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notesSlides/notesSlide1.xml" ContentType="application/vnd.openxmlformats-officedocument.presentationml.notesSlide+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4.xml" ContentType="application/vnd.openxmlformats-officedocument.themeOverride+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5.xml" ContentType="application/vnd.openxmlformats-officedocument.themeOverride+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notesSlides/notesSlide6.xml" ContentType="application/vnd.openxmlformats-officedocument.presentationml.notesSlide+xml"/>
  <Override PartName="/ppt/ink/ink1916.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notesSlides/notesSlide10.xml" ContentType="application/vnd.openxmlformats-officedocument.presentationml.notesSlide+xml"/>
  <Override PartName="/ppt/ink/ink2137.xml" ContentType="application/inkml+xml"/>
  <Override PartName="/ppt/ink/ink2138.xml" ContentType="application/inkml+xml"/>
  <Override PartName="/ppt/ink/ink2139.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14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214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notesSlides/notesSlide19.xml" ContentType="application/vnd.openxmlformats-officedocument.presentationml.notesSlide+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notesSlides/notesSlide20.xml" ContentType="application/vnd.openxmlformats-officedocument.presentationml.notesSlide+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notesSlides/notesSlide21.xml" ContentType="application/vnd.openxmlformats-officedocument.presentationml.notesSlide+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notesSlides/notesSlide22.xml" ContentType="application/vnd.openxmlformats-officedocument.presentationml.notesSlide+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224"/>
  </p:notesMasterIdLst>
  <p:sldIdLst>
    <p:sldId id="258" r:id="rId3"/>
    <p:sldId id="379" r:id="rId4"/>
    <p:sldId id="380" r:id="rId5"/>
    <p:sldId id="412" r:id="rId6"/>
    <p:sldId id="413" r:id="rId7"/>
    <p:sldId id="381" r:id="rId8"/>
    <p:sldId id="383" r:id="rId9"/>
    <p:sldId id="384" r:id="rId10"/>
    <p:sldId id="1738" r:id="rId11"/>
    <p:sldId id="1785" r:id="rId12"/>
    <p:sldId id="1786" r:id="rId13"/>
    <p:sldId id="1787" r:id="rId14"/>
    <p:sldId id="1747" r:id="rId15"/>
    <p:sldId id="1750" r:id="rId16"/>
    <p:sldId id="347" r:id="rId17"/>
    <p:sldId id="348" r:id="rId18"/>
    <p:sldId id="349" r:id="rId19"/>
    <p:sldId id="350" r:id="rId20"/>
    <p:sldId id="351" r:id="rId21"/>
    <p:sldId id="1797" r:id="rId22"/>
    <p:sldId id="1798" r:id="rId23"/>
    <p:sldId id="1799" r:id="rId24"/>
    <p:sldId id="1801" r:id="rId25"/>
    <p:sldId id="1800" r:id="rId26"/>
    <p:sldId id="1751" r:id="rId27"/>
    <p:sldId id="1796" r:id="rId28"/>
    <p:sldId id="1755" r:id="rId29"/>
    <p:sldId id="1762" r:id="rId30"/>
    <p:sldId id="1765" r:id="rId31"/>
    <p:sldId id="1783" r:id="rId32"/>
    <p:sldId id="1771" r:id="rId33"/>
    <p:sldId id="1784" r:id="rId34"/>
    <p:sldId id="1773" r:id="rId35"/>
    <p:sldId id="1775" r:id="rId36"/>
    <p:sldId id="1776" r:id="rId37"/>
    <p:sldId id="1777" r:id="rId38"/>
    <p:sldId id="1803" r:id="rId39"/>
    <p:sldId id="1804" r:id="rId40"/>
    <p:sldId id="1806" r:id="rId41"/>
    <p:sldId id="1807" r:id="rId42"/>
    <p:sldId id="1808" r:id="rId43"/>
    <p:sldId id="1809" r:id="rId44"/>
    <p:sldId id="1810" r:id="rId45"/>
    <p:sldId id="1811" r:id="rId46"/>
    <p:sldId id="1812" r:id="rId47"/>
    <p:sldId id="1813" r:id="rId48"/>
    <p:sldId id="1814" r:id="rId49"/>
    <p:sldId id="1815" r:id="rId50"/>
    <p:sldId id="1816" r:id="rId51"/>
    <p:sldId id="1817" r:id="rId52"/>
    <p:sldId id="1818" r:id="rId53"/>
    <p:sldId id="1819" r:id="rId54"/>
    <p:sldId id="1822" r:id="rId55"/>
    <p:sldId id="1823" r:id="rId56"/>
    <p:sldId id="1824" r:id="rId57"/>
    <p:sldId id="1825" r:id="rId58"/>
    <p:sldId id="1826" r:id="rId59"/>
    <p:sldId id="1827" r:id="rId60"/>
    <p:sldId id="1828" r:id="rId61"/>
    <p:sldId id="1829" r:id="rId62"/>
    <p:sldId id="1830" r:id="rId63"/>
    <p:sldId id="1831" r:id="rId64"/>
    <p:sldId id="1832" r:id="rId65"/>
    <p:sldId id="1833" r:id="rId66"/>
    <p:sldId id="1834" r:id="rId67"/>
    <p:sldId id="1835" r:id="rId68"/>
    <p:sldId id="1836" r:id="rId69"/>
    <p:sldId id="1837" r:id="rId70"/>
    <p:sldId id="1839" r:id="rId71"/>
    <p:sldId id="1840" r:id="rId72"/>
    <p:sldId id="1841" r:id="rId73"/>
    <p:sldId id="1842" r:id="rId74"/>
    <p:sldId id="1843" r:id="rId75"/>
    <p:sldId id="1844" r:id="rId76"/>
    <p:sldId id="1845" r:id="rId77"/>
    <p:sldId id="1846" r:id="rId78"/>
    <p:sldId id="1847" r:id="rId79"/>
    <p:sldId id="1848" r:id="rId80"/>
    <p:sldId id="1849" r:id="rId81"/>
    <p:sldId id="1850" r:id="rId82"/>
    <p:sldId id="1851" r:id="rId83"/>
    <p:sldId id="1852" r:id="rId84"/>
    <p:sldId id="1853" r:id="rId85"/>
    <p:sldId id="1854" r:id="rId86"/>
    <p:sldId id="1855" r:id="rId87"/>
    <p:sldId id="1856" r:id="rId88"/>
    <p:sldId id="1857" r:id="rId89"/>
    <p:sldId id="1858" r:id="rId90"/>
    <p:sldId id="1859" r:id="rId91"/>
    <p:sldId id="1860" r:id="rId92"/>
    <p:sldId id="1861" r:id="rId93"/>
    <p:sldId id="1862" r:id="rId94"/>
    <p:sldId id="1863" r:id="rId95"/>
    <p:sldId id="1864" r:id="rId96"/>
    <p:sldId id="1865" r:id="rId97"/>
    <p:sldId id="1866" r:id="rId98"/>
    <p:sldId id="1867" r:id="rId99"/>
    <p:sldId id="1868" r:id="rId100"/>
    <p:sldId id="1869" r:id="rId101"/>
    <p:sldId id="1883" r:id="rId102"/>
    <p:sldId id="1884" r:id="rId103"/>
    <p:sldId id="1885" r:id="rId104"/>
    <p:sldId id="1886" r:id="rId105"/>
    <p:sldId id="1887" r:id="rId106"/>
    <p:sldId id="1888" r:id="rId107"/>
    <p:sldId id="1889" r:id="rId108"/>
    <p:sldId id="1890" r:id="rId109"/>
    <p:sldId id="1891" r:id="rId110"/>
    <p:sldId id="1892" r:id="rId111"/>
    <p:sldId id="1893" r:id="rId112"/>
    <p:sldId id="1894" r:id="rId113"/>
    <p:sldId id="1895" r:id="rId114"/>
    <p:sldId id="1896" r:id="rId115"/>
    <p:sldId id="1897" r:id="rId116"/>
    <p:sldId id="1898" r:id="rId117"/>
    <p:sldId id="1899" r:id="rId118"/>
    <p:sldId id="1900" r:id="rId119"/>
    <p:sldId id="1901" r:id="rId120"/>
    <p:sldId id="1902" r:id="rId121"/>
    <p:sldId id="1903" r:id="rId122"/>
    <p:sldId id="1904" r:id="rId123"/>
    <p:sldId id="1905" r:id="rId124"/>
    <p:sldId id="1906" r:id="rId125"/>
    <p:sldId id="1907" r:id="rId126"/>
    <p:sldId id="1908" r:id="rId127"/>
    <p:sldId id="1909" r:id="rId128"/>
    <p:sldId id="1910" r:id="rId129"/>
    <p:sldId id="1911" r:id="rId130"/>
    <p:sldId id="1912" r:id="rId131"/>
    <p:sldId id="1913" r:id="rId132"/>
    <p:sldId id="1914" r:id="rId133"/>
    <p:sldId id="1915" r:id="rId134"/>
    <p:sldId id="1916" r:id="rId135"/>
    <p:sldId id="1917" r:id="rId136"/>
    <p:sldId id="1918" r:id="rId137"/>
    <p:sldId id="1919" r:id="rId138"/>
    <p:sldId id="1920" r:id="rId139"/>
    <p:sldId id="1921" r:id="rId140"/>
    <p:sldId id="1922" r:id="rId141"/>
    <p:sldId id="1923" r:id="rId142"/>
    <p:sldId id="1924" r:id="rId143"/>
    <p:sldId id="1925" r:id="rId144"/>
    <p:sldId id="1926" r:id="rId145"/>
    <p:sldId id="1927" r:id="rId146"/>
    <p:sldId id="1928" r:id="rId147"/>
    <p:sldId id="1954" r:id="rId148"/>
    <p:sldId id="1972" r:id="rId149"/>
    <p:sldId id="1973" r:id="rId150"/>
    <p:sldId id="1974" r:id="rId151"/>
    <p:sldId id="1975" r:id="rId152"/>
    <p:sldId id="1976" r:id="rId153"/>
    <p:sldId id="1977" r:id="rId154"/>
    <p:sldId id="1978" r:id="rId155"/>
    <p:sldId id="1979" r:id="rId156"/>
    <p:sldId id="1980" r:id="rId157"/>
    <p:sldId id="1981" r:id="rId158"/>
    <p:sldId id="1982" r:id="rId159"/>
    <p:sldId id="1983" r:id="rId160"/>
    <p:sldId id="1984" r:id="rId161"/>
    <p:sldId id="1985" r:id="rId162"/>
    <p:sldId id="1986" r:id="rId163"/>
    <p:sldId id="1987" r:id="rId164"/>
    <p:sldId id="1988" r:id="rId165"/>
    <p:sldId id="1989" r:id="rId166"/>
    <p:sldId id="1990" r:id="rId167"/>
    <p:sldId id="1991" r:id="rId168"/>
    <p:sldId id="1992" r:id="rId169"/>
    <p:sldId id="1993" r:id="rId170"/>
    <p:sldId id="1994" r:id="rId171"/>
    <p:sldId id="1995" r:id="rId172"/>
    <p:sldId id="1996" r:id="rId173"/>
    <p:sldId id="1997" r:id="rId174"/>
    <p:sldId id="1998" r:id="rId175"/>
    <p:sldId id="1999" r:id="rId176"/>
    <p:sldId id="2000" r:id="rId177"/>
    <p:sldId id="2001" r:id="rId178"/>
    <p:sldId id="2002" r:id="rId179"/>
    <p:sldId id="2003" r:id="rId180"/>
    <p:sldId id="2004" r:id="rId181"/>
    <p:sldId id="2005" r:id="rId182"/>
    <p:sldId id="2006" r:id="rId183"/>
    <p:sldId id="2007" r:id="rId184"/>
    <p:sldId id="2008" r:id="rId185"/>
    <p:sldId id="2009" r:id="rId186"/>
    <p:sldId id="2010" r:id="rId187"/>
    <p:sldId id="2011" r:id="rId188"/>
    <p:sldId id="2012" r:id="rId189"/>
    <p:sldId id="2013" r:id="rId190"/>
    <p:sldId id="2014" r:id="rId191"/>
    <p:sldId id="2015" r:id="rId192"/>
    <p:sldId id="2016" r:id="rId193"/>
    <p:sldId id="2017" r:id="rId194"/>
    <p:sldId id="2018" r:id="rId195"/>
    <p:sldId id="2019" r:id="rId196"/>
    <p:sldId id="2020" r:id="rId197"/>
    <p:sldId id="2021" r:id="rId198"/>
    <p:sldId id="2022" r:id="rId199"/>
    <p:sldId id="2023" r:id="rId200"/>
    <p:sldId id="2024" r:id="rId201"/>
    <p:sldId id="2025" r:id="rId202"/>
    <p:sldId id="2026" r:id="rId203"/>
    <p:sldId id="2027" r:id="rId204"/>
    <p:sldId id="2028" r:id="rId205"/>
    <p:sldId id="2029" r:id="rId206"/>
    <p:sldId id="2030" r:id="rId207"/>
    <p:sldId id="2031" r:id="rId208"/>
    <p:sldId id="2032" r:id="rId209"/>
    <p:sldId id="2033" r:id="rId210"/>
    <p:sldId id="2034" r:id="rId211"/>
    <p:sldId id="2035" r:id="rId212"/>
    <p:sldId id="2036" r:id="rId213"/>
    <p:sldId id="2037" r:id="rId214"/>
    <p:sldId id="2038" r:id="rId215"/>
    <p:sldId id="2039" r:id="rId216"/>
    <p:sldId id="2040" r:id="rId217"/>
    <p:sldId id="2041" r:id="rId218"/>
    <p:sldId id="2042" r:id="rId219"/>
    <p:sldId id="2043" r:id="rId220"/>
    <p:sldId id="2044" r:id="rId221"/>
    <p:sldId id="2045" r:id="rId222"/>
    <p:sldId id="2046" r:id="rId2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184B62-7F64-4F3E-9823-6CF6B335FE61}">
          <p14:sldIdLst>
            <p14:sldId id="258"/>
            <p14:sldId id="379"/>
            <p14:sldId id="380"/>
            <p14:sldId id="412"/>
            <p14:sldId id="413"/>
            <p14:sldId id="381"/>
            <p14:sldId id="383"/>
            <p14:sldId id="384"/>
          </p14:sldIdLst>
        </p14:section>
        <p14:section name="Default Section" id="{FFCA162B-68FB-4CB2-8EDC-92518B40A838}">
          <p14:sldIdLst>
            <p14:sldId id="1738"/>
            <p14:sldId id="1785"/>
            <p14:sldId id="1786"/>
            <p14:sldId id="1787"/>
            <p14:sldId id="1747"/>
            <p14:sldId id="1750"/>
          </p14:sldIdLst>
        </p14:section>
        <p14:section name="Default Section" id="{3F223649-5A1E-4E5C-9950-B4514F00FC3B}">
          <p14:sldIdLst>
            <p14:sldId id="347"/>
            <p14:sldId id="348"/>
            <p14:sldId id="349"/>
            <p14:sldId id="350"/>
            <p14:sldId id="351"/>
            <p14:sldId id="1797"/>
            <p14:sldId id="1798"/>
            <p14:sldId id="1799"/>
            <p14:sldId id="1801"/>
            <p14:sldId id="1800"/>
            <p14:sldId id="1751"/>
            <p14:sldId id="1796"/>
            <p14:sldId id="1755"/>
            <p14:sldId id="1762"/>
            <p14:sldId id="1765"/>
            <p14:sldId id="1783"/>
            <p14:sldId id="1771"/>
            <p14:sldId id="1784"/>
            <p14:sldId id="1773"/>
            <p14:sldId id="1775"/>
            <p14:sldId id="1776"/>
            <p14:sldId id="1777"/>
            <p14:sldId id="1803"/>
            <p14:sldId id="1804"/>
            <p14:sldId id="1806"/>
            <p14:sldId id="1807"/>
            <p14:sldId id="1808"/>
            <p14:sldId id="1809"/>
            <p14:sldId id="1810"/>
            <p14:sldId id="1811"/>
            <p14:sldId id="1812"/>
            <p14:sldId id="1813"/>
            <p14:sldId id="1814"/>
            <p14:sldId id="1815"/>
            <p14:sldId id="1816"/>
            <p14:sldId id="1817"/>
            <p14:sldId id="1818"/>
            <p14:sldId id="1819"/>
            <p14:sldId id="1822"/>
            <p14:sldId id="1823"/>
            <p14:sldId id="1824"/>
            <p14:sldId id="1825"/>
            <p14:sldId id="1826"/>
            <p14:sldId id="1827"/>
            <p14:sldId id="1828"/>
            <p14:sldId id="1829"/>
            <p14:sldId id="1830"/>
            <p14:sldId id="1831"/>
            <p14:sldId id="1832"/>
            <p14:sldId id="1833"/>
            <p14:sldId id="1834"/>
            <p14:sldId id="1835"/>
            <p14:sldId id="1836"/>
            <p14:sldId id="1837"/>
            <p14:sldId id="1839"/>
            <p14:sldId id="1840"/>
            <p14:sldId id="1841"/>
            <p14:sldId id="1842"/>
            <p14:sldId id="1843"/>
            <p14:sldId id="1844"/>
            <p14:sldId id="1845"/>
            <p14:sldId id="1846"/>
            <p14:sldId id="1847"/>
            <p14:sldId id="1848"/>
            <p14:sldId id="1849"/>
            <p14:sldId id="1850"/>
            <p14:sldId id="1851"/>
            <p14:sldId id="1852"/>
            <p14:sldId id="1853"/>
            <p14:sldId id="1854"/>
            <p14:sldId id="1855"/>
            <p14:sldId id="1856"/>
            <p14:sldId id="1857"/>
            <p14:sldId id="1858"/>
            <p14:sldId id="1859"/>
            <p14:sldId id="1860"/>
            <p14:sldId id="1861"/>
            <p14:sldId id="1862"/>
            <p14:sldId id="1863"/>
            <p14:sldId id="1864"/>
            <p14:sldId id="1865"/>
            <p14:sldId id="1866"/>
            <p14:sldId id="1867"/>
            <p14:sldId id="1868"/>
            <p14:sldId id="1869"/>
            <p14:sldId id="1883"/>
            <p14:sldId id="1884"/>
            <p14:sldId id="1885"/>
            <p14:sldId id="1886"/>
            <p14:sldId id="1887"/>
            <p14:sldId id="1888"/>
            <p14:sldId id="1889"/>
            <p14:sldId id="1890"/>
            <p14:sldId id="1891"/>
            <p14:sldId id="1892"/>
            <p14:sldId id="1893"/>
            <p14:sldId id="1894"/>
            <p14:sldId id="1895"/>
            <p14:sldId id="1896"/>
            <p14:sldId id="1897"/>
            <p14:sldId id="1898"/>
            <p14:sldId id="1899"/>
            <p14:sldId id="1900"/>
            <p14:sldId id="1901"/>
            <p14:sldId id="1902"/>
            <p14:sldId id="1903"/>
            <p14:sldId id="1904"/>
            <p14:sldId id="1905"/>
            <p14:sldId id="1906"/>
            <p14:sldId id="1907"/>
            <p14:sldId id="1908"/>
            <p14:sldId id="1909"/>
            <p14:sldId id="1910"/>
            <p14:sldId id="1911"/>
            <p14:sldId id="1912"/>
            <p14:sldId id="1913"/>
            <p14:sldId id="1914"/>
            <p14:sldId id="1915"/>
            <p14:sldId id="1916"/>
            <p14:sldId id="1917"/>
            <p14:sldId id="1918"/>
            <p14:sldId id="1919"/>
            <p14:sldId id="1920"/>
            <p14:sldId id="1921"/>
            <p14:sldId id="1922"/>
            <p14:sldId id="1923"/>
            <p14:sldId id="1924"/>
            <p14:sldId id="1925"/>
            <p14:sldId id="1926"/>
            <p14:sldId id="1927"/>
            <p14:sldId id="1928"/>
            <p14:sldId id="1954"/>
            <p14:sldId id="1972"/>
            <p14:sldId id="1973"/>
            <p14:sldId id="1974"/>
            <p14:sldId id="1975"/>
            <p14:sldId id="1976"/>
            <p14:sldId id="1977"/>
            <p14:sldId id="1978"/>
            <p14:sldId id="1979"/>
            <p14:sldId id="1980"/>
            <p14:sldId id="1981"/>
            <p14:sldId id="1982"/>
            <p14:sldId id="1983"/>
            <p14:sldId id="1984"/>
            <p14:sldId id="1985"/>
            <p14:sldId id="1986"/>
            <p14:sldId id="1987"/>
            <p14:sldId id="1988"/>
            <p14:sldId id="1989"/>
            <p14:sldId id="1990"/>
            <p14:sldId id="1991"/>
            <p14:sldId id="1992"/>
            <p14:sldId id="1993"/>
            <p14:sldId id="1994"/>
            <p14:sldId id="1995"/>
            <p14:sldId id="1996"/>
            <p14:sldId id="1997"/>
            <p14:sldId id="1998"/>
            <p14:sldId id="1999"/>
            <p14:sldId id="2000"/>
            <p14:sldId id="2001"/>
            <p14:sldId id="2002"/>
            <p14:sldId id="2003"/>
            <p14:sldId id="2004"/>
            <p14:sldId id="2005"/>
            <p14:sldId id="2006"/>
            <p14:sldId id="2007"/>
            <p14:sldId id="2008"/>
            <p14:sldId id="2009"/>
            <p14:sldId id="2010"/>
            <p14:sldId id="2011"/>
            <p14:sldId id="2012"/>
            <p14:sldId id="2013"/>
            <p14:sldId id="2014"/>
            <p14:sldId id="2015"/>
            <p14:sldId id="2016"/>
            <p14:sldId id="2017"/>
            <p14:sldId id="2018"/>
            <p14:sldId id="2019"/>
            <p14:sldId id="2020"/>
            <p14:sldId id="2021"/>
            <p14:sldId id="2022"/>
            <p14:sldId id="2023"/>
            <p14:sldId id="2024"/>
            <p14:sldId id="2025"/>
            <p14:sldId id="2026"/>
            <p14:sldId id="2027"/>
            <p14:sldId id="2028"/>
            <p14:sldId id="2029"/>
            <p14:sldId id="2030"/>
            <p14:sldId id="2031"/>
            <p14:sldId id="2032"/>
            <p14:sldId id="2033"/>
            <p14:sldId id="2034"/>
            <p14:sldId id="2035"/>
            <p14:sldId id="2036"/>
            <p14:sldId id="2037"/>
            <p14:sldId id="2038"/>
            <p14:sldId id="2039"/>
            <p14:sldId id="2040"/>
            <p14:sldId id="2041"/>
            <p14:sldId id="2042"/>
            <p14:sldId id="2043"/>
            <p14:sldId id="2044"/>
            <p14:sldId id="2045"/>
            <p14:sldId id="20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80" d="100"/>
          <a:sy n="80" d="100"/>
        </p:scale>
        <p:origin x="12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11" Type="http://schemas.openxmlformats.org/officeDocument/2006/relationships/slide" Target="slides/slide209.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27" Type="http://schemas.openxmlformats.org/officeDocument/2006/relationships/theme" Target="theme/theme1.xml"/><Relationship Id="rId201" Type="http://schemas.openxmlformats.org/officeDocument/2006/relationships/slide" Target="slides/slide199.xml"/><Relationship Id="rId222" Type="http://schemas.openxmlformats.org/officeDocument/2006/relationships/slide" Target="slides/slide220.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217" Type="http://schemas.openxmlformats.org/officeDocument/2006/relationships/slide" Target="slides/slide21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slide" Target="slides/slide210.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slide" Target="slides/slide221.xml"/><Relationship Id="rId228"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19" Type="http://schemas.openxmlformats.org/officeDocument/2006/relationships/slide" Target="slides/slide17.xml"/><Relationship Id="rId224" Type="http://schemas.openxmlformats.org/officeDocument/2006/relationships/notesMaster" Target="notesMasters/notesMaster1.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1"/>
          <c:order val="0"/>
          <c:tx>
            <c:strRef>
              <c:f>Sheet1!$C$2</c:f>
              <c:strCache>
                <c:ptCount val="1"/>
                <c:pt idx="0">
                  <c:v>y</c:v>
                </c:pt>
              </c:strCache>
            </c:strRef>
          </c:tx>
          <c:xVal>
            <c:numRef>
              <c:f>Sheet1!$B$3:$B$7</c:f>
              <c:numCache>
                <c:formatCode>General</c:formatCode>
                <c:ptCount val="5"/>
                <c:pt idx="0">
                  <c:v>1</c:v>
                </c:pt>
                <c:pt idx="1">
                  <c:v>3</c:v>
                </c:pt>
                <c:pt idx="2">
                  <c:v>5</c:v>
                </c:pt>
                <c:pt idx="3">
                  <c:v>6</c:v>
                </c:pt>
                <c:pt idx="4">
                  <c:v>8</c:v>
                </c:pt>
              </c:numCache>
            </c:numRef>
          </c:xVal>
          <c:yVal>
            <c:numRef>
              <c:f>Sheet1!$C$3:$C$7</c:f>
              <c:numCache>
                <c:formatCode>General</c:formatCode>
                <c:ptCount val="5"/>
                <c:pt idx="0">
                  <c:v>1</c:v>
                </c:pt>
                <c:pt idx="1">
                  <c:v>3</c:v>
                </c:pt>
                <c:pt idx="2">
                  <c:v>5</c:v>
                </c:pt>
                <c:pt idx="3">
                  <c:v>6</c:v>
                </c:pt>
                <c:pt idx="4">
                  <c:v>8</c:v>
                </c:pt>
              </c:numCache>
            </c:numRef>
          </c:yVal>
          <c:smooth val="0"/>
          <c:extLst>
            <c:ext xmlns:c16="http://schemas.microsoft.com/office/drawing/2014/chart" uri="{C3380CC4-5D6E-409C-BE32-E72D297353CC}">
              <c16:uniqueId val="{00000000-A0FB-4B6B-A9D1-EF3CC05ABE9C}"/>
            </c:ext>
          </c:extLst>
        </c:ser>
        <c:ser>
          <c:idx val="0"/>
          <c:order val="1"/>
          <c:tx>
            <c:strRef>
              <c:f>Sheet1!$C$2</c:f>
              <c:strCache>
                <c:ptCount val="1"/>
                <c:pt idx="0">
                  <c:v>y</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Sheet1!$B$3:$B$7</c:f>
              <c:numCache>
                <c:formatCode>General</c:formatCode>
                <c:ptCount val="5"/>
                <c:pt idx="0">
                  <c:v>1</c:v>
                </c:pt>
                <c:pt idx="1">
                  <c:v>3</c:v>
                </c:pt>
                <c:pt idx="2">
                  <c:v>5</c:v>
                </c:pt>
                <c:pt idx="3">
                  <c:v>6</c:v>
                </c:pt>
                <c:pt idx="4">
                  <c:v>8</c:v>
                </c:pt>
              </c:numCache>
            </c:numRef>
          </c:xVal>
          <c:yVal>
            <c:numRef>
              <c:f>Sheet1!$C$3:$C$7</c:f>
              <c:numCache>
                <c:formatCode>General</c:formatCode>
                <c:ptCount val="5"/>
                <c:pt idx="0">
                  <c:v>1</c:v>
                </c:pt>
                <c:pt idx="1">
                  <c:v>3</c:v>
                </c:pt>
                <c:pt idx="2">
                  <c:v>5</c:v>
                </c:pt>
                <c:pt idx="3">
                  <c:v>6</c:v>
                </c:pt>
                <c:pt idx="4">
                  <c:v>8</c:v>
                </c:pt>
              </c:numCache>
            </c:numRef>
          </c:yVal>
          <c:smooth val="0"/>
          <c:extLst>
            <c:ext xmlns:c16="http://schemas.microsoft.com/office/drawing/2014/chart" uri="{C3380CC4-5D6E-409C-BE32-E72D297353CC}">
              <c16:uniqueId val="{00000001-A0FB-4B6B-A9D1-EF3CC05ABE9C}"/>
            </c:ext>
          </c:extLst>
        </c:ser>
        <c:dLbls>
          <c:showLegendKey val="0"/>
          <c:showVal val="0"/>
          <c:showCatName val="0"/>
          <c:showSerName val="0"/>
          <c:showPercent val="0"/>
          <c:showBubbleSize val="0"/>
        </c:dLbls>
        <c:axId val="648801615"/>
        <c:axId val="612546863"/>
      </c:scatterChart>
      <c:valAx>
        <c:axId val="64880161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2546863"/>
        <c:crosses val="autoZero"/>
        <c:crossBetween val="midCat"/>
      </c:valAx>
      <c:valAx>
        <c:axId val="612546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8801615"/>
        <c:crosses val="autoZero"/>
        <c:crossBetween val="midCat"/>
      </c:valAx>
    </c:plotArea>
    <c:plotVisOnly val="1"/>
    <c:dispBlanksAs val="gap"/>
    <c:showDLblsOverMax val="0"/>
  </c:chart>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1"/>
          <c:order val="0"/>
          <c:tx>
            <c:strRef>
              <c:f>Sheet1!$C$2</c:f>
              <c:strCache>
                <c:ptCount val="1"/>
                <c:pt idx="0">
                  <c:v>y</c:v>
                </c:pt>
              </c:strCache>
            </c:strRef>
          </c:tx>
          <c:xVal>
            <c:numRef>
              <c:f>Sheet1!$B$3:$B$7</c:f>
              <c:numCache>
                <c:formatCode>General</c:formatCode>
                <c:ptCount val="5"/>
                <c:pt idx="0">
                  <c:v>1</c:v>
                </c:pt>
                <c:pt idx="1">
                  <c:v>2</c:v>
                </c:pt>
                <c:pt idx="2">
                  <c:v>3</c:v>
                </c:pt>
                <c:pt idx="3">
                  <c:v>4</c:v>
                </c:pt>
                <c:pt idx="4">
                  <c:v>5</c:v>
                </c:pt>
              </c:numCache>
            </c:numRef>
          </c:xVal>
          <c:yVal>
            <c:numRef>
              <c:f>Sheet1!$C$3:$C$7</c:f>
              <c:numCache>
                <c:formatCode>General</c:formatCode>
                <c:ptCount val="5"/>
                <c:pt idx="0">
                  <c:v>1</c:v>
                </c:pt>
                <c:pt idx="1">
                  <c:v>4</c:v>
                </c:pt>
                <c:pt idx="2">
                  <c:v>9</c:v>
                </c:pt>
                <c:pt idx="3">
                  <c:v>16</c:v>
                </c:pt>
                <c:pt idx="4">
                  <c:v>25</c:v>
                </c:pt>
              </c:numCache>
            </c:numRef>
          </c:yVal>
          <c:smooth val="0"/>
          <c:extLst>
            <c:ext xmlns:c16="http://schemas.microsoft.com/office/drawing/2014/chart" uri="{C3380CC4-5D6E-409C-BE32-E72D297353CC}">
              <c16:uniqueId val="{00000000-149D-4B5F-AB3C-11AAA021192A}"/>
            </c:ext>
          </c:extLst>
        </c:ser>
        <c:ser>
          <c:idx val="0"/>
          <c:order val="1"/>
          <c:tx>
            <c:strRef>
              <c:f>Sheet1!$C$2</c:f>
              <c:strCache>
                <c:ptCount val="1"/>
                <c:pt idx="0">
                  <c:v>y</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Sheet1!$B$3:$B$7</c:f>
              <c:numCache>
                <c:formatCode>General</c:formatCode>
                <c:ptCount val="5"/>
                <c:pt idx="0">
                  <c:v>1</c:v>
                </c:pt>
                <c:pt idx="1">
                  <c:v>2</c:v>
                </c:pt>
                <c:pt idx="2">
                  <c:v>3</c:v>
                </c:pt>
                <c:pt idx="3">
                  <c:v>4</c:v>
                </c:pt>
                <c:pt idx="4">
                  <c:v>5</c:v>
                </c:pt>
              </c:numCache>
            </c:numRef>
          </c:xVal>
          <c:yVal>
            <c:numRef>
              <c:f>Sheet1!$C$3:$C$7</c:f>
              <c:numCache>
                <c:formatCode>General</c:formatCode>
                <c:ptCount val="5"/>
                <c:pt idx="0">
                  <c:v>1</c:v>
                </c:pt>
                <c:pt idx="1">
                  <c:v>4</c:v>
                </c:pt>
                <c:pt idx="2">
                  <c:v>9</c:v>
                </c:pt>
                <c:pt idx="3">
                  <c:v>16</c:v>
                </c:pt>
                <c:pt idx="4">
                  <c:v>25</c:v>
                </c:pt>
              </c:numCache>
            </c:numRef>
          </c:yVal>
          <c:smooth val="0"/>
          <c:extLst>
            <c:ext xmlns:c16="http://schemas.microsoft.com/office/drawing/2014/chart" uri="{C3380CC4-5D6E-409C-BE32-E72D297353CC}">
              <c16:uniqueId val="{00000001-149D-4B5F-AB3C-11AAA021192A}"/>
            </c:ext>
          </c:extLst>
        </c:ser>
        <c:dLbls>
          <c:showLegendKey val="0"/>
          <c:showVal val="0"/>
          <c:showCatName val="0"/>
          <c:showSerName val="0"/>
          <c:showPercent val="0"/>
          <c:showBubbleSize val="0"/>
        </c:dLbls>
        <c:axId val="648801615"/>
        <c:axId val="612546863"/>
      </c:scatterChart>
      <c:valAx>
        <c:axId val="64880161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2546863"/>
        <c:crosses val="autoZero"/>
        <c:crossBetween val="midCat"/>
      </c:valAx>
      <c:valAx>
        <c:axId val="612546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8801615"/>
        <c:crosses val="autoZero"/>
        <c:crossBetween val="midCat"/>
      </c:valAx>
    </c:plotArea>
    <c:plotVisOnly val="1"/>
    <c:dispBlanksAs val="gap"/>
    <c:showDLblsOverMax val="0"/>
  </c:chart>
  <c:txPr>
    <a:bodyPr/>
    <a:lstStyle/>
    <a:p>
      <a:pPr>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Sheet1!$C$2</c:f>
              <c:strCache>
                <c:ptCount val="1"/>
                <c:pt idx="0">
                  <c:v>y</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Sheet1!$B$3:$B$9</c:f>
              <c:numCache>
                <c:formatCode>General</c:formatCode>
                <c:ptCount val="7"/>
                <c:pt idx="0">
                  <c:v>1</c:v>
                </c:pt>
                <c:pt idx="1">
                  <c:v>2</c:v>
                </c:pt>
                <c:pt idx="2">
                  <c:v>3</c:v>
                </c:pt>
                <c:pt idx="3">
                  <c:v>4</c:v>
                </c:pt>
                <c:pt idx="4">
                  <c:v>5</c:v>
                </c:pt>
                <c:pt idx="5">
                  <c:v>6</c:v>
                </c:pt>
                <c:pt idx="6">
                  <c:v>7</c:v>
                </c:pt>
              </c:numCache>
            </c:numRef>
          </c:xVal>
          <c:yVal>
            <c:numRef>
              <c:f>Sheet1!$C$3:$C$9</c:f>
              <c:numCache>
                <c:formatCode>General</c:formatCode>
                <c:ptCount val="7"/>
                <c:pt idx="0">
                  <c:v>1</c:v>
                </c:pt>
                <c:pt idx="1">
                  <c:v>5</c:v>
                </c:pt>
                <c:pt idx="2">
                  <c:v>2</c:v>
                </c:pt>
                <c:pt idx="3">
                  <c:v>8</c:v>
                </c:pt>
                <c:pt idx="4">
                  <c:v>15</c:v>
                </c:pt>
                <c:pt idx="5">
                  <c:v>10</c:v>
                </c:pt>
                <c:pt idx="6">
                  <c:v>15</c:v>
                </c:pt>
              </c:numCache>
            </c:numRef>
          </c:yVal>
          <c:smooth val="0"/>
          <c:extLst>
            <c:ext xmlns:c16="http://schemas.microsoft.com/office/drawing/2014/chart" uri="{C3380CC4-5D6E-409C-BE32-E72D297353CC}">
              <c16:uniqueId val="{00000000-B2CA-4344-A18A-8E06D584490B}"/>
            </c:ext>
          </c:extLst>
        </c:ser>
        <c:dLbls>
          <c:showLegendKey val="0"/>
          <c:showVal val="0"/>
          <c:showCatName val="0"/>
          <c:showSerName val="0"/>
          <c:showPercent val="0"/>
          <c:showBubbleSize val="0"/>
        </c:dLbls>
        <c:axId val="651536399"/>
        <c:axId val="612551855"/>
      </c:scatterChart>
      <c:valAx>
        <c:axId val="65153639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2551855"/>
        <c:crosses val="autoZero"/>
        <c:crossBetween val="midCat"/>
      </c:valAx>
      <c:valAx>
        <c:axId val="6125518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1536399"/>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Sheet1!$C$2</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Sheet1!$B$3:$B$9</c:f>
              <c:numCache>
                <c:formatCode>General</c:formatCode>
                <c:ptCount val="7"/>
                <c:pt idx="0">
                  <c:v>1</c:v>
                </c:pt>
                <c:pt idx="1">
                  <c:v>2</c:v>
                </c:pt>
                <c:pt idx="2">
                  <c:v>3</c:v>
                </c:pt>
                <c:pt idx="3">
                  <c:v>4</c:v>
                </c:pt>
                <c:pt idx="4">
                  <c:v>5</c:v>
                </c:pt>
                <c:pt idx="5">
                  <c:v>6</c:v>
                </c:pt>
                <c:pt idx="6">
                  <c:v>7</c:v>
                </c:pt>
              </c:numCache>
            </c:numRef>
          </c:xVal>
          <c:yVal>
            <c:numRef>
              <c:f>Sheet1!$C$3:$C$9</c:f>
              <c:numCache>
                <c:formatCode>General</c:formatCode>
                <c:ptCount val="7"/>
                <c:pt idx="0">
                  <c:v>1</c:v>
                </c:pt>
                <c:pt idx="1">
                  <c:v>5</c:v>
                </c:pt>
                <c:pt idx="2">
                  <c:v>2</c:v>
                </c:pt>
                <c:pt idx="3">
                  <c:v>8</c:v>
                </c:pt>
                <c:pt idx="4">
                  <c:v>15</c:v>
                </c:pt>
                <c:pt idx="5">
                  <c:v>10</c:v>
                </c:pt>
                <c:pt idx="6">
                  <c:v>15</c:v>
                </c:pt>
              </c:numCache>
            </c:numRef>
          </c:yVal>
          <c:smooth val="0"/>
          <c:extLst>
            <c:ext xmlns:c16="http://schemas.microsoft.com/office/drawing/2014/chart" uri="{C3380CC4-5D6E-409C-BE32-E72D297353CC}">
              <c16:uniqueId val="{00000000-408D-4DE0-A01C-C83BCBB38BCD}"/>
            </c:ext>
          </c:extLst>
        </c:ser>
        <c:dLbls>
          <c:showLegendKey val="0"/>
          <c:showVal val="0"/>
          <c:showCatName val="0"/>
          <c:showSerName val="0"/>
          <c:showPercent val="0"/>
          <c:showBubbleSize val="0"/>
        </c:dLbls>
        <c:axId val="648797615"/>
        <c:axId val="612536047"/>
      </c:scatterChart>
      <c:valAx>
        <c:axId val="64879761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2536047"/>
        <c:crosses val="autoZero"/>
        <c:crossBetween val="midCat"/>
      </c:valAx>
      <c:valAx>
        <c:axId val="612536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879761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Sheet1!$C$2</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Sheet1!$B$3:$B$9</c:f>
              <c:numCache>
                <c:formatCode>General</c:formatCode>
                <c:ptCount val="7"/>
                <c:pt idx="0">
                  <c:v>1</c:v>
                </c:pt>
                <c:pt idx="1">
                  <c:v>2</c:v>
                </c:pt>
                <c:pt idx="2">
                  <c:v>3</c:v>
                </c:pt>
                <c:pt idx="3">
                  <c:v>4</c:v>
                </c:pt>
                <c:pt idx="4">
                  <c:v>5</c:v>
                </c:pt>
                <c:pt idx="5">
                  <c:v>6</c:v>
                </c:pt>
                <c:pt idx="6">
                  <c:v>7</c:v>
                </c:pt>
              </c:numCache>
            </c:numRef>
          </c:xVal>
          <c:yVal>
            <c:numRef>
              <c:f>Sheet1!$C$3:$C$9</c:f>
              <c:numCache>
                <c:formatCode>General</c:formatCode>
                <c:ptCount val="7"/>
                <c:pt idx="0">
                  <c:v>1</c:v>
                </c:pt>
                <c:pt idx="1">
                  <c:v>5</c:v>
                </c:pt>
                <c:pt idx="2">
                  <c:v>2</c:v>
                </c:pt>
                <c:pt idx="3">
                  <c:v>8</c:v>
                </c:pt>
                <c:pt idx="4">
                  <c:v>15</c:v>
                </c:pt>
                <c:pt idx="5">
                  <c:v>10</c:v>
                </c:pt>
                <c:pt idx="6">
                  <c:v>15</c:v>
                </c:pt>
              </c:numCache>
            </c:numRef>
          </c:yVal>
          <c:smooth val="0"/>
          <c:extLst>
            <c:ext xmlns:c16="http://schemas.microsoft.com/office/drawing/2014/chart" uri="{C3380CC4-5D6E-409C-BE32-E72D297353CC}">
              <c16:uniqueId val="{00000000-408D-4DE0-A01C-C83BCBB38BCD}"/>
            </c:ext>
          </c:extLst>
        </c:ser>
        <c:dLbls>
          <c:showLegendKey val="0"/>
          <c:showVal val="0"/>
          <c:showCatName val="0"/>
          <c:showSerName val="0"/>
          <c:showPercent val="0"/>
          <c:showBubbleSize val="0"/>
        </c:dLbls>
        <c:axId val="648797615"/>
        <c:axId val="612536047"/>
      </c:scatterChart>
      <c:valAx>
        <c:axId val="64879761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2536047"/>
        <c:crosses val="autoZero"/>
        <c:crossBetween val="midCat"/>
      </c:valAx>
      <c:valAx>
        <c:axId val="612536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879761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 Id="rId4" Type="http://schemas.openxmlformats.org/officeDocument/2006/relationships/image" Target="../media/image14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01.emf"/><Relationship Id="rId1" Type="http://schemas.openxmlformats.org/officeDocument/2006/relationships/image" Target="../media/image200.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03.wmf"/><Relationship Id="rId1" Type="http://schemas.openxmlformats.org/officeDocument/2006/relationships/image" Target="../media/image20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4.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06.wmf"/><Relationship Id="rId1" Type="http://schemas.openxmlformats.org/officeDocument/2006/relationships/image" Target="../media/image20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207.wmf"/><Relationship Id="rId4" Type="http://schemas.openxmlformats.org/officeDocument/2006/relationships/image" Target="../media/image21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39.wmf"/><Relationship Id="rId1" Type="http://schemas.openxmlformats.org/officeDocument/2006/relationships/image" Target="../media/image42.wmf"/><Relationship Id="rId4"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0.wmf"/><Relationship Id="rId7" Type="http://schemas.openxmlformats.org/officeDocument/2006/relationships/image" Target="../media/image54.wmf"/><Relationship Id="rId2" Type="http://schemas.openxmlformats.org/officeDocument/2006/relationships/image" Target="../media/image49.wmf"/><Relationship Id="rId1" Type="http://schemas.openxmlformats.org/officeDocument/2006/relationships/image" Target="../media/image48.wmf"/><Relationship Id="rId6" Type="http://schemas.openxmlformats.org/officeDocument/2006/relationships/image" Target="../media/image53.wmf"/><Relationship Id="rId5" Type="http://schemas.openxmlformats.org/officeDocument/2006/relationships/image" Target="../media/image52.wmf"/><Relationship Id="rId4" Type="http://schemas.openxmlformats.org/officeDocument/2006/relationships/image" Target="../media/image5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 Id="rId4" Type="http://schemas.openxmlformats.org/officeDocument/2006/relationships/image" Target="../media/image13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1.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186"/>
    </inkml:context>
    <inkml:brush xml:id="br0">
      <inkml:brushProperty name="width" value="0.08571" units="cm"/>
      <inkml:brushProperty name="height" value="0.08571" units="cm"/>
      <inkml:brushProperty name="color" value="#E71224"/>
    </inkml:brush>
  </inkml:definitions>
  <inkml:trace contextRef="#ctx0" brushRef="#br0">255 18 7569,'-2'-9'-173,"-4"3"1,-4 4-76,-7 2 0,5 2 0,1 2 307,-3 2 1,-1-1-1,-3-3 190,1 4 0,-1-2-156,1 8 1,5-6-70,0 5 0,9-5-13,-3 6 1,6-8 0,4 3-1,3-1 11,3 0 1,-4 0-1,6-4-17,1 4 0,3-3 1,1 7-1,1-2-5,-1-4 1,0 4-1,1-1 1,-1 1-42,1 0 0,-1 3 0,1-5 0,-3 0 16,-3 2 0,-2-4 0,-5 7 13,7 3 0,-4-4 0,-2 1 17,-4 3 0,-2-4 0,-2 1 35,-4 3 1,2-6-1,-8-1 32,-1 1 1,-3-6-1,-1 4 1,-1-4-65,1-2 1,-1 2 0,-1 2-1,-2 1-17,-3-1 1,1-2 0,6-2 0,-1 0-22,1 0 0,-1 0 0,1 0-257,-1 0 0,3 2 1,1 2-389,3 2 675,7 0 0,4 1 0,9 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5.502"/>
    </inkml:context>
    <inkml:brush xml:id="br0">
      <inkml:brushProperty name="width" value="0.08571" units="cm"/>
      <inkml:brushProperty name="height" value="0.08571" units="cm"/>
      <inkml:brushProperty name="color" value="#5B2D90"/>
    </inkml:brush>
  </inkml:definitions>
  <inkml:trace contextRef="#ctx0" brushRef="#br0">1 18 7137,'2'-10'-66,"3"5"5,7 3 1,-4 4 0,0 3 81,-1 7 1,-3 2 0,6-1-1,-2-1-27,-4 1 0,-2-3 0,-2 2-42,0 1 1,0 3-107,0 1 68,0 1 51,0-1 19,0-7 0,0-4 6,0-12 1,0 2 0,-2-6 0,-2 1-28,-2-1 0,0-2 0,8-5 33,4-1 1,-4 7-1,6 1 1,-1 0-4,5 1 1,-2 3 0,1-6 20,3-1 1,1 5 36,3 2 0,-1 4-12,1 2 1,-3 2 0,-1 2-31,-2 2 0,-7 5 1,5-3-1,-2 2 11,-4 3 1,3-3 0,-1 2-17,-2 1 1,-2 3-105,-2 1 73,0 1 0,0-7 15,0 1 1,0-10-4,0-2 1,0-2-1,0-10 9,0-1 0,0-3 0,0-1 8,0-1 1,2 3 0,4 1-1,4 3-1,-1-3 1,7 1 0,-5 1 30,5 6-33,1-4 0,1 8 0,-1-3 0,1 3 15,-1 2 0,-5 0 0,0 0 1,1 0 95,3 0 0,-1 2 1,-1 1-1,-3 5-70,3 2 0,-4-4 0,-1 5-95,-1 3 1,-2 1 0,-6 3 0,0-1-79,0 1 0,0-1 0,-2 1-4,-4-1 0,2-5 0,-5 0 137,1 1 0,-6 3 0,5 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0:58.711"/>
    </inkml:context>
    <inkml:brush xml:id="br0">
      <inkml:brushProperty name="width" value="0.08571" units="cm"/>
      <inkml:brushProperty name="height" value="0.08571" units="cm"/>
      <inkml:brushProperty name="color" value="#E71224"/>
    </inkml:brush>
  </inkml:definitions>
  <inkml:trace contextRef="#ctx0" brushRef="#br0">524 123 7385,'0'-10'-1609,"0"1"1910,0 3-236,0 4 1,0-8-1,2 6 236,4-2 0,-4-1 53,4 1-42,-4 4-64,-2-6-92,0 8-152,0 0 1,0 8 0,0 4 5,0 3 1,0 3 0,0-1 13,0 0 0,-2 1 1,-2-1-1,-2 1-18,2-1 1,2-5-1,1 0 1,-3 1-46,-2 3 0,0-5 1,4 1-124,-4 2 1,4 1-321,-4 3 0,-1-7 150,1 1 1,-2-2 331,2 1 0,-3-3 0,-9-8 0</inkml:trace>
  <inkml:trace contextRef="#ctx0" brushRef="#br0" timeOffset="501">1 71 6694,'11'0'469,"1"0"-277,1 0 0,3 0-25,1 0-52,1 0-31,-1 0-34,1 0-27,-1 0 1,1-6 33,-1 0 0,6 0-12,1 6 1,1 0 64,-2 0-25,-3 0-31,13 0 19,-14-8-161,6 6 0,-1-5 80,-1 7 53,0-8-222,2 6 202,-5-6-4,5 8 0,-8 0-272,1 0 119,-8-8-4,5 6-274,-13-5 195,14 7-32,-14 0 210,5 0-181,-7 0 1,6 2 217,0 3 0,0-3 0,-6 6 0</inkml:trace>
  <inkml:trace contextRef="#ctx0" brushRef="#br0" timeOffset="969">786 245 7569,'18'0'0,"-1"0"-328,-7 0 277,6 0 82,-7 0-201,1 0 110,5 0 70,-5 0 1,2 0-1,-1 0 1,3 0 50,2 0 0,-5 0 1,1 0 2,1 0 0,3 0 1,1 0-43,1 0 0,-3-2 0,-1-2-33,-2-1 1,-3-9 72,3 2 0,-2 3-73,-4-3 0,-5 6 14,5-5 1,-12 7 0,-5-2-134,-5 4 1,5 2 0,-1 0 102,-2 0 1,-1 6 0,-1 1 0,3 1 49,1 0 0,1 4 1,-5-5-1,2 1 23,3 0 0,5 6 0,-4-3-5,2 5 0,1 1 1,3 1-19,-2-1 1,2 1-133,10-1 0,4-1 1,7-5-1,1-3-243,-1 0 0,2-6 352,5 3 0,3-3 0,8-2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02.174"/>
    </inkml:context>
    <inkml:brush xml:id="br0">
      <inkml:brushProperty name="width" value="0.08571" units="cm"/>
      <inkml:brushProperty name="height" value="0.08571" units="cm"/>
    </inkml:brush>
  </inkml:definitions>
  <inkml:trace contextRef="#ctx0" brushRef="#br0">18 1 6831,'0'10'-62,"0"-3"209,0-7 1,0 2-63,0 4 0,-2-2 0,-1 8-40,-3 1 0,0-3 1,6 1-23,0 3 1,0 2-33,0 1 0,0 1 0,2-3 15,4-3 0,-2 1 0,7-7-11,3-3 13,-6 0 0,7 3 0,-3 0-6,3-3 1,3 1-1,-1 0-8,1 2 1,-1 0-1,1-6 1,-1 0-2,2 0 1,-3 0 0,1 0-35,2 0 1,-3 0 0,2-2-3,0-4 1,-3 2-1,-2-6 1,-2 1 35,-4-1 0,6 4 1,-7-4-1,2 1-7,0-1 1,-2-1-2,-6-7 1,0 1 0,0-1 0,0 6 140,0 1-105,0 7-15,0-4 1,-2 8 0,-2 2 2,-2 4 0,0-2 0,6 7 10,0 3 1,0 2 0,0 1 1,0 1 1,0-7 0,0 1 0,0 1-14,0 3 1,0 1 0,0 1 0,0-1 5,0 1 0,3-7 1,0 1 16,3 1-13,0 3-61,-6 1 47,0 1 5,0 0 65,0-10-65,0 9-2,0-8-1,0 1 33,0 6 1,0-12 0,0 6 3,0 5 0,-2-7 0,-2-1-14,-2 0 0,-8-5 1,4 4-19,-7-3 1,6 3 0,-1-2-1,-2 1-3,-1-4 0,3-1 1,1 0-1,-3 0-12,-2 0 0,-1 0 1,1-1-1,3-4-54,1 1 1,1-5-38,-7 3 1,7 4 0,1-5-364,2 0 1,2 2-212,6-7 669,8 9 0,2-13 0,7 7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02.999"/>
    </inkml:context>
    <inkml:brush xml:id="br0">
      <inkml:brushProperty name="width" value="0.08571" units="cm"/>
      <inkml:brushProperty name="height" value="0.08571" units="cm"/>
    </inkml:brush>
  </inkml:definitions>
  <inkml:trace contextRef="#ctx0" brushRef="#br0">1 70 7663,'0'10'-876,"0"-2"1012,0-8-121,0 0 0,2-6 1,2-2 19,2-2 1,1 7 14,-1-3 0,4-2 0,5 0 0,-1 0-20,-2 1 0,-7 1 0,5 4 63,-2-4-54,5 4-11,-11-6 0,8 8-7,-4 0 0,-2 0 0,6 0-201,5 0 182,-7 0 1,5 2-1,-5 2 1,0 4-5,0 2 1,5-4-1,-3 5-4,0 3 0,-1-5 0,-5 3 2,2 2 1,0 1-1,-6 3-27,0-1 0,0-5 0,0-1-13,0 2 0,0-2 30,0 0 0,-2-1 12,-5 2 0,6-4 0,-7-3-1,1 1 0,3 0 27,-8-6 0,8-2-21,-2-4 1,3-4-47,3-7 0,0 5 0,0 1 0,0-3 1,3-2 35,3-1 0,-2 0 1,6-1 49,-2 1 0,3 5 1,-3 2-1,0 1-28,-1-1 0,6 4 14,-1-5 0,4 5 24,1-6 0,1 8 32,0-2 0,-2 4-24,2 2-21,0 0 0,-6 0-1,-2 0 1,2 0-1,6 0-41,0 0 0,-2 8-2,2 4 1,-6-4 0,-3-1 0,0 1 22,-6 4 1,0-3-1,-1 3-24,4 2 0,-6-5 1,7 3 16,-6 2 0,-1-5 0,0 3 0,0 2-17,0 1 1,0-3 0,0-1-122,0 3 1,0-5-1,-1 1-444,-6-2 570,7 6 0,-17-13 0,8 7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03.776"/>
    </inkml:context>
    <inkml:brush xml:id="br0">
      <inkml:brushProperty name="width" value="0.08571" units="cm"/>
      <inkml:brushProperty name="height" value="0.08571" units="cm"/>
    </inkml:brush>
  </inkml:definitions>
  <inkml:trace contextRef="#ctx0" brushRef="#br0">0 0 6682,'18'0'84,"-7"6"1,1 0-25,2-3 1,-5 0-1,3-3-22,2 0 1,-6 0-47,5 0 0,-1 0-29,5 0 0,-2 2 1,-2 1-227,0 2 1,-7 1-251,5-6 513,-8 0 0,14 9 0,-9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04.082"/>
    </inkml:context>
    <inkml:brush xml:id="br0">
      <inkml:brushProperty name="width" value="0.08571" units="cm"/>
      <inkml:brushProperty name="height" value="0.08571" units="cm"/>
    </inkml:brush>
  </inkml:definitions>
  <inkml:trace contextRef="#ctx0" brushRef="#br0">0 1 7438,'18'0'-184,"-1"0"254,1 0 1,-7 0 0,1 0 0,2 0 104,1 0 1,3 0 0,-1 0-186,0 0 1,0 0 0,0 0-65,2 0 1,-8 0-196,0 0-33,1 0 0,3 2 302,-3 3 0,-4-3 0,-8 6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06.550"/>
    </inkml:context>
    <inkml:brush xml:id="br0">
      <inkml:brushProperty name="width" value="0.08571" units="cm"/>
      <inkml:brushProperty name="height" value="0.08571" units="cm"/>
    </inkml:brush>
  </inkml:definitions>
  <inkml:trace contextRef="#ctx0" brushRef="#br0">1 0 8054,'0'18'52,"0"-1"0,0 1 0,0-1-48,0 1 0,0-1 0,0 1-140,0-1 1,0 0-1,0 0 1,2 1-492,3 0 414,-3-9-17,6 6 1,-8-11-1,0 8 230,0 1 0,-8-5 0,-1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07.059"/>
    </inkml:context>
    <inkml:brush xml:id="br0">
      <inkml:brushProperty name="width" value="0.08571" units="cm"/>
      <inkml:brushProperty name="height" value="0.08571" units="cm"/>
    </inkml:brush>
  </inkml:definitions>
  <inkml:trace contextRef="#ctx0" brushRef="#br0">1 157 8013,'11'-2'-811,"1"-3"1,0 3 816,5-4 1,-5 5 0,-1 1 121,3 0 0,-4 0 0,1 0 47,3 0 1,1 0 0,3 1-63,-1 5 0,-1-3 1,-3 6-55,-1-1 0,0 4 0,5-5 0,1 1 1,-1 3-38,1-3 0,-1-3 1,1 2-1,2-1-26,3 1 1,-3 4 0,3-5-1,-2 0 0,3 2 1,-5-5 0,4 7 0,-3-2 28,-3-4 1,1-2 0,-1-1 52,1 5 1,-1-3 75,0 2-76,-7-3 1,4-4-58,-8-3 0,-1-5-8,-5-8 1,0 1 0,0 0 24,0-2 0,-5 3 0,-1-2 1,0 2-15,-2 5 0,6-4 1,-6 3-1,3-4 54,-1-1 0,-6 5 0,4 1-54,-1-2 1,-3-4-221,-5 0 0,1 5 0,2 3-278,3 1 1,5 2-550,-6 6 1023,9 0 0,-13 0 0,6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08.143"/>
    </inkml:context>
    <inkml:brush xml:id="br0">
      <inkml:brushProperty name="width" value="0.08571" units="cm"/>
      <inkml:brushProperty name="height" value="0.08571" units="cm"/>
    </inkml:brush>
  </inkml:definitions>
  <inkml:trace contextRef="#ctx0" brushRef="#br0">1 1 6495,'7'9'142,"-3"-1"-100,8-8 0,-1 0 0,7 0-32,-1 0 0,1 2 1,-1 2-1,1 2 67,-1-2-46,-7-2 7,13-2-11,-12 0 4,15 0-3,-8 0-8,-1 0-11,8 0 22,-5 0 0,13 0-78,-14 0 72,6 0 0,1 0-26,-7 0 0,8 5 0,-6 1 1,3-2 26,-3-2-183,-2-2 166,-1 0 0,-6 0-213,-2 0 201,3 0 1,4 0-169,1 0 1,-8 0-335,3 0 505,-1 0 0,5 0 0,0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08.593"/>
    </inkml:context>
    <inkml:brush xml:id="br0">
      <inkml:brushProperty name="width" value="0.08571" units="cm"/>
      <inkml:brushProperty name="height" value="0.08571" units="cm"/>
    </inkml:brush>
  </inkml:definitions>
  <inkml:trace contextRef="#ctx0" brushRef="#br0">18 0 6309,'-9'2'446,"3"4"0,4 3-383,2 9 1,0-6-1,0-1 36,0 3 0,0 1 0,0 3-58,0-1 1,0 1-1,0-1-59,0 1 1,0-1-1,0 2 56,0-3-332,0 2 102,8-9 0,-6 7 0,5-4-742,1 3 934,2 2 0,7 1 0,1-1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10.677"/>
    </inkml:context>
    <inkml:brush xml:id="br0">
      <inkml:brushProperty name="width" value="0.08571" units="cm"/>
      <inkml:brushProperty name="height" value="0.08571" units="cm"/>
    </inkml:brush>
  </inkml:definitions>
  <inkml:trace contextRef="#ctx0" brushRef="#br0">385 18 6632,'9'-9'633,"-1"1"0,-10 8-620,-4 0 1,-3 2 0,-9 2-59,1 1 1,-1 3 0,1-4-1,-1 4 36,1 2-6,-8-7-53,5 13 78,-5-6-2,8-1 0,-3 5 1,-1-6-7,-2 1 10,-1-5-77,7 12 68,-1-6-4,9-1 1,-7 1-102,5-3 101,3-6-5,-8 14 3,14-13-94,-5 6 32,7-8 41,0 8 0,0-3 0,2 3 50,3 0 0,5-2 0,7-6 13,1 0 1,-1 0 0,1 0 0,-1 0-10,1 0 1,-1 0 0,1 0 0,1 0-18,4 0 0,-3 0 1,3 0-13,-2 0 0,-5 6 0,1 0-8,1-3 0,-1 1-85,1 2 0,-7-1 13,-7 6 0,-2 0 73,-2 7 1,-2-3 0,-2-1-38,-9-3 27,5-7 0,-7 10 0,3-6-132,-4 2 119,7-7 2,-7 14 0,8-14 0,-11 7 0,2-1 1,-1 2 0,6-5 0,1 2 0,-1 3 12,2-2 38,-5-4-57,13 9 122,-13-12-108,13 7 1,-6-8 32,8 5-7,0-4 1,2 5 73,4-7 0,3 0 1,9 0 143,-1 0-204,1 0 27,-1 0 0,1 0 0,-1 0 0,2 0 1,-3 0-1,1 0 34,1 0 1,-1 0 0,1 0 0,-1 0-44,1 0 0,-1 0 0,1 0 0,0 0-78,-1 0 0,0 0 1,1 0-463,-1 0 1,0 0 166,1 0 1,-8-2 333,-5-3 0,6 3 0,-2-5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11.223"/>
    </inkml:context>
    <inkml:brush xml:id="br0">
      <inkml:brushProperty name="width" value="0.08571" units="cm"/>
      <inkml:brushProperty name="height" value="0.08571" units="cm"/>
    </inkml:brush>
  </inkml:definitions>
  <inkml:trace contextRef="#ctx0" brushRef="#br0">36 1 6881,'9'0'-732,"7"0"741,-5 0 1,-1 0-1,2 0 23,1 0 0,3 0 1,1 0 53,1 0 1,-1 0 0,1 0 66,-1 0 0,1 0 1,-1 0-80,2 0 1,-5 1-1,0 3 1,-3 2 20,3-2 1,-6 0 0,0 0-84,-1 2 1,-5 7-57,4 0 0,-4-3 1,-2 1 12,0 3 0,0-4 0,-2 1 1,-4 3 0,-1-5 1,-6 1-1,0 0 1,0 1 1,-3-8-1,0 5 1,-3-2-10,2 0 30,-1 0 0,-5-4 0,0 0-8,1 4 0,3 0 1,1-6-233,1 0 1,0 0 0,-1 0-226,1 0 473,7 0 0,-6 0 0,7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3.312"/>
    </inkml:context>
    <inkml:brush xml:id="br0">
      <inkml:brushProperty name="width" value="0.08571" units="cm"/>
      <inkml:brushProperty name="height" value="0.08571" units="cm"/>
      <inkml:brushProperty name="color" value="#E71224"/>
    </inkml:brush>
  </inkml:definitions>
  <inkml:trace contextRef="#ctx0" brushRef="#br0">1258 0 6734,'0'10'136,"-8"-2"0,4-8 1,-6 2-77,3 3 0,-1-3-58,2 4 1,4-2-1,-6 0-3,1 2 0,3 5 0,-6-3 21,2 2 0,-3-4 0,3 5 1,-2 3 1,4-4 0,-5 1-26,-3 3 1,4 1 0,-1 3 6,-3-1 1,-1 1 0,-3-1 0,1 1 12,-1-1 1,1 1 0,-1 1 0,1 2 4,-1 3 1,1-1-1,-1-6 1,1 1-9,-1-1 1,-5 7 0,0 1 0,2 2 7,1 4 0,3-4 1,-3 2-1,-1 0-6,-2-1 0,-1 5 0,7-4 0,-1 4-31,1 2 0,-6 0 0,-1 0 0,3-3 3,2-2 1,-5 3 0,-1-4 0,0 6 7,0 5 1,1-9 0,5 4 0,-2-2 16,-3 0 1,3 0 0,7-2-1,3-3 12,-3-3 1,1 6 0,-1-4-1,2 2 10,-1 0 0,3-7 1,-2 1-1,-1-4 20,-3-1 1,5 3 0,-1 0-12,-2 1 1,-1-7 0,-1 9 0,3-5-10,1-2 0,6-5 0,-5 0 4,-3 1 1,6-3-1,1 0 1,1-1 76,0 1 0,-2-4 173,2 6-144,4-9 0,-7 11 182,3-8-23,4 0-124,-6-6-331,8 0-250,0 0 1,0 0-1</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11.715"/>
    </inkml:context>
    <inkml:brush xml:id="br0">
      <inkml:brushProperty name="width" value="0.08571" units="cm"/>
      <inkml:brushProperty name="height" value="0.08571" units="cm"/>
    </inkml:brush>
  </inkml:definitions>
  <inkml:trace contextRef="#ctx0" brushRef="#br0">192 0 5854,'-17'0'397,"-1"0"0,1 2 0,-1 2-327,1 2 0,5 0 0,3-4 0,-1 2-5,0 1 0,6 3 0,-3-4 12,-1 2 0,4 5-35,-8-5 9,8 8 0,-3-10 53,7 7-87,-8 1 0,6 0 0,-4-1 108,4 3-43,2-6-32,0 7 0,0-5 0,0 7-8,0 2 1,2-9 0,4 0 0,4 0-30,-1 0 0,7-7 1,-5 5-70,5 0 1,1-6 0,1 4 0,-1-4-82,1-2 1,-7 5 0,1 1 0,1-2-329,3-2 0,2-4 465,-1-4 0,1-3 0,-1-9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12.641"/>
    </inkml:context>
    <inkml:brush xml:id="br0">
      <inkml:brushProperty name="width" value="0.08571" units="cm"/>
      <inkml:brushProperty name="height" value="0.08571" units="cm"/>
    </inkml:brush>
  </inkml:definitions>
  <inkml:trace contextRef="#ctx0" brushRef="#br0">1 53 8003,'0'10'-1623,"0"-4"1569,0-12 0,2 4 0,2-6 72,2 0 1,1 6-1,-3-5 46,2-1 0,8 6-24,-3-4 1,5 4-1,-1 0 1,-1-2 84,-3-2 0,1 1-30,6 5 1,-1 0 0,2 0 3,-2 0 0,-5 2-52,-1 3 1,-5-1-41,6 8 0,-8 0-17,0 5 1,1-1 0,-1-3 11,2 0 1,0-2-89,-6 7 1,0-6-1,0-2 72,0 5 1,0-6 63,0 3 1,0-6 30,0 6-36,-9-9-165,8 4 90,-7-7 1,8-1 9,0-5 0,0-3 0,2-7 16,4 5 0,-2-4 0,6 8 1,-1-1-4,1 1 1,0-7 0,3 4 1,-1 1 0,-1-6 1,7 9-1,-2 1 1,-3-1 5,-2 0 0,1 0 0,4 4 0,-2-2-6,-4-2 0,2 1 0,6 5 90,0 0 0,-6 0 1,-2 0-18,5 0 0,-5 0 0,2 0-18,2 0 1,0 0 0,4 0 94,0 0 1,-7 0-34,0 0 1,-6 2 0,2 1 2,1 3 1,-5 8-91,2-3 0,-2 4 0,2-1-22,1-3 1,-1-5 0,-5 6-21,0 1 1,6-4-1,0 4-4,-2 0 1,-3-3 141,-1 2-115,0-2 18,0 1-8,0 4 0,0-5 0,-1 6 0,-5-4 0,5-2-33,-5-5 1,3 0-91,3 6-120,0-8 130,0 6 0,-5-7-164,-1 4 0,-2-5 0,3 6-484,-7-7 745,-4 0 0,-1-7 0,-1-2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15.981"/>
    </inkml:context>
    <inkml:brush xml:id="br0">
      <inkml:brushProperty name="width" value="0.08571" units="cm"/>
      <inkml:brushProperty name="height" value="0.08571" units="cm"/>
    </inkml:brush>
  </inkml:definitions>
  <inkml:trace contextRef="#ctx0" brushRef="#br0">175 280 6650,'18'0'-661,"-10"-2"883,-2-4 49,-3 4-156,-3-6 0,-3 8 25,-3 0 1,-2 0-46,-10 0 0,5 0-47,3 0 1,0 2 0,-3 2-7,1 2 0,0 8 0,-5-3 9,-1 5 1,8-6 0,3 3-84,-1 0 0,6 4 1,-4 1 27,4-2 1,2-4 0,2-3 43,4 0 0,-2 3 0,8-6 2,1-3 1,3 4-1,1-1-13,1-1 1,-1-4 0,0-1-22,1 0 0,0 0 0,-1 0 11,-1 0 1,3-6-1,-2-2-1,0 0 0,0-3 0,-1-2 0,-4 1 13,-7-1 1,0 0-1,-2-4 23,3 0 1,0-3 0,-6-9-1,-2 6-38,-4 3 1,2-3 0,-8-2 0,2 0-20,-1-1 1,-3-2 0,1 3-1,-2 5-21,-2 0 1,-2 3-1,3 1 1,-1 5 2,-1 5 0,0-2 0,1 2 1,0 2-113,-1 2 1,1 2 0,-1 2-181,1 4 1,1-2 0,3 8-164,1 1 1,8 3 475,-2 1 0,4 1 0,2-2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16.715"/>
    </inkml:context>
    <inkml:brush xml:id="br0">
      <inkml:brushProperty name="width" value="0.08571" units="cm"/>
      <inkml:brushProperty name="height" value="0.08571" units="cm"/>
    </inkml:brush>
  </inkml:definitions>
  <inkml:trace contextRef="#ctx0" brushRef="#br0">1 0 7658,'9'18'90,"-1"-7"0,-8 1-72,0 2 0,0 1 1,0 3-1,0-1-63,0 1 1,0-1 0,0 1 0,2-3 24,4-3 1,-4 3 0,4-3 0,-4 3-3,-2 3 1,0-6 0,2-3 0,2 1 14,1 0 1,1-5 0,-4 7 11,4 2 1,-4-5-4,4 3 0,-4-6-25,-2 5-74,0 1 66,7 7 0,-3-11 28,8-2 0,-6-4 99,5-2 0,-5 0-38,6 0 1,-6 0-9,5 0 1,1 0-55,5 0 0,1 0 0,-1 0-4,1 0 1,-7 0 0,2 0-13,0 0 0,2 0 0,3 0-29,0 0 1,-7 0 0,0 0-36,3 0 1,-4 0 0,2 0-90,2 0-794,-7 0 967,8 0 0,-21 0 0,4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16.998"/>
    </inkml:context>
    <inkml:brush xml:id="br0">
      <inkml:brushProperty name="width" value="0.08571" units="cm"/>
      <inkml:brushProperty name="height" value="0.08571" units="cm"/>
    </inkml:brush>
  </inkml:definitions>
  <inkml:trace contextRef="#ctx0" brushRef="#br0">1 36 7572,'11'0'-856,"1"0"0,-8 2 1217,2 4 1,3-4-286,3 3 1,-2-3-1,1-2-64,3 0 1,-4 0 0,1 0-1,3 0 23,1 0 0,-3 0 0,0 0 1,1 0-110,3 0 0,-6-5 0,3-1-167,0 2 1,-3 2 0,-1 0 240,0-4 0,-3-4 0,-6-7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17.285"/>
    </inkml:context>
    <inkml:brush xml:id="br0">
      <inkml:brushProperty name="width" value="0.08571" units="cm"/>
      <inkml:brushProperty name="height" value="0.08571" units="cm"/>
    </inkml:brush>
  </inkml:definitions>
  <inkml:trace contextRef="#ctx0" brushRef="#br0">34 18 7933,'-12'0'-1684,"0"0"1788,8 0 0,-1-6-13,10 0 0,-1 0 1,8 6 22,1 0 1,3 0-1,1 0-101,1 0 1,-1 0 0,3 0 0,1 0-52,2 0 0,1 0 1,-7 0-1,3 0-86,3 0 1,-4 0-1,5 0 1,-2 0 123,0 0 0,-2 0 0,5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18.123"/>
    </inkml:context>
    <inkml:brush xml:id="br0">
      <inkml:brushProperty name="width" value="0.08571" units="cm"/>
      <inkml:brushProperty name="height" value="0.08571" units="cm"/>
    </inkml:brush>
  </inkml:definitions>
  <inkml:trace contextRef="#ctx0" brushRef="#br0">0 36 6569,'12'0'146,"-1"0"-105,3 0 0,2 0 0,1 0 0,1 0 21,-1 0 1,0 0 0,1 0 0,-1 0-17,1 0 0,1-6 0,3 1 1,1 0-19,-2 4 0,6 1 1,2 0-1,4 0 10,2 0 1,0 0 0,2 0 0,2 0-6,2 0 0,1 0 0,-2-3 0,2-1-1,3-2 0,-5 1 0,4 5 1,-1 0 7,-5 0 1,6 0 0,-4 0 0,-1 0-11,-1 0 1,-10 0-1,2 0 1,0 0 1,4 0 1,-6 0 0,-1 0 0,0 0-42,1 0 0,-5 0 0,4 0 0,-2 0-35,-3 0 0,5 0 31,2 0 1,-4 0 0,-2 0 5,-3 0 1,-8 0-70,-1 0-738,-7 0 39,4 0 775,-8 0 0,0 0 0,0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18.992"/>
    </inkml:context>
    <inkml:brush xml:id="br0">
      <inkml:brushProperty name="width" value="0.08571" units="cm"/>
      <inkml:brushProperty name="height" value="0.08571" units="cm"/>
    </inkml:brush>
  </inkml:definitions>
  <inkml:trace contextRef="#ctx0" brushRef="#br0">385 333 6474,'11'-2'-36,"1"-4"1,-8 2 141,2-8 0,-5 6 15,-1-5 0,-1 7 0,-3-4 81,-2 0 0,-8 6-161,3-3 0,-5 3 1,-1 2-1,-1 0-93,1 0 1,-1 0 0,1 2 70,-1 3 0,1-1 0,-1 6 0,3 0-97,3-1 0,-3-3 0,5 6-14,0 2 0,1 1 0,5 3 95,-2-1 1,0 0-1,6 1-10,0-1 0,0 1 0,0-1-8,0 1 1,0-7 0,2-1 11,4-2 0,-2 0 0,7-4 2,3 1 1,1 1 0,3-6 0,-1 0 10,1 0 0,-1-2 0,1-2 25,-1-1 1,1-3-1,-1 4-17,1-2 0,-3-8 0,-1 5 0,-3-3-4,3 0 1,-6 7 0,-1-7 13,1-2 0,-7-1 0,6-3 0,-5 1 8,-2 0 0,0-1 0,0 1 0,-2-1-3,-5 1 0,4-1 0,-8 1 0,-3-1-7,-1 1 1,-3-6-1,-1-1 1,-4 3-23,1 1 1,-1 3 0,5 0 0,1-1-42,-1 1 1,1-1 0,-1 3 0,1 1-166,-1 2 0,1 9 1,0-3-43,-1 4 1,1 2 0,-1 2-116,1 4 359,-1-5 0,1 23 0,-1-5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48.201"/>
    </inkml:context>
    <inkml:brush xml:id="br0">
      <inkml:brushProperty name="width" value="0.08571" units="cm"/>
      <inkml:brushProperty name="height" value="0.08571" units="cm"/>
    </inkml:brush>
  </inkml:definitions>
  <inkml:trace contextRef="#ctx0" brushRef="#br0">437 227 7939,'-10'-8'-689,"1"7"102,3-5 0,2 5 652,-9 1 0,8 0 7,-6 0 125,7 0-110,-11 0-6,5 0-40,-9 0 4,11 0 0,-6 1 37,8 5-38,-7-5-17,10 7 14,-13 0 7,15-6 5,-15 13-138,14-13 134,-12 14-11,11-14-90,-4 13 107,-1-13-3,7 14-150,-8-6 120,9-1 1,0 8 5,0-7 0,0 6 66,0 1 0,9-1 0,0-2 86,1-2 0,4-9-136,-2 3 0,3 3 0,3-5-21,0 0 12,-9-2 0,6-2-70,-3 0 1,4-2 66,1-3 0,-6 3-73,2-4 73,-1-4-29,-4 8 17,9-6-89,-15 2 85,12 3-11,-11-13 0,7 12 3,-4-6 1,-5 4-3,5-7 101,-3 9-79,-3-11 1,0 11 0,0-8 0,0-1 15,0-3 1,0-1 0,-3 0-20,-3-1 1,3 6 0,-8 0 0,3-1 0,-3-3-8,-3-1 0,6 5 0,-3 2 0,2-3-1,-2 3 7,0-5 0,-6 5-11,7 0 0,-5-3 14,3 7-13,-3-8 0,-3 10 1,0-5-1,2-1 1,-1 2-1,-1 0-52,0 5 1,2-5 0,-3 2 0,2 2-238,0 2 267,-1 2-281,0 0 158,1 0 0,-1 0-273,1 0 199,7 0 1,-5 0-43,3 0 20,4 0 227,1 0 0,7 0 0,0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48.951"/>
    </inkml:context>
    <inkml:brush xml:id="br0">
      <inkml:brushProperty name="width" value="0.08571" units="cm"/>
      <inkml:brushProperty name="height" value="0.08571" units="cm"/>
    </inkml:brush>
  </inkml:definitions>
  <inkml:trace contextRef="#ctx0" brushRef="#br0">0 1 7297,'10'2'200,"-4"3"0,-4 5-192,-2 8 3,0-1 1,0 1 0,2-1 0,2 0-8,1 1 0,1-1 0,-6 1 0,0-1-2,0 1 1,6-1-1,0 1 6,-2-1-70,-2 1 67,5-1-9,-5 1 0,6-7-4,-8 1-7,8-1 20,-6 7-3,6-8 2,-8 5-12,0-13 5,0 5-2,0 2 5,0-7 0,0 5 0,0 1 0,0-6 0,0 6 0,0-8 0,1 0 0,5 0 33,-4 0 0,8 0 21,-5 0-49,5 0 4,0 0-5,6 0 67,-14 0-60,13 0-1,-13 0 6,14 0 22,-14 0-28,13 0 1,-11 0 23,7 0-10,1 0-5,6 0-75,-10 0 73,9 0-21,-8 0 1,3 6-5,0-1 21,-8 1-4,11-6-156,-13 0 70,14 0 1,-13 0 64,9 0-150,-8 0 0,6 0 24,-4 0-56,-5 0 157,6 0-360,-7 0 397,0 0 0,0-8 0,0-1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5.551"/>
    </inkml:context>
    <inkml:brush xml:id="br0">
      <inkml:brushProperty name="width" value="0.08571" units="cm"/>
      <inkml:brushProperty name="height" value="0.08571" units="cm"/>
      <inkml:brushProperty name="color" value="#E71224"/>
    </inkml:brush>
  </inkml:definitions>
  <inkml:trace contextRef="#ctx0" brushRef="#br0">36 105 7264,'2'10'-612,"3"-4"757,5-4-57,0-2-219,5 0 0,-11 0 1,8 0 93,1 0 0,-3 0 91,2 0 0,-1-2-32,7-4 1,-7 4 0,-1-6-4,-2 0 0,-2 5-12,-6-9-30,0 8 39,0-4 1,2 2-17,4 1-13,-5-1 24,7-2 0,-8 4-1,0-7 0,-2 7 1,-4-2 1,3 4 46,-9 2-47,8-8 0,-11 6 1,3-4-1,-4 4 1,-1 2 49,-1 0 1,3 2 0,1 2 13,3 2 0,-1 8-12,-5-3 0,5 5 0,2 1-9,2 1 1,3-1-1,5 1-5,0-1 1,0 1-1,0-1-55,0 1 0,5-7 1,3 1-61,2 1 1,-4-5-1,5 0 1,3-2-170,2 0 0,1-1 0,0-3 0,1 2 235,-1 2 0,9 0 0,1-6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49.223"/>
    </inkml:context>
    <inkml:brush xml:id="br0">
      <inkml:brushProperty name="width" value="0.08571" units="cm"/>
      <inkml:brushProperty name="height" value="0.08571" units="cm"/>
    </inkml:brush>
  </inkml:definitions>
  <inkml:trace contextRef="#ctx0" brushRef="#br0">1 17 6808,'17'0'-477,"-5"0"602,-1 0 0,-5 0-90,6 0 0,-1 0 0,6 0 0,1 0 113,0 0-161,-1 0 1,1 0 9,0 0 49,0 0 1,-2 0-27,2 0 1,-6 0-229,0 0-62,-9 0 56,6 0 214,-2 0 0,2-7 0,9-3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49.573"/>
    </inkml:context>
    <inkml:brush xml:id="br0">
      <inkml:brushProperty name="width" value="0.08571" units="cm"/>
      <inkml:brushProperty name="height" value="0.08571" units="cm"/>
    </inkml:brush>
  </inkml:definitions>
  <inkml:trace contextRef="#ctx0" brushRef="#br0">0 36 6023,'10'-8'252,"0"6"-154,-5-4 0,-1 2 65,8-2 0,0 4-60,5-3 1,0 3-15,1 2 2,-1 0-43,1 0 1,-6 0-139,-1 0 154,1 0-12,5 0 0,2 0-164,-3 0-40,2 0 184,0 0 0,-1 0-384,0 0 161,-6 0 29,3 0 1,-10 0 161,8 0 0,-8 0 0,3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50.181"/>
    </inkml:context>
    <inkml:brush xml:id="br0">
      <inkml:brushProperty name="width" value="0.08571" units="cm"/>
      <inkml:brushProperty name="height" value="0.08571" units="cm"/>
    </inkml:brush>
  </inkml:definitions>
  <inkml:trace contextRef="#ctx0" brushRef="#br0">0 18 7934,'18'0'-1525,"-1"0"1598,1 0 1,-1 0-1,1 0-44,-1 0 0,0-5 0,3-1 18,3 2 1,-3 2 0,3 2 0,-2 0 106,2 0-188,5 0 63,0 0 1,2 0 0,-5 0 16,2 0 22,2 0-49,6 0 37,1 0-9,-2 0 0,2 0-52,-2 0 59,1 0-16,1 0 4,-2 0-12,1 0 0,-1 0 38,1 0-15,-7 0 171,5 0-177,-14 0 5,21 0 74,-19 0-81,21 0 0,-21 0 53,7 0-25,3 0-27,2 0 0,-2 0-84,-3 0 111,-6 0-28,11 0 1,-12 0-108,8 0 0,-7 0 111,1 0 1,-5 0-98,0 0 88,0 0-151,0 0 0,-6 0 0,-1 0-990,2 0 1101,-4 0 0,-2 8 0,-7 1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57.130"/>
    </inkml:context>
    <inkml:brush xml:id="br0">
      <inkml:brushProperty name="width" value="0.08571" units="cm"/>
      <inkml:brushProperty name="height" value="0.08571" units="cm"/>
    </inkml:brush>
  </inkml:definitions>
  <inkml:trace contextRef="#ctx0" brushRef="#br0">70 52 6741,'-9'0'-674,"1"-2"697,8-4 1,-2 4 88,-4-4-30,4 4 1,-8-3-8,5 0-16,3-1 84,-14 6 64,14 0 72,-6 0-204,8 0 1,8 0 0,4 0-45,3 0 1,-3 0 0,0 0-13,1 0 0,3 0 0,1 0 0,1 0-44,-1 0 1,-5 0 0,-1 0 0,3 0-4,1 0 1,3 0-1,-1 0 16,1 0 0,-1 0 0,1 0 7,-1 0 1,1 0 0,-1 0-2,1 0 0,-1-6-68,1 0 1,-1 0-177,1 6 142,-1 0 0,-5 0-590,-1 0 698,-7 0 0,-4 8 0,-10 2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57.644"/>
    </inkml:context>
    <inkml:brush xml:id="br0">
      <inkml:brushProperty name="width" value="0.08571" units="cm"/>
      <inkml:brushProperty name="height" value="0.08571" units="cm"/>
    </inkml:brush>
  </inkml:definitions>
  <inkml:trace contextRef="#ctx0" brushRef="#br0">36 36 7133,'-10'0'-1118,"0"0"1161,4 0 58,4 0 181,-5 0 160,7 0-103,0 0-185,0-6 1,2 3-113,3-3 1,-1 4-63,8 2 1,0 0 0,5 0 0,1 0 10,-1 0 1,0 0 0,1 0 0,-1 0 18,1 0 0,-1 0 0,1 0-15,-1 0 1,1-2 0,-1-2 0,1-3 0,-1 3 2,1 3 0,-1 1 0,1 0 0,-1 0-45,0 0 0,1 0 1,-1 0-51,1 0 0,-7 0-296,1 0 97,0 7 161,5-4 135,-8 5 0,0-8 0,-9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58.429"/>
    </inkml:context>
    <inkml:brush xml:id="br0">
      <inkml:brushProperty name="width" value="0.08571" units="cm"/>
      <inkml:brushProperty name="height" value="0.08571" units="cm"/>
    </inkml:brush>
  </inkml:definitions>
  <inkml:trace contextRef="#ctx0" brushRef="#br0">0 0 7216,'2'12'168,"4"-1"0,-4-5-125,4 6 1,-2-1-1,0 7-35,2-1 0,1-5 1,-1 0-13,6 1 1,-3-3-1,3 2-7,2 1 1,-5 1 0,3-1 0,2-3 11,1-2 0,-3 5 0,-1-3 0,2 2-40,3-1 0,2-5 0,-3 6 0,-2-1 28,-1-1 0,-3 0 1,5-6-1,-4 3-22,-2 3 0,3-4 1,-3 4 25,2-3 1,-5 5-1,5-4-14,-2 2 28,-2-7 1,-8 11 2,-4-8 1,2 6-1,-6-5 1,1 1-5,-1 0 1,4 0 0,-5-3-23,-3 7 0,4 2 0,1-1 1,0-1 11,-2 1 0,1-3 1,-3 2-1,3 1 12,2 3 1,-3-4 0,3-1-1,1 3 18,-1 1 0,-3-3 0,3 0 0,0 1 9,1 3 1,-5-5-1,4-1 1,0 0 5,1-1 0,1-3 1,4 4 74,-4-2-94,4 5 0,-6-9-71,8 8-497,0-8 348,0 3-518,8-7 716,-6 0 0,14-7 0,-7-3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21.177"/>
    </inkml:context>
    <inkml:brush xml:id="br0">
      <inkml:brushProperty name="width" value="0.08571" units="cm"/>
      <inkml:brushProperty name="height" value="0.08571" units="cm"/>
    </inkml:brush>
  </inkml:definitions>
  <inkml:trace contextRef="#ctx0" brushRef="#br0">0 0 6739,'0'11'-289,"0"-4"605,0-7-267,8 0 0,2 0-28,7 0 0,1 0-147,-2 0 0,-4 0-213,0 0 46,-1 0 293,-1 0 0,-2 7 0,-8 3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21.399"/>
    </inkml:context>
    <inkml:brush xml:id="br0">
      <inkml:brushProperty name="width" value="0.08571" units="cm"/>
      <inkml:brushProperty name="height" value="0.08571" units="cm"/>
    </inkml:brush>
  </inkml:definitions>
  <inkml:trace contextRef="#ctx0" brushRef="#br0">0 0 7427,'0'17'-1428,"0"-5"1493,0 0-26,0-8 1,2 9 179,4-7 0,-2 1-130,8-7 0,-1 0-110,7 0 0,-1 0 0,-1 1 27,-5 5-6,4-4 0,-5 5 0,8-7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21.907"/>
    </inkml:context>
    <inkml:brush xml:id="br0">
      <inkml:brushProperty name="width" value="0.08571" units="cm"/>
      <inkml:brushProperty name="height" value="0.08571" units="cm"/>
    </inkml:brush>
  </inkml:definitions>
  <inkml:trace contextRef="#ctx0" brushRef="#br0">70 18 6469,'-17'0'390,"1"8"-299,4 4 0,3 1 0,5 1-2,-2-2 0,0-1 0,6 7 13,0-1 0,6 2 1,2-2-131,1 0 1,-3-5-1,6-2-56,1-2 1,-3 3 0,2-5 106,1-2 0,3 4 0,1-2 36,1-3 0,-8-1 1,2-4-11,2-3 1,2 1-1,2-8 19,-2-2 0,-5-1 0,-3-3-42,-1 1 0,-6 0 0,5-2-54,-3 2 1,-3-1-1,0 1-36,0-1 0,-6 1 1,-1 1-1,-3 5-93,-4 5 0,4 4 0,-1 2 0,-4 0-297,0 0 454,-10 8 0,-2 1 0,-8 9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22.736"/>
    </inkml:context>
    <inkml:brush xml:id="br0">
      <inkml:brushProperty name="width" value="0.08571" units="cm"/>
      <inkml:brushProperty name="height" value="0.08571" units="cm"/>
    </inkml:brush>
  </inkml:definitions>
  <inkml:trace contextRef="#ctx0" brushRef="#br0">1 0 6170,'12'0'31,"-1"0"6,3 0 0,-4 0-57,1 0 1,1 0-19,5 0 1,-5 0-1,0 0 38,1 0 0,-6 0 0,2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6.083"/>
    </inkml:context>
    <inkml:brush xml:id="br0">
      <inkml:brushProperty name="width" value="0.08571" units="cm"/>
      <inkml:brushProperty name="height" value="0.08571" units="cm"/>
      <inkml:brushProperty name="color" value="#E71224"/>
    </inkml:brush>
  </inkml:definitions>
  <inkml:trace contextRef="#ctx0" brushRef="#br0">279 122 7108,'-11'-2'-339,"-1"-3"335,8 3 0,-5-6 0,5 6 0,-4-2-23,-2-2 0,4 0 0,-5 6 1,-3 0 20,-1 0 1,-3 0 0,1 0-1,-1 0 68,1 0 0,-1 0 1,1 0-5,-1 0 1,7 2 0,1 4-3,2 6 0,1-2 0,3 1-8,-2 3 1,0 1 0,6 3 11,0-1 0,0 1-39,0-1 22,0 1 1,8-7-27,3 1 0,5-8 1,1 2-1,1-4-56,-1-2 0,1 0 0,-1 0 0,1-2-19,-1-4 0,1 2 0,-1-6 0,-1 0 6,-5 1 0,5-3 1,-6-5-1,1-1-10,1 1 0,-6-1 0,3 1 8,-1-1 0,-2 7 0,-4 1 203,4 2 96,-4-5-212,5 11 1,-7 2-32,0 11 1,0 5-1,0 1-54,0 1 1,0-7 0,0 1-90,0 2 123,0-7 16,0 9-287,8-14 130,-6 6-25,6-1 150,0-5-208,1 6 242,1-8 0,6 8 0,-7 2 0</inkml:trace>
  <inkml:trace contextRef="#ctx0" brushRef="#br0" timeOffset="510">594 53 7057,'10'-10'-99,"-3"2"-47,-7 8 129,0-8 0,0 6-49,0-5 17,0 7 120,8 0-70,-6 0 21,6 0 1,-2 2 12,-1 3 1,1 5-1,-4 6 1,2-3 16,2-1 1,0-1-36,-6 7-46,7-1 50,-5 1-122,6-8 123,-8-3 0,0 1-3,8-6-114,-6 6 108,6-8-13,-8 8-66,0-7 73,0 7-20,0-8-46,0 0 55,0-8 0,2 5-54,3-9 51,-3 8-6,6-4 29,-8 1-24,0-3 12,0 0 2,0-5-13,0 5 1,2-2 9,4 1 1,-2 7 0,5-4-1,1 2-4,0 0 1,1-7-1,7 3 6,-1 0 1,1 1 0,1 5-3,5-2 1,-5 0 45,4 6 0,-3 0 4,-3 0 1,1 0 10,-1 0 0,1 0 17,-1 0 1,-1 2-1,-3 4 7,-1 6 0,-3 3-61,3 3 0,2-7 26,-9 1 0,1-1-217,-6 7 30,0-1 1,0 1-1,0-1 1,0 1 133,0-1 0,-7 1 0,-3-1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22.940"/>
    </inkml:context>
    <inkml:brush xml:id="br0">
      <inkml:brushProperty name="width" value="0.08571" units="cm"/>
      <inkml:brushProperty name="height" value="0.08571" units="cm"/>
    </inkml:brush>
  </inkml:definitions>
  <inkml:trace contextRef="#ctx0" brushRef="#br0">18 0 6416,'-6'12'-377,"0"0"464,0-9 1,8 11-131,4-8 0,-2 2 1,8-4-59,1 1 101,2 1 0,2-6 0,1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23.428"/>
    </inkml:context>
    <inkml:brush xml:id="br0">
      <inkml:brushProperty name="width" value="0.08571" units="cm"/>
      <inkml:brushProperty name="height" value="0.08571" units="cm"/>
    </inkml:brush>
  </inkml:definitions>
  <inkml:trace contextRef="#ctx0" brushRef="#br0">174 105 6807,'-10'0'-927,"2"0"1115,2 0 0,2 0 0,-8 2-52,-1 4 1,-3-2 0,-1 6-35,-1-3 1,7 7 0,-1-2-77,-2 3 0,5 3 1,-1-1-5,2 0 0,2 1 0,6-1-19,0 1 1,0-1 0,2-1 0,4-3-21,6-1 0,-2-6 0,1 4 1,3-3 2,1-3 0,3-2 1,-1-2-1,1 0 11,-1 0 1,1 0-1,-2 0 1,2 0 0,-1 0 0,1-2 0,-1-2 0,-2-3 2,-3-3 1,4-2 0,-7-5-1,1-1 0,-2 1 1,-8-1-1,0 1-17,0-1 1,0 1 0,0 0 0,0-1-26,0 1 1,-8-7 0,-4 1 0,-3 2-49,-3 1 0,3 3 0,1 1 0,3 3 19,-3 1 1,-1 8-1,-3-2-64,2 4 0,4 8 135,0 0 0,1 8 0,-7-5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23.899"/>
    </inkml:context>
    <inkml:brush xml:id="br0">
      <inkml:brushProperty name="width" value="0.08571" units="cm"/>
      <inkml:brushProperty name="height" value="0.08571" units="cm"/>
    </inkml:brush>
  </inkml:definitions>
  <inkml:trace contextRef="#ctx0" brushRef="#br0">71 19 7141,'-18'0'-967,"7"0"1123,-1 0 0,2-3 8,-1-3-108,3 4 1,10-5 0,4 7-14,5 0 1,5 0-1,1 0-40,1 0 1,-1 0-1,1 0 1,-1 0 5,1 0 0,1 0 0,2 0 1,4 0-40,-5 0 1,5 0 0,-1 0 0,-2 0-44,-3 0 1,4 0 0,0 0-135,-2 0 1,-1 0 61,-3 0 0,-4 6 145,-3 0 0,-6 0 0,4-6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24.268"/>
    </inkml:context>
    <inkml:brush xml:id="br0">
      <inkml:brushProperty name="width" value="0.08571" units="cm"/>
      <inkml:brushProperty name="height" value="0.08571" units="cm"/>
    </inkml:brush>
  </inkml:definitions>
  <inkml:trace contextRef="#ctx0" brushRef="#br0">18 1 7906,'-8'10'-1005,"6"-3"997,-6-7 41,8 0 0,8 0 0,4 0-22,3 0 1,-3 0-1,0 0 1,1 0 32,3 0 0,1 0 1,1 0-1,-1 0-4,0 0 1,1 0 0,-1 0 0,3 0-63,3 0 1,-4 0-1,5 0 1,-5 0 0,-1 0 1,-1 0 0,1 0-1,-1 0-44,1 0 0,-1 0 1,0 0-384,1 0 0,-6 0 448,-1 0 0,1-7 0,5-3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24.857"/>
    </inkml:context>
    <inkml:brush xml:id="br0">
      <inkml:brushProperty name="width" value="0.08571" units="cm"/>
      <inkml:brushProperty name="height" value="0.08571" units="cm"/>
    </inkml:brush>
  </inkml:definitions>
  <inkml:trace contextRef="#ctx0" brushRef="#br0">35 1 6217,'-10'0'114,"3"2"0,9 2-25,3 1 0,3 3 0,6-2 7,-3 6 1,-5-3-1,4 3 1,-2 2 3,-4 1 0,5 3 0,1-1-96,0 1 0,5 5 0,-5 0 0,2-2-11,-1-1 1,1-8 0,4-1 0,0 3 8,-4 1 0,3 3 0,-3-1-13,4 1 0,1-3 1,-2-1-1,-1-3 13,-2 3 1,-7-4 0,5 1-1,-2 3 1,-2-4-1,-6 1 1,0 3 0,0-4 0,0 1-10,0 3 0,-2-5 1,-4 1-1,-4 1-5,0-2 1,-4 0 0,3 6-12,1-4 0,-5 0 17,3 7 1,-3 0-7,-3-1 64,2 0 1,-3-1-28,3-5 1,-2 5 0,1-5 0,0 4 68,-1-4 1,6 4-40,1-2 0,-1 1 43,-5 5 0,1-9-191,4 2 144,-3 0 1,13-1-188,-4 2 0,4-7-1095,2 4 1231,0-6 0,0 4 0,0-8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27.927"/>
    </inkml:context>
    <inkml:brush xml:id="br0">
      <inkml:brushProperty name="width" value="0.08571" units="cm"/>
      <inkml:brushProperty name="height" value="0.08571" units="cm"/>
    </inkml:brush>
  </inkml:definitions>
  <inkml:trace contextRef="#ctx0" brushRef="#br0">332 1 6578,'10'0'244,"-2"0"0,-10 0-166,-4 0 0,1 0-61,-6 0 1,6 0 0,-7 2 5,-1 4 1,-3 1 0,-1 5 0,1-4-7,4 0 1,-5-4 0,2 5 0,-7 1-18,1 0 1,2-5 0,1 5 0,1 0-10,-1 0 1,1-5 0,-1 5 0,3 0-37,3 0 0,-2-5-16,9 7 1,-1-6 50,6 5 0,8-7 0,3 2 8,5-4 0,3-2 0,2 0 0,3 0 41,-3 0 0,3 0 1,2 0-1,-1 0-6,1 0 1,-3 0 0,-5 0 0,-1 0-20,1 0 0,-1 0 0,0 0 17,1 0 1,-6 6-56,-1 0 0,-8 1 1,3-1 0,-4-2 0,-2 8-12,0 1 1,-2-3-1,-1 2-19,-3 2 0,-7-5 0,1 3 0,-4 1 17,-1 3 0,-2 1 1,-4 1-1,1-1 1,0 1 0,2-7 1,4 1-1,-2 2 30,1 1 1,0 3-1,-1-3 45,1-3 0,-1 4-38,1-5 1,5 2-1,2 2 35,3-4 1,1-6 20,6 7 0,2-8 1,3 2 19,7-4 1,4-2 0,1 0 0,1 0-10,-1 0 1,1 0 0,1 0-1,2 0-8,3 0 1,-1 0-1,-4 0 1,2 0-9,3 0 1,-1 6 0,-6-1-1,1-1-54,0-1 0,-7-3 0,0 0-216,2 0 1,-2 0-462,1 0 402,-9 7 0,7-5 277,-4 4 0,-5-12 0,7-3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28.402"/>
    </inkml:context>
    <inkml:brush xml:id="br0">
      <inkml:brushProperty name="width" value="0.08571" units="cm"/>
      <inkml:brushProperty name="height" value="0.08571" units="cm"/>
    </inkml:brush>
  </inkml:definitions>
  <inkml:trace contextRef="#ctx0" brushRef="#br0">1 18 6006,'7'-10'635,"5"4"1,3 4-519,3 2 1,-1 0 0,1 0-113,-1 0 1,1 6-1,0 2 1,-1 0 14,0 0 1,-5-1-1,-2-1 1,-1 4 18,1-1 1,-6 7-132,2-4 0,-4 3 87,-2 3 1,0-7 0,0 1 3,0 2 0,0-5 0,-2 1 0,-4 0-42,-6-1 1,-3-3-1,-3 4-18,1-2 0,0 3 1,-1-5-1,0-2-47,1-2 1,5-2 0,1 0-569,-3 0 676,6 0 0,0-8 0,8-2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28.749"/>
    </inkml:context>
    <inkml:brush xml:id="br0">
      <inkml:brushProperty name="width" value="0.08571" units="cm"/>
      <inkml:brushProperty name="height" value="0.08571" units="cm"/>
    </inkml:brush>
  </inkml:definitions>
  <inkml:trace contextRef="#ctx0" brushRef="#br0">315 36 6903,'-3'-12'197,"-3"2"-107,-4 2 1,-1 3 0,-1 5 0,-1 0-196,-2 0 1,3 0 0,0 0 0,-2 2 133,0 3 1,-3-1-1,4 6 1,2 0 11,-3-1 1,-1 1-1,-3 4 1,1-3 29,0 3 0,1 1 1,2 3-1,3-1-6,-3 1 0,6-1 0,3 2 4,3-2 1,2 1-1,0-1-161,0 1 1,2-3 0,3-1-21,7-3 0,4-5 0,1 4 1,1-2-1,-1-3 16,0 3 1,3-6 0,1 4 95,1-4 0,10 6 0,-5 1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29.370"/>
    </inkml:context>
    <inkml:brush xml:id="br0">
      <inkml:brushProperty name="width" value="0.08571" units="cm"/>
      <inkml:brushProperty name="height" value="0.08571" units="cm"/>
    </inkml:brush>
  </inkml:definitions>
  <inkml:trace contextRef="#ctx0" brushRef="#br0">1 36 7734,'0'10'-1190,"0"-2"1333,0-24 0,2 12-30,4-8 0,3 2-83,9 5 1,-1-1 0,1 6-48,-1 0 0,-5 0 0,0 0 23,1 0 1,1 2 0,-1 2 3,-1 1 0,-2 9 1,3-4-12,-1 0 0,-8 6 1,2-4-9,-3 2 0,-3-2 0,0 0-41,0 1 1,-3-1 23,-3-2 1,2-6-1,-6 4 1,1-2-12,-1 0 0,4-1 35,-6-5-9,8 0 0,-5 0-10,3 0 22,4 0 1,-6 0-22,8-6 0,0-5 1,0-5 6,0-3 0,2 7 0,2 0 0,4-1-9,1-2 0,-3 3 0,6 0 24,2-2 0,-5 4 1,3 0 73,1 3 1,3 1-54,1 6 0,2 0 1,-3 0 38,2 0 1,0 0-30,-1 0 1,0 2 0,1 4 23,-1 5 0,-1-2 0,-3 2 0,-3-2-44,-1 2 1,-2-5 0,-4 6-89,3 1 1,0 2-930,-6 3 1004,0 1 0,-8-3 0,0 1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30.202"/>
    </inkml:context>
    <inkml:brush xml:id="br0">
      <inkml:brushProperty name="width" value="0.08571" units="cm"/>
      <inkml:brushProperty name="height" value="0.08571" units="cm"/>
    </inkml:brush>
  </inkml:definitions>
  <inkml:trace contextRef="#ctx0" brushRef="#br0">1 0 6691,'0'12'151,"0"0"1,0-1-1,2 7-42,4-1 0,-3 1-91,9-1 1,-6 1-1,6-1-12,1 1 1,-3-7-16,2 1 0,-1-1 0,7-1 0,-1-4 11,1-3 0,-7 2 0,1 1 1,1-2-95,3-3 1,1-1-1,1 0 46,-1 0 1,1-5 0,-1-1 0,1 1 20,-1-4 1,-5 6-1,-2-9 1,-1 0-2,1 3 0,-6-7 0,2 4 24,-4-3 1,-2 3 72,0 0 1,-8 3-9,-4-3 1,-3 2-54,-3 5 0,7 3-8,-1-4 0,2 6-62,-1 6 0,3-3 74,8 9 1,2 0 0,2 5 37,1 1 1,7-1 0,-6 1 0,0-1-23,1 1 0,-5 0 1,6-2-1,-2 2-13,0 0 1,0-1 0,-6-1-1,2 3-19,3-3 1,-3 2 0,4 0 0,-4 0-16,-2-2 1,0 2 0,0 0-24,0-1 46,0-7-20,0 5 16,0-5 0,-6 2 46,0-1 0,-1-6 0,1 1 11,-6 2 1,-3-5 0,-3 3 0,1-3 69,-1 3-137,1-4 1,-1 6 0,1-8-28,-1 0 0,7 0 44,-1 0-489,1 0 0,1-8 480,4-3 0,4-6 0,2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4.270"/>
    </inkml:context>
    <inkml:brush xml:id="br0">
      <inkml:brushProperty name="width" value="0.08571" units="cm"/>
      <inkml:brushProperty name="height" value="0.08571" units="cm"/>
      <inkml:brushProperty name="color" value="#E71224"/>
    </inkml:brush>
  </inkml:definitions>
  <inkml:trace contextRef="#ctx0" brushRef="#br0">1 70 7339,'9'-7'-631,"-1"5"712,-8-6-12,0 8 1,2 0 13,4 0 1,-4 2 0,4 4-17,-4 5 1,-2 5 0,0 3 0,0 3-44,0 1 1,5 0 0,1-3 0,-2 1-29,-2 2 0,0 0 0,2-5 0,2-1 21,-2 1 0,-2-1 1,-1 1-259,5-1 0,-4 1-177,4-1-39,-4-7 457,-2 5 0,0-5 0,0 8 0</inkml:trace>
  <inkml:trace contextRef="#ctx0" brushRef="#br0" timeOffset="754">1 88 6816,'11'0'28,"1"0"0,-8-2 1,4-2-167,-1-2 1,-3-2 123,8 3 1,-2 1 0,3-6 76,-1 2 0,-6 0 1,5 5-2,3-3 1,-4 0-1,1 4-20,3-4 1,1 4 0,3-4-18,-1 5 1,1 1 0,-1 1-35,1 5 1,-1-4 0,-1 6 0,-3 0 2,-1 3 1,-2-1-1,3 2-7,-1 1 0,-1 3 0,5 1 16,-4 1 0,-5-7 1,-5-1-1,2 0-66,2 0 0,0-5 20,-6 7-24,0 0 10,0 5 17,0-7 18,0-2 0,0-10-35,0-4 0,0-4 17,0-7 0,0-1 1,0 1 11,0-1 0,2 3 0,2 1-6,1 2 1,9 1 53,-2-7 0,3 7 1,3 1-2,-1 2 0,1 2 1,-1 6-3,1 0 1,-1-5 0,0-1-1,1 2 14,-1 2 1,1 2 0,-1 0 0,1 0 25,-1 0 0,1 6 1,-1 0 10,1-3 157,-1 7-198,1-8 16,-9 14 26,7-14-26,-14 13 4,13-5-26,-13 0 1,6 5 24,-8-3-12,0 3 0,2-3-70,4 0 74,-4-1 2,5 7-15,-7-1 0,0-5 16,0-1-46,0 1 1,0 0-147,0-1 155,0-7-263,0 12 53,0-7 108,0 1-335,0 6 180,0-14 253,0 13 0,-7-13 0,-3 6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30.997"/>
    </inkml:context>
    <inkml:brush xml:id="br0">
      <inkml:brushProperty name="width" value="0.08571" units="cm"/>
      <inkml:brushProperty name="height" value="0.08571" units="cm"/>
    </inkml:brush>
  </inkml:definitions>
  <inkml:trace contextRef="#ctx0" brushRef="#br0">0 157 7015,'0'10'-311,"0"-2"1,0-10 278,0-4 0,0 2 1,2-6 27,4 3 1,4-5 0,7 4 16,1-1 0,-7 5 0,1-2 99,2 4 1,1 2 0,3 0-16,-1 0 0,-5 0 0,-1 0-98,3 0 0,-6 2 1,-1 2 27,1 2 1,-6 7-1,4-1-53,-4 3 1,4-3-1,0 0-17,-3 1 0,1 3 0,0 1 9,2 1 1,0-7 0,-4-1 25,4-3 1,-5 1 0,5-3-36,-4 8 24,-2-5 1,-2-1-1,-4-7 14,-5 0 0,1 0 0,-1 0 4,-3 0 1,6-2-36,2-3 1,4-5 14,2-7 0,0-1 1,0 1 7,0-1 1,6 1-1,2 1 1,0 3 21,0 1 0,5 2 0,-3-3 0,1 1 17,1-2 1,0 5-1,3-3 1,-1 0 5,-3 3-27,1-7 1,6 8 1,-1-3 1,1-3 0,-1 6 240,0-1-230,1 5 1,-1-4 0,1 8 0,-1 0 21,1 0 0,-1 0 1,1 0 4,0 0 1,-7 0 0,0 2-8,3 4 1,-4 2 0,-1 5 0,-1-1-21,-4 1 0,4-3 0,-2 2 1,-2 1-20,-3 3 1,-1-4 0,0-1 0,0 3-40,0 1 1,0-3 0,0 0-190,0 1-67,0 3 173,0 1 0,-1-5-124,-5-1 179,4-7 68,-6 4 0,0-8 0,-1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31.649"/>
    </inkml:context>
    <inkml:brush xml:id="br0">
      <inkml:brushProperty name="width" value="0.08571" units="cm"/>
      <inkml:brushProperty name="height" value="0.08571" units="cm"/>
    </inkml:brush>
  </inkml:definitions>
  <inkml:trace contextRef="#ctx0" brushRef="#br0">1 1 6421,'11'0'23,"1"0"60,-8 0-17,11 0 0,-11 0 0,8 0 0,-6 0-16,5 0 0,1 0-12,6 0 1,-1 0-113,1 0-21,-9 0 0,2 0-314,-5 0 30,-5 0 379,6 0 0,-8 0 0,-5 0 0,-4 0 0,-7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31.886"/>
    </inkml:context>
    <inkml:brush xml:id="br0">
      <inkml:brushProperty name="width" value="0.08571" units="cm"/>
      <inkml:brushProperty name="height" value="0.08571" units="cm"/>
    </inkml:brush>
  </inkml:definitions>
  <inkml:trace contextRef="#ctx0" brushRef="#br0">0 1 6478,'18'0'352,"-7"0"1,1 0-390,2 0 1,-5 0-1,3 0-59,1 0 0,-3 0 95,2 0 1,-1 0 0,-2 7 0,0 3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34.629"/>
    </inkml:context>
    <inkml:brush xml:id="br0">
      <inkml:brushProperty name="width" value="0.08571" units="cm"/>
      <inkml:brushProperty name="height" value="0.08571" units="cm"/>
    </inkml:brush>
  </inkml:definitions>
  <inkml:trace contextRef="#ctx0" brushRef="#br0">333 0 6960,'-10'8'62,"-6"-6"-33,6 4 0,-1 2 0,-1-2 0,2-1-4,-1 3 0,-4-4 0,3 6-3,-4-3 1,-1 5-1,-1-4 1,1 0-31,0-2 0,-1 8 1,1-3-1,-1-3 9,1-2 0,-1 3 0,3-1-29,3 0 0,-2-2 0,9 7 26,1 0 0,2-3 23,2 1 1,2-7 0,4 3 9,5 1 1,5-5-1,1 3 1,1-4-16,-1-2 0,1 1 0,-1 4 0,1 1-14,-1-4 0,0 1 1,1-3-1,-1 0 1,1 0 1,-1 0-1,2 0-38,-3 0 1,-4 2-1,-1 1-61,3 3 30,-6 0 0,0 3-39,-8 1 92,0-1 0,-8 5 1,-1-8-3,-2 4 0,-4-4 0,3 4 18,-2-3 0,-5 7-34,2-2 72,-1-5-41,1 9 0,-1-12 1,1 7 4,0 3 89,-1 1-93,8 3-2,-5-8 3,13 5 4,-6-13 0,10 14 127,4-6-89,-4-1 0,13-1 1,-3-8-1,4 0-5,1 0 0,2 0 0,3 0 1,1 0-76,-2 0 0,1 2 0,-1 2 0,3 1-72,-3-1 0,-2-2 0,-1-2 0,2 0-73,2 0 1,-2 0 180,3 0 0,4 0 0,0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35.050"/>
    </inkml:context>
    <inkml:brush xml:id="br0">
      <inkml:brushProperty name="width" value="0.08571" units="cm"/>
      <inkml:brushProperty name="height" value="0.08571" units="cm"/>
    </inkml:brush>
  </inkml:definitions>
  <inkml:trace contextRef="#ctx0" brushRef="#br0">1 18 7353,'17'0'-1606,"-7"0"2121,5-8-226,-13 6 0,14-5-250,-4 7 1,3 0 0,3 0-14,-1 0 0,1 0 0,-1 0-35,0 0 0,1 0 0,-1 2 1,1 1-1,0 3 38,0-2 0,-2 4 0,2 0 0,0-1 25,-1 1 1,0 6-43,1-3 0,-9 5 0,-3 1-11,-4 1 1,-2-7 0,-2 0 0,-4 1-12,-4-2 1,-7 5-1,0-4 1,0-1-27,-1 2 1,0-6-1,2 4 31,-2-2-174,0-2 168,0-6-76,1 8-32,-1-7-163,1 8-108,7-9 390,3 0 0,7-9 0,0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35.384"/>
    </inkml:context>
    <inkml:brush xml:id="br0">
      <inkml:brushProperty name="width" value="0.08571" units="cm"/>
      <inkml:brushProperty name="height" value="0.08571" units="cm"/>
    </inkml:brush>
  </inkml:definitions>
  <inkml:trace contextRef="#ctx0" brushRef="#br0">210 18 6128,'-9'-10'295,"1"3"1,-10 7-213,0 0 1,7 0 0,-1 2-14,-1 3 0,-3 3 0,1 6 0,1-3 27,2 3 1,1 2 0,-5 1 0,5 1 0,1-1 1,6 0-17,-2 1 1,0-1-1,6 1-23,0-1 1,0-5-1,0 0-38,0 1 59,0 4-23,8-9-209,-6 8 1,12-12 59,-8 7 1,7-7-1,-1 4 1,3-1-298,3-2 0,1 1 0,2-4 389,3 3 0,6-3 0,-2 6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36.059"/>
    </inkml:context>
    <inkml:brush xml:id="br0">
      <inkml:brushProperty name="width" value="0.08571" units="cm"/>
      <inkml:brushProperty name="height" value="0.08571" units="cm"/>
    </inkml:brush>
  </inkml:definitions>
  <inkml:trace contextRef="#ctx0" brushRef="#br0">1 70 7556,'9'0'-1101,"-1"0"1089,-8 0 102,0 0-107,0-8 0,8 1 1,4-7 53,3 3 1,-3 7 0,-1-4 31,3 0 1,1 6-1,3-4 30,-1 4 1,1 2-43,0 0 0,0 0-45,-1 0 0,1 6 0,-4 2 18,-1 2 1,0 1-1,-7 7-71,-2-1 0,4 1-2,-2-1 19,0-7 1,-8 5 33,-4-3-38,3-4 0,-6 5 30,3-7-122,4 0 116,-13 1-82,13-4 1,-9 5-111,6-8 147,4 0 1,-7-2 0,8-4 32,0-6 1,6 2 0,1-1 6,3-4 59,-6 8-54,4-8 0,-1 11 1,3-8-1,2 1 0,-1-1 10,3 0 0,-6 9 1,6-11 0,-2 8-1,4 2 24,1-5 0,-5 7 0,0-4 0,0 2 77,-3-2-104,7 4 58,-7-6 0,3 8 5,1 0 1,-7 0 0,6 0 60,1 0 1,-3 0-29,1 0 0,1 8-63,6 4 1,-8-2-1,1 1-30,-3 3 0,3-5 1,-5 3-7,-3 2 0,2-1 1,-1 1-17,1-3 1,0 1-227,-5 5 0,-1-5 96,-5 0 146,5-8 0,-7 11 0,8-5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42.245"/>
    </inkml:context>
    <inkml:brush xml:id="br0">
      <inkml:brushProperty name="width" value="0.08571" units="cm"/>
      <inkml:brushProperty name="height" value="0.08571" units="cm"/>
    </inkml:brush>
  </inkml:definitions>
  <inkml:trace contextRef="#ctx0" brushRef="#br0">18 36 7796,'-10'0'-1312,"3"0"1449,7 0-55,0 0 76,0-7-74,0 5 0,0-9-47,0 5 0,2 4 0,3-3-14,7 3 0,-2 2 0,1 0-41,3 0 0,1 0 0,2 0 0,2 0 9,-1 0 0,-1 0 0,1 0 1,-1 0-7,1 0 1,1 0 0,2 0 0,3 0-44,-3 0 0,-2 0 0,0 0 5,-3 0 0,3 0-109,-2 0 0,-5 0-294,-1 0 456,-7 0 0,3 0 0,-14 0 0,-3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43.787"/>
    </inkml:context>
    <inkml:brush xml:id="br0">
      <inkml:brushProperty name="width" value="0.08571" units="cm"/>
      <inkml:brushProperty name="height" value="0.08571" units="cm"/>
    </inkml:brush>
  </inkml:definitions>
  <inkml:trace contextRef="#ctx0" brushRef="#br0">0 1 6625,'0'10'695,"0"5"-626,0-3 0,0 3 1,0 3-3,0-1 1,0 1 0,0-1-1,0 1-81,0-1 0,0 1 0,0-1 1,0 2 21,0-3 1,6 1 0,2 2 0,0-3-54,-1 2 1,1 0-1,-4-1 1,4-1-150,2-4 53,-6 2 1,11-4-76,-4 8 0,-2-8 1,1-3-1,0 0 216,-1-1 0,4 7 0,4-4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46.020"/>
    </inkml:context>
    <inkml:brush xml:id="br0">
      <inkml:brushProperty name="width" value="0.08571" units="cm"/>
      <inkml:brushProperty name="height" value="0.08571" units="cm"/>
    </inkml:brush>
  </inkml:definitions>
  <inkml:trace contextRef="#ctx0" brushRef="#br0">382 1 7814,'10'0'-122,"-2"0"153,-8 0 1,-2 2-36,-4 4 0,-2-3 1,-5 7-1,1 0-46,-1 0-98,-3-7 176,-1 13 0,-1-12-39,1 7 1,-7-5 0,1 5-1,0 2 9,-2-4 1,5 7 0,-5-5 0,2 3-2,-1-2 0,1 3 0,6-4 0,1 1 5,4-2 0,3-4-28,3 6 25,4 0 0,-4 0 0,12-3 49,6-2 0,3-1 1,3-6-1,-1 0 1,0 0-1,1 0 1,-1 0-7,1 0 0,1 0 0,3 0 0,1 0-30,-2 0 1,-1 0-1,-3 0 1,1 0-24,-1 0 0,1 0 19,-1 0 0,-1 3 0,-3 0 9,-1 3-39,-8 0-26,3-6 0,-5 6 0,2 1 15,2 4 1,0 0 12,-6 6-46,-8 1 51,6-9-42,-13 7 1,7-7-1,-6 8-49,3-6 72,-1 4 1,0-7 0,2 5-63,-5-1 81,7 0 1,-5-1 0,5-1-62,-2-1 60,6 4 1,-9-9-54,7 8 49,-8 0 0,12-1 0,-5 1 84,-1 1-67,6-6 0,-6 4 1,8-5 83,0 5-88,0-3 101,0 0 0,2-7-63,4 5 1,-2-3 0,8 1-1,1-1 78,3-3 1,1 2-1,1 2-44,-1 2 1,1-1-1,-1-5 1,0 0 48,2 0 1,-3 0-1,2 0-15,0 0 1,-1 0 0,0 0 0,1 0-49,-1 0 0,1 0 0,-1 0 0,2 0-23,-3 0 1,1 0 0,2 0 9,-3 0 1,2 0-674,-1 0 1,-4 0-631,-2 0 1265,-7 0 0,3 0 0,-7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35.889"/>
    </inkml:context>
    <inkml:brush xml:id="br0">
      <inkml:brushProperty name="width" value="0.08571" units="cm"/>
      <inkml:brushProperty name="height" value="0.08571" units="cm"/>
      <inkml:brushProperty name="color" value="#5B2D90"/>
    </inkml:brush>
  </inkml:definitions>
  <inkml:trace contextRef="#ctx0" brushRef="#br0">1328 1 6821,'-10'0'13,"-5"0"0,13 2 1,-6 2-16,0 1 1,6 9 0,-6-4 9,1-1 1,3 7-1,-6-4 16,2 3 1,1 1 0,3-3-1,-4-1 9,-2 1 0,1 3 0,-5 1 0,2 1 8,-1-1 1,3 1 0,-2-1-1,-1 3-10,-3 3 0,5-4 0,-1 5 0,-2-3 3,-1 2 1,3-3-1,1 5 1,-3-2-18,-1 1 0,-3 5 0,1-4 0,-1 2-9,1 4 0,-3 0 0,-1 0 0,-2-2-5,1 2 1,-3 2 0,0 4 0,0 2 0,-1 2 0,1 1 1,4-3-1,-4 4-6,-3 2 1,7-7-1,-4 5 1,2-2-2,-1 0 1,-1-1 0,4-3 0,-3 2 21,3 2 1,2-1 0,1-5-1,1 0 31,-1 0 1,-3 0 0,0 2 0,1 2-11,-1 2 0,1-1 0,7-3 0,1 2-27,-1 2 0,-3 0 0,-1-7 0,-1 1-12,1 0 0,5 0 0,0 0 0,1 0 1,1 0 0,-4-6 0,7-2 0,-1-1 44,0-5 0,-3 4 0,5-2 0,0-1 24,-2-3 1,6-1 0,-6-1 36,1 1 0,5-7 0,-4 1 14,4 1 1,2-3 15,0 2 1,-6-6 176,0 5-137,1-7-204,5 4 1,-2-8-1427,-4 0 1453,4 0 0,-14-8 0,7-2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46.592"/>
    </inkml:context>
    <inkml:brush xml:id="br0">
      <inkml:brushProperty name="width" value="0.08571" units="cm"/>
      <inkml:brushProperty name="height" value="0.08571" units="cm"/>
    </inkml:brush>
  </inkml:definitions>
  <inkml:trace contextRef="#ctx0" brushRef="#br0">0 1 6594,'18'0'151,"-1"0"1,1 0-1,-1 0-89,1 0 1,-1 0-1,1 0 1,-1 0 1,1 0 0,-1 0-13,1 0 0,0 0 0,-2 0-33,2 0 1,-6 6 0,-3 1 0,1 1-24,0 0 1,-6 5 0,1-1 6,-3 4 1,-2-5 0,0 1-30,0 1 0,0 3 0,-2-1 1,-2-1 18,-1-2 0,-9-3 1,2 5-1,-3-4-17,-3-3 1,2 1 0,-2-4-1,0 2-29,1-2 1,-1 4-1,1-3 1,-1-1-57,1-2 0,5-2 0,0 0-150,-1 0 1,3 0-7,-1 0 266,7 0 0,-4-8 0,16-1 0,1-9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47.262"/>
    </inkml:context>
    <inkml:brush xml:id="br0">
      <inkml:brushProperty name="width" value="0.08571" units="cm"/>
      <inkml:brushProperty name="height" value="0.08571" units="cm"/>
    </inkml:brush>
  </inkml:definitions>
  <inkml:trace contextRef="#ctx0" brushRef="#br0">350 18 6269,'-18'-10'138,"8"2"1,-3 8 70,0 0 0,3 0-88,-2 0 0,0 0-62,-5 0 1,0 0 0,-1 2-55,1 4 0,-1-2 0,1 6 28,-1-2 0,1 5 1,-1-3-19,1 0 1,5 5-1,1-3-32,-3 3 0,4 3 0,1-1 3,1 0 0,0 0 9,2 2 1,4-2-1,-4 0 34,5 0 0,6 1 31,1-1 1,6 0 0,-4-1-31,1-4 1,-5 3 0,4-5 45,0-1 1,1 7-46,9-4 0,-3-3 0,-1 1 0,-2-2-23,1-4 0,3-2 1,-1 0-1,-1 1-22,-3 3 1,1 0 0,6-6-1,-1 0 0,0 0-3,1 0 0,-6 0 1,-1 0-52,3 0-245,-6 0 0,-1-2 13,-7-4 0,0 2-242,0-7 386,0 7 1,-2-6 155,-3 4 0,3 4 0,-14-13 0,6 5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49.953"/>
    </inkml:context>
    <inkml:brush xml:id="br0">
      <inkml:brushProperty name="width" value="0.08571" units="cm"/>
      <inkml:brushProperty name="height" value="0.08571" units="cm"/>
    </inkml:brush>
  </inkml:definitions>
  <inkml:trace contextRef="#ctx0" brushRef="#br0">18 36 5981,'-10'0'1126,"2"0"-1118,8 0-39,0 0 1,2-6-5,4 0 0,-2 0 15,8 6 1,-7-6 0,7 1-13,2 1 0,-5 2 1,3 2 33,2 0 0,-5 0 32,3 0 1,0 0-26,5 0 0,1 0 0,-3 2 0,-3 4 1,3-3 0,-3 9-10,3 2 1,1-5-1,-4 3 1,-5 0-5,1-3 0,-6 7 0,6-4 2,0 3 0,-7-3 0,5-1 2,-4 4 0,-2-6-3,0 2 1,-2-1 2,-4 2 0,5-5-4,-7-7 0,6 0-44,-4 0 1,4-2 28,-4-3 1,4-5 0,2-8-33,0 1 1,0 5-1,0 1-10,0-3 1,0-1 0,0-3 25,0 1 1,6 5-1,2 2 41,2 3 1,-7-1-1,5 4 4,0-2 1,2 0 31,6 6 1,-4-6 0,-1 1-1,3 1 0,-4 2 0,1 2 15,3 0 1,1 0-1,3 0 3,-1 0 0,-1 2 0,-2 2 0,-3 1-19,3-1 0,-6 0 0,-1 0 1,-1 4 26,0 2 1,2-5-1,-4 7-39,1 2 0,3-1 0,-4 1 0,2-3-55,-2 3 0,0 2 0,-1 1 28,3 0 1,0-5 0,-6 1 0,2-3-134,4 0 1,-3 6 0,4-7-637,0 1 767,-5 6 0,14-15 0,-6 7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51.218"/>
    </inkml:context>
    <inkml:brush xml:id="br0">
      <inkml:brushProperty name="width" value="0.08571" units="cm"/>
      <inkml:brushProperty name="height" value="0.08571" units="cm"/>
    </inkml:brush>
  </inkml:definitions>
  <inkml:trace contextRef="#ctx0" brushRef="#br0">105 106 7907,'18'0'-740,"0"0"347,-9 0 413,6 0 20,-13 0 1,5 0-15,-14 0 0,4 0 1,-9 0-89,-2 0 1,5 0 34,-3 0 0,0-6-23,-5 0-22,7 0 1,2 4 34,8-4 1,0-3-74,0-9 0,0 7 0,2 1 71,4 2 0,-2 0-2,8 2 1,-1 5 0,7-5 101,0 4 0,-7 2 1,1 0 24,1 0 1,-3 2-1,1 2-51,4 1 1,-6 7-1,1-4 1,-1 0 23,2-1 0,-8 7 0,4-4-12,2-1 0,-8 7 0,5-5-10,-4 5 0,1 1 0,0 1 0,3-1-51,-2 1 0,-3-6 0,-1-1 0,0 3 0,0 1 0,-1 3 0,-3-1 17,-2 1 0,-8-3 0,3-1 1,-3-3 4,2 3 0,-3-4 0,3-1 1,-3-1 13,-3-4 0,1 4 0,0-2-18,-1-3 0,6-1 1,0-2-54,-1 0 1,3 0-18,-1 0 0,1-2 0,-4-3-4,3-7 0,7 2 1,-2-1 21,4-3 1,-4 4-1,0-1 0,2-3 0,3 4 24,1-1 1,1 1 25,5-2 0,-4 3 100,4 3 1,4 4-66,1-4 0,-1 4 0,2 2 0,-1 2 15,-1 4 0,6-4 1,-5 4-17,5-4 0,2 4 0,-1-1 4,0-1 0,-5 0 0,-1 0 10,4 2 0,0 5 0,0-3-22,-3 2 1,-2-6 0,-7 4 0,6-3 22,0 1 0,-3 6 0,3-4 1,1-1-17,1 1 1,-6 6 0,6-5 0,1 3-9,-1 0 1,3-6 0,-1 5 23,1 3 0,5-1 0,-2 1-10,0-2 0,1-3 0,-3 5-31,-4-2 0,6-8 0,-8 3-34,1 1 1,0-6-349,-4 4 183,-5-4-440,6 5 629,-7-5 0,0 14 0,0-6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9:56.404"/>
    </inkml:context>
    <inkml:brush xml:id="br0">
      <inkml:brushProperty name="width" value="0.08571" units="cm"/>
      <inkml:brushProperty name="height" value="0.08571" units="cm"/>
    </inkml:brush>
  </inkml:definitions>
  <inkml:trace contextRef="#ctx0" brushRef="#br0">297 71 7799,'-10'-8'-615,"3"6"1315,-1-14-497,6 7 1,-12-3-56,8 0 1,-1 9-95,1-3 1,-4 4-24,-7 2 0,5 0 0,0 2-4,-1 4 0,-3 3 0,-1 7-18,-1-5 1,7 5 0,-1-6-1,0 1-32,3 1 1,-5 0 0,6 5 0,-1 0 21,-5 1 0,6-6 1,1-1-1,1 3 3,0 1 0,0 3 0,6-1-1,0 2 0,0-9 0,2 2-1,4 2 1,-2-5 0,7 1 1,3-2 1,1 3 0,3-5 0,-1-2-49,1-2 0,-1-2 0,1 0 0,-1 0-79,1 0 116,-1 0 0,1 0-4,-1 0 0,1 0 0,-1-2 0,1-2-54,-1-2 0,0-1 1,1 1 46,-1-6 0,-5 2 18,0-1 0,-7 5 5,7-6 1,-8 7-35,2-7 211,4 0-187,-9-5 1,7 5 126,-8 1 1,0-1-114,0-6 1,0 7 24,0-1 0,0 0-21,0-5 0,-6 5 0,1 1 0,-7 5 0,4-4-79,-2 2 1,-1-3 0,-7 3 64,1-2 0,-1 6 1,1-1-275,0 3 1,-1 2 0,1 2 0,-1 2 0,3 3-250,3 3 1,-2-4 525,9 5 0,-9-7 0,4 4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9:57.034"/>
    </inkml:context>
    <inkml:brush xml:id="br0">
      <inkml:brushProperty name="width" value="0.08571" units="cm"/>
      <inkml:brushProperty name="height" value="0.08571" units="cm"/>
    </inkml:brush>
  </inkml:definitions>
  <inkml:trace contextRef="#ctx0" brushRef="#br0">0 35 7395,'10'0'25,"-2"2"1,-6 2 47,3 2 0,-3 1 0,6-3 1,-2 4-86,0 2 1,0-4 0,-6 5-1,1 1 62,5-2 0,-4 5-26,4-4 0,-2 2 0,0 1-150,2-2 120,-1-9 8,-5 6-19,0-9-75,0 0 0,0-9 78,0-1-114,0 2 113,0-9 13,0 9 1,0-4-16,0 0 5,0 1 1,6-7 0,2 3 93,2 3-26,-6-3 0,9 11 32,-7-8 0,2 8 0,-2-4-31,5 1 0,-1 5-46,2-4 0,-7 4 7,8 2 0,-7 0 0,5 0 31,2 0 0,4 0 0,0 0-21,0 0 0,-5 0 0,-2 2 0,0 2 38,-1 2-36,-5 7-5,12-3-11,-14 7 1,6-5 15,-2 0 11,-3-1 8,5 7 0,-2-1-17,0 1 0,-2-2-5,-4 2 1,0-6-16,0 0 0,0-6 29,0 4-16,0-5-101,0 2-25,0 1 1,0-3-529,0 6-130,0-8 759,0 6 0,0-9 0,0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9:58.117"/>
    </inkml:context>
    <inkml:brush xml:id="br0">
      <inkml:brushProperty name="width" value="0.08571" units="cm"/>
      <inkml:brushProperty name="height" value="0.08571" units="cm"/>
    </inkml:brush>
  </inkml:definitions>
  <inkml:trace contextRef="#ctx0" brushRef="#br0">140 123 7679,'16'-2'-580,"-4"-4"0,1 2 830,-7-7 1,6-1-176,-7-5 1,1 5-15,-6 0 1,-2 3 0,-4-3 1,-5 6 0,1-2 0,-1 3-72,-3 1 0,-2 2 0,-1 2 42,-1 0 0,1 0 0,0 0-26,-1 0 1,6 6-1,3 1 1,-1 1 5,0 0 0,6 6-15,-1-3 0,3 5-12,2 1 0,2 1 0,3-3 13,7-3 0,-2 1 0,1-7-6,3-2 1,2 4 0,1-2-1,0-2 7,1-3 0,-1 1 0,1 2 29,-1 2 0,-5 0 0,-2-4 16,-3 4 0,5-2-39,-6 7 0,2-1 0,-4 4-12,1-3 1,1 1 26,-6 5 0,-6-5 1,-1 0 9,-3 1 1,4-3-1,-6 0-8,-1-3 1,3-1 0,0-4 0,1 2 21,-1 2 0,-2 0 0,-5-6-6,-1 0 1,1 0-30,0 0 0,-1-2-111,1-4 1,5 4 0,2-6-340,3 0 1,1 4 156,6-7 0,0 5 0,2-4 283,3 3 0,5-7 0,8 4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9:58.605"/>
    </inkml:context>
    <inkml:brush xml:id="br0">
      <inkml:brushProperty name="width" value="0.08571" units="cm"/>
      <inkml:brushProperty name="height" value="0.08571" units="cm"/>
    </inkml:brush>
  </inkml:definitions>
  <inkml:trace contextRef="#ctx0" brushRef="#br0">175 70 7705,'-11'0'-719,"-1"0"1046,1 0-186,-7 0 1,1 0-85,-1 0 0,7 6 0,1 2 0,0-1-4,0 1 0,5 6-28,-7-3 1,8 5-1,-2 0 18,4 2 0,2-1 10,0 2 1,8-3-54,4 2 1,3-6 0,3-3-1,-1-1-16,1-4 1,-1-2 0,1-2 0,-1 0-46,0 0 1,1 0 0,-1 0 0,1-2 15,-1-4 0,2 2 0,-3-7 31,2-2 1,-3-4-1,-3 1 1,-4-1 67,-1 6 1,-5-5 0,4 4-1,-4-2-11,-2-4 0,-2 1 0,-2-1 1,-3 1-29,-3 0 1,-2 5 0,-5 2 0,-1 0-65,2 1 0,-3 5 0,2-2 0,-3 4 8,-3 2 0,4 0 0,-6 0 1,1 0-225,1 0 1,0 2 0,5 2 0,3 4 264,3 1 0,-3-5 0,5 4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9:59.063"/>
    </inkml:context>
    <inkml:brush xml:id="br0">
      <inkml:brushProperty name="width" value="0.08571" units="cm"/>
      <inkml:brushProperty name="height" value="0.08571" units="cm"/>
    </inkml:brush>
  </inkml:definitions>
  <inkml:trace contextRef="#ctx0" brushRef="#br0">1 70 7896,'0'-18'-468,"6"7"88,0-1 1053,-1 1-273,-5 1-250,0 2 1,0 10-89,0 4 1,0 4 0,0 7 0,0 0-33,0 1 1,0-1 0,0 3 0,0 1 5,0 2 1,0 7 0,0-5-1,0 0-2,0 0 1,6 4 0,-1-3 0,0-1 11,-3 0 1,-2 6-1,2-4-9,4 0 0,-4 1 37,3-5-194,5-4 146,-8 6 0,6-5-230,-8 2 238,8-9-23,-7 10 0,9-14-357,-4 9 165,-4-8-41,5 5-205,-7-13 175,7 14 0,-4-14 137,5 6-94,-1-8-553,-5 7 762,14-5 0,-7-9 0,9-14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9:59.442"/>
    </inkml:context>
    <inkml:brush xml:id="br0">
      <inkml:brushProperty name="width" value="0.08571" units="cm"/>
      <inkml:brushProperty name="height" value="0.08571" units="cm"/>
    </inkml:brush>
  </inkml:definitions>
  <inkml:trace contextRef="#ctx0" brushRef="#br0">0 18 7896,'12'0'0,"0"0"0,-7 2-132,7 3 171,-8-3 1,11 14 0,-5-5-5,0 5 1,3-4 0,-5-1 0,0 4-10,0-1 1,-2 4 0,-4-4-1,1 0 2,3-2 0,0 0 0,-4 3 0,2-2-34,2-1 1,0-5-1,-5 3-18,5-3 1,-2-1 0,8-6 4,1 0 0,-3 0 1,2 0-1,-1-3 2,-1-3 21,6-2-13,-7-11 0,3 3 3,0-2 1,-3 0 0,5 0-164,-2 2 147,-9-2 0,11 1 1,-6 1-243,1 5 121,-5-5 0,4 7-868,-8-9 1011,0 8 0,0-5 0,0 5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2.331"/>
    </inkml:context>
    <inkml:brush xml:id="br0">
      <inkml:brushProperty name="width" value="0.08571" units="cm"/>
      <inkml:brushProperty name="height" value="0.08571" units="cm"/>
      <inkml:brushProperty name="color" value="#5B2D90"/>
    </inkml:brush>
  </inkml:definitions>
  <inkml:trace contextRef="#ctx0" brushRef="#br0">192 106 7418,'-17'-2'-506,"-1"-4"1,7 4 417,-1-4 1,6 2 0,-6 0 0,1-4 127,1-1 1,-5 5-1,5-4 1,-2 2 52,1 1 0,5-3-84,-6 2 1,8 2 0,-4-6 25,1 3 48,5 1 13,-6 6 223,8 0-174,0 0 0,8 0-60,3 0 0,5 8-1,1 3-36,1-3-47,-1 7 58,9-5-18,-7 8 20,6-1-152,0 1 134,-5-1-11,5 0-165,0 1 154,-5 7 8,5-5-19,0 5 43,-5 0-39,13-6 0,-12 12 4,8-7 9,0 7 0,0-4 0,0 8 7,2 0-11,-5-8-5,7 14-397,-6-12 280,8 14 115,0-9-25,0 9 0,-1-4-21,1 8 47,0-9-25,0 13 0,0-12-14,0 7 19,0 1 0,6-1 1,0 1-1,-3-1 0,-1-1 1,4 6-1,2-7 1,1 3 13,5-1 1,-5-1 0,1 3 0,0-3 25,-1-2 1,1-2 0,3-7 0,-5 1-16,-6 0 0,8 4 0,-10-2 0,-1-4-9,-2 0 0,1-2 0,-6 0 0,0-4 6,-4-2 0,2 5 0,-1-7 0,-3-2 80,-2-1 1,-3-3 0,-2-1 0,-5-3-74,-1-1 1,6-1-102,-3 7 0,-3-6-362,-2-1 1,-6-1 436,-6 2 0,-4 3 0,-7-5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9:59.696"/>
    </inkml:context>
    <inkml:brush xml:id="br0">
      <inkml:brushProperty name="width" value="0.08571" units="cm"/>
      <inkml:brushProperty name="height" value="0.08571" units="cm"/>
    </inkml:brush>
  </inkml:definitions>
  <inkml:trace contextRef="#ctx0" brushRef="#br0">1 0 6655,'9'2'533,"-3"4"1,-3 4-392,-3 7 1,0 0 0,0 1-245,0-1 1,0-5-1,0 0-160,0 1 0,0 3 190,0 1 1,0-5 71,0 0 0,7-10 0,3 7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9:59.885"/>
    </inkml:context>
    <inkml:brush xml:id="br0">
      <inkml:brushProperty name="width" value="0.08571" units="cm"/>
      <inkml:brushProperty name="height" value="0.08571" units="cm"/>
    </inkml:brush>
  </inkml:definitions>
  <inkml:trace contextRef="#ctx0" brushRef="#br0">0 53 7896,'0'-17'-139,"0"5"-773,0 1 547,0 7 365,0-4 0,0 8 0,0 8 0,0 1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00.392"/>
    </inkml:context>
    <inkml:brush xml:id="br0">
      <inkml:brushProperty name="width" value="0.08571" units="cm"/>
      <inkml:brushProperty name="height" value="0.08571" units="cm"/>
    </inkml:brush>
  </inkml:definitions>
  <inkml:trace contextRef="#ctx0" brushRef="#br0">1 35 7359,'8'10'363,"-7"5"-353,5-3 0,-2 3 106,2 3-93,-4-1-6,6 1 0,-8-7-9,0 1 33,0-8-157,0 4 194,0-8-89,0 0-3,7-8-172,-5-2-15,6-7 195,-8 7-7,8-5 1,-4 5 0,7-8 22,3 1-30,2-1 14,1 9 1,0-7-9,1 7 38,-1-1 1,-5 2 69,0 8 1,-1 0-1,7 0-7,-1 0 1,1 0-1,-1 0 1,1 0-33,-1 0 1,1 0 0,-1 2-19,1 4 0,-2 4 0,0 7-140,-4 0 1,-4-5-1,-8 0 1,2-1-233,4-1 0,-5 6 0,5-5-590,-4 5 925,-2 1 0,0 1 0,0-1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01.150"/>
    </inkml:context>
    <inkml:brush xml:id="br0">
      <inkml:brushProperty name="width" value="0.08571" units="cm"/>
      <inkml:brushProperty name="height" value="0.08571" units="cm"/>
    </inkml:brush>
  </inkml:definitions>
  <inkml:trace contextRef="#ctx0" brushRef="#br0">297 141 7896,'0'-12'-97,"0"0"1,0 1 0,0-7-69,0 1 1,-6 5-1,0 0 345,2-1 1,-5 3-202,-3-2 0,-3 9 0,-3-3 62,1 4 1,-1 2-1,1 0 1,-1 0 21,1 0 0,-1 0 0,1 0 0,1 2-14,5 4 0,-5-3 1,4 9-24,-3 2 1,3 1 0,3 3-1,1-1-50,4 1 0,2-7 0,2 1 90,0 1-158,0-5 1,2 6 0,4-6 45,5 1 0,5 1 1,1 2-1,1-7 12,-1-3 1,1-2-1,-1 0 1,1 0 9,-1 0 1,1-2 0,-1 0 0,1-7 18,-1-1 1,1 4 58,-1-5 1,0-1 118,1-5-1,-8 7 17,-3 2-93,-7 8 0,0 2-55,0 4 0,0-2 1,0 7-1,0 3-21,0 1-12,0 3 1,2-1 0,2 1-11,1-1 1,8 7-1,-6 1 1,1 0 9,0 0 1,6 0 0,-6-3-12,3 1 0,3 6 0,-9-5 0,1 2 0,0 2 0,0-1 1,0-5 0,-6 5 0,0 2 0,0-2 1,-2-7-1,-2 5 1,-5 0 3,0-3 0,4 2 0,-7-6 0,-2-2-25,-1 2 0,-3 0 0,1-3 0,-1-2 20,1 0 1,-3-7 0,-1 2 0,-2 1 8,2-6 0,1 0 1,3-3-1,-1 0 28,1 0 0,-1-9 0,3-3 0,1-3-17,3-3 1,7 2-1,-2-3 1,4-6-28,2-3 0,0-6 1,2-2-1,2-2-28,2-3 1,13-2-1,-2 4 1,3-1 2,-1 1 1,4 8-1,1 5 1,-1 0-98,2 4 0,-5 3 1,3 2-1,-4 1-44,-1 4 176,7-4 0,1 8 0,10-11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01.910"/>
    </inkml:context>
    <inkml:brush xml:id="br0">
      <inkml:brushProperty name="width" value="0.08571" units="cm"/>
      <inkml:brushProperty name="height" value="0.08571" units="cm"/>
    </inkml:brush>
  </inkml:definitions>
  <inkml:trace contextRef="#ctx0" brushRef="#br0">18 36 7859,'-3'-10'-298,"0"2"344,-3 0 652,0 6-604,6-5 0,0 9 1,0 3-87,0 7 0,2 4 0,2 1 0,2 1-88,-3-1 1,0 0-1,-3 1 1,0-1-124,0 1 1,5-1-1,0 1 41,-1-1 0,-2 1 1,-2-1-327,0 1 1,3-9 487,3-3 0,-5 4 0,6 0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02.634"/>
    </inkml:context>
    <inkml:brush xml:id="br0">
      <inkml:brushProperty name="width" value="0.08571" units="cm"/>
      <inkml:brushProperty name="height" value="0.08571" units="cm"/>
    </inkml:brush>
  </inkml:definitions>
  <inkml:trace contextRef="#ctx0" brushRef="#br0">0 175 7859,'0'-17'-232,"2"4"186,4 2 1,-2 8 0,8-3 52,1 4 0,3 2 0,1 0 0,3 0-24,3 0 0,-4 0 0,7 0 0,-3 0 4,0 0 0,2 0 0,-3-2 0,1-2-54,-2-2 0,1 0 0,-1 6 0,2 0-88,-1 0 0,-3-5 1,-1-1 82,-1 2 0,0-4 1,-1 0-1,-2 1-48,-3-1 0,-7 0 216,2 2 51,-5-3 1,-1-3 0,-1 2 75,-5 2 1,2 3 130,-7 5-119,7 0-170,-4 0 1,8 7-48,0 5 0,0 4 0,0 1-27,0 0 1,1 0 0,4 1-16,1 0 1,1-1-1,-3 1-4,2-1 0,2 1 1,-5-2 0,3 3 0,0-8 0,-6 1-56,0 1 0,0-4-116,0 3 103,0 0 70,0-3 1,0-3 2,0-12 0,0-3 0,1-9 0,4 2 20,1-2 0,8 1 1,-3-2 14,4 3 1,1 4 0,-2 0 0,-2 1 12,1 1 0,3-4 0,1 7 0,1-1-14,-1 0 1,6 0-1,0 5 1,-1-3 73,-3 2 0,-2 1 0,1 3 0,0 0 32,-1 0 0,0 0 0,1 0 0,0 3-82,-2 3 1,-5-2 0,-3 5-1,-3 1-94,1 0 1,0-5 0,-6 6-39,0 4 0,0 0 1,0 3-278,0-2 1,0 3 373,0-2 0,8 1 0,0-2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03.022"/>
    </inkml:context>
    <inkml:brush xml:id="br0">
      <inkml:brushProperty name="width" value="0.08571" units="cm"/>
      <inkml:brushProperty name="height" value="0.08571" units="cm"/>
    </inkml:brush>
  </inkml:definitions>
  <inkml:trace contextRef="#ctx0" brushRef="#br0">71 105 7859,'17'-2'-333,"0"-4"1,-5 5 245,0-5 0,0 4 0,5 2 182,0 0 0,-5-6-179,1 0 1,-9-6 0,6 5 102,-2-3 0,-2 4 46,-6-5 0,-8 5 1,-4-6 1,-3 8 0,-3-2-13,1 4 0,0 2 0,-1 0 72,0 0 1,1 6 0,2 2 0,1 2-44,2 3 1,6-3 0,-3 2 0,-1-1-65,0-1 1,6 6-1,-1-4-112,3 3 1,2-4 0,2-1 0,2 0-109,1-1 1,9-5 0,0 2 0,5-4 76,4-2 1,6 0 123,-5 0 0,8 0 0,-6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03.462"/>
    </inkml:context>
    <inkml:brush xml:id="br0">
      <inkml:brushProperty name="width" value="0.08571" units="cm"/>
      <inkml:brushProperty name="height" value="0.08571" units="cm"/>
    </inkml:brush>
  </inkml:definitions>
  <inkml:trace contextRef="#ctx0" brushRef="#br0">122 70 7645,'0'-17'-480,"-1"-1"419,-5 1 0,2 7 28,-8 4 0,0 4-7,-5 2 1,2 2-1,1 2 144,2 2 1,8 7-31,-1-1 0,3-2-23,2 1 1,7 1 0,5 4-19,4-5 0,1 5 1,0-7-46,1 1 0,-1 0 1,1-6-1,-1 2 14,1-3 1,-1 5 0,-1 0 0,-3 0-26,-1-1 1,-6 7 1,6-2 1,-9 3 23,3 3 1,-6-7 0,-6-1 1,-4-2 1,-7 3 0,1-5 0,-3-2-14,2-2 1,-1-2-1,1 0 1,-1 0-42,1 0 0,-1 0 0,1 0-111,0 0 0,1-2 1,2-2-434,3-2 593,7-7 0,-4 3 0,8-7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03.954"/>
    </inkml:context>
    <inkml:brush xml:id="br0">
      <inkml:brushProperty name="width" value="0.08571" units="cm"/>
      <inkml:brushProperty name="height" value="0.08571" units="cm"/>
    </inkml:brush>
  </inkml:definitions>
  <inkml:trace contextRef="#ctx0" brushRef="#br0">36 70 7788,'17'0'-635,"1"0"494,-1 0 0,1 0 0,-1 0 82,1 0 0,-7 0 1,1 0 58,1 0 1,3 0-14,1 0 1,-1-2-7,-4-4 154,-5-4 1,-9-5-104,-3 3 0,-5-1 1,-8 7 13,1 2 0,-1 2 0,1 2 47,0 0 1,-1 0-48,1 0 1,-1 6-1,3 2 1,1 1 28,2 5 1,7-4 0,-5 1-18,2 3 1,-4 1 0,7 3-10,1-1 0,2 1 0,2-1-19,0 1 0,2-7 0,4 1 2,5 2 0,3-5 1,-1 1-40,-1-2 25,0-2 1,5-1 0,1 1 0,-1-2 6,1-2 0,-1-2 1,0 0-1,1 0-3,-1 0 0,1 0-92,-1 0 0,-5 0-897,0 0 967,-8 0 0,11 0 0,-5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05.621"/>
    </inkml:context>
    <inkml:brush xml:id="br0">
      <inkml:brushProperty name="width" value="0.08571" units="cm"/>
      <inkml:brushProperty name="height" value="0.08571" units="cm"/>
    </inkml:brush>
  </inkml:definitions>
  <inkml:trace contextRef="#ctx0" brushRef="#br0">1 35 7782,'0'-12'-319,"0"1"550,0 7-97,0-4 1,0 10-95,0 4 0,1-2 0,3 7 15,2 3 0,0 2 0,-4 1-27,4 1 1,-4-1 0,5 0 7,1 0 0,-4-2 1,6-1-138,-2-2 0,5-3-29,-1 3 1,-3-2 0,3-6 55,2 1 0,-5 1 0,3-6-51,2 0 0,1-8-14,3-3 0,-3-5 18,-3-1 87,3-1 1,-11 7-107,8-1 313,-8 8 1,3-2-114,-7 12 0,0-2 0,2 6 0,2-1-26,2 1 0,6-4 1,-4 4-1,0-1 3,0 1 1,6 0-1,-3 3-12,5-1 0,1-8 1,1 2-26,-1-4 1,1-2-1,0 0 1,-1 0 11,0 0 1,1 0 0,-1-2-20,0-4 0,-1 2 0,-2-8 8,-3-1 1,-1-3 0,2-1-1,-7-1-27,-3 1 1,-2 0 0,0 0-32,0 0 1,0-1 0,-2 3-150,-3 3 1,1-4-57,-8 5 1,0 3-158,-5 2 419,7 4 0,2 2 0,8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5.502"/>
    </inkml:context>
    <inkml:brush xml:id="br0">
      <inkml:brushProperty name="width" value="0.08571" units="cm"/>
      <inkml:brushProperty name="height" value="0.08571" units="cm"/>
      <inkml:brushProperty name="color" value="#5B2D90"/>
    </inkml:brush>
  </inkml:definitions>
  <inkml:trace contextRef="#ctx0" brushRef="#br0">1 18 7137,'2'-10'-66,"3"5"5,7 3 1,-4 4 0,0 3 81,-1 7 1,-3 2 0,6-1-1,-2-1-27,-4 1 0,-2-3 0,-2 2-42,0 1 1,0 3-107,0 1 68,0 1 51,0-1 19,0-7 0,0-4 6,0-12 1,0 2 0,-2-6 0,-2 1-28,-2-1 0,0-2 0,8-5 33,4-1 1,-4 7-1,6 1 1,-1 0-4,5 1 1,-2 3 0,1-6 20,3-1 1,1 5 36,3 2 0,-1 4-12,1 2 1,-3 2 0,-1 2-31,-2 2 0,-7 5 1,5-3-1,-2 2 11,-4 3 1,3-3 0,-1 2-17,-2 1 1,-2 3-105,-2 1 73,0 1 0,0-7 15,0 1 1,0-10-4,0-2 1,0-2-1,0-10 9,0-1 0,0-3 0,0-1 8,0-1 1,2 3 0,4 1-1,4 3-1,-1-3 1,7 1 0,-5 1 30,5 6-33,1-4 0,1 8 0,-1-3 0,1 3 15,-1 2 0,-5 0 0,0 0 1,1 0 95,3 0 0,-1 2 1,-1 1-1,-3 5-70,3 2 0,-4-4 0,-1 5-95,-1 3 1,-2 1 0,-6 3 0,0-1-79,0 1 0,0-1 0,-2 1-4,-4-1 0,2-5 0,-5 0 137,1 1 0,-6 3 0,5 1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06.055"/>
    </inkml:context>
    <inkml:brush xml:id="br0">
      <inkml:brushProperty name="width" value="0.08571" units="cm"/>
      <inkml:brushProperty name="height" value="0.08571" units="cm"/>
    </inkml:brush>
  </inkml:definitions>
  <inkml:trace contextRef="#ctx0" brushRef="#br0">87 71 7176,'10'9'-550,"6"-1"608,-5-8 1,-1 0-1,2 0-18,1 0 1,-3 0-1,1 0 12,3 0 0,-4 0 1,-1-2 6,-1-4 0,-2-3-23,-6-9 0,0 6 0,-2 3-5,-4 1 0,4 0 0,-5 4 23,-1-2 1,4 1-23,-8 5 1,1 0-1,-7 0 14,1 0 0,5 0 1,0 0-1,-1 2 39,-3 3 0,1-1 0,1 8 0,3 0-22,-3-3 1,6 7 0,0-5 0,3 5 2,-1 1 0,0-5 1,6 0-121,0 1 1,2 1-1,4-1 1,5-2-18,5-4 1,1 1 0,3-3 0,1-1-238,2 0 1,9-2-1,-5-2 1,2 3 307,0 3 0,8-5 0,7 7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06.764"/>
    </inkml:context>
    <inkml:brush xml:id="br0">
      <inkml:brushProperty name="width" value="0.08571" units="cm"/>
      <inkml:brushProperty name="height" value="0.08571" units="cm"/>
    </inkml:brush>
  </inkml:definitions>
  <inkml:trace contextRef="#ctx0" brushRef="#br0">332 35 6453,'-5'-11'-187,"-3"1"271,-2 2 0,4 2 0,-5 6 3,-3 0 0,0 0 0,-5 0 2,2 0 1,-1 0 0,1 0-54,-1 0 1,7 2 0,1 4 0,0 4 27,0-1 0,5 7-12,-7-4 1,8 3 0,-2 3-131,4-1 1,2-5 69,0-1 1,8-1 0,4 2-25,3-7 1,-3-3 0,0-2-40,1 0 0,3 0 1,1-2 59,1-3 1,-3 1 0,-1-6 0,-3 0 17,4 1 0,-6 5 1,0-4-1,1 2 69,1 0 1,-6-1 86,6 1-53,-7 4-53,4-6 0,-8 10 0,0 4 47,0 6 1,0-3 0,0 3-61,0 1 1,0 3 0,0 1 0,0 1 26,0-1 1,0 3-1,0 1 1,0 2-115,0-1 0,0-3 1,0-1-1,-2-1 47,-4 1 0,4-7 1,-3 1-1,0 1 7,0 3 1,2-4-1,-10-1 0,0 3 1,-3-3-1,0-3 1,-3 0 0,2-2 0,-1-6 0,1 0-97,-1 0 0,-5 0 0,0 0 52,1 0 0,3-6 0,1-2 1,3 0-78,3-7 1,-3-1-1,5-1-181,0-1 1,3 1 0,7-2 0,0-3 290,0-1 0,7 0 0,3 5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07.211"/>
    </inkml:context>
    <inkml:brush xml:id="br0">
      <inkml:brushProperty name="width" value="0.08571" units="cm"/>
      <inkml:brushProperty name="height" value="0.08571" units="cm"/>
    </inkml:brush>
  </inkml:definitions>
  <inkml:trace contextRef="#ctx0" brushRef="#br0">0 70 7782,'12'10'-329,"0"-5"1,-1-1-1,7 0 364,-1 2 1,1 0 0,-1-6-1,1 0-54,-1 0 0,-5-6 0,-1 0 0,2 0 0,4 1 0,-3-3-2,-2-2 1,-4-2 74,-8-5 1,0 5-48,0 1 0,-8 7 0,-4-2 1,-2 4 4,-4 2 1,6 0 0,1 0 0,-3 0 35,-1 0 0,3 0 1,0 0-1,1 2 68,1 4 1,-3-2 0,5 5-1,0 1-17,0 0 0,2 1 1,6 7-36,0-1 1,0 1-1,0-1 1,0 1-75,0-1 0,2 1-28,4-1 1,4-1 0,7-5 0,1-5-78,-1-4 0,1 4 0,-1 0 0,0-2 5,1-2 0,4-2 0,4 0 0,-1-2-241,-1-4 1,1 2 0,-2-8 350,-1-1 0,2-3 0,-6-1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07.534"/>
    </inkml:context>
    <inkml:brush xml:id="br0">
      <inkml:brushProperty name="width" value="0.08571" units="cm"/>
      <inkml:brushProperty name="height" value="0.08571" units="cm"/>
    </inkml:brush>
  </inkml:definitions>
  <inkml:trace contextRef="#ctx0" brushRef="#br0">0 26 7875,'0'-12'-409,"0"1"1,0 9 489,0 2 1,0 2-1,0 9 1,0 3-17,0 1 0,0 3 0,0 1 0,0 3-7,0 1 1,2 6 0,2-4 0,2 1-37,-2-1 1,-3 0-1,-1-4 1,2 3 34,4-3 1,-4-2 0,4 1 30,-4 3-289,-2-11 1,2 11 0,2-11-173,2 3 0,-1 3-33,-5-1 406,0-7 0,-7-2 0,-3-8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07.904"/>
    </inkml:context>
    <inkml:brush xml:id="br0">
      <inkml:brushProperty name="width" value="0.08571" units="cm"/>
      <inkml:brushProperty name="height" value="0.08571" units="cm"/>
    </inkml:brush>
  </inkml:definitions>
  <inkml:trace contextRef="#ctx0" brushRef="#br0">1 70 6805,'7'-15'197,"5"3"0,4 2 1,1 7-1,0-3-90,1 2 1,-6 2 0,-1 2-1,3 0 26,1 0 1,3 0-1,-1 0-160,1 0 0,-1 0 0,1-2-214,-1-4 1,-5 4-1,-1-4-303,3 5 544,-6 1 0,7 0 0,-5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10.552"/>
    </inkml:context>
    <inkml:brush xml:id="br0">
      <inkml:brushProperty name="width" value="0.08571" units="cm"/>
      <inkml:brushProperty name="height" value="0.08571" units="cm"/>
    </inkml:brush>
  </inkml:definitions>
  <inkml:trace contextRef="#ctx0" brushRef="#br0">19 1 7898,'9'0'375,"-1"2"-745,-8 3 0,0-1 1,0 8 174,0 2 0,0-4 0,0 2 1,-2-1-119,-4-2 313,4 0 0,-14 0 0,7-1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14.726"/>
    </inkml:context>
    <inkml:brush xml:id="br0">
      <inkml:brushProperty name="width" value="0.08571" units="cm"/>
      <inkml:brushProperty name="height" value="0.08571" units="cm"/>
    </inkml:brush>
  </inkml:definitions>
  <inkml:trace contextRef="#ctx0" brushRef="#br0">140 350 6010,'17'0'527,"-7"-8"1,-2 5-425,-8-9 0,0 7-34,0-7 0,-2 8-68,-4-2 0,2 4 1,-6 1 14,3-6 1,-7 5-1,2-3 22,-3 2 1,3 6-1,1 0 4,-3 3 1,-2 8-37,-1-3 1,5 5 0,3 1-15,1 1 0,2-6 1,6-1-8,0 4 0,6-7 0,2 2 0,1-1 9,5-6 0,-4 4 0,1-1-97,3-2 0,1-2 1,3-2 46,-1 0 1,1 0 0,-3-2 7,-3-4 0,2 2 0,-7-5 0,1-1 23,0 0 0,-1 4 0,-7-5 20,0-3 1,0-1 27,0-3 0,0 7 96,0-1-28,0 8 5,0-3-49,0 7 1,1 1 0,2 5-12,3 7 1,8-5 15,-3 4 0,6-1-27,-1-1 1,2 4-1,-1-8-36,1-2 1,-1-2 0,1-2-34,-1 0 1,-5 0 0,0-2 31,1-4 0,-3-1 0,0-7 1,0 4-21,-1 2 0,-5-6 0,4 3 0,-3-4-43,1-3 1,0-2 0,-6 0 0,0-4 32,0 2 0,0-5 0,0 0 50,0 0 1,0 2 0,0 7-1,0 1 15,0-1 0,-6 1 362,0-1-270,-7 9 0,9 1-52,-8 8 0,8 2 0,-1 4-25,4 5 0,1 5 1,0 1-1,0 1-5,0-1 0,0 6 0,0 3 0,0-1 7,0 0 1,1-2 0,2-3 0,3 1-36,-2 2 1,4 1 0,-2-6 0,0-3-116,1-4 1,-5 5 0,6-4-33,0 3 1,-3 1-1,3-3 1,3-3-34,-2-1 1,-4-2-1,1-4-259,2 3 1,-3 0 433,6-6 0,-7 0 0,3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15.031"/>
    </inkml:context>
    <inkml:brush xml:id="br0">
      <inkml:brushProperty name="width" value="0.08571" units="cm"/>
      <inkml:brushProperty name="height" value="0.08571" units="cm"/>
    </inkml:brush>
  </inkml:definitions>
  <inkml:trace contextRef="#ctx0" brushRef="#br0">0 70 7687,'0'-9'76,"8"-1"67,4 4 1,3 4 0,3-4-63,-1 4 1,-5 2 0,-1-1 0,3-3 10,2-2 1,1 0-1,0 6-82,1 0 0,-4-2 0,1-2-195,-4-2-247,1 1-206,6 5 258,-10 0 0,1 1 380,-9 5 0,0-4 0,0 6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25.499"/>
    </inkml:context>
    <inkml:brush xml:id="br0">
      <inkml:brushProperty name="width" value="0.08571" units="cm"/>
      <inkml:brushProperty name="height" value="0.08571" units="cm"/>
    </inkml:brush>
  </inkml:definitions>
  <inkml:trace contextRef="#ctx0" brushRef="#br0">1 53 6797,'0'-10'90,"0"4"-13,0 12 0,0-2 2,0 8 1,0-1 0,0 7-38,0-1 0,2-1 0,2-3 0,1-1-5,-1 2 0,-2-5 0,0 1 0,2 0-41,2-1 1,2-3 0,-3 6-26,7 2 1,-2-7 0,1-1 6,3-4 1,2-2-1,1 0 1,0 0 13,1 0 1,-6 0 0,-1 0 0,1-2-17,-2-4 0,5 2 0,-3-5 23,3 1 1,-3-6 148,0 3 38,-9 3-1,5-8-91,-8 14-73,0-5 1,0 9-1,0 3-20,0 7 1,0-2-1,2 0 1,2-1 7,2 1 0,7-4 0,-1 3 1,4-1-29,1-4 0,1-2 0,-1-2 0,0 0 20,1 0 0,0 0 0,-1 0 1,0 0 24,1 0 0,-1 0 0,-1-2 0,-3-2 27,-1-2 0,-6-1 0,4 1-18,-3-6 0,1 2 0,-4-1 21,2-3 0,0-1 0,-6-3 0,0 1-57,0-1 1,-6 1 0,-2-1 0,-2 3-120,-3 3 1,3-1 0,-2 5 0,-1 0-70,-3 0 1,5 3 0,-1 5 0,-2 0-159,-1 0 0,3 0 0,1 0 347,-3 0 0,-2 7 0,-1 3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26.131"/>
    </inkml:context>
    <inkml:brush xml:id="br0">
      <inkml:brushProperty name="width" value="0.08571" units="cm"/>
      <inkml:brushProperty name="height" value="0.08571" units="cm"/>
    </inkml:brush>
  </inkml:definitions>
  <inkml:trace contextRef="#ctx0" brushRef="#br0">1 17 7667,'0'-9'29,"0"1"0,6 10 0,-1 4 0,-1 5 19,-2 5 0,4 1 1,0 1-1,0-1-32,1 1 0,-3-1 1,6 1-1,-2-1-22,-4 1 1,0-1 0,-1 3 0,3 1-10,-2 2 1,-2 0-1,-2-5 1,0-1 14,0 1 0,0-1 1,0 1-49,0-1 1,0 1 0,0-1-128,0 1 0,0-7 2,0 1 51,0 0 226,0-4-101,0 1 0,0-23 5,0-3 1,6-4 0,0 3 0,0 3-38,1 3 0,-5-4 0,6 5 0,-2-5-5,0-1 0,7-1 64,-1 1 0,3 1 31,3 5 0,-1 3 0,1 6 9,-1-4 1,-5 4 0,0-4 0,2 5-14,1 1 0,-4 0 1,2 1-1,0 3-21,2 2 1,-3 2-1,0-4 1,1 4-8,2 1 1,-3 1 0,-2 4-1,-2-3-49,-5 3 0,5-5 0,-2 3-76,-2 2 1,-2 1-1,-2 3-148,0-1 1,0 1-288,0-1 1,0-5 530,0-1 0,9-8 0,-1 6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5.894"/>
    </inkml:context>
    <inkml:brush xml:id="br0">
      <inkml:brushProperty name="width" value="0.08571" units="cm"/>
      <inkml:brushProperty name="height" value="0.08571" units="cm"/>
      <inkml:brushProperty name="color" value="#5B2D90"/>
    </inkml:brush>
  </inkml:definitions>
  <inkml:trace contextRef="#ctx0" brushRef="#br0">141 105 7569,'17'-8'0,"-7"-2"-741,-4-7 481,-4 7 0,-2 1 357,0 3 29,0-4 1,-6-2-1,-2 3-9,-2 1 0,-1 2 1,-7 6-39,1 0 1,-1 6 0,3 2 0,1-1-59,2 1 1,7 6 0,-5-3 0,0 3 0,1-2 0,5 3 1,-2-3-1,4 3-39,2 3 1,0-1-1,0 1-19,0-1 0,6-5 1,1-2-1,3-1-225,4 1 0,1-6 1,5 2-1,1-2 261,2 1 0,8-3 0,-3 6 0,6-8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26.349"/>
    </inkml:context>
    <inkml:brush xml:id="br0">
      <inkml:brushProperty name="width" value="0.08571" units="cm"/>
      <inkml:brushProperty name="height" value="0.08571" units="cm"/>
    </inkml:brush>
  </inkml:definitions>
  <inkml:trace contextRef="#ctx0" brushRef="#br0">1 18 7884,'0'-10'943,"0"2"-1114,0 24 1,2-6 0,2 9-420,2-5 0,-1-4 590,-5 8 0,0-1 0,0 1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26.525"/>
    </inkml:context>
    <inkml:brush xml:id="br0">
      <inkml:brushProperty name="width" value="0.08571" units="cm"/>
      <inkml:brushProperty name="height" value="0.08571" units="cm"/>
    </inkml:brush>
  </inkml:definitions>
  <inkml:trace contextRef="#ctx0" brushRef="#br0">35 70 7884,'-1'-17'-210,"-5"-1"0,4 7-458,-4-1-76,4 8 744,2-4 0,-7 16 0,-3 2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26.865"/>
    </inkml:context>
    <inkml:brush xml:id="br0">
      <inkml:brushProperty name="width" value="0.08571" units="cm"/>
      <inkml:brushProperty name="height" value="0.08571" units="cm"/>
    </inkml:brush>
  </inkml:definitions>
  <inkml:trace contextRef="#ctx0" brushRef="#br0">141 70 6420,'4'-11'0,"2"-1"-54,-2-1 1,-4 5-1,-4 0 627,-2 0 1,-6 6-481,1-4 0,-5 5 0,-2 1-51,1 0 1,5 1 0,0 5-56,-1 6 1,3 3 0,0 3 67,3-1 0,1 1 0,6-1-38,0 1 0,0-7 0,2-1 1,2 0-35,2 0 1,7-7 0,-1 3-1,3-2-159,3 2 0,-1-5 0,1 6 0,-1-5-60,1-2 1,1 0-1,2 0 1,3 0 235,-3 0 0,-2-9 0,-1 0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27.437"/>
    </inkml:context>
    <inkml:brush xml:id="br0">
      <inkml:brushProperty name="width" value="0.08571" units="cm"/>
      <inkml:brushProperty name="height" value="0.08571" units="cm"/>
    </inkml:brush>
  </inkml:definitions>
  <inkml:trace contextRef="#ctx0" brushRef="#br0">18 69 7884,'0'-12'-84,"-2"2"1,-2 1 27,-1-1 0,-1 4 420,6-5-310,0 7 1,0-2-64,0 12 0,0 3 0,0 9-25,0-1 0,2 3 1,2 1-1,1 2 3,-1-1 0,4-3 1,-2 1-1,0 1 38,1 2 0,-5 0 1,4-5-1,-2-1-80,2 1 0,-4-1 1,4 1-1,-4-1-45,-2 2 0,0-9 1,0 2-19,0 2 0,0-5 37,0 3 49,0-8 0,0 2 0,-2-10 53,-4-2 0,4-8 0,-4 3 25,4-5 1,2 5 0,0 0 0,0-4-20,0 0 0,2 3 1,2 0 24,2-1 1,7-3-1,-1-1-23,3-1 0,1 7 0,-2 1 0,-3 0 126,3 1 1,-4 5 0,1-2-63,3 4 1,1 2 0,3 0-8,-1 0 0,-4 0 0,-3 0 0,5 0 5,0 0 1,3 2 0,-1 2-12,0 2 0,1 7 0,-1-1-37,0 3 0,-5 1 0,-2-2 1,-2-3-20,-5 3 1,5-5 0,-2 3-105,-2 2 0,-2-5 0,-2 3-13,0 2 1,0-5-823,0 3 933,0-8 0,-8 11 0,-2-4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28.330"/>
    </inkml:context>
    <inkml:brush xml:id="br0">
      <inkml:brushProperty name="width" value="0.08571" units="cm"/>
      <inkml:brushProperty name="height" value="0.08571" units="cm"/>
    </inkml:brush>
  </inkml:definitions>
  <inkml:trace contextRef="#ctx0" brushRef="#br0">0 155 6414,'0'-9'605,"0"1"1,0 10-527,0 4 1,0-3-16,0 9 0,0 0 4,0 4 1,8 1-28,4-6 1,1-1-1,1-6 1,-2 2-19,1-2 1,3-2 0,1-4-28,1-5 0,-1 4 0,0-7 0,-1 1 19,-4-1 0,2 4 0,-4-7 1,1 3-20,1 0 1,-6-5 0,4 3 0,-2-4-106,-5-1 1,-1-1 0,-2 1 76,0 0 0,0 5 31,0 0 0,-5 6 17,-1-5 1,-2 7-16,2-2 0,3 6 0,-3 6 3,6 6 0,0-3 0,0 3-3,0 1 1,0 3-2,0 1 0,5 1 0,3-3 0,0-1-113,0-2 1,5-7-55,-1 7 1,-2-8-1,1 1 1,3-2-177,0-3 1,-2 6 342,1-2 0,-2-5 0,7-8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28.508"/>
    </inkml:context>
    <inkml:brush xml:id="br0">
      <inkml:brushProperty name="width" value="0.08571" units="cm"/>
      <inkml:brushProperty name="height" value="0.08571" units="cm"/>
    </inkml:brush>
  </inkml:definitions>
  <inkml:trace contextRef="#ctx0" brushRef="#br0">87 70 7760,'0'-17'-53,"-1"1"1,-3 2 312,-2 3 0,-3 7-1280,5-2 728,-6 4 0,-6 10 292,5 4 0,-5 3 0,7 3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28.812"/>
    </inkml:context>
    <inkml:brush xml:id="br0">
      <inkml:brushProperty name="width" value="0.08571" units="cm"/>
      <inkml:brushProperty name="height" value="0.08571" units="cm"/>
    </inkml:brush>
  </inkml:definitions>
  <inkml:trace contextRef="#ctx0" brushRef="#br0">1 16 7369,'0'-9'120,"0"3"1,2 12-33,4 5 1,-5 5 0,5 1 0,-4 2-85,-2-3 0,6 8 1,0-1-1,-2-1-11,-2-3 0,0 3 1,2 1-1,1-1-22,-1-3 1,-2-1 0,-2 0-469,0-2 1,0-4-82,0 1 578,0-2 0,8-2 0,2 0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29.024"/>
    </inkml:context>
    <inkml:brush xml:id="br0">
      <inkml:brushProperty name="width" value="0.08571" units="cm"/>
      <inkml:brushProperty name="height" value="0.08571" units="cm"/>
    </inkml:brush>
  </inkml:definitions>
  <inkml:trace contextRef="#ctx0" brushRef="#br0">1 53 7824,'10'-2'69,"-3"-2"92,1-2 0,2-5 0,7 5-53,1 2 1,-1 2 0,1 2 0,-1 0-113,2 0 0,-3-6 0,1 0 0,1 3-124,0 1 0,-2 2 0,2 0-735,0 0 863,-2 0 0,3 7 0,-2 3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30.082"/>
    </inkml:context>
    <inkml:brush xml:id="br0">
      <inkml:brushProperty name="width" value="0.08571" units="cm"/>
      <inkml:brushProperty name="height" value="0.08571" units="cm"/>
    </inkml:brush>
  </inkml:definitions>
  <inkml:trace contextRef="#ctx0" brushRef="#br0">210 88 7880,'0'-11'-361,"0"-1"-40,0-2 1,0 5 587,0-3-123,0 0 0,-8 3-22,-4 3 1,-3 4 0,-3 2-2,1 0 0,-1 0 0,3 2 1,1 2-21,3 2 0,-1 7 0,-6-1 0,1 3 0,5 1 1,3-3-1,1-1 11,4 3 0,2-7 0,2 4-7,0 2 0,0-5 1,2 1-31,4-2 1,-2-2 0,7-6 8,3 0 1,1 0 0,3 0 0,-1 0-32,1 0 0,-6 0 0,-1-2 0,3-2 12,1-2 1,-3-6 0,0 5 2,1-3 1,-3 0 0,0-3-9,-3 1 0,5 0 125,-6-5 1,0 5 69,-6 1-148,0 7 1,-2-4-68,-4 8 0,4 2 38,-4 4 0,4-2 0,2 7-19,0 3 0,0 1-27,0 3 1,8-1-1,4-1-18,3-5 0,3-3 0,-1-8 1,0 0-117,1 0 1,-1 6 0,1 0 0,-2-2 181,3-2 0,-2-10 0,1-2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30.407"/>
    </inkml:context>
    <inkml:brush xml:id="br0">
      <inkml:brushProperty name="width" value="0.08571" units="cm"/>
      <inkml:brushProperty name="height" value="0.08571" units="cm"/>
    </inkml:brush>
  </inkml:definitions>
  <inkml:trace contextRef="#ctx0" brushRef="#br0">0 86 7880,'10'-8'-359,"-4"-4"0,-5 2 0,-1-1 208,0-3 1,6 5 409,-1-3 18,1 8 0,-6-2-212,0 12 1,0 4-1,0 7 1,0 1-21,0-1 1,3 6 0,1 3 0,2-1-36,-3 0 0,-1 4 0,-2-4 0,1 1-19,5-1 1,-3 4-1,3-5 1,-2 1-66,2 1 0,-5-2 0,4-7 0,-3 0-157,-2 1 0,3 0 1,0-2-64,3 2 294,0 0 0,-6 0 0,0-2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6.331"/>
    </inkml:context>
    <inkml:brush xml:id="br0">
      <inkml:brushProperty name="width" value="0.08571" units="cm"/>
      <inkml:brushProperty name="height" value="0.08571" units="cm"/>
      <inkml:brushProperty name="color" value="#5B2D90"/>
    </inkml:brush>
  </inkml:definitions>
  <inkml:trace contextRef="#ctx0" brushRef="#br0">280 70 7472,'-6'-11'0,"-2"1"-205,-1 2 0,-3-3 0,-6 5 231,1 2 0,0 2 0,-1 0 0,1-2 83,-1-2 0,1 1 0,-1 5-6,1 0 1,-1 2-1,1 1-62,-1 3 1,7 8 0,1-3-62,2 5 0,2 1 0,6 1-20,0-1 0,0-5 0,0 0 0,2-1 23,4-1 1,4 0 0,7-6-94,1 1 1,-1 1 0,1-6 0,-1 0 32,1 0 1,-1 0-1,1-2 59,-1-4 1,-1 3-1,-3-9 77,-1-2 1,-3-1 94,3-3-49,4 1 0,-14 5-43,3 1 1,-3 9-63,-2 2 0,0 2 0,0 9 26,0 3 1,0 1-171,0 3 0,0-1 0,2-1-250,4-5 1,-2-1 393,8-4 0,-1-4 0,7 6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30.715"/>
    </inkml:context>
    <inkml:brush xml:id="br0">
      <inkml:brushProperty name="width" value="0.08571" units="cm"/>
      <inkml:brushProperty name="height" value="0.08571" units="cm"/>
    </inkml:brush>
  </inkml:definitions>
  <inkml:trace contextRef="#ctx0" brushRef="#br0">1 33 7759,'0'-17'-417,"0"7"0,2 4 584,4 12 1,-4 4-1,3 7 1,-3 1-127,-2-1 1,0 2 0,0 5 0,2 2-19,4 2 1,-4 2-1,4-5 1,-4 2-100,-2 5 1,2-4-1,2-1 1,2-2 21,-3-4 0,-1 4 0,-2-3 0,0 0-307,0-2 0,0-10 0,0 2 361,0 2 0,8 2 0,2 2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30.978"/>
    </inkml:context>
    <inkml:brush xml:id="br0">
      <inkml:brushProperty name="width" value="0.08571" units="cm"/>
      <inkml:brushProperty name="height" value="0.08571" units="cm"/>
    </inkml:brush>
  </inkml:definitions>
  <inkml:trace contextRef="#ctx0" brushRef="#br0">18 35 7880,'-10'-8'-63,"3"5"-34,7-9 0,2 8 1,3-2 164,7 4 1,9 2 0,3 0-1,-3 0-27,-2 0 0,5 0 1,1 0-1,0 0-40,0 0 1,6 0 0,-3 0 0,1 0-96,0 0 1,-6 0 0,4 0-1,-2 0-203,-3 0 1,3 2-1,-2 2 297,-1 2 0,5 7 0,0-3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31.865"/>
    </inkml:context>
    <inkml:brush xml:id="br0">
      <inkml:brushProperty name="width" value="0.08571" units="cm"/>
      <inkml:brushProperty name="height" value="0.08571" units="cm"/>
    </inkml:brush>
  </inkml:definitions>
  <inkml:trace contextRef="#ctx0" brushRef="#br0">333 87 7893,'0'-17'-17,"0"-1"50,0 1 1,-8 7-139,-4 4 1,-3 5-1,-3 1 111,1 0 0,-1 0 0,1 0 0,-1 0 6,1 0 0,-1 1 1,1 3-1,-1 4 1,1 2 1,0-4-1,-1 5 1,1 1-19,-1-2 1,3 5-1,1-5 1,4 1-7,3 1 0,1 0 0,6 5 17,0 1 0,0-7 0,2 1-17,4 2 1,3-7 0,9-1 0,-1-2-31,1 2 1,-1-4 0,1 4 0,-1-4-3,1-2 1,-1 0 0,0 0-1,1-2 6,-1-4 1,1 4-1,-3-6 1,-1 2 26,-2 0 0,-1-5 1,5 3-1,-3-2-1,-1-3 1,-6-1-1,3 1 1,1 1 3,0-2 1,-6-1 0,2-3 96,-4 1 1,-2 5-48,0 1 50,0-1 0,-2 2 0,-2 3-30,-2-1 1,-2 6-37,2-4 0,2 6-16,-7 6 1,7-2-1,-2 7 4,4 3 1,2 1 0,0 3-3,0-1 1,0 1-1,0-1-9,0 1 1,6-7 0,2 1-12,1 2 0,3-5-1,6 3 1,-1-6 0,0 4-1,1-3-16,-1-3 0,1-2 1,-1-2-1,1 0-30,-1 0 0,-5 0 0,0 0 0,1 0 11,3 0 0,-5-6 0,1-1 21,2-3 1,-1-2-1,1-3 1,-5 1-10,-1 2 0,-2 1 0,-4-7 32,4 1 0,-4-1 1,3 1 104,-3-1 1,-2 7-1,-2 1 216,-3 2-126,3-5-136,-14 11 1,12-6-1,-5 10-38,1 4 0,2 4 0,6 7-16,0 0 1,0-5 0,0 0 0,0 1-67,0 3 1,0-5 0,2 1-57,4 2 0,3-1 0,7 1 0,-2-4-79,-3-3 0,1 1 0,5-4 0,1 2 195,-2-2 0,11-2 0,0-2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32.065"/>
    </inkml:context>
    <inkml:brush xml:id="br0">
      <inkml:brushProperty name="width" value="0.08571" units="cm"/>
      <inkml:brushProperty name="height" value="0.08571" units="cm"/>
    </inkml:brush>
  </inkml:definitions>
  <inkml:trace contextRef="#ctx0" brushRef="#br0">71 87 7893,'-8'-16'50,"-4"-2"1,-1 1-1,-1 1 501,2 5-1057,9 3 1,-5 10 240,8 4 0,0-2 0,0 7 0,0 3 265,0 1 0,0 3 0,0-2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32.557"/>
    </inkml:context>
    <inkml:brush xml:id="br0">
      <inkml:brushProperty name="width" value="0.08571" units="cm"/>
      <inkml:brushProperty name="height" value="0.08571" units="cm"/>
    </inkml:brush>
  </inkml:definitions>
  <inkml:trace contextRef="#ctx0" brushRef="#br0">0 70 7609,'8'-10'-206,"-6"-5"1,8 13 264,-4-4 0,-5 6 1,5 6 1,-4 5 0,0-1 1,2 2-17,2 1 1,0 3-70,-6 1 0,0 1 84,0-1-350,0-7 205,0-2 23,0-8 0,2-2 0,3-4-6,7-6 1,-2-3-1,1-3 41,3 1 0,2-1 0,1 1 0,-1-1 34,-5 1 1,5 5-1,-5 3 84,5 1 1,1 2-1,1 6 83,-1 0 0,-5 0 0,0 0-121,1 0 1,1 2 0,-1 2-1,-3 4-7,-2 1 1,0-3-1,-5 6 1,5-1-25,2-1 1,-6 6 0,2-5-180,-4 5 1,-1-1 0,3-1 145,2-2 11,0-1 0,2 7 0,1-1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33.065"/>
    </inkml:context>
    <inkml:brush xml:id="br0">
      <inkml:brushProperty name="width" value="0.08571" units="cm"/>
      <inkml:brushProperty name="height" value="0.08571" units="cm"/>
    </inkml:brush>
  </inkml:definitions>
  <inkml:trace contextRef="#ctx0" brushRef="#br0">245 70 7893,'0'-17'-301,"0"5"59,0 0 0,-2 7 360,-4-7 1,-4 8-94,-7-2 1,-1 4 0,1 2-69,-1 0 1,1 8 0,2 4 21,2 3 0,0-3 0,6-1 65,-3 3 1,6 2-23,-2 1 1,4-5 0,4-3-1,4-1 0,2 0 0,5-4 1,-1 2 1,2-2 1,1 3 0,2-1-23,1-2 0,-6-1 0,-1 1-13,3 2 0,-5-1 0,1-3 4,-2 4 0,4 5 3,-6 5 0,-1-4-15,-5 0 0,0 0 1,0 5 0,0-6 1,-2 1 5,-4 2 1,3-7 0,-9-1 9,-2-4 1,1 0-1,-1 2 1,3 2 73,-3-2 0,-2-2 0,-1-2 42,0 0 0,5-6 0,0 0-69,-1 2 0,3-4 0,0 1-254,3-3-339,-7 6 548,4-4 0,-7 0 0,-1-1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33.928"/>
    </inkml:context>
    <inkml:brush xml:id="br0">
      <inkml:brushProperty name="width" value="0.08571" units="cm"/>
      <inkml:brushProperty name="height" value="0.08571" units="cm"/>
    </inkml:brush>
  </inkml:definitions>
  <inkml:trace contextRef="#ctx0" brushRef="#br0">141 18 7882,'-12'0'0,"0"0"-147,-1 0 0,3 0 0,-2 0 244,-1 0 0,-3 2-123,-1 3 1,1 5 0,5 8 125,5-1 0,4 0 1,2 1-64,0-1 1,8-1-1,3-3 1,5-3-64,1-2 1,1 4 0,-1-7-1,1-1 6,-1-2 1,1-2 0,-1 0 0,0 0 20,1 0 1,-1 0-1,1 0 1,-1 0-19,1 0 1,-7-6 0,-1-1-5,-2-3 1,0-2-1,-4-5 61,1-1 0,1 1 0,-8-1-37,-5 1 1,-1 0-1,-10 1 1,1 2-8,-1 3 1,1 7-1,-1-2 1,1 4-146,-1 2 1,1 0 0,0 0 0,-1 0-67,1 0 0,-1 8 0,1 4-421,-1 3 636,9-5 0,-7 5 0,6-5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34.248"/>
    </inkml:context>
    <inkml:brush xml:id="br0">
      <inkml:brushProperty name="width" value="0.08571" units="cm"/>
      <inkml:brushProperty name="height" value="0.08571" units="cm"/>
    </inkml:brush>
  </inkml:definitions>
  <inkml:trace contextRef="#ctx0" brushRef="#br0">1 26 7357,'0'-17'-159,"0"9"189,0 8 1,0 8-1,0 9 1,0 1-16,0-1 1,0 6 0,2 3 0,2-1 13,1 0 0,1 6 0,-4-2 0,2 2-22,1-2 1,1 4 0,-6-3-1,0 1-27,0-2 1,0 2 0,0-8-1,0-2-155,0-1 0,0 3 1,0 0-210,0-2 1,0-2 383,0 0 0,-7-2 0,-3-1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34.606"/>
    </inkml:context>
    <inkml:brush xml:id="br0">
      <inkml:brushProperty name="width" value="0.08571" units="cm"/>
      <inkml:brushProperty name="height" value="0.08571" units="cm"/>
    </inkml:brush>
  </inkml:definitions>
  <inkml:trace contextRef="#ctx0" brushRef="#br0">1 106 7697,'0'-18'0,"2"1"-144,4-1 0,3 3 0,9 1 145,-1 2 0,1 9 0,-1-3 0,1 4 24,-1 2 1,2 0-1,3 0 1,1 0 8,-2 0 0,-1 0 1,-3 0-1,1 2-13,-1 4 1,-5-5 0,-1 7-21,3 0 0,2 2-68,1 7 1,-7 1-1,-4-1 59,-4 1 1,-2-7 0,0 1-7,0 1 1,-2 1 0,-4 0 0,-4-3 25,0 3 1,-5-6 0,3-1 0,-3-1-10,-3 0 1,1 2 0,-1-4 0,1 1 4,-1-1 0,1-2 0,-1-2-485,1 0 1,-1 0 92,1 0 384,7 0 0,3-8 0,7-1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34.880"/>
    </inkml:context>
    <inkml:brush xml:id="br0">
      <inkml:brushProperty name="width" value="0.08571" units="cm"/>
      <inkml:brushProperty name="height" value="0.08571" units="cm"/>
    </inkml:brush>
  </inkml:definitions>
  <inkml:trace contextRef="#ctx0" brushRef="#br0">1 1 7891,'9'17'29,"-3"0"0,-4 1-22,-2-1 0,6 7 0,0 1 0,-2 0-77,-3 0 1,-1 1 0,2-5 0,2 2 14,2-1 1,0-3 0,-6-2 0,0 1-173,0-1 1,0 1-702,0-1 928,0 1 0,0-1 0,0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5.894"/>
    </inkml:context>
    <inkml:brush xml:id="br0">
      <inkml:brushProperty name="width" value="0.08571" units="cm"/>
      <inkml:brushProperty name="height" value="0.08571" units="cm"/>
      <inkml:brushProperty name="color" value="#5B2D90"/>
    </inkml:brush>
  </inkml:definitions>
  <inkml:trace contextRef="#ctx0" brushRef="#br0">141 105 7569,'17'-8'0,"-7"-2"-741,-4-7 481,-4 7 0,-2 1 357,0 3 29,0-4 1,-6-2-1,-2 3-9,-2 1 0,-1 2 1,-7 6-39,1 0 1,-1 6 0,3 2 0,1-1-59,2 1 1,7 6 0,-5-3 0,0 3 0,1-2 0,5 3 1,-2-3-1,4 3-39,2 3 1,0-1-1,0 1-19,0-1 0,6-5 1,1-2-1,3-1-225,4 1 0,1-6 1,5 2-1,1-2 261,2 1 0,8-3 0,-3 6 0,6-8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6.781"/>
    </inkml:context>
    <inkml:brush xml:id="br0">
      <inkml:brushProperty name="width" value="0.08571" units="cm"/>
      <inkml:brushProperty name="height" value="0.08571" units="cm"/>
      <inkml:brushProperty name="color" value="#5B2D90"/>
    </inkml:brush>
  </inkml:definitions>
  <inkml:trace contextRef="#ctx0" brushRef="#br0">1 88 7395,'0'-10'-500,"2"2"0,2 10 570,1 4 0,1-2 1,-4 5-1,2 1 3,2 0 1,0-4 0,-4 5-43,3 3 0,-3-4 1,4 1-2,-4 3 0,-2-4-114,0 1 63,0-7 0,-6 2 12,0-12 0,-5 2 0,5-7 1,2-3 1,2-2 0,2-1-5,0-1 1,6 7 0,2-1-1,0-1-14,-1-3 1,7 1 0,-4 1 0,1 4 15,1 3 1,0-5 0,5 6 7,0 2 1,1 2 9,-1 2 0,-1 2-15,-4 4 1,1-2 0,-7 8-17,-2 1 1,-2 3-1,-4 1-40,-4 1 1,4-7-1,-4 1-193,4 1 1,2-3 255,0 2 0,8-8 0,2 3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35.302"/>
    </inkml:context>
    <inkml:brush xml:id="br0">
      <inkml:brushProperty name="width" value="0.08571" units="cm"/>
      <inkml:brushProperty name="height" value="0.08571" units="cm"/>
    </inkml:brush>
  </inkml:definitions>
  <inkml:trace contextRef="#ctx0" brushRef="#br0">0 53 7882,'2'-10'-101,"2"2"1,4 2 121,2 0 0,1 1 0,7 5-59,-1 0 1,1 0-1,1 0 1,2 0 4,3 0 1,-1 0 0,-4 0-1,3 0 69,1 0 0,2 0 0,-4 0 0,3 0-137,-3 0 1,0-6 0,1 0 0,1 2 77,-2 2 0,-1 2 1,-3 0-1,1 0 53,-1 0 1,-5 0 3,0 0-26,-1 0 0,-1 2 0,-6 2 14,-8 2 1,0 5-1,-6-3 73,3 2 0,-5 2 0,4 5-37,-2 0 1,1 1 0,-3-1 0,4-1 0,1-4 1,5 3-1,-4-4-24,4 5 0,2 2-42,0-1 1,8-7 0,1-2 0,3-3-158,0 1 0,-1 0 1,7-6-1,1 0-151,4 0 1,-3 0 0,5-2 314,0-5 0,-5-1 0,5-10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35.478"/>
    </inkml:context>
    <inkml:brush xml:id="br0">
      <inkml:brushProperty name="width" value="0.08571" units="cm"/>
      <inkml:brushProperty name="height" value="0.08571" units="cm"/>
    </inkml:brush>
  </inkml:definitions>
  <inkml:trace contextRef="#ctx0" brushRef="#br0">36 51 7882,'-11'-16'-85,"-2"5"0,9 1 34,-1 4-132,3 4 0,2-3 0,0 10-341,0 7 1,0 3 523,0 3 0,0 7 0,0 2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36.240"/>
    </inkml:context>
    <inkml:brush xml:id="br0">
      <inkml:brushProperty name="width" value="0.08571" units="cm"/>
      <inkml:brushProperty name="height" value="0.08571" units="cm"/>
    </inkml:brush>
  </inkml:definitions>
  <inkml:trace contextRef="#ctx0" brushRef="#br0">1 70 7758,'17'0'-1116,"-5"0"1104,-1 0 1,-5 0-1,4 2 219,-2 4 0,3-2 0,-3 7-220,2 2 1,-6 4 10,1 0 1,-1-1-15,2-5-91,-4 4-82,6-13 45,-8 7 0,0-12 103,0-3 1,0 3 0,2-8 0,2 3-37,1-3 1,3 5 0,-2-5 84,6-2 1,3-2-1,3 2 19,-1 2 0,1 1 0,-1-1 56,1 5 0,-1-2 0,0 2 10,1 2 1,-1 3-1,1 1-9,-1 0 0,1 0 1,-1 0-1,-1 1 14,-5 5 0,5-2 1,-6 8-89,-1 1 1,5-3 0,-8 1-4,-2 2 0,0 4 0,-1 0 1,3 0 0,0 1-135,-6 0 0,-2-2 20,-4 2 0,2-8 13,-7-5 0,5-2 27,-6-3 1,8-8 66,-1-3 1,3-6 0,2 1 8,0-2 0,2 0 1,3 1-1,5 0 6,0-1 0,5 6 1,-5 1-1,2-1 3,-1 3 0,1-5 1,4 6-1,-3 1 33,-1-1 0,-1 2 0,7 4 51,-1-4 0,1 4 0,-1-3 0,1 3-1,-1 2 1,1 0-1,-1 0 1,1 2-43,-1 3 1,-1-1-1,-3 8 1,-1 1 23,1 3 0,-3 1 0,2 0-45,1 1 1,-3 0-1,0-1 1,-3 0-189,-3 1 0,-2 0 0,-2-2-617,0 2 432,0-8 335,0 5 0,0-4 0,0 5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37.931"/>
    </inkml:context>
    <inkml:brush xml:id="br0">
      <inkml:brushProperty name="width" value="0.08571" units="cm"/>
      <inkml:brushProperty name="height" value="0.08571" units="cm"/>
    </inkml:brush>
  </inkml:definitions>
  <inkml:trace contextRef="#ctx0" brushRef="#br0">315 559 7736,'0'-10'-774,"0"-2"1,-8 5 876,-4-4 1,3 8-1,-4-3-3,0 3 1,-2 3-1,-3 0 1,1 0-22,-1 0 1,1 0 0,-1 3 0,1 0 1,0 3 0,-1 5 0,1-3-15,-1 3 0,1-2 0,1 4 1,5-1-89,5 1 1,-2 4 0,2-1-10,2 2 0,2 0 17,2-1 0,2-1 0,4-2 9,6-3 1,-3-8-1,3 3 1,2-4-1,1-2 2,3 0 0,-1 0 1,1 0-55,-1 0 1,0-2 0,1-4 5,-1-4 0,1-7 0,-3 0 0,-1 2 26,-2 3 0,-9-3 0,5 4 0,-3 1-32,1-2 0,0 6 180,-6-6 0,0 6 81,0-6 40,0 9-264,0-6 0,0 12 1,0 3 18,0 5 0,3 2 0,1 2 0,2-3-13,5 1 1,-2-4 0,4 2-1,-1-3 8,2 3 0,2-5 0,2 3 0,-2-2-12,2-2 0,0-4 1,1-1-1,3 0-16,1 0 1,-1 0-1,-3 0 1,-2 0 6,0 0 1,1 0 0,0-1 0,-2-5-12,1-6 1,-1 3 0,-1-3-1,-7-1-32,0-4 1,4 1 0,-5-5 0,1 0 8,1-1 1,3-10 0,-5 6 0,1-5 34,-1 3 1,1-2 0,-4-4 0,2 1 19,-3 3 1,0-3-1,-3 6 1,0 1 118,0 2 1,-3 4 0,0 3 0,-4 0-19,-4-1 1,5 2 0,-3 3-1,-1 1-75,1-1 0,4 3 0,-2 0 0,1 0-36,0 1 1,-1 5 0,2-4-32,-1 0 16,0 6 1,4-5 32,-3 7 1,3 2 19,-4 3 1,2 5 0,1 8-14,-3-1 1,-1 2 0,7 3-1,0 1-4,-6-2 1,4 1 0,-4-1-1,3 2 30,3-1 1,0 3 0,0-2-1,0 0 10,0 3 1,0-7 0,0 7 0,3-3-16,3 0 0,-3 1 0,7-4 0,-1 0 1,2 3 0,-5 1 0,4-6-47,5-2 0,0 2 0,3 0 15,-2 0 0,2-9 0,-3-2 1,0-1-5,-5 0 0,2 2 0,6-3 0,0 0 4,-1-2 1,0 0 0,1-3 0,-1 0-1,0 0 1,1 0 0,1 0 0,3 0-36,1 0 0,0-6 1,-5-1-1,-1-2 10,1 1 0,-1-5 0,0 4-66,2-2 0,-5-3 1,0 2 53,-2-5 1,-6 1-4,5-2 0,-7 0 369,2 2-180,-4 5-30,-2 3-35,-8 8 1,4 0-25,-7 0 1,7 2 0,-2 4-25,4 6 1,4 3-1,2 3-25,2 0 1,1-2-1,-1 2-59,6 0 0,-3-3 0,1-2 1,0-2-127,0-4 1,-5 1 0,7-3-8,2 0 1,1 1 0,3-6-77,-1 0 0,1 0 0,-1 0 258,0 0 0,1-9 0,-1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38.104"/>
    </inkml:context>
    <inkml:brush xml:id="br0">
      <inkml:brushProperty name="width" value="0.08571" units="cm"/>
      <inkml:brushProperty name="height" value="0.08571" units="cm"/>
    </inkml:brush>
  </inkml:definitions>
  <inkml:trace contextRef="#ctx0" brushRef="#br0">71 105 7220,'-6'-17'0,"-2"1"-239,-2 5 1,4-5 0,-3 5 296,1-5 0,0 6-260,2 5-208,4 3 410,-5 2 0,7 7 0,0 3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38.466"/>
    </inkml:context>
    <inkml:brush xml:id="br0">
      <inkml:brushProperty name="width" value="0.08571" units="cm"/>
      <inkml:brushProperty name="height" value="0.08571" units="cm"/>
    </inkml:brush>
  </inkml:definitions>
  <inkml:trace contextRef="#ctx0" brushRef="#br0">54 1 7888,'-10'0'-11,"2"0"0,8 2 1,0 4-1,0 5 57,0 5 0,0 1 1,0 1-1,0-1 64,0 1 1,0 7-1,-1 2 1,-4 3-9,-1-1 1,0-5-1,6 5 1,0 0-41,0-2 0,-6 4 0,0-6 0,3 0-96,1 1 0,2-1 0,0-4 1,2 3-156,3-3 0,-3-2 0,4 2 1,-2 0-108,2 2 0,-2 1 0,6-7-15,-2 1 0,-1-3 0,-2-1 0,2-5 311,3-1 0,2 6 0,5-6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39.098"/>
    </inkml:context>
    <inkml:brush xml:id="br0">
      <inkml:brushProperty name="width" value="0.08571" units="cm"/>
      <inkml:brushProperty name="height" value="0.08571" units="cm"/>
    </inkml:brush>
  </inkml:definitions>
  <inkml:trace contextRef="#ctx0" brushRef="#br0">1 18 7674,'7'-10'111,"-3"2"34,8 8 0,-6 2 0,3 4-200,-1 6 0,4 3 1,-5 1-1,1-3-13,0-1 0,6 0-31,-4 5 1,7-1 94,0-5 0,-6-1 0,1-6-15,1 2 0,-2-1 1,-1-5-1,5-1-45,0-5 1,-3 4 0,-3-6 0,2 0 43,-3-3 0,-2 3 0,5 0 68,-4 0 0,0 6 140,-1-3-132,-4 3-1,7 2 1,-9 2 17,0 3 1,0-1 0,0 8-38,0 1 1,0 9-1,0 1 1,0-2-1,0-1 1,0-3-1,0 3 1,0 0-28,0 4 1,6 0 0,-1-8 0,-2 4-18,-1 4 1,-2-5-1,3 4 1,0-1-9,3 1 1,0-3 0,-6 3 0,0-4 11,0-1 1,0-1 0,0 0 21,0 1 0,-6 0 1,-2-2-11,-1 2 1,-2-6 0,-7-3 9,0 0 0,0-5 0,2-4 0,-2 0 3,0 0 1,2 0 0,-2 0 0,0-1-10,1-5 0,6 3 0,-1-9 0,0-1-2,3-4 0,-5 1 0,6-2 0,0-1-50,1-6 0,-1 6 0,4-3-80,-2 2 0,0 3 0,6-1-174,0 1 1,0 5 0,0 1-63,0-3 0,2-3 1,2 1 355,2-1 0,0-2 0,-6 3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0:39.445"/>
    </inkml:context>
    <inkml:brush xml:id="br0">
      <inkml:brushProperty name="width" value="0.08571" units="cm"/>
      <inkml:brushProperty name="height" value="0.08571" units="cm"/>
    </inkml:brush>
  </inkml:definitions>
  <inkml:trace contextRef="#ctx0" brushRef="#br0">1 34 6668,'8'-8'205,"1"0"-142,9 8 1,-1 0 0,1 0 0,-1 0-11,1 0 0,-1 0 0,1 0 0,-1 0-3,0 0 0,1 0 0,-1 0 0,1-3-17,-1-2 0,1 3 1,-1-4-1,1 4-42,-1 2 1,-6 0 0,1 0-36,2 0 0,2 0-178,0 0 0,-3 0-167,-2 0 389,-7 0 0,12 0 0,-7 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4:45.340"/>
    </inkml:context>
    <inkml:brush xml:id="br0">
      <inkml:brushProperty name="width" value="0.08571" units="cm"/>
      <inkml:brushProperty name="height" value="0.08571" units="cm"/>
    </inkml:brush>
  </inkml:definitions>
  <inkml:trace contextRef="#ctx0" brushRef="#br0">177 128 6266,'0'11'734,"0"0"-608,-7-15 1,5 11 0,-5-8 81,0 4-194,-2 3 0,0-5 0,2 3 61,0 0 0,3 8-71,-7-7 1,6 1 0,-6-6 17,-1 0 0,3 1 0,0 6-30,2 10 0,2-7 1,5 6-1,-2-3-19,-3-4 0,-3 0 1,-4-6 12,1 2 0,8 8-42,-3-2 1,5 3 0,1 2 91,0 0 1,0-6 0,0 1 9,0 2 0,0-5 6,0 3 1,0-5 5,0 3 0,1 1 0,3 3-36,1-4 1,8-4-15,-3 0 1,-1 3 1,2-3 0,0 5 0,5-5-12,0-1 1,-6 4-1,1-3 9,2-2 1,1 1-1,2 1 0,0-3 6,0 4 0,-2-4 1,-1 3 37,-4 0 0,3-1 10,4-4 1,0 0 0,0 0-35,0 0 0,0-4 1,0-1 7,-1 0 1,-3 3-1,-1-2 12,1-2 1,-3-1 0,2 4 5,1-2 0,-3-8-15,2 2 0,-6-2 0,4 0 11,-2 4 1,0-2 0,-3-5 4,1 0 0,0 4 0,-5 3-25,0-4 0,0 3 0,0 1-16,0-4 0,-1-1 0,-3-2-8,-1 0 1,0 5 0,5 0 0,-2 1-2,-4 0 1,5-3 0,-5 2 3,5-3 1,-5 3 0,1 0 7,1-1 0,-3-2 0,0-3 7,-2 1 1,4 0-26,-6 0 0,5 2 1,-2 2 11,1 1 1,-6 0-21,2-5 1,-2 6 0,1 1-132,2 1 1,5 3 0,-6 5 87,-2 0 1,5 0 0,-3 0-4,-2 0 1,4 0 0,-1 0-6,-3 0 0,4 2 52,-2 3 1,3-1 0,-5 5-4,2-2 0,6 4 0,-4-4-36,2 2 1,-3-4 0,2 4-1,1 0-18,0 0 1,0-4 0,3 6 29,-1 1 1,-2 1-1,3-1 30,-1-1 0,0 0 23,5 5 0,2 0 1,1 0 40,2 0 1,1-7-1,-4 1 1,1-1-9,2 0 1,3-4 38,-3 6 1,4-3 2,7 4 1,0-5 92,0-7 0,0 0-45,0 0 0,0 0-32,0 0 0,0 0-31,0 0 1,0-6-32,0 1 0,0-6 0,0 6 18,-1 2 0,-3-1 13,-1-1 0,-6 3 0,4-5 29,-2 0 0,0 4 50,-1-3-242,-6 6-114,7 0 0,-7-2 25,0-3 1,3 3-1018,3-4 1192,-5-2 0,21-1 0,-4-7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4:47.529"/>
    </inkml:context>
    <inkml:brush xml:id="br0">
      <inkml:brushProperty name="width" value="0.08571" units="cm"/>
      <inkml:brushProperty name="height" value="0.08571" units="cm"/>
    </inkml:brush>
  </inkml:definitions>
  <inkml:trace contextRef="#ctx0" brushRef="#br0">144 65 7522,'9'0'-1505,"-2"-7"1800,-7 5-36,0-5 1,-1 7 70,-5 0-97,5 0-90,-7 0 1,7 0-228,-5 0 0,3 0 124,-8 0 1,7 1 0,-3 3-12,0 1 1,5 2-1,-5-3-25,0 1 0,5 3-12,-3-3 1,1-3-1,1 5-12,-2 0 0,-3 0 0,5 5 19,-2-1 1,-3-2 0,5 4 0,-3-3 18,3 3 1,-4-4 0,1 1-2,3 3 0,1-4 1,2 1 76,0 3 0,-2-6 0,-1 0-91,-3 0-12,1 2 1,5 7 5,0 0 1,5-5 11,1 0 0,-1-1 0,-5 6 11,0 0 1,5-5-1,1 0-20,-3 1 0,-1 2 0,0 3 7,3-1 1,-3-6-1,5 1-4,0 1 1,-3-3 0,5 2-12,-2 1 0,4-3 0,-4 0 6,2-2 1,-4 1 61,6-3 1,-6-3-17,6 3 0,-6-3-15,6-2 0,-1 0 6,6 0 0,-5 0 1,0 0-27,2 0 1,-5 0-1,3 0 26,1 0 1,-3-2 4,2-3 0,0 3 1,3-5 59,-3 0 1,3 5-1,-5-5-38,0 0 0,3 3 0,-5-5-61,2 2 0,-3-4 0,2 4 44,0-2 1,-1 0 0,-4-3 2,3 1 0,1 6 1,-4-6-53,3-1 1,4-3-1,-4-1 27,-3 0 1,-1 6 0,-2-1-19,0-1 1,0-3 0,0-1 2,0 0 0,0 0 0,0 0-12,0 0 0,-5 5 0,-1 1 1,2-1 4,-4 2 1,6-5-1,-5 3-4,0-3 0,3 0 1,-5 1-1,0 4-22,1 2 0,2-5 0,-3 1-6,2-3 0,-5 3 16,1 0 0,-3 2-93,-2-1 1,0-3 39,0 8 0,5-2 8,0 1 45,1 5 0,-6-6-44,-1 7 1,9 1 0,0 3 15,1 1 0,4 6 0,-6-4 0,0 0 32,0 0 1,4-1 0,-4-5-6,2 5 0,0 1 0,3 5 27,-1-1 1,-1-6 0,6 6-5,0 2 1,0 1 4,0 2 1,7 0 44,4 0 1,-2-2-1,2-1 163,1-3 0,2-6 0,1 3 0,-3-2-16,-1 1 0,0-1 0,5-5-113,0 0 1,0 0 0,0 0-38,0 0 1,-6 0 0,1 0-44,2 0 1,-5-5-82,3-1 0,-6-1-539,-1 2-83,5 3 169,-7-12 1,10 14 522,-6 0 0,-1 7 0,-5 9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7.123"/>
    </inkml:context>
    <inkml:brush xml:id="br0">
      <inkml:brushProperty name="width" value="0.08571" units="cm"/>
      <inkml:brushProperty name="height" value="0.08571" units="cm"/>
      <inkml:brushProperty name="color" value="#5B2D90"/>
    </inkml:brush>
  </inkml:definitions>
  <inkml:trace contextRef="#ctx0" brushRef="#br0">70 53 7569,'10'-17'-1,"-4"7"-230,-12 4 1,2-2 0,-7 3 160,-3 1 1,4 2 0,-1 2 152,-3 0-72,6 0 0,1 2 0,7 4 1,0 5 0,0-1 1,0 2-1,1 1 8,5 3 1,-2-5 0,8 1-1,1 2-3,3 1 1,-1 2 0,-1-1 0,-2-4 0,-1 3 0,7-3 0,-3 3 17,-3 3 0,2-7 0,-9 1-2,-1 2 0,-2-5 1,-4 1-54,-4-2 0,-3-2 0,-9-6 1,1 0-213,-1 0 0,1 0 1,-1 0 231,1 0 0,-1-8 0,1-2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4:48.470"/>
    </inkml:context>
    <inkml:brush xml:id="br0">
      <inkml:brushProperty name="width" value="0.08571" units="cm"/>
      <inkml:brushProperty name="height" value="0.08571" units="cm"/>
    </inkml:brush>
  </inkml:definitions>
  <inkml:trace contextRef="#ctx0" brushRef="#br0">97 64 8594,'-11'0'-90,"2"2"42,2 4 1,-4-3 0,4 6 9,-2-2 1,6 6-17,-3-3 1,-1-1 41,2 2 1,-1 0 0,5 3 9,-5-3 1,4 3-9,-3-3 1,3-3 0,2 3 3,0 2 0,0-3-12,0-1 0,0 2 0,2 3-3,3-2 1,-3-4 0,4-3 0,1-1 30,-2 6 0,2-5 64,-1-1 1,-3 3-29,8-1 0,-6-1 23,6-5-30,1 0 1,3 0-10,0 0 0,-5 0 0,-1-2 0,0-1-5,0-3 0,-5-1 1,3 4 136,0-3 1,-4-4-87,8 5 0,-6-7 4,7 0-93,-9 5 1,4-7 68,-7 3 1,0 3 18,0-4 1,0 2-17,0-6 1,0 5-1,0 0 81,0-1 1,0 3-41,0-1-52,-7-1 1,0-5-1,-6 1-99,2 5 0,8 1 0,-4 5-52,0-1-150,6-8 1,-12 10-333,7-8 0,-7 8-183,3-3 0,-3 4 768,-2 2 0,-3-14 0,2-4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4:50.579"/>
    </inkml:context>
    <inkml:brush xml:id="br0">
      <inkml:brushProperty name="width" value="0.08571" units="cm"/>
      <inkml:brushProperty name="height" value="0.08571" units="cm"/>
    </inkml:brush>
  </inkml:definitions>
  <inkml:trace contextRef="#ctx0" brushRef="#br0">146 81 6854,'-9'7'-154,"0"-5"539,4 3-163,3-3 37,-5-2 42,7 0-85,0 0 1,-2 7-177,-3 4 0,0-2-61,-6 1 0,2 1 1,-3 2-2,1-1 1,6 0 0,-4-5 0,0 1 0,2 0 54,0 1 1,0-5-1,3 3 97,-1 0 0,0 2-64,5 8 0,0-6-156,0 0 1,0-1-5,0 6 0,1 0 43,5 0 0,-3-1 58,8 2 1,-6-6-1,4-1 73,-2 3 0,4-4 0,-4 0-7,2-2 0,-4 0-61,6-1 1,0-3-68,6 7 1,-1-4 75,0 5 0,0-8 130,0 3 1,0-5 44,0-1 1,0-1-158,0-5 1,-5 3 0,-2-7-20,4 3 0,-3 1 0,0-1-19,2-2 0,-4-1 0,0 2 0,-3-1 4,1 0 1,1 3 0,-3-4 32,1-2 1,2-1 0,-4 1 0,3 1 22,-2-2 1,-3 5-1,-1-3 1,0-2-40,0-1 1,0 4-1,0-1-39,0-3 1,0 0 0,0-2 0,0 0-15,0 0 1,0 5 0,0 1 7,0-3 0,-5-1 78,-1-2 1,0 5-37,6 0 0,-1 6-18,-5-6 1,5 6 0,-6-4-31,0 2 0,3-4 0,-4 4 0,-2 0-33,1 0 1,3 2 0,-4 3 21,-3-3 1,-1 3 0,-2-4 10,0 5 1,0 1-35,0 0 0,2 1 0,1 3-73,3 1 0,-1 6 67,-5-6 1,5 6 0,2-4 75,1 2 0,1-4 0,3 6-34,-1 2 0,0-5 0,5 3 45,0 2 0,0-4 0,0 1 136,0 3 0,1-4-103,5 1 0,-3-1 1,8 2-1,1-4-8,-3 0 1,0-5 0,-4 3-1,4-1 74,0 1 0,5-3 1,-3 3 41,3-3 0,2-2 0,0 0-69,0 0 0,-5 0 0,-2 0 0,4 0 31,2 0 1,-4-5-121,0-1 0,0-5 0,5 5-29,-1-3-860,-5 5-354,4-3-581,-13 7 1823,14 0 0,-6 7 0,6 2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4:51.392"/>
    </inkml:context>
    <inkml:brush xml:id="br0">
      <inkml:brushProperty name="width" value="0.08571" units="cm"/>
      <inkml:brushProperty name="height" value="0.08571" units="cm"/>
    </inkml:brush>
  </inkml:definitions>
  <inkml:trace contextRef="#ctx0" brushRef="#br0">1 0 6645,'9'0'450,"-2"0"0,-7 2-125,0 4-190,0-5 1,0 8-82,0-3 0,0-3-18,0 8 0,0-6-65,0 6 1,0-6 0,0 6-33,0 1 1,0-3 47,0 2 0,0 0-19,0 5 1,2 0 3,4 0 1,-5-6-1,4 1 69,-3 2 0,-2-5 0,0 2-1,0 1 1,0 5 0,0-5 0,0 0 27,0 2 1,5-5-34,2 3 0,0-6-231,-2 5 57,-4 2 0,6-2 19,-7 1 139,0-7 0,0 5 0,2-7 125,3 4 0,-3 1 275,3-2-115,-3-2-115,-2 11-284,0-5-596,0-1-351,0 0 1042,0-8 0,-7 0 0,-2 0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5:06.315"/>
    </inkml:context>
    <inkml:brush xml:id="br0">
      <inkml:brushProperty name="width" value="0.08571" units="cm"/>
      <inkml:brushProperty name="height" value="0.08571" units="cm"/>
    </inkml:brush>
  </inkml:definitions>
  <inkml:trace contextRef="#ctx0" brushRef="#br0">160 64 6429,'-8'2'722,"2"4"-504,-3-5-179,7 14 0,-6-14 6,2 5 0,3 1-33,-8-2 1,7 2 0,-3-3 47,0 1 87,5 1-70,-12 1 0,12-3-15,-3 6 0,-2-5-15,2 6 0,-3-6-22,3 6 1,3-6 1,-3 6 1,3-6 0,0 4 13,-3-2 1,3 6-34,-3-1 0,3-5 0,0 2 0,-1 1 15,-3-2 0,1-2-18,5 5 1,0-6-8,0 5 0,0 2 16,0 3 1,0-4-1,0-1 1,0 1-14,0 6 1,0-2-8,0 2 1,0-7 34,0 1 0,0 0-17,0 4 1,5-3 23,1-2 1,1-6-1,-4 2 11,3 1 0,1-5-29,-2 4 1,-1-5-1,5 2 19,-2 3 1,0-5-7,-2 5-10,4-5 0,5 0 0,-1 4-7,-2 0 0,-6-1 0,6-4 29,1 0 1,-3 0 36,2 0 0,-6 0-29,6 0 1,-1 0 3,7 0 1,-1 0-54,0 0 0,-6 0 11,1 0 0,-6 0 5,6 0 1,0-1 11,5-5 1,-6 5 17,1-5 0,-6 5 0,4 0-18,-2-5 1,1 5 0,-5-8-11,3 2 0,1 5-4,-2-3 0,-1-2 1,4 0-42,0-1 0,-1 3 0,-4-2 17,3 0 0,1 6 0,-4-6 4,3-1 0,-1 5 58,-5-8 0,5 6-8,1-5 1,0 3-1,-6-3-4,0-3 0,1 4 1,2-1 5,3-3 1,-1 4 0,-5-1-18,0-3 1,0-1 0,0-2-11,0 0 1,0 6 0,0-2-49,0 0 1,0 4 0,0-4 5,0 0 1,0 3 0,0-2-8,0-1 0,-5 3 0,-2 0 20,-2 2 0,3-6-1,-4 3 0,6 1 0,-3 0 17,0 2 0,3-6-66,-6 3 0,4 1 4,-4-2 1,4 7 0,-2-3 17,0 0 1,-4 5-1,3-5-23,0 0 0,0 5 44,4-3 1,1-2 7,-7 2 0,6-1-45,-6 6 1,1 0-2,-6 0 0,5 0 1,0 0-20,-1 0 1,3 0 0,-2 0 1,-1 0 0,-3 2 5,-1 3 0,0-3 84,0 4 0,6 1 96,-1-2 1,7 7-93,-1-1 0,3-2 3,2 2 1,-5-6-1,0 6-10,1 1 0,2-3-14,2 2 1,0 0 7,0 5 1,0 0-1,2-2 25,3-3 0,-3 3 1,5-5 13,0 0 0,-3 0 8,7-4 0,-1 2 147,6 4 1,0-4-168,0-7 0,0 0-39,1 0 0,-7 0 14,1 0 1,-6 0-1,6 0-23,1 0 1,-4-2 0,-1-2 36,0-1 1,2-6 104,7 7 0,0-9-29,0 2 1,-6 4-50,1 1 0,-7 4-483,1-4-606,-3 4 441,-2-5 1,0 9-1,0 3 595,0 5 0,-7 5 0,-2 1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5:07.430"/>
    </inkml:context>
    <inkml:brush xml:id="br0">
      <inkml:brushProperty name="width" value="0.08571" units="cm"/>
      <inkml:brushProperty name="height" value="0.08571" units="cm"/>
    </inkml:brush>
  </inkml:definitions>
  <inkml:trace contextRef="#ctx0" brushRef="#br0">64 32 6908,'-9'0'872,"2"0"-787,7 0 0,-5 2-6,0 4 0,-1-3-93,6 8 1,-5-7 118,0 7-108,-1-8 0,4 10 0,-1-6-10,-2 3 1,-1-5 0,6 5 0,0-5 6,0 7 1,0-2 71,0 7-32,0-9 1,2 3-3,3-5 1,-3 1-1,5-3 77,0 0 0,-3 2-78,7-6 1,-1 6 12,6-1 1,-5 1-23,0-6 0,-6 0 3,6 0 104,-1 0-41,6 0 1,-2-2-48,-4-3 0,3 1 0,-6-5 2,2 2 1,-5 0-72,1 2 0,2 0 68,-2-6 1,1 8 85,-6-8-83,0 8 1,1-10-21,4 8 0,-2-2-38,2 1 1,-3 2-18,-2-6 20,0 6 41,0-11 1,0 8 26,0-11 1,-6 9-48,1-2 1,0 6 0,3-4-54,-3 2 0,1 1-42,-7 6 0,6-5 3,-7 0 1,8-1-178,-7 6 1,6 0-164,-6 0 0,6 0 0,-6 0 423,0 0 0,-4 7 0,-1 2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5:09.147"/>
    </inkml:context>
    <inkml:brush xml:id="br0">
      <inkml:brushProperty name="width" value="0.08571" units="cm"/>
      <inkml:brushProperty name="height" value="0.08571" units="cm"/>
    </inkml:brush>
  </inkml:definitions>
  <inkml:trace contextRef="#ctx0" brushRef="#br0">97 113 8202,'-16'7'-119,"5"-4"179,0 8 0,8-5 1,-4 2-5,0-1 0,5 6 1,-5-4-8,0 0 1,3 5-57,-7-3 1,8 3 0,-3 2-21,5 0 0,1-5 0,0-1 0,0 3 10,0 1 1,0-3 0,0-1 33,0 3 1,0 2 0,1 0 79,5 2 0,-4-7 0,3 1 10,-3 2 1,-1-6 0,3-1-45,1 1 1,6-2-1,-4 3 2,2-1 1,0 0-1,3-2-74,-1 0 0,0-1 32,5-4 0,0 0 2,0 0 1,0 0 0,0 0-9,0 0 0,0 0-21,0 0 1,0 0 0,0 0-2,0 0 1,-5-4 19,0-1 0,-1-7 1,4 5-10,-3-1 1,-2 3 0,-5-2 26,1 1 0,5 2 141,-4-6 1,5-2-117,-6-3 0,-1 4 1,-1 3-1,0-2 15,3 1 1,0 3 0,-6-4-56,0-3 1,0 4-1,1 1 1,3-2-26,1 2 0,1-3 1,-6-5-27,0 0 1,0 6 0,0-2 25,0 0 0,0-2-2,0-2 0,-6 0 7,1 0 1,-6 5 0,4 0 3,-2-1 1,4 3-1,-6-2-23,-2-1 0,5 5 0,-1-1-51,1 1 0,-2 4 0,3-6-35,-2 2 0,-2-4 51,-5 6 0,0-2 15,0 1 0,4 4 0,3-3-9,-4 3 1,3 2-1,1 0-47,-4 0 0,4 0 0,-1 0 20,-3 0 0,-1 0 23,-2 0 1,0 2 59,0 3 1,5-1 0,0 5 48,-1-2 1,3 5-25,-2-1 1,6 2-1,-4-1-3,2-1 0,2-6 1,5 6 17,0 1 0,0-3 1,0 2 24,0 2 1,1-5 0,3 3-42,1 2 1,6-5-1,-4 1 1,0 0 52,0 0 1,4-4 0,-4 4-28,2-2 0,-4-1 1,6-3-21,2 1 1,-4-1 0,1 1 21,3-2 0,-4-2 0,1 0 13,3 0 1,-5 0 0,3 0 14,2 0 0,1-6 0,0-1 9,-3-2 0,3 6 0,-5-4-188,0 0 1,4 3-96,-8-7 0,2 8-117,-2-3-1144,-3 5-504,5 1 1953,-7 0 0,7 7 0,2 2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5:10.012"/>
    </inkml:context>
    <inkml:brush xml:id="br0">
      <inkml:brushProperty name="width" value="0.08571" units="cm"/>
      <inkml:brushProperty name="height" value="0.08571" units="cm"/>
    </inkml:brush>
  </inkml:definitions>
  <inkml:trace contextRef="#ctx0" brushRef="#br0">1 16 7742,'0'-9'-620,"0"2"887,0 7 1100,0 0-1319,0 7 0,0-3-45,0 7 0,0-6-116,0 6 1,0-6-1,0 6 122,0 1 1,0-3 33,0 2 0,0-6-26,0 6 1,0 0-7,0 5 1,0-6-21,0 1 1,0-6-56,0 6 1,0 0 18,0 5 0,0-6 27,0 1 0,0-6 80,0 6-30,0-7 1,0 5 35,0-4-38,0-3-91,0 5-229,0-7-922,0 0 1212,7 0 0,-5 0 0,4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5:27.703"/>
    </inkml:context>
    <inkml:brush xml:id="br0">
      <inkml:brushProperty name="width" value="0.08571" units="cm"/>
      <inkml:brushProperty name="height" value="0.08571" units="cm"/>
    </inkml:brush>
  </inkml:definitions>
  <inkml:trace contextRef="#ctx0" brushRef="#br0">257 113 6898,'-2'-9'520,"-3"4"1,-4 3-358,-7 2 0,5 0 0,2 2 8,2 3 0,0-3-106,2 3 0,1-3 1,-5 0-81,2 3 1,0-3-1,3 5-42,-1 0 0,-5-3 0,2 5 1,1-1 42,0 1 0,0-5 0,3 3 0,-3-2 42,-2 1 0,4 6 23,-6-1 1,2 3 0,-3 0-36,1-3 1,6 3-52,-6-3 0,7 3 1,-3 1 18,0-5 1,5-1 0,-3-3 35,3 4 0,2 4 30,0 3 1,2-3 0,2-2 10,1-1 1,2-2-1,-3 3-18,1-1 0,6-6 0,-4 4-10,2-2 1,-4 4 0,4-4-77,-2 2 0,6-4 1,-3 6 1,3-6 0,-1 4 11,-1-1 1,-2-1 0,3-4 0,-1 3 44,2-3 1,-5-1 0,1 0 0,0 1-5,0 3 1,-4-1-1,6-5 1,2 0-5,1 0 0,-3 0 0,-1 0 1,3 0 123,1 0 1,1 0-66,1 0 1,1 0-1,-2 0-20,2 0 0,-7 0 0,1 0-3,1 0 0,-3 0 0,2-2-37,1-3 0,-3 3 1,1-5-1,-2 2-19,1-1 0,0-1 0,4 4-7,-3-3 0,0-6 1,2 3 23,-2 0 0,-6-5 1,3 5-1,-1-2 0,-1 0 0,2 1 0,-4-6 60,2 0 0,1 0 0,-5 0-32,5-1 0,-4 1 1,3 0-3,-3 0 0,-2 6 0,0-1-18,0-1 1,-2-1 0,-1 1 1,-2 1 0,-8 0-15,2-5 0,3 0 1,-4 0-2,0 0 1,3 0-1,-2 0-8,-1 0 0,3 5 0,-2 1-38,-1-3 1,3 4 0,-2 0 7,-1 2 0,-3-4 0,0 4-60,-2-2 0,8 6 1,-3-2 55,-1 3 1,4-4 0,-1 1-11,-3 1 0,4 3 1,-1 1-3,-2 0 1,4 1-1,-3 3-3,-2 1 1,5 3 0,-3-5 19,-2 2 0,4 3 0,0-3 19,2 6 1,-4-3 37,6 3 1,0 0 0,5 5 77,0 0 0,0-5 1,2-1-32,3 3 1,4-1 0,6 1-1,-2-4-11,-4-2 1,2 3 0,5-2 6,0 1 1,0-6-1,-1 2 43,1-3 1,-5-2 0,-1 0 142,3 0 1,2 0-147,0 0 1,2 0 0,-2-2-49,2-3 1,-2 2-1,1-6-73,0 1 1,-4 1-260,-2 2-507,-7 3 93,5-5-1071,-8 7 1764,0 0 0,0 7 0,0 2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5:28.551"/>
    </inkml:context>
    <inkml:brush xml:id="br0">
      <inkml:brushProperty name="width" value="0.08571" units="cm"/>
      <inkml:brushProperty name="height" value="0.08571" units="cm"/>
    </inkml:brush>
  </inkml:definitions>
  <inkml:trace contextRef="#ctx0" brushRef="#br0">81 1 7855,'-7'9'484,"5"0"-303,-3-4 0,-4-2 8,-2 8 1,2-6-348,-1 6 1,4 0 141,-4 6 0,6-6 0,-1-1 22,3 3 1,2-4-1,0 1-18,0 3 1,0 1-1,0 1 1,0 2-20,0-1 1,0-4 36,0-1 0,5-7 0,2 6 34,2-3 0,-3 0 0,4-3-20,3 0 0,-4 1 1,1-5 63,3 0 0,-4 0 0,2 0-24,1 0 0,2 0 0,2 0-18,0 0 0,0 0 0,0 0 6,0 0 1,-5-5-1,0-2 5,1-1 0,-3 3 0,0-2 62,-2 1 0,-1 3 0,-5-7 18,5 3 0,-4-6-73,3 1 1,-3-2 0,-2-1 9,0-2 1,0 7 0,0 0 4,0-3 1,0 4 0,0-1-35,0-3 0,0 4 1,-2-3 3,-3 0 1,3 3 0,-5 0-49,-1 2 1,5 0-143,-8 2 0,6 3 0,-6-4-263,-1 5 0,-3 1 0,-1 0 0,0 0-1428,0 0 1836,0 0 0,-7 7 0,-2 2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5:30.398"/>
    </inkml:context>
    <inkml:brush xml:id="br0">
      <inkml:brushProperty name="width" value="0.08571" units="cm"/>
      <inkml:brushProperty name="height" value="0.08571" units="cm"/>
    </inkml:brush>
  </inkml:definitions>
  <inkml:trace contextRef="#ctx0" brushRef="#br0">145 129 7114,'11'0'265,"-1"0"113,-6 0-168,3 0 0,-9 0-28,-3 0 0,1 0-88,-6 0 1,4 0 0,-2 2-174,0 3 1,-4-3 0,3 5 29,0 0 0,0-3 0,4 4 54,-6 0 1,2 4 13,-1-1 0,1 3 0,-4 2-10,2 0 1,8-5-1,-2-1-15,3 3 1,2 1-1,-2 2 5,-3 0 1,3 0-1,-3 0 26,3 0 0,2 0 0,2 0 4,3 0 1,-2 1 125,8-1 0,0-2 1,3-2-68,-3-1 0,3-7 0,-5 3 0,2-2-60,-1 0 0,1 1 0,5-6-24,0 0 0,0 5 13,0 0 0,0 1 0,0-6 4,0 0 1,-5 0 0,0 0 44,1 0 1,-3 0 0,2 0-2,1 0 1,-3 0-1,2 0-15,1 0 0,2-6 0,3-1-58,-1-2 0,-6 6 1,0-4-18,3 0 0,2-2 26,1-7 0,-2 0 0,-2 1 19,-1 5 0,-8-5 1,4 5 36,1-5 0,-6 5 0,3-1-2,-3-1 0,-1-3 1,3-1-27,2 0 1,-2 0 0,-4 0-23,0 0 0,0 0 0,0 0 3,0 0 1,-4 0 0,-2 0-50,2 0 1,-2 0-1,-1 0 1,2 2 31,-2 3 1,6-3 0,-6 3 21,0-3 1,-2-1 0,-6 3-33,5 1 1,-5 8 0,7-4-67,-1-1 1,-7 7 0,7-5-75,-5 5 0,-3 1 0,1 0 53,0 0 0,6 0 0,-1 0 21,-1 0 1,-3 0 0,-1 0 1,0 0 0,2 1 0,2 3 137,1 1 1,0 2-1,-5-3-67,0 1 1,5 6 0,2-4 0,1 0 16,-1 0 1,5 6 0,-3-4 2,0 0 0,5 5 0,-3-3 14,3 3 1,2-3 0,0-1 0,0 3 0,2-1 1,1 1-6,3-3 1,1-1 0,-4 4-1,4-4 92,2-2 0,2 0 1,5-4-65,0 3 1,-6-1-1,1-5 1,2 0 164,1 0 0,-3 0 0,0 0-107,0 0 0,4 0 0,1-2 26,0-3 1,0 3-80,0-3 0,-1 1-53,-6-1 1,4 1-244,-7-6 1,0 4-571,-6-4 321,0 6-115,0-3 0,0 9 608,0 3 0,0-3 0,0 5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3.072"/>
    </inkml:context>
    <inkml:brush xml:id="br0">
      <inkml:brushProperty name="width" value="0.08571" units="cm"/>
      <inkml:brushProperty name="height" value="0.08571" units="cm"/>
      <inkml:brushProperty name="color" value="#5B2D90"/>
    </inkml:brush>
  </inkml:definitions>
  <inkml:trace contextRef="#ctx0" brushRef="#br0">420 141 7513,'0'-10'-92,"0"2"1,2 8-1,2 2 125,2 4 1,-1 4-1,-5 7-4,0 1 0,6-1 0,0 1 0,-2-1-8,-2 0 0,-2 1 0,0-1 1,0 1-83,0-1 0,0 1 0,2-1-81,4 1 1,-4-1-1,3 1-272,-3-1 0,-2-5 414,0-1 0,0-7 0,0 4 0</inkml:trace>
  <inkml:trace contextRef="#ctx0" brushRef="#br0" timeOffset="376">1 193 7569,'11'0'-154,"1"0"0,0 0 1,5 0 189,1 0 0,-1-2 0,2-2 0,3-2 2,1 3 0,2 1 1,-3 0-1,1-2-62,-2-2 1,5 0 0,-1 6 0,0 0-110,0 0 1,-2 0 0,-5 0 0,-1 0 11,1 0 66,-1 0 0,1 0 1,-1 0-1,1 0 55,-1 0 0,8 0 0,3 0 0</inkml:trace>
  <inkml:trace contextRef="#ctx0" brushRef="#br0" timeOffset="967">804 123 5983,'-10'8'1620,"3"2"-1834,-1-1 0,6 7 0,-4-4 184,4 3 1,2 3 72,0-1 1,6 0-25,0 1 0,5-6 0,-3-3-24,2-1 1,2-2-1,5-6-21,0 0 1,1-2 0,-1-2-1,1-4-29,-1-1 1,-5 3-1,0-6-37,1-1 81,3 5 0,1-8 0,1 5-22,-1-5 0,-5-1 42,-1-1-18,-7 8 43,4 3 0,-14 9 0,0 3 20,3 7 1,1 4-47,2 1 0,5 1 0,3-3-9,2-3 0,2 1 0,5-7 1,0-2-4,1-2 0,-1-2 1,1 0-1,1 0 1,5 0 1,-5 0 0,4 0 0,-3-2-1,-3-4 1,1 2 0,-1-5 0,0-1-5,1 0 1,-3-1 0,-1-5-1,-4 2 4,-2 3 0,-3-1 0,-5-5 3,0-1 0,0 1 1,-2 1-1,-1 3 0,-3 1 0,-6 6 1,4-4-1,-1 3-11,-5 3 0,-2 2 0,-1 2 0,0 0-39,-1 0 0,6 2 1,1 2-1,-1 3-174,2 3 1,-3-4 223,7 6 0,-8-1 0,5 7 0</inkml:trace>
  <inkml:trace contextRef="#ctx0" brushRef="#br0" timeOffset="1385">1730 106 7454,'17'-8'-765,"-7"-2"843,-4-7 0,-6 7 1,-4 2-68,-2 1 1,-8 5 0,3-4 66,-5 4 1,-1 2 0,1 2-14,5 4 0,-5-2 0,6 7-47,1 3 1,1-5 0,8 3-1,0 2 10,0 1 1,2 3 0,2-1-75,2 1 1,7-3 0,-3-1-1,1-5 46,1-1 1,0 0 0,5-4-1,1 2 2,-1-2 1,1-3 0,-1-1 0,1 0 1,-1 0 1,0-1 0,1-3-1,-1-4-28,1-2 0,-3 4 0,-1-5 0,-4-3 7,-3-1 1,5-3-1,-6 1 1,-2-1-18,-2 1 1,-2 5 0,0 0 0,-2-1-61,-4-3 1,-4 1-1,-7 1 1,-3 5-67,-3 1 1,4 2 0,-7 6 0,3 0 159,0 0 0,-8 8 0,4 1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5:31.265"/>
    </inkml:context>
    <inkml:brush xml:id="br0">
      <inkml:brushProperty name="width" value="0.08571" units="cm"/>
      <inkml:brushProperty name="height" value="0.08571" units="cm"/>
    </inkml:brush>
  </inkml:definitions>
  <inkml:trace contextRef="#ctx0" brushRef="#br0">15 0 7483,'0'9'1534,"0"0"-1478,0-3 0,0-3-37,0 8 1,0-6-21,0 6 0,0-6 25,0 6 0,0 0 69,0 5 0,-4-6 5,-1 1 0,-1-6-55,6 6 1,0 0-136,0 5 0,0 0 29,0 0 0,0-6-70,0 1 0,0 0-4,0 5 1,0-5 31,0-1 0,0 1 57,0 5 1,6-6 31,-1 1 0,-1-5 23,-4 3 1,0-3 52,0 5 41,0-7 0,0 5-23,0-4 93,0-3-48,0 5-113,0-7-445,0 0 0,-6 7 0,-3 2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5:52.896"/>
    </inkml:context>
    <inkml:brush xml:id="br0">
      <inkml:brushProperty name="width" value="0.08571" units="cm"/>
      <inkml:brushProperty name="height" value="0.08571" units="cm"/>
    </inkml:brush>
  </inkml:definitions>
  <inkml:trace contextRef="#ctx0" brushRef="#br0">193 113 7673,'-9'0'127,"0"0"-90,4 0 235,3 0-101,-5 0-128,7 0 54,0 0-162,-7 0 0,3 0 52,-7 0 0,8 2 1,-4 1-69,0 3 1,5 6 87,-4-1 1,-1-2 111,2 1 0,-7 1-69,1 5 1,4-6-1,-2 0 2,-4-3 1,10 0 0,-10-3 73,4 0 0,8 3-36,-5-2 1,-1 5-82,2 6 1,-1-4 0,6-1 0,0 0 0,0-1 8,0 0 0,0 0-4,0 6 1,0-5-6,0 1 0,2-7 26,4 5 1,2 0 4,9-1 0,-1 4-46,0-8 0,0 6-8,0-5 1,0 4 0,-2-3 4,-3 2 0,3-3 1,-3 2-1,1 1 72,-1 0 1,3-4-1,-3 4-33,3-1 0,-3-3 0,-1-5 11,3 0-34,1 0 0,2 0 8,-1 0 1,1 0 106,0 0-102,0 0 0,-5 0 0,0 0-6,1 0 0,-3-5 1,2-1 6,1 3 0,1-1 0,-1 0 40,-1-1-132,-8 0 1,12-2 0,-5-2-178,5 0 230,-7-5-5,7 13 46,-6-14-47,7 6 57,-7 1 1,-1-8-18,-2 7 1,-4-1 0,5 0-17,0-2 0,-5 2 0,3 0 116,-3-2 0,-2 2 0,0 0-31,0-2 0,0 3 0,0-2-35,0-1 0,0-4 0,0-1 23,0 2-192,0-1 144,-7 0 0,5 5-6,-3 0 1,1 1-48,-1-6 0,1 0 7,-7 0 1,6 2 0,-4 1 4,2 3 0,-4 4 0,4-3 9,-2 2 1,-1-4-16,-6 6-31,7 0 0,-6-1 13,5 1 0,-5 0 1,1 3 40,3-3 1,-3 3-14,4-4 0,1 5 0,-2 1-68,-2 0 1,-1 0 40,-2 0 0,0 5 0,1 2 11,-1 2 1,5-5 0,1 3 18,-3 0 0,4-4-20,-1 8 1,6-6 0,-3 4 30,0-1 0,3 2 0,-5-3-14,2 2 1,0-3 23,2 4 0,1 1 58,-7 5 0,8-5-17,-2-1 1,5-5-43,5 6 0,-3-5 1,5 2-1,0-1 0,2 5 0,5-6-25,-3 4 1,3-6 0,-3 6 21,3-3 0,2-2 1,0-5 81,0 0 1,-1 0 0,1 0 0,0 0-56,0 0 1,0-3 0,2 1 21,3-3 1,-8-2-1,3 7 1,-2-1 127,0-4-36,-5 3-99,6-5 0,-12 2-120,8 0-58,-8-1-243,5 6-539,-8 0 327,0 0 0,7 6 0,2 4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5:53.765"/>
    </inkml:context>
    <inkml:brush xml:id="br0">
      <inkml:brushProperty name="width" value="0.08571" units="cm"/>
      <inkml:brushProperty name="height" value="0.08571" units="cm"/>
    </inkml:brush>
  </inkml:definitions>
  <inkml:trace contextRef="#ctx0" brushRef="#br0">160 17 7031,'-8'1'714,"2"5"-725,-3-4-35,0 12 1,-7-12 85,0 3 1,6 2-20,-1-2 1,6 6 5,-6-6 0,6 6 1,-4-4-34,1 2 1,1-5 0,4 3 0,-3 0 1,-1 1 0,4 5 38,-3-4 1,1-3-9,5 5 0,2-3 1,1 5 11,3-3 0,1-4-16,-2 4 0,-1-5 0,5 2 14,-2 0 0,5-6 0,-3 6 23,0 0 0,0-4 1,-4 1-34,6-1 1,-2-3 0,0 1-1,0 4-37,0-1 0,-4 1-22,6-5 0,-1 0 41,6 0 1,-5 0-13,0 0 1,-2-1-1,3-3 151,-1 0 1,-6-5-36,6 5 0,-7-1-37,1-5 1,-2 4 29,3-4 0,-4-1-18,3-5 0,-2 3 0,1 0-33,1 2 0,1 0 0,-6-5-32,0 0 0,0 0-5,0 0 0,-6 0-40,1 0 0,-6 5 0,4 2 15,-2 2 0,4 2-308,-6 5 1,1 0 0,-6 0 315,0 0 0,-1-7 0,1-2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5:55.780"/>
    </inkml:context>
    <inkml:brush xml:id="br0">
      <inkml:brushProperty name="width" value="0.08571" units="cm"/>
      <inkml:brushProperty name="height" value="0.08571" units="cm"/>
    </inkml:brush>
  </inkml:definitions>
  <inkml:trace contextRef="#ctx0" brushRef="#br0">80 145 7716,'-8'0'-108,"0"0"225,8 0 19,0 0 0,-5 2-106,0 3 1,-1-1-1,5 4 1,-3 1-7,-1 0 0,-1-3 0,5 4-58,-5 4 0,4-6 1,-5 2 46,0 3 1,5 2 2,-3 0 1,3 2 0,2-2 24,0 2 1,0-7-1,0 1-25,0 1 1,6 2 0,1 2-53,2 0 1,-6 0 0,4 1 28,0 0 1,-3-2 0,5 1 74,-2 0 1,4-6 0,-4 0 0,2-2-42,3 2 0,-3-7 1,2 2-1,1-3 137,3-2 0,1 0 0,0 0 0,0 0-107,0 0 1,0 0 0,0 0 0,0 0 4,0 0 0,0 0 1,3 0-1,-2 0 12,5 0 0,-1 0 0,-4-2 0,-2-2 30,2 0 1,-2-3 0,2 2-85,-2 0 1,0-2-1,-3 3 1,-1 0-14,2-1 0,-5-2 1,3 0-44,2-1 0,0-3 46,4-4 1,-2-2 0,-3 3-1,-4 1 31,-1 2 1,0 0-1,-2-5-7,-1 0 0,2 0 0,-6 1-25,0-2 0,0 2 1,0-2-11,0 2 1,-6-2 0,2 1 3,-1 0 0,-2 0 0,0 3 0,0 0-20,1 2 1,-1 0 0,1-3-1,-3 1-50,0 2 1,-6 3 0,6-5 0,-1 2-32,-1-1 1,6 3-1,-5 0 44,-3 2 1,-2-4 0,-1 6-6,1 1 0,4 1 0,0-1 0,-2-1 0,-1 1-27,-1 3 0,-2 1 0,1 0 4,0 0 0,1 0 0,-1 0 0,0 0-4,0 0 0,0 1 0,0 3 1,0 1 31,0-1 0,0 5 0,0 0 32,0 0 0,0-1 0,0-4 0,1 3 62,5 2 0,-3-4 0,6 4 107,-2-2 1,6 1-88,-3-3 0,4-2 0,2 8 15,0 2 0,0-3 0,0-1-59,0 4 1,2-4-1,2 1-43,1 3 0,2-1 0,-3 1 34,1-3 0,0-4 1,-3 3 48,4-2 1,-3 3-1,8-4-15,1-3 0,-3-1 0,2-2-9,1 0 1,3 0 0,1 0 0,0 0 40,0 0 0,0 0 0,0 0-32,0 0 1,0 0 0,0 0 0,0 0 45,-1 0 0,-4-2 1,-1-1-35,3-3 1,-4-1 0,1 4-20,3-3 1,-4-4-1,0 3 11,-2-2 0,0 3-43,-2-4 1,-1 6-1,5-3-21,-2 0 1,0 5 0,-2-5 3,6 0 0,-2 5-17,2-3 1,-8 1 0,4 1-184,1-3-894,-7 1 379,6 5 0,-5 0-456,4 0 1186,-5 7 0,6-5 0,-7 5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5:56.436"/>
    </inkml:context>
    <inkml:brush xml:id="br0">
      <inkml:brushProperty name="width" value="0.08571" units="cm"/>
      <inkml:brushProperty name="height" value="0.08571" units="cm"/>
    </inkml:brush>
  </inkml:definitions>
  <inkml:trace contextRef="#ctx0" brushRef="#br0">32 1 8139,'-9'0'621,"2"1"-500,7 5 1,0-3-5,0 8 1,0-6-1,0 6-2,0 2 0,0-5 1,0 3-66,0 2 1,0 1-98,0 2 1,0 0 0,0 0-32,0 0 0,0-5 0,0-1 38,0 3 0,0 1 25,0 2 1,0 0 96,0 1 1,0-7 54,0 1 0,-2-2 17,-3 1-183,3 4 71,-5-4-1424,7-2 1382,0-1 0,0-7 0,0 0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5:58.773"/>
    </inkml:context>
    <inkml:brush xml:id="br0">
      <inkml:brushProperty name="width" value="0.08571" units="cm"/>
      <inkml:brushProperty name="height" value="0.08571" units="cm"/>
    </inkml:brush>
  </inkml:definitions>
  <inkml:trace contextRef="#ctx0" brushRef="#br0">241 145 6932,'-9'-2'-108,"2"-1"163,0-2 1,3-1 12,-8 6 0,8 0 145,-7 0 1,6 0-128,-7 0 1,3 0-35,-8 0 0,7 0 0,-1 0 1,-1 0 1,-3 6 0,1 1-12,3 2 0,3-4 0,4 6-28,-1 1 0,-8 2 0,4 2 40,0 0 0,0 0 0,6 0-2,-2 0 0,-1 1 0,6-1-64,0 0 1,0-6 0,0 1 17,0 1 0,0 3 1,0 1 30,0 0 0,2 0 1,2 0 32,1 0 0,6 0 1,-4-1-40,2 2 0,-4-4 0,6 0 1,-1-2-9,-1 2 1,5-5 0,-3 3 16,3 2 0,-3-6 1,0 0-1,1-1 18,3-1 0,1-1 0,0-4-21,0 0 1,0 0-1,0 0 1,0 0 36,0 0 0,0 0 0,0 0 0,0 0-55,0 0 0,0-1 1,0-2-1,-3-5-5,-1 0 0,2 2 0,-3-4-7,3-3 0,-1 3 0,0 1 1,-1-4 8,0-2 0,-4 5 1,2-1-1,-1-2 13,-1 0 1,-3 1 0,5 3 0,-1-4-11,-1-1 0,-3-2 0,4 0-2,-1 0 0,-1 0 0,-4 0-1,3 0 0,-1 0 1,-4 0-1,4-1-16,0 1 0,0 6 0,-5-2 1,0 1-11,0-4 1,0 5-1,0-1-38,0-1 0,-2-3 36,-4-1 0,4 0 1,-8 0-33,3 0 0,-6 0-27,4 0 1,-7 2 0,2 1-1,2 4-1,2 2 0,5 0 0,-7 4 0,-1-3 7,0 3 1,1 1-1,3 2 1,-4 0-26,-1 0 1,-2 0 0,0 0-2,0 0 1,0 2 0,0 1 18,0 3 1,0 4 0,0-3 16,0 2 1,0 2 41,0 5 1,5-2-1,2-1 29,2-3 1,-5-4 0,8 4 31,0 3 0,3-4 0,1 2-42,0 1 0,0-4 0,0 4 121,0 0 1,0-4-89,0 4 0,1-3 0,3 2 134,0 1 1,8-7 0,-5 4 10,2-3 1,2 0 0,5-6-57,0 0 0,0 0 0,0 0 0,0 0-83,0 0 1,4 0 0,3 0 0,-4 0 1,-1 0 0,-2 0 1,0 0-1,0 0-3,-1 0 0,-4 0 0,-1-1 1,-1-4 3,-1 1 53,-4-2 0,3 4-870,-7-3-968,0 3 759,0-5 0,0 8 978,0 5 0,-7 3 0,-3 7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5:59.495"/>
    </inkml:context>
    <inkml:brush xml:id="br0">
      <inkml:brushProperty name="width" value="0.08571" units="cm"/>
      <inkml:brushProperty name="height" value="0.08571" units="cm"/>
    </inkml:brush>
  </inkml:definitions>
  <inkml:trace contextRef="#ctx0" brushRef="#br0">144 17 7662,'-8'7'35,"-1"-5"162,4 3-24,3-3 1,-7-2-1,3 0 0,3 0-191,-8 0 1,6 5-1,-6 1-38,-1-3 0,3 4 1,-2 1-23,-1 0 0,5-2 1,0 3 28,-1-2 1,7 5 45,-5-1 0,4-2 34,2 2 1,0-1-4,0 6 1,0 0-1,2-1-18,4-5 0,-5 5-20,5-5 0,1-1 6,-2 2 0,8-8-12,-3 3 0,5-4 96,1-2 0,0 0 0,-1 0 45,2 0 1,-2-2 73,2-4 0,-2 3-63,2-8 1,-6 6-11,-2-6 1,1 0-28,0-5 1,2 0-84,-5 0 0,-1 2 0,-2 2-35,1 1 1,0 0 14,-5-5 0,0 0 0,-1 0-128,-5 0 0,3 5 0,-7 2-175,-3 2 1,-1-3 0,-3 4-151,2 3 0,4 1 1,1 2 456,-3 0 0,-2 0 0,0 0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6:00.900"/>
    </inkml:context>
    <inkml:brush xml:id="br0">
      <inkml:brushProperty name="width" value="0.08571" units="cm"/>
      <inkml:brushProperty name="height" value="0.08571" units="cm"/>
    </inkml:brush>
  </inkml:definitions>
  <inkml:trace contextRef="#ctx0" brushRef="#br0">127 97 7199,'-10'0'428,"-1"0"0,2 2-225,-2 3 1,-3 4-162,3 7 1,3 0 0,-1 0-39,2 0 1,1 0-1,4-1 1,-1-3-15,-2 0 1,-1-3 0,6 8 0,0-1-123,0 1 0,0-2 1,0 2-1,0-2 97,0 2 0,0-2 0,0 2 49,0-2 0,2-1 1,2-1-1,3-5 47,2 1 0,-4 0 0,6-2-10,1 3 1,-3-7-1,2 4 1,1-2 27,2 1 0,-3 0 1,0-5-1,1 3 42,2 2 0,3-2 0,-1-4 56,0 0 0,1 0 1,-2 0-6,1 0 1,0 0 0,0 0-48,0 0 0,0 0 1,0-2-21,0-3 1,-5 2 0,0-7 0,-1 2-98,-1 0 0,4 2 0,-8-5-42,-2-2 0,-1-1 0,1 1 0,-1 0 59,4 1 1,1 4 0,-4-5 0,3 2-23,-3-1 0,4-2 0,-1-1-20,-3-2 0,1 7 0,-1-2 1,3 0-29,-3-2 1,-1 3-1,-2 0-1,0 0 0,-2-5 0,-1 0 17,-3 0 0,2 6 0,1 1 0,0 0 12,-3 1 1,-1-2-1,4-2-23,-3 1 0,-4 0 0,3-3 0,0 1-57,0 3 0,-1 4 0,5-4-94,-3-3 0,-1 4 55,2-1 0,-4 6 0,-7-1 23,0 3 1,5 2-1,0 0 1,0 0-22,-4 0 0,-1 0 0,0 0 0,0 0 72,1 0 1,-2 0 0,1 0 0,0 0 71,-1 0 1,1 0 0,0 2 13,0 3 1,0-3-1,0 3 1,2-1 16,3 1 1,-3-1 8,3 6 0,3 1 57,-3 5 1,7 0-10,-1 0 1,5 0 0,3 0-51,3 0 1,1-1 0,-3-3 0,3-3 187,2-2 0,-4 5-142,6 0 0,-1 1 1,5-2-1,-3-2 55,-1-2 0,-6-1 0,6-6-26,1 0 1,2 0-1,2 0-51,1 0 1,-1 0-1,0 0-18,1 0 0,-8 0 0,2 0-16,1 0 0,3 0 1,1 0 17,0 0 1,0-2-1,0-2-51,0-1 1,-1-2-152,-5 1-130,-3 5 0,-4-12-562,1 8-692,-2-1-170,5 6 1700,-7 0 0,7 0 0,2 0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6:01.663"/>
    </inkml:context>
    <inkml:brush xml:id="br0">
      <inkml:brushProperty name="width" value="0.08571" units="cm"/>
      <inkml:brushProperty name="height" value="0.08571" units="cm"/>
    </inkml:brush>
  </inkml:definitions>
  <inkml:trace contextRef="#ctx0" brushRef="#br0">64 1 6836,'-9'0'1248,"2"0"-990,7 0-178,0 0-41,0 7-49,0-5 0,0 7-6,0-4 1,-6 4 20,1 7 1,1-5 0,4-1-25,0 3 0,0-4 0,0 1 17,0 3 1,0-4 0,-2 2-30,-4 1 0,5-3 1,-5 2 96,5 2 1,1-4-3,0 2 1,-2-2 0,-2 3 18,-1-1 1,-1-7-46,6 8 1,0-2-63,0 6 1,0-5-29,0 0 0,0-7-18,0 7 143,0-6 49,0 2 100,0 0-125,0-6-70,0 6 20,0-7-341,0 0 0,0 0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1:48.221"/>
    </inkml:context>
    <inkml:brush xml:id="br0">
      <inkml:brushProperty name="width" value="0.08571" units="cm"/>
      <inkml:brushProperty name="height" value="0.08571" units="cm"/>
    </inkml:brush>
  </inkml:definitions>
  <inkml:trace contextRef="#ctx0" brushRef="#br0">314 280 7621,'0'-11'-732,"0"-1"0,1 6 1129,5-5 1,-5 5-267,5-6 0,-6 8-47,-6-2 1,4 4-135,-10 2 1,-1 0 11,-3 0 1,-1 2 0,-1 2 50,0 2 0,7 2 0,0-4-8,-2 2 1,-4 5 0,2-3-1,2 0 3,0 0 0,9 5 3,-1-1 1,3-3-1,2 3-28,0 2 1,0-5 42,0 3 0,2-6 22,3 5 1,5-5-33,8 6 0,-3-6 0,-1 3 39,-2-1 0,-6-2 1,5-6-10,2 0 0,-3 0 0,2 0 8,1 0 0,3-2-39,0-4 1,3-1 0,-5-7 17,-1 2 1,-4 6 0,-5-5-2,2-3 1,1 5 0,-2-3 28,1-2 0,0-1 0,-6-3-1,0 1 0,-3 5 0,0 1 1,-6-3-14,0-2 1,4 5-1,-2-1 1,1-1-20,0-3 1,-8 1-1,6 1 1,-5 2-26,1-1 1,2-3-1,-7 1-27,-1 3 0,0-2 1,2 7-1,-2-1-44,0 0 0,1 2 1,-1 4-1,1-1 21,-1-3 0,2 0 0,-2 6-434,1 0 0,5 0-96,1 0 0,1 2 577,-2 4 0,4 3 0,8 9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23.700"/>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5B2D90"/>
    </inkml:brush>
  </inkml:definitions>
  <inkml:trace contextRef="#ctx0" brushRef="#br0">8872 3266 7569,'0'-18'0,"0"1"-67,0 0 1,0 5-1,0 0-212,0-1 1,-8 3 0,-3 0 286,-5 3 1,4-5 0,1 6-1,-3 2 29,-1 2 0,3 2 0,0 0 0,-1 0-22,-3 0 1,5 2-1,-1 2 1,0 4-10,3 2 1,-5-5 0,8 7-1,0 0-27,-1-3 0,5 7 1,-4-5 11,4 5 0,4 1 1,2 1 13,2-1 0,7-5 0,-1-2 1,3-1 22,3 1 1,5 0 0,0 3 0,-1-3-14,-3-2 1,-1 4 0,-1-5 0,0 1 0,1 0 0,-1 3 0,1-3-11,-1 2 1,-7-4-13,-4 5 1,-4-5-7,-2 6 0,0-6 0,-2 3 0,-4-1-26,-6-4 0,-3-2 0,-3 0 0,1 2-35,-1 2 0,1-1 0,0-5 1,-1 0-67,1 0 1,-1 0-269,1 0 408,7 0 0,-6 0 0,7 0 0</inkml:trace>
  <inkml:trace contextRef="#ctx0" brushRef="#br0" timeOffset="318">8854 3318 6517,'-11'-9'138,"-1"3"-40,8 4 1,-5 2 0,5 2-15,-2 4 0,-6 9 1,4 8-40,-1-1 0,-1 3 0,-4-2 0,5-1-29,1-3 1,-6-3-1,3-3 1,-3-1 58,3 1 1,-5 3-86,4 1 1,-1-5-1,-1-2-87,3-3 0,7 1 1,-4-4-153,0 2 1,0 2 248,-3-2 0,-5-5 0,7 7 0</inkml:trace>
  <inkml:trace contextRef="#ctx0" brushRef="#br0" timeOffset="-14600">8208 280 7264,'18'0'-1150,"-7"-6"1360,1 0 0,-16 0 0,-2 6-76,-7 0 1,-5 0-1,1 0-26,-1 0 0,9 8-124,3 3 0,4-1 0,2 2 0,0 1 14,0 3 0,2-1 0,4-1 0,3-2 48,1 1 1,6 3 0,-5 1-2,5 1 1,-5-3 0,-1-1-1,-2-3 100,-4 3 1,3-4 146,-1 1-254,0 1 1,-14-2 0,-3-2-1,-5-3-297,-1 1 0,-3 0 0,-3-6 259,-6 0 0,4 0 0,-1 0 0</inkml:trace>
  <inkml:trace contextRef="#ctx0" brushRef="#br0" timeOffset="-16897">5624 384 7265,'11'-5'-1254,"1"-1"1451,-8 0 1,2 6-1,-12 0-93,-6 0 0,2 0 0,-1 0-26,-3 0 1,-1 0-1,-1 2 1,3 4 34,1 5 1,6-1 0,-4 2-72,3 1 1,1 3-1,6 1-60,0 1 1,8-1 0,3-1 2,5-5 1,1-3 0,1-8 0,-1 0 4,1 0 0,-1 0 0,0 0 0,1 0 1,-1 0 0,1-6 0,-3-2 0,-1 1 5,-2-1 1,-7-4-1,5 5 1,-2-3-63,-4-4 1,-2-1 0,-4-3-77,-4 1 1,-4 5 0,-7 2-17,-1 3 0,-5 1 0,0 6 0,1 0 37,3 0 1,-4 2 0,-1 2 120,3 2 0,2 7 0,1-3 0</inkml:trace>
  <inkml:trace contextRef="#ctx0" brushRef="#br0" timeOffset="-16633">5920 245 7341,'18'-10'-529,"-3"0"1,-1 6 1041,-2-1 0,-3 1-497,3 9 0,-4 5 0,-8 8 0,0-1-6,0 1 0,0-1 0,0 0 0,0 1-20,0-1 1,0 1 0,0-1 0,0 1-198,0-1 0,0 1 8,0-1 1,0 1 198,0-1 0,0-7 0,0-2 0</inkml:trace>
  <inkml:trace contextRef="#ctx0" brushRef="#br0" timeOffset="-16008">5886 349 6817,'17'0'5,"0"0"56,1 0 1,-1 0-1,3 0 1,1 0-86,2 0 1,3 0-1,-5 0 1,4 0 27,2 0 0,-3 0 0,3 0 0,-2-2-40,-4-3 1,5 3 0,-3-4 0,-4 2 25,-5-2 1,1 4 0,-5-6 0,2 3 12,-1-1 1,-7-2 0,4 4 0,-2-4 4,0-1 0,0 3 27,-6-6 0,0 6 41,0-5-32,0 7-51,0-4 1,0 16 0,-2 4 19,-4 3 1,4 3 0,-4-1 0,4 0 3,2 1 0,0-1 1,0 1-1,0-1-14,0 1 0,0-1 1,0 1-17,0-1 0,2 1-30,4-1 0,-4-5-32,4-1 74,-4-7 1,-1 2 0,3-12-25,2-5 0,0-5 0,-4 1 0,2 1-20,2 2 1,5 1-1,-3-7 1,2 1 16,3-1 0,-3 7 0,2-1 0,1 0 13,3 3 0,1-5 1,1 8 82,-1 2 0,1 2 0,-1 2 86,1 0 0,-1 2 0,0 4-50,1 6 1,-1 3-53,1 3 1,-3-1 0,-3 1-130,-6-1 0,-2-5 0,0 0-180,1 1 1,1-3 0,-8 0-380,-3-3 636,3-1 0,-14-6 0,6 0 0</inkml:trace>
  <inkml:trace contextRef="#ctx0" brushRef="#br0" timeOffset="-15630">6759 419 7342,'17'0'-1039,"1"0"1213,-1 0 1,-5 0 0,-1 0-129,3 0 1,2 0-1,1 0 1,0 0-41,1 0 1,-1 0-1,1 0 1,-1 0 21,1 0 1,-1-6 0,-1-1-1,-3-1-20,-1 0 1,-6-3-1,4 3 32,-3-2 1,-1 4-47,-6-5 1,-2 7-21,-4-2 0,2 4 0,-7 2 0,-3 0 31,-1 0 0,-1 2 1,3 4-1,1 3 20,-2 1 0,5 4 1,-1-7-1,2 3 24,4 4 1,-3 1-84,1 3 0,0-1 1,8-1-1,4-5-73,5-5 0,5 2 0,1-2 0,1 0-72,-1 1 1,8-5-1,3 4 1,1-4 178,0-2 0,0 0 0,4 0 0,-4 0 0,4-8 0,-6-1 0</inkml:trace>
  <inkml:trace contextRef="#ctx0" brushRef="#br0" timeOffset="-15313">7492 384 7569,'18'-17'-909,"-1"-1"568,1 1 0,-7-1 391,1 1 1,-8 0 0,0 1 27,-8 4 1,-6-1 0,-7 7-1,-1 2-44,1 2 1,-1 2 0,1 0 0,-1 0 39,1 0 1,-1 0-1,3 2-28,3 4 0,-1-2 0,7 7-37,2 3 0,2 2 0,2 1 0,2 0-15,4 1 0,-2-3 0,7-1 1,1-2 7,-2 1 0,5 1 0,-3-1 0,3-1 6,3 2 1,-3-5 0,-1 1 0,-4 0-2,-3-1 1,5-3 27,-6 6 51,0 0 0,-8-3 1,-4-3-74,-6-4 1,-3-2 0,-3 0 0,1 0-125,-1 0 1,1 0 0,-1 0-105,1 0 1,5 0 214,1 0 0,-1 0 0,-5 0 0</inkml:trace>
  <inkml:trace contextRef="#ctx0" brushRef="#br0" timeOffset="-15097">7737 314 7569,'9'0'-411,"7"0"0,-8 2 523,3 4 1,3 4-1,-8 7-111,-2 1 0,-2-1 1,-2 1-1,0-1-65,0 1 0,0-1 0,0 1-682,0-1 746,0 1 0,0-9 0,0-1 0</inkml:trace>
  <inkml:trace contextRef="#ctx0" brushRef="#br0" timeOffset="-14914">7876 175 7569,'0'-18'-65,"0"1"-232,0-1 22,0 9 0,0 3 0,0 12 275,0 5 0,0 5 0,0 1 0</inkml:trace>
  <inkml:trace contextRef="#ctx0" brushRef="#br0" timeOffset="-17545">4960 419 6425,'10'0'206,"-3"0"1,-7 8 0,0 4-134,0 3 0,0 3 0,0 1 0,0 2-26,0 3 0,6-1 0,0-4 1,-2 3-76,-2 1 1,-2 0 0,0-3 0,0 1-121,0 2 1,0 1-29,0-7 0,0 1 0,0-1-70,0 0 0,2-7 246,4-4 0,-4-4 0,5-2 0</inkml:trace>
  <inkml:trace contextRef="#ctx0" brushRef="#br0" timeOffset="-17258">5047 576 7569,'0'-23'-1129,"0"0"1070,0 0 0,0-1 0,0 1 1,2 2 204,4 1 0,4 5 0,7 1-75,1 3 1,-1 7 0,1-2 0,-1 4-34,1 2 0,-1 0 1,0 0 24,1 0 1,-1 0-1,1 0-77,-1 0 0,-5 6 1,-2 1-59,-3 3 0,-1-4 56,-6 6 1,-2-1 0,-4 5 7,-5-5 1,-5-1 0,-1-6 0,-1 2 5,1-2 0,-1 0 0,1-1 0,0 3-138,-1-2 0,6-2-373,1-2 513,-1 8 0,10 2 0,4 7 0</inkml:trace>
  <inkml:trace contextRef="#ctx0" brushRef="#br0" timeOffset="-2029">6741 3074 7447,'10'0'-644,"6"0"750,-15 0 1,13 2-40,-8 4 1,0 3 0,-4 9 0,1-1-48,3 1 0,0 1 0,-6 2 0,0 3-39,0-3 1,0 0-1,0 1 1,0 1-65,0-2 1,0-1 0,0-3 0,0 1-91,0-1 0,0-5 1,0-1-68,0 3 1,2 0 239,4-3 0,-4 5 0,6-6 0</inkml:trace>
  <inkml:trace contextRef="#ctx0" brushRef="#br0" timeOffset="-1571">6636 3301 7569,'-17'0'-576,"7"0"0,-3-2 641,7-4 0,2 4 9,10-4 1,4 4-1,7 2-20,0 0 1,1 0-1,-1 0-44,1 0 1,-1 0 0,1 0 0,-1 0-36,1 0 0,-1 0 1,1 0-1,-1 0 24,1 0 1,5 0 0,0 0-48,-1 0 0,3 0 65,-2 0 1,0 0 0,-5 0 2,-1 0 0,7 0 0,-1 0-5,-2 0 0,-7 0-68,-3 0 53,-7 0 1,2 0 0,-10 2-8,-2 4 1,-7-4 0,3 6 54,0 0 0,-3 1 32,7 9 1,0-1 0,6 1-42,0-1 0,0 1 1,0-1-29,0 1 0,6-7 0,2-1-62,1-2 0,3 3 0,6-5-59,-1-2 0,0-2 0,1-2 0,-1 0-280,1 0 1,-1 0 389,1 0 0,-1-8 0,1-1 0</inkml:trace>
  <inkml:trace contextRef="#ctx0" brushRef="#br0" timeOffset="-1404">7283 3126 7569,'-2'-11'-87,"-4"-1"0,2 8-475,-8-2 1,7 4 157,-7 2 404,8 8 0,-11 2 0,5 7 0</inkml:trace>
  <inkml:trace contextRef="#ctx0" brushRef="#br0" timeOffset="-979">7527 3301 6610,'-17'-8'70,"5"6"0,0-4-113,-1 4 0,-1 4 0,1 2 0,1 4 117,-2 2 0,7-4 0,-1 5-54,0 3 1,6-5-1,-4 3-20,4 2 0,8-5 0,2 1 0,0 0 26,0-1 0,5-5 0,-1 2-36,3-4 1,3-2-1,-1 0 1,3 0 18,3 0 0,-4 0 1,5 0-1,-5 0 31,-2 0 1,1-2-10,-1-4 1,-1-3-1,-4-9-13,-7 1 0,-3-1 1,-2 1-1,0-1-34,0 1 0,-2 5 1,-3 1-1,-7-1-67,-4 2 1,-1 2-1,-2 8 1,-3 0-16,-1 0 0,-6 0 0,6 0-1,1 0 0,5 2 1,3 2-1,4 4 99,3 2 0,1 1 0,6 7 0</inkml:trace>
  <inkml:trace contextRef="#ctx0" brushRef="#br0" timeOffset="-445">7911 3231 7569,'10'8'-884,"4"-4"864,-9 7 1,7-5 0,-4 4 29,2-2 1,-7 5 0,5-1 24,0 3 1,-6-3 0,6 0-11,-1 1 1,-5 3-17,4 1-25,-4 1 0,-2-7-14,0 1 0,-2-8-13,-4 2 1,3-4 0,-7-4 22,2-4 1,2 2-1,6-8-25,0-1 1,0 3-1,0-2 1,0-1 7,0-3 0,0 5 0,0-1 0,2-2 20,4-1 0,4-3 0,7 3 22,1 3 1,-1-1-1,1 7 1,-3 0 37,-3-2 0,3 6 1,-3-4 25,3 5 0,3 2 0,-3 5-22,-3 6 1,2-2-1,-7 1-48,3 3 0,-6 1 0,4 1-16,0-4 0,-7 3 0,5-3-3,-4 3 0,4-3-245,0 0 1,7-9 264,-1 3 0,4 4 0,1 0 0</inkml:trace>
  <inkml:trace contextRef="#ctx0" brushRef="#br0" timeOffset="-4237">4698 3458 7410,'8'0'-504,"-8"0"0,-8 0 564,-9 0 1,5 6-1,2 2 14,2 1 0,3-3 0,3 4 1,-2 0-20,-2-1 1,0-3 0,6 6 0,0 1 1,0-3 0,2 2-67,4 1 1,-2-5-1,7-2 1,3-2-36,2 2 1,1-5 0,0 5 0,1-4 49,-1-2 0,3 0 1,1-2-1,2-2 4,-1-1 0,-3-3 0,-1 2-7,-1-6 0,-7 3 0,-2-3-36,-1-2 1,-7-1 27,0-3 1,-7 3 0,-11 1-1,1 5-111,-1 1 1,-5 2 0,-2 6-1,-1 0-309,1 0 426,-6 0 0,12 8 0,-6 2 0</inkml:trace>
  <inkml:trace contextRef="#ctx0" brushRef="#br0" timeOffset="-3571">5257 3423 6367,'-10'-8'33,"-5"6"1,11-5 175,-8 7-76,8 0-52,-4 0-18,8 0 1,0 7-1,0 5-22,0 4 1,0-5 0,0 1-1,0 3-6,0 7 1,6-3 0,0 4 0,-2-3-23,-2-3 0,-2 7 0,2-1 0,2 0-32,2 2 1,-1-5 0,-5 5 0,0-2 0,0 1 1,6-1 0,0-6 0,-2 1 3,-2-1 1,-2-5 0,0 0-244,0 1 1,0 3-274,0 1 389,0-7 0,-2-2 141,-4-8 0,-4-8 0,-7-2 0</inkml:trace>
  <inkml:trace contextRef="#ctx0" brushRef="#br0" timeOffset="-3153">5082 3493 7569,'2'-17'0,"2"-1"0,2 1 0,2 5 0,-3 0-626,7-1 466,-4-3 0,7 5 0,-3-1 101,4-2 1,-7 5 0,-1-1 0,0 2 76,3 4 1,-1 0-1,2 1 48,1-3 0,3 0 0,1 6-39,1 0 0,-1 0 1,1 0-1,-1 0 16,1 0 0,-1 6 0,-1 1-11,-5 3 0,5-4 0,-7 6-59,1 1 0,4 3 37,-8 1 1,5 1-19,-5-1 0,0 1-7,-6-1 1,-6-5 0,-2-3 27,-1-1 0,-3 0 0,-6-4 0,1 2 3,0-3 1,-1-1 0,1-2 0,-1 0-9,1 0 1,-1 0 0,1 0 4,-1 0 1,1 0-192,-1 0-563,9 0 741,1 0 0,8 0 0,0 0 0</inkml:trace>
  <inkml:trace contextRef="#ctx0" brushRef="#br0" timeOffset="-2741">5711 3371 6428,'-10'0'24,"-5"0"0,11 0 1,-6 2 26,2 3 1,1-1 0,3 8-7,-2 2 0,0 1 0,6 3-79,0-1 68,0 1 14,0-9-67,8 7 1,-4-9-1,7 5 32,3-6 0,1 2 0,3-2-34,-1-3 1,1-1 0,-1-2 0,1 0 14,-1 0 0,1-5 0,-3-3 0,-1 0 5,-3 0 0,-1-5 0,4 1-1,-3-3 1,-7-3 0,2 1 0,-4-1-8,-2 1 1,0 5 0,-2 0 3,-4-1 1,-3-1 0,-9 3-55,1 5 0,-1 4 1,1 2-37,-1 0 1,1 0 0,-1 0 0,1 0 94,-1 0 0,9 8 0,-7-7 0,6 7 0</inkml:trace>
  <inkml:trace contextRef="#ctx0" brushRef="#br0" timeOffset="-2308">6043 3318 7569,'17'0'-233,"1"0"0,-1 0 1,1 0 218,-1 0 1,0 0-1,1 0 57,-1 0 1,1 6-1,-3 2-18,-3 2 1,4-5 0,-7 7-45,1 2 0,4-5 0,-9 3 48,-1 2 0,4 1-194,-2 3 1,-2-7 150,-10 1 35,-4-8 1,-5 2-1,1-10 1,4-4-28,3-2 1,-5 4-1,4-5 43,-1-3-96,5-1 32,-4-3 29,8 1 1,0 7-147,0-6 133,0 7-8,0-1 11,0-5-132,8 5-18,-6 0-112,13-5 229,-5 13 10,7-14 0,-5 14 31,0-4 0,-9-3 0,21 7 0,-5-6 0</inkml:trace>
  <inkml:trace contextRef="#ctx0" brushRef="#br0" timeOffset="-5509">3406 3563 7451,'-10'0'-620,"2"0"516,8 0 173,0 0-65,0 8 1,0-5 52,0 9 0,0-6 1,0 6-1,2 1-23,4 3 1,-4 1 0,4 1 0,-2-1 2,1 1 0,-3 5 1,4 2-1,-4 0-39,-2 1 0,6-1 0,0-4 1,-2 2-190,-2-1 191,-2-3-141,0-1-16,0-1 94,0-7 0,5 5 0,1-3-271,-2 3 281,-2-5-284,-2-2 166,0-8 171,8 0 0,-6 0 0,5 0 0</inkml:trace>
  <inkml:trace contextRef="#ctx0" brushRef="#br0" timeOffset="-5079">3423 3615 7569,'0'-17'0,"0"7"-394,8-5 0,-4 7-15,7-4 352,1 4 0,0 3 82,-1-1 0,1-2 19,5 2 0,-5 4 0,0-4 64,1 4-71,3 2 0,1 0-5,1 0 0,-1 0 0,1 0-48,-1 0 50,1 0 0,-1 0-1,1 0 1,-7 6 0,-1 2-63,-2 2 1,3-4-1,-3 3 1,0 1-1,1 0 7,1 3 0,-6-3 0,4 2 14,0 1 1,-6 3 0,5 1 5,1 1 1,-6-7 0,4 1 7,-4 1 1,-4-5 0,-2 0 0,-4-2 6,-2 0 0,5 1 1,-7-3-1,-2 2-3,-1-2 0,-1 0 1,3 0-1,1 2-9,-1-3 5,-3-1 4,-1-2-3,-1 0 1,6 0 2,1 0 1,5 0-146,-6 0 1,7 0 21,-7 0-50,8 0 163,-4 0 0,16-7 0,2-3 0</inkml:trace>
  <inkml:trace contextRef="#ctx0" brushRef="#br0" timeOffset="-4616">3947 3528 7267,'17'0'-466,"-5"0"0,0 0 1,1 0 662,3 0 0,-4 0 0,-1 0-171,3 0 0,1 0 1,3 0-1,-1 0 34,1 0 1,-1 2-1,1 2-7,-1 2 0,1 1 1,-1-3-45,0 2 1,-5 6 0,0-5-78,1 3 0,-3 2-7,2 5 1,-8 1 51,1-1 1,-3-5 0,-4-3 11,-3-1 1,-5-2 58,-8-6 1,1 0 18,-1 0 1,7-6 40,-1 0-98,8-7 1,-3 9-1,7-8 1,1 1 5,5 1 0,-4-6 0,6 5 0,0-5-41,3-1 1,-1 5-1,2 1 1,-1-3-45,-1-2 1,4 5-1,-7 1 1,1 0-225,0 1 0,6 5 293,-3-2 0,5-4 0,1 1 0</inkml:trace>
  <inkml:trace contextRef="#ctx0" brushRef="#br0" timeOffset="-20800">314 314 7569,'8'-9'-746,"-6"-1"1,2 4 780,-8-5 0,0 3 0,-7 0 85,-3 0 1,-1 6-1,-3-3-19,1 3 1,-1 2 0,1 0-61,-1 0 1,1 0-1,-1 2 1,1 1-3,-1 3 0,3 2 0,1-4 0,3 4-43,-3 1 0,4 1 1,1 4-1,-1-5 40,0-1-32,6 6 0,-5-7 1,5 7-1,-2-2 0,2 1-11,2 3 1,4-1 0,4-3 0,4-4 2,-1-1 1,7-5-1,-3 4 1,7-4-2,3-2 0,2 0 0,-3 0 0,1 0 6,-2 0 0,-1-2 0,-1-2 0,2-3-3,3-3 0,-3 4 1,-7-6-1,-3-1 1,3-3 1,-1 5 0,-1-1 0,-4-2 8,0-1 1,-6 3 0,5 3 0,-1-1 15,0 0 0,0 4 2,-6-5-48,0 7 27,0-4 0,0 10 1,0 4 7,0 5 1,0 5 0,0 1-1,0 1 1,0-1 4,0 1 1,0 1 0,0 3 0,0 1-9,0-2 1,2 1 0,2-1 0,1 4 6,-1 2 1,4 0-1,0 5 1,0-5 15,-1-2 0,-1 6 0,-6-2 0,0 4-8,0 2 1,0-2 0,0-2-1,0-4-3,0-2 0,0 5 1,-2-5-1,-2 0-2,-1 0 1,-9-1 0,4-7 0,-1 0-11,-1 1 1,-6-6 0,-5-3 0,2-1 86,1-4 1,1-2-1,-2-2-74,-3 0 1,1 0 0,6-2 0,-1-2 100,1-2 1,5-9 0,2-1 0,1-5 0,1-2-52,0-3 1,2 5 0,6-8 0,0-2-139,0-2 1,2-2-1,4-2 1,6-2-116,3-2 0,3 3 0,-1 7 0,1 3-412,-1 3 0,8 2 592,4 5 0,12-7 0,4-2 0</inkml:trace>
  <inkml:trace contextRef="#ctx0" brushRef="#br0" timeOffset="-18838">3545 157 7110,'0'-11'-353,"0"-1"0,2 2 552,4-1 0,-4 1 206,4 4-325,-4 4 1,-2-4-17,0 12 0,0-2 0,2 8 3,4 1 0,-5 3 0,5 1 0,-4 3-14,-2 3 0,0-4 0,0 5 0,0-5 0,0-1 0,0 5 0,0 0 0,0-2-45,0-1 0,0 3 0,0 0 1,2-1-323,4-3 0,-4-1 0,6-1-69,-1 1 1,-3-3 382,8-3 0,0 3 0,5-5 0</inkml:trace>
  <inkml:trace contextRef="#ctx0" brushRef="#br0" timeOffset="-18545">3947 140 6157,'10'0'425,"-1"0"1,-5 2-340,2 4 1,0 3 0,-6 9-1,0-1-24,0 1 1,6-1 0,0 1-1,-3-1-54,-1 1 0,-2-1 0,2 0 0,2 1-60,2-1 0,0 1 0,-6-1 0,0 1-55,0-1 0,0 1 1,2-3-1,2-1 107,2-3 0,-1 1 0,-5 6 0</inkml:trace>
  <inkml:trace contextRef="#ctx0" brushRef="#br0" timeOffset="-18312">3737 367 8242,'18'0'128,"-1"0"1,3 0 0,1 0 9,2 0 0,3 0 0,-5 0 0,4 2-374,2 4 1,-5-4-1,3 3 1,-2-3 99,1-2 0,-1 6 1,-6 0-1,1-2 136,-1-2 0,1 6 0,-1 1 0</inkml:trace>
  <inkml:trace contextRef="#ctx0" brushRef="#br0" timeOffset="-18117">4261 314 7031,'18'0'337,"-1"0"0,-1 2-365,-5 4 0,5-4 0,-6 6 1,1-2-185,1 0 1,-6 5-1,5-3 19,3 2 0,-4-6 193,1 1 0,1 5 0,5 0 0</inkml:trace>
  <inkml:trace contextRef="#ctx0" brushRef="#br0" timeOffset="-17846">4698 332 7266,'10'-8'20,"-3"6"0,-9-6 58,-3 8 1,-5 8 0,-7 4 5,-1 3 0,6 1 0,1-2 0,-3-3-27,-1 3 1,3 1-1,0 3 1,-1-1-30,-3 1 1,1-1 0,1 1-1,3-1-44,-3 1 1,0-1 0,1-1 0,3-3 17,2-1 1,-3-1 0,3 7-257,-2-1 0,6 1 1,-3-1-233,-1 1 0,6-1 486,-4 1 0,4-1 0,2 1 0</inkml:trace>
  <inkml:trace contextRef="#ctx0" brushRef="#br0" timeOffset="-20130">1694 367 6594,'0'-12'-120,"-2"3"185,-4 1 0,2 2 1,-5 4-1,-1-2 78,0-2 0,5 0-66,-7 6 0,0 0-52,-5 0 0,5 2 0,2 4-27,3 6 0,-1 3 0,4 3-11,-2-1 1,0 1-1,6-1 27,0 1 1,0-7-1,2-1-3,4-2 1,-2 3-1,8-5-6,1-2 0,3-2 0,3-2 0,3 0-10,1 0 0,0 0 0,-3-2 0,1-2 3,2-2 1,0-7 0,-5 1 1,-1-3 1,-7-3-1,-4 1-19,-4-1 0,-2 1 1,0-1-1,-2 1-53,-4-1 0,-4 7 1,-7 1-1,-3 2-77,-3 4 1,4 3 0,-4 1 0,3 0-7,3 0 1,-1 0-1,1 0 155,-1 0 0,9 0 0,-7 7 0,6 3 0</inkml:trace>
  <inkml:trace contextRef="#ctx0" brushRef="#br0" timeOffset="-19600">2288 0 6343,'-18'0'77,"3"2"1,1 2 0,5 4-3,1 1 1,-4-3 0,4 6 0,1 1 1,-1 3 1,-4 1 0,6 1-69,3-1 1,1 1 0,0-1 0,-2 3 8,-2 3 0,0-4 0,6 7 0,0-3 6,0 0 1,0 0 0,0-3 0,0 1 6,0 3 1,0 1 0,0-4 0,0 2 3,0-1 1,0 3 0,2 0 0,2 0 3,2 1 1,5 3 0,-3-4 0,0 0-4,0 0 0,0 1 1,-5-5-1,3 2-16,-2-1 1,0-3 0,0-2 0,2 1-7,-2-1 1,-2 1 0,-2-1 25,0 1 1,-2-1-10,-4 1 1,-4-9-1,-7-3 0,-1-4 0,1-2 0,-1 0-35,1 0 0,-1 0 0,1-2-161,-1-4 0,7 3 0,-1-7-79,-2 2 0,1-6 0,-1 5-42,3-1 0,7-5 1,-2 3 285,4-4 0,2-1 0,0-1 0</inkml:trace>
  <inkml:trace contextRef="#ctx0" brushRef="#br0" timeOffset="-19441">2061 559 7263,'0'-17'49,"0"-1"0,8 6 77,3 1 0,5 7 0,1-4 0,1 2-197,-1 0 0,6 1 0,3 5 0,-1 0 71,0 0 0,6 0 0,-4 0 0</inkml:trace>
  <inkml:trace contextRef="#ctx0" brushRef="#br0" timeOffset="-6115">227 1310 7001,'10'0'-1250,"-2"-2"1250,-8-4 0,-2 4 0,-2-6 0,-2 1 0,-2 5 0,2-4 0,2 4 2,-7 2 1,5 0 0,-4-2 25,3-4 0,-5 2 0,4-5 11,-2 1 1,5 0 0,-7 2 1,8 2 0,-4-5 16,1 1 0,5 0 105,-4 2 92,-4 4-140,8-13-65,-6 13 0,8-4 0,2 10-14,4 2 1,-2 6 0,8-5 0,1 3-11,3 4 0,1-5 0,1 3 0,1 1-9,4 3 1,-1 1 0,7 1-33,2-1 33,-6 1 1,8-1 0,-4 3 0,4 1-15,2 2 1,6 1 0,2-5 0,-1 2 5,1 3 0,5 7 0,-1-4-7,4 0 0,3 6-10,4-4 19,4 4-1025,8 2 976,-8 0 46,6 0 3,-6 0-41,0 0 37,6 7-3,-14-5 1,14 6-6,-6 0 6,1-6-8,4 13 1,-4-13 86,6 4-82,1 3 0,0-7 1,0 6-1,0-2 0,0-1 1,0 1 0,1-4-1,1 0-2,-2-2 0,4 4 0,-8-10 0,4 4 0,-1 2 1,-3 0-1,-13-2 1,-1-2 41,1-2 0,-1-2 0,0 4 1,-1-4 27,-5-2 1,-1 4 0,-6-5 0,2-3-46,-3-2 0,-1-1 0,-4-1 0,-2-1-6,-2-4 1,-7 1 0,1-5 0,-4 0 351,-1-1 1,-3 1 0,-1-4-448,-2 2-50,-8 0-123,3-6 1,-14 0 248,-5 0 0,-4 0 0,-1 0 0</inkml:trace>
  <inkml:trace contextRef="#ctx0" brushRef="#br1" timeOffset="24694">5920 4052 6954,'0'11'134,"0"1"1,0 0-1,-1 5-93,-5 1 1,2-1-1,-6 1 1,2-1 9,4 1 1,-3 5 0,-1 2-1,0 2-18,0 4 0,-3 0 1,5 0-1,0-2-28,-2 3 1,5 6 0,-9 3-97,-2-2 107,7-2 1,-9 4-1,6 1 1,-1 1 37,-1 0-30,0-3-57,-13 3 0,6 0 52,-5 3 1,3 5-1,0-7 1,-3 3 6,3 0 1,2-3 0,1 5-1,1-3 1,-1 3 1,1-5 0,1 3-1,3 0 5,1-3 1,2 7 0,-3-5 0,3 5-11,2 1 0,-5-2 1,3-1-1,-2-2 2,1 1 0,1 3 1,-3 1-1,3-2-5,2-3 0,-4 1 1,5-7-1,-1-2 12,0-2 1,-4-2 0,7 0 0,-1-2 21,-2-4 1,6 2-1,-4-8 1,4-2 115,2-1 1,-2-3-62,-3 1 0,3-1 71,-4 1 7,4-9-114,2-1-733,0-8-454,0 0 1115,-8 0 0,-2 0 0,-7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1:48.786"/>
    </inkml:context>
    <inkml:brush xml:id="br0">
      <inkml:brushProperty name="width" value="0.08571" units="cm"/>
      <inkml:brushProperty name="height" value="0.08571" units="cm"/>
    </inkml:brush>
  </inkml:definitions>
  <inkml:trace contextRef="#ctx0" brushRef="#br0">0 88 6994,'0'-17'-833,"0"5"845,0 0 0,0 7 0,2-5 285,4 2-248,-4 2 0,14-1 0,-14 5 177,13-6-16,-13 8-146,14 0 8,-14 0-4,13 0 32,-13 0-6,14 0-205,-7 0 208,1 0-9,5 0-283,-5 0-6,-1 0 279,7 0-28,-15 8-315,7-6 134,0 13 43,-5-5 1,4 7-1,-7 1 23,0-1 1,0 1 0,0-1 0,-1 1 18,-5-1 0,1-5 1,-5-1-1,1 3 39,0 1 0,-2-3 1,-1-2-48,0-2 85,8 5 1,-10-9 0,7 6 185,-3-2-234,6-3 13,-4-5-7,8 8 266,0-6-185,0 6 204,0-8 64,0 0-283,8 0 0,-4 0 0,8-2-9,1-4 0,3 4 0,1-3 1,-2 0-48,-4 0 0,5 3 1,-4-4-75,4 4 0,-5-4-839,0 0 315,1 0 599,-2 6 0,-2 0 0,-1 0 0,-5 0 0,6 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1:49.358"/>
    </inkml:context>
    <inkml:brush xml:id="br0">
      <inkml:brushProperty name="width" value="0.08571" units="cm"/>
      <inkml:brushProperty name="height" value="0.08571" units="cm"/>
    </inkml:brush>
  </inkml:definitions>
  <inkml:trace contextRef="#ctx0" brushRef="#br0">0 53 7925,'0'-12'-1552,"2"2"1491,4 3 119,-4-7 374,6 12-131,-8-6-197,0 8 37,0 0-64,0 8-8,0 2 0,0 1-111,0 1 0,0 0 1,0 5-1,0 1 44,0-1 0,0 1 0,0-1 26,0 0 1,0 1 8,7-1-136,-5-7 94,6 6 0,-8-7-11,0 9 1,0-6-9,0-2 0,0-4 1,2 5 12,4-4 0,-4 0 12,4-1-8,3-3-6,-7 5 226,6-8-62,0 0-139,-6 0 1,4 2 23,-6 3-20,9-4 31,-7 7 39,13-8 32,-12 0-87,4 0 17,1 0-49,2 0 40,0 0-3,5 0 12,-13 0-81,13 0 0,-11 0 80,8 0-65,0-8 46,-3 7 4,6-6-5,-12 7-194,12 0 187,-5 0-8,0 0 6,4 0-225,-11 0 211,5 0-363,-1 0 161,-4 0 0,12-8 133,-14 5-532,7-4 239,-8 7 303,0 0 0,0-7 1,0-4-1</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1:49.617"/>
    </inkml:context>
    <inkml:brush xml:id="br0">
      <inkml:brushProperty name="width" value="0.08571" units="cm"/>
      <inkml:brushProperty name="height" value="0.08571" units="cm"/>
    </inkml:brush>
  </inkml:definitions>
  <inkml:trace contextRef="#ctx0" brushRef="#br0">0 53 7925,'0'-9'-594,"8"1"1,2 6 661,0-3 1,-1 2 0,-3-3-138,6 4 1,3 2 0,3 0-68,-2 0 0,2 0-368,-1 0 504,-7 0 0,5 0 0,-5-8 0,8-1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1:49.867"/>
    </inkml:context>
    <inkml:brush xml:id="br0">
      <inkml:brushProperty name="width" value="0.08571" units="cm"/>
      <inkml:brushProperty name="height" value="0.08571" units="cm"/>
    </inkml:brush>
  </inkml:definitions>
  <inkml:trace contextRef="#ctx0" brushRef="#br0">1 52 7925,'0'-11'-2059,"0"-1"2079,0 8 21,0-3 1,8 7-1,1-2 52,1-4 0,6 4-67,-5-4 1,-1 4 0,2 2-1,1 0 1,3 0-28,1 0 0,-5 0 0,-1 0-339,3 0 110,2 0 240,1 0-10,0 0 0,1 0 0,-1 0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1:50.570"/>
    </inkml:context>
    <inkml:brush xml:id="br0">
      <inkml:brushProperty name="width" value="0.08571" units="cm"/>
      <inkml:brushProperty name="height" value="0.08571" units="cm"/>
    </inkml:brush>
  </inkml:definitions>
  <inkml:trace contextRef="#ctx0" brushRef="#br0">0 70 7322,'18'0'0,"-1"0"82,1 0 1,-1 0 0,1 0-56,-1 0 0,3 0 0,3 0 1,6 0-1,2 0-12,-2 0 0,6 0 0,-2 0 0,6-2 35,0-4 1,0 4 0,-1-3 0,5 1 13,2-2 0,-1 4 0,5-4 0,-5 4 7,-1 2 0,4-2 1,-6-2-1,3-1 14,-1 1 0,-2 2 0,-8 2 0,3-2 12,-2-4 0,-4 4 0,-1-4 1,1 4-47,-3 2 0,4 0 0,-9 0 1,1 0-12,-4 0-1,-3 0 1,2 0 0,0 0 46,0 0 1,-2 0-162,3 0 1,-8 0-623,1 0-17,-9 0 0,5 2 714,-8 4 0,-8 4 0,-1 7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1:51.412"/>
    </inkml:context>
    <inkml:brush xml:id="br0">
      <inkml:brushProperty name="width" value="0.08571" units="cm"/>
      <inkml:brushProperty name="height" value="0.08571" units="cm"/>
    </inkml:brush>
  </inkml:definitions>
  <inkml:trace contextRef="#ctx0" brushRef="#br0">298 211 7741,'0'-10'-201,"0"2"0,-2 8 0,-4 0 259,-6 0 0,-3 0 0,-3 0-19,1 0 0,-1 2 1,1 4-1,0 4 13,-1-1 1,1 7-1,-1-5-17,1 5 1,5 1-1,2 1-18,3-1 1,1 1 0,6-1-34,0 1 1,2-2 0,3 1 21,7-6 0,-2-1 0,1-6 1,3 2-25,2-2 1,1-2-1,1-2 1,-1 0 23,0 0 0,1 0 0,-1 0 8,1 0 0,-3-2 0,-1-5 0,-2-2 3,1-1 0,-3-5 0,0 3 1,-1-3 28,1-3 1,-6 1 0,2-1 0,-4 1 25,-2-1 0,0 1 1,0-1-1,0 1-1,0 0 1,-2-1-1,-2 1 1,-4 1-34,-2 4 1,5-3-1,-7 3 1,-2-1-32,-1 1 1,3-2 0,0 7 0,-1-1-41,-3 0 0,-1-3 1,-1 3-1,1 0-136,0 0 0,-1 1 0,1 3 1,-1-2-5,1 2 0,-1 2 0,1 2-171,-1 0 344,1 0 0,-1 8 0,1 1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1:53.421"/>
    </inkml:context>
    <inkml:brush xml:id="br0">
      <inkml:brushProperty name="width" value="0.08571" units="cm"/>
      <inkml:brushProperty name="height" value="0.08571" units="cm"/>
    </inkml:brush>
  </inkml:definitions>
  <inkml:trace contextRef="#ctx0" brushRef="#br0">70 70 6518,'-17'0'261,"7"-2"-241,4-4 0,4 3-138,2-9 43,0 0 1,8-3 122,4 3 1,3 4 8,3 8 1,-7 0-30,1 0 0,0 0 24,4 0 0,0 8 0,-3 2-53,-1-1 0,-8 7 0,1-4-12,-3 3 0,-2 3 0,0-1-1,0 1 0,0-1 1,0 0-9,0 1 0,0-6 0,-2-3-9,-3-1 1,-5 6 0,-8-5 17,1 1 0,5 0 0,2-6 7,-4 1 1,-1 1-1,-3-6 1,1 0 0,5 0 48,0 0 1,7 0-30,-7 0 1,8-2-1,-2-4-16,4-5 1,4 1-1,4-2-6,6-1 0,-3 5 0,1 0 1,0 3 72,0-1 1,-5 0 0,7 6 83,2 0 0,-5 0 0,3 0-93,0 0 0,-2 0 0,2 1-92,1 6 1,-3-5-1,0 5 1,0-1-323,-1 0 0,-3 5 0,4-3 358,-2 2 0,5-6 0,-3 4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1:53.870"/>
    </inkml:context>
    <inkml:brush xml:id="br0">
      <inkml:brushProperty name="width" value="0.08571" units="cm"/>
      <inkml:brushProperty name="height" value="0.08571" units="cm"/>
    </inkml:brush>
  </inkml:definitions>
  <inkml:trace contextRef="#ctx0" brushRef="#br0">0 1 6542,'12'0'210,"0"0"1,-7 0 0,7 0-52,2 0 1,1 0-120,3 0 1,-1 0 26,1 0 0,-1 0-250,1 0 0,-1 0-423,0 0 0,-4 0 606,-2 0 0,-7 0 0,3 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1:54.246"/>
    </inkml:context>
    <inkml:brush xml:id="br0">
      <inkml:brushProperty name="width" value="0.08571" units="cm"/>
      <inkml:brushProperty name="height" value="0.08571" units="cm"/>
    </inkml:brush>
  </inkml:definitions>
  <inkml:trace contextRef="#ctx0" brushRef="#br0">0 1 6129,'12'0'3,"0"0"55,1 0 0,-3 0 0,1 0-15,3 0 0,-4 0 1,1 0-6,3 0 0,-4 0 0,1 0 14,3 0 0,1 0-206,3 0 0,-6 0-10,0 0 164,-9 8 0,6-6 0,-2 13 0,2-6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1:58.180"/>
    </inkml:context>
    <inkml:brush xml:id="br0">
      <inkml:brushProperty name="width" value="0.08571" units="cm"/>
      <inkml:brushProperty name="height" value="0.08571" units="cm"/>
    </inkml:brush>
  </inkml:definitions>
  <inkml:trace contextRef="#ctx0" brushRef="#br0">362 1 8056,'-17'7'57,"-1"-3"-106,1 8 1,0-6 0,-1 3 0,1 1 23,-1 0 0,-1-4 1,-4 5-1,0 1 0,2 0-12,1-1 0,3-1 1,-1 4-1,1-5 15,0-1 0,1 6 1,2-5-1,5 3-3,1 0 1,2-7 0,4 5-39,-4-2 60,4 5 0,1-9 0,8 6 18,3-2 0,2-2 0,5-6 0,1 0 6,-1 0 1,0 0 0,1 2 0,-1 1 2,1 3 0,5 0 1,0-6-1,0 0 0,-4 0 1,-1 0 0,-1 0 0,1 0 2,-1 0 0,-5 0 0,-1 0-9,2 0 1,3 6-7,2 0 1,-8 1-1,-3-3-46,0 2 1,-4 2-24,3-2 0,-12 3 1,-6 8 19,-3-5 1,-3 1-1,1-5 1,-1 2 25,1 3 1,0-3 0,-1 2 0,1-1-20,-1-1 1,1 5 0,-2-3-8,2 4 1,-1 1-1,1 1 8,-1-1 0,3 0 1,1-1-1,5-2 28,1-3 1,2-5-30,6 6 49,0-1 0,0 1 0,2-2 26,4-3 1,-2-1 0,7-6-14,3 0 0,1 0 1,3 0-1,-1 0 51,1 0 1,-7 0 0,2 0-1,1 0-15,1 0 0,3 0 0,-1 0 0,1 0-19,-1 0 1,6 0-1,1 0 1,-3 0 1,-2 0 0,-1-2 0,-1-2 1,0-1-10,1 1 0,0 2 0,-2 2-14,2 0 0,0-6 1,0 0 7,-2 2 1,3 2-39,-1 2 0,-2 0-17,2 0 0,0 0-4,0 0 1,-8 0 8,2 0 10,-7 0-9,9 0 1,-12 2-1,7 2-237,-1 2 56,-7 0 1,10-6-842,-7 0 295,-1 0 740,4 0 0,-7 8 0,0 1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0.569"/>
    </inkml:context>
    <inkml:brush xml:id="br0">
      <inkml:brushProperty name="width" value="0.08571" units="cm"/>
      <inkml:brushProperty name="height" value="0.08571" units="cm"/>
      <inkml:brushProperty name="color" value="#5B2D90"/>
    </inkml:brush>
  </inkml:definitions>
  <inkml:trace contextRef="#ctx0" brushRef="#br0">52 157 6546,'0'-9'23,"0"1"0,-2 8 149,-3 0-114,3 0 0,-8 6 0,6 1 1,-2 3-15,2 4 1,1 1 0,-1 3 0,-2-1-31,2 1 0,2-7 0,2 1-14,0 1 0,0 3 1,2-1 7,4-3 0,3 2-1,9-9 0,-1 1 0,1-6-4,-1 0 0,1-6 0,-1-1 0,1-1-7,-1 0 1,-5-5 0,-1 1-5,3-4 14,2-1 0,-7 0-23,-1-1 18,-8 1 1,0-1 0,0 1 0,0-1-35,0 1 0,-2 5 1,-4 2-64,-5 3 1,-7 1 0,-3 6-306,-2 0 347,-1 0 1,7 0 0,-1 2-1,1 2-91,-1 1 1,3 9 144,3-2 0,-3 3 0,5 3 0</inkml:trace>
  <inkml:trace contextRef="#ctx0" brushRef="#br0" timeOffset="462">402 105 6559,'6'11'150,"-1"1"-133,-1 2 1,0-1 0,0 1 29,2-3 0,0 1-221,-6 6 225,0-9 32,0-1-59,0-8 0,0-2-17,0-4 1,0-3-1,0-9 1,0 1 0,2-1-51,3 1 51,-3-1 0,14 3 167,-5 3-163,5-3-2,-6 13 25,5-6 1,-5 2-1,7 0 36,1 2 1,-1 2-1,1 2 1,-1 0-37,1 0 1,-1 0-1,1 2-60,-1 4 1,-1-2 0,-3 6 0,-3-1-121,-2 1 1,-2-4 0,-6 6-60,0 1 1,0 3 0,-2-1-78,-4-3 281,4 3 0,-14-13 0,7 6 0</inkml:trace>
  <inkml:trace contextRef="#ctx0" brushRef="#br0" timeOffset="862">856 157 7569,'17'0'-190,"-7"0"1,0 0 0,-6-2 61,1-4 0,7 3 0,-4-7 0,1 0 134,5 0 0,-4 7 0,-1-5 35,-1 0-12,-2 6 36,2-13-42,-6 13 0,13-14-6,-13 6 0,8 1 1,-6 1 113,2 0-112,-1 6 1,-7-11-21,-3 7 1,-5 0-1,-8 6 18,1 0 0,5 6 0,3 2 1,-1-1 10,0 1 0,6 6 1,-1-3 29,3 5 1,-4 1 0,0 1-2,2-1 0,2 1 0,4-1-2,4 1 1,-2-7 0,7-1 10,3-2 1,2 0-1,1-5 1,0 3-20,1-2 0,-1-2 1,1-2-1,-1-2-117,1-4 0,-1 4 1,1-3-328,-1 3 0,-5-4-104,-1 0 501,-7 0 0,4 14 0,-8 2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1:59.680"/>
    </inkml:context>
    <inkml:brush xml:id="br0">
      <inkml:brushProperty name="width" value="0.08571" units="cm"/>
      <inkml:brushProperty name="height" value="0.08571" units="cm"/>
    </inkml:brush>
  </inkml:definitions>
  <inkml:trace contextRef="#ctx0" brushRef="#br0">1 141 7904,'1'-12'-1286,"5"0"1308,4 1 0,7-5 116,1 4 1,-6-1-75,-1 7 8,-7 0 0,12 6-15,-5 0 1,5 0 0,0 2-104,-4 4 0,2-2 1,-7 6-1,1-1 36,0 1 0,-2-4 0,-6 5 0,2 1-55,3-2 1,-3 5-1,4-3 27,-5 4 1,-1-5-49,0 1 1,-1-6 50,-5 5 1,1-7 42,-5 2 0,4-4-26,-6-2 1,7-8-5,1-3 1,2-5-1,2-1-14,0-1 0,6 1 1,1-1-1,3 3 36,4 3 0,-1-4 0,1 7 0,-3-3 76,3 0 1,0 7 0,5-5 33,-2 2 1,-5 0-1,0 5-19,1-3 1,-3 0 0,2 6-1,1 0 1,2 0-57,3 0 0,1 0 1,-5 2-11,-2 4 1,1-2 0,-7 7 0,1 1-15,0-2 1,-5 5 0,4-3-27,-3 3 0,1 3 0,2-1-124,-2 1 0,-2-1 0,1-1-249,3-5 0,-5 5 17,6-5 371,-7 5 0,0-6 0,0-3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1:59.980"/>
    </inkml:context>
    <inkml:brush xml:id="br0">
      <inkml:brushProperty name="width" value="0.08571" units="cm"/>
      <inkml:brushProperty name="height" value="0.08571" units="cm"/>
    </inkml:brush>
  </inkml:definitions>
  <inkml:trace contextRef="#ctx0" brushRef="#br0">0 1 7758,'0'9'-732,"2"-1"828,4-8 1,-2 0-69,8 0 0,-6 0-181,5 0 0,-1 2-385,1 4 538,5-4 0,-6 5 0,6-7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2:00.172"/>
    </inkml:context>
    <inkml:brush xml:id="br0">
      <inkml:brushProperty name="width" value="0.08571" units="cm"/>
      <inkml:brushProperty name="height" value="0.08571" units="cm"/>
    </inkml:brush>
  </inkml:definitions>
  <inkml:trace contextRef="#ctx0" brushRef="#br0">1 1 6524,'17'0'119,"1"0"1,-1 0 0,1 0-120,-1 0 0,1 0 0,-1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2:00.438"/>
    </inkml:context>
    <inkml:brush xml:id="br0">
      <inkml:brushProperty name="width" value="0.08571" units="cm"/>
      <inkml:brushProperty name="height" value="0.08571" units="cm"/>
    </inkml:brush>
  </inkml:definitions>
  <inkml:trace contextRef="#ctx0" brushRef="#br0">0 0 7904,'10'0'-31,"-2"0"0,-8 2 1,0 4 83,0 6 0,0 3 0,0 3 1,0-1-193,0 1 0,0-1 1,0 1 43,0-1 1,0 0 0,0 0 94,0 1 0,-8 0 0,-2-2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2:00.968"/>
    </inkml:context>
    <inkml:brush xml:id="br0">
      <inkml:brushProperty name="width" value="0.08571" units="cm"/>
      <inkml:brushProperty name="height" value="0.08571" units="cm"/>
    </inkml:brush>
  </inkml:definitions>
  <inkml:trace contextRef="#ctx0" brushRef="#br0">35 16 6894,'0'-9'608,"0"3"-516,0 12 0,0-2 1,3 5-1,0 1-48,3 0 1,-1 1-1,-5 7 42,0-1 1,0 1-439,0 0 1,-1-1-100,-5 0 1,2-5 115,-8 0 0,7-9 335,-6 3 0,7-12 0,-4-3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2:01.309"/>
    </inkml:context>
    <inkml:brush xml:id="br0">
      <inkml:brushProperty name="width" value="0.08571" units="cm"/>
      <inkml:brushProperty name="height" value="0.08571" units="cm"/>
    </inkml:brush>
  </inkml:definitions>
  <inkml:trace contextRef="#ctx0" brushRef="#br0">0 1 6766,'12'0'-131,"0"0"304,1 0 1,3 2 0,1 2-201,1 2 1,-1 5 0,1-3-1,-3 2 95,-3 3 0,3 3 0,-4 1 0,6 1-40,0-1 0,0 1 0,1-1 1,-1 3-80,0 3 1,1-10 0,0 5 0,-3-3 42,-3 1 0,2-5 0,-1-1 1,3-2 7,0-4 0,-3 0 1,-2 0-2,3 1 0,-4 1 0,0-8 151,4-3 1,-5 1 0,-2-8-65,1-2 1,-7-1-1,5-3 1,-4 1-45,-2 0 1,0-7 0,0 1-1,0 0 1,0-3 1,0 7 0,0-4 41,0 3 0,0 9-859,0-1-766,0 8 1540,0 4 0,-8 10 0,-1 7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2:01.712"/>
    </inkml:context>
    <inkml:brush xml:id="br0">
      <inkml:brushProperty name="width" value="0.08571" units="cm"/>
      <inkml:brushProperty name="height" value="0.08571" units="cm"/>
    </inkml:brush>
  </inkml:definitions>
  <inkml:trace contextRef="#ctx0" brushRef="#br0">1 0 7747,'11'0'-297,"1"0"0,-6 0 354,5 0 1,1 0 0,6 0-1,-1 0 0,-5 0 1,-1 0-88,3 0 1,1 2-1,3 2-93,-1 2 0,1 0 80,-1-6 1,-5 0 0,-2 2-494,-3 3 536,-1-3 0,-6 5 0,0-7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2:01.939"/>
    </inkml:context>
    <inkml:brush xml:id="br0">
      <inkml:brushProperty name="width" value="0.08571" units="cm"/>
      <inkml:brushProperty name="height" value="0.08571" units="cm"/>
    </inkml:brush>
  </inkml:definitions>
  <inkml:trace contextRef="#ctx0" brushRef="#br0">1 1 7904,'11'9'-308,"1"-3"338,2-3 0,-5-3 0,3 0 116,1 0 1,2 0 0,3 0-209,0 0 1,-1 0 0,0 0-227,1 0 1,0 0-1,-2 0 288,2 0 0,7-9 0,2 0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2:02.938"/>
    </inkml:context>
    <inkml:brush xml:id="br0">
      <inkml:brushProperty name="width" value="0.08571" units="cm"/>
      <inkml:brushProperty name="height" value="0.08571" units="cm"/>
    </inkml:brush>
  </inkml:definitions>
  <inkml:trace contextRef="#ctx0" brushRef="#br0">1 123 7270,'0'-12'136,"0"0"-120,0 1 0,1-5 0,5 3 38,6 1 1,-2 8-20,1-2 1,1 4-3,5 2 0,1 0-23,-1 0 0,1 2 0,-3 4-12,-3 6 0,2 3 0,-7 3-4,3-1 0,-7 1 0,3-1-19,-3 1 0,-3-1 0,0 1-45,0-1 1,0 0 40,0 1 1,0-1 4,0 1 1,0-7-14,0 1 66,0-8 1,-3 4 0,-3-8-25,5 0 1,-7-8-11,8-4 1,0-3-41,0-3 0,0 1 0,0-1-6,0 1 1,2 0 0,2-1 50,2 1 0,7-1 3,-1 1 0,-4 5 1,0 2-1,-3 1 1,3 1-8,2 0 0,-7 0 1,6 4 64,-2-1 1,3-7-17,7 6 1,1-5-1,-2 5 4,3 2 1,-2 2 36,0 2 1,1-6-21,0 0 0,-1 0-25,0 6 0,-5 6 0,-2 2-32,-2 2 0,2-4 2,-4 5 1,6-5 0,-6 6 6,-1 1 0,2-3 1,-1 2-23,-3 1 0,6 3 10,-3 1 0,-2 1 28,-4-1 1,6 1 0,0-1 0,0 0-4,-6 1 1,0-1 19,0 1 1,0-1 39,0 1 1,-1-7 37,-6 1-188,6-8 0,-8 6-434,9-5 0,-2-3 493,-3 4 0,-4-4 0,-9-2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2:03.754"/>
    </inkml:context>
    <inkml:brush xml:id="br0">
      <inkml:brushProperty name="width" value="0.08571" units="cm"/>
      <inkml:brushProperty name="height" value="0.08571" units="cm"/>
    </inkml:brush>
  </inkml:definitions>
  <inkml:trace contextRef="#ctx0" brushRef="#br0">1 18 7047,'15'-2'88,"-3"-4"184,3 4-128,-5-6 1,0 16-213,-5 3 0,-3 5 1,-2 1-156,0 1 1,0-1-1,0 1 20,0-1 0,-2 1 203,-3-1 0,-5 1 0,-8-1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004"/>
    </inkml:context>
    <inkml:brush xml:id="br0">
      <inkml:brushProperty name="width" value="0.08571" units="cm"/>
      <inkml:brushProperty name="height" value="0.08571" units="cm"/>
      <inkml:brushProperty name="color" value="#5B2D90"/>
    </inkml:brush>
  </inkml:definitions>
  <inkml:trace contextRef="#ctx0" brushRef="#br0">0 53 6010,'0'-10'44,"0"2"174,0 1-154,0 5 0,0-8 84,0 4-132,0 4 125,0-6-6,0 8 10,0 0-71,0 8 1,2 2-59,4 7 1,-2 1-1,6-1 44,-2 1-62,5-9 0,-9 7 1,8-4 9,1 3 1,-3 3 0,2-1-1,1 2 1,3 3 10,1 1 1,6 6 0,1-4 0,-1 1-18,2-1 1,-3 6-1,5 0 1,0 6 1,0 4 9,2-1-654,6 3 651,0 2 3,0-1-58,0 7 1,6-7 53,-1 9 0,9-9-874,-4 15 870,-1-21-18,7 21 15,-7-15-8,1 9 0,5 1 0,-5 0-7,0-1 1,5 3-1,-3-9 1,1 3 4,-1 2 0,1 1 0,-7-3 0,-2-1 197,-2-3 0,1-7 0,-1 2-155,-4-4 0,-2-2 0,2-2 1,-2-2-1,-3-4 52,-3-2 0,0 4 0,-4-6 0,3-1-29,-3-3 0,-2-1 0,-1-1 0,-1 1 264,1-1 0,-1-5 0,1-1-390,-1 3 1,-5-6 0,-2-1 11,-3 1 1,1-6-667,-2 4 723,-4-4 0,-2-2 0,-10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2:04.047"/>
    </inkml:context>
    <inkml:brush xml:id="br0">
      <inkml:brushProperty name="width" value="0.08571" units="cm"/>
      <inkml:brushProperty name="height" value="0.08571" units="cm"/>
    </inkml:brush>
  </inkml:definitions>
  <inkml:trace contextRef="#ctx0" brushRef="#br0">1 35 6647,'7'-9'106,"-3"1"0,6 6-437,-2-3-11,-2 3 342,-6-6 0,8 8 0,1 0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2:05.427"/>
    </inkml:context>
    <inkml:brush xml:id="br0">
      <inkml:brushProperty name="width" value="0.08571" units="cm"/>
      <inkml:brushProperty name="height" value="0.08571" units="cm"/>
    </inkml:brush>
  </inkml:definitions>
  <inkml:trace contextRef="#ctx0" brushRef="#br0">420 227 7096,'-18'0'-882,"1"0"963,-1 0 32,1 0-63,7 0 0,-5 0 93,3 0-84,4 8 0,-7-4 78,3 8-85,4-9-1,-7 13-1,13-14 4,-14 13 25,14-5-261,-5 0 226,7 5 0,0-5 0,0 7-18,0 1 0,0-2-38,0 3 0,2-7 0,3-4 35,7 1 0,3-3 1,3-6-11,-1 0 1,1 0 0,-1 0 1,1 0 10,-7 0-90,3 0 85,-4 0-8,-1 0 4,7 0 14,-14 0-21,13 0 2,-13-9 139,14 8-136,-14-14-2,6 12 1,-8-12 26,0 13 0,5-13 1,1 3 2,-1-4 1,-4-1-1,-1 0 1,-1-1-10,-6 1 1,3-1 0,-5 1 0,-1-1-34,1 1 1,-1-7-1,-4 1 1,2 0 5,-1-2 0,-3 5 1,-1-3-1,-1 6 16,1 5 1,-1-2-1,-1 7 1,-2-1 22,-3 0-288,1 2 252,6 6-2,-9 0-100,7 0 0,-6 0 0,7 0-329,1 0 55,-1 0 166,1 0 47,7 0 0,-5 0 154,3 0 0,4 0 0,1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2:05.980"/>
    </inkml:context>
    <inkml:brush xml:id="br0">
      <inkml:brushProperty name="width" value="0.08571" units="cm"/>
      <inkml:brushProperty name="height" value="0.08571" units="cm"/>
    </inkml:brush>
  </inkml:definitions>
  <inkml:trace contextRef="#ctx0" brushRef="#br0">1 36 6745,'7'-10'-688,"-5"2"688,6 8 0,0-8 0,-6 6 190,6-5-73,-1 7 0,-3 0 5,8 0-77,-1 0 1,7 0 8,-8 0-9,5 0 1,-5 0 0,7 0-40,-7 0 38,6 0 12,-7 0-178,1 0 187,5 0-26,-13 7-8,14-5-34,-14 6 1,6 0 0,-8 4-30,0 3 0,0 4 0,-2-4 18,-4-3 1,2 3 0,-8-5 0,1 2-13,1-2 1,-4-4 0,7 6 0,-1-4 6,0 3 0,-5-5 5,1 6 0,2-9-8,-1 3 42,7-5 211,-4-1-162,8 0 1,8 0 0,3 0-21,5 0 0,-5 0 0,1 0 0,2 0 21,1 0 1,3 0 0,-1-1-1,1-4 37,-1 1-53,1-2-212,-1 6-6,0 0 195,1 0-418,-1 0 196,1 0-22,-8 0 210,5 0-488,-13 0 491,14 0 0,-7 0 0,9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2:06.574"/>
    </inkml:context>
    <inkml:brush xml:id="br0">
      <inkml:brushProperty name="width" value="0.08571" units="cm"/>
      <inkml:brushProperty name="height" value="0.08571" units="cm"/>
    </inkml:brush>
  </inkml:definitions>
  <inkml:trace contextRef="#ctx0" brushRef="#br0">0 18 6783,'0'-10'384,"0"3"1,0 9-322,0 3 0,0 5 1,0 8-1,0-1-32,0 0 0,0 1 0,0-1 0,0 1-48,0-1 0,0 1 0,0-1 1,0 1-10,0-1 1,0 1-1,0-1-3,0 2 0,2-9 0,2 2 1,2 1 15,0-5 1,-6 2 0,2-5-40,4 0 0,-3 3 35,9-3 1,-6-3-4,6 4 53,-9-4 0,7-2 57,-4 0 0,4 0-73,7 0 1,-5 0 14,-1 0 0,1 0 41,5 0 1,1 0 10,-1 0-116,1 0 49,-1 0-44,1 0 0,-7 0-189,1 0 226,-8 0 1,12 0-3,-7 0 2,1 0-12,5 0-422,-13 0 172,14 0 8,-14 0 155,6 0-24,-1 0-115,-5 0-3,6 0-62,-8 0 293,0 0 0,-8-8 0,-1-2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2:06.768"/>
    </inkml:context>
    <inkml:brush xml:id="br0">
      <inkml:brushProperty name="width" value="0.08571" units="cm"/>
      <inkml:brushProperty name="height" value="0.08571" units="cm"/>
    </inkml:brush>
  </inkml:definitions>
  <inkml:trace contextRef="#ctx0" brushRef="#br0">36 70 7892,'-10'-8'-392,"-6"6"479,15-5 0,-7 5-297,8-4 1,2 4 0,4-4 287,5 4 0,5 2 0,1 0 4,1 0 0,-1 0 1,1 0-127,-1 0 1,0 0-243,1 0 334,-1 0-391,1 0 175,-8 0-40,5 0-103,-13 0 121,14-8 0,-14 7 190,5-7 0,-7 0 0,0-2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2:06.978"/>
    </inkml:context>
    <inkml:brush xml:id="br0">
      <inkml:brushProperty name="width" value="0.08571" units="cm"/>
      <inkml:brushProperty name="height" value="0.08571" units="cm"/>
    </inkml:brush>
  </inkml:definitions>
  <inkml:trace contextRef="#ctx0" brushRef="#br0">53 87 6562,'-11'-5'-151,"-1"-1"979,8 1-882,-12-3-76,15 6-1,-7-6 105,8 8 1,2-6 5,4 0 0,3 1 0,9 3-28,-1-4 0,6 4 1,1-4-1,-1 4 92,2 2-3,-5 0-109,5 0-56,-8 0-108,9 0 0,-7 0 232,6-8 0,-7 6 0,-1-5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2:07.880"/>
    </inkml:context>
    <inkml:brush xml:id="br0">
      <inkml:brushProperty name="width" value="0.08571" units="cm"/>
      <inkml:brushProperty name="height" value="0.08571" units="cm"/>
    </inkml:brush>
  </inkml:definitions>
  <inkml:trace contextRef="#ctx0" brushRef="#br0">106 70 7627,'-18'0'-725,"6"0"0,1 0 719,-3 0 32,6 0 42,-7 0 0,11 0 85,-8 0 64,9 0-173,-5 0 6,8 0 390,0 0-416,8 0 0,1 0 0,9 0 0,-1 0 3,1 0 0,-1 0 0,1 0 0,1 0 32,4 0-35,4 0 7,1 0-5,5 0 11,-6 0-55,8 0 9,0 0 34,7 0 0,-5-8-93,6 6 89,-8-5-8,0 7 5,1 0-9,5 0 6,-4-8 7,6 6 0,-8-6 21,0 8-29,0 0-4,0 0 57,8 0-50,-7-8 4,7 7 3,-8-7-6,0 8 10,0 0-8,1 0 89,-3 0-79,-5 0 7,5 0-11,-5 0 237,-1 0-226,-2 0 11,-1 0-83,-3 0 78,3 0-2,1 0-52,-5 0 0,5 0-23,-8 0 78,2 0-94,-10 0 80,7 0-15,-7 0 12,1 0-138,5-8 131,-13 6-17,14-6-54,-14 8 57,13 0-14,-12 0 11,4 0-7,-7 0 1,2 0 2,3 0-39,-3 0-247,7 0 143,-9 0 1,6 2 44,-1 4-265,1-4 364,-6 6 0,0 0 0,0 1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2:08.876"/>
    </inkml:context>
    <inkml:brush xml:id="br0">
      <inkml:brushProperty name="width" value="0.08571" units="cm"/>
      <inkml:brushProperty name="height" value="0.08571" units="cm"/>
    </inkml:brush>
  </inkml:definitions>
  <inkml:trace contextRef="#ctx0" brushRef="#br0">348 193 6900,'-11'-10'87,"-1"4"1,7 4 0,-6 2-14,-3 0 0,-2 0 0,-1 0-30,0 0 0,-2 0 1,0 0-1,-2 0 8,-3 0 1,2 6-1,4 2 1,1 2-12,-2 3 0,3 1 1,0-1-1,3-1-19,1 2 1,6 1 0,-3 3 1,1-1 1,2 1-1,6-1-119,0 0 0,0-5 0,2 0 79,4 1 0,4-3 0,7-1 0,0-1 7,1-4 1,-2-2-1,5-2 1,0 0 4,1 0 0,3 0 1,-8 0-1,1 0 1,-2 0 0,3 0 0,-5-2 0,0-2-9,-3-1 1,-5-9 0,5 2 55,-3-4 1,3-1-1,-6 0 1,-1-2-27,-2-5 0,-2 5 0,0-4 1,0 3-3,0 3 1,-6-7 0,1 1-1,-1 2-5,-1 1 1,2 3 0,-7-1-22,-1 1 0,3 1 1,-1 3 3,-2 1 1,-4 3-1,1-5-45,-2 2 1,1 8-1,-2-1 1,3 3-192,-2 2 0,1 0-244,-2 0 1,3 2 485,-2 3 0,9 5 0,1 8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2:11.210"/>
    </inkml:context>
    <inkml:brush xml:id="br0">
      <inkml:brushProperty name="width" value="0.08571" units="cm"/>
      <inkml:brushProperty name="height" value="0.08571" units="cm"/>
    </inkml:brush>
  </inkml:definitions>
  <inkml:trace contextRef="#ctx0" brushRef="#br0">1 1 7899,'9'0'-657,"1"0"722,-4 0 0,3 0 79,9 0-176,-1 0 0,1 0-61,-1 0 1,1 0-381,-1 0 36,-7 0 341,5 0-52,-13 0 148,6 0 0,0 0 0,2 0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2:11.480"/>
    </inkml:context>
    <inkml:brush xml:id="br0">
      <inkml:brushProperty name="width" value="0.08571" units="cm"/>
      <inkml:brushProperty name="height" value="0.08571" units="cm"/>
    </inkml:brush>
  </inkml:definitions>
  <inkml:trace contextRef="#ctx0" brushRef="#br0">0 0 7181,'12'0'-282,"0"0"0,-6 0 385,5 0 0,1 0-70,5 0 1,-6 0-136,2 0 1,-5 2 184,4 4-83,3-5 0,-4 7 0,6-8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448"/>
    </inkml:context>
    <inkml:brush xml:id="br0">
      <inkml:brushProperty name="width" value="0.08571" units="cm"/>
      <inkml:brushProperty name="height" value="0.08571" units="cm"/>
      <inkml:brushProperty name="color" value="#5B2D90"/>
    </inkml:brush>
  </inkml:definitions>
  <inkml:trace contextRef="#ctx0" brushRef="#br0">1 0 7345,'0'18'-24,"0"-1"0,2 0 0,2 1 0,4-1 0,-1 1 30,1-1 0,-2 1 0,-4-1 0,2 1-75,2-1 0,-1 1 0,-5-1-124,0 1 1,6-7-162,0 1 1,0-6 353,-6 5 0,-8-7 0,-2 4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09.454"/>
    </inkml:context>
    <inkml:brush xml:id="br0">
      <inkml:brushProperty name="width" value="0.08571" units="cm"/>
      <inkml:brushProperty name="height" value="0.08571" units="cm"/>
    </inkml:brush>
  </inkml:definitions>
  <inkml:trace contextRef="#ctx0" brushRef="#br0">333 18 6648,'9'-9'653,"-1"1"-391,-8 8-183,0 0 1,-6 2-1,-2 2-10,-1 2 1,-1 1 0,-4-3 0,3 4 24,-3 2 1,0-1-1,-5 5-169,2-2 116,-1-1 1,1 1-1,-1-2 11,1-3 0,0 7 14,-1-2-172,1-5 131,-1 10 1,6-14-85,1 8 98,-1-7-19,2 12 0,-3-11-91,7 5 97,-8-6 4,13 4 1,-7-6-67,8 4 1,0-2 7,0 7 1,2-7 20,4 2 1,-3-3 5,9-3 0,0 0 1,-1 0-1,1 0 1,2 0-1,1 0-36,3 0 32,-1 0 2,-7 0-11,5 0 11,-5 0 0,7 0 0,1 0-7,-8 0 6,6 0-1,-15 7-52,15-5 49,-14 5 3,13-7-5,-13 0-62,7 0 61,-9 0 1,7 0-6,-6 8-85,7-6 84,-8 6 2,0-8-6,0 8 3,0-5-13,0 4 17,0 0 19,0-5 1,0 13 7,0-3-31,0 4 24,-8-7 0,5 5 1,-8-5-1,-4-1 28,0 6-36,-3-6-2,9 8 3,-7-15 0,12 13 0,-5-6 0,-1 0 0,2 1-27,0 2-93,-5-8 112,11 13 1,-6-13-28,8 9 8,0-7 26,0 9-8,0-3 22,0-3-17,0 8 1,0-12 0,2 7 10,4-4 1,4-1-1,5-4 38,-3 4-44,3-5 1,-5 7 0,7-8 81,1 0-75,-1 0-3,-7 0 9,6 0-6,-7 0 4,9 0-4,0 7-13,-1-4 14,0 4 5,1-7-4,-1 0 0,0 0 5,1 0-1,0 0-38,-1 0 32,0 0 1,2 0-3,-3 0-259,2 0 254,0 0-1,0 0-262,-10 0-1,8 0 226,-13 0 20,11 0-351,-12 0 150,7 8 0,-9-5 157,8 5-75,-7-8-17,6 0 154,-7 0 0,-7 7 0,-2 2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10.219"/>
    </inkml:context>
    <inkml:brush xml:id="br0">
      <inkml:brushProperty name="width" value="0.08571" units="cm"/>
      <inkml:brushProperty name="height" value="0.08571" units="cm"/>
    </inkml:brush>
  </inkml:definitions>
  <inkml:trace contextRef="#ctx0" brushRef="#br0">1 71 7744,'12'-12'-1147,"-1"2"1187,3 3 0,-5-5 1,3 6-3,2 2 1,1 2 37,3 2 1,-1 0-8,1 0 0,-1 0-41,1 0 1,-7 2-1,-1 4-38,-2 6 1,-3-3-1,-3 3-55,4 2 92,-4-7-11,6 1 4,-8 0-11,0-6 9,0 13-16,0-13 17,0 14-137,0-14 126,0 6-19,0-1-38,0-5 0,0 9 0,-2-8-2,-4 3 1,2-1 39,-7-5 3,7 0 2,-4-7 0,2 3 0,0-8 12,3-1 1,1 3 0,4-2 9,3-1 0,5-3 9,7-1 1,1-1 60,-1 1-82,1 7 0,-6 2 0,-3 6 9,-1-4 4,6 5-9,-12-7 115,13 8-108,-5 0 13,-1 0-11,7 0 68,-6 0-65,-1 0 8,7 0 86,-6 0-79,-1 0-16,7 0 15,-14 0 0,13 2 47,-3 4-181,-4 3 116,7 1 1,-13 5-5,4-3-23,-4-4 0,4 7-292,0-3 290,-1-4-20,-5 7 31,0-13-65,0 14-229,0-14 100,0 6-1,8-1 197,-6-5 0,14 6 0,-7-8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10.490"/>
    </inkml:context>
    <inkml:brush xml:id="br0">
      <inkml:brushProperty name="width" value="0.08571" units="cm"/>
      <inkml:brushProperty name="height" value="0.08571" units="cm"/>
    </inkml:brush>
  </inkml:definitions>
  <inkml:trace contextRef="#ctx0" brushRef="#br0">0 1 6643,'8'9'251,"-4"-1"-241,8-8 0,-7 0 0,7 0-156,2 0 0,1 6 147,3-1-1,-1 1 0,1-6 0,-1 0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10.690"/>
    </inkml:context>
    <inkml:brush xml:id="br0">
      <inkml:brushProperty name="width" value="0.08571" units="cm"/>
      <inkml:brushProperty name="height" value="0.08571" units="cm"/>
    </inkml:brush>
  </inkml:definitions>
  <inkml:trace contextRef="#ctx0" brushRef="#br0">1 0 7100,'17'0'-170,"-5"0"0,0 0-102,1 0 0,-3 0 272,2 0 0,-1 8 0,7 2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10.940"/>
    </inkml:context>
    <inkml:brush xml:id="br0">
      <inkml:brushProperty name="width" value="0.08571" units="cm"/>
      <inkml:brushProperty name="height" value="0.08571" units="cm"/>
    </inkml:brush>
  </inkml:definitions>
  <inkml:trace contextRef="#ctx0" brushRef="#br0">0 0 7693,'0'12'-99,"0"-1"0,0-5 1,0 6 100,0 1 0,0 3-240,0 1 1,0 1 0,0-1 231,0 1 6,0-8 0,8 6 0,2-7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13.202"/>
    </inkml:context>
    <inkml:brush xml:id="br0">
      <inkml:brushProperty name="width" value="0.08571" units="cm"/>
      <inkml:brushProperty name="height" value="0.08571" units="cm"/>
    </inkml:brush>
  </inkml:definitions>
  <inkml:trace contextRef="#ctx0" brushRef="#br0">1 0 6328,'9'0'525,"1"0"-441,-4 0 0,-4 8 0,4 4 0,-2 3-82,2 3 0,-5-1 0,5 1-29,-4-1 0,-2-5 0,0-1-26,0 3 0,0-3-178,0-1 1,-2 1-340,-4 1 570,5 2 0,-7-12 0,0-2 0,-2-9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13.635"/>
    </inkml:context>
    <inkml:brush xml:id="br0">
      <inkml:brushProperty name="width" value="0.08571" units="cm"/>
      <inkml:brushProperty name="height" value="0.08571" units="cm"/>
    </inkml:brush>
  </inkml:definitions>
  <inkml:trace contextRef="#ctx0" brushRef="#br0">1 156 6424,'0'-10'434,"0"-5"-119,7 13-206,-5-5-44,6 7 1,0 0-37,3 0 0,-1 6 0,2 1 0,-1 2 3,-1 5 0,6-1 0,-5 1 0,3-2 10,-2 1-125,3 3 112,-5-7-6,7 8 1,-5-10-39,0 5 46,-1 3-11,7-13 3,-9 7-107,7-9 98,-6 7 4,-1-6-7,7 7 5,-7-8-13,1 0 11,6 0-150,-14 0 144,5 0-14,1 0 0,-6-8 0,4-3-2,-4-5 13,6-1 0,-6-1 0,3 0 1,-3-5 40,-2 1 1,0-2-1,0 6 1,0 2-14,0-3 0,0 2 0,0-1-19,0 1 0,0 5-118,0 1 1,-2 5-501,-3-6 250,3 8 1,-6-1 0,6 8 353,-4 3 0,4 0 0,-6-6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15.132"/>
    </inkml:context>
    <inkml:brush xml:id="br0">
      <inkml:brushProperty name="width" value="0.08571" units="cm"/>
      <inkml:brushProperty name="height" value="0.08571" units="cm"/>
    </inkml:brush>
  </inkml:definitions>
  <inkml:trace contextRef="#ctx0" brushRef="#br0">1 36 7790,'15'-2'0,"-1"-2"-646,-2-2 0,-7 0 651,7 6 1,-6 0 0,5-2 47,3-4 1,2 4-1,1-3 1,1 3 5,-1 2 0,0 0 0,1 0 0,0 0 20,0 0 0,-1 0 0,2 0-73,-3 0 1,2 2-1,0 1-1,-1 3 0,-1 8 1,-3-4 31,-1-1 0,-3 7-83,3-5 0,-5 5 24,-7 0 0,-7 1 0,-3-3-9,0-4 30,-4-5-11,3 2 0,-1-1 0,1 0 0,-3-2 0,-1-2-102,-3-2 83,9 0 1,-7 1-1,4 4 1,-3 1-105,-3-3 0,6 0-118,0-3 70,0 0 0,1 0 183,-1 0 0,8 0 0,-3-9 0,7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15.502"/>
    </inkml:context>
    <inkml:brush xml:id="br0">
      <inkml:brushProperty name="width" value="0.08571" units="cm"/>
      <inkml:brushProperty name="height" value="0.08571" units="cm"/>
    </inkml:brush>
  </inkml:definitions>
  <inkml:trace contextRef="#ctx0" brushRef="#br0">193 0 6142,'-18'0'436,"1"0"-382,-1 0 15,9 0-23,1 8 23,0-6-14,6 6-94,-13-8 91,13 7-9,-14-5 0,12 14 34,-7-4-28,-1 3 0,0 1 0,3-4 64,1 1-74,-6-1 0,12 5 1,-4-1 66,5 2-60,1-7-6,0 4 0,0-5 19,0 6-59,0-5 1,5-2-1,3-5 38,2 2-23,-6 0 1,11-1-1,-3 1 1,3-2-1,3 1-488,-1-1 323,-7-2 0,6 6 1,-5-8-336,5 0 400,1 0 45,1 0 40,-1 0 0,1 0 0,-1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16.249"/>
    </inkml:context>
    <inkml:brush xml:id="br0">
      <inkml:brushProperty name="width" value="0.08571" units="cm"/>
      <inkml:brushProperty name="height" value="0.08571" units="cm"/>
    </inkml:brush>
  </inkml:definitions>
  <inkml:trace contextRef="#ctx0" brushRef="#br0">18 105 6343,'-10'0'389,"2"-1"-339,8-5 1,2 2-25,4-7 1,4 5 0,7-4-47,1 2 0,-1 2-3,1 6 0,-1 0 1,1 0 27,-1 0 1,-5 0-8,-1 0 1,-1 2 0,2 4 0,-3 3 1,-5 4-1,2-2 1,0 0 0,-4 6-48,4-6 1,-4 5-44,3-4 1,-3 3 71,-2 3 1,-2-9 10,-3-3 1,1-5 13,-8-1 1,6 0 16,-5 0-2,7 0 0,-4-7-16,8-5 0,0-3 0,2 0-3,4 3 1,-4-4-1,5 6 1,-1-2 7,0 1 0,6 5 1,-5-5 50,3-2 0,2-4-9,5 0 1,1 5-21,-1 0 0,-5 8 1,0-1 22,1 3 0,-3 2-10,1 0 0,1 0-14,6 0-28,-9 0 0,1 6 0,-6 1-2,2 3 1,5 2 33,-5 5-32,0 1 1,-6-6 0,0-1-84,0 2 1,0-3-120,0 3 1,0-7 0,-2 2-271,-5 0 469,-2-2 0,-1 3 0,3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765"/>
    </inkml:context>
    <inkml:brush xml:id="br0">
      <inkml:brushProperty name="width" value="0.08571" units="cm"/>
      <inkml:brushProperty name="height" value="0.08571" units="cm"/>
      <inkml:brushProperty name="color" value="#5B2D90"/>
    </inkml:brush>
  </inkml:definitions>
  <inkml:trace contextRef="#ctx0" brushRef="#br0">1 18 7569,'0'10'-945,"8"-3"995,3-7 0,-1 0 0,2-2 0,1-1 47,3-3 0,3 0 0,3 6 0,1-2-75,-2-4 1,6 4-1,1-4 1,1 4-39,0 2 1,-6 0-1,4 0 1,0 0-143,1 0 0,-7 0 0,2 0 0,-3 0-152,-3 0 1,1 0 309,-1 0 0,0 0 0,1 0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17.270"/>
    </inkml:context>
    <inkml:brush xml:id="br0">
      <inkml:brushProperty name="width" value="0.08571" units="cm"/>
      <inkml:brushProperty name="height" value="0.08571" units="cm"/>
    </inkml:brush>
  </inkml:definitions>
  <inkml:trace contextRef="#ctx0" brushRef="#br0">105 18 7010,'-11'0'17,"-1"0"0,6 6-36,-5 0 0,5 0 11,-6-6 1,8-2-2,-2-4 1,4 2-5,2-8 1,8 8 33,4-1 0,3 3 37,3 2 1,-1 0-33,1 0 0,-7 0 52,1 0-66,-8 0 0,11 0 1,-5 2-5,0 3 12,5-3-3,-13 6-57,14 0 56,-14 2 1,6-1 0,-8 7-43,6-6 40,-3-1-3,5 7-53,-8-7 45,0 9 0,0-6 1,0-1-1,0 3-2,0 1 4,-8-5-31,5 6 16,-11-7 11,12 9 0,-14-9-6,14 7 5,-13-14 0,11 13 0,-8-3 0,8-4 0,-11 0 0,5-1-1,-7-5 1,-1 12 0,1-9 0,7 1 0,-5-6 0,11 0 0,-8 0 0,8 0 0,-6 0 0,5 0 0,3 0 0,-8-1 0,4-5-15,4 4 0,-6-8-3,8 4 1,0 2 6,0-7 21,0-1-21,0-5 1,8 7 3,4 4 1,-2 2 4,1-2 1,1 4 28,5-3 1,1 3 47,-1 2 0,1 0-22,-1 0 0,-1 2 0,-3 2 2,-1 1-23,-8 9-12,11-12 1,-11 11-1,6-5 1,0 0-1,-3 2-98,1-1 1,6-3 63,-3 6 1,4-1 2,3 7 1,-6-8 0,-3-3 8,-2 1 0,2-4 58,-3 8 0,3-6-18,9 5 0,-6-7 0,0 2-14,1-4 1,-5 0-1,0 2-31,-2 1 1,-1 1-331,7-6 266,-9 0 71,5 0 0,-8 0 0,0 0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22.746"/>
    </inkml:context>
    <inkml:brush xml:id="br0">
      <inkml:brushProperty name="width" value="0.08571" units="cm"/>
      <inkml:brushProperty name="height" value="0.08571" units="cm"/>
    </inkml:brush>
  </inkml:definitions>
  <inkml:trace contextRef="#ctx0" brushRef="#br0">308 263 6742,'0'-18'392,"0"6"-299,0 0 0,-9 9 10,-3-3-37,5 5 1,-8 1-20,3 0 0,-3 0 1,-3 0-1,3 1-15,3 5 0,-4-4 0,5 5-11,-5 1 1,-1 1 0,-1 4-16,1-2 1,5-1 0,3 3-19,1-1 1,2 0 5,6 5 1,0-5 46,0-1 1,8 0-24,3 0 0,5-1 1,1-7-3,1 3 0,-1 0 0,1-6-25,-2 0 1,3 0 0,-2 0-9,1 0 1,-3-2 0,-1-2 23,-3-2 0,-5-4 0,3 1 26,0-1 0,-3-1 0,-6-7 13,0 1 0,0-1 0,0 1 0,0 0 11,0-1 1,-6 0-1,-3 2-39,0-3 0,-2 2 1,-5-1-19,4 1 1,-4 0-1,5 1 1,-4 2-3,-4 3 1,3 1-1,-2-2 1,3 5-30,3-1 1,-3 6-1,3-4 1,-4 2-12,-1-2 0,5 4 0,1-3-305,-3 3 0,4 0-769,-1-4 1116,7 4 0,4-6 0,10 8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23.275"/>
    </inkml:context>
    <inkml:brush xml:id="br0">
      <inkml:brushProperty name="width" value="0.08571" units="cm"/>
      <inkml:brushProperty name="height" value="0.08571" units="cm"/>
    </inkml:brush>
  </inkml:definitions>
  <inkml:trace contextRef="#ctx0" brushRef="#br0">18 69 7981,'-9'0'-548,"1"-7"553,8-2 0,6-3 0,1 2 0,3 3 44,4 3 0,1 0 1,3 0-29,-1-2 1,-5 0 0,0 6-51,1 0 0,-3 0 0,0 2-29,-3 4 0,5 4 0,-6 7 3,-2 1 1,-2-8-1,-2 2 9,0 2 0,0 1 0,0 3 8,0 0 1,-2-6-1,-2-2 41,-2 4 1,-6-4-1,5-2 18,-3 1 19,-2 5 1,1-11 23,-1 9 234,8-8-174,-4 4 1,10-10-82,4-4 1,-2 3-1,8-3 37,1 5 1,3-5-102,1 0 1,1 1 0,-1 5-27,0 0 1,-5 0 0,0 0-239,1 0 1,-3 0-133,1 0 0,1 0 417,6 0 0,-8-9 0,-3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23.758"/>
    </inkml:context>
    <inkml:brush xml:id="br0">
      <inkml:brushProperty name="width" value="0.08571" units="cm"/>
      <inkml:brushProperty name="height" value="0.08571" units="cm"/>
    </inkml:brush>
  </inkml:definitions>
  <inkml:trace contextRef="#ctx0" brushRef="#br0">1 33 7885,'0'-11'-235,"0"-1"0,2 8 258,4-2 0,-4 6 1,3 6 22,-3 6 0,-2-3 0,0 3-38,0 2 1,0 1-1,0 3 1,0-1-53,0 1 1,0-7-1,0 1 1,0 1-1,0 3 0,0 0 1,0 3 42,0-2 1,6 1 0,0-1-1,-2 1 1,-2-7-1,-2 1 3,0 2 1,0-5 0,0 3-6,0 2 0,2-8 11,4 1 1,-3-5 25,9-2 0,-6 0 42,6 0 2,-1 0 1,7 0-32,-1 0 0,-5 0 0,-1 0-12,3 0 0,2 0-17,1 0 1,0 0-191,1 0 0,-1 0-126,1 0 0,-6 0-468,-1 0 766,-7 0 0,-4-9 0,-10 1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23.992"/>
    </inkml:context>
    <inkml:brush xml:id="br0">
      <inkml:brushProperty name="width" value="0.08571" units="cm"/>
      <inkml:brushProperty name="height" value="0.08571" units="cm"/>
    </inkml:brush>
  </inkml:definitions>
  <inkml:trace contextRef="#ctx0" brushRef="#br0">1 53 7053,'8'-9'300,"-5"0"-139,9 9 1,-6 0-179,6 0 1,-7 0-68,7 0 0,-2-1 0,3-3-1033,-1-2 1117,-8 0 0,11-2 0,-5-1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24.194"/>
    </inkml:context>
    <inkml:brush xml:id="br0">
      <inkml:brushProperty name="width" value="0.08571" units="cm"/>
      <inkml:brushProperty name="height" value="0.08571" units="cm"/>
    </inkml:brush>
  </inkml:definitions>
  <inkml:trace contextRef="#ctx0" brushRef="#br0">0 70 7567,'12'-6'-146,"0"1"123,1 1 0,3 0 0,1 0 31,1-2 1,-1 0-1,1 4 1,-1-1-137,0-3 0,0 0 1,1 6-33,0 0 1,-2 0 0,2 0 159,0 0 0,-9-8 0,-1-2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29.778"/>
    </inkml:context>
    <inkml:brush xml:id="br0">
      <inkml:brushProperty name="width" value="0.08571" units="cm"/>
      <inkml:brushProperty name="height" value="0.08571" units="cm"/>
    </inkml:brush>
  </inkml:definitions>
  <inkml:trace contextRef="#ctx0" brushRef="#br0">1 1 6549,'9'0'536,"7"0"-455,-5 0 0,5 0-159,1 0 0,1 0 0,-1 0 15,1 0 1,-6 0-52,-1 0 0,-5 0-23,6 0 1,-9 2 136,4 4 0,-6-4 0,-1 5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30.144"/>
    </inkml:context>
    <inkml:brush xml:id="br0">
      <inkml:brushProperty name="width" value="0.08571" units="cm"/>
      <inkml:brushProperty name="height" value="0.08571" units="cm"/>
    </inkml:brush>
  </inkml:definitions>
  <inkml:trace contextRef="#ctx0" brushRef="#br0">1 1 7545,'11'0'-441,"1"0"1,-6 6 539,5-1 1,1 1-26,5-6 1,-4 0-122,-2 0-38,0 0 1,1 0-427,0 0 511,-8 0 0,12 0 0,-7 0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33.195"/>
    </inkml:context>
    <inkml:brush xml:id="br0">
      <inkml:brushProperty name="width" value="0.08571" units="cm"/>
      <inkml:brushProperty name="height" value="0.08571" units="cm"/>
    </inkml:brush>
  </inkml:definitions>
  <inkml:trace contextRef="#ctx0" brushRef="#br0">369 0 7382,'9'0'-16,"-14"0"-4,-13 0 1,-4 6 0,4 2 0,1 0 8,-1-1 1,-5 5-1,0-4 1,1 1 2,3 5 1,2-4 0,-1 1 0,1 1-8,-1-2 1,1 5 0,-1-3 7,1 3 0,-1 3 0,3-1-9,3 1 1,2-8 0,7-3-5,-3 1 1,0-4 29,6 8 1,8-9-1,3 5 23,5 0 1,1-6 0,1 4-1,-1-4 10,1-2 1,-1 0-1,1 0 1,-1 2-24,1 3 1,5-3 0,0 4 0,-2-4-12,0-2 0,-5 6 0,2 0 0,-1-2-18,1-2 1,-1-2-1,2 0 1,-4 2 1,-3 3 0,3-3 1,-5 6-11,0 0 1,-1-6 0,-5 6-16,2-1 1,0-3 0,-6 8 15,0 0 0,0-2 0,-2 0 0,-2 0-1,-2-1 1,-7-3 0,3 6-1,-2-1-4,1-1 0,-1 6 0,-5-5 0,-2 3 7,2-3 0,-1 5 0,1-4 1,-1 1 2,2-1 0,-3 3 1,2-3 13,-1 4 1,7-5-1,1 1 1,2 1 1,3-3 7,5 2 0,0-1 2,0 7 1,1-8-1,5-5 39,6-3 1,2 0 0,-1 2 0,-1 2 43,1-2 1,4-2-1,-1-2 1,2 0 9,-1 0 0,7 0 0,0 0-56,-3 0 1,4 0-1,-1 0 1,-1 0 0,0 0 6,2 0 1,-3 0 0,-5 2 0,2 2-233,-3 1 1,2 1 0,0-6-141,-1 0 1,0 0 0,-1 2 313,-5 4 0,6-4 0,-9 6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33.720"/>
    </inkml:context>
    <inkml:brush xml:id="br0">
      <inkml:brushProperty name="width" value="0.08571" units="cm"/>
      <inkml:brushProperty name="height" value="0.08571" units="cm"/>
    </inkml:brush>
  </inkml:definitions>
  <inkml:trace contextRef="#ctx0" brushRef="#br0">1 18 7601,'17'0'-493,"1"-6"1,-1 1 590,1 1 0,-1 2 1,1 2 9,-1 0 1,1 0 0,-1 0-64,1 0 1,-1 0 0,2 2-29,-3 4 1,-1-3 0,-1 7 0,-4 0-30,-2 0 0,3-5 0,-5 7-33,-2 2 1,-2 1 0,-2 3 0,0-1 13,0 0 0,0-5 0,-2 0-155,-4 1 168,4 3 1,-13-4 0,3-1-1,-4 1-49,-1-2-1,1-3 41,-3 1 3,2-6-29,-1 13 1,1-11 9,-1 8 1,1-8 0,-1 2-323,1-4 365,7-2 0,-5 0 0,5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4.331"/>
    </inkml:context>
    <inkml:brush xml:id="br0">
      <inkml:brushProperty name="width" value="0.08571" units="cm"/>
      <inkml:brushProperty name="height" value="0.08571" units="cm"/>
      <inkml:brushProperty name="color" value="#5B2D90"/>
    </inkml:brush>
  </inkml:definitions>
  <inkml:trace contextRef="#ctx0" brushRef="#br0">36 0 6505,'-10'8'377,"-4"1"-284,9 9 0,-1-6 0,6-1 3,0 3 1,0 1-33,0 3 0,2-1-67,4 1 1,1-7 0,7-1-30,-2-2 0,-7 0 0,7-5-5,2 3 1,-5 0-1,3-6 15,2 0 1,-1-2 0,1-2 0,-5-3 1,-1-3 0,4 4 0,-6-6 8,-3-1 0,5 3 0,-2-2 21,-2-1 0,-2 3 74,-2-1-66,0 7 0,0-2-11,0 12 0,0-2 1,0 7-6,0 3 0,0 1 0,0 3 4,0-1 0,2-1 0,4-3 19,5-1 0,5-8 1,1 2 9,1-4 0,-7-2 0,1 0-9,2 0 1,1-6 0,1-2 0,-3 0 10,-1 0 0,-6-5 0,3 1-31,-1-3 0,-2-3 0,-6 1 0,0-1-76,0 1 0,0 5 1,-2 1-32,-4-3 1,2 6 0,-7 2 11,-3 4 1,-1 2 0,-3 2-361,1 4 450,-1-4 0,9 14 0,1-7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34.100"/>
    </inkml:context>
    <inkml:brush xml:id="br0">
      <inkml:brushProperty name="width" value="0.08571" units="cm"/>
      <inkml:brushProperty name="height" value="0.08571" units="cm"/>
    </inkml:brush>
  </inkml:definitions>
  <inkml:trace contextRef="#ctx0" brushRef="#br0">263 0 7886,'-12'0'-363,"1"0"0,-1 2 0,-7 2 407,3 2 0,4 2 1,1-4-1,-3 3 12,-1 3 1,-3 2 0,1 5-25,-1 1 0,1-1 1,1 1-1,3-1-11,1 1 0,8-1 0,-2 1 0,2-1-30,-1-1 0,3 2 0,-4-1 36,4 1 0,2-1 0,0 1 1,2-3-9,4-3 0,-2 2 0,7-7 0,3 1-32,1 0 0,3 0 0,-1-5 0,1 3-143,-1-2 28,1-2 0,-1 0 0,1 2-443,-1 2 571,-1 0 0,10-6 0,2 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34.845"/>
    </inkml:context>
    <inkml:brush xml:id="br0">
      <inkml:brushProperty name="width" value="0.08571" units="cm"/>
      <inkml:brushProperty name="height" value="0.08571" units="cm"/>
    </inkml:brush>
  </inkml:definitions>
  <inkml:trace contextRef="#ctx0" brushRef="#br0">0 122 6228,'10'-1'94,"-4"-5"1,-2 2 0,1-6-4,7 2 0,-2-3 49,1 5 0,1-2-59,6 2 0,-1 4 0,0-3-59,1 3 1,-6 2 0,-1 0 29,3 0 0,-5 5 1,1 3-108,-2 2 1,4-4-1,-5 5 20,3 3 1,-6-4 0,2 1 20,-4 2 1,-2 2 10,0 3 1,0-1-12,0 2 0,0-9-3,0 2 0,-2-6 18,-4 6 0,-4-9-3,-7 3 0,5-3 0,0-3 0,9-3 0,-5 0-7,0-3 0,6-7-6,-4 0 1,10-1 0,4-5 0,0 2 11,-1-1 1,5 8 0,-4-2 0,2-1 14,3-3 1,3 0 0,-1 3 0,-2 3 30,-2 2 1,-5-3 0,6 3-26,1-2 0,3 4-19,1-5 1,1 7 0,-1-2 11,1 4 1,-6 2 0,-1 0 55,3 0 1,1 0 0,1 2-35,-5 4 1,3-2 0,-6 7-17,1 3 1,-5 2 0,2 1 1,-4 1 0,4-7 1,0 1-1,-2 1-72,-2 3 0,-2 0 0,0 2-153,0-1 1,0-4 0,-2-2 43,-4 2 1,4-3 0,-6 1 161,0-4 0,-1 6 0,-9-3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40.044"/>
    </inkml:context>
    <inkml:brush xml:id="br0">
      <inkml:brushProperty name="width" value="0.08571" units="cm"/>
      <inkml:brushProperty name="height" value="0.08571" units="cm"/>
    </inkml:brush>
  </inkml:definitions>
  <inkml:trace contextRef="#ctx0" brushRef="#br0">1 1 7785,'10'0'-1059,"-3"0"1303,-7 0-17,0 0 0,-2 5 1,-2 3-124,-1 2 1,-1 1-1,6 7-52,0-1 0,0 1 1,0-1-55,0 1 0,0-1 1,0 1 34,0-1 1,6 1-1,-1-1-38,-1 1 1,0-1-25,2 0 0,-4 1-66,4-1 0,-5-5-109,-1 1-760,0-3 71,0 0 893,0-2 0,0-8 0,0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40.444"/>
    </inkml:context>
    <inkml:brush xml:id="br0">
      <inkml:brushProperty name="width" value="0.08571" units="cm"/>
      <inkml:brushProperty name="height" value="0.08571" units="cm"/>
    </inkml:brush>
  </inkml:definitions>
  <inkml:trace contextRef="#ctx0" brushRef="#br0">18 1 7354,'-10'0'-146,"2"2"241,8 4 1,0-2-1,0 7-24,0 3 0,2-1 0,2 1 1,2-2-28,-2 1 0,-2 3 0,-2 1-89,0 1 1,6-2-1,0 3 1,-3-2-9,-1 1 1,-2-8 0,0 2 0,2 1-121,4 4 0,-4-6 0,6 0-76,0 3 0,-6-3 16,3 0 0,-3-6 233,-2 7 0,0-9 0,0 5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40.805"/>
    </inkml:context>
    <inkml:brush xml:id="br0">
      <inkml:brushProperty name="width" value="0.08571" units="cm"/>
      <inkml:brushProperty name="height" value="0.08571" units="cm"/>
    </inkml:brush>
  </inkml:definitions>
  <inkml:trace contextRef="#ctx0" brushRef="#br0">0 36 7821,'10'0'-1236,"-2"0"1382,-8 0 1,2 0-32,3 0 0,5 0-81,8 0 1,-1 0 0,1 0-1,-1 0-52,0 0 1,1 0-1,-1-2 1,1-2-76,-1-1 1,-5-1-1,-1 6 1,2 0 80,4 0 0,0 0 12,0 0 0,8-9 0,2 0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41.188"/>
    </inkml:context>
    <inkml:brush xml:id="br0">
      <inkml:brushProperty name="width" value="0.08571" units="cm"/>
      <inkml:brushProperty name="height" value="0.08571" units="cm"/>
    </inkml:brush>
  </inkml:definitions>
  <inkml:trace contextRef="#ctx0" brushRef="#br0">0 1 7681,'2'9'-598,"4"-3"0,-2-3 816,8-3 0,-8 0 0,9 0-130,1 0 0,1 0-114,3 0 1,-8 0-624,3 0 25,-1 0 624,-4 0 0,9 0 0,-9 0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41.419"/>
    </inkml:context>
    <inkml:brush xml:id="br0">
      <inkml:brushProperty name="width" value="0.08571" units="cm"/>
      <inkml:brushProperty name="height" value="0.08571" units="cm"/>
    </inkml:brush>
  </inkml:definitions>
  <inkml:trace contextRef="#ctx0" brushRef="#br0">0 0 6724,'2'10'297,"4"-5"0,-2-2 0,7-3-197,3 0 1,2 0 0,1 0-80,0 0 1,1 0-1057,-1 0 1035,1 0 0,-1 8 0,1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44.221"/>
    </inkml:context>
    <inkml:brush xml:id="br0">
      <inkml:brushProperty name="width" value="0.08571" units="cm"/>
      <inkml:brushProperty name="height" value="0.08571" units="cm"/>
    </inkml:brush>
  </inkml:definitions>
  <inkml:trace contextRef="#ctx0" brushRef="#br0">368 1 7097,'-18'0'-60,"1"0"1,-1 0 60,1 0 1,5 0 0,1 0-18,-3 0 1,4 0-1,-1 0 1,-3 0 7,-2 0 1,-1 1-1,0 3 8,-1 2 0,1 0 0,-1-4 0,1 4 0,-1-2 29,1 7 0,1-5-22,5 6 1,3-6 0,8 5 40,0 3 1,-6-4 42,0 1 0,0 1-78,6 5 0,0 1 0,0-1-1,0 1 0,0-1 0,0 1-7,0-1 0,0 1 1,-2-3-1,-1-1 3,-3-3 1,0 1 0,6 5-1,0 1 7,0-1 1,0 1-1,0-1 1,0 1 34,0-1 0,2 3-34,4 3 0,-4-4 1,3 5-1,-3-5-1,-2-2 1,6 2 0,0 3 0,-2 1-12,-2-1 1,0-3 0,2 1 0,1 1-9,-1 2 1,-2 1-1,-2-5 1,0 1 4,0 5 0,0-2 0,0-6 0,0 2 9,0 5 1,0-5 0,0 5 0,0-5 3,0-2 0,0 1 0,0-1 0,0 3-5,0 3 1,0-4-1,0 5 1,0-5 6,0-1 0,0-1 0,0 1-3,0-1 0,0 1 0,0-1 1,0 1-1,0-1-1,0 0 0,0 8 0,0-2 0,0-2-3,0-1 1,0-4 0,0 3 0,0-2 14,0 1-14,8-2 28,-6 3-27,6-2 6,-8-1-59,0 3 53,0-2-2,0 1 0,6-1 4,-1 1-2,1-1-4,-6 0-50,0 1 28,0 0 21,8-2-11,-6 3-7,6-10 10,-8 7 3,0-6-5,0 6 8,0 2-4,0 0 0,0-9 0,0 7 0,0-6 0,0 7 1,0 1-1,0-1 0,0 1 0,0-1-1,0 0 2,0 1-1,7 0-1,-5-10 1,6 9 1,-8-8 1,0 9 2,0-1-4,0 0 0,0 1 0,0 0 1,0-9-2,0 7 1,0-6 0,0-1 1,0 7 0,0-4 0,0-5-15,0 8-2,0-4 15,0 6 0,0-7 3,0 4-4,0-3-1,0 6 9,0-8-8,-8 8 1,6-8-1,-5 9 7,7-9-6,0 7 0,0-7 5,0 9-5,0-9 2,0 7-2,0-7 2,0 10-1,0-2 0,0-5 0,0-2-31,0 2 30,-8 6 0,6-9-94,-6 8 90,8-9 0,0 11 1,0-2-51,0 0 43,0 1 3,0-8 1,0 5 10,0-3-19,0 3 8,0 3 19,0 0-23,0-2-3,0 2 3,0-9 60,0 8-57,0-9 6,0 10-5,0 0 13,0 0-11,0-9 22,0 6 185,0-4-188,0 6-6,0 0 7,0 1 41,0 0-36,0-10-7,0 9 10,0-8-7,0 9 11,0-2-10,0 2-51,0-7 0,0 3 33,0-1 0,0 1 0,0 4-1,0 0 0,0 0 0,0-2 0,2 1 6,4-7 1,-4 7 0,4-5 0,-4 2 14,-2 5 0,0-8 0,0 0 0,0 2-7,0 4 1,2-5 0,2-2 0,1 5 23,-1 0 0,-2 3 0,-2-2-6,0 2 1,0 0 0,0 0-23,0-2 1,0 3-1,0-2-4,0-1 0,0 2 0,0 0 1,0-1-7,0 0 1,0-4 0,0-1-1,0 1-3,0 2 1,0 3 0,0 0 2,0-2 0,0 2 1,0 0 8,0 0 0,0-2 0,0 2-4,0 0 0,0-2 0,0 2 0,0 0 0,0-1 0,0 0 1,0 2 26,0-3 1,0 2 0,0 0-1,0 1 1,0-3-1,0 1 1,0 2-27,0-3 0,0 2 1,0 0-4,0 0 1,0-2 0,0 2-1,0 0-2,0-1 0,0 0 0,0 2 1,0-3-4,0 1 1,0 1-1,0-1 16,0 1 0,0-1 0,0 2 1,0-3-2,0 2 1,0 0-1,2 0 1,2-2-3,2 2 1,0-6-1,-6-1 1,0 3 8,0 1 0,0 3 0,0-1-18,0 0 1,0 1-1,0-1 1,0 1 14,0-1 0,2 2 0,1-3 6,3 2 0,0 0 0,-6-1-15,0 0 0,0 0 1,2 2 8,4-3 0,-4 2 0,4 0 0,-4-1-11,-2 0 0,0-5 0,0 0 1,0 1-7,0 3 1,0-5-1,1 1 1,5 2 1,-4 1 0,4 3 0,-2-3 7,2-3 1,-4 4-1,4-5 13,-5 4 0,5-2 0,0-2-8,-2 2 0,-2-3 0,0 2-5,4 1 0,-4-3 2,3 2 0,-1-3 0,0 5-9,2-2 1,0-7 0,-4 5 7,4-2 1,-2 5 42,7-1 1,-5-2-19,6 1 1,-3-5 0,5 4 28,-2-2 0,-7-3 21,7-5 1,0 0-42,5 0 1,-5 0-44,-1 0 1,1 0 0,6 0-18,-1 0 0,-5 0 0,-1 0 0,3 0-4,1 0 0,-3 0 0,0 0 0,1 0-41,4 0 1,-1 0 0,2 0-15,0 0 0,-1-5 46,0-1 1,1 0-1,-1 6-16,0 0 0,-5 0 35,0 0 0,-1 0 26,7 0 0,-6 0-74,-1 0-20,1 0 1,-2-2-1,-3-2-379,2-2 275,-8 0 0,7 5-631,-8-5 817,0 4 0,0-13 0,0 5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47.655"/>
    </inkml:context>
    <inkml:brush xml:id="br0">
      <inkml:brushProperty name="width" value="0.08571" units="cm"/>
      <inkml:brushProperty name="height" value="0.08571" units="cm"/>
    </inkml:brush>
  </inkml:definitions>
  <inkml:trace contextRef="#ctx0" brushRef="#br0">211 262 7694,'0'-17'-44,"0"7"15,0 2 1,-2 8-1,-4 0-33,-7 0 1,4 0 43,-2 0 1,-1 0 0,-5 2-1,-1 2 39,1 2 1,-1 8-1,1-5 14,-1 1 0,7 4 0,1-7 1,2 3-18,4 4 0,2-6 0,2 5 4,0 0 1,0 3-33,0 2 0,6-7 0,2-1 5,2-2 0,-4-1 0,5-3 0,3 2-5,1-2 1,3-2 0,-1-2-7,1 0 1,-1-2 0,1-2 8,-1-2 1,-5-5 0,-3 3 30,-1-2 1,4-1 0,-6-7-18,-2 1 1,3-1-1,-1 1 1,-2-1 76,-2 1 0,-2-1 0,0 1 0,0-1-13,0 1 1,-6-1 0,0 1 0,0 0-2,-1-1 0,-3 1-69,-7-1 1,-1 1 0,1 1-1,1 3-13,4 1 1,-4 8 0,5-4-92,-4 0 0,-3 7 0,3-7 0,1 2-263,3 0 1,5 0-44,-6 6 0,6 0 409,-5 0 0,7 0 0,-4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48.118"/>
    </inkml:context>
    <inkml:brush xml:id="br0">
      <inkml:brushProperty name="width" value="0.08571" units="cm"/>
      <inkml:brushProperty name="height" value="0.08571" units="cm"/>
    </inkml:brush>
  </inkml:definitions>
  <inkml:trace contextRef="#ctx0" brushRef="#br0">1 53 7650,'0'-11'-416,"0"-1"0,0 6 532,0-5 1,2 7 0,4-2-82,5 4 0,-1 2 1,2 0-20,1 0 0,-3 0 1,1 0 30,3 0 1,-4 8 0,-1 3-84,-1 5 0,-2-4 0,-6-1 0,0 3-73,0 1 1,0 3-1,0-1 72,0 1 0,0-7 0,-2-1 0,-2 0-8,-2-1 1,-1-3 15,1 7 1,4-7-1,-6 2 82,0 0 9,6-2 1,-3-6 53,10 0 0,-1 0 0,8 0 21,1 0 1,3 0 0,1 0-95,1 0 0,-6 0 1,-1 0-1,1-2-117,-2-4 1,5 5-432,-3-5 1,3 5 504,3 1 0,-1 0 0,1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4.678"/>
    </inkml:context>
    <inkml:brush xml:id="br0">
      <inkml:brushProperty name="width" value="0.08571" units="cm"/>
      <inkml:brushProperty name="height" value="0.08571" units="cm"/>
      <inkml:brushProperty name="color" value="#5B2D90"/>
    </inkml:brush>
  </inkml:definitions>
  <inkml:trace contextRef="#ctx0" brushRef="#br0">52 192 7569,'10'-2'-298,"-4"-3"-318,-4 3 542,-2-6 226,0 8 0,-8 8-93,-3 3 0,-3 5 0,2 1 0,5 1-21,-1-1 1,6-5-1,-4 0-5,4 1 0,4 3-1,4 1 1,9-7 0,9-4 5,-3-4 0,4-2 1,-1 0-1,-3-2 7,-2-4 0,-1 2 0,-1-8 0,1 1-1,-1 1 0,-1-6 0,-3 5 0,-3-5-54,-2-1 0,-2-1 0,-6 1 0,-2-1-100,-4 1 1,-4-6 0,-7-1-1,-3 3-594,-3 2 704,-4-7 0,-16-1 0,-2-8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48.555"/>
    </inkml:context>
    <inkml:brush xml:id="br0">
      <inkml:brushProperty name="width" value="0.08571" units="cm"/>
      <inkml:brushProperty name="height" value="0.08571" units="cm"/>
    </inkml:brush>
  </inkml:definitions>
  <inkml:trace contextRef="#ctx0" brushRef="#br0">1 18 7892,'0'-10'-454,"0"2"519,0 8 0,0 8 1,0 4-37,0 3 1,0 3 0,0-1 0,0 1-50,0-1 1,0 1-1,0-1 1,0 1-41,0-1 1,0-1 0,0 3 45,0-3 1,0 2-1,2 0 5,4-1 0,-5-6 1,5 1 0,2-6 1,0 4-16,2-3 0,-5-1 36,7-6 1,-6 0 0,4 2 0,0 2 40,-1 2 0,-3 0 0,6-6-20,2 0 0,-4 0 1,0 0-5,5 0 0,0 0-96,3 0 0,-1 0-399,1 0-317,0 0 782,0 0 0,-10 0 0,-8 0 0,-8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48.776"/>
    </inkml:context>
    <inkml:brush xml:id="br0">
      <inkml:brushProperty name="width" value="0.08571" units="cm"/>
      <inkml:brushProperty name="height" value="0.08571" units="cm"/>
    </inkml:brush>
  </inkml:definitions>
  <inkml:trace contextRef="#ctx0" brushRef="#br0">16 86 7892,'-8'-8'-366,"6"-2"388,-4 4 0,6 4 170,6-5 1,-2 7 0,7 0-48,3 0 1,-4 0-1,1-2-506,3-4 0,1 4-51,3-4 0,-6 4-21,0 2 1,-7-2 432,7-4 0,-8-3 0,3-9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48.979"/>
    </inkml:context>
    <inkml:brush xml:id="br0">
      <inkml:brushProperty name="width" value="0.08571" units="cm"/>
      <inkml:brushProperty name="height" value="0.08571" units="cm"/>
    </inkml:brush>
  </inkml:definitions>
  <inkml:trace contextRef="#ctx0" brushRef="#br0">18 17 7624,'-10'-3'-1173,"5"-1"1224,3 1 0,4-4 0,3 7-20,7 0 1,4 0 0,1 0-1,0 0-37,0 0 1,1 0-1,1 0 1,-2 0-95,0 0 1,1 0 0,0 0 99,-2 0 0,-5 0 0,-4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49.638"/>
    </inkml:context>
    <inkml:brush xml:id="br0">
      <inkml:brushProperty name="width" value="0.08571" units="cm"/>
      <inkml:brushProperty name="height" value="0.08571" units="cm"/>
    </inkml:brush>
  </inkml:definitions>
  <inkml:trace contextRef="#ctx0" brushRef="#br0">0 71 7035,'18'0'105,"-1"-6"1,1 0-52,-1 2 1,7 2 0,-1 2 0,0 0 9,2 0 1,-3 0 0,5-2-1,0-2-18,0-1 0,2-1 0,4 6 1,-2 0 4,-2 0 0,6 0 0,6 0 1,-2 0-77,-2 0 0,0-2 1,1-2-1,3-2 36,-2 2 0,4 2 1,-1 2-1,1 0 14,0 0 1,-1 0 0,-3 0 0,2 0 39,-2 0 1,-2 0 0,-4 0-1,-2 0-5,-3 0 0,-4 0 1,3 0-1,-1 0 7,3 0 1,-8 0 0,4 0 0,-3 0 8,3 0 1,-2 0-1,-6 0-23,1 0 0,-1-6 0,0 1-46,1 1 1,-6 2-207,0 2-726,-9 0-270,5 0 1195,-8 0 0,-8 0 0,-1 0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50.426"/>
    </inkml:context>
    <inkml:brush xml:id="br0">
      <inkml:brushProperty name="width" value="0.08571" units="cm"/>
      <inkml:brushProperty name="height" value="0.08571" units="cm"/>
    </inkml:brush>
  </inkml:definitions>
  <inkml:trace contextRef="#ctx0" brushRef="#br0">314 106 7055,'-18'0'-930,"1"2"1312,0 3-352,-1-3 0,1 12 1,0-6 20,-1 2 0,1-5 0,0 7 0,-1 0 2,1-4 0,-1 10 0,3-7 0,1 3-37,3-2 1,7 3-1,-2-3-4,4 3 1,2 3 0,2-4-1,2 0 11,2-2 1,7-6 0,-1 4-18,3-2 1,3 4-1,-1-7 1,1-1-33,-1-3 1,0-1-1,1 0 1,-1 0 26,0 0 0,1 0 1,-1-1-31,0-6 1,-5 5-1,-2-10 72,-3-2 1,5-2 0,-6-1 12,-2 0 0,-2-1 0,-2 1 0,0-1-16,0 1 0,0 0 0,-2-2 0,-2 0 10,-2-5 0,-6 5 0,5-4-32,-3 3 1,-2 3 0,-5-1-20,0 1 0,-1 5 0,1 3 0,0 1-26,-1 4 1,1 2 0,0 2 0,-1 0-87,1 0 0,5 0 0,0 0 1,-1 0-244,-3 0 0,-1 0 183,-1 0 0,3 2 173,3 4 0,4 3 0,8 9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52.356"/>
    </inkml:context>
    <inkml:brush xml:id="br0">
      <inkml:brushProperty name="width" value="0.08571" units="cm"/>
      <inkml:brushProperty name="height" value="0.08571" units="cm"/>
    </inkml:brush>
  </inkml:definitions>
  <inkml:trace contextRef="#ctx0" brushRef="#br0">35 88 6050,'-9'0'328,"-7"0"0,14-2-258,-4-4 1,4-4-105,2-7 1,0 5 48,0 0 0,2 8 1,2-3-1,4 1-63,2 0 1,-5 0-1,7 6 11,2 0 0,-5 0 0,3 0 1,-6 0-16,5 0 0,-1 8 1,2 4 13,-6 3 1,-4-3-1,-2-1 1,0 3 10,0 2 1,0-5-1,0 1 26,0 1 1,-2 3 0,-2 1 15,-2 1 0,-6-6 0,4-3 13,-1 0 1,5-2 12,-2-1 15,4-4 3,2 5 1,8-7 0,4 0 59,3 0 0,3-2 1,-1-2-73,0-1 0,1 0 0,-1 2 0,1 0 26,-1-3 0,1-1 1,-1 7 104,1 0 1,-1-2-118,1-2 0,-1 1-172,1-3 95,-9 4-916,-1 2 932,-8 0 0,-8 8 0,-1 1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01.006"/>
    </inkml:context>
    <inkml:brush xml:id="br0">
      <inkml:brushProperty name="width" value="0.08571" units="cm"/>
      <inkml:brushProperty name="height" value="0.08571" units="cm"/>
    </inkml:brush>
  </inkml:definitions>
  <inkml:trace contextRef="#ctx0" brushRef="#br0">280 245 6012,'0'-9'492,"0"-1"-325,0 4 1,0 2-56,0-6 0,-2 5-98,-4-1 0,2 4 0,-6 2 35,-5 0 0,6 0 0,-3 0-55,-2 0 0,-1 0 1,-3 0 28,1 0 0,1 8 1,3 1-1,1 3-27,-1 0 1,3-1-1,-2 8 12,-1-3 1,5 2-1,2 0 5,4-1 0,2 0 1,2 0-4,4-7 0,-2-2 1,7-5-3,3 3 1,1-5 0,3 5 0,0-4-9,-1-2 1,-6-2 0,1-2 0,2-4 25,1-1 0,-3 3 1,-2-6-1,-1-1 11,2-3 1,-5-1 0,3-2-22,-2-5 1,-1 4-1,-6-3 1,0 3-6,0 3 1,-6-2 0,-1-3 0,-2-1-12,-6 2 1,6 1 0,-3 3 0,-2 1-45,-1 5 1,-3-3-1,1 6-16,0-1 0,-1 5 1,0-2-1,1 4-73,0 2 1,5 0-1,0 0-688,-1 0 821,5 0 0,-8 0 0,7 0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01.435"/>
    </inkml:context>
    <inkml:brush xml:id="br0">
      <inkml:brushProperty name="width" value="0.08571" units="cm"/>
      <inkml:brushProperty name="height" value="0.08571" units="cm"/>
    </inkml:brush>
  </inkml:definitions>
  <inkml:trace contextRef="#ctx0" brushRef="#br0">0 36 7911,'0'-10'-1057,"2"-3"1111,4 7 0,-2 0 0,8 6-122,1 0 0,3 0 0,1 0 127,1 0 1,-7 0 0,1 0-50,2 0 1,-5 0 0,1 2-20,-2 4 0,3-2-3,-4 7 0,-1 1 0,-6 5 11,0 2 0,-2-8 0,-2 1 0,-4 0-18,-2-3 1,4 5 0,-4-6 0,1-1-10,-1 0 1,4 7 0,-4-7 4,3 3 31,-7-7 1,12 8 13,-4-5 0,6-5 0,6 6 12,6-7 1,-3 0-1,3 0 1,2 0-23,1 0 0,2-4 0,2-2 0,-1 2-86,-1 2 1,0 2 0,1 0 0,-3-3-592,-3-3 665,4 5 0,0-14 0,11 5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01.862"/>
    </inkml:context>
    <inkml:brush xml:id="br0">
      <inkml:brushProperty name="width" value="0.08571" units="cm"/>
      <inkml:brushProperty name="height" value="0.08571" units="cm"/>
    </inkml:brush>
  </inkml:definitions>
  <inkml:trace contextRef="#ctx0" brushRef="#br0">18 0 7911,'10'0'-1000,"-2"0"1059,-8 0 0,0 8 0,0 4 12,0 3 1,-6 3-1,-2-1-44,-2 1 1,7-1 0,-3 1 0,4-1 22,2 1 0,0-7 0,0 1 0,0 1-107,0 4 0,0-6 1,0 0 56,0 3 1,2 2-1,4-1 41,5-3 0,-1 2 1,2-8-17,1-3 1,3 6 0,1-5-1,1 0 0,-1-2 0,1-2-76,-1 0 1,0 0-1,1 0-103,-1 0 1,1 0-609,-1 0 253,2 0 509,-11 0 0,0 0 0,-8 0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02.085"/>
    </inkml:context>
    <inkml:brush xml:id="br0">
      <inkml:brushProperty name="width" value="0.08571" units="cm"/>
      <inkml:brushProperty name="height" value="0.08571" units="cm"/>
    </inkml:brush>
  </inkml:definitions>
  <inkml:trace contextRef="#ctx0" brushRef="#br0">0 87 7201,'18'-9'8,"-1"2"0,1 7-33,-1 0 0,1 0 1,-1 0-1,1-2-124,-1-4 0,-5 4 1,-1-5-160,2 6 0,-2-1 80,0-4 228,-8-3 0,6-9 0,-9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6.331"/>
    </inkml:context>
    <inkml:brush xml:id="br0">
      <inkml:brushProperty name="width" value="0.08571" units="cm"/>
      <inkml:brushProperty name="height" value="0.08571" units="cm"/>
      <inkml:brushProperty name="color" value="#5B2D90"/>
    </inkml:brush>
  </inkml:definitions>
  <inkml:trace contextRef="#ctx0" brushRef="#br0">280 70 7472,'-6'-11'0,"-2"1"-205,-1 2 0,-3-3 0,-6 5 231,1 2 0,0 2 0,-1 0 0,1-2 83,-1-2 0,1 1 0,-1 5-6,1 0 1,-1 2-1,1 1-62,-1 3 1,7 8 0,1-3-62,2 5 0,2 1 0,6 1-20,0-1 0,0-5 0,0 0 0,2-1 23,4-1 1,4 0 0,7-6-94,1 1 1,-1 1 0,1-6 0,-1 0 32,1 0 1,-1 0-1,1-2 59,-1-4 1,-1 3-1,-3-9 77,-1-2 1,-3-1 94,3-3-49,4 1 0,-14 5-43,3 1 1,-3 9-63,-2 2 0,0 2 0,0 9 26,0 3 1,0 1-171,0 3 0,0-1 0,2-1-250,4-5 1,-2-1 393,8-4 0,-1-4 0,7 6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5.619"/>
    </inkml:context>
    <inkml:brush xml:id="br0">
      <inkml:brushProperty name="width" value="0.08571" units="cm"/>
      <inkml:brushProperty name="height" value="0.08571" units="cm"/>
      <inkml:brushProperty name="color" value="#5B2D90"/>
    </inkml:brush>
  </inkml:definitions>
  <inkml:trace contextRef="#ctx0" brushRef="#br0">53 71 7424,'-12'-6'-404,"1"0"0,5-6 1,-4 5 279,2-3 175,3 6 0,5-6 74,0 4 1,1 5-92,5-5 0,-2 4 0,8 4 0,1 2-7,3 1 1,1 1 0,3-4 0,1 2-25,2 2 1,8 6 0,1-5-1,4 3 2,5 4 0,13-5 0,1 3 0,3 1 21,2 3 0,6 1 0,-2 3 0,4 1 16,2 3 0,8 5 0,3-4 0,4 2-25,3 4 1,3 2 0,0 0 0,-2-2-16,3-2 1,1 0 0,-46-12 0,1 1 0,2 0 0,1-1 24,0 1 0,1-1 1,5 1-1,0-1 1,-3 0-1,-1 1 1,1-1-1,1 1-59,-2-1 1,0 1-1,5-1 1,-1 1-1,-5-1 1,1 1-1,1-1 1,0 1 41,3-1 1,-1 1 0,-4-4-1,1 1 1,1-1 0,0 1-1,-2-1 1,-1 1 6,-1-2 0,1 1 0,2 2 0,1 1 0,-5-3 0,1-1 0,0 2 0,1-1 15,-2 1 1,0-1 0,2-3-1,-1 0 1,44 14 0,-1-2 20,2 1 1,-12-1 0,3-6 0,-7 1-30,-5-1 0,-8 1 1,-6-1-1,-6 1-25,-9-1 1,-6-5-1,-6-3 1,-4-1 5,-6-4 1,-5 0 0,-5 0-63,-1 2-507,-8-1 296,3-5 0,-8 0 1,-5 2-1,-6 2 435,-3 2 1,-5 2-168,-3-2 0,-4 3 0,-8 9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02.243"/>
    </inkml:context>
    <inkml:brush xml:id="br0">
      <inkml:brushProperty name="width" value="0.08571" units="cm"/>
      <inkml:brushProperty name="height" value="0.08571" units="cm"/>
    </inkml:brush>
  </inkml:definitions>
  <inkml:trace contextRef="#ctx0" brushRef="#br0">18 87 7911,'-10'-7'-227,"4"-4"0,4 1 1,4 1 154,4 0 1,4-4 0,7 8 0,1 1 28,-1 3 0,2-5 0,-3 0 0,0 2 63,3 2 1,-3 2-21,2 0 0,0 0 0,0 0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03.014"/>
    </inkml:context>
    <inkml:brush xml:id="br0">
      <inkml:brushProperty name="width" value="0.08571" units="cm"/>
      <inkml:brushProperty name="height" value="0.08571" units="cm"/>
    </inkml:brush>
  </inkml:definitions>
  <inkml:trace contextRef="#ctx0" brushRef="#br0">0 52 7518,'10'0'-1144,"6"-2"1285,-5-4 0,-1 4-54,2-4 0,-7 4 14,7 2 0,-6 0-58,5 0 0,-5 0 0,6 0-41,2 0 0,1 0 1,3 0-1,1 0 19,4 0 1,-1 0-1,7 0 1,0 0-7,-2 0 1,6 0 0,-4 0 0,4 0-14,2 0 0,0 0 1,0 0-1,0 0 1,0 0 0,0 0 1,1 0-1,3 0-4,2 0 1,8 0-1,-3 0 1,5 0-3,1 0 1,-2 0-1,-1 0 1,-3-2 6,2-3 1,-3 4 0,-1-5 0,-1 4 15,-4 2 0,3 0 0,-1 0 1,-2 0 27,-2 0 1,-2-6 0,-2 0 0,-2 2-7,-2 2 0,-6 2 0,4 0 0,-1 0-23,-5 0 0,4 0 0,-2 0 0,1 0 1,1 0 0,-6 0 0,7 0 0,-3 0-2,0 0 0,2 0 0,-3 0 1,4 0 12,0 0 0,-5 0 0,5 0 1,-2 0-14,-2 0 0,2 0 1,-7 0-55,1 0 0,-1 0 0,1 0 0,-1 0-52,0 0 1,-5 0-1038,1 0 1125,-10 0 0,-11 8 0,-12 2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53.756"/>
    </inkml:context>
    <inkml:brush xml:id="br0">
      <inkml:brushProperty name="width" value="0.08571" units="cm"/>
      <inkml:brushProperty name="height" value="0.08571" units="cm"/>
    </inkml:brush>
  </inkml:definitions>
  <inkml:trace contextRef="#ctx0" brushRef="#br0">280 175 6317,'-8'-9'-11,"-1"1"0,-9 8 1,1 0 102,-2 0 1,9 0-1,-2 2 1,-2 2-19,-1 2 1,-3 1 0,1-1-24,0 6 1,1-2 0,2-1-1,5 1 23,1 0 1,2-4-1,6 5-33,0 3 1,0 1 0,0 3-17,0-1 1,6-5 0,2-2 0,1-1-23,5 1 1,2-6 0,1 2 0,0-4-32,1-2 0,-1 0 0,1 0 0,-2 0 2,3 0 1,-5-2 0,1-2 0,-4-4 17,3-2 0,-4 4 1,-2-5-1,1-3 6,-6-1 0,6-3 1,-4 1-1,0-1 1,-4 1 1,-1-1 0,0 1-1,0-1 37,0 1 1,-1 0 0,-6-1-10,-5 1 1,-2 1-1,-4 3 1,1 3-33,-1 2 1,5-4 0,-3 7 0,-4-1-55,1-2 0,0 6 1,1-4-1,1 2-3,0-1 0,-2 3 1,3-4-286,-2 4 0,1 2 14,-1 0 333,8 0 0,3 0 0,7 0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54.185"/>
    </inkml:context>
    <inkml:brush xml:id="br0">
      <inkml:brushProperty name="width" value="0.08571" units="cm"/>
      <inkml:brushProperty name="height" value="0.08571" units="cm"/>
    </inkml:brush>
  </inkml:definitions>
  <inkml:trace contextRef="#ctx0" brushRef="#br0">0 70 7911,'8'-9'-683,"-4"-7"579,8 4 0,-6 5 0,3-1 1,1 2 235,0 0 1,-4 1-211,5 5 1,1 0 82,5 0 1,1 0-45,-1 0 1,-5 5 0,-2 3 8,-3 2 1,-1 1 19,-6 7 0,0-1 1,-2 1-1,-4-1 1,-1-5-1,-7-1 10,2-4 1,1 6 53,-7 0 61,9-7-78,1 2 1,16-8 0,3 0-12,5 0 1,-5 0 0,1 0-1,2 0-82,1 0 1,3 0 0,0 0-116,-1 0 0,-6 0 1,1 0-398,1 0 568,-5 0 0,8-8 0,-7-1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54.606"/>
    </inkml:context>
    <inkml:brush xml:id="br0">
      <inkml:brushProperty name="width" value="0.08571" units="cm"/>
      <inkml:brushProperty name="height" value="0.08571" units="cm"/>
    </inkml:brush>
  </inkml:definitions>
  <inkml:trace contextRef="#ctx0" brushRef="#br0">18 0 7209,'0'12'189,"0"0"-138,0 1 1,-6 3 0,1 1-76,1 1 1,2-1 0,2 1 0,0-1-6,0 0 0,0-5 0,0 0 0,0 0 15,0 4 0,0 1 0,0 1 14,0-1 0,0-6 0,0 2-31,0-1 1,6 5 27,-1-1 0,7-4 0,-4-1 54,2-4 0,-5 1-37,7-2 0,0-5 0,5 5-8,1-3 1,-7-3 0,1 0-10,1 0 1,3 0 0,1 0-117,1 0 0,-6 0-267,-1 0 155,1 0 0,-1 0 11,1 0 220,-9 0 0,6-9 0,-9 0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54.830"/>
    </inkml:context>
    <inkml:brush xml:id="br0">
      <inkml:brushProperty name="width" value="0.08571" units="cm"/>
      <inkml:brushProperty name="height" value="0.08571" units="cm"/>
    </inkml:brush>
  </inkml:definitions>
  <inkml:trace contextRef="#ctx0" brushRef="#br0">1 52 6852,'17'0'25,"-6"0"0,2 0 1,0 0-44,4 0 0,-1 0 0,2 0 0,0 0-44,0 0 0,-8 0 0,2 0 1,-1-2-195,-1-3 0,7 3 256,-5-4 0,3-12 0,2-1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55.044"/>
    </inkml:context>
    <inkml:brush xml:id="br0">
      <inkml:brushProperty name="width" value="0.08571" units="cm"/>
      <inkml:brushProperty name="height" value="0.08571" units="cm"/>
    </inkml:brush>
  </inkml:definitions>
  <inkml:trace contextRef="#ctx0" brushRef="#br0">0 35 7385,'8'-9'-183,"2"1"0,5 6 0,-1-1 173,-3-3 1,1 0-1,6 6 1,1 0-23,4 0 0,-3 0 0,3 0 1,-4 0-146,-1 0 1,-2 0 176,3 0 0,-2 8 0,0 1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55.746"/>
    </inkml:context>
    <inkml:brush xml:id="br0">
      <inkml:brushProperty name="width" value="0.08571" units="cm"/>
      <inkml:brushProperty name="height" value="0.08571" units="cm"/>
    </inkml:brush>
  </inkml:definitions>
  <inkml:trace contextRef="#ctx0" brushRef="#br0">1 53 7379,'17'0'-315,"-7"0"1,-2-2 341,-8-3 265,0 3-254,0-6 1,2 8-1,4 0 1,5 0 6,5 0 1,1 0 0,1 0-1,1 0-13,4 0 0,-1 0 1,7 0-1,0 0-13,-2 0 0,6 0 0,-2 0 0,6 0-15,4 0 0,1 0 1,-3-2-1,5-2 21,0-2 0,0 0 0,5 6 0,-3 0 9,3 0 0,-5 0 1,3 0-1,0 0 8,-3 0 1,5 0 0,-7 0 0,2 0-13,-2 0 1,4 0 0,-5 0 0,-2 0-23,-2 0 1,4 0 0,-1-2 0,-3-1 5,-6-3 1,3 0-1,-8 6 1,3 0-57,1 0 0,-9 0 1,4 0-1,-1 0 26,-1 0 0,0 0 0,-6 0 17,1 0 1,-1 0 0,2 0-3,-3 0 1,-4 0-143,0 0-247,-1 0 1,5 2 389,-5 4 0,-3-4 0,-8 5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56.556"/>
    </inkml:context>
    <inkml:brush xml:id="br0">
      <inkml:brushProperty name="width" value="0.08571" units="cm"/>
      <inkml:brushProperty name="height" value="0.08571" units="cm"/>
    </inkml:brush>
  </inkml:definitions>
  <inkml:trace contextRef="#ctx0" brushRef="#br0">280 175 6754,'11'-9'-52,"-3"1"1,-3 6 100,1-4 7,0 4 0,-15-5 1,-1 7-36,-7 0 0,5 0 0,2 0 0,-5 1 13,0 5 1,-3-4 0,3 6 0,1-2-7,2 0 1,1 5 0,-5-3-1,3 0 6,1 0 1,6 5 0,-5-1-22,-3 3 1,6-3 0,2 0-17,4 1 0,4 3-15,4 1 1,4-1-1,7-3 12,1-1 1,0-8-1,-1 2 6,0-4 0,2-2 0,-3 0-4,2 0 0,-3-2 1,0-2-1,-5-2 17,5 2 1,-7-6 0,-1 1 0,-1-3 20,0 0 0,2 1 0,-4-7 0,1 1 23,-1-1 0,-3 1 0,-1-1 0,0 1-17,0-1 1,-5 7 0,-3-1-1,0-1 3,1-3 1,-6-1 0,0-1-76,-1 1 1,-4 5 0,0 2-1,0 1-37,2-1 1,-3 6-1,2-2 1,0 2-38,-1-2 0,0 5 0,1-5 0,-1 4 25,1 2 1,5 0 0,3 2 0,-1 2-241,0 1 0,6 3 321,-1-2 0,3 4 0,2 7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58.084"/>
    </inkml:context>
    <inkml:brush xml:id="br0">
      <inkml:brushProperty name="width" value="0.08571" units="cm"/>
      <inkml:brushProperty name="height" value="0.08571" units="cm"/>
    </inkml:brush>
  </inkml:definitions>
  <inkml:trace contextRef="#ctx0" brushRef="#br0">228 192 7569,'-2'-10'-406,"-4"5"0,-4 3 452,-7 2 0,-1 2-1,1 3 1,1 5-1,3 6 1,3-3-6,2-1 1,0-2-1,5 3 1,-3-1-34,2 1 0,2 3 0,2 1 0,2-1 8,4-4 1,3 1 0,9-7-56,-1-2 0,1-2 1,-1-2 23,1 0 0,-1 0 1,-1-2 11,-5-4 1,3 2 0,-6-6-1,-1 1 39,1-1 0,1-2 1,-6-5-1,3 0 28,-2-1 0,-3 1 0,-1-1 1,-1 1-23,-5-1 0,2 1 0,-6-1 0,0 1-18,1-1 1,-3 1-1,-5-1-14,-1 1 0,1 1 0,-1 3 0,1 3-19,-1 2 0,7-3 0,-1 5 0,-2 2-121,-1 2 1,3 2-1,1 0-210,-3 0 1,0 2-443,3 4 783,-5-4 0,14 13 0,-5-5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172"/>
    </inkml:context>
    <inkml:brush xml:id="br0">
      <inkml:brushProperty name="width" value="0.08571" units="cm"/>
      <inkml:brushProperty name="height" value="0.08571" units="cm"/>
      <inkml:brushProperty name="color" value="#5B2D90"/>
    </inkml:brush>
  </inkml:definitions>
  <inkml:trace contextRef="#ctx0" brushRef="#br0">280 123 5971,'0'-17'393,"-2"5"1,-4 0-433,-5-1 1,1-1 0,0 1 0,1 3 47,-1 2 0,-2-3 0,-5 5 0,-1 2 10,1 2 1,-1 2-1,1 0 1,-1 0 30,1 0 0,-1 0 1,1 0 7,0 0 1,5 6-1,2 2-40,2 1 0,3 3 0,5 5-22,0 1 1,7-1-1,5-1 1,2-3 21,-3-1 0,5-2 0,-3 3 0,7-1 21,3 2 1,0 1 0,-5 1 0,-1-3-25,1-1 0,-1-1 0,1 7 0,-1-1-18,1 1 0,-7-1 1,-1 1-1,0-3-3,-1-3 1,-5 3 0,2-3-20,-4 4 0,-2 1 9,0 1 0,-8-7 0,-3-1-64,-5-2 0,-1-3 1,-1-5-1,1 0-119,-1 0 0,1 0 1,-1 0-262,1 0 460,7 0 0,-5-7 0,5-3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3:59.848"/>
    </inkml:context>
    <inkml:brush xml:id="br0">
      <inkml:brushProperty name="width" value="0.08571" units="cm"/>
      <inkml:brushProperty name="height" value="0.08571" units="cm"/>
    </inkml:brush>
  </inkml:definitions>
  <inkml:trace contextRef="#ctx0" brushRef="#br0">1 53 6999,'11'0'-469,"1"0"1,-8-2 580,2-3-38,-4 3 0,0-6 1,3 8 4,7 0 0,-2 0-25,1 0 1,-5 0 0,4-2 0,0-2-19,-1-2 1,-3 0 0,6 6-1,1 0-14,3 0 1,1 0 0,1 0 0,-1 0 0,1 0 0,1-2 0,2-1 0,3-3 14,-3 2 1,-1 2-1,-3 2 1,1 0 14,-1 0 1,0 0 0,1 0-77,0 0 1,-1 0-118,0 0 0,-5 0 83,1 0 1,-11 2 57,4 4 0,-12-4 0,-2 5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07.480"/>
    </inkml:context>
    <inkml:brush xml:id="br0">
      <inkml:brushProperty name="width" value="0.08571" units="cm"/>
      <inkml:brushProperty name="height" value="0.08571" units="cm"/>
    </inkml:brush>
  </inkml:definitions>
  <inkml:trace contextRef="#ctx0" brushRef="#br0">349 193 6589,'-18'0'83,"1"0"-31,0 0 1,-1 0-1,1 0 1,0 0-1,0 2 23,6 3 0,-4-1 0,2 6 0,0 0-12,2-1 0,-4-3 1,9 6-1,-2 1-63,0 3 0,-3 1 0,5 1-9,2-1 0,2-5 0,2 0 36,0 1 0,7 1 0,5-1-30,4-1 0,-6-8 0,3 2 1,0-4-21,3-2 0,2 0 0,-1 0-25,1 0 1,-1-2 0,0-2 41,1-2 0,-6-6 1,-1 5-1,0-3 0,1-4 3,0-1 0,-6-3 0,3 1 0,0-1 12,-7 1 0,3 0 1,-2-3-1,3-1 32,-1-2 0,-4 5 0,-1 6 0,-1-1 35,-6-3 0,-3-1 1,-6 1-65,-2 5 0,0-5 0,1 6 0,0 1-17,-1 3 1,-2-2 0,0 0 0,-4 1-87,3-1 0,-4 2 0,2 6 0,1 0-60,3 0 1,0-6 0,3 0 0,-1 3-510,-1 1 660,8 2 0,-5 7 0,5 3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07.981"/>
    </inkml:context>
    <inkml:brush xml:id="br0">
      <inkml:brushProperty name="width" value="0.08571" units="cm"/>
      <inkml:brushProperty name="height" value="0.08571" units="cm"/>
    </inkml:brush>
  </inkml:definitions>
  <inkml:trace contextRef="#ctx0" brushRef="#br0">0 53 7657,'0'-17'-396,"2"5"1,4 2 328,6 2 1,-3 3 0,3 5-1,3 0 102,-1 0 0,4 0 1,-1 0 11,0 0 1,2 0 0,-3 0-27,2 0 0,0 5 0,-3 3-31,-4 2 0,-2-4 0,-5 5-34,2 3 0,0 2 1,-6 1 13,0 0 1,-7 0 0,-5-4 0,-1-2-2,1 4 1,-2-7-1,1 4 24,-3 2 1,0-7 0,-1 1 8,6 1 28,3-8 157,8 7-129,0-8 1,8 0-1,3 0-5,6 0 1,-1 0 0,2 0 0,0 0-31,0 0 0,3-2 1,3-2-1,-3-2-63,-2 3 1,0 0 0,-3 3-85,2 0 1,0 0-1,-2 0 124,2 0 0,0 0 0,0 0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08.422"/>
    </inkml:context>
    <inkml:brush xml:id="br0">
      <inkml:brushProperty name="width" value="0.08571" units="cm"/>
      <inkml:brushProperty name="height" value="0.08571" units="cm"/>
    </inkml:brush>
  </inkml:definitions>
  <inkml:trace contextRef="#ctx0" brushRef="#br0">1 18 7839,'0'-10'-173,"0"3"1,0 20 161,0 5 0,0-3 0,0-3 0,0 1-41,0 3 0,0 2 0,0 0 1,2-1 14,4 1 1,-5-1 0,5 1 10,-4-2 0,4 3 40,0-2 1,7 2-5,-1-2 0,-2-1 0,1-6-1,3-4 0,-4 3 0,1-4-9,3 0 1,1-5 0,3 0-1,-1 0 41,1 0 0,-6 0 0,-1 0-43,3 0 1,1 0-135,3 0-530,-1 0 86,-7 0 580,-2-7 0,-8 6 0,0-7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08.640"/>
    </inkml:context>
    <inkml:brush xml:id="br0">
      <inkml:brushProperty name="width" value="0.08571" units="cm"/>
      <inkml:brushProperty name="height" value="0.08571" units="cm"/>
    </inkml:brush>
  </inkml:definitions>
  <inkml:trace contextRef="#ctx0" brushRef="#br0">1 35 6684,'17'0'75,"1"0"0,-7 0 0,1 0 1,2 0-112,0 0 0,5 0 0,-2 0-54,1 0 0,-2 0 0,2 0 21,0 0 0,-9-1 0,-2-4-310,2 0 379,-7-1 0,5-1 0,-7-3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08.823"/>
    </inkml:context>
    <inkml:brush xml:id="br0">
      <inkml:brushProperty name="width" value="0.08571" units="cm"/>
      <inkml:brushProperty name="height" value="0.08571" units="cm"/>
    </inkml:brush>
  </inkml:definitions>
  <inkml:trace contextRef="#ctx0" brushRef="#br0">36 71 7839,'-18'-8'-832,"8"4"678,5-8 1,3 7 203,2-7 1,7 8-1,5-2 1,4 4-35,1 2 1,1-6-1,-1 1 1,0 1-82,1 2 0,-1 2 0,1 0 0,-1 0-232,1 0 0,-7 2 297,1 4 0,0 3 0,5 9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09.415"/>
    </inkml:context>
    <inkml:brush xml:id="br0">
      <inkml:brushProperty name="width" value="0.08571" units="cm"/>
      <inkml:brushProperty name="height" value="0.08571" units="cm"/>
    </inkml:brush>
  </inkml:definitions>
  <inkml:trace contextRef="#ctx0" brushRef="#br0">52 70 7720,'-11'0'-446,"-1"0"1,6 0 609,-5 0-74,7 0-38,-4 0-19,8 0 1,2 0-1,4 0 0,5 0 1,5 0 0,3 0-1,5 0-19,5 0 1,4 0-1,2 0 34,0 0-34,0 0 0,1 0 0,3 0 0,4 0 10,2 0 0,-5-6 0,7 0 0,-1 2 1,-1 3-12,6 1 161,-15 0-156,15 0 11,-7 0 0,1-8-100,6 6 108,-15-6 5,15 8 4,-14 0 119,13 0-114,-13-8-6,14 6-37,-15-5 55,8 7-17,-10 0-14,1 0 1,0-6 0,-2 0 0,-4 2-46,-6 2 1,2 2 0,0 0-262,-5 0 0,0 0-708,-2 0 110,-9 0 872,-2 0 0,-7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14.732"/>
    </inkml:context>
    <inkml:brush xml:id="br0">
      <inkml:brushProperty name="width" value="0.08571" units="cm"/>
      <inkml:brushProperty name="height" value="0.08571" units="cm"/>
    </inkml:brush>
  </inkml:definitions>
  <inkml:trace contextRef="#ctx0" brushRef="#br0">53 70 7854,'-12'-6'-535,"1"0"1,1-1 338,-2 1 221,5 4 12,7-6 0,2 8-61,3 0 1,5 0 16,8 0 0,-3-2 0,-1-2-4,-3-2 0,1 1 11,6 5 1,-1 0 0,-2-2 0,-1-2-3,-2-2 0,-1 0 0,7 6 13,-1 0 1,1 0 0,-1 0 0,1 0 1,-1 0-15,1 0 0,-1 0 2,1 0 0,-1 2 0,0 4 0,-5-4 0,-2 6 40,-2-1 0,-2-3 19,1 8 0,-3-1-27,8 7 0,-9-1 0,5-1 8,0-4 1,-6 3-56,4-3 0,-2 1 1,0 1 0,1-2 1,1-1 0,-6 7-15,0-1 0,6-5 1,0-1 22,-3 3 1,0 2-1,-1 1 1,2 0 2,0 1 1,5-1-1,-5 1 1,2-1 9,-2 1 1,-1-1 0,1 1 0,2-1 7,-3 1 0,6-1 1,-3 2-1,-2 3-4,-2 1 1,-2 0-1,0-5 1,0-1 2,0 1 1,0-1 0,0 1 0,0-1 0,0 1 0,0 5 1,0 0-1,0-1-4,0-3 1,0-2 0,2 3 0,0 1-7,5 2 0,-1 1 0,-5-5 0,4 3-8,1 1 0,0-1 1,-6-3-1,0-2 1,0-1 5,0 10 3,0-7-10,0 7 10,0-8-44,0-1 40,0 1-6,0 6 2,0-4 0,0 6 1,0-9-1,0 2-2,0 5 3,0-5 0,0 5 0,0-5 0,0-2 0,0 1 0,0-1 0,0 1 0,0-1 0,0 0 0,0 1 0,0 0 0,0-1 0,0 0 0,0 1 0,0-1 0,0 0 0,0-6 0,0 4 0,0-5 0,0 6 0,0 3 0,0-2 0,0 1 0,0-9 0,0 6 0,0-4 0,0 6 0,0-7 0,0 5 0,0-5 0,-8 7 0,5-8 0,-4 8 0,7-8 0,0 1 0,0 6 0,0-7 0,0 8 0,0-7 0,0 6 0,0-6 0,0-1 0,0 7 0,0-4 0,6 3 0,0 3 0,-2-2 0,-2 2 0,-2 0 0,0-2 0,0 3 0,0-2 2,0 0 0,0 1 1,0 0 2,0-1 1,0 0 0,0 1 0,0 0-1,0-2 0,0 2 0,0 0-2,0-2 1,0 2-1,0 0 1,0 0-5,0-2 0,0 3 0,0-2 0,0 0-1,0 1 0,0 0 1,0-1-1,0 0 0,0 1 1,0-1 0,0 0 0,0 1 1,0 0 0,0-2 7,0 2 0,0 0 0,0 0 0,0-2 15,0 3 0,0-2 1,0 0-10,0 0 1,-6 2 0,0-2 0,1-1-11,4 3 0,1-2 1,0 0-1,0 1-3,0 0 1,0-2 0,0 2 0,0 0 9,0 0 0,0-2 0,0 3 1,0-2 37,0-1 0,0 2 1,0 0-35,0-1 0,0 0 1,1 2-1,4-2-11,1 0 1,0 1-1,-6 0 1,0-2-6,0 2 0,0 0 0,0 0 0,0-2-1,0 2 1,5-6 0,1 0-1,-3 1 5,0 2 0,3 3 1,-1-1-1,-1 0 19,-2 2 0,-2-2 1,0 0-1,0 1-13,0 0 0,2-2 0,2 1 1,2 2 0,-2-3 1,-2 2 0,-2 0 0,0 0-19,0-2 0,0 2 0,0 0 0,0 2 11,0 2 1,0-3 0,0 5 0,0-5 18,0-1 0,0-1 1,0 0-1,0 2 0,0-3 1,0 2 0,0 0 0,0 0-8,0-2 1,0 2 0,1 0 0,4-1-6,1 0 0,-1 1 0,-5-1 0,2 0-18,4 1 0,-4 0 0,5-1 1,-1 0 13,0 2 0,1-3 1,-2 2-1,1 0 4,-2 0 1,-2-8 0,0 2 0,2 1-5,1 4 1,0-1 0,-5 2-1,0 0 3,0-1 0,0-6 0,0 1 0,0 2-4,0 2 1,0 1 0,0 0-1,0 2-8,0-3 0,0-4 0,0-1 0,0 3 3,0 1 1,0 3 0,0-1 23,0 2 0,0-3 0,0 2-1,0 0 0,0-1 1,0 0-9,0 1 0,-5-1 1,0 1-31,1-1 1,2-5-1,2-1-9,0 4 1,0-1 19,0 4 1,0-1 0,0 1 1,0-1 5,0 2 0,0-3-1,0 2 0,0 0 0,0-1 0,0 0 0,0 1-21,0-1 1,0-5 0,0-1-22,0 3 1,0-4-1,0 1 17,0 4 0,0-7 0,0 4-14,0 2 0,0-5 1,0 3 18,0 0 0,-2 3 51,-4-3-20,3 3-4,-11-5 1,12 2-1,-7-3 23,2-1-20,5-1 1,-9-6-8,7 5 0,0-4-6,-8 4 1,6 1 7,-6-1 1,1 0-3,-6-6 0,-1 0 0,1 0-7,-1 0 1,6 0-1,1 0 1,-3 0-10,-1 0 1,-3 0 0,1 0-166,-1 0 1,1 0 0,-1 0 176,0 0 0,1-8 0,0-2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15.615"/>
    </inkml:context>
    <inkml:brush xml:id="br0">
      <inkml:brushProperty name="width" value="0.08571" units="cm"/>
      <inkml:brushProperty name="height" value="0.08571" units="cm"/>
    </inkml:brush>
  </inkml:definitions>
  <inkml:trace contextRef="#ctx0" brushRef="#br0">18 0 6174,'-10'0'653,"2"0"-524,8 0-136,0 0 28,8 0 0,-4 0-14,8 0 0,-7 0 0,7 0-102,2 0 0,-5 0-172,3 0 1,0 0 111,5 0 0,1 0 155,-1 0 0,0 8 0,1 2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15.944"/>
    </inkml:context>
    <inkml:brush xml:id="br0">
      <inkml:brushProperty name="width" value="0.08571" units="cm"/>
      <inkml:brushProperty name="height" value="0.08571" units="cm"/>
    </inkml:brush>
  </inkml:definitions>
  <inkml:trace contextRef="#ctx0" brushRef="#br0">0 1 7742,'2'9'-335,"4"-3"0,4-4 0,7-2 322,1 0 0,-7 2 0,1 2 0,1 1-91,3 0 0,1-4 1,1-1 103,-1 0 0,1 0 0,-1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541"/>
    </inkml:context>
    <inkml:brush xml:id="br0">
      <inkml:brushProperty name="width" value="0.08571" units="cm"/>
      <inkml:brushProperty name="height" value="0.08571" units="cm"/>
      <inkml:brushProperty name="color" value="#5B2D90"/>
    </inkml:brush>
  </inkml:definitions>
  <inkml:trace contextRef="#ctx0" brushRef="#br0">0 122 7430,'8'10'-473,"-6"-2"0,14-8 514,-5 0 1,5-6 0,1 0 12,1 2 0,-3 1 0,-1-1-29,-3-2 0,1-8-12,6 3 1,-3 1 0,-3-2 27,-6-1 1,-5 3-2,-1-2 0,0 6-8,0-5 1,-7 7 0,-5-2 21,-3 4 0,3 4 0,0 2 1,1 4 0,1 1 1,-4 3-1,7 6-18,-3-1 1,6 1 0,-2-1 0,4 2-47,2 5 1,0-5-1,0 4-13,0-3 1,8-3 0,4-1 0,1-3-72,-1-1 0,3-6 1,-3 4-1,4-3-130,1-3 1,0-2 0,1-2 0,-1 0 222,1 0 0,-1 0 0,1-2 0,-1-4 0,1-3 0,-1-9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18.420"/>
    </inkml:context>
    <inkml:brush xml:id="br0">
      <inkml:brushProperty name="width" value="0.08571" units="cm"/>
      <inkml:brushProperty name="height" value="0.08571" units="cm"/>
    </inkml:brush>
  </inkml:definitions>
  <inkml:trace contextRef="#ctx0" brushRef="#br0">367 1 6695,'-11'0'-319,"-1"0"445,8 0-121,-3 0 0,5 0 0,-2 2 31,-2 4 0,-8-4-51,3 3 1,-5-3-1,-1-2-4,-1 0 1,7 0 0,-1 0 0,-2 2 17,-1 4 1,-3-4 0,1 4 16,-1-4 1,1-2-1,0 2 4,-1 4 0,6-4 22,1 3 0,5 3 0,-4 0-31,2 2 1,3-5-1,3 5 1,-2 0-13,-2 0 1,0-5 0,6 7-3,0 2 0,0 1 0,0 3 5,0-1 0,-2-5 0,-2-1 25,-1 3 1,-1 1-1,6 3 31,0-1 0,0 1 0,0-1-9,0 1 1,0-1 0,0 1-1,0-1-22,0 1 1,0-7 0,0 1 0,0 2-7,0 1 1,0 3 0,2-1-7,4 0 1,-5 1 0,7-1-1,-2 1-13,0-1 1,0 1-1,-4-1 46,3 1 0,-3 7-31,4 4 0,-4-4 0,-2-1 0,0-5-2,0-2 0,0 1 0,0-1 0,0 1 1,0-1 1,0 1 0,2-1-6,4 1 1,-4-1 0,6 1 0,-3-1-16,1 1 1,2-1-1,-4 0 1,2 1 15,-2-2 0,3 3 0,-1-2 0,-2 1-10,-2-1 1,4 1-1,0-1 1,-2 1-2,-3-1 0,-1 6 1,0 0-1,2-1-1,4-3 0,-4-2 0,4 1 0,-4 0 0,-2-2 1,0 5 0,0 0-1,0 2 14,0-1 0,0-3 0,2-2 1,2 2-11,2 5 0,-1-4 2,-5 5-3,0-8 1,0 3 3,0 3 1,0-4 17,0 7-18,0-9-1,0 1 4,0-1-4,0 8 4,0-13-3,0 19-33,0-19-10,0 13 40,0-8-14,0 1 0,0-1-12,0 0 23,-7 1 1,5 0-15,-6-2 13,8 3-7,0-2 48,0-1-45,0 3 2,0-2-4,0 1 58,0-2-51,0 10-1,0-7 1,0 7 1,0-8 3,0-1-3,0 7 8,0-3-5,0 3 11,0-6-77,0 0 54,0 7 10,0-6-2,8 7-11,-6-10 8,5 3 2,-7 6-8,0-6 18,0 7 1,2-9-15,4 0 116,-4 1-110,6 7 0,-8-5 3,0 2 132,0-3-128,8-1 6,-6 8-5,5-7 59,-7 7-58,0-9 21,0 8-14,0-5-22,0 5 24,0-8 0,0 2-70,0 5 71,0-5 0,0 7-80,0-10 76,0 2-3,0 8-3,0-7 4,0 6-9,0-7 3,0 7 0,0-5 28,0 4-34,0 1 4,0-6-20,8 7 21,-6-1 3,6-6 0,-8 7-24,0 0 1,0-6 28,0 10-25,0-9 16,0 11 2,0-12-5,8 13 2,-7-14-8,7 14 7,-8-13 74,0 14 1,0-13-43,0 7 0,0-4-16,0 6-6,0-9 10,0 4-3,0 0-74,0-5 69,8 13 7,-6-14-89,6 14 80,-8-14 4,0 7-28,0-1 0,0-4-11,0 7 28,0-5-15,0 2-31,0 0 34,0-5 5,0 4-5,0 1 3,0-6-3,0 7 2,0-9-19,0 2 18,0-3-1,0 2 2,0 0-2,0-2 0,0 2 0,0 0 64,0 0-61,7-2-1,-5 2 10,6 0-8,-8-1 1,0 8 1,0-6 2,0 5-3,0-5 4,0 0 0,6-9-143,0 2 137,0-1-18,-6 8 0,0-7-26,0-2 36,0 2-7,0 6-10,0 0 8,0-10-3,0 8 6,0-6 59,0-1-57,0 7-3,0-6 2,0 7 2,0 1-1,0-9 44,0 8-19,0-9 0,0 10 1,0 0-20,0-1 0,5-6 0,1 1-4,-2 2 1,4-5 0,-2 3-11,-2 2 0,0 2 10,1 2 0,-3-8 0,4 2 23,-4 2-18,6 2-3,-6-7 17,5 7 1,-7-7-5,0 9-7,0-1 8,0-7 0,0 5-6,0-5 5,0 0-4,0 6 0,0-15 1,0 16-1,0-7 12,0-2 0,2 6 13,4-9 0,-4 4 1,6-6-10,0 3 0,1 2-4,9-3 1,-1-2 0,1 2-22,-1-2 1,1 3 0,-1 0 25,1-3 0,-7 1 0,1-1 74,2 3-81,1 0-2,3-6 16,-1 0-11,-7 0 0,5 0-32,-3 0 35,3 0 1,3 0-13,-1 0 1,1 0 0,-1 0-1,1 0-25,-1 0 0,-5 0 1,-1 0 12,3 0 5,-6 0-74,7 0 75,-5 0 0,2 0-4,-1 0-92,-7 0 92,12 0-6,-7 0-103,1 0 98,6 0-10,-14 0-102,5 0 98,1 0 10,-6 0-20,6 0-276,-8 0 0,0-2-624,0-4 941,0 5 0,0-6 0,0 7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24.640"/>
    </inkml:context>
    <inkml:brush xml:id="br0">
      <inkml:brushProperty name="width" value="0.08571" units="cm"/>
      <inkml:brushProperty name="height" value="0.08571" units="cm"/>
    </inkml:brush>
  </inkml:definitions>
  <inkml:trace contextRef="#ctx0" brushRef="#br0">18 1 7568,'0'17'149,"0"-5"1,0 0-73,0 1 1,0 3 0,-3 1-127,-2 1 1,3-7-215,-4 1 0,4 0-219,2 5 0,0-5 12,0-1 470,0-8 0,0 6 0,0-9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25.062"/>
    </inkml:context>
    <inkml:brush xml:id="br0">
      <inkml:brushProperty name="width" value="0.08571" units="cm"/>
      <inkml:brushProperty name="height" value="0.08571" units="cm"/>
    </inkml:brush>
  </inkml:definitions>
  <inkml:trace contextRef="#ctx0" brushRef="#br0">18 68 7242,'-10'0'-72,"3"0"116,22 0 1,-3 6 0,11 2-1,-3-1 14,-3 1 0,0 6 1,3-5-1,1 3 43,3 0 1,5-1-1,-6 7-54,-2-1-9,7 1 1,-2-3 0,4-1 0,-2-5-11,-3-1 1,5 4 0,-2-5 0,-1 1-68,-4 0 1,2-2 0,-1-6 0,-3 0 44,-2 0 0,5 0 1,-1 0 85,-1 0 0,-8 0 37,-3 0 0,-8-2 0,3-5-13,-4-3 1,-2 0 0,0-2-1,0-1-1,0-3 0,-5-1 0,-4-1-40,1 1 1,3-1 0,-3 1-1,2-1-88,0 1 0,0-1 1,5 1 8,-5 0 0,5 5 0,-7 2-446,-1 2 0,7 1 0,-5 3-115,0-2 0,2 2 565,-7 10 0,9-4 0,-4 6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28.824"/>
    </inkml:context>
    <inkml:brush xml:id="br0">
      <inkml:brushProperty name="width" value="0.08571" units="cm"/>
      <inkml:brushProperty name="height" value="0.08571" units="cm"/>
    </inkml:brush>
  </inkml:definitions>
  <inkml:trace contextRef="#ctx0" brushRef="#br0">366 35 7294,'9'-11'-749,"-1"1"1042,0 2-185,-6 2 1,8 6-44,-5 0-72,-3 0 12,6 0 1,-16 0 0,-3 2 3,-5 4 0,-1-4 0,-1 6 0,-1-2 1,-4 0 1,-5 5 0,-5-5 0,2 0 48,2 2 0,2-5 0,-4 7 0,4 0-28,2 0 0,3-5 0,9 5 1,3 0-42,2-1 1,-3-3 26,5 6 1,2-2-1,10 1 1,5-5-39,5-4 0,1 4 0,3 0 0,1-2 8,2-2 1,6-1 0,-3 3-1,-1 2 3,0-2 1,4-1 0,-5-3-3,-3 0 0,-2 0 0,-1 1 0,-1 3 0,1 2-15,-1-3 1,1-1-1,-1 0-135,1 4 118,-9-4 50,-1 14 1,-10-9 0,-4 7 0,-5-4-14,-5-3 1,-1 1 0,-1-2 0,1 4 37,-1-1 0,1 1 0,-1-4 1,1 4 21,-1 0 1,3-1-1,1-3-4,3 6 0,5-3 1,-4 3 24,2 1 0,4-3-48,10 3 0,4-10 0,7 4 0,1-1-49,-1 0 0,3 0 1,1-6-1,2 0-96,-1 0 0,3 0 1,0 0-1,0 0-324,1 0 1,3 0 442,-6 0 0,8-8 0,-4-2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29.154"/>
    </inkml:context>
    <inkml:brush xml:id="br0">
      <inkml:brushProperty name="width" value="0.08571" units="cm"/>
      <inkml:brushProperty name="height" value="0.08571" units="cm"/>
    </inkml:brush>
  </inkml:definitions>
  <inkml:trace contextRef="#ctx0" brushRef="#br0">1 18 6412,'17'-5'98,"1"-1"1,-1 0 0,0 6 0,1 0-53,-1 0 1,1 0-1,-1 0 1,1 2 15,-1 4 1,1-4 0,-1 5-62,1 1 1,-3 2 0,-1 5-15,-3-2 0,-7 2 6,2-3 1,-10 2-1,-4 2 1,-1-2-38,-5-2 1,-1-9 0,-3 4-1,-1-1-80,-4 1 1,3 0 0,-3-3-95,3 2 1,3 0-59,-1-6 276,9 0 0,1 0 0,8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29.416"/>
    </inkml:context>
    <inkml:brush xml:id="br0">
      <inkml:brushProperty name="width" value="0.08571" units="cm"/>
      <inkml:brushProperty name="height" value="0.08571" units="cm"/>
    </inkml:brush>
  </inkml:definitions>
  <inkml:trace contextRef="#ctx0" brushRef="#br0">176 18 7324,'-1'-10'-191,"-5"4"1,2 4 285,-8 2 1,3 2 0,-5 2 0,2 4-29,-2 1 1,1 3 0,-1 5 0,3-1-15,-3-4 1,3 7 0,2-5-1,-1-1-70,0 3 0,6-1 0,-1 3 0,3-1-69,2 2 0,0-9 1,2 2-1,3 0-122,7-3 0,-3 1 1,3-6-1,2 2 208,2-2 0,10 5 0,1 1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29.966"/>
    </inkml:context>
    <inkml:brush xml:id="br0">
      <inkml:brushProperty name="width" value="0.08571" units="cm"/>
      <inkml:brushProperty name="height" value="0.08571" units="cm"/>
    </inkml:brush>
  </inkml:definitions>
  <inkml:trace contextRef="#ctx0" brushRef="#br0">16 88 7654,'-9'-18'-834,"3"7"885,12-1 0,3 2 0,9-1-72,-1 5-80,-7 4 164,6 2-25,-7-8 9,9 6 1,-1-5 0,1 7 67,-1 0-94,1 0-13,-9 0 1,7 0 0,-6 2 0,1 1-1,1 5-10,1 2 1,-3 2-1,0 5-50,-2 0 0,-3 1 1,-5-1-22,0 1 0,-2-1 94,-3 1 0,-3-7 0,-6-1-22,3-2 0,5-2 0,-6-6 99,-1 0 0,3 0-59,-3 0 1,10-2 0,-2-4-72,3-6 0,4-3-25,3-3 1,-2 1-1,10 1 1,0 3-1,1 1 24,-2-1 0,3 5 0,-3 0 15,3 0 1,3 6-1,-1-4 8,1 5-15,-1 1 163,-7 0 1,5 0-57,-4 0 0,0 0 0,0 0 0,3 0 17,1 0 1,3 5 0,-3 3 0,-2 0-1,-1 0 1,-2 5-1,4-1-77,-2 3 0,-9 3 0,3-1 1,-5 1-83,-1-1 0,0 1 0,0-1-261,0 1 1,-7-1 0,-4-1 320,-5-5 0,-2 5 0,1-6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26.158"/>
    </inkml:context>
    <inkml:brush xml:id="br0">
      <inkml:brushProperty name="width" value="0.08571" units="cm"/>
      <inkml:brushProperty name="height" value="0.08571" units="cm"/>
    </inkml:brush>
  </inkml:definitions>
  <inkml:trace contextRef="#ctx0" brushRef="#br0">298 18 7739,'-10'0'-265,"2"0"661,16-8-285,-6 7-158,6-7 0,-10 8 38,-4 0 0,-4 0 0,-7 0 1,-1 2 21,1 4 1,-1-5-1,-1 7 1,-2-2-1,-3 0 1,1 6-1,6-7 1,-1 1-6,1 2 0,-1 0 1,3 5 2,3-1 1,-2-6-1,9 5-73,1 3 1,2-4 38,2 1 0,6-5 1,1 4 13,3-2 1,2-3-1,5-3 1,1 2-13,-1 2 0,1 0 1,-1-6 3,0 0 1,1 2-1,-1 2-61,1 2 1,-6-1-37,-1-5 1,-7 2 71,2 4 1,-4-2 40,-2 8 1,-2-7 0,-4 7 13,-6 2 1,-3-5 0,-3 1 0,1 0 25,-1 0 1,3-5-1,1 5 1,3 0 41,-3-1 1,4-5-1,1 4-3,1 0 1,2-4-25,6 7 0,0-5-1,0 6 0,2-8 0,2 3 1,4-1-17,1 0 0,3 0 0,6-6 1,-1 0-20,0 0 1,1 0 0,1 2 0,3 2-107,1 2 1,0-1 0,-5-5 0,2 0-118,2 0 0,-2 0 1,3 0-1,-3 0-161,-3 0 1,0 0 365,1 0 0,7-15 0,2-5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26.562"/>
    </inkml:context>
    <inkml:brush xml:id="br0">
      <inkml:brushProperty name="width" value="0.08571" units="cm"/>
      <inkml:brushProperty name="height" value="0.08571" units="cm"/>
    </inkml:brush>
  </inkml:definitions>
  <inkml:trace contextRef="#ctx0" brushRef="#br0">1 18 7819,'17'-6'-35,"1"0"0,-7 0 0,1 6 1,1 0-1,2 0 0,3 0 72,0 0 0,-1 0-27,0 0 0,-5 0 0,0 0-12,1 0 0,2 8 24,3 4 1,-6 3-52,0 3 0,-9-1-43,3 0 0,-6 1 3,-6-1 0,-3 1 18,-9-1 1,0-7-1,2-2 1,-2-2-13,0-1 0,1 1 0,0-6-263,-1 0 1,0 0-1,2 0 326,-2 0 0,8 0 0,3 0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26.900"/>
    </inkml:context>
    <inkml:brush xml:id="br0">
      <inkml:brushProperty name="width" value="0.08571" units="cm"/>
      <inkml:brushProperty name="height" value="0.08571" units="cm"/>
    </inkml:brush>
  </inkml:definitions>
  <inkml:trace contextRef="#ctx0" brushRef="#br0">279 18 7893,'-8'-10'-184,"-4"5"0,-2 3 1,-5 2 110,3 0 1,-2 0-1,1 0 1,-2 0 103,3 0 1,4 5-1,1 3 1,-3 0 71,-1 0 0,-3 5 0,1-1-33,-1 4 0,7-1 0,1-1 0,2-3-9,4 3 0,2-4 0,2 1-65,0 4 0,0-1 1,2 2-8,4-5 0,4 6 1,7-8-141,1 1 1,-1-3 0,1-5 0,-1 3-85,0 1 1,1 0 0,-2-6-1,3 0 235,-2 0 0,1 7 0,-2 2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857"/>
    </inkml:context>
    <inkml:brush xml:id="br0">
      <inkml:brushProperty name="width" value="0.08571" units="cm"/>
      <inkml:brushProperty name="height" value="0.08571" units="cm"/>
      <inkml:brushProperty name="color" value="#5B2D90"/>
    </inkml:brush>
  </inkml:definitions>
  <inkml:trace contextRef="#ctx0" brushRef="#br0">1 18 7266,'0'18'-1046,"5"-7"1147,1 1 0,2-2 0,-4 3 0,2-1-41,-2 1 0,-2-3 0,-1 2-22,5 1 1,-2 1 0,6 0-1,0-5-16,-1-1 1,-5 0 0,4-4 3,0 1 0,-4 1 51,7-6 0,1-2-56,5-3 1,-7-5 0,-2-6 0,-2 3-13,-1 1 0,3 0 0,-4-5-189,2 0 1,0-1 0,-6 1 0,0-1-128,0 1 1,-2 7 306,-4 4 0,2 2 0,-8-2 0,1 5 0,-7-7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27.497"/>
    </inkml:context>
    <inkml:brush xml:id="br0">
      <inkml:brushProperty name="width" value="0.08571" units="cm"/>
      <inkml:brushProperty name="height" value="0.08571" units="cm"/>
    </inkml:brush>
  </inkml:definitions>
  <inkml:trace contextRef="#ctx0" brushRef="#br0">0 123 7287,'8'-10'-37,"-4"-3"1,5 5 120,-1-2 0,4 4 1,-4-5-14,1-3 1,3 4-1,5 1-40,1 1 1,-7 2-1,1 4 25,2-4 0,1 4 1,3-3-56,-1 3 0,-5 8 1,-2 1-68,-3 3 1,1-4 0,-4 5 56,2 3 1,0 2-1,-6 0 1,0 2-108,0 0 0,0-6 0,0-2 101,0 5 0,0 0 0,-2 0-11,-4-3 1,2 2 34,-8-8 0,1 6 31,-7-7 0,7 1-48,-1-6 1,8-3-8,-2-2 1,4-4 0,4-10-13,4 3 0,-2 4 1,8 1-1,-1-3-11,-1-2 1,5 5 0,-3-1 0,4 0 4,1 3 0,0-5 0,1 8 40,-1 2 0,1 3 1,-1 1-11,1 0 1,-7 0 0,1 0 202,2 0 0,1 0 0,3 1-61,-1 5 0,1 3 0,-3 9-109,-3 0 1,1-1 0,-5 1 0,0-1-109,0 1 0,-3-2 0,-5 3-69,0-2 1,-1 1-1,-5-1 147,-6 1 0,-3-1 0,-3 0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31.137"/>
    </inkml:context>
    <inkml:brush xml:id="br0">
      <inkml:brushProperty name="width" value="0.08571" units="cm"/>
      <inkml:brushProperty name="height" value="0.08571" units="cm"/>
    </inkml:brush>
  </inkml:definitions>
  <inkml:trace contextRef="#ctx0" brushRef="#br0">277 18 6189,'9'-2'643,"-3"-4"-319,-4 4-151,-2-5-156,0 7 0,-8 0 0,-3 0-37,-5 0 1,0 7 0,-3 3 18,2 0 1,-8 5 0,-1-3-11,6 3 1,-4-3 0,13-2 0,-5-2 48,-1-5 0,0 7 0,-1 2 0,7-2-23,-1 1 1,8-5-7,-2 6 0,6-3 0,6 3-8,6-6 1,5-2-1,4 0 1,2 1-7,-1-1 1,-1-2 0,0-2 0,3 0 1,-4 0 0,0 0 0,-3 0 0,2 0-46,-3 0 0,-4 6-1,0 0 1,-7 0-16,7-6 1,-8 2 67,2 3 0,-10-1 0,-4 6 1,-2 0 15,-3-1 0,0-3 0,0 4 0,1 0 27,-2-1 0,-2-3 0,-2 4 0,2 0-3,-2-1 1,3-3 0,1 4-1,5-1 26,1 1 1,-4-4 0,6 6-64,3 1 0,0-3 0,3 2 3,0 1 1,3-5 0,1 0 0,8-2-54,5-1 0,-1 1 0,3-6 1,4 2-91,-1 4 1,8-5-1,-5 6 1,2-5-556,4-2 689,-6 0 0,16 0 0,-5 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31.489"/>
    </inkml:context>
    <inkml:brush xml:id="br0">
      <inkml:brushProperty name="width" value="0.08571" units="cm"/>
      <inkml:brushProperty name="height" value="0.08571" units="cm"/>
    </inkml:brush>
  </inkml:definitions>
  <inkml:trace contextRef="#ctx0" brushRef="#br0">1 35 7733,'8'-10'-223,"1"3"0,9 5-3,-1-4 0,1 4 1,-1-4 235,1 4 0,1 2 0,2 0 0,3 0 52,-3 0 1,-2 2 0,-1 2-40,-1 2 0,1 5 1,-3-3-1,-1 0-28,-2 0 0,-10 5 0,5-1-3,-5 2 1,-2-1 0,-2-1-2,-5 1 1,-1 0 0,-10 0 0,1-2-9,-1-3 1,-1 4-1,0-5-32,1 3 0,-3-7 0,9 4 0,-3-5-193,-3-2 0,6 0-143,1 0 385,7 0 0,-4-9 0,8 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31.758"/>
    </inkml:context>
    <inkml:brush xml:id="br0">
      <inkml:brushProperty name="width" value="0.08571" units="cm"/>
      <inkml:brushProperty name="height" value="0.08571" units="cm"/>
    </inkml:brush>
  </inkml:definitions>
  <inkml:trace contextRef="#ctx0" brushRef="#br0">245 18 7790,'8'-8'-278,"-8"6"0,-10-4 0,-7 4 334,1 2 0,-2 0 0,1 0 0,-2 0 34,3 0 1,-2 6 0,3 2 0,0 2-1,5 3 0,-2 3 1,-4 1-1,3-1-46,1-5 1,6 4 0,-3-3-1,1 4-72,4 1 1,2 1 0,2-1-8,0 1 0,2-7 0,2 1 0,4 0-184,1-4 0,3 9 0,7-8-232,5 1 1,-3 4-29,8-8 479,-7 7 0,10-12 0,-4 7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32.307"/>
    </inkml:context>
    <inkml:brush xml:id="br0">
      <inkml:brushProperty name="width" value="0.08571" units="cm"/>
      <inkml:brushProperty name="height" value="0.08571" units="cm"/>
    </inkml:brush>
  </inkml:definitions>
  <inkml:trace contextRef="#ctx0" brushRef="#br0">0 88 6163,'2'-11'118,"4"-1"1,4 8 0,7-2-44,1 4 1,-1 2 0,1 0-27,-1 0 1,1 0 0,-1 0-17,1 0 1,-1 0 0,0 2-45,-7 4 0,0 2 0,-6 5-17,2-1 1,0 0 5,-6 5 1,0 1 13,0-1 1,-2-5 0,-4-3 18,-6-1 0,2-2 19,-1-6-29,-1 0 0,0 0 1,3-2-2,1-5 0,2 4 0,6-8 1,0-3 1,2 1 0,2-1 0,4 2-47,1-1 0,1-3 0,4 1 33,-3 3 3,2-3 1,4 11-1,0-6 1,1 2-26,-1 4 24,0 2 34,-6-5 1,4 5 59,-3-4 1,-3 4 0,1 4-58,-3 4 1,6-2 0,-6 7-11,4 3 1,-9 1 0,4 3-118,-4-1 1,-2 1 0,0-1-165,0 1-43,0-9 125,-8 7 0,7-14 182,-15 6 0,6-1 0,-7 3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32.851"/>
    </inkml:context>
    <inkml:brush xml:id="br0">
      <inkml:brushProperty name="width" value="0.08571" units="cm"/>
      <inkml:brushProperty name="height" value="0.08571" units="cm"/>
    </inkml:brush>
  </inkml:definitions>
  <inkml:trace contextRef="#ctx0" brushRef="#br0">43 71 7685,'10'0'-445,"-3"0"0,-9 0 708,-3 0-181,3 0 1,-8 0-49,4 0 1,2 0-127,-7 0 65,7-7 0,-6 2 11,4-7 1,6 3-29,0-3 0,2 2 0,10 6 30,1-1 0,3-1 0,1 6 4,1 0 1,-1 6 0,-1 1 2,-5 3 1,-2 0 0,-4 3 0,1-1 0,-2 2 1,-2 1 0,-2 3 1,0-1 1,-2 2 51,-4-3 0,2 1 1,-6-4 143,2-1-112,2-9-91,6 4 1,8-7 0,3 0 0,6-1-96,0-5 0,0 5 1,1-7-1,0-1 106,-2-1 0,9-7 0,2 1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35.490"/>
    </inkml:context>
    <inkml:brush xml:id="br0">
      <inkml:brushProperty name="width" value="0.08571" units="cm"/>
      <inkml:brushProperty name="height" value="0.08571" units="cm"/>
    </inkml:brush>
  </inkml:definitions>
  <inkml:trace contextRef="#ctx0" brushRef="#br0">1 71 7890,'7'-10'-858,"3"2"491,0 0 0,-1 6 429,-3-3 1,2 1-14,4-2 0,3 4-28,-3-4 0,-2 2 0,1 0-20,3-2 1,1 1 0,3 5-2,-1 0 0,-3 0 0,3 0 1,7 0 6,1 0 0,0 0 1,-8 0-1,1 0-11,-1 0 1,1 0 0,-1 0-1,1 0 0,-1 0 1,-1 2-3,-5 3 0,-1-3 6,-4 4 0,4-2-2,7 2 0,-5-4 0,-3 6 47,-1-1 1,6-3-16,-3 8 0,-1-2 0,0 3-20,-2-1 0,-3-6 0,-3 3 0,2 1-2,2 0 1,0 1-2,-6 7 1,0-1 0,2 1 0,2-1-3,2 1 0,1-1 1,-1 1-1,4-1 18,0 1 1,5-1 0,-3-1 0,3-3-15,3-1 0,-3-1 1,-1 7-1,-3-1 13,3 1-23,2-1 13,-7 1-8,7-1 0,-12 1 0,5-1 0,1 1 1,-2-1 17,0 1-5,5-1 0,-11 0 0,6 1 0,-2 1 0,0 3 0,-3 1 0,1-2 58,2-1-68,-4-4 0,6 8 0,-6 0 0,2-3 1,1 0-1,-1 1 0,0 1 4,2-3 3,-4 1-5,6 3 0,-1-5 1,-3 6-1,2-4 0,0 0 4,0 3-13,0-1 1,-6-4 0,0 3 0,0 1-1,0-2 1,0 0 0,0 1 2,0 1-5,0 1 0,0-1 0,0 0 12,0-1-36,0 5 29,0-8-4,7 5-6,-5 3 7,14-9 0,-12 10 1,5-7-4,-1 3 2,6 6 1,-10-11 0,5 7 0,1-2 0,0-2 0,-6 3 0,3-2 0,-1-1-2,0 0 0,2-2 0,-4-4 0,2 3 0,-3-2 0,0-1 0,-2 3 0,3-2 0,2 1 5,0-2-4,-6 3 1,9-2 0,-8 0 1,6 1-1,-7 2 1,2 0-2,4 4 1,-4 0 1,8-8-1,-6 2 1,1 0-1,1-2 0,-6 2 0,0 6 1,0-2 0,0 3 1,0-8-1,0 0 5,0 1 1,0 0 0,0-2 4,0 2 0,0 0 0,0-2 0,2 2 6,5 0 1,-6 0 0,5-2 5,-4 2 1,-2 0-1,0 0 1,0-2-7,0 3 1,0-8-1,0 1 1,0 1 8,0 3 0,0 1 1,0 0-57,0 0 0,0 2 0,0-3 29,0 2 1,0 0 0,0 0-16,0-2 1,0 2-1,0 0 14,0 0 1,6-2 0,-1 2 0,-1 0 0,-2-2 1,4 2 0,0 0 0,-2-1 0,-1 0 1,-3 2 6,0-3 1,0 2-1,0 0 1,0 0 4,0-2 0,0 2 0,0 0-1,0-2 0,0 2 0,0 0 0,1-3 30,4-3 1,-3 3-1,6-3 1,-2 4-35,0 1 1,1 0 0,-3 2-3,2-3 0,7 2 1,-8 0-1,-1-2-14,-3 2 0,-1-6 0,3 0 0,0 1 5,3 2 1,0-3 0,-6 0 0,0 1 4,0 4 0,0-7 0,0 2 0,0 2 4,0 2 0,0 1 0,0 0 27,0 2 0,0 3 0,0 1-13,0-2 1,0 2 0,0-3-21,0 3 1,0 1-1,0-6 1,0 0-16,0-2 1,0 2 0,0 0 9,0-2 1,6 2 0,0 0-1,-3-1 1,-1 0 2,-2 1 0,0-1 0,0 1 2,0-1 0,7 2 1,-1-3-1,-3 2 9,-1-1 0,-2 1 0,0-1 8,0 0 0,2 2 0,2-3 0,2 2-6,-3 0 0,-1-1 0,-2 0 0,0 1-1,0-1 0,6 1 0,0-1 1,-1 2-10,-4-3 1,1 0-1,2-3 1,2 0-3,-3 0 0,-1 2 0,-2 2 0,0 2 0,0-3 0,6 2 1,0 0-1,-2-1-19,-2 0 1,-2 1 0,0-1 18,0 1 0,0-1 1,0 0 1,0 1 1,0-1-1,0 1 1,3-1-11,1 1 0,-2-7 0,5 1-32,-6 2 1,-1 1 0,0 3 1,0-1 1,0 1 0,0-1 9,0 0 1,0-5-1,0 0 38,0 1 1,0-3-6,0 2 0,0-1 1,-1 5-1,-6-5 1,5-1-1,-5-6 1,-1 2 0,4 7 0,-7-3 17,-2 0 0,2 0 1,0-7 19,-3 3 1,5 6 0,-3-4-30,-2 1 0,-2-3 1,0 4-57,-2-2 0,6-2 0,0-6-46,-1 0 1,-3 0 0,-1 0 0,-1 0-455,1 0 544,-1 0 0,-15 0 0,-4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36.832"/>
    </inkml:context>
    <inkml:brush xml:id="br0">
      <inkml:brushProperty name="width" value="0.08571" units="cm"/>
      <inkml:brushProperty name="height" value="0.08571" units="cm"/>
    </inkml:brush>
  </inkml:definitions>
  <inkml:trace contextRef="#ctx0" brushRef="#br0">35 0 7800,'-9'0'-1161,"-1"0"923,4 0 373,4 0-36,-6 0 1,8 2 70,0 4-120,0-4 1,0 7 0,2-5-10,4 2 1,4 0-35,7-6 1,1 0 0,-1 0-12,1 0 1,-7 0 0,1 0-88,2 0 1,1 0-124,3 0 1,-7 0-387,1 0 600,-8 8 0,3-6 0,-7 5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37.129"/>
    </inkml:context>
    <inkml:brush xml:id="br0">
      <inkml:brushProperty name="width" value="0.08571" units="cm"/>
      <inkml:brushProperty name="height" value="0.08571" units="cm"/>
    </inkml:brush>
  </inkml:definitions>
  <inkml:trace contextRef="#ctx0" brushRef="#br0">1 0 7741,'12'16'-932,"-1"-5"1065,3-5 0,-5-4 1,3 0-37,2 4 1,-5-4 0,3 4-13,2-5 1,1-1-1,3 0-63,-1 0 0,-5 0 0,-1 0-10,3 0-162,-6 0 1,1 0-828,-3 0 692,-4 0 1,4 0 284,-12 0 0,-4 8 0,-7 2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38.110"/>
    </inkml:context>
    <inkml:brush xml:id="br0">
      <inkml:brushProperty name="width" value="0.08571" units="cm"/>
      <inkml:brushProperty name="height" value="0.08571" units="cm"/>
    </inkml:brush>
  </inkml:definitions>
  <inkml:trace contextRef="#ctx0" brushRef="#br0">123 0 7951,'-6'18'-313,"0"-1"246,2 1 0,3-1 0,1 0 31,0 1 1,0-1-1,0 1-24,0-1 0,-6 1 0,0-1 4,2 2 0,0-3 1,0 2-93,-2-1 1,-5-5-1,3-3 148,-2-1 0,5-2 0,-7-6 0,8-2 0,-2-4 0,-4-3 0,1-9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8.035"/>
    </inkml:context>
    <inkml:brush xml:id="br0">
      <inkml:brushProperty name="width" value="0.08571" units="cm"/>
      <inkml:brushProperty name="height" value="0.08571" units="cm"/>
      <inkml:brushProperty name="color" value="#5B2D90"/>
    </inkml:brush>
  </inkml:definitions>
  <inkml:trace contextRef="#ctx0" brushRef="#br0">71 542 7340,'9'-2'-1375,"-1"-2"1460,0-2 0,-6-8 146,4 3 1,-5 1 114,-1-2-325,0 9 0,-1-5 1,-5 8 52,-6 0 0,-3 0 0,-1 2-78,4 4 1,-1-3 0,5 9 0,0 2-4,1 1 1,1 3 0,6-1-5,0 1 1,0-1-1,2-1 1,2-3-4,1-1 1,7-6 0,-4 3 3,1-1 1,3 4 0,6-7-3,-1-1 1,-5-2-1,-1-2 5,3 0 0,1-6 0,1-1-37,-4-3 1,3 0-1,-5-3 10,0 1 0,3 6 0,-5-5 1,2-3 1,-7 4 12,3-1 0,-4-1-6,-2-5 245,0 7-142,0 2 0,2 8-63,4 0-13,-4 0 0,8 6 1,-7 2-99,3 1 1,2 1 0,-4 4-94,2-3 1,2-7 0,-3 2 75,7-4 0,-2-2 0,1 0 114,3 0 0,1 0 0,3 0 0,-1 0 0,1-8 0,-3-3 20,-3-5 1,2 4 0,-7 1 73,3-3 1,-6-1 0,2-3 171,-4 1 1,-4 5-131,-4 0 1,-4 9-73,-7-3 1,-1 4-85,1 2 0,7 2 0,2 2 1,3 3-66,-1 3 0,0-4 0,6 6 15,0 1 0,0-3 0,2 0 15,4-3 0,-2-1 0,5-4 0,1 2-52,0 2 0,1 0 86,7-6 1,-7 0-1,-1-2 243,-2-4 18,-2 4 1,-4-6-156,3 8 1,-3 2-39,4 4 0,2-2 1,0 5-16,1-1 1,-3-2 0,6-6 14,1 0 1,-3 6-1,2 0-18,1-2 0,3-2 1,1-2-1,-1-2-11,-4-4 1,3 4 0,-3-6-18,3 0 1,3-1-1,-3-9 8,-3 1 1,1-1 0,-5 1-71,2-1 1,-6-5 0,2 0 0,-4-1-4,-2-1 1,0-2 0,0-6 0,0 0 26,0-2 1,0 6 0,0-8 0,-2 6-44,-4 0 0,2 6 0,-8 2 80,-1 3 0,-3 5 0,-1 3 0,-1 6 19,1 4 0,5 2 1,1 0 24,-3 0 1,4 8 0,1 4 0,1 3-6,4 3 1,2 1-1,2 2 1,0 5 27,0 1 1,2-4-1,4 6 1,3 0 33,1-2 0,6 4 0,-5-5 0,5-1-34,1 0 0,1-2 1,-1-3-1,1 1-94,-1 2 0,1-1 1,-1-9-1,-1-1-261,-5 2 0,5-5 0,-5 3-21,5 2 0,-4-7 309,-1-1 0,-7-4 0,4-2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38.491"/>
    </inkml:context>
    <inkml:brush xml:id="br0">
      <inkml:brushProperty name="width" value="0.08571" units="cm"/>
      <inkml:brushProperty name="height" value="0.08571" units="cm"/>
    </inkml:brush>
  </inkml:definitions>
  <inkml:trace contextRef="#ctx0" brushRef="#br0">1 123 7812,'17'0'-185,"1"0"0,-3 1 0,-1 3 0,-3 4 218,3 2 0,-4 0 0,1 3 0,3-1-40,1 1 1,-3 1 0,0-1 0,1-1 14,3 2 0,1-2 0,1 2 0,-1-3-33,1-4 1,-1 5-1,1-4 47,-1 1 1,0-6 0,1 4 0,-1-6 0,1-1 0,-7 0 1,1 0 0,2 0 1,-1-1 0,1-6 37,-2-4 0,-9-4 1,4-3-23,-6 1 0,-1 0 0,0-1 1,0 1-13,0-1 1,0 1-1,0-1 1,0 1-16,0 0 1,-6-1 0,1 1 0,-1-1 15,-2 1 1,6 5 0,-5 0-420,-2-1-515,8 5 145,-7 0 760,8 16 0,0-6 0,0 6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39.083"/>
    </inkml:context>
    <inkml:brush xml:id="br0">
      <inkml:brushProperty name="width" value="0.08571" units="cm"/>
      <inkml:brushProperty name="height" value="0.08571" units="cm"/>
    </inkml:brush>
  </inkml:definitions>
  <inkml:trace contextRef="#ctx0" brushRef="#br0">439 0 7663,'-19'0'-256,"7"0"1,1 0 0,-1 2 147,2 4 0,-11-2 0,4 6 156,-3-2 0,1 3 0,1-3 0,-1 2 20,-4 3 0,3 3 1,-3 1-1,4 1 4,1-1 0,-5 3 1,0 3-1,1 4-19,3 0 0,3 4 1,3-6-1,1 3-24,-2 3 0,7-4 0,1 0 0,4 0-13,2 0 1,0-3-1,0 3 1,0 0 16,0 0 0,6-4 0,2 5 1,1-1 21,5 0-29,1-6 1,3 10 0,1-5-5,4 1 0,-3-6 0,3 4 0,-3-1-8,-3-1 0,6 0 0,1-5 1,-3-1-24,-2 1 0,5-7 0,-1 1 0,-2-1-45,-1-1 1,-3-2 0,1-6 0,-1 2-46,2 2 0,-3-1 1,1-5-179,1 0 1,-1-2 34,1-3 0,-3 1 0,0-6 242,-4 2 0,-7-5 0,3 3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45.163"/>
    </inkml:context>
    <inkml:brush xml:id="br0">
      <inkml:brushProperty name="width" value="0.08571" units="cm"/>
      <inkml:brushProperty name="height" value="0.08571" units="cm"/>
    </inkml:brush>
  </inkml:definitions>
  <inkml:trace contextRef="#ctx0" brushRef="#br0">105 138 7681,'-9'-8'-847,"-4"5"1,4-7 917,0 2 1,3 2-12,-6 6 1,8-2-29,-2-4 0,4 2 47,2-7 1,0 5-67,0-6 1,-2 6 37,-3-5 1,1 5 173,-8-6-51,8 8 0,-4-5 279,8 3-384,0 4 1,0-4 0,0 12-22,0 6 0,0 3 0,0 3 0,0-1-13,0 0 1,0 7 0,0-1 0,0 0-41,0 3 0,0-5 1,2 6-1,2 0-6,2 0 0,0-2 0,-6 1 0,0 0 4,0-6 0,2 6 0,2-3 0,2-1-158,-3-3 1,-1-2 0,0 1 0,2-1 50,2 2 1,0-9 0,-3 0-1,0 0-732,3 0 846,-1-7 0,3 13 0,3-7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45.776"/>
    </inkml:context>
    <inkml:brush xml:id="br0">
      <inkml:brushProperty name="width" value="0.08571" units="cm"/>
      <inkml:brushProperty name="height" value="0.08571" units="cm"/>
    </inkml:brush>
  </inkml:definitions>
  <inkml:trace contextRef="#ctx0" brushRef="#br0">1 0 7477,'11'0'2,"-1"2"1,-2 4-8,-4 5 1,3-1-1,-1 2 1,-2 1 56,-2 3 1,4 1-1,0 1 1,-2-1-136,-2 1 1,-2-1 0,0 1 35,0-1 0,1-1 1,3-3-1,2-1-30,-2 1 1,-2-3 0,0 0-197,4-2 1,-2 3 52,7-5 0,-5 0 220,6-6 0,-9 0 0,5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46.067"/>
    </inkml:context>
    <inkml:brush xml:id="br0">
      <inkml:brushProperty name="width" value="0.08571" units="cm"/>
      <inkml:brushProperty name="height" value="0.08571" units="cm"/>
    </inkml:brush>
  </inkml:definitions>
  <inkml:trace contextRef="#ctx0" brushRef="#br0">1 35 8298,'9'-7'-754,"-1"3"620,-8-8 0,2 8 108,4-1 56,-3 3 1,4 9-1,-7 5 9,0 3 0,0 3 0,0-1-11,0 1 0,0-1 0,0 1 0,0-1-154,0 1 0,6-7 1,0 1-1,0 2 47,1 1 0,-4-3 1,4-3-1,-1 1-58,1 0 1,-2-4-1,-2 3 1,0 1 136,3 0 0,-1 1 0,-5 7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46.260"/>
    </inkml:context>
    <inkml:brush xml:id="br0">
      <inkml:brushProperty name="width" value="0.08571" units="cm"/>
      <inkml:brushProperty name="height" value="0.08571" units="cm"/>
    </inkml:brush>
  </inkml:definitions>
  <inkml:trace contextRef="#ctx0" brushRef="#br0">1 34 6578,'17'-9'-140,"1"2"1,-1 7-39,1 0 0,-2-3 178,2-2 0,8 3 0,0-6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46.777"/>
    </inkml:context>
    <inkml:brush xml:id="br0">
      <inkml:brushProperty name="width" value="0.08571" units="cm"/>
      <inkml:brushProperty name="height" value="0.08571" units="cm"/>
    </inkml:brush>
  </inkml:definitions>
  <inkml:trace contextRef="#ctx0" brushRef="#br0">0 0 6997,'2'12'346,"2"0"-292,2 1 1,6 3-1,-7 1 1,1 1-89,2-1 0,-6 0 0,4 3 0,-2 1 18,1 3 0,-3 1 1,6-4-1,-2 2-4,0-1 0,0 3 1,-4-2-1,1 1 6,3 1 0,0-6 1,-4 4-1,2-3 7,2-3 0,0 1 0,-6-1 113,0 1 1,1-1 0,3 1-114,2-1 1,0-5-1,-6-1-136,0 3 1,0-4 29,0 1 1,0-5-661,0 6 773,0-8 0,-9 11 0,1-5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49.100"/>
    </inkml:context>
    <inkml:brush xml:id="br0">
      <inkml:brushProperty name="width" value="0.08571" units="cm"/>
      <inkml:brushProperty name="height" value="0.08571" units="cm"/>
    </inkml:brush>
  </inkml:definitions>
  <inkml:trace contextRef="#ctx0" brushRef="#br0">1 36 8069,'11'-6'-845,"1"0"801,2 2 0,-5 2 0,1 0 0,0-1 114,0-3 0,1 0 0,7 6-64,-1 0 0,-5 0 0,-1 0 0,3 2 9,1 4 0,1-2 0,-1 5 0,-5 1-23,4 0 0,1 1 0,4 7 1,-3-1-22,2 1 1,0-1 0,-1 3-1,-1 1 15,-4 2 0,2 6 1,-1-5-1,0 0 9,-1 0 0,2-3 1,-7 7-1,0-1-13,1 0 0,-2-5 0,-6 4 0,0-4-15,0 1 1,0 0-1,0-5 1,0-1 27,0 2 1,-8-3 0,-2 2 0,0-3-14,-3-3 0,2 3 0,-7-5-74,1 1 0,-1 2 0,1-7-69,0-3 1,5 5 160,0-2 0,0-1 0,-4-5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4:50.864"/>
    </inkml:context>
    <inkml:brush xml:id="br0">
      <inkml:brushProperty name="width" value="0.08571" units="cm"/>
      <inkml:brushProperty name="height" value="0.08571" units="cm"/>
    </inkml:brush>
  </inkml:definitions>
  <inkml:trace contextRef="#ctx0" brushRef="#br0">36 0 8004,'-18'8'-1683,"9"-6"1959,1 6-1,8-8-277,0 0 0,8 0 0,3 0 6,5 0 0,1 0 0,1 0 0,-1 0-5,1 0 0,1 0 0,2 0 0,3 0-22,-3 0 0,4 0 0,0 0 1,1 0-54,-1 0 0,-1 0 0,-7 0 0,1 0-223,0 0 1,-2 0 298,2 0 0,0 0 0,-1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5:02.893"/>
    </inkml:context>
    <inkml:brush xml:id="br0">
      <inkml:brushProperty name="width" value="0.08571" units="cm"/>
      <inkml:brushProperty name="height" value="0.08571" units="cm"/>
    </inkml:brush>
  </inkml:definitions>
  <inkml:trace contextRef="#ctx0" brushRef="#br0">192 1 6130,'-17'0'45,"5"0"1,1 0-16,-3 0 0,4 0 1,-1 0 3,-3 0 0,-1 6 0,-3-1 24,1-1 0,5 4 1,2 0-4,3 1 0,-5-3-27,6 6 1,0-6 29,6 5 0,2-7-24,4 2 0,4 2 0,7-2 0,1-2-37,-1-3 1,1-1-1,1 0 1,2 0-4,3 0 1,-1 0 0,-4 0 0,1 2 3,-3 4 1,5-4-1,-12 6 1,1-2-56,1 0 0,-9 7 38,3 0 1,-4-4 0,-2 2 19,0 3 1,-2-1 0,-2 1-1,-3-3 0,-3-5 0,-1 8 0,-7-3 2,0-3 0,7 6 1,1-6 10,2 2 1,0-7 0,5 6 255,-3-1-166,0-7 0,8 7 1,4-8-50,5 0 0,6 0 1,-1 0-1,2 0-15,0 0 1,1 0 0,2 0 0,4 0-139,2 0 1,-5 0 0,1 0 0,-2 0-468,3 0 1,-5 0 564,4 0 0,-3-8 0,-3-1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3:01.913"/>
    </inkml:context>
    <inkml:brush xml:id="br0">
      <inkml:brushProperty name="width" value="0.08571" units="cm"/>
      <inkml:brushProperty name="height" value="0.08571" units="cm"/>
      <inkml:brushProperty name="color" value="#FF0066"/>
    </inkml:brush>
  </inkml:definitions>
  <inkml:trace contextRef="#ctx0" brushRef="#br0">1433 542 7553,'-18'0'46,"1"0"1,5 0-406,1 0-89,7 0 448,-4 0 0,16 0 0,1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5:03.234"/>
    </inkml:context>
    <inkml:brush xml:id="br0">
      <inkml:brushProperty name="width" value="0.08571" units="cm"/>
      <inkml:brushProperty name="height" value="0.08571" units="cm"/>
    </inkml:brush>
  </inkml:definitions>
  <inkml:trace contextRef="#ctx0" brushRef="#br0">1 71 8280,'17'-10'-466,"1"-4"0,-1 7 366,1-3 1,-2 6 0,3-2 0,-2 4 145,1 2 0,-1-6 0,2 1 0,3 1-11,1 2 1,0 2 0,-5 0-8,-1 0 0,1 6 0,-4 1-53,-2 3 0,-4 2 1,-8 5-19,0 1 0,0-1 0,-1 0 24,-6 1 1,0-6 0,-6-3-1,1 1 11,-2 0 0,-1-6 0,-1 3 1,3-1-103,1 0 1,6 0-1,-5-6-445,-4 0 555,8 0 0,-1-9 0,8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5:03.485"/>
    </inkml:context>
    <inkml:brush xml:id="br0">
      <inkml:brushProperty name="width" value="0.08571" units="cm"/>
      <inkml:brushProperty name="height" value="0.08571" units="cm"/>
    </inkml:brush>
  </inkml:definitions>
  <inkml:trace contextRef="#ctx0" brushRef="#br0">123 53 8280,'9'-12'-1613,"-5"2"1466,-8 3 1,1-5 0,-9 6 276,-2 2 0,5 2 1,-3 2 36,-2 0 0,-1 8-78,-2 4 0,1 3 0,4 3-44,7-1 1,3-5-1,2 0-38,0 1 1,0 3 0,0 1 0,2-1-137,3-5 1,-1 4 0,8-5 0,0 2-62,-3-1 0,7-1 0,-5 4 0,5-4 190,1-2 0,1 5 0,-1-4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5:04.011"/>
    </inkml:context>
    <inkml:brush xml:id="br0">
      <inkml:brushProperty name="width" value="0.08571" units="cm"/>
      <inkml:brushProperty name="height" value="0.08571" units="cm"/>
    </inkml:brush>
  </inkml:definitions>
  <inkml:trace contextRef="#ctx0" brushRef="#br0">17 18 7528,'-9'-2'-722,"3"-4"771,4 4 1,4-6 18,4 8 1,-2 0 18,7 0 0,1 0-79,5 0 0,1 0 0,-3 2-18,-3 4 1,-4-2 0,-6 6-1,2-1-7,1 1 0,1 2 0,-4 5 6,4 1 1,-4-7 0,4 1-13,-4 1 1,0 3-77,3 1 28,-3-7 68,6 6 0,-8-16-21,0 0 0,2-6 0,2-8 1,4 3-12,1-3 0,-3 4 0,4-1 0,0-3 51,-1-1 1,3 5 0,4 2 0,-3 2 50,-1 0 1,-1-5 0,7 5 17,-1 2 0,1 2 0,-1 2 39,1 0 0,1 0 0,3 0-94,1 0 0,-2 2 0,-7 2 0,-5 4-114,-1 1 1,-2-3 0,-6 6-24,0 2 0,0-5 0,-2 3 0,-5 0 3,-3-3 1,0 7-1,-2-5-623,-1 5 727,5-6 0,-8-3 0,7-7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5:04.568"/>
    </inkml:context>
    <inkml:brush xml:id="br0">
      <inkml:brushProperty name="width" value="0.08571" units="cm"/>
      <inkml:brushProperty name="height" value="0.08571" units="cm"/>
    </inkml:brush>
  </inkml:definitions>
  <inkml:trace contextRef="#ctx0" brushRef="#br0">172 51 8275,'0'-18'-218,"2"9"1,2 1 34,1 0 156,1 6 0,-6-4-16,0 12 1,-2-2 0,-2 8 0,-3-1-32,-3-1 0,4 6 1,-6-5-21,-1 5 0,-3 1 76,-1 1 0,-1-3 1,3-1-1,1-4 4,3-3 0,5 1 4,-6-2 15,1 5 0,1-1 0,6 0-4,8-2 1,6-2-1,7-4 1,0 1-1,1 4 1,-1-1 0,3-6 0,1 0-2,2 0 0,1 6 1,-7 1-11,1 2 0,-7-5 0,-1 4-25,-2 0 1,-2-4-1,-6 8 44,0 2 0,-2-5 0,-4 1 21,-6-3 1,-3 6 0,-3-8-1,3 1 43,3 2 0,-3-7 1,5 7 375,0 1-410,-5-8 1,13 8 0,-2-4-110,8 1 1,5 0 0,9-6 0,-1 0 75,1 0 1,1 1 0,2 2-1,3 3-6,-3-2 0,6-2 0,0-2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5:04.881"/>
    </inkml:context>
    <inkml:brush xml:id="br0">
      <inkml:brushProperty name="width" value="0.08571" units="cm"/>
      <inkml:brushProperty name="height" value="0.08571" units="cm"/>
    </inkml:brush>
  </inkml:definitions>
  <inkml:trace contextRef="#ctx0" brushRef="#br0">53 53 8099,'8'-15'0,"3"3"-343,5 6 1,-4-1-1,-1 1 1,3 2 405,1 2 0,-3 2 0,0 0-74,1 0 0,3 8 16,1 3 0,-7 5 1,-2 1-1,-3 1-35,1-1 0,0 1 0,-6-1 0,0 1 0,-6-7 1,-1 1-1,-3 2 1,-2-1 0,-3 1 0,1-5-69,2-1 0,-1-2 1,-9-4-1,-1 2-28,2 2 0,1-1 0,3-5 126,0 0 0,-1 0 0,1 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5:05.181"/>
    </inkml:context>
    <inkml:brush xml:id="br0">
      <inkml:brushProperty name="width" value="0.08571" units="cm"/>
      <inkml:brushProperty name="height" value="0.08571" units="cm"/>
    </inkml:brush>
  </inkml:definitions>
  <inkml:trace contextRef="#ctx0" brushRef="#br0">210 53 8275,'0'-17'-78,"0"-1"0,-3 8 0,-3 5-397,-6 3 1,-3 2 0,-3 0 481,2 0 1,4 0 0,0 2 67,-1 3 1,-3 5-1,1 8 1,1-3 47,3-3 0,5 3 1,-4-3-1,2 3-53,5 3 1,-5-7 0,2 1-1,2 2-81,2 1 1,2 3-1,2-1-150,4 1 0,-2-1 1,7 2-151,3-3 1,1 0 0,2-3 310,-6 0 0,5-3 0,-7 8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5:05.662"/>
    </inkml:context>
    <inkml:brush xml:id="br0">
      <inkml:brushProperty name="width" value="0.08571" units="cm"/>
      <inkml:brushProperty name="height" value="0.08571" units="cm"/>
    </inkml:brush>
  </inkml:definitions>
  <inkml:trace contextRef="#ctx0" brushRef="#br0">1 53 8275,'0'-17'-784,"0"-1"0,8 9 806,3 3 1,5 4-1,1 2 30,1 0 1,-7 0 0,1 0 21,2 0 0,-5 0 1,3 0-28,2 0 0,-7 2 1,1 4-47,0 5 0,-6 5 30,4 1 1,-4 1-190,-2-1 79,0 1 38,0-1 27,0-8 0,2 0 1,1-11-6,3-5 0,8 4 1,-3-9-1,5 1 9,1 1 1,1-4-1,-1 7 1,1-1 50,-1 0 1,1-4-1,-1 7 1,1 1 58,-1 2 1,-5 2 0,-1 0-1,3 0 138,2 0 0,1 0 0,0 0-112,1 0 1,-1 2-1,-1 4-118,-4 5 1,-5-1 0,-7 2 0,0 1-150,0 3 0,0 1 0,-2 1 1,-3-1-287,-7 1 0,-9 5 427,-3 0 0,-15 0 0,3-5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5:07.335"/>
    </inkml:context>
    <inkml:brush xml:id="br0">
      <inkml:brushProperty name="width" value="0.08571" units="cm"/>
      <inkml:brushProperty name="height" value="0.08571" units="cm"/>
    </inkml:brush>
  </inkml:definitions>
  <inkml:trace contextRef="#ctx0" brushRef="#br0">311 0 6748,'-7'10'-38,"-4"-2"0,0-3 15,0 1 0,-1 6 0,-6-4 0,1-1 29,0 1 1,-1 4 0,0-4-1,1-1 9,0 1 1,-1 4 0,1-6 0,-1-1-3,1 3 1,1-4 0,3 6 103,1-3-87,0 7 1,3-10 0,5 6-10,8-3 1,5-1-1,9-6 1,-1 0-9,1 0 1,-1 0-1,3 0 1,1 0-3,2 0 1,3 0-1,-5 0 1,2 0-93,-1 0 1,-3 2-14,-2 4 0,-1-2 60,-4 7 1,-5-5 0,-9 4 0,-3-1 37,-7 1 0,-4-4 1,-1 4-1,-1 0 0,1-1 0,0 1 1,-1 4-1,0-6 80,1 0 0,0 4 1,-1-3 75,1 0 1,5 1-46,0 1 1,11 5-55,1-4 1,7-5 0,11-1-74,-1-4 0,6-1 1,3 4-1,-1 1-132,0-3 1,5 0-1,0-1 1,1 2 143,-3 0 0,14 2 0,-6-6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5:07.689"/>
    </inkml:context>
    <inkml:brush xml:id="br0">
      <inkml:brushProperty name="width" value="0.08571" units="cm"/>
      <inkml:brushProperty name="height" value="0.08571" units="cm"/>
    </inkml:brush>
  </inkml:definitions>
  <inkml:trace contextRef="#ctx0" brushRef="#br0">1 53 7932,'0'-12'-642,"2"2"636,4 2 0,3 3 0,9 3 0,-1-2 28,1-2 0,-1 0 0,1 6 0,-2 0 22,3 0 1,-3 6-1,1 2 15,-7 1 0,1-3 0,-7 6-130,2 2 0,0 1 0,-9 1 0,0-3 65,-3-1 1,-9-2 0,5 1-1,-7-3-15,1 0 0,4-4 0,-1 5 1,1-1-132,-4-4 1,5 4-81,-1-3-330,0 1 562,3-6 0,9 0 0,9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5:07.939"/>
    </inkml:context>
    <inkml:brush xml:id="br0">
      <inkml:brushProperty name="width" value="0.08571" units="cm"/>
      <inkml:brushProperty name="height" value="0.08571" units="cm"/>
    </inkml:brush>
  </inkml:definitions>
  <inkml:trace contextRef="#ctx0" brushRef="#br0">192 18 7823,'-9'-10'-592,"1"2"1,-10 8 681,1 0 1,-1 0 0,1 0 42,-2 0 1,3 0 0,-2 0 0,3 2-58,3 4 1,3 2 0,5 5 0,-2-1-32,2 1 0,2-3 0,2 2 2,0 1 1,2 3 0,2 1 0,4-2-306,1-3 1,3 1 0,5-5-1,1 0 59,-2-1 0,3 5 0,-2-4 0,1 0 199,-1-1 0,1-1 0,-1 2 0,1 2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4:18.300"/>
    </inkml:context>
    <inkml:brush xml:id="br0">
      <inkml:brushProperty name="width" value="0.08571" units="cm"/>
      <inkml:brushProperty name="height" value="0.08571" units="cm"/>
      <inkml:brushProperty name="color" value="#008C3A"/>
    </inkml:brush>
  </inkml:definitions>
  <inkml:trace contextRef="#ctx0" brushRef="#br0">2411 245 7569,'-16'-11'-419,"3"1"158,1 2 0,6 2 0,-3 4-56,1-3 212,-6 3 105,12-6 0,-5 0 0,7-2 0</inkml:trace>
  <inkml:trace contextRef="#ctx0" brushRef="#br0" timeOffset="1803">2603 210 7329,'-12'-2'-1062,"1"-3"1210,7-5-177,-4-8 0,8 7 68,0-1-48,-8 8 0,-1-3 0,-9 7 6,1 0 0,-1 0 1,1 0-1,-1 0 12,1 0 1,-6 0 0,-1 0 0,3 0 10,2 0 1,-5 0-1,1 0 1,2 0 10,1 0 1,3 0 0,-3 0-27,-3 0 0,-2 0 0,-4 0 0,6 0-11,3 0 1,-3 0-1,-2 1 1,-3 3 12,-3 2 1,4 0 0,0-6 0,0 0-10,0 0 1,3 2 0,-3 2-1,2 2 19,4-3 1,-5 1 0,3 0 0,2 2-8,1-2 1,3 0 0,0 0-9,-1 2 0,1 1 0,-3-3 0,-1 4 0,-2 0 3,1-1 1,3 5 0,1-4-1,-1 0-9,-4-1 0,3 5 0,-3-4 0,4 0 1,1-1 0,-5 1 0,-2-2 0,-1 4 4,1-1 1,-4 5 0,4-6 0,-2-1 20,-4 1 0,3 4 0,-1-4 0,0-1-12,2 1 0,-4 4 0,6-4 0,0 1 10,-1 5 0,-3-4 0,6 1 0,0 3-23,-3 1 1,7 1-1,-6-3 1,1-1 1,1 2 1,-6-1 0,6 1 0,1-3 1,3 3 0,-4 0 1,-2-1-1,-1-1 4,1 1 0,-4 3 0,4-1 0,0-1-4,-1-2 1,1-1 0,4 7 0,-3-1-3,3 1 0,-4-1 0,2 1 0,1-1 0,3 1 0,1-7 1,1 1-1,-1 1-1,1 3 1,5-4 0,1-1 1,-3 3 1,-1 1 0,-1 3 3,4-1 0,-1-5 0,5 0-4,-2 1 1,1 3-1,-5-1 2,2-3 1,9 3-1,-3-3 1,-2 4-1,2 1-1,2 0 0,2-5 0,0 0 16,-3 1 0,3 3 0,-6 1-14,0 1 1,6-1-3,-4 1 0,2-3 1,1-1-2,-3-3 0,0 1 8,6 6 1,0-1 31,0 0 0,0-5 8,0 0 0,2-8-23,4 1 0,-2 3 0,7-2-20,3-2 1,-4-2 0,1-2 5,3 0 0,1 0 0,3 0-28,-1 0 0,-5 0 1,-1 0 19,3 0 0,2 6 0,1 0 0,1-3 1,-1-1 1,0-2 0,1 0 0,-1 0-6,1 0 1,1 0 0,3 0 0,1 0 0,2 0 0,-4 0 0,5 0 0,-1 0 0,0 0 0,4 0 0,-5 0 0,-3 0-3,-2 0 1,5 0 0,-1 0-1,-2 0 0,4 0 0,-1 0 1,-3 0-1,0 0-27,3 0 1,-3 6 0,6 0 14,-2-2 0,5 0 1,-5 0-1,0 1 1,2-1 10,0-2 0,0 0 0,5 2 0,-3 2-1,2-2 1,-4-2-1,0 0 1,-2 2 19,-3 1 1,3 1-1,0-6-6,2 0 0,-4 0 0,7 0 0,-1 0 0,0 0-10,0 0 1,0 0 0,6 0-1,0 0-10,0 0 0,0 0 1,0 0-1,0 0 6,0 0 1,-1 0 0,3 0 0,2 0 37,2 0 0,5-2 1,-3-2-1,2-1-2,3 1 0,5 2 0,3 2 0,0-2-28,-5-4 1,1 4 0,-5-4 0,3 4-17,2 2 1,-1 0-1,-3 0 1,-1 0-6,2 0 1,-5 0-1,3 0 11,1 0 0,-3 0 1,0 0-1,-1 0 1,-1-2 8,0-4 1,-1 5 0,-3-5 0,4 4 16,1 2 0,-3-6 0,4 0 0,-1 2-10,1 2 1,-4 0-1,3-1-7,-1-3 1,4-2 0,-5 4 0,1-2-5,0 2 0,-3-3 0,-3 1 1,2 0 3,2-2 0,2 4 1,-5-5-1,3-1 1,-2 2-1,-2 0 1,-4-3 0,-2 3 0,-4-2 16,-2-3 1,4-3-1,-5 1-7,-3 3 1,4-9-1,-2 3 1,1-1-1,-1-1 6,0 3 1,-1-6 0,-9-3 0,-1 1 26,1 0 0,1-6 0,-2 2 0,-5-2-6,1 2 1,-6-2 0,4 5-18,-4-1 1,-2 6-1,0-4 1,0 1-1,-2 1-13,-4 2 0,2 1 0,-7 3 0,-1-3-7,2-3 0,-5 4 1,1-6-1,-3 1 11,-1 1 1,-9-6 0,10 4-1,-5-1 13,-3 1 1,6-4-1,-5 4 1,3 0 8,-2-1 0,1-3 0,-5 4 1,0 0-18,0 0 0,-6-6 1,-6 3-1,2-1-19,-2 0 0,-7 2 0,-1-2 0,-3 4-31,-3-1 1,-1 13 0,-2-3 0,-2 7-28,1 5 1,1 2 0,0 2 0,-2 2-112,1 4 0,-3 9 0,-2 10 0,-4 2-92,-6 5 0,-7 6 0,-1 7 0,-5 3 262,38-21 0,-1 1 0,-10 10 0,-1 3 0,-3 0 0,0 0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5:08.398"/>
    </inkml:context>
    <inkml:brush xml:id="br0">
      <inkml:brushProperty name="width" value="0.08571" units="cm"/>
      <inkml:brushProperty name="height" value="0.08571" units="cm"/>
    </inkml:brush>
  </inkml:definitions>
  <inkml:trace contextRef="#ctx0" brushRef="#br0">1 88 7706,'0'-17'-471,"0"-1"589,0 1 1,1 7 0,3 2-25,2 0 1,2 7-76,-2-5 1,3 4-143,9 2 0,-6 2 75,-1 4 1,-7 3 0,2 9 24,-4-1 0,-2 1 1,0-1 10,0 2 1,0-8 0,0 1 12,0 1 0,-2-5 1,-1 0-16,-4 1-2,1-8 13,6 6 1,8-14 0,2-5 2,0-3 1,5-3 0,-3 1 13,4-2 0,-5 7 0,0 3 43,2 1 1,4 2 0,-1 6 23,2 0 1,0 0-1,-2 0-62,2 0 0,-7 2 0,-4 2 0,-1 4-112,0 1 0,0-3 0,-6 7-114,0 2 1,-3-7-1,0 4-177,-3 1 1,-7-5 383,1-2 0,-5 5 0,1-3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5:08.955"/>
    </inkml:context>
    <inkml:brush xml:id="br0">
      <inkml:brushProperty name="width" value="0.08571" units="cm"/>
      <inkml:brushProperty name="height" value="0.08571" units="cm"/>
    </inkml:brush>
  </inkml:definitions>
  <inkml:trace contextRef="#ctx0" brushRef="#br0">0 123 7627,'0'-17'0,"0"-1"0,0 1-382,0-1 1,6 7 0,2 1 529,1 2 1,-3-4 11,6 7-87,-8-1 1,5 8-48,-3 4 1,-4 3-40,5 9 0,-6-7 1,-2-1 5,-6-2 1,5 0 24,-4-3 126,5-3-84,1 6-63,0-8 1,0-2-1,1-2 15,5-1 1,4-1-32,7 6 1,-5 6-1,-2 1 10,-2 3 1,3 2-1,-5 5 15,-2 1 1,-2-7-1,-2 1 39,0 1 0,0-3 45,0 3 0,0-7 1,-2 2 254,-4 0 142,4-2-141,-6-6-265,8 0 0,8-2 1,4-2-115,3-2 0,9-4 1,1 1-1,2 1-60,4 0 0,-5 2 0,4 5 0,0-3-1456,3-2 1549,3 0 0,-2 6 0,2 0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5:31.608"/>
    </inkml:context>
    <inkml:brush xml:id="br0">
      <inkml:brushProperty name="width" value="0.08571" units="cm"/>
      <inkml:brushProperty name="height" value="0.08571" units="cm"/>
    </inkml:brush>
  </inkml:definitions>
  <inkml:trace contextRef="#ctx0" brushRef="#br0">0 53 8255,'0'-10'-1202,"0"1"1547,0 3 313,0 4-570,0-14 1,2 14 0,4-3-57,6 3 1,-3 2 0,3 0-127,2 0 1,1 2-1,3 1 76,-1 3 0,1 6 0,-1-4 0,1-1 11,-1 1 1,-5 0 0,-1-4 0,2 2 9,2-3 1,3 5 0,-1-1 0,1-4-6,-1-1 0,1-2 1,-1 2 2,1 4 1,-1-4-48,1 3 0,-7-3 1,-1 0-123,-2 4 121,-2-4 0,-6 8 57,0-4 0,-2-2 1,-4 5 22,-6-1 0,2 4 0,-1-6 0,-1 0-7,2 2 1,-5-6 0,3 7 0,-3-5-23,-3 2 0,7 6 1,-1-3-1,-2-2-2,-1 0 1,-1 1 0,3-3 0,2 2-97,-2 2 0,3-5 0,-2 4-575,-1 0 0,-3 2 669,-1 8 0,7-9 0,-6-2 0,7-7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5:31.912"/>
    </inkml:context>
    <inkml:brush xml:id="br0">
      <inkml:brushProperty name="width" value="0.08571" units="cm"/>
      <inkml:brushProperty name="height" value="0.08571" units="cm"/>
    </inkml:brush>
  </inkml:definitions>
  <inkml:trace contextRef="#ctx0" brushRef="#br0">350 1 7423,'-9'0'-631,"-1"2"727,4 4 1,-4-2 0,-7 5 0,2 1-88,3 0 1,-4-5-1,5 7 1,-5 3 33,0-1 1,-3-2 0,2 0-1,-1 1-218,1 4 1,-1-2 0,1-2-1,-1-1-126,1 2 1,-1 0 300,1-3 0,-1 5 0,1-7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5:32.541"/>
    </inkml:context>
    <inkml:brush xml:id="br0">
      <inkml:brushProperty name="width" value="0.08571" units="cm"/>
      <inkml:brushProperty name="height" value="0.08571" units="cm"/>
    </inkml:brush>
  </inkml:definitions>
  <inkml:trace contextRef="#ctx0" brushRef="#br0">175 158 8167,'-17'0'-1810,"4"0"1803,2 0 0,6 0 0,-7 0 73,-2 0 0,5 0 0,-1 2 0,0 2 17,1 2 1,3 5 0,-4-3-28,2 2 0,-3-4 0,3 5 10,-2 3 0,6 1 0,-2 3-66,5-1 1,1-5-1,0-1 1,0 3-8,0 2 1,0-5 0,1 1 14,5 1 0,-2-3 0,8 0 0,1-2-16,3-4 1,1-1 0,1 1 0,-1 2 20,1-2 1,4-2 0,2-2 0,0 0-11,1 0 0,-4 0 0,6 0 0,-1 0 22,-6 0 0,0 0 0,-2-2 0,-1-2 12,0-2 0,1-5 0,0 5 0,-4 0 61,-1-2 0,1-1 0,-3-9-47,-2 1 1,0-1-1,-9 1 1,0-1 25,0 1 0,4-1 1,2 1-1,-1-3-14,-4-3 0,-2 4 0,-4-7 0,-1 3-41,3 0 1,-7 0-1,1 5 1,-3 1-44,0-1 1,1 9 0,-8 3-1,-3 4-174,-1 2 1,-8 0-1,0 2 1,-6 4-915,-4 5 1109,-8 5 0,5 9 0,-8 2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6:26.970"/>
    </inkml:context>
    <inkml:brush xml:id="br0">
      <inkml:brushProperty name="width" value="0.08571" units="cm"/>
      <inkml:brushProperty name="height" value="0.08571" units="cm"/>
    </inkml:brush>
  </inkml:definitions>
  <inkml:trace contextRef="#ctx0" brushRef="#br0">145 129 7955,'-9'0'1046,"0"0"-955,4 0 0,1 5-155,-6 1 1,4 0-1,-4-2 1,-1 3 45,2 2 0,0-5 0,6 3 109,-3 0 0,-4-4-10,4 8 0,-1-7 1,3 3-42,-1 0 0,0-4-90,5 9 1,-6-2-1,1 6-23,2 0 1,1-5-1,2 0 44,0 2 1,0-5 0,0 2 23,0 3 1,0 2 52,0 0 1,0 2 22,0-2 1,0-3-35,0-2 1,0-5 0,2 5-10,3-3 1,-2 0-12,8-2 0,-6-2 40,6 9 0,-5-4 17,4 3 1,-1-3 0,4-3 2,-3 0 0,-4-1-55,4-4 1,1 0 0,5 0 1,0 0 1,-5 0 0,-1 0-26,3 0 0,-4 0 1,2 0-17,1 0 1,2-1 28,1-5 1,2 5-8,-2-5 0,-3-1 19,-1 2 0,-7-2 45,7 1 1,-5 4 65,4-10 1,-6 7-68,2-5 0,0-2-29,0-3 0,1-2 1,-4 2 5,2-2 0,1 6 0,-6 1-49,0-3 0,0 4 1,0-1-33,0-3 1,0 0-1,-1-1 34,-6 2 1,7-2-1,-6 3-34,5-3 0,-5 3 1,0 0-1,0 1 11,0 1 1,2-5 0,-5 3 5,2-3 0,1-2 0,1 0-16,1 0 1,-7 5 0,5 0 1,2-1 0,-3 3 22,3-2 0,-7 6-53,6-6 0,-8 7 10,1-1 0,5-2 1,-5 2-8,-1 1 1,-1 2 0,-1 2-18,-1 0 0,5 6 1,1-1 34,-3-1 1,4 3 0,0 0 25,2 2 0,0-6 0,4 4 55,-3 1 0,1-5-42,5 8 1,0-6 94,0 6 1,0 0-82,0 5 1,0-6 0,0 1 10,0 1 0,0-3 0,2 0 44,3-2 0,-1 4 1,4-4-5,0 2 0,4-5 1,-1 3 28,3 0 0,-3-5 1,-1 4 52,3-5 0,0 5-85,4 0 0,-2-2-38,2-4 1,-7 0 0,2 0 36,0 0 0,-4-2 1,3-3 0,-5 3 1,2-5-29,-1 0 1,4 3 0,-4-5-16,2 2 1,-5 1-133,2 0-568,-6 4-404,0-5 308,0 7 0,0 7 0,0 4 781,0 3 0,0 2 0,0 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6:27.950"/>
    </inkml:context>
    <inkml:brush xml:id="br0">
      <inkml:brushProperty name="width" value="0.08571" units="cm"/>
      <inkml:brushProperty name="height" value="0.08571" units="cm"/>
    </inkml:brush>
  </inkml:definitions>
  <inkml:trace contextRef="#ctx0" brushRef="#br0">81 64 5981,'0'-9'1813,"0"2"-1499,0 7-10,0 0-184,-7 0 0,3 2-167,-6 3 1,6-1 0,-3 5 52,0-2 1,5 0-1,-5-3 3,0 1 1,5 2 0,-3-2 0,1-1-14,-1 7 1,3-6-9,-3 6 0,3-1-4,2 6 1,0 1 22,0-1 1,0-6 41,0 1 1,0 0 12,0 5 0,2-7 45,3-4 1,-1 2-62,6-2 0,1 1-27,5-6 0,-5 5 4,-1 0 0,-4 1 50,4-6 0,1 0 55,5 0 0,-5 0-9,0 0 1,-1 0-72,6 0 1,-5 0 0,-2-2 11,-2-3 1,4 1-1,-4-5-26,2 2 1,-6 0 13,3 2 1,1 1 10,-2-7 0,0 6-16,-5-6 1,6 6-29,-1-6 0,0 6 1,-5-6 8,0-1 1,0 3 0,0-2-28,0-1 0,-1 5 0,-3-1 35,-1 1 1,-1 4 50,6-8-87,-7 0 1,6 1 0,-7 1-69,1 2 0,4 0 17,-8 1 1,6 4-1,-4-5 13,2 0 0,0 5 1,3-5-14,-1 0 0,-3 5-6,3-3 0,3 1 1,-5 1-574,0-3-49,5 1 1,-10 7 682,7 3 0,-8 4 0,4 7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6:44.177"/>
    </inkml:context>
    <inkml:brush xml:id="br0">
      <inkml:brushProperty name="width" value="0.08571" units="cm"/>
      <inkml:brushProperty name="height" value="0.08571" units="cm"/>
    </inkml:brush>
  </inkml:definitions>
  <inkml:trace contextRef="#ctx0" brushRef="#br0">272 65 8070,'-10'0'293,"-1"0"1,5 0-268,-3 0 1,3 0-6,-5 0 0,1 0 15,-6 0 0,0 5-86,0 1 0,2 1 0,1-4 32,2 3 0,6-1 0,-4-3 1,2 3 0,-4-1 0,4 5 30,-2-2 0,4 0 0,-6-4-6,-1 3 0,3 4 0,0-2 81,2 0 1,0-2-2,1 4 0,5 1-20,-5 5 0,4-5-44,2 0 0,0-6 1,0 6 4,0 1 0,0-3 45,0 2 1,0 0-4,0 4 0,6-4 21,-1 0 1,8 0-32,-3 5 1,-1-8-25,2-2 0,0 1-6,6-2 1,-8 2-1,2-7 25,1 6 0,-3-4 7,2 3 0,0-3 41,5-2 1,0 0-61,0 0 1,0 0 0,-1 0-26,1 0 0,-5 0-18,0 0 0,-6 0 2,5 0 0,2 0-16,3 0 1,2 0 20,-2 0 1,-5-2-1,-3-2-6,0-1 0,-6-2 12,5 1 1,2 3-3,-3-8 0,2 8 0,-3-4 1,0-1 0,2 0 33,-6-8 1,6-1 34,-1 2 1,0-2-27,-5 1 1,0 0-80,0 0 0,0 0 0,0 0 0,0 5-17,0 1 1,0-1-48,0-5 0,-5 0-84,0 0 1,-2 2-1,2 1 148,1 3 0,-7 4 31,6-4 1,-9 1-7,3-2 0,4 2 0,0 5-65,0-1 1,5 0 0,-9 5-46,-2 0 1,4 0 0,0-2 19,1-3 1,-4 3 67,1-3 1,2 3 0,0 2-47,-4 0 1,-1 2 72,-2 3 0,0-3 1,0 3-28,0-3 0,5 3 8,0 0 1,6 6 0,-4-4 0,2 2 1,2-3 0,5 4 8,0 3 1,0-4 0,0 1 117,0 3 0,1-4 4,5 1 0,-2-1-31,6 2 0,1 3-29,5-3 1,0-4-1,0-2 43,0-3 0,-4-2 0,-4 0 3,5 0 0,1 0 0,3 0 19,-2 0 0,2 0-20,-2 0 0,-3-5-40,-1-1 1,-7-4-116,7 4 1,-5-1-94,5 2 1,-7 1-341,8-6 112,-9 6-232,4-3 0,-7 9-815,0 3 1420,0-3 0,0 12 0,0-5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6:44.852"/>
    </inkml:context>
    <inkml:brush xml:id="br0">
      <inkml:brushProperty name="width" value="0.08571" units="cm"/>
      <inkml:brushProperty name="height" value="0.08571" units="cm"/>
    </inkml:brush>
  </inkml:definitions>
  <inkml:trace contextRef="#ctx0" brushRef="#br0">1 1 8050,'0'9'657,"0"-1"-590,0-2 1,0-3-75,0 8 0,0-6-34,0 6 0,0 0 50,0 5 0,0 0 1,0 0 25,0 0 0,0-5 0,0-1 26,0 3 1,0 1 0,0 2 4,0 0 1,0-5-57,0-1 1,1-1-62,5 2 1,-4-2-339,3-4-380,-4-3 1,-1 3 768,0-10 0,0-4 0,0-7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6:46.081"/>
    </inkml:context>
    <inkml:brush xml:id="br0">
      <inkml:brushProperty name="width" value="0.08571" units="cm"/>
      <inkml:brushProperty name="height" value="0.08571" units="cm"/>
    </inkml:brush>
  </inkml:definitions>
  <inkml:trace contextRef="#ctx0" brushRef="#br0">97 64 7307,'0'-9'548,"0"4"-497,0 10 1,-2-3-63,-3 4 1,-4-3-89,-7 2 1,0-3 25,0 4 0,5-5 71,0-1 0,8-1 11,-2-5 0,3 3 43,2-8 0,2 0 65,3-5 1,-2 7-114,8 4-10,-7-4 0,5 7 6,-4-3 0,4 3 37,7 2 0,-5 0 0,-2 2 21,-2 3 0,0-3 0,-4 5-43,3 0 0,-1-3 1,-5 7-16,0 1 1,0-3 0,0 2 6,0 1 0,0-3 0,0 2-65,0 1 0,0-3 1,-2 2-4,-3 1 1,3 3 0,-5 1 24,0 0 0,5-6 0,-3 1 37,3 1 1,-3-3 34,-1 2 0,-1-3 0,4 5-34,-3-2 1,-1-7 0,4 3-42,-3 0-10,1-5 89,5 12 123,0-12 37,0 5-40,0-7-71,0 0 1,5-2-3,1-3 1,1 3-17,-2-3 0,-1 3-22,6 2 1,-4 0-9,4 0 1,-4-6-20,4 1 0,1 0-5,5 5 0,-5 0 0,-1 0 43,3 0 0,-6-2 3,-2-3-20,4 3 1,-5-5 0,7 7 1,-6 0 0,6 0 29,1 0 0,-3 0 22,2 0 1,-1 0-17,6 0-114,-7 0-70,-2 0-410,-7 0-453,0 0 313,-7 0 1,4 0 653,-8 0 0,7 7 0,-3 2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5:59.603"/>
    </inkml:context>
    <inkml:brush xml:id="br0">
      <inkml:brushProperty name="width" value="0.08571" units="cm"/>
      <inkml:brushProperty name="height" value="0.08571" units="cm"/>
      <inkml:brushProperty name="color" value="#008C3A"/>
    </inkml:brush>
  </inkml:definitions>
  <inkml:trace contextRef="#ctx0" brushRef="#br0">9807 3697 6407,'20'4'-9,"7"-2"10,-2-2 0,6 2 0,-3 2 0,1 2 32,0-3 1,-8-1-8</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7:01.806"/>
    </inkml:context>
    <inkml:brush xml:id="br0">
      <inkml:brushProperty name="width" value="0.08571" units="cm"/>
      <inkml:brushProperty name="height" value="0.08571" units="cm"/>
    </inkml:brush>
  </inkml:definitions>
  <inkml:trace contextRef="#ctx0" brushRef="#br0">0 129 7027,'9'0'110,"0"0"202,-4 0-188,-3 0 1,7 0-34,-4 0 1,-1 0-80,7 0 1,-6 0-54,6 0 0,-6 0 0,6 0 68,1 0 1,-3 0 0,2 0 96,1 0 1,-3 0-73,2 0 0,-6 0 1,6 0 11,1 0 0,-3 0-49,2 0 0,0 0-2,5 0 1,-6 0 0,1 0-66,1 0 0,-3-2 0,2-1 80,2-3 1,-5 1-1,3 5 29,2 0 1,-4 0-76,1 0 1,1 0 2,5 0 1,0 0 59,0 0 0,0 0 53,0 0 0,0 0-39,0 0 1,-5 0 0,0 0-16,1 0 0,-3 0 0,2 0-92,1 0 0,-3 0 0,2 0-182,1 0 1,2 0 221,2 0 1,0 0 0,1 0 85,-1 0 0,-6 0 1,1 0-18,1 0 1,-3 0 0,2 0-102,1 0 0,-3 0-26,2 0 0,0 0 1,5 0 31,0 0 0,0 0 1,0 0 5,0 0 0,0 0 0,0 0 196,0 0 1,0 0 0,0 0-118,0 0 1,0 0 0,0 0-66,0 0 1,0 0-1,0 0-41,0 0 1,0 0 62,0 0 1,0 0-1,0 0 82,1 0 0,-7 0 0,1 0-35,1 0 1,3 0-1,1 0-38,0 0 0,0 0 0,0 0 0,0 0 8,0 0 1,-5 0-1,-1 0 1,3 0-55,1 0 1,2 0-1,0 0 1,0 0 34,0 0 0,0 0 1,0 0 8,0 0 0,-5 0 1,0 0-6,1 0 0,2 0 1,2 0-10,0 0 0,0 0 0,0 0-8,0 0 0,-5 0 1,0 0 2,1 0 0,3 0 0,1 0 2,0 0 0,0 0 1,0 0-1,0 0 1,0 0 0,-6 0 1,1 0-1,2 0 1,1 0 0,-3 0 1,-1 0-1,3 0-8,1 0 0,-3 0 0,-1 0 0,3 0 7,1 0 0,-3 0 0,-1 0 0,3 0 21,1 0 0,-3 0 0,0 0 1,1 0-10,2 0 1,2 0-1,0-2 90,0-3 1,0 3 0,1-3-65,-1 3 1,0 2-1,0 0-27,0 0 1,0 0 0,0 0 6,0 0 0,0 0 0,0-2-55,0-3 1,0 3-1,0-3 1,0 3 14,0 2 0,0-2 0,0-1 0,0-3 40,0 3 0,0 1 1,0 0-1,0-1 131,0-3 1,0 1 0,0 5-62,0 0 0,0-2 0,0-1-36,0-3 0,-5 1 0,0 5-146,1 0 1,-3 0 0,2 0 41,2 0 1,-5 0 0,1-2 0,0-1 29,0-3 0,2 1 1,5 5 96,0 0 1,-5 0 0,-1 0 0,3 0-27,1 0 0,0-2 0,-1-1 0,-3-3 47,3 3 0,1 1 0,2 2-10,0 0 1,1 0-256,-2 0 11,-6 0-1509,5 0 1668,-12 0 0,5 0 0,-7 0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7:03.554"/>
    </inkml:context>
    <inkml:brush xml:id="br0">
      <inkml:brushProperty name="width" value="0.08571" units="cm"/>
      <inkml:brushProperty name="height" value="0.08571" units="cm"/>
    </inkml:brush>
  </inkml:definitions>
  <inkml:trace contextRef="#ctx0" brushRef="#br0">209 257 7386,'10'-7'166,"-3"5"1,-7-6 177,0 2-262,-7 5 0,3-7 0,-5 7 21,3-5 0,-1 3-293,1-1 0,2 1 140,-7 3 0,0 0-2,-5 0 0,6 3 0,-1 1-28,-2 1 1,4 2 0,-1-3 54,-3 0 0,4 8 0,0-6 1,1 1-28,-1 0 0,3 5 0,-3-6 59,2 4 1,2-6-32,5 7 1,0-5 17,0 4 1,0-5 0,2 5 97,3-3 0,-1 3 1,5-2-45,-2 0 1,5-3 31,-1-1 1,-2-1-1,0-2 75,-2 5 0,5-5-16,-1 5 1,3-5-76,2-1 1,-2-1 0,-1-4-79,-2 0 0,-1-2 0,6 4 47,1-3 0,-2-6 27,2 1 0,-3 2 87,-3-2 1,2 2-47,-9-8 1,2 7-88,-6-1 0,0-1 0,0-3 7,0-2 0,0 8 0,0-2-11,0-1 0,0-3-14,0-2 1,0 2 0,-2 1-6,-4 3 0,4-1 0,-8 5 4,3-2 1,0 3 3,1-4 1,4 4 0,-8-4-25,3-3 0,-6 4 16,4-1 1,-1 6 0,1-3 0,0 2-17,0-1 0,4 1 0,-6 5-48,-2 0 1,5 0 23,-2 0 0,-2-2 17,-4-3 0,5 3 52,1-3 0,4 3 5,-4 2 1,4 0-21,-4 0 1,-1 0 3,-5 0 1,5 2-163,1 3-430,6-3-18,-3 5 1,9-5 600,3 3 0,4 4 0,7 7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7:04.780"/>
    </inkml:context>
    <inkml:brush xml:id="br0">
      <inkml:brushProperty name="width" value="0.08571" units="cm"/>
      <inkml:brushProperty name="height" value="0.08571" units="cm"/>
    </inkml:brush>
  </inkml:definitions>
  <inkml:trace contextRef="#ctx0" brushRef="#br0">194 65 6155,'-9'0'1042,"-6"0"1,13 0-857,-10 0 1,7 0-301,-5 0 0,4 2 69,-5 3 1,7-1 0,-3 4 38,0 0 1,-2 4 0,-5-1-1,3 3 1,-1-3 0,5-2 0,0 0-8,-1-1 1,-2-3 0,4 6-61,3 2 1,-4 1 71,1 2 0,1 0 5,5 0 0,0-5 0,0 0 1,0 1 1,0-3 0,2 0 224,3-2 0,-3 6-149,3-3 0,2-1 0,1 0-41,0-2 1,-2-1 0,3-5-1,0 3 13,-1 1 1,-2 1-1,5-6-36,1 0 0,-2 0 0,0 0-40,2 0 0,2 0 50,2 0 0,0 0 1,1 0-2,-2 0 1,-5 0-1,2 0-13,-1 0 0,5 0 0,-1 0-20,2 0 0,-3-2 0,-2-2 9,-2-1 1,-5 0 0,5 3 0,-2-2 61,1-2 1,-5 0 0,3 2-31,0-1 1,-3-6 0,5 4 2,-2-2 1,-1 4 0,-6-6 51,0-2 1,1 5 0,3-3-113,2-2 0,-1-1 14,-5-2 1,0 0 15,0 0 0,-3 0 0,1 0 4,-4 0 0,1 5 0,3 1-13,-3-3 0,3-1 0,-5 0-1,0 3 1,4-3 0,-4 5 0,0 0 0,6 0 0,-6 5-1,0-1 0,3 0 0,-5 3-243,1-3 1,-3 3 45,0-3 0,-3 3 105,-3 2 0,2 0 0,-1 2-25,6 3 1,-4-3 255,4 3 1,-4 2-133,-3-2 24,8 8 1,2-4-19,7 7 0,0-5-15,0-1 0,0-4 7,0 4 1,2-1 0,3 4 73,-1-3 1,7-4 19,-6 4 1,8-6-24,-3 1 1,-2-3 0,4-2 66,-1 0 1,5 0-1,-1 0-86,2 0 1,-8 0 0,2 0-137,2 0 1,0-2-1,-1-1-381,-2-3-586,-6 1-616,3 5 1665,0 0 0,-4 7 0,4 2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7:05.587"/>
    </inkml:context>
    <inkml:brush xml:id="br0">
      <inkml:brushProperty name="width" value="0.08571" units="cm"/>
      <inkml:brushProperty name="height" value="0.08571" units="cm"/>
    </inkml:brush>
  </inkml:definitions>
  <inkml:trace contextRef="#ctx0" brushRef="#br0">64 16 7208,'-1'9'504,"-5"-3"0,3-3-401,-8 3 1,7-3-116,-1 8 1,-2-6-65,2 6 0,-6-6 1,6 6 37,1 1 0,2-3-17,2 2 0,0-6-3,0 6 0,0 0 42,0 5 0,0-6 9,0 1 1,6-6 7,-1 6 1,6 0 15,-6 5 1,2-7-1,-3-2-11,1 0 1,2-5 44,-2 3 1,-1-3 37,7-2 0,-1 0-6,6 0 1,0 0-24,-1 0 1,1 0 9,1 0 0,-8 0 0,1-2 36,-3-3 0,4 1-43,-6-6 1,2 1 0,-3-4 52,1 3 1,1 4-1,-6-5-45,0-1 0,0 3 0,0-2-60,0-1 1,0-2 0,0-2 15,0 0 1,0 5 0,0 0-15,0-1 1,-2 3-16,-3-2 1,1 8 0,-5-5 0,0 3-157,0 0 1,4-1 0,-7 6-67,1 0 0,-4 0 0,-1 0-39,1 0 1,5 0 0,-1 0 262,-1 0 0,-3-7 0,-1-2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7:06.781"/>
    </inkml:context>
    <inkml:brush xml:id="br0">
      <inkml:brushProperty name="width" value="0.08571" units="cm"/>
      <inkml:brushProperty name="height" value="0.08571" units="cm"/>
    </inkml:brush>
  </inkml:definitions>
  <inkml:trace contextRef="#ctx0" brushRef="#br0">307 161 7694,'-1'-10'237,"-5"6"1,3 2-169,-8 2 1,6 0 0,-6 0-96,-3 0 0,6 0 1,-3 0 16,-2 0 1,-1 2 0,-2 1 0,0 3 11,0-4 1,5 3 0,1-1 0,-3 0-56,-1 0 0,-2 4 1,1-2-1,2 1 38,3 1 0,1 4 1,-4-2-1,4 0 10,2 2 0,-4-7 1,6 6-2,1 0 1,3-1 78,1 1 1,0-2 24,0 9 0,7-3-73,4 2 0,3-3-18,2-3 1,-5-3 0,-1-5 0,3 2 23,2 0 0,1-4 0,0-1-16,0 0 0,0 0 0,0 0 1,0 0 51,0 0 0,0-1 0,0-4 20,0 0 0,-4 1 0,-1 1-18,1-1 0,-3-1 1,0-6-15,-2-1 1,0 3-1,-4-2-25,3-1 0,-1 3 1,-5-2 29,0-1 1,6-3 0,-1 0-5,-1-2 0,-4 8 0,0-2-19,0-2 1,0-2-56,0-2 1,-4 2 13,-1-1 1,-2 2 0,3 1-27,-2 3 0,-4 4 1,5-4 2,1-3 0,-5 4 14,-2-1 0,-3 1 0,-1-4-41,4 3 0,2 6 0,4-1 51,-6 3 1,3 2-20,-3 0 0,0-6-13,-5 1 0,5 0 0,1 5-13,-3 0 1,4 0 0,-1 0 12,-3 0 1,4 0 25,-1 0 0,3 0 0,-3 0-12,-3 0 0,4 0 1,-2 0 0,6 0-94,-6 0-195,1 0-375,1 0 443,2 0 240,7 7 0,7-5 0,2 5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7:07.871"/>
    </inkml:context>
    <inkml:brush xml:id="br0">
      <inkml:brushProperty name="width" value="0.08571" units="cm"/>
      <inkml:brushProperty name="height" value="0.08571" units="cm"/>
    </inkml:brush>
  </inkml:definitions>
  <inkml:trace contextRef="#ctx0" brushRef="#br0">144 49 7602,'-9'0'-85,"-2"0"0,6 0 319,-6 0 1,0 5-55,-5 0 0,5 6-95,1-7 0,1 9-140,-2-1 0,-1 2 53,6 2 0,1 0 49,5 0 1,-5-1-1,-1 2-16,3-2 1,1 2 0,2-2-35,0 2 1,0-2-33,0 2 0,0-2-41,0 2 0,5-2 104,1 1 0,6 0 28,-1-7 0,-2 4 0,1-8 69,3 0 0,-4-4 0,1-1-91,3 0 0,-4 0 1,2 0-16,1 0 1,-3 0 0,2 0 12,1 0 1,-4 0-1,2-1 1,-2-4 51,2 0 0,-6-2 1,7 1 1,-1-3 0,1-4 59,0 2 0,-7-3-80,1 3 1,-1-2 0,0 2-49,0 0 0,2-1 1,-6-3-14,0-2 1,0 2-33,0-2 0,0 2 1,0-2 15,0 2 0,0 4 0,0 1-8,0-3 0,0-1 0,-1 0-15,-6 2 0,7-1 31,-6 2 0,-1-3 8,1-2 1,-6 5-40,2 0 0,0 8 0,-1-3-43,0 5 1,-5 1 0,1 0 10,-2 0 1,8 0-1,-2 0-51,-2 0 1,-1 0 47,-2 0 1,0 5-1,2 2 63,3 2 1,2-4 14,4 6 0,3-6 0,-3 6-6,3 2 1,2-6 13,0 5 0,2-1 53,3 5 0,-1-5 1,6-3 57,3 0 0,-4-1 0,1-4 109,3 3 1,1-1-1,2-5-51,0 0 1,-1 0-167,2 0 0,-2 0-858,2 0-443,-8 0-509,-3 0 1791,-6 0 0,8 0 0,1 0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7:08.705"/>
    </inkml:context>
    <inkml:brush xml:id="br0">
      <inkml:brushProperty name="width" value="0.08571" units="cm"/>
      <inkml:brushProperty name="height" value="0.08571" units="cm"/>
    </inkml:brush>
  </inkml:definitions>
  <inkml:trace contextRef="#ctx0" brushRef="#br0">16 0 6662,'0'9'411,"0"0"-113,0-3-127,0-5-40,0 14 1,0-12 17,0 8 0,0-6-4,0 6 1,0-6 9,0 6 1,0-6-142,0 6 0,0-6 1,0 6-77,0 1 1,0 3 56,0 1 0,0-6 1,0 1 72,0 2 0,0-5-41,0 3 1,0-6 3,0 6-137,0 0-20,0 5 102,0 0 70,0 0 0,0-5 139,0-1-85,0-5 1,0 3 197,0-3-95,0-3-131,0 5-160,0 0 8,0-4-216,0 4-502,-6-1-89,4-4 887,-5 5 0,14-14 0,1-1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1:30.534"/>
    </inkml:context>
    <inkml:brush xml:id="br0">
      <inkml:brushProperty name="width" value="0.08571" units="cm"/>
      <inkml:brushProperty name="height" value="0.08571" units="cm"/>
    </inkml:brush>
  </inkml:definitions>
  <inkml:trace contextRef="#ctx0" brushRef="#br0">145 113 7135,'7'-9'-518,"-5"2"1,5 5 530,-7-3 1,-2 3 0,-3-3-76,3 3 7,-5 2 41,7 0 1,2 0 164,3 0 286,-3 0-46,5 0-238,-7 0 0,-2 0 104,-3 0-198,3 0-109,-5 0 0,5 0 27,-3 0 1,1 5 0,-5 2 6,2 2 0,0-5 0,4 3 2,-3 0 0,-4 2 16,4 7 1,-4-5 0,2-2 8,0-3 1,4 2 0,-3-5-1,1 4-3,1 1 1,-2-1 0,3 3 4,-1 3 0,-2 1-43,2 2 0,3 0-21,-3 0 1,3 0 21,2 0 0,0-5 2,0 0 0,2-9 165,3 4 0,-2-2-120,8 2 1,-6-5 0,4 6 31,-2 1 1,6-8-40,-2 7 0,3-4 0,2 0-31,0 3 0,0 0 0,0-6 19,0 0 0,-6 0 1,1 1-16,2 5 0,1-6 0,2 7 11,0-5 1,-5-2 0,0 0 4,0 0 0,-1 0 1,-1-2-1,0-2 1,0-1 1,-4 0 1,5 5 0,1-8 7,6-2 0,-7 1 14,1-2 1,-2-1-1,1-3 28,-4-1 0,1 6 1,-2-1-38,-1-2 0,-2 5 0,-2-3-4,0-2 1,0 4 0,0-1-27,0-3 0,0-1-3,0-2 0,0 0 9,0 0 0,0 0 8,0 0 1,0 0 0,0 0 0,0 5 0,0 0 0,0-1 0,-8 3 0,-2-2 0,-3 6 0,1-4 0,1 2 0,5 0-33,-4 2 25,-1 3 1,-5-5-5,0 7 1,6 0-1,-1 1 7,-1 5 0,3-4 0,0 5 0,0-2-29,0 0 0,4 6 1,-4-4 10,2 2 1,-4-4-1,4 6 13,-2 2 1,5-5 20,-1 3 0,3-5 48,2 4 21,0 1 1,7 5 4,4 0 0,-2-7-44,2-4 0,-6-3 1,4 0 36,-2 3 0,5-3 1,-1 3-71,3-3 1,-3-2-1,0 0 1,0 0-5,4 0 0,-4 0 0,0 0-53,1 0 0,3 0-579,1 0 36,0-7 592,-8 5 0,0 2 0,-8 9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1:31.474"/>
    </inkml:context>
    <inkml:brush xml:id="br0">
      <inkml:brushProperty name="width" value="0.08571" units="cm"/>
      <inkml:brushProperty name="height" value="0.08571" units="cm"/>
    </inkml:brush>
  </inkml:definitions>
  <inkml:trace contextRef="#ctx0" brushRef="#br0">112 33 6619,'10'0'-242,"-5"0"347,-10 0 1,1 0-34,-6 0 0,4 0 71,-4 0-55,5 0-109,-2 0 1,3 1 26,-2 5 0,1-3 1,3 6 4,-3-2 1,1 4 0,-5-4-24,2 2 0,0-5 0,3 3 14,-1 0 1,0-4-1,3 6 15,-3-2 11,3 6 1,-5-8 11,7 4 1,0-3-1,2 2 22,3 0 0,-3 0 156,3-4-174,4-1 0,-6 5-46,8-3 0,-5-3-10,4 3 0,-4-3 14,4-2 1,0 0 7,7 0 1,-6 0-2,-1 0 1,1 0-11,4 0-2,2 0 0,-3-2 3,-3-3 0,-4 2 1,-6-7 20,5 3 0,-5 0 1,5 2 5,-5-6 1,-1 2-1,0 0 10,0-4 1,0 3 0,0-1-33,0 0 0,0-4 11,0-1 0,-1 0-25,-5 0 0,4 1 0,-9 5-136,-2 4 0,-1 5 0,-3 1 0,2 0-210,-2 0 1,-3 1 354,-2 5 0,-13-5 0,1 7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1:33.251"/>
    </inkml:context>
    <inkml:brush xml:id="br0">
      <inkml:brushProperty name="width" value="0.08571" units="cm"/>
      <inkml:brushProperty name="height" value="0.08571" units="cm"/>
    </inkml:brush>
  </inkml:definitions>
  <inkml:trace contextRef="#ctx0" brushRef="#br0">144 145 6436,'-9'-2'275,"4"-4"-338,3 5 70,-5-7 0,4 8 0,-6 2 85,2 4-73,1-5 1,1 8 0,-2-5 26,-2 1 1,4 8-26,-6-3 0,5-1 1,-2 2 13,0 2 1,-2 1-6,4 2 0,-4 0-6,4 0 0,1 0-6,5 0 1,2-5 0,1-1-21,3 3 0,1-4 0,-4 1 32,3 3 0,1-4 16,-2 1 1,-1-4 0,5 4 0,0 2 22,0-4 1,-4-1-1,6-7-8,1 0 1,2 0 0,2 0-39,0 0 0,-5 0 1,0 0-28,1 0 1,2 0-1,2 0 14,1 0 0,-3-2 0,-2-1 0,0-4-5,-1-2 0,4 3-10,1-4 0,0-1 1,-2-5 9,-2 0 0,-1 5 1,-6 1 11,-1-3 1,3-1 0,-1-2-12,-3 0 1,0 0 0,-2 0-7,4 0 1,-3 0 0,3 0-3,-3 0 0,-2 5 0,0 0-47,0-1 1,0-3 29,0-1 1,-2 2-1,-1 2 12,-3 1 1,-1 0 3,3-5 0,-1 2 1,-3 2-19,0 1 1,-3 7-14,-1-1 0,-2 3 0,-2 2 13,0 0 1,5 0-1,0 0 1,-1 0 10,-2 0 1,-2 0 0,-1 0 3,1 0 0,0 6 0,2 1 0,2 0-9,1 0 26,7 5 1,-8-8-1,5 5-7,-2-2 1,5 5-6,-1-1 1,3 3 87,2 2 0,2-1 0,2-3-30,1-1 1,7-8-1,-1 5-15,3-1 0,-3-6 0,0 5 0,1-4-9,2-2 1,2 5 0,1 0-67,-1-1 1,0-2 0,0-2-99,0 0 1,-6 0 0,1 0-56,2 0 1,-5 0 0,1 1 46,-2 5 139,-1-4 0,1 12 0,2-5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7:13.367"/>
    </inkml:context>
    <inkml:brush xml:id="br0">
      <inkml:brushProperty name="width" value="0.08571" units="cm"/>
      <inkml:brushProperty name="height" value="0.08571" units="cm"/>
      <inkml:brushProperty name="color" value="#CC0066"/>
    </inkml:brush>
  </inkml:definitions>
  <inkml:trace contextRef="#ctx0" brushRef="#br0">0 926 7569,'0'-18'-840,"0"7"924,0-1 1,2 8 25,4-2 1,-2 4-48,7 2 0,-5 0-17,6 0 0,-6 0 1,3 2-69,-1 4 0,4 4 0,-5 7 16,3 1 1,-6-1-1,4 1 9,0-1 0,-6 1 0,5-3 60,1-3 0,-4 1 101,8-7 0,-7 0-112,7-6 0,0-2 0,5-4 0,-1-6 24,-5-3 1,11-2-1,-3-3 1,4-3 7,3-6 0,5 2 0,0-5 1,6-2-32,3-5 1,9-4 0,-3 2 0,5-3-10,1-1 1,3-11 0,-1 5 0,2-1-40,0-2 1,-11 11 0,7-9 0,-1 3-83,-1 4 1,1-1-1,-3 9 1,-3 4-176,-2 0 0,-3 8 0,-7 3 0,-2 9-701,-1 7 953,-9 4 0,4 2 0,-7 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1:33.939"/>
    </inkml:context>
    <inkml:brush xml:id="br0">
      <inkml:brushProperty name="width" value="0.08571" units="cm"/>
      <inkml:brushProperty name="height" value="0.08571" units="cm"/>
    </inkml:brush>
  </inkml:definitions>
  <inkml:trace contextRef="#ctx0" brushRef="#br0">0 0 7035,'0'16'109,"0"0"-83,0 0 1,0-5 0,0 0 0,0 1-22,0 2 0,0-3 1,0 0-1,0 1 38,0 2 0,0-3 1,0 0 8,0 1 0,0 3 0,0 1-34,0 0 0,0-6 21,0 1-329,0 0 0,0-1-397,0 1 687,0-7 0,7 3 0,1-7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1:35.584"/>
    </inkml:context>
    <inkml:brush xml:id="br0">
      <inkml:brushProperty name="width" value="0.08571" units="cm"/>
      <inkml:brushProperty name="height" value="0.08571" units="cm"/>
    </inkml:brush>
  </inkml:definitions>
  <inkml:trace contextRef="#ctx0" brushRef="#br0">161 144 8156,'-16'0'-68,"5"0"0,0 0-578,-1 0 1,3 0 669,-2 0 1,6 0 71,-6 0 0,0 7-83,-5 4 0,6 2 1,1-1-1,2-1-27,3 2 0,1-5 0,-1 3 2,-1 1 0,-1-3 0,6 2 42,0 1 1,0 3 57,0 1 0,0 0-37,0 0 0,0-6 1,2-1-1,2 1 17,1-2 1,2-3-1,-2 1-8,6 1 1,3-5 0,2 5-24,0 0 1,1-5 0,-1 3-1,0-2 0,-2-2 0,-2 2 1,0 3-22,0-3 1,-4-1 0,4-2-12,0 0 0,1-2 0,3-3 8,1-6 0,-2 4 0,2 0 0,-3 0-39,-3-4 1,3 2-1,-6-1 1,4-3 18,-3-1 0,-3 0 0,4 1 0,-3 2 3,-5-1 0,5-2 1,-1-2 2,-2 0 0,-2 5 0,-1 0 1,4-1 0,-3-3 0,3-1 0,-2 0 0,-3 0 0,0 6 0,0-1 0,0-1 0,0-3 0,-3-1-22,-2 0 1,3 6 0,-4 1-29,-1 1 0,0 1 1,-6 4-1,2-3-12,-2 3 1,5 1 0,-3 2 0,-2 0 29,-1 0 1,4-2 0,-1-1 16,-2-3 1,0 1 0,-4 5 22,1 0 0,5 0 1,1 2 1,-1 3 1,-4-3 0,-1 5-10,0 0 0,0-3 0,0 5 4,0-2 0,5 4 1,2-4 34,2 2 0,1-4-3,6 6 0,0-1 55,0 6 0,2-5-31,4 0 0,-3-8 0,8 3-31,1-5 0,3-1 1,1 2-27,0 3 0,0-3 0,0 4 0,0-5-5,0-1 0,-1 0 0,1 0 1,1 0-16,-2 0 0,2 0 0,-3-1 20,-3-5 0,3 4-261,-4-3 0,0-2-19,-1 2 1,-5-2-1,3 3-334,0-1 610,-4-1 0,11-1 0,-5-2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1:36.676"/>
    </inkml:context>
    <inkml:brush xml:id="br0">
      <inkml:brushProperty name="width" value="0.08571" units="cm"/>
      <inkml:brushProperty name="height" value="0.08571" units="cm"/>
    </inkml:brush>
  </inkml:definitions>
  <inkml:trace contextRef="#ctx0" brushRef="#br0">80 16 6027,'0'-9'206,"0"2"0,0 9-151,0 3 1,-1-3-14,-5 3 1,3 2 0,-8 1-51,-2 1 0,5-4 25,-3 6 0,7-6-16,-1 6 1,3-6 3,2 6 1,-2-2 0,-1 2 1,-3 0 1,1-6 97,5 6-39,0-8 0,0 6-19,0-3 1,0-3-23,0 8 1,5-7-10,1 8 1,6-9-8,-1 3 0,-2-4 75,2-2 0,-1 0-65,6 0 0,0 0 0,0 0 17,0 0 0,-4 0-17,-2 0 1,0-2-34,7-4 0,-7 4 1,-1-4 10,-2-2 1,1 7 0,-5-7 7,2 1 1,2 4 28,-1-8 1,-4 6-3,3-6-35,-3 0 0,-2 1 0,0 0 1,0 5-1,-2-4 0,-3 2 0,3-1 0,-4 5-3,-2-2 0,4-6-72,-7 6 0,1-3-70,-6 3 0,-1 3 0,1-3-41,0 3 0,0 7 1,0 1 188,0-3 0,0 6 0,0 0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2:00.712"/>
    </inkml:context>
    <inkml:brush xml:id="br0">
      <inkml:brushProperty name="width" value="0.08571" units="cm"/>
      <inkml:brushProperty name="height" value="0.08571" units="cm"/>
    </inkml:brush>
  </inkml:definitions>
  <inkml:trace contextRef="#ctx0" brushRef="#br0">259 274 6716,'0'-9'650,"0"0"-497,0 4 1,-2 3-221,-3-4 1,1 5 40,-7 1 0,7 0 0,-8 0-7,-1 0 1,4 0 0,-1 0 3,-3 0 1,4 5 18,-2 1 1,0 4 0,-3-2 20,3 0 0,2-4 0,6 4 2,-3-1 0,1-3 0,5 7-10,0 1 1,-5-3-2,-1 2 1,1-6-1,7 4 57,3-2 0,-1 0 15,6-2 0,1-4 1,5 6 3,0-7 1,-5 0 0,0 0-41,3 0 0,-1 0 0,3 0 12,0 0 0,-5-4 0,0-1-76,1 1 0,2 1 34,3-3 0,-3 2 0,-2-4 41,-1 1 0,-8-1 1,3 3-21,-5-6 1,-1 3-31,0-3 1,0 0 0,0-6 0,0 1 1,0 5-1,0 1-6,0-3 1,0-1 0,-1 0 34,-5 3 0,3-2 0,-6 6-6,2-1 1,-4 2 0,4-3 0,0 0-4,0 0 0,-6 4 0,3-4 0,-3 0-28,2-1 0,-2 5 0,1-4 0,-2 0-1,-2 0 1,5 4 0,0-4 0,-2 2-2,-1 3 0,-2-3 0,0 2 6,0 1 0,0 1 1,0-1 4,0-1 1,5 0-139,0 5-173,8 0 0,-4 1-92,7 5 1,0-3-10,0 8 0,0 0 411,0 5 0,0 0 0,0 0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2:01.793"/>
    </inkml:context>
    <inkml:brush xml:id="br0">
      <inkml:brushProperty name="width" value="0.08571" units="cm"/>
      <inkml:brushProperty name="height" value="0.08571" units="cm"/>
    </inkml:brush>
  </inkml:definitions>
  <inkml:trace contextRef="#ctx0" brushRef="#br0">113 129 5936,'0'-9'420,"-7"2"0,-2 7-276,-7 0 0,5 5-83,1 0 1,4 3-54,-4-3 0,1 4 60,-2 7 1,-1 0-56,6 0 0,1 0-11,5 0 1,0 0 3,0 0 1,2-6 0,1 1 25,3 2 0,4-5 0,-3 2 48,2-3 0,-3 5-45,4-2 0,-4 3 1,3-1 45,-2 0 1,5-9-46,-1 2 0,3-3 0,2-2-22,0 0 1,0 0 0,0 0 0,0 0 1,-1-2 0,-3-1-1,-1-2 11,1 0 1,-3 2 0,2-2-13,1-6 0,-5 3 0,1-1 0,-3 0-9,0 0 1,1 3 0,-5-2 0,3-1-5,1 0 1,1-2-1,-6-5-2,0 0 1,0 0 0,0 0 2,0 0 0,0 0 1,0 0 23,0 0 1,-6 0 0,-1 0-12,-2 0 0,6 5 0,-4 2 0,1 0-13,1 0 0,-6 4 0,4-4-18,-2 2 1,4-4 0,-6 6-24,-1 1 1,3-3 0,-2 2-35,-1 1 0,-3 2 54,-1 2 1,0 0 0,2 2-1,1 2 16,3 1 1,1 2 0,-4-3 0,3 3 10,-3 2 0,6-4 0,0 4-13,0-2 0,5 6-24,-3-3 0,3-1 67,2 2 0,2-2 0,3 2 21,6-6 1,-2 2 0,1-2 0,3-1-15,1-2 0,-3-2 0,-1 0-10,3 0 1,1 0 0,2 0-22,0 0 1,-5 0-1,0 0-72,1 0 1,-3-6-331,2 1 0,-1 0-146,6 5 0,-5 0 257,0 0 1,-6 0 276,6 0 0,-8 0 0,5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2:02.411"/>
    </inkml:context>
    <inkml:brush xml:id="br0">
      <inkml:brushProperty name="width" value="0.08571" units="cm"/>
      <inkml:brushProperty name="height" value="0.08571" units="cm"/>
    </inkml:brush>
  </inkml:definitions>
  <inkml:trace contextRef="#ctx0" brushRef="#br0">130 0 6223,'-11'0'339,"1"0"1,3 6-152,-3-1 1,-2 2-99,-3-2 0,4-1 1,2 7-70,2 0 0,-4-2 0,6 2-54,1 2 1,-3 1 22,2 2 1,0 1-33,5-2 1,1 1 119,5-1 1,-3-5 0,8-5-15,2-3 0,1-2 0,2 0-44,-1 0 1,-3 0 0,-2 0 0,4 0 20,0 0 0,-3 0 1,-1 0-62,3 0 0,-5 0 0,2-2-105,-3-3 0,2-5 165,-3-5 0,-1-1 0,-5 1 16,0-2 1,0 1 0,0-1-40,0 1 0,0 6 0,-1 2-139,-5 1 1,-2-4 0,-9 6-313,2 1 0,-2 2 434,2 2 0,-8 7 0,-4 2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2:03.365"/>
    </inkml:context>
    <inkml:brush xml:id="br0">
      <inkml:brushProperty name="width" value="0.08571" units="cm"/>
      <inkml:brushProperty name="height" value="0.08571" units="cm"/>
    </inkml:brush>
  </inkml:definitions>
  <inkml:trace contextRef="#ctx0" brushRef="#br0">289 241 7248,'0'-9'132,"-8"-5"1,1 10 0,-5-5-87,1 2 0,6 2 0,-6 5-34,0 0 0,1 0 0,-1 0-15,0 0 1,-5 2 1,1 3 1,-2 2 0,3 6 0,2-4-17,2-2 0,5 5 0,-5-1 12,3 3 1,1 3-2,6-2 0,0 2 11,0-2 1,7 0-1,3-3 62,-2-1 0,6-6-26,-3 6 1,3-8 0,3 3 7,-2-5 0,2-1 0,-2 0-8,1 0 0,1-1-16,-1-5 1,0-1 0,-2-5-51,-3 1 0,1 6 0,-7-6 19,-1-2 1,-2 0-1,-2-4 1,0 2 0,0-2 0,0 1 13,0 0 0,0 5 0,-2 1 21,-3-3 0,1-1 1,-5-2-5,2 0 0,-4 5 0,6 0-13,1-1 0,-3 3 1,0 0-1,0 0 55,0 0 1,-4 4 0,4-6-49,-2-1 1,-2-1 0,-4 3 0,1 3-36,3-1 0,-3 7 1,3-6-171,-3-1 1,-3 7-142,2-5 1,-2 5 148,2 1 0,-2 0 0,4 1-79,2 5 0,4-3 1,7 8 256,0 1 0,-7 3 0,-2 1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2:04.351"/>
    </inkml:context>
    <inkml:brush xml:id="br0">
      <inkml:brushProperty name="width" value="0.08571" units="cm"/>
      <inkml:brushProperty name="height" value="0.08571" units="cm"/>
    </inkml:brush>
  </inkml:definitions>
  <inkml:trace contextRef="#ctx0" brushRef="#br0">160 145 5830,'-7'-9'614,"4"2"-280,-8 7 0,6 0-277,-6 0 1,6 5 35,-6 0 1,0 6 0,-3-4-42,3 2 1,-1-4-1,5 6-75,-2 2 1,5-5 0,-1 3-1,1 0 6,-1-2 0,3 5 1,-3-3-13,3 3 1,2 2 40,0 0 0,6 0 1,1-2 3,2-2 0,-4 1 98,6-2 1,-1-3 0,5-1-63,-5-1 1,4-4-46,-3 3 1,3-3-1,2-2-13,0 0 1,1 0-1,-1 0-13,0 0 1,-6 0-1,1 0 8,1 0 1,3 0 0,-1-2 0,-2-1 20,-1-1 1,-7-5 0,3 6 74,0-2 1,-5-8-1,3 2-32,-3-3 0,-2 3 1,0 1-1,0-3-8,0-1 0,0 3 0,0 1 0,0-3-35,0-1 0,0-2 0,0 0-43,0 0 1,0 0 0,-2 0 0,-2 0 7,-1 0 1,-2 1 0,3 3-1,-3 1 16,-2-1 0,4 3 0,-6-2 15,-2-1 0,0-1 1,-3 3-3,0 4 0,5-1 0,0 2 4,-1 1 0,-3 2 0,-1 4-114,0 3 1,0-3-1,0 5 30,0 1 0,0-1 0,2 5 1,2-3 47,1-2 0,6 0 0,-4-1 50,1 4 0,3-1 0,5 2 3,0 1 1,0 3 0,0 1 47,0 0 0,2-6 1,1 1 22,3 2 0,6-6 0,-3 0 0,2-2-17,0 0 0,-1 1 0,6-6 0,0 0-27,0 0 0,0 0 0,0 0-64,0 0 0,1 0 0,-1 0-176,0 0 0,-6 0 1,-1-1-632,-2-5 362,6 4 0,-10-5 457,8 7 0,-7 0 0,3 0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2:04.769"/>
    </inkml:context>
    <inkml:brush xml:id="br0">
      <inkml:brushProperty name="width" value="0.08571" units="cm"/>
      <inkml:brushProperty name="height" value="0.08571" units="cm"/>
    </inkml:brush>
  </inkml:definitions>
  <inkml:trace contextRef="#ctx0" brushRef="#br0">0 0 7363,'0'16'248,"0"0"-79,0 0 1,0 0 0,0 0-73,0 0 0,0-5 1,0-1 81,0 2 0,0 2 40,0 3 0,0-7-1480,0 1 1261,0 0 0,0-3 0,0 0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2:06.053"/>
    </inkml:context>
    <inkml:brush xml:id="br0">
      <inkml:brushProperty name="width" value="0.08571" units="cm"/>
      <inkml:brushProperty name="height" value="0.08571" units="cm"/>
    </inkml:brush>
  </inkml:definitions>
  <inkml:trace contextRef="#ctx0" brushRef="#br0">385 273 6563,'-16'0'12,"0"0"0,-1 0 1,2 0 17,-2 0 0,7 0 1,0 0-1,-3 0 1,-1 0 14,-3 0 1,2 2 0,-2 1 13,2 3 0,-1 1 1,0-2-11,0 6 1,1-2-1,6 2 1,1-1-5,0-1 1,7 5-1,-7-3 10,1 3 1,6-3 0,-5 0-14,4 1 0,4-5 1,2 0-1,3-1-29,2-1 1,-3 1 0,4-5-19,2 5 1,3-5 0,1 5 0,0-5 0,0-1 0,-1 0 1,2 0 12,-2 0 0,2-1 1,-2-3 0,2-1 1,-3-2 0,-1 3 11,-4-1 1,1-2-1,3 3 33,-4-1 1,-4-8 27,0 3 1,-3-5-25,-2-1 1,0 0 0,0 0-30,0 0 1,0 0 0,0 0-25,0 0 1,0 0-1,-2 0-4,-3 0 0,0 0 0,-3 0 11,1 0 1,0 2-1,3 1 1,-3 2 16,-1-1 0,2-1 0,-3 1 0,-1 1 30,3-1 0,0 3 1,-3 0-1,0 0-32,0 0 0,-4 6 0,6-4 0,-4 1-27,1 1 1,2-2 0,-7 3-128,0-1 1,0-1 26,0 6 0,0 0 1,-1 0-146,1 0 1,0 2 45,0 4 1,2-3-1,2 6 1,3 0-246,2 0 0,1-4 443,6 6 0,0-8 0,0 12 0,0-6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7:25.314"/>
    </inkml:context>
    <inkml:brush xml:id="br0">
      <inkml:brushProperty name="width" value="0.08571" units="cm"/>
      <inkml:brushProperty name="height" value="0.08571" units="cm"/>
      <inkml:brushProperty name="color" value="#CC0066"/>
    </inkml:brush>
  </inkml:definitions>
  <inkml:trace contextRef="#ctx0" brushRef="#br0">0 700 7336,'8'-18'-131,"0"1"1,5-1-1,-1 1 171,2-1 1,1 1-1,3-1 1,-3 1-61,-3-1 0,7-5 0,-5 0 0,-1-1-25,3-1 1,-3 6-1,1-6 49,-2-1 1,-8 7-1,1-4 104,-3 3 0,-4 5-17,-3 3 0,1 4-44,-8 8 0,8 2-32,-2 4 0,4 4 0,2 7 15,0 1 0,0-7 1,0 1-1,2 2-7,4 1 0,-2 3 0,8-1 0,1-1-8,3-5 1,-1 5 0,-1-5 0,-2 5-16,1 1 1,3 1-1,-1-1 1,-1-1-13,-3-4 0,-5 3 0,4-3-55,-2 3 0,-2-3-30,-6-1 1,-2-1-36,-4 2 0,-4-4 0,-7-8 1,-1 0 1,6 0-43,1 0 173,7 0 0,-4-8 0,8-2 0</inkml:trace>
  <inkml:trace contextRef="#ctx0" brushRef="#br0" timeOffset="304">751 490 7437,'12'-6'-151,"0"0"1,-7-7 0,5 1 426,-2-3-221,-2 5 1,-14 2 0,-4 8 32,-3 0 1,-3 2 0,1 4-2,-1 6 1,1 1 0,1 1 0,3-3-78,1 3 0,8 1 0,-2 3-92,4-1 0,2 1 1,2-1 12,4 1 1,-2-9 0,8-1 0,3-2-117,7 0 0,-3 0 0,6-4 0,-1 1 1,-1 3 1,6 0-1,-6-6 1,1 0 183,1 0 0,-6-2 0,4-2 0,-3-3 0,-3-3 0,1-2 0,-1-5 0,1-1 0,-1 1 0,-5-1 0,-1 1 0,1-1 0,6 1 0</inkml:trace>
  <inkml:trace contextRef="#ctx0" brushRef="#br0" timeOffset="848">1118 420 7439,'0'18'19,"0"-1"1,0 0 0,0 1-1,0-1-21,0 1 1,0-1 0,0 1-15,0-1 1,0 1 0,0-1-89,0 1 0,0-7-115,0 1 86,0-8 35,0 4 0,2-14 0,2-2 61,2-2 1,1-1 0,-3-7 0,4 3 14,2 3 1,-4-3 0,5 3 38,3-4 0,1 7 0,1 1 0,-3 2 70,-1 0 0,-6 0 1,6 6 170,1 0 0,-3 8-170,1 4 0,-1 3 0,4 3-59,-3-1 0,-7-5 0,4-2 0,-2-1-89,0 1 1,-1-4-109,-5 5-41,0-7 0,-1 4 64,-5-8 1,-4 0-1,-5-2 137,3-4 0,-2 2 1,8-7-6,3-3 1,1-1-1,4-3 15,3 1 0,5-1 1,8 3-1,-1 1 79,0 3 1,1 7-1,-1-4 1,1 2 98,-1 0 0,1 0 0,-1 6 18,1 0 1,-1 2 0,1 4-166,-1 6 1,1 3 26,-1 3 0,-1-1-265,-5 1 1,-1-7 0,-6 1-852,2 2 1056,-1-7 0,3 9 0,2-6 0</inkml:trace>
  <inkml:trace contextRef="#ctx0" brushRef="#br0" timeOffset="1093">1764 490 7496,'8'10'-590,"2"-1"695,7-3 1,-7 4 0,-2 7 0,-3 1-56,1-1 1,2 1 0,-4 1-1,2 2-21,-2 3 1,-3 5 0,1-4 0,2 0-67,2 1 1,0-1 0,-6-4-1,0 2-105,0-1 1,0 3 0,0-2-146,0-1 1,0-3 0,-2-3 286,-4-5 0,4-3 0,-13-8 0,5 0 0</inkml:trace>
  <inkml:trace contextRef="#ctx0" brushRef="#br0" timeOffset="1372">1817 595 7432,'17'-27'-339,"0"3"342,1-3 0,-4 8 0,1-3 0,4 7 0,1 5-58,-1 2 0,5-3 0,1 5 0,0 2 39,0 2 0,4 2 0,-5 0 0,-3 0 60,-2 0 0,3 8 0,-3 2 1,-3 1-10,-1 1 0,-5-1 0,0 7 0,-3-1-10,-3 1 1,-2-1 0,-2 1-7,0-1 1,-2 1 0,-4-1 0,-5-1-36,-5-5 0,-1 3 1,-3-8-1,-1-2-44,-2-2 0,-6-2 0,5 0 1,1 0-70,-2 0 1,7-2-1,-1-2 1,5-2-513,1 2 641,5-6 0,-7-7 0,5-10 0</inkml:trace>
  <inkml:trace contextRef="#ctx0" brushRef="#br0" timeOffset="1668">2271 1 7569,'11'0'-375,"1"0"1,-6 0 468,5 0 1,1 0-65,5 0 1,-1 8 0,-2 3-1,-5 5 45,-1 1 0,0 3 0,-4 1 0,2 4 8,-3 2 1,-1-3 0,-2 5-1,0 0-43,0-2 0,0 4 0,0-6 1,0 1-60,0-1 0,0 4 0,0-6 0,2-1-97,4-3 0,-4-2 0,6-1 0,-2-2-45,-1-3 0,7-5 0,-4 4 0,2-1-17,3 1 0,3-6 1,1 2-1,1-4 178,-1-2 0,1 0 0,-1 8 0,0 1 0</inkml:trace>
  <inkml:trace contextRef="#ctx0" brushRef="#br0" timeOffset="2100">2760 507 7519,'0'-17'-253,"2"7"157,3 4 3,-3 4 1,14 2 93,-4 0 0,3 0 1,2-1-54,1-5 0,-1 2 1,1-6-1,-1 2 48,1 5 0,-1-7 27,1-2 0,-7-1 0,-1-1-12,-2 2 1,-2 7 0,-8-5 29,-4 2 0,-4 2 0,-7 6 1,-3 0 0,-3 0 1,4 0-1,-7 0 1,3 2-14,0 4 0,-6 2 0,5 5 1,3-1 0,2 2 1,1-5-1,1 3 1,1 2 31,5 1 0,-5 2 0,6 1 46,1-1 1,1 1 0,8-1-63,0 1 1,0-7 0,0 1 0,2 0 34,4-3 1,1 1-1,7-6 1,-2 2-28,1-2 1,9 0 0,1-1 0,-2 3-59,-1-2 0,3-2 0,0-2 0,0 0-7,3 0 0,-7 0 0,4 0 1,-3 0-52,-3 0 0,-5 0 0,0 0-291,1 0 0,-3 0 0,0-2 353,-3-4 0,-1-3 0,-6-9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2:07.049"/>
    </inkml:context>
    <inkml:brush xml:id="br0">
      <inkml:brushProperty name="width" value="0.08571" units="cm"/>
      <inkml:brushProperty name="height" value="0.08571" units="cm"/>
    </inkml:brush>
  </inkml:definitions>
  <inkml:trace contextRef="#ctx0" brushRef="#br0">240 81 7421,'-15'0'-464,"3"0"503,3 0 1,3 0 10,-4 0 1,-1 5 0,-3 2 26,4 2 1,-3-4 0,5 6-22,-1 2 0,1 1 0,-5 0 0,4-2-53,2-1 1,0 0-1,3 5 1,-1 0 26,1 0 1,1-5 0,-1-1 4,-1 3 0,0 1 0,5 2 0,1-2 31,5-3 0,-3 3-31,8-3 0,1 1 1,1 1-1,0-4-20,-3-2 0,1-2 0,5-5-22,0 0 1,-4 6 0,-3-1-1,3-1 0,2-1-12,3 2 0,-2-3 12,2 4 0,-2-5 0,2-1 5,-2 0 1,-3 0 0,-1 0 1,-3-1 0,3-5 10,-7-4 0,1 1 0,-1-2-6,0-1 0,2-3 0,-6-1 0,0 0-44,0 0 0,0-2 32,0-3 1,-1 3 0,-4-3 0,1 3 13,0 2 1,2 0 0,-1 0 0,1 0 10,-4 0 0,-1 5 1,3 0-12,0-1 0,-7-2 0,4-1 0,0 3-2,-1 1 0,-4 6 0,1-4-6,-3 2 0,-3 0 0,2 3 0,-2-1 1,2 1 0,-1 2 1,0 1-1,0-3-11,0-1 1,5-1 0,1 6 0,-3 0-38,0 0 0,1 0 0,1 0 0,-1 0 0,-2 8 33,-2 2 1,7-1 13,3 2 1,4 0-1,2 5 14,0 0 0,2-6 0,4 1 51,4 1 1,-1-3 0,2 0 82,1-2 0,3 4 0,2-6-91,-2-1 0,1-2 1,0 0-1,0 1-5,0 2 0,0 1 0,0-6 0,-1 0-39,2 0 0,-2 0 1,2 0-154,-2 0 0,2 0-138,-2 0 1,2-6-77,-2 1 0,-3 0-691,-1 5 1047,-8 0 0,10 7 0,-3 2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2:07.493"/>
    </inkml:context>
    <inkml:brush xml:id="br0">
      <inkml:brushProperty name="width" value="0.08571" units="cm"/>
      <inkml:brushProperty name="height" value="0.08571" units="cm"/>
    </inkml:brush>
  </inkml:definitions>
  <inkml:trace contextRef="#ctx0" brushRef="#br0">1 0 7367,'0'11'417,"0"0"0,0-1-350,0 6 1,0 0 0,0 0 0,0 0 32,0 1 0,0-1 1,0 0-156,0 0 1,0 0-189,0 0 1,0 0-69,0 0 1,0-6-550,0 1 860,0-7 0,0 3 0,0-7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2:08.487"/>
    </inkml:context>
    <inkml:brush xml:id="br0">
      <inkml:brushProperty name="width" value="0.08571" units="cm"/>
      <inkml:brushProperty name="height" value="0.08571" units="cm"/>
    </inkml:brush>
  </inkml:definitions>
  <inkml:trace contextRef="#ctx0" brushRef="#br0">63 65 6205,'9'0'2129,"-2"-7"-2103,-7 5 1,-2-5-200,-3 7 1,1 0-24,-7 0 1,1 0-131,-6 0 225,0 0 0,7-2 35,3-3 0,6-4 47,6-7 1,-3 7 0,8 4 23,2 3 1,-5 2 0,3 0 36,2 0 0,-4 0 0,1 0 0,3 0 1,-4 0 0,1 2 47,3 3 0,-4-3 0,0 5 30,-2 0 1,2-3-62,-2 6 1,-2 1-38,-5 5 1,0 0 0,0 0-8,0 0 1,-2 0-1,-1 0-61,-4 0 0,1-5 0,3 0 0,-4-1 9,-2-1 0,2 4 0,-1-6 2,1 2 1,-3 1 15,3 7-17,3-1 85,4 0 62,0-7-68,0-2 0,2-7 92,3 0 1,-1 0-48,6 0 0,-4 0-40,3 0 0,-2 0-21,3 0 0,1 0-11,5 0 1,-5 0-1,-2 0-8,4 0 1,2 0 0,1 0 5,-1 0 1,2 0 0,-2 0 11,2 0 0,-6 0 0,-1 0 60,2 0 0,-2 0 89,0 0-114,2 0-41,3 0 1,-4 0-142,0 0-789,-9 0 328,6 0 582,-8 0 0,-8 7 0,1 2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6:39.793"/>
    </inkml:context>
    <inkml:brush xml:id="br0">
      <inkml:brushProperty name="width" value="0.08571" units="cm"/>
      <inkml:brushProperty name="height" value="0.08571" units="cm"/>
    </inkml:brush>
  </inkml:definitions>
  <inkml:trace contextRef="#ctx0" brushRef="#br0">492 0 9513,'-13'0'1,"1"0"9,-1 0 1,-2 0 0,-3 2 19,0 4 1,3-2 0,2 5 0,1-1-79,-2-4 0,-2 4 0,0 0 0,-3-1 57,1 1-4,2 6 41,-3-12 0,2 11 0,-1-7 1,-1 0-1,-3 0-27,-1 0 1,0 7 6,5-11 0,1 14 5,0-14-2,-1 14-177,8-15 0,-5 15 159,13-15-182,-14 8 165,14-2 6,-5-5-27,7 7-56,0-9 72,0 7 1,0-4 0,2 8 0,3-4-4,7-2 1,-2-3-1,1 2 131,3 2 1,2 0 60,1-6-170,0 0 17,1 0 11,0 0-10,-1 0-3,0 0-16,1 0 20,-1 0 3,-7 0-6,5 0-102,-5 0 105,9 0-10,-11 0 11,8 0-11,-6 0 4,9 0-24,-10 0-53,6 0 65,-13 0 5,14 0-30,-13 0-199,11 0-63,-12 8 264,6-7-171,1 7 143,-8-8 12,6 7-16,-7-4 1,0 6 0,0-3-110,0 6 135,0-5 0,0 4 1,-2-8 17,-3 3 1,1 6 0,-7-6 0,-1 0 7,2 2 0,-6-4 0,5 5-31,-4-2 11,-4-1 54,1 2-56,2-5 5,-3 12-1,9-14 40,-5 8-37,5-2-1,1-5 23,-7 5-19,14 2 0,-6-7-2,8 6 34,-7-8 1,6 1 42,-6 5 0,7-5 67,7 5 0,-5-3 0,10-3 86,2 0-187,1 0 33,3 0-38,-1 0 62,2 0-46,-3 0 2,2 0 5,1 0 31,-3 0-41,2 0 49,0 0-35,-1 0-7,0 0 6,1 0-10,0 0-7,-1 0 10,0 0-194,2 0 188,-11 0 2,9 0-204,-16 0-8,14 0 192,-12 0 4,12 0-209,-13 0 1,7 0 161,-9 0-426,0 0-229,7 0-112,-6 0 0,15 0 785,-5 0 0,6 0 0,-1 0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6:40.534"/>
    </inkml:context>
    <inkml:brush xml:id="br0">
      <inkml:brushProperty name="width" value="0.08571" units="cm"/>
      <inkml:brushProperty name="height" value="0.08571" units="cm"/>
    </inkml:brush>
  </inkml:definitions>
  <inkml:trace contextRef="#ctx0" brushRef="#br0">1 35 7713,'5'-11'-536,"1"-1"1039,0 8-316,-6-4 0,2 8 0,4 0 1,-2 8-133,7 4 0,-5 1 0,4 1-45,-2-2 1,-1-7 93,-1 7-28,-4-8-186,14 12 15,-14-15 133,13 15 17,-13-14-44,14 6 38,-7-8-63,9 0-154,-1 7-26,-7-5 212,5 6-33,-5-8-178,15 0 183,-5 0 5,5-8-19,-8 6 16,1-13-11,-8 13-1,5-6 1,-5 0-26,7-3 52,-7 3 1,4-7 91,-9 3 1,7 2-92,-6-1 1,0 5-14,-6-6 18,-8 8 0,4-4 1,-8 8-19,8 0 0,-5 0 55,3 0 0,4 2 3,-4 4 1,4 4-32,2 7 1,2 1 0,2-1-25,2 1 1,0-1 0,-6 1-37,0-1 45,7 1 1,-5-1 0,6 1 20,0-1-27,-6 0 1,6-5-1,-8 0 1,0 1 11,0 3 1,0 1 43,0 1-49,0-1 2,0-7 119,0 5-118,0-13 3,-8 14 0,6-14 92,-14 6-86,14-1 2,-13-5 7,5 6-10,-7-8 19,7 7-16,-5-4 27,5 5-72,-8-8 0,1 0 0,-1 0 32,1 0 12,0 0-5,-1 0-181,1 0 178,-1 0 0,1 0-15,-1 0-338,9 0 155,-7 0-3,6 0-197,1 0 141,-7 0 1,14 2-157,-4 3 400,4-4 0,2 8 0,0-9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6:41.337"/>
    </inkml:context>
    <inkml:brush xml:id="br0">
      <inkml:brushProperty name="width" value="0.08571" units="cm"/>
      <inkml:brushProperty name="height" value="0.08571" units="cm"/>
    </inkml:brush>
  </inkml:definitions>
  <inkml:trace contextRef="#ctx0" brushRef="#br0">53 123 7342,'-10'8'-957,"1"-6"1227,3 4 0,2-5-45,-8-1 1,9-1-22,-3-5 1,4 2-137,2-8 0,0 1 14,0-7 1,8 6 19,3 1 0,5 7-106,1-2 0,-5-2 0,-1 2 15,3 3 0,-4 1 1,1 2-22,3 0 0,-4 0 0,1 0 20,3 0-207,1 7 202,-5-5 2,-2 6-21,0 0-156,-6 2 156,13-1 0,-13 7 0,4-5 1,-4 5-60,-2 1 54,0-7-21,0 6 22,0-7 84,0 0-85,0 8 2,0-15-1,0 5 10,0 1-9,-8-6 100,6 6-45,-6 0-38,1-7-6,5 7 118,-6-8-109,0 0 32,6 0 0,-6-3-28,8-2 1,0 4 1,0-15-16,0 14 0,0-13 5,0 3 18,0-4-53,0-1 44,8 7 0,-6-5-2,6 13 6,0-14-7,-6 7-9,13-1 7,-13-6 96,6 14-93,0-13 50,-6 13-45,13-14 4,-13 14-5,13-13 12,-5 13-7,0-6 20,5 8 26,-5 0 1,2-6 33,-1 1-48,1-1-24,6 6 10,-9 0-2,7 0-24,-14 0 22,13 0 6,-12 0-4,12 0-30,-13 0 0,7 6 0,-5 1 0,4 1 0,0 2 0,1-2-36,1-1 0,-4 7 47,7-2 1,-11 3 63,4 3-70,5-1 18,-10 0 1,7-5-1,-8 0 1,0 1 21,0 3-27,0-6 0,0 5 0,-2-4-55,-4 5 1,5-4 0,-8-2-169,1-3 0,6 5 0,-11-6-945,0-2 1150,6 5 0,-10-8 0,8 8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6:42.857"/>
    </inkml:context>
    <inkml:brush xml:id="br0">
      <inkml:brushProperty name="width" value="0.08571" units="cm"/>
      <inkml:brushProperty name="height" value="0.08571" units="cm"/>
    </inkml:brush>
  </inkml:definitions>
  <inkml:trace contextRef="#ctx0" brushRef="#br0">1 18 6921,'12'0'92,"-1"0"1,-5 0 0,6 0-33,1 0 1,3 0 0,1 0-44,1 0 0,-1 0 0,1 0 0,-1 0-69,1 0 0,-1 0 1,0 0-17,1 0 1,-3-2 0,-1-2-544,-2-1 405,-1-1 1,-1 8 205,-4 3 0,-4-3 0,-2 6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6:43.185"/>
    </inkml:context>
    <inkml:brush xml:id="br0">
      <inkml:brushProperty name="width" value="0.08571" units="cm"/>
      <inkml:brushProperty name="height" value="0.08571" units="cm"/>
    </inkml:brush>
  </inkml:definitions>
  <inkml:trace contextRef="#ctx0" brushRef="#br0">1 1 6705,'17'0'175,"1"0"1,-1 0-25,1 0 1,-1 0 0,1 0-68,-1 0 1,1 0 0,-1 0-31,1 0 0,-1 0 0,0 0-78,1 0 0,-6 0-191,-1 0 1,-5 0-773,6 0 987,-8 0 0,11 0 0,-5 0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6:45.790"/>
    </inkml:context>
    <inkml:brush xml:id="br0">
      <inkml:brushProperty name="width" value="0.08571" units="cm"/>
      <inkml:brushProperty name="height" value="0.08571" units="cm"/>
    </inkml:brush>
  </inkml:definitions>
  <inkml:trace contextRef="#ctx0" brushRef="#br0">1 18 7557,'7'-10'-191,"-5"2"0,8 8 507,-4 0-201,-4 0 1,5 2 7,-7 4 0,0 4 0,0 7-106,0 0 0,0 1 1,0-1-1,0 1-86,0-1 1,0 1 0,0-1 0,0 1 17,0-1 1,0-4-1,0-3-388,0 4 1,0 2 438,0 2 0,-7-9 0,-3-2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6:46.213"/>
    </inkml:context>
    <inkml:brush xml:id="br0">
      <inkml:brushProperty name="width" value="0.08571" units="cm"/>
      <inkml:brushProperty name="height" value="0.08571" units="cm"/>
    </inkml:brush>
  </inkml:definitions>
  <inkml:trace contextRef="#ctx0" brushRef="#br0">1 140 6752,'8'-9'0,"1"1"-501,1 0 501,6 6 0,-7-5 271,1 7-236,6 0-7,-7 0 210,1 0 0,5 0-175,-5 0 0,8 0 8,-9 7-24,7-5 32,-6 14-30,7-7 0,-1 9 45,-5-1-15,5 1-194,-7-1 177,9 1-20,-1-1 0,1 1-214,-1-1 220,0-7-15,1 5-88,0-5 92,7 0-19,-6 5 15,7-13-166,-9 14 153,8-14-24,-5 5 11,5-7 0,-8 0 1,1 0-15,-1 0 10,1 0-10,-1 0 10,-7 0 163,4 0 80,-11 0 18,12-7-234,-12 5 157,5-14-149,-1 7 1,-6-3 44,6 0-15,-6 1 0,-1-7 0,0 1 0,0-1 0,0-1 0,0-3 12,0-1 0,-1 0 1,-3 5-73,-2 1 1,-2 0 0,5-1 0,-5 1 31,-2-1 0,5 6 0,-2 3-348,0 1 1,-3 2-1,-7 6-887,-1 0 1195,1 0 0,-8-8 0,-4-1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6.781"/>
    </inkml:context>
    <inkml:brush xml:id="br0">
      <inkml:brushProperty name="width" value="0.08571" units="cm"/>
      <inkml:brushProperty name="height" value="0.08571" units="cm"/>
      <inkml:brushProperty name="color" value="#5B2D90"/>
    </inkml:brush>
  </inkml:definitions>
  <inkml:trace contextRef="#ctx0" brushRef="#br0">1 88 7395,'0'-10'-500,"2"2"0,2 10 570,1 4 0,1-2 1,-4 5-1,2 1 3,2 0 1,0-4 0,-4 5-43,3 3 0,-3-4 1,4 1-2,-4 3 0,-2-4-114,0 1 63,0-7 0,-6 2 12,0-12 0,-5 2 0,5-7 1,2-3 1,2-2 0,2-1-5,0-1 1,6 7 0,2-1-1,0-1-14,-1-3 1,7 1 0,-4 1 0,1 4 15,1 3 1,0-5 0,5 6 7,0 2 1,1 2 9,-1 2 0,-1 2-15,-4 4 1,1-2 0,-7 8-17,-2 1 1,-2 3-1,-4 1-40,-4 1 1,4-7-1,-4 1-193,4 1 1,2-3 255,0 2 0,8-8 0,2 3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7:10.260"/>
    </inkml:context>
    <inkml:brush xml:id="br0">
      <inkml:brushProperty name="width" value="0.08571" units="cm"/>
      <inkml:brushProperty name="height" value="0.08571" units="cm"/>
      <inkml:brushProperty name="color" value="#CC0066"/>
    </inkml:brush>
    <inkml:brush xml:id="br1">
      <inkml:brushProperty name="width" value="0.08571" units="cm"/>
      <inkml:brushProperty name="height" value="0.08571" units="cm"/>
      <inkml:brushProperty name="color" value="#004F8B"/>
    </inkml:brush>
  </inkml:definitions>
  <inkml:trace contextRef="#ctx0" brushRef="#br0">7213 1223 5963,'18'-17'0</inkml:trace>
  <inkml:trace contextRef="#ctx0" brushRef="#br1" timeOffset="-9124">2376 595 7096,'-10'7'-9,"-4"-3"0,8 8 0,1 0-65,-3-3 1,4 7-1,-6-5 53,2 5 0,-5 1-52,1 1 0,3-3-19,-3-3-105,8-4 1,-6-8-1,6-2 122,-1-4 1,-1 2-1,6-8 76,0-1 1,-6-3 0,0-1 0,2-1 86,2 1 0,2 0 0,0-1 119,0 1 0,0 5 304,0 0-514,0 8 0,0-1 0,0 10-14,0 7 1,0-2-1,2-1 1,2 1 14,2 0 1,8-4-1,-3 3 1,5-1-10,1-4 1,1-2 0,-1-2 0,1 0-12,-1 0 1,1 0-1,1-2 1,2-2 7,3-2 1,5-7 0,-6 3 0,0-2 48,2 1 0,-5-1 0,3-3 0,-3 1 66,-3 2 0,-5 9 1,-3-5 278,-1 0-338,6 6 1,-12 2-1,3 12-41,-3 3 0,-2 3 0,0-1 0,0 1-106,0-1 1,0 1 0,0-1 0,0 0-262,0 1 1,0-1 249,0 1 1,8-3 115,4-3 0,3 4 0,3-7 0</inkml:trace>
  <inkml:trace contextRef="#ctx0" brushRef="#br1" timeOffset="-8789">3092 647 7510,'11'2'-350,"1"4"0,-6-4 314,5 4 1,-5-5 0,6-1 51,1 0 1,-3-5 0,2-3-41,1-2 1,3-1 0,-1-7 73,-3 1 1,-4 5 0,-8 0 127,0-1 0,0 3-152,0-2 0,-2 9 0,-4-3 0,-6 4 14,-3 2 1,-8 2-1,-1 4 1,3 3-45,1 1 0,3 5 1,0-3-1,-1 4-26,1 1 1,5 1-1,2-1-135,3 0 1,1 1 6,6-1 1,2-1-1,3-3 1,7-3-86,4-2 0,7-2 243,0-6 0,8 0 0,-4 0 0</inkml:trace>
  <inkml:trace contextRef="#ctx0" brushRef="#br1" timeOffset="-8418">3615 612 7464,'10'-8'0,"-4"-3"-280,-4-5 1,-2 4 366,0 1 1,-8 7 0,-3-2 0,-5 4-68,-1 2 1,-7 0 0,1 0 0,0 2-19,-3 4 0,7 2 0,-4 5 1,3-1 1,3 2 0,-1-5 0,3 3 0,1 0-125,3-3 0,7 7-6,-2-5 1,6 3 0,6-2 25,5-7 0,5-3 1,3-2-1,3 0 39,1 0 1,2-2-1,-3-1 1,1-5-3,-2-2 0,-1 0 0,-3-3 0,1 1 115,-1-1 0,-1 3 0,-3 0 416,-1 2 41,-8 3-432,3 5 1,-12 7 32,-1 5 0,-2 4-457,2 1 1,4 0-13,-4 1 1,6-8 359,6-5 0,4-3 0,7-2 0</inkml:trace>
  <inkml:trace contextRef="#ctx0" brushRef="#br1" timeOffset="-8085">3860 542 6816,'10'2'95,"-4"4"0,-3 4-37,3-1 0,-4 7 0,4-4-50,-4 3 0,-2-3-128,0-1 0,-2-1 52,-4 2 1,2-5 53,-7-7 1,7-1 0,-2-5 0,4-6 41,2-3 0,6-3 1,2 1-1,3-1 36,9 1 0,-1-3 0,8-1 0,0-2 40,1 1 0,1 3 0,4 3 1,-2 3-2,-2 1 0,-6 8 1,4-2-1,-2 4-48,-3 2 1,-9 8-1,-1 4 1,0 3-79,-3 3 1,1 7 0,-6 6-1,2 6-239,-2 4 0,-10 7 0,-6-3 262,-3 0 0,-18 13 0,-4-4 0</inkml:trace>
  <inkml:trace contextRef="#ctx0" brushRef="#br1" timeOffset="-10498">88 664 6852,'0'-11'103,"0"-1"-169,0 8 0,-8-3 79,-4 7 0,3 0 1,-1 1-1,0 3 34,0 2 1,5 8 0,-5-3-32,2 5 0,2 1 0,6 1 0,0-1 4,0 1 0,2-1 0,4 1-33,6-1 0,3-1 0,3-3 0,-1-3 3,1-2 1,5 3 0,2-5 0,2-2 3,4-2 0,2-2 0,2-2 0,0-2 17,0-2 0,0-7 0,0 3 1,-2-2 20,-4 1 1,-4-1 0,-7-5 0,-1 1 66,1 5 1,-9-5-1,-3 4-49,-4-3 0,-2-3 1,0 1-1,-2 1-68,-4 5 1,-9-3 0,-8 6-1,-1 1-62,-1-1 1,4 2-1,-8 6 1,0 0 6,1 0 1,-5 0 0,4 2-1,-2 4-79,2 5 0,-2-1 0,6 2 0,0 1-380,-1 3 532,3-6 0,6 5 0,-1-5 0</inkml:trace>
  <inkml:trace contextRef="#ctx0" brushRef="#br1" timeOffset="-10013">821 682 7079,'12'2'16,"-1"4"0,-7 3-16,2 9 0,2-1-112,-2 1 0,0-7 109,-6 1 1,-2-6-57,-4 6 70,4-9 1,-8 5-1,6-10 1,-2-4 38,3-5 1,1-5 0,2-1-30,0-1 1,7 7 0,5-1 0,2-2 2,-3-1 1,5 3 0,-5 3 5,5 1 0,1 2 0,1 6 0,-1 0-30,1 0 1,-1 0-1,1 0 1,-1 0-7,1 0 0,-3 2 0,-1 2 0,-3 4-4,3 1 0,-4-3 1,-1 6-1,1-1-232,0-1 0,-6 6-4,2-5 0,-5 5 246,-1 1 0,-7 1 0,-3-1 0</inkml:trace>
  <inkml:trace contextRef="#ctx0" brushRef="#br1" timeOffset="-9676">1328 734 7569,'11'0'-271,"1"0"0,0 0 0,5-2 0,1-2 274,-1-1 0,0-1 1,1 4-1,-1-2 21,1-2 0,-1-5 0,1 3 15,-1-2 0,1 0 0,-3-3 70,-3 1 0,1 1-63,-7-7 0,-2 8-1,-10 5 0,2 3 0,-7 2 0,-3 0 28,-1 0 0,-3 7 0,1 5-49,-1 4 0,1 1 0,1 0 0,3 1-47,1-1 1,8 1 0,-2-1-62,4 1 1,2-1 0,2 1-67,4-1 1,6-5 0,9-2 0,4-3-286,3-3 435,1-2 0,6-2 0,0 0 0</inkml:trace>
  <inkml:trace contextRef="#ctx0" brushRef="#br0" timeOffset="1632">2148 158 7569,'-17'0'-99,"5"0"0,1 0 0,-3 0 1,-1 0-1,-1-2 0,3-2 0,3-4 1,0 1-1,2-3-57,1 0 1,1 4 456,6-5 7,0-1-176,0-5 0,2 7-65,4 4 1,3 12 0,9 6-1,1 3-6,4 3 0,-1 1 0,7 2 0,0 5-46,-2 1 0,12 2 0,-4 6 0,2 0-40,0 0 0,3 0 0,3-1 0,0 1 42,-1 0 0,7 0 0,-4 0 1,1 0 1,1 0 0,-1 0 0,7-2 1,-1-2-20,0-2 0,-5 0 0,0 6 1,-1-2-33,-1-4 0,-1 4 0,-5-6 0,2 1-46,-2-5 0,-8 2 1,-4-2-1,0-1-69,0-3 0,-5-3 0,1-3-266,-4-1 202,-9 0 1,4-1 210,-9 1 0,-6-1 0,-9 7 0</inkml:trace>
  <inkml:trace contextRef="#ctx0" brushRef="#br0" timeOffset="2082">3004 53 7569,'0'-11'-592,"0"-1"1,0 6 1017,0-6-33,0 9-392,0-5 0,-2 8 1,-2 2-1,-1 4 53,1 5 0,-6 7 0,-2 5 0,-1 4-5,1 0 1,-9 14 0,3 0-1,-3 7-16,-4 5 1,-2 1 0,-8 4 0,2 4-2,4 0 1,-8 6-1,6-4 1,0 2-33,-2-2 1,5 8-1,1-6 1,2-2-17,4-2 0,1 2 1,3-5-1,-1-3 3,1-2 0,-1-9 0,-1-4 0,-2-5 11,-3-1 0,1-2 1,6-4-1,-1-5-70,1-5 0,-1-1 1,3-1-1,1 1-130,3-1 0,7-5 0,-2-1 202,4 3 0,2-6 0,0-1 0</inkml:trace>
  <inkml:trace contextRef="#ctx0" brushRef="#br0" timeOffset="4495">7685 1258 6770,'-10'0'126,"-6"0"1,7 2-79,-1 4 1,-5-2 0,3 6-25,-4-3 0,5 1 0,-1-2 0,-2 4-17,-1-1 0,3 5 1,1-6-1,-3-1 0,-1 1 0,-1 6 1,2-5-1,3 3 4,-3 0 1,-1-6 0,-5 5 0,-1 3-3,-2 1 0,-1-3 0,5 0 0,-2 1-9,-3 3 0,-5 1 0,4 1 1,-2-1 0,-4 1 0,0 1 0,0 2 0,2 3 3,-2-3 0,-2 4 1,-2 0-1,-2 1-15,-4-1 1,2 4 0,-7-4 0,-1 0 5,2 1 1,-9 5-1,6-4 1,-1 2 16,-1 0 1,-1-8 0,-1 5 0,1-3-8,5 0 1,-3 2 0,8-3-1,3 3-17,1 2 0,-4-5 1,0 3-1,2-2-4,3 0 1,-5 6 0,0-3 0,2 1 4,2 4 1,3-4 0,-1 0-1,0-2 24,0-3 0,0 5 1,0 0-1,0 0 13,0-3 1,0 1-1,2 0 1,0 2 28,-2 4 1,4-6-1,-10 1 1,5-3-7,1 0 0,0 3 1,0-5-1,0 2 11,0-2 0,-6-1 0,0-3 0,3 1-29,1-1 0,4 1 1,2-1-1,3-1-24,3-5 0,0 5 1,4-4-44,-3 3 0,1-3-114,6-1-367,-1-7 416,8 4 0,10-8 0,12-2 101,4-4 0,9-11 0,2-10 0</inkml:trace>
  <inkml:trace contextRef="#ctx0" brushRef="#br0" timeOffset="5512">7667 1311 7569,'-10'-8'-1173,"3"6"940,7-6 1,0 6 236,0-4 131,0 4-100,0-5 0,-6 5 138,0-4-42,-7 4-15,11-6-96,-6 8 1,8 2-21,0 4 0,0-2 1,2 6-1,2-1 11,1 1 0,9 2 0,-4 5-5,-1 1 1,7-7-1,-4 1 1,3-1 8,3-1 1,-1 4 0,1-6-1,1-1-2,4 1 0,-1 4 0,7-5 0,0 1-1,-2 0 0,12 6 0,-4-3 0,2 3 23,-1-3 0,7 5 0,4-4 0,3 3-21,3 3 0,-5 1 0,2 2 0,3 3-10,-5-3 0,9 0 0,-9 1 0,1 1-8,1-2 0,1 5 1,1-1-1,0 0 18,1 0 1,-1 4-1,-1-3 1,-3-1-10,-1 0 0,-3 6 0,5-2 0,-3 2-3,3-2 0,3 4 0,5-4 0,3 2-3,2-1 0,2 1 1,6-6-1,-2 2-4,-4 4 0,9-4 1,-3 0-1,4 1 10,4-1 0,-5 0 0,7 4 0,-1-4 11,1-2 1,-4 1 0,5-5 0,-1 4 12,-6 2 1,9-5 0,-9 1 0,3-4 3,-1-1 0,-4 3 0,-4 0 0,-2-3-23,-2-3 0,-10 5 0,0-10 0,-7 1 24,-4 1 0,-3-6 0,-5 3 1,-2-1 44,-4-4 0,-3 4 0,-9-2-28,1-3 0,-7-1-171,1-2 0,-8 2-136,2 4 1,-6-4 0,-8 4 255,-10-4 0,-7 6 0,-10 1 0</inkml:trace>
  <inkml:trace contextRef="#ctx0" brushRef="#br0" timeOffset="7549">1013 3249 7479,'10'-8'-405,"-2"6"527,0-5 106,-7 7-202,7 0 0,-8 2-35,0 3 0,0 5 0,0 8 10,0-1 1,0 1 0,0-1 0,0 2-1,0 3 26,0 1 1,-6 0 0,1-5-1,1-1 3,2 1 0,2-1 0,0 1-22,0-1 1,0 1 0,2-1-24,4 1 81,-5-9 1,9-1-16,-4-8 1,4 0-1,7 0 10,1 0 1,-1 0 0,1 0 0,-1 0-9,0 0 1,1-6-1,-1 0 1,1 2 12,-1 3 1,1-5 0,-1 0-60,1 2 1,-1 2 0,1 2-221,-1 0 0,-5 0-42,-1 0 1,-5 0-158,6 0 1,-6 0 411,5 0 0,1 8 0,5 2 0</inkml:trace>
  <inkml:trace contextRef="#ctx0" brushRef="#br0" timeOffset="8522">2026 3494 7569,'0'-18'-1272,"0"7"1353,0-1 1,0 6 81,0-6 1,-8 9-37,-3-3 1,-5 4-115,-1 2 1,-1 0 0,1 0 0,-1 2 5,1 4 1,5-3 0,1 7 0,-3 0-1,-1 0 0,-1-5 1,2 7-1,3 2-22,-3 1 0,5 1 1,-1-3-1,2-1-5,4 1 0,-4 3 0,3 1 16,1 1 1,2-6-1,4-3 0,4-1 1,-3-2-1,9-6 1,2 0-17,1 0 1,3 0 0,-1 0 0,1 0-37,-1 0 0,6-6 0,1-2 0,-3 1 14,-2-1 0,-7-6 0,0 3 0,1-5 38,3-1 0,-5 5 1,-1 0 95,-2-1 0,-2-3 59,-6-1-107,0 7 12,0 2 1,0 10-81,0 4 1,0-2 30,0 7 0,0 1 1,2 4-1,2-3 1,1-1 2,-1 1 0,4-3 0,0 0-15,1-2 1,3 3 0,6-5 0,-1-2-5,0-2 0,1-2 0,-1 0 1,1 0-20,-1 0 1,7 0 0,-1 0 0,0 0 6,2 0 1,-5-6 0,3-2 0,-3 1 4,-3-1 0,0-6 1,1 5-1,-1-3 1,1 0 0,-3 6 1,-1-5-38,-2-3 1,-9-1 0,3-3 26,-4 1 1,-4 1 0,-2 3 0,-3 3 9,-3 2 0,-2-3 0,-5 5 0,-1 2 4,1 2 0,-1 2 0,1 0 0,0 0 24,-1 0 1,1 0-5,-1 0-52,1 0 1,9 0 53,8 0 1,8 0 0,9 0 0,3 0-12,3 0 1,-2 0 0,8 0-1,0 0 19,-1 0 1,8-6-1,-5 0 1,1 2 8,1 2 0,-1-3 0,3-1 0,-2 2 17,-3 2 1,3-4-1,-6 0 1,0 2 24,-4 2 1,-3 2 0,-3 0 63,0 0-147,-7 0 0,0 6 0,-6 2-29,2 2 1,-1 1-1,-5 7-90,0-1 1,0 1-1,0-1-284,0 1 0,0-1 221,0 1 1,2-1 0,4-1-1,6-5 183,3-5 0,3 4 0,7-8 0,2 6 0</inkml:trace>
  <inkml:trace contextRef="#ctx0" brushRef="#br0" timeOffset="9013">3441 3424 7569,'6'-18'-509,"-1"1"0,1 5 528,-6 1 0,0 5 1,0-6 118,0-1 1,-7 5 0,-5 2-121,-4 4 0,-1 2 0,-1 0 1,1 0 14,0 0 1,1 2-1,2 2 1,3 4-45,-3 1 0,1-3 0,-1 4 0,4 0-19,3-1 0,-1-3 0,4 6-64,-2 1 1,0 3 59,6 1 0,8-7 1,4-4-7,3-4 1,3-2 0,-1 0 0,1 0 16,-1 0 0,1-2 0,-1-2 0,0-2 83,1 2 1,-1-4 108,1 3 0,-7-7 49,1 6 1,-8 2-162,2 10 1,-2-2 0,0 8 0,1 1-53,-1 3 1,-2 1 0,-2 1 0,0-1-25,0 1 0,0-1 0,2 1 0,2-1-8,2 0 1,0 7-1,-6-1 22,0-2 1,0-1-1,0-3 49,0 1 0,-8-9 0,-2-1 1,-1-2-19,-1 0 1,0 0-1,-5-6 1,-1 0-37,1 0 1,-1 0-1,1 0 1,0 0-76,-1 0 0,3-2 1,1-2-8,2-2 0,6-6 1,-3 5-327,1-3 0,4-2 418,10-5 0,-4-1 0,6 1 0</inkml:trace>
  <inkml:trace contextRef="#ctx0" brushRef="#br0" timeOffset="9450">3755 3406 6512,'18'0'-42,"-1"0"0,-5 0 0,-1 0 121,3 0 1,2 0 21,1 0 0,0 0 0,1 0-58,-1 0 0,-5-2 0,0-1 11,1-3 0,-5-2 70,-2 2-150,-4 4 0,-4-6 1,-4 8 6,-6 0 1,-11 0 0,-4 2 10,0 4 0,2-2 0,7 6 35,1-2 0,1 5 0,2-1 35,3 3 0,7 3 1,-2-1 43,4 1 1,2-7-1,0 1 115,0 2 0,2 1-101,4 3 0,4-9 0,7-3 1,1-2 29,-1 2 1,1-4 0,-1 4-1,0-5-72,1-1 1,-1 0 0,1 0 0,-1 0-198,1 0 0,-1 0 0,1-1-332,-1-5 1,1 4 450,-1-4 0,1 4 0,-1 2 0</inkml:trace>
  <inkml:trace contextRef="#ctx0" brushRef="#br0" timeOffset="10159">4838 3319 7569,'10'0'-1460,"-1"-2"1806,-3-4-230,-4 4 1,6-7-76,-8 3-34,0 4 1,-8-6-1,-3 8 27,-5 0 0,-1 0 0,-1 2 0,1 2 11,-1 2 1,6 2 0,1-5 0,-3 3-8,-1-2 1,3 4 0,2 0 0,3 1-41,3 5 0,2-4 1,2 1-36,0 3 1,0 1-1,2 1 21,4-4 0,1 3 0,7-5 0,-2 1 53,1 1 0,3-6 0,-1 5 0,-1 1-7,-3-2 1,1 5-1,6-3 23,-1 4 0,-5-5 1,-3 1 18,-1 1 0,-2-3-24,-6 2 1,-2-8-1,-4 3 1,-5-1-28,-5 0 1,-1 0 0,-1-6 0,1 0-50,-1 0 0,-5 0 0,-2 0 1,-1 0-118,1 0 0,-4 0 1,4 0-1,0 0-202,-1 0 1,9 0-201,5 0 547,8 0 0,4 0 0,10 0 0</inkml:trace>
  <inkml:trace contextRef="#ctx0" brushRef="#br0" timeOffset="10429">5170 3476 7268,'0'-11'-361,"0"-1"1,-2 8 389,-4-2 0,-4 4 1,-7 2-1,-1 0 71,1 0 1,5 0 0,1 0 150,-3 0 1,0 8-172,3 4 0,3 3-99,8 3 0,0-1 1,2-1 4,4-5 1,-2-1 0,7-6-1,3 2-95,1-2 1,3-2 0,1-1 0,3 3-222,1 2 1,2 0 0,-3-6 329,1 0 0,8-8 0,-4-1 0</inkml:trace>
  <inkml:trace contextRef="#ctx0" brushRef="#br0" timeOffset="11011">5449 3406 7569,'10'-7'-157,"-2"5"1,-6-4-1,2 12 1,3 3 279,3 1 1,-6 6 0,2-5-111,-4 5 0,0-5 0,1 1 50,3 2 0,0 1-69,-6 3 1,0-7-133,0 1 118,0-8 1,2 4-41,4-8 0,-4-8 16,4-4 1,-3-3 0,1-3 0,4 3 18,2 3 0,-4-4 62,5 5 0,1 3 0,3 0 0,-1 2-4,-2 1 1,-6-1 0,5 6 158,3 0 1,1 2-103,3 4 1,-7-3 0,-1 9-49,-2 2 0,3-5 0,-5 3-51,-2 2 0,0-5 0,0 3-121,2 2 0,0-5 30,-6 3 1,-2-8-81,-4 2 1,2-4 138,-8-2 0,8-8 31,-1-4 0,3-3 0,4-3 0,3 1-8,7-1 1,4 3 0,1 1 0,1 2 152,-1-1 1,0 3 0,1 0 62,-1 3 1,-5 1 0,0 6-109,1 0 0,-3 2-113,2 4 0,-7-2 0,5 7 0,-2 3-175,-4 1 1,-2-3-1,0 0-136,3 1 0,-3-3 1,6 1-338,0 3 671,-6-6 0,13 7 0,-5-5 0</inkml:trace>
  <inkml:trace contextRef="#ctx0" brushRef="#br0" timeOffset="11229">6218 3424 7477,'9'2'-157,"-3"4"225,-4 5 1,-2-1 0,0 2 0,0 1-18,0 3 1,6 1-1,0 1 1,-2-1-91,-2 1 1,-2-1-1,0 0 1,2 1-65,3-1 0,-3 1 0,4-1 0,-4 1-115,-2-1 1,0 1 0,0-1 68,0 1 0,0-7 149,0 1 0,-8 0 0,-1 5 0</inkml:trace>
  <inkml:trace contextRef="#ctx0" brushRef="#br0" timeOffset="11517">6288 3336 7569,'17'-17'0,"-1"0"-129,-5-1 132,5 1 0,-7 7 83,9 4 1,-1 2-1,1 0 1,-1-1 0,1 1-7,-1 2 0,1 8 0,-1 1-67,1 3 1,-1 2 0,-1 5 0,-5 1-29,-5-1 0,2 0 1,-2 1-1,-3-1-73,-1 1 1,-2-1 0,-2 1 0,-3-1-11,-7 1 0,-5-1 0,-5 1 0,-3-3-6,-2-3 1,0 1-1,-4-7 1,3 0-10,3 2 1,-4-6 0,6 4 0,1-4-176,3-2 0,2 0 288,-1 0 0,1 0 0,-1 0 0</inkml:trace>
  <inkml:trace contextRef="#ctx0" brushRef="#br0" timeOffset="11821">6777 2970 7419,'7'-10'-300,"-5"2"0,6 10 507,-8 4 0,0 4 0,0 7-124,0 1 1,0 5-1,0 0 1,0-1-14,0-3 0,0 4 1,0 3-1,0-1-11,0 0 1,0 0-1,0-3 1,0 1-22,0-2 1,0 1 0,0-1-112,0 2 1,0 0-1,2-5-209,4-1 0,-2-5 0,7-2 27,3-3 0,1-1 0,3-6-460,-1 0 715,1 0 0,-1 0 0,1 0 0</inkml:trace>
  <inkml:trace contextRef="#ctx0" brushRef="#br0" timeOffset="12143">7038 3284 6150,'0'12'199,"0"-1"1,6-5 0,2 4-96,2-2 0,1-1 0,7-3-38,-1 2 1,1 0 0,-1-6 0,1 0 21,-1 0 1,1-8 0,-1-2-54,1 1 1,-9-1-1,-1 6 77,0-2 1,-8-5-38,0 5 1,-2 0-1,-10 6 1,-1 0-18,-3 0 0,-7 0 1,0 2-111,1 4 1,3 4-1,1 7 1,3 0-1,3 1-203,6-1 0,6 7 255,6-1 0,12 8 0,9-4 0</inkml:trace>
  <inkml:trace contextRef="#ctx0" brushRef="#br0" timeOffset="12921">10427 3336 7431,'11'-15'-793,"-1"1"858,-2 3-98,-3-1 1,-6-3 0,-5 3 122,-6 6 1,-3 4 0,-5 2 0,-1 0 5,-2 0 0,-3 6 0,5 2 0,-2 0-48,1-1 1,3 7 0,1-4 0,1 1-5,0 1 0,1-1 1,4 7-83,7-1 0,3 1 0,2-1 0,0 1 45,0-1 0,7-5 1,5 0-1,4-1 36,1-1 1,0 3 0,3-5-1,1 0-3,2 0 0,1 5 1,-7-3-1,1 2-19,-1-1 0,-5-7 0,-3 4-8,-1 0 1,4 1-22,-6 9 0,0-6 0,-8-3 0,-4-1-53,-6-4 1,0 0-1,-3 0 1,-4 1 15,-1-1 1,-5-2 0,2-2 0,-1 0-191,-1 0 0,6 0 1,-5 0-1,5 0 14,2 0 1,5 0 0,2-2 220,2-3 0,3 3 0,12-22 0,3 5 0</inkml:trace>
  <inkml:trace contextRef="#ctx0" brushRef="#br0" timeOffset="13100">10427 3424 7569,'9'-8'24,"-1"6"1,-10-6 0,-4 8-1,-5 0 74,-5 0 1,-1 8 0,-3 2 0,-3 1-233,-6 1 0,-2 0 1,0 5-1,4 1 14,1-1 1,-3 4 0,4-1 0,0-5-81,0 1 1,3-1 0,9 3 0,3-1 199,2 1 0,-5-1 0,3 1 0</inkml:trace>
  <inkml:trace contextRef="#ctx0" brushRef="#br0" timeOffset="13821">10846 3476 7375,'9'0'-21,"7"0"0,-12 2 116,7 4 0,-7 4 1,2 7-26,-4 1 1,-2-7 0,0 1-1,2 0-112,4-3 0,-4 7 0,4-5 8,-4 5 0,-2-4 0,0-1-174,0 3-179,-8-6 217,-2-1 76,0-7 0,3-7 71,7-5 1,5-4 0,3 1-1,2 1 18,3 3 1,-3 1 0,2-4 0,1 5 21,3 1 0,1-4 1,1 6-1,-1 3 98,1 1 1,-1 2-1,1 0-44,-1 0 1,1 0-1,-1 0 1,1 0-2,-1 0 1,-5 2 0,-1 1 0,3 3 1,1-2 1,-3 6 0,0 1-61,1 5 0,-5-4 1,0-1-180,0 3 0,-6 1 70,3 3 0,-10-3 0,-7-1 4,-4-2 1,5-9 49,-1 3 1,2-6 60,-1-6 1,3 3 0,8-9-10,0-2 1,6 5 0,2-3 0,1-2 16,5-1 1,1 3 0,3 1 0,-1-3-1,1-1 1,-1 3 0,1 2 0,-1 0 51,1 1 0,-1 5 0,1-4 43,-1 0 0,-5 6 0,-1-3-28,3 3 1,-4 4-123,1 3 0,-5 5 0,4 8 11,-2-1 1,-3 1 0,-5-1-365,0 0 0,0-5 0,0 0 166,0 1 1,8-3-1,4 0 1,3-3 215,3-3 0,-1-2 0,8-2 0,3 0 0</inkml:trace>
  <inkml:trace contextRef="#ctx0" brushRef="#br0" timeOffset="14084">11859 3633 7569,'9'-17'-413,"-3"-1"400,-4 1 1,-2 0 71,0-1 1,-8 8-1,-3 5 19,-5 3 1,5 2 0,-1 0-16,-2 0 1,5 2-1,-3 3-73,-2 7 0,7-2-64,1 1 0,4 1 28,2 5 0,2-1-23,4-4 0,3 1 1,9-7-1,-1-2 33,1-2 1,-1-2-1,1 0 1,1 0-164,4 0 0,-3 0 0,3 0 0,-4 0 199,-1 0 0,-1-2 0,1-4 0,-1-4 0,1-7 0</inkml:trace>
  <inkml:trace contextRef="#ctx0" brushRef="#br0" timeOffset="14366">12068 3179 7569,'-17'-9'-446,"7"-7"1,2 12 369,8-7 307,0 7 0,0-2-145,0 12 0,0-2 0,0 7 0,2 3-22,4 1 0,-4 3 0,4-1 0,-4 3-18,-2 3 1,2 2 0,2 6 0,1-2-39,-1 2 0,-2-3 0,-2-1 0,0-2-45,0-4 0,0 4 0,0-1 0,2-3-140,4-1 1,-4-9 0,4 1-1,-4 1 1,3-3 0,3 0-21,2-2 1,2-3 196,5-5 0,1-7 0,-1-3 0</inkml:trace>
  <inkml:trace contextRef="#ctx0" brushRef="#br0" timeOffset="14584">12208 3162 7359,'0'17'338,"2"3"0,2 1-242,2 2 1,-1 3 0,-3-5-1,2 4-162,2 2 0,0-3 0,-4 3 0,2 0-102,1 0 0,3-6 1,-4 5-1,2-3-80,-2 0 0,0 1 1,0-7-1,3 0 248,3 1 0,2-1 0,5 1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6:47.035"/>
    </inkml:context>
    <inkml:brush xml:id="br0">
      <inkml:brushProperty name="width" value="0.08571" units="cm"/>
      <inkml:brushProperty name="height" value="0.08571" units="cm"/>
    </inkml:brush>
  </inkml:definitions>
  <inkml:trace contextRef="#ctx0" brushRef="#br0">35 35 7815,'-10'0'-1015,"-5"0"1121,13 0 116,-6 0 33,8 0-189,0 0 0,8 0 0,4 0-32,3 0 0,3-1 1,-1-4-1,0 0-1,1 1 0,5 2 0,0 2 0,-1 0 8,-3 0 0,4 0 0,3 0 0,-1 0-19,0 0 0,0 0 1,-3 0-1,1 0-39,-2 0 0,5-2 0,-3-2 0,-2-1 6,-1 1 1,-3 2 0,0 2-1,1 0 23,0 0 1,-1 0-1,-1 0-159,3 0 0,-7 0-888,-1 0 1035,-8 0 0,5 0 0,-8 0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6:47.401"/>
    </inkml:context>
    <inkml:brush xml:id="br0">
      <inkml:brushProperty name="width" value="0.08571" units="cm"/>
      <inkml:brushProperty name="height" value="0.08571" units="cm"/>
    </inkml:brush>
  </inkml:definitions>
  <inkml:trace contextRef="#ctx0" brushRef="#br0">0 1 6959,'0'11'142,"0"1"1,2 0 0,2 5-85,2 1 1,-1-1-1,-5 1 1,0-1-13,0 0 0,0 7 0,0-1 1,0-2-42,0-1 0,0-3 0,0 1 0,0-1-21,0 1 1,0-7-1,0 1-85,0 1 1,0 3-226,0 1 1,2-1 51,4-4 0,-4-3 274,4-3 0,4-4 0,-1 6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6:50.994"/>
    </inkml:context>
    <inkml:brush xml:id="br0">
      <inkml:brushProperty name="width" value="0.08571" units="cm"/>
      <inkml:brushProperty name="height" value="0.08571" units="cm"/>
    </inkml:brush>
  </inkml:definitions>
  <inkml:trace contextRef="#ctx0" brushRef="#br0">385 17 7733,'10'-1'-904,"-3"-3"1163,1-2 68,-5 0 32,4 6-363,-7 0 1,-7 0-1,-6 0-37,-2 0 1,-2 0 0,-1 2 0,1 2 38,0 2 0,-1 1 0,0-3 0,2 2 20,-3-2 1,2 4 0,-1-2 0,1-3-12,-1-1 0,-5 4 0,0 2 1,1 0-16,3 0 1,2 3 0,1-3 0,2 0-49,3-1 0,1 7 24,-2-2 0,5 3 48,7 3 0,7-9 0,5-3 4,4-4 0,3-2 0,2 0 0,3 0 3,-3 0 0,0 0 1,1 0-1,1 0-9,-2 0 1,5 0-1,-2 0 1,-4 0-9,0 0 0,-2 0 1,-1 0-1,0 0-55,1 0 1,-6 0-1,-3 2-24,-1 4 0,-1-4 19,-1 4 0,-3-2 39,3 2 0,-11-3 0,-2 7 0,-3 0-4,-4-1 1,-1-2-1,-3 2 1,3 1-10,3-1 1,-6-3 0,3 5-1,-7-3-9,1 3 1,2-2 0,1 4 28,1-1 1,-1-1 0,3 2 33,3-2 0,2-5 106,5 6-10,3-1 1,2 2 0,11-4-27,5-2 0,1-1 1,1-6-1,-1 0-12,1 0 1,5 0 0,3 0 0,-2 0-11,2 0 1,3 0-1,-4 0 1,1 0-60,-1 0 0,4 0 1,-5 0-1,-4 0-137,0 0 1,-2 0 0,0 0 0,-2 0-572,2 0 1,0 0 692,-2 0 0,10-8 0,1 0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6:51.457"/>
    </inkml:context>
    <inkml:brush xml:id="br0">
      <inkml:brushProperty name="width" value="0.08571" units="cm"/>
      <inkml:brushProperty name="height" value="0.08571" units="cm"/>
    </inkml:brush>
  </inkml:definitions>
  <inkml:trace contextRef="#ctx0" brushRef="#br0">1 0 7334,'11'0'-66,"1"0"1,0 0 0,5 0 142,1 0 1,-1 0 0,0 0 0,1 0-6,0 0 0,-1 0 0,0 0 1,1 2-27,-1 4 0,-1-2 1,-3 6-1,0-3-45,0-3 0,0 6 0,1 0 23,-2-1 0,-9 7-131,3-4 0,-6 3 78,-6 3 0,3-7 1,-9-2-1,-2 0-36,0-6 0,-4 4 0,0-1 1,0 0-74,1 2 1,-1-5 0,1 4 0,0-1-64,-1 0 0,0 0-329,1-6 530,7 8 0,-5-7 0,5 6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6:51.834"/>
    </inkml:context>
    <inkml:brush xml:id="br0">
      <inkml:brushProperty name="width" value="0.08571" units="cm"/>
      <inkml:brushProperty name="height" value="0.08571" units="cm"/>
    </inkml:brush>
  </inkml:definitions>
  <inkml:trace contextRef="#ctx0" brushRef="#br0">192 35 7734,'0'-18'-505,"0"9"1,-3 1 663,-3 8 0,3 0-75,-9 0 1,0 0 0,-4 0 2,-2 0 0,1 8 1,-1 1-28,1 1 1,5 6 0,3-5-1,-1 5-13,0 1 1,6-5-1,-2 0 1,5 1 27,1 3 1,-6 1 0,0 1-4,2-1 1,2 2 0,4-3-42,4 2 0,-2-3 0,7-1-51,3-3 0,1-1 0,3 3 0,-1-9-153,1-2 1,5 5-1,-1-2 1,1-1-322,-4-2 1,-1-2 493,-2 0 0,3 8 0,-2 1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6:52.593"/>
    </inkml:context>
    <inkml:brush xml:id="br0">
      <inkml:brushProperty name="width" value="0.08571" units="cm"/>
      <inkml:brushProperty name="height" value="0.08571" units="cm"/>
    </inkml:brush>
  </inkml:definitions>
  <inkml:trace contextRef="#ctx0" brushRef="#br0">18 141 6975,'0'-12'-14,"0"0"0,-2 8 0,-2-4 86,-2 1 0,1 3 0,5-7-25,0-4 1,5 6-1,3-3 0,2-1 0,-4 5 0,3 0 1,1 2 73,0 0 0,2 1-101,5 5 1,0 0 0,1 0 3,-1 0 1,-5 0 0,-2 1-42,-3 5 1,5-2 0,-4 8-2,2 1 0,-1 3 1,3 1 9,-6 1 1,2-1 0,-3 1-68,-1 0 0,-2-1-51,-2 0 1,0 1 62,0-1 0,-2-7 48,-3-4 1,1-4 38,-8-2 1,6 0 0,-4-2-14,3-4 1,1 2 0,6-8-1,0-1 1,0-3-31,0-1 0,6 0 1,1 1-1,1 2 16,0 2 1,4 7 0,-5-5 2,3 2 1,3-3 0,3 5 3,2 2 1,-1-4 10,0 2 1,1-5 70,-1 5 1,1 0 106,-1 6 1,1 0-116,-1 0 1,-1 8 0,-3 1-48,-1 1 0,-6 6 0,4-5-32,-3 5 1,-1 1-1,-3 1-5,3 0 0,-5-1 0,5 0 0,-4 1 13,-2-1 1,0-5-1,0-1 1,0 3 16,0 1 1,-6-3-1,0 0-7,3 1 1,0-2-78,3 1 1,-2-7-359,-4 6 0,2 0 418,-7 1 0,-1 3 0,-5-6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6:54.574"/>
    </inkml:context>
    <inkml:brush xml:id="br0">
      <inkml:brushProperty name="width" value="0.08571" units="cm"/>
      <inkml:brushProperty name="height" value="0.08571" units="cm"/>
    </inkml:brush>
  </inkml:definitions>
  <inkml:trace contextRef="#ctx0" brushRef="#br0">382 1 6598,'10'0'749,"-2"0"-723,-8 0 0,0 2 1,-2 2-5,-4 2 0,-4 1 1,-7-3-39,0 2 0,-1 2 1,1-4-1,-1 3 10,1 3 1,-1-4 0,1 4 0,-1-1-3,1 1 1,-1-4-1,1 4-8,-1-3 0,1 5 1,0-4-4,-1 2 1,1-1 0,1 5-1,2-4 2,3-3 0,5 1 16,-6-2 4,1 4 0,1 1-4,4 1 0,6-8 0,6 2 0,6-3 22,3 3 1,3-4 0,-1 4 0,1-4 0,-1-2 1,6 0-1,1 0 1,-1 2 3,2 4 0,-5-4 0,5 3 1,-2-3-23,0-2 1,1 6 0,-7 0 0,1-2-14,-1-2 0,0 4 1,1 0-82,-1-3 1,-5 1-33,0 2 0,-8-3 88,1 10 0,-5-2 37,-5 7 1,-5-7 0,-8 0 0,1 2-2,-1-4 1,-5 1 0,0-4 0,2 4 7,1-1 0,-3 5 0,0-7 0,1 1-5,3 0 0,-4 4 1,-1-4-1,3-1-4,2 1 1,1 5-1,1-3-1,-1-1 0,6 5 0,3-6 144,1 2-74,2-6 1,8 10 0,4-9 31,6-2 1,3 0 0,3-3-40,-1 0 1,2 0 0,3 0 0,1 0 11,-2 0 1,-1 0 0,-1 0 0,3 0-26,1 0 0,6 0 0,-6 0 0,1 0-39,1 0 0,-6 0 1,4 0-1,-3 0-165,-3 0 1,-5 0 0,0 0-222,1 0 0,-3 0-195,2 0 570,-9 0 0,5 8 0,-8 1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6:54.939"/>
    </inkml:context>
    <inkml:brush xml:id="br0">
      <inkml:brushProperty name="width" value="0.08571" units="cm"/>
      <inkml:brushProperty name="height" value="0.08571" units="cm"/>
    </inkml:brush>
  </inkml:definitions>
  <inkml:trace contextRef="#ctx0" brushRef="#br0">1 36 7698,'17'-8'-819,"0"4"869,1-8 1,-1 9 0,1-3 0,-1 4 18,1 2 0,-7 0 1,1 0-1,3 0 14,-1 0 1,4 2-1,-1 4-61,1 5 0,-7-1 0,-1 2 0,-1 1-49,-6 3 1,4-4 0,-1-1 0,-2 4 0,-2-1 0,-2 5 1,0-3 3,0 1 0,-8-4 0,-3-1-3,-5 1 1,-1 1 0,-1-1-1,-1-4-25,-5 0 1,5 2-1,-4-6 1,3 1-72,3 2 1,5-5 0,1 3 0,-1-3-438,2 3 558,2-5 0,1-1 0,-3-8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6:55.285"/>
    </inkml:context>
    <inkml:brush xml:id="br0">
      <inkml:brushProperty name="width" value="0.08571" units="cm"/>
      <inkml:brushProperty name="height" value="0.08571" units="cm"/>
    </inkml:brush>
  </inkml:definitions>
  <inkml:trace contextRef="#ctx0" brushRef="#br0">176 35 7551,'0'-11'-961,"-2"1"982,-4 2 1,2 2 38,-8 6 1,1 0 0,-7 0 8,1 0 1,5 6 0,0 2-3,-1 2 1,3-5 0,0 7 0,1 0-31,-1-3 0,4 7 0,-3-4 0,1 3-1,4 3 0,2-1 1,2 0 10,0 1 1,0-1 0,0 2-80,0-3 0,0-4 0,2-2-23,4-3 1,3 5-1,9-6-82,-1-2 1,1 0 0,-1 0 0,1 1-267,-1-1 0,1-2 403,-1-2 0,1-8 0,-1-1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6:55.858"/>
    </inkml:context>
    <inkml:brush xml:id="br0">
      <inkml:brushProperty name="width" value="0.08571" units="cm"/>
      <inkml:brushProperty name="height" value="0.08571" units="cm"/>
    </inkml:brush>
  </inkml:definitions>
  <inkml:trace contextRef="#ctx0" brushRef="#br0">18 175 7407,'-10'-7'-314,"4"-6"0,4 3 428,2 0 0,0-2 1,2-2-155,4 1 0,-2 3 1,8 7 107,1-3 0,3-6-30,1 6 1,1 0-43,-1 6 0,1 0 1,-3 2 7,-3 4 1,1-2-1,-5 6 1,0-1-50,0 1 1,-1-4 0,-3 6-14,2 1 1,0 3 13,-6 0 1,0 2 0,0 0 3,0-2 1,-2-4 30,-4 0 0,2-7 1,-5 2-1,-1-1 21,0 0-5,6 0 1,-9-9-8,7-3 0,0-3 0,8-9-4,4 0 1,-4 8 0,6-2-1,-1-1 8,5-4 0,-2 1 1,-1-2-1,1 4 12,0 1 0,1-3 0,7 7 0,-3-3 6,-4 0 1,5 3-1,-5-3 1,5 6 59,1 4 0,1-3 0,-1-1-11,1 2 0,-1 2 1,0 4-43,1 4 1,-3-2 0,-1 5 0,-2 1-35,1 0 0,-5-5 1,0 7-4,0 2 1,-5-1-1,7 1 1,-2-2-217,-4 1 0,-2-3 224,-2 0 0,-8 2 0,-2 6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7:57.336"/>
    </inkml:context>
    <inkml:brush xml:id="br0">
      <inkml:brushProperty name="width" value="0.08571" units="cm"/>
      <inkml:brushProperty name="height" value="0.08571" units="cm"/>
      <inkml:brushProperty name="color" value="#CC0066"/>
    </inkml:brush>
  </inkml:definitions>
  <inkml:trace contextRef="#ctx0" brushRef="#br0">18 18 7569,'-9'0'-716,"1"0"603,8 0 468,0 0 0,8 0-337,3 0 1,5 0 0,1 0 16,1 0-33,-1 0 19,1-8-26,-1 6 19,1-6-9,7 8 10,-6 0-114,6 0 111,-15 0-1,6 0-88,-7 0 82,9 0 1,-1 0-8,-7 0-160,5 0 147,-13 0 0,12 2-47,-8 4 1,0 4 46,-6 7 1,0-5 0,-2 0 24,-4 1 1,-2-3 0,-5 1-44,1 3 0,2 2 0,-3 1-12,1 1 31,8-9 0,-10 7-44,9-5 34,-9 5 1,12-4 72,-4-1 1,12-7 26,6 2 1,3-4 0,3-2 0,-1 0-40,1 0 0,-1 0 1,1 0 45,-1 0-53,1 0-83,-1 8 87,0-6 4,1 13-215,-1-13 198,1 14-5,-1-15-2,1 15-96,-9-14 81,7 13 9,-14-5-61,13 0 1,-11 5 46,8-3 2,-8-4-6,4 7 1,-8-5-16,0 7 0,0 1 24,0-1 1,-2-5-1,-2 0 1,-4 1-1,-2 3-2,-3 1 1,-3-1-1,-1-3 1,-1-1 2,1 2 0,-1-5 0,1 1 0,-1 0 12,1-1 0,0-5 0,-1 2-8,1-4 0,5 4 1,0 0 68,-1-2 1,3-2 0,-2-2-11,-1 0-49,5-8 0,-6 4-30,9-8 0,-3 8 40,2-1 4,4-5-13,-6 8 0,8-14 15,0 5-30,0 3 0,0-8 7,0 5 1,0-5 0,0-1 5,0-1 1,6 1-1,2-1 1,2 1 28,3-1 1,3 1-1,1 0 1,1-1-10,-1 1 0,1 1 0,1 3 0,2 1 46,3-2 1,-1 5 0,-6-3 0,1 0-5,-1 3 1,1-5 0,-1 6 0,1 0-118,-1 1-57,-7 1 0,5 0-230,-3 0 180,4 0 126,-7 6-145,7 0 1,-12 0-1041,7 0 1208,-7 0 0,4 8 0,-8 2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6:56.951"/>
    </inkml:context>
    <inkml:brush xml:id="br0">
      <inkml:brushProperty name="width" value="0.08571" units="cm"/>
      <inkml:brushProperty name="height" value="0.08571" units="cm"/>
    </inkml:brush>
  </inkml:definitions>
  <inkml:trace contextRef="#ctx0" brushRef="#br0">0 36 7569,'0'-10'-669,"0"-6"896,0 14-65,0-5 0,0 14-104,0 5 0,2 4 1,2 1 10,2 0 1,1 1 0,-1-1-87,6 1 1,-2-6-1,1-3 1,1 1-19,-2 0 0,5-6 0,-3 1 1,3-3 7,3-2 1,-1 0 0,1 0 0,-1 0-40,1 0 1,-1 0 0,1-2 37,-1-3 0,-1 1 0,-3-6 0,-3 0 20,-2 1 1,-1-1-1,-3-4 1,1 3 15,-1-3 1,1 0-1,-2 1 2,3 1 1,0 1 11,-6-7-16,0 8-6,0 3 0,0 9 6,0 3 1,0 5 0,0 8 10,0-1 1,0-5 0,0-1 0,0 3-14,0 1 1,0 3 0,1-1 0,4 1 5,1-1 1,0 1 0,-6-1 0,1-1 7,5-5 1,-4 5 0,3-4 0,-3 3-11,-2 3 0,3-7 0,0 1 0,3 1-5,-1 3 1,-4 1 0,-2-1 22,-6-4 0,6 2 0,-8-3 1,4 0 1,0 0 1,-9-6 0,4 2-1,-2-1 12,0 0 0,1 6 0,-6-6 0,-2-3-7,3 0 1,-1 1 0,-1 2-1,1-1-37,-1-4 0,1-1 1,-1 0-1,1 0-18,-1 0 0,1 0-172,-2 0 1,9 0-217,-2 0 1,10-8 68,2-3 1,8-4 340,8-3 0,10 0 0,2 2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6:57.658"/>
    </inkml:context>
    <inkml:brush xml:id="br0">
      <inkml:brushProperty name="width" value="0.08571" units="cm"/>
      <inkml:brushProperty name="height" value="0.08571" units="cm"/>
    </inkml:brush>
  </inkml:definitions>
  <inkml:trace contextRef="#ctx0" brushRef="#br0">18 158 6815,'-9'0'-347,"1"-8"392,8-3 1,0 1-1,0-2 1,2 1 21,4 1 1,-2-6 5,7 5 1,-1 1 0,3 0 6,-1 3 0,0-5 1,5 6-46,1 2 1,-7 2 0,1 2 0,2 0-22,1 0 0,-3 0 0,-3 2-36,-1 4 1,4-2 0,-6 8 0,-1-1 6,3-1 0,-4 5 0,6-3 1,0 4-20,-1 1 0,-5 1-3,2-1 0,-4 0 0,-2 1 12,0-2 0,0-3 37,0-1-24,-8-1 0,-2-2 36,-7-2-17,7-5 1,2-4 0,8-5-38,0-5 1,0-2 0,0-5-16,0 3 1,6-2-1,2 1 31,2 0 1,1-1-1,5 1 1,-2 1 16,-3 4 0,1-1 0,3 5 1,-1 0 49,-2 1 1,-1-5 0,7 6 0,-1 0-40,1-1 0,-1 5 0,1-4 0,-1 4 12,0 2 1,1 0 0,-1 0 15,1 0 0,-1 0 0,1 0 4,-1 0 0,1 6 0,-3 1 0,-3 3-9,-6 4 0,1-5 1,-1 3-1,0 0-27,2-3 0,-6 7 0,4-4-67,-4 3 1,-2 3 0,0-1-50,0 0 0,0-5 0,0 0-815,0 1 921,-8-5 0,-2 7 0,-7-5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6:58.124"/>
    </inkml:context>
    <inkml:brush xml:id="br0">
      <inkml:brushProperty name="width" value="0.08571" units="cm"/>
      <inkml:brushProperty name="height" value="0.08571" units="cm"/>
    </inkml:brush>
  </inkml:definitions>
  <inkml:trace contextRef="#ctx0" brushRef="#br0">0 0 7305,'2'10'-261,"4"-5"0,-2-2 379,8-3 0,-7 0-73,7 0 0,0 0 19,5 0 1,1 0-142,-1 0 0,1 0-147,-1 0 1,-5 0-373,-1 0 596,-7 0 0,12 0 0,-7 0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6:58.385"/>
    </inkml:context>
    <inkml:brush xml:id="br0">
      <inkml:brushProperty name="width" value="0.08571" units="cm"/>
      <inkml:brushProperty name="height" value="0.08571" units="cm"/>
    </inkml:brush>
  </inkml:definitions>
  <inkml:trace contextRef="#ctx0" brushRef="#br0">0 1 7841,'10'8'-407,"0"-7"286,-4 5 1,-2-4 0,7-2 319,3 0 1,-5 0 0,3 0-129,2 0 1,1 0 0,3 0-59,-2 0 0,2 0 0,-1 0-12,1 0 0,-7 0-696,1 0 695,-8 0 0,11-8 0,-5-1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33.973"/>
    </inkml:context>
    <inkml:brush xml:id="br0">
      <inkml:brushProperty name="width" value="0.08571" units="cm"/>
      <inkml:brushProperty name="height" value="0.08571" units="cm"/>
    </inkml:brush>
  </inkml:definitions>
  <inkml:trace contextRef="#ctx0" brushRef="#br0">315 18 7861,'0'-9'-1538,"0"1"1796,0 8 37,0 0 0,-8 0-263,-3 0 0,1 0 0,-2 0-2,-1 0 0,-3 0 0,-1 0 0,-1 0 14,1 0 1,0 0 0,-1 0 29,1 0 0,-1 0 0,1 0-34,-1 0 0,7 0 0,-1 0-13,-2 0 1,7 2 0,-1 2-8,0 1 1,6 3-82,-4-2 0,2-2 40,-1 8 1,3-1 14,-4 7 0,4-1 9,2 1 1,0-1 9,0 1 1,0-1 0,0 0-6,0 1 1,0-6-1,0-1 14,0 3 1,0 1-1,0 3 37,0-1 0,0 1 0,0-1-34,0 1 1,2-7 0,2 1 1,2 2 0,-1 1-14,-5 3 1,0-1-22,0 0 1,6 1-17,0-1 0,0 1 29,-6-1 1,0 1 0,0-1-1,0 1 1,0-7 0,0 1 39,0 2 0,0-5 0,0 3-30,0 1 0,6-3 0,-1 2-20,-1 1 1,-2-3-1,-2 2-2,0 0 0,0-1 0,0 1 5,0 1 0,0-3 0,2 0 24,4-3 1,-4 7-2,4-2 1,-4 3-18,-2 3 1,0-1-8,0 1 1,0-1 0,2-1-1,3-6 1,-3 7-4,4-6 0,-4 5 36,-2 1 0,0 0 18,0 1 1,0 0-33,0-2 0,0 3 13,0-2 1,0 1-54,0-2 1,0 3-6,0-2 0,0-5 10,0-2 1,0 3 9,0 4 0,0-5 0,2-1 4,4 2 0,-4-2-1,4 1 1,-4-1 9,-2 6 0,0 1-15,0 0 1,0-2-3,0 2 0,0 0 20,0 0 0,0-2 1,0 2 14,0 0 0,0-6 0,0-2-12,0 4 1,0-4 0,0 2-12,0 2 0,0-6 0,0 5-34,0 0 0,-6-3 0,0 2 27,2 2 0,2 1 5,2 3 0,0-2 0,0 2 11,0 0 0,0-6 1,0-2 0,0 5 1,0 0-5,0 3 1,0-2-6,0 2 1,0 0 0,0 0-4,0-2 1,0-3 0,0-2 0,0 3 1,0-5 1,0 2 0,0 2 0,0 4 0,0 0 0,0 0 0,0 2 0,0-3 0,0 2 0,0 0 0,0-6 0,-2 0 0,-4 1 0,4-5 0,-5 6 0,7-3 0,0-2 0,0 7 0,0-14 0,0 13 0,0-5 0,0 8 0,0-9 0,0 6 0,0-5 0,0 8 0,0-9 0,0 8 0,0-9 0,0 11 0,0-3 0,0 2 0,0 0 0,0 0 0,0-10 0,0 17 0,0-23 0,0 29 0,0-19 147,0 14-137,0-8 2,0-2-4,0 2 54,-8 0-48,6-1 4,-6 0-6,8 2 29,0-3-29,0 2 13,0-1-21,0 0 0,0 1 23,0-1-23,0 2 0,0-3 0,0 2 0,2 0 8,4 0 1,-4-2-1,4 2 1,-4 0 10,-2-1 1,0 0 0,0 1 1,0-1 1,0 0 0,0 1 0,0-1-20,0 1 0,0-1 0,0 2-1,0-3 1,0 2-1,0-1-24,0 1 0,0-1 1,0 1 13,0 0 1,0-2-1,0 2 1,0 0 0,0-1 1,0 0 3,0 1 1,0-6 0,0-1 3,0 4 1,0-1 21,0 4 1,0-1 67,0 1 1,0-1-36,0 1 1,0-1-39,0 0 0,0 2-53,0-3 0,0 2 32,0-1 1,0 1-11,0-1 0,2 1 0,2-1 4,1 1 1,1-7 0,-6 1 40,0 1 0,0 3-14,0 1 1,0 1-1,2-1-11,4 1 1,-4-6 0,4-1 14,-4 3 0,-2 1 4,0 3 1,0-1 6,0 1 1,0-1-19,0 1 1,0-1 35,0 1 0,0-1 1,2-2-4,3-3 1,-3 4-43,4-5 0,-4 5-25,-2 1 1,0 1-2,0-1 0,6 1-4,0-1 0,0-5 2,-6-1 0,2-1 0,1 4-14,3-3 1,0-5 0,-4 4-11,4-2 0,-4-1 17,4-1 1,-3-2 22,3 8 1,-2-3 0,6 5-13,-2-2 1,-3-6-1,-5 5 1,6-5-7,0 6 0,1-3 6,0 3 1,-1-2 21,7-5 1,3-1 6,-5 8 0,5-8-12,1 2 1,-6-2 0,2-1-21,0 3 1,3 0 11,0-6 0,3 0 0,-2 0 2,0 0 0,-6 0 0,2 0-22,0 0 1,-3 0 12,2 0-59,-2 0 63,1-9 1,4 8-70,-5-6 67,-1 7-4,7-8 0,-14 5-1,13-4 3,-12 7-15,12-8 43,-5 6-185,0-5 144,-3 7-3,0 0-188,-4-8-9,5 6 190,-1-6-13,-4 8-351,5 0 164,-8 0-486,0 0 1,5-2 721,1-4 0,-1 4 0,-13-13 0,0 5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36.414"/>
    </inkml:context>
    <inkml:brush xml:id="br0">
      <inkml:brushProperty name="width" value="0.08571" units="cm"/>
      <inkml:brushProperty name="height" value="0.08571" units="cm"/>
    </inkml:brush>
  </inkml:definitions>
  <inkml:trace contextRef="#ctx0" brushRef="#br0">1 18 7634,'11'-8'-412,"-4"6"549,-7-6-60,0 8 158,0 0 0,0 8 0,0 4-180,0 3 1,0-3 0,0 0 0,0 1-34,0 3 1,0 1 0,0 1 0,1-1-90,5 0 1,-4 1-1,4-2-44,-4 3 0,-2-3 1,0 2-202,0 0 1,0-1-129,0 0 0,-2-1 440,-4-5 0,-3 5 0,-9-6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36.962"/>
    </inkml:context>
    <inkml:brush xml:id="br0">
      <inkml:brushProperty name="width" value="0.08571" units="cm"/>
      <inkml:brushProperty name="height" value="0.08571" units="cm"/>
    </inkml:brush>
  </inkml:definitions>
  <inkml:trace contextRef="#ctx0" brushRef="#br0">1 159 7773,'10'0'-733,"-3"0"367,1 0 183,-6 0 373,6 0-131,0 0 1,1 2-1,9 2 23,-1 1 0,-5 3 0,-1-4 1,1 4-4,-2 2 0,5-6 1,-3 7-1,3-1-20,3-1 1,-3-3 0,-1 6 0,-2 0 10,1-3 1,4 5-1,-1-7 1,2 4-41,0 3 1,-1-5-1,0 1 1,1-1-27,-1 2 1,-5-7 0,-1 3 0,3-1-19,2 0 1,1-1 0,0-2 5,2 3 0,-9-5 0,2 5 30,2-5 1,2-1 2,2 0 1,-8 0 36,2 0-5,0 0 0,-3-1 1,0-4 60,-1 0 0,-7-9 0,5 2-10,-4-2 0,-2-5 1,0 3-1,0-3-30,0 1 0,0-1 1,0-2-1,0-3-20,0 4 1,0-6 0,0 2 0,0 4-53,0 0 1,0 1 0,0 2-361,0 0-382,0 0 736,0 7 0,0-6 0,0 7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42.605"/>
    </inkml:context>
    <inkml:brush xml:id="br0">
      <inkml:brushProperty name="width" value="0.08571" units="cm"/>
      <inkml:brushProperty name="height" value="0.08571" units="cm"/>
    </inkml:brush>
  </inkml:definitions>
  <inkml:trace contextRef="#ctx0" brushRef="#br0">347 16 6880,'17'0'483,"1"0"0,-9-2-323,-3-4 1,-6 4-85,-6-4 1,-3 6 0,-9 4 0,1 2-117,-1-2 0,0 0 1,1 0-1,0 1 45,0-1 0,0 0 0,-2 0 0,-3 4-48,-1 2 1,0-7 0,5 5 0,1-3 42,-1 1 1,1 3-1,-1-6 1,3 4 5,3 4 0,-1-5 0,5 3-15,-2-2 1,6 8 8,-2-5 0,6-1 0,6-4 3,6-2 0,3-1 0,3 2 0,-1 2 8,1-4 0,-1 0 0,3-2 0,1 0-5,2 0 1,1 0 0,-5 0 0,2 0 8,2 0 0,0 0 0,-4 0-16,5 0 1,-5 0 0,4 0-11,-3 0 1,-9 0 0,-1 3-5,-2 3 1,-2-3 7,-6 9 0,-9 0-16,-2 7 0,-4-9 0,-3 2 0,1 0-12,-1-3 1,-1 6-1,-2-8 1,-2 1 19,2-1 1,2 7 0,1-4-2,1-1 1,-1 5 0,1-6-1,-1-1 11,1 1 1,5 4-1,2-4-4,3 1 1,1-3 56,6 6 0,2-8 22,4 1 1,3-3 0,9-2 0,-1 0 6,1 0 0,-1 0 1,1 0-1,-1 0 13,1 0 0,-1 0 1,0 0-1,0 0-50,0 0 0,0 0 1,1 0-1,0 0-158,-1 0 1,1 6-1,-1 0-189,1-2 1,-2-2 0,3-2 168,-2 0 0,-5 0 138,-2 0 0,10-8 0,8-2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42.980"/>
    </inkml:context>
    <inkml:brush xml:id="br0">
      <inkml:brushProperty name="width" value="0.08571" units="cm"/>
      <inkml:brushProperty name="height" value="0.08571" units="cm"/>
    </inkml:brush>
  </inkml:definitions>
  <inkml:trace contextRef="#ctx0" brushRef="#br0">1 18 7694,'0'-10'-96,"8"2"0,3 8 191,5 0 0,1 0 0,1 0 0,-1 0 9,1 0 0,-1 0 0,1 0 0,-1 0 16,0 0 0,-5 6 1,0 2-130,1 2 0,-3-1 0,0 4-62,-3 0 0,-1-2 0,-6 7-12,0-2 0,0 2 1,-2-3 36,-3-3 0,1 1 1,-8-5-1,-2 0-78,-1 0 1,-3-2-1,3-4 1,1 1-122,3 3 0,-1 0-508,-5-6 753,-1 0 0,8-15 0,3-5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43.272"/>
    </inkml:context>
    <inkml:brush xml:id="br0">
      <inkml:brushProperty name="width" value="0.08571" units="cm"/>
      <inkml:brushProperty name="height" value="0.08571" units="cm"/>
    </inkml:brush>
  </inkml:definitions>
  <inkml:trace contextRef="#ctx0" brushRef="#br0">245 18 7136,'-7'-10'-106,"-5"5"1,2 3-1,-1 2 1,-3 2 214,-2 3 0,-1-1 0,-1 6-37,1-2 0,0 3 0,1-3 0,2 2 65,3 3 1,1 3-1,-3 0 1,3-3 21,2-1 0,0-1 0,4 7-95,-1-1 0,-1 1 1,6-2-114,0 3 1,2-2-73,4 1 1,3-3 0,9-3 0,-1-4-372,1-1 0,-1-6 492,1 5 0,7-3 0,2-3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7:57.858"/>
    </inkml:context>
    <inkml:brush xml:id="br0">
      <inkml:brushProperty name="width" value="0.08571" units="cm"/>
      <inkml:brushProperty name="height" value="0.08571" units="cm"/>
      <inkml:brushProperty name="color" value="#CC0066"/>
    </inkml:brush>
  </inkml:definitions>
  <inkml:trace contextRef="#ctx0" brushRef="#br0">53 36 6143,'11'-10'27,"1"4"2,-8 4 0,4 2-204,-1 0 2,-5 0 185,6 0 6,-8 0 0,0 0-38,0 8 20,0-6 0,0 13 0,0-11 0,0 8-47,-8-1 1,6 1 26,-3 0 38,3-8-18,9 3 0,11-14 0,9-3 0</inkml:trace>
  <inkml:trace contextRef="#ctx0" brushRef="#br0" timeOffset="834">53 53 7322,'-18'0'-1244,"7"0"1430,-1 0 27,8-8 317,-4 6-429,8-5 1,0 5-133,0-4 52,0 4 1,8-6 0,4 8-10,3 0 0,9 0 1,-1 0-1,-2 0 11,-1 0 1,-3 0 0,2 0-1,3-2-27,1-4 0,0 4 0,-5-3-48,-1 3 1,1 2 0,-1 0 0,1 0 8,-1 0 1,-5 0 0,-1 0-241,3 0 1,-4 0 0,-1 2 282,-1 3 0,-2-3 0,-6 6 0</inkml:trace>
  <inkml:trace contextRef="#ctx0" brushRef="#br0" timeOffset="1097">140 210 7338,'2'10'14,"4"-4"0,4-6 0,7-4 0,0-2 70,1 2 1,5 2 0,0 2 0,-1 0-184,-3 0 0,5-6 0,-1 1 0,0 1-265,2 2 0,-3 2 364,7 0 0,-8 0 0,4 0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43.829"/>
    </inkml:context>
    <inkml:brush xml:id="br0">
      <inkml:brushProperty name="width" value="0.08571" units="cm"/>
      <inkml:brushProperty name="height" value="0.08571" units="cm"/>
    </inkml:brush>
  </inkml:definitions>
  <inkml:trace contextRef="#ctx0" brushRef="#br0">0 88 7190,'0'-18'-329,"6"7"0,2 1 423,1 2 1,-3-3-1,6 5 1,0 0 35,-3-2 1,7 6 0,-5-3-50,5 3 0,1 2 0,1 0 65,-1 0 1,1 0-145,-1 0 1,-1 2 0,-3 3-49,-1 7 0,-8 4 1,2 1 12,-4 0 0,3 1 1,1-1-1,-2 1 1,-2-1 11,-2 1 0,0-1-35,0 1 28,-8-9 13,-1-1 0,-3-10 0,2-4-33,3-5 1,3-5 0,8-1 9,1-1 1,9 1 0,-2-1 34,3 1 1,3 1-1,-3 3 1,1 3-12,1 2 0,-3-3 1,9 5-1,-4 2 91,-1 2 1,-1 0 0,1-2 0,1-2 32,4 3 0,-3 1 1,3 2-1,-2 0 12,3 0 1,-5 5 0,4 3 0,-3 0 63,-3 0 0,-5 5 0,0-1-147,1 3 0,-3 3 0,0-1 0,-3 1-149,-3-1 0,-2-5 0,-2 0-210,0 1 198,0 3 0,-2-5 122,-4 1 0,-3 0 0,-9 5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01.084"/>
    </inkml:context>
    <inkml:brush xml:id="br0">
      <inkml:brushProperty name="width" value="0.08571" units="cm"/>
      <inkml:brushProperty name="height" value="0.08571" units="cm"/>
    </inkml:brush>
  </inkml:definitions>
  <inkml:trace contextRef="#ctx0" brushRef="#br0">279 0 7829,'9'0'104,"0"0"-301,-9 0 133,0 0 48,-9 8 1,0-4 0,-8 6 0,-2-3 24,3-3 1,-2 4-1,0-2 1,1 0 2,0 1 1,-1-5 0,1 6-1,-2-2 3,2 0 1,-1 5-17,1-5 0,1 8 0,3-4-3,1-1 1,8 1 1,-1-4 0,5-4 9,5 4 0,5-5 0,8 1 39,-1 4 0,2-4 0,3 4 0,2-4-5,-3-2 1,-1 0 0,-3 0 0,0 0-32,1 0 0,-6 0 0,-1 0 20,3 0 0,0 2 0,-1 2-212,-1 2 0,-9 7 5,3-1 0,-3 3 143,-3 3 0,-9 0 0,0-1 1,-3-2 8,0-2 0,0 1 0,-4-4 0,-2 2 3,0-1 1,1 1-1,0 4 1,-1-3 17,1-1 1,-2-2 0,2 3 71,-1 0 1,3-3 127,3 8-126,5-1 1,8-1 0,5-5 0,6-5 3,3-4 1,3-2 0,-1 0 0,2 0-32,-2 0 1,7 0 0,-2 0 0,2 0-71,1 0 1,-5 0-1,3 0 1,-3 0-189,-4 0 1,3 0 0,-1 0 0,-2 0-724,2 0 938,0 0 0,0 0 0,-2 0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01.462"/>
    </inkml:context>
    <inkml:brush xml:id="br0">
      <inkml:brushProperty name="width" value="0.08571" units="cm"/>
      <inkml:brushProperty name="height" value="0.08571" units="cm"/>
    </inkml:brush>
  </inkml:definitions>
  <inkml:trace contextRef="#ctx0" brushRef="#br0">1 53 7829,'5'-12'0,"3"2"0,2 1-167,3-1 1,3 6-1,1-2 180,1 4 1,-1 2-1,1 0 1,0 0 58,-1 0 1,1 0 0,1 0-7,-3 0 1,2 0 0,0 2 0,-2 4-41,2 6 1,-2-2 0,-2 1 0,-5 4-9,-1-1 1,-3 5-1,-5-3-127,0 2 0,0-1 1,-1 0 45,-5 0 1,-3-5 0,-9-3 0,0 2 10,0-2 0,-1-3 1,-2 4-1,-3-2-27,3-4 0,-5 4 1,3-2-127,1-4 0,3 1-325,1-3 530,9 0 0,9-8 0,9-1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01.733"/>
    </inkml:context>
    <inkml:brush xml:id="br0">
      <inkml:brushProperty name="width" value="0.08571" units="cm"/>
      <inkml:brushProperty name="height" value="0.08571" units="cm"/>
    </inkml:brush>
  </inkml:definitions>
  <inkml:trace contextRef="#ctx0" brushRef="#br0">174 88 7316,'2'-16'0,"1"3"-369,2 1 0,1 0 468,-6-5 0,-1 7-5,-6 4 1,-1 5-1,-10 1 34,0 0 0,1 1 0,0 5-55,-1 6 0,3 3 1,1 3-1,4-1-8,3 1 0,-5-1 0,6 1 0,2-1-184,2 1 0,-3 7 119,-1 4 0,2-3 0,10-3-141,5-4 0,5-3 0,1-5 0,1-3-691,-1 0 832,8-6 0,2 13 0,9-5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02.298"/>
    </inkml:context>
    <inkml:brush xml:id="br0">
      <inkml:brushProperty name="width" value="0.08571" units="cm"/>
      <inkml:brushProperty name="height" value="0.08571" units="cm"/>
    </inkml:brush>
  </inkml:definitions>
  <inkml:trace contextRef="#ctx0" brushRef="#br0">18 140 7445,'-10'-2'-359,"5"-4"0,3-3 445,2-9 1,5 7 0,3 1-47,2 2 0,2-3 0,5 5 49,0 2 0,1-4 0,-1 2-28,1 2 1,-1 3 0,1 1-45,-1 0 1,-5 0 0,-2 1-26,-3 5 1,5-2 0,-6 8 0,-2 1-90,-2 3 1,3-4 0,1-1 33,-2 3 1,-2 1 0,-2 3-7,0-1 1,-6-5-1,-1 0 33,-3 1 1,-2-3 36,-5 1 1,-1-7-27,1 1 34,-1-2 0,9-6 1,3-2-15,4-6 0,4-6 0,2 1-1,2-2 0,7 1 1,-1 1-1,3 3 9,3 1 1,-1 0 0,1-5-1,-1 1 29,1 5 0,-1-3 0,1 6 0,-1 1 86,0-1 0,1 2 1,1 6-1,3-2-21,1-4 0,0 4 0,-5-3 1,-1 3 1,1 2 1,-1 0-1,1 2-37,-1 3 1,0-1 0,1 6 0,-3 0-36,-3-1 1,4 3 0,-7 5-53,1 1 0,-2-6 0,-6-1 0,2 3-2,1 1 1,1 3-247,-6-1 126,0 1 0,-6-8 0,-1 1-546,-3-3 383,-2 5 310,-5-11 0,-1 14 0,1-6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03.065"/>
    </inkml:context>
    <inkml:brush xml:id="br0">
      <inkml:brushProperty name="width" value="0.08571" units="cm"/>
      <inkml:brushProperty name="height" value="0.08571" units="cm"/>
    </inkml:brush>
  </inkml:definitions>
  <inkml:trace contextRef="#ctx0" brushRef="#br0">105 1 7803,'-17'0'-753,"-1"0"1,1 0 738,-1 0 447,1 0-102,7 0-242,2 0 1,10 0 0,4 0-53,6 0 1,3 0 0,3 0-1,-1 0-49,1 0 0,5 0 0,2 0 0,1 0 0,-1 0 1,0 0 0,-4 0 0,3 0-15,-3 0 1,4 0 0,-2 0 0,1 0-59,1 0 1,-6 0 0,5 0-355,-5 0 0,-1 0 438,-1 0 0,-7 0 0,-3 0 0,-7 0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03.383"/>
    </inkml:context>
    <inkml:brush xml:id="br0">
      <inkml:brushProperty name="width" value="0.08571" units="cm"/>
      <inkml:brushProperty name="height" value="0.08571" units="cm"/>
    </inkml:brush>
  </inkml:definitions>
  <inkml:trace contextRef="#ctx0" brushRef="#br0">12 1 7803,'-10'0'-344,"8"8"1,8 3 395,-2 5 0,-2 1 0,0 1 0,2-1-36,2 1 1,0-1-1,-6 1 1,0-1-93,0-1 1,0 3 0,0-3-99,0 2 1,5 0-1,1 0-244,-2-2 418,-2 3 0,6-11 0,1 1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05.190"/>
    </inkml:context>
    <inkml:brush xml:id="br0">
      <inkml:brushProperty name="width" value="0.08571" units="cm"/>
      <inkml:brushProperty name="height" value="0.08571" units="cm"/>
    </inkml:brush>
  </inkml:definitions>
  <inkml:trace contextRef="#ctx0" brushRef="#br0">382 0 7136,'-14'2'0,"0"2"-14,3 2 0,-1 6 0,-7-5 0,3 1-11,-1 0 1,-3 6-1,-2-3 1,-1 3 6,1-3 1,-3 5 0,2-4 0,1 1 29,3-1 0,-2 3 0,1-5 20,5 0 1,3 5 0,-2-5 46,3 0-31,7 5 0,-2-11 1,12 6-1,6-2-19,3-5 1,-1-1 0,1-2 0,5 0 11,-1 0 1,0 0-1,-1-2 1,-1-1 16,1-3 0,-2 0 0,3 6 0,-2 0 38,1 0 0,-7 0 0,2 0-61,0 0-281,3 0 165,-7 0 0,-2 8 0,-14 3 43,-5 5 1,-2-5 0,-5 1-1,2 1-37,-1 2 1,1 3-1,-2-1 1,3 1 38,-2-1 1,1-1 0,-1-3 0,1-1-5,-1 1 0,3 3 0,1 1 61,3 0 0,1 1 1,-2 0 20,7-1 0,3-6 27,2 2 0,2-8 0,3 5 8,7-2 1,9-2 0,3-6-1,-3 0-24,-2 0 1,1 0 0,1 0 0,4 0 6,3 0 0,-8 0 0,6 0 1,-2 0 68,0 0 1,5 0 0,-6 0 0,-2 0-21,-1 0 0,2 0 0,1 0-328,-1 0 0,-9 0-1031,-1 0 1250,-8 0 0,4 0 0,-8 0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05.860"/>
    </inkml:context>
    <inkml:brush xml:id="br0">
      <inkml:brushProperty name="width" value="0.08571" units="cm"/>
      <inkml:brushProperty name="height" value="0.08571" units="cm"/>
    </inkml:brush>
  </inkml:definitions>
  <inkml:trace contextRef="#ctx0" brushRef="#br0">0 36 6597,'18'-16'-452,"-1"5"424,1 5 1,-1 4 0,3 2 0,1 0 111,2 0 0,1 0 0,-8 0 0,1 0 117,1 0 1,-1 0 0,1 0 0,-1 2-165,1 4 0,-7-2 1,-1 7-66,-2 3 0,-2 1 0,-6 3 2,0-1 0,0 1 0,-3-1 0,0 1-11,-3-1 1,-8-5 0,3-1 0,-5 1-39,-1-2 1,-6 3 0,-1-7-1,1 0-14,-1 1 0,4-4 1,-3 3-1,4-3 16,1 3 0,1-5 73,-1 6 0,1-5 0,-1-2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06.183"/>
    </inkml:context>
    <inkml:brush xml:id="br0">
      <inkml:brushProperty name="width" value="0.08571" units="cm"/>
      <inkml:brushProperty name="height" value="0.08571" units="cm"/>
    </inkml:brush>
  </inkml:definitions>
  <inkml:trace contextRef="#ctx0" brushRef="#br0">210 18 7691,'-12'-10'-528,"0"4"0,0 4 611,-6 2 1,3 2 0,2 2 0,2 4-32,-3 1 0,4-3 0,-1 6 0,-3 1-2,-1 3 0,3 1 0,2 1 0,1-1-4,-1 1 0,6-1 1,-2 1-1,4-1-27,2 2 1,0-9 0,0 2 0,2 0-15,4-3 1,4 7-1,7-7 1,3 3-13,3 0 0,-2-7 0,8 1 1,-1 1-801,1-2 807,3 1 0,-5 2 0,8 1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7:59.567"/>
    </inkml:context>
    <inkml:brush xml:id="br0">
      <inkml:brushProperty name="width" value="0.08571" units="cm"/>
      <inkml:brushProperty name="height" value="0.08571" units="cm"/>
      <inkml:brushProperty name="color" value="#CC0066"/>
    </inkml:brush>
  </inkml:definitions>
  <inkml:trace contextRef="#ctx0" brushRef="#br0">385 664 6764,'0'-10'72,"2"-5"-29,4 3 0,3 4 1,9 1 32,-1-1 1,7 6-1,-1-4-43,-2 4 0,-1 2 0,-3 0 1,1 0-1,-1 0 34,0 0 1,1 0-1,-1 0-187,1 0 0,-3 8 0,-1 3 51,-2 5 0,-7 1 0,5 1 41,-2-1 1,-2-5 29,-6 0 0,-2-3 0,-2 5 1,-4-4-1,-2-3 1,-1 1 0,-7-4 0,1 2-48,-1-2 1,-5 4 0,0-3-1,1-1-53,3-2 1,2 0 0,-1 2-291,1 2 229,-1 0 159,9-6 0,1-8 0,8-2 0</inkml:trace>
  <inkml:trace contextRef="#ctx0" brushRef="#br0" timeOffset="383">1014 594 7569,'9'-8'-559,"-1"4"1,-10-5 613,-4 1 1,2 2 0,-7 4 46,-3-4 0,4 4 0,-1-3-71,-3 3 1,5 2 0,-3 0 0,-2 2 19,-1 3 1,3-1 0,1 8 0,-3 0-64,-2-3 1,5 7 0,1-5-1,0 3 47,1-2 1,5 3-1,-2-3 22,4 3 0,2 3 3,0-1 0,0-5 1,2-2-18,4-3 1,-2 5 0,7-6 0,3-2-21,1-2 0,3-2 1,1 0-1,3 0-132,1 0 1,0 0 0,-5 0 0,-1 0-151,1 0 1,-1 0 0,1 0 0,-1 0 258,0 0 0,9 0 0,1 0 0</inkml:trace>
  <inkml:trace contextRef="#ctx0" brushRef="#br0" timeOffset="611">1380 681 7597,'6'12'-28,"0"0"1,0-1-1,-6 7-21,0-1 1,0 1 0,2-1-1,2 3 1,1 1-17,-1 2 0,-2 0 1,-2-5 64,0-1 0,-7 9 0,-3 1 0</inkml:trace>
  <inkml:trace contextRef="#ctx0" brushRef="#br0" timeOffset="1253">507 384 6519,'18'0'156,"-1"0"-112,1 0 1,-1 0 0,0-1 0,1-3 0,-1-2 36,1 2 0,1 2 0,3 0 0,1-2-18,-2-2 0,4-1 0,1 3 0,-1-4 26,0-2 1,4 6 0,-4-3 0,1 1-24,-1 0 1,4-6-1,-6 7 1,1-1-68,1-2 1,-6 6 0,5-4-124,-5 4 1,-2 2-79,1 0 1,-3 2 201,-3 4 0,4 4 0,-7 7 0</inkml:trace>
  <inkml:trace contextRef="#ctx0" brushRef="#br0" timeOffset="1864">1712 681 6853,'12'0'66,"-1"0"1,1 0 0,6 0-69,-1 0 1,0 0 0,1 0-1,-1 0-248,1 0 0,-1 0-205,1 0 455,-1 0 0,1 8 0,-1 2 0</inkml:trace>
  <inkml:trace contextRef="#ctx0" brushRef="#br0" timeOffset="2288">2166 612 7483,'2'-16'-137,"4"4"1,-2 5-1,8 7 221,1 0 0,3 0 1,1 0-140,1 0 0,-1 0 1,0 0-1,1 0 95,-1 0 0,1 0 0,-1 2-32,1 3 0,-3-1 0,-1 6 0,-4 0-15,-3-1 0,5-3 0,-4 4 0,0 0-71,-1-1 1,5 3-16,-6 5 0,0 1 85,-6-1 0,-2-5 0,-4-2-18,-6-3 1,-9 5 0,-2-6 0,1-2-69,3-2 0,-4 0 0,-1 2-125,3 1 1,1 1-12,3-6 230,7 0 0,3 0 0,7 0 0</inkml:trace>
  <inkml:trace contextRef="#ctx0" brushRef="#br0" timeOffset="2606">2673 594 7569,'7'-17'-773,"-5"7"346,6-6 351,-8 14 191,0-5 15,0 7 0,-2 0 49,-4 0 0,-3 0-76,-9 0 0,1 0 0,-1 0-20,1 0 1,-1 2-1,1 3-73,-1 7 1,7 4 0,1 1-18,2 1 1,3-1-1,5 0 27,0 1 1,0-1-44,0 1 1,1-7 0,5-1-1,6-2-31,3-4 0,3 4 0,-1-3-207,1-1 0,-1 4 0,1-2 261,-1-2 0,8 5 0,3 1 0</inkml:trace>
  <inkml:trace contextRef="#ctx0" brushRef="#br0" timeOffset="3087">2935 821 7569,'-10'0'-667,"4"-2"810,12-4 0,-2 4 1,7-5-77,3-1 1,-4 6 0,1-4-29,3 4 1,2 2 0,1 0-36,0 0 1,1 0-15,-1 0 0,-1 8 1,-3 4-341,-1 3 227,-8 3-19,4-9 136,-8 7-9,0-7 1,-2 9-1,-4-1 4,-6 1 0,-1-1 0,-1-1 0,3-3 9,-3-1 0,4-8 0,-1 4 14,-3-1 1,4-5 0,-1 6 141,-3 0 67,6-6-149,1 6-56,7-8 0,7-6 0,5 0-37,4 2 0,1 2 0,0 2 11,1 0 0,-1-6 1,1 1-1,-1 1-104,1 2 0,-1 2 0,1 0 0,-1 0-170,1 0 0,-1 0-9,1 0 293,-9-8 0,-1-2 0,-8-7 0</inkml:trace>
  <inkml:trace contextRef="#ctx0" brushRef="#br0" timeOffset="3829">1992 332 6177,'-10'0'117,"2"0"1,10 0-71,4 0 0,4 0 1,7 0 10,1 0 1,-1 0-1,0 0-11,1 0 1,-1 0 0,3 0 0,1 0-9,2 0 0,1 0 0,-5 0 0,2 0-12,3 0 0,1 0 1,-4 0-1,3-2-2,-3-4 1,4 4 0,-2-3 0,1 3 8,1 2 1,-6-2-1,5-2 1,-5-2 11,-1 2 0,-1 2 0,0 2 1,1 0-29,-1 0 0,-5 0 0,0 0-87,1 0 0,3 0-201,1 0 1,-5 0 62,0 0 0,-7 0 1,5 2 206,-2 4 0,-2-4 0,-6 6 0</inkml:trace>
  <inkml:trace contextRef="#ctx0" brushRef="#br0" timeOffset="4369">3389 262 7372,'11'0'-742,"1"0"675,2 0 0,-5 2 169,3 4 1,0-4-1,5 4-16,1-4 0,-1 4 1,0-1-1,1 1-5,-1 2 1,1-4-1,-1 6 1,1-1-5,-1 1 0,1-4 0,-1 5-57,1 3 1,-3 1 0,-1 3 0,-5 1-65,-1 5 1,4-5 0,-6 6-1,-1-1-2,3-1 0,-6 6 1,6-4-1,-2 2 21,0 4 0,1-3 0,-3 1 0,2 0 10,-2-2 1,-2 6-1,-4-6 1,-2 2-8,-2 0 0,-7-5 0,1 3 0,-4-2-19,-1-4 1,-2 1 0,-5-1-1,-3 2-106,0-1 1,-6-3-1,2-1 1,-6-1 146,-4 0 0,-7 1 0,3-1 0</inkml:trace>
  <inkml:trace contextRef="#ctx0" brushRef="#br0" timeOffset="5155">455 35 7569,'-18'0'0,"1"0"0,-1 0 0,1 0-203,-1 0 68,1 0 1,5 0 0,1 0 0,-3 0 129,-1 0 0,3 0 0,0 0 31,-1 0 1,-1 2 0,1 2 0,1 4 0,-2 1 0,-1 1 1,-1 4-1,3-3 9,1 3 1,0 3 0,-5 5 0,1 1-27,5-2 1,-5 7 0,5-1 0,-3 2 50,2 0 0,-1 0 0,7 8 0,0 2 12,-2 2 1,6-1-1,-3-3 1,3 2-22,2 2 0,0-1 0,2-5 0,1-2-45,3-4 1,8 4-1,-2-3-4,3 3-48,10-6 0,-3 6 1,7-4-1,2 2-367,2-2 0,2 4 412,0-4 0,7 4 0,3 2 0</inkml:trace>
  <inkml:trace contextRef="#ctx0" brushRef="#br0" timeOffset="6004">4070 646 7405,'10'0'-284,"5"0"0,-5-5 343,7-1 0,1 0 1,-1 4-1,1-2 43,-1-2 0,-5 1 1,-1 5-1,3-2 23,1-4 0,3 4 0,-1-4-77,1 4 1,-1 2-1,1 0-72,-1 0 1,1 0-158,-1 0 1,1 0-607,-1 0 139,-7 0 648,-2 0 0,-1 8 0,3 2 0</inkml:trace>
  <inkml:trace contextRef="#ctx0" brushRef="#br0" timeOffset="6440">5205 105 7569,'-17'0'-756,"5"-2"869,0-4 1,1 4 63,-7-3-75,1 3-1,-1 2-142,9 0 20,-7 7 49,6 3 1,-7 8-33,-1-1 0,1 0 1,-1 3-1,-1 3 1,-2 6 14,-3 4 1,-1 4 0,4 2 0,-2 4 1,1 1 1,9 3-1,1 5 1,0-1 25,3-5 1,-1 3-1,6-7 1,-2 1-30,2 0 0,2-2 0,2-7 0,2 1-65,4 0 0,-2 0 1,8 0-1,-1-2-107,-1-4 0,11 2 0,-3-7-103,1-3 0,3-2 0,-1-1 265,2-1 0,8 1 0,-4-1 0</inkml:trace>
  <inkml:trace contextRef="#ctx0" brushRef="#br0" timeOffset="7214">5275 873 6609,'0'-11'-166,"2"1"175,4 2 0,1 1 0,7 3 0,-2-4 83,1-2 1,-3 1 0,0-5 0,-1 2-13,1-1 0,-6 3 0,4-2 0,-3-1-37,1-3 1,0-1 0,-6-1 0,0 1-101,0-1 0,0-5 1,0-2-1,0 0 45,0-1 0,0-5 0,0 4 0,0-2 24,0 0 0,0 8 0,0-3 42,0 5 1,0 2 3,0-1 0,0 6 0,0 1 0,-2-1 33,-4 2-156,4 3 0,-7 7 1,5 2-5,-2 3 0,-6 5 0,7 8 56,1-1 1,2 1 0,2-1 0,0 0 74,0 1 1,0-1-1,0 1 1,0-1-2,0 1 1,0-1 0,2 1-1,2-1-30,1 1 1,3-3 0,-4-1 0,4-3-13,1 3 0,-3-6 1,4 0-1,0-3 28,-1 1 1,-3 0-1,6-6-31,1 0 0,3 0 1,1 0-18,1 0 0,-1-2 0,1-2 1,-3-4 3,-3-1 1,4-3 0,-7-5-33,1-1 0,4 1 1,-7-1-171,3 1 177,-6-1 1,4 1-1,-6-1-18,3 1 0,-3-1 1,4 1 40,-4-1 0,4 1 1,0 0 45,-2-1-59,-2 8 25,-2 3-13,0 7 1,-6 2 5,0 3 0,0-1 0,6 8 0,0 2 16,0 1 1,0 2 0,0 1 0,0-1-22,0 1 1,0-1 0,2 1 4,4-1 0,-4-5 0,6-2-186,-1-3 1,-3 5-1,6-4 1,0 0 0,-1-1 179,5-3 0,1 6 0,3 0 0</inkml:trace>
  <inkml:trace contextRef="#ctx0" brushRef="#br0" timeOffset="7437">5991 524 7551,'0'18'266,"0"-1"-231,0 1 1,0-1 0,0 1 0,0-1-149,0 0 0,6 1 0,0-1 1,-3 1-93,-1-1 1,-2 1-1,2-1-133,4 1 1,-4-7 337,4 1 0,-4 0 0,-2 5 0</inkml:trace>
  <inkml:trace contextRef="#ctx0" brushRef="#br0" timeOffset="7722">6323 542 7417,'17'0'-305,"1"0"1,1 0-1,2 0 115,3 0 1,-1 2 189,-6 3 0,9-3 0,1 6 0</inkml:trace>
  <inkml:trace contextRef="#ctx0" brushRef="#br0" timeOffset="8441">6724 699 7569,'2'-12'-359,"4"1"0,-2 7 409,8-2 1,-6-2 0,3 0-1,1 1-46,0-1 1,-5-6-1,5 3 1,0-3 23,0 2 1,-7-3 0,5 3 0,-2-3-19,0-3 1,0 1 0,-4-1 0,1 1-12,3-1 0,2-5 0,-4-2 0,2 0-7,-2-1 1,-2-3 0,0 4 0,1 0 9,3 0 1,0 1-1,-6 7 17,0-1-8,0 1-4,0 7-9,0 2 0,0 7-95,0-5 0,-6 6 45,0 0 0,-7 7 54,1 11 1,4-1 0,3 1 0,1-1 43,-2 1 0,4-1 0,-4 1 57,4-1-86,2 1 19,0-1 1,0 1-28,0-1 0,0 0 1,0 1-1,2-3 9,4-3 0,-4 4 1,6-7-1,-1 1 2,5-4 0,-2 2 0,1-3 0,3-1 45,2-2 0,-5-2 0,1 0 0,1 0-14,3 0 0,1 0 0,1 0-27,-1 0 0,1-6 0,-1 1 1,1-1 6,-1-2 0,1-2 1,-1-5-82,1 3 1,-7-3-1,-1 3 1,0-4-295,-1-1 337,-5 0-5,4-1 1,-6 3-3,4 3 0,-4-4 174,3 5-74,-3-5 0,-2 5 182,0-1-164,0 8 23,0-11-150,0 13 0,6-4 54,0 12-2,0 3 0,-6 9 0,0-1 1,0 1-13,0-1 0,0 1 1,0-1-1,0 1-152,0-1 0,0 0 0,0 1-112,0-1 1,0 1 0,2-1 32,4 1 0,-2-7 0,7-1 214,3-2 0,1 6 0,3-5 0</inkml:trace>
  <inkml:trace contextRef="#ctx0" brushRef="#br0" timeOffset="9047">7580 524 6347,'10'0'184,"-4"0"-75,-12 0 0,2 0 1,-6-2-73,3-4 1,-1 4 0,4-5-20,-2-1 0,0 4 19,6-8 0,0 7 0,2-5-140,4 2 0,4 2-7,7 6 121,1 0 1,-1 0 0,1 0 22,-1 0 0,-5 0 0,-1 0 9,3 0 1,-4 2-31,1 4 0,-5 2 0,4 5 0,-2-1-8,-5 2 1,5-5 0,-2 3 0,-2 2-22,-2 1 0,-2 3 0,0-1 7,0 1 1,0-1 0,-2-1 3,-4-5 4,4 5 0,-11-12 0,5 5 0,-2 1-10,-4 0 1,5-6-1,-3 3-36,-1 1 0,-3-6 0,-1 4-97,-1-4 133,8-2 0,-5 0 1,3 0 13,-3 0 1,3 0 25,0 0 1,9-2 0,-3-4-18,4-6 1,4 5 0,2-1 0,3 2 15,3 0 1,-4 0 0,4 4-1,-1-1 46,1-3 1,-4 0 0,5 6 35,3 0 1,-4 0 0,1 0-47,3 0 0,1 6 0,3 2 0,-1-1-29,1 1 1,-6 4 0,-1-7-82,3-1 1,-1 0 0,1 0-1,-4 4-577,-3 2-75,7-7 698,-12 13 0,13-14 0,-5 6 0</inkml:trace>
  <inkml:trace contextRef="#ctx0" brushRef="#br0" timeOffset="9517">7947 18 7068,'10'0'96,"5"0"88,-5-8-225,0 6 0,5-6 0,-3 8 1,3 0-38,3 0 1,-1 0-1,1 0 1,-1 0 134,1 0 0,-1 0 1,0 0-1,1 0 8,-1 0 1,-5 2-1,0 2 1,-1 4-43,-1 2 0,6-5 0,-7 7 0,3 2-7,0 1 1,-7 3 0,5 1 0,-2 2-1,-4 3 0,3 5 0,-1-4 0,-2 2-3,-2 4 1,-2-4 0,0 2 0,0 2-2,0 2 1,0-3 0,-2-1 0,-4 2 2,-5 2 0,-5 0 1,-1-2-1,-1-2-64,1 2 0,-8-4 1,-5 0-162,-3-2 216,-1-1-6,-1 1 0,-8 2 0,-2 8 0</inkml:trace>
  <inkml:trace contextRef="#ctx0" brushRef="#br0" timeOffset="11712">88 1467 6336,'17'0'30,"-5"0"1,0-2-11,1-3 0,3 3 0,1-4 9,1 4 1,-1 2 0,1 0-1,-1 0 16,1 0 1,5-2 0,0-2 0,-1-2 10,-3 2 1,4 2-1,1 0 1,-1-1-24,2-3 0,-4 0 1,8 6-1,1 0-5,-3 0 0,4-6 0,-6 0 0,0 2-38,0 2 0,7 2 0,-3 0 0,2 0 12,-2 0 0,4 0 0,-4 0 0,4 0 4,2 0 0,0 0 0,-2-2 0,-2-1-10,-2-3 1,0 0-1,6 6 1,0 0 4,0 0 1,0 0-1,0 0 1,-2 0-7,-4 0 1,8 0-1,-6 0 1,0 0 1,2 0 0,0 0 0,0 0 0,-2 0 9,-2 0 1,-6 0-1,6 0 1,0 0-6,-2 0 0,6 0 0,-13 0 16,13 0-17,-6 0 0,2 0 1,0 0-1,0 0-15,-1 0 0,5 6 1,-4 0-1,2-3 1,-2-1 1,2-2 0,-6 0 0,2 0 41,4 0 1,-4 0-1,3 0-4,1 0 0,-4 0 0,2 0 1,2 0-7,2 0 1,2 0-1,0 0 1,-2 0-1,-2 0-179,-2 0 170,0 0-1,6 0 1,0 0 8,0 0-10,0 0 1,0 0-88,0 0 0,-1 0 69,1 0-5,0 0 1,-6 0-22,1 0 39,-1 0 1,6 0 33,0 0-41,-8 0 0,6 0 1,-4 0-1,4 0 53,2 0 1,-2 0-1,-2 0 1,-2 0-15,2 0 0,0 0 0,0 0 0,-2 0-23,2 0 1,-4 0 0,2 0-1,1 0-18,-3 0 1,4 0 0,-6 0 0,2 0 6,4 0 1,-4 0 0,2 0 0,1 0-33,-3 0 0,6 0 0,-4 0 0,4 0 15,2 0 1,0 0-1,-2 0 1,-2 0 33,-2 0 1,0 0 0,6 0 0,0 0 13,0 0 1,-6-2 0,0-1 0,2-3-9,2 2 1,0 2-1,-2 0 1,-4-2-14,-2-2 0,4 0 0,-3 6 0,1 0-33,4 0 0,-4 0 0,0 0 0,0 0-4,1 0 1,-1 0 0,4 0-1,-4 0 15,-2 0 0,4 0 0,-3 0 0,1 0 34,4 0 1,-4 0 0,2 0-1,2-1 25,2-5 0,0 4 0,-2-4-28,-2 4 0,0 2 1,6 0-1,0 0-22,0 0 1,0 0 0,0 0-1,0 0 1,-2 0-21,-4 0 0,4 0 0,-6 0 0,2 0-18,0 0 1,0 0 0,4 0 0,-2 0 24,-1 0 1,-3 0-1,2 0 1,-4 0 20,0 0 1,-5 0-1,5 0 1,-2 0 13,1 0 0,-1 0 0,-6 0 0,1 0 11,-1 0 0,6 0 0,1 0 0,-3 0-21,-1 0 1,5 0-1,2 0 1,2 0-3,0 0 0,-6 0 1,7 0 10,1 0 0,-4 0 0,2 0 1,0 0-1,0 0 2,0 0 1,-6 0-1,5 0 1,-3 0-3,-4 0 1,-1 0-1,-3 0 1,1 0-3,-1 0 1,0 0-1,1-2-22,-1-4 0,1 4 0,-1-4-15,1 5 0,-1 1 0,1 0 1,-1 0-1,1 0 4,-1 0 0,6 0 0,3 0 0,-1 0 9,0 0 1,4 0 0,-4 0-1,3 0 25,3 0 1,-4 0-1,0 0 1,-2 0 7,-3 0 1,3 0 0,-2 0 0,-2 0-1,-1 0 0,3 0 0,0 0 0,-1 0-15,-3 0 0,0 0 1,3 0-1,1 0-6,-2 0 0,5 0 1,-3 0-1,0 0-17,2 0 0,-5 0 1,5 0-1,-2 0 9,1 0 1,-1 0-1,-6 0 1,1 0 32,-1 0 1,1 0 0,1 0 0,3 0 22,1 0 0,2 0 0,-4 0 0,5 0-18,1 0 1,-4 0 0,4 0 0,0 0 39,1 0 0,-7 0 1,4 0-18,0 0 0,-5 0 1,3 0-1,-3 0 37,-3 0 1,2 0 0,3 0-1,1 0-19,-2 0 1,5 0 0,-3 0-1,0-2 1,0-2 26,1-2 0,-1 0 0,-6 6-10,1 0 0,-1 0 0,1-2-56,-1-4-561,1 4-676,-8-13 1201,-3 13 0,-22-6 0,-5 8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06.810"/>
    </inkml:context>
    <inkml:brush xml:id="br0">
      <inkml:brushProperty name="width" value="0.08571" units="cm"/>
      <inkml:brushProperty name="height" value="0.08571" units="cm"/>
    </inkml:brush>
  </inkml:definitions>
  <inkml:trace contextRef="#ctx0" brushRef="#br0">1 158 6913,'8'-10'-726,"-6"-6"677,3 5 0,-1 3 0,0 0 106,2 0 1,8 1-19,-3-5 1,-1 4 0,0 6 0,-1-2 74,1-1 1,-4-1 0,5 6-18,3 0 0,-4 0 0,1 0 0,3 0 1,1 2-101,3 3 1,-3-1 0,-1 6 0,-4 0 24,-2-1 0,-3-3 0,-3 4 0,2 0-44,2-1 1,0-3 0,-6 7-65,0 0 0,0 2 23,0 2 0,-2-4 0,-4-4-9,-6-1 0,3-3 40,-3-5 24,0 0 1,3-2 6,3-3 1,4 1 0,4-7 63,4-2 1,-2-4 0,7 0-45,3-1 1,1 1 0,1-1 0,-3 3 15,-1 3 0,0-4 0,5 7 1,-1-3 7,-5 0 1,5 7-1,-4-5 1,3 2 1,3 4 1,-1 2 0,0 2 113,1 0 0,-6 0 0,-1 0-120,3 0 1,1 2-1,1 4 6,-5 6 1,3-3 0,-8 3-16,-2 2 0,0 1 1,0 3-432,1-1 0,-1 1 101,-10-1 1,-3-1 0,-9-5 299,1-5 0,-8 4 0,-3-1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07.515"/>
    </inkml:context>
    <inkml:brush xml:id="br0">
      <inkml:brushProperty name="width" value="0.08571" units="cm"/>
      <inkml:brushProperty name="height" value="0.08571" units="cm"/>
    </inkml:brush>
  </inkml:definitions>
  <inkml:trace contextRef="#ctx0" brushRef="#br0">105 105 7829,'-12'-9'-267,"1"3"0,5 4 0,-6 2 211,-1 0 1,3 0 0,0-2-11,2-4 29,-5 4 1,11-8 43,-4 5 1,4 1-107,2-8 0,2 2 57,4-1 1,4-3 0,7 8 38,1 2 0,-1 2 0,1 2 0,-1 0 3,0 0 1,1 0 0,-1 2 73,1 4 0,-4-2 0,1 6 0,-5-1 0,-3 1 1,5 2 0,-6 5-72,-2 1 0,4-1 0,-3 1-14,-1-1 0,-4 1 0,-7-1 0,-1 1 3,-3-1 0,-4-1 0,4-3 0,-5-1 3,-1 1 1,5-3 0,1 2 0,-3-1 40,-2-1 0,-1 4 1,0-9-1,1 1 36,4 2 1,-3-6 4,3 4 15,-3 3-83,5-7 0,4 6 0,12-8-3,6 0 1,3 0 0,5 0 0,1-2 29,2-4 0,0 4 0,-3-3 0,1 3 39,2 2 0,3 0 1,-5 0-1,2 0 5,-1 0 0,-2 0 0,2 0 0,1 0-3,-1 0 0,-8 0 0,-4 0 1,5 0-112,0 0 0,-3 0-548,0 0 499,-9 0 83,4 0 0,-14 0 0,-2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38.269"/>
    </inkml:context>
    <inkml:brush xml:id="br0">
      <inkml:brushProperty name="width" value="0.08571" units="cm"/>
      <inkml:brushProperty name="height" value="0.08571" units="cm"/>
    </inkml:brush>
  </inkml:definitions>
  <inkml:trace contextRef="#ctx0" brushRef="#br0">331 18 7794,'11'0'-908,"-3"-1"1011,-8-5 0,-2 4 35,-4-4 1,2 4-91,-9 2 1,3 0-1,-8 0-42,1 0 1,4 0-1,2 0 1,-2 2-1,-3 4 0,-1-4 0,-1 5 0,1-1 10,-1 0 1,1 0-1,0-4 1,-1 2-15,1 2 1,1 1-1,3-3-35,1 2 1,0 6-1,-3-5 33,3 3 1,4-4 6,8 6 0,2-9 41,4 3 1,2-2 0,5 0 0,-1 2 18,2-2 0,1-2 1,3-2-1,-1 2-15,1 3 1,-1-3-1,0 4 1,1-4-45,-1-2 1,1 0-1,-1 0 1,1 2-21,-1 4 0,1-4 0,-1 4 9,1-4 1,-2-2-1,1 1 1,-4 3-60,-1 2 1,-6 0 25,4-6 0,-5 8-4,1 3 0,-4-1 6,-2 2 1,-8-6-10,-3 5 0,-5-5 1,-1 4 5,-2-3 1,3 5 0,-2-5 15,1 4 0,-1-5 1,1 3 49,-1-2 0,7 2 24,-1-3 1,6-4 0,-3 5-19,1 0 1,2-2 51,6 7-17,0-10 0,2 6 1,4-8 59,5 0 1,5 0 0,1 0-62,1 0 0,-1 0 0,1 0 1,-1 0 23,1 0 1,-2 0-1,3 0 1,-2 0 7,1 0 0,-1 0 0,0 0-94,1 0 1,-1 0-132,1 0 1,-1 0-1,0 0-248,1 0 1,-6 0-743,0 0 1114,-10 0 0,7 0 0,-9 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38.756"/>
    </inkml:context>
    <inkml:brush xml:id="br0">
      <inkml:brushProperty name="width" value="0.08571" units="cm"/>
      <inkml:brushProperty name="height" value="0.08571" units="cm"/>
    </inkml:brush>
  </inkml:definitions>
  <inkml:trace contextRef="#ctx0" brushRef="#br0">0 18 7150,'18'0'-2,"-1"-5"120,1-1 1,-1 0-1,0 6 1,1 0-61,-1 0 1,1 0 0,-1 0-1,1 0-9,-1 0 0,1 2 0,-1 2-46,1 2 1,-1 7 0,-1-1-25,-5 3 1,-1 1-1,-6-3 1,2-2 18,-3 4 0,-1 0 0,-2 3-75,0-2 1,-2 3-1,-1-2 15,-3 1 1,-6-8-1,4 1 1,-2-2-18,-3 1 1,3-7 0,-1 6-43,-3-1 0,-1-7 0,-3 5-278,1-5 1,-1-1 248,1 0 1,5 0 149,1 0 0,7-7 0,-4-2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39.163"/>
    </inkml:context>
    <inkml:brush xml:id="br0">
      <inkml:brushProperty name="width" value="0.08571" units="cm"/>
      <inkml:brushProperty name="height" value="0.08571" units="cm"/>
    </inkml:brush>
  </inkml:definitions>
  <inkml:trace contextRef="#ctx0" brushRef="#br0">262 36 6676,'-9'-10'-161,"6"-4"1,-8 9 321,-3 1 1,4 2-1,-1 2-48,-4 0 0,1 2 0,-4 2-2,1 1 0,5 9 1,0-4-1,-1 1-3,-3 1 1,5 0 0,-1 4 0,0 4-10,3-3 0,-5 0 0,6 3 0,1 1-16,-1 1 1,2 3-1,6-8-18,0 1 0,0-2 0,0 3-48,0-1 1,2-1 0,4 1-39,5-1 1,5-8 0,1-1 4,1 1 0,-1-8 1,1 5-521,-1-5 1,1-1-1,-1 0 536,1 0 0,-1 0 0,1 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39.947"/>
    </inkml:context>
    <inkml:brush xml:id="br0">
      <inkml:brushProperty name="width" value="0.08571" units="cm"/>
      <inkml:brushProperty name="height" value="0.08571" units="cm"/>
    </inkml:brush>
  </inkml:definitions>
  <inkml:trace contextRef="#ctx0" brushRef="#br0">1 106 7199,'0'-12'189,"0"0"1,0 7-181,0-7 1,2 2 0,3-3 37,7 1 0,-2 8 1,1-2-2,3 4 1,-4 2-1,1-2-18,3-3 1,1 3-18,3-4 0,-3 6 1,-1 4-19,-2 2 1,-1 7 0,5-1 13,-5 3 0,-1-3 0,-6 0-127,2 1 1,2 3-1,-4 1 41,1 1 1,1-7 0,-6 1-3,0 1 1,0-3 5,0 2 1,-3-8 87,-2 2 0,2-5 93,-9-1-39,8 0 1,-4-7-22,8-6 0,0-1 0,0-4-49,0 1 0,0 5 1,2 0 11,4-1 1,4-1 0,4 1 0,1 3-26,-4 2 0,-5-4 0,4 5 0,0-1 19,-1 0 1,1 0-1,3 5 1,-1-3 116,2 2 1,-4 2 0,1 2-73,3 0 0,1 0 0,3 0 3,-1 0 0,1 0 1,-1 0-19,1 0 0,-3 2 1,-1 4-26,-3 5 1,-5-1 0,3 2 0,0 1-6,-5 3 1,-2-5 0,-2 1-1,0 2-4,0 1 0,0 3 1,0-1 23,0 1 0,0-1 0,0 0 7,0 1 0,0-1 0,0 1-27,0-1 1,-2-1 0,-2-3-271,-2-1 1,-8-1 1,5 5-1,-7-2 266,4-3 0,-4-8 0,7 5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45.367"/>
    </inkml:context>
    <inkml:brush xml:id="br0">
      <inkml:brushProperty name="width" value="0.08571" units="cm"/>
      <inkml:brushProperty name="height" value="0.08571" units="cm"/>
    </inkml:brush>
  </inkml:definitions>
  <inkml:trace contextRef="#ctx0" brushRef="#br0">245 18 6742,'0'-9'401,"2"1"-138,3 8-58,-4 0-158,8 0 0,-11 2 0,-5 2-38,-3 2 1,-6 7 0,-1-3 15,-1 0 0,1-1 0,-1-5 0,1 4-45,-1 2 1,1-5 0,1 7-1,3 0 2,1-3 1,3 1-1,-5-4 8,2 6 1,3 3-7,-3 3 1,4-7 8,8 1 1,2-9 0,4 4 0,6-5 14,3-2 1,3 0 0,-1 0 0,1 0 2,-1 0 1,0 0 0,1 0 0,-1 0 37,1 0 0,-1 0 1,1 0-1,-1 0-12,1 0 0,-1 0 1,0 0-49,1 0 1,-6 0 0,-1 0-103,3 0 0,-6 1 62,-2 5 1,-5-2 10,-1 8 1,0-1-1,-1 4 11,-5-2 0,1 1 1,-7-3-1,-1 1 22,-2-1 0,3-2 0,0 4 0,-1-2 16,-2-3 0,-3 5-6,1-1 1,1-3-1,3 2 112,1-5 1,8 2-23,-2-2 0,6-4 0,4 7-39,2-2 1,8-6 0,-3 5 0,5-4 18,1-2 1,1 0-1,-1 0 1,0 0 0,1 0 0,5 0 0,0 0 1,1 0-72,1 0 1,-5 0 0,2 0-1,-3 0-201,-1 0 0,0 0 0,-1 0-149,0 0 1,-5 0 0,0 0 346,2 0 0,-7-8 0,1 0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45.758"/>
    </inkml:context>
    <inkml:brush xml:id="br0">
      <inkml:brushProperty name="width" value="0.08571" units="cm"/>
      <inkml:brushProperty name="height" value="0.08571" units="cm"/>
    </inkml:brush>
  </inkml:definitions>
  <inkml:trace contextRef="#ctx0" brushRef="#br0">0 34 7833,'8'-8'-412,"-4"0"1,6 6 471,-3-4 1,7 4 0,-2-4 85,3 4 0,3 2 0,-1 0 54,1 0 1,-1 0 0,1 0 0,-1 0-120,0 0 0,2 6 0,-5 2 0,0 0-151,-2-2 1,-3 9-1,5-3-34,-2 3 0,-9 3 0,3-2 52,-4 2 0,-2-6 0,-2 0-9,-4 1 0,-3 0 0,-9 0 0,1-7 3,-1 2 0,2-4 0,-3 6-164,2-2 0,0-3 1,-1-5 30,1 0 0,5 6-536,0 0 727,8 0 0,4-14 0,10-2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46.109"/>
    </inkml:context>
    <inkml:brush xml:id="br0">
      <inkml:brushProperty name="width" value="0.08571" units="cm"/>
      <inkml:brushProperty name="height" value="0.08571" units="cm"/>
    </inkml:brush>
  </inkml:definitions>
  <inkml:trace contextRef="#ctx0" brushRef="#br0">157 18 7833,'0'-9'-276,"-7"1"0,-5 8 329,-4 0 0,5 0 0,-1 0 0,-1 2 49,-3 4 0,4-3 1,1 9 1,-3 2 1,5 1 0,-1 3 0,2-2 3,4 2 1,2 0 0,2 0-59,0-2 0,0 2-132,0 0 0,8-2 0,4 0 1,1-2-201,-1-2 1,3-9-1,-3 6 1,4-4 0,1 0 281,0-1 0,9 6 0,1 0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46.715"/>
    </inkml:context>
    <inkml:brush xml:id="br0">
      <inkml:brushProperty name="width" value="0.08571" units="cm"/>
      <inkml:brushProperty name="height" value="0.08571" units="cm"/>
    </inkml:brush>
  </inkml:definitions>
  <inkml:trace contextRef="#ctx0" brushRef="#br0">1 123 7128,'0'-12'38,"0"1"1,2-1-3,3-5 0,-1 7 0,8 2 58,1 0 0,3 6 0,1-3 13,1 3 1,-1 2 0,1 0-53,0 0 0,-6 0 1,0 0-41,1 0 0,-3 5 1,2 3-30,1 2 0,1 2 0,-1 5-52,-1 0 1,-9-5 0,4 0-56,-5 1 0,-2 3 63,0 1 0,-2-1 1,-2-3-26,-2-1 1,-3-8 36,4 2 1,-4 2 18,-10-3 8,10 1 0,2-14 0,7-3 0,2-5 1,2-1 3,0-1 0,9 7 1,-5-1 4,1-2 1,3-1 0,4-3 0,-3 1 13,-1 0 0,-1 5 1,7 0 68,-2-1 0,3 3 0,-2 0 36,0 2 1,1 3 0,1 5-29,-2 0 0,-6 0 1,1 0-20,1 0 1,-2 2 0,-1 1-38,5 3 1,-7 8 0,-1-4 0,-1 1-52,0 1 1,0 0 0,-5 3-312,5-3 1,-4 3 211,3-3 0,-7-2 0,-7-1 0,0-1 125,-4-4 0,-4 6 0,1-1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8:18.113"/>
    </inkml:context>
    <inkml:brush xml:id="br0">
      <inkml:brushProperty name="width" value="0.08571" units="cm"/>
      <inkml:brushProperty name="height" value="0.08571" units="cm"/>
      <inkml:brushProperty name="color" value="#CC0066"/>
    </inkml:brush>
  </inkml:definitions>
  <inkml:trace contextRef="#ctx0" brushRef="#br0">18 1118 7569,'-8'-17'-824,"6"5"951,-3 0 68,3 8-160,2-3-15,0 7 0,0 2 12,0 3 1,0-1 0,0 8 9,0 2 0,0 1 1,2 4-23,3 5 0,-1 1 0,6 4 0,0-6-9,-1-3 1,-5 3-1,4 0 1,-2-1 2,0-3 0,5-1 0,-5-1-2,-2 1 0,4-1-6,-2 0 0,5 1-55,-5-1 284,0-7-157,-6-2 0,6-16 1,-1-4-64,-1-3 0,-2-3 0,-2 1-73,0 0 66,8-1 0,-6-5 0,4-2 1,-4-1-32,-2 1 1,6-6-1,-1 2 1,-1-4-102,-2-2 1,4-6 0,0 1 0,0 1 81,1 2 0,-5-4 0,6 0 0,-2 3 43,0 1 1,0 2-1,-6 0 1,0 2-28,0 4 1,0-2-1,2 5 1,1 1 45,3 0 0,0-4 1,-6 6-1,0 1-14,0 3 0,2-4 0,2-1 0,2 1-15,-2-2 1,3 5 0,1-3 7,2 4 0,-4 1 1,3 1-1,1-1 1,-2 1-5,0-1 0,3 7 1,-5-1 21,-2-2 0,4 5 0,-2-3-41,-3-1 0,1 3-46,2-2 1,-4 6 24,4-5 1,-2 5 11,2-6 0,-4 6 86,3-5-12,5 7 1,0-4-33,7 8 1,-5 0-9,-1 0 1,1 0-4,6 0 1,-1 0 0,1 0 25,-1 0 0,-5 0 1,-1 0-1,3 0 27,1 0 0,3 0 0,-1 0 0,1-2-31,-1-4 0,1 4 0,-1-3 1,1 3-17,-1 2 0,1 0 0,-1 0 0,2 0 12,5 0 0,-5 0 0,4 0 0,-3 0-43,-3 0 1,7 0 0,-1 0 0,-2 0 26,-1 0 0,3 0 0,0 0 0,-1 0 16,-3 0 1,0 0 0,3 0 0,1 0-15,-2 0 0,5 0 0,-1 0 0,0 0 0,0 0 0,0 0 0,-3 0 0,1 0-1,-2 0 0,5 0 0,-1 0 0,0 0-5,0 0 0,1 0 0,-5 0 0,4 0 0,2 0 1,-3 0-1,3 0 1,-2 0-20,-4 0 0,5 0 0,-1 0 0,0 0 13,0 0 1,0 0 0,-3 0 0,1 0-16,-2 0 0,-1 0 1,-3 0-1,1 0 16,-1 0 1,8 0 12,5 0 1,-3 0 0,0 0 0,-2 0-2,-4 0 1,-1 0-1,-3 0 1,1 0-2,-1 0 1,1 0-1,-1 0 1,1 0-2,-1 0 0,1 0 1,-1 0-2,0 0 0,1 0 0,-1 0 1,1 0 2,-1 0 0,1 0 0,-1 0 0,3 0 18,3 0 1,-4-6-1,7 0 1,-3 2-19,0 2 0,2 2 0,-3 0 1,3 0-6,2 0 0,-6-6 0,5 1 0,-3 1-14,0 2 1,1 2 0,-7 0 0,0 0 6,1 0 1,-1 0-1,1 0 1,-1 0 21,1 0 1,-1 0 0,1 0-5,-1 0 1,1 0 0,-1 0 0,1 0 9,-1 0 1,1 0 0,-1 0-1,0 0-12,1 0 1,-1 0 0,3 0 0,1 0-10,2 0 0,1-2 1,-7-2-20,1-2 25,-1 0 0,1 6 0,-1 0-5,0 0 0,1 0 0,-1 0-8,1 0 1,-1 0 0,1 0 5,-1 0 0,1 0 0,-1 0 3,1 0 0,-1 0 0,1 0 0,-1 0-2,1 0 1,-7 0-1,1 0 1,1 0-5,3 0 0,1 0 0,1 0-10,-1 0 1,-5 0-1,0 0 15,1 0 1,3 0 9,1 0-12,-7 0 1,5 0 0,-3 0 2,4 0 0,1 0 0,0 0 0,1 0 14,-1 0 1,-3 0 0,3 0-1,9 0 1,-3 0-1,0 0 1,-3-2-11,-3-3 0,1 3 0,-1-4 1,1 4-13,-1 2 1,-5 0 0,-1 0 0,3 0-29,1 0 1,-3 0-1,0 0 14,1 0 1,3 0 0,1 0 14,1 0 0,-1 0 1,1 0-1,-1 0 38,1 0 1,-7 0 0,1 0-1,1 0 12,3 0 1,1 0 0,1 0 0,-1 0-15,1 0 1,-7 0-1,1 0 1,2 0-16,1 0 0,3 0 0,-1 0-33,1 0 0,5 0 1,0 0-1,-1 0 10,-3 0 1,-2 0 0,1 0-1,-1 0 46,1 0 0,-1 0 0,1 0 1,-1 0 35,1 0 1,-1 0 0,2 0 0,3 0-14,1 0 0,0 0 0,-5 0 0,-1 0-3,1 0 1,-1 0 0,1 0-1,-1 0-12,1 0 1,1 0 0,2 0 0,3 0-33,-3 0 1,-2 0 0,-1 0-1,-1 0 1,1 0 0,5 0 0,0 0 1,-1 0-25,-3 0 1,-1 0 0,-1 0-95,1 0 1,-1 0-323,0 0-717,-7 0 1143,-2 0 0,-8 0 0</inkml:trace>
  <inkml:trace contextRef="#ctx0" brushRef="#br0" timeOffset="2221">1468 559 6609,'-2'18'82,"-4"-1"0,2 1 4,-8-1 1,6-5-31,-5-1 0,5-7 1,-6 2-63,-1-4 0,-3 0 0,-1 2 0,-1 2-51,1-2 0,-1-3 1,-1-1-1,-2 0 43,-3 0 0,1 0 1,6 0-1,-1 0 7,1 0 1,-1 0 0,3-1 26,3-5 1,4 2 0,8-8-11,0-1 1,0 3-27,0-2 0,0 1 0,2-5 11,4 4 0,2 3 1,5 5-47,-1-2 0,0 0 36,5 6 1,-5 0 0,-2-2-1,-1-2 17,1-1 0,-4-1 1,5 6 34,3 0 0,1 0 0,3 0-7,-1 0 0,1 0 0,-1 0 0,1 0 35,-1 0 1,1 0 0,-1-2 0,1-2 7,-1-2 0,3 0 0,1 4 0,2-2-12,-1-1 1,-3-3 0,-2 4 0,1-2 6,-1 2 1,1 0-1,-1 1-60,1-3 0,-1 0-152,1 6 0,-7 0-78,1 0 0,-8 2-17,2 4 1,-4-2-1,-2 7-384,0 3 623,0-6 0,0 7 0,0-5 0</inkml:trace>
  <inkml:trace contextRef="#ctx0" brushRef="#br0" timeOffset="2530">1887 647 7187,'8'9'-49,"-7"7"213,5-5 1,-4 5-156,-2 1 0,0 1-161,0-1 0,0 1-452,0-1 604,0 1 0,0-1 0,0 1 0</inkml:trace>
  <inkml:trace contextRef="#ctx0" brushRef="#br0" timeOffset="3150">2149 402 6765,'0'-12'100,"0"1"1,0 5-138,0-6-67,0 8 118,0-11 1,2 13 0,3-4-19,7 4 0,-2 2 1,1 0-1,3 0 17,2 0 1,1 0 0,0 0 28,1 0 0,-1 0 1,1 0-52,-1 0 1,-7 2 0,-4 4 0,-2 4-15,2-1 1,-4 7-1,3-4 1,-3 3 15,-2 3 0,-2-7 0,-2 1 0,-3-1-15,-3-1 0,4 6 1,-5-7 84,-3 1 0,-2 4 14,-1-9 1,5 7-49,1-6 0,7 2 23,-2-2 0,6-5 5,6 5 0,3-4 0,9-2 1,-1 0-20,1 0 0,1 0 1,3 0-1,1 0-66,-2 0 0,4 0 1,-1 0-1,-3 0-123,-1 0 1,-3 0 0,-1 2 9,-5 4 0,3-2 1,-8 8 140,-3 1 0,-1 3 0,-2 1 0</inkml:trace>
  <inkml:trace contextRef="#ctx0" brushRef="#br0" timeOffset="3813">891 1101 6364,'18'-2'155,"-1"-4"1,1 4-1,-1-4-123,1 4 1,-1 2 0,1 0-7,-1 0 1,0 0 0,1 0 0,1 0-1,3 0 26,1 0 0,8 0 1,-2 0-1,4 0-3,2 0 0,2 0 0,4 0 1,3 0 33,1 0 1,5 0-1,-3 0 1,3 0-4,3 0 1,-3 0 0,-1 0 0,-5 0-57,-1 0 1,2 0 0,-8 0-1,-4 0-21,0 0 0,-8 6 0,-2 0 1,-4-2-39,-1-2 1,-1-2-1,1 0 3,-1 0 0,1 0 1,-1 0-76,1 0 1,-1 0 44,1 0 0,-7 0-821,1 0 883,-8 0 0,-4-8 0,-10-2 0</inkml:trace>
  <inkml:trace contextRef="#ctx0" brushRef="#br0" timeOffset="4466">1328 1485 7569,'-12'0'-872,"1"0"1047,7 0 0,-4-2-102,8-4 1,2-2 0,2-5-89,2 1 0,1 6 1,-1-3 61,6 1 0,3-4 0,3 6 0,-1 2-32,1 3 0,-1 1 0,1 0 0,-1 0-17,1 0 0,-1 0 1,1 0-39,-1 0 0,-1 1 0,-5 5 0,-3 4 38,0 0 1,-6 5-1,5-5 1,-1 2-146,0-1 0,0 1 0,-6 5 60,0 1 0,0-1 1,-2 1 51,-4-1 1,4-5-1,-6-2 52,1-3 0,3-1 1,-6-4 21,2 4 0,2-6-18,6 0 1,0-2-1,0-10-5,0-1 1,0-3 0,2-1 0,4-1 0,4 1 0,7-1 0,1 1 11,-1-1 1,-5 7 0,0 1-1,1 0 54,3 1 1,1 5 0,1-2 70,-1 4-126,1 2 1,-1 0-1,0 0 3,1 0 1,-1 0 0,1 0 0,-3 2-57,-3 4 1,-2-2 0,-4 7-84,5 3 1,-3-4-1,-2 1-129,-4 3 0,-2 1 0,0 3 49,0-1 0,0 1 189,0-1 0,-8 1 0,-2-1 0</inkml:trace>
  <inkml:trace contextRef="#ctx0" brushRef="#br0" timeOffset="4688">2044 1520 6404,'12'0'304,"-1"0"0,-5 0-100,6 0 0,-3 8-246,3 3 0,-4 5 0,-8 1 1,0 1-42,0-1 0,0 1 0,0-1 0,-2 0 77,-4 1 6,4-1 0,-13 1 0,5-1 0</inkml:trace>
  <inkml:trace contextRef="#ctx0" brushRef="#br0" timeOffset="5483">3074 1066 6478,'8'-10'55,"-4"2"3,8 8 0,-1 0 32,7 0 0,-1 0-31,1 0 0,-1 0 0,1 0 0,-1-2-8,0-4 1,1 5 0,-1-5-1,1 4-8,-1 2 1,1 0-1,-1 0 1,1 0-48,-1 0 1,3 0-1,1 0 1,2 0-29,-1 0 0,-3 0 0,-2 0-67,1 0 1,-1 0-43,1 0-246,-1 0 147,1 0 1,-9 2 239,-3 4 0,-12-5 0,-3 7 0</inkml:trace>
  <inkml:trace contextRef="#ctx0" brushRef="#br0" timeOffset="5812">3354 839 6685,'2'17'58,"2"1"1,1 1-7,-1 4 1,-2-1 0,-2 5 0,0 0-30,0 0 1,0-4-1,0 5 1,0-3-17,0-4 1,-2 4 0,-2-1-96,-1-3 1,-1-2-1,6-1-357,0-1 445,0 1 0,0-1 0,0 1 0</inkml:trace>
  <inkml:trace contextRef="#ctx0" brushRef="#br0" timeOffset="6517">4594 681 7434,'17'0'-392,"-7"0"0,-2 2 421,-8 4 0,-2-2 1,-4 8-2,-6 1 1,3-5 0,-3 0 8,-2 0 0,-1-6 1,-3 3-1,1-3-22,-1-2 1,1 0-1,-1 0 7,1 0 0,0 0 0,-1 0-133,1 0 0,1-2 1,2-1-1,3-3-29,-3 2 0,5-6 83,-3-2 1,8-3 46,-2-3 1,4 1 0,4 1 5,4 5 1,-2-3 0,6 7 16,-3-3 1,7 6 0,-2-2 3,3 4 0,-3 2 1,-1 0-15,3 0 1,-4 0 0,1 0-4,3 0 0,1 0 1,3 0 29,-1 0 0,1 0 0,-1 0 0,1 0 44,-1 0 1,1 0-1,-1 0-24,1 0 0,-1 0 1,1 0-1,-1 0-17,0 0 0,1-6 1,-1 1-1,1 1 4,-1 2 1,1 2 0,-1 0-1,1 0 7,-1 0 0,6-6 0,1 0 0,-3 2 37,-1 2 1,-3 2-16,0 0-186,1 0-785,-1 0 905,-7 0 0,-2 8 0,-8 2 0</inkml:trace>
  <inkml:trace contextRef="#ctx0" brushRef="#br0" timeOffset="7101">5257 769 7569,'0'10'-601,"0"-3"0,-2-7 724,-3 0 1,1 0-7,-8 0 1,6-2 1,-5-3 0,7 1-68,-2-8 0,4 6 1,4-4-103,4 3 1,-2 1 0,5 4 0,1-2 1,0-2 0,-4 0 0,5 6 28,3 0 0,1 0 1,3 0 7,-1 0 1,1 0 0,-3 2 12,-3 4 0,3-2 0,-5 8-39,0 1 0,-2-3 0,-8 2-86,0 1 1,0 3 110,0 1 1,-2 1 0,-4-1-8,-6 1 1,-3-3 0,-3-1 124,1-3 1,-1-7-32,1 2 1,1-2-9,5 2-20,3-4 47,8 13 1,2-13 1,4 4 0,-3-4 0,9-2-70,2 0 0,1-2 0,3-2-21,-1-2 1,1 0 0,-1 6-1,1 0-73,-1 0 0,-5 0 1,-1 0 69,3 0 0,1-7 0,3-3 0</inkml:trace>
  <inkml:trace contextRef="#ctx0" brushRef="#br0" timeOffset="7685">5449 315 7569,'0'-12'-671,"0"0"0,2 7 620,4-7 1,4 6 0,7-4 119,1 3 0,-7 1 1,1 6 17,2 0 1,1 0 0,3 0-36,-1 0 0,-5 0-61,-1 0 0,-5 8 1,4 3 31,-2 5 0,-2 1 0,-6 1-83,0-1 1,-8 1 59,-4-1 1,-3 1 59,-3-1 1,7-7 0,1-2 57,2-1 42,2-5-81,6 6 1,8-8-1,4 0-43,3 0 1,8 0 0,1 0 0,-3 0-22,-2 0 0,-1 0 0,1 0 0,3 0-94,1 0 0,0 0 11,-5 0 0,-3 8 68,-3 3 0,-4 5 0,-8 1 0</inkml:trace>
  <inkml:trace contextRef="#ctx0" brushRef="#br0" timeOffset="8451">4437 1293 6652,'-12'-2'-571,"0"-4"685,8 4 27,-11-6 24,5 8-119,0 0-77,3 0 84,7 0 0,0 2 23,0 4 1,7-4 0,5 4-21,4-4 0,1-2 0,2 0 0,3 0-15,1 0 1,8-6 0,-2 0 0,2 2 11,-2 2 1,10 2-1,-4 0 1,4 0 10,4 0 0,-6 0 0,5 0 0,-1 0 35,0 0 0,5-6 1,-5 1-1,0 1-21,1 2 1,-5 2-1,6 0 1,0 0-42,3 0 0,-1-6 0,1 0 0,1 2-31,-2 2 1,3 2 0,-5 0 0,0 0-18,-1 0 0,5 0 0,-6 0 0,-5 0-24,-4 0 1,-1 0 0,-8 0 0,-2 0-185,-1 0 1,-3 2-93,1 4 0,-3-2-13,-3 8 1,-6-1-1,-12 5 324,-6-5 0,-11 13 0,-4-5 0</inkml:trace>
  <inkml:trace contextRef="#ctx0" brushRef="#br0" timeOffset="9109">5013 1677 6762,'-2'-12'-232,"-2"1"268,-2-3 1,0 4 0,6-1-1,0-3 1,6 4 0,2-1 0,2-1-3,3 2 1,-3-3 0,2 7-11,1 2 1,3 2-1,1 2 29,1 0 1,-1 0-57,1 0 1,-3 8 0,-1 2 0,-5 1-24,-1 1 0,4-6 0,-6 5 1,-1 3 9,3 2 1,-6-5 0,4 1-1,-4 1-179,-2 3 0,2-4 76,4-1 120,-4 1 1,3-2 14,-10-5 1,1-3 3,-8-2 1,6-7-15,-5-5 1,7-4-19,-2-1 0,6 1 1,4 3-1,4 3 12,1 2 0,-3-3 0,6 5 0,-1 0 38,-1-2 1,6 6-1,-5-3 1,5 1-21,1-2 1,-5 4-1,-1-4 1,3 4 106,2 2 1,1 0 0,1-2 0,-1-2 4,0-1 1,1-1 0,-1 6 0,1 0-28,-1 0 1,1 0-1,-1 0-260,1 0 0,-9 7-43,-3 5 0,-4 4 65,-2 1 0,0 1 0,-2-3 0,-2-1-451,-1-3 586,-9 1 0,4 5 0,-7 1 0</inkml:trace>
  <inkml:trace contextRef="#ctx0" brushRef="#br0" timeOffset="9738">5781 1712 7569,'10'0'-604,"-2"0"561,-1 0 2,-5 0 0,4 0 84,-12 0 1,3 0-128,-9 0 0,6 0 81,-6 0 1,9-2 29,-3-4 1,6 2-28,6-7 1,-3 7 2,9-2 1,-6 4-1,6 2 29,1 0 1,-3 0 0,1 0 66,3 0 0,-4 0 0,1 0-26,3 0 0,-4 0-74,1 0 1,-1 8-1,4 1-16,-3 1 1,-7 6 0,2-5-73,-4 5 1,-2 1 0,0 1 49,0-1 1,-2 1 0,-2-1 0,-4 1 25,-1-1 1,-3 1-1,-5-1 1,-1-1 15,1-5 0,-1 5 0,1-7-3,-1 1 0,1 0 14,-1-4 1,1-4-8,-1 3 1,9-5-2,3-5 1,4 1 0,2-8 10,0-2 0,0 5 0,2-3 51,4-1 0,-2 5 20,7 2 1,-5 4 0,6 2-57,1 0 1,-3 0-1,0 2 1,-1 2-2,1 2 1,2 7 0,5-3-268,1 0 1,-7 5-505,1-3 740,-8 3 0,4-5 0,-8-2 0</inkml:trace>
  <inkml:trace contextRef="#ctx0" brushRef="#br0" timeOffset="10763">5118 18 7144,'9'-2'-984,"-3"-4"1136,-4 4-94,-2-6 1,2 8-13,4 0 1,-2 0-1,7 0 1,3 0-28,1 0 1,3 0 0,-1 0 0,1 0-2,-1 0 1,7 0-1,-1 0 1,-2 0-10,-1 0 0,3 0 0,0 0 0,1 0 9,1 0 1,-4 0 0,6 0-1,0 0-3,1 0 0,-5 0 0,4 0 0,0 0-3,0 0 0,-3 0 1,3 0-1,0 0-3,0 0 0,-4 0 0,7 0 1,-1 0-18,-2 0 1,4 0 0,-6 0 0,0 0 12,1 0 1,5 0 0,-4 0 0,0 0 3,-4 0 0,2 0 1,1 0-1,-1 0-8,0 0 1,-2 0-1,-5 0 13,-1 0 1,1 6 0,-1 0 8,1-2 1,-1-2 0,1-2 0,-1 0 0,1 0 1,-1 0-1,1 0-11,-1 0 0,0 2 1,1 2-1,-1 1 14,1-1 1,-1-2-1,1-2-14,-1 0 1,1 2 0,-1 2 32,1 2 0,-1 0 0,1-6-9,-1 0 0,-1 2 1,-3 2-1,-1 1 12,1-1 0,-3-2 1,2-2-72,1 0-196,-5 0-112,0 0-269,-8 0 599,0 0 0,-8 8 0,-2 2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47.364"/>
    </inkml:context>
    <inkml:brush xml:id="br0">
      <inkml:brushProperty name="width" value="0.08571" units="cm"/>
      <inkml:brushProperty name="height" value="0.08571" units="cm"/>
    </inkml:brush>
  </inkml:definitions>
  <inkml:trace contextRef="#ctx0" brushRef="#br0">35 52 6677,'-8'10'116,"6"-2"1,-11-9-113,7-6 1,0-3 17,6-7 0,2 5 5,4 1 0,-2 7 1,8-2 6,1 4 0,-3 2 0,1 0-21,3 0 0,-1 2 0,0 2 0,-3 4 24,-2 1 1,-1-3-98,-1 6 1,-4-1 0,4 7-4,-3-1 0,-3-5 1,-3 0 49,-3 1 1,-2 3-1,-5-2 1,4 0-9,0-2 0,-2-6 1,4 6 59,-3 2 1,4-1 0,-3 1 16,1-3 46,2-8 0,8 6-36,4-9 0,-2 0 0,7 0-7,3 0 0,2 0 0,0-3 0,1 0 27,2-3 1,-3 1 0,2 5 107,0 0 0,0 0 0,-2 0-19,2 0 0,-1 0-1120,0 0 945,1 0 0,-8 7 0,-2 3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49.446"/>
    </inkml:context>
    <inkml:brush xml:id="br0">
      <inkml:brushProperty name="width" value="0.08571" units="cm"/>
      <inkml:brushProperty name="height" value="0.08571" units="cm"/>
    </inkml:brush>
  </inkml:definitions>
  <inkml:trace contextRef="#ctx0" brushRef="#br0">88 35 6088,'-10'0'-23,"-5"0"0,7-2 47,-4-3 0,3 3 50,3-4 0,2 4 30,-8 2 0,9-2 136,-3-4-213,4 4 0,4-6 0,4 8-34,5 0 1,-1 0 0,2 0 27,1 0 0,3 0 1,1 0 42,1 0 0,-1 0 0,1 0 1,1 0 42,4 0 1,-3 0 0,3 0 0,-4 0-26,-1 0 0,-1 6 0,1 0-9,-1-2 1,1 0-86,-1 2 1,1-2 0,-2 5-15,2-1 0,-6 4 1,0-5 33,1 3 0,-3-4 0,0 6 76,-2 1 1,3 3 0,-3 1-28,2 1 1,-7-1-1,3 1 1,-4-1-14,-2 0 1,2 3 0,2 1-45,2 2 0,0 1 0,-6-7 1,0 3 25,0 3 1,1-4 0,4 5 0,0-5-19,-2-2 1,6 7 0,-1-1-1,0 0 16,-1 3 0,5-7 1,-4 6-1,-2-2 13,3 1 0,3 1 0,-4-4 0,1 5-27,5 1 0,-6-4 0,-1 4 1,-1-1 9,0 3 1,-1-6 0,-2 6-1,0 0-14,4-2 1,-2 6-1,-5-4 1,0 2 11,0-3-44,0 6 32,8-14 0,-6 13 0,4-6 4,-4 0 4,-2 6-3,0-14-23,0 7 20,8-1 3,-7-6-12,6 14 16,-7-13-11,0 5 2,0 0 18,0-5-14,0 5-2,0 0 2,0-6-37,0 7 33,0-1-3,0-6-26,0 7 25,0-2 3,0-5-3,0 6-22,0-6 20,0 6 1,0-5 2,0 5-2,0-8-3,0 0 0,0 1 0,0 0 1,0-2 45,0 3 0,0-2 1,3-2-1,0-2 32,3 0 0,1-2 0,-7 7-48,0-2 1,0 3 0,0-2-75,0 0 0,0 1 1,0 0-1,0-2 46,0 2 0,0-6 0,0 0 0,0 1-29,0 2 1,-7 3 0,1 0 44,3-2 0,0 2 0,3 0 1,0 0-5,0-2 1,0 3 0,0-2 0,0 0-4,0 0 0,0 2 0,0-3 0,0 1-51,0 2 1,0-2 0,0 0 0,0 1 17,0 0 0,0-2 0,0 2 0,0 0 37,0 0 1,6-8-1,0 2 1,-1 2 26,-3 2 1,-2 1 0,0 0 0,0 1-11,0-1 0,2 0 1,2 3-1,1 1 29,-1 2 0,-2 2 1,0-9-1,2 2-56,2 0 0,0 0 0,-6-2 0,0 2-12,0 0 1,0-2 0,0 4 0,0 2 5,0 0 1,0 3-1,0-9 1,2 2 13,3-1 1,-3 2 0,4-3 0,-5 2 20,-1 0 0,0-2 0,0 2 0,0 0-15,0 0 1,0-2 0,0 2-1,0 0 26,0-1 1,0 0-1,0 1 1,0-1-20,0 1 0,0 5 1,0 0-1,0-1-10,0-2 0,0-4 0,0 2 0,3-3-8,3-3 1,-4 4 0,4-4 0,-4 3 0,-2 3 0,0-1 0,0 0 7,0 1 0,5-6 0,1-1-2,-3 2 0,0 3 0,-3 2-8,0-1 0,2-1 0,2-3 0,2 0-12,-2 0 0,-2 2 0,-2 2 4,0 2 0,0-3 0,0 2-1,0 0 1,0-2 0,0 2-2,0 0 1,0-1-6,0 0 0,0 1 1,0-1-14,0 1 0,0-7 1,0 1-10,0 2 1,0-5 24,0 3 1,0 0 10,0 5 0,0-4 1,0-3-12,0 4 0,-2-4 19,-5 1 0,-2-1-22,-8 2 0,5 1 0,-1-5-8,0 2 0,4-5 0,-3-1 0,1 0-3,1 2 0,-6-4 1,5 4-51,-5-4 0,1 0 1,1 2-75,3 1 0,-1 1 1,-6-6-81,1 0 0,5 0 0,1 0 0,-3-2-360,-1-4 1,-3-1-1,1-6 586,-1 0 0,1-6 0,-1-7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53.250"/>
    </inkml:context>
    <inkml:brush xml:id="br0">
      <inkml:brushProperty name="width" value="0.08571" units="cm"/>
      <inkml:brushProperty name="height" value="0.08571" units="cm"/>
    </inkml:brush>
  </inkml:definitions>
  <inkml:trace contextRef="#ctx0" brushRef="#br0">281 1 6787,'0'9'301,"-2"-1"-279,-4-8 0,2 0 0,-7 0 4,-4 0 0,7 0 0,-4 0 26,-2 0 1,-2 0-32,-2 0 1,1 0 0,-1 0-24,1 0 0,5 0 0,1 0 6,-3 0 0,4 2 28,-1 4-104,-1-4 68,-5 13 1,5-7-1,2 6 18,3-3 0,1-5 0,6 6-1,0 1 1,0 3 0,0 1 17,0 1 0,0-1 0,0 1 0,0-1-8,0 1 0,0-1 0,0 1 0,0-1 24,0 1 1,6-1-1,-1 0 1,-1 1-22,-2-1 1,4 3 0,0 1 0,0 2-2,1-1 0,-5-3 0,4 1 0,-2 1-21,2 2 1,-4 0-1,4-4 1,-4 3 17,-2 1 0,0 1 1,1-7-1,3 0 16,2 1 0,0 2 0,-6 0 0,0 4-14,0-3 0,0-1 1,0-3-1,2 1 0,4-2 1,-4 3 0,4-2 0,-5 1-21,-1-1 1,0 2-1,0 3 1,0 1-20,0-1 1,0-3 0,2-1 0,2 0 10,2-1 0,0 7 1,-6-1-1,0-2 3,0-1 0,0 3 0,0 2 0,2-1-6,4 2 0,-4-1 0,3-3 1,-3 2 8,-2 5 0,0-7 0,0 6 0,0-1 11,0 0 0,0-3 1,0 3-1,0 0 10,0-1 10,0-3-24,0 10-4,0-14 5,0 14-31,0-14 29,0 14-1,0-13-13,0 13 13,0-14 2,0 6-2,8 1-158,-6-7 153,6 6-7,0-8-41,-6 0 37,5 2 3,-7 6-10,8-6 8,-7 6-20,8-16 17,-9 8-16,0-1 90,0-4-75,8 12 1,-7-15-3,8 9 3,-9 0 4,0-2-4,0 2 81,0 0-75,0-1 8,0 0-58,0 2 53,8-3-1,-6-6 1,6 5-1,-8-4 9,0 5-10,0 2-1,0-7 18,0 11-18,0-18 1,0 20 103,0-15-100,0 9 0,0-9 0,0 7 8,0-7-7,0 9 7,0-9 39,0 7-37,0-14-4,0 13 11,0-12-9,0 12 11,7-12-10,-5 4 4,6 0 0,-8-3 14,0 8 82,0-8 59,0 11-152,0-5 1,0 2 0,0-1 35,0 4-1,0-8-73,0 8 52,0-4-2,0 5 6,0-6-32,0 5 33,0-4-8,0 7-5,0-2-95,0 1 88,0 2 0,0-3 11,0 2-12,0 0-2,0-1 0,0-6-131,0 1 130,0 0-10,0 5 0,0 1 0,0-1 1,0 2 0,0-3-1,0 1 1,0 1 0,6-1 0,0 1 1,-2 0 16,-2 1 0,-2-3 0,0 2 0,0 0-9,0-1 0,0 0 0,0 1 0,0-1-5,0 1 1,0-1 0,0 0 0,0 1-11,0-1 0,0 1 1,0-1-1,0 1-5,0-1 1,0 2 0,0-3 8,0 2 0,0-1 0,0 1 0,0-1 1,0 0 0,0 1 0,2-1 0,1 1-3,3-1 0,0 1 0,-6-1-26,0 1 0,0-1 1,0 1-43,0-1 0,0 1 0,0-1 59,0 1 1,0-7 0,2 1-3,3 1 1,-2 3-1,3 1-8,-4 1 1,-2-1-1,0 1 6,0-1 0,0-5 1,0 0 15,0 1 0,0 3 13,0 1 4,0 1 1,2-3 0,1-1 0,3-3 0,2-7 2,-2 2 0,3-4 1,7 0 9,-4 4 1,-3-4 0,-3 3 12,6-3 0,-3-2 0,3 2-11,2 4 1,-5-4 0,2 4 28,4-4 0,0 4 1,3 0-30,-2-3 1,2 5 0,0-2 0,0-2-1,-2-2 1,2-2 0,-3 2 0,0 2-59,-4 1 0,1 1 0,6-6 0,-1 0-95,0 0 1,2-2 0,-3-2-1,2-3 122,-1-3 0,9-2 0,0-5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58.221"/>
    </inkml:context>
    <inkml:brush xml:id="br0">
      <inkml:brushProperty name="width" value="0.08571" units="cm"/>
      <inkml:brushProperty name="height" value="0.08571" units="cm"/>
    </inkml:brush>
  </inkml:definitions>
  <inkml:trace contextRef="#ctx0" brushRef="#br0">0 18 7734,'10'0'-1101,"0"0"1004,-4 0 1,-3 0 0,9 0 146,2 0 0,1-6 1,3 1-8,-1 1 1,-5 2 0,-1 2 0,3 0 19,2 0 0,1 0 0,0 0 0,1 0-34,-1 0 0,1 0 0,-1 0 1,1 0 1,-1 0 1,-1 2 0,-3 2 0,-1 1-4,2-1 1,-5 4 0,3-2 0,0 0-1,-3 2 1,7-5-1,-5 7 70,5-2 0,-3 4 0,-5-5 1,2 1-53,0 0 1,1 5-1,5-1 1,-3 2 9,-1-3 1,0 5-1,6-5-34,-1 5 1,-2 1-1,-1 1 1,-4-1-63,-3 1 0,5-1 0,-6 1 0,-2-1 39,-2 1 1,-2-1 0,0 1 0,0-1 82,0 1 1,0-1-1,0 0-41,0 1 1,2 3-1,1 1 1,3-3-3,-2 2 1,4 1-1,-2-5 1,-1 1-31,3-1 1,-6 1 0,6 1 0,-2 2 25,0 3 1,5-1-1,-5-4-17,-2 5 1,5-5-1,-4 4 1,-2-1 0,2-1-5,1 2 0,-5 2 1,5-3-1,-4 1-18,-2-2 1,0 1-1,0-1 1,0 2 19,0-1 1,0 3 0,0-2-1,0 1 23,0 1 1,0-4-1,0 6 1,0 0-1,0 1 1,0-5-1,0 4 24,0-2-22,0 6-79,0-11 69,0 13 3,0-14-273,0 14 259,0-13 4,0 5-15,0 0-184,0-6 179,0 7 1,8-1-29,-5-6 9,3 6 8,-6-7-3,0-2-28,0 11 24,0-8-34,0 6 25,0-7 142,0-1-129,0 1 16,0-1 1,0 6 19,0 1-17,0-1-11,0-6 21,0 1-18,0-1 0,-6 1 55,3-2-53,-5 3-2,8 6 3,0-13 8,0 19-7,0-21-1,0 16 5,0-8-5,0-1 7,0 1-5,0-1-34,0 1 33,0 7 4,-8-6-5,7 7-52,-8-10 51,9 3-2,0 6-13,0-6 12,0 7 0,0-9-7,0 8 6,0-5-5,0 5 4,0-1-4,0-4 197,0 6-182,0-1-2,0-6 6,0 7-5,0-1 14,0-6-14,0 14 127,0-13-120,0 5 12,0 0 16,0-6-13,0 14-14,0-13 17,0 13-109,0-14 96,9 6 0,-8 1 3,7-7-96,-8 6 91,0 1-2,8-7-2,-5 6 1,3 0-9,-6-5 4,0 13-30,0-14 29,0 6-32,0 1 210,0-7-173,0 5-3,0 2 6,0-7-5,0 7 15,0-1-13,0-5 113,0 5-173,0 0 78,0-5-10,8 5-95,-6-8 93,6 0 5,-8 9-5,0-7-51,0 7 48,0-9-10,0 1-57,8-1 58,-7 0-2,7 1-8,-8-1-21,0 1 21,0-1 4,0 1-6,0-9-140,0 6 138,0-4 3,0-3-116,0 9 109,0-8-8,0 1 10,0 6 1,0-14 1,-2 13-8,-4-3 1,3 2 0,-7-1 0,3-1 0,-2-3 1,5 4 30,-1 0-29,-1-9-91,6 3 88,0 1 0,-2-1-9,-4 6-47,5 2 0,-8-11-26,9 8 163,0-10-84,0 7 1,-2-9 20,-3 0 0,2 0 11,-10 0 0,1 0 0,-5 0-19,-1 0 1,1 0 0,0 0-17,-1 0 0,1 0 0,-1 0-36,1 0 0,0-3 0,-1 0 0,0-4-231,1-3 0,-1 4 1,1-7-1,-1 3-634,1 0 921,0-5 0,-9-3 0,-1-9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59.063"/>
    </inkml:context>
    <inkml:brush xml:id="br0">
      <inkml:brushProperty name="width" value="0.08571" units="cm"/>
      <inkml:brushProperty name="height" value="0.08571" units="cm"/>
    </inkml:brush>
  </inkml:definitions>
  <inkml:trace contextRef="#ctx0" brushRef="#br0">0 70 7526,'0'-17'-713,"0"5"1089,0 0-239,0 8 1,2-3-100,4 7 1,-2 0 0,6-2-22,-3-4 1,1 4 0,-2-4 46,6 4 1,3 2 0,3 0 44,-1 0 1,1 0-1,-1 0-65,0 0 1,-5 0-1,0 0-124,1 0 1,-3 0-150,1 0 1,-5 0-129,6 0 1,-6 0-59,6 0 0,-9 2 222,3 4 1,-4-2 192,-2 7 0,0 1 0,0 6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7:59.356"/>
    </inkml:context>
    <inkml:brush xml:id="br0">
      <inkml:brushProperty name="width" value="0.08571" units="cm"/>
      <inkml:brushProperty name="height" value="0.08571" units="cm"/>
    </inkml:brush>
  </inkml:definitions>
  <inkml:trace contextRef="#ctx0" brushRef="#br0">0 0 7360,'18'8'-870,"-7"-6"1136,1 3 1,0-2-121,5-3 1,1 0 0,-1 0-56,0 0 1,-5 0 0,1 0-267,0 0 1,2 0-192,2 0 0,-4 0 366,-2 0 0,-7 0 0,3 0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01.273"/>
    </inkml:context>
    <inkml:brush xml:id="br0">
      <inkml:brushProperty name="width" value="0.08571" units="cm"/>
      <inkml:brushProperty name="height" value="0.08571" units="cm"/>
    </inkml:brush>
  </inkml:definitions>
  <inkml:trace contextRef="#ctx0" brushRef="#br0">333 35 6210,'-12'0'270,"0"0"0,7 0 0,-7 0-275,-2 0 0,5 0 0,-1-1 0,0-3 31,1-2 1,3 0 0,-6 6-2,-2 0 1,-1 0-1,-1-2 1,3-2-31,1-2 0,1 1 0,-7 5-1,1 0 1,-1 0 0,1 0 2,-1 0 0,7 0 1,1 1 40,2 5 1,-4-2 29,7 8 0,-1-6 0,6 5-17,0 3 0,0-4 0,0 1-3,0 3 0,0 1 1,0 3-42,0-1 1,0 1 0,2-1 36,4 1 0,-4-1 0,5 1-14,1-1 0,-6 0 0,6-1 0,-2-2 26,-1-3 1,3 1 0,-4 5 0,2 1-7,-2-1 1,4 1 0,-3-1 0,-1 1-20,-2-1 1,4 6 0,0 1 0,-2-3 5,-2-2 0,0-1 1,1-1-1,3 2 9,-2 5 1,-2-5 0,0 5-1,2-5 14,2-2 1,0 1 0,-6 0-1,0-2-31,0 2 1,5 2-1,1 0 1,-2 5-2,-2-5 0,-2-1 1,0 0-37,0-2 0,2 3 0,2 1 1,2 2-1,-2-1 12,-3-3 1,-1-1-1,0-1 1,2 1-22,4 0 1,-4 4 0,4 2 0,-2-3 11,2-2 1,-4 5-1,5 0 1,-1-1 2,0 2 0,2-5 1,-4 5-1,2-2 4,-3 0 0,5 3 0,-2-6 0,-2 4-39,-2-3 1,4 4 0,-1-1 0,-1-2-10,-2 4 31,6-7 0,-6 14-2,6-14 1,-8 7-14,0-1 15,0-6 119,8 7-114,-7-1 2,7-5-1,-8 12 10,0-5-8,0 1 19,0 5 5,8-5-10,-6-2 1,8 7-7,-5-3 132,-3 10 1,8-2-129,-4 1 0,-4-1 0,6-2 0,-3 4 4,1 1 0,6-2 0,-6-4 1,0 1-6,1-2 0,-5 2 0,4 0 1,-2 1 9,2-1 0,-4 7 1,4-7-1,-4-2-9,-2-3 1,1 2 0,3-3 0,2 3-3,-2 1 0,-2 2 0,-2-2 0,0 1-9,0 0 0,0-2 0,0-1 0,2-3-10,4 2 0,-4 0 0,3 1 1,-3-4-4,-2 3 0,0-5 0,0-1 1,0-2-23,0 0 1,0 3 0,0-5 0,0 2-22,0-1 0,0-3 1,0-1-1,0 0-2,0-2 0,0 2 0,-2 0 38,-3-1 1,3 0-1,-6 1 19,0-1 1,6 1 0,-5-2 0,1-3 22,0-2 1,0-5-1,6 6 1,-2 0-7,-4-3 1,4 7 0,-4-5-4,5 5 0,1 1 0,0 2-6,0-3 0,-6 2 0,0-1 30,2 1 1,2-1 0,2 1 48,0-1 1,0 1-65,0-1 1,6 1-18,0-1 1,1-2 0,-3-1-13,2-2 1,6-6 33,-6 5 0,7-7 17,-1 2 0,-2-2-25,1 2 0,-5-4 1,6 3 1,1-3 1,3-2 0,1 0 0,1 0-5,-1 0 1,1 0 0,-1 0 0,1 0-11,-1 0 0,6 0 1,1 0-1,-1 0 16,2 0-275,2 0-6,0 0 260,6 0-16,-13 0-943,13 0 963,-5 0 0,14-7 0,2-3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02.663"/>
    </inkml:context>
    <inkml:brush xml:id="br0">
      <inkml:brushProperty name="width" value="0.08571" units="cm"/>
      <inkml:brushProperty name="height" value="0.08571" units="cm"/>
    </inkml:brush>
  </inkml:definitions>
  <inkml:trace contextRef="#ctx0" brushRef="#br0">261 1 7828,'17'0'-272,"-7"0"253,-10 0 1,-10 5-5,-7 1 1,-1 2-1,1-4-2,-1 2 0,1-1 0,-1-3 40,1 4 1,-1-4 0,3 6 0,1-2-106,3 0 1,-1 1 106,-6-1 1,3-2-1,1 6-6,3-2 1,5-3 47,-6-5-63,8 8 0,-1-6 21,10 4 0,5-2 3,8 2 0,-1-5 0,0 5-6,1-4 0,-1-2 0,1 0-10,-1 0 1,1 0 0,-1 0-17,1 0 1,-7 5 0,1 2 0,0-1-27,-3 0 0,7-3 0,-6 5 24,0 0 0,3-4 2,-6 6 1,-1 1 0,-2 3 4,2-3 0,0-5 0,-6 6-18,0 1 0,-6-4 0,-2 2 1,1-2 2,-1 1 1,-5-4-1,1 6 8,-4 1 0,1-3 0,1 0 13,2-3 0,1 5 0,-5-4 1,3 0 7,1-2 0,0 7 0,-3-6 7,3 4 1,-3-9-7,3 4 7,4 5 0,2-10 0,12 6 38,6-6 1,3-1 0,3 0 0,-1 0 27,1 0 0,-1 0 0,1-1-1,-1-6 0,1 6 0,-1-5 0,1 4-3,-1 2 1,1 0-1,2 0 1,0-3-63,5-3 0,-3 5 0,-3-5-60,5 5 0,-10 1 0,4 0-253,-3 0 1,-2-2-1,0-2-213,0-2 0,-9-2 511,2 2 0,3-4 0,0-7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03.446"/>
    </inkml:context>
    <inkml:brush xml:id="br0">
      <inkml:brushProperty name="width" value="0.08571" units="cm"/>
      <inkml:brushProperty name="height" value="0.08571" units="cm"/>
    </inkml:brush>
  </inkml:definitions>
  <inkml:trace contextRef="#ctx0" brushRef="#br0">0 18 7259,'10'-8'-81,"-2"6"1,-8-3 160,0 10 1,0-1 0,0 8-37,0 2 1,0-5-1,0 3 0,0 1 0,5 3 0,3 0-12,2-5 1,-4-1 0,5-6-37,3 2 0,1 1-11,3-1 1,-1-4-1,1 4-28,-1-4 1,1-2 0,0 0-1,0 0 1,-2-6-1,1-2 1,-7-1 1,4 3-1,-5-6 14,-1-1 1,-2-3 7,7-1 0,-9-1 46,0 1 1,-1 5 24,-3 0-20,0 8-18,0-3-2,0 7 0,0 2 17,0 3 1,0 5-1,0 8-7,0-1 1,0 1-1,0-1 26,0 0 0,2-1 0,2-2 1,1-4-4,-1 5 1,-2 0 0,-2 3-25,0-1 0,0 1 0,0-1-24,0 1 1,0-1 31,0 1 1,0-1 45,0 0 1,-8-1-48,-4-4 0,-3 1 1,-3-7-20,2-2 0,-2-3 0,0-1 1,2 0 1,-2 0 0,0 0 0,0 0-319,1 0 0,5 0-104,0 0 0,7-5 41,-7-1 0,8-7 372,-2 1 0,12-4 0,4-1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04.123"/>
    </inkml:context>
    <inkml:brush xml:id="br0">
      <inkml:brushProperty name="width" value="0.08571" units="cm"/>
      <inkml:brushProperty name="height" value="0.08571" units="cm"/>
    </inkml:brush>
  </inkml:definitions>
  <inkml:trace contextRef="#ctx0" brushRef="#br0">1 105 6999,'0'-11'89,"0"-1"-1,0-1 0,2 3-42,4-2 1,3 2 0,9-1-8,-1 5 0,1-2 0,-2 2 9,3 3 0,-2 1 1,0 2-5,1 0 1,-1 5-1,1 3-25,-2 2 0,-3 2-22,-1 5 1,-8 0 0,3-1 0,-1-2-31,0-3 0,0 1 0,-6 5-1,0 1 0,0-7 0,-3 1 14,-3 2 1,3-6-1,-7 5-50,3 0 18,-7-5-106,3 0 37,3-8 1,0-3 77,8-2 1,2-3 0,2-5-1,3 3-28,3 3 1,-4-8 68,6 4 1,-1-2-1,7 1 61,-1 6 0,-5 4 1,-1 2 74,3 0 0,1 0 1,3 0-8,0 0 0,-2 2 1,1 1-1,2 6-22,-2 1 1,-6-5-1,0 7 1,-3 2 50,3 0 0,-8 5 0,6-2-122,-2 1 0,-6-1 0,5 0 1,-4 1-199,-2-2 1,0 3-1,0-2-312,0 0 501,0 1-25,-8 0 0,0-1 0,-10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2:46.739"/>
    </inkml:context>
    <inkml:brush xml:id="br0">
      <inkml:brushProperty name="width" value="0.08571" units="cm"/>
      <inkml:brushProperty name="height" value="0.08571" units="cm"/>
      <inkml:brushProperty name="color" value="#008C3A"/>
    </inkml:brush>
  </inkml:definitions>
  <inkml:trace contextRef="#ctx0" brushRef="#br0">70 70 6504,'6'-11'-81,"0"-1"0,1 8 0,-3-4 132,2 1 1,2 5-96,-2-4 1,-4 2-1,5 0 282,1-2-14,-6 0-109,6 6-70,-8 0 40,0 0-50,8 0 0,-5 0 5,9 0-12,-8 0 0,6 8 50,-5 4 1,-3 3-15,4 3 0,-4-1 0,-2 1 0,0-1-4,0 1 1,0-1-1,0 1-38,0-1 1,0 1 0,0-1 0,0 0-11,0 1 0,0-1 1,0 1-1,0-1 13,0 1 1,6-5 0,0 5-17,-2 7 1,3-7-1,-1-1 1,0-1-17,2-1 1,-6 3 0,6-1 6,-1 0 1,-5 1-1,6-3 23,0-3 0,-4-2-4,7-4 1,-5-4 0,6 3-25,1-3 1,-3-2-1,2 0 1,1-2-88,3-3 0,1 3 0,1-6-32,-1 0 0,1 6 0,-3-6 0,-1 3-49,-3-1 0,1 0 1,4 4-1,-3-2-142,-1-2 0,-6 0 315,5 6 0,-7-7 0,4-3 0</inkml:trace>
  <inkml:trace contextRef="#ctx0" brushRef="#br0" timeOffset="761">18 315 5971,'-10'0'376,"2"0"-304,8-8 1,2 6 54,4-4 0,-2-1-57,7 1 0,-5 0 0,6 4-38,1-4 1,3 4 0,3-6-1,3 3 4,1-1 1,2-2-1,-3 4 1,3-2-30,2 2 1,-4-3 0,4 1-1,-1 2-26,-5 2 0,4 2 1,-2 0-1,-1 0-154,-3 0 1,5 0 0,-1 0 0,-2 0 172,-1 0 0,-3 8 0,0 1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05.210"/>
    </inkml:context>
    <inkml:brush xml:id="br0">
      <inkml:brushProperty name="width" value="0.08571" units="cm"/>
      <inkml:brushProperty name="height" value="0.08571" units="cm"/>
    </inkml:brush>
  </inkml:definitions>
  <inkml:trace contextRef="#ctx0" brushRef="#br0">298 1 7268,'-12'0'76,"0"0"1,2 0-1,-9 0-64,2 0 1,-1 6 0,1-1-1,-1 1-14,1 2 1,0-4 0,-1 6-1,0-1 7,1 1 0,-1-4 0,1 4-14,0-3 1,5 5 0,2-4-35,2 1 48,3-5 1,7 10 1,3-8 1,-1 0 0,8-5 0,1 2-1,5 4 15,5-3 1,-3-2-1,3-2 1,-3 0 39,-3 0 0,6 6 0,0 0-48,-1-3 1,-3 1-1,0 0-73,-3 2 1,-4 2 3,0-2 0,-6-2 1,3 7 27,-1 2 1,-3-3-1,-6-1 1,-3 2 25,-1-2 1,-10 3-1,5 4 6,-7-6 0,5 7 0,2-8 1,-3 3 1,3 0 1,-5-6-1,3 5-2,-3 3 0,3 0 0,2-1 30,3-1 1,-1-6 267,2 4-180,4 2 1,2 0 0,13-2-54,1-2 1,4-2 0,2-6 0,0 0-2,5 0 0,3 0 1,-3 0-1,0 2-242,1 4 0,0-6 0,-6 7 1,4-6-434,-2-1 0,3 0 606,-3 0 0,9 0 0,-4 0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05.629"/>
    </inkml:context>
    <inkml:brush xml:id="br0">
      <inkml:brushProperty name="width" value="0.08571" units="cm"/>
      <inkml:brushProperty name="height" value="0.08571" units="cm"/>
    </inkml:brush>
  </inkml:definitions>
  <inkml:trace contextRef="#ctx0" brushRef="#br0">0 18 7669,'18'0'-530,"-7"-6"1,1 1 616,1 1 0,-3 2 0,2 2 18,1 0 1,3 0 0,0 0 69,3 0 0,-9 0-123,2 0 0,-1 8 1,2 1-67,-1 1 1,-9 6 0,3-5-23,-3 5 0,-3-5 0,0 2 36,0 2 0,-3-7 0,-3 3-29,-6-4 0,3 4 0,-3-5 1,-2-2-118,0-2 1,2-2 0,-1 0 0,1 3-121,-4 3 0,5-5 266,-1 5 0,0-5 0,3-8 0,1-3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05.860"/>
    </inkml:context>
    <inkml:brush xml:id="br0">
      <inkml:brushProperty name="width" value="0.08571" units="cm"/>
      <inkml:brushProperty name="height" value="0.08571" units="cm"/>
    </inkml:brush>
  </inkml:definitions>
  <inkml:trace contextRef="#ctx0" brushRef="#br0">123 18 7875,'-2'-10'-327,"-3"4"217,-7 4 0,1 2 0,1 2 197,-5 4 1,5-4 0,1 6-9,1 0 0,-5 1 0,6 7 0,0-3-7,-1-1 1,2 0 0,6 5-78,0 1 0,0-8 0,0 2 18,0 2 0,0-5 0,2 1 0,4 0-283,5-1 1,-2-5 0,4 4 0,0-2-175,3 0 1,1-1 443,1-5 0,8 8 0,0 2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06.385"/>
    </inkml:context>
    <inkml:brush xml:id="br0">
      <inkml:brushProperty name="width" value="0.08571" units="cm"/>
      <inkml:brushProperty name="height" value="0.08571" units="cm"/>
    </inkml:brush>
  </inkml:definitions>
  <inkml:trace contextRef="#ctx0" brushRef="#br0">18 53 7791,'-9'-8'-692,"1"4"625,8-7 0,2 7 1,2-4 50,2 0 1,7 6 0,-1-4 37,3 4 0,3 2 6,-2 0 1,-3 0-1,-1 0 21,1 0 0,1 8 1,-2 4-56,1 3 0,-9-3 0,2 0-2,-4 1 1,-2 3-11,0 0 1,0 2-24,0-1 0,-8-5 3,-4-1 0,3-7-12,-3 2 31,8-4 0,-4-4 3,8-4 0,2 2 0,4-7 12,6-3 0,-4 4 0,5 1 25,0 1 1,3-4-1,2 6 47,0-4 1,-6 6 0,-1-2-1,3 4 1,-5 2 0,3 0 36,1 0 1,3 0 9,1 0 1,1 0-15,0 0 1,-2 8-116,2 4 1,-8-4 0,-2 4 23,-1 2 1,-5-5-587,4 3 1,-6-2 575,-6 1 0,-3 5 0,-9-6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07.039"/>
    </inkml:context>
    <inkml:brush xml:id="br0">
      <inkml:brushProperty name="width" value="0.08571" units="cm"/>
      <inkml:brushProperty name="height" value="0.08571" units="cm"/>
    </inkml:brush>
  </inkml:definitions>
  <inkml:trace contextRef="#ctx0" brushRef="#br0">0 1 7390,'6'11'39,"0"1"1,0-6-1,-6 5-41,0 3 0,7-1 1,3 1-1,2-4-35,-1-2 1,1-3 0,6-5-1,-1 0 22,0 0 0,-5 0 3,0 0 0,-6 0 1,4 0-5,4 0 0,-5-2 0,-2-1 0,-1-5-1,0-2 1,2 4 0,-5-5-5,2-3 1,3 4 23,-2-1 4,-3-1-3,4 2 32,-7 3 0,0 9 12,0 3 0,0-1 0,0 8 15,0 1 0,6-3 1,0 2-26,-3 1 1,5 3 0,-2 1-16,-2 1 1,3-1 0,-1 1-12,-1-1 0,-4-5 1,-1 0 34,0 1 0,0 3-15,0 1 1,0-5 0,-1-3 61,-6-1 1,3-2 0,-7-6-58,-3 0 0,-1 0 0,-3 0 0,2 0-4,-2 0 0,0 0 1,0 0-328,2 0 0,-2 0 1,1 3-193,0 2-474,7-3 960,2 5 0,8-7 0,0 0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07.701"/>
    </inkml:context>
    <inkml:brush xml:id="br0">
      <inkml:brushProperty name="width" value="0.08571" units="cm"/>
      <inkml:brushProperty name="height" value="0.08571" units="cm"/>
    </inkml:brush>
  </inkml:definitions>
  <inkml:trace contextRef="#ctx0" brushRef="#br0">18 123 7039,'-6'-11'-272,"0"-1"0,0 6 283,6-6 1,0 7-1,2-7 1,2-2 0,4 1-1,2 1 142,3 6 1,3-1-60,1 1 0,-5 0 9,-1 6 0,-5 0-67,6 0 1,-2 2 0,3 2-63,-1 2 0,-8 7 0,1-1 17,-3 3 1,4-3 0,0 0-8,-2 1 0,-2 3-105,-2 1 28,0 1 36,0-1 0,-2-7 23,-4-4 26,4-4 0,-6-10-6,8-4 1,0-3-1,2-1 1,2 3-8,2 1 0,2 2 0,-4-3 10,2 1 0,7 2 0,-2-3 8,-2 1 1,6 8 0,-5-4 20,-1 1 1,7 5 0,-4-4-5,3 4 0,3 2 0,-1 0 105,1 0 1,-1 0 0,0 0 73,1 0 1,-6 6-1,-1 2 16,3 1 1,-5 3-1,1 5-61,-2 1 1,-2-1-1,-6 1-136,0-1 1,0 1 0,0-1-386,0 1 1,-2-1-1,-4 1 373,-6-1 0,-3 0 0,-3 1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10"/>
    </inkml:context>
    <inkml:brush xml:id="br0">
      <inkml:brushProperty name="width" value="0.08571" units="cm"/>
      <inkml:brushProperty name="height" value="0.08571" units="cm"/>
    </inkml:brush>
  </inkml:definitions>
  <inkml:trace contextRef="#ctx0" brushRef="#br0">0 0 7893,'0'10'-2019,"2"-2"2003,4-8 0,-2 0 82,7 0-49,1 0 0,5 0 150,1 0 1,-6-2-126,-1-4 1,1 4-1,5-4-29,1 4 0,-1 2 0,1 0 0,-1 0 0,1 0 1,-1 0-1,1 0 15,-1 0 0,0 0 1,1 0 49,-1 0 1,1 0-12,-1 0 0,-5 0-42,0 0 1,-7 6 0,5 2-5,-2 1 1,4-3 0,-5 6 28,3 1 0,0 3 0,3 1-5,-1 1 0,-2-1 0,3 1 0,-3-1-22,-2 1 1,5-1 0,-3 1 0,2-1-18,-1 1 0,-5-1 0,4 1 0,-1-1 1,1 0 1,-4 1-1,4-1 1,-3 1-19,-3-1 1,4 1-1,-2-1 1,0 1 14,1-1 1,-5 6 0,6 1-1,-2-3 35,0-2 1,0-1 0,-4-1 0,1 1-16,3-1 1,0 1-1,-6 1 1,2 3-9,4 1 1,-4 0 0,6-5 0,-3-1-3,1 1 1,6 5-1,-6 0 1,0-3 8,1 1 1,-3 2-1,6 0 1,0 0-11,-1 3 0,-3-7 0,4 5 0,-2-5-11,-5-3 1,-1 9 0,0-2-1,2-2 2,2-1 1,0 3 0,-6 0 0,2-1-5,4-3 0,-4 4 0,3 3 0,-3-1 6,-2 0 1,0-3 0,2-1-1,2 0 27,2 1 1,0 4 0,-4-4 0,2 0 1,1 1 0,1-2 0,-4 0 0,2 3-16,2-3 1,2-1 0,-4 3 0,1 2-12,-1 2 0,0-5 1,0 6-63,2-2 78,0 4-10,-6-11-139,0 14 130,0-13 5,0 5-18,7 0-39,-5-6 39,6 7 7,-8-8-38,0 7 33,0-5-5,8 5-7,-6-9 9,6 2 0,-8 8-8,0-7 37,7 7 15,-5-9-40,6 0 1,-8 0 24,0 2-22,8-3-2,-6-6 4,5 5 12,-7-4-14,0 5 0,0-6 4,0 6-3,0-13 7,8 11 29,-6-12 4,6 15-37,0-9 110,-6 10-102,5-9 6,1 7-6,-6-6-11,14 7 16,-14-6-4,5 3 9,-7-3-49,8 6 40,-6 0 6,6-7-39,0 6 33,-6-7-3,5 8-2,-7 2 7,8-3-5,-6 2-4,6-8-2,-8 5-8,0-4 12,0 5-2,7 2 19,-5-9-17,6 7 2,-8-6-2,0 7 25,0 1-23,0-9 0,0 8-4,0-9 4,0 10 0,0 0 4,0-1-42,0 0 33,8 1 0,-6-1 1,4 1-2,-4-1 5,-2 2-1,0-3-31,7 2 29,-5 0-2,6-2 1,-8 2-10,0-1 0,0 1 6,0-1 1,0 1-1,0 0 1,2-1-2,4 0 2,-4 1 0,6-1 0,-8 1 0,0-1 0,0 2 0,0-3 0,0 1 0,0 1 0,0-1 0,0 1 0,0-1 3,0 1 1,0-1 0,0 1 0,0 0 8,0-1 1,0 0-1,0 1 1,-2-1-6,-4 0 1,4 1-1,-4-1 0,4 1 1,2-1 0,0 1 0,0-1-4,0 1 0,-2-1 1,-2 1-1,-2-1-2,3 1 1,1-1 0,2 1 0,-2-1-7,-4 0 1,4 1 0,-4-1 0,4 1 2,2-1 1,-2 1 0,-2-1 0,-1 1-4,1-1 1,2 1 0,2-1 4,0 1 1,0-1 0,0 0 0,2 1 3,3-1 0,-3 1 0,6-1-7,0 1 1,-6-7-1,4 1 1,-4 2 0,-2 1 0,2-3 0,1-1 0,3 3-8,-2 2 1,-2-5-1,-2 1-3,0 1 1,0 3 0,0 1 10,0 1 0,0-6 0,0-1 9,0 3 1,0-5 0,0 3-4,0 2 1,-2-7 0,-2 1-2,-2 0 1,-1-6 0,3 6 8,-2-1 1,-8-5-1,3 4 2,-5-4 0,5-2 1,1 2-1,0 2-5,1 2 0,-3 0-11,-6-6 1,1 0-1,-1 0-38,1 0 0,0 0 0,-1 0 0,1 0-37,-1 0 0,-1 0 0,-3 0 0,-1 0-35,2 0 1,-6 0 0,-1 0 0,-1 0-99,0 0 1,2 0-1,-4 0 1,2 0 208,-2 0 0,-2-9 0,-2 0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25.283"/>
    </inkml:context>
    <inkml:brush xml:id="br0">
      <inkml:brushProperty name="width" value="0.08571" units="cm"/>
      <inkml:brushProperty name="height" value="0.08571" units="cm"/>
    </inkml:brush>
  </inkml:definitions>
  <inkml:trace contextRef="#ctx0" brushRef="#br0">1 1 6809,'12'0'-714,"-1"0"1002,3 0 1,-5 0 0,3 0 0,2 0-255,1 0 1,3 0 5,-1 0 1,3 0-1,1 0-9,2 0 1,0 0 0,-5 0-1,-1 0 1,1 0 0,-1 0-80,1 0 1,-1 0 0,0 0 16,1 0 0,0 0 1,-2 0-120,2 0 0,0 0 1,-1 0-214,0 0 1,-5 0 362,0 0 0,0 0 0,4 0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25.635"/>
    </inkml:context>
    <inkml:brush xml:id="br0">
      <inkml:brushProperty name="width" value="0.08571" units="cm"/>
      <inkml:brushProperty name="height" value="0.08571" units="cm"/>
    </inkml:brush>
  </inkml:definitions>
  <inkml:trace contextRef="#ctx0" brushRef="#br0">1 0 7690,'8'11'-953,"-5"-4"1063,9-7 0,0 0 1,5 0-70,1 0 1,-1 0 0,1 2 0,-1 3 7,0-1 0,1 2 0,-1-6 0,1 0-84,-1 0 0,1 0 0,-1 0 1,1 0-131,-1 0 0,1 0 1,-1 0-197,0 0 1,-5 0 303,0 0 0,-6-2 57,5-3 0,-8-5 0,5-8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26.167"/>
    </inkml:context>
    <inkml:brush xml:id="br0">
      <inkml:brushProperty name="width" value="0.08571" units="cm"/>
      <inkml:brushProperty name="height" value="0.08571" units="cm"/>
    </inkml:brush>
  </inkml:definitions>
  <inkml:trace contextRef="#ctx0" brushRef="#br0">71 18 7771,'0'-9'-1238,"2"1"1339,3 8 1,-1 0-39,8 0 0,0 0 1,3 2-1,-1 2-9,-4 2 1,1 1 0,3-3 0,-5 4-10,-1 2 0,6-6 0,-6 3 0,5-1-20,-1 0 0,-7 8 0,7-3-20,2 5 1,-6-5 0,3 1 0,-2 0-19,1-3 1,-4 7 0,3-5 11,-1 5 0,-2 2 0,-6-1 32,0 0 1,0 1 0,0-1 0,-1-1-1,-6-4 1,0 3 0,-7-3 0,3 1 35,-3-1 1,1 4-1,-1-8 1,2 4-54,-1 0 0,-4-6 0,1 6 0,-2 0-153,1-3 0,-1 4 0,1-5 0,0 0-517,-2 0 1,-3 4 655,-1-6 0,-1-2 0,7-4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2:48.012"/>
    </inkml:context>
    <inkml:brush xml:id="br0">
      <inkml:brushProperty name="width" value="0.08571" units="cm"/>
      <inkml:brushProperty name="height" value="0.08571" units="cm"/>
      <inkml:brushProperty name="color" value="#008C3A"/>
    </inkml:brush>
  </inkml:definitions>
  <inkml:trace contextRef="#ctx0" brushRef="#br0">18 926 7177,'-10'0'-586,"3"-2"603,7-4 0,7 4 9,5-4 0,3-1 1,3 1-13,-1 2 0,-5 2 1,0 2-126,1 0 0,-3 0 1,2 0-108,1 0 0,-5 2 218,-2 4 0,3-4 0,1 5 0</inkml:trace>
  <inkml:trace contextRef="#ctx0" brushRef="#br0" timeOffset="184">123 1118 7461,'-10'0'-620,"16"0"0,11 0 549,3 0 1,-1 0-1,-1 0 71,-1 0 0,8 0 0,3 0 0</inkml:trace>
  <inkml:trace contextRef="#ctx0" brushRef="#br0" timeOffset="817">944 716 6470,'0'-11'-62,"0"-1"1,7 8 0,5-4-1,4 2 90,1 1 1,0-1 0,1 6 0,-1 0 22,1 0 0,5 0 0,0 0 0,-1 0-12,-3 0 0,-1 0 0,1 0 3,4 0 1,-3 0 0,3 2-42,-4 4 0,-7 3 0,-2 9-17,-2-1 0,-3 1 1,-5-1 37,0 1 0,-5-1 1,-3-1-1,-2-3-17,-4-1 1,-1-2-1,-4 3 1,-3-1-17,-1 1 1,-6-5-1,4 0 1,-1-2-57,1 0 0,2-1 1,5-3-1,1 2-224,-1 2 0,7 0 291,-1-6 0,8-8 0,-3-2 0</inkml:trace>
  <inkml:trace contextRef="#ctx0" brushRef="#br0" timeOffset="1235">1555 611 7334,'-10'-7'-413,"0"5"317,5-4 1,1 4 0,-8 2 23,-1 0 1,3 0 0,-2 0 127,-1 0 0,-3 0 0,-1 0 0,-1 2 12,1 4 0,5-2 0,0 5 0,1 1-13,1 0 1,-4-4 0,9 5-23,1 3 0,2 1 0,2 3-59,0-1 0,0-5 0,2 0 10,4 1 0,3 1 0,9-3 1,-1-3-104,1 0 0,-1-6 0,3 6 0,1-3-19,2 1 0,6 0 0,-5-6 138,-3 0 0,6 8 0,0 1 0</inkml:trace>
  <inkml:trace contextRef="#ctx0" brushRef="#br0" timeOffset="1480">1799 769 7569,'8'9'-755,"-6"-1"611,6-8 0,-8 8 152,0 4 0,0 3 0,0 2 32,0 1 1,0-1 0,0 1-45,0-1 1,0 1 0,0-1-1,0 1-283,0-1 1,0-5 286,0-1 0,0 1 0,0 6 0</inkml:trace>
  <inkml:trace contextRef="#ctx0" brushRef="#br0" timeOffset="1905">996 489 7440,'12'-2'-139,"-1"-4"0,-5 5 1,6-5-1,1 2 155,3-2 0,7 4 0,2-4 0,1 2-44,-1-1 1,4 3 0,-4-4-1,0 2-4,1-2 1,3 4-1,-6-4 1,-2 4-70,-1 2 0,3 0 0,0 0 0,1 0 101,1 0 0,2 0 0,8 0 0</inkml:trace>
  <inkml:trace contextRef="#ctx0" brushRef="#br0" timeOffset="2274">1957 786 6800,'7'-10'-315,"3"3"1,7 7 276,1 0 0,-1 0 0,1 0-21,-1 0 0,1 0 0,-1 0 0,1 0 59,-1 0 0,8 0 0,3 0 0</inkml:trace>
  <inkml:trace contextRef="#ctx0" brushRef="#br0" timeOffset="2631">2463 664 7569,'17'0'-268,"-7"0"1,6 0-1,-5 0 179,5 0 1,7 0 0,0 0-1,-1 0 118,-3 0 0,4 0 0,1 2 29,-3 4 0,-2 3-16,-1 9 1,-8-1 0,-5 1-4,-3-1 1,-4-1 0,-3-3-30,-7-1 0,-4-2 0,-1 1 0,0-3-26,-1 0 1,1-6-1,-1 4 1,1-5-123,-1-1 0,1 2 0,-1 2-340,1 2 478,-1 0 0,1-14 0,-1-2 0</inkml:trace>
  <inkml:trace contextRef="#ctx0" brushRef="#br0" timeOffset="2913">2917 681 5976,'-17'-9'-49,"5"1"1,0 8 250,-1 0 0,-3 0-64,-1 0 1,-1 0-1,1 0-63,-1 0 0,7 0 1,1 2-1,0 2-16,1 1 0,3 9 1,-4-2-83,2 3 0,2 3 0,6-1-18,0 1 1,2-1-1,4-1-67,6-5 0,3-1 1,3-6-1,-1 2-148,1-2 0,7-1 256,4 3 0,4-4 0,2 6 0</inkml:trace>
  <inkml:trace contextRef="#ctx0" brushRef="#br0" timeOffset="3322">3127 873 7569,'-18'0'-231,"8"-2"-95,5-3 112,-5 3 0,8-8-172,-4 4 520,4 4 1,8-7-1,2 5-73,2-2 1,-5 0-1,7 6-55,2 0 1,1 0 0,3 0-1,-1 0-23,0 0 0,-1 2 1,-2 2-1,-5 4-6,-1 1 1,-2-3 0,-6 6 5,0 1 0,-2 3 1,-4 1-1,-6 1 11,-3-1 1,-3-1-1,1-3 1,0-1 10,-1 2 0,1-5 1,-1 1 175,1-2-29,-1 5-3,9-11-125,1 6 0,10-8 1,4 0 13,5 0 0,5 0 1,3 0-1,2 0-25,3 0 0,-1 0 0,-4 0 1,5 0-52,5 0 1,-2 0-1,0 0 1,-2 0-259,-3 0 1,3 0 0,-4-2 295,-5-4 0,1-3 0,-7-9 0</inkml:trace>
  <inkml:trace contextRef="#ctx0" brushRef="#br0" timeOffset="3727">2323 419 6865,'18'0'-79,"-1"0"1,-3 0 0,1 0-1,5 0 73,-1 0 0,1 0 1,-1 0-1,2 0 30,3 0 1,7 0 0,-2 0 0,4 0-28,2 0 0,0-5 0,1-1 1,3 2-41,2 2 1,-2 2-1,-8 0 1,-2 0-314,2 0 356,-6 0 0,8 8 0,-6 1 0</inkml:trace>
  <inkml:trace contextRef="#ctx0" brushRef="#br0" timeOffset="4104">3493 384 7569,'18'0'-152,"-1"0"90,1 0 0,-1 6 1,1 0-50,-1-2 1,1 0-1,1 0-76,4 2 229,-3 7 1,5-9 0,-8 8-1,1 1 11,-1 3 1,1 3 0,-1 2 0,1 5-19,-1 1 0,1 2 1,-3 6-1,-1 0-36,-3 0 0,-1 6 1,2-1-1,-6-1-67,-4-2 0,-2 4 1,0-1-1,-2-1 5,-4-2 1,-4 4-1,-7 0 1,-3-4-45,-3-6 1,-4 2-1,-10-6 107,-4 0 0,-4 6 0,-7-6 0</inkml:trace>
  <inkml:trace contextRef="#ctx0" brushRef="#br0" timeOffset="4800">944 157 7569,'-12'0'-118,"0"0"-285,-1 0 0,-3 0 329,-1 0 0,-1 0 0,1 0 133,-1 0 0,7 0 1,-1 0-1,-2 0-3,-1 0 1,-2 0-1,-1 2 1,1 4-19,-1 6 1,1-3 0,-1 5 0,1 4 22,-1 3 0,1 2 0,-1-3 0,1 3-6,-1 6 1,1-2 0,-1 2-1,1 0-8,0-1 1,1 5 0,4-4 0,7 4 0,3 2 0,2-1 0,0 1 0,2 0-36,3 0 0,11 0 1,11 2-1,4 2-60,6 2 0,10-1 0,-1-5 0,5-2-183,1-4 0,12 8 0,2-6 231,0 0 0,8 0 0,5 4 0</inkml:trace>
  <inkml:trace contextRef="#ctx0" brushRef="#br0" timeOffset="6001">4297 751 6667,'17'0'118,"1"0"-142,-1 0 1,1 0-1,-1 0 1,2 0-29,5 0 1,-5 0 0,6 0 0,-1 0-28,-1 0 0,0 0 0,-3 0 79,3 0 0,-4-8 0,7-1 0</inkml:trace>
  <inkml:trace contextRef="#ctx0" brushRef="#br0" timeOffset="6394">5432 157 7569,'-18'0'-154,"1"0"-130,0 0 1,5 0-1,0 0 198,-1 0 1,-3 0 0,-1 2 154,-1 4 0,-1 4 0,-3 7 0,-1 3-3,2 3 1,-4 4 0,-1 8 0,1 2-24,0 4 0,-4-4 0,6 3 0,1-3-27,3-2 0,3 6 0,5 2 0,3-1-26,0 1 1,6 4-1,-4-7 1,4-1-66,2-2 1,0 4 0,2-1-1,2-1-43,2-2 0,8-8 0,-1-2 0,7-1-142,3-5 260,8-2 0,4-1 0,9-1 0</inkml:trace>
  <inkml:trace contextRef="#ctx0" brushRef="#br0" timeOffset="7092">5484 873 7296,'0'-9'-422,"2"-1"1,2 4 341,2-5 0,6 1 1,-5-2-1,1-1 58,0-3 1,0-1 0,-4-1 0,1 1 72,-1-1 1,4-5 0,-2-2 0,-2 0-61,-2-1 1,0-3 0,1 4-1,3 0-9,-2-1 1,-2-3 0,-2 6 0,0 2 30,0 1 1,0 3 0,0-1 5,0 1 1,-2 7 0,-2 2 24,-2 1 1,-1 5 22,1-4 0,-2 6-6,-4 6 1,5 3-1,7 9-21,0-1 1,0 7 0,0-1 0,0-2-16,0-1 0,6-3 1,1 1-1,3-1-20,4 1 1,-1-1 0,1 1-1,-3-1 0,3 0 0,1-5 0,3-2 0,-1-2 4,1-5 1,-1 1 0,1 0 0,-1 2-26,1-2 1,-1-2 0,1-4-1,-1-2-28,1-2 0,1-5 1,0 3-1,1-2 16,-5-3 0,-3-3 0,2-1 0,-5-1-1,-1 1 0,-2-1 1,-6 1-15,0-1 0,0 1 30,0-1 0,0 1 0,-2 1 26,-4 5 99,4 3-37,-6 8 1,8 8 0,0 3-49,0 5 1,0-5 0,0 1-1,0 2-48,0 1 1,0 3 0,2-1-47,4 1 0,4-1 0,5 1 0,-1-3-478,-2-3 545,-1 3 0,14-13 0,3 6 0</inkml:trace>
  <inkml:trace contextRef="#ctx0" brushRef="#br0" timeOffset="7289">6200 559 7569,'-7'10'-118,"3"-2"-12,-8-8 1,6 0 0,-3 1 0,1 5 54,4 6 0,2-2 0,2 1 0,0 3 21,0 1 1,0 3 0,0-1 0,0 3 45,0 3 1,0-4 0,2 5-71,4-5 1,-4-1 0,5-1-182,1 0 259,-6-7 0,14 6 0,-7-7 0</inkml:trace>
  <inkml:trace contextRef="#ctx0" brushRef="#br0" timeOffset="7556">6288 524 7569,'11'10'-90,"1"-4"1,0-4 0,5-2 0,1 0 0,1 0-67,4 0 0,-1 0 0,7 0 0,0 0 20,-2 0 0,6 0 0,-4 0 0,2 0 136,-2 0 0,12 0 0,-4 0 0</inkml:trace>
  <inkml:trace contextRef="#ctx0" brushRef="#br0" timeOffset="8206">6881 716 7042,'0'-11'-106,"0"-1"0,2 2 0,2-3 1,2 1 143,-2-2 1,4 5 0,0-3 0,-1-1-89,1-3 1,0-1 0,-4-1 0,1 1 66,-1-1 0,4 1 0,-2-1 0,-2-1-17,-2-4 0,-2 1 1,0-5-1,0 2-5,0 3 0,0-3 0,0 2 1,0 2-31,0 1 0,-6 9 0,-2-1-10,-2-2 0,1 5 1,-5-1 2,3 2 44,7 2 1,-6 6 61,4 0 0,4 8 1,-4 4 5,4 3 1,2 3 0,0-1 0,0 1-31,0-1 0,6 1 0,2-1 0,2 0-19,3 1 0,1-1 0,-1-1 0,-1-2-20,2-3 0,7-5 1,2 4-1,-1-1-29,-3 1 1,-1-6 0,-1 2-1,0-4-28,1-2 0,-6 0 0,-1 0 45,3 0 0,-1-2 0,1-4 0,-2-4-14,1 1 1,-3-7 0,0 4 0,-3-3-30,-3-3 1,4 1 0,-2-1-1,-2 1 26,-2 0 1,-2-1 0,0 1 49,0-1 1,0 7 0,-2 1 129,-4 2 0,-4 2-44,-7 6 1,5 2-42,0 4 0,9-2 0,-3 8 1,4 1-40,2 3 0,0 1 0,2 1-76,4-1 0,-3 0 0,9 1-96,2-1 0,-5 1 0,5-1 0,1 1 0,5-3 144,1-3 0,-5 4 0,9-7 0</inkml:trace>
  <inkml:trace contextRef="#ctx0" brushRef="#br0" timeOffset="8796">7563 472 7569,'0'-18'-868,"0"9"322,0 1 505,0 8 0,-2 0 0,-4 2 109,-6 4 1,2-4 32,-1 3 1,7-1-1,-4 0-34,0 2 1,5 0-53,-9-6 0,8-2-113,-2-4 0,4 2 65,2-8 1,8 3 0,4-5 2,3 3 0,-3 7 0,-1-2 107,3 4 1,2 2 0,1 0-29,0 0 1,-1 2 0,-2 2 0,-5 3-25,-1 3-1,6-4 1,-5 6 0,3-1-13,0-1 1,-7 6 0,5-5 0,-2 5-27,-4 1 0,-2 1 0,-2-1 0,-2 1 25,-4-1 0,2 0 0,-8 1 0,-1-1-9,-3 1 0,-1-1 0,-3-1 0,-1-3-12,-2-1 0,0-2 1,5 1-1,1-5 18,-1-4 1,1-2 0,-1 0 10,1 0 1,7-2-1,4-4-43,4-5 0,2-5 0,0-1 4,0-1 0,8 1 0,4 1 0,3 3 43,3 1 1,-1 8 0,1-4 10,-1 1 0,6 5 1,1-4-19,-3 4 0,-2 4 0,-1 2-13,-1 2 1,1 5 0,-3-3 0,-1 0-95,-2 0 0,-3 5 0,5-3 1,-4 1-1,-1-1 0,-1 0 91,0 0 0,-2-7 0,1 13 0,3-6 0</inkml:trace>
  <inkml:trace contextRef="#ctx0" brushRef="#br0" timeOffset="9181">7825 18 6185,'9'-8'358,"7"6"1,-5-4-366,5 4 0,1 2 0,1 0 0,-1 0 56,1 0 1,-1 6-1,1 2 1,-1 0 11,1-1 0,-1 5 1,1-4-15,-1 1 0,0 3 0,1 6 0,-3-1-26,-3 0 0,-2 1 0,-6 1 0,2 3-30,-3 1 1,1 2 0,0-3 0,2 3 8,-2 2 1,-2 2 0,-4 6 0,-4-2-16,-6-4 1,3 4 0,-3-4 0,-2 2-62,-1-2 0,-10 4 0,-4-4 0,-4 4-167,-2 2 0,-2-6 243,-4 1 0,-11 6 0,-10 9 0</inkml:trace>
  <inkml:trace contextRef="#ctx0" brushRef="#br0" timeOffset="10763">402 1502 6965,'12'0'-343,"0"0"0,-1 0 331,7 0 0,-1-2 17,1-4 0,-1 4 1,0-3 30,1 3 1,-1 0-1,1-2 1,-1-2-10,1 2 1,1 2 0,3 2 0,1 0-8,-2 0 1,6-6-1,2 1 1,4-1 13,2-2 1,0 6 0,0-4 0,0 4 1,0 2 0,0-6 0,2 1 1,2 1-14,1 2 1,9 2-1,-2 0 1,1 0-42,-1 0 1,9-2 0,-6-2 0,1-2 6,-3 2 1,-1 2 0,5 2 0,-1 0-1,-5 0 1,5-5 0,-5-1 0,5 2 23,1 2 0,-1 2 0,-3 0 0,-3 0-2,-3 0 1,5 0-1,-4 0 1,1 0-24,5 0 1,-5 0 0,1 0-1,0 0-5,-1 0 1,-3-2 0,4-2 0,-3-2 22,-3 2 1,4 0-1,-2 1 1,-1-3 26,3 2 1,-4 0-1,6 0 1,-1-2 36,1 2 0,-4 2 1,3 1-1,-1-3-58,-4-2 1,0 0-1,-1 6 1,3 0-42,-2 0 1,-2 0-1,-2-2 1,2-2 10,3-2 1,-3 1 0,6 5 0,0-2 13,3-4 0,-3 4 0,-1-4 0,-1 4 20,0 2 1,2 0 0,-5 0 0,3 0 11,-2 0 0,-2 0 0,-2 0 0,0 0-22,0 0 1,5 0 0,3 0 0,0 0-4,0 0 1,3 0 0,-3 0 0,-1 0 29,1 0 0,4 0 0,-5 0 0,1 0 29,0 0 1,3 0 0,-5 0 0,0 0-21,2 0 1,-1 0-1,5 0 1,-4 0-64,-1 0 0,-3 0 0,6 0 0,-1 0-5,1 0 0,-4 0 0,3 0 0,-1 0 15,-4 0 1,5 0-1,1 0 1,0 0 2,-5 0 1,3 0 0,-2 0-1,0 0 28,1 0 1,-5 0 0,4 0 0,-2 0 15,2 0 0,-3 0 0,7 0 0,0 0-16,-1 0 0,1 0 0,3 0 0,-1 0-16,1 0 0,1 0 0,-1 0 0,-1 0 23,2 0 1,-7 0 0,-1 0 0,-4 0-7,-2 0 0,-2 0 0,-2 0 1,-4 0 9,-2 0 0,4-2 1,-3-2-1,1-2-15,4 3 0,-4-1 0,2 0 0,2-2 1,2 2-1,2 2 0,0 2 0,2 0 0,2 0 1,3 0-1,3 0 0,3 0 0,3 0 73,1 0 1,-5 0 0,-1 0-25,3 0 1,-1 0 0,1 0 0,-2 0 11,1 0 0,-3 0 0,-1 0 0,-1 0 26,-4 0 0,-2 0 0,-4 0 0,-2 0-79,-2 0 1,-6 0 0,4 0 0,-2 0-151,-3 0 0,-9 0 1,-1 0-510,2 0 0,-5 6-721,3 0 1356,-16 7 0,2-3 0,-15 8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27.637"/>
    </inkml:context>
    <inkml:brush xml:id="br0">
      <inkml:brushProperty name="width" value="0.08571" units="cm"/>
      <inkml:brushProperty name="height" value="0.08571" units="cm"/>
    </inkml:brush>
  </inkml:definitions>
  <inkml:trace contextRef="#ctx0" brushRef="#br0">419 35 7913,'12'0'-1623,"-2"-2"1190,-3-3 578,-1 3 306,-6-6-181,0 0-194,0 6 1,-2-6-46,-3 8 1,1 0-1,-8 0 0,-2 0 1,5 0-43,-3 0 1,0 6-1,-5 0-2,-1-2 0,1-2 0,0-2 0,-1 2 6,1 4 0,-1-4 0,1 5 12,-1 1 0,7-6 1,1 6-1,0-2 40,0 0 0,5 1-19,-7-1 0,6 2 1,-4 5 69,3-1 0,1 0-47,6 5 0,0 1 0,0-1-25,0 1 1,2-1 0,2 1 0,2-1-12,-3 0 0,-1 1 0,-2-1 0,0 1-1,0-1 0,2 1 1,2-1-1,2 1 10,-2-1 1,-2 6-1,-2 1 1,0-3 2,0-2 0,0-1 0,0-1 0,0 3-4,0 3 1,0-4 0,0 5 0,0-5 7,0-1 0,0 5 1,0 0-1,0-1-4,0-3 0,0 4 1,0 1-1,0-2 29,0 4-126,0-7 98,8 14-11,-6-14-70,5 7 71,-7-1-3,0-5 2,0 5-25,0 0 22,0-5-6,0 13 4,0-14 17,0 14-19,0-6-8,-7 0 4,5-2 98,-6 1-92,0 1 6,6 0 53,-6 6-46,1-14-8,5 14 18,-6-6-15,0 9 4,6-9-2,-6 6 104,8-6-106,0 8 18,-7 0-11,5 0-53,-6 0 54,0-1 7,6 1-62,-5 0 53,-1 0 0,6 0 1,-6-1-108,0 2 105,6-1-8,-5 0 6,7 0-92,-8-1 85,6 2-1,-14-2-71,14 2 57,-5-2 5,7 0-2,-8 2 1,6-2-5,-6 2-13,8-1 0,0-2 0,0-2 0,0-3 0,0 3 0,0 1 6,0-3 1,0 4 0,0-4-1,0 3 11,0-3 1,0 4-1,0-6 1,0 1 12,0 2 0,0-3 1,0 4-1,2-3 1,4 3 0,-4-3 0,6 2 0,-3-2 4,1 0 1,0 5 0,-4-6 0,2 1-3,2 2 1,2-6-1,-5 3 1,3 0-18,-2-1 1,-2 1 0,0 4 0,2-3-6,2-3 1,0 5 0,-6-5 0,0 0 11,0 1 1,0 2 0,0-2-1,0-1 26,0 0 0,0 3 0,0-2 0,0-1-8,0 1 1,-2 2 0,-2-3 0,-2 1-14,2-1 0,2 6 0,2-4 0,0 0-20,0-3 1,0 3 0,0 0 0,0 3 20,0-2-8,0-6 10,0 11-16,0-13 0,0 11-138,0-9 139,0 2-14,0 2 14,0-7-6,0 6 1,0-2 6,0 0 0,6 0 1,0-5 1,0 6 44,-6-2-50,0 2 2,0-6-2,0-2 11,0 2-8,0 0 8,0 0-12,0-2 8,0 2-2,0 0 2,7-1-1,-5 0 2,6 2-1,-8-3 0,0 2-24,0-1 20,0 0 2,0-7 15,8 7-16,-6-9-1,5 2 0,-7 6 1,0-7 0,0 1 0,0 6 14,0-13-18,0 11 5,0-12 3,0 15-13,0-17 11,0 16-1,0-13 2,0 11-14,0-12 13,0 14-1,0-14-10,8 6 9,-6-1 0,14-4 0,-14 4-4,5-7 7,1 8 1,-4-5 0,8 2 26,1-2-27,3 3-2,1-4-65,-7 6 62,13-8 1,-11 0 0,21 0-412,-14 9 189,23-8-26,-14 6-548,15-7 338,-1 0-181,3 0 640,8 0 0,1 0 0,4 0 0,7 0 0,2 0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32.500"/>
    </inkml:context>
    <inkml:brush xml:id="br0">
      <inkml:brushProperty name="width" value="0.08571" units="cm"/>
      <inkml:brushProperty name="height" value="0.08571" units="cm"/>
    </inkml:brush>
  </inkml:definitions>
  <inkml:trace contextRef="#ctx0" brushRef="#br0">123 123 7072,'0'-10'-108,"0"2"0,2 8 1,2-2 189,2-4 1,7 5-22,-1-5 1,3-2-1,3 2-31,-1 2 0,1-3 0,-1 1 0,1 0 2,-1-2 1,1 6 0,-1-6-1,0 3-4,1-1 1,5 0 0,1 6 0,-3-2 9,-2-4 0,-1 4 0,-1-4 0,1 4 8,-1 2 1,1 0 0,-1 0-36,1 0 0,-1 0 10,0 0 0,-1 2 0,-2 2-6,-3 2 0,-7 2 0,4-4 0,-2 4-28,-1 1 1,1 3 0,-6 5 0,2-1 16,4-5 0,-4 5 0,4-4 0,-4 3 9,-2 3 1,6 5 0,-1 0 0,-1-1-3,-2-3 1,0-2 0,2 3 0,2 1 3,-2 2 1,-2 1 0,-2-7-1,0 3 2,0 3 0,2-4 0,2 5 0,1-3-3,-1 2 1,0-3 0,0 5 0,2-2 17,-2 0 1,0 3 0,-1-5 0,3 4-6,-2 2 1,4-3 0,-2 3 0,-2 0 37,-2 0 0,-2-4 0,0 7-17,0 1-4,0-7-14,0 10-46,0-15 45,0 14-3,0-13 3,0 13-76,0-6 66,0 0-27,0 6 0,0-8 0,0 6 8,0-3 14,0-5 3,0 10-16,-9-14 13,8 14-87,-7-14 58,0 14 12,6-13 7,-5 13-65,-1-14 62,6 13-7,-7-12 5,9 14-3,-7-15 1,5 14 0,-5-14-32,7 14 31,0-13 1,0 13-2,-8-14-76,6 14 71,-6-13 4,8 13-6,0-14 4,-8 14-6,7-14 1,-7 7 7,8-1-8,0 2 3,0-1 0,-8 7 44,6-12-41,-6 12-6,8-14 65,-7 14-59,5-14 7,-6 14-7,0-6 217,5 0-207,-4 6 10,7-5-8,-7 7 13,5-1-9,-6 2-3,0 5 369,6-3-159,-13 13 1,13-15-137,-14 14-245,14-13 241,-13 14-22,13-14-214,-14 14 210,14-15 7,-13 7 6,13-1-266,-6-5 249,0 14-28,6-14 15,-13 12-47,13-12 46,-6 7-123,0-2 9,6 2-273,-13 1 355,13 6 4,-6-14-5,1 14 15,5-15-12,-6 7-32,0-9 30,6 10-115,-6-7 115,8 4-1,-7-5 1,5-1-2,-6-1 2,8-6 8,0 5-9,0-6 0,0 0 0,0 6 321,0-6-321,0 1 125,0 5-125,0-14 9,0 7-8,0-1 0,0-6-2,0 7 6,0-10-5,0 2-175,0 0 166,0-2-5,0 2 40,8 0-37,-6-1 0,5 0-3,-7 2 5,0-3-7,0 2 6,0 0-8,0 0 44,0-2-30,0 9-6,0-5 54,0 5-48,0-7 6,0 0-7,-7-2-25,5 2 28,-6 0 0,8-1-1,0 0-113,0 2 107,0-3 2,0-6-82,0 5 68,0-5-8,0 7 56,0 1-50,0-1 7,0-7 77,0 6-79,0-7 1,0 3 114,0 0-90,0 0 0,-2 3 0,-2-2 58,-2-1-58,0-7 0,6 4 1,-2-5 9,-3 2 0,1 6 0,-8-7-108,0 8 85,3-10 1,-5 6 0,6-5-1,-1 2 1,-5 1-48,-1-1 0,-3-2 0,1 6 1,-1-2-84,1-4 0,-1-3 0,1-1 0,-1 0 59,1 0 1,-1 0 0,1 0-906,0 0 984,-1 0 0,-7-14 0,-2-5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33.401"/>
    </inkml:context>
    <inkml:brush xml:id="br0">
      <inkml:brushProperty name="width" value="0.08571" units="cm"/>
      <inkml:brushProperty name="height" value="0.08571" units="cm"/>
    </inkml:brush>
  </inkml:definitions>
  <inkml:trace contextRef="#ctx0" brushRef="#br0">0 17 7780,'12'0'-647,"-1"0"0,3 0 634,2 0 62,-7 0 0,7-3-30,-5-2 0,5 4 1,1-5-1,0 4 1,0 2-1,1 0-119,-1 0-98,1 0 0,-7 0-7,1 0 205,-8 0 0,4 8 0,-8 1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33.699"/>
    </inkml:context>
    <inkml:brush xml:id="br0">
      <inkml:brushProperty name="width" value="0.08571" units="cm"/>
      <inkml:brushProperty name="height" value="0.08571" units="cm"/>
    </inkml:brush>
  </inkml:definitions>
  <inkml:trace contextRef="#ctx0" brushRef="#br0">1 1 6374,'1'10'207,"5"-5"1,4-3 0,7-2-176,1 0 0,-1 0 1,1 0-54,-1 0 1,1 0 0,-1 0-105,1 0 0,-1 0 0,1 0 125,-1 0 0,1 0 0,-1 0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39.915"/>
    </inkml:context>
    <inkml:brush xml:id="br0">
      <inkml:brushProperty name="width" value="0.11429" units="cm"/>
      <inkml:brushProperty name="height" value="0.11429" units="cm"/>
    </inkml:brush>
  </inkml:definitions>
  <inkml:trace contextRef="#ctx0" brushRef="#br0">297 1 9907,'-11'0'3,"-1"0"0,6 0 1,-5 0 5,-3 0 1,4 0 0,-1 0 2,-3 0 1,4 0 0,-1 0 6,-3 0 0,4 0 0,-1 2-20,-3 4 0,4-4 35,-1 3-95,-1-3 77,-5-2-24,-1 0 16,1 8 1,5-6 17,0 4-73,9 4 1,-5-7 0,6 7-93,-4-2 1,4 6-37,-4-3 1,4-1 24,2 2 0,0-1 2,0 7 0,0-1 0,0 1 38,0-1 0,6-5 1,0-1-1,-2 3-48,-2 1 1,0 3 0,2-1 42,1 1 1,1-1 0,-6 1 0,0-1 48,0 1 0,0-1 1,0 1-1,0-1 32,0 1 0,0-1 1,0 0-1,0 1 11,0-1 0,0 1 0,0-1 0,0 1 21,0-1 1,0 1-1,0-1 1,0 1-1,0-1 1,0 1 0,2-1 1,4 0 1,-4 1 0,4-1 0,-4 1 6,-2-1 1,0 1 0,0-1 0,0 1-1,0-1 1,0 1 0,0-1 0,0 1-8,0-1 1,0 1 0,0-1-1,0 0 2,0 1 0,0-1 0,0 1 1,0-1-7,0 1 1,0-1 0,2-1 0,2-3 2,1-1 1,1 0 0,-6 5-1,0 1 0,0-1 0,6 0 0,0 1 5,-2-1 1,-2 1-1,-2-1 1,2 1-7,3-1 1,-3 1-1,4-1 1,-4 1-5,-2-1 1,2 6 0,2 1 0,2-3 4,-2-2 0,-2-1 0,-2-1 1,0 1 3,0-1 1,5 1 0,1-1 0,-2 1 26,-2-1 0,4 1 0,0-1-27,-2 1 0,-1 3 1,1-2-1,2-1-3,-2 3 1,-2-3-1,-2 5 1,2-4-4,4-1 1,-4 5 0,4 0 0,-5-1-1,-1-3 0,0 0 1,0 3-1,0 1-2,0-2 1,0-1 0,0-3-1,0 1 3,0-1 0,0 1 1,0-1-1,0 1 0,0-1 1,0 1 0,0-1 0,0 0 0,2 1 1,2-1-1,2 1 0,-2-1 1,-2 3 0,0 1 0,2 2-1,2-1 1,-1-3 0,-5-1 0,0-1 0,0 0 0,6 1 0,0-1 0,-2 1-1,-2-1 1,-2 1 0,2-1-1,2 3 1,2 3 0,-1-4 0,-3 5 0,2-5 1,2-1 0,0 5 1,-4 0-1,2 0-2,1 3 0,1-7 1,-6 4-1,0-1 3,0 1 1,6-4-1,0 5 1,-2-3-2,-2 2 1,0-3-1,2 3 1,1-4 2,-1-1 1,4-1 0,-2 3 0,-2 1-5,-2 2 0,3 1 0,1-7 0,-2 1-1,-2-1 1,4 0 0,0 3 0,-2 1-2,-2 2 1,-2 1 0,0-5 0,0 3 0,0 1 0,0 0 1,0-5-1,0-1 1,0 0 0,0 7 0,0-1 0,0-2-1,0-1 0,0-3 0,0 1 0,0-1-1,0 1 1,0-1 0,0 1 0,0-1 0,0 1 0,0-1 0,0 0 0,0 1 0,0-1 1,2 1-1,1-1 1,3 1 0,0-1 0,-4 1 0,2-1 0,2 1 0,0-1 0,-6 1 0,0-1 0,0 0 0,0 1 0,0-1 0,0 1 7,0-1 1,0 7 0,0-1 0,0-2-4,0-1 0,0-3 0,0 1 0,0-1-4,0 1 0,0-1 1,0 0-1,0 3-2,0 3 1,0-3 0,0 5-1,0-2 11,0 0 1,-6 3 0,0-5 0,2 2 19,2-1 1,0 3-1,-2-2 1,-2 0-15,3 3 1,1-7-1,2 6 1,0-2 4,0 1 1,0-1 0,0-4 0,0 3-9,0 1 0,0 0 0,0-5 0,0-1-2,0 1 1,2-1 0,1 1 0,3-1-22,-2 1 1,0-7 0,0 1 0,2 2 13,-2 1 1,-2-3-1,-2-1 1,1 1-55,5-2 1,-4 5 41,4-3 1,-4-2 0,-2 1 1,0 3 1,0-5-1,0 3 4,0 2 1,0 1 0,-2 1-8,-4-5 1,4 5 2,-4-4 0,5 3 7,1 3 0,0-1 1,0 0 1,0-5-3,0 0 0,1-6 1,5 3 1,6-1 0,3 4 0,3-5 0,-1 1 11,1 0 1,-1 0 0,2-4-1,2 1 83,2-1 0,8 4 0,-2-2 0,3 0-136,-3 1 0,4-5 0,-2 4 1,6-4-113,3-2 0,1 2 1,-4 2 152,4 2 0,3 0 0,9-6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42.349"/>
    </inkml:context>
    <inkml:brush xml:id="br0">
      <inkml:brushProperty name="width" value="0.11429" units="cm"/>
      <inkml:brushProperty name="height" value="0.11429" units="cm"/>
    </inkml:brush>
  </inkml:definitions>
  <inkml:trace contextRef="#ctx0" brushRef="#br0">1 18 8374,'10'0'133,"5"0"-106,-3 0 1,-3 0-1,3 0-23,2 0 1,1 0 0,3-2-13,-1-3 0,1 3 0,-1-4 5,0 4 1,1 2 0,-1 0-4,1 0 1,-1 0 0,1 0 15,-1 0 0,-5 0 0,0 0 11,1 0 0,-3 0 1,1 0 2,3 0 1,2 0 0,1 0 13,0 0 0,1 0 11,-1 0 0,1 0-22,-1 0 0,1 0-38,-1 0 0,-5 2-9,0 4 0,-7-4 0,5 5-30,-2 1 0,0 0 1,-5 5-27,3-1 1,0-6 0,-6 6 11,0 1 0,2 1 1,2-1-1,2-1-4,-2 2 1,-2 1-1,0 3 7,3-1 1,-3 0 0,4 1 0,-2-1 10,2 1 1,-4-1 0,4 3 0,-3-1 0,3-1 1,-4 9 0,6-10-1,-2 3 2,0-1 0,-1-1 1,-3-1-1,2 0 38,2 1 0,2-1 0,-4 1 1,2-1 14,-3 1 1,5-1-1,0 3 1,0 1 18,-1 2 1,-1 1 0,-6-7 0,2 0-26,4 1 0,-4 5 1,4 1-1,-4-3 5,-2-2 1,6 5 0,-1-1-1,-1-2-3,-2-1 0,-2 5 0,0 2 1,0 2-1,0 0 1,0-6 0,0 5 0,0-1-3,0 0 0,0-4 0,0 4 0,0 1-3,0-1 1,6-4 0,0 4-1,-2 0 12,-2 1 0,-2-5 1,0 4-1,0 0-2,0 0 1,0-5 0,2 3-1,2-2 27,1 0 0,1 7 0,-6-5 0,0 0-25,0 0 1,0 4 0,0-3-1,0 1-17,0 4 1,0-4 0,2 2-1,2 2-1,2 2 1,0-4 0,-6 0 0,0 2-2,0 2 1,2 0 0,1-2 0,3-2 2,-2 3 1,-2-5 0,-2 2-1,0 2 19,0 2 0,2 2 0,2-2 0,2-2 20,-2-2 1,-2 0 0,-2 6-1,0-2-23,0-4 0,0 4 0,0-4 1,2 4-9,3 2 0,-3 0 1,4 0-1,-2-2-3,2-4 1,-4 4-1,4-6 1,-5 2-6,-1 0 1,0-1 0,0 3 0,0-4 6,0-2 0,0 4 0,2-4 1,2 1 6,2-1 0,0 6 1,-6-4-1,0 2-2,0 0 1,0-6 0,0 5 0,0-1-1,0 0 0,0-4 0,0 4 0,2 1 1,4-1 1,-4-6-1,3 4 1,-3-1-8,-2-1 1,0 2 0,0-4 0,0 3-10,0-3 1,0 0-1,0 1 1,0 1 8,0-2 0,0-1 1,0-3-1,0 1 7,0-1 0,0 1 0,0 1 0,0 2 1,0 3 0,0 1 0,0-4 0,0 3 0,0-3 1,0 4 0,0-2 0,0 1-7,0 1 0,0-4 0,0 6 0,2-1-14,4-5 0,-4 4 1,4-1-1,-4-1-1,-2 2 1,0-6 0,0 5-1,0-5 9,0-1 0,0-1 1,0 3-1,0 1 13,0 2 1,0 0-1,0-5 1,0-1-9,0 1 0,0-1 1,0 1-1,0-1 3,0 1 0,0-1 0,0 1 0,0-1-4,0 1 1,0 5 0,0 0-1,0-2 0,0-1 0,6-3 0,0 1 0,-3-1 44,-1 1 1,-2-1-1,0 1 1,0-1 2,0 1 0,0 5 1,0 0-1,0-2-26,0-1 1,0 3 0,0 0 0,0-1-2,0-3 1,0-1 0,0-1-1,0 1-37,0-1 0,0 1 0,-2-1 0,-1 0 39,-3 1 0,0-1 1,4 1-2,-4-1 1,4 1 0,-4-1 9,4 1 0,-3-1 1,-3-1-43,-2-5 0,6 5 0,-4-6 0,3 1 3,-1 1 1,-2-6-1,4 5-10,-2 3 1,-1-1-1,3 1 19,-2-2 0,-2-8 0,4 3 7,-2 1 1,-5-4 0,3 6 13,-2-3 0,-1-1 0,-7-6 0,1 0-13,-1 0 0,1 0 0,-1 0 1,-1 0-11,-4 0 1,1 0 0,-7-2-1,0-3-57,2-7 1,-6 2 0,4-1 0,-4-3-143,-2-2 1,0-1 0,0-1 200,0 1 0,-8-8 0,-1-2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43.261"/>
    </inkml:context>
    <inkml:brush xml:id="br0">
      <inkml:brushProperty name="width" value="0.11429" units="cm"/>
      <inkml:brushProperty name="height" value="0.11429" units="cm"/>
    </inkml:brush>
  </inkml:definitions>
  <inkml:trace contextRef="#ctx0" brushRef="#br0">1 0 9477,'12'0'14,"-1"0"0,-5 0 0,6 0-20,1 0 0,-3 0 0,2 0 17,1 0 0,3 0 1,3 0-1,1 0-98,5 0 1,-2 0 0,-7 0 0,3 0-141,-2 0 1,3 0 222,2 0 1,-1 0 0,3 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43.807"/>
    </inkml:context>
    <inkml:brush xml:id="br0">
      <inkml:brushProperty name="width" value="0.11429" units="cm"/>
      <inkml:brushProperty name="height" value="0.11429" units="cm"/>
    </inkml:brush>
  </inkml:definitions>
  <inkml:trace contextRef="#ctx0" brushRef="#br0">1 18 10157,'10'0'-2345,"-3"-8"2218,-7 6 38,0-6 0,0 10 96,0 4 0,0-2 9,0 8 1,0-1 0,0 7 0,0-1-12,0 1 1,0-1 0,0 2 0,0 3-40,0 1 0,6 0 0,0-3 0,-2 1-65,-2 2 1,0 7-1,2-5 1,1 0-459,-1 0 534,-2-1 0,6 0 0,2 4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47.303"/>
    </inkml:context>
    <inkml:brush xml:id="br0">
      <inkml:brushProperty name="width" value="0.08571" units="cm"/>
      <inkml:brushProperty name="height" value="0.08571" units="cm"/>
    </inkml:brush>
  </inkml:definitions>
  <inkml:trace contextRef="#ctx0" brushRef="#br0">402 53 7034,'0'-10'-226,"0"2"1,0 6 0,-2-1 243,-3-3 1,1 0-7,-7 6 0,5 0 0,-6 0 3,-2 0 0,4-2 0,-1-2-19,-3-2 0,-1 0 0,-3 6 0,2 0 3,-3 0 0,7 0 0,1 0 1,-3 0-1,-1 0 1,3 0 0,0 0-2,-1 0 0,3 0-3,-1 0 1,1 2-16,-2 4 0,-3-2 2,3 8 1,-4-1 0,1 7 12,3-1 0,3-1 1,5-3-1,-4-1-1,-2 2 0,6-5 0,-1 3 0,3 2 6,2 1 1,0 3 0,0-1-3,0 1 1,0-1 0,0 0 0,0 1 1,0-1 1,0 1 0,0-1 0,0 1-1,0-1 1,0 1-1,0-1 1,0 1-2,0-1 1,0 2 0,0 3 0,0 1-7,0-2 0,0 1 0,0-1 0,2 4 1,3 3 0,-3-7 0,4 4 0,-2-2 6,2 1 0,-4 1 0,4-4 0,-4 3 3,-2-3 1,5 4 0,1 0 0,-2 1 16,-2-1 1,0 4-1,2-6 1,2 0-5,-2 3 0,-3-5 0,-1 6 1,0-2-12,0-3 1,6 3 0,0 0 0,-2 0-2,-2 1 0,-2 5 0,0-4 1,0 2-10,0 0 0,0 0 0,0 6 1,0-2 6,0-4 0,2 4 0,2-4 1,2 2-2,-3-2 0,-1 4 0,-2-3 0,0 1-1,0-2 0,0 4 0,0-4 0,0 2 7,0-2 0,0 4 0,0-4 0,0 2 5,0-2 1,0 2 0,0-5 0,0 1-3,0 4 0,0-4 1,0 2-1,0 2-7,0 2 1,0 2 0,2 0 0,2-2-7,2-4 1,0 4-1,-4-4 1,2 4 1,2 2 0,-1 0 1,-5-2-1,0-2-2,0-2 1,0 0 0,0 6 0,0-2 0,0-4 1,2 4 0,2-4 0,2 3 40,-2 3 1,-2 6-1,-2 0 1,2-1-25,4 3 1,-4 0-1,3 5 1,-3-3 8,-2-2 1,0 3-1,0-3 1,0 0 26,0 0 0,0-3 0,0-3 0,0 2-17,0 1 1,0 1 0,0-6 0,0 0-23,0 0 0,0 0 1,0 0-1,0 0-14,0 0 0,0 1 1,0-2-1,0-1 2,0-3 0,6 2 0,0-3 0,-2 2-13,-2-2 0,-2 2 0,0-6 1,0 2 12,0 4 1,0-3-1,0-1 1,0 0 3,0 0 0,6-3 0,-1 4 0,-1 2-5,-2-3 1,-2 4-1,0-5 1,0-2-2,0 1 1,0 1-1,0-4 1,0 2-2,0 4 0,0-7 0,2 4 0,2-2-1,2 1 1,0 5 0,-6-6 0,0 0 1,0 3 1,2-7 0,1 4-1,3-3 2,-2-3 0,0 1 0,0-1 0,2 0 0,-2 1 0,3-1 0,-1 1 0,-2-1 37,-2 1 0,4-1 0,0 1 0,-2-1-20,-2 2 1,-2-3-1,1 2 1,3 0-13,2-2 0,0 2 1,-6 0-1,0-1 1,0 0 0,0 1 1,0-1-5,0 1 1,0-1 0,0 1-11,0-1 0,0 1 0,0-1 1,0 2 8,0-3 1,0 1 1,0 2 0,0-8 0,2-2 1,3 1-15,0 0 1,0-5-1,-5 8 36,0 0 0,3-6 1,0 1 64,3 0 0,8 0 1,-3 6-85,5-3 0,1-7 1,1 2-1,0-4-7,-1-2 1,6 0 0,0 0-1,-1 0 16,-3 0 0,4 0 0,3 0 1,2 0 1,2 0 1,3-2-1,3-2 1,-2-2-112,2 2 0,-3 0 0,2 1 0,1-5 94,-2-2 0,17-2 0,3-5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48.603"/>
    </inkml:context>
    <inkml:brush xml:id="br0">
      <inkml:brushProperty name="width" value="0.08571" units="cm"/>
      <inkml:brushProperty name="height" value="0.08571" units="cm"/>
    </inkml:brush>
  </inkml:definitions>
  <inkml:trace contextRef="#ctx0" brushRef="#br0">280 0 6140,'-11'2'60,"-1"4"0,6-4 1,-5 4-1,-1-2-39,2 2 0,-5-4 1,3 5-1,-3-1-15,-3 0 1,1 6 0,-1-5 26,1 3 1,-1-4-14,1 6 1,-1-7-1,1 7 0,1-6-21,5 6 0,3-1 0,8 7 0,0-7 0,2-1 2,4-2 1,3-1-1,9-3 1,-1 2 12,1-2 1,-1-2 0,1 0 0,-1 2 18,1 2 1,-1-1 0,1-5 0,-1 0 8,0 0 1,1 6 0,1 0 0,3-2 0,1-2 1,0 0-1,-5 2-75,-1 2 0,1 5 1,-3-3-10,-3 2 1,-4-4 1,-8 5 1,0 1 0,-2 3 33,-4-3 0,-4 2 0,-7-9 0,1 1 4,5 2 0,-7-4 1,4 6-1,-9-1 0,2 1 1,7-4 0,3 3 0,-3-1 6,-2-4 1,5 4-1,1 0-4,2 1 1,-3-3-1,5 6 0,2 1 0,2-3 106,2 2 0,2-3-47,4 3 1,4 2-1,7-9 1,0-1-30,1-2 0,5-2 1,1 0-1,-3 0-27,-2 0 1,5 0 0,-1 0 0,0 2-94,2 4 1,-5-4-1,3 4 1,-4-4-178,-1-2 0,-1 2 0,1 2 265,-1 1 0,2 1 0,-3-6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3:11.298"/>
    </inkml:context>
    <inkml:brush xml:id="br0">
      <inkml:brushProperty name="width" value="0.08571" units="cm"/>
      <inkml:brushProperty name="height" value="0.08571" units="cm"/>
      <inkml:brushProperty name="color" value="#008C3A"/>
    </inkml:brush>
  </inkml:definitions>
  <inkml:trace contextRef="#ctx0" brushRef="#br0">88 156 7208,'-18'0'-931,"1"0"877,7 0 1,2 2 73,8 4 0,-2-3 77,-4 9 1,5-6 0,-5 6-6,4 1 0,2-3 0,-2 1 0,-2 3-46,-2 2 1,0-5 0,6 1-17,0 1 0,0 3 0,0 1-35,0 1 0,2-3 0,2-1-29,2-2 1,8-8 0,-3 1 34,5-3 0,1-2 0,1 0 0,-1 0-2,1 0 1,-1-2 0,2-2 0,1-3-3,-3-3 0,5 0 0,-11-3 1,5 3-48,1 2 1,-5-5 14,0 1 52,-9 4 5,5 0 0,-10 8 3,-4 0 1,5 2-1,-3 2-4,8 2 1,-1 6-1,7-4 1,0-1 6,0 1 1,-5 4-1,7-6-12,2-3 1,1 5 2,3-2 0,-1 0-15,0-6 0,1-8-30,-1-4 1,-7-3-1,-4-3-115,-4 1 0,-2-1 0,0 1-74,0 0 0,0 5 1,-2 0 214,-4-1 0,-4-3 0,-7-1 0,-1-1 0</inkml:trace>
  <inkml:trace contextRef="#ctx0" brushRef="#br0" timeOffset="465">612 16 7569,'9'0'-860,"-1"-8"882,-8 6 1,0-3 22,0 10 1,2 5 0,2 8 0,2-1-25,-2 0 1,3 1 0,-1-1 0,0 1-25,2-1 0,-6 1 0,5-1 1,-1 3 2,0 3 1,0-4 0,-6 5-77,0-5 1,0-2-1,0 1 58,0-1 0,0-5 12,0 0 0,-2-3 8,-4 3 0,4-6-27,-4-12 0,4 2 1,2-7-1,0-3 9,0-2 0,0-1 0,2-1 1,2 1 72,2 0 0,8 1 0,-3 2 1,5 5-24,1 1 0,1-4 0,-1 7 0,1-1-6,-1-2 0,1 6 0,-1-4 1,1 4 2,-1 2 0,4 2 0,-1 2 0,-5 4-24,1 2 0,-8 1 0,-1 5 0,-1-3-18,0-1 1,0 0-1,-6 5 1,0 0-68,0 1 1,0-1-1,0 1-119,0-1 1,0-5 0,0 0 196,0 1 0,-8 3 0,-2 1 0</inkml:trace>
  <inkml:trace contextRef="#ctx0" brushRef="#br0" timeOffset="1168">1066 330 6678,'17'-7'-82,"1"5"0,-1-6 0,1 2 54,-1 0 1,0 0-1,-1 5 1,-2-3 18,-3-2-3,-7 0 0,4 4 30,-8-4 1,0 2-31,0-7 1,-2 7 44,-4-2 0,2 4 0,-7 2 47,-3 0 0,4 6 1,1 2-1,-1-1 11,0 1 1,6 6 0,-2-3-39,5 5 1,1 1 0,0 1-52,0-1 0,1-1 0,3-3 0,4-3-37,2-2 0,1 4 0,7-5 9,-1 3 1,1-6-1,-1 2 16,1-4 1,-1-2 0,-1-2 0,-3-2-8,-1-2 1,-6-6 0,3 5-1,1-3 16,0-4 0,-4-1 0,3-3 0,1 1 4,0-1 0,-4 1 0,5-1 1,1 1 5,-2 0 1,5-1 0,-3 3 24,3 3 1,-3-2 0,0 9 3,1 1 0,-3 2-11,2 2 0,-7 6 0,5 1 0,-2 3 28,-4 4 1,0-5 0,-1 3 0,3 1-19,-2 3 1,0-4 0,0-1-1,4 1 8,1-2 1,-3 3 0,6-7-33,1-2 0,-3 4 0,2-2 1,1-3-96,3-1 1,1-2 0,-1-2 0,-3-1-46,-1-3 1,-2-8 0,3 2 22,-1-3 1,-2-3 0,1 1-1,-5 0 81,-4-1 1,-2 1 56,0-1 1,-2 3 37,-4 3 0,-3 4 1,-7 10-29,5 4 1,-5 2-1,6 5 1,1-1-54,3 2 0,4 1 0,2 3 0,0-1-51,0 0 1,8-1-1,3-2 1,5-3 29,1 3 30,8 1 0,3 3 0,7-1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49.362"/>
    </inkml:context>
    <inkml:brush xml:id="br0">
      <inkml:brushProperty name="width" value="0.08571" units="cm"/>
      <inkml:brushProperty name="height" value="0.08571" units="cm"/>
    </inkml:brush>
  </inkml:definitions>
  <inkml:trace contextRef="#ctx0" brushRef="#br0">0 35 6737,'0'18'3,"0"-7"0,0 1 36,0 2 1,8-5 0,3 3 0,5-2 1,1 0-1,-1-1-25,-4-1 1,3-6 0,-3 5-5,3 1 0,3-6 0,-1 4 1,1-4-3,-1-2 0,-5 0 0,-1 0-16,3 0 1,2-2-19,1-4 0,-1-4 1,-3-7-38,-1 0 0,-8 5 0,1 0-21,-3-1 0,4-3 30,0-1 1,0-1 21,-6 1 294,0 7-260,0 2 1,2 8-1,2 2-4,2 4 0,1 4 1,-3 7 6,2 1 1,6-1-1,-5-1 1,1-3 31,0-1 0,0 0 1,-4 5-1,3 0-1,3 1 0,-4-1 0,4 1 0,-1-1 2,1 1 0,-6-1 0,4-1 0,-3-3-51,1-1 0,0 0 0,-6 4 5,0 2 0,0-6 0,0 0 23,0 1 0,-2-6 0,-5 0 26,-3-6 0,-6-1 1,-1 0-1,-1 0-11,1 0 1,-1 0 0,1 0 0,-1 0-18,1 0 0,-6 0 1,-1 0-1,3-1-10,2-6 1,1 6-1,1-6-144,-1-2 1,7 7-882,-1-4 1021,8 5 0,-4-7 0,8-2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50.029"/>
    </inkml:context>
    <inkml:brush xml:id="br0">
      <inkml:brushProperty name="width" value="0.08571" units="cm"/>
      <inkml:brushProperty name="height" value="0.08571" units="cm"/>
    </inkml:brush>
  </inkml:definitions>
  <inkml:trace contextRef="#ctx0" brushRef="#br0">0 70 6632,'0'-12'-182,"0"1"1,0 5 202,0-6 0,2 6-17,4-5 0,-2 7 0,7-2 7,3 4 1,1 2-1,3 0 41,-1 0 0,1 0 0,-1 0 0,1 0-12,-1 0 0,1 6 0,-3 2 0,0-1-16,-5 1 1,0 6-1,4-5 1,-5 3 4,0 0 1,2-6-1,-5 5-56,-2 3 1,0 1 16,1 3 0,-2-1-1,3 1 0,-5-7 0,-2-1 6,-5-2 0,1-2 4,-6-6 0,5 0-1,-5 0 0,6-2 1,-2-2 6,0-2 1,4-8 0,-3 3-6,4-5 1,4-1-1,2-1-19,2 1 0,1 5 0,-1 1 9,6-3 1,-2 4-1,1 1 14,3 1 1,2 2 0,3 6 0,1 0 37,4 0 0,-1 0 0,-4 0 0,2 0 64,3 0 1,2 2-1,-6 2 1,5 4-32,-5 1 1,0 1-1,-2 5 1,-1 1-57,0 3 1,-5 3-1,-2-5 1,-2 3-130,-5 3 1,0-2 0,-3 8 0,-3 0-214,-2-1 0,-5 5 323,-8-4 0,-14 4 0,-5 2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51.147"/>
    </inkml:context>
    <inkml:brush xml:id="br0">
      <inkml:brushProperty name="width" value="0.08571" units="cm"/>
      <inkml:brushProperty name="height" value="0.08571" units="cm"/>
    </inkml:brush>
  </inkml:definitions>
  <inkml:trace contextRef="#ctx0" brushRef="#br0">264 0 6517,'-12'6'-132,"0"2"154,-1 2 1,-4-6-1,3 3 1,0-1-6,3 0 0,-1 6 0,-6-7 1,1 1-6,0 2 0,-3-4 1,4 6-3,-2-3 1,1 5 0,1-4 41,5 2-72,3-7 42,8 13 1,2-14-1,4 6 1,5-3-6,5 1 0,1 0 1,1-6-1,-2 0 8,4 0 1,-3 6 0,0 0 0,1-2-18,-1-2 0,1 3 0,-2 1 0,3-2-18,-2-2 1,1 6-58,-2 3 0,1 5 4,-6 1 0,-5 0 65,-12 0 0,-3-1 0,-10-3 0,0-3-12,-3-2 0,2 4 0,-3-5 0,3 1 56,3 0 1,4 3 0,3-5-1,-2 0 10,2 2 1,-4-4-9,8 7 1,-1 1-19,7 6 1,0-1-1,3-1-6,3-5 1,5-3 0,6-6 0,2 2-58,5 2 0,-3-1 1,6-5-1,0 0-128,0 0 1,-5 6-1,4 0 161,-2-2 0,5-2 0,4-2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51.491"/>
    </inkml:context>
    <inkml:brush xml:id="br0">
      <inkml:brushProperty name="width" value="0.08571" units="cm"/>
      <inkml:brushProperty name="height" value="0.08571" units="cm"/>
    </inkml:brush>
  </inkml:definitions>
  <inkml:trace contextRef="#ctx0" brushRef="#br0">0 18 8479,'18'-10'-587,"-1"3"1,1 7 379,-1 0 1,1 0-1,-1 0 1,1 0 232,-1 0 0,3 2 0,1 1 1,0 5-19,-5 2 0,1-4 0,-5 5 0,1 3-9,-1 1 0,-4-3 0,-6 0 0,2 1-1,1 3 1,1-5-1,-6 1 1,-2 2 6,-3 1 1,-3-3 0,-6-2 0,3-1 10,-3 1 1,-2-4 0,0 3-38,-2-1 1,0-2 0,1-6 0,-1 0-91,1 0 1,5 0 0,0 0-114,-1 0 224,5 0 0,-7 0 0,5 0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51.757"/>
    </inkml:context>
    <inkml:brush xml:id="br0">
      <inkml:brushProperty name="width" value="0.08571" units="cm"/>
      <inkml:brushProperty name="height" value="0.08571" units="cm"/>
    </inkml:brush>
  </inkml:definitions>
  <inkml:trace contextRef="#ctx0" brushRef="#br0">122 18 6276,'-8'-10'174,"-2"3"1,-5 9-139,3 3 1,-3-3-1,6 6 1,-3 0 4,0 4 0,7-3 1,-5 3-1,2 1-10,4 3 1,2 1 0,2 1-58,0 0 1,0-1 0,0 0-152,0 1 0,8-1 152,4 1 25,3-1 0,3 2 0,-2-3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52.321"/>
    </inkml:context>
    <inkml:brush xml:id="br0">
      <inkml:brushProperty name="width" value="0.08571" units="cm"/>
      <inkml:brushProperty name="height" value="0.08571" units="cm"/>
    </inkml:brush>
  </inkml:definitions>
  <inkml:trace contextRef="#ctx0" brushRef="#br0">18 70 7704,'-9'-8'-1157,"1"6"1248,8-13 0,2 13-119,4-4 1,-2 2 66,7-2 0,1 2 38,5-7 1,1 7 0,-1-2-34,1 4 1,-7 2-49,1 0 0,0 8 0,3 4-24,-3 3 1,-4 3 0,-7-1-1,3-1-4,2 3 1,0-7 0,-6-1 0,0 3 14,0 1 0,0-3 0,0 0-56,0 1 118,0-6 1,-2 2-36,-4-9 0,2 0 14,-7 0 0,7-9 0,-2-3-21,4-2 1,2 2-1,0-1 1,0 0-9,0-2 1,8-2 0,3-2 0,3 3-13,-2-1 1,3 5 0,-3 2 0,3 0-16,3 1 0,-1 5 0,1-2 0,-1 4 133,1 2 0,-1 0 0,1 0 0,1 0 16,4 0 0,-3 2 0,3 2 1,-4 4-71,-1 1 0,-1 3 0,-1 6-206,-4-1 0,-5-5 1,-7-1-127,0 3 0,0-4-34,0 1 0,-6 1 319,1 5 0,-9-7 0,4-2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52.995"/>
    </inkml:context>
    <inkml:brush xml:id="br0">
      <inkml:brushProperty name="width" value="0.08571" units="cm"/>
      <inkml:brushProperty name="height" value="0.08571" units="cm"/>
    </inkml:brush>
  </inkml:definitions>
  <inkml:trace contextRef="#ctx0" brushRef="#br0">1 1 8473,'12'0'-520,"-1"0"0,-1 2 255,2 4 1,1 3 0,-7 9 314,-2-1 0,4 1 0,-3-1 0,1 1-25,2-1 1,-4 1 0,6-1-1,-3 0-28,-3 1 1,4-1 0,0 1 6,2-1 0,1-4 0,7-4 1,-1-2 0,-5-1 0,-1-6-4,3 0 1,1 0-1,3 0-22,-1 0 1,1-2 0,-1-3-23,1-7 0,-1-4 0,-1-1-12,-5-1 1,-1 1 14,-4-1 0,-4 1 335,4 0-211,-4 7-83,-2 2-3,0 8 0,0 2 0,0 4-2,0 6 1,0-3 0,0 3 0,2 1 23,3 3 0,-3-3 1,6-3-1,-2 4 4,0 1 0,5 4 0,-5-3 0,0 2-8,2 0 1,-4-1 0,5 0 0,1 1-13,0-1 1,-4-1 0,3-3 0,1 0-10,0 0 1,-6 2 54,1 2 1,-3-4 77,-2-1 0,-2-9 0,-3 2-78,-7-3 0,-9-2 0,-3 0 1,3 0-19,2 0 0,-5 0 1,1 0-1,2 0-94,1 0 1,3-2 0,-1-2 0,1 0-350,-1-1 0,1 4-293,-1 1 704,9 0 0,-7-9 0,7-1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53.589"/>
    </inkml:context>
    <inkml:brush xml:id="br0">
      <inkml:brushProperty name="width" value="0.08571" units="cm"/>
      <inkml:brushProperty name="height" value="0.08571" units="cm"/>
    </inkml:brush>
  </inkml:definitions>
  <inkml:trace contextRef="#ctx0" brushRef="#br0">1 105 7261,'10'-8'-515,"-1"5"472,-3-9 1,-2 8 0,6-4 6,-2 1 1,3 3 0,-3-6-25,2 2 1,-5 0 45,6 3 0,2 3 11,4-4 0,1 4 1,-2 2 8,3 0 1,-8 2-1,-2 4 1,2 3 22,-3 1 0,-2 6 0,6-5-13,1 5 1,-5 1-1,1 1-7,-1-1 1,-7 0-1,4 1 13,-3 0 1,-2-8 0,-2 0 61,-3-3 1,1-1 43,-7-6 0,-1 0-80,-6 0 1,9-7 0,3-5-9,5-2 0,1 2 1,0 0-1,0-1-70,0-3 1,1-1-1,2-1 1,6 3-41,0 3 1,3-3-1,6 3 1,-2-2 56,3 3 1,-4 1-1,-1 6 1,-2-2 25,1 2 0,3 2 1,1 2-1,1 0 12,-1 0 0,1 2 0,-1 4 0,0 4-1,1 0 1,-6 11-1,-1-4 1,1 3-29,-2-1 0,3 5 1,-7 1-1,-2 0-114,-2-1 0,-2 6 1,-2-2-1,-6 2 118,-10-1 0,-7 0 0,-10 6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8:55.804"/>
    </inkml:context>
    <inkml:brush xml:id="br0">
      <inkml:brushProperty name="width" value="0.08571" units="cm"/>
      <inkml:brushProperty name="height" value="0.08571" units="cm"/>
    </inkml:brush>
  </inkml:definitions>
  <inkml:trace contextRef="#ctx0" brushRef="#br0">1 35 7968,'10'-7'-1798,"5"5"1761,-3-4 0,-3 4 27,3 2 1,0 0 0,5 0 0,1 0 1,-1 0 0,-5-2 5,-1-4 0,1 4 0,6-4 20,-1 4 1,0 2 0,2 0 0,3 0 7,1 0 1,1 0 0,-7 0 0,0 0-25,1 0 1,5 0 0,0 0 6,-1 0 1,-3 0 0,-2 0 26,1 0 1,0 0-17,-2 0 0,3 0 0,-2 0 38,1 0 1,-8 0-1,3 2 16,0 4 0,3-2-96,1 8 1,-5-1 27,0 7 0,-8-7 1,1 1-1,-1 0-22,2-3 1,-5 7 0,7-4-1,-2 3 22,0 3 0,1-7 0,-2 1 0,2 1 0,4 3 0,-8 1 0,4 1 1,-1-1-1,0 1 1,0-1 0,-3 1 0,0-1-2,3 1 1,0-1 0,-5 1 0,4-1-5,1 1 0,1-1 1,-2 0-1,-1 1 2,0-1 0,4 1 0,-2-1 1,0 1 0,1-1 1,-4 7-1,5-1 1,-2 0-2,0 2 1,0-5-1,-6 5 1,2-2 4,3 1 0,-3 5 1,4-4-1,-5 0 5,-1 0 0,6 1 0,0-5 0,-1 4-8,-4 2 0,0-3 1,4 3-1,1 0-1,-3 0 0,6 0 0,-4 2 0,-1-3-3,-3-1 0,5-4 0,0 6 1,-1 0 6,-4 1 1,-1-7-1,0 4 1,0-2-1,0 1 0,6 5 0,1-6 1,-5-2 4,1-1 0,-3 3 0,0 2 0,0 1-2,0-1 1,6 4 0,-1-4 0,-1 0-5,-2 1 1,1 3 0,0-4 0,3 2 3,-2 4 1,-3-4-1,-1 1 1,0-1-5,0 0 1,6-4 0,0 4 0,-1-1-3,-4-5 0,-1 4 0,0-2 0,0-1-5,0-3 1,0 4-1,0 1 1,2-1-2,4 2 1,-4-5 0,3 5 0,-3-2-2,-2 0 0,3 7 1,0-5-1,3 0 1,-2 0 0,4 0 0,-3-3 0,0 3 18,-4 2 1,5-5-1,1 3 1,-4-2-10,0 0 1,-3 3 0,1-5-1,2 2 14,3-1 1,3 3-1,-6 0 1,3 0-18,-2 0 0,-2 1 0,0-5 0,1 4 0,3 2 1,1 1 0,-7 1 0,0-4 2,0 0 0,6 0 1,0 6-1,-3-3 20,0-3 0,-3 6 0,0-2 0,0 2-5,0-2 0,0 4 0,0-6 0,1 2 5,5 0 0,-5 1 0,5 3 0,-4-2 0,-2-2 0,6-6 1,0 6-1,-1 0-10,-5-2 1,6 6-1,2-5 1,0 1-11,0 0 0,-3-6 0,-3 6 0,2 0 6,2-2 1,0 6 0,-6-3-1,2 1 12,4-2 1,-3 4-1,1-4 1,-1 2-9,-3-2 0,0 4 0,0-4 1,0 4 1,0 2 1,0 0 0,0 0-1,0-2-24,0-4 0,0 4 0,1-4 0,4 4-11,0 2 1,3-2 0,-4-2 0,1-2 6,-1 2 1,-2-4 0,-2 0 0,0-1 3,0-5 0,0 4 0,0-2 0,0-1 5,0-3 1,0-1 0,0 1 0,-2 2 16,-4 3 0,5-1 1,-5-4-1,2 3 2,-2 0 1,4 2 0,-4-6 0,5-1-10,1 1 0,0 5 1,0 0-1,0-1-8,0-3 1,0-1 0,0-1-1,0 0-1,0 1 1,-7-1-1,2 1-8,1-1 1,2 1 0,0-3 0,-2-1-1,-2-2 0,0-1 0,4 5-4,-3-5 0,3 5 1,-5-4 13,-2 3 1,7-3-1,-4-1 1,4 3-4,2 1 0,-5 3 1,-1-1-1,2 1-2,2-1 1,-4 1 0,0-1 0,3 1-16,2-1 0,1 1 1,0-1-1,-3-1-23,-3-5 1,4 5 71,-4-5 1,-4 3 0,1 0-25,0-3 0,-8-7 0,9 4 172,-3 0 1,-4-6-1,3 3-142,-4-3 0,-1 0 0,-1 2 1,1 2-117,0-2 1,-8-2-1,-5-2 1,-1 0 26,2 0 1,-9 0-1,3 0 1,-2 0-121,-1 0 1,-1 0 0,-5 0 0,-1 0 170,-2 0 0,-11 8 0,-4 1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3:02.298"/>
    </inkml:context>
    <inkml:brush xml:id="br0">
      <inkml:brushProperty name="width" value="0.08571" units="cm"/>
      <inkml:brushProperty name="height" value="0.08571" units="cm"/>
    </inkml:brush>
  </inkml:definitions>
  <inkml:trace contextRef="#ctx0" brushRef="#br0">209 129 7446,'11'0'-1444,"0"0"1714,-8 0 1,4-1 189,-7-5-99,0 4-112,0-5-462,0 7 1,-2 0 219,-3 0 1,2 2 25,-8 3 1,0-3 23,-5 4 1,5 1 0,0-1-14,-2-4 1,5 2 0,-2 0-9,-3 1 1,4 2-1,-1-3 15,-3 1 1,4 6 0,0-4 0,2 2 0,-4-4 0,4 6-33,-2 1 0,6-3 1,-4 0-1,1 0-25,1 1 1,0 0-1,3 4 26,-3-4 0,3 5 0,-4-5 2,5 5 1,1-4-1,0-1 19,0 2 0,0-2 65,0 0-13,0 1 0,1 3-36,5-3 1,3 2-8,7-7 0,-2 1 1,-2-5-23,-1 4 0,-2 1 0,4-3-67,-3 2 1,1 3 41,5-3 1,0 0 0,-3-5 0,0 3 16,-2 2 0,-5-2 0,3-4-9,5 0 1,0 0 0,2 0-19,0 0 1,0 0-1,0 0 5,0 0 1,-5 0 0,-1 0 0,1-2 23,-3-3 0,8 3 0,-7-4 14,7-1 0,0 2 13,0-4 1,0-3 0,-2-3 5,-3-2 0,1 6 0,-7 1 0,0-1-37,3 3 0,-6-6 0,5 3 0,-2-3-13,-1-3 1,2 2 0,-6-2-7,0 2 0,0-2 1,0 1 4,0-1 0,0 8 0,0-3 0,-1 1-15,-5 2 1,3-5 0,-7 4 0,2-3-33,-1 2 0,4-3 1,-6 5-1,1-2-4,1 1 0,-5 4 0,2-4 18,-1-3 0,-3 1 0,-1-1 18,0 3 1,8 4 0,-2-3-15,-2 2 1,0 0-1,2 4 1,0-3-28,-2 3 0,-1 1 1,-2 2 19,0 0 1,0 0 0,0 0 14,0 0 0,5 0 0,1 0-12,-3 0 1,-1 5 0,0 2-18,3 2 1,-1-3 41,6 4 0,1 1 38,5 5 0,0-5 82,0-1 0,2-1 0,1 4-19,3-3 1,6-4 24,-1 5 0,3-8 0,2 4-33,0 0 0,0-5 1,0 3-41,0-3 1,0-2 0,0 0-43,0 0 0,0 0 0,0 0 23,0 0 0,0 0 0,0-2-56,-1-3 1,-3 3 4,-1-3-140,0-4 0,-1 2-688,1-4 189,-9 4 0,7 9 229,-9 3 1,0-1 430,0 7 0,0-1 0,0 6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3:28.328"/>
    </inkml:context>
    <inkml:brush xml:id="br0">
      <inkml:brushProperty name="width" value="0.08571" units="cm"/>
      <inkml:brushProperty name="height" value="0.08571" units="cm"/>
      <inkml:brushProperty name="color" value="#008C3A"/>
    </inkml:brush>
  </inkml:definitions>
  <inkml:trace contextRef="#ctx0" brushRef="#br0">1 88 7569,'17'0'-337,"0"0"0,1 0 0,-1 0 0,1 0 368,-1 0 0,3 0 0,1-2 0,2-2-22,-1-2 0,-3 0 0,-1 6 0,-1 0 7,0 0 0,1 0 1,1 0-1,3 0-22,1 0 0,2 0 0,-3 0 0,1 0-5,-2 0 1,4 0-1,1 0 1,1 0 15,4 0 1,0 0 0,0 0 0,-2 0 23,2 0 0,0 0 0,0 0 0,-2 0-9,2 0 0,-4 0 1,3 0-1,1 0-4,2 0 1,0 0 0,-2 0 0,-2 0-3,2 0 0,2 0 0,2 0 0,0-2-4,0-3 0,5 3 0,1-4 0,-2 4-13,-2 2 1,4-2 0,-1-2-1,-1-2 2,-2 2 1,4 2 0,-1 2 0,-1 0-3,-2 0 1,-2 0-1,0 0 1,0 0-1,0 0 0,0 0 0,0 0 0,-2 0 1,-4 0 1,4 0-1,-4 0 1,4 0 1,2 0 0,2 0 0,1 0 0,3 0-1,-2 0 1,4-2 0,-1-1 0,1-3 0,0 2 0,3 2 0,-5 2 0,-2 0 6,-2 0 1,-2 0 0,0 0 0,0 0 15,0 0 1,-1 0 0,1 2 0,0 2-5,0 2 0,6-1 0,0-5 0,-2 0-14,-3 0 0,-1 0 0,2 0 0,2 0-15,2 0 0,0 0 0,-7 0 0,1 0-1,0 0 1,6 0-1,0 0 1,-2 0 20,-3 0 1,-1 0 0,0 0 0,0 0 8,0 0 1,0 0-1,0 0 1,0 0-5,0 0 1,6 0 0,-1 0 0,1 0 13,2 0 0,-4 0 0,5 0 0,1 0-34,0 0 1,-5 0-1,5 0 1,-2 0-6,-5 0 1,5 0 0,-2 0 0,-2 0 32,-2 0 0,-3 0 0,1 0 0,-2 0 17,-3 0 0,6 0 0,-5 0 0,0 0 43,2 0 1,0 0 0,4 0 0,2 0-44,2 0 0,0 0 0,-6 0 1,-1 0-77,1 0 1,0 0 0,0 0 0,0 0 2,0 0 1,0 0 0,0 0 0,0 0 24,0 0 0,0 0 0,0 0 0,0 0 18,0 0 1,-1 0 0,1 0 0,0 0 32,0 0 1,0 0 0,-2 0-1,-2 0 28,-2 0 1,0 0-1,6 0 1,-2 0-32,-4 0 1,4 0 0,-5 0 0,-1 0-15,-4 0 1,2 0-1,1 0 1,-1 0 40,0 0 1,-2 0 0,-5 0-60,-1 0 1,1 0 0,-1 0-160,1 0 1,-7-2-545,1-3 488,-8 3 208,4-6 0,-8 0 0,0-2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3:03.028"/>
    </inkml:context>
    <inkml:brush xml:id="br0">
      <inkml:brushProperty name="width" value="0.08571" units="cm"/>
      <inkml:brushProperty name="height" value="0.08571" units="cm"/>
    </inkml:brush>
  </inkml:definitions>
  <inkml:trace contextRef="#ctx0" brushRef="#br0">128 1 7138,'-16'0'105,"0"0"1,6 0 0,-1 1-126,-2 5 1,5-3 14,-3 8 0,2 0 12,-2 5 1,2-2 0,6-1 2,-3-3 1,1-4 6,5 4 1,0 1 22,0 5 1,0 0-37,0 0 0,2-2 0,1-1 16,3-4 1,1-4 0,-2 2 19,6 0 1,-2-5 0,2 3 2,1-3 0,2-2 0,2 0-20,0 0 0,-5 0 0,0 0 2,2 0 0,0 0 4,3 0 0,1-7 37,-1-4 0,-1-3 1,-4-2-38,0 0 1,-6 0-1,2 0-16,-1 0 0,-4 0 0,3 0 0,-3 0-41,-2 0 0,0 5 0,-2 2 0,-2 0-49,0 0 1,-8 6-1,0-3 1,-2 5-241,-2 1 1,-1 0 316,-6 0 0,-2 7 0,-7 2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3:04.783"/>
    </inkml:context>
    <inkml:brush xml:id="br0">
      <inkml:brushProperty name="width" value="0.08571" units="cm"/>
      <inkml:brushProperty name="height" value="0.08571" units="cm"/>
    </inkml:brush>
  </inkml:definitions>
  <inkml:trace contextRef="#ctx0" brushRef="#br0">177 113 6605,'0'-9'242,"0"2"1,-2 7 0,-3 0-186,-6 0 0,2 0 0,-2 0 15,-1 0 0,3 2-40,-2 3 0,1 4-10,-6 7 0,1 0 0,3-3-40,1-1 1,8 2-1,-4-5 1,1 1 5,1 1 1,-2-2 0,3 4 0,-1-3 8,1 3 0,2 1 0,2 2 79,0 0 1,0-5 0,0-1 0,2 1-26,4-3 1,-3 5-1,6-5 1,0-1 34,0 0 1,2 6-19,5-3 1,0 3-1,-2-1 1,-2-3 6,-1-2 0,-2 0 0,3-4 0,-1 3-24,2-2 0,-5-2 1,3-2-1,0 1-2,-2 5 0,5-5 0,-3 5 1,3-5-55,2-1 1,-5-1 0,-1-3 0,3-1-18,1 1 1,-3-3 0,-1 0 0,1-2 12,-2-3 1,5 2-1,-5 0 1,2 0 0,1 1 0,-8-7 0,5 7 12,-2-7 1,4 1 0,-6-1 0,0 1-8,3 5 0,-7-4 1,5 3 11,-4-3 0,-1-2 0,3 0 10,1 0 1,0 0 0,-5 0 0,0 0-5,0 0 0,0 0 0,-1 0-5,-5 0 1,5 5 0,-6 2 0,1 0-40,1 0 1,-6 4 0,4-4-1,-2 2-62,-3 3 1,4 1-1,-4-1 1,-1-1 10,-1 1 1,4 3-1,-1-1 1,-2-2 5,-1-1 1,-2 0 0,0 5 15,0 0 0,5 0 0,1 0 55,-3 0 0,1 1 0,-1 3-4,3 1 1,-1 6-1,-3-4 1,1 0-51,2 0 0,6 6 42,-6-2 1,6 1 0,-4 0-9,2-1 0,-4-5 0,6 4 84,1 3 0,3-4 47,1 1 1,1-2-59,5 4 0,-3 0 0,8-6 181,1-3 0,3-1 0,1-2-155,0 0 0,0 0 1,0 2-1,0 0-13,0 4 1,0 0 0,0-6-78,0 0 1,-5 0 0,-1 0-12,3 0 1,1 0-7,2 0 1,-7-2-1,-2-2-80,0-2 1,-3 2-468,7 4-408,-7 0-245,2 0 1231,-6 0 0,0 0 0,0 0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3:05.449"/>
    </inkml:context>
    <inkml:brush xml:id="br0">
      <inkml:brushProperty name="width" value="0.08571" units="cm"/>
      <inkml:brushProperty name="height" value="0.08571" units="cm"/>
    </inkml:brush>
  </inkml:definitions>
  <inkml:trace contextRef="#ctx0" brushRef="#br0">1 0 7779,'2'9'-750,"3"-3"822,-3-5-230,5-1 297,-7 0 0,0 2 283,0 3 13,0-3-243,0 5 1,0-5-56,0 3 1,0 4-99,0 7 0,0-5 0,0 0-50,0 1 1,0-3 0,0 2 9,0 1 0,0-3 0,2 0 0,1-1 24,3 2 0,-1-6 0,-5 8-49,0 0 1,0-4 0,0 4-31,0 0 0,0-4 41,0 4 0,-2-1 6,-3 4 1,3-3-8,-3-2-32,3 0 1,-4 2-264,1-3-513,0-5-97,5 3 921,0-7 0,0 0 0,0 0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3:10.728"/>
    </inkml:context>
    <inkml:brush xml:id="br0">
      <inkml:brushProperty name="width" value="0.08571" units="cm"/>
      <inkml:brushProperty name="height" value="0.08571" units="cm"/>
    </inkml:brush>
  </inkml:definitions>
  <inkml:trace contextRef="#ctx0" brushRef="#br0">0 1 8026,'0'0'0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3:12.030"/>
    </inkml:context>
    <inkml:brush xml:id="br0">
      <inkml:brushProperty name="width" value="0.08571" units="cm"/>
      <inkml:brushProperty name="height" value="0.08571" units="cm"/>
    </inkml:brush>
  </inkml:definitions>
  <inkml:trace contextRef="#ctx0" brushRef="#br0">145 129 7052,'0'-9'-209,"0"2"421,0 7 103,0 0-294,-7 0 1,0 2-1,-6 1-4,3 3 0,1 1 0,-4-4 0,4 4 22,2 2 1,0-5-1,4 3-38,-3 0 1,-4 2 26,4 7 1,-5 0 20,6 0 1,-2 0-2,2 0 1,3-5-19,-3 0 1,3-6 0,2 6-29,0 0 1,0-1-8,0 0 1,5-4 0,2 5-8,2 1 1,-4-3-18,6 2 33,-7-9-5,10 14 1,-10-13-4,6 8 3,-6-9 0,10 14 0,-10-15 138,6 5-133,-6 3 0,10-9 92,-12 9-81,12-9 1,-10 0 0,6 0 10,3 0 0,-4 0 0,2 0-11,1 0 1,2 0 0,2 0-18,0 0 1,0-6-1,0 1 37,0 1 1,0-5 42,0-1 0,1-3 0,-3 0-50,-4 3 1,3 5 0,-6-4-1,0 0 25,0 0-13,6 5-14,-11-10 0,6 10-12,-2-6 0,-4 5 1,5-4-19,0 2 1,-5-6-1,3 2 1,-1-1 21,1 1 0,-3-3 0,3 3-25,-3-3 0,-2-2 0,0 0 20,0 0 0,-6 5 0,1 1-46,2-3 1,-6-1 17,-2-2 0,2 0 0,0 0 10,2 0 1,-5 5 1,1 0 0,2 8 0,1-4 0,-2 1-25,1 1 0,4 0 0,-6 5-7,-1 0 0,3 0 0,-2 0 9,-1 0 7,-3 0-14,-1 0 12,7 0 1,-5 0 0,3 0-28,-3 0 1,-2 0-3,0 0 0,5 5 0,3 2 52,0 2 1,1-4 19,2 6 1,3-6-1,-3 6 30,3 2 0,2-5 16,0 3 1,0-6-45,0 6 0,2-7 1,1 3 2,3 0 1,1-5 8,-2 3 1,2-1 0,6-1 26,-2 3 1,-1-1 5,6-5-49,-7 0-3,5 0 1,-10 0 2,7 0 1,-1 0-39,6 0 38,0 0-5,-7 0-82,6 0 80,-14 0 0,14 0-254,-5 0 176,-3 0-254,8 0 222,-14 0 0,8 0-432,-3 0-440,-5 0 969,7 0 0,-8-7 0,0-2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3:12.837"/>
    </inkml:context>
    <inkml:brush xml:id="br0">
      <inkml:brushProperty name="width" value="0.08571" units="cm"/>
      <inkml:brushProperty name="height" value="0.08571" units="cm"/>
    </inkml:brush>
  </inkml:definitions>
  <inkml:trace contextRef="#ctx0" brushRef="#br0">81 0 6468,'-9'0'439,"-5"0"1,12 2-383,-3 3 0,1-1-99,-1 7 1,1-6 42,-6 6 0,4-2 0,-3 3-62,2-1 0,2-6 67,5 6 1,0-6 63,0 6 0,0-6 1,0 6-18,0 1 0,2-5 1,1 0-6,3 1 0,1-1 0,-4 4-11,3 0 0,4-5 0,-3 5-30,2 1 0,-3-4 0,3-1 21,-2 0 1,5-6 68,-1 5 0,3-5 0,2-1-6,0 0 0,-5 0 0,0 0-55,1 0 0,2 0 0,2 0-43,0 0 1,0-6 0,-2-1-11,-3-1 1,-2 4 0,-5-3 33,1 0 0,6-1 21,-6-9 0,2 2 0,-3-2 1,1 2 1,1 4-1,-6 0-10,0-1 1,0 3 0,0-2-31,0-1 0,-6 3 0,-1 0-62,-2 2 1,4 1 0,-6 5 25,-1-5 1,-2 4 0,-3-5 0,1 2-230,0 0 0,-5-1 0,0 6 1,1 0 265,2 0 0,-5 0 0,-2 0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3:15.755"/>
    </inkml:context>
    <inkml:brush xml:id="br0">
      <inkml:brushProperty name="width" value="0.08571" units="cm"/>
      <inkml:brushProperty name="height" value="0.08571" units="cm"/>
    </inkml:brush>
  </inkml:definitions>
  <inkml:trace contextRef="#ctx0" brushRef="#br0">161 32 6193,'0'-8'1098,"0"0"-1349,0 8 389,0 0-67,-7 0 0,3 6 1,-5 1-49,2 2 1,-3-4 0,2 4 0,1 0-20,0 0 0,-3-4 0,2 6-5,-1 1 1,-1 3-1,-4 1 25,3 0 0,4-6 0,5-1 0,-2 0 9,-1 0 0,0-4 0,5 6 0,0 2 1,0 1 0,0 2-11,0 0 0,0-5 0,0-1-8,0 3 0,0 1 0,0 2 31,0 0 0,0 0-18,0 0 1,0-5 0,1-2 12,5-2 0,-3 4 1,8-6 2,2-1 0,-5 3 1,3-2 6,2-1 1,1-3 0,2-1-25,0 0 0,0 0 1,0 0-2,0 0 1,0 0 0,0 0-29,0 0 0,-5 0 1,0 0-1,1-1-13,2-5 0,-3 4 0,0-3 0,-1 2 25,-2-3 0,7 3 42,-4-8 0,2 0 28,4-5 0,-6 2 0,-2 1-46,-2 3 0,0 1 0,-3-4 23,1 3 0,1-1-45,-6-5 1,0 0-16,0 0 0,0 0 0,-2 2 19,-5 3 1,7-3 0,-7 3 32,-1-3 0,7-2-42,-5 0 1,3 0-13,-4 0 1,7 0 0,-8 1-2,1 5 0,6 1 0,-8 5 2,2-1 0,7-2 0,-8 3 1,1-1 1,3-2-1,-6 3-17,-2-1 1,3-1 0,-2 6-21,-2 0 1,5 0 0,-3 0-31,-2 0 1,-1 0 22,-2 0 0,0 0 21,0 0 0,0 0 5,0 0 0,0 6 1,2 1 27,3 2 0,-3-6 1,3 4-5,-3 1 0,3-7 0,2 6 21,2 1-28,-5-7 0,10 8 0,-5-5 2,0 1 1,5 8 5,-4-3 0,5-1 45,1 2 1,0-6 79,0 6-92,0 0 1,1 5 2,5 0 0,-3-7 81,8-4 1,-6 2-89,6-2 1,-2 3-1,3-5 1,-1 3-23,2-3 0,1-1 0,2-2-6,0 0 0,0 0 1,0 0-1,0 0 49,0 0-30,0 0-179,0 0 153,-7 0 1,5-2 0,-3-1 0,3-5-9,2-1 1,0 6 0,-2-4 8,-3 0 1,-2 5-1,-5-5 1,3 1 6,1 1-5,-4 0 0,3 3 0,-5-2-111,4-1-100,-6 0-403,9 5-435,-9 0-31,0 0 1079,0 7 0,0 2 0,0 7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3:16.387"/>
    </inkml:context>
    <inkml:brush xml:id="br0">
      <inkml:brushProperty name="width" value="0.08571" units="cm"/>
      <inkml:brushProperty name="height" value="0.08571" units="cm"/>
    </inkml:brush>
  </inkml:definitions>
  <inkml:trace contextRef="#ctx0" brushRef="#br0">0 0 8310,'0'11'172,"2"-2"0,1 0-82,3-1 1,-2-2-34,-4 4 1,0 1-64,0 5 0,0 0 30,0 0 0,0-5 0,0 0 15,0 1 0,0-3 35,0 2 0,0-2-40,0 8 1,0-2-39,0 3 1,0-9-33,0 2-26,0 1-65,0 3 0,0-4-504,0 0-291,0-8 922,0 4 0,0-7 0,0 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3:38.689"/>
    </inkml:context>
    <inkml:brush xml:id="br0">
      <inkml:brushProperty name="width" value="0.08571" units="cm"/>
      <inkml:brushProperty name="height" value="0.08571" units="cm"/>
    </inkml:brush>
  </inkml:definitions>
  <inkml:trace contextRef="#ctx0" brushRef="#br0">193 65 6823,'0'-9'641,"0"2"-674,0 7 0,-7 0 0,-2 1 91,0 5 1,-5-3 91,3 8 1,-3 0-181,-3 5 1,2 1-4,-1-1 0,0 0 8,0 0 0,5-2 1,2-1 13,2-4 0,0 1 0,3 3 70,-1-4 1,-1 3 12,6 4 1,0 0 44,0 0 1,0-5-49,0 0 0,2-8 1,2 5 2,1-1 1,2-3-51,-1 7 0,-3-9 0,6 5 16,-2 1 0,6-4-2,-3 7 0,5-6 0,1 4-2,-1-2 1,2-2 0,-1-3-1,0 4 1,0-6-1,0 7 1,0-7 22,0 0 0,0 0 1,-1 0-1,1 0-20,0 0 1,0 0 0,0-4-32,0-1 1,0-6-1,0 4 20,0-2 1,-6 5 0,0-3 0,-1 2-29,-1-1 0,-4-7 0,3 5 1,-1-3-4,-1 1 1,2-1-1,-4-1 1,3 2 10,-2-3 1,-3 3 0,0 1 0,4-4 11,0-1 0,1 3 1,-6 1-7,0-3 0,-3 1 0,0-1-71,-2 3 1,-8 1-1,4-4 1,-1 4-21,-2 2 1,7-5 0,-5 0 29,-2-2 1,-1 3-1,1 2 1,3 0-15,2 0 1,-4 4 0,4-4-6,-3 2 1,0-4 7,-6 6 0,0 0 0,0 5-3,0 0 1,1 0 0,-1 0 15,0 0 1,0 0-1,0 0 22,0 0 1,0 1-11,0 5 0,5-5 0,2 7 116,2-1 1,0-4-10,2 8 0,3 0-21,-4 5 1,5 0 0,1 0 22,0 1 0,1-7 1,3 1-11,1 2 0,8-4 0,-3-1-1,5-1 0,-1 1 1,-2-5-1,-1 3 12,2-3 1,-4-1-1,1-2-25,3 0 1,1 0-33,2 0 0,-1 0 0,-1-2 36,-3-3 1,3 1-148,-3-7 1,0 6-118,1-5 0,-4 6-837,-2-1 378,-4 3 1,5 4 668,-7 3 0,-7 11 0,-2 9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3:39.305"/>
    </inkml:context>
    <inkml:brush xml:id="br0">
      <inkml:brushProperty name="width" value="0.08571" units="cm"/>
      <inkml:brushProperty name="height" value="0.08571" units="cm"/>
    </inkml:brush>
  </inkml:definitions>
  <inkml:trace contextRef="#ctx0" brushRef="#br0">97 16 7506,'0'-9'-271,"-7"2"1,3 9 338,-7 3 0,1 3 72,-6 2 1,5 5-76,0-5 0,8 4 1,-4 1 58,0-5 0,5 5-69,-4-6 1,5 0 0,1 2-8,0 1 0,5-3 0,2 2 37,2 1 1,-4-3-23,6 2 0,0-6-13,5 6 0,0-7 0,0 1-63,0-3 1,-4-2 0,-1 0 0,-1-2 18,0-3 0,3 2 1,-4-3-1,2 0 6,-1 1 1,-4-7 0,4 1-6,-4-3 0,1-2 1,-4 0-2,3 1 1,-1-1-1,-5 0-36,0-1 0,-1 7 0,-5 1 0,-5 2-203,-3 3 0,-1 2 0,-4 2 0,0 0 233,-2 0 0,-9 0 0,5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3:00.070"/>
    </inkml:context>
    <inkml:brush xml:id="br0">
      <inkml:brushProperty name="width" value="0.08571" units="cm"/>
      <inkml:brushProperty name="height" value="0.08571" units="cm"/>
      <inkml:brushProperty name="color" value="#008C3A"/>
    </inkml:brush>
  </inkml:definitions>
  <inkml:trace contextRef="#ctx0" brushRef="#br0">1223 524 6651,'10'-7'-347,"-2"-3"390,-8-8 1,-2 9-2,-4 3 1,-2 2 0,-5 0-105,1-2 0,0 0 0,-5 6 80,0 0 0,5 0 0,0 0 1,-1 0-14,-3 0 1,4 0 0,-1 0 0,-5 2-29,-3 4 1,-4-2 0,4 6 0,-5-1 26,-1 1 1,6-4 0,-3 4 0,5-1 33,2 1 0,-1-4 0,1 4 0,1-1 12,5 1 1,3-4 0,8 6-15,0 1 1,2 1 0,4-3 0,3-3-6,1 0 0,11-4 0,-3 5 1,1-1-23,1-4 0,3-2 0,2-2 1,0 0-5,1 0 1,-1 0 0,-4 0 0,2 0 6,-1 0 0,3 6 0,-2 0 0,-1-2 1,-3-3 0,-2-1 0,1 0 0,-3 2-12,-3 4 0,4-4 1,-7 6-54,1 0 1,4-4 45,-9 7 0,1 1 1,-6 5-12,0 1 1,0-7 0,0 1 17,0 2 0,0-5 0,-2 1 1,-2 0 18,-1-1 0,-9-3 1,2 4-1,-3 0-9,-3-1 1,1-3 0,-1 4-1,-1 0-2,-4-1 1,3-5 0,-3 2-1,4-2 8,1 2 1,1-4 0,-1 4-16,1-5 1,-1-1 0,1 0 16,-1 0 1,1 0 0,-1 0 7,1 0 1,-6 0 0,-1 0 26,3 0 0,2 0 1,1 0-7,1 0 1,-1 0 0,1-1-40,-1-5 1,7 4-1,-1-4-18,-2 4 1,-1 2 23,-2 0 0,5 0-304,0 0 119,8 0 1,-1 0 0,10 0-171,7 0 1,4 0 339,1 0 0,8 8 0,2 1 0</inkml:trace>
  <inkml:trace contextRef="#ctx0" brushRef="#br0" timeOffset="3461">1835 821 7569,'9'-8'-774,"1"6"566,-4-3 0,4 3 243,7 2 0,-1 2 0,-3 2 1,-3 3 2,-2 3 1,3-4 0,-3 4 0,2-1-8,3 1 1,-3 2-1,2 3 1,-1-1-8,-1-3 0,5 1 1,-3 4-1,4-3-21,1-1 0,-5-6 0,-1 3 1,3 1-1,1 0 1,-3-6 0,0 1 62,1-3 1,3-2-44,1 0 0,-5 0 0,-2-2 0,-3-3-17,-3-7 0,0-4 1,0-1-1,2-2-32,-2-5 0,-2 3 1,-2-8-1,0-2-10,0-2 1,2-4 0,2-2 0,3-2 12,3 2 1,-4 1-1,4-1 1,-1 0 3,1 6 1,-4-2 0,3 8-1,-1 0 16,-4 4 1,-2-3 0,0 3 0,2 2 15,2 1 0,0 3 0,-5-1-18,5 1 0,-2-1 0,6 1 1,0 1-20,-1 5 0,-3-5 0,4 5 0,0-5 16,-1-1 1,-3 5 0,6 2 0,-1 1 1,-1-1 0,0 6 0,-4-4 7,5 0 1,-1 7-1,2-5 3,1 4 1,3 2-1,1 0-2,1 0 1,-1-6 0,0 0-1,1 2-1,-1 2 1,1 2-1,-1 0 1,1 0-2,-1 0 0,1 0 0,-1 0 1,1 0-1,-1 0 0,1 0 0,-1 0 0,1 0 0,-1 0 0,0 0 0,1 0 0,-1 0-2,1 0 0,-1 0 0,1 0 0,-1 0-5,1 0 1,5 0 0,0 0-1,-1 0 15,-3 0 0,4-2 1,3-2-1,-1-1 12,0 1 0,4 2 0,-4 2 0,1 0-8,-1 0 1,6 0 0,-2 0 0,2 0-4,-2 0 1,2 0 0,-6 0 0,1 0-19,-1 0 1,4 0 0,-4 0 0,0 0 3,1 0 1,3 0 0,-4 0 0,0 0-1,0 0 1,4 2 0,-5 2 0,-1 1 0,2-1 1,-5-2 0,3-2 0,-2 0 1,3 0 0,-5 0 0,4 0 1,-3 2 0,-3 4 1,3-4-1,1 4 1,2-4 1,-1-2 1,-1 0 0,0 0 0,3 0 17,-3 0 1,4 0 0,0 0 0,1 0-2,-1 0 0,4 0 0,-4 0 0,0 0-5,1 0 0,3-6 0,-4 0 0,2 2 10,4 2 0,-4 2 0,2 0 0,0 0-28,-1 0 0,3 0 0,-6 0 0,0-2 1,0-3 1,4 3-1,-3-4 1,-1 4 3,0 2 1,0 0 0,-3 0 0,3 0 3,2 0 0,0-6 1,4 0-1,-3 2 1,-3 2 0,4 2 0,-4 0 0,2 0 7,4 0 0,0 0 0,0 0 1,-2 0 7,3 0 0,-1 0 0,0 0 0,-2 0-12,2 0 0,0 2 0,0 2 1,-4 2 3,-2-2 0,6-2 1,-4-2-1,3 0-26,-1 0 0,-2 0 0,4 0 0,-2 0 10,2 0 1,-4 0-1,2 0 1,0 0 0,-1 0 1,5 0 0,-6 0 0,2 0 3,0 0 0,-6 0 0,6 0 0,0 0-1,-1 0 1,3 0-1,-6 0 1,0 0 4,0 0 1,4 0-1,-3 0 1,-1 0 8,0 0 1,6 0 0,-4 0-1,2 0 15,1 0 1,-7 0-1,6 0 1,0 0-23,-2 0 0,4 0 0,-5 0 1,-1 2 3,0 4 1,4-4-1,-4 3 1,1-3-7,-1-2 0,-2 0 0,-5 0 1,-1 0 26,0 0 1,1 0 0,-1 0 0,1 2-15,-1 4 0,7-4 1,1 4-1,0-4-10,0-2 0,6 6 0,-2-1 0,2-1-2,-1-2 1,1-2 0,-6 2 0,0 2-40,0 2 1,-1 0 0,-7-6-427,1 0 99,-1 7 0,-9-5 360,-8 4 0,-16-4 0,-11-2 0</inkml:trace>
  <inkml:trace contextRef="#ctx0" brushRef="#br0" timeOffset="4008">3040 472 7387,'9'-8'-1457,"1"4"1408,-4-7 0,2-1 1,5-4 48,-1 5 0,-6-3 1,3 6-1,1 1 4,0-1 0,-1-6 0,5 5 0,-4-3 127,-2 0 0,3 7 97,-5-7 0,0 6 184,-6-6-248,0 9-180,0-5 1,8 16 0,1 3-7,1 5 0,0 1 0,-4 1-41,5-1 1,-3 3 0,-2 1 10,-4 2 0,3 0 0,1-5 0,-2-1-54,-2 1 0,-2-1 0,-2 1-260,-4-1 366,4 1 0,-13-1 0,5 1 0</inkml:trace>
  <inkml:trace contextRef="#ctx0" brushRef="#br0" timeOffset="4274">2813 681 7569,'-12'0'-549,"0"0"1,8 2 603,-1 4 0,3-2 0,4 6 0,3-2-70,7-5 0,4 1 0,1 0 0,2 2 11,5-2 0,3-2 0,8-2 1,2 0 25,3 0 0,-1-6 0,8 0 1,-1 2-22,-1 2 1,6-3-1,-5-1 1,3 2 14,-3 2 0,3-4 1,-9 0-1,1 2-78,2 2 1,-8 2 0,2 0 0,-6 0-158,0 0 0,-6 2 219,-2 4 0,4-4 0,1 6 0</inkml:trace>
  <inkml:trace contextRef="#ctx0" brushRef="#br0" timeOffset="4786">2900 1031 6448,'8'-16'-54,"1"3"3,1 1 0,6 8 0,-5-2 1,5 2 53,1-1 1,1 3 0,-1-4 0,1 4 23,-1 2 0,3 0 1,1 0-1,2 2-15,-2 4 0,-1-4 0,-5 5 0,-1-1-16,-2 0 1,-8 8-1,1-3 3,-3 5 0,-2 1 0,0 1-15,0-1 1,0-5-11,0-1 24,-7-7 2,5 4 0,-6-10 0,8-4 0,2-5 0,4-5 0,-3-1 0,9-1 47,2 1 0,-1-1 1,1 3-1,-3 1-13,3 3 0,2 7 0,1-2 0,1 2-26,-1-2 0,0 4 0,1-4 0,-1 4 24,1 2 1,-1 2-21,1 4 1,-1 4-52,1 7 0,-3 1 1,-3-1-1,-4-1-43,-1-5 0,-3 5 0,6-4 0,0 3-285,-1 3 367,-5-9 0,12 7 0,-7-6 0</inkml:trace>
  <inkml:trace contextRef="#ctx0" brushRef="#br0" timeOffset="5001">3791 1083 6536,'0'18'-24,"0"-7"0,0 1 0,0 1 15,0 3 1,0 1 0,0 1-156,0-1 164,7 1 0,3-1 0,8 1 0</inkml:trace>
  <inkml:trace contextRef="#ctx0" brushRef="#br0" timeOffset="5372">4245 751 6418,'17'0'144,"1"-5"1,-1-1 0,1 2-218,-1 2 1,6 2 0,3 0 0,-1 0 25,0 0 1,0 0-1,-3 0 1,1 0 26,-2 0 0,-1-2 0,-3-2 1,0-2-110,1 2 0,-6 2-11,-1 2 140,-7 0 0,4 0 0,-8 0 0</inkml:trace>
  <inkml:trace contextRef="#ctx0" brushRef="#br0" timeOffset="5586">4402 559 7380,'-10'8'-877,"4"4"842,4 3 1,2 3-1,0-1 1,0 1 60,0-1 1,0 0 0,0 1 0,0 1-14,0 5 0,0-5 1,0 4-1,0-3-74,0-3 0,0 1 0,2-1 56,4 1 5,4-1 0,15 1 0,2-1 0</inkml:trace>
  <inkml:trace contextRef="#ctx0" brushRef="#br0" timeOffset="5859">5153 315 7412,'0'-10'-483,"2"4"1,2 12 504,1 6 1,7 3 0,-4 3 0,0-1-12,-1 1 0,1-1 1,-4 1-1,4-1-19,1 0 0,-3 7 1,4-1-1,0-2-81,-1-1 1,-5-3-1,4 1 1,-2-1-52,0 1 0,0-1 140,-6 1 0,0-1 0,0 0 0</inkml:trace>
  <inkml:trace contextRef="#ctx0" brushRef="#br0" timeOffset="6082">4978 681 7569,'-10'-7'0,"-3"3"-97,7-8 1,2 2-81,10-1 0,4 3 86,7 8 1,3 0 0,3-2 0,6-2 45,4-2 0,-4 1 1,0 5-1,2 0 39,2 0 0,4 0 0,2 0 0,2 0-6,-3 0 1,5 0-1,0 0 1,1 0 36,5 0 1,-4 0 0,-1 0-1,-1 0-86,-4 0 0,-4 0 0,-4 2 0,-4 1 61,-2 3 0,-2 16 0,-5-3 0</inkml:trace>
  <inkml:trace contextRef="#ctx0" brushRef="#br0" timeOffset="6623">5153 1048 7117,'-10'-8'-1094,"2"-1"1178,8-9 1,2 3-1,2 1 1,4 4-83,2 3 0,1-5 0,7 6 0,-3 0 27,-3-1 1,3 5-1,-3-4 1,4 4-5,1 2 0,1 0 0,-1 0 0,0 0-41,1 0 0,-1 6 1,1 2-1,-1-1 13,1 1 0,-7 6 0,-1-3 0,0 3-20,0-2 1,-7 3 0,3-3-22,-4 3 1,-4 3 38,-4-1 0,3-1 48,-9-5-39,0-3 1,3-10 1,3-4 0,4 2 0,2-7 1,2-3-2,4-1 0,-3-3 0,9 1 1,2-1 23,1 1 1,3-1-1,-1 1 1,1-1 12,-1 1 0,6 5 0,1 3 0,-3 1 7,-2 4 1,-1 2-1,-1 2-18,1 0 1,-1 2-41,1 4 0,-3 4 0,-3 7 1,-6 0-92,-4 1 1,3-1 0,3 1-1,0-1-37,0 1 0,-1-1 0,-3 1 1,2-1 136,-2 1 0,6-1 0,-1 1 0</inkml:trace>
  <inkml:trace contextRef="#ctx0" brushRef="#br0" timeOffset="7086">5939 1153 7569,'9'-17'-42,"-3"-1"1,-4 6 5,-2 1 1,6 5 111,0-6 1,2 7-216,-3-7 0,5 8 47,8-2 1,-1 4 0,0 2 33,1 0 1,-6 0 0,-1 2 15,3 4 1,-1 4 0,-1 7-25,-6 1 1,2-1 0,-3 1 44,-1-1 0,-9 0 0,-7 1 1,-4-3 6,-1-3 0,-1 4 0,1-7 0,-1 3 14,1 0 1,0-8 0,-1 3 7,1 1 0,-1-6 0,1 4 99,-1-4 0,7-2 165,-1 0-250,8 0 0,4 0-6,12 0 0,3 0 0,3 0-30,-1 0 0,1 0 0,-1 0 1,1 0 23,-1 0 1,0 0 0,3 0 0,1 0 23,3 0 1,-1 0 0,-4 0 0,3 0 20,1 0 1,2 0-1,-4 0 1,3 0-29,-3 0 0,0 0 0,1 0 0,1 0-12,-2 0 0,-1 0 1,-3 0-54,1 0 0,-7 0-195,1 0 0,-8 2 41,2 3 192,-4-3 0,-10 14 0,-2-6 0</inkml:trace>
  <inkml:trace contextRef="#ctx0" brushRef="#br0" timeOffset="13629">472 1729 7053,'-17'0'0,"1"2"-336,5 4 0,1-4 316,4 4 1,2-4 0,-5-4 29,1-4 1,-4 2 26,6-7 0,-5-1-33,5-6 1,2 3-1,10 1-15,6 3 0,-3 7 0,3-2 1,1 4 20,3 2 0,1 0 1,1 0-4,-1 0 0,-1 2 0,-2 2 0,-5 4-7,-1 1 0,4-3 0,-7 6 0,-1 1 2,-2 3 1,-2 1 0,0 1-1,0-1-3,0 1 0,0-1 1,-2 1 32,-4-1 1,-1 1 0,-7-3-1,3-1 75,-3-3 1,-2-5 0,-1 4 28,-1-2 1,7-1 70,-1-1-193,8-4 0,-2 4 0,12-10 0,6-4-24,3-1 1,-3 5-1,0-2 1,1 2-19,3-2 0,7 4 1,0-5-1,-1 1-56,-3 0 0,-1 0 1,-1 6-1,1 0-119,-1 0 0,1 0 203,-1 0 0,0 0 0,1 0 0</inkml:trace>
  <inkml:trace contextRef="#ctx0" brushRef="#br0" timeOffset="13067">368 2183 7569,'0'-17'-401,"0"5"1,0 1 275,0-3 0,5-1 74,1-3 1,0 6 0,-8 3 39,-4 1 0,2 2 0,-7 6 0,-3 0 56,-1 0 0,-3 0 1,1 0-1,-1 2 5,1 4 0,-1-2 1,1 6-1,-1-1-9,1 1 1,5 0-1,1 3 1,-1-1 14,2 1 1,3-3 0,7 2-28,0 1 0,0 3 1,2-1-37,3-3 0,5-2 1,9-6-1,3 1-6,1-1 0,0-2 0,-3 0 0,1 2 14,2 2 1,1 0 0,-7-6 0,1 2-2,-1 3 1,-5-3-1,-1 4 1,1-2 21,-2 2 1,3-2 0,-5 6-16,2-3 0,-6 7 13,1-2 0,-3-3 0,-4 3 0,-3 1 0,-3-3 0,-6 0 0,5 0-13,1-1 1,-6-5 0,3 2 0,-5-4 0,-1-2 1,-3 0-1,-1 0-11,-2 0 0,-7 0 1,5 0-1,0 0-20,0 0 0,-6 0 0,4-2 0,-1-2 11,5-2 0,4-5 1,1 3-342,1-2 1,7 4 352,4-5 0,-3-1 0,-1-5 0</inkml:trace>
  <inkml:trace contextRef="#ctx0" brushRef="#br0" timeOffset="14036">839 2288 7569,'-10'-8'-905,"5"6"958,10-3 1,5 3-1,8 2-52,-1 0 0,1 0 0,-1 0-52,0 0 0,7 0 0,-1 0-121,-2 0 0,-1 0-41,-3 0 213,1 0 0,-9 7 0,-1 3 0</inkml:trace>
  <inkml:trace contextRef="#ctx0" brushRef="#br0" timeOffset="14294">926 2428 7404,'18'0'-44,"-1"0"1,1 0-1,-1 0 1,1 0-51,-1 0 1,1 0 0,-1 0-1,1 0-24,-1 0 0,-5 0 0,-1 0 118,3 0 0,2 8 0,1 1 0</inkml:trace>
  <inkml:trace contextRef="#ctx0" brushRef="#br0" timeOffset="17115">1800 2026 6281,'-12'0'409,"0"0"-476,9 0 107,-5 0 0,6 0 13,-4 0 1,4-2-35,-4-4 0,4-3-31,2-9 0,0 7 0,0-1 0,2 0-25,4 3 0,-2-5 1,8 6-1,1 1-9,3-1 1,-5 0 0,1 4 89,2-2 0,-5 1-11,3 5 1,0 0 0,5 0-1,0 0-27,1 0 0,-3 1 1,-1 5-1,-2 4-30,1 0 1,1 5 0,-1-3 2,-1 3 1,-8 3-1,2-1 1,-4 1 8,-2-1 1,0-5-1,0 0-6,0 1 0,0-3-141,0 1 92,0-7 1,0 2 19,0-12 0,0-3 1,0-9 45,0 1 0,0-1 0,0 1 0,2-1 0,2 1 4,1-1 1,3 1 0,-4-1 0,4 3 69,1 3 1,-3-1 0,6 5 0,2 0-16,1 0 1,-3 3 0,-1 5 0,3 0-42,1 0 1,3 0 0,-1 0 0,1 2-11,-1 3 0,1-1 0,-3 8 1,-1 1-7,-3 3 1,-5 3-55,6 5 0,-8-5 0,2 4 1,-4-3-107,-2-3 1,5 1-1,1-1 159,-2 1 0,6 7 0,0 2 0</inkml:trace>
  <inkml:trace contextRef="#ctx0" brushRef="#br0" timeOffset="17365">2533 2114 6882,'10'1'-151,"-4"5"1,-4 4 0,-2 7 90,0 1 1,0-1 0,0 1-44,0-1 1,0 1 0,0-1 102,0 1 0,-8 7 0,-2 2 0</inkml:trace>
  <inkml:trace contextRef="#ctx0" brushRef="#br0" timeOffset="17762">2760 1991 7569,'10'0'-365,"0"0"212,-5 0 0,-1 0 0,8 0 100,2 0 1,1 0 0,3 0 50,-1 0 1,-5 0-1,-1 0 1,3 0-1,1 0 6,3 0 1,-7 0-1,1 0 1,2 0-132,1 0 1,-3 0 0,0 0 126,1 0 0,-5 0 0,0 0 0</inkml:trace>
  <inkml:trace contextRef="#ctx0" brushRef="#br0" timeOffset="18065">3214 1869 7569,'10'0'74,"-2"0"1,-8 2-211,0 4 0,0 4 0,2 5 21,4-3 0,-5 3 1,5-3 86,-4 3 0,-2 3 0,0-1-49,0 1 1,0-1-1,0 1-57,0-1 0,0-5 0,0-1 134,0 3 0,-8 2 0,-1 1 0</inkml:trace>
  <inkml:trace contextRef="#ctx0" brushRef="#br0" timeOffset="18420">3511 1799 7569,'18'0'-235,"-1"6"8,1 0 1,-1 2 245,0-3 0,1-1 0,-1 6 0,1 0 90,-1-1 1,1 3 0,-1 6-30,1-1 1,-7 0-1,-1 1 1,0-1-74,-1 1 1,-5-1 0,2 1 0,-2-1-25,2 1 0,-4-1 0,4 1-26,-4-1 1,-10 1 0,-2-1 0,-2 0-45,1 1 0,-1-6 0,-5-3 0,-1 1-36,1 0 1,-3-1-1,-3 3 1,-6-4-508,-4 0 630,-2-6 0,-8 13 0,-1-5 0</inkml:trace>
  <inkml:trace contextRef="#ctx0" brushRef="#br0" timeOffset="19015">1800 1625 6513,'-18'0'-71,"1"0"0,1 1 1,3 3-1,1 2 134,-2-2 1,-1-2 0,-1 0 0,3 2 123,1 2 0,1 7 0,-7-1-97,1 3 1,5-3-1,2 0 1,1 1-23,-1 3 0,0 1 1,-2 3-1,5 1-45,-1 2 0,4 1 0,-6-7 1,3 1-6,3-1 1,2 6 0,2 1 0,0-3-152,0-2 1,8-1 0,5 1-1,7 3-30,3 1 1,8 0 0,0-5-1,8-1 163,7 0 0,13 9 0,3 1 0</inkml:trace>
  <inkml:trace contextRef="#ctx0" brushRef="#br0" timeOffset="19731">4367 1939 6979,'-18'0'-160,"1"0"0,0 0 0,-1-2 165,1-4 0,5 4 0,0-4-26,-1 4 0,-3 2 1,-1 0 101,-1 0 0,1 2 0,-1 2 0,1 2 1,5 6 0,3-5-53,1 3 0,2-4 1,6 6-19,0 1 1,0-3 0,2 0 0,4-1-61,5 1 1,-1-6 0,2 4 0,3-2-1,7-1 1,-3 3 0,4-4 0,-3 2 17,-3-2 0,1 3 0,-1 1 26,1 2 1,-7-6 0,-1 4 4,-2-1 1,-1-3 0,-3 8-21,2 1 1,0-3 9,-6 2 1,-2-8-1,-2 3 1,-4-1 12,-1 0 1,-3 0-1,-5-6 4,-1 0 0,1 0 0,-1 0-57,1 0 0,-1 0-207,1 0 257,7 0 0,-5 8 0,5 1 0</inkml:trace>
  <inkml:trace contextRef="#ctx0" brushRef="#br0" timeOffset="19981">4472 2253 7116,'-10'0'-221,"2"0"0,8 8 0,0 4 275,0 3 1,0 3 0,0-1-1,0 1-23,0-1 1,0 1-1,0-1 1,0 0-29,0 1 1,0-1 0,0 1-176,0-1 0,-6 1 172,1-1 0,-9 1 0,4-1 0</inkml:trace>
  <inkml:trace contextRef="#ctx0" brushRef="#br0" timeOffset="20557">4367 1642 7569,'-18'0'-643,"1"0"0,0 6 496,-1 0 0,1-1 314,-1-5 0,6-1-72,1-5 0,7 2 0,-2-8-63,4-1 1,2 3-1,2 0 1,2 1 9,2-1 0,7 4 0,-1-4-47,4 3 0,-5 1 1,1 6 15,1 0 1,3 0-1,1 2 1,1 2-27,-1 1 0,1 3 0,-1-2-13,1 6 1,-3 3 0,-3 3 0,-6-1 23,-4 0 0,-2 1 0,0-1 64,0 1 0,-8-1-10,-4 1 0,3-7 1,-3-1 36,-2-2 30,7-2-93,-1-6 1,10 0-37,4 0 1,3-2 0,9-2 0,-1-2 15,1 2 0,-1-4 0,3 3 0,1 1-151,2 2 1,0-4-1,-3 0 1,1 2-396,3 2 542,-1 2 0,2 8 0,2 2 0</inkml:trace>
  <inkml:trace contextRef="#ctx0" brushRef="#br0" timeOffset="20919">4786 2026 7426,'12'0'-534,"-1"0"1,-5 0 633,6 0 1,-6 0 0,5 0-92,3 0 1,-4 0 0,1 0-1,3 0 7,1 0 1,3 0 0,-1 0-26,1 0 0,-1 0 0,1 0 0,-1 0-29,1 0 1,-1 0-1,0 0 1,1 0-71,-1 0 0,-5 0 0,0 0 108,1 0 0,3-8 0,1-1 0</inkml:trace>
  <inkml:trace contextRef="#ctx0" brushRef="#br0" timeOffset="21169">4978 1921 7431,'-17'0'-197,"7"0"1,2 2 207,8 4 1,6 4 0,0 7 0,-2 1-21,-2-1 0,4 1 1,-1-1-1,-1 1-67,-2-1 0,-2 1 0,2-1 0,2 1 7,2-1 69,0 0 0,-6 9 0,0 1 0</inkml:trace>
  <inkml:trace contextRef="#ctx0" brushRef="#br0" timeOffset="23293">5834 1799 7550,'-18'0'93,"7"-6"-289,-1 1 0,6-1-547,-5 6 788,7-8 1,-12 6-1,5-4 33,-5 4 0,-7 8 0,0 2 0,1 0-6,3-1 0,1 7 0,-1-2 0,-2 3-52,-3 3 0,1 5 1,6 0-1,1-1-49,4-3 0,-1 4 0,7 2 0,2 1 40,2-1 0,2-2 0,0-3 0,0 1-86,0 2 0,8 0 0,4-5 0,3-3 10,3-3 1,1 8 0,2-7-1,5 1-185,1 1 0,0-1 250,2-3 0,4 5 0,-6-6 0</inkml:trace>
  <inkml:trace contextRef="#ctx0" brushRef="#br0" timeOffset="23941">5764 2044 6603,'10'0'7,"-2"0"201,-8 0-189,0 0 1,1-6 0,3-2-33,2-2 0,2 5 0,-4-7-8,2-2 1,5 5 0,-3-1-6,2 2 1,-4-3 52,5 5 0,1 0-20,5 6 0,-1 2 1,-3 2-1,-1 3-6,2 3 0,-5-4 1,3 4-1,0-1-5,-3 1 0,5 2 1,-8 5 6,-2 1 0,0-3 0,-1-1 22,3-3 0,0 1-14,-6 6 0,0-7-28,0 1 1,-2-8-25,-4 2 0,4-6 1,-3-6-6,3-6 0,2-3 1,0-3 6,0 1 0,7-9 0,3-1 28,0 0 0,3 2 0,-5 9 1,2 3 43,3 1 1,-3 6-1,2-3 1,1 1-20,3 4 1,1 2 0,1 2-14,-1 0 1,1 2 0,-1 4-28,1 5 1,-3 5 0,-1 1 0,-5 1-42,-1-1 1,-2 1-1,-6-1 1,2 1-85,4-1 0,-4 1 151,4-1 0,-5 1 0,-1-1 0</inkml:trace>
  <inkml:trace contextRef="#ctx0" brushRef="#br0" timeOffset="24352">6323 2201 7444,'-12'-16'-393,"1"3"35,-3 1 107,6 0 1,1-5 267,7 0 0,1 7 0,5 4 64,6 4 1,-2 2-1,1 0-39,3 0 0,1 0 0,3 0 0,-3 2-29,-3 4 0,-2-2 0,-6 7-15,1 3 0,7 1 1,-6 3-53,-2-1 1,-2 1-1,-4-1 1,-4-1 37,-6-4 0,-3 3 0,-3-3 1,1 3 17,-1 3 0,1-3 0,-1-1 100,1-3 0,0-7 175,-1 2-255,8-4 0,10-2 0,12 0-43,4 0 1,3 0-1,2 0 1,5 0 16,1 0 0,-6 0 0,4 0 0,-1 0-171,-1 0 1,6 0-1,-6 0 1,-1 0 174,-3 0 0,-2-8 0,1-1 0</inkml:trace>
  <inkml:trace contextRef="#ctx0" brushRef="#br0" timeOffset="24635">6532 2061 7098,'-7'0'5,"7"0"1,7 0-48,11 0 0,-1 0 0,1 0-67,-1 0 0,1 0 0,-1 2 0,1 2-161,-1 2 1,1 0 269,-1-6 0,8 0 0,3 0 0</inkml:trace>
  <inkml:trace contextRef="#ctx0" brushRef="#br0" timeOffset="24862">6917 1956 7569,'-2'10'-262,"-4"-4"80,4-4-5,-6-2 1,8 2 0,2 2 195,4 1 0,-4 9 1,4-2 15,-4 3 1,0 3 0,2-1 0,1 1-35,-1-1 1,-2 1 0,-2-1 0,0 0-129,0 1 1,0-1-1,0 1-59,0-1 196,0-7 0,0 6 0,0-7 0</inkml:trace>
  <inkml:trace contextRef="#ctx0" brushRef="#br0" timeOffset="25178">6969 1782 7569,'18'0'-154,"-1"0"1,6 0 34,1 0 1,-1 0-1,-4 0 1,3 0 0,1 2-1,0 2 170,2 1 1,-5 9 0,1-2 0,-5 3 9,-5 3 0,-1-1 0,2 2 0,-6 3-42,-5 1 0,-1 2 1,0-3-1,0 1-11,0-2 0,-1 5 0,-3-3 0,-2-2 6,2-1 0,-4-3 0,2 0 0,1 1-149,-3-1 0,4 1-163,-8-1 0,1-1 298,-7-4 0,1 3 0,-1-5 0</inkml:trace>
  <inkml:trace contextRef="#ctx0" brushRef="#br0" timeOffset="25643">7598 1782 7569,'11'0'-290,"1"0"279,-8-8 0,4 4-248,-8-8 0,0 1-2,0-7 295,0 9 0,-2 1 0,-4 8-33,-6 0 0,-3 0 0,-3 0 0,1 0 10,-1 0 0,1 6 1,-2 1-1,-3 1 11,-1 0 1,0 4-1,5-7 1,1 1-13,-1 2 0,7 0 0,1 5 15,2-1 1,2 0-40,6 5 1,8-1 0,4-5-1,1-3 8,-1 0 1,3-6 0,-1 6 0,5-3 0,5 1 1,-1 0-1,-6-6 1,1 2 9,-1 4 0,-5-4 0,0 5 17,1 1 1,-3-4 0,0 8-20,-3 1 0,-1-3-8,-6 2 1,-2-7 0,-3 5-6,-7-2 1,-4 4 0,-1-7 0,-1-1-64,1-2 0,-1 4 1,1 2 9,0 2 1,5-7 0,2 5 62,2 0 0,3-6 0,5 6 0</inkml:trace>
  <inkml:trace contextRef="#ctx0" brushRef="#br0" timeOffset="26110">7755 2114 5973,'-2'-10'104,"-4"4"22,4-4 0,-5 1-66,7-9 1,7 8-12,5 5 0,3 3 7,3 2 0,-1 0-55,1 0 1,-7 0 0,-1 2 46,-2 3 1,-2 5-36,-6 8 0,-2-1 0,-4 1-17,-6-1 1,3-5 0,-3-1 9,-2 3 0,-1-1 0,-3-1 1,1-4 23,0 0 0,5-4 0,0 5 201,-1-1 7,-3-2-218,6-6 0,5 0-49,10 0 1,5 0 0,8 0-1,-1 0 1,1-2 0,-1-2 0,0-2-84,1 2 1,-1 2 0,1 2 0,-1 0-90,1 0 1,-1 0-1,1 0 201,-1 0 0,1-7 0,-1-3 0</inkml:trace>
  <inkml:trace contextRef="#ctx0" brushRef="#br0" timeOffset="26660">7668 1240 7569,'0'10'-1733,"-8"-2"1741,-2-8 246,-7 0-176,7 0 0,4-2-74,12-4 1,-2 4 0,8-4 0,-1 2 0,-1-1 0,5 3 1,-3-4 36,4 4 0,1 2 0,1 0-6,-1 0 0,0 0 1,1 0-1,-3 2-26,-3 4 1,4 3 0,-7 9-14,1-1 1,-2 1 0,-8-1-1,-2 1 12,-4-1 0,2 1 0,-8-1 0,-1 1 69,-3-1 0,-1 0 1,-1 1 11,1-1 1,0 1-67,-1-1 1,6-1-1,3-3 27,1-1 1,4-8-18,10 2 0,4-4 1,7-2-1,1-2-50,-1-4 0,8 4 1,2-4-1,2 4-139,1 2 1,1 0 0,7 0 0,3 0 154,-2 0 0,-2-8 0,-2-1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3:40.873"/>
    </inkml:context>
    <inkml:brush xml:id="br0">
      <inkml:brushProperty name="width" value="0.08571" units="cm"/>
      <inkml:brushProperty name="height" value="0.08571" units="cm"/>
    </inkml:brush>
  </inkml:definitions>
  <inkml:trace contextRef="#ctx0" brushRef="#br0">145 193 7788,'0'-11'-899,"0"0"1,0 6 751,0-6 228,0 9-28,0-14 0,0 13 99,0-8 1,2 9-66,3-5 0,-3 4 293,3-3-214,-3 5 0,-4-7-3,-3 8 1,1 0-85,-6 0 1,-1 0 0,-3 2-44,3 4 0,-1-2 1,5 6-1,-2 0-35,-4-1 0,4 7 1,-1-7 2,-3 6 1,4 1-1,0 0 1,2 0 0,2-1 1,5 2 60,0-2 0,0-4 0,0 0 43,0 2 1,7-2-1,2 2 1,2-4-28,-1-1 0,-1 4 1,4-4-1,-3 4-23,3-3 1,1-3-1,2 4 1,0-2-29,0 0 0,0-3 1,0 2-1,0-2-16,0 1 0,0-1 0,0-5-17,0 0 1,0 0-1,0 0-8,0 0 0,1 0 1,-1 0-1,-2-3 1,-3-2 0,3-2 0,-4-6 0,3 4 1,-2-4 0,1-1 1,-5-3-1,1 2 3,-2-2 0,5 2 0,-4 1 0,0 1 4,1 2 1,-3 0 0,-5-4 0,2-2 9,3 2 1,-3 4-1,3 0 1,-3 0 3,-2-4 1,0 4-1,0 0 1,-2 0-24,-3 3 1,3-7 0,-5 6 0,2-1-12,-1-1 1,-5 6-1,4-6 12,-2-1 1,-1-3 0,-6 1-59,0 3 0,5 2 0,0 6 0,-1-2-36,-2 1 0,3 2 1,0 2-1,-1 0 21,-3 0 0,-1 0 0,0 0 6,0 0 0,0 0 0,0 0 34,0 0 1,0 6-1,2 1 84,3 2 0,-1-4 0,5 4 0,0 0-50,-1 0 0,1-4 0,4 6 18,-3 1 0,1-3 0,5 2 76,0 1 0,0 2 8,0 2 0,7 0 0,2-5 20,0 0 0,5-7 1,-3 3-1,3-1-51,2-2 0,0 2 0,0-6 0,0 0 4,0 0 1,0 0-1,0 0-43,0 0 0,1 0 0,-1 0 0,0 0-28,0 0 0,-6 0 0,1 0-37,1 0 0,3-6 1,-1-1-17,-3-2 0,-2 6 0,-6-4-168,2-1 0,3 7-830,-3-5 458,-3 5 0,5 2 597,-7 5 0,0 3 0,0 7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3:41.420"/>
    </inkml:context>
    <inkml:brush xml:id="br0">
      <inkml:brushProperty name="width" value="0.08571" units="cm"/>
      <inkml:brushProperty name="height" value="0.08571" units="cm"/>
    </inkml:brush>
  </inkml:definitions>
  <inkml:trace contextRef="#ctx0" brushRef="#br0">32 1 6154,'9'0'635,"-2"0"1,-7 2-546,0 3 0,0 4 19,0 7 0,0 0-39,0 0 0,0 0 0,0 0-9,0 0 0,0-5 1,0 0-7,0 1 1,0 2 0,-1 1 0,-2-3 71,-3-1 0,0-1 4,6 6 0,0 0 2,0 0 0,0 1-97,0-1 0,0-6-205,0 1 1,0-6-333,0 5 1,0-4 500,-7 5 0,-2-7 0,-7 3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3:43.064"/>
    </inkml:context>
    <inkml:brush xml:id="br0">
      <inkml:brushProperty name="width" value="0.08571" units="cm"/>
      <inkml:brushProperty name="height" value="0.08571" units="cm"/>
    </inkml:brush>
  </inkml:definitions>
  <inkml:trace contextRef="#ctx0" brushRef="#br0">81 145 7859,'0'-9'-834,"0"2"921,0 7 1,-2 0 0,-1 2 24,-3 3 0,-1-3 0,4 5-65,-3 0 0,-4 2 0,3 6-54,-2-5 1,5 5 0,-3-7 0,2 3-8,-1 0 1,1 0-1,5 5 1,0 0 29,0 0 0,0-6 1,0 1-1,0 1-24,0 3 1,0 1-1,2-2 1,1-2 118,3-2 1,4 2 0,-3 2 0,1-2-25,-1-1 1,3-5 0,-2 3 0,0-2-44,5-4 1,1 4 0,2-1 8,0-3 0,0-2 0,0-1 0,0 0-57,0 0 0,0 0 1,0 0-1,0 0-14,1 0 1,0-4-1,3-3 1,1-2 21,-1-4 0,-2 4 0,-2-2-44,0-1 51,-7-2 0,3-2 0,-5 0-9,2 0 0,0 0 1,2 0-1,-6 0-9,-2 0 1,-3 0-1,1 0 15,4 0 1,-3-6 0,3 1 1,-3 1 1,-2 2 0,0 2 0,-2 0-15,-3 0 1,3 6-1,-4-1-23,-2-2 1,1-1-1,-6 0 1,3 1-89,-3 3 0,-1 4 0,-2-3 71,0 2 1,0 2 0,0 5 2,0 0 0,0 0 0,0 0 0,0 0 5,-1 0 1,3 2 0,2 1 0,1 4 38,-1 2 0,-1-3 1,1 3-1,3 0 16,2-1 0,-4-2 1,6 4-1,-1 1 70,-1-2 0,5 5 3,-3-3 0,3 3-48,2 2 0,2-1 1,3-4 67,6 1 1,3-9 0,2 3 0,0-5-48,0-1 0,0 0 1,0 0-1,0 0 12,1 0 0,-7 0 0,1 0 0,1 0-31,3 0 1,-5 0 0,1 0-167,1 0 0,-3 0 0,2 0-163,2 0-312,-5 0 1,0 0-497,-3 0 1091,-3 0 0,12 0 0,-5 0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3:43.614"/>
    </inkml:context>
    <inkml:brush xml:id="br0">
      <inkml:brushProperty name="width" value="0.08571" units="cm"/>
      <inkml:brushProperty name="height" value="0.08571" units="cm"/>
    </inkml:brush>
  </inkml:definitions>
  <inkml:trace contextRef="#ctx0" brushRef="#br0">193 1 7677,'-7'9'-489,"2"-2"1,-6-7 414,1 0 0,0 0 217,0 0 1,-1 2-55,-6 3 1,7-3-1,1 5-27,2 0 1,-3-3-1,3 5 1,-1-1-22,1 1 0,-4-3 0,4 4-2,-2 3 0,4 1 1,-4 2 4,2 0 0,1 0 1,6 0 15,0 0 1,0 0 28,0 0 1,7-1-1,4-3 2,3-1 0,2-8 1,0 5-44,0-1 1,0-6 0,0 5-1,1-4-38,-1-2 1,0 0 0,-1-2-1,2-2 4,-2-1 0,2-2 0,-2 3 0,-1-3 45,-3-2 1,3 0-1,-4-3 1,0 1-7,1-1 1,-7-3 0,0-1-53,-1 0 0,-3 0 1,0 0-1,-3 0-11,-1 0 0,-5 2 0,-7 1 1,-2 4-571,-3 2 1,1 2 579,-8 5 0,-6-7 0,-5-2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3:45.056"/>
    </inkml:context>
    <inkml:brush xml:id="br0">
      <inkml:brushProperty name="width" value="0.08571" units="cm"/>
      <inkml:brushProperty name="height" value="0.08571" units="cm"/>
    </inkml:brush>
  </inkml:definitions>
  <inkml:trace contextRef="#ctx0" brushRef="#br0">144 145 6351,'0'-9'539,"0"-5"1,-1 12-273,-5-3-260,5 3 1,-12 4-1,6 1-57,-2 2 0,4 8 0,-4-2 0,0 3 53,0 2 0,4-2 0,-4-1 1,0-3 49,0 3 1,6 1 0,-5 2-29,1 0 0,6 0 1,-7-2-1,3-1 17,0-2 0,-1-1 0,6 6 6,0 0 0,2-5 1,2 0 23,1 1 1,8 2-12,-3 2 0,5-5 0,1-2 0,0-2 1,0-3 0,-1-2 0,2-2 0,-2 0 32,2 0 0,-2 0 1,2 0-21,-2 0 0,2-2 0,-2-2 1,2-3-22,-2-2 0,-3 4 0,-2-6 1,0-1-24,0-3 0,1 5 1,-2-1-1,-1-2-2,4-8 0,-5 3 1,0-3-1,-1 3-71,0 2 1,-1 0-1,-4 0 1,4 0 11,-1 0 0,1 0 0,-5 0 16,0 0 1,0 0 0,-1 0-3,-5 0 1,4 2-1,-8 1 1,2 4-26,-2 2 0,6-4 0,-6 4 0,2 0 27,-2 0 1,0-4 0,-4 4-115,3-2 0,-3 6 0,3-3 44,-3 5 1,-3 1 0,2 0 7,-2 0 1,2 0 0,-2 0 0,2 1-31,-2 5 1,7-3 0,-1 6 0,-1 0 55,-2 0 0,3-4 0,0 6 48,-1 1 1,5-3 0,0 0 0,1 0 45,1 0 1,-1-4-1,6 6-13,0 2 0,0-5 0,2 1 1,2 0 97,1 0 0,8-3 0,-3 2-30,5 0 1,1-3 0,-1-3 93,2 3 0,-2-3 0,2 3 0,-2-3-52,2-2 1,-2 0-1,2 0-20,-2 0 0,2 0 0,-2-2-53,2-3 0,-7 3 0,0-5-143,3 0 1,1 5 0,0-5-268,-3 0 1,-2 5-713,-4-3 192,-2 3 1,4 4 862,-7 3 0,0 4 0,0 7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3:45.811"/>
    </inkml:context>
    <inkml:brush xml:id="br0">
      <inkml:brushProperty name="width" value="0.08571" units="cm"/>
      <inkml:brushProperty name="height" value="0.08571" units="cm"/>
    </inkml:brush>
  </inkml:definitions>
  <inkml:trace contextRef="#ctx0" brushRef="#br0">49 32 7207,'0'-10'726,"0"-1"-376,0 7-389,0-3 1,0 9 96,0 3 1,0-1-1,0 7-15,0 1 0,0-3 1,0 2-1,-2-1 18,-3-1 0,3 6 1,-3-5 0,3 5 1,2 1 0,0 0-25,0 0 0,0 0 1,0 0 18,0 0 1,0 0 0,0 0-13,0 0 0,0-5 1,0-1 14,0 3 0,0 1-72,0 3 0,0-7 28,0 0-34,0 2 10,0 3-224,0-5-119,0 4 111,0-13 0,0 8-465,0-4 527,-7-3 1,3 11 177,-6-8 0,6-7 0,-3-6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9:40.330"/>
    </inkml:context>
    <inkml:brush xml:id="br0">
      <inkml:brushProperty name="width" value="0.08571" units="cm"/>
      <inkml:brushProperty name="height" value="0.08571" units="cm"/>
    </inkml:brush>
  </inkml:definitions>
  <inkml:trace contextRef="#ctx0" brushRef="#br0">0 18 7965,'18'0'0,"-1"0"0,0 0-469,1 0 0,-6 0 198,-1 0 335,1 0-198,5 0 0,0 0 73,0 0-74,-7 0 1,5-7 159,-13 5-5,14-6 0,-14 8-27,6 0-11,-1 0-185,-5 0 6,6 0 143,0 0 54,-6 8 0,6-6 0,-8 5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9:40.688"/>
    </inkml:context>
    <inkml:brush xml:id="br0">
      <inkml:brushProperty name="width" value="0.08571" units="cm"/>
      <inkml:brushProperty name="height" value="0.08571" units="cm"/>
    </inkml:brush>
  </inkml:definitions>
  <inkml:trace contextRef="#ctx0" brushRef="#br0">0 0 7722,'18'0'-229,"-1"0"1,-5 0-1,0 0 306,1 0 0,-3 0 0,2 0-56,1 0 0,3 0 0,1 0-182,0 0 0,-6 0 1,2 0-659,-1 0 819,5 0 0,-8 0 0,-2 0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9:44.137"/>
    </inkml:context>
    <inkml:brush xml:id="br0">
      <inkml:brushProperty name="width" value="0.08571" units="cm"/>
      <inkml:brushProperty name="height" value="0.08571" units="cm"/>
    </inkml:brush>
  </inkml:definitions>
  <inkml:trace contextRef="#ctx0" brushRef="#br0">534 0 6885,'-18'2'64,"0"2"-55,2 2 1,3 1-1,1-3 1,0 4-8,-4 2 1,-1-4 0,-1 3-1,1 1 13,0 0 1,-1-4 0,0 3 0,2 1 9,-3 0 1,-4-4-1,-2 5 1,0 1 35,0-2 0,-5 5 1,7-5-1,2 1-28,1 1 0,-3-2 0,0 3-18,1-1 1,9-6-20,1 5 51,8-8 1,4 11-1,12-8 22,4-1 0,3-4 1,2-1-1,3 0-24,-3 0 1,4 6 0,0 0 0,1-2-26,-1-2 1,6-2 0,-2 0 0,2 0-43,-2 0 1,4 0 0,-4 0 0,2 0-30,-2 0 0,1 2 0,-6 3 1,-3 1 18,-2-3 0,-3 1 0,-2 0-17,-2 1 1,-3 4-19,3-3 1,-5 3 55,-7 9 1,0-7 0,-2-2-1,-2 2 16,-1-2 1,-9-5 0,2 4 0,-3-2-14,-3 0 1,2 6 0,-2-8 0,0 2 24,2 3 0,-3-7 1,3 5-1,-2-1-3,1 0 1,-1 1-1,1-2 1,0 2 19,-1 2 0,6-5 1,3 4 3,1 0 0,3-4 15,5 8 0,1-9 17,5 3 1,1-2 0,7 0 0,-2 2-25,1-3 0,3-1 1,1-2-1,3 0-1,4 0 1,-6 2-1,8 2 1,-4 2-33,1-1 1,6-4 0,-4-1 0,1 0-13,-1 0 0,4 0 1,-6 0-1,-1 0-174,-3 0 1,4 0-1,2 0 1,-5 0-265,-1 0 1,0 0-1,-3 0 437,2 0 0,0 0 0,-1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9:44.529"/>
    </inkml:context>
    <inkml:brush xml:id="br0">
      <inkml:brushProperty name="width" value="0.08571" units="cm"/>
      <inkml:brushProperty name="height" value="0.08571" units="cm"/>
    </inkml:brush>
  </inkml:definitions>
  <inkml:trace contextRef="#ctx0" brushRef="#br0">384 18 7990,'-11'-10'-732,"0"4"703,-3 4 1,4 2-1,-2 0 461,-2 0-328,0 8-48,-4 2 1,-1 7-1,-2 1 1,-3-1 0,1 2-1,0 3 54,-2 1 1,1 6 0,3-4 0,-2 1-24,1-1 1,9 6-1,3-2 1,0 2-80,1-2 0,5 2 0,-2-6 1,4 1-50,2-1 1,0 4-1,2-6 1,4-1-26,5-3 0,5-1 0,3-1 0,3-1-163,1-5 1,6 3-1,-4-8 1,2-3-505,4-1 733,2 6 0,2-6 0,0 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7.123"/>
    </inkml:context>
    <inkml:brush xml:id="br0">
      <inkml:brushProperty name="width" value="0.08571" units="cm"/>
      <inkml:brushProperty name="height" value="0.08571" units="cm"/>
      <inkml:brushProperty name="color" value="#5B2D90"/>
    </inkml:brush>
  </inkml:definitions>
  <inkml:trace contextRef="#ctx0" brushRef="#br0">70 53 7569,'10'-17'-1,"-4"7"-230,-12 4 1,2-2 0,-7 3 160,-3 1 1,4 2 0,-1 2 152,-3 0-72,6 0 0,1 2 0,7 4 1,0 5 0,0-1 1,0 2-1,1 1 8,5 3 1,-2-5 0,8 1-1,1 2-3,3 1 1,-1 2 0,-1-1 0,-2-4 0,-1 3 0,7-3 0,-3 3 17,-3 3 0,2-7 0,-9 1-2,-1 2 0,-2-5 1,-4 1-54,-4-2 0,-3-2 0,-9-6 1,1 0-213,-1 0 0,1 0 1,-1 0 231,1 0 0,-1-8 0,1-2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3:37.456"/>
    </inkml:context>
    <inkml:brush xml:id="br0">
      <inkml:brushProperty name="width" value="0.08571" units="cm"/>
      <inkml:brushProperty name="height" value="0.08571" units="cm"/>
      <inkml:brushProperty name="color" value="#008C3A"/>
    </inkml:brush>
  </inkml:definitions>
  <inkml:trace contextRef="#ctx0" brushRef="#br0">106 88 7043,'-12'0'-171,"0"0"1,7 0 222,-7 0 0,0 0-146,-5 0 1,5 0-1,2-2 40,3-4 1,1 3 0,6-9 40,0-2 0,2 5 1,4-1-1,5 2 5,5 4 0,1-3 1,1 1-1,-1 2 52,1 2 1,-1 2 0,1 0 59,-1 0 0,1 0-57,-1 0 1,-1 8-1,-3 1 1,-3 3-16,-2 0 0,-1-1 0,-3 7-57,2-1 1,0 1 0,-6-1 0,0 1 33,0-1 1,-8 1-1,-4-3-87,-3-3 0,-3 1 0,1-7 85,0-2 0,-1-2 1,1-2 22,-1 0 0,6-2-31,1-4 0,7 2 0,-2-7 0,4-3 1,10-1 0,4-1 64,3 4 1,3 5-1,-1 7 49,1 0 0,-1 0 1,0 0-1,1 0 11,-1 0 1,1 5 0,-1 3-211,1 2 111,-1 2 1,1 3 0,1-1 0,2-3-81,3 3 1,7 1 54,-2 3 0,4-1 0,2 1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9:44.870"/>
    </inkml:context>
    <inkml:brush xml:id="br0">
      <inkml:brushProperty name="width" value="0.08571" units="cm"/>
      <inkml:brushProperty name="height" value="0.08571" units="cm"/>
    </inkml:brush>
  </inkml:definitions>
  <inkml:trace contextRef="#ctx0" brushRef="#br0">0 53 7379,'2'-15'-194,"4"3"1,-2 2-1,7 6 256,3-2 0,-4 1 0,1 5 0,3 0 153,1 0 1,3 0 0,-1 0 0,1 0-101,-1 0 0,1 0 0,-1 2 0,1 1-108,-1 3 1,1 8 0,-3-2-90,-3 3 0,-3 1 0,-5-3 0,2-1-20,-2 1 0,-8 3 1,-4-1-1,-2-1-39,-3-2 1,-8-3 0,-4 5 0,-1-2 47,1 1 1,0-3 0,4 0-1,-3-3-165,3-4 0,2 6 258,1-3 0,1 0 0,7-6 0,2 0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9:45.171"/>
    </inkml:context>
    <inkml:brush xml:id="br0">
      <inkml:brushProperty name="width" value="0.08571" units="cm"/>
      <inkml:brushProperty name="height" value="0.08571" units="cm"/>
    </inkml:brush>
  </inkml:definitions>
  <inkml:trace contextRef="#ctx0" brushRef="#br0">105 0 7326,'-17'0'258,"5"0"-161,1 0 0,1 2 0,-4 4 1,5 6-66,1 3 1,0 3 0,4-1 0,-2 1 7,2-1 0,3 1 0,1-1 0,0 0-21,0 1 1,0 0 0,1 0-99,5-2 0,-2 2 0,8 0-60,1-1 0,3-6 1,1 0-1,1-2-315,-1 1 1,1-7-1,-1 3 454,1-4 0,-1-2 0,1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9:45.786"/>
    </inkml:context>
    <inkml:brush xml:id="br0">
      <inkml:brushProperty name="width" value="0.08571" units="cm"/>
      <inkml:brushProperty name="height" value="0.08571" units="cm"/>
    </inkml:brush>
  </inkml:definitions>
  <inkml:trace contextRef="#ctx0" brushRef="#br0">1 176 7568,'8'-18'-536,"-6"7"850,3-1 0,5 0-290,2-5 1,1 5-1,1 2 1,-4 1 41,-3-1 0,7 6 0,-2-2 6,3 4 0,3-3 0,-1-1-28,1 2 1,-7 2 0,1 4-56,1 4 0,1-2 0,0 7 0,-3 1-21,3-2 1,-6 5-1,-1-3-39,1 3 1,-6 3 0,4-1-55,-4 1 0,-2-1 0,0 1 29,0-1 1,-2-1 0,-2-3-17,-2-1 0,-7-3 75,1 3 0,2 2 85,-1-8 1,7-3-32,-2-8 0,4 1 0,2-8 20,0-2 1,0-1 0,0-3 0,0 1-3,0 0 0,6-1 0,2 3 0,-1 1-10,1 2 0,6 1 0,-5-7 0,3 1 7,0-1 1,-1 3 0,5 1-1,-3 4 3,-1 3 1,0-5 0,4 4 14,3-1 1,-2 5 0,1-2 6,-1 4 0,1 2 1,-1 0-11,0 0 1,-1 2-1,-2 4-25,-3 5 0,-1 5 0,3 1 0,-3 1-5,-2-1 1,-2 7 0,-4-1 0,2-2-14,1-1 1,1-3-1,-6 1 1,0-1-63,0 0 1,0 1 0,0-1-447,0 1 1,-2-1-598,-5 1 1101,-1-1 0,-10-7 0,1-2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9:48.031"/>
    </inkml:context>
    <inkml:brush xml:id="br0">
      <inkml:brushProperty name="width" value="0.08571" units="cm"/>
      <inkml:brushProperty name="height" value="0.08571" units="cm"/>
    </inkml:brush>
  </inkml:definitions>
  <inkml:trace contextRef="#ctx0" brushRef="#br0">18 36 6531,'-10'0'1291,"3"0"-1157,7 0 0,2 0 0,3 0-70,7 0 1,4 0-1,1 0 1,0 0-19,1 0 0,1 0 0,3 0-75,1 0 119,8 0-29,-12 0 9,14 0-25,-4 0 37,-3 0-479,7 0 225,-7 0-45,1 0 240,-1 0-548,-8 0 242,-1 0 102,0 0-425,1 0 243,0 0-1,-9-8 364,7 6 0,-14-5 0,5 7 0,1-7 0,2-4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9:48.438"/>
    </inkml:context>
    <inkml:brush xml:id="br0">
      <inkml:brushProperty name="width" value="0.08571" units="cm"/>
      <inkml:brushProperty name="height" value="0.08571" units="cm"/>
    </inkml:brush>
  </inkml:definitions>
  <inkml:trace contextRef="#ctx0" brushRef="#br0">0 18 7048,'18'-8'38,"-7"6"0,1-3 0,2 3 257,1 2-427,3 0 228,-1 0 1,0 0-1,1 0-44,-1 0 63,1 0-46,-1 0-61,1 0 78,-1 0-75,1 0 1,-1 5 0,-1 3 0,-3 2 0,-3 4 0,0 1-51,-1 3 1,-6-1-1,4 0 1,-6 1 53,-1-1 1,0 1 0,-1-1 0,-4 1-176,0-1 0,-8-1 0,1-3 1,-4-1 52,-1 2 1,0-5-1,-1 1 1,1 0-79,-1-1 1,-5-5 0,0 2-121,1-4 305,3 6 0,2-14 0,-1 4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9:48.764"/>
    </inkml:context>
    <inkml:brush xml:id="br0">
      <inkml:brushProperty name="width" value="0.08571" units="cm"/>
      <inkml:brushProperty name="height" value="0.08571" units="cm"/>
    </inkml:brush>
  </inkml:definitions>
  <inkml:trace contextRef="#ctx0" brushRef="#br0">140 35 7786,'-2'-15'155,"-4"3"1,2 4 0,-7 8-158,-3 0-27,-1 0 43,-3 8 0,3-4 1,1 8-1,4 1 1,1 3-1,1 1 81,0 1 1,2-1 0,6 1 0,0-1-81,0 0 1,0 1-1,2 0 4,4 0 0,-2-2 0,7 2 16,3 0 0,2-3 0,1-2 0,1-2-196,-1-3 1,6 3 0,1-6-480,-3-1 340,-2-2 1,0-2 0,-3 0-640,2 0 939,-1 0 0,1-15 0,-1-5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9:49.114"/>
    </inkml:context>
    <inkml:brush xml:id="br0">
      <inkml:brushProperty name="width" value="0.08571" units="cm"/>
      <inkml:brushProperty name="height" value="0.08571" units="cm"/>
    </inkml:brush>
  </inkml:definitions>
  <inkml:trace contextRef="#ctx0" brushRef="#br0">0 34 6909,'12'0'402,"0"0"-312,1 0 1,3 0 0,1 0 0,1 0 106,-1 0-53,8 0-73,-5-7 12,5 5-9,-8-5-38,1 7 58,-1 0-32,9 0 33,-7 0 4,6 0-19,-7 0 13,-2 0-557,2 0 238,0 0 0,-9 0-242,7 0 232,-7 0-33,2 0 248,-4 0-61,0 0 44,-5 0 38,7 0 0,-1-8 0,0-2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9:49.479"/>
    </inkml:context>
    <inkml:brush xml:id="br0">
      <inkml:brushProperty name="width" value="0.08571" units="cm"/>
      <inkml:brushProperty name="height" value="0.08571" units="cm"/>
    </inkml:brush>
  </inkml:definitions>
  <inkml:trace contextRef="#ctx0" brushRef="#br0">0 1 7927,'18'0'-534,"-1"0"273,0 0 172,1 0 271,-1 0-101,9 0 0,-7 7 20,6-5-208,-7 14 182,-1-7 0,1 9 0,-1-1-112,1 1 122,-1 7-34,1-6-167,-9 7 172,7-1-1,-7 2 1,1 1-89,6 4 0,-14-5 0,3 8 0,-1 0 31,2 0 0,-4 1 1,4-2-1,-4 1 0,-2 0 1,0 0-1,-2-2 1,-2-2-23,-2-1 0,-5-3 0,3 4 0,-2-4-27,-3-1 1,3-4 0,-2-5 0,-1 3-84,-3 4 0,-1-10 0,-3 2 0,-1 1-241,-2-3 375,-8 4 0,3 0 0,-7-1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9:55.537"/>
    </inkml:context>
    <inkml:brush xml:id="br0">
      <inkml:brushProperty name="width" value="0.08571" units="cm"/>
      <inkml:brushProperty name="height" value="0.08571" units="cm"/>
    </inkml:brush>
  </inkml:definitions>
  <inkml:trace contextRef="#ctx0" brushRef="#br0">70 122 7920,'0'-9'-1869,"0"-1"1757,0 4 80,0 4 0,0-7-12,0 3 1,-2 4 54,-4-4 0,3 2 47,-9-2 0,0 4 215,-5-4-114,7 5 222,2 1-154,8 0-179,0 0 1,8 0 0,2-2 0,1-2-6,1-2 1,-6 0 0,6 6 0,1 0-9,3 0 0,3 0 1,2 0-1,3 0-31,-3 0 0,4 0 0,0 0 1,3 0-13,3 0 0,2 0 1,2-2-1,0-2 1,-1-2 1,1 1 0,0 5-1,0 0-3,0 0 0,6-2 0,0-2 0,-3-2-14,-1 2 1,4 2 0,0 2 0,0 0 18,1 0 0,1 0 1,5 0 4,-1 0-6,-8 0 20,11 0-19,-13 0 2,14 0-2,-7 0 95,1 0-90,-2 0-1,-1 0 6,-5 0-3,14 0 3,-15 0-2,7 0 8,-8 0-6,0 0 7,0 0-8,0 0-21,0 0 9,0 0 13,0 0-33,0 0 31,0 0 0,-1 0-4,-6 0 3,5 0-15,-6 0 13,8 0-4,0 0 96,-8 0-90,6 0 0,-6 0 0,6 0 1,-2 0 11,-2 0-9,0 0 4,6 0 1,-6 0 0,0 0 0,2 0 0,2 0 0,2 0 2,0 0 1,6 0 0,0 0-1,-2 0 9,-3 0 1,1 2 0,2 2-5,2 2-11,7 0 1,-9-6 0,6 0 0,-3 0-18,-3 0 1,4 0-1,-2 0-28,-2 0 46,-3 0-3,7 7 1,-6-5-109,6 6 102,-8-8 1,0 0 0,-1 0 0,1 0-3,0 0 1,6 0 0,0 2 0,-2 2 4,-3 2 1,-1 0-1,0-6 1,0 0-5,0 0 1,6 0-1,0 0 1,-1 0-2,3 0 149,-6 0-143,13 0 7,-13 0-3,14 0 165,-14 0-149,13 0 1,-11 0-1,6-2 96,-3-4-90,-1 4 3,2-6-29,-6 8 0,5 0 0,-7 0-4,0 0 24,0 0 0,6 0 0,-1 0-11,-1 0 13,-2 0 1,0 0 0,2 0 72,2 0-71,7 0 1,-11 0 0,6 0 86,-1 0-88,-5 0 0,6 0 0,-8 0 71,0 0-71,0 0 1,0 0 0,0 0 57,-1 0-35,1 0-224,-7 0 209,5 0-5,-14 0 12,6 0-206,0 0 0,-5 0 166,5 0-342,-7 0 152,-1 0-4,0 0 138,1 8-617,-8-6 286,5 6 387,-13-8 0,14 7 0,-7 3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9:57.108"/>
    </inkml:context>
    <inkml:brush xml:id="br0">
      <inkml:brushProperty name="width" value="0.08571" units="cm"/>
      <inkml:brushProperty name="height" value="0.08571" units="cm"/>
    </inkml:brush>
  </inkml:definitions>
  <inkml:trace contextRef="#ctx0" brushRef="#br0">1 193 7124,'7'-10'-181,"5"4"1,-2 4-1,1 2 179,3 0 1,-4 0 0,1 0 3,3 0 0,-4 0 0,1 0-1,3 0 1,1 0-1,3 0 1,-1 0-2,1 0 1,1 0 0,3 0 0,3 0 16,2 0-18,2 0 12,6 0-5,-8 0 3,6 0 39,2 0-39,1 0 0,8 0-2,-9 0 49,-1 0-45,1 0 4,0 0-53,0 0 50,8 0 7,-7 0-60,7 0 52,-9 0 1,10 0 0,-7 0-48,12 0 48,-11 0-12,13 0-289,-7 0 137,1 0 153,5 0-13,-5-7-19,0 5 20,4-6 4,-11 8-10,20 0 48,-18 0-45,11 0 1,-10 0-2,-4 0 54,15 0-49,-16 0 1,6 0 23,-6 0-24,-2 0 8,2 0-4,-1 0 36,-1 0-33,2 0 306,-2 0-303,2 0 1,-2 0 0,0 0 0,2 0 3,-2 0 1,2 0-1,-3 0 1,-2 0 63,-3 0-64,1 0 30,7 0 1,-4 0 0,0 0 31,-4 0-34,2 0 1,3-2 0,-1-2 44,-4-2-57,2 1 76,4 5-91,2 0 1,-3 0 0,-2 0 0,-3 0 24,3 0 7,2 0-50,2 0 1,-1 0 0,-1 0-37,1 0 58,-10 0 0,16-6 1,-11 0-1,5 2 0,0 2 1,1 2 37,0 0 0,0 0 1,-1 0 30,1 0-61,0 0 0,0 0 0,0 0 1,1 0 17,-2 0-7,1 0-9,0 0 0,6 0 0,-1 0 42,-1 0-35,-2 0-107,-1 0 100,-2 0-9,9 0-2,-6 0 1,5 0 0,-7 0 16,0 0-6,8 0 0,-6 0 0,3 0 1,-1 0-1,0 0 0,2 0 46,-2 0-38,-3 0-1,-1 0-7,8-8 14,-6 6 1,7-5-1,-8 7 1,3 0 55,2 0-56,0 0-21,-6 0 1,2 0 0,1 0-1,3-2 1,-3-2 0,0-2-27,-3 2 39,0 2-26,-1 2 0,7 0 1,0 0-1,-2 0 1,-2 0-1,-2 0 25,0 0 1,0 0 0,-1 0 64,1 0-81,-7 0 3,5 0 23,-14 0 0,12 0 0,-6 0 0,0 0 0,1 0 0,-5 0 11,-2 0 0,-1 0 1,-1 0-1,1 0-18,-1 0 0,6 0 0,1-2 0,-3-2 1,-2-1 1,-1-1 0,0 6 0,-2 0-2,2 0 0,-6 0 1,0 0-29,1 0 0,3-2-20,1-4 39,1 4-31,-8-6 1,-1 8 8,-3 0-78,-4 0 1,12-2-95,-9-4-15,9 5 9,-13-7 136,7 8 24,-8 0-628,0-8 291,0 6 359,0-6 0,0 1 0,0-3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3:35.152"/>
    </inkml:context>
    <inkml:brush xml:id="br0">
      <inkml:brushProperty name="width" value="0.08571" units="cm"/>
      <inkml:brushProperty name="height" value="0.08571" units="cm"/>
      <inkml:brushProperty name="color" value="#008C3A"/>
    </inkml:brush>
  </inkml:definitions>
  <inkml:trace contextRef="#ctx0" brushRef="#br0">36 138 7433,'-12'0'-1049,"1"0"1054,7 0 52,-4 0 0,8-8 72,0-3 1,0 1-91,0-2 1,6 7 0,2-5-54,1 2 1,-3 0 0,6 4 19,1-1 0,3-3 1,1 4-1,1-2 13,-1 2 0,1 2 1,-1 2-1,1 0-13,-1 0 1,1 0 0,-1 2 0,0 2-9,1 2 1,-3 8 0,-1-5-1,-4 3 6,-3 0 0,1-3 1,-4 5-1,2-3-60,-2 3 0,-2 2 37,-2 1 1,0 0 17,0 1 12,0-1-8,0-7 0,0-4-3,0-12 0,0-4 1,0-7-1,0-1 0,0 1 0,2 0 0,2-1 0,3 1-23,3-1 1,2 1-1,5-1 1,1 3 17,-1 3 1,1-2 0,-1 9-5,0 1 0,1 2 0,-1 2 33,1 0 1,-3 2 0,-1 2 16,-2 1 1,-7 7 0,7-4 0,0 2 2,-3 3 1,7-3-1,-6 2 1,1-1-69,1-1 0,0 5 1,5-5-1,-1 2-104,-5-1 0,5 1 1,-5 5-70,5 1 1,-4-6-1,-3-1 197,-1 3 0,-2 1 0,-6 3 0</inkml:trace>
  <inkml:trace contextRef="#ctx0" brushRef="#br0" timeOffset="288">857 138 6087,'11'0'841,"1"0"-793,-8 0 0,4 2 0,-8 4 61,0 5 0,0-1 1,0 2-84,0 1 0,2-3 0,1 2 1,3 1-160,-2 3 1,-2-4 0,0-1-118,4 3 1,-4 1 0,6 1 249,-1-5 0,3 5 0,7-6 0</inkml:trace>
  <inkml:trace contextRef="#ctx0" brushRef="#br0" timeOffset="547">1171 208 7569,'8'-10'-575,"-4"2"0,7 8 497,3 0 1,1 0 0,3 0 95,-1 0 0,1 0 0,1-1 0,3-3 44,1-2 1,0 0 0,-5 6-1,-1-2-85,1-4 1,5 4 0,0-4-173,-2 5 1,-1-5 194,-3 0 0,1 0 0,-1 6 0</inkml:trace>
  <inkml:trace contextRef="#ctx0" brushRef="#br0" timeOffset="746">1363 16 7569,'-11'-2'4,"-1"-2"29,-2-2 1,7 2-60,1 10 1,4-2 0,2 8 0,0 1-15,0 3 1,0 1 0,0 1 0,0-1-8,0 1 1,0-1 0,2 2 0,2 3 10,1 1 1,7 0 0,-4-5-1,2-1-304,3 1 0,-3-7 340,1 1 0,1 0 0,6 5 0</inkml:trace>
  <inkml:trace contextRef="#ctx0" brushRef="#br0" timeOffset="1151">1625 138 7569,'0'-17'-143,"8"1"0,4 3 1,3 3-50,3 2 1,-1 2-1,0 6 220,1 0 0,-6 2 44,-1 4 1,-7 4 0,4 7-46,0 1 1,-6-7 0,3 1-48,-3 1 0,-2-3 0,0 2-168,0 1-70,0-5 208,0 0 1,2-8 0,2-2 0,2-4 35,-2-5 1,0 1-1,0-2 1,3-1 50,3-3 0,0-1 0,3-1 0,-1 1 28,2-1 0,1 7 1,3 1-1,-1 2 45,0 4 0,1 2 0,-1 2-36,1 0 0,-1 0 0,1 2 0,-1 2-6,1 2 1,-3 8-1,-1-3-107,-3 5 1,-7 1 0,2 1 0,-2-1-94,2 1 0,-4-1 1,4 0-1,-4 1 132,-2-1 0,7 1 0,3-1 0</inkml:trace>
  <inkml:trace contextRef="#ctx0" brushRef="#br0" timeOffset="1514">2271 295 7542,'-7'-9'-308,"5"-7"-38,-4 4 0,6 3 0,6-1 328,5 2 1,5 0 0,1 5 91,1-3 1,-1 0-1,1 6 1,-1 0 114,1 0 0,-1 0 0,0 0-177,1 0 0,-1 2 1,-1 4-95,-4 5 0,-3 3 0,-5 0 0,2-3 51,-2 3 0,-4-5 0,-4 3 0,-4 2 4,-1 1 0,3-3 0,-6-2 0,0-1 81,3 1 0,-1-4 302,4 5-244,4-7 0,-4 4-78,12-8 1,4 0 0,7 0-1,1 0-113,-1 0 0,9-2 0,3-2 0,2-2-126,-2 3 0,8 1 0,-6 2 205,0 0 0,-8-8 0,2-2 0</inkml:trace>
  <inkml:trace contextRef="#ctx0" brushRef="#br0" timeOffset="1769">2760 190 7481,'12'-5'-209,"0"-1"0,-1 0 0,7 6 130,-1 0 1,1 0 0,1 0 0,2 0-36,3 0 0,-1 0 0,-4 0 0,3 0 114,1 0 0,8 0 0,-4 0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39:59.689"/>
    </inkml:context>
    <inkml:brush xml:id="br0">
      <inkml:brushProperty name="width" value="0.08571" units="cm"/>
      <inkml:brushProperty name="height" value="0.08571" units="cm"/>
    </inkml:brush>
  </inkml:definitions>
  <inkml:trace contextRef="#ctx0" brushRef="#br0">1 18 7904,'11'-6'-418,"1"1"1,-6-1 455,5 6 1,1 0 0,6 0 56,-1 0 1,1 0-1,0 0 1,-1 0-34,1 0 0,-1 0 0,-2 2 0,-2 2-38,0 1 0,-3 3 0,3-4 0,0 4-30,1 2 1,-6-5-1,3 7 1,-2 0 9,1-3 0,-7 7 0,6-5 0,-3 5-36,-1 2 1,0-1 0,-5-1 1,0 3 0,0-3-18,0 2 0,-7 0 1,-5-3-33,-2-3 0,-4 1 0,1-6 0,-2-3-70,2-2 0,-8 3 1,3 1-1,-1-3-129,-3 0 0,7-3 279,-4 0 0,3-9 0,2 1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40:00.021"/>
    </inkml:context>
    <inkml:brush xml:id="br0">
      <inkml:brushProperty name="width" value="0.08571" units="cm"/>
      <inkml:brushProperty name="height" value="0.08571" units="cm"/>
    </inkml:brush>
  </inkml:definitions>
  <inkml:trace contextRef="#ctx0" brushRef="#br0">193 0 7292,'-17'0'-367,"-1"0"0,1 0 609,-1 0 0,1 0-201,-1 0 1,7 2 0,1 4 0,0 6 33,1 3 1,3 1 0,-4-3 0,2-1-10,4 2 0,2 1 0,0 5 0,-1 1-35,-3 2 0,0-1 0,6-3 0,0-3-39,0 2 1,0-6-1,2-1 46,4 3 1,1 1-1,7 1-154,-2-5 0,-1 3 0,7-8 1,-1-2-442,1-2 1,1-2 556,4 0 0,-3 0 0,5 0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40:00.612"/>
    </inkml:context>
    <inkml:brush xml:id="br0">
      <inkml:brushProperty name="width" value="0.08571" units="cm"/>
      <inkml:brushProperty name="height" value="0.08571" units="cm"/>
    </inkml:brush>
  </inkml:definitions>
  <inkml:trace contextRef="#ctx0" brushRef="#br0">1 105 7121,'0'-17'88,"0"5"1,0 0-51,0-1 0,2 5 0,3 0 29,7 1 0,4 5 0,1-6-51,1 0 1,-1 6 0,0-4 0,1 4-27,-1 2 1,1 6 0,-1 2-21,1 2 1,-7-1-1,-1 5 1,-2-2-37,-4 1 1,-2 3 0,0 1 17,4 1 1,-4-1-1,3 0 1,-5 1-8,-5-1 1,3-5 0,-6-2 0,2-1 3,0 1 1,-6-4 0,5 4 7,-3-3 0,4-1 73,-5-6 1,7-2-19,-2-4 1,4-3 0,2-9-1,0 1 1,2-1-1,4 1-6,5-1 0,-1 1 1,2 0-1,1-1 2,3 1 1,3-1 0,2 3-1,3 1 29,-3 2 0,-1 7 0,-3-5 0,0 2 111,1 4 0,-1 2 0,1 2-95,0 0 0,-1 0 0,-1 2-39,-5 4 1,4-2-1,-9 8-32,4 1 1,-6 3-1,2 1-197,-4 1 0,3-1-39,1 1 0,0-1 0,-4 0 254,4 1 0,-4-8 0,14 5 0,-7-5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40:00.904"/>
    </inkml:context>
    <inkml:brush xml:id="br0">
      <inkml:brushProperty name="width" value="0.08571" units="cm"/>
      <inkml:brushProperty name="height" value="0.08571" units="cm"/>
    </inkml:brush>
  </inkml:definitions>
  <inkml:trace contextRef="#ctx0" brushRef="#br0">0 0 6813,'18'0'275,"-7"0"-122,1 0 1,0 0-79,5 0 1,1 0 0,-1 0-142,1 0 1,-1 0 0,-1 0-274,3 0 1,-2 0 0,1 0 338,-2 0 0,10 0 0,1 0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40:01.365"/>
    </inkml:context>
    <inkml:brush xml:id="br0">
      <inkml:brushProperty name="width" value="0.08571" units="cm"/>
      <inkml:brushProperty name="height" value="0.08571" units="cm"/>
    </inkml:brush>
  </inkml:definitions>
  <inkml:trace contextRef="#ctx0" brushRef="#br0">0 53 7842,'2'-11'-226,"4"-1"0,-2 8 0,8-2 254,1 4 0,1 0 0,-1-2 0,-1-1 48,2 1 0,1 2 0,3 2 0,-1 0 13,0 0 0,0 0 1,0 0-77,1 0 1,-1 2 0,1 2 0,-3 3-19,-3 3 0,2-4 1,-7 6-71,3 1 1,-6 3 0,1 1 35,-2 1 1,-6-1 0,-2 1-41,-7-1 0,-10-1 0,0-3 0,-1-3-17,5-1 57,0-5 1,1 2-1,0 0 1,0-2-1,0-2 1,-1-2-466,1 0 115,-1 0 389,8 0 0,3-8 0,7-2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40:01.699"/>
    </inkml:context>
    <inkml:brush xml:id="br0">
      <inkml:brushProperty name="width" value="0.08571" units="cm"/>
      <inkml:brushProperty name="height" value="0.08571" units="cm"/>
    </inkml:brush>
  </inkml:definitions>
  <inkml:trace contextRef="#ctx0" brushRef="#br0">174 36 8004,'0'-10'0,"0"1"-664,0 3 549,-8 4 1,4-6 176,-8 8 35,9 0 0,-6 0-1,3 0 0,-2 2 1,-5 4-39,1 5 1,6-1-1,-3 2 1,-1 1 72,0 3-145,-2 9 1,-3-6 101,3 5-89,5-5 1,1 0 0,0 3 27,2 2 0,2-1-171,2-5 134,0-2 0,0 3 0,2-2 0,4-2 0,4-2-12,-1 0 0,7-7 0,-3 3 1,7-1-136,3-5 1,2-1 0,-3 1-1,0 0-271,-1 3 1,0 0 427,-5-6 0,9-8 0,3-2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40:02.091"/>
    </inkml:context>
    <inkml:brush xml:id="br0">
      <inkml:brushProperty name="width" value="0.08571" units="cm"/>
      <inkml:brushProperty name="height" value="0.08571" units="cm"/>
    </inkml:brush>
  </inkml:definitions>
  <inkml:trace contextRef="#ctx0" brushRef="#br0">27 35 8004,'-9'0'-957,"-1"0"816,4 0 205,4 0 1,8 0-55,11 0 0,5 0 0,-3 0 0,3 0 1,1 0 1,6 0-1,-4 0-60,2 0 89,2 0-238,-1 0 0,5 0 193,-6 0 0,6-2-168,-4-4 4,4 4 138,-6-5 31,0 7 0,6-7 0,-6-4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40:02.488"/>
    </inkml:context>
    <inkml:brush xml:id="br0">
      <inkml:brushProperty name="width" value="0.08571" units="cm"/>
      <inkml:brushProperty name="height" value="0.08571" units="cm"/>
    </inkml:brush>
  </inkml:definitions>
  <inkml:trace contextRef="#ctx0" brushRef="#br0">1 0 8004,'9'0'-150,"7"0"1,-5 0 0,5 0 33,1 0 0,1 0 0,-1 0 1,1 0 243,0 0 1,-1 2-1,0 2 1,1 4 179,-1 1-117,1 3-157,-1-2 0,6 5 1,1-1-1,-3 5 1,-2 6-1,-1 1 25,0-1 1,-1 6 0,-1-2 0,-3 4-84,-1 2 1,-6 6-1,3-1-142,-1-1 62,-2-2-1,-6-2 101,0 8-282,0-6 124,-8 5 0,-2-7-193,-7 0 155,-9 8-43,7-14 190,-14 20-847,-2-20 900,-10 13 0,-7-7 0,0 0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40:03.196"/>
    </inkml:context>
    <inkml:brush xml:id="br0">
      <inkml:brushProperty name="width" value="0.08571" units="cm"/>
      <inkml:brushProperty name="height" value="0.08571" units="cm"/>
    </inkml:brush>
  </inkml:definitions>
  <inkml:trace contextRef="#ctx0" brushRef="#br0">660 17 7825,'-9'-7'-384,"-6"5"0,4-6 1,-6 8 489,0 0 0,0 0 0,-1 0 0,2 0-29,-2 0 1,0 0-1,-2 0 1,0 0 43,-4 0 1,-1 8 0,3 3 0,-3 5-63,-2 1 1,4 9 0,-5 3 0,3 4-41,4 2 0,-6 0 0,2 1 0,-6 5 27,2 6 1,8-3 0,-2 3 0,3 0-22,3-3 1,1 7 0,3-5 0,3 2-33,2-1 0,4 2 1,10-8-1,6-1-125,3 2 1,16 2 0,6 2-1,6-5-89,5-4 1,10-5 0,8 0 73,7-3 25,8-15-201,13 8 0,2-11 0,-43-3 0,0 1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40:04.077"/>
    </inkml:context>
    <inkml:brush xml:id="br0">
      <inkml:brushProperty name="width" value="0.08571" units="cm"/>
      <inkml:brushProperty name="height" value="0.08571" units="cm"/>
    </inkml:brush>
  </inkml:definitions>
  <inkml:trace contextRef="#ctx0" brushRef="#br0">53 35 7913,'2'-11'-1490,"4"-1"1544,3 8-13,9-4 0,-1 8 29,1 0 101,-10 0-127,9 0 1,-8 0-82,1 0 77,5 0 9,-12 0-19,4 0-19,-7 0 27,8 8-1,-5-6-45,5 14 53,-8-14-24,0 13-29,0-5 1,0 7 0,-2 1 0,-2-1 0,-6 1-43,2-1 58,3 1-83,-10-2 80,13-6 0,-13 5-10,3-3 1,2 1-10,-1-1 15,-1 4-9,-5-15 7,7 15-9,-6-14 7,7 14 16,-1-14-16,-5 5 1,13-7-1,-14 8 96,14-6-93,-6 6 4,8-8 60,0 0 0,8 0 0,4 0 0,3-3 0,3 0-24,-1-3 0,1-2 1,-1 4-5,1-1 1,-1-1 0,0 6 0,1-2-3,-1-4 1,2 4-1,-2-4-19,1 4 0,-1 2 0,0 0 0,1 0 16,0 0 0,-8 0 1,2 0-42,2 0 1,2 0-374,2 0-591,-10 0 974,0 0 0,-8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186"/>
    </inkml:context>
    <inkml:brush xml:id="br0">
      <inkml:brushProperty name="width" value="0.08571" units="cm"/>
      <inkml:brushProperty name="height" value="0.08571" units="cm"/>
      <inkml:brushProperty name="color" value="#E71224"/>
    </inkml:brush>
  </inkml:definitions>
  <inkml:trace contextRef="#ctx0" brushRef="#br0">255 18 7569,'-2'-9'-173,"-4"3"1,-4 4-76,-7 2 0,5 2 0,1 2 307,-3 2 1,-1-1-1,-3-3 190,1 4 0,-1-2-156,1 8 1,5-6-70,0 5 0,9-5-13,-3 6 1,6-8 0,4 3-1,3-1 11,3 0 1,-4 0-1,6-4-17,1 4 0,3-3 1,1 7-1,1-2-5,-1-4 1,0 4-1,1-1 1,-1 1-42,1 0 0,-1 3 0,1-5 0,-3 0 16,-3 2 0,-2-4 0,-5 7 13,7 3 0,-4-4 0,-2 1 17,-4 3 0,-2-4 0,-2 1 35,-4 3 1,2-6-1,-8-1 32,-1 1 1,-3-6-1,-1 4 1,-1-4-65,1-2 1,-1 2 0,-1 2-1,-2 1-17,-3-1 1,1-2 0,6-2 0,-1 0-22,1 0 0,-1 0 0,1 0-257,-1 0 0,3 2 1,1 2-389,3 2 675,7 0 0,4 1 0,9 3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40:07.501"/>
    </inkml:context>
    <inkml:brush xml:id="br0">
      <inkml:brushProperty name="width" value="0.08571" units="cm"/>
      <inkml:brushProperty name="height" value="0.08571" units="cm"/>
    </inkml:brush>
  </inkml:definitions>
  <inkml:trace contextRef="#ctx0" brushRef="#br0">385 18 6820,'-16'-2'-527,"5"-4"687,3 4 115,8-5 67,0 7-109,8 0 58,-5 0-126,3 0-124,-6 0 1,-2 0 0,-2 0 0,-7 2-19,1 3 1,-5-3 0,3 6 0,-4-2-13,-1 0 1,-6 5 0,-1-3 31,3 2-5,2-6-176,-7 11 174,7-13-28,-6 6 24,7 0-134,1-6 118,-1 5-19,1-7 17,0 8-65,7-6 56,-6 6-11,14 0-16,-5-6 21,7 5-1,0-7 1,0 2-1,0 4 0,2-4 0,3 4 0,5-2 28,0 2 0,5-5 1,-3 5-1,3-4 21,3-2 0,-1 0 0,1 0-28,-1 0 1,1 2-1,-1 2 1,1 2 3,-1-2 1,-5 4-1,-1-3-47,3-1 1,2 4 0,-1 0-70,-3 1 0,-5-3 1,-5 4 49,4-2 1,-4 5 1,4-1 1,-6 2 0,-4-1 0,-4-3 12,-1-2 1,-3 5-1,-5-3 61,-1 0 1,1 3 0,-1-5-1,1 0-7,-1-1 0,7 5 1,-1-4-5,-2 2 1,-1 1-11,-3 7 0,9-7 63,3 1 67,4-8 1,4 9-55,4-7 1,3 0 0,9-6-38,-1 0 0,1 0 1,-1 0-1,1 0 10,-1 0 0,1 0 1,-1 0-1,1 0 13,-1 0 0,0 0 1,1 0-1,-1 0-26,1 0 0,-6 0 1,0 0-50,1 0 1,2 0-97,3 0 1,-6 2-40,-1 4-142,-7-4 0,9 7 278,-7-3 0,0-4 0,-6 6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40:10.776"/>
    </inkml:context>
    <inkml:brush xml:id="br0">
      <inkml:brushProperty name="width" value="0.08571" units="cm"/>
      <inkml:brushProperty name="height" value="0.08571" units="cm"/>
    </inkml:brush>
  </inkml:definitions>
  <inkml:trace contextRef="#ctx0" brushRef="#br0">0 18 6852,'12'0'55,"0"0"-74,1 0 1,3 0 0,1 0 43,1 0 0,-1 0 1,1 0-1,1 0 29,4 0 1,-3 0 0,3 0-1,-2 0-99,3 0 0,-5 0 0,4 0 0,-3 0-13,-3 0 1,7 0 0,-1 0-228,-2 0 1,-7 0-85,-3 0 369,-8 0 0,6-7 0,-9-3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40:11.140"/>
    </inkml:context>
    <inkml:brush xml:id="br0">
      <inkml:brushProperty name="width" value="0.08571" units="cm"/>
      <inkml:brushProperty name="height" value="0.08571" units="cm"/>
    </inkml:brush>
  </inkml:definitions>
  <inkml:trace contextRef="#ctx0" brushRef="#br0">53 0 7880,'-16'2'-878,"4"4"910,-3-4 1,13 8 323,-4-5-256,4-3 0,10 6 0,4-8-53,3 0 1,3 0 0,-1 0 0,1 0-7,-1 0 0,6 0 0,1 0 0,-1 0-11,2 0 1,0 0 0,6 0 0,-3 0-33,-4 0 1,5 0-1,-6 0 1,0 0-115,3 0 0,-7 0 0,4 0 1,-3 0 25,-3 0 0,-4 6 0,-2 1-471,2-3 1,-3 3 560,2-1 0,0 8 0,5-6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40:13.594"/>
    </inkml:context>
    <inkml:brush xml:id="br0">
      <inkml:brushProperty name="width" value="0.08571" units="cm"/>
      <inkml:brushProperty name="height" value="0.08571" units="cm"/>
    </inkml:brush>
  </inkml:definitions>
  <inkml:trace contextRef="#ctx0" brushRef="#br0">0 70 7396,'0'-10'-16,"0"3"280,0 7-232,0 0 1,0 7-1,0 5-22,0 4 1,6-5-1,2 1-21,2 2 0,1 1 1,7 1-1,-3-3-6,-3-1 1,9-3 0,-3 3 6,1-6 10,1-3-11,-3 4 22,0-5-155,9 5-9,-7-7 151,6 0-17,-7 0 15,-1 0-25,1 0 21,-2-7-33,10 5-190,-7-14 190,7 14-2,-16-13 109,5 5-100,-5-7 3,6 7-1,-5-6-16,-3 7 23,-1-9-18,-4 8 247,4-5-224,-7 5 0,0-7 103,0 7 1,0-5 16,0 3 55,0 4-39,0 0-67,0 8 1,0 2 0,0 4-9,0 6 1,0-3-1,0 3 1,2 2-19,4 1 0,-2 3 0,6 1 1,-1 2-18,1 3 1,-4-1 0,4-6 0,-1 2-4,0-3 0,2 8 1,2-1-1,-3-2-3,-2-1 0,0-3 0,-5 1 1,2-1 13,1 2-27,-6-3 21,0 1-5,0-7 4,0 6 104,0-7-100,0 1-3,-8 6 4,0-13 159,-10 11-155,0-12 5,1 6 2,-8-8 10,6 8-13,-14-7-36,4 7 41,3-8 15,-7 0-6,14 0-142,-14 0 137,13 0-10,-5 0-238,0 0-33,6 0-2,-7 0 214,17 0-318,-7-8 141,6 7 5,1-7 0,-5 0 0,8-4 212,2-3 0,-5-3 0,-1 2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40:13.930"/>
    </inkml:context>
    <inkml:brush xml:id="br0">
      <inkml:brushProperty name="width" value="0.08571" units="cm"/>
      <inkml:brushProperty name="height" value="0.08571" units="cm"/>
    </inkml:brush>
  </inkml:definitions>
  <inkml:trace contextRef="#ctx0" brushRef="#br0">36 53 7439,'-12'0'-1224,"2"-2"1473,3-4 143,1 5-294,6-15 1,2 14 0,3-4-2,7 4 1,9 2 0,3 0 52,-3 0-76,6 0 0,-7 0-203,13 0 175,-6 0 37,8 0-299,0 0-1,-8 0 255,14 0-1,-20 0-548,27 0 241,-18 0 0,12 0 270,-7 0 0,8-7 0,2-3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40:14.260"/>
    </inkml:context>
    <inkml:brush xml:id="br0">
      <inkml:brushProperty name="width" value="0.08571" units="cm"/>
      <inkml:brushProperty name="height" value="0.08571" units="cm"/>
    </inkml:brush>
  </inkml:definitions>
  <inkml:trace contextRef="#ctx0" brushRef="#br0">1 35 7719,'8'-9'-710,"1"1"814,1 1 0,6 4 1,-5-3 16,5 4 0,1 2 1,1 0-1,-1 0-160,1 0 1,2 2 0,0 2-177,5 2 62,-3 0 1,2-6-1,1 2 1,1 3 152,-2 1 0,7-2 0,-4-4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40:18.847"/>
    </inkml:context>
    <inkml:brush xml:id="br0">
      <inkml:brushProperty name="width" value="0.08571" units="cm"/>
      <inkml:brushProperty name="height" value="0.08571" units="cm"/>
    </inkml:brush>
  </inkml:definitions>
  <inkml:trace contextRef="#ctx0" brushRef="#br0">36 53 7664,'-10'0'-328,"-5"0"613,13 0-238,-6-8 1,8 4-30,0-8 0,8 7 0,3-5-16,5 2 1,1 2-1,1 6 1,1 0 106,5 0-81,-5 0-15,6 0 133,-7 0-113,-1 0-5,2 0-63,-3 0 65,1 0 12,-7 0 4,6 0-11,-7 0 3,1 8 1,4-4-153,-8 8 17,-1-9 0,2 13 0,0-4-61,3 3 151,-6 3-21,3-9 26,-7 6 0,-2-5 0,-3 8 11,-7-2 0,-4-4 0,-1-1-26,-1-3 0,-1 3 1,-2-5-1,-3 0-53,3 2 0,2-7 0,1 5 0,1-5-298,-1-1 321,1 0-138,7 0-15,-5 0-109,13 0-101,-14 0 410,14 0 0,-6-7 0,8-2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40:19.232"/>
    </inkml:context>
    <inkml:brush xml:id="br0">
      <inkml:brushProperty name="width" value="0.08571" units="cm"/>
      <inkml:brushProperty name="height" value="0.08571" units="cm"/>
    </inkml:brush>
  </inkml:definitions>
  <inkml:trace contextRef="#ctx0" brushRef="#br0">141 1 7324,'-12'0'-75,"0"0"0,6 0 109,-5 0 0,5 0 49,-6 0 1,6 2-31,-5 4 1,5 1 0,-4 7 0,3-2 96,3 1-85,2-5-5,-6 8 20,6-7-157,-6 9 149,8-1-23,0 1-73,-7-1 0,5 1 1,-4-1 126,4 0-175,2 1 105,0-8 6,0 5-36,0-4 7,8 5 1,-5-4 0,9-2 0,2-1 0,1-1 0,3 0-9,-1-4 0,1 0 0,-1 0 8,1 1-292,-1 1 137,0-6 1,1 0 122,-1 0-18,1 0 31,7 0 0,-13 0-872,11 0 382,-13 0 499,7-8 0,1-1 0,-1-9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40:19.883"/>
    </inkml:context>
    <inkml:brush xml:id="br0">
      <inkml:brushProperty name="width" value="0.08571" units="cm"/>
      <inkml:brushProperty name="height" value="0.08571" units="cm"/>
    </inkml:brush>
  </inkml:definitions>
  <inkml:trace contextRef="#ctx0" brushRef="#br0">141 18 7910,'-18'0'-930,"6"0"696,1 0 0,1 2 1,-3 1 321,1 3-45,8-1 8,-11-5 1,11 0 50,-8 0 4,8 0-47,-11 9-8,13-8 1,-6 10 91,8-6-98,0-2 1,8 3-1,1-5-14,1 5 1,6-4 0,-5 4 42,5-3-43,1-3 1,1 0-1,-1 0-76,1 0 74,-1 0 4,1 0-5,-1 0-7,8 0 5,-5 0-1,5-9 0,0 7 3,-6-5-3,14 7-8,-13 0 7,13 0 1,-14-6-1,14 3 49,-13-5-48,13 8-1,-14 0 1,6 0 1,1-8-3,-7 7 0,7-8 33,-9 9-29,0 0 8,1 0-7,-1 0 27,0-7-15,1 5-9,-1-5 0,1 7 1,-8 0-1,5 0 3,-4 0 6,-3 0-38,9 0 0,-14-6 32,9 0 83,-9 0-86,5 6 7,0 0-4,-6 0-114,7 0 110,-9 0 0,0 0-92,7 0 96,-6 0-10,7 0 2,-8 0-2481,0 0 2455,0 8 0,-8 2 0,0 6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4:07.257"/>
    </inkml:context>
    <inkml:brush xml:id="br0">
      <inkml:brushProperty name="width" value="0.08571" units="cm"/>
      <inkml:brushProperty name="height" value="0.08571" units="cm"/>
    </inkml:brush>
  </inkml:definitions>
  <inkml:trace contextRef="#ctx0" brushRef="#br0">81 161 6773,'16'0'95,"-7"0"1,0 0 117,-4 0-78,-3 0 12,5 0 0,-9 0-102,-3 0 1,3 2 9,-3 3 1,3-1-56,2 6 0,0-4 0,-2 2 74,-3 0 0,1 4 4,-6-1 0,-1 1 1,-3 1-25,3-3 1,-1 1 0,6 6-31,3-2 0,-4-4 1,1 0-16,3 1 1,1 2 0,2 2 22,0 0 0,0 0 0,0 0-75,0 0 1,0 0-1,0 1 41,0-1 1,0-6 0,2 2 54,3 0 1,-1 1 0,5-2 10,-2 0 0,5-1 0,-3 1-13,0 0 0,5-6 0,-3 2-58,3-1 1,2-4-1,0 3 1,0-3 0,0-2 0,0 0 1,0 0-1,0 0 16,0 0 0,0 0 0,0 0-6,1 0 0,-1-6 0,0 2 0,0-1 9,0-2 0,0 2 3,0-6 0,0 7 0,0-8 1,0 2 7,0 1 0,-2-5 0,-1 3 0,-3-2-9,3 4 0,-4-7 0,0 7 0,-2-7-11,-4 0 1,4 0 0,1 0 0,-1 0-8,0 0 0,-2 0 0,-5 0 0,0 1-3,0-2 1,0 2-1,0-2 5,0 1 1,0 0 0,-2 0 0,-3 0 1,-6 0 1,2 0-1,-1 0 1,-3 0-7,-1 0 0,0 0 0,1 1 0,3 3-9,-3 1 0,-1 2 0,-2-3 0,2 1-13,3-1 1,-3 5-1,5 0 1,-2 1-23,0 1 0,1 0 0,-6 5 11,0 0 0,-6 0 0,1 0 1,1 0 30,2 0 1,2 0 0,0 0 41,0 0 0,0 1 1,0 3-1,0 3-26,0 2 1,5-4 0,1 4-1,-3-2 6,-1-3 0,3 3 1,1 0-1,-1 2 3,2 3 1,0-3 0,6 2-16,-3 2 0,1 1 0,5 2 42,0 0 0,0-5 0,0-1 27,0 3 1,7 1-1,4 0-13,3-3 0,2 3 0,0-5 7,0 0 1,0-2 0,0-5-1,0 1 14,0 3 1,0 0-1,0-6 1,0 0-34,0 0 1,0 0 0,2 0 0,0-3-42,-2-1 1,4 1 0,-10-2-1,5 1-93,1-1 0,0 3-6,0-3 0,0-2-21,0 1 0,-7-1 1,-2 4-427,0-3-117,-5 1 217,5 5 0,-5 0-685,3 0 1125,-3 0 0,12 7 0,-5 2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551"/>
    </inkml:context>
    <inkml:brush xml:id="br0">
      <inkml:brushProperty name="width" value="0.08571" units="cm"/>
      <inkml:brushProperty name="height" value="0.08571" units="cm"/>
      <inkml:brushProperty name="color" value="#E71224"/>
    </inkml:brush>
  </inkml:definitions>
  <inkml:trace contextRef="#ctx0" brushRef="#br0">210 0 6808,'-10'0'205,"2"2"0,8 4-99,0 6 0,0 3 0,0 3-166,0-1 88,0 0 1,0 1 0,2-1 0,2 3-53,2 3 0,0-4 0,-6 5 0,0-3-30,0 2 0,0-3 0,0 3 0,2-5-28,3-7 1,-3 5-1,4-5 1,-2 3-616,2-2 697,-4 3 0,13-5 0,-5 7 0</inkml:trace>
  <inkml:trace contextRef="#ctx0" brushRef="#br0" timeOffset="543">18 227 7569,'-10'0'-885,"2"0"804,8 0 201,0 0 1,2 6-82,4 0 1,-2 0 0,7-6 0,3 0-4,2 0 1,1 2 0,0 1 0,1 3-24,-1-2 0,7-2 0,-1-2 0,0 0 21,2 0 0,-5 0 0,5 0 0,-2 0-69,1 0 0,1 2 0,-4 2 0,3 2 12,-3-2 1,0-2 0,1-2 0,1 0 17,-2 0 1,-1 0-1,-3 0 1,1 0-52,-1 0 1,-5-2 52,-1-4 115,1 4-95,-2-6 0,-5 8-7,-10 0 0,1 0 0,-8 0 20,-1 0 1,3 6 0,0 2 0,2 1 1,-3 3-1,3 4 1,0-3 23,0-1 0,1-3 1,3 5 20,-2-2 0,0-1-5,6 7 1,2-1-21,4 1 1,4-9 0,7-3-130,1-4 1,-1-2 0,2 0 0,3 0-179,1 0 0,0 0 0,-5-2 0,1-2 256,4-1 0,-3-9 0,5 4 0</inkml:trace>
  <inkml:trace contextRef="#ctx0" brushRef="#br0" timeOffset="693">804 87 7514,'-10'-17'-390,"2"7"1,8 4 0,0 12 43,0 6 346,-8-4 0,6 7 0,-5-5 0</inkml:trace>
  <inkml:trace contextRef="#ctx0" brushRef="#br0" timeOffset="1594">961 349 7339,'-10'2'-483,"4"4"0,2-4 765,-2 4-236,5 4 1,-9-3 0,6 7-17,-2-2 0,0-7 42,6 7-47,0-8 0,2 4 105,4-8-110,-4 0 1,6-2-38,-8-4 1,2-4-15,4-7 1,-5-1 1,5 1 0,2-1 0,0 3 13,2 3 1,1-1 0,7 5 11,-1-2 1,1 6-1,-1-3-3,0-1 1,1 6 0,-1-4 13,1 4 0,-1 2-5,1 0 0,-1 0 0,1 2 14,-1 4 1,-5-4-1,-2 6 1,-1-3 27,1 1 1,-4 6 0,5-4 5,3 1 0,-6-3 0,0 4 1,-3 0-5,1-1 0,0-3 1,-6 6 1,0-1-44,0 7 9,0-1 1,-2-1 33,-4-5 108,4-3-172,-5-8 0,7-2-213,0-4 115,0 4 105,0-13 0,0 11 1,1-6-23,5 3 1,-4-1 69,4 2 0,2-4-34,-2-7 0,7 1 1,-3 3-1,2 1 0,-1 0 1,1 1-3,-2-1 0,5 8-3,-3-2 1,-3-1 0,3-1 9,2-2 0,1 6 0,1-3 17,-5-1 0,5 6 0,-5-4-26,5 4 1,-4 2 0,-1 0-13,3 0 1,-4 0-1,-1 2 1,1 2-1,-2 4-21,0 1 0,3-3 0,-5 6-74,-2 1 1,4-3-1,-3 2-61,-1 1 1,-2 3 0,0-1 167,4-3 0,4 4 0,7-7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4:07.911"/>
    </inkml:context>
    <inkml:brush xml:id="br0">
      <inkml:brushProperty name="width" value="0.08571" units="cm"/>
      <inkml:brushProperty name="height" value="0.08571" units="cm"/>
    </inkml:brush>
  </inkml:definitions>
  <inkml:trace contextRef="#ctx0" brushRef="#br0">16 0 7454,'2'9'496,"2"-1"-404,1-1 1,0-4 0,-5 8-55,0 1 0,0-3 0,-1 2 38,-5 1 1,4 3 0,-3 1-90,3 0 1,1 0-1,-3 0-11,-1 0 0,-1-5 0,6 0 59,0 1 1,0 1 0,0 3 34,0 1 0,0-7 1,0 0-20,0 3 1,0-4 0,0 2 22,0 1 1,0-3-78,0 2 0,0-5-86,0 5 1,2-9-154,3 5 61,-3 0-606,5-4 95,-7 11 692,0-12 0,0 12 0,0-5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4:26.584"/>
    </inkml:context>
    <inkml:brush xml:id="br0">
      <inkml:brushProperty name="width" value="0.08571" units="cm"/>
      <inkml:brushProperty name="height" value="0.08571" units="cm"/>
    </inkml:brush>
  </inkml:definitions>
  <inkml:trace contextRef="#ctx0" brushRef="#br0">418 0 6800,'-11'0'-389,"0"0"614,8 0 74,-6 0-209,9 0 75,0 0-151,-7 0 1,7 2 0,-8 1 18,1 3 1,3 4 0,-4-2 11,1 0 0,-6-2 0,2 3 13,-3-2 0,4 4 1,1-4-1,0 0-5,0 0 0,4 0 1,-6-3-1,0 3-30,2 2 1,-3-4 0,5 4 0,0 0-23,-2 0 0,0-4 1,2 4-1,-3 0-9,-2 0 0,3 0 1,0 2-1,0 1 43,1 0 0,2 1 0,-4-1 0,-1-1-12,2 0 0,0 5 1,5 0 22,-1 0 1,-6 0 0,6 0-13,2 0 0,1 0 0,2 0-30,0 0 1,0 0-1,0 0 50,0 0 0,0-1 1,-2 2-4,-3-2 0,3 2 1,-4-2-19,5 2 0,-5-2 0,1 2 0,1-2-8,3 2 1,-1-7-1,-2 1 1,-1 1 10,1 3 0,3-4 0,1 0-1,0 0 1,0 5-1,0-1 3,0 2 0,1-8 0,3 2-15,1 2 0,6 1 1,-4 3-60,2-2 0,-5-4 0,3-3 49,0 0 0,2 2-46,7-3 0,0 2 1,0-3-121,0-2 1,-5-3-65,-1-1 0,-4 0-578,4 0 104,-6 0 1,8-1 690,-6-5 0,-1-2 0,-5-9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4:27.661"/>
    </inkml:context>
    <inkml:brush xml:id="br0">
      <inkml:brushProperty name="width" value="0.08571" units="cm"/>
      <inkml:brushProperty name="height" value="0.08571" units="cm"/>
    </inkml:brush>
  </inkml:definitions>
  <inkml:trace contextRef="#ctx0" brushRef="#br0">0 33 6801,'0'-11'12,"0"0"350,0 8-270,0-4 1,2 12 0,1 2 16,3 2 1,-1-4 0,-5 6 9,0 1 1,0 3-72,0 1 1,5 0 0,3-2 2,0-3 0,-2 3 0,5-5-22,1 0 1,2 3 0,2-7-35,0-1 0,-5-2 0,0-2 0,1 0-1,2 0 1,2 0 0,0 0-7,1 0 1,-1-2 0,0-2-1,0-3 10,0-1 1,0 2-1,0-3 1,0 0-4,0 1 1,-6-1-1,1-4 1,2 2-27,1-1 0,-3 3 0,-2-2-108,-2-1 93,5-2 34,-10-2-2,5 7 0,-9 2-12,-3 7 1,3 1 22,-3 5 0,4-3 1,1 8 71,0 1 0,0-3 0,0 2-34,0 2 1,0 1-1,0 2 15,0 0 1,0-5-1,0-1 50,0 3 0,0 1 0,0 2-66,0 0 0,0-1-12,0 2 1,0-2 0,0 2-53,0-2 0,4 2 7,2-2 0,-1 2 0,-5-2 6,0 1 0,-2-5 15,-3 0 1,1-2 0,-5 3 1,2-1 0,-3-5 0,2 2 30,0-1 1,2-1 0,-4-6 32,-3 0 1,-1 5 0,-2 1-58,0-3 1,0 0 0,0-3-40,0 0 1,0 0 0,0 0 27,0 0 0,-1 0 0,1 0-64,0 0 0,0 0 0,0 0-43,0 0 1,6 0-1,-1 0-387,-2 0-26,6 0 1,0 1 100,7 5 424,7-6 0,2 8 0,7-8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4:28.567"/>
    </inkml:context>
    <inkml:brush xml:id="br0">
      <inkml:brushProperty name="width" value="0.08571" units="cm"/>
      <inkml:brushProperty name="height" value="0.08571" units="cm"/>
    </inkml:brush>
  </inkml:definitions>
  <inkml:trace contextRef="#ctx0" brushRef="#br0">16 81 6689,'-8'0'479,"0"0"-310,8 0-185,0 0 38,0-8 1,2 7-127,4-5 1,-3-1 199,8 2 1,-1 0-10,7 5 0,-7 0 1,1 0-38,1 0 1,-3 0 0,2 0-1,-1 1 9,0 5 1,4-3-1,-3 8-38,3 1 0,-5-3 0,1 2-5,-3 1 1,-1-3-1,-4 0 1,1 0-50,3 0 0,-1-4 46,-5 6 0,0 0-13,0 5 1,0-5-81,0-1 1,-2-6 1,-3 1 0,3-1 16,-3 1 0,1-3-14,-1 3 42,2-3 0,-1-7 1,7-3 2,2 0 1,3 2 0,-3-4-2,6-3 1,-2 1-1,-1-1 1,1 2 16,0-1 0,-3-2 1,4-2-24,2 0 0,2 0 33,2 0 1,0 0 41,0-1 1,-5 9 10,0 2 1,-7-1 0,8 2-22,0 1 0,-4 2 1,4 2 20,0 0 0,2 0 43,2 0 1,0 0 128,-1 0 1,-4 8-96,1 2 0,-10 4-90,4 3 1,1-1 0,-1 0 0,-2 0-13,-2 0 0,-2-6 0,0 1 0,0 1-32,0 3 1,0-5 0,0 1-49,0 2 0,0 1-134,0 2 0,0-5-517,0-1 494,0-6 214,0 3 0,6-7 0,4 0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4:29.100"/>
    </inkml:context>
    <inkml:brush xml:id="br0">
      <inkml:brushProperty name="width" value="0.08571" units="cm"/>
      <inkml:brushProperty name="height" value="0.08571" units="cm"/>
    </inkml:brush>
  </inkml:definitions>
  <inkml:trace contextRef="#ctx0" brushRef="#br0">0 16 7726,'9'0'-1179,"-2"0"1502,-7 0-31,0 0-149,0 7 0,2-5-51,3 3 0,-1-3 0,7-2-41,1 0 0,-3 0 0,2 0 1,1 0-1,3 0 1,-5 0 0,1 0 0,1 0-14,3 0 1,1 0 0,0 0-38,0 0 0,0 0 0,0 0-233,0 0 1,0 0 0,0-2-92,0-3 1,-6 3 0,1-3-316,2 3 638,-6 2 0,7-7 0,-5-2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4:30.108"/>
    </inkml:context>
    <inkml:brush xml:id="br0">
      <inkml:brushProperty name="width" value="0.08571" units="cm"/>
      <inkml:brushProperty name="height" value="0.08571" units="cm"/>
    </inkml:brush>
  </inkml:definitions>
  <inkml:trace contextRef="#ctx0" brushRef="#br0">0 17 7634,'9'-2'-916,"-4"-3"1319,-3 3-103,-2-5-44,0 7-139,0 0 1,0 7-32,0 3 1,2 3 0,1-1 0,3-1 0,-1 0 0,-3 5-45,3 0 1,-3-5 0,5-3 0,-2 1-18,1 0 1,6-5 0,-1 1-9,3-3 0,-3 3 0,0 1 0,1-3-21,2-1 0,2-2 1,0 0-1,0 0 20,-1 0 1,3 0 0,-3 0 0,2-2-32,-2-3 1,2 3 0,-2-5-1,2 3-28,-2-3 0,-1 1 0,-2 2 0,-1-4-87,2 0 1,-4 2 41,1-5 1,-3 1 0,0-6 7,1 0 1,-3 5 52,-5 0 0,0 6 55,0-6 44,0 8-53,0-4-17,0 7 250,0 0-191,0 7 0,0 2 1,0 7-35,0 0 1,2-6 0,1 1 19,4 2 1,-2-5 0,-5 3-17,0 2 1,0 1-1,1 2-9,5 0 1,-5 0-1,5 0 6,-5 0 0,-1 0 0,0 0-11,0 0 1,0 0 0,0 1 0,0-2-5,0 2 0,0-2 0,0 1 0,0 0 3,0 0 1,0 1-1,0 0 1,0-2-37,0 2 0,-1-3 1,-3-2-1,-2-2 16,3 2 1,-3 3 0,-1 0-1,-2-4 2,2 0 1,-2-5 0,1 2-1,0 2-4,1-2 0,-4-3 0,0-1 5,-3-1 0,3 2 0,-1 1-36,0-4 0,4 0-22,-4-2 1,4-7-3,-3-4 1,4 2 0,7 0-93,0-4 1,0-2 142,0-1 0,1 3 0,4 0 22,0 1 1,2 10-1,-1-4-46,3 4 1,1-3-1,0-1-32,3 2 0,-4 3 0,1 1 0,1-1-264,-1-5 1,4 5 0,-4-5 329,5 5 0,0-8 0,2 1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4:31.179"/>
    </inkml:context>
    <inkml:brush xml:id="br0">
      <inkml:brushProperty name="width" value="0.08571" units="cm"/>
      <inkml:brushProperty name="height" value="0.08571" units="cm"/>
    </inkml:brush>
  </inkml:definitions>
  <inkml:trace contextRef="#ctx0" brushRef="#br0">49 48 6577,'-11'0'-755,"0"0"1038,8 0-218,-4 0 0,5 0 14,-3 0-39,3 0-22,-5 0 0,7-2 231,0-3 48,0 3-54,0-5-97,0 7 1,2 0-67,3 0 0,4 0-97,7 0 0,-5 0 0,-1 0 13,3 0 0,1 0 0,2 0 18,0 0 1,-5 0 0,-1 0 69,3 0 0,1 0 1,2-1-60,0-5 0,0 5 0,0-5 18,0 4 1,0 2-2,0 0 1,0 0-60,0 0 1,0 0-1,1 0 19,-1 0 1,-6 0 0,1 0 60,1 0 1,-3 0-35,2 0 0,0 0 29,5 0 0,-6 0 80,1 0-142,-7 0 0,5 0 26,-4 0 0,-2 0-85,8 0 0,-7-2-767,1-3 256,-3 3-269,-2-5 477,0 7 366,0 0 0,0 0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4:32.145"/>
    </inkml:context>
    <inkml:brush xml:id="br0">
      <inkml:brushProperty name="width" value="0.08571" units="cm"/>
      <inkml:brushProperty name="height" value="0.08571" units="cm"/>
    </inkml:brush>
  </inkml:definitions>
  <inkml:trace contextRef="#ctx0" brushRef="#br0">0 1 8039,'17'0'-923,"-1"1"868,0 5 0,-6-5 143,1 5 0,0-3 0,5 1 29,0 1 1,-6 1 0,1-5-19,2 5 0,1 1 0,2 4 1,-2-4-13,-3 0 0,3-4 0,-3 8 0,3 0-4,2-2 1,-1 5 0,1-3-46,0 3 0,0 2 1,0-2-1,0-1-62,0-3 0,-1 1 0,-3 3 0,-1-1 34,1-3 0,-3 1 0,2 5 1,1 0-33,3 0 0,-5-2 0,-1-1 0,0-2 10,0 1 0,-4 2 0,4 2 0,-2 0-2,-3 0 1,-2 1 0,-2-1 0,0 0 4,0 0 1,0 0 0,0 0 0,0 0 7,0 0 0,0 0 0,0 0 0,0 0 0,0 0 0,0 0 1,0 2-1,0 0 1,0 5 1,0 3-1,-2-2 1,-2-1-9,-1 0 1,-2 0 0,3-4-1,-3 5-7,-2 1 1,4-6 0,-6 5 0,1-3-1,1 0 1,-4 0-1,6-4 1,0-2 8,0 2 1,-6-1 0,4 0 0,-1 0 4,-1 0 0,6 0 1,-4 0-1,0-2-59,0-3 0,4 3 0,-4-4 44,2 5 1,-4 1 0,4-2-1,0-1-26,-1-2 0,-2-6 1,3 4-1,0 0 44,0 0 1,-5-7 0,3 5 0,-2-1 116,1 0 1,4 5-84,-4-6 1,-1 2-25,-5-1 0,5-5-16,1 5-27,-1-5 26,-5 7-541,0-8 362,7 9 184,2-9 0,7-9 0,0 1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4:44.429"/>
    </inkml:context>
    <inkml:brush xml:id="br0">
      <inkml:brushProperty name="width" value="0.08571" units="cm"/>
      <inkml:brushProperty name="height" value="0.08571" units="cm"/>
    </inkml:brush>
  </inkml:definitions>
  <inkml:trace contextRef="#ctx0" brushRef="#br0">1 0 6432,'0'0'0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4:45.497"/>
    </inkml:context>
    <inkml:brush xml:id="br0">
      <inkml:brushProperty name="width" value="0.08571" units="cm"/>
      <inkml:brushProperty name="height" value="0.08571" units="cm"/>
    </inkml:brush>
  </inkml:definitions>
  <inkml:trace contextRef="#ctx0" brushRef="#br0">241 129 6033,'0'-11'0,"0"1"0,5 4-8,0-4 278,2 6-120,-7-3 9,0 7 1,-3-2 112,-1-3 26,1 3-169,-4-5-60,7 7 1,-7 0-51,-3 0 0,0 2 18,-1 3 1,2-1 0,-3 5 63,1-2 0,2 5-67,-8-1 1,0-2-1,0 1-12,2 3 1,5-6-1,1 0 1,0-1-29,0-2 0,4 8 1,-4-5-20,2 2 0,-4 1 0,6 6 13,1 0 1,-3 0 0,2 1 25,1-1 0,2-5 0,2 0 40,0 1 0,0 3 34,0 1 0,6 0 1,1 0 16,2 0 1,1-6-85,6 0 1,0 0 0,-1 2-1,-3-3-19,-1-2 0,-6 0 1,5-3-7,4 2 1,-5 3-1,1-2-16,3-4 0,1 0 0,3 1 54,-2 2 1,2-2-1,-2-4 37,2 0 0,-2 0 0,1-1 0,0-2-43,0-3 0,-5-1 0,-1 4 0,3-5-26,1 0 0,3 2 0,-1-5-69,0-1 0,0-2 0,-2-2 34,-3 0 1,3 0-1,-6 0 53,2 0 0,-3 5 0,-6 0 6,5-2 1,-5 0 0,5-4-14,-5 1 1,-5-1 0,-1 1 0,-1 2 5,-1 3 1,5-3 0,-6 3 0,4-3-23,-1-2 0,-6 0 0,5 0 0,1 2 0,-3 3 1,5-3 0,-5 3 6,0-3 0,-4 0 0,1 1-4,-3 3 0,-3 4 1,1-3-19,0 2 0,0 2 0,0 5-71,0 0 0,0 0 0,1 0 53,-2 0 1,2 0 0,-2 0 0,2 0 22,-2 0 1,2 0-1,-2 2 1,0 1 8,0 3 1,2 6 0,-2-3 1,2 0 0,5 5-22,-1-3 0,7 3 40,-1 2 0,3 0 0,4-2 0,2-1-9,1-2 1,6-6-1,-5 4 1,4 0 121,2 0 0,2-6 1,1 4-1,5-1-76,2-2 0,-6 4 0,9-4 1,-5 1-8,1-1 1,3-3-1,-5-1 1,3 0 3,-3 0 1,4 0 0,-1 0 0,-3 0 20,0 0 0,-3-1 2,0-5-440,0 4-468,0-12-523,-8 12 917,-1-5 441,-7 7 0,8 7 0,1 2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0:58.711"/>
    </inkml:context>
    <inkml:brush xml:id="br0">
      <inkml:brushProperty name="width" value="0.08571" units="cm"/>
      <inkml:brushProperty name="height" value="0.08571" units="cm"/>
      <inkml:brushProperty name="color" value="#E71224"/>
    </inkml:brush>
  </inkml:definitions>
  <inkml:trace contextRef="#ctx0" brushRef="#br0">524 123 7385,'0'-10'-1609,"0"1"1910,0 3-236,0 4 1,0-8-1,2 6 236,4-2 0,-4-1 53,4 1-42,-4 4-64,-2-6-92,0 8-152,0 0 1,0 8 0,0 4 5,0 3 1,0 3 0,0-1 13,0 0 0,-2 1 1,-2-1-1,-2 1-18,2-1 1,2-5-1,1 0 1,-3 1-46,-2 3 0,0-5 1,4 1-124,-4 2 1,4 1-321,-4 3 0,-1-7 150,1 1 1,-2-2 331,2 1 0,-3-3 0,-9-8 0</inkml:trace>
  <inkml:trace contextRef="#ctx0" brushRef="#br0" timeOffset="501">1 71 6694,'11'0'469,"1"0"-277,1 0 0,3 0-25,1 0-52,1 0-31,-1 0-34,1 0-27,-1 0 1,1-6 33,-1 0 0,6 0-12,1 6 1,1 0 64,-2 0-25,-3 0-31,13 0 19,-14-8-161,6 6 0,-1-5 80,-1 7 53,0-8-222,2 6 202,-5-6-4,5 8 0,-8 0-272,1 0 119,-8-8-4,5 6-274,-13-5 195,14 7-32,-14 0 210,5 0-181,-7 0 1,6 2 217,0 3 0,0-3 0,-6 6 0</inkml:trace>
  <inkml:trace contextRef="#ctx0" brushRef="#br0" timeOffset="969">786 245 7569,'18'0'0,"-1"0"-328,-7 0 277,6 0 82,-7 0-201,1 0 110,5 0 70,-5 0 1,2 0-1,-1 0 1,3 0 50,2 0 0,-5 0 1,1 0 2,1 0 0,3 0 1,1 0-43,1 0 0,-3-2 0,-1-2-33,-2-1 1,-3-9 72,3 2 0,-2 3-73,-4-3 0,-5 6 14,5-5 1,-12 7 0,-5-2-134,-5 4 1,5 2 0,-1 0 102,-2 0 1,-1 6 0,-1 1 0,3 1 49,1 0 0,1 4 1,-5-5-1,2 1 23,3 0 0,5 6 0,-4-3-5,2 5 0,1 1 1,3 1-19,-2-1 1,2 1-133,10-1 0,4-1 1,7-5-1,1-3-243,-1 0 0,2-6 352,5 3 0,3-3 0,8-2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4:46.171"/>
    </inkml:context>
    <inkml:brush xml:id="br0">
      <inkml:brushProperty name="width" value="0.08571" units="cm"/>
      <inkml:brushProperty name="height" value="0.08571" units="cm"/>
    </inkml:brush>
  </inkml:definitions>
  <inkml:trace contextRef="#ctx0" brushRef="#br0">177 17 7470,'-1'-9'-259,"-4"3"0,1 5 338,-6 1 1,-1 1-50,-5 5 0,5-3 1,-1 8 45,1 1 0,1-3-25,-2 2 0,5 0 0,-6 5-10,2 0 0,6-6 1,-4 1-1,2 2-11,3 1 1,1-3-1,-1 0 1,-1 2 72,1 1 0,3-3 0,1-1 103,0 3 0,0 1-127,0 2 1,7 0 0,3-2-38,5-3 1,1 3 0,0-4-53,0-2 1,1 5 0,-1-8 0,0-1-15,0-3 0,0 5 1,-1-1-12,2-1 1,-2-3-1,2-1 8,-2 0 1,2 0 0,-2 0 19,3 0 0,-3-7 1,0-3 44,-4-5 1,1 0 0,-6-2-1,-2 3 15,5 3 1,-9-8 0,7 3-1,-7-2-11,0 0 0,0 2 1,0-1-1,0 1-22,0 0 1,-5 0 0,-2 0 0,-1 2-44,-4 3 0,-5-3 0,-3 5-239,-1 0 0,-6 2 1,2 7 261,-6 0 0,3 0 0,-11 0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4:53.756"/>
    </inkml:context>
    <inkml:brush xml:id="br0">
      <inkml:brushProperty name="width" value="0.08571" units="cm"/>
      <inkml:brushProperty name="height" value="0.08571" units="cm"/>
    </inkml:brush>
  </inkml:definitions>
  <inkml:trace contextRef="#ctx0" brushRef="#br0">225 81 7348,'-11'0'167,"-1"0"1,3 0-1,-6 2-67,5 3 1,1-3 0,5 5-1,-3-2-166,-2 1 0,4 1 0,-6-2 81,-1 6 1,3-4-1,0 0 1,0-1-11,0-1 0,6 7 1,-5-3-1,3 2 13,0 0 1,-6-6-1,6 6 1,-1-1-17,-1-1 0,5 6 0,-5-7 0,2 3 6,0 0 1,-1 0 0,6 5 99,0 0 1,0-6 0,0 1-44,0 1 0,0 3 0,0 1 58,0 0 0,0 0 1,0 0-108,0 0 1,0-5 0,2-2 0,2-1-30,1 1 0,7 0 0,-3 4-9,0-3 0,4-4 0,-6 3 0,2-2 33,3-4 0,-3 4 0,2-1 8,1-3 1,3-1-1,1-2 44,0 0 0,0 0 1,0 0-8,0 0 1,0 0-1,0 0 1,0 0-7,0 0 0,0-5 1,0-1-1,0 1-30,0-2 0,0 0 0,0-6 1,0 4-59,0 2 0,-5-3 0,-1 3 0,1-2 35,-3-4 1,2 4 0,-7-1 0,5-1 25,1 2 1,-7-5-1,4 3-14,-5-3 0,2 0 0,0 1 0,3 2 3,-2-1 0,-3-2 1,-1-2-14,0 0 0,0 0 0,0-1-14,0 1 0,0 6 0,0-1 4,0-1 0,0-3 1,-1-1 7,-5 0 0,2 2 1,-4 2-1,-1 1 5,-1-2 0,7 4 0,-4 1 0,2-1-3,0 0 1,-7 3 0,6-2 0,-1-1-29,0 0 1,-5 3-1,6-3 1,-3 2 1,3 0-1,-5 4 7,-2-3 1,5 1 0,-3 5-22,-2 0 0,0 0 0,-3 0 1,0 0 8,0 0 1,5 0 0,0 0 0,-1 0 20,-2 0 0,-2 5 1,0 1-1,1-1 6,5 2 1,-5-5 0,7 5 0,-3-2 29,0 1 1,6 4-1,-4-2-10,2 0 0,-4 3 1,6 5 20,1 0 0,2-5 0,2 0-10,0 1 1,0-3 0,2 2-18,4 1 1,1-3 0,5 0 5,-1-2 0,-1 4 0,7-4 20,-1 2 0,0-4 1,0 4-12,0-2 0,0 4 1,0-6-6,0-1 1,0-2-1,0-2-15,0 0 1,-6 0 0,1 0-1,2 0 12,1 0 1,-3 0-1,-2-2-3,4-4 0,-3 5 0,-1-7 1,0 3-66,0 0 1,-7-2 0,6 3-145,-1-1 1,-4-6-234,9 6 0,-4-2-316,3 1-187,3 4 486,-6-5 447,9 7 0,-9 7 0,-1 2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14:54.555"/>
    </inkml:context>
    <inkml:brush xml:id="br0">
      <inkml:brushProperty name="width" value="0.08571" units="cm"/>
      <inkml:brushProperty name="height" value="0.08571" units="cm"/>
    </inkml:brush>
  </inkml:definitions>
  <inkml:trace contextRef="#ctx0" brushRef="#br0">48 17 7406,'0'-9'-230,"0"2"386,0 7 1,0 2 19,0 3 0,0-1-41,0 6 1,0-4-63,0 4 0,-1-1 1,-3 4 41,-1-3 0,0-4-31,5 4 1,0 1-39,0 5 0,-6-5 0,1-1-59,1 3 0,2-4 0,2 2 158,0 1 0,-5-3-26,0 2 0,0-1-27,5 6 1,0 0-78,0 0 1,0-5 0,0 0-105,0 1 1,0-3 39,0 2 0,0-6 73,0 5 0,0-4 35,0 5 1,0-6-20,0 5 0,1-5 0,3 2-9,1 0 1,0-4-15,-5 7-17,0-5 0,0 3-103,0-2-57,0-5 1,2 7-1172,4-8 1331,-4 0 0,5 0 0,-7 0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6:30.495"/>
    </inkml:context>
    <inkml:brush xml:id="br0">
      <inkml:brushProperty name="width" value="0.08571" units="cm"/>
      <inkml:brushProperty name="height" value="0.08571" units="cm"/>
    </inkml:brush>
  </inkml:definitions>
  <inkml:trace contextRef="#ctx0" brushRef="#br0">18 53 6807,'0'10'87,"0"-1"1,-2-5-22,-3 2 0,3 8 1,-4-3-9,4 5 0,2 3 0,0 3-23,0 1 1,0 0 0,0-5 0,0-1 2,0 0 1,0 3 0,0 1-46,0 3 0,0 1 1,0-4-1,0 2 1,0-1-6,0-3 0,0 4 0,0 1-180,0-3 1,0-2 0,0-1-29,0-1 1,6-5 55,0 0 164,7-8 0,-3 3 0,7-7 0</inkml:trace>
  <inkml:trace contextRef="#ctx0" brushRef="#br0" timeOffset="354">368 53 8024,'17'0'-214,"-5"-6"1,-3-2-509,-1-1 1002,6-3 1,-14 2-172,0 4 1,-2 6-52,-10 6 1,8 4 0,-1 7 0,3 1-51,2-1 1,2 1 0,1 1 0,3 3-17,-2 1 0,0 6 0,0-4 0,2 0 10,-2 1 1,-2-1-1,-2-4 1,0 3-40,0-3 1,0 0 0,0 1 0,0 1-67,0-2 1,0-7 0,0-3-187,0 3 1,0 2-589,0 1 877,0-7 0,-8 5 0,-2-5 0</inkml:trace>
  <inkml:trace contextRef="#ctx0" brushRef="#br0" timeOffset="612">106 437 8024,'-10'-8'-615,"2"6"276,8-5 417,0 7 0,8-2 0,4-2 8,3-2 1,-3 0-1,-1 6 1,3 0-1,2 0 1,1 0 0,1 0-190,-1 0 1,6 0 0,1 0-199,-3 0 1,0 0 0,1 0 0,1 0 300,-2 0 0,-1-8 0,-3-1 0</inkml:trace>
  <inkml:trace contextRef="#ctx0" brushRef="#br0" timeOffset="817">577 332 7988,'10'-7'-50,"5"5"1,-3-4-49,4 4 0,1 2 0,3 0 1,1 0 27,2 0 0,0 0 1,-5 0-1,-1 0 3,1 0 0,-1 6 0,1 0-157,-1-3 1,1 5-1,-1-2 224,1-2 0,-1 6 0,1-1 0</inkml:trace>
  <inkml:trace contextRef="#ctx0" brushRef="#br0" timeOffset="1187">1241 315 8024,'-8'-10'-993,"6"2"1,-13 3 956,3-1 0,2 0 1,1 4-1,-1-2 389,0-2 0,4 0 1,-5 6-245,-3 0 0,4 0 0,-1 0-45,-3 0 1,5 0 15,-3 0 0,0 6 0,-3 2-6,3 2 0,-1-4 0,5 5-39,-2 3 0,-2 1 13,-5 3-213,-1-1 209,9 1-20,-7-1 0,8-5 0,-3-1 0,3 3 1,2 2 238,0 1-241,1 1 9,5 7-43,-8-6 0,6 6 0,-3-7 1,2-1-1,3 3 0,0 1-348,0 2 0,0 0 0,0-5 360,0 0 0,8-1 0,2 0 0</inkml:trace>
  <inkml:trace contextRef="#ctx0" brushRef="#br0" timeOffset="1853">1555 437 7020,'10'-8'-1011,"-2"4"1011,-8-7 0,0-1 0,0-5 0</inkml:trace>
  <inkml:trace contextRef="#ctx0" brushRef="#br0" timeOffset="2096">1538 367 7388,'0'-11'-437,"0"-1"720,0 7-37,0-2-162,0 7 1,0 2 0,0 3 0,0 8-68,0 2 0,0 3 0,0-1 1,2 1-12,4-1 1,-5 8 0,5 3 0,-4 1 4,-2 0 1,0 0-1,0 4 1,2-2-131,4-2 0,-4-2 1,4 4-1,-4-4-44,-2-1 0,0-3 0,0-6 0,0 1-147,0-2 1,2 3 309,4-2 0,-5-8 0,7 0 0</inkml:trace>
  <inkml:trace contextRef="#ctx0" brushRef="#br0" timeOffset="2513">1520 385 7939,'18'-16'-239,"-1"5"26,-7-5 0,6 13 141,-5-2 1,5 3 0,1 2-1,1 0 72,-1 0 0,1 0 1,1 0-1,2 0 46,3 0 0,5 0 0,-4 0 0,2 0-14,4 0 1,-4 0-1,0 0 1,-1 0-17,-4 0 1,-3 6 0,-2 2 0,-2 2-77,-2 3 0,0-3 1,-8 2-9,-1 1 1,-2-3 0,-4 1 101,-4 3 0,-3-6 0,-9-2 0,-1-2 0,-4 1 1,1-3-1,-6 6 1,-2-2-27,3 0 1,-6 0 0,7-6-1,-4 0-17,1 0 1,7 5 0,-1 1-52,4-2-880,1-2 940,8-2 0,10-8 0,10-1 0</inkml:trace>
  <inkml:trace contextRef="#ctx0" brushRef="#br0" timeOffset="3026">2341 385 7396,'18'0'-490,"-3"-2"1,0-2 0,-5-2 647,5 2 0,-6-4 165,2 3 0,-5-3-256,7 2 0,-12 3-50,-1-2 1,-7 3 0,-12 2 62,2 0 0,1 0 0,-3 0-28,2 0 0,-1 2 0,1 2 1,-1 4-1,1 2 1,0 1 0,-1 7-36,0-1 1,9-5-1,3-1 1,2 1-18,-2-2 0,4 5 0,-4-3 5,4 4 0,10-7 0,4-3 0,3-4-18,3-2 1,1 6 0,3 0 0,3-3-42,2-1 0,0-2 0,4 0 0,-2-2-15,3-3 0,-5 1 1,2-6-1,0 2 65,-2 4 0,-2-6 1,-7 1 47,-1-1 0,1-5 0,-3 3 0,-3-3-8,-7-3 0,-3 1 1,-5 1-1,-7 3-8,-7 1 0,-7 6 1,1-4-1,-4 3-14,-1 3 0,-5 0 0,4 0 0,-1-2-66,0 2 1,-3 4 0,6 4 0,1 4-195,2 2 0,4-1 0,6 5 246,1-2 0,-2-1 0,5 7 0</inkml:trace>
  <inkml:trace contextRef="#ctx0" brushRef="#br0" timeOffset="3535">3197 18 6743,'0'-10'202,"0"3"1,6 14 0,0 5 0,-3 3-164,0 3 1,-3-1 0,1 1 0,3 1-28,2 5 0,0-3 0,-6 6 0,0 0 12,0 0 0,0-3 0,3 3 0,0-2-172,2-4 0,1-1 0,-6-3 0,0 1-116,0-1 0,6 1 1,0-1-334,-2 1 597,-2-9 0,-2 7 0,0-6 0</inkml:trace>
  <inkml:trace contextRef="#ctx0" brushRef="#br0" timeOffset="4322">2952 350 7790,'0'-18'-463,"6"7"1,2 1 315,3 2 1,-7 2 0,8 4 210,3-3 0,-1 3 0,5-4 20,-3 4 0,7 2 0,2 0 0,-5 0-22,0 0 0,3 0 0,2 0 1,0 0-71,0 0 0,7 0 0,-2 0 36,3 0 1,1 0-1,0 0 1,2 0 83,-2 0-405,-7 0 45,6 0 182,-12 0 1,9-6 0,-7-2 0,-1 1-1,-3-3 41,-2 0 0,-4 0 1,-4-3-1,1 1 37,-1-1-41,-5-3 0,4-1 36,-8-1 0,0 1 1,0-1 20,0 1 1,-6-1-1,-2 3 225,0 3-14,3-3-163,-11 13-79,14-6 0,-7 8 48,4 0 0,0 2 0,-4 4-33,0 5 0,2 5 0,4 1 1,-3 1-1,1-1 0,3 1 0,2-1 9,0 1 0,0-1 1,2 3-1,3 1-36,1 2 1,1 0 0,-4-5 0,3-1 28,8 9-2,-11-7-13,3 6-13,2-7 9,-6-1 1,7 1-7,-9-1 15,7 1 0,-5-9-109,5 7 105,-7-15-7,0 8-58,0-9 48,-7 0-13,5 0 1,-8 0-1,7-2 1,-6-5-107,0-4 119,5-4-7,-4-3 14,8 8 1,0-5-1,0 3 1,3-1-1,0-1 5,3 2 0,7 3 0,-2-5 1,1 4 21,-2 3 0,2-5 1,6 4-1,0 1 10,-2-1 1,2 2-1,0 4 1,-1-2 21,0-2 1,2 0 0,0 6-1,1 0 9,5 0 1,-3 0-1,-3 0 1,4 0 22,-1 0 0,8 0 0,-8 0 0,1 0-43,-4 0 0,-3 8 0,1 4-75,-5 3 0,-5-3 0,-7 0 0,0 1 22,0 3 0,-3-5 0,-1 1 0,-8 0-97,-5-3 0,1 7 1,-2-6-904,0-1 1015,9-1 0,-7 0 0,7 2 0</inkml:trace>
  <inkml:trace contextRef="#ctx0" brushRef="#br0" timeOffset="4850">4262 332 5918,'19'0'0,"-3"0"158,2 0 1,0 0 0,-1 0 31,0 0 0,1 2 0,0 2 0,-2 2-248,2-2 0,-6-2 1,0-2-1,2 0 6,0 0 1,-3-2-1,-3-2 29,-2-2 0,2-7 74,4 1-48,-4-4 67,-8 7-14,0-7 0,0 6 25,0-7-46,0 7 1,-8-3 63,-4 7-76,-2 0 13,3 6-164,-4 0 151,5 0 15,-7 0-174,-1 0 1,0 0 142,2 0 1,-8 6-93,0 0 77,2 0 8,4 1-32,9-5 25,-8 14-52,16-14 190,-15 13 0,8-5 1,-3 7-1,6 1-24,2-1 1,-3 1-1,0-1 1,3 1-70,0-1 1,3 1 0,3-1-22,3 1 1,-3-7 0,9-1 0,1-2 20,4-4 0,2-2 1,3-2-1,6 0-22,0 0 0,8 0 0,-5 0 0,0 0-61,2 0 0,0 0 0,3 0 0,-3 0-113,-5 0 1,-3 0 0,-7 0-753,0 0 610,-9 0 300,-2 0 0,-14-9 0,-2 0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6:28.770"/>
    </inkml:context>
    <inkml:brush xml:id="br0">
      <inkml:brushProperty name="width" value="0.08571" units="cm"/>
      <inkml:brushProperty name="height" value="0.08571" units="cm"/>
    </inkml:brush>
  </inkml:definitions>
  <inkml:trace contextRef="#ctx0" brushRef="#br0">122 368 6842,'-17'-10'224,"-1"4"0,7 4 0,-1 2-160,-1 0 1,-3 8-63,-1 4 0,7 3-72,4 3 0,4-1 53,2 1 0,8-3 0,4-3 0,3-7 13,3-3 0,-1 4 0,0 0 0,1-2 3,-1-2 0,1-2 0,-1 0 0,1 0-3,-1 0 1,1 0-1,1 0 1,2-2-15,3-4 0,-1 2 0,-5-5 0,-1-1 26,0 0 0,-5 4 1,0-5-1,-1-3 48,-1-1 1,-2 3 0,-8 0 0,0-1-3,0-3 0,-2 5 0,-4-1-47,-6-2 0,-5 1 0,-4 1 0,-3 4-77,3 1 0,-4 5 1,0-4-1,-1 4-146,1 2 1,-4 0 0,6 2 0,1 2-139,3 2 1,7 1 353,1-1 0,-1 4 0,-5 7 0</inkml:trace>
  <inkml:trace contextRef="#ctx0" brushRef="#br0" timeOffset="479">716 106 7952,'0'-18'-915,"2"1"1001,4-1 1,-4 7 0,4-1 715,-4-2-1409,-2 7 363,0-1 374,0 8-95,0 0 0,-8 2-65,-4 4 1,3 1 0,-3 7 0,0-2 31,3 1 1,-5 5 0,8 3 0,2 4 13,2 2 0,-3-5 0,-1 3 0,2 0-22,2 4 1,2 2 0,0 0 0,0-1 47,0 1 0,0 0 0,0 0 0,0-2 0,0 2 0,0-6 1,0 0-1,0 1-13,0 3 0,0-2 0,0 0 0,0-1 0,0-5 0,0 4 0,0-2 0,0-2 5,0-1 1,0-3-1,0 1 1,-2-1-13,-4 2 1,2-5 0,-7 0 0,-1-3-17,2 3 0,-5-6 0,3 0 1,-3-3-39,-3 1 1,1 0 0,-1-6 0,1 0-62,-1 0 0,1 0 1,-1 0-89,1 0 0,1-2 1,3-2-54,1-2 1,8-7 0,-2 1 73,4-3 1,2 3 159,0 0 0,0-7 0,0-8 0</inkml:trace>
  <inkml:trace contextRef="#ctx0" brushRef="#br0" timeOffset="727">437 385 7856,'9'-8'-192,"7"6"0,-4-3 227,3 3 1,3 2-1,-1 0-7,1 0 0,1 0 1,2 0-1,3 0 5,-3 0 0,4 0 0,0 0 0,1 0-925,-1 0 892,7 0 0,-6 0 0,9 0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6:24.669"/>
    </inkml:context>
    <inkml:brush xml:id="br0">
      <inkml:brushProperty name="width" value="0.08571" units="cm"/>
      <inkml:brushProperty name="height" value="0.08571" units="cm"/>
    </inkml:brush>
  </inkml:definitions>
  <inkml:trace contextRef="#ctx0" brushRef="#br0">472 333 7650,'7'-9'-435,"-6"1"153,8 0 433,-9 6-38,0-5 123,0 7-44,0 0 94,0-8-154,0 5-31,0-4-25,0 7 110,0 0-277,0 7 111,0-4 82,0 12-100,0-5 1,0 4 100,0 2-38,8-9-49,-6 16 47,6-14-32,-8 9 26,0 0-44,7-1 51,-5 1-61,6-1 11,0 1 0,-6 1 0,4 3 0,-5 1-38,-1-2 1,0-1-1,2-3 1,2 0-1,2 1 0,0 0 0,-6-1-532,0 1 544,0 0-267,0-1 251,0 0-51,0-7 42,0 5-510,0-4 260,0-2-111,0 7 104,0-14 54,0 5 147,0-7 0,0-1 93,0-5 0,-8-5 0,-2-5 0</inkml:trace>
  <inkml:trace contextRef="#ctx0" brushRef="#br0" timeOffset="567">52 385 8130,'-11'0'-905,"-1"0"818,8 0 1,-5 0 277,3 0 0,4-1 228,-4-5-292,4 4 0,4-5 0,4 7-53,5 0 0,11 0 1,3 0-1,0 0-18,1 0 0,5-2 1,-2-2-1,4-2 20,2 2 1,5 0 0,0 0 36,0-2-29,4 0-101,-7 6 81,6 0-7,0-7-74,-6 5 75,5-6 16,-7 8-79,8 0 1,-13 0 1,6 0 54,-5-8-288,4 6 287,-8-5-19,-2 7 5,1 0-21,-7 0 1,0 0 2,-7 0 17,0 0-916,-3 7 408,7-5 179,-14 6-895,6-8 402,-8 0 787,0 0 0,0 8 0,0 1 0</inkml:trace>
  <inkml:trace contextRef="#ctx0" brushRef="#br0" timeOffset="1104">1030 630 8111,'10'10'-111,"6"-2"1,-12-8-38,7 0 0,-5 1 0,6 4 148,1 2 0,3-2 0,1-5 80,1 0 1,-1 0 0,1-3-81,-1-1 1,-1-1 0,-3-6 0,-3 2 10,-2-1 0,3 5 0,-3-5 31,1 2-81,-4 3 0,3-3 11,-2-4 0,-3 1 9,3 1 0,-10 4 0,-4-4 33,-2 3 1,-2 1-1,-4 6 1,-2 0-10,0 0-3,1 0 7,0 0 25,-1 0-29,8 0 1,-12 0-1,6 0 11,-4 0-3,1 0-6,1 7 75,0 3 1,1 2 51,0-2 0,0 3-30,-2 5 1,5-1 4,2 0-152,4-7 0,8 5 82,0-2 1,0-3 40,0 1-122,8 1 64,2-2 0,6 4 12,3-9-262,-2 1 74,-8 2 1,13-6 0,-5 4 0,2-5 0,0-1-554,0 0 157,6 0 211,-6 0 339,7 0 0,-1 0 0,-6 0 0,14-7 0,-6-3 0</inkml:trace>
  <inkml:trace contextRef="#ctx0" brushRef="#br0" timeOffset="1692">1938 507 6635,'12'0'-886,"0"0"886,-9 0 0,6-7 260,-9 6 26,0-7-237,-9 8 20,7 0-13,-13 0 15,12 0-14,-12 0-55,5 0 41,-6 0 1,4 0 43,-1 0-14,2 0-30,-6 8 30,0-7 21,-2 6-36,3 2 8,-2-7 12,0 13-17,2-13 0,-2 14-78,0-15 0,6 10 12,0-6 71,2-3-41,-1 13-111,-4-12 130,12 12-1,-4-14-64,0 16 75,5-15-36,-7 5 13,9 0-20,0-4 17,0 5-43,0-8 33,0 0 0,9 0-8,3 0 1,-3 0 32,3 0 0,0 0 31,4 0-53,2 0 167,0 0-152,7 0-16,-5 0 19,-4 0 88,1 0-87,-9 0-3,11 0 26,-2 0-123,0 0 106,8 0-4,-13 0 11,12 0-9,-15 0 30,9 7-39,-9-3-257,7 3 256,-15-7-23,7 8-126,1-7 131,-7 7-7,5 1 0,-7-6 5,0 9-29,0-8 25,0 12-70,0-15 43,0 15 17,-7-14 1,-4 14 89,2-15-87,-7 7-1,7-1 1,-9-5 46,0 7-44,2-9 5,-3 0-92,2 0 92,-7 0-5,3 0 9,-3 0-186,6 0-3,0 0 172,2 0-10,6 0-222,-6 0-14,13-9 223,-4 7-400,7-5 231,0-1 0,0 4-6,0-8 49,0 9 152,0-13 0,0 7 0,0-9 0</inkml:trace>
  <inkml:trace contextRef="#ctx0" brushRef="#br0" timeOffset="2259">2235 1 5749,'10'0'1578,"-2"0"-1515,-8 0 0,0 2 0,0 4 0,0 5 190,0 5-217,0 1 1,0 1-1,0-1 1,0 1-1,0-1 1,0 1 0,0-1 234,0 0-234,0 1 1,0-1 3,0 2 1,0 0 0,0 3 0,0 3 0,0 2 152,0 4-214,0-6 0,0 6 79,0-7 0,0 7 0,0-2 1,0-2 20,0 2-81,0-8 1,0 5 0,0-9 97,0 0-59,0 1-3,0 0 0,0-6-199,0-1 206,0 1 6,0-2-2,0-2-26,0 0 12,0-7-19,0 7-264,0-8-1119,0 0-311,-8 0 1681,5 0 0,-4 0 0,7 0 0</inkml:trace>
  <inkml:trace contextRef="#ctx0" brushRef="#br0" timeOffset="2766">2462 683 8111,'17'0'-1766,"-6"0"1471,3-8 798,-12 7-114,6-14-47,1 11-359,-8-3 1,14-1 35,-3-3 99,-4 3 60,0 0-233,-8-1-59,0 8 223,0-6-22,0 7 0,0-8 0,0 5 0,0-4-183,0 7 4,0 0 108,-8 0 42,6 0-25,-13 0 0,10 0 1,-6 0-1,-3 2-163,-1 3 1,-3-2 161,1 3-60,7 3 42,-6-8 0,13 14 2,-9-10-75,8 8 64,-4-10 1,6 11 0,-2-6 16,0 2-39,-2-7 24,6 5 1,1-2 284,5 0-277,3 0-9,9-6 0,-6 0 26,0 0-28,7 0 1,1 0-17,2 0 35,-3 0 23,-1 0 4,0 0-24,-1 0-54,0 7 0,-4-4 45,-1 3-64,-10-4 1,12-1 47,-8 6 0,0-4 5,-6 8-122,0-6 48,0 11 0,-8-7 57,-4 9 1,-2-3 10,-5-3 0,2-3-14,0-4 1,-1 0-39,0 7-39,1-9-38,-7 6 0,4-5 22,-4 2 0,11 0-155,1-6 0,6 0 82,-6 0 0,9-1 180,-3-5 0,5-3 0,1-9 0</inkml:trace>
  <inkml:trace contextRef="#ctx0" brushRef="#br0" timeOffset="3196">2096 385 8111,'9'0'-1146,"-2"0"1292,1 0-171,2 0 135,8 0 0,-9 0 0,7 0 28,-7-7-56,16 5-15,-12-5 128,18 7-91,-20 0 173,14 0-195,0 0 68,-5 0-37,5 0-48,-7 0 49,0 0-14,-2 0-98,2 0 146,0 0-37,7 0 2,-5-8-137,4 6 160,-7-6-56,1 8 57,0 0-264,-1 0-14,0 0 230,-7 0-647,5 0 285,-5 0 148,8 0-64,-8 0 176,5 0 13,-13 8 0,14 2 0,-7 6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6:37.673"/>
    </inkml:context>
    <inkml:brush xml:id="br0">
      <inkml:brushProperty name="width" value="0.08571" units="cm"/>
      <inkml:brushProperty name="height" value="0.08571" units="cm"/>
    </inkml:brush>
  </inkml:definitions>
  <inkml:trace contextRef="#ctx0" brushRef="#br0">70 123 7924,'12'-6'0,"-1"0"0,3 3 0,1 1 0,3-6 0,-1-2 0</inkml:trace>
  <inkml:trace contextRef="#ctx0" brushRef="#br0" timeOffset="614">245 88 7924,'9'0'0,"-1"0"0,-8 0-368,0 0 282,8 0-488,-6 0 331,5 8 144,-7-6-1,0 6-38,0-8 216,0 0-7,0 7-33,0-5 0,0 8 17,0-3 0,2-5 2,4 4 147,-4-4-116,6-2 1,-8-2-19,0-4 0,-2 4-45,-4-5 0,-4 5 1,-7 2 4,0 0 1,-1 0 0,1 0 0,-1 2-31,1 5 1,5-5 0,0 6-1,-1-3-1,-3 1 1,-1 2 0,-1-4 0,3 3 8,3 3 1,-3 0 0,5 4 0,0-3-13,4 2 0,-1 3 0,1 2-36,2-1 1,2 1 0,4-3 17,4-3 1,-2-2-1,7-7 1,3 3 6,1-2 0,5-2 0,1-2 0,2 0 5,-1 0 1,3 6 0,0 0-1,1-2 13,-1-2 1,4-2 0,-6 0 0,-2 0 45,-1 0 1,3 2-1,0 1-42,-1 3 1,-3 0 5,-1-6-136,-1 9 127,1-7 0,-7 6 10,1-8-49,-8 0 35,4 6-5,-1-3 2,-5 5 20,6-8 1,-8 2 0,-2 2 0,-2 4 28,-2 0 0,-7-3 0,3 2 0,-2 0-18,1-1 1,-1 1-1,-7-3 1,-3 2-18,-1-3 1,-2 0 0,4-3-20,-3 0 1,-1 6-1,4-2 1,-3 1-1,3-4-112,2-1 0,1 0 1,1 0-79,-1 0 1,7 0-72,-1 0 1,8-1 268,-2-5 0,20-3 0,5-9 0</inkml:trace>
  <inkml:trace contextRef="#ctx0" brushRef="#br0" timeOffset="981">716 211 7254,'0'18'63,"0"-6"1,0-1-51,0 3 0,0 1 0,2 1 0,2-3-65,1-1 0,1-1 0,-6 7-179,0 0 0,0-1-112,0 2 1,0-8 342,0 1 0,0-9 0,0 5 0</inkml:trace>
  <inkml:trace contextRef="#ctx0" brushRef="#br0" timeOffset="1160">628 36 7467,'7'-12'-978,"-1"2"978,5 3 0,-7 1 0,11 6 0,-6 0 0</inkml:trace>
  <inkml:trace contextRef="#ctx0" brushRef="#br0" timeOffset="1901">1414 142 7902,'14'-2'-153,"-2"-4"1,-3 2-413,-9-9 454,0 9 1,0-5-96,0 3 141,0 4 0,-9-8 0,-3 6 113,-2-1 0,1-1 0,4 4 0,-1-2 39,1-2 1,-3 0 0,-6 6 48,1 0-130,0 0 1,-1 0 0,-1 0 0,-2 0 0,-3 0 0,1 2 0,0 2-2,-1 2 0,-5 6 0,5-5 0,4 1-12,0 0 1,9 0 0,1-3 0,0 5 13,1 1 0,5-2 1,-2-3 9,4 6 1,2-2 0,2-1 0,2 1-3,2 0 1,4-4 0,-1 3 0,1-1 9,3-4 1,3 4-1,0-2-26,3-4 1,-2 7 0,3-3-1,1-2-42,2-2 46,0-2 0,-5 6 0,-1-1-10,0-1 44,1-2 0,0 4 0,-1 0-29,0-2 1,-1 0 0,-2 0 29,-2 1-211,-2 9 178,1-12 1,-3 8-12,-8-6 0,0 1 0,0 7 0,0 2-24,0 1 0,-2-3 37,-4 0 1,-2-6 0,-5 4-1,1-2 1,-2-5-6,-2-1 31,-1 6 1,0-6 0,-1 4 0,0-5-6,1-1 0,0 0-19,-1 0 1,1 0 29,0 0 0,-1 0-21,1 0 0,-1 0-4,1 0 33,-2 0-301,3 0 33,6 0-342,2 0 563,8 0 0,8-7 0,2-3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8:44.703"/>
    </inkml:context>
    <inkml:brush xml:id="br0">
      <inkml:brushProperty name="width" value="0.08571" units="cm"/>
      <inkml:brushProperty name="height" value="0.08571" units="cm"/>
      <inkml:brushProperty name="color" value="#E71224"/>
    </inkml:brush>
  </inkml:definitions>
  <inkml:trace contextRef="#ctx0" brushRef="#br0">350 211 7011,'0'-11'463,"0"3"-352,0 8 0,0 2 1,0 4-50,0 6 0,6-3 0,-1 3 25,-1 2 0,0 2 0,0 1-173,2 0 6,0 0 0,-6 7 0,0-1 0,2 0-336,4 3 436,-5-7-234,7 6 0,-8-7-137,0-1 64,0 2-1,0-3 190,-8-5 31,7 3 67,-7-12 0,0 14 0,-2-7 0</inkml:trace>
  <inkml:trace contextRef="#ctx0" brushRef="#br0" timeOffset="467">1 192 7106,'11'0'135,"1"0"0,-6 0 1,5 0-54,3 0 0,1-2 0,3-2-198,-1-1 147,1-1 25,7 6-123,2 0 0,8-6 1,0 0-1,0 0 1,2 0-1,2 1-465,1 1 331,9-6 1,-12 8 177,5-6-75,1 8-130,-6-7-63,-2 5 291,-2-6 0,-14 8 0,14 0 0,-13 0 0,5 0 0</inkml:trace>
  <inkml:trace contextRef="#ctx0" brushRef="#br0" timeOffset="1063">821 18 7483,'-9'-10'-913,"1"2"898,8 8 168,0 0 7,0 8 1,0-4-12,0 7 0,0-5 0,0 6-35,0 1 0,0 3 0,0 1 103,0 1-116,0-1-94,8 1 1,-6-1-66,3 1 0,-1-1 0,0 2 0,2-3 12,-2 2 0,0-3 0,0-1 0,1-3-26,-1 3 1,-2 1 51,-2 3 0,0-1 11,0 1 0,0-6 2,0-1-2,0-7 9,0 12-6,0-14 25,0 5-27,0-7 7,0 0 0,0 8 0,-2-6-42,-3 4 39,3-3-5,-6-3-3,8-9 7,0-1 0,0 1-7,0-7 1,8 6 5,-6-7-45,5-1 33,1 1 1,2-1 0,6 1-57,-5 0 58,4 7 54,-5-6-50,0 14-2,5-5-7,-5-1 115,8 6-108,-9-6 4,7 8 0,-7 0-1,10 0 5,-3 0-1,2 0 174,0 0-166,-1 0 11,0 0 1,1 0-1,1 2 1,2 2 0,3 2 16,-3-2 0,-1 3 1,-5 1-1,-3 3-26,-7 2 1,3-4 0,-2 3-48,-2 1 1,-2 3 56,-2 1-180,0 1 171,0-1-10,-8-7 8,7 6-231,-15-7 1,13 7-95,-10-5 0,7 6-186,-5-6 509,7-4 0,-12 1 0,8-8 0</inkml:trace>
  <inkml:trace contextRef="#ctx0" brushRef="#br0" timeOffset="1592">1433 314 8028,'17'0'-773,"-7"0"387,-2 0 193,-1 0-66,3 0 244,0 0 64,5 0 1,-5 0 0,7 0-1,2 0 52,-3 0 1,2 0-1,-1 0-40,1 0-24,-9 0-6,7 0-1,-6 0 3,8-6 2,-1 3-1,0-13 10,1 14-237,-1-13 232,0 13-10,1-14 1,-1 14-160,-7-5 143,6 7-10,-14-8-53,13 6 51,-13-6 5,7 8-21,-9 0 9,0 0 1,-9 0 5,-2 0 1,-5 0-1,-2 0 11,1 0 0,-1 0 0,1 0 0,0 0 27,-1 0 0,1 6 0,0 0 0,-1 0 0,0 1 1,3-3 0,2 6 0,2 0-26,4-1 1,-1 1 0,4 4 5,-2-2 0,0-1 0,6 6 29,0 1 1,3-3-1,0-1-15,3-2 1,8-2 0,-5 3 79,1 0-85,6-11 18,-15 15 0,15-16 0,-6 7 1,2-3 40,-1 1 1,1 0-60,5-6 0,1 0 0,-1 0 0,0 0 0,1 0 18,-1 0 1,1 0 0,-1 0-43,2 0 0,-3-6 0,2 0 0,0 3-103,-1 1 0,0 2 1,1 0-1,0 0 44,-2 0 0,2 0 55,0 0 0,-1-8 0,0-2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8:47.486"/>
    </inkml:context>
    <inkml:brush xml:id="br0">
      <inkml:brushProperty name="width" value="0.08571" units="cm"/>
      <inkml:brushProperty name="height" value="0.08571" units="cm"/>
      <inkml:brushProperty name="color" value="#E71224"/>
    </inkml:brush>
  </inkml:definitions>
  <inkml:trace contextRef="#ctx0" brushRef="#br0">1 88 7906,'0'-18'-654,"0"1"465,7-1 1,-5 7 334,4-1 150,-4 8-287,-2-4 1,2 8-4,4 0 1,-2 2 0,6 4 14,-3 6 1,-1-2 0,-4 1 0,2 3-16,2 1 0,0 3 0,-6-1 0,0 3-5,0 3 0,0 2 0,0 6 0,0-2-10,0 2 1,2-4 0,1 3-1,3-1 1,-2-3 1,-2 1-1,0-6-15,4 3 25,-4-9 1,6 0-1,-7-5 1,3 2 6,2-1 1,0-5 62,-6 6-53,0-8-70,0 4 1,-6-10 0,-2-2 30,-1-2 1,5-7-1,-2 1-59,4-4 0,2-1 1,0-2 66,0 3 0,2-1 1,2 0-1,4 0 51,1-1 1,1 7 0,4-1-1,-3-1 1,1 3-8,-2-2 0,5 8 0,-3-4-16,3 1 1,3 5 0,-1-4-1,1 4-4,-1 2 0,3-7 0,1 2 1,2 1 27,-1 2 1,-3 2-1,-2 0 1,1 0 93,-1 0 0,-5 0 0,0 0-81,1 0 0,3 0 1,-1 2 21,-3 4-26,3 4 1,-11 1-1,6 1-128,-2 2 0,3 0 0,-5 5-70,-2-2 0,-2 1 0,0-3 0,2-2-276,2-2 0,0-5 105,-6 6 320,0-8 0,0 11 0,0-5 0</inkml:trace>
  <inkml:trace contextRef="#ctx0" brushRef="#br0" timeOffset="671">823 262 7012,'-10'2'95,"4"4"1,4-3 0,4 8 0,2-2-67,2 1 0,5-4 0,-3 3 1,2 1-23,3 0 0,3-4 1,1 4-1,1-3-21,-1-3 0,1 0 0,-1 0 0,0 2-6,1-2 0,0-2 1,-1-2-1,1 0-68,-1 0 1,1 0-1,-3-2 1,-1-2 28,-3-2 1,-2-8 0,6 3 23,-4-6 1,-7 7 0,2-2 88,-4-2 0,-2-1 44,0-3 0,0 7 20,0-1-8,-8 8-65,6-4 1,-7 16-1,9 4-24,0 3 0,0-4 0,3 2 0,1 0-26,2 3 0,0 0 0,-5 3 0,4-2 11,0 1 1,1-1 0,-6 0 0,2 0 3,4-1 0,-5 3 0,6-2 1,-3 1 12,2-1 1,-5 7-1,5-2 1,-4 0-14,-2-2 1,0-4-1,0 2 1,0 0 17,0 0 0,-2-2 1,-4 2 31,-5 0 1,1-3 0,-2-3-9,-1-6-41,-4 3 1,1-6-1,-2 4 1,1-1-6,0 0 0,-1 0 1,1-6-1,-1 0-108,1 0 1,-1 0 0,0 0 0,1 0-121,0 0 0,5-6 1,2-3-36,3 0 1,1 4 0,6-8 256,0 0 0,0-2 0,8-3 0,1 0 0</inkml:trace>
  <inkml:trace contextRef="#ctx0" brushRef="#br0" timeOffset="1045">1450 331 7906,'19'0'-851,"-2"-7"1,-5 6 1092,-2-5 0,3 4-137,5 2 1,-7 0 209,1 0-238,-1 0 0,5 8 1,-4 3-70,-8 5 1,1 1-1,-1 3 1,2 0-15,-2 3 0,3 2 0,-1-3 1,-2 3-28,-2 2 1,-2-7 0,0 6 0,0-2-1,0-2 0,0 2 0,0-6-261,0 0 1,0-2-352,0 2 645,0-9 0,0 0 0,0-9 0</inkml:trace>
  <inkml:trace contextRef="#ctx0" brushRef="#br0" timeOffset="1424">1608 385 7906,'0'-18'-586,"0"1"0,2 1 0,2 3 603,2 1 1,2 0 0,-5-5-3,3-1 0,7 1 0,0 0 41,2 7 1,-4 0-1,2 6 1,-1-2 7,5 2 0,2 3 1,2 1-1,3 0-43,-3 0 1,-2 0-1,1 0 1,1 1-5,3 5 0,-2-2 0,-4 6 0,0-2 18,-1-5 0,0 7 0,1 0-15,0-1 0,-7 7-27,1-4 0,-9 3 21,-3 3 0,-9-8 1,-8 1-1,-3-3-9,-3-4 1,3 0-1,-5 0 1,-1 1-15,-2-1 1,1 0-1,-2 0 1,-3 2-19,0-2 0,3 2 0,0 1 0,4-3-41,5-2 1,0 3-1,2 1-212,1-2 280,7 5 0,3-8 0,7 8 0</inkml:trace>
  <inkml:trace contextRef="#ctx0" brushRef="#br0" timeOffset="1905">2412 245 6160,'10'-10'1069,"-2"2"-1204,-8 8 1,-2 0 0,-4 0 152,-5 0 1,0 1-1,1 4 41,-5 1 0,0 8 0,0-3-30,3 5 0,4-5 1,8 1-1,-2 2 14,-3 0 0,2-1 1,-3-1-1,5 1-35,1 3 0,6-5 0,2-2 0,1 0 6,5 1 1,1-7 0,3 6 0,-2-3-17,2 0 0,6-2 1,-2-4-1,3 0 9,0 0 0,-5 0 1,7-4-1,-1-4-90,-4-2 0,-3-1 0,-2-5 0,1 2 59,0 4 0,-8-2 0,1-5 0,-4-2 83,-2 3 1,-4-2 0,-1 1 25,0-1 0,-9 1 1,-8 0-134,-3 7 1,-4 2 0,4 10 0,0 1-274,-4 4 0,-4 4 321,3-5 0,-6 15 0,4-1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8:55.599"/>
    </inkml:context>
    <inkml:brush xml:id="br0">
      <inkml:brushProperty name="width" value="0.08571" units="cm"/>
      <inkml:brushProperty name="height" value="0.08571" units="cm"/>
      <inkml:brushProperty name="color" value="#E71224"/>
    </inkml:brush>
  </inkml:definitions>
  <inkml:trace contextRef="#ctx0" brushRef="#br0">1 70 7358,'10'-2'-1438,"-3"-2"1749,1-2 0,2 0-231,7 6 1,1 0 0,-1 0-1,1 0-90,-1 0 1,1 0 0,-1 0 0,0 0-4,1 0 0,-6 0 1,-1 0-1,3 0-78,1 0 1,4 0-1,-3 0 12,2 0 0,-1 0 79,1 0 0,-9 0 0,-1 0 0</inkml:trace>
  <inkml:trace contextRef="#ctx0" brushRef="#br0" timeOffset="292">1 297 7750,'2'11'-897,"4"-7"875,5-1 0,-1-3 0,2 0 1,1 0-1,3 0 134,1 0 1,1 0-1,-1 0-48,1 0 1,-1-3 0,0 0 0,1-3-86,-1 2 1,1 2-1,-1 2 1,2 0-54,-3 0 0,2 0 1,-1 0-1,1 0 133,-1 0-59,8 0 0,3 0 0,7 0 0</inkml:trace>
  <inkml:trace contextRef="#ctx0" brushRef="#br0" timeOffset="971">1189 35 7040,'0'-12'-181,"0"1"-158,0 7 1,-7-4 367,-5 8 1,1 0 0,1 0 17,-5 0 1,1 0 0,-5 0 0,3 0-22,-2 0 0,0 0 0,1 2 0,0 2 19,-2 2 1,2 7 0,0-3-28,-1 0 0,6 5 0,4-3 0,0 3 1,4 3 0,-4-1 0,2 1 9,1-1 0,5 1 0,0-1 0,0 2 3,0-3 0,0 2 1,0 0 2,6-1 1,5 0 0,5-2 4,2-3 0,-5 2 0,-2-7 0,3 2-31,0-2 0,5 1 0,-2-3 0,0 0-9,1-2 1,0-1 0,1 1-1,2 0-35,3 3 0,-2 0 0,-4-6 0,0 0-20,-2 0 0,4-6 0,2-2 0,1 0 64,-1 2 0,-3-8 1,-2 2 5,1-4 0,-3-1 0,-2-1 0,-2 1 0,-1 0-14,-1-1 1,-5 0-1,1 2 1,-2-3 10,-3 2 0,0-1 1,0-1-1,-3-2-3,-2-3 1,1 7 0,-7 5 0,-3-1-56,-1-3 0,-9 6 1,-1 4-1,0 5-131,-1 1 1,-7 0 0,1 0 0,-9 0 177,-4 0 0,6 0 0,-19 0 0,3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3.312"/>
    </inkml:context>
    <inkml:brush xml:id="br0">
      <inkml:brushProperty name="width" value="0.08571" units="cm"/>
      <inkml:brushProperty name="height" value="0.08571" units="cm"/>
      <inkml:brushProperty name="color" value="#E71224"/>
    </inkml:brush>
  </inkml:definitions>
  <inkml:trace contextRef="#ctx0" brushRef="#br0">1258 0 6734,'0'10'136,"-8"-2"0,4-8 1,-6 2-77,3 3 0,-1-3-58,2 4 1,4-2-1,-6 0-3,1 2 0,3 5 0,-6-3 21,2 2 0,-3-4 0,3 5 1,-2 3 1,4-4 0,-5 1-26,-3 3 1,4 1 0,-1 3 6,-3-1 1,-1 1 0,-3-1 0,1 1 12,-1-1 1,1 1 0,-1 1 0,1 2 4,-1 3 1,1-1-1,-1-6 1,1 1-9,-1-1 1,-5 7 0,0 1 0,2 2 7,1 4 0,3-4 1,-3 2-1,-1 0-6,-2-1 0,-1 5 0,7-4 0,-1 4-31,1 2 0,-6 0 0,-1 0 0,3-3 3,2-2 1,-5 3 0,-1-4 0,0 6 7,0 5 1,1-9 0,5 4 0,-2-2 16,-3 0 1,3 0 0,7-2-1,3-3 12,-3-3 1,1 6 0,-1-4-1,2 2 10,-1 0 0,3-7 1,-2 1-1,-1-4 20,-3-1 1,5 3 0,-1 0-12,-2 1 1,-1-7 0,-1 9 0,3-5-10,1-2 0,6-5 0,-5 0 4,-3 1 1,6-3-1,1 0 1,1-1 76,0 1 0,-2-4 173,2 6-144,4-9 0,-7 11 182,3-8-23,4 0-124,-6-6-331,8 0-250,0 0 1,0 0-1</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8:54.065"/>
    </inkml:context>
    <inkml:brush xml:id="br0">
      <inkml:brushProperty name="width" value="0.08571" units="cm"/>
      <inkml:brushProperty name="height" value="0.08571" units="cm"/>
      <inkml:brushProperty name="color" value="#E71224"/>
    </inkml:brush>
  </inkml:definitions>
  <inkml:trace contextRef="#ctx0" brushRef="#br0">35 35 7679,'0'-9'-1263,"0"-1"1454,0 4 13,0 4 0,0 8-149,0 12 0,0 9 1,0-2-1,0 2 3,0 4 1,0 8-1,0 4 1,0-1 4,0 1 1,0 7 0,0-5 0,0 5-29,0-4 1,6 11-1,0-5 1,-3 4 37,-1 4-21,-2-6-709,0 7 554,0-9 136,0-7 5,0 6-47,0-15 45,0 15-40,0-21-407,0 10 187,0-13-1,0 0 162,8-2-149,-6-7 708,6 0-537,-8-9 0,0 7-94,0-14-169,0 5 199,0-14 1,0 2 0,0-5 104,0-5 0,-8-7 0,-2-5 0</inkml:trace>
  <inkml:trace contextRef="#ctx0" brushRef="#br0" timeOffset="737">0 123 7891,'17'-18'-202,"-1"7"0,-2 1 0,-3 2 0,3 4 99,1 2 1,-3-3-1,0-1 1,1 0 123,3-2 1,1 6 0,1-6 0,-1 3 69,1-1 1,-1-2 0,1 4-16,-1-2 0,6 1 0,1 5 1,-3 0-76,-2 0 1,1 0-1,1 0 1,1 0 20,0 0 1,-3 1-67,-1 5 0,-9-2 0,-1 6 0,-2 0-14,0-1 0,-1-3 1,-6 4-1,-3 0 35,-2-1 1,-8-3-1,3 4 1,-5-1-10,-1 1 0,-7-6 1,0 4 13,-3 0 0,0-7 1,-4 7-1,4-2 0,1 0-5,5-2 0,7-2 1,3-2-28,-3 0 43,6 0 0,8 0 1,12 0-1,4 0 9,1 0 1,1 0 0,1 0-1,2 0-4,3 0 0,5 0 0,-4 0 0,0 0 43,-1 0 1,0 0 0,-7 0 0,1 0 44,-1 0 0,-5 2 1,-1 3-41,3 7 0,-4 4-78,1 1 0,-7 1 1,4-4-1,-2 1 21,0-4 1,-1 1-30,-5 5 1,-7-1-1,-3-2 1,-2-4 38,1-2 1,-1 0 0,-6-4 8,1 1 1,-6 7 0,-1-6 0,3-2-20,3-3 1,0-1 0,1 3 0,-1 0 5,1 3 1,-1 0-512,1-6 516,-1 0 0,9-8 0,1-2 0</inkml:trace>
  <inkml:trace contextRef="#ctx0" brushRef="#br0" timeOffset="1084">767 228 7891,'12'0'-115,"0"0"-245,-8 0 1,9 2 358,-7 3 1,0 5-1,-6 8 61,0-1 1,0 0 0,0 1 0,0 0-42,0 0 1,0-1-1,0 3 1,0 1-22,0 2 0,0 1 0,0-7 0,0 1-95,0-2 1,0 2 0,0 0-1,0-2-20,0 3 0,0-2 0,0 1 117,0-1 0,0 1 0,0-1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8:50.741"/>
    </inkml:context>
    <inkml:brush xml:id="br0">
      <inkml:brushProperty name="width" value="0.08571" units="cm"/>
      <inkml:brushProperty name="height" value="0.08571" units="cm"/>
      <inkml:brushProperty name="color" value="#E71224"/>
    </inkml:brush>
  </inkml:definitions>
  <inkml:trace contextRef="#ctx0" brushRef="#br0">88 117 7828,'10'0'100,"-2"0"1,-6 8 0,1 4-155,3 3 1,0-3-1,-6-1 1,2 3 42,4 3 0,-4-1 0,4 2 0,-3 0-34,3-1 1,-2 7 0,6 0 0,-2-4-34,-4 0 0,3-2 0,-1-1 0,0 0-254,2 2 0,-6-3-372,3 2 704,-3 0 0,-2-2 0,0 2 0</inkml:trace>
  <inkml:trace contextRef="#ctx0" brushRef="#br0" timeOffset="743">1 293 6423,'0'-9'105,"0"0"0,8 9 0,3 0 34,5 0 1,1 0 0,1 0-1,1 0-104,4 0 0,-1 0 1,7 0-1,0 0-1,-2 0 1,6 0 0,-6 0 0,2 0-82,0 0 1,-1 0-1,3 0 1,-4 0-62,-2 0 0,-2-2 1,-5 0-1,-1-7 24,1-2 1,-1 5-1,-1-5 58,-5-3 1,3 0 0,-8-5 12,-2 2 1,-2 5-1,-2 0-16,0-1 0,0-3 0,-2 1 102,-4 3 26,4-3 0,-8 13 166,4-4-233,4 4 0,-5 4 1,7 4-24,0 5 0,0 5 0,0 1 1,0 1 1,2-1-1,1 1 1,5-1 3,2 2 1,-6-3-1,2 2 1,-2 0-13,1-1 1,-3 1 0,4 0-2,-4-1 1,-2 0-1,0 1-196,0 0 1,0-1-25,0 0 166,-8-6 0,4-3 68,-7-8 1,7-8-5,-2-4 1,6-4 0,4-1 0,4 1 2,1 4 1,3-3 0,6 3 0,-1-2-4,0 3 1,1-3-1,1 6 1,3 1 15,1 0 0,0-7 1,-4 8-1,-2 2-12,1 3 0,5-5 0,0 0 0,-1 3 75,-3 0 1,5 3-49,6 0 0,-4 0 0,-5 3-69,-8 2 0,1-1 0,-8 7-91,-2 3 1,-2 2 0,-2 2-84,0 0 0,0-1 1,-2 0 200,-4 1 0,4-9 0,-6 0 0</inkml:trace>
  <inkml:trace contextRef="#ctx0" brushRef="#br0" timeOffset="1184">1329 311 7956,'18'0'-628,"-1"0"463,-8 0 0,7 0 238,-4 0 0,-2 0 1,-1 1-147,-1 5 0,6-4-32,-3 4 0,5-4 0,1-2 95,1 0 1,-7 0 0,-1-2 16,-2-4 1,3-3 20,-5-9 1,2 6-1,-4 2 8,2-6 1,-2 8-12,-10 2 0,-4 5 0,-7 1 0,-1 0-4,1 0 1,-3 0 0,-1 0-1,-2 0-2,1 0 0,-4 0 1,4 1-1,1 3-5,1 2 1,3 8 0,-1-7 0,3 2 29,3 5 0,-2-4 0,9 2 0,1 1-8,2 2 0,2-3 0,0 0 0,0 1-123,0 3 0,2 0 0,4-2-109,5-3 1,4-2 0,5 5-1,1-4-27,3-2 1,1-2 222,-2-6 0,4 0 0,8 0 0</inkml:trace>
  <inkml:trace contextRef="#ctx0" brushRef="#br0" timeOffset="1710">2132 258 7956,'9'-9'0,"0"7"-223,-9-5-578,8-1 554,-6-2 1,3 0 200,-10 5 1,-5 4 0,-8 1 73,1 0 0,0 0 0,-1 0 0,1 0 15,-2 0 0,3 0 1,-2 1-1,-1 2-10,-5 3 1,4 6 0,-2-4-27,2 1 1,3 4 0,-1 4-15,1 1 1,7 0 5,5-1 0,3-6 0,4 0 0,3-4 1,5-1 0,7-6 0,1 0 71,-1 0 0,3 0 0,1 0 0,2 0-15,-1 0 0,-1 0 1,0 0-1,3 0-20,-4 0 0,1 0 0,-4 0 0,0 0-24,1 0 1,-6 6-1,-1 1-19,2 3 1,-3-4-57,2 6 1,-8-7 29,2 7 1,-5-5 46,-1 4 0,-5-6 1,-4 5-1,0-2-5,-4-3 1,-3-4-1,-1 0 1,-1 3-23,1 3 1,-6-1 0,-1-5-1,3 4-157,2 1 0,1-2 1,1-4 112,-1 0 1,1 0 56,-1 0 0,0 0 0,1 0 0</inkml:trace>
  <inkml:trace contextRef="#ctx0" brushRef="#br0" timeOffset="1970">2483 258 7870,'0'-11'-339,"0"17"1,0 13 331,0 0 0,6 1 0,-1-3-63,-2 0 0,0 1 1,-3 0-173,0-1 1,0 0-221,0 2 462,0-11 0,8 0 0,1-8 0</inkml:trace>
  <inkml:trace contextRef="#ctx0" brushRef="#br0" timeOffset="2130">2483 30 7591,'0'-12'-1150,"0"1"923,0 7 1,1 2 226,5 8 0,-5 7 0,8-3 0</inkml:trace>
  <inkml:trace contextRef="#ctx0" brushRef="#br0" timeOffset="2580">3007 222 7833,'17'0'-353,"-5"-6"0,-3-2 393,-2-1 0,-1 3 0,-7-4-141,-5 2 0,1 3 0,-5 5 1,-4 0 156,-1 0 0,-4 0 1,3 0-1,-2 0-15,0 0 1,1 0 0,0 0 0,-1 0-32,1 0 1,5 0 0,2 2 0,1 1-14,-1 3 1,6 8-1,-1-2 22,2 3 0,3-3 0,0-1-35,0 3 1,3 0 0,-1 0-1,6-2-41,3 1 0,0-2 0,7-2 0,-1-2 49,1-3 1,1 4 0,2 0 0,3 1 18,-3-2 0,-1 0 0,-3-3 0,1 2-14,-2-2 0,-3 4 1,-2-1-48,3 3 1,-7-3 43,0 4 1,-7 0 0,0 6 45,-7-6 1,-2-3-1,-8-7 1,-2 4-7,3 1 1,-4-2 0,-2-4-1,0 0-62,-1 0 0,4 6 1,2 0 27,0-1 0,-1-4 0,1-1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9:03.312"/>
    </inkml:context>
    <inkml:brush xml:id="br0">
      <inkml:brushProperty name="width" value="0.08571" units="cm"/>
      <inkml:brushProperty name="height" value="0.08571" units="cm"/>
      <inkml:brushProperty name="color" value="#E71224"/>
    </inkml:brush>
  </inkml:definitions>
  <inkml:trace contextRef="#ctx0" brushRef="#br0">36 87 7111,'-10'0'-128,"-6"0"-301,15 0 428,-7 0 410,8 0-352,0 0-127,0-7 0,2 3 0,4-6 59,5 2 1,-1 2 0,2 4-6,1-3 0,3 3 29,1-4-19,1 4-6,-9 2 106,7 0-57,-7 0 47,9 0-72,-1 0 1,-5 0 0,-2 2 11,-2 4 0,-1-4 0,-3 5-26,2 1 0,6 2 0,-5 5-10,3-3 0,-6 4 0,2-5 1,-4 5 0,-2-5 2,0 1 11,0 0-4,0-4 3,0 9-20,0-15 0,0 8 17,0-5 1,0-3-1,0 6 1,0-8-3,0 8 3,0-6 32,-8 6-33,6-8 0,-6 0 114,8 0-107,0-8 2,0 6-15,0-14 14,0 14 2,0-5-44,0-1 42,0-2 2,0 0 1,0-5-19,0 13 8,0-14 1,0 13 0,2-9-12,4-2-31,-4-1 0,12 3-25,-9 1 59,9 7 2,-12-12 10,13 14 0,-5-13-14,8 13 3,-1-14 0,1 14 3,-1-4 1,0 4-1,1 1 1,-1-3 14,1-2-18,-1 0 242,1 6-206,-9 0 1,7 0 0,-4 0 0,1 2 7,-1 4 1,3-4 0,-5 5 0,2-1-42,-1 0 0,-1 8 0,4-5 0,-3 1 1,-1 6 0,4-7 0,-5 3-25,-1 0 0,-2-1 13,-6 7 17,0-1-4,0-7 6,-8 5-3,6-5 0,-13 0 0,13-2 4,-14-1-4,14-5 1,-13 6-1,3-8 1,-3 0 250,5 0-233,2 0 0,8-2 0,0-4-9,0-5 0,0-5 0,2-1 30,4-1-164,-4 1 136,13 7 0,-7-6-38,4 5 1,3-3 0,-3 1 0,3 3 5,3 2 0,-1-3 0,1 5 6,-1 2-1,1 2 5,-1 2 29,1 0-14,-1 0 1,1 0 0,-1 0 141,1 0-145,-9 0-4,7 8 142,-14-6-120,13 13-10,-13-5 9,14 7 1,-14-5 26,3 0-58,-3-1-210,-2-1 159,0 5-289,0-5 161,0 0 81,0 5 0,0-11-303,0 8 170,0-8 245,0 4 0,0-1 0,0 3 0</inkml:trace>
  <inkml:trace contextRef="#ctx0" brushRef="#br0" timeOffset="475">1118 157 7969,'18'0'-90,"-1"0"0,1 0-395,-1 0 0,1 0 259,-1 0 102,1 0 175,-9 0-225,7 0 181,-6-8 0,7 6 0,-1-5 0,-3 1 4,-1 0 0,-6-6 1,3 5-1,1-1 44,0 0 0,-6 0 64,2 3 0,-6-3-22,-6-4 1,2 4 0,-8 8-20,-1 0 0,-2 0 1,-3 0-1,0 0-7,1 0 0,-1 0 0,1 0 0,-1 2 27,1 4 1,-1-2-1,1 8 9,-1 1 1,3 3 0,1 1 0,5 1-63,1-1 0,2-5 0,6-1 0,0 3-107,0 2 0,2 1-99,4 1 0,3-3 0,11-3 1,1-5-3,3 1 1,5-6 0,-4 4 0,2-4-167,4-2 0,3 0 0,-2 0 329,-3 0 0,4 0 0,-6 0 0,8 0 0</inkml:trace>
  <inkml:trace contextRef="#ctx0" brushRef="#br0" timeOffset="1018">1852 175 7969,'8'-10'-727,"-6"-6"664,5 14-45,-7-5-27,0 7 241,0 0-266,0-8 266,-7 6-42,5-6 43,-6 8-56,0 0 29,6-8-1,-5 7 20,-1-7-44,6 8 0,-14 0 74,5 0 64,-5 0-138,6 0 1,-5 0 29,3 0-18,-3 0-6,5 8 0,-5-5-147,3 9 170,4-8 0,-7 11-87,3-3-91,-4 4 138,7 1 1,1-5-124,8-1-24,-8 1 91,6-2 0,-6 5 1,10-5-77,4 0 94,4 5-19,7-13-67,1 6 1,-1-8 0,1 0-1,-1 0-127,1 0 1,-1 0 53,1 0-24,-1 0 137,1 0 1,-1-2-58,1-4 59,-9 4 1,5-13-110,-7 3 95,6 4 123,-12-7 16,7 13-153,-8-14 254,0 7 5,0-1-224,0-7 25,8 16 170,-6-14 31,5 13-199,-7-6 249,0 0-80,0 6-59,0-5-66,0 7 9,0 0-7,0 7 8,0 3-23,0 0-141,8 5 1,-6-5 89,4 8 1,-4-7 38,-2 1 0,6-6-18,-1 5 1,9-7-503,-2 2 1,-3 2-3,3-2 227,0-1 280,5-5 0,1 0 0,-1 0 0</inkml:trace>
  <inkml:trace contextRef="#ctx0" brushRef="#br0" timeOffset="1500">2184 122 7803,'0'-9'-531,"2"1"0,2 6 413,1-4 1,3 4 291,-2-4-73,-4 4 3,13 10 1,-13-4-1,6 6 13,0-3 1,-6 7-1,4-2-108,-4 3 0,-2-3 1,0-1-156,0 3 213,0-6-19,0 7 3,0-13-17,0 14 40,0-14-204,0 13-28,0-13 144,0 6-28,0-8 23,0 0 14,0-8 1,5-1-1,1-9-27,-2 1 0,4 5 1,-2 0-1,0-1-12,1-3 0,1 5 0,6-1 0,-5-2 29,-1-1 0,6 3 0,-3 2 7,5 3 0,-4-1 8,-1 2 1,1 4 0,5-6 1,1 8-1,-1 0 1,1 0 6,-1 0 1,-4 0-1,-3 0 1,2 2 45,-2 4 1,3-2 0,-5 8-27,2 1 1,0 3 0,1 1-26,-5 1 1,-4-1 0,-2 1-173,0-1 1,0-5 0,0-1-438,0 3 606,0 2 0,0 1 0,0 0 0</inkml:trace>
  <inkml:trace contextRef="#ctx0" brushRef="#br0" timeOffset="2042">3005 122 7969,'10'-17'-573,"-3"5"470,-7 1 149,0 7-298,0-4 160,0 8 1,0 0-103,0-8 213,0 6 0,-1-6 37,-5 8-9,3 0-117,-12 0 256,13 0-156,-14 0 0,7 0 69,-9 0 0,1 0-73,0 0 47,-1 0-13,0 0 0,2 6 7,-3 0-158,10 0 157,-7 2 14,7 1-135,-1 9 127,-6-9-1,14 7-155,-5-6 1,7 1 101,0 1-109,7-8 99,-5 4 2,14-1-20,2-6-86,1 8 90,7-9 4,-10 8 1,2-6-80,0 4 72,-1-4 3,0-2 0,-5 2-7,0 3 20,-1-3 1,1 8 62,-1-4-76,-6-4 1,10 6 72,-4-8-69,-3 7 1,3-5 83,-6 4-73,-3 4 6,5-8 104,-7 13-56,0-13 1,0 8-15,0-4 0,-7-4 0,-3 5 222,0 1-222,-5-6-23,5 6 35,-7-8-7,-1 8-10,1-6 16,-1 5 131,1-7-132,0 0-4,-1 8 10,0-6 17,2 6-23,-3-8 15,10 0-30,-7 0 31,7 0-16,-1 0 1,-6 0-196,14 0 12,-5 0 167,7 0-217,0 0-930,-8 0 89,7 0 1015,-8 0 0,18 0 0,0 0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9:14.283"/>
    </inkml:context>
    <inkml:brush xml:id="br0">
      <inkml:brushProperty name="width" value="0.08571" units="cm"/>
      <inkml:brushProperty name="height" value="0.08571" units="cm"/>
      <inkml:brushProperty name="color" value="#E71224"/>
    </inkml:brush>
  </inkml:definitions>
  <inkml:trace contextRef="#ctx0" brushRef="#br0">192 105 8208,'0'18'26,"0"-1"0,2-5 0,2-1 0,2 5 0,-2 3 0,0 4-151,1-1 0,-3-1 1,4 1-1,-2 1 1,0-1-423,2 4 479,0-6 0,-6 5 0,0-8 1,0 1-1,0-1-158,0 1 0,0-1 0,0 1 0,-2-3 226,-4-3 0,-4 3 0,-7-5 0</inkml:trace>
  <inkml:trace contextRef="#ctx0" brushRef="#br0" timeOffset="833">0 350 7837,'0'7'-370,"0"-7"305,8 0 0,1-7 102,9 7 1,-1 0 0,1 0 4,-1 0 0,3 0-20,3 0 0,-2 0 11,8 0 0,-3 0 30,9 0 0,-8 0-203,14 0 0,-8-2 35,7-4 144,-3 4-211,-2-14 0,-6 12 0,0-5 0,0-1 1,-1 2-26,-5 1 0,-4-7 173,-2 2 1,-1-3 8,-4-3 1,-6 9 0,-12 1 55,-6 0 1,-10 6-1,0-4 138,0 4 0,3 2 0,1-2 9,1-3 0,5 3-136,1-4 63,7 4 16,-4 2-13,8 0-42,0 8-293,0-6 269,0 13-46,0-5 16,8 7 1,-6 1-31,4-1 1,1 1 1,-1-1 0,1 1-16,-1-2 1,-3 8 39,1 0 0,5-1-39,-3-6 1,0 1 32,-6-1 0,2 1-30,4-1 29,-4-7-19,5 6-95,-7-15 95,0 14 7,0-12-3,0 5 1,0-8 54,0 0-54,0-8 2,0-2-69,0-7 42,0-1 1,0 1-1,0-1-21,0 1 0,2 5 0,2 1 0,3-3 57,4-3-36,0 9 288,-1-8-275,4 14 6,-3-13-6,7 13 3,-2-7 28,-5 2 0,6 5 0,-1-3 0,4 3 0,3 2 0,-2 0 11,2 0 1,-2 0-1,7 0 1,-3 0-29,-5 0 0,6 0 1,-2 0 38,-3 0 1,-2 7-50,-1 5 1,-9 4-1,-4 1 1,-2-1-140,-3 3 0,0-7 1,0-1-1,0 3-72,0 1 1,-3 3 221,-2-1 0,-4 9 0,-9 1 0</inkml:trace>
  <inkml:trace contextRef="#ctx0" brushRef="#br0" timeOffset="1834">1554 350 6031,'8'-10'157,"-7"1"0,-1 8-85,-12-5 0,-3 4 1,-3-3-1,2 3 8,-2 2 0,-1 0 0,-2 0 1,-3 0-16,3 0 0,-1 0 0,1 0 0,-3 0-31,3 0 0,1 0 0,3 2 0,0 1-13,0 2 0,4 8 0,2-5 0,-3-1-12,0 1 1,3 6 0,3-3-20,1 5 1,5-4 0,-3-1 29,3 3 1,9-4 0,4 1 3,6 2 0,0-3 0,0-1-11,1 0 0,-1-3 20,0-6-58,0 0 1,2 0 0,-2 0-32,0 0 0,1 0 0,-3-2 29,-4-4 1,6 2 0,-6-8 109,5-1 0,-4-3-11,-2-1 0,-5-1 78,1 1-186,-5 7 0,-2 1 0,-5 9 0,4 3 15,-4 3 1,5 4 0,2 7-8,5 1 0,3-6 40,9-1 1,0-1 0,-2 2-3,2-8 1,0 5-1,-1-3-3,0-2 1,2-2-205,-3-2 192,2 0 1,-1 0 1,-4 0-76,-3 0 68,2-8-3,6 6 0,-3-13 19,-3 3-20,4-4-12,-7-1 78,9-1-72,0 1-1,-9-2 3,6-5-114,-5 5 112,-1-14 1,7 12-11,-14-11 9,6 13 2,-8-14 1,8 14 3,-7-7 0,7 3-18,-8 0 234,0 0 0,0 11-136,0 0 44,-8 1-117,7 1 1,-9-4 0,7 7-44,-3-3-180,0 6 243,-3-4 5,8 8 1,-8 0 0,3 0-61,3 0 31,-5 0 45,8 0 1,0 8 0,0 4 0,0 3 39,0 3 0,-6-1 0,2 1 0,-1-1-67,4 1 1,1-1 51,0 0-32,0 9 1,0-7-9,0 4 1,0-3-34,0-3 45,0 1 0,1-1 29,6 1-44,-6-2 1,12 3-10,-7-2 0,6-5 1,-5-3-1,1 1 1,3-2-7,-2 0 1,-4-3 0,6-3 0,-2 2 20,1 2-257,1 0 240,7-6-21,-1 0 11,-7 0 0,5 0-10,-2 0-338,-6 0-94,0 0-86,1 0 243,-5 0 292,12 0 0,-13-3 0,3-3 0,6-3 0,-2-8 0</inkml:trace>
  <inkml:trace contextRef="#ctx0" brushRef="#br0" timeOffset="2082">1799 210 7095,'16'0'206,"2"0"-193,0 0 0,-1 0 0,2 0 0,3 0-9,1 0-491,0 0 252,2 0 235,-5 0 0,13 0 0,-6 0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9:17.251"/>
    </inkml:context>
    <inkml:brush xml:id="br0">
      <inkml:brushProperty name="width" value="0.08571" units="cm"/>
      <inkml:brushProperty name="height" value="0.08571" units="cm"/>
      <inkml:brushProperty name="color" value="#E71224"/>
    </inkml:brush>
  </inkml:definitions>
  <inkml:trace contextRef="#ctx0" brushRef="#br0">0 53 6850,'10'-8'-1099,"-2"6"1831,-1-14-264,-5 14 1,6-5-212,-8-1-696,0 6 258,8-6 0,-6 8 42,6 0 176,-8 0 166,0 0-196,0 8 1,0 2-44,0 7 109,0-7 0,0 5 1,0-1-1,0 7 1,0 6-133,0 1 1,5-3 0,3-7 0,0 0-206,0-2 0,-1 2 105,-1 0 73,-4-1 1,6-6 0,-6 0 0,2-2 85,2 1 0,-1-7 0,-5 5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9:18.088"/>
    </inkml:context>
    <inkml:brush xml:id="br0">
      <inkml:brushProperty name="width" value="0.08571" units="cm"/>
      <inkml:brushProperty name="height" value="0.08571" units="cm"/>
      <inkml:brushProperty name="color" value="#E71224"/>
    </inkml:brush>
  </inkml:definitions>
  <inkml:trace contextRef="#ctx0" brushRef="#br0">1 280 6541,'9'-7'-433,"1"5"437,-4-4 30,-4 4 210,13 2-182,-13 0-13,6 0 25,0 0-1,-6 0-23,6 0 47,-1 0 0,-3 0 0,8 0 1,-6 0 0,5 0 84,3 0-107,1 0-281,3 0 255,-1 0 0,7 0-101,-1 0 1,2-3 0,-4 0 80,3-3-7,-1 0 27,2-1-47,-5 4 1,5-6-164,-8 3-21,9 4 148,-7-13 0,6 11-23,-7-8 43,-1 8-40,1-3 1,-1 1-49,1 0 74,-1-8-88,0 12 82,-7-14 4,6 15 2,-14-15 7,13 14 1,-13-7 0,4 3 52,-4-6 1,-8-3 90,0-3 0,-5 7-27,5-1 1,-8 8-1,4-4 1,-1 3 278,-1-1-458,8 0 192,-3 6-51,7 0 0,0 8-303,0 3 247,0 5 0,-6-5 0,0 1-23,2 2 7,2 0 14,2 5 0,0-2 1,2 1 0,4-1 0,-2 1 1,5-1-1,-1-1-2,-4 3 0,0-7 1,0-1-1,2 3 3,-2 1 1,-3-5-160,-1 5 154,0-14-158,8 16 36,-6-16 129,6 7 26,0-8 1,-6-1-48,3-6 102,-3-2-93,-2-1 21,0-5-47,0 5 1,0-1 37,0-1 12,0 0-16,0-5 0,6 5 0,0 1 0,0-4 0,2 2-11,3 2 1,-1-4 0,2 9-1,1 2 43,3-5 0,1 8 1,1-5-1,-1 4 22,1 2 1,1-6-1,2 0 1,3 3-23,-3 1 0,0 2 1,1 0-1,1 0 27,-2 0 0,-1 2 0,-3 1 0,1 5-53,-1 2 1,-1-4-13,-5 4 30,5 3 4,-15 5-65,7-1 1,-8-5-252,0-1 298,-8 1-14,7 5 11,-15-8-35,14 8-29,-13-8-256,13 1-163,-14 5 189,14-14 287,-13 8 0,13-1 0,-6 1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9:19.060"/>
    </inkml:context>
    <inkml:brush xml:id="br0">
      <inkml:brushProperty name="width" value="0.08571" units="cm"/>
      <inkml:brushProperty name="height" value="0.08571" units="cm"/>
      <inkml:brushProperty name="color" value="#E71224"/>
    </inkml:brush>
  </inkml:definitions>
  <inkml:trace contextRef="#ctx0" brushRef="#br0">0 88 7950,'18'0'0,"-9"8"0,7-6-650,-14 5 529,13-7 1,-5 0 0,7 0-1,1 0-179,-1 0 234,1 0 0,-5 0 1,3 0 27,3 0 0,-3 0 1,-6-2 43,-3-3 1,1 1-60,-2-8 133,-4 8 49,6-11 0,-10 13-105,-4-4 1,2 4 0,-8 2 0,-1 0 5,-3 0 1,-1 0 0,-1 0-1,1 0 27,-1 0 1,1 0-1,-1 0-6,1 0 1,1 2-1,3 2 1,3 4 21,2 1-36,3-5-3,5 12 0,0-7 1,0 3 65,0 0-32,0-1-75,0 7 1,7-3 0,3-1-1,2-2 35,-1 1 1,1-5 0,5 0 0,3-3-15,3 1 1,-3 2-1,3-4-45,-4 2 63,6 0-61,-5-6 1,7 0-41,-4 0 61,-3 0 0,5 0 1,-8-2-1,1-2 0,-1-2-2,1-8 1,-1 10 0,1-5-1,-1 1 1,-5-6 0,0 2-1,1-3 1,1-2-12,-3-1 0,3 7-68,-8-1 79,0 0 0,1 3-9,-5-7-70,6 6 53,-8 1 1,0-7 56,0 5-43,0-5 3,0 6 101,-8 3 1,4 7 0,-7 0-87,-3 0 74,-1 0-66,5 0-35,-6 0 1,13 0 3,-9 0-145,8 7 109,-4-5 1,10 6 57,4-8 0,-2 0 0,8 0 1,1 0 11,3 0 0,1 0 0,1 0 66,-1 0-81,0 0-1,1 0 25,-1 0-21,1 0 41,-1 0-28,1 0 1,-1 0 149,1 0 1,-7 0-70,1 0-52,0 0-21,-3 0 33,7 0-24,-6 0-239,-1 0 236,7 0 11,-6 0-118,-1 0 98,7-8 3,-14 6 129,5-5-58,1 7-92,-6 0 0,6 2-38,-8 3 1,6 5 0,0 8 31,-3-1 0,-1-5 1,-4-1-5,-3 3 0,3 1 1,-6 1-1,2-3-17,0-2 1,0-4-1,4 3 215,-3-3-93,3 7-64,-6-4 2,8 6-7,0 3 0,2-10-282,4-4 0,3 4 85,9-3 1,-6 0-271,-1-6 172,9 0 152,-1 0 0,6-2 122,-7-5 0,7-2 0,2-8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9:19.638"/>
    </inkml:context>
    <inkml:brush xml:id="br0">
      <inkml:brushProperty name="width" value="0.08571" units="cm"/>
      <inkml:brushProperty name="height" value="0.08571" units="cm"/>
      <inkml:brushProperty name="color" value="#E71224"/>
    </inkml:brush>
  </inkml:definitions>
  <inkml:trace contextRef="#ctx0" brushRef="#br0">53 88 6400,'18'0'10,"-7"0"156,1 0 1,-6 0 0,5 0-236,3 0 0,-4 6 1,0 0 118,5-3-1,-7-1 0,7-2 11,-5 0-23,0 0-1,5 0 1,-5 0-1,7 0 16,1 0 1,-7 0 20,1 0-33,0-7 13,5 5-11,-7-6-5,4 0-261,-11 6 250,12-13 14,-12 13-14,5-6 5,-1 0-22,-6 6 0,7-7-99,-8 3 108,0 4-8,0-6 0,0 6 0,0-4 6,0 4-13,0-5-82,0 7 88,-8 0-5,7 0 0,-14 0 2,3 0 1,-4 0-62,-1 0 0,0 0 0,-1 0 0,-1 0 64,-4 0-19,3 0 0,-5 0 0,7 0 0,1 0-36,0 0 21,-1 0 165,1 7-38,-1-5 0,1 12-89,-1-8 1,7 7-4,-1-1 0,8-2 0,-4-1 0,2 1 2,1 0-45,-1 1 58,6 7-19,0 0 7,0-1-20,8-8 1,-5 5 142,9-8 1,-6 2-63,6-3 0,-7-3 78,7 4-126,0 5 2,-3-10 0,7 7 35,-4-8-17,-5 0-83,9 0 92,-6 0-14,7 0 1,0 0 5,1 0 2,-1 0-8,8 0-19,-6 0 84,7 0-77,-8 0 9,-1 0-13,-7 0 3,4 0 15,-3 0-6,-1 0-274,5-8 0,-14 7 258,7-8-662,-8 9 446,0 0 1,0 9 0,0 0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9:20.972"/>
    </inkml:context>
    <inkml:brush xml:id="br0">
      <inkml:brushProperty name="width" value="0.08571" units="cm"/>
      <inkml:brushProperty name="height" value="0.08571" units="cm"/>
      <inkml:brushProperty name="color" value="#E71224"/>
    </inkml:brush>
  </inkml:definitions>
  <inkml:trace contextRef="#ctx0" brushRef="#br0">1 106 7957,'9'0'-1821,"-1"0"2087,0 0-23,-6 0-151,6-8 0,-8 6 43,0-6-239,0 8 164,0 0 1,-6 2-4,0 4 0,-2 2-14,2 3 9,4 5-32,-5-6 0,7 7 1,0 0-1,0 1 34,0-1 0,0-5 0,0 0 53,0 1-93,0 3 1,0 1 0,0 1 11,0-1 0,7-5 0,5-1-100,4 3 95,1-6 5,1 0-31,-1-8 0,-5 0-9,-1 0 36,1 0-56,13 0 1,-11-2 39,3-4 2,5-4-24,-11 0 1,12-5 19,-11 3-51,4-3 47,1-3 0,1 1-2,-1-1 1,0 1-2,1-1 0,-6 1-3,-1-1-86,1 1 83,-2 0 0,-1-1 29,-3 1-29,-4-1 2,6 8 0,-8-5 13,0 3 1,0 3 0,-2-1-22,-4 2 19,4-5 0,-13 11 0,3-4 4,-4 4-9,-1 2 1,5 0-3,1 0 0,5 0 0,-6 0 5,8 8-4,-3 1 0,-1 9-30,6-9 28,-6 7 0,8-6 1,0 7 1,6-5 0,2-3 0,1 1 0,5 0 1,-4-6 17,1 2 0,1 1-19,5-1 1,-5 2 125,0-2-120,-1-4 5,7 5-9,-1 1 0,-5-6 11,0 4 0,-1-4 0,7-2 1,-1 0-20,1 0 0,-7 6 0,1 0-23,1-3 0,-3-1 33,2-2 1,-6 0-17,5 0 1,-5 2 9,6 4 0,-6-4-36,5 4 40,-7-4 5,4 6-12,0-6 6,-6 13 1,5-13-5,-7 14-5,0-15 9,0 7-2,0 0 1,0-6 15,0 6-15,0-1 1,0-5-1,0 6 17,-7-8-15,5 8-1,-14-6 37,6 6-36,-7-8 1,-1 7-1,1-5 2,0 6-1,-1-8 3,1 0 42,7 8-40,-6-6-2,7 6 6,-1-8-22,2 0 19,0 0-2,6 0 3,-5 0-64,7 0-987,0 0 845,7-8-40,-5 6 239,6-6 0,0 0 0,2-1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9:21.601"/>
    </inkml:context>
    <inkml:brush xml:id="br0">
      <inkml:brushProperty name="width" value="0.08571" units="cm"/>
      <inkml:brushProperty name="height" value="0.08571" units="cm"/>
      <inkml:brushProperty name="color" value="#E71224"/>
    </inkml:brush>
  </inkml:definitions>
  <inkml:trace contextRef="#ctx0" brushRef="#br0">0 18 6332,'10'0'983,"-2"0"-490,-8 0-189,0 0-362,-8 0 207,6 0-43,-6 0-34,8 0-186,0 0-53,8 0 173,-6 0-622,14 0 405,-15 0 0,9 0 211,-4 0 0,4-8 0,7-1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5.551"/>
    </inkml:context>
    <inkml:brush xml:id="br0">
      <inkml:brushProperty name="width" value="0.08571" units="cm"/>
      <inkml:brushProperty name="height" value="0.08571" units="cm"/>
      <inkml:brushProperty name="color" value="#E71224"/>
    </inkml:brush>
  </inkml:definitions>
  <inkml:trace contextRef="#ctx0" brushRef="#br0">36 105 7264,'2'10'-612,"3"-4"757,5-4-57,0-2-219,5 0 0,-11 0 1,8 0 93,1 0 0,-3 0 91,2 0 0,-1-2-32,7-4 1,-7 4 0,-1-6-4,-2 0 0,-2 5-12,-6-9-30,0 8 39,0-4 1,2 2-17,4 1-13,-5-1 24,7-2 0,-8 4-1,0-7 0,-2 7 1,-4-2 1,3 4 46,-9 2-47,8-8 0,-11 6 1,3-4-1,-4 4 1,-1 2 49,-1 0 1,3 2 0,1 2 13,3 2 0,-1 8-12,-5-3 0,5 5 0,2 1-9,2 1 1,3-1-1,5 1-5,0-1 1,0 1-1,0-1-55,0 1 0,5-7 1,3 1-61,2 1 1,-4-5-1,5 0 1,3-2-170,2 0 0,1-1 0,0-3 0,1 2 235,-1 2 0,9 0 0,1-6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9:33.861"/>
    </inkml:context>
    <inkml:brush xml:id="br0">
      <inkml:brushProperty name="width" value="0.08571" units="cm"/>
      <inkml:brushProperty name="height" value="0.08571" units="cm"/>
      <inkml:brushProperty name="color" value="#E71224"/>
    </inkml:brush>
  </inkml:definitions>
  <inkml:trace contextRef="#ctx0" brushRef="#br0">0 681 8037,'2'11'-419,"4"2"0,-2-7 320,7 5 0,1-8 110,5 3 1,-5 2-9,0-2 0,-1-1 18,7-5 1,-1 0 0,1 0 17,-1 0 0,-1 0 1,-3-5-17,-1-1 0,-6-8 166,5 4-138,1 1-20,-2-6 67,5 5-58,-5-7 2,0 6 15,5-3-195,-13 3 186,14-5-4,-7-2-235,1 0 136,6 0 0,-13 2 1,7-2 82,-2 0-22,-2-7 1,0 4 0,-1-8-286,-1-2-10,-2 6 220,-2-8 56,0 6-43,0-8 16,0 8-33,0-6 216,0 6-177,0-1-17,0-5 226,0 14-1,0-6-183,-8 7-17,7 9 145,-7-7-113,8 14 12,-8-13 1,4 11-28,-8-8 32,9 8-9,-13-3 0,12 7-40,-7 0 0,5 0-7,-6 0 41,8 0-13,-4 0 10,1 0 7,5 0-12,-6 0 1,8 7-2,-8 3 0,6 2 16,-4-1 1,-1 1 0,1 7 87,2 5-91,-6-5-5,8 6 44,-5-7-43,7-1 13,0 8 78,0-5-78,0 5-5,0-9 1,0 3 118,0-2-115,0 1 1,0 1 22,0 5 33,0-5-55,0 6 1,5-5-1,1 0 37,-2 4-47,-2 0 0,4-8 0,0 3 1,0 4-1,-1-1 26,1 0 1,6-2 4,-6-4-6,7-5-132,-3 3 0,7-3 123,1 6-21,-1-7-31,1 5 34,-9-12 2,7 12-12,-6-14 8,7 16-8,1-16 7,-1 6 154,1 1-153,-1-5 0,-5 6 18,-1-3-3,1-4 5,5 6-79,1-8 70,-1 8-3,1-7 6,-8 7-211,13-8 199,-19 0-2,19 0-245,-13-8 235,7-1-11,1-1-4,-1-5 1,1 10-25,-1-6 1,-7 0 74,5-6-63,-5-2 6,0 2-19,5 8 204,-13-8-189,14 15 7,-14-12 2,5 11 147,1-5-134,-6 8-3,6 0-77,-8 0 91,0-7-6,0 6-58,0-7-76,0 8 207,-8 0 0,4 0 3,-8 0 141,1 0 9,1 0-219,2 8 143,8-7-123,-7 14 6,5-12 1,-6 11-56,8-1 80,-8-6-10,6 9-108,-6-7 112,8 10-4,0-11 12,0 9-255,8-9 227,-6 3-29,14-3 23,-14-1-224,13 3-23,-5-1 193,7-1-348,-7-8 160,6 0 1,-7 0 145,9 0-467,-1 0 240,1 0 126,-1 0 0,-5-8 172,-1-4 0,-7-2 0,4-5 0</inkml:trace>
  <inkml:trace contextRef="#ctx0" brushRef="#br0" timeOffset="183">856 472 8013,'-2'-18'0,"-2"1"0,-4 0-29,-2-1 0,5 6 0,-5 1 108,2-4 406,-5 1-932,11 3-343,-6 4 407,8 7-278,0 0 660,0 7 1,0-2 0,0 7 0,0-1 0,0 6 0</inkml:trace>
  <inkml:trace contextRef="#ctx0" brushRef="#br0" timeOffset="748">1135 647 7886,'12'0'27,"-1"0"0,-5 0-405,6 0 1,-8 1 463,2 4-110,-4-3 0,3 9 27,1-5 48,0 3-1,-6 1-76,0 5 1,0-10-1,0 6 70,0 3 0,0-5-170,0 2 154,0-6-44,0 3 1,0-10 0,0-4-27,0-5 1,6-5 0,2 0 0,-1 3 7,1 0 1,0 2 0,-2-6 20,5 0 0,3 4 0,0 4 1,-3 2 11,3 3 1,1-4-1,3 2-10,-1 1 4,1 4 0,-1 1 71,1 0 0,-1 0 75,1 0-117,-1 0 1,6 0 0,0 0 0,-1 0 0,-3 0 0,-1 0 80,-1 0 0,1 0 0,-3 1-81,-3 6 1,1-3-1,-7 8-220,-2 1 227,-2 3-298,-2 1 0,0-8 260,0 7 10,0-14-223,-8 13 95,6-12 1,-7 10-279,3-7 405,4 8 0,-14-13 0,7 6 0</inkml:trace>
  <inkml:trace contextRef="#ctx0" brushRef="#br0" timeOffset="1232">1816 681 8035,'12'5'-221,"0"1"1,-1 0-24,6-6 0,-5 0 1,0 0-1,2 0 1,0 0 162,5 0 1,-2 0-1,-1-1 109,-5-5 0,5 4 0,-7-6 1,1 0 1,4 5 70,-8-9 1,-1 6-30,-5-6 1,6 6 11,0-6 0,0 8-4,-6-8 0,-2 8 17,-4-3 0,4 6-67,-13 1 0,5 0 3,-8 0 1,5 0 0,-4 1 3,-1 6 0,-3-3-10,2 8 11,3-2-8,-2 1 1,0 3 18,1-1-2,8 2-123,-7-5 116,6 5-23,1-4 13,1-3 66,8 9 0,0-14-41,0 8 22,0-6-49,0 10 0,0-10 34,0 5-136,8-6 104,1 13-96,1-15 1,6 11 0,-5-7 0,4-3-87,3 0-297,7 4 216,-5-6 93,5 7 1,-6-8-192,5 0 332,-5 0 0,14 0 0,-6 0 0</inkml:trace>
  <inkml:trace contextRef="#ctx0" brushRef="#br0" timeOffset="2467">2620 664 7656,'10'0'-1226,"3"0"1062,-9 0 264,4 0 1,-10-6 130,-4 0 28,-5 1-211,-5 5-2,-2 0 1,7 0 0,-2 0 0,0 0-42,-2 0 66,-3 0-40,0 0 1,-4 1 0,-2 3 0,3 4 9,2 2 0,1-7 1,1 5-1,-1-3 1,2 3 27,5 3 1,-5 1-34,4 5 1,5-1-1,1 3-6,4-2 1,4-6-1,4 0 1,4-3-66,-1 3 1,7-7-1,-5 4 39,5-1 0,7-6 0,1 5-60,-3-4 0,-2-2 0,-1 0 0,-1-2-32,0-4 0,-4 4 0,-2-9 1,1 2 67,-3-2 0,4 0 1,-4-6 23,1 0 0,-5 0 0,5 4 0,-2 2-23,-5-2 1,0 3 157,-3-3 1,0 7-139,0-4 1,2 6-63,3-2 0,-3 12 0,5 3 93,2 1 1,-5 5 44,7-3 1,1 4-46,6 0 1,-3-3-1,-1-3 1,-3-2-10,3-6 0,1 6 1,3-2-73,-1-2 1,0-2-1,1-2-37,0 0 1,-1 0 71,1 0 0,-1-8 0,-2-4 24,-3-2 1,2 1-1,-6 2 1,-1-3 11,1 0 1,0-5-1,-4 2 1,2 0-14,-3 0 0,-2-2 1,-1 3-10,0-2 1,0 0 0,-1 3 0,-2 2-1,-3 1 1,-8 7-1,4-2 1,-1 1-5,-2 0 1,3 0 0,-8 6 8,1 0 1,-1 0 38,1 0 0,5 0-79,0 0 34,9 0 0,-3 6 1,12 0-30,4-2 0,7-2 0,0-2 0,1 0 11,-1 0 1,1 0-1,-2 0 1,2 0 18,0 0 0,-2 0 0,3 0 41,-2 0 0,1-6 1,-1 0-1,1 3 53,-1 0 0,0 3-43,1 0 1,0 0-59,-1 0 0,1 3-44,-1 3 64,0-4 0,0 5 0,-1-6-23,-4 5 1,4-1-10,-5 7 1,-1-3 0,0 4 17,-3 0 0,-1-2 0,-6 7 1,0-2 1,-2 3-1,-2-2 1,-3-2 7,-3-3 0,6 3 0,-5-3-4,2 4 0,0 0 0,-5 3 45,6-2 1,-1-6 0,1 1-8,2 1 0,1-2-36,3 1 1,3-10-1,1 6 37,2 1 0,7-8-2,-1 6 0,2-6 0,5-1-19,-2 0 1,1 0-1,-1 0 2,1 0 0,-1 0 1,0 0-14,1 0 0,-6 0 0,-1 0-121,3 0 0,-5 0 0,1-1-15,-2-6 1,4 3-852,-6-8 976,-1 9 0,-5-12 0,0 4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9:32.106"/>
    </inkml:context>
    <inkml:brush xml:id="br0">
      <inkml:brushProperty name="width" value="0.08571" units="cm"/>
      <inkml:brushProperty name="height" value="0.08571" units="cm"/>
      <inkml:brushProperty name="color" value="#E71224"/>
    </inkml:brush>
  </inkml:definitions>
  <inkml:trace contextRef="#ctx0" brushRef="#br0">18 141 7469,'-10'-8'-231,"3"4"183,7-8 0,0 1 0,0-7 37,0 1 1,7 1 0,5 3-1,3 3 40,3 2 0,-1-3 1,1 5-1,-1 2 74,1 2 0,-1 2 0,1 0-51,-1 0 0,1 0 1,-1 0-30,1 0 0,-1 6 0,0 1-27,1 3 1,-1 0 0,-1 3 0,-3-3-18,-1-2 0,-6 6 2,6-3 0,-9 5-20,3 1 0,-4 1 8,-2-1 1,-2 1-38,-4-1 56,5 0 30,-15-7-8,13-2-16,-4-8 26,7-8-22,0 6 3,0-13-58,0 5 55,7 0 1,-4-5 0,13 5-10,-7-7 5,9-1 1,0 6 0,0 1-1,-1-1 1,1 1 0,-1 1-2,1 2 0,1-4 1,2 7-1,3 1 24,-3 2 1,0-4-1,1 0 1,1 2-8,-2 2 0,-2 2 0,-1 2 36,0 4 0,-1-2 0,0 6-13,1-3 1,-6 5 0,-3-4-19,-2 2 1,6 1 0,-8 7-11,-1-1 1,-2-5 0,-2-2-1,0 5-112,0 1 0,0 1 0,0 0-126,0 1-128,0-1 151,0-7-24,0 6-122,0-14 356,0 12 0,8-11 0,2 5 0</inkml:trace>
  <inkml:trace contextRef="#ctx0" brushRef="#br0" timeOffset="467">1190 106 7973,'18'-8'-626,"-9"6"1,5-8 821,-8 4-121,-1 5 1,-6-7 0,-5 8 26,-6 0 1,1 0-1,3 2-82,0 4 1,-4-3 0,4 7-25,-2-2 55,7 5-5,-6-11-25,2 14 13,5-6 11,-6-1 0,5 7 0,0-5 57,-3 5-55,0 1-71,6 1 51,0-1 0,0-5 1,0 0 52,0 1-27,0 3-47,8 1 1,-4-6-43,8 1 1,-1-8 36,8 2 1,-2-3-4,1 3 0,1-3-94,4 3 0,-1-6 107,7-6 3,-9 3-40,6-12 1,-7 11 24,5-8 1,-5 1 32,4-6 1,-10 1-38,-1 5 106,0-5-102,-2 6 0,4-7-1,-8-1 4,-2 1 2,5 0 1,-7 5 207,4 0-131,-5 1-107,-8-7 1,-4 6 49,-5 1 0,-2 7-251,0-2 0,-1 4 15,-4 2 0,1 2-10,-6 4 0,-1 2 151,-6 3 71,0 5 0,-8-6 0,-1 7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9:41.310"/>
    </inkml:context>
    <inkml:brush xml:id="br0">
      <inkml:brushProperty name="width" value="0.08571" units="cm"/>
      <inkml:brushProperty name="height" value="0.08571" units="cm"/>
      <inkml:brushProperty name="color" value="#E71224"/>
    </inkml:brush>
  </inkml:definitions>
  <inkml:trace contextRef="#ctx0" brushRef="#br0">36 18 7298,'0'11'-615,"0"1"633,0-8 60,-8 11 16,6-13-55,-6 6 0,8-6 92,0 4 1,-2-4 119,-4 3-85,4-3-164,-5-2 1,9-5 0,3-3 0,7 0 7,4 0 1,3 1 0,2 3-1,3-2-193,-3 2 175,6-6 0,-8 8 0,7-3 3,-1 3 0,-4 2 0,6 0 1,-1 0-6,-5 0 0,0 0 0,3 0 7,5 0 1,-10 5 0,-1 3 1,-3 2 1,1 1 0,-1 7 0,-3-1 0,-6 1 1,-4 1-1,-2 5 0,5-5 0,1 4-35,-2-3 0,-2-3 0,-2 1 25,0-1 1,-8-7 0,4 3 46,-7-7 0,5 6-46,-6-6 187,8-1-175,-3-5 8,-1 0 134,-2 0-128,0 0 0,3 0 43,-1-7-40,6 5 19,-6-14-47,8 7 1,0-9 30,0 1-55,0-9 0,0 7 0,0-4-52,0 3 0,6 1 0,2-2 0,2-3-82,3 3 1,3 3 76,1 7 0,-5-3-133,-1 8 166,1 1-25,6 5 29,-1-8-17,0 6 1,1-6 68,-1 8 0,1 0 0,-1 0 0</inkml:trace>
  <inkml:trace contextRef="#ctx0" brushRef="#br0" timeOffset="497">786 70 8006,'8'10'0,"-6"-3"0,14 1-307,-14-6 0,7 6 198,-3-8 13,4 0-62,0 0 242,5 0 0,-7 2 0,5 2 0,-1 2 252,2-3-622,1-1 183,-5-2 1,5 0 184,-5 0 0,8 0-92,-1 0 0,1-5 0,-1-3 0,0 0 1,1-2-133,-1 1 0,1-3 210,-1-6-69,1 1 3,-9 7 7,-1-5 0,-10 13 18,-4-4-35,-3 4 1,-9 2 0,1 0 14,-1 0 1,-5 2 5,0 4 0,0-4 0,5 4 0,1-2 2,-1 1 0,1-1 12,-1 8 1,3-6-18,3 5 0,-2-5 190,9 6-182,-1-1-4,6-1 0,0 6 70,0-5 1,0 5-16,0 1 1,0 1 0,0-1-1,2 1-24,4-1 1,-3-5-1,7-1 1,0 1 16,0-2 0,1-1 1,7-5-1,-1 2-63,1-2 1,1-2 0,2-2 0,3 0-247,-3 0 1,4 0 0,-2-2-1,1-2 86,1-2 0,-6-1 1,7 1-1,-3-4 161,0 0 0,8-14 0,-4 6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9:42.685"/>
    </inkml:context>
    <inkml:brush xml:id="br0">
      <inkml:brushProperty name="width" value="0.08571" units="cm"/>
      <inkml:brushProperty name="height" value="0.08571" units="cm"/>
      <inkml:brushProperty name="color" value="#E71224"/>
    </inkml:brush>
  </inkml:definitions>
  <inkml:trace contextRef="#ctx0" brushRef="#br0">36 18 7393,'-2'-10'-1346,"-4"5"1503,4 3 0,-8 2-122,5 0 3,3 0 1,-6 0 44,8 0 274,0 0-303,0 7-9,0-5 116,0 14-151,0-7 69,0 9-22,0-1-186,0 1 170,0-1 30,8 1-16,-6-1-140,5 9 125,-7-7 0,0 6-100,0 0 96,0-5-15,0 13-14,0-14-62,0 6 84,0 1-22,0-7 10,0 6-40,0-7 39,0 7-1,0-6-72,8 7 70,-6-9 0,6 0-11,0 1-105,-7-1 85,7 1 1,-2-1-1,0 1-105,-2-1 118,-2 1-5,-2-1 1,6-5-19,-1-1 19,1 1-280,-6-2 266,0 5-25,0-13 21,0 7-353,8-9 183,-6 7 197,6-5 0,-1 6 0,3-8 0</inkml:trace>
  <inkml:trace contextRef="#ctx0" brushRef="#br0" timeOffset="639">682 524 5963,'0'-17'627,"-8"5"-514,-3 1-60,-5 7 1,-1-4 0,-1 8 0,1 0 0,-1 0 0,1 0 320,-1 0-350,1 0 0,5 0 41,0 0 0,1 0-40,-7 0 4,1 8 1,-1 2-9,1 7 1,5-5 0,1-1 1,5 1-5,-6 5 0,8 1-30,-1-1 38,3 1 1,4-1-2,3 1 0,-1-7 2,8 1 1,0-8-72,5 2 0,-5 1 0,-1-1 1,3-2 13,1-2 1,9-2-11,-1 0 0,0-6-7,-5 0 0,-1-5 19,1 5 0,-3-8 13,-3 3 1,3 1-71,-3-2 37,-4 1 103,-1-7 244,-7 1-227,0-1 1,0 11-89,0 7 1,6 2 0,0 9-271,-2 3 277,6 1-111,-8-5 1,7 6 0,-3-5 0,6 5-425,3 1 231,-5-7-1,6-2 314,-7-8 0,9 0 0,-1 0 0,1 0 0,-1 0 0</inkml:trace>
  <inkml:trace contextRef="#ctx0" brushRef="#br0" timeOffset="994">1084 53 6880,'15'8'199,"-3"3"0,-6 5-149,-4 1 0,3 1 0,1 1 0,-2 5-42,-2 5 0,-2-2 1,0 2-34,0 2 0,0-4 0,0 0 0,0 0 0,0 1-2,0 3 1,0-6-1,0 0 1,0-2-55,0 1 1,0-1 0,0-6-1,0 1-376,0-1 437,0-7-137,0 6 1,0-13 156,0 9 0,0-8 0,0 4 0</inkml:trace>
  <inkml:trace contextRef="#ctx0" brushRef="#br0" timeOffset="1568">944 420 7781,'-10'7'-1151,"-5"-5"1072,13 6-39,-6-8 213,8 0-20,-8 0 100,6 0-97,-5 0 19,7 0 2,0 0-6,7 0 1,-3 0 0,8 0-53,1 0 0,3 0 0,3 0 0,3 0-31,1 0 0,2 0 0,-3 0 0,3 0 27,2 0 1,0 0-1,4 0 1,-4 0-144,-1 0 0,5-2 0,-4-2 0,2-1 79,0 1 0,-8-4 0,5 0 0,-3 0 30,0 1 0,-5 1 0,-7 6 30,3 0-13,-6 0-25,-1 0 15,1 0-15,-6 0 0,4 0 1,-10 2 5,-2 4 1,-6-3 27,7 9-12,-9-8 1,10 6-1,-6-5 40,3 7 1,-1-2-43,2 1 1,4 1-1,-4 6 1,4-1 52,2 0 1,0-5-1,0 0-61,0 1 1,0-3 0,2 2 4,4 1-46,4 3 1,7-6-1,1-3 1,-1-1 0,1 0-1,-1-2 1,1-2-395,-1-2 265,1 0 0,-1 0 50,1 0 1,-3-2 0,-1-2 0,-5-4 112,-1-2 0,6 7 0,-12-21 0,5 5 0</inkml:trace>
  <inkml:trace contextRef="#ctx0" brushRef="#br0" timeOffset="1767">1608 263 7942,'-12'-16'-1537,"2"2"1651,2 3 0,3-1 0,5-5 98,0-1 0,0 7-362,0-1 0,-2 8-273,-4-2 235,4 4 220,-6 2-296,8 8 264,0-6 0,-8 14 0,-1-7 0</inkml:trace>
  <inkml:trace contextRef="#ctx0" brushRef="#br0" timeOffset="2241">2027 455 6344,'-8'-10'702,"-2"2"-680,1 8 0,-15 0 0,3 0 0,-4 0 0,1 2 92,5 4 1,2-2 0,-1 6 0,1-1-21,-1 1 1,6 2 0,3 5-115,1 0 1,2 1 0,6-1-20,0 1 0,2-3 0,2-1 1,4-4-33,1-3 0,5-1 0,7-6 1,3 0-1,-3 0 1,4 0 0,0 0-1,1-2 32,-1-3 1,4 1 0,-6-8 0,-1 0 17,-3 3 0,-1-7 1,-1 4 22,0-3 1,-1-3-1,-4 1 17,-7 0 1,-3-1 0,-2 1-38,0-1 1,-7 7 0,-5 1 0,-4 2-49,-1 4 1,0 2 0,-1 2 0,1 0-100,-1 0 0,1 0 1,-1 0 164,1 0 0,-1 8 0,1 2 0</inkml:trace>
  <inkml:trace contextRef="#ctx0" brushRef="#br0" timeOffset="2756">2306 472 7026,'10'0'-353,"-2"0"244,-8 0 52,0 0-33,7 0 145,-5 0 0,6 0 0,-8 8-44,0-6 53,0 13-14,8-13 1,-6 14-11,6-14 20,-1 13-24,-5-13 84,6 14-76,-8-14 4,8 13-29,-6-13-74,5 14 102,-7-14 7,0 5-230,0 1 213,8-6-2,-6 6 11,6-8-92,-8 0 13,0 0 99,-8 0-60,6-8-10,-6 6-3,8-13 10,0 13 1,0-14-155,0 4 154,0 5 0,0-9 1,6 6 7,0-7-5,8 7-2,-5-5 0,3 11-9,0-8 9,-1 8-70,15-3 0,-11 1-53,8 0 102,-7 0 67,9 6 1,-7 0-73,-1 0 2,0 0 128,1 0 1,5 0-109,1 0-4,-1 0 133,-6 0 0,1 2-103,-1 4-11,8-4 15,-13 13 0,11-11 18,-11 8-116,4 0 93,-7 5 0,1 0-58,-4 1 1,-4-1-1,3 1 1,-3-1-1,-2 1-162,0-1-147,-7 1 144,-3-1 85,-7 1 0,5-7 113,0 1 0,1 0 0,-7 6 0</inkml:trace>
  <inkml:trace contextRef="#ctx0" brushRef="#br0" timeOffset="3675">3459 437 7742,'8'-2'-574,"-8"-4"0,-8 4 458,-10-3 104,1 3 57,-1 2-19,1 0 190,-1 0-179,1 0 0,0 0 81,-1 0-68,1 0-22,-9 0 8,7 0 68,-6 0-61,15 0 11,-6 0 5,15 0-84,-15 0 88,14 7-82,-6-5 0,8 14 47,0-4 8,0-5-208,0 1 191,8 0-32,-6-6 0,14 8 1,-5-7-1,5 3 2,1-2 0,-5-2 1,-1-2-7,3 0 19,2 0-16,1 0 13,1 0-9,-1 8 15,0-6 154,1 5-156,-1-7 2,1 8-8,-1-6 12,1 6-2,-9 0 8,7-6-235,-14 13 225,13-13-31,-13 14 1,12-12-34,-8 7 50,0-7 2,-6 12-10,0-14 6,0 5-27,0 1 111,0-6-55,0 14 0,-8-13 0,-4 7 279,-3-2-299,5-2 19,-6 1 33,-1-5-24,-2 14 25,-7-14-175,9 6 144,-1-8 11,1 0 6,0 0-295,-1 7 270,1-5 1,-1 7-12,1-9-166,-1 0-33,8 0 193,-5 0-433,5 0 201,1 0 237,1 0 0,0 0 0,-2 0 0</inkml:trace>
  <inkml:trace contextRef="#ctx0" brushRef="#br0" timeOffset="4481">3721 70 8025,'9'-9'-1986,"-1"-7"1702,-8 14 284,0-6 234,0 8 0,0-1 470,0-5-550,0 4-96,0-6 62,0 8 74,8 0-143,-6 0 62,6 0-28,-8 0 1,2 6-109,3 0 154,-3 7-122,6-11 0,-2 14 1,2-5-1,-1 5 106,1 1-193,6 1 155,-12-1-32,6 9-122,-1-7 1,-5 8 71,4-4 25,4-3-98,-8 13 1,5-14 116,-7 4-44,0 5-34,8-9 1,-6 6 51,4-7-63,-4-1 52,-2 8 1,0-5-4,0 3 0,0-4-3,0-1 0,0-1 2,0 1 1,0-1 0,0 1-8,0-1 0,0-5-173,0 0 170,0-9-4,0 5-2,0-8 56,0 0 26,-8 0-74,6-8-1,-6 7 1,8-7 1,0 0-3,0 6 80,0-6 1,-2 2-54,-3 1-20,3-1 0,-6 4-188,8-4 95,0 4-11,0-13 92,8 13-13,-6-14 11,13 14 0,-11-11 1,8 5 7,1-2-16,-5 6 21,8-11 1,-7 11 4,9-8-31,-1 8 14,1-11 102,-1 13-97,1-6-4,-1 0 43,1 6 1,-7-5-37,1 7 6,-1 0 0,7 0 3,-1 0 0,1 0 0,-1 0 0,1 0-1,-1 0 0,-5 0 0,0 0 0,3 0-3,6 0 0,-7 0 0,3 0 0,-1 0 22,0 0 1,-5 0-1,1 2 91,1 3 0,-5-1-56,-2 8 0,-4-6 0,-2 5 6,0 3 0,0-4 0,0 1-65,0 3 0,0 1-164,0 3 1,0-1-166,0 1 41,0-1 244,0-7-48,0-2 99,8 0 0,9-7 0,10 7 0</inkml:trace>
  <inkml:trace contextRef="#ctx0" brushRef="#br0" timeOffset="4739">4681 507 7900,'-8'-10'47,"7"3"1,-9 7 174,4 0-78,4 0 0,-6 0-172,8 0 0,0 7 244,0 5-390,0-4 137,0 7 28,0-13 82,0 14-288,0-7 129,0 1-1,0 6 95,0-14-350,8 13 158,-6-13 26,14 6 1,-9-6-215,5 4 55,3-4 317,-5 5 0,15-7 0,3 0 0</inkml:trace>
  <inkml:trace contextRef="#ctx0" brushRef="#br0" timeOffset="4930">4664 245 8025,'0'-17'-100,"0"-1"0,0 6 1,0 1-361,0-3 252,0 7 165,0-9 130,0 14-1,0-6-703,0 8-85,0 0 702,8 0 0,1 8 0,9 2 0</inkml:trace>
  <inkml:trace contextRef="#ctx0" brushRef="#br0" timeOffset="5335">5100 385 7261,'-9'0'-212,"1"0"442,8 0 75,0 0-230,0 8 0,0-5 0,0 9 0,0 2 26,0 1 0,0 5 0,0 1 0,0 4-78,0 2 1,6-3-1,0 5 1,-3 2 42,-1 2 0,-2 2 1,0 0-75,0 0 1,0-1-1,0 1 1,0 0-1,0 0-53,0 0 1,0-2-1,0-2 1,0-2-20,0 2 0,0-5 1,0-1-1,-2-2 2,-3 0 1,3 1-1,-4-7-592,4 1 0,-4-7 670,0 1 0,0-8 0,6 4 0</inkml:trace>
  <inkml:trace contextRef="#ctx0" brushRef="#br0" timeOffset="5824">5118 524 7455,'-2'-11'-1475,"-2"-1"1450,-2-1 1,0-3 171,6-1 1,6-1 0,2 3 11,2 3 1,-4-2-67,5 9 1,-5-7-1,6 6 40,1 2 1,3 2-79,1 2 1,1 0 0,-1 0-1,1 0-8,-1 0 0,1 0 1,-1 0-48,0 0 1,1 6 0,-1 0 0,1 0-14,-1 2 0,-1 1 1,-3 7-5,-1-5 1,-8 5 0,2-4 3,-4 3 1,-2 3-1,-2-1 45,-4 0 0,-4 1 1,-7-1 24,-1 1 1,1-6-1,-1-1 1,1 1 4,-1-2 0,1 3 1,0-5-1,-1 0-37,1-1 1,1 1 0,2-4 0,3 2 7,-3-2 0,5-2 0,-3-2-85,-2 0 0,5 0 1,-3 0-1438,-2 0 1489,-1 0 0,-3 0 0,1 0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9:51.616"/>
    </inkml:context>
    <inkml:brush xml:id="br0">
      <inkml:brushProperty name="width" value="0.08571" units="cm"/>
      <inkml:brushProperty name="height" value="0.08571" units="cm"/>
      <inkml:brushProperty name="color" value="#E71224"/>
    </inkml:brush>
  </inkml:definitions>
  <inkml:trace contextRef="#ctx0" brushRef="#br0">1 53 7021,'0'-10'-473,"0"3"1,2 1 635,3 0 1,-3-2 64,4 2 0,-2 4 176,2-3-215,-4 3-38,6 2-104,-8 0 0,0 7 0,0 5-22,0 4 0,0 1 0,0 0 0,1 1-16,5-1 0,-4 7 0,6 1 1,-2 1-91,0-2 1,-1 8 0,-3-4 0,2-1 50,2-5 1,0 4 0,-6-2 0,0-3 1,0-2 0,0-1 1,2-1-1,2 0-44,2 1 1,-1 0-26,-5-2 12,0 2 85,0 1 0,0-11-56,0-8 1,0-8 26,0-11 0,0 1 0,0 2 46,0-2 1,8 6 0,4 3 0,1-1 12,-1 0 0,4 7 0,-3-5 0,7 2-7,3 0 0,0-2 0,-5 4 0,-1-2-2,0 3 1,1 0-1,-1 3 1,1 0 2,-1 0 0,1 0 0,-1 0 45,1 0 0,-1 0 1,1 0-37,-1 0 0,-5 0 1,-3 3-85,-1 3 79,-2-4-2,2 12-2,-6-3 7,6-3-11,-8 9 0,0-8 0,0 9-107,0 0 106,0-2-10,-8-5-64,6 4 55,-14-4 0,7 5 0,-9 2 0,1 0 0,-1-3-4,1-3 1,-1 1-1,1-5 1,-1 1 3,1-2 0,-6 5 0,-3-6-2,-1-3 4,6 8-239,-4-10-1,7 6 211,1-7-176,-1 0-6,1 0 173,7 0-190,-5 0-50,13-7 1,-6-3 275,8-7 0,0-1 0,0 0 0</inkml:trace>
  <inkml:trace contextRef="#ctx0" brushRef="#br0" timeOffset="523">699 403 7747,'6'12'-862,"0"0"915,7-10 0,-9 7-212,8-9 0,-6 0 0,5 0 192,3 0 0,1 0 0,3 0 15,-1 0 0,-5 0 1,0-3-17,1-3 0,-3 6 1,2-6-167,1 4 126,-5 2 45,0 0 1,-10 0 0,-4 0 27,-6 0 1,3 0-30,-3 0 0,0 0 0,-5 0 0,-1 2 94,1 4 1,-1-3-81,1 8 0,1 1-18,5 6 0,-3-6 1,8-1 0,-5 0 0,5 7 61,2 1-75,2-3 0,2 2 0,0 0 0,2-3-22,4-3 1,-2-2 0,7-7 0,3 3-47,2-1 0,1-4 60,0-1 1,7 0-193,-1 0 1,0 0 9,-5 0 1,5 0-108,0 0 1,1-1 163,-7-5 1,1-2 113,-1-3 0,8-6 0,2 8 0</inkml:trace>
  <inkml:trace contextRef="#ctx0" brushRef="#br0" timeOffset="869">1345 88 6914,'0'17'256,"0"1"-202,0-1-40,0 9 1,0-7 0,0 7 0,0-3 0,0 1 0,0-1-11,0 2 0,0-5 0,0 5 0,0-2-7,0 0 31,0 1-315,0-7 140,0 0-1,0 1-137,-7 0 271,5-2-47,-6-5 33,8 4-263,0-4 0,-8-2 291,6-2 0,-6 2 0,8 0 0</inkml:trace>
  <inkml:trace contextRef="#ctx0" brushRef="#br0" timeOffset="1662">1136 403 6022,'9'0'1247,"-1"0"-1057,-8 0 1,2 0 3,4 0 1,-2 0-257,8 0 1,1 0 0,8 0-47,3 0 1,1 0 0,-2 0 0,4 0 20,1 0 1,3 0 0,-6-2 0,0-2 30,0-2 0,4 0 1,-5 6-1,-1 0 24,2 0 1,-5 0-1,3 0 1,-4 0 10,-1 0 1,-7 0-1,1 0 42,2 0 0,-5 0 116,3 0-35,-8 0 1,2 0 0,-10 3-29,-2 3 1,-8-4-1,5 5-5,-1 0 0,2-2 0,8 7-70,0 1 1,0 2-1,0 3-1,0 0 1,0-2 0,0 2-12,0 1 1,6-3 0,2 1 0,0-3-14,-1-3 30,7-8-2,-4 6-275,7-1 263,-7-7 5,5 6-8,-5-7 6,7 0-18,-7 0 16,6 0-32,-7 0-212,9 0 211,-8-7 26,5 6 1,-11-16-1,6 6 0,-1-2 1,-1-2-1,2 5 53,0-5 1,-7-1 130,3-2 1,-2 9 25,2 4-232,-4 3 63,6 9 9,-8-5-12,0 14 0,2-13 0,3 10 51,7 1 1,-2-7-36,1-1-29,1 4 0,0-8 0,-1 4 1,3-5-1,1 2 0,3 0-10,-1 4 1,1-2 0,1-5-1,3-2-1,1-3 1,0 0 0,-5-7-4,-1-1 0,1-2 0,-3-4 0,-3 1-4,-6 2 22,-5-10 1,5 7-13,0-4 0,0 3-121,-6 2 0,-6 1 62,0 0 1,-7 1-114,1 5 1,-3-3 78,-3 8 1,1 1 0,-1 5-1,-1 0-233,-5 0 325,5 0 0,-6 0 0,7 0 0</inkml:trace>
  <inkml:trace contextRef="#ctx0" brushRef="#br0" timeOffset="3055">2411 438 7938,'17'5'0,"1"1"-823,-9 0 562,7-6 184,-7 0 151,1 0 51,6 0-175,-14 7-57,13-4 166,-5 5-1,0-8-250,5 0 234,-13 0 11,14 0-118,-14 0 1,11-2 114,-7-4-45,8 3 0,-7-5 0,5 2 9,-6-7 2,3 7-61,-7-10 56,14 13-25,-14-11-1,6 12 17,-8-14 0,0 12-8,0-7 10,0 6-16,0-2 15,0 7-3,0 0-5,-8 0 4,-2 0 12,0 0 0,-1 0 34,-1 0-44,1 0 79,-15 7 7,9-4-71,-1 12-6,1-13 6,7 14-4,-5-14 0,11 12-50,-8-1 59,8-7-6,-11 11 6,13-15-22,-6 12 16,8-3-1,0-2 71,0 0-70,0-2-8,0-5 24,8 14 1,1-13 0,9 8 0,-1-2 0,1-1 111,-1 1-108,-7-5-7,6-4 13,-7 9-16,9-7 0,-1 5-43,1-7 1,-1 0 63,1 0-13,-1 0-4,1 0-12,-1 0-209,0 0 29,1 0 174,-1-7-16,1 5-155,-1-14 146,1 15 7,-1-7-22,1 0-15,-1 5 12,1-12 11,-9 4-20,7 2 110,-14-7-107,13 7 110,-13-9-92,14 1 12,-14 8 0,5-7 12,-7 4-5,0-4 1,0 5-3,0 0 1,-1 6 2,-5-1-1,4-3-1,-14 6-12,14-4 0,-13 7-1,3 0 1,2 0-41,-1 0 1,1 7 59,-2 5 0,3 4 1,5 1-4,-2 1 0,0 0 0,6-1-5,0 0 1,2-5 0,4 0-14,6 2 0,-3-6 0,3 3 1,2-4 1,1 6 0,3-7 11,-1-3 1,-5 0-1,-1-3 29,3 0 0,-4 0 0,1 0-4,3 0 1,-4-6 0,-1-2 0,1 0 30,0-1 0,-5-4 1,5 1-41,-2-3 0,4 3 1,-5 0-1,1-2-13,0 0 1,5 2 0,-1 1 0,2 3-10,-3-2 1,5 0-1,-5-2 1,3 5 15,-2-1 1,3 5-1,-3-2 1,3 3 6,3 2 1,-1 0-1,1 0 34,-1 0 0,-5 0 1,0 0-10,1 0 0,-3 6 1,0 1-25,-3 4 0,5 0 0,-4 6-5,1 1 0,-5 0 1,2-1-74,-4 0 0,4-5 0,0 0 24,-2 2 1,-3-6-88,-1 4 1,0-6 39,0 7-7,0-9 19,-7 4 1,5-11 51,-4-2 1,4 1 0,4-6 0,2 0-4,2-1 1,1 3 0,-3-6-1,4 3 32,2 4 0,-4-5 0,3 5-16,-1-3 1,6 5 0,-3-6 0,5 2-18,1-1 0,1 7 19,-1-3 0,1 3 23,-1 3 1,1 0 10,-1 0 0,-5 0 0,-1 0 0,3 0 1,1 0 101,3 0 0,-1 0 0,1 0-62,-1 0 0,-5 3 0,0 0 0,-1 4 35,-1 4 1,0-5-1,-6 6 1,3-1-95,3-1 0,-4 4 0,4-2 0,-1 2-28,1-2 1,-6 4 0,2-4-54,-4 4 1,-2-4 0,0-2-326,0 5 1,0-5 397,0 1 0,0-8 0,0 6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9:58.836"/>
    </inkml:context>
    <inkml:brush xml:id="br0">
      <inkml:brushProperty name="width" value="0.08571" units="cm"/>
      <inkml:brushProperty name="height" value="0.08571" units="cm"/>
      <inkml:brushProperty name="color" value="#E71224"/>
    </inkml:brush>
  </inkml:definitions>
  <inkml:trace contextRef="#ctx0" brushRef="#br0">18 174 6884,'0'-12'-380,"0"0"724,0 7-32,0-1-184,0 6 1,2 0 0,4 0 8,5 0 1,5 6 0,1 5-60,1-1 0,-1 0 0,1-5 1,-1 4-43,1 2 1,-1 4 0,1-3 0,-1 1-71,0-1 0,7 4 0,-1-5 0,-2 5-123,-1 0 1,3-3 0,0-3 0,-1-1-120,-3 1 0,-1-4 0,-1 4-95,0-3 1,1 5 370,-1-6 0,1 0 0,-1-6 0</inkml:trace>
  <inkml:trace contextRef="#ctx0" brushRef="#br0" timeOffset="592">367 16 6126,'-11'-2'452,"-1"-3"1,6 3-314,-6-4 1,7 6 19,-7 6 1,6-2-132,-6 7 1,9 1 0,-5 3 0,2-1-36,0-2 1,-2-3 0,3 5 0,-5-2 16,0 1 1,-3 3 0,5 1 0,-2 1 6,-3-2 0,-1 2 0,0 0 0,3-2-38,-3 3 0,4 0 0,-1 3 0,-1 1 19,2-3 1,-3 1 0,7-4-1,0 1-5,-1-1 1,3 0-1,-6 1 1,2-1-8,4 0 1,0-1 0,1-2-1,-3-2-63,2 1 1,0-4 0,0 3 12,-2 1 0,0-2-286,6 1 1,2-10-51,4 5 0,-2-6 400,8-1 0,-1-8 0,7 0 0</inkml:trace>
  <inkml:trace contextRef="#ctx0" brushRef="#br0" timeOffset="988">978 312 7608,'12'0'-419,"0"0"851,-8 0-310,3 9 1,-7-5-335,0 8 1,0-7 211,0 7 0,0-9 0,0 6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9:57.333"/>
    </inkml:context>
    <inkml:brush xml:id="br0">
      <inkml:brushProperty name="width" value="0.08571" units="cm"/>
      <inkml:brushProperty name="height" value="0.08571" units="cm"/>
      <inkml:brushProperty name="color" value="#E71224"/>
    </inkml:brush>
  </inkml:definitions>
  <inkml:trace contextRef="#ctx0" brushRef="#br0">297 716 7888,'10'0'-1439,"-2"-7"1509,0 4 0,-6-12 17,5 13-17,-7-7-157,0 9 0,0 0 134,0-6-17,0 4 1,-6-8 0,-1 6 0,-3-2 109,-4 2-70,-1 3 0,-3-5 0,1 0 26,-1 2 0,-1 1-39,-4 3 1,3 0 17,-3 0-25,-4 0 0,8 0 0,-5 3 0,5 1-36,1 2 0,7 5 1,1-3-15,2 2 1,2 0 35,6 9 0,6-7 0,2-3 0,2-1-1,3-4 1,3 4 0,1-3 0,1-1-39,-1-2 0,1 4 0,-1 0 0,1-2-90,-1-2 0,1-2 0,-1 0 20,0 0 1,1-6 0,-1-2 0,1 0 20,-1 1 0,-5-5 0,0 4 52,1-1 1,-3 3 85,2-6 75,-9 8 1,5-5-93,-8 9 1,-2 7 0,-2 1-30,-1 2 1,-1 1-56,6 7 0,8-1 2,3 1 0,-1-10 0,1-2-27,3-3 1,2 3-147,1 0 0,1 0 124,-1-6 1,-1-8-1,-3-2 41,-1 1 0,-6-7 0,3 4 20,-1-3 1,-2 3 0,-4 2 0,2 1 17,1-1 0,3 6 1,-4-5-1,4 5-6,2-2 1,-5-6-1,7 6-5,2 2 0,-5 3 0,3 1 17,2 0 0,1 0 1,3 0 16,-1 0 1,-5 0 0,-1 0-1,1 1-13,-2 5 1,3-2 0,-5 5 0,0 2 56,0-2 1,3-3-91,-5 6 0,6-1 0,-7 7 7,-1-1 0,-2 1-167,-2-1 18,0 1 97,0-1 1,-2-7 32,-3-4 0,3-6 0,-4-6 18,5-6 0,1 2 1,0-1 28,0-4 0,0 7 0,1-3 0,3 2-17,1-1 1,7 5 0,-4-5-10,2 2 0,-7-5 0,11 9 1,-6-6-1,1 0-1,5 1 0,2 5 0,1-4 0,1 2-24,-1 0 0,0-1 0,1 3 1,-1-2 12,1 2 1,-1 1 0,1 3 0,-1 0 83,2 0 1,-3 0 0,2 0-1,0 0 0,-9 9 1,-1 2-49,-1 5 1,-5-4 0,4-1-93,-4 3 0,-2 1 1,0 3-172,0-1 0,0-5 0,0 0-217,0 1 1,2-5 452,4-2 0,3-4 0,9-2 0</inkml:trace>
  <inkml:trace contextRef="#ctx0" brushRef="#br0" timeOffset="772">1887 594 7888,'0'-11'0,"-8"5"0,6-2-766,-6 6 549,8-14 1,-8 13 254,-3-9 81,3 8 11,-8-11-73,7 13 0,-8-6-13,-1 8 16,0 0 0,2 0 80,-3 0-221,2 0 154,-1 0 0,-7 0 1,7 0-224,-8 0 194,8 0 0,1 0-33,-1 0 1,1 8 0,-1 2 18,1 7 0,6 0 1,-1 1-1,0-1 2,2 1 0,2-2 0,8 3-34,0-2 1,0-1 0,0 3-20,0-2 0,2-5 0,4-2 1,6-3-13,3-3 0,3 4 1,-1-2-1,1-2-39,-1-2 1,4-2 0,-1 0 0,3 0 38,-1 0 1,-3-2 0,-2-2-1,1-4 22,-1-2 0,-4-1 0,-2-5 1,0 3 7,-1 1 0,4-1 0,-9-3 0,-1-1-5,-1-2 0,3-3 0,-1-2 0,-1 3 23,-2 2 1,-2-1 0,0-1 0,-2-4-31,-4-2 0,4 5 0,-5-3 0,0 2-26,-6-1 1,3-5-1,-1 4 1,0 0 32,0 0 1,-2-4 0,5 3 0,1 1-1,-2 0 0,2 2 0,4 5 0,-4 1 10,3-1 0,0 3 0,0 1-3,-2 2 182,1 9-172,5-13-5,0 14 0,-2-6 38,-4 8-34,5 0 0,-8 0-103,9 0 139,0 0-97,0 8 70,0-6 1,0 8 0,0-4 40,0 5 0,0-1 1,0 2-1,0 1-11,0 3 0,0 1 1,0 3-1,0 1 5,0 2 0,0 2 0,0-3 0,0 1-21,0-2 1,3 5 0,0-1-1,3 0-11,-2 0 0,-2 6 0,-2-4 1,0 3 10,0-1 0,1-6 0,3 4 0,2-2-52,-2-3 0,0 3 0,0-3 0,3 1-14,-4-4 1,0-3 0,1-3-1,2-1-28,-2 1 1,4-3 0,0 0 62,1-3 0,4 7 0,3-4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29:55.450"/>
    </inkml:context>
    <inkml:brush xml:id="br0">
      <inkml:brushProperty name="width" value="0.08571" units="cm"/>
      <inkml:brushProperty name="height" value="0.08571" units="cm"/>
      <inkml:brushProperty name="color" value="#E71224"/>
    </inkml:brush>
  </inkml:definitions>
  <inkml:trace contextRef="#ctx0" brushRef="#br0">1 35 7918,'9'0'-290,"-1"0"412,-8 0-157,0 0 0,6 2 0,2 4 341,1 5-144,-5 5-32,12-6-134,-14 5 0,13-7-203,-3 4 116,-4 3 135,7-5-208,-5-1 0,7 5-60,1-8 27,-1 7 1,1-5-1,-1 4 1,1-3-1,-1-5 197,2 2 0,-3 0 0,2-6 0</inkml:trace>
  <inkml:trace contextRef="#ctx0" brushRef="#br0" timeOffset="481">665 35 7918,'9'-10'-2032,"8"2"2090,-17 8-8,8 0-21,-8 0 0,0-7 26,0 5 0,-1-6 62,-6 8-82,7 0 0,-9 0 117,9 0-100,-8 0-10,6 0 86,-5 0-57,7 0 56,-7 0-62,-4 0 1,-7 6 0,2 0 38,-3-2 0,2 3 0,-1 1 17,1 2 1,0 1-72,-1 7 0,3-1 0,1 1 0,2-1 0,1 1 0,-1-1 0,2 1 20,3-1 1,-5 2-1,4-3 1,0 2-40,1 0 1,-1 4 0,5 2-1,-3-3-10,1-2 1,3-1 0,2-1-1,0 1-28,0-1 0,0 6 0,0 3 18,0 2 1,0-8 0,0 3-112,0-2 1,0-5-1,0 2-236,0 0 1,-5-7 0,-1 1-266,2 1 601,2-4 0,-6 6 0,-2-6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1:04.179"/>
    </inkml:context>
    <inkml:brush xml:id="br0">
      <inkml:brushProperty name="width" value="0.08571" units="cm"/>
      <inkml:brushProperty name="height" value="0.08571" units="cm"/>
    </inkml:brush>
  </inkml:definitions>
  <inkml:trace contextRef="#ctx0" brushRef="#br0">1 88 6155,'0'-10'662,"0"-5"-414,0 13-145,0-6-109,0 8 68,0 0 1,0 8 0,0 4-51,0 3 1,6 2 0,0 1-1,-3-1-33,-1 1 0,0-1 0,2 3 39,2 3 0,0-2-66,-6 8 53,0-7 1,2 11-1,2-6-27,2 0 35,-1 6-18,-5-13 0,0 11 0,0-8 1,2-2-10,4-1 25,-4-3-8,6 1-159,-8-1 150,0-7-8,8 5-93,-6-13 1,5 8 63,-7-4 36,0-4 0,0 5 1,0-9-2,0-3 1,-2 1 0,-2-8 13,-1-1 1,-1-3-1,6-1-1,0-1 1,6 6-1,1 1 1,3-3 20,4-1-129,1-3 100,3 9 0,-1-7-5,8 6 0,-5-1-12,3-1 12,4 0-4,-7 3 3,5 1-9,0 0 5,-6 6 177,7-6-1,-9 8-160,1 0-4,-1 0 136,1 0-122,-1 0 15,-7 0-69,5 0 68,-5 0-8,0 0 24,5 0-26,-5 8 4,0-6 1,-3 14 1,-1-12-1,0 7 41,-2 3-98,6 1 53,-9 3-11,7-9 9,-8 7-139,0-6 139,0-1-8,0 7-259,0-6-6,0-1 251,0 7-17,0-14-272,0 13-16,0-13 271,0 14-200,0-14 240,0 5 0,0 1 0,0 2 0</inkml:trace>
  <inkml:trace contextRef="#ctx0" brushRef="#br0" timeOffset="582">839 437 6771,'-9'8'156,"1"2"-152,8 7 0,2-5-8,4 0 63,-5-9 1,7 13-49,0-6 31,-6-1-36,13 7 0,-7-12 0,6 5 23,-3-1 32,1-2-225,6 2 201,-1-6-19,0 5 0,1-7-246,-1 0 245,1 0-5,-1-7-86,9 5 83,-7-14-25,6 7 9,-7-9 1,-1 1-16,1-1-3,-1 1 12,-7-1 0,5-1-17,-3-4-5,-4 3 232,-1 3-205,-7 1 2,0 6 106,0-7 0,0 5 1,0 1 175,0-3-219,0 6 1,0 3-54,0 10 1,-5-1-3,-1 8 0,0 0-117,6 5 144,0 0-11,0 1 1,0 1-200,0 5 187,0-5-6,0 6 0,2-7-4,4-1-31,-4 8 43,5-5 0,-7 8-4,0-6 0,2-2-2,3 3 1,-2-4 0,3 1 0,-4 1 0,-2 2 2,0-1 0,0-3 0,-2-1 0,-2-1 18,-2 1 1,-5-7 0,3 1 0,-2-1-3,-3-1 0,-3 6 0,-1-7 0,-3 1-8,-3-4 1,3 3 0,-5-5 0,2 0-20,0-2 0,-6 4 0,3 0 1,1-2-77,0-2 0,2-2 0,5 0 1,1 0-199,-1 0 0,9-2 1,3-4-24,4-6 303,2-3 0,-8-3 0,-2 1 0</inkml:trace>
  <inkml:trace contextRef="#ctx0" brushRef="#br0" timeOffset="947">1539 420 5748,'11'0'342,"1"0"1,-6 0 0,4 2-1,-2 4-290,3 5 0,-7 5 0,4 1-43,-1 1 1,-5-1-15,4 1 70,4 7-92,-8-6 0,8 8-50,-5-3 114,-3-5-90,6 6 0,-6-1 1,2-1-1,2-2 1,-2-1-29,-2-3 1,-2 1 0,0-1-254,0 1 1,0-7 333,0 1 0,-9-8 0,0 3 0</inkml:trace>
  <inkml:trace contextRef="#ctx0" brushRef="#br0" timeOffset="1308">1591 507 7981,'0'-17'0,"8"7"0,-6-6 0,6 15-864,-8-15 610,0 6 7,7-7 148,2 7 1,2-5 148,4 13-215,-5-14 190,8 14 17,7-6 164,-6 1-181,6 5 1,-7-8 35,-1 4 74,9 4-96,-7-5-8,6 7 5,-15 0-33,5 0 35,-5 0 41,0 0-131,5 0 95,-6 0-1,2 7 12,4-5-252,-13 14 235,6-14-1,0 5-192,-7 1 168,7-6 7,-8 14-23,0-7-46,0 1 49,0 6 5,0-14-21,0 13 19,0-13-9,0 6 4,-8 0 71,-1-7-70,-1 15 0,-5-14 0,4 6 18,-13-1-16,4-5 11,-5 14-8,0-14-58,6 6 58,-7-1 2,9-5-241,-8 6-6,5 0 231,-5-6-13,15 6 10,-6-8-32,7 7 46,-1-5 0,-5 6 0,4-8 0</inkml:trace>
  <inkml:trace contextRef="#ctx0" brushRef="#br0" timeOffset="1765">2342 367 7981,'-10'-9'-1068,"3"1"984,7 0-15,0 6 0,0-7-174,0 3 535,0 4-206,-8-6-3,6 8-1,-14 0 117,15 0-128,-15 0 29,14 0-13,-14 8-1,15 2 1,-7 7 3,0-7-16,6 5 15,-6-5-1,8 7 7,0 1-215,0-1 189,0 1 0,0-1-65,0 1 1,8-3 0,4-1 14,3-3 0,9-7 0,-1 2 0,-2-4 7,-1-2 0,-3 0 0,2-2 1,3-4-7,1-5 1,0-3 0,-5-1-1,-4-1 35,-1-3 0,0-3 1,-7 5-1,0-1 22,2 1 1,-6-1 0,4 1 0,-6 0-13,-6-1 1,-4 3 0,-8 1 0,1 4-99,0 2 1,-1 3 0,-1 5 0,-4 0-144,-6 0 1,-3 2-1,2 3 206,0 7 0,1 4 0,-6 1 0</inkml:trace>
  <inkml:trace contextRef="#ctx0" brushRef="#br0" timeOffset="2537">3006 71 6450,'-2'-16'0,"-2"2"306,-3 3 0,1 5 235,6-6-539,0 8 0,0-1 1,0 10-36,0 7 1,3-2-1,0 1 1,4 3 49,-3 2 1,4 7 0,-1 0 0,0 0-31,2 3 1,-1-5-1,-4 6 1,3-2-51,3-3 0,-4 3 1,4-2-1,-1-1-46,1-3 0,-4-2 0,3 1-123,-1-1 5,-2-7 1,0 6-134,0-5 360,0-3 0,-14 0 0,-2-8 0</inkml:trace>
  <inkml:trace contextRef="#ctx0" brushRef="#br0" timeOffset="3326">2849 315 8004,'-11'-8'-981,"4"6"0,7-7 1089,0 3 1,1 4-1,4-6 1,1 0 0,7 6 0,-1-3-1,4 3 1,-5 2-1,1 0 1,1 0-66,2 0 0,5 0 0,2 0 1,1 0-28,-2 0 0,5 0 0,-2 0 1,4 0-39,2 0 0,4 0 0,1 0 0,-2 0 22,-4 0 0,4 0 1,-4-2-1,2-2-1,-3-2 1,6-2 0,-7 4 0,1-1-57,-5 1 0,-6 0 0,-4 0 41,-1-2 1,-2-2-83,2 3 88,-4 3 0,-8-14-15,0 4 0,0-3 1,-3-1-19,-2 5 0,1-5 0,-8 5 114,-1-5 0,2 4 322,0 1-460,0 7 65,0-4 0,4 10 0,7 4-12,0 6 0,0 3 1,0 2-1,1 1 11,5-1 1,-3 1 0,5-1 0,-2 1 18,-1-1 0,1 1 0,-4 1 4,4 4 1,-4 3-1,4 3 1,-5-6-10,-1-4 1,3-1-1,0-1-31,3 1 0,0-1 0,-6 1-56,0-1 1,0-5-83,0 0 215,0-9-47,0 5 0,0-10 0,0-4 3,0-5 1,0-5 0,0-1-8,0-1 1,1 1-1,4-1-7,1 1 1,7 5 0,-1 3-6,4 1 0,1-4 0,1 6-16,-1 2 0,0-3 0,1 1 0,-2 2-8,3 2 1,4 2-1,0 0 1,-1 0 63,-3 0 0,-2 0 0,2 0 0,3 0 63,1 0 1,1 2 0,-8 2-103,3 2 0,-7 7 1,-4-1-1,1 3-46,-6 3 0,0-1 0,-3 1 32,0-1 1,0 1-1,-3-1 1,0 1-314,-3-1 0,-5-5 1,3-2 331,-3-3 0,8 7 0,-6-4 0</inkml:trace>
  <inkml:trace contextRef="#ctx0" brushRef="#br0" timeOffset="3763">4175 385 8004,'12'0'-433,"0"0"1,-6 0 0,6 0 536,1 0 1,-4 0-24,5 0 1,-3 0-73,7 0 0,-8-6 0,1-2-85,-3-1 1,-1 3 56,-1-6 0,-5 1 20,5-7 1,-6 6-11,-6 1 0,-2 7 1,-11-2 24,3 4 0,4 2 1,0 0-1,-2 0 33,-3 0 0,1 0 0,-2 0 1,3 2 1,3 4 1,-3-2 0,3 5 0,-3 1-22,5 0 0,-4-4 0,8 5-29,2 3 0,3 1 1,1 3-39,0-1 1,1-1 0,5-3-1,6-3-82,3-2 0,3 4 0,-1-7-76,0-1 0,2 4 0,6-2 0,1-2 195,2-2 0,6-2 0,-7 0 0</inkml:trace>
  <inkml:trace contextRef="#ctx0" brushRef="#br0" timeOffset="4286">4840 210 7821,'0'-17'-743,"6"5"497,0 1 0,0 5 1,-8-4 265,-4 2 0,2 2 0,-8 6 32,-1 0 0,-2 0 1,-3 0-37,0 0 0,3 2 1,2 2-1,1 2-28,-2-2 0,-1 4 0,-1-1 0,3 1 31,0 0 0,1 6-2,-4-3 1,6 5-33,3 1 0,7-5 104,0-1 0,0-7 0,7 2-61,5-4 0,2-2 1,5 0-1,-2 0 17,1 0 0,-1 0 1,1 0 10,-1 0 0,0 0 0,1 0 0,0 2-25,-2 4 1,-4-4 0,0 6-52,2-1 0,-4-3 0,0 6-15,5-2 0,-7 5 0,-3-1 1,-3 3 17,-2 3 1,0-1 0,-2 1 34,-3-1 1,0-7 0,-7-2 151,-1 0-169,-2 1 11,-3 1-8,0-2 1,2-8 0,-2 2 0,0 2 0,1 1-49,0-1 0,-1-2 1,1-2-148,-1 0 1,1-8-1,1-3 78,5-5 1,3 5-1,8-1 1,0-2-440,0-1 552,0-3 0,0 1 0,0-1 0</inkml:trace>
  <inkml:trace contextRef="#ctx0" brushRef="#br0" timeOffset="4508">5050 228 7984,'11'0'39,"-1"2"0,-1 4-135,2 5 0,-7-1 0,4 1 1,-3 3-59,0 2 1,1 1 0,-3-1 0,0-3-28,3-1 1,0-1 0,-6 7 61,0-1 0,0-5 0,-2-1 119,-3-5 0,3 8 0,-7-4 0</inkml:trace>
  <inkml:trace contextRef="#ctx0" brushRef="#br0" timeOffset="4671">5225 18 7646,'-11'-2'-1486,"5"-4"1176,-2 4 205,6-5 105,-14 7 0,14 0 0,-14 0 0,7 0 0</inkml:trace>
  <inkml:trace contextRef="#ctx0" brushRef="#br0" timeOffset="5263">5592 245 8004,'0'-9'0,"0"-7"-1218,0 14 608,0-13 610,0 13-201,0-6 108,0 0 106,0 6 0,-3-11 0,-3 7-21,-6 2 1,3 2-1,-3 2 1,-1 0-1,-2 0 79,-3 0 1,0 0-1,0 0 1,3 2 29,3 4 1,-2-4 0,3 5-68,2 1 1,-4-4 0,5 6 0,-1-1 5,1 1 1,2-4 0,6 6-26,0 1 0,0-3 1,3 1 0,2 3 0,4-4 0,5-1 0,-3 1 8,3 0 1,1-6 0,4 4 0,2-3 6,3 1 1,0 2 0,-8-4 0,3 2-15,-2-2 0,-2-1 1,-2 1 20,0 2 0,-5 8-65,4-3 0,3-1 0,-10 2 34,-1 1 1,-3-3 0,-1 2-14,0 1 1,0-3-1,-1 2 20,-5 1 1,3-3 0,-9 1-12,-3 3 0,7-6 1,-5-2-1,3-2 30,0 1 1,-7-3 0,7 4 0,-7-4 45,1-2 0,-4 0 9,-3 0 1,4 0 0,-3-2-1,6-2 68,4-2 1,7 1-260,-6 5 1,5-2-770,-6-4 872,7 4 0,-10-14 0,6 7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1:01.253"/>
    </inkml:context>
    <inkml:brush xml:id="br0">
      <inkml:brushProperty name="width" value="0.08571" units="cm"/>
      <inkml:brushProperty name="height" value="0.08571" units="cm"/>
    </inkml:brush>
  </inkml:definitions>
  <inkml:trace contextRef="#ctx0" brushRef="#br0">52 472 8037,'0'-9'-384,"0"-1"-389,0 4 1,-1 4 833,-5-4 12,4-3 1,-8 7 0,6-6 195,-2 0-42,1 6-59,5-5-261,0-1 132,0 6 19,0-6-2,0 8 1,0 8 0,0 3-33,0 5 0,0 1 1,0 1-1,0-1-28,0 1 0,0 5 1,0 0-1,0-1-154,0-3 174,7-1-226,-5-1-9,6 1 193,-8-1-259,8 0-26,-6 0 263,5-6-43,-7-4 91,0 1 0,0-6 0,0 6 0,0-8 0</inkml:trace>
  <inkml:trace contextRef="#ctx0" brushRef="#br0" timeOffset="463">0 472 8037,'0'-9'-1429,"8"1"1324,-6 0 427,6 6 0,-8-6-153,0 8-501,0 0 195,7 0 40,-5 0 109,6 0 0,-6 0 93,4 0 1,3 8 8,9 4-42,-1-4-15,1 7-23,-1-14 1,1 16-16,-1-6 0,7 3 0,1-1-5,2-1 45,-6 0-2,12 5-221,-13 1 194,5-1 1,-6-3 18,5 3-179,-5-11 144,6 17 0,-13-15-92,-1 4 97,1 3-11,6-13-13,-1 14 13,1-15-31,-1 7 0,-5-8 0,-1 0 21,-7 0 1,9-2 21,-6-4 1,4-3 0,-5-9-1,0 0 130,2 1-141,-6-8-5,5 6 1,-7-12 0,2 6-1,2-1 1,1-1-15,0 0 1,-3 6 0,-2-3 0,0 5-28,0 2 0,0 5-98,0 0-684,0 8 210,0-3 609,0 14 0,8 3 0,1 8 0</inkml:trace>
  <inkml:trace contextRef="#ctx0" brushRef="#br0" timeOffset="1067">925 525 7121,'-9'17'96,"3"1"-73,4-9 51,2 6-42,0-12 0,0 12-116,0-3 103,0-4 1,2 6-43,4-1 34,3-5 0,3 5 0,0-7 1,2-2-1,-1 0 0,1 0 1,-3 2 0,1-1 1,5-5-79,1 0 76,-1 0-9,1 0 10,-2 0-254,-5-7 239,4 5 6,-5-14-171,8 14 162,-1-13-14,1 5-7,-1-7 37,0-1-27,-7 1 0,4-1 170,-8 1-173,7-1-2,-11 9 2,5-7-1,-7 6-13,0 1 13,0-8 200,0 8-81,0 0 0,-1-1-54,-5 4-18,4 4 31,-6-6 70,8 8-102,0 0 0,0 8 0,0 4 60,0 3-62,0 3 2,0-1 0,0-5 1,0 0 44,0 1-314,8 3 263,-6 1 10,14 1-6,-14-1-336,12-7 191,-3 4 0,1-9 14,-2 7-308,2-8 230,6 3 0,0-7-58,-2 0 245,3 0 0,-2 0 0,1 0 0</inkml:trace>
  <inkml:trace contextRef="#ctx0" brushRef="#br0" timeOffset="1438">1571 106 6946,'3'15'75,"3"-3"0,-4 3 0,5-1-42,0 7 0,-4-1 1,3 3-1,-2-2 1,0 1 30,1 1-237,0 8 224,-5-12-21,0 14 1,3-11-155,3 7-29,-4-8 123,5 4 1,-7-1-44,0-1 54,7 0-36,-4-5 0,6-1-290,-2 1 286,-6-1-131,8-7-63,-2 4 253,2-3 0,10-1 0,-2-3 0</inkml:trace>
  <inkml:trace contextRef="#ctx0" brushRef="#br0" timeOffset="1797">1851 18 8029,'9'0'0,"-1"-7"-878,-8 5 824,0-6 210,0 8-1,8 0-472,-6 0 195,6 0-13,-8 0 183,0 0-85,7 0 97,-4 0 18,12 8 0,-6 1 0,9 9 16,0-1 1,-9 1-1,0-1-30,-2 1 0,-4 5-8,9 0-10,-7 8 172,2-4 17,-7 8-153,0-7-13,0 5-124,0-6 1,0 8 170,0 0-456,7-1 221,-4 1 0,5-6-36,-8 1 0,0-3-88,0 2 0,0-2 1,2-6 242,4 3 0,-5-2 0,6-4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6.083"/>
    </inkml:context>
    <inkml:brush xml:id="br0">
      <inkml:brushProperty name="width" value="0.08571" units="cm"/>
      <inkml:brushProperty name="height" value="0.08571" units="cm"/>
      <inkml:brushProperty name="color" value="#E71224"/>
    </inkml:brush>
  </inkml:definitions>
  <inkml:trace contextRef="#ctx0" brushRef="#br0">279 122 7108,'-11'-2'-339,"-1"-3"335,8 3 0,-5-6 0,5 6 0,-4-2-23,-2-2 0,4 0 0,-5 6 1,-3 0 20,-1 0 1,-3 0 0,1 0-1,-1 0 68,1 0 0,-1 0 1,1 0-5,-1 0 1,7 2 0,1 4-3,2 6 0,1-2 0,3 1-8,-2 3 1,0 1 0,6 3 11,0-1 0,0 1-39,0-1 22,0 1 1,8-7-27,3 1 0,5-8 1,1 2-1,1-4-56,-1-2 0,1 0 0,-1 0 0,1-2-19,-1-4 0,1 2 0,-1-6 0,-1 0 6,-5 1 0,5-3 1,-6-5-1,1-1-10,1 1 0,-6-1 0,3 1 8,-1-1 0,-2 7 0,-4 1 203,4 2 96,-4-5-212,5 11 1,-7 2-32,0 11 1,0 5-1,0 1-54,0 1 1,0-7 0,0 1-90,0 2 123,0-7 16,0 9-287,8-14 130,-6 6-25,6-1 150,0-5-208,1 6 242,1-8 0,6 8 0,-7 2 0</inkml:trace>
  <inkml:trace contextRef="#ctx0" brushRef="#br0" timeOffset="510">594 53 7057,'10'-10'-99,"-3"2"-47,-7 8 129,0-8 0,0 6-49,0-5 17,0 7 120,8 0-70,-6 0 21,6 0 1,-2 2 12,-1 3 1,1 5-1,-4 6 1,2-3 16,2-1 1,0-1-36,-6 7-46,7-1 50,-5 1-122,6-8 123,-8-3 0,0 1-3,8-6-114,-6 6 108,6-8-13,-8 8-66,0-7 73,0 7-20,0-8-46,0 0 55,0-8 0,2 5-54,3-9 51,-3 8-6,6-4 29,-8 1-24,0-3 12,0 0 2,0-5-13,0 5 1,2-2 9,4 1 1,-2 7 0,5-4-1,1 2-4,0 0 1,1-7-1,7 3 6,-1 0 1,1 1 0,1 5-3,5-2 1,-5 0 45,4 6 0,-3 0 4,-3 0 1,1 0 10,-1 0 0,1 0 17,-1 0 1,-1 2-1,-3 4 7,-1 6 0,-3 3-61,3 3 0,2-7 26,-9 1 0,1-1-217,-6 7 30,0-1 1,0 1-1,0-1 1,0 1 133,0-1 0,-7 1 0,-3-1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1:15.283"/>
    </inkml:context>
    <inkml:brush xml:id="br0">
      <inkml:brushProperty name="width" value="0.08571" units="cm"/>
      <inkml:brushProperty name="height" value="0.08571" units="cm"/>
    </inkml:brush>
  </inkml:definitions>
  <inkml:trace contextRef="#ctx0" brushRef="#br0">1 0 7979,'10'0'-1077,"-1"0"1092,-3 0 0,-4 2-141,4 4 1,-2-4-103,2 4 0,-5-2-73,5 2 301,-4-5 0,-2 15 0,0-6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1:15.563"/>
    </inkml:context>
    <inkml:brush xml:id="br0">
      <inkml:brushProperty name="width" value="0.08571" units="cm"/>
      <inkml:brushProperty name="height" value="0.08571" units="cm"/>
    </inkml:brush>
  </inkml:definitions>
  <inkml:trace contextRef="#ctx0" brushRef="#br0">0 19 7268,'10'0'-1091,"6"0"1091,-15 0 0,15-7 0,-6-4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1:13.613"/>
    </inkml:context>
    <inkml:brush xml:id="br0">
      <inkml:brushProperty name="width" value="0.08571" units="cm"/>
      <inkml:brushProperty name="height" value="0.08571" units="cm"/>
    </inkml:brush>
  </inkml:definitions>
  <inkml:trace contextRef="#ctx0" brushRef="#br0">1 16 6290,'0'-9'567,"0"3"-484,0 12 0,0-3-46,0 9 0,0-6 0,0 6-39,0 1 1,0 3-1,0 1 1,0 1 0,0-1-37,0 1 0,0-1 0,0 0 0,2 1 8,3-1 0,-3 1 1,4-1-1,-4 1-29,-2-1 0,0 1 1,0-1-1,0 1-107,0-1 0,6 1 1,0-1 165,-2 1 0,-3-1 0,-1 0 0,0 1 0</inkml:trace>
  <inkml:trace contextRef="#ctx0" brushRef="#br0" timeOffset="386">332 34 6879,'10'8'91,"-4"3"1,-2 5-86,2 1 0,-3 1 0,1-1 0,-1 1-2,-3-1 1,6 0 0,0 1 0,-3-1-11,-1 1 0,-2-1 0,0 1-135,0-1 0,0 1 0,2-3-4,5-3 113,-7 3 1,8-11-59,-8 8 90,0 0 0,0 5 0,0 1 0</inkml:trace>
  <inkml:trace contextRef="#ctx0" brushRef="#br0" timeOffset="689">53 296 7979,'12'0'-128,"-1"0"-121,3 0 1,-4 0 0,1 0 261,3 0 0,2 0 0,1 0 1,0 0-183,1 0 0,-1-6 1,1 0-1,1 2 120,4 2 1,-3 2 0,3 0 0,-4 0-153,-1 0 1,0-6 200,-1 1 0,0-1 0,1 6 0</inkml:trace>
  <inkml:trace contextRef="#ctx0" brushRef="#br0" timeOffset="1310">718 261 6596,'-19'0'29,"2"0"0,0 0 12,-1 0 1,6 6 0,3 1-1,-1 1 13,1 0 0,4 0 0,-2-2-19,0 5 0,4 5 0,-5 1-13,0 1 0,7-1 0,-5 1-52,3-1 1,6 0-1,3 1 17,6-1 1,-3-7 0,0-2 0,1-2 0,1-1 0,-1 1 1,8-4 9,0 4 1,-1-4 0,0 4 1,2-4 0,-8-2 0,0 0 0,2 0 0,2-2 0,-1-2 0,-4-2 0,-4-6 0,5 5 0,-1-1 0,-1 0 0,-5-5 0,4 3 0,-2-2 2,-2 1 1,2-1 0,-6-5 1,0-1 0,0 1 0,-1-1-22,-5 1 1,3 5-1,-9 2-82,-2 3 0,-2 1 0,-1 6 0,0 0-103,-1 0 0,1 0 203,0 0 0,-2 0 0,2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1:19.883"/>
    </inkml:context>
    <inkml:brush xml:id="br0">
      <inkml:brushProperty name="width" value="0.08571" units="cm"/>
      <inkml:brushProperty name="height" value="0.08571" units="cm"/>
    </inkml:brush>
  </inkml:definitions>
  <inkml:trace contextRef="#ctx0" brushRef="#br0">227 18 8062,'0'-10'-756,"0"2"0,-2 8 661,-4 0 1,3 0 0,-9 0 130,-2 0 0,5 0 1,-3 0 12,-2 0 1,-1 0-1,-3 0 35,1 0 1,5 6-1,1 2-20,-3 1 0,0 3 0,1 4-71,1-5 0,8 5 26,-1-5 1,3 5 0,0 1-18,-4 2 0,4-9 0,-4 2 0,4 2 2,2 2 0,0-4 0,2-1 21,4 2 0,4 2 0,9-2 2,4-1 0,-9-9 0,3 5 0,-1-3-13,-1 2 0,3 0 0,-1-2 1,1 1-19,-1-3 0,1-1 0,-1-2 1,1 0-47,-1 0 1,1 0-1,-1 0 1,1 0 13,-1 0 0,0 0 0,-1-2 0,-2-1 7,-3-3 1,-1-8 0,2 3 27,-7-5 0,3-1 0,-2-2 96,-2 3 1,-2-2-1,-2 0 1,-2 3-51,-5 3 1,4-4 0,-9 5-38,-1-5 0,3 6 1,-1 2-1,-3 3-95,-2-1 0,-3 0 0,-4 6 1,-4 0-205,-1 0 0,-5 0 291,4 0 0,-11 0 0,-5 0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1:17.516"/>
    </inkml:context>
    <inkml:brush xml:id="br0">
      <inkml:brushProperty name="width" value="0.08571" units="cm"/>
      <inkml:brushProperty name="height" value="0.08571" units="cm"/>
    </inkml:brush>
  </inkml:definitions>
  <inkml:trace contextRef="#ctx0" brushRef="#br0">1 157 7828,'7'-9'-670,"-5"-1"591,4 4 46,-4 4 1,0-5-1,2 8 1,2 5 86,-2 6 1,-2 3 0,-2 3 0,0 1-50,0 5 0,0-3 0,0 8 0,0 2 0,0 2 1,5 2-1,1 0 1,0 0-1,2 0 0,-6 0 0,4 0 0,-3 0-43,3 0 1,-4-6 0,4 0 0,-4 0 10,-2-2 0,0 4 0,0-6 0,0 1-136,0-1 0,-2-2 0,-2-6 1,-2 1-263,2-1 425,-5 1 0,-1-1 0,-7 1 0</inkml:trace>
  <inkml:trace contextRef="#ctx0" brushRef="#br0" timeOffset="742">105 227 7984,'6'-17'-723,"0"-1"1,0 1 651,-6-1 0,0 7 115,0-1 1,0 1 2,0-7 0,8 6 0,3 3 0,5-1-4,1 0 1,1 6 0,-1-3 0,1 1-12,-1 0 0,6-6 1,1 7-1,-1 1 4,2 2 0,-5 0 0,3-2 0,-4-2 30,-1 2 0,5 2 0,0 2-48,-1 0 0,-3 2 1,-1 2-25,-1 2 0,-5 6 0,-3-5 0,1 1-101,0 0 0,-6 5 0,2-1 42,-5 4 1,-1 1 0,-1-1-1,-5-3 34,-6-1 0,-3-2 0,-3 3 1,1-3 18,-1-2 1,-5 3-1,-2-5 1,-1 0 15,1 2 0,-4-6 0,6 3 0,1-3 8,3-2 0,2 6 0,-1 0-38,1-2 7,7-2 1,4-2-1,12 0 1,6-2 5,3-4 0,3 4 1,1-4-1,2 2 23,3-1 0,-1 3 0,-6-4 0,1 4 20,-1 2 1,1 0 0,-1 0-8,1 0 1,-1 0 0,1 0-8,-1 0 0,1 0 0,-1 0 0,-1 2 0,-3 2 0,-3 3 14,-2 3 0,3 2 1,-3 5-27,2 1 1,-6-1-1,1 1 13,-3-1 1,-2 1 15,0-1 0,0 0 6,0 1 1,-7-3 0,-5-3-7,-4-6 1,-1 2-1,-1-2-17,1-3 0,0-1 1,-1-2-1,1 0-63,-1 0 1,1 0 0,-1 0-197,1 0 1,5 0-144,0 0 0,9-2 386,-3-3 0,4-5 0,2-8 0</inkml:trace>
  <inkml:trace contextRef="#ctx0" brushRef="#br0" timeOffset="1080">926 262 7984,'10'0'-862,"-2"2"1,-6 2 808,4 2 1,-5 2 222,5-3 0,-4 5 0,-2 8-43,0-1 0,0 1 0,0-1 1,0 0-56,0 1 1,0-1 0,0 1 56,0-1-173,0 1 1,0-1-1,0 3 1,0 1-70,0 2 1,0 1 0,0-7 0,0 1-229,0-1 1,0 0 340,0 1 0,0-2 0,-8 3 0,-1-2 0</inkml:trace>
  <inkml:trace contextRef="#ctx0" brushRef="#br0" timeOffset="1481">1380 140 6263,'12'0'181,"0"0"0,-7 0-64,7 0 1,-6 0-81,6 0 0,-1 0 0,7 0 0,-1 0 0,1 0-83,-1 0 0,1 0 0,-1 0 0,0 0-67,1 0 1,-6 0 112,-1 0 0,0-8 0,7-1 0</inkml:trace>
  <inkml:trace contextRef="#ctx0" brushRef="#br0" timeOffset="1747">1398 280 8065,'-6'11'-1201,"0"1"997,0-8-1,6 4 402,0-1-55,0-5-16,0 14-102,8-14 1,2 11-1,7-7-14,1-2 1,-1-2-1,1-2 1,-1 0-41,1 0 1,-1-6 0,2 0 0,3 3-134,1 1 0,0 2 0,-6-2 0,1-2-209,0-2 372,7 0 0,-6-2 0,7-1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1:25.864"/>
    </inkml:context>
    <inkml:brush xml:id="br0">
      <inkml:brushProperty name="width" value="0.08571" units="cm"/>
      <inkml:brushProperty name="height" value="0.08571" units="cm"/>
    </inkml:brush>
  </inkml:definitions>
  <inkml:trace contextRef="#ctx0" brushRef="#br0">0 71 7839,'0'-18'-423,"0"1"206,0-1-62,0 9 364,0 1 0,6 22-62,0 3 1,0 4-1,-5-3 1,3-1-30,2 1 1,2 5 0,-4 2 0,4 1 2,1-1 0,-5 4 1,4-4-1,-2 0-1,0 1 1,-1 3 0,-5-6 0,2 0-3,4 2 1,-4-5-1,4 3 1,-4-3-31,-2-3 0,0 0 0,0 1-85,0-1 1,0-5 76,0 0 1,0-7 26,0 7 1,0-10-1,0-2 65,0-10 0,0 1 0,0-3-63,0-2 0,0-1 0,0-3-19,0 1 1,2 5 0,2 1 0,3-1 19,3 2 0,2-3 1,5 6-1,1-2 5,-1 1 0,1-3 0,-1 3 0,2 0 9,5 1 0,-5-5 0,4 4 0,-3 0 11,-3 1 0,7 1 1,-1 6-1,-2 0 48,-1 0 1,-3 0-1,1 0-27,-1 0 1,1 0-1,-1 0-7,0 0 1,-1 2 0,-2 4-29,-3 5 0,-1 5 0,2 1-37,-7 1 1,-3-1 0,-2 1-13,0-1 1,0-5 0,0-1-147,0 3 1,0 1-28,0 3 225,0-8 0,0 5 0,0-4 0</inkml:trace>
  <inkml:trace contextRef="#ctx0" brushRef="#br0" timeOffset="560">786 368 7283,'8'-10'-337,"1"6"305,1 8 1,6 0-1,-5 8 55,5 1 0,-1-3 0,-1 0 0,-2-1 14,1 1 0,3-4 0,1 3-14,1-1 0,-1-2 0,1-6-6,-1 0 16,0 0-4,1 0-134,-1 0 94,1 0 1,-1 0 0,1-2 0,-1-2 0,-1-4-235,-5-1 96,5 5 135,-14-12 0,11 12 24,-7-7 1,0 5 0,-6-5-55,0-2 0,0 2 445,0-1-366,0 9 0,-2-3-38,-4 12 1,4-3-1,-3 9 1,3 2 0,2 1 0,0 3 0,0-1 21,0 1 0,0-1-21,0 1 1,2 5 0,3 0 1,-3 0 0,4-3 0,-2 1 0,0 2 19,2-1-36,0-3 21,-6-1 1,0-1 0,0 1 13,0-1-12,0 1-2,0-1 64,-8-7 1,4 5-61,-8-3 1,1-1 0,-7-3 18,1 0 0,-1-2 1,-1-6-1,-3 0-62,-1 0 58,-8 0-7,12 0 5,-6 0-226,-1 0 71,7 0 0,-6-2 0,7-2-159,1-2 0,1-2 293,5 3 0,-5-5 0,6-8 0</inkml:trace>
  <inkml:trace contextRef="#ctx0" brushRef="#br0" timeOffset="912">1415 315 7940,'9'0'-695,"7"0"531,-14 0 1,13 0 201,-3 0 0,-2 2 1,-1 4-1,1 4 42,0 0 1,-4 5 0,3-3-1,-1 3-266,-4 3 191,6-1 1,-8 6-58,3 1 0,-3-1 82,-2-6-200,0 9 180,0-7 0,0 9 0,0-7 0,0 2-17,0-2 0,0-1 0,0-3 1,0 1-42,0-1-499,-7 1 350,5-9 1,-6 2 196,8-5 0,-8-5 0,-2 6 0</inkml:trace>
  <inkml:trace contextRef="#ctx0" brushRef="#br0" timeOffset="1254">1519 385 7773,'12'-17'-719,"-2"-1"515,-2 1 0,5-1 207,-1 1 0,3 5 0,3 3 0,-1 2 53,1 2 1,1-3 0,2 2 0,3 2-11,-3 2 0,-2 2 0,-1 0 0,-1 0-1,1 0 1,-1 0-1,1 0-79,-1 0 0,-5 8 19,0 4 0,-9 3 1,3 3-14,-4-1 1,-4-5-1,-4 0 25,-5 1 0,-5 2 0,-3-2 0,-2-4 3,-3-1 1,-1 3 0,4-3 0,-3 1 2,3-2 1,2 1 0,1-5-534,1 3-46,-1 9 576,9-14 0,1 7 0,8-8 0</inkml:trace>
  <inkml:trace contextRef="#ctx0" brushRef="#br0" timeOffset="1645">2166 315 7833,'9'-7'-689,"-1"3"490,-8-8 0,-2 8 169,-4-1 0,-3 2 0,-7 6 94,4 2 0,3-3 1,5 6 40,-2 0 1,-6 1 0,7 9-61,1-1 1,2-5 0,2 0 0,0 1-38,0 3 0,6-5 1,1 0-1,3-2-25,4 0 0,1-3 1,3 4 0,-1-2 1,6-2 0,3-6 0,-1 0 0,2 0-12,0 0 0,0 0 0,2-2-17,-5-4 36,-5-4 5,6 0-8,-5-5 28,5 5 1,-13-7 0,-3-1 0,-1 1-1,-4-1 12,-2 1 1,-2-1 0,-2 1-20,-4-1 1,-4 3-1,-7 3 1,0 6-144,-1 4 1,-5 2-1,-2 0 1,-3 0 132,-3 0 0,-9 0 0,-5 0 0</inkml:trace>
  <inkml:trace contextRef="#ctx0" brushRef="#br0" timeOffset="2416">3004 71 7486,'6'-12'-1058,"0"1"1135,-1 7 112,-5-4-55,0 8 1,2 8 0,2 3-90,2 5 1,0 1 0,-4 3-1,2 1-60,1 2 0,1 3 1,-4-5-1,2 2-156,2-1 1,0 4-1,-6-4-221,0-1 291,8-9 0,-7 4 0,5-5 101,-4 5 0,-10-7 0,-1 7 0,-9-6 0</inkml:trace>
  <inkml:trace contextRef="#ctx0" brushRef="#br0" timeOffset="3099">2829 315 7448,'-17'-7'-1101,"7"3"1085,4-8 0,10 6 0,4-3 0,2 2 32,3 2 0,10 3 0,5 2 1,1 0 57,0 0 0,-2 0 0,6-2-27,2-4 0,-10 4 1,8-4-1,-4 4 1,-2 2 19,4 0-4,-5 0-92,7 0 1,-8 0-216,4 0 270,-4 0-274,0 0 252,-5 0 2,13 0-16,-14 0-35,7-7 28,-9 5 3,-7-6-37,5 0 114,-5 6-92,0-13 23,-3 5 0,-7-2 0,0 1-1,0-3 1,0 5 0,0-3 95,0-2 1,0-1 249,0-3-414,0 9 137,0 1-16,0 8 0,0 2-52,0 4 1,6 3-1,0 9 23,-2-1 1,0 1-1,0-1 1,1 1-13,-1-1 0,-2 1 1,-2-1-1,2 0-7,4 1 1,-4-6 0,4-1 0,-4 3 4,-2 1 0,0 3-68,0-1 1,0 1 27,0-1 1,-2-5 13,-4-1 0,-4-7 6,-7 2 15,7-4 0,2-4 0,8-4 25,0-5-19,0 3 1,6-8-1,0 6 1,8-1-6,-3-1-8,5 1 10,1-7-2,1 9 94,-1-7-92,-7 14 0,5-13 0,-5 13 174,8-6-161,-1 8-7,0 0 51,-7 0-44,6 0 11,-7 0-9,9 0-57,-1 0 60,1 0-29,-1 0 0,1 8 0,-1 1 0,1 7 1,-3-2-299,-3-3 312,-4 1-79,-8-2 0,5 5-198,1-3 0,0 3 45,-6 3 228,-8-1 0,-1-7 0,-9-2 0</inkml:trace>
  <inkml:trace contextRef="#ctx0" brushRef="#br0" timeOffset="3499">4052 368 7114,'9'0'-348,"7"0"1,-12-6 349,8 0 1,-1 0-1,7 6-66,-1 0 0,1-2 0,-1-2 32,0-1 1,-1-3 0,-2 4 99,-3-2 0,-7-2-62,2 3 1,-4 1 127,-2-8 1,-2 3 0,-4-3-98,-6 6 1,-3 4 0,-3 2 1,1 0 1,0 0 0,-1 0 0,1 0 2,-1 0-12,1 0-13,-1 0-6,1 8 0,5-4 27,0 7-70,9-7 54,-13 12 1,14-7 0,-4 9-1,4-1-38,2 1 0,0-1 0,0 1-14,0-1 0,0-5 0,2-3 0,2 1 1,4-2-169,2 0 1,3-1-1,9-3 1,1 2 197,-2-2 0,14-2 0,2-2 0</inkml:trace>
  <inkml:trace contextRef="#ctx0" brushRef="#br0" timeOffset="3977">4698 280 7901,'0'-17'-644,"0"-1"1,0 7 519,0-1 0,-2 8 0,-4-1 84,-5 3 1,-5 2 0,-1 0 21,-1 0 0,1 0 0,-1 0 82,1 0 1,1 2 0,3 1-1,3 5-28,2 2 1,0-4-1,4 5 14,-1 3 1,-1 1-74,6 3 0,0-6 1,2-3-16,4-1 1,-3 4 0,9-7 0,2-1 47,1-2 0,3-2 0,-1 2 0,1 4-11,-1-4 0,-5 6 0,-1-8 0,3 2 9,1 4 0,3-2-9,-1 7 1,-1-5-2,-4 5 1,1-5 0,-7 6 11,-2 2 0,-4-5 0,-6 1 14,-6-2 1,-1 5-1,-1-3 1,3 0-10,-3-4 1,2 1 0,-3-1 5,-5-2 0,-1-2 0,4 0 0,-1 2-56,1 2 1,-1-1 0,1-5-48,-1 0 0,1 0-146,-1 0 0,7-2 228,-1-3 0,0-5 0,-5-8 0</inkml:trace>
  <inkml:trace contextRef="#ctx0" brushRef="#br0" timeOffset="4249">4977 280 7901,'8'-9'-963,"-6"1"869,6 8-128,-8 0 0,0 0 287,8 0 9,-6 0-65,5 8-20,-7-6 20,8 13-10,-6-5 0,6 7 0,-6 1 1,4-1-65,-5 1 67,7-9 0,-8 7 1,0-14-104,0 13 1,2-7-125,4 4-16,-4-4 241,6-8 0,-8 7 0,0 3 0</inkml:trace>
  <inkml:trace contextRef="#ctx0" brushRef="#br0" timeOffset="4404">5082 123 7901,'-8'-17'-1651,"6"7"1388,-5 2 263,7 8 0,0 2 0,0 4 0,0-4 0,0 6 0</inkml:trace>
  <inkml:trace contextRef="#ctx0" brushRef="#br0" timeOffset="4916">5484 228 7682,'17'-17'-516,"-7"5"1,-4 0 420,-4-1 1,-2 3-1,-2 0 103,-4 3 1,2 1-1,-6 4-100,3-4 79,-7 4 0,4-6 0,-7 8-30,-1 0 216,1 0-181,0 0 1,-1 0-8,1 0 224,-1 0 3,8 8-188,-5-6-64,13 6 64,-6-1-5,0 3 24,6 0-91,-5 5 0,7-11-24,0 8 81,0-8 1,7 11-1,5-5-16,4 0 1,1-1 0,1-5 0,-1 2-6,1-2 0,-1 0 0,0 1 1,1 0 15,-1-2 0,1 2 1,-1-2-1,1 3 3,-1-2 1,-1 0 0,-3 0-3,-1 2-17,0 7 0,-3-9-5,-3 8 1,2-7-36,-2 7 0,0 0 51,-6 5 85,-8 1-82,-2-1 0,-7-7 1,1-2 4,4-1 1,-3-5 0,3 4-43,-3-4 0,-3-2 1,1 0-45,-1 0 0,1 0 0,-1 0 0,1 0-261,0 0 340,-1 0 0,-7-8 0,-2-1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1:23.712"/>
    </inkml:context>
    <inkml:brush xml:id="br0">
      <inkml:brushProperty name="width" value="0.08571" units="cm"/>
      <inkml:brushProperty name="height" value="0.08571" units="cm"/>
    </inkml:brush>
  </inkml:definitions>
  <inkml:trace contextRef="#ctx0" brushRef="#br0">18 420 6736,'-10'9'240,"3"0"0,7-8 34,0 5-12,0-4-226,0 6 0,0-10 1,2-2 12,3-2 0,-3-8 0,4 4-88,-4-7 0,4 0 0,0-1 0,0 1-74,1-1 1,1-1-1,6-4 1,-5-4 42,-1-1 1,4-3 0,-4 6 0,-1 0 67,1 0 0,4-4 1,-4 5-1,-1 3 20,1 1 0,4 9 1,-5 1-8,3 2 0,2 3 0,5 5 3,1 0 0,-1 0 0,1 0-3,-1 0 0,1 7 0,-1 3 1,1 2-11,-1-1 1,0 1 0,3 7 0,-1 3-13,-1 1 0,9 0 0,-10-3 0,3 1-4,-1 2 0,-3 3 0,-3-5 0,-1 2-126,1-1 1,-3-3-1,0-2 1,-2 1-7,-4-1 1,3 1 0,-1-1 0,-2 1 146,-2 0 0,-2-9 0,-8 6 0,-2-5 0</inkml:trace>
  <inkml:trace contextRef="#ctx0" brushRef="#br0" timeOffset="247">88 367 7865,'2'-9'-170,"4"3"0,5 2 11,5-2 0,7 4 0,1-3 0,-1 2 215,2 3 0,-4 0 1,8 0-1,1 0-106,-3 0 1,6 0 0,-6 0 0,2 0-166,0 0 0,-6 0 1,5 0-1,-1 0 215,0 0 0,2 0 0,6 0 0</inkml:trace>
  <inkml:trace contextRef="#ctx0" brushRef="#br0" timeOffset="644">891 123 7805,'8'-18'-290,"-6"7"1,6 1 0,-2 0-44,-1 1 0,3 3 606,-2-6-80,-4 8 0,6-5 14,-8 3 1,0 6-97,0 0 0,0 2 1,0 9-64,0 3 0,-6 1 0,0 3 1,2-1 12,2 1 0,2-1 1,0 1-1,0-1-113,0 1 0,0 1 1,0 2 61,0 3 0,0-1 1,2-6-1,2 1-10,2-1 0,2-5 0,-4 0 0,3-1-66,3-1 1,2 4 0,3-7-27,-3 3 0,3-6 0,-5 4 1,2-2-127,-1 0 0,1 0 1,5-6 0,1 0 0,-1 0 0,1 0 217,-1 0 0,1 0 0,-1 0 0</inkml:trace>
  <inkml:trace contextRef="#ctx0" brushRef="#br0" timeOffset="934">1433 18 8049,'-10'-2'-210,"2"-2"-1106,1-2 1256,5 1 152,-6 5 1,8 2-1,0 3 1,0 7-54,0 3 1,0 3-1,2-1 1,2 1-22,1-1 0,3 1 0,-4 1 1,2 3-24,-2 1 1,0 0 0,0-5-43,1-1 1,3 1 0,-4-1-85,2 0 0,0 1 0,-6-1-76,0 1 0,0-7 93,0 2 114,0-10 0,0 13 0,0-7 0</inkml:trace>
  <inkml:trace contextRef="#ctx0" brushRef="#br0" timeOffset="1132">1311 297 7942,'0'-11'-292,"0"-1"0,5 6 0,3-3 0,2 1 371,3 4 1,3 2 0,1 2-67,1 0 1,5 0-1,0 0 1,-1 0-180,-3 0 1,1 0 0,1 0 165,2 0 0,8 0 0,-4 0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1:38.006"/>
    </inkml:context>
    <inkml:brush xml:id="br0">
      <inkml:brushProperty name="width" value="0.08571" units="cm"/>
      <inkml:brushProperty name="height" value="0.08571" units="cm"/>
    </inkml:brush>
  </inkml:definitions>
  <inkml:trace contextRef="#ctx0" brushRef="#br0">140 1 6571,'10'0'162,"-4"0"-257,-12 0 1,2 0 90,-8 0 0,2 2 0,-3 2 86,1 1 0,1 3 21,-7-2 0,6-2 0,1 7-79,-3 3 1,5-4-1,-1 1 1,2 3-17,4 1 1,2 3-1,2-1 1,0 1-2,0-1 0,0 1 1,0-1 1,0 1 1,0-7 0,0 1 12,0 2 1,8 1-7,4 3 0,-3-9 0,1-1 0,-2 0 0,5-6 0,-1 4-18,4-4 1,-5-2-1,1 0-24,1 0 0,1 2 0,0 1 12,-3 3 1,1 0-46,5-6 1,1 0 13,-1 0 1,-5-2 31,0-4 0,-1 2 0,7-7 28,-1-3 0,1-1 29,-1-3 1,-1 2 0,-3-3-32,-1 2 1,-6-1 0,3 1 14,-1-1 1,0 7 0,-4-1 0,2-2-13,-3-1 1,-1 3-1,-2 1-32,0-3-16,0-1 1,-5 3-1,-3 2 1,-2 1 19,-3-1 1,-9 6 0,-3-2 0,0 4 0,0 2-489,-7 0 223,5 0 277,-8 0 0,0 0 0,1 0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1:36.063"/>
    </inkml:context>
    <inkml:brush xml:id="br0">
      <inkml:brushProperty name="width" value="0.08571" units="cm"/>
      <inkml:brushProperty name="height" value="0.08571" units="cm"/>
    </inkml:brush>
  </inkml:definitions>
  <inkml:trace contextRef="#ctx0" brushRef="#br0">35 420 7842,'-8'10'-845,"4"-3"889,-7-7 1,7 2-33,-2 4 105,4-4 0,4 6-102,4-8 0,4 0 0,9 0 1,2 0-40,3 0 1,5 0 0,-4 0 0,2 0 26,4 0 0,-1 0 1,0-2-1,3-2-21,-2-2 1,6 0 0,4 6 0,-4 0-64,-6 0 0,8 0 0,-6 0 0,-2 0-84,-5 0 0,-1 0 1,-3 0-303,1 0 290,-5 0 177,-8 0 0,-2 0 0,-8 0 0</inkml:trace>
  <inkml:trace contextRef="#ctx0" brushRef="#br0" timeOffset="501">105 717 7990,'-12'0'-969,"1"0"0,5 0 1063,-6 0-16,0 0 0,1 0 2,-1 0-113,8 0 52,-3 0 0,9 0 34,3 0 0,5 0 0,7 0-33,1 0 1,-1 0 0,1 0 0,-1 0 24,1 0 0,5-6 1,2 0-1,1 2-19,-1 2 1,-1 2 0,-5 0 0,2 0-6,2 0 0,8 0 0,-4 0 0,2 2-50,2 4 1,-5-4-1,6 4 1,-4-4-39,3-2 1,-5 0-1,-4 0 1,-2 0-98,-3 0 1,1 0-237,-1 0 400,-7 8 0,-2-6 0,-16 5 0,-2-7 0</inkml:trace>
  <inkml:trace contextRef="#ctx0" brushRef="#br0" timeOffset="1207">472 36 7990,'0'-10'-2089,"0"0"2191,0 5 0,-2 3 81,-4-4 0,5 4-100,-8 2-19,9 0 0,0 8 1,0 3-40,0 5 1,0 3 0,0 2-1,0 3-2,0-3 1,0 4 0,0 1 0,0 1 22,0 4 1,0-4 0,0 2 0,-2 0-6,-4-2 0,4 6 0,-3-4 0,4 4 7,1 2 0,-7 2 0,1 2-32,2 2 27,-5 0-4,7-7-11,-6 1 1,2 0 38,0 0-32,0 0-78,-1 0 1,5-2 3,-4-4 54,4 4-80,-5-6 0,4 1 38,-3-5 1,4-2 0,2 0-174,0 3 0,0-1-102,0-5 0,2-9-68,4-3 370,4-4 0,7-18 0,1-3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1:34.538"/>
    </inkml:context>
    <inkml:brush xml:id="br0">
      <inkml:brushProperty name="width" value="0.08571" units="cm"/>
      <inkml:brushProperty name="height" value="0.08571" units="cm"/>
    </inkml:brush>
  </inkml:definitions>
  <inkml:trace contextRef="#ctx0" brushRef="#br0">18 18 7470,'0'-10'-27,"0"16"32,0 11 0,0 10 1,0-1-1,2-1-1,4 0 0,-5 11 1,5 0-1,-4 1-1,-2-1 1,0 5-1,0 0 1,0-1 13,0 3 0,0-7 0,0 6 0,0-3-96,0 1 1,0-2 0,0 0 0,0-6-130,0-3 0,0-6 0,0-1 0,0-3-209,0-1 417,0 0 0,8 0 0,2-2 0</inkml:trace>
  <inkml:trace contextRef="#ctx0" brushRef="#br0" timeOffset="684">18 157 7990,'0'-17'-672,"0"-1"499,0 8 1,-6 1-5,0 3 1,0 2 0,6-7 200,0-3 0,2 6 0,2 0 1,4 3 43,2-1 0,1-6 0,7 4 0,-1 1-50,1-1 0,5 2 1,0 6-1,0 0 11,3 0 0,-7 0 1,6 0-1,-1 0 22,-1 0 1,0 0 0,-5 0-30,-1 0 0,1 6 0,-1 2 0,0 1-30,1 5 1,-6 1-1,-3 3 27,-1-1 1,-2 1 0,-8-1-99,-4 1 1,2-3-1,-7-1 1,-5-4 46,-5-3 1,1 5 0,-5-4 0,2 0-22,0-1 0,-3 0 1,5-2-1,-2 1 36,1-2 0,3-2-8,1-2 39,9 0 1,3-2-1,12-2-4,5-2 0,5 0 0,1 6 0,1 0-12,-1 0 0,7 0 0,-1 0 0,-2 0 1,-1 0 1,-3 0 0,1 0-2,-1 0 1,0 0 0,1 1 8,-1 5 0,1-1 0,-3 6 0,-1 1-4,-2-2 0,-1 4-39,7-2 0,-9 4 40,-3 1 0,-4-5 0,-4-2 12,-4-2 1,-3 4 0,-9-7-6,1-1 0,-1 3 1,1-1-1,-1-1-16,1-4 0,-6-1 0,-1 0-127,3 0 0,2 0-342,1 0 474,8 0 0,3 0 0,7 0 0</inkml:trace>
  <inkml:trace contextRef="#ctx0" brushRef="#br0" timeOffset="986">804 262 7208,'11'8'-135,"1"3"0,-8 5 0,2 1 1,-4 0 154,-2 1 1,0 2 0,0 0 0,0 4-53,0-3 0,0-2 0,0 0 0,0-2-31,0 1 0,0-2 0,0 2 0,0 0-143,0-2 0,0-4 206,0 1 0,0-2 0,0 6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4.270"/>
    </inkml:context>
    <inkml:brush xml:id="br0">
      <inkml:brushProperty name="width" value="0.08571" units="cm"/>
      <inkml:brushProperty name="height" value="0.08571" units="cm"/>
      <inkml:brushProperty name="color" value="#E71224"/>
    </inkml:brush>
  </inkml:definitions>
  <inkml:trace contextRef="#ctx0" brushRef="#br0">1 70 7339,'9'-7'-631,"-1"5"712,-8-6-12,0 8 1,2 0 13,4 0 1,-4 2 0,4 4-17,-4 5 1,-2 5 0,0 3 0,0 3-44,0 1 1,5 0 0,1-3 0,-2 1-29,-2 2 0,0 0 0,2-5 0,2-1 21,-2 1 0,-2-1 1,-1 1-259,5-1 0,-4 1-177,4-1-39,-4-7 457,-2 5 0,0-5 0,0 8 0</inkml:trace>
  <inkml:trace contextRef="#ctx0" brushRef="#br0" timeOffset="754">1 88 6816,'11'0'28,"1"0"0,-8-2 1,4-2-167,-1-2 1,-3-2 123,8 3 1,-2 1 0,3-6 76,-1 2 0,-6 0 1,5 5-2,3-3 1,-4 0-1,1 4-20,3-4 1,1 4 0,3-4-18,-1 5 1,1 1 0,-1 1-35,1 5 1,-1-4 0,-1 6 0,-3 0 2,-1 3 1,-2-1-1,3 2-7,-1 1 0,-1 3 0,5 1 16,-4 1 0,-5-7 1,-5-1-1,2 0-66,2 0 0,0-5 20,-6 7-24,0 0 10,0 5 17,0-7 18,0-2 0,0-10-35,0-4 0,0-4 17,0-7 0,0-1 1,0 1 11,0-1 0,2 3 0,2 1-6,1 2 1,9 1 53,-2-7 0,3 7 1,3 1-2,-1 2 0,1 2 1,-1 6-3,1 0 1,-1-5 0,0-1-1,1 2 14,-1 2 1,1 2 0,-1 0 0,1 0 25,-1 0 0,1 6 1,-1 0 10,1-3 157,-1 7-198,1-8 16,-9 14 26,7-14-26,-14 13 4,13-5-26,-13 0 1,6 5 24,-8-3-12,0 3 0,2-3-70,4 0 74,-4-1 2,5 7-15,-7-1 0,0-5 16,0-1-46,0 1 1,0 0-147,0-1 155,0-7-263,0 12 53,0-7 108,0 1-335,0 6 180,0-14 253,0 13 0,-7-13 0,-3 6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1:33.576"/>
    </inkml:context>
    <inkml:brush xml:id="br0">
      <inkml:brushProperty name="width" value="0.08571" units="cm"/>
      <inkml:brushProperty name="height" value="0.08571" units="cm"/>
    </inkml:brush>
  </inkml:definitions>
  <inkml:trace contextRef="#ctx0" brushRef="#br0">1 35 8022,'10'-9'-444,"-1"1"431,-3 8 0,2-2 1,5-2-147,-1-2 0,-6 0 24,5 6-191,-7 0 0,6 0 326,-4 0 0,-4 8 0,6 2 0</inkml:trace>
  <inkml:trace contextRef="#ctx0" brushRef="#br0" timeOffset="146">88 175 8022,'0'10'-269,"8"-3"-461,-6-7 486,6 0 0,-6 0 244,3 0 0,5 0 0,8 0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1:31.934"/>
    </inkml:context>
    <inkml:brush xml:id="br0">
      <inkml:brushProperty name="width" value="0.08571" units="cm"/>
      <inkml:brushProperty name="height" value="0.08571" units="cm"/>
    </inkml:brush>
  </inkml:definitions>
  <inkml:trace contextRef="#ctx0" brushRef="#br0">1 35 6696,'0'17'-8,"0"1"1,0-1-1,0 1 42,0-1 0,0 1 1,2-1-1,2 1-4,2-1 1,1 2 0,-3-3-1,2 2-182,-2 0 0,4-2 1,0 2 44,1-1 1,-5 1 0,4-1-69,0 1 1,-6-6 174,3-1 0,5-7 0,0 4 0</inkml:trace>
  <inkml:trace contextRef="#ctx0" brushRef="#br0" timeOffset="470">438 0 6424,'2'12'222,"3"-1"0,-3-5-167,4 6 1,-4-1 0,-2 7-1,2-1-22,4 1 1,-4-1 0,4 1-1,-4-1-59,-2 1 1,5 1 0,1 2-1,-3 3-65,0-3 0,-1-2 0,2-1 0,2-1 25,-2 1 0,-3-1-659,-1 1 725,8-1 0,-6 1 0,6-1 0</inkml:trace>
  <inkml:trace contextRef="#ctx0" brushRef="#br0" timeOffset="826">53 314 7784,'18'0'-1146,"-7"0"1194,1 0 1,0 0-163,5 0 1,1 0 0,-1 0 126,1 0 0,-1 0 0,1 0 0,-1 0-38,0 0 1,1 0-1,-1 0 1,1-2-122,-1-2 1,7 1 145,-1-3 0,-1 4 0,-3 2 0</inkml:trace>
  <inkml:trace contextRef="#ctx0" brushRef="#br0" timeOffset="1232">839 332 7947,'0'10'-1104,"0"-3"589,0-7 557,0 0 27,0 8-43,0-5 1,0 12-1,0-4 10,0 5 0,0 1 0,0 2 0,0-3-32,0 2 1,0 0 0,0 0-167,0-2 1,0 1 0,0 2-190,0-3 351,8 2 0,-7 0 0,8-1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1:55.053"/>
    </inkml:context>
    <inkml:brush xml:id="br0">
      <inkml:brushProperty name="width" value="0.08571" units="cm"/>
      <inkml:brushProperty name="height" value="0.08571" units="cm"/>
    </inkml:brush>
  </inkml:definitions>
  <inkml:trace contextRef="#ctx0" brushRef="#br0">1 1 6830,'17'0'159,"1"0"-89,-1 0 0,-5 0 0,-1 0-32,3 0 0,1 0 1,3 0-1,-1 0 4,1 0 0,-1 0 0,1 0-153,-2 0 0,3 0 1,-2 0 76,1 0 1,-8 0 0,3 0-253,0 0 0,-3 0 0,-1 2-144,-1 4 430,-2-5 0,-6 15 0,0-7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1:55.410"/>
    </inkml:context>
    <inkml:brush xml:id="br0">
      <inkml:brushProperty name="width" value="0.08571" units="cm"/>
      <inkml:brushProperty name="height" value="0.08571" units="cm"/>
    </inkml:brush>
  </inkml:definitions>
  <inkml:trace contextRef="#ctx0" brushRef="#br0">0 0 7000,'12'0'78,"0"0"1,-6 0 79,5 0 0,1 0-116,5 0 0,1 0 1,-1 0-1,1 0-68,-1 0 1,1 0 0,-1 0-113,1 0 1,-1 0-1,0 0-188,1 0 1,-1 0 325,1 0 0,-1 0 0,1 0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1:54.076"/>
    </inkml:context>
    <inkml:brush xml:id="br0">
      <inkml:brushProperty name="width" value="0.08571" units="cm"/>
      <inkml:brushProperty name="height" value="0.08571" units="cm"/>
    </inkml:brush>
  </inkml:definitions>
  <inkml:trace contextRef="#ctx0" brushRef="#br0">53 36 7775,'12'-2'-622,"0"-4"1,-3 2 771,3-8 1,-2 8 98,-5-1-6,-3 3-211,6 2 0,-8 2 1,0 3-38,0 7 1,0 4 0,0 1 38,0 1 1,0-1-1,0 0 1,0 1 25,0-1 0,0 7 0,0-1 1,0 0 10,0 2 0,0-5 0,0 5 0,0-2-60,0 1 1,0 1-1,0-4 1,0 3-7,0-3 0,0-2 1,0-1-1,0 1 4,0 4 1,0-3-1,0 3 1,0-3 11,0-3 1,6 0 0,0 1 16,-2-1 1,-2 1 0,0-1 2,3 1 0,-3-7 1,6 1-33,1 2 0,-6-1 0,8 1-3,3-3 0,-3-7 1,-1 2 11,4-4 0,1-2 1,4 0-23,-3 0 0,2 0 0,0 0-41,-1 0 1,0 0 0,1-2-94,-1-4 0,1 4 0,-1-5-116,2-1 0,-9 6-43,2-4 0,-6-2-1,5 3 1,-7-9 0,0 4 297,-8 1 0,-6-15 0,-7 5 0</inkml:trace>
  <inkml:trace contextRef="#ctx0" brushRef="#br0" timeOffset="472">36 455 6473,'-12'0'338,"1"0"-116,7 0-188,-4 0 0,10 0 25,4 0 0,-2-2 26,7-4 0,-5 4 9,6-4 1,-6 4-16,5 2 0,1-2 0,5-2-10,1-1 0,-1-1 0,1 6-141,-1 0 1,1 0 0,-1 0-225,2 0 0,-3 0 0,1 0-30,2 0 0,-3 0 326,2 0 0,0 8 0,-1 1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1:56.644"/>
    </inkml:context>
    <inkml:brush xml:id="br0">
      <inkml:brushProperty name="width" value="0.08571" units="cm"/>
      <inkml:brushProperty name="height" value="0.08571" units="cm"/>
    </inkml:brush>
  </inkml:definitions>
  <inkml:trace contextRef="#ctx0" brushRef="#br0">18 158 7803,'0'-12'-1713,"0"0"1808,0 8-297,0-11 1,0 5 204,0-7 1,0 5 139,0 0 39,0 9 125,0-5 155,0 8-233,0 0 1,8 2-161,3 4 0,-3 3 0,0 9 0,-2 1-30,-1 4 0,1 5 1,-6 6-1,2 0-3,4 2 1,-4 0 0,4 3-1,-4 3-40,-2-3 1,0 2 0,0 1 0,0-3-30,0-3 0,0-6 0,0-3 1,0 3-42,0-3 1,0 0 0,0-5-165,0 1 1,0 0-1,0-5-187,0-1 425,0-7 0,-8-2 0,-2-8 0</inkml:trace>
  <inkml:trace contextRef="#ctx0" brushRef="#br0" timeOffset="696">0 105 7766,'0'-17'-534,"6"-1"0,2 3 514,2 3 1,1-2-1,7 9 1,-1 1 27,1 2 0,-1 2 0,1 0 0,-1-2 26,1-4 0,1 4 1,2-4-1,3 4 36,-3 2 0,0 0 0,1 0 0,1 0 21,-2 0 1,5 0 0,-3 0-152,-2 0 87,-1 8 0,2-4 1,1 6-1,-2-1 16,0 1 0,-10-4 0,0 6-173,3 1 1,-7-3 0,-1 2 98,-3 1 1,-3-3 0,0 1-1,-3 1 19,-3-2 0,-3 3 1,-9-5-1,-1 0 9,-4 0 0,4-1 0,-6-3 0,2 4 5,-1 1 1,1-5 0,6 1 8,-1-3 0,7-2 144,-1 0-170,8 0 1,4 0 16,12 0 1,3-2 0,3-1 0,-1-3-27,1 2 1,-7 3 0,1 1-1,1 0 26,3 0 1,-4 0-1,-2 0 4,4 0 1,1 0-1,4 0 6,-3 0 0,2 5-9,0 1 0,-3 7-2,-4-1 1,-3-2 0,-8 2-3,0 2 1,0-6 0,-2 3-1,-4-4 1,-5-3 1,1 5-1,-1-3 4,-2 4 1,-4-6 0,1 2 6,-3-4 1,2-2 0,-1 0-41,2 0 0,-1 0 0,-1 0-193,1 0 0,5 0-204,0 0 426,8 0 0,4 0 0,10 0 0</inkml:trace>
  <inkml:trace contextRef="#ctx0" brushRef="#br0" timeOffset="1073">804 279 7753,'7'10'95,"-4"3"0,7-5 0,-2 3-100,-3 2 1,2-4-1,-1 2 1,0 3-39,1 3 0,-5-7 0,4 2 0,-4 1 47,-2 4 0,0-5 0,0-2-463,0 4 459,0 2 0,0 2 0,0-2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2:05.660"/>
    </inkml:context>
    <inkml:brush xml:id="br0">
      <inkml:brushProperty name="width" value="0.11429" units="cm"/>
      <inkml:brushProperty name="height" value="0.11429" units="cm"/>
    </inkml:brush>
  </inkml:definitions>
  <inkml:trace contextRef="#ctx0" brushRef="#br0">18 105 8816,'-10'0'-371,"2"0"472,8 0-20,8 0 0,-4-2-49,8-4 1,-7 4-23,7-3 1,-6 3-29,5 2 0,-1 2 0,4 1-8,-3 3 0,1 0 1,6-6-1,-1 2-4,0 4 0,1-4 1,-1 4-1,3-4 43,3-2 1,2 0 0,6 0-1,-2-2-4,2-4 1,2 4 0,4-4-1,2 4-17,2 2 1,0-6 0,-6 0 0,1 3 0,5 1 1,-4 2 0,4 0 0,-4 0-5,-1 0 1,-2 0-1,0 0 1,1 0 5,0 0 0,0 0 1,0 0-1,0 0 24,0 0 0,0-6 1,1 0-1,-2 2 0,1 2 0,0 0 0,0-2 0,1-1-22,5 1 0,-4 2 0,4 2 0,-2 0 4,1 0 0,-3 0 0,6 0 0,-2 0-6,-1 0 1,8-6-1,-8 0 1,1 2 22,1 2 0,-4 0 1,4-2-1,0-1 3,-3 1 1,2 2 0,-5 2-1,-2 0-22,1 0 1,0 0 0,0 0 0,-2 0 2,-4 0 0,3-6 0,-7 0 1,2 2-13,4 2 0,2 2 0,1 0 1,1 0-1,0 0 1,0 0 0,1 0-1,-2 0 3,2 0 1,-2 0 0,-1 0 20,-3 0-17,3 0 0,-13 0 0,7 0 1,-1 0 2,-5 0 0,-2 0 0,-1 0 13,0 0 1,0 0 0,-2 0 16,2 0 1,-6 0 0,0 0 1,1 0 0,2 0-28,3 0 1,-1 0-2,0 0 1,2 0-12,-2 0 0,-6 0-141,1 0 1,-7 0-598,8 0 734,-10 0 1,13 8 0,-7 2-1</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2:15.794"/>
    </inkml:context>
    <inkml:brush xml:id="br0">
      <inkml:brushProperty name="width" value="0.08571" units="cm"/>
      <inkml:brushProperty name="height" value="0.08571" units="cm"/>
    </inkml:brush>
  </inkml:definitions>
  <inkml:trace contextRef="#ctx0" brushRef="#br0">298 0 6888,'-12'0'-439,"0"0"0,2 0 459,-9 0 0,8 0 1,-1 0 4,-2 0 0,-1 2 0,-3 2-8,1 2 0,1 2 0,3-4 37,1 2 0,1 5-19,-7-5-16,8 8 0,1-12 1,5 5-50,-2 1 0,0-4 33,6 8 1,8-3 31,4 3 0,-3 1 0,3-7-15,1-2 1,-3 4-1,2-2-13,1-2 1,3 3-1,1-1-7,1-2 0,-1-2 0,1 0-9,-1 4 1,2-2-8,-3 7 1,-6-5 44,-4 6 0,-4-1-8,-2 7 1,-2-3 0,-4-1 44,-6-2 1,4-7 0,-5 7-54,-1 2 1,-1-5 0,-3 1-16,1-2 0,-1-2 0,1-6-30,-1 0 0,3 2 0,1 2 0,3 1-101,-3-1 1,-1-2-236,-3-2 368,1 0 0,-1 0 0,1 0 0</inkml:trace>
  <inkml:trace contextRef="#ctx0" brushRef="#br0" timeOffset="781">699 210 8140,'8'10'-925,"-4"-3"477,9-7 1,-2 0 391,6 0 0,0 0 71,2 0 0,-9 0 76,2 0 0,-6-1-50,6-5 1,0 2-84,4-8 0,-4 8 0,-1-3-39,-4-1 0,-1 4 44,-6-8 0,-2 6 58,-3-5 0,0 7 1,-4-4 65,0 0 1,-4 6-16,1-3 0,-3 3-56,-3 2 1,6 0 4,2 0 0,-3 0 0,-4 0-53,0 0 1,6 0-1,-2 2 82,0 3 0,-3-1-11,-1 8 1,1-6-1,2 3-24,3-1 1,6 4-1,-6-4-16,4 1 1,0 3-15,1 5 1,3 1-14,-2-1 0,2-5 62,3 0 1,0-7 0,3 5 17,2-2 1,-1 4-1,8-5-37,1 3 0,-3-6 0,1 2-15,3-4 1,2-2 0,1 0-1,0 0 1,1 0 0,0 0 0,-1 0 4,0 0 1,-4 0-1,-3 0 14,5 0 0,0 0 2,3 0 1,-6 0 0,-4-2-1,0-4 1,1 4-83,-4-4 0,-2 2-379,2-2 93,4 5 1,-7-9 346,4 4 0,5-4 0,-3-7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3:37.925"/>
    </inkml:context>
    <inkml:brush xml:id="br0">
      <inkml:brushProperty name="width" value="0.11429" units="cm"/>
      <inkml:brushProperty name="height" value="0.11429" units="cm"/>
    </inkml:brush>
  </inkml:definitions>
  <inkml:trace contextRef="#ctx0" brushRef="#br0">0 228 10478,'2'-9'-654,"4"3"1,-4 1 446,4-1 487,-5 4-148,-1-5-350,0 7 207,0 0 1,2-6 0,2-1-12,2-4 1,2 6-47,-2-7 1,-4 1 0,5-5 89,1 4 1,-6 2 0,4 5-25,-4-7 0,4 2-57,0-1 1,5-1-4,-5-5 159,8 7 0,-11 2 25,9 8 0,-8-2-58,2-4 0,-2 4 14,1-3 0,-1 3 186,8 2-136,-8 0 0,6 0 104,-5 0-168,-3 0 0,12 2-33,-8 3 1,2-3-1,-5 6-106,3 0 0,6-4 1,-4 5-1,1 1-5,5 0 1,1-4 0,3 3 0,1 1-67,5 0 0,2-6 125,2 1 0,13 5 0,-4 0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3:41.662"/>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542 1 9162,'-10'0'-956,"1"0"1005,3 0 0,-4 0 26,-7 0 1,5 0-9,0 0 1,7 1-1,-7 5-45,-2 6 1,-1 3 0,-1 3 0,3-1-12,1 1 1,-5 1 0,-7 3 0,1 3 7,-2 2 0,5 2 0,-5 6 0,2 0 27,0 0 0,-6 6 1,3 1-1,1 1 13,0 0 0,2 5 0,5 0 0,3-1-41,3 0 1,-2 2 0,9-7-149,1 3 106,2-6 1,4 3 0,4-4-1,5-2 7,5 0 1,7 3 0,4-13 0,4 3-81,6 0 1,4-8 0,0 3-1,3-6-112,1-7 0,5-1 0,-3-7 0,3 3-163,3-2 0,-3-2 0,-3-2 337,-7 0 1,-3-8-1,-2 0 1</inkml:trace>
  <inkml:trace contextRef="#ctx0" brushRef="#br1" timeOffset="584">822 455 8451,'-10'-8'-1792,"2"6"1675,8-5 168,0 7 0,2 0 0,2 1 23,2 5 0,0 4 0,-6 7 1,0 1 14,0-1 0,0 8 1,0 2-1,0 2-62,0 2 0,0-3 0,0 7 0,0 0-42,0-1 0,0 7 0,0-1 0,0-6 9,0-3 0,0-4 1,0 4-1,2-4-106,3-1 1,-3-2-1,4-8 1,-2 2-71,2 0 1,-4-7 0,6-1-275,-1-3 456,-5-1 0,14-6 0,-7 0 0</inkml:trace>
  <inkml:trace contextRef="#ctx0" brushRef="#br1" timeOffset="1230">717 559 8451,'0'-11'-1023,"0"-1"0,0 6 1100,0-5 1,0 5-1,2-4-116,4 3 1,3-5 0,9 5 52,-1-4 0,1 7 0,-1-3 0,1 1-8,-1 0 0,1 1 0,-1 5 0,0 0 28,1 0 1,-1 0 0,1 0-1,-1 0-44,1 0 1,-3 1-1,-1 3 1,-2 4-28,1 1 1,1 3 0,-1 4 0,-3-3 4,-2-1 1,-2-1 17,-6 7 0,0-1 0,-2-1 45,-4-4 1,2 1-1,-8-5 1,-1 0-25,-3-1 0,-1 5 0,-1-6 0,1 0-20,-1 1 1,1-5 0,-1 6-43,1 0 1,5-6 35,1 4 0,7-6 5,-2-6 0,12 4 14,5-4 0,5-2 0,1 3 31,1 1 1,-1 2-1,1 2 5,-1 0 0,-5 0 0,0 0-10,1 0 0,3 0 6,1 0 0,-1 2-4,-5 3 1,3-1 0,-8 9-16,-2 0 0,-3-4 0,-1 3-10,0 1 1,-1-2 0,-5 0-2,-6 2 1,2-5 0,1 0-1,-1-2-55,0 0 1,4 0-1,-5-6-70,-3 0 0,-1 1 0,-3 3-91,1 2 1,5 0 213,0-6 0,9 0 0,-5 0 0</inkml:trace>
  <inkml:trace contextRef="#ctx0" brushRef="#br1" timeOffset="1571">1293 751 6229,'-2'10'264,"-4"-3"0,4-4-144,-3 3 0,3 4 0,2 7-197,0 0 1,0 1-1,0-1-99,0 1 0,2-1 0,1 2 176,3-3 0,8 2 0,-4 0 0</inkml:trace>
  <inkml:trace contextRef="#ctx0" brushRef="#br0" timeOffset="2346">682 297 9159,'10'-7'-262,"-1"5"1,-5-6-264,2 0 593,0 6 1,-4-6 46,4 8 0,-3-5-65,9-1-29,-8 0 1,6 0 14,-5 0 1,5-7 2,8 1 0,-7-1 0,-1-1-21,-2 2 0,3 7 23,-5-7 1,6 6-156,-6-6-168,7 9 201,-3-5 42,0 8 1,-1 8-1,-5 3-40,2 5 0,2 1 0,-4 1 1,3-1-242,3 1 0,-4-3 301,6-3 1,7 11-1,8-4 1</inkml:trace>
  <inkml:trace contextRef="#ctx0" brushRef="#br1" timeOffset="2984">1503 140 7633,'17'0'-262,"1"0"1,-7-2 0,1-2-1,1-1 1,3 1 318,1 2 0,1 2 0,-1 0-27,1 0 1,-1 0 0,1 0 24,-1 0 0,1 0 0,-1 0-25,1 0 1,-1 2 0,1 2 0,-1 3-31,1 3 1,-1 2 0,-2 5 0,-1 3-3,-2 3 1,-1-2 0,6 6 0,-1 1-4,-4-1 0,4 2 0,-7 6 0,1 0 4,-4 0 1,2-2 0,-3-2-1,1-2 0,2 3 0,-6 0 0,4 3 0,-4 0 11,-2 0 0,0-6 0,0-1 1,0-2-30,0 1 0,0-4 0,0 5 0,0-2-42,0-6 1,0 0-1,-2-2 1,-4-1-82,-6 0 0,3 1 0,-3-3 142,-2-3 0,-1 12 0,-3-5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4:18.300"/>
    </inkml:context>
    <inkml:brush xml:id="br0">
      <inkml:brushProperty name="width" value="0.08571" units="cm"/>
      <inkml:brushProperty name="height" value="0.08571" units="cm"/>
      <inkml:brushProperty name="color" value="#008C3A"/>
    </inkml:brush>
  </inkml:definitions>
  <inkml:trace contextRef="#ctx0" brushRef="#br0">2411 245 7569,'-16'-11'-419,"3"1"158,1 2 0,6 2 0,-3 4-56,1-3 212,-6 3 105,12-6 0,-5 0 0,7-2 0</inkml:trace>
  <inkml:trace contextRef="#ctx0" brushRef="#br0" timeOffset="1803">2603 210 7329,'-12'-2'-1062,"1"-3"1210,7-5-177,-4-8 0,8 7 68,0-1-48,-8 8 0,-1-3 0,-9 7 6,1 0 0,-1 0 1,1 0-1,-1 0 12,1 0 1,-6 0 0,-1 0 0,3 0 10,2 0 1,-5 0-1,1 0 1,2 0 10,1 0 1,3 0 0,-3 0-27,-3 0 0,-2 0 0,-4 0 0,6 0-11,3 0 1,-3 0-1,-2 1 1,-3 3 12,-3 2 1,4 0 0,0-6 0,0 0-10,0 0 1,3 2 0,-3 2-1,2 2 19,4-3 1,-5 1 0,3 0 0,2 2-8,1-2 1,3 0 0,0 0-9,-1 2 0,1 1 0,-3-3 0,-1 4 0,-2 0 3,1-1 1,3 5 0,1-4-1,-1 0-9,-4-1 0,3 5 0,-3-4 0,4 0 1,1-1 0,-5 1 0,-2-2 0,-1 4 4,1-1 1,-4 5 0,4-6 0,-2-1 20,-4 1 0,3 4 0,-1-4 0,0-1-12,2 1 0,-4 4 0,6-4 0,0 1 10,-1 5 0,-3-4 0,6 1 0,0 3-23,-3 1 1,7 1-1,-6-3 1,1-1 1,1 2 1,-6-1 0,6 1 0,1-3 1,3 3 0,-4 0 1,-2-1-1,-1-1 4,1 1 0,-4 3 0,4-1 0,0-1-4,-1-2 1,1-1 0,4 7 0,-3-1-3,3 1 0,-4-1 0,2 1 0,1-1 0,3 1 0,1-7 1,1 1-1,-1 1-1,1 3 1,5-4 0,1-1 1,-3 3 1,-1 1 0,-1 3 3,4-1 0,-1-5 0,5 0-4,-2 1 1,1 3-1,-5-1 2,2-3 1,9 3-1,-3-3 1,-2 4-1,2 1-1,2 0 0,2-5 0,0 0 16,-3 1 0,3 3 0,-6 1-14,0 1 1,6-1-3,-4 1 0,2-3 1,1-1-2,-3-3 0,0 1 8,6 6 1,0-1 31,0 0 0,0-5 8,0 0 0,2-8-23,4 1 0,-2 3 0,7-2-20,3-2 1,-4-2 0,1-2 5,3 0 0,1 0 0,3 0-28,-1 0 0,-5 0 1,-1 0 19,3 0 0,2 6 0,1 0 0,1-3 1,-1-1 1,0-2 0,1 0 0,-1 0-6,1 0 1,1 0 0,3 0 0,1 0 0,2 0 0,-4 0 0,5 0 0,-1 0 0,0 0 0,4 0 0,-5 0 0,-3 0-3,-2 0 1,5 0 0,-1 0-1,-2 0 0,4 0 0,-1 0 1,-3 0-1,0 0-27,3 0 1,-3 6 0,6 0 14,-2-2 0,5 0 1,-5 0-1,0 1 1,2-1 10,0-2 0,0 0 0,5 2 0,-3 2-1,2-2 1,-4-2-1,0 0 1,-2 2 19,-3 1 1,3 1-1,0-6-6,2 0 0,-4 0 0,7 0 0,-1 0 0,0 0-10,0 0 1,0 0 0,6 0-1,0 0-10,0 0 0,0 0 1,0 0-1,0 0 6,0 0 1,-1 0 0,3 0 0,2 0 37,2 0 0,5-2 1,-3-2-1,2-1-2,3 1 0,5 2 0,3 2 0,0-2-28,-5-4 1,1 4 0,-5-4 0,3 4-17,2 2 1,-1 0-1,-3 0 1,-1 0-6,2 0 1,-5 0-1,3 0 11,1 0 0,-3 0 1,0 0-1,-1 0 1,-1-2 8,0-4 1,-1 5 0,-3-5 0,4 4 16,1 2 0,-3-6 0,4 0 0,-1 2-10,1 2 1,-4 0-1,3-1-7,-1-3 1,4-2 0,-5 4 0,1-2-5,0 2 0,-3-3 0,-3 1 1,2 0 3,2-2 0,2 4 1,-5-5-1,3-1 1,-2 2-1,-2 0 1,-4-3 0,-2 3 0,-4-2 16,-2-3 1,4-3-1,-5 1-7,-3 3 1,4-9-1,-2 3 1,1-1-1,-1-1 6,0 3 1,-1-6 0,-9-3 0,-1 1 26,1 0 0,1-6 0,-2 2 0,-5-2-6,1 2 1,-6-2 0,4 5-18,-4-1 1,-2 6-1,0-4 1,0 1-1,-2 1-13,-4 2 0,2 1 0,-7 3 0,-1-3-7,2-3 0,-5 4 1,1-6-1,-3 1 11,-1 1 1,-9-6 0,10 4-1,-5-1 13,-3 1 1,6-4-1,-5 4 1,3 0 8,-2-1 0,1-3 0,-5 4 1,0 0-18,0 0 0,-6-6 1,-6 3-1,2-1-19,-2 0 0,-7 2 0,-1-2 0,-3 4-31,-3-1 1,-1 13 0,-2-3 0,-2 7-28,1 5 1,1 2 0,0 2 0,-2 2-112,1 4 0,-3 9 0,-2 10 0,-4 2-92,-6 5 0,-7 6 0,-1 7 0,-5 3 262,38-21 0,-1 1 0,-10 10 0,-1 3 0,-3 0 0,0 0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3:50.410"/>
    </inkml:context>
    <inkml:brush xml:id="br0">
      <inkml:brushProperty name="width" value="0.08571" units="cm"/>
      <inkml:brushProperty name="height" value="0.08571" units="cm"/>
    </inkml:brush>
  </inkml:definitions>
  <inkml:trace contextRef="#ctx0" brushRef="#br0">18 385 5990,'0'-10'267,"0"4"0,-2 7-187,-4 4 0,4 5-21,-4 8 1,4 0-22,2 0 0,0-2 0,0 2 6,0 0 1,0-6 0,0-2-33,0 4 0,6-4 0,2-1-13,2 0 1,-5-3-5,7-6 1,0 0 2,5 0 1,-1-9 0,-3 0-1,-3-2 2,-2-2 1,0 4 0,-5-4 0,3 1-20,-2-1 0,0 2 1,0-1-112,2-1 1,2 4 97,-3-4 0,-3 7 1,6-2-49,0-1 1,-6 6 116,4 9 1,-5-3 0,-1 8 79,0 3 1,0 3-1,0-1-54,0 2 1,2 0-1,4-2-40,6 2 1,3-6-1,3-3 1,-1 0-35,1-6 1,-1 0-1,1-3 1,1 0-8,4 0 1,-3 0 0,5 0 0,-2 0 1,1 0 1,-1-6 0,-6-3 0,1 1 11,-1 2 0,-1-8 0,-3 3 1,-3 1 12,-2-2 0,-2 0 1,-6-6 12,0 2 1,0-2 0,-2 0-17,-4 0 1,1 3 0,-4 1 0,0 2-80,-1-1 0,4 4 0,-6-2-59,-1 4 0,-3 1 0,-1 5-77,-1-5 1,1 3-188,0-2 396,7 10 0,10 5 0,10 8 0</inkml:trace>
  <inkml:trace contextRef="#ctx0" brushRef="#br0" timeOffset="290">786 298 8234,'10'-7'-731,"-2"4"1,-8-2 679,0 10 0,0-1 0,0 8 94,0 1 0,0-3-21,0 2 0,2-2 0,1 3-106,3-1-418,0-9 502,-6 14 0,0-16 0,0 7 0</inkml:trace>
  <inkml:trace contextRef="#ctx0" brushRef="#br0" timeOffset="453">734 53 8387,'0'-11'-26,"0"-1"-1482,0 0 543,0 3 965,0 1 0,8 8 0,1 0 0</inkml:trace>
  <inkml:trace contextRef="#ctx0" brushRef="#br0" timeOffset="778">1101 53 8244,'17'0'-531,"-5"0"0,-1 0 276,3 0 1,-5 0 338,3 0 0,-2 8 0,2 4-55,-7 3 0,-1 3 0,0-1 0,1 1-7,0-1 0,-4 1 0,2-1 0,1 0-68,2 1 1,-1-1-71,-5 2 0,0-3-158,0 2 1,0 0 273,0-1 0,0-7 0,0 5 0,0-4 0</inkml:trace>
  <inkml:trace contextRef="#ctx0" brushRef="#br0" timeOffset="1524">996 298 8387,'17'-7'-927,"-5"4"635,0-2 1,-1 2 0,7 3 283,-1 0 0,1 0 0,0 0 0,4 0 54,1 0 0,3 0 1,-5 0-1,3 0-19,5 0 0,-2 0 1,1 0-1,-2 0-41,-1 0 1,1 0 0,3 0-1,-4-2 5,-1-3 1,-3 3 0,2-5-35,-4-2 0,-1 6 1,-2-9 36,3-2 0,-10 4 1,-3 0-1,-2-3 0,2 3 1,-5-5-1,5 3 21,-3-3 0,-3-3 0,0 1-6,0-1 1,0 7-2,0-1 1,-3 8 33,-3-2 1,5 6-30,-5 6 0,4-2 0,2 8-10,0 1 0,0 3 1,0 1-1,0 1 15,0-1 0,0 1 1,0-1 17,0 0 1,0 1 0,0-1-1,0 2-6,0-3 1,0 2 0,2 1 0,2 3-28,2 1 0,0 0 1,-6-5-1,2 0-88,3 0 1,-3-2-1,5 1 1,0-4 45,-1-1 0,-1-6 1,-3 3-54,4-2 137,-5-1 1,5-6 0,-9-1 14,-3-5 1,-1-2 0,3-5-64,-2 1 1,-1 0 0,7-6-1,0 2-21,0-2 1,3 0-1,1 0 24,2 2 0,7-3 0,-1 5 22,2 1 0,3 3 1,-3 7-1,-3-3 13,3 2 0,-6 1 0,5-2 0,0-1-11,3 3 0,1 0 1,1 3-1,0-2 12,-2-3 1,8 3 0,0-4 0,-2 5 20,4 1 0,-7 0 0,5 0 0,-5 1-3,-1 5 1,-8-2-1,1 7 1,-2 1-23,1-1 0,-7 3 1,3-1-1,-3 1-37,-3 5 0,0-3 0,0 2 0,-3-2-128,-3-5 0,3 5 0,-8-4 1,-1 3 132,2 3 0,-13-2 0,4 2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3:53.089"/>
    </inkml:context>
    <inkml:brush xml:id="br0">
      <inkml:brushProperty name="width" value="0.08571" units="cm"/>
      <inkml:brushProperty name="height" value="0.08571" units="cm"/>
    </inkml:brush>
  </inkml:definitions>
  <inkml:trace contextRef="#ctx0" brushRef="#br0">36 175 8110,'-16'-2'-477,"5"-4"0,3 2 252,8-6 1,0 4 0,0-7 209,0 0 1,2-3 0,2-1 61,2-1 1,1 1-15,-1-1 1,2 7 0,5 1-18,-1 2 0,0 2 0,5 6 1,1 0-9,-1 0 0,1 0 0,-1 0 0,1 2-5,-1 4 0,0-2 0,1 8 0,-1-1-8,2-1 1,-9 4-1,2-7 1,0 3 4,-3 4 1,6-5 0,-10 3 8,-1 2 1,4 1 0,-3 3 18,0-1 1,-4 1 0,-1 0-22,0-1 1,0-6-1,-1 0 5,-6-4 1,4 5-1,-9-7 1,7 1-59,-7-6 30,8 0 1,-4-8 0,8-3-5,0-5 0,0-1 0,2 0 0,4-1 0,1 0 0,7 1 0,-2-1 6,1 1 0,3 1 0,1 3 0,1 3 19,-1 2 0,-4-3 1,-3 5-1,5 0 47,-1-2 1,5 6 0,-3-4-42,2 4 1,0 2 0,0 0 0,-2 0 31,2 0 0,0 0 0,-1 0 0,0 0 12,2 0 1,-3 8-1,1 4-36,-6 3 0,3-3 1,-8 0-1,-4 1-18,1 3 0,-3 1 0,0 1-116,0-1 1,0 1 0,-3 0-203,-2-1 0,3 0 317,-4 1 0,5-9 0,8-1 0,3-8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3:53.354"/>
    </inkml:context>
    <inkml:brush xml:id="br0">
      <inkml:brushProperty name="width" value="0.08571" units="cm"/>
      <inkml:brushProperty name="height" value="0.08571" units="cm"/>
    </inkml:brush>
  </inkml:definitions>
  <inkml:trace contextRef="#ctx0" brushRef="#br0">18 35 8246,'-10'-8'-105,"2"6"619,8-5-954,0 7 0,2 0 0,4 0 363,6 0 0,3 0 1,3 0 42,-1 0 1,1 0-1,-1 0 1,1 0-405,-1 0 438,0 0 0,1-7 0,-1-4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3:54.051"/>
    </inkml:context>
    <inkml:brush xml:id="br0">
      <inkml:brushProperty name="width" value="0.08571" units="cm"/>
      <inkml:brushProperty name="height" value="0.08571" units="cm"/>
    </inkml:brush>
  </inkml:definitions>
  <inkml:trace contextRef="#ctx0" brushRef="#br0">70 70 8246,'10'0'-1622,"-2"2"1517,-8 4 0,-2-4 144,-4 3 1,-2-1-81,-4 2 85,-3-4 1,11 6-122,-8-8 1,7 0 98,-7 0 1,8-8 0,-2-4 1,4-3 0,4-1-16,4 5 0,-2-3 0,8 8 1,1 2-11,3 3 0,1-5 0,1 0 1,-1 2 10,1 2 1,-1 2-1,0 0 1,1 0 39,-1 0 1,2 0 0,-3 0 0,2 2-9,0 4 1,-1-2 0,0 7-11,1 3 0,-3-4 0,-1 1-44,-3 3 1,0 1 0,0 3 33,-5-1 0,-5 1 1,-1-1 16,0 1 1,-7-1 0,-4 2-30,-5-3 0,-2-4 1,-1-1-1,-3 1 7,0-2 1,-2 0-1,4-7 1,0 3-54,-4-2 0,0-2 0,7-2 0,0 0 22,-1 0 0,1 0 1,-1 0 7,1 0 0,5 0 7,0 0 0,3-2 6,-3-4 0,4-3 0,10-9-29,4 1 0,4 5 1,7 2-1,1 2 3,-1 5 1,-5-5-1,-1 2 1,3 2 50,2 2 0,1 2 0,0 0-28,1 0 1,-1 0 0,2 0 60,-3 0 1,2 6 0,0 0-1,-1 1-29,0-1 1,1-2-1,-1 6-106,1-2 1,-1 3 0,0-5 0,-1 0-46,-3 2 0,0-4 116,-7 7 0,7-7 0,-4 4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3:54.406"/>
    </inkml:context>
    <inkml:brush xml:id="br0">
      <inkml:brushProperty name="width" value="0.08571" units="cm"/>
      <inkml:brushProperty name="height" value="0.08571" units="cm"/>
    </inkml:brush>
  </inkml:definitions>
  <inkml:trace contextRef="#ctx0" brushRef="#br0">36 1 8316,'11'0'-1969,"1"0"1819,-8 8 0,12-6 1,-7 5-1,3-1 297,0 0 0,-1 8 0,7-5 0,-1 3-118,1 0 0,0-1 1,-2 7-1,2-1 43,0 1 1,-6-1 0,0 1 0,-2 1-44,1 4 1,3-1-1,-8 5 1,2 0 26,0 0 1,-2-4 0,-6 5 0,0-1-74,0 0 1,-8-6 0,-6 4 0,-5-1-175,-3-1 0,-9 0 0,1-4 0,-3-3-63,-2 2 254,-8-1 0,-2 1 0,-7-1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3:54.960"/>
    </inkml:context>
    <inkml:brush xml:id="br0">
      <inkml:brushProperty name="width" value="0.08571" units="cm"/>
      <inkml:brushProperty name="height" value="0.08571" units="cm"/>
    </inkml:brush>
  </inkml:definitions>
  <inkml:trace contextRef="#ctx0" brushRef="#br0">262 18 6657,'-11'-10'1008,"-1"4"-1347,-1 4 1,-3 2 267,-1 0 0,5 6 0,0 2 143,-1 1 1,-1-3-1,1 6 1,1 1-31,-2 3 0,-1 3 1,-3 5-1,1 5 27,-1 4 0,7 2 0,1 0 1,2-1-70,4 1 0,2 2 0,2 2 0,2 2-38,4-2 0,4-2 0,9-3 0,4 1-458,7 0 1,4-2 495,7-4 0,12 4 0,8-5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3:55.717"/>
    </inkml:context>
    <inkml:brush xml:id="br0">
      <inkml:brushProperty name="width" value="0.08571" units="cm"/>
      <inkml:brushProperty name="height" value="0.08571" units="cm"/>
    </inkml:brush>
  </inkml:definitions>
  <inkml:trace contextRef="#ctx0" brushRef="#br0">350 52 7448,'-10'-7'-322,"-5"-1"0,6-6 0,-4 5 0,2 1 488,-3 4 0,4 2 0,0 2 0,-5 0-121,0 0 1,3 0 0,0 0 0,-1 0 6,-3 0 0,-1 2 0,0 2 0,-1 4-37,0 1 1,1-3 0,-1 6 0,1 1 23,0 3 1,5-1 0,2-1 0,2-2-75,5 1 0,1 3 1,2 1 23,0 1 1,7-10-1,5-1 1,4-5-5,1-2 0,6 0 0,2 0 0,2 0-10,-3 0 0,7 0 1,-2 0-1,2-2-196,-2-5 1,-2 5 0,-4-10-1,-1 0 221,-1 3 0,-1-15 0,-3 5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3:56.094"/>
    </inkml:context>
    <inkml:brush xml:id="br0">
      <inkml:brushProperty name="width" value="0.08571" units="cm"/>
      <inkml:brushProperty name="height" value="0.08571" units="cm"/>
    </inkml:brush>
  </inkml:definitions>
  <inkml:trace contextRef="#ctx0" brushRef="#br0">18 18 8342,'-10'-10'-733,"2"2"1,10 8-1,2 2 900,2 4 0,0-2-56,-6 7 0,5 1 1,1 6-57,-2-1 0,-2-5 0,-2-1 0,0 3-15,0 1 1,0 3 0,0-1 0,0 1 18,0-1 0,0 8 0,0 3 0,0 1-9,0 0 0,-2-2 0,-2 4 0,-2-4-18,3-2 1,1 5-1,2-7 1,0-2-19,0-1 0,5 3 1,1 0-1,0-1-45,2-3 1,-6-7 0,6-1-1,-3 3-99,1 1 1,0-3 0,-4-2 0,2-1-821,2 1 950,-1-6 0,11 11 0,3-5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3:56.534"/>
    </inkml:context>
    <inkml:brush xml:id="br0">
      <inkml:brushProperty name="width" value="0.08571" units="cm"/>
      <inkml:brushProperty name="height" value="0.08571" units="cm"/>
    </inkml:brush>
  </inkml:definitions>
  <inkml:trace contextRef="#ctx0" brushRef="#br0">35 158 8279,'18'0'-356,"-9"-2"1,-1-2-41,0-2 1,-6-2-1,6 5 382,-1-3 0,-3 0 1,8 5 3,2-6 1,-5 5 0,1-6 0,0 3 23,-1-1 1,-5-2 0,4 4-1,-2-4 33,0-1 1,-1 3 0,-5-6 18,0-1 0,0 3 0,0 0-33,-6 3 1,-5 1 0,-6 6-32,-1 0 0,6 0 1,1 0-1,-3 0 37,-1 0 1,3 2 0,0 3-9,-1 7 0,-3 4 0,1 1-4,3 1 0,4-7 0,8 1-42,0 1 1,8-3-1,4 2-72,3 1 1,5-5 0,1-2 0,4-1 11,2 1 1,-2-5 0,3 5 74,3-5 0,2-1 0,2 0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3:57.193"/>
    </inkml:context>
    <inkml:brush xml:id="br0">
      <inkml:brushProperty name="width" value="0.08571" units="cm"/>
      <inkml:brushProperty name="height" value="0.08571" units="cm"/>
    </inkml:brush>
  </inkml:definitions>
  <inkml:trace contextRef="#ctx0" brushRef="#br0">315 1 8279,'-18'0'0,"1"0"-807,0 0 563,7 0 1,-6 0 198,5 0 0,-5 0-93,-1 0 1,-1 6 0,3 1 220,3 3 0,2-4 1,6 6-11,-1 1 0,-7-3 0,6 2-53,2 1 1,2 3-19,2 1 0,6-5 0,2-3 0,2-1-21,3-4 0,3-2 0,1-2 0,1 0 12,-1 0 1,6 0-1,1 0 1,-3 0-101,-2 0 0,-1-6 0,-2-2 0,1-1 78,-5-5 1,1 4 0,-7-1 39,-2-3 1,-3-1-23,-1-3 1,0 7 22,0-1 1,-8 8 74,-4-2-74,5 4 0,0 10 0,7 4 34,0 3 1,0 3 0,0-1-1,1 1 25,5-1 0,-3 6 0,1 1 0,-1-3-34,-3-2 1,2 5-1,2 1 1,2 0 14,-2 0 1,-3 5 0,-1-1 0,0 0-47,0 0 1,0-7 0,0 6 0,0-1-16,0 1 1,0-8 0,0 4 0,0-4-2,0-3 1,-1 0 0,-6 1 31,-5-1 0,-2-8 1,-5-2-11,3-6 1,-2-1-1,1 0 1,0-1-47,-1-6 0,-5 4 0,0-7 0,1 1-88,3-1 1,-5-2-1,1-5 1,2 1-4,1 4 0,5-3 1,1 4-1,5-5 15,1-1 1,-4-2 108,6 3 0,1-9 0,5-3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3.072"/>
    </inkml:context>
    <inkml:brush xml:id="br0">
      <inkml:brushProperty name="width" value="0.08571" units="cm"/>
      <inkml:brushProperty name="height" value="0.08571" units="cm"/>
      <inkml:brushProperty name="color" value="#5B2D90"/>
    </inkml:brush>
  </inkml:definitions>
  <inkml:trace contextRef="#ctx0" brushRef="#br0">420 141 7513,'0'-10'-92,"0"2"1,2 8-1,2 2 125,2 4 1,-1 4-1,-5 7-4,0 1 0,6-1 0,0 1 0,-2-1-8,-2 0 0,-2 1 0,0-1 1,0 1-83,0-1 0,0 1 0,2-1-81,4 1 1,-4-1-1,3 1-272,-3-1 0,-2-5 414,0-1 0,0-7 0,0 4 0</inkml:trace>
  <inkml:trace contextRef="#ctx0" brushRef="#br0" timeOffset="376">1 193 7569,'11'0'-154,"1"0"0,0 0 1,5 0 189,1 0 0,-1-2 0,2-2 0,3-2 2,1 3 0,2 1 1,-3 0-1,1-2-62,-2-2 1,5 0 0,-1 6 0,0 0-110,0 0 1,-2 0 0,-5 0 0,-1 0 11,1 0 66,-1 0 0,1 0 1,-1 0-1,1 0 55,-1 0 0,8 0 0,3 0 0</inkml:trace>
  <inkml:trace contextRef="#ctx0" brushRef="#br0" timeOffset="967">804 123 5983,'-10'8'1620,"3"2"-1834,-1-1 0,6 7 0,-4-4 184,4 3 1,2 3 72,0-1 1,6 0-25,0 1 0,5-6 0,-3-3-24,2-1 1,2-2-1,5-6-21,0 0 1,1-2 0,-1-2-1,1-4-29,-1-1 1,-5 3-1,0-6-37,1-1 81,3 5 0,1-8 0,1 5-22,-1-5 0,-5-1 42,-1-1-18,-7 8 43,4 3 0,-14 9 0,0 3 20,3 7 1,1 4-47,2 1 0,5 1 0,3-3-9,2-3 0,2 1 0,5-7 1,0-2-4,1-2 0,-1-2 1,1 0-1,1 0 1,5 0 1,-5 0 0,4 0 0,-3-2-1,-3-4 1,1 2 0,-1-5 0,0-1-5,1 0 1,-3-1 0,-1-5-1,-4 2 4,-2 3 0,-3-1 0,-5-5 3,0-1 0,0 1 1,-2 1-1,-1 3 0,-3 1 0,-6 6 1,4-4-1,-1 3-11,-5 3 0,-2 2 0,-1 2 0,0 0-39,-1 0 0,6 2 1,1 2-1,-1 3-174,2 3 1,-3-4 223,7 6 0,-8-1 0,5 7 0</inkml:trace>
  <inkml:trace contextRef="#ctx0" brushRef="#br0" timeOffset="1385">1730 106 7454,'17'-8'-765,"-7"-2"843,-4-7 0,-6 7 1,-4 2-68,-2 1 1,-8 5 0,3-4 66,-5 4 1,-1 2 0,1 2-14,5 4 0,-5-2 0,6 7-47,1 3 1,1-5 0,8 3-1,0 2 10,0 1 1,2 3 0,2-1-75,2 1 1,7-3 0,-3-1-1,1-5 46,1-1 1,0 0 0,5-4-1,1 2 2,-1-2 1,1-3 0,-1-1 0,1 0 1,-1 0 1,0-1 0,1-3-1,-1-4-28,1-2 0,-3 4 0,-1-5 0,-4-3 7,-3-1 1,5-3-1,-6 1 1,-2-1-18,-2 1 1,-2 5 0,0 0 0,-2-1-61,-4-3 1,-4 1-1,-7 1 1,-3 5-67,-3 1 1,4 2 0,-7 6 0,3 0 159,0 0 0,-8 8 0,4 1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0:06.165"/>
    </inkml:context>
    <inkml:brush xml:id="br0">
      <inkml:brushProperty name="width" value="0.08571" units="cm"/>
      <inkml:brushProperty name="height" value="0.08571" units="cm"/>
      <inkml:brushProperty name="color" value="#5B2D90"/>
    </inkml:brush>
  </inkml:definitions>
  <inkml:trace contextRef="#ctx0" brushRef="#br0">1328 1 6821,'-10'0'13,"-5"0"0,13 2 1,-6 2-16,0 1 1,6 9 0,-6-4 9,1-1 1,3 7-1,-6-4 16,2 3 1,1 1 0,3-3-1,-4-1 9,-2 1 0,1 3 0,-5 1 0,2 1 8,-1-1 1,3 1 0,-2-1-1,-1 3-10,-3 3 0,5-4 0,-1 5 0,-2-3 3,-1 2 1,3-3-1,1 5 1,-3-2-18,11-18-14</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3:57.634"/>
    </inkml:context>
    <inkml:brush xml:id="br0">
      <inkml:brushProperty name="width" value="0.08571" units="cm"/>
      <inkml:brushProperty name="height" value="0.08571" units="cm"/>
    </inkml:brush>
  </inkml:definitions>
  <inkml:trace contextRef="#ctx0" brushRef="#br0">0 176 8279,'18'-6'0,"-1"-1"-168,1-4 0,-3 5 0,-1-3 0,-3 2-201,3 3 1,1 2-1,3 2 1,-1 0 382,1 0 1,-1 0-1,1 0 1,-1 0 135,1 0 1,-7 0 0,1 0-1,0 0-27,4 0 0,1 0 0,1 0-104,-1 0 0,-5 0 0,-2 2 0,-1 2-6,1 1 0,0 9 0,3-5 0,-1 3-51,2 0 0,-5 0 1,1 4 15,-2 3 0,3-1-21,-5-2 1,-2 0 0,-10-4 80,-5-6 0,-5-5 1,-1-1-16,-1 0 0,1-1 1,1-5-12,5-6 1,-3 2 0,8 0-1,2-5-4,2 0 1,2-4 0,0 3 0,0-2-36,0 0 0,0 1 0,0 0 1,2-1 12,4 0 1,4 0 0,7 1 0,-1-1-103,-4 1 0,3 7 0,-3 4 0,3 5-182,3 1 1,-1 0 297,1 0 0,-1 0 0,1 0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3:58.043"/>
    </inkml:context>
    <inkml:brush xml:id="br0">
      <inkml:brushProperty name="width" value="0.08571" units="cm"/>
      <inkml:brushProperty name="height" value="0.08571" units="cm"/>
    </inkml:brush>
  </inkml:definitions>
  <inkml:trace contextRef="#ctx0" brushRef="#br0">0 70 8279,'0'10'-770,"0"-2"1,8-6 0,4 2 893,3 1 0,3 1 1,-1-6-1,0 0-6,1 0 0,-6 0 1,-1 0 39,3 0 0,1-2-140,3-4 0,-3 3 1,-1-7-1,-4 0-31,-3 0 0,1 7 0,-4-5-107,2 0 0,0-2 99,-6-7 1,-2 7-1,-4 4 8,-6 4 0,-3 2 0,-3 0 1,1 0 14,-1 0 1,1 0 0,-1 0 0,1 0 64,-1 0 0,1 8 1,0 4-48,-1 3 0,8 3 0,5-1 1,3 1-1,2-1 1,0 1-1,0-1-21,0 0 0,7 1 0,5-1-93,4 1 0,3-7 0,2-1 0,3-2-578,-3-4 672,6 6 0,0-9 0,8 7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3:58.455"/>
    </inkml:context>
    <inkml:brush xml:id="br0">
      <inkml:brushProperty name="width" value="0.08571" units="cm"/>
      <inkml:brushProperty name="height" value="0.08571" units="cm"/>
    </inkml:brush>
  </inkml:definitions>
  <inkml:trace contextRef="#ctx0" brushRef="#br0">88 105 8066,'9'0'-134,"7"0"0,-12 0-427,7 0 1,1 0 482,5 0 0,-5 0 57,0 0 0,-3-8 0,6-1-8,-4-1 0,-7-6 27,1 5 1,-3-5 0,-4 1-2,-3 3 1,1 4-1,-7 8 1,-4 0 11,0 0 1,-3 0-1,1 0 1,0 0 21,-1 0 0,1 0 0,-1 0 0,3 2 26,3 4 1,-4 4 0,7 7 11,-1 1 0,2-1 0,8 1-79,0-1 1,8-5 0,4-2-1,3-1-142,3 2 1,-1-8-1,3 3 1,1-2 151,2 2 0,9-5 0,-6 7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3:58.924"/>
    </inkml:context>
    <inkml:brush xml:id="br0">
      <inkml:brushProperty name="width" value="0.08571" units="cm"/>
      <inkml:brushProperty name="height" value="0.08571" units="cm"/>
    </inkml:brush>
  </inkml:definitions>
  <inkml:trace contextRef="#ctx0" brushRef="#br0">280 1 8279,'-17'0'-445,"7"0"1,-5 0 559,3 0 1,-4 0 0,-1 0 0,0 0-473,-1 0 1,6 0-1,1 0 314,-3 0 0,-1 0 0,-1 1-10,5 5 1,-3-2 116,8 8 0,0-1-26,6 7 0,8-1 1,4-1-7,3-4 1,3 1 0,1-5-15,4 2 0,0 1 0,3 5 0,-9-3-3,-2-1 0,1-6 0,2 4 0,-3-1 28,-3 1 1,2-4 0,-9 5-3,-1 3 0,-2-4-30,-2 1 0,-2-1 0,-3 2 0,-7-7 5,-4-3 0,-3 0 1,-2 2-1,-3 2-12,3-2 0,2-2 0,1-2 0,1 0-62,-1 0 1,1 0 0,-1 0-139,1 0 1,5 0 0,0 0 195,-1 0 0,-3-9 0,-1 0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4:01.364"/>
    </inkml:context>
    <inkml:brush xml:id="br0">
      <inkml:brushProperty name="width" value="0.08571" units="cm"/>
      <inkml:brushProperty name="height" value="0.08571" units="cm"/>
    </inkml:brush>
  </inkml:definitions>
  <inkml:trace contextRef="#ctx0" brushRef="#br0">664 263 8483,'9'0'-1045,"-1"-8"0,-2 4 807,0-8 1,0 7 182,-6-7 0,0 6 296,0-5 0,-8-1-175,-4-6 1,-1 7 0,-1 1 0,2 2-51,-1 4 0,-3 3 1,-1 1-1,-1 0-44,1 0 0,5 0 0,1 0 0,-3 1 32,-2 5 0,1-2 1,1 6-1,5 0 41,1-1 1,-4 3 0,5 5 0,-3 1 17,-4-1 0,6 7 1,1 1-1,1 0-48,0 0 1,-6 6 0,7-2 0,1 2-12,2-1 1,2 3-1,0-4 1,0 2-14,0-2 0,2 4 0,2-4 0,3 2 8,3-2 0,-6-2 1,4-5-1,-2 1 22,-1-2 0,3-1 1,-4-1-1,2 2 1,-2 3 1,-2-1 0,-2-6-43,0 1 1,0-1-207,0 0-50,0 1 0,-8-2 148,-4-5 0,-3-3 128,-3-8 0,1-8 0,-1-1 0</inkml:trace>
  <inkml:trace contextRef="#ctx0" brushRef="#br0" timeOffset="353">122 734 8465,'-11'0'-341,"-1"0"-298,-2 0 1,5 0 0,-3 0 704,-2 0 1,5-6 385,-3 1-283,0-9 0,3 10 159,3-7-309,4 7 1,10-5-1,3 9 1,5 0-30,1 0 0,1 0 0,-1 0 0,3 0-26,3 0 1,-2 0 0,8 0-1,1 0-77,-3 0 1,6 0-1,-4 0 1,4 0 37,2 0 1,0 0 0,-2 0 0,-2 0-54,-2 0 1,-2 0-1,4 0 1,-4 0 127,-2 0 0,-1-7 0,-7-3 0</inkml:trace>
  <inkml:trace contextRef="#ctx0" brushRef="#br0" timeOffset="750">768 630 8465,'10'0'-293,"0"0"-34,-4 0 0,-2 0 0,7 0 1,3 0 230,1 0 1,3 0 0,-1 0 0,1 0 143,-1 0 0,-5 5 0,-1 1 0,1 0 15,-2 2 0,5-4 0,-5 7 0,2 0-30,-1 0 0,-7 4 1,4-3-1,-2 3-46,0 3 1,-1-7 0,-5 1 48,0 2 0,0 1-252,0 3 1,-2-9 212,-3-4 1,-5-2-1,-8-3 21,1 0 1,5 0 0,3-3 33,1-2 1,2 1 0,6-7-15,0-3 0,0-1 1,0-3-39,0 1 0,8-1 1,4 1-1,5-1-143,6 0 0,-1 1 1,5 0-1,0 0-27,0-1 0,-4 6 0,5 3 170,-3 1 0,6-6 0,-4 5 0</inkml:trace>
  <inkml:trace contextRef="#ctx0" brushRef="#br0" timeOffset="1284">1502 717 8102,'11'0'-877,"1"0"704,2 0 1,1 0 0,2 0 0,1 0 146,0 0 1,-2 0 0,3 0-2,-2 0 0,1 0 1,-3-2-1,-1-2 76,-3-2 0,-5-5 1,4 3 1,-2-2 0,-3-2-28,-5-5 0,0 5 0,-1 3-3,-5 1 0,-4 0 1,-7 4-5,-1-2 0,1 1 1,-1 5-1,1 0-10,-2 0 0,3 0 1,-2 0-1,0 2-19,1 3 0,0-1 0,-1 6 40,1-3 1,-1 6 24,1 0 1,5 1 0,3-1 36,1-1 0,2-1 0,6 7 26,0-1 0,2-1 1,2-3-31,2-1-55,7-9 1,-9 12-1,6-8 1,0 1-11,-1 0 0,3-1 1,5-3-1,1 2-56,-1-3 1,3 0 0,1-3-1,2 0-104,-1 0 1,-3 0 0,1 0 0,1 0-147,2 0 0,0 0 0,-5 0 286,-1 0 0,9-8 0,1-1 0</inkml:trace>
  <inkml:trace contextRef="#ctx0" brushRef="#br0" timeOffset="1726">2078 699 8335,'0'10'-1755,"0"-2"1803,0-8 1,8 0-32,4 0 1,3 0 0,3 0 6,-1 0 1,0 0 0,1 0-70,0 0 1,-2 0 0,1-2-30,-6-4 1,-1 4-1,-6-6 9,2 1 1,-1-4 31,-5-6 1,-2 2 3,-4 2 1,-3 5-1,-9 3 126,0 0 0,2-1 0,-2 6 0,0 2-2,1 4 0,0-4 0,-1 6 0,1-2-42,-1 7 0,2-3 0,5 1 0,2 0 18,3 0 1,4 4-1,-4-3-72,4 3 1,8-3-1,1 0 1,3-1-101,3-2 1,5 0 0,5-7-1,5 2-42,-1 1 0,6 1 0,-4-6 0,4 0 143,2 0 0,8 8 0,1 2 0</inkml:trace>
  <inkml:trace contextRef="#ctx0" brushRef="#br0" timeOffset="2042">2951 681 7829,'6'-11'-348,"0"0"0,0 5 0,-4-4 44,4 2 1,-5 1 287,5 1 0,-12 4 0,-6-4 0,-3 4 80,-3 2 1,2 0-1,-2 0 1,-1 0 30,-5 0 1,4 0-1,-5 2 1,2 2-90,0 1 0,0 3 0,5-3 1,1 6-53,0-1 0,-1 5 1,2-3 53,5 3 1,-4 3-74,10-1 1,7 1 0,10-3 4,4-4 0,1-2 0,1-9 0,1 0-22,4 0 0,-2 0 0,7 0 0,-3 0 82,-4 0 0,-1-2 0,-3-5 0,0-2 0,1 0 0,0-7 0,-2 6 0,2-7 0</inkml:trace>
  <inkml:trace contextRef="#ctx0" brushRef="#br0" timeOffset="2471">2985 106 7690,'-8'-8'-1452,"-6"4"1348,8-8 0,0 6 0,6-5 168,0-3 0,0 5 5,0-3 1,-1 2-5,-5-1 0,1 3 124,-7 8-152,9 0 1,-4 2 18,7 4 0,0-3 0,0 9 2,0 2 0,0 1 0,0 3 0,0-1 5,0 1 0,0-1 1,0 2-1,0 3-21,0 1 0,0 6 0,0-4 0,0 3-9,0 3 0,0-4 0,0 0 1,0 0 10,0 0 1,0-3-1,0 3 1,0-2-43,0-4 0,0-1 0,0-3 0,0 1-19,0-1 1,0 1-1,0-1-129,0 1 1,0-1 0,0 0-86,0 0 1,0-4 0,0-2 8,0 3 0,1-6 222,5-3 0,3 5 0,9 0 0</inkml:trace>
  <inkml:trace contextRef="#ctx0" brushRef="#br0" timeOffset="2912">3301 630 7301,'-13'0'-153,"1"0"149,-1 0 1,-1 1-1,1 3 1,4 4-5,0 2 0,-1-4 0,2 5 73,-2 3 1,5-4-1,-1 1-194,5 3 0,2 1 134,5 3 1,5-3 0,6-4-10,0-4 1,1-5 0,0-2 0,-2 0-12,3 0 0,-2 0 0,3 0 1,1 0-23,2 0 0,0-2 0,-5-2 1,-1-4 25,1-2 1,-1 5-1,-1-7 1,-2-2 104,-4-1 0,-5-3 0,1 0-33,-5 1 0,-1 0 0,0 0-42,0-1 1,-7 8 0,-6 3-1,-1 1-75,-4 0 0,-1 0 1,-2 6-1,-3 0-24,3 0 1,2 0-1,0 0 1,5 2-757,2 4 836,-4-4 0,7 13 0,-10-5 0</inkml:trace>
  <inkml:trace contextRef="#ctx0" brushRef="#br0" timeOffset="3754">3824 560 6649,'7'9'-115,"-2"5"166,7-8 1,-8 7 0,4-3-16,-1 0 1,-5 4-1,4-1-38,-5 2 0,-1-3 0,3 0-14,3 1 0,-4-3 0,4 2 1,-4-7 154,-2 7-125,0-8 0,0 2 0,0-12-29,0-6 1,0 3 0,0-3-41,0-2 0,0-2 0,0-1-3,0 0 1,0 0-1,0 1 1,5 2 37,1 3 0,6 5 0,-4-4 0,0 2 18,7 5 1,0 1-1,3 2 13,-2 0 0,3 0 0,-2 0 1,0 0-5,1 0 1,0 0 0,-1 0 0,0 0-3,1 0 0,0 5 0,-3 3 0,-2 0 3,-1 0 0,-6 5 1,3-1 12,0 4 1,-2-1-1,-4-1 1,3-3-21,-1 3 0,-4-4 0,-2-1 1,-4 1 0,-1 0 0,-7-5 20,2 7 0,1-8 94,-2 2-101,9-4 1,-3-10 0,9-4-21,3-3 0,0 3 1,-5 1-33,5-3 0,-1-2 0,7-1-20,1 0 0,-4 1 0,3 2 0,1 5 39,4 1 0,-7 2 1,2 6-1,2 0 16,2 0 1,1 0 0,1 0-1,0 0 33,-1 0 0,6 0 0,1 0 1,-3 2 5,-2 4 0,-1-4 1,-2 6-1,2-3 5,0 1 0,4 6 1,2-4-1,-4 1-18,-7 5 0,3-4 0,-6 1 0,0 3-20,-4 1 1,1-3 0,-1 0 0,-3 1-90,0 3 1,-3 1 0,-3 1 0,0-1-80,-3 1 0,-7-1 0,1 1 164,-4-1 0,-10 0 0,-1 1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3:59.943"/>
    </inkml:context>
    <inkml:brush xml:id="br0">
      <inkml:brushProperty name="width" value="0.08571" units="cm"/>
      <inkml:brushProperty name="height" value="0.08571" units="cm"/>
    </inkml:brush>
  </inkml:definitions>
  <inkml:trace contextRef="#ctx0" brushRef="#br0">53 350 8474,'18'0'-884,"-1"0"1,1 0 748,-1 0 0,-7-2 223,-4-4 0,-4 2 298,-2-7-323,0 7 0,-2-4 0,-4 8-55,-6 0 1,3 0-1,-3 0-16,-2 0 1,-1 2 0,-1 4 0,3 3 17,1 1 0,6 4 0,-3-7 0,1 3-31,4 4 0,2-5 0,2 3 0,0 2 45,0 1 0,2-3 1,4-1-1,5 1-15,5-2 1,1 3 0,3-7 0,1-2-13,2-2 1,6 4 0,-4 0 0,1-2 5,0-3 0,-3-2 0,-3-3 0,-1-4-7,-1-2 0,3 4 0,-12-5 0,3-1-2,0 2 1,-8-5 0,2 3 0,-4-3 11,-2-3 0,-2 1 0,-2-1 0,-4 3-57,-2 3 1,-3-3 0,-9 5 0,-1 0 9,2 4 1,1 4 0,3 2 0,-2 0-200,2 0 1,0 0 110,-1 0 0,8 8 1,5 4 128,3 3 0,9 3 0,3-1 0</inkml:trace>
  <inkml:trace contextRef="#ctx0" brushRef="#br0" timeOffset="422">859 70 8137,'4'-11'-524,"2"-1"0,0 6 0,-7-3 1,-5 1 510,-6 4 0,-1 0 1,0 0-1,0-2 95,0 2 1,4 3 57,-3 1 1,0 1-84,-6 5 1,9 4-1,3 7 1,1 3-2,0 3 1,4 4 0,-7 8 0,2 0-26,0 0 1,-6 6 0,6 0 0,0-1-12,-2 3 1,7-6-1,-4 4 1,3-4-27,2-3 0,0-1 0,0-2 0,0-1 34,0 1 0,5 0 0,1 0 0,-2-4 13,-3-2 0,5 0 1,0-1-1,-1 3-21,-4 0 1,-1 0 0,0-6-1,0 3-18,0-3 1,0-1-1,-1-3-28,-5 0 0,-5 1 16,-5-1 0,-3-7 0,1-4 0,1-4-20,0-2 1,-1 0 0,1 0-42,-1 0 1,-1-8 0,-2-2 0,-3-1-317,3-1 1,2 0 386,1-5 0,1-8 0,-2-2 0</inkml:trace>
  <inkml:trace contextRef="#ctx0" brushRef="#br0" timeOffset="597">369 629 8448,'16'-9'0,"-3"-5"0,0 6 0,5 0-149,2 1 0,6-1 1,-2 4-102,4-2 0,0 0 0,1 6 0,2 0 0,2 0-438,2 0 688,1 0 0,-2 0 0,2 0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4:40.837"/>
    </inkml:context>
    <inkml:brush xml:id="br0">
      <inkml:brushProperty name="width" value="0.08571" units="cm"/>
      <inkml:brushProperty name="height" value="0.08571" units="cm"/>
    </inkml:brush>
  </inkml:definitions>
  <inkml:trace contextRef="#ctx0" brushRef="#br0">333 543 7202,'0'-11'583,"0"4"1,0 20-421,0 6 0,0-5-237,0-1 1,-2-2 0,-4 4 49,-6-3 1,3 2-1,-3-8 1,-2 0 21,-1 1 0,-3-6 0,1 5 0,-1-3-30,1-3 1,-1 0-1,1 0 1,0 0 4,-1 0 0,1 0 0,-1 0 1,1-3-45,-1-3 1,1 4 0,1-10 38,5-2 0,3 5-62,8-3 0,0 0 0,0-6 51,0 0 0,2 4 0,2 0 57,1 2 0,3 6 1,-2-3-27,6 1 1,-3-3 0,3 3-18,2-3 0,-5 7 0,1-3 3,-2-1 0,5 4 0,-1-5 19,4 2 0,-5 1 0,1 6 1,-1-2 48,-2-4 1,8 3 0,-6-3 17,5 4 0,1 2-20,1 0 1,-1 0 0,1 0 0,-1 0 13,1 0 1,-7 0-1,1 0 46,1 0 1,2 0-1,3 0-72,0 0 1,-1 0 0,1 0 0,-1 0-33,1 0 1,-2-6 0,3 1 0,-2 2-3,1 0 1,-1 3-1,1 0 1,1 0 3,3 0 0,-1 0 0,2 0 0,-4 0-19,-1 0 0,-1 0 20,0 0 65,1 0-62,0 0-41,-9 0 1,1 0-1,-7 3-18,3 3 0,1-4-407,-7 10 1,0-6 463,0 7 0,0-11 0,0 7 0</inkml:trace>
  <inkml:trace contextRef="#ctx0" brushRef="#br0" timeOffset="760">1136 105 6939,'-18'0'193,"0"0"1,6 0-80,2 0 0,4 0-160,-6 0 1,7-7 53,1-5 0,1 2-41,3-1 0,3-1 8,1-6 1,1 9-1,7 1 26,2 0 0,-6 6 0,4-4 4,1 5 0,4 1 0,-1 0-32,2 0 0,0 0 1,0 1 9,-2 5 0,-5-2 0,-4 6 0,0 0 5,-2-1 0,1-3 0,-6 6-1,0 1 1,0 3-1,-3 1 14,-3 1 0,4 0 0,-9-1 4,3 0 0,1-5 0,1 0 2,-6 2 0,4-5 0,1 2 50,0 3 0,4-3 15,-3-1 0,3 0 22,-3 3 0,4-5 4,-4-2-108,3-4 1,3 8-18,0-4 1,0-2 105,0 7 32,0-6 0,3 2-51,3-7 0,-3 0 51,9 0 0,-6 0 0,6 0-27,2 0 1,0 0-1,4 0-72,0 0 1,5 0 0,1 0-23,-4 0 1,-6 0 0,-3 0 0,3 0 11,2 0 1,1 0-348,0 0 1,-4 0 0,-4 2-74,0 4 1,-5-2 417,-4 8 0,9-9 0,0 5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4:42.930"/>
    </inkml:context>
    <inkml:brush xml:id="br0">
      <inkml:brushProperty name="width" value="0.08571" units="cm"/>
      <inkml:brushProperty name="height" value="0.08571" units="cm"/>
    </inkml:brush>
  </inkml:definitions>
  <inkml:trace contextRef="#ctx0" brushRef="#br0">0 18 6037,'0'9'788,"2"-1"-334,4-8-69,-4 0 30,6 0-291,-1 0 0,3 0-116,8 0 1,-7 0-5,1 0 0,-1-6 0,7 2 5,-1-1 0,-5 3 0,0 2 1,-1-2 16,-1-3 1,6 2 0,-5-3-247,5 4 1,-5 2-485,1 0 476,0 0 1,-4 2-664,-1 4 891,-5-3 0,-11 11 0,1-4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4:43.247"/>
    </inkml:context>
    <inkml:brush xml:id="br0">
      <inkml:brushProperty name="width" value="0.08571" units="cm"/>
      <inkml:brushProperty name="height" value="0.08571" units="cm"/>
    </inkml:brush>
  </inkml:definitions>
  <inkml:trace contextRef="#ctx0" brushRef="#br0">1 1 6815,'2'11'78,"3"-7"0,-1-1 180,8-3 1,-6 0-28,5 0 0,-5 1-98,6 5 0,-1-4 0,7 4-27,-1-4 0,-5-2 1,0 0-13,1 0 0,3 0 0,0-2 1,-2-2-140,-2-1 1,-8-1-1320,8 6 286,0 0 1078,6 0 0,-9 7 0,0 3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4:45.576"/>
    </inkml:context>
    <inkml:brush xml:id="br0">
      <inkml:brushProperty name="width" value="0.08571" units="cm"/>
      <inkml:brushProperty name="height" value="0.08571" units="cm"/>
    </inkml:brush>
  </inkml:definitions>
  <inkml:trace contextRef="#ctx0" brushRef="#br0">333 175 6087,'11'0'637,"1"0"0,-6 0-550,5 0 0,-5 0 177,6 0-171,-8 0-52,3 0 1,-7 2-33,0 4 1,-7-4 0,-5 6 0,-3-3-19,-3 1 0,6 6 0,1-4 0,-3 1 26,-1 5 1,-3-4 0,1 1-1,-1 1-25,1-2 0,-6 3 0,-1-5 1,3 2 3,2 3 1,1 1 0,1-1-1,-1-1-27,1 2 0,5-5 0,0 1 0,1 0-16,1 0 1,0-1-1,6 5 0,-1-3 0,-1-5-56,6 6 92,0-9 0,2 6 0,4-9 19,5 0 1,-1 0 0,2 0 0,1 0 28,3 0 0,7 0 0,0 0 9,-1 0 0,3 0 0,0 0 1,0 0-1,0 1-28,-3 5 1,3-4 0,-2 4 0,-1-4-20,-3-2 1,-1 0 0,-1 0 0,0 0-12,1 0 0,-3 2 1,-1 2-98,-2 2 0,-1 1 28,7-1 0,-7-2 15,1 8 1,-8-6 0,2 5 48,-4 3 1,-8-4 0,-2-1-1,-2 1-4,-3 0 0,1-1 1,-3 5-21,-5-2 0,-3-1 0,2 6 0,-3-1 0,1-2 4,-2-3 1,4 1-1,-7 6 1,3-1-29,4 0 1,-4-6 0,1 2 62,3 0 1,2 3 0,1 1 40,1 1 0,-1-3 0,3-1 11,3-2 0,2-3-27,4 3 1,12 1-1,0-7 2,8-2 0,3-2 1,1-2-1,1 0 73,4 0 0,-3 0 1,5 0-1,0 0-12,4 0 0,2 0 0,0 0 0,-2 0-25,2 0 0,-3 0 0,-1 0 0,0 0-18,0 0 0,-6 0 0,3 0 0,-5 0-5,-1 0 0,-1 0 0,1 0 0,-1 0-28,1 0 1,-7 0 0,-1 2-1,0 2-4,-1 2 0,-3-1-188,6-5-52,-1 0 0,1 0-573,0 0 807,-8 0 0,11 8 0,-5 2 0</inkml:trace>
  <inkml:trace contextRef="#ctx0" brushRef="#br0" timeOffset="1146">1608 367 7430,'0'-17'-54,"0"7"226,0 2 0,-8 8-57,-4 0 1,4 2 0,3 4-54,3 6 1,2 3-64,0 3 0,0-7 0,2 1 0,3 0 38,7-3 0,4 1 0,1-6-126,0 2 1,1 0 0,-1-6 0,1 0 56,-1 0 1,1 0-1,-1 0 1,1 0-30,-1 0 0,1 0 1,-1 0 2,1 0 1,-1-2 0,0-2 3,1-2 1,-6-6-1,-1 5 40,3-3 0,-4 4 1,-1-6 56,-1-1 1,4-3-1,-7-1 0,3 1 0,-4 3 5,2 1 109,0 8-36,-6-4 1,0 10-76,0 4 1,0-2 0,0 8-46,0 1 1,0 3 0,0 1 0,0 1-9,0-1 0,0 1 0,0-1 1,0 1 1,6-1 0,-1 1 0,-1-1-10,-2 0 1,-2 1 0,0-1 0,0 1-24,0-1 1,0 1-1,0-1 30,0 1 1,-6-1 0,-1 0 1,-3 1 1,-2 0 0,-5-1 18,-1 1 1,1-7-1,-1-1 1,1-2 43,-1-5 0,1 4 0,0-1-3,-1-1 1,1-3 0,-1-2 18,1 0 1,5 0 0,2-2-31,3-4 0,1 1 0,4-3 0,-2-2-35,-2 0 0,0-1 0,8-5-4,4 4 0,-2-3-36,8 3 1,-1 4-1,7 0-143,-1 1 0,-5 5 0,-1-4 1,3 4-32,2 2 1,1 0 0,0 0 0,1 0-35,-1 0 0,1 0 1,-1 0 239,1 0 0,-1 0 0,1 0 0</inkml:trace>
  <inkml:trace contextRef="#ctx0" brushRef="#br0" timeOffset="1645">2149 874 7620,'8'17'-426,"-6"-7"0,5 0 0,-5-6 0,2 3 1192,2 3 0,2-6-475,-2 2 0,-3-2-225,9 1 0,0-4-165,5 6 1,1-11 0,-3-5 112,-3 1 1,1 2 0,-7-6-1,0 1-68,2 1 0,-6-6-21,4 5 0,1-5 80,-1-1 78,0 7 1,-6 0-65,0 5 0,0 5 1,-2-2 2,-4 6 0,4 3 0,-4-1-19,5 6 0,1 3 0,0 3-52,0-1 0,1-5 1,3 0-1,4-1-107,2-1 0,-4 3 0,5-5 19,3 2 1,1-6 0,3 2-1,-1-3-120,1 3 0,-7-4 0,1 4 257,2-4 0,1-10 0,3-2 0</inkml:trace>
  <inkml:trace contextRef="#ctx0" brushRef="#br0" timeOffset="2041">2376 647 7992,'-12'0'-881,"1"0"0,5 0 2195,-6 0-914,8-8-448,-3 5 1,8-4-593,5 7 185,-4 0 1,8-2 454,-4-4 0,-4-3 0,5-9 0</inkml:trace>
  <inkml:trace contextRef="#ctx0" brushRef="#br0" timeOffset="2899">2847 577 7710,'-11'0'-1157,"-1"0"1384,8 0-81,-11 0 66,13 0 19,-6 0-148,8 0 0,2 0-3,4 0 0,-2 0-16,7 0 0,1 0 0,5 0-32,1 0 1,-1 0 0,1 0 0,-1 0 0,1 0 0,-1 0 0,1 0-14,-1 0 0,1 0 0,-1-2 0,1-2-8,-1-2 1,1 0 0,-1 6-40,0 0 1,1 0 24,-1 0 1,1 0 20,-1 0 1,1 0 41,-1 0 1,-7 2-13,-4 4-12,3-4 0,-1 8-90,4-4 0,-2-4-39,-5 3 0,-1-3-342,8-2 0,-8 2-466,2 4 901,-4-4 0,-2 6 0,0-8 0</inkml:trace>
  <inkml:trace contextRef="#ctx0" brushRef="#br0" timeOffset="4136">3773 490 7779,'10'-12'-953,"-4"0"0,-4 6 1133,-2-5 1,0 5-67,0-6 1,0 7-20,0-7 1,0 6 69,0-6 1,0 7 381,0-7-146,0 8-277,0-4 1,0 10-71,0 4 1,0-2-1,0 8-5,0 1 0,0-3 1,0 2-70,0 1 0,7-3 26,5 1 0,2-5 0,-1 4 0,-1-2-23,1-4 1,-3-2 0,2-2 0,1 0 4,3 0 1,1 0-1,1 0 1,-1 0-116,1 0 0,1-2 0,2-2 0,3-4 61,-3-2 0,-7 6 1,-3-3-1,3 1 52,1 0 0,-3-8 0,0 3 23,1-5 0,-5 5 0,0-1-20,0-2 0,-7-1 129,5-3-65,-4 9-76,-2 1 19,0 8 1,-6 2 0,1 4 5,1 5 1,2 5-1,2 1 0,0 1 1,0-1 0,0 1-2,0-1 0,0 1 0,0-1 0,0 1-1,0-1 1,6-5 0,-1-1 0,-1 3-2,-2 1 1,-2-3-1,0 0 0,0 1 0,0 3 20,0 1 1,-2 1 0,-4-3 0,-3-1 31,-1-3 1,-5-5 0,3 4 0,-4-2 0,-1-4 1,-1 3 0,1 1-1,-1 0-31,1 0 0,-6-2 0,-1-6 0,3 0-8,2 0 1,1 5 0,1 1 0,-1-2-39,1-2 1,-1-2-473,1 0 149,7-8 1,2-1 0,10-7-576,4 4 923,4 5 0,15-1 0,2-2 0</inkml:trace>
  <inkml:trace contextRef="#ctx0" brushRef="#br0" timeOffset="4605">4297 978 8005,'8'10'-253,"-6"-2"1,5-7 473,-7 6-306,0-5 136,0 5 1,2-7 0,2-1-49,2-5 1,2-3 0,-4-4 0,2 2 6,-3-3 0,5-1 0,0-3 0,0 1 10,-1-1 0,7 1 0,-4-1 110,-1 1 1,-1 5 11,-8 1-139,0 7 0,0-2 3,0 12 1,0 3 0,0 9-19,0-1 0,2-5 0,2 0-43,2 1 1,6-3 0,-5 0-1,1-1-180,0 1 0,5-6 0,-3 4 1,2-3-165,-1 1 1,-5 0 398,6-6 0,-1 0 0,7 0 0</inkml:trace>
  <inkml:trace contextRef="#ctx0" brushRef="#br0" timeOffset="4837">4367 629 7357,'0'10'-257,"0"-2"0,0-8 0</inkml:trace>
  <inkml:trace contextRef="#ctx0" brushRef="#br0" timeOffset="5497">3825 210 6235,'10'0'304,"-2"0"1,-6 0 196,4 0-366,-4 0 0,7 0 0,-5-2 46,2-4 0,6 2-119,-7-7 1,7 5 0,-4-6-42,2-1 0,-5-1 0,5 1 0,-2 1 71,-4-2 0,5-1-28,3-3 0,-2 3 0,0 1-20,-3 3 1,-1 5 0,-4-4-77,4 2 1,-2 3 59,7 5 1,-5 0-70,6 0 1,-8 1 0,3 5 41,1 6 1,-6 3 0,6 3-44,0-1 1,-4 1-1,5-1 1,1 1-263,0-1 1,-4-5 0,3 0-73,-1 1 1,4 3-1,-5-1 376,3-3 0,2 3 0,5-5 0</inkml:trace>
  <inkml:trace contextRef="#ctx0" brushRef="#br0" timeOffset="5862">4681 123 7599,'18'0'-529,"-1"0"1,1 0 951,-1 0 0,1 0 0,-1 0-206,0 0 0,1 8 1,1 3-102,5 5 0,-5 1 1,4 1-1,-3 1-17,-3 4 0,1-1 0,-1 5 1,1 0-78,-1 0 1,0 2-1,-1 6 1,-4 0-226,-7 0 0,-3 0 0,-2 0 0,0 0-121,0 0 0,-7 0 1,-7-1-1,-7 2 324,-8-1 0,-4-1 0,-2 1 0</inkml:trace>
  <inkml:trace contextRef="#ctx0" brushRef="#br0" timeOffset="6621">1363 158 7872,'-12'-6'-412,"1"0"0,5 0 569,-6 6 0,1 0 0,-7 2-2,1 4 0,-1 4 0,-1 9 0,-3 2-36,-1 3 0,0 7 0,3-2 1,-1 6-25,-2 6 0,-2 3 0,3 7 0,-1-3-60,2-1 0,3-1 1,5 7-1,3-3-82,2-3 0,2 0 0,8-3 1,6-1-85,9-1 1,5 1 0,11-4-1,6 2-355,3-3 1,18-1 485,10-3 0,20-6 0,-1-2 0</inkml:trace>
  <inkml:trace contextRef="#ctx0" brushRef="#br0" timeOffset="7546">5327 158 6166,'-17'0'301,"-1"0"-131,1 0 0,7-2-69,4-4 1,5-4 0,2-5-10,5 3 0,-4 2 0,6 7-6,0-3 0,0-2 0,5 4-12,-1-2 1,-1 0 0,7 6-47,-1 0 1,1 0 0,-1 0-38,1 0 0,-1 0-47,1 0 1,-1 2 37,1 4 0,-9 4 14,-3 7 0,-4 1 0,-4-3 1,-4-1 7,-5-2 1,1-1 0,-2 5 0,-1-3-6,-3-1 1,5-6-1,-1 5 7,-2 3 0,5-6 1,-1 0 37,2-1 0,-4-3 6,7 8 7,-1-8 0,6 5 32,0-3 0,2-4-41,4 4 0,3-4 1,9-2-3,-1 0 0,1 0 0,-3-2 0,-1-2-6,-3-2 1,1 0-1,6 6 1,-1 0 0,0 0 1,1-2-1,-1-1 1,1-3-41,-1 2 1,1 2-1,-1 2 1,1 0-358,-1 0 1,-5 2 0,-1 2 0,3 2 355,2-3 0,1 7 0,1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0:06.209"/>
    </inkml:context>
    <inkml:brush xml:id="br0">
      <inkml:brushProperty name="width" value="0.08571" units="cm"/>
      <inkml:brushProperty name="height" value="0.08571" units="cm"/>
      <inkml:brushProperty name="color" value="#5B2D90"/>
    </inkml:brush>
  </inkml:definitions>
  <inkml:trace contextRef="#ctx0" brushRef="#br0">192 106 7418,'-17'-2'-506,"-1"-4"1,7 4 417,-1-4 1,6 2 0,-6 0 0,1-4 127,1-1 1,-5 5-1,5-4 1,-2 2 52,1 1 0,5-3-84,-6 2 1,8 2 0,-4-6 25,1 3 48,5 1 13,-6 6 223,8 0-174,0 0 0,8 0-60,3 0 0,5 8-1,1 3-36,1-3-47,-1 7 58,9-5-18,-7 8 20,6-1-152,0 1 134,-5-1-11,5 0-165,0 1 154,-5 7 8,5-5-19,0 5 43,-5 0-39,13-6 0,-12 12 4,8-7 9,0 7 0,0-4 0,0 8 7,2 0-11,-5-8-5,7 14-397,-6-12 280,8 14 115,0-9-25,0 9 0,-32-40 6</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4:56.126"/>
    </inkml:context>
    <inkml:brush xml:id="br0">
      <inkml:brushProperty name="width" value="0.08571" units="cm"/>
      <inkml:brushProperty name="height" value="0.08571" units="cm"/>
    </inkml:brush>
  </inkml:definitions>
  <inkml:trace contextRef="#ctx0" brushRef="#br0">16 264 6219,'-9'-9'62,"3"-3"1,6 3-1,4-3 1,4 0-1,-1 2-44,1-3 0,6 3 0,-3-3 1,5 4 94,1 0 1,1 2-1,-1 3-77,1-2 0,-1 0 0,1 6 1,-1 0-37,1 0 0,1 0 0,2 0 41,3 0 0,-1 0 1,-6 2-28,1 4 1,-3-2 11,-3 7 1,3 1-16,-13 5-58,6 2 67,0-10-4,-6 7-110,6-7 112,-8 9 0,0 0-73,0-2 1,0 2-48,0 0 10,0-9 78,0-1 1,0-5-20,0 1 53,0-1-45,0 5 12,0-8 36,0 0-2,0-8 1,0 3-24,0-6 1,0 6-8,0-7-34,0 7 0,0-9-53,0 2 87,0 4 2,7-8-65,-5 7 1,12-3 32,-8 0 97,7 9-82,-3-13 3,0 14-10,5-5 2,-5-2 11,7 7-26,-7-6 240,6 8-165,-7-7-32,9 6-12,-1-8 178,8 9-165,-5 0 11,5 0 0,-7 0 137,-1 0-130,1 0 0,-1 0 177,0 0-166,1 0-3,-8 0 11,5 0-11,-13 0 0,12 3-39,-9 3 45,1 2 5,2 11-18,-6-10-19,6 7 0,-8-7 0,0 9-203,0 0 0,0-2 0,0 2-484,0 0 687,0-9 0,0 6 0,0-4 0</inkml:trace>
  <inkml:trace contextRef="#ctx0" brushRef="#br0" timeOffset="254">1099 264 7098,'10'0'134,"5"0"0,-6-3-68,2-3 0,4 4 0,-3-4 0,4 5-108,1 1 0,0-3 0,1 0-72,-1-3 0,1 0 0,1 5 0,2-4-185,3-1 1,-1-2 298,-6 3 0,9-4 0,0-10 0</inkml:trace>
  <inkml:trace contextRef="#ctx0" brushRef="#br0" timeOffset="1053">1971 18 8064,'13'0'-2013,"-1"0"1725,-8 0 288,3 0 0,-7 0 686,0 0-629,0 8 0,0-6-1,-7 13 1,4-13 0,-12 6 14,12 0-227,-11-6 17,12 6 218,-15-8-53,16 0 1,-14 0 72,3 0-93,4 0 36,-8 0-93,7 0 83,-1 0-13,-5 0-58,13-8 1,-7 4-44,9-8 0,3 7 74,3-7 0,4 8 0,4-4 0,1 2 66,-5 1 0,3-1 0,4 6 58,1 0 0,-2 0-103,3 0 130,-9 0-125,5 0 14,-6 0-9,9 0 83,0 0-42,-10 0-63,9 0 47,-8 8-6,1-7-41,6 15 0,-15-12 0,8 8 23,-2 1-7,-5-5-54,5 7 55,2-5 1,-7 8-134,4-1 134,-5 1-6,-1-1-32,0 0 0,0-5-28,0 1 46,0-3-9,0 8 8,0 0 4,-7 0-9,5-2 3,-14 2 1,11-6-4,-5 0-4,-2-1 18,1 7-17,-3-8 3,3 5 26,-5-14-22,5 16-1,-4-15 1,5 12 17,-7-11-15,0 5 0,-2-8 5,3 0-5,-2 0 1,1 8-1,7-7-82,-6 7 81,7-8-47,-1 0 1,-5 0-65,3 0 71,4-8 1,1 5 0,7-9 34,0-2 1,0 4 0,0-1 0,2 0-61,3 0 31,-3-4 3,14 12 231,-14-12-219,13 14 20,-13-16 92,6 15-35,0-5 1,-4 1-40,6 0-9,-5 0 11,3 6-52,-1 0 42,-4 0 5,12 0 125,-14 0-126,16 0 1,-15 0 57,4 0 0,2 0 19,4 0 50,4 0 0,1 0 2,1 0 1,0 0-1,-2 3 1,2 0-16,0 3 0,-6 2 0,-2-4-104,5 2 0,0 6 1,3-4-1,-2-1 1,1 2 41,-5 2 1,3-5 0,-5 5-689,0 3 0,4-5-338,-2 3 961,-5-8 0,10 4 0,-8-8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4:59.538"/>
    </inkml:context>
    <inkml:brush xml:id="br0">
      <inkml:brushProperty name="width" value="0.08571" units="cm"/>
      <inkml:brushProperty name="height" value="0.08571" units="cm"/>
    </inkml:brush>
  </inkml:definitions>
  <inkml:trace contextRef="#ctx0" brushRef="#br0">348 123 8023,'18'0'-379,"-9"-2"-197,-3-4 0,-4 2 540,-2-7 61,0 7 0,-8-6 29,-3 4 0,-5 4 0,-1-3-59,-1 3 1,1 2-1,-1 0 1,1 0 4,-1 0 8,1 0-68,-8 0 74,5 0 43,-5 7 0,2-3 1,-3 6 5,-1-2 1,6 3 0,0-3-1,5 0 19,4 0 0,9 5-70,-3-1 0,6 3 1,6 1-9,5-4 1,-1 1 0,2-5 5,1 2 1,3-6-1,1 3-11,1 1 1,-1-6 0,0 4-1,1-4-18,-1-2 0,1 0 0,-1 0 21,1 0 0,-1 0 0,1 0 22,-1 0 1,-5 6 7,-1-1 0,-1 3-10,2-2 0,3-4 11,-3 4 1,-4 3-87,-2 3 0,-4-2 39,-2 1 1,0 1-5,0 6 1,-2-3-1,-2-1 1,-4-5 15,-2-1-2,6 6 31,-11-12-31,13 5 1,-14-1-3,5 0 92,3 0-88,-8 2 3,7-6 78,-1 5-74,-5 1 0,5-7-2,-8 6 0,7-5 0,-1-2 0,-2 0 14,-1 0 0,3 0 0,1 0-169,-3 0 0,-1 0 54,-3 0 1,3-2-1,1-2-533,2-2 631,8-7 0,-3 3 0,7-8 0</inkml:trace>
  <inkml:trace contextRef="#ctx0" brushRef="#br0" timeOffset="808">1012 123 8023,'9'0'-1621,"-1"-2"1621,-8-4 0,0 2-302,0-7 526,0 7 0,0-6 1,0 4-90,0 4-84,0-13 24,0 5-58,-8 1 71,6 1-36,-13 8 35,5 0-123,1 0 103,-7 0-6,6 0 21,1 0-198,-7 0 169,6 0-2,-7 0-149,-1 0 134,1 0 17,0 0-36,-1 0-45,8 0 59,-5 0 3,5 0-14,-7 0 20,7 0-29,-6 8 18,7-7-78,-9 15 71,9-14-4,-7 13-15,14-13 1,-8 12 1,5-8 9,3 7-211,-6-3 206,8 0-31,0 5 0,0-11-97,0 8 117,0-1-67,8-1 59,-6-2 0,11-6 0,-5 2 13,2 2-20,1-1-9,-1-5 21,6 0 1,-7 0 0,9 0-15,-1 0 172,-7 0-157,5 0 7,-5 0-8,8 0 77,-1 0-70,-7 8-1,5-6-53,-5 6 60,0-8-3,5 0-50,-5 0 0,1 6 20,1 0 0,-2 1 22,1-1-50,5-4 0,-14 8-20,4-4 0,2-3 72,-3 9 0,1 0 1,-8 3 10,-4-3 1,3-2-1,-9-7 1,0 5 19,3 2 0,-7-4 1,4 3-10,-3-1 1,-3 4 0,1-6-9,-1-2 1,1-1 0,0 1 27,-1 2 1,1 0-1,-1-6-50,1 0 0,5 0 1,0 0-64,-1 0 0,3 0-95,-2 0 0,7 0-530,-7 0 697,8-8 0,-4-1 0,8-9 0</inkml:trace>
  <inkml:trace contextRef="#ctx0" brushRef="#br0" timeOffset="1851">1710 18 7456,'-9'0'-1362,"-1"0"1771,4 0-275,-4 0 1,-1 0 60,-1 0 0,0-6-13,-5 1-108,-1-1 19,9 6-35,-7 0 0,12 0 61,-7 0-46,7 0-226,-12 0 240,14 0-23,-13 0 4,5 0-14,0 0 11,-5 0-21,5 0 34,-7 0-259,7 0 85,-5 0 1,5 0 28,-8 0 96,9 0-36,-7 0-59,14 0 63,-6 0 2,1 0 0,5 0 9,-6 0-7,8 0 0,0 8 2,0-6 0,0 7-4,0-3 1,0-2 9,0 8 1,0-7 0,-2 5 45,-4-2 1,4 0-45,-4-3 0,-1 5 8,1 8 1,0-7-1,6 1-3,0 1 0,0-3 0,0 2-20,0 1 1,0-3 0,0 2 11,0 1 1,0 3 0,0 1-18,0 1 1,2-7 2,4 1 0,-2-2 1,5 3-8,-1-1 1,0-6-29,-2 5 0,-4 1-21,4 6 0,-5-7 14,-1 1 0,0-6 22,0 5 1,0-5 20,0 6 0,2-8 11,4 1 0,-2-3-1,8-2 0,-1 0 0,7 0-1,-1 0 1,-5 0 0,0 0-61,1 0 1,3-5 0,1-1-81,1 2 1,-1-4-1,1 2-25,-1 2 1,0 1-1,1-1-68,-1-2 1,1 0-79,-1 6 307,-7 0 0,-2 0 0,-8 0 0</inkml:trace>
  <inkml:trace contextRef="#ctx0" brushRef="#br0" timeOffset="2205">1378 298 6677,'-9'0'720,"1"0"-612,8 0 1,2 0 0,2-2-85,2-4 1,7 4 0,-1-4 0,3 4-23,3 2 0,1 0 1,5 0-1,3 0-130,0 0 0,4 0 0,-6 0 1,0 0 127,1 0 0,5-8 0,-4-1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4:55.159"/>
    </inkml:context>
    <inkml:brush xml:id="br0">
      <inkml:brushProperty name="width" value="0.08571" units="cm"/>
      <inkml:brushProperty name="height" value="0.08571" units="cm"/>
    </inkml:brush>
  </inkml:definitions>
  <inkml:trace contextRef="#ctx0" brushRef="#br0">0 386 7702,'18'0'0,"-1"0"14,1 0 0,-1 0 1,1 0-1,-1 0 1,1 0-1,-1 0 40,1 0 0,1 0 1,2 0 2,3 0-38,7 0-72,-4-7 72,8 5 16,0-6-9,0 8-79,0-7 1,0 5 49,-1-4 1,1-2 0,0 2 0,0 2-8,0 2 1,0 1 0,0-4-1,0 0 2,0 1 1,0 2 0,0 0 0,0-2-49,0-2 0,1 1 0,3 5 0,2 0 9,-2 0 0,5-6 0,1-1 0,2 3 28,-1 2 0,1 2 0,5-2 0,0-2 20,1-2 0,-1 1 0,1 5 0,-1-2-3,1-4 0,-1 4 0,0-4 0,0 4-10,0 2 0,2-6 1,-2 1-1,-3 0 9,-1 4 0,0 1 0,-5 0 0,2 0 8,3 0 0,1 0 1,-1 0-1,-1 0-1,1 0 0,3 0 1,1 0-1,-1 0-30,-5 0 0,7 0 1,-3 0-136,6 0 151,-6 0-527,8 0 522,-10 0 1,12 0 0,-7 0-15,5 0 1,-2 0 100,2 0 0,-10 0-99,0 0 59,-1 0 1,-1 0-1,-1 0-47,-4 0 18,1 0 2,0 0 1,-5 0 101,3 0-44,-2 0-52,-3 0 24,0 0 16,8 0-25,-7 0-7,7 0 6,-9 0-5,2 0 8,-2 0-13,10 0-7,-8 0-126,7 0 129,-9 0 2,2 0 631,-2 0-630,2 0-1,-2 0 59,1-8-56,1 6-2,-2-6 6,2 8-13,-2 0 17,9 0-4,-7 0 0,7 0 11,-8 0 0,2 0-10,5 0 1,-7 0 0,6 0-17,-12 0 0,3 0 0,-6 0 0,-1 0 6,0 0 2,-3 8 5,-3-6-10,-2 6 12,0-8-23,0 0 13,-6 0 1,4 0 9,-3 0-94,3 0 87,-5 0-13,5 0-297,-6 0 0,3 0 58,0 0-485,0 0 724,-3 0 0,8-8 0,-9-2 0</inkml:trace>
  <inkml:trace contextRef="#ctx0" brushRef="#br0" timeOffset="2922">6236 36 7876,'0'-10'-271,"0"2"1,1 8 396,5 0 1,4 0 0,7 0-117,1 0 1,-7-6-1,1 0 1,1 3 1,-3 1 0,2 2-80,1 0 0,-3 0 0,2 0 60,1 0 0,-3 0 1,0 2-525,-3 3 1,5-1-208,-6 8 739,0-8 0,2 11 0,2-5 0</inkml:trace>
  <inkml:trace contextRef="#ctx0" brushRef="#br0" timeOffset="3159">6357 194 7930,'0'11'-102,"0"1"0,6-6 0,3 4 250,0-3 0,2-1 1,8-4-187,-3 4 1,2-4 0,0 4-343,0-4 0,-2-2 380,2 0 0,7 0 0,2 0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5:02.970"/>
    </inkml:context>
    <inkml:brush xml:id="br0">
      <inkml:brushProperty name="width" value="0.08571" units="cm"/>
      <inkml:brushProperty name="height" value="0.08571" units="cm"/>
    </inkml:brush>
  </inkml:definitions>
  <inkml:trace contextRef="#ctx0" brushRef="#br0">53 279 6168,'0'-9'77,"0"-7"0,-6 13 129,0-9-108,1 7 0,3-3 65,-4 8 0,2 0 0,-6-1-147,2-4 110,3 3-88,5-6 23,0 8 0,2 0 68,3 0-194,-3-9 100,14 8 0,-12-6 0,7 7 1,3 0 38,1 0 1,3 0-1,-1 0 1,1 0-76,-1 0 0,1 0 0,-1 0-15,1 0 62,-1 0-15,8 0 5,-5 0-8,13 0-6,-14 0 0,12-6 0,-5 0-142,1 1-33,-6 4 133,12 1 0,-12 0-16,8 0 37,1 0-15,4 0-14,-6-8 22,5 6 0,-14-6 22,14 8-22,-6 0-1,8 0 1,-8 0 7,14-7 1,-18 5-10,12-4 1,-4 4 18,4 2-15,0 0 4,0 0-110,1 0 106,-2-9-2,1 8 0,0-6-17,0 7 14,0 0-2,-8-8 39,6 5-40,-6-4 0,0 7 2,6-8-6,-6 6 2,8-5 2,0 7 1,6-6 112,0 0-108,-8 0 12,0 6 0,0-6 9,7 1-16,1-1 11,-6-2 71,0 6-74,0-6-2,0 1 244,0 5-234,0-6 3,-8 8-4,6 0 11,-6-8-5,0 6 9,6-6-6,-6 8 110,1 0-102,-3 0 20,-8 0-53,1 0 36,-1 0 12,1 0 2,-1 0-100,1 0 77,0 0 1,-2 0 2,2 0 8,0 0-16,-1 0 7,0 0-18,1 0 7,-9 0 0,7 0-101,-3 0 103,-6 0-1,8 0-103,-13 0 0,8 0 15,-5 0 0,-1 0-197,8 0 124,-8 0 79,4 0-263,-8 0 1,-2 6-107,-4 0 0,2 0 435,-8-6 0,1 8 0,-7 1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5:04.327"/>
    </inkml:context>
    <inkml:brush xml:id="br0">
      <inkml:brushProperty name="width" value="0.08571" units="cm"/>
      <inkml:brushProperty name="height" value="0.08571" units="cm"/>
    </inkml:brush>
  </inkml:definitions>
  <inkml:trace contextRef="#ctx0" brushRef="#br0">70 176 8077,'-9'0'-1741,"-7"0"1451,14 0 581,-6 0 1,8 0-199,-7 0 0,5 0-169,-6 0 197,8 0 139,0 0-409,-8-8 256,6-2-142,-5 0 0,14-5 130,5 3-184,3-3 1,3-1 76,-1 5 0,1-3 12,-1 8 1,1-5-24,-1 5 0,1 0 96,-1 6 223,1 0-269,-1 0-9,1 0-12,-1 0 19,0 0 23,1 0-47,-8 8 35,5-6-5,-5 13 12,0-5-161,5 0 154,-5 5-15,0-5-8,5 7 1,-13 1-1,4-1 1,-2 1-193,2-1 188,-5-7-20,7 5 16,-8-5-205,0 7 196,0-7-13,0 6-66,0-7 0,0 3 52,0 0-4,-8-8 14,7 3-28,-15 1 24,14-6-69,-13 6 42,13-8 13,-14 0 5,14 0-30,-13 0-2,13 0 29,-14 0 111,14 0-107,-6 0 0,8 0 142,0-8-130,0-2-3,0-7 32,0 7 0,2-5 0,2 3 0,4-5-11,2-7-55,-6 5 54,11-6-5,-5 7-70,0 1 68,5-1 2,-5 1-2,-1 7 84,7-5-83,-6 13-9,7-14 269,-7 14-254,5-6 0,-5 8 4,0 0-3,5 0 10,-5 0-9,7 0 83,1 0-47,-1 0-13,1 0-8,-1 0 269,1 0-265,-1 0 23,1 0-14,-1 0 3,1 8-2,-1-6-3,-7 14 144,5-14-78,-5 13-34,0-5-14,5-1-183,-13 7 201,14-6-28,-14 7 39,5-7-311,1 5 232,-6-5 1,6 8-367,-8-1 380,0 0-45,0-7-226,0 6-22,0-14 245,0 13-246,0-13 199,0 14 89,0-14 0,-8 13 0,-2-5 0</inkml:trace>
  <inkml:trace contextRef="#ctx0" brushRef="#br0" timeOffset="259">996 228 8077,'10'0'-525,"-3"0"459,-7 0 233,0 0-301,8 0 96,-6 0 0,8 0 1,-4 0 20,5 0 94,5 0-252,-6 0 15,5 0 205,-5 0 28,7 0-639,1 0 283,-1 0 283,1 0 0,-1-8 0,1-1 0</inkml:trace>
  <inkml:trace contextRef="#ctx0" brushRef="#br0" timeOffset="1184">1695 88 7671,'-10'10'132,"-6"-2"-171,14-8 0,-13 0-130,5 0-41,0 0 310,-5 0-20,5 0-181,1 0 0,-7 0 139,15 0-148,-15 0-41,14 0 176,-14 0-50,14-8 1,-6 4 0,8-8 5,0 9 0,0-13-17,0 4 41,8-3-18,2 5 6,0-5 12,6 13 0,-13-6 0,9 8 101,1 0-106,3 0-1,-7 0 10,7 0-4,-6 0 23,8 0 1,-1 0 4,0 0-20,-6 0-3,3 0 0,-4 2 8,7 4 7,-7-4-12,6 5 259,-7 1-250,9-6 13,-8 14-37,5-14 31,-5 13-2,-1-5-22,8 0 1,-14 5 0,7-3 20,-3 3 0,5 3-104,-5-1 96,-2 1 0,-3-1-104,4 1 103,-5-1-10,7 0 6,-8 1-59,0-8 54,0 5-17,-8-5-42,7 7 47,-15 1 3,14-1-7,-14-7 3,7 5 0,-9-11-7,1 8-6,7 0 167,-5-3-149,5 7 0,-8-14 4,1 6-3,-1-1 5,1-5-25,-1 6 1,1-2-19,0 0 46,0 0-197,-1-6 183,0 0 2,1 7-9,7-5-11,-6 6 3,7-8 11,0 0-25,-7 0 135,14 0-121,-14 0 4,14 0 130,-6 0-122,8 0-1,0-8-1,-7 6-12,5-5 0,-6-1 10,8-4 0,0 2 0,0-1 15,0-3 0,0 4 1,3 1-96,2 1 83,-3-6 1,5 12 38,-7-5-38,8-1 0,-4 6 8,8-4 0,-7 4 5,7 2 0,-6 0 6,6 0-14,-9 0 9,13-8 132,-14 7-134,13-7 4,-13 8 276,14 0-268,-6 0 113,-1 0 11,7 0-78,-6 0 0,1 0 127,1 0-129,-1 8-13,-1-7 0,4 9 28,-8-4 1,5-2-158,-5 8 137,8-9 0,-5 11-148,9-8 0,-7 5 38,1-5 1,-6 2 37,6-2 0,-1-4-1,7 4 6,-1 3 0,1-5 4,-1 8 0,1-8 8,0 2 1,-7-3-4,0 3 3,1-4-1,-1 6 1,3-8 0,-12 8 0,8-6-462,-4 3 0,-4-1-474,3 2 936,-3 4 0,-9 0 0,-3-3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5:14.219"/>
    </inkml:context>
    <inkml:brush xml:id="br0">
      <inkml:brushProperty name="width" value="0.08571" units="cm"/>
      <inkml:brushProperty name="height" value="0.08571" units="cm"/>
    </inkml:brush>
  </inkml:definitions>
  <inkml:trace contextRef="#ctx0" brushRef="#br0">315 36 6334,'-8'-10'220,"-2"2"113,0 0 1,1 6-411,3-3 88,-4 3 1,-1 2 0,-1 0 0,-2 2-41,-1 3 0,3-1 0,1 6 0,-3 0 16,-2-1 1,5-3-1,-1 6-1,-1 1 43,-3 3 0,6-4 1,3-1-28,-1 3 1,6-4-1,-6 0 1,2 5-10,0 0 14,1 3 1,5-8 10,0 3-49,0-1 39,0-3-1,0 7 0,7-15-12,-5 15 9,14-6 118,-14 0-118,13-2 0,-5-1 97,0-6-90,5 8 4,-5-9 6,7 0-63,1 0 60,-1 8 2,1-6 5,-1 5-86,1-7 78,-1 0-1,1 0 1,-1 0-1,1 2 18,-1 3-18,-7-2 6,5 5 0,-11-8-21,8 0 1,-6 0-1,3 1-3,-1 5 1,4-1-4,-6 6-14,-1-8 1,-5 8-22,0-5 46,0-4 0,0 12-23,0-11 1,0 6 0,0-2 4,0 4 9,0-3 1,-2 5 0,-1-6-3,-3 4 6,-8-8 1,10 6 4,-7-9-9,-1 7 1,0-6-1,1 6 6,-3-6-6,6-1 246,-7 0-238,5 0 1,-7 0 8,-1 0 72,1 0-72,7 0 7,-5 0-13,5 0 11,-8 0-1,1 0 0,-1 0-75,1 0 81,0 0-29,-1 0 0,1 0-8,-1 0 27,8 0 3,-5 0 30,5 0-38,0 0 1,3 0-10,-1 0-3,6 0 9,-6 0-8,8 0 0,0-1-1,0-6 0,0 4-25,0-8 1,0 5 10,0-6 19,0 7-51,0-2 43,8 7 3,-6 0-10,6 0-161,-8 0-209,0 0 0,0 7-78,0 5 142,0-4 207,0 1 112,0-2 0,0-6 0,0 7 0</inkml:trace>
  <inkml:trace contextRef="#ctx0" brushRef="#br0" timeOffset="569">227 123 6770,'12'0'109,"0"0"1,1 0-40,3 0 1,-5 2-60,1 4 1,0-4-1,5 3 1,1-1-8,-1 2 0,-5-4 1,-3 6-1,1 0-83,0 3 1,-6-1-33,1 2 0,-3-1 0,-2 7-16,0-1 0,0-5 35,0-2-101,-7-5-145,5 3 285,-6-1 53,8-4 0,-8 5 0,-2-8 0</inkml:trace>
  <inkml:trace contextRef="#ctx0" brushRef="#br0" timeOffset="1336">804 454 8073,'-8'10'-678,"6"-2"780,-6-8-59,8 0 279,0 0-475,0-8 0,0 4-21,0-8 0,2 9 150,4-3-263,-4 4 0,8-1-255,-5-3 542,-3 6 0,14-16 0,-6 6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5:17.110"/>
    </inkml:context>
    <inkml:brush xml:id="br0">
      <inkml:brushProperty name="width" value="0.08571" units="cm"/>
      <inkml:brushProperty name="height" value="0.08571" units="cm"/>
    </inkml:brush>
  </inkml:definitions>
  <inkml:trace contextRef="#ctx0" brushRef="#br0">1 123 6907,'9'0'73,"1"0"0,-4 0 0,6 0-60,3 0 0,-3 0 0,-1 0-24,3 0 0,-4 0 26,1 0-63,1 0 79,5 0-32,-7 0 28,6-8-122,-7 6 107,1-5-21,6 7-15,-7-8 21,1 6 6,5-6-9,-13 0-5,14 6 10,-14-13 0,6 13-53,-1-6 52,-5 0 0,6 7 0,-8-7-42,0 8 24,0-8-14,0 6 27,-8-13-7,6 13 8,-13-6 0,11 8 53,-8 0-56,1 0-1,-7 0-1,9 0 175,-7 0-167,14 0 5,-13 0-4,5 0 55,0 0-47,-5 0 1,11 6-1,-8-1 5,8 9 0,-11-12 9,5 14-57,0-15 49,3 15 3,-1-14-59,6 13 52,-6-5 1,0 0 8,6 5 0,-5-5 6,7 8-25,-8-1 124,6-7-114,-6 5 1,8-11 0,0 9 27,0 0-25,0-6 107,8 9 0,-6-13-78,4 10 1,1-7 0,1 6 58,2 1 0,-4-4 10,5 4-37,1-11 1,0 9 138,-1-5-165,-7-5-23,12 7 1,-12-8-1,7 0 23,3 0 8,-6-8-195,7 7 185,-5-16 0,7 15 8,1-12-242,-1 11 226,1-5-17,-1 0 1,-5 8-344,-1-7 150,1-3 0,-2 8-435,5-5 280,-13 7 115,6 0 214,0 0 0,-6-7 0,5-4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5:18.306"/>
    </inkml:context>
    <inkml:brush xml:id="br0">
      <inkml:brushProperty name="width" value="0.08571" units="cm"/>
      <inkml:brushProperty name="height" value="0.08571" units="cm"/>
    </inkml:brush>
  </inkml:definitions>
  <inkml:trace contextRef="#ctx0" brushRef="#br0">646 18 8128,'0'-10'-883,"0"3"0,-2 7 903,-3 0 0,1 0 0,-8 0 43,-1 0 49,5 7-107,-8-5 1,12 6 13,-7-8 0,5 0 0,-6 0 24,-1 0-22,5 8 1,-8-6 0,7 5 15,-1 1 1,-6-4 10,5 8-13,-5-1 38,-1 7-45,-1-1 1,1 1-27,-8-1 0,5 7 1,-3-1 1,4 8 0,-1-2-1,-1 4-2,-2 2 0,-7 0 1,7 2-1,0 3 37,-2 0 1,5 7 0,-3-4 0,4 1 20,1 5 1,1-5 0,1 1 0,2 0 8,3-1 1,7-3 0,-2 4 0,4-3 21,2-3 0,2 3 0,4 1 1,6 0 6,3 0 1,3-1 0,-1-7 0,2-2-85,5 3 0,-3-1 0,6-3 0,-2 0 0,-3-3 34,-3-7-117,-1 3 1,5-9-109,0 2 0,1-2 0,-7-2-366,0-2 281,1-9-68,-1 4-172,1-7 176,-1 0 327,1 0 0,-1-7 0,1-2 0</inkml:trace>
  <inkml:trace contextRef="#ctx0" brushRef="#br0" timeOffset="625">769 682 6456,'0'-11'286,"0"-1"23,0 9-210,0-5 1,0 10 0,0 4-31,0 5 1,0 10 0,0 3 0,0-3-86,0-1 0,0 3 0,0 2 0,0 0-7,0-1 1,0 3 0,0-6 0,0 2-104,0-1 1,2-3 0,1-2-138,3 1 1,0-1-238,-6 1 218,0-8 282,0-3 0,0-7 0,0 0 0</inkml:trace>
  <inkml:trace contextRef="#ctx0" brushRef="#br0" timeOffset="1309">699 753 7750,'8'-18'-451,"-7"6"659,5 1 0,-4-1-1019,-2-6 384,0 1 529,0 0-45,0 6-1,0-3 165,8 12-184,-6-14 1,8 14 179,-5-4-164,-3-3-13,14 6 0,-8-6 5,3 3 1,5 4 0,-5-4 5,5 4 24,1 2-10,1-7 17,-1 5-161,1-6 0,5 8 167,0 0-46,1 0-177,-7 0 174,1 0-23,-1 0-131,1 0 142,-1 0-17,1 8 11,-9-6-110,7 13 98,-14-13-6,5 6 0,-5-2 0,2 1 6,2 3-80,0-6 1,-8 12 0,-4-7 4,-6 1 0,3 0 0,-3-6 47,-1 1 1,-3 1 6,-1-6-11,-1 0-7,1 8 85,-1-6-76,1 5 1,7-7 6,-6 0-14,7 0 17,-1 0 8,2 0 0,6 0-1,-3 0-2,3 0 15,-6 0 5,8 0-7,0 0-16,8 0-13,-6 0 0,7 0 16,-3 0 1,-2 0-4,8 0 1,-7 0 11,7 0 1,0 0-1,3 3 33,-3 2 1,3-1-30,-3 8 0,-2-8 12,1 2-17,-7 3 3,13-7 0,-16 6 2,7 0 0,-8-6 3,0 6 3,7-2 19,-5-3 1,6 13 0,-10-7 24,-4 1 0,-3 0-34,-9-4 0,1-4-11,-1 3 1,6-3-1,1-2 0,5 6-30,-5 0 0,5 0 47,-6-6-210,8 0-32,-12 0 1,15-3 0,-5-2-37,4-7 0,4 5 249,4 1 0,3-4 0,9 0 0</inkml:trace>
  <inkml:trace contextRef="#ctx0" brushRef="#br0" timeOffset="1614">1258 840 7056,'0'10'267,"5"5"0,2-3-231,-4 3 0,-1-3 0,-2 0 0,0 1-55,0 3 1,0 1 0,0 0-325,0 1 1,0-1 342,0 1 0,0-8 0,0-3 0</inkml:trace>
  <inkml:trace contextRef="#ctx0" brushRef="#br0" timeOffset="2408">751 385 5744,'12'0'456,"-1"0"0,-5-2-265,6-4 1,-6 4-1,3-6-17,-1 1 0,0 5-53,-2-4 0,-2-4 49,7-2 0,-5 3-353,6-3 1,-1 0 84,7-5 0,-6 5 0,-3 1 1,1-1 53,0 2 1,-7-5 21,3 3 1,-2-1 0,0-1 8,2 2-8,0 9 0,-4-5 0,2 6-2,2-4 56,7 4-6,-3-6 0,7 10 3,1 4 0,-7 4 0,1 7-23,1 1 1,-3-1 0,0 1-85,-2-1 0,3 1 0,-2-1 1,0 0-174,4 1 0,-3-1 0,0 1-21,-3-1 219,7-7 52,-12 6 0,14-14 0,-7 6 0</inkml:trace>
  <inkml:trace contextRef="#ctx0" brushRef="#br0" timeOffset="3042">1327 53 6083,'18'0'223,"-6"0"1,-1 0-219,3 0 0,-3 0 0,-1 0 74,4 0 0,1 0 0,4 0 1,-3 0 0,2 2 0,-1 2 0,1 4-12,-1 1 0,1-3 1,-1 6-66,0 1 1,1 3-1,1 1 1,3 1-26,1-1 0,2 3 0,-5 1 1,1 4-1,-3 0 9,-3 1 1,4 5 0,-7-4 0,3 2 1,3 1 0,-6-3 0,-3 4 0,0-2 22,-6 2 0,5 2 0,-2 2 0,-3 0 17,-1 0 0,-2 0 0,0 0 0,0 0-10,0 0 1,0 0-1,0 0 1,0 0-11,0 0 1,-5-1 0,-3 0 68,-1-5-68,4 4 1,-8-8 0,6 6 0,-2-4 17,1-1 1,1 2-1,3-3 1,-4-2 28,-2 2 1,4-5-1,-3 3 1,1-4-72,4-1 0,-4-1-474,2 0 113,-7 1 376,3-8 0,0-2 0,3-8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5:30.066"/>
    </inkml:context>
    <inkml:brush xml:id="br0">
      <inkml:brushProperty name="width" value="0.08571" units="cm"/>
      <inkml:brushProperty name="height" value="0.08571" units="cm"/>
    </inkml:brush>
  </inkml:definitions>
  <inkml:trace contextRef="#ctx0" brushRef="#br0">35 228 7952,'-2'-9'-1599,"-1"0"1370,-3 2 1,-2 5 418,2-4 416,4 4-465,-6 2 162,8 0 100,0 0-183,8 0-128,-6 0 1,8 0-97,-4 0 0,-4-2 1,5-2-1,1-3 37,4-3 1,1 4 0,1-4-1,-2 2-109,1 5 1,1-7 0,-2 0 0,0-2 2,2 1 1,1-1-1,3-3 84,0 3 0,-7-2 1,-2 7-44,-1-3 77,6 6-166,-12-4 153,6 8 1,-8-2 104,0-3 1,1 3-43,5-4-59,-4 4 1,9 2-1,-5 2-34,4 4 1,0-2 0,3 5 0,-3 1-74,0 0 1,6-1 0,-5 5-49,5-2-236,0-1 204,2-1 0,-3 0 60,-3-5 0,4-1 91,-5 8 0,5-8 0,2 4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5:35.956"/>
    </inkml:context>
    <inkml:brush xml:id="br0">
      <inkml:brushProperty name="width" value="0.08571" units="cm"/>
      <inkml:brushProperty name="height" value="0.08571" units="cm"/>
    </inkml:brush>
  </inkml:definitions>
  <inkml:trace contextRef="#ctx0" brushRef="#br0">367 332 8099,'16'-10'-605,"-5"-6"1,-1 15 685,-5-5 201,-3 4-113,6 2 121,-8 0-199,0 0-52,-8 8 0,5-7 10,-9 5 1,6 3-47,-5-4 1,-1 1 3,-6-6 0,1 0 1,-1 0-76,1 0 1,0-2 0,-1-2 23,1-1 1,5-7 0,2 5 29,3-4 1,-5-1-10,6-4 0,0-2-18,6 0 1,0 0-1,2 4-45,4 1 0,-2 1 49,8 5 1,-3 0 61,3 1-10,3 4 0,-5-5-4,8 7 15,-9 7 0,-1 2-3,-8 9 0,0 0 0,0-2-15,0 2 1,-8-5-1,-1-2 1,-3 1 43,0-3 1,1 4 1,-7-7-40,1 8 23,-1-13-17,9 15 0,-7-14 0,4 4 46,-3-4-44,-3 5 0,7-5-50,-1 5 1,6-6 0,-5-1-46,-3 0 76,6-8 0,-5 4 0,5-4-7,-2 0 1,6-7 0,-3 6-25,-1-1 0,6-5-7,-4 3 1,4-3 19,2-3 0,0 6-129,0 2 130,8-2-7,-6 1-16,13-3 8,-5 3 0,6-1 13,-5 2 1,5 4-3,-5-6 0,-1 7-17,2 1 9,-1-6 13,7 8 1,-1-12 37,1 9 1,-7-1-40,1 6 0,0-6 5,5 0 0,-5 0 55,-1 6 0,1-2 48,6-4 0,-1 5-79,0-5 1,1 4 0,-1 2 0,1 0-1,-2 0 1,3 0-13,-2 0 1,7 0 16,-1 0 1,0-2 1,-5-4-5,-1 4-10,8-6 4,-5 8-3,5 0 1,-2 0 6,0 0-9,9 0 2,-13 0 1,8-2 28,-4-3-19,-3 3-9,13-6 99,-6 8-92,-1 0 3,0 0 82,0 0-74,-7 0-6,6 0 5,-7 0-65,-2 0 64,3 0-1,-2 0 14,0 0-140,0 0 129,1 0-5,-9 0-120,8 0 114,-9 0-43,3 8 1,4-6 0,-3 3-90,4-3 74,-7-2 23,6 0 1,-10 0-15,6 0 14,1 0 2,-2 0-10,4 0-280,-11 0 278,12 0 3,-12 0-137,5 0 0,-7 0 87,5 0-476,-5 0 552,7 0 0,-8 0 0,0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23.700"/>
    </inkml:context>
    <inkml:brush xml:id="br0">
      <inkml:brushProperty name="width" value="0.08571" units="cm"/>
      <inkml:brushProperty name="height" value="0.08571" units="cm"/>
      <inkml:brushProperty name="color" value="#E71224"/>
    </inkml:brush>
  </inkml:definitions>
  <inkml:trace contextRef="#ctx0" brushRef="#br0">8872 3266 7569,'0'-18'0,"0"1"-67,0 0 1,0 5-1,0 0-212,0-1 1,-8 3 0,-3 0 286,-5 3 1,4-5 0,1 6-1,-3 2 29,-1 2 0,3 2 0,0 0 0,-1 0-22,-3 0 1,5 2-1,-1 2 1,0 4-10,3 2 1,-5-5 0,8 7-1,0 0-27,-1-3 0,5 7 1,-4-5 11,4 5 0,4 1 1,2 1 13,2-1 0,7-5 0,-1-2 1,3-1 22,3 1 1,5 0 0,0 3 0,-1-3-14,-3-2 1,-1 4 0,-1-5 0,0 1 0,1 0 0,-1 3 0,1-3-11,-1 2 1,-7-4-13,-4 5 1,-4-5-7,-2 6 0,0-6 0,-2 3 0,-4-1-26,-6-4 0,-3-2 0,-3 0 0,1 2-35,-1 2 0,1-1 0,0-5 1,-1 0-67,1 0 1,-1 0-269,1 0 408,7 0 0,-6 0 0,7 0 0</inkml:trace>
  <inkml:trace contextRef="#ctx0" brushRef="#br0" timeOffset="318">8854 3318 6517,'-11'-9'138,"-1"3"-40,8 4 1,-5 2 0,5 2-15,-2 4 0,-6 9 1,4 8-40,-1-1 0,-1 3 0,-4-2 0,5-1-29,1-3 1,-6-3-1,3-3 1,-3-1 58,3 1 1,-5 3-86,4 1 1,-1-5-1,-1-2-87,3-3 0,7 1 1,-4-4-153,0 2 1,0 2 248,-3-2 0,-5-5 0,7 7 0</inkml:trace>
  <inkml:trace contextRef="#ctx0" brushRef="#br0" timeOffset="-14600">8208 280 7264,'18'0'-1150,"-7"-6"1360,1 0 0,-16 0 0,-2 6-76,-7 0 1,-5 0-1,1 0-26,-1 0 0,9 8-124,3 3 0,4-1 0,2 2 0,0 1 14,0 3 0,2-1 0,4-1 0,3-2 48,1 1 1,6 3 0,-5 1-2,5 1 1,-5-3 0,-1-1-1,-2-3 100,-4 3 1,3-4 146,-1 1-254,0 1 1,-14-2 0,-3-2-1,-5-3-297,-1 1 0,-3 0 0,-3-6 259,-6 0 0,4 0 0,-1 0 0</inkml:trace>
  <inkml:trace contextRef="#ctx0" brushRef="#br0" timeOffset="-16897">5624 384 7265,'11'-5'-1254,"1"-1"1451,-8 0 1,2 6-1,-12 0-93,-6 0 0,2 0 0,-1 0-26,-3 0 1,-1 0-1,-1 2 1,3 4 34,1 5 1,6-1 0,-4 2-72,3 1 1,1 3-1,6 1-60,0 1 1,8-1 0,3-1 2,5-5 1,1-3 0,1-8 0,-1 0 4,1 0 0,-1 0 0,0 0 0,1 0 1,-1 0 0,1-6 0,-3-2 0,-1 1 5,-2-1 1,-7-4-1,5 5 1,-2-3-63,-4-4 1,-2-1 0,-4-3-77,-4 1 1,-4 5 0,-7 2-17,-1 3 0,-5 1 0,0 6 0,1 0 37,3 0 1,-4 2 0,-1 2 120,3 2 0,2 7 0,1-3 0</inkml:trace>
  <inkml:trace contextRef="#ctx0" brushRef="#br0" timeOffset="-16633">5920 245 7341,'18'-10'-529,"-3"0"1,-1 6 1041,-2-1 0,-3 1-497,3 9 0,-4 5 0,-8 8 0,0-1-6,0 1 0,0-1 0,0 0 0,0 1-20,0-1 1,0 1 0,0-1 0,0 1-198,0-1 0,0 1 8,0-1 1,0 1 198,0-1 0,0-7 0,0-2 0</inkml:trace>
  <inkml:trace contextRef="#ctx0" brushRef="#br0" timeOffset="-16008">5886 349 6817,'17'0'5,"0"0"56,1 0 1,-1 0-1,3 0 1,1 0-86,2 0 1,3 0-1,-5 0 1,4 0 27,2 0 0,-3 0 0,3 0 0,-2-2-40,-4-3 1,5 3 0,-3-4 0,-4 2 25,-5-2 1,1 4 0,-5-6 0,2 3 12,-1-1 1,-7-2 0,4 4 0,-2-4 4,0-1 0,0 3 27,-6-6 0,0 6 41,0-5-32,0 7-51,0-4 1,0 16 0,-2 4 19,-4 3 1,4 3 0,-4-1 0,4 0 3,2 1 0,0-1 1,0 1-1,0-1-14,0 1 0,0-1 1,0 1-17,0-1 0,2 1-30,4-1 0,-4-5-32,4-1 74,-4-7 1,-1 2 0,3-12-25,2-5 0,0-5 0,-4 1 0,2 1-20,2 2 1,5 1-1,-3-7 1,2 1 16,3-1 0,-3 7 0,2-1 0,1 0 13,3 3 0,1-5 1,1 8 82,-1 2 0,1 2 0,-1 2 86,1 0 0,-1 2 0,0 4-50,1 6 1,-1 3-53,1 3 1,-3-1 0,-3 1-130,-6-1 0,-2-5 0,0 0-180,1 1 1,1-3 0,-8 0-380,-3-3 636,3-1 0,-14-6 0,6 0 0</inkml:trace>
  <inkml:trace contextRef="#ctx0" brushRef="#br0" timeOffset="-15630">6759 419 7342,'17'0'-1039,"1"0"1213,-1 0 1,-5 0 0,-1 0-129,3 0 1,2 0-1,1 0 1,0 0-41,1 0 1,-1 0-1,1 0 1,-1 0 21,1 0 1,-1-6 0,-1-1-1,-3-1-20,-1 0 1,-6-3-1,4 3 32,-3-2 1,-1 4-47,-6-5 1,-2 7-21,-4-2 0,2 4 0,-7 2 0,-3 0 31,-1 0 0,-1 2 1,3 4-1,1 3 20,-2 1 0,5 4 1,-1-7-1,2 3 24,4 4 1,-3 1-84,1 3 0,0-1 1,8-1-1,4-5-73,5-5 0,5 2 0,1-2 0,1 0-72,-1 1 1,8-5-1,3 4 1,1-4 178,0-2 0,0 0 0,4 0 0,-4 0 0,4-8 0,-6-1 0</inkml:trace>
  <inkml:trace contextRef="#ctx0" brushRef="#br0" timeOffset="-15313">7492 384 7569,'18'-17'-909,"-1"-1"568,1 1 0,-7-1 391,1 1 1,-8 0 0,0 1 27,-8 4 1,-6-1 0,-7 7-1,-1 2-44,1 2 1,-1 2 0,1 0 0,-1 0 39,1 0 1,-1 0-1,3 2-28,3 4 0,-1-2 0,7 7-37,2 3 0,2 2 0,2 1 0,2 0-15,4 1 0,-2-3 0,7-1 1,1-2 7,-2 1 0,5 1 0,-3-1 0,3-1 6,3 2 1,-3-5 0,-1 1 0,-4 0-2,-3-1 1,5-3 27,-6 6 51,0 0 0,-8-3 1,-4-3-74,-6-4 1,-3-2 0,-3 0 0,1 0-125,-1 0 1,1 0 0,-1 0-105,1 0 1,5 0 214,1 0 0,-1 0 0,-5 0 0</inkml:trace>
  <inkml:trace contextRef="#ctx0" brushRef="#br0" timeOffset="-15097">7737 314 7569,'9'0'-411,"7"0"0,-8 2 523,3 4 1,3 4-1,-8 7-111,-2 1 0,-2-1 1,-2 1-1,0-1-65,0 1 0,0-1 0,0 1-682,0-1 746,0 1 0,0-9 0,0-1 0</inkml:trace>
  <inkml:trace contextRef="#ctx0" brushRef="#br0" timeOffset="-14914">7876 175 7569,'0'-18'-65,"0"1"-232,0-1 22,0 9 0,0 3 0,0 12 275,0 5 0,0 5 0,0 1 0</inkml:trace>
  <inkml:trace contextRef="#ctx0" brushRef="#br0" timeOffset="-17545">4960 419 6425,'10'0'206,"-3"0"1,-7 8 0,0 4-134,0 3 0,0 3 0,0 1 0,0 2-26,0 3 0,6-1 0,0-4 1,-2 3-76,-2 1 1,-2 0 0,0-3 0,0 1-121,0 2 1,0 1-29,0-7 0,0 1 0,0-1-70,0 0 0,2-7 246,4-4 0,-4-4 0,5-2 0</inkml:trace>
  <inkml:trace contextRef="#ctx0" brushRef="#br0" timeOffset="-17258">5047 576 7569,'0'-23'-1129,"0"0"1070,0 0 0,0-1 0,0 1 1,2 2 204,4 1 0,4 5 0,7 1-75,1 3 1,-1 7 0,1-2 0,-1 4-34,1 2 0,-1 0 1,0 0 24,1 0 1,-1 0-1,1 0-77,-1 0 0,-5 6 1,-2 1-59,-3 3 0,-1-4 56,-6 6 1,-2-1 0,-4 5 7,-5-5 1,-5-1 0,-1-6 0,-1 2 5,1-2 0,-1 0 0,1-1 0,0 3-138,-1-2 0,6-2-373,1-2 513,-1 8 0,10 2 0,4 7 0</inkml:trace>
  <inkml:trace contextRef="#ctx0" brushRef="#br0" timeOffset="-2029">6741 3074 7447,'10'0'-644,"6"0"750,-15 0 1,13 2-40,-8 4 1,0 3 0,-4 9 0,1-1-48,3 1 0,0 1 0,-6 2 0,0 3-39,0-3 1,0 0-1,0 1 1,0 1-65,0-2 1,0-1 0,0-3 0,0 1-91,0-1 0,0-5 1,0-1-68,0 3 1,2 0 239,4-3 0,-4 5 0,6-6 0</inkml:trace>
  <inkml:trace contextRef="#ctx0" brushRef="#br0" timeOffset="-1571">6636 3301 7569,'-17'0'-576,"7"0"0,-3-2 641,7-4 0,2 4 9,10-4 1,4 4-1,7 2-20,0 0 1,1 0-1,-1 0-44,1 0 1,-1 0 0,1 0 0,-1 0-36,1 0 0,-1 0 1,1 0-1,-1 0 24,1 0 1,5 0 0,0 0-48,-1 0 0,3 0 65,-2 0 1,0 0 0,-5 0 2,-1 0 0,7 0 0,-1 0-5,-2 0 0,-7 0-68,-3 0 53,-7 0 1,2 0 0,-10 2-8,-2 4 1,-7-4 0,3 6 54,0 0 0,-3 1 32,7 9 1,0-1 0,6 1-42,0-1 0,0 1 1,0-1-29,0 1 0,6-7 0,2-1-62,1-2 0,3 3 0,6-5-59,-1-2 0,0-2 0,1-2 0,-1 0-280,1 0 1,-1 0 389,1 0 0,-1-8 0,1-1 0</inkml:trace>
  <inkml:trace contextRef="#ctx0" brushRef="#br0" timeOffset="-1404">7283 3126 7569,'-2'-11'-87,"-4"-1"0,2 8-475,-8-2 1,7 4 157,-7 2 404,8 8 0,-11 2 0,5 7 0</inkml:trace>
  <inkml:trace contextRef="#ctx0" brushRef="#br0" timeOffset="-979">7527 3301 6610,'-17'-8'70,"5"6"0,0-4-113,-1 4 0,-1 4 0,1 2 0,1 4 117,-2 2 0,7-4 0,-1 5-54,0 3 1,6-5-1,-4 3-20,4 2 0,8-5 0,2 1 0,0 0 26,0-1 0,5-5 0,-1 2-36,3-4 1,3-2-1,-1 0 1,3 0 18,3 0 0,-4 0 1,5 0-1,-5 0 31,-2 0 1,1-2-10,-1-4 1,-1-3-1,-4-9-13,-7 1 0,-3-1 1,-2 1-1,0-1-34,0 1 0,-2 5 1,-3 1-1,-7-1-67,-4 2 1,-1 2-1,-2 8 1,-3 0-16,-1 0 0,-6 0 0,6 0-1,1 0 0,5 2 1,3 2-1,4 4 99,3 2 0,1 1 0,6 7 0</inkml:trace>
  <inkml:trace contextRef="#ctx0" brushRef="#br0" timeOffset="-445">7911 3231 7569,'10'8'-884,"4"-4"864,-9 7 1,7-5 0,-4 4 29,2-2 1,-7 5 0,5-1 24,0 3 1,-6-3 0,6 0-11,-1 1 1,-5 3-17,4 1-25,-4 1 0,-2-7-14,0 1 0,-2-8-13,-4 2 1,3-4 0,-7-4 22,2-4 1,2 2-1,6-8-25,0-1 1,0 3-1,0-2 1,0-1 7,0-3 0,0 5 0,0-1 0,2-2 20,4-1 0,4-3 0,7 3 22,1 3 1,-1-1-1,1 7 1,-3 0 37,-3-2 0,3 6 1,-3-4 25,3 5 0,3 2 0,-3 5-22,-3 6 1,2-2-1,-7 1-48,3 3 0,-6 1 0,4 1-16,0-4 0,-7 3 0,5-3-3,-4 3 0,4-3-245,0 0 1,7-9 264,-1 3 0,4 4 0,1 0 0</inkml:trace>
  <inkml:trace contextRef="#ctx0" brushRef="#br0" timeOffset="-4237">4698 3458 7410,'8'0'-504,"-8"0"0,-8 0 564,-9 0 1,5 6-1,2 2 14,2 1 0,3-3 0,3 4 1,-2 0-20,-2-1 1,0-3 0,6 6 0,0 1 1,0-3 0,2 2-67,4 1 1,-2-5-1,7-2 1,3-2-36,2 2 1,1-5 0,0 5 0,1-4 49,-1-2 0,3 0 1,1-2-1,2-2 4,-1-1 0,-3-3 0,-1 2-7,-1-6 0,-7 3 0,-2-3-36,-1-2 1,-7-1 27,0-3 1,-7 3 0,-11 1-1,1 5-111,-1 1 1,-5 2 0,-2 6-1,-1 0-309,1 0 426,-6 0 0,12 8 0,-6 2 0</inkml:trace>
  <inkml:trace contextRef="#ctx0" brushRef="#br0" timeOffset="-3571">5257 3423 6367,'-10'-8'33,"-5"6"1,11-5 175,-8 7-76,8 0-52,-4 0-18,8 0 1,0 7-1,0 5-22,0 4 1,0-5 0,0 1-1,0 3-6,0 7 1,6-3 0,0 4 0,-2-3-23,-2-3 0,-2 7 0,2-1 0,2 0-32,2 2 1,-1-5 0,-5 5 0,0-2 0,0 1 1,6-1 0,0-6 0,-2 1 3,-2-1 1,-2-5 0,0 0-244,0 1 1,0 3-274,0 1 389,0-7 0,-2-2 141,-4-8 0,-4-8 0,-7-2 0</inkml:trace>
  <inkml:trace contextRef="#ctx0" brushRef="#br0" timeOffset="-3153">5082 3493 7569,'2'-17'0,"2"-1"0,2 1 0,2 5 0,-3 0-626,7-1 466,-4-3 0,7 5 0,-3-1 101,4-2 1,-7 5 0,-1-1 0,0 2 76,3 4 1,-1 0-1,2 1 48,1-3 0,3 0 0,1 6-39,1 0 0,-1 0 1,1 0-1,-1 0 16,1 0 0,-1 6 0,-1 1-11,-5 3 0,5-4 0,-7 6-59,1 1 0,4 3 37,-8 1 1,5 1-19,-5-1 0,0 1-7,-6-1 1,-6-5 0,-2-3 27,-1-1 0,-3 0 0,-6-4 0,1 2 3,0-3 1,-1-1 0,1-2 0,-1 0-9,1 0 1,-1 0 0,1 0 4,-1 0 1,1 0-192,-1 0-563,9 0 741,1 0 0,8 0 0,0 0 0</inkml:trace>
  <inkml:trace contextRef="#ctx0" brushRef="#br0" timeOffset="-2741">5711 3371 6428,'-10'0'24,"-5"0"0,11 0 1,-6 2 26,2 3 1,1-1 0,3 8-7,-2 2 0,0 1 0,6 3-79,0-1 68,0 1 14,0-9-67,8 7 1,-4-9-1,7 5 32,3-6 0,1 2 0,3-2-34,-1-3 1,1-1 0,-1-2 0,1 0 14,-1 0 0,1-5 0,-3-3 0,-1 0 5,-3 0 0,-1-5 0,4 1-1,-3-3 1,-7-3 0,2 1 0,-4-1-8,-2 1 1,0 5 0,-2 0 3,-4-1 1,-3-1 0,-9 3-55,1 5 0,-1 4 1,1 2-37,-1 0 1,1 0 0,-1 0 0,1 0 94,-1 0 0,9 8 0,-7-7 0,6 7 0</inkml:trace>
  <inkml:trace contextRef="#ctx0" brushRef="#br0" timeOffset="-2308">6043 3318 7569,'17'0'-233,"1"0"0,-1 0 1,1 0 218,-1 0 1,0 0-1,1 0 57,-1 0 1,1 6-1,-3 2-18,-3 2 1,4-5 0,-7 7-45,1 2 0,4-5 0,-9 3 48,-1 2 0,4 1-194,-2 3 1,-2-7 150,-10 1 35,-4-8 1,-5 2-1,1-10 1,4-4-28,3-2 1,-5 4-1,4-5 43,-1-3-96,5-1 32,-4-3 29,8 1 1,0 7-147,0-6 133,0 7-8,0-1 11,0-5-132,8 5-18,-6 0-112,13-5 229,-5 13 10,7-14 0,-5 14 31,0-4 0,-9-3 0,21 7 0,-5-6 0</inkml:trace>
  <inkml:trace contextRef="#ctx0" brushRef="#br0" timeOffset="-5509">3406 3563 7451,'-10'0'-620,"2"0"516,8 0 173,0 0-65,0 8 1,0-5 52,0 9 0,0-6 1,0 6-1,2 1-23,4 3 1,-4 1 0,4 1 0,-2-1 2,1 1 0,-3 5 1,4 2-1,-4 0-39,-2 1 0,6-1 0,0-4 1,-2 2-190,-2-1 191,-2-3-141,0-1-16,0-1 94,0-7 0,5 5 0,1-3-271,-2 3 281,-2-5-284,-2-2 166,0-8 171,8 0 0,-6 0 0,5 0 0</inkml:trace>
  <inkml:trace contextRef="#ctx0" brushRef="#br0" timeOffset="-5079">3423 3615 7569,'0'-17'0,"0"7"-394,8-5 0,-4 7-15,7-4 352,1 4 0,0 3 82,-1-1 0,1-2 19,5 2 0,-5 4 0,0-4 64,1 4-71,3 2 0,1 0-5,1 0 0,-1 0 0,1 0-48,-1 0 50,1 0 0,-1 0-1,1 0 1,-7 6 0,-1 2-63,-2 2 1,3-4-1,-3 3 1,0 1-1,1 0 7,1 3 0,-6-3 0,4 2 14,0 1 1,-6 3 0,5 1 5,1 1 1,-6-7 0,4 1 7,-4 1 1,-4-5 0,-2 0 0,-4-2 6,-2 0 0,5 1 1,-7-3-1,-2 2-3,-1-2 0,-1 0 1,3 0-1,1 2-9,-1-3 5,-3-1 4,-1-2-3,-1 0 1,6 0 2,1 0 1,5 0-146,-6 0 1,7 0 21,-7 0-50,8 0 163,-4 0 0,16-7 0,2-3 0</inkml:trace>
  <inkml:trace contextRef="#ctx0" brushRef="#br0" timeOffset="-4616">3947 3528 7267,'17'0'-466,"-5"0"0,0 0 1,1 0 662,3 0 0,-4 0 0,-1 0-171,3 0 0,1 0 1,3 0-1,-1 0 34,1 0 1,-1 2-1,1 2-7,-1 2 0,1 1 1,-1-3-45,0 2 1,-5 6 0,0-5-78,1 3 0,-3 2-7,2 5 1,-8 1 51,1-1 1,-3-5 0,-4-3 11,-3-1 1,-5-2 58,-8-6 1,1 0 18,-1 0 1,7-6 40,-1 0-98,8-7 1,-3 9-1,7-8 1,1 1 5,5 1 0,-4-6 0,6 5 0,0-5-41,3-1 1,-1 5-1,2 1 1,-1-3-45,-1-2 1,4 5-1,-7 1 1,1 0-225,0 1 0,6 5 293,-3-2 0,5-4 0,1 1 0</inkml:trace>
  <inkml:trace contextRef="#ctx0" brushRef="#br0" timeOffset="-20800">314 314 7569,'8'-9'-746,"-6"-1"1,2 4 780,-8-5 0,0 3 0,-7 0 85,-3 0 1,-1 6-1,-3-3-19,1 3 1,-1 2 0,1 0-61,-1 0 1,1 0-1,-1 2 1,1 1-3,-1 3 0,3 2 0,1-4 0,3 4-43,-3 1 0,4 1 1,1 4-1,-1-5 40,0-1-32,6 6 0,-5-7 1,5 7-1,-2-2 0,2 1-11,2 3 1,4-1 0,4-3 0,4-4 2,-1-1 1,7-5-1,-3 4 1,7-4-2,3-2 0,2 0 0,-3 0 0,1 0 6,-2 0 0,-1-2 0,-1-2 0,2-3-3,3-3 0,-3 4 1,-7-6-1,-3-1 1,3-3 1,-1 5 0,-1-1 0,-4-2 8,0-1 1,-6 3 0,5 3 0,-1-1 15,0 0 0,0 4 2,-6-5-48,0 7 27,0-4 0,0 10 1,0 4 7,0 5 1,0 5 0,0 1-1,0 1 1,0-1 4,0 1 1,0 1 0,0 3 0,0 1-9,0-2 1,2 1 0,2-1 0,1 4 6,-1 2 1,4 0-1,0 5 1,0-5 15,-1-2 0,-1 6 0,-6-2 0,0 4-8,0 2 1,0-2 0,0-2-1,0-4-3,0-2 0,0 5 1,-2-5-1,-2 0-2,-1 0 1,-9-1 0,4-7 0,-1 0-11,-1 1 1,-6-6 0,-5-3 0,2-1 86,1-4 1,1-2-1,-2-2-74,-3 0 1,1 0 0,6-2 0,-1-2 100,1-2 1,5-9 0,2-1 0,1-5 0,1-2-52,0-3 1,2 5 0,6-8 0,0-2-139,0-2 1,2-2-1,4-2 1,6-2-116,3-2 0,3 3 0,-1 7 0,1 3-412,-1 3 0,8 2 592,4 5 0,12-7 0,4-2 0</inkml:trace>
  <inkml:trace contextRef="#ctx0" brushRef="#br0" timeOffset="-18838">3545 157 7110,'0'-11'-353,"0"-1"0,2 2 552,4-1 0,-4 1 206,4 4-325,-4 4 1,-2-4-17,0 12 0,0-2 0,2 8 3,4 1 0,-5 3 0,5 1 0,-4 3-14,-2 3 0,0-4 0,0 5 0,0-5 0,0-1 0,0 5 0,0 0 0,0-2-45,0-1 0,0 3 0,0 0 1,2-1-323,4-3 0,-4-1 0,6-1-69,-1 1 1,-3-3 382,8-3 0,0 3 0,5-5 0</inkml:trace>
  <inkml:trace contextRef="#ctx0" brushRef="#br0" timeOffset="-18545">3947 140 6157,'10'0'425,"-1"0"1,-5 2-340,2 4 1,0 3 0,-6 9-1,0-1-24,0 1 1,6-1 0,0 1-1,-3-1-54,-1 1 0,-2-1 0,2 0 0,2 1-60,2-1 0,0 1 0,-6-1 0,0 1-55,0-1 0,0 1 1,2-3-1,2-1 107,2-3 0,-1 1 0,-5 6 0</inkml:trace>
  <inkml:trace contextRef="#ctx0" brushRef="#br0" timeOffset="-18312">3737 367 8242,'18'0'128,"-1"0"1,3 0 0,1 0 9,2 0 0,3 0 0,-5 0 0,4 2-374,2 4 1,-5-4-1,3 3 1,-2-3 99,1-2 0,-1 6 1,-6 0-1,1-2 136,-1-2 0,1 6 0,-1 1 0</inkml:trace>
  <inkml:trace contextRef="#ctx0" brushRef="#br0" timeOffset="-18117">4261 314 7031,'18'0'337,"-1"0"0,-1 2-365,-5 4 0,5-4 0,-6 6 1,1-2-185,1 0 1,-6 5-1,5-3 19,3 2 0,-4-6 193,1 1 0,1 5 0,5 0 0</inkml:trace>
  <inkml:trace contextRef="#ctx0" brushRef="#br0" timeOffset="-17846">4698 332 7266,'10'-8'20,"-3"6"0,-9-6 58,-3 8 1,-5 8 0,-7 4 5,-1 3 0,6 1 0,1-2 0,-3-3-27,-1 3 1,3 1-1,0 3 1,-1-1-30,-3 1 1,1-1 0,1 1-1,3-1-44,-3 1 1,0-1 0,1-1 0,3-3 17,2-1 1,-3-1 0,3 7-257,-2-1 0,6 1 1,-3-1-233,-1 1 0,6-1 486,-4 1 0,4-1 0,2 1 0</inkml:trace>
  <inkml:trace contextRef="#ctx0" brushRef="#br0" timeOffset="-20130">1694 367 6594,'0'-12'-120,"-2"3"185,-4 1 0,2 2 1,-5 4-1,-1-2 78,0-2 0,5 0-66,-7 6 0,0 0-52,-5 0 0,5 2 0,2 4-27,3 6 0,-1 3 0,4 3-11,-2-1 1,0 1-1,6-1 27,0 1 1,0-7-1,2-1-3,4-2 1,-2 3-1,8-5-6,1-2 0,3-2 0,3-2 0,3 0-10,1 0 0,0 0 0,-3-2 0,1-2 3,2-2 1,0-7 0,-5 1 1,-1-3 1,-7-3-1,-4 1-19,-4-1 0,-2 1 1,0-1-1,-2 1-53,-4-1 0,-4 7 1,-7 1-1,-3 2-77,-3 4 1,4 3 0,-4 1 0,3 0-7,3 0 1,-1 0-1,1 0 155,-1 0 0,9 0 0,-7 7 0,6 3 0</inkml:trace>
  <inkml:trace contextRef="#ctx0" brushRef="#br0" timeOffset="-19600">2288 0 6343,'-18'0'77,"3"2"1,1 2 0,5 4-3,1 1 1,-4-3 0,4 6 0,1 1 1,-1 3 1,-4 1 0,6 1-69,3-1 1,1 1 0,0-1 0,-2 3 8,-2 3 0,0-4 0,6 7 0,0-3 6,0 0 1,0 0 0,0-3 0,0 1 6,0 3 1,0 1 0,0-4 0,0 2 3,0-1 1,0 3 0,2 0 0,2 0 3,2 1 1,5 3 0,-3-4 0,0 0-4,0 0 0,0 1 1,-5-5-1,3 2-16,-2-1 1,0-3 0,0-2 0,2 1-7,-2-1 1,-2 1 0,-2-1 25,0 1 1,-2-1-10,-4 1 1,-4-9-1,-7-3 0,-1-4 0,1-2 0,-1 0-35,1 0 0,-1 0 0,1-2-161,-1-4 0,7 3 0,-1-7-79,-2 2 0,1-6 0,-1 5-42,3-1 0,7-5 1,-2 3 285,4-4 0,2-1 0,0-1 0</inkml:trace>
  <inkml:trace contextRef="#ctx0" brushRef="#br0" timeOffset="-19441">2061 559 7263,'0'-17'49,"0"-1"0,8 6 77,3 1 0,5 7 0,1-4 0,1 2-197,-1 0 0,6 1 0,3 5 0,-1 0 71,0 0 0,6 0 0,-4 0 0</inkml:trace>
  <inkml:trace contextRef="#ctx0" brushRef="#br0" timeOffset="-6115">227 1310 7001,'10'0'-1250,"-2"-2"1250,-8-4 0,-2 4 0,-2-6 0,-2 1 0,-2 5 0,2-4 0,2 4 2,-7 2 1,5 0 0,-4-2 25,3-4 0,-5 2 0,4-5 11,-2 1 1,5 0 0,-7 2 1,8 2 0,-4-5 16,1 1 0,5 0 105,-4 2 92,-4 4-140,8-13-65,-6 13 0,8-4 0,2 10-14,4 2 1,-2 6 0,8-5 0,1 3-11,3 4 0,1-5 0,1 3 0,1 1-9,4 3 1,-1 1 0,7 1-33,2-1 33,-6 1 1,8-1 0,-4 3 0,4 1-15,2 2 1,6 1 0,2-5 0,-1 2 5,1 3 0,5 7 0,-1-4-7,4 0 0,3 6-10,4-4 19,4 4-1025,8 2 976,-8 0 46,6 0 3,-6 0-41,0 0 37,6 7-3,-14-5 1,14 6-6,-6 0 6,1-6-8,4 13 1,-4-13 86,6 4-82,1 3 0,0-7 1,0 6-1,0-2 0,0-1 1,0 1 0,1-4-1,1 0-2,-2-2 0,4 4 0,-8-10 0,4 4 0,-1 2 1,-3 0-1,-13-2 1,-1-2 41,1-2 0,-1-2 0,0 4 1,-1-4 27,-5-2 1,-1 4 0,-6-5 0,2-3-46,-3-2 0,-1-1 0,-4-1 0,-2-1-6,-2-4 1,-7 1 0,1-5 0,-4 0 351,-1-1 1,-3 1 0,-1-4-448,-2 2-50,-8 0-123,3-6 1,-14 0 248,-5 0 0,-4 0 0,-1 0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5:36.437"/>
    </inkml:context>
    <inkml:brush xml:id="br0">
      <inkml:brushProperty name="width" value="0.08571" units="cm"/>
      <inkml:brushProperty name="height" value="0.08571" units="cm"/>
    </inkml:brush>
  </inkml:definitions>
  <inkml:trace contextRef="#ctx0" brushRef="#br0">1 228 6209,'10'-7'745,"-3"5"-676,-7-14 0,0 13 6,0-9-23,8-1 0,-6 2 0,4-1 1,-2-2 48,2-1 1,-3-3 0,7 1 32,-2 0 1,5-1 19,-1 1-153,-4-1 1,7 8 55,-3 5-288,-4 3 280,0 2 18,-1 0-257,-5 0 214,15 0 1,-14 7-1,7 5-136,-3 4 1,6 1 0,-6 3 0,2 1 0,5 2-126,2-2 0,2 5 1,-2-2 236,2-4 0,0 8 0,-1 0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5:22.208"/>
    </inkml:context>
    <inkml:brush xml:id="br0">
      <inkml:brushProperty name="width" value="0.08571" units="cm"/>
      <inkml:brushProperty name="height" value="0.08571" units="cm"/>
    </inkml:brush>
  </inkml:definitions>
  <inkml:trace contextRef="#ctx0" brushRef="#br0">0 175 6762,'10'-8'214,"-2"6"1,-6-6-211,3 8 0,5-5 31,8-1 1,-1 0 0,1 6-46,-1 0 1,0 0 0,1 0-45,-1 0 0,1 0 1,-1 0-1,1 0 0,-1 0-73,1 0 1,-1 0-1,1 0-154,-1 0 0,1 2 281,-1 4 0,-7-4 0,-2 5 0</inkml:trace>
  <inkml:trace contextRef="#ctx0" brushRef="#br0" timeOffset="525">35 402 8010,'0'10'-1679,"0"-3"1635,0-7 1,0 2 78,0 4 0,2-5 115,4 5 0,-2-3-49,7-3 1,1 0-1,6 0-40,-1 0 0,-5 0 0,-1 0 0,3 0-26,1 0 0,9 0 1,-1 0-1,-2 0-75,-1 0 0,-1-3 1,2 0-1,3-3-100,-3 2 1,-1 2 0,-3 2 0,0 0-277,1 0 416,-8 0 0,5-7 0,-5-3 0</inkml:trace>
  <inkml:trace contextRef="#ctx0" brushRef="#br0" timeOffset="15579">1135 350 7570,'12'0'-232,"0"0"1,-1 0-1,7 0 1,-1 0 0,1 0 297,-1 0-61,8 0 0,-5-2 100,3-4 1,2 4 0,1-4 0,-1 3-92,0 3 1,4 0 34,-6 0 1,3-6-98,-3 1 0,-2 0 80,8 5 0,-5 0-11,5 0 1,-6-6-3,6 0 46,0 0-54,6 6 1,-6 0-26,0 0 35,1 0-10,12-8 9,-5 5-71,6-3 67,-8 6 1,7 0 1,-3 0-73,8 0 70,-8 0-22,11 0 1,-11-7-14,7 2 19,1-1 0,-2 4 1,-3-2-16,1-1 15,-6-1 0,4 6 1,-8-2-2,2-4 2,-4 4 190,11-6-183,-15 8 4,6 0 32,-5 0-34,7 0 1,-1-6 19,1 0-59,0 1 43,8 5 1,-6-2 17,4-4-77,-5 4 61,7-6-1,-6 8-49,6-7 48,-1 5-9,-5-6 1,12 6 18,-8-4-16,7 4-7,-11-6 0,6 3 139,-8-1-130,-8 0 2,6-2 0,-8 6 14,4-4-9,4 4 10,-14-5 0,12 4 28,-7-2-37,7-5 11,-12 8-3,14-5-8,-6 7 1,8-6-19,0 0 1,-6-2 20,0 2 1,1 4-23,4-3 0,-1 1 0,-2 0 0,-1-2 1,1 2-22,2 2 0,-4-4 0,0 1 13,2 1 1,-4 0 25,2-2 0,-6 4 0,5-4 0,-3 4 0,-2 2 0,0 0 0,3 0-19,1 0 1,-4 0-1,4 0 1,0 0-11,1 0 1,-1 0 0,2 0 0,-4 0 8,0 0 1,-5 0-1,5 0 1,-2 0-5,1 0 0,1 0 0,-4 0 0,4 0-11,2 0 1,1 0-1,3 0 1,-4 2 6,-2 4 1,4-4 0,-4 4 0,1-4-2,-1-2 0,4 0 0,-6 2 0,-1 2 52,-3 1 1,4 1-1,1-6 40,-3 0 1,-2 0-1,-1 0-32,-1 0 1,1-6-1,-1 1 33,1 1 0,-7 2-130,1 2 1,-6 0 0,3-2-711,-1-4-171,-2 4 931,-6-6 0,-15 8 0,-5 0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5:39.867"/>
    </inkml:context>
    <inkml:brush xml:id="br0">
      <inkml:brushProperty name="width" value="0.08571" units="cm"/>
      <inkml:brushProperty name="height" value="0.08571" units="cm"/>
    </inkml:brush>
  </inkml:definitions>
  <inkml:trace contextRef="#ctx0" brushRef="#br0">0 1292 7530,'10'0'-1501,"0"0"1801,-5 0 1,5 0-228,8 0 1,-1 6 0,1 0-2,-1-1 1,0 4 0,1 1 0,-1 1-54,1 1 1,5-7 0,0 7 0,-1 2-20,-3 1 0,4 3 0,1-1 0,-3 2-11,-2-3 0,-1 2 1,-1-3-1,1-1-10,-1-3 1,1-1 0,-3 4 41,-3-2-18,3-9 1,-7 7-1,6-6 0,-3 1 0,-5 1 15,6-6 0,-6-2-12,5-3 1,-7-5-1,2-8 1,-4 1-8,-2-1 1,0-5 0,0-2 0,0-1-2,0-6 1,0-1 0,0-2 0,0 0-1,0 0 1,2 0 0,2 0 0,2 0-1,-2 0 0,3-4 0,-1 3 0,0 3-3,2 0 0,-4 2 0,5-1 1,1 3-5,0-2 7,-6 6 0,11-8 0,-13 14 1,14-14-3,-7 13 3,1-5-73,6 0 1,-13 4 59,9-9-59,-8 9 62,4-4 1,-2 2-17,-1-1 14,9 1-2,-12 6-4,6-1-4,-1 1-34,-5-1 40,14 1 0,-14-1 66,4 1-73,3-1 6,-7 9 16,14-7 1,-14 12 0,5-6 8,1 3 0,-4-1 9,8 2-16,-8 4 1,11-6-1,-5 6 1,2-1-1,-1-3 7,3 2-1,-7-6 1,9 8 0,-4-4-3,3 4-4,3-5 0,-1 5 0,1-6 0,-1 8 0,-3 0 0,3 0 77,-11 0-50,17 0 0,-11 0-18,11 0 1,-3 0-5,5 0 9,-8 0-25,8 0 19,-5 0 3,13-8 3,-14 6-7,14-5 9,-6 7-6,1 0 0,5 0 83,-6 0-79,0 0-5,6 0 7,-6-8 22,0 6-24,6-6 0,-6 8-52,8 0 48,0 0 9,0 0-164,0 0 153,0-8 2,8 6-3,-6-5-140,5 7 127,-7 0 4,8 0-10,-6-8 21,5 6-23,-7-6 7,8 8-20,-6-8 15,13 6-20,-13-5 17,6 7 168,0 0-75,-7 0 0,13-6-78,-8 0 31,0 0-20,1 6 0,-3-2-34,8-4 43,-1 5-7,-1-7 8,-3 8-322,1 0 317,2-8-7,-1 6 3,7-6-51,-14 8 43,13 0 4,-5-7-23,-1 5 20,7-6-6,-14 8-12,13 0 17,-13-8-1,14 6 2,-15-6-18,15 1 16,-14 5-61,5-6 58,-7 8-8,8-8 8,-6 6 1,6-6 19,-8 8 1,3 0-19,-3 0-1,12-7 59,-18 5-58,15-6 1,-10 8 19,0 0 1,1 0 0,0 0 23,1 0 1,-2 0 0,1 0 23,0 0 21,0 0 0,0 0 0,-2 0 0,-1 0-60,-4 0 1,2-2 0,2-2 0,-1-2 16,-2 2 1,-7 3-1,1 1-205,-4 0 0,-1-6-422,-1 0 128,-7 0 451,-2 6 0,-23 0 0,-5 0 0</inkml:trace>
  <inkml:trace contextRef="#ctx0" brushRef="#br0" timeOffset="1473">1816 768 8081,'10'0'-829,"-2"0"1,-2-1 758,0-5 1,7 4 0,-3-6 198,0 0 1,-1 6 274,-3-3-112,-4 3-197,6 2-39,-8 0 37,0 0-61,-8 0 0,-2 2 1,-7 1-43,-1 3 0,1 6 1,-1-4 5,1 1-19,0-5 1,-7 12-1,1-7 54,2 1-209,1 6 188,3-7-8,-1 9 5,1-8-115,-1 5 107,1-5-25,-1 7-66,1-7 66,0 5 11,7-5-12,-6 0 58,14-2-59,-5-1 0,7-5 90,0 6-90,0 0 10,0-6 133,0 6-128,0-8 11,0 0 16,7 0-5,3 0 0,8 0 0,1 0 17,4 0-22,-3 0-8,13 0 11,-14 0 1,12 1 0,-6 3 0,0 2 0,3-1 0,-3-2-2,0 3 0,4-4 0,-5 6 1,-3-3-23,-2 1 0,-1 2 0,-1-4-17,1 2 0,-3 7-21,-3-1 0,-4-3 49,-8 3 0,-2 0 0,-4 3 0,-6-1-5,-3-2 0,-3-1 0,1 7 0,-1-3-1,1-3 1,-1 3-1,-1-3 1,0 3-15,1 3 1,-3-3-1,9-1 1,-2-2 12,3 1 1,-3-3 0,8 2 18,3 1 0,-5-3-4,2 2 16,0-1 1,14 5-1,4-4 55,3-7 0,3-3 0,-1-2 1,0 0-10,1 0 1,-1 0 0,3 0-1,1 0 17,2 0 0,7 0 0,-7 0 1,0 0-8,2 0 1,-3 0 0,5 0 0,0 0-41,0 0 0,-4 2 0,5 2 1,-3 3-155,-4-4 1,-1 0 0,-3-3-398,1 0 1,-7 0 515,1 0 0,-8 0 0,3 0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5:46.797"/>
    </inkml:context>
    <inkml:brush xml:id="br0">
      <inkml:brushProperty name="width" value="0.08571" units="cm"/>
      <inkml:brushProperty name="height" value="0.08571" units="cm"/>
    </inkml:brush>
  </inkml:definitions>
  <inkml:trace contextRef="#ctx0" brushRef="#br0">245 1 7435,'-17'0'-275,"0"0"0,-1 2 0,1 1 0,-1 5 292,1 2 1,1 1 0,3 7 181,1-1 0,0 1 0,-3 1-124,3 5 0,-3-3-35,3 8 32,4 1-87,0-3 1,3 6 14,-1-4 0,0-2-129,6 3 157,0-2 1,0 6 0,0-4-57,0 0 58,0-9-31,0 11 29,8-12-42,-6 13 37,13-14-49,-5 7-515,7-8 243,1 0-8,-1-9 306,1 7 0,7-7 0,2 10 0</inkml:trace>
  <inkml:trace contextRef="#ctx0" brushRef="#br0" timeOffset="483">490 333 7806,'0'-17'-807,"2"7"945,4 4-243,3-3 148,1 6 0,6-4-6,-5 7 1,5 0 0,3 0-1,3 0 95,1 0-101,0 0 5,-5 0 1,-1 0-74,1 0 82,-1 0 3,0 0-15,1 0-269,-8 7 268,5-4-1,-13 12-91,6-14 0,-2 16 0,-1-6 0,-1 5-44,-2 1 101,-2 0-36,-7-7 15,5 5 1,-14-4 0,4 3-1,-1 0-16,1-2 1,-3-6-2,3 6-32,-3 0 1,-1-2-93,4 2 0,-3-7-20,3 1 1,2 1 184,-1-1 0,-1 0 0,-5-6 0</inkml:trace>
  <inkml:trace contextRef="#ctx0" brushRef="#br0" timeOffset="874">979 264 7336,'-2'-10'-226,"-4"4"-83,-4 4 367,1 2-8,1 0 0,6 6 0,-4 2 8,-5 1 0,1-3 1,-2 6-1,1 1 0,-1 0 98,0 0-129,8 1 0,-5-3-17,3 6 1,4 0-1,-6-1 1,2-2 0,1-2 0,-1-1-72,6 6 1,0-5 83,0 0-40,0 0 0,8 3 0,1-2 0,3-3 1,0-1-12,2 2 1,1-8-1,2 2 1,1-3-394,-1-2 0,2 0 421,5 0 0,-5 9 0,7 0 0</inkml:trace>
  <inkml:trace contextRef="#ctx0" brushRef="#br0" timeOffset="1303">1155 805 6902,'10'0'75,"2"0"0,0-8-97,5-3 1,-5 2 0,-3-4 0,1 0 64,0-2 1,-6 3-65,1 1 0,-3 4 30,-2-5-14,0 9 1,-5-2 10,-1 10 1,0 4-5,6 10 0,0-2 1,2 0-58,4 0 1,-2-4-1,7-3-137,3 5 1,-5-8 0,3-1 191,2-5 0,-7-1 0,9 0 0,-6 0 0</inkml:trace>
  <inkml:trace contextRef="#ctx0" brushRef="#br0" timeOffset="1561">1171 473 7959,'8'-11'-355,"-6"-3"0,6 9 0,-7-4 501,5 2-115,-4 1-265,6 6-13,-8 0 1,8 0 246,4 0 0,-5 7 0,1 3 0</inkml:trace>
  <inkml:trace contextRef="#ctx0" brushRef="#br0" timeOffset="2124">1817 264 7959,'-16'0'-690,"5"7"619,3-5 0,1 6 297,-5-8-44,5 0 1,-2 2 18,9 3-156,0-2 0,9 4 0,2-7-49,4 0 0,-3 0 0,1 0 0,1 0 27,7 0 0,-1-5 0,3-1 0,-3 2-2,-3 2 1,0 2-1,1 0-324,0 0 0,-1 0-435,0 0-29,1 0 767,-1 0 0,-7-8 0,-2-1 0</inkml:trace>
  <inkml:trace contextRef="#ctx0" brushRef="#br0" timeOffset="2579">2533 105 7780,'0'-9'-517,"0"1"481,0 8-1,0 0 156,0-8 75,0 6 0,8-6-245,2 8 0,8 0-5,-1 0 1,0-5-1,1-1 1,-1 2 83,1 2 0,-1 2 0,0 0 0,1 0-29,-1 0 0,2 6 0,-5 2 0,0-1-48,-2 1 0,-6 6 1,3-3-20,0 5 0,2 1 1,-6 1 18,-1-1 1,-2 1 0,-4 0 0,-2 0 12,-1-1 1,-9-5 0,2-1 0,-3 3 4,-3 1 1,2-3 0,-3-2 0,2 0-11,-1-1 1,1-3 0,0 4 0,-1-3-113,1-4 1,1 2-1,2-1 153,3 2 0,0-1 0,-7-5 0</inkml:trace>
  <inkml:trace contextRef="#ctx0" brushRef="#br0" timeOffset="2999">2952 70 6030,'-7'-11'432,"-5"-1"-175,4 8-197,1-4 1,5 8 0,-2 2-1,-3 2 172,-4 2-155,7 0-154,-11 2 148,14 1 17,-16 1-205,15 6 180,-12-14 20,11 13-3,-13-5-104,15 7 39,-15-7 45,14 6-155,-5-7 120,-2 0 1,8 7-26,-5-3 0,4-3 0,2 1 0,0 3-7,0 2 0,0-5 1,2-1-1,2-1 6,2 1 1,6-4-1,-5 4 1,3 0-9,3-1 1,3-5 0,2 2-1,-1-3-180,0 3 0,1-3 1,-1 1-1,0-1-419,1-3 608,-1 0 0,-7 0 0,-2 0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5:55.025"/>
    </inkml:context>
    <inkml:brush xml:id="br0">
      <inkml:brushProperty name="width" value="0.08571" units="cm"/>
      <inkml:brushProperty name="height" value="0.08571" units="cm"/>
    </inkml:brush>
  </inkml:definitions>
  <inkml:trace contextRef="#ctx0" brushRef="#br0">1 158 6611,'0'-9'78,"7"1"1,5 8 0,3 0-22,3 0 1,5 0 0,1 0 0,-1 0-18,2 0 0,-4 0 0,8 0 0,3 0-28,1 0 1,0-3-1,0 0 1,-2-3-10,1 2 1,10 2 0,-7 1-1,4-4-19,4-1 1,-4-2 0,7 4 0,3-1 29,1 1 0,2 0 0,1 1 0,-1-6-11,1 0 1,5 5 0,-2-4 0,-3 2-7,-4 0 0,-4-1 0,3 3 0,-3-2 2,-3 2 0,-7 0 0,-7 0 0,-3-2-120,-4 2 0,-7 3 0,-3 1-51,3 0 0,-7 1 172,0 5 0,-7 4 0,0 7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35:52.329"/>
    </inkml:context>
    <inkml:brush xml:id="br0">
      <inkml:brushProperty name="width" value="0.08571" units="cm"/>
      <inkml:brushProperty name="height" value="0.08571" units="cm"/>
    </inkml:brush>
  </inkml:definitions>
  <inkml:trace contextRef="#ctx0" brushRef="#br0">385 577 6153,'-12'-6'0,"0"0"0,6 0 0,-3 4 0,1-3-29,-6 3 0,11-6 83,-9 8 41,8 0 90,-4 0 103,8 0-147,0 0 0,8 0-125,4 0 1,3 0 0,3 0-19,-1 0 1,1 0-1,-1 0 1,0 0-41,1 0 1,-1 0 0,1 0 31,-1 0 0,3 0 0,1 0 1,2 0-27,-1 0 1,-3 0 0,-1 0 0,-1 0 9,1 0 0,1 0 1,2 0-1,3 0 25,-3 0 0,-8 0 0,-1-2 1,2-2 28,1-2 0,4 0-82,-3 6 1,2 0 21,0 0 0,-1 0-32,0 0 1,-5 0 63,0 0 0,-1 0 0,6 0 0</inkml:trace>
  <inkml:trace contextRef="#ctx0" brushRef="#br0" timeOffset="451">1048 350 7049,'18'0'-214,"-7"0"1,2 0 0,0 0 0,0 2 341,0 4 1,1-5 0,-3 7-81,-2 0 0,6-4 1,-3 7-1,4 3 17,1 2 1,-6 1-1,0 1 1,-2-1-40,1 0 0,1 2 1,7-1-1,-2 4-21,-5 1 0,4 6 0,-5-4 1,2 1 3,-1-1 1,-5 4-1,4-4 1,-1 2 6,-6 4 0,1 0 1,-1 0-1,3-2-6,-2 3 1,-2 1 0,-4 1 0,-2 0-7,-2-5 0,-7 4 0,1-4 0,-3 3-59,-3-4 0,2 3 0,-4-8 0,-2-2 2,-1-1 0,-1-3 0,7 1 0,0-2 4,-1-5 1,0 4 0,2-11-416,-2 0 464,8-2 0,-6-2 0,8 0 0</inkml:trace>
  <inkml:trace contextRef="#ctx0" brushRef="#br0" timeOffset="1229">1590 262 6356,'-2'-9'130,"-4"3"1,-4 4-86,-7 2 1,7-2-1,2-2 55,0-2 1,8-1-58,-6 1 1,3 2-59,3-8 0,0 6 0,3-3 16,3 1 0,-4 2 0,9 4-85,-4-4 0,6 4 72,0-3 1,2 3 10,2 2 0,-1 2 0,-3 1-26,-1 3 0,-6 6 1,4-4-6,-2 1 1,-2 3 0,-6 5 20,0 1 0,0-6 1,0-1-3,0 3 1,-9 1-6,-1 3 1,-7-1 28,1 1 1,-3-3 0,5-1 5,2-3 0,1-5-15,5 6 28,-3 0 1,-7-1 89,6 1-55,1-8 0,12 4 0,3-8-22,4 0 1,0 0 0,2-2-2,2-4 1,1 4 0,2-4 41,2 4-65,-11 2 1,9 0 0,-7 0-1,7 0-7,-1 0 0,2 0 0,0 0 1,0 0-112,-2 0 0,2 0 1,0 0-311,-1 0 0,0 0 409,2 0 0,-11-8 0,0-1 0</inkml:trace>
  <inkml:trace contextRef="#ctx0" brushRef="#br0" timeOffset="1984">35 18 7451,'-11'0'-1202,"-1"0"1463,8 0-47,-4-8-112,8 6 0,2-6-83,4 8 0,-2 0 0,8 0-71,1 0 1,3 0 0,1 0 60,1 0 1,1 6-1,2 0 1,5-2 20,1-2 0,-4-2 0,6 0 0,2 0-15,2 0 1,8 0-1,0 0 1,-2 0-16,-3 0 1,1 6-1,2 0 1,4-3-11,2-1 1,-7-2 0,3 0 0,-4 0-5,-2 0 0,1 0 1,-2 2-1,-1 2 6,-3 2 0,0 0 1,-7-6-1,0 0-36,3 0 0,-7 0 0,4 2 0,-3 2-78,-3 1 0,-4 1 1,-3-6-1,2 2-47,-1 4 0,3-4 169,-2 4 0,-4-4 0,7-2 0,-5 0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34.562"/>
    </inkml:context>
    <inkml:brush xml:id="br0">
      <inkml:brushProperty name="width" value="0.08571" units="cm"/>
      <inkml:brushProperty name="height" value="0.08571" units="cm"/>
    </inkml:brush>
  </inkml:definitions>
  <inkml:trace contextRef="#ctx0" brushRef="#br0">1 87 7741,'7'-9'-897,"-5"-1"1589,4 4 0,-4 6 0,-2 0-425,0 10 1,0 5 3,0 3-390,0-1 88,0 1 0,0-1 0,0 1 1,0-1-1,0 1 0,0-1-202,0 1 1,0-1-1,0 1-267,0-1 1,0 0 1,0 0 0,0 1 0,2-2 498,4-5 0,-4-5 0,4-12 0,3-3 0,1-9 0</inkml:trace>
  <inkml:trace contextRef="#ctx0" brushRef="#br0" timeOffset="525">193 18 6570,'17'0'-558,"-7"0"558,5 0 0,-12 0 1047,12 0-749,-13-8-157,13 6 1,-11-6-1,8 8 1,1 0-53,3 0 0,4 0 0,1 0 29,3 0 0,-2 0 0,-4 0 1,0 2-6,-1 4 1,0-2 0,1 5 39,-1-1-18,1 6-210,-1-12 7,0 13 166,1-5-216,-8 7 0,5-7 199,-4 6-27,-2-7 14,6 9 0,-13-1-88,6 8 1,-6-5 0,2 3-1,2-1 1,-5-1 0,-2 4 40,-5 2 0,-8-3 1,2 2-1,-5 2-51,-6-1 0,1-6 0,-7 5 0,0-3-82,2 0 0,-6 0 0,5-5 0,-4-1-51,3 1 0,-2-1 1,5 0-1,1-1-209,0-4 0,2 2 1,3-9 371,-3-1 0,4-3 0,-7-1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35.694"/>
    </inkml:context>
    <inkml:brush xml:id="br0">
      <inkml:brushProperty name="width" value="0.08571" units="cm"/>
      <inkml:brushProperty name="height" value="0.08571" units="cm"/>
    </inkml:brush>
  </inkml:definitions>
  <inkml:trace contextRef="#ctx0" brushRef="#br0">35 297 6162,'0'-17'0,"8"-1"0,2 1 0</inkml:trace>
  <inkml:trace contextRef="#ctx0" brushRef="#br0" timeOffset="265">53 210 7725,'0'-12'-1565,"0"0"1559,0-1 1,0 3 0,0-1 140,0-3 1,0 4 70,0-1 0,0 5 342,0-6 79,0 8-434,0-4 0,0 10-150,0 4 0,0 4 0,2 7 1,2 1-65,2-1 1,-1 1 0,-3 1 0,2 3-40,2 1 0,2 0 1,-4-3-1,2 1-35,-3 2 0,1 0 0,0-5 1,2-1-321,-2 1 0,-2-2 0,-2 2 415,0-1 0,-8-7 0,-2-2 0</inkml:trace>
  <inkml:trace contextRef="#ctx0" brushRef="#br0" timeOffset="814">1 210 6875,'17'-18'-503,"0"1"663,1-1 1,-6 7 0,-3-1 0,1 0-122,0 3 1,-4-5 0,5 6 0,3 1 58,1-1 0,3-4 0,-1 4 0,1 1 33,-1-1 0,1-4 1,1 6-1,2 1-39,3-3 1,5 6 0,-6-4 0,0 4 2,3 2 1,-7 0 0,6 0 0,-2 0-120,1 0 0,-1 2 0,-6 2 0,1 4-13,-1 1 0,-5-3 0,-2 6 1,-1 0-70,1-3 0,-6 7 0,2-5 0,-4 5 10,-2 1 1,0 1 0,-2-1-1,-4-1 27,-6-5 1,-5 5-1,-4-4 1,-5 1-17,-1-1 1,4 3 0,-6-5 0,0 0 13,2-4 1,-5 1-1,9-1 1,0-2 60,-2-2 0,5-2 0,-3 0 0,4 0 56,1 0 1,1 0 159,-1 0 1,1 0 30,-1 0-160,9 0 1,9 0-23,11 0 0,5 0 0,1 0 27,1 0 1,-3 2 0,-1 2-1,-3 2 6,3-2 1,2 3 0,-1 1 0,-1 0-16,-3 0 0,1 5 0,5-3 0,1 2-85,-1-1 0,1-1 0,-1 2 1,1 0 69,-1 2 1,1-5-1,-1 1-461,1-2 1,-3 0-1,-1-4 1,-5 3 0,1 1 402,0 0 0,-6-2 0,3-6 0</inkml:trace>
  <inkml:trace contextRef="#ctx0" brushRef="#br0" timeOffset="1259">839 402 7354,'11'0'-159,"1"0"0,-6 0 116,6 0 1,-7 0 58,7 0 0,0 0 0,5 0 27,1 0 0,-1 0 1,1 0-9,-1 0 0,0-6 1,-1-2-1,-2 0-11,-3 1 0,1-7 38,5 2 0,-7 3-38,-4-3 0,-6 8-34,-6-2 1,-4 5 0,-7 1 0,-1 0-6,1 0 0,-1 0 0,1 0 0,-2 0 31,-5 0 1,5 0 0,-4 1 0,3 3 37,3 2 1,-1 6 0,3-4 0,1-1-16,3 1 1,7 6-1,-2-3 17,4 5 1,2-6 0,0 2 0,2 0-92,4-3 1,-2 5-1,7-6 1,3 0-132,1-1 1,3 1 0,1-4-116,4 2 0,-1 0 0,7-6 0,2 0 281,2 0 0,2-8 0,0-2 0</inkml:trace>
  <inkml:trace contextRef="#ctx0" brushRef="#br0" timeOffset="1864">1625 349 7890,'28'-2'0,"-5"-1"-1070,-3-3 736,-3-8 0,-2 10 487,-3-7 1,-2 7 0,-6-4-58,2 0 0,-2 1-26,-10-5 0,-4-2 0,-7 8-77,-1 3 1,-7 1-1,-2 2 26,-1 0 1,3 5-1,6 3 1,-2 0-2,-3 0 0,1 5 1,4-3-1,5 2-34,2-1 1,-3 1-1,5 5-10,0 1 1,3-1-1,7 1-50,0-2 0,0 2 1,2-3-1,3-3 35,7-6 0,4-2 0,1 0 0,-1 1 8,3-1 1,-2-2 0,1-4 0,-1-2 23,1-1 0,5-9 1,0 4-1,-3-1 14,-7-1 1,3 2 0,-6-2 0,1 0 49,1-2 1,-8 5-1,4-1 1,-3 0 48,0 1 0,2 3 1,-5-4 364,4 2-195,-4 3-142,5 5 1,-7 1-91,0 5 1,0 4 0,0 7 0,0 1-66,0-1 0,2 1 1,2-2-1,2 2 9,-3-1 1,2 1 0,-1-1 0,2 1-1,-3-1 1,1 2 0,0 3 0,2 1-9,-2-2 0,-2-1 0,-2-3 0,0 1 13,0-1 0,0 1 0,0-1 0,-2 1-86,-4-1 1,-2-5 0,-5-1 0,1 1-2,-1-2 0,-3-1 1,-1-5-1,-3 2-12,-3-2 0,3-2 0,-4-2-19,5 0 1,2 0-1,0 0 1,-1 0 0,1 0 126,-1 0 0,8-8 0,-5 0 0,4-11 0</inkml:trace>
  <inkml:trace contextRef="#ctx0" brushRef="#br0" timeOffset="2297">1922 297 7890,'10'-2'-18,"-4"-4"1,4 4-99,1-3 1,5 3-1,1 2 144,1 0 1,-1 0 0,1 0 22,-1 0 0,1 0 1,-3 2-1,-1 3-35,-2 7 0,-3-2 1,2 1-1,-2 1-41,-2-2 0,-3 5 1,6-3 6,-2 3 1,-2-3-36,-6 0 73,0-2 1,-6 2 0,-2-2-1,-2-3 0,-3-3 1,3-8 0,0-3-39,3-3 0,1-2 0,6-4-38,0-2 1,0 1 0,0-1 33,0 1 0,6 0 1,1 1-1,3 2-75,4 3 0,-5 5 0,3-4 18,2 2 0,1 1 0,2 3 79,1-2 0,-1 0 0,1 6 0</inkml:trace>
  <inkml:trace contextRef="#ctx0" brushRef="#br0" timeOffset="2668">2516 262 7351,'0'10'-430,"0"0"1,2-7 650,4 3-268,-4 0 126,6-6 9,-8 0-35,7 0 1,3 6 18,8 0-10,-1 0-196,-7-6 174,-2 0 26,-1 0-37,-6 0-140,16 0 123,-15-8 26,5 6-107,0-14 87,-4 14 0,5-7 4,-8 3 1,0 2-21,0-8 0,-2 8 0,-4-1 70,-5 3 0,1 2 0,-2 0 0,1 2 246,0 3-277,-4-3 1,6 14-31,-1-6 1,-5 5 64,3-3-31,4 3-106,-7-5 0,13 7 135,-4 1-187,4-1 59,2-7 0,0 6-2,0-6 0,2 0-162,4 2 1,-2-3 93,7 3-375,1-4 219,13-8 280,-6 0 0,14 0 0,-6 0 0</inkml:trace>
  <inkml:trace contextRef="#ctx0" brushRef="#br0" timeOffset="3136">3250 210 7890,'10'-10'0,"-3"2"0,-7 0 0,8 7-397,-6-15 281,5 14 181,-7-13-505,0 13 260,0-6 1,-7 8 168,5 0 0,-13-6 0,3 0 96,-4 2-205,-1 2 1,0 2 154,-9 0-18,7 0 10,-6 0 0,6 8-35,3-6 211,6 6-180,-6-8-61,7 8 189,-10-6-107,11 5-12,0 1-5,0-6-53,6 14 70,-6-15 13,8 15-59,0-14 0,0 13 1,0-3 7,0 4 1,8-5 0,4-1 25,2-2 34,5-2-53,-2 1-1,1-5 1,-2 6 90,3 0-65,-2-6-12,1 6-1,-1-8 0,1 7 12,-10-5-122,9 6 112,-15 0-2,12-6-35,-11 5 1,5-5-10,-8 4 28,0-4-3,0 14 0,0-12 1,-2 5-31,-4-1 1,-4 0 0,-9-2-20,-4 4 0,7-2 0,-5-2 0,0-2-63,1 2 1,-2-5 24,-1 5 1,4-4-132,-4-2 0,3 0 29,2 0 0,7 0-42,0 0 225,7 0 0,-12 0 0,6 0 0</inkml:trace>
  <inkml:trace contextRef="#ctx0" brushRef="#br0" timeOffset="3691">3547 227 7890,'8'0'0,"9"-8"-1078,-15 6 539,5-5 269,-7 7 550,7 0-19,-4 0-187,5 0 1,-8-8-207,0 6 202,0-6-25,-8 8 1,4 0 0,-8 0-147,-2 0 147,8 0-145,-10 0 139,13 0-4,-11 0 3,4 0-15,0 0 1,-5 0-65,5 8 166,0-6-148,-6 6 50,15-1-35,-7-5 1,2 14 30,0-4 0,2 3 14,10 3 1,-5-7-1,8-1 1,-1-2-6,3-4 0,-1-1 0,2 1 46,1 2-58,3 0 20,1-6 7,-7 0-9,6 0-16,-7 0 0,2 0 52,1 0-35,0 0-10,-2 0-123,5 8 119,-13-6 1,14 5-1,-14-7-244,5 8 229,-7-6 11,7 14-16,-4-14-243,5 13 230,-8-13 6,0 14-22,0-15 14,0 14-24,0-13 23,0 14 0,-2-15 0,-2 7-6,-2 0 14,-7-6 1,2 6 0,-3-6 47,1 3-53,-2-3-5,5 6 16,-7-8-11,0 0 8,-1 0-6,1 0 6,-1 0-3,1 0-1,-2 0-287,11 0-4,-9 0 254,16 0-162,-14 0 1,13-2 201,-4-4 0,-4 4 0,1-5 0</inkml:trace>
  <inkml:trace contextRef="#ctx0" brushRef="#br0" timeOffset="3978">3862 262 6401,'10'0'1575,"-3"0"-1505,-7 8 0,0-4 1,3 7-49,1 3-104,-1-6 0,5 7-111,-8-3 152,0 3 0,6 3-601,0-1 370,0 1-310,-6-2 292,0-6 290,0-2 0,0 0 0,0 1 0</inkml:trace>
  <inkml:trace contextRef="#ctx0" brushRef="#br0" timeOffset="4160">3949 175 7890,'0'-18'-5,"0"9"57,0-7-672,0 14 361,-7-6 106,5 1 0,-8 5-92,4-4 1,-3 4 244,-9 2 0,7 8 0,4 1 0</inkml:trace>
  <inkml:trace contextRef="#ctx0" brushRef="#br0" timeOffset="4643">4264 262 7530,'9'0'-1351,"1"0"1846,-4 0-362,-4 0-23,5-8-206,-7 6 156,0-5 1,-1 7-1,-5 0 1,-7 0 19,-1 0 1,2 0 0,0 2 5,-1 3 0,3-1 0,0 8-60,3 2 0,1-5 0,4 1 1,-2 0-1,-2-1 75,2 5-117,2 1 1,2-3 4,0 0 0,2-3-50,3 3 1,0 2 87,7-10 0,-6 8-120,5-6 0,0 2 95,7-2 0,0-5 0,-2 5 0,2-4-79,0-2 1,0 0-6,-2 0 1,8-6 138,0 1-26,-2-9 0,-4 4 71,0-6 0,-7 0-65,1 5 0,-8-5-42,2 4 1,-4-3 0,-2-2-1,0-1 4,0 1 1,-8 5 0,-4 2-7,-3 2 0,-3 3-21,0 5 1,-4 0-97,-2 0 0,0 0-98,8 0 1,-2 0 113,0 0 0,0 2-188,2 3 0,-1-1 296,7 8 0,-7-8 0,8 4 0</inkml:trace>
  <inkml:trace contextRef="#ctx0" brushRef="#br0" timeOffset="5047">4508 245 7890,'17'0'-1752,"1"0"1752,0 0 0,-2 0 0,2 0 0,0 0 274,0 0 141,-2 0 0,3 0-263,-10 0-161,7 0 173,-8 0-66,10 0-124,-7 0-28,4 0 140,-14 0 1,14 2-125,-11 3 0,8-1 1,-5 8-4,-3 2 1,-2 1 92,-2 3-33,0-1 1,0-5-1,0-1-81,0 3 1,0-4 31,0 1 28,0-7 7,0 4-114,0-8 1,0-8 61,0-4 1,0 3 0,0-3-50,0-2 81,7 7-95,-6-9 83,16 7-6,-8-9 1,9 1 95,-8-1-92,5 8-14,-6-5 260,9 13 7,0-14-243,-1 14 10,0-5 253,-6 7 21,3 0-248,-3 0 0,-2 0 21,7 0 19,-7 0-15,1 0 1,4 7-32,-8 5 0,2-2 0,-4 1-241,0 3 1,2 2 0,-6 1-163,0 1 1,0-7 391,0 1 0,-14-1 0,-6 7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46.350"/>
    </inkml:context>
    <inkml:brush xml:id="br0">
      <inkml:brushProperty name="width" value="0.08571" units="cm"/>
      <inkml:brushProperty name="height" value="0.08571" units="cm"/>
    </inkml:brush>
  </inkml:definitions>
  <inkml:trace contextRef="#ctx0" brushRef="#br0">1 0 7835,'8'10'-817,"-6"-2"0,5-6 817,-7 3 0,0-3 0,0 5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46.512"/>
    </inkml:context>
    <inkml:brush xml:id="br0">
      <inkml:brushProperty name="width" value="0.08571" units="cm"/>
      <inkml:brushProperty name="height" value="0.08571" units="cm"/>
    </inkml:brush>
  </inkml:definitions>
  <inkml:trace contextRef="#ctx0" brushRef="#br0">1 1 7923,'9'11'0,"-1"-1"-20,0-2-1078,-6-2 726,5-6 372,-7 0 0,9 0 0,0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03.326"/>
    </inkml:context>
    <inkml:brush xml:id="br0">
      <inkml:brushProperty name="width" value="0.08571" units="cm"/>
      <inkml:brushProperty name="height" value="0.08571" units="cm"/>
      <inkml:brushProperty name="color" value="#008C3A"/>
    </inkml:brush>
  </inkml:definitions>
  <inkml:trace contextRef="#ctx0" brushRef="#br0">121 0 7569,'-17'0'-274,"-1"0"96,1 0 0,-1 0 40,1 0 110,-1 0 0,9 2 68,3 4 0,6-4-27,6 4 0,3-4 0,9-2 0,-1 0 1,1 0 1,1 0-1,3 0 1,1 0 9,-2 0 1,4-6 0,-1 0 0,-3 2-17,-1 2 0,3 2 0,0 0-15,-2 0 1,-7 0 22,-2 0 1,-8 2-49,1 4 0,-5 4 0,-4 7 31,-1 1 0,-9-7 0,4 1 1,-1 0 2,-1-3 1,2 7 0,-3-4-21,1 3 0,8 2-13,-2 1 1,5-1 8,1 1 0,1-3 21,5-3 1,4 2-1,7-9 18,1-1 1,-1 4 0,3 0 0,1 0-4,2-1 1,1 7-1,-5-4 1,2 1-13,3 1 0,-1 0 0,-6 5 1,3 1-6,3-1 0,-5 0 1,1 1-1,-5-1-7,-1 1 1,1-1 0,-1 1-1,-3-1-14,-2 1 0,-2-1 0,-6 1 0,0-1 18,0 1 1,0-1 0,0 0 0,-2 1 6,-4-1 0,2 1 1,-8-1-3,-1 1 0,-3-1 0,-1 1 0,-1-1-2,1 1 0,-1-7 1,1 1-1,-1 0 3,1-3 0,5-1 0,1-8 0,-1 2-1,2 4 1,-5-4 1,3 4 0,-1-6 15,1-6 0,-2-4 0,9-7 0,1-1-3,2 1 0,0 1 0,-2 3 1,-2 1-11,2-2 0,2-1 0,0-3 0,-2 1 12,-1-1 0,-1 7 1,6-1-1,0-1 31,0-3 1,0 4-1,0 1-27,0-3 0,8 4 0,3 1 0,5-1-20,1 0 0,1 5 1,-1-5-1,1 0 5,-1 0 0,3 5 1,1-5-1,2 0-3,-2 0 0,-1 5 1,-3-5-1,1 2-35,-1 4 1,-5-3 0,0 1-261,1 2 1,3-4 0,1 2 293,1 2 0,-1-5 0,1-1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46.863"/>
    </inkml:context>
    <inkml:brush xml:id="br0">
      <inkml:brushProperty name="width" value="0.08571" units="cm"/>
      <inkml:brushProperty name="height" value="0.08571" units="cm"/>
    </inkml:brush>
  </inkml:definitions>
  <inkml:trace contextRef="#ctx0" brushRef="#br0">0 121 7376,'8'-10'-257,"-6"0"0,6 6 0,-2-4 1402,0-1-957,-1 5 0,-3-4-198,4 8 0,-2 8 0,6 4 22,-3 3 0,5-3 0,-4-3 0,2 1-66,3 0 0,3-4 0,1 3 39,1-1 0,1 4 0,2-6 0,3-3-575,-3-1 1,-2-2 589,-1 0 0,7 0 0,2 0 0</inkml:trace>
  <inkml:trace contextRef="#ctx0" brushRef="#br0" timeOffset="338">647 33 6193,'7'-9'737,"-5"-7"1,4 14-802,-12-4 0,2 6 0,-7 4 0,-3 4 147,-1 2 0,3-5 0,0 5 1,-3 0-20,-6 0 1,1 1-1,-3 7 1,3-1-37,3 1 1,-6-1 0,-1 2 0,1 3 32,-2 1 0,5 2 0,-3-2 0,2 1-59,-2 4 1,3-6-1,-1 5 1,5-1-16,5-4 1,1-2-1,-4 2-64,3 1 0,7 0 0,-2-5-178,4-1 1,2-4-1,2-4-290,4-2 1,4-1 544,7-6 0,8-8 0,2 0 0</inkml:trace>
  <inkml:trace contextRef="#ctx0" brushRef="#br0" timeOffset="781">1205 208 6144,'-11'0'322,"-1"0"-207,-1 0 0,3 3 1,-2 0-1,1 4 23,1 3 1,-6-4 0,5 7-56,-5 0 0,5 2 1,1 2-15,2 1 0,2-7 0,6 1-78,0 2 1,2-1 0,4-1 0,6-6-75,3-4 0,3 3 1,-1 1-1,1-1 49,-1-4 0,1-1 0,1-1 1,2-4 5,3-1 0,-1-7 0,-6 1 0,1-1 16,-1 1 0,-7-4 0,-2 7 0,-2-2 13,-1-2 1,1 8 0,-8-7-7,-4-2 1,-3 7-1,-9 1 1,1 4-40,-1 2 1,-5 0 0,-2 0 0,0 0-56,-1 0 1,3 0 0,6 0 0,1 2 98,4 4 0,5-5 0,-1 7 0,-2-8 0</inkml:trace>
  <inkml:trace contextRef="#ctx0" brushRef="#br0" timeOffset="1186">1380 278 7851,'18'7'-257,"-7"-5"0,1 4 197,1-4 1,-3-2 0,2 2 194,1 4 0,-3-4 0,0 6-57,-2 0 0,5-1 0,-3 7 25,0-2 1,-3-6 0,-7 5-261,0 2 0,0-3 20,0 2 0,-2-8 132,-3 1-1,1-2-7,-8-3 1,8-8-1,-2-3 25,4-5 0,2-1 0,2-1-40,4 0 0,4 1 0,7-1 0,1 1 22,-1-1 1,1 1 0,-1 1 0,1 3 49,-1 1 1,2 6 0,3-3-1,4 1-34,0 4 1,-3 2 0,5 2 0,-3 0 179,-4 0 1,-1 8-1,-3 3 1,1 5-222,-1 1 1,-5 1-1,-3 2 1,-1 2-216,-4 8 0,-4-3 1,-4 2 82,-2 2 163,-15-6 0,2 8 0,-16-6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44.636"/>
    </inkml:context>
    <inkml:brush xml:id="br0">
      <inkml:brushProperty name="width" value="0.08571" units="cm"/>
      <inkml:brushProperty name="height" value="0.08571" units="cm"/>
    </inkml:brush>
  </inkml:definitions>
  <inkml:trace contextRef="#ctx0" brushRef="#br0">1 53 7908,'10'-8'-1359,"-5"-4"1642,-3 5 283,-2-9-493,0 14-12,0-6 99,0 8 0,8 2-115,4 4 1,-2 4-1,-1 7 1,-1 1-46,-4-1 0,-2 7 0,0-1 0,2 0-3,1 2 1,1-3-1,-6 5 1,0-2-12,0-4 0,0 5 0,0-1-61,0 2 77,0-6 0,0 5 0,0-9 0,0 1-7,0-1 0,6-5 0,0-1 36,-2 3 0,6-6 111,1-3 1,-1 3 26,2-2 1,-1 1-76,7-7 1,-1 0-1,1 0 16,-1 0 1,0 0-149,1 0 10,-1 0 1,1 0-196,-1 0 150,1 0 0,-7 0 0,1 0-344,2 0 203,-7 0 0,9 0 0,-4 0-85,3 0 0,-3 0 0,-2 0 299,5 0 0,-6 0 0,-1 0 0</inkml:trace>
  <inkml:trace contextRef="#ctx0" brushRef="#br0" timeOffset="214">596 367 7908,'8'10'-2,"3"-4"1,-3-6 144,-2-6 1,-2 4 231,0-4-117,-1 4-51,5 2-373,-8 0 165,0 0-71,8 0 0,-6 2 149,4 4-217,-4 4-1,5-1 134,-5 7 112,5-14-696,-7 13 306,0-5 39,0 0 1,0-1-473,0-3 472,0-4 246,0 6 0,-7 0 0,-2 1 0</inkml:trace>
  <inkml:trace contextRef="#ctx0" brushRef="#br0" timeOffset="380">701 280 6029,'0'-18'1606,"0"9"-1160,0 1-229,0 8-668,0 0 1,-8 8-1,-3 1 1</inkml:trace>
  <inkml:trace contextRef="#ctx0" brushRef="#br0" timeOffset="826">875 315 6298,'10'9'-537,"-2"-1"537,-8-8 1068,0 0-680,0 8-359,0-6 100,7 6-26,-6-8 0,8 7-222,-9-5 305,0 6-200,8 0 113,-6 2-20,5-1-149,0 7 0,-4-14 116,5 13 10,-8-13 0,0 14-1,0-14 2,0 13-123,0-13-135,0 14 231,0-14-157,0 13 134,0-13 8,0 7-20,0-9-115,-8 0 114,5 0-13,-4 0-56,7 0 67,0-9-3,0 7 3,0-13-6,0 5 3,7-7 1,4-1 12,-1 1-12,5 7 0,-6-6-3,9 7 147,0-1-141,-1 2 2,0 0 209,1 6-198,0-5-2,-2 7 9,9 0-13,-5 0 17,5 0-4,-6 0-151,-2 0 154,-1 0-2,3 0 0,-2 7 1,-5-3 0,-1 6 28,2-2-308,-4 5 122,-1-3 0,-8 2-123,0-1 0,-2 1-265,-4 6 531,-4-1 0,1-7 0,-8 5 0,8-4 0</inkml:trace>
  <inkml:trace contextRef="#ctx0" brushRef="#br0" timeOffset="1300">1435 472 7908,'8'10'0,"2"-3"-1077,6-7 538,-5 0 270,3 0 589,-12 0 1,15 0-233,-16 0 0,14 0-97,-3 0 0,-2 0 1,2 0-55,2 0-14,0 0 134,5 0 0,-3 0-129,2 0 119,-8 0-1,5-7 12,-4 5-12,-3-6-4,9 0-3,-15 6-84,12-5 50,-11-1 38,5 6-14,-8-14-134,7 14 129,-5-5-9,5 7-262,-7 0 257,0-8 0,-2 6 6,-3-4 0,2 4 0,-9 2 33,-1 0 1,-4 0 0,1 0 106,-2 0-153,7 0 1,-4 8 19,5-6-18,-6 13 268,-3-13-248,2 14 30,8-14-54,-6 13 58,12-13-19,-12 14 20,12-14-17,-5 13 1,8-13-1,0 14 104,0-7-45,0 1 0,0 6 0,3-7-1,2 1 0,-1 0 0,9-6-32,0 1 0,2 1 1,2-6-1,2 0 111,-3 0-73,2 0-102,0 0 70,0 0-16,-2 0 0,1 0-42,2 0 46,-3 0 4,2 0-189,0 0 0,-9 0 178,8 0-17,-17 0-439,16 0 209,-13 0-26,4 0-73,-7 0 85,0 0 1,0-8 0,0-1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50.874"/>
    </inkml:context>
    <inkml:brush xml:id="br0">
      <inkml:brushProperty name="width" value="0.08571" units="cm"/>
      <inkml:brushProperty name="height" value="0.08571" units="cm"/>
    </inkml:brush>
  </inkml:definitions>
  <inkml:trace contextRef="#ctx0" brushRef="#br0">1 140 6705,'10'-7'369,"-1"5"-52,-3-4-291,-4 4 1,14 4 47,-5 4 0,3-2 1,-1 5-1,-1-1-27,2-4 1,1 4-1,3-3 1,-1 1-49,1 2 0,-1-6 1,1 6-1,-1-2-57,0-1 1,7 3 0,-1-4-1,-2 2-108,-1-2 1,-9 3-1,1-1 1,0 0-428,-3 2 21,7-6 572,-6 6 0,-1-1 0,-1 3 0</inkml:trace>
  <inkml:trace contextRef="#ctx0" brushRef="#br0" timeOffset="301">280 1 7562,'10'0'-133,"-2"0"0,-10 5 0,-2 3 0,-2 2 200,2 3 1,-5 3 0,-1 1 0,-2 1-31,1-1 0,1 7 1,-4-1-1,3 0-59,-3 2 1,4-5 0,-1 5 0,-1-2-117,2 1 1,-3-1 0,5-6-550,-2 1 687,7-1 0,-13 9 0,6 1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53.745"/>
    </inkml:context>
    <inkml:brush xml:id="br0">
      <inkml:brushProperty name="width" value="0.08571" units="cm"/>
      <inkml:brushProperty name="height" value="0.08571" units="cm"/>
    </inkml:brush>
  </inkml:definitions>
  <inkml:trace contextRef="#ctx0" brushRef="#br0">18 420 6305,'0'-12'39,"0"1"0,-2 7 187,-4-2-123,4 4 0,-6 0-36,8-4-41,0 4 0,8-8-2,4 5 0,-3 3 1,3-4-6,1 4 1,3 2-1,1 0-23,1 0 1,1 0 0,3 0 0,1 0 1,-2 0 1,-1 0 0,-1 0-1,2 0 23,3 0 1,-1 0-1,-4 0 1,3 0-16,1 0 1,6 0 0,-4 0 0,1 0-33,-1 0 0,6-2 1,-2-2-1,4-2 8,2 2 0,6 2 0,-1 1 0,-1-3 11,-2-2 1,4 0 0,0 4-1,-3-2 1,-1-2 0,-2 1 1,0 3-1,0-2-4,0-2 0,0-2 0,0 4 0,-2-2 2,-4 3 0,4-1 0,-4 0 0,4-2 0,2 2 0,0-4 0,0 3 0,2 1-11,3 2 83,-3-6-72,6 6 1,-8-6-4,0 8 43,0-8-35,0 7-1,7-7 5,-5 8 33,6 0-29,-8-8-5,0 6 0,0-6 3,0 8 3,7-7-3,-5 5 3,6-6-3,-8 8 1,8 0 87,-7-8-86,7 6 1,-8-6 0,0 8-2,8 0 7,-14 0 1,19 0-6,-26 0-10,26 0 1,-23 0 22,16 0-51,-8 0 38,10 0 1,-8 0 4,0 0-37,0 0 30,-1 0 0,9 0-9,-6 0 0,8-5 2,-5-1 5,-3 0-8,14 6 6,-14 0-312,13 0 312,-5 0 0,7 0 0,0-8 12,-7 6 0,6-8 13,-5 5-24,5 3 1,1-6 87,0 8-83,1-8-1,-1 6 4,1-5-4,-9 7 8,7 0-4,-7 0 21,1 0-17,5 0 8,-13 0-39,14 0-21,-7 7 51,1-5-1,5 6-49,-5-8 42,7 0 1,-3 2-3,4 4 1,-5-4-3,12 5 4,0-7-16,-6 0-641,14 0 653,-13 0 0,7 0 2,-4 0-1,-4 0 0,14 0 1,-11 0-11,7 0 11,-8 0-1,13 0-7,-8 0 7,1 0 0,-2 0 23,0 0 1,-5 0 27,3 0-50,-4 0 76,-1 0-71,-1 0 2,8 0 1,-6 0 2,8 0 0,-11 0 9,9 8 9,-6-6-28,14 6 0,-11-8 26,7 0-81,-8 0 68,4 0-2,0 0 1,-5 0-64,13 0 53,-14 0-4,14 0-23,-6 0 28,0 0-4,6 0-2,-14 0-6,14 0 9,-14 0-2,14 0-3,-13 0 4,13 0 0,-14 0 0,14 0-1,-13 0 1,12 0 0,-13 0 0,14 0 0,-13 0 0,13 0 0,-14 0 61,14 0-59,-14 0-1,7 0 2,-9 0-2,0 0 3,8 0-2,-13 0 4,11 0-36,-13 0 0,7 0 38,0 0-1,-7 0-333,6 0 333,-7 0-1,9 0-282,-1 0 270,-7 0-18,13-8 54,-12 6-52,15-6 144,-1 8 0,-4-5-74,8-1-69,-8 0 105,4 6-103,-7 0 191,7-8-179,-5 6 0,4-5 18,-6 7 68,-1 0-66,1 0-9,-1 0-82,-7-8 86,5 6 13,-5-6-7,7 8-3,-7 0-1,5 0 6,-12 0-8,4-8 6,-7 6-3,7-5-8,-5 7 195,7 0-187,-10 0-1,1 0 117,8 0-105,-6-8-2,5 6-1,1-6 23,-6 8-25,13 0-14,-5 0 1,1 0 0,-1 0 0,0 0 169,-1 0 0,1 0 0,3 0-177,-1 0 26,-8 0-116,3 0 109,-7 0-28,9 0 188,-8 0-169,7 0 3,-8 0-5,0 0 71,-1 0-62,1 0 309,0 0-303,0 0-6,0 0 13,0 0-8,1 0-96,-10 0 94,7 0 3,-6 0-112,8 0-14,0 0 111,0 0-15,-8 8 6,7-6-7,-8 6 5,2-8-15,5 0 185,-14 0-167,14 0-3,-14 0 257,14 0-244,-13 0 6,5 0-2,0 0 125,-5 0-118,13 0 27,-14 0-22,6 0-43,-7 0 57,0 0 5,-9 0-129,6 0 121,-13 0-2,14 0 4,-13 0-551,4 0 56,0 0 1,-5-2 247,4-4 212,-4 4 0,6-14 0,1 7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1.076"/>
    </inkml:context>
    <inkml:brush xml:id="br0">
      <inkml:brushProperty name="width" value="0.08571" units="cm"/>
      <inkml:brushProperty name="height" value="0.08571" units="cm"/>
    </inkml:brush>
  </inkml:definitions>
  <inkml:trace contextRef="#ctx0" brushRef="#br0">839 455 7099,'0'-10'263,"0"2"-155,0 8 0,0 2-47,0 4 1,0-2 43,0 7 0,0-5 1,0 6-15,0 1 1,1 1-1,3 0 1,2-3-62,-2 3 1,0-4 0,0 1 0,2 3 32,-2 1 0,3-3 0,1 0-61,2 1 1,1 1 0,7-3 44,-1-5-112,-7 4 95,6-8 13,-7 6-19,9-8-260,-1 0 255,8 0 10,-5 0-20,5 0 18,-7 0-26,-1 0 18,0-8-181,1 6 0,-1-14 135,1 14-127,-1-13 126,-7 13 9,6-14-25,-15 15-90,15-7 0,-14 6 30,4-4 31,-4 4 28,-2-6 0,0 6 63,0-3 0,-6 1 1,0-8 8,2-2 0,2 5-32,2-3 131,0 0-125,0 3-5,0-7 39,0 14 1,2-5-25,4 7-5,-4-8-3,6 6 15,-8-6-21,7 8 0,-5 2 1,6 2 29,0 2 0,-6 7 39,4-1 1,-4 3 0,-2 3-39,0-1 1,0 1 0,0-1 0,0 1-1,0-1 0,2 1 0,1-1 0,3 1-47,-2-1 0,-2 1 0,-2-1 1,0 0-1,0 1 1,0-1 0,0 1-1,0-1 32,0 1 0,0-1 0,0 1 0,0-1-4,0 1 1,-8-1 0,-3 1 1,-5-1 0,5-5 0,-1-3 0,-2-1 9,-1-4 1,-3 4 0,1-2 0,-1-3 23,1-1 1,-2-2 0,-3 0-4,-1 0 1,0 0-196,5 0 173,1 0 0,-1-5-345,1-1 144,-1-8 103,9 12 1,-5-13-1,8 3-209,2-3 1,2-3 0,2 1 0,0-1 287,0 1 0,8 7 0,2-13 0,7 3 0</inkml:trace>
  <inkml:trace contextRef="#ctx0" brushRef="#br0" timeOffset="336">1659 682 6601,'18'0'-857,"-8"7"857,-3-5 814,-7 6-539,0-8 1,2 0-1,4 0-291,6 0 1,3 0 0,3 0 0,-1 0-2,1 0 0,1 0 0,2 0 0,3 0-86,-3 0 1,-2 0 0,-1 0 0,1-2-588,5-4 661,-5 4 29,6-5 0,0-1 0,3-2 0</inkml:trace>
  <inkml:trace contextRef="#ctx0" brushRef="#br0" timeOffset="1040">2428 455 7634,'9'2'-726,"-3"3"964,-4-3-34,-2 14 1,0-6-47,0 7 1,0-5-46,0-1 0,2-5 0,2 6-92,2 1 1,6 3 0,-5-1 0,3-1 0,4-4 0,1-3-214,3-3 255,-1-2-251,1 6-17,7-6 211,-6 6 16,6-8-261,1-8 224,-7 6 0,6-12-264,-7 9 227,7-9 20,-6 4 1,6-1 12,-15-1-45,6 0 47,-7 3 1,3-7 0,-1 4 47,-4-3 0,-1-2-64,-6-1 189,0 8 10,0 3-131,0 7 1,0 2 29,0 3 1,0 5 0,0 8-17,0-1 0,0-5 0,0-1 1,0 3 36,0 1-148,0 3 69,0-1 0,5 1 0,3-1-36,2 1 54,-6-1-9,3 1-89,1-1 82,-6 1 6,6-1-12,0 0-49,-7 1 49,7-1 5,-8 1-12,0-1 0,0 1-9,0-1 13,0 1-6,-8-1 1,5-5 3,-9-1 60,0 1 0,-3 0-43,3-1 0,-3-5 0,3 4 1,-4-2 52,-1-4-52,0-2 125,-1-2-119,1 7 1,-1-5-68,1 6 79,-1-8 2,1 0-3,-1 0-10,1-8 0,-1 6-55,1-4-246,7 5 142,-5 1-12,5 0 1,-2-2-1,1-2 1,-3-2-1,-1 2-230,-3 2 1,6 2-1,1 0 378,-3 0 0,-1-8 0,-3-1 0</inkml:trace>
  <inkml:trace contextRef="#ctx0" brushRef="#br0" timeOffset="1567">2288 210 6766,'12'-10'144,"-1"5"0,-5 3 1,6 2-1,1 0 0,3 0-55,1 0 1,1 0-1,-1-2 25,1-4-73,-1 4 1,1-6 0,1 8 29,4 0 1,-3-6 24,3 1-38,-3-1-144,5 6 1,-6 0 165,4 0-244,5-8-7,-9 6 206,6-6-21,-7 8-347,-1 0 197,1 0 1,-1-6-13,1 1-273,-1-1 163,-7 6-15,5 0-15,-13 0 288,14-8 0,-6 6 0,7-6 0</inkml:trace>
  <inkml:trace contextRef="#ctx0" brushRef="#br0" timeOffset="2106">3336 1 7907,'12'0'-561,"-1"0"1,-5 0-1,6 0 749,1 0 1,-2 0 0,0 0 28,2 0 0,-3 0 0,2 0-96,1 0-164,-5 7 85,7-5 0,-5 6-37,8-8 0,-1 6 1,1 0-1,-1-1 70,0 3 0,1-4 1,1 8-16,5 1-39,-5-5 1,6 8 0,-7-5-1,-1 5 58,1 1-15,0 8-155,-1-5 1,0 7 166,1-4-28,-1-3-80,-7 13 1,3-8 72,-7 4-179,8 4 160,-12-6-19,13 0 1,-13 6-16,4-4 13,-4 4 6,-2 2-14,0 0-15,0 0 23,0 8 1,-2-6-164,-4 4-1,-4-5 158,1 7 0,-6-6-325,2 4 146,-10-4-7,4-10-26,-6 6-27,-1-6 148,7 0 96,-14-2 0,6 1 0,-8 1 0</inkml:trace>
  <inkml:trace contextRef="#ctx0" brushRef="#br0" timeOffset="2934">332 193 7964,'12'0'-690,"-1"0"1,-5 0 0,6 0 620,-8 0 0,5 0 69,-3 0 180,-4-8 291,6 6-458,-8-6 10,0 8 149,0 0-135,-8 0 1,4 0 299,-7 0-307,-1 0 1,0 2 0,1 2 0,-3 2 21,-1-2 0,-3 5 1,1 3-8,-1 4 0,1-1 0,-1-1 0,1-3 102,-1 3-48,1 1-47,-1 11-12,1-7 10,0 6 32,-1 0-21,8 3-28,-5-1 83,5 6-59,-7-6-4,7 8 8,-6 0-12,14 0 0,-11 0 0,7 0 0,2 0 22,2-1 1,2 7-1,0 0 1,0 0-14,0 1 1,6-5 0,2 4 0,2-4-25,3-2 1,8 0-1,5 0 1,-1 0 63,0 0-48,6-8-219,-4 6 198,16-14 27,-6 6-30,6-7 15,-8-1-29,7 1 34,-5-9-401,6 7-482,-1-14 378,-5 6 253,6-1 0,-8-5 206,0 4 0,0-12 0,0-3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5.251"/>
    </inkml:context>
    <inkml:brush xml:id="br0">
      <inkml:brushProperty name="width" value="0.08571" units="cm"/>
      <inkml:brushProperty name="height" value="0.08571" units="cm"/>
    </inkml:brush>
  </inkml:definitions>
  <inkml:trace contextRef="#ctx0" brushRef="#br0">1 0 8035,'0'10'-1365,"0"-2"1304,0-8 240,0 0 1,7 0 37,5 0 1,4 0-140,1 0 1,1 0 0,-1 0-40,0 0 0,1 0 0,-1 0-28,1 0 1,-1 0-1,1 0 1,-1 0-158,1 0 1,-7 0-1,1 0-325,2 0 0,-5 0 180,3 0 134,-8 0 1,4 1 156,-8 5 0,-8 4 0,-2 7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5.529"/>
    </inkml:context>
    <inkml:brush xml:id="br0">
      <inkml:brushProperty name="width" value="0.08571" units="cm"/>
      <inkml:brushProperty name="height" value="0.08571" units="cm"/>
    </inkml:brush>
  </inkml:definitions>
  <inkml:trace contextRef="#ctx0" brushRef="#br0">16 1 6043,'-8'9'762,"7"1"-595,-5-4 0,6-4-22,6 4 0,3-3 1,9 1-53,-1 2 1,1 0-1,1-6 1,2 0-93,3 0 0,-1 0 0,-4 0 0,3 0-142,1 0 1,2 0 0,-3 0-350,1 0-171,8 0 661,-12 0 0,14 0 0,-6 0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6.600"/>
    </inkml:context>
    <inkml:brush xml:id="br0">
      <inkml:brushProperty name="width" value="0.08571" units="cm"/>
      <inkml:brushProperty name="height" value="0.08571" units="cm"/>
    </inkml:brush>
  </inkml:definitions>
  <inkml:trace contextRef="#ctx0" brushRef="#br0">0 1 7514,'8'9'394,"-6"7"-522,6-14 1,-8 13 113,0-3 0,5-2-22,1 1-63,0 1 72,-6 5 1,2-5 136,4 0-47,-4-1-101,6 7 1,-8-1 106,0 1-118,0 7 84,0-6 1,5 7 33,1-9-129,0 1 84,2-1 0,-6 1-37,4-1 0,-4 0 0,3 1-66,1-1 90,0-7 6,-6 6-65,0-14 49,0 6-55,0-8 47,0 7 0,0-7 0,0 0 2,0-10 2,0 3 0,0-9 6,0 4-6,8 5 0,-6-9 1,13 12 11,-3-7-11,-4-1 2,7 2 140,-5 3-135,7-1-1,1 6 2,-1-6 65,1 8-60,-1 0-3,1-8 8,-1 6-3,1-5 7,-1 7-5,0 0 17,1 0 1,-6 0-10,-1 0 1,-5 5-35,6 1 31,-1 0 0,-1 2-1,6-6-112,-15 13 111,15-13-17,-14 14-121,6-14 123,-8 13 2,7-13-25,-6 14 20,8-14-6,-9 13 1,0-13 0,-2 14-21,-5-5 30,-1 5 1,-10-1-1,1-1-2,-1-2 50,-7-9-53,6 13-2,-14-6 9,13 0 18,-13 5-19,6-13-2,0 13-3,-6-13 3,14 6 0,-14 0 0,13-6-55,-3 4 0,4-5 53,1-1 1,6 0-132,1 0 127,7 0-69,-12 0 1,14-1-337,-3-5 378,3 4-242,2-14-222,0 7 228,7-9 266,3 1 0,15-9 0,3-1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7.276"/>
    </inkml:context>
    <inkml:brush xml:id="br0">
      <inkml:brushProperty name="width" value="0.08571" units="cm"/>
      <inkml:brushProperty name="height" value="0.08571" units="cm"/>
    </inkml:brush>
  </inkml:definitions>
  <inkml:trace contextRef="#ctx0" brushRef="#br0">87 0 7843,'0'10'-72,"0"0"-371,0-4 382,0-4 1,0 7 0,0-3 117,0 6 1,7 3 76,-1 3-47,7-1-153,-11-7 67,15 5 0,-13-7 0,6 6 0,5-3 32,0 2-36,3-4 0,-6-2 1,-2-5-156,4 4 180,2-4 2,2 6-21,-2-8-214,3 0 204,-2-8 1,0 4 0,-1-7-7,-3-3 19,2-2 0,-6 1 0,8 1 0,0 3 25,-6-3-41,5 6 155,-15-7-1,16 13-134,-16-14 1,6 13 4,-7-9 0,-1 8 0,-5-2-10,-6 4 1,2 2-1,0 0 37,-4 0 1,3 2 18,0 4-52,8 4 1,-6-1 1,4 7 25,-1-4 1,1 3 0,5 3-2,0-1 0,-6-3 1,0 1-37,0 5 1,4 6 0,2-2 0,0-3-5,0-2 0,0 0 0,0 4 0,0-1-9,0 0-125,0-2 145,0 4-9,0-5 5,0 6-70,0-7 62,0-7 1,0 4-10,0-3 18,0-5 13,-7 8 0,2-11 76,-6 9-99,0-11 1,-6 9-1,-2-5 1,3-5-1,-5 5 235,-1-4-159,3-2-47,-7 0-8,1 0 26,6 0-21,-7 0 30,7 0-19,3 0-299,-2 0 5,9 0 265,-7 0-409,14-8 177,-13 7 38,13-16 0,-6 15 0,8-11-515,0 0 708,8-2 0,1-10 0,9-4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7.706"/>
    </inkml:context>
    <inkml:brush xml:id="br0">
      <inkml:brushProperty name="width" value="0.08571" units="cm"/>
      <inkml:brushProperty name="height" value="0.08571" units="cm"/>
    </inkml:brush>
  </inkml:definitions>
  <inkml:trace contextRef="#ctx0" brushRef="#br0">0 70 6856,'0'-10'-842,"0"3"869,0 7 237,0 0 1,8-6-254,4 0 1,-3-6 0,3 6 87,2 3 1,-1-1 0,1 0 0,-3-2 38,3 2 0,1 2 0,3 2 0,-1 0-95,1 0 1,-7 0-1,1 0 1,2 0-8,1 0 15,3 0 0,-1 2 0,0 2 0,1 4-131,0 1 1,-2-3 0,2 6 33,0 1-8,-9 3 10,7 0 0,-15-3 0,6-1-81,-6 1 121,-1 3 1,-1-1-1,-6-1 1,-5-2-6,-2 1 1,-4-3-1,-2-1 1,0 1-19,-4-1 1,-2-2 0,6 3-117,-4-3 0,-2-1 117,4-6-3,3 8-183,1-7 0,3 7-6,3-8-81,4 0 299,-7 0 0,13 0 0,-14-8 0,7-1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03.602"/>
    </inkml:context>
    <inkml:brush xml:id="br0">
      <inkml:brushProperty name="width" value="0.08571" units="cm"/>
      <inkml:brushProperty name="height" value="0.08571" units="cm"/>
      <inkml:brushProperty name="color" value="#008C3A"/>
    </inkml:brush>
  </inkml:definitions>
  <inkml:trace contextRef="#ctx0" brushRef="#br0">0 36 7401,'17'0'-164,"-5"-2"1,0-2 0,1-2-1,1 0 1,0 0 166,-3 0 0,1 1 0,5 5 0,1 0-88,-1 0 1,1 0-1,-1 0-147,1 0 1,-7 0 231,1 0 0,-8 0 0,4 0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8.075"/>
    </inkml:context>
    <inkml:brush xml:id="br0">
      <inkml:brushProperty name="width" value="0.08571" units="cm"/>
      <inkml:brushProperty name="height" value="0.08571" units="cm"/>
    </inkml:brush>
  </inkml:definitions>
  <inkml:trace contextRef="#ctx0" brushRef="#br0">176 18 6552,'0'-9'20,"-8"1"1,4 8 0,-8 0-89,-1 0 114,5 0 1,-8 6-1,7 1 123,-1 3-124,-5-6-8,13 4 267,-14-1-265,14-5 7,-13 14-36,13-14 1,-12 13 125,8-3-75,-7 4 88,11 1 0,-6-5-23,8-2-271,0 3 206,0 4 0,0 1 56,0-1-69,0 1-5,0-1 0,0 1 45,0-1-19,8 1-38,-6-1 1,13-6-107,-3 1 127,-4-8-13,7 11 0,-5-12-420,7 3 183,1 3-1,-1-8-207,1 7 199,7-8 207,-6 0 0,14 0 0,-6 0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8.789"/>
    </inkml:context>
    <inkml:brush xml:id="br0">
      <inkml:brushProperty name="width" value="0.08571" units="cm"/>
      <inkml:brushProperty name="height" value="0.08571" units="cm"/>
    </inkml:brush>
  </inkml:definitions>
  <inkml:trace contextRef="#ctx0" brushRef="#br0">489 1 7883,'7'9'-939,"-5"-1"0,4-8 1080,-12 0 1,4 2-1,-5 2 1,0 4-69,-5 1 1,1-3 0,1 4-46,-5-2 0,0 5 0,-3-3 1,2 2 24,-2-1 0,0-1 0,0 4 0,2-3 3,-2 3 0,-1 3 1,-3 5-1,-1 1 21,2-3 0,-4 8 0,1 2 0,3 2-19,2 3 0,1 0 0,1 0 0,-1 0-8,1-1 1,5 8 0,2-1 0,1-3-20,-1-1 0,6-4 0,-2-2 0,4-2-23,2 2 0,8 1 0,4-4 0,3-4-38,3-5 1,-1 5-1,3-2 1,1-3-195,2-5 0,6-3 1,-3-8-1,0 2-491,6 0 715,0-4 0,4-9 0,-2-1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9.209"/>
    </inkml:context>
    <inkml:brush xml:id="br0">
      <inkml:brushProperty name="width" value="0.08571" units="cm"/>
      <inkml:brushProperty name="height" value="0.08571" units="cm"/>
    </inkml:brush>
  </inkml:definitions>
  <inkml:trace contextRef="#ctx0" brushRef="#br0">0 53 7692,'10'-8'-86,"-3"4"1,-5-6-42,4 3 0,4 1 1,7 6 121,1 0 0,-1 0 0,1-2 1,-1-2 41,1-2 0,5 0 0,0 6 0,-1 0-22,-3 0 1,4 0-1,1 0 1,-3 0 8,-2 0 0,-1 6 0,-3 2-27,-3 2 1,-4 1-1,-8 7-5,0-1 0,0 1 1,-2-1-1,-4 1 11,-6-1 0,-3-5 1,-5-1-42,-3 3 1,4-4 0,-6-1 0,1 1 0,1-2 12,2 0 1,1-1 0,3-3 0,-1 2-257,1-2 1,-1-2 0,1-2 280,-1 0 0,9 0 0,-7-16 0,6-3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9.584"/>
    </inkml:context>
    <inkml:brush xml:id="br0">
      <inkml:brushProperty name="width" value="0.08571" units="cm"/>
      <inkml:brushProperty name="height" value="0.08571" units="cm"/>
    </inkml:brush>
  </inkml:definitions>
  <inkml:trace contextRef="#ctx0" brushRef="#br0">210 1 6230,'-18'0'272,"7"0"-303,-1 0 0,6 0 55,-5 0 1,5 0-1,-4 2 82,2 4 1,-3-2-1,3 5 1,0 1-72,0 0 1,-5-1-1,3 5 1,-1-2 71,-1 1 1,0 3-1,-3 1-40,3 1 0,4-1 1,8 1-39,0-1 0,0 2 0,2-3-14,4 1 0,-2-1 0,8-2 0,1-5-111,3-1 0,3 6 1,2-5-145,3 1 0,-1-2 0,-6-6 0,1 2 240,-1 1 0,9 1 0,1-6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09.843"/>
    </inkml:context>
    <inkml:brush xml:id="br0">
      <inkml:brushProperty name="width" value="0.08571" units="cm"/>
      <inkml:brushProperty name="height" value="0.08571" units="cm"/>
    </inkml:brush>
  </inkml:definitions>
  <inkml:trace contextRef="#ctx0" brushRef="#br0">0 1 7619,'8'9'-1414,"-4"-1"2101,8-8 1,-7 0-630,7 0 1,-6 0 0,5 0-165,3 0 0,7 0 0,3 0 0,-3 0-156,-2 0 0,5 0 262,-1 0 0,7-8 0,-2-1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10.292"/>
    </inkml:context>
    <inkml:brush xml:id="br0">
      <inkml:brushProperty name="width" value="0.08571" units="cm"/>
      <inkml:brushProperty name="height" value="0.08571" units="cm"/>
    </inkml:brush>
  </inkml:definitions>
  <inkml:trace contextRef="#ctx0" brushRef="#br0">87 18 6700,'3'-9'95,"3"3"1,4 4 10,7 2 1,1 0 0,-1 0-30,1 0 1,-1 0 0,1 0-23,-1 0 1,0 0 0,1 2-72,-1 4 1,-5-2 0,0 7-15,1 3 1,-6-5 0,0 3-30,-6 2 0,-1 1 0,0 3 1,-1-3 38,-6-3 0,4 3 1,-9-5-1,-1 2-19,-3-1 0,-1-5 0,-1 4 1,-1-2-51,-4-5 0,3 5 0,-3-2 0,4 0-125,1 2 1,-5-6 0,0 3-12,1-3 225,3-2 0,1 0 0,1 0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10.674"/>
    </inkml:context>
    <inkml:brush xml:id="br0">
      <inkml:brushProperty name="width" value="0.08571" units="cm"/>
      <inkml:brushProperty name="height" value="0.08571" units="cm"/>
    </inkml:brush>
  </inkml:definitions>
  <inkml:trace contextRef="#ctx0" brushRef="#br0">193 35 7531,'8'-5'-1631,"-6"-3"1892,-6-2 0,-10 6-194,2-2 1,-3 4-1,-3 2 1,1 0 41,-1 0 1,7 0 0,-1 0 116,-1 0 0,-3 2-140,-1 4 0,1 4 0,4 7 0,7 1-51,3-1 0,2 1 0,0-1 1,0 1-27,0-1 1,0-5 0,0-1 0,2 2 26,3 4 0,3-6 0,6-1 0,-3 0-100,3-1 0,2-3 0,3 4 0,2-2-118,3-5 1,1-1-1,-4-2 1,2 0-54,-1 0 0,-3 0 0,0 0 0,-3 0 235,2 0 0,-1-8 0,1-1 0,-1-8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10.955"/>
    </inkml:context>
    <inkml:brush xml:id="br0">
      <inkml:brushProperty name="width" value="0.08571" units="cm"/>
      <inkml:brushProperty name="height" value="0.08571" units="cm"/>
    </inkml:brush>
  </inkml:definitions>
  <inkml:trace contextRef="#ctx0" brushRef="#br0">53 35 5761,'-8'-9'0,"-3"3"0,-5-3 0,-1-1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11.204"/>
    </inkml:context>
    <inkml:brush xml:id="br0">
      <inkml:brushProperty name="width" value="0.08571" units="cm"/>
      <inkml:brushProperty name="height" value="0.08571" units="cm"/>
    </inkml:brush>
  </inkml:definitions>
  <inkml:trace contextRef="#ctx0" brushRef="#br0">18 106 6407,'-10'0'387,"3"0"0,9 0-296,3 0 0,-1 0 0,8 0 61,2 0 0,1 0 1,2 0-106,1 0 1,1 0 0,3 0-27,1 0 1,6 0-1,-4 0 1,2 0-1,5-1 43,1-4 1,1 3-1,1-4 1,0 3-197,1 3 1,-2 0-1,1 0 1,-2 0-32,-4 0 0,4 0 0,-6-2 0,2-1-20,-7-4 1,-3 1 0,-1 3 0,0 1 17,-1-4 0,-6-2 0,0 2 165,-3-5 0,5 2 0,-12-7 0,7 7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11.630"/>
    </inkml:context>
    <inkml:brush xml:id="br0">
      <inkml:brushProperty name="width" value="0.08571" units="cm"/>
      <inkml:brushProperty name="height" value="0.08571" units="cm"/>
    </inkml:brush>
  </inkml:definitions>
  <inkml:trace contextRef="#ctx0" brushRef="#br0">36 1 7746,'11'0'-318,"1"0"245,1 0 0,3 0 1,1 0-1,1 0 105,-1 0 0,1 2 0,0 2 0,0 2 91,-1-3 1,6 5 0,1-2 0,-3 0-49,-1 2 0,3-1 1,0 7-32,-3-2 0,6-7 89,-2 7-157,-1 0 1,1 3 82,0-3 0,-2 3 0,-5-3 0,-4 4 87,-1 1-289,-2 0-57,1 1 232,4-1-79,-12 1-85,12-1 139,-14 9 0,8-1 32,-9 4-27,8 4-7,-7-6 1,6 2 8,-7 0 0,0-2 0,-1 4 1,-5-1 23,-6 1 0,3-4 0,-2 2 12,-3 2-42,-3-5 0,-5 0 1,-3-4-1,0 3-23,-1 2 33,-6-5-130,5 4 1,-8-4 49,0 2 0,1 1 1,-1-4-1,0 3-256,0-3 0,-1 0 0,1 0 318,0 2 0,-8 2 0,-1-9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03.743"/>
    </inkml:context>
    <inkml:brush xml:id="br0">
      <inkml:brushProperty name="width" value="0.08571" units="cm"/>
      <inkml:brushProperty name="height" value="0.08571" units="cm"/>
      <inkml:brushProperty name="color" value="#008C3A"/>
    </inkml:brush>
  </inkml:definitions>
  <inkml:trace contextRef="#ctx0" brushRef="#br0">1 0 7361,'8'10'-119,"3"-4"1,5-4 145,1-2 0,3 0 0,1 0 0,4 0-27,2 0 0,2 0 0,6 0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22.132"/>
    </inkml:context>
    <inkml:brush xml:id="br0">
      <inkml:brushProperty name="width" value="0.08571" units="cm"/>
      <inkml:brushProperty name="height" value="0.08571" units="cm"/>
      <inkml:brushProperty name="color" value="#E71224"/>
    </inkml:brush>
  </inkml:definitions>
  <inkml:trace contextRef="#ctx0" brushRef="#br0">228 36 7691,'0'-12'-1556,"0"0"1672,0 8-30,0-3 1,2 7 58,3 0-78,-3 0 1,8 0 25,-4 0 0,-4 2-56,4 3 0,-4 5 1,-2 8-31,0-1 1,0 0 0,1 1 0,3-1 0,2 1 0,0-1 0,-4 1 0,2-1-8,2 1 1,5 1 0,-3 2 0,0 3-1,0-3 1,-1 4 0,-3 1 0,4-1 5,2 0 1,-6 4 0,1-4 0,-3 2-11,-2 5 1,0-5-1,0 0 1,0-2 0,0-4 0,0 5 1,0-3-1,0-2 2,0-1 0,0-3 0,0 1 0,0-1 1,0 1 1,0-1 0,0 0-46,0 1 0,0-6 1,0-1-678,0 3 722,-7-6 0,-3 7 0,-8-5 0</inkml:trace>
  <inkml:trace contextRef="#ctx0" brushRef="#br0" timeOffset="339">1 839 7830,'17'0'-134,"-7"0"0,5 2 0,-3 2 31,3 2 0,-3 5 0,0-3 131,1 2 1,3 0-1,1 3 1,1-1-64,-1 1 1,-1-3 0,-3 0 0,-1-1-50,2 1 1,1-3 0,3 1-87,-1 0 1,-5 4 0,-1-6-213,3-2 382,-6-2 0,7-2 0,-5 0 0</inkml:trace>
  <inkml:trace contextRef="#ctx0" brushRef="#br0" timeOffset="539">455 839 7771,'9'8'58,"-3"3"-136,-4 5 1,-2 1 0,0 3 0,0 1-35,0 2 0,-6 1 0,-1-5 0,-3 2-474,-4 3 586,6-1 0,-15 2 0,4 2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32.153"/>
    </inkml:context>
    <inkml:brush xml:id="br0">
      <inkml:brushProperty name="width" value="0.08571" units="cm"/>
      <inkml:brushProperty name="height" value="0.08571" units="cm"/>
      <inkml:brushProperty name="color" value="#E71224"/>
    </inkml:brush>
  </inkml:definitions>
  <inkml:trace contextRef="#ctx0" brushRef="#br0">1 18 7957,'7'10'-268,"5"-4"247,-4-4 0,7-2 0,-3 2 0,3 2 2,3 1 0,-6 3 0,-1-2-150,3 6 248,1 3 50,-5-5-173,5 5 0,-5-5-371,8 7 1,-1-1-177,1-4 591,-1 3 0,1-14 0,-1 8 0</inkml:trace>
  <inkml:trace contextRef="#ctx0" brushRef="#br0" timeOffset="263">420 71 6463,'9'2'131,"-3"3"1,-4 5-1,-2 10 1,0 1-88,0 2 0,-2 2 0,-4-3 1,-3 3-8,-1 2 1,-6-4 0,7 5 0,-3-1-20,0 1 0,7-7 0,-5 4 0,0-1-149,1-2 0,3 2 1,-4-6-189,2-2 0,2 3 319,6-2 0,-7 1 0,-3-1 0</inkml:trace>
  <inkml:trace contextRef="#ctx0" brushRef="#br0" timeOffset="1042">1067 140 7904,'-17'-1'-136,"4"-3"-23,2-2 0,-1 0 1,-4 8-1,3 2 111,2 2 1,-1 7 61,-5-1 1,5 3-1,2 3 1,1-3-10,-1-3 1,6 4 0,-4-5-1,2 5 9,1 1 0,-1 1 0,6-1 0,0 0-30,0 2 0,6-7 1,1-3-26,3-1 1,2-3-1,5-5 9,1 0 1,-1-1 0,0-3 0,-1-4 12,-4-1 1,3-1 0,-3-5 0,1 3-8,-1-1 0,2 3 0,-7-1 60,2-3 0,3-1-6,6-3 1,0 7-1,-2 1-20,3 2 0,-2 2-3,1 6 1,-1 0-5,1 0 1,-7 0 0,1 0 32,1 0 0,-3 0 0,0 2 0,-1 2 51,1 2 0,-4 8 0,4-3-50,-3 5 0,5 1 0,-6 1 4,-2-1 1,-2-6 0,-2 1-300,0 3 198,0-7 1,-2 0 53,-4-8 0,3-8 0,-3-4-8,5-5 0,1 0 0,0 0 1,0-1-12,0 1 0,6-4 0,1 3 0,4-1 21,2 3 0,2 2 1,3-1-1,0 1 5,-2 3 100,3 7-108,-2-12 1,-1 14 41,2-3 0,0 3 1,0 2-13,-2 0 0,3 0 0,-2 2 0,0 1 0,1 5-7,0 2 0,-1 1 1,0 7-26,1-1 0,-3 1 1,-3-1-1,-5-1-138,2-4 1,-7 3-1,3-3-163,-3 3 0,-2 3 312,0-1 0,0-7 0,0 4 0,0-2 0</inkml:trace>
  <inkml:trace contextRef="#ctx0" brushRef="#br0" timeOffset="1362">2203 1 7916,'17'8'-208,"0"1"1,-2 9 0,0-3-1,-4-1 221,2-3 1,2 1 0,-2 6 0,-1-1-16,2 0 1,-1 7 0,1-1 0,-2-2 56,1-1 0,2-3 1,3 1-230,0-1 0,-8 1 0,2-3-88,1-3 0,4 1 262,-1-6 0,-5-1 0,-4-6 0,-7 0 0</inkml:trace>
  <inkml:trace contextRef="#ctx0" brushRef="#br0" timeOffset="1663">2482 36 7091,'-1'15'-29,"-5"-3"0,1 3 0,-7-3 72,-1 4 0,-2 7 0,-3 0 0,0 0 0,2 3 0,-2 1 0,-2 6 0,-1-2-24,-3-2 1,-1 1-1,5 4 1,-5 0-60,5-5 1,-6 4 0,1-7 0,-1 2-12,1-4 0,-3 1 0,3-2 1,-1-1-111,1-3 1,-4-5 160,6-2 0,-9-4 0,5-8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28.965"/>
    </inkml:context>
    <inkml:brush xml:id="br0">
      <inkml:brushProperty name="width" value="0.08571" units="cm"/>
      <inkml:brushProperty name="height" value="0.08571" units="cm"/>
      <inkml:brushProperty name="color" value="#E71224"/>
    </inkml:brush>
  </inkml:definitions>
  <inkml:trace contextRef="#ctx0" brushRef="#br0">245 315 6269,'-12'-10'205,"0"5"0,1 3 0,-7 2 0,1 0-134,-1 0 0,1 0 0,-1 0 1,1 0-22,-1 0 1,3 7 0,1 3 0,5 2-26,1-1 1,-4 1 0,4 5 0,1 1-36,-1-1 1,2 7 0,6-1 0,0-2 20,0-1 0,2-3 1,2 1-1,4-1-67,1 1 1,3-7 0,5 1-1,1-1-145,-1-1 1,1 4 0,1-8-430,5-3 630,-5 7 0,14-8 0,-6 6 0</inkml:trace>
  <inkml:trace contextRef="#ctx0" brushRef="#br0" timeOffset="334">559 455 7999,'10'0'0,"-3"0"0,-7 0-275,0 0 125,-7 0 0,3 2 0,-8 2 0,0 3 93,3 3 133,-7-6-122,14 11 110,-5-13 17,7 14-16,-8-6-289,6-1 301,-6 7 0,8-6-289,0 7 208,8-7 4,-6-3 0,13-1 1,-3 0-29,3-2 0,3-2 0,-1-4 4,1-4 1,-1-2 0,1-5 16,-1 1 1,-5 3 11,0-3-12,-1-4 9,-1 7 1,-2-3 6,-8 0-14,0 8-7,0-11 1,-2 13 0,-4-4-1,-6 4-77,-3 2 0,-9 0 0,1 0-95,2 0 0,-1 0 15,-1 0 169,4 0 0,-14 0 0,6 0 0</inkml:trace>
  <inkml:trace contextRef="#ctx0" brushRef="#br0" timeOffset="679">1031 490 7999,'9'0'-1103,"8"0"946,-16 0-405,6 0 482,1 0 79,2 0 0,5-2 1,-1-2 0,-2-2 1,-8-8-33,1 3 1,-5-5 27,-5-1 1,1 7 0,-8 4 165,-2 4 101,-1 2-4,-3 0-209,1 0 148,0 0-139,-1 0 6,1 0-10,-1 8 9,8-6-18,3 14-218,-1-7 241,6 9 1,-6-1-190,8 1 145,8-1 1,-4-5 25,7-1-213,1-7 0,6 10 39,-1-8 0,2 0 1,3-4-1,3 1-71,2 3 1,2 0 193,6-6 0,0-8 0,0-1 0</inkml:trace>
  <inkml:trace contextRef="#ctx0" brushRef="#br0" timeOffset="930">1554 228 7999,'0'-18'-392,"-6"9"321,3-7 173,-13 14-309,14-13 334,-6 13-33,1-6-33,5 16-281,-6 1-1,8 9 239,0-1 4,0 9-45,0-7 35,0 14 0,0-6 9,0 8 0,0 0 0,0 0-19,0 0 30,0 0 1,0 0-1,0 0-24,0-1 4,0-6 0,0 5 1,0-6-1,0 0-75,0-4 1,0 2 0,-2-1 0,-2-3-147,-2-1 1,-7-5 0,1-1 0,-2-5-10,-5-1 0,0-2 0,-3-6 218,-1 0 0,-8-8 0,4-2 0</inkml:trace>
  <inkml:trace contextRef="#ctx0" brushRef="#br0" timeOffset="1339">1205 594 7999,'18'-5'6,"-1"-1"1,1-6 0,-1 6 0,0 3-225,1 1 1,5 0-1,2-2 1,1-2 188,-1 2 1,4 2 0,-3 0 0,0-2-156,6-2 0,-5-5 0,0 3 0,0-2 149,0-3 1,-6-3-1,5-3 1,-3-3-17,0-1 1,2-2-1,-9 2 1,1-4 12,2-1 0,-3-5 0,2 6 0,-3-2 45,-3 0 0,2 8 0,-9-3 0,-1 5 79,-2 1 0,-2 7 1,-2 1 184,-4 2 0,-3 3-149,-9 5 0,7 2-107,-1 3 1,6 5 0,-3 7 0,2 1 14,2-1 1,-3 7 0,2 1-1,2 2-10,2 4 1,2 2-1,0 2 1,0 0-2,0 0 1,0 0 0,0 0 0,0 0 5,0 0 0,0 0 1,0-1-1,0-1-18,0-3 1,0 1-1,0-8 1,0 1-42,0 0 1,0-4 0,-1 3-44,-5-3 1,-2-3 0,-6-1-138,3-5 1,-1 0 0,-5-8 213,-1 3 0,1-8 0,-1-8 0</inkml:trace>
  <inkml:trace contextRef="#ctx0" brushRef="#br0" timeOffset="1488">1729 525 7999,'19'0'-403,"-3"0"401,-6-8 0,5 4 0,-1-6-73,7 3 1,0-1 0,1 4-1,-1-2-87,2 2 0,-3-4 1,5 3-1,-2 1-486,1 2 648,-1-6 0,3-2 0,0-7 0</inkml:trace>
  <inkml:trace contextRef="#ctx0" brushRef="#br0" timeOffset="1830">2550 298 7999,'-12'0'-530,"1"0"1,1 7 516,-2 5 1,-1 4-1,7 1-15,2 0 1,4-7 0,4-2 0,4-2-31,2 0 1,1-1 0,6-5 30,1 0 0,0 0 0,-1 0 0,-1-2 6,-5-3 0,4 1 0,-11-8 105,0-1 0,4-3-65,-2-1 0,-2 1 0,-10 4-51,-6 7 0,-3-3 0,-3 2-116,1 2 0,0 2 0,-1 2-48,0 0 196,9 0 0,1 0 0,8 0 0</inkml:trace>
  <inkml:trace contextRef="#ctx0" brushRef="#br0" timeOffset="2177">3040 36 7863,'16'-8'-194,"-6"6"-218,-2-14 267,-8 14 164,0-5-157,0 7 179,0 0 1,0 7-1,0 5 1,0 4-48,0 1 0,-6 3 0,0 3-81,3 6 0,0-2 78,3 2 29,0 0-9,0 6-9,0 0 1,0 6-1,0 0 5,0-3 85,0-1-77,0-2 6,8 0-24,-6 0 1,6 0 27,-8 0-30,0-8 0,0 4-26,0-8 1,-1 7 0,-4-7 0,-1 0-36,3 2 0,-5-5 0,0 1 0,0-5-72,0-5 0,-3-5 0,3 4 31,-2-2 0,-2-3 0,-5-5 107,0 0 0,8-7 0,3-5 0,-5-19 0,3-6 0</inkml:trace>
  <inkml:trace contextRef="#ctx0" brushRef="#br0" timeOffset="2350">2969 490 8011,'17'-6'92,"1"-2"-184,-1-2 0,2 7 1,-3-3-1,2 4 58,0 2 1,-1 0 0,0 0 0,1 0-216,0 0 0,4 0 0,2 0 0,-3 0 249,-2 0 0,7 0 0,1 0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24.188"/>
    </inkml:context>
    <inkml:brush xml:id="br0">
      <inkml:brushProperty name="width" value="0.08571" units="cm"/>
      <inkml:brushProperty name="height" value="0.08571" units="cm"/>
      <inkml:brushProperty name="color" value="#E71224"/>
    </inkml:brush>
  </inkml:definitions>
  <inkml:trace contextRef="#ctx0" brushRef="#br0">53 97 7989,'-9'0'-196,"1"0"70,8 0 134,0 0-24,0 8 0,2 8 0,2 7 0,1-2 46,-1-1 1,-2 3-1,-2 0 1,0 0-113,0 3 1,0-1 0,0 4 0,0-4-98,0 0 1,0-5-1,0 3 1,0-3-118,0-3 1,0-1 295,0 3 0,0-9 0,0-10 0,0-10 0</inkml:trace>
  <inkml:trace contextRef="#ctx0" brushRef="#br0" timeOffset="432">1 219 8001,'0'-25'-759,"0"14"586,0-13 1,0 15 0,0-9 159,0 1 0,0-1 0,2 1 69,4-1 0,3 7 0,9 1 0,-1 0 71,1 1 0,-1 5 0,1-2 2,-1 4-63,1 2 0,7 0-139,-6 0 119,14 0 31,-13 0-4,5 0-286,0 0 268,-6 8 13,14-6-150,-13 13 127,5-5-27,-7 7-52,-9 1 0,5-1 0,-8 1-129,-2-1 177,-3 1-49,-1-1 27,0 1 1,0-1-285,0 0 264,-7 1 8,-3-1 1,-13 1-5,-1-1-6,1 1-4,-2-8 71,6 5 1,-7-7-77,9 3 23,-1 5 1,1-12 6,-1 7 0,1-7 0,0 2 69,-1-4-71,8-2 13,-5 8 65,13-6-67,-6 6 122,8-8 6,0 0 1,8 0 0,4 0-1,3 0-23,3 0 0,-1 0 0,0 0 0,3 0-27,3 0 1,-3 0 0,5 0 0,-2 0-59,0 0 1,1 2 0,-7 1 0,1 5-253,-1 2 0,0-4 1,1 3-578,-1-1 632,1 6 1,-8-12 44,-3 4 68,-7 3 64,8-7 0,-6 6 0,6-8 0</inkml:trace>
  <inkml:trace contextRef="#ctx0" brushRef="#br0" timeOffset="845">787 342 7656,'11'0'-435,"1"0"528,2 0 1,1 0-1,3 0-340,-1 0 0,-5 2 0,-1 2 1,3 1 177,1-1 0,-3-2 0,0-2 49,1 0 1,2-2 104,3-4 0,-2 3-9,-5-9-18,-3 0-42,-8-5 0,-8 7 34,-3 4 1,-5 4-1,-3 2 1,-2 0 276,-3 0-260,1 0 0,6 2 15,-1 4 0,6-4-29,1 4 0,5 4 12,-6 1 0,8-1-199,-1 2 113,3-1 0,2 7 0,2-1 0,3 1-87,7-1 1,4-7 0,1-4 0,1-4-228,-1-2 1,6 5 0,3 1 334,1-2 0,2-10 0,6-3 0</inkml:trace>
  <inkml:trace contextRef="#ctx0" brushRef="#br0" timeOffset="1340">1485 289 8001,'-2'-9'-933,"-3"3"813,2 4 87,-12 2 1,4 0 0,-5 0 64,-2 0 0,1 0 86,0 0-138,-1 0 73,1 0 14,-1 8-121,8 1 116,-5 1-31,13 6 12,-14-7-86,15 9 92,-8-9-2,9 7-102,0-6 1,0 7-1,3-1 1,3-5-13,5-5 0,5 2 0,1-2 0,1-2 2,-1-2 1,1-4-1,-1-4 46,0-6 0,1-3 7,-2-3 1,1 1 153,-5-1 1,-5 7 39,-7-1 1,2 8-126,4-2 0,-4 6-13,4 6 1,-4 4-1,0 7 1,2 1-50,1-1 1,1-5 0,-6 1 0,0 5-2,0 3 1,0 1 0,0-3 0,0-2 9,0 1 1,0 5 0,-2 0-1,-2-1 7,-1-3 1,-1-1 0,4-1-1,-2 1-28,-2-1 0,-6-5 1,5-1 15,-3 3 0,0-4 1,-3-1-1,1-1-168,-1-4 1,-3-2-1,-1-2 98,-1 0 1,1-8 0,1-4-111,4-3 181,-3-3 0,5-7 0,-8-2 0</inkml:trace>
  <inkml:trace contextRef="#ctx0" brushRef="#br0" timeOffset="1710">1765 289 7982,'17'0'-44,"1"0"0,-1 0-187,1 0 0,-1 0 185,0 0 0,-5 6 1,-2 2 0,-2 2 1,3 1-1,-5 7 18,-2-1 0,3-5 1,-1-1 2,-2 3 1,-1 2-1,2 1 12,1 1 1,0-1 83,-6-1 0,-2-5 105,-4-5-153,3-4 0,-6-4 0,5-4-39,-2-5 1,0-5 0,6-1 0,0-1-28,0 1 0,6-1 1,3 1-1,0-1-54,5 1 0,1-1 1,2 3-121,1 3 0,0-1 0,-2 7 53,3 2 1,-2 2 162,1 2 0,6-8 0,4-2 0</inkml:trace>
  <inkml:trace contextRef="#ctx0" brushRef="#br0" timeOffset="2098">2481 289 8011,'17'0'-1843,"-7"0"1935,-3 0-25,-7 0 1,-1-2 0,-5-1-4,-7-3 0,5 0 0,-4 4 59,-2-4 185,7 4-210,-10-6 1,8 8 0,-6 2-23,3 4 1,2 4 0,7 7-1,-3 1 48,2-1 0,2 1-143,2-1 0,6 1 1,0-1-1,-2-1 1,5-3-144,3-1 0,-2-6 0,1 3-53,3-1 1,0 0 0,5-4 0,-2 2 214,0-2 0,1-10 0,0-4 0</inkml:trace>
  <inkml:trace contextRef="#ctx0" brushRef="#br0" timeOffset="2528">3092 219 7823,'6'-11'0,"0"-1"-723,-2-1 0,-4 3 688,0-2 0,0 8 67,-7-1-20,-2 3 259,-1 2-137,-5 0 52,4 0-117,-5 0-45,-2 0 1,0 0 0,0 0-1,2 0 1,4 0-11,0 0 32,0 7-68,3-5 0,-4 14 0,5-4-93,-2 3 0,5 2 90,-1 1 1,12-3 0,5-1 8,-2-2 12,7-8 1,-7 5-1,9-5 1,0 2 1,-2-2 0,2 0 0,0 0 8,0 1 1,-8 7-8,2-6 56,1 0-51,4 2 1,-8-5-6,-2 9 3,2-8-26,-7 4 1,6-6-4,-8 3 1,-2-3-14,-4 4 1,1 2-9,-5-2 1,-2 0 8,-5-6 0,-2 0 1,3 0-53,-2 0 0,0 5 0,0 1-284,2-2 298,5-2 77,4-2 0,0-8 0,-4-1 0</inkml:trace>
  <inkml:trace contextRef="#ctx0" brushRef="#br0" timeOffset="2962">3494 167 7898,'11'-6'-668,"0"0"121,-6-7 471,2 3 1,-14 0 0,-6 5 112,-1 3 0,-5 2 0,3 0 42,-2 0 0,7 2 0,-2 2-15,0 1 0,6 9-61,1-2 0,4-3 22,2 3 1,2-2 0,4 3-56,5-1 1,5-6 0,1 3 0,1-1 24,-2-4 1,3 4 0,-2-2-1,0-1 19,1 3 1,0-4 0,-2 8-19,2 1 1,-6-3-1,-3 2-15,0 1 0,-5-3 1,-4 2-6,0 1 1,-2-3 21,-3 1 0,-4-5 0,-9 4 0,0-2 21,2-4 1,-2-2 0,0-2 0,1 0-151,0 0 131,-2 0 0,8 2-217,0 3 1,5-3 216,-6 4 0,1-12 0,-8-3 0</inkml:trace>
  <inkml:trace contextRef="#ctx0" brushRef="#br0" timeOffset="3165">3843 185 7932,'17'0'-477,"-6"0"227,1 0 1,0 2 363,6 3-158,-9 5 17,-2 7 0,-7 1-44,9-1 0,-7 1 0,4-1 0,-5 1-86,-1-1 1,-6-5-1,0 0 1,0-1-131,-1-1 287,6 5 0,-15-13 0,6 6 0</inkml:trace>
  <inkml:trace contextRef="#ctx0" brushRef="#br0" timeOffset="3336">3983 27 8031,'0'-17'-1764,"0"7"1764,0 10 0,0 10 0,0 7 0</inkml:trace>
  <inkml:trace contextRef="#ctx0" brushRef="#br0" timeOffset="3715">4348 150 6794,'-8'0'-334,"-9"0"545,8 0-1,0 0-185,-8 7-39,9 3 1,-4 8 43,0-1-141,7 0 120,-2 1-7,7-8 0,0 5 6,0-3 1,0-2 15,0 1 1,7-7 0,5 2 0,5-4-1,-1-2 1,2 0-1,2 0-10,3 0 1,-3-8-1,2-2 1,-3-1 12,0-1 1,-8 0 0,-2-5 10,-1-1 0,-2 1 1,-6 0-85,0-1 1,-8 1 0,-4 1 64,-2 4 0,-6 3 1,-1 5-489,-3-2 1,-4 0 468,4 6 0,9 0 0,-2 0 0,9 0 0</inkml:trace>
  <inkml:trace contextRef="#ctx0" brushRef="#br0" timeOffset="4095">4541 132 8011,'18'0'0,"-2"0"-476,2 0 1,0 0 235,0 0 1,-6 6 407,-2 0 1,2 2-144,6-3 0,-3 5 0,-2 8-9,-1-1 1,-7-5 0,1-1 3,-4 3 0,-2 1-21,0 3 0,0-6 0,-2-3-40,-4-1 0,1-2-5,-7-6 36,10 0 0,-6-2 1,8-4-37,0-6 1,8-1 0,2-1 0,7 3 2,0-3 1,0-2-1,0-1 1,4 0 48,10-1 1,-9 6-1,12 1 1,-6-1 27,-1 2 1,3-3 0,4 7 0,-1 2 118,-3 2 0,1 2 1,-7 0-1,2 0-42,-1 0 0,-1 2 0,-6 4 0,-2 6-89,2 3 1,-3 3 0,0-1 0,-7 1-450,0-1 0,-2 2 427,-6 5 0,-8 3 0,0 8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24.922"/>
    </inkml:context>
    <inkml:brush xml:id="br0">
      <inkml:brushProperty name="width" value="0.11429" units="cm"/>
      <inkml:brushProperty name="height" value="0.11429" units="cm"/>
      <inkml:brushProperty name="color" value="#E71224"/>
    </inkml:brush>
    <inkml:brush xml:id="br1">
      <inkml:brushProperty name="width" value="0.08571" units="cm"/>
      <inkml:brushProperty name="height" value="0.08571" units="cm"/>
      <inkml:brushProperty name="color" value="#E71224"/>
    </inkml:brush>
  </inkml:definitions>
  <inkml:trace contextRef="#ctx0" brushRef="#br0">211 69 8311,'-12'-6'-826,"0"0"1,8-2 768,-1 3 446,3 3 1,2-14-320,0 4 1,2 5-54,3 1 1,-3 6 0,4 6-2,-4 5 0,-2 5 0,0 1-79,0 1 1,0 1 0,0 2-1,0 5 74,0 1 1,0-4 0,2 6 0,2 2 45,2 2 1,0 2 0,-6 0 0,1 0-13,5 0 0,-4 0 0,6 0 0,-2-2-19,0-4 0,1 4 0,-3-4 1,4 2-5,2-2 1,-4 4 0,3-6 0,-1 2-29,-4 1 1,4-9 0,-3 4-5,-1 0 1,0-1 0,0 1 0,2-8-98,-2-1 0,-2-6 1,-2 1-209,0 3 1,0-4 13,0 1 0,0-5 308,0 6 1,-8-8-1,-2 3 1</inkml:trace>
  <inkml:trace contextRef="#ctx0" brushRef="#br1" timeOffset="342">1 1064 7322,'17'0'-205,"1"6"1,-1 2 0,1 1 170,-1 5 1,-1-4-1,-3-1 1,-1 1 2,2 0 1,1-6-1,3 4 1,-1-3-18,1 1 1,-1 2 0,0-4-45,1 2 0,-1 0 92,1-6 0,-1 7 0,1 3 0</inkml:trace>
  <inkml:trace contextRef="#ctx0" brushRef="#br1" timeOffset="638">595 959 7656,'0'-11'-1063,"0"-1"1066,0 8 0,-2-4-83,-4 8 1,4 2 0,-6 2 138,1 2 0,3 8 1,-6-3-1,2 5-6,4 1 1,-5 1 0,-1-1-1,-2 3-48,1 3 0,1-2 0,-4 6 0,3 1-40,-3-1 0,-1-4 1,-3 6-1,1 0 35,-1-1 0,-7 4 0,-2-4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28.222"/>
    </inkml:context>
    <inkml:brush xml:id="br0">
      <inkml:brushProperty name="width" value="0.08571" units="cm"/>
      <inkml:brushProperty name="height" value="0.08571" units="cm"/>
      <inkml:brushProperty name="color" value="#E71224"/>
    </inkml:brush>
  </inkml:definitions>
  <inkml:trace contextRef="#ctx0" brushRef="#br0">53 296 8117,'12'0'-237,"-1"0"0,-5 0 0,4 2 0,1 2 174,-2 2 0,-3 0 1,4-4-1,-1 2 122,0 1 0,-3 1 0,7-6 58,0 0 1,3 6-70,0 0 1,3 0-32,-2-6 0,1 0 0,-3-2 0,-1-2-19,-2-2 0,0-8 0,4 3-31,3-5 0,-7 5 0,-4-1 1,3-2-35,-2 0 1,-5-4-1,2 2 1,-5-3 10,-1 2 1,0-1 0,0 1 0,0 0 44,0-1 0,0 1 1,-1 1-1,-4 3-24,0 1 1,-9 6 0,2-6 65,-2-1 1,-5 5 0,3 2 0,-2 4-21,-1 2 0,-3 0 1,-1 0-1,1 0-8,3 0 0,1 0 0,1 2 1,-1 2 15,1 2 0,5 8 0,3-3 0,-2 5 10,1 1 0,6 1 1,-3 1-1,1 2 14,0 3 1,-6 7 0,6-3 0,1 0 3,-3 1 1,4-1 0,-6 5-1,2-2 14,5-2 1,1 0 0,2 4 0,0-2-5,0-1 1,0-2 0,0 2 0,0-1-4,0 3 1,0-6 0,0 1 0,0 0-36,0 2 1,0-7 0,2 4-1,1-1-31,3-2 1,2-4 0,-4-2 0,2 1-68,-2-1 0,0 0-195,1 0 1,-3 2-130,4-3 0,2-4 403,-2 0 0,0 0 0,-6 6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32.217"/>
    </inkml:context>
    <inkml:brush xml:id="br0">
      <inkml:brushProperty name="width" value="0.08571" units="cm"/>
      <inkml:brushProperty name="height" value="0.08571" units="cm"/>
      <inkml:brushProperty name="color" value="#E71224"/>
    </inkml:brush>
  </inkml:definitions>
  <inkml:trace contextRef="#ctx0" brushRef="#br0">1624 18 6848,'0'-10'-4,"-1"2"1,-3 10 0,-5 2 38,1 2 1,-4 5 0,-7-3 0,3 2-10,-2 3 1,1 3 0,0 1 0,-3 3-32,-3 3 0,2-2 1,-9 9-1,-1 1-7,-2 2 1,-5 7 0,1 1 0,-6-2 26,-2-2 1,1 4 0,-6 1 0,4 1 25,-2 0 0,5-3 0,1-5 0,3 0-26,4 0 1,-10 6 0,10 0-1,-1-1 14,-2 3 1,6-6-1,1 6 1,4-3-15,1 1 0,-3 0 0,4-6 0,0-2-22,0-4 0,1 2 0,7-8 0,-1-1-20,1-3 1,5-2 0,1-1 0,-1-2-91,2-3 0,2-5-508,8 6-88,0-8 713,8 3 0,2-14 0,7-3 0</inkml:trace>
  <inkml:trace contextRef="#ctx0" brushRef="#br0" timeOffset="297">88 1188 8018,'-18'0'-1500,"3"2"1410,3 3 0,3-1 0,5 8 56,-2 2 0,-2 1 0,4 3 0,-2-1 75,3 0 0,1-5 0,2 0 1,0 1 70,0 3 1,0-4 0,2-1-1,3 1-22,7-2 0,4 5 1,1-5-1,0 1-85,1 1 1,5-6 0,2 4-1,3-3-146,3-3 1,2 4 0,2-2 0,0-2-416,-1-2 556,1-2 0,8 0 0,2 0 0</inkml:trace>
  <inkml:trace contextRef="#ctx0" brushRef="#br0" timeOffset="489">804 1327 8356,'0'-17'-261,"0"7"1,6-5-279,0 3 579,-1 4 1,-7 1 0,-3 7 0,-7 0-209,-3 0 1,-3 7-1,-1 5 1,-5 3 96,-5 3 0,-6-1 1,-4 1-1,-3-1 71,-3 1 0,-1 7 0,-7 2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30.802"/>
    </inkml:context>
    <inkml:brush xml:id="br0">
      <inkml:brushProperty name="width" value="0.08571" units="cm"/>
      <inkml:brushProperty name="height" value="0.08571" units="cm"/>
      <inkml:brushProperty name="color" value="#E71224"/>
    </inkml:brush>
  </inkml:definitions>
  <inkml:trace contextRef="#ctx0" brushRef="#br0">437 70 8323,'0'10'-411,"0"0"0,-2-6 198,-4 1 1,3 9 0,-7-2 243,2 3 1,2-3-1,4-1-48,-3 3 0,1 0 0,-6-1 61,2-1 0,-5 0-22,1 5 1,-4-1-1,-1-5 1,1-3-7,5 0 1,-7-6 0,3 5 0,-7-1-13,1 0 0,2 0 1,1-6-1,-1 0-3,-4 0 0,3 0 0,-3 0 1,5-2 12,7-4 1,-5 2-1,7-7-8,-1-3 1,-4-2-1,8-1 1,3 0-78,1-1 0,2 1 0,0-1 50,0 1 1,0-1 0,2 1 14,3-1 0,-1 7 1,8-1 1,0 8 0,5-4 0,0 3-1,1-1 1,-1 0-1,1 6 1,-1 0 4,1 0 1,5 0 0,2-2 0,1-2 8,-1-2 0,4 0 1,-4 6-1,2 0 27,4 0 0,-4 0 0,3 0 0,-1 0-6,-2 0 0,6 0 1,-4 0-1,2 0 0,-2 0 1,2 0 0,-6 0-1,1 0-13,-1 0 0,4 0 0,-6 0 0,-1 0-33,-3 0 1,-2-2-1,1-1 1,-1-3-9,1 2 1,-7 2-1,1 2-50,2 0 1,-1-2 0,1-2-465,-3-2 366,1 0 0,0 6 172,-1 0 0,-7 0 0,4 0 0</inkml:trace>
  <inkml:trace contextRef="#ctx0" brushRef="#br0" timeOffset="601">891 332 8299,'0'-11'-1209,"2"1"969,4 2 0,-2 2 0,8 6 237,1 0 0,3-5 0,1-1 0,1 2 41,-1 2 1,-5 2 0,-1 0 0,3 0 44,1 0 0,3 0 0,-1 0 0,1 2-60,-1 4 0,-5-2 1,0 5-1,-1 1-54,-1 0 0,0 1 1,-6 7 28,1-1 0,1 1 1,-7-1-21,-6 1 0,5-7 1,-5-1-1,-1 0 21,-4-1 1,3-3 0,-3 4 115,-2-2-63,-1-3 1,-1-6-42,5-5 0,5 2 1,10-8-1,4 1-45,1 1 1,1-6 0,3 5 0,-1-5 12,2-1 1,1-1 0,1 1 0,-3 1 11,-1 5 0,-2-5 0,3 4 0,-1-1 9,2 1 1,-5-1 0,1 5 0,0 0 19,-1 0 0,-3-3 169,6 5-90,-8-8 0,3 14-32,-7 0 0,0 2 0,0 10-18,0 1 0,0 3 1,0 1-1,0 1-54,0-1 1,2-3 0,4 1 0,6 5-147,3-1 0,5 1 0,3-3 151,6 1 0,4 7 0,2 2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29.040"/>
    </inkml:context>
    <inkml:brush xml:id="br0">
      <inkml:brushProperty name="width" value="0.08571" units="cm"/>
      <inkml:brushProperty name="height" value="0.08571" units="cm"/>
      <inkml:brushProperty name="color" value="#E71224"/>
    </inkml:brush>
  </inkml:definitions>
  <inkml:trace contextRef="#ctx0" brushRef="#br0">524 70 8584,'18'10'0,"-3"-6"-350,-3-8 158,-4 2 1,-6-6 0,2 6 183,1-4 1,1 6-311,-6 0 1,0 2 316,0 10 0,-7 0 1,-5 5 21,-4 1 1,-1-7-1,-1 1 1,1 1-13,-1 3 0,-1-4 1,-2-1-1,-4 1 0,-3-2 0,1 3 0,-4-5 1,4 0-30,2-1 0,-4-1 0,3-6 0,1 0 11,0 0 1,-4 0 0,6 0 0,1 0 13,3 0 1,3-7 0,3-3 0,1 0-7,8-5 0,-9 5 0,7-8 1,2 1 1,2 0 0,2-7 0,0 1 2,0 2 0,0 1-3,0 3 1,8 1-3,3 5 1,5 1-1,1 6 1,1-2 1,-1 0 0,1 6 0,-1 0 0,1 0 0,1 0 0,2 0 0,5 0 0,1 0 0,-4 0 0,6 0 0,0 0 18,-2 0 1,6 0-1,-1 0 1,4 0 42,5 0 0,0 6 1,-6 0-1,0-2-39,0-2 0,5-2 1,1 0-1,-2 0-4,-2 0 0,-2 0 1,-2 0-1,-2 0-25,-2 0 1,0 0 0,4 0 0,-2 0-4,-2 0 1,-7 0 0,1 0 0,-4 0-138,-1 0 0,-1 0-124,1 0-4,-1 0 0,-9 0 0,-8 2 275,-10 4 0,-5-4 0,-3 5 0</inkml:trace>
  <inkml:trace contextRef="#ctx0" brushRef="#br0" timeOffset="588">1066 332 6896,'11'18'22,"1"-1"0,-6-5 0,5-1 6,2 4 0,2-6 0,-2 1 0,-2-3-11,4-3 0,0-2 1,3-2-18,-2 0 1,2 0 0,0 0-15,-2 0 1,1-2 0,-4-2 0,-4-3-21,0-3 1,5-2-1,-5-5 1,3 1 18,0 4 1,-10-3-1,7 5 24,-1 0-15,-6-4-59,5 11 1,-8-5 45,-5 8 1,4 8 0,-4 4 33,4 3 0,2-3 0,0-1 1,0 3 33,0 2 1,0 1-1,0 0 1,2 1 8,4-1 1,-2 1-1,6 1 1,-3 3-31,-3 1 0,-1 1 0,2-7 0,1 0-4,-2 1 0,-2-1 1,-4 1 24,-4-1 1,2-4 0,-8-5-1,-1 3-7,-3-2 1,-1-5 0,-1 3 0,-2-1-20,-2 0 1,-1 1 0,-3-7 0,-1 0-103,0 0 0,4 6 0,-1-2 0,1 0-106,-1-2 1,-5-2-1,6 0 1,2 0-611,1 0 795,-5 9 0,6-8 0,-6 7 0</inkml:trace>
  <inkml:trace contextRef="#ctx0" brushRef="#br0" timeOffset="1045">0 996 6523,'0'17'-229,"2"-7"1,2-1 268,2-2 0,8-6 0,-3 5 102,5-4 0,7-2 1,2 0-1,1 0-77,-1 0 0,8 0 0,0 0 0,8 0-40,3 0 0,5 0 0,7 0 0,4 0 25,2 0 1,2 0 0,8 0 0,0 0 12,-2 0 1,7-6-1,-11 2 1,-1-2 4,4-3 1,-1 7 0,0-6 0,-2 2-61,-2 1 1,-6-1-1,4 4 1,-1-2-89,-5-2 1,-4 0-1,-3 6 1,-6 0-121,1 0 0,-5 0 0,-10 0 0,-6 0-213,-3 0 1,-5 3 412,-4 3 0,-2 3 0,-9 8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37.933"/>
    </inkml:context>
    <inkml:brush xml:id="br0">
      <inkml:brushProperty name="width" value="0.08571" units="cm"/>
      <inkml:brushProperty name="height" value="0.08571" units="cm"/>
      <inkml:brushProperty name="color" value="#E71224"/>
    </inkml:brush>
  </inkml:definitions>
  <inkml:trace contextRef="#ctx0" brushRef="#br0">280 402 8221,'12'-2'-773,"0"-4"431,1-5 1,-5 1-1,-2-2 1,-4-1 445,-2-4 0,0 6 1,-2 2-1,-2-1-66,-2 0 0,-7 5 1,1 1-17,-4 2 0,5 0 0,-1-3 0,-1 0 36,-3 1 1,-1 2 0,-1 2 0,1 0-2,-1 0 1,1 0 0,-1 2 0,3 4-41,3 6 1,-3 1 0,5 3 0,-2-2-6,1 7 1,1 2 0,-4-3 0,5 5-30,1-5 1,2 2 0,6 0 0,0 1-15,0-2 0,0-1 0,2-3 0,2 0-34,2 1 0,9-6 0,1-1 0,7 0-207,4 0 1,2 2 271,6-7 0,8 8 0,1-6 0</inkml:trace>
  <inkml:trace contextRef="#ctx0" brushRef="#br0" timeOffset="349">734 507 8221,'-7'-10'-147,"5"2"1,-14 8-1,5 0-102,-5 0 0,-1 0 1,-1 0 252,1 0 1,-1 2 101,1 4 1,1 4-1,5 7-38,5 1 0,4-7 1,2 0-1,2 1-103,4-2 0,3 4 1,9-6 28,-1 1 1,7-5 0,-1 3 0,-2-1-35,-1 0 1,3 0-1,0-7 1,-2-4 26,-1-1 0,-3-7 0,1 1 11,-1-3 0,-7-3 1,-4 1-1,-4 0-2,-2-1 0,0 1 1,-2-1-1,-4 1-28,-6-1 1,-5 7-1,-4 1 1,-5 2-68,-1 4 0,4 2 0,-4 2 0,-1 0-115,1 0 0,6 0 0,-2 0-79,3 0 293,3 0 0,-1 8 0,1 2 0</inkml:trace>
  <inkml:trace contextRef="#ctx0" brushRef="#br0" timeOffset="719">962 472 8221,'17'0'-78,"-5"0"1,-1-2-64,3-4 1,-4 4 0,1-4 0,3 4-45,1 2 0,3 0 1,-1 0-1,1 0 199,-1 0 0,1 0 0,-1 2 64,1 4 1,-1-4-1,0 6-65,1-1 1,-1 0 0,0 8 0,-1-4-31,-4 2 1,2 4-1,-9 0 43,-1 0 1,-2 1-1,-4 0-98,-4-2 1,-3-4-1,-9-2 1,0-1 111,1 2 1,6-8 0,-1 3 150,-1-5 0,5-2-141,2-5 0,4-3 1,2-9-1,0 0-16,0 2 0,8-2 1,3 0-1,5 1-51,1 0 0,0-1 1,3 1-1,2-1-100,1 1 1,0 5 0,-5 2 0,-1 3-248,1 3 1,-1 2 363,1 2 0,-1-9 0,0 0 0</inkml:trace>
  <inkml:trace contextRef="#ctx0" brushRef="#br0" timeOffset="1057">1538 472 8221,'10'0'-205,"5"0"1,-3 0-13,3 0 1,3 0 0,1 0-1,2 0 134,3 0 0,-1 1 1,-6 4-1,3 0 155,3-2 1,-6 2 0,3-1 0,-6 4-34,-1 1 0,-3-3 0,0 6 1,-1 0-38,1-4 1,-6 9 0,2-5-14,-5 3 1,-1-3 0,-1-4-1,-5 0 2,-6-3 0,3-4 0,-2 2 1,2 0-7,-1 3 0,5 0 117,-7-6 1,6-7 0,-4-5-108,3-3 0,1 3 0,6 0 0,0-1-107,0-3 0,1-1 0,5-1-120,6 1 1,4 5-1,1 2 232,1 3 0,-1-7 0,0 4 0</inkml:trace>
  <inkml:trace contextRef="#ctx0" brushRef="#br0" timeOffset="1411">2254 507 8221,'8'9'-1275,"1"0"816,9-3 0,-1-3 368,1 3 0,-2-4 62,3-2 1,-5-2 0,-2-4 118,-5-6 0,-5 2-40,-2-1 1,-9 1 0,-3-2 0,-2 6-3,-5 5 1,3 1 0,-2 0-1,1 0 45,-1 0 1,1 0 0,-1 0 20,0 0 1,7 1 0,2 5-8,1 6 1,2 4 0,6 1-53,0 1 1,1-3 0,6-2-1,4-1-54,4 1 1,3-2 0,0-3 0,1 0-33,5-3 1,-3 2 0,6-1-1,0-1-148,-1-4 0,-3 5 0,2 0 0,-2-2 179,1-2 0,7-19 0,-4-2 0</inkml:trace>
  <inkml:trace contextRef="#ctx0" brushRef="#br0" timeOffset="1635">2656 88 8067,'0'-28'-1155,"-2"5"902,-4 12 0,-2 5 235,-4 12 0,5 3 0,7 9 0,0-1 88,0 1 1,0-1 0,0 2-1,0 3-41,0 1 0,0 8 0,0-4 1,0 2-121,0 1 1,5-1-1,3 6 1,0-2 66,0-4 0,3 2 24,-5-8 0,8 8 0,-6-4 0</inkml:trace>
  <inkml:trace contextRef="#ctx0" brushRef="#br0" timeOffset="2058">3109 437 8221,'-17'-9'-117,"0"8"1,-2-5-126,3 4 1,-2 2 0,1 0 0,-2 0 205,3 0 0,4 2 0,1 2 0,-2 4 78,4 2 1,2 1-1,7 7-21,0-1 0,0-5 1,0-1-19,0 2 0,7 2 1,5-5-71,3-3 1,3 0 0,-2-1 10,3-1 1,-8-5 0,-2-6 0,2-4 20,-1 0 0,-6-5 0,9 3-1,0-3 1,-6 3-1,2 2 102,-1 3 0,-4 1 371,7 6-391,-7 0 1,10 1-82,-8 5 1,7 1 0,-1 6-109,3-7 0,3 1 0,-1-1 0,0 0-101,1 1 1,0-4 243,-2 3 0,3-4 0,-2-2 0</inkml:trace>
  <inkml:trace contextRef="#ctx0" brushRef="#br0" timeOffset="2299">3494 35 7601,'0'-11'-530,"0"-1"765,8 8 1,-5-4 0,7 10-379,-3 4 0,5-2 0,-6 10 1,-2 3 166,-2 4 1,4 5 0,0-3 0,-3 4-40,0 0 0,-3 6 1,0-5-1,0 6-37,0 1 0,0-7 1,2 0-1,1 0-73,2-1 0,1-7 0,-6 4 0,3-4-29,3-3 1,-4 1 153,4-1 0,-4-7 0,-2-2 0</inkml:trace>
  <inkml:trace contextRef="#ctx0" brushRef="#br0" timeOffset="2600">3337 402 8046,'0'-13'-668,"2"5"454,3 0 0,4 2 0,11 4 0,2-2 145,1-2 1,2 1 0,-4 5 0,3-2 100,-4-4 1,0 4-1,-1-4 1,3 3 22,1 3 0,1-6 0,-6 1 1,-2 2-19,2 1 1,6 2 0,-1 0-1,-3 2 33,1 3 0,-4-2-141,1 10 0,-4-1 0,0 3 0,-3-1 34,-4-4 0,0 3 0,-2 4-46,1 1 0,0-6 1,-6-1-112,0 2 0,2 0 194,3 0 0,4-5 0,9-8 0</inkml:trace>
  <inkml:trace contextRef="#ctx0" brushRef="#br0" timeOffset="2732">3929 315 8118,'-14'-24'0,"0"1"0,2 2-371,-1 1 1,0 9-1,-1 1-363,2 2 734,0 2 0,-5 6 0,0 0 0</inkml:trace>
  <inkml:trace contextRef="#ctx0" brushRef="#br0" timeOffset="3396">4366 402 8105,'0'-17'-464,"0"5"1,-1 2 291,-5 2 1,-4 3 0,-7 5 0,0 0 91,-2 0 0,3 0 0,-2 0 257,0 0 1,0 0 0,2 0-1,-1 2-110,7 3 1,-7-1-1,8 8 1,-1 1 12,4 3 0,5 1 0,1 1-98,0-1 1,1 1 0,5-1-1,6-1-4,3-5 0,3 3 1,0-8-1,-2 0-79,2 1 1,0-6 0,0 6 81,-2-5 0,3-2 1,-5-2-1,1-2-2,-5-1 1,-4-9 0,5 2-1,-2-3 5,1-3 1,-7 1-1,6-3 1,-4-1 3,1-2 0,1 0 1,-1 5-1,6 3 2,4 3 0,1-3 0,1 8 104,0-2 1,-2 5-1,2-2 1,0 4-24,0 2 0,-2 0 0,3 2 1,-5 4-13,-2 6 0,4 2 1,-5 5-1,2-2-56,-1 1 1,5-1 0,-9 0 0,5 1-40,-1-1 0,-10 1 0,7-4 0,-3 1-66,-1-4 1,1 1 79,-6 6 1,-1-10 25,-6-1 1,4-5 0,-7-4-3,3-5 1,1-1 0,6-10-1,1 1-27,5-1 1,-2-5 0,8 0-1,2-1 7,1-1 1,8 6 0,3-4 0,-2 2 26,1 5 0,5 6 0,-5 4 1,3 4 131,3 2 1,0 0 0,-1 2 0,0 4 0,1 6 0,-4 5 0,-1 4 1,0 5-220,-5 1 0,-2 2 0,-2 6 1,-4 2-718,-1 3 794,-9 5 0,-3 0 0,-9-4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38.971"/>
    </inkml:context>
    <inkml:brush xml:id="br0">
      <inkml:brushProperty name="width" value="0.08571" units="cm"/>
      <inkml:brushProperty name="height" value="0.08571" units="cm"/>
      <inkml:brushProperty name="color" value="#008C3A"/>
    </inkml:brush>
  </inkml:definitions>
  <inkml:trace contextRef="#ctx0" brushRef="#br0">0 35 7729,'18'0'85,"-1"0"1,1-2-1,-1-2-5,0-1 0,1-1 0,-1 6 0,1 0-538,-1 0 179,1 0 144,7 0-558,-6 0 298,7 0 187,-9 0 208,1 0 0,7-8 0,2-2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36.858"/>
    </inkml:context>
    <inkml:brush xml:id="br0">
      <inkml:brushProperty name="width" value="0.08571" units="cm"/>
      <inkml:brushProperty name="height" value="0.08571" units="cm"/>
      <inkml:brushProperty name="color" value="#E71224"/>
    </inkml:brush>
  </inkml:definitions>
  <inkml:trace contextRef="#ctx0" brushRef="#br0">0 367 7020,'10'0'458,"-2"8"1,-8 3-529,0 5 1,0-4-1,1-1 1,3 3-202,2 1 1,0 3 0,-4-1 326,4 1 1,-2-3 0,7-3 0,1-4-15,-2-1 0,5-5 0,-3 4-19,3-4 1,3-2-1,-1 0 1,1 0-67,-1 0 0,1-6 1,-1-1-1,-1-3 26,-5-4 1,-1-1 0,-6-3 0,2 1 37,-2-1 0,-4 1 1,-6-1-1,-6 1 28,-3-1 0,-3 1 1,1 0-1,-1 1-20,1 4 0,-1-1 0,1 7 0,-1 2-105,1 2 1,-1 2-1,1 0 1,-1 0-267,1 0 1,5 0 92,1 0 1,9 0 248,2 0 0,8 8 0,9 2 0</inkml:trace>
  <inkml:trace contextRef="#ctx0" brushRef="#br0" timeOffset="328">611 122 8298,'10'-17'0,"-4"0"-370,-5-1 355,8 1 1,-8-1-241,5 1 0,-6 7 127,-6 4 1,-4 4-1,-5 4 176,4 4 0,-3 4 0,6 9 0,1 4 9,-2 6 1,-2 3 0,5 1 0,2 0-28,2 3 0,2 3 0,0-2 0,0 2 1,0 2 0,0 1 1,0-3-1,2 4-11,4 1 1,-2 1 0,6 4 0,-3-5-34,-3-1 1,5 3 0,2-5 0,-1-2 15,-6-2 1,5-2 0,-4-2 0,0-4-121,-4-6 1,-1 2-1,0-1-109,0-3 0,-7-2 1,-6-3 0,-1-4 1,-4-5-1,1-9 225,-1-3 0,1-5 0,0-8 0</inkml:trace>
  <inkml:trace contextRef="#ctx0" brushRef="#br0" timeOffset="465">383 769 8298,'0'-18'-465,"0"1"400,0-1 0,0 1 0,0-1-38,0 1 0,3 5 0,3 1 0,6-1 56,3 2 1,3 2 0,1 7 0,4-3-134,6-2 0,4 0 1,4 6-1,2 0 180,2 0 0,0-8 0,-6-1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34.424"/>
    </inkml:context>
    <inkml:brush xml:id="br0">
      <inkml:brushProperty name="width" value="0.08571" units="cm"/>
      <inkml:brushProperty name="height" value="0.08571" units="cm"/>
      <inkml:brushProperty name="color" value="#E71224"/>
    </inkml:brush>
  </inkml:definitions>
  <inkml:trace contextRef="#ctx0" brushRef="#br0">227 261 5974,'18'-10'0,"-1"1"0</inkml:trace>
  <inkml:trace contextRef="#ctx0" brushRef="#br0" timeOffset="282">262 242 8331,'8'-8'-1122,"2"-6"0,5 6 1215,-3-1 1,-3 5 0,-5-5-299,2 2 249,0 5 60,-6-13 0,-8 11 0,-3-6-15,-5 2 0,4 3 0,1 5-51,-3 0 1,-1 1 0,-3 3 0,1 4-17,-1 2 0,1-1 1,-1 4-1,1 0 14,-1 0 1,3 3-1,1 0 1,3 3-6,-3-2 1,0 7 0,1-1 0,3-3 33,2 1 0,-3-3 0,5 4 0,2 1-46,2-1 1,2-3-1,2-2 1,2 1-28,2 0 1,7-7-1,1-1 1,7-3-81,8-2 1,-1-4-1,3-1 1,4 0-62,3 0 0,5 0 1,-4 0-1,0 0 149,-6 0 0,2-15 0,-8-4 0</inkml:trace>
  <inkml:trace contextRef="#ctx0" brushRef="#br0" timeOffset="622">751 348 8204,'-2'-10'-283,"-4"4"0,2 10 0,-5 4 0,-1-1 39,0 2 1,6 4-1,-3-3 1,1 2 449,0-1 0,0-5 1,6 6 9,0 1 1,8-3 0,4 2-161,3 1 1,3-5 0,-1-1 0,1-1-123,-1 0 0,1 0 0,1-6 34,4 0 0,-3 0 0,3-2-3,-4-3 1,-1-3 0,-3-6 0,-3 3 20,-6-3 1,-4-2-1,-2-1-37,0 0 1,0-1 0,-2 1 0,-4 1 17,-6 4 0,-3 3 0,-3 5-123,1-2 1,-1 0 0,1 6 0,1 2 155,5 4 0,-5-4 0,14 13 0,-5-5 0</inkml:trace>
  <inkml:trace contextRef="#ctx0" brushRef="#br0" timeOffset="996">1293 418 8331,'17'0'-1278,"-7"0"1108,-3 0 0,1-6 0,4 0 136,3 2 0,-3 3 1,0-1 87,1-4 0,3 2 1,1-8 15,1-1 0,-9 3-91,-3-2 1,-4 6-34,-2-5 1,-10 7 0,-5-2 26,-6 4 1,-3 4-1,5 2 1,-2 3 76,-3 3 0,1-4 0,6 6 0,-1 0-17,1-3 1,7 6 0,4-3-10,4 4 1,4 1 0,2 1 0,4-4-5,1-1 1,9 0-1,7-6 1,0 2-112,1-1 1,5-2 0,-2-6 0,4 0-49,2 0 0,0 0 0,-1 0 139,1 0 0,-1-8 0,2-2 0</inkml:trace>
  <inkml:trace contextRef="#ctx0" brushRef="#br0" timeOffset="1445">1904 86 7905,'0'-25'-1630,"0"6"2342,0-5 1,-2 13-819,-4 5 1,2 6 0,-6 6 0,3 7 82,3 9 0,-4-3 0,2 6 0,2 0 86,2 4 0,2-1 1,0 1-1,0 2 29,0 2 1,8 2 0,2 1 0,1 2-53,1 4 1,-6-1 0,3-7 0,-1 2-49,-4-2 1,-3 2 0,-1-2 0,0-1-118,0-3 0,0 0 0,0-5 0,-1 0 35,-5 0 1,3 0-1,-9-11 1,0 0-159,3-3 1,-7-5 0,4 5-1,-3-3 248,-3-5 0,7-3 0,-1-6 0,-1-5 0,-3-5 0,4-2 0,3 2 0,-1-3-51,0 2 1,6 0 0,-1-1 0,3 0 58,2 2 1,0 4 0,0 1 23,0-3 1,7-3 0,5 3 0,4 0 56,1 2 0,1 6 1,1-3-1,3-1-114,8 1 0,3 3 0,1-5 1,2 3-8,-1-3 1,0 2 0,0-4-1,0 1-10,0-2 1,0 4 0,0-2 0,-2-2-13,-5 0 1,4-4 0,-9-2-1,-2 0 54,-1-5 0,-3 3 0,-1 3 0,-5-5 0,4-3 0,-4-9 0</inkml:trace>
  <inkml:trace contextRef="#ctx0" brushRef="#br0" timeOffset="1770">2410 69 8331,'-17'-10'-239,"1"0"0,3 6 0,1-1 0,-2 1 0,-1 2 0,-3 2 200,1 0 0,4 0 0,3 0 79,-4 0 1,4 8 0,1 3 0,-1 7-8,0 5 1,4-2-1,-3 8 1,-1 2 31,0 2 1,6 1 0,-1 2 0,3-1 0,2 0 0,0 0 0,0 0 0,0 0 8,0-1 0,0 2 1,0-2-1,2 2-25,3-2 0,-1-4 0,6-2 0,-2 4-63,-4 0 1,3-3 0,-1-1 0,-2-1-12,-3-1 0,-1 2 1,0 1-1,0-6-106,0-4 0,0-1 0,0-1 42,0 2 1,-7-9 0,-4 0-15,-5-2 0,-1-2 1,-1-6-1,1 0-41,-1 0 1,7-8-1,-1-2 1,-3-1 64,1 0 1,-2-4 0,3-6-1,1-1 79,-1-1 0,3 4 0,0 3 0,1-3 0,-1 2 0,-2-9 0,-5-1 0</inkml:trace>
  <inkml:trace contextRef="#ctx0" brushRef="#br0" timeOffset="1887">1956 679 8331,'18'-12'-1286,"-1"2"1049,1 6 0,5-10 1,0 6 440,-3-2 0,7 1 0,-4-3 0,0 7-237,2 3 0,-3-4 0,7 0 0,0 1-52,-2 4 1,4 1-1,-6 0 1,3 0-543,3 0 627,2 0 0,1 0 0,2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34.562"/>
    </inkml:context>
    <inkml:brush xml:id="br0">
      <inkml:brushProperty name="width" value="0.08571" units="cm"/>
      <inkml:brushProperty name="height" value="0.08571" units="cm"/>
    </inkml:brush>
  </inkml:definitions>
  <inkml:trace contextRef="#ctx0" brushRef="#br0">1 87 7741,'7'-9'-897,"-5"-1"1589,4 4 0,-4 6 0,-2 0-425,0 10 1,0 5 3,0 3-390,0-1 88,0 1 0,0-1 0,0 1 1,0-1-1,0 1 0,0-1-202,0 1 1,0-1-1,0 1-267,0-1 1,0 0 1,0 0 0,0 1 0,2-2 498,4-5 0,-4-5 0,4-12 0,3-3 0,1-9 0</inkml:trace>
  <inkml:trace contextRef="#ctx0" brushRef="#br0" timeOffset="525">193 18 6570,'17'0'-558,"-7"0"558,5 0 0,-12 0 1047,12 0-749,-13-8-157,13 6 1,-11-6-1,8 8 1,1 0-53,3 0 0,4 0 0,1 0 29,3 0 0,-2 0 0,-4 0 1,0 2-6,-1 4 1,0-2 0,1 5 39,-1-1-18,1 6-210,-1-12 7,0 13 166,1-5-216,-8 7 0,5-7 199,-4 6-27,-2-7 14,6 9 0,-13-1-88,6 8 1,-6-5 0,2 3-1,2-1 1,-5-1 0,-2 4 40,-5 2 0,-8-3 1,2 2-1,-5 2-51,-6-1 0,1-6 0,-7 5 0,0-3-82,2 0 0,-6 0 0,5-5 0,-4-1-51,3 1 0,-2-1 1,5 0-1,1-1-209,0-4 0,2 2 1,3-9 371,-3-1 0,4-3 0,-7-1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35.694"/>
    </inkml:context>
    <inkml:brush xml:id="br0">
      <inkml:brushProperty name="width" value="0.08571" units="cm"/>
      <inkml:brushProperty name="height" value="0.08571" units="cm"/>
    </inkml:brush>
  </inkml:definitions>
  <inkml:trace contextRef="#ctx0" brushRef="#br0">35 297 6162,'0'-17'0,"8"-1"0,2 1 0</inkml:trace>
  <inkml:trace contextRef="#ctx0" brushRef="#br0" timeOffset="265">53 210 7725,'0'-12'-1565,"0"0"1559,0-1 1,0 3 0,0-1 140,0-3 1,0 4 70,0-1 0,0 5 342,0-6 79,0 8-434,0-4 0,0 10-150,0 4 0,0 4 0,2 7 1,2 1-65,2-1 1,-1 1 0,-3 1 0,2 3-40,2 1 0,2 0 1,-4-3-1,2 1-35,-3 2 0,1 0 0,0-5 1,2-1-321,-2 1 0,-2-2 0,-2 2 415,0-1 0,-8-7 0,-2-2 0</inkml:trace>
  <inkml:trace contextRef="#ctx0" brushRef="#br0" timeOffset="814">1 210 6875,'17'-18'-503,"0"1"663,1-1 1,-6 7 0,-3-1 0,1 0-122,0 3 1,-4-5 0,5 6 0,3 1 58,1-1 0,3-4 0,-1 4 0,1 1 33,-1-1 0,1-4 1,1 6-1,2 1-39,3-3 1,5 6 0,-6-4 0,0 4 2,3 2 1,-7 0 0,6 0 0,-2 0-120,1 0 0,-1 2 0,-6 2 0,1 4-13,-1 1 0,-5-3 0,-2 6 1,-1 0-70,1-3 0,-6 7 0,2-5 0,-4 5 10,-2 1 1,0 1 0,-2-1-1,-4-1 27,-6-5 1,-5 5-1,-4-4 1,-5 1-17,-1-1 1,4 3 0,-6-5 0,0 0 13,2-4 1,-5 1-1,9-1 1,0-2 60,-2-2 0,5-2 0,-3 0 0,4 0 56,1 0 1,1 0 159,-1 0 1,1 0 30,-1 0-160,9 0 1,9 0-23,11 0 0,5 0 0,1 0 27,1 0 1,-3 2 0,-1 2-1,-3 2 6,3-2 1,2 3 0,-1 1 0,-1 0-16,-3 0 0,1 5 0,5-3 0,1 2-85,-1-1 0,1-1 0,-1 2 1,1 0 69,-1 2 1,1-5-1,-1 1-461,1-2 1,-3 0-1,-1-4 1,-5 3 0,1 1 402,0 0 0,-6-2 0,3-6 0</inkml:trace>
  <inkml:trace contextRef="#ctx0" brushRef="#br0" timeOffset="1259">839 402 7354,'11'0'-159,"1"0"0,-6 0 116,6 0 1,-7 0 58,7 0 0,0 0 0,5 0 27,1 0 0,-1 0 1,1 0-9,-1 0 0,0-6 1,-1-2-1,-2 0-11,-3 1 0,1-7 38,5 2 0,-7 3-38,-4-3 0,-6 8-34,-6-2 1,-4 5 0,-7 1 0,-1 0-6,1 0 0,-1 0 0,1 0 0,-2 0 31,-5 0 1,5 0 0,-4 1 0,3 3 37,3 2 1,-1 6 0,3-4 0,1-1-16,3 1 1,7 6-1,-2-3 17,4 5 1,2-6 0,0 2 0,2 0-92,4-3 1,-2 5-1,7-6 1,3 0-132,1-1 1,3 1 0,1-4-116,4 2 0,-1 0 0,7-6 0,2 0 281,2 0 0,2-8 0,0-2 0</inkml:trace>
  <inkml:trace contextRef="#ctx0" brushRef="#br0" timeOffset="1864">1625 349 7890,'28'-2'0,"-5"-1"-1070,-3-3 736,-3-8 0,-2 10 487,-3-7 1,-2 7 0,-6-4-58,2 0 0,-2 1-26,-10-5 0,-4-2 0,-7 8-77,-1 3 1,-7 1-1,-2 2 26,-1 0 1,3 5-1,6 3 1,-2 0-2,-3 0 0,1 5 1,4-3-1,5 2-34,2-1 1,-3 1-1,5 5-10,0 1 1,3-1-1,7 1-50,0-2 0,0 2 1,2-3-1,3-3 35,7-6 0,4-2 0,1 0 0,-1 1 8,3-1 1,-2-2 0,1-4 0,-1-2 23,1-1 0,5-9 1,0 4-1,-3-1 14,-7-1 1,3 2 0,-6-2 0,1 0 49,1-2 1,-8 5-1,4-1 1,-3 0 48,0 1 0,2 3 1,-5-4 364,4 2-195,-4 3-142,5 5 1,-7 1-91,0 5 1,0 4 0,0 7 0,0 1-66,0-1 0,2 1 1,2-2-1,2 2 9,-3-1 1,2 1 0,-1-1 0,2 1-1,-3-1 1,1 2 0,0 3 0,2 1-9,-2-2 0,-2-1 0,-2-3 0,0 1 13,0-1 0,0 1 0,0-1 0,-2 1-86,-4-1 1,-2-5 0,-5-1 0,1 1-2,-1-2 0,-3-1 1,-1-5-1,-3 2-12,-3-2 0,3-2 0,-4-2-19,5 0 1,2 0-1,0 0 1,-1 0 0,1 0 126,-1 0 0,8-8 0,-5 0 0,4-11 0</inkml:trace>
  <inkml:trace contextRef="#ctx0" brushRef="#br0" timeOffset="2297">1922 297 7890,'10'-2'-18,"-4"-4"1,4 4-99,1-3 1,5 3-1,1 2 144,1 0 1,-1 0 0,1 0 22,-1 0 0,1 0 1,-3 2-1,-1 3-35,-2 7 0,-3-2 1,2 1-1,-2 1-41,-2-2 0,-3 5 1,6-3 6,-2 3 1,-2-3-36,-6 0 73,0-2 1,-6 2 0,-2-2-1,-2-3 0,-3-3 1,3-8 0,0-3-39,3-3 0,1-2 0,6-4-38,0-2 1,0 1 0,0-1 33,0 1 0,6 0 1,1 1-1,3 2-75,4 3 0,-5 5 0,3-4 18,2 2 0,1 1 0,2 3 79,1-2 0,-1 0 0,1 6 0</inkml:trace>
  <inkml:trace contextRef="#ctx0" brushRef="#br0" timeOffset="2668">2516 262 7351,'0'10'-430,"0"0"1,2-7 650,4 3-268,-4 0 126,6-6 9,-8 0-35,7 0 1,3 6 18,8 0-10,-1 0-196,-7-6 174,-2 0 26,-1 0-37,-6 0-140,16 0 123,-15-8 26,5 6-107,0-14 87,-4 14 0,5-7 4,-8 3 1,0 2-21,0-8 0,-2 8 0,-4-1 70,-5 3 0,1 2 0,-2 0 0,1 2 246,0 3-277,-4-3 1,6 14-31,-1-6 1,-5 5 64,3-3-31,4 3-106,-7-5 0,13 7 135,-4 1-187,4-1 59,2-7 0,0 6-2,0-6 0,2 0-162,4 2 1,-2-3 93,7 3-375,1-4 219,13-8 280,-6 0 0,14 0 0,-6 0 0</inkml:trace>
  <inkml:trace contextRef="#ctx0" brushRef="#br0" timeOffset="3136">3250 210 7890,'10'-10'0,"-3"2"0,-7 0 0,8 7-397,-6-15 281,5 14 181,-7-13-505,0 13 260,0-6 1,-7 8 168,5 0 0,-13-6 0,3 0 96,-4 2-205,-1 2 1,0 2 154,-9 0-18,7 0 10,-6 0 0,6 8-35,3-6 211,6 6-180,-6-8-61,7 8 189,-10-6-107,11 5-12,0 1-5,0-6-53,6 14 70,-6-15 13,8 15-59,0-14 0,0 13 1,0-3 7,0 4 1,8-5 0,4-1 25,2-2 34,5-2-53,-2 1-1,1-5 1,-2 6 90,3 0-65,-2-6-12,1 6-1,-1-8 0,1 7 12,-10-5-122,9 6 112,-15 0-2,12-6-35,-11 5 1,5-5-10,-8 4 28,0-4-3,0 14 0,0-12 1,-2 5-31,-4-1 1,-4 0 0,-9-2-20,-4 4 0,7-2 0,-5-2 0,0-2-63,1 2 1,-2-5 24,-1 5 1,4-4-132,-4-2 0,3 0 29,2 0 0,7 0-42,0 0 225,7 0 0,-12 0 0,6 0 0</inkml:trace>
  <inkml:trace contextRef="#ctx0" brushRef="#br0" timeOffset="3691">3547 227 7890,'8'0'0,"9"-8"-1078,-15 6 539,5-5 269,-7 7 550,7 0-19,-4 0-187,5 0 1,-8-8-207,0 6 202,0-6-25,-8 8 1,4 0 0,-8 0-147,-2 0 147,8 0-145,-10 0 139,13 0-4,-11 0 3,4 0-15,0 0 1,-5 0-65,5 8 166,0-6-148,-6 6 50,15-1-35,-7-5 1,2 14 30,0-4 0,2 3 14,10 3 1,-5-7-1,8-1 1,-1-2-6,3-4 0,-1-1 0,2 1 46,1 2-58,3 0 20,1-6 7,-7 0-9,6 0-16,-7 0 0,2 0 52,1 0-35,0 0-10,-2 0-123,5 8 119,-13-6 1,14 5-1,-14-7-244,5 8 229,-7-6 11,7 14-16,-4-14-243,5 13 230,-8-13 6,0 14-22,0-15 14,0 14-24,0-13 23,0 14 0,-2-15 0,-2 7-6,-2 0 14,-7-6 1,2 6 0,-3-6 47,1 3-53,-2-3-5,5 6 16,-7-8-11,0 0 8,-1 0-6,1 0 6,-1 0-3,1 0-1,-2 0-287,11 0-4,-9 0 254,16 0-162,-14 0 1,13-2 201,-4-4 0,-4 4 0,1-5 0</inkml:trace>
  <inkml:trace contextRef="#ctx0" brushRef="#br0" timeOffset="3978">3862 262 6401,'10'0'1575,"-3"0"-1505,-7 8 0,0-4 1,3 7-49,1 3-104,-1-6 0,5 7-111,-8-3 152,0 3 0,6 3-601,0-1 370,0 1-310,-6-2 292,0-6 290,0-2 0,0 0 0,0 1 0</inkml:trace>
  <inkml:trace contextRef="#ctx0" brushRef="#br0" timeOffset="4160">3949 175 7890,'0'-18'-5,"0"9"57,0-7-672,0 14 361,-7-6 106,5 1 0,-8 5-92,4-4 1,-3 4 244,-9 2 0,7 8 0,4 1 0</inkml:trace>
  <inkml:trace contextRef="#ctx0" brushRef="#br0" timeOffset="4643">4264 262 7530,'9'0'-1351,"1"0"1846,-4 0-362,-4 0-23,5-8-206,-7 6 156,0-5 1,-1 7-1,-5 0 1,-7 0 19,-1 0 1,2 0 0,0 2 5,-1 3 0,3-1 0,0 8-60,3 2 0,1-5 0,4 1 1,-2 0-1,-2-1 75,2 5-117,2 1 1,2-3 4,0 0 0,2-3-50,3 3 1,0 2 87,7-10 0,-6 8-120,5-6 0,0 2 95,7-2 0,0-5 0,-2 5 0,2-4-79,0-2 1,0 0-6,-2 0 1,8-6 138,0 1-26,-2-9 0,-4 4 71,0-6 0,-7 0-65,1 5 0,-8-5-42,2 4 1,-4-3 0,-2-2-1,0-1 4,0 1 1,-8 5 0,-4 2-7,-3 2 0,-3 3-21,0 5 1,-4 0-97,-2 0 0,0 0-98,8 0 1,-2 0 113,0 0 0,0 2-188,2 3 0,-1-1 296,7 8 0,-7-8 0,8 4 0</inkml:trace>
  <inkml:trace contextRef="#ctx0" brushRef="#br0" timeOffset="5047">4508 245 7890,'17'0'-1752,"1"0"1752,0 0 0,-2 0 0,2 0 0,0 0 274,0 0 141,-2 0 0,3 0-263,-10 0-161,7 0 173,-8 0-66,10 0-124,-7 0-28,4 0 140,-14 0 1,14 2-125,-11 3 0,8-1 1,-5 8-4,-3 2 1,-2 1 92,-2 3-33,0-1 1,0-5-1,0-1-81,0 3 1,0-4 31,0 1 28,0-7 7,0 4-114,0-8 1,0-8 61,0-4 1,0 3 0,0-3-50,0-2 81,7 7-95,-6-9 83,16 7-6,-8-9 1,9 1 95,-8-1-92,5 8-14,-6-5 260,9 13 7,0-14-243,-1 14 10,0-5 253,-6 7 21,3 0-248,-3 0 0,-2 0 21,7 0 19,-7 0-15,1 0 1,4 7-32,-8 5 0,2-2 0,-4 1-241,0 3 1,2 2 0,-6 1-163,0 1 1,0-7 391,0 1 0,-14-1 0,-6 7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46.350"/>
    </inkml:context>
    <inkml:brush xml:id="br0">
      <inkml:brushProperty name="width" value="0.08571" units="cm"/>
      <inkml:brushProperty name="height" value="0.08571" units="cm"/>
    </inkml:brush>
  </inkml:definitions>
  <inkml:trace contextRef="#ctx0" brushRef="#br0">1 0 7835,'8'10'-817,"-6"-2"0,5-6 817,-7 3 0,0-3 0,0 5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46.512"/>
    </inkml:context>
    <inkml:brush xml:id="br0">
      <inkml:brushProperty name="width" value="0.08571" units="cm"/>
      <inkml:brushProperty name="height" value="0.08571" units="cm"/>
    </inkml:brush>
  </inkml:definitions>
  <inkml:trace contextRef="#ctx0" brushRef="#br0">1 1 7923,'9'11'0,"-1"-1"-20,0-2-1078,-6-2 726,5-6 372,-7 0 0,9 0 0,0 0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44.636"/>
    </inkml:context>
    <inkml:brush xml:id="br0">
      <inkml:brushProperty name="width" value="0.08571" units="cm"/>
      <inkml:brushProperty name="height" value="0.08571" units="cm"/>
    </inkml:brush>
  </inkml:definitions>
  <inkml:trace contextRef="#ctx0" brushRef="#br0">1 53 7908,'10'-8'-1359,"-5"-4"1642,-3 5 283,-2-9-493,0 14-12,0-6 99,0 8 0,8 2-115,4 4 1,-2 4-1,-1 7 1,-1 1-46,-4-1 0,-2 7 0,0-1 0,2 0-3,1 2 1,1-3-1,-6 5 1,0-2-12,0-4 0,0 5 0,0-1-61,0 2 77,0-6 0,0 5 0,0-9 0,0 1-7,0-1 0,6-5 0,0-1 36,-2 3 0,6-6 111,1-3 1,-1 3 26,2-2 1,-1 1-76,7-7 1,-1 0-1,1 0 16,-1 0 1,0 0-149,1 0 10,-1 0 1,1 0-196,-1 0 150,1 0 0,-7 0 0,1 0-344,2 0 203,-7 0 0,9 0 0,-4 0-85,3 0 0,-3 0 0,-2 0 299,5 0 0,-6 0 0,-1 0 0</inkml:trace>
  <inkml:trace contextRef="#ctx0" brushRef="#br0" timeOffset="214">596 367 7908,'8'10'-2,"3"-4"1,-3-6 144,-2-6 1,-2 4 231,0-4-117,-1 4-51,5 2-373,-8 0 165,0 0-71,8 0 0,-6 2 149,4 4-217,-4 4-1,5-1 134,-5 7 112,5-14-696,-7 13 306,0-5 39,0 0 1,0-1-473,0-3 472,0-4 246,0 6 0,-7 0 0,-2 1 0</inkml:trace>
  <inkml:trace contextRef="#ctx0" brushRef="#br0" timeOffset="380">701 280 6029,'0'-18'1606,"0"9"-1160,0 1-229,0 8-668,0 0 1,-8 8-1,-3 1 1</inkml:trace>
  <inkml:trace contextRef="#ctx0" brushRef="#br0" timeOffset="826">875 315 6298,'10'9'-537,"-2"-1"537,-8-8 1068,0 0-680,0 8-359,0-6 100,7 6-26,-6-8 0,8 7-222,-9-5 305,0 6-200,8 0 113,-6 2-20,5-1-149,0 7 0,-4-14 116,5 13 10,-8-13 0,0 14-1,0-14 2,0 13-123,0-13-135,0 14 231,0-14-157,0 13 134,0-13 8,0 7-20,0-9-115,-8 0 114,5 0-13,-4 0-56,7 0 67,0-9-3,0 7 3,0-13-6,0 5 3,7-7 1,4-1 12,-1 1-12,5 7 0,-6-6-3,9 7 147,0-1-141,-1 2 2,0 0 209,1 6-198,0-5-2,-2 7 9,9 0-13,-5 0 17,5 0-4,-6 0-151,-2 0 154,-1 0-2,3 0 0,-2 7 1,-5-3 0,-1 6 28,2-2-308,-4 5 122,-1-3 0,-8 2-123,0-1 0,-2 1-265,-4 6 531,-4-1 0,1-7 0,-8 5 0,8-4 0</inkml:trace>
  <inkml:trace contextRef="#ctx0" brushRef="#br0" timeOffset="1300">1435 472 7908,'8'10'0,"2"-3"-1077,6-7 538,-5 0 270,3 0 589,-12 0 1,15 0-233,-16 0 0,14 0-97,-3 0 0,-2 0 1,2 0-55,2 0-14,0 0 134,5 0 0,-3 0-129,2 0 119,-8 0-1,5-7 12,-4 5-12,-3-6-4,9 0-3,-15 6-84,12-5 50,-11-1 38,5 6-14,-8-14-134,7 14 129,-5-5-9,5 7-262,-7 0 257,0-8 0,-2 6 6,-3-4 0,2 4 0,-9 2 33,-1 0 1,-4 0 0,1 0 106,-2 0-153,7 0 1,-4 8 19,5-6-18,-6 13 268,-3-13-248,2 14 30,8-14-54,-6 13 58,12-13-19,-12 14 20,12-14-17,-5 13 1,8-13-1,0 14 104,0-7-45,0 1 0,0 6 0,3-7-1,2 1 0,-1 0 0,9-6-32,0 1 0,2 1 1,2-6-1,2 0 111,-3 0-73,2 0-102,0 0 70,0 0-16,-2 0 0,1 0-42,2 0 46,-3 0 4,2 0-189,0 0 0,-9 0 178,8 0-17,-17 0-439,16 0 209,-13 0-26,4 0-73,-7 0 85,0 0 1,0-8 0,0-1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2:53.745"/>
    </inkml:context>
    <inkml:brush xml:id="br0">
      <inkml:brushProperty name="width" value="0.08571" units="cm"/>
      <inkml:brushProperty name="height" value="0.08571" units="cm"/>
    </inkml:brush>
  </inkml:definitions>
  <inkml:trace contextRef="#ctx0" brushRef="#br0">18 420 6305,'0'-12'39,"0"1"0,-2 7 187,-4-2-123,4 4 0,-6 0-36,8-4-41,0 4 0,8-8-2,4 5 0,-3 3 1,3-4-6,1 4 1,3 2-1,1 0-23,1 0 1,1 0 0,3 0 0,1 0 1,-2 0 1,-1 0 0,-1 0-1,2 0 23,3 0 1,-1 0-1,-4 0 1,3 0-16,1 0 1,6 0 0,-4 0 0,1 0-33,-1 0 0,6-2 1,-2-2-1,4-2 8,2 2 0,6 2 0,-1 1 0,-1-3 11,-2-2 1,4 0 0,0 4-1,-3-2 1,-1-2 0,-2 1 1,0 3-1,0-2-4,0-2 0,0-2 0,0 4 0,-2-2 2,-4 3 0,4-1 0,-4 0 0,4-2 0,2 2 0,0-4 0,0 3 0,2 1-11,3 2 83,-3-6-72,6 6 1,-8-6-4,0 8 43,0-8-35,0 7-1,7-7 5,-5 8 33,6 0-29,-8-8-5,0 6 0,0-6 3,0 8 3,7-7-3,-5 5 3,6-6-3,-8 8 1,8 0 87,-7-8-86,7 6 1,-8-6 0,0 8-2,8 0 7,-14 0 1,19 0-6,-26 0-10,26 0 1,-23 0 22,16 0-51,-8 0 38,10 0 1,-8 0 4,0 0-37,0 0 30,-1 0 0,9 0-9,-6 0 0,8-5 2,-5-1 5,-3 0-8,14 6 6,-14 0-312,13 0 312,-5 0 0,7 0 0,0-8 12,-7 6 0,6-8 13,-5 5-24,5 3 1,1-6 87,0 8-83,1-8-1,-1 6 4,1-5-4,-9 7 8,7 0-4,-7 0 21,1 0-17,5 0 8,-13 0-39,14 0-21,-7 7 51,1-5-1,5 6-49,-5-8 42,7 0 1,-3 2-3,4 4 1,-5-4-3,12 5 4,0-7-16,-6 0-641,14 0 653,-13 0 0,7 0 2,-4 0-1,-4 0 0,14 0 1,-11 0-11,7 0 11,-8 0-1,13 0-7,-8 0 7,1 0 0,-2 0 23,0 0 1,-5 0 27,3 0-50,-4 0 76,-1 0-71,-1 0 2,8 0 1,-6 0 2,8 0 0,-11 0 9,9 8 9,-6-6-28,14 6 0,-11-8 26,7 0-81,-8 0 68,4 0-2,0 0 1,-5 0-64,13 0 53,-14 0-4,14 0-23,-6 0 28,0 0-4,6 0-2,-14 0-6,14 0 9,-14 0-2,14 0-3,-13 0 4,13 0 0,-14 0 0,14 0-1,-13 0 1,12 0 0,-13 0 0,14 0 0,-13 0 0,13 0 0,-14 0 61,14 0-59,-14 0-1,7 0 2,-9 0-2,0 0 3,8 0-2,-13 0 4,11 0-36,-13 0 0,7 0 38,0 0-1,-7 0-333,6 0 333,-7 0-1,9 0-282,-1 0 270,-7 0-18,13-8 54,-12 6-52,15-6 144,-1 8 0,-4-5-74,8-1-69,-8 0 105,4 6-103,-7 0 191,7-8-179,-5 6 0,4-5 18,-6 7 68,-1 0-66,1 0-9,-1 0-82,-7-8 86,5 6 13,-5-6-7,7 8-3,-7 0-1,5 0 6,-12 0-8,4-8 6,-7 6-3,7-5-8,-5 7 195,7 0-187,-10 0-1,1 0 117,8 0-105,-6-8-2,5 6-1,1-6 23,-6 8-25,13 0-14,-5 0 1,1 0 0,-1 0 0,0 0 169,-1 0 0,1 0 0,3 0-177,-1 0 26,-8 0-116,3 0 109,-7 0-28,9 0 188,-8 0-169,7 0 3,-8 0-5,0 0 71,-1 0-62,1 0 309,0 0-303,0 0-6,0 0 13,0 0-8,1 0-96,-10 0 94,7 0 3,-6 0-112,8 0-14,0 0 111,0 0-15,-8 8 6,7-6-7,-8 6 5,2-8-15,5 0 185,-14 0-167,14 0-3,-14 0 257,14 0-244,-13 0 6,5 0-2,0 0 125,-5 0-118,13 0 27,-14 0-22,6 0-43,-7 0 57,0 0 5,-9 0-129,6 0 121,-13 0-2,14 0 4,-13 0-551,4 0 56,0 0 1,-5-2 247,4-4 212,-4 4 0,6-14 0,1 7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22.132"/>
    </inkml:context>
    <inkml:brush xml:id="br0">
      <inkml:brushProperty name="width" value="0.08571" units="cm"/>
      <inkml:brushProperty name="height" value="0.08571" units="cm"/>
      <inkml:brushProperty name="color" value="#E71224"/>
    </inkml:brush>
  </inkml:definitions>
  <inkml:trace contextRef="#ctx0" brushRef="#br0">228 36 7691,'0'-12'-1556,"0"0"1672,0 8-30,0-3 1,2 7 58,3 0-78,-3 0 1,8 0 25,-4 0 0,-4 2-56,4 3 0,-4 5 1,-2 8-31,0-1 1,0 0 0,1 1 0,3-1 0,2 1 0,0-1 0,-4 1 0,2-1-8,2 1 1,5 1 0,-3 2 0,0 3-1,0-3 1,-1 4 0,-3 1 0,4-1 5,2 0 1,-6 4 0,1-4 0,-3 2-11,-2 5 1,0-5-1,0 0 1,0-2 0,0-4 0,0 5 1,0-3-1,0-2 2,0-1 0,0-3 0,0 1 0,0-1 1,0 1 1,0-1 0,0 0-46,0 1 0,0-6 1,0-1-678,0 3 722,-7-6 0,-3 7 0,-8-5 0</inkml:trace>
  <inkml:trace contextRef="#ctx0" brushRef="#br0" timeOffset="339">1 839 7830,'17'0'-134,"-7"0"0,5 2 0,-3 2 31,3 2 0,-3 5 0,0-3 131,1 2 1,3 0-1,1 3 1,1-1-64,-1 1 1,-1-3 0,-3 0 0,-1-1-50,2 1 1,1-3 0,3 1-87,-1 0 1,-5 4 0,-1-6-213,3-2 382,-6-2 0,7-2 0,-5 0 0</inkml:trace>
  <inkml:trace contextRef="#ctx0" brushRef="#br0" timeOffset="539">455 839 7771,'9'8'58,"-3"3"-136,-4 5 1,-2 1 0,0 3 0,0 1-35,0 2 0,-6 1 0,-1-5 0,-3 2-474,-4 3 586,6-1 0,-15 2 0,4 2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33.195"/>
    </inkml:context>
    <inkml:brush xml:id="br0">
      <inkml:brushProperty name="width" value="0.08571" units="cm"/>
      <inkml:brushProperty name="height" value="0.08571" units="cm"/>
      <inkml:brushProperty name="color" value="#E71224"/>
    </inkml:brush>
  </inkml:definitions>
  <inkml:trace contextRef="#ctx0" brushRef="#br0">1066 140 7904,'-16'-1'-136,"3"-3"-23,1-2 0,0 0 1,-3 8-1,1 2 111,3 2 1,-1 7 61,-5-1 1,5 3-1,2 3 1,1-3-10,-1-3 1,6 4 0,-4-5-1,2 5 9,1 1 0,-1 1 0,6-1 0,0 1-30,0-1 0,6-4 1,1-5-26,3 0 1,2-2-1,5-6 9,1 0 1,-1-2 0,1-2 0,-3-4 12,-3 0 1,3-3 0,-3-3 0,1 3-8,-1-3 0,2 5 0,-7-3 60,3-1 0,2-3-6,5-1 1,1 5-1,-1 2-20,1 2 0,-1 2-3,1 6 1,-1 0-5,1 0 1,-7 0 0,1 0 32,1 0 0,-3 0 0,0 2 0,-1 2 51,1 2 0,-4 8 0,4-3-50,-3 5 0,5 1 0,-6 1 4,-2-1 1,-2-5 0,-2-1-300,0 3 198,0-6 1,-2 1 53,-4-9 0,4-9 0,-4-3-8,4-3 0,2-3 0,0 1 1,0-1-12,0 1 0,6-3 0,2 1 0,2 0 21,3 3 0,3 2 1,1-1-1,1 1 5,-1 3 100,1 7-108,-1-12 1,0 14 41,1-3 0,-1 3 1,1 2-13,-1 0 0,1 0 0,-1 2 0,1 1 0,-1 5-7,1 2 0,-1 1 1,1 7-26,-1-1 0,-1 1 1,-5-1-1,-3-1-138,0-4 1,-6 3-1,3-2-163,-3 1 0,-2 4 312,0-1 0,0-7 0,0 5 0,0-5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39.557"/>
    </inkml:context>
    <inkml:brush xml:id="br0">
      <inkml:brushProperty name="width" value="0.08571" units="cm"/>
      <inkml:brushProperty name="height" value="0.08571" units="cm"/>
      <inkml:brushProperty name="color" value="#008C3A"/>
    </inkml:brush>
  </inkml:definitions>
  <inkml:trace contextRef="#ctx0" brushRef="#br0">53 158 6532,'0'-10'124,"0"2"7,0 8 152,0 0-126,0 8-34,0-6 0,0 14 0,0-5-40,0 5 1,0 1 0,0 1 0,0-1-48,0 1 61,0 7-12,7-6-4,-5 14 17,6-13 7,-8 5-12,0 0-151,8 2-11,-6 0 0,5 6 69,-7-13 1,0 13-142,0-4 191,0-4-72,8 0 0,-6-1-62,4-1 1,-4 0-36,-2-5 124,0 7-13,0-14 9,0 13-183,0-15 171,0 1-7,0 6 2,0-14-181,0 5 155,0 1-348,0-6 84,0 6 122,0-8-103,0 0 0,0-8 287,0-4 0,0-3 0,0-3 0</inkml:trace>
  <inkml:trace contextRef="#ctx0" brushRef="#br0" timeOffset="481">18 263 7569,'0'-18'-600,"0"1"447,0-1 1,0 1 257,0-1-17,0 9-22,0-7 0,0 12 55,0-8 1,0 7 216,0-7-195,0 8 0,2-9 0,3 5-28,7-2 1,-2 4 0,1-3-47,3 1-37,1 2 1,3 0 0,-1-2 0,1 1 83,-1-1-151,1 2 92,-1 6 0,1-2 43,-1-4-98,1 4 57,-1-5 6,1 7-214,-1 0 206,0 0-9,1 0-39,-1 0 1,1 0 0,-1 0-30,1 0 1,-3 2 0,-1 1 0,-4 5 0,-3 2 31,-3 3 9,6 3-127,-8 1 1,6 1 81,-8-1 22,0 1 61,0-1 0,0 1-62,0-1 1,0 6 0,0 1-2,0-3 82,0-1 1,-6-9 0,-2 1 60,-2 1 0,5-3 0,-7 0 0,-2-2 9,-1-5 1,-3 5 0,1-2 0,-1-2 0,1-2-77,-1-2 1,-5 0 0,-2 0 0,0 0-379,0 0 127,1 0 126,-1 0-171,6 0 1,-7 0 14,9 0 117,-1 0 1,1 0 15,0 0-167,-1 0 243,8 0 0,-5 8 0,5 1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28.965"/>
    </inkml:context>
    <inkml:brush xml:id="br0">
      <inkml:brushProperty name="width" value="0.08571" units="cm"/>
      <inkml:brushProperty name="height" value="0.08571" units="cm"/>
      <inkml:brushProperty name="color" value="#E71224"/>
    </inkml:brush>
  </inkml:definitions>
  <inkml:trace contextRef="#ctx0" brushRef="#br0">245 315 6269,'-12'-10'205,"0"5"0,1 3 0,-7 2 0,1 0-134,-1 0 0,1 0 0,-1 0 1,1 0-22,-1 0 1,3 7 0,1 3 0,5 2-26,1-1 1,-4 1 0,4 5 0,1 1-36,-1-1 1,2 7 0,6-1 0,0-2 20,0-1 0,2-3 1,2 1-1,4-1-67,1 1 1,3-7 0,5 1-1,1-1-145,-1-1 1,1 4 0,1-8-430,5-3 630,-5 7 0,14-8 0,-6 6 0</inkml:trace>
  <inkml:trace contextRef="#ctx0" brushRef="#br0" timeOffset="334">559 455 7999,'10'0'0,"-3"0"0,-7 0-275,0 0 125,-7 0 0,3 2 0,-8 2 0,0 3 93,3 3 133,-7-6-122,14 11 110,-5-13 17,7 14-16,-8-6-289,6-1 301,-6 7 0,8-6-289,0 7 208,8-7 4,-6-3 0,13-1 1,-3 0-29,3-2 0,3-2 0,-1-4 4,1-4 1,-1-2 0,1-5 16,-1 1 1,-5 3 11,0-3-12,-1-4 9,-1 7 1,-2-3 6,-8 0-14,0 8-7,0-11 1,-2 13 0,-4-4-1,-6 4-77,-3 2 0,-9 0 0,1 0-95,2 0 0,-1 0 15,-1 0 169,4 0 0,-14 0 0,6 0 0</inkml:trace>
  <inkml:trace contextRef="#ctx0" brushRef="#br0" timeOffset="679">1031 490 7999,'9'0'-1103,"8"0"946,-16 0-405,6 0 482,1 0 79,2 0 0,5-2 1,-1-2 0,-2-2 1,-8-8-33,1 3 1,-5-5 27,-5-1 1,1 7 0,-8 4 165,-2 4 101,-1 2-4,-3 0-209,1 0 148,0 0-139,-1 0 6,1 0-10,-1 8 9,8-6-18,3 14-218,-1-7 241,6 9 1,-6-1-190,8 1 145,8-1 1,-4-5 25,7-1-213,1-7 0,6 10 39,-1-8 0,2 0 1,3-4-1,3 1-71,2 3 1,2 0 193,6-6 0,0-8 0,0-1 0</inkml:trace>
  <inkml:trace contextRef="#ctx0" brushRef="#br0" timeOffset="930">1554 228 7999,'0'-18'-392,"-6"9"321,3-7 173,-13 14-309,14-13 334,-6 13-33,1-6-33,5 16-281,-6 1-1,8 9 239,0-1 4,0 9-45,0-7 35,0 14 0,0-6 9,0 8 0,0 0 0,0 0-19,0 0 30,0 0 1,0 0-1,0 0-24,0-1 4,0-6 0,0 5 1,0-6-1,0 0-75,0-4 1,0 2 0,-2-1 0,-2-3-147,-2-1 1,-7-5 0,1-1 0,-2-5-10,-5-1 0,0-2 0,-3-6 218,-1 0 0,-8-8 0,4-2 0</inkml:trace>
  <inkml:trace contextRef="#ctx0" brushRef="#br0" timeOffset="1339">1205 594 7999,'18'-5'6,"-1"-1"1,1-6 0,-1 6 0,0 3-225,1 1 1,5 0-1,2-2 1,1-2 188,-1 2 1,4 2 0,-3 0 0,0-2-156,6-2 0,-5-5 0,0 3 0,0-2 149,0-3 1,-6-3-1,5-3 1,-3-3-17,0-1 1,2-2-1,-9 2 1,1-4 12,2-1 0,-3-5 0,2 6 0,-3-2 45,-3 0 0,2 8 0,-9-3 0,-1 5 79,-2 1 0,-2 7 1,-2 1 184,-4 2 0,-3 3-149,-9 5 0,7 2-107,-1 3 1,6 5 0,-3 7 0,2 1 14,2-1 1,-3 7 0,2 1-1,2 2-10,2 4 1,2 2-1,0 2 1,0 0-2,0 0 1,0 0 0,0 0 0,0 0 5,0 0 0,0 0 1,0-1-1,0-1-18,0-3 1,0 1-1,0-8 1,0 1-42,0 0 1,0-4 0,-1 3-44,-5-3 1,-2-3 0,-6-1-138,3-5 1,-1 0 0,-5-8 213,-1 3 0,1-8 0,-1-8 0</inkml:trace>
  <inkml:trace contextRef="#ctx0" brushRef="#br0" timeOffset="1488">1729 525 7999,'19'0'-403,"-3"0"401,-6-8 0,5 4 0,-1-6-73,7 3 1,0-1 0,1 4-1,-1-2-87,2 2 0,-3-4 1,5 3-1,-2 1-486,1 2 648,-1-6 0,3-2 0,0-7 0</inkml:trace>
  <inkml:trace contextRef="#ctx0" brushRef="#br0" timeOffset="1830">2550 298 7999,'-12'0'-530,"1"0"1,1 7 516,-2 5 1,-1 4-1,7 1-15,2 0 1,4-7 0,4-2 0,4-2-31,2 0 1,1-1 0,6-5 30,1 0 0,0 0 0,-1 0 0,-1-2 6,-5-3 0,4 1 0,-11-8 105,0-1 0,4-3-65,-2-1 0,-2 1 0,-10 4-51,-6 7 0,-3-3 0,-3 2-116,1 2 0,0 2 0,-1 2-48,0 0 196,9 0 0,1 0 0,8 0 0</inkml:trace>
  <inkml:trace contextRef="#ctx0" brushRef="#br0" timeOffset="2177">3040 36 7863,'16'-8'-194,"-6"6"-218,-2-14 267,-8 14 164,0-5-157,0 7 179,0 0 1,0 7-1,0 5 1,0 4-48,0 1 0,-6 3 0,0 3-81,3 6 0,0-2 78,3 2 29,0 0-9,0 6-9,0 0 1,0 6-1,0 0 5,0-3 85,0-1-77,0-2 6,8 0-24,-6 0 1,6 0 27,-8 0-30,0-8 0,0 4-26,0-8 1,-1 7 0,-4-7 0,-1 0-36,3 2 0,-5-5 0,0 1 0,0-5-72,0-5 0,-3-5 0,3 4 31,-2-2 0,-2-3 0,-5-5 107,0 0 0,8-7 0,3-5 0,-5-19 0,3-6 0</inkml:trace>
  <inkml:trace contextRef="#ctx0" brushRef="#br0" timeOffset="2350">2969 490 8011,'17'-6'92,"1"-2"-184,-1-2 0,2 7 1,-3-3-1,2 4 58,0 2 1,-1 0 0,0 0 0,1 0-216,0 0 0,4 0 0,2 0 0,-3 0 249,-2 0 0,7 0 0,1 0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3:24.188"/>
    </inkml:context>
    <inkml:brush xml:id="br0">
      <inkml:brushProperty name="width" value="0.08571" units="cm"/>
      <inkml:brushProperty name="height" value="0.08571" units="cm"/>
      <inkml:brushProperty name="color" value="#E71224"/>
    </inkml:brush>
  </inkml:definitions>
  <inkml:trace contextRef="#ctx0" brushRef="#br0">53 97 7989,'-9'0'-196,"1"0"70,8 0 134,0 0-24,0 8 0,2 8 0,2 7 0,1-2 46,-1-1 1,-2 3-1,-2 0 1,0 0-113,0 3 1,0-1 0,0 4 0,0-4-98,0 0 1,0-5-1,0 3 1,0-3-118,0-3 1,0-1 295,0 3 0,0-9 0,0-10 0,0-10 0</inkml:trace>
  <inkml:trace contextRef="#ctx0" brushRef="#br0" timeOffset="432">1 219 8001,'0'-25'-759,"0"14"586,0-13 1,0 15 0,0-9 159,0 1 0,0-1 0,2 1 69,4-1 0,3 7 0,9 1 0,-1 0 71,1 1 0,-1 5 0,1-2 2,-1 4-63,1 2 0,7 0-139,-6 0 119,14 0 31,-13 0-4,5 0-286,0 0 268,-6 8 13,14-6-150,-13 13 127,5-5-27,-7 7-52,-9 1 0,5-1 0,-8 1-129,-2-1 177,-3 1-49,-1-1 27,0 1 1,0-1-285,0 0 264,-7 1 8,-3-1 1,-13 1-5,-1-1-6,1 1-4,-2-8 71,6 5 1,-7-7-77,9 3 23,-1 5 1,1-12 6,-1 7 0,1-7 0,0 2 69,-1-4-71,8-2 13,-5 8 65,13-6-67,-6 6 122,8-8 6,0 0 1,8 0 0,4 0-1,3 0-23,3 0 0,-1 0 0,0 0 0,3 0-27,3 0 1,-3 0 0,5 0 0,-2 0-59,0 0 1,1 2 0,-7 1 0,1 5-253,-1 2 0,0-4 1,1 3-578,-1-1 632,1 6 1,-8-12 44,-3 4 68,-7 3 64,8-7 0,-6 6 0,6-8 0</inkml:trace>
  <inkml:trace contextRef="#ctx0" brushRef="#br0" timeOffset="845">787 342 7656,'11'0'-435,"1"0"528,2 0 1,1 0-1,3 0-340,-1 0 0,-5 2 0,-1 2 1,3 1 177,1-1 0,-3-2 0,0-2 49,1 0 1,2-2 104,3-4 0,-2 3-9,-5-9-18,-3 0-42,-8-5 0,-8 7 34,-3 4 1,-5 4-1,-3 2 1,-2 0 276,-3 0-260,1 0 0,6 2 15,-1 4 0,6-4-29,1 4 0,5 4 12,-6 1 0,8-1-199,-1 2 113,3-1 0,2 7 0,2-1 0,3 1-87,7-1 1,4-7 0,1-4 0,1-4-228,-1-2 1,6 5 0,3 1 334,1-2 0,2-10 0,6-3 0</inkml:trace>
  <inkml:trace contextRef="#ctx0" brushRef="#br0" timeOffset="1340">1485 289 8001,'-2'-9'-933,"-3"3"813,2 4 87,-12 2 1,4 0 0,-5 0 64,-2 0 0,1 0 86,0 0-138,-1 0 73,1 0 14,-1 8-121,8 1 116,-5 1-31,13 6 12,-14-7-86,15 9 92,-8-9-2,9 7-102,0-6 1,0 7-1,3-1 1,3-5-13,5-5 0,5 2 0,1-2 0,1-2 2,-1-2 1,1-4-1,-1-4 46,0-6 0,1-3 7,-2-3 1,1 1 153,-5-1 1,-5 7 39,-7-1 1,2 8-126,4-2 0,-4 6-13,4 6 1,-4 4-1,0 7 1,2 1-50,1-1 1,1-5 0,-6 1 0,0 5-2,0 3 1,0 1 0,0-3 0,0-2 9,0 1 1,0 5 0,-2 0-1,-2-1 7,-1-3 1,-1-1 0,4-1-1,-2 1-28,-2-1 0,-6-5 1,5-1 15,-3 3 0,0-4 1,-3-1-1,1-1-168,-1-4 1,-3-2-1,-1-2 98,-1 0 1,1-8 0,1-4-111,4-3 181,-3-3 0,5-7 0,-8-2 0</inkml:trace>
  <inkml:trace contextRef="#ctx0" brushRef="#br0" timeOffset="1710">1765 289 7982,'17'0'-44,"1"0"0,-1 0-187,1 0 0,-1 0 185,0 0 0,-5 6 1,-2 2 0,-2 2 1,3 1-1,-5 7 18,-2-1 0,3-5 1,-1-1 2,-2 3 1,-1 2-1,2 1 12,1 1 1,0-1 83,-6-1 0,-2-5 105,-4-5-153,3-4 0,-6-4 0,5-4-39,-2-5 1,0-5 0,6-1 0,0-1-28,0 1 0,6-1 1,3 1-1,0-1-54,5 1 0,1-1 1,2 3-121,1 3 0,0-1 0,-2 7 53,3 2 1,-2 2 162,1 2 0,6-8 0,4-2 0</inkml:trace>
  <inkml:trace contextRef="#ctx0" brushRef="#br0" timeOffset="2098">2481 289 8011,'17'0'-1843,"-7"0"1935,-3 0-25,-7 0 1,-1-2 0,-5-1-4,-7-3 0,5 0 0,-4 4 59,-2-4 185,7 4-210,-10-6 1,8 8 0,-6 2-23,3 4 1,2 4 0,7 7-1,-3 1 48,2-1 0,2 1-143,2-1 0,6 1 1,0-1-1,-2-1 1,5-3-144,3-1 0,-2-6 0,1 3-53,3-1 1,0 0 0,5-4 0,-2 2 214,0-2 0,1-10 0,0-4 0</inkml:trace>
  <inkml:trace contextRef="#ctx0" brushRef="#br0" timeOffset="2528">3092 219 7823,'6'-11'0,"0"-1"-723,-2-1 0,-4 3 688,0-2 0,0 8 67,-7-1-20,-2 3 259,-1 2-137,-5 0 52,4 0-117,-5 0-45,-2 0 1,0 0 0,0 0-1,2 0 1,4 0-11,0 0 32,0 7-68,3-5 0,-4 14 0,5-4-93,-2 3 0,5 2 90,-1 1 1,12-3 0,5-1 8,-2-2 12,7-8 1,-7 5-1,9-5 1,0 2 1,-2-2 0,2 0 0,0 0 8,0 1 1,-8 7-8,2-6 56,1 0-51,4 2 1,-8-5-6,-2 9 3,2-8-26,-7 4 1,6-6-4,-8 3 1,-2-3-14,-4 4 1,1 2-9,-5-2 1,-2 0 8,-5-6 0,-2 0 1,3 0-53,-2 0 0,0 5 0,0 1-284,2-2 298,5-2 77,4-2 0,0-8 0,-4-1 0</inkml:trace>
  <inkml:trace contextRef="#ctx0" brushRef="#br0" timeOffset="2962">3494 167 7898,'11'-6'-668,"0"0"121,-6-7 471,2 3 1,-14 0 0,-6 5 112,-1 3 0,-5 2 0,3 0 42,-2 0 0,7 2 0,-2 2-15,0 1 0,6 9-61,1-2 0,4-3 22,2 3 1,2-2 0,4 3-56,5-1 1,5-6 0,1 3 0,1-1 24,-2-4 1,3 4 0,-2-2-1,0-1 19,1 3 1,0-4 0,-2 8-19,2 1 1,-6-3-1,-3 2-15,0 1 0,-5-3 1,-4 2-6,0 1 1,-2-3 21,-3 1 0,-4-5 0,-9 4 0,0-2 21,2-4 1,-2-2 0,0-2 0,1 0-151,0 0 131,-2 0 0,8 2-217,0 3 1,5-3 216,-6 4 0,1-12 0,-8-3 0</inkml:trace>
  <inkml:trace contextRef="#ctx0" brushRef="#br0" timeOffset="3165">3843 185 7932,'17'0'-477,"-6"0"227,1 0 1,0 2 363,6 3-158,-9 5 17,-2 7 0,-7 1-44,9-1 0,-7 1 0,4-1 0,-5 1-86,-1-1 1,-6-5-1,0 0 1,0-1-131,-1-1 287,6 5 0,-15-13 0,6 6 0</inkml:trace>
  <inkml:trace contextRef="#ctx0" brushRef="#br0" timeOffset="3336">3983 27 8031,'0'-17'-1764,"0"7"1764,0 10 0,0 10 0,0 7 0</inkml:trace>
  <inkml:trace contextRef="#ctx0" brushRef="#br0" timeOffset="3715">4348 150 6794,'-8'0'-334,"-9"0"545,8 0-1,0 0-185,-8 7-39,9 3 1,-4 8 43,0-1-141,7 0 120,-2 1-7,7-8 0,0 5 6,0-3 1,0-2 15,0 1 1,7-7 0,5 2 0,5-4-1,-1-2 1,2 0-1,2 0-10,3 0 1,-3-8-1,2-2 1,-3-1 12,0-1 1,-8 0 0,-2-5 10,-1-1 0,-2 1 1,-6 0-85,0-1 1,-8 1 0,-4 1 64,-2 4 0,-6 3 1,-1 5-489,-3-2 1,-4 0 468,4 6 0,9 0 0,-2 0 0,9 0 0</inkml:trace>
  <inkml:trace contextRef="#ctx0" brushRef="#br0" timeOffset="4095">4541 132 8011,'18'0'0,"-2"0"-476,2 0 1,0 0 235,0 0 1,-6 6 407,-2 0 1,2 2-144,6-3 0,-3 5 0,-2 8-9,-1-1 1,-7-5 0,1-1 3,-4 3 0,-2 1-21,0 3 0,0-6 0,-2-3-40,-4-1 0,1-2-5,-7-6 36,10 0 0,-6-2 1,8-4-37,0-6 1,8-1 0,2-1 0,7 3 2,0-3 1,0-2-1,0-1 1,4 0 48,10-1 1,-9 6-1,12 1 1,-6-1 27,-1 2 1,3-3 0,4 7 0,-1 2 118,-3 2 0,1 2 1,-7 0-1,2 0-42,-1 0 0,-1 2 0,-6 4 0,-2 6-89,2 3 1,-3 3 0,0-1 0,-7 1-450,0-1 0,-2 2 427,-6 5 0,-8 3 0,0 8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15.393"/>
    </inkml:context>
    <inkml:brush xml:id="br0">
      <inkml:brushProperty name="width" value="0.08571" units="cm"/>
      <inkml:brushProperty name="height" value="0.08571" units="cm"/>
    </inkml:brush>
  </inkml:definitions>
  <inkml:trace contextRef="#ctx0" brushRef="#br0">192 298 6060,'-2'-10'768,"-4"5"-622,-5 2 0,1 3 0,-2 0-91,-1 0 0,-3 0 1,-1 0-1,-1 3 18,1 2 0,1-1 0,3 8-41,1 1 0,2 3 0,-1 1-43,5 2 1,4-3-1,2 2 1,2-2 31,4-5 0,4 2 0,7-4 0,0-1-45,1-1 1,-1-1 0,1-6 0,-1 0-46,1 0 1,5 0-1,0 0 1,-1 0 10,-3 0 0,4-7 0,1-6 53,-3-1 1,-9-4-1,-7 0 8,-3 0 1,-2 2-1,-2-3-27,-3 2 1,-5 1 0,-8 3-1,1 3-4,0 2-229,-9 2-2,7 6 135,-6 0 0,7 0 1,1 0-1,-1 0 124,1 0 0,7 8 0,-5 2 0,5 8 0</inkml:trace>
  <inkml:trace contextRef="#ctx0" brushRef="#br0" timeOffset="441">437 350 7969,'0'11'-358,"7"-3"358,-5-8 0,8 0 89,-4 0-290,-4 0 1,8 1 0,-7 4 170,3 8 1,8-4 187,-3 2-95,-3 2-24,8-4-20,-14 7 0,11-13 45,-7 9-8,1 0-64,-7-3 40,0 0-7,0-1 0,0-4-59,0 6 40,0-5 1,-3 2 30,-3-7 1,2 0-40,-7 0 1,7-1 0,-2-5-37,4-6 1,2-3 48,0-3-192,0 0 177,8 2 3,1 5-10,1-4 8,6 5-21,-7 1 16,9-8 38,-1 15 0,-5-11-57,0 7 99,-1 0-78,7 6 0,-1 0-3,1 0-21,-1 0 15,1 0 0,-1 0 0,0 2 0,1 2-109,-1 2 0,1 7 0,-1 0-106,2 2 1,-10 3-5,-4 0 1,3-2 233,-2 2 0,0-9 0,-6 0 0</inkml:trace>
  <inkml:trace contextRef="#ctx0" brushRef="#br0" timeOffset="730">1328 71 7957,'17'-8'0,"-7"6"0,5-6 0,-4 8 0,5 0 0,-6 0-177,5 0 1,2 0-1,5 0 1,1 0 138,-4 0 0,-3 6 168,2 0-77,0 8 0,-1-11 0,0 9-78,1 2 1,-1-5-7,1 3 0,-1 0 0,2 3-132,-3-3 0,-4 1-172,-1-7 0,2 2 335,3-2 0,2-4 0,0 5 0</inkml:trace>
  <inkml:trace contextRef="#ctx0" brushRef="#br0" timeOffset="1113">2027 1 7957,'9'0'-1681,"-2"0"1661,-7 0 0,0 2 107,0 4 0,-4-2 0,-5 5 13,0-1 0,4 0 0,-3-4 80,2 1-124,4 1 22,-15 2 17,16-6-4,-15 14-139,7-7 80,-2 1 0,-4 5 0,5-3 0,-1 4 1,-1 1 33,-1 1 1,-3 1-1,-1 2-11,-1 3 1,3 0-1,2-8 1,1 2-1,0 1 58,2 4 0,-4-2 0,6 1 0,1-2-42,0-2 1,-5 0 0,5-2-1,3 2-30,3 0 0,-5-2 0,0 2 0,0-3-386,-2-3 1,7 5-1,-6-9 345,-2 3 0,-1 4 0,-7-5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14.534"/>
    </inkml:context>
    <inkml:brush xml:id="br0">
      <inkml:brushProperty name="width" value="0.08571" units="cm"/>
      <inkml:brushProperty name="height" value="0.08571" units="cm"/>
    </inkml:brush>
  </inkml:definitions>
  <inkml:trace contextRef="#ctx0" brushRef="#br0">53 113 6477,'-2'-10'87,"-4"4"1,2 5 0,-5-1-42,1-4 0,0 2 130,2-8 426,4 8-535,-5-3 1,9 7-5,3 0 0,3 2 0,6 1 0,-3 5 18,3 2 0,3-4 0,5 5 0,1 1-18,-2-2 0,5 5 0,-1-3 0,0 1 4,0-1 0,0 4 1,-6-5-1,1 5-57,4 1-182,-1 1 4,-5-1 87,-1 2 0,-6-3 1,1 2-1,2 0-467,2-1 1,-7 0-355,-3 0 902,-4-7 0,-10-2 0,-1-8 0</inkml:trace>
  <inkml:trace contextRef="#ctx0" brushRef="#br0" timeOffset="293">438 8 6797,'0'-8'77,"0"8"1,-6 8 0,-1 10 0,-2-1 0,0 1 25,-2-1 0,6 1 0,-6-1 0,-1 0-37,2 1 0,-4 5 0,6 1 0,-1-3-66,-5-2 1,4 5-1,-1-1 1,-3-2-116,0-1-130,3 5 280,-4-6-116,12 6 1,-10-12-258,7-2 161,-8 0 100,13 0-44,-7 4 121,8-13 0,0 13 0,0-5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20.082"/>
    </inkml:context>
    <inkml:brush xml:id="br0">
      <inkml:brushProperty name="width" value="0.08571" units="cm"/>
      <inkml:brushProperty name="height" value="0.08571" units="cm"/>
    </inkml:brush>
  </inkml:definitions>
  <inkml:trace contextRef="#ctx0" brushRef="#br0">1 1 7900,'17'0'-818,"1"0"490,-1 0 44,-7 0 271,13 0 0,-15 0 0,13 0 0,1 2 0,-3 2 83,0 2 1,-1 7 0,1-1 8,5 3 1,-5-1 0,4 1 0,-3 5-1,-3-1-36,1 1 1,-1-1 0,0 2-10,1 3 1,-6 5 12,-1-6 1,-5 8-16,6-2 0,-8 2-52,1-2 2,5 4 1,-8-6-284,4 8 52,-12-1 249,-3-6-106,-9 5 1,-2-7 0,0 4 0,-6-2 105,-1-3 0,-2 5 0,-6-2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22.639"/>
    </inkml:context>
    <inkml:brush xml:id="br0">
      <inkml:brushProperty name="width" value="0.08571" units="cm"/>
      <inkml:brushProperty name="height" value="0.08571" units="cm"/>
    </inkml:brush>
  </inkml:definitions>
  <inkml:trace contextRef="#ctx0" brushRef="#br0">0 0 7198,'2'18'0,"2"-1"-26,2 1 1,5-1-1,-3 1 1,0 1 14,0 4 1,-2-3-1,-4 5 1,1-2-34,3 1 0,0 5 1,-6-6-1,0 0 21,0 2 0,0-5 1,0 4-1,0-5 86,0-2-64,0 1 3,0-1 0,0-4 32,0-3-29,0-6 3,0 12 6,0-14 1,0 13-29,0-13 0,2 7-28,4-9 1,-2 0-1,5-3 75,-1-3 0,4 2 1,-4-7 88,1-3-124,-5 7 1,12-2 1,-12 5 70,7-3 1,-1-1 0,3 4 0,-1-2-19,2 2 0,1 3 0,3 1 0,-1 0-61,1 0 1,-1 0 0,1 0-1,-1 0 32,0 0 1,1 0 0,1 0 0,3 0 1,1 0-46,0 0 32,-5 0-29,-1 7 1,2-3 48,-3 8-135,2-8-6,0 12 115,-1-7-69,-8 8 0,-1-4 57,-8-2-17,0 0 28,0-1 1,-8 6-32,-3-5-2,-4 5 53,-3 1 0,-6-1-36,1-5 1,-8 5 0,2-6 0,-4 1 88,-2 1 1,6-8-1,0 2 1,0-3 41,1 3 1,-3-4-1,6 4-104,-2-4 0,4-2-24,-6 0 49,7 0-240,-3 0 10,8 0 209,-1-8 5,8 6-72,-5-13 0,13 5 0,-4-7 1,4-1-973,2 1 1020,8-9 0,2 0 0,7-10 0</inkml:trace>
  <inkml:trace contextRef="#ctx0" brushRef="#br0" timeOffset="408">872 577 7946,'12'0'-527,"0"0"510,1 0 1,-3 0 0,2 0-184,1 0 271,3 0 1,1 0-281,1 0 247,-1 7 1,6-3-1,1 7 65,-3-4-94,-9 6 1,4-5 0,-7 6-280,2-3 278,3 1 1,-12 0 0,4-1 10,-3 4-7,-3-8 1,-9 6-1,-3-5 1,-3 0 6,-3 1 1,1 1 0,-2-4 0,-3 0-78,-1 2 1,-6-7-1,6 5 1,1-4-180,3-2 0,2 0 0,-1 0-161,0 0 398,9 0 0,2-8 0,7-1 0</inkml:trace>
  <inkml:trace contextRef="#ctx0" brushRef="#br0" timeOffset="695">1309 524 8043,'10'-7'-734,"-2"5"694,-8-5 0,-8 7 1,-3 0 77,-5 0 1,4 0 0,1 0-1,-1 1 134,2 5-100,-6-4-8,7 13 0,-2-11 0,-1 8 1,8 0 0,-2 5-22,4 0 0,2 1 1,0-1-42,0 1 1,0-1-1,2-1 1,4-3-139,5-1 0,5-6 0,1 4 1,1-3-317,-1-3 1,6 5 0,3-3 451,1-4 0,-6 0 0,4-2 0</inkml:trace>
  <inkml:trace contextRef="#ctx0" brushRef="#br0" timeOffset="1396">1641 508 6430,'0'-11'197,"0"3"0,3 21-67,3-2 1,-4 8 45,11-7 0,-7-3 0,3 3-85,-2 2 0,8 1-117,-4 3 1,5-3-1,2-3-43,-2-6 1,2-3-1,1 1 1,2 2 24,3-1 1,-2-4-1,-5-1 1,2-1-166,-3-5 187,9 3 0,-5-12 0,3 5 33,-3 0-35,-2-4 0,-2 9-4,2-7 1,-6 7-15,0-7 50,-9 1 152,14 1 0,-16 0-51,5 4-30,-5 4-61,7-6 1,-4 6-15,9-3 1,-8 3-75,7-4 67,-9 5 1,5 2-1,-8 5 18,0 5 1,0 5-1,0 2 1,0-1-13,0 0 1,0 7-1,3-1 1,0 0 70,2 2-67,9 2 1,-9 8-1,4 0 6,-1 0 0,3 1 0,-2-2 0,-2 1-6,1 0 1,-2-6 0,-5 0 0,4 3-11,1 1 1,0-5 0,-6-1-1,0-1 2,0-4 0,-3 3 1,0-3-1,-5 1 63,-2-5 0,3-6 0,-1 0 0,-3-1 26,2-1 0,-2 0 0,-8-7 0,2 3-36,0-2 0,-1-2 0,0-2 0,4-2 7,1-4 1,-1 2 0,2-6 0,-2-4-29,2-2 0,5-2 0,7 2 1,0-4-62,0-4 0,1 3 1,5-8-1,6-1-116,3-3 0,9-3 0,1 2 0,3 1-47,3 3 1,2-3 0,0 6 0,-2-3-111,-3 2 1,2 6 0,4-1 302,2 3 0,-9-5 0,-2-2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21.557"/>
    </inkml:context>
    <inkml:brush xml:id="br0">
      <inkml:brushProperty name="width" value="0.08571" units="cm"/>
      <inkml:brushProperty name="height" value="0.08571" units="cm"/>
    </inkml:brush>
  </inkml:definitions>
  <inkml:trace contextRef="#ctx0" brushRef="#br0">71 0 7103,'-8'10'-470,"4"-2"1,-8-8 490,-1 0-9,-3 7 304,7-5-77,1 14-171,8-14-28,0 5 0,2-7 0,4 0-33,5 0 1,5 0 0,1 0 0,3 0-41,3 0 1,-2 2 0,6 2 0,1 2-11,-1-2 0,-4-2 0,4-2 49,-2 0-380,-1 0 173,-7 0-32,1 0 63,-1 0 170,-7 8 0,5-6 0,-13 13 0,6-5 0</inkml:trace>
  <inkml:trace contextRef="#ctx0" brushRef="#br0" timeOffset="225">53 349 5752,'18'8'316,"-1"-5"0,1 3 1,1-5-386,4-1 0,-1 2 1,7 2-1,2 2-239,2-3 308,2-1-205,-8-2 205,6 0 0,-6 8 0,8 2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17.922"/>
    </inkml:context>
    <inkml:brush xml:id="br0">
      <inkml:brushProperty name="width" value="0.08571" units="cm"/>
      <inkml:brushProperty name="height" value="0.08571" units="cm"/>
    </inkml:brush>
  </inkml:definitions>
  <inkml:trace contextRef="#ctx0" brushRef="#br0">1014 455 7095,'10'-8'-138,"-1"6"1,-3-6 0,6 3 201,3-1 1,-3 0-1,0 4 1,1-2-80,3-2 0,3 1 0,2 5 0,3 0 64,-3 0 0,-2 0 0,-1 0 0,-1 0 16,1 0 0,-1 0 1,1 0-80,-1 0 38,1 0 0,-1 0 0,-1 1 0,-3 3 1,-1 2 0,-6 6 1,3-4-140,-1 1 153,-2-5-21,-6 12-117,0-7 110,0 9 11,0-1-28,0 1-137,0-1 139,-8 1-37,-1-1 0,-15 1 0,1-1 0,0 1 13,-3-1 0,7-5 1,-6-1-1,2 0-26,-1 0-330,1 4 169,-2-13-32,13 14 247,-11-15 0,13 7 0,-7-8 0,-1 0 0</inkml:trace>
  <inkml:trace contextRef="#ctx0" brushRef="#br0" timeOffset="329">1660 315 8022,'-17'0'-569,"5"0"428,0 0 1,6 2 118,-5 4 22,-1-4 1,1 12 0,1-7-1,0 1 18,0 0 54,7 5-130,-5-3 110,0 8 1,6-1 51,-4 0-180,4 1 101,-5-1 1,5 1 6,-4-1 0,4 1 31,2-1-45,0 1-7,0-1 13,0 1 1,0-1 37,0 1-159,0-1 120,8 1 0,-4-7 0,7 1 1,1-3-1,5 5 1,3-4-243,3-2 0,-2 2 1,8-3-1,2-3 219,2-2 0,2-2 0,0 0 0</inkml:trace>
  <inkml:trace contextRef="#ctx0" brushRef="#br0" timeOffset="595">2271 560 7764,'12'0'-1418,"0"0"1451,1 0 1,3 0 0,1 0 0,1 0 48,-1 0 1,1 0-1,-1 0 1,0 0-256,1 0 1,5 0 0,2 0 172,3 0 0,-7-8 0,4-2 0</inkml:trace>
  <inkml:trace contextRef="#ctx0" brushRef="#br0" timeOffset="2842">438 1 7766,'-18'0'-135,"1"0"0,-1 0 586,1 0-652,-1 0 1,1 0 0,-1 0 0,1 0 0,-1 2-176,1 4 392,-1-4 1,1 7 0,0-5 0,-1 2 79,1-2 0,-1 0 0,1 2 71,-1 5-109,1-3 1,5 7 0,2-3 72,3 4-85,-7 1 1,10 8 0,-6 4 42,3 4-38,1 2 1,4 2-1,-2 4-40,-2 6 0,0-3 79,6 3-66,0-1 11,-7-1 13,5 5-5,-6-5-292,8 7 281,0-7 1,0 4 29,0-9-119,0 1 94,8 2 2,1-6-431,9 12 202,7-11 40,10 5 1,10-10 0,11-2 0,6-4 149,8-2 0,9 2 0,1-6 0,2 1 0,1 5 0,-2 4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18.958"/>
    </inkml:context>
    <inkml:brush xml:id="br0">
      <inkml:brushProperty name="width" value="0.08571" units="cm"/>
      <inkml:brushProperty name="height" value="0.08571" units="cm"/>
    </inkml:brush>
  </inkml:definitions>
  <inkml:trace contextRef="#ctx0" brushRef="#br0">0 332 7241,'8'-10'-19,"3"4"42,5 5 73,-6 1-161,5 0 0,1 0 89,7 0-108,0-7 159,-5 4-30,-1-5 31,8 8-57,-5 0 34,5 0-134,-7 0 178,-1 0 35,0 0-81,1 0-24,-1 0-45,-7 0 59,6 0 9,-14 8-4,13-5-182,-13 11 174,6-4 0,-8 7-168,0-6 159,0 4-8,0-6 12,0 9-129,-8-1 101,-2 2 7,-7-3-137,-1 2 116,1-1-4,-8-7 13,5 6-247,-5-15-1,0 15 214,5-13-145,-5 11 1,8-12 4,-1 4 93,1-3-191,-1-3 140,1 0 132,-1 0 0,9 0 0,-7 0 0,7 0 0</inkml:trace>
  <inkml:trace contextRef="#ctx0" brushRef="#br0" timeOffset="369">611 227 7993,'10'0'-1240,"-3"-8"1266,-7 7 1,-1-6-135,-5 7 1,2 0-1,-8 0 1,-1 0 162,-3 0 1,4 0-1,1 0 1,-4 0 145,1 0 1,-3 1-1,-1 3-94,1 1 0,1 9 1,1-2 75,5 4-127,-2 8-42,-5-12 1,7 17-1,4-10 1,3 0-1,3-1 1,0 0-7,0-1 1,0 2 0,0-3 0,3 2 3,3-1 0,-2-1 1,8-3-1,1-1-187,3 2 1,7-4-1,0-1-4,-1-1 118,4-2 1,0-6-1,5 0 1,-4 0-887,-2 0 947,6 0 0,-3-8 0,7-1 0</inkml:trace>
  <inkml:trace contextRef="#ctx0" brushRef="#br0" timeOffset="744">122 0 6874,'0'10'-470,"0"-2"0,0-6 563,0 3 1,2-3 112,4 4 1,-2-4 55,8-2-216,-9 0-23,5 0 1,0 0 0,4 0 0,3 0 0,3 0 20,-1 0 1,6 0-1,1 0 16,-3 0 1,6 0-32,2 0 0,-2-6-14,3 0 1,-1 1 14,6 5 1,0 0-6,-1 0 1,-5 0-297,1 0 271,-2 0 0,15 7 0,2 3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25.540"/>
    </inkml:context>
    <inkml:brush xml:id="br0">
      <inkml:brushProperty name="width" value="0.08571" units="cm"/>
      <inkml:brushProperty name="height" value="0.08571" units="cm"/>
    </inkml:brush>
  </inkml:definitions>
  <inkml:trace contextRef="#ctx0" brushRef="#br0">437 369 8048,'0'-18'-1619,"0"1"1743,0 7-81,0 2 1,-2 8-1,-4 0 30,-6 0 1,-3 0 0,-3 0-1,1 0-4,-1 0 1,-5 2 0,-2 2-1,-2 4 243,-4 2-254,6 1-14,-8 7 0,7 1-10,-3 4 0,-2-1 1,8 5-1,2 0 21,1 0 0,8-1 0,3 6 0,1-2 60,4 1-100,2-6-109,10 8-84,-6-6 6,13 0 175,3 6 16,1-13-29,14 5 24,-13-8-40,13 8-453,-14-5 224,14 5 145,-6-7 1,8-2 0,0-2-26,0-3 79,-8-7 56,6 3 0,-6 2 0,8 0 0</inkml:trace>
  <inkml:trace contextRef="#ctx0" brushRef="#br0" timeOffset="237">716 701 7487,'8'-10'72,"-4"1"0,7 12-61,3 3 1,2-4 0,1 6 0,1-2-81,-1 7 0,0-3 1,3 0-1,1 3-85,2-3 0,7 3 0,-7-5 0,-2-1 83,-1 0 1,-3-1 70,1-6 0,7 0 0,2 0 0</inkml:trace>
  <inkml:trace contextRef="#ctx0" brushRef="#br0" timeOffset="503">1293 648 8022,'-18'0'-96,"8"0"0,-5 1 0,3 6 165,-3 5 0,-1 5 0,3 4 0,3 5-111,2 1 0,-5-4 0,3 5 0,-2 2 12,1-3 1,5 6 0,-3-3 0,0 2-67,5-3 1,-3 4-1,1-7 1,2 1-199,2-3 0,2 1 0,0-1 30,0-3 1,0-1 263,0-3 0,0-8 0,0-2 0</inkml:trace>
  <inkml:trace contextRef="#ctx0" brushRef="#br0" timeOffset="750">1537 858 7526,'17'0'-137,"1"0"0,-1 0 1,1 0-1,-1 0 53,1 0 1,5 0 0,2-2-1,1-2 169,-1-2-85,5-8 0,-11 5 0,6-10 0</inkml:trace>
  <inkml:trace contextRef="#ctx0" brushRef="#br0" timeOffset="996">2130 578 7776,'6'-12'-466,"-1"1"0,3 7 293,-2-2 0,4 4 0,7 2 405,1 0 0,-1 8 1,1 4-190,-1 3 1,1 3 0,-1-1-1,0 0-112,1 1 1,-3 0-1,-1-2 1,-2 1-8,1-6 1,4 3-1,-3-6 1,0-1 75,-2 0 0,0 0 0,5-7 0</inkml:trace>
  <inkml:trace contextRef="#ctx0" brushRef="#br0" timeOffset="1249">2654 578 7345,'-12'0'-264,"2"2"260,4 3 0,-3 0 1,5 7-1,-3 1 30,-3 2 1,1 9 0,-6 1 0,6 0 13,1 1 1,-4 5 0,4-4-1,2 2-63,-3 0 1,1-7 0,5 5 0,-3 3-59,2-3 1,1-6 0,-2 2-1,-1-3-156,2-3 1,2 0 0,2 1-101,0 0 337,0-9 0,-8 7 0,-1-6 0</inkml:trace>
  <inkml:trace contextRef="#ctx0" brushRef="#br0" timeOffset="1765">2042 298 6790,'-15'-8'-348,"3"-4"1,3 5 0,5-1 518,-2 0 10,0-2 0,8 1-92,5 3 1,4 4 0,10 2 0,2 0 4,-2 0 1,1 0 0,-1 0 0,4 0-86,3 0 0,-5 0 0,6 0 0,0 0-21,-2 0 1,6 0 0,-4 0 0,2-2 12,-2-4 1,4 4-1,-5-5 0,0-1 11,4 6 1,-6-12 0,2 8 0,-3 1-4,1-3 0,-7 6 0,4-4 1,-1 4-221,1 2 1,-4 0 0,5 0 210,-5 0 0,-1-8 0,-1-1 0</inkml:trace>
  <inkml:trace contextRef="#ctx0" brushRef="#br0" timeOffset="2067">2987 1 7972,'28'0'0,"-1"0"0,-2 0-7,-4 0 0,5 6-140,-3 0 1,2-1 0,-4-5-1,3 2 1,-3 2 0,-1 4 207,-3 2 1,0-1-1,1 5 1,-1-2 20,2 1 0,-3 3 1,2 3-1,0 2-45,-1 3 0,0 5 1,1-4-1,-3 2-13,-3 4 0,3 3 0,-5 3 0,0 2-11,-4 2 0,1 5 1,-1-3-1,-2 1-315,-2 5 1,-10-4-1,-3 1 1,-6 3 301,-7 0 0,-3 5 0,-8-2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38.088"/>
    </inkml:context>
    <inkml:brush xml:id="br0">
      <inkml:brushProperty name="width" value="0.08571" units="cm"/>
      <inkml:brushProperty name="height" value="0.08571" units="cm"/>
      <inkml:brushProperty name="color" value="#008C3A"/>
    </inkml:brush>
  </inkml:definitions>
  <inkml:trace contextRef="#ctx0" brushRef="#br0">0 53 6422,'10'-8'-88,"-2"7"0,-8-9 525,0 4 37,0 4-169,0-6 22,0 1-261,0 5 117,8-6-53,-6 8-124,5 0 6,-7 0 1,2 0 10,4 0 0,-4 8 0,6 3 47,0 5 0,-6 1 0,3 1 0,-1-1-9,2 1 1,-4 7-1,4 2 1,-4 2-12,-2 0 1,0 0 0,0 6 0,0 0-19,0 0 0,6 0 0,-1-2 0,-1-2-47,-2-2 1,0-6 0,2 5 0,2-3 0,-2-4 1,0-1 0,0-3 0,1 1-18,-1-1 0,-2 0 0,0 1 0,2-1-48,2 1 1,0-7 0,-6 1 0,0 2-111,0 1 0,-2-3 0,-2 0-169,-2 1 0,-6-3-70,7 1 0,-7-5 192,6 6 1,-2-8 235,2 2 0,5-12 0,-7-4 0</inkml:trace>
  <inkml:trace contextRef="#ctx0" brushRef="#br0" timeOffset="520">70 368 6486,'2'-16'59,"4"4"1,-2 3 0,8 3 108,1-6 1,-3 4-1,2 1 16,1-1 0,3 0-93,1-3 1,1-3 0,-1 8-77,0 2 0,-5 2 0,0 2 1,1 0-17,3 0 1,-4 0 0,-1 0 0,1 2-10,-2 4 1,5-4 0,-5 6 0,1-2 0,1-1 1,-6 7 0,4-4 0,-1 0-5,1-1 0,-6 7 14,2-2 1,-4 3 75,-2 3 1,0-7 0,-2-1 34,-4-2-98,-4-3 0,-7 1 1,-1 0-1,1-2 16,-1-2 0,1 4 0,-3 0 0,-1-3-8,-2-1 0,-1-2 0,7 0-133,0 0 1,5 0-981,0 0 774,8 0 0,4-5 317,12-1 0,4 0 0,1 6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34.389"/>
    </inkml:context>
    <inkml:brush xml:id="br0">
      <inkml:brushProperty name="width" value="0.08571" units="cm"/>
      <inkml:brushProperty name="height" value="0.08571" units="cm"/>
      <inkml:brushProperty name="color" value="#E71224"/>
    </inkml:brush>
  </inkml:definitions>
  <inkml:trace contextRef="#ctx0" brushRef="#br0">1 53 8060,'11'0'-1137,"1"0"1195,2 0 1,1 0 0,3 0-95,-1 0 1,-5 0 0,-1 2-1,3 2 26,1 1 0,3 9 27,-1-2-70,1-5 0,-1 7 0,1-7-145,-1 3 0,1-4 0,-1 4-30,1-2 1,-7-3 227,1-5 0,-8-7 0,11-3 0,-5-7 0</inkml:trace>
  <inkml:trace contextRef="#ctx0" brushRef="#br0" timeOffset="334">402 18 6164,'10'-8'506,"-2"6"-505,-8-6 151,0 8 1,0 2-64,0 4 1,-6 4 0,-2 7 0,0 1 4,1-1 1,-5 1 0,4-1-1,-1 1 88,-5-1-225,-2 8 1,5-5-1,-1 5 1,-1-1 1,-1-1 0,2 4 0,5 0-138,-1-1 1,4-2 0,-6 4 0,1 2-668,-1-3 846,6 6 0,-12-14 0,7 6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4:33.518"/>
    </inkml:context>
    <inkml:brush xml:id="br0">
      <inkml:brushProperty name="width" value="0.08571" units="cm"/>
      <inkml:brushProperty name="height" value="0.08571" units="cm"/>
      <inkml:brushProperty name="color" value="#E71224"/>
    </inkml:brush>
  </inkml:definitions>
  <inkml:trace contextRef="#ctx0" brushRef="#br0">1 123 7235,'7'-18'-247,"-5"1"0,4-1 0,-2 3 428,2 3 0,-4 3 1,6 5-159,-1-2 0,-3 0 1,6 4-1,0-2-20,-1-2 0,3 1 0,5 5 32,1 0 1,-1 0-1,1 0-44,-1 0 0,1 0 0,-2 0 0,3 2-3,-2 3 0,-1-1 0,-3 6 7,-1-2 0,0 5 0,2-1 1,-1 3-14,-7 3 0,1-1 1,-1 1-11,-2 0 1,-2-1-1,-4 0 1,-2 1 2,-2-1 1,-7 1 0,0 0-49,-1 0 1,-4-2 0,1 1 0,-1-4-40,1-1 1,-8-3 0,3 4 0,1-2 23,1-4 0,3 1 1,-1-4-1,1 2 88,0-3 0,-1-1 0,1-2 0</inkml:trace>
  <inkml:trace contextRef="#ctx0" brushRef="#br0" timeOffset="330">490 35 6356,'0'-9'-56,"-3"1"0,-3 8 103,-5 0 0,-5 6 29,-1 0 1,6 5 0,0-3 0,2 0-1,0 2-17,2-1 0,-4-2 0,5 4 0,0 2 6,-1 3 0,4 2 1,-3-1-1,5 0-31,1 1 0,0-1 0,0 1-37,0 0 0,1 0 0,5-4 0,6 0-74,3-2 1,10-6-1,5 3 1,3-1-143,1-4 0,9-3 219,3-1 0,5 0 0,1 0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44.099"/>
    </inkml:context>
    <inkml:brush xml:id="br0">
      <inkml:brushProperty name="width" value="0.11429" units="cm"/>
      <inkml:brushProperty name="height" value="0.11429" units="cm"/>
      <inkml:brushProperty name="color" value="#E71224"/>
    </inkml:brush>
  </inkml:definitions>
  <inkml:trace contextRef="#ctx0" brushRef="#br0">140 1407 6698,'-9'-7'118,"1"4"-966,8-5 847,0 8 0,8-7 1,1-4-1</inkml:trace>
  <inkml:trace contextRef="#ctx0" brushRef="#br0" timeOffset="787">123 63 15468,'0'7'-2531,"0"-7"0,2-5 2077,4-7 1,3-4 621,9 5 536,-9 3-291,-1-8-449,-8 14 1,0 2 0,0 12-24,0 4 1,0 7 0,0 2-1,0 0-90,0 1 1,0 5 0,0-2 0,0 4 222,0 2 0,0 5 0,0 3 1,0 2-66,0 3 0,6 1 1,0-1-1,0-3 2,1-2 1,-5 3-1,6-3 1,-2 0-95,0-1 0,1 5 1,-3-4-1,2-1-34,-3 0 0,6 5 0,-1-4 0,-1 0 25,1 0 0,4-1 0,-6-3 0,-1 0 71,3-7 0,-4 4 0,6-7 0,0 2-5,-1-3 1,-5 0 0,4-6 0,-2 1-20,0-2 0,-1-1 1,-5-3-129,0-1 0,2 1 0,2-3-180,2-3 0,-1-6-117,-5 7 0,6-6-24,0 6 540,0-8 0,-21 4 0,-5-8 0</inkml:trace>
  <inkml:trace contextRef="#ctx0" brushRef="#br0" timeOffset="1042">1 1722 9341,'0'-18'-588,"0"6"0,2 3 1,1-1 815,3 0 1,2 7-171,-2-4 1,-2 6 0,7 1 0,3 0-109,1 0 0,3 0 1,-1 0-1,1 0 23,-1 0 0,3 0 0,1 0 0,1 0 32,1 0 1,2 1 0,0 4 0,-1 0-56,2-2 0,-2 2 1,-7-2-1,3 3-135,2-1 1,-3 2 0,6 0 0,-5 2 199,4-1 1,-4 5 0,5-4 0</inkml:trace>
  <inkml:trace contextRef="#ctx0" brushRef="#br0" timeOffset="1279">943 1477 9431,'0'-17'-401,"0"-2"223,0 3 0,-1 6-140,-6 3 0,3 7 241,-8 7 0,8 3 0,-8 6 1,-1 3 69,4-2 0,-8 1 1,1 0-1,-6 4-3,2 1 1,0 1 0,1-7 0,-3 0-79,-1 1 0,-2 1 1,4 2-1,-2 3-455,1-3 557,3 7 1,-6-10-1,-4 9 1</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47.937"/>
    </inkml:context>
    <inkml:brush xml:id="br0">
      <inkml:brushProperty name="width" value="0.08571" units="cm"/>
      <inkml:brushProperty name="height" value="0.08571" units="cm"/>
      <inkml:brushProperty name="color" value="#E71224"/>
    </inkml:brush>
  </inkml:definitions>
  <inkml:trace contextRef="#ctx0" brushRef="#br0">1 368 8322,'9'0'-708,"1"0"605,-4 0 0,-2 0 0,7 0 163,3 0 1,2 0 0,1 2 22,0 3 0,1-3-62,-1 4 0,1-4 1,-1-2-19,1 0 0,-1 0 0,1-2-25,-1-4 0,1 3 0,-1-9 1,1 0-22,-1 3 1,6-7-1,1 4 1,-3-3 17,-2-3 0,-2 1 0,-4-1 0,-4 1-3,-1 0 0,4-7 1,-7 1-1,0 2-27,-4 1 1,-1 3-1,0-1-18,0 1 1,-8-1 52,-3 1 0,-4 1 1,-3 5-1,0 5 22,1 4 1,-1 2 0,1 0 0,-1 0 12,1 0 1,0 0-1,-1 0 1,1 0-5,-1 0 1,1 6-1,-1 2 1,1 1 131,-1 5 1,1 1 0,1 5 0,3 1-75,1 2 1,6 8-1,-3-1 1,1 3-16,4 1 1,0 7 0,0 2-1,-2 0 6,2-1 1,3 5-1,1-4 1,0-1 22,0 1 0,0 0 1,0-5-1,0 1 1,0-6 1,0 2 0,0-6 0,0 2-4,0-2 1,0 2-1,0-5 1,1 0-74,5-1 0,-4-3 1,4-4-1,-4 0-119,-2-1 0,6-6 0,0 1-221,-3 2 1,7-5 0,2 1-89,3-2 0,3-2 1,-1-6 419,1 0 0,7-8 0,2-2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5:48.612"/>
    </inkml:context>
    <inkml:brush xml:id="br0">
      <inkml:brushProperty name="width" value="0.11429" units="cm"/>
      <inkml:brushProperty name="height" value="0.11429" units="cm"/>
      <inkml:brushProperty name="color" value="#E71224"/>
    </inkml:brush>
    <inkml:brush xml:id="br1">
      <inkml:brushProperty name="width" value="0.08571" units="cm"/>
      <inkml:brushProperty name="height" value="0.08571" units="cm"/>
      <inkml:brushProperty name="color" value="#E71224"/>
    </inkml:brush>
  </inkml:definitions>
  <inkml:trace contextRef="#ctx0" brushRef="#br0">315 87 10506,'17'0'-899,"1"-7"0,-6 5 680,-1-4 1,-5 4 211,6 2 0,-8 2 0,-1 2 93,-6 2 1,-1 5 0,-6-3-1,0 0 48,1-1 0,3 5 0,-4-4 0,0 0-93,1-1 0,3 5 0,-4-4 1,0 2-23,1 3 1,-3-3 0,-5 0 0,1-1-81,4 1 0,-3-6 0,3 2 0,-3-4-43,-3-2 0,1 5 1,-1 1 74,1-2 1,-1-2 0,1-4-12,0-4 1,-1-3 0,3-9-121,3 1 1,-2-1 0,8 1 6,3-1 0,1 7 0,2-1 62,0-2 1,0-1 61,0-3 1,2 9 0,3 3 59,7 4 1,4-4-1,1 0-9,1 2 1,1 2-1,2 1 1,3-3 29,-3-2 1,0 0 0,1 6 0,1 0 15,-2 0 0,4 0 1,1-2-1,-1-2 9,0-2 1,4 1-1,-4 5 1,1 0 6,-1 0 0,4 0 0,-4 0 0,2 0-71,4 0 0,1 0 0,-1 0 0,-4 0 24,-2 0 0,4-6 0,-6 0 1,-1 2-56,-3 2 0,-1 2 1,-1 0-313,0 0 0,-5 0-494,0 0 822,-8 0 0,-4 0 0,-10 0 0</inkml:trace>
  <inkml:trace contextRef="#ctx0" brushRef="#br0" timeOffset="588">839 332 9549,'-12'6'-39,"1"0"1,7-3-158,-2-8-686,4 3 0,2-8 771,0 4 1,8 2 0,3-7 234,5-3 0,1 6 0,1 2-67,-1 4 1,1 2-1,-1 0-49,1 0 1,-1 2 0,1 4-35,-1 6 1,-5 1 0,-3 3-55,-1 1 1,-2 5 35,-6 13 1,0-8 0,0-4-25,0-3 1,0-3 3,0 1 1,0-7-27,0 1 38,0-8 0,0 2 0,0-12-43,0-6 1,0-3 0,2-3 0,2 1 20,2-1 1,7 1 0,-3-1 0,2 1 33,-1-1 1,-7 7 0,2-1 0,-2 0 94,2 3 1,-4-7 168,3 4 0,-3 3-139,-2-3 1,0 6 490,0-5-472,0 7 0,0 4 0,0 11 0,0 5-94,0 1 1,0 1 0,0 1-1,0 3-12,0 1 0,2 2 0,4-4 1,4 3-30,0-3 0,5 4 1,-3-1-1,3-3-226,3-2 0,-1-7 1,1 0-1,-1 1-80,1 3 0,-3-5 337,-3 1 0,3-8 0,-5 4 0</inkml:trace>
  <inkml:trace contextRef="#ctx0" brushRef="#br1" timeOffset="983">18 1048 8441,'8'10'-213,"-4"-3"0,7-7 0,3 0-24,2 0 0,1 0 0,2 0 0,5 0 186,5 0 1,2 0 0,2 0 0,0 0 91,4 0 0,1 0 1,-1-2-1,4-1 39,6-3 1,5-2 0,4 4 0,5-4-8,1-1 0,-4 3 1,6-4-1,2 2-47,2 3 0,2 3 0,-2-2 0,-4-2-102,-6 2 0,0 1 0,-4 3 0,-7 0-109,-8 0 1,0 0-1,-12 0-541,0 0 726,-2 0 0,-7 0 0,-1 0 0</inkml:trace>
  <inkml:trace contextRef="#ctx0" brushRef="#br1" timeOffset="1501">891 1450 8341,'-2'17'-462,"-3"1"1,1-3 0,-8-2 0,-2-3 508,-1-2 0,-3 6 1,1-5 44,0 1 0,-1 3 0,1-7 0,1 0-32,4 1 0,-3-4 0,3 3 0,-3-2-66,-3 2 1,1-5 0,-1 5-47,1-5 0,-6-1 34,-1 0 0,1 0 1,6 0-1,-1 0 1,1 0 7,-1 0 1,7-7 0,1-4-16,2-5 1,2-2-1,6 1 1,0-2-11,0-4 0,2 3 1,4-4-1,4 6 38,-1 0 1,5 6 0,-6 1 0,1-2 8,5 4 0,-4 2 0,1 4-4,3-3 1,2 5 0,3-5-1,2 2 5,3-1 0,1 3 1,-4-4-1,4 4 76,3 2 1,1-7-1,6 1 1,-2 3-30,-4 1 1,2 2 0,-6 0 0,2 0-40,4 0 1,-4 0-1,0 0 1,-1 0-106,-5 0 1,4 0 0,-1 0-1,-3 0-191,-2 0 0,-1 5 1,-1 1 274,1-1 0,-1-3 0,1-2 0</inkml:trace>
  <inkml:trace contextRef="#ctx0" brushRef="#br1" timeOffset="2192">1433 1450 6621,'2'15'409,"4"-1"0,3-3-477,1 3 1,5-5 0,-5 3 0,2 0-52,-1-2 0,3 3 1,7-5-1,3 0 70,-3-1 0,-2-1 1,-1-6-1,-1 0 42,1 0 1,-1 0-1,1 0 1,-1-2-5,1-3 1,5 0 0,0-6-1,-1-1 29,-3 3 1,-2-7-1,-1 5 1,-2-5-20,-3-1 1,-5-1 0,4 1 32,-3-1 0,-1 1 44,-6-2 0,0 9-68,0-2 0,-2 8 4,-3-2 1,3 6 0,-4 6 17,4 6 1,2-4 0,0 5 0,0 0 22,0 3 0,2 2 1,2 0-1,1 4-7,-1 1 1,4 7 0,0-5 0,0 2-19,-1 4 1,5 2 0,-6 1 0,0 2-26,1-1 1,-3 0 0,6 1 0,-2 3-15,-4 2 1,-2 6 0,-2-5 0,0 1-6,0 0 1,0 4 0,0-6 0,0 3 18,0-1 1,0-3 0,0-6 0,-2 2 35,-4-2 1,2-4 0,-6-3-1,1-1 30,-1-6 0,-2-2 0,-5-4 0,-1-4 81,1-3 1,-1-1 0,-1-6 0,-2 0-77,-3 0 1,-5-3 0,6-2 0,2-6-9,1-5 0,5-2 0,1 0 0,2-6-56,-1-6 1,5-3 0,2-1 0,4-3-82,2-3 1,6-5 0,4-9 0,3-3-77,7-1 1,9-14 0,0 4 0,6-2-55,6-1 0,-2 6 0,9-5 0,4 9 49,5 1 1,9 5-1,-2-3 152,4 4 0,9 1 0,3 0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7:35.224"/>
    </inkml:context>
    <inkml:brush xml:id="br0">
      <inkml:brushProperty name="width" value="0.11429" units="cm"/>
      <inkml:brushProperty name="height" value="0.11429" units="cm"/>
      <inkml:brushProperty name="color" value="#E71224"/>
    </inkml:brush>
  </inkml:definitions>
  <inkml:trace contextRef="#ctx0" brushRef="#br0">280 365 9210,'-18'0'-6,"1"-2"1,-1-2-32,1-2 1,5 0 0,0 6 0,-1 0-313,-3 0 1,-1 0 219,-1 0 1,3 2 0,1 2-1,3 4 138,-3 2 0,4-4 0,1 5 0,-1 3 50,0 1 0,6-1 0,-3 1 0,1 5-34,0-1 1,0 1-1,6-3 1,0 1-45,0-1 0,0 6 0,2 2 0,4-5-77,6-1 0,3-3 0,5-3 0,1-1 42,2 2 1,8-7-1,-4 1 1,4-1-455,4-2 1,-4 1 505,10-6 1,-4 0 0,-2 0-1</inkml:trace>
  <inkml:trace contextRef="#ctx0" brushRef="#br0" timeOffset="340">577 557 9210,'-18'-2'-850,"1"-4"893,-1 4 0,6-5 0,1 7 120,-3 0 1,-1 0-358,-3 0 0,3 1 0,1 3 0,4 4 281,3 2 1,1-4 0,6 5-48,0 3 1,0 1 0,2 1 0,4-3-45,5-1 0,5-6 0,1 4 1,1 0-26,-1-1 1,3-5-1,1 2 1,2-4-22,-1-2 1,-3 0-1,-2 0 1,1-2 34,-1-4 0,0 2 0,-5-8 0,-2-1-37,-2-3 0,-2-1 0,-6-1-6,0 1 0,0-1 0,-2 3 0,-4 1-66,-6 3 1,-3 5-1,-3-4 1,1 2 34,-1 6 0,-5-1 1,0 3-1,2 0-133,1 0 1,3 0 225,-1 0 0,-7 7 1,-2 3-1</inkml:trace>
  <inkml:trace contextRef="#ctx0" brushRef="#br0" timeOffset="774">805 522 8967,'16'-14'-413,"1"1"0,1-1 1,-1 7-1,1-1 385,-1 0 1,1-4 0,-1 7 77,1 1 0,-1 2-7,1 2 1,-2 2 0,-3 2 0,-2 3-23,3 3 0,-4-4 1,1 4-1,1-1-9,-2 1 0,5 0 0,-5 3 0,2-1-39,-1 1 1,-5 3 0,4 1-1,-3 1-15,-3-1 1,0 1 0,0-1-14,2 2 1,0-3 37,-6 2 0,-2-9 0,-2-1 0,-4-1 27,-2-2 0,5 1 0,-5-8-8,2-4 1,-5-4 0,3-7-6,0-1 0,2 2 0,8-3 0,0 2-4,0-1 1,0-1 0,0-2 0,0-3 0,0 3 0,8 2 0,4 1 0,1 1-57,-1-1 1,4 1 0,-5 1 0,5 5-92,1 5 1,1 4 0,-1 2 169,1 0 1,-1-8 0,1-2 0</inkml:trace>
  <inkml:trace contextRef="#ctx0" brushRef="#br0" timeOffset="1258">1432 540 9210,'13'-6'-185,"-2"0"0,-8-2-34,3 2 1,4 4 0,0-5 140,-1-1 0,7 6 0,-4-4 160,3 4 1,-3 2-1,0 0-83,1 0 0,2 0 0,3 0-9,-1 0 1,1 8 0,-2 5-32,-5 1 1,4-2-1,-11-1 1,2 3-43,3 1 0,-8-3 0,5 0 27,-4 1 0,-2 3 2,0 1 1,0-5 142,0 0 0,-2-9 1,-4 3-63,-6-4 0,4-10 0,-3-3-6,3-5 0,1-1 0,2-1 0,0 1-97,2-1 0,0 1 0,3 0 0,3-1-22,3 1 0,-4-1 0,10 1 0,0-1-35,-3 1 0,8 5 0,-6 2 0,4 3-51,4 3 0,-3 2 1,2 2 199,0 0 1,-2-8 0,2-2 0</inkml:trace>
  <inkml:trace contextRef="#ctx0" brushRef="#br0" timeOffset="1625">2026 505 8714,'10'0'-1349,"0"0"1496,-4 0 0,3 5-34,8 1 1,2 0-113,-3-6 0,1-2 0,-4-2-42,-1-2 1,-9-1 0,5 3 44,1-2 1,-9-2-184,6 2 0,-6-1 1,-6-7 126,-5 2 1,2 8-1,-3-1 1,-1 3 105,-4 2 0,1 0 0,-3 2 31,2 3 1,5 3-1,3 6 1,2-3-39,2 3 1,3 2 0,2 1-10,0 1 1,7-1 0,0 0-1,2-1-43,5-4 0,1 1 0,4-5 0,-3 2-165,2 3 1,0-5 0,2 1-23,2-2 1,-3-6-1,5 5 1,-5-4 197,0-2 1,6 8-1,2 2 1</inkml:trace>
  <inkml:trace contextRef="#ctx0" brushRef="#br0" timeOffset="1943">2463 103 9226,'-2'-18'-222,"-4"1"0,4 0-353,-4-1 1,5 6 397,1 1 1,1 7 430,5-2 0,-4 6-185,4 6 1,1 9 0,-1 11 0,-1-1-59,-4 0 1,-1 6 0,0-2 0,0 2-43,0-2 1,6 4-1,0-4 1,-1 3-80,-4-3 1,1 2 0,2-6 0,3 2-6,3 4 1,-4-4 0,5 0 0,1-1-8,-2-5 0,6 6 0,-7 0 0,3 1 126,-1-5 1,2 4 0,3 0 0</inkml:trace>
  <inkml:trace contextRef="#ctx0" brushRef="#br0" timeOffset="2445">3004 487 8751,'0'-12'-2469,"0"1"2585,0-3 0,-2 5-26,-4-3 1,-2 8 0,-10-2 4,0 4 0,0 2 0,2 0 94,-3 0 0,2 2 1,0 4-132,-1 6 1,0 3 0,4 3 0,1-1-24,7 1 0,5-1 1,1 1-1,0-1 2,0 0 1,0 1 0,1-3-149,5-3 1,-1 2 0,6-9 0,2-1 77,3-2 0,-3-2 0,-3 0 0,5 0 0,-1 0 1,2-2 0,-3-3 0,-3-7-68,-2-4 1,3-1-1,-3-1 1,0 1 28,1 0 1,-3 5-1,-6 0 251,0-1 15,0 5-173,0 0 1,1 10 0,2 4 1,3 7 1,8 1 0,-3 2-64,6-5 0,-1 3 0,2-6 0,0 0-47,-1-1 1,0 1-1,1-4 1,0 3-42,-1 3 0,0-6 1,2 2-1,-3-4 137,2-2 0,0 8 0,-2 1 0</inkml:trace>
  <inkml:trace contextRef="#ctx0" brushRef="#br0" timeOffset="2746">3353 51 8989,'0'-18'-501,"0"8"-473,0-5 952,0 13 1,3 2-1,0 12 1,3 3 108,-1 3 0,-4-1 0,-1 2 0,0 5-58,0 5 1,0-2 0,0 0 0,0 0-17,0 0 0,0 1 0,0 1 0,0-4-95,0 0 1,0-3 0,0 5 0,2-2-15,4-4 1,-3-1-1,1-3 1,-1 1-387,-3-1 1,1 1 45,6-1 429,-6-7 0,7 5 1,-8-5-1</inkml:trace>
  <inkml:trace contextRef="#ctx0" brushRef="#br0" timeOffset="3114">3196 365 9237,'-11'0'-1939,"2"-2"1582,0-4 327,4 4 1,7-6 0,4 8 118,6 0 1,2 0 0,5 0 0,0 0-26,3 0 0,-2 0 1,5 0-1,0 0-33,5 0 1,0 0 0,1 0 0,-1 0-112,2 0 0,-2 0 0,1 0 0,-4 0 74,-2 0 0,-1 0 0,-6 0 0,-2 0 0,2 0 0,-6 0 0,0 0 54,2 0 0,-7 2 3,-1 4 1,-5-2 0,-1 8-29,0 1 0,0 3 0,0 1-25,0 1 0,0-7 0,0 1 1,0 2-66,0 1 0,2-3 0,2-1 1,4 1-125,2-2 1,2 3-1,4-5 34,3 2 150,-10-6 1,14 11 0,-3-5 0</inkml:trace>
  <inkml:trace contextRef="#ctx0" brushRef="#br0" timeOffset="3253">3825 208 9080,'-17'-8'0,"0"-4"-17,-2-3 0,8 5 0,0 4-1211,-2 4 499,-4 2 737,8 0 0,-7 0 0,7 0 0</inkml:trace>
  <inkml:trace contextRef="#ctx0" brushRef="#br0" timeOffset="3676">4122 435 8808,'10'-2'-501,"-4"-4"1,-4 2 0,-4-6 407,-4 3 0,2 1 0,-8 6 141,-2 0 1,0 2 0,-5 2 0,5 3-30,2 3 1,-1-4-1,5 4 1,-1-1 34,1 1 1,3 2-52,5 5 0,0 1 0,2-1 2,4 1 0,3-7 0,9-1 0,-1-2-42,0-4 0,2-3 1,-2 1-1,0 2 13,1 2 0,6 0 0,-2-8 0,0-2 23,-2-2 0,-5-7 1,-2 1-1,-4-3 7,0-3 1,-1 1-1,-4-1 1,2 1-9,-3-1 1,-6 1 0,-6 1 0,0 3 3,-4 1 0,-10 6 1,1-4-1,-2 3-76,-2 3 1,7 2 0,-6 2 0,2 0-150,-1 0 0,7 0 225,6 0 0,-1 0 1,-6 0-1</inkml:trace>
  <inkml:trace contextRef="#ctx0" brushRef="#br0" timeOffset="4130">4332 435 8931,'17'0'-1188,"-6"0"985,2 0 1,-1-6 0,5 0 280,0 2 1,1 2-1,0 2 44,-2 0 1,2 0-1,-3 2-77,-3 4 0,-2-2 0,-7 8-48,3 1 0,6-3 0,-5 1-22,-4 3 0,-1 2 0,-2 1 11,0 1 0,0-7 0,-2-1 56,-3-2 33,-6 5-66,-7-11 0,10 4 0,1-12-71,6-5 1,1-5 0,0-1-1,1-1 14,6 1 1,-3-1 0,6 1 35,5-1 1,6-5 0,4 0-1,3 1 1,0 3 28,0 1 1,5 7 0,-6 1 0,1 0 216,2 1 0,-6 5 0,3-2 0,-2 4-6,-4 2 0,4 0 0,-1 2 1,-3 2-80,-1 2 0,-6 13 0,0-1 0,-2 1-98,1 0 1,-4 7 0,-5 3 0,-1 4-180,-3 2 1,0 0 0,-3 1 0,-4 3 130,-11 2 1,-15 7 0,-11-3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7:34.040"/>
    </inkml:context>
    <inkml:brush xml:id="br0">
      <inkml:brushProperty name="width" value="0.08571" units="cm"/>
      <inkml:brushProperty name="height" value="0.08571" units="cm"/>
      <inkml:brushProperty name="color" value="#E71224"/>
    </inkml:brush>
  </inkml:definitions>
  <inkml:trace contextRef="#ctx0" brushRef="#br0">105 437 8441,'-17'0'-74,"-1"0"1,1 0-117,0 0 0,7 2 1,2 2-1,2 4-94,0 1 1,1-3 327,5 6 1,7-1-1,5 5-42,4-4 1,1 1 0,0-7 0,1 0-47,-1 2 1,7-7 0,-1 5-1,-2-4-57,-1-2 1,3 0 0,0 0 0,-3-2 52,-7-4 0,3-1 1,-6-7-1,-1 2 17,-3-1 0,-4-3 0,-2-1 8,0-1 0,-8 1 1,-3 1-1,-5 3 7,-1 1 1,-1 8 0,1-1 0,-3 3-26,-3 2 0,4 0 0,-5 0-105,5 0 146,1 0 0,1 7 0,-1 3 0</inkml:trace>
  <inkml:trace contextRef="#ctx0" brushRef="#br0" timeOffset="437">839 105 7856,'0'-17'-827,"0"-1"0,-2 1 929,-4-1 1,2 9 0,-5 1 0,-1 2-100,0 0 0,4 0 0,-5 6 26,-3 0 0,-1 0 1,-3 0 46,1 0 0,-1 2 1,1 4-1,1 6-6,5 3 0,-3 9 0,6 1 0,0 2-25,1 4 0,1 2 0,6 2 0,0 0-38,0 0 0,0 6 1,2-1-1,2-1 57,2-2 1,1 4 0,-3-1 0,2 1 23,-2 2 0,4-6 0,-3 4 0,1-5-46,2-1 1,-6-6 0,4 1 0,-4-1-15,-2-2 0,0 4 0,0-9 0,-2 1-57,-4-4 1,2 0-1,-8 3-51,-1 1 0,-3 0 1,-1-7-54,-1-6 1,1-1 0,-1-9 0,1 0 37,0 0 1,-3 0 0,1-2 0,-1-5-454,5-3 1,3-8 547,1-5 0,-13-4 0,5-8 0</inkml:trace>
  <inkml:trace contextRef="#ctx0" brushRef="#br0" timeOffset="578">350 647 8556,'17'-18'-474,"1"1"400,-1-1 0,1 7 0,-1 1-9,1 2 0,5 0 1,2 4-1,2-1 97,4 1 1,2 2 0,2 2-1,0 0-1114,0 0 1100,0 0 0,8 0 0,1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7:31.682"/>
    </inkml:context>
    <inkml:brush xml:id="br0">
      <inkml:brushProperty name="width" value="0.11429" units="cm"/>
      <inkml:brushProperty name="height" value="0.11429" units="cm"/>
      <inkml:brushProperty name="color" value="#E71224"/>
    </inkml:brush>
  </inkml:definitions>
  <inkml:trace contextRef="#ctx0" brushRef="#br0">245 70 15698,'-17'0'-338,"-1"0"0,1 0 181,-1 0 1,1 0 0,-2 0-1,-3 0 1,-1 2 0,2 4 27,1 6 0,8 3 0,1 3 1,-1-1-15,2 1 1,3-1-1,7 2 1,0 2 35,0 3 1,0 1 0,2-3 0,3 1-46,7-2 0,4-1 1,1-3-1,1 1 82,-1-1 1,6-1 0,1-3 0,-1-4-56,2 0 0,0 2 1,6-5-1,-3-2-194,-3-2 0,4-1 0,-4 4 256,2 1 1,2-1 0,6-5 0</inkml:trace>
  <inkml:trace contextRef="#ctx0" brushRef="#br0" timeOffset="358">629 280 10237,'0'11'-483,"0"1"0,-2 0 364,-3 4 1,3 3-1,-2-4 105,8-4 1,0 5-1,7-6 85,3 0 0,1 3 1,3-5 43,-1 2 0,1-6 0,-1 2 1,1-6-117,-1 0 0,1 0 0,-1 0 25,1 0 1,-9-6 0,-1-4-1,-2-2-137,0 1 0,-1-1 0,-5-5 0,0-1 65,0 1 0,0-2 0,0 3 0,-1 0-11,-5 5 1,2-4-1,-8 8 68,-1-2 1,-3 5-1,-1-2 1,-1 4-123,1 2 1,5 6 0,0 1 125,-1 3-64,5 2 1,-7 5 0,5 1-1</inkml:trace>
  <inkml:trace contextRef="#ctx0" brushRef="#br0" timeOffset="787">1241 420 8666,'17'0'39,"1"0"0,-1-2 0,1-2-79,0-2 1,-2 0-1,2 4 5,-1-4 0,-1 1 0,-2-3 0,-5-3-57,-1 2 1,-2 3 6,-6-5 1,-8 7 0,-4-2-1,-3 3 167,-3 3 0,1 0 1,-1 0-1,2 0-22,-2 0 0,0 0 0,1 0 115,-1 0 1,7 0-110,-1 0 1,8 9-87,-2 3 1,6 3-1,6 1-10,6-5 0,3 3 0,3-8 0,-1 0-62,1 1 0,1-6 0,2 8 0,3-3-124,-3 0 0,4-2 1,0-4-1,1 0 221,-1 0 1,6-6 0,-4-4 0</inkml:trace>
  <inkml:trace contextRef="#ctx0" brushRef="#br0" timeOffset="1079">1834 123 10433,'0'-28'-409,"0"5"1,0 10 0,0 1 0,-1 0 361,-5 3 0,-4 1 1,-7 8 86,-1 0 0,6 2 1,3 4-54,1 5 0,2 5 0,6 3 0,0 3 64,0 1 0,0 2 1,2-2-1,2 6-11,2 4 1,2 2 0,-5 0 0,5-1 4,2 2 1,-4-1 0,3 0-1,-1 0-116,-4 0 0,4 0 0,-2-1 0,-1 2 26,3-2 0,-6 0 0,4 0 0,-4-2-37,-2-3 1,0-9-1,0 4 1,0-4-118,0-3 0,-8 0 0,-3-1 1,-5-2 5,-1-3 1,-1-8-1,-1 3 1,-3-4 47,-1-2 0,-2 0 1,3-2 180,-1-4 0,0-10 0,5-12 0</inkml:trace>
  <inkml:trace contextRef="#ctx0" brushRef="#br0" timeOffset="1546">1573 612 10570,'11'-17'-255,"1"5"1,-6-1-1,3 6-23,-1-3 1,6 7-1,-3-5 1,5 2-1,1 0 176,1 1 1,5 4 0,2 1 0,2-2 93,4-3 0,2 3 0,2-6 0,-2 2 17,-4 0 1,3-5 0,-7 3-1,0-1-4,0 2 0,4-6 1,-5 3-1,-3-2-27,-2 1 1,1-1 0,1-5 0,2-1-10,-1 1 0,-3-8 0,-3 3 0,-3-1 24,-1-3 0,-2 7 1,1-6-1,-3 2-44,0-1 1,-5 1 0,2 6-1,-4-1 1,-1 1 0,-1-1 0,-3 1 0,-4 1 132,-2 5 0,4-3 0,-5 8 0,-3 2 2,-1 2 1,3 2-1,0 0 6,-1 0 1,-3 2 0,1 4 0,4 8-44,4 7 0,-1 0 0,1 9 1,-1-1-30,0-2 1,2 10-1,6-6 1,-1 0 30,-5 2 1,4 0 0,-3 2 0,2 0-12,3 0 0,6-6 1,1 0-1,1 0 20,0-2 0,4 6 0,-5-6 0,1 1-88,0 2 0,0-6 1,-4 3-1,1-2-158,-1-4 1,-2-2-1,-2-1-166,0 0 1,0-2 74,0 3 1,-2-11 0,-4-2-243,-5-3 562,-5-3 1,-9-9 0,-2 1 0</inkml:trace>
  <inkml:trace contextRef="#ctx0" brushRef="#br0" timeOffset="1696">2044 542 10341,'8'-12'-693,"3"0"1,3 6 630,-2-5 1,9 7 0,-4-4 0,5 3 77,4-1 0,-2 0 0,7 6 1,-2 0-237,2 0 0,-3 0 0,-1 0 218,-2 0 1,6 7 0,-4 3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8:27:30.314"/>
    </inkml:context>
    <inkml:brush xml:id="br0">
      <inkml:brushProperty name="width" value="0.11429" units="cm"/>
      <inkml:brushProperty name="height" value="0.11429" units="cm"/>
      <inkml:brushProperty name="color" value="#E71224"/>
    </inkml:brush>
    <inkml:brush xml:id="br1">
      <inkml:brushProperty name="width" value="0.08571" units="cm"/>
      <inkml:brushProperty name="height" value="0.08571" units="cm"/>
      <inkml:brushProperty name="color" value="#E71224"/>
    </inkml:brush>
  </inkml:definitions>
  <inkml:trace contextRef="#ctx0" brushRef="#br0">891 36 15455,'2'-16'-3949,"4"5"4041,-3 3 1,1 8-18,-8 0 0,-5 8 1,-5 3-1,3 5-23,-3 1 1,-7 6-1,-3 3 1,2-1-32,-4 0 1,6 6 0,-9-2 0,2 2-49,0-1 0,7 3 0,-5-5 0,6 1 8,2-1 1,1-4 0,2 4-1,3 2-374,-3-3 0,1 5 0,0-9 0,2 0 125,4 2 0,-5-5 0,6 3 0,3-4-375,0-2 1,3-5 552,0 1 0,0-1 0,0 5 1</inkml:trace>
  <inkml:trace contextRef="#ctx0" brushRef="#br1" timeOffset="413">0 753 7154,'18'0'-2,"-3"3"1,-1 0 0,-3 4 0,3 2 46,2-1 0,1 0 1,0-6-1,1 4-8,-1-1 1,7 2 0,-1-1-1,0 1-82,2-1 1,-5-1 0,5 4-1,-1 0-225,-1-6 1,0 4 0,-4-1 269,5-1 0,-5-4 0,6-1 0</inkml:trace>
  <inkml:trace contextRef="#ctx0" brushRef="#br0" timeOffset="589">629 771 10792,'-2'-11'-914,"-4"7"1,-3 8-1,-9 8 785,1 5 1,0-1-1,-1 3 1,0-2 61,2 1 57,-11-2 0,9 10 0,-8 0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50:26.348"/>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5B2D90"/>
    </inkml:brush>
    <inkml:brush xml:id="br2">
      <inkml:brushProperty name="width" value="0.11429" units="cm"/>
      <inkml:brushProperty name="height" value="0.11429" units="cm"/>
    </inkml:brush>
    <inkml:brush xml:id="br3">
      <inkml:brushProperty name="width" value="0.08571" units="cm"/>
      <inkml:brushProperty name="height" value="0.08571" units="cm"/>
      <inkml:brushProperty name="color" value="#E71224"/>
    </inkml:brush>
  </inkml:definitions>
  <inkml:trace contextRef="#ctx0" brushRef="#br0">12016 1692 6197,'11'0'-41,"0"0"1,-4 0 50,4 0 0,-7 8 32,2 4 1,-4-3-1,-2 3 1,0 1-30,0 3 0,6 1 1,0 1-1,-3-1-13,-2 1 1,-1 5-1,0 0 1,3 1 2,3 1 1,-4 0 0,4 6 0,-4-2 8,-2 2 1,0 2 0,0 2 0,0-2 24,0-4 1,0 4 0,0-4 0,0 4 5,0 2 0,0 6 0,0 0 1,0-2-37,0-2 0,2 5 0,2 3 0,2 1-12,-3 1 0,5-2 1,-2 3-1,-3-1 16,0 1 1,3 1 0,0 1 0,-3-1 2,-2-1 0,6 7 1,-1-9-1,-2 5-8,-2 1 0,-2 6 0,0 2 0,0 0-5,0 1 1,-6 3 0,0-4 0,-1 0 2,1 0 0,4 4 0,-4-4 1,4 2-11,2 4 0,0 2 0,0 2 0,0 0 0,0 0 1,0-6 0,0 0 0,0 0 30,0-2 0,0 6 1,0-2-1,0 4 0,0 0 0,-3 7 0,0-11 0,-3 2-12,2 6 1,2-10 0,2 6 0,0-2-8,0 0 1,6 2 0,2-1-1,-1 1-9,2 0 0,4 0 1,-2 1-1,2-2-3,-1 1 0,4-6 0,-6-2 1,2 0 0,-1 0 1,-5 2 0,4 6 0,-3 1 3,-2-3 0,2 2 0,-1 0 1,-2 2-19,-2 4 1,-2-8 0,0 5 0,0 1-33,0-2 0,0 0 1,0-1-1,0 2 9,0-4 1,6 5 0,0-10-1,-3 4 37,0 2 0,-3-2 0,1-1 0,3-1 2,2 0 1,2 6 0,-2-7 0,3 2 11,1 3 0,6-6 0,-5 0 0,5 2 21,1 2 0,-5-4 1,-3 0-1,-2 3 7,-2 0 0,3 3 1,-2-2-1,-2-2-14,-2-1 1,4-7-1,-1 5 1,-2 1-12,0-2 1,3 4 0,0-6 0,-2 0-17,-2 1 1,2 3 0,3-4-1,-3-2-4,-2-4 1,-1 6 0,4-11 0,1-1 16,-2 3 1,-2-3 0,-2 1 0,1-4 14,5-3 0,-5 5 0,6-6 0,-5-3-5,-2-1 1,2 4 0,2 0-1,1-2-1,0-3 0,-4-6 0,-1-1 0,0 0-24,0-2 1,0 4-1,0-8 1,0 0-1,0-4 0,0-3 0,0 2 1,0 0-3,0-1 0,0-5 0,0-1 4,0 3 1,-6-5-121,1 3 0,-1-6-167,6 6 0,2-8 291,4 2 0,-4-5 0,5-1 0</inkml:trace>
  <inkml:trace contextRef="#ctx0" brushRef="#br0" timeOffset="-21068">5047 278 8344,'-9'-10'-437,"1"2"1,8 8-1</inkml:trace>
  <inkml:trace contextRef="#ctx0" brushRef="#br0" timeOffset="-20897">5082 574 8364,'-9'0'-1702,"1"0"1093,8 0 609,0 0 0,0 0 0</inkml:trace>
  <inkml:trace contextRef="#ctx0" brushRef="#br0" timeOffset="-20706">5292 487 8355,'17'0'-19,"1"-8"0,-1 1 46,1-5 1,-1 4-1,1 8 1,-1 0-214,1 0 1,-1 0 0,1 0-133,-1 0 0,0 0 318,1 0 0,-8 0 0,-3 0 0</inkml:trace>
  <inkml:trace contextRef="#ctx0" brushRef="#br0" timeOffset="-19531">1642 1203 6100,'-18'0'244,"7"0"-126,-1 0 0,8-2-14,-2-4 1,6 4-23,6-3 0,-2 3 1,8 2-19,1 0 1,3 0-1,1 0-78,1 0 64,-1 0-63,1 0 1,-1 0 0,1 0 0,-1 0-1,3 0 1,1 0 11,2 0 1,8 0-1,-2 0 1,4 0 18,2 0 0,6-6 0,2 0 77,1 2-84,3 2 50,-3 2 1,13 0-41,-5 0 1,6 0 0,1 0 0,1 0 15,4 0-994,4 0 976,-6 0 0,2 0 14,0 0-115,-8 0 93,4 0 1,-5 0-547,3 0 506,-4 0 19,6 0 0,-5 0 155,3 0-142,-4 0-1,6 0 1,-1 0 153,-1 0-139,0 0 22,2 0 0,-4 0 47,8 0 452,-7 0-540,3 0 1,-6-6-17,4 1 37,-3-1 1,4 0 0,-6 0 18,0 2 3,-1 2 30,-7 2 0,3-6-25,-7 1-21,0-1 442,-6 6 1,0 0-409,0 0 3,-8-8 51,6 6 0,-12-6-42,8 8 21,-8 0 237,4 0 0,-5 0-197,3 0-68,-3 0 1,5 0 0,-6 0-60,5 0 56,-5 0 1,6 0 0,-7 0 34,-1 0 0,1 0 55,-1 0-119,1 0 1,-7 0-89,1 0 113,-1 0-149,-1 0 1,0 0-333,-4 0 320,-4 0-532,6 0-1178,-8 0 1814,0 0 0,0 8 0,0 2 0</inkml:trace>
  <inkml:trace contextRef="#ctx0" brushRef="#br0" timeOffset="-24604">1555 365 8355,'5'-12'-104,"1"1"1,0-1-1,0 0-176,0 1 1,1 5 411,-1-6 1,-4 6 57,4-5 124,-4 7-63,-2-4-179,0 8 0,0 2-28,0 4 0,0 4 0,0 7-66,0 0 0,0 1 1,0-1 12,0 1 0,0-1 0,0 1 0,0-1 46,0 1 1,0-1-1,2 1 16,4-1 1,-2 1-1,5-1-21,-1 0 0,0-5 1,-4 0-1,3-1 37,3-1 1,-4 0 0,6-6 2,1 2 1,-3-1 0,2-5-89,1 0 1,-3 0 0,1 0-134,3 0 0,2 0-291,1 0 220,0 0 1,-5-2 0,0-1-277,1-3 0,-3-2 0,2 4 153,1-2 0,-5-2 343,-2 3 0,4-5 0,-1-8 0</inkml:trace>
  <inkml:trace contextRef="#ctx0" brushRef="#br0" timeOffset="-24364">1677 470 8097,'17'0'-1793,"-7"0"2170,5 0 1,-11 0-397,8 0 1,0 0-1,5 0-170,1 0 1,-7 0 0,1 0-91,1 0 279,-5 0 0,8-8 0,-7-2 0</inkml:trace>
  <inkml:trace contextRef="#ctx0" brushRef="#br0" timeOffset="-24203">1607 312 8382,'-12'-5'45,"1"-1"1,7-8-461,-2 3 0,6 3 1,6 2 312,5 4 1,-1 2 0,2 0 0,1 0 101,3 0 0,1-8 0,1-1 0</inkml:trace>
  <inkml:trace contextRef="#ctx0" brushRef="#br0" timeOffset="-23928">2061 400 7974,'12'2'218,"-1"4"0,1-3 0,5 7 0,1-2-286,-1-4 0,1 4 0,-1-1 0,1 3-76,-1 4 0,-1-5 0,-3 1 0,-1 0-25,2-1 0,-5-3 0,3 4 0,-1 0-686,-1-1 855,6-5 0,-14 12 0,5-7 0</inkml:trace>
  <inkml:trace contextRef="#ctx0" brushRef="#br0" timeOffset="-23678">2358 400 7924,'-8'-12'9,"-4"0"1,-3 9-136,-3-3 1,1 12 0,2 5 90,3 5 1,-2 1-1,7 1 1,-3-1 31,-4 1 1,1 5-1,-1 0 1,4 0-162,3 3 0,-5-7 0,6 4 0,2-3-512,2-3 676,2 1 0,0-1 0,0 1 0</inkml:trace>
  <inkml:trace contextRef="#ctx0" brushRef="#br0" timeOffset="-23181">2829 400 7924,'-17'0'-982,"5"0"1,1 0 1146,-3 0 0,-1 0 0,-3 0 1,1 0 93,-1 0 1,7 2 0,-1 2 0,-2 3-143,-1 3 1,-3 2-1,3 5-3,3 1 0,-1-1 1,7 1-1,2-1-51,2 0 1,2-5 0,0 0-1,0 1-135,0 3 0,6-4 0,2-3 0,1-1 64,5-4 1,1-2-1,3-2 1,-1 0-118,1 0 0,-1 0 0,1-2-67,-1-4 0,1 2 1,-1-7 160,0-3 0,-1-2 0,-2 1 1,-5 1 131,-1 3 0,0-1 113,-2-5 0,-4 5 179,3 0-211,-3 8 0,-4-3-137,-3 7 0,3 2 0,-4 3-205,4 7 0,2 4 0,0 1-212,0 0 0,2-5 1,2 0-1,3-1-589,3-1 961,-6 6 0,19-14 0,-3 5 0</inkml:trace>
  <inkml:trace contextRef="#ctx0" brushRef="#br0" timeOffset="-22527">3109 470 8355,'17'-18'-90,"1"1"1,-1 7-1,1 4 45,-1 4 1,-5 2 0,-1 0 24,3 0 1,-6 8 0,-2 4 70,-4 3 0,3 3 0,1-1-164,-2 1 1,-2-1-33,-2 0 0,0 1-1,0-1 1,0-5 19,0 0 75,0-8 0,-6 1 37,0-10 1,1 1-1,5-8 34,0-2 1,7-1 0,3-3-21,0 1 1,3 5 0,-5 1 0,2-1 127,3 2 0,-3-3 1,2 5 0,1-2 1,3 1-1,1-3-63,1 6 1,-1 4 0,1 2-31,-1 0 1,1 0 0,-3 2-73,-3 4 0,-4 4 1,-7 7-11,5 1 1,-4-1-1,4 1-42,-4-1 1,-2 0 0,-2-1-32,-4-4 0,4 3 43,-4-3 108,-3-4 0,5-1 0,-6-9-42,2-3 1,3 1 0,5-8 0,2-2 18,3-1 0,-1-4 0,6-3 0,0-1 5,-1 2 1,3 1 0,5 3 108,1-1 1,-1 3 0,1 1-16,-1 2 1,1 9 0,-1-3-77,1 4 0,-1 2 0,-1 2-114,-5 4 1,3 3 0,-6 9-213,1-1 0,-5 1 1,2-1-1,-4 1-81,-2-1 0,0 1 375,0-1 0,0 0 0,0 1 0</inkml:trace>
  <inkml:trace contextRef="#ctx0" brushRef="#br0" timeOffset="-22246">3930 452 7923,'11'-8'-919,"1"-3"1,-8 1 1621,2-2 1,-2 9 235,1-3-750,-3 4 0,8 10 0,-6 3 0,2 5-193,-2 1 1,-2 3 0,-2 1 0,0 4-35,0 2 1,0 0 0,0 5 0,0-5-138,0-2 0,0 4 1,0-6-1,0 1-211,0 1 1,0-6-1,0 4 80,0-3 1,-2-3-317,-4 1 622,4-8 0,-14-3 0,7-7 0</inkml:trace>
  <inkml:trace contextRef="#ctx0" brushRef="#br0" timeOffset="-21944">3877 574 8355,'12'-17'-84,"0"-1"0,-7-5 1,7 0 24,2 2 1,-5-5 0,3 3-1,2 2 1,1 1-35,3 3 1,-1-1-1,0 3 1,3 1 107,3 3 0,-3 5 0,3-4 1,-4 2 179,-1 4 1,-1 3 0,1 1-191,-1 0 0,-5 0 1,-3 1-1,-1 5-4,-4 6 1,4 3 0,-2 3-85,-2-1 0,-3 1 0,-1-1 0,0 1 53,0-1 1,-5 1 0,-3-1 0,-2-1-36,-3-5 1,-3 5 0,-1-6-1,-1 1-62,1 1 1,-7-6-1,1 3 1,2-1-58,1-4 0,2-2 1,1-2-1,0 0 184,0 0 0,7 0 0,-6-8 0,7-2 0</inkml:trace>
  <inkml:trace contextRef="#ctx0" brushRef="#br0" timeOffset="-21645">4384 50 6735,'0'-17'730,"0"5"-815,0 1 121,0 7 0,2-2 103,4 12 1,-5-2-1,5 7 0,-4 3 0,0 1 0,2 3 1,2-1 5,-2 1 1,0-1-1,-1 3 1,3 1-57,-2 2 1,-2 3 0,0-5-1,2 2-155,2-1 0,0 3 1,-6-2-537,0-2 434,0-1-267,0-3 1,0 1 4,0-1-318,0 1 748,0-1 0,0 1 0,0-1 0</inkml:trace>
  <inkml:trace contextRef="#ctx0" brushRef="#br0" timeOffset="-21252">4576 417 7709,'10'-8'-453,"-3"7"1,1-7 450,4 8 0,-3 0 0,3 0-73,2 0 0,-5 0 0,3 0 207,2 0-96,-7-8 1,3 6-166,-4-4 71,-4-3 1,6 5 124,-8-8-67,0 0 95,0 3 0,0-1 43,0 4 1,0 2 0,-2-5-28,-4 1 0,-4 2 0,-7 6 52,-1 0 1,0 2-96,1 4 1,2-2 0,1 5 0,4 1-39,3 0 0,1-4 1,6 5-35,0 3 1,0 1 0,0 3 44,0-1 0,8 1 0,3-1-113,5 1 1,-1-7 0,-1-1 0,-2 0-516,1-1 0,3-5 587,1 2 0,8 4 0,2-1 0</inkml:trace>
  <inkml:trace contextRef="#ctx0" brushRef="#br0" timeOffset="-8090">2044 1657 8355,'-12'6'-1273,"0"0"0,8 2 1273,-1-3 0,3-3 0,2 6 0</inkml:trace>
  <inkml:trace contextRef="#ctx0" brushRef="#br0" timeOffset="-6875">1991 1622 7988,'-10'-2'-1646,"5"-4"1622,3 5-107,2-7 157,0 8 1,0 8-67,0 3 0,0-1 37,0 2 1,5-1 0,3 5 65,2-5 0,-6 5 0,4-6-36,-1-1 1,-5 7 0,4-5-1,-4 5-9,-2 1 0,0 1 1,0-1-1,0 1-14,0-1 0,6 7 0,0-1 0,-2-2-10,-2-1 0,-2 3 1,0 2-1,0 2-5,0 4 1,5-3 0,1 1 0,-2 0 15,-2-2 0,-2 6 0,0-4 0,0 2 11,0-2 1,0 4 0,0-4-1,0 4 11,0 2 0,0 0 0,0 0 0,2 0-27,4 0 1,-4 0-1,4 2 1,-5 1-2,-1 3 1,6 0-1,0-4 1,-2 2 0,-2 1 1,-2 7 0,-2-6 0,-2-2-2,-2-3 0,0 5 1,6 2-1,0 0 9,0-1 1,0 1 0,0-4 0,0 1-1,0-1 0,0 4 1,0 0-1,0-1 26,0 1 1,2-2 0,2-6 0,2 0-13,-2 0 0,-2 0 0,0 1 0,2 3-16,2 2 1,-1 2 0,-5-5-1,0 5-12,0 2 0,0-4 0,0 5 0,0 3-2,0 1 0,0 2 0,0 1 0,0-1-5,0 1 1,0-3 0,0-1-1,0-5 8,0-1 1,0 3 0,2-3 0,2 0 4,2 1 0,6 7 0,-5-3 0,3-1 16,4-2 0,1 7 1,3-3-1,-3-1-5,-3 3 0,3-1 0,-3 2 0,4 1 14,1-1 0,0 1 0,-1 1 0,-2 3-5,-3 0 1,-5 4 0,4-5 0,-2 2-3,-5-2 0,5 4 1,-2-1-1,-2-3-6,-2-2 0,4 4 0,1 1 0,1-2-20,0-4 0,0 2 0,-4 1 1,1 2-7,-1-2 1,4 5-1,-2-3 1,-2-2 10,-2-2 1,-2 5 0,2-1-1,1-2 2,3-2 0,0 5 0,-4 1 1,2 0 0,2 0 0,2 4 0,-5-4 0,5 0 0,2 1 0,-4-1 0,3-4 0,1 2 0,0-2 0,-4 1 0,3-1 0,1 2 14,0-1 1,-4 4 0,3-2-1,1 1 6,0 0 1,-5-2 0,5-5-1,0-1-16,0 1 0,-5 5 0,5 2 1,-2 0-5,-4 0 0,0 4 0,0-4 0,1 1-3,-1-1 1,-2 5 0,-2-7 0,0 0-1,0 1 0,2-4 0,2 5 0,2-2 0,-2 1 1,-2-1-1,-2-6 1,2 0 1,3 1 0,-3-3 0,6-1 1,-2-3 0,0 3 1,0 0 0,-6 1 0,0-2 7,0 1 1,2 3 0,1-9 0,3-1-5,-2 1 1,-2 5-1,0-7 1,2 2 30,2 0 1,5-2 0,-5-7 0,-2 1-9,-2 0 0,4 0 1,0 0-1,-1 0-8,3 1 0,-6-4 1,4-1-1,-2-4-7,2-2 1,-2 5 0,5-5-1,-1 0-14,-4 0 0,0 0 0,0-3 0,3 2-30,3-4 0,-6 0 1,4-5-1,-2-1-139,-1-2 1,3-3-1,-4 5-497,2-2 668,0-1 0,-6 7 0,0-1 0</inkml:trace>
  <inkml:trace contextRef="#ctx0" brushRef="#br0" timeOffset="-4432">5606 1640 6006,'0'9'203,"0"1"-178,0-4 1,0 4-12,0 7 1,0 1-1,1-3-19,6-3 1,-5 3 0,4-3 0,-4 3 5,-2 3 1,0-1-1,0 1 1,0-1 7,0 1 1,2-1-1,2 3 1,1 1 10,-1 2 1,-2 1 0,-2-5 0,0 2-11,0 3 1,0 5 0,0-4 0,0 2-5,0 4 1,0-4 0,0 2 0,0 2-1,0 2 1,0-3-1,0-1 1,-2 2 12,-4 2 0,4 2 0,-3-2 0,3-2-10,2-2 0,0 0 1,0 4-1,0-2-6,0-2 1,0 0-1,0 6 1,0 0-6,0 0 1,0 0 0,0 0 0,2 0-5,3 0 0,-3 5 1,4 1-1,-4-2 3,-2-2 1,0-2-1,0 2 1,0 1 1,0 3 1,0 2 0,0-4 0,0 1 24,0-1 0,0 4 0,0 0 1,0 1-23,0 5 1,0-7 0,0 1 0,0-2-2,0 0 0,0 5 0,-2-3 0,-2 0-4,-1-1 1,-1 11 0,6-5 0,0 1 1,0 1 1,0 3-1,0 3 1,0 0-3,0-5 1,0 1 0,0-6 0,0 3 2,0-2 1,0 9 0,0-6-1,0 1 36,0-3 0,0-1 0,0 5 1,0 1 5,0-1 0,0 2 0,0 3 0,0-1-13,0-6 0,0 9 0,0-7 0,2 2-32,3 1 0,-1-3 1,6 0-1,-2 3 13,-4 3 0,3-2 1,-1 6-1,-2-2-7,-2-3 0,-2 3 0,0 0 0,0 0-5,0 0 1,0 4-1,0-3 1,0-1 4,0 0 0,0 6 1,0-4-1,0 2-5,0 0 1,0-8 0,2 2 0,2-1-2,2 1 1,0-4-1,-4 6 1,1-1 0,2-1 0,4 6 0,-5-4 0,2 1 1,-2-2 0,3 5 1,-1-5-1,-2-1-4,-2 2 0,-2-5 0,2 4 0,2 0-4,2-1 0,1 6 0,-3-4 0,2 0 0,-2 0 1,4 1 0,-1-6 0,1 0 7,0 1 0,4-5 1,-5 7-1,1-4 10,0-1 1,4 5 0,-5 0-1,1-1 10,0-3 0,5 4 0,-3-2 0,2-1-12,-1-1 0,-5-11 0,4 9 0,0-1-7,-1-1 0,-5 2 0,4 1 0,-2-1-2,0 1 1,1-3 0,-3-1 0,1-3-2,0 3 1,3-1-1,-2 1 1,-1-5 5,3-1 1,-4-2-1,5-6 1,1 1 28,0-2 1,-6 0 0,4 1 0,-2 0-5,-1 1 0,3-2 1,-4-1-1,2-2-15,-2-2 0,-2-5 1,-2 6-1,2-2 0,3-1 0,-3 0 0,4-6 1,-4 3-21,-2-3 0,0-1 0,2-3 0,2 0-8,2 1 0,0-1 0,-6 1 48,0-1 1,0-5 0,0 1-10,0 0 0,0 2-24,0 2 1,5-4 0,3-4-35,2-2 1,-4 1-28,5-2 0,-5-4-144,6 5 94,-8-6 0,3-2 111,-7-6 0,0-3 0,0-7 0</inkml:trace>
  <inkml:trace contextRef="#ctx0" brushRef="#br1" timeOffset="12387">2794 2059 6845,'0'-18'-463,"0"9"0,-1-1 521,-5 4-9,4 4 1,-14-11-22,5 7 0,1 0 0,-2 6-23,-1 0 0,-3 0 0,-1 2-13,-1 4 1,1-2 10,-1 7 0,3-5 0,3 6 15,6 1 1,4-3-6,2 2 0,0-6 1,2 3-12,4-1 1,4 0 0,7-4 0,1 1-2,-1-1 0,3-2 0,1-2 0,2 0 2,-1 0 1,-3 2 0,-2 2 0,1 2 6,-1-2 1,1-2-1,-3 0 1,-1 2-4,-2 1 0,-7 3 1,5-2 2,-2 6 0,-2-3 9,-6 3 1,0 0-9,0 5 1,0-5 3,0-1 0,0 1 64,0 5 0,-8-5-56,-4 0 1,3-8-1,-3 1 21,-2-3 1,5-2 0,-3 0-25,-2 0 0,-1 0 0,-3 0-33,1 0 1,0 0 0,-1 0 0,1 0 0,-1 0 1,1 0-1,-1 0 1,1 0-117,-1 0 1,1 0-239,-1 0 366,1 0 0,7 0 0,10 8 0,10 2 0</inkml:trace>
  <inkml:trace contextRef="#ctx0" brushRef="#br1" timeOffset="12659">3056 2164 8355,'18'0'-1133,"-8"0"1,-3-2 1040,-7-4 234,0 4 0,2-6-2,4 8-123,-4 0 1,8 2-24,-4 4 1,-4 4 0,3 7-76,-3 1 0,-2-1 0,0 1-49,0-1 1,2 0 129,4 1 0,-4-1 0,6 1 0</inkml:trace>
  <inkml:trace contextRef="#ctx0" brushRef="#br1" timeOffset="12817">3231 2024 8355,'-10'-18'-700,"5"1"0,1 7 105,-2 4 595,4 5 0,-14 1 0,7 0 0</inkml:trace>
  <inkml:trace contextRef="#ctx0" brushRef="#br1" timeOffset="13434">3336 2076 8137,'10'-7'-865,"-1"5"0,-3-4 823,6 4 1,3 2 0,3 0 0,1 0 22,4 0 1,-1 0 0,5 0 0,-2 2-9,-3 4 1,-3-2 0,-2 5 0,-1 1 15,-4 0 1,1-5 0,-7 7 65,-2 2 1,-2-5-56,-2 3 0,-2-2 0,-4 3 0,-4-1 76,1 2 1,-7-5-48,4 3 1,3-2-109,-3 1 122,8-3 1,-2-8-14,12 0 0,10 0 0,7 0 0,-2 0-22,-1 0 0,3 0 0,2 0 0,1 0-7,-1 0 1,4 6 0,-6 2 0,-2-1-25,-1 1 1,-8 0-1,-3-2 1,1 3 13,0 1 1,-6 6 0,1-5 14,-3 5 1,-2-5 0,-2 1 28,-3 2 0,1-7 0,-8 1 0,-2-2 30,-1 0 0,-8 2 1,-1-5-1,1 3-56,-2-2 0,0-2 1,-6-2-1,1 0 2,-1 0 0,6 0 1,0-2-1,2-2-60,-1-2 1,1 1 0,6 3-160,-1-4 1,3 2 207,3-8 0,4 1 0,8-7 0</inkml:trace>
  <inkml:trace contextRef="#ctx0" brushRef="#br1" timeOffset="14118">4051 2181 8355,'11'0'-2276,"-2"0"2242,-3 0 0,-2 0 67,8 0 0,-7-6 0,7 0 0,2 3 1,1 1 1,3 0 0,-1-2 0,1-2-1,-1 2 1,-1 0-1,-3 0 1,-1-3-13,1-3 1,-3 6-1,2-2 1,-1 2-33,-1-2 1,6 5 0,-7-7 0,3 2-29,0 0 0,-7 0 1,7 6 15,-8-7 0,-4 5 1,-12-4 24,-4 4 0,-1-4 1,0 0 17,-1 2 1,1 2-1,-1 2 1,1 0-27,0 0 0,5 6 1,0 2-25,-1 2 0,-1 1 0,1 5 0,3-3 24,2-1 1,-4 0 0,7 5 2,1 1 0,-4-1 0,2 1 9,2-1 1,2-5 0,2-1-1,0 3 1,0 1-1,0 3-3,0-1 0,0-5 0,2-2 18,4-3 1,-2 5-1,6-4 1,-1 0 29,1-1 1,-4-1 0,6-6-34,1 0 1,3 0-1,1 0 1,1 0 5,-1 0 1,2 0-1,3 0 1,1 0-17,-2 0 0,5 0 0,-3 0 1,0 0-1,2 0 1,-5 0 0,3 0 6,-3 0 0,-3-2 0,0-2 47,1-1 1,-6-1 0,-4 4 102,1-4-228,5 4 1,-11-6 117,9 8-263,-8 0-595,4 0 802,-8 0 0,-8 8 0,-2 2 0</inkml:trace>
  <inkml:trace contextRef="#ctx0" brushRef="#br1" timeOffset="16685">6270 1954 6003,'0'-17'-82,"0"5"251,0 0-26,0 8-17,0-3-107,0 7 1,2 6 0,4 1-6,5 3 0,-2-4 0,2 5 1,-2 3-41,1 2 1,-4 1 0,3 0 15,-1 1 0,-3-1 0,-5 1 0,0-1-73,0 1 0,0-7 0,0 1-35,0 2 1,0 1 117,0 3 0,9-9 0,1-1 0</inkml:trace>
  <inkml:trace contextRef="#ctx0" brushRef="#br1" timeOffset="17067">6392 1954 6217,'12'0'-311,"-2"0"334,5 0 0,-5 0 1,1 2 33,3 4 1,1 2 0,3 3 0,-1-3-16,1 0 0,5 0 1,2 5-1,3-3-10,3-2 1,0 3 0,0-3 0,-2 0-29,2 0 1,0-1-1,-2-3 1,-4 2-10,0-2 1,-5 0 0,3 0 26,-3 1 1,-4 1 24,2-6 1,-8-8-1,-4-3-2,-4-5 1,-2 5 0,0-1 0,0-2-30,0-1 0,0-3 0,0 1-62,0 0 1,0-1-1,-2 3-10,-4 3 1,2 4-234,-7 8 0,5 2 289,-6 4 0,1 4 0,-7 7 0</inkml:trace>
  <inkml:trace contextRef="#ctx0" brushRef="#br1" timeOffset="17523">7213 1989 8355,'-18'0'-623,"1"0"0,5 0 1,1 0 573,-3 0 36,6 0 0,1 2-3,7 4 1,0 3-1,0 9-10,0-1 0,0-5 1,0 0 61,0 1 1,2-3 0,3 0-11,6-3 0,0 5 0,0-6-1,3-2 1,1-2-1,3-2 1,-1 0-8,0 0 1,1 0 0,0 0-8,-2 0 0,-3 0 0,-3-2 1,-1-2 6,1-2 1,-7-8 0,6 3-21,-2-5 1,-5 5 0,4-1-19,-4-2 0,-2-1 0,0-3-71,0 1 0,-2 7 1,-4 4-1,-3 3-13,-1-3 1,-6 4 0,3-4 0,-7 4-54,-3 2 157,-1 8 0,7 2 0,0 7 0</inkml:trace>
  <inkml:trace contextRef="#ctx0" brushRef="#br1" timeOffset="17980">7824 1954 8355,'0'-12'-1357,"0"1"914,0 7 385,0-4 1,-6 10-18,1 4 1,-1 4 60,6 7 0,0 1 41,0-1 0,0-5 0,2-3 40,3-1 1,-1-2-48,8-6 1,-1 0 0,7 0-15,0 0 0,-7 0 0,0 0 1,2-2-21,-4-4 1,5 2 0,-6-7 6,0-3 1,-3-1 0,1-3 0,-4 1 1,-2-1-21,0 1 1,-6 5-1,-2 2 1,-1 3-75,-5 3 1,-1 2-1,-4 4 1,3 2-3,-2 1 0,0 3 102,1-2 0,0 4 0,-1 7 0</inkml:trace>
  <inkml:trace contextRef="#ctx0" brushRef="#br1" timeOffset="18391">8296 1762 8118,'-18'-2'-920,"1"-4"1,4 4 789,3-4 0,4 5 141,-6 1 0,0 0 53,-6 0 0,9 7 0,1 5-28,1 3 0,5 3 0,-4-1 0,4 1-6,2-1 1,2 1-1,2 1 1,4 3-10,1 1 0,-3 2 0,5-4 0,1 3 7,-2-3 0,6 4 1,-7-1-1,3-1-17,0 2 0,-7-6 0,5 7 1,-2-3-10,-5 0 0,2 1 0,-1-7 0,0 0 7,1 1 1,-3-6-1,-2-1-2,0 3 1,-7-5 0,1 3-37,-4 2 0,4-7 0,-6 1-65,-1 0 0,-3-6 0,-1 4-59,-1-4 1,6-2 0,1 0 152,-2 0 0,-3-8 0,-2-2 0</inkml:trace>
  <inkml:trace contextRef="#ctx0" brushRef="#br1" timeOffset="18535">8104 2199 8096,'-16'-12'0,"4"0"-608,7-1 0,3 3 0,2-2 672,0-1 0,0-3 0,2 1-58,3 3 1,5 4 0,8 8 0,-1 0 6,0 0 0,1 0 0,1 0 0,2 0-56,3 0 0,7 0 1,-2 0-1,2 2 43,-2 4 0,4 4 0,-5 7 0</inkml:trace>
  <inkml:trace contextRef="#ctx0" brushRef="#br1" timeOffset="19449">5938 2932 8355,'-12'-6'-217,"1"0"1,7-7-1302,-3 1 1359,-2 4 0,7-7 313,-3 3 1,5-1 0,3-1-166,3 2 0,8 9 1,-2-5 26,3 0 0,3 6 0,-1-6-24,0 1 0,1 5 0,-1-4 0,1 4 4,-2 2 1,-3 0 0,-1 2 0,1 2 7,3 2 1,1 7-1,1-3 1,-3 1-46,-3 1 1,3 0 0,-5 5 15,0 1 1,3-1 0,-7 1 20,-2-1 0,3 1 1,0-1 10,-4 0 0,-1-5 23,-2 0 0,-5-6 1,-3 3-13,-2-1 1,-2-2-6,-5-6 0,2-2 1,1-2-1,4-4 18,2-1 0,1 3 1,3-6-1,-2-1-18,2-3 1,2-1 0,2-1 0,0 1-14,0-1 1,8-1 0,4-3 0,3-1-38,3 2 0,-3 1 0,-1 3 0,-3-1 18,3 1 0,1 1 0,3 5 1,-1 5-184,1 4 0,-1 2 0,1 2 202,-2 4 0,3 4 0,-2 7 0</inkml:trace>
  <inkml:trace contextRef="#ctx0" brushRef="#br1" timeOffset="19797">6619 2792 8039,'10'0'-549,"-2"0"0,-20 8 1,-2 2 518,1 0 0,5 3 0,-2-5 32,3 2 1,-5-5 37,6 7 0,0 0-22,6 5 1,1 1-15,6-1 0,3-1 0,7-5-6,1-5 1,-1 2 0,1-2-6,-2-2 0,3-3 0,-2-2 4,-1-5 1,3-4 0,-4-7 36,-4-1 0,-2 1 0,-9-1-25,0 1 1,0-1 0,0 1-47,0-1 0,-2 7 0,-5 1-53,-4 2 1,-4 2-1,-4 6-2,3 0 1,-1 6 0,1 2 91,4 2 0,-3 1 0,5 7 0</inkml:trace>
  <inkml:trace contextRef="#ctx0" brushRef="#br1" timeOffset="20225">6986 2880 8355,'16'-2'0,"3"-4"-129,-2-6 0,-8 3-1447,-2-3 1492,-5 0 0,-4 3 0,-5 3 86,-4 4 0,2 2 1,-3 0-1,-2 0 21,-1 0 0,3 0 1,1 0-2,-3 0 0,0 2 0,1 4-23,1 5 1,7 5 0,1 1 21,2 1 1,2-1-1,2-1-38,2-5 1,7 3 0,7-6 0,-2-1 11,2 1 0,6-2 0,1-6 0,0 0 3,0 0 0,5 0 1,-5 0-1,0 0 2,0 0 1,-2-2-1,-5-2 1,-1-4 12,0-1 1,-4 3-1,-4-6 8,-1-1 0,4-3 1,-7-1-19,-1-1 0,-4 1 1,-5 1-1,-7 3-43,-4 1 1,-2 8 0,1-2 0,-2 4-1,-4 2 0,3 0 0,-5 0 0,2 0-23,0 0 1,-1 2 0,7 2-1,-1 4 63,1 2 0,-2 1 0,3 7 0</inkml:trace>
  <inkml:trace contextRef="#ctx0" brushRef="#br1" timeOffset="20913">7423 2845 6635,'0'-10'-336,"0"2"0,0 10 402,0 4 1,0 4-37,0 7 1,1-5-1,3 0-13,2 1 1,1-3 5,0 1-41,2 1 0,1 0 226,-4-1-187,-4-7 1,-2-4-1,-2-11 1,-4-5 0,4 4 1,-4 1-39,4-3 1,2-1 0,0-3-10,0 1 1,2 5 12,4 0 1,4 9 0,7-3 7,1 4 0,-1 2 1,0 0 2,1 0 0,0 0 0,-2 2 3,3 4 0,-4-3 1,-1 7-1,-4 0-3,5 0 0,-5 1-4,1 7 1,-7-1 0,4-1 0,-2-3 2,0-1 1,-1-6 7,-5 5 1,-2-7 88,-3 2-50,3-4 0,-14-2-50,5 0 0,3-2 1,2-4-4,4-5 1,2-5 0,0-1-4,0-1 0,0 1 0,2-1 0,4 3 3,5 3 0,5-3 1,1 5-1,1 0 8,-1 4 0,1 4 0,-1 2 0,1 0 1,-1 0 0,6 0 1,1 2-27,-3 4 1,-7 4 0,-5 7-25,-1 1 0,0-1 0,-4 1-24,2-1 1,-1-5-1,-3-1 8,4 3 1,-2 0 0,6-1 64,-2-1 0,5-1 0,-3 7 0</inkml:trace>
  <inkml:trace contextRef="#ctx0" brushRef="#br1" timeOffset="21339">8348 2845 7925,'16'-12'-426,"-5"0"1,3 1-1,-8-7 1,-2 1 589,-2-1 0,-2 7-250,0-1 1,-8 8-1,-4-2 35,-3 5 1,-3 1 0,1 0 0,-1 0 61,1 0 1,-3 0 0,-1 0 0,-2 0 48,0 0 1,4 1 0,2 3-51,0 2 1,1 8 0,3-5-43,1 1 0,8 6 1,1-5 15,6 5 0,1-5 0,8 1 6,1 2 1,3 1 0,1 1 0,0-5 18,1-5 0,6 2 0,-1 0 0,-2-1 22,-1 1 0,-3-2 0,1-4 0,-1 2-13,1 2 1,-7 1-1,1-3-41,1 2 37,-5 8 0,-2-6 11,-12 3 0,2-3 1,-7-8-1,-3 0 5,-1 0 0,-6 0 1,1 0-1,-3 0-48,1 0 1,-5 0-1,0 0 1,-3 0 4,2 0 0,4 0 0,-3 0 1,2 0 43,4 0-31,1 0 0,3-8 0,-1-2 0</inkml:trace>
  <inkml:trace contextRef="#ctx0" brushRef="#br0" timeOffset="-1742">8697 1657 6201,'0'18'11,"0"-1"0,0 1 0,2-3 0,2-1 70,2-3-41,0 1 0,-6 5 0,0 1 0,2-1-34,4 1 1,-4-1-1,3 1 1,-3-1 0,-2 1 1,2 5 0,2 2 0,2 0-12,-2 1 1,-2 5 0,-2-4 0,0 2 6,0 0 1,6 0-1,-1 6 1,-1-2-8,-2-4 1,4 4 0,0-4 2,-2 4 0,3 2 0,-1 2 0,0 2 0,0 2 1,0-3 1,0 5-1,-4 0 1,1 1-3,3 5 1,0-1-1,-6 1 1,2-2 11,4 1 1,-4 1-1,4 1 1,-4-1 25,-2-1 1,5 6-1,1-7 1,-2 5-21,-2 7 0,4-5 0,0 6 0,-3-2-9,0 1 1,-2 5-1,2-6 1,3-2 11,-1-2 1,-3 1 0,-2 1 0,0 4 9,0 2 1,0-4-1,0 6 1,0 2-8,0 2 1,0 0 0,0-2 0,0-2-13,0 2 0,0 2 0,0 2 0,0 0-2,0 0 0,2 0 1,2-1-1,4 1-11,1 0 1,-5-6 0,1 1 0,-2-2 1,-3-1 0,6 4 0,0-5 0,-3 1 3,-2 5 0,-1 4 0,0 0 0,0-3 1,0 0 0,0 0 0,0 2 1,-1 0-5,-4-1 1,3 1-1,-4 2 1,4 2-2,2 2 0,0 5 0,0-5 1,0-3-1,0-1 1,0-2-1,-3 2 1,0 2-2,-3 1 1,0 3 0,5-4-1,-3 1 2,-2-1 1,0-4 0,6-4-1,0-2 0,0 2 1,0 2 0,0 2 0,0 0 0,0-1 0,0 1 1,0-2-1,0-2 0,0-2 0,0-2 1,0 4-1,0-2 0,0 2 0,0-4 1,0 2-1,0 0 0,0-1 0,0 3 0,-2-8 0,-3-2 45,-1-2 0,2-1 0,4 0 0,-3-1-42,-3 0 0,5 0 0,-7 1 0,2-1-6,0 1 0,1-1 1,5-2-1,0-1 1,0-3 1,0-5-1,0 4 1,0-2-2,0-5 0,0 5 0,0-2 0,0-2 1,0-3 0,0-1 0,0 0 1,0 1 1,0-2 0,5 1 0,1 0 0,0 0 3,2 0 0,-4 0 0,5 0 1,1 0 19,0 0 0,-4 0 0,3-2 0,1-2 3,0-2 1,-1-2-1,3 2 1,-4-4 12,-1 1 1,1-7 0,4 4 0,-4-2-35,0 3 1,-5-5 0,7 4-41,-2-3 0,-2-3 1,-4 1-183,3-1-99,-4 1 316,8-9 0,-9-1 0,0-8 0</inkml:trace>
  <inkml:trace contextRef="#ctx0" brushRef="#br1" timeOffset="23803">9536 1867 8355,'-10'0'-1096,"2"0"0,10 0 1083,4 0 1,1 2 0,5 4 11,-6 5 0,-2-1 1,0 2-3,2 1 0,0-3 0,-6 1 1,0 3 1,0-4-1,1 1-61,5 3 1,-4 1 62,3 3 0,6-1 0,-1 1 0</inkml:trace>
  <inkml:trace contextRef="#ctx0" brushRef="#br1" timeOffset="24180">9518 1867 8355,'-9'-8'-1059,"1"6"0,10-6 993,4 8 0,3 0 0,9 0 61,-2 0 0,3 2 1,-2 4 44,1 6 1,-1-3 0,0 1 0,-1 0-3,-4 0 1,3-5 0,-4 5 0,7 0 2,6-1 1,-5-3 0,6 4-1,-2-2 8,1-4 0,1 3 0,-4 1 1,3 0-64,-3 0 1,-2-3 0,-1-5-14,-1 0 0,-5 0 13,0 0 1,-4-1 19,5-5 1,-6-4 0,-7-7 0,0-1 35,0 1 0,0-1 1,0 1-1,-1-1-42,-5 1 0,4 5 0,-6 2-237,-1 3 0,1-5 117,-10 6 0,3 2 0,1 8 120,3 2 0,-1 8 0,-7-5 0</inkml:trace>
  <inkml:trace contextRef="#ctx0" brushRef="#br1" timeOffset="24572">10287 1919 7940,'-18'0'-925,"7"-8"0,-1-1 904,-2-1 0,5 2 0,-1 6 23,1-4 1,-3 5 55,-1-5 1,4 4-13,-2 2 0,-2 6 0,-2 1-45,4 3 0,3-4 0,8 6 10,0 1 0,0 3 0,2 1-18,4 1 0,-2-7 1,7-1 14,3-2 0,1 3 1,3-5 14,-2-2 1,3-2-1,-2-2-3,1 0 0,-1-2 0,1-2-17,-1-2 1,0-7 0,-1 1-18,-4-3 1,-4 3 0,-8 0-14,0-1 0,0-3-88,0-1 1,-8 7 0,-4 4 0,-4 4 39,-1 2 75,7 0 0,-13 0 0,4 0 0</inkml:trace>
  <inkml:trace contextRef="#ctx0" brushRef="#br1" timeOffset="25047">11141 1902 8016,'-16'0'-827,"6"0"0,-5 0 741,3 0 43,4 0 0,-5 7 27,7 5 1,0 4-1,6 1 18,0 1 0,0-7 0,0 1 24,0 1 1,0-3 0,2 0-6,4-2 0,-2 3 0,7-5-3,3-2 1,1-2 0,3-2 0,-2 0-17,3 0 1,-4-2 0,-1-2-1,-2-4 5,1-1 0,-3-3 1,0-6 14,-3 1 0,-1 0 1,-6-1-20,0 1 1,-6-1 0,-1 1 0,-3 1-29,-4 5 0,-1-3 1,-3 8-1,1 2-44,-2 2 0,-3 2 0,-2 0-77,3 0 1,2 0 145,1 0 0,1 0 0,0 0 0</inkml:trace>
  <inkml:trace contextRef="#ctx0" brushRef="#br1" timeOffset="25513">11527 1605 8355,'0'-12'-1713,"0"1"1286,0 7 374,0-4 0,0 10 0,-2 2 45,-4 2 0,4 7 0,-6-1 19,0 3 1,6 3-1,-3-1 1,3 1 4,2-1 1,-6 1 0,0-1 0,2 2 1,2 5 1,2-5 0,0 4 0,0-1-7,0 1 0,0-4 0,0 7 0,0-3-9,0 0 1,6 2 0,2-3 0,0 1-4,-2-2 1,3 1-1,-5-1 1,2 2 6,-2-1 1,3-3 0,-1-1 15,-3-1 1,0 1-1,-3-1-2,0 1 1,0-1 8,0 0 0,-3-5-18,-3 0 1,-1-6-1,-6 3-46,0-1 1,3-2-1,-8-6 1,1 0-66,-2 0 0,3 0 0,-4 0 99,-3 0 0,4 0 0,-7 0 0</inkml:trace>
  <inkml:trace contextRef="#ctx0" brushRef="#br1" timeOffset="25694">11212 2041 8355,'10'-7'-126,"5"3"0,-3-8-82,4-1 0,8 5 0,6 0 0,3 2 0,1 0 71,2 2 1,1 3 0,2 1-1,1 0-61,-1 0 1,-2 7 197,-2 5 0,-1 3 0,2 3 0</inkml:trace>
  <inkml:trace contextRef="#ctx0" brushRef="#br1" timeOffset="26526">9606 2810 8026,'-10'-8'-920,"4"-4"0,4 3 875,2-3 54,0 0 0,2-5 0,2 0 20,2-1 0,0 1-29,-6-1 1,0 1 10,0-1 1,-2 8 0,-4 5-30,-7 3 0,4 2 1,-2 0-2,-3 0 1,-1 2 16,-3 3 0,9 5 1,3 8-1,2-1 10,-2 1 1,4 5 0,-4 0 0,4 0 5,2 3 0,0-5 0,0 8 0,2 0-6,4-2 0,-3 4 1,10-5-1,-2-1-8,-1 0 1,5-2 0,-3-5 0,2-1-34,-3 1 1,3-1 0,-8 1-85,-2-1 0,-2 1 91,-2-1 1,-2-7 25,-4-4 0,-4 3 0,-7 1 0</inkml:trace>
  <inkml:trace contextRef="#ctx0" brushRef="#br1" timeOffset="26739">9169 3002 8355,'15'-2'-1067,"-3"-4"821,4 4 0,-12-6 0,7 8 211,3 0 0,0 0 1,5 0-1,-2 0-49,1 0 1,5 0 0,2 0 0,0 0 77,1 0 1,5 0-1,-2 0 1,2 0-11,-2 0 0,4 0 1,-6 0-1,0 2-57,-3 4 73,3-4 0,-8 6 0,6-8 0</inkml:trace>
  <inkml:trace contextRef="#ctx0" brushRef="#br1" timeOffset="27014">9885 2583 8150,'-6'-12'-1437,"0"1"907,1 7 522,5-4 0,0 16 1,1 3-1,3 5 1,2 1 1,0 3 0,-4 1-1,2 2 10,2-1 1,4-1 0,-3 0 0,-1 3-7,1-3 1,-2 4 0,3-2 0,1-1-20,-5-3 0,4-1 0,-3-1 0,1 1-26,2-1 1,-6 1 0,6-1 47,0 0 0,1 1 0,8-1 0</inkml:trace>
  <inkml:trace contextRef="#ctx0" brushRef="#br1" timeOffset="27393">10217 2915 8116,'0'-18'-1883,"0"1"1732,0 7 121,0 2 1,-2 10 0,-4 2 102,-6 2 1,3 7-5,-3-1 0,8 4-37,-2 1 1,4 1-1,4-1-19,4 0 1,-2-7-1,5-2 1,1-2-10,-1 0 1,4-1-1,4-3-13,1 4 1,-1-4 0,1 4 1,-1-4 0,-5-8 1,-1-2 4,2-1 1,-4-3 0,-1-4 0,-3 3-1,1 1 1,0 1 0,-6-7-4,0 1 1,0-1 0,-2 3-43,-4 3 0,2-2 1,-7 9-28,-3 1 0,-2 2 1,-1 2-1,0 2-120,-1 4 194,1-5 0,-1 15 0,1-6 0</inkml:trace>
  <inkml:trace contextRef="#ctx0" brushRef="#br1" timeOffset="27801">10549 2897 8355,'9'0'-2454,"-1"0"2551,-8-8 1,-2 6-43,-4-3 1,1 3 18,-5 2 1,0 2-22,-2 3 1,-1 5-16,6 8 0,1-1-73,6 1 0,9-9 24,3-3 0,3-4 0,3-2 28,-1 0 0,1 0 0,-1 0 0,-1-2 5,-5-4 1,3 2 0,-6-5 0,-2-1 0,3 0 1,-3 4-1,-4-3 1,1-1 5,3 0 1,0 5-57,-6-7 1,-2 0-28,-3-5 0,-5 7 0,-8 4-48,1 4 0,5 2 0,1 0-26,-4 0 1,6 0 0,-1 2 127,3 4 0,-7 4 0,5 7 0</inkml:trace>
  <inkml:trace contextRef="#ctx0" brushRef="#br1" timeOffset="28165">10828 2897 8355,'18'0'-330,"-7"0"-446,1 0 1,-6-6 668,5 1 1,-5 1 0,6 8 116,1 1 1,-3 7 0,0-4-45,-3 1 1,5 3 44,-6 6 0,0-7 32,-6 1 60,0-1 35,0-1-105,0-2 1,-2-20 0,-2-1-23,-2-1 1,0 1-1,6-5 1,0 1-13,0-1 0,2 1 1,2-1-78,2 1 0,8-1 19,-4 1 0,7 7-57,0 4 0,-1 6 1,-3 4 115,-1 2 0,7 8 0,8-5 0</inkml:trace>
  <inkml:trace contextRef="#ctx0" brushRef="#br1" timeOffset="28619">11509 2845 8355,'16'-18'-522,"-6"1"0,-1-1 1,-9 1 240,0-1 1,0 7 259,0-1 1,-9 8-1,-1-2 1,-6 5 10,-1 1 0,-1 0 1,1 0-1,-2 0 22,3 0 0,-7 0 0,-1 0 0,3 0 2,1 0 0,3 5 0,0 1 1,-1 0-7,1 2 0,5-4 0,0 7-6,-1 3 0,5 1 0,2 3-7,4-1 1,2-5 0,2 0 0,4-1-1,5-1 1,7 4 0,3-7 22,3 3 0,4-6 0,-3 4 1,3-3-5,2 1 0,2 2 1,-1-4-1,-3 2-10,-3-2 0,-5-1 1,-5 1-1,-4 2 23,2-2 18,-4 6 1,-3-2-22,-12 3 0,2-1 0,-8-6 1,-1 2-21,-3-3 1,0 1 0,3 0 0,0 2-33,0-2 0,-2-2 0,-2-2 0,-3 2-54,-3 4 1,4-4-1,-7 3 1,3-3-31,-1-2 1,-4 0 0,4 0 111,3 0 0,2 8 0,1 2 0</inkml:trace>
  <inkml:trace contextRef="#ctx0" brushRef="#br1" timeOffset="28881">11386 2880 7115,'0'-10'-848,"0"-6"877,0 15-14,0-7 1,-7 16-1,-5 1-14,-3 1 0,-3 5 1,1-3-1,0 4-22,-1 1 1,-1 1 0,-6-1 0,-1 0-43,-1 1 0,-4-1 1,8 1 62,0-1 0,-3 1 0,-1-1 0</inkml:trace>
  <inkml:trace contextRef="#ctx0" brushRef="#br1" timeOffset="36557">13291 2705 8355,'-7'-17'-1835,"1"-1"1673,3 1 219,0 7-112,12 2 0,-1 10-60,3 4 1,5-2 129,-5 7 1,-2-7 0,2 4 9,-3 0 1,3 2 0,-5 7-14,-3 1 1,0-7 0,-1 1 0,2 1-11,0 3 1,2 7 0,-6 0-1,0-1 0,0-3 1,6-1-1,1-1 1,-1 1-8,1-1 1,-3 1-1,5-1 27,0 0 0,3-5 97,-8 0 138,10-8-255,-11 3 0,5-9 0,-7-1 20,5-3 0,-5-8 0,5 3-20,-3-5 1,-3 4 0,0 1-48,0-3 0,2-1 45,4-3 1,3 3 0,9 3 0,-1 6 1,0 4 0,2 2 0,4 0-35,-1 0 1,2 0-1,-6 2 1,-2 2 15,3 2 1,-2 7-1,-1-1 1,-4 2-76,1-3 1,-9 5 0,2-5 0,-4 5 2,-2 1 0,0-5 0,0 0 89,0 1 0,0 3 0,7 1 0,3 1 0</inkml:trace>
  <inkml:trace contextRef="#ctx0" brushRef="#br1" timeOffset="36915">14024 2932 8355,'6'-12'0,"0"1"-71,-2-3 0,-4 5 0,0-3-735,0-2 0,-7 7 713,-5 1 0,3 4 0,-2 2 0,-2 2 91,4 4 1,-4-3-1,5 7 1,-1 0 15,3 0 0,-1-5 0,7 7 7,0 2 0,0 1 1,0 3 11,0-1 0,7-5 0,6-3-14,3-1 1,3 0-1,2-4 1,3 2-17,-3-3 1,-2-1-1,-1-2 1,-1 0-2,1 0 1,-4-2 0,1-1-1,-4-5-9,2-2 0,-4 4 0,-3-5 0,-2-3 38,1-1 1,-4 3 0,6 0 0,-5-1-19,-2-3 0,-9-1 0,-1 1-5,-6 5 0,-2 1 0,1 6 0,0-2-68,-1 2 1,1 4 0,-1 4 0,1 2-97,-2-2 1,5 6-1,0-1 156,3 1 0,-2 5 0,-3-5 0</inkml:trace>
  <inkml:trace contextRef="#ctx0" brushRef="#br1" timeOffset="37579">14356 2897 8355,'17'-2'-113,"1"-4"0,-3 3 0,-1-7-1388,-2 2 1294,-10 2 158,7 6 0,-7 0 1,2 2 41,2 4 0,-1-2 20,-5 8 0,0-1 0,3 5 0,2-5 0,-3 5 7,4-5 1,-3 3-1,2 0-22,1-3 1,1-7 41,-1 2-24,-5-4 1,8-10-1,-9-3-14,0-5 0,0 4 0,0 1 0,0-3-2,0-1 1,0 3-1,0 0-7,0-1 1,5-3-1,4 1 2,0 3 0,-3 2 0,6 6 0,1-1 4,2 1 0,9 2 0,-2 2 0,3 0-1,0 0 1,-5 0 0,7 0-1,2 2 3,-2 4 1,-7-3-1,4 9 1,-4 2-5,-3 1 1,-6 1-1,0-3 1,-3-1-7,3 2 0,-7 1 0,1 3 7,-2-1 1,-3-5 31,0-1 1,-3-7 27,-2 2 1,-5-4-6,-8-2 0,9-2 0,3-4-35,4-5 1,2 1 0,0-2 0,0-1 8,0-3 1,2 1 0,4 1 0,6 2-12,3-1 0,3-3 0,-2-1 0,3 1 0,0 3 0,1 3-108,5 2 1,-2 2 82,-7 6 0,3 0 1,-2 0-1,0 0-11,1 0 0,0 2 0,-1 4-3,0 6 1,-7 3 0,-4 3 13,-4-1 1,-2 1 0,0-1-87,0 1 1,0-1 0,0 1-75,0-1 1,0 0 168,0 1 0,-8-1 0,-2 1 0</inkml:trace>
  <inkml:trace contextRef="#ctx0" brushRef="#br1" timeOffset="38069">15473 2932 7705,'0'-10'-1762,"7"3"1754,5 7 1,-1 0 0,-2-2 83,-2-4-22,8 4 0,-12-8 30,9 4 1,0-1-73,4-5 0,-5-4-28,-5 5 1,-4 1 7,-2-2 0,-8 9 1,-3-5 2,3 0 1,-8 6-1,4-4 9,-4 4 1,-1 2 0,0 0 22,-1 0 1,1 2 0,0 2-10,-1 2 1,6 8-1,1-5 1,-1 3 6,2 0 0,1-3 0,5 5 78,-2-2 0,-1-1-21,7 7 0,9-9 0,2-1-23,5 0 0,1-6 0,1 4 0,0-4-31,-1-2 1,0 0 0,1 0 0,-1 0-31,0 0 1,1 0-24,0 0 1,-3-2-371,-3-4 76,-4 4 0,-10-6 319,-4 8 0,-5 0 0,-5 0 0</inkml:trace>
  <inkml:trace contextRef="#ctx0" brushRef="#br1" timeOffset="35114">15019 1779 7956,'18'0'-896,"-8"-2"1,-4-1 814,3-3 78,-7 0 1,4 6 22,-12 0 1,-5 0 0,-3 2 0,0 2-1,3 2 0,1 1 0,-5-1-9,5 6 1,6-2 11,-2 1 1,6-5 0,6 4-10,5-3 1,5-1-1,1-6 1,1 0-17,-2 0 0,3 0 0,-2 0 0,0 0 18,1 0 1,-6-2-1,0-3 13,1-7 0,-5 2 0,-2-1-20,-5-3 1,-2-2-16,-5-1 0,-4 7 0,-7 4 17,-1 5 0,0 1 0,1 0 0,0 0-90,-2 0 1,9 0-1,-2 0-154,-1 0 0,3 0 233,-3 0 0,10 7 0,-4 3 0</inkml:trace>
  <inkml:trace contextRef="#ctx0" brushRef="#br1" timeOffset="35543">15561 1622 7707,'12'-15'-772,"-3"1"0,-2 3 800,-2-3 0,3-2 0,-2 1-35,5 3 1,-8 3-112,3 3 133,-3 4 1,-12-6 0,0 10 10,-1 4 0,-4-2 1,7 5-1,-1 1 6,1 0 1,-2 1-1,6 7-22,-3-1 1,0 7-1,6-1 1,0-2 3,0-1 1,0 3 0,0 2 0,0 0-31,0 1 0,0 5 0,0-4 0,0 2 22,0 0 1,1-2 0,4 2 0,3-3-1,2-1 1,-7-6-1,4 6 1,-1-1 6,0-1 1,3 0 0,-5-5 37,1-1 0,1-5-37,-6-1 0,-2-1 0,-4 2-15,-5-6 0,-6 1 1,1-1-1,-2-2 0,0-2 1,-4-2 0,-4 0 0,1 0-99,0 0 1,1 0-1,7 0 1,0-2 98,-2-4 0,-6-3 0,-1-9 0</inkml:trace>
  <inkml:trace contextRef="#ctx0" brushRef="#br1" timeOffset="35652">15316 2024 7924,'18'0'-286,"-8"0"1,5 0 0,-4 0 0,5-2-1,1-2 312,1-2 1,7 0-1,2 8 1,3 2-27,-2 2 0,2 8 0,5-5 0</inkml:trace>
  <inkml:trace contextRef="#ctx0" brushRef="#br1" timeOffset="33455">12959 1972 7564,'2'-16'-508,"3"4"1,-1 5 601,7 7-33,-6 0-45,3 0 0,-8-2 0,2-2-21,2-2 1,1-2 0,7 2 20,1-5 0,-4 1 0,4-2 0,-2-1-36,-2-3 1,8-1 0,-9-1 0,5 1 18,-1-1 1,-6-5 0,2 0 0,1 2 5,-5 1 1,4 3-1,-4-1 1,1 1-7,-3-1 1,4 7 0,0-1-9,-2-2 0,-1 7-43,3 1 0,-2 4 34,8 2 0,-2 2 0,3 4 0,-3 5 15,-2 5 1,5-5-1,-4 1 1,3 2 3,0 1 0,0 3 1,5 1-1,0 2-2,1 3 1,0-1 0,-2-6 0,3 1-12,-2-1 0,1 3 0,-3 1 0,-1 2-124,-3-1 0,-2-9 0,5-1 0,-4 2-38,-2 1 174,-2-5 0,-6 5 0,0-5 0</inkml:trace>
  <inkml:trace contextRef="#ctx0" brushRef="#br1" timeOffset="33672">13081 1849 8355,'-18'0'-258,"9"-2"-499,3-3 0,6 1 700,6-8 1,3 8 0,11-2 0,0 4 29,5 2 1,4 0 0,-5 0 0,4 0 43,2 0 1,3 2-1,3 2 1,-2 2-66,2-2 0,0 4 0,4-3 0,0 1 48,-1 2 0,-3 2 0,0 7 0</inkml:trace>
  <inkml:trace contextRef="#ctx0" brushRef="#br1" timeOffset="34256">14059 1779 8355,'0'-17'-814,"0"0"0,0 5 475,0 0 0,-2 8 269,-4-1 1,1 3 71,-5 2 1,-2 0 0,-5 0-1,-2 0 7,3 0 0,-2 0 0,0 2 1,-1 1-13,-4 3 1,4 2 0,-5-4 0,5 4 42,1 1 0,3-3 0,1 4 1,4 0-27,3-1 0,1 3-27,6 5 0,2-1 0,3-3 10,7-1 0,4-8 0,1 2 0,1-4 0,-1-2 1,0 0 0,1 0-1,0 0 0,-1 0 0,0 0 1,1-2-1,0-2 5,-2-2 0,1-2 0,-4 4 0,-4-3-2,0-3 1,1 4-1,-1-4 13,1 3 0,-6-1 95,1 2-94,-3 4-11,-2-6 1,0 16 0,0 4-10,0 3 0,0 3 1,0 1-1,0 3 1,0 1 1,2 0 0,2-3 0,4 1 32,2 2 0,-6 6 0,3-5 0,-1-1-20,0 2 0,0-6 0,-6 5 0,0-5-1,0-1 0,0-1 1,-2-1-1,-4-3 5,-6-1 0,-3-6 0,-3 3 0,-1-1 5,-5-4 0,3-2 0,-6-2 0,0 0-14,-1 0 0,8 0 1,-6 0-1,3-2-5,0-4 1,5-2 0,6-5 0,1 1-67,1-1 1,3-3 0,7-1-22,0-1 89,0 1 0,7-1 0,3 1 0</inkml:trace>
  <inkml:trace contextRef="#ctx0" brushRef="#br1" timeOffset="34714">14303 1849 7924,'0'-9'-1845,"0"-1"1891,0 4 0,8 2-36,4-7 1,2 7 0,5-2 0,-2 4 34,1 2 0,-1-6 0,1 0-18,-1 2 0,0 2 1,-1 0-43,-4-3 25,-4 3-26,-1-6 1,-6 6-1,6-4 0,-7 4 1,-7-4 6,-3 5 0,-6 1 0,-2 0 0,1 0 4,0 0 1,-1 0-1,1 1 5,-1 5 0,2-2 0,2 6 0,5 0 1,2-1 1,1 3 0,6 5 7,0 1 0,2-7 0,2 1 1,3 0 57,2-3 1,4 7 0,4-6-33,1-1 0,-1-1 1,1-8-1,1 0-38,4 0 1,-3 6-1,3 0-2,-4-2 1,-1-2-1,-1-2-131,0 0 0,1 0 136,0 0 0,-2 0 0,3 0 0</inkml:trace>
  <inkml:trace contextRef="#ctx0" brushRef="#br0" timeOffset="57525">18302 1692 8355,'10'-8'-766,"-2"4"1,-10-5 745,-4 1 1,2 2 0,-8 6 52,-2 0 1,0 0-1,-5 2 35,3 4 1,6-2 0,2 7-68,1 3 0,-2 2 1,-5 1 14,4 1 0,6-1 0,-2 0 1,4 1-51,2-1 1,0 1-1,0-1 51,0 1 1,2-3-1,2-1 1,4-4 0,0-3 0,4 7 0,6-4-27,0-1 0,1-1 1,3-6-1,0 2-66,0 2 1,3 0 0,-2-6-1,1 0-113,1 0 1,-5 0 0,5 0 0,-3 0 187,2 0 0,8 0 0,-5 0 0</inkml:trace>
  <inkml:trace contextRef="#ctx0" brushRef="#br0" timeOffset="57918">18582 1779 8355,'0'-9'-1781,"0"1"1920,0 8 0,2 0-106,4 0 0,3 0-149,9 0 0,0 0 75,-2 0 0,1-2 0,-4-2 21,-1-2 0,-9-7 33,2 1 0,-2 2 88,-3-1 1,-8 7 0,-3-2-74,-5 4 1,-2 2 0,2 2-1,-2 2 66,0 2 0,3 7 0,2-1 1,1 2-43,-2-3 1,7 5 0,1-5-77,4 5 1,2 1 0,2-1 0,4-3-27,5-1 1,11-8 0,3 4 0,3-2-108,10-1 0,-1 1 1,10-6 156,8 0 0,-2 8 0,7 2 0</inkml:trace>
  <inkml:trace contextRef="#ctx0" brushRef="#br0" timeOffset="56955">17884 1867 6863,'-3'17'-301,"-3"1"0,5-1 301,-5 1 0,4-1 0,2 1 0</inkml:trace>
  <inkml:trace contextRef="#ctx0" brushRef="#br0" timeOffset="57111">17884 1657 8355,'-10'-8'0,"2"-3"0,2-5-437,1-1 432,-1 7 1,-1 0-883,1 5 786,0 3 101,6 2 0,-7 9 0,-2 9 0</inkml:trace>
  <inkml:trace contextRef="#ctx0" brushRef="#br0" timeOffset="53547">16312 1465 8191,'-10'0'-2350,"1"-2"2350,9-4 0,0 4 0,0-5 0</inkml:trace>
  <inkml:trace contextRef="#ctx0" brushRef="#br0" timeOffset="54479">16293 1430 6282,'-8'-8'569,"2"-3"-510,4 3-56,2-8 1,2 16-91,4 0 0,-5 8 1,6 10 58,2-1 1,-7 1-1,4-1 1,-4 1 10,-2-1 1,0 2 0,0 3 0,0 1 8,0-2 0,0 5 0,0-1 0,0 0 13,0 0 1,0 6 0,0-2 0,0 2 0,0-1 1,0 6-1,0-4 1,0-1 6,0 2 0,0 5 1,0 3-1,0-2 21,0-2 0,0 4 0,0-1 0,0 1-8,0 2 0,0-4 1,0 7-1,0 1 44,0-3 0,0 5 1,0-6-1,-2 1-40,-4 5 1,4-1 0,-4 1 0,3-3-14,3 3 1,0-5 0,3 1 0,0-2-20,4-4 0,0 3 0,-2 1 0,2 0 21,3-1 1,-1 5-1,4-4 1,-2 1-7,-3 5 1,4-5-1,-5 3 1,1 1-17,-1 3 0,2 1 1,-6-1-1,3-1-4,-2 3 0,4-11 0,0 11 0,-2-3 0,2 1 0,4 1 1,-6 0-1,0 1-4,1-1 0,-2 4 0,7-1 0,-2-5-1,1 1 0,3 1 0,-8 4 0,3 3 8,-1-3 0,0-2 0,-4 0 0,0 3 8,1 1 0,2 2 0,0-2 1,-3 4-2,-2 0 1,4 4 0,-1-5 0,-2-1-28,0 0 1,3 4-1,0-4 1,0 0 7,1 0 1,-5 4-1,4-3 1,-4-1-22,-2 0 1,1 4 0,4-4 0,1 1 31,-2-2 0,-2 2 0,-2-5 0,0 2 106,0-2 0,0 6 0,0 1 0,0 1-100,0 0 1,0-6 0,0 6 0,0 0-25,0-2 0,0 6 1,0-6-1,0 2-4,0 0 1,0 0 0,0 5-1,0-4 19,0-1 0,0-6 0,0 4 0,0-2 10,0-3 0,0 3 0,0-2 0,0 0-2,0 3 0,0-5 0,0 6 1,0-2 2,0-4 1,0 4-1,0-1 1,0-3-7,0-2 1,0-1 0,1-1 0,3 0 6,2 1 1,2-1 0,-5 2 0,6-3 0,0 1 1,-3 1 0,4-1-1,-2 1-3,-6-1 0,7 0 0,-4 1 0,0-3-9,-4-3 1,2 3 0,0-5 0,3 1-13,-2 1 0,-2-1 0,-1 1 1,4-2 10,1-3 1,0 5 0,-6-6 0,0-2 8,0-3 1,0 5 0,0 0 0,0-2 47,0-2 1,0-8-1,0 0 1,0 0-5,0-2 0,0 4 0,0-5 1,0 0-24,0-2 0,0-1 1,0-5-1,0-1-49,0 1 0,0-1 0,2 0 0,2 1-96,1-1 0,0-5 1,-5 1-124,0 0 0,0 2 246,0 2 0,0-7 0,0-2 0</inkml:trace>
  <inkml:trace contextRef="#ctx0" brushRef="#br0" timeOffset="55756">16975 1884 8355,'2'10'-1147,"4"-4"0,-2-4 1147,7-2 0,1 0 0,6 0 0</inkml:trace>
  <inkml:trace contextRef="#ctx0" brushRef="#br0" timeOffset="56365">17080 1779 6225,'0'-17'73,"0"5"0,-2 3 62,-4 1 0,2-6 5,-8 3 1,7 3-24,-6 2 1,5 4 23,-6 2-171,7 0 1,-2 2-1,8 4 1,4 7-8,1 9 0,0-1 1,-6 6-1,0 0 32,0 1 1,0 5 0,0 4 0,0-5-62,0 1 0,0 0 1,0 0-1,0-3-10,0-7 1,0 2-1,-2-2-60,-4-1 1,2-5 67,-8-5 0,1-4 1,-5-10 11,4-4 0,-2 2 0,7-8 0,-2-3 47,-6-7 0,2 3 0,-1-6 0,2 2 7,-1-1 1,0-7 0,1 2 0,4-2 62,1 2 0,5-4 0,-4 6 1,3-2 59,3 0 1,0 7 0,3-1 0,0 4-1,3 1 1,8 3-1,-4 1-87,-1 2 0,7 8 1,-4-1-49,4 3 1,1 2 0,2 0-1,3 0 19,1 0 0,1 0 0,-1 0 1,-1 0-55,0 0 1,4 0-1,-1 0 1,-1 2 50,1 3 0,0-1 0,-8 8-1,-1 2 0,1 1 1,-5 3-1,-8-1 4,-1 0 1,-3 1 0,0-1 0,-3 1 11,-1-1 1,0 1 0,-9-3 0,0-1-3,-2-2 0,-4-7 0,-4 5 0,1-2-8,1-4 1,-5 3 0,1-1 0,0-2-116,0-2 0,1-2 0,7 0 18,-1 0 90,1 0 0,7 0 0,3 0 0</inkml:trace>
  <inkml:trace contextRef="#ctx0" brushRef="#br0" timeOffset="56745">17395 1849 8355,'8'-7'-210,"0"3"-423,-8-8 1,6 6 586,0-5 0,1 7 0,-1-2 107,7 4 0,1 2 1,4 0-1,-2 2-118,-5 4 1,6-4-1,-9 5 1,4-1-59,1 0 1,-5 8 190,4-3 1,2 5-63,-9 1 0,2 1 1,-9-3 4,-4-3 0,2-4 0,-7-8 0,-1 2 1,2 3 1,-5-3 0,3 4 0,-3-4-6,-3-2 0,0-8 22,0-3 0,4-5 1,1-1 6,7-1 0,6 1-202,6-1 1,5 3 0,5 3 0,2 6 41,0 4 1,0 2 115,-2 0 0,10-7 0,2-3 0</inkml:trace>
  <inkml:trace contextRef="#ctx0" brushRef="#br0" timeOffset="59054">17359 1762 5994,'-11'0'250,"-1"0"-113,8 0 1,-3-2 144,7-4-134,0 4 0,1-5-35,5 7 1,-2 0-364,8 0 0,-1 1 0,5 5 250,-4 6 0,-4 3 0,-8 3 0</inkml:trace>
  <inkml:trace contextRef="#ctx0" brushRef="#br0" timeOffset="62492">70 3858 8277,'-12'-6'0,"3"-2"0,-1 0-539,0 1 1,6-7 0,-3 4 362,-1 1 1,6-1 221,-4 4-63,4 4 14,2-6-9,0 8 0,8 2 0,4 2 9,3 2 1,8 0 0,1-6-1,-1 2-1,2 4 0,-3-4 0,7 3 0,2-3 4,2-2 0,2 2 1,0 2-1,0 2 0,-1-2 1,1-2-1,0 0 1,-2 2-1,-4 1 0,4 3 0,-4-4 0,4 2 0,2-2 0,0 0 0,2 0 0,2 1 12,2-1 0,7-2 1,-1-2-1,3 0 1,3 0 1,5 2 0,2 2 0,0 2-12,0-2 1,10-2-1,-4-2 1,0 0-6,2 0 1,-8 5 0,0 1 0,-1-2-17,-1-2 0,6 4 0,-6 0 1,-2-2 13,-1-2 1,-3-2-1,0 0 1,3 0 2,3 0 0,-4 0 1,6 0-1,-1 0 12,-1 0 0,10 0 1,2 0-1,5 0-1,-1 0 0,10-6 0,-11 0 0,5 2-4,-2 2 1,1-4 0,-1 0 0,-2 3 0,-3 1 0,-1 2 0,0-2 0,0-2-4,0-2 1,0 0 0,0 6 0,1 0-3,5 0 0,-2-6 0,5 1 0,-1-1-4,-4-2 0,-1 6 0,1-4 0,2 2 3,-2-2 1,3 5-1,-1-5 1,0 2 13,1-2 1,-5 4 0,5-4-1,-3 4-7,-4 2 0,4 0 0,-10 0 1,2 0-13,-2 0 0,2 0 1,-6 0-1,0 0 2,0 0 0,4 0 0,-3 0 0,-1-2 10,0-3 0,6 3 0,-2-6 1,2 2 17,-2 0 1,8-2 0,-6 5 0,0-3-15,2 2 1,3-4-1,3 2 1,-4 2-8,-2 2 0,9 0 0,-7-1 1,0-3-8,-4 2 1,6 2 0,-6 2 0,0 0 1,2 0 1,3 0-1,0 0 1,-2 0 8,-1 0 1,-6 0-1,1 0 1,-3 0-2,-4 0 0,4 0 0,-1 0 0,4 0-3,3 0 1,5 0-1,4 0 1,-3 0 0,1 0 0,1 0 1,-2 0-1,1 0-7,3 0 0,0 0 0,-6 0 0,-1 0 0,2 0 0,2 0 0,-1 0 1,-6 0-9,-4 0 1,1 0 0,-2 0 0,0 0 4,-1 0 1,3 0 0,-2 0 0,1 0 3,4 0 1,2 0-1,2 0 1,0 0 2,-2 0 1,3 0 0,-1 0 0,-2 0 8,-4 0 0,8-6 0,-6 0 0,-2 2 3,-3 3 1,0 1 0,-6 0-1,3 0-12,-8 0 0,8-2 0,-5-2 0,1-2 4,0 2 0,-1 0 1,-1 0-1,0-2 11,0 3 0,3-5 0,2 2 1,1 2 7,-2 2 1,4-4 0,0 0 0,3 3-21,2 1 1,3-4-1,2 0 1,-2 2 1,-5 2 1,4 2 0,-7 0 0,-1 0-13,-6 0 1,4 0-1,-12 0 1,1-2 25,1-4 1,-3 4 0,5-3 0,-4 3 2,-4 2 1,15-6 0,-4 0 0,4 2-24,5 2 0,-5 2 0,8 0 1,0 0 1,-2 0 1,9-2 0,-4-2 0,-1-1 3,1 1 0,0 2 0,-1 2 0,-5 0-13,0 0 1,3 0-1,-6 0 1,-2 0 4,-1 0 1,3-2-1,2-2 1,-1-2 6,2 2 1,5 2 0,-2 2-1,2-2 12,-2-3 1,3 3 0,-3-4 0,3 4-10,-4 2 0,6 0 1,-7-2-1,1-2-7,1-2 0,-6 0 1,0 6-1,-4 0-3,-1 0 0,5-5 0,0-1 0,-3 2 0,1 2 1,2-4 0,2 0 0,-1 2 2,2 2 1,3 1 0,-3-3 0,1-2 13,4 2 0,-4 2 1,1 2-1,1-2-8,-1-4 0,3 4 1,-8-4-1,-2 5-13,-2 1 0,4-6 1,0 0-1,-1 2 3,-2 2 0,-9 2 0,1-2 0,-1-2 1,-1-2 0,6 1 1,-7 5-1,3-2 1,-1-4 1,-1 4 0,3-4 0,-1 4 4,1 2 0,1 0 0,-1-2 0,-4-2 7,0-1 0,8-1 1,-3 6-1,-3-2 12,-1-4 1,3 4 0,-2-4 0,5 2 17,1-2 1,0 5 0,2-5 0,-2 4-21,0 2 0,1-2 0,-1-2 1,1-2-19,-1 2 0,-1 2 0,-3 2 1,-4 0-10,-1 0 1,3 0 0,-4-2 0,-5-2-1,0-1 1,-1-1 0,-1 6-1,-1-2 4,2-4 0,1 4 0,2-4 0,2 2 53,5-1 1,-6 3-1,4-4 1,0 4-3,-5 2 0,-2 0 0,-3 0 0,-1 0-28,-3 0 1,-5-2 0,-8-2 0,1-2-5,-1 2 1,-5 0 0,-1 1-2,2-3 1,4 0-1,-3 4 6,-1-4 0,3 4 1,-6-4 11,7 5 0,-2-1 0,-2-2 13,-1-2 1,-6 0-241,6 6 126,-9 0 1,6 2-1,-12 2-898,-3 2 965,-3 7 0,-16 5 0,-2 9 0</inkml:trace>
  <inkml:trace contextRef="#ctx0" brushRef="#br0" timeOffset="75867">542 11035 8355,'-10'-1'-1087,"4"-5"1,12 5 1099,6-5 0,3-3 0,3 3 15,-1 2 0,0 3 0,-1-1 1,-2-2-49,-3-2 1,1 0-36,5 6 0,1 0 0,-1 2 0,1 2 35,-1 2 0,1 5 1,-1-5-1,1 0 19,-1 3 1,2-8 0,3 5-1,3-5 2,2-1 1,-4 0 0,7 0 0,1 0 15,2 0 1,2 0 0,-1 0 0,1 0-2,0 0 1,6 0 0,2 0-1,-1 0-20,1 0 1,6 6 0,-1 0-1,6-2 1,5-2 1,-1-2-1,-6 0 1,3 2-28,3 4 0,-2-4 0,8 3 0,2-3 11,2-2 1,2 0 0,2 0 0,0 0 8,-3 0 0,11 0 1,-10 0-1,2 0 5,-1 0 0,5 0 0,0 0 1,-1 0-4,3 0 0,-10 0 1,6 0-1,-1 0-2,-1 0 0,6 0 0,-2 0 1,-3 0-8,-1 0 0,4-4 1,-1-2 16,-1 1 0,6 3 0,-1 2 0</inkml:trace>
  <inkml:trace contextRef="#ctx0" brushRef="#br0" timeOffset="76667">7195 10913 8355,'91'0'-298,"-3"0"1,-6 0-354,-1 0 0,4 0 557,-3 0 0,1-6 0,1 1 1,-4 1 87,4 2 1,4 0-1,1-2 1,1-1-1,-5 0 0,4 4 1,4-2-1,-1-1 7,5-1 1,-8-3 0,3 4 0,-2-2 23,-2 2 1,7-3-1,2-1 1,0 0-19,-4 0 0,-4 2 0,0 6 1,3 0-18,1 0 1,0-5 0,-6-1 0,0 2-26,1 2 1,-7 2-1,-1 0 1,-2 0 11,3 0 0,0 0 0,5 0 0,-1 0 19,2 0 0,-3 0 0,9 0 0,-5 0 3,1 0 0,6-2 0,2-2 0,0-2 10,-4 2 1,-43 3 0,1 1-1,-1 0 1,1 0 0,48-2-5,-2-4 0,2 4 1,-4-4-1,-3 4-4,-2 2 0,7-2 0,-9-2 0,-1-2 2,-4 3 0,2 1 0,-5 0 0,1-2 20,1-2 0,-6 0 0,5 6 0,1 0 12,-3 0 1,6-6-1,-5 0 1,1 1-24,1-3 0,0 6 0,3-6 0,-1 2 16,-4 1 0,1-3 0,2 4 0,-3-2-11,-3 2 1,5-4 0,-4 3 0,-4-1-4,-2-1 1,9 4 0,-12-5 0,5 3-24,4-1 1,-4 0-1,5 4 1,-1-2-23,-5-1 0,7-4 1,0 6-1,-1-3 27,-3 2 0,3-4 0,1 0 1,0 1 13,-5-1 1,-3-3 0,0 2-1,0 2 0,-3-1 0,5 0 1,-10 4-1,1-2 2,0 3 1,0 1-1,-4 2 1,0 0 8,6 0 0,1-2 1,0-1-1,-2-4-10,-2 3 1,-3 2 0,6 2 0,-6 0-5,-8 0 1,10 0 0,-13 0 0,1 0 41,-3 0 1,-8-2 0,5-2 0,-2-1-34,-4 1 0,-2 2 0,-2 2 0,-1 0-45,2 0 0,-2 0 0,2 0 0,-1 0 28,0 0 0,-2 0 0,-3 0 0,-2 0 10,-3 0 1,-2-6-1,-5 0 1,-2 3-224,2 0 214,-8 3 0,-2 0 0,-8 0 0</inkml:trace>
  <inkml:trace contextRef="#ctx0" brushRef="#br0" timeOffset="78013">3528 11176 6159,'17'0'-11,"1"0"0,1-7 1,3 2-1,3 1 9,2 2 1,-4-4-1,5 0 1,-1 2-3,0 2 0,-4-4 0,6 1 1,0 0-6,-1-4 1,5 7 0,-6-4 0,2 4 8,0 2 0,0-5 0,5-1 0,2 2-1,-1 2 1,2 2 0,1 0 0,3 0 0,-2 0 0,6-6 0,1 0 0,5 3 1,1 0 0,-3 1 1,1 0-1,4-4-1,1 1 0,5 3 0,0 0 0,2-2-1,4-2 0,0 0 0,0 6 0,-2 0-12,2 0 1,0 0-1,0 0 1,-4 0-9,-2 0 1,4 0 0,-4 0 0,1-1 7,-1-5 0,10 5 0,-4-5 1,0 1 6,1-1 1,1 2 0,4-5-1,0-1 9,-2 0 1,4 4 0,-10-2 0,4-3-1,1 1 0,-1 5 1,-2-5-1,-3 2 0,4 4 0,-5-4 1,0 3-1,1-1 12,-1-2 0,-4 6 0,6-4 0,0 2-7,-2-1 1,4 3 0,-6-4 0,2 2-9,4-2 1,-4 4-1,1-6 1,2 3 1,-2-1 0,2-2 0,-4 5 0,-1-6 5,0 0 0,-2 5 1,-6-2-1,0 4-5,1 2 0,-6 0 0,-1 0 0,1 0-23,-2 0 1,-3 0 0,-6 0 0,3 0 16,3 0 1,-1 0-1,-8 0 1,-2 0 1,-2 0 0,0 0 0,5 0 0,2 0 8,-1 0 1,-6 0-1,0 0 1,0-2 40,-2-4 0,6 5 0,-4-6 0,4 6-39,2 1 1,-6 0 0,0 0 0,2 0-18,2 0 1,-5 0-1,3-2 1,-2-1-93,-2-3 0,4-1 101,-8 7 0,8 0 0,-4 0 0</inkml:trace>
  <inkml:trace contextRef="#ctx0" brushRef="#br0" timeOffset="90889">2725 4417 8355,'-12'0'-928,"0"0"223,-1 0 1,3 0 734,-2 0 0,7 0 13,-7 0 111,8 0-80,-11 0 1,13-2 28,-4-4-93,4-4 1,4-5-1,4 3-36,5 6 1,-1 2-1,2 0 1,1-1 13,3 1 0,1 2 1,1 2 6,-1 0 0,1 0 1,-1 0-1,0 0-23,1 0 1,-1 7-1,-1 5 11,-4 4 1,1 1 0,-7 1-3,-2-1 0,-2 0 1,-2 1 16,0-1 1,-6 1 0,-2-1 11,-1 1 0,-3-3 1,-6-1-4,1-2 1,-1-3 0,1 5-1,0-3 0,-1-5 0,1 4-7,-1-2 1,8 0 0,3-5-4,-1 3 2,6 0 0,-4-6 40,12 0 1,4 0 0,5-2 0,-1-2-14,-3-2 0,9-1 0,7 3-45,0-2 1,-2 0-1,-7 6 1,-1 0-42,1 0 0,-1 0 0,1 0 0,-1 0-13,1 0 1,-1 0-1,1 0 1,-1 0 72,1 0 0,-1 0 0,0 0 0</inkml:trace>
  <inkml:trace contextRef="#ctx0" brushRef="#br0" timeOffset="91305">3423 4504 8067,'-17'0'-1834,"-1"0"1751,1 0 1,5 6-1,1 1 77,-3 3 0,4 0 0,1 3 47,1-1 0,2-6 0,6 6-32,0 1 1,0-3-1,2 0 5,4-3 1,3 5 0,9-6 1,-1-2 0,1-2 0,1-2 0,3 0 13,1 0 0,0 0 0,-5 0 0,-1-2 7,1-4 1,5 2 0,0-8 0,-2-1 6,-1-3 0,-3 1 0,1 1 0,-3 2 1,-3-1 0,-2-3 0,-6-1-28,1-1 0,1 1 0,-8-1-48,-4 1 0,4 5 1,-5 3-1,-1 1-63,-4 4 0,-3 2 0,-3 2 0,-1 0 13,-4 0 1,3 8-1,-5 3 1,2 5 3,-1 1 1,-5 1 0,6-1 77,2 1 0,1-1 0,3 1 0</inkml:trace>
  <inkml:trace contextRef="#ctx0" brushRef="#br0" timeOffset="91752">4174 4451 8355,'-17'0'-195,"5"0"0,0 0-218,-1 0 1,3 0 0,-2 0 0,-1 0 411,-3 0 0,5 0 1,-1 0-8,-1 0 1,-1 2 0,0 2 26,3 2 1,1 8 0,-4-5 0,5 3-19,1 0 1,0-6 0,4 5 10,-2 3 1,3 1-19,8 3 0,5-3 0,8-1 0,-1-4 7,1-3 1,-1-1-1,2-6 1,3 0-3,1 0 1,0 0 0,-3 0 0,1-2 4,2-4 0,2 2 0,-3-5 1,1-1 14,-1 0 1,-3 1-1,-4-5 1,-1 2-10,-2-1 0,-6 3 1,3-1-99,-1-3 1,-3-2 38,-5-1 0,-7 1 0,-5 5 4,-3 5 1,-8 4 0,-1 4-1,1 2-16,-2 2 1,5 5 0,-5-3 60,0 2 0,6 1 0,-7 7 0</inkml:trace>
  <inkml:trace contextRef="#ctx0" brushRef="#br0" timeOffset="92167">4716 4399 8015,'-12'0'-1389,"0"0"1286,-1 0 1,-3 2 57,-2 4 0,9-2 0,3 7 56,4 3 1,2 1 0,0 3-1,0-1 1,0-5-1,2 0 0,4 1 1,3 1 0,9-3 0,2-3 32,3 0 0,-2-6 1,8 4-1,0-4-3,-1-2 0,3 0 0,-6-2 0,2-4 12,4-6 1,-6 3 0,-1-3-1,-5-2 21,-2-1 1,1-3-1,-3 1 1,-3-2-36,-6-5 1,-4 5 0,-2-6-1,0 1-79,0 1 1,-8 0 0,-5 5 0,-7 3-102,-3 3 1,-8-1-1,0 7 1,-6 4-158,-4 6 0,-9 11 298,-3 8 0,-7 9 0,-10-5 0</inkml:trace>
  <inkml:trace contextRef="#ctx0" brushRef="#br0" timeOffset="94423">2934 6111 8267,'8'-10'-1922,"2"2"1934,7 8 0,-5 6 1,-3 2-14,-1 1 0,-2-3 0,-6 6 0,0 1 15,0 3 0,2-1 0,2-1 0,2-2 3,-2 1 0,-2 3 0,-2 1 0,0 1-14,0-1 1,5 1 0,1-1-3,-2 2 0,4-3 0,-2 2-38,-2-1 1,3-5 0,1-1-51,2 3 1,-4-5 0,3-3 0,1 0 86,0 0 0,1 8 0,7-5 0</inkml:trace>
  <inkml:trace contextRef="#ctx0" brushRef="#br0" timeOffset="94909">3388 6163 8123,'10'-10'-2143,"4"4"2159,-9 12 0,1 4 0,-6 7 17,0 1 0,0-1 0,0 1 6,0-1 0,0-5 0,0 0 1,0 1 0,2 1 0,2-1 11,2-1 1,7-6 0,-1 3-28,4-1 1,1-2 0,1-6-20,-1 0 0,2 0 0,3 0 1,1-2-12,-2-4 1,-1 2-1,-3-5 1,1-1-5,-1 0 1,-5 4 0,-1-3-1,1-1-2,-2 0 0,3-1 0,-5-5 0,0 3-11,0 1 0,-1 2 0,-3-3-36,2 1 47,0 8 0,-8-4 14,-4 8 0,4 2 0,-6 2 0,3 4 0,-1 2 0,0-4 0,6 5 0,0 3-1,0 1 0,0-3 0,0 0 0,0 1-29,0 3 0,2 1 1,4 2-59,5-3 0,5 2 0,3-3 1,3-1 85,1-3 0,0 1 0,-5 5 0</inkml:trace>
  <inkml:trace contextRef="#ctx0" brushRef="#br0" timeOffset="95300">4261 6198 8160,'-17'0'-777,"2"2"1,1 2 658,2 2 0,8 7 1,-2-1 118,5 3 1,-1 3-1,-2-1-10,-2 1 0,0-1 0,6 2 1,0-3 12,0 2 1,6-7 0,2-1 0,0 0 26,-1-1 0,7-5 0,-2 2 0,3-4 21,2-2 0,1 0 0,-1 0 0,1 0-33,-1 0 1,0-8 0,3-3 0,0-5-14,-3-1 0,4 5 0,-11 0 1,2-1 0,-1-3 0,-7-1 1,2-1-1,-4 1-51,-2-1 0,-8 1 1,-3 1-60,-5 5 1,4-3 0,1 8 57,-3 2 1,-9 2-1,-5 2-15,2 0 0,0 8 0,9 4 0,-1 1-5,1-1 0,5 4 65,1-5 0,-1 5 0,-5 1 0</inkml:trace>
  <inkml:trace contextRef="#ctx0" brushRef="#br0" timeOffset="95727">4838 6163 5892,'-18'0'178,"7"0"-5,-1 0-152,0 0 1,-3 2 0,3 4-17,6 5 0,4 5 1,2 1 5,0 1 0,0-1 1,2 1-1,2-1 6,2 1 1,6-7 0,-4 1 0,1 2 41,5 1 0,1-3 1,3-3-1,1-1-21,5-4 1,-3 4-1,8-2 1,2-2-7,2-3 1,-4-1 0,0-1 0,2-3-20,2-2 1,-6-6 0,-1 4 0,-3-1 32,0-5 0,-5 0 0,-9-5 1,-1 2-6,-4-1 1,4-1 0,-2-3-1,-3-1-51,-1 2 0,-2-4 0,-2 1 0,-1 3-139,-3 2 0,-10 3 0,1 4 59,-7 7 0,-3 3 0,0 4 0,-10 3 90,-10 7 0,-5 19 0,-2 6 0</inkml:trace>
  <inkml:trace contextRef="#ctx0" brushRef="#br0" timeOffset="98523">3283 7787 6172,'-7'-10'-181,"5"1"362,-4 3 42,4 4-51,2-6-135,0 8 0,8 0-46,3 0 0,-1 2 1,2 4-6,1 6 1,-3 3 0,0 3 0,-2-1 3,-5 1 1,-1 5-1,0 0 1,2-2 1,2-1 1,0 3-1,-6 0 1,0-1 6,0-3 1,0-1 0,0-1-14,0 1 0,0-1 0,2 1-35,4-1 1,-4-5 0,5-2-1,-1-1 49,0 1 0,8-6 0,-5 3 0</inkml:trace>
  <inkml:trace contextRef="#ctx0" brushRef="#br0" timeOffset="98977">3877 7822 6249,'-7'18'-158,"-5"-1"191,-4 0 0,5-5 0,1 0 0,0 1 9,1 3 1,5 1-1,-2 1 1,4-1-29,2 1 1,0 5 0,0 1 0,0-3 2,0-2 0,2-1 0,4-1 16,5 0 1,5 1 0,1-3-1,1-3 0,-1-2 1,1-6-1,-1 1 6,1-1 0,-1-2-29,1-2 0,-3-2 0,-1-2 20,-3-1 0,-5-9-80,6 2 1,-8-3 30,2-3 0,-6 10 1,-6 1-36,-6 5 0,-3 2 0,-5 0 0,-1 2-29,-3 5 1,-5 1 0,6 10-1,2-1 4,1 1 1,3-5 0,-1 1 0,1 2 78,-1-3 0,9 1 0,-7 3 0,7 1 0</inkml:trace>
  <inkml:trace contextRef="#ctx0" brushRef="#br0" timeOffset="99443">4436 8049 8355,'-10'-8'0,"3"4"0,5-5-548,-4 1-660,4 2 1000,-6 6 362,8-8-211,0 7 0,0-5 1,0 12 72,0 5 0,0-1 1,0 1-49,0 3 1,0 2 0,0 1 39,0 1 0,6-1 0,2-2 0,0-1 7,-1-2 0,5-6 0,-4 3 0,1-1 2,5-4 0,2-2 1,1-2 11,0 0 1,1-2 0,-1-2 0,1-4 16,-1-1 0,-5 3 0,0-6 0,-1-2-18,-1-1 1,5-2 0,-5-1 0,0-1-47,-4-5 0,-2 5 1,-1-4-1,3 3-22,-2 3 1,-4 2 0,-4 2 0,-3 2 7,-3 3 0,-2 2 0,-6 6 1,1 0-49,0 0 0,-7 2 0,1 2 0,2 4 9,1 3 1,-3-1 0,0 8 0,3-1 70,7 1 0,-3 7 0,7 2 0</inkml:trace>
  <inkml:trace contextRef="#ctx0" brushRef="#br0" timeOffset="99931">5117 7892 8151,'-17'0'-1574,"5"0"1402,0 0 0,7 0 165,-7 0 1,0 8 9,-5 3 1,5 5 0,3 1 6,1 1 1,2-1-1,6 1 1,0-1 13,0 1 1,2-6 0,4-1 0,3 3 13,1 1 1,6-3 0,-3-1 0,7 1-16,3-2 1,2-3 0,-3-7 0,1 0 78,-2 0 0,4 0 1,-1 0-39,-3 0 1,-2-2-1,-3-3 1,-2-5-7,-3 0 0,-5-5 0,4 3 1,-3-3-48,-3-3 1,-2 1 0,-2-1-1,0 1-5,0-1 1,-2-1 0,-2-3 0,-3-1-79,-3 2 1,-2 1-1,-5 3 1,-3 1-85,-3 6 1,2 1-1,-8 9 1,-2 2-176,-2 5 1,-10 7 330,-4 10 0,-3 14 0,-3-1 0</inkml:trace>
  <inkml:trace contextRef="#ctx0" brushRef="#br0" timeOffset="102269">3965 9516 8355,'9'-8'-91,"-3"-3"0,-4-5 0,0 1-524,4 3 0,-4-3 465,4 3 1,-3 4 0,1 0 98,2 1 0,0 3 1,-6-8 86,0-2 0,-6 5 0,-2-1 0,1 0-30,-1 1 1,-6 5 0,3-2 0,-5 4-11,-1 2 1,-1 0 0,1 0-1,-3 0-26,-3 0 1,4 6 0,-5 2-1,5 1 9,1 5 0,1-1 0,0 1 0,1-2 5,4 1 1,-1 3-1,5 1 1,0 1 15,1-1 0,1 1 0,6-1 0,0 1 10,0-1 1,2 0-1,3-1 1,5-2 31,0-3 1,5-1 0,-3 4-1,6-5-14,5-1 1,-4 4 0,6-5 0,-1 2-6,-1-2 1,0 5-1,-5-7 1,-1 1-18,1 2 1,-1 0 0,-1 5 0,-3-3-21,-1-2 1,-6 5-1,3 0 8,-1 2 0,-2-4 0,-6 2 0,-2-3 28,-4 0 0,2 4 1,-7-8-1,-3-1 3,-1 3 0,-3-6 0,1 4 0,-1-4 4,1-2 1,-3 0 0,-1 0 0,-2 0 69,1 0 1,3 0 0,1-2-42,1-4 0,5-2 0,3-5 0,1 1-42,4-1 1,2-3 0,2-1 0,2-1 8,4 2 0,4-9 0,9 2 1,2 2-209,3 1 1,7 3 0,-2 0-1,4-1-10,2 0 1,-6 3 0,0 3 192,2 6 0,1-3 0,4-1 0</inkml:trace>
  <inkml:trace contextRef="#ctx0" brushRef="#br0" timeOffset="102686">4489 9516 7765,'0'-17'-356,"0"7"1,-6 10 0,-2 10 0,0 1 328,0 2 0,-3 0 1,5 8-1,0 3 14,-2-4 1,6 0-1,-3-1 1,3 3 46,2 1 0,0 0 0,0-5-23,0-1 1,2 2 0,3-5 7,7-2 1,4 1 0,1-7-18,1-2 1,5-2 0,0-2 0,-2 0 14,-1 0 1,-3-8 0,1-3 0,-1-2 44,0 0 0,-5-4 0,-2 2 1,-2-7-9,-4 1 0,0 1 1,-1 3-1,3 0-7,-2-1 0,-4 0 0,-4 2 1,-3-3-152,-3 2 0,-2 8 1,-6 3-45,1 4 0,-6 2 1,0 0-1,1 2 6,3 4 0,1 3 0,1 8 142,0 2 0,-1-3 0,1 2 0</inkml:trace>
  <inkml:trace contextRef="#ctx0" brushRef="#br0" timeOffset="103144">5047 9534 8355,'-17'0'-1740,"-1"2"1658,1 4 0,0-3 0,-1 9 104,0 1 1,7-2-1,1 0 1,2 2-13,5 3 0,1 2 0,2-1 10,0 0 1,2 1-1,3-1-5,7 1 0,3-2 0,1-3 0,-2-4 8,-3-1 0,1 1 1,5-6-1,3 3 32,3-2 1,-3-2 0,2-2 0,0 0-8,1 0 0,-3-2 1,5-4-1,-2-4-5,1 0 0,-1-5 0,-6 4 0,1-5 0,-1-2 1,-5-5 0,-2 0 0,-3 0-3,-3-3 1,-2 5 0,-2-8 0,-2 0-56,-4 1 1,-3-5 0,-9 6-1,1-2-98,-1 0 0,-5 10 0,-2-1 1,-2 9 69,-4 3 1,-2 2 0,-5 8 0,0 6-767,-3 9 808,-7 1 0,11 15 0,-6-6 0</inkml:trace>
  <inkml:trace contextRef="#ctx0" brushRef="#br0" timeOffset="106486">6637 4259 8355,'0'-17'-43,"0"-1"1,0 1-1,0 0-1322,0-1 1416,7 1 0,-3 7 10,8 4 0,-8 6 1,4 4-215,-1 2 1,-5 7 0,6-1 0,-2 4 135,0 1 0,1 0 0,-4 1 0,4-1 12,-3 1 0,0-1 0,0 1-5,2-1 0,1-1 21,-1-5 19,-5 5 1,16-14-17,-6 4 1,-1-4 1,2-2 1,-1-6 0,7 0-6,-1 2 1,-1 0-1,-3 0 1,-1-1-6,2 1 0,1 2 0,3 2 0,-2 0 0,2 0 1,0 0 0,-2 0 0,3 0-3,-2 0 0,1 0 0,-1 2-10,1 3 1,-1 5 0,1 8 0,-3-1 4,-3 1 0,-4-1 0,-8 0 1,-8-7-1,-4-4 1,-3-2-23,-3 2 1,1-2-1,-3 5 1,-1 1-42,-2 0 0,-8-6 0,2 3 0,-3-1-39,2 0 0,-2 6 0,3-5 103,-4 3 0,-2 2 0,0 5 0</inkml:trace>
  <inkml:trace contextRef="#ctx0" brushRef="#br0" timeOffset="106848">6724 4224 8355,'2'-15'-121,"4"3"0,-4-3-576,3 3 1,-1 4 660,2 3 0,-2-3 72,8 2 0,-8-2 0,3 4 6,1-2 1,0-1 0,5 3 0,1-2-6,5 2 1,1-4 0,9 1-1,2-1-150,1 0 0,6 2 0,3 6 0,3 0-47,1 0 0,5 0 160,-3 0 0,11 8 0,4 2 0</inkml:trace>
  <inkml:trace contextRef="#ctx0" brushRef="#br0" timeOffset="108403">6724 5971 7920,'0'8'-1028,"0"-8"1081,0-8 0,2-2-93,4 4 1,3-1-26,9 1 0,-1 0 70,1 6 1,-1-2-1,1-2 1,-1-2-1,1 2 1,-1 2 0,3 1-1,1-3 32,2-2 0,6 0 0,-4 6 0,1 0-56,-1 0 0,-4 2 0,-7 2 0,-2 4-170,1 1 0,-5-3 0,-2 6 180,-4 1 0,-2 3 0,-2 1 24,-4 1 1,-4-9-1,-7-1 1,-1-2 7,1 0 1,-1 2 0,1-4 0,-2 1-21,3-1 0,-2 0 0,0 0 0,2 2-40,-2-2 0,7 0 0,5-1 9,-2 3 0,6 2 5,-4-2 0,6-4 0,6 4 17,6-4 1,3-2-1,3 0 1,-2 0 26,2 0 1,6 5 0,-1 3 0,-2 0-21,-1 0 1,-3 3 0,1-3 47,-1 2 1,-7-4-1,-2 3 55,-1-1 0,-7 0 0,0-2 1,-7-4-1,-11 3-32,1-3 1,-1 4-1,1 0 1,-1-2-59,1-2 1,-2-2 0,3 0-1,-2 0-8,0 0 0,2 0 0,-2 0 0,1 0-35,-1 0 1,-5 0 0,-1 0-1,3 2-188,2 4 1,1-4-1,1 5 217,-1 1 0,9 2 0,1 7 0</inkml:trace>
  <inkml:trace contextRef="#ctx0" brushRef="#br0" timeOffset="109341">6776 7717 7901,'10'-7'-268,"-4"-5"0,4 2 233,1-1 0,-1 7 1,1-2-1,2 4-15,4 2 1,0 0-1,1 0 1,-1 0-69,1 0 0,-5 0 0,3 0 119,3 0 0,1 0 1,-1 0-1,-4 2-52,-4 4 0,4-2 0,-8 7 35,3 3 0,-6 1 0,4 3-73,-1-1 1,-7 1 0,2-1-1,-7-1 45,-5-5 1,-2 3 0,-5-8-1,-1-2 120,1-2 0,-2 3 1,3 1-28,-2-2-7,0-2-36,9-2 1,3 0-1,12 0 1,6 0 23,3 0 0,3 0 0,-2-2 0,5-2 3,2-2 0,-4 1 0,5 5 1,-5 0-28,-1 0 1,-1 1-1,2 3 1,1 4-29,-3 2 1,5-4-1,-13 5 1,3 3-11,0 1 1,-8 3-1,1-1 72,-3 1 0,-2-7 0,-2-1 0,-3 0-27,-7 0 1,-6-7 0,-3 3 0,-4-2 109,-2 2 0,3-4 0,-3 5 0,0-6 42,0-1 1,0 0 0,-2 0 0,3 0-208,1 0 1,6 0-1,-4 0 1,3 0-252,3 0 1,-1 0 0,3 2-1,1 1 293,2 4 0,1-2 0,-7-5 0</inkml:trace>
  <inkml:trace contextRef="#ctx0" brushRef="#br0" timeOffset="110541">7195 9324 8355,'0'18'-361,"-7"-9"-339,-5-3 1,2-4 744,-1-2 1,-1 0 203,-5 0-201,-1 0-42,1 0 0,5-6-55,0 0-38,9-7 0,-3 5 0,12-6 71,5 3 0,5 7 1,1-2-1,1 2 19,-1-2 0,1 4 1,-1-3-1,0 3 22,1 2 1,-1 0 0,0 0-18,1 0 0,0 0 0,-2 2 0,3 1-7,-2 4 0,-5 4 0,-2-3 0,3 1-21,-3 5 0,5 2 0,-5 1 17,0 0 0,3-5 0,-7 0 0,-2 1 16,-2 3 1,-2 1-1,0 1 1,0-1 12,0 1 1,0-1 0,0 1 0,-2-1-19,-4 0 1,-2 2-1,-5-3 1,1 2 4,-1 0 0,-3-7 0,-1-1 0,-3-1 26,-3 1 1,4-5 0,-5 0 0,4-3 18,3-2 0,6 0 1,-1 0-1,-1 0-39,-3 0 1,4 0 0,1 0-23,-3 0 0,-1-2 49,-3-3-142,1 2 1,5-11-42,0 9 144,9-1 1,-3 6-1,10-2 32,1-4 0,9 4 0,-3-4-31,5 5 0,2-5 0,-1 0 0,1 2 28,-1 2 1,0-4-1,1 0 1,-1 2 24,0 2 0,1 2 1,0 0-1,-2 0-40,3 0 1,0 0 0,1 0 0,5 0-19,-5 0 1,-5 0 0,-4 0 0,2 0 5,3 0 0,-4 6 0,0 2-64,1 2 1,-3-6 0,2 4-43,1-1 0,1-3 0,-1 6 0,-3-1-139,-2 1 1,5 0-1,-4 3 1,4-3 235,-2-2 0,-7 5 0,4-3 0</inkml:trace>
  <inkml:trace contextRef="#ctx0" brushRef="#br0" timeOffset="115949">10095 4137 8355,'17'0'-2240,"-7"-2"2372,-5-4 68,-3 4-145,-2-13-37,0 13-16,-7-6 1,3 8-1,-8 0 36,-1 0 0,-3 0 16,-1 0 0,5-2 36,0-4-133,8 4 0,-1-5 0,10 7 15,6 0 0,0 0 0,0 0 22,3 0 0,2 0 0,1 0 0,-2 2 2,-3 3 0,4-3 1,-7 6-1,3-2 4,0 0 0,-3 7 1,5-3-1,-4 2 7,-3-1 1,-1 1 0,-4 6-8,4-1 0,-5 0 0,6 1 0,-7-1 7,-7 1 1,4-1 0,-9 1 33,-1-1 0,2 1 10,1-1 1,0 1 145,-2-1 142,4-7-232,8-2 1,8-8 0,4-2-67,2-4 0,7 4 1,0-6-1,4 2-21,2 0 1,-3-5 0,3 5 0,0 0-70,0-2 0,-3 6 1,3-3-1,-2 3-312,-4 2 1,-1 0-250,-3 0 610,1 0 0,-9 7 0,-1 3 0</inkml:trace>
  <inkml:trace contextRef="#ctx0" brushRef="#br0" timeOffset="117061">10095 5761 8238,'9'-7'-956,"7"-2"0,-12-2 916,7 5 1,-7 6 46,2 6 0,-5-2 1,-1 8-8,0 1 0,0-3 0,0 2-5,0 1 1,0 3-1,0 1 4,0 1 0,0-1 0,0 1 22,0-1 0,3 0 11,3 1 1,-4-1 0,3 1 6,-3-1 1,-2 1 0,0-1 32,0 2 0,0-9 1,0 2 111,0 2 1,0-5 482,0 3-425,0-8 1,0 2-14,0-12-803,0 4-267,0-6 841,0 8 0,0 0 0,0 0 0</inkml:trace>
  <inkml:trace contextRef="#ctx0" brushRef="#br0" timeOffset="118674">10042 7700 7873,'-10'0'-1597,"2"-8"1544,8-2 0,0-7 64,0-1 0,0 8 0,3-1 34,2 3 0,5-3 1,8 5-17,-1 2 0,1 2 0,-1 2 1,0 0-33,0 0 1,1 0-1,0 0 1,-2 0-21,3 0 1,-2 6 0,1 2 0,-1-1-3,1 1 1,-10 6 0,1-5 0,-3 3 13,0 0 0,-1-1 1,-6 7-1,-3-1 22,-2 1 0,-9-1 0,5 1 0,-6-1 37,-1 1 1,-1-1 0,1 1 0,-2-1-90,3 0 0,-2 7 0,-1-1 0,-2-2 32,-3-1 0,1-3 0,6 1-20,-1-1 1,6 0 0,3-4 254,1-2-91,2-7 0,14 4 0,4-8-77,3 0 0,8-6 0,3-2 0,1-1-25,4-4 1,-4 2-1,1 1 1,2 3-141,-3 3 0,6-4 1,-3 3-1,1 0 107,-2 3 0,4-6 0,-7-1 0</inkml:trace>
  <inkml:trace contextRef="#ctx0" brushRef="#br0" timeOffset="119536">10252 9464 5746,'9'7'158,"5"-3"102,-8 8 0,5 0 1,-5 5-154,-3 1 0,0-1 0,-1 0 0,2-4-21,2-2 0,-1 0 0,-5 7 0,0 0-79,0-1 1,0 0-1,0 1 1,3-1-19,2 1 0,-3-1 1,4 2-1,-3-3-11,3 2 0,-3-1 0,3 0 16,-4 1 0,-1-1 0,3 1 5,2-1 0,0 1 39,-6 0 1,-2-3-127,-4-4-363,4-3 451,-13-8 0,12 0 0,-4 0 0</inkml:trace>
  <inkml:trace contextRef="#ctx0" brushRef="#br0" timeOffset="121635">13639 4521 8355,'-15'2'-52,"2"2"0,1 2 1,-2-2-1,-2-4-584,-1-6 0,6 4 1,0-6 450,4 1 185,1 5 0,-1-14 0,-3 6 0</inkml:trace>
  <inkml:trace contextRef="#ctx0" brushRef="#br0" timeOffset="122494">13394 4032 8355,'3'-15'0,"0"1"0,4 3 0,-3-3-190,5 6 0,-7-1-785,3 3 809,-2 4 197,-3-6 1,0 10 0,0 4 0,-3 5-66,-2 5 1,2 7 0,-7 2 0,0 1 23,-1-1 0,7 4 1,-6-4-1,0 0 27,1 1 1,5 3-1,-2-6 1,3-2 21,3-1 0,0-3 1,0 1-18,0-1 0,0 1 1,3-3 7,3-3 0,-2 1 0,7-7 0,3-2 11,0-2 1,12-2 0,4 0 0,1-2-24,-2-4 1,3 4 0,0-3 0,3 1-72,0-2 0,3 4 0,-9-4 1,3 4-56,-3 2 1,2 0-1,-8 0-160,-3 0 0,0 2 73,-2 4 0,-11-2 195,-7 7 0,0-7 0,-22 4 0,2-8 0</inkml:trace>
  <inkml:trace contextRef="#ctx0" brushRef="#br0" timeOffset="122721">13657 4242 8355,'0'-12'-165,"0"1"-111,0 7 0,0-2 0,0 12 0,0 5 195,0 5 1,0 1 0,0 3 0,0 1 95,0 2 1,0 3-1,0-5 1,0 2-12,0-1 1,0 3-1,0-2 1,0-2-48,0-1 1,0-3 0,0 1 0,2-1-200,4 1 1,-5-1 241,5 1 0,4-1 0,-1 1 0</inkml:trace>
  <inkml:trace contextRef="#ctx0" brushRef="#br0" timeOffset="123218">14024 4102 7061,'0'-17'-58,"0"-1"0,0 7 22,0-1 1,8 8 0,0 0-78,3 8 1,-1 0 0,-6 8 117,2 1 1,-1 3-1,-5 1 1,0 1-11,0-1 0,0-5 0,0-1 29,0 3 1,2 0 0,2-1 37,2-1 0,2-3 1,-2 3-32,5-6 1,5-2 0,1 0 0,0 2-17,1-3 0,0-1 0,-1-2 0,0 0 18,1 0 0,1 0 0,2 0 21,3 0 1,-2 6 0,-3 0-45,-2-2 0,-2 0 0,-2 0-16,0 1 0,-9 9 0,4-4 1,-2 1-9,-1 1 0,1 0 0,-4 5-15,4 1 0,-4-7 1,4 1 38,-5 1 1,-2 3 11,-5 1 0,-4-1 0,-7-2 0,-1-5-23,1-1 1,-7 0-1,0-4 1,4 2-46,0-3 0,1-1 0,0 0 0,-1 2-153,5 2 1,1 0 0,-3-6-481,-1 0 679,8 0 0,-13 0 0,4 0 0</inkml:trace>
  <inkml:trace contextRef="#ctx0" brushRef="#br0" timeOffset="123399">14076 4137 8355,'18'-17'-514,"-1"-1"-97,1 1 1,-1 5 491,0 0 1,8 3-1,5-5 1,3 4 224,1 3 0,8 1 0,0 6 0,1 0-253,0 0 1,3 0 146,-5 0 0,8 8 0,-6 1 0</inkml:trace>
  <inkml:trace contextRef="#ctx0" brushRef="#br0" timeOffset="124449">13238 5849 8355,'0'-18'-599,"0"8"0,1-5 0,4 3 551,1-3 0,2 5 114,-3 4 1,-3 2 193,4-1-250,-5 3 0,-1-4-3,0 12 0,0 3 0,0 9 1,0-1-10,0 1 0,0-1 0,0 3 0,0 1-42,0 2 1,3 0-1,0-5 96,3-1 0,7 1 37,0-1 1,2-5 0,2-2-41,1-3 0,0-1 0,-2-6 0,3 0-28,-2 0 1,1-2 0,-1-2 0,1-3-60,-1-3 1,0 6 0,1-4-14,-1 1 0,0-1 0,-1-6 0,-2 5-2,-2 1 1,-9 0 0,5 2 26,0-5 1,-6 1 0,4-2-7,-5-1 0,2 5 36,3 2 108,-5-4-28,7 8-71,-8-5 0,0 9-22,0 3 1,0 5 0,0 8-24,0-1 1,2-1-1,2-3 1,2-1-138,-3 1 1,0 3 0,-1 1-11,3 1 1,3-1 178,4 2 0,3-3 0,-5 2 0</inkml:trace>
  <inkml:trace contextRef="#ctx0" brushRef="#br0" timeOffset="124968">14233 5831 6510,'10'-12'-380,"-4"1"0,-6 7 519,-6-2 1,2 4-29,-8 2 1,1 0-88,-6 0 1,6 2 0,4 3 0,1 2 14,0 2 1,-1 3-1,3 6-51,-2-1 1,0 1 0,6-1 52,0 0 0,0 1 1,0-1 20,0 1 0,0-7 0,0 1-5,0 2 1,8-5 0,4 1-33,3-2 1,8 4 0,0-7 0,-1-1-8,-2-2 0,2-2 1,2 0-1,-3 0 7,-1 0 1,3 0-1,-1-2 82,1-4 0,-7-2 0,-1-11-60,-4 2 0,-1-3 0,2-1 0,-6-2 68,-4 1 0,3 2 1,1-2-1,-2-4-84,-2-1 1,-2 6-1,0-2 1,0 3-31,0 4 1,-2-3 0,-5 4-138,-3 3 1,-6 4-1,-2 8 1,-2 0-58,-2 0 0,-5 10 0,-8 6 0,0 7-599,-1 4 792,2 2 0,-1 6 0,0 0 0</inkml:trace>
  <inkml:trace contextRef="#ctx0" brushRef="#br0" timeOffset="130046">13465 7543 7920,'12'0'-609,"-1"0"0,-5 0 0,6 0 647,1 0 1,-3 0 0,2-2 0,1-2-15,2-2 0,3 0 0,0 6 0,-1 0-1,0 0 1,3 0 0,2 0 0,1 0-31,-3 0 1,1 0-1,-4 0-2,1 0 0,-1 0 16,0 0 1,-5 0-21,0 0 0,-11 8 3,-1 4 0,-7 3 0,-11 1 7,1-5 0,5 3 1,1-6-1,-3-1 2,-1 1 1,3 5 0,0-8 0,1 0 0,1 3 0,0-6 0,4 4 0,12-4 0,0-2 4,8 0 0,3 0 1,1 0 13,-1 0 1,-5 0 0,-1 0 0,1 2 4,-2 4 1,-1-3 0,-5 3-11,2 2 1,0-3-11,-6 6 0,0-6 0,0 7 43,0 2 1,-8-4 0,-4-1-10,-3-1 0,-1 0 0,1-5 0,-2 3 0,-2-2 0,-1 0 0,0 0 0,-1 2 28,-2-2 1,-6-2-1,3-2 1,1 0-37,0 0 1,1 0 0,7 0-97,0 0 1,5 0-204,-1 0 1,10-2-119,-2-4 388,10 4 0,5-14 0,8 7 0</inkml:trace>
  <inkml:trace contextRef="#ctx0" brushRef="#br0" timeOffset="130418">14199 7508 6239,'-11'7'-245,"2"-3"1,3 8 405,-5 2 1,1 1 0,0 4-61,3-3 0,1 1 0,6 1-33,0-1 0,0 1 0,0-1-25,0 1 1,1-3 0,4-1-1,2-4 48,3-2 1,-4-3 0,5-5 8,2 0 1,4 0 0,0 0 0,0 0-63,1 0 0,0-8 0,-2-2 1,2-5-34,0 4 1,-2-9-1,3 5 1,-4-3 30,-4-3 1,4-1-1,-8 5 1,1 1-137,0-3 1,-2 2 0,-6-1-93,0 1 0,-8 1 0,-4 6 0,-3 3 123,-3 5 0,-7 11 69,-5 1 0,-3 6 0,-1 1 0</inkml:trace>
  <inkml:trace contextRef="#ctx0" brushRef="#br0" timeOffset="131787">13465 9219 8355,'10'0'-816,"5"0"1,-5 0 0,7 0 819,1 0 0,-1 0 0,0-2-1,1-4 0,0 5 0,-1-5 55,0 4 0,1 2 0,0 0 8,-2 0 1,3 0-1,-2 0 87,1 0-154,-1 8 0,-5-1 1,-4 8-76,1-5 0,-3-4 0,-6 6 2,0 2 0,-3-7 89,-3-1 1,3 2 0,-8-2 0,-3-2 9,-1-2 0,-3 3 0,1 1-29,-2-2 1,3 4 0,-2-2-45,0-2 0,6 3 0,3 1-65,2 2 115,1-6 0,8 3 0,4-7-14,5 0 0,4 0 0,3 0 0,0 0 74,-2 0 1,3 0 0,-2 0-1,1 2 33,-1 4 0,1-3 1,-1 2-96,0-3 0,1 6 7,-1 3 1,-5 3 0,-2-1 18,-3-1 1,-1 0 0,-6 5-11,0 1 1,0-1-1,-2-1 1,-2-3 13,-2-1 1,-1-6 0,1 3 26,-7 0 1,-1-3-1,-4-5 1,1 3 30,0 2 0,-1-1 1,1-5-1,-1 0-1,1 0 1,-2 0-1,0 0 1,-2-2-106,-3-3 0,2 3 0,4-4 18,0 5 1,1-2 0,0 0-125,-1-4 0,7 1-950,-1 6 1074,8 0 0,-11 0 0,5 0 0</inkml:trace>
  <inkml:trace contextRef="#ctx0" brushRef="#br0" timeOffset="132550">14146 9184 6252,'10'0'-498,"-3"-2"493,-7-3 185,0 3 141,0-6-337,0 8 0,0 2 18,0 4 1,0-3 12,0 9 1,-1-2-1,-3 3 55,-2-1 1,0-5-61,6 3 1,0-4-1,2 4 11,4-2-2,-4 5 1,13-5-56,-4 4 0,6-4 40,0-8 0,0 0 0,-1-2 57,-5-4 1,5 4-1,-4-5-45,3-2 1,3 7-1,-2-3 1,3 3-15,-2 2 1,1 0 0,-1 0 0,1 0 15,-1 0 1,-5 0 0,-1 0-10,2 0 0,2 2 0,-2 1 0,-3 5-8,-3 2 1,0-4-1,-2 5 18,1 3 0,6-4 0,-6 1-15,-3 3 1,4-4 0,-1 1 31,-1 3 1,-4-5 31,-1 3 1,-1-2-1,-5 3-53,-6-1 1,3-6 0,-3 4 0,-1-1-13,-3 1 0,-1-4 0,-1 4 1,0-1 13,1 2 0,-6-8 1,0 3-1,1-4 21,3-2 0,0 0 0,3 0 59,-2 0 0,0 0-185,2 0-368,-2 0 0,0 0-117,1 0 573,0 0 0,-1 0 0,0 0 0</inkml:trace>
  <inkml:trace contextRef="#ctx0" brushRef="#br0" timeOffset="133087">14129 9149 7922,'-11'0'-980,"4"0"0,9 0 1306,3 0 96,-2 0-370,5-7 1,-1 5 11,5-3 1,3 2-1,3 3-153,0 0 1,-7 0 0,0 0 0,4 0 108,0 0 1,-3 0 0,-2 0-1,5-2 63,0-4 0,3 4 1,1-6-1,3 3-28,1-1 1,2-2 0,-3 4 0,1-2-75,-2 2 0,4 2 1,-2 2-1,-1 0 21,-3 0 0,-2 0 1,1 0-3,0 0 0,-2 0 0,3 0 0</inkml:trace>
  <inkml:trace contextRef="#ctx0" brushRef="#br0" timeOffset="138173">17010 3980 8355,'-7'0'0,"7"0"0,7-8 0,11-2 0</inkml:trace>
  <inkml:trace contextRef="#ctx0" brushRef="#br0" timeOffset="139376">17045 3928 8355,'2'-10'-1895,"4"4"1649,-4 4 256,5 2 1,-7 2 0,-1 2 0,-5 4-9,-7 1 0,5 3 1,-4 5-1,-2 1 8,-1-1 1,-3 3-1,2 1 1,2 2-14,4-1 1,0 3-1,-2-2 1,5-1-5,-1-3 0,6-7 1,-4-1 92,3 3 1,2-6 289,-5-3-325,4-3 1,-3-2 0,10 0-58,7 0 0,4 0 0,1 0 0,1 0-19,-1 0 0,6-2 0,0-1 0,1-3-10,1 2 0,-4 2 0,9 2 0,-2 0-13,-1 0 1,4 0 0,-7-2-1,-2-2-28,4-2 1,-7 1 0,5 5-275,-4 0 350,-3 0 0,0 7 0,1 3 0</inkml:trace>
  <inkml:trace contextRef="#ctx0" brushRef="#br0" timeOffset="139768">17132 3980 8156,'-12'-2'-614,"1"-4"1,7 2 0,0-5 569,8 1 92,-3 2 0,13 8-27,-8 4 1,6-2 0,-6 7 0,0 3-12,2 1 0,-7 3 0,5-1 1,-3 3-6,-3 3 0,2-4 0,0 7 1,4-3-17,-1 0 1,-4 1-1,-1-7 1,0 0 4,0 1 0,0-1 1,0 1-1,0-1-55,0 1 0,0-7 0,0 1-271,0 2 332,0 1 0,9-5 0,1-2 0</inkml:trace>
  <inkml:trace contextRef="#ctx0" brushRef="#br0" timeOffset="140329">17622 3997 8355,'8'0'-2388,"-2"0"2347,-12 0 0,3 0 1,-7 2 85,3 4 1,-6-2 0,8 8-30,2 1 0,-2 1 0,2-1 0,-3-1-17,2 2 1,4 1 0,4 3 20,2-1 0,2-5 1,-3-1-14,6 3 1,0-4 0,0-1 41,3-1 0,1-2 0,3-6 0,-1 0 43,0 0 0,1 0 0,0 0 0,-4-2-67,-1-4 0,3 2 1,-6-5-1,7-1-34,-1 0 0,-5 4 1,-3-3-1,-3-1 12,1 0 0,2 1 0,-4-5 1,2 2-21,-3-1 0,0-3 1,-3-1 16,0-1 0,-3 3 0,0 1 0,-6 5-73,0 1 0,4-4 7,-8 6 0,1 0 0,-4 6 0,-2 0 1,0 2-12,0 4 0,2-2 0,-2 8 77,0 1 0,1 3 0,0 1 0</inkml:trace>
  <inkml:trace contextRef="#ctx0" brushRef="#br0" timeOffset="141046">18268 3962 8355,'-11'0'-1080,"-3"0"1,10 0 1031,-8 0 0,8 2 74,-2 4 0,-3 4 15,-3 7 0,-5 1-15,1-1 1,0 1 0,2-1-16,2 1 0,9-7 0,-2 1-8,3 2 1,2 1 0,2 1 0,0-3 10,4-1 0,9-8 0,-4 4 24,5-1 0,0-5 0,2 4 0,0-4-7,0-2 1,-2 0-1,3 0 1,-2 0 20,0 0 0,1-6 1,0-2-8,-2-1 0,2-3 0,0-5 0,0 1-5,-2 4 0,-4-3 0,-2 3 0,0-3 22,0-3 1,-7 1 0,3-1-18,-5 1 1,-1-1 0,0 1-92,0-1 0,-1 1-159,-5 0 1,-3 7 0,-9 4 49,0 4 0,-4 10 0,-2 3 1,3 5-167,2 1 321,-7 1 0,-1 7 0,-9 2 0</inkml:trace>
  <inkml:trace contextRef="#ctx0" brushRef="#br0" timeOffset="141607">18914 3945 8355,'1'-17'-293,"5"-1"-220,-3 1 242,4-1 0,-5 3-249,4 3 489,-5 4 1,2 10 0,-12 2 0,1 4 0,-6 0 27,-2-1 0,1 7 0,1-4 0,3 1-6,-3 1 0,-1 0 0,-3 5 21,0 0 0,6 1 1,3-1-1,-1 1-15,1-1 0,3 1 1,-5-1-1,4 1-2,4-1 0,-1 1 0,-1-1 1,-1 1-1,3-1 1,3 1 3,6-1 1,3-2 0,9-3 27,0-6 1,-2-4-1,2-2 1,0 0-1,0 0 0,-2 0 0,3-2 0,-2-4 37,0-6 0,1-3 0,-2-2 0,-3-1 42,-2 1 1,-1-1-1,2 1 1,-4-1-44,0 1 0,-7-7 1,4-1-1,-2 0 6,-3 0 0,0-4 1,0 5-1,-3 3-198,-2 2 1,4 1-1,-7 3 1,0 1-79,-4 2 0,-4 9 0,-2-1 207,-6 8 0,-12 13 0,-7 10 0</inkml:trace>
  <inkml:trace contextRef="#ctx0" brushRef="#br0" timeOffset="143272">17168 2565 8355,'7'-9'-1139,"-5"1"1,8 8 1099,-4 0 1,-4 2 0,4 4 0,-4 5 36,-2 5 1,0 3 0,0 3 0,0 1 13,0-2 0,-2 4 1,-2-1-1,-3-3 54,4-2 1,0 5 0,3-1-24,0-2 1,0-1 0,0-3 6,0 1 1,3-7-31,3 1 1,4-8 0,7 4 0,-1-3 0,3 1 0,-2 0 1,3-6-1,1 0-37,2 0 1,6 0 0,-4 0 0,1 0-114,-1 0 1,3 2 0,-2 2 128,2 2 0,1 7 0,6-3 0</inkml:trace>
  <inkml:trace contextRef="#ctx0" brushRef="#br0" timeOffset="143711">17814 2845 8030,'-18'-18'-818,"3"1"1,0 1 805,5 5 1,4 3-61,-6 8 0,6 0 72,-6 0 0,3 2 0,-5 2 0,3 3 16,-3 3 0,-2 2 1,-1 5-1,1 1-15,4-1 1,-2 1 0,9-1 0,2 1 1,1-1-6,2 1 1,2-9-1,1-1 1,5-2-1,2 0 1,-4-1 0,5-5 0,1-1-1,-2-5 0,4 2 0,-2-8 2,4-1 1,-4 3 0,-2-2 0,0 1-41,-1 1 0,-3 0 34,6 4 1,-6 4-7,4-3 0,-5 5 21,1 5 0,-2 5 5,2 8 1,-3-3 0,7-1-7,-2-3 0,6-5-56,-3 6 0,-2-8 0,2 3-75,-4 1 0,1-6 124,-2 4 0,4-12 0,7-4 0</inkml:trace>
  <inkml:trace contextRef="#ctx0" brushRef="#br0" timeOffset="144872">17952 2723 8355,'0'-18'0,"0"1"0,0 5-245,0 0 1,3 14-11,2-2 1,-2 12 0,5 0-1,-2 3 1,0 3 184,-4-1 1,3 0 0,-1 1 0,2-1 60,-2 1 0,-3 5 0,-1 0 0,3-1-12,3-3 1,-4-7-1,3-1-47,-3 3 0,-2 2-43,0 1 83,0-7 1,0-4 0,0-12 8,0-6 1,6-3 0,0-3-1,0-1 24,2-5 0,-5 5 0,7-4 0,-3 1-16,-2-1 1,2 9 0,-1-3-1,-2 1 97,-2 1 1,-1 3-19,6 1 142,-6 7-206,8-4 0,-12 10 0,0 4-17,-3 5 0,-6 5 0,5 1 0,-1 1 10,-1-1 0,-5 1 0,4-1 2,-6 1 1,4-3 0,3-1 0,-2-4-4,3-3 1,3 1-14,-1-2 15,5-4 1,2 6 0,5-8-1,6 0 1,9 0-1,3 0 1,-4 0-2,0 0 1,-2 2 0,0 1 0,-2 3 14,3-2 0,-2-2 0,-1-2 28,2 0 1,0 0 0,0 0-12,-2 0 1,-3 0-1,-3-2 1,-1-2 4,1-2 0,-5-7 0,7 1-30,1-3 0,-2-3 1,-2 1-1,1-1-10,-1 1 1,-3-6 0,4-1-1,-2 3-1,-4 2 0,-1-5 0,2 1 0,1 2 4,-3 1 0,0 3 0,-6-1-10,-3 1 1,3 7-47,-9 4 0,0 10 0,-3 4-2,3 2 1,5-5 0,7 7 86,0 2 0,0-5 0,-2 1 1,-4-2 0,3 5 1,-3-1 17,5 4 1,1 1 0,0 2 0,0 3-32,0 1 0,0 0 0,1-5 0,4-1-13,1 1 1,2-1-1,-5 1 1,5-1-10,1 1 1,-3-7-1,4 1-4,-2 1 141,6-5-41,-13 0 1,8-10-84,-9-4 0,0-3 1,0-9-20,0 1 0,0-1 0,1 1-29,5-1 1,-3 1-18,9-1 0,-6 9 45,6 3 0,0 6 0,4 4 32,2 1 0,0 3 0,0-4 34,-2 2 0,3 0 0,-2-6-22,0 0 1,1 0 0,0 0-1,-2 0 14,2 0 0,-6 0 1,0 0-85,1 0 1,-4-2-43,3-4 1,-6 2-80,6-8 119,-9 9 0,-3-5 43,-11 8 0,-5 2 0,-1 2 13,0 1 0,6 9 1,5-2-22,5 3 0,1 3 0,0-1-18,0 1 0,0-7 0,0 1-23,0 1 0,6 3 0,0 1-54,-2 1 0,-2-1 0,-4 1 103,-4-1 0,-4 1 0,-8-1 0</inkml:trace>
  <inkml:trace contextRef="#ctx0" brushRef="#br0" timeOffset="147967">17114 5604 8355,'0'-10'-733,"0"3"1,0 5 0,-1-2 840,-6-2 1,5 0-59,-10 6 1,7-2 2,-1-4-55,5 4 0,1-7-15,0 3 1,7 4-1,6-4 1,1 4 12,4 2 0,0 0 1,0 0-1,-2 0 5,3 0 1,-2 0-1,-1 0 1,3 2-10,-2 4 0,-2 4 0,-2 5 0,-2-1-18,-3-3 0,-2 1 0,-6 6 0,0-1 20,0 0 1,0 1 0,0-1 0,-2 1 1,-4-1 1,-3 2-1,-5-3 1,-2 2-2,-3-1 1,-4 1 0,4-1-1,-1 1 8,-5-1 0,5-5 0,6-3 0,2-1 55,-1-3 85,5-4-67,1-1 1,20-6 0,5-2-43,1-1 1,1 3 0,-1-4-1,2 0-27,3 1 0,5 5 1,-6-2-1,0 4-102,2 2 1,-5 0 0,3 0-1,-3 0-165,-4 0 1,-4 6 259,0 0 0,0 7 0,4-3 0</inkml:trace>
  <inkml:trace contextRef="#ctx0" brushRef="#br0" timeOffset="148313">17691 5656 8355,'-7'-8'-375,"3"-1"-533,-8 9 1,6 0 816,-6 0 0,7 2 0,-5 5 113,2 3 1,3 6 0,5 1-2,0 1 1,0-1 0,0 2 0,1-5-11,5-2 1,-2 4-1,8-5 1,2 3-2,1-3 0,2-3 1,0-6-1,1 2 27,0 2 0,-2 0 1,2-6-1,0-2 15,0-4 0,-2 2 0,3-8 0,-5-1-28,-2-3 0,1 5 0,-7-1 0,-1-2 8,-3 0 0,-2-5 0,0 2-95,0-1 0,-2 1 0,-4 1-11,-6 6 1,-3 1 0,-2 9 0,-2 0-8,3 0 0,-2 0 0,0 2 1,0 5 80,2 3 0,-2-2 0,0 8 0,1-7 0</inkml:trace>
  <inkml:trace contextRef="#ctx0" brushRef="#br0" timeOffset="148715">18249 5639 8355,'11'-8'-452,"-5"-3"1,-4 1 0,-4 0 230,-4 2 1,2 3 0,-8 5 153,-2 0 0,5 3 0,-2-1 105,-3 4 1,-3 8 12,1-2 1,-1 3 0,1 2-51,4 1 0,-1-1 0,7 1-12,1-1 1,4 2 0,1-3 5,0 2 0,1-9 1,6-3 28,5-4 0,2-2 0,5-2 1,-2-2 16,-1-1 0,-4-9 0,1 4 0,0-1-8,3-1 1,0 0-1,3-5-52,-2-1 0,-6 1 0,0-1-53,-4 1 0,-1 5 0,-8 1 8,-4-3 0,2 6 0,-8 4 0,-2 1 11,0 3 1,-10 0 0,1 0 0,1 0-107,2 0 159,4 0 0,-9 7 0,-2 3 0</inkml:trace>
  <inkml:trace contextRef="#ctx0" brushRef="#br0" timeOffset="149068">18546 5622 8071,'11'-18'-491,"-2"1"0,-4-1 346,0 1 1,3 7-1,-4 2 70,1 0 0,1 8 68,-6 0 0,0 2 0,0 10-4,0 2 1,0 1-1,0 3 1,0-1 22,0 1 0,0-1 0,3 0 39,2 1 1,-1-6 0,8-3 0,2-1-11,0-4 1,4-2 0,0-2-1,-1 0 2,0 0 0,1-6 1,0-2-1,-2 1 21,2-1 1,-3-6-1,0 3-45,-5-5 0,-5-1 0,1-1 0,-5 1-7,-1-1 0,0 7 0,-1-1 0,-4-2-100,-1-1 0,-13 5 0,3 4 1,-4 4-247,1 2 1,-6 0 333,-6 0 0,-8 16 0,-6 3 0</inkml:trace>
  <inkml:trace contextRef="#ctx0" brushRef="#br0" timeOffset="150114">17098 7298 8355,'0'-16'0,"0"-3"0,7 4 0,2 1 0,3 4 0,0 3 0,0-5 0,6 6 0,-2 0 0,3 1 0,4-1 0,-1 2 0,-3 2 0,-8 4-914,3 5 581,1-6 1,-5 8 241,-4-3 1,2-2 0,-3 8 0,1-1 48,2-1 1,-6 6 0,4-5-18,-5 6 0,-1-1 0,-1 2 36,-5-1 1,4-5 0,-6-3 0,2 1-30,1 0 123,-1-6 4,6 11 0,1-13-40,5 4 1,4-4 0,7-2 0,1 0-30,0 0 1,-7 0 0,-1 2-1,0 2-64,-1 2 1,-5 7 48,2-1 1,-4-3 71,-2 3 0,-8-2 0,-3 1-44,-6-5 1,-5-4 0,-2-2 0,3 0 32,2 0 0,-1 0 0,-1 0 0,-2 0-46,1 0 1,-3 0 0,0 0 0,0 2-42,-1 4 1,2-4-1,8 4 1,-1-2-109,7 1 143,-6-3 0,6 6 0,-7-8 0</inkml:trace>
  <inkml:trace contextRef="#ctx0" brushRef="#br0" timeOffset="150491">17674 7316 8062,'17'-18'-363,"-8"2"1,-2-3 0,-6 2-58,-1-1 1,0 7 429,0-1 1,-1 8-1,-3 1 1,-5 4 4,1 5 1,2 8 0,-5-3 0,2 3 24,-1-2 0,7 3 1,-3-3-1,4 3 20,2 3 1,0-1 0,0 1-9,0-1 1,2 0-36,4 1 0,3-8 1,9-3-1,-1-1-29,0 0 1,1 0-1,0-6 10,-2 0 0,-4 0 0,-1-1 5,-4-6 0,0-3 0,-2-7 0,1-1 14,-3 1 1,0 0-1,-3-1 1,0 1-6,0-1 0,-3 2 1,0-3-1,-5 2-71,-2-1 0,4 7 0,-6 1-144,-2 2 1,0 2 71,-4 6 1,3 8 0,1 2 130,3 0 0,-1 13 0,-6-4 0</inkml:trace>
  <inkml:trace contextRef="#ctx0" brushRef="#br0" timeOffset="150852">18146 7282 7986,'14'-19'-524,"-2"2"1,1-1 0,-7 1 764,-1-1 1,3 7-429,-2-1 144,-1 8 0,-10 4 1,-3 12-1,0 3-12,-1 3 1,2-1-1,4 1 1,-6-1 61,0 2 1,4-3 0,0 2-1,4-1 11,1 1 0,0-1 0,1 0 21,4 1 0,6-6 0,5-3 0,2-1-22,0-3 0,0-4 0,1-1 0,3 0-20,0 0 1,8 0 0,-7 0 0,-1 0-5,-3 0 0,3-8 1,2-4 29,-3-3 0,-3-8 1,-6-1-1,-6 3-6,-5 2 0,-1-5 0,0-1 0,0 1 35,0-2 1,-7 0 0,-5 5 0,-3-2-90,-3 1 1,-1 5 0,-2 5 0,-3 7-135,3 3 1,-6 2 170,-2 0 0,-12 15 0,-4 4 0</inkml:trace>
  <inkml:trace contextRef="#ctx0" brushRef="#br0" timeOffset="151911">18704 7141 6072,'-3'-12'19,"-2"1"1,2 7 14,-9-2 0,7 6 0,-2 4-38,0 2 1,5 7 0,-4-1 5,3 3 0,3-3 0,0 0 0,0 1 19,0 3 1,6-5-1,3 1 15,0 2 1,3-1 0,5 1 22,0-3 0,1-7 0,0 2 73,-2-4 0,2-2-53,0 0 1,0-8 0,-2-3-35,3-5 0,-8-1 0,-2-1 1,2 1-7,-3-1 1,-3 1-1,1-1 1,-4 1-44,-2-1 1,0-4 0,0-2-30,0 3 1,-2 8-1,-4 2 1,-5 4-147,-5 3 0,-3 8 0,-5 5 0,-6 5 179,-3 5 0,-8 10 0,-4-2 0</inkml:trace>
  <inkml:trace contextRef="#ctx0" brushRef="#br0" timeOffset="153701">17132 8887 6225,'0'-17'281,"-6"-1"-129,0 1 1,0 5-78,6 1 0,0-1-74,0-5 0,9 5 0,3 2-13,3 3 0,-1 1 1,0 6-8,6 0 0,8 0 0,-6 0-15,-1 0 1,0 2 0,-6 3-81,-3 7 0,2 4 1,-9 1 81,-2 2 1,6-3-1,-4 1 31,0 1 1,-11-1 0,-4 1 0,-1-1-11,-1 1 0,0-1 0,-5 1 0,1 0 18,4-1 1,-3-6 0,3 1 28,-3 2 371,5-7-376,3 1 0,7-10 1,7-2-13,5-2 1,2 1 0,5 3 0,-2-2-58,1-2 0,0 0 0,5 6 0,-1 0-58,0 0 1,-2 0 0,-4 0 0,2 0-149,0 0 1,-2 2 243,2 4 0,0-4 0,0 6 0</inkml:trace>
  <inkml:trace contextRef="#ctx0" brushRef="#br0" timeOffset="154081">17830 8852 8355,'-7'-9'-398,"6"-1"-199,-5 4 0,1 4 0,-1-4 547,-5 6 0,1 0 0,1 6 0,-1 4 99,1 0 1,5 5-1,-2-3 1,2 1-35,-2-1 1,3 4 0,-3-5 0,5 5-18,1 1 1,6-5 0,1-1-1,1-3 8,1 2 0,4-6 1,-1 2 32,3-4 0,3-2 0,-2 0 0,3 0 34,-2 0 1,-5-6-1,-2-2 1,4 0-50,3 1 0,-6-5 0,1 4 0,-2-2-29,1-3 1,4 3 0,-5-2-39,-1-1 0,-1-3 1,-8-1-13,0-1 0,0 7 0,-1 2 0,-6-2-1,-5 2 1,-2 5-1,-5-2 1,3 4 19,-1 2 0,-1 0 0,1 0 0,-1 2-259,1 4 295,-2-4 0,-6 13 0,-2-5 0</inkml:trace>
  <inkml:trace contextRef="#ctx0" brushRef="#br0" timeOffset="154551">18338 8800 8355,'-2'-10'-1104,"-4"5"0,2-3 1125,-8 2 0,0 0 42,-5 6 0,6 0 0,0 2-44,4 4 0,-5 4 1,4 7-18,-1 2 0,5-3 1,-2 1-16,4 1 1,2-1-1,0 1 19,0-1 0,0-4 0,2-4 36,4-2 1,4-1-1,6-6-19,3 0 1,-8 0 0,1 0-1,2 0 51,1 0 1,3 0-1,-2-2-53,2-4 0,0 3 0,0-8-7,-2-4 1,1 6 0,-7-3 0,-1 0-1,-1 3 0,-7-7 0,5 5-15,-5-5 0,-1 4 0,-1 3 0,-2-1-81,-3 0 0,-6 4 0,4-2 1,-2-1-41,-3 5 0,-2 2 1,-3 2 13,0 0 1,0 2 0,2 4 0,-2 4-43,0 0 150,1 5 0,0-4 0,-2 5 0</inkml:trace>
  <inkml:trace contextRef="#ctx0" brushRef="#br0" timeOffset="155054">18773 8819 8082,'0'-13'-496,"0"1"0,0 6 205,0-5 209,-7 7 0,-2-4 56,-9 8 0,3 8 0,0 2 0,7 1 30,0 1 1,0 1-1,4 3 1,-2 1-35,1 1 0,-2-1 0,1 1 0,3-1 26,0 1 0,3-1 76,0 1 1,9 0-9,1-1 1,7-8-1,0-3-36,0-4 0,1-2 0,0 0 0,-2-2-14,2-4 0,2 2 0,0-7 0,5 0-18,-5 0 0,0-4 0,-2 3 0,-1-3 32,0-3 1,1-1-1,-2-2 1,-3-5-17,-2-1 0,-6 4 1,1-3-1,-5 0 26,-1 4 0,-7 3 1,-6 2-1,-1 1-79,-4 4 1,-2 4 0,0 8-1,-6 0-337,-1 0 1,-3 8 377,-4 4 0,-2 11 0,2 4 0</inkml:trace>
  <inkml:trace contextRef="#ctx0" brushRef="#br2" timeOffset="166714">175 2443 28465,'17'-8'-4916,"1"-1"1,-3-3 3538,-3 0 1,3 7 0,-1-5 0,5 2 1026,5 4 1,1-4 0,-4 3 0,3-1 0,-1 0 0,0 0-639,0 2 866,9-5 0,-11 7 0,6-4 0,0 2 1,-2 0 22,1-2 1,3 0 0,-6 6 0,0 0 13,3 0 1,-13 0 0,5 0 0,-3 2-555,1 4 1,-1-2 0,-1 6 0,-5-1 624,-1 1 1,6 2 0,-4 5-3,-1 1 0,-1-7 0,-8 1 11,0 2 0,-2 1 0,-4 1 4,-5-5 0,1-1 1,-2-6-1,-1 2 5,-3-2 0,-1 3 0,-1-1-1,1-2 1,-1 4-3,1-2 1,-1-1-1,1-5 55,7 0 0,2-2-51,8-3 1,2 3-1,4-6-5,6 0 0,3 4 1,3-5-1,-1-1-2,1 0 0,-3 4 1,-1-3-1,-3 1-10,3 4 0,-4-4 0,-1 0 19,-1-1 1,0 5 0,-4-4 2,2 0 0,1 6-3,-1-3 0,-2 3-80,8 2 0,-6 0 53,5 0 1,-7 2-1,4 2-65,0 1 0,-4 9 54,7-2 1,-1-3 0,3 1 30,-1-2 0,0-2 0,5-6 0,1 0 0</inkml:trace>
  <inkml:trace contextRef="#ctx0" brushRef="#br0" timeOffset="167044">1188 2408 7922,'0'-11'-1711,"0"-1"1633,0 8 0,-2-2 73,-4 12 0,2-2 0,-6 8-1,3 1 1,-5-3-1,4-1 10,-1-1 1,5 6 0,-4-3 25,0 5 1,6 1-1,-4 1 1,4-1-20,2 1 0,6-6 1,2-1-1,2 1-13,3-3 1,3 5-1,1-8 1,1-2-8,-1-2 1,1-2 42,-1 0 0,1-6 0,-3-2 0,-3-2-16,-6-3 1,1-3 0,-1-1 0,0 1-4,2 5 0,-6-11 0,4 5-78,-5-3 0,-1 1 1,0 2 1,-7 7 0,-5 4 0,-3 4 13,-3 2 1,1 2-1,-1 4 1,-1 6 47,-5 3 0,5 3 0,-6-1 0</inkml:trace>
  <inkml:trace contextRef="#ctx0" brushRef="#br0" timeOffset="167448">804 3019 8122,'9'-7'-1855,"1"5"1621,-4-4 235,4 4-9,7 2 1,-7 8 0,-5 3 35,-3 5 1,-2-4 0,0-1-1,0 3-21,0 1 1,0 9 0,0 1 0,0 0-10,0 0 1,0 4 0,0-3-1,0 1 1,0 4 0,0-4 0,0 0 0,0-2-27,0-3 0,-2 1 0,-1-4 0,-3-3-4,2-1 0,-6-1 1,1 0-1,-3-3-140,0 3 172,1-6 0,-7 7 0,1-5 0</inkml:trace>
  <inkml:trace contextRef="#ctx0" brushRef="#br0" timeOffset="167648">611 3526 8355,'-9'0'-807,"1"0"1,10 0 0,4 0 812,5 0 0,3 2 0,0 2 1,-3 2-6,3-3 1,1-1 0,3-2 0,-1 0-14,1 0 0,-1 6 0,1 0 0,-1 0-32,1 2 44,-1-7 0,1 7 0,-1-8 0</inkml:trace>
  <inkml:trace contextRef="#ctx0" brushRef="#br0" timeOffset="167795">961 3473 8355,'-18'10'-172,"1"-2"0,-1-8-302,1 0 1,-1 14 0,1 5 0,0 6 473,-1 6 0,1-6 0,-1 1 0</inkml:trace>
  <inkml:trace contextRef="#ctx0" brushRef="#br0" timeOffset="169565">821 4679 8355,'0'7'0,"0"-7"0,0-9-1386,0-7 1066,0 6 0,0 5 224,0 10 0,6-1 49,0 8 0,0 0 0,-6 5 0,0 2-154,0 5 201,-8 3 0,6 8 0,-6 0 0</inkml:trace>
  <inkml:trace contextRef="#ctx0" brushRef="#br0" timeOffset="170148">821 6180 8355,'12'-2'-2210,"-1"-3"2409,-7 3-137,4-6 1,-8 10 0,0 4-65,0 5 1,0 7 0,0 5 0,0 6-446,0 4 447,0 2 0,0 8 0,0 1 0</inkml:trace>
  <inkml:trace contextRef="#ctx0" brushRef="#br0" timeOffset="170870">891 7909 8355,'0'-17'-488,"0"5"-114,0 1 447,0 7 0,2-4 0,2 10 143,2 4 1,-1 3-1,-5 11 1,0 1-28,0 2 0,6 9 1,0-3-1,-2 3-26,-2-4 0,-2 11 1,0-4-1,0 1 38,0 1 0,0 1 27,0 2 0,-8-3 0,-2 5 0</inkml:trace>
  <inkml:trace contextRef="#ctx0" brushRef="#br0" timeOffset="171607">996 9900 8355,'0'-17'181,"0"7"-895,0 2 0,2 10 555,3 4 0,-3-1 1,4 6 189,-4 2 0,-2 3 0,0 2 0,2-1 55,4 0 0,-4 1 0,4-1 0,-4 3-82,-2 3 1,0-2-1,0 8 1,0 0-157,0-1 1,0 5 0,0-6 151,0 0 0,0 6 0,0-6 0</inkml:trace>
  <inkml:trace contextRef="#ctx0" brushRef="#br3" timeOffset="186078">4576 10669 8355,'0'11'-1089,"2"-1"1076,4-2 1,-3 3 0,7-3-1,0 2 1,-2 4 0,1 1-1,-1 3 1,0-1 1,0 0 0,-4 2 0,1-1-37,-1 6 0,0-3 76,2 8 1,-4-6 0,4 5 0,-4-1 0,-2 0 32,0 4 1,5-4-1,1 0 1,0 1-29,2-1 1,-4-4-1,5 6 1,1 0-11,0-1 1,-6-2-1,3-4 1,-1 3-53,0 2 0,6-4 0,-6 5 1,-1-3 11,3-4 1,-6-1-1,3-3-28,-2 1 0,-3-1-147,0 0-7,0 1 1,0-6 198,0-1 0,0 1 0,0 5 0</inkml:trace>
  <inkml:trace contextRef="#ctx0" brushRef="#br3" timeOffset="186779">4489 11664 8355,'0'-10'-2312,"0"3"2628,0 7 0,7 0-194,5 0 0,3 0-47,3 0 1,-1 0-1,1 0-13,-1 0 0,1 0 0,-1 0-1,0 0 1,1 0-1,0 0 48,-1 0 0,1 0 0,-1 0 0,0 0-54,1 0 1,1 7-215,5-3 1,1 8 0,4-6-1,-6 0-237,-3 1 1,-3-3 0,0 6 395,1-1 0,0 4 0,-1-4 0</inkml:trace>
  <inkml:trace contextRef="#ctx0" brushRef="#br3" timeOffset="186971">5187 11385 8079,'-8'9'-542,"6"1"1,-5-6 0,1 4 520,0 2 1,-6 1 0,5 6 0,-1-5 49,0 0 0,-5 5 0,7 7 0,-4-1-17,-4 2 1,5 0-13,-3 5 0,0 10 0,-5-3 0</inkml:trace>
  <inkml:trace contextRef="#ctx0" brushRef="#br3" timeOffset="187620">4628 12502 8232,'6'-17'-55,"0"0"1,7-1-1,1 1 1,5 1 54,5 4 0,-1-1 1,-4 7-1,3 2-67,1 2 0,2 2 0,-3 0 0,1 0-4,-2 0 0,4 6 0,-1 2 0,-3 2 21,-1 3 1,-5 3-1,-1 1 1,-5 1 25,-1-1 1,4 0 0,-6 1-1,-3-1-17,-1 1 0,-2-1 0,-2-1 0,-1-3-62,-3-1 1,-2-2 0,2 2-5,-5-7 0,-5 3-6,-1-1 1,1-4 52,4-9 0,4 2 0,8-8 46,0-1 1,3-3 0,2-1-1,5-2 63,0-5 1,5 5 0,-3-5 0,2 5 20,-3 2 0,3-1 1,-6 1-28,1 0-1,-5 6 25,4 4 0,-10 7 57,-4 0 1,4 2-99,-4 3 1,4-1 0,2 9-1,0 0-2,0 2 0,8 3 1,4-1-1,3-1-95,3-4 0,-1 3 1,1-6-1,1 3-307,4 0 0,-3-6 378,3 5 0,4-7 0,0 4 0</inkml:trace>
  <inkml:trace contextRef="#ctx0" brushRef="#br3" timeOffset="187783">5484 12433 8355,'6'-17'-668,"0"-1"0,1 2 668,-1 5 1,2 11 0,4 11-32,-7 5 0,3 8 0,-2-2 0,-2 2-563,-2 1 594,-2-5 0,8 12 0,1-5 0</inkml:trace>
  <inkml:trace contextRef="#ctx0" brushRef="#br3" timeOffset="188445">7475 10477 7554,'0'17'-240,"0"1"0,2 0 0,2-2 0,3 2 270,3 0 0,-6 1 0,4 2 0,-2 2 84,-1-1 0,3 3 0,-4-2 1,1 1 2,0 1 0,-1 0 0,0 7 0,1-6-113,-1-1 1,-2 8 0,0-3 0,2 6-17,2 5 1,0 0 0,-6-6 0,2 1-224,3-2 0,-3-1 0,4-3 0,-5-6-10,-1 1 1,0-5-1,0 3 245,0-4 0,-7-1 0,-2-1 0</inkml:trace>
  <inkml:trace contextRef="#ctx0" brushRef="#br3" timeOffset="188661">7335 11350 8030,'8'-10'-705,"2"2"535,7 8 0,1 0 236,-1 0 1,1 0 0,-1 2-90,0 4 0,-5-4 0,0 6 0,1-1-91,3-3 1,1 11-1,0-4 1,1 2 113,0-1 0,7 4 0,2-7 0</inkml:trace>
  <inkml:trace contextRef="#ctx0" brushRef="#br3" timeOffset="188841">7859 11350 8318,'0'-18'-316,"0"1"1,0 9 192,0 8 1,-2 14-1,-2 9 1,-3-2 58,-4-1 1,2 3 0,-4 3 0,1 0-97,-2 6 1,5 1 0,-3 3 159,-3 5 0,-7-4 0,-5 6 0</inkml:trace>
  <inkml:trace contextRef="#ctx0" brushRef="#br3" timeOffset="189354">7580 12153 8355,'-12'-6'-168,"0"1"79,9-9 0,-6 5 0,9-9 0,3 2 0,3 5 80,5 5 0,-1-1 0,2-2 0,1 2 90,3-1 1,1 2-1,1 6 1,-1 0-48,0 0 1,1 0-1,-1 0 1,1 2-180,-1 4 1,1-2 0,-1 7 0,-1 3-26,-5 1 0,3 3 1,-6 0-1,0 1 21,-1 4 0,-1-4 0,-6 5 0,0-5 135,0-1 1,0-1 0,-2 0 49,-4 1 0,2-3 0,-5-1-16,1-2 0,-4-1-211,7 8 0,-1-9 42,6 2 0,2-8 149,3 2 0,5-12 0,7-4 0</inkml:trace>
  <inkml:trace contextRef="#ctx0" brushRef="#br3" timeOffset="189537">7877 12328 7923,'7'-20'-837,"5"-3"0,-2 5 831,1-7 0,-5 0 0,4 0 0,-2 0 205,-4 0 0,-3 2 0,1 7 0,1 2-30,4 3 1,-1 5 18,-6-5 0,0 4-157,0-4-109,0 7 0,0-2 0,0 12 14,0 5 1,0 1-1,2 4 1,2 3-126,2 0 1,-1 7-1,-5-1 1,0 2-123,0 4 1,0-6 310,0-1 0,8 3 0,2 0 0</inkml:trace>
  <inkml:trace contextRef="#ctx0" brushRef="#br3" timeOffset="189839">8104 12345 8355,'5'-17'0,"1"-1"0,0 3 0,0 1 53,-1 3-230,8 8 1,-2-8 3,6 5 0,0 4 1,1-4-117,0 5 1,-6 6 294,-2 1 0,-5 9-12,1-5 1,-4 6 0,-2 1 9,0 1 1,-2-1-1,-4 2 5,-6-3 0,3 2 1,-3-3-1,0-1 12,3-3 1,-7 1 28,5 6 1,-3-6 833,1-1-767,6-7 1,14 3 0,8-7 0,6-1-169,7-5 1,8 4-1,5-4 1,8 4-526,6 2 0,8 0 576,7 0 0,15-8 0,4-1 0</inkml:trace>
  <inkml:trace contextRef="#ctx0" brushRef="#br3" timeOffset="190745">10688 10564 8185,'0'-18'-762,"-2"9"1050,-3 3-502,3-4 301,-6 8-112,8-5 1,0 9 0,0 3 0,0 7-1,0 3 0,2 5 0,1 3 0,3 4-32,-2 1 1,-2 4 0,-2-4 0,0 1 46,0 1 1,1-2 0,4 5 0,1-2 7,-2-1 0,0-10 1,0 6-1,1-3-13,-1 0 1,-2 1 0,-2-7 0,0 0-27,0 1 0,0-1 0,0 1 0,0-1-50,0 2 0,0-3 0,-2 2-44,-4 0 0,5-1 1,-7-2-1,2-1-29,0-2 1,-2-3 163,3 3 0,-5 3 0,-8-5 0</inkml:trace>
  <inkml:trace contextRef="#ctx0" brushRef="#br3" timeOffset="190979">10549 11297 7924,'-18'0'-1834,"7"0"1558,-1 0 405,-1 0 0,-1-1 41,2-5-79,4 4 0,14-7 57,0 3 1,8 3-76,-3-3 1,-1 5 0,2 1-4,1 0 0,3 0 1,1 0-1,1 0-39,-1 0 0,0 1 1,1 3-1,-1 2-192,1-1 1,-7-2 0,1 1-75,2 2 0,-5 5 0,1-3 235,-3 2 0,6-6 0,-2 3 0</inkml:trace>
  <inkml:trace contextRef="#ctx0" brushRef="#br3" timeOffset="191140">10792 11228 8355,'0'-12'-464,"0"0"288,0 1 0,-1 1 0,-4 6 40,0 8 0,-3 0 1,5 7-1,-5 3 77,-2 2 0,5 1 0,1 1 0,0-1-118,-2 0 0,4 1 177,-4-1 0,-4 9 0,1 1 0</inkml:trace>
  <inkml:trace contextRef="#ctx0" brushRef="#br3" timeOffset="191737">10321 12275 8355,'-15'-7'-366,"3"-5"0,6-3 172,5-3 1,1 6 0,0 1 274,0-3 0,7 1 0,5-1-46,3 2 1,3 7-1,0-5 1,-1 3 7,0 2 1,1 4 0,-1 1-1,0 0-47,1 0 0,0 0 1,-2 0-47,3 0 0,-2 7 0,1 5-92,-1 3 1,-5 3 0,-3-1 0,-1 1-28,-5-1 1,0 1 0,-3-1 147,0 0 1,-6-5 0,-2-2-1,-1-1 62,-5-7 1,1 2 0,-1 0-44,2 2 1,1 0 145,-8-6-168,11 0 0,6-8 0,9-4 1,2-3-45,6-3 1,-2 1-1,1 0 1,-4-1 55,5 1 0,-5-1 0,-1 0 0,1-3 19,0 4 0,-6-3 0,2 7 141,-5-3-46,-1 7-104,0 2 0,-5 8 1,-3 5 37,-2 5 1,6-1 0,-2 2 0,3 1-31,-3 3 0,4 1 0,-4 1 0,4-1-91,2 1 1,6-1 84,0 1 0,7 8 0,-3 0 0</inkml:trace>
  <inkml:trace contextRef="#ctx0" brushRef="#br3" timeOffset="192137">10863 12223 8355,'0'-17'-50,"0"-1"0,0 1-74,0-1 0,2 7 0,3 1-133,7 3 0,-2-2 0,2 5 232,1-1 0,-3-1 0,2 6 0,-1 2-24,-1 4 0,3-3 0,-7 10-37,-2 0 1,-2-4 0,-2 3 0,-2 0 49,-4-3 1,2 1-1,-7-6 81,-4 2 1,1 0 207,-4-6-218,9 0 1,1 3 0,10-1 4,4 4 0,5 0 1,11-4-1,1 4-7,-2 5 1,-1-1 0,-3 2 0,0 1-28,1 3 1,-6 7 0,-3 0 0,1-1-13,-1-3 0,-4-1 0,1 0 0,-6-1 10,-6 0 1,1 0 0,-7-7 0,-1-2 1,-2 0 1,-9-6 0,0 4 0,-2-5-52,1-1 0,-4 0 0,4 0 0,-2 0-474,-4 0 519,-2 0 0,-2 0 0,-1 0 0</inkml:trace>
  <inkml:trace contextRef="#ctx0" brushRef="#br3" timeOffset="192807">13569 10215 8355,'16'-8'-161,"-4"-4"-324,-6-3 0,-2 5 1,0 2 600,2 1 0,-1 3 1,-3-6-46,4 2 0,-3 2-13,10 6-39,-2 0 1,1 6-1,-3 2 1,-2 4 12,-2 7 1,-4-2 0,-1 9 0,0-1 9,0 4 1,0-2 0,0 2-1,0 2-15,0 2 0,0 2 1,0 0-1,0 0-26,0 1 1,0-2 0,0-1 0,3-2-72,3-2 1,-4 0 0,4 6 0,-4-2 36,-2-4 1,0 2 0,0-7-1,0-1-216,0 2 0,0-6 0,0 5 73,0-5 0,-6-1 0,-2-1 176,-3 1 0,1-1 0,-8 0 0</inkml:trace>
  <inkml:trace contextRef="#ctx0" brushRef="#br3" timeOffset="193037">13360 11053 8355,'-18'-8'-571,"9"-2"1,3 2 519,12 2 1,3 3-1,9 3 119,0 0 1,-2 0 0,3 0 0,-2 0 0,1 0 0,-1 0 0,2 0 1,3 0-9,1 0 0,2 0 0,-4 0 1,3 3-215,-3 3 1,-2-3 0,-1 7-1,0-1-262,-2 2 1,3-3 414,-2 4 0,1 4 0,-1-7 0</inkml:trace>
  <inkml:trace contextRef="#ctx0" brushRef="#br3" timeOffset="193212">13884 10948 8163,'0'-17'-481,"-6"5"373,0 0 0,-1 10 42,1-5 1,-2 7-1,-4 7 1,5 1-17,-1 3 1,5 3-1,-4-2 1,0 4 0,-3 1-96,0 1 0,-5 5 0,1 0 177,-8-2 0,-4 7 0,-9 0 0</inkml:trace>
  <inkml:trace contextRef="#ctx0" brushRef="#br3" timeOffset="193829">13291 11699 8355,'9'0'-640,"7"-8"0,-7 1 1,8-7 721,1 2 1,0 8 0,-2-1 0,3 3-50,-2 2 1,1 0-1,-1 0 1,1 0 35,-1 0 1,0 2 0,1 3-244,-1 8 0,-7 2 0,-4 2 1,-5 2 98,-1-3 1,-1 2-1,-5 0 1,-5-2 30,-5 2 1,-2-3-1,1-1 1,0-2 27,-1 1 0,1 2 1,-1-5-1,2-2-22,5 0 0,-5-6 11,4 4 26,5-4 1,-1-4 0,10-2-1,4-4-7,6-1 0,-4-1 1,4-4-1,2 2 10,2-1 1,2-2 0,-1-3 0,1 0-3,-1 2 1,0-8-1,1 0 1,-1 3 56,0 2 0,-5 1 0,-2 1 193,-2-1 1,-2 7-105,-6-1 0,-2 8-91,-4-2 1,2 4 0,-8 4-20,-1 4 1,5 4 0,2 7-45,4 1 1,2-1 0,0 1 0,0-1-33,0 2 1,0-3 0,0 2-1,2 0 19,4-2 0,-2-4 1,7 0-1,2 1 21,4 3 0,0 1 0,0 1 0</inkml:trace>
  <inkml:trace contextRef="#ctx0" brushRef="#br3" timeOffset="194271">13832 11734 8355,'0'-16'-121,"0"-3"0,6 7-1285,0 1 1372,-1-1 180,-5 2 1,0 5-69,0 10 1,0 5 0,0 8-19,0-1 0,0 2 0,-3-3 0,1 2-173,-4 0 0,0-2 0,6 2 61,0 0 0,0-7 0,1-1 170,5-3 0,-1 5-73,6-6 0,0 0 0,7-6-33,0 0 1,-3-1 0,-2-4 0,0-3 9,0-2 1,0 5 0,0-7 0,-1 1-1,1 1 0,1-6 1,1 6-1,-6-1 102,-2 0 1,6 4-1,-6-2 62,3 1-138,-7 2 0,6 8-24,-9 4 1,0 4 0,0 8 0,0-2-174,0 2 1,0 1 0,-3 6 0,0 3-859,-3 5 1007,0 2 0,6 0 0,0-1 0</inkml:trace>
  <inkml:trace contextRef="#ctx0" brushRef="#br3" timeOffset="195896">17919 9516 8165,'-8'-17'-1421,"5"5"1260,-3 0 1,5 8 400,1-9-16,7 9 0,-2-4-92,6 8-127,-8 0 1,8 2-1,-7 4 1,1 6 4,0 3 1,-5 5-1,0 2 1,0 0 18,0 1 1,7 1 0,0 1-1,2 2 5,-1 4 1,3-4 0,-3 2 0,0 2-38,-1-5 1,5 7-1,-5-6 1,1 0-10,0-4 1,3 3-1,-5-1 1,0 1-27,1-2 1,-4 0 0,5-7-1,-2 0-43,0 1 0,0-1 1,-6 1-74,0-1 0,0-5-39,0 0 0,0-7 64,0 7 1,-9-5 0,-2 2-1,-5-2 129,-2-3 0,2 6 0,-2 0 0</inkml:trace>
  <inkml:trace contextRef="#ctx0" brushRef="#br3" timeOffset="196167">17760 10197 7920,'-16'-8'-575,"5"-1"0,5-1 697,12 4 0,-1 4 0,7 2 47,1 0 0,2 0 1,3 0-1,0 0-100,-2 0 1,3 0 0,0 2 0,1 2-87,5 3 0,-2 4 0,-7-3 0,3-1-207,-2 1 0,6 0 0,1-5 0,-5 5 84,-5 2 1,0-6 0,-3 4 0,1-3-233,-2 1 372,-5 0 0,11-6 0,-6 0 0</inkml:trace>
  <inkml:trace contextRef="#ctx0" brushRef="#br3" timeOffset="196348">18197 10145 8030,'0'-18'-1350,"-6"8"2140,0-3 0,-7 9-531,1-2 1,3 4 0,-1 4 0,1 4-532,-2 6 0,5 3 0,-2 3 0,-2-1-251,0 1 0,-2 7 0,-6 4 523,2 4 0,-9 2 0,-3 0 0</inkml:trace>
  <inkml:trace contextRef="#ctx0" brushRef="#br3" timeOffset="197232">17778 10879 7703,'0'-12'-1423,"0"0"2576,0-2-1162,0 7 0,3 0-6,3 7 0,-4 7 0,5 4 47,1 5 0,-7 2 0,8-1 10,-1 0 0,-6 1 0,10-1-17,2 1 1,-1-7-1,2-1 1,-5 0-11,4-1 1,3-5 0,0 2 0,2-4-116,4-2 1,-4 6 0,5 0 0,-4-2 87,-4-3 1,2-1 0,0-1 0,0-3-60,-2-2 0,-4-8-1,-2 3 1,0-5-31,0-1 0,-7-1 1,4 3-1,-1 1 51,0 2 0,0 1 0,-6-6 47,0-1 0,0 6 1,-1 3 18,-5 1 1,1 3 23,-5 5 1,6 1 0,-4 3-1,2 4-3,0 1 1,1-3 0,5 6 0,0 1 27,0 3 0,0-3 1,0 3-1,0 3-32,0 1 0,1-1 0,3-1 0,2 2-11,-3 2 0,2-2 0,-1 5 0,2-2-42,-3 0 1,7 7 0,1-5-1,2 2 19,-1 4 1,5 1-1,-9-2 1,5-1-2,-1 3 0,-4 0 0,4 3 0,-5 1-9,-6-2 0,5-5 0,0-2 0,-2-1 8,-2-5 1,-2-2 0,-2-1 0,-4-3 21,-5-3 1,1-4 0,-2-8 0,-1 0 55,-4 0 1,-5 0 0,-1 0-1,1-2-39,3-4 1,-5-4 0,0-7-1,3-1 1,2 1 1,4-1 0,2 0 0,2-4-16,4-1 0,1-1 1,6 5-1,0-3 1,0-1 0,1 1 0,5 5 0,7 4-159,1 1 0,4 3 1,1-4-1,5 2 137,5 3 0,3-12 0,4-1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41.495"/>
    </inkml:context>
    <inkml:brush xml:id="br0">
      <inkml:brushProperty name="width" value="0.08571" units="cm"/>
      <inkml:brushProperty name="height" value="0.08571" units="cm"/>
      <inkml:brushProperty name="color" value="#008C3A"/>
    </inkml:brush>
  </inkml:definitions>
  <inkml:trace contextRef="#ctx0" brushRef="#br0">36 279 6965,'-10'0'-635,"-6"0"658,15 0 1,-7-1 72,8-5 0,2 4 1,4-4-33,5 4 0,-1 2 1,2-2 28,1-4 0,3 4 0,1-4-63,1 5 1,-1-5-1,0 0 1,1 2-11,-1 2 0,1 2 0,1 0 0,3-2 3,1-4 1,6 4 0,-4-5 0,2 1 0,4 0 1,2 0 0,2 4 0,-2-2 2,-4-1 1,10-7 0,-4 6 0,2 2-4,0 2 0,-2-4 1,0 1-1,0-1-22,0-2 1,0 6 0,1-4 0,3 4-12,2 2 1,0-2-1,-4-2 1,1-1-27,3 1 0,0 2 0,-4 2 0,2 0 42,1 0 0,1-6 0,-6 0 0,2 2 3,4 2 0,-4 2 0,5 0 1,-1 0-1,0 0 1,-1-2 0,-5-1 0,0-3-6,0 2 0,0 2 0,0 2 0,0 0 12,0 0 0,0 0 0,0 0 0,0 0 39,0 0 0,0 0 0,1 0 1,1 0-12,-2 0 0,8 0 1,-12 0-1,0 0 6,2 0 1,-2-2 0,0-2 0,-4-2 43,-1 2 0,5 2 0,-4 2 0,0-1-23,-4-5 1,2 4-1,1-4 1,-1 4-31,0 2 1,-2-6-1,-3 0 1,1 2-30,2 3 1,1-5 0,-7 0-1,1 2-128,-1 2 1,6 2-1,1 0-314,-3 0 0,-2 0 0,-1 0 429,-1 0 0,1 16 0,-1 3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260"/>
    </inkml:context>
    <inkml:brush xml:id="br0">
      <inkml:brushProperty name="width" value="0.09086" units="cm"/>
      <inkml:brushProperty name="height" value="0.09086" units="cm"/>
      <inkml:brushProperty name="color" value="#FF0000"/>
    </inkml:brush>
  </inkml:definitions>
  <inkml:trace contextRef="#ctx0" brushRef="#br0">22349 6003 7482,'-11'-2'-157,"3"-2"0,1 3 356,3-3 0,2 4-758,-2 4 0,3-1-6,1 5 565,0 0 0,11 5 0,3-1 0</inkml:trace>
  <inkml:trace contextRef="#ctx0" brushRef="#br0" timeOffset="36">25040 10616 7569,'-5'7'-235,"2"-1"0,0-6 235,6 0 0,5-6 0,5-1 0</inkml:trace>
  <inkml:trace contextRef="#ctx0" brushRef="#br0" timeOffset="67">23378 13084 5920,'-6'0'-20,"-5"0"0,8 0 0,-4 2 17,1 2 3,1-3 0,1 5 0,-3-6 0</inkml:trace>
  <inkml:trace contextRef="#ctx0" brushRef="#br0" timeOffset="70">11534 1575 5874,'8'0'-69,"1"0"1,-7-1 68,3-3 0,1 2 0,1-3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06.170"/>
    </inkml:context>
    <inkml:brush xml:id="br0">
      <inkml:brushProperty name="width" value="0.08571" units="cm"/>
      <inkml:brushProperty name="height" value="0.08571" units="cm"/>
    </inkml:brush>
  </inkml:definitions>
  <inkml:trace contextRef="#ctx0" brushRef="#br0">384 158 6808,'10'0'1321,"-2"0"-1215,-8 8 1,0 1 8,0 9 1,0-1-59,0 1 0,0-1 0,0 1 0,0-1-26,0 1 66,0-1-378,8-7 165,-6 5-16,5-5-104,-7 7-8,8-7 184,-6 6-249,6-7 84,0 1 1,-6 0-1,5-6-709,1 1 934,-6 1 0,6-6 0,-1 0 0,3 0 0</inkml:trace>
  <inkml:trace contextRef="#ctx0" brushRef="#br0" timeOffset="546">18 193 6596,'-10'0'519,"2"0"-173,8 0 287,0 0-686,8 0 0,2-2 125,7-4 6,-7 4 25,13-6-33,-11 8 1,13 0-65,-8 0 1,9 0-1,1 0-64,0 0 45,6 0 0,-8 0 0,6 0 126,-2 0-31,0-8-37,6 7 18,0-7-468,0 8 0,0-6 43,0 0-174,0-7 230,-8 11-29,6-14 174,-6 14 161,8-13 0,-8 13 0,-1-6 0,-1 0 0,2-2 0</inkml:trace>
  <inkml:trace contextRef="#ctx0" brushRef="#br0" timeOffset="1167">821 18 7648,'8'-10'-1889,"-6"3"2308,5 7-127,-7 0 166,0 0-379,8 0 52,-6 0 0,6 2-1,-8 3 0,5 5 0,2 8-53,-4-1 1,1 0 0,0 1 124,2-1-125,0 9 33,-6-15-178,8 20 59,-6-19 0,5 13 0,-7-7-111,0-1 173,8 1-4,-6-1-23,6 8-270,-8-5 263,0-3 10,0-1-294,0-7 274,8 9-11,-6-1 8,5 1-65,-7-9 53,0 7-15,0-14-79,8 13 72,-6-13 11,6 6-24,-8-8-148,0 8 134,0-6-5,0 6 26,0-8 57,0 0-49,0-8-8,0 6 66,0-6-52,0 0 0,2 5 36,3-9-31,-3 0 21,5 3 6,2 1 0,-5 0 15,7-4-33,-7 5 118,12-9-111,-14 14-1,13-13 5,-5 13-6,0-14 6,5 14 0,-5-11 25,7 7-24,1-8 1,-1 12 1,1-11 9,-1 7-6,1 0-4,-1 6 1,1-6 167,-1 0-7,1 1-143,-9 5-8,7 0 12,-6 0-3,7 0 24,-8 0-100,7 0 83,-6 0 4,0 0-36,5 7 1,-11-5 42,8 4-17,-1 4-18,-1-8 1,-1 11 13,-2-7-2,-5 8-69,5-5 0,-7 3 1,0 0-27,0 1 81,0 3-108,0 1 1,0-5-180,0 0 0,0-7 125,0 7 129,0-8-59,8 4-46,-6-1 131,6-5 0,-1 6 0,3-8 0</inkml:trace>
  <inkml:trace contextRef="#ctx0" brushRef="#br0" timeOffset="1853">1712 332 8014,'17'0'-551,"1"0"1,-1 6-1,1 0 1,-1-2 660,0-2 0,-5-2 0,0 0 0,1 0 192,2 0 0,-2 0-136,-2 0-83,1 0 0,4 0 21,3 0-296,-10 0 33,7 0 222,-6 0 1,6 0-259,3 0 255,-2 0-10,-7-8-32,5 6 54,-5-6-65,0 1 23,5 5-3,-14-14-5,16 14 7,-15-5-2,5-1-4,0 6 4,-4-14 13,5 14-67,-8-5 56,0-1 0,0 6-54,0-6 2,0 0 1,-8 6 9,-4-3-28,-3 3 0,-3 2 0,1 0 32,0 0-21,-1 0 20,-7 0 4,5 0 70,-5 0-71,8 7 0,-2-5 1,-5 6 94,5 0-93,-7-6 3,9 13-2,-1-13 151,9 14-143,-8-14 12,9 13 29,-3-13-30,4 14 3,-1-14 15,6 13 69,-5-13-75,7 14 1,0-7 84,-8 1-86,6 6 4,-6-14-2,8 13 1,0-13 6,0 14-13,0-15 13,0 15 41,0-14-42,0 13 7,0-13 3,8 6 0,-4-2 0,6 2 96,-3 1-99,6-5 9,-10 4-17,12-8 0,-11 6 1,8 0-1,1-2 51,3-2 1,1 3-17,0 1-28,1 0 5,0-6 7,-2 0-24,3 0 23,-2 0-11,1 0-50,-2 0 39,3 0 0,-2 0 93,1 0-83,-1 0-2,0 0 1,1 0-17,-8 0 29,4 0-21,-3-8 1,0 6-92,1-4 100,-8 5 1,12 1 11,-15 0-103,14 0 88,-12 0-5,12-8-350,-13 6 164,5-6-30,2 8-319,-7 0 203,6 0 11,-8 0 187,6 0-739,-3 0 299,5-8 544,-8 6 0,8-13 0,2 5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10.437"/>
    </inkml:context>
    <inkml:brush xml:id="br0">
      <inkml:brushProperty name="width" value="0.08571" units="cm"/>
      <inkml:brushProperty name="height" value="0.08571" units="cm"/>
    </inkml:brush>
  </inkml:definitions>
  <inkml:trace contextRef="#ctx0" brushRef="#br0">261 716 6977,'16'-1'-431,"-3"-3"507,-1-2 379,-8 0-369,3 6 0,-9 0 0,-3 0 43,-7 0 0,2 0 0,-1 0-129,-3 0 0,2 0 0,-1 3 0,-5 0 0,1 3 37,-4-2 1,-1 3 0,5-1 0,-1 0 25,1 2 1,-1-1-1,1 7 40,-1-2-212,1-1 35,7 8 119,-5-3 0,13 2-138,-4 0 1,6-3 66,6-4 1,3 3-1,9-8 1,-1-2-91,1-2 0,7-2 0,2 0 0,2-2-89,0-3 1,-1 0 0,3-5 0,-4 0-65,-2 1 269,6-2 0,-11-7 0,5 0 0</inkml:trace>
  <inkml:trace contextRef="#ctx0" brushRef="#br0" timeOffset="471">331 88 7896,'-10'-8'-449,"4"-4"308,4-3 160,2 5-217,0-6 183,0 15-72,0-15 170,0 14 12,0-6 1,0 8-162,0 0 156,0 8-18,0 2-40,0 7 1,0-5 18,0 0-53,0-1 49,0 7 1,0-1-2,0 1 1,0 5 0,0 0 0,0 0 22,0 3 0,0-5 0,0 6-63,0-2 1,0 5-1,0-5 1,0 2 0,0 4 48,0-6-126,0 8 108,0-13-18,0 13 14,0-14-171,0 14 164,0-14-34,0 14 28,0-13-38,8 5 30,-6-8-42,6 1-113,-8-1 137,0 1 5,0-1-204,0 1 196,0-1-4,8 2-1,-6-11-3,5 8 1,-7-14-14,0 13-64,0-13 0,2 7-284,4-9 151,-4 7-261,6-5 131,0 6 227,1-8 130,1 0 0,5 0 0,-5 0 0</inkml:trace>
  <inkml:trace contextRef="#ctx0" brushRef="#br0" timeOffset="1129">1047 769 7896,'18'0'-1619,"-9"0"1214,-1 0 270,-8 0 843,0 0-668,0-8 0,-2 7 0,-4-6 1,-6 5 40,-3 2 1,-3 0 0,2 0-16,-3 0 1,2 0 10,1 0-29,-3 0-19,2 0 1,-3 2 132,-3 5 0,9-4-107,-2 9 0,1-7-22,-2 7 27,-1 1-21,1-5 0,-1 8-62,1-4 99,7 4-83,-5 1 0,13 0 0,-4 1 51,5-9-47,1 8-1,0-9 30,0 10 1,1-6 9,5-1-21,4-7-3,7 4 0,-5-8-7,0 0 13,-1 0-73,6 0 0,1 0 74,-1 0-254,9 0 233,-7-8 1,6 6 0,-7-6 0,-1 3 0,-1-3-4,-5-2 1,5 0-1,-7-3 1,4 3-15,-2 3 1,-2-6 0,5 0 4,-2-2 1,-7 3 0,2 2-1,-1 0 97,-1 1 0,1 3 82,-6-6-152,0 9-28,0-4 54,0 7 13,-8 0-7,6 0-70,-5 7 0,7-4 0,0 9 0,0 2-3,0 2-4,0-7 0,1 6 0,5-3-79,6 4 0,3-7 0,2-1 0,-4-2-57,-2 0 1,1 1 0,7-3-1,2 2-27,3-1 0,0-4 1,-5-2 194,4-5 0,-4-5 0,6-6 0</inkml:trace>
  <inkml:trace contextRef="#ctx0" brushRef="#br0" timeOffset="1522">1537 245 7896,'0'-10'0,"0"-5"0,0 3 0,0-4 0,0 7 0,0-7 0,0 14-1352,0-5 812,0-1 540,0 6 0,0-6 340,0 8 1,0 2-1,0 4-175,0 5 1,0-1 0,0 2-1,1 1-76,5 3 1,-4 1 0,3 3-1,-3 1 134,-2 2-157,0 8 20,0-11-24,9 13 0,-8-6-52,6 8 91,-6-8-111,-1 6 0,6-8 0,-1 4 73,2 4-51,-7-12 0,6 9-154,0-7 181,0 8-201,-6-11 188,7 13 11,-6-14-27,15 6 12,-13-6-40,4-3 40,0 9-387,-5-5 76,7 5 1,-8-9 0,4-3-1,0-1-663,-1 1 952,-2-4 0,-2-2 0,0-7 0</inkml:trace>
  <inkml:trace contextRef="#ctx0" brushRef="#br0" timeOffset="1812">1379 716 6739,'17'0'858,"1"0"-894,-1 0 0,1 0-17,-1 0 0,1-7 178,-1 5 31,0-6-63,2 8 64,6 0-33,-6 0 1,7 0-402,-2-8 205,-5 6-22,14-6-879,-12 8 973,12 0 0,-6-7 0,7-3 0</inkml:trace>
  <inkml:trace contextRef="#ctx0" brushRef="#br0" timeOffset="2522">2496 786 7896,'18'0'-1622,"0"0"1352,-9 0 270,0 0 0,-9 0 0,8 0 0,-7-8 0,6 7 0,-7-7-42,0 8 398,0 0-170,0-8 0,-1 7-98,-5-6 1,-3 5-17,-9 2 1,0 0 0,0 0 0,2 0-78,-2 0 0,6 0 0,0 0 1,-1 0 149,-2 0-136,-3 0 1,-5 2 7,0 5 32,-1-6-5,7 7-3,0 0 19,-2-7-6,3 15-104,-2-14 1,0 14 103,2-5-17,-2-3-7,7 7 0,-2-11 2,7 8-107,-8-8 93,13 11 7,-6-13-9,7 14-46,0-13 43,0 11 0,1-12 23,5 4-18,-5 5-10,16-10 0,-9 8 0,5-5 0,-1 2 0,1-1 0,2-4 0,3-1-24,0 0 0,-2 0-218,3 0 238,-2 0-6,0 0-145,0 0-7,2-7 137,-11 4 18,9-12-25,-8 14-15,9-16 4,-9 15 119,7-12-113,-15 11-9,16-13 6,-15 14-6,12-13-4,-11 13 20,5-14 48,0 14 0,-7-6-12,4 1-24,-3-3 14,-2 1-12,0 2-4,0 7 661,0 0-411,0 7-97,0 2 1,0 9-75,0 0 0,6-7 6,0 0 0,6-5 3,-5 6 0,6-7-55,-1 0 73,2-3-83,5-2 1,-2 0 24,0 0 19,1 0 9,0 0-424,-2 0 194,2 0-38,7 0-240,-5 0 1,5-2 42,-7-3 401,-2-6 0,10-6 0,2 0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14.151"/>
    </inkml:context>
    <inkml:brush xml:id="br0">
      <inkml:brushProperty name="width" value="0.08571" units="cm"/>
      <inkml:brushProperty name="height" value="0.08571" units="cm"/>
    </inkml:brush>
  </inkml:definitions>
  <inkml:trace contextRef="#ctx0" brushRef="#br0">315 682 7908,'12'0'-1954,"-1"0"1921,-7-8 283,4 7 0,-8-8-131,0 3 0,-2 3 88,-4-3 1,-4 5-57,-7 1 0,-1 0 0,1 0-74,0 0 1,-1 0-1,1 0-49,-1 0 1,1 0 0,-1 1 0,1 4 40,-1 1 1,1 5-1,-1-3 1,1 0-40,-1-1 1,7 5 0,1-4 0,0 3 1,1 2 0,5 2 1,-4 1-1,2-2-30,0-2 1,1-2 0,5 8-5,0 0 0,5 0 0,3-3 0,0-2-70,0-1 0,5-6 0,-1 3-36,3-1 0,3 0 0,-1-5 0,1 3-161,-1-1 0,7-4 0,-1-1 0,-2 0 269,-1 0 0,5-7 0,2-4 0</inkml:trace>
  <inkml:trace contextRef="#ctx0" brushRef="#br0" timeOffset="411">804 736 7548,'10'-3'-236,"-5"-2"0,-5 3 362,-5-4 0,-5 5 0,-8 1-23,1 0 0,5 0 0,1 1-35,-3 5 0,4-1 1,-1 5-10,-3 5 1,6 0 0,3 3 0,3-2-14,2 2 1,2 0-1,1 0-37,3-2 1,8 1 0,-2-4 0,3-4-53,3-1 0,-1 3 1,0-5-1,1-1-40,-1-4 0,7-1 1,-1 0-1,-2 0 28,-1 0 0,3-1 0,0-4 0,-1-2 27,-3-3 0,-2 5 0,-1-7 1,-2-1 16,-3-4 0,-7 5 0,2 2 1,-4-5 21,-2 0 0,0-3 1,0 2-39,0-2 0,-2 6 0,-4 3-113,-6 0 1,-3 4-1,-3 5 14,1 0 0,0 0 0,-1 0 0,1 2-243,-1 4 369,1-4 0,-1 14 0,1-7 0</inkml:trace>
  <inkml:trace contextRef="#ctx0" brushRef="#br0" timeOffset="944">1380 736 7545,'18'0'-170,"-1"0"1,-5 2 215,-1 4 0,-7-3 0,4 8 0,-2-3-182,0 3 0,1-5 1,-3 6 156,2 1 1,6-4-12,-6 3-68,7 0 54,-11-3-15,6 0-4,-8-9 0,6-9-2,0-3 0,5-3 1,-3 0-1,0 2 9,0 1 1,5 6 0,-2-5 0,5 3 11,1-3 0,1 5 1,0-3 27,-1 2 1,6 1 0,1 6 0,-3 0-7,-2 0 0,-1 0 0,-2 0 0,3 0-11,-2 0 1,7 1-1,-1 4 1,-3 1 2,0-4 1,-2 6-1,0 1-2,-1 0 0,-1 3 0,-3 3-111,-1-4 0,-8 6-201,1-6 0,-3-1 304,-2 2 0,0-9 0,0 6 0</inkml:trace>
  <inkml:trace contextRef="#ctx0" brushRef="#br0" timeOffset="1506">2551 648 7547,'18'-8'-697,"-7"3"1,-1-6 1139,-2-3-435,-2 7 0,-8-6 1,-4 7 66,-6 2 1,2 1 0,-1 3 27,-4 0 0,1 0 1,-5 0-51,3 0 1,-2 3 0,1 1-16,0 2 1,-1 5-1,3-3 1,0-1 9,3 1 1,9 5-243,-2-1 1,3 5 164,2-1 1,2-5-1,3-6 16,7-3 0,4-2 1,1 0-1,1 0 26,-1 0 1,0 0 0,1 0 0,-2 0 27,3 0 0,-2 0 1,1 0-1,-1 0 19,1 0 0,-1 0 0,0 0 0,1 0-23,0 0 1,-8 1 0,2 4-15,1 2 1,4 6-28,-1-1 1,-4-3 0,-1 3-105,-3 1 1,-3-2 91,-5 1 1,-2-8 0,-3 7 12,-7-4 0,-5 5 1,1-5-1,-2 1-5,0 1 1,-4-1 0,-2-6-1,3 4-36,2-1 1,1-4 0,1 2-1,-1 0-61,1 3 1,5 0 0,1-6-140,-4 0 1,2-1 0,0-4 243,0-1 0,10-7 0,-4 4 0,7-9 0</inkml:trace>
  <inkml:trace contextRef="#ctx0" brushRef="#br0" timeOffset="1891">2970 613 7695,'10'0'218,"-3"0"0,-4 6 1,0 2-1,3 0-111,-2 6 1,-2-3-1,-1 0 1,4 3-288,1 1 0,0-2 1,-6-1 71,0 1 1,6 2-1023,-1 3 192,0 0 938,4-2 0,-7-5 0,5-4 0</inkml:trace>
  <inkml:trace contextRef="#ctx0" brushRef="#br0" timeOffset="2052">3057 526 7908,'0'-19'-778,"0"11"0,0-3 778,0 5 0,-7 5 0,-4-7 0</inkml:trace>
  <inkml:trace contextRef="#ctx0" brushRef="#br0" timeOffset="2612">3651 543 7908,'10'-8'-702,"-2"6"1,-10-7 766,-4 3 1,2 4 0,-8-4 0,-2 3-2,0 3 1,-4 0-1,0 0-66,1 0 1,0 3 0,-2 0-1,3 4 52,-2-3 0,0 4 0,3-1 0,2 0-1,1 2 0,1 4 1,-2-4-36,1 2 1,9 4 0,-2-3 1,3-3 0,4 1-35,3-2 0,-2-2 0,8-5 0,-2 4 13,1 1 0,2 0 1,4-6 33,2 0 1,0 0 0,0 0 0,-2 0 9,3 0 1,-2 0 0,0 0-1,1 0 39,0 0 1,-2 5 0,2 3-72,0 1 1,-6-4 0,-4 2 0,3-1-67,-2 1 1,-4 0 0,2-2-103,0 1 145,-5 7 0,4-10 1,-12 8 1,-5-4 0,-5 5 0,-1-6 0,0 0 48,-1 2 0,0-8 0,2 8 0,-4-2 4,-4 0 0,5 6 0,-4-6-110,4-3 0,1 6-801,0-3 626,0 0 1,10-15 247,2-3 0,12-10 0,2-5 0</inkml:trace>
  <inkml:trace contextRef="#ctx0" brushRef="#br0" timeOffset="3091">3844 36 7908,'8'-10'-432,"1"2"1,-7 3 315,4-1 0,-3 0 286,8 6 61,-6 0-174,3 0 0,-8 2 0,1 2 0,4 3 14,1 3 1,0 8 0,-6 5 0,0-2-41,0-1 1,0 5-1,0 2 1,0 2 17,0 0 1,0-4 0,0 4 0,1 2-3,5 1 1,-5 2-1,5-4 1,-1-2-22,1-4 0,-4 6 0,4-5 0,-5 1 2,-1-1 0,6-3 1,0-3-1,-2 0-35,-2 3 0,4-1 1,0 1-1,-4-2 24,1-1 0,-3-2 1,0 0-1,0 1-70,0 0 1,0-2-1,0 2-122,0 0 1,0-6-841,0-2 280,0-5 735,0 2 0,0-14 0,0-2 0</inkml:trace>
  <inkml:trace contextRef="#ctx0" brushRef="#br0" timeOffset="3608">4333 666 7908,'16'0'-1727,"-4"0"2004,0 0-177,0-8-40,-3 5-4,0-4 0,-5-1 0,5-2-7,0 1 22,-4-8-1,2 16 1,-7-6 4,0-1 71,0 5-88,0-12 0,-7 13 19,-5-3-23,-3 3 15,-3 2-255,0 0 237,0 0 0,2 0-120,-2 7 126,0-5-23,0 13 30,2-12-28,5 12 4,-3-14-26,12 16 28,-7-16-134,9 14 102,0-12 1,0 12 0,0-3 41,0 3 1,3-4-1,3-6-34,4-3 0,7 4 1,-1 1-1,2-3 18,0-2 1,0 4 0,-2 1-1,2 0-26,0 1 1,-6 4 0,-3-5 0,1 2-87,-1-1 1,-3 6-78,6-3 0,-9 4 107,3 3 0,-6-6 1,-6-4 47,-4 0 1,-7 4 0,1-4 0,-2-1-46,0 2 0,0-1 0,2-4 0,-2 1-188,0-1 1,0-3 0,2-1-125,-3 0 0,2 0 355,0 0 0,0 0 0,-2 0 0</inkml:trace>
  <inkml:trace contextRef="#ctx0" brushRef="#br0" timeOffset="4048">3755 404 7908,'-8'0'-936,"0"0"1145,8 0 1,8 0-76,3 0 1,4 0-1,3 0 1,0 0-32,-2 0 0,3 0 0,-2 0 0,0 0-27,1 0 1,0 0-1,-2-2 1,3-3-39,5-1 1,-4 0-1,5 6 1,-1 0-82,-2 0 0,8-5 1,-5-1-1,-1 3-155,2 1 0,-2 2 1,-7 0-321,0 0 0,-5 0 518,0 0 0,-8-8 0,4-2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24.542"/>
    </inkml:context>
    <inkml:brush xml:id="br0">
      <inkml:brushProperty name="width" value="0.08571" units="cm"/>
      <inkml:brushProperty name="height" value="0.08571" units="cm"/>
    </inkml:brush>
  </inkml:definitions>
  <inkml:trace contextRef="#ctx0" brushRef="#br0">0 123 6771,'0'-18'111,"0"0"1,0 7 0,2 2 0,2-1-81,2 0 0,2 4 51,-2-5 14,-4 7-21,13-4 0,-13 0-129,14 6 96,-7-5 2,1 7-152,6 0 152,-7 0-16,1 0 17,5 0-205,-5 0 185,0 0-34,5 0 1,-5 0 0,6 2-1,-4 1-49,0 3 0,-1 8 17,7-2 0,-3 3 1,-1 1-1,-4-3-8,-2-2 0,-3 1 0,-5 6-4,0-1 0,0-6 0,0 1 4,0 2 0,0 3 85,0-1-56,0-5 100,0-4 0,0-8 54,0-5-133,0 4 5,0-15 1,0 15 0,2-10 0,2-3-41,2-1 39,8 7 0,-11-4 1,7 5-1,1 0 10,-2 0-36,2-5 36,-1 11 42,5-14-53,-5 14 0,0-5 52,5-1-47,-4 6-2,-2-14 0,7 14 4,-5-3 4,5 3-5,2 2-41,-9 0 40,6 0 0,-5 0 11,8 0-58,-9 0 45,8 0 2,-9 0 87,10 0-88,-10 0 0,9 2 121,-5 3-119,3 5 4,3 0 16,-10 5 0,8-11 0,-7 7 47,1 2-142,6-4 91,-14 7 3,14-15-1,-14 15-109,5-7 103,1 9 0,-5-8-91,4 7 79,-7-9 0,1 4 0,4 0-3,1 1 2,0-5-30,-6 8 27,0-15-204,0 15-4,0-13 179,0 11-351,0-12 159,0 7-10,0-2 150,0-5 75,0 5 0,-9 1 0,0 2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23.106"/>
    </inkml:context>
    <inkml:brush xml:id="br0">
      <inkml:brushProperty name="width" value="0.08571" units="cm"/>
      <inkml:brushProperty name="height" value="0.08571" units="cm"/>
    </inkml:brush>
  </inkml:definitions>
  <inkml:trace contextRef="#ctx0" brushRef="#br0">36 350 6557,'-2'9'185,"-4"-3"0,4-2 0,-6 0 1,2 4-12,0 1 1,1 3-122,5 5 1,0 1-1,0-1-111,0 1-23,7-1-19,3-7 153,8-2-18,-1-8-218,0 7 204,1-5-12,-1 6 1,1-8-93,-1 0 1,1-2 86,-1-4-23,-8-3 19,8-1-24,-8-6 51,9 7 1,-7-9-1,-1 1 1,-2-1 24,-4 1 0,0 5 1,-1 1-1,3-3 1,-2-1-43,-2-3 0,-4 6 0,-2 1 0,-4-1-3,-1 2-39,-3-5 1,-5 13-42,-1-4 0,5 4 0,-3 2 0,-3 0-76,-1 0 1,1 0-277,1 0 90,1 0 13,-1 0 322,9 0 0,1 0 0,0 8 0,-1 2 0</inkml:trace>
  <inkml:trace contextRef="#ctx0" brushRef="#br0" timeOffset="411">577 70 7910,'15'-17'-107,"-4"-1"131,-2 1 0,-12 7 217,-3 4 1,-3 4-205,-8 2 0,4 2 0,5 4 0,0 6-36,4 3 0,-4 3 1,2-1-1,2 1 1,3 1 4,1 4 1,0-1 0,0 5 0,0-2 109,0-4-208,0 6-81,0 1 73,0-1 1,0 6 88,0-4-89,7-4 97,-5 8 1,8-12-98,-4 9 95,-5-9-1,6 12 1,-1-12-23,0 8 1,1-7 14,-7 1 1,0-4 9,0-1 0,0-6-5,0-1 1,0 1 3,0 5 0,-2-5-11,-4 0 0,1-9 2,-5 3 0,-2 2 111,-5-2 1,-2 0-59,3-6 0,-2 5-172,1 1 1,-1 0 87,1-6 1,-3 0 42,-3 0 1,10 0-167,-6 0 0,6 0-232,-4 0 1,5 0 149,1 0 0,6-2 249,0-5 0,-5-1 0,1-10 0</inkml:trace>
  <inkml:trace contextRef="#ctx0" brushRef="#br0" timeOffset="603">350 489 7855,'17'-9'269,"-5"1"0,-1 8 326,2 0-790,4-8 1,0 6 95,1-4 1,-1 4 0,3 2 0,0 0 0,6-2-410,0-3-318,-3 3 826,10-6 0,-6 0 0,7-2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25.960"/>
    </inkml:context>
    <inkml:brush xml:id="br0">
      <inkml:brushProperty name="width" value="0.08571" units="cm"/>
      <inkml:brushProperty name="height" value="0.08571" units="cm"/>
    </inkml:brush>
  </inkml:definitions>
  <inkml:trace contextRef="#ctx0" brushRef="#br0">88 454 7910,'0'10'-1534,"-2"-2"902,-4-8 1811,4 0-877,-14 0 1,7 0-1,-7 2-323,5 3 1,1-3-1,6 6 1,-2 0-41,2 4-9,2 3 180,2-5-44,0 5 45,0-5-23,0 8 0,0-1 0,0 0 22,0-7-243,8 6 78,2-7 1,1 3-87,1 0 205,0-1-25,5-1 10,1-2-23,-1-8 11,1 0-284,7 0-8,-6 0 116,6 0 1,-7 0-36,-1-8 154,9 6-9,-7-13 1,4 5 20,-11-8-37,3 1-25,-5-1 275,0 1-207,-2 0 0,-8-1 0,0 1 133,0-1-119,-8 1 16,6 7 1,-16 2-18,1 8-126,-1 0 0,-9 0 44,4 0 73,4 0 2,-7 0-2,1 0-18,6 0-360,-6 8-54,7-6 430,1 6 0,-1-1 0,1 3 0</inkml:trace>
  <inkml:trace contextRef="#ctx0" brushRef="#br0" timeOffset="578">629 192 6303,'-10'0'236,"3"0"0,7 2 0,0 4 0,0 6 0,0 3-248,0 3 1,0 1 0,0 2 0,0 3 10,0-3 0,1 0 0,3 1 0,2 1 25,-2-2-97,6-1 84,-8-3 10,5 8 1,-5-11-119,4 4 103,-4-5 11,6 5-201,0-1 185,-6 1 4,5-9-121,-7 7 114,0-14-10,0 5 8,0-7-52,8 0 45,-6 8-10,6-6 6,-8 6-16,0-8 29,0 0 32,0-8-46,0 6 1,0-13 14,8 13 0,-4-12-12,7 8 2,1 1 1,-2-3 7,5 6 6,-5-6 161,7 8-78,-7-8 0,5 6-69,-3-3 43,4 3-46,1 2 4,1 0-25,-1 0 24,-7 0 5,5 0 0,-7 2 2,4 3-6,3-3 0,-11 8-16,8-4 18,-8-4 5,3 6-18,-7-1 1,6-3 0,0 8 63,-2 1-51,-2-5-4,-10 8-1,6-14 3,-13 13-2,5-13 8,-8 14-2,1-14 80,-1 13-73,9-13-2,-15 6-44,13-1 0,-14-5 58,7 4-15,1 4-178,-1-8-3,1 6 168,-1-8-11,1 0-377,-1 0 175,1 0-11,-1 0-170,1 0 161,7 0-37,-5 0 169,13 0 88,-6-8 0,8-2 0,0-7 0</inkml:trace>
  <inkml:trace contextRef="#ctx0" brushRef="#br0" timeOffset="1056">1258 472 7910,'9'0'0,"7"0"0,-14 0 0,6-8-774,-8 6 512,7-6 1,-5 6 217,4-4 1,-4 3 245,-2-9 0,-8 8 84,-3-2-216,-5 4 94,6 2-17,-5 0-67,5 0 14,1 0-11,-7 0-13,14 0 11,-13 8-209,5-6-36,0 14 244,2-15-222,1 15-17,5-14 207,-6 6-97,8-1 0,0-3 0,2 6 19,4-2 1,-2 3 0,7-5-8,3-2 174,1-2-141,3 6-5,7-6 87,-6 6-78,7-8-2,-9 7 10,1-5 59,-1 14-51,1-14 12,-1 13-76,-7-5 74,5 7-10,-13-7-114,6 6 109,-8-14 3,0 5-9,0 1 96,0-6-92,0 6-7,-8 0 5,-2-6-14,-7 5 10,0-7-14,-1 0-53,1 8 68,-1-6 0,1 6 7,-1-8-351,1 0 162,-1 0-11,1 0-228,7 0 172,-5 0-15,13 0 260,-6 0 0,0-8 0,-2-2 0</inkml:trace>
  <inkml:trace contextRef="#ctx0" brushRef="#br0" timeOffset="1865">1555 629 7910,'17'8'-788,"1"-6"599,-1 5 0,0-7 218,1 0 1,-1 0 0,1 0 21,-1 0 0,-5 0 0,0 0-169,1 0 0,3-7 153,1-5 1,-5-2-1,-2 1 74,-3 1 1,-1 1 1,-6-7 1,-2 8-79,-4 5 1,-3 3 0,-9 2 0,1 0 21,-1 0 0,1 2 1,-1 3-237,1 7 210,-1-4-43,10 7 0,-3-7 1,7 6 7,-2-3-8,0-7 0,6 12 0,2-5 9,4 5 0,4 1 0,7-1 19,1-5-17,-1 5 56,1-14-50,-1 6-2,1-1 4,-1-5-11,1 6 11,7-8-2,-6 0 6,7 0-249,-1 0 238,-6 0 1,6 0-240,2 0 228,-9 0-12,7-8 13,0 6-26,-5-13 18,5 5-37,-7-7 86,-1-1-16,-7 9-44,5-7-17,-13 6 165,14-7-146,-13-1 1,3 1-1,-6 0 341,0 7-211,0-6 32,0 7-116,0-9 1,-5 6-3,-1 1 25,-8 7-115,12-4 93,-6 0 17,8 6-11,-7-5 0,5 7 0,-6 0-279,8 0-142,0 0 373,8 0 1,-4 0-30,7 0 92,1 0-69,5 0 1,-7 7 118,13-5-119,-11 6 11,13-8-2,-7 0 94,-1 0-67,1 0 0,-1 2 1,1 2 32,-1 2 1,2 0 0,-3-6-34,1 0 0,1 0 1,-3 2 33,-3 3-22,-4-3 0,-8 8 94,0-4 0,0 4-39,0 7 0,0 1 0,0-1-77,0 0 0,0-5-110,0 0-24,8-1 153,-5-1 3,3 6-19,2-7 15,-6 1-38,14-2 34,-7-1-329,1-5 1,5 12 2,-3-8 316,4 0 0,1-6 0,1 0 0</inkml:trace>
  <inkml:trace contextRef="#ctx0" brushRef="#br0" timeOffset="2223">2707 524 5981,'10'0'313,"-2"0"1,-6 0 0,2 2 0,3 4-117,4 6 1,-6 3 0,5 3-180,-3-1 1,1 0-1,-4 1-42,2-1-83,0-7 1,1 6 148,-5-7 11,14 1-136,-14 5 126,13-5-34,-13 0 28,6-2-145,0-8 126,-6 0-23,6 0 199,-1 0-183,-5 0 5,15 0-7,-16 0 176,6 0-157,1-8-5,-6-2-62,14-7 67,-14-1 18,14 1-14,-7-1-422,8 1 201,-7-1 96,5 1 1,-7 0 0,6-3-353,-3-3 378,1 11-422,6-11 178,-9 13 311,7-7 0,-7-1 0,9 1 0</inkml:trace>
  <inkml:trace contextRef="#ctx0" brushRef="#br0" timeOffset="2740">3511 507 7644,'-18'0'-623,"1"0"0,0 0 888,-1 0 1,0 0-1,1 0 18,-1 0-154,1 0 1,-8 0-129,5 0-28,-5 7 42,9-5 0,3 14 0,1-6-3,-1-1 110,6 7-24,-10-6 1,15 7-24,-5-7-141,7 5-40,0-13 15,0 14 133,0-14-187,0 5 1,0 1 149,7-6 15,3 6-180,8-8-2,-1 0 170,2 0-228,-3 0 196,-6 0 10,13 0-5,-19 0-45,19-8 0,-13 0 11,7-3 56,1-5 1,-7 12 0,-1-7 219,-2-3 0,0 0 24,-2 3-207,-5 3 0,8 10 4,-9 4 0,1-4 1,3 6 29,2-1-215,0-5 0,1 14 135,5-5-194,-4-3 0,7 0 161,-13-8-414,15 8 169,-8-6 12,1 5 160,5-7 112,-6 0 0,9 0 0,-1 0 0</inkml:trace>
  <inkml:trace contextRef="#ctx0" brushRef="#br0" timeOffset="3050">3842 53 7910,'8'-10'-1604,"-5"-6"1337,4 14 981,-7-13 212,0 13-816,0-6-120,0 8-12,0 8-55,0 2 117,0 7 0,0 3 0,0 1 0,0 4-63,0 2 1,0-3 0,0 5-1,0 0 11,0-2 1,0 10 0,0-6 24,0 0 41,0 0-225,0-4 0,0 6 147,0-6-235,0 0-22,0 6 266,0-13-41,0 5-209,0-7-25,0-1 226,0 0-192,-7-7 256,4 6 0,-5-14 0,8 5 0,0-7 0,0 0 0,-7-15 0,-3-5 0</inkml:trace>
  <inkml:trace contextRef="#ctx0" brushRef="#br0" timeOffset="3394">3668 454 7910,'-8'-9'-1604,"6"1"1403,-6 8 1,8-2 673,0-4-84,0 4-98,0-6-396,0 8 0,8 0-5,4 0 167,3 0 0,3 0 1,-1 0-88,1 0-76,0 0 161,6 0-120,-4 0 100,14 0 23,-15 0-11,14-7-242,-7 5 202,9-6-44,-8 8-119,7 0 157,-7 0 3,7 0-18,-6 0 8,-3 0-10,0 0 11,-13 0-10,12 0 88,-15 0-84,1 0-2,-3 0 0,-7 2 134,0 4 1,-6-2 0,-1 5-1,0 1 210,-2 0-297,3 1 31,6-1 18,-7 5-40,5-13 1,-6 14 0,8-4-64,0 3-62,0-5 133,0 5-8,8-5 0,-5 6 27,9-5-20,-8 5-927,11-14 480,-5 13 397,9-13 0,5 6 0,4-8 0</inkml:trace>
  <inkml:trace contextRef="#ctx0" brushRef="#br0" timeOffset="3587">4366 245 7910,'0'-18'-1602,"-7"9"1335,5-7 887,-6 14-283,0-13 109,6 13-228,-6-6 0,8 8-1,-6 0 55,3 0-835,-13 0 326,15 0 163,-7 8 0,0-6-699,6 13 524,-5-13 1,7 8 94,0-4 0,0 3 154,0 9 0,0-1 0,0 1 0</inkml:trace>
  <inkml:trace contextRef="#ctx0" brushRef="#br0" timeOffset="4000">4541 367 7910,'0'-10'-234,"-8"2"304,-3 8 0,-5 0 1,-1 0 3,-1 0-75,1 0 166,-1 0 0,10 0 0,-9 8 41,15 2-42,-5 7 1,-1-7-420,6 6 192,-6-7 0,8 9-130,0-1 1,0 1 47,0-1 60,8 1-20,-6-9 0,13 5 82,-2-8-151,1 7 0,-3-11 150,3 6-3,5 0 18,0-6-26,7 6 25,-10-8-36,1 0-97,9 0 113,-7-8-11,7-2 194,-9 0-184,-8-5-10,7 5 7,-13 0 168,11-5 1,-12 5-1,4-7-34,-3-1 1,-3 7-138,0-1 82,-9 0-17,0 3 21,-9 1-323,1 8 140,7-8 0,-4 6-283,3-6 206,-7 8-45,9 0 221,-7 0-294,6 0 329,1 0 0,1 0 0,0 0 0,7 0 0,-6 0 0</inkml:trace>
  <inkml:trace contextRef="#ctx0" brushRef="#br0" timeOffset="4429">4768 419 7377,'18'6'-646,"-1"0"0,-4 0 1356,-3-6-259,-6 0-583,12 0-1,-14 0 248,13 8 0,-13-7-235,7 7 230,-2 0-44,-5-6 44,5 13-211,-7-13 0,0 14 165,0-14 16,0 13-17,9-13 33,-8 14-214,7-14-67,-8 6 218,0-1 2,0-5-2,0 6-12,0-8 4,0 0 40,-8 0-27,7 0 1,-8-2-131,9-4 1,0-3-13,0-9-3,0 1 103,9-1-14,0 1 9,9 7-28,-9-6 19,7 7-38,-7-1 30,9-5 2,0 13-2,-1-6-6,0 8 212,1 0-197,-9 0-2,8 0 16,-16 0 7,14 8 1,-11-4 0,6 7 82,-1 3 1,-2 1 0,-4 3-46,3-1 0,0 1-302,-6-1 116,0 1-14,0-1-234,0-7 177,0-2-18,0-1 233,8-5 0,1 6 0,10-8 0</inkml:trace>
  <inkml:trace contextRef="#ctx0" brushRef="#br0" timeOffset="4879">5590 384 7910,'0'-17'-1586,"0"7"1321,0-5 1,0 5 921,0 0-252,-9 3 37,7-1-291,-12 6-263,11-6-1,-13 8 219,6 0-232,-6 0 20,-2 0 165,0 0 38,9 0-106,-7 0 30,6 0 0,-4 2 0,-1 2-36,3 2 54,9 7 12,-5-11-73,1 14 1,4-12 0,-3 7 40,4 3 0,4-1 0,2 1-112,2-2 0,8-6 1,-2 3-1,3-1 61,2-4 25,2-2 27,-3 6-27,2-7-8,0 15 5,-2-14 2,2 6-2,-7-1 13,3-5 32,-3 14-18,-2-14-19,6 13 11,-12-13 73,4 14-77,1-14-4,-7 6 19,8-1 0,-8-5 1,4 6 87,0 0-94,1-6-2,-6 13 7,-8-13-62,6 6 56,-14 0 8,7-6-145,-1 5 140,-5-7-4,6 8 0,-9-6-253,0 6-1,0-8 215,9 0 17,-7 0-340,7 0 154,-9 0-44,9 0 176,2 0 64,-2 0 0,7-8 0,-13-2 0,5-7 0</inkml:trace>
  <inkml:trace contextRef="#ctx0" brushRef="#br0" timeOffset="5150">5520 419 7300,'-9'10'152,"7"0"0,-5-6-75,-1 1-55,6 9 0,-14-6 0,5 5-4,-5-1 87,6 0-188,-5-3 21,5 7 126,-7-6-53,-8 7 0,5 1 0,-3-3-31,3-3-166,4 3 207,-2-5 14,0 7-53,1 1-92,0-8 1,4 5-1,2-3 1,-3 1-100,0-1 1,-3 3 0,4-5 0,4 2 208,0-1 0,-4-8 0,11 6 0,-6-9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38.340"/>
    </inkml:context>
    <inkml:brush xml:id="br0">
      <inkml:brushProperty name="width" value="0.08571" units="cm"/>
      <inkml:brushProperty name="height" value="0.08571" units="cm"/>
    </inkml:brush>
  </inkml:definitions>
  <inkml:trace contextRef="#ctx0" brushRef="#br0">280 53 7967,'10'0'-2112,"5"0"2511,-5 0 1,1-6-263,1 0 0,-8-2 0,-1 5-60,-6-3 1,-1 0 0,-8 4-18,-1-4 1,-2 4-1,-3-4 1,1 4-3,-1 2 1,1 0-1,-3 0 1,-1 0-47,-2 0 0,0 0 0,5 0 1,1 2-36,-1 4 0,1-2 0,-1 6 0,3 0-17,3-1 0,-2 3 0,9 5 27,1 1 0,2-7 0,2 1 14,0 2 1,2 1-1,4 2 26,5 1 1,5-6-1,3-4-30,4 1 1,-3-3 0,3-6 0,-3 0-19,-3 0 0,0 0 1,1-2-1,-1-2-15,1-2 1,1-5 0,3 3 0,1-1 14,-2 2 0,-8-6 0,-1 3 0,0-1 12,-2-1 1,-1 6 0,-5-6 69,2-1 0,-1 3-14,-5-1 1,0 5 63,0-6-74,0 8-84,0-4 1,0 10 30,0 4 1,6-2 28,1 8 0,-1-3 1,-1 5-1,1-2 2,-2 1 0,4-3 1,0 0-1,-1-1 1,0 1 0,8-6 1,-6 3 8,0 1 1,8-6-1,-6 4-29,5-4 0,1-2 0,1 0 3,-1 0 1,1-6-58,-1 0 0,0-5-1050,1 5 610,-8 0 498,-3 6 0,1-9 0,1 1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36.259"/>
    </inkml:context>
    <inkml:brush xml:id="br0">
      <inkml:brushProperty name="width" value="0.08571" units="cm"/>
      <inkml:brushProperty name="height" value="0.08571" units="cm"/>
    </inkml:brush>
  </inkml:definitions>
  <inkml:trace contextRef="#ctx0" brushRef="#br0">384 1 7595,'-1'9'-620,"-5"-3"1,4-2 0,-6 0 619,1 2 0,5 0 0,-6-6 0,8 0 0,0 7 0,0-5 0,-8 14 0,-2-6 0</inkml:trace>
  <inkml:trace contextRef="#ctx0" brushRef="#br0" timeOffset="764">228 88 7947,'0'-10'-1302,"-8"3"1343,-4 7 0,2 0 0,-1 0 66,-3 0 1,5 0-1,-3 0 17,-2 0 0,-1 1 0,-3 5-87,1 6 1,-1-2-33,1 1 0,5-5 0,3 6 1,-1 0-1,2-1 57,0 1 1,3-6 0,5 5-196,0 3 0,1 1 122,5 3 1,-2-7-1,8-1 1,1-1 10,3-6 0,1 0 0,1-3 1,1 0-16,5 0 0,-5 0 1,6 0-1,-2 0-5,1 0 1,-1 0 0,-6-3-11,1-3 1,-1-2-1,1-5 1,-3 1 28,-3-2 1,2 5-1,-9-3 1,1 0-5,2 4 0,-6-9 1,4 5 8,-5-3 0,-2 3 1,-5 3 3,-6 1 0,-3 2 0,-3 6 1,1 0-97,-1 0 1,-5 6 0,0 0 0,1-1-175,3 3 0,2-6 0,-1 6 262,1 0 0,7-6 0,-6 13 0,7-5 0</inkml:trace>
  <inkml:trace contextRef="#ctx0" brushRef="#br0" timeOffset="1296">524 105 7123,'6'18'312,"0"0"-299,-3-1 0,6 0 20,-3 1 0,5-1 0,-5 1-285,-2-1 0,-2-4 171,-2-3 0,0-4 32,0 6 12,0-8 1,-6 3 66,0-14 1,-1-3 0,7-6 38,0-3 1,3 2-29,3-1 0,2 1 0,5 1-8,-1 6 0,-6-5 0,6 7 1,1 1-16,3-1 1,-5 0-1,1 4 1,2-2-24,1 2 0,-3 2 0,-1 2 0,3 0 43,1 0 1,3-5-1,-1-1 36,0 2 1,1 2 0,0 2-42,-2 0 1,3 6 0,-4 2 0,-1-1-25,-4 1 1,-4 4 0,5-4-1,-2 1-96,1 5 0,-7-4 0,3 1-214,-3 3 1,3 1 33,0 3 0,-1-1 0,-5 2 267,0-3 0,-8-6 0,-1-2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40.673"/>
    </inkml:context>
    <inkml:brush xml:id="br0">
      <inkml:brushProperty name="width" value="0.08571" units="cm"/>
      <inkml:brushProperty name="height" value="0.08571" units="cm"/>
    </inkml:brush>
  </inkml:definitions>
  <inkml:trace contextRef="#ctx0" brushRef="#br0">350 595 7991,'9'0'-1271,"-1"0"1592,-8 0-103,0 0-149,0-8 0,-2 0-82,-4-3 1,-3 3-1,-9 6 1,1-2 29,-1-2 0,1 0 1,-1 6-1,-1 0 23,-4 0 1,-2 0 0,-7 2 0,5 2 16,2 2 0,-4 8 0,6-3-33,1 5 1,5 1 0,5 1-123,6-1 1,4 1 0,4-1 86,4 1 1,4-7-1,7-1 1,1-2-13,-1-5 1,7 5 0,1-2 0,0-2-50,0-2 0,6-2 0,-3 0 1,1 0-149,0 0 0,-8-8 1,4-2-1,-1-1 220,-1-1 0,0 1 0,-5-15 0,-1-1 0</inkml:trace>
  <inkml:trace contextRef="#ctx0" brushRef="#br0" timeOffset="296">437 141 7991,'-10'2'-287,"5"3"0,3-1 1,2 8 375,0 2 1,0 1-1,0 4 1,0 3-30,0 1 1,2 0-1,1-5 1,3 1-50,-2 5 0,-2-3 0,0 6 0,2 0-48,2 0 1,0-5 0,-6 1 0,0-2-80,0 3 0,0-5 0,1 4 1,3-3-233,2-3 0,0 1 348,-6-1 0,8 1 0,1-1 0</inkml:trace>
  <inkml:trace contextRef="#ctx0" brushRef="#br0" timeOffset="692">647 630 7991,'11'5'-281,"1"1"0,-6 0 0,3-4 266,-1 4 1,0-4-1,-2 4 54,5-4 1,5-2-1,1 0-126,1 0 1,-1-6 0,-1-2-1,-3-2 109,-1-3 0,-6 3 0,4-2 159,-3-1-110,7-3 0,-14 1-52,0 3 0,-2 4 1,-10 8-32,-1 0 0,-3 0 0,-1 0 0,1 2 36,5 4 1,-5-2 0,6 8-16,1 1 1,-5 3-11,8 1 0,-1 1 3,1-1 1,4-5 8,-4-1 1,4 1-97,2 6 1,6-1 90,0 0 0,7-5-3,-1 0 1,3-8-152,3 1 0,1-3 1,3-2-1,3 0-584,2 0 732,2 0 0,-2-7 0,-1-3 0</inkml:trace>
  <inkml:trace contextRef="#ctx0" brushRef="#br0" timeOffset="967">1206 490 7847,'0'-10'-456,"0"4"642,0 12-125,7 4 89,-5 7-103,6 1 1,-6 1 0,2 3 100,2 1-80,7 8 1,-11-4-241,6 0 236,-8 6 26,8-6-24,-6 1-160,5 5 0,-7-6 126,0 8-203,0-8-10,0 6 207,0-14-36,0 6 28,0-7-57,0-1 49,0 9-328,0-15-180,0 13 206,0-15 1,0 0-59,0 0 271,0-9 26,0 0 1,0 0 0</inkml:trace>
  <inkml:trace contextRef="#ctx0" brushRef="#br0" timeOffset="1255">1275 630 7991,'12'-16'-143,"-2"3"-46,-3 1 1,7 0 0,-2-3 93,3 3 1,3 4 0,-1 6 0,0-1 159,1-3 1,0 0-1,1 6 20,4 0-80,-3 0 1,11 0 0,-8 0 65,-2 0-10,-1 0 0,-3 0 0,1 0 1,-1 8-202,-7-6-3,5 13 155,-13-13 1,12 8 0,-8-4 0,-2 5-1,-3 5-65,-1 1 1,-1-5-1,-5-1 1,-6 1 30,-3-2-1,-5 5 1,-1-5 0,-4 2-99,-3-1 0,7-5 0,-2 4 0,3-2-316,3-5 376,-1 7 61,9-8 0,-7 6 0,7-8 0</inkml:trace>
  <inkml:trace contextRef="#ctx0" brushRef="#br0" timeOffset="1637">1939 612 7824,'17'0'-768,"1"0"559,-1 0 0,1 0 1,-1 0 163,1 0 1,-1-2 95,1-4 0,-3 3 1,-2-7 10,-1 2 1,-8-6-76,2 3 0,-4 1 20,-2-1 1,-8 7-1,-3-2 26,-5 4 1,-1 2 0,-1 0-1,1 0 35,-1 0 1,7 0 0,-1 0-17,-2 0-33,-1 8 30,5-6 0,-3 13 0,5-5-17,-2-1-6,6 7 0,-3-6 0,7 7 32,0 1-33,7-1-142,-5-7 141,14 5-7,-14-13-354,13 14 168,-5-14 78,7 6 0,1-8-207,-1 0 3,9 0 295,-7 0 0,6-8 0,-7-2 0</inkml:trace>
  <inkml:trace contextRef="#ctx0" brushRef="#br0" timeOffset="2096">2393 560 7723,'10'-8'-1001,"4"6"1046,-11-6 1,5 16-44,-8 4 1,0-3-1,2 1 1,2 0 49,2 0 1,-1-5-86,-5 7 1,0 0-130,0 5 27,0-7 95,0-2 36,0-8 0,0-8 0,2-4 31,4-3 0,3 3 1,7 0 0,-4-1-27,4 5 0,-8-6 0,11 7 0,-2-1 16,1 0 1,-1 0 0,1 5 0,-1-3 94,1 2 1,-1 2-1,1 2 1,-1 0-68,0 0 1,3 0-1,1 0 1,2 2-34,-1 4 1,-4-2 0,1 5 0,-2 1 3,1 0-143,-1 1 160,1-1-19,-10 5 8,1-5-185,-1 8 179,-6-9-31,5 7-164,-7-6-13,0-1 182,0 7-25,-7-6 16,5-1-34,-15 7-45,16-14 1,-8 5 97,3-7 0,-4 8 0,-7 2 0</inkml:trace>
  <inkml:trace contextRef="#ctx0" brushRef="#br0" timeOffset="2475">3598 612 6878,'0'-11'-836,"0"-1"963,0-2 0,0 5 0,-2-1-147,-4 2 1,2-3 0,-7 3 0,-4 0 76,1 0 0,-5 0 0,3 5 1,-2-3 24,1 2 0,-1 2 0,1 2 0,-1 0-28,0 0 0,-4 0 0,-2 2-48,3 4 0,4-2 1,3 5 10,2-1-161,9 6 180,-13-5-10,14 1 7,-6 6-19,8-7 1,2 3 0,2 0 0,4-1-17,1-1 1,3 3 0,6-5-1,-1 2 1,0-6-1,1 2 1,0-4-114,-2-2 1,8 5 120,0 1-256,-1 0 0,-6-6 225,1 0 8,-2-8-268,3 6 22,-2-13 263,1 5 0,-7-7 0,-1-1 0,-2 1 0,5-1 0,-3 1 0</inkml:trace>
  <inkml:trace contextRef="#ctx0" brushRef="#br0" timeOffset="2784">3685 88 7867,'0'-17'-490,"0"-1"0,-5 7 158,-1-1 0,-6 6 306,6-5 56,0 7 192,6-4-85,0 8-112,0 0 1,0 8 83,0 3 0,0 5 1,0 1-1,0 1 205,0-1-238,0 8-36,0-5 1,0 7 46,0-4-8,0 5 12,0-1-286,0 6 277,0-14-22,0 14 4,0-14-154,0 14 158,0-13-31,0 13-202,0-14-18,0 6 213,0 1-33,7-7-278,-4 6 124,5-7-3,-8-1 105,0-7-331,0 5 147,8-5-66,-6 0 305,5 5 0,1-13 0,1 6 0</inkml:trace>
  <inkml:trace contextRef="#ctx0" brushRef="#br0" timeOffset="3139">3982 595 7434,'17'0'-1119,"-7"0"1391,5 0-151,-12 0 30,12 0-294,-6-8-1,2 6 207,3-6-90,-3 8 1,7-2 0,-2-2 19,3-1 0,-8-7 1,-2 4 65,0-1-35,-5 5 4,5-12 0,-7 14 0,6-13-89,-8 13 77,0-6 7,0 0 179,0 6-174,0-6-6,-8 8 41,6 0 1,-14-5 43,4-1-95,-2 0 1,2 6-1,-1 2 67,0 4-78,-2-4 27,-2 5 22,7 1-69,-6 2 57,7 0-1,-2 5 3,4-13-165,-1 14 144,7-7 7,-8 9-20,9-1-238,0-7 239,0 5 1,0-5-302,0 0 2,0 5 265,9-5 11,0 0-418,1-2 218,5-1 216,-6-5 0,16 14 0,4-6 0</inkml:trace>
  <inkml:trace contextRef="#ctx0" brushRef="#br0" timeOffset="3608">4454 542 6883,'0'-9'-445,"0"1"794,0 0-202,0 6 0,0-6-287,0 8 49,0 0 1,6 2 114,0 4 0,-2-2 45,-4 8-29,0-8 6,0 11-6,9-5-80,-7 7 0,6-5 0,-8 0 86,0 1-91,0-5 1,0 2 71,0-5-23,0-3-83,0 6 1,0-6 125,0 4-50,0-4-3,0 6-9,0-8 10,0 0-14,0-8 52,0 6-12,0-14-33,0 7 0,0-3 0,1 0-58,5-1 68,-4-3 6,14 7-98,-15-7 90,15 6-6,-6-7 26,0 7-26,5-5-5,-5 5 5,7 0 40,1 2-47,0 1 5,-2 5 28,2-6-28,8 8 4,-15 0-3,20 0 76,-19 0-70,12 0 11,-5 0-9,-2 0 137,1 0-126,-1 0 7,1 8 32,-1-6-39,-7 5 1,5 1 0,-5 4-17,0 3 1,3-3 25,-7 0 3,-1-1-251,-5 7 235,0-1 2,0-7-188,0 5 179,0-5-18,0 0 14,0 5-246,-7-13 1,5 14 180,-6-14 71,8 6 0,-7-8 0,-3 0 0</inkml:trace>
  <inkml:trace contextRef="#ctx0" brushRef="#br0" timeOffset="3932">5186 141 7991,'0'-10'-1544,"0"2"1483,0 8 167,0 0 1,7 8-40,-1 4 1,0 3-1,-6 3 1,1-1-45,5 1 0,-3 5 0,1 0 0,-1 0 46,-3 3-210,0 1 175,0 0-8,0 6-133,0-6 120,0 0 7,0 6-22,0-13-222,0 5 219,0 0 9,-7-6-207,4 7 193,-4-9-15,7-7 14,0 5-295,-8-5 306,6 0 0,-13 5 0,5-5 0</inkml:trace>
  <inkml:trace contextRef="#ctx0" brushRef="#br0" timeOffset="4288">5083 385 7095,'9'-10'-171,"7"3"274,-15 7-54,15 0 0,-6 0 0,7 0-187,1 0 208,-8-8 0,5 6 5,2-6-7,2 8 0,7 0 0,-8 0 0,-1 0-1,0-8-12,1 7-225,0-7 245,-9 8-17,7 0-6,-7 0-245,9 0 248,-2 0-9,-5 0-13,4 0-223,-12 0-17,4 0 228,1 0-524,-7 0-131,8 0 634,-9 8 0,-16-7 0,-3 7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0.014"/>
    </inkml:context>
    <inkml:brush xml:id="br0">
      <inkml:brushProperty name="width" value="0.08571" units="cm"/>
      <inkml:brushProperty name="height" value="0.08571" units="cm"/>
      <inkml:brushProperty name="color" value="#5B2D90"/>
    </inkml:brush>
  </inkml:definitions>
  <inkml:trace contextRef="#ctx0" brushRef="#br0">0 140 7569,'10'-8'-817,"-2"4"0,-6-5 960,4 1 0,-2 0 20,7 2 1,-5 4-37,6-3 0,-1 3 0,7 2-64,-1 0 0,-5 0 0,-1 0-23,3 0 1,2 2-37,1 3 1,-7-1 0,-2 8-30,-1 2 1,-5-5 0,4 3-63,-4 2 0,0 1 14,4 2 0,-4 1-64,4-1 102,-5-7 0,-2-2-14,-5-8 0,2 0 0,-8 0 1,8-8 40,-2-4 0,-1-3 0,1-3 13,2 1 1,2 0 0,4 1-7,4 4 1,-2-3 0,5 3 25,-1-3 0,6 5 0,-5 2 21,1 0 0,6 7 0,-5-5 7,5 4 1,-5 2-1,1 0-26,2 0 0,1 0 0,3 0 4,-1 0 0,-5 2 1,-1 4-29,3 5 0,-6-1 0,-2 2 0,-2-1-17,1-1 1,-3 5-29,4-3 1,-4-2-38,-2 1 41,0-7 48,0 4 1,0-10-63,0-4 1,0 2 0,0-7 33,0-3 0,2 1 0,2-1 1,4 2-8,1-1 0,1 3 0,4 0 1,-3 1 26,3-1 0,1 4 1,3-4-1,-1 3 32,1 3 1,-3 0-1,-1 0 1,-3-2 94,3 2 0,-4 2 0,1 2-91,3 0 0,-4 0 1,1 2-40,3 4 1,-6-2-1,-1 6 1,-1-1 21,0 1 0,0-4 0,-6 6-140,0 1 0,0-3 0,0 2-151,0 1 0,0 3 270,0 1 0,-2-1 0,-4-5 0,4-3 0,-6-8 0</inkml:trace>
  <inkml:trace contextRef="#ctx0" brushRef="#br0" timeOffset="384">943 105 7438,'18'0'0,"-1"0"-397,1 0 0,-3-2 1,-1-2 413,-2-1 1,-1-7 0,5 4 46,-5-2 0,-1 7 1,-6-5 48,2 0 0,0 4 28,-6-8 0,0 7-57,0-7 0,-2 8-93,-4-2 1,-4 4-1,-7 2 42,-1 0 0,1 6 0,-1 0 0,1 0-28,-1 2 0,7-5 0,1 9 0,0 0 29,1-3 1,5 7 0,-2-4-62,4 3 1,2 3-21,0-1 1,2-1 0,2-3 0,4-1-76,1 1 1,3-5-1,3 0 1,-1-2-83,-2 0 0,5 1 204,6-1 0,1-4 0,-7 6 0</inkml:trace>
  <inkml:trace contextRef="#ctx0" brushRef="#br0" timeOffset="884">1607 70 7569,'-17'0'-366,"-1"0"0,1-2 0,-1-2 0,1-1 503,-1 1 1,7 2 0,-1 2-65,-2 0 1,-1 0 0,-1 2-1,3 2 5,1 1 1,6 3 0,-5-4 0,-1 4 0,2 2 0,3-5 0,5 7-40,-4 2 0,4 1 0,-4 3-79,4-1 0,2 0 0,2 1 25,4-1 1,-2-7 0,7-4 0,1-2-7,-2 2 1,5-4-1,-3 3-2,3-3 0,3-7 0,-1-1 0,1 0-6,-1-2 0,-5 0 1,0-5-1,-1 1-6,-1-1 0,4-3 0,-7 1 0,1 1 19,0 2 1,0 3 0,-5-5 294,3 2-154,0 1 26,-6 1-232,0 2-55,0 24 1,0-5-129,0 13 1,0-5 0,2-3 104,4-5 0,-2 3 0,5-6 159,-1 1 0,-2-5 0,2 4 0,2-8 0</inkml:trace>
  <inkml:trace contextRef="#ctx0" brushRef="#br0" timeOffset="1310">1817 70 6213,'11'0'351,"-1"2"-269,-2 4 0,-2-2 0,-4 8-17,3 1 1,-3-3 0,4 1-34,-4 3 1,-2-4 0,0 1-48,0 3 0,0-4 38,0 1-109,0-7 54,0 4 1,0-10-11,0-4 0,0 2 0,0-7 34,0-3 1,0-1-1,0-3-12,0 1 1,2 5 0,2 0 9,2-1 1,7-3-1,-1 1 42,3 3 1,3-2-1,-1 9 30,1 1 1,-1-4 0,1 2 21,-1 2 1,1 2 0,-1 2 0,1 2-3,-1 4 0,-5-4 1,-1 6-66,3 0 1,-4 1 0,-1 9-176,-1-1 1,0 1 157,-2-1 0,-4 1 0,5-1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2:42.946"/>
    </inkml:context>
    <inkml:brush xml:id="br0">
      <inkml:brushProperty name="width" value="0.08571" units="cm"/>
      <inkml:brushProperty name="height" value="0.08571" units="cm"/>
      <inkml:brushProperty name="color" value="#008C3A"/>
    </inkml:brush>
  </inkml:definitions>
  <inkml:trace contextRef="#ctx0" brushRef="#br0">1 1258 6386,'7'-10'-24,"5"5"0,-2-3 1,1 2 236,3 2 0,-4 2-132,1 2 0,1 0 1,3 2 0,-3 4 1,2 4-1,-7 7-65,3 1 0,0-1 0,3 0 1,-3 1-24,-2-1 1,4 1 0,-5-3 0,1-1 24,0-2 1,5-1 138,-1 7 3,-4-9-70,7-1-98,-13-8 1,6-8 0,-8-3 11,0-5 1,0-1 0,0-3-1,0-1 4,0-2 0,6-2 0,0 1 0,-2-5-12,-2-4 0,-2-2 1,0-2-1,0-1-42,0-3 1,0-6-1,0 5 1,0-3-65,0-4 1,0 5 0,0-1-1,0 1 70,0-1 0,0 6 1,0-2-1,0 6 8,0 6 0,0-2 0,0 8 0,0 0 26,0-3 1,1 9-1,3-2 1,2 5 264,-2 0 0,0-1-248,2-3 0,-2 3 0,5 1-40,-1 3 1,6-1 15,-3-5 0,5 1 1,1 2 0,1 3 0,-1 5 1,1-4 10,-1 3 1,-5 1 0,-1 6-51,3 0 1,-6-2 0,0-2 23,-1-2 0,-3 0 13,8 6 0,-8-2 0,3-2 48,1-1-15,-6-1 0,14 0 91,-5 0-96,-3 0 1,2 6 0,-6-2-5,2-3 55,-1 3-69,3-6 0,2 6 22,7-4 0,1 4 0,-1-4 0,1 2 0,-1 1 7,1-3 1,1 0 0,4 6 0,4-2 45,1-4 1,5 4 0,-4-6 0,6 3-9,5-1 1,-1-2 0,8 4 0,1-2-8,3 2 0,1-3 0,1 1 0,-1 0-5,0-2 1,7 6-1,1-3 1,0 1-49,0-2 0,10 4 0,-4-4 1,2 4-2,5 2 0,-3-6 0,8 0 1,-4 3-50,-4 1 0,3 2 1,-9 0-1,0 0-17,-5 0 0,5 0 1,-14 0-1,1 0 9,-3 0 1,-9 0-1,0 0 1,-8 0-198,-8 0 0,-4 0 0,-1 0-192,-1 0 129,1 7 1,-3 3 313,-3 8 0,-12-1 0,-10 1 0</inkml:trace>
  <inkml:trace contextRef="#ctx0" brushRef="#br0" timeOffset="920">1066 542 7335,'0'-10'-20,"2"3"1,4 7 53,5 0 0,-1 7 1,0 5-1,-1 4 9,1 1 0,-4 0 0,4 1 0,-3-1-28,-3 1 0,4 5 0,-2 0 0,-2-1-13,-2-3 0,-2-7 1,0-1-1,0 3-4,0 2 0,0-5-1,0 1 1,0-6 0,-2 3 23,-4-1 0,2-2-38,-8-6 1,9-2 0,-5-2 0,2-4 12,0-1 0,-5-3 0,3-5 0,0-1 6,0 1 1,-3-1 0,5-1 0,0-3 2,-2-1 0,6-8 0,-6 2 0,3-4-4,-1-2 0,0 0 1,6 2 2,0 4 162,0-4-159,0 14 0,0-7-3,0 9 0,2 1 0,4 3 0,5 3-3,5 2 1,1-3-1,1 5 1,-1 2-2,1 2 1,5-4 0,0 0-1,1 3-11,1 1 1,-6 2 0,7 0 0,-3 0 12,0 0 1,2 0 0,-3 0 0,1 2-27,-2 3 1,-1-1 0,-3 8-5,1 1 1,-7 3 0,-1 1 17,-2 1 0,-2-1 0,-6 1 3,0-1 1,0 1 0,-2-1 0,-4-1 45,-6-5 0,-3 3 0,-3-6 0,1 0 27,-1-1 0,1 5 0,-3-6 0,-1-2-36,-2-2 1,-2 3 0,3 1 0,-1-2 6,2-2 0,1-2 1,3 0-79,-1 0 0,1 0-854,-1 0-16,9 0 911,1 0 0,23 0 0,5 0 0</inkml:trace>
  <inkml:trace contextRef="#ctx0" brushRef="#br0" timeOffset="1479">1957 367 7497,'0'-17'308,"-2"7"-462,-4 4 0,2 4 145,-8 2 0,7 0 1,-5 2-1,0 2 37,0 2 0,5 8 0,-5-3 0,0 5-45,0 1 0,5 1 0,-5-1 0,0 3 21,1 3 0,5-4 0,-4 7 0,2-3 27,0 0 0,0 2 0,6-3 0,0 1-8,0-2 1,2-1 0,2-3 4,2 1 0,8-7 1,-3-1-1,5-2 1,3-2-1,5 1 0,-5-5 0,6 4 1,-2-4-35,1-2 0,5 0 0,-6 0 0,0-2 33,3-4 1,-7 2 0,4-5 0,-5-1 10,-7 0 1,5-1 0,-6-7 0,1 3 13,1 3 0,-8-3 0,2 3 1,-4-6-23,-2-5 0,0 4 0,0-5 0,0 3-40,0-2 1,0 1-1,-2-5 1,-4 2 18,-6 4 1,-3-4-1,-5 1-11,-3 3 1,4 1 0,-7 3 0,3 1 0,0 3-14,1 1 0,1 8 1,0-1-1,-3 3-228,3 2 0,0 0 0,-1 2 0,-1 3-242,2 7 1,1 9 484,3 3 0,-8-1 0,-2-6 0</inkml:trace>
  <inkml:trace contextRef="#ctx0" brushRef="#br0" timeOffset="1925">1607 717 7458,'-9'0'-141,"1"0"1,8-2 124,0-4 0,8-2 1,1-5-1,3 3 76,0 2 0,-1 0 0,7 4 0,-1-1 7,1 1 1,-1-4 0,-1 0 0,-3 0-29,-1 1 0,0 1 0,5 6 0,0 0-34,1 0 1,-1 0 0,1 0-1,-1 0-18,1 0 0,-1 2 1,1 2-1,-1 3 5,1 3 0,-1-4 0,2 4 0,3-1 5,1 1 1,6-6 0,-4 4 0,1-2 49,-1-1 1,0 1-1,-4-6-21,3 0 1,-1 0 0,-5 0-26,-1 0 0,-5 0-1182,-1 0 1181,-7 0 0,-4-8 0,-10-1 0</inkml:trace>
  <inkml:trace contextRef="#ctx0" brushRef="#br0" timeOffset="2767">717 1136 7533,'-8'-18'-600,"6"9"602,-6 1 0,10 8 0,2-2 0,4-2 17,1-2 0,-3 0 1,6 6-1,2 0 0,1 0-14,-5 0 1,7-5-1,-1-1-5,5 2 0,4 2 1,-3 2-1,3 0 14,2 0 1,2-6-1,6 0 1,0 2 11,0 3 1,0 1 0,0-2 0,2-2 7,3-2 1,-3 0 0,6 4 0,0-2 116,3-2-99,-3 1-29,0-3 1,-7 6 11,5-4 1,-4-2 0,4 1 37,-4-3-52,-2 6 1,2-4 0,1 6 0,3-2-25,-2-1 0,-2-1 0,0 6 0,1 0 6,3 0 1,0 0 0,-6 0-1,0 0-4,0 0 0,0-2 1,0-2-1,0-2 16,-1 2 0,-4 2 0,-1 2 1,0 0-21,-2 0 0,0 0 1,-6 0 11,3 0 0,-1 0 0,-6 0 66,1 0 1,-6 0 22,-1 0-189,-7 0 0,6 0-295,-4 0 1,-4 2 56,3 4 1,-5-4 0,-3 6 330,-3-1 0,-16-5 0,3 6 0</inkml:trace>
  <inkml:trace contextRef="#ctx0" brushRef="#br0" timeOffset="5670">1293 1468 7005,'0'-12'285,"0"0"-251,0-1 1,0 3-1,2 0 12,4 3 0,-2 1 0,5 4 0,1-2-62,0-2 1,-4 0-1,5 6 23,3 0 1,-5 0 0,3 0-18,2 0 0,-5 0 1,3 0-13,2 0 0,1 0 1,1 2-15,-5 4 0,3-2 0,-6 8-1,1 1 1,-3 1-1,4-1 1,-2-1 6,-4 2 1,-3-5 0,1 3 30,4 2 0,-4 1 70,4 3-52,-4-1 35,-10 0 1,-2-7-55,-7-4 0,7-12-2,4-5 1,5 1 0,1-2-3,0-1 1,0 3 0,0-2 0,0-1 0,0-3 0,1-1-9,5-1 1,-2 7 0,8-1 4,1-2 1,3 1 0,1-1 16,1 3 1,-1 5-1,1-4 1,-1 2 43,1 4 1,-1-3-1,1 1-31,-1 2 1,1-4 0,-1 2 106,1 2 1,-1 2-124,0 2 0,1 0 1,-1 2-13,1 4 0,-7-2 0,-1 8 0,0-1-52,0-1 1,-5 4 0,5-7 23,-2 3 0,4 2 1,-7 5 22,-1 1 0,0-9 0,0-1 0,2 0 10,-2 4 1,-2-3-1,-4 3 32,-4 2 0,2-5-26,-8 3 1,7-2 0,-5 3-1,2-1 17,4 1 1,2-3 30,2 2 1,0-6 100,0 5 117,0-7 61,0 4-146,0-8-1860,0 0 1673,0 8 0,-8-6 0,-1 5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49.184"/>
    </inkml:context>
    <inkml:brush xml:id="br0">
      <inkml:brushProperty name="width" value="0.08571" units="cm"/>
      <inkml:brushProperty name="height" value="0.08571" units="cm"/>
    </inkml:brush>
  </inkml:definitions>
  <inkml:trace contextRef="#ctx0" brushRef="#br0">1 157 7740,'17'0'0,"1"0"-160,-1 0 1,1 0 0,-1 0 0,0 0 0,1 0 155,-1 0 0,1 6 8,-1 0 0,1 2 1,-1-2-1,1 5 5,-1 5 0,1-5 0,-1 1 0,-1 2-22,-5 1 1,3-3 0,-8-1-1,0 3-17,1 2 0,-5 1 0,4 0-51,-4 1 86,-2-1-7,0-7 0,-2 4 0,-4-7 0,-5 2 65,-5-2 1,4-1-30,1-6 1,1-8 18,-2-3 1,-1-5 0,7-2 0,2 1-62,2-1 1,2 1 0,0 0 0,0-3-49,0-3 0,6 3 0,2-3 0,1 4-77,5 1 1,2 1 0,1-1-24,1 1 0,-1 7 0,0 4 156,1 4 0,-1-5 0,1-3 0</inkml:trace>
  <inkml:trace contextRef="#ctx0" brushRef="#br0" timeOffset="385">629 192 7893,'10'8'0,"6"-6"0,-7 6-724,1 0 404,6-7 210,-7 7 0,3-8-200,0 0 364,-1 8-21,7-6-63,-1 6 66,-8-8 0,7 0-137,-6 0 137,8 0-8,-1 0 1,0 0-1,1-8 1,-8 6 0,5-14 6,-5 15-154,0-15 138,4 14-2,-11-13 231,5 13-227,-8-14 1,0 14-3,0-6 11,0 1 1,-2 5 0,-4-4-1,-6 4 1,-5 2 44,-6 0-111,3 0 69,-5 0 2,8 0 7,-1 0 69,-8 8-79,7 1-5,-6 1-22,16 6 23,-7-7-7,6 9-32,1-1 1,1 1-6,8-1 39,0-7-93,0 5 1,0-5 0,2 8-35,4-1 0,3-5 0,9-3 0,-1-1 0,3-3-120,3-4 0,-2-1 1,8 0 223,2 0 0,2-8 0,2-2 0</inkml:trace>
  <inkml:trace contextRef="#ctx0" brushRef="#br0" timeOffset="775">1398 105 7893,'10'-10'-1701,"-3"3"2033,1-1 0,-8 0-513,0-4 250,-8-3 17,-1 13-192,-7-6 175,6 8-14,1 0 0,-7 0-3,6 0 14,1 0-13,-7 0-1,14 0 1,-5 0-1,-1 0-129,6 8 23,-6-6 59,8 13 0,0-5 0,0 8-21,0-1 0,1-5 13,6-1-75,3 1 91,7-2-11,0 5 5,1-5-51,-1 0 43,1 5 3,-1-13-1,9 14 0,-7-15-3,6 15 2,-7-14-7,-9 13 7,6-13-2,-12 14 1,12-14 4,-14 13-4,8-13 0,-1 14-4,-6-13 5,5 4 4,-7 0 0,-1-5 0,-5 6 24,-7 0-28,-1-6 6,-4 5-4,1-7-1,-1 0 1,1 2-16,-2 4 16,-5-4 0,5 6 1,-9-8-215,5 0-2,4 0 144,-6 0 1,7 0-131,0 0 1,7 0 121,-1 0 78,8 0 0,-3-8 0,7-2 0</inkml:trace>
  <inkml:trace contextRef="#ctx0" brushRef="#br0" timeOffset="1085">1677 88 7893,'17'0'-539,"-7"0"567,6 0-159,-14 0 0,6 0 247,-1 7 29,-5 3-216,14 0 87,-6 13 1,1-11-1,-2 13 1,2 0 54,-3 4 1,-1 4 0,3 2-39,-2 0 42,-3 0 0,-5 0-184,8 0-25,-7 7 189,8-5-250,-9 7-13,0-10 236,0 1-32,0 0-250,0-8-20,0 6 266,0-14-42,0 14 32,0-13-79,0 5 76,0-14-292,-9 3 15,8-12 187,-7 7 111,8-9 0,0 7 0,0 2 0</inkml:trace>
  <inkml:trace contextRef="#ctx0" brushRef="#br0" timeOffset="1428">1800 280 6825,'7'-18'-1068,"-5"8"1068,13-5 0,-10 7 0,6-5 422,3 1-358,-6 0 0,5 1 1,-6 1-87,4 2 60,0 2-1,6-1 10,1 5 38,0-6-38,-10 8-10,9 0 115,-1 0-109,5 0 10,-4 0-10,-1 0-75,-7 0 75,9 0-11,-9 0-80,7 0 107,-14 8-27,6-6 32,-8 13-220,7-13 190,-4 14 1,4-7-52,-7 1 1,-2 4 0,-1-7-15,-3 3 0,-8-4 4,2 6 35,-3-1-30,-3-1 1,-1 0-14,-4-5 34,2-3-132,-3 6 0,5-6 113,-5 4 9,5-3-164,-6 4 156,15-7-15,-5 0-98,13 0 0,-9 0 132,5 0 0,12 0 0,-3 0 0</inkml:trace>
  <inkml:trace contextRef="#ctx0" brushRef="#br0" timeOffset="1843">2462 140 7334,'-10'-10'-601,"-2"4"687,8 4-16,-12 2-21,14 0 0,-13 2 60,3 4-38,5-4 1,-9 14-63,4-5 1,5-1-66,1 2 118,3-1-118,3 7 1,3-1 11,3 1 67,3-1-37,1-7 1,6 0-1,-5-7 3,4 3 1,3 0-161,0-6 164,-2 0 5,3 0-11,6 0 9,-6-8-14,6 6 11,-7-13-15,-1 5 11,1 0-10,-1-5 64,-7 5 0,3-7-61,-7-1 6,7 9 177,-10-7-79,5 14 0,-8-8-107,0 5 1,-8 3 0,-4-4-39,-4 4 0,-1 2-240,0 0 304,-8 0-62,5 0 0,-7 0-68,3 0 95,12 0-359,-10 0 113,11 0 276,2 0 0,-7 0 0,7 0 0</inkml:trace>
  <inkml:trace contextRef="#ctx0" brushRef="#br0" timeOffset="2289">2811 122 7893,'19'0'-933,"-9"0"0,5 0 1559,-3 0-512,2 0 0,-1 0-302,-1 0 115,-10 0 172,15 8-196,-15-6 114,12 14 0,-9-12 0,5 7-60,-2 3 103,5-6-78,-12 7 0,7-11-29,-8 8 83,0-1-177,0-1 174,9 5-27,-7-13-7,5 6 1,-7-6-13,0 4 23,0-4 209,0 6-210,-7-8 1,5 0 21,-7 0 0,9-8-25,0-4 0,0-3 12,0-3 1,0 1-1,0-1-115,0 1 96,9-1 17,-7 1-229,12-1 1,-3 9 171,-2-7 27,7 14-6,-7-13 1,9 13 14,0-4 1,-2 4 8,3 2 65,-2 0 1,1 0-1,-2 0 1,1 2 104,-7 4-169,7 4 8,-16-1 0,10 7 0,-9-5 0,5 5-60,-3 1 1,-2-5 0,-1 0-159,5 1 1,-3-3 204,2 2 0,12-1 0,3 7 0</inkml:trace>
  <inkml:trace contextRef="#ctx0" brushRef="#br0" timeOffset="2711">3860 0 7893,'-10'0'-698,"-5"0"720,12 0-424,-12 0 320,6 0 0,-9 0 0,0 0-141,2 0 263,-2 0 0,7 8-114,-3-6 95,3 13 15,2-13-8,-7 6-1,14 0 1,-11-4-1,7 7 40,3 3-71,0-6 1,3 7 34,0-3-10,8-4-38,-6-1 38,13 1 0,-4-6 0,5 6 67,2 0-65,0-6-5,0 5 1,-2-7 0,2 8-4,0-6-10,-9 14 9,6-14 0,-6 7 1,4-5-48,-1 2 56,-9 8-10,5-13-28,-8 7 16,0 0-78,0 2 84,0-1-6,0-1 0,-2-1 1,-4-2-1,-6-1-6,-2-2 23,-5-2-13,3 0-8,-2 0 3,0 0-149,2 7 145,-2-5 1,0 6 1,0-8-233,2 0 2,5 0 74,-4 0 159,13 0 0,-13 0 0,4 0 0</inkml:trace>
  <inkml:trace contextRef="#ctx0" brushRef="#br0" timeOffset="3236">4174 245 7893,'10'9'-638,"5"-1"659,-4-8 1,5 0-394,2 0 220,-8 0 21,5-8-83,-6 6 278,9-5-12,-7 7-1,3 0 0,-3-8 13,-2 6-13,7-6 0,-7 0-231,1 7 0,5-7 204,-13 0 89,7 6-97,-2-6 12,-6 1-61,7 5 70,-8-6-24,0 0 4,0 6-43,0-6 39,0 8 0,0-2 0,-1-1 0,-6-3 51,-4 2-43,-4 2-3,-3 2-7,0 0-23,2 0 0,-2 0 0,0 0 20,0 0 25,2 0-23,-2 0 2,0 0-45,9 0 44,-6 8-1,4-6-1,-6 5-41,0 1 36,7-6 1,-5 14-14,3-5 13,5-3 8,-1 8 1,8-13 0,0 9 0,0 2 89,0 1 0,0-3-37,0-1 1,2-5 0,4 6-13,4 1 1,0-3-20,3 2 0,-8-8 9,7 2 1,-7-5 17,6-1 0,1 6-81,7 0 0,-3 0 33,2-6 1,0 0-11,-2 0 26,2 0-130,0 0 0,-6 0 49,0 0 53,-2 0-229,8-8-17,-8 6 235,5-6-164,-13 8 0,9 0 1,-8-1 173,2-5 0,1-4 0,-6-7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47.982"/>
    </inkml:context>
    <inkml:brush xml:id="br0">
      <inkml:brushProperty name="width" value="0.08571" units="cm"/>
      <inkml:brushProperty name="height" value="0.08571" units="cm"/>
    </inkml:brush>
  </inkml:definitions>
  <inkml:trace contextRef="#ctx0" brushRef="#br0">175 106 6312,'-17'0'266,"-1"0"1,1 2-192,0 4 0,5-5 1,0 7-95,-1 0 0,3-4 1,0 8 88,2 1-56,-5-5 1,11 7 0,-4-3 1,4 5 0,2-7 0,0 2-3,0 1 1,2 1 0,4-2-1,4-5-21,-1 1 1,7-6-1,-3 4 1,7-4 7,3-2 1,0 0-1,-3 0 1,1 0-23,1 0 1,9-2 0,-8-4 0,-2-4 10,-1 1 1,-3-5-1,-1 6 150,-5-1-138,4-3 0,-12 0 0,3 1 94,-5-3-90,-1 6 0,0-7 0,-1 5-30,-5 0 1,-4-3 0,-8 7 0,1 0-60,0-2 0,-7 7 0,-2-5 0,2 4-25,-1 2 0,-4 0 1,4 0-1,3 0-11,-3 0 0,5 0 0,-3 0-85,4 0 205,1 0 0,8 0 0,3 0 0</inkml:trace>
  <inkml:trace contextRef="#ctx0" brushRef="#br0" timeOffset="403">280 71 7810,'18'0'-316,"-1"0"1,0 0 335,1 0 0,-1 0 1,0 0-1,1 0 52,0 0 0,-1 0 0,0 0 0,1 0-19,0 0 0,-2 0 0,2 0 1,0 0-55,0 0 0,-2 8-66,3 3 0,-2-1 1,-1 2 7,2 1 1,0 3 0,-3 1 0,-2-1 17,-1-5 0,-7-1 25,1-4 48,-4 5 0,-4-3 0,-2 0 0,-4-2 18,-3 0 1,6-1-1,-6-5-1,-4 0 1,7-5 0,-5-3 6,0-2 1,6 4-1,1-5-37,4-3 0,2-1 0,0-3 0,0 1-93,0-1 1,2 3-1,2 1 1,4 4-75,0 3 1,4-7 0,6 4-1,-1 1-61,0 3 1,8 2 0,-3 0 208,0-2 0,5-7 0,0 3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54.461"/>
    </inkml:context>
    <inkml:brush xml:id="br0">
      <inkml:brushProperty name="width" value="0.08571" units="cm"/>
      <inkml:brushProperty name="height" value="0.08571" units="cm"/>
    </inkml:brush>
  </inkml:definitions>
  <inkml:trace contextRef="#ctx0" brushRef="#br0">0 350 6958,'10'8'-309,"4"-5"332,-9 10 0,3-7 52,-2 5 0,-4-6-50,4 7 0,2-6 0,-1 6 0,1 1 16,0 3-221,5 1 208,-11-7 1,12 5-1,-6-5-159,1 0-71,-5 5 219,12-5-11,-14 0-226,6 6-24,-1-15 232,-5 7-37,14 0 30,-14-5 19,13 3 0,-5-6 0,7 0 0</inkml:trace>
  <inkml:trace contextRef="#ctx0" brushRef="#br0" timeOffset="275">420 350 7174,'-8'17'-59,"4"-4"0,-6-2 24,2 2-124,-5 3 0,3 2 192,0-1 1,-5 0-179,13-7 2,-14 5 128,14-5 20,-13 7-280,5-6 0,1 4 200,-7-6 75,14 1 0,-13 14 0,5-4 0</inkml:trace>
  <inkml:trace contextRef="#ctx0" brushRef="#br0" timeOffset="780">786 507 7936,'18'0'-580,"-9"0"0,1-2 461,-4-4 243,-4 4 1,6-7-53,-8 3 0,-2 4-28,-4-4 1,-4 4-1,-7 2-68,-1 0 17,9 0 0,-15 0 41,1 0-28,0 8 1,-3-4-1,9 5 31,0-1-16,7 7-72,-6-14 69,14 14 3,-13-5-43,13 0 0,-6 6 8,8-4 1,0-4-1,2 2-27,4-1 0,-2-3 0,7-6 0,3 0-170,2 0 200,1-9-19,0 7-203,1-12 197,-1 11 7,1-13 21,-1 6 0,-5 0 1,0-1-1,1 2 48,3-1 1,-5 7 0,-1-6 237,-2 1-102,-2 6-84,-6-5 1,0 8-93,0 5 34,7-4-59,-5 15 0,8-14 1,-4 7-253,6-3 221,-5 7 0,9-12 0,-5 5-178,5 2 0,1-8 234,1 5 0,7-4 0,2-2 0</inkml:trace>
  <inkml:trace contextRef="#ctx0" brushRef="#br0" timeOffset="1589">1223 629 7347,'17'0'276,"-1"-2"1,-3-2-547,-1 0 0,-6-8 0,4 3-119,-3-1 435,7 7 0,-12-13-215,13 15 200,-13-15 7,6 14 84,0-13-100,-6 4 0,6 0 0,-8-1 0,0-1 3,0-3 1,0-1 0,-2 1-29,-4 4 0,-2 4 0,-6 3 1,3-1-7,-3 2 1,-1 2 0,-3 2-31,1 0 43,-1 0 1,1 0 0,-1 0-12,1 0 1,-1 6-1,1 2 18,0 2 1,7-4 10,4 5 1,6-7 0,6 2-10,5-4 0,5-2 1,1 0-1,1 0 4,-1 0-41,9 0 30,-7 0 0,8 0 0,-5-2-61,1-4 58,0 4 0,0-5-5,1 7 0,-1-6 1,-6 0 1,1 2-9,-1 2 8,1 2 12,-1 0 1,-5 0 0,0 0-1,1 0 116,3 0-120,1 0-2,-7 0 25,5 0 0,-11 0 0,8 0 32,1 0-27,-5 0 0,2 0 51,-4 0-77,-4 0 1,5 2-12,-7 3 1,0 6 0,0 6 2,0 0 1,0-5 0,2 0-3,4 2 0,-2 0 18,8 4-12,-8-8 0,3 6 1,1-15 3,-6 7 1,14-8 32,-5 0-35,5 0 3,1 0-199,1 0 190,-1 0 1,1 0-281,-1 0 270,1 0-8,-1-8 5,-7 7-199,5-15 186,-5 14-22,7-13-74,1 4 70,-8-6 12,5 0 14,-13 7 0,8-4 0,-6 6 101,1-1 0,3-1 472,-2-2-401,-4 5-129,6 7 27,-8 0 0,0 2 29,0 3 33,0-3-47,0 14-236,0-14 237,0 6-19,0-1-96,0-4-66,8 12 1,1-5-6,9 7 1,-1-7-1,1-3 1,-1-1 0,1 0-1,-1-2 125,0-2 0,1-9 0,-1-4 0</inkml:trace>
  <inkml:trace contextRef="#ctx0" brushRef="#br0" timeOffset="1779">2026 193 7936,'-8'-10'-349,"7"0"543,-5 4-571,4 4 204,-6-5-137,6 7 64,-6 0 125,1 0 0,5 7 82,-4 5 1,10-2 0,3-1 0,1 1-242,0 0 280,-2 2 0,9 5 0,5 0 0</inkml:trace>
  <inkml:trace contextRef="#ctx0" brushRef="#br0" timeOffset="2310">2742 420 6848,'0'-10'-923,"0"-6"1272,0 15 1,-2-15-210,-3 4 1,-5 5 0,-6-1 20,5 0-73,-5 6-68,6-6 43,1 8 42,-7 0-208,6 0 178,-7 8 1,7-6 13,-5 6-165,5 0 40,0-7 0,-3 15 110,7-4-269,0-5 225,-2 9-3,6-6-77,-5-1 0,7 7 83,0-3-65,0 1 1,2-2 27,3 0 0,-3-9 7,14 5-11,-14-8 3,13 0 4,-5 0 0,2 0 0,-1 0-2,3 0 3,1 0-18,3-8 17,-8 6 0,5-5 0,-5-1-4,0 6 3,-3-13 1,1 12-2,-6-4 1,6 7-1,-8-8 0,8 6 171,-6-5 8,5 7-39,-7 0-154,0 0 1,6 7-259,0 6 152,0 1 1,1-2 74,5 0 34,4-1-77,-7-1 69,7-3-409,-14 1 170,13-5-30,-5 4 291,8-7 0,-1 0 0,0 0 0</inkml:trace>
  <inkml:trace contextRef="#ctx0" brushRef="#br0" timeOffset="2884">3039 88 7936,'0'-18'0,"0"9"-405,0-7 313,0 14 156,8-13 0,-6 13-179,6-6 76,-8 0-75,0 6 70,0-5 175,7 7-236,-5 0-1,6 0 181,-8 0-1,0 7-148,8-5 174,-6 14-66,6-7 1,-3 9 0,1-1 0,-2 1-49,-2-1 0,4 1 1,0-1-73,-2 1 104,-3-1 0,1 1 0,2-1 34,2 1-58,0-8 1,-4 3 0,2-5-220,2 1 224,-1-5 5,-5 4-20,8-8 16,-6 0-32,14 0 28,-14 0-131,13 0 127,-13 0-12,14 0-28,-7 0 28,9 0 3,-1-8-12,1 6 90,-1-6-80,1 8 2,-1-7-3,8 5 279,-5-6-270,5 8 202,-8 0-187,1 0 11,-8 0-7,5 0 33,-13 8-26,14-6-1,-15 13-16,7-5 21,-8 7 0,0 1 0,0-1 51,0 1-42,0-1 0,0 1-176,0-9 160,0 7-15,-8-6-33,7 8 45,-7-1-8,0 0 6,-2-7-28,1 5 24,-7-13 2,6 15-11,-7-16 10,7 6 0,-5-7-2,5 8-32,-7-5 32,7 4-7,-6-7 5,7 0-201,-9 0 194,1 0-3,-1-7-113,1 4 105,-1-12 3,1 14 1,5-14-54,1 10 1,5-7 0,-4 5-26,2-4 0,2 5-216,6-5 309,0 0 0,8-7 0,2 0 0</inkml:trace>
  <inkml:trace contextRef="#ctx0" brushRef="#br0" timeOffset="3224">3511 70 7936,'7'-9'-734,"-5"1"752,6 8-305,0 0 179,-6 0 0,6 0 354,-8 0-59,0 0 43,0 8-170,0-6 1,5 13 7,1-3 1,0 3 0,-6 3-1,2 1-47,4 4 0,-4-1 1,4 5-1,-4-2 4,-2-3 1,0 3 0,1-2 51,5-2 0,-4 1 13,4 1-27,-4-4-438,6 0 0,-6-5 64,4-2-3,-5 4 173,7-6 0,-4-1-8,8-3-255,-1-4 404,7 6 0,-1-8 0,1 0 0</inkml:trace>
  <inkml:trace contextRef="#ctx0" brushRef="#br0" timeOffset="3592">3895 472 7936,'17'0'-513,"-7"0"16,6 0 424,-14 0 1,13 0 246,-3 0-61,3 0-375,-5-7 151,5 4-1,-13-4 162,14-1-74,-14 6 54,6-5 1,-8-2 0,7 7 157,-5-5-146,6 0-17,-8 4 15,0-5 1,-2 8 0,-2-2 58,-2-4 1,-7 5-15,1-5-40,-3 4 13,5 2 2,-6 0 10,7 0 8,-9 0-71,1 0-26,-1 8 73,9-7-16,-7 15-124,14-6 113,-13-1 0,13 7-21,-4-3 0,4 1-1,2 4 1,0-1-1,0 0 1,2-1-23,4-4 1,-2 4-1,7-7-32,3 2 60,-6-5-353,7 2 161,-5-6-32,7 7 0,3-9-280,3 0 228,-4 0 151,7-9 114,-9 7 0,8-20 0,2 1 0</inkml:trace>
  <inkml:trace contextRef="#ctx0" brushRef="#br0" timeOffset="3937">4628 88 7936,'10'0'-637,"-2"0"548,-8 0-23,8 0 265,-6 0-139,13 0 100,-13 8 1,14-6-1,-7 13 1,1-5 28,5-1-142,-5 7 0,8-6-136,-1 7 84,1 1 41,-1-1 0,1-5-184,-1-1 39,0 1-95,1 5 0,-6-5-58,-1 0 250,1-8-5,-2 11-17,5-13 80,-5 6 0,-1-8 0,-1 0 0</inkml:trace>
  <inkml:trace contextRef="#ctx0" brushRef="#br0" timeOffset="4525">5327 88 6296,'-12'0'141,"1"0"-84,-3 0 0,4 0 1,-1 2 15,-3 4 0,-1 1 0,-1 7-19,4-2 0,-3-1 21,3 7 0,-3-7-24,-3 1 0,1 0 0,1 7 1,3 2 40,1 3 1,0-4-63,-5-3 0,1-4 35,5 10 1,-5-3-77,5-3 68,-5 1-18,-1-1 1,5 3-183,0 3 200,1-3-82,-7 5 0,7-8-21,-1 0 74,0 1-31,3-1 0,-5 1-4,8-1 23,-7-7-15,11 6 1,-8-9-8,4 6 17,4 1-8,-5-3 0,7 1 7,0-2-3,0-6-42,0 4 33,0 0 0,0-4 0,1 5-5,5 0 1,-2-3 1,8-6-111,-8 0 35,3 0 0,-5 0-241,4 0-380,-4 0 702,6 0 0,-8 8 0,-2-7 0,-4 5 0,4-5 0,-6-1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04.041"/>
    </inkml:context>
    <inkml:brush xml:id="br0">
      <inkml:brushProperty name="width" value="0.08571" units="cm"/>
      <inkml:brushProperty name="height" value="0.08571" units="cm"/>
    </inkml:brush>
  </inkml:definitions>
  <inkml:trace contextRef="#ctx0" brushRef="#br0">263 594 5884,'0'-11'349,"0"-1"0,0 6 138,0-5-370,0 7 1,-2-4-99,-4 8 1,4-1-1,-6-4-19,1-1 1,-3 0 0,-7 6 17,-1 0 0,1 0 0,-1 0-32,1 0 1,-1 0 0,1 2 7,-1 4 1,1 4-1,-1 8 2,1-1 0,1-6 1,5 1-12,5 2 1,4 1 0,2 3-6,0-1 1,0-4-1,2-5 1,4 3 10,5-2 0,5-4 0,1 1 16,1 2 1,-1-6-1,1 4 1,-1-3-10,1-3 0,-7 0 0,-1-3 1,0 0-22,-1-3 0,1-2 0,4 3 0,-5-8 1,-1-3 0,6 6 0,-5-3 0,3 0-23,0-3 1,-6 6-1,3 4 134,-1-2 1,0-1 30,-2-3 164,-4 5-273,5 7 0,-7 3 0,0 1-45,0 8 1,0 5-53,0-1 0,2 0 1,2-3-130,1 0 1,10-4-1,-6 4-429,1-1 644,5-7 0,-6 1 0,10-6 0</inkml:trace>
  <inkml:trace contextRef="#ctx0" brushRef="#br0" timeOffset="446">542 613 7792,'0'-11'-671,"0"3"792,0 8-46,0 0-151,8 8 157,-7-5-17,8 5 1,-9-2 32,8-4-98,-6 15-54,5-16 1,-1 14 51,0-3-117,0-4 140,-6-1 1,0-4 5,0 3-63,0-5 1,-2 7 3,-4-8 36,3 0-11,-4 0 0,7-2 0,2-4-32,3-5 38,-2-5 0,12 6 2,-5-5-1,7 5 58,1-6 0,0 3 0,-2 3 1,2 3-24,0 4 1,-1 0 0,0 3 0,1 0-25,0 0 0,-2 0 0,3 0 0,-2 0-43,1 0 9,-2 7 0,3-3-88,-2 8 1,-6-6-76,0 6 0,-6-7-13,1 7-53,3-8 0,-6 11 87,3-3 1,-5-1 165,-1-1 0,0 2 0,0 5 0</inkml:trace>
  <inkml:trace contextRef="#ctx0" brushRef="#br0" timeOffset="842">1485 613 7984,'12'-8'-488,"0"-4"1,-9 2 259,2-2 0,-10 8 270,-7-2 20,4-4 1,-6 9-163,3-7 1,-7 8 164,2 0-28,-2 0 59,0 0-57,-7 0 9,5 0-10,-4 0 1,7 0-24,-2 0 0,2 6 241,0 0-189,-1 0-25,0 1 0,4-3-64,1 8 73,-1-1 11,11 0 4,-12 3-200,13-4 180,-5 0-58,7 5 1,0-5 0,0 7 7,0 1 1,2-7 0,0-5 0,7 1 19,0-1-27,4 0 21,4 1-31,-1-5 1,2 5 28,0-7 0,2 0-207,2 0 1,-3 0 28,5 0 1,-5-4-87,0-2 0,-3-9 56,2 4 200,0-5 0,7-2 0,2 1 0</inkml:trace>
  <inkml:trace contextRef="#ctx0" brushRef="#br0" timeOffset="1380">1537 0 6443,'0'12'83,"0"0"0,0-1 0,0 7 79,0-1-112,0-7 1,0 5 0,0-3 0,0 4-1,0 1 0,0 1 0,0 1 0,0 2-28,0 3 0,0-1 0,0-4-16,0 5 1,0-4 0,0 2 0,0 1 0,0-3-114,0 3 137,0 1-47,0-6 1,0-2 0,0 2 3,0-1 1,0 2 25,0-3 1,0 2 0,0 0 0,2-1 41,4 0-47,-3 2 0,5-3 0,-3 2 26,1-1-24,-1-7 7,-5 6 7,8-15-125,-7 15 118,7-13-169,-8 3-55,0 2 115,0-6-234,0 7 71,0-9 255,0 0 0,0 7 0,0 2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09.336"/>
    </inkml:context>
    <inkml:brush xml:id="br0">
      <inkml:brushProperty name="width" value="0.08571" units="cm"/>
      <inkml:brushProperty name="height" value="0.08571" units="cm"/>
    </inkml:brush>
  </inkml:definitions>
  <inkml:trace contextRef="#ctx0" brushRef="#br0">1 350 7910,'9'-8'-1231,"-1"6"1368,-8-6-59,0 8 58,0 0 0,2 8-52,4 5 0,-4 1 0,6 4 1,-3-1-61,1 1 1,2-1 0,-4 0-1,2 1-98,-2-1 130,5 9 0,-7-7-22,6 14-151,-8-14-9,0 7 131,0 0-61,0-7 1,0 5-221,0-6 99,0-1 171,0 2-61,0-3 52,0 2-81,0-7-417,0 3 513,0-12 0,-8 14 0,-2-7 0</inkml:trace>
  <inkml:trace contextRef="#ctx0" brushRef="#br0" timeOffset="365">105 402 7910,'10'-10'-243,"0"1"30,-4 3 0,3 2-184,9-8 349,-1 8 0,-5-3 0,0 7 31,1 0 82,3-8 0,1 6-112,1-6 103,-1 8 13,1 0-8,-1 0-11,0 0 0,1 0-1,-1 8 1,1-6 13,-1 13-131,1-13 45,-1 14-102,1-14 158,-9 13-1,7-13-156,-14 14 142,13-6 4,-13-1-103,6 7 96,-8-14 0,8 14-9,-6-15-33,6 15 32,-8-14-22,-8 13 18,-2-13-4,0 14 1,-5-14 0,5 13 8,-7-13-7,-9 14 0,7-15 1,-14 8-132,14-2 128,-7-5 1,9 6-3,0-1-292,-1-5 133,1 6-6,-1-8-15,8 0 0,3 0 186,7 0 0,-8 0 0,-2 0 0</inkml:trace>
  <inkml:trace contextRef="#ctx0" brushRef="#br0" timeOffset="842">577 437 7910,'17'0'-237,"-7"0"0,6 0-135,-5 0 222,5 0 1,1 0 273,-7 0-188,5 0 145,-5 0-1,8 0 21,-1 0-49,1 0 41,-1 0-19,1 0-94,-1 0 91,0 0 18,1 0-36,-1 0-144,9 0 154,-7 8-42,-2-6-203,-1 5 241,-6 2-24,-1-8 11,7 7-183,-14 0-16,13 1 178,-13 1-14,6 6-233,-8-14 213,0 13 10,0-5-136,0-1 123,0 7-18,0-14 17,0 13-2,0-13-7,0 14-20,-8-13 16,6 4 12,-5-7-6,-1 7-15,6-5 124,-14 6-108,14-8-2,-5 0 30,7 0 1,0-2 13,0-4-37,0 4 31,0-12 1,0 9-29,0-7 5,0 1 4,0-6 0,6-1 0,-1 0-36,9 2-202,-4-3 232,7 2-7,1-1-88,-1 1 76,0 0 6,1-1-23,-8 8-57,5-5 55,-5 13 15,7-6-250,-7 0 281,6 6 0,-14-5 0,13-1 0,-5-2 0</inkml:trace>
  <inkml:trace contextRef="#ctx0" brushRef="#br0" timeOffset="1272">1433 472 7910,'9'0'0,"7"8"-186,-14-6 0,8 5-527,-5-7 582,-3 0 43,14 0 193,-6 0-22,-1 0 1,7 0-125,-7 0 0,9 0 152,-1 0-19,-7 0-211,6 0 29,-7-7 145,9 5-133,-1-14 122,1 15 12,-1-15-33,-7 14 1,3-8 14,-7 4-9,0 4-12,-6-5 51,0 7-29,0 0 12,-8 0-30,-1 0 7,-1 0 4,-6 0 0,7 0 26,-9 0-23,1 7-22,-1 3 137,9 0-122,-7 6 2,6-15 64,1 15-38,-7-7-23,14 10 102,-13-3-95,13 2 9,-6-9 5,8 7-8,0-6 1,0 1-1,2 0 1,2-2 50,2 1 0,7-5-11,-1 7-228,3-8 150,3 4 1,-1-3-1,1 1 1,1-1-221,4-4 0,-3 5 0,5 0 1,0-2-1,3-3 212,-1-1 0,13-7 0,-3-3 0</inkml:trace>
  <inkml:trace contextRef="#ctx0" brushRef="#br0" timeOffset="2175">2446 508 7541,'15'-13'-556,"-3"2"0,-3 5 705,-3-6 1,-4 6-43,4-4 1,-6 5 34,-6-1 0,-3 4-127,-9 2 1,1 0-1,-1 0 1,1 0-44,-1 0 0,-5 0 0,-2 0 0,-1 0 44,1 0 0,-4 0 1,4 2-1,0 2-32,-1 3 1,3-1-1,6-2 1,-1 4 20,1 2 0,5-4 5,1 5 1,7 2 18,-2 3 0,12 0 1,5-3-42,5-1 1,1-6-1,1 4 1,-1-3-40,1-3 0,-1 4 0,1-2 0,-1-2-133,1-2 1,-7-2 0,1 0 0,1-2-273,3-3 456,1-6 0,9-6 0,1 0 0</inkml:trace>
  <inkml:trace contextRef="#ctx0" brushRef="#br0" timeOffset="2517">2341 0 7700,'10'0'-188,"5"0"0,-13 8 0,4 4 173,-4 3 0,-2-3 1,0 0-1,0 1 60,0 3 0,0 1 1,0 1-1,2 1-20,4 4 0,-5-3 0,5 5 1,-2-2-4,2 1 1,-4 1 0,6-4 56,-1 2-127,-5 8 0,8-11 0,-6 3 0,2-3-97,-2-3 0,3 0 0,1 1 0,0-1-150,0 2 1,-1-9 294,-1 2 0,4 0 0,7 6 0</inkml:trace>
  <inkml:trace contextRef="#ctx0" brushRef="#br0" timeOffset="2750">2830 420 7900,'0'9'-1055,"0"1"991,0-4 164,0-4-94,0 14 0,0-13-5,0 9 57,0-1-88,0-1 1,0 6 47,0-5 0,0-1-406,0 2 410,8 0 0,-6-3-389,5-1 367,-7-8 0,0 7 0,0 3 0</inkml:trace>
  <inkml:trace contextRef="#ctx0" brushRef="#br0" timeOffset="2908">2935 158 7900,'-2'-10'-78,"-4"4"-545,4 4 1,-8 2 128,4 0 309,4 0 185,-5 0 0,7 0 0,0 0 0</inkml:trace>
  <inkml:trace contextRef="#ctx0" brushRef="#br0" timeOffset="3322">3528 350 6311,'-17'0'359,"-1"0"-230,1 0-65,7 0 0,-5 0 0,3 0 1,-3 0 41,-3 0-67,1 0 8,-1 0 0,7 3 38,-1 1-156,8-2 109,-11 14 0,13-12 3,-4 7 11,-4 1-16,8-2 1,-6 5-16,8-3 25,0 3-49,0-5 0,0 6-4,0-5 53,0-3-51,0 8 0,6-13 0,0 9 23,8-8 1,-5 6-258,9-4 246,-1-5 1,1 8 0,-1-8-1,3 3-3,3 2 1,-4 0-460,5-6 199,3 0-36,-8 0 254,6 0-127,1-8 1,-7 4 164,4-8 0,4 1 0,1-7 0</inkml:trace>
  <inkml:trace contextRef="#ctx0" brushRef="#br0" timeOffset="3626">3878 140 7900,'0'-10'0,"0"-5"-728,0 5 407,0 0 203,0 3-49,0 7 429,0 0-148,6 0-51,-3 0-1,5 7 0,-8-5-55,0 14 0,6-6 0,0 7 55,-2 1 0,-2-1 3,-2 0-11,7 1-170,-5-1 169,6 1-7,-8 7-68,0-5 1,2 5-215,4-8 265,-4 8-11,6-5-219,-8 5 0,0-7-56,0-1-72,0-7 180,7 6 0,-5-13 149,4 9 0,-4-8 0,6 11 0,1-4 0</inkml:trace>
  <inkml:trace contextRef="#ctx0" brushRef="#br0" timeOffset="3889">3773 420 7101,'0'-10'24,"0"2"1,8 8 0,3 0 0,5 0 0,1 0-139,1 0 0,-1 0 0,3 0-247,3 0 241,-4 0-3,7-8 139,-9 6-99,8-5 79,-5 7 4,13 0 0,-6-8 0,8-2 0</inkml:trace>
  <inkml:trace contextRef="#ctx0" brushRef="#br0" timeOffset="4319">4471 332 7042,'-17'0'305,"7"0"-282,-5 0 0,11 0 0,-8 2 0,-1 2 0,-1 4 1,1 0 176,1-1-104,8 7-255,-12-12 240,15 13 0,-16-13-220,16 14 226,-14-6-70,13-1 43,-6 7-126,0-7 103,6 9 8,-7-1-13,9-7-98,0 6 96,0-7 4,0 1-17,0 6 1,9-9 0,3 5 33,3-6-194,-6 3 165,8-7-11,-8 6-105,16-8 107,-5 0-1,5 0-11,-7 0-138,-1 0 134,7 0 5,-3 0-12,4-8-50,-8 6 48,9-13 5,-7 6-34,6-1 30,-7-6-10,-9 6 8,7-6 26,-6-3-25,-1 10 0,-1-7 51,-8 5 1,0 1-50,0-2 1,0 6 43,0-5-36,-8-1 1,-1 2 1,-3 3-273,0 7 266,1-8-67,-15 6 0,7-6-342,-4 8 372,3 0 16,3 0 1,-1 0-42,1 0-21,6 0-306,-3 0 396,12 0 0,-14 0 0,7 0 0</inkml:trace>
  <inkml:trace contextRef="#ctx0" brushRef="#br0" timeOffset="4839">4751 350 7367,'10'0'-941,"4"0"1116,-3-8-35,-1 6 0,5-6 0,-6 8 0,1 0-1,6 0 36,-6 0-306,-1 0 247,7 0 0,-6 0-280,-1 0 261,7 0 24,-6 0-24,-1 8-203,7-6-1,-7 6 105,1-1 1,4-3-1,-6 6-46,1-2 89,-5-2 0,5 1-37,-2 6-31,-5-6 1,5 8-13,-7-3 4,0-4 0,0 8 43,0-5-65,0-3 1,-3 7 48,-1-3 6,2-4-4,-6-1 3,0 1-10,6-6 8,-13 6-18,13-8 13,-6 0 205,0 0-84,6 0-99,-6 0 1,8-2-1,0-4-6,0-6 1,0 3 0,2-2 8,4-4 4,-4 0-101,14-3 94,-14 1-6,13 0 1,-11 5 5,8 0-3,-1 1-25,-1-7 0,6 4 66,-5 1-52,5-3 38,1 7 1,-6-3 43,1 0-73,0 9 48,-2-5 3,5 0-44,-6 6-251,2-6 258,4 8 3,-13 0-430,6 0 170,0 0-72,-7 0 102,7 0 1,-8 2 205,0 4 0,0-4 0,0 6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08.308"/>
    </inkml:context>
    <inkml:brush xml:id="br0">
      <inkml:brushProperty name="width" value="0.08571" units="cm"/>
      <inkml:brushProperty name="height" value="0.08571" units="cm"/>
    </inkml:brush>
  </inkml:definitions>
  <inkml:trace contextRef="#ctx0" brushRef="#br0">18 105 5901,'7'-9'-164,"-5"1"163,6 8 0,-8 0 3,0 0-2,-8 0 0,6 0 0,-5 0 0,7 0 0,0-2 0,0-4 0,0 4 0,0-6 0,0 8 0,0-7 264,0-3-255,0-8 97,0 9 0,0-1 239,0 4-166,0 4-134,0-5 3,0 7 305,0 0-158,0 7-146,0 3-15,0 0 1,0 5 5,0-3 0,0 3 1,0 3 78,0-1-132,0-7 0,0 11 1,0-3-1,0 1-16,0 1 1,0-1 0,0 2-1,0 5-154,0 1 185,0-6 10,0 12-177,7-13 1,-5 13 143,6-14 6,-8 14-265,0-14 248,0 7-17,0-9-23,0 0 0,0 1-191,0-1 1,0-5 262,0 0 0,0-8 0,0 3 0,0-7 0</inkml:trace>
  <inkml:trace contextRef="#ctx0" brushRef="#br0" timeOffset="437">0 245 7794,'8'-17'-199,"-4"1"1,5 2-1,1 5 1,-2-1 130,0 0 1,5 7 237,-1-3-129,-4-4 1,7 8 0,-3-4 146,3 4-242,3 2 77,-1 0 0,1 0 0,-1 0-47,1 0 54,-1 0 1,1 0 0,-1 0 67,0 0-29,1 0-222,-8 8 18,5-6 148,-6 6 14,2 0-186,3-7 170,-11 15 1,7-12 6,-4 7-45,-5 1 0,6 0-92,-7-1 102,0 1 6,0-2 1,0 5 0,-1-5 0,-3 2 8,-1-1 0,-9-7 0,4 4 30,1 0 1,-7-4 0,3 5 0,-1-1 18,-4-4 0,1 4 0,0-1 0,-3 1-46,-3 0 0,3 0 0,-3-4 0,4 1-70,1-1 0,-5 4-539,0-2-19,-1 0 627,15-6 0,9-8 0,9-2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17.862"/>
    </inkml:context>
    <inkml:brush xml:id="br0">
      <inkml:brushProperty name="width" value="0.08571" units="cm"/>
      <inkml:brushProperty name="height" value="0.08571" units="cm"/>
    </inkml:brush>
  </inkml:definitions>
  <inkml:trace contextRef="#ctx0" brushRef="#br0">123 105 7845,'10'0'-1007,"-2"0"1147,-8-7-13,0 5-220,0-6 256,0 8 52,0 0-166,-8 0 0,-2 0 1,-7 2-64,-1 4 1,1-2 0,-1 7-1,1 3 0,1 1-20,5 3 0,3-1 0,8 1 13,0-1 1,0 1-1,2-4 1,4 1 24,5-4 1,-1-5 0,2 4 0,1-2-16,3-4 1,3-1-1,3 1 1,1 2-35,-2-2 0,-1-2 0,-3-2-29,2 0 65,-3 0-1,1-9-11,1 8 11,-8-6-13,5-1 7,-5-2 27,1-7-28,3-1-17,-12 8 123,6-5-104,-8 5-1,0-7 5,0-1 131,0 9-119,0-7 0,-8 8 0,-4-5 0,-3 3 1,-3 2 8,1 4 1,-1 2 0,1 2-112,1 0 1,-3 0-355,2 0 201,-1 0 12,8 8 173,-5-6 24,13 6 45,-14-8 0,14 8 0,-5 1 0</inkml:trace>
  <inkml:trace contextRef="#ctx0" brushRef="#br0" timeOffset="397">385 88 6148,'18'0'299,"-7"0"-143,1 0 0,-6 0 1,5 0 11,4 0 1,-1 0-112,4 0 26,-1 0 1,-7 0-123,6 0 96,-7 8 40,10-6-20,-11 13-142,8-13 32,-6 6 1,2 0-1,-3 3 1,1 3-89,-1-2 161,-5 3-28,4-5 32,0-1-55,-5 7-106,4-14 0,-7 13-69,0-3 159,0-4 11,0 0-21,0-8 123,0 0-95,-7 0-2,4 0 9,-5-8 1,8-2 0,0-7 142,0-1-92,0 1 0,0-1 1,0 1-1,0-1-21,0 1 0,2-1 0,2 1-12,2-1 16,7 1-157,-11 0 143,15 7-2,-8-6 1,1 14-394,5-5 183,-5 7-15,7 0 167,0 0 42,2 0 0,-3 0 0,2 0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19.216"/>
    </inkml:context>
    <inkml:brush xml:id="br0">
      <inkml:brushProperty name="width" value="0.08571" units="cm"/>
      <inkml:brushProperty name="height" value="0.08571" units="cm"/>
    </inkml:brush>
  </inkml:definitions>
  <inkml:trace contextRef="#ctx0" brushRef="#br0">53 384 7893,'8'10'0,"-6"-2"0,6-8 0,-1 0-657,3 0 358,0 0 188,5 0 1,-13 0-30,14 0-19,-14-8 205,13 6-9,-5-6-199,0 8 183,5-7 16,-13 5 1,8-12 18,-4 8-38,-4-7 106,5 11-115,-7-14 37,0 14-53,0-13 0,-2 13 0,-3-4 8,-7 4 0,2 2 1,-1 0 165,-3 0-151,6 0 0,-7 0-13,5 0 189,0 0-173,-5 8 1,5-6 13,0 13-11,-5-13 27,5 14-23,1-14 0,-7 13-1,14-5 32,-13 0-179,13 5 157,-6-13-3,8 14 7,0-7-2,0 9-17,0-8 0,2 5 35,4-3 0,1-3 0,7 1 54,-2-2-160,-1 5 79,7-11 4,-1 14-2,1-14-106,-9 6 0,7-3 1,-5 1-434,5-2 256,1-2-1,1-2 199,-1 0 55,-7 0 0,13 0 0,-3 0 0</inkml:trace>
  <inkml:trace contextRef="#ctx0" brushRef="#br0" timeOffset="255">368 384 7893,'11'0'-18,"1"0"0,-1 0 44,7 0 0,-1 0 1,1 0 164,-1 0-95,1 8 0,-1-6 1,1 6-179,-1 0 115,1-6 1,1 11 0,2-5 0,3 0-202,-3-1 0,-2 5 1,-1-4-193,-1 2 248,1-7 1,-1 7 0,1-6-226,-1 2 141,1 0 1,-7-6 0,1 0 195,2 0 0,-7 0 0,1 0 0</inkml:trace>
  <inkml:trace contextRef="#ctx0" brushRef="#br0" timeOffset="501">682 384 7893,'0'-9'-1498,"0"-1"1355,0 4 280,0 4 1,-8-6 191,-3 8-280,3 8 1,-8 2 10,7 0-4,-1 5 0,-6-5 14,7 7-208,-9 1 202,1-1-13,-1 1 0,1-1-387,-1 8 186,9-13-7,-7 11-1,14-13 0,-6 8 122,1-1 33,5 0-270,-6-7 273,8-2 0,0 0 0,0 1 0</inkml:trace>
  <inkml:trace contextRef="#ctx0" brushRef="#br0" timeOffset="801">1049 367 7893,'17'0'-122,"-7"0"1,0 0-332,-5 0 384,-3 0 75,6 0 1,-2 2-1,0 4 14,-2 5 1,-2 5 0,-2 3 90,0 5-70,0-5 1,0 8-1,0-4-194,0 7 194,0-5 0,0 8 10,0-6-166,0 0 15,0 6 111,0-14 14,0 14-325,0-13 148,0 5-45,0-7-90,0-1-21,0 0 221,0 1 87,0-8 0,-8 5 0,-2-5 0</inkml:trace>
  <inkml:trace contextRef="#ctx0" brushRef="#br0" timeOffset="1138">1101 349 7758,'18'-5'0,"-3"-3"-654,-3-2 699,3 6-427,-13-3 225,14-1 1,-7 6 204,1-6 0,6 8 0,-5 0 1,5 0 126,1 0-188,1 0 89,-1 0-30,-7 0 25,5 0-10,-5 0-1,8 0 0,-1 0-202,-7 0 196,5 0-1,-13 8-239,14-6 226,-14 13 0,13-13-2,-13 14-10,6-7-12,0 1 17,-6 6-62,5-7 0,-7 3 0,0 0 0,-2-1 0,-1 1-53,-3 0 57,-8-1 0,4 1 1,-7-2-128,-1-3 137,1-1 7,0 2 1,-1-6-12,1 6-11,-1-8-388,1 0 178,-1 0 240,1 0 0,7-8 0,-5-2 0,5-7 0</inkml:trace>
  <inkml:trace contextRef="#ctx0" brushRef="#br0" timeOffset="1452">1590 35 7893,'12'-8'-329,"-1"-3"0,-5 3 258,6 2 187,-8 4-1,3 2-218,-7 0 197,0 0-1,0 8 25,8 2-48,-6-1 47,6 7-23,0-6-112,-6 15 0,11-6 0,-5 6 140,2 1-189,-6-7 1,9 12 81,-7-8 44,0 8-2,-6-3-15,0-1 12,0-2-160,8 0-148,-7-5 138,7 5-36,-8-8-201,0 1 150,8-1 0,-6 1 124,13-1-350,-13-7 176,14 5 253,-6-13 0,7 14 0,1-6 0</inkml:trace>
  <inkml:trace contextRef="#ctx0" brushRef="#br0" timeOffset="1952">2358 384 7893,'0'-11'-119,"0"-1"0,0 6 1,-1-3-410,-5 1 411,4-6-1,-14 12 213,7-5-35,-1 7 1,-6 0 15,7 0-31,-9 0 31,1 0-16,-1 0 1,1 0 204,-1 0-177,1 0-36,-1 0-74,1 0 103,7 0-9,-5 7 18,5 3-153,-7 0-36,-1 5 178,8-5-291,-5 0 261,13 5-12,-14-13 18,14 14-267,-5-7 239,7 1-22,0 6-47,0-14 0,2 11-31,3-7 1,5 0-1,8-6 1,-1 0-91,1 0 133,-1 0 5,-7 0-19,13 0 14,-19 0-9,27-8-2,-19-2 2,5 1-5,-1-7-7,-7 14 13,1-13 131,5 13-135,-13-6 20,6 0 230,0 6-221,-6-13 115,6 13 106,-8-6-129,0 8-40,0 0 1,2 6-32,3 0 0,-3 7 27,4-1-233,-4-4 1,4 7-1,2-5-77,1 0 0,-3 3 0,6-7 275,1-2 0,3-2 0,1-2 0</inkml:trace>
  <inkml:trace contextRef="#ctx0" brushRef="#br0" timeOffset="2471">2603 349 7893,'10'0'-1863,"-3"0"2194,-7-7-212,8 5-30,-6-6 0,8 8 171,-4 0-144,-4 0 1,5 0-253,1 0 238,-6 0 1,8 0 86,-4 0-127,3 0 0,3 0-69,0 0 0,-3 8 0,3 3 68,-6 5-3,-4-6-213,5 5 205,-5-13-7,6 14-104,-8-7 79,0 1 1,0 6-55,0-5 56,0-3-205,0 0 194,0-8-215,0 0 1,0-8 101,0-4 71,0 5 1,0-9-108,0 4 111,0-3 0,6 3 1,2 1 34,1-3-56,-5 6 4,12 0 161,-14 1-150,13 5 0,-5-14 13,7 14 170,-7-5-155,6-1-18,-7 6 248,9-6-231,-1 8 10,1 0-6,-1 0 119,-7 0-111,13 0 20,-11 0-16,13 0 162,-7 0-145,-1 0 9,1 0 229,-9 8-219,7-6-7,-7 6 19,9-1-117,-1 3 112,-7 0-7,6 5-188,-14-5 184,13 0-2,-13 5-7,6-5 0,-8 7 29,0 1-32,0-1-184,0-7 153,0 6 30,-8-7-34,6 9-49,-6-1 54,1 1 10,5-9-21,-14 7-295,14-14 146,-13 13-6,13-13-251,-6 14 60,8-14 359,-8 5 0,6 1 0,-6 2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24.179"/>
    </inkml:context>
    <inkml:brush xml:id="br0">
      <inkml:brushProperty name="width" value="0.08571" units="cm"/>
      <inkml:brushProperty name="height" value="0.08571" units="cm"/>
    </inkml:brush>
  </inkml:definitions>
  <inkml:trace contextRef="#ctx0" brushRef="#br0">245 402 7251,'0'-10'-501,"0"2"0,0 6 639,0-3 8,0 3-7,0-6-76,0 8 28,0 0-109,-7 0 0,-3 0 0,-7 0 30,-1 0 1,1 6-1,-1 2 48,1 1-44,-1-5 14,1 4-35,-1 0-88,1 1 85,7 1 24,-5 6 4,5-7-8,0 1 1,2 6-5,1-6-39,5-1 42,-6 7-2,8-7 54,0 2-44,0 3 3,8-3-43,1 6 34,1-7 0,6-3 6,-14 1-109,13-5 101,-5 4-1,0-7-72,5 0 1,-5 0 15,7 0 1,1-6 0,-1-1 0,-1-4-7,-5-2 0,5-2-1,-4-3 9,-5 0 19,9 9 215,-14-7 79,5 14-77,1-14 0,-4 15 174,8-5-272,-8 4-36,3 2 30,-7 0-271,0 0 252,0 8-35,0-7 0,8 15-87,4-4 1,-2-3 74,1 3-14,1-7 4,5 9 3,-7-12-437,6 7 193,-15-2-20,15-5 228,-6 6-38,-1-8 33,7 0-77,-6 0 103,-1 0 0,7-8 0,-6-1 0</inkml:trace>
  <inkml:trace contextRef="#ctx0" brushRef="#br0" timeOffset="317">717 18 6279,'8'-10'861,"-6"2"-765,5 8 0,-7 2 0,0 4 50,0 6-22,0 3 0,0 3-94,8-1 0,-6 6 0,4 3 0,-4-1-85,-2 0 0,0 4 1,0-3 137,0 1-196,0-6-52,0 4 218,0 0-275,0-5 8,0 5 208,0-8 23,0-7-55,0 6 44,0-7-69,0 10-197,0-10-111,0 7 144,0-15-41,0 7 268,0-8 0,0 8 0,0 2 0</inkml:trace>
  <inkml:trace contextRef="#ctx0" brushRef="#br0" timeOffset="958">490 297 7893,'-10'-2'-71,"3"-2"-390,-1-2 424,6 1-115,-6 5 43,8 0 121,0 0 1,8 0-1,3 0 14,5 0 0,-4 0 1,-1 0-1,3 0 2,1 0 0,9 0 1,1 0-130,2 0 0,-4 0 145,6 0-32,1 0 5,4 0 1,-4 0 16,-1 0 4,0 0-240,6 0 0,0 0 0,-2 0 0,-2 0 0,-2 0 77,2 0 1,-4-2 0,0-2 0,0-1 124,1 0 0,-7 4 0,2 1 30,-3 0 0,-3 0 272,0 0-17,-7 0 1,-10 0-106,-11 0 0,-5 0 0,-1 1-70,-1 5 1,3-2-1,1 6 1,4-1-33,3 1 0,-7 0 0,4 3 0,1-1-233,3 1 87,4 3 0,2-4-73,0-1 148,0 1 1,0 0-1,0-1-71,0 3 68,8-6 0,1 5-14,9-7 1,-1 0-24,1-6 0,1 0 32,4 0 1,-1 0-100,7 0 0,-8 0 90,2 0 0,3-2-17,-3-4 12,0-4-2,-5 1 0,-1-7-19,1 5 1,-9-5 0,-3-2 7,-4 1 1,-4 5-1,-4 4-180,-5-1 181,-5 3 2,-1-2-136,-1 6 132,-7-5 1,4 7-40,-8 0-211,7 0 240,-3 0 0,7 0 39,1 0 0,7 0 0,3 0 0,-1-7 0,-2-4 0</inkml:trace>
  <inkml:trace contextRef="#ctx0" brushRef="#br0" timeOffset="1334">1538 297 7624,'17'6'0,"1"0"-112,-1-2 1,1-2 0,1-2 0,2 0-1,3 0 48,-3 0 1,4 2-1,-1 2 1,-3 1 110,-2-1 0,-1 4 0,-1-2 0,-1-1 58,-5 3 0,3-4-80,-8 8 0,0-1 26,-6 7 1,-2-8 0,-4-4 0,-6-3 34,-3 3 0,-3-4 0,1 4-2,-1-3 1,7-3 0,-1 0-1,0-3 36,3-3 0,-1 2 18,4-7-312,4-1 238,-6-6-24,8 9 16,0-6-230,8 4-13,-6 2 219,14-7-22,-7 7-334,9-9 146,-1 8-15,1-5 1,-1 7-244,1-4 303,-1 5 1,-5 1 0,-1 0-120,3 2 1,2 2 251,0 2 0,-5 0 0,4-8 0,-5 0 0</inkml:trace>
  <inkml:trace contextRef="#ctx0" brushRef="#br0" timeOffset="1896">2114 227 7575,'16'8'-1145,"-5"4"1416,-5 4 1,-4-5-1,0 0-110,4 3-85,-4 2 0,6-5-91,-8 1 131,7-1-23,-5 0 0,14 4 47,-14-13 0,13 13-226,-6-13-70,9 6 1,0-2 90,-1 0-21,1-1 1,-1-5 55,1 0 26,-1 0-196,1 0 195,-1 0 10,1 0-17,-1-7 1,1 3-4,-1-8 8,0 8 0,1-11 1,-1 4 1,0-6 0,-5 2 1,-2 2 120,-2 1 95,-2 0-188,-6 2-7,0 3 0,0 9 1,0 3-1,0 7-5,0 4 0,0 1 1,0 0-1,0 1 24,0-1 1,0 7-1,0 1 1,0 2-11,0 4 1,0 2-1,0 3 1,0-2-23,0 1 0,0 1 0,0 1 1,0 2-9,0 1 0,0 0 0,0-4 0,0-3-12,0-5 0,-6 5 0,-2-6 0,-2 3 10,-3-2 1,3-5 0,-1-1 0,-1 0 7,2 1 0,-5-10 0,3 5 0,-3-5 4,-3-2 0,1 3 0,-1-9 65,1-2 1,-1 0 0,3-6 21,3-3 0,2 4 0,6-10 0,-1-4-59,1-6 0,2 3 1,4-7-1,4 4-108,5-2 0,-1-7 1,2 3-1,3-7-144,6-7 0,-1 5 0,5-4 0,0 6-698,4-1 917,4 2 0,2-2 0,0 2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27.026"/>
    </inkml:context>
    <inkml:brush xml:id="br0">
      <inkml:brushProperty name="width" value="0.08571" units="cm"/>
      <inkml:brushProperty name="height" value="0.08571" units="cm"/>
    </inkml:brush>
  </inkml:definitions>
  <inkml:trace contextRef="#ctx0" brushRef="#br0">10 384 6057,'-10'0'431,"18"8"1,2 2 0,9 7 0,-7 1-457,-4-1 0,3 1 0,-3-1 0,0 1 73,0-1 0,-1-5 0,-3-1-318,2 3 0,6 2 0,-4-1 49,1-3 221,-5-5 0,12-7 0,-7 0 0</inkml:trace>
  <inkml:trace contextRef="#ctx0" brushRef="#br0" timeOffset="258">342 419 6158,'0'-10'504,"0"3"1,0 9 0,-2 2 0,-2 4-594,-2 1 1,-7 3-1,3 5 1,-2 1 93,1-1 0,-1 1 0,-3-1 0,1-1-224,2-5 1,7 5-1,-5-4-847,2 3 1066,2 2 0,6 1 0,0-1 0</inkml:trace>
  <inkml:trace contextRef="#ctx0" brushRef="#br0" timeOffset="1441">796 489 7054,'-17'0'11,"-1"0"0,1 0 1,-1 0 10,1 0 1,-1 0 0,1 0 0,-1 0 62,1 0 1,-1 0-1,1 2 1,0 2-18,-1 2 1,6 6 0,1-5-22,-3 3 0,6 2 0,3 5-35,3 1 0,2-7 0,0 1-20,0 1 0,2-5 0,3-2-21,7-4 0,9-2 0,3 0-114,-3 0 1,-2-2 0,-1-3 0,-1-2 74,1-2 1,-7-1 0,1-4 52,2 3 1,-1-1-1,1-3 98,-2 3 0,-9 2 30,3 4 1,-2 4-8,2-3 0,-4 10-40,4 6 1,-2 0-1,-1 0-12,3 3 1,6-4 0,-4-1-38,1-1 1,-3 4-1,4-4 1,0-1-77,-1 0 0,3 2 0,5-5-75,2 2 1,-3-1 0,2-5 69,-1 0 0,1 0 0,-1 0 0,0-2 45,0-3 1,1 1-1,-1-6 1,1 0 20,-1 1 1,-5-1 0,-1-4 0,1 3 30,-2-3 1,-3-1 0,-5-3-15,5 1 0,-6-1-28,5 1 1,-4-1 0,-2 1 0,-2 1 10,-4 4 1,2-1 0,-6 5 25,3-1 1,-7 5 0,3-2-11,-5 4 0,4 2 1,1 0-10,-2 0 0,2 6-10,0 0-13,7 7 0,-2-11-5,12 4 0,4-4 0,7-2 0,1 0-20,-1 0 0,6 0 1,2 0-1,-5-2 41,-1-4 1,-7 4 0,0-4-1,1 4 28,3 2 0,-5 0 1,2 0 14,0 0 1,2 0-1,3 0 1,-1 0-50,0 0 0,1 0 1,-1 0 5,1 0 0,-1 0 72,1 0 1,-8 2-1,-3 2 19,2 2 1,-8 2 0,5-3 1,-4 7 0,-2-2-6,0 2-62,0-1 1,0 1-1,0 0 1,0 1-14,0 3 1,2 1-74,3 1 0,-1-9 36,8-3 0,-5 1 0,3 0 0,4-3 0,2-2 0,2-2 0,-1 0-55,0 0 0,1 0 0,-1 0 0,0 0 14,1 0 1,-1-2 0,1-2 0,-1-4 10,1-2 0,-7 4 0,1-5 12,2-3 1,-7 5-11,-1-3 1,-4 0 300,-2-5-64,0 7-126,0 2 1,0 10 9,0 4 0,0 4 0,0 7 0,0 1-110,0-1 0,2-5 0,3-1-190,1 3 1,4 2-18,-4 1 0,8-7 0,-3-5-320,6-3 567,-8-2 0,6-7 0,-5-3 0</inkml:trace>
  <inkml:trace contextRef="#ctx0" brushRef="#br0" timeOffset="1611">1792 280 7962,'-9'-10'-826,"7"-6"834,-14 15 0,14-9-260,-3 4 204,3 4-54,2-6 235,0 8-344,0 0 0,-8 0 258,7 0-234,-8 0 0,9 2 130,0 4 57,0-4 0,0 14 0,0-7 0</inkml:trace>
  <inkml:trace contextRef="#ctx0" brushRef="#br0" timeOffset="2162">2297 489 7429,'-1'-11'2,"-5"-1"1,-4 2 67,-8-1 1,1 3 178,-1 8-136,8 0-127,3 0 103,-1 0 0,-1 0-32,-1 0-218,-6 0 263,6 8-43,-6 1 32,5 1-188,-3 6 22,3-7 79,2 9 1,-1-1 0,7 1-50,-3-1 1,0 1-1,7-3 27,5-3 1,-1-5 0,3-5 0,3 2-15,-2 1 0,2 2 0,8-7 0,-3 0-63,2 0 0,0-2 0,-1-3 1,0-2 21,1-2 1,-1-3 100,1-5 1,-2-1-1,-2 3 126,-4 3 1,-6 2 244,2 4-277,-4 4-36,-2-5 0,0 9-113,0 3 0,3 5-234,3 8 0,-3-7 22,8 0 0,2-4 0,3 2-25,2-1 0,0 4 0,0-6 264,-2-3 0,-4-1 0,0-2 0,0-7 0,5-3 0</inkml:trace>
  <inkml:trace contextRef="#ctx0" brushRef="#br0" timeOffset="2738">2524 157 7827,'0'-17'-353,"0"5"465,0 1-215,0 7 1,2-2 164,4 12 1,-3-2 0,3 7 0,-4 3 43,4 1 1,-4 3 0,4 1-108,-4 5 0,-2-5 1,0 6-1,0-2 0,0 3 12,0 1 1,0-6-1,0 3 1,0-5-150,0-2 1,0 1 0,0-1-51,0 1 0,0-1 28,0 1 1,3-9 142,3-3 0,-3-4-23,8-2 0,1-6 0,5 1 94,1 1 1,-1-4 0,2 2-18,-3 2 1,2 2 0,0 2 0,0 0-20,-2 0 0,-4 0 1,0 0-1,1 0-11,2 0 1,-3 0-1,0 0 21,1 0 1,-5 2-1,0 2 15,1 2 1,-8 2 0,5-3-13,-5 6 0,-1 0 0,0 0-26,0 3 0,0-4 1,-1 1-5,-5 3 1,2-4 0,-7-1 0,-4-2 4,0-2 0,-3 3 1,2-2-64,-2-3 0,0-1 0,2-2 0,-2 0-36,0 0 1,0 0 0,2 0-1,-3 0-117,2 0 1,5-2 0,2-3 209,-4-7 0,5-4 0,3-1 0,4 0 0,2-1 0,0 1 0,0-1 0,0 1 0</inkml:trace>
  <inkml:trace contextRef="#ctx0" brushRef="#br0" timeOffset="3054">2926 35 7962,'10'-8'0,"-3"6"-566,1-5 363,-6 7 186,7-8 206,-2 6 11,2-6 3,0 8-142,6 8 57,-12-6-29,5 13 0,-2-5-33,0 8 1,0 5 0,-5 2 166,5 2-318,-5-5-23,7 11 231,-8-14-231,0 14 111,0-14 0,6 12 0,0-5-114,-3 1 186,0-6-53,-3 4 32,0 0-398,0-5 181,0 5-52,0-7-173,7-10 173,-5 9-22,15-7 136,-16-1-340,14 7 451,-12-14 0,12 6 0,-12-8 0,11 0 0,-4 0 0,7 0 0</inkml:trace>
  <inkml:trace contextRef="#ctx0" brushRef="#br0" timeOffset="3467">3310 437 7603,'7'10'-758,"-5"-3"655,5-7 1,-4 2 194,3 4 0,-3-4-83,9 4 54,-7-4 0,9-2 0,-12 0-143,15 0 126,-17 0 0,16 0-205,-4 0 199,-5 0 0,8-2-93,-10-4 86,9-4-5,-12 1-6,5 1 7,-7 0 0,0-2 15,0-7 0,-1 7 0,-5 4 63,-6 4 100,-3 2-170,-3 0-10,0 0 0,8 0 60,-2 0-29,0 0-27,-6 0 34,9 8-144,-7-6 125,14 13-48,-13-5 1,12 2-8,-3 0 34,4-1 1,2 7-65,0-1 32,0-7 1,0 5-89,0-4 0,8 6 0,4-2 0,3-1-115,3-3 1,0-7 0,0 2-1,1-2-458,3 2 668,-2-4 0,13 5 0,-6-7 0</inkml:trace>
  <inkml:trace contextRef="#ctx0" brushRef="#br0" timeOffset="3890">3974 384 7599,'-3'-17'-248,"-3"0"1,-2 5 0,-5 2 0,1 2 333,-2 5 1,6 1 0,-4 2 23,-2 0 0,-2 0 1,-1 0-57,0 0 1,-2 2-87,2 3 1,8 5-66,2 8 0,6-1 78,1 0 0,1-1 0,4-2 0,3-5 13,1-1 1,-3 6 0,5-5-1,2 3 8,-4 0 1,7-3 0,-4 5-1,3-2-2,3 0 1,-8 5 0,2 0-1,2 1 0,-6-1 1,-3 0 0,-2 1-18,-3-1-1,-3-7-4,-2-4 0,-5-2 0,-8 0-95,2 2 1,-2-2-1,0-4-80,1 0 1,6 0-1,0-1 197,3-4 0,2-5 0,-1-8 0,-3 1 0</inkml:trace>
  <inkml:trace contextRef="#ctx0" brushRef="#br0" timeOffset="4175">3904 524 6083,'-18'0'277,"6"0"1,0 0-158,-2 0 1,6 0 0,-4 1-44,-2 6 0,4-5 1,-1 6-67,-2-1 1,-4 3-1,0 6 14,0-5 0,-1 5 0,0-5-45,2 5 1,-2-4 0,0-3 0,3 1-37,3 0 0,-4-4 1,5 5-103,-5 3 0,4-6 158,2-3 0,-2 5 0,-6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1:10.828"/>
    </inkml:context>
    <inkml:brush xml:id="br0">
      <inkml:brushProperty name="width" value="0.08571" units="cm"/>
      <inkml:brushProperty name="height" value="0.08571" units="cm"/>
      <inkml:brushProperty name="color" value="#AB008B"/>
    </inkml:brush>
    <inkml:brush xml:id="br1">
      <inkml:brushProperty name="width" value="0.08571" units="cm"/>
      <inkml:brushProperty name="height" value="0.08571" units="cm"/>
      <inkml:brushProperty name="color" value="#008C3A"/>
    </inkml:brush>
  </inkml:definitions>
  <inkml:trace contextRef="#ctx0" brushRef="#br0">5204 105 6352,'0'-10'771,"0"2"-837,0 8 1,-1 0 94,-5 0 0,2 0 1,-8 2-12,-1 4 0,3-2 1,0 8-1,0-1 20,1-1 0,-1 6 0,-3-5 0,1 3-28,-2-3 1,5 11 0,-3-5 0,-2 3 4,-1-1 1,-8 4 0,-1 3 0,1-1 9,-2 0 1,0 6 0,-7-4 0,3 2 3,-2 0 1,4-5 0,-2 5 0,0 0-5,2-2 1,-6 6 0,4-4-1,-4 2-16,-2-2 0,0 4 1,0-4-1,0 4 0,0 2 1,0 0-1,0-2 1,0-2-11,0-2 0,2-1 0,2 3 0,2-2 5,-2 2 0,4-4 1,0 2-1,2 0 0,3-2 0,-3 6 1,0-4-1,0 4-2,-1 2 0,-3 0 0,4-2 1,0-2-2,0-2 0,-5 1 0,5 3 0,0-2 49,0-2 1,0-6 0,3 4-1,-1-2 3,2-3 1,1-3-1,3-1 1,-1-1 2,1 1 1,-1-1 0,1 0 0,-1-1-41,1-4 1,1 3 0,3-5 0,1 1-13,-1 1 0,-3 0 0,-1 5 23,-1 1 0,6-7 0,1 1 27,-3 2 1,-1 1 0,-3 1 0,3-3 15,3-1 0,-3-6 1,3 3-1,-2 1-24,3 0 0,-3-4 1,6 3 55,-1-1 0,5 0-676,-2-2 0,4-3-330,2 9 904,0-8 0,0 12 0,0-7 0</inkml:trace>
  <inkml:trace contextRef="#ctx0" brushRef="#br0" timeOffset="1608">891 2428 6451,'-2'-10'74,"-4"4"0,-4 4 1,-7 2-35,-1 0 0,1 0 1,-1 0-1,1 0 21,0 0 0,-7 2 0,1 2 0,2 2-24,1-2 1,3 3 0,1 1 0,3 0-46,1 0 1,0 3 0,-3-3 21,3 2 1,4-4-17,8 5 0,2-1 1,2 4 8,2-3 0,8-7 0,-1 2 0,7-2 13,3 2 0,2-4 0,-2 3 1,5-3 2,-1-2 0,4 6 1,-6 0-1,0-2 17,1-2 1,3 4 0,-6-1-1,-2 1-18,-1 2 1,-3-4 0,1 6 0,-1-1-33,1 1 0,-7-4 47,1 5 1,-6-1-72,5 2 0,-7-2 1,0-7 60,-8 3 0,-6 0 0,-7-4 0,-2 2 13,-5 2 0,5-1 0,-6-5 1,1 0-34,1 0 1,-6 0-1,6 0 1,1 2-25,3 4 1,1-4-1,1 4 1,0-4-57,-1-2 1,1 0-221,-1 0 0,8 2-669,5 4 962,3-4 0,17 5 0,5-7 0</inkml:trace>
  <inkml:trace contextRef="#ctx0" brushRef="#br0" timeOffset="1864">1362 2550 7710,'-2'15'51,"-3"-3"0,3 4 0,-4-5-34,4 5 1,2 1 0,0 1-90,0-1 0,0-5 1,2-1-211,4 3 0,-2-6 1,5-1 281,-1 1 0,6-6 0,-5 6 0</inkml:trace>
  <inkml:trace contextRef="#ctx0" brushRef="#br0" timeOffset="2030">1450 2375 7497,'7'-9'-295,"-5"1"1,6 10 294,-8 4 0,8 3 0,2 9 0</inkml:trace>
  <inkml:trace contextRef="#ctx0" brushRef="#br0" timeOffset="2525">1747 2550 7569,'9'0'-176,"1"0"1,-4 0 332,5 0 1,-1 6-62,2-1 0,-6 7 1,3-4-108,-1 2 0,-2-5 0,-6 7-60,0 2 0,0-5 0,0 3 34,0 2 1,0-5 14,0 3 1,-2-8-107,-4 2 0,2-4 54,-7-2 0,7-2 0,-2-4 66,4-6 1,2 2 0,2-1 0,4-3-9,5-1 1,-1-3 0,2 3 21,1 3 1,3-3 0,1 5 0,1 0 0,-1 2 9,1 1 1,-1 5 0,1-4 76,-1 4 0,1 2 1,-1 0-18,0 0 1,1 6 0,-3 2-35,-3 1 1,-2-3 0,-6 6-97,1 1 1,3 3-310,-2 1 0,-4 1-25,4-1 0,4-1 388,1-5 0,5 5 0,1-6 0</inkml:trace>
  <inkml:trace contextRef="#ctx0" brushRef="#br0" timeOffset="3108">2655 2585 7569,'11'-12'-127,"1"0"1,-8 7 3,2-7 1,-2 6-1,-1-5 137,3-3 0,-2 6 1,-8 0-75,-2 1 1,-7 5 46,1-4 0,-3 6 0,-3 4 0,1 4-20,-1 1 1,1-3 0,-1 4-1,1 0-2,-1-1 0,7 1 0,-1 3 8,-1-1 1,3-2-1,0 3 8,2-1 1,5-2 27,8 1 0,5-3 1,8-8-1,-1 0-4,0 0 1,1 0 0,1 0-1,3 0-1,1 0 1,0 0 0,-5-2-1,-1-2 9,1-1 0,-1-3 1,1 4 83,-1-2 0,-5 0 0,-3 4 298,-1-4-349,-2 5 0,-6-5-28,0 12 1,0 3 0,0 9-7,0-1 1,0 1-1,0-1 1,0 1-2,0-1 1,0 6 0,2 1 0,2-3 32,2-2 1,5 5 0,-5-1 0,0-2-17,2-1 1,-6-3-1,5 1 1,-1-1-2,0 1 0,0-1 16,-6 0-48,0 1 1,-2-6-1,-4-3 1,-6-1-17,-3-4 1,-8-2-1,-3-2 1,1-2-13,0-4 0,-6 2 1,4-5-1,0 1 14,3 4 1,-1-4 0,2 0 0,1 1-91,3-1 0,2-6 0,-1 5 1,3-3-202,3 0 0,-2 1 0,7-7 310,-3 1 0,6-1 0,-4 1 0</inkml:trace>
  <inkml:trace contextRef="#ctx0" brushRef="#br0" timeOffset="3462">3004 2008 7569,'17'0'-76,"-5"0"-48,0 0 0,-3 2 0,3 4 204,-6 6 1,-4 3 0,-2 3 0,0-1 7,0 1 0,0 5 0,0 0 0,0 1-46,0 1 1,0-4 0,0 6 0,0-1-23,0-5 1,0 4 0,0-2 0,0 1 6,0 1 0,2-6 0,2 5 0,1-5-74,-1-1 0,-2-1 0,0-1 0,2-3-93,2-1 1,0-1-1,-4 5 1,2-3-117,1-1 1,3-2 0,-4 3 0,4-3 255,2-2 0,1 5 0,7-3 0</inkml:trace>
  <inkml:trace contextRef="#ctx0" brushRef="#br0" timeOffset="3879">3458 2550 6950,'12'0'21,"-1"0"0,-5 0 1,6 0-28,1 0 1,-3-2-1,2-2 13,1-2 1,-3-5-1,2 3-34,1-2 0,-5 4 0,-2-5 1,-4 5 2,-2-6 1,-2 6 17,-4-5 0,2 7 0,-8-2 6,-1 4 1,3 2 0,0 2 0,1 2 13,-1 2 1,-2 7 0,-3-1 62,3 3 1,-3 3 0,3-1 15,-3 1 0,3-1 0,2 1 78,2-1 1,3 1 61,5-1 1,0 1-101,0-1 1,7-7 0,5-4 0,4-4-69,1-2 0,6 0 0,3 0 0,1 0-483,4 0 0,4 2 0,4 1 418,1 3 0,1 0 0,-6-6 0</inkml:trace>
  <inkml:trace contextRef="#ctx0" brushRef="#br0" timeOffset="4419">5746 122 7569,'-10'0'-1009,"-5"0"504,5 0 315,-8 0 126,1 0 64,0 0 0,-1 0 0,1 0 0</inkml:trace>
  <inkml:trace contextRef="#ctx0" brushRef="#br0" timeOffset="4500">5536 105 7569,'-11'0'-183,"-1"0"-1002,-2 0 1185,-1 0 0,-3 0 0,1 0 0</inkml:trace>
  <inkml:trace contextRef="#ctx0" brushRef="#br0" timeOffset="5158">5239 70 6133,'2'-10'13,"4"4"0,-2 4 176,8 2-80,-8 0-54,3 0 0,-5 0 56,4 0-80,-4 0 0,12 2 0,-7 2 1,3 4 7,4 2 0,-1-4 0,1 3 0,-3 1-27,3 0 0,-4 1 0,1 7 0,3-1-1,2 1 1,1-1 0,2 3 0,3 1-12,1 2 1,8 2-1,-4-3 1,2 1 17,0-2 1,1 5 0,3-1 0,-2 2 7,-2 4 0,-6-4 0,4 0-1,-2-1 1,1 5 0,-5-4 0,4 2-1,0-2-15,1-2 0,3 6 0,-4-3 0,0 1-19,0 0 1,6-6-1,-3 4 1,-1-2-2,-4-3 1,2 3 0,-1 0 0,-1 0-1,2 1 0,-6 3 0,5-6 1,-5 0 26,-1 3 1,5-5 0,0 6 0,0 0-8,3 0 0,-7-5 0,4 3 1,-1-2 12,1 1 0,-4-1 0,5-6 0,-7 1 14,-5-1 0,3-1 0,-5-3 1,2-3 29,-1-2 0,-5 4-168,6-7 1,-2 3-456,1-2 556,5-4 0,-7 13 0,9-5 0</inkml:trace>
  <inkml:trace contextRef="#ctx0" brushRef="#br0" timeOffset="5888">5624 2113 6453,'0'-9'393,"0"3"-355,0 12 0,0-3 0,0 9-33,0 2 0,0 1 0,0 3 0,0-1-11,0 1 1,0-1 0,0 0 0,0 1-23,0-1 0,0 1 0,0-1-111,0 1 1,-6-1-324,0 1 106,0-9 356,6-1 0,8-16 0,2-1 0</inkml:trace>
  <inkml:trace contextRef="#ctx0" brushRef="#br0" timeOffset="6243">5309 2113 7569,'-17'0'-506,"5"0"1,1 0 688,-3 0 44,-2 0-42,7 0 1,9-2 0,11-2-132,5-1 1,1-1 0,1 6 0,1 0-65,4 0 1,3 0 0,5 0 0,-2 0-200,2 0 1,0 0 0,0 0-1,-2 2-24,2 4 0,2-5 0,2 5 233,0-4 0,0 6 0,0 2 0</inkml:trace>
  <inkml:trace contextRef="#ctx0" brushRef="#br0" timeOffset="6804">6113 2096 6435,'-12'0'98,"0"2"-18,-1 4 0,3-3 0,-2 7 0,1 0 42,1 0 1,-4 1-1,9 7-98,1-1 0,2 1 0,2-1-26,0 1 1,0-1 0,2 0-6,4 1 0,1-6 0,7-3 0,-2-1-6,1-4 1,3-2 0,1-2-1,1 0-22,-1 0 1,1 0 0,-1 0 0,0 0 4,1 0 0,1 0 1,1-2-1,-1-2 8,-3-2 1,-3-5 0,3 3 0,-3 0 25,-1 0 0,-8-5 86,2 1-46,-4 4 1,-10 0-25,-4 8 1,4 2 0,3 4-23,3 6 0,2-2 0,0 1 40,0 3 1,2-4-1,3-1 16,7-1 0,4-2 0,1-6 1,1 0 22,-1 0 1,0 0 0,1 0 0,-1 0 4,1 0 1,-1-2 0,1-2-15,-1-2 0,-1-7 0,-3 3 0,-3-2 31,-2 1 0,-2-1 0,-6-6-95,0 1 0,0 0 0,0-1 0,0 1-178,0-1 0,-2 7 0,-4 1-113,-6 2 1,-3 2-1,-3 6 1,1 0-184,-1 0 0,1 2 470,-1 4 0,1 4 0,-1 7 0</inkml:trace>
  <inkml:trace contextRef="#ctx0" brushRef="#br0" timeOffset="7154">6916 2201 6737,'-8'-10'81,"-3"4"-70,-5 4 1,-1 8 0,1 2 0,2-1 76,3 1 0,5 6 0,-4-3-23,3 5 0,1 1 0,6 1-68,0-1 0,7 1 1,5-1 33,4 1 1,3-9-1,2-3 1,3-4-7,-3-2 0,4 0 0,0 0 0,1 0 35,-1 0 1,-2-2 0,-5-2-1,-1-3 9,1-3 1,-9-2 0,-1-5 0,-2-1 38,0 1 0,0-1 1,-8-1-1,-4-2-247,-6-3 0,-5-7 0,-5 4 0,-3-2-195,-2 0 1,-4 0 0,-8-4 0,-2 4-478,3 5 811,-7-3 0,0 0 0,-7-8 0</inkml:trace>
  <inkml:trace contextRef="#ctx0" brushRef="#br0" timeOffset="7945">5624 18 7339,'-18'0'-645,"1"0"1,-1 0 641,1 0 1,-1 0-1,1 0 153,-1 0 1,1-6-105,-1 0 0,7 0-16,-1 6 2,8 0 1,-2 2 0,14 2 4,10 2 0,1 5 0,12-3 0,4 2-5,4 3 0,15 3 1,1 1-1,3 1-3,2-1 0,14 7 0,1 1 1,9 0-21,3 0 0,-39-9 0,1-1 1,3 0-1,1-1 0,3 3 0,0-1-16,1 2 1,1-1-1,2 1 1,0-1 0,-1 2-1,1-1 1,1 1 0,2 1-66,0 0 0,2 1 1,4 2-1,0 0 1,-2-1-1,0-1 1,-2 0-1,0 1 74,-2-1 0,2 0 1,5 1-1,1-1 1,-4-1-1,-2 1 1,2 1-1,0 0 27,-1 1 0,0-1 0,8 3 0,0-1 0,-8-4 0,-1 0 0,1 1 0,-2-1-15,1 2 0,1-1 1,0-3-1,-1 1 0,0 1 1,-1 0-1,-1-1 0,0-1 5,-1 0 0,0-1 1,-2 1-1,0-1 0,0 1 1,-1-1-1,-4 0 0,0-1 9,-4-1 0,-1-1 0,6 3 0,-1-1 1,40 11-1,-47-13 0,1-1 37,48 11 0,-8 1 0,-11-2 0,-10-3-24,-6-7 0,-12 3 0,-9-7 0,-6 3-34,-6 0 0,-4-8 1,-9 3 86,-5 1-58,5-6-97,-14 6-210,6-8 0,-16 0 1,-4 2-1,-3 2 271,-3 2 0,5-1 0,-1-1 0,-3 4 0,-3 4 0,-3-1 0</inkml:trace>
  <inkml:trace contextRef="#ctx0" brushRef="#br0" timeOffset="8525">10164 2305 7569,'-9'-2'-291,"3"-3"0,-4 3 1,-2-4-1,-3 4 291,-3 2 0,-5 0 0,0 0 0,2 0 30,1 0 1,3 2 0,-1 2 0,1 2 5,-1-3 0,7 5 0,1 0 10,2 2 0,-3 1 1,5 7 1,2-1 0,10-5 0,5-1 0,5 1-5,1-2 1,3 3-1,1-5 1,4 0-10,2 0 1,-3 5 0,3-3 0,-2 2-23,-4-1 0,-1-1 1,-3 4-1,-1-3-18,-5 3 1,-1-5 0,-6 3-4,2 2 0,-2-1 0,-10 1 6,-6-2 1,-9-9 0,-4 3 0,0-4-36,-1-2 0,-3 0 0,4 0 0,-2 0-90,-4 0 1,6 0-1,1 0 1,5 0-201,1 0 1,1-2 327,-1-4 0,9 4 0,1-5 0</inkml:trace>
  <inkml:trace contextRef="#ctx0" brushRef="#br0" timeOffset="8887">10217 2497 7569,'9'8'-176,"7"-6"0,-6 6 0,7-8 1,1 0 128,-1 0 0,0 0 1,1 0 5,-1 0 1,1-6 0,-1 0-1,1 2 51,-1 2 0,1-3 120,-1-1-76,-7-8-49,-2 12 0,-16-5 0,-4 7-11,-3 0 1,-3 0 0,1 0 0,-1 0 50,1 0 1,-1 0 0,1 1 0,-1 3 65,1 2 0,5 6 1,3-4-63,1 1 1,2 3 0,6 5-41,0 1 1,0-7-1,2-1 1,4 0-62,6 0 0,3-7 0,4 5 1,3-2-163,1 0 1,2 0 0,-1-6 0,3 0 213,0 0 0,6 0 0,-6 7 0,8 3 0</inkml:trace>
  <inkml:trace contextRef="#ctx0" brushRef="#br0" timeOffset="9238">10636 2445 6988,'0'12'34,"0"-1"0,6 1 0,1 4 0,3-5 0,-4 3 11,6-8 1,-7 5-1,7-5 31,2-2 0,-5-2 0,3-2-85,2 0 1,1 0-1,3 0 19,-1 0 1,-1-2 0,-3-2 0,-1-2-160,1 2 0,-5 0-139,-2-1-232,4 3 287,-8-6 0,3 14 233,-10 0 0,-5 7 0,-8-3 0</inkml:trace>
  <inkml:trace contextRef="#ctx0" brushRef="#br0" timeOffset="9825">10863 2375 7468,'0'10'-439,"0"0"461,0-5 1,-6 5-1,-2 8-100,-1-1 1,3 1-1,-4-1-63,2 0 1,2-5-1,6 0-31,0 1 0,0-3 172,0 2 0,8-1 0,2 7 0</inkml:trace>
  <inkml:trace contextRef="#ctx0" brushRef="#br0" timeOffset="10140">10985 2428 6668,'12'0'-188,"-1"0"204,3 0 1,2 0 0,1 0-42,0 0 0,-5 0 1,0 0 25,1 0 282,-5 0-230,8 0 1,-22 0 40,0 0 0,-8 5 0,-3 3 1,1 2-85,5 3 1,-3 3 0,6 1-72,-1 1 1,5-1-122,-2 1 1,6-7-1,6-1 17,5-2 0,5 4 165,1-7 0,9 1 0,1-6 0</inkml:trace>
  <inkml:trace contextRef="#ctx0" brushRef="#br0" timeOffset="10463">11317 2480 7569,'10'-12'-89,"-3"1"23,1-3 1,-6 4 0,6 1 70,0 1 1,1 2-56,9 6 1,-7 0-1,1 0 65,2 0 0,-5 2 0,1 4 25,-2 6 1,5 3-1,-3 3-70,0-1 1,0-5-1,-7-1 9,3 3 0,2-4 127,-2 1 116,-4-7 0,6 2-200,-8-12 1,0 2 0,0-7-20,0-3 0,0-2 0,0-1-216,0 0 1,0 5 0,1 0-81,5-1 1,-2 3 0,8 0 292,1 2 0,3-3 0,1 3 0,1-2 0,-1 7 0,1-5 0</inkml:trace>
  <inkml:trace contextRef="#ctx0" brushRef="#br0" timeOffset="11016">11771 2323 7491,'17'10'-61,"1"-7"0,-1-5 103,1-3 1,5-1 0,0 6 0,-1 0-59,-3 0 1,-1 6-1,-1-1 1,-1 1-1,-5 2 1,3-4 0,-6 6-1,-1-1 23,1 1 0,-2 2 0,-4 3 0,2-1 1,2-3 0,-1 1 0,-6 6 1,-5-3-96,-6-3 0,2 3 1,-1-5-1,-3 0 44,-1-5 0,-3 3 0,1-2 0,-1-2 21,1-2 0,5-2 1,0 0-18,-1 0 0,5-2-166,2-4 132,4-4 0,4-5 0,4 3 1,6 6 13,3 4 1,-3 2 0,0 0 119,1 0 1,3 6-1,-1 2 1,-1 0 39,-3 0 0,-1-1 0,4-3 0,-3 2-41,3-2 0,1 4 0,3-3-40,-1-1 0,1-2 1,-1-2-83,1 0 1,-1-2 0,1-2 8,-1-1 1,-5-7 0,-1 4 0,1-1-65,-2-5 1,5-2 0,-3-1 72,3 0 0,-3-1 0,0 1 0,-1-1 21,-1 1 1,4-1-1,-7 3 1,1 1 329,0 2-46,-2 1 0,-8 1-98,-4 4 1,-2 6 0,-5 6-72,1 6 1,2 9-1,-3 4 1,3 1-67,2-1 0,2 6 0,6-2 0,0 4-247,0 2 1,0 0-1,0 0 221,0 0 0,0 0 0,0-1 0</inkml:trace>
  <inkml:trace contextRef="#ctx0" brushRef="#br0" timeOffset="37561">1624 3161 7569,'0'18'-641,"-2"-9"0,-2-1 606,-1 0 0,-9 0 0,2 5-175,-3-1 73,5-8 101,-5 11 0,11-13 36,-8 4 0,8-4 0,-3-2 0</inkml:trace>
  <inkml:trace contextRef="#ctx0" brushRef="#br0" timeOffset="38119">1572 3231 7387,'10'0'-1633,"-3"0"1632,-7 0 1,0 0 0,0-8 0,2 6 1,4-4-1,-4 4 0,6 2 0,-8 0 0,-8 0 0,4 0 0,-7 0 0,7 0 0,-12-7 0,6-3 0</inkml:trace>
  <inkml:trace contextRef="#ctx0" brushRef="#br0" timeOffset="38214">1537 3196 5976,'10'0'-56,"-3"-8"1,-7-1 0</inkml:trace>
  <inkml:trace contextRef="#ctx0" brushRef="#br1" timeOffset="44424">1589 3266 5862,'10'0'56,"-2"0"-35,-8 8-51,0-6 85,0 5 94,0-7 177,0 0-324,0-7 33,0 5 3,0-6-30,0 8 1,0-2 65,0-4 103,0 4-36,0-6 28,0 8 292,0 0-441,-8 0 1,4 0-1,-6 2 124,3 4-91,-7-4 1,4 12-1,-5-7 32,3 3 1,-3-4 0,3 6-50,-3 1 1,-3 3 0,1 1 0,-1 1-17,1-1 1,-3 1 0,-1 1 0,-2 2-6,1 3 1,-3 5 0,0-4 0,-2 2-20,-4 4 0,-2 2 1,-2 2-1,-2 0 0,-2 0-14,-2 0 0,-1 0 1,3 2-1,-2 0 7,2-3 0,-3 9 0,1-12 0,2 0 28,2 2 1,2 0 0,0 2-1,2 0-1,4 0 0,-4-6 0,6-2 0,-2 0-7,0 1 0,7-7 0,-1 4 0,2-2 4,-2 1 0,3-1 0,-3-5 1,3-1 11,3 0 1,0 1 0,-1-3 0,1-1 12,-1-2 0,1-1 0,-1 7-20,1-1 1,-1-5-1,3 0 1,1-1 2,3-1 1,1 0 0,-4-7 0,3 5 37,-3 2 1,4-6 0,1 4 12,1-1 0,0-5 82,2 4-58,4-4-13,-5-2-112,7 0-793,0 0 1,-8 0 0,-2 0-1</inkml:trace>
  <inkml:trace contextRef="#ctx0" brushRef="#br1" timeOffset="132025">5274 6444 6933,'-9'-9'-322,"1"1"516,8 8-74,0 0 1,8-2-113,3-4 0,-1 4 0,2-4-3,1 4 1,3 2 0,1-1-3,1-5 1,-1 4-1,1-4 12,-1 4 0,4 0 0,-1-2 0,-5-2-9,1 2 0,-1 3 0,3 1-40,-1 0 1,1 0-113,-1 0 70,1 0 1,-9 1 45,-3 5 0,-4-2 0,-2 8 42,0 1 0,-8 3 0,-1 1-10,-1 1 1,-6-7-1,7 1 1,-3 0-8,0-3 1,9 7-1,-5-6-10,0-1 0,6 7-3,-4-4 13,4-5 6,2 9 1,2-14-1,4 4 4,6-4 0,-3-2 0,3 0 1,2 0 0,1 0-6,3 0 1,-1 0 0,1 2-2,-1 3 1,-5-1 0,-1 8-1,3 1 0,-4 1 1,-1 0-1,-1-3 0,-4 3 1,4 1 0,-2 3 0,-3-1 0,-1 1 0,0-1 0,2 1 0,2-1 0,-2 1 0,-2-1 0,-2 1 0,0-1 0,0 0 0,0 1 0,0-1 0,0 1 0,0-7 1,-2 1-1,-4 2 0,2-7 0,-5 1 0,-1-2-7,0 0 1,4 0 0,-5-4-1,-3 2 3,-1 1 1,-3 1 0,1-6 28,-1 0 1,1 0 29,-1 0 1,3-2 0,1-4 30,2-5 1,9 1-27,-3-2 0,-2 1-17,2-7 1,0 1-15,6-1 1,0 1 0,2-1 6,4 1 0,-2 1 1,6 3-1,-1 1 25,1-1 1,-4 3 0,6-2-23,1-1 0,3-1 1,1 1-1,1 3 3,-1 2 0,-5-4 1,-1 5-1,1-3-46,-2-4 1,5 7 0,-3-1-36,3 0 0,3 0 0,-3-5-156,-3 1 0,-2 8 1,-6-4-226,1 1 0,9 5-198,-2-4 618,-5 4 0,9-6 0,-6-1 0</inkml:trace>
  <inkml:trace contextRef="#ctx0" brushRef="#br1" timeOffset="132436">6235 6497 7285,'10'-8'-421,"-3"6"1,-5-6-1,2 6 418,2-3 1,2 3 57,-2-4 0,-3 4-200,9 2 88,0 0 1,3 2 56,-3 4 0,3-4 0,-5 5 0</inkml:trace>
  <inkml:trace contextRef="#ctx0" brushRef="#br1" timeOffset="132697">6252 6654 6163,'18'0'16,"-7"0"1,1 0-35,2 0 0,1 0-78,3 0 96,-1 0 0,8 0 0,2 0 0</inkml:trace>
  <inkml:trace contextRef="#ctx0" brushRef="#br1" timeOffset="124649">6375 2777 5963,'17'0'0</inkml:trace>
  <inkml:trace contextRef="#ctx0" brushRef="#br1" timeOffset="124756">6409 2777 6157,'-9'0'-123,"1"0"0,8 0 0</inkml:trace>
  <inkml:trace contextRef="#ctx0" brushRef="#br1" timeOffset="125498">6427 2759 5957,'8'10'20,"-6"0"0,3-4-5,-3 5 1,4-1 0,0 2-6,-2 1 1,-2 3-1,0 1 1,2 1-10,2-1 0,-1 1 0,-5 1 0,0 2-4,0 3 0,2-1 1,2-6-1,2 1 8,-2-1 0,-2 7 0,-2-1 0,0-2 3,0-1 1,0 3 0,2 0-1,2-1 10,1-3 1,1-2 0,-4 1 0,2-1 2,2 1 0,0 5 0,-6 0 1,0 1-5,0 1 0,0-4 1,0 8-1,0 0-1,0-1 0,0 5 1,0-6-1,0 2-13,0 0 1,0-2 0,0 4 0,0-4-5,0-1 0,0 3 0,0-6 0,0-2 0,0-1 1,0 3 0,0 0 0,0 1-2,0 1 0,0-4 0,0 6 0,0 1 3,0-1 0,0-4 0,0 6 0,0 0-4,0-2 0,0 4 0,2-5 1,2-1 6,1 0 0,1 4 1,-6-4-1,0 1 7,0-1 1,0 4 0,0-4 0,0 0 0,0 1 1,0-3-1,0-6 1,0 1-8,0-1 1,0 1 0,0-1-1,0 1 18,0-1 0,0 1 0,0-1 3,0 1 0,6-1 0,0 0 11,-2 1 0,-2-1-19,-2 1 1,0-1 0,0 1-20,0-1 0,0 1 1,0-1-4,0 1 0,2-3 0,1-1 1,3-3-5,-2 3 0,-2-4 67,-2 1 45,8 1 35,-6 5-23,6-7-28,-8-2-416,0-8 0,2 0-249,3 0 577,-3 0 0,14-8 0,-6-2 0</inkml:trace>
  <inkml:trace contextRef="#ctx0" brushRef="#br1" timeOffset="126223">6305 5030 7569,'-10'0'-1491,"2"-2"1477,8-4 73,0 4-35,0-6-7,0 8 0,2 0-12,4 0 0,-2 0 0,8 0-1,1 0 0,-3 0 0,1 2 4,3 4 1,2-4 0,1 6-17,0 0 1,1-7 0,-1 5-8,1-4 0,-1-2 1,1 2-73,-1 4 0,-5-4 0,0 4 87,1-4 0,-5-2 0,7 7 0,-5 3 0</inkml:trace>
  <inkml:trace contextRef="#ctx0" brushRef="#br1" timeOffset="126481">6689 4873 7408,'0'-18'-1240,"0"6"1165,0 1 160,0 7-71,0-4 1,0 10-23,0 4 0,0 4 0,0 7 0,0 1 12,0-1 0,-2 6 0,-2 1 0,-2-1-85,2 2 0,1-4 81,-3 9 0,-4 6 0,-7 9 0</inkml:trace>
  <inkml:trace contextRef="#ctx0" brushRef="#br1" timeOffset="133983">7300 5501 7292,'-11'0'-1381,"-1"0"1434,8 0 42,-4-7 1,8 3 62,0-8-68,0 8 0,0-6-14,0 5-28,0 3 1,0-4 0,0 12 10,0 5 1,0 7 0,0 3-21,0 2 0,6 1 0,0-5 1,-2 2 5,-2 3 0,4 5 1,1-4-1,1 0-8,0 1 1,0 5-1,-3-2 1,5 2-89,0-2 0,0 4 0,-7-6 0,5 2 44,2 0 0,-6-7 0,2 1 0,-5-4-39,-1-1 1,6-1 0,0 1-41,-2-1 1,-2 1 0,0-3-57,4-3-437,-4-5 579,5-7 0,-7-7 0,0-3 0</inkml:trace>
  <inkml:trace contextRef="#ctx0" brushRef="#br1" timeOffset="134474">7335 5728 7458,'-6'-11'-344,"0"-1"0,1 6 0,7-3 427,3 1 1,-1-6-27,8 3 1,-6 3 0,3 0-17,-1 0 1,0 6-1,-2-3-46,5 3 0,-1-4 0,2 0-9,1 2 1,3 2-1,1 2 3,1 0 0,-7 0 0,1 0 4,2 0 1,1 0-1,1 2 1,-3 2-132,-1 2 0,-6 7 91,5-1 1,-7 3 57,2 3 1,-6-1 42,-6 1 0,-3-3 0,-7-1 0,2-4-6,3-3 0,-1-1 0,-5-4-5,-1 4 1,1-4 0,-1 4-115,1-4 0,-1 4 36,1-1 0,5 1 35,1-6 0,7 0 0,-4 0 0</inkml:trace>
  <inkml:trace contextRef="#ctx0" brushRef="#br1" timeOffset="135174">7772 5903 6272,'9'0'245,"5"8"-177,-8 3 1,5-1 0,-5 2-50,-2 1 1,-2 3-1,0 1-27,4 1 0,-4-1 0,4 1 1,-4-1-35,-2 1 1,0-7 0,2-1 0,1 0-107,3-1 0,0-3-192,-6 6 340,0-1 0,8-1 0,1-2 0</inkml:trace>
  <inkml:trace contextRef="#ctx0" brushRef="#br1" timeOffset="135646">8034 5763 6405,'0'-9'131,"2"1"1,3 8-106,7 0 1,-2 0-1,1-2-36,3-4 0,2 4 0,1-4-113,0 4 0,1 2 0,-1 0-285,1 0 408,-1 0 0,1 0 0,-1 0 0</inkml:trace>
  <inkml:trace contextRef="#ctx0" brushRef="#br1" timeOffset="136430">8348 5309 6682,'2'12'121,"4"-1"0,-2 1 1,5 6-1,1-1-114,0 1 0,-6 1 1,3 2-1,-1 3 12,0-3 1,6 4 0,-6-2 0,-1 1-14,3 1 0,-6-6 1,4 7-1,-4-3-15,-2 0 1,6 0 0,-1-5-31,-1-1 0,-2 1 0,0-1-138,4 1 1,-4-7 24,4 1 0,-4-6-349,-2 5 501,0-7 0,-8-4 0,-2-9 0</inkml:trace>
  <inkml:trace contextRef="#ctx0" brushRef="#br1" timeOffset="136758">8365 5536 7569,'0'-9'-655,"0"-7"0,0 6 653,0-7 1,2 7 0,2 2 0,4 3 56,2-1 1,-4 0 83,5 6 0,1 0-117,5 0 0,1 0 0,-1 0-33,1 0 0,-7 0 1,1 0-8,2 0 0,1 2-3,3 4 1,-3 3 0,-1 7-4,-3-4 1,-7 3 40,2-3 0,-4-3 0,-4 1 9,-4-2-26,4 5 0,-13-11 0,3 6 0,-3-2-4,-3 0 1,1 2 0,-1-5-117,1 3 0,-1 0-252,1-6 372,-1 0 0,1 0 0,-1 0 0</inkml:trace>
  <inkml:trace contextRef="#ctx0" brushRef="#br1" timeOffset="137392">8750 5746 7569,'-8'-10'-1187,"6"2"1212,-6 1 0,10-1-57,4-4 0,-2-1 73,8 7 1,-1 0 0,7 6 1,-1 0 1,1 0-1,-1 0-23,0 0 0,-5 0-22,0 0 0,-6 0 1,3 2-20,-1 4 1,-2 3 27,-6 9 1,-2-1-18,-4 1 0,2-3 1,-5-1-1,-1-4 5,0-3 1,4 5 0,-3-4 0,-1 0-2,0-1 1,4-1 0,-5-4 11,-3 4 1,-1-4 56,-3 4 32,8-4-23,3-2-38,7 0 0,7 0 0,5-2 13,4-4 0,1 4 0,1-4-19,-1 4 0,0 2 1,1-2-1,-1-2-9,1-2 1,-6 1 0,-1 5-263,3 0 1,1 0-328,3 0 570,-9 0 0,-1-8 0,-8-2 0</inkml:trace>
  <inkml:trace contextRef="#ctx0" brushRef="#br1" timeOffset="137899">8959 5187 7384,'18'-6'-1044,"-1"0"1079,1 2 1,-3 1 0,-1-1 0,-3-2 36,3 2 0,2 2 0,1 2-10,0 0 0,1 0 1,-3 2-1,-1 2-33,-2 2 0,-1 5 0,7-3 0,-3 2-25,-3 3 1,3-3 0,-3 2 0,2 1 8,-3 3 0,5 1 0,-4 1 0,1-1-24,-1 1 1,3 5 0,-3 2 0,1 0 11,-1 1 0,2 3 1,-7-4-1,1 0-15,0 0 1,4 5 0,-7-5-1,-1 0-14,-2 0 0,-2 4 0,0-5 1,-2-3-18,-3-2 1,1 1-1,-8-1 1,-4 1-39,-5-5 0,0-1 1,-8 3-1,-2 1-316,-2-1 399,-10-7 0,-2 5 0,-7-5 0</inkml:trace>
  <inkml:trace contextRef="#ctx0" brushRef="#br1" timeOffset="138579">7213 5379 6603,'-12'0'-263,"1"0"1,5 0 254,-6 0 1,0 0 92,-5 0 0,0 0-28,-1 0 1,1 0-1,-1 0-28,1 0 1,-1 6-1,3 2 1,1-1 4,2 1 0,1 6 0,-7-3 0,3 7-21,3 5 1,-3-3-1,5 5 1,-2 0 23,1 4 1,5 4 0,-4 2 0,2 0 33,5 0 0,-5 0 0,2 0 0,2 0-16,2 0 1,2-6-1,0 0 1,0 0-15,0-2 1,8-2 0,4-5 0,3 1-84,2 2 1,7 1-1,1-7 1,4-1-256,8-5 0,2 5 297,13-5 0,4-3 0,14 0 0</inkml:trace>
  <inkml:trace contextRef="#ctx0" brushRef="#br1" timeOffset="139462">9920 5397 7466,'-12'0'-530,"1"0"0,5 0 510,-6 0 137,8 0 124,-4 0-85,8 0-146,0 0 1,6-2 0,2-2-13,2-2 0,1 0 0,7 4 0,-1-2-112,1-2 1,1 1-1,2 5 1,5-2 43,1-4 1,2 4 69,6-4 0,0-4 0,0 1 0</inkml:trace>
  <inkml:trace contextRef="#ctx0" brushRef="#br1" timeOffset="150592">10863 5030 7185,'-10'-8'-561,"2"6"633,1-6-36,5 8 0,-14 0-18,5 0 1,1 0 0,-2 0-1,1 2-1,1 4 0,-6-2 0,5 6 0,-3-1-3,2 1 1,-3-4-1,3 6-13,-3 1 1,-3 3-1,3 1 11,3 1 1,4-7 0,8 1-27,0 1 0,0-3 1,0 2 11,0 1 0,6-3 0,2 0 10,2-2 1,1-1 0,7-3 2,-1 2 0,-5 0 0,0-6-4,1 0 0,3-2 0,1-2-3,1-2 0,-3-7 0,-1 3 11,-3 0 1,-7-5-1,2 3 39,-4-4 0,-2-1 0,0 0 9,0-1 1,0 1 0,0-1-37,0 1 1,0-1 0,0 1 0,0-1 6,0 1 1,-6 5 0,-2 1 0,1-3-107,-1-2 0,-6-1 1,3 0 43,-5-1 1,-1 3-1,-1 1 1,1 2 11,-1-1 1,1-3 0,-1 1 0,1 1 8,-1 2 0,1 1 0,-1-7 1,3 1 15,3-1 0,-3 1 0,5-1 0,-2 1 4,1 0 0,7-1 1,-4 1-5,0-1 1,6 1 0,-3-1 46,3 1 1,2 5 0,2 2-48,3 3 1,3-1 0,6 4 0,-3-4-16,3-1 1,2 3-1,1-4 1,2 0 15,5 1 1,-5 5 0,6-4 0,-1 2-21,-1 0 0,6-5 0,-6 5 1,-1 2-75,-3 2 0,-7 2 0,-1 0-246,3 0 1,-4 0 329,1 0 0,-15 16 0,2 3 0</inkml:trace>
  <inkml:trace contextRef="#ctx0" brushRef="#br1" timeOffset="152051">6864 6898 6449,'0'-9'91,"0"-1"-97,0 4-43,0 4 34,0-5 0,2 7 12,3 0 1,-1-2 0,8-2 23,1-2 1,-3 0 0,2 4-1,1-2 25,3-2 1,-1-1-1,1 3 1,-1-4-14,5-2 0,1 6 1,-3-3-1,-1 1-10,1 0 0,5-6 0,0 7 0,0-1-2,3-2 1,-5 4 0,8-6 0,2 1-18,2-1 1,2 6 0,0-4 0,0 3-32,0-1 1,0-2 0,0 4 0,0-2-11,0 2 1,0-3 0,-2 1-1,-2 2 7,-2 2 0,-2 0 0,4-2 0,-4-2 14,-2 2 0,4 1 0,-3-1 0,1-2 11,4 2 1,2-6 0,2 1 0,0-3 16,0 0 0,0 6 1,-1-5-1,1-1 6,0 2 1,0-3 0,0 5-1,0 0 26,0 1 1,-6-5 0,0 6 0,0 2-27,-1 2 0,3-4 1,-8 1-1,0-1 7,2-2 1,1 6-1,5-6 1,-2 3-26,2-1 0,2-6 0,2 4 0,2 1-6,3-1 1,-3 0 0,4 2 0,-4-3-2,-2-1 0,2 0 0,1 6 0,3-4 19,-2-1 0,-4 3 0,-4-4 0,-2 2 12,2 5 0,0-5 0,0 2 0,-2 0-6,2-2 0,2 7 0,0-7 0,-2 2-21,-2 0 1,1-6 0,5 7 0,-1-1 0,1-2 0,0 6 1,0-6-1,0 3-2,0-1 0,-2-6 0,-2 6 0,-2 0 19,2-1 1,2 3 0,2-6 0,-2 0 11,-4 1 0,4 5 0,-6-4 0,3 2-19,-1 0 1,-6-1 0,4 3 0,0-2-20,0 2 1,-3 0-1,5 0 1,0-2 4,-2 3 0,6-5 1,-4 2-1,4 2-2,2 2 0,0-4 0,0 1 0,-2-1 10,-4-2 0,4 6 0,-4-6 1,2 2 18,-2 1 0,2-3 0,-7 4 0,-3-2 20,-2 2 1,5 0-1,-1 0 1,-2-1-12,-1 1 1,-3-4 0,1 2 0,-1 0-1,1-1 1,-1 5 0,1-4 0,-1 2-1,0-2 1,3 4 0,1-6 0,2 3-24,-1-1 1,-3 0 0,-1 4 0,-1-2 11,1-2 0,-7 1 0,1 3-62,2-4 0,1 2 57,2-8 0,-5 8 23,0-1 1,-6-3-443,5 2-177,-7 0 0,4 8 582,-8 4 0,-8 4 0,-2 7 0</inkml:trace>
  <inkml:trace contextRef="#ctx0" brushRef="#br1" timeOffset="180214">8854 6689 6691,'-11'0'-737,"-1"0"906,8 0-158,-11 0 0,5 0 4,-7 0 0,5 0-31,0 0 0,3 2 0,-5 2 22,2 2 0,1 5 0,-5-3-6,5 2 0,-3-5 0,6 7 19,-1 2 0,-1-5 1,-4 3 10,3 2 1,5-1-1,-4 1 0,2-3 1,3 1 22,5 6 0,0-7-23,0 1 0,1-8 0,5 2-14,6-5 0,-2-1 0,1 0-38,3 0 0,1 0 1,3 0 19,-1 0 1,-5 0-1,0 0-3,1 0 1,-3 0 0,2 0 0,1 0 0,-3 0 2,1 0 1,1 0 9,6 0 0,-3 2 0,-1 2-7,-3 2 0,-5 6 1,4-4-2,-2 1 1,-3-3 0,-3 4 2,4-3 1,-4 1 7,4-2 0,-4-2 21,-2 8 1,0-7-16,0 7 1,0-6 0,-2 4 11,-4-3 0,-4-1 0,-7-4 20,-1 4 1,1-4 0,0 4-22,-1-4 1,1-2-1,-1 0 1,1 2-36,-1 3 1,1-3 0,-1 4 24,1-4 1,-1-2-249,1 0-484,7 8 714,2-6 0,8 13 0,0-5 0</inkml:trace>
  <inkml:trace contextRef="#ctx0" brushRef="#br1" timeOffset="181102">9047 6916 7348,'9'0'-362,"-1"0"437,-8 0 1,0 2 0,2 4-41,4 5 0,-4-1 0,4 2-26,-4 1 1,3 3 0,1 1 0,0 1-16,2-1 0,-4 1 0,5-1 0,-1 1 10,-4-1 0,0 0 0,0 1 0,2-1-27,-3 1 0,5-1 1,-2 1-1,-2-1 2,-2 1 0,0-7 0,2 1-73,1 2 0,1-5-91,-6 3 1,0-6 49,0 5 0,0-9 50,0-2 0,0-7 0,0-11 0,-2 1 21,-3-1 0,3 1 0,-6-3 0,2-1 64,0-2 0,-5-3 0,3 5 0,0-2-1,0 2 0,-3 1 1,5 3-1,0-1 32,-2 1 0,4-1 0,-5 1 25,1-1 0,-4 1 0,6-1 56,3 1 1,1 5 0,2 1-48,0-3 1,5-1 0,3-1 0,2 2-37,3 3 1,-3 5 0,2-4 0,1 2-26,3 5 1,1-5 0,1 2 18,-1 2 1,5 0 0,-3 0-1,-3-1 12,-1 1 1,-5 2 0,1 2-21,3 0 0,2 0 0,-1 2 0,-1 2-29,-3 1 0,-5 3 1,6-4 12,1 2 1,-3 5 0,0-3-1,-2 2 1,-3-4 65,-5 5 0,0-5 15,0 6 1,-2 0-48,-3 5 1,-5-5-1,-8-3 1,1-1-25,-1-4 0,1 0 1,0 0-1,-3 2-119,-3-3 1,3 5-1,-3 0 1,4 0 40,1-1 0,1 1 69,-1-2 0,-7 4 0,-2 7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6.408"/>
    </inkml:context>
    <inkml:brush xml:id="br0">
      <inkml:brushProperty name="width" value="0.08571" units="cm"/>
      <inkml:brushProperty name="height" value="0.08571" units="cm"/>
    </inkml:brush>
  </inkml:definitions>
  <inkml:trace contextRef="#ctx0" brushRef="#br0">18 1 7941,'17'0'0,"-7"0"-214,-2 0 42,-1 8 268,3-6 1,6 13-319,-5-3 0,-3-3 1,-8 3 217,0 2 0,0 1 0,-2 1 58,-4-5 0,2 5-541,-6-4 292,-3-5 0,-4 7 195,-1-8 0,1 7 0,-1-3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8.642"/>
    </inkml:context>
    <inkml:brush xml:id="br0">
      <inkml:brushProperty name="width" value="0.08571" units="cm"/>
      <inkml:brushProperty name="height" value="0.08571" units="cm"/>
    </inkml:brush>
  </inkml:definitions>
  <inkml:trace contextRef="#ctx0" brushRef="#br0">1 1 7841,'9'0'-1114,"1"0"742,-4 0 534,-4 0-127,13 0 1,-13 2 0,4 3 13,-4 7 0,0-2 1,2 1-47,2 3 0,-1 1 0,-5 3 0,0-1-29,0 1 1,0 0 0,0-1-68,0 0 0,-5 1 0,-3-1-53,-2 1 1,6-7-1,-3-1-98,-1-1 244,6-3 0,-14 1 0,7 2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8.954"/>
    </inkml:context>
    <inkml:brush xml:id="br0">
      <inkml:brushProperty name="width" value="0.08571" units="cm"/>
      <inkml:brushProperty name="height" value="0.08571" units="cm"/>
    </inkml:brush>
  </inkml:definitions>
  <inkml:trace contextRef="#ctx0" brushRef="#br0">1 1 7699,'17'0'-336,"1"0"1,-6 0 0,-1 0 65,3 0 0,-5 0 174,2 0 1,1 0 95,6 0 0,0 0 0,-2 0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9.151"/>
    </inkml:context>
    <inkml:brush xml:id="br0">
      <inkml:brushProperty name="width" value="0.08571" units="cm"/>
      <inkml:brushProperty name="height" value="0.08571" units="cm"/>
    </inkml:brush>
  </inkml:definitions>
  <inkml:trace contextRef="#ctx0" brushRef="#br0">0 1 7493,'18'0'-1381,"-1"0"1340,1 0 0,-1 0 0,0 2 64,1 4 1,-6-3-24,-1 2 0,9-3 0,7-2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9.533"/>
    </inkml:context>
    <inkml:brush xml:id="br0">
      <inkml:brushProperty name="width" value="0.08571" units="cm"/>
      <inkml:brushProperty name="height" value="0.08571" units="cm"/>
    </inkml:brush>
  </inkml:definitions>
  <inkml:trace contextRef="#ctx0" brushRef="#br0">1 1 7841,'17'0'-130,"1"0"0,-1 0 0,0 0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40.243"/>
    </inkml:context>
    <inkml:brush xml:id="br0">
      <inkml:brushProperty name="width" value="0.08571" units="cm"/>
      <inkml:brushProperty name="height" value="0.08571" units="cm"/>
    </inkml:brush>
  </inkml:definitions>
  <inkml:trace contextRef="#ctx0" brushRef="#br0">18 489 7876,'17'0'-331,"-7"0"1,0 0 301,-4 0 1,-5 1-20,5 5 0,-4 5 4,-2 5 1,0 2 0,-2-3 0,-2-1-238,-1-2 1,-3-1-81,2 8 361,-4-3 0,-7 2 0,-1 0 0</inkml:trace>
  <inkml:trace contextRef="#ctx0" brushRef="#br0" timeOffset="447">524 123 7715,'18'0'-147,"-1"0"0,-5 0 1,0 0-1,1 0 0,3 0 110,1 0 0,1 0 0,-1 0 0,1 0 54,-1 0 0,0 0 1,1 2-1,-1 2 53,1 1 1,5 7 0,0-4 0,1 1 25,1 5 0,-4-4 0,8 1 1,1 2-98,3-4 1,2 6-1,0-6-65,0 1 0,-6 4 1,0-7-1,1 1 0,-1 1-22,0 1 0,-7-5 1,0 0-1,-2-3-264,-3-2 1,2 6 351,-3-1 0,2 1 0,0-6 0</inkml:trace>
  <inkml:trace contextRef="#ctx0" brushRef="#br0" timeOffset="862">1101 0 6783,'-11'0'-9,"-5"0"0,13 2 1,-7 4 104,2 6 1,0 1 0,4 1 0,-3-2-27,-3 1 1,0 3-1,-3 3 1,1 3-46,-2 2 1,-1-2 0,-3-4 0,1 0-34,1-2 1,-2 1 0,1 1 0,0-1 3,-1 0 0,0 1 0,2-1 0,-3 1-58,2-1 0,5 2 0,2 0 0,1 0-87,-1-2 0,6 10 1,-2-9-237,4 1 1,2 0 384,0-1 0,8 0 0,2-1 0</inkml:trace>
  <inkml:trace contextRef="#ctx0" brushRef="#br0" timeOffset="1212">1484 349 7742,'0'11'-10,"0"1"48,0 2 1,0-5 0,0 3 0,0 2-135,0 2 1,0-3 0,0 2-1,0 5 89,0-1 1,0 0-1,0-1 1,2 2-4,4 4 1,-3-5-1,1 5-33,-1 1 1,-3-2 0,0 4 0,0-3 0,0-2 28,0 4 0,0-7 0,0 5 0,0-4-206,0-3 0,-3 0 0,0 1-258,-3 0 478,0-2 0,-1 3 0,-4-2 0</inkml:trace>
  <inkml:trace contextRef="#ctx0" brushRef="#br0" timeOffset="1656">1484 437 7816,'8'-11'-496,"-5"-4"0,4 5 0,-6-5 557,5 3 0,-4 3 0,6 4 2,1 0 1,-7-1-10,10 6 0,0 0 0,5 0-41,1 0 1,-1 0 0,2 0 0,-3 0-14,2 0 1,0 0-1,1 3 17,4 2 0,-4-3 1,4 5-1,-3 1 1,-5-3-1,-3 5-7,-6 5 1,-4-6 0,-2 2-10,0 3 1,-2-3 0,-4-1 9,-6 4 0,-3 1 0,-3-2 0,2-4-26,-2-1 0,0-1 0,0-3 0,2 2 22,-2-1 0,3-2 0,0 2 0,5 0-25,-4-2 0,-2 0 1,-2-1-429,1 4-182,7-5 628,2 7 0,8-8 0,0 0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6.798"/>
    </inkml:context>
    <inkml:brush xml:id="br0">
      <inkml:brushProperty name="width" value="0.08571" units="cm"/>
      <inkml:brushProperty name="height" value="0.08571" units="cm"/>
    </inkml:brush>
  </inkml:definitions>
  <inkml:trace contextRef="#ctx0" brushRef="#br0">1 33 7681,'11'0'-626,"1"0"1,-6 0 830,5 0 1,-5 0-1,4 2 1,0 2-91,-1 2 0,3 6 0,5-5-91,1 3 1,0 0 0,-1 3 0,0-1 19,1 2 1,-1-1 31,1-1 0,-1 3-232,2-3 0,-3 4-45,1 1 223,-7-7 15,6 5-129,-7-5 1,3 5-391,0-3 1,-7-4-21,8-8 502,-10 7 0,5-4 0,-8 4 0</inkml:trace>
  <inkml:trace contextRef="#ctx0" brushRef="#br0" timeOffset="289">420 33 7659,'0'-11'-526,"0"-1"723,0 8 1,-1-2-19,-5 12 0,1 4-106,-7 7 1,7 1-28,-6-1 23,-1 1 0,-4-1-97,4 1 1,-3-1-1,3 1 1,-4-1 3,-1 1 1,1-1-1,-3 0 1,2-2-241,-1-2 255,8 2 36,-5-5-354,13 7 1,-12-5 0,9-1 326,1 2 0,-6-4 0,1-1 0</inkml:trace>
  <inkml:trace contextRef="#ctx0" brushRef="#br0" timeOffset="973">665 329 6289,'-12'7'181,"0"-1"-32,0 0 1,2-6 137,-2 0-271,7 0 1,-1-6 2,12 0 0,-1-1 0,7 6 38,1-5 0,2 5 0,3-5-12,-1 3 1,0 3-1,2 0 1,-2 0-12,0 0 1,-1 3 0,-2 0 0,-4 2-22,5 0 0,-6 3 0,1-1-59,-2 4 0,-2 0 0,-6 6 3,0 1 46,0-9 0,0 7-58,0-4 1,-3-3 45,-2 2-13,-5 2 29,1-4 0,-8 7-20,6-4 0,-3-3 25,2 3 0,-3-6-25,3 6 31,5-2 0,-8 2-26,3 0 9,4-9-4,-8 13 12,15-14-68,-7 6 58,8-8-242,0 0 210,8 0 1,1 0 255,8 0-243,-6 0 8,4 0 0,-11 0 174,7 0 1,-5 0-53,5 0 0,-4 0-79,5 0 25,-9 0-96,13 0 98,-7 0-32,2 0 53,3 0-49,-3 0 21,5 0-8,2 0 118,-8 0-128,6 0 21,-6 0-26,6 0-78,3 0 85,-2 0 13,-8 0-19,7 0 14,-6 0 11,7 0-14,-8 0-297,8 0 6,-15 0 269,12 0 0,-11 0-386,5 0 178,0 0-52,-7 0-155,7 0 0,-8 2 397,0 4 0,0-5 0,0 7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4.930"/>
    </inkml:context>
    <inkml:brush xml:id="br0">
      <inkml:brushProperty name="width" value="0.08571" units="cm"/>
      <inkml:brushProperty name="height" value="0.08571" units="cm"/>
    </inkml:brush>
  </inkml:definitions>
  <inkml:trace contextRef="#ctx0" brushRef="#br0">0 140 7755,'10'0'-1697,"-2"0"1720,-8 0 0,0-2 24,0-5 56,0 6-61,0-7 1,0 8 1359,0 0-1326,0 8-13,0-7-17,0 8 1,2-7-1,3 4-27,7 5 1,4-1 0,1 0 0,-1-1 3,-5 1 1,11-4 0,-5 4 43,2-3-13,1 6-43,5-10-140,-5 12-9,5-14 160,-8 16-157,8-15 4,-5 12 138,5-3-66,-7 7 1,-1-8 0,0 2-169,1 1 1,-1 4-201,1-1 0,-7 1 427,1-5 0,-8 2 0,4-12 0,-8 7 0</inkml:trace>
  <inkml:trace contextRef="#ctx0" brushRef="#br0" timeOffset="695">419 35 7916,'0'-10'-623,"0"-5"554,0 13 180,0-6 60,0 8 1,-2 8-98,-3 4 1,3-3-1,-6 1 1,2 0 44,0-1-51,-7 3-5,11-2-98,-14 5 116,7-5-16,-1 7-71,-6 1 1,7-1 3,-9 1 1,6 5-1,1 0 1,-1-1-28,2-3 1,-3-2 0,5 2-1,0 3-8,1 1 1,1 1 0,4-8-22,-4 2 0,4 0 1,-4 0 7,4-2 1,2-4 36,0 1 0,0-8-128,0 7 0,-2-6 23,-3 4-362,3-5 91,-14 2 110,6-7 177,1 0 1,3-6 215,12 0-171,-4 2 86,5 4 24,-7 0 692,0 0-480,8 0-224,-6 0-5,6 0 1,-6 0 89,4 0-291,-4 0 204,5 0 12,-7 0-846,0 0 255,8 0 540,-6 0 0,14 0 0,-7 0 0</inkml:trace>
  <inkml:trace contextRef="#ctx0" brushRef="#br0" timeOffset="1129">751 471 8244,'0'18'221,"0"0"-78,0-2-231,0 3 154,0-2-91,0-8 0,0 6 0,3-3 0,0 4-154,3 1 1,2-1 0,-5-3-125,3 0 1,2-10 0,-3 4-471,1 2 661,0-8 1,-5 7 111,5-8 0,-5-15 0,7-4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7.827"/>
    </inkml:context>
    <inkml:brush xml:id="br0">
      <inkml:brushProperty name="width" value="0.08571" units="cm"/>
      <inkml:brushProperty name="height" value="0.08571" units="cm"/>
      <inkml:brushProperty name="color" value="#E71224"/>
    </inkml:brush>
  </inkml:definitions>
  <inkml:trace contextRef="#ctx0" brushRef="#br0">53 18 6636,'-10'2'66,"4"3"-24,5 7 0,1 4 0,0 1 1,0 1 56,0-1 0,5 6 0,1 3 0,-2 1 95,-2 4-153,-2 2-24,0 2 1,0 0-3,0-1 1,0 7-1,-2 0 1,-2-2-60,-2-1 87,1-4-17,5 1 1,0 0 7,0-1-140,0-6 1,0 5-394,0-4 204,0-4 277,0 1-266,0-8 25,0-2 142,0-5 56,0 3-86,0-12 147,0 14 0,7-14 0,-5 5 0,6-7 0</inkml:trace>
  <inkml:trace contextRef="#ctx0" brushRef="#br0" timeOffset="754">1 105 7825,'0'-12'-627,"0"1"0,2 1 703,3-2 1,-1 3-36,8 3 0,0 4 0,3-6 0,-1 2 63,-3 0 1,1 1 0,5 5-40,1 0 0,-1-2 0,1-2 0,-1-2-32,1 2 0,-1 2 0,1 2 1,-1 0-48,1 0 1,-7 0 0,1 0 0,0 2-12,-3 4 1,7-2 4,-5 7 1,-3-5-1,-2 6 7,-4 2 1,-4-1 0,-2 1-1,-4-3 7,-1 3 1,4-4-1,-8-1 1,0 1-34,-3 0 0,-1-4 0,-1 3 14,1-1 0,-1 0-155,1-2 128,-1-4 1,11 3 27,7-10 0,7 3 0,11-6 1,-1 2 8,1 0 1,-1-5-1,1 5 1,-1 2 8,1 2 0,6-4 1,-2 0 31,-1 2 0,5 2 0,-3 2 0,-2 0 1,-3 2 0,-5 2-14,-1 2 1,-6 6-1,4-4 6,-3 1 1,-1 3-1,-8 5-9,-4 1 0,3-7 0,-9-1 1,-2-2 2,-1-4 0,-2 4 1,-1-1 0,0 4 1,1-8-1,-1 5-30,1-1 0,-1-5 0,1 4-73,0-4 1,-1-2 0,1 0-283,-1 0 1,6 0 370,1 0 0,7 0 0,-12-8 0,7-1 0</inkml:trace>
  <inkml:trace contextRef="#ctx0" brushRef="#br0" timeOffset="1307">788 262 6337,'0'-10'619,"-3"1"-422,-3 3-220,4 4 0,-13-6-215,3 8 299,-3 0-11,4 8 0,3-6 66,2 4 0,1 3-27,-7 3-28,9-4 1,-5 7 0,8-3-29,0 4 0,0 1 0,2 0-44,4 1 0,1-1 1,7 1-1,-2-1 1,1 1 0,-3-7 0,1-1-25,3-2 1,3 4-1,5-7 1,1-1-1,-2 0-36,-1 2 0,4-4 0,-2 4 1,1-6 33,-4-6 1,-2 2 0,0-8 58,1-1 1,-6-3-1,-3-1 1,-1-1 14,-4 1 0,-3 5 0,-1 1 1,0-2-31,0-4 0,0 0 0,-1 0 0,-5 1 3,-6 4 0,3-1 1,-3 8-1,-4 0-143,-5 3 0,1 2 0,-2 2 0,3 3-385,0 0 518,2 8 0,-8-3 0,-3 8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6.598"/>
    </inkml:context>
    <inkml:brush xml:id="br0">
      <inkml:brushProperty name="width" value="0.08571" units="cm"/>
      <inkml:brushProperty name="height" value="0.08571" units="cm"/>
      <inkml:brushProperty name="color" value="#E71224"/>
    </inkml:brush>
  </inkml:definitions>
  <inkml:trace contextRef="#ctx0" brushRef="#br0">10 18 7896,'-10'0'-276,"18"0"1,-2 0 0,11 0 355,-1 0 1,-7-2 0,3-2-70,2-2 0,1 0 0,3 6 0,-1 0-133,1 0 1,-1 0 0,-1 0-46,3 0 1,-2 0 0,1 0 0,-3 2 166,-3 4 0,3-4 0,-5 6 0,8-8 0</inkml:trace>
  <inkml:trace contextRef="#ctx0" brushRef="#br0" timeOffset="433">97 173 7491,'0'9'-605,"0"0"558,0-9-20,0 0 0,8 0 76,4 0 0,-3 0 0,3 0-48,1 0 0,3 0 48,0 0 1,-3 0-5,-1 0 1,-1 0-6,7 0 0,7 7 0,2 4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40.648"/>
    </inkml:context>
    <inkml:brush xml:id="br0">
      <inkml:brushProperty name="width" value="0.08571" units="cm"/>
      <inkml:brushProperty name="height" value="0.08571" units="cm"/>
      <inkml:brushProperty name="color" value="#008C3A"/>
    </inkml:brush>
  </inkml:definitions>
  <inkml:trace contextRef="#ctx0" brushRef="#br0">385 70 7569,'0'-17'-1221,"0"7"1286,0-5 0,0 11-4,0-8 1,-8 8-39,-4-2 0,3 5 1,-3 1-10,-2 0 0,5 0 0,-3 0 0,-2 1-41,-1 5 0,-3-2 1,-1 6-1,-2 0 0,-3-1 1,-1-3-1,4 6 1,-3-1 16,3-1 0,-4 6 1,2-5 62,1 5 0,5-5 0,5 1-44,6 2 1,4-5-4,2 3 0,2-2 0,4 1-1,6-5 0,3 2 1,3-2-1,-1-2-6,1-2 0,-3 0 0,1 1 5,1 3 0,3 0 0,9-6-5,-6 0 0,-4 2 0,-1 2 0,-1 2 0,1-2 0,-7-2 0,1-1-10,2 5 1,-5-2 0,1 8 5,-2 1 0,-2-3 0,-6 2 3,0 1 0,0-3 0,-2 2 18,-4 1 1,4-3 0,-6 0 0,2-1 16,1 1 1,-9-4 0,2 4 98,-3-3 0,-3 1 0,1-4-89,-1 2 1,1 0-1,0-6-54,-1 0 1,1 0-288,-1 0-300,1 0 598,7 0 0,2-8 0,8-2 0</inkml:trace>
  <inkml:trace contextRef="#ctx0" brushRef="#br0" timeOffset="584">542 402 7185,'0'-9'-303,"0"1"502,0 8-88,0 0 1,0 8-66,0 3 1,0 5-1,0 1 1,0 1-5,0-1 1,0 1 0,0-1 0,0 2-28,0 5 1,0-5 0,0 6 0,0-1-21,0-1 0,0 2 0,2-4 1,2 5-9,1 1 1,3-6 0,-4 4 0,2-1 9,-2-1 1,4 0 0,-3-5 0,-1-1-52,-2 1 0,-2-1 0,0 1 0,0-1-64,0 1 0,0-7 0,0 1-79,0 1 0,0-3 0,-2 0-25,-4-2 0,3-3 222,-9-5 0,0-7 0,-5-3 0</inkml:trace>
  <inkml:trace contextRef="#ctx0" brushRef="#br0" timeOffset="1031">559 455 7569,'8'-10'-1470,"-6"2"1613,6 0 1,-6 5-38,3-9 0,-1 6 1,8-4-33,2 3 0,-5-5 1,3 6-1,2 0-24,1-1 1,8 5 0,1-4-1,-3 4-1,-2 2 0,-1 0 1,-1 0-49,1 0 1,-1 0 0,1 0-133,-1 0 0,1 8 40,-1 3 1,-1 5 74,-5 1 0,-3 1 0,-10-1 17,-4 1 0,2-7 0,-7 1 1,-3 0-6,-1-3 1,-3 5-1,1-6 1,-1-1 28,1 1 0,-1 0 0,-1-4 4,-4 2 0,3-1 0,-3-5 0,4 0-81,1 0 1,6 0-130,1 0 165,-1 0 16,2-7 0,10-3 0,10-8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5.443"/>
    </inkml:context>
    <inkml:brush xml:id="br0">
      <inkml:brushProperty name="width" value="0.08571" units="cm"/>
      <inkml:brushProperty name="height" value="0.08571" units="cm"/>
      <inkml:brushProperty name="color" value="#E71224"/>
    </inkml:brush>
  </inkml:definitions>
  <inkml:trace contextRef="#ctx0" brushRef="#br0">0 18 8147,'10'10'0,"-2"-2"-217,-8-8-352,0 0 571,0 7 293,0-5-312,8 14 1,-1-12 0,7 5 61,-2-1 1,-7 0-1,7-4 1,0 4-44,-3 1 0,7-5 0,-4 4 0,3 0 73,3 3-321,-1-3 0,0 6-49,1-9 314,-1 9-558,1-12 249,-1 14-35,1-15 325,-1 15 0,8-14 0,-5 13 0,5-5 0</inkml:trace>
  <inkml:trace contextRef="#ctx0" brushRef="#br0" timeOffset="656">647 1 6339,'-10'0'-113,"2"0"473,8 0-346,0 0 1,-6 2 134,1 3-26,-1-3 0,-1 12 13,-6-8 0,-2 7-74,-2-1 0,-1 4 0,2 1-23,5 0 0,1 1 0,6-1 0,-2 1 52,2-1-51,2 1-29,-5-1 1,5 1 57,-4-1-42,4 8-79,2-5 85,0 5 2,0 0-12,-8-5 5,7 5-10,-8-8-18,9 1 0,-1 1 0,-2 3 0,-4 1 43,3-2-88,-6-9 71,8 3-15,-13-5-85,13 9 85,-14-11 8,14 8-18,-5-14-234,-1 13 234,6-13 0,-6 6-537,8 0-85,0-6 376,0 13-29,8-13 274,-6 6 0,21-16 0,-3-2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0.790"/>
    </inkml:context>
    <inkml:brush xml:id="br0">
      <inkml:brushProperty name="width" value="0.08571" units="cm"/>
      <inkml:brushProperty name="height" value="0.08571" units="cm"/>
      <inkml:brushProperty name="color" value="#E71224"/>
    </inkml:brush>
  </inkml:definitions>
  <inkml:trace contextRef="#ctx0" brushRef="#br0">18 18 7954,'9'-8'0,"-1"6"-303,0-6 283,-6 8-104,5 0 1,-5 0 55,4 0 0,-2 0 115,8 0 0,-3 8 1,5 4-1,-4 3 11,-3 2 1,1 3-1,-4 1 32,2 3-98,0 7 1,-6-4 0,2 6 152,4-4-345,-5 4 245,7-6-9,-8 8-57,0 0 1,0 0-201,0 0 160,0 0 0,0 1 1,0-4-1,0-1 0,0-2 1,-2 0-107,-4-1 1,5-2 0,-5-5 0,4 3 58,2-3 1,0-7 0,0-3 107,0 3 0,0 1 0,0 3 0</inkml:trace>
  <inkml:trace contextRef="#ctx0" brushRef="#br0" timeOffset="716">0 192 7671,'10'-8'-476,"3"5"493,-7-9-256,8 8 177,-12-11 29,13 13 125,-13-14 42,14 14-27,-14-13 0,13 13-159,-5-6 1,7 0-1,1-2 42,-1 1-72,1 1 141,-1 0-14,1 6-7,-1-6 26,8 8-65,-5 0 166,5 0-128,0-7 14,-5 5-12,5-6 2,-8 8-18,8 0 15,-5 0-109,5 0 124,-7 0 22,-9 0-218,7 8-30,-5 1 136,-3 1 1,0 6 0,-8-5-1,-2 5-15,-4 1 1,-2-5 0,-5 0 47,1 1 1,-1-3 0,-9 0 0,-1-1-54,3 1 31,-1-6 12,4 4-6,-1-8 163,9 7-153,-7-5 13,14 6 4,-13-8-6,13 0-29,-6 0 6,8 0 1,2 0-1,4 0 12,5 0 1,5 0 0,1 0 0,1-2 12,-1-4 1,1 4-7,-1-3 205,1 3-201,-1-6-1,1 6 10,-9-6-9,7 8 23,-14 0 10,14 0 58,-7 0-74,1 0-20,5 0 21,-13 0 10,14 0-25,-14 0 0,11 2 0,-7 4-62,-2 6 1,0-3 0,0 3 40,1 2 0,2 1 48,-7 3 1,-3-3-8,-1-3-5,1 3 1,-11-11 0,6 6-1,-1 0-7,-5-1 1,4-5 0,-1 4 0,-3 0-21,0-6 20,-5 5 0,9-7 2,-5 0-152,5 8 0,-7-6 128,-1 6 9,8-8-178,-5 0 0,5 0-213,-7 0 1,7 0 391,2 0 0,1-8 0,-3-2 0</inkml:trace>
  <inkml:trace contextRef="#ctx0" brushRef="#br0" timeOffset="1043">751 367 7871,'10'0'527,"-3"0"-720,-7 0 1,6 2-1,0 4 129,-2 5 0,-2-1 1,-2 2 58,0 1 0,0 3 0,2-1 1,3-1-90,1-3 0,-2 1 0,-4 7 144,0-3-50,0 1 0,9 2 0,0-3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9.985"/>
    </inkml:context>
    <inkml:brush xml:id="br0">
      <inkml:brushProperty name="width" value="0.08571" units="cm"/>
      <inkml:brushProperty name="height" value="0.08571" units="cm"/>
      <inkml:brushProperty name="color" value="#E71224"/>
    </inkml:brush>
  </inkml:definitions>
  <inkml:trace contextRef="#ctx0" brushRef="#br0">0 106 5756,'0'9'525,"2"-1"-418,4-8 0,4 0 0,7 0-51,1 0 1,-1 0 0,0 0 0,1 0-40,-1 0 0,1 0 0,-1 0 0,1 0-16,-1 0 0,7 0 0,-1 0 0,-2 0-116,-1 0 1,3 0-1,0 0 1,0 0-187,3 0 0,-7 0 301,5 0 0,-4-8 0,-4-1 0</inkml:trace>
  <inkml:trace contextRef="#ctx0" brushRef="#br0" timeOffset="397">192 1 7448,'10'0'-195,"-1"2"0,-8 2 283,5 1 0,-5 9 0,5-2-9,-4 3 0,-2-3 0,0-1 0,0 3-73,0 2 0,0 1 0,0 2 1,0 3-197,0 1 1,2 0 0,2-5-1,2-1 51,-1 2 0,-4-3 0,1 2 18,3-1 121,-3-7 0,14 5 0,-6-5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2.914"/>
    </inkml:context>
    <inkml:brush xml:id="br0">
      <inkml:brushProperty name="width" value="0.08571" units="cm"/>
      <inkml:brushProperty name="height" value="0.08571" units="cm"/>
      <inkml:brushProperty name="color" value="#E71224"/>
    </inkml:brush>
  </inkml:definitions>
  <inkml:trace contextRef="#ctx0" brushRef="#br0">18 138 6155,'-10'0'0,"2"0"-4,8 0 1,0-2 357,0-4-32,0 4-116,0-6-134,0 8 0,2 0 12,4 0-13,-4 0 8,6 0-7,0 0-20,1 0-74,1 0 24,6 8 0,-7-4 0,9 6 0,-1 0 0,1-3 36,-1 1 1,3 6 0,1-3 0,4 3-62,2-2 1,-3 3-1,3-3 1,0 1-119,0-1 1,0 3 0,2-5-1,-3 2-59,-1-1 1,-6-7-1,5 4 1,-5-2 199,-2 0 0,-5 0 0,0-6 0,-1 0 0,7 0 0</inkml:trace>
  <inkml:trace contextRef="#ctx0" brushRef="#br0" timeOffset="426">350 51 7887,'0'-18'-839,"0"1"835,0 7 1,0 4 0,-2 10 4,-4 2 0,2 7 0,-6-1 0,1 2 8,-1-3 1,4 5 0,-4-4 0,1 3-17,-1 2 1,-2 1 0,-3 1 0,1 3-1,3 1 0,1 0 0,-4-5 1,3-1-5,-3 1 1,4 1 0,1 2 0,-1 3-54,0-3 0,5-2 0,-5-1-92,2-1 1,-4 1 0,7-1 43,1 1 1,2-7 111,2 1 0,0 0 0,0 5 0</inkml:trace>
  <inkml:trace contextRef="#ctx0" brushRef="#br0" timeOffset="825">769 348 7861,'1'11'-574,"4"1"529,1 1 0,-1-3 0,-5 2 0,0 1 37,0 3 0,0 1 0,0 1 0,0-1 57,0 1 0,0 5 0,0 0 1,0-1-330,0-3 1,0 4 0,0 1 279,0-3 0,0-2 0,0-1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4.681"/>
    </inkml:context>
    <inkml:brush xml:id="br0">
      <inkml:brushProperty name="width" value="0.08571" units="cm"/>
      <inkml:brushProperty name="height" value="0.08571" units="cm"/>
      <inkml:brushProperty name="color" value="#E71224"/>
    </inkml:brush>
  </inkml:definitions>
  <inkml:trace contextRef="#ctx0" brushRef="#br0">0 88 6832,'18'0'150,"-1"0"-139,1 0 0,-6 0 0,-1 0 0,3 0-19,1 0 0,10 0 1,2 0-29,1 0 1,-3 0 0,-7 0 0,-1 0-18,0 0 0,3 0 0,1 0 0,1 0-54,1 0 1,2 0 0,-3 0-1,1 0-97,-4 0 1,-2 0 203,1 0 0,-1 0 0,1 0 0</inkml:trace>
  <inkml:trace contextRef="#ctx0" brushRef="#br0" timeOffset="438">210 0 7637,'10'0'-125,"-2"0"1,-8 2-88,0 4 0,0-2 273,0 8 0,0-6-32,0 5 1,0 1-1,0 5-12,0 1 1,0-1-1,0 1-48,0-1 1,5 1 0,1-1 0,0 1 0,0-1 57,0 1 1,-1-1-1,-3 0-276,4 1 1,-4-1 0,4 1 248,-5-1 0,8 1 0,0-1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1.226"/>
    </inkml:context>
    <inkml:brush xml:id="br0">
      <inkml:brushProperty name="width" value="0.08571" units="cm"/>
      <inkml:brushProperty name="height" value="0.08571" units="cm"/>
      <inkml:brushProperty name="color" value="#E71224"/>
    </inkml:brush>
  </inkml:definitions>
  <inkml:trace contextRef="#ctx0" brushRef="#br0">0 1 6105,'18'0'0,"-1"0"0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1.432"/>
    </inkml:context>
    <inkml:brush xml:id="br0">
      <inkml:brushProperty name="width" value="0.08571" units="cm"/>
      <inkml:brushProperty name="height" value="0.08571" units="cm"/>
      <inkml:brushProperty name="color" value="#E71224"/>
    </inkml:brush>
  </inkml:definitions>
  <inkml:trace contextRef="#ctx0" brushRef="#br0">0 18 8014,'12'0'-109,"-1"0"1,-1 2 0,4 3-556,-3 0 1,-5 0 646,6-5 1,-1 0 16,7 0 0,-1 9 0,1 0 0</inkml:trace>
  <inkml:trace contextRef="#ctx0" brushRef="#br0" timeOffset="171">489 35 7920,'18'0'-187,"-1"0"0,-5 0 1,-1 0-338,3 0 1,1 0 523,3 0 0,-1 0 0,1 0 0</inkml:trace>
  <inkml:trace contextRef="#ctx0" brushRef="#br0" timeOffset="355">1048 1 8014,'17'0'-495,"1"5"0,-1 1 1,1-2 840,-1-2 1,-5 5-347,0-2 0,-9 0 0,5-5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0.704"/>
    </inkml:context>
    <inkml:brush xml:id="br0">
      <inkml:brushProperty name="width" value="0.08571" units="cm"/>
      <inkml:brushProperty name="height" value="0.08571" units="cm"/>
      <inkml:brushProperty name="color" value="#E71224"/>
    </inkml:brush>
  </inkml:definitions>
  <inkml:trace contextRef="#ctx0" brushRef="#br0">1 140 7794,'17'0'-954,"-7"0"0,0 0 1094,-5 0 2,-3 0 1,8-5 338,-4-1-304,-4 0 0,7 6-82,-3 0 0,4 0 1,7 0-217,1 0 1,5 0-1,2 0 1,1 0-25,-1 0 0,5 0 0,-5 0 36,2 0 0,-6 0 0,3-2 1,-5-2 108,-2-2 0,8 0 0,3 6 0</inkml:trace>
  <inkml:trace contextRef="#ctx0" brushRef="#br0" timeOffset="267">175 1 7960,'-8'0'-425,"-3"0"0,7 2 158,-2 3 0,-2 5 327,3 8 1,3-1 0,-4 0 2,4 1 1,2-1 0,0 1-90,0-1 0,0 1 0,0-1-251,0 1 1,8-2 276,3 3 0,5-2 0,1 1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7.478"/>
    </inkml:context>
    <inkml:brush xml:id="br0">
      <inkml:brushProperty name="width" value="0.08571" units="cm"/>
      <inkml:brushProperty name="height" value="0.08571" units="cm"/>
      <inkml:brushProperty name="color" value="#E71224"/>
    </inkml:brush>
  </inkml:definitions>
  <inkml:trace contextRef="#ctx0" brushRef="#br0">140 36 6710,'6'11'379,"0"1"-311,-3 2 0,1-1 1,0 1-1,2-3-16,-2 3 1,-2 7 0,-2 3-1,2-1-34,4 2 0,-4 0 0,3 6 0,-1-2 55,2 2-40,-4 2 29,6 2-50,-8 0-549,0 0 270,8 0 120,-7-8 0,7 4-47,-8-7 1,0 5 0,0-6 193,0-2 0,0-7 0,0-2 0,0-1 0,0 7 0</inkml:trace>
  <inkml:trace contextRef="#ctx0" brushRef="#br0" timeOffset="688">0 71 8029,'10'-10'0,"-2"-6"-280,-1 14 1,3-13 118,8 3 0,-7 4 0,1 3 65,1 3 1,3 2-1,1 0 149,1 0 0,-1 0 1,1 0-1,-1 0-34,1 0 0,-1 0 0,1 0 0,1 2 22,4 3 0,-3-3 0,3 6 0,-4-2 101,-1 0-155,-1 0-11,1 1 61,-1-5 1,-7 14-93,-2-14 1,-8 8 101,0-5-130,0-3 113,0 14-54,0-14 0,-8 11 1,-4-5-1,-3 0-4,-3 0 0,1-1 1,-1-3-11,1 2-3,7 0 29,-5 2 2,5-6-4,-7 5 17,7-7-15,-6 0 11,14 0 2,-5 8-9,7-6-6,0 6 9,0-8 0,2 0 1,3 0-1,7 0 2,4 0 0,1 0 0,1-2 1,-1-2-21,0-2 20,1 0 19,-1 6-19,1 0-3,-1 0 160,1-7-155,-1 5 2,1-6-1,-1 8 3,-7 0-1,5 0 1,-7 2 4,4 4 63,3-4-60,-13 5 1,8-1-196,-4 0 195,-4 0-4,6 2 0,-8-5-70,0 9 62,0-8 2,0 12 19,0-15 1,0 15-55,0-4 35,-8 3 1,4-5-1,-6-2 1,0-3 103,1 1 1,-3 2-1,-5-4-91,-1 2 0,1 0-318,-1-6 148,1 7 1,5-5-346,1 4 283,7-4 219,-4-2 0,8 0 0,0 0 0</inkml:trace>
  <inkml:trace contextRef="#ctx0" brushRef="#br0" timeOffset="1238">805 367 6448,'0'-11'113,"0"-1"0,0 8 0,6-2-105,6 5 0,-2 1 1,1 0-1,3 0 3,1 0 0,3 0 1,-1 0-10,1 0 0,-1 7-17,1 5 1,-9 3 19,-3 3 0,-4-1 0,-4-1 0,-1-3-12,-3-1 1,-8-2 0,2 3 0,-5-1 3,-5 2 1,1-5 0,-2 1-1,3 0-1,3-1 0,5-3 1,1 4 3,-3-2 0,4 0-2,-1-3 0,7-3 1,-2 6 60,12-8 1,4-2 0,7-2 54,2-2 0,-3 1 0,1 5-113,1 0 1,-1 0-1,1 0-112,-1 0 1,1 0 0,-1 0 0,1 0 55,-1 0 1,1 0 0,-1 0-650,1 0 704,-9 0 0,8 0 0,-8 0 0</inkml:trace>
  <inkml:trace contextRef="#ctx0" brushRef="#br0" timeOffset="1612">1467 71 8029,'10'0'-304,"0"0"132,-5 0 0,6 0 1,6 0 191,0 0 1,1 0-1,-1 2 82,0 3 1,1-1 0,-1 6 47,1-2-104,-8 5 1,5-9-1,-3 8 21,3 1-80,3-5 1,-1 8 0,2-5 0,-1 3-122,5-2 0,-3 3 0,3-5 1,-6 1-118,-5 1 1,5-8 0,-7 4-334,6-1 584,1-5 0,1 6 0,-1-8 0</inkml:trace>
  <inkml:trace contextRef="#ctx0" brushRef="#br0" timeOffset="1906">1869 53 8029,'-10'-8'-497,"3"6"168,7-13 1,0 11 105,0-8 291,0 8 0,-6-1 0,-1 9-10,-4 1 0,5 9 1,-5-4-1,0 1 7,0 1 1,-4 0 0,3 5 0,-2 0-36,-5 1 0,8-6 1,-1-1-108,-2 3 58,7 1 0,-9 3 1,6-1 5,2 1 55,-9-1-413,7 1 221,1-1 1,0-5 25,3-1-309,3 1 433,-5-2 0,1-2 0,-3-8 0</inkml:trace>
  <inkml:trace contextRef="#ctx0" brushRef="#br0" timeOffset="2495">2043 333 8029,'10'0'-829,"-2"0"462,-8 0 232,0 7 71,0-5 126,0 6 1,-2-8-170,-4 0 0,2 0 162,-6 0 0,5-2-5,-1-4 0,4 2-45,2-7 1,2 7-1,3-4 1,2 2 1,2 0 0,3 1 1,5 5 28,2 0 0,-3 0 0,2 0 248,0 0-262,-1 0 0,-8 0-31,7 0 49,-13 0-18,11 0 29,-12 7-19,15-5 1,-16 14 1,7-6-137,-8 7 1,0 0 0,0 1 0,-2-3 70,-4-3 1,-2 4 0,-5-7-1,3 3-49,2 0 65,-6-1-12,14-1 13,-17 5 1,9-11-29,-3 8 15,-5-8 131,6 11-110,1-13 5,-7 14 18,14-14 0,-4 6 1,12-8 9,6 0 0,3 0 0,3 0 98,0 0 0,-1 0 0,0 0 197,1 0-272,-9 0-24,8-8 110,-8 6-92,8-6 28,2 8-198,-3 0 23,-6 0 140,5 0 1,-4 0-572,5 0 356,-6 0 0,6 0 179,-5 0 0,6 0 0,-1 0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4.287"/>
    </inkml:context>
    <inkml:brush xml:id="br0">
      <inkml:brushProperty name="width" value="0.08571" units="cm"/>
      <inkml:brushProperty name="height" value="0.08571" units="cm"/>
      <inkml:brushProperty name="color" value="#E71224"/>
    </inkml:brush>
  </inkml:definitions>
  <inkml:trace contextRef="#ctx0" brushRef="#br0">105 1 6430,'0'17'339,"0"1"1,0-1 0,0 0-374,0 1 1,0 1-1,0 3 1,0 1-56,0-2 0,0 5 0,0-2 0,0-1 124,0 2 0,0 1 0,0 4 0,0 0-13,0 1 0,-6 0 0,0 0 1,2-2-2,2 2 0,2-1 0,0 2 0,0-6 20,0 0 1,0 1-1,0-6 32,0 2-39,0 1-29,8-7-93,-6 1-195,6-1 130,0-8 0,-6 7 153,5-14-42,-7 14-194,8-14 236,-6 5 0,6-7 0,-8 0 0</inkml:trace>
  <inkml:trace contextRef="#ctx0" brushRef="#br0" timeOffset="633">0 210 8031,'0'-9'-61,"0"-7"0,0 6-10,0-7 0,0-1-162,0 1 1,2 5 197,4 1 1,4 5-1,7-4 1,1 2 42,-1 4 0,0 2 1,1 2-1,1-1 36,5-5 0,-3 4 1,6-4-14,-2 4 4,6 2-11,-11 0-93,5 0 86,-8 0 11,1 0-5,-1 8 13,1-6-11,-1 5 1,-5-5-113,0 4 107,-8-4-23,11 14 0,-13-12 1,4 7-17,-4 3-29,-2 1 1,-8-3 0,-4 0 0,-3-1-25,-3-1 0,1 0 0,-1-6 0,1 3 85,-1 4-40,1-7-2,0 4 19,-1-8 0,1 0 0,1 2-91,4 3 31,5-3 1,9 6 70,3-8 1,-1 0 0,8 0 0,2 0-3,1 0 1,3 2 0,-1 2 0,0 2 11,1-2 0,-1 0 1,1-1-1,-1 3-3,1-2 1,-1 4 0,1 0 0,-1-1-7,1 1 1,-7 6-6,1-3 0,-8 5 93,2 1-84,-4-7 0,-4 0 0,-4-6 17,-6 1 1,-1 3 0,-1-4 0,2 2 3,-1-2 1,-3-2-1,-1-2 15,-1 0-20,1 0-263,-1 0 70,1 0 1,-1-2 28,1-4 0,1-4 142,5-8 0,3 1 0,8 0 0</inkml:trace>
  <inkml:trace contextRef="#ctx0" brushRef="#br0" timeOffset="1350">716 456 6540,'8'9'473,"-6"1"-810,4-4 495,-4-5-82,-2 8 36,0-2-255,7 3 223,-5 8-78,6-1 0,-2-1 1,0 3-1,-2-2-157,-2 1 192,-2-1-26,7 2 0,-5-2 0,4 0 1,-4 1-1,-2 0-140,0-1 128,0 1-144,0-1 0,0 1-23,0-2 1,-6-3 83,0-2 0,-5-9 75,5-2 0,-6-2 1,6-9 29,3-3 0,-5-1 1,2-3-1,0 1-1,-2-1 1,6 1 0,-3-1 0,1 0 0,-2 1 1,4 0 0,-4-2-1,4 2 108,2-1-121,0 1 0,0-2 51,0 3-41,0-1-14,0 7 0,6-6 0,2 7-7,2-1 25,1-6-6,-1 7-69,5-1 56,-5-6 1,2 13 0,-1-7-21,3 2 54,-6 2 1,7 4 93,-3-3-117,3 3 60,-5-7-52,6 9-19,-14 0 1,11 3 24,-7 3-50,0-4 0,0 13 64,-1-3-68,1-5 1,-6 9 24,0-4 1,0 3 0,0 3-21,0-1 21,0-7 1,-6-1 0,-1-5-1,-1 4 0,0 2 1,-5-6 0,1 2-61,-4-6 0,-1 0 0,-1 0-256,1 0 291,7 0-215,-5 0 240,13 0 0,-14-6 0,7-4 0</inkml:trace>
  <inkml:trace contextRef="#ctx0" brushRef="#br0" timeOffset="1818">1152 70 5975,'17'0'-107,"-7"-1"1,-2-3 106,-1-2 0,-5 0 647,6 6-354,-8 0 113,0 0-300,0 8 0,8-4-23,4 7 1,1-5-1,3 4 1,-1 0-129,5-1 0,1-3 0,-2 4 0,3-1 28,1 1 0,2-4 0,-3 6 1,1-1-10,-2-1 0,4 6 1,-1-7-116,-3 2 1,0 4 39,3-3 1,-5-2-1,2 1-6,-7 3 0,2-6 0,-7 0 0,3-3-237,0 1 344,-1 0 0,-1 2 0,5-6 0,-5 5 0</inkml:trace>
  <inkml:trace contextRef="#ctx0" brushRef="#br0" timeOffset="2163">1571 1 7072,'-8'17'-92,"6"-5"1,-6-1 152,1 3 0,3-4 0,-6 1 0,0 1-11,1-2 1,-3 5 0,-5-3 0,-1 3-31,1 3 1,-3-1 0,-1 1-1,-2-1 50,1 2-296,11-2 263,-5 1 1,6-1-304,-7 1 118,7-1-52,2 0 0,7-5-256,-5 0 456,4-8 0,-6 11 0,8-6 0</inkml:trace>
  <inkml:trace contextRef="#ctx0" brushRef="#br0" timeOffset="2508">1850 385 7661,'0'12'-334,"0"0"0,2-6 1,2 6 459,2 1 1,0-3-75,-6 2-21,0-1 1,0 7 0,0-1-211,0 1 208,0-1-15,0-1 0,0 3 0,0-2 1,0 3-1,0 1 16,0 3 0,0-1 0,0-5 1,0 0-353,0-1 137,0 1-44,0-1 211,0-8 1,0 7-27,0-4-23,0-4-200,0 7 267,0-13 0,0 14 0,0-8 0</inkml:trace>
  <inkml:trace contextRef="#ctx0" brushRef="#br0" timeOffset="2925">1850 491 7324,'6'-12'0,"2"2"-405,2 3 0,1-5 1,5 4 562,-5-2 0,5 7 1,-4-3-103,3 4 0,3-4 0,-1 0 0,1 2 102,-1 2-388,-7 2 299,5 0-28,-5 0-221,7 0 223,1 0-1,-1 0-17,1 0-83,-1 8 1,-5-6 132,0 4-66,-1 4-5,-1-9 0,-2 9 7,-8-4 0,0-2 0,0 8 107,0 1-94,0-6 9,0 9 0,-6-13 37,0 10-39,-8-9 255,12 4-222,-13-1 1,5 0-1,-7 8-11,-1-4 0,1-5 0,-1 4-36,1-2 1,-1-3 0,-1-5 0,-1 2-115,3 4 1,-10-5 0,10 6-425,-3-5 1,1-2 520,1 0 0,1 0 0,-1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42.654"/>
    </inkml:context>
    <inkml:brush xml:id="br0">
      <inkml:brushProperty name="width" value="0.08571" units="cm"/>
      <inkml:brushProperty name="height" value="0.08571" units="cm"/>
      <inkml:brushProperty name="color" value="#008C3A"/>
    </inkml:brush>
  </inkml:definitions>
  <inkml:trace contextRef="#ctx0" brushRef="#br0">1 1 6520,'11'0'63,"1"0"1,-6 0-1,6 0-59,1 0 0,-3 0 0,1 0-66,3 0 0,-4 0 1,1 0-105,3 0 0,-4 0-125,1 0 268,-7 0 0,6 0 0,-6 2 23,2 3 0,-1-3 0,-5 6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3.057"/>
    </inkml:context>
    <inkml:brush xml:id="br0">
      <inkml:brushProperty name="width" value="0.08571" units="cm"/>
      <inkml:brushProperty name="height" value="0.08571" units="cm"/>
      <inkml:brushProperty name="color" value="#E71224"/>
    </inkml:brush>
  </inkml:definitions>
  <inkml:trace contextRef="#ctx0" brushRef="#br0">1 123 7674,'9'0'-1895,"-1"0"1932,-8 0 113,0 0 45,-8 0 25,6 0 414,-5 0-557,7 0 0,2 0 1,3 0-65,7 0 0,-2 0-25,1 0 0,1 0 0,5 0-24,1 0 1,-1 0 0,1 0-1,2 0-35,4 0 1,-6 0 0,8 0 0,-3 0 27,1 0 1,1 0 0,-4 0 0,5 0-19,1 0 0,-6 0 0,4 0 0,0 0-8,-3 0 1,2 0 0,-6 0 68,-2 0 0,2 0 0,0 0 0,-2 0 0</inkml:trace>
  <inkml:trace contextRef="#ctx0" brushRef="#br0" timeOffset="438">229 1 6390,'9'0'271,"7"0"0,-12 8-195,7 3 1,-7-1-1,2 2-29,-4 1 1,0-3 0,2 2-15,2 1 1,-1 3-1,-3 1-180,4 1 173,-4-1-86,6-7 0,-8 5 0,2-5 0,2 2 0,1-1-237,-1 3 0,-2 1 1,-2 3 296,0-1 0,0-7 0,0-2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20.553"/>
    </inkml:context>
    <inkml:brush xml:id="br0">
      <inkml:brushProperty name="width" value="0.08571" units="cm"/>
      <inkml:brushProperty name="height" value="0.08571" units="cm"/>
      <inkml:brushProperty name="color" value="#E71224"/>
    </inkml:brush>
  </inkml:definitions>
  <inkml:trace contextRef="#ctx0" brushRef="#br0">543 53 7086,'-8'-9'-112,"-3"-1"114,-5 4 1,4 4-7,1-4 1,5 4 94,-7 2 0,1-5-38,-4-1 1,-2 0-59,0 6 1,2 0-1,-2 0 1,0 0-1,0 0 18,2 0 0,-3 0 0,2 0-26,0 0 39,-1 0-30,0 0-26,2 0 32,-9 8 0,-1 1 0,-4 9 18,7-1 1,4-5-1,3 0 1,3 1 11,1 3 0,2 3 3,-1 4 1,-3-3 0,8 5-1,2-2 7,2 1 1,2 0-1,0-8 1,0 2-14,0-1 1,0 1 0,2-1 0,2 1-30,2-1 1,2-1 0,-4-3 0,3-1 9,3 1 0,-4-3 0,6 0 13,1-2 1,3 3-1,1-5 1,1 0 5,-1 2 1,1-6-1,-1 5-29,0 2 1,2-8 0,-3 5 0,2-4-49,0-2 0,-1 0 0,0 0 18,2 0 0,-3 0 0,2 0 1,0 0-114,0 0 0,-8 0 0,2 0-9,1 0 0,1-2 0,1-2-93,-5-2 0,-5-2-267,1 3 512,-5 3 0,-8-14 0,-4 6 0</inkml:trace>
  <inkml:trace contextRef="#ctx0" brushRef="#br0" timeOffset="437">158 350 7591,'-16'-2'-655,"4"-4"1,-3 5 696,3-5 1,4 2 203,3-2-47,-5 4-168,8-6 0,-4 8 8,12 0 1,-2 0 0,7 0-23,3 0 1,2 0-1,1 0 2,1 0 0,-1-2 0,0-2-4,2-1 1,-3-1 0,2 6 0,0 0-7,-1 0 1,2 0 0,4 0 0,-1 0-24,0 0 1,-2 0 0,-4 0-1,2 0-60,0 0 0,-2 0 0,2 0-106,0 0 1,0 0 0,-3 2 179,-3 4 0,3-3 0,-5 3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9.312"/>
    </inkml:context>
    <inkml:brush xml:id="br0">
      <inkml:brushProperty name="width" value="0.08571" units="cm"/>
      <inkml:brushProperty name="height" value="0.08571" units="cm"/>
      <inkml:brushProperty name="color" value="#E71224"/>
    </inkml:brush>
  </inkml:definitions>
  <inkml:trace contextRef="#ctx0" brushRef="#br0">0 175 7967,'10'0'-1028,"-1"0"0,-3 0 1076,6 0 0,-2 0 104,1 0 0,-5 0-71,6 0 1,-6 1-108,5 6 0,-5-5 1,6 4 54,1-5 1,-3-1 0,2 0 0,1-1-79,3-5 0,1 4 0,1-6 0,-1 2 34,1 0 0,-1 0 0,0 6 0,1 0 14,-1 0 1,-5-5 0,0-1 0,1 2 62,3 2 0,1 2 0,1 0-16,-1 0 0,1 0 0,-1 0-229,1 0 1,-1 0-22,0 0 1,-5 0 203,0 0 0,-8 0 0,3 0 0,-7 0 0</inkml:trace>
  <inkml:trace contextRef="#ctx0" brushRef="#br0" timeOffset="479">192 0 6897,'0'18'141,"0"-1"1,0 1 0,0-1 0,2 1-92,4-1 0,-4 1 0,4-1 0,-4 0-37,-2 1 1,2-1 0,1 1 0,3-1-85,-2 1 1,4-1 0,-2 0 0,-2 1 11,-2 0 1,-2-2 0,1 1 0,3-4-155,2-1 0,0 0-120,-6 4 0,0 2 333,0 0 0,8-9 0,1-2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39.075"/>
    </inkml:context>
    <inkml:brush xml:id="br0">
      <inkml:brushProperty name="width" value="0.08571" units="cm"/>
      <inkml:brushProperty name="height" value="0.08571" units="cm"/>
    </inkml:brush>
  </inkml:definitions>
  <inkml:trace contextRef="#ctx0" brushRef="#br0">141 419 6944,'0'-17'-112,"0"0"1,-2 7 0,-2 2 529,-2 0-124,0 6-76,6-5 20,0 7-114,0 0 1,-6 7-54,1 5 0,-1 9 0,6 3 0,0-3-54,0-2 0,-6 1 0,0 1 1,2 5 35,2 1 1,2-4 0,0 5 0,0-2 5,0 1 0,0-5 0,0 3 1,0-2-56,0 0 0,2 1 0,2-5 0,2 3-53,-2 1 1,-2 1 0,-2-7 0,0 0-378,0 1 0,0-1-67,0 0 1,0 1-266,0-1 758,0-7 0,-8-10 0,-2-10 0</inkml:trace>
  <inkml:trace contextRef="#ctx0" brushRef="#br0" timeOffset="727">1 419 6871,'10'-17'-542,"5"7"578,-3 4 0,3 5 0,3 1-2,-1 0 1,1-2 0,-1-2 0,1-2 0,-1 2 54,1 2 1,-1 2 0,1 0-67,-1 0 0,6 0 0,2 0 1,1 0-10,-2 0 0,6 0 0,-7 0 1,-1 2-15,-3 4 0,-1-2 0,-1 7-21,0 4 1,-8-6 0,-3 2 2,-3 3 0,-3-3 0,0-1 13,0 4 1,-9 1-1,-1 1 4,-6-4 1,-3 1 0,-3-5 0,-1 1-27,2-2 0,-1-1 1,0-5-11,0 5 0,-2-4-29,7 4 35,7-4 0,2-4 0,10-2 3,4-2 1,4 1 0,7 2 0,1 0 14,-1-3 1,1 0 0,-1 6 0,1 0 5,-2 0 1,3 0 0,-2 2 35,1 3 1,-1 0 0,0 4-23,1-1 0,-6 3 1,-3-3 109,-1 2 1,-2 2 18,-6 5 1,-2 1 0,-4-2-92,-6-5 1,3 2 0,-3-4 0,-1-2-24,-3 1 1,-1 3-1,-1-5 1,1 1-5,-2 0 1,3-5 0,-2 3 0,1-3-45,-1-2 1,1 0-1,-1 0-31,1 0 0,5 0 0,1 0-230,-3 0 1,6-2-270,2-3 556,5-4 0,1-10 0,0 2 0</inkml:trace>
  <inkml:trace contextRef="#ctx0" brushRef="#br0" timeOffset="1488">542 943 7037,'0'11'-181,"2"-4"250,4-7 0,-2 0 54,7 0 1,-5 0-93,6 0 1,-6 0-51,6 0 1,-7 0 7,7 0 0,-7-6 1,6-1-11,-4-3 1,5 4 0,-4-3 0,-1-2-11,1 2 1,0 3-1,-5-6 21,4-1 65,-1 5-51,-6 1 1,-2 7-2,-4 0 1,1 0 92,-6 0 0,7 1-9,-1 5 1,3 4-37,2 7 0,7 1-88,5-1 1,4 0-222,1 1 1,-5-5-69,-2-3 1,2-6-95,6 2 420,-9-4 0,8-2 0,-9 0 0</inkml:trace>
  <inkml:trace contextRef="#ctx0" brushRef="#br0" timeOffset="1713">629 664 8450,'-9'0'-1665,"1"0"1359,8 0 0,2 6 306,4 1 0,3-3 0,9-4 0</inkml:trace>
  <inkml:trace contextRef="#ctx0" brushRef="#br0" timeOffset="2037">839 0 6364,'2'16'-86,"4"-4"0,-5 3 0,6-3 0,-5 3-18,-2 3 0,0 1 104,0 4 0,-9 5 0,0 6 0</inkml:trace>
  <inkml:trace contextRef="#ctx0" brushRef="#br0" timeOffset="2635">1415 385 6691,'-12'0'-530,"0"0"474,-1 0 1,-2 0 0,-3 1 0,1 3 69,0 2 1,-1 0-1,0-6 1,1 0 58,0 0 1,4 3 0,2 0 46,-3 3 1,0 1-120,-5-1 0,10 4-35,4 7 1,5-7 0,5-2 0,6-2-8,6 0 0,0 1 0,-1-3 0,3 3 33,-2-4 1,0 0-1,1-3 1,0 1 45,-1 5 0,0-4 0,1 3 6,0-3 1,-2 4 0,2 2-12,0 2 1,-6-4 0,-2 5-19,4 3 0,-5-5 0,-2 2-32,0-4 0,-5 6 60,4-1 1,-12 4 20,-5 1 1,-5-4-1,-2-5 8,2 0 1,-2 1-1,0-6-10,2 3 1,-2-1 17,0-5 1,1 0-62,0 0 1,5 0-393,-1 0 373,11-7 0,-15-3 0,8-8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46.721"/>
    </inkml:context>
    <inkml:brush xml:id="br0">
      <inkml:brushProperty name="width" value="0.08571" units="cm"/>
      <inkml:brushProperty name="height" value="0.08571" units="cm"/>
    </inkml:brush>
  </inkml:definitions>
  <inkml:trace contextRef="#ctx0" brushRef="#br0">1 402 7160,'17'0'-1332,"-5"0"1439,-1 0 1,1 0 0,5 0-1,1 0-39,-1 0 1,-5 0 0,0 0 0,1 0 6,3 0 0,-5 0 1,1 0-1,2 0-19,1 0 1,-3 0-1,-1 0 1,3 0-22,2 0 1,1 0-1,0 0 1,1 0-32,-1 0 0,1 6 0,-1 2-31,1 2 0,-3-4-35,-3 5 1,-4 1 46,-8 5 0,0 1 5,0-1 1,-8-7-1,-4-4-5,-3-4 1,3-2 0,1 0 62,-3 0 0,-2-2 0,-1-4-5,-1-6 0,9 3 0,3-3 1,4-2-57,2-1 0,0-3 1,0 1-51,0-1 0,8 1 0,3-1 0,5 1-1,1 0 1,9 1 0,1 2 0,2 5-128,0 1 1,0 2 0,4 6 190,-4 0 0,4-8 0,-6-1 0</inkml:trace>
  <inkml:trace contextRef="#ctx0" brushRef="#br0" timeOffset="442">944 437 8000,'7'10'-411,"5"-4"0,4-4 279,1-2 0,-5 0 1,-1 0 125,3 0 0,-4 0 0,1-2-159,3-4 0,-6 2 1,-3-7 147,-3-3 1,-2 4-1,0-1 88,0-3 0,-2 4-48,-3-1 1,-5 5 0,-8-4 0,1 2 12,0 4 0,-1 3 1,1 1-1,-1 0 61,1 0 0,-1 0 1,1 0-1,-1 0-15,1 0 1,-1 7 0,1 3-76,-1 0 0,9 5 0,1-5 18,0 0 0,6 5-25,-4-3 1,12-2 0,6-1-96,3-1 0,9 4 1,1-7-1,2-1-73,4-2 1,0 4 0,0 0 0,-2-2 167,2-2 0,10 5 0,4 3 0</inkml:trace>
  <inkml:trace contextRef="#ctx0" brushRef="#br0" timeOffset="1050">1782 385 7763,'0'-12'-823,"0"1"1,-2 7 1057,-4-2 0,-4-2-329,-7 2 1,0 1 0,-1 5-1,1 0 85,-1 0 0,-1 0 1,-3 0-1,-1 0 83,2 0 0,1 0 0,3 0 1,-1 1-24,1 5 0,5 2 1,3 6-1,-1-3-44,0 3 1,6-4 0,-1 1 0,3 3-26,2 1 0,2 3 0,3-1-7,7 1 1,4-7-1,1-1 1,0-2-17,1-4 1,-1 3 0,1-1 0,-1-2-29,1-2 1,5-2 0,0 0-1,-1 0 49,-3 0 1,-1 0 0,-3-2 0,-1-2 17,-3-2 1,-1-7 0,4 1-23,-3-3 1,-7 3 436,2 0-370,-4 9 1,-4-5-28,-4 8 0,4 2 1,-4 4 15,4 5 0,2 1 1,0 3-1,0 5-4,0-1 0,0 6 1,0 1-1,0 1-16,0 4 1,0 2 0,2 2 0,2-2 15,2-4 0,0 2 0,-6-6 0,0 2-17,0 4 1,2-5 0,2-1 0,2-2 22,-3 0 1,-1-5 0,-4-7 14,-3 3 1,-5 0 0,-8-3 0,1-5-30,-1-4 0,1-2 1,0 0-1,-3 0-27,-3 0 1,2 0 0,-7 0 0,1-2-30,0-4 1,6-1 0,-3-7 0,3 4-60,-2 2 0,3-5 0,-1 1 0,5-3-101,5-3 0,5 7 0,-4-1 196,3-2 0,1-9 0,6-4 0</inkml:trace>
  <inkml:trace contextRef="#ctx0" brushRef="#br0" timeOffset="1668">2061 333 8152,'0'-10'-1440,"2"-4"938,4 8 494,-4 1 152,6 5-144,-8 0 1,0 2 19,0 3 1,2-1 29,4 8 1,-3-8 33,9 2 0,-6 1 1,6-1-25,1-2 1,3 4 0,-1 0 0,-1-1 7,-3 1 0,1 4 0,6-6 0,-3-1 3,-3 3 1,3-4 0,-3 8-93,3 1 1,-3-3-66,0 2 0,-8-7 48,1 7 1,-5-8 27,-5 2 1,1-4 0,-8 0 10,-2 3 1,-1-3-1,-3 4 37,1-4 0,5-2 4,1 0 0,5-6-23,-6 1 1,8-9 0,0 4 0,8-1-58,8-1 0,-2 2 0,1-3 1,3 1-64,1-2 1,9 1 0,-1-1 0,-2 3-137,-1-3 0,-3-1 0,1-3 237,-1 1 0,8-1 0,3 1 0</inkml:trace>
  <inkml:trace contextRef="#ctx0" brushRef="#br0" timeOffset="2139">2690 402 7555,'10'0'37,"-2"0"0,-7 0-221,5 0 1,-2 0 0,8 0 25,1 0 0,3 0 0,1 0 141,1 0 1,-1-2 0,1-3 2,-1-7 1,-1 2-1,-3 1 1,-3-1 27,-2 0 1,-2 4-28,-6-5 1,0 5-31,0-6 1,-2 6 0,-4-3 57,-6 1 1,-2 2-1,-5 6 1,2 0 40,-1 0 0,7 0 0,-1 0-2,-2 0 1,-1 2-1,-1 4-9,5 6 0,1-3 0,6 3 0,-2 1-21,2 3 0,3 1 0,1 1 8,0-1 1,0 1-1,1-1-84,5 1 1,4-7-1,7-1 1,1-2-124,-1-4 0,3 4 0,1-3 175,2-1 0,8-2 0,-3-2 0</inkml:trace>
  <inkml:trace contextRef="#ctx0" brushRef="#br0" timeOffset="2688">3528 298 8152,'3'-16'0,"0"3"-152,3 1 1,0 6-686,-6-6 0,0 7 837,0-7 0,-2 6-2,-4-6 0,-4 7 0,-7-5 0,-1 2 82,1 4 0,-1-3 0,1 1 0,0 2-56,-1 2 1,1 2-1,-1 0 1,1 0-60,-1 0 1,1 0 0,-1 0-1,1 2-34,-1 4 1,7-4 0,1 5 0,0-1 50,1 0 1,5 2 0,-2-2 72,4 5 1,2-1 0,0 2-46,0 1 0,8-5 0,1 0 0,3-2 27,0-1 1,-1 1 0,7-4 0,-1 2-30,1 2 1,5 0-1,0-6 1,-1 0 4,-3 0 1,-1 5 0,-1 1 0,0-2 25,1-2 0,-6-2 0,-1 2 0,3 2 5,1 2 1,-3 0 0,-2-5-10,-3 5 0,6-2-85,-8 8 48,1-8 1,-14 9-1,-4-7 2,-3-2 1,-3-2 0,1-2-1,-1 0-45,1 0 0,-6 0 1,-1 0-1,1 0-51,-2 0 0,5 0 0,-3 0-357,4 0 453,1 0 0,9 0 0,1 0 0</inkml:trace>
  <inkml:trace contextRef="#ctx0" brushRef="#br0" timeOffset="3235">4122 106 7211,'0'-18'-405,"0"8"0,-2 3 331,-4 7 1,-2 0-1,-11 0 102,2 0 1,5 0 0,0 0-1,-1 0 14,-3 0 0,-1 0 1,0 0 46,-1 0 0,0 0 0,1 2-38,0 3 1,7-1-1,4 8-65,4 1 1,2 3-12,0 1 1,2-1 0,4-2-1,6-5 31,3-1 0,2-2 1,1-6-1,0 2 5,-1 4 1,0-4-1,1 5 1,-1-1 2,1 0 0,-1 2 0,2-4 1,-3 1-21,2-1 1,-1 6-14,1 2 1,-7-3-1,1 3 0,-8-6 40,3 5 0,-14-1 0,-3 4 3,0-3 0,-3-5 0,5 4-1,-2-2 0,-1-1 0,-7-3-22,2 2 0,-3 0 0,2-6 0,-1 0-49,1 0 1,-1 0-1,-1 0 1,-2 0 0,-3 0 1,1 0 0,6-2 0,-1-2-189,1-2 0,-1-1 235,1 1 0,-1-4 0,1-7 0</inkml:trace>
  <inkml:trace contextRef="#ctx0" brushRef="#br0" timeOffset="3543">4384 158 6740,'8'10'-58,"-4"-1"83,7-3 0,-5-2 1,4 8 0,-2 1 0,-3-3 1,-3 0-1,2-1-46,2 1 0,0-4 1,-6 6-52,0 1 1,2-3 0,3 1-80,0 3 0,0-4-269,-5 1 419,0-7 0,0 12 0,0-7 0</inkml:trace>
  <inkml:trace contextRef="#ctx0" brushRef="#br0" timeOffset="3710">4384 36 6488,'-10'-18'228,"3"9"-228,7 1 0,7 8 0,3 0 0</inkml:trace>
  <inkml:trace contextRef="#ctx0" brushRef="#br0" timeOffset="4240">4891 263 7953,'-2'-10'-1235,"-2"2"1179,-2 0 1,-2 7 15,2-5 0,-3 4 1,-9 2-1,1 0 69,-1 0 1,1 0 0,-1 0 0,3 2 102,3 4 1,-3-3-102,3 9 1,4 0-1,2 5-36,4 1 1,2-1 0,0 1-1,2-3 6,4-3 0,4 3 0,9-5-5,5 0 1,-5-3 0,4-7 0,-3 2-15,-3 4 1,3-4-1,1 4 1,2-4 0,-1-4-1,-3-2 1,-2-2 0,1 0-1,-3-1 1,-1-3 36,-2 0 1,-3-5 37,3 3 1,-3-3-52,-9-3 0,-3 1 1,-3 1-82,-6 4 0,-9-1 0,-2 7 0,1 2-56,3 2 0,2-4 0,-1 1 0,1 1 131,-1 2 0,8 2 0,-5-8 0,5-2 0</inkml:trace>
  <inkml:trace contextRef="#ctx0" brushRef="#br0" timeOffset="4747">5170 245 7636,'12'0'-456,"-1"0"1,-5 2-1,6 2 557,1 2 1,-3 6-1,2-5-119,1 3 1,-3 0-1,0 3 73,-3-1 0,-1-6 128,-6 5-165,0 1-6,0-2-26,0-3 0,0-8-80,0-5 0,2 2 1,2-8 34,2-1 1,2 3 0,-4-2 12,1-1 1,7-3 0,-4 1 44,1 3 0,-3-2 1,6 9 14,2 1 0,1-4 0,2 2 0,1 2 1,-1 2 0,1 2 0,-1 0 76,1 0-86,0 8 18,8-6 0,-8 12 1,5-9 1,-3 7 0,-3-4 0,2 0 42,-3-1 0,1 7 1,-1-2-12,-4 3 0,1-3 1,-7-1-77,-2 3 1,-2-4 0,-2 1-79,0 3 0,-8-1 98,-4-1 0,-3 4 0,-3-7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44.954"/>
    </inkml:context>
    <inkml:brush xml:id="br0">
      <inkml:brushProperty name="width" value="0.08571" units="cm"/>
      <inkml:brushProperty name="height" value="0.08571" units="cm"/>
    </inkml:brush>
  </inkml:definitions>
  <inkml:trace contextRef="#ctx0" brushRef="#br0">437 88 6874,'-17'-8'-237,"7"6"1,0-8 191,4 5 0,2 3 46,-7-4 0,5 4 0,-6 2 52,-1 0 1,-3 0 0,-1 0-1,-1 0-36,1 0 0,-1 0 1,1 0-1,-2 0 9,-5 0 1,5 0 0,-6 2 0,1 2-33,1 1 0,0 7 0,5-4 0,1 0 59,-1-1 0,7 5 0,1-4 25,2 1-41,2-5-9,6 12 0,0-6 0,2 5-6,4-3 1,4 1-1,7-7 1,1 1-20,-1 0 0,1-5 1,-1 4-1,1-5-20,-1-1 0,1 0 1,-1 0 9,1 0 1,-1 0 0,0 0-2,1 0 0,-6-1 1,-3-5 6,-1-6 0,4 2 0,-6-1-114,-3-3 1,-1 4-1,-2-1 80,0-3 0,0 4 59,0-1 44,0 7-1,0-4 0,0 10 8,0 4 1,2-2 0,2 7-9,2 3 0,8-4-93,-3 1 1,5-1 0,1 2 0,-1-4-78,-5-1 1,5-5-1,-4 4 1,3-3 55,3-3 0,-3 1 0,-1 3 47,-3 2 0,1-1 0,5-5 0</inkml:trace>
  <inkml:trace contextRef="#ctx0" brushRef="#br0" timeOffset="405">629 35 8167,'10'-7'-691,"5"5"1,-5-6 693,8 8 0,-1 0 0,0 0 0,1 0-118,-1 0 1,1 2 0,-1 2 0,-1 3 178,-5 3 0,5-6 0,-4 4-8,3 0 1,3-1 0,-3 7 0,-1-4-57,-2-3 1,-7 7 0,5-2 7,-2 3 0,3-3 0,-5-1-33,-1 3 0,-4-4 0,-2-1 87,-6-1 1,3 4-1,-7-6 31,-3-2 1,-1-3 0,-3-1-33,1 0 1,5 0 0,2-1 56,3-5 0,1 2 1,6-8-99,0-1 0,0-3 0,0-1 0,2-1-12,3 1 0,5 1 0,8 3 1,1 1-153,4-2 1,-1 1 0,5-1 0,-2 4-246,-3 3 1,3-1-1,-2 4 389,-2-2 0,0 0 0,-5 6 0</inkml:trace>
  <inkml:trace contextRef="#ctx0" brushRef="#br0" timeOffset="868">1293 140 8193,'9'0'-240,"7"0"9,-4 0 0,-3 0 0,3 0 64,2 0 1,1 0-1,3 0 120,-1 0 1,1-6 0,0 0 58,-2 3 1,2-7-48,0-2 0,-7-1 0,-1-1 22,-3 2 10,-1 1 0,-13 1 0,-5 4 3,-3 4 0,-3 2 1,0 0 7,2 0 1,-2 0 0,0 0 50,1 0 0,-1 6 0,1 2 42,-1 2 0,3 1 1,3 7-67,6-1 0,4-5 0,2-1 0,0 3 28,0 2 0,0-5 0,0 1-17,0 1 1,6 4 0,2-2-1,3-4-41,2-5 1,2 2-1,2-1-53,1 4 0,5-8 0,1 3 1,-4-4-15,0-2 0,4 2 62,-2 4 0,10-4 0,-5 5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59.352"/>
    </inkml:context>
    <inkml:brush xml:id="br0">
      <inkml:brushProperty name="width" value="0.08571" units="cm"/>
      <inkml:brushProperty name="height" value="0.08571" units="cm"/>
    </inkml:brush>
  </inkml:definitions>
  <inkml:trace contextRef="#ctx0" brushRef="#br0">0 18 7900,'0'-9'-2036,"8"1"2036,-6 8 0,6 8 0,-8 1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53.147"/>
    </inkml:context>
    <inkml:brush xml:id="br0">
      <inkml:brushProperty name="width" value="0.08571" units="cm"/>
      <inkml:brushProperty name="height" value="0.08571" units="cm"/>
    </inkml:brush>
  </inkml:definitions>
  <inkml:trace contextRef="#ctx0" brushRef="#br0">455 280 6534,'-2'-10'-86,"-4"4"1,2 2 175,-7-2 1,-1 5 176,-5-5-253,7 4 1,-6 2 0,5 0-15,-5 0 0,-1 0 1,-1 2-1,-1 4 3,-4 5 1,1-2 0,-7 3 0,0 0 32,2-2 1,0 5-1,5-6 1,-1 4 8,2-2 0,1-1 0,3 4 0,1-4 25,5 5 1,3 0-1,8 3 3,0-2 0,0 3 0,0-2-11,0 1 0,2-3 0,4-1 0,5-3-21,5 3 1,1-6 0,1-1 0,-1-1-18,1 0 1,5 1-1,2-2 1,0 1-57,1-3 1,-3-1 0,-4-2 0,3 2-94,1 4 0,0-5 0,-5 6 0,1-6-104,4-1 0,-3 0 1,3 0-1,-4 0-100,-1 0 329,-1 0 0,1-8 0,-1-1 0</inkml:trace>
  <inkml:trace contextRef="#ctx0" brushRef="#br0" timeOffset="387">839 507 7689,'-11'0'-349,"-1"0"189,-2 0 1,-1 0 0,-1 2 0,3 1 373,1 3 1,6 1-188,-5-1 0,7-1 68,-2 6 1,6-2-99,6 4 0,3-4 1,9-5-1,-1 2 2,1-2 0,-1-2 1,1-2-1,-1 0-8,1 0 1,-1 0-1,1 0 1,-1-2-8,0-4 1,1 2 9,-1-8 1,-7 1 0,-4-6 2,-4-1 0,-2 6 0,0 1 1,-2-1-14,-4 2 1,-4-3 0,-7 5-1,-1 0-80,1 1 1,0-2 0,-1 6 0,1-3 0,-1 2 1,1 2 0,-1 2-552,1 0 646,7 0 0,-5 8 0,5 2 0</inkml:trace>
  <inkml:trace contextRef="#ctx0" brushRef="#br0" timeOffset="854">1363 489 8367,'23'0'-436,"1"0"0,-1 0 302,-6 0 0,-5 2 1,0 2-1,1 2-127,3-2 0,1-2 1,1-2 200,-1 0 0,-5 0 56,-1 0 1,-7-9-7,2-3 0,-6-1 0,-4 0 0,-3 3 95,-3 3 0,-2-2 0,-5 6 0,-1-3-43,1 2 1,-1-3 0,1 1 0,-1 2 2,1 2 0,-1 2 0,1 0 0,0 0 8,-1 0 1,1 2 0,-1 3 16,1 7 1,1 4 0,5 0-23,5 3 0,4-8 0,2 1-38,0 2 0,8-1 1,3-1-1,5-4-46,1-1 0,1-6 0,1 5 1,4-3-6,6-3 1,-1 0 0,1 0-1,2 0-67,2 0 1,-4 0 0,0 0 0,0 0 107,-2 0 0,6-9 0,-6 1 0</inkml:trace>
  <inkml:trace contextRef="#ctx0" brushRef="#br0" timeOffset="1258">2009 245 7910,'0'-12'-1786,"0"0"1999,0 9-118,0-5 1,0 16-1,-2 2 1,-2 7-53,-1 0 0,-1 7 0,6 5 0,0 0-28,0 0 1,0 0 0,0 6 0,0 0-21,0 0 0,0 1 1,0 3-1,0 1 4,0 0 0,2-4 0,2-3 0,1-2 13,-1-1 1,4-8 0,-2 5 0,-2-1 150,-2-4 0,-2 3 0,0-3-94,0 1 1,-8-5 0,-4 0-15,-3 0 1,-3-9 0,1-3 0,1-2-98,5 2 1,-5-5-1,5 5-53,-5-4 0,-1-4 0,-1-2 0,1-2 8,-1 3 0,3-7 0,1 1 1,2-3-44,-1 0 0,3 3 0,0-4 1,1 1-113,-1-2 1,6-2 241,-2-1 0,-3-1 0,-1 0 0</inkml:trace>
  <inkml:trace contextRef="#ctx0" brushRef="#br0" timeOffset="1496">1712 576 8350,'18'0'-2261,"-7"0"2125,1 0 1,-6 0 283,6 0 0,-1 0 0,7 0-121,-1 0 1,1 0-1,-1 0 1,2 0-44,5 0 1,-3 0 0,8 0-1,0 0-48,-1 0 0,4 0 0,-2 0 0,1 0 64,-2 0 0,4-7 0,-6-3 0</inkml:trace>
  <inkml:trace contextRef="#ctx0" brushRef="#br0" timeOffset="2001">2638 105 8350,'0'-17'-204,"-2"5"-188,-4 0 0,-3 8 0,-9-1 292,1 3 0,-1 2 0,1 0 1,-1 0 85,1 0 0,1 2 1,3 1-1,3 5 23,2 2 1,-3 2 0,3 3-1,0 1 11,0 1 1,-3-3 0,5 9-1,2-2-14,2 3 0,2-3 0,0 8 1,0 0 13,0-2 1,0 4 0,0-5 0,0 1 17,0 4 1,6 0 0,0 0-1,-1-2-21,3 2 1,-6 0 0,4-1 0,-4-2-1,-2-2 0,2-1 0,2-4 1,2 1-1,-3 1 1,-1-4 0,-2-1-11,0-2 0,-5 3 1,-3-5-1,-2-2 1,-4-6 0,-3 1-61,-6-1 1,-3 0 0,-3-6 0,6 0-32,4 0 0,1 0 1,1 0-1,-1 0-101,1 0 1,-1-7-1,1-5 185,-1-3 0,1-2 0,0-2 0</inkml:trace>
  <inkml:trace contextRef="#ctx0" brushRef="#br0" timeOffset="2279">2236 524 8350,'12'6'-376,"0"0"0,-7 0-238,7-6 0,-6 0 672,6 0 0,-9 1 1,5 3-59,0 2 0,-4 0 0,7-6-29,3 0 0,-4 0 1,1 0 20,3 0 1,1-3 0,3 0 0,-1-3-68,1 2 0,-6 3 0,-1-1 0,3-2 75,1-2 0,10-8 0,3 5 0</inkml:trace>
  <inkml:trace contextRef="#ctx0" brushRef="#br0" timeOffset="2598">2830 489 8003,'10'8'-654,"-2"-4"1,-8 7 669,0 2 0,0-2 24,0 0 0,0 1-30,0 5 1,0-5-53,0 0 1,0-1-403,0 6 444,0-6 0,0 3 0,0-3 0</inkml:trace>
  <inkml:trace contextRef="#ctx0" brushRef="#br0" timeOffset="2771">2848 297 8350,'9'-11'-2137,"-1"5"2137,-8 6 0,8-8 0,1-2 0</inkml:trace>
  <inkml:trace contextRef="#ctx0" brushRef="#br0" timeOffset="3253">3406 419 6433,'-2'-10'67,"-3"5"1,-5 3 0,-8 2-1,1 0-71,0 0 1,-1 0 0,1 0 0,-1 2 52,1 3 1,-1 0 0,1 4-1,1 1 8,5 0 1,1 0-1,6 9 14,-2-2 1,0 1 0,6-1 25,0 1 0,0-1 0,2 0-40,4 1 0,4-8 0,7-3 0,1-1-66,-1-1 1,3 7 0,1-6-1,2-2 42,-1-2 0,3 4 0,-2 0 0,-2-2-76,-1-2 0,-1-2 0,3 0 1,1 0-265,-2 0 0,-7 0 0,-3 0 0,3 0 307,2 0 0,1 0 0,1 0 0</inkml:trace>
  <inkml:trace contextRef="#ctx0" brushRef="#br0" timeOffset="3500">3773 489 7395,'12'2'-112,"-1"4"0,-7-2 0,2 7 159,-4 2 0,-2-2 0,0 0-28,0 3 0,0 1 1,0 3-205,0-1 0,0 0-299,0 1 61,0 0 423,0-2 0,0-5 0,0-4 0</inkml:trace>
  <inkml:trace contextRef="#ctx0" brushRef="#br0" timeOffset="3662">3791 350 8181,'-16'-12'0,"4"-1"-555,7 0 1,-3 4 554,2-3 0,0 7 0,6-1 0</inkml:trace>
  <inkml:trace contextRef="#ctx0" brushRef="#br0" timeOffset="4168">4052 576 8116,'18'0'-1627,"0"0"1585,-1 0 0,0 0 1,1 0-1,-1 0 105,1 0 1,-1 0-1,1 0-19,-1 0 1,1 0-31,-1 0 0,-5 0 1,-2-1 5,-3-5 1,-1 1-143,-6-6 0,0 5 1,0-5 112,0-3 1,-2 4 0,-4-1 0,2 7 0,-7-2 55,-3 4 1,-1 2 0,-3 0 0,1 0 22,-1 0 1,1 0 0,-1 0 0,1 0 125,-1 0 1,1 8-140,0 4 1,1 3 0,4 3-34,7-1 0,2 0 1,3 1 23,0-1 1,3 0-1,2-1-151,7-4 0,-2-3 0,3-4 1,5 1-86,3-4 0,2 0 1,-3 1-1,1 0 188,2 3 0,8 0 0,-3-6 0</inkml:trace>
  <inkml:trace contextRef="#ctx0" brushRef="#br0" timeOffset="4642">4559 559 6200,'10'8'217,"-4"3"0,-4 5 0,-2 1-175,0 0 1,0-5-1,0 0-21,0 1 0,0-2 0,1-2 23,5-2 0,-4 2-82,4-4 0,-2-2 43,2 2 1,-2-3 0,5-4-12,-1-3 0,6-6 0,-3-7-5,5 2 0,1-2 1,1 0-17,-1 1 1,-5 1 0,0 3 0,1 4 10,3 0 1,1-2-1,1 4 1,-1-2 5,0 2 0,1 1 1,-2 6-1,3 0 49,-2 0 0,1 0 1,-1 0-16,1 0 0,-1 7 0,1 4 42,-1-3 0,-5 9 0,-3-6 0,1 3-92,0-2 0,-4 3 0,3-3-136,-1 3 1,0-3 0,-4 0-73,2 1 1,-1-4 233,-5 3 0,0-7 0,0 2 0</inkml:trace>
  <inkml:trace contextRef="#ctx0" brushRef="#br0" timeOffset="5077">5293 18 7710,'0'-10'-20,"1"2"1,3 10-206,2 4 1,2-2 0,-4 8 285,2 1 0,-1 3 0,-3 3 0,2 2-10,2 3 0,0-1 1,-6-4-1,0 3 12,0 1 0,0 1 1,2-1-1,2-1 11,2 0 0,-1-2 0,-5-1 0,0 2-23,0 3 0,2-1 0,2-4 1,2 3-11,-2 1 0,-2 2 1,0-4-1,2 3-22,2-4 1,-1 0 0,-5-2 0,0-1 14,0 0 1,2 1-1,2 0-376,1-2 0,2-4 42,-7 0 1,6-6 0,1 3-81,3 0 1,2-3 379,4-6 0,10-17 0,2-2 0</inkml:trace>
  <inkml:trace contextRef="#ctx0" brushRef="#br0" timeOffset="5525">5747 576 8207,'11'-6'-208,"1"0"0,-8-2 0,4 5 1,-3-4-193,1-3 1,6-2 405,-6-5 0,-1-1 75,-5 1 1,-1 7 0,-5 4-13,-6 3 0,-3 3 1,-4 0 35,3 0 0,-2 0-11,1 0 0,1 3-76,5 3 1,3 4-69,8 7 1,2-8-1,4 0 43,5-2 1,5 1 0,1 4 0,-1-4-19,-5-1 0,5-6 0,-5 8 21,5-1 1,1-6 0,-1 5 3,-4 0 0,-3-4 0,-5 5 52,2-1 0,0-2-20,-6 6 1,-9-6 0,-2 6 18,-4-4 0,3 5 0,1-6 0,-1 0-33,2 2 1,-5-7 0,3 4-245,-3-3 0,-3 4 1,1 0 39,-1-1 1,1-4 0,-1-1 7,1 0 1,5-7 177,1-6 0,-1-1 0,-6-4 0</inkml:trace>
  <inkml:trace contextRef="#ctx0" brushRef="#br0" timeOffset="5934">5223 297 8366,'-18'-2'-389,"1"-4"9,7 3 1,-4-5 201,9 2 129,-1 4 133,6-6 0,8 8 16,3 0 1,5 0-78,1 0 1,1 0 0,-1 0-1,1 0-7,-1 0 1,-5 0-1,-1 0 1,5 0-21,5 0 1,-1 0-1,3-2 1,-4-2 19,-1-1 1,5-1-1,0 6 1,-1 0-15,-3 0 0,4 0 1,2 0-1,1 0-32,-1 0 0,-2 0 1,-5 0-1,1 0-76,5 0 1,-5 0 0,4 0-132,-3 0 1,-4 0-157,3 0 393,-10 0 0,7 8 0,-7 1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0.983"/>
    </inkml:context>
    <inkml:brush xml:id="br0">
      <inkml:brushProperty name="width" value="0.08571" units="cm"/>
      <inkml:brushProperty name="height" value="0.08571" units="cm"/>
    </inkml:brush>
  </inkml:definitions>
  <inkml:trace contextRef="#ctx0" brushRef="#br0">280 158 7286,'-12'0'-124,"1"0"1,-1 6 230,-5 0 0,-1-1 13,1-5 1,-1 0-1,1 0-49,-1 0 0,1 0 0,-1 0-50,1 0 0,0-2 1,-1-1-157,1-3 1,1-2 50,4 2 0,5-3 27,7-9 0,2 6 0,3 3 20,7 1 1,4-4-1,1 6 1,1 1 4,-1-3 0,6 6 0,1-4 0,-3 4 25,-2 2 1,5-2-1,-1-2 1,-2-1 1,0 1 1,-5 2-1,2 2 17,-1 0 1,-5 6 0,-3 1 28,-1 3 1,-2-4 0,-6 5 59,0 3 1,0-4 0,0 1 68,0 3 0,0 2-69,0 1 0,0 0-56,0 1 0,6-6 1,2-3-82,2-1 1,1 4-1,6-7 1,1-1 5,0-2 0,-1-2 0,0 0 0,1 0-40,-1 0 0,1 0 0,-1 0 0,2 0 29,-3 0 0,8-7 0,-1-3 0,-1-2 11,-3 1 1,-7-1-1,-1-4 1,0 3 28,0 1 0,-2 2 0,-4-3 20,0 1 1,1 1-48,-6-7 0,0 6 0,-3 1 34,-3-3 81,5-1 0,-7 3 94,8 0-72,0 9 1,-1-5-35,-5 8 0,3 2 0,-5 4-12,1 5 1,6 5 0,-5 1-17,3 1 0,3-1 0,0 1 1,0-1 14,0 1 1,0-1 0,0 2-1,0 3-13,0 1 1,6 8 0,-1-1 0,1 0-21,2-1 1,-5 4 0,4-4-1,0 5-40,-2 0 1,1 1-1,-4-2 1,1-2 10,3-2 0,0 1 0,-6 5 1,0-3-21,0-2 1,0 4 0,0-6 0,0 3 11,0-2 1,-6-1 0,-2-7-1,-1 2 5,-4-1 0,2-3 0,-1-2 0,-1-1 2,-2-4 1,-3 2-1,0-3-6,2-2 0,-3-1 0,0-8 1,-1 0-28,-5 0 1,2 0 0,6-2 0,-1-4-7,1-6 1,0-3-1,-1-3 1,0 4 12,1 1 0,7-1 0,4 2 1,4-5-24,2 1 0,0-3 0,0 2-65,0 1 0,8-2 0,4 2-47,3 5 0,3-6 1,1 9-1,3-5-60,1 1 0,3 7 0,-4-4 0,7-2 222,-2 2 0,5-3 0,3-6 0,9 1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1.357"/>
    </inkml:context>
    <inkml:brush xml:id="br0">
      <inkml:brushProperty name="width" value="0.08571" units="cm"/>
      <inkml:brushProperty name="height" value="0.08571" units="cm"/>
    </inkml:brush>
  </inkml:definitions>
  <inkml:trace contextRef="#ctx0" brushRef="#br0">0 35 7569,'0'-10'-100,"0"-4"1,2 11 102,4-3 0,-2 4 0,7 2 10,3 0 1,2 0-1,1 0 1,0 0-55,1 0 0,-1 0 1,1 0-1,-1 0-135,1 0 0,-1 0 1,1 0-1,-1 0-21,1 0 1,-1 0 0,1 0 196,-1 0 0,-7 0 0,-3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42.862"/>
    </inkml:context>
    <inkml:brush xml:id="br0">
      <inkml:brushProperty name="width" value="0.08571" units="cm"/>
      <inkml:brushProperty name="height" value="0.08571" units="cm"/>
      <inkml:brushProperty name="color" value="#008C3A"/>
    </inkml:brush>
  </inkml:definitions>
  <inkml:trace contextRef="#ctx0" brushRef="#br0">0 1 6310,'12'0'-107,"-1"0"160,3 0 1,-4 0-1,1 0 1,3 0-185,1 0 1,-3 0 130,0 0 0,-1 0 0,7 0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1.558"/>
    </inkml:context>
    <inkml:brush xml:id="br0">
      <inkml:brushProperty name="width" value="0.08571" units="cm"/>
      <inkml:brushProperty name="height" value="0.08571" units="cm"/>
    </inkml:brush>
  </inkml:definitions>
  <inkml:trace contextRef="#ctx0" brushRef="#br0">0 1 7569,'18'0'-71,"-1"0"0,1 0 1,-1 0 126,1 0 0,-7 0 1,1 0-1,2 0-174,1 0 1,2 0-1,1 0 1,0 0 117,-1 0 0,7 0 0,4 0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7.195"/>
    </inkml:context>
    <inkml:brush xml:id="br0">
      <inkml:brushProperty name="width" value="0.08571" units="cm"/>
      <inkml:brushProperty name="height" value="0.08571" units="cm"/>
    </inkml:brush>
  </inkml:definitions>
  <inkml:trace contextRef="#ctx0" brushRef="#br0">0 175 7445,'2'-16'-114,"2"3"1,4 3 44,2 2 0,-4 3 1,3 3-1,1-2 139,0-2 0,1 0 0,7 6-129,-1 0 0,1 0 1,-1 0 137,0 0 1,1 0 0,0 0-1,-1 0-47,0 0 1,1 0 0,-3 2 0,-2 3-15,0 8 0,-4-4 0,5 3 0,-5 1-75,-2 3 0,5 1-29,-5 1 0,-1-1-44,-6 1 2,0-1 125,0 0-41,0-7 1,-2 5 0,-4-2 6,-6 1 0,3-3 1,-3-4-6,-2 0 1,-2-4 0,-1 3 23,0-4 1,-1-2 0,1 0-3,0 0 1,5 0 0,0 0 0,0-2-27,3-4 1,-5 2 32,8-8 1,1 0 0,7-2 5,3 1 0,5 0 0,6 6 0,-3-1 17,-1 0 1,0-4 0,5 7 0,0-1 31,1-2 0,-1 5 0,0-3 0,1 5-3,0 1 0,-2-6 0,3 0-22,-2 3 1,1 1 0,-2 0 0,3-2-13,-2-2 1,-1-3 0,-3 7 0,-1-4 8,1 1 0,-3-2 0,0-1 0,-1 1-8,1-1 1,0-7 0,3 7-1,-4-4-7,-1 0 1,4 1-1,-5-7-9,4 1 1,-7 5 0,1 0 6,-2-1 1,-6 5 11,-2 2 1,1 4 17,-8 2 1,0 0-1,-5 0 12,0 0 1,0 2-1,4 4 14,2 6 0,-1 3 1,-4 3-17,5-1 1,2-1-1,5-3 1,-2-1 18,2 2 1,2 1 0,2 2 0,0 1 11,0-1 0,0-5 0,0-1 0,0 2 2,0 4 0,6 0 1,0 0-1,-2-1-15,5-4 0,-7 3 0,6-6 1,-2 3 16,0 0 0,5-6 0,-3 3-22,1 0 1,2-2-1,8-4-162,-2 3 0,-6 0 0,1-6-207,1 0 1,1-1 0,-1-4-39,-1-1 1,0-4 0,4 1 356,-5 0 0,5-3 0,-7-6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7.429"/>
    </inkml:context>
    <inkml:brush xml:id="br0">
      <inkml:brushProperty name="width" value="0.08571" units="cm"/>
      <inkml:brushProperty name="height" value="0.08571" units="cm"/>
    </inkml:brush>
  </inkml:definitions>
  <inkml:trace contextRef="#ctx0" brushRef="#br0">1 1 7569,'17'0'-410,"0"0"1,-1 1 625,-4 5 0,2-2 1,-7 6-1,0 0-63,1-1 1,-2-3 0,-6 6 0,0 1-94,0 3 0,0 1 0,0 3 0,0 1-144,0 2 1,0 1 0,0-7-1,0 2-1097,0 5 1181,0-5 0,0 6 0,0-7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11.429"/>
    </inkml:context>
    <inkml:brush xml:id="br0">
      <inkml:brushProperty name="width" value="0.08571" units="cm"/>
      <inkml:brushProperty name="height" value="0.08571" units="cm"/>
    </inkml:brush>
  </inkml:definitions>
  <inkml:trace contextRef="#ctx0" brushRef="#br0">1 140 6894,'9'0'-273,"-1"0"0,0-6 370,4 0 1,3-5-30,3 5 0,-7-2 4,1 2-29,0 4 25,-3-5 1,7 7 194,-5 0-209,5 0-40,1 0 1,-5 0 26,0 0 46,-1 0-99,-1 0 0,4 2 0,-7 2 0,1 3 1,2 1-57,1 0 1,-7 5 0,6-1 10,-2 4 1,0-1 0,-5-1 0,3-3 9,-2 3 0,-2-4 0,-4 1 8,-4 3 0,2 1 0,-7 1 1,-1-3 4,2-1 1,-5-6 0,3 4 16,-3-3 0,-3-1 1,1-6-1,1 2 7,5 4 0,-5-4 1,5 4 7,-5-4 0,6-4 1,3-2 36,-1-2 1,6-8-43,-4 3 1,12-5 0,5-1-3,5-1 0,0 7 1,-3 1-1,-1 0 6,1 1 0,3 3 0,1-4 0,-1 0-1,-4 1 1,3 5 0,-3-4 6,3 0 0,3 1 0,-3-7 0,-1 4-4,-3 2 0,1-5 1,6 1 0,-3-3 1,-1-1 59,-3 5 0,-7-5 15,3 4 0,-6 3 63,-1-3-165,0 8 1,-1-4-13,-6 8 1,3 0 101,-7 0 1,5 0 15,-5 0 0,4 2 1,-2 4 13,1 6 1,2-2 0,4 1-25,-4 3 1,4 1 0,-3 3 0,3-1 51,2 1 1,0-1-1,0 1-8,0-1 0,2 1 1,1-1-60,3 0 0,6-5 1,-4-2-1,-1-1-65,2 1 1,4-6-1,-4 4 1,3-2-91,0-1 0,0 1 0,5-6 0,0 2-415,1 4 333,-9-4-227,8 6 0,-8-8-5,8 0 415,2 0 0,5-8 0,4-2 0</inkml:trace>
  <inkml:trace contextRef="#ctx0" brushRef="#br0" timeOffset="979">858 227 7569,'16'0'-536,"-5"0"610,-4 8-345,-7-6 131,7 6 232,-5-8 1,7 2-91,-9 4 0,-3-2 64,-3 7 0,-3-7-37,-9 2 34,9-4-13,-7-2-37,14 0-112,-5 0 141,-1 0-3,5 0-190,-4 0 191,-1 0-13,7-8-129,-8 6 84,9-13 0,0 11 1,0-8-8,0-2 0,9 5 18,2-3 0,5 8 0,2-2 11,-2 5 1,-4 1-1,0 0 35,1 0 1,2 0-1,3 0-3,0 0 0,-6 0 1,-3 1 45,-2 5 1,7-2-54,-2 8 0,-2-1 0,-1 7-17,-1-1 1,-2 1-1,-6-1-5,0 1 0,0-1 0,0 1 0,-2-1-19,-4 1 0,2-1 0,-5 1-19,2-1 42,-7 0 0,9 1 1,-7-1-10,-1 1 0,4-3 1,-3-1 3,-1-2-51,4-1 49,-6-1 0,6 5-2,-9-13-5,8 6 1,-6-2-1,5 0 1,-4-2 1,-3-2 1,0 0-1,2 1-24,-3 3 0,2 0 0,0-6-12,-1 0 0,6-2 67,1-4 1,8-3-11,-4-9 0,5 7-13,2-1 1,0 0-15,0-5 0,2 7 0,2 2-16,2 1 1,1 5 0,-3-6 9,2 0 0,8 6-2,-3-4 0,-3 2 0,0 1 32,-1-3 29,3 0 1,9 6-28,-3 0 0,-4 6 1,-1 0 27,3-3 0,-3 1-21,-1 2 0,0-2 0,4 6 0,-5-1-5,0 1 0,3-4 0,-5 4 0,0-1-19,1 1 1,4-4-1,-5 4 1,1-1 3,1 1 1,-1-4-1,-2 4 9,4-3 1,0 5-1,3-4 30,0 1 0,2-5 0,1 4 21,-5 0 0,5-6 0,-4 4 0,2-3-11,-3 3 1,4-4 0,-3 4-51,3-4 1,-3 4 0,0 0 18,2-3 0,-6-1 1,3 0-24,-4 4 0,1-4-91,-3 4 1,0-4-1,4 0-832,0 4 922,-4-4 0,-5 13 0,0-5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9.240"/>
    </inkml:context>
    <inkml:brush xml:id="br0">
      <inkml:brushProperty name="width" value="0.08571" units="cm"/>
      <inkml:brushProperty name="height" value="0.08571" units="cm"/>
    </inkml:brush>
  </inkml:definitions>
  <inkml:trace contextRef="#ctx0" brushRef="#br0">158 105 7610,'0'18'73,"0"-1"1,5 1-1,1 1 1,-2 2 0,-2 4-15,-2 3 0,6 7 1,0 5-1,-2-1-141,-2-2 1,-2-2-1,0 0-160,0 0 259,0 0-259,0 0 105,0-8 1,0 6 75,0-14 32,0 6 0,0-7-43,0-1-440,0 1 221,0-1 67,0-7 42,0 6 182,0-16 0,-8 9 0,-2-9 0</inkml:trace>
  <inkml:trace contextRef="#ctx0" brushRef="#br0" timeOffset="693">0 140 7569,'12'-17'-390,"0"-1"0,-6 6 0,5 3 452,3 1 1,3-4-1,3 5-28,-3-3 0,10 6 0,-9-2 0,1 2-10,1-2 0,3 5 0,2-5 0,0 2 117,1-2 0,3 4 1,-4-4-1,-1 4-112,2 2 0,3 2 0,-5 2-59,-3 2 1,-2 6 0,-3-5-25,-4 3-44,-5-6 104,-7 11-69,0-13 45,0 14 1,-2-6-2,-3 7 1,-5-1 0,-8-3 0,1-3-14,-1-2 25,-8-2-6,7 1 5,-5-5 1,6 6-16,1-8 14,-1 8-8,1-6 1,-1 5 62,1-7-25,7 0 1,4 0 0,12-2-16,6-3 0,3 3 0,3-4 0,-1 4-5,1 2 0,-1-2 1,1-2-1,1-2 5,4 2 1,-3 3-1,3 1 1,-4 0 18,-1 0 0,-1 0 1,1 1-11,-1 5 1,-6-4 0,0 6-1,-3-2-34,3 0 0,-7 7 0,1-1 8,-2 3 0,-3-3 0,0 0 70,0 1 1,0-3 0,-3 2-18,-2 1 0,1-3 0,-8 0 1,-1-3-25,-3-3 1,1 0 0,1 0 0,2 2-57,-1-2 0,-3-2 0,-1-2 0,-1 0-65,1 0 0,0 0 0,-1 0-70,1 0 0,-1 0 58,1 0-388,7-8 503,2 6 0,8-14 0,0 7 0</inkml:trace>
  <inkml:trace contextRef="#ctx0" brushRef="#br0" timeOffset="1298">786 297 7470,'-11'0'-399,"-1"0"0,6-6 412,-5 1 54,7-9 1,-2 6 0,12-3 16,5 5 1,-1 4 0,2 2-5,1 0 1,3 0 0,1 0-77,1 0 1,-7 0 0,0 0-40,4 0 0,-2 2 0,1 4-100,-3 5 1,-8-1 25,4 2 0,-6-1 102,-1 7 1,-6-1-1,-1-1 1,-2-3 2,-5-1 1,-2 0 0,-1 3 0,0-1-17,-1-3 1,6-1 0,1 4 0,-4-5-2,1-1 1,2 4 0,3-5 15,1 3 1,-1-6 161,3 2 28,5-4 0,-5-2-108,12 0 1,4 0-1,6 0-19,3 0 1,-2 0 0,1 0-16,-1 0 1,7 0 0,-2 0 0,0 0-8,-2 0 0,-4 0 0,2-2 0,0-2-82,-2-2 0,-4 0 0,0 6-173,1 0 0,4 0 26,-1 0 0,3 0 193,-2 0 0,-8 0 0,0 0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8.257"/>
    </inkml:context>
    <inkml:brush xml:id="br0">
      <inkml:brushProperty name="width" value="0.08571" units="cm"/>
      <inkml:brushProperty name="height" value="0.08571" units="cm"/>
    </inkml:brush>
  </inkml:definitions>
  <inkml:trace contextRef="#ctx0" brushRef="#br0">0 228 7071,'12'0'271,"-1"0"-223,3 0 0,-4 0 0,1 0 0,3 0 1,1 0-29,3 0 0,-1 0 0,3 0 0,1 0-82,2 0 1,8 0-1,-2 0-36,4 0 1,-3 0 0,-3 0 0,0 0 0,-2 0-38,0 0 0,4 0 0,-3 0 0,-1 0-4,0 0 0,-2 0 0,-5 0 139,-1 0 0,-7 7 0,-2 3 0</inkml:trace>
  <inkml:trace contextRef="#ctx0" brushRef="#br0" timeOffset="347">349 1 7569,'8'9'-226,"-6"-1"0,6 0 0,-8 4 324,0 3 0,0 3 0,0-1 1,0 0-22,0 1 1,0-1 0,0 3 0,0 1-39,0 2 1,6 8 0,-1-2 0,-1-1-118,-2 2-272,-2-10 182,8 13-1,-6-13 26,6 5 0,-8-2 1,0 0 142,0-1 0,7-3 0,3-1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5.157"/>
    </inkml:context>
    <inkml:brush xml:id="br0">
      <inkml:brushProperty name="width" value="0.08571" units="cm"/>
      <inkml:brushProperty name="height" value="0.08571" units="cm"/>
    </inkml:brush>
  </inkml:definitions>
  <inkml:trace contextRef="#ctx0" brushRef="#br0">1 70 7569,'9'0'-95,"1"0"0,-4 2 92,5 4 1,-1 4 0,0 7 0,-2 1 88,-4-1 1,-1 8-1,1 2 1,2 2-57,-2 1 1,-2 5 0,-2 4 0,0 1-27,0-4 1,0 0-1,0-1 1,0-3-86,0-2 1,0 0 0,0-5 0,0 0-110,0 1 1,0-2 0,-2-8-1,-2 2-497,-2-1 687,0 2 0,6-3 0,0-6 0,0-2 0</inkml:trace>
  <inkml:trace contextRef="#ctx0" brushRef="#br0" timeOffset="672">1 123 7569,'0'-12'-268,"0"0"1,0 1-1,2-5 1,3 3 391,7 1 0,4 6 1,1-4-38,0 3 0,1-1 0,-1 4 0,1-2-10,0 2 1,5 2-1,2 2 1,0 0-30,0 0 1,1 0 0,-5 0-1,4 0-30,2 0 0,-4 0 1,-1 0-1,-3 2-125,-1 4 1,-3-2 0,-1 6-10,-2-3 0,-8 7 78,2-2 13,-5 3 19,-8 3 0,0-7-8,-5 1 0,-9-6 1,3 3-1,-4 1 20,-2 0-17,3-6-4,-3 11 14,6-13-14,0 6 19,2-8-136,-3 8 121,9-6-1,-5 5-7,14-7-37,-8 0-10,9 0 48,0 0 0,9 0 0,2 0-11,4 0 6,-5 0 105,6 0-104,-7 0 15,9 0 62,0 0-60,-2 0 0,-4 0 1,0 0 37,0 0-33,5 0-4,0 8 39,-6-6-36,4 6 4,-5 0 8,-1-6 1,6 12-9,-5-3-8,0-2 8,-1 7-4,-9-7 0,5 3 0,0 0-1,-1 2 0,-8-6 1,-3 3-1,-1-1 10,0-1 0,-5-5 0,1 2 0,-6-2 7,-4 2 56,3-5-66,-7 8 1,8-9 3,0 0-14,2 0 13,-2 0 2,0 0-67,2 0 64,-3 0 3,9 0-3,-5 0-106,14 0 0,-16 0-160,6 0 0,3-3 259,2-3 0,4 5 0,2-7 0,0 8 0</inkml:trace>
  <inkml:trace contextRef="#ctx0" brushRef="#br0" timeOffset="992">647 297 7569,'11'0'-83,"-4"1"0,-5 6 134,4 5 0,-5 2 0,5 5-22,-4-2 1,-2 1 0,0-2-1,0 3-11,0 6 1,0-6 0,0 3-1,0 1-231,0-1 0,0-3 0,0 5 0,0-4-483,0-2 696,0-10 0,0 9 0,0-8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4.345"/>
    </inkml:context>
    <inkml:brush xml:id="br0">
      <inkml:brushProperty name="width" value="0.08571" units="cm"/>
      <inkml:brushProperty name="height" value="0.08571" units="cm"/>
    </inkml:brush>
  </inkml:definitions>
  <inkml:trace contextRef="#ctx0" brushRef="#br0">1 227 7936,'11'0'-8,"1"0"1,2 0 2,1 0 0,-1 0 0,1 0 0,5 0 0,-1 0-38,0 0 1,5 0 0,-1 0-1,-1 0 23,4 0 1,-7 0-1,5 0 1,-4 0-107,-3 0 1,-1 0 0,3 0-138,-2 0 0,-5 0-15,-1 0 207,-6 0 1,9 0-100,-2 0 0,-2 0 170,1 0 0,-7 0 0,4 0 0,-8 0 0</inkml:trace>
  <inkml:trace contextRef="#ctx0" brushRef="#br0" timeOffset="408">245 0 6710,'-10'2'328,"4"4"-234,5 5 1,1-1 0,0 2 0,0 1-68,0 3 0,0 1 0,0 3 0,0 1-111,0 2 0,0 3 1,0-5-1,0 5-67,0 0 0,5-2 1,1 4-1,-3-4-30,0-2 1,-3 4 0,0-4 180,0 0 0,0-2 0,0-4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2.245"/>
    </inkml:context>
    <inkml:brush xml:id="br0">
      <inkml:brushProperty name="width" value="0.08571" units="cm"/>
      <inkml:brushProperty name="height" value="0.08571" units="cm"/>
    </inkml:brush>
  </inkml:definitions>
  <inkml:trace contextRef="#ctx0" brushRef="#br0">106 106 6727,'-10'-8'200,"2"6"0,6-4 1,-2 12-140,-2 6 0,1 3 0,5 3 0,0-1-7,0 1 0,0 7 1,0 4-1,0 5 37,0 1 0,5 0 0,1 2 1,-2 1-58,-2 3 1,-2 6-1,0-6 1,0-1-76,0 3 1,0-6 0,0 4 0,0-6 74,0-5 9,0 3-38,0-6-510,0 0 276,0 5 0,0-13-284,0 6 69,0-6 125,0-1 223,0-9 96,0-2 0,0-7 0,0 0 0</inkml:trace>
  <inkml:trace contextRef="#ctx0" brushRef="#br0" timeOffset="754">1 193 7569,'0'-17'-213,"0"7"0,0 0 0,2 4 185,4-5 0,-3 1 123,9-2 1,0 3 0,5-5-10,1 2 1,-1 7-1,3-5 1,1 0-26,2 1 1,0 5-1,-5-4 1,1 2-33,5 0 1,-3 0-1,6 4 1,-2-1-61,-3-3 1,-1 0 0,0 6 0,3 0-11,-3 0 0,-2 2 22,-1 4 0,-3 3 11,-3 9-42,-4-8 53,-8 5-4,0-13 0,0 14-9,0-5 1,0-1 0,-2 0 0,-4-1-276,-6 1 270,5-6-11,-9 11 29,6-13 0,-5 8-37,3-4 0,-3-4 102,13 6-98,-14-8-8,7 0 7,-1 0 201,-6 0-56,14 0-87,-5 0 0,9 0-27,3 0 1,5 0 1,8 0-33,-1 0 36,0 0 1,-5 0 6,0 0 9,-1 0-15,7 0-7,-1 0 24,1 0 0,-7 2-18,1 3-4,0-3-4,-3 6 0,5-6 12,-8 4-37,7-4 32,-11 13 1,6-11 3,-8 8 2,0-8-13,0 12 0,0-12 0,-2 6 21,-4-2 1,2 3-1,-7-3 37,-3 2-51,-1-6 10,-3 3-5,1 1-2,-1-6 0,1 6 68,-1-8-64,1 8-2,-1-7 1,7 7 5,-1-8-1,1 0-26,1 0 1,-6 0-16,5 0 40,3 0-50,-8 0 0,7 0-909,-9 0 229,1 0 717,7 0 0,10-8 0,10-1 0</inkml:trace>
  <inkml:trace contextRef="#ctx0" brushRef="#br0" timeOffset="1184">891 281 6222,'-17'0'-376,"5"6"376,1 0 372,7 0 1,-12-4-1,5 4-187,-5 5 0,-1 5 0,1 1 47,5 1-124,3-1 0,8 1-148,0-1 0,0 1 116,0-1 19,0 1-191,8-10 1,-5 9 95,9-6-92,0-3 121,5 0 1,-3-2 33,3 0-129,-3-1 0,11-5 35,-8 0 1,1 0 0,-1-3 0,1 1 17,-1-4 0,1-8 1,-1 2-1,1-3 38,-1-2 1,-5-1 0,-2 1 0,-3-1 6,-3 1 1,-2-1 0,-2 1 0,-2-1-97,-4 1 0,2 5 1,-7 1-1,-5-1-92,-5 2 0,0 0 0,-9 7 0,1-3-479,2 2 635,-6 2 0,6 10 0,-8 1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4.929"/>
    </inkml:context>
    <inkml:brush xml:id="br0">
      <inkml:brushProperty name="width" value="0.08571" units="cm"/>
      <inkml:brushProperty name="height" value="0.08571" units="cm"/>
    </inkml:brush>
  </inkml:definitions>
  <inkml:trace contextRef="#ctx0" brushRef="#br0">525 35 7029,'0'-9'493,"0"-1"-334,0 4-208,0 4 1,-2-6 43,-4 8 0,-4 0 0,-7 2 0,-1 2 4,1 2 0,-1 6 0,-1-5 0,-3 1-1,-1 0 1,-2 4 0,3-5 0,-3 3 7,-2 4 1,4-5 0,-4 1 0,0 0 0,-1-1 0,7 1 0,-2 4 1,3-5-2,3-1 1,-1 4 0,3-4 0,1-1-16,3 1 0,5-2 0,-4-4-27,2 4 24,3-4-36,5 13 45,0-13 0,2 6 0,3-8 15,7 0 0,-2 0 0,1 0 0,3 0-10,1 0 0,-3 0 0,0 2 0,1 2 0,3 1 0,3 1-1,5-6 1,-5 0 0,4 0 0,-3 0-2,-3 0 1,1 2 0,-1 2 0,1 1-2,-1 0 1,0-3-1,1 0-36,-1 4 1,0-3 0,1 7 14,0-2 0,-7-2 1,-1-4 10,-2 3 1,0-3-1,-4 5-4,1 2 0,1-5 28,-6 7 0,-2-5 1,-4 3 2,-5 0 1,-5 4-1,-1-3 3,-1 0 1,-5 3-1,0-5 1,1 2 1,3 3 1,2-3 0,-1 0 0,1-1-6,-1 1 0,1 0 0,-1 2 0,1 1 2,-1 0 1,1-3-1,1 1-76,5 4 1,-3 0-1,6 0 1,1-2 7,-1-1 1,2-6 69,6 6 0,0 0 42,0 4-24,0-5 0,2 2 8,4-7 1,-2 6-1,7-6 7,3-3 1,-4 0-1,1-3-14,3 0 0,1 0 1,3 0-1,-1 0-7,1 0 1,-1 0-1,1 0 1,-1 0 0,1 0 1,-1 0 0,0 0 0,1 0 1,-1 0 1,0 0 0,1 0 0,0 0-15,-1 0 0,1 0 0,-1 0-97,1 0 1,-1 2-207,1 4 1,-1-5-109,-1 5 0,-3-5-398,-1-1 788,-8 0 0,11 0 0,-5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58.141"/>
    </inkml:context>
    <inkml:brush xml:id="br0">
      <inkml:brushProperty name="width" value="0.08571" units="cm"/>
      <inkml:brushProperty name="height" value="0.08571" units="cm"/>
      <inkml:brushProperty name="color" value="#008C3A"/>
    </inkml:brush>
  </inkml:definitions>
  <inkml:trace contextRef="#ctx0" brushRef="#br0">0 88 7364,'0'-18'-600,"0"1"739,0 7 0,2 2-176,4 8 1,-4 2-1,4 4 1,-4 6 1,-2 3 0,2 3 0,2-1 40,1 1 1,1 1 0,-6 2 0,2 3-14,4-3 1,-4 0 0,4 1 0,-4 1 5,-2-2 0,2-1 0,1-3 0,3 1-11,-2-1 1,-2 1-53,-2-1 29,0-7 34,0-2 1,0-10 0,0-4-4,0-6 0,-6-3 0,0-3 0,3 1 10,1-1 1,2-5 0,0 0 0,0-1-29,0-1 0,0 6 0,0-6 0,0 1 19,0 1 1,0 0 0,0 5 0,0 1 16,0-1 1,5 7-1,3-1 1,2 0-7,3 3 0,3 1 0,1 6 0,1-2-4,-1-2 1,1 0 0,-1 6 0,1 0-1,-1 0 1,1 0 0,-1 0 0,1 2-5,-1 4 1,-5-4 0,-3 6 0,1-2-3,0 0 0,-6 7 1,3-3-1,-1 1 3,0 1 1,0-6 0,-6 6-2,0 1 0,0-3 1,-2 0-1,-4-1-9,-5 1 0,-5-4 0,-1 4 0,-1-3-43,1-3 0,-7 4 0,1-2 1,2-2-53,1-2 1,3-2 0,-3 0 104,-3 0 0,-4 0 0,-8 0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5.842"/>
    </inkml:context>
    <inkml:brush xml:id="br0">
      <inkml:brushProperty name="width" value="0.08571" units="cm"/>
      <inkml:brushProperty name="height" value="0.08571" units="cm"/>
    </inkml:brush>
  </inkml:definitions>
  <inkml:trace contextRef="#ctx0" brushRef="#br0">70 193 6660,'-16'-2'240,"3"-2"-174,1-2 0,6-2 0,-3 2-32,1-5 0,2 1 0,6-2-42,0-1 0,0-3 1,2 1-1,2 1 12,2 3 0,7 1 0,-1-4 41,3 3 0,3 7-25,-1-2 1,1 4-22,-1 2 0,-1 2 1,-3 4-120,-1 5 0,-8 5 0,2 1 110,-4 1 0,-2-6 0,0-1 26,0 3 0,5 1 1,3 3 75,2-1 1,-4-1-1,5-3-80,3-1 1,2-2-1,1 2 1,2-7-36,5-2 0,-5-3 0,4 0 0,-3 0-2,-3 0 0,1 0 1,-1-3-1,1-2 17,-1-7 0,-1 2 0,-3-2 0,-1 1 9,1 1 0,-5-6 1,0 5-1,-2-5-1,0-1 1,-1 5 0,-5 1-1,0-3 11,0-2 1,0 5-1,0-1 71,0-1-20,0-3-154,0 6 63,0 3 0,0 9 0,0 3 41,0 7 1,0-2-1,0 1 1,0 3 14,0 1 1,0 3-1,0-1 1,0 1-13,0-1 0,0 1 1,0-1-1,0 3 39,0 3 1,2-3-1,2 6 1,2-3-33,-2 0 0,-2 6 0,0-5 0,2-2-25,2 4 1,-1-1 0,-5 6 0,0-4-2,0-1 1,6 5-1,0-4 1,-2 2-2,-2 0 0,-2-6 0,0 5 0,-2-1-4,-4 0 0,2-5 1,-6 1-1,1-4 8,-1-1 0,0 0 0,-3-2 0,1 1 75,-1-6 1,-3 3 0,-1-6 47,-1 2 1,-5-7-73,0 3 1,-1-5 0,7-1 0,-1 0 0,3-1 4,3-5 1,-1 3-1,5-9 1,0-2-22,0-2 1,1 1 0,3 2 0,-2 1-28,2-2 0,2-2 1,2-1-167,0 0 0,2 5 0,4 0 37,5-1 0,5 5 1,1 1-1,1 1 122,-1 0 0,1-9 0,-1 5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6.384"/>
    </inkml:context>
    <inkml:brush xml:id="br0">
      <inkml:brushProperty name="width" value="0.08571" units="cm"/>
      <inkml:brushProperty name="height" value="0.08571" units="cm"/>
    </inkml:brush>
  </inkml:definitions>
  <inkml:trace contextRef="#ctx0" brushRef="#br0">0 0 7569,'0'11'-863,"0"-4"998,0-7-90,8 0 0,2 0-62,7 0 0,1 0 0,-1 0 15,1 0 1,-1 0 0,1 0-178,-1 0 1,1 0-1,-1 0-265,1 0 444,-9 7 0,7-5 0,-6 6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6.576"/>
    </inkml:context>
    <inkml:brush xml:id="br0">
      <inkml:brushProperty name="width" value="0.08571" units="cm"/>
      <inkml:brushProperty name="height" value="0.08571" units="cm"/>
    </inkml:brush>
  </inkml:definitions>
  <inkml:trace contextRef="#ctx0" brushRef="#br0">0 0 7402,'2'10'-264,"4"-5"148,6-2 0,1-1 0,1 2 0,-2 0 43,1 1 1,3-4-1,1-1 1,1 0 72,-1 0 0,1 0 0,-1 0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9.822"/>
    </inkml:context>
    <inkml:brush xml:id="br0">
      <inkml:brushProperty name="width" value="0.08571" units="cm"/>
      <inkml:brushProperty name="height" value="0.08571" units="cm"/>
    </inkml:brush>
  </inkml:definitions>
  <inkml:trace contextRef="#ctx0" brushRef="#br0">18 175 6433,'-2'-10'107,"-4"4"0,4-4-64,-3-1 0,3 1-62,2-2 0,2 7 0,3-5-4,7 2 1,-2-3-1,1 5 30,3 2 0,1-4 1,3 2 23,-1 2 0,-5 2 1,0 2 11,1 0 1,3 0 0,1 0 0,1 0-26,-1 0 1,-4 0 0,-2 0 0,3 2-30,2 4 1,-5-2 0,1 6 0,0-1-5,-3 1 0,1-4 0,-6 6 1,4-1-4,1-1 0,-5 6 0,2-5-1,-4 5 1,0 1 0,2 2 0,2-3 8,-3 2 1,-1-1 0,-2 0-19,0 1 0,0-1 0,0 1-50,0-1 61,0 1 19,0-1 0,-2-7 0,-1-6 9,-3-8 0,0 0 1,4-6-1,-2 1-5,-2-1 0,0-2 1,6-5-6,0-1 1,0 1 0,0-1-2,0 1 1,0 0 0,0-1 0,2 3-3,3 3 0,-2-4 1,5 7-1,-2-3 2,0 0 0,1 3 0,-3-5 1,4 2 10,2-1 0,-5 3 0,5-1 0,0-1 32,0 2 1,1-5-28,7 3 0,-3 2 0,-1 1 0,-3 1 8,3 4 1,-4 2 0,1 2-8,3 0 0,0 0 0,5 0 3,-2 0 0,1 0 0,-1 0-14,2 0 1,-2 2 0,0 2-6,1 2 1,-6 5-1,-2-3 1,-1 0 3,0 0 0,4 5 0,2-1 3,-4 3 0,-1-3 1,-4 0-4,6 1 0,-4 3 0,-1-1 0,-1-1-4,0-2 1,0-1 0,-4 8 3,4-3 1,-5-4-1,5-1 32,-5 3 0,-1 1 2,0 3 1,0-1-1,0 1 14,0-1 0,0-5 0,0 0-73,0 1 0,0-3-143,0 2 0,0-1-330,0 7 493,-7-9 0,6 8 0,-7-8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3.601"/>
    </inkml:context>
    <inkml:brush xml:id="br0">
      <inkml:brushProperty name="width" value="0.08571" units="cm"/>
      <inkml:brushProperty name="height" value="0.08571" units="cm"/>
    </inkml:brush>
  </inkml:definitions>
  <inkml:trace contextRef="#ctx0" brushRef="#br0">315 1 7569,'9'0'-946,"-1"0"917,-8 0 0,-8 0 28,-3 0 0,1 6 0,-2 0 1,-1-3-1,-1 1 8,2 2 1,-3-4 0,3 6-1,-2-2 31,-5 0 0,2 1 0,-1-3 0,1 4-23,-1 2 1,1-5 0,0 5-16,-1-2 1,1 4 0,1-5-12,4 3 1,3-6 0,5 4-1,-2-1 11,0-5 0,6 8 1,2-6 0,4 2 0,4 2 1,7-5 5,1 3 0,1 0 0,2-6 0,3 0 5,-3 0 1,-2 2 0,-1 2-1,1 2 5,5-2 1,-5-1-1,4 1-5,-3 2 1,-3 2 0,1-4-12,-1 2 0,-7 1-46,-4-1 0,1-2 30,-1 8 1,-1-6-1,-11 5 5,-6 3 1,-4-5 0,-1 1 0,-1 0-10,1 0 1,-1-5-1,1 7 1,-1 0-22,2-3 1,-3 4-1,2-4 40,-1 0 0,1 3 0,-1 3 0,3-2 4,3 0 1,-1-7-1,5 3 1,-2-1 0,6 6 22,-1-3 0,3-1 20,2 2 1,2-8-1,3 0-6,7-1 0,4-3 1,1 0-1,0 0 10,1 0 1,-1 0 0,1 0 0,1 0-22,5 0 0,-5 0 0,4 0 0,-3 0-16,-3 0 1,1 0 0,-1 2-26,1 4 1,-1-5-1,0 6-156,1-5 1,-1-2 73,1 0 0,-7 0 93,1 0 0,-8 0 0,4 0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4.485"/>
    </inkml:context>
    <inkml:brush xml:id="br0">
      <inkml:brushProperty name="width" value="0.08571" units="cm"/>
      <inkml:brushProperty name="height" value="0.08571" units="cm"/>
    </inkml:brush>
  </inkml:definitions>
  <inkml:trace contextRef="#ctx0" brushRef="#br0">17 193 6035,'-6'-12'195,"0"1"0,2-1-142,10-5 0,-4 5 0,6 2 0,-1 2 9,5 5 0,3-5 0,3 2-44,-1 2 1,1 0-1,-1 0 1,1-1 6,-1 1 0,1 2 0,-1 2 1,1 0-10,-1 0 1,1 0 0,-1 0 0,0 2-15,1 3 0,-1-3 0,1 6-13,-1 0 1,1 0 0,-3 5 13,-3-1 0,-4 0 0,-8 5-98,0 1 0,0-1 1,-2 0 62,-4 1 0,-2-6 0,-5-1-2,1 3 0,2-5 0,-3 1 24,1-2 1,0 4 16,-5-7 0,-1 1 108,1-6-109,7 0 0,3-9-126,7-1 0,0-6 65,0-1 0,7-1 0,3 1 54,0-1 1,5 7 0,-3-1-6,3-1 1,3 3 0,-3-2 0,-1 1 22,-2 1 0,-7 0 1,7 4 42,2-5 0,1-3 1,1 1-1,-3 3-52,-1 2 1,-6-4-1,3 5 64,-1-3 1,0 4-35,-2-5 0,-6 7-34,0-2 0,-2 4-20,-10 2 1,6 0 31,-5 0 21,-1 0 0,-3 8 0,1 3 6,2 5 0,8-5 1,-1 1-1,3 2 19,2 1 0,0 3 0,0-1 1,0 1 1,0-1 0,0 1 30,0-1 0,2 0-78,3 1 0,5-4 0,6 1 0,-3-5-15,-1-3 0,0-1 0,5-4-4,1 3 0,-1-2 0,0 3 0,1-4-297,-1-2 1,1 0 0,-1 0-58,1 0 0,-1-2 357,1-4 0,-1-4 0,1-7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4.780"/>
    </inkml:context>
    <inkml:brush xml:id="br0">
      <inkml:brushProperty name="width" value="0.08571" units="cm"/>
      <inkml:brushProperty name="height" value="0.08571" units="cm"/>
    </inkml:brush>
  </inkml:definitions>
  <inkml:trace contextRef="#ctx0" brushRef="#br0">0 1 7402,'11'8'-1110,"-6"3"1237,-3 5 1,-1 1 0,4 1-1,0-1-12,-1 1 1,-2-1 0,-2 1-1,0-1-79,0 1 0,0 5 0,0 0 0,0-2-156,0 0 0,0 1 1,-2 2-1,-2-3-350,-1-2 470,-1-1 0,6-1 0,0 1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8.893"/>
    </inkml:context>
    <inkml:brush xml:id="br0">
      <inkml:brushProperty name="width" value="0.08571" units="cm"/>
      <inkml:brushProperty name="height" value="0.08571" units="cm"/>
    </inkml:brush>
  </inkml:definitions>
  <inkml:trace contextRef="#ctx0" brushRef="#br0">332 14 6491,'11'-8'52,"-11"6"0,-13-2-73,-1 8 0,-5-2 0,2 6 42,1-1 0,-3-5 0,2 4 1,-1-2 4,1 2 1,-2-4 0,-1 6 0,0-3 6,5 1 1,1 2 0,-3-4 0,-1 4-3,1 1 0,5-5 0,3 4-42,1 0-40,-6 1 68,12 9 0,-5-6-11,7-1-63,0 1 48,0 5 1,2-1-1,3-5 32,7-5 0,5-3 1,5-3 6,1 0 1,0 5 0,-5 1 0,1-2-17,6-2 1,-7-2 0,5 2-1,-3 2-12,-3 1 0,2 1 1,-3-6-1,1 2-26,-7 4 1,5-2-51,-10 8 0,6-7 39,-5 7 1,-1-6 0,-11 3 17,-7-1 1,-1 4 0,-5-4 16,2 1 0,1-3 1,-3 4-1,2 0-2,-1-1 0,1-3 0,-1 7 11,1 0 0,5-6 0,2 1-5,3 0 1,1-5 15,6 10 1,0-7 55,0 5 1,2-8 0,4 3-19,5-4 0,5-2 0,1 0 0,1 0-18,-1 0 0,3 0 0,2 0 0,0 0-14,1 0 1,-3 0 0,1 0 0,3 0-13,-3 0 1,0 0-1,2 0 1,-1 0-61,0 0 0,-2 0 0,-4 0-101,2 0 0,-6 0 0,0 0-222,1 0 1,-4 0 368,4 0 0,-2 0 0,7 0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9.793"/>
    </inkml:context>
    <inkml:brush xml:id="br0">
      <inkml:brushProperty name="width" value="0.08571" units="cm"/>
      <inkml:brushProperty name="height" value="0.08571" units="cm"/>
    </inkml:brush>
  </inkml:definitions>
  <inkml:trace contextRef="#ctx0" brushRef="#br0">0 228 7569,'10'-10'-697,"0"-3"494,-5 7 0,-3-2 0,6 4 98,0-2 1,-4-5 233,7 5-113,1-8 1,5 12-1,1-5 17,-1-1 0,1 6 1,-1-4-1,1 4 24,-1 2 1,1 0-1,-1 0 1,1 0-25,-1 0 1,6 0 0,1 0-3,-3 0 1,-3 2-1,-5 2 1,-3 4-36,-2 1 0,-1-3 0,-3 6 13,2 1 1,0 3 0,-6 1-66,0 1 1,-2-6 0,-4-1 38,-6 3 1,-3 1 0,-3 1 10,1-5 1,5 4 0,1-10 0,-1 1-2,2 1 0,-5-5 42,3 4-55,4-4-17,1-2 1,7-8 18,0-3 0,2 2 1,3-4-3,7 0 1,-2 3 0,1-2 17,3-1 1,-4 3 0,1 0-1,1 1 2,-2-1 0,3 4 0,-5-5 6,2-3 1,1 0-1,5 1 1,-3 1-4,-1-1 0,-2 3 1,3-2 33,-1-1 1,-6-3 0,6-1-3,1-1 0,-5 7 0,0 1 159,-1 2-163,-5-5 1,4 11-32,-12-4 1,2 4 0,-7 2 0,-3 2-1,-1 2 1,-1 3 0,3 1 0,3 2-1,0 0 1,2 3 0,1 3 0,3 1 0,2 1-1,2-1 134,0 1 0,0-7-72,0 1 0,0 0 1,0 5 18,0 0 0,8 1-86,3-1 0,5 2-41,1-3 1,1-4-1,-1-2-96,1-3 1,-3 1 0,-1-3 0,-3 0 141,3-1 0,1-2 0,3-2 0</inkml:trace>
  <inkml:trace contextRef="#ctx0" brushRef="#br0" timeOffset="921">996 385 7569,'-18'10'-62,"1"-2"0,1-7-328,5 5 1,-5-3 216,4 3 1,-3-5 196,-3-1 0,7 0 0,-1 0 14,-1 0 1,5-1-27,2-5 1,4-4-8,2-8 1,0 7-1,2 1 1,2 0-10,2 0 0,7 6 0,-3-3 0,2 1 21,-1 1 0,-5-2 0,6 7 9,1 0 1,3 0 0,1 0-7,1 0 0,-7 0 0,1 0 1,2 2-22,1 4 1,-3-2-1,-1 6 1,1-1-8,-2 1 1,5 2 0,-5 5-2,0 1 1,3-1-1,-7 1 2,-2-1 1,-2 0 0,-2 1 0,0-1-29,0 1 1,-2-3 0,-2 0 0,-4-4 21,-1 3 1,3 1-1,-6 3 1,-1-3-22,-3-3 0,4 3 1,1-5-1,-3 2 18,-1-1 0,-3-5 0,1 4 1,-1-3 19,1-2 1,-1 3-1,1-2 1,-1-4-4,1 1 1,-1-3-1,1 0 1,0 0-2,-1 0 0,1 0 0,-1 0 7,1 0 1,-1-3-5,1-2 1,7-5 0,4-8 0,4 1 0,2 6 0,0-1 0,2 0 10,4 2 1,-2-3 0,8 8-9,1 0 0,-3-2 0,1 1 3,3 2 0,-4 2 1,1 2 12,3 0 1,2 0 30,1 0 1,0 0-16,1 0 0,-1 0 1,-1 2-1,-3 2-4,-1 2 0,-2 1 0,3-2-6,-1 0 0,0 6 0,3-3 0,-1 1-55,-3-2 1,1 6 0,4 0 17,-5 1 1,3-2-1,-6-2-20,1-1 31,-5 4 1,10-10-1,-6 7 1,-1-1-5,1 2 1,4-5 0,-5 3 0,1 1 14,0-1 0,6-3 28,-3 6 1,5-3 0,1 6 24,1-5 1,-7-6 0,-1 4-31,-2 0 0,5-5 1,-3 4 22,0 0 1,-1-5-210,-3 4 1,-4-1-399,4 1 548,-4-5 0,-2 6 0,0-7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6.692"/>
    </inkml:context>
    <inkml:brush xml:id="br0">
      <inkml:brushProperty name="width" value="0.08571" units="cm"/>
      <inkml:brushProperty name="height" value="0.08571" units="cm"/>
    </inkml:brush>
  </inkml:definitions>
  <inkml:trace contextRef="#ctx0" brushRef="#br0">35 105 6548,'0'-10'195,"0"2"1,0 10-172,0 4 1,0-2-1,0 8 1,2 1 13,4 3 0,-4 1 0,4 3 0,-4 3-16,-2 6 0,0 4 1,2 2-1,2 0-10,1 0 1,1 0 0,-6 0 0,0 0-26,0 0 1,6-1 0,0-1-1,-2-2-49,-2-1 1,-2-7-1,0 4 1,0-2-82,0-3 0,5-3 0,1-2-416,-2 1 559,-2-8 0,-2 5 0,0-5 0</inkml:trace>
  <inkml:trace contextRef="#ctx0" brushRef="#br0" timeOffset="660">0 210 7569,'0'-18'-296,"0"1"213,0-1 1,0 7 0,0-1-4,0-2 1,0 5 0,2-1 0,2 0 128,2 1 1,0 3-1,-4-6-44,4-2 1,-3 7 0,9-1 25,2 0 1,1 6-1,3-5 1,-1 1-6,1 0 1,-1 0 0,2 6 0,3 0-26,1 0 0,6 0 0,-4 0 0,1 0 19,-1 0 0,0 0 0,-4 0-11,3 0 1,-1 6 0,-7 2-1,-3-1-58,-1 1 25,-1 6 0,1-5 0,-2 9-24,-2-1 0,-3-5 1,-5 0 1,0 1 1,-7 3-1,-5-1 10,-4-3 1,-1 2 0,-1-7-1,-1 1 7,-4 0 1,3 0 0,-3-5 38,4 3 1,1 0-1,1-6 18,-1 0-8,9 0 0,3 0-19,12 0 0,3 0 1,9-2-1,-1-2-6,1-2 0,-1 1 1,1 5-1,-1-2 19,1-4 0,-1 4 1,0-4 11,1 4 1,-1 2-1,1 0 0,-1 0 0,1 6 0,-1 2 2,1 1-27,-1-5 6,-7 12 1,0-8 0,-7 5 0,3-1 11,-2 1 1,-2 3-1,-4-1 1,-2-1-3,-2-2 0,-7-8 0,1 3 0,-3-1-7,-3 0 0,1 0 0,-1-4 0,1 2-17,-1 1 1,1 1-1,-1-6 1,1 0-60,0 0 0,5 0 1,2-2-1,0-2-205,1-1 277,5-1 0,-4-2 0,8-2 0</inkml:trace>
  <inkml:trace contextRef="#ctx0" brushRef="#br0" timeOffset="1205">751 367 6094,'-9'-2'578,"3"-4"-641,4 4 1,10-11 108,3 7 1,5 0 78,1 6 1,1 0-123,-1 0 0,1 0 1,-3 2-38,-3 4 0,1 3-24,-7 9 1,0-1 0,-6 1-17,0-1 1,-8 1 61,-3-1 0,-5-1 0,-1-3 0,-1-1 0,1-2 1,-1 1-1,1-3-6,-1 0 1,7-6 0,1 5 0,0-1-11,1 0 113,5 0 10,-4-6-17,8 0 0,8 0 1,3 0-11,5 0 1,1 0 0,1 0 0,-1 0 19,1 0 1,-1 0-1,1 0-62,-1 0 0,1 0 0,-1 2 0,0 2-94,1 2 0,-6 2 1,-1-5-272,3 3 0,-1 2 339,-1-2 0,3-4 0,-5 5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58.558"/>
    </inkml:context>
    <inkml:brush xml:id="br0">
      <inkml:brushProperty name="width" value="0.08571" units="cm"/>
      <inkml:brushProperty name="height" value="0.08571" units="cm"/>
      <inkml:brushProperty name="color" value="#008C3A"/>
    </inkml:brush>
  </inkml:definitions>
  <inkml:trace contextRef="#ctx0" brushRef="#br0">0 208 6557,'6'-11'0,"0"-1"26,-2-1 1,3 3 0,-1-2 0,0-1-12,2-3 0,-6-1 0,4-1 25,-4 1 0,-2-1 11,0 1 0,0 5 0,0 1-70,7 7 0,-3-2 0,6 12 0,0 5-14,-1 5 1,-3 1-1,4 1 1,0 1-33,-1 4 0,-3-3 1,6 5-1,-1-2 16,-1 1 0,6 7 0,-3-4 49,8 0 0,-1-2 0,5-7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5.588"/>
    </inkml:context>
    <inkml:brush xml:id="br0">
      <inkml:brushProperty name="width" value="0.08571" units="cm"/>
      <inkml:brushProperty name="height" value="0.08571" units="cm"/>
    </inkml:brush>
  </inkml:definitions>
  <inkml:trace contextRef="#ctx0" brushRef="#br0">1 176 7147,'17'0'17,"-5"-6"0,0 0-20,1 2 1,3 2-1,1 2 1,1 0 0,-1 0-18,1 0 0,7 0 0,2 0 0,2 0 1,0 0 1,-2 0 0,4 0 0,-2-2 10,2-4 0,-3 4 0,-1-3 0,-2 3-44,-4 2 1,-1 0 0,-3 0-369,1 0 43,-9 0 377,-1 0 0,-8-8 0,0-2 0</inkml:trace>
  <inkml:trace contextRef="#ctx0" brushRef="#br0" timeOffset="449">245 18 6191,'10'-7'244,"-2"5"-34,-8-6-63,0 8 0,0 2-19,0 4 0,2-2-72,4 7 1,-5 1-1,5 5 1,-2 1-16,2-1 0,-4 1 0,4-1 1,-4 3-19,-2 3 1,2-4-1,2 5 1,1-5-31,-1-2 1,-2 1-1,0-1 1,2 1-111,2-1 0,0 1 1,-6-1-1,2 1-172,3-2 0,-3-3 289,4-2 0,-4 1 0,-2 6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1.500"/>
    </inkml:context>
    <inkml:brush xml:id="br0">
      <inkml:brushProperty name="width" value="0.08571" units="cm"/>
      <inkml:brushProperty name="height" value="0.08571" units="cm"/>
    </inkml:brush>
  </inkml:definitions>
  <inkml:trace contextRef="#ctx0" brushRef="#br0">0 35 7428,'10'2'-368,"-2"2"0,-3 4 0,1 2 434,-2 3 1,-2 3 0,-2 3 0,2 2-27,4 3 0,-4 7 0,4-2 1,-3 4-8,3 2 0,-4 0 0,4 0 0,-4 0-12,-2-1 0,0 7 0,0 0 0,2-2-37,4-2 0,-4-2 0,3 0 0,-3-3-16,-2-2 1,0 3-1,0-6 1,0 2-32,0 0 1,0-8 0,0 3 0,0-5 1,0-2 0,-2-5 0,-1 0-127,-3 1 188,0-5 0,6 0 0,0-8 0</inkml:trace>
  <inkml:trace contextRef="#ctx0" brushRef="#br0" timeOffset="726">70 88 7569,'2'-18'-175,"4"1"1,-2 5-1,7 2 141,3 3 0,1-1 0,3 4 14,-1-2 0,1 0 0,-1 6 0,1 0 108,-1 0 0,1 0 0,-1 0 0,1 0-37,-1 0 0,0 0 1,1 0-1,-1 0-49,1 0 0,-1 0 1,1 2-1,-1 2-24,1 2 1,-1 6 0,-1-5 0,-3 1-158,-1 0 0,-8 5 90,2-1 0,-4 4 89,-2 1 0,-8-1 0,-4-3 1,-3-3-9,-3-2 0,-5 5 1,-2-3-1,-1 2-7,1-1 0,2-7 0,5 4 24,1 0 77,0-6-3,7 5 0,4-9-78,12-3 0,4 3 0,7-4 0,0 2 14,1-2 0,-1 4 0,1-4-28,-1 4 0,1 2 0,-1 0 1,1 0 0,-7 0 0,1 0 7,2 0 1,1 6 0,1 2-16,-5 2 0,-1-1 1,-6 5-4,2-2 0,5-1 1,-5 7 8,-2-1 1,-2-5 35,-2 0 1,-2-3 0,-2 5 11,-2-3 1,-1-7 0,1 2 0,-6-4 0,-3-2 1,-3 0-12,1 0 1,-1 0-1,1 0-147,-1 0 0,7 0-376,-1 0 14,0 0 481,3 0 0,1 8 0,8 2 0</inkml:trace>
  <inkml:trace contextRef="#ctx0" brushRef="#br0" timeOffset="962">699 315 7448,'17'0'-319,"-5"6"0,-1-1 408,3-1 0,-6 6-29,-2 2 0,-4 3 0,-2 3 0,0-1-54,0 0 1,0-5-1,0 0 1,0 1-174,0 3 1,0 1 0,-2 1 166,-4-1 0,-4 1 0,-7-1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0.522"/>
    </inkml:context>
    <inkml:brush xml:id="br0">
      <inkml:brushProperty name="width" value="0.08571" units="cm"/>
      <inkml:brushProperty name="height" value="0.08571" units="cm"/>
    </inkml:brush>
  </inkml:definitions>
  <inkml:trace contextRef="#ctx0" brushRef="#br0">1 140 6809,'17'0'-84,"1"0"106,-1 0 0,1 0 0,-1 0 0,1 0-33,-1 0 1,2-2-1,-3-2 1,2-1 5,0 1 1,-2 2 0,2 2 0,0 0 9,0 0 1,-2 0 0,2 0-1,0-2-6,-1-4 1,1 4 0,0-4-26,-2 4 1,-4 2-335,0 0-89,0 0 449,-3-8 0,-1-1 0,-8-9 0</inkml:trace>
  <inkml:trace contextRef="#ctx0" brushRef="#br0" timeOffset="359">246 0 7300,'9'0'-590,"0"8"681,-9 4 0,6-2 0,-2 1 1,1 3 0,-4 1 0,-1 3-105,0-1 1,0 1-1,3-1 1,0 1-149,3-1 0,0 1 0,-6 0-385,0-2 546,0 2 0,-7 0 0,-4-1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7.288"/>
    </inkml:context>
    <inkml:brush xml:id="br0">
      <inkml:brushProperty name="width" value="0.08571" units="cm"/>
      <inkml:brushProperty name="height" value="0.08571" units="cm"/>
    </inkml:brush>
  </inkml:definitions>
  <inkml:trace contextRef="#ctx0" brushRef="#br0">36 70 7569,'0'-10'-281,"0"-5"0,0 11 576,0-8-228,0 8-75,0-3 1,0 9 0,0 3-22,0 7 1,0 4 0,0 3-1,0 2 33,0 3 1,0 7 0,0-4-1,0 2-15,0 0 1,0 4 0,0 4 0,2-4 4,4 0 1,-5 0-1,5 2 1,-4-2-56,-2-4 0,2 3 1,2-2-1,2 1-45,-2-2 0,-2 2 0,-2-6 0,0 1-16,0-1 0,-2-3 0,-2-3 1,-4-2-7,-2 1 1,5-8 127,-7 3 0,0-2 0,-5 7 0</inkml:trace>
  <inkml:trace contextRef="#ctx0" brushRef="#br0" timeOffset="701">1 105 7497,'10'-17'-84,"-1"7"-9,-3 4 1,-2-2-1,8 0-27,1-1 1,-3 5 0,1-4 0,3 2 146,2 0 0,1 1 0,1 5 0,-1-2-9,0-4 0,1 4 1,-1-4-1,1 4 11,-1 2 1,7 0 0,-1 0 0,-2 0-26,-1 0 1,-3 0 0,1 0-1,-1 2 11,0 4 1,1-2 0,-1 7-70,1 3 1,-8 2 0,-5 1 7,-3 1 0,-2-1 0,-2 0 0,-1 1 24,-3-1 1,-8-5-1,2 0 1,-3 1-18,-3 3 1,1-5 0,0 1 0,-1 0 24,1-3 1,-1 1 0,1-6 0,-1 2 1,9 2 0,1-5 103,0 3-45,6 0 1,-4-12-40,12 0 0,4-5 0,7 5 0,1 2-8,-1 2 1,1-4 0,-1 1-1,1 1 2,-1 2 0,0 2 0,1 0 1,-1 0-7,1 0 0,-1 0 1,1 2-1,-1 2-21,1 1 1,-7 3-1,-1-2-11,-2 6 1,3 3-1,-5 3 25,-2-2 1,-2 2 0,-2 0 11,0-2 0,-6 3 1,-1-4 19,-3-4 1,4 4 0,-4-8 22,3 3 0,-7-6 1,2 2-28,-3-4 0,-3-2 1,1 0-1,-1 0-15,1 0 1,-1-2 0,1-2-6,0-2 1,-1-7-1,3 7 1,1-2-103,2 0 0,8 0-303,-1 3 409,3 2 0,2-12 0,0 4 0</inkml:trace>
  <inkml:trace contextRef="#ctx0" brushRef="#br0" timeOffset="1091">804 349 6827,'-11'0'-421,"1"2"465,2 4 1,0-2 0,2 8 0,-5 1 0,3-3 0,2 2 0,2 1 9,-1 3 1,3 1 0,-4 1-10,4-1 1,8 1 0,1-3-65,3-3 1,2 1-1,5-7 1,1-2 34,-1-2 1,1-2-1,-1 0 1,2 0-61,-3 0 0,1-9 14,1-1 1,-3-6-1,-3-1 26,-6-1 1,-4 1-1,-2-1-29,0 1 1,-8 1-1,-4 3 1,-3 3-66,-3 1 1,-5 3 0,-2 6 0,1 0 97,-2 0 0,-6 0 0,6 0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3.759"/>
    </inkml:context>
    <inkml:brush xml:id="br0">
      <inkml:brushProperty name="width" value="0.08571" units="cm"/>
      <inkml:brushProperty name="height" value="0.08571" units="cm"/>
    </inkml:brush>
  </inkml:definitions>
  <inkml:trace contextRef="#ctx0" brushRef="#br0">437 35 6926,'11'-6'0,"-1"-1"15,-2-3-172,-2 6 260,-6-4 69,0 8-141,0 0 0,-8 0-16,-4 0 0,-3 6 0,-3 2 0,1 0-19,-1-1 1,1 5-1,-3-4 1,-1 1-12,-2 5 0,-8 0 1,4-1-1,-3-1 24,1 1 0,6-3 0,-4 2-7,2 1 0,1-3 0,7 0 0,-1-1 3,1 1 0,5 0-28,1 1 1,7-1 17,-2-4 41,4-4 0,4 6 1,4-8-1,5 0-13,5 0 1,1 0-1,3 0 1,1 0-4,2 0 1,7 0-1,-7 0 1,0 0-10,2 0 1,-3 0-1,5 0 1,-2 0-20,-4 0 0,-1 0 1,-3 0-1,1 2 2,-1 3 0,-5-3 1,0 6-5,1 0 0,-3 0 1,0 5-78,-3-1 1,-1 0 0,-6 5 69,0 1 1,-6-1 0,-1 0 0,-3 1-7,-4-1 1,-1 1-1,-3-1 1,1 1 25,-1-1 1,1-1 0,-1-3 0,1-1-1,-1 2 0,-5 1 0,0 3 0,2-1-9,1 0 0,5-5 1,1 0 48,2 1 0,3-3 0,-5 0 1,4-1 24,3 1 0,1-4-29,6 6 1,0-7 34,0 7 0,8-6 0,3 4-19,5-3 1,-5-1-1,1-6 1,2 0-7,1 0 1,3 2 0,-1 2 0,1 2 14,-1-2 1,0-2 0,1-2-27,-1 0 1,1 0-1,-1 0 1,1 2-50,-1 3 0,-5-4 0,0 6-233,1-5 0,-3-2-14,1 0 0,-5 0-251,6 0 509,-8 0 0,11 0 0,-5 0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4.524"/>
    </inkml:context>
    <inkml:brush xml:id="br0">
      <inkml:brushProperty name="width" value="0.08571" units="cm"/>
      <inkml:brushProperty name="height" value="0.08571" units="cm"/>
    </inkml:brush>
  </inkml:definitions>
  <inkml:trace contextRef="#ctx0" brushRef="#br0">0 158 7569,'0'-10'-263,"0"-5"1,0 11 0,0-8 283,0-2 0,0 5 18,0-3 0,2 8 0,4-3 58,5-1 1,-1 6-26,2-4 1,-1 4 14,7 2-159,-1 0 164,1 0-42,-1 0-195,1 0 133,-1 0 0,1 2 1,-1 4-31,1 5 0,-7 3 0,-1 0-7,-2-3 0,-2 1 1,-6 5-1,0 1-17,0-1 0,-2-5 0,-4 0 9,-6 1 33,-3 3-13,-3-7 82,1 7-87,-1-14 15,1 13 10,-1-13 1,7 6-16,-1-8 139,8 0-81,-4 0-58,1 0 0,5-2 0,-2-2-69,8-2 91,5-7-10,1 11 8,6-14 1,-7 13-115,9-9 100,-1 8 4,1-12 1,-7 9 9,1-5-15,0-3 20,5 13 1,-5-8-6,-1 4-24,-7 4 23,12-13-7,-14 5 38,13 0-20,-13-5 1,6 11 0,-8-8 5,0-1 0,0 3 0,0-2 123,0-1 0,0 3 91,0-2-44,0 8-75,0-3 0,0 9-48,0 3 0,0-1 0,0 8 0,0 2 0,0 1 1,0 3-1,0-1-37,0 0 0,0 1 0,0-1 0,0 1 9,0-1 1,0-5 0,0 0 44,0 1-141,0 3 0,6-5 1,2 1-697,1 2 598,-5-7-166,12 1 337,-14 0 0,13-6 0,-5 6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4.759"/>
    </inkml:context>
    <inkml:brush xml:id="br0">
      <inkml:brushProperty name="width" value="0.08571" units="cm"/>
      <inkml:brushProperty name="height" value="0.08571" units="cm"/>
    </inkml:brush>
  </inkml:definitions>
  <inkml:trace contextRef="#ctx0" brushRef="#br0">0 0 7569,'10'0'-655,"6"0"477,-15 0 0,9 0 0,-6 2 300,2 4 1,0-2 0,-6 8-1,0 1-143,0 3 1,0 1 0,-2-1-14,-4-5 42,4 4-203,-6-4 192,8 6-196,0-1 0,0 2 199,0 0 0,0 0 0,0-2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5.544"/>
    </inkml:context>
    <inkml:brush xml:id="br0">
      <inkml:brushProperty name="width" value="0.08571" units="cm"/>
      <inkml:brushProperty name="height" value="0.08571" units="cm"/>
    </inkml:brush>
  </inkml:definitions>
  <inkml:trace contextRef="#ctx0" brushRef="#br0">1 0 6766,'0'18'65,"0"-1"1,0 0 1,0 1 1,2-3 0,2-1-1,4-4-33,1-2 0,-3 3 0,4-3 1,-1 0-17,1-1 0,2-1 0,5-6-23,1 0 1,1 0 0,2 0-97,3 0 76,-1 0 0,-6-2 0,1-2-21,0-1 53,0-9-230,-2 12 212,2-13 0,0 7-21,-1-4 23,-7-3-11,5 13 0,-12-14 27,3 5 0,-4 1 27,-2-2-15,0 1-19,0 1-1,0 2 4,0 8 1,-2 2 3,-4 4 0,3 4 0,-3 7 1,4 0 0,2 1 0,0-1 1,0 1-4,0-1 1,2 1 0,3-1 0,1 1-2,-2-1 0,-2 1 0,-2 0 1,1 4 4,5 1 0,-5 1 1,5-5-1,-4 3-8,-2 1 0,0-1 0,0-1 0,0 0-10,0 1 12,0 3-4,0-8 0,0 1-2,0-1 5,-8 0-1,7 1 1,-14-1-3,3 1 0,2-4 0,1 0 0,-2-3-1,2-4 0,3 5 1,-4-5-1,1 1 49,-1 0 1,5-3-1,-7-5 16,-3 0 0,0 0 0,0-1 0,2-3-19,0-1 0,4-9 1,-5 2 4,2-4 1,8-1 0,-1 0-31,3-1 1,2 1-51,0-1 1,0 7-1,2 1 1,3 1-155,8 6 1,-4 2 0,2 1 184,3 0 0,1-8 0,3-2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6.173"/>
    </inkml:context>
    <inkml:brush xml:id="br0">
      <inkml:brushProperty name="width" value="0.08571" units="cm"/>
      <inkml:brushProperty name="height" value="0.08571" units="cm"/>
    </inkml:brush>
  </inkml:definitions>
  <inkml:trace contextRef="#ctx0" brushRef="#br0">0 1 7202,'18'0'-249,"-1"0"1,-5 0-1,0 0 276,1 0 0,3 0 1,1 0-1,1 0 15,-1 0 1,-5 0 0,-1 0-49,3 0 1,1 0 22,4 0 0,-3 2-274,2 3 0,-1-3 257,1 4 0,-8 4 0,-3 0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6.387"/>
    </inkml:context>
    <inkml:brush xml:id="br0">
      <inkml:brushProperty name="width" value="0.08571" units="cm"/>
      <inkml:brushProperty name="height" value="0.08571" units="cm"/>
    </inkml:brush>
  </inkml:definitions>
  <inkml:trace contextRef="#ctx0" brushRef="#br0">0 1 6482,'18'10'-114,"-7"-3"441,1-7-289,0 0 1,3 2 0,-1 2 0,-3 2-24,3-2 0,1-2 0,3-2 1,-1 0-103,1 0 1,5 6 86,0-1 0,16 1 0,-2-6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58.979"/>
    </inkml:context>
    <inkml:brush xml:id="br0">
      <inkml:brushProperty name="width" value="0.08571" units="cm"/>
      <inkml:brushProperty name="height" value="0.08571" units="cm"/>
      <inkml:brushProperty name="color" value="#008C3A"/>
    </inkml:brush>
  </inkml:definitions>
  <inkml:trace contextRef="#ctx0" brushRef="#br0">0 35 7420,'2'-9'-471,"4"3"1,6 2 400,3-2 0,-3 4 0,-1-4-22,3 5 0,2 1 0,1 0-143,1 0 235,-1 0 0,0 7 0,1 3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0.372"/>
    </inkml:context>
    <inkml:brush xml:id="br0">
      <inkml:brushProperty name="width" value="0.08571" units="cm"/>
      <inkml:brushProperty name="height" value="0.08571" units="cm"/>
    </inkml:brush>
  </inkml:definitions>
  <inkml:trace contextRef="#ctx0" brushRef="#br0">0 1 7569,'12'6'-83,"-1"0"1,-7 1-1,4-3 1,-2 4-1,0 2 1,-2 3 86,-2 3 1,-2 1 0,2 1 0,1-1 7,3 1 0,0-1 1,-6 3-1,0 1-53,0 2 1,0 0-1,-2-3 1,-2 1-218,-2 3 1,1-1 257,5-6 0,-8 8 0,-2 3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3.722"/>
    </inkml:context>
    <inkml:brush xml:id="br0">
      <inkml:brushProperty name="width" value="0.08571" units="cm"/>
      <inkml:brushProperty name="height" value="0.08571" units="cm"/>
    </inkml:brush>
  </inkml:definitions>
  <inkml:trace contextRef="#ctx0" brushRef="#br0">333 0 6555,'-8'10'20,"-4"-4"1,-3-4-1,-3-2 1,2 0 6,-3 0 1,2 6 0,-1-1 0,1-1 7,-1-2 1,1 4 0,0 0 0,-1 0-18,1 2 1,-1-5-1,1 7 1,1 0-5,5 0 1,-3-5-1,6 5 1,0 0-28,1-1 1,1-3-1,6 6 9,0 1 1,0-3-1,2 0 6,4-2 67,3 5-65,9-11 3,-1 14 1,1-14 49,-1 5-44,1 1-1,7-6 15,-6 14-13,6-14 4,1 5 1,-7 1-36,6-6 37,-6 6-1,5 0-166,-5-7 157,-1 7 4,-3 0-11,-5-6-216,1 13 131,3-13 0,-12 14-31,4-3 170,-4-7-81,-2 2-11,-8 0 1,-1-6-9,-9 13 13,1-13-15,0 14 199,-1-6-71,0-1-93,2 7 0,-3-11 60,2 5 0,-1 0 0,3 4 0,1-5 56,3-1-94,8 6 10,-6-5 7,9 9-12,0 0 5,0-9-17,0 6 19,0-13-5,0 14 38,0-13 0,2 10-30,5-8 1,1 1-1,10-6 1,-1 2-9,1 4 0,1-4 1,4 4-1,-1-4-16,-1-2-324,-1 0 160,5 0 0,-6 0 149,7 0-496,-9 0 218,1 0 290,8 0 0,-8-8 0,7-2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9.194"/>
    </inkml:context>
    <inkml:brush xml:id="br0">
      <inkml:brushProperty name="width" value="0.08571" units="cm"/>
      <inkml:brushProperty name="height" value="0.08571" units="cm"/>
    </inkml:brush>
  </inkml:definitions>
  <inkml:trace contextRef="#ctx0" brushRef="#br0">245 18 7569,'10'0'0,"0"0"-71,-5 0-490,-3 0 427,6 0 136,0 0 63,-6 0 64,6-8-148,-8 6 1,-2-5-1,-4 7 19,-6 0 1,-3 0 0,-3 2-1,1 1 6,-1 3 0,1 0 0,-1-4 0,1 2 15,-1 2-2,1 0 24,0 1-32,-1-5 4,1 14 0,-1-14-10,1 13 10,7-13 11,-6 14-2,15-14-6,-7 13-27,8-13 0,0 14-2,0-5 0,0-1 36,0 2 1,8-8 0,3 1 33,5-3 1,-1 0 0,-1 2-9,-3 2-38,1 0 1,6-6-1,-1 0-7,0 0 20,1 8 5,-1-7-7,-7 7-193,6 0 188,-7-6-6,1 6-215,6-1 102,-15-5 1,13 8-132,-8-4 190,0 4 14,-6-1 0,0 1 16,0-4 1,0-2-53,0 7 0,-8 1 72,-4 5 0,-3 1 0,-1-1-29,5 1 0,1-6-4,4-1 3,4 1 14,-13-3 10,13 7 1,-8-12-37,4 8 5,4-1 10,-6-1 1,8-2 139,0-1 0,0-3-11,0 8 0,8-8 0,4 4-36,3-1 0,3-4 0,-1 2 20,1-3-59,-1-2-24,1 0 37,7 0-1,-6 0 2,14 0-35,-13 0 14,5 0 1,-2 0 23,1 0 0,5 0 0,-6 2 14,-2 4-121,-1-4 1,-3 6-335,1-8 224,-1 0-58,-7 7 222,-2-5 0,-8 14 0,0-7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1.349"/>
    </inkml:context>
    <inkml:brush xml:id="br0">
      <inkml:brushProperty name="width" value="0.08571" units="cm"/>
      <inkml:brushProperty name="height" value="0.08571" units="cm"/>
    </inkml:brush>
  </inkml:definitions>
  <inkml:trace contextRef="#ctx0" brushRef="#br0">1 141 7569,'11'-6'-90,"1"0"0,-6 0-278,6 6 1,-1-6-1,7 0 350,-1 3 0,1 1 0,-1 2 28,1 0 1,-1 0 0,0 0-1,1 0 69,-1 0 0,-5 2 0,0 1 32,1 3 0,3 8-129,1-3 1,-7 5 0,-4 1-7,-4 1 0,-2-1 0,-2-1 9,-4-4 0,-4-3 0,-7-5 4,-1 2 1,1 6 0,-1-7 13,1-1 0,-1-2 0,1-2 0,0 0-11,-1 0 1,6 0-5,1 0 0,7-2-14,-2-4 1,6-1 0,6-7-3,6 2 0,3 9 0,3-5 16,-1 0 0,0 4 0,1-6 12,-1 3 1,-1-1 0,-3 4 4,-1-2 0,-6-5 0,6 3-7,1-2 0,-3 4-2,2-5 1,-3-1-1,4-3 1,-2 1 26,-4 2 0,5 6 1,-6-5 69,-2-3 1,3 5 69,-1-3-98,-1 0 1,-6 3-97,-5 3 0,2 4 66,-7 2 1,5 6-1,-5 1 1,4 3 68,4 4 1,0 1-1,3 5-50,0 3 0,0-4 0,0 5 1,0-5-30,0-2 1,0 1 0,0-1 72,0 1 1,7-1-241,6 1 1,3-3 0,-1-1-1,-1-4-797,-3-3 939,1-1 0,5-6 0,1 0 0</inkml:trace>
  <inkml:trace contextRef="#ctx0" brushRef="#br0" timeOffset="874">699 333 7569,'0'9'-1376,"0"1"1410,0-4 0,0-2 38,0 7 1,-6-5 0,-1 4-10,-3-2 0,-2-3 5,-5-5 1,5 0 30,0 0-124,9 0 1,-8 0 0,8-1-29,-3-5 1,1 2 0,6-6 27,5 2 0,-2 3 0,6 3 12,-3-4 1,6 4 0,-1-4 9,4 4 1,1 2-1,1 0 6,0 0 1,-1 2-1,0 2 29,1 2 0,-6 1 0,0-1-18,1 6 1,-5-2 0,0 1 0,-3 3-2,1 1 0,0-3 1,-6 0-1,0 1-11,0 3 1,0 3 0,0 3 0,0 1-37,0-2 0,-6-1 1,-1-3-1,-1 1 18,-1-1 1,-4 0 0,4 1 0,-3-1 19,0 1 0,0-7 0,-5 1 0,0 0 7,-1-3 0,0 1 0,1-6 0,0 2-14,-1-2 1,1-2-1,0-2 1,-1 0 1,1 0 1,5 0 0,0 0 0,-1 0 0,-1-2 6,3-4 1,0-2-1,8-5-1,-3 1 0,0 1-7,6-7 0,2 0-12,4 1 0,-5 5 0,8 3-11,-1 1 0,-6 2 53,11 6 1,-1 0 15,5 0 1,1 0-28,-1 0 0,1 0 0,-1 0 33,0 0 1,-1 2-1,-2 2 1,-3 2-45,3-3 0,1 7 0,3 0-12,-1 0 0,-6 3 0,0-5 1,-3 0-18,3-1 1,-8 1-1,6-2 24,-2 6 0,-4-3 0,8 3 42,-4 2 0,1-5 9,-3 3 0,6 0-39,7 5 1,-2 2 2,2-3 1,0-4-1,-2-3 27,3-1 0,-7 0 0,-1-3 43,3 0 0,-6 0 39,5-5-296,-1 0 1,-1 0 0,-2 3-449,-1 2 619,-2-3 0,-6 6 0,0-8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0.335"/>
    </inkml:context>
    <inkml:brush xml:id="br0">
      <inkml:brushProperty name="width" value="0.08571" units="cm"/>
      <inkml:brushProperty name="height" value="0.08571" units="cm"/>
    </inkml:brush>
  </inkml:definitions>
  <inkml:trace contextRef="#ctx0" brushRef="#br0">0 228 7387,'0'-12'-1214,"0"1"1266,0-1 1,2-4-16,4 5 0,4-3 0,7 8 1,1 2-14,-1 3 1,1 1 0,-1 0 0,1 0-12,-1 0 0,0 0 0,1 0 0,-1 0-19,1 0 0,-1 1 0,1 3 0,-3 4-3,-3 2 1,2 1 0,-7 5-1,1-2-22,0-3 1,-2 1-1,-6 5 23,0 1 1,-3-1 0,-2 1 4,-7-1 1,-3-1 0,-3-3 1,1-1 1,-1-8 0,1 4 0,-1-3-2,1 1 1,-1 0-23,1-6-14,7 0 1,3-8 21,7-3 0,1-5 0,5-1 13,6-1 0,3 3 0,3 1 1,-3 2-4,-3-1 1,4 3 0,-5 0 0,5 1-1,1-1 0,1 4 0,-1-4 1,1 3 12,-1 3 1,1-4-1,-3 0 1,-1 1-7,-3-1 0,-1 0 1,4 4 3,-3-2-5,-8-7 0,8 9 0,-7-8 1,2-1 0,-1 3 0,-3-2 4,4-1 1,-4 3 0,4-2 50,-4-1 0,-4 5-33,-4 2 0,4 2 0,-6 0 15,1-1 0,3-1 213,-8 6-63,0 8-161,-5 1 0,7 9 0,4-1 27,3 1 1,3-1-1,0 1-2,0-1 0,0 1 0,0-1-38,0 0 0,0 1 0,0-1-66,0 1 1,9-1-16,3 1 0,3-1 0,3-1-87,-1-5 1,-5-1 0,0-6-183,1 2 0,3 0 336,1-6 0,1 7 0,-1 3 0</inkml:trace>
  <inkml:trace contextRef="#ctx0" brushRef="#br0" timeOffset="237">699 315 7569,'10'10'-210,"-3"0"0,-5-7 186,4 3 0,-5 8 0,5-3-6,-3 5 2,-3 1 0,0 1 1,0-1-1,0 1 0,0-1 1,0 1-1,0-1-165,0 1 1,0-1 0,0 1 59,0-1 0,0-5 133,0-1 0,0-7 0,0 4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7.061"/>
    </inkml:context>
    <inkml:brush xml:id="br0">
      <inkml:brushProperty name="width" value="0.08571" units="cm"/>
      <inkml:brushProperty name="height" value="0.08571" units="cm"/>
    </inkml:brush>
  </inkml:definitions>
  <inkml:trace contextRef="#ctx0" brushRef="#br0">52 106 6780,'0'17'126,"0"1"1,0-1-49,0 0-59,8 9 1,-6-5 0,4 8-1,-4 2-1,-2 2 0,6 2 0,0 0 0,-3 0-59,-1 0 0,-2 0 0,0-2 0,0-2 22,0-2 0,0-2 0,0 2 0,0-4-159,0-7 0,0-1 0,-2 1-75,-3 0 1,3-7 252,-4 1 0,-4-9 0,0 5 0</inkml:trace>
  <inkml:trace contextRef="#ctx0" brushRef="#br0" timeOffset="600">0 175 7569,'0'-17'0,"0"7"-312,0-5 234,0 13 1,6-14 60,0 5 1,5 1-1,-3 0 1,2 1 32,3-1 1,3 4 0,1-4 0,1 3-96,-1 3 1,1-4-1,-1 2 137,1 2-15,-1 2 162,8 2-204,-5-7 25,5 5-34,-8-6 39,1 8 2,-8 0-1,5 8-119,-5-6 0,7 5 130,1 1-20,-9-6-77,7 14 1,-14-13-1,4 9-158,-4 2 214,-2 1-43,0 3 29,0-9-8,0 7 0,-6-12 0,-2 5 0,-2 1-20,-3 0 0,-3-4 0,-1 3 22,-1-1 0,1 0 2,-1-2-1,1-4 31,0 5 69,7-7-86,2 0 0,10 0 5,4 0 2,-4-7 1,13 5 0,-3-4 0,3 4-5,3 2 1,-1 0 0,3 0 0,1 0-4,2 0 1,1 0-1,-7 2-22,1 4 0,-1 1 1,-1 7-1,-3-4 6,-1-2 1,-8 5-1,2-1 26,-5 3 1,-1-3 0,0 0 17,0 1 1,-5-3 0,-3 0-1,-2-3-16,-3-3 0,-3 4 0,-1-2 0,-3-1-30,-3-4 1,4 4-1,-5 2-358,5-4 379,1-1 0,1-2 0,-1 0 0</inkml:trace>
  <inkml:trace contextRef="#ctx0" brushRef="#br0" timeOffset="1071">611 403 7569,'0'-10'-411,"0"-6"0,8 9 357,4-5 0,-3 2 54,3 4 1,0 4 3,5-3 1,-1 5 0,-3 3-25,-1 3 0,-8 8 0,2-2 11,-4 3 1,-2 3-1,0-1 1,-2-2-12,-4-3 0,2 5 0,-8-7 1,1 6 13,1 1 1,-6 1 0,5-1-36,-5 2 0,5-9 0,-1 2 28,-2 2 1,5-7-1,-1 1 112,2 0 97,2-6-48,6 6 1,2-8-64,4 0 0,4 0 0,7 0-26,1 0 0,-7 0 0,1 0 0,2 0-11,1 0 0,3 0 1,-1 0-108,1 0 0,-1 0 1,0 0-20,1 0 0,-1 2 78,1 3 0,-8-3 0,-3 6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6.015"/>
    </inkml:context>
    <inkml:brush xml:id="br0">
      <inkml:brushProperty name="width" value="0.08571" units="cm"/>
      <inkml:brushProperty name="height" value="0.08571" units="cm"/>
    </inkml:brush>
  </inkml:definitions>
  <inkml:trace contextRef="#ctx0" brushRef="#br0">18 208 6535,'-7'-9'39,"5"1"0,-6 6 170,8-4-93,0 4 1,8-11-61,3 7 1,-1 0 0,2 6-40,1 0 1,3 0-1,0 0 1,3 0-27,-2 0 0,5-6 1,3 0-1,-5 2 30,-1 3 0,6 1 0,-2 0 0,-2 0-59,-1 0 0,-3 0 0,0 0-147,1 0 0,0 0-107,-2 0 0,-4 0 75,0 0 1,-11 0 216,-1 0 0,-7 0 0,-11 0 0,2 0 0</inkml:trace>
  <inkml:trace contextRef="#ctx0" brushRef="#br0" timeOffset="304">193 16 7519,'0'-9'-602,"0"3"629,0 12 0,6-3 0,0 9 30,-2 2 0,3 1 0,-1 3 1,-2-1-15,-2 1 0,4-1 0,0 2 0,-4 3-56,1 1 0,3 6 1,0-4-1,-3 1-67,0-1 0,-3 4 0,0-6 0,0 1-198,0 1 0,0-6 278,0 4 0,-9-3 0,0-3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4.443"/>
    </inkml:context>
    <inkml:brush xml:id="br0">
      <inkml:brushProperty name="width" value="0.08571" units="cm"/>
      <inkml:brushProperty name="height" value="0.08571" units="cm"/>
    </inkml:brush>
  </inkml:definitions>
  <inkml:trace contextRef="#ctx0" brushRef="#br0">0 454 7569,'12'0'-817,"0"0"680,-1 0-22,-1 0 0,5-5-3,-3-1 118,-4 0 211,7 6 1,-5 0-167,8 0-1,-9 0 0,7 0 1,-7 6 0,9 0 215,-1-1-200,-7 3 0,6-6 4,-7 14-38,1-15 30,6 15 1,-15-12-53,5 8 1,-2-7 0,0 7 8,2 2 31,0-7 2,-14 9 0,4-8-17,-8 3 1,7-1 0,-7-6 7,-2 2 1,-1 1-1,-3-3 13,1 2 0,-1 0 11,1-6-20,7 0 8,3 0 23,-1-8-27,6 6 1,-4-13-2,12 3 0,-2-1 0,7 1 1,1 4-5,-2 0 0,5 1 0,-3-5 0,3 4-8,3 0 11,-1 6 1,-7-13-3,6 13 5,-7-14-5,9 15 2,-1-7-2,-7 0 9,5 6-8,-13-13 1,14 13-3,-14-6 2,6 0 1,-8 4 2,0-7 0,0-1 5,0-6 0,0 7 114,0-1 77,0 1-144,0 1-23,0 2-4,0 8 16,-8 0 1,4 2 0,-6 4 27,2 5 0,3-1 0,5 2-8,0 1 1,0 3 0,0 1-37,0 1 1,0-6 0,2-1-184,3 3 0,5 1 8,8 3 0,-1-1 0,-1-1-37,3-5 0,-9-1 1,-3-6 185,1 2 0,2 7 0,7-3 0</inkml:trace>
  <inkml:trace contextRef="#ctx0" brushRef="#br0" timeOffset="230">628 559 7429,'11'8'-238,"-4"-4"1,-7 7-1,0 3 279,0 2 1,0-3 0,0 3-1,0 3-33,0 0 0,0 1 1,0-1-1,0 3-31,0 1 0,0 0 1,0-3-129,0 3-62,0 4 221,0-8 0,-5 5-34,-2-13 0,1-1 26,6 2 0,-7-1 0,-2 7 0</inkml:trace>
  <inkml:trace contextRef="#ctx0" brushRef="#br0" timeOffset="839">699 140 5848,'-13'0'41,"3"0"0,4-2 1,-4-4 13,2-5 0,2 1 0,6-2 55,0-1 1,0-3-78,0-1 0,1 1 0,4 3 0,3 3 12,2 2 1,-4 2 0,4 6-3,5 0 1,0 0-1,3 0-73,-2 0 0,-3 0 0,-1 2 9,1 4 0,-6-2 0,0 8-7,-5 1 1,-2 3 0,0 1 37,0 1 0,-9-1 0,0 1 9,-1-1 0,-3-5 0,5-3 1,0 1 14,1 0-33,-8-6 105,14 11-97,-7-13 13,8 6 0,0-6 46,0 4 0,2-4 1,4 3-42,6-3 1,5-2-1,5 0 1,1 0-30,-2 0 0,4 0 1,1 0-1,-1 0-32,-1 0 1,6 0 0,-7 0 0,0 0-499,3 0 532,-7 0 0,13 0 0,-3 0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2.069"/>
    </inkml:context>
    <inkml:brush xml:id="br0">
      <inkml:brushProperty name="width" value="0.08571" units="cm"/>
      <inkml:brushProperty name="height" value="0.08571" units="cm"/>
    </inkml:brush>
  </inkml:definitions>
  <inkml:trace contextRef="#ctx0" brushRef="#br0">105 0 7228,'-10'0'-1059,"-5"0"1137,13 0 1,-6 2-1,6 2 40,-4 2 1,4 2 0,-4-2-14,5 5 0,1 5 0,0 3 1,0 3-85,0 1 0,0 8 0,0-2 1,0 4-20,0 2 1,0 0 0,0 2 0,0 2-16,0 1 0,0 7 0,0-6 1,1-3 9,5-1 1,-4 4 0,4 2-1,-4-1-36,-2 1 1,0-2 0,0-4 0,0 0-43,0-2 1,-2 3-1,-2-10 1,-4-2-33,-1-2 1,5-5-1,-2-1-166,4-2 109,-6 3 170,6-11 0,-13-8 0,5-8 0</inkml:trace>
  <inkml:trace contextRef="#ctx0" brushRef="#br0" timeOffset="612">87 175 7172,'0'-17'-991,"8"-9"799,-6 7 194,6-6-1,-8 15 82,8-5 0,-4 5 1,5-8 30,-1 1 1,6 7 0,-3 4-96,5 4 0,1 2 0,1 0 0,-1 0 8,1 0 0,-1 0 0,1 0 50,-1 0-20,1 0-17,7 0-141,-6 0 118,6 0 0,-7 2 13,-1 4-27,1-4 11,-1 6 0,-5 0-75,0 3 79,-1-3 1,-1 8-65,-2-14 0,-8 13-61,0-3 98,0 3 1,0-3 0,-2-2 0,-4-1-1,-6 1 1,-3-4 0,-3 4-18,1-3 22,-8-1-7,5 2-4,-5-6 27,7 6-21,1-8 0,0 0 4,-1 0 28,8 0-25,3 0-3,-1 0 21,6 0-21,-6 0 1,8-2 0,2-2 5,4-2 0,-2 0 0,7 4 0,3-2 15,2-2 1,-5 1 0,1 5 6,1 0-18,3 0 46,1 0-45,-7 0-1,6 0-13,-7 0 14,1 0 0,6 0 1,-13 2-10,9 3 1,-6-1 0,4 8 6,-3 2 0,5-5-20,-6 3 17,0 0 0,-6-1 115,0 1-111,0-8-1,0 11 71,-8-13-63,6 14 0,-14-14 5,7 13-53,-1-13 51,-6 6-2,7 0 6,-9-6-143,9 5-4,-7-7 136,14 0-238,-13 0 228,13 0-17,-14 0-309,14 0 328,-6 0 0,8 0 0,0-7 0,0-3 0</inkml:trace>
  <inkml:trace contextRef="#ctx0" brushRef="#br0" timeOffset="816">646 280 6805,'12'2'-1,"0"4"1,-1-4 0,5 5 375,-5 1 0,-1-4 1,-6 8-540,2 1-15,7 3 147,-11 1 0,6 1-121,-8-1 1,0 1 0,0-1-89,0 0 0,0-5 0,0 0 241,0 1 0,8 3 0,2 1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1.106"/>
    </inkml:context>
    <inkml:brush xml:id="br0">
      <inkml:brushProperty name="width" value="0.08571" units="cm"/>
      <inkml:brushProperty name="height" value="0.08571" units="cm"/>
    </inkml:brush>
  </inkml:definitions>
  <inkml:trace contextRef="#ctx0" brushRef="#br0">36 173 7569,'-10'0'-725,"2"0"1,6 0 842,-4 0-76,4 0 0,-5 0 10,7 0 71,0 0 20,0-7-92,0 4 60,0-5-20,0 8 127,0 0-157,7 0-12,3 0 2,8 0-4,-1 0-197,1 0 186,-1 0 4,8 0-15,-5 0-124,14 0 1,-8 0 117,1 0-116,6 0 114,-14 0-13,14 0-32,-13 0 1,5 0-182,-7 0 172,-1 0-139,0 0-19,-6 0 167,4 0-39,-13 0-103,6 0-40,0 0 158,-7 0 52,7 0 0,-8 0 0,-8 8 0,-1 2 0</inkml:trace>
  <inkml:trace contextRef="#ctx0" brushRef="#br0" timeOffset="302">245 16 7569,'-9'-8'-105,"1"6"1,8-4-1,0 12 217,0 6-42,0 3-1,0 3 0,0 0-105,0-2 0,0 8 0,0-1-44,0-1 1,2 4-1,2-4 1,3 1-149,3 3 50,-6-6 160,5 5-408,-2-9 426,-6 2 0,15 0 0,-6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59.124"/>
    </inkml:context>
    <inkml:brush xml:id="br0">
      <inkml:brushProperty name="width" value="0.08571" units="cm"/>
      <inkml:brushProperty name="height" value="0.08571" units="cm"/>
      <inkml:brushProperty name="color" value="#008C3A"/>
    </inkml:brush>
  </inkml:definitions>
  <inkml:trace contextRef="#ctx0" brushRef="#br0">18 1 7569,'-8'9'-719,"6"-1"586,-5 0 1,12-4-1,3 5-259,2-1 392,2-2 0,5-6 0,1 0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9.368"/>
    </inkml:context>
    <inkml:brush xml:id="br0">
      <inkml:brushProperty name="width" value="0.08571" units="cm"/>
      <inkml:brushProperty name="height" value="0.08571" units="cm"/>
    </inkml:brush>
  </inkml:definitions>
  <inkml:trace contextRef="#ctx0" brushRef="#br0">210 18 7264,'17'0'-450,"1"0"0,-1 0 0,1 0 488,-1 0 0,-5-6 56,0 1 0,-1-1 0,7 6 0,-1 0 138,1 0-152,-1 0 1,-5 0-54,-1 0 42,-7 0-65,4 0 62,-8 0-52,0 0 0,-8 0 0,-3 0 23,-5 0 0,-1 0 14,-1 0-21,1 0-1,-1 0-9,1 0 7,-1 0-26,1 0 25,-1 0 10,1 7-36,-8-5 30,5 14-5,-5-14-2,8 13-80,-9-5 85,7 0-5,-6 5-4,7-13-93,1 14 88,7-6 3,-5-1-5,13 7-1,-6-14-3,0 13 6,6-13-94,-6 14 0,8-12 74,0 7 1,2-5 0,4 4-14,6-3 32,3-1-20,3-6 4,-1 0-4,1 8 23,7-6-19,-6 6 0,14-8 26,-13 0-25,13 0 4,-14 8-3,6-7 6,-7 7-4,-1 0 0,1-6-108,-1 6 104,1-1 1,-1-5-2,1 14-235,-1-14 221,-7 13 6,-2-13-12,-1 14-83,-5-14 77,6 13 6,-8-13 89,0 14-85,0-14 16,0 13 1,-8-11 0,-1 8-1,-3-1 13,0-1 1,1 6-1,-7-7 1,1 3-22,-1 0 96,9-9-80,-7 13-8,6-6 22,-7-1 13,-1 7-28,9-14 9,-7 13 62,14-13-65,-13 14-1,13-6 54,-6-1 3,8 7-50,0-6-2,0-1 35,0-1 1,2 0 119,4 3 1,-2-3 0,7-2 5,3-4-126,1-2 20,3 0-225,-1 8 200,9-6 20,-7 5-2,6-7-361,0 0 161,-5 0 6,13 0-308,-14 0 216,6 0 84,-7 0-1,7 0-171,-6 0 313,7 0 0,-9-7 0,1-3 0</inkml:trace>
  <inkml:trace contextRef="#ctx0" brushRef="#br0" timeOffset="793">804 245 7293,'9'-17'-205,"0"1"144,-3 5 1,-3 1-144,3 4 232,-4 4 0,0-6 0,2 6 13,1-3 1,9 3 0,-2-4 73,3 4-176,3 2 109,-2 0-20,10-8 0,-7 6 18,5-4 11,-5 4-58,-1 2 1,-1 0-125,1 0 141,-1 8-60,1-6 0,-3 8 71,-3-4-133,3 3 71,-14 9 0,8-1 0,-9 1 0,0-1-18,0 1 1,0-1-1,-2 1 24,-5-1 1,4-1 0,-8-3 0,-3-1-54,-1 1 138,5-5-81,-7 0-10,9 0 58,-10-6-52,1 5 16,-1-7 67,1 0-62,7 0 2,-6 0 0,15-2-38,-5-3 0,6 1 1,6-8 18,5-1 1,5 3 0,1-2 12,1-1 1,-1 3-21,1-2 17,-1 1 35,1 1 0,-7-6-47,1 5 118,0 3-100,5-8 1,-6 9 15,1-5 1,-6-2 10,6 9 1,-6-9-1,3 2 8,-2-3 1,-1 3 0,-6 1 17,0-3 0,0 4 121,0-1-148,0 7 1,-1-4 63,-5 8-46,4 0 0,-8 0 25,5 0 0,3 2 0,-5 4-11,6 5 0,1-1 0,0 2 0,0 1 2,0 3 1,0 1-27,0 1 0,0-1-60,0 1 58,0-1 1,1-1 12,6-5 0,-3 5-49,7-4-270,0 3 170,7 3-55,-8-9 0,6 5 0,-5-8 168,5-2 0,1 5 0,1 1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7.052"/>
    </inkml:context>
    <inkml:brush xml:id="br0">
      <inkml:brushProperty name="width" value="0.08571" units="cm"/>
      <inkml:brushProperty name="height" value="0.08571" units="cm"/>
    </inkml:brush>
  </inkml:definitions>
  <inkml:trace contextRef="#ctx0" brushRef="#br0">35 53 7569,'2'-10'-1151,"4"5"1455,-4 3-235,6 2 1,-2 7 0,-1 5 59,-1 4 1,4 7 0,-2 0 0,-2 0 22,-2 3-93,5 1-140,-5 8 130,6 7 0,-2-5-104,0 4 101,0-4 3,1 6-17,-5-6-168,6 5 171,-8-7-38,8 8 1,-6-6 0,4 3-1,-5-3 1,-1-4-87,0-3 1,0 0 0,0-3-1,0-3-34,0 1 1,-1-1 0,-3-6-66,-2-2 0,-2 1 1,4-4 44,-2-1 0,-1-9 143,1 3 0,4-4 0,-6-2 0</inkml:trace>
  <inkml:trace contextRef="#ctx0" brushRef="#br0" timeOffset="771">0 193 7569,'2'-16'-86,"4"5"1,-4-5-66,4 4 1,2 3-1,-1-1 1,1 0 0,2 3 123,0-1 0,-1 0 0,5 4 64,-3-2 1,1-5 0,6 3-1,-1 0-7,0 0 0,1 1 0,-1 3 0,2-2-24,-4 2 0,3 0 0,1 0 0,3-2 13,1 3 0,6 1 0,-6 2 0,2 0-5,-1 0 1,-5 0-1,4 0 1,-3 0-5,-2 0 1,0 0-1,-2 2-1,2 3 1,-3-1 0,-3 8-49,-6 2 1,1 1-1,-1 3-23,-1-1 1,-5 0-1,-6 1 41,-6-1 0,2-5 0,-1 0 9,-2 1 0,-4-5 0,1-2 7,-2-4 0,0 4 26,0-1-31,2 1 27,5-6-6,3 0 1,8-2 0,2-2 7,4-1 1,-1-1-1,7 6-11,1 0 0,-4 0 1,3 0-6,1 0 0,4 0 1,-3 2-5,-1 4 1,1-3 0,-3 9 0,-2 2 1,-1-5-1,-5 3-1,1 2 1,-1 1 0,3 3-1,-5-1 0,-1-5 1,-1-3 16,-5-1 1,1 4-1,-6-6 1,0-1 18,0 3 0,-3-6 1,1 4-12,-1-4 0,-4-2 0,0 0-33,0 0 0,8 0-48,-2 0 0,5 0 0,-2-2-383,1-4 392,2 4 1,14-11 47,3 7 0,6-8 0,-1 4 0</inkml:trace>
  <inkml:trace contextRef="#ctx0" brushRef="#br0" timeOffset="1076">697 367 7502,'0'18'-440,"0"-1"340,0 1 1,0-6 0,0-1-1,0 4 123,0-1 1,0 5 0,3-3-1,0 2-20,3-1 1,6 2-1,-5-3 22,4 1 1,-7-4 0,8-4-3,2-1 0,-4-3 0,2-5-7,2 0 0,0 0 1,3-2 29,-7-3 1,4 2 0,-5-9-24,-1-2 1,-3-2-21,1 0 0,-6-3 0,-6 2-130,-5-1 0,-3 7 0,-3 1 1,2 2 126,-4 4 0,-11-5 0,3-1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4.458"/>
    </inkml:context>
    <inkml:brush xml:id="br0">
      <inkml:brushProperty name="width" value="0.08571" units="cm"/>
      <inkml:brushProperty name="height" value="0.08571" units="cm"/>
    </inkml:brush>
  </inkml:definitions>
  <inkml:trace contextRef="#ctx0" brushRef="#br0">261 18 7569,'12'0'-1298,"-1"0"764,-8 0 534,14 0 0,-15-2 1045,3-4-613,-3 4-311,-2-5 1,-2 7 7,-3 0 1,1 0-72,-8 0 1,0 0 0,-5 0-93,-2 0 1,3 5 0,-1 3 0,-1 0 43,1 0 0,-1 3 0,1-3 0,-1 0-32,1 0 0,-1 3 1,3-3 14,3 2 0,-1-4 0,5 3 1,0 1-23,0 0 0,2-5 1,5 5-17,-5-2 17,4 6 1,-4-7 0,12 5 46,5-6 0,5-4 0,1-2 0,1 2-7,-1 3 1,1-3-1,-1 4 1,1-4 6,-1-2 0,1 6 0,-1 3 0,1-2-60,-1 0 0,-1 7-58,3-2 0,-4 3 0,-4 2 29,-4 1 0,-5-6 0,-2-1 59,0 3 1,0 1 0,-2 1 0,-5-3 21,-4-1 1,2 0 0,-3 6 0,-1-3-11,-3-4 0,-1 5 1,1-4-22,4 3 21,-3 3-6,5-8 10,-7 5-10,7-6 2,-6 9-1,7-7 4,-1 3-3,-5-12-12,13 14-6,-6-14-58,0 13 133,6-13 1,-6 8-11,8-4 1,8-5-1,4 8-23,3-2 224,11-5-225,-15 6 17,20-8-7,-19 0 154,13 0-143,-7 0 9,-1 0-40,-1 0 34,3 0 7,-2 0-11,1 0-142,-1 0 139,1 8 1,-1-7-161,1 7 7,-9-8 130,6 0 15,-12 0-93,12 0-914,-14 0 978,8 0 0,-9 0 0,0 0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4.902"/>
    </inkml:context>
    <inkml:brush xml:id="br0">
      <inkml:brushProperty name="width" value="0.08571" units="cm"/>
      <inkml:brushProperty name="height" value="0.08571" units="cm"/>
    </inkml:brush>
  </inkml:definitions>
  <inkml:trace contextRef="#ctx0" brushRef="#br0">1 105 7075,'0'-10'-154,"0"1"0,0 8 0,2-2 217,3-3 0,-3-2-101,4 2 0,4 2 94,1-7 0,5 7 0,1-2 309,1 4-328,-1-6 52,-7 6-42,6-6 1,-7 8 51,9 0-183,-9 0 55,7 0 1,-12 6-75,7 0 1,-6 2 57,9-2-50,-10 3 0,4 9 59,-8-2 1,0-3 0,0-1 26,0 1 1,-6-3 0,-2 0 0,-4-1 0,-1-1-31,-2 0 1,-2 3 0,-1-3 0,1-1-158,-1 2 183,1-3 0,1-4-49,5 3 1,-5-3 61,5 4 0,3-4 0,8-10 0,9-1 0</inkml:trace>
  <inkml:trace contextRef="#ctx0" brushRef="#br0" timeOffset="290">333 35 7569,'10'-8'-125,"-2"4"-182,-8-7 0,-8 7 392,-4-2 0,3 4 49,-3 2 1,0 2 56,-5 4-180,7-4 56,3 13-30,-1-13-1,6 14 1,-6-7 55,8 9-123,0-2 1,0-3-1,0-1-65,0 1 0,0-3 1,2 0-1,4-4-67,5-1 0,5 3 1,1-2-1,1-2 90,-1-2 0,7-1 0,-1 3 73,-2 2 0,-1 0 0,-3-6 0</inkml:trace>
  <inkml:trace contextRef="#ctx0" brushRef="#br0" timeOffset="823">525 192 6960,'18'0'130,"-4"-3"0,0 0 1,-2-3-125,1 2 1,-2 3 0,2 1 0,0 0 20,2 0 0,-3 0 0,0 0-37,2 0 0,-1 1-55,-1 5-24,-4-5 0,-8 16-25,0-5 1,0 3 0,-2 3 53,-4-1 1,1-1 0,-7 1 0,1-3 29,2-3 0,-8-2 1,8 4 110,-1 0-119,-5-9 7,5 11 14,-1-14-11,-3 7 35,11 1-30,-12-8 32,13 7 150,-14-1-164,15-4-3,-7 5 96,8-8-90,-8 7 25,5-5 44,-4 7 0,8-5-39,5 2 1,-1 0-1,7-6 61,1 0 0,2 6 9,3 0 38,0 0-106,-1-6 12,-6 0-18,4 0 23,-5 0-14,-1 0 9,7 0 54,-14 7-62,13-5 0,-10 7 65,6-9-60,1 0 29,-3 0-214,6 7 66,-12-5 1,6 5 63,-3-7 10,-4 0-170,6 0 113,-8 0-157,8 0 194,-7 0-9,7 0-369,-8 0 267,0 0 1,9 9-1,-1 0 1</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8.591"/>
    </inkml:context>
    <inkml:brush xml:id="br0">
      <inkml:brushProperty name="width" value="0.08571" units="cm"/>
      <inkml:brushProperty name="height" value="0.08571" units="cm"/>
    </inkml:brush>
  </inkml:definitions>
  <inkml:trace contextRef="#ctx0" brushRef="#br0">0 0 6746,'0'18'69,"0"-7"0,2-1 92,4-2 1,-4 5-99,4-1 1,-4 4 0,0-1-1,2-1-38,2-3 0,1-5 1,-3 6-26,2 1 1,6-3 0,-5 0 20,3-2 1,2-3 0,5-5-75,1 0 1,-1 0 0,1 0 0,-1 0 47,1 0 0,0-3 0,-2 1 0,1-6-2,-6-2 0,4 4 1,-2-3-1,1-1 6,4 0 0,-7 0 1,1-2-1,0 5-1,-2-1 1,-3 4 0,-5-5-1,4 1 116,-4-6 76,7 5-51,-9-1-46,0 2 0,0 10-52,0 4 0,0 4 1,0 7-1,0 1-45,0-1 0,0 0 0,0 1 1,0-1 12,0 1 0,0-1 1,1 1-1,2-1-66,3 1 1,0-1 0,-6 0-1,0 1 26,0 0 0,0-2 0,0 2 31,0 0 1,0-6 0,-2-3 0,-2 1 1,-2-1 1,-7-3 25,2 6 1,-5-9-1,-2 3 1,1-3 27,-1-3 1,1 6 0,0-2 0,-1 1-35,0-4 0,2-1 0,-2 0 0,0 0 0,1 0 0,-1 0-102,1 0 1,5 0-519,0 0 202,9 0 1,-3 0 0,12-1 395,5-5 0,5-3 0,1-9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2.087"/>
    </inkml:context>
    <inkml:brush xml:id="br0">
      <inkml:brushProperty name="width" value="0.08571" units="cm"/>
      <inkml:brushProperty name="height" value="0.08571" units="cm"/>
    </inkml:brush>
  </inkml:definitions>
  <inkml:trace contextRef="#ctx0" brushRef="#br0">367 17 6505,'10'-7'465,"-2"5"-444,-8-6 0,-2 8 1,-4 0 12,-6 0 1,-5 8 0,-6 1-20,1 1 0,-1 0 0,3-4 1,-1 3 18,-2 1 1,-8 4 0,4-7 0,-1 1 18,5 0 1,-2 4 0,2-5-31,1 3 0,5 2 43,5 5 0,4-5-112,8-1 1,2-5-1,4 4 43,6-1 0,3-3 1,3-6-1,1 0 17,4 0 0,-1 0 0,7 1 0,0 2-15,-2 3 0,4 0 0,-6-6 1,1 2 1,-1 4 0,4-2 1,-6 5-1,-1 0-57,-3-6 1,-3 7-1,-3-1-77,-1 1 1,-6 6 75,5-5 1,-7 5 0,-1-1 53,-6-2 1,-1 0-1,-7-6 1,-4 1-18,0 0 0,0 5 0,0-3 0,5 3 48,-4-3 1,-7 2-1,-2 5 1,1-4-18,3-1 1,1-3 0,1 4 0,-1-1 9,1 1 1,5-2 0,1 0 6,-3 3 1,6-5 44,2 4 0,5-2-9,1 6 0,1-7 1,5-4-1,6-5 19,3-1 0,3 2 0,-1 3 0,1 1-59,-1-2 0,7-2 0,-1-2 0,-2 0-104,-1 0 1,3 0 0,0 1-457,-1 5 379,-3-5 1,-2 7 0,1-8-161,-1 0 0,1 0 317,-1 0 0,1-8 0,-1 0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6.325"/>
    </inkml:context>
    <inkml:brush xml:id="br0">
      <inkml:brushProperty name="width" value="0.08571" units="cm"/>
      <inkml:brushProperty name="height" value="0.08571" units="cm"/>
    </inkml:brush>
  </inkml:definitions>
  <inkml:trace contextRef="#ctx0" brushRef="#br0">1 0 7569,'0'10'-800,"0"-1"849,0-3 0,2 2 0,2 6 0,2-3 31,-3 3 0,0 1 0,-3 3 1,0-1-34,0 1 1,1-1 0,4 1 0,0-1-132,-1 2 1,-2-3 0,-2 2-1,0 0-182,0-2 0,0 2 266,0-1 0,0 1 0,0-1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7.625"/>
    </inkml:context>
    <inkml:brush xml:id="br0">
      <inkml:brushProperty name="width" value="0.08571" units="cm"/>
      <inkml:brushProperty name="height" value="0.08571" units="cm"/>
    </inkml:brush>
  </inkml:definitions>
  <inkml:trace contextRef="#ctx0" brushRef="#br0">384 53 7182,'11'-8'-384,"-5"4"341,-6-8 57,0 9 1,0-7 60,0 4 0,0 4-38,-6-4 0,-5 4 0,-5 2-20,-2 0 0,0 0 0,1 0 0,0 2 6,-1 4 1,1-4-1,-4 6 1,1-2-9,-3-1 0,-1 7 0,5-4 0,-2 0-20,-3-1 1,0 5 0,8-4-5,-2 1 1,1-3-7,-1 6 0,9-6 14,3 5 1,4-5 5,2 6 0,8-8 0,3 2 1,5-5 20,1-1 0,1 0 1,-2 2-28,3 4 1,4-4 0,-1 4 0,2-4 3,2-2 0,-7 0 1,3 0-1,-1 1-3,-4 6 0,7-3 0,-2 5-25,0-1 1,-4 0 0,-5-2-52,-2 4 1,-6 1-2,1 1 1,-6-7-14,0 7 51,0-8 25,0 12 1,0-7-1,0 6 1,-6-2-5,-7-1 0,0-6 0,0 6 1,1 0 18,-1-3 1,-3 4 0,-1-4 30,-1 0 0,1 2-40,-1-1 49,8 7-43,-5-16-6,4 15 14,-5-14 124,6 5-128,-5 1 0,13-3 6,-4 6 161,4-8-109,2 6 0,0-7 16,0 4 0,2-4 0,4 9 0,5-4 50,5-2 1,3-2-138,4 3 1,2-5-1,5 5-71,-8-3 0,-2-1 0,-1 1 1,3 3-1,1-2-161,-1-2 0,-1-2 0,0 0 243,3 0 0,-2 0 0,-4 0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4.054"/>
    </inkml:context>
    <inkml:brush xml:id="br0">
      <inkml:brushProperty name="width" value="0.08571" units="cm"/>
      <inkml:brushProperty name="height" value="0.08571" units="cm"/>
    </inkml:brush>
  </inkml:definitions>
  <inkml:trace contextRef="#ctx0" brushRef="#br0">245 1 7401,'12'0'-1387,"0"0"1404,1 0 1,-3 0 383,1 0-88,1 0 17,-2 0-290,-3 0 0,-20 5-49,-5 1 0,-3 2 0,4-4 0,-1 2 32,1-2 1,-7 3-1,1-1 1,2 0 4,1 2 1,-3-4 0,0 5 0,1 1 14,3 0 1,1-4-38,1 5 1,7-5 0,4 6 13,4 1 1,4-3-16,4 2 0,4-8 0,7 1 0,1-3 2,-1-2 1,3 2 0,1 2 0,2 2-1,-1-2 0,3-2 0,-2 0 0,1 2 6,1 1 1,-6 3 0,4-4 0,-5 5-20,-6-1 1,3-2 0,-2 6-45,1 2 0,-4-5 1,-4 3-27,-3 1 0,-3-2 0,-3-2 55,-3-1 1,2 3 0,-8-5 0,-1 0 5,-3 2 1,-1-4 0,-1 8 36,1 1-39,0 2-3,7-4 17,-6 4 57,14-5-58,-13-1-5,13 6 108,-14-12-95,14 12 1,-5-4-1,5 3 49,-4-2 1,4-2 152,-4-5-60,4 6 1,4 4 80,4-4-169,-4 5 37,13-13 0,-11 4-3,8-7-28,-8 0-11,11 7-2,-5-5 1,8 7-132,-1-9-16,0 0 135,-6 0-399,4 0 179,-6 8 85,9-7 1,-1 6-135,2-7 1,-3 0-1,2 0 1,0 0-633,-1 0 862,0 0 0,8-7 0,2-2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4.808"/>
    </inkml:context>
    <inkml:brush xml:id="br0">
      <inkml:brushProperty name="width" value="0.08571" units="cm"/>
      <inkml:brushProperty name="height" value="0.08571" units="cm"/>
    </inkml:brush>
  </inkml:definitions>
  <inkml:trace contextRef="#ctx0" brushRef="#br0">1 559 7569,'0'-10'-329,"0"3"243,0 7 1,2-6-1,4 0-40,5 2 1,-1 2 100,2 2 1,-1 0 65,7 0-4,-1 0 16,1 0 0,-7 0 54,1 0-70,-1 0-3,-1 0 1,6 0 26,-5 0-24,5 8 0,-4-4 4,-1 7 0,-1-5 0,3 4-119,-1-2 0,-8 5 1,2-1 50,-4 4 0,-2 1 0,-2 0 11,-4 1 1,2-6 0,-8-3 0,-1-1-10,-3-4 1,5 4 0,-1-3 0,-2-1 1,5-2-36,-3-2 44,8 0-13,-4 0-7,8 0 1,0-2 0,2-2-13,4-1 1,-2-3 0,8 4 6,1-2 0,3-5 1,1 3-10,1-2 50,-1-2 1,-1 1-9,-5-1 1,3 6 0,-6-3 0,0-1 0,1 2-56,2 0 128,-8-5-38,5 11 0,-3-14 1,1 5 23,-2-5 1,-2 5 0,0 1-24,4 2 109,-4-5-75,6 11 1,-9-6 108,-6 8 0,5 8 0,-4 3-96,4 5 0,2 1 0,-2 1 0,-2-1-9,-2 1 1,1-1-1,5 1-59,0-1 0,0 0 0,0 1-1,0-1 1,5-5-1,3-2 1,0-1-124,0 1 1,5-4-1,-1 4-66,3-3 1,3 1-1,0-4 1,-1 2-228,0-2 0,9-2 409,3-2 0,5 0 0,0 0 0</inkml:trace>
  <inkml:trace contextRef="#ctx0" brushRef="#br0" timeOffset="741">752 821 7069,'9'10'328,"-8"5"1,5-5-912,-12 7 0,2-7 630,-8-4 0,2-2 1,-3 0 105,1 2-147,8-1 1,-9-7-145,7-3 0,0 1 112,6-8 0,0 6 0,2-3-15,5 1 1,-4-4 38,8 6 0,1-5 38,6 5 0,-7 0 0,1 6 27,1 0 0,-3 0 1,1 2-25,4 4 1,-6-4-1,1 6 1,-1-3 6,2 1 0,-5 8 0,4-3-34,5 5 0,-7 1 0,-1 1-32,0-1 1,-5-5 0,4 0-1,-3 1 11,-3 3 1,0-5-1,0 1 1,-3 2-1,-3 1 1,3 3-1,-7-1 1,1-1-26,-2-5 0,5 5 0,-4-7 0,-2 3 27,1 0 0,-4-6 0,3 3 1,-2-1-13,-5-4 1,2 4 0,0-3 0,-1-1-12,0-2 0,1-2 0,0 0 6,-1 0 1,6 0 0,1 0-1,0-2 10,0-3 1,3 3 0,3-6 32,-1 0 1,0-2-3,6-7 0,0-1 114,0 1 0,8 7-65,4 4 1,-2 5 88,2 1 1,-2 0-95,8 0 0,-3 1 1,0 3-24,-4 2 0,0 6 0,6-4 0,-4-1-33,-2 1 0,-1 6 0,3-5 1,-1 3-8,2 0 0,-1-7 1,1 5-1,-3 0-113,3 0 0,-3-7 1,-3 5-1,3-2-309,-2 0 1,-3 0 423,6-6 0,-9 0 0,6 0 0</inkml:trace>
  <inkml:trace contextRef="#ctx0" brushRef="#br0" timeOffset="1739">910 53 6123,'-18'0'168,"6"0"-119,0 0 0,6 0 1,-4 0 14,-5 0 0,5 0-42,-1 0 1,5 0 0,-3-2-6,0-4 1,-2 2-51,5-8 0,0 7 17,6-7 1,2 8 0,4-2 19,6 4 0,-3 2 0,3 0 0,2 0 4,2 0 1,-4 0 0,-2 0 0,5 0 11,0 0 1,3 2 0,-2 2 0,2 2 20,0-2 0,-6 4 1,-1-1-1,2 1 72,4 0 1,0 5-23,0-1 0,-6 4-39,2 1-23,-10 1 0,6-1-12,-9 0 1,0 1 0,0-1 0,0 1-44,0-1 1,-9-1 0,-2-3-1,-5-1 16,-1 2 0,0-5 0,-3 3-38,-4 2 63,5-7-27,-7 1-16,10 0 26,5-6 1,-3 6-11,1-8 12,-1 0-1,3 7 1,-4-5 0,3 4-33,-4-4 1,4-8 0,3-2-51,1-1 0,2 3-40,6-6 0,2 1 80,4-7 1,-2 8 180,7 5 1,1-3-120,6 2 0,-7 0 0,2 6 52,0 0 1,-4 2-26,3 4 0,0-2 0,6 6 1,-4-1 8,-1 1 0,2-4-29,-4 5 1,5 1 0,1 6 0,2-1-1,-2 0 0,-6-1 0,0-2 1,-3-3-15,3 3 1,-5 1 0,4 1-1,2-3 11,-1-1 0,2 0 1,-6 3 9,4-3 0,-5 1 1,2-5-1,5 2 2,1 4 0,-6-7 1,10-1-1,-5-2-107,-2 2 1,4-4-232,-3 4 1,-5-3 302,-1 3 0,-4-4 0,-2 6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4:46.031"/>
    </inkml:context>
    <inkml:brush xml:id="br0">
      <inkml:brushProperty name="width" value="0.08571" units="cm"/>
      <inkml:brushProperty name="height" value="0.08571" units="cm"/>
      <inkml:brushProperty name="color" value="#008C3A"/>
    </inkml:brush>
  </inkml:definitions>
  <inkml:trace contextRef="#ctx0" brushRef="#br0">769 996 6166,'11'-2'143,"1"-4"1,-6 4-86,5-4 1,-7 2-1,4 0 33,0-2 0,-6-7-57,4 1 1,-2 4-1,-1 1 23,3-1 1,0-2-78,-6-7 0,6 5 0,0 1-2,-2-3 1,-2 4-1,-2-1 0,5 5 10,1-6-27,0 8 9,2-4 1,0 16-1,5 4 20,-1 3 1,-6-3 0,3 0 0,-1 1-55,-4 3 0,4-5 0,-1 1 0,3 2-26,4 1 0,-5 3 90,3-1 0,0 1 0,5-1 0</inkml:trace>
  <inkml:trace contextRef="#ctx0" brushRef="#br0" timeOffset="537">1659 856 7379,'-11'0'-1294,"-1"0"1272,-1 0 1,3 0-1,-2 0 66,-1 0 1,3 2-1,0 4 1,1 3-6,-1 1 1,0 6-1,-3-5 1,1 5-10,-2 1 1,5 3 0,-3 1 0,0 2 7,3-1 1,-1 5 0,6 2 0,-4 2-19,-1-2 1,5 10 0,-4-4 0,2 2 0,0-1 1,0-3 0,6-1 0,-1-3 9,-5 2 0,4-4 0,-4 0 0,6-2 3,6-3 1,-2 3 0,7-2-17,3-2 1,1-1 0,5-5 0,1-1-105,2-2 1,1-9-1,-5 5 1,2-2-195,3 0 1,-1 0 279,-6-6 0,1 0 0,-1 0 0</inkml:trace>
  <inkml:trace contextRef="#ctx0" brushRef="#br0" timeOffset="836">1694 1135 6576,'10'8'178,"-4"4"-217,-4 3 0,-2 3 1,2-1-18,4 1 1,-4-1 0,3 1-21,-3-1 0,0-1 0,2-3-35,2-1 0,0-6 111,-6 5 0,8-7 0,1 4 0</inkml:trace>
  <inkml:trace contextRef="#ctx0" brushRef="#br0" timeOffset="-886">821 1170 6886,'0'18'32,"2"-7"1,2 1-1,2 2 1,-2 1-4,-2 3 0,0-1 1,1 0-132,3 1 118,0-1 0,-6 1 0,0-1 1,2 3-16,4 3 1,-4-4 0,4 5 0,-4-5-16,-2-1 0,0-1 1,0 1-1,0-1-8,0 0 0,5-5 1,1 0-221,-2 1-68,-2-5 185,-2 8 0,-2-14 125,-4 3 0,-3-3 0,-9-2 0</inkml:trace>
  <inkml:trace contextRef="#ctx0" brushRef="#br0" timeOffset="-502">804 1310 7251,'0'-18'-591,"0"7"0,0-1 465,0-1 0,0 3 291,0-2 1,2 8-37,3-1 1,-1-3-55,8 2 0,0 0-40,5 6 0,1 0 0,-1 0-35,0 0 0,-5 0 1,0 0-1,1 0 3,3 0 1,1 0 0,1 0-59,-1 0 0,1 8 22,-1 4 0,-5-3 1,-2 3 14,-3 1 0,-1-3 21,-6 2 0,-6-6 1,-1 3-1,-3-1 35,-4-4 1,5 4-1,-3-2 1,-2-3-39,-1-1 1,-3-2-1,1 2 1,-1 2-103,1 2 0,-1 0 1,1-6-1,0 0-212,-1 0 314,1 0 0,-9 8 0,-1 1 0</inkml:trace>
  <inkml:trace contextRef="#ctx0" brushRef="#br0" timeOffset="6217">4663 1083 6253,'12'0'-31,"-2"-2"1,-1-2 67,1-2 1,2 0-1,5 6 9,1 0 0,-1-1 0,1-3-8,-1-2 1,0 0-1,1 6 12,-1 0 0,1 0-235,-1 0 0,-5 0-235,0 0 420,-9 0 0,13 8 0,-6 1 0</inkml:trace>
  <inkml:trace contextRef="#ctx0" brushRef="#br0" timeOffset="6439">4820 926 7569,'-9'7'-97,"1"-3"-25,8 8 1,-2 0 0,-2 5 0,-2 1 59,2-1 1,3 1 0,1-1 0,0 2 27,0 5 1,0-5-1,0 4 1,0-3-64,0-3 1,0 1 0,0-1-50,0 1 1,0-1-1,1-1 146,5-5 0,4 5 0,7-7 0</inkml:trace>
  <inkml:trace contextRef="#ctx0" brushRef="#br0" timeOffset="6712">5135 699 7569,'10'-18'-331,"-1"7"-516,-3-1 940,-4 8 1,13-10-66,-3 9 0,-4 1 1,-2 10-1,-2 5-34,1 5 1,-3 1 0,4 3 0,-4 1-16,-2 2 0,0 6 1,0-3-1,-2-1-10,-4 0 1,4 0 0,-3-3 0,3 1-117,2-2 1,0-1 0,0-3-135,0 1 281,0-1 0,-8 1 0,-2-1 0</inkml:trace>
  <inkml:trace contextRef="#ctx0" brushRef="#br0" timeOffset="6901">5082 1048 7493,'-17'0'-398,"7"-2"399,4-4 0,12 4 0,6-4 0,3 3 44,3-3 1,-1 4-1,1-4 1,1 4-134,4 2 1,3 0-1,5 0 1,-2 0-19,2 0 0,-4 0 0,0 0 0,-2 0-30,-3 0 1,3 0 0,-2 2 135,-1 4 0,-3-4 0,-1 6 0</inkml:trace>
  <inkml:trace contextRef="#ctx0" brushRef="#br0" timeOffset="7422">5152 1467 7569,'-17'0'-741,"-1"0"0,7-2 718,-1-4 0,8-3 0,-2-9 36,4 1 0,2 5 0,0 0 2,0-1 0,2-1 0,4 1 18,6 1 1,3 8 0,3-2-1,-1 4 6,1 2 1,-1 0-1,1 2-15,-1 4 0,1-2 0,-3 8 0,-1-1-12,-3-1 1,-5 6 0,4-5-18,-2 5 0,-1 1 0,-3 1-40,2-1 1,0-5 35,-6-1 0,-2-7 83,-4 2 1,2-4-62,-7-2 0,7-8 0,-4-3 24,0-5 1,6-1 0,-4-1-13,5 1 1,1-1-1,1 1 13,5-1 0,4 1-2,7-1 1,1 9-46,-1 3 0,1 6-33,-1 6 1,-5 3 0,-2 9 0,-3-1-68,-3 1 1,-2-1 0,-2 1-3,0-1 0,0 1 0,0-1 0,2 1-46,4-1 157,-4-7 0,13 5 0,-5-5 0</inkml:trace>
  <inkml:trace contextRef="#ctx0" brushRef="#br0" timeOffset="7768">5589 1502 7569,'0'-17'-485,"0"-1"231,0 8 217,0-5 42,0 13 1,2-6 6,4 8 1,3 0-20,9 0 0,-1 2-5,1 4 1,-9 4-8,-3 7 1,-4 1 0,-2-1 11,0 1 1,-8-3 0,-1-1 0,-3-5 36,0-1 0,1 6 0,-7-5-15,1 1 1,5-2 0,3-6 274,1 4-23,2-4-243,6 5 0,8-7 1,5 0-1,7-2-136,3-3 1,0 3 0,-3-4 0,1 2-49,2-2 0,1 2 1,-7-6-1,1 1-7,-1-1 1,0 4 166,1-5 0,-1-9 0,1-7 0</inkml:trace>
  <inkml:trace contextRef="#ctx0" brushRef="#br0" timeOffset="8202">5711 384 7432,'18'0'-321,"-1"0"0,1 0 0,-1 0 348,0 0 0,1 2 0,-1 2 0,1 4-2,-1 2 1,-5 1 0,0 7 0,1-1-11,3 1 0,1 5 0,1 2 1,-1 0-28,1 1 1,-1 5-1,0-2 1,-1 4 3,-4 2 1,1 5 0,-7 1 0,-2 0 7,-2 2 1,-2-5 0,0 9 0,0 0 0,0-3 0,-2 12 1,-2-3-1,-4 1-51,-1 1 0,-3-3 1,-7 0-1,-3 1-79,-1-1 0,-2-1 0,3-3 129,-1-1 0,-16-9 0,2 5 0</inkml:trace>
  <inkml:trace contextRef="#ctx0" brushRef="#br0" timeOffset="4591">3808 454 7363,'0'-17'-414,"0"7"1,-2 2 0,-4 8 459,-6 0 0,-3 0 0,-3 2-5,1 4 0,-1 4 0,1 7-23,-1 1 0,1 5 0,-1 2 1,3 0 1,3 1 0,-3 3 0,5-4 0,-2 2 1,1 4 0,5 2 1,-4 4-1,2 2 8,5 2 1,-5-1 0,2-7 0,2-2 11,2-2 1,2 1 0,0 3 0,0-2-19,0-2 1,0-2-1,0 2 1,0-4-26,0 0 1,6-5 0,2 5-1,-1-2-24,1 1 1,4-1-1,-4-8 1,-1-1-107,1-2 1,6-3 0,-3 5-30,5-2 1,1-8-1,1 1 161,-1-3 0,1-2 0,-1 0 0</inkml:trace>
  <inkml:trace contextRef="#ctx0" brushRef="#br0" timeOffset="4852">3947 699 7569,'10'-10'-1174,"-2"-6"1181,-8 15 0,0 1 0,0 11 0,0 5 1,0 1 0,0 1 0,0-1 0,0 1-67,0-1 1,0 0 0,2 1 0,2-1-52,1 1 1,1-1 0,-4 1 109,4-1 0,-4 8 0,6 3 0</inkml:trace>
  <inkml:trace contextRef="#ctx0" brushRef="#br0" timeOffset="5098">3685 1048 6558,'18'0'56,"-1"0"1,1 0 0,1 0-1,2-2-18,3-4 1,7 4 0,-4-4-1,2 5-37,0 1 1,0 0 0,6 0 0,0 0-32,0 0 1,0 0 0,0 0 0,0 0-101,0 0 0,-8 0 0,-2 0 1,-2 0-25,1 0 1,-7 0 153,-5 0 0,-1 0 0,7 0 0</inkml:trace>
  <inkml:trace contextRef="#ctx0" brushRef="#br0" timeOffset="5647">3808 1415 7569,'-10'-2'0,"2"-2"-731,0-2 474,6-7 0,-5 9 223,7-8 0,0 0 82,0-5 0,0 5 0,2 3 25,3 1 0,5-4-35,8 6 1,5 0 0,0 6-27,-2 0 1,-1 0 0,-3 2-22,1 4 0,-3-2 0,-1 8-17,-2 1 1,-7 3 0,5 1 3,-2 1 0,-2-1 5,-6 1 41,0-1 32,0 1 0,-2-9-38,-4-3 1,4-12-26,-4-5 0,6-5 0,4-1 0,4-1-3,1 1 0,3-1 0,6 3-2,-1 3 0,-5-1 5,-1 7 1,1 0 5,5 6 1,-5 0-1,-2 2 1,-2 4-49,-5 5 0,-1-1 0,-2 2 0,0 1 20,0 3 0,0 1 1,0 1-97,0-1 0,6 1 0,0-1 125,-2 1 0,13-9 0,3-1 0</inkml:trace>
  <inkml:trace contextRef="#ctx0" brushRef="#br0" timeOffset="5809">4349 1450 7475,'-12'0'-354,"1"0"0,7 2 362,-2 3 0,2-1 1,0 8-1,-2 2-56,2 1 1,3 3 0,1-1-1,0 2-33,0 5 1,0-3-1,1 4-241,5-5 322,-4 1 0,14-11 0,-7 7 0</inkml:trace>
  <inkml:trace contextRef="#ctx0" brushRef="#br0" timeOffset="1026">1974 1188 6431,'17'0'-130,"-5"0"1,0 0 16,1 0 0,-3 0 0,1 0 113,3 0 0,-6 0 0,7 0 0,-5 0 0</inkml:trace>
  <inkml:trace contextRef="#ctx0" brushRef="#br0" timeOffset="1559">2218 1083 7315,'10'12'-489,"-4"-1"1,-4 3 514,-2 1 0,6 9 0,-1-1 0,-1-2-15,-2-1 0,0-3 1,2 2-1,2 3-12,-2 1 1,-2 2 0,-2-3 0,2 1 5,3-2 1,-3-1 0,4-3 0,-4 1-12,-2-1 1,0-5 0,0-1-7,0 3 1,0-4-18,0 1 18,0-7 0,-8-4 1,-1-11-12,-1-5 0,-4-1 0,7-1 0,-1 1 5,0-1 0,-4 1 1,7-3-1,-1-1 15,-2-2 0,4-6 1,-6 3-1,3 1 4,3 0 1,2-4-1,2 4 1,0-1 9,0 1 1,6 2 0,1 5 1,3 1 1,2 1 0,5 3-1,1 3 2,-1 2 1,-5 3-1,-1 5 1,3 0-8,2 0 1,1 0 0,1 0 0,-1 0 2,0 0 1,1 1-6,-1 5 0,-1 4 0,-4 7-13,-7 1 0,-3-1 1,-4-1-5,-3-4 1,1 3-1,-8-5 1,-2 1-33,-1 1 0,-3-8 0,1 4 0,0-2-115,-1-1 0,-1 1 157,-5-6 0,5 0 0,-6 0 0</inkml:trace>
  <inkml:trace contextRef="#ctx0" brushRef="#br0" timeOffset="1956">2183 821 6294,'10'0'75,"-2"0"1,-6-6 0,2-2 0,3 1-19,3-1 0,-4-6-104,6 3 1,-3-5 0,3-1 83,-6-1 0,1 7 354,-1-1-357,0 0 0,-4 3-82,4 3 0,-4 6 0,4 6 40,-4 5 0,-2 5 0,0 1 0,2 1-89,3-1 1,-3 1-1,4 1 1,-4 2-5,-2 3 1,0-1 0,0-4 0,2 3 100,4 1 0,-4 0 0,6-5 0</inkml:trace>
  <inkml:trace contextRef="#ctx0" brushRef="#br0" timeOffset="4009">2602 908 7238,'18'-9'-1174,"-6"1"1219,-1 8 1,-5-2 0,6-2 0,1-2 69,3 2 0,-5 2 1,1 2-88,2 0 0,1 0 1,3 0-1,-1 0-27,1 0 0,-7 6 0,1 2 0,1 2-10,3 3 1,0 3 0,-3 1-1,-1 1 0,1-1 0,1 6 1,-1 3-1,-3-1 2,-2 0 1,4-2 0,-7-3 0,1 1 5,2 2 1,-6 7 0,4-5 0,-4 0 0,-2 0 0,0 0 1,0-3-1,0 1 0,0-2 0,-6 5 1,-2-1-1,0 0 0,1 0 0,-5-1 0,4-7 0,-2 1 0,-3-1 1,-1 0-1,1-1 1,1-2-29,-1-3 1,-3-5 0,-1 4 0,-1-3-93,1-3 1,-1 4 0,1-2-189,-1-2 308,9-2 0,-7-2 0,6 0 0</inkml:trace>
  <inkml:trace contextRef="#ctx0" brushRef="#br0" timeOffset="10809">0 1991 7417,'6'12'-579,"2"-3"0,0 1 601,-1 0 1,7 1 0,-4 7 40,-1-1 1,5-5 0,-6 0 0,0 1-8,-1 3 0,5 1 0,-4 1-23,1-1 0,-3-1 0,4-3 1,-2-1-13,-4 1 1,3-3 0,1 0 0,0 0-5,0-1 0,-1-5 17,-1 2 1,-2-4-13,8-2 0,-6-2 1,3-4-30,-1-5 1,-2 1 0,-6-2 0,0-1-10,0-3 1,0-7 0,2 0 0,2-1-21,1-1 0,1-2 1,-6-8-1,0 0-15,0 0 1,0 0 0,0-2 0,0-2 21,0-1 0,0-7 0,0 4 0,0 1 4,0-1 1,-2-5 0,-2 1 0,-1-2 32,1 3 0,-4-3 0,0 7 0,0-3 4,1-3 1,-1 5 0,4 2 0,-2 4-5,2 2 1,-3-4-1,1 3 1,2 3-4,2 0 1,0 2-1,-2 0 1,-2 1-4,2-1 0,2-2 0,2-2 0,0 1-2,0-1 0,0 0 0,2 0 0,2 2-15,2 4 1,2-2-1,-4 7 40,2 3 1,1 2-24,-1 1 1,-4 6 10,4 1 1,-4 5 0,-2-6 0,2 7-9,4-7 0,-4 0-12,3-5 0,3-1 1,0 3 4,2 3 1,-6 2 0,3 7-3,1-3 0,-4 0 0,8 6-4,-9 0 0,7 0 6,-4 0 1,-2 0-6,7 0 1,1 0 0,6 0-1,-1 0 1,-5 0-1,-1 0 1,3 0 5,1 0 1,3 0-1,-1 0 1,1 0 22,-1 0 1,1 0 0,-1 0 0,1 0 1,-1 0 0,1 0 0,-1 0-5,1 0 0,-1 0 1,0 0-1,1 0-17,-1 0 0,3 0 0,1 0 1,2 0-8,-1 0 1,3 0-1,0 0 1,0 0 2,1 0 1,-1 0 0,-4 0 0,5 0 12,1 0 1,0 0 0,4 0 0,-4 0 7,-2 0 0,6-2 1,-2-2-1,2-2 8,-1 2 0,3 2 0,-6 2 0,2 0-17,0 0 1,-2 0 0,2 0-1,-4 0-11,1 0 1,-5 0 0,6 0 0,0 0-8,1 0 1,-5 0 0,4 0-1,-2 2 7,-3 4 0,3-4 1,0 4-1,0-4 6,0-2 0,7 0 0,-5 0 0,2 0 0,0 0 0,0 0 0,4 0 1,-2 0 4,-2 0 1,0 0 0,4 0-1,-2-2-9,-2-4 0,0 4 1,6-4-1,-2 4-1,-3 2 0,3 0 0,-4 0 0,2 0-4,-2 0 1,2 0 0,-6 0 0,2-1 2,4-5 0,-4 4 0,3-4 1,-1 4-4,-2 2 0,6-6 0,-4 0 0,2 2 3,-2 3 1,4-5 0,-4 0 0,4 2-1,2 2 1,0 0-1,0-2 1,2-2 2,4 3 1,-5 1 0,5 0-1,-4-2 11,-2-2 0,6 0 0,-1 6 0,-1 0-5,-2 0 0,-2-6 0,0 1 0,0 1 0,0 2 0,0 0 0,-2-2 0,-2-2 8,-2 2 0,0 2 1,6 2-1,0-2 0,0-4 1,0 5 0,2-5 0,1 2-16,3-2 1,6 4-1,-5-6 1,1 2-4,0 1 1,3-1-1,-5 6 1,0-2-2,2-4 0,-7 4 0,5-4 0,-4 4 3,-2 2 0,0-2 0,0-1 0,0-3-3,0 2 1,2 2-1,1 2 1,3 0 1,-2 0 0,4-6 1,-1 0-1,1 2-2,0 2 0,3 1 1,-3-3-1,0-2-1,-1 2 1,5 2 0,-6 2 0,-3 0 23,-1 0 0,-4-6 1,-2 0-1,-2 2 27,3 3 1,-1 1 0,0 0-1,-2 0-17,2 0 1,0 0 0,0-2 0,-2-2-5,2-2 0,0 0 0,0 6 0,-2 0 2,2 0 1,2 0 0,2 0 0,0 0-24,0 0 0,-2-6 0,-2 0 0,-4 3-9,-2 1 0,-1 0 0,-7-2 0,1-2 8,-1 2 1,-5 2-352,-1 2 118,1 0 0,-4 0 1,-10 0 228,-14 0 0,-9 8 0,-10 2 0</inkml:trace>
  <inkml:trace contextRef="#ctx0" brushRef="#br0" timeOffset="22225">1555 2480 6619,'0'-12'56,"0"1"0,0 5-24,0-6-62,0 1 0,2-5 1,3 3 21,7 1 1,-2 8 0,1-2-7,3 4 1,-4 2-1,1 2 12,3 4 1,-1-2 0,1 6-1,-2-1-9,1 1 1,-3 0 0,2 3 0,-1-1-54,-1 2 0,4-5 0,-7 3 33,3 1 0,-4 1 0,4 0 26,-3-3 0,-1 1 27,-6 5 1,0-7 0,-2-2 7,-4-8-27,4 0 1,-5-8-1,7-4 11,0-3 1,0-3 0,0 1 52,0 0 0,0 5 1,2 0 26,3-1 0,-1 5 0,8 0-86,2 0 1,1 6-1,3-3-50,-1 3 1,0 2-39,1 0 0,-3 2 0,-3 3-12,-6 7 1,-2 4-1,0 1 1,1 1-46,-1-1 0,-2 0 0,-2 1 137,0-1 0,8 9 0,2 1 0</inkml:trace>
  <inkml:trace contextRef="#ctx0" brushRef="#br0" timeOffset="22505">2166 2567 7417,'2'12'-256,"4"0"1,-2-1-1,5 7 173,-1-1 1,-2 1 0,-6-1 32,0 1 0,0-1 0,0 1-44,0-1 0,6-5 94,-1-1 0,1 1 0,-6 5 0</inkml:trace>
  <inkml:trace contextRef="#ctx0" brushRef="#br0" timeOffset="23064">2428 2410 7119,'17'0'-271,"-7"2"1,-2 4 277,0 6 1,-7 3-1,7 1 1,-2-3 24,0-1 1,0 0 0,-6 5-47,0 0 1,6 1 29,-1-1 52,1-7-68,-6-2 0,0-10 0,-2-2 3,-4-2 0,4-7 1,-5 1-1,1-4 5,0-1 1,-6-2-1,7-3 1,-1-1 4,-2 2 0,6-5 1,-4 1-1,4 0-10,2 0 0,0-1 0,0 5 0,0-2 7,0 1 0,2 3 0,2 2 0,4 1 10,2 4 1,1 3 0,7 5-1,1-2-1,4 2 1,-3 2-1,3 2 1,-4 0-14,-1 0 1,-1 8 0,1 2-16,-1-1 0,-5 7 1,-2-4 0,-3 3 0,-1 3 0,-6-1 0,0 0 1,0 1 0,0-1 0,-2-1-23,-3-4 1,1 1-1,-8-5-113,-2 2 1,-1-5-83,-3 7 0,1-8-220,-1 2 445,1-4 0,0-2 0,-1 0 0</inkml:trace>
  <inkml:trace contextRef="#ctx0" brushRef="#br0" timeOffset="23386">2812 2550 7569,'0'10'-1389,"0"-3"1575,0-7 1,0 2-74,0 4 1,6-2-37,0 8 0,0-1-78,-6 7 1,0-1-1,0 1-103,0-1 0,0 1 0,0-1-308,0 1 412,7-1 0,-5 0 0,6 1 0</inkml:trace>
  <inkml:trace contextRef="#ctx0" brushRef="#br0" timeOffset="24032">2271 1974 7386,'0'-18'-726,"0"1"831,0 7 1,2 2-60,3 8 0,-3 2 0,6 4 0,-2 6-53,0 3 0,2 3 0,-5-1 0,3 1-65,-2-1 1,4 6 0,-2 2 0,0 1-182,1-1 1,-5 6 252,4-2 0,4 4 0,-1 2 0</inkml:trace>
  <inkml:trace contextRef="#ctx0" brushRef="#br0" timeOffset="25044">3266 2410 6656,'12'0'-60,"-1"0"1,-5 0 0,6-2 144,1-4 0,3 4 0,1-3-54,1 3 1,-6 2-1,-1 0 1,3-2-14,1-4 0,-3 4 0,0-4 0,1 4-14,3 2 0,1 0 0,1 0-36,-1 0 0,-5 0 0,-1 0-102,3 0 1,-4 0-302,1 0 176,1 0 259,-2 0 0,5 0 0,-5 0 0</inkml:trace>
  <inkml:trace contextRef="#ctx0" brushRef="#br0" timeOffset="25522">3441 2201 7415,'-10'0'-471,"2"0"1,8 2 528,0 3 0,0 5 0,2 8 1,2-1-25,2 0 0,0 1 0,-6-1 1,0 1-35,0-1 0,0 1 0,0-1 0,0 1-48,0-1 0,0 1 1,2-3-1,2-1-495,1-3 543,1 1 0,2 6 0,2-1 0</inkml:trace>
  <inkml:trace contextRef="#ctx0" brushRef="#br0" timeOffset="26146">3860 2305 6699,'0'-9'-123,"0"-7"134,0 5 0,6 1 0,2 0-4,1 2 0,-3 1 1,6 3 70,1-2 0,3 0-37,1 6 0,1 0-31,-1 0 1,1 2-1,-3 4-18,-3 5 1,3-1 0,-5 2 0,2-1-40,-1-1 0,-5 6 0,4-5-21,-2 5 1,3 1 26,-5 1 231,0-8-23,-6-3 1,0-9-141,0-3 0,0-5 0,0-8 0,0 1-16,0-1 0,2 7 0,2-1 0,3-1-8,3-3 1,-6 4-1,4 3 1,0 1-27,3 4 1,-1-4-1,2 2 13,1 3 0,-3 1 0,0 4-2,-3 3 0,5-1 0,-4 8 0,-1 1-104,1 3 0,4 1 0,-6 1 0,0-1-3,1 1 0,-5-1 1,6-1-1,-2-3 119,0-1 0,-1 0 0,3 5 0,2 1 0</inkml:trace>
  <inkml:trace contextRef="#ctx0" brushRef="#br0" timeOffset="26475">4471 2463 7379,'8'-10'617,"-4"2"-812,7 8 1,-5 0-1,6 0 75,2 0 1,-5 0 35,3 0 0,-8 2 39,2 4 0,1-2 0,-1 7 24,-2 3 0,-2 2 33,-2 1 0,-6 0 85,0 1 1,-5-1 42,5 1 0,0-7-13,6 1 1,2-8-120,4 2 1,3-4 0,9-2-1,-1 0-7,1 0 1,1 0-1,3 0 1,1 0-408,-2 0 1,-1-6 0,-3-2 405,1-2 0,-1-1 0,1-7 0</inkml:trace>
  <inkml:trace contextRef="#ctx0" brushRef="#br0" timeOffset="27023">4873 2166 7569,'-10'-12'-621,"4"0"598,4 9 0,2-3 19,0 12 1,2 3-1,2 9 1,2-1-14,-2 1 1,-2-1 0,-2 1 0,0-1-5,0 0 1,6 7-1,-1-1-13,-1-2 0,4-1 1,-2-3-2,-2 1 1,0-9-1,0-1-42,1 0 37,1-6 1,-6 4 3,0-12 1,-2-4-1,-2-7 7,-1-1 1,-7 1 0,4-3 0,0-1 31,1-2 0,-1-2 0,4 3 0,-2-3 11,2-2 1,-3 4 0,1-5 0,2 1-6,2 0 1,2-2 0,0-4 0,0 2 15,0 2 1,0 5 0,0-3 14,0 2 0,0 2 1,2 7-1,2 3 4,2 1 1,1 8-41,-1-2 0,-2 4 4,8 2 1,-7 6 0,5 2-1,-2 2 4,-4 3 0,-2 3 1,-2 1-9,0 1 1,0-1 0,0 1-3,0-1 0,-2 1-30,-4-1 1,2-1 0,-6-3 0,1-3-153,-1-2 1,-2 3-1,-5-5 180,-1-2 0,1 6 0,0-1 0</inkml:trace>
  <inkml:trace contextRef="#ctx0" brushRef="#br0" timeOffset="27421">5100 2270 7569,'-8'10'-984,"6"-2"830,-6-8 0,8-2 130,0-4 1,0 2 88,0-7 0,2 1 0,4-2 12,6 6 0,3-1 1,3 1-1,-1 2 7,1 2 1,-1 2 0,1 2-64,-1 4 1,-1 4 0,-3 7-54,-1 0 0,-8 7 0,2-1 26,-4-2 0,-4-1 1,-4-3 95,-6 1 1,2-9 0,-1-1-19,-3 0 1,4-6 334,-1 4-420,7-4 0,-2-2 0,12 0-116,6 0 0,9 0 1,4 0-1,2 0-295,4 0 0,2 0 424,2 0 0,8-8 0,2-2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2.012"/>
    </inkml:context>
    <inkml:brush xml:id="br0">
      <inkml:brushProperty name="width" value="0.08571" units="cm"/>
      <inkml:brushProperty name="height" value="0.08571" units="cm"/>
    </inkml:brush>
  </inkml:definitions>
  <inkml:trace contextRef="#ctx0" brushRef="#br0">53 1 6961,'0'17'70,"0"1"0,0-1 19,0 1 1,0-1 0,0 1 0,0-1 222,0 1-254,0 7-5,0 2 0,0 2-12,0 1 1,0 5-1,0 5 87,0 0-167,0-4-11,0-1 114,8 0 1,-6-1-214,6 2-12,-8-1 216,0 0-247,0 0 1,0-8 182,0 6 19,0-5-53,0-1-13,0-1 47,0-10-1,0 3-298,0-2 38,-8 1 1,4-2-2,-8 2 0,3-6 271,-3 0 0,-3-9 0,5 4 0</inkml:trace>
  <inkml:trace contextRef="#ctx0" brushRef="#br0" timeOffset="693">18 123 7113,'8'-17'-971,"-6"5"1495,4 0-247,4 1-186,-1-7 0,9 3-23,-1 3 1,1 2-1,-1 6 1,1-1-39,-1 1 0,1 2 0,-1 2 0,0 0-40,1 0 0,1 0 0,3 2 1,1 2-10,-2 1 1,-7 3-1,-2-2-27,1 6 1,-5-3 0,-2 3 30,-4 2 0,-2-5 1,-2 1-1,-2 0-13,-2-1 1,-8-5-1,3 4-1,-5 0 1,-1 0 0,-1 3 0,1-5 7,-1-4 0,7 0 0,-1 2 25,-1 2 15,5-1 1,0-6-25,8-5 1,2 4-39,4-4 1,3-2 0,9 2 30,-1 2 0,-5 3 0,0 1 0,1 0 63,3 0 0,1 0 1,1 1-35,-1 5 1,-5-4 0,-1 6 0,1 0-6,-2 3 1,3-1 0,-5 0-1,0 0 17,0-1 0,-1-3 1,-3 7 9,2 0 0,0 3-15,-6 1 0,-2 1-45,-4-1 1,-4-1 0,-7-5-5,0-5 1,-1 2-1,1-2 1,-1-2-72,1-2 1,-1-2 0,1 0-377,-1 0-41,9 0 513,1 0 0,8-8 0,0-2 0</inkml:trace>
  <inkml:trace contextRef="#ctx0" brushRef="#br0" timeOffset="1162">596 369 7494,'17'0'-468,"-5"-6"0,-1 0 593,3 2 0,2-4 0,1 2-31,0 3 1,-5 1-1,0 2 1,1 0 1,3 0 0,-5 0 1,1 0-29,2 0 0,-5 0-142,3 0 0,-2 6 10,1 7 1,-3 3-1,-10 0 18,-4 2 1,3-2 0,-9-2 0,-2-4-14,-1 5 45,-3 0-16,1-6 1,5 8-34,1-6 43,-1-3-5,-6 7 13,1-13 0,5 12 0,1-6 3,-3 0 1,1-1 72,1 5-1,4-8 0,10 4 10,4-8 0,4 0 1,7 0-1,1 0-6,-1 0 0,0 0 1,1 0-1,-1 0-1,1 0 1,1 0-1,3 0 1,1 0-57,-2 0 0,-1 1 1,-3 3-19,1 2 0,-1 0 0,-1-4-978,-5 4 986,-3-4 0,0 5 0,1-7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0.978"/>
    </inkml:context>
    <inkml:brush xml:id="br0">
      <inkml:brushProperty name="width" value="0.08571" units="cm"/>
      <inkml:brushProperty name="height" value="0.08571" units="cm"/>
    </inkml:brush>
  </inkml:definitions>
  <inkml:trace contextRef="#ctx0" brushRef="#br0">0 157 6955,'18'0'5,"-7"0"1,1-1 0,2-3-1,1-2 1,3 2 0,-1 2-1,1 2 1,-1 0 0,0 0-1,1 0 1,-1 0 0,3 0 153,2 0 0,-3 0-154,6 0 1,-6 0 0,-1 0 0,-2 0-106,2 0 1,0 0 0,-2 0-181,2 0 1,0 0-25,0 0 0,-9-2 304,-4-4 0,6-3 0,-2-9 0</inkml:trace>
  <inkml:trace contextRef="#ctx0" brushRef="#br0" timeOffset="367">245 0 7316,'11'0'-154,"1"0"1,-8 2 282,2 4 1,-5-2 0,-1 8 0,0 1-68,0 3 0,6 1 0,0 1 48,-2-1-54,-2 1 1,-2-1 0,1 2 0,4 3-125,1 1 1,0 6-1,-6-6 1,1 1-208,5 1 0,-5-6 1,7 5-132,1-5 406,-7-1 0,12-1 0,-3 0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9.325"/>
    </inkml:context>
    <inkml:brush xml:id="br0">
      <inkml:brushProperty name="width" value="0.08571" units="cm"/>
      <inkml:brushProperty name="height" value="0.08571" units="cm"/>
    </inkml:brush>
  </inkml:definitions>
  <inkml:trace contextRef="#ctx0" brushRef="#br0">0 157 7459,'18'-15'-265,"-1"3"0,-5-1 0,-1 5 241,3-2 0,1 6 1,3-2 67,-1 4 1,1 2 0,-1 0 0,1 0 20,-1 0 1,1 0 0,-1 0 0,1 0-26,-1 0 0,-5 2 0,-1 2 1,1 4-36,-2 2 0,3 1 0,-5 5 0,0-3-22,0-1 1,-3 0 0,-5 5 0,0 1-48,0-1 0,-2-1 0,-1-3 1,-5-1 43,-2 2 1,4-1 0,-5 1 0,-3-5-6,-1-1 0,3 4 0,0-4 0,-1-1-22,-3 1 0,5-2-8,-1-6 27,0 0 1,3-2 1,3-4 0,12-4 1,3-7 5,1-1 1,5 7 0,-5-1-1,4 1 2,3 1 0,-9-4 1,9 7-1,-1-3 8,0-4 0,1 5 23,0-3 0,1 0-17,-1-5 0,-1-1 0,-3 1 26,-1-1 0,-8 7 0,2-1-14,-4-1 1,0-1-1,2 0 50,1 3 0,1-1 241,-6-5-93,0 7-139,0 2 0,0 10 1,-2 2 22,-4 2 0,5 7 0,-5-1-20,4 4 0,2 1 0,0 0-29,0 1 0,0-1 0,0 1-43,0-1 0,6 1 1,1-3-1,3-1-156,4-2 1,-5-3 0,3 5 0,2-4-113,1-3 0,3 5 1,1-6 269,4-2 0,-3 5 0,5 1 0</inkml:trace>
  <inkml:trace contextRef="#ctx0" brushRef="#br0" timeOffset="696">751 314 7569,'-10'0'-235,"3"0"1,7 2-91,0 4 0,-2-4 280,-4 4 89,4-4-63,-6-2 31,8 0 0,8-6 0,4-2 41,3-1 1,-3 5 0,-1-2 63,3 4 1,2 2-59,1 0 1,0 2 0,1 4 0,-1 3-43,1 9 1,-3-1 0,-3 1-8,-6-1 1,2 1-1,-3-1 1,-1 1-50,-2-1 0,-2 3 1,0 1-1,0 2-19,0-1 0,0-3 1,-2-2-1,-2 1 19,-1-1 1,-7 1 0,4-1 0,-2-1 20,-3-5 0,3 5 1,-1-6-1,-3 1 28,-2 1 1,-1-6 0,0 4-4,-1-3 1,1-1-1,-1-4 1,1 2-11,-1 2 1,1 0 0,-1-6-8,1 0 0,-1-6 0,3-2 35,3-2 0,4 4 0,8-5 11,0-3 1,0-1-33,0-3 1,6 1-1,2 1-2,2 5 0,-1-5 0,5 6 15,-2 1 0,-7 1 0,7 8 38,2 0 0,-5 0 0,3 0 21,2 0 1,-5 0 0,3 0 69,2 0 1,1 0-60,3 0 1,-1 6 0,-2 2 0,-1-1-14,-2 1 0,-3 6 1,5-5-1,-2 3 20,1 0 1,-3-1 0,2 7-92,1-1 0,-3 1 1,0-1-210,-3 1 1,5-7-1,-6 1-264,-2 1 1,0-5 469,1-2 0,-3 4 0,6-1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8.321"/>
    </inkml:context>
    <inkml:brush xml:id="br0">
      <inkml:brushProperty name="width" value="0.08571" units="cm"/>
      <inkml:brushProperty name="height" value="0.08571" units="cm"/>
    </inkml:brush>
  </inkml:definitions>
  <inkml:trace contextRef="#ctx0" brushRef="#br0">0 120 7526,'16'-1'-234,"-3"-3"0,-1-2 98,2 2 0,1 2 0,3 2 110,-1 0 1,0 0 0,1 0 72,-1 0 0,-5 0 1,-1 0-1,0 2-19,-1 4 0,6-2 0,-5 7-33,5 3 0,-7 1 0,-3 3-68,-3-1 0,-3-5 1,0 0 56,0 1 0,-3 1 1,-3-1-8,-4-1 0,-7-2 0,1 1 4,-3-5 1,3 2 0,-2-2 18,1-2 0,5-2 23,1-2 0,7-2-24,-2-4 0,6 4 0,6-6-38,5 0 0,5 4 0,1-5 0,1 1 0,-2 4 0,3-6 1,-3 1-1,2-1 26,0 4 1,-7-2 0,0 1 0,3-1 10,3 0 0,-1-5 1,2 1-6,0-4 0,-4 5 0,0 1 0,-3 0 8,-4 1 0,5-3 0,-5-4 80,4 5 1,-8-5 37,2 5 1,-5-3 13,-5 2 0,-4 3-26,-9 3 0,6 4-33,0-4 0,6 10 1,-3 4-1,2 1-2,2 5 0,4 2 1,1 1-38,0 1 1,0-1 0,0 0 0,0 1-30,0-1 0,0-5 0,0 0 0,1 1-45,5 3 1,-1-5 0,3 1 0,3 0-86,-2-3 0,-3 5 0,6-8 0,0 0-350,-3 1 0,7-5 474,-5 4 0,5-4 0,2-2 0</inkml:trace>
  <inkml:trace contextRef="#ctx0" brushRef="#br0" timeOffset="216">715 330 7374,'0'17'0,"0"1"0,0-1 3,0 1 1,0-1 0,0 3 0,0 1-38,0 2 1,-2 6 0,-2-3 0,-1 1-31,1 4 1,-5-4-1,3 0 1,0-2-91,-1-3 1,6 3 0,-5-2 9,4-1 144,2-3 0,0-1 0,0-1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5.341"/>
    </inkml:context>
    <inkml:brush xml:id="br0">
      <inkml:brushProperty name="width" value="0.08571" units="cm"/>
      <inkml:brushProperty name="height" value="0.08571" units="cm"/>
    </inkml:brush>
  </inkml:definitions>
  <inkml:trace contextRef="#ctx0" brushRef="#br0">105 18 7569,'0'-10'-564,"0"2"608,0 8 1,0 2 0,0 4 0,0 6 37,0 3 1,0 3-1,0 1 1,0 3-33,0 1 1,0 8 0,0-2 0,0 4-27,0 2 0,0 2 1,0 2-1,0 3-30,0 3 0,0-6 0,0 3 0,0-1 12,0 0 1,0 0 0,0-6-1,0-1-44,0 1 0,0-2 0,0-2 1,0-3-184,0-3 1,-2 0 0,-2-4 117,-2 3 1,-5-1-1,5-6 1,0 0-130,-2-6 0,4 2 34,-7-7 1,5 0 197,-6-6 0,0 0 0,-5 0 0</inkml:trace>
  <inkml:trace contextRef="#ctx0" brushRef="#br0" timeOffset="687">140 140 7569,'9'-8'-504,"-1"-1"487,0-1 1,-6-6-52,4 5 0,1 1 0,1 0 85,2 3 1,2-1 0,5 4 0,1-2 21,-1 2 1,0 0 0,1 0 0,1-1 5,5 1 1,-5 2 0,6 2 0,-1 0-10,-1 0 1,0 0-1,-5 0 1,-1 0-27,0 0 0,1 0-25,-1 0 0,-7 2 1,-2 4-5,0 5 1,-6 5 0,1-1 0,-4-1-43,-6-2 0,-6-7 1,0 7-1,-1 0 5,-4-3 1,1 5 0,0-6 35,-1 1 1,1-5 21,-1 2 1,1-4-2,-1-2 70,9 0-92,1 0 0,10 0 1,4 0-1,3-2 11,1-4 1,5 4 0,-3-3 0,4 3 17,1 2 1,1 0 0,-1 2 4,0 3 0,1-3 1,-4 6-1,1-2 4,-4 0 0,1 5 1,6-3-5,-1 2 1,-6-4-1,2 5-12,0 3 1,-5 1-1,-2 3 25,-4-1 0,-2-5 0,-2 0-14,-4 1-6,-4-5-8,-7 7 59,-1-13-49,1 14 7,-1-14-29,-7 6 26,12-8-1,-9 0-41,12 0 0,-1 0-73,-1 0 1,6 0-346,-5 0 219,7 0 1,-2 0 228,12 0 0,4-8 0,7-2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4.361"/>
    </inkml:context>
    <inkml:brush xml:id="br0">
      <inkml:brushProperty name="width" value="0.08571" units="cm"/>
      <inkml:brushProperty name="height" value="0.08571" units="cm"/>
    </inkml:brush>
  </inkml:definitions>
  <inkml:trace contextRef="#ctx0" brushRef="#br0">0 130 7463,'10'0'-713,"0"0"766,-4 0 0,3 0 10,9 0 0,-3 2 1,-1 2-1,-2 2-33,1-2 0,3-2 0,0-2 0,2 0-46,-1 0 1,0 5 0,2 1 0,-1-2-42,6-2 1,-3-2-1,7 0 1,-4 0-42,-2 0 1,4 0 0,-5 0-1,2 0-35,-4 0 0,-3 0-42,2 0 1,-6 0 174,0 0 0,-9-8 0,6-1 0</inkml:trace>
  <inkml:trace contextRef="#ctx0" brushRef="#br0" timeOffset="346">226 8 6729,'2'-8'146,"4"8"0,-4 2 0,6 10-69,0 1 0,-6 3 1,3 1-1,-2 3-45,-3 3 1,1-4-1,4 7 1,0-3-5,-1 0 0,-2 0 0,-2-3 0,0 1-98,0 3 1,0-1 0,0-6 0,0 1-234,0-1 1,0 1 302,0-1 0,9 0 0,-1 1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2.842"/>
    </inkml:context>
    <inkml:brush xml:id="br0">
      <inkml:brushProperty name="width" value="0.08571" units="cm"/>
      <inkml:brushProperty name="height" value="0.08571" units="cm"/>
    </inkml:brush>
  </inkml:definitions>
  <inkml:trace contextRef="#ctx0" brushRef="#br0">1 157 7569,'7'-9'-246,"-3"1"182,8 8 1,-6-6 0,5 0-1,3 2 1,2 3-89,1 1 1,2-2 162,5-4 1,-5 4 0,4-4 98,-3 4 1,-3 2 0,1 0-99,-1 0 1,-5 2-1,-2 4 1,-1 4-91,1-1 0,-6 7 0,2-5 42,-4 5 1,-2 1 0,0 2-37,0-3 1,-8 2 50,-4 0 1,-3-3 0,-3-4 17,1-5 1,5 2 38,0-2-36,1 0 1,1-8 0,4-3 1,6 0-2,6-7 0,4 3 1,7-4-1,-1 0-16,-5 0 0,5 3 0,-4 1-5,3 1 0,-3 0 0,-1 4 0,1-4 10,-2-1 1,3 3 0,-5-4 0,0 0 4,0 1 1,3-3 10,-5-5 0,6-1 36,-6 1 0,-1-1 79,-5 1 0,0-1-39,0 1 0,-2 7 50,-3 4-95,3 4 16,-6 2 0,2 2 0,0 4 10,2 6 1,2-3 0,2 3 14,0 2 1,0 1 0,0 3 0,0-1 41,0 1 1,0-1 0,2 0-60,4 1 1,-4-6-1,4-1-218,-4 3 1,6 1-112,3 3 1,5-3-1,1-3 70,1-6 1,-1 2 0,1-3 198,-1-1 0,1-2 0,-1-2 0</inkml:trace>
  <inkml:trace contextRef="#ctx0" brushRef="#br0" timeOffset="715">839 332 6462,'-12'6'0,"1"0"0,-1 0 76,-5-6 0,-1 0 34,1 0-57,0 0 1,1-8-88,4-4 1,4 3-4,8-3 0,6 0 0,2-3 6,2 3 1,-1 2-1,5 6 1,-3-1 16,3 1 0,-4-4 0,1 2 30,3 2 0,2 2 0,1 2 36,0 0 0,-1 2 1,-2 2-1,-5 4-16,-1 2 1,0 2-1,-3 5-25,-1 0 1,5 1 0,-6-1-19,3 1 0,0-1 0,-6 0 0,0 1-5,0-1 1,0 2 0,0-3 0,0 2-27,0-1 0,-8 2 0,-2-3 12,1 2 1,-7 0 0,5-3 0,-5-2 6,-2-1 1,-1 1 8,-4 3 0,-4 0 11,-8-4 1,7 2 0,5-8 0,4-4 3,1 0 0,1-2 16,-1 0 0,3-2-10,3-3 0,4-5-18,8-8 1,0 1-1,2 1 10,4-3 0,-2 7 0,8 4 24,1-1 1,-3-2 0,2 5 23,1 2 0,-2 2 0,0 2 8,2 0 0,-3 0 1,2 0 11,1 0 1,3 6 0,-1 1-10,-3 3 1,1-4-1,-5 3-20,2-1 0,0 6 0,3-3 1,-3-1-136,-2 2 0,3-6 1,-2 5-267,0 3 1,-3-6 358,5-3 0,1 6 0,5-2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0.094"/>
    </inkml:context>
    <inkml:brush xml:id="br0">
      <inkml:brushProperty name="width" value="0.08571" units="cm"/>
      <inkml:brushProperty name="height" value="0.08571" units="cm"/>
    </inkml:brush>
  </inkml:definitions>
  <inkml:trace contextRef="#ctx0" brushRef="#br0">1 140 7569,'0'-9'-1491,"2"-7"1491,3 5 0,-3 3 0,6-2-126,-8 4 1,2 4 132,4-3 2,-4 3 46,5-6 1,-7 4-1,2-6 395,4 2-232,-4-5 0,6 9 140,-8-8-135,0 9-102,8-5-32,-6 8 0,5 8 0,-7 3-18,0 5 0,0 3 0,0 4-56,0 6 1,0 1 70,0 5-45,0-4 0,0 11-8,0-7 1,0 6 0,0 2-1,0-1-81,0 1 1,0 6 0,0-5 0,-2 3-19,-3-1 0,3-4 0,-6 2-188,0-2 252,6 8-131,-6-14-1,8 6 99,-7-7 10,5-6 1,-6 1 0,8-7-87,0-2-136,0-1 0,-6-3-99,0 1-144,1-1 490,5-7 0,0-3 0,0-7 0</inkml:trace>
  <inkml:trace contextRef="#ctx0" brushRef="#br0" timeOffset="684">70 88 7329,'10'-8'-478,"-2"4"673,-8-7 1,8 1-248,3-2 1,5 3 0,1 5 51,1-2 1,1 0-1,2 6 1,3 0 40,-3 0 0,0 0 1,1 0-1,1 0 109,-2 0-132,7 0 0,-9 2 0,4 2-16,-3 2 27,-3 7-41,1-11 1,-7 12-1,-1-6 21,-2 1 14,-2 3 1,-6 0-32,0-1 1,0 1 0,0 5-85,0 1 0,-9-1 0,-2-1 33,-4-4 0,3 1 1,0-7-1,-1 0 52,-3 2 0,5-7 0,-1 5 7,-2-4 0,5-2-27,-3 0 21,7 0 1,5 0 0,13 0 13,2 0 0,3 0 0,-1 0 0,1 0-12,-1 0 1,1 0 0,-1 0-7,1 0 1,-3 2-1,-1 4-5,-3 6 0,1 3 1,3 3 2,-3-1 4,-4-7 20,-8 5 11,0-5 1,0 7 0,0 1-2,0-1 80,0-7-93,0-2 13,-8 0 1,-2-1 0,-7 5 17,-1-6 0,1-4 1,0-2-32,-1 0 1,1 0-1,-1 0-91,1 0 102,7 0-6,-6 0-40,7 0 0,-3 0-72,0 0-369,9 0-54,-5-8 521,8 6 0,15-5 0,5 7 0</inkml:trace>
  <inkml:trace contextRef="#ctx0" brushRef="#br0" timeOffset="1047">769 402 7330,'-6'12'0,"0"0"101,1 1 1,5 3-1,0 1-97,0 1 1,0-1 0,0 1-23,0-1 1,0-1 0,5-3-1,3-3 6,2-2 0,1-2 1,7-6-1,-1 0 8,1 0 1,-2 0 0,3 0 0,0 0-23,4 0 1,-3-8 0,2-4-37,-2-3 0,-8-3 0,-2 1-10,-2-1 1,-4 1 0,-8-1-36,-2 1 0,-10 5 1,1 2-1,-7 3-247,1 3 0,-13-4 354,0 2 0,-12 0 0,1 6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9.013"/>
    </inkml:context>
    <inkml:brush xml:id="br0">
      <inkml:brushProperty name="width" value="0.08571" units="cm"/>
      <inkml:brushProperty name="height" value="0.08571" units="cm"/>
    </inkml:brush>
  </inkml:definitions>
  <inkml:trace contextRef="#ctx0" brushRef="#br0">0 18 7970,'10'-2'-166,"-2"-2"295,0-2 1,1 0-133,9 6 0,-1 0 0,1 0-74,-1 0 1,-5 0 0,0 0-157,1 0 0,-3 0 0,0 2-412,-3 4 645,7-4 0,-4 13 0,7-5 0</inkml:trace>
  <inkml:trace contextRef="#ctx0" brushRef="#br0" timeOffset="198">70 157 7216,'10'9'142,"0"-7"-85,-4 4 1,-3-4-1,9-2-59,2 0 0,1 0 0,1 1-135,-5 5 0,5-3 1,-4 1-1,3-1 137,2-3 0,1 0 0,-1 0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4.930"/>
    </inkml:context>
    <inkml:brush xml:id="br0">
      <inkml:brushProperty name="width" value="0.08571" units="cm"/>
      <inkml:brushProperty name="height" value="0.08571" units="cm"/>
    </inkml:brush>
  </inkml:definitions>
  <inkml:trace contextRef="#ctx0" brushRef="#br0">140 767 7569,'10'-8'0,"-2"4"-577,-8-7 457,-8 7 0,4-4 0,-8 8 73,-1 0 0,3 0 0,-2 0 0,-1 0 96,-3 0 0,5 0 0,-1 2-11,-2 4 0,5-2 0,-1 7-19,2 3 1,2-5 0,6 3-16,0 2 0,0-5 0,0 3-6,0 2 0,6-5 0,2 1-9,2-2 1,-5-2-1,7-6 14,2 0 1,-5 0 0,3 0-5,2 0 1,-1-2-1,1-2 1,-5-4 12,-1-2 1,4 5 0,-4-5 0,-1 0 68,1 0 0,0 7 0,-4-5 97,2 0-158,7 6 1,-9-6-28,8 8 1,-6 0-3,5 0 0,-5 6 0,6 2-12,1 2 1,-3-7-1,2 5 21,1 0 1,3-4-1,1 6 1,1-3 0,-1-1-1,1-6 1,-1 0 0,0 0-1,-1-2 0,-4-4 0,1 3 0,-5-7 1,0 0-20,0 0 0,3-1 1,-5-7-1,0 1-5,2-1 1,-6 1 0,3-1 0,-1-1-26,2-4 1,-4 1 0,4-7 0,-4-2 10,-2-2 0,2-2 0,2 0 0,1 0-1,-1 1 0,-2-1 1,-2 0-1,0 0 32,0 0 1,0 0 0,-2 2 0,-2 2 18,-1 2 0,-9 7 0,4-1 0,-1 4-12,-1 1 0,0 3 1,-5 1 3,-1 3 1,1 7 0,-1-4 13,1 0 1,5 6-8,1-4 1,7 6 32,-2 6 0,4-2 0,2 8 1,0 1 0,0 3 1,0 3-1,2 3 1,2 3-13,2 2 0,1-4 0,-3 6 0,4 2 6,2 2 0,-4 2 1,3-2-1,1-2 17,0-2 1,-4 1-1,3 4 1,1 1 4,0 0 1,-4-6-1,3-1 1,1-1-35,0 0 0,-5-6 1,7 3-1,0-5-7,-3-2 0,5 1 0,-6-3-63,1-3 0,3 2-410,6-9 0,-7 1 453,1-6 0,0 0 0,5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37.930"/>
    </inkml:context>
    <inkml:brush xml:id="br0">
      <inkml:brushProperty name="width" value="0.08571" units="cm"/>
      <inkml:brushProperty name="height" value="0.08571" units="cm"/>
      <inkml:brushProperty name="color" value="#5B2D90"/>
    </inkml:brush>
  </inkml:definitions>
  <inkml:trace contextRef="#ctx0" brushRef="#br0">88 18 6937,'0'-9'-535,"-2"1"606,-3 8 1,1 0-22,-8 0 1,6 6 0,-5 1-2,-3 3 1,6-4 0,0 4 0,3-1 6,-1 1 1,0 2 0,6 5-59,0 1 0,0-1 1,2 0 5,4 1 0,-2-1 0,7 1-11,3-1 0,1-1 0,3-3 33,-1-1 1,1-8-1,-1 2-8,1-4 0,-7-2 1,1 0-1,0-2 0,-3-4 1,5 2-1,-6-8 43,1-1 1,-5-3 0,2-1-6,-4-1 0,-2 1 1,0-1-1,0 1-27,0 0 1,-6-1 0,-2 1 0,-1-1-76,-5 1 1,4 7-1,-1 2-55,-3 0 0,-1 7 0,-3-5 16,1 4 1,-1 4-709,1 4 793,7 3 0,-5 9 0,5-1 0</inkml:trace>
  <inkml:trace contextRef="#ctx0" brushRef="#br0" timeOffset="516">368 18 7519,'17'0'-261,"-7"0"0,-2 2 366,-8 4 0,0 4-34,0 7 1,5 1 0,1-1-81,-2 1 1,-2-7 0,-2 1-13,0 1 1,0-3 0,2 0-46,4-2 0,-4-1-16,4-1 43,-4-4 0,-2 4-31,0-12 1,0-4-1,0-7-10,0-1 1,0 1-1,0 0 39,0-1 0,2 1 43,3-1 0,-1 3 0,8 3-18,1 6 0,3-2 0,1 3 71,1 1 1,-6 2 0,-1 2 14,3 0 1,1 0 0,3 0 3,-1 0 1,-5 0 0,0 2-36,1 4 1,-3-3 0,0 9-52,-3 2 1,-1-5-1,-6 3-103,0 2 1,0 1-38,0 3 1,-2-1 0,-2 0 151,-2 1 0,-7-1 0,3 1 0</inkml:trace>
  <inkml:trace contextRef="#ctx0" brushRef="#br0" timeOffset="1034">822 158 7335,'17'0'-541,"1"0"0,-1-2 670,1-4 0,-1 4 0,1-6-80,-1 1 1,-5 5 0,-1-4 3,3 4 1,0 0 0,-1-2-37,-1-2 0,-3-1 0,5 3-15,-2-2 0,-7-6 0,5 5-11,-2-3 1,0 6-18,-2-2 8,-5-4 11,7 8 1,-10-5 3,-4 7 0,3 0 0,-9 0-6,-2 0 1,5 0 0,-3 2 7,-2 3 0,5-1 1,-3 8 9,-1 2 1,-3 1 38,-1 3 1,7-7 0,2-1-1,2 0 66,0-1 1,1-3 16,5 6 1,0-6 60,0 5 0,7-7-84,5 2 0,2-2 1,-1 0 22,-1 2 0,-1-1 0,7-5-77,-1 0 1,1 0-1,-1 0-207,1 0 0,-3-2 1,-1-1-1,-2-3-17,1 2 170,-5 2 0,7 2 0,-5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55:14.523"/>
    </inkml:context>
    <inkml:brush xml:id="br0">
      <inkml:brushProperty name="width" value="0.08571" units="cm"/>
      <inkml:brushProperty name="height" value="0.08571" units="cm"/>
      <inkml:brushProperty name="color" value="#008C3A"/>
    </inkml:brush>
  </inkml:definitions>
  <inkml:trace contextRef="#ctx0" brushRef="#br0">53 192 7352,'-10'0'-778,"-5"0"429,3 0 366,4 0 99,1 0-86,7 0 1,2 0 0,3 0 2,7 0 0,-2 0 0,1 0-14,3 0 0,2 0 0,1 0 0,0 0-6,1 0 0,1 0 0,5 0 1,5 0-3,4 0 0,4 0 0,3 0 0,5 0 0,0 0 1,11-2-1,-2-2 1,4-3-7,3-3 0,7 4 1,1-6-1,9 1 36,2 1 0,5-4 0,-2 9 0,7-1 7,3-2 0,6 4 0,-4-6 0,2 3-21,-47 5 0,1 0 0,44-6 0,0 2 0,-2 2-21,0 2 1,6 2 0,-6 0 0,-1-1-8,-3-5 0,2 4 0,-2-4 0,-3 4 22,-1 2 0,-7 0 0,-1 0 0,-3 0 59,-4 0 0,4 0 0,-12 0 0,0 0-22,-4 0 0,-4-6 0,-1 0 0,-1 2-5,0 3 1,-5 1 0,-2 0 0,-1 0-25,1 0 1,-6 0-1,2 0 1,-5 0-98,-1 0 0,-6-6 0,-1 0 0,-3 2-394,-4 2 1,-7 2 241,-3 0 1,-9 0 0,-4 0 0,-13 0 219,-12 0 0,-14 0 0,-4 0 0</inkml:trace>
  <inkml:trace contextRef="#ctx0" brushRef="#br0" timeOffset="594">1345 437 7430,'-17'0'-912,"7"-2"1035,4-4 0,6-4 4,6-7 1,2 5 0,6 2-1,-5 1-138,-1-1 1,6 6 0,-3-2 12,5 4 1,1-3 0,1-1-29,-1 2 0,-5 2 0,0 4 7,1 4 0,3-2 0,1 7-59,1 3 0,-9-5 1,-1 3-1,0 2 1,-6 1 0,4 3 8,-5-1 78,-8-7 1,3-2-10,-8-8 1,8-8-1,-1-4 0,3-3 0,7 3 0,3 0 0,2-1 33,3-3 1,-3 1 0,2 1-19,1 3 1,3 1 0,1-2 208,1 6 1,-1 4-224,1 2 0,-1 0 0,-1 2 0,-3 2-92,-1 2 1,-6 8 0,3-3-136,-1 5 1,4 1 0,-6 1 38,-2-1 0,-1-5 187,3-1 0,-4 1 0,6 6 0</inkml:trace>
  <inkml:trace contextRef="#ctx0" brushRef="#br0" timeOffset="819">2044 384 6830,'0'12'102,"0"0"-120,0 1 0,0 3 0,0 1-31,0 1 0,6-7 0,0 1 1,-1 1-73,3 3 0,-6-4 0,6-3 0,-2 1 121,0 0 0,7-6 0,-3 11 0,7-5 0</inkml:trace>
  <inkml:trace contextRef="#ctx0" brushRef="#br0" timeOffset="1076">2358 367 6210,'18'0'119,"-7"0"1,-1-2 0,0-2-139,0-2 0,1 0 0,7 6 38,-1 0 1,1 0 0,-1 0 0,1 0-31,-1 0 0,0 0 0,1 0-137,-1 0 0,7 0 0,-1 0 34,-2 0 0,-1 0 114,-3 0 0,1-7 0,-1-3 0</inkml:trace>
  <inkml:trace contextRef="#ctx0" brushRef="#br0" timeOffset="1319">2550 157 7569,'-9'0'-57,"1"0"0,8 8 0,0 4 161,0 3 1,0 3 0,0-1-243,0 1 0,0-1 0,0 0 0,0 1 28,0-1 0,6 1 0,0-1-33,-2 1 1,3-7 0,-1 1 0,0 0-298,2-3 440,1-1 0,9 0 0,-1 2 0</inkml:trace>
  <inkml:trace contextRef="#ctx0" brushRef="#br0" timeOffset="1774">2882 192 7372,'0'-17'-193,"2"5"0,4 0 1,6 1 266,3 1 1,-3 2 0,0 8-1,1 0-74,3 0 0,1-6 0,1 1 1,-1 1-10,0 2 0,1 2 0,-3 2-8,-3 4 1,4-3-1,-7 9-25,1 2 0,4 1 0,-9 3 22,-1-1 1,-2-5 0,-2-1 10,0 3 1,0-4-2,0 1 1,-2-7 5,-3 2 0,-5-4-2,-8-2 1,9-2-25,3-4 1,4-3-1,2-9 3,0 1 1,0-1 0,2 1 28,4-1 0,3 1 0,9 1 7,-1 5 0,-5 3 0,0 8-1,1 0 0,-3 0 0,1 2-16,3 4 1,0 3 0,-1 7 0,-3-3-41,-2-1 0,5 0 0,-3 5 0,2 3-331,-1 3 379,-7-12 0,12 21 0,-7-13 0</inkml:trace>
  <inkml:trace contextRef="#ctx0" brushRef="#br0" timeOffset="2295">3598 332 7335,'-17'0'-1242,"5"-6"1164,1 0 1,5-5 69,-6 5 1,6 0 112,-5 6 0,5 0-48,-6 0 0,8-2-48,-1-4 1,8 2 0,5-5-4,2 1 0,-4 2 0,5 6-11,3 0 1,1 0 0,3 0 18,-1 0 0,-5 0 1,0 0 60,1 0 1,3 2-33,1 4 1,-5 3-1,-2 9-37,-3-1 1,-1-5-1,-6 0 1,0 1-17,0 3 0,0 1 0,-2 1 7,-4-1 1,4 1 0,-5-3 0,1-1 7,0-3 1,-8-7 0,5 4-1,-3-2 8,0 0 0,1 0 0,-7-6 25,1 0 0,5 0 0,1 0-32,-3 0 1,6-8-96,2-4 19,4-3 0,10-1 58,4 4 0,1 7 0,1 8 0,-2 3 19,1-2 1,-3 6 0,2 2 0,-1 3-22,-1 3 1,5-1-1,-3 2 8,4 5 6,1-5 0,1 14 0,-1-6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5.642"/>
    </inkml:context>
    <inkml:brush xml:id="br0">
      <inkml:brushProperty name="width" value="0.08571" units="cm"/>
      <inkml:brushProperty name="height" value="0.08571" units="cm"/>
    </inkml:brush>
  </inkml:definitions>
  <inkml:trace contextRef="#ctx0" brushRef="#br0">70 332 7432,'12'0'-522,"-1"0"458,3 0 0,-4 0 1,1 0 13,3 0 1,-4 0 56,1 0 0,1 0-6,5 0 0,-7-2 0,-2-2 15,0-2 1,-6-7 31,3 1-47,-3 4 1,-9 1 0,-5 7 0,-4 0-1,-1 0 0,0 0 1,-1 0-7,1 0 0,-1 6 0,1 1 0,-1 1 31,1 0 1,5 3-1,2-3 1,3 2 15,3 4 0,-4-5 0,2 3 0,2 1-4,2 3 1,2 1-1,0 1 1,2-3-19,4-3 0,-2 4 1,8-7-1,-1 3-39,-1 0 0,5-7 0,-1 5 0,5-2-77,5-4 0,-1 4 0,-4-3 0,5-1-71,5-2 0,-2-2 1,2 0-1,2 0 167,2 0 0,2-6 0,-2-1 0,-4-3 0,4-2 0,-6-4 0</inkml:trace>
  <inkml:trace contextRef="#ctx0" brushRef="#br0" timeOffset="514">647 454 7267,'11'-5'-208,"1"-1"1,-3-2-1,5 2 1,-4-5 0,-2-5 344,-5-1 0,-1 5-51,-2 0 0,0 6-20,0-5 0,-5 5 0,-3-4-65,-2 2 1,4 3-1,-5 3 2,-3-4 0,-1 4 0,-3-4 0,1 4 10,-1 2 1,-1 0 0,-3 2 0,-1 2-22,2 2 1,1 7 0,3-3-14,-1 0 0,7 5 0,1-3-38,2 4 1,2-5 0,6 1 44,0 1 1,8-5 0,4-2 0,3-2 12,3 2 1,-1-4 0,1 3 0,1-3-5,4-2 0,-3 0 0,3-2 1,-3-1 49,-3-3 1,1 0 23,-1 6 0,-7-2-34,-5-4-50,-3 4 1,-2 2 0,0 12 14,0 3 1,0-3 0,-2 2 0,-1 3 5,-3 4 1,-2 3 0,4-5 0,-2 2-4,2 3 1,3 1-1,1-4 1,0 5-1,0 1 0,0 0 0,-2 4 13,-4-2 1,4-6 0,-4 4-1,4 1 1,2-2-4,0-2 1,0 5 0,0-5 0,0-3-16,0-2 1,0-7 0,0 1-5,0 0 0,2-4-61,4 2 1,4-7 0,7 0 0,0-6-57,1-4 1,-6-7 0,-1 3-1,3 0-47,1-3 1,1-5 169,-5-5 0,5-7 0,-6 2 0</inkml:trace>
  <inkml:trace contextRef="#ctx0" brushRef="#br0" timeOffset="1009">978 245 6663,'0'-8'7,"0"8"1,0 8 0,0 9 52,0 1 0,0-1 0,0 1 0,0-1-7,0 1 0,2-1 1,2 1-27,2-1 1,2 0-1,-2 1-42,5-1 1,-1-7 0,2-2-11,1 0 0,-3-6 0,1 3 1,3-3-13,2-2 1,1 0 0,1 0 0,-3-2-33,-3-3 1,3-3-1,-3-6 1,3 3 26,3-3 1,-7 4-1,-1-1 54,-2-3 0,4-1 33,-7-3 13,1 1-93,-6 7 1,0 4 14,0 12 1,0-2 0,0 7 0,0 3-38,0 2 0,0-5 0,2 1 1,2 1-23,2 3 1,7-4-1,-1-3 1,4-1 78,1-4 0,8 6 0,2-1 0</inkml:trace>
  <inkml:trace contextRef="#ctx0" brushRef="#br0" timeOffset="1455">1747 332 7569,'9'-17'-456,"-1"7"0,-10-4 365,-4 9 0,3-7 0,-9 6 90,-2 2 1,-1 2 0,-3 2 42,1 0 0,-1 0 0,1 2-19,0 4 0,-1-2 0,1 8 1,1 1-16,4 3 0,-1-5 0,5 1 1,0 2-12,1 1 0,1 3-4,6-1 1,0 0-1,0 1 0,7-8 1,3-3-1,2-1-17,-1 0 0,1 0 0,6-8 0,-1-2-14,1-2 1,-7-5-1,1 3 16,1-2 0,3-2 0,-1-5 45,-3 0 1,-4 5 284,-8 0-234,0 1-71,0 1 1,2 2-1,2 10-9,1 4 1,1 4-1,-6 7-29,0 1 0,6-7 0,0 1 0,0-1 8,2-1 1,-5 4 0,7-7-221,-2 3 0,5-6 247,-1 2 0,4 4 0,1-1 0</inkml:trace>
  <inkml:trace contextRef="#ctx0" brushRef="#br0" timeOffset="1760">2148 0 7440,'10'12'-456,"-4"0"0,-4 1 454,-2 3 1,0 1 0,0 1 0,0 1 21,0 4 0,0-1 0,0 7 0,0 0-17,0-2 0,0 4 0,0-6 0,0 1-15,0-1 0,0 4 0,0-4 1,0 1 11,0-1 1,0-2 0,0-6-212,0 2 1,0-3-183,0 2 393,0-9 0,0-1 0,0-8 0</inkml:trace>
  <inkml:trace contextRef="#ctx0" brushRef="#br0" timeOffset="2263">1974 315 7404,'-10'-10'-590,"2"2"1,10 8 652,4 0 1,-2 0 0,8 0-11,1 0 0,3 0 0,1 0 0,1 0-42,-1 0 1,6 0 0,3 0 0,-1 0 17,0 0 1,0 0-1,-3 0 1,1 0-99,-2 0 1,5 0 0,-1 0-1,0 0 30,0 0 0,-2-2 1,-5-2-1,-1-1 17,1 1 0,-1-4 1,1 0-1,-1 0 4,1 1 1,-7-1 30,1 2-11,0 4 18,-3-6 1,-1 10 14,-8 4 1,-6 4-1,0 7 4,3 1 1,-5-1 0,2 1-1,0-1-4,-2 1 0,6-1 0,-3 1 7,3-1 0,2 0 1,0 1-48,0-1 0,0 1 0,2-3-55,3-3 1,3-2 0,6-6 0,-3 1-70,3-1 1,2-2-1,1-2 129,1 0 0,7-8 0,2 0 0</inkml:trace>
  <inkml:trace contextRef="#ctx0" brushRef="#br0" timeOffset="2441">2533 105 7396,'-2'-15'-578,"-4"3"0,4 2 283,-4 4 240,4 4 1,4 1 0,2 8 54,2 3 0,0-6 0,1 11 0,3-5 0</inkml:trace>
  <inkml:trace contextRef="#ctx0" brushRef="#br0" timeOffset="2830">2917 245 6195,'-10'8'180,"0"-5"1,5 9-75,-7 2 0,4-5 0,0 3 1,3 2-99,-1 1 1,0 3-1,6-1-7,0 1 0,0-1-1,0 0 0,8-1 0,3-2-2,5-3 1,1-7 0,1 2 0,-1-4-8,1-2 0,-1 0 0,1 0 0,-1-2 18,1-4 1,-1-2 0,1-5 0,-1 1 19,1-1 1,-9-3 0,-3-1 0,-2-1-17,2 1 0,-4-1 0,2 1-43,-8-1 0,0 3 0,-8 1-117,-1 2 1,-3 3 0,-1-3-153,-1 6 1,1 4 298,-1 2 0,8 0 0,-5 8 0,5 2 0</inkml:trace>
  <inkml:trace contextRef="#ctx0" brushRef="#br0" timeOffset="3351">3301 245 7340,'12'0'-451,"-1"0"0,-7 2 496,2 4 0,-4 3 0,0 7 0,2-3 26,1-1 1,1 0 0,-6 5-16,0 1 0,6-1 0,0 1-63,-2-1 1,-2 0 0,0 1-11,4-1 1,-4-5 179,3 0-22,-3-8 1,-2 1-148,0-10 1,0-5-1,0-8-6,0 1 0,0-1 1,0 1-1,0 0-35,0-1 0,2 1 0,2-1-33,2 1 0,2 1 0,-2 3 33,5 1 0,5 2 0,1-1 0,-1 3 35,-5 0 1,5 6 0,-4-4 0,3 4 33,3 2 1,-3 2-1,-1 2 1,-3 4 14,3 2 0,-4-5 0,-1 7-14,-1 2 0,4-5 1,-7 3-31,-1 2 0,4 1 0,-2 3-106,-2-1 1,-2-5-289,-2-1 289,8-7 1,-5 4-1,9-8 112,2 0 0,9 0 0,4 0 0</inkml:trace>
  <inkml:trace contextRef="#ctx0" brushRef="#br0" timeOffset="3741">4104 210 7569,'18'-18'0,"-1"1"0,-2-1-73,-2 1 0,0 0 1,-5 1-222,2 4 1,-7-3-1,3 3 284,-4-3 1,-4 5-1,-4 4 1,-5 2 13,-5-2 0,-1 5 0,-1-5 0,1 4 46,-1 2 0,1 0 0,0 0 0,1 2-23,4 4 0,-1-3 1,5 9-29,-2 2 0,6 1 1,-1 3-1,3-1 14,2 1 1,2-1 0,3 0-1,7 1-2,4-1 1,0-5 0,3 0 0,-2 1-14,0 3 0,7-5 0,-1 1 0,0 0 5,3-3 0,-7 5 1,2-6-1,-5 0 9,-5-1 0,1 5 0,4-4-14,-5 1 1,3 3-42,-8 6 1,-1-7 0,-6-1 29,-5-2 0,-4-1 0,-8-3-28,1 2 1,0 0 0,-1-6-137,1 0 0,-1 0-183,1 0 360,-1 0 0,9 0 0,1 0 0</inkml:trace>
  <inkml:trace contextRef="#ctx0" brushRef="#br0" timeOffset="4043">4157 262 7569,'0'-17'-1007,"0"7"869,0-5 1,-3 13 99,-2-4 1,1 6 117,-7 6 1,7-2 0,-2 7 0,2 1 19,-2-2 1,4 5-1,-6-1-46,0 7 1,1 4 0,-7 4 0,5-5 1,1-5 1,-4-2 0,4 1 0,-1-1-43,-5 1 1,4-7 0,-1 1 0,-1 2 38,2 1 1,-3-3 0,5-2-137,-2-3 1,5 5 54,-7-6 1,6 2-92,-5-3 1,5-3-426,-6 4 544,0-4 0,-5 6 0,-1 2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2.080"/>
    </inkml:context>
    <inkml:brush xml:id="br0">
      <inkml:brushProperty name="width" value="0.08571" units="cm"/>
      <inkml:brushProperty name="height" value="0.08571" units="cm"/>
    </inkml:brush>
  </inkml:definitions>
  <inkml:trace contextRef="#ctx0" brushRef="#br0">106 279 6106,'-2'-9'-18,"-2"1"74,-2 1 1,-2 5-1,4-6 41,-1 0 1,-9 6-82,2-4 0,3 4 97,-3 2-14,8 0 354,-4 0-371,8 0 1,0 2-72,0 4 0,0 4 0,0 7-10,0 0 0,2 0 0,2 1 0,2-1-27,-2 1 0,4-1 0,-3 1 0,1-1-148,2 1 0,-6-1 0,4 0 72,-4 1 0,-2-6 1,0-1-98,0 3 0,0-4 199,0 1 0,-8-7 0,-2 4 0</inkml:trace>
  <inkml:trace contextRef="#ctx0" brushRef="#br0" timeOffset="416">1 296 7473,'0'-17'-592,"0"6"627,0 0 0,2 7 0,4-2-90,5 4 1,5 2 0,1 0 87,1 0 0,-1 0 0,3 0 0,1 2-10,2 4 0,0-2 0,-5 7 0,1 0-23,5-1 0,-5 9 0,6-5 0,-1-1 18,-1 3 0,2-1 0,-4 3 0,3-1-16,-3 1 0,0-7 0,1-1 0,1 0-29,-2-1 0,-1-5 0,-3 2 0,1-2 42,-1 2 1,-5-4-1,-1 3 7,4-3 1,-1-4 0,-1-3 62,-1-7 0,-8 2 0,2-1-17,-5-3 1,-1-1 0,0-3-1,0 1-55,0-1 1,0 1 0,0-1-61,0 1 1,0-1-408,0 1 76,0 0-28,-7 8 0,5 3 406,-4 12 0,4 3 0,2 8 0</inkml:trace>
  <inkml:trace contextRef="#ctx0" brushRef="#br0" timeOffset="1270">945 314 7186,'12'0'-535,"-3"-2"0,1-2 712,0-2 91,-6 0-214,3 6 1,-7 2 0,0 4-19,0 6 1,0-3-1,0 3-26,0 2 0,0-5 0,1 3 5,6 2 0,-3-7 0,5 1 1,1-2-20,-1 0 0,4 0 1,4-6-1,1 0 4,-1 0 1,-5 0 0,-1 0 0,3-2-6,0-4 1,-1 2-1,-1-8-8,1-1 1,-6-3 0,0-1 13,-5-1 0,-2 1 0,0-1 4,0 1 0,-2 6 0,-2 0 0,-5-1 0,1 2 0,-4-3 0,-7 5-4,3-2 1,4 6 0,1-3-4,-3-1 1,3 6-1,1-4 0,-4 4 1,5 4-9,5 4-3,2-4 1,4 11 2,2-7 1,7 0-1,7-6 5,-1 0 0,-1-2 0,-3-2 0,-4-4 1,0-1 1,-5 3 0,-1-6 0,1-1 3,2-3 0,-2-1 1,-8-1 0,-2 1 0,-7 5 0,0 0 0,-1 1-31,-4 1 0,-2-3 0,-1 7 0,-4 2 28,-2 2 0,4-4 1,-5 0-1,3 2-12,4 2 0,2 2 0,1 0-22,1 0 0,1 2 73,4 4 1,5-2 79,7 8 0,1-8 0,5 1-83,6-3 1,4 0-1,1 2 1,1 2-23,-1-2 0,6-2 0,2-2 0,1 0-18,-1 0 1,3 0 0,-4 0 0,-3 0-22,-1 0 1,3-6 0,1 0 11,-3 2 0,-2 2 15,-1 2 1,-1 0 0,1 0-1,-1 0-4,0 0 1,1 8 7,0 4 0,-7 3 1,-1 3-1,-3-1 13,-2 1 0,-3-1 1,-2 1-1,0-1 30,0 1 0,0-5 1,0 3-40,0 3 1,0 2 0,0-4-1,0 0-33,0 1 1,2-7-1,1 1-69,3 2 1,6 1-1,-4 1 1,-1-3-80,0-1 1,8-8 0,-4 2 0,5-3 172,0 3 0,3-4 0,-2-2 0,1-9 0</inkml:trace>
  <inkml:trace contextRef="#ctx0" brushRef="#br0" timeOffset="1999">1591 296 7569,'0'-11'-323,"0"-1"299,0 9 1,0-7-306,0 5 1,1 3 278,5-4 1,-1 4 111,6 2 0,-7 2 0,3 2-26,2 2 0,-7 7 0,4-2-28,-5 4 1,5-3 0,0 0-27,-2 1 1,0 3-30,2 1 0,-5-5-7,5-1 227,-4-7-166,-2 4 0,0-10 10,0-4 1,0-3-21,0-9 0,2 3 0,1 1-42,3 2 0,9 3 0,-6-5 1,3 4 23,0 3 0,-2-7 0,9 5 16,-2 0 0,-5 1 1,-2 8 28,6 0 0,0 0 0,1 0-12,0 0 1,-5 0-1,-2 2 1,-1 2-4,1 2 0,-4 7 0,5-4 1,1 2-10,-2 1 0,6 0 4,-5 5 1,-2 1-26,3-1 1,-8 1 8,2-1 0,-4-5 18,-2-1 1,-2-7 7,-4 2 1,2-6-13,-8-6 0,9-3 1,-3-9-13,4 1 1,2 5 0,2 0 7,4-1 1,-3 3 0,8-2-1,-3-1 4,3-3 0,1 5 1,4-1-1,3 1 8,-2 2 1,1-5-1,-2 6 1,2 1-8,0-1 0,-2 2 0,3 6 0,-2 0-2,0 0 1,1 0 0,0 0 0,-1 0-2,0 0 0,-5 2 1,0 4-4,2 5 0,-6-1 1,3 2-42,-4 1 1,-1 2 0,-6 2 21,0 1 1,0-1-1,0 1-166,0-1 1,1-1 0,5-5 187,7-5 0,1 4 0,4 0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11.252"/>
    </inkml:context>
    <inkml:brush xml:id="br0">
      <inkml:brushProperty name="width" value="0.08571" units="cm"/>
      <inkml:brushProperty name="height" value="0.08571" units="cm"/>
      <inkml:brushProperty name="color" value="#E71224"/>
    </inkml:brush>
  </inkml:definitions>
  <inkml:trace contextRef="#ctx0" brushRef="#br0">594 35 7569,'6'-11'-736,"0"-1"34,0 8 537,-6-4 0,0 16 165,0 4 0,-8 3 0,-2 3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6.951"/>
    </inkml:context>
    <inkml:brush xml:id="br0">
      <inkml:brushProperty name="width" value="0.08571" units="cm"/>
      <inkml:brushProperty name="height" value="0.08571" units="cm"/>
      <inkml:brushProperty name="color" value="#E71224"/>
    </inkml:brush>
  </inkml:definitions>
  <inkml:trace contextRef="#ctx0" brushRef="#br0">264 140 7443,'10'-17'-492,"-3"-1"1,-9 3 572,-3 3 1,-5 4 0,-9 8-1,2 0-44,0 0 1,-1 0 0,1 0 0,-1 0 4,1 0 1,-1 0 0,1 0 0,1 2 28,5 4 0,-5-2 0,4 8-54,-3 1 1,5 3 0,4 1 0,3-1-19,-3-6 0,4 6 0,-4-5 0,4 5-38,2 1 0,8 1 1,1-1 12,1 1 0,6-8 1,-5-3-1,5-1-53,1 0 1,1 0 0,-1-6 66,1 0 1,-1 0-1,1-3 1,-1 0-3,1-3 1,-3-7 0,-1 3 0,-2-2 0,2 1 1,-5-1 0,1-6 4,-2 1 1,0 1 0,-4 3 111,2 1 1,-1 6 200,-5-4-267,0 6 1,0-2-10,0 12 1,0-2 0,0 6-42,0 4 1,6 2 0,2 1-178,2 0 0,1-1 0,7-2-37,-2-3 1,3-1 0,-2 2 225,1-7 0,-2 5 0,3 0 0</inkml:trace>
  <inkml:trace contextRef="#ctx0" brushRef="#br0" timeOffset="396">682 105 7569,'0'-9'-354,"0"-7"0,3 14 382,3-4 1,3 4-1,7 4 13,-5 4 1,2-2-1,-3 6 1,-2-1-19,-1 1 0,5-4 0,-4 4 1,-1-1-33,2 1 1,1 2 0,-4 4-19,-1 2 1,-2-1-1,2 0-79,0 1 1,1-1 48,-6 1 132,0-8-35,0-3 0,-6-9 0,1-3 42,0-7 0,-3-4 0,2-1-34,3-1 1,0 1 0,6 0-54,3-1 1,-3 0 0,8-4 0,-3-1 0,3 2-32,3 1 1,0 9 0,5-1-1,-2 0-152,0 3 0,0-1 188,2 4 0,-3 4 0,1-6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5.260"/>
    </inkml:context>
    <inkml:brush xml:id="br0">
      <inkml:brushProperty name="width" value="0.08571" units="cm"/>
      <inkml:brushProperty name="height" value="0.08571" units="cm"/>
      <inkml:brushProperty name="color" value="#E71224"/>
    </inkml:brush>
  </inkml:definitions>
  <inkml:trace contextRef="#ctx0" brushRef="#br0">0 88 7569,'0'-17'-310,"0"-1"-410,0 1 646,0-1 194,0 8-32,0 3-20,0 7 0,0 2 1,0 3-1,0 7-4,0 4 1,2 1 0,2 2 0,2 3-35,-2 1 1,0 8-1,0-2 1,1 4-24,-1 2 0,0 0 0,0 0 0,2-2 11,-2-4 1,0 8 0,0-6 0,3 0-13,3 2 0,-6 0 0,4 2 0,-3-2-7,1-4 0,0 2 0,-6-8 0,2 1-12,4 1 1,-4-6 0,4 4 0,-4-3-25,-2-3 0,0-5 0,0 0-27,0 1 51,0-5 1,-2 0 56,-4-8-41,4 0 1,-4 0-1,10-2 1,4-2 7,1-2 0,-3-1 0,4 6 0,0-2 54,-1-3 0,3 0 1,5 6-33,1 0 0,-1 0 0,1 0 0,-1 0-3,1 0 0,1 0 1,2 0-1,3 0-16,-3 0 0,-1 0 1,-3 0-1,0 0-10,1 0 1,-1 0 0,1 0-57,-1 0 0,1 0 0,-1 0 0,1 0-50,-1 0 0,1 0-309,-1 0 0,-5 0-198,-1 0 609,1 0 0,5-8 0,1-2 0</inkml:trace>
  <inkml:trace contextRef="#ctx0" brushRef="#br0" timeOffset="217">839 647 7165,'15'2'-44,"-3"4"0,1-3 0,-7 9 49,-2 2 1,4 1 0,-2 3-91,-2-1 1,-3 1-173,-1-1 0,0-5-129,0-2 386,0-5 0,0 3 0,0-8 0</inkml:trace>
  <inkml:trace contextRef="#ctx0" brushRef="#br0" timeOffset="366">926 525 7569,'0'-18'0,"0"1"-122,0-1 1,0 7-164,0-1 1,0 6-383,0-6 667,0 9 0,0-5 0,-8 16 0,-2 1 0</inkml:trace>
  <inkml:trace contextRef="#ctx0" brushRef="#br0" timeOffset="834">1118 612 7368,'17'0'-312,"-7"0"0,6 2 258,-6 4 1,1-4 145,1 3 1,-1 4-46,7 4 1,-3 2 0,-3 2-31,-6 1 1,-2-6 0,0 0-14,1 1 0,0-3-32,-5 1 0,0 1 40,0 6-61,0-9 43,0-1 1,0-22-33,0-3 0,3-4 0,3 3 0,6 1 33,3-1 0,3 7 0,-3-1 0,-1 0 26,-3 3 1,1-1 0,5 6 0,1-2 47,-1 2 0,1 2 0,-1 2 0,1 0-27,-1 0 1,1 0 0,-1 0-86,1 0 1,-2 6-1,3 1-50,-2 4 0,-5 0 1,-3 6 20,-1 1 1,-2 0 0,-6-1-41,0 1 1,0-7-1,-2-1 1,-2 0-208,-3-2 319,1-3 0,-1 11 0,-2-7 0</inkml:trace>
  <inkml:trace contextRef="#ctx0" brushRef="#br0" timeOffset="1228">1799 769 7348,'17'0'-857,"1"0"700,0 0 1,-2 0 159,2 0 1,0-2 0,-2-2 16,3-2 0,-2-5 0,1 4 42,-1 4 0,1-5 1,-1 1-39,1-3 1,-7 6-1,-1-4-3,-2 0 0,-2 5 0,-5-7 25,5 2 1,-5 0-1,4 4-14,-10-1 0,-3-1 1,-10 6 17,1 0 1,-1 0-1,1 0 1,-1 0 29,1 0 0,-1 0 0,1 2-59,-2 4 0,5 3 0,2 8-10,5 1 0,6 0 1,1-1-1,0 1-56,0-1 0,0 1 0,0-1-40,0 0 0,6-5 1,2 0-1,2-2-28,3 1 0,3 3 0,1-8 1,1-3-1,-1-1 0,2-2 113,5 0 0,3 8 0,8 2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1.468"/>
    </inkml:context>
    <inkml:brush xml:id="br0">
      <inkml:brushProperty name="width" value="0.08571" units="cm"/>
      <inkml:brushProperty name="height" value="0.08571" units="cm"/>
      <inkml:brushProperty name="color" value="#E71224"/>
    </inkml:brush>
  </inkml:definitions>
  <inkml:trace contextRef="#ctx0" brushRef="#br0">0 804 7569,'10'-8'-524,"-2"4"-64,-8-7 813,0 7 68,0-4-204,0 8 1,1 8-1,3 4-34,2 3 1,0-3-1,-6-1 1,0 3-59,0 2 0,2 1 1,2 0 24,2 1 1,1-6 0,-1-1 25,6 3 1,-2-5-100,1 3 0,1-8 0,5 2 6,1-4 0,-1-2 0,1 0 0,-1 0 0,1 0-97,-1 0 127,-7-8 0,5 0-6,-3-3 0,3-5 33,3 4 1,-1-3-35,1-3 1,-3 1 28,-3 0 1,4 5-17,-5 0 0,-1 1 4,2-7 39,-9 1 0,5-1 3,-8 1 0,6 5 67,0 0 1,0 7 65,-6-7 0,0 8-144,-8-4 0,6 10 0,-4 4 18,4 6 0,2 3-29,0 3 0,0-1 24,0 1-19,0-1-75,8 1 1,-6-1 70,4 1 1,3-7-98,3 1 1,-2-1 0,1 7-1,3-3 1,2-3 0,1-4-1,0-2-74,1-1 1,-1 1 0,1-6 0,-1 0-547,1 0 701,7 0 0,-6-2 0,5-3 0,-5-5 0,-1-8 0</inkml:trace>
  <inkml:trace contextRef="#ctx0" brushRef="#br0" timeOffset="362">908 315 6729,'0'12'122,"0"-1"1,2 3-67,4 2 1,-4 1-1,4 2 1,-4 3 8,-2 1 1,0 2 0,0-3-60,0 1 0,5 6 1,1-4-1,-2 0 1,-2 1 20,-2-5 1,2 4 0,2 0-1,2 1-378,-2-1 283,-2-2 1,0-5-219,3-1 92,-3 1 117,6-9 1,-6 5-240,4-8 72,-4 7 244,6-11 0,-1 6 0,3 0 0,7 1 0</inkml:trace>
  <inkml:trace contextRef="#ctx0" brushRef="#br0" timeOffset="704">1345 333 7354,'0'9'-125,"0"1"1,0-4-1,2 5 201,4 5 1,-4 1 0,3 1-1,-3-1-52,-2 1 1,2 7 0,2 2-1,2 2-43,-2 0 1,-2-1 0,-2 3 0,0-4-20,0-2 0,6 4 0,-1-6 1,-1-1-133,-2-3 50,-2-1 1,2-1-1,2 1-138,2-1 1,0-5 257,-6-1 0,0-7 0,0 4 0</inkml:trace>
  <inkml:trace contextRef="#ctx0" brushRef="#br0" timeOffset="1227">1240 595 6780,'17'7'266,"1"-5"-280,-1 4 1,1-4 0,0-2 0,-1 0 4,0 0 0,1 0 0,1 0 0,2 0 3,3 0-35,-1 0 1,-5 0 52,-1 0 0,6 0-26,1 0 1,1 0 18,-2 0 1,-2 0-13,9 0 1,-9-6-12,2 0 0,-3 1 1,-3 5 1,0-6 15,1 0-3,-1 0 24,1 6-27,-8 0-2,5 0 15,-13 0 1,6 2 0,-10 2 12,-4 2 8,4 7 1,-8-3 22,5 7 1,3 1-1,-4-1 1,2 1 37,-2-1 2,4 1 0,-6-1-61,8 1 1,0-1 7,0 1 1,0-1-21,0 1 0,0-1 0,0 1 1,0-1-3,0 0 1,2-5-18,4 0 1,-2-6-86,9 5 0,-3-7 100,8 2 1,-1 2-11,1-3 1,-1 1-87,1-6 1,5-2-402,0-3 1,1-5 483,-7-8 0,8 1 0,2-1 0</inkml:trace>
  <inkml:trace contextRef="#ctx0" brushRef="#br0" timeOffset="1392">1921 472 7500,'-17'0'235,"7"-2"-168,4-3-782,4 3 1,2-4 476,0 12 1,0-3 237,0 9 0,0 0 0,0 5 0</inkml:trace>
  <inkml:trace contextRef="#ctx0" brushRef="#br0" timeOffset="1776">2166 664 7170,'9'-7'-356,"-1"7"407,-8 0 0,0 2 0,0 9 0,2 1-5,4-2 0,-4 5 0,5-1-14,-6 7 0,1-2 0,1 5 0,5-3 48,2 2 0,-6-1-21,2 7 0,1 0-150,-1 6 139,8-8-73,-12 6 0,7-12-39,-3 8 106,-4-7-77,6 11 0,-6-14-240,5 4 291,-6-3-146,6-3 0,-7 1 17,0-1 100,0-7-252,0 5 125,0-13 88,0 6-48,0-8-9,0 0 40,0-8 0,0-1 0,-2-9 0,-1 1 69,-3-1 0,-8-7 0,12 6 0,-5-7 0</inkml:trace>
  <inkml:trace contextRef="#ctx0" brushRef="#br0" timeOffset="2020">2253 804 7497,'15'-17'0,"-1"-1"-264,-2 1 206,-1 7 0,1-5 1,0 5-93,1 0 0,3-3 147,1 7 1,2 0 0,-3 4 27,2-4 10,-1 4 1,1-6 0,-1 8 85,0 0-81,-7 0 1,6 2 40,-5 4-137,-3-4 0,8 12 0,-6-7 65,-1 3 0,-1-4 0,-8 6 0,0 1-17,0 3 1,0 1 0,0 1 0,-2-3-25,-4-3 0,-3 3 1,-9-5-1,0 2-41,1-1 0,-6-7 0,-1 4-206,3 0 248,2-6-171,1 5 0,2-7 202,-3 0 0,-6 0 0,-2 0 0</inkml:trace>
  <inkml:trace contextRef="#ctx0" brushRef="#br0" timeOffset="2538">2724 891 7569,'12'10'-246,"1"-4"0,-8-4 96,6-2 1,-5 0 181,6 0-85,-1 0 0,2 0 1,-4-2-1,0-4 0,-1-5 17,0-5 0,4-1 0,-6-1 1,0 1 40,1-1 1,-3-5 0,6-2-1,-3-1-7,-2 1 0,2-6 0,-1 2 0,-2-2 5,-2 2 1,4-4 0,-1 4-27,-1-4 28,-2-10-7,-2 6 1,0-5-4,0 7 8,0 0 9,0 0 0,0 0 13,0 0-22,0 8 43,0-6 0,0 11-37,0-7-3,-8 16 8,6-11 6,-5 15-13,7-9 156,0 9-127,0 1-32,0 8 24,-8 0-36,6 0 0,-6 8 0,8 3 4,0 5 0,0 3 15,0 4 1,0-1-6,0 7 9,0-8 0,0 12 0,0-4 0,2 2 41,4-2 1,-4 4-1,4-3 106,-4 3-132,5 1 1,-5 1 0,6 0-1,-2-2 28,0-4 0,5 4 0,-3-4 0,0 3-38,1-3 0,1 2 0,-1-6 0,0 0 19,4 0 0,-3-1 0,3-7 32,0 1-166,-6-1 0,9-1 0,-5-3-163,5-1-156,1-8 258,1 11 1,-6-13 0,-1 4 155,4-4 0,7-2 0,5 0 0</inkml:trace>
  <inkml:trace contextRef="#ctx0" brushRef="#br0" timeOffset="2946">3441 839 6441,'18'0'-129,"-2"6"0,2 0 491,0-2-345,-1-2 1,-6-2-1,1 0 13,2 0 0,-5 0 1,3 0-75,3 0 74,-8 0-41,8 0 0,-4 0 1,3-2 13,-2-4 31,3 4-4,-4-14-24,5 7-87,-6-9 1,-2 6-1,-6 1 39,4-3 42,-3-1 1,3 3-27,-6 0 50,0 9 1,-2-11-1,-2 8 23,-9 2 1,3 2-1,0 2 1,-5 0 9,0 0 0,-3 0 1,2 2-1,-3 4 66,2 6-94,-1-4 1,3 7 33,3-3-22,-3 3 0,14 3 1,-10-1 40,5 1 1,4-7-1,-4 1 1,5 1-1,1 3-13,0 1 1,0 1 0,1-3 0,3-1-13,2-2 1,9-3 0,-5 5-83,6-2 1,-3-9 0,3 5 0,3-2 0,1 0-346,-1-2 0,6-2 370,5-2 0,2 0 0,3 0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0.129"/>
    </inkml:context>
    <inkml:brush xml:id="br0">
      <inkml:brushProperty name="width" value="0.08571" units="cm"/>
      <inkml:brushProperty name="height" value="0.08571" units="cm"/>
      <inkml:brushProperty name="color" value="#E71224"/>
    </inkml:brush>
  </inkml:definitions>
  <inkml:trace contextRef="#ctx0" brushRef="#br0">35 18 7570,'-11'0'-52,"-1"0"0,8 2 0,-2 4 40,4 6 0,2-3 0,0 3 0,0 2 92,0 1 1,0 3-1,0-1 1,0 1-40,0-1 1,0 6-1,2 1 1,2-1-30,2 2 0,2-5 1,-4 5-1,1-2-95,-1 0 1,0 3 0,0-6 0,2 4 44,-2-3 0,0-2 1,0-1-182,1 0 0,1-8 0,-6 2 92,0 2 0,-2-6 127,-4-3 0,5 5 0,-7 1 0</inkml:trace>
  <inkml:trace contextRef="#ctx0" brushRef="#br0" timeOffset="730">53 106 6263,'0'-10'736,"0"2"-717,0 0-40,0 6 71,8-13-29,1 13 31,1-6 39,-2 8-7,-1 0 1,-3 0 76,8 0-151,-8 8 1,6 2 64,-5 7-22,-3 1-43,6-9 1,-2 7 56,0-5-15,7 5-23,-11 1 0,12 1 0,-6-2-90,1 3 33,3 6 0,3-11 0,-1 3-47,-2-2 1,-1 1 0,7 1-8,-1 1 1,-5-8 57,0-4 0,-3-2-36,3 1-17,3-4 52,-5 7 4,0-8 5,5-8 0,-11 0 18,8-10 0,-6 3 6,5 3 1,-7-5 4,2 7 1,2-6 0,-2-1-31,-3-1 27,7 1 1,-6-2 0,6 3-17,-2-2-37,5 1 1,-9 1 36,8 5-5,-1-5 1,7 7-1,-3-9-15,-3 1 29,3-1-20,-5 9 43,8-7-50,-1 6 2,1 1 46,-1 1 0,-5 8 45,-1 0 1,-7 2 0,2 4-30,-4 5 0,0 5 0,2 1 0,2 1 17,-3-1 27,-1 8 1,-2-6 6,0 5-47,0 3-37,0-7 1,0 6 42,0-2 7,0 3-105,8-1 1,-6 6 0,4-8-186,-4-4 129,6 7 1,-5-7 10,9 4-300,-8-5 218,4-1 1,0-2 25,3 2 34,-3 0 115,7-9 0,-5 7 0,8-7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6.823"/>
    </inkml:context>
    <inkml:brush xml:id="br0">
      <inkml:brushProperty name="width" value="0.08571" units="cm"/>
      <inkml:brushProperty name="height" value="0.08571" units="cm"/>
    </inkml:brush>
  </inkml:definitions>
  <inkml:trace contextRef="#ctx0" brushRef="#br0">1 88 7569,'2'-10'-875,"4"4"1158,-4 4-151,5 2 0,-7 2-65,0 4 0,0-2 1,0 8-1,0 1-7,0 3 1,2 1-1,2 1-52,2-1 1,2 1 57,-2-1-134,-4 1 0,13-7 1,-3 1 69,2 1 1,-1 1-104,-1-2 99,-1 3 1,7-13 0,-1 4-1,1-4-2,-1-2 1,1 0 0,-1 0 0,0-2-48,1-4 1,-1 2-1,1-7 1,-1-3-97,0-1 76,1-3 1,0-1 26,-2-5 16,2 5 53,0-6 0,-6 7-56,-2 1 1,-4-3-24,6-3 18,-7 11-1,2-11 345,-7 13-102,0 1 0,1-5 104,5 8-329,-4 1 58,7 12-7,-9 3 0,0 7 19,0 1-6,0-1-52,0 1 1,1 5 41,5 0-34,-4 8 0,11-5 0,-4 5 1,-1-2 4,-1 2 0,5 2 0,-5 2 0,1 0-34,-1 0 0,5 0 0,-4 0 50,2-1-198,-7 1 169,13 0 1,-14-2-42,4-4 35,-4 5 6,5-7 0,-5 6-25,5-4-4,-6 5 34,-9-15 0,4 11 28,-7-7-27,0 2 0,-7-9 0,0 2 0,2-3 15,-2-3 1,-6 1 0,2-7 0,-1-2 12,4-2 1,-3-2 0,-3 0 0,-1 0 9,1 0 1,1-2 0,7-4 0,0-3 2,-1-1 1,9-6 0,1 7 0,2-3-1,0 0 0,2 2-63,10-9 1,4 5 0,7-1-1,1 5-103,-1 3 0,6-5 0,2 6 0,1 2-9,-1 2 0,6-3 0,-3-1 0,5 2 135,3 2 0,6-6 0,3-1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7.248"/>
    </inkml:context>
    <inkml:brush xml:id="br0">
      <inkml:brushProperty name="width" value="0.08571" units="cm"/>
      <inkml:brushProperty name="height" value="0.08571" units="cm"/>
    </inkml:brush>
  </inkml:definitions>
  <inkml:trace contextRef="#ctx0" brushRef="#br0">0 18 6849,'10'0'75,"5"0"0,-5 0 0,7 0 0,1 0-20,-1 0 0,1 0 0,-1 0 6,1 0 0,-1-6-96,1 0 0,-1 0 1,1 6-70,-1 0 1,6 0 0,1 0-31,-3 0 1,-2 0-63,-1 0 1,-1 0-173,1 0 368,-2 0 0,3 0 0,-2 0 0,1 0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7.450"/>
    </inkml:context>
    <inkml:brush xml:id="br0">
      <inkml:brushProperty name="width" value="0.08571" units="cm"/>
      <inkml:brushProperty name="height" value="0.08571" units="cm"/>
    </inkml:brush>
  </inkml:definitions>
  <inkml:trace contextRef="#ctx0" brushRef="#br0">0 18 7569,'18'0'71,"-9"0"1,7 0 83,-5 0 1,5 0-1,1 0 1,1 0 311,-1 0-340,2 0-467,-3-8 0,8 6 0,0-4 1,-2 5 339,4 1 0,1 0 0,8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6:13.019"/>
    </inkml:context>
    <inkml:brush xml:id="br0">
      <inkml:brushProperty name="width" value="0.17143" units="cm"/>
      <inkml:brushProperty name="height" value="0.17143" units="cm"/>
      <inkml:brushProperty name="color" value="#008C3A"/>
    </inkml:brush>
    <inkml:brush xml:id="br1">
      <inkml:brushProperty name="width" value="0.17143" units="cm"/>
      <inkml:brushProperty name="height" value="0.17143" units="cm"/>
      <inkml:brushProperty name="color" value="#F6630D"/>
    </inkml:brush>
  </inkml:definitions>
  <inkml:trace contextRef="#ctx0" brushRef="#br0">23437 8593 7259,'10'-8'-869,"-2"4"962,-8-8 1,0 7-88,0-7 0,6 6 1,2-4 33,1 3 1,-3-7-7,6 2 1,-3-3 0,3-3 16,-6 1 0,-2 1 0,0 3 0,1 1-12,-1-1 0,-2-3 1,-2-1-1,2-1-16,4 1 0,-4-3 1,4-1-1,-4-2-9,-2 1 0,6-3 1,1 0-1,1 0 9,0-1 0,0-3 0,-5 4 1,3-2 3,-2-4 0,4 0 0,-2 0 0,-2 2-22,-2-2 0,3-2 0,1-2 0,-2 0-25,-2 0 0,-2 0 0,2-2 0,2-2 21,2-1 1,0-1 0,-6 4 0,0-2-12,0-2 0,0-1 1,0 3-1,0-4 43,0-1 0,0 5 1,0-4-1,0 0-12,0-3 0,0 1 0,0 1 0,0-1-24,0 0 0,-2 1 1,-2-3-1,-2 6-13,2 4 0,2-3 0,0-1 0,-2 2 8,-2 2 0,1 2 0,5 0 0,0 0-71,0 1 1,-6-7-1,0-2 1,0 0 70,-2 1 1,4-5-1,-5 4 1,-1-1-6,0-5 1,1 1 0,-5-1-1,2 5 25,-1 1 1,-3-4 0,-3 7 0,-2-1-36,-3-2 1,-5 6 0,4-5 0,0 1 3,0 0 1,-5-5 0,5 3 0,0 0 19,0 1 1,-6-7 0,4 4 0,-3-1 28,1-1 1,6 1 0,-4-5 0,0 3-6,0 1 0,3 1 1,-3-7-1,0 3-2,0 3 0,3-3 0,-3 3 0,0-3-22,0-3 1,4 5 0,-4-1 0,-1-1 5,1 1 1,4 7 0,-4-5 0,1 0-29,5 3 0,-6-7 0,0 5 1,0-3 18,3 3 0,-1-9 0,0 7 0,0 1 1,-1 3 0,-3-5 1,4 5-1,0-3-23,0 0 0,-6 3 1,3-3-1,-1 4 11,0 1 1,2 5 0,-4-6 0,2 2 11,-2 1 1,4-3-1,-2 4 1,-1-3-5,3-3 1,-4 4-1,6-3 1,-2-1 12,-4 0 0,4 6 0,-2-3 0,-1 1 5,3 0 1,-6-1 0,4 3 0,-4-4 71,-2-2 1,0 7 0,0-5 0,0 2-67,1 0 0,-1-1 0,-2 3 0,0-2-11,2 2 0,-10 3 0,10 1 0,-1 0-32,-1 0 1,-4 0-1,0 0 1,0-2-10,-1-4 1,-1 4 0,-5-3 0,1 3 22,-2 2 1,-1-2 0,-2 0 0,-1 0-7,1 4 0,-1 2 0,-1-4 0,-2 0 4,-2 0 0,-1 2 1,5 2-1,-2 2 8,-2-2 1,-3 0-1,3 0 1,-4 4 4,0 2 1,-6-4 0,6 3 0,-4 1 4,-4 0 1,8-4-1,-12 6 1,1 1-6,1 3 0,-2-1 1,-2-1-1,-3-2-15,-1 1 0,-3 3 0,7 2 0,0-1-9,-1 1 1,-3-1 0,-5 1 0,1 1-4,3 5 0,-1-5 1,-5 4-1,2-3 15,3-3 0,-9 1 0,4-1 0,-3 1 17,1 0 1,2-1-1,0 1 1,-1-1-8,1 1 0,0 1 1,-3 3-1,-1 1 25,-2-2 1,-6 1-1,6-1 1,0 3-23,-2-3 1,3 0 0,-6 1 0,-1 3-1,2 2 0,46 2 0,1-1 0,-45-3 1,-1-2-3,1 1 1,-4 5-1,4-4 1,0 1-13,0-1 0,-4 4 0,4-4 0,0 1-4,0-1 1,-4 4 0,4-6 0,0 1 15,0 1 1,-4-4 0,4 7 0,0-3 10,0-4 1,-4 7 0,2-1-1,-2 2-12,48 4 1,1-2 0,-3-2 0,1 1 0,-45-1-1,-2 2 4,49 3 1,-1 0 0,-4-2 0,-1 0-1,6 0 1,-1 0 0,0 1 0,0 0-8,-4 1 1,1 1 0,2-1-1,-1 2 1,-3-2 0,0 2-1,1-1 1,1 1-7,2 2 1,-1 0 0,-1-2 0,0 0 0,3 3-1,1 0 1,-3 0 0,1 0-4,0 1 1,-1 1 0,-3-1-1,-1 0 1,6 0 0,0 0-1,-2 0 1,1-1 2,-3 1 1,1 0 0,2 0 0,1 0 0,-48 8 0,0-1 3,2 2 0,46-9 0,0-1 1,-46 8-1,-2 2 9,49-7 1,1 1-1,-48 10 1,46-10-1,1 1 1,0 0-1,1 0 4,-2-1 1,1 1-1,-2 0 1,1-1 0,-1 2-1,-1 0 1,1 0 0,-1 1-7,1 1 1,0 0 0,-1 0 0,1 1 0,-2-2-1,1 1 1,0 1 0,-1 1-1,2 0 0,0-1 1,-6 4-1,1-1 0,5-2 1,-1 0-1,-1 0 1,0 1-7,-3-1 1,1 1 0,5-1-1,1 1 1,-3 2 0,-1 1 0,2-1-1,0-1-2,0-2 0,1 1 1,-4 1-1,1 1 1,4-3-1,1 1 0,-1 0 1,-1 1 8,2-2 1,-1 1 0,0 3-1,-1 1 1,4-3 0,-1-1-1,0 0 1,-1 1 15,-1 0 0,-1 1 1,4-1-1,-1 1 1,1 0-1,-1 1 1,-45 15 4,0-4 0,45-10 0,1 1 0,-44 15 0,44-17 0,1 1-10,-46 18 0,46-17 1,-1 0-1,-42 21 0,4 0 2,-1 1 1,7-3 0,-3 8 0,1-1-8,1-1 0,-3 6 0,7-5 0,2 3-54,2-3 1,3 5-1,1-5 1,2 5 29,2 1 1,0 0 0,-4 1-1,2-1-2,2 1 1,5-1 0,-5 0-1,2-1 22,6-5 0,-8 5 0,12-6 1,-5 1 8,-3 1 0,6-1 0,-6 7 0,1-1-5,1 0 0,-2 1 1,4 1-1,-2 0-30,1-1 1,-3 7 0,2-10 0,2 3 19,1 3 0,3-3 0,0-3 0,1 4-12,5 1 1,-5 5 0,5 0-1,-1-2 32,6-4 0,-5 9 0,11-11 1,-2 2-2,0 1 0,2-3 1,0 0-1,0 1 2,0-1 0,-2 3 0,1 1 0,-1 2-17,4-2 1,-2 3-1,-2-3 1,4-2-5,0 2 0,0 1 0,-2-5 0,0 0-4,0 1 1,0-1 0,0 1 0,2-1 7,4 0 0,-4-5 0,6-2 0,-2-1 16,0 1 1,0 0 0,-4 3 0,2-3-1,2-3 1,1-1 0,-3-6-1,4 0 28,2 0 0,-4-2 0,6-2 0,1-4-29,3-2 0,1 4 1,3-5-1,1-3 13,3-2 1,5-1-1,-4-1 1,2 1 0,4-1 0,1-5 0,-1 0 19,-2 1 1,0 3-41,6 1-23,0 1 1,-2-3 0,-2-1-209,-2-3 0,1-5 137,5 6 1,0 0-596,0 5 679,0-7 0,0 5 0,0-5 0</inkml:trace>
  <inkml:trace contextRef="#ctx0" brushRef="#br0" timeOffset="1217">2183 6340 7420,'-9'-18'-390,"3"1"1,4-1 0,2 1 336,0 0 1,0-1 57,0 1 1,8 5 19,3 0 1,-1 3 8,2-3 90,-8 4 0,5 8-13,-3 0-103,-4 0 1,12 2 0,-7 2 0,1 4-1,0 1 0,6-3 1,-3 6-1,3 2-2,-3 1 0,5-3 0,-4-1 0,3 3-3,3 1 1,-1-3-1,1 0 1,-1 1 6,0 3 1,1-5-1,-1 1 1,1 0 6,-1-3 1,-5 7 0,0-4 0,1 3-13,3 3 1,-5-3 0,-1-1 0,0-3 1,-1 3 1,1 1 0,4 1-1,-5-2 3,-1-3 0,6-1 0,-5 4 1,1-3-6,-4 3 0,2-5 0,0 3 17,1 2 0,1-5 0,4 1 11,-3-2 0,-5 3-29,6-5 1,-8 2-11,1-2 2,-3-4-25,-2 6 67,8-8 0,-4 0 0,8 0-21,1 0 1,-3-6 0,1 0 0,3 0 32,2-2 1,-5 4-1,1-5 1,1-1-28,3 0 0,1 1 1,3-5-1,1 2 2,2-1 1,7-3 0,-5-1 0,2-1 9,4 1 0,-4-2 1,0-3-1,1-1-5,-1 2 1,-4-5 0,4 1-1,-2-2-9,-3-4 0,-1 0 0,0-2 1,3 0 20,-3-4 0,4-2 0,-1 2 0,-3-1 28,-2-3 0,-1-6 1,1 4-1,3 1-30,1-1 0,0 2 0,-7 8 0,-3 2-103,-1 2 1,-2 8 0,3 0-615,-1 7 0,-3 8 677,3 12 0,4 4 0,-7 7 0</inkml:trace>
  <inkml:trace contextRef="#ctx0" brushRef="#br0" timeOffset="3700">1240 9134 7569,'-11'0'-975,"-1"0"893,-1 0 0,3 0 1,-2 0 172,-1 0 1,3-6-71,-2 0 0,6-5 0,-5 3-105,-3-2 1,1-1 0,-1-7 98,2 1 0,3-3 1,-5-1-1,4-2-11,3 1 0,-5 1 1,6 0-1,2-5-2,2-1 0,2 4 0,0-4 0,2 2-3,4 3 0,4-3 0,7 2 0,1 0-1,-1-3 0,7 7 0,1-2 0,2 5 6,4 4 1,2 3 0,2-3 0,0 6-2,0 4 0,0 2 0,0 2 0,-2 4-1,-4 6 0,4 3 1,-4 3-1,2-1 16,-2 1 1,4 7 0,-6 2 0,0 2 13,-3 0 1,1 0-1,0 8 1,0 2-15,0 2 1,1 5-1,-5-3 1,2 0-21,-1-1 0,5-1 1,2-4-1,2 0-43,-2-2 0,2 4 0,-8-10 1,1 2-64,1-2 0,-6-4 0,5-7 0,-5-1 12,-2 0 0,-5-5 96,0 0 0,-1-8 0,7 3 0</inkml:trace>
  <inkml:trace contextRef="#ctx0" brushRef="#br0" timeOffset="4096">1922 8575 6033,'-12'0'40,"2"2"-14,2 4 0,-5 6 1,3 9-1,-1 4-2,-1 2 1,2 2-1,-3 8 1,3 2-9,2 2 1,-4 7 0,5-1-1,-3 3-2,-4 3 0,-1 11 0,-3 2 0,1 2 2,0 6 0,5-5 0,0 9 0,-1-4-22,-3-4 0,-1 11 0,-1-7 0,1 3-19,-1-1 0,7 2 0,1-1 0,0 1-63,1 0 1,5-10 0,-2-10-1,4-6-80,2-5 168,0-5 0,8-7 0,1 0 0</inkml:trace>
  <inkml:trace contextRef="#ctx0" brushRef="#br0" timeOffset="4784">1991 8139 7356,'-9'0'-465,"-1"0"0,6-2 0,-4-2 483,-1-2 0,3-2 37,-6 2 0,2-3-26,-1-9 1,3 7 0,8-1-22,0-2 0,0-1 0,2-1 0,2 3-10,2 1 1,9 2-1,1-3 1,5 3-1,0 0 1,1 3 2,1-1 1,-4-4-12,5 6 1,1-1 0,-2 3 5,-1-2 0,-3 2 0,-3 10 0,-3 4 2,-1-1 1,-8 13 0,1-5-1,-3 3 1,-2-1 0,0 4 1,0 1-1,0-1 1,0 2 0,0-6 0,-2 7 0,-1-3-2,-3 0 1,-8 6 0,4-5-1,-1-3-2,-1-2 0,3-1 1,-5-3-1,4-1 10,2-2 1,1-9 33,1 3-23,4-4 1,8-2-12,11 0 0,5-8 0,-5-1 0,0-3 11,1 0 1,5 1-1,2-7 1,1 1-8,-1-1 0,4 7 1,-4-1-1,0-1-22,1-3 0,-3 6 0,-6 3 0,1 1 4,-1 0 0,-5 0 8,0 6 0,-1-8 0,7-1 0</inkml:trace>
  <inkml:trace contextRef="#ctx0" brushRef="#br0" timeOffset="5364">2672 8907 7569,'12'0'-764,"0"0"1,-6 0 739,5 0 1,1 0 33,5 0 0,-5-6 1,0-2-1,1-1 1,3-3 1,1 2 1,1-3 0,-1 5-1,1-2-11,-1-3 1,1 5-1,-1 0-6,0 1 0,1 5-268,-1-4 273,1 4 0,-8-6 0,-3-2 0</inkml:trace>
  <inkml:trace contextRef="#ctx0" brushRef="#br0" timeOffset="5571">2847 9099 6300,'12'0'11,"-1"0"0,1 0 0,6 0 0,-1 0-69,0 0 0,1 0 1,-1-2-1,3-2 58,3-1 0,-4-9 0,7 4 0</inkml:trace>
  <inkml:trace contextRef="#ctx0" brushRef="#br0" timeOffset="7050">4017 8069 7569,'10'-8'-1323,"-2"6"1302,-8-13-91,0 13 98,0-6 0,-8 16 12,-4 3 1,-3 7 0,-3 3 0,1 2 2,-1-1 1,1-1 0,-1 0 0,-1 5 11,-4 1 0,7-4 0,-5 6 0,0 0-8,1-2 0,3 1 1,3-7-1,2 4-5,-1 2 1,3-5 0,0 3-1,3 0 0,1 0 1,6 4-7,0-5 0,0-5 7,0-1 0,8-3 1,3-3-1,5-6 8,1-4 0,7-2 0,1 0 1,0 0-4,0 0 0,6-2 0,-2-2 0,4-2 3,2 2 1,-2 2 0,-2 0-1,-3-2-3,-3-2 1,-2 1 0,-6 7 0,1 1-11,-1 3 1,-5 2-1,0-4 1,-1 4-19,-1 1 1,0 3 0,-6 5 12,1 1 1,1-1 0,-8 1 0,-3 1 4,-7 5 0,-4-3 1,-1 8-1,-1 0 0,1-2 1,-1 6 0,1-6-1,0 3 5,-1-1 1,1 0-1,-1 4 1,1-2 0,-1-2 1,7 0 0,-1 6-1,0-2-2,3-4 0,-1 2 0,6-6 0,-2 1 1,2-1 0,2-2 0,2-5 12,0-1 1,8-1 0,4-3 20,3-1 0,3-8 0,1 1 0,3-3 32,1-2 0,2 0 0,-2-2 1,4-1-36,1-3 1,10-8 0,-3 4-1,2-1-17,0-1 0,-2 2 1,0-3-1,0 3-63,0 2 1,0-3 0,-2 5 0,-2 2-156,-2 2 0,-8 2 204,3 0 0,-5 0 0,-2 0 0</inkml:trace>
  <inkml:trace contextRef="#ctx0" brushRef="#br0" timeOffset="7766">5362 7720 7569,'-8'-10'-702,"-1"2"0,-9 8 634,1 0 1,5 2-1,0 4 90,-1 5 0,-3 5 0,1 1 0,1 1-11,2-1 0,7 1 0,-5 1 0,2 3-2,4 1 0,2 2 0,2-4 1,0 5 1,0 1 0,0-6 0,2 4 0,2-1-7,2-1 1,11 6 0,-1-4 0,1 1 9,5-1 0,-1-2 0,-3-5 0,-1-1 6,1 0 1,5-1 0,2-4 0,0-5-5,0 1 0,7-6 1,-5 4-1,2-6 11,0-6 1,-6 2-1,6-7 1,0-3-24,-1-2 0,-3-1 0,-8 0 0,1-1-4,-1 1 1,-5-7-1,-2 1 1,-3 2-8,-3 1 1,-2-3-1,-2 0 1,0-1 1,0-1 0,0 0 1,-2-6-1,-2 2-5,-2-2 0,-7 0 0,3 0 0,-1 2 10,-1-3 1,2 1-1,-3 0 1,1 4 4,-2 2 1,-1 2 0,-3 5 0,1 1-19,-1-1 0,-1 9 0,-2 3 0,-3 4 5,3 2 1,-4 2 0,0 2-1,-1 3-194,1 3 1,2 2 201,5 5 0,-7 8 0,-2 3 0</inkml:trace>
  <inkml:trace contextRef="#ctx0" brushRef="#br0" timeOffset="8246">6113 7894 7569,'8'-10'-633,"-6"3"0,13 1 591,-3 0 0,-2-6 1,1 5-1,3-1 33,1 0 0,3 2 0,1 4 0,2-2 42,3-1 1,1-1-34,-2 6 0,-3-8 0,5-2 0</inkml:trace>
  <inkml:trace contextRef="#ctx0" brushRef="#br0" timeOffset="9026">6742 7685 6097,'17'-10'19,"-5"2"0,-1 8-8,3 0 0,-4-6 1,1 0-22,3 3 1,-4-1 0,1-2 0,1-4 28,5-7 0,-1-1 0,-3 3-12,-1 3 0,-8-3 1,2 3-10,-4-4 0,-2 5 7,0-1 0,-2 0-11,-4-5 1,-4 1 0,-7 5 0,-1 5 1,7-2 0,-1 2 3,-1 3 1,3-5 0,-2 2 0,-1 2 0,-3 2-11,-1 2 0,1 2 0,2 2 0,5 4 1,1 1 0,-4-3 0,7 6 8,1 1 1,-4 3 0,2 1 24,2 1 1,-4-6 0,3-1-1,1 3-1,2 1 1,2 3 0,0-1-16,0 1 1,-6 1 0,0 2 0,2 3 4,2-3 1,-3-1-1,-1-3 1,2 0 4,2 1 1,2-1 0,0 1 9,0-1 0,8 1-15,3-1 0,5-1 1,1-5-1,1-5 11,-1-4 1,1-2 0,-1 0 0,1 0-5,-1 0 0,1 0 0,-1 0 0,0 0-10,1 0 0,-1 0 0,1 0 0,-3-2-5,-3-4 0,4 4 1,-5-5-1,5 1-15,1 0 1,1-2 0,-1 4-108,1-1 1,-7-7-63,1 6 0,-8-2 180,2 3 0,-12 3 0,-4-6 0</inkml:trace>
  <inkml:trace contextRef="#ctx0" brushRef="#br0" timeOffset="9614">6899 7091 7569,'17'0'-815,"1"0"528,-9 0 1,7 0 239,-4 0 0,-3 0 1,3 0 40,2 0 1,1 0-1,3 0 1,-1 0 36,0 0 0,1 0 0,-1 0 0,1 0-2,-1 0 1,1 0 0,-1 0-1,3 0-16,3 0 0,-4 2 0,5 4 0,-5 5-11,-1 5 1,-1-5 0,0 1 0,1 4 0,-1 5 1,-5-2 0,0 5 0,-1-5-4,-1-2 0,4 7 0,-7-1 0,1 0 11,0 3 0,-2-1 1,-6 6-1,0-2-4,0 2 0,0 0 0,-2 2 0,-2 0-2,-2 4 1,-8 2 0,3-2-1,-5 1-21,-1 3 1,-1 0 0,1-6 0,-1 0-62,1 0 0,-6 0 1,-3-2-1,1-2 6,0-2 1,-4-8 70,6 2 0,-16 4 0,2 1 0</inkml:trace>
  <inkml:trace contextRef="#ctx0" brushRef="#br0" timeOffset="10192">4873 7492 7400,'-17'2'0,"-1"2"-424,1 2 0,-1 8 0,1-3 394,-1 5 1,1 1 0,-1 1 0,1 1-1,-1 4 76,1 7 1,1-3 0,3 2-1,3 2-4,2 2 1,2 8-1,5-1 1,-3 1 3,-2 2 0,0-6 0,6 5 0,2 1-26,4 4 0,-2-5 0,9-1 0,5-4-19,3-2 0,10 0 0,0 0 0,6-2-17,4-4 1,7 2-1,-1-8 1,5-1-21,6-3 1,-1-4-1,9-3 1,2-6-129,0-4 0,11-2 164,-9 0 0,11-16 0,-1-3 0</inkml:trace>
  <inkml:trace contextRef="#ctx0" brushRef="#br0" timeOffset="10954">6777 6584 7569,'-8'-9'-663,"6"1"1,-6 6 521,8-4 1,-2 4 204,-4-4 0,2 2-18,-7-1 0,5 3 0,-4-6-4,3 0 0,1 4-42,6-7 0,0 5-32,0-6 0,8 6 7,3-5 1,5 7 0,1-2 17,1 4 0,-1 2 0,1 0 1,-1 0 0,0 0 1,-1 2-1,-2 2 10,-3 2 1,-7 7 0,4-1 0,-2 3 0,-1 3-15,-1-1 4,-2 1 0,-2-1 0,-2 1 7,-3-1 0,1 1 0,-8-1-1,-2 1 0,1-1 0,-1-1 0,5-3 1,1-1 0,-4-6 0,6 5 0,-1-7 41,1 2 0,6-4-31,0-2 0,8-6 0,9-2-3,0-1 1,1 3 0,-1-4 0,1 0 0,-1 1 1,3-1 0,1-4-1,4 3-5,2-3 0,-3 5 0,5-3 0,0 0-6,-2 3 1,6-5 0,-4 8-1,2 0-41,-2-1 1,2 5 0,-5-4-1,-1 4 43,0 2 0,-2 0 0,-5 0 0</inkml:trace>
  <inkml:trace contextRef="#ctx0" brushRef="#br0" timeOffset="11855">4856 8994 6125,'7'-9'-173,"-3"1"183,8 8 1,-6 0-15,5 0 0,-7-2 0,4-2 0,0-2 1,3 2 1,5 1 0,1-1 0,1-2 1,-1 2 1,8-4-1,5 0 1,1 1 2,-2-1 1,10-4-1,-5 4 1,5 1 4,4-1 0,-4-6 0,7 3 1,3-5 31,1-1 1,3 5-1,1 0 1,2-1-4,3-3 0,7-7 1,-2 0-1,3 1-29,3 3 1,0-4 0,0-1 0,0 3 3,0 2 0,3-5 0,-1 1 0,-6 2-13,-4 1 0,2 3 0,-3 1 0,-1 3-22,0 1 0,-2 1 1,-7-7-1,-3 1 23,-1-1 1,-1 1 0,5-1-1,-5 1 28,-5-1 1,2 1-1,-1-1 1,1 1 17,0-1 1,-3 1 0,-5 1 0,-2 3-37,-4 1 0,3 3 0,-9-3 1,-2 6-20,-1 4 1,-3 2-168,0 0 1,1 0 12,-1 0 0,-7 8 164,-4 4 0,-12 11 0,-4 4 0</inkml:trace>
  <inkml:trace contextRef="#ctx0" brushRef="#br0" timeOffset="12634">6148 9169 6231,'12'0'-48,"-1"0"1,1 0 0,5 0 54,1 0 0,-1-6 1,1 0 10,-1 3 0,1-5 0,-1 2 0,1 0-4,-1-2 1,0 4 0,1-5-14,-1 1 0,-5 0 0,0 4 0,-1-3-5,-1-3 0,0 4 0,-6-6 0,1-1 1,1-3-1,-6-1-1,0-1 0,0 7 0,0-1 1,0-1 0,-6 3 0,-1 0-12,-3 2 0,-2-3 0,-5 5 0,-1 2 7,1 2 1,-1 2-1,-1 0 1,-2 2-2,-3 4 1,1-4 0,6 6 0,-1-3 11,1 1 0,-1 6 0,1-4 1,-1-1-2,1 1 1,-1 6-1,1-3 1,1 5 1,5 1 1,-5 1-1,7-1 1,-3 1 2,0-1 0,6 1 0,-3 1 0,-1 2 5,0 3 1,5 5 0,-5-6 0,0 0 5,0 3 1,5-5 0,-5 6 0,2-2 5,4-3 1,2-3 0,2-1-1,0-1 1,0 0 0,2 1 0,2-1-7,2 1 1,9-8 0,1-3 0,5-1-19,1 0 0,3 0 1,0-6-1,2 0 0,4 0 1,2-2 0,2-2 0,0-4 12,0-2 0,-6-1 0,0-5 1,0 3-5,-1 1 1,3 2 0,-8-3-1,-2 1-16,-1-1 0,-3 3 0,1 0-211,-1 2 219,-7-5 0,5 11 0,-5-6 0</inkml:trace>
  <inkml:trace contextRef="#ctx0" brushRef="#br1" timeOffset="18052">105 8226 7569,'-2'-10'-134,"-2"3"-1021,-1-1 1013,-1 6 1,6-4 145,0 12 0,0 4 0,0 7-2,0 0 1,0 1 0,0-1-1,0 1 7,0-1 1,0 3 0,0 3-1,0 4 5,0 0 0,0 6 1,2-4-1,4 2-9,5-1 0,-1 8 0,2-3 0,-1 2 6,-1 0 0,5-2 0,-3 0 0,4 0 1,1 0 0,1 0 1,-1 0-1,0 1-2,1 5 0,-1-4 1,-1 4-1,-3-2 3,-1 1 0,0-1 0,3 6 0,-1-2 1,-2-5 1,-3 7 0,5 0 0,-3 1-5,3 1 1,-4-8-1,1 1 1,3-1-1,1 2 1,-3-2 0,0 5-1,1-1-8,3-4 1,-4 5 0,-3 1 0,1 2 2,0-1 1,-7-5 0,5 4 0,-2-1 13,0 1 0,0-6 1,-6 3-1,0-1-12,0 0 0,0 0 0,2-6 0,2-1-8,1 1 0,7 0 0,-6 0 0,0-2 2,1-4 0,-3 4 0,6-4 0,0 2-4,-1-1 0,-3 3 0,6-6 0,0 2 0,-3 0 1,1-2 0,-6 4-1,4-4 3,1-1 0,-5 3 0,2-4 1,-2 0 3,2 0 1,-4 1-1,3-5 1,-1 2-9,2-1 0,-2-3 0,6-2 1,-1 1-28,1-1 0,-4 1 0,4-1 22,-3 1 1,7-1 6,-2 1 1,-3-9 18,3-3 0,-6-4 40,5-2-110,-7 8-45,4-6 70,-8 6 0,2-8 18,4 0 18,-4 0 0,7 0-6,-3 0 1,4 0 0,7 0-4,1 0 0,1-6 1,3-2-1,1-2 0,-2-3 1,5 3 0,-3-2 0,0 1-1,2 1 1,-3-4 0,5 7-1,-2-1 2,-4 0 0,5 0 0,-3 5 0,0-5-10,2-2 1,1 4 0,5-3 0,-2-1-7,2 0 1,2 0 0,2-3 0,0 3 8,0 2 0,0-3 0,-2 3 0,-2-2-1,-2-3 0,0 3 0,6-2 0,0 1 8,0 1 0,5-4 0,1 7 0,-2-1-1,-2 0 0,-2 0 0,0 4 0,0-3-4,-1-3 1,7 4 0,0-3-1,0-1 2,1 0 0,-3 0 1,8-3-1,-1 1-4,-1-1 0,5 3 0,-3-2 1,3 1-1,3 1 1,1-6 0,2 5-1,3-5 6,-3-1 1,4 1-1,-2 3 1,-1 1-1,-3-2 1,4-1-1,0-3 1,-1 1-3,-3-1 1,-2 3 0,3 1 0,-1 3 3,-2-3 1,11-1 0,-11-3 0,2 1-2,1-1 0,-3 1 0,2-1 0,5 1-1,5-1 0,-2 1 1,2-1-1,2 1 0,2 0 0,-4-1 0,0 1 1,0-1-1,-2 1 0,4-1 0,-6 3 0,0 1-5,0 2 0,4 1 0,-4-7 0,1 1 2,-1-1 1,4 1 0,-6-1 0,-2-1 2,-1-4 0,-3 3 0,0-3 0,1 4 0,-1 1 0,1 1 1,-1-3-1,0-1 6,1-2 0,1-2 0,2 3 0,3-1 19,-3 2 0,-2-5 0,-1 1 0,-1 0-8,0 0 0,7-1 0,-1 5 1,-2-4 10,-2-2 0,5 3 0,-1-3 0,-2 0-7,-2 0 1,5 6-1,-3-5 1,-4 3-13,-3 0 0,-3-1 0,7 5 1,-1-2-16,1-3 1,5-1-1,0 4 1,-2-2 0,-1 1 1,-3 3-1,-2 1 1,-1 1 22,-2-1 1,-9 1-1,3-1 1,-4 1 18,-2 0 0,0-1 0,0 1 0,0-1-14,0 1 0,0-1 0,-2 1 0,-2 1-1,-2 5 1,-8-5 0,2 6 0,-3-1-17,-3-1 1,-5 6-126,-1-5 0,-1 5-103,2-6 1,-8 8 221,-16-2 0,-7 5 0,-16 1 0</inkml:trace>
  <inkml:trace contextRef="#ctx0" brushRef="#br1" timeOffset="18355">1048 8645 7569,'-70'-8'0,"6"-1"0,2-11 0,2-1-88,4-2 0,2-1 1,1 9-153,1 3 1,-1-1 0,-1 7 0,-2 2-1,0 2 173,5 2 1,-1 0 0,7 0 0,0 2 66,5 4 0,-5-4 0,0 5 0</inkml:trace>
  <inkml:trace contextRef="#ctx0" brushRef="#br1" timeOffset="19970">35 8226 7264,'-9'-8'-1273,"-5"4"1278,8-7 1,0 5-18,6-6 0,2 8 27,4-1 1,-2-3-30,8 2 1,-1 0 0,7 4 0,-1-2 15,1-2 0,1-7 0,3 3 0,3-1 9,2-1 1,2-6 0,8-5 0,4 2 4,5 1 0,-1 1 1,1-2-1,3-3-5,1 3 1,9-4-1,-1 0 1,-2-1-10,-2 1 1,5-6-1,1 4 1,2-2 8,4 0 0,2 0 1,2-6-1,-2 0-9,-4 0 0,9 0 1,-1 0-1,2 0 2,-2 0 1,7 0 0,-9 2 0,2 2-3,0 2 0,-2 0 1,1-6-1,1 0-2,-2 0 0,4 2 0,-12 2 0,0 2 7,-4-2 0,2-2 0,-2-2 0,-1 2 24,-3 4 0,4-4 1,2 4-1,1-2-9,-1 2 1,4-4-1,-2 4 1,2-2-4,2 1 1,12-3 0,-9 6 0,5-2-30,4 0 0,-5 6 0,7-4 0,-2 1 1,-5 5 1,-3-4 0,-4 0-1,-4-1 3,-2 1 1,10-4 0,-4 6 0,2-1 3,6-1 0,-4 0 0,7-6 0,-3 4 2,-4 2 0,12-1 0,-9 5 0,5-2-9,-2 1 1,1-3 0,-1 2 0,-2 1-2,-3 3 1,-3 2 0,-4-1-1,-7 1 13,-9-1 1,1 3 0,-7 1 0,1 2 2,0-1 0,-3-1 1,-5 1-1,2 1-7,4-2 1,-4-1 0,6-2 0,-1-1 15,5 1 0,3-1 0,3 1 1,-3-1-16,-3 1 1,7 1 0,-5 3-1,-3 1-2,-1-2 0,-1 1 0,-7-1 1,-6 5 0,-4 1 0,3-4 0,-7 6 0,-2 0 0,-1-1 0,-9 5 0,1-6 0,2 0 0,-5 6 1,3-5 0,1-1 0,3 6 0,1-6 0,1 2 0,-1 0 0,1-1 0,-1 3 0,1-2 0,-1 2 0,6 2 0,1 2 0,-3 0 0,-1 0 0,-3 0 0,0 0 0,1 0 0,-1 0 0,1 0 0,-1 0 0,-1 2 0,-5 4 0,5-4 0,-6 6 0,1-3 0,1 1 0,-6 2 0,5-4 0,3 2 0,-4 5 0,-1-3 0,-1 2 0,4 1 0,-4 5 0,-1-2 0,1-3 0,6 1 0,-5 5 0,1 1 0,4-7 0,-7 1 0,1 2 0,0 1 0,4 3 0,-5-1 0,1 1 0,0-1 0,0 1 0,-4-1 0,3 2 0,3 5 0,-4-5 0,4 6 0,-1-1 0,1-1 0,0 8 0,3-4 0,-1 2-1,1 0 0,1 0 0,0 6 1,-5 0-1,-1 0 0,6 0 0,-5 0 0,3 0 0,0 0 1,-7 0 0,7 0 0,0-2 0,-3-4 0,7 4 0,-6-4 1,1 4-3,1 2 0,-2 0 1,3 0-1,-1 0-6,1 0 1,1 5 0,0 3 0,-3 0-6,3-1 0,1 5 0,3-4 0,-1 1 2,1 5 1,-1-7 0,1 1-1,1-2-3,4 0 1,-3 5 0,3-5 0,-3-2 8,-3-2 1,0-2 0,1 0 0,-1-2 8,1-4 0,-1 4 0,-1-4 1,-3 4-3,-1 2 0,-6 0 1,4 0-1,-1-1-1,1 1 1,-4 2 0,4 2 0,-3 2-1,-3-2 0,4-3 0,0-1 0,-1-2-3,1-4 1,6 4-1,-5-3 1,3 1-5,0-2 1,-3 4-1,5-6 1,-4 2 4,-2 0 0,3-2 0,-3 4 0,0-4 0,-1-1 0,7 3 0,-4-6 0,1-2 2,1-1 0,-2 3 0,3 0 0,-3-1 0,-2-3 0,5-1 1,-3-1-1,0 1 4,-4-1 0,1 0 0,-1 1-3,-2-1 0,0 1 0,0-1-1,2 1 0,-1-1 0,-5 1-2,0-1 1,0 1 0,0-1 18,0 1 0,0-7 16,0 1 1,-7-6 0,-7 3-1,-7-1-20,-8-4 1,-6 6-1,-8-1 1,-9 3-28,-10 0 0,-14 5 0,-8 8 13,-7 3 0,39-11 0,-1 2 0,-4 4 0,0-1 0</inkml:trace>
  <inkml:trace contextRef="#ctx0" brushRef="#br1" timeOffset="25814">2603 6008 7569,'0'-10'-703,"0"-5"0,0 3 654,0-3 0,0 3 1,0 0 47,0-1 1,2 3-27,3-2 1,-1 3 0,6-5 20,-2 2 0,3 1 1,-3-5-1,0 3-13,0 1 0,3 0 0,-3-5 0,2-2 17,3-5 0,-3 5 0,2-6 1,-1 1 13,-1 1 1,6-8 0,-5 4-1,5 0 0,1 3 0,1-3 0,-1-2 0,1-2 25,-1 2 0,1-4 0,-1 6 0,0-2-24,1 0 0,-3 5 0,-1-5 1,-2 0-8,1 2 1,3 0 0,3 3-1,3-3-14,1 0 1,0-6-1,-3 6 1,1-2 4,2 0 0,0 0 0,-3-6 0,1 2 2,2 4 1,1-4 0,-7 4-1,1-4-8,-1-2 0,1-4 1,-1 0-1,1 2 8,-1-2 1,0 1 0,1 3-1,-1 0 0,1 0 0,-1-6 0,1 0 0,-1 1 6,1-3 0,-1 6 0,1-6 0,-1 3-1,1-1 0,5 0 1,0 8-1,-3 2 2,-7 2 1,3 6-1,-5-5 1,5 3-5,1 4 0,1-4 1,-1-1-1,1 1-2,-1 0 0,6-6 0,1 4 1,-3-2-3,-2 0 0,5-1 1,1-3-1,0 2 2,0 2 1,1 0-1,-5-6 1,4 2-1,2 4 1,-5-2 0,3 6 0,-2 0 3,1-1 0,1 3 0,-4 4 0,4-3 9,2-1 1,-3 0 0,3 5 0,0-1-11,0-4 0,-3 3 0,5-5 0,0 2-2,-2-1 1,6-1-1,-4 4 1,2-4-4,-2-3 1,4 5 0,-4-6-1,2 0 7,-2 2 1,4-4 0,-3 7 0,1 3 11,-2 2 1,4-5 0,-6 1 0,2 0-7,0-2 0,-6 3 1,6-5-1,1 0-2,-3 0 1,6-2 0,-4-4 0,4 2-13,2 2 0,-2-1 0,-2-4 0,-2-1-33,2 0 1,-4 0 0,2 2-1,0 2 30,-2 2 1,1 5 0,-7-3 0,2 2 3,-1 4 1,-3 1 0,-2 3 0,-1-1 2,-4 1 0,3 5 0,-3 0 0,3-1-1,3-3 1,-1-1-1,1-1 1,-1 3 16,1 3 0,-1-3 1,1 3-1,1-3-17,4-3 1,-3 3 0,5 1-1,-2 2-1,0-1 1,7-3 0,-5 1 0,0 1 1,0 3 0,1 5 1,-5-6-1,4 0-4,2 3 0,-3-7 0,5 5 0,2-3-1,2 2 1,-4-5 0,0 1 0,2-5 0,2 0 0,2 1 0,-2 3 0,-2-1 3,-2 1 0,-2-3 0,4-1 0,-2-2 0,2 1 0,0 3 0,0 0 0,-1-3 6,1-1 1,2 0 0,2 5-1,-1 1-5,1-1 0,0-5 0,0 0 1,-2 1-2,-4 3 0,4 2 0,-6-1 1,3 1 0,-1-1 0,-8 7 0,2-1 0,-3 0-4,-3 3 1,6-5 0,1 8 0,-1 0 1,2-1 1,-3-1 0,7-6 0,2 4 0,2 3 0,2-5 0,-2 4 0,-2-1-4,-2-5 1,0 4-1,6 1 1,0-1 1,0 0 1,-6 4-1,-2-3 1,-2 1 0,-3 4 1,3 0-1,0 0 1,0-2 0,0 3 0,7-5 0,-5 2 0,2 0 0,0-2 1,6 1-1,6-7 1,-3 4-1,-1 3 1,0-5-1,0 4 1,0 0-1,-4 1 0,-2-5 0,4 4 1,0 1-1,0-1 0,0-4 0,0 4 0,-1 1 0,1-1 0,-2 0 0,-2 2 0,-1-3 3,1-1 0,2-6 0,0 7 0,-2-3 1,-2 0 0,-2 7 0,4-5 1,-4 0 2,-2 0 0,6 5 1,-2-5-1,3 0-5,-3 0 0,4 5 0,-4-5 0,4 2-3,2 4 1,-6-3 0,0 1 0,2 2 0,2 2 1,0-4 0,-2-2 0,-2 1-5,2-1 0,2 0 1,0 4-1,-2-4 3,-2-1 1,0 5 0,6-2-1,-2 2 1,-4-2 0,4 4 0,-4-5 0,3 1 11,-3 0 0,4 0 0,-6 4 1,2-2 2,0-2 0,-2-1 1,4 3-1,-4-2-5,-1 2 0,3-4 0,-6 3 0,0 1-10,2 2 0,-5-4 0,5 0 0,0 2 4,4 2 1,-1-4 0,1 1 0,0-1-6,-2-2 1,6 4 0,-4-6-1,4 1-11,2-1 1,0 4-1,0-3 1,0-1 11,0 0 0,0 0 1,0-3-1,0 1 0,-1-1 1,7 3-1,0 0 1,-4 2 1,-6 5 0,2-5 0,-6 2 0,2 2-1,0 2 1,-7 2 0,3 0 0,-2 0-5,0 0 0,3 0 0,-5 0 0,2 0-4,-1 0 1,3 0 0,0 0 0,0 0 4,0 0 1,5 0 0,-5 0-1,0 0 3,0 0 0,4 0 1,-3-2-1,1-2 11,4-1 1,-4-1 0,2 6-1,2 0-10,2 0 1,2 0 0,0 0-1,0 0-5,0 0 1,2 0 0,2 0 0,1 0-5,-1 0 1,-2 0 0,-2 0 0,-2 0 3,-4 0 0,4 0 0,-4-2 0,2-2 3,-2-2 1,4 0-1,-4 6 1,4-2 8,2-4 0,-2 5 1,-2-5-1,-2 2-6,2-2 0,2 4 0,2-4 0,0 4 1,0 2 0,0 0 0,0 0 0,0 0-2,0 0 1,-2 0 0,-2 0-1,-2 0-2,2 0 1,-4 0 0,0 0 0,1 0-2,-1 0 1,2 0 0,6 2 0,-2 2-3,-4 2 1,4 0 0,-4-6 0,4 2 1,2 4 1,0-5-1,-2 5 1,-2-4-9,-2-2 1,0 0-1,6 0 1,0 0 8,0 0 0,0 0 0,-2 0 1,-2 0 0,-2 0 0,0 2 0,4 2 0,-2 2-1,-2-2 1,-2-2-1,4 0 1,-1 2 4,1 1 1,0 1 0,0-4 0,-2 2-5,2 2 1,8 0-1,1-6 1,-1 0-1,-2 0 0,-2 0 0,0 0 0,0 0 11,0 0 0,0 0 0,0 0 0,0 0 3,-1 0 0,1 0 1,-2 0-1,-2 0-7,-1 0 0,-1 0 0,4 0 0,-2 0-7,-2 0 1,-2 0 0,4 0 0,-2 0-3,2 0 1,2 0 0,2 0-1,0 0 1,0 0 1,0 0-1,0 0 1,0 0 3,0 0 1,5 0 0,1 0 0,-2 0 9,-2 0 0,-2 0 0,0 0 0,0 0-7,0 0 0,1 0 0,3 0 0,2 0-6,-2 0 1,5 0 0,1 0 0,2 0-2,-1 0 0,1 2 1,3 1-1,-1 3-3,-3-2 1,-5-2-1,4-2 1,-3 0 5,-3 0 0,4 6 1,0 0-1,-1 0-2,1 1 0,0-5 0,-5 6 1,3-2-1,-2 0 1,4 1 0,-3-3 0,1 2-3,2-2 1,-4 4 0,7 0 0,3 1 1,-1-5 0,1 4 0,-3-2 0,3 1-1,1 3 1,3 0 0,-1 3 0,1-1-3,-1 2 1,4-5 0,-1 1-1,-5 0 0,0-1 1,-5 1 0,0 4 0,-3-5 1,-3-1 1,2 6-1,-2-4 1,-2 1 0,1 1 0,1-2 0,-4 3 0,2-1-1,4 1 1,-2-3 0,5 2 0,-1-1 0,-4-1 1,3 6-1,1-5 1,0 3-1,-1-3 1,5 5 0,-6-6-1,0 1-1,1 1 1,-5 0 0,4 3 0,-4-1-3,-2-3 1,0 1 0,0 5-1,-1-1 0,1-4 1,0 3 0,2-3-1,2 3-2,2 3 1,7-1 0,-3 1 0,1-3-1,1-3 0,0 3 1,5-3-1,0 4 5,1 1 0,-1 0 0,-1 1 0,-3-1 0,-1 1 0,-1-5 1,7 3-1,-1 1-1,0-3 0,1 9 0,-1-5 0,1 1 8,-1 1 1,0-3 0,1 0 0,-1 1 2,1-1 1,-1 1 0,0-1 0,1 1-6,-1-1 1,1 7 0,-1-1 0,-2-2-4,-3-1 0,3 3 0,-5 0 1,2-1 1,-1-3 1,-7-2 0,2 3 0,-4 1 0,-2 2 0,-1 1 1,1-7-1,0 1-6,0-1 1,6 2 0,0 3-1,-1 1 1,3-2 1,-6-1 0,6-3 0,-3 3 0,1 3 1,-2-4 0,-8 5 0,-4-5-6,-2-1 1,7 5-1,-5 0 1,0-1 1,-4-3 1,-3-2 0,-1 1 0,2 1-3,3 5 1,5-5 0,-4 4-1,0-3-11,0-3 0,4 6 1,-5 1-1,-1-3 7,2-2 0,-5-1 0,5-1 1,-2 1 7,0-1 0,1 1 0,-7-1 0,1 1 6,-1-1 0,1 6 1,1 1-1,2-3 10,3-2 1,1 5 0,-2 1 0,6 0-12,4 0 0,2 6 0,0-1 0,0 1 1,0 0-1,0-2-5,0 2 1,0-4 0,0 2 0,-2 0-1,-2-2 1,-2-1 0,2-3-6,2 0 1,-4 6-1,0-5 4,2-3 0,-4 4 0,2 0 1,2 1 7,2-1 1,2 4-1,0-4 1,0 0-2,0 1 0,-6-1 0,0-4 0,2 2 1,2-1 0,-3 3 0,-1 0 0,0 0 0,-2 1 1,0 3 0,-6-6 0,5 0-5,1 3 1,-6-5 0,2 6 0,-3-2-9,-3-3 0,1 3 0,-1 0 1,-1 0 4,-5 1 0,5 3 0,-4-6 0,1 0-4,-1 2 1,3-3 0,-5 5 0,2 0-3,-1 0 0,-1-3 0,4 5 1,-3 0 0,3-2 1,-4 6 0,1-4 0,1 4 3,-2 2 0,5-6 0,-3 0 0,1 0 1,-1-2 0,3 6 0,-3-5 1,4 1 4,1 0 0,1-2 1,-1 4-1,0-2-1,1 2 0,-1-4 0,1 3 0,-1 1 2,1 2 1,-1 1 0,1 1 0,-3 0-18,-3 0 0,3 0 0,-5 0 0,2-2 1,-1-4 0,-1 2 1,2-6-1,-5 1 15,1-1 0,0 4 0,6-4 0,-5 0 6,-1 1 0,4 3 0,-5-4 0,1 0-5,0 1 0,6 3 1,-5-4-1,3 2-4,0 4 0,-7 2 0,5 0 0,-2-2-3,-4-2 0,3 0 0,1 6 0,0 0-1,0 0 0,3-2 0,-5-2 0,0-2-4,2 2 1,-6 0-1,4 0 1,-4-3 6,-2-3 0,0 4 0,1-4 0,3 0 0,2 1 1,0 5 0,-4-2 0,2 2-2,2-2 1,5 4-1,-3-4 1,0 4-1,0 2 1,5 0 0,-3-2-1,1-2 0,1-2 1,-6 0 0,6 6 0,-1-2-2,-1-4 0,4 2 0,-7-8 0,1 1 0,0 1 1,-2-6 0,-4 5 0,1-5 0,3-2 0,0 7 0,-6-1 0,2-2 0,4-1 0,-4 3 0,4 0 0,-3 1 0,3 1 0,-4-4 0,4 6 0,-4 1 0,-2-1 0,6-6 0,0 4 0,-2-1 0,-3-1 0,-1 6 0,0-6 0,0 1 3,0 1 1,-1-6 0,-3 6 0,-2-1 7,2-1 1,2 6-1,0-6 1,-2 1-11,-2 1 0,1-4 0,5 6 0,0 1 0,0-1 0,0-4 0,0 4 0,0-2 2,0-3 1,0 3 0,0-2-1,0 1 8,0 1 0,-2-6 0,-2 4 0,-4-3-3,-2-3 1,6 1-1,-3-1 1,1 1-7,0-1 0,-2 1 0,4-1 0,-3 1-3,-3-1 1,6 1 0,-4-1 0,2 0 7,1 1 0,-3-1 0,4 1 4,-2-1 0,-6 1 0,5-1-9,-3 1 1,6-7 0,-4 1-3,1 2 1,-3 1 0,-6 3 0,5-1 0,1-5 0,6-1 0,-4 3-6,-1 1 0,-1-3 0,-4 0 0,3 1 6,-3 3 1,4-5-1,-1 1 1,-3 0 3,-1-3 1,-1 7-1,3-6 1,3 1-4,2 1 0,-5-2 1,3 3-1,0-1-2,4 1 1,-1-3 0,1 2-20,2 1 1,-4 3 0,2 1 15,2 1 0,-3-7 1,-1 1 12,-2 2 0,4-7 0,-3 1 16,1 0 1,-4-4 0,5 6-28,-3-3 1,4 1 0,-6-4-85,-1 2 1,-3 7 0,-1-1-159,-1 4 1,1 1 242,-1 0 0,-7 1 0,-2-1 0</inkml:trace>
  <inkml:trace contextRef="#ctx0" brushRef="#br1" timeOffset="28156">23455 8366 7569,'17'0'0,"1"0"-918,-1 0 727,1 0 0,-1 0 0,1 0 191,-1 0 0,1 0 0,-1 0 0,1 0-19,-1 0 1,-5-2 18,-1-4 1,-7-4 52,2-7 1,-4 5-1,-2 0-41,0-1 1,-2 5 0,-2 0 0,-4 3-10,-1-1 0,3 0 1,-6 6-16,-1 0 1,-3 0 0,-1 0-1,-1-2-4,1-4 1,-1 4 0,-1-4 0,-2 4 12,-3 2 0,-1 0 1,2 0-1,-4 0 2,-1 0 0,-3 0 0,6 0 0,-2 0 1,-4 0 0,-2 0 0,-2 0 0,0 2 1,0 4 1,-6-4-1,-1 4 1,-1-2-2,0 2 0,-5-4 1,1 5-1,-3-1 0,-3 0 1,1 6-1,-2-5 1,-3 3-1,-1 4 0,-8-5 0,2 3 0,-2 2 0,2 1 0,-2 1 0,8-3 0,2-1 8,1 1 0,5 1 1,1 0-1,3-3-5,-3 3 0,5 1 0,-3 3 0,1-1-1,1 1 0,-4-1 0,9 1 1,1-1-2,2 1 0,2-1 1,2 1-1,2-1-5,2 1 1,6-1 0,-5 0-1,3 1 3,4-1 0,-4 1 0,1-1 0,3 1 0,2-1 1,-5 1 0,1 1 0,2 2-1,1 3 0,3-1 1,-1-6-1,3 1 0,3-1 1,-1 1 0,7-1 0,2 1 0,2-1 0,2 7 0,0-1 0,0-2 0,0 1 0,0-1 0,0 2 1,0-2-2,8-1 1,1-3 0,9 1 0,1-1 0,5 1 0,-3 3 0,8 0 1,0-3 7,-2-3 0,12 5 0,-4-9 0,2 5 4,0 1 0,4 1 1,1-3-1,3-1-9,3-2 1,-3 1-1,2 9 1,1 1-4,3-2 0,1-1 1,0-3-1,3 3 1,3 3 0,2-4 0,6 4 0,-2-3-4,2-3 0,4 1 0,6-3 0,3-1 1,1-2 1,-3-1 0,-5 7 0,2-3 1,1-3 0,5 3 0,-8-3 0,-4 4 2,0 1 0,0-5 0,1-3 0,1 1 5,0 0 0,0-6 0,0 1 0,-2-3 2,-4-2 0,8 0 1,-6 0-1,0-2 20,1-3 0,-4-3 1,-1-6-1,0 3-7,0-3 0,-4-3 0,4-5 0,-2-1-17,-3 2 1,3-5 0,-2 1-1,-4 0-2,-5 0 0,-1-6 0,-5 2 1,0-4-13,-1-2 0,5 0 0,-6 0 0,-1-2 5,3-4 0,-6-2 0,4-3 0,-4 3 1,-2 1 0,-6 5 0,-4-4 1,-4 6 21,-5 6 0,-10-2 0,-1 6 0,-5-1 4,-5 1 0,-7-4 0,-9 4 0,-5 0-25,-1-1 1,-2-5 0,-6 2 0,0-2 6,0 2 1,0-6 0,0 0 0,-1-8 14,-5-1 0,-4-12 1,-7 3-1,-4-3-15,-8-4 1,-4 4-1,25 24 1,-2 1 0,-2 1-1,-1 0-8,-1 1 0,-3 2 0,-3 3 1,-2 3-1,-4 2 0,-2 3 0,-6 3 1,-2 3-170,-6 2 1,-3 3-1,-13 0 1,-3 4-1,1 3 1,-2 3-1,29 1 1,-1 0-1,-1 2 172,-3 1 0,-1 1 0,0 4 0,-8 4 0,-1 4 0,-1 2 0,-8 5 0</inkml:trace>
  <inkml:trace contextRef="#ctx0" brushRef="#br0" timeOffset="44012">12260 11020 6197,'2'-9'-44,"4"3"57,-4 4 1,4 2 43,-12 0 10,4 8-46,-6-7 1,3 15-1,-3-6-17,-2-1 0,0 7 1,-3-6-1,1 1-8,-1 1 1,-3 0 0,-1 5 0,-1 0 10,1 1 0,-3-1 0,-1 1 1,-4-1-8,-2 1 0,3-1 1,-3 3-1,2 1 1,3 2 0,-3 1 0,0-7 0,0 1-1,0-1 1,-1 0 0,5 1 0,-2-1-3,1 1 1,-5-1 0,0 1-1,-2-1 12,0 1 0,7 1 1,-3 2-1,2 3-5,0-3 0,-3-2 0,5-1 0,-2-1-4,1 1 1,3-1 0,2 1 0,-1-1-3,1 1 1,-7-1-1,1 1 1,2-1-3,1 1 1,-3 5 0,0 0 0,1-1-1,3-3 1,2-7 0,-1-1 2,1 3 0,-1-1 0,3 1 0,1-4 0,2-3 0,7 7 0,-7-4 3,-2-1 1,-1 7 2,-3-4 0,1-5 1,1 1-1,3-2-3,1 0 0,1 5 1,-7-3-5,1 2 1,-1 0-1,1 3 3,-1-1 0,7-6-7,-1 5 1,0 1 2,-5 5 1,5-7-1,2-2 1,1-2-2,-1-1 1,4 9 0,-5-2 2,-3 3 0,4-3 0,1-1 0,-1 1-1,0-2 1,4 3 0,-3-5 0,-1 0 0,0 0 0,4 3 0,-3-3 5,1 2 1,-4-4 153,7 5-81,-1-7-66,6 4-49,0-8 0,-6 2 0,-2 2 38,-2 2 0,7 1 0,-5-3 79,0 2-54,6 0 1,-6-8 0,10-2-32,4-2 1,-2-7-1,8 1 1,1-2-9,3 3 0,1-9 1,3 7-1,-1-1 9,-2-1 0,11-1 0,-11-1 0,3-1 1,-1 1 0,-2 1 0,1 3 0,-1 1 1,1-2 1,-1-1 0,1-1-1,1 3 3,4 1 1,-3 0 0,3-5 0,-4 0-4,-1-1 0,5-5 1,2 0-1,1-1 2,-1-1 0,6 4 0,-4-8 0,2-1 17,0 3 0,0-6 0,4 4 1,-2-2 0,-1 2 1,-1-4 0,6 4 0,-2-4 8,-4-2 1,8 0-1,-6 2 1,0 2-26,2 2 0,0 8 1,2-5-1,-2 3-10,-4 0 0,4 0 0,-6 5 0,0 1 3,-4-1 0,3 1 1,-3-1-1,-2 1-37,-1-1 1,-1 1-1,2-1 1,3-1 36,-3-4 0,0 3 1,1-5-1,3 2 23,2-1 1,-4-1 0,4 4 0,1-2 8,-1 1 0,-4 1 1,4 0-1,-2-3-20,-3 3 0,3 2 1,-2 1-1,-1 1-14,-3-1 1,4 3 0,1 1-1,-3 2-21,-2-1 0,-1-1 0,-1 1 0,1 1 23,-1-2 0,7-1 0,-1-3 0,-2 1 10,-1-1 0,5-1 0,2-2 0,2-3 9,0 3 1,-2 2 0,4 1 0,-3 1-9,-3-1 0,4 1 0,-6-1 0,-1 1-2,-3-1 1,-2 7-1,1-1 1,-1 1-8,1 1 1,5-6 0,0 5 0,-1-5 0,-3-1 0,4 3 1,3-1-1,-1-3 0,0 5 1,4-5 0,-4 6-1,1-3 2,-1-3 0,-2 1 0,-5 1 0,-1 3-10,1 1 0,-1 1 0,0-5 15,1 4 1,-1-3 0,1 3 9,-1-3 0,-5 3 0,0 2 0,-1 1-13,-1-1 0,5 0 1,-3-3-1,4 1-1,1-2 0,1 1 0,-1-1 0,-1 3-1,-5-3 0,5 4 0,-5-1 0,5-1-3,1 2 0,1-3 1,-1 5-1,1-2 1,-3 4 0,-1-3 6,-2 1 1,-7 0 4,7 2 0,0-3 1,5-9 1,-1 7 0,-3 1 0,-1 0 4,1 1 0,-3 3 0,2-4-4,1 2 1,-3-3 0,0 3 0,-1 0 0,1 0 0,-6 1-107,2 1-138,4 4-267,-9-6 163,7 0 337,-8 6 0,0-5 0,0 7 0</inkml:trace>
  <inkml:trace contextRef="#ctx0" brushRef="#br0" timeOffset="46374">18373 9204 7128,'0'-18'-1018,"0"7"978,0-1 0,2 8 37,4-1 1,-4 1-1,5 0 95,1-2-57,-6 0 1,6 14-1,-8 4-17,0 3 0,0 4 1,0 3-1,0 1 1,0-2 1,0 5-1,2-1 1,2 0-18,1 0 1,1 6 0,-4-3 0,2 1-1,2 0 0,6-6 1,-5 6-1,1 0 6,0-2 1,3 6 0,-3-5 0,0 1 10,0 0 0,3 0 0,-3 6 1,0-2 7,0-4 0,-3 4 1,-3-4-1,2 4-4,2 2 0,0 0 1,-6 0-1,2 0-6,4 0 1,-4 0 0,3-1-1,-3 1 1,-2 0 0,2 0 1,2 0-1,2 0-25,-2 0 1,-2 0-1,-2-2 1,2-2 7,4-2 0,-4 0 0,5 6 0,-1-2 9,0-4 1,0 4 0,-4-4 0,2 4 21,1 2 0,1-6 0,-4 0 0,2 3-12,2 1 0,0-4 1,-6 0-1,0 0 6,0-2 1,0 4-1,2-8 1,2-1-14,1-3 1,1-1-1,-6-1 1,0 0 3,0 1 0,0-1 1,2 1-6,4-1 1,-4 1-1,6-1-24,-1 1 1,-3-1 0,6 1 9,-2-1 0,3 1 1,-5-1-1,0 1-6,2-1 1,-6 0 0,6 1 0,-3-1 16,1 1 0,0-1 1,-4-1-1,2-3 38,2-1 0,-1 0 0,-5 5 17,0 1 1,0-1 0,0 1-12,0-1 1,2 0-29,4 1 1,-4-1 15,4 1 0,-4-6-144,-2-1 1,0-5 46,0 6-106,0-8 1,-2 3-42,-4-7 1,2 0 0,-7 0 0,-3 0 202,-1 0 0,-3 0 0,1 0 0</inkml:trace>
  <inkml:trace contextRef="#ctx0" brushRef="#br0" timeOffset="46877">18286 11597 7569,'11'0'-159,"1"0"-165,1 0 0,3 0 0,1 0 247,1 0 0,-7 2 1,1 1-1,2 3 99,1-2 1,-3 0 0,0 0 0,1 4 10,3 1 1,1-3 0,1 4 0,-1 0 21,0-1 0,1-3 0,-1 6 0,1-1-31,-1-1 0,1 4 1,-1-7-1,1 1-24,-1 0 0,1 4 1,-1-7-4,1-1 1,-7 4 0,1-2 19,1-2 0,-3-2 50,2-2 1,-6-2-44,5-4 1,-7 2 0,2-8-1,-4-1-5,-2-3 1,6-1 0,0-3 0,-3-1-9,-1-2 0,4-6 1,0 3-1,0-1 3,2-4 1,-6-2-1,5 0 1,-1 2-44,0 2 1,6 0-1,-5-4 1,3 2 35,4 2 0,-5 8 0,3-3-7,2 5 0,1-6 0,3-3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33.379"/>
    </inkml:context>
    <inkml:brush xml:id="br0">
      <inkml:brushProperty name="width" value="0.08571" units="cm"/>
      <inkml:brushProperty name="height" value="0.08571" units="cm"/>
    </inkml:brush>
  </inkml:definitions>
  <inkml:trace contextRef="#ctx0" brushRef="#br0">0 18 7569,'18'0'0,"-7"0"0,1 0 0,0 9 0,3 7 0,-3 5 0,-2 10 0,-7-1 0,5 3 0,2 1 0,-6 1 0,2 2 0,-4 4 0,-1-2 0,3 5 0,2-1 0,-2-4 0,-2-2 0,-2 4 0,0-1 0,0-1 0,0-2 0,0-3 0,0-1 0,0-1 0,0-3 0,0-7 0,0 5 0,0-1 0,0-4 0,0-3 0,0-2 0,0 1 0,2-8 0,4-4 0,-4-12 0,5-4 0</inkml:trace>
  <inkml:trace contextRef="#ctx0" brushRef="#br0" timeOffset="549">53 280 7569,'0'-20'0,"2"-1"0,2-2 0,1 1 0,7 3 0,-4 3 0,1 3 0,5 1 0,2 3 0,1-3 0,0 6 0,1-2 0,1 2 0,3 3 0,1 1 0,-2 2 0,5 0 0,-3 0 0,0 0 0,2 0 0,-5 0 0,3 0 0,-4 0 0,-1 5 0,-3 3 0,-3 2 0,2 2 0,-9 5 0,1 1 0,-6-1 0,-2-2 0,-2-1 0,-3-4 0,-3-2 0,0-2 0,-3-1 0,1 1 0,-2-2 0,5-2 0,-1 0 0,2 4 0,-5-5 0,1 5 0,6-4 0,6-2 0,8 0 0,10 0 0,-1 0 0,0 0 0,1 0 0,1 2 0,5 4 0,-5-2 0,4 8 0,-3 1 0,-3 0 0,-1 0 0,-5 0 0,-5 1 0,2-5 0,-2 3 0,-2 1 0,-2-3 0,-2 2 0,0 1 0,-8-6 0,-2 2 0,-2-3 0,1 0-156,-1-1 0,-5-5 1,-1 0 28,1 0 0,-1 0 0,1 0 361,-1 0 1,1 0-567,-1 0 1,3-7 331,3-6 0,12-2 0,10-2 0</inkml:trace>
  <inkml:trace contextRef="#ctx0" brushRef="#br0" timeOffset="983">821 454 6219,'10'-7'58,"0"5"1,-5-4-34,7 4 1,4 2-1,1 0 1,0 0 63,1 0 1,-1 0-1,1 0-43,-1 0 0,1 0 0,-1 0-68,1 0 0,-3 8 0,-1 1 7,-3 1 0,-7 5 0,2-3-5,-4 4 0,-2-5 0,-2 1-3,-4 2 0,-3 1 0,-9 2 0,1-1 22,-1-4 0,7 1 1,-1-5-1,-2 0 169,-1-1-170,5 6 21,-5-10 0,11 7 435,-8-4-348,8 2 0,-2 3 0,12-5-71,6-5 1,3-1 0,3 0 0,-1 0-77,1 0 1,5 0 0,0 0 0,1 0-129,1 0 0,-6 0 1,5 0-1,-4 0-277,-4 0 446,10-7 0,-7-4 0,6-5 0</inkml:trace>
  <inkml:trace contextRef="#ctx0" brushRef="#br0" timeOffset="1620">1363 175 7569,'11'-8'-551,"1"-3"452,-8 3 1,12 0 0,-5 6 58,4-4 1,-1 4 0,1-3 0,5 3 98,-1 2 1,1-6 0,-1 0 0,3 2-39,1 2 1,0 2-1,-6 0 1,1 0-71,-1 0 1,1 2 0,-1 4 45,1 6 1,-3-3 0,0 1 0,-6 0-25,-2-1 0,1 1 0,-4 4 1,2-3 7,-2 3 1,-2 1 10,-2 3 0,-6-1 1,-2-1-1,1-3 2,-1-1 0,0-8 0,5 4 0,-6-2 16,-1-2 0,5 2-30,-7-6 10,9 0 0,-6-7 0,11-5-18,5-3 0,2 4 0,8-1 8,2-2 1,-1-1 0,3-3 0,3 1 1,-3-1 1,-1 7 0,-3-1 0,0-1 8,1-3 1,-1 4-1,-1 1 1,-3-1-2,-1 2 1,-8-5 0,4 3 16,0-3 1,-7 3 9,5 0 1,-6 3 368,-6-3-353,5 4 1,-9 10-1,6 4 34,-2 6 0,-1 3 1,2 3-1,0-1 6,2 1 1,0 1-1,3 2 1,-2 3-109,-4-3 1,4 0 0,-4 1 0,4 1-32,2-2 1,0-1 0,2-3-228,4 1 1,4-2 292,7 3 0,1-2 0,-1 1 0</inkml:trace>
  <inkml:trace contextRef="#ctx0" brushRef="#br0" timeOffset="2012">2201 367 7569,'17'0'-426,"-7"0"1,5 0 415,-3 0 1,5 0 0,-1 0 56,2 0 0,-1 0 1,2 2-50,-3 4 0,-4-2 1,-3 6-8,0 5 0,3 0 0,-7 3 1,-2-1-29,-1 1 1,-2-1-1,-2 1 1,-3-1-44,-7 1 1,2-7 0,-1 0 0,-3 4 65,0 0 0,-5 3 0,2-2 54,-1 3 0,2-2 0,-3-1 100,2 2 1,5-5 0,2-2 36,3 3 0,1-6-58,6 4 0,2-5-53,4 5 1,5-10 0,11 4-1,1-3-57,-2-3 1,6 0-1,2 0 1,-1 0-116,2 0 1,-8 0 0,8 0 0,0 0 105,3 0 0,2 0 0,0 0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32.724"/>
    </inkml:context>
    <inkml:brush xml:id="br0">
      <inkml:brushProperty name="width" value="0.08571" units="cm"/>
      <inkml:brushProperty name="height" value="0.08571" units="cm"/>
    </inkml:brush>
  </inkml:definitions>
  <inkml:trace contextRef="#ctx0" brushRef="#br0">0 210 6979,'18'0'-798,"-7"0"798,1 0 0,0 0 0,5 0 0,1 0 64,-1 0 0,6 0 1,1 0-1,-1 0-22,2 0 1,0 0 0,6 0-1,-2 0-38,3 0 0,-6 0 0,1 0 0,1 0-37,-1 0 1,-6-2 0,3-2 0,-5-2-155,-1 2 0,-2 2 187,3 2 0,-2-8 0,0-1 0</inkml:trace>
  <inkml:trace contextRef="#ctx0" brushRef="#br0" timeOffset="305">297 35 7569,'0'-17'0,"1"7"0,6 4 0,-3 4 0,7 2 0,-7 8 0,2 4 0,-5 3 0,2 8 0,0 3 0,3-1 0,-1 0 0,-4 4 0,-1-4 0,0 1 0,0-1 0,0 4 0,0-4 0,-1 0 0,-5 1 0,4-1 0,-4-4 0,3 2 0,3-1 0,0-3 0,0-1 0,0-1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30.345"/>
    </inkml:context>
    <inkml:brush xml:id="br0">
      <inkml:brushProperty name="width" value="0.08571" units="cm"/>
      <inkml:brushProperty name="height" value="0.08571" units="cm"/>
    </inkml:brush>
  </inkml:definitions>
  <inkml:trace contextRef="#ctx0" brushRef="#br0">0 105 7569,'10'-8'-215,"-2"6"1,-6-3 244,4 10 0,-4 5 0,5 10-3,1 3 0,-6-2 0,4 8 1,-2 2-1,0 2 25,1 2 0,7 0 1,-6 2-1,0 2-101,1 3 1,-5-2-1,4-1 1,-4 2-18,-2-2 1,0-2-1,0-3 1,0 1-89,0 0 1,0-8 0,0 0-1,0-5-29,0 2 1,0-1 0,-2-7 182,-4-4 0,4-5 0,-13 0 0,5 3 0</inkml:trace>
  <inkml:trace contextRef="#ctx0" brushRef="#br0" timeOffset="555">0 175 7569,'18'-17'-623,"-1"-1"272,9 1 303,-7-1 0,8 1 1,-4-1-1,5 3 1,1 1 196,0 2-160,-8 9 0,10-7-11,-8 4 89,9 4-72,-13-6 1,8 8-2,-4 0 0,-3 0-1,3 0 0,-4 0 138,-1 0 7,-8 8-135,5-6 0,-11 14 8,7-5 11,-7-3-26,11 7 1,-13-11 0,4 8 0,-4 2 6,-2 1 1,-2 3-17,-4-1 0,-4 1 1,-5-1-1,-4 0-14,2 1-35,-1-8 0,-1 3 55,-4-7 1,3 6-32,-3-7 37,4 1 0,3-4-3,5 4-24,3-4 44,8 6 1,8-10-1,3-2 1,5-1-15,1 0 1,1 3 0,1 2 0,4 0 1,0 0 27,5 0 0,-7 0 2,1 0 1,-2 0-18,-2 0 1,-1 7-5,0-2 1,-1 9-1,-3-5 1,-3 3 0,1 0 1,-3 1 1,-3 3 9,1 1 1,-5 1 0,-2-3 0,-5-1 15,-6-3 1,-4-7-1,-1 2 1,-3-2-25,-3 2 0,4-4 1,-7 3-1,4-3 21,-1-2 1,-1 6 0,7-1-57,0-1 0,-1-2-960,1-2 979,7 0 0,10 0 0,10-8 0,7-1 0</inkml:trace>
  <inkml:trace contextRef="#ctx0" brushRef="#br0" timeOffset="770">873 437 7475,'9'17'-616,"-3"0"673,-4 0 0,-2 2 0,0-3 0,0 2-127,0 0 1,0 4 0,0 2-1,0-3-43,0-1 1,0-3 0,0 0 0,2 1-317,4-1 429,-3 2 0,4-3 0,-7 2 0</inkml:trace>
  <inkml:trace contextRef="#ctx0" brushRef="#br0" timeOffset="1567">1101 175 6676,'0'-17'-304,"0"-1"349,0 8 1,7-3-1,4 5-53,5-2 0,2 6 1,-1-3 34,0-1 0,1 6 1,-1-4-1,0 4-9,1 2 0,-1 0 1,1 0-1,-1 0-11,2 0 0,-3 2 0,2 2 0,-3 4-2,-3 1 1,4-3-1,-7 6 1,3 2-8,0 1 0,-6 3 1,3-1-1,-1 0-7,-5 1 0,-1-1 0,-2 1 0,0-1-11,0 1 0,0-1 0,-2-1-6,-3-5 0,1 3 0,-7-8 0,-1 0 9,2 1 1,-6-5-1,5 5 1,-4-6-29,-3-1 1,6 0-1,3-1 27,2-6 0,1-2 0,6-9 12,0 1 1,1-1-1,5 1 1,6 1 12,3 5 0,3-5 1,-1 4-1,0-3-10,1-3 0,0 7 0,-2-1 1,2 1 9,0 1 1,-1-6-1,-1 7-11,3-1 1,-3-4 0,0 7-36,-4-3 1,2 4 51,-8-6 1,1 3 0,-4-5 78,3 2 212,0 1-96,-14 1-146,0 2 1,-9 16 0,5 4 0,8 3-8,1 3 0,3-1 1,0 1-1,0-1-21,0 1 0,0-1 0,3-1 0,-1-3-51,4-1 0,7-1 1,-6 7-1,2-3-97,6-3 1,0 4 0,3-7 0,-2 3-70,2 0 0,0-9 0,0 5 1,0-2 182,6 0 0,-5 0 0,14-6 0,-6 0 0</inkml:trace>
  <inkml:trace contextRef="#ctx0" brushRef="#br0" timeOffset="1758">2043 332 7375,'0'12'-159,"0"-1"0,0-5 0,0 6 0,0 1 302,0 3 1,0 3-1,0 4-97,0-2 1,0 2 0,0-4 0,0-1-143,0 5 1,0-1 0,0 6 0,0-4-137,0-2 1,0 3 231,0-2 0,0 8 0,0-4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9.686"/>
    </inkml:context>
    <inkml:brush xml:id="br0">
      <inkml:brushProperty name="width" value="0.08571" units="cm"/>
      <inkml:brushProperty name="height" value="0.08571" units="cm"/>
    </inkml:brush>
  </inkml:definitions>
  <inkml:trace contextRef="#ctx0" brushRef="#br0">1 235 7316,'0'-9'19,"8"1"-46,3 8 1,-1 0-1,2 0 1,1 0 42,3 0 1,1 0-1,1 0 1,-1 0-43,1 0 0,5 0 0,0 0 0,-1 0 10,4 0 0,-7 0 1,7 0-1,-2 0-122,-2 0 1,2 0 0,-6 0 0,-2 0 60,2 0 0,-6 0 0,-2-2 1,0-2-176,-2-2 252,-4 0 0,4-1 0,-8-3 0</inkml:trace>
  <inkml:trace contextRef="#ctx0" brushRef="#br0" timeOffset="242">228 26 7569,'0'-10'-1047,"0"0"1126,0 4 1,0 6 0,0 0-12,0 10 1,0 6-1,0 1 1,0 3-14,0 3 0,1-1 0,4 4 0,1 0-130,-4-5 0,1 6 0,-3 3 1,2 1 29,4-3 1,-5 4 0,6-6 0,-5-1 44,-2 0 0,0 5 0,0-2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8.036"/>
    </inkml:context>
    <inkml:brush xml:id="br0">
      <inkml:brushProperty name="width" value="0.08571" units="cm"/>
      <inkml:brushProperty name="height" value="0.08571" units="cm"/>
    </inkml:brush>
  </inkml:definitions>
  <inkml:trace contextRef="#ctx0" brushRef="#br0">0 175 7569,'6'-11'-100,"0"-1"0,0 6-643,-6-5 720,0-1 0,0 0 314,0 1-183,0 7 0,0 4 1,0 13-50,0 9 1,0-1 0,0 6-1,0 0-29,0 1 1,0 3 0,0 7 0,0 3-6,0-2 1,0 4 0,0-1 0,0 3-31,0 4 1,2-5-1,2 1 1,1-3-91,-1-3 0,-2 4 0,-2-2 0,0-2 24,0-3 0,0-1 1,0 0-24,0 0 1,0-2-1,0-2 1,0-4 0,0-1-85,0-5 1,0-7-34,0-3 1,2-7 210,4 2 0,-4-20 0,6-5 0</inkml:trace>
  <inkml:trace contextRef="#ctx0" brushRef="#br0" timeOffset="637">18 175 7569,'11'-27'-125,"1"4"1,-8 4-148,2 1 1,-2 6 275,1 1 1,-3 5 0,6-4 0,0 1 0,4 1 39,3 0 1,3 2-1,-1 4 1,2-2-31,5-1 1,-3-1-1,6 6 1,0 0 74,1 0-59,1 0 0,-2 0-27,6 0 0,-14 0 1,5 0 1,-5 0-127,-2 0 137,1 7-2,-1-5 0,-7 14 8,-4-4-12,4-5 1,-9 9-137,7-6 91,-8 7 0,-2-5 0,-2-1 0,-3 1 15,-3-2 0,-2 3 0,-5-5 0,-1 0-37,1 0 54,-8 5 1,5-9-21,-3 8 7,4-8-5,1 3 0,3-5 0,3 4 9,-4-4 19,15 6 0,-9-8-25,4 0 24,4 0 1,-4 0 23,12 0 0,4-2 1,7-2-1,1-2 115,-1 2-140,1 2 1,-1-4 6,1 1 21,-1-1 8,0 6-35,9 0 21,-7 0-32,6 0 1,-6 2-8,-3 4 29,-6-4-35,5 13 1,-5-5 0,6 7 1,-5 1 1,-1-7-1,-6 1 1,2 2-1,-2 1-14,-2 3 63,-2-1 0,0-5 1,-2-3-1,-3-1 0,-6-2 1,-1 0 7,1 0 0,-1-1 0,-5-3 1,-1 2-19,2 2 1,-3 0 0,2-6-4,-1 0 0,1 0 0,-1 0-203,1 0 60,7 0 5,-5 0-55,5 0 0,-2 0-5,1 0-237,7 0 416,-4 0 0,16-8 0,2-2 0</inkml:trace>
  <inkml:trace contextRef="#ctx0" brushRef="#br0" timeOffset="1063">926 385 7569,'10'0'-618,"5"0"0,-15 0 807,0 0-142,0 0-18,-15 8 1,11-4 0,-8 5 0,1 1 0,1 0 197,4 3-163,-4-5-12,8 8-11,-13-7 12,13 9 12,-5-1-54,7-7 1,0 5-7,0-3 49,0 4-84,0-7 0,1 5 0,5-6 29,6 1 0,-3-5 0,3 2 0,3-4-29,8-2 1,-4 0 0,3 0-4,-2 0 7,-3-8 27,2-1 0,-3-3-3,2 0 166,-1 1-162,-7-15 0,3 7 80,-7-4-72,0 3-1,-6 3 0,0-1-33,0 1 43,-8-1-27,0 1 0,-13 5 0,0 3-250,-1 1 262,-10 2 1,4 6-1,-7 0-98,1 0 0,1 0 94,3 0 0,-3 16 0,6 3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1.340"/>
    </inkml:context>
    <inkml:brush xml:id="br0">
      <inkml:brushProperty name="width" value="0.08571" units="cm"/>
      <inkml:brushProperty name="height" value="0.08571" units="cm"/>
    </inkml:brush>
  </inkml:definitions>
  <inkml:trace contextRef="#ctx0" brushRef="#br0">0 88 7331,'8'-10'-471,"1"-5"1,9 5 502,-1 0 1,1 1-1,-1 5-4,1-2 1,-1 0 0,1 6 0,-1-2 5,1-4 1,-1 4 0,2-3-1,-3 3 4,2 2 1,-6 2 0,0 1-5,1 3 1,1 8 0,-1-2-24,-1 3 0,-9 3 0,3-1 0,-4 0 8,-2 1 1,0-1-1,0 1 1,0-1-14,0 1 0,-2-1 0,-2 1-41,-1-1 0,-4-7 0,6-2-37,-3-1 25,0-5 13,6 6 1,6-16 0,2-3 0,2-5 1,4-1 0,-1 5 0,0 0 1,0-1-7,0-3 1,2-1 0,1-1 0,-2 1 21,-4-1 1,1 1 68,1 0 0,2-1 70,-1 1 184,-6-1 1,0 10-258,-7 8 0,0 8 1,0 10-1,0-1-58,0 1 0,0-1 0,0 0 1,0 1 12,0-1 1,0 7 0,0-1 0,0-2-195,0-1 0,6-3 0,3 1 189,1-1 0,1 1 0,7-1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1.762"/>
    </inkml:context>
    <inkml:brush xml:id="br0">
      <inkml:brushProperty name="width" value="0.08571" units="cm"/>
      <inkml:brushProperty name="height" value="0.08571" units="cm"/>
    </inkml:brush>
  </inkml:definitions>
  <inkml:trace contextRef="#ctx0" brushRef="#br0">1 53 7322,'10'-12'-531,"-3"2"745,1 2-128,-6 3-22,14 5 1,-13-6 26,9 0 0,0 0 27,5 6-181,-7 0 120,5 0 0,-5 0 57,8 0-216,-9 0 59,7 0 1,-12 8-120,7 4 77,-7-5 48,4 9 0,-8-6 72,0 7-68,0 0 12,0 1 0,-2-1-174,-4 1 171,4-1 18,-13 1 0,11-7-12,-8 1-19,8 0 45,-3 5 0,1-5 18,0-1-32,0-8 14,6 14 0,2-9-15,4 3 13,-4 5 9,13-14 0,-5 11-16,8-8 1,-1 10 74,8-13 1,-5 11-71,3-7 5,-4 8-4,-1-13 1,-1 15 7,1-4-16,-9-4 12,-1 7 0,-2-11 29,0 8-24,0-9-4,-6 13 1,-8-13 8,-4 10 5,-3-11 0,-3 7 0,-1-7 242,-4 4-232,3-5-45,-13 8 0,8-9-134,-4 0 174,4 0-54,-1 0 1,7 0-204,-4 0 241,3 0-633,11 0 337,-7 0 283,14-9 0,-13 0 0,5-8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2.157"/>
    </inkml:context>
    <inkml:brush xml:id="br0">
      <inkml:brushProperty name="width" value="0.08571" units="cm"/>
      <inkml:brushProperty name="height" value="0.08571" units="cm"/>
    </inkml:brush>
  </inkml:definitions>
  <inkml:trace contextRef="#ctx0" brushRef="#br0">1 210 6986,'17'0'2,"0"0"0,-5 0 0,0 0 195,1 0-143,3 0 0,1 0 8,1 0 1,1-2-15,5-4 0,-5 4 27,4-4-194,-3 4 167,5 2 0,-6-2 40,5-4-289,3 4 131,-8-5 0,6 7-395,-7 0 257,-1 0 89,1 0 1,-1 0 56,1 0 40,-9 0 22,-1-8 0,0 6 0,2-6 0</inkml:trace>
  <inkml:trace contextRef="#ctx0" brushRef="#br0" timeOffset="194">315 0 6731,'0'18'170,"0"-1"0,0 2 453,0 5-609,0-5 1,0 8-28,0-3 1,0-3-1,0 8 1,0 2 0,0 0-393,0-2 1,-2 4 404,-4-4 0,4 4 0,-6 2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49.185"/>
    </inkml:context>
    <inkml:brush xml:id="br0">
      <inkml:brushProperty name="width" value="0.08571" units="cm"/>
      <inkml:brushProperty name="height" value="0.08571" units="cm"/>
    </inkml:brush>
  </inkml:definitions>
  <inkml:trace contextRef="#ctx0" brushRef="#br0">0 175 7651,'8'-9'-130,"-6"0"0,13 9 1,-3 0 226,3 0 0,3 0 0,1 0-83,5 0 1,-5 0 0,6 0 0,0 0-32,5 0 0,-3 0 1,2 0 26,2 0 1,2 0-1,0 0 1,-2 0-1,-2 0-211,2 0 0,-4 0 1,0 0-274,-1 0 0,-3 0 474,-6 0 0,1-8 0,-1-1 0</inkml:trace>
  <inkml:trace contextRef="#ctx0" brushRef="#br0" timeOffset="256">367 0 7368,'0'12'1,"0"-1"49,0 1 0,0 7 0,0 3-79,0 1 1,0 0 0,0-3 131,0 4-164,0-6 0,0 10 0,0-7 0,0 3-109,0-3 0,0-2 1,2-1-1,2-1 170,1 0 0,9 2 0,-4-3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4.587"/>
    </inkml:context>
    <inkml:brush xml:id="br0">
      <inkml:brushProperty name="width" value="0.08571" units="cm"/>
      <inkml:brushProperty name="height" value="0.08571" units="cm"/>
    </inkml:brush>
  </inkml:definitions>
  <inkml:trace contextRef="#ctx0" brushRef="#br0">18 0 7696,'15'8'-65,"-3"4"1,4 3 0,-7 3 6,1-1 0,5 8 0,-5 4 101,0 4 1,3 2 0,-5 0-1,0 2 1,0 2-25,-4 2 1,-2 11 0,-2-3-1,0-3-43,0-1 1,0 3 0,0-3 0,0 2-54,0-1 1,0-1 0,0 1 0,0-5-54,0-4 1,-6-4-1,0-2 1,0-4-64,-2-2 0,6-1-335,-3-7 528,3-7 0,-6-10 0,-2-10 0</inkml:trace>
  <inkml:trace contextRef="#ctx0" brushRef="#br0" timeOffset="555">0 315 7454,'0'-18'0,"0"1"-202,0-1 0,0 1 1,0-1-1,0 1 140,0-1 1,2 1-1,4-1 79,6 1 1,1-1 0,1 3 0,-2 1 59,1 3 0,3 7 0,1-2 0,1 2-1,-1-2 0,6 4 1,1-3-1,-3 3-46,-2 2 1,5 0-1,1 0 1,0 0-22,0 0 0,1 0 1,-5 2-37,2 3 1,1-1 0,-9 8-3,-3 1 0,-5-3 0,-7 2 16,0 1 0,0 3 0,0 1 8,0 1 1,-5-6 0,-3-1 0,-2 1 6,-3-3 0,3 5 0,0-6 0,0 0 2,1-1 0,5 1 0,-4-4-127,0 2 90,6 7 1,2-5-1,12 4 31,4-6 1,3 1 0,2 1-2,3 2 0,5-4 0,-4 3 0,0 1 15,0 0 0,-1-1 0,-7 5 0,1-2-2,-1 1 0,-5-3 0,-3 2 5,-1 1 1,-2 3 0,-6 1-8,0 1 1,-8-1 0,-3-1 0,-5-3 52,-1-1 0,-3-6 0,-1 3 1,-2 1-11,1 0 1,3-6 0,1 3 0,1-1-98,-1 0 0,1 0 0,0-4-479,-1 4-317,8-4 842,3 5 0,22-14 0,5-3 0</inkml:trace>
  <inkml:trace contextRef="#ctx0" brushRef="#br0" timeOffset="1027">769 524 6838,'0'18'18,"0"-7"0,0 1-13,0 1 1,0 3-1,2 1 9,4 1 1,-3-3-1,7-1 1,-2-2-19,-4 1 0,0-3 0,2 0-20,4-3 24,-1 7 1,6-12-8,-3 4 1,4 2 0,1-3-1,1-1 1,-1-2-154,0-2 130,1 0 1,-2-2-17,3-4 1,-2-1-1,-1-7 1,-5 2 5,-5-1 1,2-3 0,-2-1 55,-2-1 1,-2 7-1,-2-1 58,0-1 0,0 3 368,0-2-283,0 8 1,-12-2 11,0 12-136,1 4 0,13 7 0,2 1-24,1-1 1,1 3 0,-6 1-1,0 2-18,0-1 1,0-3 0,0-1 0,0-1-121,0 1 0,0-1 0,2-1-278,4-5 202,-4 5 17,6-7 0,-6 1 186,3-4 0,-4-4 0,16-2 0,-7 0 0</inkml:trace>
  <inkml:trace contextRef="#ctx0" brushRef="#br0" timeOffset="1764">1258 332 7569,'0'-17'-659,"2"5"0,4 2 724,5 2 0,-1 3 0,2 5 0,1-2 5,3-4 1,-5 4-1,1-4-29,1 4 0,3 2 1,1-2-1,1-2 1,-1-1-31,1 1 0,-1 2 1,1 2-1,-1 0-24,0 0 0,-1 2 0,-2 2 1,-5 3-33,-1 3 0,0-4 0,-5 5 48,4 3 0,-3 2 0,-8 1-7,-3 1 0,-4-7 0,3-1 0,1 0 10,-1-1 0,-4-3 0,5 4 0,-4-2-9,-2-5 0,4 1-44,-3 2 42,0-4 0,3 4 0,3-12-14,4-6 0,2 3 0,2-1 0,4 0-32,4 1 1,1-1-1,1-4 1,1 5 9,2 1 1,3-6 0,0 5 0,-3-3 29,-3 0 1,3 3 0,-3-5 0,1 2 12,-1-1 1,4 3 0,-5-2-11,5-1 0,-6-3 0,-4-1 30,3-1 1,-7 7 0,4-1 95,-4-1 0,-2 3-19,0-2 1,-2 8-72,-4-2 0,2 5 58,-7 1 0,5 0 3,-6 0 1,6 7 0,-4 5 75,3 3 1,1 3 0,6-1-110,0 1 1,0 5-1,0 0 1,0-1-69,0-3 0,2-1 0,2-1 30,2 1 1,1-3 0,-3-1-1,4-5-336,2-1 1,0 4 0,7-4-3,-5 1 1,3-5-1,-3 2 320,3-4 0,-5-10 0,6 6 0,-7-13 0,8 5 0</inkml:trace>
  <inkml:trace contextRef="#ctx0" brushRef="#br0" timeOffset="2173">1956 350 7265,'0'9'-150,"0"-1"1,0-6 232,0 4 0,0-2-16,0 7 1,0 1-1,0 5 1,-2-1-39,-3-4 0,1 3 1,-6-3-1,1 3-38,6 3 0,-4-1 0,-2 1 0,2-1-14,-1 1 1,3-7 0,3 1 32,-4 1 1,4 3-17,-4 1 1,3-5 0,6-2 3,3-2 0,-3-1 1,9-3-1,2 2 1,0 0 0,5-6 14,-2 0 1,1 0 0,1 0-1,3 0 16,1 0 1,0 0-1,-5 0 1,-1 0-56,0 0 0,7 0 0,-2 0-78,0 0 0,-2 0 0,-4 0-194,2 0 0,0 0-146,0 0 361,-2 0 1,-5-2-1,-8-2 83,-6-2 0,-8-7 0,-5 3 0,-2-8 0</inkml:trace>
  <inkml:trace contextRef="#ctx0" brushRef="#br0" timeOffset="2475">2165 454 7569,'0'10'-481,"0"-2"0,-1-8 629,-5 0 0,4 8-65,-4 3 0,4 5 0,0 1 0,-1 1 10,-3-1 1,0 1 0,6-1 0,0 2-17,0 5 0,0-5 0,-2 6 0,-2-1-18,-2-1 0,0 6 0,6-4 1,0 0-81,0 1 0,0 3 0,0-4 0,0 0-69,0 0 1,0-1 0,-1-5 0,-4 3-222,0 1-64,-10 0 248,14-5 0,-14-7 0,3 1 0,-3-1 127,-3-1 0,-7 6 0,-2-7 0</inkml:trace>
</inkml:ink>
</file>

<file path=ppt/ink/ink17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0-17T10:00:36.466"/>
    </inkml:context>
    <inkml:brush xml:id="br0">
      <inkml:brushProperty name="width" value="0.05292" units="cm"/>
      <inkml:brushProperty name="height" value="0.05292" units="cm"/>
      <inkml:brushProperty name="color" value="#FF0000"/>
    </inkml:brush>
  </inkml:definitions>
  <inkml:trace contextRef="#ctx0" brushRef="#br0">14635 12353 0,'-25'0'266,"0"0"-250,0-25-16,-24 0 15,-26 0 1,1 25-16,-50-24 16,25-1-1,-373 0 16,299 25-15,-1 0 0,50 0-1,-149 0 1,-74 0 0,198 25-1,-149 49 1,1-24-1,148-25 1,-99-1 0,99 26-1,75-25 1,-50 0 0,49-25-1,1 24-15,24-24 16,-24 25 15,24-25 266,-74 25-281,25 0-1,-50 24 1,-99 1-1,-25 24 1,0 1 0,125-50-1,-51 24 1,125 1 0,-1-50-16,-24 49 15,-75 51 16,1-26-15,98-24 0,-73 49-1,48-25 1,51-24 0,-1 24-1,25-24 1,25-25-16,0 24 15,-24 51 1,24-51 0,0 1-16,0 24 15,0 50 1,0-49-16,0-51 16,0 76-1,74 49 1,-49-100-16,-25 1 15,49 49 17,26 25-17,-50-74 1,24 24 0,26 0-1,-26-24 1,26 49-1,-51-49 1,26 24-16,-50-49 16,74 74-1,-24-49 1,-25 0 0,24-1-1,-24-24 16,0 0-31,0 0 32,-25-1-17,50 1 17,-50 25-17,24-25-15,1 24 16,0 1-1,25-25 251,74 24-266,0 26 16,24-1-1,299 75 1,99 0 0,24-75-1,-297-49 1,273 0-1,-273 0 1,24-25 0,-74 0-1,224 0 1,-249-25 0,1 0-16,-1 0 15,125-74 1,-175 24-1,76-24 1,49-50 0,-174 100-1,-25-26 1,25 1 0,-49 24 15,0-24-31,-26 49 47,125-248-32,75-223 1,-26-198 0,-173 520-1,0 25-15,-25 25 16,0-173-1,0 148 1,0-50 0,-50 1-1,-74-1 1,74 100 0,-74-99-1,50 99 1,-1-50-1,-24 25 1,74 49 15,-74-24-15,50 49 0,24 26-1,0-1-15,0 25 31,0 0-31,1-25 16,-1 25 15,-25 0-31,-99 0 16,50 25 0,-149 24-1,124 1 1,-174 24 15,150 1-15,-150 24-1,149-49 1,25-1 0,50-24-1,49 25 1,-25-50-1</inkml:trace>
  <inkml:trace contextRef="#ctx0" brushRef="#br0" timeOffset="6355.12">23912 11485 0,'-25'0'78,"-25"0"-62,25 0-1,-148 49 16,-1 1-15,25-1 0,75-24-1,0 0-15,-1 0 16,-98 24 0,98-24-1,-74 25 16,-24-1-15,123 1-16,-74 0 31,74-26-15,-24 1 0,24 0-1,1 0 1,-150 149-16,-74 74 15,125-75 1,123-148 0,-124 149-1,-49-1 1,-1 51 0,125-125-1,24 0 1,-24-49 281,24 74-282,-74 99 1,50-124 0,-50 174-1,99-199 1,-124 348-1,99-298 1,-24 149 0,49-199-1,25 174 1,25 75-16,0-150 16,-25-148-1,49 174 16,1-26-31,49 100 32,-74-198-17,0-1-15,24-49 16,-49 24 0,25-24-1,-25 0 1,25 25-1,0-50 1,0 49 0,-1 26-1,1-1 1,0 0-16,0-49 16,24 74-1,-49-49 1,75 24-1,-50 26 17,0-75-17,-25-1 1,148 26 296,26-25-296,24 24-16,1 1 16,74-25-1,297 99 1,-297-75 0,-25-24-16,0 25 15,248-1 1,149 51-1,-496-100 17,198 49-17,-248-49 1,249 25 0,-274 0-16,50 0 15,199 24 1,-274-49-1,199 0 1,-148 0 0,98 0-1,25 25 1,-74-25 0,-75 0-1,50 0 1,-49 0 15,-1 0-31,50 25 31,-74-25-15,74 25 0,0-25-1,0 0 1,-25-25 328,25-124-344,25 0 15,-25-49 1,0 24-16,0 1 15,99-224 17,50-223-17,-124 223 17,-99 198-17,-1 50-15,-24 1 16,0-26-1,-25 124 1,25-74 0,0-74-1,-25 123 1,24-24 0,-24 50-1,0 24 1,0-25-1,0-49 17,0 49-17,-24-98 1,-1 48 0,25 76-1,-50-51 1,0-74-1,1 75 1,-1-125 0,1 125-1,-1-100 1,-24 50 0,-1 50-1,-24-50 1,0 0-1,24 74 1,-49-49 15,-24 0-15,23 24 0,51 1-1,-25 0 1,0 24-1,-1 0 1,51 1 0,-26-50 296,1-25-296,0-25-16,-174-323 31,-149-123 16,-149 322 15,397 273-46,-99-49-16,174 49 16,-75 0-1,-99 0 1,124 0 0,0 49-1,0-49 1,74 25 15,-99 25-15,-24-1-1,98-24 1,-49 0 0,25-25-1,74 0 1,-24 25-1,24-25 17</inkml:trace>
  <inkml:trace contextRef="#ctx0" brushRef="#br0" timeOffset="10665.25">6276 8037 0,'0'0'0,"-25"-25"16,0 25 15,-25-25-31,1 25 47,24 0-47,25-25 31,-25 25-15,-24 0-1,24 0 16,-25 0-15,25 25 0,-74 0-1,49 0 1,1-25-16,-26 49 16,-24-24-1,74 0 1,-74 49-1,25-24 17,49-25-17,-74 24 1,0 26 0,24 24-1,26-49 1,-26-1-1,50-24 1,1 49 0,-26-24-1,50 0-15,-25-26 16,-25 51 0,26-1-1,-1-24 16,0 0-31,0-1 0,0 26 32,25-26-17,0-24-15,0 25 16,0 74 0,0-75-1,0 75 1,25 25-1,-25-50 1,75 100 0,-51-100-1,1-49 1,50 148 0,123 100-1,-173-249 16,49 26-15,1 24 0,-50-50-1,99 75 1,-50-49 0,0-50-1,26 49 1,-51-24-1,75-25 1,-24 24 0,-51 1-1,26-25-15,24-25 16,-25 24 0,100 26-1,-75-50 16,0 25-15,-49-25-16,-25 0 16,24 0-1,-24 0 1,74 0 0,-74-25-1,50-49 1,-26 24-1,26-74 1,-26 50 0,1-1-16,-25 1 15,24-50 1,-24 49 0,25-98-1,-1-75 1,-24 148-1,-25-24 1,0 0-16,0-74 31,0 74-15,-50-124 0,-24 0-1,49 74 1,0 75-1,-24-50 1,49 99 0,-25-49-1,-49-99 1,49 173 0,-50-99-1,51 50 1,-1 49-1,-50-50 1,50 51 0,-99-51 15,-99 26-15,124 49-1,-25 0-15,0-25 16,-50 0-1,1 25 1,98 0 0,-98 0-1,98 25 1,1 0 0</inkml:trace>
  <inkml:trace contextRef="#ctx0" brushRef="#br0" timeOffset="24437.1698">9525 13345 0,'25'0'141,"24"0"-126,-24 25 1,25-25 0,-1 25-16,1-1 15,-25-24-15,0 0 16,-1 0 15,26 0 0,0-24-15,49-76 0,-74 1-1,49-50-15,1 25 16,73-273 0,-73 149-1,-1 25-15,-24 49 16,99-247-1,-50 272 1,25-74 15,-75 74-15,-24 124 0,0-25-1</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7:33.190"/>
    </inkml:context>
    <inkml:brush xml:id="br0">
      <inkml:brushProperty name="width" value="0.08571" units="cm"/>
      <inkml:brushProperty name="height" value="0.08571" units="cm"/>
      <inkml:brushProperty name="color" value="#008C3A"/>
    </inkml:brush>
  </inkml:definitions>
  <inkml:trace contextRef="#ctx0" brushRef="#br0">53 16 7569,'-11'0'-38,"1"-2"0,0-1-414,1-4 0,5 3 337,-2 10 0,4-1 0,2 6 0,2 0 115,4 0 0,3 4 0,9-5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49.732"/>
    </inkml:context>
    <inkml:brush xml:id="br0">
      <inkml:brushProperty name="width" value="0.08571" units="cm"/>
      <inkml:brushProperty name="height" value="0.08571" units="cm"/>
    </inkml:brush>
  </inkml:definitions>
  <inkml:trace contextRef="#ctx0" brushRef="#br0">1 0 7452,'0'18'-308,"0"-1"1,0 1 879,0-1-469,0 8-111,0 3 48,0 7 0,5-1 1,1 1-1,-2 2 16,-2 4 30,-2-4-119,0 6 0,6-3 156,0 1-46,0 0-192,1-6 1,-3 0-10,8 0 188,-8 0-72,3-2 1,1-2-64,4-2-486,-4-8 357,7 4 0,-11-7-112,8-1 0,-6-1 312,5-5 0,1 5 0,5-6 0</inkml:trace>
  <inkml:trace contextRef="#ctx0" brushRef="#br0" timeOffset="502">175 332 7569,'2'-19'-628,"4"-5"440,-4 5 0,13-8 220,-3 4 1,-2 3 5,1-3 1,-5 4 0,6 1 66,2 1-70,1 7 0,-3-4 35,-1 8-24,1-7 40,5 11 0,1-6 105,-1 8-125,1 0-52,-1 0 1,1 0-68,-1 0 0,-5 8 4,0 4 1,-1-3 38,7 3 6,-9 0-62,7 5 1,-14 1 81,4-1-28,-4 0-42,-2 1 0,0-1 49,0 1-26,-8-1 24,-2 1 0,-7-1-9,-1 1 3,8-1-4,-5-7 43,5 5-37,-7-5-4,7 0 2,2 5 2,8-13 5,0 6 1,6-6-35,0 3 33,8-2 1,-3 4 0,10-7-13,3 0 8,-1 0 43,2 0 0,-5 6 39,3 0-72,4 0 63,-7 2 1,5-4-57,-8 7 8,1-7 15,-1 12 1,1-9-8,-1 5 5,1 4-36,-9-7 31,7 9-10,-14-9 70,5 7-68,-7-6 0,0 7 13,0 1 22,0-9-24,0 7 89,-7-6-99,-3-1 0,-7 5 0,-1-6 0,1-1 61,-1 1-95,1-2 1,-1-4-297,1 3 191,-1-2-47,1 4 1,-1-7-268,1 0 186,-1 0 216,9 0 36,-7 0 0,7 0 0,-9 0 0</inkml:trace>
  <inkml:trace contextRef="#ctx0" brushRef="#br0" timeOffset="170134">944 760 6272,'-2'-9'153,"-2"1"83,-2 0-23,0 6 51,6-6-86,0 8 89,0 0-275,7 0 1,-2 0 71,6 0-37,1 0 1,6-1-1,-1-5 1,-5 4 14,-1-4-2,1 4-15,5 2 0,-5 0 8,0 0 1,-1 0-3,7 0 1,-7 0-2,1 0 0,0 0 23,5 0-21,-7 0-1,5 0-26,-5 0 32,0 0 57,5 0-222,-13 0 0,6 2-107,-8 4 0,0-2 221,0 7 1,-2 1 0,-4 5 50,-5 0 1,1-1-1,0-2-8,3-2-16,-7-9-21,12 13 0,-13-13 15,11 10-13,-2-10 1,4 11 10,-4-8-7,4 0 2,-6 1-112,8-5 30,0 6 74,0-8 1,8 0-45,4 0 0,3 0 45,3 0 0,-1 0 1,1 0-14,-1 0 32,1 0-10,-1 0 0,0 0-17,1 0 1,-6 0-5,-1 0 73,-7 0 1,10 2-25,-8 4 1,5 4 0,-5 7 22,-2-1-60,6-5 1,-9 4-14,5-3 25,-4 4 1,-2-5 3,0 1 1,0 0 0,0 5-1,-2-1 29,-4-5 0,5 4 0,-7-4 4,0-2 0,-2 7 0,-7-6 0,-1-1 42,1-3-43,-1 4 1,1-9 40,0 5-49,6-3 6,-4-3 0,6 0 37,-9 0-44,8 0-8,-5 0 32,5 0-22,-7 0-33,-1 0 1,7 0 20,-1 0 0,5 0 0,-1-3 0,-2 0 55,0-3 0,4 0-19,-5 6 0,-1-6 66,-5 0-104,7 1 0,0 5-36,4 0 49,4 0 47,-5 0-67,7 0-673,0 0 1,7 6 0,3 5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347"/>
    </inkml:context>
    <inkml:brush xml:id="br0">
      <inkml:brushProperty name="width" value="0.09086" units="cm"/>
      <inkml:brushProperty name="height" value="0.09086" units="cm"/>
      <inkml:brushProperty name="color" value="#FF0000"/>
    </inkml:brush>
  </inkml:definitions>
  <inkml:trace contextRef="#ctx0" brushRef="#br0">11299 4068 5978,'5'7'56,"-4"4"7,10-10 0,-4 5-29,6-6 1,-5 4 0,0 0 1,2-1 0,-3-2 0,1 1-11,2 2 0,-3-3-74,1 3 1,0 2 63,5-2 1,-1 0 0,0-4 0,1 0 1,-5 0 0,0 0 0,2-1 31,1-4 1,1-1-1,1-7-19,-1 1 0,1 4 0,-1-1 1,0 0 1,1-2 0,-1-6 0,1 0 1,-1 2-6,0 2 1,5 0 0,-1-1 0,0-1-1,-3-1 0,0-2 0,-1 3 1,1-2-3,-1 2 1,2-3-1,1 1 1,1 2-22,0 2 0,-3-4 1,0 0-1,-1 2-19,1 2 1,-1 0-1,0 2 1,-1 1-32,-2 2 1,0 4 0,-3-3-166,1 2 192,-4-5 1,3 9-345,-1-4 364,1 4 0,7 1 0,-1 0 0</inkml:trace>
  <inkml:trace contextRef="#ctx0" brushRef="#br0" timeOffset="1">15106 3820 6328,'0'12'-62,"1"-5"1,2-1-3,1-1 1,2-2 66,-2 5 1,-1-4-19,5 5 0,0-2 1,5 2 13,-1-1 0,0-5 1,1 3 1,-1-1 0,1-3 1,-1 2 4,0-3 0,1-1 1,-1 0 10,1 0 1,-5 0 0,0 0-11,2 0 1,-3 0 0,1-1 0,1-3-12,3-5 1,-4 2 0,0-1 0,2-1 1,1-2 0,1-2 0,1 1 0,-1-1 0,1 1 1,3 0 0,1-1 0,-2 1 11,-1-1 0,-2-3 0,2-1 0,1 2 22,1 1 0,2-2 1,-3-1-1,3 1 7,2-2 0,-1 3 0,3-5 1,-1 1-19,1 0 1,1 2 0,1-2 0,0 1 3,-3 3 1,-2 1-1,-3 2 1,0-1 28,-2 1 1,1-1-20,-3 1 0,-3 4-316,-1 0 58,-5 5 0,1-1 223,-4 8 0,-4 8 0,-3 7 0</inkml:trace>
  <inkml:trace contextRef="#ctx0" brushRef="#br0" timeOffset="2">18976 3907 7569,'0'7'-1306,"1"-2"1247,3-5 0,2 6 67,2 2 0,-1-3 0,-5 1-17,3-1 0,3-2 0,-3 4 17,2-1 0,1-2 0,4-4 0,1 0 19,0 0 1,-1 0 0,2 0 0,1 0-16,2 0 0,-1-4 1,-2-2-1,1 1-1,2-1 0,-1-4 1,-3 4-1,3-3 0,0 1 0,3 0 1,-4-5-1,3 1-1,1 0 0,0-1 1,3-1-1,-1-1 16,1-1 0,1-2 1,2 3-1,0-3 28,-1-2 0,0 4 0,0-5 0,-2 0-20,0 2 1,4-4 0,-4 2 0,3-2-3,0-2 1,4 0 0,-6 2 0,-1 1-20,2 1 0,-2 2 0,2-2 0,-3 4-54,1 4 0,-7 0 0,2 1 0,-3 1-26,-2 3 0,-2 1 0,1 4 0,-3-1-21,2 1 1,-4 3 87,3 4 0,-7 3 0,4 5 0</inkml:trace>
  <inkml:trace contextRef="#ctx0" brushRef="#br0" timeOffset="5">12005 2158 6078,'-6'6'0,"-4"-4"0,4 5-61,0-1-58,3 3 0,-5-7 129,5 2-10,1-3 0,-3-6 0,5-2 0</inkml:trace>
  <inkml:trace contextRef="#ctx0" brushRef="#br0" timeOffset="43">6871 3981 6668,'8'0'83,"0"0"38,-5 0-88,3 0 0,-5 0-85,3 0 1,-1 2 32,5 2 0,-4 1 0,3 5 0,0-2 23,0 2 1,0-3 0,3 1 0,-2 0 44,1-1 1,-2 0 0,2-4 7,0 1 0,2 0 0,2-4 1,-1-1 18,1-4 0,4-3 1,4-8-1,4-6-95,4-6 0,9-6 0,12-12 0,-21 20 0,0-2-151,3-1 1,1-1-1,5-6 1,2-1-281,3-2 1,1 0-1,-9 8 1,0-1-1,1-1 1,72-67-1</inkml:trace>
  <inkml:trace contextRef="#ctx0" brushRef="#br0" timeOffset="44">1873 6189 7371,'8'0'-771,"0"0"1019,2 0 1,-3-4-69,1 0 1,-4-1-21,4 5 1,-3 0-219,3 0 71,-5 0-8,2 0 1,-5 2 0,-1 1-19,-3 1 0,1 1 1,-5-1 2,-2 5 1,-1-3 0,-1 3 0,-1-1 9,1-1 1,-1 4-1,1-4 1,0 1-64,-1 0 1,-1 1 0,-1 2 0,-1-2 15,1 0 1,1-1-1,1 3 1,1-2 4,0 0 1,3-5-1,1 4-113,-2 2 82,5-5 51,-1 6 1,6-8 0,2 4-3,2-2 1,-1 0-1,5-4 42,1 3 0,3-3 0,0 5 33,0 0 1,1-5-1,-1 3 1,1-1-39,-1 1 1,4-3-1,1 5 1,-2-2 18,-1 0 0,-2 4 1,1-2-1,-1-1-18,1 1 1,-5 2-1,-1-2 1,0 1-51,-1 2 1,-3-2 0,1 1 8,-2 2 0,-4 1 1,-2 1-1,-4 1 6,-3-1 1,-6 1 0,1-1-1,-1 0 20,-1 1 0,3-1 0,-5 1 0,-1-1-9,2 0 1,1-1 0,5-1 0,1-2 43,0 2 0,-1-3 0,2 1 14,3 2-17,2-5 0,6 2 0,2-4 68,2 1 0,3 0 0,5-4-44,1 0 1,3-1-1,1-2 1,-1-1-5,2 1 0,-3-2 0,4 1 0,-1-1-31,-2 0 1,3 4-1,0-4 1,2 4-26,-1 1 1,-3-4 0,2 0-1,1 1-42,-1 2 1,-3 1 0,4 0-1,-2 0 11,-3 0 0,-1 0 1,-2 0-1,0 0-186,1 0 0,-1 0 0,1 0-687,-1 0 909,0 0 0,1-6 0,-1-1 0</inkml:trace>
  <inkml:trace contextRef="#ctx0" brushRef="#br0" timeOffset="45">2567 6238 6854,'0'13'278,"0"-1"-238,0 1 0,0-5 1,0 0-1,0 2-29,0 1 1,4 1 0,2 1-1,1-1 4,2 0 1,2-3 0,2-2 0,-1-1 5,1 1 0,-1-4 0,1 1 0,-1-2-19,0-2 1,5 0-1,1 0 1,0 0 25,0 0 0,0-2 0,-3-1 0,1-2-7,-1-2 0,3-1-1,-1-5 1,-2 1-2,-1 0 1,-3-1 0,-2 1-1,0-1 3,0 1 0,1 0 0,0-1 1,-3-1-31,-2-2 0,3 6 0,-4-2 0,1 2-31,0 3-34,-4-4 0,6 10 39,-3-3 1,-2 4-1,2 4 24,-3 4 0,4 5 1,0 2-1,1 1 19,-1-1 1,1 3 0,-2 0 0,4 0-16,3 0 0,-3 4 0,1-1 0,-1 2-3,-1 2 1,4-4 0,-4-1 0,1 2 4,0 2 1,-4-1-1,3-1 1,0-1-2,0 1 1,-3-4-1,3 0 1,-2-2 69,-2 1 1,-1-1 0,-2-3 23,0-1 1,-2 1 0,-2-2-8,-4-3 1,-3-1-1,-3-4 1,-1 1-40,-2-2 1,-5 0 0,2-2 0,-4 0-17,-1 0 1,5 0 0,-1 0 0,0 0-120,2 0 0,-3 0 1,5 0-243,2 0 0,2-4-584,0 0 918,6-6 0,7 3 0,7-5 0</inkml:trace>
  <inkml:trace contextRef="#ctx0" brushRef="#br0" timeOffset="46">3944 6387 6059,'12'0'203,"1"0"0,-1 2 0,1 0-128,-1 2 1,-4 1 0,0-5 0,2 0 9,1 0 1,2 0 0,-1 0 0,0 0-61,1 0 1,-1 0 0,1 0 0,-1 0 26,0 0 0,1 0 1,-1 0-425,1 0 1,-1 4 0,0 0-174,1-1 545,-6 4 0,-2-1 0,-5 7 0</inkml:trace>
  <inkml:trace contextRef="#ctx0" brushRef="#br0" timeOffset="47">4068 6548 7569,'0'7'-438,"0"0"1,1-4 613,3 1 1,3 0-1,6-4 1,-1 0-189,1 0 0,3 2 0,2 0 0,0 3 117,0-3-105,4 0 0,3-2 0,6 0 0</inkml:trace>
  <inkml:trace contextRef="#ctx0" brushRef="#br0" timeOffset="48">4849 6226 7424,'-5'-7'-948,"2"-3"1052,-5 6 0,5-1 777,-1 1-873,3 2 1,1 2-1,0 9 1,0 2-14,0 1 0,0 5 1,0 0-1,1 3-15,3 2 0,-3 3 0,4 2 1,-3 2 15,2-1 1,-2 3 0,2 1 0,-1 0-57,1-3 0,-3-3 0,5-1 0,-2-1 2,0 1 1,1-4 0,-2-2 0,1-1-28,-1-3 0,3-1 0,-2-2 1,0-1-109,1-2 0,-3-2 101,2-3 0,1-4 0,0 0 92,-3-7 0,0-4 0,-2-2 0</inkml:trace>
  <inkml:trace contextRef="#ctx0" brushRef="#br0" timeOffset="49">4849 6350 7569,'0'-19'-60,"0"2"1,0-1-1,0 0-74,0-1 0,2 3 0,0-4 0,3 2 0,-1 3 220,1 1 0,-2 2 0,4 0-37,-2-1 0,4 5 0,-4 1 1,2 1-63,3 4 0,-3-1 0,2 0 0,4-1-14,2 1 0,3 2 0,-3 1 1,3 0 18,1 0 0,-4 4 0,3 2 0,-1 0-19,-1 4 0,1 1 0,-5 0 0,-1-1-30,-3-2 0,2 0 0,-4 5 0,-1-1 46,1 1 0,-2-1 1,-4 0 16,0 1 1,0-1 0,-2 1 6,-2-1 1,-3 0 0,-5-1 26,0-2 0,-1 2 1,1-4-9,-1-1 1,5 0 164,0-6-124,5 0-31,-2 0 1,14 0-53,4 0 1,2 0 0,-3 1 0,1 2 10,-1 1 0,0 2 0,1-3-1,-1 1 0,1 4 1,-2-3-1,-2 1 10,0-1 0,-5 5 0,3-2-8,-2 3 1,1-2 0,-4-1 19,2 2 0,1 1 0,-7 0-1,-2-3 1,1 2 0,-5-6 82,-2-2 0,-1 4 1,-1-2-75,0-1 1,-2-2 0,-1-1 0,-2 0-28,2 0 0,1 0 0,2 0-155,-1 0-135,1 0 1,5-5 107,3-4 1,4 3 0,5-3 0,6 1 178,5 1 0,6-9 0,-3 2 0</inkml:trace>
  <inkml:trace contextRef="#ctx0" brushRef="#br0" timeOffset="50">5531 6387 7320,'7'6'-880,"-1"-4"823,-6 7 0,0-5 0,-2 3 0,0 0 143,-2 0 1,-5-3 0,4 4 0,-1 2 7,1 1 1,-3 1-1,3 0 1,3 1-61,0-1 0,2 1 0,0-1 1,0 2-14,0 2 1,2-2 0,2 3 9,4-4 0,3-2 1,3-1-1,1-3-12,2-1 0,5-2 0,-3-4 0,2 0 19,-1 0 1,-1-2-1,4-2 1,-3-3 17,2 0 0,-4-4 1,-1 3-1,-4-2 9,0 2 1,-6-3-1,-2 3 1,-1-3-24,1-2 0,-3 1 0,-4 0 0,-4-1-67,-1 1 0,-2 1 1,-7 1-1,-2 3-224,-1 2 0,0-4 0,-3 5 0,1 2-250,-1 0 0,3 2 499,-2 0 0,0 6 0,-3 1 0</inkml:trace>
  <inkml:trace contextRef="#ctx0" brushRef="#br0" timeOffset="51">6139 6387 7339,'-12'7'-312,"-1"-1"363,1-6 1,4 0-8,-1 0 1,7-6-1,-2-2-43,2-3 0,2 3 0,0-1 0,2 1 26,2 1 1,-2-3-1,7 5-4,0-2 0,2 3 0,2-3-27,-1 2 1,1 0-1,-1 5 1,0 0 17,1 0 0,-1 0 0,1 2 1,-1 2-1,0 4 1,-3 3-1,-1 2 1,0-1-88,-1 0 1,4 2 0,-4 1 0,1 3-10,1 2 1,-7-5-1,4 1 1,-2-2 20,0-2 1,0 1-1,-2-1 1,0 1-21,2-1 1,1 0-14,-5 1 246,0-6 1,-2-2-111,-2-5 1,3-5 0,-3-4-1,2-2 44,2-1 1,0-2 0,0-1 0,0-1-44,0 0 0,4-2 0,2 1 0,1-1-5,2 0 1,1 0-1,1 3 1,-1-2-11,-1 2 1,9 5 0,-5 3 0,0 1 21,1-1 1,-1 4 0,-1-1 0,0 2 2,1 2 1,3 2-1,1 2-42,-2 4 1,-1 3 0,-2 2 0,1 0 0,-1 3 12,0 0 1,-1 5 0,-1-3 0,-3 0-181,-1-1 0,2 6 1,-4-4-1,-1 1-59,-2 1 0,-1-2 1,0 4-1,0-4 215,0-1 0,-5-2 0,-2-3 0</inkml:trace>
  <inkml:trace contextRef="#ctx0" brushRef="#br0" timeOffset="52">7317 6387 7287,'-7'0'-188,"-4"0"382,5 0 1,0 0-129,6 0 1,6 0 0,5 0 0,4 0-20,1 0 1,-1 0-1,6 0 1,1 0-3,2 0 1,-4-4 0,1 0 0,1 1-102,1 2 1,2 1-1,0 0 1,0 0-52,0 0 0,-1 0 0,0-2 0,-3 0-149,1-2 1,-7-1-1,3 5-9,0 0 1,-5-1-1,4-2 265,-3-1 0,-2-6 0,0 4 0</inkml:trace>
  <inkml:trace contextRef="#ctx0" brushRef="#br0" timeOffset="53">7603 6201 7115,'0'-7'-495,"0"3"543,0 8 1,1 5 0,2 6 105,1 1 0,1 2 1,-2-1-1,1 3-170,-1 4 0,0-1 0,0 1 0,1-1-38,-2 3 0,4 2 0,-1-3 1,1-1 106,0 1-53,3-5 0,-2 3 0,5-4 0</inkml:trace>
  <inkml:trace contextRef="#ctx0" brushRef="#br0" timeOffset="54">8992 6102 7569,'0'-12'-34,"0"-1"761,-6 6-619,5-4 1,-5 11 0,6 0 0,0 9-264,0 6 0,0 4 1,0 6-1,-1 1 87,-3 3 1,2 3 0,-2 5 0,3-1-26,1-3 0,0 3 0,0-3 0,0 1 33,0-1 0,0 2 0,0-7 0,0 0-14,0-2 0,0-2 0,0-2 0,0-3 10,0-1 0,-1-6 0,-2-3-224,-1 0 1,-2-3 287,2-2 0,-3-3 0,-5-1 0</inkml:trace>
  <inkml:trace contextRef="#ctx0" brushRef="#br0" timeOffset="55">8892 6214 7378,'7'-21'-371,"-2"0"1,-3 6 356,2-1 1,-2 2 0,2 1 0,-1 1 105,1 0 1,-3 3 0,5 1 0,-2-2 51,0-1 0,6-1-111,-2 0 0,3 1 1,1 2-6,1 5 0,-1 3 0,1 1 1,-2 0-57,2 0 0,0 4 1,-1 1-1,1 2-19,-1 3 0,0 0 0,-1-1 1,-1-1-17,-2 2 1,-1 1 0,3 2 0,-3-1 23,-2 0 1,-1 1 0,-2-1 0,0 1 3,3-1 1,-3-1 0,-4-1 0,-4-2 40,-1 2 0,-1-4 0,-4 1 0,-2 0 25,-3 0 1,3-4-1,-2 1 1,2-3-20,2-1 0,3 5 130,1-1-138,5 0 0,3-8 0,9 0 0,2 1-7,1 1 1,1 2-1,-1 0 1,2 0 2,2 0 0,-2 5 1,3 0-1,-4 2 3,0 3 1,-1-4-1,-1 3 1,-1 0-3,-2 2 1,-1-2-1,1-1 1,-4 2 3,-2 1 0,-2-3 1,0 0 21,0 2 0,-2-1 0,0 1 1,-4-3 5,-1-2 1,-1 0-1,-4-5 1,-1 0-24,1 0 0,-5 0 0,1 0 1,1 0-52,1 0 1,-3 0-1,1 0 1,0 0-249,3 0 1,0 0 15,0 0 0,6-2 273,-2-2 0,7-3 0,-4-5 0</inkml:trace>
  <inkml:trace contextRef="#ctx0" brushRef="#br0" timeOffset="56">9413 6350 7569,'0'8'-239,"0"1"1,0-5-1,0 4 1,0 2-1,0 1 359,0 1 0,0 5 1,0 0-1,0 1-141,0 0 0,0 4 0,0-1 0,0 2-53,0 2 0,0-1 0,0-2 1,0-3-145,0-1 0,0 3 218,0-5 0,0 6 0,0-3 0</inkml:trace>
  <inkml:trace contextRef="#ctx0" brushRef="#br0" timeOffset="57">10046 6015 7569,'7'0'0,"-2"0"0,-5 2 27,0 2 0,-4-2 0,-1 5 0,-2 0-4,-3 0 0,-2 0 0,-3 3 0,-3-3-119,-2-2 1,4 5 0,-3-2 0,-1 2 71,1-2 1,4 3 0,-2-4 0,3 1 1,2 0 1,4-1-1,0 3 10,-2-2 1,4-4 11,2 5 1,3-5 0,2 3 1,3-2 0,-1-1 0,7-2 1,2 0 10,3 2 1,2 1 0,-3-5 0,1 0-11,1 0 0,1 1 1,-5 2-1,1 1 0,-2-1 0,2 2 1,0 1-50,-1 1 0,-5-3 0,-1 3 24,-1-2 1,-3 5 0,0-2 28,-4 3 1,-1-3 0,-5 1 0,-2-1 6,-1-1 0,-2 4 0,0-4 0,2 1 48,-2 0 0,1 0 0,-1 5 33,1-1 1,4-4 0,1 1-49,1 0 0,2 2 0,4 2-47,0-1 1,2 1 0,2-2 10,4-3 0,4 2 0,4-6 0,2-2-135,1 0 1,-3-2 0,5 0-1,0 0-147,-2 0 0,7 0 0,-4-2 271,0-2 0,0-3 0,3-5 0</inkml:trace>
  <inkml:trace contextRef="#ctx0" brushRef="#br0" timeOffset="58">10368 6189 7569,'0'-8'-279,"0"-1"0,3 1 0,4-3 0,-1 3 1,5 4 400,0 2 0,1 1 0,0-2 0,0-1-9,1 1 1,0 3 0,-1 3 0,-1 2-82,-3 2 0,3-3 0,-2 5 0,0 0-45,-1 2 0,2 2 0,-4-1 0,-1 1-45,1-1 0,-2 5 1,-4-1-1,0-1 12,0-1 0,0-2 1,0 1-1,-2-1 29,-2 1 0,2-5 0,-5 0 0,0 0 25,0-1 1,3-1-1,-5-6 5,0 0 1,2 0 0,-1 0 22,-2 0 0,4-2 0,2-2-31,3-4 1,1-3 0,0-1 0,1 1-5,3 2 0,2-2 0,4 3 0,-2-4-4,2-5 1,2 3 0,3-2 0,2 2 13,-2 2 1,-3-1 0,-2 1-1,-2-1 28,2 1 0,1 0 0,1-1 0,-1 1-8,-2-1 0,2 1 0,-3 0 10,3-1 0,-4 1 16,-3-1-60,-3 6 1,-2 2-5,-3 5 0,-2 5 1,-3 4-1,2 2 28,1 1 0,1 2 0,2 1 1,-1 2-8,1-2 0,2 3 1,1 0-1,0 0 87,0-1 0,0 4 0,0-3 0,0 0-48,0 0 0,4-2 1,1-3-1,0-1-32,1 1 0,4-1 0,-3 0 0,1-1-197,0-2 0,1 0 1,3-5-94,-1-1 1,2 0 0,0 0-511,0 1 779,-1 0 0,6-10 0,1 0 0</inkml:trace>
  <inkml:trace contextRef="#ctx0" brushRef="#br0" timeOffset="59">10939 6325 7428,'0'13'-901,"0"-1"1075,0 0 1,1 1 0,2-1 0,1 1-116,-1-1 0,-2 5 1,-1 0-1,0 3 0,0 2 1,0-3-1,0 2 1,0 1-127,0 1 1,0 2-1,0-2 1,0 0-251,0-3 1,0-1 0,-1 4 316,-3-3 0,2 1 0,-3 4 0</inkml:trace>
  <inkml:trace contextRef="#ctx0" brushRef="#br0" timeOffset="60">11460 6251 7569,'-13'0'-75,"6"0"301,2 0 1,16 0-128,6 0 1,-1 0 0,2 0 0,-1 0-87,5 0 0,1 0 0,2 0 0,0 0-109,-1 0 0,1 0 0,-1 0 0,-2 0-132,-2 0 1,1 0 0,2 0 0,-2 0-36,-4 0 0,1 0 0,-2 0-174,-1 0 437,-6 0 0,2-6 0,-5-1 0</inkml:trace>
  <inkml:trace contextRef="#ctx0" brushRef="#br0" timeOffset="61">11745 6077 7031,'7'13'307,"-3"0"0,-3 2-185,-1 2 0,0 5 0,0-1 0,0 2-159,0 2 0,0 0 0,0 1 1,0 2-104,0 0 0,0 6 1,0-6-1,0 1-266,0 2 1,0-5 405,0 3 0,-5 3 0,-2-1 0</inkml:trace>
  <inkml:trace contextRef="#ctx0" brushRef="#br0" timeOffset="62">12576 6065 6977,'-4'12'75,"0"1"1,0-1 35,-2 0 0,5 6 0,-5 3 0,2 1-44,0-1 0,-2 6 0,3-1 0,0 3 6,0 2 0,0 3 0,0-1 0,-1 2-188,1-2 0,1 1 0,-1-4 0,-1 1 60,0-1 1,-1-1 0,1-6 0,0 0-51,-1-3 1,2-5 0,-4 2 0,0-3-3,0-2 1,3-4-1,-4-1-128,-2-1 1,3-2 0,-1-4 234,-2 0 0,-1-11 0,-1-3 0</inkml:trace>
  <inkml:trace contextRef="#ctx0" brushRef="#br0" timeOffset="63">12463 6226 7569,'13'-25'-612,"0"0"459,0 6 1,-1-4 0,-1 3 134,-3 1 1,3 1 0,-2 6-1,2-1 209,1 1 0,0 4 1,1 1-1,-2 1-102,3 4 1,-2-4 0,0 2 0,1 1-111,-1 2 0,1 1 0,0 1 0,3 3-43,0 5 0,1 0 0,-5 1 0,-1-1 11,2 5 1,0-1 0,-2 3 0,-1-2 18,-2-2 1,-5 5 0,1-1 0,-3 0 15,-1-3 1,0 0-1,-1-1 1,-3 1 19,-4-1 1,-3-1 0,-2-1 0,0-3 16,0-2 0,2-1 0,-1-4 31,-1 0 6,1 0 0,5-1-63,3-3 1,4-2 0,4-2-3,4 4 0,3 2 0,2 2 1,-1 0 25,-1 0 0,2 2 1,0 1-1,0 2-6,-1 2 1,0 0 0,-1 2 0,-1 0 22,-2 0 1,-1 2 0,3 2 0,-3-1-26,-2 1 1,-1-1 0,-4 0 0,0 1 15,0-1 1,-2-4-1,-1 1-4,-5 0 1,-8-2-1,0 0 1,1-1 8,1-4 1,2 0-1,-1-2 1,-1 0-66,-2 0 0,6 0 0,-2 0 0,2-2-269,3-2 0,-2 2 1,5-7-298,1 0 601,1 3 0,8-10 0,1 2 0</inkml:trace>
  <inkml:trace contextRef="#ctx0" brushRef="#br0" timeOffset="64">13022 6362 7569,'9'7'-78,"-2"-3"0,-2-2 1,3-2 118,2 0 0,1 0 1,0 0-28,2 0 0,0 1 0,0 2-52,-1 1 0,-5 6 0,3-2 0,-1 3 1,-2 1 0,0 1-44,-1-1 0,-2 1 0,-4-1 0,0 0 46,0 1 0,0-1 1,-2-1-1,-2-1-7,-4-2 0,-3 0 0,-2 3 0,1-1 35,0-2 1,1-3 0,1 1 0,2 0 131,-2-3 0,3-1 662,-1 3-618,0-4 1,2 4 0,6-5-128,7 0 0,4 0 1,3 0-1,1 0-114,2 0 0,0 0 1,-1 0-1,0 0-37,-1 0 0,3 0 0,0 0 0,0 0 55,0 0 1,3-1 53,-6-3 0,14-3 0,-3-5 0</inkml:trace>
  <inkml:trace contextRef="#ctx0" brushRef="#br0" timeOffset="65">14151 5941 7569,'7'1'-577,"-3"3"1,-3-1 626,-1 5 1,-4-4 0,-1 3 0,-1 0-23,0 0 1,-1-3 0,1 3 0,-1 0-22,-3 0 1,-1-3 0,-1 4 7,0 2 1,2-3 0,-1 1 0,-3 0 0,0 1 6,1-1 0,-4-1 1,1 2-1,-1 0-1,-1 0 0,3-2 0,-4 1 0,-1 1 4,1-2 1,3 4-1,0-4 1,4 1-15,4 0 0,-2-4 0,4 3-16,0-1 1,3 3 4,-1 0 1,4-4-1,4-1 1,4-1 0,3 1 1,2-3 0,-1 5 0,0-2 35,1 0 1,1 2 0,1-3 0,1 1-22,-1-2 1,-1 4 0,-1-1-1,-1 1-30,0-1 1,-2 1-1,1-3-96,-3 1 0,-3 4 0,1-2 74,0 1 1,-3-1-1,-7 4 33,-5-2 0,-2-1 1,-1 3-1,-1-2 43,1 2 0,0-3 1,-1 0-1,1-1 37,-1 1 0,1 0 0,1 3 0,1-3-10,2-2 1,4 5-1,-3-2-17,2 3 0,0-3 0,5 1-22,0 0 0,5-2 0,4 0 0,1-1-40,3-4 1,0 4 0,4-2 0,-1-1 7,-1-2 1,2-1 0,2 0 0,-1 0-82,0 0 0,3 0 1,-3 0-1,-1 0-251,1 0 0,0-4 0,-4-1 336,4-2 0,-2-7 0,-3-5 0</inkml:trace>
  <inkml:trace contextRef="#ctx0" brushRef="#br0" timeOffset="66">14288 6226 7241,'6'-6'-295,"1"1"0,-4-5 1,3 3 296,0 2 1,3-3 0,2 2 91,2-1 0,0 4 1,-1-1-35,1 3 1,-1 2 0,1 3-46,-1 5 0,-4 2 1,-1 1-1,-1 1-54,-4-1 1,3 0-1,0 2 1,-2 1 18,-2 2 0,-1-1 1,0-3-1,-1-1-12,-3 1 0,0-1 1,-2 0-1,-1-1-17,0-2 1,3 0-1,-4-5 82,-2-1 1,-1-1 6,-1-2 1,5-2-5,3-2 1,2-3 0,2-5 0,2 1-21,2 3 1,-1-4 0,5 4 0,1-3-22,3-1 0,1-2 0,1-1 0,4-2 28,-3 2 0,-5 1 1,-2 2 10,2 0 1,0-1 0,2 1 0,-3-1 41,0 1 0,-2 0 180,1-1-105,3 1-143,-10 5 1,3 3 0,-7 8 0,-1 4 18,2 3 1,-5 3 0,4 1 0,0 2-19,2-2 0,0 3 0,-2 0 1,-1 0-41,0-1 1,4 4-1,0-4 1,0-2-106,0-1 0,0 2 0,4 1 0,1-4-275,2-3 0,1 1 411,5-3 0,5-2 0,1-1 0</inkml:trace>
  <inkml:trace contextRef="#ctx0" brushRef="#br0" timeOffset="67">14759 6412 6451,'8'0'188,"0"0"0,1 4 1,3 2-172,-1 1 0,2 1-46,0 4 1,-2 1-1,-3-1-19,-3 0 0,-4 1 0,-1-1-19,0 1 0,0-1 0,-1-1 0,-4-1 49,-3-2 0,-3 0 1,-3 3-1,-1-1-5,-1-2 1,-2-1 0,3 3 0,-2-3 3,2-2 0,-4 3 0,4-3 0,-1-1 141,3 1 0,4-3 1,1 3 44,-2 1 128,5-5 0,1 4-176,8-5 1,3 0 0,4 0 0,3 0 69,-2 0 1,0 5 0,2-1 0,1-2-76,2 0 1,1-2 0,-4 0-1,5 0-114,0 0 1,-4 0-1,3 0 1,-1 0-292,-2 0 1,3 0 0,-6 0 290,1 0 0,-1 5 0,0 2 0</inkml:trace>
  <inkml:trace contextRef="#ctx0" brushRef="#br0" timeOffset="68">15515 6325 6603,'13'0'67,"-1"0"0,2 0 41,1 0 1,4 0 0,1 0 0,-1-1-49,-1-3 1,-4 2 0,4-2-1,-3 3-15,3 1 0,0 0 0,-3 0 0,1 0-120,-1 0 1,-1 0 0,-1 0 0,-1 0-155,0 0 1,-3 0 0,-1 0-383,2 0 611,-5 5 0,1-3 0,-6 3 0</inkml:trace>
  <inkml:trace contextRef="#ctx0" brushRef="#br0" timeOffset="69">15750 6214 7463,'0'-6'166,"0"6"1,0 6-76,0 6 1,0 0 0,0 1 0,0-1-66,0 1 0,-3-1 0,-1 2 0,1 1-182,2 1 0,-4 5 1,1-3-1,2 0-110,0 0 1,2 3-1,0-5-413,0-1 679,0-1 0,6 4 0,1 1 0</inkml:trace>
  <inkml:trace contextRef="#ctx0" brushRef="#br0" timeOffset="70">16470 6052 7569,'-7'0'-630,"1"0"945,1 0 1,3 0-189,-7 0 1,7 6 0,-3 2-102,4 3 0,1 2 0,0 0 0,0 4-1,0 4 0,0 2 1,0 2-1,0 0-13,0-1 1,0 5-1,0 3 1,0 1-170,0 2 0,0 7 0,0-6 0,0 1 87,0 2 1,-5-9 0,2 7-1,-1-2 30,4-3 0,0 2 0,0-6 0,0-4-17,0-2 1,0-6 0,0 0 0,0-2-133,0-2 0,0-3-347,0-1 536,0-5 0,0 2 0</inkml:trace>
  <inkml:trace contextRef="#ctx0" brushRef="#br0" timeOffset="71">16370 6152 7569,'0'-13'-136,"6"1"0,-3-1 0,4 1 220,-1 0 0,3-1-47,0 1 0,2-1 0,1 2 14,1 3 1,-5 1-1,0 4 1,2-1-46,1 2 1,1 0 0,1 4-34,-1 2 1,-4-2 0,0 7 0,0 0-41,-1 2 1,5-2 0,-5-1 0,1 2-77,0 1 0,-5 1 0,1 0 114,-3 1 0,3-1 1,0 1 0,-1-1 0,-6 0 0,-3-1 23,-1-2 0,0 0 0,-5-5 0,-1 1-7,0 0 0,0-4 1,2 5-1,-1-2 28,-1 0 1,4 0 24,2-4 30,4 0 0,7 0-44,8 0 1,4 2-1,-4 1 13,-1 1 1,2 4 0,0-3 0,0 1-42,-1-1 1,-1 5 0,-2-3 0,-2 1-37,-1 1 1,0-1 0,-5 4 28,4 1 0,0-1 1,-7 0 2,-2 1 1,0-5 0,-3-1 0,-3 0 20,-1 0 1,-1-3 0,0 3 0,-1-2 10,0-2 0,0 3 0,2-2 0,-1-2-60,-1 0 0,4-2 0,2 0-333,-3 0 1,4-2 365,2-2 0,3-3 0,1-5 0</inkml:trace>
  <inkml:trace contextRef="#ctx0" brushRef="#br0" timeOffset="72">16805 6424 7569,'-7'-5'-419,"2"2"513,5-5 1,1 5 0,1-2 23,3-1 1,5 5 0,-2-3-21,3 2 0,0 2 0,2 0 0,0 0-346,0 0 0,-1 6 102,0 2 1,-1 3-1,-2 1 53,-5 1 1,1-1 0,-1 1 33,-1-1 1,-3 0 0,-4-1-1,-3-1 39,0-2 1,-4-1 0,4 3 0,-1-3 37,0-2 0,4 4 72,-5-5-66,7 5 0,-2-7 1,8 2-1,3-3 36,5-1 0,0 2 0,1 0 0,-1 3-12,1-3 1,-1 0 0,0-1-1,1 2-34,-2 1 0,2 6-68,0-2 0,-2 3 1,-3 1-24,-4 1 0,-2-1 1,-2 0 47,0 1 0,-6-5 0,-2 0 1,-3 2 15,-2 1 0,0-3 0,0-1 1,-2 0 81,-1 0 1,-2-4-1,2 2 1,-1-1-46,-3 1 1,5-1 0,-4-4 0,4 0-47,-2 0 1,1 0 0,3 0-1,1 0-144,0 0 0,5-2 0,1-2 166,1-4 0,3-3 0,-3-2 0</inkml:trace>
  <inkml:trace contextRef="#ctx0" brushRef="#br0" timeOffset="73">17537 6102 6795,'7'0'667,"0"0"-549,-3 0 9,-3 0-127,5 0 1,-6 1 0,-2 2-11,-2 1 0,-3 4 0,-5-2 1,1 1 21,3 3 0,-8-4 0,4 3 0,-2 0-71,1 2 0,0-2 1,-2-1-1,1 2 24,-2 1 0,-1 0 0,6-2 1,1 0 13,1 0 0,6-2 0,-4 1 22,2 2 0,0-3-1,5 1 1,2-5-1,2 2 1,3 0 3,5-1 1,1 0-1,-1-3 1,2 2 16,2 1 1,-2 0-1,4-4 1,-1 2-14,-1 2 0,1-3 0,-4 5 0,3-2-40,0 0 0,1 0 1,-5-3 34,1 4 1,-3-3 0,0 5-131,-2-1 1,-5 3 112,1 0 0,-6-3 0,-4 1 0,-1 0 21,-3 0 1,0-3 0,-3 3 0,1 0 1,-1 0 1,1 0 0,1 2 0,1 0 1,2 0 1,0 1 0,-3 0 0,1-2 18,2 2 0,4 1 0,1 1 7,2 0 1,1-3-1,0-1 9,0 2 0,1-3 0,2-1 1,6 0-20,2-3 0,6 2 0,-2-1 0,3-1-17,0-2 0,1-1 0,4 0 0,0 0-162,-3 0 0,1 0 1,2-1-1,-1-2-254,-2-1 1,-1-5 405,3 0 0,1-2 0,-3-1 0</inkml:trace>
  <inkml:trace contextRef="#ctx0" brushRef="#br0" timeOffset="74">17909 6338 7240,'4'-13'-238,"6"1"1,-3 1-1,1 1 1,2 3 345,0 2 0,3-4 1,-1 5-1,1 2-2,-1 0 1,1 2 0,-1 0-58,0 0 1,1 0-1,-1 2-84,1 2 1,-2 3-1,-2 5 1,-2 0 12,-1 1 1,-2-1-1,-4 2 1,0 1-13,0 2 1,0-1-1,0-3 1,0-1-2,0 0 1,0 1 0,0-1 0,-2 1 65,-3-1 1,4-4 70,-8 1 0,0-3 17,-2 3-76,4-4 0,1-10 0,6-4-25,0-2 0,4-1 1,2 0-1,-1-1-31,1 1 0,3-1 1,-2 1-1,2 0-1,-1-1 0,-1 1 0,1-1 0,0 1 7,-3 0 0,1-1 1,-3 1-1,3 1 66,1 3 1,-5-4 232,2 4-107,-2 3-128,-2-1 0,-2 17 0,0 4-28,-2 3 1,-2 0 0,3-4-1,-1 1-36,1 2 0,2 3 1,1-2-1,1 0-91,4 0 1,-3-1 0,4-4 0,1 1-112,1-1 0,0 2 1,5-7-1,-1 3-170,0 1 1,2-5 378,3-3 0,-4 3 0,5 0 0</inkml:trace>
  <inkml:trace contextRef="#ctx0" brushRef="#br0" timeOffset="75">18430 6511 7564,'0'-7'124,"5"3"0,2 3 1,6 1-153,-1 0 0,-1 1 0,-1 2 0,-4 2-138,0 2 1,4 2 0,-3 3 67,0 0 0,-2 1 1,-5-1-1,0 1-11,0-1 1,0 0 0,-1 1 104,-3-1 0,-3 1 1,-6-2 3,1-3 0,4 2 45,-1-6 1,2 1-7,-1-1 1,3-2 74,10 2 1,2-3 0,5-1-41,1 0 0,-5 0 0,-1 0 0,4 0-43,0 0 1,2 6-66,-1 2 0,-1 3 1,-4 1 19,-2 1 0,-4-1 1,-1 1-3,0-1 1,0 0 0,-1 0 0,-4-3 31,-2-1 1,-4-3-1,-1 1 1,-2 1 39,-3 0 0,2-4 1,-6 2-1,1 0 35,0-1 1,-3 0 0,2-4 0,-1 0-102,2 0 0,-4 0 0,5 0 1,0-1-221,2-4 1,2 3 0,4-7 0,-2 1-559,1 1 788,5-4 0,-4-1 0,4-8 0</inkml:trace>
  <inkml:trace contextRef="#ctx0" brushRef="#br0" timeOffset="76">18988 6338 7798,'10'1'47,"-1"3"0,1-3 0,0 4 1,0-4 46,2-1 1,3 0 0,0 0 0,1 0-96,0 0 1,2 0 0,-1 0 0,1 0-19,0 0 0,3 0 0,-3 0 0,0 0 6,-1 0 0,3 0 0,-2 0 0,-2 0-173,1 0 1,-2 0 0,2 0 0,-4 0-118,0 0 1,-6 0 0,2 0-374,1 0 676,-4 0 0,-1-6 0,-5 0 0</inkml:trace>
  <inkml:trace contextRef="#ctx0" brushRef="#br0" timeOffset="77">19248 6226 7569,'-6'-6'-1064,"0"5"1142,6-4 1,-4 6 0,0 3 90,0 4 0,4 3 0,0 3 0,0 1-89,0 2 1,0 5 0,0-1 0,0 2-5,0 2 1,0 0-1,0-1 1,0 1-145,0 0 1,0 0-1,0 0 1,4-2-186,0-2 1,1 2 0,-2-4 0,0 1 252,1-4 0,3-2 0,0-2 0</inkml:trace>
  <inkml:trace contextRef="#ctx0" brushRef="#br0" timeOffset="78">20067 6065 7232,'-6'-7'-440,"4"1"0,-7 6 486,0 0 1,2 0 0,-2 2 72,0 2 0,-2 3 0,4 7 0,1 1 7,0 1 0,6 6 0,-7-1 1,4 4-15,-1 4 0,0 1 0,2 4 0,0 0-71,-2 0 0,-3-2 0,5 1 1,-2 1-127,1 2 0,-2 0 0,0-2 1,3-2-7,1-2 1,-4 3-1,0-4 1,4-1 26,-1-2 0,-2-1 0,0-2 0,1-1-32,2-1 0,-1-6 0,0 2-63,-3-4 1,0-6 13,1-2 1,1-5 0,-4-5 144,2-3 0,1-8 0,-2-4 0,-1-5 0</inkml:trace>
  <inkml:trace contextRef="#ctx0" brushRef="#br0" timeOffset="79">19893 6226 7484,'4'-23'-76,"1"2"0,-1-1 1,-3 5-1,2 2 55,1 1 0,3 2 1,0 0-1,-1-1 95,4 1 1,-1 3 0,3 1-45,0-1 0,2 2 0,6 0 0,-3 1-46,-3 4 1,3 0 0,0 2 0,2 0-42,-2 0 0,4 0 0,-4 2 0,-2 0 70,-1 2 1,-7 6 0,2-2-76,1 3 1,-5 2-1,-1-1 12,-2 1 1,-2-1 0,-2 0 0,0 1-4,-2-1 0,-6-4 1,0-1-1,-5 0 37,0 0 0,-3-4 0,3 2 0,-2 0 23,2-1 1,1 0-1,2-4 1,0 0 84,-1 0 1,5 0-3,-1 0 0,8 1-21,1 3 1,7-2 0,8 3-36,2 1 1,-1-5 0,-2 5 0,1-2-10,2 0 1,-1 1-1,-3-2 1,-1 3-18,1 1 1,-2-3 0,-2 3 0,-3-1 22,1 1 1,-3-3 0,-4 5-1,0 0 0,-2 2-22,-2 2 1,-3-2-1,-6-2 1,-4-2-2,2-1 0,-2-2 0,4-3 0,0 2-11,-3 1 0,2 0 0,-3-4 0,4 0-46,0 0 1,1 0 0,-1 0-703,1 0 116,-1 0 635,7 0 0,-1 0 0,7 0 0</inkml:trace>
  <inkml:trace contextRef="#ctx0" brushRef="#br0" timeOffset="80">20179 6338 7569,'12'0'-147,"0"0"0,-3 0 166,-1 0 1,-1 1 30,1 3 0,1-1 0,-4 5 0,-3 2 15,0 1 1,2 3-50,0 2 1,2 1 0,-3 1-1,2-6-16,2-1 0,-4 0 0,1 0 0,3-1-22,1-2 0,-1-5 1,1 1-7,1-3 0,3-1 0,0 0 0,1 0-4,-1 0 1,0 0-1,1-1 1,-1-2-7,1-1 1,-2-6-1,1 2 1,-2-3 24,-2-1 0,-4 3 1,3 1-1,-1-2 27,-4-1 0,0 3 124,3 0-95,-3 5 1,-2-1 0,-6 8 0,2 6-1,-2 5 1,1 0 0,2 6-1,-1-1-143,0 0 1,3 3 0,1-4 0,0 2-88,0 0 1,0-6 0,0 1-1,0-2-281,0-1 468,0-6 0,6 4 0,1-5 0</inkml:trace>
  <inkml:trace contextRef="#ctx0" brushRef="#br0" timeOffset="81">21219 5866 6384,'-11'0'873,"3"0"-717,-2 6 1,3-1-127,-5 4 1,1 2-1,1-4 1,1-1-39,0-1 0,-2 0 0,-3 1 1,-1 0-71,-1 4 0,-3-3 0,3 1 1,-3 2 63,0 1 0,-4 0 0,6-1 0,-1-2-15,0 2 1,0 1 0,7 1 60,-1 0 1,5 1-1,3-1-7,2 1 1,4-2 0,2-2-5,4-1 1,3-3-1,3 2 1,1-2-10,0-2 1,8 2 0,-2-1 0,1 1-5,-1 0 1,-2-4 0,-4 5-1,2-2 3,-2 0 0,-1 6 0,-2-3-50,1 0 1,-7 4-61,-1-3 1,-4 3 79,-1 1 0,-6 1 0,-2-1 0,-3-1-36,-1-3 0,-1 4 0,0-4 1,1 1 56,-1 0 0,2 2 0,-2-3 0,1 2 70,0-2 0,2 3 0,3-3-17,3 3 0,0 2 0,4-1 1,0 0 64,0 1 1,0-5 0,0 0 0,1 1-38,3-2 0,-1 2 1,4-5-1,4-1 18,0-2 0,5 4 0,1-1 0,-1-2-188,2 0 0,0-2 0,3 0 0,1 0-129,0 0 1,2 0-1,-1 0 1,3-2 52,-1-2 0,-5 2 0,0-5 163,3 1 0,-5-9 0,-1 1 0</inkml:trace>
  <inkml:trace contextRef="#ctx0" brushRef="#br0" timeOffset="82">21518 6164 7569,'4'-12'0,"2"1"0,1 1 0,2 2 0,-2 1 0,1-3 0,1 3-19,3 2 0,0-4 0,0 4-3,-4-2 1,6 4-1,-1-1 1,0 3 103,2 1 0,-4 0 1,2 1-1,-1 2-59,1 1 0,0 6 1,-1-2-1,1 2-129,-1-2 1,-4 6 0,-1-3 0,-1 1 46,-3 3 0,-2 0 1,-1-2-1,0-1 18,0 1 0,-4-1 0,-2 0 0,-1 1 28,-2-1 1,-2-1-1,-2-1 1,1-3 22,-1-2 0,0 4 0,1-5 0,-1-2-1,2 0 1,2-2 0,2-2-4,1-2 0,3 2 0,3-7 1,0 0-21,0-2 1,1 2 0,1 1 0,5-2 7,5-1 0,-2-1 0,6 0 0,-3-1 12,0 1 0,4-1 1,-1 1-1,0 0-27,-2-1 0,-2-3 0,0-1 0,-2 2-3,0 1 0,0-2 1,-2-1-1,0 2 21,0 1 1,-5 2-1,1-1 49,-3 1 0,3 4 6,1-1 0,-3 7 1,-4-1-29,-3 6 0,0 2 0,2 6 0,-2 0 22,-2 3 0,3 1 0,0-1 0,-1 1 10,1 2 0,-4 3 0,3-2 0,3 0-3,1 0 1,1 0 0,0-3-1,0 2-12,0-2 1,0-1 0,0-2 0,1 0-172,2 1 0,1-5 0,3 0 0,0 1-19,0-3 0,0 1 1,2-4-1,-1 1-507,1-1 656,-3-2 0,6-1 0,-5 0 0</inkml:trace>
  <inkml:trace contextRef="#ctx0" brushRef="#br0" timeOffset="83">22039 6214 7569,'6'0'-945,"1"0"896,-2 0 1,-4 1 207,3 3 1,-2-1-1,-2 5 1,-2 0-108,-2-1 0,2 4 0,-8-2 0,3 2-57,0 1 1,-5 5 0,5-1 0,-5-1-10,-1-1 1,3 0 0,0 1-1,2 1-4,-1 0 0,-1-7 0,2 0 1,2 0 9,1 2 0,3-3 115,-2 1 1,4-2-14,4 1 0,3-3 0,6-5 0,-1 0-19,1 0 0,3 0 0,2 0 0,0 0-27,0 0 1,4 0 0,-1 0 0,2 0-51,2 0 0,0 0 0,-2 0 0,2 0-19,-5 0 0,4 0 0,-3 0 0,0 0-109,0 0 1,1 0-1,-4 0 1,0 0-78,-1 0 0,1 0 0,-6 0-71,0 0 1,-3 0-10,-2 0 1,-6-1 286,-1-3 0,-4-3 0,-9-5 0</inkml:trace>
  <inkml:trace contextRef="#ctx0" brushRef="#br0" timeOffset="84">22262 6226 6377,'0'8'227,"0"1"1,0-5-1,0 4-137,0 2 1,0 1-1,-1 2 1,-2 3-1,-1 1 112,1 3 0,-2 0 0,-2 4-29,1-4 0,2 8 0,-3-3 0,2 1-74,1 0 1,-2 3 0,2 0 0,-2 0-81,1 1 1,-3-3 0,2 1-1,1-3-156,-1-4 0,1 5 0,2-4 0,-3-1 137,-1-2 0,-1 3 0,-4-3 0</inkml:trace>
  <inkml:trace contextRef="#ctx0" brushRef="#br0" timeOffset="85">10505 4204 7286,'8'0'-1277,"0"0"1220,2 0 1,-3 0 84,1 0 1,-4-1-14,5-3 1,-5 3 0,3-5 24,-2 0-20,-1 5 0,-4-6 4,0 3 0,0-3-16,0-5 1,0-1 0,-1 1-9,-3 0 0,2-1 1,-3 1-1,-1-1 1,-1 1 0,-5 0 0,0-1 26,-1 1 0,1-1 0,-1 2 1,1 2-6,0 0 0,-1 1 0,-1-3 0,-1 1-9,-1 2 0,-2 1 0,3-1 0,-2 3-5,2-1 0,-4 5 0,2-3 1,-2 2-47,-3 2 0,-2 0 0,1 0 0,1 0 22,1 0 1,1 4-1,-5 2 1,0 1 9,0 2 1,0 2 0,0 2 0,1-1 5,-1 1 1,-1 3 0,2 2 0,-1 0 1,1 0 0,-1 4 0,0-3 1,0 2 22,0 0 1,2-2 0,1 3 0,1-1-22,-1 1 0,3 1 0,0 2 0,1 0-8,3-1 1,1 5-1,1 2 1,1-1 5,0 0 0,-1 5 0,1-2 0,1 1-24,3-1 0,-2 2 0,4-5 0,1 0 6,-1 1 0,2 2 0,4-3 0,0 0-15,0 1 1,0 2-1,0-3 1,2 0 20,2 1 0,3 2 1,5-4-1,0 0 9,1 1 0,1-2 0,1 5 0,3 0 3,1-2 0,-3 1 1,5-3-1,1 3 5,2-1 1,2 4 0,1-6-1,4-2-5,0 0 0,-2 2 1,4 0-1,2-3 1,1-4 1,1 0 0,1-6 0,2-2 3,2-4 1,-1-1 0,-2-3 0,1-1-13,1 1 1,4-2 0,-3-4 0,-1 0-12,2 0 1,-5-1 0,4-3 0,-4-3 7,0 0 1,-1-4-1,-1 2 1,-2-2-9,-1-1 0,-1-2 0,1-1 0,-4-1 8,-3 0 0,2-1 0,-2-1 0,-3 0 16,1 0 0,-6-4 1,-2 1-1,-2-2-9,-2-2 0,1 4 0,-3-1 0,0-3 24,-1-2 1,-7-4 0,3 2 0,0-2 16,-1-1 1,0-4 0,-4 3-1,0-3-15,0-1 0,0-1 1,-1-2-1,-2-2 5,-1 2 0,-6 2 0,2 1 0,1 1 5,-1 3 0,-2-3 1,-5 3-1,-1-2 14,0 2 1,3-3 0,-1 3-1,-1-1-6,-2 1 1,1 1 0,2 4-1,-1 0-46,-2 0 1,-1 2 0,3 1-1,-3 0-13,-1 0 0,0 2 0,-3 2 1,1 3 13,-1 0 1,-2 6 0,0-2 0,0 6-147,4 3 0,-4 0 0,2 5 1,-3 0-32,-1 0 1,0 2 178,5 2 0,-8 8 0,-2 8 0</inkml:trace>
  <inkml:trace contextRef="#ctx0" brushRef="#br0" timeOffset="86">1774 7801 7569,'1'-7'-674,"3"3"341,-3 3 709,5 1-197,-6 0-157,-6 0 1,4 0-1,-5 1-78,1 3 0,-2-1 1,2 4-1,0 0 7,-4 0 1,-5 1 0,-3 4 0,-1 1 40,-3-1 0,-2 0 0,-1 1 1,1 1 30,-1 2 0,0-2 0,0 3 0,2-2-17,2 1 0,-1-2 0,5 3 0,2-4-41,1 0 0,3-1 0,3 1-3,4-1 1,3-4 0,2 0 38,3 2 1,3-4-1,5-2 1,2-3-14,3-1 0,-2 0 0,4 0 1,1-1 102,-1-3 1,0 2-1,3-2 1,-3 1-46,-1-1 1,3 3-1,-3-3 1,0 2-43,0 2 0,-2-4 1,-3 0-1,-1 1-42,1 2 1,-5 1 0,-1 1-3,-2 3 0,-1 3 1,-4 6 21,0-1 0,-4 1 0,-1-1 0,-2 0 11,-3 1 1,-1-1 0,-1 2 0,-1 1 13,1 2 0,0-1 1,-1-3-1,2-1 26,3 0 1,-2 1 0,5-1-29,-2 1 0,4-1 1,-1 0-1,3 1 1,1-1 1,0-4-1,0 1 26,0 0 0,4-2 1,1 0-1,2 0 16,3 0 0,1-4 0,2 2 13,4 1 1,-3-5 0,4 3 0,-2-2 52,1-2 0,5 0 1,-3 0-1,2 0-43,-1 0 1,0 0 0,2 0 0,-3 0-1,-1 0 0,3 0 0,-3-2 1,0-1-234,-1-1 1,0-1 0,-5 2 0,1-1 96,-1 1 1,1 0 0,-1 1 0,0-4-31,1-1 95,-1 4 0,1-8 0,-1 5 0</inkml:trace>
  <inkml:trace contextRef="#ctx0" brushRef="#br0" timeOffset="87">2270 8012 7569,'12'-6'-573,"-1"4"1,-1-5 564,-2 1 1,0-2 0,3 2 0,-1 0 76,-2-4 1,0 4-1,5 1 1,-1 1 24,1 0 0,-1-1 0,0 5-35,1 0 1,-1 0 0,1 2-86,-1 2 0,0-1 1,1 5 9,-1 2 1,1 5 0,-2 1 0,-2 0-95,0-3 0,-7 0 0,4 0 0,-2 3 44,0 0 0,0 1 1,-4-5-1,0 2 70,0 2 1,0-2 0,-1 3-1,-3-3 1,-2-2 0,-3-1-1,0-1-2,0-2 0,2-4 0,-1 3 1,-2-2-30,-1-2 1,-2-1-1,1-2-5,0 0 1,-1 0 0,1-2 5,-1-2 0,7-3 0,1-5 0,4-1 45,1 1 1,0 0-1,1-2 1,4-1 18,3-2 0,3-4 0,3 3 0,1 1 2,1-1 1,5 0 0,-3 3 0,0-2-5,0 2 1,-2 1-1,-2 3 1,1 1 13,2 2 0,-5 0 0,-4-3-4,2 3 0,0-3 1,-1 4 22,0 0-44,-7 1 0,3 6-53,-10 0 0,-1 6 1,-6 2-3,4 3 1,-1 2 0,4-1 0,1 0 41,-1 1 0,3-1 0,-2 2 0,3 1 11,1 2 0,0 0 1,0-1-1,1 0-21,3-1 1,3 1-1,6-1 1,-1 1-14,1-1 0,-1-2 0,0-4 1,2 0-85,3 0 0,-4-2 0,5 0 0,0-1-114,3-4 1,-3 0 208,-2-2 0,4-6 0,-1-1 0</inkml:trace>
  <inkml:trace contextRef="#ctx0" brushRef="#br0" timeOffset="88">3175 7826 6040,'7'5'0,"-2"2"0,0 2 5,-1-1 1,4 0 0,-3 3 0,1-1-8,-1-2 0,5-1 1,-3 3-1,1-2 31,1 1 0,-1-2 1,4 0 45,1-1 1,-1-1 0,2-2 70,2 1 1,2-1 0,4-6-121,-1-1 1,-6-6 0,2 4-27,-4-1 0,0-6 0,-1 2 1,-1-4-1,-1 0-3,-2 1 1,-1 0-1,1-1 1,-2-1-73,-1 0 0,-3 3 0,2 0 160,-3 1-15,-1-1 0,-1 8-69,-3 5 0,1 10 1,-4 8-1,2-1 8,2 1 0,-3 3 0,2-3 1,1 1-20,2 3 0,1 2 0,0 2 0,0 1 3,0 2 1,0 0-1,0-3 1,1 2 9,4 1 0,-4 1 0,4-2 0,0 1 8,-1-2 1,4-2-1,-2-3 1,-1-1 5,1 1 1,-2-3 0,-4 1 31,0-3 1,0 0-1,-2-5 36,-2 1 0,-3-5 0,-5-1 0,-2-2 0,-2-2 0,0-1 0,-4-2 0,-1 0-3,2 0 1,-5-2-1,4-1 1,-4-2-36,-1-2 0,2 3 0,1-3 0,1 0-70,-1 0 1,-1 3-1,-2-4 1,2 0-80,2 1 0,-1-3 1,4 6-1,0 0-110,0-2 1,2 5 0,5-5 0,1 2-182,2 0 1,4 0 392,-5 4 0,6 0 0,-2 0 0</inkml:trace>
  <inkml:trace contextRef="#ctx0" brushRef="#br0" timeOffset="89">4031 7925 7376,'1'7'-1326,"3"-3"1308,5-3 1,2-1 0,1 0 0,0 0-18,1 0 1,-1 0 0,1 0 0,-1 0 34,0 0 0,1 0 0,-1 0 0,1 0 0,-1 6 0,0 1 0</inkml:trace>
  <inkml:trace contextRef="#ctx0" brushRef="#br0" timeOffset="90">4105 8124 7569,'2'11'-769,"2"-3"1,4-3 768,8-5 0,-2 0 0,4 0 0</inkml:trace>
  <inkml:trace contextRef="#ctx0" brushRef="#br0" timeOffset="91">4924 7702 6672,'-7'1'17,"1"3"1,2 5-27,0 2 0,0 1 1,4 2-1,0 1 9,0 2 1,0 5 0,0-2 0,0 4 11,0 0 1,0 1-1,0 1 1,1 2-6,3 1 1,-2 5 0,3-1 0,-1 3 27,1 2 1,-1 3 0,-3 0 0,2-2-30,1-5 1,2 2-1,-4-3 1,2 2-32,-1-2 1,3 1 0,-2-5-1,0-3-46,1-4 1,-2 0 0,4-5-1,-1-2-114,-4-1 1,1-6 92,1 0 0,-2-6 92,2-2 0,-3-11 0,-1-9 0</inkml:trace>
  <inkml:trace contextRef="#ctx0" brushRef="#br0" timeOffset="92">4849 7789 7569,'0'-13'-17,"0"5"1,-1 1 74,-3 2 0,2-5 0,-2 2-273,3-3 0,2 2 208,3 1 1,2 0 0,4-3 0,-2 1 23,1 2 0,3 5 0,0-2 1,2 1-97,2-1 1,-1 1 0,5 4 0,-2 0-22,-3 0 1,3 6-1,-2 2 1,-1 3 42,-1 1 0,-3-3 0,-1-1 1,-2 2 42,2 1 0,-5 1 0,-1 0 1,-2 1-13,-2-1 1,0 1-1,0 0 1,-2 3 24,-2 0 0,-3-1 0,-5-5 0,0-2-9,-1 2 1,1 1 0,-1 0 0,1-1 14,0-2 1,-1-5 0,2 2-1,1-1 45,2 0 29,5 0 1,-1-4-57,8 0 0,3-4 1,6 0-11,-1 1 0,-4 2 0,1 1 1,0 0-14,2 0 0,0 1 0,-1 2 1,-2 3-8,2 1 1,1 1 0,1 4-4,1 1 0,-6-1 0,-2 1 0,-1-1-3,0 0 0,1 1 0,-5-1 0,0 1 25,0-1 1,0 0-1,0 1 31,0-1 0,-6-1 0,-1-1 0,-1-3-4,0-2 1,-1 1-1,-3-4 1,0 3 23,-1-3 1,1 0-45,-1-2 1,1-2-207,0-2 1,5-3-35,3-5 1,2 0 220,2-1 0,0 1 0,0-1 0</inkml:trace>
  <inkml:trace contextRef="#ctx0" brushRef="#br0" timeOffset="93">5271 8086 7569,'0'13'-1129,"0"-6"1096,0 4 1,0-4 0,0 5 23,0 0 0,0-3 1,0-1 12,0 2 0,0 1 0,1 1 28,4 0 1,-3-5-1,7-1 1,0-2 11,2 0 0,2 0 0,-1-4-53,0 0 0,1 0 0,-1 0 0,1 0 5,-1 0 0,0-4 0,1-1 0,-1-2-3,1-3 1,-2-1 0,-2-1 0,-2-1 44,-1 1 1,2-2-1,-4-1 1,-1-2 40,-2 2 0,-1 1 0,-1 2 1,-3 0-61,-5-1 0,3 1 1,-4 1-1,-2 1-131,-4 2 0,-2 5 0,3-1 0,-3 3 57,-1 1 1,0 5 0,-3 3 0,1 3-461,-1 2 515,4-1 0,-5 1 0,3-1 0</inkml:trace>
  <inkml:trace contextRef="#ctx0" brushRef="#br0" timeOffset="94">6040 7677 6836,'-7'6'-311,"0"-5"1,3 4 309,-4 1 1,1-5 0,0 5 0,0-2 40,0 0 1,-1 2 0,-4-2-55,-1 4 1,1 2 0,-1-1 0,1 0 77,0 0 0,3-2 1,1 1 73,-2 2 0,5 1-206,1 1 1,2 1 45,2-1 1,2 1 0,2-2 10,4-3 1,3 2 0,2-6 0,-1 0 9,0 1 1,1-3 0,-1 2 0,1-3 20,-1-1 1,0 4-1,1 2-16,-1 1 0,-1-3 0,-1 3-2,-2-2 0,-5 5-14,1-2 1,-4 3-1,-3 2 7,-1-1 1,-6 1-1,2-1 1,-3 0 50,-1 1 0,-1-1 0,1 1 0,0-1-2,-1 0 0,1 1 0,1-1 0,2 1-36,5-1 1,3 0 0,1 1 37,0-1 0,1 1 0,3-2-22,5-3 1,2-1-1,3-5 1,1 3-14,1-3 1,6 0 0,-1-2 0,1 0-172,-1 0 0,2-2 1,-2 0-1,1-4-179,-2-1 0,3 3 339,-7-4 0,6-6 0,-3-5 0</inkml:trace>
  <inkml:trace contextRef="#ctx0" brushRef="#br0" timeOffset="95">6362 7863 7384,'0'-12'-422,"6"-1"0,2 2 0,3 2 381,2 0 1,-1 2-1,0-2 26,1 1 1,2 3 0,-1-1 0,-3 0 79,0 3 1,0 2 0,1 1 7,1 0 1,-2 5 0,-2 4 0,-2 2-43,-1 1 0,2 0 0,-3 2 1,1 1-33,0 2 1,2 1 0,-4-3-1,0 2 2,2-2 1,-5-1-1,3-2 1,-1 0-96,1 1 1,-3-1-1,3 1 38,-2-1 1,-8-4 80,-2 0 1,-3-5 37,-1 1 0,3-2 2,1-2 0,4-4 1,-3-2 10,2-1 0,0-1 1,5-4-51,0-1 0,0-1 0,0-1 0,0-1-14,0 0 0,0 3 1,2-1-1,1-1-14,1-2 0,4 1 0,-3 2 1,1-1 12,0-2 1,2 1 0,-3 3-1,1 1 9,-1-1 1,4 1-1,-4 1-8,2 3 0,-4-3-46,1 2 36,3 4 1,-6 1 0,2 8 0,-4 4-53,-4 3 1,-4 6 0,2 1 0,-1 1 102,-1 3 0,5 0 0,-3 0 0,2-1-22,2 1 1,2 0-1,1 0 1,1-3-24,3-1 0,-1-1 0,5-5 0,2 1-24,1-1 1,5-4-1,1-1 1,-2 0-59,-1 0 1,2-4 0,2 1-1,0-3-157,0-1 1,3 0-1,-5 0 231,0 0 0,3-5 0,0-2 0</inkml:trace>
  <inkml:trace contextRef="#ctx0" brushRef="#br0" timeOffset="96">6983 7913 6695,'8'12'128,"0"1"1,-1-1-1,3 0 1,-4 1-115,0-1 0,2 1 0,-2-1 0,1 0-8,2 1 1,-2 3 0,1 2 0,1 1-26,-2 4 0,2 0 0,-3 2 1,-1-2-23,1-2 0,-1 5 1,-2-4-1,3 0-51,0 2 1,-3-1 0,1 2 0,-1-2-137,1-2 0,-2 2 228,2-2 0,3 2 0,0 2 0</inkml:trace>
  <inkml:trace contextRef="#ctx0" brushRef="#br0" timeOffset="97">7652 7727 6389,'13'0'221,"-1"0"0,0-2 1,1 0-1,-1-3-192,1 3 1,-1 0 0,2 2-1,1 0-37,2 0 1,0 0 0,-1 0-1,2 0 7,1 0 1,-3 0 0,5 0 0,1 0-42,2 0 0,0 0 0,1 0 1,0 0 11,0 0 0,0 0 0,-1 0 1,1 0-126,0 0 0,2 0 0,0 0 0,-4 0-83,1 0 0,-5 0 238,1 0 0,-4-5 0,2-2 0</inkml:trace>
  <inkml:trace contextRef="#ctx0" brushRef="#br0" timeOffset="98">8099 7528 7283,'0'8'-715,"1"-1"667,3-1 0,-2 4 1,2-2 73,-3 3 1,-1 1 0,0 2 0,0 1 22,0 2 0,0 5 0,0-3 0,0 2-9,0-1 0,0 1 1,-1 4-1,-2 0 18,-1-1 0,0 5 0,4 0 0,0-1-60,0-2 1,0 0 0,0 0 0,0 1-22,0-4 1,0-1-1,0 2 1,1-2-106,3-2 0,-1-5 0,5 2 0,1-3 128,3-2 0,6-5 0,1-1 0</inkml:trace>
  <inkml:trace contextRef="#ctx0" brushRef="#br0" timeOffset="99">9066 7503 6709,'13'0'-75,"-5"5"1,-1 0 73,-2 2 1,-1-3 0,-4 4-1,0 3 1,0 5 1,0 1 0,0 6 0,0-3 2,0 2 0,0 6 0,0 2 1,0 0 19,0 1 1,0-1 0,0-2-1,0 1-13,0-2 1,4-1 0,1-1 0,-1 0-17,1 0 1,-3-2 0,3-2 0,-1-5-84,0-2 1,5-1 0,-5-1-293,-1 0 381,3 1 0,-4-12 0,3-2 0</inkml:trace>
  <inkml:trace contextRef="#ctx0" brushRef="#br0" timeOffset="100">9066 7503 7569,'0'-12'-64,"1"1"-30,4 3 1,-3-2-1,7 5 1,0-1 54,2 1 0,6 0 0,1 5 0,0 0-20,0 0 1,4 0-1,-3 2 1,2 1 31,-1 1 0,0 5 0,0 0 0,-3 0 23,-3 0 1,2 2 0,-1-3 0,-2 3-11,-4 1 0,-2 1 0,1-1-12,-3 0 1,-4 5 0,-1 0-17,0-2 1,-6-3 0,-2-2-15,-3-2 1,-1-4-1,-1 3 1,0-1 37,2-4 0,-2 0 0,1-2 133,-1 0 0,1 0 140,0 0 0,5 1-186,3 3 1,2-1-1,4 5-18,2 2 1,1-3 0,5 1 0,-2 2-63,2 1 1,-1 1-1,1 0 1,-2 1-31,2-1 0,-3 1 1,1-2-1,0-2-5,-1 0 1,0-1 0,-4 4 32,1 1 1,0-1 7,-4 0 0,-1-3 1,-3-2-1,-5-2-1,-2-2 0,-2 2 1,2 0-1,-3-3-11,-3 0 1,3-2-1,-3 0 1,0 0-47,0 0 1,1 0 0,4 0 0,-1 0-127,1 0 1,-1-2 188,1-2 0,0-3 0,-1-5 0</inkml:trace>
  <inkml:trace contextRef="#ctx0" brushRef="#br0" timeOffset="101">9500 7801 7569,'13'7'-301,"-7"4"0,6-8 0,-4 5 280,3 2 0,-3 1 0,0 1 0,1 0-62,-3 1 0,1 3 0,-4 1 0,1 0 29,-1 0 1,-2-3-1,-1 4 1,0-1 31,0-1 0,-1 5 1,-2-5-1,-1 0-16,1-3 1,2 0 0,1-1 0,1-1 37,4-3 0,-4 3 0,4-4 0</inkml:trace>
  <inkml:trace contextRef="#ctx0" brushRef="#br0" timeOffset="102">10257 7355 6084,'-6'12'-18,"3"-4"0,-5 1 76,-1 0 0,-2-2 0,-2 0 0,1 0-16,-1 0 1,0 0-1,-3 2 1,0 0-5,1 0 1,-3-2-1,1 1 1,2 1-27,1-2 0,2 2 0,1-3 0,1-1-58,1 1 1,7 3-4,-2 0 1,4 2 37,4 1 0,3-5 1,5-2-1,1 0 41,-1-1 0,4 0 0,3-3 0,0 2 9,3 1 0,-3 0 1,1-2-1,-2 0-19,-3 3 1,-1-1 0,-2-3-4,0 3 1,-1 3 0,-2 5-52,-5 1 1,-3-5 0,-1 0 0,-1 2 15,-3 1 1,-5 1-1,-6 2 1,-3 1 40,-1 2 0,2 1 0,-2-3 1,0 3 40,0 1 0,3-4 0,0 2 0,2-3-17,2-2 0,3 5 1,3-1-49,0-1 0,2-1 0,5-3 0,3-1-91,5-2 1,3-5 0,5 1 0,3-3-60,4-1 0,5 0 0,1-1 151,2-3 0,1-3 0,4-5 0</inkml:trace>
  <inkml:trace contextRef="#ctx0" brushRef="#br0" timeOffset="103">10666 7553 7462,'8'-1'-278,"1"-2"0,0-3 303,2-1 0,6 5 0,-1-2 0,0 2-12,3 2 0,-5 0 0,3 0 0,0 0-5,0 0 1,-1 6 0,-4 1 0,1 1-94,-1 0 0,1 0 0,-1 5 1,-1-1 18,-3 1 1,2-1-1,-6 0 1,0 2 41,2 3 0,-5-3 0,3 2 0,-4-4 15,-4-3 1,-1 2-1,-5-3 1,2 3 4,-2 1 1,-1-3 0,-1-2 0,-1-2 49,1-2 0,-1-2 0,1-1 226,0 0-192,5 0 1,1-5-82,6-4 1,0-2 0,2-1 0,2 1 21,4 3 1,-1-3 0,1 2 0,2-2-69,1-1 1,5 0-1,1-1 1,-2 1 24,-1-1 0,-2 1 0,1 0 0,-1-1 19,0 1 1,1 1 0,-1 1 0,-1 2 23,-2-2 1,-3 1 0,-3-1 41,1 2 0,-1-1 55,-3-3-87,0 0-58,0 5 1,-3 3-1,-2 8 1,-1 4 55,1 3 1,-3 1 0,2 2 0,1 1-24,-2 2 1,0 4 0,3-4 0,-1 3 35,0 2 0,4-3 0,-4 0 0,4 1-90,1-1 1,1-2-1,2 2 1,1-1-109,-1-3 1,4-1-1,1-2 1,3 0-388,2 1 543,-6-6 0,9 4 0,-3-4 0</inkml:trace>
  <inkml:trace contextRef="#ctx0" brushRef="#br0" timeOffset="104">11237 7739 7421,'0'12'-628,"0"-3"613,0-1 0,0 0 0,0 5 0,0-1 4,0 0 1,0 1 0,0-1 0,0 1-29,0-1 0,0 2 1,0 1-1,1 2 48,3-2 1,-3 3-1,4 0 1,-3-1-12,2 1 0,-1 0 1,4-3-1,-1 2-35,-4-2 1,4-1 0,-2-2 0,0 1-12,2-1 0,-5 1 48,3-1 0,-2-5 0,-2-2 0</inkml:trace>
  <inkml:trace contextRef="#ctx0" brushRef="#br0" timeOffset="105">11237 7193 6491,'-9'0'-33,"1"0"1,4-4 0,-3-1 31,1-2 0,1-1 0,2-5 0,-1 1 31,1-1 1,2 5 0,1 0 0,0-2 9,0-1 0,0 3 0,1 1 1,2 0 44,1 0 0,2 4 0,-3-2-55,6-1 0,-2 5 0,1-3 0,2 3-24,1 1 0,-3 5 1,0 3-118,2 3 0,-3 2 0,-1-1 1,0 1 60,-3-1 1,-1 0 0,-2 1 0,0-1 34,0 1 0,-5-1 0,-1 0 0,1 1 26,0-1 1,-3 1 0,2-1-1,1 0-10,-1 1 1,1-5 0,2 0 206,-1 2 106,0 1-188,4 1 0,5-5 0,3-3 0,3-2-61,2-2 0,-1 0 0,1 0 0,0-2-44,4-2 0,-2 3 1,6-3-1,-1 2-129,0 2 0,2-4 0,-4 0 0,1 1-104,3 2 0,0 1 0,0 0 0,-3 0 212,-1 0 0,4 5 0,-2 2 0</inkml:trace>
  <inkml:trace contextRef="#ctx0" brushRef="#br0" timeOffset="106">11857 7665 7446,'12'4'-549,"1"0"0,3-1 485,1-2 0,5 3 0,-2 0 0,2-1 160,-1-2 1,2-1 0,-2 0 0,1 0-186,-1 0 0,2 0 0,-2 0 1,1 0 67,-1 0 1,2-4 0,-4 0-1,1 1-69,-4 2 0,2 0 0,-1-2 90,-2-1 0,-1-6 0,-2 3 0</inkml:trace>
  <inkml:trace contextRef="#ctx0" brushRef="#br0" timeOffset="107">12278 7541 7569,'0'8'-214,"0"0"1,0-4-1,2 5 1,0 0 252,3 2 0,0 2 0,-2-1 0,1 0-69,-1 1 0,2-1 0,-1 2 1,-1 1 51,-1 2 1,-1-1 0,2-2 0,1 1-12,-1 2 0,-2 3 1,-1-2-1,0 2-33,0 2 1,1-3-1,2 2 1,1-1-112,-1 0 1,2-1 0,1-4 0,-1 2 132,0-2 0,6 4 0,-4 0 0</inkml:trace>
  <inkml:trace contextRef="#ctx0" brushRef="#br0" timeOffset="108">13022 7417 7414,'0'8'-333,"0"0"0,0 2 335,0 1 0,0 1 0,0 1 0,-1-1 0,-3 0 0,3 5 1,-4 1-1,4 0 29,1 0 0,0 2 0,0-2 1,0 2-14,0 2 0,0-3 0,1 2 0,2-1-32,1 0 1,0-1 0,-4-4 0,0 2-121,0-2 0,5-2 0,-1 0-55,-2-1 0,0-3-32,-2-1 221,0-5 0,-6-3 0,-1-7 0</inkml:trace>
  <inkml:trace contextRef="#ctx0" brushRef="#br0" timeOffset="109">12960 7417 7559,'7'-13'37,"-3"1"0,-1-1 1,0 1-1,2 0-102,2-1 0,2 5 0,3 0 1,0-1-7,1 2 1,1-2-1,1 3 1,3 1-10,1-1 1,-2 2-1,3 3 1,1-2 33,-2-1 0,5 0 0,-5 4 0,2 0-27,-1 0 1,-3 0 0,2 0 0,-1 0 65,-3 0 0,-1 4 0,-3 1 0,-1 2 2,-2 3 0,-5-3 0,0 1 0,-1 2-12,-2 1 0,-2 1 0,-1-1 1,-7-1-21,0-2 1,-8 0 0,-2 5-1,-4-2 34,0-3 1,-1 2 0,1-6-1,2 0 0,2 2 0,0-5 1,-2 3-1,3-3 75,1-1 1,0 0 0,7 0 83,-1 0 1,3 0-119,1 0 0,7 0-39,1 0 0,5 0 0,9 0 0,1 0 55,2 0 0,-1 0 0,-3 2 1,-1 1-45,0 1 0,1 4 1,-1-3-1,1 1-55,-1-1 0,0 5 4,1-2 1,-2 3 0,-3 2-2,-4-1 1,-2-4 0,-2 1 4,0 0 0,-2-2 1,-2 2 38,-4 0 0,-3-3 0,-2-1 0,1-1-29,0 1 0,-1-1 1,1-4-1,-1 0-333,1 0 360,5 0 0,-4 0 0,4 0 0</inkml:trace>
  <inkml:trace contextRef="#ctx0" brushRef="#br0" timeOffset="110">13357 7565 6869,'6'7'-371,"-3"-1"0,5-6 221,2 0 0,-4 0 261,3 0 1,-2 0 0,6 0-11,0 0 0,-1 0 0,1 0-4,-1 0 0,0 1-98,1 3 1,-2 3-1,-3 6-32,-5-1 1,0 0-1,-3 1 4,0-1 1,-6 1 0,-2-1 0,-2 0-30,2 1 0,-3-5 0,1 0 0,-5 1 98,0-2 0,-2 2 0,4-3 0,2-1 64,-2 1 0,1-1 0,-1-2 39,1 1 1,1 2 86,3-2-184,-3-3 0,11 5 0,0-6 0,6 0-46,6 0 0,1 0 0,2 0 0,3-2-38,2-2 1,0 3 0,5-5 0,0 2-151,0 0 1,0-4 0,-1 2 0,1 1 187,0-1 0,0-3 0,0 2 0</inkml:trace>
  <inkml:trace contextRef="#ctx0" brushRef="#br0" timeOffset="111">14114 7206 7408,'-4'8'-118,"0"0"1,-5-4 0,4 5 0,-3 0-1,-2 2 25,-6 2 1,2-5 0,-6 0 0,2 1 42,3-3 0,-4 5 0,0-4 1,-2 2 73,0-1 1,5 0-1,-4 3 1,3-1 20,1-2 1,6-1 0,4 3 0,-1-2 23,6 2 0,-1-4-25,2 3 1,6-2 0,2 1 0,3-3-29,1 1 0,5-5 0,1 3 0,1-2-7,3-2 0,-2 0 0,-1 0 1,3 0-40,-3 0 0,3 4 0,-5 0 18,-2-1 0,-3 0 0,-3 1-15,0 4 1,-6-1 0,0 0 0,-5 0 19,-2 0 1,-5 1 0,0 4 60,-2 1 0,-1-1 0,-1 0 1,0 1-23,2-1 0,2 1 0,2-1 0,1 0-1,-1 1 0,4-1 1,-1 1-1,2-1 4,2 0 1,0 1-1,0-1-51,0 1 0,6-2 0,4-2 0,3-2-113,4-1 0,5-2 0,-3-4 0,1 0-39,2 0 1,1 0 167,2 0 0,8-6 0,-7-1 0</inkml:trace>
  <inkml:trace contextRef="#ctx0" brushRef="#br0" timeOffset="112">14300 7429 7014,'12'-4'-78,"1"0"1,-2 0 0,2 4-1,0 0 91,-1 0 0,1 0 0,0 0 1,3 0 60,0 0 1,1 1 0,-3 2 0,1 2-79,1 2 1,-3 1 0,-5 3 0,0-1-11,-1-2 1,3 1 0,-6 3-1,-1 0-71,-2 1 0,-1-1 1,0 1 7,0-1 1,-6-1 0,-2-1 73,-3-2 1,-2-5 0,0 1 110,2-3 0,-1-1 0,-1 0-40,1 0 0,2-1 0,5-3-38,-1-5 1,2 3-1,4-3 1,0 0-40,0-2 0,1-2 0,3 1 0,5 1 2,2 3 1,-3-6 0,0 4 0,2 0-5,1-1 0,0 0 0,-1-1 1,-4 0 21,0-1 1,2 5-1,-2 0 1,-1-2 24,1-1 1,-1 0 0,-2 1-1,0 2-5,1-2 0,1-1-114,-1-1 92,1 0-82,-5-1 0,-2 12 1,-1 5-1,-3 6 94,-1 2 0,4 0 0,-5 2 0,0 1 4,1 2 0,0 4 1,4-4-1,-1 1-43,1 0 0,1 3 0,2-3 0,0 0-49,0 0 0,2-2 0,2-3 1,3-1-53,0 0 1,4-1-1,-3-1 1,3-3 118,2-1 0,-1 3 0,1-2 0</inkml:trace>
  <inkml:trace contextRef="#ctx0" brushRef="#br0" timeOffset="113">14672 7528 7569,'-7'7'198,"7"4"-245,-5-4 0,5 5 0,0 1-128,0-1 0,0 1 0,0-1 0,0 0 99,0 1 0,0-1 0,0 2 0,1 1 46,3 2 1,-4-1 0,6-2 0,-5 1-8,-1 2 0,0 3 1,0-3-1,0-2-13,0-1 0,0-2 1,0 1-1,0-1-73,0 0 1,1 0 122,3-4 0,-3-3 0,5-5 0</inkml:trace>
  <inkml:trace contextRef="#ctx0" brushRef="#br0" timeOffset="114">14870 7330 7426,'6'-11'9,"2"2"0,3 0 1,2 5-1,-1 1 21,0 2 0,2 1 1,1 0-1,2 0 49,-2 0 1,3 0-1,-2 0 1,1 1-193,1 3 0,-4 3 0,1 5 0,0 1 85,-4-1 0,1 2 0,-2 1 1,-3 2-40,-1-2 0,-2 0 1,-4 0-1,-2 2-73,-3-2 1,3-1-1,-6-2 1,-2 0 117,-2 1 1,1-5 0,-1-1 0,-1-2 43,1-2 1,4-1 0,-1-2 61,0 0 0,-2-2-72,-2-2 0,6 1 0,2-5 0,5-2 6,0-1 0,0-1 0,0 0 0,4-1 1,-1 1 1,6-1-1,-3 0 1,1-3-13,2 0 0,-2-1 0,0 5 0,0 0 3,-1-1 1,-2 1-1,0-1 1,-1 2 40,1 3 0,-3-3-23,2 3-71,0 2 89,-3 1 0,0 14 0,0 4-14,0 1 1,0 4 0,0-1-1,0 1-19,0 0 0,0 0 0,1-1 0,2 2-94,6 0 1,1-1-1,3-4 1,0 1-363,0 2 1,-1-2 442,0-7 0,6 3 0,2-4 0</inkml:trace>
  <inkml:trace contextRef="#ctx0" brushRef="#br0" timeOffset="115">15367 7503 7569,'0'7'-440,"0"4"0,5-4 393,3 6 0,2-5 0,0-1 0,-4 0 61,0 0 1,2 1 0,-2 4-44,1 1 1,-5-1 0,3 0 0,-5 1 23,0-1 1,0 1-1,-5-1 1,-3 0-33,-3 1 0,-1-1 0,-1-1 0,1-1 23,0-2 0,-1-1 0,1 1 0,-1-4-1,1-2 0,-1 2 0,1 0 341,0-1 1,3-2 78,1-1-173,4 0 0,1 0 1,6 0-151,7 0 1,2 0-1,5 0 1,2 0-139,6 0 1,0 0 0,-1 0 0,1 0-117,-1 0 0,6 0 1,0 0-1,0 0-282,1 0 0,-2 0 454,-5 0 0,1-5 0,0-2 0</inkml:trace>
  <inkml:trace contextRef="#ctx0" brushRef="#br0" timeOffset="116">15900 7615 7113,'8'-4'0,"0"0"0,2 1 110,1 2 0,1 1 0,1-2 0,-1 0-35,1-3 0,2 1 0,4 4 0,-1 0-79,0 0 1,4-4-1,-1 0 1,1 1-123,-2 2 1,1 1 0,-2 0 0,-1 0-80,0 0 0,-2 0 0,-3 0 1,-1 0-137,1 0 341,-1 0 0,1 0 0,-1 0 0</inkml:trace>
  <inkml:trace contextRef="#ctx0" brushRef="#br0" timeOffset="117">16049 7404 7912,'0'13'-280,"0"-1"1,0 0 0,0 1 179,0-1 0,0 5 1,0 2-1,-2 2-22,-2 1 1,3 8 0,-3-5 0,2 1-14,2 0 1,-2 3 134,-1 0 0,-4 6 0,-6-4 0</inkml:trace>
  <inkml:trace contextRef="#ctx0" brushRef="#br0" timeOffset="118">16854 7379 7569,'0'13'0,"0"-1"0,0 1 0,0-1 0,0 5-53,0-1 0,0 6 0,2 0 31,2 6 1,-2-2 0,2 4-1,-3-1 1,1 1 0,0 2 47,2 3 0,5 0 0,-5 3 0,0-1-22,2 0 0,-5 0 0,3 1 0,-1-3-31,1-2 1,-3 3 0,3-4 0,-2 0-126,-2-3 1,0-3 0,0-3 0,0-1-72,0-1 1,0-6 222,0 2 0,0-4 0,0 0 0</inkml:trace>
  <inkml:trace contextRef="#ctx0" brushRef="#br0" timeOffset="119">16718 7479 7451,'13'-6'-499,"-1"3"419,1-5 0,0 1 0,4-2 1,2 2 114,0 1 0,9 1 0,-3 2 0,1-1-89,0 1 1,-1 2 0,-2 1 0,-1 0 9,-1 0 1,-2 5 0,2 2 0,-4 1 23,-4 1 1,3-1 0,2 6 0,-4 1 0,-1 1 1,-3 1 0,-3-5 0,-2 2 5,-2 3 1,2-4 0,0 5 0,-4-1 11,-5-1 1,-2 1 0,-7-5 0,0 1 3,2-1 1,-1 0 0,-1-1 0,1-1 55,-1-2 0,-3-5 0,-1 1 120,1-2 0,3-2-126,1 0 1,4-4-1,1-2 19,1-1 1,4-1-53,5-5 1,4 2 0,6 3 0,-1 3 20,1-1 0,3 5 0,1-3 0,4 2-23,1 2 0,-1 0 0,2 2 0,-3 2-63,2 4 0,-4-1 0,-1 1 0,-3 2 13,-2 1 1,-2 1 0,1 1 0,-4-1 20,-2 0 0,-2 1 0,-3 1 0,0 1 8,-4 1 1,1 1 0,-5-5-1,-3-1 7,-4-2 0,1 2 1,-4-3-1,0 2-11,3-2 0,-6-1 0,5-5 0,-1 3-33,-1-3 1,4 4-1,-2-2-630,2-1 670,2-2 0,-1-6 0,1-2 0</inkml:trace>
  <inkml:trace contextRef="#ctx0" brushRef="#br0" timeOffset="120">17351 7838 7341,'12'0'-171,"1"0"0,-5 0 1,0 0-1,2 0 0,2 0 371,5 0 1,-3-4 0,2 0 0,-1 0-143,2-2 0,-4 5 1,6-3-1,-3 2-43,1 2 1,1 0 0,-4 0 0,3 0-26,-2 0 0,-2 2 0,0 1 0,0 2-84,-1 2 1,-4 0-1,0 3 1,-4-2 30,0 1 1,-3 2 0,-2 2-1,-3-1-40,-5 1 1,-2-1-1,-1-1 1,-2-1 83,-2-2 1,1-1 0,-1 3 170,3-2 1,0-5-112,1 1 1,5-2 44,3 3 0,4-4 6,4 3 1,3-2 0,7-2 0,0 0-9,3 0 1,1 0 0,-1 1 0,2 2-43,0 1 0,3 1 0,-5-1 0,-1 3 16,1 0 0,-2 4 0,2-3-477,-4 4 1,-7 0 325,-1 0 0,-3 1 0,-4-1 0,-3-1 55,-8-3 0,0 2 1,-4-6-1,-1 0 30,-2 2 1,-4-5-1,-1 3 1,2-2-11,2-2 1,-5 0 0,4 0 0,1 0 17,2 0 0,-3-6 0,3-1 0</inkml:trace>
  <inkml:trace contextRef="#ctx0" brushRef="#br0" timeOffset="121">18207 7305 7569,'5'-7'-415,"0"0"0,5 4-25,-1-1 1,-5 0 863,4 4-313,-5 0 0,1 2 0,-8 2-63,-5 4 0,3-3 0,-3 1 0,-1-2-8,0 0 0,-3 5 1,1-4-1,-1 1-21,1-1 1,0 5-1,-2-3 1,-1 1-30,-2 0 1,1 0 0,3 5-1,1-2-3,-1-3 0,2 3 0,2-3 12,0 3 1,7 2-1,-2-1-6,2 1 0,4-5 1,2-1-1,4 0 10,3 0 1,3-5-1,1 4 1,6-2 3,-2 0 0,4 0 0,-3-4 0,0 0-28,1 0 1,-3 0 0,5 0 0,-3 0-5,-2 0 1,-3 2-1,-7 0-13,2 2 0,-8 6 0,2-2 13,-2 3 1,-8 2 0,-3 1 0,-5 1 11,-3 1 1,-1 1 0,3-3 0,-2 1 131,3 1 1,0 2-1,3-3 1,3 2-58,3-2 1,-1-1-1,3-2 1,-1 1-5,4-1 1,0 0-1,5 0 1,3-3-62,3-1 0,3-3 1,0 1-1,5 0-97,1-3 1,4-2-1,4-1 1,1 0-191,-3 0 0,2 0 290,2 0 0,4-5 0,-2-2 0</inkml:trace>
  <inkml:trace contextRef="#ctx0" brushRef="#br0" timeOffset="122">18690 7466 7569,'13'0'-660,"-2"-1"1,2-2 724,-1-1 1,3 0-1,1 4 1,4 0-53,-1 0 0,4 0 0,-3 0 1,0 1-25,1 3 1,-2-1 0,2 5 0,-3 2-5,0 1 1,-5 1 0,3 1 0,-5-1 7,-3 1 0,-5 3 1,1 1-1,-4-2 8,0-1 1,0 2 0,0 1-1,0-2-4,-4-1 0,-3-3 0,-6-2 0,1-2 18,0-1 0,-5 2 0,-2-4 0,2-1-46,-1-2 0,-2-1 0,3 0 1,2 0-13,1 0 0,2-1 82,-1-3 0,2-3 94,3-6 0,4 1 0,8 0-120,4-1 1,3 1 0,3 1 0,1 1-36,2 2 0,-2 0 0,-2-5 0,0 2 3,0 3 0,2-3 0,-1 3 0,-4-3 35,2-2 1,-1 5-1,1 0 1,-2-2 24,-1-1 1,1-1-1,0-1-30,0 1 1,2-1-1,-3 2 1,-2 2-25,-1 0 1,-2 3-1,0-4 30,-1 2-7,2 5 1,-6-3 0,-3 8 13,1 2 0,-5-1 0,2 5 0,1 2-5,-1 1 1,1 1 0,2 2 0,-1 1 2,1 1 1,1 5-1,2-3 1,0 0-8,0 0 0,0 3 0,2-5 1,2 1-52,3 1 0,5-5 0,-1 4 0,-2-3-108,0-2 0,0-1 1,4-1-1,3-3-46,0-2 190,1 5 0,-5-9 0,-1 5 0</inkml:trace>
  <inkml:trace contextRef="#ctx0" brushRef="#br0" timeOffset="123">19334 7640 7526,'0'12'-159,"3"-1"0,-1-1 0,3-2 151,-3 2 1,-1 1 0,-1 1 0,0 1-21,0-1 0,0 2 0,0 1 0,0 3-82,0 1 1,0-4 0,-1 3 0,-1-1 47,-3-1 0,0 1 1,5-3-1,0 1-28,0 1 1,0 1 0,0-5 89,0 1 0,6-1 0,1 1 0</inkml:trace>
  <inkml:trace contextRef="#ctx0" brushRef="#br0" timeOffset="124">19596 7466 7569,'12'0'-243,"1"0"0,-1 0 0,-1 0 0,4 0 158,2 0 1,-4 0 0,3 2 0,-6 2 66,-1 4 1,-6-1 0,2 1-1,-1 2 33,0 1 1,1 5 0,-5 1 0,0-1 8,0 2 0,-2-4 0,-1 3 1,-1-2-10,2 1 0,-5-2 1,1 3-1,0-5-15,-3-4 1,2 3-1,-1-4-7,-2 0 0,-2 3 52,0-6 1,2-1 0,0-7-2,7-5 0,2-2 1,1-1-1,0-1-17,0 1 1,1 0 0,2-2 0,3-1 13,0-2 1,-1 1 0,1 2 0,0-1-30,-3-2 1,2-4 0,-1 5 0,-1-1-20,-2 0 0,4 3 0,-1-3 0,-1 3 32,-2 2 0,-1 0 0,0-1 0,0 2 146,5 3-173,-3-3 0,3 11-6,-5 0 1,0 5-1,0 8 1,0 1 1,0 2 1,0-2 0,0 4-1,0 0-22,0 2 0,1 0 0,2 0 1,3 1-37,1-2 1,-4 3 0,6-5 0,0-2 1,-3-1 1,5 1 0,-2-1 61,2-3 0,1-2 0,1 4 0</inkml:trace>
  <inkml:trace contextRef="#ctx0" brushRef="#br0" timeOffset="125">19992 7665 6799,'7'5'-82,"4"-3"1,-3 2 71,4-3 0,0 3 0,1 2 72,-1 1 1,0-3-83,1 4 1,-3 0 0,-1 5-34,-5-1 1,-2 0 0,-2 1 0,-2-2-4,-2-3 1,-1 3-1,-6-4 1,4 1 43,-3 1 0,-1-5 0,-1 3 7,-1-2 0,5-1 55,-1-4 160,7 6 0,-3-3 0,10 3-93,3 0 0,3-1 1,2-2-1,-1 3-114,0 1 1,1 0 0,-1 2 0,-1-1-62,-3 2 1,3-3 0,-4 1 34,-1 2 0,1 1 1,-7 1-50,0 1 0,-7-2 0,0-2 0,-5-2 27,1-1 1,-6 2 0,-1-4-1,-1 0 62,2 2 1,-5-5 0,2 3-1,-5-2-17,0-2 0,5 0 0,0 0 0,-1 0 1,2 0 0,-5-4 0,5-2-1,-1-1 0,-2-1 0,2-4 0</inkml:trace>
  <inkml:trace contextRef="#ctx0" brushRef="#br0" timeOffset="126">20638 7652 7569,'12'0'-24,"0"0"0,1 0 0,-1 0-59,1 0 0,2 0 0,4 0 0,0 0 141,2 0 0,2-4 0,-1 0 0,-3 0-49,0-2 1,1 5 0,-2-3 0,0 2-198,0 2 1,-1-4 0,-5 0-83,0 1 1,-1 1 269,-2-2 0,-4 2 0,-5-9 0,0 4 0</inkml:trace>
  <inkml:trace contextRef="#ctx0" brushRef="#br0" timeOffset="127">20675 7417 7446,'-13'0'-306,"6"0"1,1 0 378,1 0 1,4 5 0,-4 3-61,5 3 1,0 2 0,4 1 0,1 1-3,2 1 0,-4 6 0,2-1 0,-1 2-43,0 2 1,2 0 0,-3 0-1,1-2-48,-1-2 0,-2 5 1,0-4-1,1-1-64,3-2 0,1 3 0,-4-3 0,3 1-126,-2-4 270,-2 4 0,3-7 0,4 5 0</inkml:trace>
  <inkml:trace contextRef="#ctx0" brushRef="#br0" timeOffset="128">21381 7305 7569,'12'5'-476,"1"2"1,-4 2 0,-1 0 475,1 5 0,-2 0 0,-1 7 0,0 1-19,-2 1 1,-3 3 0,-1 2-1,0 2 76,0 2 1,-1-1 0,-3 5 0,1-1-63,0-1 1,-3 3-1,2-6 1,1 0 36,2 4 1,1-5 0,0 0 0,0-1-52,0 0 1,0-4-1,0-4 1,0 0-31,0-2 0,-1 3 0,-3-6 0,-3 0-13,0-3 0,-5-2 0,5-2 0,-5-5 62,-1-3 0,2-1 0,-2 0 0</inkml:trace>
  <inkml:trace contextRef="#ctx0" brushRef="#br0" timeOffset="129">21171 7379 7496,'0'-13'-183,"0"-4"0,3 3 181,2-2 0,5 2 0,-2 2 0,4-1 51,4 1 1,0 4 0,5 1 0,-1 1-124,0 3 1,5-2-1,-2 1 1,5 1-15,-1 2 1,3 1 0,0 0 0,2 0 54,3 0 1,-6 4-1,2 1 1,-3 2 4,2 3 1,-3 1-1,-4 1 1,-4 1 5,-2-1 0,1 0 1,-6 1-1,-1 1 20,-3 2 0,-2-2 1,-6 2-1,0-2 8,0-1 1,-6-1-1,-2 0 1,-3 1-12,-1-1 0,-6-1 1,1-2-1,-2-4 33,-4 1 1,4-5 0,0 3 0,0-3 22,5-1 0,-5 0 0,4 0 42,0 0 0,5-1 63,2-3 0,4 1 1,2-4-118,4 2 1,2 1-1,5 4 1,4 0-9,2 0 0,1 0 1,-2 0-1,0 1-28,4 3 0,2 2 0,-1 3 0,-2 0-14,1 0 1,-1-2-1,-5 1 1,1 2-44,-1 1 1,-1 1 0,-3 1-1,-2-1-11,-1 1 0,-3-5 0,2 0 1,-4 2 12,-4 1 1,-3-3 0,-5 0-1,-1 1 28,1-2 0,-1-1 0,0-3 0,-3 1 14,0-1 1,-5-2 0,3-1 0,0 2-59,-1 2 1,-1-3 0,4 3 0,0-2-341,3-2 408,0 0 0,-4 0 0,-2 0 0</inkml:trace>
  <inkml:trace contextRef="#ctx0" brushRef="#br0" timeOffset="130">21865 7665 7569,'11'1'-93,"-3"3"0,2-1-69,-7 5 1,7 0 82,-7 5 1,6-1 0,-5 1-1,-1-1 35,-2 0 1,-1 1 0,0-1 0,0 1-31,0-1 1,3 0-1,3 1 117,-4-1 0,5 1-8,2-1 0,2-4 0,1-1 0,-1-1 9,2-3 0,-1-2 0,1-1-57,0 0 0,-1-1 1,1-2-1,-1-3-23,1-1 0,-5-1 0,-1-4 1,2-1-59,-2 1 1,2-1 0,-4 1 236,-3 0 231,5-1-306,-5 6 1,-1 7 0,-5 9 0,0 3 51,-1 5 0,2-2 0,0 5 1,-1 1-116,1-2 0,2 5 1,-3-5-1,2 2-173,2-1 0,0-3 1,2 2-1,0-1-76,3-3 0,0-2 1,-3-4 243,3 0 0,4-7 0,-1 4 0</inkml:trace>
  <inkml:trace contextRef="#ctx0" brushRef="#br0" timeOffset="131">22709 7119 7569,'-9'0'-1252,"0"0"1111,7 0 1,-9 0 150,3 0 1,-3 4 0,-2 0 0,0 0 26,2 2 1,-3-3-1,1 5 1,-1 2 46,-3 1 1,-4 0 0,5-2 0,-1-1-33,-2 2 0,6 1 1,-3 2-1,4-1-15,2 0 0,2 1 0,3-1-18,3 1 1,0-1 0,4 0 3,2 1 0,3-2 0,5-2 0,1-2-16,-2-1 0,7 2 0,-1-2 0,0-1-27,2 1 0,2-1 0,-4-2 0,3 1-65,2-1 1,-5 2-1,1-1 26,-5-1 1,0 3-1,-1-1 1,-1 2 17,-2 3 1,-1 1 0,-3 1 0,-4 1 37,-3-1 1,-5 0 0,-5 1-1,-1-1 81,1 1 0,-1-1 0,1 2 1,-1 1 19,0 2 1,3-1 0,1-4 0,3 1 105,2-1 0,3 1 0,-4-1-193,4 0 1,7 1 0,2-2 33,3-3 1,5-1-1,2-4 1,2 1-600,1-1 1,3-2 553,1-1 0,0 0 0,-1 0 0</inkml:trace>
  <inkml:trace contextRef="#ctx0" brushRef="#br0" timeOffset="132">23056 7280 7423,'12'0'-1212,"1"0"1175,-2 0 0,4 0 0,0 0 0,2 2 48,-2 2 1,-1-3 0,-2 5-1,0-2-22,1 0 0,-1 5 1,1 0-1,-1 2 95,-1 1 1,1 1 0,-4-1 0,-2 0-79,0 1 1,-6 1-1,4 1 1,-7 1-6,0-1 0,-7-1 0,2-1 1,-4-1 7,1 0 1,-1-3 0,-1-2-1,1-2 33,-1-2 0,1-2 39,0-1 0,5-1-55,2-3 1,4-3-1,2-6 1,2 1-29,0 0 0,7-1 1,-6 1-1,4-1-14,2 1 1,-2-2 0,3-1 0,-3-1-3,2 0 1,-3-2 0,1 2-1,-1-1 11,0-1 0,5 5 0,-5-4 0,0 3-5,3 2 1,-8 0 0,3-1 0,-4 2 484,5 3-410,-5-3 0,3 9 0,-8 0-30,1 4 1,-2 5-1,2 6 1,-1 1-44,0 2 1,4 2 0,-2 4-1,-2-1-23,1 1 0,-1 0 1,4 0-1,0-1-33,0 1 0,0-3 0,0 2 1,0-1-85,0 0 1,2 2-1,2-6 1,3-1 149,-1-1 0,6-2 0,-6 1 0</inkml:trace>
  <inkml:trace contextRef="#ctx0" brushRef="#br0" timeOffset="133">23563 7503 7646,'0'13'-96,"0"-1"1,0 1-77,0-1 0,0 2 0,0 1 0,0 3 124,0 1 1,-3-2-1,-1 2 1,0 0-46,-1 1 0,2-4 1,0 3-1,-1-1-18,1-3 0,2 1 0,-3-1 111,2 1 0,2 1 0,0-5 0,0 1 0,0-1 0</inkml:trace>
  <inkml:trace contextRef="#ctx0" brushRef="#br0" timeOffset="134">23763 7243 7510,'0'-11'-127,"5"3"0,2-2 0,6 6 22,-1 1 1,1 2 0,0 1-1,1 0-59,4 0 1,-1 0-1,-6 0 1,1 0 94,1 0 0,0 1 1,-2 3 102,-3 5 1,2 3-1,-6 3 1,-1 2 26,-2-2 1,-1 4 0,0 2-1,-1 1-14,-3-2 0,1 3 1,-4-7-1,-1 1-43,1 1 0,0-5 0,-5 4 1,3-3-36,1-2 0,-1-4 0,-4-1 0,-2-1 18,-3-4 1,3 0-1,3-2 10,-1 0 0,1-6 0,0-2 9,4-3 0,3-1 1,5-1 14,0 1 1,4-1 0,2 1 0,0 0-4,4-1 1,2-3 0,4-1 0,0 2 27,-2 1 1,2 2 0,0-1 0,0 1 2,-1 0 1,-1-1 0,-1 1-1,3-1-41,0 1 1,0 0 0,-7-1 0,-2 1-12,-1-1 1,2 5-8,-4 0 1,-1 4-1,-4-3 35,-2 1 0,-4 6 0,-4 6 1,0 1 4,4 2 1,-1 2 0,-3 3 0,1 1-9,1 2 0,7 5 0,-3-3 0,5 2-31,0 0 1,0-2 0,0 3 0,0-3-56,0-1 0,4 3 1,1-3-1,2 0-174,3-1 0,1 0 1,1-5 237,1 1 0,3-6 0,4-2 0</inkml:trace>
  <inkml:trace contextRef="#ctx0" brushRef="#br0" timeOffset="135">24296 7392 7569,'-12'5'142,"-1"4"0,5-3-225,-1 3 0,2-1 1,-6 4-1,0 1-124,0-1 0,0 1 1,-3-1 142,-6 0 1,5 1 0,0-1 0,-1 1 0,-2-1 66,1 0 0,-3 1 0,4-2 0,0-1 20,-1-2 0,4 0 0,2 4 82,1 1 1,5-5 0,2 0 4,5 2 0,0-4 0,4-1 0,3-1-32,4 0 0,-1 5 1,10-5-1,-1-2-45,0 0 1,1 2-1,6 0 1,3-1-84,0-2 1,0 1 0,-4 0 0,-2 3-56,3-3 0,-1 1 1,0 0-87,0 1 1,-5 0 0,0-4 0,-3 1 26,-1 4 0,-3-4 164,0 3 0,-6-3 0,-2-1 0</inkml:trace>
  <inkml:trace contextRef="#ctx0" brushRef="#br0" timeOffset="136">24085 7441 7294,'0'7'-412,"0"6"1,1-4 440,4 2 1,-3 9-1,6-8 1,-3 3 108,3 3 1,-4 1-1,2 5 1,1-2-74,0-1 1,-3 3 0,1 5 0,-2-1-127,3-2 1,-2 0 0,-4 2 0,0 1-69,0-2 0,0-1 0,-3-1 1,2-1 128,-5-4 0,-2-2 0,1-5 0</inkml:trace>
  <inkml:trace contextRef="#ctx0" brushRef="#br0" timeOffset="137">14200 4105 6095,'-6'-1'42,"2"-3"0,1 2 0,0-3 35,-1-1 1,0 4-17,4-7 0,-1 2 1,-2-2-27,-1 0 0,-2 3 0,3-4 0,-2 2-29,-2-2 0,0 3 0,-4 0 0,4 0-18,-3 0 1,-2 3 0,-4-3 0,0 2-9,0 2 1,-2 2 0,-1 1 0,-2 0-7,0 0 1,2 0 0,-3 0-1,3 0 21,1 0 0,-3 0 0,5 1 1,-1 2 3,-1 1 0,3 2 0,-4-4 0,-1 4 10,1 1 0,3 1 0,-5 6 0,-2 1-2,0 1 1,-3 6 0,-1-1-1,-2 3-4,1 0 0,2 1 0,1 1 0,2 2-3,2 1 0,-1 5 0,5-1 0,2 3-1,2 1 1,2 1 0,1-1 0,3 1-2,1 4 0,-2-4 0,3 5 0,2-2 1,-3 1 1,5-1 0,-3-4 0,3 1 2,1-1 0,4 4 0,1 0 0,1-1 8,5-1 1,0-2-1,3 0 1,1 1-2,1-1 0,1 0 1,-1-1-1,2-2-3,1-1 0,2 0 0,4 5 0,1-1-7,3 0 0,-1-1 0,3-2 0,1-2-1,0-2 1,1 3 0,4-4 0,2-1 0,1-2 0,4-7 1,4-2-1,0-3 26,3-2 0,7-5 0,-2-3 0,1-3-5,-3-1 0,1 0 1,3-1-1,-2-3-14,-2-4 0,2-5 1,1-2-1,-2-3-25,-5-1 0,3-2 1,-3-5-1,0-1-1,-3-2 0,-6-4 1,-3 2-1,-2 0-4,-3-4 1,2-1 0,-6-1-1,-2 0 5,-1 0 1,-5-5-1,-2 0 1,-1-3 12,-3-1 1,2-3 0,-3 0 0,-3-1 17,0 1 0,-6-5 0,1-1 0,-2 1-16,-1 3 0,2-6 0,-6 8 0,-3-1 22,-4 3 0,-5 1 0,-2 3 1,-3 0 19,-1 0 0,-2 2 0,-4 4 0,0 1-8,1 3 1,-5-3 0,-2 4 0,1-1-19,0 0 1,-5 6 0,2-2 0,-1 4-6,1 4 0,-7-1 0,1 6 0,-2 2-36,-2 4 0,-4 1 0,2 4 0,-2 3-36,1 0 1,-5 8 0,6 2-1,1 3-10,-1 2 0,9-1 0,-3 0 1,6 1-115,3-1 0,-3 5 189,4-1 0,0 1 0,4-5 0</inkml:trace>
  <inkml:trace contextRef="#ctx0" brushRef="#br0" timeOffset="138">13853 3870 7569,'0'12'-301,"0"0"0,0-3 1,0-1-1,0 2 204,0 1 1,0-3 0,0 0 94,0 2 1,2-5-1,1 1 69,1-1 0,5-3 0,0 2 3,1-3 0,3-2 1,0-2-1,3-2 17,1-2 1,5-3 0,-2-5 0,4-3-22,0-1 1,3-6 0,3-6 0,6 1 56,4 0 0,11-9 1,1 1-1,-23 17 1,0 0-166,2 0 1,1 0 0,3-5 0,1 1-1,-2 0 1,1 0-301,-1 0 1,0-1-1,5-2 1,1 0 0,36-29-1</inkml:trace>
  <inkml:trace contextRef="#ctx0" brushRef="#br0" timeOffset="139">1960 4651 7466,'12'-6'-350,"-4"5"0,1-3 132,0 2 1,-2-2 383,1 0 1,-1-1-83,1 1 1,3 2-89,-2-2 1,-4 4 0,1 4 0,-2 4-14,0 3 0,2 2 1,-4-1-1,4 2 2,1 3 1,-3 2 0,3 6 0,0 0 12,0-1 1,1 1 0,4 0 0,1-2 21,-1-2 0,0-3 0,2-7 0,3-3 191,3-4 0,8-4 0,4-7 0,5-9-180,10-12 1,8-12 0,-21 17 0,1-2-1,3-2 1,1-1-111,3-2 1,1-2 0,6-5 0,0 0 0,3-2 0,1 0-346,-14 12 0,1-1 0,-1-1 0,0 2 0,0-1 0,1-1 0,82-63 0</inkml:trace>
  <inkml:trace contextRef="#ctx0" brushRef="#br0" timeOffset="140">2902 8124 7569,'-7'0'-1107,"2"0"1208,5 0-97,0 0 1,0 5-11,0 3 0,0-1 0,1 1 35,3 2 1,-2 1 0,3 2-1,-1 0 6,0 4 1,5-2 0,-4 4-1,1 1 21,-1-1 0,5-3 1,-3 5-1,1 0-47,0-2 1,-1 3-1,3-5 1,-3-1-2,-2 2 0,4 0 0,-5 3 0,0-3-35,1 0 0,-3-5 1,2 5-1,-3-1-19,-1-1 1,0 1 0,0-3-1,0 1 46,0 1 0,6 1 0,1-5 0</inkml:trace>
  <inkml:trace contextRef="#ctx0" brushRef="#br0" timeOffset="141">1476 9339 7439,'0'-7'-924,"0"2"940,0 5 0,-1 4 114,-4 0 1,-2 1-79,-5-1 0,0 2 0,-1 4 58,1-2 1,-6 0-38,-3 5 0,-1-1 1,2-1-34,3-3 1,3 3 0,2-4 0,1 1-43,3 1 1,-3-2 0,4 2-1,-2 0-109,1 0 0,1-2 1,-2 1-1,0 1 76,0-3 0,2 6 1,-2-4 44,0 3 1,2 0-1,0-2 1,0 0 9,0 0 0,5-2 0,-3 2-104,4 0 1,1 2 72,0 2 1,0-1-48,0 0 1,6-5 0,2-1 45,3-1 1,1-3-1,1 2 1,-1-3 83,0-1 1,1 0 0,-1 0 0,1 0-38,-1 0 1,0 2 0,1 0-35,-1 2 1,-1 2 0,-1-3 0,-2 2 10,2 2 0,-5-3 0,1 3 0,-2 0-32,0 0 0,0-3 0,-2 3 0,0 0-8,3 0 0,-1 1 28,-4 4 0,0 1 0,-2-2 0,0-1 0,-3-2 0,-4 0 0,2 4 1,0 1 1,-4-5-1,3 0 1,-3 2 0,-2 1 0,1 1 0,-1 1-4,1-1 1,0 1-1,-1-1 1,2 0-8,3 1 1,-3-1 0,3 1 0,-3-1 4,-2 0 1,5 1 0,1-1-2,2 1 1,-4-1 0,5 1 7,1-1 0,2-4 1,1 0-9,0 2 0,4-3 1,2 1-1,1 1 5,2-3 0,1 5 0,1-4 0,0 2 27,3-1 1,1-1 0,-3 2-1,1-2 33,-1-1 1,0 2-1,2-2 1,1-1-47,2 1 0,-1-1 1,-3-2-1,-1 1-33,1-1 0,0-2 0,3-1 0,0 0-68,-1 0 0,-1 0 0,-2 0 1,2 0-182,3 0 1,-3 0 267,2 0 0,3-11 0,1-3 0</inkml:trace>
  <inkml:trace contextRef="#ctx0" brushRef="#br0" timeOffset="142">1823 9761 7569,'0'-13'-40,"0"5"0,0 0 0,0-2-244,0-1 1,0-1 0,0-1 0,0 1 243,0-1 1,2 1 0,0 0-1,2-1 217,-1 1 1,3 4 0,-1-1-61,2 0 1,-3 3 0,4 1-85,2-1 0,-3 5 0,1-3 1,2 2-20,1 2 1,0 2 0,-1 2-1,-2 4-84,2 3 0,1 1 0,0 2 0,-2 1-45,0 2 1,-5 5 0,3-1-1,-2 2 104,-2 2 1,0 0 0,-1-1 0,2 0-18,-1-3 0,-1 2 0,-4-2 0,-1 2 43,-1 2 1,-5-2 0,2-2-1,-1-3-27,-1 0 1,5-6 0,-3 2 0,0-4-39,0-1 1,3-3 34,-4-2 0,5-4 6,-1-4 1,3-3 0,1-6 0,0 0 11,0-4 1,5 3 0,2-4 0,1 2 7,1-1 1,-2-3 0,2 2 0,0-1 43,0-4 0,1 1 0,-1 0 0,0 2-17,0-2 1,1 0 0,0 0 0,-3 1-6,-2-1 1,5 0 0,-3 0-1,-1 2 22,-1 3 1,0 0 0,-1 5-1,-1-1-21,-2 1 0,-1 4 0,0-1-113,0 0-2,0 3 0,0 2 1,0 8 37,0 4 0,0 3 0,0 3 0,-1 3 2,-3 3 0,3 5 1,-4 3-1,4 2 147,1 2 1,0-5 0,0 2 0,1-3-66,4-1 1,1 0-1,7 0 1,-1-2-18,1-2 1,0 1-1,3-5 1,0-2-204,-1-2 1,0 0 0,1-2 0,0-1 178,-1-2 0,5 0 0,-1 4 0</inkml:trace>
  <inkml:trace contextRef="#ctx0" brushRef="#br0" timeOffset="143">2480 9934 7371,'-5'-7'-740,"5"0"707,0 3 0,1 3 0,8-3 21,0 2 0,2 2 1,2 0 55,-1 0 1,-4 0 0,1 2 28,0 2 1,2 3 0,2 5-49,-1 1 1,-4-5 0,-1 0 0,-1 2-32,-3 1 0,2 1 1,-1 1-1,-1-1-19,-2 0 0,-2 2 0,-3 1 1,-3 2 22,0-2 0,-7-1 0,3-2 1,-1 1 23,-3-1 0,-2 1 1,2-1-1,-2 0-10,2 1 0,-3-1 0,2 1 1,1-2 0,1-3 0,1 1 21,1-4-43,5-1 51,2-4 0,10-4 0,3-1 8,3 3 1,2 0 0,1 2 0,1 0-29,1 0 0,1 0 0,-3 0 0,1 0-9,1 0 0,5 0 0,-3 0 1,0 0-70,0 0 0,2 0 1,-3 0-1,0 0-83,0 0 0,-3 4-1,3 1 1,-2-3-170,1 0 0,-2 2 309,3 0 0,-3 0 0,-2-4 0</inkml:trace>
  <inkml:trace contextRef="#ctx0" brushRef="#br0" timeOffset="144">2989 9612 7569,'-6'-13'-121,"4"2"281,-7 3-499,7-3 107,-4 10 0,6-3 0,0 8 231,0 4 1,0 3 0,0 1 0,2 2 40,2 3 0,-2-2 0,7 4 0,0-1-24,2-3 1,2 3 0,-1-1 0,2-4 21,2-3 1,-2 0-1,4-6 1,0-1-54,3-2 0,-2-1 1,2-1-1,1-3-11,1-5 0,1-2 0,-2-3 0,-2-1 21,2-1 0,0-2 1,0 3-1,-2-3 13,-2-2 0,-2 4 0,-5-3 0,-1 1 17,-2 3 0,-4-3 1,3 1 23,-1 2 1,-2 1-3,-4 2 1,-2 5-40,-2 3 1,2 4 0,-5 4-1,0 4-43,0 3 1,4 3 0,-1 3 0,3 3 9,1 4 1,0 0-1,0 1 1,0 0 11,0 0 0,0 4 0,0 0 0,0 0 5,0 1 0,5-4 0,3 4 0,3-1 3,2 0 0,-1 0 0,1-4 0,-1 0-27,0 0 1,1-2 0,-2-1 0,-1-3 20,-2-1 1,-4 3 0,3-4-1,-2-2 65,-2-1 1,-2-2 0,-2 0 0,-3 1 3,-4-1 1,-7-4 0,-3 1-1,-2-1 125,-2-1 1,-1 0-1,-2-5 1,0 3-105,0-3 1,-4 0 0,1-2 0,0 0-55,2 0 1,2 0-1,2 0 1,3 0-188,1 0 0,-3-2 1,5 0-1,2-4-71,5-1 1,-1 3 0,4-3-1,1 0 233,-1 0 0,2-1 0,4-4 0</inkml:trace>
  <inkml:trace contextRef="#ctx0" brushRef="#br0" timeOffset="145">3907 9810 7085,'12'0'-546,"1"0"334,-1 0 1,0 0 76,1 0 1,-5 0 134,0 0 0,1 0 0,3 0 0</inkml:trace>
  <inkml:trace contextRef="#ctx0" brushRef="#br0" timeOffset="146">3994 9996 7569,'1'7'58,"3"-3"1,4-2 0,9-2 0,2 0-59,0 0 0,10 0 0,-2 0 0</inkml:trace>
  <inkml:trace contextRef="#ctx0" brushRef="#br0" timeOffset="147">5234 9203 7450,'-7'-6'-208,"-4"5"0,9-6 170,-2 3 0,3 4 1,1 0 2,0 7 1,0 4 0,1 2 0,2 4 47,1 4 0,2 3 1,-3 5-1,2 3 3,2 0 1,-4 8-1,2-2 1,-1 4-9,0 0 1,1 9 0,-4-1 0,2 1-5,1 0 1,0-2-1,-4 1 1,0-2 2,0-2 1,0-4 0,1-4 0,2-1-12,1 0 1,0-4-1,-4-1 1,0-2-34,0-2 0,0-6 0,0-3 0,0-1-166,0-3 0,0-1-283,0-2 486,0-5 0,0-7 0,0-7 0</inkml:trace>
  <inkml:trace contextRef="#ctx0" brushRef="#br0" timeOffset="148">5246 9513 7542,'-5'-25'0,"-2"0"0,-1 0 9,-1 0 1,6 1 0,-2-1 0,1 1-1,0 4 47,1 3 1,2 3-1,2 2 1,3 0-140,4-1 0,3 1 1,3 1-1,1 1 42,2 2 1,5 5-1,-1-1 1,1 3-66,-2 1 0,4 1 0,-5 3 0,2 6 55,-1 5 1,-4 0 0,0 4 0,-2 1 44,-2-1 1,-1 0-1,-1 3 1,-3-1-12,-2 1 1,4-3 0,-5 1-1,-2-3-10,0-1 1,-2 2-1,-2-2 1,-2-1 20,-4-1 1,1-6-1,-1-1 1,0 0 53,1 0 3,-4-4-39,9 2 1,-3-6 0,6-2-2,3-1 0,3 0 0,6 4 37,-1 0 0,0 0 0,1 0 0,-1 0 5,1 0 0,-1 1 0,0 3-27,1 5 0,-1 2 0,-1 1-34,-2 0 1,0 1 0,-5-1 0,-1 1 3,-2-1 0,-1 0 0,0 1 0,-1-2 19,-3-3 1,1 3 0,-5-4-1,-2 1 55,-1 1 0,-3-7 1,-1 2-1,-1-2 33,1-2 0,-1 0 0,1 0 1,-1 0 4,1 0 1,1 0 0,1 0-93,1 0 1,4-2 0,1-2-426,1-4 0,2 1 0,6-1-528,2-2 937,3 5 0,5-6 0,0 4 0</inkml:trace>
  <inkml:trace contextRef="#ctx0" brushRef="#br0" timeOffset="149">5817 9748 7569,'5'13'-47,"-3"-1"0,2 0 0,-2 1-181,3-1 1,-4 1 0,3-1 0,-2 2 120,-2 2 0,0-2 0,1 3 0,2-2 115,1 1 1,0-2-1,-3 3 38,3-4 0,3-1 1,6-3-1,-1-2-4,1-1 0,-1-2 0,0-4 1,1 0 42,-1 0 0,1-6 0,-1-2 0,2-4 29,2-5 0,-3 3 0,0-4 0,-3 0-72,0-2 1,-3 0-1,0 0 1,-2-1-9,-2 2 1,-2-5 0,-1 4 0,-1-2-21,-3 1 1,-3-1 0,-6 5 0,0 4-157,-4 3 1,2 0-1,-6 6 1,-1 1-64,-1 2 1,-2 2 0,0 4 0,2 3 204,2 3 0,-8 1 0,3 1 0</inkml:trace>
  <inkml:trace contextRef="#ctx0" brushRef="#br0" timeOffset="150">6536 9277 7569,'0'-7'-1058,"-1"-3"1193,-3 6 1,1 0 0,-6 4-71,0 0 0,-2 0 0,-3 0 1,-1 2-33,-2 2 1,1-2-1,3 5 1,1 0 16,0 0 0,-2 0 0,-1 3 1,-2-2-44,2 2 0,0 1 0,0 1 0,-2 0-27,2 1 1,1-1-1,3 1 1,2-1 2,0 0 0,6 1 0,-1-1 0,3 1 0,1-5 0,1 0 40,3 2 0,3-3 0,6 0 0,-1-2 1,1-2 1,3-2 0,2-1 0,0 0-19,0 0 0,4 2 0,-3 0 0,2 2-39,0-1 0,-5-1 0,3-2-121,-1 0 0,-1 5 148,-5 3 0,-5 3 0,-4 2 1,-5-1 31,-2 1 0,-9-1 1,0 2-1,-1 1 16,1 1 0,-3 5 1,1-4-1,3-2 18,1-1 1,-2 2 0,8 1-116,-2-2 0,4-1 0,1-2-33,4 0 0,5-5 0,6-3 1,0-2 7,4-2 0,-2 0 0,6 0 1,1 0-216,1 0 1,1 0 294,-4 0 0,9-6 0,-3-1 0</inkml:trace>
  <inkml:trace contextRef="#ctx0" brushRef="#br0" timeOffset="151">6846 9475 7377,'0'-8'-194,"0"0"1,1 1-1,2-3 155,1 2 1,6 5 0,-2-1 0,3 3 0,2 2 0,-1 2 53,1 1 0,-5 4 0,-1-2 0,0 1 13,-1 2 1,-3 4 0,3 2 0,-2 3-29,0 1 0,0-4 1,-4 3-1,0-1-14,0-1 1,-1 5 0,-3-5 0,-5 0 4,-2-3 1,3 0 0,0-1-1,0 1-8,1-1 0,-4-4-72,2 1 84,4-7 1,-1 2 0,6-8 21,0-4 1,2-3 0,2-1 0,4-1-1,3 1 0,0-6 0,0-1 0,0-2-18,3 0 0,1 1 0,-2-5 1,-1 0-17,0 0 1,1 0 0,-1 2-1,1 1 6,-1 1 1,0 5 0,-1-4 0,-1 3 58,-2 1 0,-5 3 0,3 2 0,-2 1 410,0 2-368,0 5 1,-4-1-1,-1 8-95,-4 4 1,3 7 0,-5 3 0,0 0 32,0 0 1,3 4 0,-4-1 0,3 2-45,3 2 0,0 0 0,2 0 0,0-2-73,0-2 1,6 2 0,2-2 0,3 1-113,2-1 0,-1 1 0,0-6 1,2 1 200,3 1 0,2-5 0,6 5 0</inkml:trace>
  <inkml:trace contextRef="#ctx0" brushRef="#br0" timeOffset="152">7454 9711 7569,'-7'0'-1061,"1"0"996,6 0 1,0-5-1,2-2 127,2 0 0,3 1 1,5 6 5,1 0 1,-1 0 0,0 2-40,1 2 1,-2-2-1,-2 7 1,-2 0-85,-1 2 1,-2 6 0,-4 0 0,0-1-28,0 2 0,0-3 1,-1 4-1,-3 1 35,-5-1 1,-2-4 0,-1 3-1,-1-1 60,1-1 0,-2 1 0,-1-6 0,-1-2 68,0 0 1,-2-1 0,2 3 0,1-3 108,1-4 0,6 2 105,-1-2-222,7 0 1,-2-4 0,8 0 0,4 0-5,3 0 1,3 0 0,2-1 0,4-2-42,-1-1 1,6 0 0,-2 2 0,5 0-128,-1-3 1,1 0 0,-1 2 0,2-1-159,-1 1 1,2-2-1,-1 1 1,-1-1 256,-2 0 0,4-2 0,2-5 0</inkml:trace>
  <inkml:trace contextRef="#ctx0" brushRef="#br0" timeOffset="153">8148 9599 8108,'6'-6'-91,"1"0"0,5 6-109,1 0 0,-5 0 0,0 0 0,2 0 249,1 0 1,1 0-1,1 0 1,-1 1-10,0 4 1,5-4-1,-1 3 1,1-3-33,1-1 0,-4 5 1,4-1-1,-2-2-66,1 0 1,1-2 0,-3 0 0,1 0-125,-1 0 0,-1 0 0,-3-2 0,-1 0-434,-2-2 616,-5-1 0,8-6 0,-4-2 0</inkml:trace>
  <inkml:trace contextRef="#ctx0" brushRef="#br0" timeOffset="154">8248 9426 7183,'-13'0'-72,"1"0"0,1 1 159,2 3 0,0 3 1,5 7-1,1 3-23,2 3 0,1 4 0,-2 2 1,-1 1-50,-1 2 0,0 10 1,3-2-1,-2 3-219,-1 3 0,0 1 1,4 7 203,0 3 0,-6-3 0,-1 4 0</inkml:trace>
  <inkml:trace contextRef="#ctx0" brushRef="#br0" timeOffset="155">9153 9116 7355,'0'8'-83,"0"0"0,1 2 122,3 1 1,-2 3 0,3 2 0,-1 5-38,1 2 1,4 4 0,-2 1-1,1 4-72,1 0 1,-2 4 0,2-3 0,-2 3 62,-1 1 0,2 0 0,-4 0 0,-1 0-68,-2 1 0,-1-1 0,2 0 0,0-1 33,2-3 1,1-4 0,-5-7 0,0-3-52,0-1 1,0-1-1,-2-6-22,-2-3 1,1-3 114,-5-5 0,0-5 0,-5-2 0</inkml:trace>
  <inkml:trace contextRef="#ctx0" brushRef="#br0" timeOffset="156">9066 9463 7505,'-1'-25'11,"-3"0"0,2-4 0,-2 1 0,3 1 44,1 5 0,0-1 0,1 4 0,3-1-33,4 4 1,8 2 0,2 2 0,1-1-4,3 1 0,-3 5 0,2 1 0,1 2-132,1 0 1,-2 1 0,0 7-1,-1 5 5,0 2 0,-1 1 0,-4 1 0,2 0 55,-2 4 0,-1-2 0,-2 6 1,-1-1 8,-3 0 1,2 2-1,-6-4 1,-1 0 35,-2-1 1,-1 4-1,0-4 1,0-2-10,0-1 1,-5-6 0,-4 0 26,-2 2 0,-1-5 1,0-1-64,-1-2 0,5-2 59,0 0 0,5-6 59,-1-2 1,4-3 0,4 0 14,4 3 1,3-2 0,2 6 0,-1 1-19,0 2 0,2 1 1,1 0-1,2 1-59,-2 3 1,-1-1 0,-2 5 0,1 2-6,-1 1 1,-5 1 0,-2 1 0,0-1-40,-1 1 1,-2-1 0,-4 0 0,-4 1 133,-1-1 0,-1 1 0,-6-2 0,-1-2-49,-1 0 0,-5-3 0,3 4 0,-1-3 20,2-2 0,-4 0 0,5-5 1,-1 0-112,-1 0 1,5 0 0,-4 0-256,3 0 1,2 0-508,0 0 809,5-6 0,-4-1 0,4-5 0</inkml:trace>
  <inkml:trace contextRef="#ctx0" brushRef="#br0" timeOffset="157">9661 9637 7279,'5'12'-328,"-1"0"1,0-1 261,1-2 1,-3 6 0,2-1 0,-3 2 5,-1 2 1,0 4 0,0-3 0,0 2 27,0 0 0,-1-1 1,-2 5-1,-2-1 42,-2-4 0,4 2 1,-1-4-1,1 2-117,-1 2 107,3-4 0,-6 5 0,7-4 0</inkml:trace>
  <inkml:trace contextRef="#ctx0" brushRef="#br0" timeOffset="158">10418 9165 7569,'12'0'-82,"-5"-5"235,-2 3-244,-5-3 0,-1 6 111,-3 3 1,-3 2 0,-5 4 0,0-2 24,-1 2 1,1-1-1,-1 1 1,1-2-49,0 2 1,-1 1 0,1 0 0,-1-2 28,1 0 0,0-1 1,-1 3-1,2-1-54,3-2 0,-2 0-62,6 5 0,0-1 0,4 0 20,0 1 1,7-1 0,4-1 37,4-3 0,2 2 1,-5-6-1,2 0 32,2 2 1,-2-5 0,4 5 0,-3-2 5,3 0 1,-3 2 0,-5-4 7,-2 2 1,-5 6-1,1-2 24,-3 3 1,-2 2 0,-5 1-1,-5 1-2,-4 1 0,-3 2 0,2-3 0,-3 2 46,-1-2 0,-2 3 0,6 0 1,1 0-48,1 0 0,1-2 0,2-3 0,2-1-59,0 0 0,7 1 0,-2-1 21,2 1 0,9-1 0,4-1-21,4-3 0,3-2 0,-1-6 1,3 0-113,4 0 0,5 0 0,1 0 0,0 0-398,1 0 0,2-2 534,-4-2 0,5-8 0,-2-7 0</inkml:trace>
  <inkml:trace contextRef="#ctx0" brushRef="#br0" timeOffset="159">10728 9389 7482,'0'-9'-25,"0"1"0,6 1 1,2-1-1,2 4-30,3 2 0,0 2 1,0 0-1,3 0 42,0 0 0,1 0 0,-5 2 0,0 2 7,1 4 1,-1 3 0,1 2 0,-1-1-24,0 0 1,-3 5 0,-2-1 0,-2 1-4,-2 1 0,-2-4 0,-1 2 0,0-2 1,0-2 0,-4 1 0,-1-2 0,-2-2-49,-3 0 0,0-5 1,1 3-1,1 0-93,-2 0 0,-1-5 201,-2 2 1,2-4 38,3-4 0,4-3 0,8-5 0,4 0-19,3-1 1,3 1 0,1-2 0,3-1-21,2-2 0,-4-3 1,2 3-1,1 2-40,-3 1 0,0-2 1,-2-1-1,-3 2 22,0 1 0,-4 2 0,0-1 87,-2 1 0,-1 0-41,-4-1 1,-1 2 0,-3 3-2,-4 4 0,1 2 0,-2 2-70,-1 0 0,1 6 1,-1 2-1,4 3 37,-1 2 0,0-1 1,1 0-1,1 2 2,-1 3 0,-2-4 0,4 5 0,1-1-12,2-1 1,1 5-1,0-4 1,0-2-64,0-1 0,5 2 0,2 1 0,1-2-110,1-1 1,-2-2 0,2 0 0,-1 1-438,2-1 598,1-5 0,0 4 0,2-4 0</inkml:trace>
  <inkml:trace contextRef="#ctx0" brushRef="#br0" timeOffset="160">11175 9649 7476,'6'6'0,"0"0"-256,-2 1 0,-1 4 0,2-2 1,-1 2 270,1 1 0,-1 2 0,-4 1 0,0 2-176,0-2 0,0 4 1,0 0-1,0 2 161,0 0 0,0-2 0,0 2 0,0-5 0,-6 3 0,-1 1 0</inkml:trace>
  <inkml:trace contextRef="#ctx0" brushRef="#br0" timeOffset="161">11361 9475 7569,'0'-13'0,"1"-3"-136,3 0 1,2-1-263,2 5 1,1 4 322,-4-1 1,4 5 0,0-3 153,2 2 1,1-1 0,0 4 44,1-2 1,-2 1-1,-2 7-87,-1 4 0,-3 3 1,2 3-1,-2 1 0,-1 3-69,1 1 0,-3-2 0,2 4 0,-2 1-24,-2 1 1,0-2 0,-2-2 0,-2-1 5,-4-3 1,1-1-1,-1-3 1,0-2-107,1 0 1,-4-5 188,2 4 0,2-5 9,-1 1 0,5-4 0,-1-4 60,3-4 1,1-9-1,1-2-70,3 0 0,-1-1 0,5 5 1,2-3-4,1-1 1,0 0-1,-1-3 1,-2 2-5,2 2 0,-3-2 0,0 2 0,-2 0 15,-2 0 1,0 1-1,-1 5 206,2 0 201,1 5-477,-5 1 0,0 16 1,0 2-14,0 2 1,0 4 0,0 0 0,0 0 8,0 0 1,0 4 0,0-2 0,0 2-133,0-1 1,5 3-1,2-4 1,1 2-262,1-1 1,-1 1 426,4-6 0,6 1 0,1-5 0</inkml:trace>
  <inkml:trace contextRef="#ctx0" brushRef="#br0" timeOffset="162">11745 9599 8951,'12'0'-399,"1"0"1,-1 0 0,1 2-208,-1 2 1,0-1 515,1 5 1,-2 0 0,-4 5 101,-2-1 1,-3 0-1,-2 2-16,0 3 1,-4-3 0,-3 2 0,-2-2-4,0-2 0,-9 1 0,4-1 0,-3 0-3,0 1 0,-1-1 0,1 1 1,2-2 38,0-3 0,0 3 1,4-4-32,-2 0 1,2 0 136,3-3 1,4-3 0,8 3-28,4-2 1,3-2 0,3 0 0,3 0-181,3 0 1,5 0-1,3 0 1,0 0 71,0 0 0,9-6 0,2-1 0</inkml:trace>
  <inkml:trace contextRef="#ctx0" brushRef="#br0" timeOffset="163">12440 9525 7457,'12'0'-67,"-1"0"1,4 1 0,0 2 124,2 1 1,5 0 0,-1-4 0,1 0-75,-2 0 0,3 0 0,-2 0 1,1 0 36,-1 0 1,3-4-1,-5 0 1,1 1-44,1 2 0,-4 1 1,2 0-1,-1-1-134,-3-4 1,0 4-1,0-3 1,2 3-453,-3 1 608,-5-6 0,1-1 0,-2-5 0</inkml:trace>
  <inkml:trace contextRef="#ctx0" brushRef="#br0" timeOffset="164">12688 9327 7670,'-9'4'306,"2"1"-357,2 2 1,1 1 0,4 6 0,0 1-83,0 2 1,1 5 0,2-1-1,0 3-18,1 5 1,-3-3-1,1 5 1,0-1-284,2 3 434,1 3 0,-5 7 0,0 1 0</inkml:trace>
  <inkml:trace contextRef="#ctx0" brushRef="#br0" timeOffset="165">13345 9066 7569,'7'-5'-1097,"0"3"1267,-3-2 1,-1 10 0,5 5 0,0 5-149,-1 3 1,3 4 0,-5 5 0,1 4-16,-1 0 1,-1 8 0,-2-2-1,0 4-7,3 0 0,-1 5 0,-4-3 0,0 2-14,5-1 1,-4-1-1,4 2 1,-4-5-23,-1-2 1,0-3-1,0-2 1,0-2-109,0-2 1,0-1 0,1-6 0,2-2-15,0-4 1,4-5 0,-4-2 157,0-2 0,7-5 0,-3 2 0</inkml:trace>
  <inkml:trace contextRef="#ctx0" brushRef="#br0" timeOffset="166">13419 9165 7579,'7'-19'-139,"-1"1"0,-1 6 0,3-1 0,4 2-47,0 3 0,2 3 1,2 5-1,5-2 237,2-2 0,2 3 0,0-4 0,-2 4-90,-2 1 0,0 6 1,-2 2-1,-1 3 1,0 1 0,-2 1 1,-3-1-1,-2 1 23,-3-1 0,2 0 1,-5 2-1,1 1 32,-1 2 0,-1 1 0,-4-3 1,0 1 22,0 0 1,-1-3 0,-3 0-1,-4-2-49,-3-3 0,-2 2 0,1-6 29,-1-1 0,0-2 0,2-1 5,-2 0 1,5 0 14,0 0 1,5-1 13,-1-4 1,8 4-1,4-3 1,3 3 27,2 1 0,-2 0 0,2 0 0,0 1-64,-1 3 0,5-1 1,-1 5-1,-1 0-10,-1-1 1,-1 4-1,-2-2 1,-2 2 1,0 1 0,-7 0 0,2 1 7,-2-1 1,-2 1 0,-2-1 27,-2 0 0,-3-1 1,-5-1-1,0-2 3,-1 2 1,-1-3-1,-1 0 1,-1 0-89,1 0 0,-3-5 1,0 4-1,0-2-124,0 0 1,1 0 0,5-4 163,0 0 0,-1 0 0,1 0 0</inkml:trace>
  <inkml:trace contextRef="#ctx0" brushRef="#br0" timeOffset="167">13903 9599 5956,'6'-12'268,"-5"4"39,3-1 1,3 7 0,1-2-180,3 2 1,-2 2 0,-1 2 0,1 0-66,2 2 1,2 6-1,-1-2 1,-1 3 9,-2 2 0,1 3 0,-3 1 1,2-2-344,-1-1 1,-6 2 0,3 2 0,-4 0 90,-1 0 0,0 0 1,-1-3-1,-4 2 127,-3-2 0,-3-1 0,-2-2 0,2 0 190,-2 1 0,5-1 1,0 1 372,-2-1-471,5 0 0,0-1 0,10-2-81,3-5 0,4-4 0,5-4 1,3-3-46,4 0 1,1-4 0,-1 3 0,1-3 85,0-2 0,5-5 0,2-1 0</inkml:trace>
  <inkml:trace contextRef="#ctx0" brushRef="#br0" timeOffset="168">14932 9079 7406,'13'0'-193,"-5"0"1,-1-2-1,0-1 84,0-1 1,-3 0 0,3 3 160,-2-3 1,-2 2 79,-8-2 1,3 3 0,-6 2-1,-3 2-121,-4 1 0,-1 6 0,-3-2 0,0 2-4,-1-2 1,0 7 0,-5-3-1,-1 2-12,3 0 0,-1 0 0,2 1 0,3 1 4,1 0 1,-3-4 0,5-2 0,2-2-18,3 2 0,3 1 1,3 1-23,3 0 1,0-3-1,4-2 1,2-1 52,4 1 1,7-4-1,3 1 1,0-1 22,-1 1 1,6-3-1,-1 4 1,3-4-20,0-1 1,5 1 0,-8 2-1,-1 1-14,4-1 1,-7 3 0,-1-2-1,-1 0-72,-4 1 1,3-2 0,-8 5 5,-1 2 1,0-3-1,-6 1 1,0 2 45,0 1 1,-6 1 0,-3 1 0,-5 0 9,-2 4 0,-3-3 1,5 4-1,-3-2 49,2 1 0,1 3 1,2-2-1,0 0-7,5 0 1,-3-1 0,6-5 0,1 0-16,1 1 0,4-1 0,2-1-12,5-2 1,2-4-1,7-5 1,1 0-151,0 0 1,9-1 0,-4-3 141,3-5 0,4-2 0,1-1 0</inkml:trace>
  <inkml:trace contextRef="#ctx0" brushRef="#br0" timeOffset="169">15267 9364 7569,'5'-7'-751,"3"-3"742,4 6 0,2-4 1,1 2-1,1 1-38,0-1 0,-1 2 1,-1 4-1,4 0 54,-4 0 0,1 2 1,-4 2-1,-2 4 30,-1 3 1,-1 1 0,1 2 0,-2 1-36,0 2 1,-5 4-1,3-4 1,-2 1-28,-2 0 1,0 0-1,-2-3 1,-2 2-69,1-2 1,-7-5-1,2-2 94,-3 2 1,-2-4 0,2 1-1,-2-1-24,1-3 1,3-2 0,1-1 288,-1 0 0,3-5-202,2-4 0,3-2 1,1-1-1,0-1-55,0 1 1,1-2-1,2-1 1,1-3-22,3-1 1,2 2 0,4-3 0,-1-1-6,1 2 0,-2-5 1,1 4-1,-2-2 17,-2 1 1,-1 2-1,1 3 1,0 0 108,-3 1 0,1 2 0,-3 4-4,1 0 0,2 5-93,-2-4 1,-3 7 20,3 1 0,2 5 0,-2 9 1,-1 1-72,-2 2 1,-1 5-1,0-2 1,0 2 14,0-1 1,2 2-1,-1-2 1,4 3-20,-3 0 0,2-3 0,-2 0 0,4-1-101,1 0 0,1 2 1,5-4-1,-2-2-203,2-2 0,0 4 346,5-10 0,1 6 0,6-7 0</inkml:trace>
  <inkml:trace contextRef="#ctx0" brushRef="#br0" timeOffset="170">15801 9587 7463,'-13'0'-677,"5"0"746,0 0 1,5 0 1,-3-1-1,8-2 18,2-1 1,-1 0-1,5 4-9,1 0 0,3 0 0,0 0 0,0 0-23,1 0 0,2 4 1,3 1-1,-3 1-55,-1-1 1,-3 5 0,2-2 0,0 2-91,-1-2 1,-3 3-1,-2-3 1,-3 3 40,0 2 0,-3-1 0,-1 2 0,-1 1-23,-3 2 1,-3-1-1,-6-3 1,1-1 51,-1 0 0,0-3 0,2-1 1,0 2 31,3 1 0,-4-3 0,3-1 1,-1 0 57,-2 0 1,5-3 0,1 3 33,1-2 1,4 1 258,-4-2-247,4-3 1,2 5 0,4-6 0,3 0-96,3 0 0,1-4 1,2-1-1,1 1 44,2-1 1,5 2 0,-3-5-1,2-1-133,-1 3 1,-3-5 0,2 2-1,0 0-385,1 0 0,-5-2 0,1 2 1,-2-5 451,-1-3 0,-6-10 0,-2 1 0</inkml:trace>
  <inkml:trace contextRef="#ctx0" brushRef="#br0" timeOffset="171">15801 8954 7702,'-7'-19'-84,"1"1"0,7 6 1,4 1-287,3 3 0,3-3 0,3 2 1,1-2 369,1-1 0,5 4 0,-3-1 0,0 1 0,0 1 0,3 2 0,-6 5 0,3 0-8,0 0 1,-5 5 0,3 3 0,-1 3 114,-4 2 1,2 1 0,-2 1 0,-3 3-42,-3 1 0,-4 0 1,-1 3-1,0-2-154,0-2 1,-1 2 0,-2-2 0,-2 0 44,-2 0 1,3-3-1,-3-5 97,1-2 282,1 0 1,7-1-194,2-3 1,5-2 0,7-2 0,4 0-206,-1 0 1,8 0 0,0 0 61,3 0 0,3-6 0,4-1 0</inkml:trace>
  <inkml:trace contextRef="#ctx0" brushRef="#br0" timeOffset="172">16680 9550 7475,'13'0'-135,"0"0"1,-1 0-1,1 0 1,5-2-1,1 0 175,0-2 0,5-1 0,-4 5 0,2 0-129,-2 0 0,5-4 0,-5 0 0,2 1 97,-1 2 0,1 1 0,-4 0 0,0-1-27,0-4 0,-2 4 1,-3-3-62,-1 3 80,-5 1 0,4-6 0,-4-1 0</inkml:trace>
  <inkml:trace contextRef="#ctx0" brushRef="#br0" timeOffset="173">16979 9289 8199,'0'9'210,"0"-1"-384,0 2 1,0 1 0,0 2 0,0 3-163,0 0 0,0 6 0,0 0 1,-2 4 203,-2 3 0,1 2 0,-3-2 0,-1 2 132,0 1 0,-1 4 0,-5-5 0</inkml:trace>
  <inkml:trace contextRef="#ctx0" brushRef="#br0" timeOffset="174">17624 8979 7569,'8'9'-84,"0"-1"0,-4 1 0,3 7-56,-1 0 0,2 6 1,-2-1-1,0 4 1,4 2 266,1 2 0,0 2 0,-1-3 0,-3 4-53,4 0 1,-3 5-1,3-1 1,-3 4-38,2 0 1,-3-2 0,0 1 0,0 1-10,0 1 0,-6 2 0,6-3 0,-3 3-64,0 1 1,0-3-1,-4 3 1,0 0-67,0 0 1,0-4 0,0 2 0,-1-4 35,-4 0 1,4-7 0,-4-2 0,1-3-80,-1-1 0,-3-6 0,3-2 71,-2-3 0,-1-3 1,-5-3-1,1-4-221,-1-2 295,6-8 0,-9-6 0,2-8 0</inkml:trace>
  <inkml:trace contextRef="#ctx0" brushRef="#br0" timeOffset="175">17537 9178 7569,'4'-29'-427,"0"0"245,6-6 0,-3 9 0,5-1 243,1 5 1,-1 0 0,2 5 0,1 2-57,1 1 1,5 2 0,-3-1-1,-1 2-24,2 3 1,1 1 0,-2 4 0,2-1 2,2 1 0,-3 2 0,2 1 0,-1 1 12,0 4 0,1 0 0,-4 6 1,-2 0-7,-2 3 1,0 2-1,0 0 1,-2 2-20,-3 1 0,2-3 0,-7 5 0,1 0-3,-3-2 1,-1 3-1,0-4 1,0 0 24,0 0 1,-5-2-1,-4-3 54,-2-1 1,-1-5 0,-1-3 0,0-2 15,2-2 0,-2 0 0,1 0 0,0 0-30,-1 0 0,1 0 75,-1 0 1,2-2-14,3-2 1,4 3-76,8-3 1,3 2-1,5 2 1,1 0 2,-1 0 1,1 2 0,-1 2 0,0 4-29,1 3 0,-5 1 0,0 1 1,0-1 10,-1 1 1,-1-1 0,-2 0 0,-1 1-48,1-1 0,-3 1 1,-2-1-11,-3 0 0,1-1 0,-5-1 0,-1-2-77,3 2 0,-5-3 0,2 0 0,-2 0 21,-1 0 1,1-3 0,0 3-1,5-1 107,1 1 0,-5-4 0,3 3 0</inkml:trace>
  <inkml:trace contextRef="#ctx0" brushRef="#br0" timeOffset="176">18094 9451 7381,'13'0'-439,"0"0"0,-1 0 1,1 0 394,-1 0 1,0-5 0,1 1 0,-1 2 72,1 0 0,-1 2 1,0 0 77,1 0 0,-2 2 0,2 0 0,-1 4-64,-5 1 0,5 1 1,-5 4 51,0 1 1,0-1 0,-5 1-1,2-1-54,-1 0 0,-1 1 0,-4-2-353,-2-3 1,1 2 238,-6-6 1,6 4 276,-5-4 21,5 0 1,3-4-144,8 0 1,3 0 0,2 2 0,-1 1-53,0 1 1,1 1 0,-1-1-117,1 5 1,-2 2 0,2 1 14,0 0 1,-7 1-1,-1-1 1,-4 1 41,-1-1 0,-1-1 0,-4-1 0,-1-2 23,-1 2 0,-8 1 1,2 1-1,-2-1-45,-3-3 1,2 2-1,-2-5 1,-1 1-91,-2 0 1,6-2 140,-6-4 0,0 0 0,-3 0 0</inkml:trace>
  <inkml:trace contextRef="#ctx0" brushRef="#br0" timeOffset="177">19062 8992 7350,'0'7'-672,"-1"2"1,-4-3 721,-2 1 0,-5 0 1,-1 2-1,2-1 29,-2 2 0,-3-3 1,-2 1-1,3 2-32,-3 1 0,-1 1 0,-5-1 0,2-1-3,1-2 0,4 1 0,-2 2 0,2-2-19,1-1 0,3 1 0,0 2 0,1-2-27,5 0 0,-3-1 1,6 4-5,2 1 0,-1-1 0,3 1 17,0-1 0,6 0 0,3-1 0,2-1 34,7-2 0,-4-1 1,8 3-1,0-3 20,1-2 0,2 4 0,1-5 1,2 0-26,0 1 1,2-3 0,-8 3 0,1-1-40,-2 0 0,-2 1 0,2-4-106,-5 3 1,-3 3 27,-5 5 0,-4 1 0,-8-1 0,-7 1-32,-3-1 0,-5 2 0,-3 1 0,-1 1 93,2 0 0,-8-3 1,7 0-1,1-1 95,2 1 1,-1-1-1,7-1 1,2-1-1,-1-2 1,6 0 111,3 5 0,3-5 0,5-1-171,8-2 0,4-1 0,9-4 1,0 0-84,3 0 0,2 0 0,6-1 0,1-2-198,5-1 1,-8-1 0,4 2 0,1-3 260,-6-1 0,8-6 0,-3-7 0</inkml:trace>
  <inkml:trace contextRef="#ctx0" brushRef="#br0" timeOffset="178">19558 9265 7569,'-6'0'-557,"1"0"1,10 0 0,1-2 556,1-2 0,4 3 0,-2-3 0,2 2 0,1 2 0,-4 0 0,0 2 1,2 2 0,0 7 1,2 5-1,-3-1 9,-5-1 1,1 0-1,-1 1 1,-1 3 83,-2 1 1,-1-2 0,0 2 0,0-1-135,0-3 0,0-1 0,-1-2 0,-4 1-39,-2-1 0,-5-5 0,-1-3 147,2-2 0,-1-2 1,0-2 71,4-2 0,1 1 0,5-5 0,-3-2-20,3-1 0,0-1 1,2 0-1,0-1 73,0 1 0,4-5 0,1-1 0,3 0-139,1 1 1,3-6-1,0 3 1,-1-2-108,2 1 1,-1-1 0,0 5 0,-2 1-65,-2-2 0,-1 4 1,2-2-1,-3 2 44,0 2 1,-1-1 0,-3 2 0,0 1 13,2 2 1,-1 5 65,-7-1 1,1 3-1,-5 2 1,4 3-1,1 5 0,-4 2 0,0 3 0,-1 2 5,0 5 1,4 2 0,-3 2-1,1-2-12,3-2 0,1 2 0,2-2 0,0 3-110,0 0 1,0 0 0,0-2 0,0-3-105,0-1 1,7 3 0,1-5 213,3-1 0,7 5 0,1-1 0</inkml:trace>
  <inkml:trace contextRef="#ctx0" brushRef="#br0" timeOffset="179">20005 9413 7569,'6'0'-400,"6"0"452,-4 0 0,3 0 0,2 0 1,-1 0-312,0 0 1,1 5 0,-1 0 129,1 2 0,-2 1 0,1 5 108,-5-1 0,0 5 1,-7-1-1,0-1 40,0-1 0,0 0 1,-2 1-1,-3 3-17,-2 1 0,-5-4 0,1 2 0,-2-3-2,1-2 1,-1 0 0,1-1 0,1-1 33,3-2 1,-3-5 0,4 3 0,-1-2 32,-2 0 974,8 0-837,-3-4 0,10-4 0,3 0 0,5 1-187,4 2 1,-2-4-1,5 1 1,3 0-182,-1-1 1,2 3 0,-3-3 0,1 1-117,0 0 0,-1-5 1,1 4-1,-6-1-4,-3 1 1,0-5 283,0 2 0,5-3 0,1-2 0</inkml:trace>
  <inkml:trace contextRef="#ctx0" brushRef="#br0" timeOffset="180">20365 9252 7569,'4'-12'24,"0"-1"1,6 1 0,-2 1 35,3 3 1,3-3-1,1 4 1,3 0-1,1 1-121,2 1 1,-1 3-1,-1-2 1,0 3-85,1 1 1,-5 1 0,2 2 0,-4 3 51,0 0 1,-6 3 0,1 5 0,-1 1 10,0 1 1,-4 1 0,1-3 0,-3 1 16,-1 1 0,0 1 0,-1-5 0,-3 1 125,1-1 0,-2-1 0,1-1 20,1-2 1,-3-5-70,1 1 0,3-3 0,-5-2 0,2-3-18,2-5 1,1-2 0,2-1 0,0 0 40,0-1 1,0-3-1,2-2 1,1 0 38,1 0 0,0-3 0,0 5 0,2-1 28,1-1 0,-5 4 0,4-2 166,-1 2-122,-3 2 0,3 6-124,-5 6 0,-1 6 1,-3 8-1,0 1-88,-4 1 0,6 6 0,-3-1 1,5 2 22,0 2 1,0 0 0,0-2 0,0-1-201,5-1 1,-3-2-1,7 3 1,1-2-322,1-2 565,1-2 0,1-3 0,-1-1 0</inkml:trace>
  <inkml:trace contextRef="#ctx0" brushRef="#br0" timeOffset="181">20909 9389 7769,'13'-7'-162,"0"3"0,-6 2 0,1 4 20,-2 2 1,-1-2-1,-2 7 1,0 0 75,1 2 0,-3-2 0,-1-1 1,0 2 82,0 1 1,-5 1 0,1 0 0,-2 1 4,1-1 1,-5 1 0,6-1-13,-3 0 0,3-1 0,-3-1 76,1-2 1,4 1-104,5 3 0,4-5 0,6-2 0,0 0 32,-1-1 1,0 0-1,1-3 1,-1 2 36,1 1 1,-1 4-1,0-2 1,1 1 6,-2 2 0,1-2 0,-2 2 0,-3 0-40,-2 2 0,-1 2 1,-5-1-25,-4 0 1,2 1 0,-8-2 0,-3-1 3,0-2 1,-5-4-1,0 3 1,-2-2-1,-1-2 0,3 3 0,-8-2 0,0-2-94,-3 0 1,1-2-1,0 0 1,1 0-321,0 0 0,4 0 415,3 0 0,-2-6 0,3-1 0</inkml:trace>
  <inkml:trace contextRef="#ctx0" brushRef="#br0" timeOffset="182">21493 9376 7569,'13'0'-33,"-1"0"1,-1 0-1,4 0 164,2 0 0,-2 0 0,3 0 0,3 0-158,-2 0 0,-3-1 0,5-2 0,-1-1 94,-1 1 0,4 2 0,-5 1 0,-1 0-379,2 0 1,-1-2 0,-4 0 311,3-2 0,-1-6 0,-3 3 0</inkml:trace>
  <inkml:trace contextRef="#ctx0" brushRef="#br0" timeOffset="183">21729 9178 7569,'-13'7'182,"0"-2"0,3 1-59,1 2 1,0 3 0,4 3-1,-1 1-270,0 1 0,2 8 1,4-1-1,0 5 229,0-1 1,0 4-1,0-1 1,0 2 213,0 2-296,0 2 0,6 1 0,1 0 0</inkml:trace>
  <inkml:trace contextRef="#ctx0" brushRef="#br0" timeOffset="184">22174 9153 7569,'3'16'0,"0"2"0,1 2 0,-2 2 0,4 7 0,-1 4-22,2 3 1,-4 5 0,1 0 0,-2 1-90,-2 0 0,0-2 0,0 4 0,-2 0 99,-2 1 1,1-5 0,-4 1 0,2-4-98,1-4 1,0-3 0,0-5 0,1-1 79,0-4 1,0-2 0,-2-7-26,-2-2 1,3 0-101,-5-5 1,3-1 0,-5-7 153,4-4 0,-2-9 0,-3-2 0</inkml:trace>
  <inkml:trace contextRef="#ctx0" brushRef="#br0" timeOffset="185">22064 9537 7394,'0'-42'-119,"0"4"1,0 1 0,0 6-1,0-2 1,1 1 310,3 1 1,-2 4-1,7 5 1,1 1-91,1-1 0,0 4 0,0 2 0,0 2 11,3 2 0,0 1 0,-2 1 0,2 3-191,4 1 1,-4 2-1,5 4 1,0 2-13,1 2 1,-3 3 0,3 5 0,-3 2 24,-1 2 1,-3-2-1,0 4 1,-2-1-103,-3-1 0,2 6 0,-6-2 0,0 0 125,2 1 0,-5-6 0,3 2 0,-4-4 38,-4 0 0,0-1 1,-3 1 23,3-1 0,-6-5 44,2-3-67,2-3 0,2-1 1,7-1 19,0-3 0,8 2 0,-3-2 39,3 3 0,-3 2 0,0 2 0,2 3-9,1 1 0,0 1 1,-1 4 117,-2 1 0,-1-1 0,0 0-104,-2 1 1,-4-1-1,-2-1-48,-4-3 1,-2 4 0,-5-6 0,-1 3-56,-3-1 0,0-4 0,-4 3 0,1-2-115,0-2 0,5 3 0,-3-2 1,2-1-194,3-2 0,-1 3 0,2 0 350,-1-1 0,-1-2 0,1-1 0</inkml:trace>
  <inkml:trace contextRef="#ctx0" brushRef="#br0" timeOffset="186">22510 9599 7569,'0'13'-1313,"0"-1"1228,0 1 1,-1-1 0,-2 0-1,-1 2 177,0 3 1,3-3 0,1 3 0,1 0-103,4 0 0,-4-1 1,5-4-1,-2 1 56,1-1 0,3 1 0,-3-2 0,0-2 20,1 0 1,4-3 0,-2 4-100,3-2 1,-2-5 0,-2 1 0,3-2-36,0-2 0,4-2 1,-3 0-1,4-4 7,2-1 1,-4-5-1,4-5 1,-3 2 34,-2 1 1,2 0 0,0-1 0,-1 0 164,-2 4 0,-3-1 69,1 3 1,-4 5-1,-5 4-118,0 7 1,-4 6 0,-1 3 0,-2 5-45,-3 2 0,1 2 1,-2 0-1,5 1-173,0 3 1,-2-3-1,3 2 1,2-5-165,-2-2 1,3-6 290,-2 2 0,3 2 0,1 0 0</inkml:trace>
  <inkml:trace contextRef="#ctx0" brushRef="#br0" timeOffset="187">23316 8880 7569,'-6'0'-287,"-6"0"1,4 0 70,-3 0 0,-2 0 0,0 0 1,-2 0 202,-2 0 1,-5 6 0,2 0 0,-4 3 38,-1-1 0,2-4 1,1 4-1,3 1 45,0-2 0,-1 4 0,1-3 0,2 3 2,-1 1 1,3 1 0,5-2-1,4-2 35,0 0 1,2-1 0,4 4-39,0 1 1,1-1 0,5 1 0,4-1-50,6 0 1,6-1-1,-2-1 1,4-2 14,1 2 1,0 1-1,-1 0 1,1-1-96,0-2 0,-5 0 0,0 5 0,-2-1 43,-4 0 0,-1 1 0,-3 1 0,-3 1-45,-1 1 0,-3 1 0,-3-3 0,0 1 105,0 1 0,-1 2 0,-1-3 1,-4 2 41,-1-2 0,4-1 0,-1-2 0,3 1-46,1-1 1,0-4 0,0 1-117,0 0 0,1 1 0,3-1 0,5-2-157,1-1 0,3-2 1,0-4-1,-1 0 233,6 0 0,-4-11 0,4-3 0</inkml:trace>
  <inkml:trace contextRef="#ctx0" brushRef="#br0" timeOffset="188">23589 9017 7569,'12'0'417,"1"0"0,-1 0-442,1 0 1,2 0-1,3 0 1,1 1-179,-1 3 0,-2 3 1,-4 5-1,1 1 117,0-1 0,-2 1 0,-3 0 1,-4 2-99,-2 2 1,-2 4 0,0-3 0,0-1 130,0 1 0,-2 3 0,-1-4 1,-2-2 91,-3-1 0,5-2 0,-4 0 0,0-1-10,0-2 1,5-2 0,-5-5 100,3 2 1,2-1-93,-2-7 0,2-3 1,2-5-1,0-1-46,0 1 0,2-5 0,1 0 1,2-1 10,2 0 0,0-4 0,3 1 0,-3-2 8,-3-2 0,7 4 0,-3 0 0,2 1 81,-2 0 1,2 3-1,-6 4 397,3 1-392,-3-1 1,0 8 0,-7 5-105,-2 7 0,-4 9 1,1 4-1,-2 0-8,2 1 0,-2 0 0,5 3 1,0 1-70,-1 0 0,2 4 0,4 0 0,0-3-104,0-4 1,5 1 0,2-2 0,1 1-506,1-1 693,-6 2 0,8-9 0,-4 4 0</inkml:trace>
  <inkml:trace contextRef="#ctx0" brushRef="#br0" timeOffset="189">24047 9364 7569,'13'0'320,"0"0"1,-7 1-1,0 2 1,-2 2-516,0 2 0,5-3 1,-5 3-1,2 0-3,0 0 1,-1 1-1,-4 5-137,3-1 0,-3-4 1,4 1-1,-4 0 263,-1 2 1,-4 2-1,-3-1 1,1 1 116,-3-1 1,2 0 0,-2 1-1,0-2 84,-2-3 1,-2 3 0,0-3-10,1 3 0,4-4 0,0-1 280,-2-1-319,5-3 1,1 7-1,8-5 107,4-1 1,2-1 0,3-2 0,2 0-124,1 0 1,3 0 0,6 0-1,0-2-205,0-2 0,4 3 1,0-5-1,-2 2 145,-1 0 1,-2-4-6,-4 4 0,3-12 0,-4 3 0</inkml:trace>
  <inkml:trace contextRef="#ctx0" brushRef="#br0" timeOffset="190">24332 8992 7899,'-5'-6'130,"-1"-1"0,6-5 0,1 1-470,4 3 1,-3 2 0,7 5 0,0-2 246,1-1 0,3 0 0,0 4 0,4 0 39,-2 0 1,3 0 0,-6 1 0,0 2 69,1 1 0,2 6 0,-1-2 0,-3 3-12,0 1 1,-4 5 0,0-1-1,-2 1 3,-2 1 1,-2-3 0,-1 4-1,0 1-20,0-1 1,0-4-1,-1 2 83,-4-4 1,-2-2-33,-6-2 1,6-4-30,-1-5 1,4-1 0,1-3 0,2-5 17,1-2 0,0-1 0,1 0 1,2-2 3,1-3 1,5 3 0,-3-3-1,4 0 42,-2 0 0,0 0 0,5 1 1,-2-2-66,-3-1 1,3 4 0,-3-2-19,3 4 1,-1 0 36,0 1 1,-5 6 5,-5 6 0,-2 7 0,0 8 0,-4 2 0,0-2 0,-1 3 0,-2 0 1,4 1-67,-1 3 1,5-2 0,-3 0 0,2 1-126,2-2 1,0 5-1,2-5 1,1 0-33,0-2 1,7-3-1,-1-3 190,2-3 0,1 3 0,-1-4 0</inkml:trace>
  <inkml:trace contextRef="#ctx0" brushRef="#br0" timeOffset="191">24816 9128 7415,'8'-5'-422,"-4"2"661,-4-5-111,0 5 0,-4-3 1,-5 8-1,-1 2-158,-3 4 1,1 3 0,-2 3-1,-1 1-19,-2 2 0,-4 1 0,4-2 0,-1 3 29,0 1 0,-3 2 1,3-4-1,2 0 23,1-1 0,-2 0 1,8-3-1,-1 1 45,-1 1 0,5 1-21,1-5 0,4-3 0,2-2 1,4-2 126,3-2 1,9-2-1,4-1 1,2 0-75,2 0 0,4-1 0,1-2 1,2-1-57,2 1 0,-2 0 0,2 1 0,2-2-180,-1 1 0,4 1 1,-8 2-1,-1 0-61,0 0 1,0 0 0,-5 0 0,-3 0-124,0 0 0,-5 0 0,-5 0 340,1 0 0,-12 6 0,-2 1 0</inkml:trace>
  <inkml:trace contextRef="#ctx0" brushRef="#br0" timeOffset="192">24879 9066 7680,'-7'6'-9,"2"1"0,5 6 1,0 4 146,0 4 1,4 9-1,1 6 1,2 5-96,3 3 0,1 6 0,1 5 0,1 3-68,-1 5 0,-4 2 0,-3-28 0,-2 0 0,2 3 0,-2 0-431,2 2 1,-2 0-20,0 7 0,-2 0 1,-2-2-1,-2 1 1,-5 57-1</inkml:trace>
  <inkml:trace contextRef="#ctx0" brushRef="#br0" timeOffset="193">17958 3870 7569,'-19'0'0,"3"0"0,2 0 0,2 0 0,2 0 0,3 0 0,-3 0 0,-1 0 0,-2 0-33,-4 0 1,3 4 0,-2 0 0,1 0-154,4 1 1,-6-2 0,0 4-1,2 0 167,2 0 0,0-3 1,-1 4-1,-2 1 11,1-3 0,-3 5 0,7-1 0,-3 4-4,3 2 0,-1 5 1,-1-3-1,1 1-9,-1 3 1,1 6-1,0 2 1,-1 1 13,1-1 1,-1 3 0,0-3 0,2 2 37,-2 2 0,1-2 0,-1 1 1,2 0-4,3-1 0,-2 4 0,4-3 0,0 3-18,2 1 1,-5 4-1,5 1 1,0-1-12,-1 2 0,3-3 0,-3 4 0,1-2 12,0-2 1,-1 4 0,5 1 0,0-1 15,0-3 1,0 2 0,2-1 0,1 1-11,1 0 0,4 2 0,-2-3 0,-1-2 13,0-2 1,5 4-1,-2-1 1,3-1-19,2-2 0,-1 2 0,-2-1 0,2-3-47,1 0 1,-4-2-1,9 1 1,-1-4 38,-2 0 0,7 3 0,-5-2 1,2-1 1,4-2 1,1 2 0,-1-2 0,-2-2-6,1-1 1,-1-1 0,5 0 0,1-2-13,2-2 1,1-2-1,-1-3 1,3-1 2,0-4 1,4 0-1,-4-7 1,5-1 4,0-2 1,-1-1 0,3 0-1,2 0-2,0 0 1,2-1 0,-3-4 0,1-3 7,-2-3 0,5-1 0,-4-1 0,1 1-10,-2 0 0,-3-5 0,2-1 0,-1 0-22,0 0 0,-1 0 0,-1 2 0,-5-5 7,2-2 1,-1-1-1,-3 1 1,-3-1 11,-2-2 0,3-1 1,-5 2-1,0 0 7,1 0 1,-3 1 0,-4-1-1,2 0 36,-2 0 0,-1 0 0,-2 0 0,0 1 4,1-1 0,-5-4 1,-1 0-1,0 0-13,0-1 1,-4 4 0,0-5 0,-1 2-21,-2 0 1,0-4-1,0 4 1,0 0-51,0-1 1,-2 3 0,0-7-1,-2 1 22,1 2 0,-3-7 0,1 3 0,-1-5 34,0 0 0,-3 1 0,2 2 0,-3 0 20,-3 0 1,5-1-1,-10 1 1,4 0-11,-4 0 0,5-1 0,-4 1 1,0 0-14,1 0 0,-6 0 0,1-1 0,-2 3-30,-3 2 0,2-2 0,-1 5 0,0 1 17,1 3 0,-7-2 1,-1 9-1,-1 0 0,0 2 0,0 3 1,-4 2-1,4-1 20,0 1 0,-4 4 0,-5-1 0,2 1-7,2 1 0,-4 0 0,1 5 0,0-2 30,-2 1 1,3-3 0,-4 2-1,0 1 8,0 2 1,-1 1-1,-1 0 1,2 0-61,1 0 1,2 0 0,5 0 0,3 0 3,4 0 1,3 0-1,1 0 1,4 0-116,1 0 0,3 0 0,2 1 0,1 2-189,2 1 0,-1 0 315,1-4 0,0 0 0,-1 0 0</inkml:trace>
  <inkml:trace contextRef="#ctx0" brushRef="#br0" timeOffset="194">17673 3882 6185,'0'8'71,"1"-1"-43,4-1 0,-3-1 0,6-1 24,-4 5 1,5-3 0,-3 1-1,1 0 14,2 0 0,-2 0 0,1 3 0,2-3-5,1-2 1,-3 3-1,1-4 1,0-1 13,2-1 0,2 2 0,-1 0 1,1-1 18,-1-2 0,5-2 0,0-4 0,2-3 23,4-3 0,6-5 0,5-2 0,7-3-121,9-5 1,8-4-1,-23 11 1,2-1-1,2-1 1,2 1-124,0-3 0,2 0 1,9-3-1,2-2-358,-1 0 1,1-1-1,-10 4 1,1-1-1,1-1 1,99-55-1</inkml:trace>
  <inkml:trace contextRef="#ctx0" brushRef="#br0" timeOffset="195">1600 11175 6606,'0'8'51,"0"0"0,-4-4 0,-2 3 0,-1 0-3,-2 0 0,2 0 0,-1 2-9,-2 0 0,-2-1 0,-4 4 0,-2 1 0,1-1-2,-1 1 0,-4-1 1,1 0-1,-3 2-23,0 3 1,-1-4 0,0 4 0,0-3-35,0-2 0,5 1 0,0 0 0,3 1-19,1-1 0,3 2 1,0-7-1,1 2 2,-1-2 1,5 2-1,1-5 1,0 1 24,0-1 1,5 1 49,-2-2 1,2-2 8,2 7 0,2-7 0,2 3-19,4-4 1,-1 3 0,1 0-1,2-1-11,1-2 0,3 4 0,1-1 0,1 0-11,-1 1 0,-1-2 0,-1 5 0,-2 2-20,-3 1 1,3-3 0,-4 1 0,1 0 27,0 2 0,-3 0 1,1-1 46,0-2 1,-2 0-1,-4 5 3,0-1 0,0 1 1,-1-1-101,-3 0 1,-2 1 0,-4-1 10,2 1 1,-4-1 0,-6 0-1,0 2 1,-1 1 28,-1 2 0,0 5 0,-5-1 1,0 1 14,0-2 1,2 4 0,1-5 0,2 2-30,3-1 1,1-4 0,7 0 0,2-2-75,1-2 1,-2 1 0,4-1 0,1 0 52,2 1 0,6-2 0,4-1 0,2-4 35,1 0 0,5-1 1,0-2-1,3 1 91,2-1 0,1 3 0,2-2 0,0-1 45,0-2 1,1-1 0,1 0-1,2 0-57,-1 0 0,-6 0 0,-1 0 1,-1 0-111,0 0 1,2 4 0,-6 0 0,-1-1-93,-1-2 0,-2 3 1,0 2-518,-4 1 1,3-4 635,-3 1 0,-2 3 0,-1 0 0</inkml:trace>
  <inkml:trace contextRef="#ctx0" brushRef="#br0" timeOffset="196">1823 11782 7377,'7'0'-139,"-1"-1"1,-5-2 263,3-1 0,-1 0 0,4 2 1,0 0-126,-1-2 0,3-5 0,3 5 0,1 0 2,-1-1 0,0 2 0,1-4 1,-1 1 37,1 4 1,-1-1-1,0 0 1,2-1-18,3 1 0,-4 2 0,4 1 0,-3 1-60,-2 3 1,2 3 0,1 6-1,0-1-85,-4 0 1,2 6 0,-5 2 0,2 0-35,-2 1 1,-1-4 0,-4 3 0,1 1 76,-2-2 0,0 3 0,-2-5 0,0-1 96,0 2 1,-2-5-1,0 0 10,-2-3 0,-6-3 149,2 1 0,-3-2-149,-2-6 0,5 0 0,1-2-55,2-2 1,0 1-1,5-5-18,0-2 0,0-1 0,0-1 1,0 0 14,0-1 1,5 1-1,0-1 1,2 0 12,3-4 0,-1 4 0,1-6 0,-2 3 26,2-1 0,1-1 0,1 2 0,1-3 18,-1-1 0,-4 1 0,1 4 20,0-2 1,-2-1 0,0 3 0,0-1-1,-2 1 12,1 1 1,-2 1 0,-3 2 0,2 2 86,1 0-137,0 8 1,-2-4-1,1 10 1,1 2-37,-2 4 0,0 3 1,-2 2-1,0 5 24,0 2 0,0 2 0,0 0 0,0 0-20,0 0 0,0-2 0,0-1 0,1-3-48,3-1 0,3 0 0,6-4 0,-1 0 27,0-3 1,1-2 0,1 2 0,1-1 44,1-2 0,1-5 0,-5 3 0</inkml:trace>
  <inkml:trace contextRef="#ctx0" brushRef="#br0" timeOffset="197">2567 11968 7305,'0'-12'-209,"6"-1"0,3 1 1,5 1 102,3 3 0,-1-3 0,-3 4 0,-1 0 173,1 3 1,-1 2 0,0 2-37,1 0 0,-5 2 1,-1 2-1,0 4-37,0 3 0,-5 2 0,3-1 1,-3 0-36,2 1 0,-2 1 0,2 1 1,-3 3-44,-1 1 1,-4-4-1,-1 3 1,-2-1 22,-3-1 1,-5 5-1,-3-4 1,0-2 63,0-2 1,2 0 0,3-2-1,1-2 145,-1 0 1,1-7-83,0 3 1,5-5-30,3-5 1,8 0 0,4-5 0,3 3 43,1 2 1,2-3 0,1 2 0,3 1-30,2-1 1,-5 2 0,3 4 0,-2 0-54,1 0 1,-1 5 0,-3 2-1,-1 2-93,1-1 1,-5 4 0,-1 5 0,0-2-10,-1-1 1,-3 2 0,1 2-1,-2 0 25,-2 0 0,-2 0 1,-2-3-1,-4 2 62,-3-1 1,-1-3 0,-1-1 0,-1 0 38,-2 1 1,1-5-1,-6 0 1,-1 1 139,-1-3 1,-2 4 0,0-6 0,1-1-27,4-2 0,-4-1 0,5 0 0,0 0-140,2 0 1,3 0 0,2 0 0,1-1-367,3-3 0,-2-3 369,6-5 0,-6-6 0,3-2 0</inkml:trace>
  <inkml:trace contextRef="#ctx0" brushRef="#br0" timeOffset="198">3138 11596 7576,'0'-7'-492,"0"2"0,0 6 518,0 3 1,0 3-1,0 6-24,0-1 1,0 0-1,0 1 1,1-1 31,3 1 1,-1-1-1,4 0 1,0-1-15,0-2 0,1 2 1,4-4-1,1 1-37,-1 0 0,1-5 0,0 1 0,3-3-17,0-1 0,2 0 0,-3-1 0,2-3 62,-2-3 0,3-4 0,-2 1 1,-1 2 13,-1-2 1,-1-1-1,-2-1 1,-2 0 101,0-1 0,-5 1 0,3-1 106,-2 1 0,-1 0 84,-4-1-138,0 1 0,0 2-578,0 6 0,0 14 273,0 10 0,0 5 0,0-7 0,0 1 35,0 3 0,4 6 0,2 2 0,1 1 14,2-1 1,-2 3 0,2-3 0,0 2-20,2 2 0,-2 1 0,-1-1 0,0-1 40,-1 2 0,3-1 0,-6 2 1,-2-6-4,0 1 1,-2 2 0,0-4-1,0-2 88,0 0 1,-6-4-1,-2-1 1,-4-3 65,-5-1 0,-2-1 0,-6-5 0,2 1-56,2-1 1,-7-4-1,4-1 1,-3-1 35,1-4 1,-3 0 0,2-2-1,2-2-19,3-2 0,3-3 1,-2-6-1,4-2 14,4-2 0,0-5 0,2 3 1,3-2-7,4 0 0,2 2 1,2-2-1,0 6 5,0 0 1,6 0-1,2 1 1,3 3-41,2 0 1,5 4 0,2 0-1,4 2-120,0 2 0,1 2 1,0 2-1,0 2-171,0 1 1,4 6-1,0-1 1,-3 5-485,-4 2 0,1 5 729,-2-4 0,-3 5 0,0-3 0</inkml:trace>
  <inkml:trace contextRef="#ctx0" brushRef="#br0" timeOffset="199">4242 11795 6107,'0'-7'1012,"1"1"-864,3 6 1,-1-4 0,5 0-157,2 1 0,1 2 0,1 1 0,1 0-110,-1 0 1,0-2 0,1 0 0,-1-2-67,1 1 0,-1 1 1,0 2-1,1 0-107,-1 0 291,-5 0 0,4 0 0,-4 0 0</inkml:trace>
  <inkml:trace contextRef="#ctx0" brushRef="#br0" timeOffset="200">4229 12105 7569,'-11'8'-310,"3"0"96,2-5 0,8 2-7,2-5 1,8 0 0,9 0 0,2-1 220,2-3 0,6-3 0,0-5 0</inkml:trace>
  <inkml:trace contextRef="#ctx0" brushRef="#br0" timeOffset="201">5544 11373 7569,'-6'7'-658,"-1"-2"367,1-5 372,0 0-5,6 0 0,0 6 0,0 2-27,0 3 0,0 2 0,0 0 0,0 2 2,0 2 0,0 5 0,1-1 0,2 2-37,1 2 1,0 1-1,-4 2 1,2 1-23,2-2 1,-3 8 0,3-1 0,-2 1-14,-2 0 0,0 1 1,0 1-1,0 1 51,0-1 1,0 0 0,-2 0 0,0-1-22,-2-3 0,-5 2 0,5-6 0,0-2-61,-1-1 1,3-1 0,-3-1 0,1-4-133,-1-3 0,1-3 0,3-2-342,-3 0 439,2-5 0,-7-2 0,5-11 1,1-5 86,1-4 0,2-7 0,-5 2 0,-2-4 0</inkml:trace>
  <inkml:trace contextRef="#ctx0" brushRef="#br0" timeOffset="202">5432 12080 7421,'-4'-25'-147,"0"-5"0,-2 2 0,4-3 261,-2 0 1,-1-3 0,5 1 0,2-2-170,2 2 1,3 3 0,5 5 0,1 0-101,-1 0 1,2 2 0,1 2 0,2 5 193,-2 2 0,3 2 0,-1 1 1,1 1-13,0 2 1,3 4 0,-3-3-1,0 1-14,0 3 1,0 2 0,-3 1-1,1 0-37,0 0 0,1 1 1,0 2-1,-2 3-80,-1 1 1,-2 1 0,1 4 27,-1 1 1,-5-1-1,-3 2 1,-2 1 59,-2 1 0,0 1 1,-2-5-1,-2 2 18,-4 3 0,-3-3 0,-2 2 0,1-2-15,-1-2 0,1-1 1,0-1-1,-1-3 49,1-2 0,1 1 0,1-3 27,2 2 0,7-2-63,1-3 0,1-3 0,7-2 1,2 2 3,1 1 0,1 2 0,1 0 0,-1 0 61,0 0 1,5 2 0,0 1 0,-2 2-42,-1 2 0,-3 1 0,-2 5 1,-2-1-41,-1 0 1,2 1-1,-4-1 1,-1 1 16,-2-1 1,-1 2 0,0 1 0,-1 2-15,-3-2 1,-3-2 0,-6 0-1,1-1 48,0 1 1,-5-1-1,0-4 1,1-1 100,-2-1 1,3 2 0,-4-4 0,1-1 41,2-2 0,-1-1 0,0 0-170,2 0-158,1 0 0,7-1 1,3-3-251,3-4 1,6-2 399,3 2 0,3-3 0,2 4 0</inkml:trace>
  <inkml:trace contextRef="#ctx0" brushRef="#br0" timeOffset="203">6077 12030 7569,'7'7'-1004,"-1"0"774,-6-3 1,0 3 0,0 5 265,0 1 1,0-1 0,0 1 0,0-1 70,0 0 0,0 1 1,0-1-1,0 1-58,0-1 0,0 1 1,1-1-1,2 0-76,1 1 1,1-2-1,-2-2 1,3-2-62,0-1 0,3 2 51,3-4 1,1-1 0,-1-7 118,0-4 1,-3-3 0,-2-2 0,-2 1 71,-2-1 1,-2-3 0,-1-1 0,0 1-13,0-2 1,0 4-1,0-4 1,-1 2-100,-3-1 1,1 0-1,-5 5 1,-2 1-148,-1 3 0,-6-2 0,1 6 0,-1 1-145,-1 2 1,3 6 0,-5 4 0,-1 3-120,2 5 0,-3-4 368,5 4 0,-5 2 0,3 0 0</inkml:trace>
  <inkml:trace contextRef="#ctx0" brushRef="#br0" timeOffset="204">6796 11472 7354,'9'0'-355,"-1"0"0,-5 2 309,1 2 0,-4 3 0,-4 5 100,-4 0 0,-4 1 0,1-1 0,2 1 2,1-1 0,-5 0 0,-3 2 0,0 1-4,3 2 1,-4 1 0,1-3 0,-1 1-79,-1 0 0,4 2 0,-2-2 1,2-1-34,2-1 0,1 3 0,2-1 0,4-1-3,-1-1 0,5-2 0,-2 1 54,6-1 0,0-3 1,5-3-1,2 0 4,1-3 0,5 2 0,2-1 0,1 0 7,3 2 0,-2-5 1,-1 5-1,0-2 23,1 0 0,-5 4 0,1-2 0,-2-1 4,-2 1 1,-3 4 0,-2-2 45,-2 3 0,-1 5 1,-4 1-1,-1-1-41,-3 2 1,-4-2-1,-8 4 1,0 1-22,1-2 1,-3 5 0,1-5-1,2 2 4,1-1 0,6-5 1,0 3-1,-1-1-12,3-1 1,0-3 0,6-5-15,0 3 0,6-1 1,2 1 6,3-3 0,5-2 1,1-6-1,-1 0-64,2 0 0,2-2 1,3-1-1,-1-2-70,-1-2 1,-1-1 134,5-5 0,0-5 0,0-1 0</inkml:trace>
  <inkml:trace contextRef="#ctx0" brushRef="#br0" timeOffset="205">7131 11720 7485,'13'0'-244,"-1"0"81,1 0 0,-1 0 0,0 0 119,1 0 0,-1 4 0,1 2-73,-1 1 1,0 1 0,-1 4 0,-2 1 94,-5-1 1,1 2 0,1 1 0,-1 3 72,1-4 1,-3 4 0,-3 0 0,0 1 13,0 3 1,0-3-1,0 2 1,-3 1-86,-1 1 0,-6-2 1,2-2-1,-3-1-53,-2-2 0,-3-3 0,-1 0 0,2-2 14,1-3 0,6 2 1,0-5 82,-2-3 1,5-2 0,1-5-40,2-3 0,2-3 0,0-1 0,0-1 126,0 1 1,6-1 0,2 1-1,2-4-83,-2-1 0,3-1 1,-3 3-1,3-2-17,2 2 0,-1-3 0,0 2 0,1 1 31,-1 1 0,-4-3 1,1 1-1,-2 1 8,1 1 0,3-3 0,-4-1 0,1 0-9,0 1 0,-4 0 1,5 3-1,-1-1-36,-1-1 1,3-1 0,-5 5-11,2-1 1,-4 5-1,2 1 66,1 2-64,-5 0 0,5 11 0,-6 2 0,0 3 7,0 2 0,0 0 0,0 4 0,-2 4 2,-2 2 0,3 2 0,-3 0 0,2-1 1,2 1 0,0-3 1,0 0-1,0 2-77,0-2 0,4-4 0,2 1 0,1-1 0,2-3 1,2 2-1,2-4 1,-1-2 69,1 0 0,5-5 0,1-1 0</inkml:trace>
  <inkml:trace contextRef="#ctx0" brushRef="#br0" timeOffset="206">7652 11956 6792,'2'-11'-87,"2"3"0,-1 1 0,5 4 0,1-1-22,2 1 1,-2-2 0,-1 0-1,2 3 230,1 0 1,1 2 0,0 0 0,1 0-20,-1 0 1,1 0 0,-1 2 0,0 0-157,1 3 1,-5 4 0,0-2-1,1 1-29,-2 1 1,-2-1 0,-5 4-1,0 1 28,0-1 0,0 0 1,-1 2-1,-3 1 36,-5 2 1,-2-1 0,-2-4 0,-3-3 52,0-1 1,-1 1 0,5 2-1,-1-1 100,1-2 1,4-6 0,0 4-76,-2-1-20,4-3 0,2 7 0,8-4-2,5-3 0,2 1 0,1 0 1,0 2-46,1 2 0,-1-3 0,1 5 0,-1 0-28,0 2 1,0-1 0,-4 1-1,-3 3-45,1 0 1,-5 2-1,3-2 1,-2 2 36,-2 0 1,-2-3-1,0 0 1,-4-1 33,-1 1 1,-1-1 0,-5-1 0,0-1 75,-4-2 0,-1-5 0,-4 2 0,2-1 87,-3 1 0,0-1 1,-2-4-1,0 0-78,1 0 1,2 0 0,0 0 0,-2 0-27,2 0 0,4 0 0,-1 0 0,2-2-250,6-2 1,0 1-1,7-5 1,1-2 200,2-1 0,1-12 0,0-3 0</inkml:trace>
  <inkml:trace contextRef="#ctx0" brushRef="#br0" timeOffset="207">8334 11881 7503,'2'6'-262,"2"-6"0,-1 0 1,4-4-1,4 2 232,0 2 1,2-4 0,3 0 0,0 1 120,-1 2 1,-1 1-1,0 0 1,1-1-32,1-3 0,7 2 1,-3-2-1,4 3-85,0 1 0,-3-4 1,0-1-1,-1 3-61,0 0 0,3-2 0,-4 0 0,2 1-87,0 2 1,-6-2 0,1-2 172,-2 2 0,-1-4 0,-1 0 0</inkml:trace>
  <inkml:trace contextRef="#ctx0" brushRef="#br0" timeOffset="208">8520 11633 7569,'0'-6'-605,"0"-1"448,0 2 0,0 5 0,2 0 139,2 7 0,-1 4 1,4 3-1,-2 3 29,-2 3 1,2 8 0,-1 2 0,1 1-18,0-1 0,-3 8 0,2 0 0,-2 0-30,3 1 36,-5 4 0,6-5 0,-6 5 0</inkml:trace>
  <inkml:trace contextRef="#ctx0" brushRef="#br0" timeOffset="209">9537 11509 7569,'0'-8'0,"0"0"314,0-2-225,0 5 0,0 1 0,0 8-217,0 4 0,0 4 1,0 6-1,0 6-32,0 3 1,0 12 0,2-2 0,1 3 109,1 3 1,0 1 0,-4 5 0,0 2 3,0 3 1,0-3 0,0 2 0,0-7 38,0-4 0,0-5 1,0-4-1,0-4-59,0-3 1,0-2-1,0-4-125,0-3 0,1-5 191,3-4 0,-1-8 0,3-8 0,0-3 0,-3-1 0,-1-5 0,-4 1 0,-1-1-11,-1-1 1,-4-1 0,3-6 0,-2 0 8,-3 0 0,-1-1 0,-1-3 0,-1-2 125,1-1 1,-1-4-1,1 3 1,0-3-9,-1-1 1,1 0 0,1 0-1,1 1 27,1 3 1,7-3 0,-2 4 0,3-1 18,1 0 1,1 4-1,3-3 1,4 2-96,3 3 1,6 4 0,1 4-1,1 1-92,3 3 0,3 1 0,3 3 1,0 3-79,0 4 1,-2 3-1,-2 2 1,2 3 1,-1 4 1,-6 9-1,-3 4 1,-2 2-6,-1 2 0,-5 0 0,-1-1 0,-2 0 81,-2-4 0,-3 7 0,-4-4 0,-4-4 36,-3 1 1,2 0 0,1-3-1,-2-2 7,-1-1 1,-1-6-1,0-1 1,1 0 11,2 0 1,-2-4-77,3 2 72,3-5 0,0 0 0,10 0 41,3 0 0,4 0 1,3 0-1,3 0-41,2 0 1,-4 0 0,4 1 0,3 2-78,0 1 0,-3 6 0,-3-2 0,0 3-73,0 2 0,-5-1 0,-5 0 0,-2 1 75,-2-1 0,-2 1 0,-1-1 93,0 0 0,-5 1 0,-3-2 0,-3-1 90,-2-2 1,-3-5 0,-1 2 0,1-1-50,-2 0 0,0 0 0,-5-4 1,4 0-79,2 0 1,-1 5 0,1-1 0,2-2-158,0 0 0,5-2 0,2 0-934,-2 0 1085,5 0 0,-1 0 0,6 0 0</inkml:trace>
  <inkml:trace contextRef="#ctx0" brushRef="#br0" timeOffset="210">10046 12005 7524,'0'13'-45,"1"-1"0,2 2-248,1 3 0,6-2 0,-3 5 0,1 2 293,0 2 0,1-5 0,-3 5 0,0-5 0</inkml:trace>
  <inkml:trace contextRef="#ctx0" brushRef="#br0" timeOffset="211">10939 11497 7515,'-13'0'-107,"5"1"-213,0 3 1,1-1 0,-3 6 0,2-1 302,-2-1 0,-3 4 0,-2-3 0,-6 3 20,-3 1 1,0 1-1,-2 1 1,1 1 110,-4 1 1,3 2-1,-3-3 1,4 2-95,4-2 1,-1 3 0,6-2 0,0 1 126,3-5 1,2 1-1,1-1-233,2 1 0,6-2 1,2-3 60,7-4 0,4-3 1,3-1-1,1 0 52,2 0 0,5 0 0,-2 0 1,4 0-9,1 0 0,1 0 0,1 0 0,2 0-13,-1 0 1,-2 5 0,-3 0-1,-2 1-78,-4-1 1,-1 5 0,-2-3 0,-4 1 74,-3 0 0,-3 0 0,-4 6 0,-2 1 21,-2 2 0,-3 1 1,-7-3-1,-1 3 6,-1 1 1,-6 0-1,1 4 1,-2-4 156,3-1 0,1 2 0,8-3 0,-1-2-76,-1-1 0,6 2 1,3 1-126,3-2 0,1-5 1,1-3-1,5-2-68,6-2 0,2-2 0,7-1 0,2 0-262,5 0 0,-1-1 344,6-3 0,0-3 0,4-5 0</inkml:trace>
  <inkml:trace contextRef="#ctx0" brushRef="#br0" timeOffset="212">11113 11869 7569,'-6'-8'0,"-1"0"0,0-2-536,2-1 352,5-2 0,0 0 0,0-3 96,0 0 0,7-1 1,4 5-1,3 0 218,2-1 0,2 2 1,0 2-1,1 2-151,3 1 1,-5-2-1,2 4 1,-1 1 126,3 2 0,-4 1 0,1 1 1,-1 3 26,-1 4 1,0 3-1,-3 2 1,-2 1-202,-2 2 1,0-1-1,-6 5 1,1-3-195,-2-1 0,-2 2 0,0-2 247,0-1 1,-6-1 92,-2-2 1,-3-1-1,-2-2-30,0-5 1,6-3 0,0-2-63,1-3 0,2 1 1,4-5-1,0-2 4,0-1 1,6-1-1,2-2 1,2 0 12,-2-4 1,7-4 0,-3 3 0,2-2 32,0 0 1,-3 5-1,-1-3 1,-2 1 11,2 3 1,-1 1 0,-1 1 0,-2 1 110,-2 0-91,-1 6 0,2 1-79,-5 10 0,0 2 0,-1 8 0,-2 3 7,-1 1 0,0 2 0,4 4 0,0-2-32,0-2 1,0 2-1,0-2 1,0 1-47,0-1 1,1 1-1,2-6 1,7-1-63,1-1 1,0-1 0,-2-2 143,0-3 0,-1 3 0,4-4 0</inkml:trace>
  <inkml:trace contextRef="#ctx0" brushRef="#br0" timeOffset="213">11695 11819 7553,'0'13'-195,"0"-1"0,0 1 0,0-1 1,2 0 83,2 1 0,-3-1 1,3 2-1,-2 1 82,-2 2 0,0 5 0,0-2 0,0 2-43,0-1 1,0 3 0,0-5 0,0 2 71,0-1 0,0-5 0,0 3 0,0-5 0</inkml:trace>
  <inkml:trace contextRef="#ctx0" brushRef="#br0" timeOffset="214">11795 11695 7415,'8'-16'-298,"0"-1"0,-4 1 254,5 3 1,-1-3 0,4 2-1,-1 0 117,-2 5 0,2 2 1,-4-2-1,5 5 45,0 3 1,1 1 0,-1 0-84,0 0 1,1 1 0,-1 3 0,-1 5-20,-2 2 0,2 1 1,-5 2-1,0 1-70,-1 2 1,-3 5 0,-2-2 0,0 2-165,0-1 0,-2 3 0,0-5 0,-4 0 210,-1-2 1,-2 1 0,-1-2-37,2-1 0,-3-5 181,1-2 1,6-6-102,0-2 1,2-2-1,2-6-36,0-2 0,2-5 0,1-1 1,2 0 13,2 3 1,-1-1 0,5-3-1,-3-2 38,1 0 1,-2-3 0,2 4 0,-1 0 6,-2 0 0,2-3 1,-6 5-1,3 1 184,-3 1 1,1 6 279,1-1-458,-2 6 1,3-1-1,-5 10 1,0 5-116,0 4 0,0 6 0,0-3 0,0 1-87,0 3 0,0 0 0,0 0 1,0-1-82,0 1 1,0-3 0,1 0 0,4-1-750,3-3 967,-3-6 0,6 7 0,-4-2 0</inkml:trace>
  <inkml:trace contextRef="#ctx0" brushRef="#br0" timeOffset="215">12142 11757 7887,'0'-12'0,"1"0"0,3-1-78,5 1 1,1 1 0,3 1 193,0 2 1,-5 5 0,0-1-51,2 3 0,1 1 0,1 0 1,1 1-174,-1 3 1,-4-1-1,0 5 1,1 2-57,-2 1 0,-3 3 1,-4 1-1,0 1 94,0-1 0,0 3 1,-4 0-1,-5 0 52,-2 0 0,-1-1 1,0-5-1,-1 0 48,1 1 0,3-5 0,1-1-37,-1-1 13,3 3 0,1-6 0,10 4 1,3 0 59,3 0 1,2-3 0,-1 4 0,1 2-8,-1 1 1,-4 1-1,0 2 1,1 1-189,-2 2 1,-3-1-1,-4-4 1,0 2-483,-4 3 610,-9-3 0,-12 9 0,-6-4 0</inkml:trace>
  <inkml:trace contextRef="#ctx0" brushRef="#br0" timeOffset="216">12663 11547 7434,'7'-9'19,"2"1"1,0 4 0,3-3-123,0 2 1,1-1 378,-1 2 1,1 2 0,-1-2-151,-1 3 0,-1 1 0,-2 0 0,3 0-39,4 0 0,-1 1 0,8 2 0,-1 1-119,-2-1 0,3-2 1,0-1-1,1 0-218,2 0 1,4 0 0,0-1 0,-3-2 28,-4-1 1,2 0 0,-4 3-1,3-2-189,-3-1 0,2-5 410,-5 5 0,4-5 0,-1 2 0</inkml:trace>
  <inkml:trace contextRef="#ctx0" brushRef="#br0" timeOffset="217">13122 11274 7569,'0'12'-159,"4"1"-71,0-1 0,0 6 1,-4 3-1,0 2 189,0 2 0,0 4 0,0 1 0,0 2 6,0 2 1,-1 2-1,-2 1 1,-3 0 40,0 1 1,-3 3 0,-2 0 0,2-2-7,0-5 0,1 2 0,-4-4 0</inkml:trace>
  <inkml:trace contextRef="#ctx0" brushRef="#br0" timeOffset="218">13816 11286 7569,'0'18'-53,"0"-3"0,0 7 0,0 3-187,0 3 1,0 6 0,0-1 0,0 3 240,0 1 0,0 0 1,2 1-1,-1-1 39,4 0 0,0 0 0,-5 0 0,0-1 41,0-3 0,0 2 1,0-5-1,0 0-39,0 1 1,0-2 0,1-5 0,1 1-186,3 0 1,-1-4 0,-4-2-101,0-1 0,-1-3 177,-3-7 1,0-2 0,-2-7 0,-1-4 56,0-3 1,3-4-1,-4-3 1,-1-3 135,3-2 1,-6-2 0,4-5-1,-1-3-97,0-2 0,-3-1 0,6-5 0,-2 1 26,0 0 1,4-4 0,-3-1 0,1 2 13,4 2 1,0-4 0,4 1 0,2 1 6,4 2 0,2 1 1,3 1-1,0 2 4,-1 6 1,5-3 0,1 2 0,1 2-71,3 1 1,1 6-1,1 4 1,2 2-58,-1 2 0,1 0 0,2 3 0,1 2 21,-2 1 1,-2 2 0,-4 4 0,-2 2-177,0 2 1,0 3 0,-5 6 0,-4 3 103,-3 0 0,1 5 1,-4-3-1,-1 1 56,-3 3 0,-4 0 1,-6 0-1,-4-3 50,-3-1 0,0 3 0,2-4 0,-2-4 0,2-3 0,1 0 0,2-5 211,-1 2-114,6-4 1,1 1-1,8-7 1,2-2-15,5-2 1,2 4 0,5-2 0,2 0-38,2 1 0,-1 0 0,3 4 1,-3 0-36,-1 0 1,0 4-1,-3 2 1,2 1-20,-2 2 0,-3-2 1,-2 1-1,-3 2-18,-2 1 1,0 2-1,-5-1 1,0 0 48,0 1 0,-6 3 0,-2 1 0,-3-2 13,-2-1 1,-3-2-1,-1 1 1,2-2 11,0-3 1,0 3 0,-2-4 0,2 0-143,1-3 1,2-3 0,1 1 0,1 0-829,1 2 913,7 1 0,-3-5 0,5 0 0</inkml:trace>
  <inkml:trace contextRef="#ctx0" brushRef="#br0" timeOffset="219">14300 11733 7569,'7'5'-453,"-2"-3"-268,-5 3 813,0-5 1,0 0 270,0-5 1,2 2-298,2-6 0,3 7 0,4-4 1,2 2-40,0 0 1,-1 0-1,1 4 1,-1 0-83,1 0 0,-1 0 0,0 1 0,1 2 8,-1 1 1,-4 4 0,1-2 0,-1 1-26,-1 2 1,2 2-1,-4 2 41,-3-1 0,-1 1 0,-1-1 0,0 0-1,0 1 0,-6-1 0,-1 1 1,0-1 6,-1 0 1,-2 2 0,-5 1 0,-3 2 1,4-2 1,1-1-1,1-2 1,3 1 43,1-1 0,-1-1 0,-2-1 147,3-2 0,-2 0 184,6 5-226,-1-6 0,7-2 0,2-5 0,5 0-50,2 0 0,1 0 1,2 0-1,1 0-114,2 0 0,5 0 1,-1 0-1,0 0 36,-1 0 1,5 0 0,-5-4 0,2-2-380,-1 0 381,2 3 0,1-14 0,9 3 0</inkml:trace>
  <inkml:trace contextRef="#ctx0" brushRef="#br0" timeOffset="220">15391 11088 6401,'0'12'-137,"-1"-4"0,-3-1 180,-4-1 0,1 2 0,-2-2 0,-2-1-56,-4 1 1,0 3-1,-6-1 1,1 4 150,-1 0 0,-1 0 0,1 1 1,-1-1-13,2 1 1,-2-1-1,5 0 1,2 1-106,1-1 0,3 1 0,1-1 0,3 0-65,1 1 0,-1-5 0,3 0-6,1 2 0,1 1 0,4 1 52,2 1 1,-1-5 0,6-1 0,4 0 27,2 0 1,3-3 0,-3 3 0,3-2-25,1-2 1,-3 0 0,4-1 0,-1 4-3,0 1 0,-3-4 1,0 2-1,-2-1 2,-2 0 0,-3 6 1,-2-2-30,-3 3 1,1 2 0,-5-1 0,0 2 25,0 2 0,-1-2 0,-3 4 0,1-1 32,-1-1 1,0 2 0,0-3 0,1 2 13,1-2 0,4-1 1,2-2-1,3-1-64,5-2 0,2 0 0,3-3 0,2-1-139,0 1 1,9-2-1,-3-4 1,2-2-124,3-2 0,-3-3 277,1-5 0,-1-6 0,-3-1 0</inkml:trace>
  <inkml:trace contextRef="#ctx0" brushRef="#br0" timeOffset="221">15739 11336 7622,'-6'-2'-201,"6"0"-134,7-3 0,8-3 0,2 4 0,-2 1 334,-1 2 0,-2 1 1,0 0-1,1 0 67,-1 0 0,1 1 0,-1 2 0,0 3-26,1 0 0,-5 3 0,0 3 0,0 2-30,-1 2 1,-1-2 0,-6 3 0,0-3-26,0-2 1,0 1-1,0-1 1,-1 0-3,-4 1 0,3-5 1,-7 0 60,0 2 1,2-5 164,-1-1-156,-1 3 0,3-7-9,1 0 1,4-1 0,1-6-73,0-4 1,4-4-1,2-2 1,1 2-13,2 2 1,1-4 0,-1-1 0,0 0-13,-1 0 1,4-3 0,-1 5 0,-2-1 24,0-1 1,-5 6 0,3-6-1,-1 4 158,1 2 1,-3 4 0,1 1 591,1 1-687,-5 2 1,5 6 0,-6 3 0,0 6-29,0 4 0,0 7 0,0-1 0,0 1-1,0-1 0,0 6 0,0-2 1,0 1-188,0 1 1,4-3-1,1 1 1,2-2-16,3-2 0,2 1 1,4-5-1,0-2 195,-1-1 0,5 4 0,-1 1 0</inkml:trace>
  <inkml:trace contextRef="#ctx0" brushRef="#br0" timeOffset="222">16234 11584 7387,'7'-6'-250,"6"5"1,-2-3 0,3 2 0,2 2 261,-2 0 1,-2 2 0,1 1 0,-1 1-15,1-2 0,-2 5 0,2 2-37,0 2 0,-7 1 0,0 0 0,-2 1-21,1-1 0,-1 1 1,-6-2-1,-2-2 64,-4 0 0,-3-1 0,-2 4 1,0 1-11,2-1 1,-6-4-1,0 1 1,2-1 26,2-1 1,0 2 0,1-3 275,-1 1 0,5-3-208,0 4 0,5-4 0,0 3 96,6 0 0,4 0 1,10-3-106,-2-1 1,4-2-1,-2-1 1,2 0-127,0 0 0,4 0 0,-3 0 1,3-1-202,-2-3 1,2 1-1,-3-4 1,0-4 246,1 0 0,-7-1 0,5-1 0</inkml:trace>
  <inkml:trace contextRef="#ctx0" brushRef="#br0" timeOffset="223">16619 11361 7569,'6'-13'-171,"-4"1"0,5-1-51,-1 1 1,3 0-1,0-1 1,2 1 113,0-1 0,2 2 1,0 2-1,-1 0 189,1 0 1,-1 3-1,1 2 97,-1 3 1,0 1 0,1 0 0,-1 1-229,1 3 1,-3 3 0,0 6 0,-1 0-110,0 4 1,1-3 0,-1 2 0,-2-2 111,-1-2 1,-2 5-1,-4-1 1,0 0 46,0-3 0,0 0 0,0-1 0,-1 1 0,-4-1 0,-1 1 0,-3-1 0,1 0 0,-2 1 0,-2-5 1,1 0 0,0-7 5,3-1 0,2-5 1,6-7 53,0-1 0,4-3 0,2-1 0,-1 1 94,1-2 1,3 2 0,-3-3-1,4 1-52,-2 3 1,-4-3-1,4 0 1,1 0-25,-3 0 1,1 2 0,-4 4 0,0-1 27,1 1 1,-3 3 0,1 3-101,2 0 1,-3 1-94,3 0 0,-2 5 1,-2 0-1,0 7 48,0 4 1,0 6-1,0 1 1,0 0 13,0 0 1,0 5-1,0-4 1,0 5-118,0 1 1,5-5 0,2 1 0,1 0-153,1-2 0,-1 3 294,4-6 0,5 1 0,3-5 0</inkml:trace>
  <inkml:trace contextRef="#ctx0" brushRef="#br0" timeOffset="224">17239 11485 6320,'13'0'-61,"-1"0"0,-4 0 1,-1 1-1,0 2 190,0 1 1,-3 5-152,4 0 1,-5 2 0,1 1 1,-2 1 0,-4-1 0,0 0 0,-4 1 25,-1-1 1,3-1 0,-4-1 0,-1-2 8,3 2 0,-4-3 24,6 1 0,0 0 52,4 5 1,5-7 0,3 0-39,3 0 0,2-4 0,-2 7 0,3-1 6,-3-1 1,1 4-1,-2-4 1,-2 1-53,1 0 1,-2-1 0,-1 3 0,1-2 0,-4 2 1,-2 1 0,-2 1 6,-3 0 0,-3-2 0,-6-3 0,0 1 54,-5-1 0,0 3 1,-7-5-1,0 1-36,0-1 0,0 4 0,1-5 0,-2-2-19,2 0 0,3-2 0,1 0 0,3 0-303,2 0 0,1-2 0,2-2 290,5-4 0,1-8 0,6-4 0</inkml:trace>
  <inkml:trace contextRef="#ctx0" brushRef="#br0" timeOffset="225">17599 11385 7569,'11'0'-1259,"3"-1"1269,-3-3 0,7 2 0,0-2 0,0 3 99,-1 1 0,1 0 1,-3 0-1,3 0 29,2 0 0,-4 0 0,4 0 1,-4 0-133,1 0 0,1-4 1,-2 0-1,-2 1-263,1 2 0,-3-4 0,1 1-121,-2 2 1,-4-5 377,-2-2 0,-4-2 0,-1-1 0</inkml:trace>
  <inkml:trace contextRef="#ctx0" brushRef="#br0" timeOffset="226">17810 11162 7354,'-7'0'-68,"0"4"0,4 2 0,-1 2 196,1 6 0,1 0 0,2 6 1,0 2-152,0 2 1,0 5-1,0 1 1,0 0-100,0 1 0,0 3 1,0-2-1,0 1-149,0 0 271,-5 0 0,3 4 0,-2 0 0</inkml:trace>
  <inkml:trace contextRef="#ctx0" brushRef="#br0" timeOffset="227">18591 11050 7533,'0'13'69,"0"-1"0,0 2 0,0 3 0,0 3-37,0 4 0,0 2 0,0 4 0,0 6-18,0 4 1,4 3 0,-1-3 0,1 2-86,-2 2 1,2-2 0,0 3 0,-1 1-73,-2-2 0,0-1 0,2-6 0,0 0 34,1-5 0,-3 2 0,-1-5 1,0-3 7,0-4 0,0 0 0,0-5-174,0-2 181,0-7 0,-1-8 94,-3-8 0,-3-8 0,-5-4 0</inkml:trace>
  <inkml:trace contextRef="#ctx0" brushRef="#br0" timeOffset="228">18492 11398 7569,'0'-36'81,"0"1"9,0 2 1,0 4 0,0-2 0,1-1 0,3 3-94,5 3 0,3-2 0,3 9 0,3 0-22,1 2 0,-2 3 0,4 3 0,1 2-31,1 1 1,2 5 0,0-1 0,-2 2-90,-3 2 0,4 6 0,-4 2 1,0 3 65,0 1 1,-4 5 0,-1 1 0,-4 0 34,-2 0 1,-5 2 0,3-2 0,-2 0 0,-2 0 0,-2 3 0,-2-5 0,-4 0 29,-3-3 1,2-4 0,-3-3 0,-1 1 3,0 0 0,-7-4 0,-1 1 1,4-2 70,1-2 0,0 0 1,1-2-1,3-1 680,1-1-349,5 0-348,-3 4 0,7 0 0,4 0 0,5 0-45,5 0 0,0 2 0,4 3 1,0 1-51,1 0 1,-3 5 0,4-2-1,-1 2-65,-1 1 0,-1 1 0,-5-1 0,-2 0 34,-3 1 1,-2-1 0,-6 1 0,0-1 25,0 1 0,-6-1 0,-2 0 1,-5 1-35,-3-1 0,1-1 0,-5 0 0,1-4-105,0 3 0,2-4 195,-3 3 0,-1-7 0,-4 4 0</inkml:trace>
  <inkml:trace contextRef="#ctx0" brushRef="#br0" timeOffset="229">19000 11522 7637,'13'0'-179,"-2"0"0,2 0 0,-1 0-120,1 0 0,4 0 0,-1 0 0,0 0 287,-3 0 0,0 0 0,-1 0 0,-2 1 73,0 3 0,-1-1 1,-3 5-24,1 2 1,-1 1 0,2 1-1,-3 1-81,-4-1 0,-1 1 0,0-1 0,0 0 23,0 1 1,-1-2 0,-2-2-1,-2-1 61,-2-3 0,-3 3 0,-1-4 129,-1-1 0,3 0 285,1 1-381,5-3 0,-1 5 0,8-6 0,5 1 9,2 3 0,1-2 0,-1 3 0,2-1-35,0 0 1,4 5 0,-2-4 0,1 2-48,-2 3 0,0-3 1,0 1-1,-1 2 16,-1 1 1,-7 1 0,2 0 0,-1 1-63,-4-1 1,-2 1-1,-4-2 1,-6-2-9,-5 0 1,-1-1 0,-3 3 0,-1-1-44,-3-2 1,1-5-1,-7 1 1,3-3-31,1-1 1,0 0-1,1 0 1,4-1 125,2-3 0,0-3 0,-1-6 0</inkml:trace>
  <inkml:trace contextRef="#ctx0" brushRef="#br0" timeOffset="230">19881 10988 7569,'7'-5'-370,"-2"4"0,-5-4 1,-1 8-1,-3 3 363,-4 1 1,-5 1 0,-4 4 0,-2 1 109,-1-1 1,-5 0 0,3 1 0,-6-1-23,0 1 0,2 3 0,1 1 1,2-2-67,3-1 1,-2-2-1,5 1 1,1-1-1,3 0 0,1-3 0,5-1 8,3 1 1,4 3-1,4-1 36,3-3 1,11-1 0,1-5-1,2 3-20,-2-3 0,4 4 0,5-2 0,1-1 12,-2-2 1,0 3-1,-3 0 1,1 1-129,-1 0 1,-2-2 0,-3 4 58,-2-2 1,-5 5 0,-8-2-101,-3 3 0,-6 2 1,-3-1-1,-5 2 104,-4 2 1,-2-2 0,-5 4 0,0-2 68,3 1 1,-1 4 0,6-5 0,0-1 128,3-1 1,0-1 0,2-1 77,3 0 1,2 1 0,8-2-260,2-3 0,9-1 0,6-4 0,6 1 49,0-1 1,5-2-1,3-2 1,3-2-355,1-1 0,0-6 1,-1 3-1,2-1 302,0 0 0,-7-6 0,0-5 0</inkml:trace>
  <inkml:trace contextRef="#ctx0" brushRef="#br0" timeOffset="231">20241 11162 7434,'0'-8'-367,"1"1"203,3 1 1,3-3 0,4 2-1,3-1 41,-3-1 0,4 7 1,0-4-1,1 2 244,0 0 0,2 0 0,-1 2 0,2 0 31,-1-3 1,-1 3-1,-1 6 1,0 4-118,-1 3 1,-1 2 0,-2-1 0,1 0-73,-1 1 1,-3 3 0,-3 1 0,0-1-67,-4 2 0,0-4 0,-2 3-32,0-4 1,-5-2 133,-5-2 1,0-4 0,-2-5 49,-1 0 1,5 0-1,-1 0-2,0 0 0,4-5 0,0-4 23,4-2 0,1-1 0,0 0 0,1-2 27,4-3 0,-2 3 1,5-3-1,1-1-21,2-3 0,2 3 0,-1 0 0,1 2-45,-1-1 0,0 0 1,1 5-26,-2 5 1,-1 7-1,-4 8 1,0 3 49,-3 2 0,-2 3 0,-1 2 0,0 2-47,0 2 0,0 1 0,0 2 0,0 0-124,0 0 1,0-2 0,6-1 0,0-3-40,1-1 1,4 3-1,-2-5 1,2 0-128,1-3 0,-1 0 0,-1-2 281,-3-3 0,2 3 0,4-4 0</inkml:trace>
  <inkml:trace contextRef="#ctx0" brushRef="#br0" timeOffset="232">20811 11311 7634,'0'-12'167,"4"3"0,2 2-158,1 2 0,1-3 0,4 3 0,1 3 11,-1 0 1,2 2 0,1 0 0,2 0-15,-2 0 1,-1 0-1,-1 2 1,2 0-43,2 3 0,-5 4 0,-4-2 0,1 1-150,-2 1 1,2-1 0,-4 4 0,-3 1 45,0-1 0,-8 5 0,-3-1 0,-1-1 34,-2-1 0,-2-1 0,-2-1 1,0-1 103,0-3 1,3 3-1,0-4 222,0 0-126,2-1 1,5-6 0,6 0 41,7 0 1,3 0 0,3 0 0,2 0-18,1 0 1,-2 4 0,6 1 0,-1 1-37,0-1 0,-3 5 1,1-2-1,1 3-58,-2 2 1,-3-1-1,-6 0 1,-1-1-48,1-2 0,-4 3 0,1-5 23,-2 4 0,-8 0 0,-2-1 1,-3-3-44,-2-2 0,-3 3 0,-2-4 0,-1 1-9,-3 0 0,-2-4 1,-1 4-1,1-4-8,-2-1 0,2 0 1,-1 0-1,0 0-90,1 0 0,-1-1 0,4-2 0,0-2-92,-1-3 0,3 0 1,3-4 240,-2-1 0,4-5 0,-4-1 0</inkml:trace>
  <inkml:trace contextRef="#ctx0" brushRef="#br0" timeOffset="233">20773 10840 7373,'1'-17'-228,"4"1"1,-4-1 0,5 5 0,-2-1 247,1 1 0,3-1 0,-3 1 79,2 0 1,-4-1 0,3 2 0,-2 2 233,-1 0 0,7 7-289,-1-3 1,2 4 0,1 1 0,1 0-96,-1 0 1,-1 6 0,2 2 48,0 3 1,-7 1 0,1 1 0,-3-1-150,0 0 1,0 1-1,-4 1 1,0 1 114,0 1 0,-6 1 0,-2-5 0,-3 1 79,-2-1 1,5 0 0,0 1 287,-2-1 1,4-1-189,-3-2 0,8 0 0,1-5-55,7-1 1,4-2-1,3-1 1,2 0-170,4 0 1,10-4 0,3-1 0,3 0-940,0-1 1020,8-4 0,0-2 0,4-8 0</inkml:trace>
  <inkml:trace contextRef="#ctx0" brushRef="#br0" timeOffset="234">21678 11286 7490,'13'0'0,"-1"0"-129,1 0 1,0 0 0,-1 0 0,2 0 134,3 0 0,2 0 0,3-1 0,1-2-18,-2-1 0,-2 0 1,2 4-1,-1-2-5,-1-2 1,0 3-1,-1-3 1,-4 2 0,0 2 1,-2 0 0,1-1-558,0-3 573,-7 2 0,6-9 0,-5 5 0</inkml:trace>
  <inkml:trace contextRef="#ctx0" brushRef="#br0" timeOffset="235">21852 11075 7676,'6'13'249,"-3"0"0,5 4 1,0 2-691,-1 1 0,3 3 1,-7-2-1,1 2 260,-2 2 1,-2 4 0,0 1 0,-2 0 180,-2 1 0,3 3 0,-11-2 0,5 5 0</inkml:trace>
  <inkml:trace contextRef="#ctx0" brushRef="#br0" timeOffset="236">22411 11026 7569,'12'0'-231,"1"0"1,-5 5 0,-1 3 0,0 5 0,-2 3 0,1 5 280,-3 3 0,-3 6 1,0 4-1,0 5 15,0 2 0,0 6 0,0-1 0,0 2 34,0 2 1,0-2 0,0-2 0,0 0-23,0 1 0,0-3 0,2 0 0,1-1-124,1-3 1,5-3 0,-5-4 0,-1-4-118,3-3 1,-5-1 0,4-2 0,-4-2-84,-1-5 0,0-6 199,0-2 1,-6-5 0,-2 0 0,-4-6 47,0-5 0,1-9 0,-2-3 0,1-4 0,-1-1 0,0-5 0,-1-3 0,-1-3 0,5-1 0,0 0 0,-2 0 0,4-1 53,-1 1 0,5-4 1,-3 0-1,2 1 222,2 1 1,1 2 0,2 0 0,0-1-5,0 1 1,6 4 0,3 1 0,3 1-143,5-1 0,-3 9 0,7-2 0,1 1-202,2 1 0,1 4 1,-2 2-1,3 5-26,-1 3 0,0 0 0,-3 5 0,1 1 40,-2 1 1,-4 4 0,2 2 0,-2 4-146,-1 3 0,-2 2 1,-2 0-1,-1 3 88,-3 0 0,1 5 1,-4-3-1,-3 0 50,0 0 1,-2 2-1,0-3 1,0-2 63,0-1 1,-5-6 0,-3 0 47,-4 2 0,0-5 0,0 1 0,-1-2 202,1 0 1,4 0 458,-2-4-518,9 6 1,-2-1 0,7 5-95,6-2 1,8-4-1,-6 3 1,3 0-71,3 0 1,-3 0 0,4 3 0,-1-2-104,-2 2 1,1 1 0,-1 0-71,0-3 0,-8 3 0,-3-3 20,-4 3 0,-2-3 0,-5-1 0,-5 0 80,-4 0 1,-8-3 0,3 3 0,-3 0 32,-2 0 1,1-4-1,2 2 1,3-1-58,1 0 1,1 1-1,4-5 1,2 0-299,-3 0 0,7 0 370,-1 0 0,5 0 0,-2 0 0</inkml:trace>
  <inkml:trace contextRef="#ctx0" brushRef="#br0" timeOffset="237">22882 11435 7569,'7'13'103,"-4"-1"-23,0-5 0,0 5 1,2-1-310,-3 4 1,4 3-1,0-3 1,-1 2 91,1-2 1,-2-1 0,-4 0 0,1 1 240,2 1 1,1 1-1,3-5 1,0-1-84,0-3 1,1 4-1,5-6 1,3 3-9,0-1 1,3-5-1,-3 1 1,3-3-176,1-1 0,2-1 0,-4-3 0,0-5 133,-2-2 0,6-5 1,-5-2-1,-3 0 79,1 0 1,-5 0 0,0 3 172,-1-1 1,-8-1-52,4 5 1,-4 6 0,-1 6-129,0 7 0,-6 4 1,-1 3-1,0 2-58,-1 5 1,1 2 0,-3 2-1,3 0-9,1 0 0,-1-2 0,3-1 1,1-2-62,1-3 0,1 4 1,-2-3-1,-1 0-584,1 0 668,2-2 0,-5-3 0,0-1 0</inkml:trace>
  <inkml:trace contextRef="#ctx0" brushRef="#br0" timeOffset="238">23589 10939 7569,'0'-7'-220,"0"1"1,-6 6 0,-2 0 0,-1 2 209,0 2 1,-6 1 0,2 5 0,-5-2 57,1 2 0,-1 0 0,2-1 1,1 0 16,-2 0 0,0 2 0,1 2 1,5-1-38,1 0 1,3 1 0,-1-1 0,4 1 53,3-1 0,1 1 0,0-1 8,0 0 1,1 1-1,3-2 1,4-2-33,3 0 1,3-2 0,1 2 0,3-2-44,2-1 1,-1 2 0,2-3-1,-1 1-83,-2-1 1,2 1-1,-3-2 1,-2 3 56,-1 0 0,-5 2 1,-3-3-1,0 1-53,-3 3 1,-2 1-1,-1 2 1,-1 2 58,-4 2 0,-2 1 1,-5-3-1,-1 2 29,0-2 0,6-1 0,0-2 0,0 1 12,1-1 0,3-4 1,-1 0-65,2 2 0,4-5 0,2 1 0,4-2-67,3 0 1,3 0 0,2-4-1,4 0-200,4 0 0,1-1 295,0-3 0,4-3 0,3-5 0</inkml:trace>
  <inkml:trace contextRef="#ctx0" brushRef="#br0" timeOffset="239">23862 11075 7644,'0'-12'-114,"5"4"0,5 1-43,5 1 1,-2 2-1,6 4 1,-2 0 107,-1 0 1,1 1 0,-5 2 0,1 1 97,-1-1 1,-2 4 0,1 4 0,-5 1-98,0 5 1,-3 1 0,-3-2 0,0 4-7,0-1 0,0 4 0,0-3 0,0-1-29,-4-2 0,2-4 0,-4-2 1,3-1 247,-2-2-70,0-5 1,5 1 0,0-8-102,0-4 1,0-5 0,3-2 0,-1-1-16,3 1 0,0-3 0,-2 0 0,2 0 17,2 0 1,-3-4 0,3 3 0,-1-1 3,-3 4 0,2-2 1,-2 1-1,1 2 463,-3 1 0,0 6-190,4 0 1,-3 5-192,7-1 1,-6 14-1,1 5-114,-3 3 1,3 1 0,1-3 0,0 4-56,2-1 0,-2 4 1,-3-2-1,4 3-122,0 0 1,-2 0 0,2-2-1,-2-2-375,6 3 584,-5-6 0,5 1 0,-3-5 0</inkml:trace>
  <inkml:trace contextRef="#ctx0" brushRef="#br0" timeOffset="240">24309 11311 7314,'12'0'-324,"-1"0"0,2 0 102,-1 0 0,-3 0 261,0 0 1,-2 5-1,1 2-40,2 0 0,-8 4 0,4-2 0,-2 2-43,-1 1 0,2 0 0,-5 1 0,0-1 41,0 1 1,0-1 0,-1-1 0,-3-1 139,1-2 0,-6-4 8,6 4 0,-2-4-108,5 5 1,1-7-27,4 3 1,2 0 0,4 1 0,-2-1-24,0 2 0,-1 1 0,4 1 0,-2 2-2,0 1 1,-1 0-1,-3 1-12,1-1 0,-4-4 0,0 1 0,-2 0 0,-2 1 22,-2-2 0,-4 2 0,-6-6 0,-2 0 0,0 2 1,0-5 0,-7 3 0,1-2 1,-3-2 1,-1 0-1,1 0 1,-1 0-6,0 0 0,1 0 7,4 0 0,-4-6 0,6-1 0</inkml:trace>
  <inkml:trace contextRef="#ctx0" brushRef="#br0" timeOffset="241">24495 11001 7506,'10'-8'-66,"-1"-1"1,2 5-2,-4-4 0,5 5 0,1-1 0,3 3-53,0 1 1,1 0 0,-4 1 0,-1 2 86,-1 1 0,7 4 0,-1-2 0,-2 1 64,-2 2 1,0 2-1,-2 2 1,-2-1-115,0 0 0,-5 5 1,2 0-1,0-2-17,-3-1 1,-2 2 0,-2 1-1,-3-2 64,-4-1 1,1-6 0,-2-1 0,0 0 47,-2-1 0,-2-3 0,1 1 0,-1-2 44,0-2 0,3-2 0,0 0 0,4-4 57,0-1 1,0 3-1,4-4 1,-3-2 10,3-1 0,1-1 1,2-1-1,1 1 21,3 0 1,5-1 0,-2-1 0,2-1-70,2-1 0,6-1 1,0 3-1,0 1-82,-1 0 0,0-6 0,-3 6 0,0 1-57,4 2 0,-3 1 1,-3 5-80,1 1 0,-4 1 79,-1 2 1,-5 6 0,1 2 0,-4 5 65,-4 3 0,1-1 0,-3 6 0,-1 1 24,0 1 0,4-2 1,-4 0-1,4 1-21,-1 1 0,-1 1 1,7-4-1,1-2-474,1 0 0,6-4 468,-3 3 0,5-9 0,1-3 0</inkml:trace>
  <inkml:trace contextRef="#ctx0" brushRef="#br0" timeOffset="242">25065 11125 6955,'0'12'-252,"0"2"0,-1 1 1,-2 2 161,-1-2 1,-5 3 0,3-2-1,2 1 97,-2 1 1,-3-4 0,4 2-1,0-2 10,-1-2 1,1 1 0,2-1 145,-1 1 0,-1-5-131,5 0 0,6-5 0,1 0 1,0-5 24,3-2 0,-2-6 0,4 2 1,2-3 18,3-1 1,-4 3-1,5 3 1,-1 0 46,-1 3 1,1-2 0,-1 1 0,0 2 40,0 5 0,2 4 0,-1 5 0,-4 2-219,-3 3 1,-1 3 0,-4 8 0,-3 2-234,0 2 0,-4-3 1,-2 3 287,-5-2 0,-6 4 0,-5-2 0</inkml:trace>
  <inkml:trace contextRef="#ctx0" brushRef="#br0" timeOffset="243">22585 4105 7569,'1'-12'0,"1"-1"0,3 1 0,0-5 0,-2 0 0,1-3 0,-2-2 0,-1-1 0,-1-1-78,0 4 1,-4-8 0,-3 3-125,0-1 0,-5 0 0,1 2 1,-4 2-1,-1 2 202,3-2 1,-1 4 0,-1 1 0,-2 3 17,2 2 1,-4 1-1,-2 1 1,-2 4-27,-2 0 0,-4 2 1,-1 4-1,-2 0-27,-3 0 0,0 5 0,-4 4 0,-1 2 52,-1 1 1,-1 5-1,4 1 1,2 2 15,-1 6 1,-6 5 0,4 6-1,0 3-27,1 5 1,4 2-1,13-18 1,-2 1 0,4 1-1,-1-1-3,1 0 1,0 1 0,-2 4 0,-1 0-1,3-2 1,1 0 0,-1 2 0,0 0-3,1 0 0,2 1 0,-2 1 0,1 2 0,3-4 0,0 1 0,0 0 0,0 0-4,-1 0 1,4 1 0,1-1-1,1 0 1,0 0 0,2 1 0,1-2-1,0 1 2,3 0 0,-1 0 1,2 1-1,1 0 1,-2 29-1,5-1 3,2-1 1,9-2 0,2 0 0,4-2 48,7-2 0,0-3 1,9-5-1,2-2 70,3-2 0,11-4 1,0-6-1,3-3-45,1-4 1,7-8 0,1-5 0,2-2-38,1-1 0,-2-7 0,3-1 0,-5-5-17,1-5 0,-5-3 0,-1-8 1,-3-5-106,-7-2 0,6-8 0,-7-2 0,-3-4 52,1-4 0,-5-1 1,3-7-1,-4-5-8,-1-1 0,-18 23 0,-2-1 0,0 1 0,-1-1 0,-2-1 0,0-2-56,1-1 0,-2-2 0,-1-2 0,-1-1 0,0 2 0,-2-1 0,0-1 0,-1 0 67,0-1 0,-2-1 0,-2 3 1,-1 0-1,2-3 0,-3-1 0,2 4 1,-2 0 35,1 1 0,-3 0 0,-1-2 1,-3 1-1,-1 2 0,-3 0 1,0 0-1,-3 2-10,0 1 0,-2 0 1,0 0-1,0 0 1,0 3-1,-2 0 1,-2 1-1,-2 0-42,1-1 0,-3 2 0,-19-21 0,-5 4 0,-2 5-96,-2 7 1,-5 4-1,-4 9 140,-4 2 0,0 13 0,-2 8 0,2 1 0,3 1 0</inkml:trace>
  <inkml:trace contextRef="#ctx0" brushRef="#br0" timeOffset="244">21183 3944 7479,'0'12'-184,"0"1"184,0-1 1,6 1-1,1-1 1,1-1 117,0-3 1,-1-1-1,8-4 1,0 1 17,2-1 0,5-9 0,0-6 0,10-7-55,5-5 0,10-12 1,-18 15-1,0-2 0,6-3 1,1-2-29,5-2 1,2-2 0,8-5 0,3-1 0,1-2 0,0 0 0,-15 10 0,1 1 0,1-2-461,3-1 0,2-1 0,-1-1 0,1-2 1,0-1-1,1 0 0,106-82 0</inkml:trace>
  <inkml:trace contextRef="#ctx0" brushRef="#br0" timeOffset="245">1463 13531 7529,'-8'0'34,"0"0"-183,5 0 115,-2 0 1,-1 1 0,-2 2 78,-3 1 1,1 4 0,-1-2 0,-3 1 59,1 3 0,-5 1 0,0 1 1,-1 2-87,-4 2 1,1-1 0,0 5 0,2-1 4,-2 0 1,-2-4-1,1 3 1,2-2-44,5-4 1,-2 3 0,1-7-1,3 4-35,5 1 1,-1-6 0,6 1-260,1 2 0,2 1 280,1 1 1,1-5-1,3-3 1,5-2 32,2-2 0,5 4 0,1 0 0,-1-1 35,2-2 0,1-1 1,6-1-1,0-2 85,0-1 1,0 0-1,-1 4 1,1 0-130,0 0 0,-2 0 1,0 0-1,-4 1-3,-1 3 0,-3 3 0,-5 6 0,-4-1-125,0 0 1,-2 5 0,-4 1-1,0 1 95,0 3 1,-5 0 0,-5 0-1,-4-1 38,-2 1 1,-2 2-1,1 0 1,-4 0-11,-2-4 0,2 4 1,1-4-1,-1 4 77,2 1 0,-3-5 1,5 0-1,2-1 3,1 0 1,6-4 0,1 3 0,2-1-42,2-1 0,1 2 0,2-7 0,0 2 9,0-1 0,2 1 0,2-1 0,4 0 11,3 1 0,2-1 1,0 1-1,3-2 93,0-3 0,5 4 0,-3-6 0,1 2-37,3 0 0,1-5 0,2 3 0,0-2 36,0 0 0,0 0 0,-1-4 0,1 0-304,0 0 0,0 0 0,0 0 0,-2 0-111,-2 0 0,2 0 0,-3-1 278,-1-4 0,4-7 0,-3-7 0</inkml:trace>
  <inkml:trace contextRef="#ctx0" brushRef="#br0" timeOffset="246">1935 14002 7569,'8'-11'0,"-1"2"-104,-2 0 0,5 2 1,-2-1 45,3 4 1,-2 3 0,-1 1 0,2 0 124,1 0 0,1 0 1,0 1-28,1 3 0,-1 2 1,-1 3-1,-1 0-52,-2 0 0,-1 6 1,3 2-1,-2-1-48,2 2 1,-5-2-1,-1 3 1,-1 0-4,1 0 0,-3 1 1,4 0-1,-5-2 47,-5 0 0,3-4 1,-7 3 54,0-4 0,-2 0 0,-2-2 1,1-2-22,0 0 1,-1-2 42,1 1 1,5-4 0,3-8-1,2-4-109,2-3 0,2-2 1,2-1-1,6-2 5,5-5 0,-2 2 1,4-2-1,-2-1 13,2-1 1,-4-1-1,5 2 1,-1 2 58,-1-3 1,1 1 0,-5 0 0,1 3 119,-1 1 0,-1 0 1,-1 3-1,-2-1-69,2 0 0,-5 7 0,1 3-73,-1-1 0,-3 2 15,2 1 1,-3 4 0,-1 0 0,-1 7-72,-3 4 1,1 1-1,-4 2 1,2 2 95,2 5 1,-3-2 0,2 2 0,1 0 32,2-2 1,1 3 0,0-4 0,0 1-131,0 3 0,6-4 0,0-1 0,3-4 11,-1 0 1,0 1-1,5-1 1,-1 1-244,0-3 0,1-1 0,-1 1 0,1-1 37,-1-2 1,0-4-1,1 3 245,-1-2 0,1 0 0,-1-5 0</inkml:trace>
  <inkml:trace contextRef="#ctx0" brushRef="#br0" timeOffset="247">2567 14176 7531,'0'-13'24,"0"1"1,0 4-91,0 0 0,2 5 0,0 0 53,3 6 1,0 4 0,-2 5-1,1 2 19,-1 2 1,-2-2 0,-1 4 0,0 0-9,0 3 1,-1-2 0,-2 0 0,-3 1 18,0-1 1,-1 0 0,-3 3-1,2-3 0,-2-1 1,0 3-1,-1-3 1,2 0 1,-1 1 0,-4 0 0,6-2 0,-3-2 18,-1-1 0,3-2-74,1 1 55,5-6 59,-2-2 0,10-5 1,4 0-1,2 0 10,1 0 0,0-4 1,2 0-1,1 1-50,2 2 1,5-1-1,-1 0 1,2-3 9,2 3 1,0 0 0,-2 2 0,-1 0-194,-1 0 0,0 0 0,3 0 0,0 0-94,-4 0 1,2 0-1,-5 0 1,-2 0-281,-1 0 1,-2-1 519,1-3 0,-6-3 0,-2-5 0</inkml:trace>
  <inkml:trace contextRef="#ctx0" brushRef="#br0" timeOffset="248">2679 14312 7781,'5'-7'-77,"-2"2"1,5 5-20,2 0 0,-4 5 1,-2 5-1,-3 4 219,-1 2 1,0 11-1,0-3 1,0 5-148,0 0 0,1 2 1,2 3-1,1-2-58,-1-2 1,-1 3 0,-2-3-1,0 1 50,0-1 1,4 0 0,0-6 0,0-1-206,1-2 1,-2 1 0,4-6 0,0-2 236,0-4 0,1 2 0,5-6 0</inkml:trace>
  <inkml:trace contextRef="#ctx0" brushRef="#br0" timeOffset="249">3163 13866 7476,'0'8'-152,"0"0"1,0 1-1,0 3 1,0 2 113,0 2 1,0-2 0,0 4 0,1-1 12,3-1 1,-1 1 0,4-5-1,0 0 33,0 1 0,-1-1 0,4-1 0,-2-2-9,2-5 0,2-3 0,4-1 0,0 0 9,-1 0 1,0-1 0,1-3 0,0-5 22,-1-2 1,0-3-1,1-1 1,0-3 16,-1-1 1,-1 3 0,-2-4 0,1 1 67,-1 0 1,-1-1-1,-1 0 1,-3 2-39,-2 0 1,4 4-1,-5-2-52,-2 3 0,1 1 37,1 4 0,-2 5-92,2 11 1,-3 2 0,-1 9-1,0 0 54,0 1 1,4 0 0,2 6-1,-1 2-7,1 1 0,4 4 1,-2-3-1,3 1-27,1-1 0,1 3 0,-1-3 1,0 1-83,1-1 0,-1 3 0,1-3 0,-1 1-74,0-1 1,-3 0-1,-2-2 1,-2 1 26,-2-2 1,-3-2 0,-4-3 0,-4-3 127,-4-1 1,-1-1 0,-4-5-1,-3-1 238,-4-2 0,-1-4 0,-1-5 1,-1 0-133,-2 0 0,0 0 0,4 0 0,1-1 151,4-3 1,-2-3 0,5-6 0,2 1-104,1 0 0,3-5 1,2 0-1,2 2-225,1 2 1,2 4-1,4 1 1,1 0 20,4 1 1,1-3 0,8 6 0,3 1-25,3 3 0,4-5 1,1 1-1,1 1-72,3 2 1,-2 1 0,6 0-1,0 0-369,-1 0 525,4 0 0,-10 0 0,4 0 0</inkml:trace>
  <inkml:trace contextRef="#ctx0" brushRef="#br0" timeOffset="250">4217 13953 7569,'0'7'88,"1"-3"-168,3-8 1,3 2 0,6-2 90,-1 3 1,0 1 0,1 0-36,-1 0 0,-4 0 0,1 0 0,0 0-105,2 0 1,2 0 0,-1 0 128,1 0 0,-1-6 0,0-1 0</inkml:trace>
  <inkml:trace contextRef="#ctx0" brushRef="#br0" timeOffset="251">4341 14188 7565,'-6'20'-3,"5"-3"1,-2-5-1,7-4-248,9-4 0,5-8 251,6-4 0,1-4 0,0 0 0</inkml:trace>
  <inkml:trace contextRef="#ctx0" brushRef="#br0" timeOffset="252">5482 13816 7139,'0'13'-257,"0"0"1,0 4-1,0 5 223,0 6 1,0 3 0,0 8 0,0 1 134,0 1 0,0 10 0,1-1 0,2 2-102,1 3 1,0-2-1,-4 4 1,2 3 123,2 0 0,-3 1 0,3-2 0,-2-2-107,-2-2 0,0-3 0,0-6 0,0-5-131,0-2 0,-4-12 0,-2-3 167,-1-5 0,-1-8 0,-5-7 53,1-3 0,0-6 1,-1-5-1,1-4-133,-1-2 1,-3-7 0,-1-2 0,2-6 9,1 0 0,-2-5 0,-2 1 0,0-3 54,0-3 1,-3-5-1,5 5 1,1-1 70,1 0 1,2-2 0,-1-5-1,2 0-20,3 3 0,-2-2 0,6 3 0,3-2-40,3 1 1,7-1 0,6 7 0,3 3-57,1 3 1,2 6 0,4 1 0,-1 5 26,1 5 1,0 7 0,0 4-1,0 0-76,-1 3 0,1 3 0,1 3 0,1 3-37,-3 0 1,4 7 0,-7 3-1,1 1-12,-2 2 0,-2-2 0,-5 5 1,-1-2 14,0 2 1,-5 2 0,-3 1 0,-2-2 89,-2-2 1,-2-2 0,-2-4 0,-3 3 72,1-4 0,-5-4 0,2-4-41,-2 0 1,-1-2 35,-1-4 1,5 0-82,0 0 1,7 0-1,1-1 1,6-2-12,5-1 1,2 0 0,-1 4 0,1 0 18,-1 0 0,5 1 1,-1 3-1,-1 4 5,-1 3 1,-2 2 0,1-1 0,-1 1-16,1-1 1,-5 1 0,-1-1 0,-2 0 20,-2 1 0,-2-1 1,-1 1 10,0-1 1,-1-1 0,-3-1 0,-4-4 14,-3 0 1,-2-2-1,1-2 1,-1 0 38,1 2 0,0 1 1,-1-5-1,1 0-228,-1 0 0,5 0 0,0 0-139,-2 0 0,5-2 298,1-2 0,8-3 0,3-5 0</inkml:trace>
  <inkml:trace contextRef="#ctx0" brushRef="#br0" timeOffset="253">5928 14312 7453,'-4'13'-352,"0"-1"0,0 1 0,0-1 242,0 0 0,0 2 0,4 1 0,0 3 127,0 1 0,0-2 1,0 2-1,0-1 41,0-3 0,5-1 1,3-1-1,3-2 34,2-3 1,3 1-1,1-4 1,-1-3-50,2 0 0,-4-2 1,3-2-1,-4-2-2,0-4 0,-1-3 0,1-1 1,-1-1 23,0 1 0,-3-5 0,-2 1 1,-2-1 47,-2-1 0,-2 4 0,-1-3 0,-1 0-91,-3 0 1,0 1 0,-8 4-1,-1 0-29,-1 4 1,-4-1-1,0 4 1,-1 3-176,-3 0 1,-2 2 0,0 2 0,-1 2 181,0 4 0,0 9 0,0 2 0</inkml:trace>
  <inkml:trace contextRef="#ctx0" brushRef="#br0" timeOffset="254">6759 13792 7569,'7'5'80,"0"-4"441,-3 3-524,-2-1 1,3 1 0,-6 3-47,-3 0 0,-3 4 0,-7-3 0,-1 3-1,-2 2 1,-5-1-1,0 2 1,-4 1 84,-3 2 1,0 3 0,6-3 0,1-1 5,1 2 1,6-4 0,-2 3 0,5-4-94,4 0 0,-2-1 0,6 1-42,1-1 1,3-1-1,3-1 1,2-3 65,2-2 1,6 3 0,3-3 0,1-3 25,1 0 1,2-2-1,8 0 1,1 0-19,-2 0 0,4 0 1,-2 0-1,-2 0-10,-1 0 0,-1 4 0,-1 0 1,-4 0-26,-3 2 1,-4 0-1,-1 7 50,-4-1 1,-3 1 0,-6 0 0,-3 3-20,-4 0 0,-4 2 1,-1-1-1,-2 2 19,-2 0 0,0 5 0,5-5 0,0 0 215,-1-1 0,6-1 1,3-1-186,3-1 0,1-1 0,1-3-55,3-3 0,5 2 1,6-6-1,3-1-29,1-2 1,3-1-1,7-1 1,3-3-254,-1-4 1,5-3 311,-3-2 0,3-5 0,1 0 0</inkml:trace>
  <inkml:trace contextRef="#ctx0" brushRef="#br0" timeOffset="255">7193 14064 7377,'-7'-8'-300,"3"0"1,3-2 248,1-1 1,10-1 0,3 1 0,4 1 56,1 2 1,4 1 0,-1-1 0,1 3 53,4 4 0,-6 1 1,1 0-1,0 0-19,-2 0 0,3 4 0,-5 2 1,-2 1-96,-1 2 1,-3 6 0,-2 2 0,-2-1-11,-1 2 1,-2-2 0,-4 3 0,-2-1 38,-2-3 1,-1-1 0,-5-2-1,2 0 28,-2 1 0,-1-2 0,-1-3 11,-1-4 0,1 2 19,0-2 1,5-1-21,3-7 0,2-3 0,4-6 0,2 1 6,4-1 1,3-3 0,1-2 0,1-1 56,-1-3 0,1 2 1,-2 0-1,-2-1 4,0 2 1,-1-3 0,3 5 0,-2 2-4,0 1 0,-5-1 1,3 1 285,-2 3-37,-1 2 1,-4 3-292,0 6 0,-4 10 0,0 8 0,0 0-87,-1 0 0,3 4 0,-2-2 1,3 2-77,1-1 1,0 2 0,0-2-1,1 1-36,3-1 0,3 1 0,5-6 0,1 0-734,-1-3 898,6 0 0,-4 5 0,4 1 0</inkml:trace>
  <inkml:trace contextRef="#ctx0" brushRef="#br0" timeOffset="256">7913 14126 7697,'0'13'313,"0"-5"1,0 0-537,0 2 0,0 1 1,0 1-1,0 1 53,0-1 1,0 0-1,0 2 1,-2 1 189,-2 2 1,-1 0 0,-5-4 0,3 2-19,2 2 1,-5 0 0,2-5-1,-2 0 51,2 1 1,-7 0 0,2 1 0,-1 0-9,1-3 1,0-1 0,1 1 0,-1-2-28,1 0 1,5-4 0,2 1-68,-1-1 32,5-1 0,-3-4 0,8 0 88,4 0 1,3 0 0,3 0 0,1 0 52,2 0 1,7-1 0,0-2 0,1-1-76,2 1 0,1-1 0,-2-3 1,1 2-39,2-1 1,0-2-1,-3 4 1,1 0-92,-3-2 0,4 5 1,-9-3-1,1 1-337,-4-1 1,-2 2 0,-2-2 416,1 4 0,-6-7 0,-2 1 0,-5-7 0</inkml:trace>
  <inkml:trace contextRef="#ctx0" brushRef="#br0" timeOffset="257">8012 14151 7627,'7'-5'599,"-3"6"-622,-3 10 1,3 4-1,1 6 1,-1 4-53,1 2 1,-3 3 0,2-1-1,-3 4 42,-1 3 1,0 2 0,0 0 0,0 2-58,0 1 1,1 1-1,2-5 1,1 0-537,-1 0 626,-1 1 0,3-1 0,2 0 0</inkml:trace>
  <inkml:trace contextRef="#ctx0" brushRef="#br0" timeOffset="258">8793 14052 7569,'3'0'419,"5"0"-337,5 0 0,5 1 0,0 2 0,-1 1-137,1-1 1,4-2-1,-2-1 1,0 2 59,0 2 1,2-3-1,3 3 1,-1-2-68,1-2 1,0 0 0,0 0 0,0-2-244,-1-2 1,-3 1 0,0-3 0,-1-1-458,0 0 762,-2-2 0,-6-3 0,0 0 0</inkml:trace>
  <inkml:trace contextRef="#ctx0" brushRef="#br0" timeOffset="259">9041 13903 7527,'-13'0'-42,"2"0"0,2 0 43,1 0 0,5 6 1,-1 2-1,3 4-11,1 6 1,0 0 0,1 7 0,2 1-19,1 3 1,4 3 0,-2 6 0,-1-2-116,1 1 1,2 5-1,-4-1 1,0-2 142,2-5 0,-5 2 0,5-4 0</inkml:trace>
  <inkml:trace contextRef="#ctx0" brushRef="#br0" timeOffset="260">9909 13593 7569,'-5'7'0,"-2"3"0,-4-5 194,3 2 1,2 1 231,6 5 0,0 4-371,0 4 0,0 8 0,0 4 0,0 3-185,0 1 0,4 0 0,1 2 0,-3 1 28,0 1 1,2 6 0,0-1-1,-1 0-7,-2 0 1,-1 1-1,0-6 1,0-1-3,0-1 0,0-3 0,-1-3 0,-2-4 15,-1-3 0,-2-3 1,4-2-1,-5-5 107,1-7 0,-1-2 0,-2-5 0,0 2 110,0-1 0,-2-6 0,-3-3 0,-1-4-3,-2-4 1,-1-7-1,3 1 1,-1-5-66,0-4 0,-3-3 1,4-5-1,0 0-17,0 0 1,4-5-1,-2 0 1,2-1 48,3 0 1,-2-2 0,6 3-1,1 2-18,2 2 1,1-1 0,1-1 0,5-1-12,6 1 0,2 3 0,7 2 0,2 4-36,5 0 0,2 2 1,5 6-1,-2 4-47,1 6 1,-2 2 0,-1 7-1,1 1-154,0 2 0,-5 11 1,2 2-1,-4 3-15,-4 3 0,-3 1 0,-6 6 1,-1 0 41,-3 0 0,-2 0 0,-6-1 0,0 1 7,0 0 1,-10-4 0,-4-2 0,-2-1 151,-2-3 1,-4-1-1,3-2 1,-2-1 85,0-2 0,6 0 1,-3-5 85,0-1 1,5-2-45,-4-1 1,9-1-62,4-3 1,8 3 0,5-4 0,5 4 18,3 1 1,3 0 0,-2 0 0,2 0-55,2 0 0,0 1 0,0 2 0,-3 3-67,-1 1 1,3-1-1,-5 4-59,-1-2 1,-2 1 0,-5 3 89,-4 0 1,-2-3-1,-4-2 1,-2-1 47,-4 1 0,-3 0 0,-3 3 1,-1-2-36,-2 2 0,-1-3 0,3 0 0,-1 0-127,0-1 0,3-3 1,0 1-680,1-2 198,5-2 594,1 0 0,6 5 0,0 2 0</inkml:trace>
  <inkml:trace contextRef="#ctx0" brushRef="#br0" timeOffset="261">10244 14115 7582,'4'11'0,"1"3"0,-3 1-75,0 3 0,2-1 0,0-1 0,0 5-96,2 2 1,-1 2 0,2 0 0,-1 0 170,-5 0 0,-1-2 0,0-2 0,-7 2 0,2-4 0</inkml:trace>
  <inkml:trace contextRef="#ctx0" brushRef="#br0" timeOffset="262">11150 13519 7569,'7'-6'-1296,"-2"5"1193,-5-5 1,-5 6-1,-4 2 1,-3 0 123,-5 2 1,-2 6-1,-6-2 1,-1 2 21,3-2 0,-2 3 0,0-2 1,0 2 84,0 1 1,1 0 0,0-1 0,4-1-27,3-2 1,-1 1 0,2 3-65,0 0 0,3 1 0,4-1-120,1 1 1,5-1 0,-1 0-1,2 1 59,2-1 1,6-1 0,4-1 0,4-2 36,2 2 1,6-3 0,-1 0 0,0-1 28,1 1 0,5-4 0,-2 3 0,0-2-42,-3 0 0,1 1 0,-3-2 0,-1 3-45,-2 1 0,-8-3 0,-2 4 0,-1 2-33,-4 1 1,-2 1 0,-4 2-1,-4 1 81,-4 2 0,-1 3 0,-2-2 0,-3 0 62,-1 0 0,4 3 1,-2-3-1,3-1 10,2 1 0,1 3 0,3-4 1,3-2 41,4-2 1,1 0 0,1-1 0,4 1-41,3-1 0,4-4 0,3-1 1,3-1-48,2-3 1,4-2-1,7-1 1,-1 0-181,0 0 0,3-1 1,-2-4-1,-1-2-1179,0 1 1328,-1-5 0,-4-2 0,0-6 0</inkml:trace>
  <inkml:trace contextRef="#ctx0" brushRef="#br0" timeOffset="263">11348 13816 7555,'-12'0'41,"5"-5"0,3-1 0,8-2 0,4 4-297,3 3 1,6-4 0,1 1 0,1 1 318,3 2 0,1 1 0,2 0 0,0 0-80,0 0 0,-5 4 0,0 2 1,-1 1-54,0 2 1,-4 4 0,2 2-1,-6 3-27,-1 1 0,-5-4 0,-5 3 0,0-1 62,0-1 1,0 1 0,-2-5-1,-1 0 3,-7 1 1,0-5-1,-2-1 129,0-1 1,-1-2 0,1-4-41,-1 0 0,6-2 0,2-2 1,5-4-42,0-3 1,0-2-1,0 1 1,0 0 17,0-1 0,5-5 1,2-1-1,2-2-15,-1 1 1,0 0 0,5-2 0,0 2-17,4-2 1,-7 2-1,2 1 1,-2 1-21,-4 3 0,4 5 1,-6 2 528,-1-2-390,-2 5 0,-5 1 0,-1 7-93,-2 1 0,3 5 0,-3 1 0,1 4-38,4 2 0,-4 5 1,2-3-1,1 1-104,2 3 0,1-3 0,0 2 1,1 0-45,3-2 1,-1 5-1,5-5 1,2 0-32,0-2 0,3-4 188,0 0 0,-1-1 0,1 1 0</inkml:trace>
  <inkml:trace contextRef="#ctx0" brushRef="#br0" timeOffset="264">11956 13953 7569,'-6'12'1,"5"-4"1,-5 1-124,1 0 1,4-2-1,-4 1 1,4 2 0,2 1-114,4 1 1,0 2-1,5 1 1,-3 3 234,-2 2 0,3-1 0,-2 3 0,-1-1-44,1 1 0,-1 0 1,0 0-1,1-3 44,0-1 0,6 3 0,-5-5 0,2-1 0,-1-1 0,0-1 0,4-1 0</inkml:trace>
  <inkml:trace contextRef="#ctx0" brushRef="#br0" timeOffset="265">12105 13779 7272,'12'-12'-245,"-4"1"1,1 1 0,0 2 292,2-2 1,1 3-1,1 0 1,0 2-15,-1 2 1,0 2 0,1 1 0,-1 0 42,1 0 1,-2 1 0,-2 3-1,-1 4-33,2 3 1,0 2 0,4 1 0,-2 1-87,0 1 1,-3 5-1,-3-3 1,1 0-63,0 0 0,-4 2 0,1-2 0,-2 0 52,-2 0 0,0-1 0,-2-5 74,-2 0 1,-3-1-1,-5-1 1,-1-3 161,1-1 1,0-2-1,-2-4-147,3 0 1,0-2-133,2-2 0,4-3 1,5-5-1,0-1 40,0 1 0,5 0 1,4-1-1,3 1 15,4-1 1,0-3 0,3-2 0,0 0-22,1 0 1,-4-4 0,4 4 0,-3-2 37,-1 3 1,-4 2 0,-2 1 0,-3 0 47,-2 3 0,1 3 0,-4-2 218,2 2 0,-1 5-191,-7-1 1,1 3-1,-4 2 1,1 3 62,-1 5 1,0 7 0,-3 3-1,3 2-69,2 0 0,1-2 0,4 3 0,0-1-129,0 1 0,0 0 0,0-1 0,1-4-261,2 1 0,5-4 0,3 3 344,2-4 0,6-6 0,0-1 0</inkml:trace>
  <inkml:trace contextRef="#ctx0" brushRef="#br0" timeOffset="266">12737 13940 7460,'-1'11'-312,"-3"-2"1,2 2 0,-2-3 0,1 3 260,-1 1 1,2 1 0,-7-1-1,0 0 60,-2 1 0,-2-1 0,1 1 0,-1-1 30,1 1 0,4-3 0,-1 0 1,0-2-21,2 2 0,1 0 0,4-1 0,-2 0 144,1 0 1,1-2-102,2 1 1,2-1 0,2 2 32,4-5 1,2-3-1,4-1 1,-2 0-14,0 0 0,2 0 1,1 0-1,3 0 33,2 0 0,-4 0 0,3 0 0,1 0-176,-1 0 1,-4 0 0,3 0-1,-1 0-209,-1 0 0,1 0 0,-5 0-660,0 0 930,1-5 0,-1-2 0,1-6 0</inkml:trace>
  <inkml:trace contextRef="#ctx0" brushRef="#br0" timeOffset="267">12773 13940 7453,'0'7'-73,"3"4"0,0-3 0,1 3 57,-2 2 1,1 1-1,0 2 1,2 5-34,2 2 0,-4 6 1,1 0-1,-2 0-16,-2 1 1,-2 1 0,-1 3-1,-1-2-237,2-2 1,-4 3 301,2-4 0,-6 6 0,2-4 0</inkml:trace>
  <inkml:trace contextRef="#ctx0" brushRef="#br0" timeOffset="268">13221 13866 7498,'4'-7'-350,"6"3"1,1 1 332,1-1 0,1 3 1,-1-4-1,4 4 203,1 1 1,5 0 0,-1 0 0,2 0 25,1 0 1,2 0-1,3 0 1,0 0-224,3 0 1,-2 0-1,3 0 1,0 0-90,-2 0 0,1 0 1,-4 0-1,-2 0-221,-1 0 1,-2 0 0,-6 0 0,1-1 320,-5-3 0,3-3 0,-10-6 0</inkml:trace>
  <inkml:trace contextRef="#ctx0" brushRef="#br0" timeOffset="269">13593 13605 7569,'-11'9'474,"1"-2"-554,2-2 0,5 5 0,1-1 0,3 5-185,3 3 0,6 3 0,-4 0 0,3 0 123,-1 2 0,-4 5 1,3-5-1,-1 5 197,-4 6 1,4-1 0,-2 1-1,0 0-114,2-1 0,-5 2 0,5-5 0,-2-1 59,0-1 0,5-3 0,-2 0 0</inkml:trace>
  <inkml:trace contextRef="#ctx0" brushRef="#br0" timeOffset="270">14225 13469 7437,'13'-12'0,"-1"-1"-181,1 1 0,-1 5 0,1 3 0,-1 4 0,-2 4 242,-1 4 0,1 5 1,-5 3-1,2 5 98,3 2 0,-3 7 0,0 4 1,-2 1-79,-2 3 1,2 3 0,0 2-1,-3-1-97,0 1 0,2 3 0,-1-5 0,2-1-20,1-2 0,-5 2 0,3-1 1,-2-5-12,-2-2 1,0-3 0,0-4-1,0-2-85,0-2 0,0-3 1,-2-6-1,-2-1 185,-4-2 0,1-4 0,-1-5 0,-2 0 2,-1 0 1,-2-5 0,0-5 0,-2-4-38,-2-2 1,-1-6 0,3 0-1,-4-3-9,1 0 1,3-8 0,-4 4-1,3-7 27,0-5 0,-1 2 1,5-4-1,1 2 44,2 0 1,0-6-1,5 3 1,1 0-21,1 2 0,2 4 0,0 1 0,2-1 111,2 1 0,3 5 1,5 4-1,1 1-114,-1 3 1,5 4 0,-1 4 0,0 3-119,3 5 1,-4-2 0,3 6 0,1 1-162,2 2 0,-5 2 0,3 4 1,-1 3 63,-2 3 1,-1 5-1,0 1 1,1 0 59,0 0 0,-4-3 0,-2 4 0,-4-1-20,0-1 1,2 2 0,-4-7 0,-1 2-10,-1-1 0,-2-4 130,0 0 1,-2-1-1,-2 2 1,-4-5-9,-3-3 0,1-1 1,3 0 361,-2 0 1,3-1-251,2-3 1,4-2 0,4-2-99,4 4 1,3 2-1,2 2 1,-1 0-12,1 0 1,-1 2 0,-1 0 0,2 4 0,0 1 1,-2 1-1,-1 3 1,-3-1 39,-3-2 1,1 0 0,-5 5 0,0-1 49,0 1 0,0-5 1,-1 0-1,-3 2-40,-4 1 1,-3-3 0,-3 0-1,-1 1-90,-2-3 1,-1 4 0,3-6-1,-3 0 5,4 2 0,5-5 0,0 3 0,1-1-507,1 1 543,2-2 0,5 3 0,0-5 0</inkml:trace>
  <inkml:trace contextRef="#ctx0" brushRef="#br0" timeOffset="271">14585 13779 7651,'7'1'299,"-1"2"-546,-1 1 1,2 1-1,5-5 84,1 0 1,-5 4 0,-1 1 110,-2 2 1,4 1 0,-5 5 128,-1-1 1,2-4-1,-1 1 1,0-1-171,2-1 1,-5 4 0,3-3 33,-2 3 1,-4 1 0,-2 1 142,-4-1 1,-3-1-1,-1-1-10,-2-2 1,4-4 0,0 3 570,2-1-574,5-2 1,3-4-1,9 0 1,2 0-90,0 0 0,8 0 0,2 0 0,2-2-101,2-2 0,5-1 1,2-5-1,1 2 119,0-2 0,-5-6 0,2-4 0</inkml:trace>
  <inkml:trace contextRef="#ctx0" brushRef="#br0" timeOffset="272">15503 13320 7461,'12'0'-355,"1"0"0,-5 0 1,-1 1 212,-2 4 1,-6 2-1,-7 5 1,-5 0 247,-3 1 0,-3-1 0,-6 1 1,-1 0-38,2 4 1,-1-3 0,1 4-1,0-2-41,3 1 0,3-1 1,6-3-21,0-1 0,1 0 0,1-1 0,3-1 18,1-2 0,4 1 0,6 2 35,4-3 1,5 2-1,2-6 1,3-2-34,1 0 0,2-1 1,4 2-1,-1 1-88,1-1 1,-1 0 0,0-1 0,-3 4-36,1 1 0,-7-3 1,0 4 84,-5 2 1,-4 1 0,-6 1 0,0 1-42,0-1 0,-7 0 0,-4 1 0,-5-1 263,1 1 0,-4-1 0,4 1 0,0 0 20,0-2 0,4 2 1,-2-1-144,1 0 0,5 1 0,3-1-170,2 1 0,9-5 1,3-1-1,8-2-61,1-2 0,2-2 0,9-1 0,2 0-177,-1 0 0,5-1 0,-4-3 319,5-4 0,0-9 0,1-2 0</inkml:trace>
  <inkml:trace contextRef="#ctx0" brushRef="#br0" timeOffset="273">15887 13556 7517,'-8'-11'-181,"0"2"1,5 3 261,-1 1-61,3 4 0,6-4 1,3 5-1,5 0 33,3 0 0,-1 0 1,5 1-1,-2 3-68,-3 4 0,3 3 1,-1 2-1,2-1-168,-2 1 1,-1-1 0,-7 2 0,-2 1 95,-1 1 0,-2 1 1,-4-5-1,0 1 55,0-1 0,-7-4 1,0-1-1,-5 0 49,1 0 0,-2-4 1,1 1-1,-1-3 77,1-1 1,0 0 0,-1 0-1,2-1-22,3-3 1,-3 1-1,8-5 1,-1-2-53,4-1 0,0-5 0,0-1 0,6 1 38,1-2 0,5 3 1,0-5-1,1 1 58,-1 0 0,0 3 1,2-1-1,1 0-25,2 0 1,-1 5 0,-3 5-82,-1 2 1,-3 1 7,-1 4 0,-5 5 0,5 5 1,-3 3-48,-2 4 0,-2 5 0,-1-1 1,0 2-51,0 2 0,5-2 1,-1-1-1,-2-1-152,0 1 0,2-4 0,1 0 0,1-3 231,5-2 0,6 2 0,2-8 0</inkml:trace>
  <inkml:trace contextRef="#ctx0" brushRef="#br0" timeOffset="274">16396 13692 7736,'12'0'-46,"1"0"0,-1 0 1,1 0 59,-1 0 0,-1 6 0,-1 1 0,-3 1-81,3 0 0,-3-1 0,0 3 0,-1-2-65,-4 2 0,0 1 1,-2 1-1,-2 1 53,-2 0 1,-2-2-1,-7 2 1,-1-1 81,-2 0 1,2 1 0,-4-2-1,2-2 83,-1 0 1,0-2-1,4 2 2,2 0 1,0-5 179,2 4 0,5-5 0,10 1-199,6-3 1,2-1 0,8 0 0,3 0-137,2 0 1,8-1-1,-3-2 1,1-2-202,0-2 0,0 3 1,3-5-1,-3 0-431,-4-2 699,2-2 0,-5 1 0,5-1 0</inkml:trace>
  <inkml:trace contextRef="#ctx0" brushRef="#br0" timeOffset="275">16756 13581 7569,'-9'-6'33,"0"-2"1,7-3 0,-3-2 102,5 1 1,0 4 0,0-1 0,5 0 0,3-1-84,4 2 1,1-2-1,4 6 1,2 1-67,0 2 0,5 1 0,-3 0 0,1 0-92,-2 0 1,2 5 0,-5 4 0,-3 3-98,1-1 0,-7 6 1,-1 1-1,-2 0-11,-2-1 1,-3 5 0,-4-2 0,-4-1 117,1-2 0,-3-4 1,1 0-1,-1-1 157,-2 1 1,-1-7 19,1-1 0,1-5 0,3-5-19,3-3 0,4-7 1,1-1-1,0-1-17,0-1 1,6 3-1,0-4 1,2-1 24,1 1 0,-1 0 0,5-3 1,-2 2 28,-3 2 1,3-2 0,-4 3-1,1 2 56,0 1 0,-5 6 223,1 0-381,-3 5 1,-1 3-1,0 8 1,0 5-48,0 3 0,0 4 1,0 4-1,0 1-95,0 0 0,0 0 0,0 0 1,0-2-67,0-2 1,5 2 0,0-4-1,2 1-316,3-4 526,1-2 0,1-2 0,1 1 0</inkml:trace>
  <inkml:trace contextRef="#ctx0" brushRef="#br0" timeOffset="276">17276 13605 7684,'0'-12'1041,"0"0"-1210,-5 5 1,-2 3 0,-4 8 0,1 4 28,2 3 1,1 6 0,-2 0-1,2 3 158,1 2 0,1-4 0,2 0 0,-1-2-16,0 1 1,4 3 0,0-3-42,0-2 0,5 0 1,3-5 37,3-2 1,2-2 0,-1-8 141,1-2 1,-1-1 0,0-5 0,1 2 46,-2-2 0,3-1 0,-3 0 79,2 3 1,-4-2-229,-1 6 0,-5 1 0,1 7 0,-3 6-95,-1 5 0,-1 2 1,-3 6-1,-4 3-67,-4 0 0,-1 5 1,3-1-1,0 0 123,2 1 0,0-2 0,-5-5 0</inkml:trace>
  <inkml:trace contextRef="#ctx0" brushRef="#br0" timeOffset="277">17872 13519 7569,'12'0'66,"2"0"1,1 0 66,2 0 0,5 4 0,3 0 0,3-1 0,3-2-203,5-1 1,-2 0-1,-1 0 1,2 0 1,-1 0 0,-4 0 0,-1 0 0,-3 0-2,-1 0 1,-1-4-1,-2 0 1,-3 1-60,-1 2 0,-2 1 0,-3-2 129,-1-2 0,1-3 0,-1-4 0</inkml:trace>
  <inkml:trace contextRef="#ctx0" brushRef="#br0" timeOffset="278">18207 13333 7569,'-3'7'-1,"0"-3"1,2-2-31,-3 2 0,2-1-142,2 5 1,0 5 0,0 6 0,0 3 72,0 4 0,0 3 1,2-1-1,-1 2 27,5 2 1,-2 1-1,-3 4 1,1 0 11,3 1 1,3-3 0,-2 0 0,-1-3 60,1-2 0,3-7 0,4 1 0,6-5 0</inkml:trace>
  <inkml:trace contextRef="#ctx0" brushRef="#br0" timeOffset="279">18752 13246 7718,'9'-4'0,"-1"-1"207,1 3 0,-2 0 0,-1 4 0,1 2-372,1 4 1,0 4-1,5 6 1,-2 6-51,-3 3 0,2 8 0,-6-2 0,-2 3 183,0 1 1,-2 8-1,0 2 1,1 0 10,3 1 1,-2-4 0,2 1 0,-4-1-107,0 0 1,6-4-1,-2 1 1,-2-2 27,-1-2 0,4-1 0,-1-2 0,-1-4 91,-2-3 1,-1 0 0,0-8-1,-1 1 15,-4-4 1,3-3-1,-6-4 1,-2-2 102,-1-1 0,-1-2 1,-1-4-1,1 0-25,-1 0 0,-3-1 0,-1-4 0,1-3-90,3-3 0,0-7 0,3-2 1,0-5-72,2-4 1,1-3 0,-1-5 0,2 0 52,1-1 1,3-4 0,-2-4 0,3-2 17,1-1 1,0-1 0,1-1-1,1 0 145,3 1 1,5-6 0,-3 6-1,1-1 55,0 0 0,0 6 0,4 1 0,1 2-48,0 6 1,-1 1-1,1 6 1,0 1-138,4 2 0,-2 4 1,4 4-1,1 6-2,-1 0 0,0 7 0,2 1 0,-1 4-132,-2 4 0,2 3 1,-2 7-1,-3 1-61,-2 1 0,-1 5 0,0-3 0,-4 1 27,-4 3 0,-2 3 1,-2-3-1,-2-1 47,-2-5 1,-3 2 0,-6-1-1,1-2 120,-1-1 0,2-2 0,-2 1 0,1-2 78,0-2 1,-1-5 348,1-4-359,5 0 1,3-4 0,8 0 0,4 0-18,3-1 1,3 3-1,3-2 1,2 3 6,0 1 1,3 0-1,-4 1 1,1 2-56,3 1 1,-4 5-1,-1 0 1,-3 2-49,-2 1 1,-1-4-1,-1 1 1,-3 0-22,-2 2 1,-1 2 0,-5-2-1,-4-2 43,-3 0 0,-4-2 1,-1 2-1,-2-2 32,-2-1 0,0 2 0,2-3 0,-2 1-69,1-1 0,-1 0 0,2-4-815,4 3 866,-1-3 0,9 5 0,-1-6 0</inkml:trace>
  <inkml:trace contextRef="#ctx0" brushRef="#br0" timeOffset="280">19236 13543 7514,'12'0'-354,"-4"0"1,1 0 46,1 0 1,1 0 365,1 0 1,-4 0 64,0 0 0,-3 6-127,3 2 1,-5 3 0,0 2-3,-2-1 0,-1 0 0,-1-1 106,-2-2 1,0 2-56,0-3 0,2-1-1,1 1 1,1-4-1,2 3 1,7 0-26,0 0 1,2-3-1,3 3 1,0 0-29,1 0 1,1 0 0,-5 2 0,1 0 0,-1 0 0,-2 2 0,0 2 15,-7-1 0,-3 1 1,-3-3 15,-7-1 0,-1-4 1,-4-3-1,-4 0-13,0 2 0,-5 1 0,-5-5 0,1 0-74,2 0 0,-3 0 0,0 0 1,2 0-213,-1 0 0,5-2 0,-2-1 275,0-1 0,0-5 0,0 3 0</inkml:trace>
  <inkml:trace contextRef="#ctx0" brushRef="#br0" timeOffset="281">19968 12998 7498,'11'0'-474,"2"0"498,0 0 81,-7-6 0,0 6 0,-7-1-62,-4 4 0,-2 6 1,-11-2-1,-2 1-40,-3 1 1,-3-1 0,-2 4 0,-1 1-13,2-1 0,1 0 0,1-1 0,1-1 41,4-1 0,-1-1 0,6 3 1,5-2-9,-1 0 1,6-1 24,0 4 0,5 2 1,5-4 8,3-2 1,8-1 0,5-4 0,1 1-78,-1-1 0,6 2 1,-2-1-1,1-1-121,1-2 1,-3 3-1,0 1 1,-2-1-64,-1 1 0,-6-2 1,1 5 101,-2 2 0,-8 1 0,-2 1 0,-8 2 69,-3 3 0,-9-2 1,-3 5-1,-3 3 139,1 0 0,-10 2 0,6 0 1,-1-1 42,0 1 1,7-4 0,3-1 0,2 1-61,2-2 0,1 1 1,3-5-1,4 1 25,2 0 1,4-7 0,3 0-1,7-1-129,8-1 0,3-2 0,3-5 0,3 0-232,4 0 1,3 0 0,3-1 0,1-3 245,0-5 0,2-6 0,-4-5 0</inkml:trace>
  <inkml:trace contextRef="#ctx0" brushRef="#br0" timeOffset="282">20216 13246 7674,'-8'-13'0,"1"1"0,1-1 261,3 1 0,2 1 1,1-3-479,0 2 1,6 1-1,2 3 1,4 3 54,5 4 0,-3 1 0,1 0 0,0 0 171,-4 0 1,7 0 0,0 1 0,0 2-10,-1 1 1,0 7-1,-3 0 1,0 5-21,-2-1 1,2 3 0,-7 0 0,1-1-56,-4 1 0,-3 3 1,-1-4-1,-1-2 58,-3-1 1,2-2 0,-4-1 206,2-3-158,1 3 1,-1-15 0,4 0-3,0-6 1,1-2 0,2-2 0,4-1 33,1-2 0,2-3 1,-5 2-1,1-1 3,-1-3 1,3 2-1,-2 0 1,-2-1 23,2 2 1,0-3 0,-3 5 0,1 2 107,-1 1-183,4 2 0,-4 6 1,3 6-46,0 7 0,-2 8 0,-4 4 1,0 4-31,0 3 0,0 1 0,0-2 1,0 0-71,0 0 0,0 0 1,2-1-1,-1 1-58,5 0 1,3-6 0,-1-2 0,3-3 186,2-2 0,4 0 0,3 1 0</inkml:trace>
  <inkml:trace contextRef="#ctx0" brushRef="#br0" timeOffset="283">20786 13271 7665,'1'-7'-158,"4"2"0,2 4 0,5 2 0,1 2 38,-1 1 1,0 5 0,1-4-1,-1 1 45,1-1 0,-5 5 0,0-3 0,-1 1 27,0 0 0,-1 1 1,-6 3-1,0 0 69,0 1 1,0-1 0,-1 1 0,-4-1 63,-2 0 1,-8 1-1,-2-1 1,2 1-37,1-1 0,3-4 0,2-1 0,2 0 183,1 0 0,1-4 0,1 2-173,1 1 0,-1-1 0,8 5 0,1-2-9,2 2 1,2-3 0,3 1 0,-1 2-91,-3 1 1,3-3 0,-2 0-99,2 2 1,-1 1 108,-1 1 1,-5-1 0,-8-2-1,-5-5-4,-1-3 0,-5-1 1,-1 0-1,-4 0-138,-4 0 0,-1 0 0,-1-1 0,0-2-127,1-1 1,-2-6 297,6 2 0,-2-3 0,-3-2 0</inkml:trace>
  <inkml:trace contextRef="#ctx0" brushRef="#br0" timeOffset="284">20972 13109 7569,'24'-8'0,"-2"0"309,-2-2-182,0 5 1,2-1 0,-1 6-240,0 0 1,-2 0 0,3 0 0,-2 1 8,-1 4 1,-2 1 0,-2 7 0,-1-1 108,-2 1 1,2-1 0,-8 2 0,-2 1-87,2 2 0,-1 1 0,-5-3 0,0 1 14,0-1 0,0 3 0,0-1 1,0-2 15,0-1 1,-6-3 0,-1-2 0,-1-2 47,0-1 0,4-2 0,-5-4 52,0 0 0,3-1 0,2-3 46,2-5 0,2-2 0,0-1 0,0-1-42,0 1 0,5-5 0,0-1 0,2 1-23,2-1 1,-1-3-1,0 3 1,0 0 11,-1 0 1,3-2 0,-6 3 0,2 2 39,0 1 1,0 6-49,-2 0 0,-1 5 0,4 0 0,-2 6 0,-3 5 1,0 3-1,-2 3 1,0 2-82,0 5 0,-2 2 0,0 2 0,-3 0-20,3 0 0,1 0 0,1 0 0,0-2-274,0-2 0,0 1 0,1-6 340,4-1 0,1-1 0,7-1 0</inkml:trace>
  <inkml:trace contextRef="#ctx0" brushRef="#br0" timeOffset="285">21568 13320 7569,'6'6'285,"0"-5"-421,0 10 0,-5-4 1,3 5-1,-3 1 10,-1-1 0,0 2 1,0 1-1,-1 2 60,-3-2 0,1 3 1,-4-2-1,0-1 47,1-1 1,-1 3-1,-3-1 1,2-1 10,-2-1 1,3-3 0,-1-1 309,-3-2 134,1 0-342,3-1 1,3-1 0,8-6 0,5 0 30,2 0 1,2 0 0,3 0 0,4 0-53,-1 0 0,5 0 1,-3 0-1,1 0-137,-2 0 1,3 0 0,-3 0 0,4 0-217,-4 0 1,2 0 0,-5 0-10,-2 0 1,-4-2-1,-1-2 289,-7-4 0,-1-3 0,-2-1 0</inkml:trace>
  <inkml:trace contextRef="#ctx0" brushRef="#br0" timeOffset="286">21667 13444 7569,'-7'13'240,"1"-5"-57,6 0 0,0 4 0,0 6 1,0 0-1,0 2-271,0-1 0,0 6 0,0 4 0,0 0 81,0 1 0,4-4 0,1 4 1,-3-1-244,0 0 0,-2-1 1,0-6-1,0-3-242,0-1 0,-2 3 492,-2-5 0,3 1 0,-5-5 0</inkml:trace>
  <inkml:trace contextRef="#ctx0" brushRef="#br0" timeOffset="287">21965 13345 7667,'12'-1'167,"-1"-3"0,2 2 0,-1-2 1,1 1-233,0-1 0,4 3 0,-2-4 0,1 4 53,-2 1 1,4-1 0,3-2 0,1-1-2,-3 1 0,10 2 1,-4-1-1,1 0-90,0-3 0,3 1 0,-2 4 1,-2 0-126,-3 0 1,-2 0 0,2 0-1,-3 0-152,-1 0 1,-6-1 379,-3-3 0,-2-3 0,6-5 0</inkml:trace>
  <inkml:trace contextRef="#ctx0" brushRef="#br0" timeOffset="288">22298 13122 7569,'-5'12'345,"0"0"-249,4-5 0,1 6 0,0-2-192,0 4 0,0 11 1,0 0-1,1 3-20,4 2 1,-4 2-1,3-3 1,2 0-56,-2 1 0,-1-2 0,-1-3 1,1 1-89,1 2 259,-1 0 0,-3-4 0,0 0 0</inkml:trace>
  <inkml:trace contextRef="#ctx0" brushRef="#br0" timeOffset="289">22932 12861 7569,'1'13'-12,"2"-1"1,3 0 0,0 2 108,4 3 0,1 3 1,2 8-107,-1 1 1,0 8-1,-1-2 1,-1 6-12,-3 3 1,-3-3 0,0 5-1,-2 1-2,-2 1 1,0 2 0,-2 1 0,-1 0-93,-2-2 0,-3 8 0,-1-9 0,-2-1-63,-1-5 1,0 0-1,-1-4 1,0-3 16,0-4 1,2-6 0,-1-5 117,-1-2 0,4-6 0,2-5 87,-3-2 0,-1-5 0,0-5 0,1-3 23,1-5 0,6-2 0,-4-6 1,0 1-12,0 0 0,3-7 1,-3 1-1,2-3-2,2-2 0,1-3 1,2 1-1,-1-3 7,-3-1 0,2-5 0,-2 0 0,1-1 32,0 0 0,0-4 1,0 2-1,2-2 32,1 2 1,0-4-1,0 5 1,0 0 58,0 3 0,1 2 0,2 2 0,6 1-62,2 3 0,2 4 0,3 7 0,2 3-97,2 1 1,0 6-1,5 5 1,0 0-59,-1 0 1,2 4-1,-2-1 1,1 4-32,0 4 0,0 3 0,-1 7 0,1 1-258,0 1 1,-6 7-1,-2-3 1,-3 4 104,-2 0 1,-5 1 0,-4 0 0,0 0 95,-3 0 1,-3-2-1,0-1 1,-6-3 93,-1-1 1,-7 3 0,1-4 0,-1-4 44,-1-3 1,4 0-1,-2-6 1,1 0-67,4 1 0,-2-3 271,1 2 1,5-4 0,4-3-91,6-1 1,5-4-1,9 4 1,4 1-51,1 1 0,4 2 1,0 0-1,2 0-21,0 0 1,0 0 0,-2 2-1,-2 2-19,-4 4 0,0 3 0,-7 2 0,0-1-90,-1 1 0,-6 3 1,1 1-1,-2-2-63,-3-1 1,-2 2 0,-3 1 0,-7-2 5,0-1 0,-2-3 0,-2-2 0,-1 0-7,-1 0 0,-5 1 1,4-1-1,0 0-46,0 0 0,2-3 1,0-1-1,1-1-98,1 1 254,1 0 0,0-1 0,-1 3 0</inkml:trace>
  <inkml:trace contextRef="#ctx0" brushRef="#br0" timeOffset="290">23378 13407 7569,'2'11'0,"0"-1"109,3-1 0,0 2 14,-2 6 1,1 3-1,4-2 1,0 2-1,1 2 1,-1 0-229,1-2 1,-1 0-1,0-5 1,0 1 116,-1 0 0,3-7 0,-6-2 0,4 0-179,2 0 0,-3-4 0,0 1 70,4-3 0,0-6 0,1-2 0,-1-1 130,2-1 1,-1 1-1,-2-4 1,-2-1 128,0 1 1,4-1 0,-1 1 0,-1 1-16,-3 3 1,3-2-60,2 6 1,-2 1 0,-1 7-136,-5 5 1,-2 7-1,-2 5 1,0 1-40,0-1 0,-4 2 1,-1-2-1,1 1-89,-1-2 1,4 2-1,-4-5 1,4-2-54,1 0 228,0-4 0,-5-4 0,-2-1 0</inkml:trace>
  <inkml:trace contextRef="#ctx0" brushRef="#br0" timeOffset="291">23986 12874 7670,'15'-24'206,"-2"4"0,-5 2 0,4 5 1,-2 2-177,-2 3 0,-6 1-303,3 3 1,-5 3 0,-6-4-1,-4 5 211,-6 5 1,-6 0 0,-1 5 0,-2-2 124,-4 2 1,-1 1 0,5 2 0,-2 3-76,-2 0 1,0 1 0,4-3 0,4 1 53,1 1 0,3 1 0,2-5 0,2 0-74,5 1 0,-1-5 1,3 0 29,5 2 1,5 0 0,4-2 0,3-3 56,1 1 0,5-5 0,5 3 1,1-2-112,2-2 1,1 1 0,1 2 0,2 1 5,-7-1 0,4 0 1,-7 1-1,0 3 73,-2 0 1,-3 4 0,-3-3 0,-3 3 9,-5 1 0,0 2 0,-3 1 1,0 2 73,0-2 1,-6 3 0,-1 0 0,-2 0 37,1 0 0,2-2 1,-3-3-1,5-1-91,3 0 1,1 1 0,0-1 0,0 1-43,0-1 0,4-4 0,2-1 0,-1-1-606,6-4 1,3 0-1,4-2 594,-4 0 0,0-11 0,-2-3 0</inkml:trace>
  <inkml:trace contextRef="#ctx0" brushRef="#br0" timeOffset="292">24147 12936 7569,'3'-9'0,"4"2"147,-1 2 1,-1 1 301,3 4 1,1 0-328,2 0 1,7 0-1,-1 1 1,0 3-306,2 5 1,2 6 0,-5 1 0,-1 0 32,-2-3 0,0 4 1,-1 1-1,-5 1 31,-2 3 1,-4-3 0,-1 1 0,0-1-78,0 0 1,0-4-1,0 2 1,-1-2 91,-4-4 0,-2 1 0,-5 0 66,-1-4 0,6-3 0,-1-5 57,-3 0 0,7-5 0,0-3 0,2-4 34,2 0 0,0 1 1,0-4-1,2 0-35,2-2 1,-2-1 0,6 2 0,1-4 38,-2 1 1,3-3-1,-1 4 1,1 0-4,-3 0 1,5 2 0,-5 3-1,0 1 21,3 0 1,-7 3 1,6 1 0,-2 7-39,1 1 1,-2 5 0,-6 8-1,0 0-29,0 4 1,0-2-1,1 6 1,2 1-18,1 1 0,0 2 0,-4 0 0,0 0-121,0-1 1,0 0-1,0-2 1,0-3 128,0-1 0,6-1 0,0-5 0</inkml:trace>
  <inkml:trace contextRef="#ctx0" brushRef="#br0" timeOffset="293">24506 13233 7150,'9'6'-578,"-2"2"423,-1 3 1,2 2-1,-3-1 1,1 0 183,0 1 0,-2 0 1,-4 3-1,0 2 120,0 1 0,0 0 0,0 2 0,4-3-145,-1 0 1,2-3 0,-4 4-1,2-1-27,0-3 0,4-2 1,-4-4-1,1-2-16,4-1 0,0 2 0,5-4 1,-1-1 41,-1-2 1,4-2 0,0-2 0,2-2-38,-2-2 0,-1-2 0,-2-3 0,1 0 187,-1-1 1,-1 2 0,-1-4 0,-3 0-71,-2-2 1,3-3 0,-3 3 0,-1 1-73,0-2 0,-1 2 0,0-3 0,0 1 69,1 3 0,-2 1 296,2 2-314,-4 5 0,-3 8 0,-2 10 1,-2 6 17,-4 2 0,3 2 1,-3 4-1,5 0-59,0-1 0,-3 1 0,2 0 1,0 1-80,3-2 1,3 0-1,1 1 1,0-1 37,0-4 0,0 2 1,0-5-1,1-1-147,3 2 1,-1-4 0,4 3-348,4-4 0,-6-4 514,0-1 0,0-5 0,3 2 0</inkml:trace>
  <inkml:trace contextRef="#ctx0" brushRef="#br0" timeOffset="294">24531 12601 7569,'0'-13'-100,"0"1"1,0 0-192,0-1 0,0 5 240,0 0 1,6 4-1,2-3 1,4 1 90,0 3 0,0-2 1,1 2 107,-1-1 0,1 3 0,-1 2 0,-1 3-41,2-1 0,-4 7 1,-2-2-1,-1 3-83,-4 1 0,-1 5 0,-1-1 0,-1-1-197,-4-1 1,-2 3 0,-5-1 0,-1 0 134,2-3 0,-5-2 0,0-1 1,4-3 423,1-2 1,8 1-197,-6-2 0,9-3 0,0 2 0,12-4-295,7-3 1,15-7 0,10-1 104,12-3 0,-22 2 0,0-1 0,48-12 0</inkml:trace>
  <inkml:trace contextRef="#ctx0" brushRef="#br0" timeOffset="296">2332 5804 7569,'-21'0'-60,"2"0"1,-1 0 0,2 0-204,1 0 0,0-4 0,3-1 1,-1-1-1,-1-1 278,0 0 1,1 5-1,0-3 1,-3 4 14,-1 1 0,0-4 1,-3 0-20,1 1 0,0 2 0,-4 2 0,1 2-35,-1 1 1,0 6 0,0-4-1,2 3 21,2-1 1,-2 0 0,2 5 0,-1-1-3,1 1 0,-1-1 0,4 2 0,0 1-8,0 1 1,2 2 0,4-1 0,-1 5-24,1 5 0,-5 4 0,1 3 0,0-1 25,3 2 0,-1 1 0,-1 1 1,0-1 2,4-3 0,0 4 1,5-1-1,1 4 2,-1 0 0,2 2 0,4 1 0,0 1 18,0 3 0,0-3 0,1 0 0,3-1-10,5-3 1,2 3-1,1-3 1,2-5-4,2-4 0,2 0 1,4 2-1,-1 3 5,1 2 1,3-3 0,2 0-1,2-2 16,-1 1 1,2 2 0,1 1 0,-1 1 0,0-1 0,5-6 0,-4-2 0,2-4-11,1-4 1,-3-3 0,4-6 0,-2-1-5,1-2 0,2 0 1,1-5-1,0-1-14,1-2 1,0-1 0,1-1-1,1-3 4,0-4 0,-4-3 0,6-2 0,0-1 9,-1-2 0,0 1 1,-3-6-1,-1 0 26,0 2 1,0-4-1,0 2 1,1-2-25,-1-2 1,0 0 0,-1-1-1,-3-2 18,-4-1 0,1-4 0,-1 3 0,-3-2 30,-4-2 1,0-1 0,-5 1 0,-2 1-17,-1-2 0,-6-1 0,-1-1 0,-2 0-8,-2 0 0,-1-4 0,-2-2 1,0-1-20,0-3 1,-5 0 0,-1 0 0,-4 2-19,-4-2 0,-2-3 0,-1-2 0,-4-2-24,-2 2 0,-2-3 1,0 0-1,-1-1-20,-3 1 1,2-3 0,-6 6 0,-2 4-3,-1 5 0,-1 6 0,-1 4 0,-2 5-13,-2 6 0,-5 10 1,1 8-1,-5 5 65,-3 7 0,-11 12 0,2 11 0</inkml:trace>
  <inkml:trace contextRef="#ctx0" brushRef="#br0" timeOffset="297">12973 15615 7312,'-13'0'-758,"5"0"844,0 0 1,4 1 126,-4 3 0,3-1 21,-3 5-240,4-5 1,0 8 0,5-4-37,2 0 0,1 2 0,3-3 0,0 1 21,0 2 1,0-2 0,2 2-1,0-1 15,0-1 0,-3 2 0,3-3 1,1-1 7,1 1 0,-3 3 0,1-2 0,0 0 56,2-3 1,2 3 0,-1-3-43,-1 3 0,2 0 0,0 3 0,0-3-28,-1-2 0,0 5 0,1-2 24,-1-2 0,-3 3 1,-3-3-1,0 1 38,-3 2 1,2-2 0,-1 2-1,-2 0 4,0 2 1,-4 0 0,-1-1-1,-4-2-67,0 2 0,-4 1 0,2 1 0,-6 1-65,-1-1 1,0 0-1,2-1 1,-1 0-168,-2-4 1,1-4 0,3 0 244,1-6 0,-6-9 0,-1-8 0</inkml:trace>
  <inkml:trace contextRef="#ctx0" brushRef="#br0" timeOffset="298">12973 15590 7569,'11'-6'-22,"-1"-2"1,-5-3-26,2-1 1,3-1-36,-2 1 0,3-1 0,1 1 1,1 0 23,-1-1 0,5 2 1,-1 1-1,-1 4-104,-1 0 0,3-2 0,-1 4 0,-1 1 162,-1 2 0,4-5 0,1-1 0</inkml:trace>
  <inkml:trace contextRef="#ctx0" brushRef="#br0" timeOffset="299">13543 15639 7569,'13'13'-71,"-5"-5"1,0-1-261,2-2 0,1 0 0,1-5 239,1 0 0,-2-2 118,-3-2 1,2-3-1,-6-5 28,-1-1 0,-2 1 0,-1 0 1,0-1 18,0 1 1,0-1 0,-1 1-52,-4 0 0,3 5 0,-7 1 0,0 2-10,-2 0 1,-2 0 0,1 5 0,-1 3 4,1 5 0,0 6 0,-1 3 0,1 0-17,0-1 1,1 5 0,1-2-1,2 0-43,3 1 0,1-2 0,4 3 0,0-2 0,0-2 1,6 2-1,2-3 1,3-2 38,2 0 1,-1-4 0,2 2-1,2-1 23,5 0 0,1-1 0,0-2 0,-1-5 10,1-3 1,5-1 0,2-1-1,0-3-11,2-5 1,-8-3 0,5-3 0,-2-3-18,-4-1 1,3 2-1,-5-4 1,2-1 16,-1-1 0,-3 0 1,-6 1-1,-1 1-8,-2-1 0,0 2 0,-5 1 0,-1 1 31,-2 3 0,-1 0 1,-1 0-1,-3 0-5,-4 4 1,1 0 0,-1 5-1,-3 1-9,1-1 1,-3 2-1,1 4 1,0 1-14,-1 3 0,1 3 1,-1 6-1,1 1-5,-1 2 1,5 3-1,0 6 1,0 0-20,0 0 1,-1 4-1,5 1 1,1 0 4,2 1 0,1 4 0,0-3 0,0 3-2,0-2 0,0 7 0,0-3 0,0 1 5,0 1 1,0 2 0,0 2 0,1 1 14,4 3 1,-3 0 0,5 0 0,-1-2-21,-4-3 1,4 3 0,-2-4-1,-1-1-32,4-1 1,-5-7-1,7-3 1,-1-3 20,4-1 1,-3-1 0,-1 0 0,2-4 0,1-3 0,1-3 0,0-2 1,-2 1 8,0-1 0,1-5 1,-3-3 14,2-3 0,3-1 1,-2-1-1,-1-3 5,-2-4 1,-3-9 0,1-4 0,-1-1 1,-1-4 1,1 1 0,-1-1 0,0-1 24,2-2 0,-5-2 1,5 4-1,-2-2-19,0 1 1,2-2 0,-5 0 0,5-2-2,-4-2 0,0 3 1,-2 0-1,0-1-6,0-1 0,0-6 1,0 6-1,-2-3 18,-2-1 0,3 0 1,-3 0-1,1-1-16,-1 1 0,2 0 1,-2 0-1,3 2-5,1 1 0,0-1 0,0 7 1,1 1-14,3 5 0,-2 0 0,2 6 0,-1 1 3,1 1 0,-3 1 1,5 1-85,-1 0 1,-2 1-1,5 2-13,2 5 0,-3-1 1,1 0 20,2 3 0,0 0 0,3 4 50,-1 2 0,-3 1 1,-1 5-1,0-2 29,-1 2 0,3 1 1,-6 3-1,0 1 10,2 1 1,-5 1 0,5-3 0,-2 1 16,0 1 1,0 1 0,-4-5 0,1 1-25,3-1 0,-2 1 0,1-1 0,-1 0-7,-2 2 0,2-8 5,2-2 0,-3-8 0,3-5 0,-2-3-10,-2-5 1,1 0 0,2-5-1,1 1 10,-1-1 1,2 0 0,-1 1 0,0 5 37,2 2 0,-6 1 0,6 1 1,-4 1 2,2 3 0,-3 1-32,4 3 1,0 4 0,1-2-64,1 5 0,-4 7 1,5-2-1,-1 3 31,0 1 0,-3 1 0,4-1-5,2 1 0,-1-1 0,1-1 0,-3-1-22,-2-2 0,4-5 29,0 1 1,1-4-1,0-4 49,-2-5 0,-4-6 0,4-1 0,1-1 0,-3-1 1,4 4 0,-4-2-1,-2 2 71,2 2 0,4 1 1,-3 1-44,0 2 0,4 5 0,-4 0 0,0 6 1,2 0-1,-3 5-18,1 2 1,0 1 0,7 1-80,-2 1 0,0-5 1,1-1-110,-1-2 1,1-1 0,-1-4-92,0-5 1,1-2 0,-1-7-1,-2-1 237,-1-2 0,8-5 0,-4 3 0</inkml:trace>
  <inkml:trace contextRef="#ctx0" brushRef="#br0" timeOffset="300">15193 15354 7569,'-6'7'-246,"4"-1"-226,-8-6 424,3 5 1,-5 2 0,-1 4 0,0-1 93,0-2 0,5 0 0,-3 6 0,-3 1 30,0 2 1,0 1 0,1-1 0,-3 3-20,0 3 1,-2-2-1,3 1 1,-3 3 13,-1 2 1,1 4 0,-2-4-1,0 3-2,1 2 0,-4 0 0,6 2 1,-1-2-13,0-2 1,-3 3 0,3-2 0,-1-1-37,2 0 1,1 3 0,3-4 0,1-1-130,0-2 1,4-3 0,5-2 0,0-3-1157,3 0 1264,0-4 0,6 4 0,2-6 0</inkml:trace>
  <inkml:trace contextRef="#ctx0" brushRef="#br0" timeOffset="301">16259 15267 7569,'7'-12'-112,"-1"-1"14,-6 1 1,1 1 86,3 3 0,-2 4 0,5 8 70,-1 4 0,3 9 0,-5 5 0,3 5-36,-2 6 0,5 4 0,-3 5 0,1 3-46,0 4 0,-3 6 0,3 3 0,-1 1-49,1-1 0,3 2 0,-4-2 1,1-3 4,0 0 1,-3-2 0,3-1-1,0-2-15,-1-2 0,3 2 0,-6-9 0,-1-2 51,-2-4 0,-1-2 0,0-4 0,0-1 120,0-2 0,-6-2 0,-2-4 0,-3-3-17,-1-3 1,-5-2 0,1 0 0,-2-1 265,1-2 1,2-4 0,-5-5 0,3 0-205,2 0 0,-3 0 0,1 0 0,2-1-140,0-3 0,5-3 0,1-6 0,0 1-98,0 0 0,-2-1 0,0-1 0,1-2-26,2-5 1,1 2-1,-3-3 1,1-3 15,0-3 0,2-5 0,-1 0 0,0-1-3,1-3 0,0 1 0,4-8 1,-1 0 74,1 0 0,1 2 0,2-3 0,0-2-8,0-1 0,2-1 0,1 3 0,3 1 200,1-3 1,-3 4 0,4 0 0,2 1-60,1 3 0,2 2 1,3 1-1,1-1-52,2 1 0,-2 0 1,4 1-1,1 2-56,1 1 1,2 6-1,0 1 1,0 6-35,0 2 1,-1 2-1,0 8 1,-3 3 14,1-1 0,-3 5 0,3-3 0,-1 4-7,1 4 1,-3 1 0,0 6 0,-2 0-96,-1 3 0,0 3 1,-3-1-1,0 1 65,-1 2 1,-6 0-1,1 3 1,-2-2-50,-2-2 1,-3-2 0,0-4 0,-4 1 91,-5-1 1,-2 1 0,-1-1 0,-2-1 83,-2-3 0,2 2 0,-4-6 0,1-1 151,1-2 0,-2-1 0,7 0 0,-1 0 81,-1 0 0,4-1 0,3-2-234,-1-6 1,4-2 0,3-2 0,2 1-15,2-1 1,3 5 0,5 0 0,1-1 0,-1 3 0,-1 0 1,2 5-1,2-2-31,1-1 0,-2 0 0,4 4 1,-3 1-186,3 3 1,-2-1-1,-2 5 1,1 2 66,2 1 1,-2-3 0,-5 0 0,-2 2 35,1 1 0,-3 2 1,-2-1-1,-2 0 60,-2 1 0,0 0 1,0 3-1,-2 0 94,-2-1 1,-3-1-1,-5-1 67,-1-1 0,1-4 0,-1-1 0,3 0-4,0 0 0,0-4 0,1 1-89,-1-3 1,-2-1 143,-1 0-856,6 0 276,2 0 0,6 0 0,3 0 4,5 0 0,2 0 378,1 0 0,0-5 0,1-2 0</inkml:trace>
  <inkml:trace contextRef="#ctx0" brushRef="#br0" timeOffset="302">16904 15478 7569,'-5'7'-191,"2"0"-112,-5-2 0,5-3 0,-2 6 282,5 2 1,0-3 0,0 1 0,0 2 0,0-4 0,0 1 133,5-1 1,2-2-1,5-4-24,1 0 0,-1 0 0,-1-1 0,-1-2-34,-3-1 0,0-6 1,4 2-1,-4-3 9,-2-2 0,1 1 1,-4 0-1,2-1 30,-1 1 0,-2-1 1,-1 1-1,0 0-46,0-1 0,-4 5 0,-1 1 0,-2 0-111,-3 0 1,3 4 0,-1-1-136,-1 3 1,2 2 0,-2 3-10,0 5 1,-1 6 0,2 1 0,4 0-296,2-3 502,2 0 0,-5-1 0,-2 1 0</inkml:trace>
  <inkml:trace contextRef="#ctx0" brushRef="#br0" timeOffset="303">17425 15466 7322,'13'0'-399,"-1"0"0,-4 0 0,1 0 370,0 0 0,6 1 0,2 3 0,-2 0 132,-1 3 1,-2 2-1,-1 4 1,-1 2-33,-3 2 1,-3 5 0,2-1 0,-3 2 47,2 2 0,-1 4 0,-4 0 0,-2-2-145,-2 0 0,1-3 1,-3 1-1,-1-1-137,0-4 0,-1 2 0,-3-5 0,1-2-21,1-1 184,2-7 0,-6-2 0,1-5 0</inkml:trace>
  <inkml:trace contextRef="#ctx0" brushRef="#br0" timeOffset="304">17723 15081 7569,'12'-12'0,"1"1"0,-3 1 0,0 3-150,-1 2 0,-2 1-279,6 4 1,0 1 355,-1 3 0,1 4 0,-1 9 1,0 4 98,1 2 1,-5 7 0,-1 3-1,0 3-10,-1 1 0,-1 2 1,2 1-1,0 1-19,0-1 1,-3 0 0,3 0 0,-1 0-37,1-4 0,-3 4 0,3-6 0,0 1-42,0 1 1,-4-5 0,1 1 0,-3-2 80,-1-2 0,0-6 0,0-3 0,0-1 0,0-3 0,0-5 0,0-2 0,-5-6 0,-3-1 0,-4-4 0,-1-6 0,-2-1 0,-2-4 77,2-2 0,-3-5 0,-1 3 1,2-1 23,-1-3 0,0-2 1,5-2-1,-1-1 10,3-2 1,3-4 0,-2 2-1,3 1-37,1 0 1,2-8 0,4 4 0,0 1-25,0 1 1,4-1-1,2 3 1,1 0-22,3-1 0,1 2 0,0 3 1,4-1-26,1-2 0,-2 0 1,7 2-1,-3 1-30,1-4 1,3 2-1,4 2 1,2 3 14,0 2 0,2 3 0,-6 6 0,1-1-118,-1 1 1,2 5-1,-1 3 1,-2 3-12,-2 1 0,0 4 1,-4 3-1,-2 2 60,-2 5 1,-3 7-1,-4-1 1,0 4 26,-3 1 0,-2-1 0,-1 0 0,0-1 41,0-3 1,0-1-1,0 3 1,0-3 6,0-1 1,-6-1-1,-2-6 1,-4-2 29,1 0 0,-2-7 1,1 4-1,0-2 75,-1 0 1,1 0 0,-1-4 0,1 0 27,0 0 1,3 0-1,2-1 1,1-2 41,-1-1 0,4-6 1,-1 2-144,2-3 0,4 3 0,2 0-1,3-2 1,5 4 0,1 2 0,-1 3-21,0 1 0,5 0 0,0 0 0,-3 1-112,0 3 1,-1-1-1,-2 5 1,2 2 54,0 1 0,-1 1 0,1 1-14,-1-1 0,-5 1 0,-3-1 0,-2 0 27,-2 1 0,0-1 1,0 1-1,0-1 49,0 1 1,-6-1-1,-2-1 1,-3-1 121,-2-2 1,1-3-1,4 1 1,0-1-50,-2-2 1,-1-1-1,-2-2 112,1 0 1,0 0-214,-1 0 0,6-2-579,3-2 1,3-3 595,1-5 0,5-1 0,2 1 0</inkml:trace>
  <inkml:trace contextRef="#ctx0" brushRef="#br0" timeOffset="305">18517 15453 7636,'1'7'336,"3"-1"-607,4-1 0,-1-2 0,2 5 184,0 2 0,-3 1 0,-2 1 0,-4 2-34,0 3 0,5-4 121,0 4 0,-2 2 0,-3 1 0</inkml:trace>
  <inkml:trace contextRef="#ctx0" brushRef="#br0" timeOffset="306">18976 15491 7485,'12'0'-379,"-4"0"393,0 0 1,1 0 0,2 0 0,2 1 144,-1 4 0,6 1 0,-3 6 0,0 1-209,-5-1 0,-1 6 0,-4 3 0,1 2-111,0 2 0,-2 0 1,-6 0-1,-2 1 61,-4 3 1,-3-3 0,-1 1 0,-1-3-193,1-3 292,-7-6 0,0 8 0,-5-4 0</inkml:trace>
  <inkml:trace contextRef="#ctx0" brushRef="#br0" timeOffset="307">19261 14994 7569,'11'2'-11,"-3"2"0,-4 4 31,-2 3 0,2 3 0,1 3 1,1 3 35,-1 4 1,3 6-1,-3 2 1,-3 2-102,0 3 0,-2-2 0,0 7 0,0 0 53,0-1 1,0 1 0,1-5 0,2 0-45,1 0 1,2-5 0,-4-3-1,4-3-83,1-1 0,-4-6 0,1-2-461,3-4 528,-7 0 1,6-8 0,-7-6 82,-4-10 1,-2-2 0,-5-4 0,-1-1-48,2-2 1,-2-4-1,1-1 1,0 0 100,-1 0 0,-4-4 1,0-1-1,-1-2-21,0-2 0,0-2 1,7-1-1,-1 1 17,-1 3 0,2-3 0,2 3 0,1-2 55,3 2 1,1 0 0,4 2-1,0 0-64,0 1 1,6 2-1,2 6 1,3 3-50,1 1 1,2-3 0,1 6 0,3 4-72,1 0 1,1 4-1,1-1 1,-1 4 35,3 3 1,1 1 0,0 1 0,0 2-253,-3 1 0,2 7 1,-4 1-1,1 2 105,-5 1 0,0 3 1,-4 0-1,2 1 8,0-2 1,-7 4-1,-1-4 1,-3 1 141,-2 0 1,0-1 0,0-5 27,0 1 0,-7-6 1,0-3 79,-5-3 0,-1-1 1,2 0 156,-1 0 0,1-5-20,2-4 1,4-2-140,5-1 0,5 1 0,4 3-54,2 3 0,1 5 0,-1 0 0,2 0 17,0 0 0,0 0 1,-1 0-176,0 5 0,0 1 1,-3 7 45,-1-1 0,-5 1 0,1-1 1,-2 0 63,-2 1 1,-2-2-1,-2-1 1,-4-1 49,-3-1 1,-3 2-1,-1 0 1,-2-2-12,2 2 0,0-5 0,0 1-54,-2-1 0,1-3-833,3 2 853,7-3 0,6-1 0,6 0 0</inkml:trace>
  <inkml:trace contextRef="#ctx0" brushRef="#br0" timeOffset="308">19596 15317 7673,'0'7'448,"0"-2"-496,0-10 1,5-1-1,3-3-89,4 0 0,0 7 0,-1-3 139,2 4 0,-4 1 0,-1 1-227,2 4 0,1 1 0,0 7 71,-3-1 1,-2 1 0,-6-1 36,0 1 1,-2-1 0,-1 0 116,-1 1 0,-5-4 0,1-3 0,-4-1 34,-1-2 1,6 3 0,-1-2 0,-2 0 165,3 1 656,-3-3-672,4 3 1,3-5 0,8 0-75,5 0 0,4 0 0,1 0 0,3 0-47,1 0 1,2 0 0,5-1 0,1-2-261,2-1 1,0-1 0,-4 2 0,-1-1-106,-4 1 0,0-3 1,-6 1-1,3-1 302,-2 1 0,-2-5 0,0 3 0</inkml:trace>
  <inkml:trace contextRef="#ctx0" brushRef="#br0" timeOffset="309">20191 15342 7569,'8'12'12,"-2"1"-49,1-1 0,1 6 0,-3 2 0,1 4 1,5 1-140,0 0 0,0-1 0,3 0 0,-3-2 72,-4-2 0,4 4 0,-7 2 1,-1-2 21,-2-1 0,-1 0 0,0 2 1,0-1 81,0-4 0,0 4 0,-11-11 0,-4 5 0</inkml:trace>
  <inkml:trace contextRef="#ctx0" brushRef="#br0" timeOffset="310">20599 14870 7495,'0'13'-130,"0"-1"1,5 6 0,1 4 0,-1 0 27,1 3 0,-2 4 0,0 1 0,-1 1 100,1 0 1,2 2 0,-3-1-1,1 1-46,-3 0 0,0-5 0,2 1 1,0-3 8,1-1 0,-3-2 0,-1-1 0,0-7 60,0-1 0,-1-6 19,-3 1 1,-3-7 0,-5 1 25,5-6 1,-5-3-1,4-8 1,-4-3-47,1-3 0,-2-4 0,1-1 0,0 0 25,-1 1 0,2-5 0,2-2 0,0 0 3,0-4 1,3-1 0,1-1 0,5 1 14,0 3 0,0-1 1,0 4-1,5-1 96,3 1 1,3 1 0,3 4 0,0 0-110,4 1 0,3 4 0,-3 4 0,-1 3-28,0 5 1,5-2 0,-4 6 0,-1 2-126,2 0 1,1 2 0,-2 2 0,0 2-37,0 4 0,-1 4 1,-5 1-1,-1 2-53,-3 2 1,-2 3-1,-6-3 1,0-1 72,0 2 0,-6-4 0,-2 4 1,-3-2 167,-1 1 0,-1-1 0,0-5 0,-1-1 63,1-2 0,-2-5 0,6 1 378,-1-2-301,3-2 0,2-2 0,6-1-138,3-1 0,3-4 1,7 4-1,1 1-60,1 2 0,6 1 0,-2 0 1,-1 0 27,-2 0 1,-1 4 0,2 1-1,-4 2-151,1 3 0,-4-3 0,-1 1 48,-2 2 0,-6 1 61,3 1 1,-10-1-1,-3-1 1,-4-3-13,1-2 0,-4 1 0,1-3 0,-4 2-54,4 2 1,1-4 0,0 1 0,1-3-346,-1-1 434,0 0 0,1 0 0,-1 0 0</inkml:trace>
  <inkml:trace contextRef="#ctx0" brushRef="#br0" timeOffset="311">21058 15131 7744,'-4'7'432,"1"-2"-985,-5-5 1,5-5 374,-1-4 0,4 0 310,4 1 1,3-1 0,4 4-103,2 2 1,0 2 0,4 1 0,-2 0-57,1 0 0,-2 1 0,-2 3 1,1 3 30,-1 0 1,1 4-1,-3-3-103,-1 3 0,1 7 0,-6-1 29,-2 2 1,-2-4 0,-5 2 0,-2-4 46,-4 0 1,-4-1 0,1-1 0,-2-1 75,0-2 1,-3-1 0,4 1 0,1-2 118,4-1 0,-2-3-92,5 3 0,1-3 0,4 0-13,4 3 1,1-1-1,6-4 1,-1 0 2,4 0 1,1 4 0,-1 0-1,1 0-43,-1 2 1,0-4 0,1 5 0,-1 0-106,1 0 0,-5 0 0,-1 3 1,-2-2 57,-2 1 0,-3-2 1,0 2-1,0-1-15,-4-1 0,-3 2 0,-5-3 1,-2-1-22,-3 1 1,2-2 0,-4-2-1,0 0-58,-1 2 0,4 1 0,-4-5 0,2 0-505,3 0 618,2-6 0,0-1 0,1-5 0</inkml:trace>
  <inkml:trace contextRef="#ctx0" brushRef="#br0" timeOffset="312">21580 15280 7539,'7'12'-31,"-1"-1"-210,-1-3 1,-3 5 0,7-2 0,1 4 101,1 0 1,1 4 0,0 1 0,1 0 138,-2 1 0,-1-6 0,-4 3 0,0 1 0,-3-6 0,-3 5 0</inkml:trace>
  <inkml:trace contextRef="#ctx0" brushRef="#br0" timeOffset="313">21927 14746 7580,'9'0'30,"-1"0"0,0 2 0,0 2-177,0 4 1,1 9 0,2 3 0,1 4-21,-3 1 0,0-1 1,-5 3-1,-1 2 167,-2 4 0,4 2 0,-1 3 1,-1-3-15,-2-1 0,-1 0 0,0-4 1,0 1-47,0-1 0,-1-2 0,-2-6 1,-1-3 23,1-1 0,0-2 117,-2-3 1,-2-6 6,-5-3 1,2-8 0,0-6 0,2-4 44,-3-2 1,4-6 0,0 1 0,-1-3-42,1 0 1,-3-1 0,4-1 0,1-2-57,0-1 0,-5-4 0,7 3 0,0-2-3,2-2 1,1-1 0,0 1 0,0 2-13,0 2 0,6-3 1,1 4-1,5 3-9,0 3 0,5 1 0,0 6 0,3 1-1,2 1 1,-3 3 0,2 3-1,1 2-77,2 1 1,-1 3-1,-1 0 1,-1 4-23,1 7 0,-3-3 0,-1 4 0,1 2-77,-4 4 0,-1 2 0,-1-3 0,-3 3 39,-1 1 0,-5-2 0,-4 2 0,0-1 50,0-3 0,-1-1 0,-2-2 0,-6 0 84,-1 1 0,-4-2 1,-1-3-1,-4-2 120,-1-1 1,1-3 0,-2 2-1,2-3 180,0-1 0,3 0 0,4-1 46,0-3 0,1-3-346,2-6 0,4 1 1,5-1-1,1 2 30,3 3 0,3-2 0,6 5 0,-1-1-106,0 1 1,4 1 0,1 4 0,-1 0-26,3 0 1,-6 0 0,6 1-1,-3 3-10,1 5 0,-1-3 0,-3 3 1,-1 0 28,-1 2 0,-3 3 0,-4 1 0,-3 2 72,-1-2 0,0 3 1,-1 0-1,-3 0-21,-5 0 1,-1 2 0,-5-2 0,1 0-41,-2 0 0,-2-1 0,1-5 0,2 0-127,0 1 0,0-1 0,4-1 190,-2-2 0,1 2 0,-1-5 0</inkml:trace>
  <inkml:trace contextRef="#ctx0" brushRef="#br0" timeOffset="314">22472 15007 7267,'19'5'39,"0"-3"1,-8 9-248,-2-3 0,-4 4 1,-5-1-1,0 2 128,0-1 1,-11 2-1,0 1 1,-5 2 76,-1-2 0,2 4 1,0-2-1,1 1 22,1 0 1,2-2-1,2-4 79,0 1 1,7-1 22,-2 1 0,9-6 0,6-3-2,4-3 1,5-1-1,-1 0 1,0 0-27,2 0 1,4-4 0,-1 0-1,1 1-22,0 2 1,0 1-1,1 0 1,2 0-137,0 0 1,1-2 0,-4 0 0,-1-3-157,1 3 0,1 0 1,-3 2-1,-2-1 221,-6-3 0,6-3 0,-2-6 0</inkml:trace>
  <inkml:trace contextRef="#ctx0" brushRef="#br0" timeOffset="315">22646 14970 7569,'-7'12'130,"4"0"1,0 6 0,3 3 0,0 2 0,0 4-10,0 2 0,0 6 0,0 8 0,0 1-158,0 3 0,0 8 0,0 7 1,0 6-106,0 1 1,0-29 0,-3 2 0,0 0 0,1 0 0,-3 3 0,3 0-339,-3 1 1,-1 0-56,2 8 1,-2 0 0,-3-4 0,0 2-1,-10 65 1</inkml:trace>
  <inkml:trace contextRef="#ctx0" brushRef="#br0" timeOffset="316">1116 2890 7569,'13'-6'-102,"-1"5"0,0-3 0,1 1 0,-1 0 0,1-1 0,-1 1 0,0 2-24,1 1 0,-1 0 0,1 0 0,-1 0 0,2 0 113,2 0 0,-2 4 1,3 0 11,-4-1 0,4 0 0,1-1 0,0 4 10,0 1 1,4-3 0,-2 3 0,4 0-12,1 0 1,-1-5 0,1 4 0,1-2 10,3 0 0,0 0 0,7-4 0,3 0 27,-1 0 0,8 0 0,2 0 0,6 0-13,2 0 0,2-1 1,4-2-1,2-1-10,2 1 0,-2 1 0,-29 0 0,1 1 0,-1-1 0,0 0-3,34-1 1,-31 0-1,1 0 1,-2 1 0,1 0-1,-1 0 1,1 0 2,0-1 1,0 1-1,1 0 1,1 1 0,0-2-1,0-1 1,1 1-1,0-1-52,3 1 1,0-1 0,-2 1-1,1-1 1,2 0 0,0-1-1,2 1 1,-1-1 43,0 0 0,0 1 0,5 0 1,1 1-1,-1-1 0,0 0 0,2-1 1,-1 1-19,0 1 0,0-1 1,4-1-1,2 1 1,-1 1-1,0 2 0,0-1 1,1 1-86,-1 0 1,0 1 0,-4-1 0,0 2 0,5-2 0,0 2 0,-1-1 0,0 1 83,-2 1 1,-1 0-1,7-1 1,-1 1 0,-3 2-1,-1 0 1,5 0-1,0 0 10,0 0 1,0-1 0,0 3 0,0-1 0,1-1 0,1-1 0,1 1-1,0-1-117,2-1 1,0 0 0,1-1 0,0 0-1,1-1 1,1 0 0,-1 0 0,0 0 122,1 0 0,0 0 0,-20-2 0,0 0 0,0 0 0,20-2 0,0 0 0,1-1 0,-1-1 6,0-1 1,-1 1 0,-1 2-1,1 0 1,-1 1 0,1-1-1,-3 1 1,1-1 9,0 1 0,0-1 1,-4 3-1,-1 0 1,-1-2-1,1 0 1,-2 1-1,-1 0 2,0 0 1,0 0-1,1 0 1,0 0 0,0 1-1,-1 2 1,2-1 0,-1 0-74,-3 0 0,0 0 0,4 0 0,-2 0 1,-2 0-1,0 0 0,0 0 0,1 0 65,-1 0 1,1 0 0,-4-2 0,0 0 0,-1-1 0,1 0 0,-2 0 0,-1 1-16,0-1 1,0 0 0,-1-2 0,2 0 0,-5 2-1,-2 0 1,-1-2 0,-1 1 0,-1 0 0,-2 0 0,-1 1 1,-1-1-1,-1-1 0,-1 0 0,34-3-13,-1-1 1,-8 2-1,-6 0 1,-3 0 126,-1 0 0,-6 3 0,-4-3 0,-6 0-231,-5 0 1,-5 0 0,-2-2-1,-6 0 213,-2 0 1,-8-2-1,-1-2-94,-4 1 0,3-2 0,1-2 0,-3-2 0,0 2 0,-2 5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50:02.884"/>
    </inkml:context>
    <inkml:brush xml:id="br0">
      <inkml:brushProperty name="width" value="0.08571" units="cm"/>
      <inkml:brushProperty name="height" value="0.08571" units="cm"/>
      <inkml:brushProperty name="color" value="#E71224"/>
    </inkml:brush>
  </inkml:definitions>
  <inkml:trace contextRef="#ctx0" brushRef="#br0">1 560 7569,'7'-18'0,"1"6"-182,4 0 0,3 9 75,-3-3 0,3 2 1,3 1-1,-1-3 0,1 1 170,-1 4 0,1 1 0,-1 0 1,1 0 11,-1 0 0,1 0 1,-1 0-1,1 1-40,-1 6 1,-1-3 0,-3 5 0,-1 1-11,1-1 1,1-2 0,0 4-50,-3 3 0,-7 0 0,2 5 0,-4-2-61,-2 0 0,0 1 0,0 0 53,0-2 0,-8-4 0,-4-2 1,-3-1 19,-3 2 1,1-5 0,0 3 0,-3-2-30,-3-2 1,3-4 0,-5 2 0,2 1-48,0 2 1,-1-1-1,7-5-294,-1 0 382,1 0 0,-1-7 0,1-4 0</inkml:trace>
  <inkml:trace contextRef="#ctx0" brushRef="#br0" timeOffset="417">629 420 7346,'-11'0'-272,"-1"0"0,6 0 1,-5 0 383,-3 0 1,-2 0-1,-1 0-25,0 0 0,-1 6 0,1 1 0,-1 0 18,1 1 1,5 7 0,0-6 0,1 3-20,1 0 1,-4-2 0,9 8 0,-1 0-14,-2 0 1,6-2 0,-4 3-1,4-2-37,2 0 1,0 1-1,2 0 1,2-2-41,2 2 1,8-6 0,-5 0 0,3 0 8,0-3 1,1 5 0,9-8-1,1-3-180,-2-1 0,0 4 0,1 0 1,1-3-171,-2 0 1,7-6-1,-1 0 345,0-3 0,6-7 0,-5 2 0</inkml:trace>
  <inkml:trace contextRef="#ctx0" brushRef="#br0" timeOffset="1295">1014 87 7569,'9'0'-735,"7"0"0,-12 0 1040,7 0-220,-7 0 1,2 0-50,-12 0 0,-4 0-17,-6 0 1,-2 0 0,0 0-10,1 0 0,5 0-23,0 0 1,8-2 7,-1-3 1,3-5 0,4-6-3,3 5 0,-1 1 1,8 6 30,2-2 1,1-5 0,3 5 24,0 2 1,-2 2 0,2 2 0,0 0-34,-1 0 1,0 2 0,1 2 0,-1 4-20,1 1 0,-7-3 0,1 4 0,0 0 6,-3-1 0,5-3 0,-8 6-1,-2 1 1,3 3 0,-1 1-5,-2 1 0,-2-1 0,-2 1 0,-2-3-22,-4-3 0,2 4 0,-7-5 10,-3 5 0,-1 2 0,-3-2 23,1 2 1,-1-6-1,1-3 28,-1-1 0,7 1 24,-1-3 1,2-4 153,-1 10-61,3-7-51,8 2-87,0-7 0,2 0 31,4 0 0,-2 0 6,7 0 1,-5-6-62,6 0 1,-1 0 0,7 6 10,-1 0 0,1 0 1,-1 0 23,1 0 1,-1 0 0,1 0 0,-1 0 47,1 0 1,-1 0 0,0 0 0,2 0 21,-3 0 1,4 0 0,1 0-56,2 0 0,1 0 0,-7 0 0,1 0 14,-1 0 0,2 0 0,-3 0-39,1 0 1,-5 0 32,1 0-146,-3 0-416,0 0 308,-2 0 0,-8 2-907,0 4 1111,-8-3 0,7 12 0,-8-6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50:00.916"/>
    </inkml:context>
    <inkml:brush xml:id="br0">
      <inkml:brushProperty name="width" value="0.08571" units="cm"/>
      <inkml:brushProperty name="height" value="0.08571" units="cm"/>
      <inkml:brushProperty name="color" value="#E71224"/>
    </inkml:brush>
  </inkml:definitions>
  <inkml:trace contextRef="#ctx0" brushRef="#br0">18 88 7392,'17'-15'-194,"1"3"0,-7 4 0,1 8 412,1 0 1,-3 0-96,2 0 0,-2 8 0,3 4 1,-3 5-40,-2 6 0,-1 4 1,-3 8-1,2 2 167,-2 4-248,-2 4 1,4 13 0,0 0 0,-3 0 0,-1 1 0,-2-1-1,0 0 206,0 2-252,0-6 0,0 8 0,0-5-75,0 1 1,-2 0 0,-1-5 0,-3-3-1,2-4 0,-6 3 1,-2-7-1,-1 2-70,1-2 0,-3-1 0,5-8 1,-2-2 10,1-3 0,1-6 0,-4 1 0,3-4 177,-3 0 0,6-11 0,-7 9 0,5-8 0</inkml:trace>
  <inkml:trace contextRef="#ctx0" brushRef="#br0" timeOffset="689">0 210 7569,'0'-17'-27,"0"-1"1,0 7 0,0-1-71,0-1 0,6-3 0,2 0 0,0 3 98,-1 1 0,7 3 0,-2-5 1,3 4 80,3 3 0,-7-5 1,1 6-1,1 2 5,3 2 0,1-4 1,1 1-73,-1 1 0,7 2 0,-1 2 0,-2 0 3,-1 0 1,-1 0-1,2 0 1,3 0 21,-3 0 1,-2 6-1,-1 1-86,-1 3 1,-1 2-1,-3 5-36,-1 1 0,-8-1 0,2 1-35,-4-1 0,-4 0 0,-4 1 81,-6-1 1,-3-1-1,-3-2 1,1-5 15,-1-1 1,1 4 0,0-7 0,-1-1 6,1-2 1,-1 4-1,1 0 105,-1-2-41,8-2-41,3-2 1,20 0-8,5 0 0,5 0 0,-2 0 0,3 0 2,-3 0 0,0 0 0,1 0 1,1 0 5,-2 0 1,-1 0 0,-3 0-1,1 0 6,-1 0 0,-5 2 1,-1 2-1,1 3-7,-2 3 1,-1 0-1,-5 3 24,2-1 0,0 0-8,-6 5 0,0-5 0,-2-3 0,-4-1-11,-5-4 1,-5 0-1,-1 0 1,-1 2-51,1-3 0,-1-1 0,1-2 1,-1 0-156,1 0 1,-6 0-1,-1 0-161,3 0 351,2 0 0,1 0 0,1 0 0</inkml:trace>
  <inkml:trace contextRef="#ctx0" brushRef="#br0" timeOffset="1239">769 420 6750,'2'-12'81,"3"1"1,5 7 0,8-2 0,-1 4 9,1 2 0,-1 0 0,0 0-70,1 0 0,-1 0 0,1 0-49,-1 0 1,1 6 0,-3 2-30,-3 1 0,2 3 1,-9 5 8,-1 1 1,-2-7 0,-2 1-39,0 2 1,-8 1-1,-3 3 58,-5-1 0,-5 1 0,0-3 0,3-1 31,3-3 1,-5-1 0,8 3 0,-3-3 4,-2-2 0,-1 6 0,1-5-3,-1 1 1,6 4 0,3-8 50,1 5 0,2-5 114,6 6 0,2-9-30,4 3 1,4-4 0,7-2-70,1 0 1,-1 0 0,1 0 0,-1 0 31,0 0 0,1 0 1,-1 0 143,1 0-148,-1-8-26,1 7-128,-1-7 126,8 8-1,-5 0-173,5 0 10,-15 0 137,5 0-307,-5 0 0,2 0 263,-1 0 0,1 0 0,5 0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7T21:06:02.475"/>
    </inkml:context>
    <inkml:brush xml:id="br0">
      <inkml:brushProperty name="width" value="0.09086" units="cm"/>
      <inkml:brushProperty name="height" value="0.09086" units="cm"/>
      <inkml:brushProperty name="color" value="#FF0000"/>
    </inkml:brush>
  </inkml:definitions>
  <inkml:trace contextRef="#ctx0" brushRef="#br0">0 235 8385,'37'0'-79,"1"0"1,-5 0-1,0 0 1,3-1-1,2-2 1,5-1-1,2 0 1,4 0-1,2-2 1,1 1-1,4-2 1,4 0-12,2-3 0,4-1 0,3-1 0,-34 6 0,0 1 0,2 0 0,0 0 0,1 1 0,0 0 0,2-1 0,0 0 89,0 0 0,0-1 0,3 2 0,-1 0 0,0 0 0,-1 1 0,1-1 1,0 1-1,0 0 0,0 1-1,0-1 1,-1 0 0,2 1 0,1 0 0,2 2-1,0 0 1,0 0 0,0 0 0,1 0 0,0 0-1,0-1 1,0 1-31,1-3 0,0 1 0,2 2 0,1-1 0,1-1 0,-1 0 0,0 1 0,0 1 0,2-1 1,-1 2-1,-1-1 0,0 0 65,0 0 1,1 0-1,6 0 1,0 0-1,1 0 1,-1 0-1,1 0 1,1 0-1,0 0 1,0 0-63,-1 0 1,0 0 0,-1 0-1,0 0 1,1 0 0,0 0 0,1 0-1,-1 0 1,-1 0 0,1 0 0,0-1-1,-1 0 36,0-1 1,-2 0 0,-1 0 0,-1-2-1,-1 0 1,-1-1 0,-1 1 0,0 1-1,-2-1 1,-1 1 0,-2 0 0,0 1-7,-3-1 0,-1 0 0,-1-1 0,0 0 1,-4 1-1,0 2 0,0-1 0,-1 1 1,33 0-51,-7 1 1,-6 0 0,-6 0 0,-2 1 48,-2 3 0,-6 6 0,-6 2 0,3-2 0,2 1 0,2 3 0</inkml:trace>
  <inkml:trace contextRef="#ctx0" brushRef="#br0" timeOffset="1">5445 1203 8119,'12'0'-618,"2"0"1,2 0 0,5 0 562,3 0 0,2 0 0,4 0 0,6 1 0,5 2 0,2 1 65,0-1 1,6-2-1,0-1 1,1 0-1,7 0 1,2 0-10,3 0 1,9 0 0,-36 0-1,1 0 1,0-1 0,0 1-1,1-2 1,2 1 0,0-1-1,2 0-8,2 0 0,0 1 0,2-2 0,0 0 0,0 1 1,0-1-1,2 0 0,1 0 0,3 0 0,1-1 1,2 2-1,1-1-104,0 0 1,1 0 0,3-1-1,0 0 1,1 1 0,1 1 0,1-1-1,1 0 1,3 0 0,1-1 127,2 1 0,1-1 0,-3 1 1,1-2-1,-19 1 0,1 0 0,0 0 1,0-1-1,1 1 0,1-1 0,-1 0 1,1 0-1,0 0 0,3-1 0,0 0 1,1 0-64,0-1 0,1 1 0,-1 0 0,-1 0 0,0 1 1,1-1-1,-1 0 0,0-1 0,0 1 0,0-1 1,0 1-1,0-1 0,0 1 0,1 0 0,-1-1 71,0 0 1,0 0-1,0-1 1,-1 1-1,0-1 1,1 1-1,0 0 1,1-1-1,-1 1 1,-1 0-1,-2 1 1,1 0-1,-2 0 1,0 0-1,0 0 1,-2 1-1,0 0 1,0 0-13,0 0 1,1 0 0,-1 1 0,0 0 0,0 0-1,0-1 1,0 1 0,-1 0 0,0 0 0,20-2 0,-1 0-1,-2 0 1,-1-1-41,-3 1 1,-2 0 36,-1 2 1,0 1 0,1-2 0,-1 0 0,-1 3 0,-1 0 0,-4 1 0,0-1 0,-4 2 0,-1-1-64,-4 1 1,-1 0-1,-1 0 1,-1 0 0,-3 0-1,-1 0 1,35 0 52,-5 0 0,-6 0 0,0 0 0,2 0 0,1 0 0,3 0 0</inkml:trace>
  <inkml:trace contextRef="#ctx0" brushRef="#br0" timeOffset="26">12236 10634 6454,'44'-6'-25,"9"0"-6,0 0 40,1 0 0,-1 0 0,0-1 0,-1 1 0,1 0 0,0 0 0,-1 0 0,0-1 0,-1 1 0,1 0 0,-1 0 0,0-1-29,-1 1 1,-1 0 0,-3 0 0,-1 0 0,1 0 0,-1 1-1,-1 0 1,-1 0 0,-2 1 0,1 0 0,-3-1 0,0 0-11,-1 0 1,0-1 0,31-5 0,-2 1 0,-1 2 0,-1 0-10,-4 1 33,-5-4 0,-2 10 0,0-5 0,-2 2 0,-2 0 60,-5 1 0,-1-2 1,-5 0-1,0 3 0,-4 0-72,1 2 0,-5 0 0,-3 0 1,-1 0-1,-4 0 0,-1 0 84,-1 0 1,-5 0-1,2 2 1,-3 0 0,-4 3-67,0-3 0,-1-4 0,-2-3 0,-1 3 0,3 0 0,4 2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9:29.429"/>
    </inkml:context>
    <inkml:brush xml:id="br0">
      <inkml:brushProperty name="width" value="0.08571" units="cm"/>
      <inkml:brushProperty name="height" value="0.08571" units="cm"/>
      <inkml:brushProperty name="color" value="#E71224"/>
    </inkml:brush>
    <inkml:brush xml:id="br1">
      <inkml:brushProperty name="width" value="0.17143" units="cm"/>
      <inkml:brushProperty name="height" value="0.17143" units="cm"/>
      <inkml:brushProperty name="color" value="#E71224"/>
    </inkml:brush>
    <inkml:brush xml:id="br2">
      <inkml:brushProperty name="width" value="0.17143" units="cm"/>
      <inkml:brushProperty name="height" value="0.17143" units="cm"/>
      <inkml:brushProperty name="color" value="#008C3A"/>
    </inkml:brush>
    <inkml:brush xml:id="br3">
      <inkml:brushProperty name="width" value="0.17143" units="cm"/>
      <inkml:brushProperty name="height" value="0.17143" units="cm"/>
    </inkml:brush>
    <inkml:brush xml:id="br4">
      <inkml:brushProperty name="width" value="0.08571" units="cm"/>
      <inkml:brushProperty name="height" value="0.08571" units="cm"/>
      <inkml:brushProperty name="color" value="#FF0066"/>
    </inkml:brush>
    <inkml:brush xml:id="br5">
      <inkml:brushProperty name="width" value="0.08571" units="cm"/>
      <inkml:brushProperty name="height" value="0.08571" units="cm"/>
    </inkml:brush>
  </inkml:definitions>
  <inkml:trace contextRef="#ctx0" brushRef="#br0">577 410 7569,'0'-10'-680,"0"2"1,0 6 745,0-3 1,-2 3 0,-2-6 311,-2 0-3,0 6-154,6-6-146,0 8 0,0 2 0,0 4 0,0 6 5,0 3 0,0 3 1,0-1-1,0 1-56,0-1 0,0 6 0,0 3 0,0 1 23,0 4 0,2-4 0,2 0 0,2 0-148,-2 1 0,-2-7 0,-2 4 0,0-2-176,0 1 1,0-1 0,0-6 0,0 1-126,0-1 1,0-5 401,0 0 0,7-8 0,3 3 0</inkml:trace>
  <inkml:trace contextRef="#ctx0" brushRef="#br0" timeOffset="471">577 462 6786,'2'-10'170,"3"5"-39,-3 3 0,14 4-54,-4 3 0,3 5 0,2 8-36,1-1 0,-1 1 0,1-3 0,-1-1-19,1-3 1,-1 1 0,1 5 0,-1 1-46,1-1 1,5 1 0,0-1 0,-1 1 20,-3-1 1,4 1 0,1-1 0,-1 1-27,2-1 0,-6 1 1,7-1-1,-3-1 10,0-5 1,1 3 0,-7-8 0,2-3 13,5-1 1,-5-2 0,4 0-3,-3 0 0,-9 0 1,-1-2-1,0-3 100,0-7 0,-5-2 0,5-1 0,-2-1-35,-4-3 0,-2-2 1,-2 3-1,0-1-40,0-5 1,0 5 0,0-4 0,0 3-136,0 3 1,-6-1-416,0 1 86,-8 0 1,11 7 444,-9 4 0,8 4 0,-4 2 0</inkml:trace>
  <inkml:trace contextRef="#ctx0" brushRef="#br0" timeOffset="1045">1659 584 7468,'-11'0'-247,"-1"0"1,-1 0 270,-3 0 0,4 2 1,1 2-1,-3 4 45,-1 2 1,-3-1 0,1 5-1,1-2-45,5 1 0,-3 3 0,6 1-17,-2 1 0,7-1 0,-3 1-13,4-1 0,2 1 0,0-1 1,2-1-1,4-3 37,5-1 0,5-3 1,-1 5-1,-1-4-9,-2-2 1,1-3 0,8-5 0,3 0-4,-3 0 0,0 0 1,1 0-1,1 0-18,-2 0 0,5-5 0,-3-3 0,-2-2 29,-1-4 0,-3-1 1,-1-3-1,-3 1-9,-1 0 1,-6-1 0,3 1-27,-1-1 1,-2 1 0,-6-1 0,-2 1 0,-4-1 0,2 3 0,-7 1-1,-3 3 1,-1 1 0,-3-2-1,1 6-104,-1 4 1,1 2 0,-1 0 0,-1 0-183,-4 0 0,3 6 0,-3 2 1,5 2 290,7 3 0,-5-5 0,7 8 0,-9-7 0</inkml:trace>
  <inkml:trace contextRef="#ctx0" brushRef="#br0" timeOffset="1583">1991 602 7569,'10'0'-749,"0"0"787,-5 0 0,-1 6 0,6 1 1,-2 3 1,0-4 0,-5 6 0,3 1-9,-2 3 1,0-5 0,0 1 0,2 2-7,-2 1 0,-2 3 0,-2-1 0,0 1-29,0-1 1,2-5 0,1-1-83,3 3 1,0 1 122,-6 3 2,0-8 1,2-3 0,2-9-28,2-3 1,-1 1-1,-5-8-18,0-2 1,6-1 0,0-3 0,0 1-14,2 0 0,-4-1 0,5 1 0,1-1 6,0 1 0,-4-1 0,5 3 0,3 1 3,1 2 0,-3 1 1,0-5-1,1 3 18,3 1 1,1 6 0,1-3 0,-1 1 41,1 4 0,-1 2 1,2 2-1,3 0 7,1 0 0,0 0 1,-5 0-1,-1 2 5,1 4 1,-1 2 0,1 5 0,-1-1-36,1 1 0,-1 3 0,-1 1 0,-3 3-63,-1 3 1,-3-4 0,3 5 0,-6-5-132,-4-1 0,0-1 0,2 2 0,2 3-218,-3 1 1,-1-4 384,-2-1 0,-7-4 0,-3 11 0</inkml:trace>
  <inkml:trace contextRef="#ctx0" brushRef="#br0" timeOffset="2173">3161 777 7569,'10'-2'-192,"-4"-4"1,-4 2 568,-2-8-330,0 8 1,2-3 0,4 7-109,5 0 1,-1 0-1,2 0 1,1 0-136,3 0 1,1 0-1,1 0 1,1 0 195,4 0 0,4 0 0,8 0 0</inkml:trace>
  <inkml:trace contextRef="#ctx0" brushRef="#br0" timeOffset="2857">4174 43 7569,'0'-17'231,"0"7"-335,0-6 0,0 16 1,0 0 35,0 10 1,0 6 0,0 1 102,0 1 0,0 5 0,2 0 1,2 0 0,2 3 0,0 1 0,-6 8 0,0 0-10,0 0 1,0-1 0,0 1-1,0 0-21,0 0 1,6 0-1,-1-2 1,-1-2-25,-2-2 1,-2-1 0,0 3 0,2-4 6,4-2 1,-4 4 0,4-6 0,-4-1-46,-2-3 1,0-1-1,0-1-5,0 0 0,0 1-32,0-1 134,0-7 0,-2-2 29,-4-8 0,2-2 25,-8-4 0,9 2 26,-3-7-86,4 7 1,2-6 0,2 6 4,4-2 1,3 0 0,9 6 10,-1 0 0,-5 0 0,-1-1 0,3-3-8,2-2 1,1 0 0,0 6 0,1 0-19,-1 0 0,3 0 1,1 0-1,2 0-37,-1 0 1,3-2-1,-2-2 1,-1-2-103,-3 2 0,-2 3 1,1-1-1,-1-2-191,1-2 0,-6 0 1,-1 6-126,3 0 1,-1-2 430,-1-4 0,4 4 0,-7-5 0</inkml:trace>
  <inkml:trace contextRef="#ctx0" brushRef="#br0" timeOffset="3099">4943 532 6373,'0'12'965,"0"-1"-815,0 3 0,0 1 1,0 3-1,0-1-300,0 1 1,6-1 0,-1 1 0,-1-1-87,-2 1 1,-2-7 0,0 1-105,0 2 0,6-5 340,0 3 0,0-8 0,-6 4 0</inkml:trace>
  <inkml:trace contextRef="#ctx0" brushRef="#br0" timeOffset="3299">4908 340 7569,'0'-18'-273,"0"1"1,0 5 0,-2 3-618,-4 1 890,4 2 0,-13 6 0,5 0 0</inkml:trace>
  <inkml:trace contextRef="#ctx0" brushRef="#br0" timeOffset="3845">5170 619 7402,'8'10'-709,"-7"0"676,5-4 1,2 3 168,-2 9 1,0-1-67,-6 1 1,0-1-15,0 1 1,0-1-42,0 1 1,0-7 71,0 1-58,0-8 1,0 2 0,0-12-40,0-6 1,2 2 0,3-1-1,5-3-11,0-1 0,5-3 0,-5 1 1,2-1 15,-1 1 0,1-1 1,5 1-1,1-1-4,-1 1 1,1 1-1,-1 3 1,1 3 48,-1 2 1,1-3 0,-1 5 0,1 2 44,-1 2 1,1 2-1,-1 0 1,0 0-20,1 0 0,-1 0 0,1 2-61,-1 4 0,1 4 1,-1 5-1,1-1-103,-1-3 0,-5 1 0,-1 5-118,3 1 1,-6-1 0,-2 1-39,-4-1 0,-2 1 1,0-1 253,0 1 0,0-9 0,0 7 0,0-6 0</inkml:trace>
  <inkml:trace contextRef="#ctx0" brushRef="#br0" timeOffset="4287">5956 689 6804,'17'0'-841,"1"0"955,-1 0 0,-5 0 1,-1 0-1,3-2-7,1-4 1,3-3 0,-1-7-102,1 5 0,-7-3 0,-1 6 0,0-1 53,0-5 0,-7 4 0,5-1 17,0-3 0,-6-1-40,4-3 1,-6 6-74,-6 1 0,-4 7 1,-7-2 14,-1 4 1,1 2 0,-1 0 41,1 0 1,-1 0 0,1 0 26,-1 0 1,1 6-1,0 2 9,-1 1 1,1 3 0,1 6 44,4-1 0,-1 0 0,7 1-68,2-1 1,2 1-1,2-1 1,2 1-59,4-1 1,-2-1 0,8-3 0,-1-1-116,-1 2 0,5-5 0,-3 1 1,4 0-63,1-1 1,6-5 0,1 2 201,-3-4 0,6 6 0,0 1 0</inkml:trace>
  <inkml:trace contextRef="#ctx0" brushRef="#br0" timeOffset="4866">6899 567 7135,'0'-17'-224,"0"5"0,-2 2 1,-4 0-1,-6 3 325,-3-1 1,-3 2 0,1 6 0,-1 0-43,1 0 1,-1 0 0,1 0-1,0 0-3,-1 0 1,1 0 0,-3 0-1,-1 0 16,-2 0 0,-1 8 0,7 2 0,-1 1-38,1 1 0,-1 0 1,1 5-1,1 0-9,5 1 0,-3-1 0,6 1 0,1-1 36,-1 1 0,2-1-29,6 1 1,0-1 0,2 1-15,4-1 1,4-1-1,7-5 1,0-5-51,1-4 1,1 4 0,3 0-1,1-2-49,-2-3 0,5-2 0,-3-3 0,-2-4-4,-1-2 1,-3 0 0,1-3 0,-1 1 31,0-1 1,-1-3-1,-2-1 1,-5-1-23,-1 1 1,4-1-1,-5 1 22,3-1 1,-6 1 89,2-1 0,-6 7 26,-6-1 253,-4 8-254,-7-3 1,7 14-1,4 5 32,4 3 1,2 3 0,0-1-92,0 1 0,0-1 1,2-1-1,2-3-46,2-1 1,8-6 0,-3 4 0,5-1-111,1 1 1,1-4 0,-1 4 0,1-3-229,-1-3 0,1-2 381,-1-2 0,0 0 0,1 0 0</inkml:trace>
  <inkml:trace contextRef="#ctx0" brushRef="#br0" timeOffset="5287">7126 584 7569,'9'-7'-202,"7"5"0,-6-6 0,7 8 1,1 0-1,-1 0 259,1 0 0,-1 0 0,0 0 1,1 0 10,-1 0 0,1 0 1,1 0-1,1 2-35,-3 4 0,4-2 1,-9 5-1,4 1-22,1 0 0,-5-4 0,-1 5-34,3 3 1,0 1 0,-3 3-1,-3-1-70,0 1 1,-6-1 0,3 1 8,-3-1 0,-2 1 0,0-1 87,0 0 1,-7-7 0,-3-2 81,0 0 0,-5-6 24,3 3 1,-2-5 0,1-3-23,1-3 1,8-8 0,-1 3 30,3-5 0,2-1 0,0-1 1,0 1-41,0-1 1,5 1-1,3-1 1,2 1-33,3-1 1,1-5 0,0 0 0,-3 1-2,3 3 1,1 0-1,3-1 1,-1 1-180,1 3 0,-1 3 1,1-5 133,-1 1 0,1 7 0,-1 2 0</inkml:trace>
  <inkml:trace contextRef="#ctx0" brushRef="#br0" timeOffset="6128">7667 1510 6833,'10'8'25,"-4"3"1,-2-1 0,-1 2-15,3 1 0,2 3 0,-2 1 0,4 1 0,1 1-22,1 5 0,-6-5 0,3 4 0,-1-3-40,-4-3 0,4 6 1,-2 1-1,-3-3-121,-1-2 1,-2-1-28,0-1 0,0-5 199,0 0 0,-2-8 0,-3 1 0,3-3 0,-14-9 0,6-3 0</inkml:trace>
  <inkml:trace contextRef="#ctx0" brushRef="#br0" timeOffset="6590">7737 1789 7343,'0'-25'0,"0"-2"-289,0 0 0,0-4 0,0 6 0,0-1 0,0-1 375,0 0 1,2 6 0,2-4-1,4 1 96,1 1 1,3 0 0,3 5 0,-1 3-113,-2 3 1,1-3 0,9 5 0,1-2-36,-2 1 0,4 7 0,-1-2 1,-1 2-15,2-2 0,-3 4 0,5-4 0,0 4 0,0 2 1,-6 0 0,3 2 0,-3 2-29,2 2 1,-9 6 0,3-5-1,-1 3-9,-1 4 0,-5 1 1,-2 3-1,-2-1-57,0 1 0,-1-1 0,-5 1 0,0-1-11,0 1 1,-2-1 0,-3 0 0,-7 1-7,-4-1 0,-7-1 1,-2-3-1,-2-1 68,-4 2 1,4-1 0,-3 1 0,1-4 20,2-3 0,-4-1 1,8-6-1,1 0 55,3 0 0,2 0 0,-1 0 96,1 0 1,5 0 1,0 0 0,9-2 2,-3-4 1,6 4-122,6-3 1,3 3-1,9 2 26,-1 0 0,6 2 1,1 2-1,-3 1-23,-2-1 0,-1 4 0,1-2 0,3 0 59,1 1 0,0-3 1,-5 6-1,-1 0-68,1-1 0,-1-3 1,1 6-1,-1-1-191,1-1 0,-1 4 0,0-8 0,1-1-216,-1 3 1,-5-6-1,0 4 380,1-4 0,3 6 0,1 1 0</inkml:trace>
  <inkml:trace contextRef="#ctx0" brushRef="#br0" timeOffset="7041">8767 1702 6799,'18'0'-4,"-1"0"0,-5 0 0,0 0 73,1 0 1,-3 0 0,2-2-241,1-4 1,3 3 0,1-7 151,1 2 1,-7-4 0,-1 5 59,-2-3 1,-3-2 47,-5-5 1,-1 7 0,-5 2-83,-6 1 1,-3 5 0,-3-4 0,1 4 11,-1 2 0,-5 0 0,-2 0 0,-1 0 52,1 0 1,-4 2-1,4 2 1,0 2 31,-1-3 0,3 5 1,6 0 21,-1 2 1,7-5 0,1 7-61,2 2 1,2 1-1,6 3 1,0-1-72,0 1 1,8-7 0,4 1-1,3 0-62,3-3 1,-1 7-1,3-7 1,1 1-12,2-4 1,8 2 0,-2-2 0,4-3-223,2-1 0,0-2 1,2 0-1,0-2 301,-2-3 0,11-5 0,-9-8 0</inkml:trace>
  <inkml:trace contextRef="#ctx0" brushRef="#br0" timeOffset="7696">9763 1545 7569,'0'-17'-154,"0"5"0,-2 2 0,-4 0 0,-6 3 0,-3-1 177,-3 4 1,1-4 0,0 2 0,-3 3-14,-3 1 0,3 2 0,-5 0 0,2 0 70,0 0 1,-6 0 0,5 0 0,3 0-53,1 0 1,3 2 0,0 1-1,1 5 34,4 2 0,3 2 0,5 5-100,-2 1 1,0-1-1,8 0 23,4 1 0,-2-3 1,7-3-1,3-4-15,2 0 1,1-6-1,2 3 1,3-3-14,1-2 0,6 0 1,-4 0-1,1 0-16,-1 0 1,4-2 0,-6-3-1,1-5 39,1 0 1,-6-5 0,3 3 0,-7-2 15,-3 3 1,-3-5-1,3 5 1,-4-3 10,0 2 0,-7-3 0,5 3 124,-4-3 0,-2-3 12,0 1 339,0 7-495,0 2 1,0 22 0,0 3 8,0 3 0,0-1 1,2 1-1,2 1 10,2 2 0,6 2 0,-5-1 0,1 3 18,0 0 0,-2 6 0,-6-4 0,2 2-16,3-2 0,-3 4 0,4-4 0,-4 2-35,-2-1 0,0 2 0,0-4 1,-2 1-17,-4 0 1,4-8 0,-5 3 0,1-5 34,0-2 0,-6 1 1,5-1-5,-3 1 1,-2-3 0,-5-1 0,-1-4 87,1-3 0,-1-1 1,-1-6-1,-2 0-62,-3 0 0,-5 0 0,4 0 0,0-2-40,0-4 1,-5 3-1,7-9 1,2-2-125,1-1 1,3 3 0,1 0 0,3-1-12,1-3 0,8-1 0,-2-1 0,5 1-369,1 0 530,0-1 0,7 1 0,3-1 0</inkml:trace>
  <inkml:trace contextRef="#ctx0" brushRef="#br0" timeOffset="8105">10007 1545 7569,'18'-10'26,"-1"-5"1,-5 13-1,0-4-98,1 4 1,-3 2-1,1 0 1,3 0 83,2 0 1,1 0 0,1 0 0,-1 0 51,0 0 0,1 0 0,-1 2 0,1 2-20,-1 2 0,1 7 0,-1-3-104,1 0 0,-7 3 0,-1-5-14,-2 2 1,-2 1 0,-6 7 23,0-1 1,0-5 0,-2-2 47,-4-3 1,-4 5 0,-7-6 40,-1-2 0,1-2 0,-1-2 33,1 0 1,7-2 0,2-2 0,3-4-9,-1-2 1,0-1 0,8-7-81,4 1 1,-2-1-1,7 1 1,3-1-43,1 1 0,3 0 1,-1-1-1,-1 1-149,-5-1 1,5 3 0,-4 1 206,3 2 0,10 1 0,2-7 0</inkml:trace>
  <inkml:trace contextRef="#ctx0" brushRef="#br0" timeOffset="8740">10688 1562 7530,'18'0'-167,"-6"2"230,0 4 0,-1-2 0,6 6-124,1-2 0,-1-3 0,1-5 0,-1 0-1,1 0 0,-7 0 1,1 0-67,1 0 1,3-7 94,1-5 1,-7-4 23,-4-1 1,-12 1 0,-5 5 14,-5 5 0,-1-2 0,-1 2 0,1 3 42,-1 1 0,1 2 0,-1 0 0,1 0-6,-1 0 1,1 0 0,1 2-1,3 1-9,1 3 0,2 8 0,-3-4 1,3 1-10,2 1 0,1-1 1,3 7-41,-2-1 1,6 1 0,8-1 0,1 1-106,5-1 0,3-1 1,7-5-1,3-3-63,0 0 1,12-6 0,-4 4-1,4-4 184,3-2 0,4 0 0,5 0 0</inkml:trace>
  <inkml:trace contextRef="#ctx0" brushRef="#br0" timeOffset="9179">11597 1475 7519,'0'-17'-331,"-8"1"1,-4 3 236,-2 1 1,-11 2 0,2-1 0,2 5 109,1 4 0,-3 2 0,-2 0 1,0 0 15,-1 0 1,3 0 0,4 0 0,-3 0-2,-1 0 1,1 0-1,3 2-14,2 4 1,1 3-1,3 9-16,1-1 0,8-5 1,-2-1 8,4 3 1,10 0 0,4-1-13,3-1 0,3-8 0,-1 4 1,2-3 12,-3 1 0,8 0 0,-1-6 0,-2 2 15,-1 4 0,3-4 0,0 4 1,-2-3-12,-1 3 0,-3-4 1,1 6-1,-1-2-16,1 0 0,-1 5 0,-1-3 18,-5 2 1,3-5-28,-8 7 1,0-6 0,-8 4 0,-4-3 18,-6-3 0,-2 4 1,-7-2-1,0 0-29,-2 1 0,-3-5 0,5 4 0,-2-4-59,1-2 1,-3 0 0,2 2 0,2 2-239,1 2 0,3 0 19,-1-6 298,9 0 0,-7 0 0,6 0 0</inkml:trace>
  <inkml:trace contextRef="#ctx0" brushRef="#br0" timeOffset="9712">12051 1370 7569,'-18'0'-159,"1"0"-277,-1 0 1,1-5 449,-1-1 0,1 0 1,-1 6-1,1 0 1,-1 0 18,1 0 0,0 6 0,-1 0 0,1-3 3,-1-1 0,7 4 1,1 2-7,2 2 1,0-1-1,4 5-14,-1-2 1,1-3 0,8 5 0,3-4-17,3-3 0,0 1 0,5-4 1,1 2-10,3-2 1,3 3-1,-3-1 1,2-2 21,3-2 1,1-2 0,-3 0 0,0 2 45,1 4 0,-5-4 0,0 4 0,-1-4-26,1-2 1,-1 1 0,1 3-37,-1 2 0,-2 8 0,-1-5 16,-2 1 0,-8 0 1,1-4-20,-3 5 0,-4 3 0,-1-1 1,-5-3-7,-2-2 1,-2 0-1,-5-4 1,0 1 11,-1-1 0,1 4 0,-1-2 0,1 0 0,-1 1 0,1-5 0,-1 4 0,1-4-8,-1-2 1,1 0 0,-1 0-82,1 0 1,-1 0-433,1 0 7,0 0 514,7 0 0,10 0 0,10 0 0</inkml:trace>
  <inkml:trace contextRef="#ctx0" brushRef="#br0" timeOffset="9971">12382 1458 7502,'12'2'-68,"0"3"0,-8 5 1,1 8 23,-3-1 0,4 1 1,0-1-109,-2 0 0,-2 1 0,-2-1-110,0 1 0,-6-7 262,0 1 0,-7 0 0,3 5 0</inkml:trace>
  <inkml:trace contextRef="#ctx0" brushRef="#br0" timeOffset="10134">12400 1248 7417,'0'-12'-1332,"0"1"1332,0 7 0,0-4 0,0 8 0</inkml:trace>
  <inkml:trace contextRef="#ctx0" brushRef="#br0" timeOffset="10621">12924 1440 7548,'-12'0'85,"1"0"1,-3 0-93,-2 0 0,-3 0 1,-2 0-1,-3 0 28,3 0 1,4 2 0,3 4 0,2 4-2,-1-1 0,-1 7 0,4-4 1,1 3 24,1 3 0,6-1 1,-4 0-35,4 1 1,2-1-1,2 1-18,4-1 0,4-1 0,7-3 0,1-3-24,-1-2 0,1 0 1,1-4-1,2 1-16,3-1 0,6-2 0,-6-2 0,1-2 20,1-4 0,3 3 0,-4-9 0,1-2 21,-2-1 0,5-3 1,-5 1-1,-3-1 9,-2 1 1,-3-1 0,-4 1 0,-5 0 9,1-1 0,-6 1 0,2-1 0,-8 3-10,-8 3 0,-3-2 1,-3 7-1,-1-1-84,-4 0 1,1 2 0,-7 6-1,0 0-64,2 0 1,-4 0-1,8 0-241,1 0 0,5 8 386,5 4 0,-3 3 0,5 3 0</inkml:trace>
  <inkml:trace contextRef="#ctx0" brushRef="#br0" timeOffset="11133">13291 1475 7569,'11'0'-15,"1"0"1,-6 0 0,5 0 4,3 0 1,1 2 0,3 4 1,-3 4 0,-1 7 83,-2 1 1,-6-1 0,3 0-73,-1 1 1,-2-1 0,-6 1-1,0-1-51,0 1 0,0-7 1,0 1-80,0 2 1,0 1 73,0 3 1,-2-9 37,-4-3 0,4-6 7,-4-6 1,4 2-1,2-7 1,0-3-8,0-1 0,0 3 0,0 0 0,2-1-22,4-3 1,2-1 0,5-1 0,-1 1 8,2-1 1,3 1 0,4 0 0,3-1-1,-3 1 0,0 1 0,1 2 0,3 3 60,2-3 1,0 6-1,4 1 1,-3 1-18,-3 0 1,0 0 0,-4 6 0,3 0 171,-3 0 0,0 2 0,1 2 0,1 4-79,-2 2 0,-1 1 0,-3 7 1,1-1-42,-1 1 0,1 5 0,-3 0 1,-1 0-38,-3 3 0,-7-5 0,4 6 0,-1-2-112,-2-3 0,0 3 0,-5-2 1,0 1-278,0 1 0,-7-6 359,-5 4 0,-3-3 0,-3-3 0</inkml:trace>
  <inkml:trace contextRef="#ctx0" brushRef="#br0" timeOffset="24012">1590 4025 6739,'-12'0'-125,"0"0"450,-1 0-275,5-8 1,-2 6 0,4-5 2,-5-1 0,1 6 1,0-6 23,3 0 0,-7-1-48,2-9 1,5 1-1,1-1-54,4 1 0,2 5 0,0 0 10,0-1 0,8-3 0,3 1 0,5 3 13,1 6 1,1-1 0,-1 1-3,1 2 1,5 2 0,0 2 0,-1 0-20,-3 0 1,-2 0 0,1 0-1,-1 2 8,1 4 1,-1-2 0,1 5 0,-1 1 7,1 1 1,-7-1 0,-1 8 2,-2-1 0,3 1 0,-5-1 0,-2 3 19,-2 3 1,4-4 0,0 4 0,0-3 35,1-3 1,-3 1 0,8-1-46,1 1 0,3-7 0,1-1 0,1 0-12,-1 1 0,1-9 1,1 4-1,3-4-17,1-2 0,6 0 0,-6-2 0,0-2 3,3 0 1,-7-9 0,4 5 0,-3-2 15,-3-3 1,1 3-1,-3-2 1,-1-1-1,-3-3 1,-1 5 0,2-1 3,-6-2 1,1-1-1,-1-2 27,-2-1 1,-2 1 101,-2-1 0,0 1-45,0-1 0,0 1 75,0-1-87,0 1-84,0-1 53,0 9 1,-6-1 156,0 4 4,1 4-61,5-6-148,0 8 1,0 2 21,0 4 0,0-2 0,0 8 1,0 1 0,0-3 1,2 3-1,1 0-4,3 2 0,0 2 1,-6 3-1,0 1 8,0 2 0,2 2 1,2-3-1,2 3-12,-2 2 0,3 2 1,-1 6-5,-2 0 0,0 0-15,2 0 27,-4 0-36,5 8 0,-7-5 33,0 9-8,8 0 1,-6 3 7,4-3-20,-4 3-306,-2-13 219,-8 13 0,6-5 83,-4 7-139,-3-7 139,7-2 0,-8-3 0,6 1 0,-4-2 0,1-2 0,-1-2 1,-4 0 0,4-2 0,-1-1-9,-5-4 0,-1-7 0,-5 3 0,-1-5 83,-2-1 1,-3-1-1,3-2 1,-4-1-33,0-2 0,-6-9 0,6 3 0,-2-4 18,-1-2 0,9 0 0,-2-2 1,3-4-11,3-5 0,-1-7 0,3-3 0,1-3 37,3-4 1,7-1 0,-2-6 0,4 2-165,2 4 0,0-4 0,2 5 1,4-1 34,5 0 0,7 8 1,3-2-1,3 4-196,-3 1 1,6 0 0,2 1 0,4 1 247,2 5 0,0-13 0,0 5 0</inkml:trace>
  <inkml:trace contextRef="#ctx0" brushRef="#br0" timeOffset="24621">3231 4252 7569,'10'0'-1019,"0"-6"1338,-5 0-257,-3 0 0,14 6 0,-4 0 0,3 0 10,3 0 1,-1 0-1,0 0 1,1 0-52,-1 0 0,3 0 0,1-5 0,2-1-86,-1 2 1,3 2-1,-2 2 1,-1 0-169,-3 0 1,-2 0-1,1 0 1,-1 0 21,1 0 1,-6 0 210,-1 0 0,-7 0 0,4 0 0</inkml:trace>
  <inkml:trace contextRef="#ctx0" brushRef="#br0" timeOffset="24834">3388 4427 7322,'0'9'-49,"0"2"0,2-8 131,4 3 0,-2 0 0,8-6 1,1 0-130,3 0 1,1 1 0,3 3-1,1 2-304,2-2 0,3-2 351,-3-2 0,4 8 0,8 1 0</inkml:trace>
  <inkml:trace contextRef="#ctx0" brushRef="#br0" timeOffset="30793">10584 4112 7306,'-8'-9'-491,"8"1"611,0 8 0,2-2 0,9-2-63,3-2 1,4 0-1,3 6 1,2 0-33,-1 0 0,3 0 0,0 0 1,0 0-40,0 0 0,6 0 0,-1 0 1,1 0-3,-2 0 1,8 0 0,-6 0-1,-2 0-91,-2 0 1,2 0-1,-6 0 1,-1 0-307,-3 0 0,-7-6 413,-1 1 0,-7-1 0,4 6 0</inkml:trace>
  <inkml:trace contextRef="#ctx0" brushRef="#br0" timeOffset="31097">10828 3885 7569,'0'-10'-523,"2"3"669,4 7 0,-4 2 1,6 2-60,-1 1 1,-5 9-1,4-2 1,-2 5-74,2 6 0,-4-1 0,4 6 0,-4-2-93,-2 1 0,0-4 0,0 5 0,0-1-54,0 0 1,0-4 0,0 4 0,0-1-267,0-5 387,0-2-46,0-1 1,0 0 57,0-1 0,7-8 0,3-1 0</inkml:trace>
  <inkml:trace contextRef="#ctx0" brushRef="#br0" timeOffset="29692">8942 3938 6929,'0'-12'-24,"0"0"1,0 6 0,2-3 155,4 1 1,3 2-1,9 6-60,-1 0 1,1 0 0,-1 0 0,1 0 21,-1 0 1,8 0 0,3 0 0,-1 0-43,-4 0 0,2 6 0,2 2 0,-3 1-59,1 5 1,-2 2 0,-5 1-1,-1-1-65,1-5 1,-7 9 0,-1-5 1,-2 5 0,3-5 0,-5 8 0,-2-3 39,-2-3 1,-10 1-1,-3-1 1,-5-1-29,-1-5 0,-7 5 0,-1-6 0,0-1-34,0-3 0,-6 2 0,4-2 1,-1-1 1,5-5 0,-2 0 0,2 0-64,1 0 0,3 0 155,1-7 0,9-3 0,1-7 0</inkml:trace>
  <inkml:trace contextRef="#ctx0" brushRef="#br0" timeOffset="30064">9658 3903 7569,'-6'-12'-227,"0"0"0,-1 8 1,1-3-1,-6 1 243,-3 0 0,-3 0 0,1 6 60,-1 0 0,1 0 1,-1 0-1,1 0 1,-1 0 1,7 6 0,-1 2 0,0 2 82,3 3 0,-7 5-51,5 5 1,3 4-36,2 8 0,4-2 0,2-4-16,0-6 0,2-3 0,2-3 0,4-1 3,1-5 1,3 5 0,5-6-1,1 1-8,-1 1 1,1-8-1,-1 4 1,1-3-150,-1 1 0,7 0 0,-1-6 0,-2 0-836,-1 0 932,-3 0 0,8 0 0,2 0 0</inkml:trace>
  <inkml:trace contextRef="#ctx0" brushRef="#br0" timeOffset="28059">7580 3623 6600,'8'-9'-118,"-6"3"298,3 12 0,-3 3 0,0 9 1,2-1-84,2 1 0,0 5 1,-6 2-1,0 2-25,0 4 1,0 8 0,0 4-1,0 1 15,0 5 1,6 2-1,-1 1 1,-1 0-31,-2 1-137,-2-1-465,0 0 506,0 9 1,0-7-1,-2 4 1,-2-4-1,-1-1-111,1 0 1,-4-3 0,0-2-1,0-3-24,1-2 1,-1-3-1,4-7 1,-4-4-2,-1-5 0,3 1 0,-4-2-6,2-2 1,0-8 180,3-8 0,-5-3 0,-8-2 0</inkml:trace>
  <inkml:trace contextRef="#ctx0" brushRef="#br0" timeOffset="28748">7510 3728 7495,'12'-8'-59,"-1"-3"1,-5 1-1,6 0 1,-1 0-28,-1 1 0,6 5 0,-5-4 1,5 2 136,1 1 1,3-7 0,1 6 0,2 2 20,-1 2 0,-3 2 1,0 0-1,3 0-25,1 0 1,2 0 0,-3 0 0,1 0-42,-2 0 0,4 2 0,-1 2 0,-3 4-26,-2 2 0,-1-1 1,-1 5-1,1-3-61,-1 3 1,-7 2-1,-4 1 31,-4 0 0,-2 1 0,0-1 0,0 1 0,-2-1 15,-4 1 0,-6-3 1,-9-1-1,-2-2 9,1 1 0,-5-3 0,0 0 1,0-1 17,4 1 1,3-6-1,3 4 1,-1-3 8,1 1 0,5 0-18,1-6 17,7 0 1,-2 0-1,12 0-13,5 0 0,11 0 0,1 0 1,-2 0 26,-1 0 1,3 0 0,0 0 26,-1 0 0,-3 0 0,0 2 0,3 4-36,1 5 1,0 3 0,-5 0-1,-3-3-5,-3 3 1,-4-4 0,-6 1-8,3 3 0,-3 1 0,2 3 35,-8-1 0,1-5 0,-9-2 0,-2-3 5,-1-3 1,-5-2 0,-1-2 0,-2 3-10,1 2 1,3-3 0,2 4 0,-1-4-20,1-2 1,-1 0-1,1 0-130,-1 0 1,7 0 0,1-2-225,2-4 0,0 4 134,3-3 215,3-6 0,-6 9 0,8-5 0</inkml:trace>
  <inkml:trace contextRef="#ctx0" brushRef="#br0" timeOffset="29014">8331 4182 7331,'17'0'-333,"-5"0"0,0 0 551,1 0 0,-3 8-51,1 3 1,-7 5 0,4 1-1,-2-5-124,0 0 0,0-1 0,-6 9 0,0 1-191,0 2 0,0 1 0,-2-5 0,-2 2 66,-2 3 82,-8-1 0,5-5 0,-9-1 0</inkml:trace>
  <inkml:trace contextRef="#ctx0" brushRef="#br0" timeOffset="27342">6357 4060 7243,'12'0'-848,"0"0"967,1 0 1,-3-6 0,2 0-26,1 2 1,3 2 0,1 2-18,1 0 1,5-5 0,0-1-1,-2 2-10,-1 2 1,3 2 0,2 0 0,3 0-38,3 0 0,0 0 0,0 0 0,-4-2-35,-2-4 0,4 4 1,-4-4-1,1 5-53,-1 1 1,4 0 0,-6 0 0,-1 0-251,-3 0 0,-7 0-84,-1 0 0,-7-3 392,2-2 0,-12 3 0,-4-6 0</inkml:trace>
  <inkml:trace contextRef="#ctx0" brushRef="#br0" timeOffset="27642">6672 3833 7468,'9'17'30,"-3"1"1,-2-1 0,0 3 0,2 1-19,-2 2 1,-2 1 0,-2-7 0,0 1-113,0-1 0,5 0 1,1 3-232,-2 3 1,-2-4 0,-2 5 330,0-5 0,8-1 0,2-1 0</inkml:trace>
  <inkml:trace contextRef="#ctx0" brushRef="#br0" timeOffset="25475">4576 3833 7052,'0'17'231,"0"3"1,0 1-147,0 2 0,0 8 0,0-2 1,0 6-9,0 6 0,0-2 0,0 9 13,0-1 0,6 0-41,0 5 32,-1-4-30,-5 20 1,6-13-79,0 3 11,0 4 0,-6-2-21,0 5 0,0 0 1,0-7-1,0-3-68,0-7 0,0 1 0,0-7 14,0 3 1,0-6 0,0 2 0,0-4 0,0-3-45,0 2 1,-2-9-1,-2-4 1,-2-4-92,2-1 0,-3-1 1,-1-1 225,-2-5 0,-2 5 0,-5-6 0</inkml:trace>
  <inkml:trace contextRef="#ctx0" brushRef="#br0" timeOffset="26249">4628 3973 7363,'2'-16'-193,"4"4"1,-4 3 201,4 3 1,2 2-1,-1-8 23,3-1 0,-4 5 0,6 0 0,1 2 16,3 1 1,1-7 0,3 6 0,1 0-3,2-2 1,6 7 0,-5-5 0,-1 4-39,2 2 0,-6 0 0,5 0 1,-5 0-24,-1 0 1,-7 7 0,-1-1 0,0 2-64,-1 0 0,-5 5 0,2-1 43,-4 4 1,-2 1 0,0 1 0,0-1-5,0 1 1,-6-7 0,-3 1 13,-7 1 1,-3 3 0,-11-1 0,7-3 9,4-6 0,1 2 0,1-3 0,-1-1-4,1-2 0,5 4 62,1 0-32,7 0 0,2-8 0,10-2 1,1-2 21,5 2 0,3-4 0,5 3 0,1-1-14,-2-2 1,-1 6-1,-1-4 1,2 4 36,3 2 1,-1 0 0,-6 0-57,1 0 0,-1 2 0,1 2 1,-3 4-7,-3 2 0,4-1 1,-7 5-1,3-2-6,0 1 1,-9-3 0,3 3 6,-4 0 1,-2 2-1,0 2 4,0 1 0,-2-3 0,-2-1 0,-3-5 1,-3-1 1,-2 0 0,-5-4-1,-1 2 0,1-1 0,-1-5-4,1 0 0,-1 0 0,1 0 0,0 0 0,-1 0-62,1 0 0,-1-2 1,1-1-48,-1-3 1,1-2-1,-1 4-29,1-2 0,5 0 0,3 6-200,1-7 342,2 5 0,6-6 0,0 8 0</inkml:trace>
  <inkml:trace contextRef="#ctx0" brushRef="#br0" timeOffset="26696">5571 4200 7452,'-11'0'-403,"-1"0"1,0 1 433,3 6 0,-5-4 0,6 7 1,1 0 42,-1-1 0,0-3 0,4 6 1,-2 1 26,3 3 0,1 2 0,2-1-8,0 0 1,2-1-1,3-3-54,7-1 1,4-2 0,1 1 0,0-5-35,1-4 0,5-2 0,1 0 0,-3 0-33,-2 0 1,1 0 0,1-2 0,2-4 66,-1-5 0,-3-5 0,-1-1 1,-3-1 21,-3 1 0,1 0 0,-7-1-62,-2 0 1,-4-3 0,-6 2-1,-5 3-62,-5 1 1,-7 7 0,-3 0 0,-1 2-37,-4 0 1,-4 1 0,-3 5 0,-3 0-3,2 0 101,-6 7 0,8 3 0,-5 8 0</inkml:trace>
  <inkml:trace contextRef="#ctx0" brushRef="#br1" timeOffset="70311">16260 3396 7339,'9'2'-1422,"-1"2"1369,0 2 0,-6 7 0,4-1 57,-5 4 0,5 1 0,0 1 0,-2-1 1,-2 0 0,-2 1 1,0 1-1,0 3 6,0 2 1,0 4 0,0-3 0,2 2-6,4 4 0,-4 2 0,3 2 0,-3 0 0,-2 0 1,0 0 0,0 2 0,0 2-1,0 2 1,0 5-1,0-3 1,0 0-2,0-1 0,0 5 1,0-4-1,0 1 1,0 5 0,0 1 0,0 3 1,0-3-1,0-3 0,0 9 1,0-4-1,0 1 0,0-5 1,0 3 0,2-7 0,2 3 0,2-1 0,6-1 0,-6 3 0,-1-1-3,3 2 1,-6 2-1,6 1 1,-2 0-6,-1 0 1,2 3 0,-6 1 0,3 2-2,2-2 1,0-1 0,-6-3 0,0 0 3,0 1 1,0 5-1,0 2 1,0 0 6,0 0 1,0 1-1,0-3 1,0 4 0,0 0 1,0-2 0,0-5-1,0 1-3,0 2 1,6 0-1,1-5 1,1 1-7,0 4 0,4-2 1,-5 7-1,1-1-2,0 1 1,3-2-1,-3 5 1,0-4-1,0-2 1,3 7-1,-3-4 1,0 3-2,0-1 0,3 8 1,-3-3-1,0 3 1,1 5 0,-5-6 0,-2 3 0,2-3 1,2-2 0,0 0 0,-6 2 1,2 0-2,4-3 1,-4 11 0,3-12 0,-1 0 0,2-1 0,-4-6 0,4 5 0,-3-2 0,-3 2 0,0 2 0,0 4 0,0 1 0,0 3 0,0 5 0,0-10 0,0-4 0,0 2 0,0 6 0,0 5 0,0-1 0,0-3 0,0 3 0,0 1 0,0-1 0,0-3 0,0-3 0,0-4 0,0 1 0,0-1 0,0 1 0,0 1 0,0-4 0,0-3 1,0 5-1,0-5 1,0 1 4,0 0 1,0 0-1,0-7 1,0 0-1,0 3 0,0 0 1,0 4-1,0-3 9,0-1 1,0 3-1,0-5 1,1 1-1,5 0 1,-5 1 0,7-7 0,-2 2-12,0 1 0,0-6 0,-4 7 0,2-5-7,1-8 1,3 6-1,-4-6 1,2 1 5,-2 0 0,0-7 0,-1 2 0,3-6-7,-5-26 3</inkml:trace>
  <inkml:trace contextRef="#ctx0" brushRef="#br1" timeOffset="71590">15544 11831 7173,'-10'-9'-1047,"2"-1"963,8 4 84,0 4 1,2-5-1,4 7 1,5-1-1,5-5 1,3 3-1,3-3 1,3 2-2,2-2 1,-4 5 0,7-7 0,1 3-1,2-1 0,1 0 0,1 6 0,2-3 10,4-3 1,-2 4-1,7-3 1,5 1 5,5-2 0,2 5 0,8-5 0,3 1-6,-4-1 0,9 5 0,6-5 1,1 2 1,1-2 0,-1 4 1,6-4-1,2 4 7,-3 2 0,-4 0 0,-3 0 0,1 0-11,0 0 0,1 0 0,6 0 0,2 0-4,4 0 0,-9 0 0,5 0 0,0 0-9,3 0 1,3 0-1,-2 0 1,4 0 0,0 0 1,-47 0 0,2 0 0,40 0 0,1 0 2,2 0 1,-8 0 0,3 0-1,-9 0 0,-3 0 0,4 0 1,-7 0-1,-1 0-4,-3 0 0,6 0 0,-2 0 1,-1 0 2,-3 0 1,-1 0 0,2 0 0,0 0-4,-2 0 1,3 0-1,-9 0 1,2 0 1,-2 0 0,8 0 0,-5 0 1,-2 0 4,3 0 0,0 0 0,2 0 0,0 0-4,0 0 1,-6 0 0,-2 0 0,0 0 35,0 0 1,-4 0 0,5 0 0,-2 0-13,1 0 1,-3 0 0,4 0 0,-4 0-7,-2 0 1,-3-1 0,-2-4-8,0 0 0,1-1 1,-1 6-1,0 0 1,1 0-3,-1 0 1,0-6 0,-3 0 0,0 2-7,-1 2 1,1 2 0,-10 0 0,-1 0-4,-5 0 0,2-2 1,-6-2-1,2 0-6,-1-1 1,1 3-1,-6 0 1,0-2 7,0-2 0,4-1 0,-3 3 0,-1-2 0,0 3 1,5-6 0,-6 4 0,2-1 25,-1-1 0,-2 4 0,-5-3-20,-1 4 0,0-4-3,1 0 1,-5-1-9,-3 1-32,-6 4 1,6-5 24,-4 7 0,-2 0 0,7 0 12,3 0 0,1 0 0,3 0-7,0 0 0,-1 0 0,0 0-183,1 0 89,-1 0-196,-7 7 298,-2 3 0,-16 0 0,-2-3 0</inkml:trace>
  <inkml:trace contextRef="#ctx0" brushRef="#br1" timeOffset="73545">17534 9491 6368,'0'-9'162,"2"1"-144,5 8-36,-6 0-18,7 0 36,-24 0-111,12 0-122,-11 0 174,15 0 1,8 8-1,1 1 1</inkml:trace>
  <inkml:trace contextRef="#ctx0" brushRef="#br1" timeOffset="74323">17692 8356 7293,'-12'0'-1029,"0"0"1076,8 0 0,-3 2-51,7 4 0,0-2-55,0 8 60,0-9 0,2 5 54,3-8-32,-3 0 0,4-5 19,-12-1 1,4-2 0,-5 4-17,-1-2 0,5 0 1,-8 8-7,4 4 0,1-2-42,6 8 0,0-1-65,0 6 0,0-5-40,0 0 1,2-8-19,4 1 0,-3-3 145,10-2 0,-2 0 0,6 0 0</inkml:trace>
  <inkml:trace contextRef="#ctx0" brushRef="#br1" timeOffset="74890">17971 7327 6945,'-17'8'-567,"6"0"408,-2-8 215,9 0-33,-3 0 0,7 2-47,0 4 11,0-4 20,7 6-7,4-8 0,4-8-2,-4-4 1,-3 2 0,-8 0 0,-2 5-2,-4-1 0,2 4-48,-7 2 0,1 2-201,-2 4 252,5 5 0,7 5 0,0 2 0</inkml:trace>
  <inkml:trace contextRef="#ctx0" brushRef="#br1" timeOffset="75449">18285 6365 7174,'-9'-8'-898,"1"6"940,8-5 1,0 9-14,0 3 0,0-1 0,2 6-32,4-1 41,-3-4-68,11-5 0,-12-2 0,6-1 24,0-4 1,-6-7-1,3 3 4,-3-5 1,-2 6 0,0-3 0,0 0 0,-2 3-46,-3-2 0,1 8-84,-8-2 1,8 6-49,-2 6 179,4 4 0,-4-1 0,-5-1 0</inkml:trace>
  <inkml:trace contextRef="#ctx0" brushRef="#br1" timeOffset="75990">18828 5335 6493,'-7'-12'-414,"1"0"464,-7 9 1,9-5-1,-8 8 10,-2 0 1,7 2-23,1 4-38,4-5 0,2 9 1,2-6-20,4 2 0,-1 0 16,5-6 1,-4 0 0,4-2-61,-3-4 0,5 2 43,-6-8 0,1 1 22,-7-7 1,0 7-5,0-1-98,0 8 54,0-3 1,0 22-1,0 4 1</inkml:trace>
  <inkml:trace contextRef="#ctx0" brushRef="#br1" timeOffset="76548">19525 4409 7325,'-11'0'-735,"-1"0"631,8 0 112,-4 0 0,11 0 11,2 0 0,-1-8-25,8-3 1,-7 1-2,-1-2 1,-2 7-13,-2-7 0,0 6-251,0-6-68,0 9 338,0-5 0,0 8 0,0 0 0</inkml:trace>
  <inkml:trace contextRef="#ctx0" brushRef="#br1" timeOffset="77108">20276 3850 6445,'-8'0'-72,"-1"0"124,9 0-102,15-8 0,-8 1-51,10-5 1,-12 2-37,1 5 137,-4 3 0,-2-6 0,0 8 0</inkml:trace>
  <inkml:trace contextRef="#ctx0" brushRef="#br1" timeOffset="78150">18355 9421 5967,'0'-8'408,"0"-1"-618,0 9 146,0-8 64,0 6 0,-8-13 0,-1 5 0</inkml:trace>
  <inkml:trace contextRef="#ctx0" brushRef="#br1" timeOffset="78795">18460 8373 6757,'-7'-9'-583,"4"-7"629,-4 14 0,7-3-35,0 10-18,0 5 13,0 1-43,0-5 1,0-7-104,0-4 1,0 0 139,0-7 0,-8 1 0,-2-6 0</inkml:trace>
  <inkml:trace contextRef="#ctx0" brushRef="#br1" timeOffset="79237">18652 7343 7347,'0'-12'-623,"0"2"0,0 3 645,0-5 1,0 7 4,0-7-21,0 0-100,0-5 0,2 7 94,4 4 0,-4-3 0,6-1 0</inkml:trace>
  <inkml:trace contextRef="#ctx0" brushRef="#br1" timeOffset="79815">19054 6208 7332,'0'-17'-1005,"0"7"931,0 2-192,0 8 266,8 0 0,-6-8 0,5-1 0</inkml:trace>
  <inkml:trace contextRef="#ctx0" brushRef="#br1" timeOffset="80345">19665 5143 6900,'0'-12'-212,"0"0"1,0 7 194,0-7 64,0 8-211,0-4 0,2 8-60,5 0 224,-6 0 0,7-8 0,-8-1 0</inkml:trace>
  <inkml:trace contextRef="#ctx0" brushRef="#br1" timeOffset="80778">20381 4444 6280,'10'0'-242,"3"-2"1,-5-2 241,3-2 0,-8-7 0,4 3 0</inkml:trace>
  <inkml:trace contextRef="#ctx0" brushRef="#br1" timeOffset="81657">18879 9456 6266,'-10'-10'25,"5"-3"0,5 9 49,5-2 0,-1-1-178,9 1 0,-8 0 0,5 4-214,-3-4 318,-1 4 0,-6-13 0,0 5 0</inkml:trace>
  <inkml:trace contextRef="#ctx0" brushRef="#br1" timeOffset="82107">19036 8758 6279,'0'-18'69,"2"3"-69,4 3 1,-4 2 0,6 6-93,0-1 0,-6-3-54,3 2 0,3-3 146,-2-9 0,0 0 0,-6 2 0</inkml:trace>
  <inkml:trace contextRef="#ctx0" brushRef="#br1" timeOffset="82591">19386 7483 7004,'0'-18'-844,"0"1"903,0 0-67,0 7 1,0 0-60,0 4 1,0 2-22,0-7 1,5 5 87,1-6 0,8 1 0,-3-7 0</inkml:trace>
  <inkml:trace contextRef="#ctx0" brushRef="#br1" timeOffset="83017">19700 6365 7569,'10'0'-686,"-3"-8"1,-7-3 672,0-5 1,6 6 0,0-3 17,-2 0 1,4 3-1,0 0-34,1 2 0,-5 0-200,2 3 200,-3 3 29,-3-13 0,0 4 0,0-6 0</inkml:trace>
  <inkml:trace contextRef="#ctx0" brushRef="#br1" timeOffset="83345">20242 5614 7254,'9'-8'-664,"-3"-3"0,2 1 594,-3-2 1,3 3 54,-2-3 0,-3 2 1,4 6 14,1-1 0,-7-1 0,7-2 0,-8-2 0</inkml:trace>
  <inkml:trace contextRef="#ctx0" brushRef="#br1" timeOffset="83625">20765 5020 7114,'10'-7'-1136,"6"5"1089,-5-4 1,-3 2 0,0 0 58,-1-2 1,-2 0-56,6 6 43,-7 0 0,4-7 0,-8-3 0</inkml:trace>
  <inkml:trace contextRef="#ctx0" brushRef="#br1" timeOffset="83863">21534 4549 7407,'11'-5'0,"-1"-4"-562,-2 0 1,5 5 326,-1-2 1,-2-2 212,1 2 1,1 0 21,6 6 0,-9-7 0,-1-3 0</inkml:trace>
  <inkml:trace contextRef="#ctx0" brushRef="#br1" timeOffset="84427">20905 4165 7569,'-10'0'-1570,"5"0"1570,10 0 0,5 0 0,7-8 0,1-2 0</inkml:trace>
  <inkml:trace contextRef="#ctx0" brushRef="#br1" timeOffset="84717">21464 3815 7298,'0'-11'-624,"0"-1"0,2 6 638,4-5 0,-4 5 1,6-4-36,-1 2 1,-5 1-96,4 1 116,-4 4 0,7-14 0,-1 7 0</inkml:trace>
  <inkml:trace contextRef="#ctx0" brushRef="#br1" timeOffset="85049">20713 3571 7342,'10'-12'-515,"-5"1"0,3 6 0,0-6 472,2 3 43,-5 2 0,9-1 0,-4-3 0</inkml:trace>
  <inkml:trace contextRef="#ctx0" brushRef="#br1" timeOffset="85208">21080 3361 7569,'9'0'-370,"7"0"1,-14 0 0,6 0 0</inkml:trace>
  <inkml:trace contextRef="#ctx0" brushRef="#br1" timeOffset="86389">17150 8897 7569,'-9'0'-1370,"1"0"1397,8 0 1,0-7-14,0-5 0,0 2 0,3 1-11,2 1 1,-2-4 0,7 5-50,-2-3 1,3 4-89,-5-6 134,9 1 0,-6-15 0,8-1 0</inkml:trace>
  <inkml:trace contextRef="#ctx0" brushRef="#br1" timeOffset="86704">17291 7919 7114,'0'-11'-533,"0"-1"0,-7 6 490,1-5 22,0 8 1,6-8 19,0 5 0,0 2-164,0-7 165,0 7 0,0-11 0,0 5 0</inkml:trace>
  <inkml:trace contextRef="#ctx0" brushRef="#br1" timeOffset="87050">17447 6889 7569,'10'-17'-744,"-4"-1"0,-4 7 699,-2-1 1,0 0 42,0-5 1,0 6 11,0-2 0,2 8-83,3-7 56,-3 8 17,6-11 0,-8 13 0,0-5 0</inkml:trace>
  <inkml:trace contextRef="#ctx0" brushRef="#br1" timeOffset="87375">17604 6068 6663,'0'-17'-164,"0"-1"0,2 1 1,2-1-1,2 1 144,-2-1 0,-2 7 0,-2-1 29,0-1 1,2-3 0,2-1-78,1-1 0,1 6 1,-6 1 67,0-3 0,0-1 0,0-3 0</inkml:trace>
  <inkml:trace contextRef="#ctx0" brushRef="#br1" timeOffset="87652">17988 5073 6965,'16'-18'-230,"-4"1"0,1-1 0,-5 1 0,2-1 134,3 1 1,-3 0 54,2-1 0,-8 6 15,2 1 26,-5 7 0,-1-6 0,0 4 0,0 4 0,0-5 0</inkml:trace>
  <inkml:trace contextRef="#ctx0" brushRef="#br1" timeOffset="87872">18531 4409 7569,'11'-2'-433,"0"-4"1,-7 2 0,4-4 329,0-1 0,-5 3 57,10 6 1,-8 0 0,7 0-2,1 0 0,-3 0 47,1 0 0,1 0 0,6 0 0</inkml:trace>
  <inkml:trace contextRef="#ctx0" brushRef="#br1" timeOffset="88089">19281 4130 7569,'12'-10'-778,"-1"4"515,-7-4 0,6 9-128,-3-5 391,-7 4 0,8 2 0,-8 0 0</inkml:trace>
  <inkml:trace contextRef="#ctx0" brushRef="#br1" timeOffset="88575">19962 3711 7569,'0'-18'-579,"0"1"0,0 5 308,0 0 278,0 8 0,6-5 0,3 5-178,-1-2 1,-2 0 170,6 6 0,-1-8 0,7-1 0</inkml:trace>
  <inkml:trace contextRef="#ctx0" brushRef="#br1" timeOffset="88809">20486 3309 7393,'17'-18'0,"1"3"-249,0 3 1,-1-1 0,-2 5 0,-1 0 155,-2 0 0,-7 3-42,7 5 0,-6 0 104,5 0 1,-5 0 0,4 1-21,-2 5 1,-1-4 50,-1 4 0,4-4 0,7-2 0</inkml:trace>
  <inkml:trace contextRef="#ctx0" brushRef="#br1" timeOffset="88963">20957 3187 5780,'18'0'0,"-1"0"0,1 0 0</inkml:trace>
  <inkml:trace contextRef="#ctx0" brushRef="#br1" timeOffset="89808">19386 9107 7569,'-18'0'-925,"8"0"1007,-5 0 0,13-2-70,-4-4 85,4-3-303,2-9 1,0 1 119,0-1 0,0 7 0,0-1 0,0-2-3,0-1 0,6-2 0,0-1 89,-2 0 0,5-7 0,1-2 0</inkml:trace>
  <inkml:trace contextRef="#ctx0" brushRef="#br1" timeOffset="90000">19490 8270 7569,'10'-19'-46,"-4"2"1,-4-1 0,-2 1-88,0-1 0,0 1 0,0-1 0,0 1 35,0 0 1,0-1-173,0 1 108,0-1 1,2 3-164,4 3 325,-3-4 0,11 7 0,-4-9 0</inkml:trace>
  <inkml:trace contextRef="#ctx0" brushRef="#br1" timeOffset="90226">19700 7327 7569,'0'-19'-679,"0"9"1,0-5 550,0 3 0,0-3 0,0-3 138,0 1 1,2 5 0,2 1 0,2-2-23,-2-4 0,3 0 0,2 1 1,-2 3 1,1 1 1,3 1-1,-5-6 10,-2-1 0,6 0 0,-1 2 0</inkml:trace>
  <inkml:trace contextRef="#ctx0" brushRef="#br1" timeOffset="90429">20068 6383 7360,'0'-18'0,"0"1"-381,0-1 1,0 8 0,1-3 422,5 0 0,-5-3 1,7 0-1,-2 3-11,0 1 0,5 6 0,-3-2-134,3-1 1,0-3 0,6 4 0,1 1 102,-1-1 0,0-6 0,1 5 0</inkml:trace>
  <inkml:trace contextRef="#ctx0" brushRef="#br1" timeOffset="90654">20730 5754 7569,'10'-18'-116,"4"1"1,-7-2-96,4-5 0,-5 9 0,3-7 0,0 1 0,-1 2 175,0-1 0,5 3 0,-1 0-26,4-1 0,-5 0 0,1 1 28,2-1 1,-5 7 0,1-1 0,1 1 26,-3 1 0,-2-6 1,6 5-1,1-5-35,3-1 0,-4 5 42,-1 0 0,1-7 0,5-8 0</inkml:trace>
  <inkml:trace contextRef="#ctx0" brushRef="#br1" timeOffset="90824">21185 5178 7415,'11'-6'0,"1"-2"-366,1-2 1,-3 4 288,2-4 0,-3 3 0,5-5 1,-2 1 38,1 1 0,4-6 0,-1 7 1,2-3 29,-1 0 0,3 4 0,1-7 0,3 5 0,-4 3 0,6-5 0,-3 4 0,0 2-125,3-3 0,-7-5 1,6 5 132,0-1 0,-5-6 0,5 7 0</inkml:trace>
  <inkml:trace contextRef="#ctx0" brushRef="#br1" timeOffset="90945">21813 4863 6121,'-17'18'0</inkml:trace>
  <inkml:trace contextRef="#ctx0" brushRef="#br1" timeOffset="91626">18023 9194 7569,'0'-17'-749,"0"-1"435,0 9 1,-2-5 198,-3 8 1,3-1 0,-6 3 359,0-2-303,6 0 25,-6-2 1,10 0-113,4-3 145,-4-4 0,14 5 0,-7-8 0</inkml:trace>
  <inkml:trace contextRef="#ctx0" brushRef="#br1" timeOffset="91967">18635 7973 7373,'0'-13'-1220,"0"2"1216,0-3 1,5 4 0,2 0 20,-4-5 0,1 5-47,2-1 0,-2 8-99,7-3 1,-7 1 128,3-1 0,2-3 0,1-9 0</inkml:trace>
  <inkml:trace contextRef="#ctx0" brushRef="#br1" timeOffset="92319">17971 7762 7331,'0'-17'-1009,"0"6"774,0-2 1,0 8 183,0-7 1,0 6 50,0-5 0,0 7 0,0-3 0,0 7 0</inkml:trace>
  <inkml:trace contextRef="#ctx0" brushRef="#br1" timeOffset="92718">18443 6522 7436,'-16'-2'-1180,"4"-3"1043,5 3 57,7-6 0,2 6 0,3-2-35,7-1 115,-4-1 0,15-1 0,-4-4 0</inkml:trace>
  <inkml:trace contextRef="#ctx0" brushRef="#br1" timeOffset="93030">19036 6714 6407,'0'10'-180,"0"-1"0,0-12 117,0-3 1,0 2 0,0-7 62,0-3 0,0-9 0,0-4 0</inkml:trace>
  <inkml:trace contextRef="#ctx0" brushRef="#br1" timeOffset="93346">19630 5579 7569,'12'-6'0,"-1"1"-312,-7-9-341,4 5 412,-8-1 96,0 2-3,0 8-30,9 0 178,-8 8 0,-1 2 0,-10 7 0</inkml:trace>
  <inkml:trace contextRef="#ctx0" brushRef="#br1" timeOffset="93580">18809 5842 7286,'10'-9'-651,"0"7"1,-5-5 539,-1-1 1,8 4 110,-6-8 0,7 1 0,-3-7 0</inkml:trace>
  <inkml:trace contextRef="#ctx0" brushRef="#br1" timeOffset="93887">19787 5073 7296,'10'-2'-1180,"-2"-2"1089,0-2 1,1 0 45,9 6 0,-1-6 0,1 1 21,0 2 1,-7 0 23,0 3 0,1-8 0,6-2 0</inkml:trace>
  <inkml:trace contextRef="#ctx0" brushRef="#br1" timeOffset="94158">20765 4462 7569,'24'-8'-778,"-1"-4"598,1-3 0,-9 3 0,-2 2 100,-1 2 0,-6 1 126,6 1 0,-7 4-5,7-4 1,-8 2 0,3 0-50,1-1 1,-4-1-33,8 6 1,-1 0 20,7 0 19,-8 7 0,5-5 0,-5 6 0</inkml:trace>
  <inkml:trace contextRef="#ctx0" brushRef="#br1" timeOffset="94878">18705 4846 6818,'-2'-10'-398,"-4"4"0,2 4 443,-8 2-90,8 0-13,-3 0 1,7 2-1,-2 2 58,-4 3 0,4 6 0,-6-4 0</inkml:trace>
  <inkml:trace contextRef="#ctx0" brushRef="#br1" timeOffset="95157">18146 5387 7569,'17'-8'0,"2"-1"0,-3-9 0,2 1 0</inkml:trace>
  <inkml:trace contextRef="#ctx0" brushRef="#br1" timeOffset="95588">19403 4566 6458,'0'-17'-182,"2"5"55,4 1 0,5 7 5,5-2 1,-4 4 121,-1 2 0,1 0 0,5 0 0</inkml:trace>
  <inkml:trace contextRef="#ctx0" brushRef="#br1" timeOffset="95865">20224 4008 7174,'10'-8'-1142,"-2"6"1136,-8-6 1,1 8-88,5 0 1,4 0 92,7 0 0,1 0 0,-1 0 0</inkml:trace>
  <inkml:trace contextRef="#ctx0" brushRef="#br1" timeOffset="97129">17291 9823 7569,'-13'0'-1173,"2"0"1023,-1 0 0,3-2 0,4-2 150,10-2 0,4-7 0,8 3 0</inkml:trace>
  <inkml:trace contextRef="#ctx0" brushRef="#br1" timeOffset="97757">16836 8567 7230,'-18'0'-1282,"7"0"1200,-1 0 75,0 0-82,3 0 89,1-9 0,16-1 0,1-7 0</inkml:trace>
  <inkml:trace contextRef="#ctx0" brushRef="#br1" timeOffset="98110">16976 7448 7427,'0'-17'-355,"0"-1"0,0 6 0,0 1 309,0-3 1,0 4-101,0-1 45,0 7 1,2-4 19,3 8 1,3-8 80,4-3 0,3-5 0,-5-1 0</inkml:trace>
  <inkml:trace contextRef="#ctx0" brushRef="#br1" timeOffset="98768">17552 7273 7569,'6'-10'-1459,"0"-3"1296,-1 9 0,-3-9 223,4 7-76,-4-8-19,7 12 21,-9-6 14,0 8 0,0-7 0,0-3 0</inkml:trace>
  <inkml:trace contextRef="#ctx0" brushRef="#br1" timeOffset="99092">17971 6557 5956,'0'12'-59,"0"0"10,0-9 9,0 5 40,0-8 0,0 0 0</inkml:trace>
  <inkml:trace contextRef="#ctx0" brushRef="#br1" timeOffset="99342">17937 6278 7288,'-18'-8'-1356,"8"-2"1362,4-7 1,10-1-1,4 1 0,1 0 0,4-1-28,4 1 1,-6 7-14,1 4 0,-6 5 35,6 1 0,-9-9 0,5 0 0</inkml:trace>
  <inkml:trace contextRef="#ctx0" brushRef="#br1" timeOffset="99555">18338 5842 6276,'2'-11'-357,"4"4"263,5-1 94,-3 6 0,7-14 0,-5 7 0</inkml:trace>
  <inkml:trace contextRef="#ctx0" brushRef="#br1" timeOffset="99700">18635 5684 6198,'-18'0'0</inkml:trace>
  <inkml:trace contextRef="#ctx0" brushRef="#br2" timeOffset="111998">17377 7832 6594,'-9'2'0,"3"4"0,4-4 0,0 11 0,-4-7 0,4 0 0,-6-6 0</inkml:trace>
  <inkml:trace contextRef="#ctx0" brushRef="#br2" timeOffset="112390">17272 7902 6078,'0'10'0,"0"-3"0,0-5 0,0 5-335,0-6 336,0 7 0,0 0 0,0 1 0</inkml:trace>
  <inkml:trace contextRef="#ctx0" brushRef="#br2" timeOffset="115306">17185 7973 7569,'-6'10'-842,"-1"0"287,-3-2 647,6-2-77,-4-6 169,8 0-197,0-8 38,0 6 0,6-8-2,0 5 1,2 1-6,-3-7 0,5-2-10,8-4 0,-7 5 0,1 2-12,1-5 0,-3 5 0,2-1 6,1-3 1,-3-1 0,0-3 11,-2 1 0,3 5 0,-3 1-3,2-2 1,-5-4-1,8 0 2,0 0 1,-4 1 0,1 2-13,-2 3 0,5 0 0,-1-8-3,4 2 1,-5 1-1,1-3-2,2 2 0,1-1 0,2 1 2,1-1 1,-3 7 0,-1-1 0,-2-2 0,-1 5 0,5-3 0,-3 0 1,-1 3 0,-6-1 0,5 4-1,-5-6 1,7 3 0,-6-1 0,1 0 2,-1 1 1,5 3-1,-4-4 1,-1 0 4,2 1 1,4-1 0,-3-4 0,1 4-6,1-5 1,-1 6 0,5-3 0,-2-2 1,-3-1 1,-1 3 0,3 2 0,-1 1-4,2-1 1,-5 4-1,3-3-3,2 1 1,-5-4 0,1 4 0,0 2 0,-1-3 1,-3-3 0,7 4-4,0-1 0,2-3 1,1-5-1,-2 1 3,-3 4 1,0-3-1,6 3 1,-4-2 7,-2-5 1,1 2-1,4-1 1,-3 1 5,-1-1 1,-3 7 0,5-1 0,-3 1-10,3 1 1,-4-5-5,1 3 0,-1 2 0,4 0 0,-5 1-2,-1-1 1,6 4-1,-5-6 1,3-1-2,0-2 1,-3 3 0,5 0 0,-2-2 1,1 0 1,3-5-1,1 2 1,1-2 3,-1-5 0,1 6 0,-1-6 1,1 4 5,-1 3 0,0-1 0,1 1-5,-1-1 0,-1 1 0,-2 1 0,-5 3-1,-1 1 1,6 2 0,-5-3 0,3 1-3,0 0 1,-7 1-1,7-1 1,0-1 2,-3-3 0,7 4 0,-3 1 0,0-3-2,-2-1 1,4-3-1,-3 1 1,2-1-1,-3 1 1,5 1 0,-5 3 0,3 1-4,-2-1 1,3-3 0,-3 0-6,3 5 1,-3-5 0,0 5 4,1-5 1,-3 5-1,1 0 3,3-4 1,-4 2-1,1-1 1,1 2 13,-2-1 0,5-1 0,-5 1 1,2 1 1,-1-2 1,1-1 0,3-2-1,-1-1 1,-2 1 0,-3 5 1,5 0-1,-2-1-6,1-2 1,4-3 0,-3 0-13,-2 1 0,3 5 1,-3 1-9,4-3 0,-5 0 1,-1 1-1,0 3 2,0 2 1,-1-5-1,5 3-4,-3 0 9,1-5 0,6 5 1,-1-7-1,0-1 0,1 1 0,-3-1 0,-1 3 0,-3 1 1,3 2 0,3 1 1,-3-7-1,0 1 1,-3-1 0,-1 7 0,4-1 8,-3-1 0,-1-3 0,4 1 1,-5 1-1,0 2 0,4 1 0,-4-7-1,1 1 1,6 1-1,-6 3 1,1 1-7,0-2 0,1-1 0,6-2 8,-1-1 0,-1 0 0,-3 2 0,-1-1-7,1 6 1,3-5 0,0 5 0,-3-5 14,0-1 1,-3-1 0,8 1-7,-1-1 1,-1 1 0,-3-1 0,-1 1-6,2-1 1,-1 7-1,1-1 1,-3-1-7,3-3 0,2-1 0,1 0-4,0-1 0,1 0 0,-1 1 0,1-1 5,-1 1 1,-5-1 0,1 1 0,0 1 4,2 5 1,-4-5 0,2 5 0,0-5-3,2-1 1,-3-1 0,-1 1-1,3-1 4,1 1 1,-3 5-1,0 0 1,0-1-6,-3-3 1,8 1 0,-9 1-1,4 3-2,0-3 1,-3-2 0,5-1 0,-2 0 1,1-1 1,-3 3-1,1 1 1,1 2-7,-2-1 0,5-3 0,-3 1 0,2 1-1,-3 2 1,5 1 0,-5-6-1,5-1 1,1 0 0,1 1-2,0-1 0,-1 1 1,0 0 1,1-1 1,-1 1 0,1-1 0,-1 1 0,-1-1 0,-3 3 0,-1 1 7,1 2 1,3 1-3,1-7 0,1 1 0,-1 0-5,1-1 0,-7 2 1,1 3-1,0 1 0,-3-1 0,5 3 0,-6 0 0,1 1-4,5-1 1,-4 0 0,-1-3 0,1 3-12,0 2 1,0-6 0,3 5 0,-1-3 3,1 1 1,-3-1-1,2-4 1,-1 3 3,-1 1 0,6 0 0,-4-5 0,3 0-1,2-1 1,-4 1-1,-3-1 1,4 1 10,2-1 0,-4 3 0,-3 1 1,1 4 6,-1 3 0,-3-7 0,6 2-2,1-3 0,-3-1 1,0 3-1,1 1-1,-3-1 1,-2 3-1,6-2-6,1-1 0,1-3 1,-1 1-1,-1 1 5,2 2 1,1 1 0,3-7 0,-1 1 0,1 1 0,-1 3 1,0 2-10,2-4 1,-8 2-1,0-1 1,3 5 1,2 1 0,-5-6 0,1 5 0,-1-3-8,0 0 1,4 3 0,-6-5-1,3 2-13,-1-1 1,1-1-1,4 1 1,-3 1 18,-1-2 0,0-1 0,3-3 1,0 1 18,-5-1 1,-4 1 0,6 0 0,1-1-11,4 1 0,-3 5 0,0 0 0,-2-1 16,1-3 1,-3 1 0,0 1 0,-1 2-13,1-1 0,0 3 1,3-1-1,-1-3-21,3-2 0,-1 1 0,2 1 0,-3 3 4,-1-3 0,-1 0 1,5 1-1,-1 1 2,-5-1 0,-4 3 0,6-2-1,1-1 1,-5 3 0,1 0 0,-4 1 3,0-1 0,3 4 0,-2-6 1,6-1 1,-2 3-1,1 0 1,1 1-24,-3-1 0,7-2 8,-5-5 1,3 5 0,0 3 9,-3 1 0,-6 0 0,2 4 10,1-2 0,-6-1 0,5 3 3,1-2 0,-4-2 0,8 4 10,1-2 0,-3-5 0,3 3 10,0-2 0,-6 5 0,1-5 0,-2 0 28,-1 0 1,7 5 76,-5-7 1,3 0-93,-4-5 0,6-1 1,-4 3-23,1 3 1,-2-3-15,4 3 0,-5-2 0,3 1-8,-1 1 1,4 6-14,-6-5 1,1 7-93,-1-2-481,-4 4 214,6 2 96,1 0 0,-8 2-369,4 4 648,5 4 0,-7 7 0,4 1 0</inkml:trace>
  <inkml:trace contextRef="#ctx0" brushRef="#br3" timeOffset="125957">17919 9369 7201,'0'-18'-444,"0"1"1,2 7 0,1 3 601,3 0-11,1 4-118,-7-13-32,7 7 1,-5-2 27,4-2 1,-2 4 0,-1-5 95,3 2-44,0 2-67,-6-9 0,0 2-2,0-1 0,2 3 0,2 1 0,2 3 7,-2-3 0,-3 4 0,-1-1 14,0-2 0,7 2 0,-1 0 0,-3-3 0,-1-1 0,-2-3-15,0 1 0,0 6 1,2 0-1,2 3 13,2-3 0,-1-1-19,-5-4 1,0-3 0,2 2 10,4-1 0,-4 1 1,5 0 9,-6-1 1,-1 1-20,0-1 0,0 1 0,0-1-11,0 1 1,0 5-1,0 0 12,0-1 0,0-2-26,0-3 0,6 0 12,0 2 1,-1-2 0,-5 0 10,0 2 1,0 3 0,0 1 8,0-1 0,0-3 0,0-1-11,0-1 1,0 1 0,0-1 0,0 1-1,0-1 1,2 3-1,2 2 1,2 1-2,-2-2 1,-2-1 0,-2-2 20,0-1 0,0 6 1,0 0-12,0-1 1,0 3 0,0-2 0,0-1 0,0 3 1,0-2-28,0-1 0,0-3 1,0-1-1,0-1 7,0 1 0,6 0 1,-1-1 3,0 1 0,2-1 1,-1 1 11,-2 0 1,-2 5 0,-2 0-1,0-2 1,0 5-1,0-2-10,0-4 1,0 6 0,2-3-3,4-2 0,-5-1 0,5-3-6,-4 1 0,0 0 0,2-1 3,2 1 1,0-1 0,-6 1 14,0-1 0,0 1 20,0 0 1,0-1-1,0 0-25,0 2 1,0 3-1,0 2-8,0-3 1,0 4-1,2 0-3,3-5 1,-1 0 0,6-3-1,-2 1 1,-1-1 0,-7 1 0,0-1 0,1 7 0,2-1 17,3-2 1,0-1-14,-6-2 1,0 5-2,0 0 1,6 1 1,0-6 0,1 1 1,-3 2-1,2 2 3,-2-1 1,5 3-1,-4-2 1,0-1 1,3-3 0,-6 6 0,6-3-6,0 0 0,-4 0 0,5-2-4,-1 4 1,-2 5 2,-6-6 0,2 6-3,4-5 0,-3-1 3,9-5 0,-6 1 0,4 2 0,-2 3 0,-1 1 0,-1-2 0,-4-3 0,4 3 0,-1 3 0,-1-2 0,-2-2 0,6-4 0,0-1 0,-4 1 0,6-1 0,-3 1 0,5 0 0,-6-1 8,-2 1 1,0 1-1,-1 3-4,3 1 1,0 0 0,-4-5 0,2 0 0,3-1 1,-3 6 0,-2 1 0,2-3 2,2-2 1,2-7 0,-4 0 0,2 1-8,-3 3 0,5 0 0,0-3 0,0-1-1,0 2 1,0 1 0,-5 3 0,3 0 13,-2-1 0,-2 6 0,-2 1 0,2-3 6,4-1 1,-3-3-1,1 1-21,-2-1 0,5 1 0,-2-1 0,1 1 0,2-1 0,-7 1 1,7-1-1,-2 1-2,0-1 1,2 1-1,-5 0 1,5-1 0,2 1 0,-4 0 0,3-1 1,-1 0 0,-3 1 1,2-1 0,1 1-1,1-1 1,5 1 0,-4-1 0,0 1 0,-3-1 0,-3 1 0,6-6 0,-1 0 0,1 1 0,-4 3 0,2 2 0,-1-1 0,1 0 0,0 1 0,0-1 0,-3 1 0,-1-1 0,0 1 0,4-1 0,0 1 0,0 0-3,-1-1 0,6 1 0,-6-1 1,2-1-9,5-5 0,-4 5 0,1-4 0,1 3 4,-2 3 0,5-1 0,-3 1 0,1 0 9,-1-1 0,2 1 0,-7-1 0,2 1-2,-2-1 1,5 1-1,-5-1 1,1 1 0,0-1 0,6 1 1,-5 0-1,3-1-3,-1 0 1,1-5 0,6 0-1,-1 0-1,1-3 1,-1 7 0,0-4 0,-1 3 1,-4 3 1,3-3 0,-3-1-1,1-2 7,-1 1 0,5 3 0,-9 2 0,4 0-3,0-1 0,-1 0 0,7 1 1,-3-1-4,-3 1 1,7-1 0,-3 1-1,1-2-1,5-5 1,-1 5 0,-4-5 0,1 5 0,-1 2 0,1-7 0,-3 1 0,-1 2 9,-3 1 0,7-1 0,3 0 1,-3 1 1,-5-1 0,3 0 1,5 3-1,-3 1-10,-3-1 1,10 1 0,-7-1 0,1 1-4,1-1 1,3 1 0,1 0 0,-1-1 0,2 0 1,-6 1 0,6-1 0,-1 3-3,-1 4 0,0-5 0,-4 6 0,-3-2-3,2 1 0,-1 5 0,1-6-2,-1-1 1,1 5 0,-3 0 6,-3 0 1,3 1 0,-3-7 0,4 2 0,1 1-1,0 1 1,1-5 0,-1 3 0,1-2 3,-1 3 0,6-5 0,1 7 1,-3-3 4,-2 0 0,-1 3 1,-1-5-1,1 4 2,-1 2 1,1-3-1,0 3-8,-1-2 1,0 5-1,1-5 1,-1 0 2,1 0 1,5 6 0,0-7 0,-1 1 4,-3 1 1,4-1 0,2-4-1,1 5-2,-1 1 0,4-5 0,-6 2 1,-1 0-2,-3-1 1,4 2 0,1-3 0,-3 3-6,-2 2 0,-1 1 0,-1 3 0,1-4 1,-1-2 1,1 5 0,-1-5-1,3 0 1,3 0 0,-4 1 0,7-5 0,-3 4-3,0 3 0,2-5 0,-3 4 0,1 0 2,-2 2 1,4-7 0,0 5 0,-5 1 1,-1-1 1,0 0 0,-3 4 0,2-4 9,0-1 1,-1 5 0,0-4 0,1 1 0,-1 2 0,1-4-10,-1 1 0,-1 0 1,-3 4-1,-1-2 0,1 3 1,3-1-1,1 0-3,1-2 1,-1-6-1,2 7-4,-3 1 0,2-4 0,0 2-5,-1 2 0,0-4 1,1 1 4,-1-3 1,1 6 0,-2-4 0,-3 3 0,-2-1 1,1-2-1,5 5 1,1-4 10,-1 3 1,1-3 0,-1-1-11,2-2 1,-3 6-1,2-4 0,0 1 1,-1 5-1,0-6 1,1 2 4,-1 0 0,0-1 0,1 3-3,-1-2 1,1-6 0,-1 4-1,1 1-1,-1-1 1,1 2 0,-3 4-1,0-2-3,-5-1 1,2-3-2,6 2 0,0 4 0,-2-4 0,2 2 0,0 0 1,-1-1 1,-5-3-1,-1 4 1,3-2 0,1-2 0,3 3 0,-1 3 0,-1-6 2,-5 0 1,0 6-1,-5-4 7,5 4 0,-2-3 0,4-1 2,-1 2 0,-2 0-8,2-2 1,-1 4 0,5-6-5,-4 1 0,-3 5 2,-3-4 1,-2 4 23,8 2 1,-7-6-25,8 0 1,-8 1 8,7 5 0,-9-2-10,3-4-174,-4 4-832,-2-6 0,0 22 1006,0 3 0,0 4 0,0-3 0</inkml:trace>
  <inkml:trace contextRef="#ctx0" brushRef="#br4" timeOffset="139243">21237 2086 6253,'0'-9'258,"2"1"-298,4 8 0,3 0 72,9 0 0,-1 6-14,2 0 1,-3 5-1,2-5 5,-1-2 1,-4 4 0,-3-1-37,4 3 1,-4-4 0,1 4 14,3-3 0,-4 5 0,-1-4 0,1 0 6,0-1 0,-4 7 1,3-2-3,-1 3 1,4-3 0,-5-3 0,2 1-3,-2 0 0,1 0 0,-4 3 1,3-3 8,3-2 0,-4 3 0,4-3-8,-3 2 1,5-4 0,-4 3 1,1-1 1,1 6-1,4-5-3,-3 1 1,-5 0 0,4-5-8,-1 7 1,1-2-1,-2 0-1,2-3 0,-4 7 4,5-2 0,-4 1 1,2 1-6,-2-3 1,5-5 9,-6 6 1,2-3 17,-2 3 1,-5-2-1,8-6 3,-2 2 1,-3-1-22,8-5 0,-9 2 0,5 2-10,0 2 0,-4 0 8,8-6 0,-7 6-9,7-1 1,-6 7 0,3-4 3,-1 2 0,0-7 0,-4 5 2,2 0 0,1-6 0,-3 6 0,2-1 0,3-5 0,-4 4 0,-3 4 0,7-2 18,-3 3 0,-4-1 21,4-4-23,-4-4-81,-2 6-19,0-8-52,0 0 1,-8 0 0,-2 0-1</inkml:trace>
  <inkml:trace contextRef="#ctx0" brushRef="#br4" timeOffset="139902">21150 2226 7132,'0'-17'-1237,"1"5"1263,5 0 0,-4 7 0,6-5-26,0 2 0,0 0 0,5 4-1,-1-1 0,-8-3 1,3 4 68,1-2-35,-5 0-14,4 6 1,-13-2 61,0-3 50,-7 3-109,3-6 1,-1 8-5,-1 0 1,8 8 0,-2 3 5,4 5 0,-4-5 1,0 1 6,2 2 1,3 1 0,-1 3 0,-2-1-11,-2 1 1,-2-3 0,5-1-1,-4-3-5,4 3 1,1-4-1,2 1 1,-1 1-15,-6-2 1,5 5-45,-4-3 1,4-3-394,2 3 66,0 0 369,0-3 0,0-1 0,0-8 0</inkml:trace>
  <inkml:trace contextRef="#ctx0" brushRef="#br4" timeOffset="140128">21080 2226 7569,'9'-8'-483,"-3"-3"1,-2 1 0,0-2 555,2-1 1,0 3-11,-6-2 0,7 1-34,5-7 0,-2 9 0,-1 1 1,1 2-15,0 0 1,2-2 0,5 5 0,0-3-14,1 2 0,-1-4 0,1 2 1,-1 2-9,2 2 1,3 2-1,1-1 1,-1-3-3,-3-2 1,-2 0 0,2 6 0,-3 0-7,2 0 0,0 0 1,-1 0 13,0 0 0,9 8 0,1 1 0</inkml:trace>
  <inkml:trace contextRef="#ctx0" brushRef="#br4" timeOffset="141103">19299 1458 7414,'-18'0'0,"0"0"-309,1 0 0,-1 0 0,1 0 1,0 0 315,-1 0 0,1-2 178,-1-4-134,2 4 0,5-8-15,5 4-26,4 4 1,2 2 26,0 12 0,8 4 0,3 1 9,-3 1 0,6-1 0,-6 1 1,-1-1-13,1 0 1,6 1-1,-4-1 1,1 3 0,1 3 0,-1-4 1,2 7-1,-2-3-28,2 0 0,-3 2 0,2-3 0,0 1-10,-3-2 0,8 5 0,-9-3 0,4-2-6,0-1 0,-3 3 0,5 0 0,-3-1 4,3-3 0,-4-1 0,-1-1 0,-1 0 5,-4 1 0,4-1 0,0 1-1,1-1 0,-3-1 0,4-3 0,-2-1 1,0-8 0,-5 4 100,3-1-8,0-5 1,-6 4-33,0-12 1,2 3-46,4-9 0,-2 2 0,5-3-29,0 1 0,4 6 1,-2-6-9,5-1 1,2 3-62,-1-1 81,0 7 1,1-10-1,-1 8 1,1 0-15,-1-1 1,-5 5 0,-1-6 0,3 2-61,1 0 0,-3-1 1,1 3-65,0-2 1,-4-2-78,3 2 1,-7 4 97,8-3 0,-10 1 1,5 0-128,0-2 246,-7 0 0,15-2 0,-6-1 0</inkml:trace>
  <inkml:trace contextRef="#ctx0" brushRef="#br4" timeOffset="141330">19945 1772 7436,'0'-17'-842,"0"5"726,0 0 0,1 8 173,5-1 1,-2 3 1,8 2 0,-3 7 0,5 5-139,-2 4 1,-6-5 0,3 1 0,2-1 2,-2-1 1,-5 6-1,3-7 1,-1 3 76,0 0 0,8-1 0,-5 7 0</inkml:trace>
  <inkml:trace contextRef="#ctx0" brushRef="#br4" timeOffset="141525">19997 1545 7569,'-16'-8'-48,"6"-3"1,-1 1-741,5-2 594,4 1 1,-4 1 83,12 4 0,-2 4 110,8 2 0,-1 0 0,7 0 0</inkml:trace>
  <inkml:trace contextRef="#ctx0" brushRef="#br4" timeOffset="142032">20259 1528 5963,'2'9'93,"2"-1"-76,1 0 1,9-4 0,-2 5 22,3-1 0,-3 4 0,-2-5-13,-3 3 0,5-4 1,-4 4-17,1-3 1,-5 1 99,2-2-73,-4-4 1,-2 4-40,0-12 0,0 2 0,0-8 0,0-1 0,0 3 0,0-1 0,0-3-5,0-2 0,0 5 0,0-1-23,0-1 30,0-3 0,0-1 0,3-1 0,2 1 0,3-1 0,5 3 0,0 1 28,0 2 0,2 3 0,2-5 1,1 3 0,-1-3 1,7 4 0,-1 1 0,-2 1-38,-1 4 0,-1 2 0,2 2-33,3 0 1,-1 0 0,-6 0 0,-1 2-3,-4 4 1,1-2 0,-7 7 0,0 1-82,2-2 0,-5 5 0,1-3 123,-2 3 0,6 3 0,2-1 0</inkml:trace>
  <inkml:trace contextRef="#ctx0" brushRef="#br4" timeOffset="142463">20940 1300 6259,'2'-11'-104,"4"-1"1,-2 8 0,5-3 0,2 1 102,-2 0 1,-3-2 0,3 2 53,-1-5 1,5 1-9,-9-2 0,2 7-12,-6-7 1,-2 8 0,-3-2 20,-7 4 1,-4 2-28,-1 0 1,-1 0 0,3 2 5,3 4 1,-1-2 0,5 8-28,-2 1 1,6-3-1,-1 1 12,3 3 1,2-4 0,0 1 9,0 3 1,7-4-33,5 1 1,2-5-1,-1 4 1,-1-2-70,1-5 0,3-1 1,1-2-51,1 0 0,-1 0 123,1 0 0,7-7 0,2-3 0</inkml:trace>
  <inkml:trace contextRef="#ctx0" brushRef="#br4" timeOffset="143311">21411 1073 7569,'-7'-9'-729,"-3"1"1,-2 8 635,2 0 0,4-2 251,-7-4-79,9 4-56,-11-5-5,5 7 1,0 0 0,-3 1 4,0 5 1,3-4-1,-2 6 1,0 0 10,3 3 0,-1-1 0,6 2-14,-2 1 1,0-3-19,6 2 1,0-1 14,0 7 0,2-9 0,4-3-21,6-4 1,3-2 0,3 0-2,-1 0 0,-5-2 0,1-2 0,-3-3 2,0-3 1,3 4 0,-5-4-1,0 1 2,1-1 0,-2 4 0,-4-5 5,3-3 1,0 4 17,-6-1 1,0 5 0,2-4 34,4 2-49,-4 3 0,7 5-10,-3 0 0,-1 1 4,6 5 0,0-4 1,7 6-9,0 0 0,-7-6 0,1 4 0,1-5 26,3-1 1,1 0 0,1 0-12,-1 0 1,-5-5-1,-1-1 1,1 0 2,-2-2 0,3 4 0,-5-7-9,3-3 0,-8-1 1,4-3-3,2 1 1,-8-1 0,5 1-1,-4-1-4,-2 1 1,0 5 0,0 1 0,0-3 1,-2 0 0,-2 1-1,-4 3 1,0 2 0,2-3 0,-7 5 1,0 2-3,-3 2-82,0 2 72,5 0 1,5 0 0,12 0 26,6 0 0,-3 0 1,3 0-1,1 0-2,3 0 1,1-6 0,1-2 0,-1 1 8,2-1 1,-3-4 0,2 5-1,1-3 27,4-4 0,-2 5 0,1-1 1,-2 2-28,-3 4 1,0-4 0,1 3-1,-1 1-19,1 2 0,-1 2 0,1 0 0,-1 0 1,-4 2 0,-2 4-2,2 5 0,-3-1 0,1 2 0,-3-1-13,2-1 0,-4 5 0,5-3 0,3 2-110,2-3 1,1 5 0,2-5 0,3 5-373,1 1 494,0 1 0,3 7 0,1 2 0</inkml:trace>
  <inkml:trace contextRef="#ctx0" brushRef="#br4" timeOffset="144691">20032 4130 7569,'-18'0'-1317,"9"0"1214,1 0 0,6 0 204,-3 0-72,2 0 1,-3 0 0,12 0 0,4 0 0,5 2-20,-3 3 1,2-1 0,-7 6-1,1 0-12,0-1 0,6 3 0,-5 6 11,1-1 0,0 0 1,-7 1-1,5-1-4,3 1 1,-5 0 0,2-1 0,0 0 20,-4 1 0,4-1 0,0 1 0,-1-1 5,2 1 1,2-1 0,-3 2 0,1 3-27,5 1 1,2 6 0,-1-4-1,-2 3 1,-1 3 1,0 0 0,5 0 0,1-2-17,-1 3 0,2 0 1,-3 3-1,4 0 4,3 0 0,-4 5 0,6 1 0,-1-2 2,-1-2 1,2 5 0,-3-1-1,3 2 15,2 0 0,-4-1 0,4-1 1,1 4-1,0-1 1,-2 1-1,6-6 1,-6 2-9,0-3 1,2 5 0,-2-2 0,-1 0 1,0 1 1,4-5-1,-5 6 1,-3-2 3,-2-1 0,5 3 1,0-4-1,-4 2-5,0-3 0,3 5 0,0 0 1,1-1 7,2 1 1,-6-2-1,7-6 1,0 0-5,2 0 1,-3 0-1,6 0 1,-6-3-12,0-1 0,2-5 1,-3-5-1,1 2 2,-1-1 1,-2 3 0,-5-2 0,-1-1 17,2-3 0,-3-2 1,0 1-1,-3-3 5,0-3 0,-7 2 0,2-6 0,2-1 70,0 1 8,-6 6 203,11-4-265,-13-1 0,7-3-164,-9-12-832,0 4 958,0-5 0,-9-2 0,-1 0 0</inkml:trace>
  <inkml:trace contextRef="#ctx0" brushRef="#br4" timeOffset="145095">21377 7011 7217,'2'-15'-394,"1"1"0,5 4 454,2-5 0,-4 1 0,3 1-17,0 1 1,4 6 0,-2-3 0,5 1-29,2 4 0,-1 2 0,0 2 0,1 0-51,-1 0 1,1 0 0,-1 0-1,2 0 8,-3 0 1,-4 0 0,-1 0 0,3 0-26,1 0 1,3 0-1,-1 0-39,2 0 0,-3 0-263,2 0 355,0 0 0,-9 0 0,-1 0 0</inkml:trace>
  <inkml:trace contextRef="#ctx0" brushRef="#br4" timeOffset="145353">21831 6610 6231,'0'-10'82,"0"4"-65,0 12 1,0-2-1,0 7 1,0 4-25,0 0 0,0 2 1,0 2-1,0 3-34,0 2 0,-6 0 1,0 0-1,0 3-268,-2 1 309,6 4 0,-13 3 0,6 9 0</inkml:trace>
  <inkml:trace contextRef="#ctx0" brushRef="#br4" timeOffset="146158">20032 8862 7569,'0'-11'-1146,"0"-1"1141,0 8 0,8-1 5,3 10 0,6 5 0,-3 7 6,-2 1 1,3-3 0,-5 0 0,0-3-32,-4 1 0,1 2 1,-1 3-1,0-3-35,2-4 1,-6 5-1,5-4-21,-6 3 1,-1 3 4,0-1 0,-1-7 76,-6-4 0,-3-12 0,-7-4 0</inkml:trace>
  <inkml:trace contextRef="#ctx0" brushRef="#br4" timeOffset="146493">20084 8862 7391,'0'-11'-244,"0"-1"1,6 6-1,2-3 1,1 1 300,5 5 0,2-6 1,1 3-1,1 3-29,-1 1 0,2 2 0,3 0 0,1 0-33,-2 0 0,-1 0 1,-1 0-1,3 0-17,1 0 1,0 5-1,-5 1-9,-1-2 0,0-2 11,1-2 1,-6 0 46,-1 0 1,-7-2-1,2-4-14,-4-5 0,-2 1 1,0-2-10,0-1 0,0-3 1,0-1-39,0-1 1,0 1-41,0 0-78,-8-1 1,0 10-5,-3 8 1,-3 2 155,8 10 0,0 0 0,6 5 0</inkml:trace>
  <inkml:trace contextRef="#ctx0" brushRef="#br4" timeOffset="146882">20662 8567 7569,'0'-13'-653,"0"1"0,-9 8 633,-3-1 1,4 5 36,3 5 0,3-1 0,2 8-7,0 2 1,0-5 0,2 1 0,3 0-5,7-1 1,-2-5 0,1 5-8,4-2 0,-6-5 1,2 4-1,3-2 3,1 1 0,3-3 0,-1 4 0,-1-6 9,-5-6 0,3 2 0,-6-7 0,2 0 16,3 0 1,-5-4-1,0 3-18,-1-2 1,-5-5 0,4 2-1,-4-1 5,-2 1 0,0 5 0,0 0-24,0-1 0,-8-1 0,-3 3-15,-4 5 0,3 4 1,0 2-1,-2 0-36,-1 0 1,4 0 0,-2 2 0,2 4-13,2 5 0,-7-1 1,6 2-22,0 1 1,2-3 93,8 3 0,0-3 0,0 8 0</inkml:trace>
  <inkml:trace contextRef="#ctx0" brushRef="#br4" timeOffset="147337">20992 8356 7569,'8'-10'-561,"-6"-5"1,6 12 602,-8-10-35,0 9 0,8-3 12,4 7 0,-3 0 0,3 0-13,1 0 1,-2 5 0,-2 3-57,-2 3 0,5 0 31,-6 6 1,5-5 73,-4 0-47,-1-9 27,-6 5 1,-6-10-39,-1-4 0,-4-4-21,5-7 0,0 0 0,6 0 11,0-1 0,0 0 0,0 2 1,2-3 4,4 2 0,-2 1 0,5 4 1,1-1 25,0 0 0,0 3 0,3 0 1,-1 0 14,1 1 1,3 5 0,1-4 0,1 2 12,-1 0 1,1 1 0,-1 5-52,2 0 1,-3 0 0,2 1 17,-1 5 0,-4-2 0,-3 8-162,4 1 1,-6-3 0,-1 2 26,1 1 0,-6-3 0,7 0 122,-2-3 0,2 8 0,9-6 0</inkml:trace>
  <inkml:trace contextRef="#ctx0" brushRef="#br4" timeOffset="147536">21639 8059 7489,'-18'-8'-360,"8"4"331,5-7 0,5 1 0,5-3 0,8 1-10,2-2 0,10 5 0,2-1 0,0 0-72,-4 1 1,3 5-1,-1-4 1,1 2-122,-2 0 232,7 0 0,-11 6 0,5 0 0</inkml:trace>
  <inkml:trace contextRef="#ctx0" brushRef="#br4" timeOffset="148417">20137 9807 7569,'-5'-13'-181,"-1"1"1,-7 6-177,7-5 0,-5 5 398,5-6 1,0 8 0,9-1-37,2 10 0,-1-1 1,7 8-1,1 2 2,-2 1 1,6 4-1,-5-3 1,4 1-10,-5 2 0,6 0 0,-5 2 0,4 4 10,-4 2 0,4 0 0,-5 2 0,1-3-7,1 0 1,-6-7 0,4 5 0,-3 0 0,-3 0 1,4-8-1,-2-4 46,-2 2 122,5 2-29,-6 1 0,10-9-94,-7-8 0,5-2 1,-2-8-1,0 0-33,5 0 1,1 1 0,2-5-1,1 2-20,-1-1 1,1-1 0,-1 1 0,1 1-18,0-1 1,5-3-1,0 0 1,-2 3-25,-1 1 1,-3 8 0,2-3-178,-3-1 1,1 6-194,1-4-14,-1 4 431,-7 2 0,-2 0 0,0-8 0,1-1 0</inkml:trace>
  <inkml:trace contextRef="#ctx0" brushRef="#br4" timeOffset="148628">20853 9788 6457,'-8'-10'183,"6"3"-224,-5 7 0,7 2 0,1 1 0,3 5 20,2 2 1,5-3-1,-3 1 1,1 3 19,-2-2 0,5-3 0,-5 5-182,3 3 0,-6-4 183,2 1 0,3 1 0,1 6 0</inkml:trace>
  <inkml:trace contextRef="#ctx0" brushRef="#br4" timeOffset="148815">20836 9614 7094,'-16'-7'328,"4"-6"-974,-4 5 423,15 1 1,-7 9-1,10 3 223,4 7 0,3 4 0,9 1 0</inkml:trace>
  <inkml:trace contextRef="#ctx0" brushRef="#br4" timeOffset="149273">21027 9631 7391,'3'-16'-363,"3"5"0,-3 3 1,9 8 409,1 0 0,3 0 0,1 0 0,1 0-30,0 0 0,-1 0 1,0 2-33,1 4 1,-3 4 0,-1 7-15,-3 0 0,-6-5 49,0 0 56,-3-8 0,-4 4-71,-3-8 1,2-3 0,-5 0 0,3-4-3,-1-4 0,0 5 0,6-5-4,0-3 0,0-1 0,0-3 0,0 1-7,0 0 0,2 1 0,2 2 0,5 2-1,-1-1 0,4-3 0,5 1 8,1 4 0,-1-4 0,2 11 0,-3-1 11,2 3 1,1-4-1,2 0 1,3 2-4,-3 2 1,-2 2-1,-1 0 1,0 0-72,-1 0 0,0 2 0,1 2-35,-1 2 1,-5 7 0,-2-7 0,-1 4 98,1 4 0,-6-6 0,5-1 0</inkml:trace>
  <inkml:trace contextRef="#ctx0" brushRef="#br4" timeOffset="149660">21727 9421 7411,'-3'-14'-396,"0"-1"336,-4 4 1,3 5 0,8-6-1,4 0 22,2 3 0,1-7 1,7 7 44,0-1 0,-7-4 0,-1 7-56,-3-3 1,5 5 0,-6-8 11,-2 0 1,-2 3 71,-2-2 0,-2 8 0,-3-7-13,-8 3 0,4 2 1,-1 4-1,0-2 8,0-1 0,-1-1 1,-5 8-15,5 4 0,-2-3 0,6 9-25,3 2 1,-3-5 0,1 3 0,2 2-26,2 2 1,2 1-1,0 0-30,0 1 0,8-1 1,3 0 0,6 0 0,-1-4-40,2-2 1,0-7-1,-1 2 103,0-4 0,1-2 0,-1-8 0,1-1 0</inkml:trace>
  <inkml:trace contextRef="#ctx0" brushRef="#br4" timeOffset="150179">22267 9037 7152,'0'-17'-267,"-2"-1"1,-2 1 0,-3 0 361,-3-1 1,4 0-208,-6 2 94,9 5 0,-13 3 6,4 8 1,-3 0 0,-3 2 19,1 4 1,1-1 0,3 7 0,1-2 8,-1 0 0,-2 6 0,-3-5 0,0 5 9,2 1 1,-1 1 0,4-1-7,1 1 1,9-7-1,-3 1-21,3 1 0,6 3 12,3 1 0,3-6 0,8-6-7,2-3 1,-9-2 0,2 0 0,2 0-8,2 0 1,-5-2 0,0-2 0,1-3-9,-1-3 0,2 4 1,-6-4-1,1 0 2,0 1 1,-3 3 0,-5-6-45,0-1 0,0-3 72,0-1 0,0 5 113,0 0-15,-7 1-109,5 1-5,-6 3 0,14 8 1,3 4-31,-1 0 1,-2 7 0,4-5 0,0 1-75,-1 0 1,-3 4 0,6-6-39,1-3 0,-3 5 1,3-2 138,0-2 0,-6-2 0,8-2 0,-5 0 0</inkml:trace>
  <inkml:trace contextRef="#ctx0" brushRef="#br4" timeOffset="150893">22285 8810 7339,'0'-12'-496,"0"1"0,0 5 522,0-6 0,7 7 0,5-4-3,5 0 0,-1 1 0,2 5 3,0-3 1,-2 0-1,2 6 4,0 0 1,-7 0 0,1 0-14,1 0 1,3 0 0,1 0-16,1 0 1,-1 0-2,1 0 0,-1 0 1,-1 2-1,-3 2-12,0 2 0,-2 1 1,6-3-12,0 2 0,-4 3 1,-2-6-1,0 4-13,-1 3 0,-2-4 11,-8 5 1,0-5 28,0 6 1,-2-2 30,-4 2 0,2-5-13,-7-7 1,5 0-27,-5 0-1,-2 0 0,-2-2 0,1-2 2,4-2 1,4-5 0,-5 3 8,3-2 0,1 4 10,1-5 1,5-1-1,-5-5 13,3-1 0,3 7-1,0-1 1,0 0-18,0-5 0,3 1 0,0 3-6,3 1 1,0 6 0,-4-3-9,3 2 1,-3-8 0,6 6 0,-1-3 13,-1 0 0,0 3 0,-2-5 0,5 2 2,0-1 0,-3-3 0,3-1 48,0-1 0,4 1-10,-2-1 1,-1 1-6,2-1 0,-7 7-44,-1 0 1,0 6-1,1-3-57,0 2-237,1 3 180,-6-5 1,2 8-1,2 2 1,1 4-101,-1 5 1,-2 0 210,-2 0 0,-8 8 0,-1 8 0</inkml:trace>
  <inkml:trace contextRef="#ctx0" brushRef="#br5" timeOffset="164814">419 6313 7237,'-17'0'58,"0"0"0,-1 2 0,1 3 0,-3-1-16,-3 0 0,2 4 1,-7 0-1,1 0-7,0-1 1,4 1 0,-4-4 0,1 4-111,5 1 1,2-3-1,1 4 36,1-2 49,-1 5 7,9-11-16,1 7 10,0-9-19,6 0 18,-6 7-27,8-5 25,0 5 18,0-7 38,0 8 1,0-4 0,2 7-10,4-4 0,-2-1 0,8-6 0,-1 1-19,-1 5 0,5-4 0,-3 4 1,4-4 39,1-2-36,1 0 3,-1 8-11,1-6 13,-1 5-10,8 1-184,-5-5-14,5 4 149,-8 1 0,3-7 0,1 5-123,2-4 140,1 6-17,-7-6 0,8 6 1,-5-8 3,5 0-15,-8 7 13,-7-5-23,6 6 16,-14-8 157,13 0-149,-13 0 1,6 0 0,0 8 56,-7-6-48,7 6-48,-8-1 0,0-3 1,0 8-4,0 1 0,0-3 61,0 2-23,-8-1 0,-1 1-26,-9 0 20,1-8-11,-1 11 64,1-13 32,-1 14-81,1-14 10,0 13-36,-1-5 39,-7-1-5,5 7 12,-5-6-74,0-1 66,6 7-6,-7-13 37,9 11-36,-1-4-2,1 0-1,0-2-4,7-1 6,-6-4-11,14 4 119,-5-7 44,7 8-20,0-6 1,9 6 0,7-8-46,5 0 0,2 0 1,-5 0-1,1 0-14,5 0 1,-3 0-1,6 0 1,-2 0 8,-3 0 1,-1-2 0,0-2-21,3-2 4,-1 0-1,-6 6-186,-7 0 158,6 0-89,-7 0 0,9 0-91,-1 0 165,1 0-363,-9 8 207,7-6 0,-12 6 79,7-8 1,-5 0-1,4 1-30,-2 5-635,-2-4 328,1 6 107,-5-8 296,14 0 0,-7 0 0,9 0 0</inkml:trace>
  <inkml:trace contextRef="#ctx0" brushRef="#br5" timeOffset="165625">1083 6488 6269,'10'-7'715,"-2"4"-657,-8-5 0,0 10 13,0 4 1,0-2 0,0 8-23,0 1 0,0 2 4,0 3 1,5-1-1,3-1-48,2-5 0,1 3 41,7-8 0,-1 5-32,1-5-165,-1 0 78,1-6 0,-1 0 43,1 0 0,-1 0-5,1 0 0,-1 0 15,1 0 1,-1 0 0,1-2 0,-1-2 0,-1-4 0,-3 1-10,-1-1 0,-1-6 0,7 5 29,-1-1 0,-7 0 1,-2 6-1,-2-3 193,-1-3-192,1 6 0,-6-6 250,0 5-132,0 3 43,0-6-170,0 8 77,0 0 0,6 8 0,2 1-54,2 2 1,-5 4 0,5-4 0,-2 5-13,-4 1 1,0 1-1,-1 2 1,3 0-6,-2 5 1,-2-1 0,-2-3-9,0 3-7,0 7 0,0-10 1,0 6 11,0-2-15,-8 6 21,6-11-2,-5 5 1,5-2-2,-4 2 2,4-3 0,-6-5 0,0 2 5,6-11 0,-7 6 1,5-6-1,-4 1 52,-2-3 0,-1 7 0,-7-8 24,1-1 1,-1-2 0,1-2 13,-1 0 1,1-2 0,0-2-78,-1-1 1,1-10-1,-1 6-8,1-1 1,1 0 0,3 6 0,3-3-39,2-2 0,-4 2 0,5-3-238,-3 3 1,4 1-660,-5 6 420,7 0 0,-2 0 505,12 0 0,11-8 0,10-2 0</inkml:trace>
  <inkml:trace contextRef="#ctx0" brushRef="#br5" timeOffset="166057">2131 6610 6401,'-10'0'-193,"2"0"233,8 0 849,0 0 0,8 0-905,4 0 0,3 0 0,3 0 0,-1 2-13,1 3 0,-1-3-182,1 4 38,-1-4 1,1-2 20,-1 0 1,-5 0-410,-1 0 110,-7 9 218,12-8 233,-14 7 0,6-8 0,-8 7 0,0 3 0</inkml:trace>
  <inkml:trace contextRef="#ctx0" brushRef="#br5" timeOffset="166285">2183 6819 6881,'18'0'-111,"-1"0"0,1 6 111,-1 0 0,1 7 0,-1-3 0</inkml:trace>
  <inkml:trace contextRef="#ctx0" brushRef="#br5" timeOffset="175180">8418 6051 7364,'0'-18'-755,"0"9"778,0 1 0,-2 8 52,-4 0 0,2 0-33,-7 0 0,-1 7 1,-5-3-3,-1 0 1,1 0-1,-1 0 1,1 4-11,-1 2 1,1-5-1,-1 5 1,3 0-45,3 0 0,-3-5 0,3 7 1,-3 0-1,-3-3 1,6 7 0,1-6-8,-3-1 0,5 5 0,-1-6 7,2 2 0,2-5 7,6 7 0,0-6 44,0 5 0,2-6-16,4 0 1,4-3-1,7 0 1,1 2-10,-1 2 1,1-1-1,-1-5 1,1 2-14,-1 4 0,0-4 1,1 4-1,-1-1 0,1 0 0,-1-4 1,1 6-41,-1-6 1,1 5-16,-1 0 1,-5 2 14,-1-3 0,-5-3 0,4 6-1,-2 1 0,-2-6 0,-8 7 19,-4-3 1,-4 7 0,-7-4 8,-1-1 1,1 1 0,-1-6-1,1 4 21,-1 1 0,1-3 0,-1 6 44,1 1 1,-1-3-19,1 2 1,0-3 0,1 5-4,4-2 1,5-7 81,7 7 1,0-6-32,0 6 0,7-9 0,5 3-50,4-4 0,1-2 0,0 0 1,1 0-35,-1 0 0,7 0 0,-1 0 0,-2 0 9,-1 0 1,3 0-1,0 0 1,-1 0-69,-3 0 1,-2 6-1,1 0-202,-1-2 0,1-2-482,-1-2 746,-7 0 0,6 0 0,-7 0 0</inkml:trace>
  <inkml:trace contextRef="#ctx0" brushRef="#br5" timeOffset="176180">8890 6208 6702,'0'-10'-256,"7"3"228,5 7 0,-2 0 0,1 0 97,3 0 0,1 0 0,3 0 26,-1 0 0,1 0 1,-1 0-63,1 0 0,-1 0 0,1 1 0,-1 4-26,1 0 1,-7 9 0,1-5 0,0 3-62,-3 0 1,1-3 0,-6 5 0,2-2-45,-2 1 0,-2 3 1,-2 1 65,0 1 1,-8-7 0,-2 1 0,-2 0 32,1-3 1,0 5 0,-7-8-1,0 0-8,1 1 0,-1-5 0,1 4 27,-1-3 1,1 2 3,-1 1-20,1-1 0,7-12-4,4-5 0,4 2 0,2-1 0,0-3 0,0 4 0,2 1 0,2-1 0,2 0 0,8 1 0,-3-5 39,5 2 1,-4 3-1,-1-5-30,3 2 0,1 4 0,3-7-13,-1 4 1,1-1 0,0-6 23,-1 1 1,0 6-1,1-1 10,-1-2 1,-1 4 0,-3 1 0,-1 1-29,1 4 0,-3-4 0,0 0-8,-3-1 1,5 3-6,-6-6 0,0 7-7,-6-6 3,0 6 0,-2-3 16,-4 8 0,2 0 1,-8 0 2,-1 0 1,3 0-6,-1 0 1,5 6-1,-4 2 14,2 2 1,-3-5 0,3 7 22,-2 2 1,6-5-1,-3 3 3,-1 1 1,6 3-1,-4 2-18,4-1 1,0 0 0,-2 1 0,-2-1 0,1 1 1,5-1 2,0 1 0,0-1 0,2-1 0,1-3-1,3-1 0,0 0 0,-4 5-10,4 1 0,-4-7 1,6-1-1,-3 0 33,1-1 1,2-5 0,-4 4 78,2 0 0,7-4-8,-1 8 0,3-9-68,3 3 1,-1-4 0,1-2-192,-1 0 0,1 0-677,-1 0 818,1 0 0,-1 0 0,1 0 0</inkml:trace>
  <inkml:trace contextRef="#ctx0" brushRef="#br5" timeOffset="173030">6742 6173 7321,'0'-10'-912,"0"3"1009,0 7 1,0 1-1,0 5-29,0 6 1,0 5 0,0 5 0,0 1-45,0-2 1,5 7-1,1-1 1,-2 2 5,-2 0 0,0 0 1,2 7-1,2-2-2,-2 1 1,-3 6 0,1 1 0,2 1-9,2 1 0,0 3 0,-6-2 0,0 1-13,0 1 1,0-6-1,0 4 1,0-3-5,0-3 0,0-2 1,0-2-1,0 0-32,0-1 1,-6-1 0,0-3 0,2-5-150,2 1 1,2-8 0,0 6-365,0-5 276,0-1 266,0-9 0,-7 0 0,-3-9 0</inkml:trace>
  <inkml:trace contextRef="#ctx0" brushRef="#br5" timeOffset="173864">6759 6260 7569,'0'-17'-477,"0"-1"1,2 3 519,4 3 1,-2-1 11,7 7 1,1-6-19,5 6 0,1-1 0,-1 3 0,1-2 1,-1 2 1,3 3-1,1 1 1,2 0-39,-1 0 0,3 0 0,0 0 1,2 0-16,4 0 0,-4 1 0,1 3 0,-1 4 0,0 1 0,-6-5 0,3 4-32,-5 0 1,-3 2-1,-3 5 27,-1-3 0,-8 3 0,-1-5 0,-4 2 9,-5-1 1,-8-5 0,1 6 0,-7-1-4,-3-1 1,-6 5 0,5-5 0,1 2 3,-2-1 0,6-7 1,-5 4-1,5-2-7,1 1 1,7-2-45,-1-5 10,8 0 1,-2 0 33,12 0 0,4 0 0,7-2 0,1-1 2,-1-4 1,7 1 0,-1 6 0,0-2 85,2-4 0,-5 4 0,3-3 0,-3 3-17,-3 2 1,0 2 0,1 1-65,-1 3 0,1 8-12,-1-2 0,-7 3 0,-4 3 10,-4 0 0,-2-7 0,0 0 21,0 3 0,-8-1 0,-4 1 29,-3-2 1,3-8 0,1 1 0,-1-1 14,2 2 0,-5-3 1,3 2-1,-3-3-41,-3-2 1,1 0 0,-1 0 0,1 0 18,-1 0 1,1 0-1,-1 0-89,1 0 0,5 0 0,1 0-74,-3 0 1,4 0-80,-1 0-352,7 0 563,-4 0 0,16-7 0,1-4 0</inkml:trace>
  <inkml:trace contextRef="#ctx0" brushRef="#br5" timeOffset="174127">7545 6488 6416,'10'1'122,"-5"5"-14,-3 6 0,-2 3 0,2 3 0,2-1-140,2 1 1,0-1 0,-6 1 0,0-1 52,0 1 1,0-1-22,0 0 0,8 9 0,1 2 0</inkml:trace>
  <inkml:trace contextRef="#ctx0" brushRef="#br5" timeOffset="171864">5432 6470 7476,'9'0'-244,"5"-2"0,-6-2 223,1-2 1,-3 0 0,6 6 61,2 0 0,1 0 0,2 0 0,1 0-21,-1 0 0,7-2 0,-1-1 1,0-3-7,3 2 0,-7 3 0,6 1 0,-2 0 3,1 0 1,5 0 0,-6 0-1,-2 0-38,-1 0 1,-3 0 0,1 0-199,-1 0 1,1 0-485,-1 0 703,-7 0 0,-2 0 0,-8 0 0</inkml:trace>
  <inkml:trace contextRef="#ctx0" brushRef="#br5" timeOffset="172196">5624 6295 6990,'8'18'106,"-5"-1"0,7 1 1,-2-1-44,-4 1 0,4-1 0,-1 0 0,1-5 10,0 0 0,0-1 0,-5 7 0,5 0-112,2-1 1,-6 0 0,2 1-152,-4-1 0,-2 1 0,0-1-506,0 1 696,0-1 0,-8 1 0,-2-1 0</inkml:trace>
  <inkml:trace contextRef="#ctx0" brushRef="#br5" timeOffset="167037">3057 6383 7569,'0'-12'-582,"0"0"0,0 6 1364,0-5-787,0 8 0,0-3 1,0 12 24,0 5 0,2 4 0,1 3 1,3 1 34,-2 4 0,-2-1 0,-2 7 0,2 2 2,4 2 0,-4 2 0,4 2-40,-5 3 1,-1-1 0,0 8 0,0 1 0,0 1 9,0-2 1,0 7 0,0-5-1,0-3-74,0-2 0,0 5 0,0-5 1,0 1-60,0-4 0,0-4 1,-1-1-1,-3-4-42,-2-3 1,-2 4-1,4-6 1,-2 1 23,3-6 1,-1-2 0,0-3 0,-4-1 123,-2-5 0,6-3 0,-11 1 0,5 0 0</inkml:trace>
  <inkml:trace contextRef="#ctx0" brushRef="#br5" timeOffset="167816">3074 6488 7569,'0'-18'-215,"0"0"1,2 9 0,2 2 0,2-2 255,-2-1 1,-3-1 114,-1-1 1,6 1-52,0-7 0,2 6-65,-2 1 0,3 2 0,9-4 0,-1 6-49,1-1 1,-1 6-1,3-4 1,1 4 10,2 2 0,3 0 0,-5 0 0,2 0 0,-1 0 1,-3 0 0,-2 0-28,1 0 1,-3 2-16,-3 4 0,2-2 0,-7 9 0,1 0 0,0 2-14,-4 2 0,-2 1 0,-2-1 0,-2 0 22,-4-7 1,2 6 0,-8-7 0,-1 3-60,-3 0 65,-1 0 0,-1-1-8,1 1 0,-6-3 1,-1 4 1,7 0 4,5-8 2,1 1-49,1 2 75,2-6 0,10 6 0,4-8 24,6 0 1,3 0-1,3 0 1,-1 0-3,0 0 0,1 0 1,-1 0-1,1 0 26,-1 0-7,1 0-31,-1 0-2,1 0 1,-1 0 10,1 0-7,-1 0 5,1 7-21,-9-5 1,7 12 0,-7-6-11,1 1 0,4 3 21,-8 6-27,-1-1 21,-5 0-1,0-7 0,0 0-1,0-4-3,0-4 31,-7 13 1,-3-10 7,-8 6 0,7-7 1,-3 1-1,-3-1 3,-5 2 0,-1-4 0,6 4-11,-1-4-5,1-2 2,-8 0-76,5 0 74,-5 0-3,7 0-81,1 0 82,0 0-9,-1 0 9,8 0-77,3 0 64,-1 0-288,6 0-533,-6 0 814,8 0 0,0 0 0,0 0 0</inkml:trace>
  <inkml:trace contextRef="#ctx0" brushRef="#br5" timeOffset="168205">3825 6662 6598,'-17'0'80,"5"0"1,2 2 0,0 2 1,1 3 1,3 6 0,-4-2-21,2 4 0,3-2 1,5-2-33,0 2 0,2 1 1,3-1-32,7 0 0,-2-10 1,1 3-1,3-2-42,2 1 71,1-3-10,0 6 1,1-8-117,-1 0 113,1-8-20,-1 6 17,-7-13-63,6 13 56,-7-14-14,1 15 85,-2-15-83,-8 14 1,0-13-42,0 3 0,-10-4 0,-6 1-55,-5 4 0,-2 2 1,3 8-1,-1-2 103,-2-4 0,-16 1 0,2 6 0</inkml:trace>
  <inkml:trace contextRef="#ctx0" brushRef="#br5" timeOffset="171397">4227 6557 6625,'-10'0'-90,"2"0"1,6 0 133,-4 0 1,3 0-26,-9 0 1,8-2 12,-2-4 0,4-3-59,2-9 0,0 1 0,2 1 39,4 5 1,-2-3 0,6 6 0,-1 1 46,1-1 1,-4 0 0,5 4-12,3-2 0,2 1 1,1 5-30,1 0 0,-1 0 1,0 0-16,1 0 0,-6 1 0,-1 5-23,3 6 0,-1-2 0,1 1 11,-2 3 1,-3 2 0,3 1 0,-4-2 3,-1-2 0,-5 2 0,6-4-10,0 5 0,-6 1 1,4 1-81,-4-1 1,-2-5 13,0-1 119,0 1 8,0-2 1,-2-3-40,-4-7 0,4-1 1,-6-2-2,0-4 0,6-7 0,-3 3 8,3-5 0,4-1 1,2-1-10,1 1 1,3 5 0,-4 0-9,2-1 1,2 3 0,-3-2 0,5-1 20,0-2 1,5 3-1,-3 0 8,3-2 1,3 5-1,-1-1-15,1 2 0,-1-3 0,1 5 0,-1 2 4,1 2 0,1-4 0,2 0 26,3 3 1,-1 1 0,-5 2 0,-1 0-4,0 0 0,1 0 0,-1 2-39,1 4 1,-1-3-1,1 9-28,-1 1 1,1 4 16,-1-1 1,-1 2 0,-3-3 0,-3-1 2,-2-2 1,-2-7 0,-6 7 3,0 2 1,2-1 0,1 1-9,3-2 1,0-1-56,-6 7 0,-2-9 1,-2-1-327,-2 1 91,1-8 0,5 8 302,0-3 0,-8-4 0,-2 6 0</inkml:trace>
  <inkml:trace contextRef="#ctx0" brushRef="#br5" timeOffset="181148">13046 5876 6505,'-12'0'98,"1"0"0,-1 0 0,-5 2-54,-1 4 1,1-3 0,1 4 0,3-1-45,1-1 0,0 7 0,-5-3-8,-1-1 1,1 4 0,0 3 0,1-1-63,4-2 1,-3-1 30,3 7 0,4-7 10,3 1 6,3-8 17,2 12 70,0-15 1,7 7 0,5-8-27,5 0 0,-1 6 0,2 1 0,-1-4-30,0-1 1,1-2 0,-1 2 0,1 2 9,-1 1 0,1 1 0,-1-6 0,1 2-27,-1 4 0,1-4 0,-1 4 0,1-4-25,-1-2 0,2 2 25,-3 3-98,1-3 102,-7 7 0,-2-8-13,-8 5 0,-8 4 0,-4 5-11,-3-2 0,-1 0 0,-3-6 0,2 1 16,-1 0 0,1 3 1,-1-3-1,1 0 2,-1 0 0,7 3 0,-1-3 17,-2 2 0,-1 1-16,-3 7 1,9-7 21,3 1 79,4-8 0,4 4 0,2-6 25,2 3 0,7-3 0,-1 4-53,3-4 0,3-2 0,-1 0 12,1 0 0,-1 0 1,1 0-52,-1 0 0,1 0 1,-1 0-1,2 0-44,-3 0 1,1 0 0,1 0-128,-1 0 0,-5 0 0,0 0-191,1 0 0,3 0 167,1 0 0,-5 0 1,0 0 170,1 0 0,3 0 0,1 0 0</inkml:trace>
  <inkml:trace contextRef="#ctx0" brushRef="#br5" timeOffset="181692">13657 5981 6779,'-8'0'-219,"-1"-2"351,9-4-34,0 4 0,9-6-77,1 8 0,6 0 0,1 0-32,1 0 1,-1 0 0,1 0 0,-1 0 29,1 0 1,-1 2 0,1 2-30,-1 2 0,0 8 1,1-3-36,-1 5 0,-7-5 1,-4 1-4,-4 2 1,-2 1-1,0 3 22,0-1 1,-2-1 0,-4-3 26,-6-1 0,-3-2 0,-3 3 0,1-2-9,0-4 0,-3 5 0,-1-7 0,-2-1 17,1-2 1,3 4-1,1 0 1,1-3-99,-1-1 0,1-2 1,0 0-210,-1 0 23,8 0 275,3 0 0,-1-7 0,-2-3 0</inkml:trace>
  <inkml:trace contextRef="#ctx0" brushRef="#br5" timeOffset="182136">14077 5998 7112,'0'-11'-523,"1"1"1,3 0 794,2 1-260,0 5 1,-6-6 52,0 5 1,-2 2-22,-4-3 1,-3 5 0,-9 1-18,1 0 0,-1 0 1,1 1 16,-1 5 1,3-2-1,1 6 1,4 0 24,3-1 1,-7 3-1,5 5-37,-1 1 0,0-1 0,6 1 0,-2-1 16,2 1 1,2-7-1,2 1 1,0 2 1,0 2 1,0-5 0,2 0-4,4 3 1,-2-4 0,8-1-13,1-1 0,3 4 0,1-6 1,1-1-28,-1 3 1,6-5 0,1 2 0,-3-3-257,-1-2 1,4 0 0,-2 0 0,-1 2-23,-1 4 1,-3-4 0,1 3 269,0-3 0,-1-9 0,0-3 0</inkml:trace>
  <inkml:trace contextRef="#ctx0" brushRef="#br5" timeOffset="183025">14600 5667 7569,'11'0'-943,"-6"0"853,-10 0 1,0 5 0,-6 1 122,-3-2 0,-1-2 0,-3-2 0,6 0 45,1 0 1,7-2-17,-2-4 0,5 2-73,1-7 0,0 5-6,0-6 1,1 6 39,5-5-8,-4 7-31,13-4 24,-13 8-25,14 0 1,-12 0-1,7 0 1,3 0 5,1 0 0,-3 0 10,0 0-5,-1 0 18,7 0 0,-1 0 1,1 2-4,-1 4 1,-5-4 99,0 4-101,-9-4 0,5 5 1,-2 3-1,1 8 12,-4-1 0,-1-5 0,-4-1 0,-4 3-45,-6 1 1,4-3-1,1-2 1,-1-1 21,-4 1 1,4 2 0,-5 3 0,1-1-3,3-2 0,-7-7 1,4 7 2,-3 2 2,-3-7 0,9 1 8,-7 0 1,12-5 0,-7 2 0,-1-1 77,2 1 0,-5-3-37,3 4 0,2-4-18,-1-2 18,7 0 99,-4 0-85,8 0 0,2 0-33,4 0 1,4 0-53,8 0 0,-1 0 1,0 0 36,1 0 1,-1 0 0,0 0-12,1 0 1,-1 0 0,1 0 0,-1 0 2,1 0 1,-1 0 0,1 0 10,-1 0 0,1 0 0,-1 0 0,1 0 39,-1 0 1,0 0 6,1 0-47,0 0 7,-1 8 0,0-6-6,1 6-15,-1-8 1,1 0-7,-1 0 1,-5 0-870,-1 0 133,-7 0 739,4 7 0,-16 3 0,-1 7 0</inkml:trace>
  <inkml:trace contextRef="#ctx0" brushRef="#br5" timeOffset="178726">11317 6103 7569,'2'-11'-645,"4"0"0,-4 4 592,4-5 313,-4 1-143,-2 2 32,0-7-33,0 14-164,0-6 81,0 8 1,0 2 0,0 4 0,0 5 32,0 5 1,0 1 0,0 1 0,0 1-27,0 4 0,0-1 0,0 7 0,2 2-2,3 2 0,-3 2 1,4 0-1,-4 0-2,-2 0 0,6 0 1,0-1-1,0 2-59,1-2 1,-5 1 0,6 0 0,-2 0-6,0 0 1,-1 0 0,-5-2 0,0-2-35,0-1 0,0-4 1,0 3-1,0-3 5,0-1 1,0-6 0,0 5 0,0-5-93,0-2 0,-5-5 0,-3-2 0,0-1-1,0 1 1,1-6-1,3 5 150,-2-2 0,-8-6 0,5 7 0</inkml:trace>
  <inkml:trace contextRef="#ctx0" brushRef="#br5" timeOffset="179492">11352 6243 7432,'0'-18'-234,"0"1"0,0 0 1,0-1 160,0 1 0,-6 0 0,0-1 152,3 0 0,1 7 1,2 0 44,0-4 0,0 0-102,0-3 1,2 3 0,1 1 0,5 4-32,2 3 1,2-5 0,5 6-1,0 2-2,1 2 0,-1-3 1,3-1-1,3 2 20,6 2 0,-2 2 0,2 0 0,1 0-2,-3 0 1,4 0-1,-8 2 1,0 2-5,3 2 0,-7 5 0,4-3 0,-3 2-25,-3 3 1,-5 1 0,-3-1 0,-1-1-28,-4 2 0,4 1 1,-2 3 12,-2-1 0,-4 1 0,-6-3 0,-4-1 6,0-3 0,-5-5 1,3 6-1,-3 0 17,-3-3 0,-5 1 1,0-6-1,1 2 24,3-3 0,7-1 1,1-2 14,-3 0 0,4 0 12,-1 0 1,9 0-38,2 0 1,2 0 0,9 0-16,3 0 0,1-5 0,3-1 12,-1 2 1,1 2 0,-1 2 0,1 0 1,-1 0 0,1 0 0,-1 0 14,1 0 1,-1 0-1,1 0-7,-1 0 0,-1 2 0,-3 2 0,-3 5-8,-2-1 0,-3-2 1,-5 6-1,0 1 1,0-3-1,0 2 44,0 1 1,-2 3 4,-3 1 1,1-7 0,-8-2 0,-1-3 3,-3 1 1,-1 0-1,-1-6 1,1 0-34,-1 0 1,1 6-1,-1 1 1,1-4-36,-1-1 1,1-2 0,-1 0-180,1 0 1,-1 0-90,1 0 0,7-8-70,5-4 354,3 4 0,2-7 0,0 5 0</inkml:trace>
  <inkml:trace contextRef="#ctx0" brushRef="#br5" timeOffset="180050">12103 6400 7569,'-17'0'-753,"-1"0"1,6 0 698,1 0 1,7-2 98,-2-4 1,4 2-21,2-6 0,8 3 0,4-3 26,3 2 1,3-3 0,-1 5 0,1 3 55,-1 0 1,0 3-1,1 0-36,-1 0 0,1 0 0,-1 0-70,1 0 0,-7 0 0,-1 3 39,-2 3 0,-2-3 0,-6 8-121,0 3 0,-6-3 0,-2-3 0,-2 2 59,-3 0 1,-3 1-1,1 1 1,1-2 14,3-2 0,-1 5 0,-6-3 1,3 2 8,3 0 1,-3-7 0,3 5 2,-3-3 0,-3 7-1,1-2 7,7-5 75,2 1 0,10-8 0,4 0-1,6 0 0,3 0 0,3 0 0,-1 0-38,1 0 1,-1 0 0,0 0 0,1 0 17,-1 0 0,3 0 0,1 0 0,2 0-88,-1 0 1,-3 0-1,-1 0 1,-3 2-196,-3 4 1,3-4 217,-3 4 0,3-4 0,3-2 0</inkml:trace>
  <inkml:trace contextRef="#ctx0" brushRef="#br5" timeOffset="177492">9868 6436 6193,'17'0'93,"-5"-7"-57,-1 1 0,1 1 0,5 5 12,1 0 1,-5 0 0,-3 0 0,4 0-4,1 0 1,5 0-1,1 0 1,2 0-30,-1 0 1,3 0-1,0 0 1,2 0-21,4 0 0,-3 0 0,1 0 0,0 0-4,-2 0 0,6 0 0,-6 0 0,0 0-3,-3 0 0,-5 0 0,-2 0 0,1 0-127,-1 0 1,1 0-263,-1 0 111,1-8 289,-9 6 0,-1-14 0,-8 7 0</inkml:trace>
  <inkml:trace contextRef="#ctx0" brushRef="#br5" timeOffset="177931">10269 6191 7325,'-9'0'-1023,"1"0"1159,8 0 0,0 1-22,0 5 1,0 4 0,0 7-62,0 1 0,0-1 0,0 4 0,0-1 7,0 3 1,6 1 0,-1-7-1,-1 3-62,-2 3 0,0-4 0,2 6 0,2-1 6,-2-1 1,-2 2 0,0-3 0,2 1-23,1-1 0,1 2 0,-6 0 0,0-3-97,0-2 1,0-1 0,0-1-1,0 2-55,0-3 1,0 2-1,-2 0 170,-4-1 0,-3 0 0,-9 1 0</inkml:trace>
  <inkml:trace contextRef="#ctx0" brushRef="#br5" timeOffset="188231">245 8339 7318,'17'0'-519,"-5"0"765,0 0-98,-9 0-7,5 0 1,-6 0 41,4 0-203,-4 0 34,6 0 1,-10 0-1,-2 2 1,-4 1-3,-2 3 0,-1 8 1,-7-5-24,1 1 1,-1 6-1,1-7 1,-1 3 0,1 0 0,0-1 0,-1 5-33,1-4 0,-1 3 0,1-5 29,-1-1 1,7 5 0,1-5 10,2-1 0,0-3 0,4 2 1,-1 1 1,-1-3 2,6 5 1,2-6-1,4 2 1,1-2-1,7 0 1,-2 2-4,1-1 1,3-4 0,3-1 8,4 0-8,-3 0 0,5 0 4,-8 7-4,9-5 1,-7 7 0,4-9 0,-3 0 0,-3 0-22,1 0 1,-7 6 0,-1 1-34,-2 2 1,3-3 41,-5 6 0,0 0 0,-8 3 38,-4-3 1,2 1 0,-7-5 0,-3 0 69,-1 0-93,-3 5-2,9-3 6,-7-1 1,6 7 13,-7-4-11,-1-5 19,9 10-15,-7-8 27,6 8-95,1-7 37,-7 6 0,12-13 30,-7 9-42,7-1 32,-4-1 3,0 6-9,6-7-1,-5 1 0,7 0 4,0-4 1,-2-3 29,-4 10 1,4-2 1,-4 6 1,4-5-1,2 0 86,0 1 0,0-3 18,0 1-56,0-6 1,0 4 0,2-5 0,4 2 1,-2 0 51,7-6-81,1 0-2,-2 0 76,5 0-56,-5 0-23,7 0-53,1 0 44,-1 0 21,-7 0-206,6 0 188,-7 0-4,9 0 13,-1 0-16,-7 0 4,5 0-9,-5 0 8,0 0-232,5 0-3,-13 0-23,6 0-12,-8 0 201,0 0-79,8 0-836,-6 0 104,6 0 844,-8 0 0,0-8 0,0-2 0</inkml:trace>
  <inkml:trace contextRef="#ctx0" brushRef="#br5" timeOffset="189893">1537 8548 6497,'0'-10'348,"0"3"0,0 9-138,0 3-146,0-2-31,0 12 1,0-10 11,0 5 0,0-4 0,0 6-67,0 1 0,0 4-83,0-1 104,8 2 1,-4-7 0,7-4-3,3 0 0,2-5 0,1 4 1,0-4-55,1-2 0,-1 0 0,1 0 1,1 0-10,5 0 1,-5 0-1,4-2 1,-3-1 32,-3-3 1,6-7 0,1 2 24,-3 1 1,-2-5-11,-1 3 1,-6-2 0,-3 1 20,-1 1 0,-2 6 68,-6-4 0,-2 5-17,-4-1 0,2 4-3,-7 2-28,7 0 1,-10 8-1,8 4 4,2 3 0,2 3 1,2 0-26,0-2 0,0 2 1,0 0-39,0-1 1,0 0 0,0 1 0,0-1 0,0 1 1,0-7 0,0 1 26,0 2 1,0 1-1,0 3 1,0-1 2,0 0 0,0 1 0,-1-1 21,-5 2 1,2-5-1,-6 0 1,0-3 32,1-5 0,3 7 0,-4-6 0,0 1 40,1-1 0,-3 5 1,-5-6-37,-1-1 0,1 2 0,-1-1 44,1-3 1,-1-1 0,1-2-46,-1 0 0,7 0 1,-1 0-207,-1 0 0,-3 0-133,-1 0 0,-1 0 119,1 0 168,7-8 0,-6-1 0,7-9 0</inkml:trace>
  <inkml:trace contextRef="#ctx0" brushRef="#br5" timeOffset="190556">2463 8653 6328,'-10'0'927,"2"0"-799,8 0-42,0 0 0,8 0 1,4 0-150,3 0 0,9 0 1,-1 0-1,-2 0 21,-1 0 0,-3 2 0,0 2 0,1 2-68,-1-3 1,1 0 0,-1-3 0,1 0-138,-1 0 0,-5 1 1,0 4 246,1 1 0,-5-1 0,7-5 0,-5 0 0</inkml:trace>
  <inkml:trace contextRef="#ctx0" brushRef="#br5" timeOffset="190794">2463 8862 7569,'0'10'-454,"2"4"1,4-6 591,5 1 1,-1-5 0,2 2 0,1-3-79,3-3 0,1 0 0,1 1 0,-1 4-98,0 0 1,1 0 0,1-5 0,3 0-498,1 0 437,8 0 98,-12 0 0,14 8 0,-5 2 0</inkml:trace>
  <inkml:trace contextRef="#ctx0" brushRef="#br5" timeOffset="188840">769 8688 6651,'-10'-2'-54,"4"-4"378,4 4-303,2-12 98,0 11 1,0-7-51,0 4 1,2 2-52,4-7 1,-2 7 0,8-2 12,1 5 1,3 1 0,1 0 0,1 0 27,-1 0 1,1 0-1,-1 0-21,0 0 1,1 0 0,-1 1-37,1 5 1,-3-2 0,-1 7 24,-2 3 1,-9 2-212,3 1 1,2 0 0,-2 1-53,-2-1 222,-2 1 0,-8-7 1,-2 0-1,-2-2-24,-3 0 0,-1-3 1,1 4 7,1-2 0,0 3 1,-5-5-1,-1 0 1,1 0-53,0 1 47,-1-3-196,1-4 1,-1 0 230,1 0 0,7 0 0,2 0 0</inkml:trace>
  <inkml:trace contextRef="#ctx0" brushRef="#br5" timeOffset="189190">1170 8619 7569,'10'-3'-639,"-4"-3"1,-4 2 930,-2-7 0,-2 7-271,-4-2 0,2 4 53,-7 2 20,-1 0 0,-6 8 62,1 3-107,7-3 1,-5 7 0,5-8 86,0 2-96,-5 3 0,13 0 1,-6 0 92,0 1-82,6 2 0,-5-3 0,7 0 0,-2-1-47,-4-1 62,4 5-53,-6-5 0,8 2-45,0-1 0,2-5 1,2 6-19,2 2 1,7-6 0,-1-1-10,4 1 0,1-6 0,1 4 0,-1-5-177,0-1 0,1 0 0,-1 0 0,1 0-490,-1 0 726,1 0 0,-1-7 0,1-3 0</inkml:trace>
  <inkml:trace contextRef="#ctx0" brushRef="#br5" timeOffset="193665">4943 8234 7444,'11'0'-934,"1"0"1016,-8 0 0,2 6-34,-12-1 1,-4 1 0,-7-6 0,-1 2-28,1 4 0,-3-4 0,-1 7 0,-2-4-8,1 0 1,3 1-1,2-4 1,-3 2 2,-3 2 0,3 0 1,-1-4-1,6 1-5,3 3 0,2 2 0,-3-3 13,1 0 1,6 6 0,-4-3 32,3 2 0,1-4-26,6 6 0,2-9-30,4 3 1,-2-2 0,7 0 14,3 2 1,1-1 0,3-5-51,-1 0 1,1 6 0,-1 0 43,1-1 1,-1-4-1,1 1 3,-1 4 0,0-2 0,1 5-35,-1-1 1,-7 1-1,-2-6-25,0 2 1,-6 3 4,3-2 0,-3-2 27,-2 9 1,-7-3 0,-5 6-21,-4-4 9,-1-5 10,-1 1 1,1-6-2,0 14 3,-1-15 3,1 15-2,-1-6 8,8-1-6,-5 0 2,5-2 22,-7 2 1,-1 3 43,1 0-48,7 0 1,0-3 0,7-1 81,-3 0 0,0-5 3,6 9-60,8-7 1,-4 8-2,7-7 0,1-1 0,5-5 0,-1 2 7,-5 4 0,5-4 0,-4 4 1,3-4-5,3-2 1,5 0-1,0 0 17,-1 0-19,-3 0-33,-2 0 1,1 0 40,-1 0-23,1 0 0,-1 0 0,1 0 10,-1 0 0,-5 0-180,-1 0-510,1 0-120,-2 0 781,-2 0 0,-8 0 0,0 0 0</inkml:trace>
  <inkml:trace contextRef="#ctx0" brushRef="#br5" timeOffset="194696">5292 8443 6394,'0'-11'-142,"0"-1"1,2 8-1,2-4 219,2 1 0,1 5 0,-3-6 57,2 0-110,0 6 30,2-6 1,1 3 34,9-1-39,-8 0 33,5 6-42,-5-8-3,-1 6 19,7-5-27,-14 7 0,13 0 0,-5 0 0,8 0-10,-1 0 0,-5 5 0,-1 3-25,3 2 1,1 1 34,3 7-28,-8-1 1,3 1 0,-7-1-10,-2 1 1,4-1-1,-2 1 1,-3-1-1,-1 1 0,-7-7 0,-3 1 0,-2 1-67,-4-5 0,-1 8 1,-3-6 68,1-1 0,0 1 1,-1-5 12,1 0 0,-1 0 1,1-5-7,-1 0 0,7 0 94,-1 0-54,8 0 1,-4-1-66,8-5 0,0 3-24,0-10 0,8 2 9,4-7 1,3 3 0,3 1 0,-1 2 0,1 3 1,-1-5-1,1 2-7,-1-1 25,-7 5 19,5-7 1,-7 11-2,4-8 0,3 6 0,-5-5 0,2-1 10,-1 2 0,-5-3 0,4 5 9,-3-1 1,5 3-1,-4-6 8,2-2 1,-5 1-1,5 0 55,-2 0 0,-2 7-21,-6-5 0,0 5-30,0-6 0,-2 9-32,-4-3 0,2 5 52,-8 1 0,1 1 0,-7 5 1,7 3 0,1 9 1,2 0 1,0-1 0,5 0 0,-3 0 3,2 1 1,2-1-1,2 1-1,0-1 1,0 1-1,0-1 1,0 1 12,0-1 1,0 1-1,0-1-5,0 2 1,2-9-1,2 2 43,2 1 1,7 4-46,-1-1 1,3 0-1,3-3-62,-1-9 0,1 5 0,-1-3-139,1-3 1,-1-1-1,1-2 1,-1 2-453,0 4 592,1-4 0,7 5 0,2-7 0</inkml:trace>
  <inkml:trace contextRef="#ctx0" brushRef="#br5" timeOffset="198241">8994 8077 7569,'12'0'-458,"0"0"-90,1 0 0,-3 0 976,2 0-227,-1 0 1,1 0 43,0 0-117,-9 0-57,5 0 1,-10 0 0,-4 0-87,-5 0 0,-5 0 1,-1 0-1,-1 2 11,1 3 0,-1-3 0,1 6 0,-1-2 16,1 0 1,0 5 0,-1-3 0,1 2-16,-1 3 1,7-3 0,-1 2 7,-2 1 0,7-3 1,1 3-74,4-1 1,2-2 49,0 2 0,6-7 1,1 5 14,3-1 0,2-3 1,5-5-1,1 3 1,-1 1 1,1 1-1,-1-6 1,0 2 28,1 4 1,1-4 0,3 6-40,1-1 0,0 1 0,-7 6-248,-5-3 249,5-7 5,-14 4-96,6 0 1,-8-4 90,0 8 0,0-6 1,0 5 24,0 2 1,-8-3-1,-4 0 1,-3-1 3,-3 1 0,1 0 0,-1 3 0,3-1 135,3 2-155,-11-7 36,19 10-28,-19-16 29,13 14-22,0-12 14,3 12-63,7-4 55,0-3-5,0 8 0,0-14 15,0 6-10,0-1 0,1-5 1,5 7 37,6-2 0,3-5 1,3 5 8,-1 1 0,1-6 0,-1 4-5,1-4 0,-1-2-134,1 0 108,-1 0-3,-7 0 6,5 0-339,-4 0 157,6 0-7,0 0-273,1 0 203,-9 0 87,7 0 1,-7 0-164,9 0 297,-8 0 0,5 8 0,-5 2 0</inkml:trace>
  <inkml:trace contextRef="#ctx0" brushRef="#br5" timeOffset="199057">9571 8286 7457,'0'-16'-420,"0"3"0,2 3 367,3 3 1,-1 1-1,8 6 79,2 0 0,1 0 1,3 0-6,-1 0 0,-4 0 1,-3 2-3,4 4 1,1-3-29,3 9 0,-6 1 13,-1 3 1,-5 2 0,4 0-20,-3-1 1,-1-6-1,-6 1 1,0 1-9,0 3 0,-7 1 0,-3 1 1,-2-3-8,1-3 0,-1 2 0,-6-7 14,1 3 0,5-6 0,2 2 8,-5-4 33,7-2-39,1 0 1,9 0-1,3-2-11,7-4 0,4 2 0,1-6 1,-1 1 12,-5-1 0,5 0 1,-5-3-1,5 1 0,1 6 0,-1-5 1,-3-1-1,-1 1 6,2-1 1,-1 0-1,1-3 36,-3 3 1,-5-4 0,6 5 96,1-5 0,-5 0-49,-2-3 0,2 2-3,-2-1 0,-1 8-60,-5-3-109,0 9 164,0-4 1,-1 8 15,-5 0 0,4 2 0,-6 2-17,0 2 0,6 8 0,-4-3-13,5 5 0,-5 1 1,0 2-1,2-3 13,2 2 0,2 0 1,0-1-15,0 0 0,0 0 1,0 1-1,0-1 17,0 1 0,0-1 0,2 1-85,4-1 1,-2-5-1,7 1-69,3 0 0,-4-6 1,1-1-121,3-4 1,1 3 0,3 1-32,-1-2 1,1-4-1,-1-4 1,1-3 232,-1-3 0,1-2 0,-1-5 0</inkml:trace>
  <inkml:trace contextRef="#ctx0" brushRef="#br5" timeOffset="199709">10234 7762 7569,'-17'0'-589,"7"0"1,-5 0 576,3 0 0,2 0 1,-1-2-2,-3-4 0,5 5-10,-3-5 1,8-4 41,-2-2 0,4 3 31,2-3 0,0 6-11,0-5 0,8 7 0,4-2-7,3 5 1,-3 1 0,-1 0-28,3 0 0,1 0 1,3 0-2,-1 0 0,-5 0 0,-2 1 0,-1 3 9,1 2 1,-6 7-1,4-1-15,0 4 1,-7-5 0,5 1 13,-4 1 1,-2 3 0,0 1 6,0 1 0,-2-7 1,-2 1-1,-3 0 1,-3-3 1,-2 8-7,-5-7 0,-1 6 23,1 1 0,-1-1 69,1-4 32,7 3 0,4-13-100,12 4 1,-2-3 0,8-3 0,1 0 12,3 0 1,1-6 0,1-1-18,-1 3 1,1 0-1,-1 1 1,1-3-1,-1 2 0,-5 2 0,-1 2 0,3 0-31,2 0 1,-5 0-1,1 0-280,1 0 0,-3 0-199,2 0 476,-8 8 0,11-6 0,-5 5 0</inkml:trace>
  <inkml:trace contextRef="#ctx0" brushRef="#br5" timeOffset="196322">7580 8199 7569,'0'10'-616,"0"6"600,0-5 0,0-2 0,0 3 1,0 4 57,0 5 0,0-2 1,0 7-1,0-3 13,0 1 0,-2 6 1,-2-1-1,-2 3 3,2-4 0,2 5 1,2-4-1,-2-1-29,-3 2 1,3-2 0,-4 7 0,4-1-42,2-6 1,0 5 0,0-3 0,-2 0-9,-4-1 1,4 2 0,-6-5-1,3 0-158,-1-2 0,-2-1 0,4-5-124,-2-1 0,0 1-183,6-1 485,-7-7 0,5-10 0,-6-10 0</inkml:trace>
  <inkml:trace contextRef="#ctx0" brushRef="#br5" timeOffset="197040">7545 8181 7569,'0'-11'-61,"0"-1"1,6 6-106,0-5 1,1 1 0,-1-4 105,6 3 0,3 7 1,3-2-1,-3 2 27,-3-2 1,9 4 0,-3-3 0,1 3 88,1 2 0,3 0 0,0 0 0,-2 0 10,-1 0 1,3 0 0,0 0-1,-1 0-41,-3 0 0,-1 0 1,-3 2-1,-1 2-38,-3 2 1,-7 1 0,4-1 12,0 5 1,-6 5-9,4 1 0,-6-1 1,-4-2-1,-4-4-9,-2-3 0,-1 6 0,-7-7 15,1 4 1,-1-6-1,1 2 1,-1-4 1,1-2 1,-1 6-1,1-1-15,-1-1 0,1-2-113,-1-2-4,1 0 87,7 0 1,4 0 0,12 0 24,6 0 1,3 0-1,3 0 15,-1 0 1,1 0-1,-1 0 1,1 0 30,-1 0 1,1 0 0,-1 0 26,1 0 0,-1 8-29,1 4 1,-1 3 0,0 3 14,1 0 0,-6-7 0,-3 0 0,-1 3-44,-4 1 0,-2-2 1,-2-2 4,0 2 0,0-3 1,-2 2-1,-4 1 1,2-5 0,-7-2-1,-3-4 19,-2-2 1,-1 0 0,0 0-1,-1 0 2,1 0 0,-1 0 0,1 0-10,-1 0 0,1 0-205,-1 0-107,9 0 1,1-2-107,8-4 407,0 4 0,15-13 0,5 5 0</inkml:trace>
  <inkml:trace contextRef="#ctx0" brushRef="#br5" timeOffset="197256">8243 8391 7569,'18'0'-5,"-6"2"0,-3 4-23,-1 5 0,0 4 0,-4-2 1,1-2 4,-1 4 1,-2-1 0,-2 6 0,0 1-80,0 2 1,0 2 0,0-9-1,0 2-184,0 0 286,0-2 0,-7 2 0,-3 0 0</inkml:trace>
  <inkml:trace contextRef="#ctx0" brushRef="#br5" timeOffset="195514">6497 8461 7249,'-12'-10'-139,"3"2"-155,1 1 313,2 5-12,6-6 154,0 8-103,0 0 0,8 0 1,3 0-1,5 0-74,1 0 0,1 0 0,1 0 0,3 0 7,1 0 1,2-1-1,-3-4 1,3-1-21,2 2 1,-6 2-1,5 2 1,-3 0-109,0 0 1,0 0 0,-5 0-1,-1 0-119,1 0 1,-7 0 255,1 0 0,0 0 0,5 0 0</inkml:trace>
  <inkml:trace contextRef="#ctx0" brushRef="#br5" timeOffset="195881">6742 8251 6370,'9'2'198,"-3"4"1,-2-4 0,0 7-118,2-2 1,-1-4 0,-5 9-50,0 2 0,0 2 0,0 1 1,0 0-29,0 0 1,0 7 0,0-1 0,0-2-43,0-1 0,0 3 0,0 0 0,0-1-5,0-3 0,0 0 1,0-3-1,0 2-66,0 0 0,0-7 1,0 0-1,2 1-430,4-1 539,-4 3 0,14-12 0,-7 6 0</inkml:trace>
  <inkml:trace contextRef="#ctx0" brushRef="#br5" timeOffset="191694">3563 8322 7569,'0'-18'0,"0"8"0,0 2-199,0 8-288,0 0 251,0-8 566,0 7-54,8-6-218,-6 7 50,13 0-61,-13 0 0,8 7 0,-6 4 0,2 7-3,-3 5 0,-1-2 1,-2 9-1,2 0-47,4 3 0,-4 2 0,4 0 0,-4 0-15,-2 0 1,0 1 0,0-2 0,0 1 9,0 0 0,0-6 1,2 0-1,2 3 11,2 0 1,-1 1-1,-5-1 13,0-4-145,0-5 0,0 10 0,0-7 0,0 1-96,0-3 0,0-4 0,0 2-84,0 1 0,0 0 309,0-5 0,0-8 0,0-3 0</inkml:trace>
  <inkml:trace contextRef="#ctx0" brushRef="#br5" timeOffset="192389">3668 8513 7427,'0'-17'-178,"0"-1"0,0 1 0,0-1 75,0 1 1,2 5 140,4 1 1,3 1 21,9-2 1,-1-1 0,1 7-52,-1 2 0,1 2 1,-1 2-6,1 0 0,5 0 0,0 0 0,-2 0 4,-1 0 1,-3 0-1,1 0 1,-1 0-4,1 0 0,-3 2 0,-1 2 0,-4 4-8,-3 2 0,5-4 0,-6 5-24,-2 2 0,-2 3 1,-2 1-9,0 1 1,-6-1-1,-2-1 1,-2-3 29,-3-1 0,-3-6 1,-1 4-1,-1-3 4,1-3 0,-1-2 1,3 0-1,1 2-11,3 3 0,-1-1 35,-6-6-142,9 0 33,1 0 1,10-3 66,4-3 1,3 4-1,9-4 14,-1 4 1,-5 2 0,0 0 36,1 0 0,3 0 0,-1 2 0,-1 2 8,-2 3 0,-7 6 0,5-2-32,-2 5 1,0 2 0,-5-2 5,3 2 0,0 0-61,-6-1 0,0 0 50,0 1 1,-2-3 0,-2-1 8,-2-2 1,-7-9 0,1 4-1,-3-6-17,-3-1 1,1 0-1,-1 0-79,1 0 0,-1 0-55,1 0 0,5 0-150,1 0 289,7 0 0,-4-8 0,8-1 0</inkml:trace>
  <inkml:trace contextRef="#ctx0" brushRef="#br5" timeOffset="192790">4192 8758 6416,'-12'6'52,"2"1"1,1 2 61,-1-2 1,4 6 0,-4 0-66,3 2 1,1-4-1,6 1 1,0 1-17,0 3 1,0-4-1,0-1-63,0 3 1,2-1 0,4-1-1,3-4 22,1 0 1,6-5-1,-5 1 11,5-1 0,1-3 1,1 0-1,-1 0-58,1 0 0,-7-7 0,-1 1 0,0-5 41,-1-3 1,-5 6 0,2-4 0,-2-1 7,2 4 1,-4-7 0,4 5 0,-6-3-3,-6 2 0,-2-3 0,-6 5 1,3-2-38,-3 1 0,-1 7 0,-3-2 0,3 3-51,3-4 1,-4 5-1,5-2 26,-5 1 70,7 3 0,-7 7 0,6 3 0</inkml:trace>
  <inkml:trace contextRef="#ctx0" brushRef="#br5" timeOffset="203656">13570 7728 7360,'0'-10'-241,"0"2"1,-2 8 0,-4 0 254,-4 0 1,-7 0 0,0 2 0,-1 2 0,1 1-1,-1 2 1,1-1 0,-1 1 7,1 3 1,-1-5 0,1 5-5,-1-2 0,1 4 0,1-5 0,3 1-19,1 0 1,6 3-1,-3-3-26,1 2 0,2 2 50,6 5 0,0-5-17,0-1 0,8-7 0,4 2 83,3-4 0,3 4 1,1 1-1,2-5-47,3 0 0,-1 4 0,-6 0 0,1 0-43,-1 2 1,1-6-1,-1 5 1,1-1-59,-1 1 75,1-1-116,-9 1 0,7-5-30,-5 3-8,-3 5 126,8 0-30,-14-1 18,6 0-32,-8-9 31,0 7-36,0-5 32,-8 6-55,-2-1 41,0-5 211,-5 14-87,5-6 1,-7 2-104,-1-1 0,6-1 0,1 3 0,-3-1-15,-1 1 0,0-3 1,2 2 33,0 1 1,7-3 0,-5 0 0,-1-1-6,2 1 0,2-4 382,8 6-241,0-1 1,2 5-27,4-5 0,4-3 0,7-8-47,1 0 0,-1 6 1,1 0-1,-1-2-37,1-2 0,5-2 1,1 2-1,-3 1-132,-2 3 1,-1 1 0,-1-7-1,-2 1-182,-3 5 0,4-4 0,-5 4-300,5-4 591,-6-2 0,5 0 0,-5 0 0,7 0 0</inkml:trace>
  <inkml:trace contextRef="#ctx0" brushRef="#br5" timeOffset="204145">14094 8007 6657,'12'0'-313,"-1"0"1,3 0 416,1 0 0,-2 0 0,-2 0-48,2 0 0,3 0 1,2 0 53,-1 0 1,0 0-1,1 2 1,-1 2-59,1 1 1,-3 3 0,-1-3 0,-3 2-108,3 2 1,0-3-1,-1 6 57,0 2 0,-10-4 1,2 1-17,-3 2 1,-2-3-1,-2 2 2,-3 1 1,-5 3 0,-8 0 4,1-5 0,-1 4 0,1-9 0,0 2-5,-1 0 0,1-2 0,-1-4 7,1 4 0,0-4-97,-1 3 0,0-3 25,1-2 1,7-2-230,4-3 1,4 1 305,2-8 0,8 0 0,2-5 0</inkml:trace>
  <inkml:trace contextRef="#ctx0" brushRef="#br5" timeOffset="204568">14653 7954 7437,'-2'-11'-391,"-4"-1"1,2 9 494,-7-4 0,5 5-75,-6 2 1,0 0-1,-3 2 12,3 5 0,-3-6 0,5 7 82,0 0-81,-5-6 0,7 13 0,-6-3 13,3 3 1,1 3 0,-3 0-6,2-1 1,6 0 0,-1 1-8,4-1 0,2 1 0,0-1-36,0 0 0,0-5 1,2 0-1,4-1-4,6-1 1,-3 5 0,3-9-1,2 2-14,2 0 1,1 4 0,0-5-95,1 3 1,-1-6 0,0 2 0,1-3-149,-1-3 0,1 0 1,-1 0-102,1 0 354,-1 0 0,1-9 0,-1-1 0</inkml:trace>
  <inkml:trace contextRef="#ctx0" brushRef="#br5" timeOffset="205369">14985 7500 6739,'7'-15'341,"3"1"-619,0 3 1,5 7 295,-3-2 0,2 2 0,-1 0 63,-1-1 1,-1-1-1,7 6-50,-1 0 0,1 0 0,0 0 1,-1 0 0,0 0 0,-5 6 0,0-1 0,-1 1-6,-1 2 1,3-4 0,-5 5-1,0 1-38,0 0 1,-2-4 0,-8 5 22,-4 4 0,2-7 0,-8 2 0,-1-2-10,-3-4 0,-1 5 1,-1-5-1,1 2-24,0 3 0,-1-8 0,0 5 1,1-4 7,-1-2 1,7 5-1,-1 1-5,-1-2 0,5 0-114,2 2 113,4-4 0,4 7 0,4-9 27,5 0 0,5 0 0,1 0 0,-1 0 41,-4 7 0,3-6 1,-3 5 50,4-4-93,-7 6 1,1-6 0,-6 5 0,3-1 13,3 1 1,-5 0-1,2-1-18,0 6 1,-5 3 3,4 3 1,-4-1 0,-2 0 49,0 1 1,-6-6 0,-1-1-9,-3 4 0,-2-1 30,-5 4 0,0-3 0,-1-3-15,0-6 0,7 1 0,0-1 84,-4-2 1,6-2-95,-3-2 0,6 0 0,-4 0-8,-5 0 1,0 0-270,-3 0-493,1 0 718,-1 0 0,1-8 0,-1-2 0</inkml:trace>
  <inkml:trace contextRef="#ctx0" brushRef="#br5" timeOffset="201421">11859 7919 6548,'5'18'17,"1"-1"0,2 2 0,-4-3 0,2 4 39,-2 3 0,-3-2 0,-1 9 1,0-1 18,0-2 0,0 7 0,0-6 0,0 5-15,0 3 1,0-2 0,0 1 0,0-1 81,0 1 0,0 0 0,0 0 0,0 0-120,0 0 1,0 0 0,0 1 0,0-2-146,0 1 65,0-7 1,0 4-1,0-5-4,0 0 0,0 4 0,0-6 0,-1-3-29,-5 3 0,4-5 0,-6 1 0,2-6-148,0-2 0,-1-2-393,1 6 632,4-6 0,-14-4 0,7-7 0</inkml:trace>
  <inkml:trace contextRef="#ctx0" brushRef="#br5" timeOffset="202096">11859 8059 7569,'7'-17'-453,"-3"0"340,8-1 0,-8 6 0,3 3 0,-1-1 189,0 1 1,2 4 0,-4-3-86,2 1 1,7 3 0,-1-5 8,3 0 1,9 3 0,-1 6 0,-2-2 22,-1-3 1,3 3 0,0-4 0,-1 4 68,-3 2-82,6 0 17,-5 0 8,5 8 0,-10-3 4,-3 5-117,4-6 73,-7 12 0,3-7 0,-2 10 1,-3-3-166,-3 2 175,-2 0-2,-2-9 1,-2 4-29,-4-7 0,-3 6 0,-9-4 1,1-1-9,-1 2 0,1-2 0,-1-3 0,-1 2 80,-4-2 0,3-2 0,-3-2-14,4 0 0,1 0-66,1 0-36,7 0 1,4 0 20,12 0 0,-2-6 0,7 0 0,3 2 28,2 2 0,1 2 1,1 0 6,-1 0 15,0 0 1,1 0 0,-1 0 0,1 2 0,-1 2-15,1 2 149,-9 7-136,7-10 0,-14 6 114,4-3 1,-4-2-14,-2 7 0,0 1-56,0 5 1,-2-7-1,-4-2 1,-6-1-1,-3-1-7,-3 4 0,1-6 0,-1 2 0,1-2-56,-1 2 0,1-4 0,0 3-15,-1-3 0,1-2-311,-1 0 90,8 0-382,3 0 635,7 0 0,0-7 0,0-3 0</inkml:trace>
  <inkml:trace contextRef="#ctx0" brushRef="#br5" timeOffset="202628">12452 8286 7397,'8'-9'-335,"-4"2"1,6 4 0,-1 0 320,1-4 1,-4 1 0,6 6 88,1 0 1,3 0 0,1 0-24,1 0 0,-1 0 0,-1 2 0,-2 2-38,-3 3 1,-5 4-1,3-3-36,-1 1 0,-2-3 5,-6 5 1,-1-1 0,-4 4-1,-3-5-10,-1-1 0,-3 4 0,-5-4 0,-1-1 18,1 2 0,-1 2 0,1-2 0,-1-1 0,2-3 0,-3 2 13,2 1 1,1-4 56,5 7 87,3-7-91,8 4 0,2-5 0,4 0 12,5 2 0,5 1 1,1-6-3,2 0 0,-3 0 0,2 0 1,-1 0-12,1 0 0,-1 0 1,1 2-1,-1 2-64,0 2 0,-5 0 1,0-6-1,-1 2-17,-1 4 1,7-5 24,-7 5 0,-2 5 0,0-2 0</inkml:trace>
  <inkml:trace contextRef="#ctx0" brushRef="#br5" timeOffset="200623">10758 8322 6010,'-9'0'66,"-1"0"235,4 0-111,4 0-88,-6 0 0,10 0-29,4 0-11,-4 0 0,14 0-14,-5 0 1,5 0 0,1 0-21,1 0 0,-1 0 1,1 0-1,-1 0-22,1 0 1,-1-3 0,0-1 0,1-2-10,-1 3 1,2 1-1,-3 2 1,2 0-27,-1 0 1,1 0 0,-1 0-197,1 0 208,-1 0-173,-7 0-14,5 0 183,-5 0-342,0 0 65,-2 0 298,-8 0 0,0 0 0,0 0 0</inkml:trace>
  <inkml:trace contextRef="#ctx0" brushRef="#br5" timeOffset="200941">10950 8199 7341,'0'-10'-421,"0"2"479,0 24 1,0-10 0,0 11 0,2-1 28,4-1-23,-4 4-114,7-3 20,-9 2 0,0 0 0,0-1 0,0 0-69,0 0 0,0 1 0,0-1 0,0 1-104,0-1 0,0 1 0,0-1 203,0 1 0,0-9 0,7 8 0,2-8 0</inkml:trace>
  <inkml:trace contextRef="#ctx0" brushRef="#br5" timeOffset="207177">577 10364 7385,'-18'0'-687,"1"0"0,-1 0 709,1 0-140,-1 0 133,9 0 0,-7 0-23,14 0 1,-8 0 2,5 0 1,3-1 140,-4-5-112,4 5 8,2-8-57,0 9 950,0 0-856,-8 0 1,-2 3-1,-7 0-58,0 3 1,-1 5 0,1-5 0,-1 0-20,1 2 0,-3-3 0,-1 3 0,-2 3 0,1-2 0,3-4 0,-1 5 0,1 0 11,2 1 1,-5-7 0,11 6 0,-3 0-15,2-1 0,-1-3 1,7 7-1,0-2-46,-2-2 0,6 1 56,-3-4 1,5 3-1,5 1 0,-1 0 0,8-6 39,2 2 1,1-1 0,3-5-1,-1 0-6,1 0 0,-1 0 0,2 0 0,3 0-24,1 0 0,2 6 0,-3 0 1,3-1 21,2-4 0,-6-1 0,3 2-59,-5 4 46,-2-4-9,1 6-1,-8-1 1,3-3-8,-7 8 0,2-8 0,-4 3-115,1 1 108,1-5 1,-6 12-1,-2-6-3,-3 1 0,1 4 0,-8-7 0,0 3 8,3 4 1,-13-5 0,5 3-4,-3 2 1,1-1-7,2-1 3,-1 4 7,-7-7 4,6 9 8,-7-1-14,9 0 6,-1-6 4,1 4-8,-1-5 0,1-1-3,7 8 0,-3-15-5,7 10 7,-8 0-88,12-3 84,-5 8 1,7-16 0,0 14-2,0-12-4,0 12 1,0-10 5,0 5 1,0-4 0,2 4 26,3-2 1,-1-3-1,8-5 41,1 0 0,3 6 1,1 1 7,1-4 11,-1 0-67,1-3 0,-1 0 31,1 0-25,-1 0 1,1 0 18,-1 0 22,1 7-36,-9-5 5,7 5-4,-6-7 0,7 0 1,0 0 96,1 0-86,-8 0-9,5 0 6,-13 0-5,14 0 15,-14 0-13,5 0-173,1 0-8,-6 9 171,6-8-234,-8 7-133,0-8-503,8 0 848,-7 0 0,7 0 0,-8 0 0</inkml:trace>
  <inkml:trace contextRef="#ctx0" brushRef="#br5" timeOffset="210212">2882 10609 7275,'17'10'13,"-5"-2"0,0-8-36,1 0 1,3 0-1,1 0-84,1 0 0,-1 0 1,1 0 30,-1 0 1,-5 0-1,-1 0-208,3 0 0,-6 1 284,-2 5 0,-5-4 0,-1 6 0</inkml:trace>
  <inkml:trace contextRef="#ctx0" brushRef="#br5" timeOffset="210432">2934 10802 7200,'0'9'114,"8"-2"-159,4-7 1,3 0 0,3 0 47,-1 0 1,1 0-1,-1 3 19,1 3 1,-1-5 0,0 5-23,1-4 0,-1-2 0,1 0 0</inkml:trace>
  <inkml:trace contextRef="#ctx0" brushRef="#br5" timeOffset="213095">5414 10156 7569,'10'-9'-481,"-2"7"210,-8-6 180,0 8 133,0 0 1,-8 0 2,-4 0 1,-3 0 0,-3 0 56,1 0 0,-3 6 58,-3 1-150,-4 6 97,0-11 0,2 5-53,7-7 0,1 6 1,-1 2-26,1 2 0,-1-5 0,3 8 1,1-2-25,3-2 0,7 7-49,-2-4 0,4 4 6,2 1 0,0-6 1,2 0-1,4-4 17,5-3 0,-1-1 0,2 1 1,1 2 14,3-2 0,1-2 0,1 1 3,-1 3 0,1-3 1,-1 7-1,1-3-20,-1-3 0,-5 5 0,-3-3 0,1 2-23,0 0 0,-6 6 0,3-5-19,1 1 1,-6 6 18,4-4 49,-4-5 0,-4 6 0,-2-5 0,-4 0-16,-1 1 1,3 4 0,-6-4 0,0 3-13,3 0 9,-7-9 12,7 13-9,-9-7 60,8 2-57,-5 4 5,5-13 84,0 6-85,3-1 0,7-5-3,-8 6 218,6 1-180,-6-8 0,8 8 69,0-3 0,0-2 0,2 6-12,4-3 0,-2-1 1,7-6 11,3 0 1,2 6-1,1 0 82,1-2-249,-1-2 47,0-2 0,1 0 94,-1 0-406,1 0 215,-1 0 1,1 0-439,-1 0 310,1 0 129,-9 0 0,7 0-135,-4 0 0,-3 0 253,3 0 0,0-8 0,5-2 0</inkml:trace>
  <inkml:trace contextRef="#ctx0" brushRef="#br5" timeOffset="213903">5694 10347 7382,'11'-2'-323,"1"-4"0,0 4 468,5-4 0,1 5-200,-1 1 1,-5 0 0,-1 1 62,3 5 1,-4-4 0,-1 6 25,-1 1 1,4-6 0,-5 7 0,1-1-12,0 2 0,-2-5 0,-4 4 0,2 4-25,1 1 1,1 4-1,-8-3-25,-4 2 0,3 0 1,-9-1-12,-2 0 0,-1 0 1,-1-4 16,5-2 1,-5-5 0,5 5 1,1-6-48,-2 1-19,8-5 1,-2-8 50,12-5 1,4-2 0,7 1 0,-1 1-5,-4-2 0,3 4 1,-3 0 0,3-5 1,3 0 0,-3-3-1,-1 3 5,-2 3 1,-7-3 0,7 3 28,2-4 0,-5 1 0,1 1 10,-2 3 1,-1 2 0,-3-6 135,2 4 0,0 5 65,-6-6-55,0 8-111,0-11-13,0 13 1,0-4 64,0 12 1,0-2-14,0 7 0,0 1 0,0 6 32,0-1 0,0 0 0,0 1-43,0-1 0,0 1 1,0-1-1,0 2-1,0-3 1,0 2 0,0 0-45,0-1 0,2 0 0,4 1-13,5 0 0,-1-7 0,2-2-86,1-1 0,3 4 0,1-6-170,1-3 0,-1 0 0,1-3-105,-1 0 1,-5 0 0,-1 0 349,3 0 0,2-8 0,1-2 0</inkml:trace>
  <inkml:trace contextRef="#ctx0" brushRef="#br5" timeOffset="214550">6253 9928 6295,'-18'0'-41,"1"0"0,-1 0 66,1 0 1,1-2 0,3-1 30,1-3 0,8-3 43,-2 5-74,4-7 1,10-4-25,4 3 1,3 5 0,3 7-24,-1 0 0,1 0 0,-1 0 20,1 0 1,-1 0 0,0 0 4,1 0 1,-6 6 0,-1 1 0,3 2 3,1 5 0,-5-4 0,-4 2 0,-2-1 7,2-1 1,-5 5-1,5-3 2,-4 4 1,-10 1 0,-1 0-1,-3-1 31,0-5 1,7 6-1,-7-8 1,0 2-22,3 1 1,-5-5 0,6 1 0,1 3 8,-1-2 1,-4-3-1,4 3 18,-1 0 0,5-2 128,-2-1-86,4-4 0,10 5 0,3-7-3,5 0 0,1 0 0,1 0-34,-1 0 1,1 0-1,-1 0 1,1-2-15,-1-3 0,-5 3 0,0-4-152,1 5 1,3 1 0,1 0-298,1 0 0,-1 1 405,0 5 0,9-4 0,1 5 0</inkml:trace>
  <inkml:trace contextRef="#ctx0" brushRef="#br5" timeOffset="211195">3877 10278 7569,'10'0'-959,"-2"0"995,-8 0 1,-2 1 38,-4 5 1,4 4 0,-4 7 1,4 1 0,2-1 1,0 2-1,0 4-17,0-1 0,0 7 0,0-3 0,0 0-19,0 6 0,0 1 0,0 1 1,0 3-18,0 4 0,0-4 1,0 7-1,0-5-10,0 2 0,0 6 1,0-6-1,0-2-46,0-3 0,0-1 0,0 0 1,2 1-91,4-2 1,-4-4 0,4-4 0,-4 1-57,-2 0 0,0-4 0,0-1-1,0-3 1,0-7-314,0 0 492,0-8 0,-16-4 0,-3-10 0</inkml:trace>
  <inkml:trace contextRef="#ctx0" brushRef="#br5" timeOffset="211828">3860 10505 7569,'0'-18'-251,"0"0"19,0 2 0,6 3 171,0 1 1,7 7-1,-1-4 38,3 0 1,3-1-1,-1 4 1,1 1 34,-1 3 1,1 2 0,-1 0 0,1 0 25,-1 0 0,0 0 1,1 0-1,-1 0-28,1 0 1,-1 0 0,1 0 0,-1 0 6,1 0 1,-1 8-33,1 3 1,-3 5 0,-3 1 30,-6 2 0,-4-9 0,-2 2-14,0 2 0,-8-1 0,-2 2 0,-2-7-1,1 0 0,-1 6 0,-5-4 1,-1-1-5,1-3 1,-1 2 0,1-2-2,-1-2 0,1 3 33,-1-1-25,9 0 0,3-6-18,12 0 1,3 0-1,9 0-22,-1 0 1,1 0-1,-1 0 1,1 0-1,-1 0 42,1 0 0,-1 0 1,1 0 11,-1 0 0,1 8-26,-1 3 0,1 5 15,-1 1-33,-7 1 0,-3-7 28,-7 1 1,0-6-1,0 6 16,0 1 0,0-2 0,-1-2 1,-3 1 127,-2-1-141,-8-5 0,10 9 0,-7-7 20,-3-2-13,6-1 21,-7-3 26,5 0-99,-7 0 61,7 0 2,-6 0-163,7 0-3,-9 0 152,9 0-10,1 0-391,8 0 21,-8 0 371,6 0 0,2-9 0,10 0 0</inkml:trace>
  <inkml:trace contextRef="#ctx0" brushRef="#br5" timeOffset="212175">4524 10766 7569,'-6'12'-599,"0"-1"0,-6-5 619,6 7 0,-1-4 0,3 4 1,-2-1 13,2 1 0,2-2 1,2 0 37,0 2 1,0 3-28,0 2 0,8-3-17,4-4 1,3-3-1,3-8-31,-1 0 1,0-1-1,1-4 1,-3-2 1,-3-3 0,4 4 1,-5-5-23,5-2 1,-6-4-1,-5 0-20,-3 0 0,-2 5 0,0 0 0,-2 0-43,-3 3 1,1-5-1,-8 8 1,-4 3-304,-5 1 389,2 2 0,-14-8 0,6-2 0</inkml:trace>
  <inkml:trace contextRef="#ctx0" brushRef="#br5" timeOffset="208295">1048 10696 7349,'-10'0'-1436,"1"0"1406,3 0 157,4-8 0,-6 6 163,8-11 1,2 7-277,4-6 1,-2 10 0,8-4-1,1 3 24,3 3 1,1 0 0,1 0-3,-1 0 1,0 0 0,1 0 0,-1 0-28,1 0 0,-1 0 1,1 0-1,-3 3 7,-3 3 1,2-4-1,-9 10 1,1 0 6,2-3 0,-6 8 0,4-6 1,-4 4-47,-2 4 1,0-3 0,0 2 12,0 0 1,-8-2-1,-4 2 22,-3 0 0,-3-3 1,1-1-7,-1-3 1,1-5-1,-1 5 1,1-4-3,-1-4 0,7 0 0,-1-3-238,-1 0 0,-3 0 38,-1 0 1,7-3 10,4-2 0,4 1 185,2-8 0,0 0 0,0-5 0</inkml:trace>
  <inkml:trace contextRef="#ctx0" brushRef="#br5" timeOffset="208660">1450 10661 7569,'-2'-8'-531,"-4"2"0,2 3 535,-7 3 57,-1 0 1,-4 3 0,3 0 0,3 4 10,2 3 1,-5 2 0,3 5-19,0 1 0,-3-1 1,5 3 146,-2 3 1,6 2-1,-1 4-174,3-6 0,2-3-80,0-3 1,7 0-1,3-4 1,2-4-1,-1-1 76,3-4-60,2-2-66,1-2 0,6 0-124,1 0 1,1 0-1,-4 0 1,2-2 226,-1-4 0,5-3 0,0-9 0</inkml:trace>
  <inkml:trace contextRef="#ctx0" brushRef="#br5" timeOffset="209149">1502 10190 7569,'0'-18'-254,"2"3"51,4 3 1,-2-1 0,8 5 158,1-2 0,3 7 0,1-4 93,1 5 1,-1 2-1,0 0 10,1 0 0,-1 0 0,1 0 0,-1 0 28,1 0 0,-1 0-37,1 0 1,-3 9-92,-3 3 0,-4 2 1,-8 5 33,0-3 1,-2 0 0,-4-3 0,-4 0-3,1 0 0,-7 0 0,6 1 1,-1-2 36,-1 1 0,2-3 0,-3-1 31,1-1 0,2 6 47,-1-3 9,-5-3-22,14 9 1,-6-14 0,10 7-57,4-3 0,-2-1 1,8-6-1,1 0-8,3 0 1,-4 0-1,-1 0 1,3 0-97,1 0 0,3 0 0,-1 0 1,1 0-371,-1 0 266,1 8 1,-1-6 43,1 3 0,-1-1 0,0 0 127,1 2 0,-1 8 0,1-5 0</inkml:trace>
  <inkml:trace contextRef="#ctx0" brushRef="#br5" timeOffset="209799">2044 10522 7486,'-10'0'-285,"2"2"235,8 4 1,0-3 0,0 9 69,0 1 1,0 4 0,0-1-14,0 2 0,8 0 0,2-1 0,1 0 20,1 1 0,-6-7 0,3 1 0,1 0-58,0-2 1,-4 3 0,3-5 0,1 0-16,0-1 0,1-1 1,7-6-25,-1 0 1,1 0 0,-1 0 17,1 0 0,-1-2 0,1-4 7,-1-5 1,1-5 0,-3-1-2,-3-1 1,1 1 0,-5-1 51,2 1 1,-6 0 36,2-1 0,-5 0-16,-1 2 127,0 5 1,0 5 0,-1 11-81,-5 1 1,4 7 0,-4-2-30,4 5 1,0 2 0,-2-1 0,-2 0-53,2 1 1,3-1-1,1 1 1,0-1-8,0 2 1,0-3 0,0 4 27,0 3 1,1 0-1,3 5-29,2-5 0,0-7 1,-6 6 4,0-2 0,0-3 1,0 1 11,0-1 0,-2-5-11,-4-1 1,-3-1 0,-9 2 42,1-6 0,-1 1 0,1-1 40,-1-2 1,1-2-1,-1-2 1,1 0-62,-1 0 1,7 0 0,-1-2-1,-2-2-51,-1-2 0,-3-1-236,1 1 1,0 2-10,-1-8 1,8 6 282,5-5 0,3-1 0,2-5 0</inkml:trace>
  <inkml:trace contextRef="#ctx0" brushRef="#br5" timeOffset="-214208.73">7003 10575 7325,'12'0'126,"0"0"-113,-8 0 1,11 0 0,-3 0-15,3 0 1,3 0-1,-1 0 1,1 0-7,-1 0 0,3 0 0,1 0 0,2 0-2,-1 0 1,3 0 0,-2 0 0,0 0-26,3 0 1,-7 0 0,6 0 0,-1 0-114,-1 0 0,0 0 0,-5 0 0,-1 0-47,0 0 0,-5 0 1,0 0 193,1 0 0,-5 0 0,0 0 0</inkml:trace>
  <inkml:trace contextRef="#ctx0" brushRef="#br5" timeOffset="-213801.73">7265 10364 7323,'2'11'-251,"4"-6"1,-4-1 0,6 1 317,0 1 0,-6 7 0,5-4 0,-1 2-17,0 1 1,0 1-1,-6 3 1,2 2-10,4 0 1,-4-1 0,3 0 10,-3 1 1,0 5 0,2 0-7,2-2 0,0-1 0,-6-3 0,0 1-40,0-1 1,0 1-1,0-1 1,2 2-43,4-3 1,-5 2 0,5 0 0,-4-2-14,-2 2 1,0 0-392,0-1 1,0 0 439,0 1 0,0-8 0,0-2 0</inkml:trace>
  <inkml:trace contextRef="#ctx0" brushRef="#br5" timeOffset="-213110.73">8436 10120 6422,'9'8'69,"-3"3"1,-4 6 37,-2-1 1,0 2-1,0 1 1,0 3-44,0 1 1,0 8-1,0-2 1,0 2-53,0-1 0,0 3 0,0-5 1,0 5-1,0 3 1,2-2-1,2 2 1,2-3-5,-2-5 0,-3 5 0,1-3-9,4 2 8,-4-5-164,6 6 74,-8-6 0,0 2 29,0-7 0,0-3 1,0-1-1,0 0-166,0-1 1,-2 0-66,-4 1 89,4-9 107,-6-1 44,1-8 45,5 0 0,-14 0 0,7 0 0</inkml:trace>
  <inkml:trace contextRef="#ctx0" brushRef="#br5" timeOffset="-212489.73">8401 10260 7569,'0'-12'-42,"0"0"0,7 3 1,3-4-1,2 2-183,-1 4 0,1-5 1,5 6-1,1 0 250,-1-1 0,1 5 0,-1-4 0,1 5 18,-1 1 1,1 0-1,1 0 1,2 0 1,3 0 0,-1 0 1,-4 0-1,3 0-12,1 0 1,2 0-1,-3 0 1,1 0-28,-2 0 1,-1 1 0,-3 4-1,-1 2-33,-5 2 1,3-3 0,-8 6 16,-2 1 0,-2-2 0,-2 0 13,0 2 1,-8 2-1,-4-2 1,-3-2-1,-3 1-10,1-2 0,-1 3 0,1-5 0,-1-1-10,1 1 0,-1 1 0,1-6-21,-1 3-29,1-1 0,9-5 8,8 0 0,8 0 0,9 0 0,1 0 22,-1 0 0,1 0 0,-1 0 0,1 0 48,-1 0 0,7 0 0,-1 0 51,-2 0 0,-1 6 0,-3 2-21,0 3 0,-5-3 0,-2 6 0,-2-2-18,-5 1 0,-1-2 0,-2 1 1,0 1 0,0 2 0,0 3 9,0-1 1,-5-6 0,-3 0 18,-2-4 0,-2 5 1,-5-6-1,0-3-33,-1 0 1,1-3 0,-1 0 0,1 0-66,-1 0 0,7 0 1,-1 0-1,-2 0-56,-1 0 0,3 0-443,1 0 32,7-9 513,-4 7 0,16-12 0,1 3 0</inkml:trace>
  <inkml:trace contextRef="#ctx0" brushRef="#br5" timeOffset="-212243.73">9169 10609 7569,'18'0'-195,"-7"0"0,-1 2 257,-2 4 1,-1 4 0,-3 7-90,2 0 0,0 1 1,-6-1-1,0 1-175,0-1 0,0 2 0,0-3 202,0 2 0,-16 0 0,-3-2 0</inkml:trace>
  <inkml:trace contextRef="#ctx0" brushRef="#br5" timeOffset="-211304.73">10025 10068 6242,'11'-12'-94,"1"0"1,-6 6 0,6-3 366,1 1-171,-5-6 1,2 12 165,-5-2-152,-3-7 0,4 9-58,-12-4 0,2 6 1,-7 4-13,-3 2 1,5 3-1,-3-7 1,0 6-49,3 2 0,-7-4 1,4 3-1,-3 1 31,-3 0 0,-5 0 0,0 3 0,1-1-9,3 1 1,-4-3 0,0 2 0,1-1-17,3-1 0,1 6 0,1-7 0,-1 3 0,1 0-6,-1 1-22,9 3 0,1-5-27,8 1 0,0-6 0,2 4 43,4-2 1,3-2 0,9-5 0,-1 3 45,1 2 1,-1 0-1,1-6 1,-1 3-34,1 1 0,1-1 0,2 4 0,3-1 15,-3 0 1,-2 5 0,-1-5 0,-1 0-108,1 3 0,-6-8 0,-3 6 31,-1 1 1,0-5-1,-4 4 27,1 1 0,1-3 17,-6 5 0,-2-6 0,-2 4 1,-3-2-1,-3-1 1,-2 9-1,-5-2 5,-1 3 0,7-3 0,-1-1 0,-1 2-16,-3-4 13,6 7 2,-5-7 1,11 3 9,-8 0 1,6-6 0,-3 5-7,1 2 1,-4 3 128,7 2 0,-1-1 64,6 0 1,0-5-107,0 1 0,7-11 0,5 4 0,4-4-8,1-2 0,1 3 0,-1 0 0,2 3-22,5-2 0,-5-2 1,4 0-1,-3 2-50,-3 1 1,1 1 0,-1-6-1,1 2-145,-1 4 1,-5-4 0,0 4-468,1-3 1,3-2-115,1 5 723,-7-5 0,5 7 0,-5-8 0</inkml:trace>
  <inkml:trace contextRef="#ctx0" brushRef="#br5" timeOffset="-210379.73">10461 10382 7569,'-9'-2'-1076,"3"-3"908,4 2 1,-4-6 309,1 3 1,-2 2-46,7-8 1,0 6-47,0-5 0,2 7 0,3-4-29,0 1 0,9 4 1,-5-4-1,3 1-37,0 0 0,-1 1 0,7 5 63,-1 0 1,1 0 0,-1 0 0,1 0-2,-1 0 0,1 0 1,-1 1-44,1 5 0,-7-4 0,-1 6 0,0-3 11,-1 1 0,-5 8 0,4-4 0,-2 1-40,0 1 0,-1-1 0,-5 7 3,0-1 1,0-5 0,0 0 0,-2-1-25,-3-1 1,1 6 0,-8-4 10,-1 3 1,-2-4 29,-3 2 0,0-10 43,1 3 0,5-4 0,0-2-99,8 0 0,-3-8-46,7-4 0,7 2 34,5-1 0,4-1 35,1-4 1,1-3 0,0 4 32,-2 4 0,-4-5 0,0 4 8,1-4 1,-3 2 0,0-1-1,-1 4-1,1-2 0,-4 2 0,4 0 8,-3-3 1,5 5-1,-4-1 121,2 2-90,-7-6 1,11 11 80,-8-8-37,0 6 17,-6-2 1,0 8 9,0 5 0,0 4 1,0 7-55,0 1 1,0 0 0,0-1-1,0 0-28,0 1 1,0-1-1,0 0 1,0 1 30,0-1 1,0 1 0,0-1-17,0 2 0,7-3 0,3 2-47,0 0 1,3-6-1,-5-4 1,2 0-84,3-4 0,-3 4 0,2-2-81,1-1 0,4-4 0,-1-1-77,2 0 0,-7 0 1,2 0-1,0 0 243,2 0 0,3 0 0,-1 0 0</inkml:trace>
  <inkml:trace contextRef="#ctx0" brushRef="#br5" timeOffset="-209568.73">10985 9666 7467,'0'-18'-392,"0"1"1,2 7 434,4 4 1,-2-1 0,8 1 22,1 2 0,3 2 0,1 2-12,1 0 0,-1-6 1,1 0 20,-1 3 1,-5 1 0,-1 4-52,3 3 1,1-1-1,1 8-73,-4 1 0,1-2 1,-7 0-140,-2 2 1,-2 3 81,-2 2 1,0-1 100,0 0 0,-8-1 0,-4-5 0,-3-5 36,-3-4 1,1 4 0,0 0 0,-1 0 46,1 1-42,-1-4-29,8 4 0,5-7-31,10 0 1,5 0-1,8 0 19,-1 0 0,1 2 1,-1 2 15,0 3 0,-5 3 0,-2-1 0,-1-2 24,1 1 1,-6 5 0,2-1-10,-4 3 0,-2 3 0,0 0-13,0-1 0,0 0 44,0 1 0,-8 0-17,-4-1 0,-1-6 0,-1 0 1,3-4 5,-3-3 0,-1 0 0,-3-1 0,1 3 1,-1-2 1,1-2-1,-1-2-20,1 0 0,-1 0 1,1 0-1,1-2-91,5-4 1,-5 4-284,4-3-107,5-5 454,-1 8 0,8-14 0,0 7 0</inkml:trace>
  <inkml:trace contextRef="#ctx0" brushRef="#br5" timeOffset="-209109.73">11649 10453 7569,'17'0'-739,"-5"0"743,0 0 1,-1 0 0,7 0 46,-1 0 0,1 0 0,-1 0-17,1 0 0,-1 0 1,1 0-14,-1 0 0,1-3 0,-1 0-19,0-4 1,1 1-137,-1 6 1,-5 0-661,0 0 794,-7 0 0,1 0 0,-6 0 0</inkml:trace>
  <inkml:trace contextRef="#ctx0" brushRef="#br5" timeOffset="-208763.73">11754 10312 6635,'8'10'-36,"-5"-2"1,7-7 241,-2 5 0,-2 4 1,-6 7-30,0 1 0,0-1 0,0 1-74,0-1 1,0 2 0,0-3-1,0 2-67,0 0 1,0 1-1,0 4-169,0 6 0,0-10 0,0 0 0,0-5-313,0 2 0,0 1 446,0 1 0,-8-1 0,-2 1 0</inkml:trace>
  <inkml:trace contextRef="#ctx0" brushRef="#br5" timeOffset="-207916.73">12767 9945 7184,'0'-9'-620,"0"-7"865,0 14 82,0-5-249,0 7 1,0 7 0,2 5 0,2 3-51,1 3 0,1 5 0,-4 2 0,2 0-25,2 1 1,1 5 0,-7-1 0,0 3 5,0 1 0,1 7 0,2 0 0,3-2 9,-2-3 0,-2 7 0,-2 1 0,0 3-26,0-1 0,0-4 0,0 3 0,0-2 15,0 2 0,0-6 1,0 3-1,0-7-128,0 1 0,0-4 0,0 0 1,0-3 19,0 2 0,0-6 0,0-2 0,-2-2-176,-4-5 1,4 1-115,-3 2 391,-5-10 0,8-2 0,-6-7 0</inkml:trace>
  <inkml:trace contextRef="#ctx0" brushRef="#br5" timeOffset="-207155.73">12871 9981 7569,'3'-16'-130,"0"2"-4,3 2 1,2 9-1,-2-5 1,5 3 75,5-1 0,-4-3 0,-1 6 1,3-3 42,1 2 1,3 2 0,-1 2-1,1 0 52,-1 0 0,1-2 1,1-2-1,2-2-5,3 3 1,-1 0-1,-6 3 1,1 0-22,-1 0 0,1 6 0,-1 0 0,1 0-19,-1 2 1,-5-4-1,-1 5 1,1 1 10,-2 0 1,3-5 0,-7 7 0,0 2-22,2 2 0,-6-5 0,4 0 0,-5 3-14,-1 2 1,0-5 0,0 1 79,0 1 1,-7 3-30,-5 1 1,-3-5-1,-3-2-16,1-2 1,-1 3 0,1-4-48,-1-4 0,1 0-119,-1-3 96,9 0 0,3 0 1,12-3 48,5-3 1,5 4 0,1-4 0,1 4-4,-1 2 1,1 0 0,-1 0 60,1 0 0,-1 0 0,0 0 30,1 0 0,-6 6 0,-3 2-26,-1 3 1,-2-1 0,-6 8-11,0 0 0,0-1 0,0 0 13,0 1 1,-6-6-1,-2-3 1,1 2-9,-1-3 1,-6-3-1,3 2-3,-5 1 1,-1-6 0,-1 4 0,1-4-56,-1-2 0,1 0 0,-1 0-181,1 0 1,-1 0-382,1 0 581,7 0 0,10-8 0,10-2 0</inkml:trace>
  <inkml:trace contextRef="#ctx0" brushRef="#br5" timeOffset="-206589.73">13500 10417 7268,'-10'0'-1034,"3"-2"1054,7-4 0,0-4 2,0-7 1,2 7 0,3 4 0,5 3 75,0-3 0,5 5 0,-3-5 2,4 3 0,1 3 0,1 0 30,-1 0 1,1 0-134,-1 0 1,-2 9-85,-3 1 0,-4 6 61,-8 1 1,0 1-1,-2-2 1,-2-2 3,-2-2 0,-5-8 1,3 8-1,-2 0 0,-4-3 0,5 6 0,-1-8 0,0 0 0,1 1 1,-1 6 0,-4-4 14,3-1 1,5 0 0,-4-8 23,2 5 111,3-4-72,5 5-3,0-7 1,7 0 0,5 0-48,4 0 0,1 0 1,1 0-73,-1 0 0,1 0 0,-1 0 0,0 0-89,1 0 1,-1 0 0,1 0-1,-1 0 155,1 0 0,-1 0 0,1 0 0</inkml:trace>
  <inkml:trace contextRef="#ctx0" brushRef="#br5" timeOffset="-205763.73">14478 9718 7053,'0'10'-376,"0"-2"1,-2-1 416,-4-3-22,-3 2-2,-1-6 0,-6 0 0,5 3 0,-5 0 0,-1 3 68,-1-2 0,1 0 1,-1-1-1,1 3-20,0-2 1,-1 4 0,1 0 0,-1-1-40,1 1 1,1 6-1,3-5 1,3 3-3,2 1 1,-4-8 0,7 6-5,1 3 0,2-4-103,2 2 0,2-3 55,4 3 0,3 1 1,9-7 9,0-1 1,-1-2 0,0 1 9,1 2-2,-1 0 70,1-6-65,-8 0 4,5 0 0,-6 5 1,9 4-23,-1-1 22,-7-4 4,6 12-71,-14-14 0,5 13 59,-7-2 1,0-4 1,0 2 1,0-5 0,-2 6 3,-3 1 0,2-3 0,-10 2 18,0 1 0,-3 4 0,-2-1-8,1 2 1,1 0-1,3-3 1,3-2 1,2-1 59,-5 0-62,11-3 21,-14 7 1,13-8-2,-9 4-5,8 3-6,-3-13 76,7 13 0,0-11 25,0 8 1,1-2-58,5 2 0,4 2 0,7-8-12,1-4 0,-1 6 0,1-2-52,-1-2 1,0-2-1,1-2 1,-1 0-24,1 0 1,-6 0-1,-1 0-53,3 0 1,1 0-1,3 0-323,-1 0 0,-5 0-301,-1 0 705,-7 0 0,12 0 0,-6 0 0</inkml:trace>
  <inkml:trace contextRef="#ctx0" brushRef="#br5" timeOffset="-204503.73">14950 10050 6560,'11'0'-196,"1"0"0,0 0 222,5 0 0,-5 0 0,-1 0 25,3 0 1,-3 0 0,-1 0 8,4 0 0,1 0 0,3 3-23,-1 3 1,1-3 0,0 7-18,-1-3 0,-2 1 1,-1-4-1,-4 4-19,-3 1 1,5-3 0,-6 6-9,-2 1 0,-2-2 0,-2 1 12,0 1 1,-8 2-1,-4 3 13,-3-1 0,-3-6 0,1-1 0,1 0 2,5 0 0,-5-7 0,6 6 0,-1-4 10,0 1 1,-2 0-39,-4-6 1,5 0 9,2 0-35,5 0 1,-3-2-78,8-4 1,0 2 72,0-7 0,0 5 1,2-6-2,4-2 0,-1 5-2,5-2 1,-4 5-1,6-5 10,1 4 0,-2-5 1,0 6-1,0 0 23,-1-1 1,6 4 7,-5-9 1,5 1-1,-1-2 1,-1 4 1,-2 0 0,-3 2 1,5 4-1,-3-6 3,3-1 1,-4 4 29,1-5 1,-1-1 0,4-3 32,-3 3 0,-7 3 7,2 2-66,-4-2 1,-2-3 31,0 1-73,0 7 0,0-5 54,0 3 80,0 3-34,0-5 0,-2 8-11,-4 0 1,2 2-1,-7 4-24,-3 6 0,4-2 1,1 1-1,-1 1-5,0-3 1,6 7 0,-1-4-18,3 3 0,2 3 0,0-1 35,0 0 0,0-5 1,0 0-15,0 1 1,-2 4 0,-2-1 2,-2 2 1,0 0 0,6-1-34,0 0 1,2 1 11,4 0 1,-2-3 0,7-2 12,3-1 0,2-8 0,-1 4 0,-1-3-12,-3 1 0,1 0 0,5-6-20,1 0 0,-1 0 0,1 0-63,-1 0 0,1 0 0,0 0-3,-1 0 0,-6 0-539,1 0 141,-7 0-150,2 0 618,-7 0 0,0-8 0,0-1 0</inkml:trace>
  <inkml:trace contextRef="#ctx0" brushRef="#br5" timeOffset="-203554.73">15386 9369 7569,'10'-7'-442,"6"4"0,-13-10 495,9 7 1,-6 0-49,6 6 75,-9 0 0,6 2-28,-9 4 0,0 3 1,-3 8-1,-1-4-2,-1-2 0,-3 1 1,4 5-1,-4 1 14,-2-1 0,5 1 0,-5-1 0,0 2-20,1-3 1,5 2-1,-2 0-36,4-1 0,2 0 0,0 1 34,0-1 0,0-5 0,2-3-101,4-1 1,5 4 38,13-6 1,1 1 0,4-3 0,-6 2-10,-3-2 0,-3-2 0,2-2 1,3 0 2,1 0 0,0 3 0,-5 0 0,-1 2-233,1 0 190,-1-4 1,1-1-20,-1 0 0,1 0-54,0 0 0,-7 0-298,0 0 107,1 0 333,5 0 0,-7-8 0,-2-1 0</inkml:trace>
  <inkml:trace contextRef="#ctx0" brushRef="#br5" timeOffset="-203009.73">15771 9491 6203,'0'10'204,"0"0"-81,0-4 1,0-3-30,0 9 0,0-6 0,0 5 7,0 3 0,0 2 0,0 1-48,0 1 0,-6-1 0,0 0 0,2 1-45,3 0 0,1-1 0,0 0 2,0 1 0,0-1 0,0 1 0,0-1 14,0 2 1,0-9 0,0 2 0,0 1-21,0 4 1,0-1 0,0 2 8,0 0 1,0-1 2,0 0 1,0 1-1,-3-3 1,-1-1 19,-2-3 0,1-5-38,5 6 0,0 0 1,0 5 1,0-5-11,0-1 1,0-5-156,0 6 42,0-8 1,0 5-56,0-2-143,-8-6 0,0 10 322,-3-6 0,-5-3 0,6 5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17.947"/>
    </inkml:context>
    <inkml:brush xml:id="br0">
      <inkml:brushProperty name="width" value="0.08571" units="cm"/>
      <inkml:brushProperty name="height" value="0.08571" units="cm"/>
    </inkml:brush>
  </inkml:definitions>
  <inkml:trace contextRef="#ctx0" brushRef="#br0">18 332 8069,'10'10'-1201,"-1"-2"1323,-3-8 18,-4 0 76,6 0-168,0 0 1,-5 0-1,7-2 54,-2-4 1,0 2-157,-2-8 0,-3 3 1,7-5-1,0 2 108,0-1 1,-7 3 0,3-2 75,-4-1 1,0 5 105,4 2-152,-4 4 9,6 2-66,-8 0 62,0 0 0,2 6 0,1 2-37,3 2-21,0-7-1,-6 13-125,0-14 108,0 13 1,6-5-1,0 8-57,-2-1 62,-2 8-140,-2-13 1,0 11 59,0-11 1,5 9 0,1 2-39,-2-1 0,0-3 0,0-1-214,2-1 85,-1-7 85,-5 5 0,0-11 0,0 8-97,0-8-69,8 4-117,-6-8 427,6 0 0,-8 7 0,0 3 0</inkml:trace>
  <inkml:trace contextRef="#ctx0" brushRef="#br0" timeOffset="309">0 681 7554,'10'0'-204,"-2"0"1,0 0 674,3 0-369,5 0-6,-6 0 0,-1 0 102,-3 0-88,-4 0-42,6 0 43,0 0 0,-7 0-18,15 0 14,-14 0-1,13 0 109,-13 0-363,14 0-145,-6-7 176,-1 5-1,7-6 153,-6 8 46,7 0-98,-7 0 70,5 0-578,-5 0 261,0 0 92,5 0-342,-13 0 212,14 0 0,-14 0 177,13 0 125,-13 0 0,14 0 0,-7 0 0</inkml:trace>
  <inkml:trace contextRef="#ctx0" brushRef="#br0" timeOffset="951">716 18 7991,'12'0'-988,"0"0"1,-5 0 1064,3 0 0,-6-2 652,2-4-818,4 4 0,-1-6 129,10 8 0,-3 6 12,2 0 0,0 7 0,-1-3-11,0 0 1,-1 5 0,-3-5-24,-1 0 71,0 5-67,5-5 22,0 0-5,1 5-59,-1-5 57,1 7 8,-1 1-8,1-1-5,-1 1 4,2-1-2,-3 1-238,2 7 231,0-6-3,-1 7-4,0-1-197,1-6 184,-9 6 7,8 1-18,-9-7-104,10 6 108,-8 1 0,-3-7-30,1 14 25,-6-14-14,6 14 3,-8-13 173,0 5-164,0 0 0,0-5 78,0 13-73,-8-14 6,6 14-5,-13-14 67,5 14-59,0-13 17,-5 5-11,5 0-6,-7-5 7,-1 5 9,8-8-72,-5 1 60,6-9 0,-9 7 1,0-6-148,2 7 1,-3-5 0,0-3 0,-1 1-61,3 0 196,-11-6 0,7 4 0,-13-8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2.472"/>
    </inkml:context>
    <inkml:brush xml:id="br0">
      <inkml:brushProperty name="width" value="0.08571" units="cm"/>
      <inkml:brushProperty name="height" value="0.08571" units="cm"/>
    </inkml:brush>
  </inkml:definitions>
  <inkml:trace contextRef="#ctx0" brushRef="#br0">0 1 8030,'10'7'-326,"0"-5"10,-5 4 0,-1-4 288,8-2 0,-6 0 62,5 0 1,-5 0 0,6 0 13,1 0 0,-3 0 1,2 0-19,1 0 1,3 0 0,1 0-45,1 0 0,-1 0 0,1 0 0,1 0-29,4 0 0,-3 0 1,3 0-1,-3 0-93,-3 0 0,0 0 0,1 0 0,-1 0 45,1 0 0,-1 0 1,1 0 90,-1 0 0,1-8 0,-1-1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2.878"/>
    </inkml:context>
    <inkml:brush xml:id="br0">
      <inkml:brushProperty name="width" value="0.08571" units="cm"/>
      <inkml:brushProperty name="height" value="0.08571" units="cm"/>
    </inkml:brush>
  </inkml:definitions>
  <inkml:trace contextRef="#ctx0" brushRef="#br0">0 0 6572,'18'0'200,"-9"0"1,-1 2 52,-8 4-143,0-4-30,8 6 1,-6-8-121,13 0 0,-5 0 47,7 0 0,1 0 0,-1 0 0,1 0-169,-1 0 1,1 0-1,1 0 1,3 0-218,1 0 379,9 0 0,-6-8 0,9-2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17.845"/>
    </inkml:context>
    <inkml:brush xml:id="br0">
      <inkml:brushProperty name="width" value="0.08571" units="cm"/>
      <inkml:brushProperty name="height" value="0.08571" units="cm"/>
      <inkml:brushProperty name="color" value="#008C3A"/>
    </inkml:brush>
  </inkml:definitions>
  <inkml:trace contextRef="#ctx0" brushRef="#br0">420 4105 5956,'10'0'61,"-3"0"-20,-7 0 0,-2 0 40,-3 0-13,3 0-43,-6 0-9,8 0 1,2 2-11,4 4 0,-2-4 0,5 5 2,-1 1 1,0-6 0,-2 4-1,5-4 1,-1 4-1,2 0-9,1-3 1,-5 1 0,0 0 22,0 2 1,1 0-1,9-6 7,-1 0 0,-5 0 0,-1 0-15,3 0 0,2 0 1,1 0-1,0-2-9,1-4 0,-1 4 1,1-4-1,-3 2-7,-3-1 1,4 3 0,-5-4 0,3 2-7,-3-2 1,5 4 0,-4-6-1,3 3 5,3-1 0,-1-8 1,1 5-1,-1-3 1,0 0 1,1 1-1,-1-5 1,1 3 4,-1 1 0,1 0 25,-1-5 1,1 1 0,-3 3-17,-3 1 1,3 6-1,-5-5 1,2-1 0,-1 2 1,1-5 0,5 3 0,1-2 0,-1 3 0,1-5 0,-1 5 0,1-5-18,-1-1 1,1 5-1,-1 0 1,-1-1-18,-5-3 1,5 5-1,-4-1 26,3-2 0,3 1 1,-3-1-1,-1 3-3,-3-3 0,1 4 0,5-1 0,1-3-2,-1-1 0,1 3 0,-1 0 1,1-1 1,-1-3 0,1-1 0,-1-1 1,1 1-6,-1-1 1,0 1-1,1 1 1,-3 3 7,-3 1 0,4 2 1,-7-3-1,3 3 6,0 2 0,-7-5 1,7 3-1,0-2-8,-3 1 0,7-1 1,-4-5-2,3-1 0,3 1 0,-1-1 0,-1 1-7,-5-1 1,5 1 0,-5-1 0,5 1 0,1-1 1,-5 3 0,-2 1 0,-1 3 6,1-3 0,-4 1 0,4-1 0,-1 2-1,1-1 0,-6 3 0,4-2 7,-1-1 1,3-3 0,6-1 0,-3-1-14,-1 1 0,-6 1 0,5 3 0,1 1-2,-2-1 0,5-1 1,-5 0-1,2 5 2,-1 1 1,-7-6-1,4 5 1,-2-3 2,0 0 1,7 1 0,-3-7 10,-1 1 1,7 5 0,-6 1 0,1-1-6,1 2 1,0-5 0,5 3 0,1-4-6,-1-1 1,1 0 0,-1 1 0,-2 2-3,-3 3 1,4-1 0,-7-5 0,3 1 1,0 5 0,-7-5 0,5 4 1,0-1-6,0 1 1,-5-3-1,7 3 7,2-4 1,-5 1 0,1 1 6,-2 3 1,5-1 0,-3-5-2,0-1 0,5 3 1,-5 1-1,2 2-4,-1-1 1,-5-3-1,6-1-5,1-1 1,-3 7-1,0-1 1,-1 0-2,1 3 1,-4-7 0,6 6 0,-1-1-2,-1-1 0,5 1-8,-3-7 10,4 1 1,-5 1 0,-1 3 0,0 3-1,-1 2 1,-3-6 0,6 3-1,1-5 1,-3 5 0,0-1 0,0 0 0,-1 3 0,-5-7 0,4 6 0,-2-1 0,0-1 1,5 6-1,-3-3 1,0-1-1,-1 0 0,5 4 0,-4-3 0,0-1 0,-1 0 0,5 4 0,-4-5 0,2-3 0,1-1 0,5-3-1,-5 1 0,3 5 1,-6 1-4,1-3 1,3-2 0,4-1 2,-5-1 1,-1 7-1,-6-1 6,2-1 0,5 3 0,-5-2 7,-2-1 1,4 3 0,-1-2-7,3-1 0,0-3 0,3 1 0,-3 1-17,-2 2 1,5 1 11,-1-7 1,2 1-33,-3-1 1,3 1 0,-8 0 28,-2-1 1,5 1-1,1-1 2,0 1 0,-1 1 1,-3 3-1,4 1 9,0-2 0,3-1 0,-5-1 22,2 5 1,-4-3-1,3 6-16,-1-1 1,4 3 0,-7-6 0,1 0-10,2 3 0,-4-5 0,6 6 0,-1 1-28,1-1 0,-4-6 2,6 3 0,-1-5 11,7-1 1,-7 1 0,-1 3 0,-2 1 9,-4-2 1,3 5 0,1-3 19,2-2 1,-4 1-1,3-1 1,1 5-19,0 1 1,-4-6 0,5 3-5,3-5 0,-6 4 0,-1 3 1,1 1 0,0-6 1,5 5 5,-1-1 1,-6-6-1,6 5-3,1-5 0,-3 1 1,1 1-13,3 3 1,2-1-5,1-6 0,-1 1 1,-3-1 6,-1 1 0,-6 5 0,3 1 2,-1-3 1,6-1 3,-3-3 1,5 1 0,1-1 1,1 1 1,-1 5-1,1 2 1,-3 1-2,-3-1 1,3 0 0,-3-3-12,4 1 1,1 2 0,-1-3 0,-3 3 3,-1 2 1,-6-3 0,3 3 22,-1-2 1,4-1-1,-5-5 8,3 4 0,2-3 0,5 5-23,1 0 1,-3-5 0,-1 5 0,-3-1-3,3-1 0,2 6 1,1-5-29,1-3 0,-3 4 1,-1-1 19,-3-3 0,-5 4 8,6-1 0,-3 5 0,5-4 1,-2 0 0,1 1 0,3 3 0,1-6 0,1 1 2,-1 1 1,6-6-1,1 7 1,-5-3-2,-5 0 0,1 9 0,-3-5-3,3 0 0,-3 6 26,0-4 0,-1 4-25,7 2 1,-7 0 0,-1-2 1,-2-3 0,5 3 0,-1-4-2,4 4 0,1 0 1,1-4 1,-1 4-1,1-4-1,-1 4 1,-5 2 0,-1 0 0,3 0 0,1 0 1,3 0 6,-1 0 0,1 0 1,-1 0 7,1 0 0,-1 0 0,1 0-3,-1 0 0,1 0 1,-1 0-1,0 0-11,1 0 0,-1 0 1,1 0-1,1 0 0,5 0 1,-5 0 0,4-2 0,-3-1 3,-3-3 1,6 0 0,1 6-1,-3 0 5,-2 0 1,-1 0-1,-1 0 1,1 0-7,-1 0 1,1 0 0,-1 0-1,1 0 0,-7 0 0,1 0 0,2 0 5,1 0 0,3 6 0,-1 0 7,0-3 1,1 1-1,1 0-4,5 2 1,-9 0 0,6-6-1,1 0 1,-3 2-1,1 4 1,-3-4-1,1 3-13,-1-3 1,-5 4 0,-1 0 0,1 0 0,0 0 9,-1-1 1,1 9 0,5-4 0,1-1 0,-7 1 0,1-6 0,2 4-5,1 1 1,3-5 0,1 4 0,2-2-6,3 0 0,-1 1 1,-6-3-1,1 4-2,-1 2 0,1-4 0,-1 3 0,1 1-1,-1 0 1,1-4-1,-1 3 1,1 1-2,-1 0 0,-5-4 0,-1 3 0,3 1 11,1 0 1,3-5 0,-1 5 0,1 0-8,-1 0 1,1-7-1,-1 5 1,1-2 0,-1 0 1,8 7-1,1-1-3,-5 4 0,2-5 0,-11-1 1,3 0-1,3-1 1,-1-3 0,1 6 0,-1-1 1,1-1 1,-1 6-1,1-7 1,-1 3-1,1 0 0,-1-7 0,1 7 0,-1 2 0,0-5 0,1 3 0,-1 2 0,1-1 12,-1-1 0,-5 3 0,0-3 0,1 2-12,3-3 1,1 9-1,1-7 1,-3 1-2,-3 1 1,3 1-1,-3 1 1,4 1 2,1-1 1,0 1 0,1-1 0,-1 1 1,1-1 0,-1 1-1,1-1 9,-1 1 0,1-1 1,1 0-1,2 1 4,3-1 1,-1 1-1,-6-1 1,1 1-13,-1-1 0,1 1 0,-1-1 0,1 1-7,-1-1 1,1 6 0,-1 1 0,1-3-2,-1-2 0,1 1 1,-1 1-1,1 2 2,-1-1 0,6-1 0,1 0 1,-3 3-2,-2-3 1,-1 4-1,-1-1 1,1-3-2,-1-2 1,6 5 0,1 1-1,-1 0 2,2 0 1,-5 1-1,3-3 1,-4 4 0,-1 0 0,-1 4 0,1-6 0,1 1-1,4-1 0,-3 4 0,3-4 0,-3 0-3,-3 1 1,2 3 0,3-4 0,1 0-4,-2 0 1,-1 5 0,-3-5 0,1 0 4,-1 0 0,1 4 0,-1-3 0,1-1-3,-1 0 1,0 4 0,1-4 0,-1 1 0,1-1 0,-3 4 0,-1-6 1,-2 1 4,1 1 1,3 0 0,1 4 0,1-6 5,-1-3 0,1 3 0,-1 2 0,1 0 4,-1 1 0,6 3 0,-1-4-9,-7 2 1,8-3-1,-5 3 1,1 0-2,1 0 0,-3-4 0,1 4 0,-1 1 0,1-3-3,-1 0 1,0 4 0,1-4 0,1 1-2,5-1 1,-5 6 0,4-4 0,-3 2 19,-3 0 1,6-2 0,1 5 0,-3-5-9,-1-2 0,-1 4 0,2-4 1,3 0 1,-3 1 0,4 5 1,0-4-12,3 0 1,-1 4 0,4-8-1,-4 1-6,-2 1 1,0-4-1,-3 6 1,1 1 0,-2-3 0,-1 0 1,-3 4 0,1-6-1,1 1 1,4 1 0,-3 0 1,5 6-1,-2-2 2,1 2 1,5-3-1,-4 1 1,0 0 9,0-2 0,4 4 1,-3-6-1,-1 0-6,0 1 0,4 3 0,-5-6 29,-3-2 0,4 5 0,-2-3 0,1 0 1,-1 0-6,0 1 0,8 5 0,-4-6 0,3-2-5,-1-1 0,0-1 0,6 3 0,0 1-6,0-2 0,5 1 0,1-1 0,-2 2-8,-2-1 0,2-3 1,-1 0-1,-1 3 6,2 1 0,0 0 1,-4-5-1,0-1 0,0 1 0,0-7 0,-2 1-6,-4 2 1,4-5-1,-6 3 1,0 0-5,-4-3 1,2 5-1,1-8 1,-1 0 0,0-1-18,-3 1 0,3 0 0,0-6 0,0 0-17,0 0 1,5 0 0,-7 0 0,0 0-18,2 0 0,-3-2 0,7-2 0,0-2-69,-2 2 1,4-3 0,-6 1 0,1 0-86,-1-2 1,0 6 0,-4-3-88,3 3 0,-1 2 289,-6 0 0,9 0 0,1 0 0</inkml:trace>
  <inkml:trace contextRef="#ctx0" brushRef="#br0" timeOffset="2479">1 5100 7132,'17'-1'-402,"1"-3"1,-1-2 0,1 2 389,-1 2 0,3 2 0,1-2 0,2-2 40,-1-2 0,3 1 1,0 5-1,2-2-2,4-4 0,-4 4 0,2-4 1,1 4-2,-3 2 1,6-2-1,-4-2 1,4-2-15,2 3 0,0 1 1,2 0-1,1-2 4,3-2 1,0 0 0,-6 6 0,0 0-2,0 0 0,0-6 1,0 1-1,1 1 6,5 2 1,-4 2-1,6 0 1,-3 0-15,1 0 0,8 0 0,-3 0 0,3 0-14,-3 0 1,5 0-1,-5 0 1,5 0 0,1 0 1,1 0 0,-1 0-7,0 0 0,1 0 1,-1 0-1,1 0 1,-3 0 6,-3 0 0,3 0 0,-3 0 1,3 0 5,2 0 1,-1 0-1,-3 0 1,-1 0 20,2 0 0,-7 0 0,1 0 1,-2 0 5,-1 0 1,7 0 0,-6 2 0,-2 2-13,-3 1 1,5 1 0,2-6 0,0 0-22,-1 0 0,5 0 0,-5 2 0,1 2-3,0 2 1,5 0-1,-1-6 1,1 0 14,-1 0 1,2 0-1,-9 2 1,-1 1 7,-2 3 0,4 0 0,-1-6 0,-1 0-13,-2 0 1,4 0 0,0 0 0,-1 0-22,3 0 1,-4 0 0,6 0 0,-1 0-4,1 0 1,-4 0-1,5 0 1,1 0 11,-3 0 1,5 0 0,-6 0-1,-1 0 10,1 0 1,3 0-1,-3 0 1,2 0 0,3 0 1,3 6-1,3 0 1,2-2 3,3-2 0,-1-2 1,-6 0-1,1 0-2,-1 0 0,2 0 0,1 1 0,-1 3-2,-4 2 0,-1 0 0,3-6 1,1 0-1,-1 0 0,0 0 0,3 0 0,-1 0 1,-1 0 1,9 0 0,-12 0 0,3 0 5,1 0 0,-6 0 0,11 0 0,-5 0-2,-2 0 1,1 0-1,1 0 1,0 0-14,-1 0 1,7 0-1,-12 0 1,1 0 2,1 0 1,1 0 0,1 0 0,1 0 2,-1 0 1,6 0-1,0 0 1,-1 0 2,-3 0 0,4 0 1,2 0-1,1 0 6,-1 0 1,0 0 0,-4 0 0,4 0 2,2 0 0,-3 0 0,3 0 1,-2 0-8,-4 0 0,-2 0 1,-1 0-1,-1 0-2,1 0 1,-1 0-1,0 0 1,1 0 4,-1 0 0,1 0 0,-1 0 0,0 0-4,1 0 1,-3 0 0,-1 0 0,-3 0-4,3 0 0,-1 0 0,1 0 0,-5 0-6,-1 0 0,4 0 0,-7 0 0,-1 0 6,-2 0 1,4 0-1,0 0 1,-3 0 2,-1 0 0,-2 0 0,2 0 0,2 0 15,2 0 1,-1 0 0,-5 2 0,0 2-17,0 2 1,0-1 0,0-5 0,0 0 2,0 0 1,-6 6 0,-2 0 0,0-2-12,1-2 0,-5 0 1,4 2-1,0 2-1,0-3 1,-3-1 0,3-2-1,0 2 5,0 4 1,2-4 0,6 4 0,-2-4 3,-4-2 1,2 6 0,-5 0 0,-1-3 0,0-1 0,4 4 0,-4 0 0,1-2 1,-1-2 0,-2 4 1,-5-1-1,-1-1-1,0-2 1,1-2 0,-1 0 0,1 2-2,-1 4 1,1-4-1,-1 4 6,1-4 1,-1-2-1,1 0 1,-1 0 1,1 0 1,5 6-1,2-1 1,0-1-5,1-2 1,-1-2-1,-4 0 1,2 0-12,-1 0 1,3 6 0,-2 0 0,-1-2 3,-3-2 0,-2-2 1,1 2-1,-1 1-1,1 3 0,-1 0 0,3-6 0,1 2 2,2 4 1,1-4 0,-5 4 0,2-4 0,3-2 0,5 5 0,-6 1 1,0-2-1,3-2 1,-7 4 0,4 0-1,-3-2 8,-3-2 1,1-1 0,-1 3 30,1 2 1,-1 0 0,0-6-25,1 0 0,-1 0 1,1 0-1,-1 0 20,1 0 0,-1 0 1,1 0-1,-1 0-10,1 0 0,-1 0 0,1 0-32,-1 0 1,0 0-1,-1-2-28,-4-4 0,3 4 0,-3-4-104,3 5 1,-5-1-300,-4-4 438,-4 4 0,-2-6 0,0 8 0</inkml:trace>
  <inkml:trace contextRef="#ctx0" brushRef="#br0" timeOffset="4871">8209 2166 6020,'-10'0'180,"3"0"-126,7 0 536,0 0-560,0 8 0,0 2 0,0 7-30,0 1 0,0-6 1,0-1-1,0 3 13,0 1 1,0 3-1,0-1 18,0 1 0,5 5 0,1 0 1,-2-1-2,-2-3 0,-2-2 1,0 3-1,2 1-7,4 2 0,-4 1 1,4-7-1,-5 3-5,-1 3 1,0-4 0,0 5 0,2-3-3,4 2 1,-4-3 0,4 5 0,-4-2-13,-2 0 1,6 3 0,2-5 0,-1 2-11,1-1 0,0 3 0,-4-2 1,3-2 10,3-1 1,-6 3 0,4 0-1,-2-1-4,-1-3 1,3 5 0,-4-1-1,2 0 26,-2 2 1,-2-3-1,0 5 1,2-2 9,1-4 0,1 5 0,-6-1 0,0 0-29,0 0 0,0 1 0,2-5 0,2 2-5,2-2 0,0 5 1,-6-3-1,0-2-11,0-1 1,5-3 0,3 1 0,0-1 0,0 1 1,3-1-1,-3 1 1,0-1 14,0 0 0,3 1 0,-5-1 0,0 1 32,2-1 0,-6 3 1,4 1-1,-5 2-11,-1-1 1,6-1 0,0 0-2,-2 3 0,-2 1 1,-2-4-1,0 3 1,0-1 14,0 2 1,6-4 0,0 7 0,-1-3-51,3-4 1,-6 4-1,6 1 1,-2-1 2,-1 0 1,7 4-1,-6-6 11,-2-1 0,4 5 1,-3 0-1,-1 2 1,-2-2 2,-2-1 1,6 5 0,0-2 0,-2 4 10,-2 2 0,-2-4 0,0 0 1,0 2-19,0-2 1,0 0 0,0 2 0,0-2-4,0-2 1,6-2 0,-1 4 0,-1-4-3,-2-1 0,4 3 0,0-6 0,-2-2-1,-2-1 0,3 3 1,1 0-1,0-1-2,2-3 1,-6 4 0,4 1 0,-2-3 9,1-2 0,-3-1 0,4-1 3,-4 1 1,0-3-1,2-1-1,2-2 0,-1-1 137,-5 7 12,0-9 193,0-1-153,0-8-500,0 0-352,0-8 1,0-1-632,0-9 1287,0 8 0,0-13 0,0 4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3.872"/>
    </inkml:context>
    <inkml:brush xml:id="br0">
      <inkml:brushProperty name="width" value="0.08571" units="cm"/>
      <inkml:brushProperty name="height" value="0.08571" units="cm"/>
    </inkml:brush>
  </inkml:definitions>
  <inkml:trace contextRef="#ctx0" brushRef="#br0">592 0 7672,'10'0'-864,"5"0"959,-13 0-143,6 0 179,-8 0-113,0 0 58,0 8 0,0-6-52,0 14 0,0-12 0,0 7 1,0 3 1,0 1 0,0 3 0,0-1-10,0 1 29,-8-1-26,6 1 0,-11-1 1,4 1 41,0-1-13,5 1-16,-11-1 5,5 0-14,0 1 20,-6-1-138,7-7 132,-1 6-9,-5-7 1,4 9-139,2-9 111,-6 7 0,5-8 0,-8 5 0,1-3-16,0-2 0,-1 0 1,1-5-1,-1 3 1,1 0-1,-1-6 1,-1 0-10,-4 0 1,3 0-1,-3 0 1,4 0-27,1 0 0,1 0 0,-1-2 1,1-2 41,-1-2 1,1-1 0,-1 3-8,1-2 1,-1-8-34,1 3 0,5-5-34,1-1 1,7-1 51,-2 1 1,6 1-1,4 3 3,2 1 0,7 0 37,-1-5 1,2 5 0,-1 3-1,-1 1 0,-6 0 0,5 4-6,3-2 1,-4 1 21,1 5 1,1-2 13,5-4 1,-5 4-1,0-4 4,1 4 0,-3 2-24,1 0 0,1 2 11,6 4 1,-1-4 0,1 4 8,-1-4 1,-5 0 0,-1 1-3,3 3 1,-4 6 0,1-4-22,3 1 1,-1-3-1,1 6-26,-2 1 1,-1 1 0,6 0 16,1-3 1,0-2 0,-2 4 0,1-6-4,-6 1 0,5-6 1,-5 6-67,5-1 1,1 1-402,1 4 1,-2 2 461,3-9 0,-2 8 0,1-2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1.406"/>
    </inkml:context>
    <inkml:brush xml:id="br0">
      <inkml:brushProperty name="width" value="0.08571" units="cm"/>
      <inkml:brushProperty name="height" value="0.08571" units="cm"/>
    </inkml:brush>
  </inkml:definitions>
  <inkml:trace contextRef="#ctx0" brushRef="#br0">1 123 7428,'17'2'294,"1"4"1,-1-2-276,0 7 1,-1-5-1,-2 4 1,-3-1-105,3 1 1,-4-4 0,1 4-82,3-3 1,1 5 0,3-3-149,-1 0 1,-5-5-1,-1 3 314,3 1 0,2-6 0,1 7 0</inkml:trace>
  <inkml:trace contextRef="#ctx0" brushRef="#br0" timeOffset="506">525 18 8051,'9'-2'-1063,"-3"-4"1039,-4 4 0,-4-5 0,-2 9 89,-2 3 1,-1-3 0,3 6 32,-2 0 1,-6-4 0,5 7 5,-3 3 1,0-4 0,-2 1-1,5 3-36,-1 1 1,0 3 0,-5 0-1,3-1-19,2 0 0,-4 7 1,5-1-1,-1 0-37,0 3 0,-3-7 0,3 7 0,0-4 4,0 2 34,2-1-48,-1-6 0,5 1 1,-4 0-1,2-1 0,0 0 1,-2 2-3,2-3 0,3 2-13,1 0 0,0 0-52,0-2 1,0-4-136,0 0 1,0-6-6,0 6 1,-2-9-651,-4 3 855,4-5 0,-6-8 0,16-2 0,2-9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5.748"/>
    </inkml:context>
    <inkml:brush xml:id="br0">
      <inkml:brushProperty name="width" value="0.08571" units="cm"/>
      <inkml:brushProperty name="height" value="0.08571" units="cm"/>
    </inkml:brush>
  </inkml:definitions>
  <inkml:trace contextRef="#ctx0" brushRef="#br0">0 822 7228,'10'0'430,"0"0"-291,-5 0 1,-1 0 0,8 0-51,1 0 1,3 0-1,1 1 1,1 3-87,-1 2 0,1 6 1,1-4-1,3-1-9,1 1 0,2 4 0,-4-4 0,3 1 6,-4 5 0,-1-1 0,-1 1 0,1-2-64,5 1 0,-5-3 0,5 2 0,-5-1-197,-2-1 0,1 4 0,-1-7-6,2 2 0,-3-4 1,1 3-363,-7-2 629,-1-3 0,-2 5 0,2-8 0</inkml:trace>
  <inkml:trace contextRef="#ctx0" brushRef="#br0" timeOffset="489">383 699 8000,'-17'0'-1378,"5"0"1300,1 0 0,7 2 250,-2 4 0,2-4-84,-2 4 1,3 4-8,-9 1 1,6 5 0,-4 1 0,1 1-29,0-1 0,-1 1 1,-4-1-1,3 1-17,-3-1 1,5 6-1,-3 0 1,0-1-26,3-3 0,-7 5 0,6-1 5,1-2 0,-5-1 1,6-1-1,0 1 1,-1 3-137,-1-8 1,6 3 0,-4-7-135,1 5 1,3-1-505,-8-4 758,8-2 0,-3-9 0,7 0 0</inkml:trace>
  <inkml:trace contextRef="#ctx0" brushRef="#br0" timeOffset="1056">768 158 6714,'-9'0'428,"0"0"0,9 2 1,0 4-313,0 5 1,3 5-1,0 1-71,3 1 0,0-1 1,-6 3-1,0 1-98,0 2 1,0 1-1,0-7 1,0 1 16,0-1 0,0 1 0,0-1 0,0 0-38,0 1 1,0-1-1,0 1-193,0-1 1,0 1 86,0-1 0,0-5 0,-1-2-549,-6-3 729,6 7 0,-16-20 0,9 4 0</inkml:trace>
  <inkml:trace contextRef="#ctx0" brushRef="#br0" timeOffset="1807">680 158 7978,'0'-17'-683,"-2"5"1,-1 0 855,-3-1 0,0 3-88,6-2 0,2 3 0,4-5 25,5 2 1,-1 9 0,2-5-33,1 0 1,4 6-1,-1-6-58,2 1 1,0 5 0,-2-4 0,2 4-47,0 2 0,0 0 1,-3 0-1,3 0 28,0 0 1,5 0-1,0 0 1,-2 0 10,-1 0 0,-2 0 1,0 0-29,-2 0 1,-4 6 0,-2 1 0,-1 1-69,2 0 1,-8 0-1,2-2 55,-3 5 1,-2-1 0,-2 0 0,0-1 9,-4 1 1,-9-4 0,4 3 0,-5-1-1,0-4 1,-2 4 0,0 0 3,0 1 0,2-5 1,-3 2-4,2-4 0,6-2 27,-1 0-67,8 0 45,-4 0 1,10 0 0,4 0 14,5 0 0,5 0 1,1 0-1,2 0 25,-3 0 0,2 6 0,0 0-4,0-2 1,-4-1 0,0 1 0,-2 2-14,1-2 0,-2 4 0,-1 0-4,4 1 1,-4 1 0,-1 4-20,0-3 0,-3 1-2,-6 5 1,0-5 0,-3-2 0,-3-1 10,-6 1 0,-3-6 1,-3 4 7,2-1 0,-2-5 1,0 4-1,2-4 19,-2-2 1,0 6 0,0 0 0,2-2 2,-3-2 1,2-2-1,0 0 1,-1 0 26,0 0 0,3 2 0,-3 1-19,0 3 0,6 0-115,2-6 1,4 0-1,-5 2-93,3 4 173,3-4 0,5 6 0,0-8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9.186"/>
    </inkml:context>
    <inkml:brush xml:id="br0">
      <inkml:brushProperty name="width" value="0.08571" units="cm"/>
      <inkml:brushProperty name="height" value="0.08571" units="cm"/>
    </inkml:brush>
  </inkml:definitions>
  <inkml:trace contextRef="#ctx0" brushRef="#br0">175 280 7992,'-8'10'-798,"6"-2"1,-7-8 936,3 0 0,2 0-203,-8 0 0,6 0 111,-5 0 1,-1 0 4,-5 0 1,5 0-8,0 0 0,9-2-12,-3-4 1,4 2 0,4-6-70,4 2 1,3 3 0,9 5 24,-1 0 1,1-2 0,-1-2 0,1-2 47,-1 2 0,0 2 0,1 2-19,-1 0 0,1 2 1,-1 2-15,1 2 0,-3 2 1,-1-3-28,-2 7 0,-8-2-15,9 1 0,-9 1 0,0 4 0,-6-3 29,-4-1 1,-8-3 0,3 5-1,-5-3 18,-1 2 0,-1 4 1,1-2-1,-1-2-9,1 0 0,-1-2 1,1 7-1,0-3-1,-1-3 1,1 3 0,-1-5 0,3 2-32,3-2 0,-4-4 33,5 7 0,-3-7 1,1 2 141,1 1-22,8-3-21,-4-6-36,8 0 1,2 0-44,4 0 1,-2 0 0,8 0-12,1 0 1,-3 0 0,2 0 84,1 0 0,3 0 0,1 0-39,1 0 0,-1 0 0,1 0-29,-1 0 0,6 0 0,1 0-35,-3 0 1,-2 0 0,-1 0 0,-1 0-28,1 0 0,-1 0 0,1 0-6,-1 0 1,-5 0 0,-1 0-171,3 0 0,-4 0-543,1 0 754,1 0 0,5 0 0,1 0 0</inkml:trace>
  <inkml:trace contextRef="#ctx0" brushRef="#br0" timeOffset="733">839 36 7618,'15'-2'-1478,"-2"-2"1722,-1-2 0,-2-2-181,2 2 0,3 4 12,-3-3 1,3 3 0,3 2 11,-2 0 0,3 0 1,-2 0-43,1 0 0,-2 0 1,3 0-1,0 0-45,4 0 1,-3 7 0,2 3-1,-2 2 41,-2-1 0,-1 1 0,0 6 1,1-1-94,0 0 1,-2 1 0,2-1 0,-2 3 33,-5 3 0,5-4 0,-4 7 0,2-3-32,-4 0 1,5 6-1,-7-3 1,-1-1-6,0 0 1,6 4-1,-7-6 1,-1 1 18,3 1 0,-7-5 0,5 8 1,-3 0 23,-3-1 0,0-4 0,0 4 0,0-2 13,0-3 0,0 3 0,0-2 0,0 0 22,0 2 1,-6-5 0,-3 5 0,2-1 18,0-2 0,-7 3 1,2-2-25,-3-1 1,3 2 0,1-7 0,-3 0 0,-1 2-5,-3-2 1,-1 0-1,-3-1 1,-1-2-14,2-4 0,-2 0 1,3 4-1,-4-4-14,3-2 1,0-1 0,0-2 0,-2-1-121,1 0 1,3 1 0,1-2-135,1 3 1,-2 0 266,3-6 0,-2 0 0,0 0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4.112"/>
    </inkml:context>
    <inkml:brush xml:id="br0">
      <inkml:brushProperty name="width" value="0.08571" units="cm"/>
      <inkml:brushProperty name="height" value="0.08571" units="cm"/>
    </inkml:brush>
  </inkml:definitions>
  <inkml:trace contextRef="#ctx0" brushRef="#br0">611 1 8116,'10'0'-627,"-2"0"0,-6 0 524,4 0 123,-5 0 1,7 1 169,-8 5 1,6-2-12,0 8-124,0-8-23,-6 11 0,0-11-162,0 8 189,0-1-15,0-1 0,0 6-200,0-5 181,0-3 1,-6 8-39,0-5 1,-2 5-1,2 1 2,-5 1-27,-5-1 0,5-5 0,-1-1 47,-2 3-51,-1 1 43,-3 3-15,1-1-46,0 1 51,-1-1 2,-7-7-6,5 6 7,-5-7-11,8 8 8,-9-7-13,7 6 83,-6-6-73,7-1 3,-7 7-13,6-14 14,-6 6 2,-1-1-1,7-5 5,-6 6-3,7-8 4,1 0-155,-1 0 144,1 0 0,-1 0-18,1-8 0,5 4 1,3-7 5,1-3 0,-4 4 0,4-1 1,1-3-1,-1-2 21,4-1 0,2 0 1,2-1 14,0 1 0,0-1-19,0 1 0,2 1 0,2 3 19,2 1 1,7 8 101,-1-1-112,-4-5 1,1 8 3,-3-4 5,4-4-40,0 8 36,5-5 1,-5 1 9,7 0-16,1-8 2,-1 12-4,-7-5 0,0 7 92,-5 0-86,5 0 0,0 0 97,5 0-89,-13 0-3,14-8 9,-14 6-54,13-6 52,-5 8-3,7 0 22,-7 0 1,6 0-11,-5 0-6,5 0-5,-6 0 6,5 0-9,-5 8 4,7-6 18,1 6-12,-9-8-7,7 0-72,-6 7 68,7-5 0,1 8 14,-1-4-18,-7-4 4,5 6 6,-13-1 63,14-5-65,-14 14-4,13-6 6,-5-1-8,0 7 4,-3-7-3,1 9 0,0-6-15,4-1 17,3-7 1,-11 12-45,8-5 48,-9-3-2,13 8 10,-14-7 0,13 3 20,-3 0-30,-4-9 7,7 13 0,-5-6 0,6 7 10,-5 1-14,5-9 5,-14 7-8,13-6-37,-13 7 52,6-7-13,0 5-107,-6-5 0,7 2 101,-3-1-255,-4 1-10,14-2 216,-14 5-388,5-14 199,1 8 1,-4-9 227,8 0 0,-1 0 0,7 0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4.966"/>
    </inkml:context>
    <inkml:brush xml:id="br0">
      <inkml:brushProperty name="width" value="0.08571" units="cm"/>
      <inkml:brushProperty name="height" value="0.08571" units="cm"/>
    </inkml:brush>
  </inkml:definitions>
  <inkml:trace contextRef="#ctx0" brushRef="#br0">158 156 7909,'17'0'-1345,"-5"0"807,-1 0 577,1 0 2,6 0 28,-1 0-14,0 0-155,-7 0 143,5 0 12,-5 0 114,8 0-135,-8 0 0,4 0 1,0 0 25,1 0 3,2-7-25,1 5-24,-8-6 35,5 0-1,-5 6 0,8-5-152,-9 7 147,7-7 0,-15 5-15,15-14-17,-7 14 1,2-7 0,-4 5-1,-1-4-88,0-2 80,0 6 20,2-3-62,-7-1 83,6 6 0,-7-8 109,0 4-125,0 4 0,0-7 0,-1 5 5,-5-2 0,3 0 0,-9 6-13,-2 0 0,-2 0 0,0 0 27,-2 0-15,7 0-158,-3 0 156,4 0-29,-7 0-33,-1 0 0,0 0 31,1 0-23,0 0 22,-2 0 5,2 8 10,-1-6-12,8 6-1,-5-8 0,5 7 1,-7-5 0,7 6 1,-5 0-3,5-6 1,-5 13 0,3-3 0,-4-2 1,7 1-1,-3 1 1,0-2 0,3 4 1,-5-2-7,2 3 1,1 3-1,-5-1 1,3 2-16,1-3 1,8-4 0,-4 0 8,1 1 0,3 3 0,-6 1 12,2 1 0,3-7 1,5 1 41,0 1 0,0-3 1,1 0-1,3 0 20,2-2 0,2-2 0,-2 6-30,5 1 1,3-2 0,0-2 0,-3 1 21,3-1 0,-5-4 0,1 2 0,0-1-36,0 0 1,1 0-1,7-5-12,-1 5 1,1-4 0,-1 4-1,1-3 30,-1-3 0,0 0 1,1 0-1,-1 0-1,1 0 1,-1 0 0,2 0 0,-2 0-32,0 0 0,1 0 0,0 0 0,-1 0-28,1 0 0,-1 0 1,1 0-102,-2 0 1,2 0 0,0-3 29,-2-3 1,3 4-1,-2-5-418,1-2 1,-2 6 511,3-9 0,-2 0 0,0-4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5.782"/>
    </inkml:context>
    <inkml:brush xml:id="br0">
      <inkml:brushProperty name="width" value="0.08571" units="cm"/>
      <inkml:brushProperty name="height" value="0.08571" units="cm"/>
    </inkml:brush>
  </inkml:definitions>
  <inkml:trace contextRef="#ctx0" brushRef="#br0">71 36 6985,'0'17'277,"0"1"-217,0-1 0,5 1 0,1-1 0,-2 3-2,-2 3 0,-2-2 0,0 6 1,0 1-11,0 0 1,0-2 0,0 5-1,2-2-2,4 2 0,-4 1 1,4-2-1,-5-2-73,-1-2 1,0 4 0,0-2 0,0 0-14,0 2 0,0-8 0,0 5 0,0-1-102,0-4 1,0-3-1,0-2-144,0 0 1,0-4-354,0-1 639,0-10 0,8 6 0,2-8 0</inkml:trace>
  <inkml:trace contextRef="#ctx0" brushRef="#br0" timeOffset="726">1 193 7288,'0'-17'0,"2"1"-210,3 4 1,-3-3 0,4 3-1,-4-3 401,-2-3 0,0 7-143,0-1 1,2 2-1,2-3 1,4 3 8,1 2 1,-3 2 0,6 4 0,1-1-27,3-3 1,1 0 0,1 6-1,-1 0-3,1 0 1,1 0 0,5 0 16,5 0 1,-4 0 0,-2 0-69,-3 0 1,-3 2 0,1 2-1,-2 3 3,-4 3 0,1-4 0,-5 4 0,0-1-2,0 1 0,-3-4 0,-5 6 14,0 1 1,0 3-1,-2-1 1,-3-1-20,-7-3 1,2-1-1,-1 4 1,-3-3 6,-2 3 1,-2-4 0,1-1 0,-1-1-6,1-4 0,5 4 0,0-2 1,1-1-5,1 3 0,-6-6-38,5 4 38,3-3 1,2-3 25,12 0 1,-2 0 0,8 0 0,1 0-1,3 0 1,1 0 0,1 0 1,-1 0 0,1 0 0,-1 0 45,1 0 0,0 6 0,-3 1-25,-3 2 0,2-3 1,-8 5-18,5-5 0,-7 8-3,2-2 1,2 3 30,-3 3 0,1-1 1,-8-1 22,-4-4 1,3 1 0,-9-5-6,-2 1 0,-2-3 0,-1 4-11,0-2 0,-1-1 0,0-3 2,1 2 0,-1 1-119,1-7 1,5 0-127,0 0 0,7 0-32,-7 0 1,6 0 237,-6 0 0,9-9 0,-5-1 0</inkml:trace>
  <inkml:trace contextRef="#ctx0" brushRef="#br0" timeOffset="1875">735 158 6709,'11'-2'144,"1"-2"-72,2-2 0,-4-1 0,0 3 3,5-2 0,-5 0 0,1 6-42,3 0 1,0 0 44,5 0 1,-2 0-74,1 0 0,-8 0 0,1 2 0,-2 2 4,2 2 0,-6 2-47,7-3 0,-2-1 0,3 6 17,-1-2 1,-6 3-2,6-5 16,-9 8 0,11-10 7,-8 7 0,0-5 3,-6 6 1,0-6-5,0 5 1,0-5-1,0 7 0,0-3 0,0 2 0,0 0 0,1-7 0,5 8 0,-1-10 0,7 3 0,-9-2 0,5 0 0,0 1 0,-6 3 166,4-2 9,4-3-157,-8 4 0,5-5-20,-7 3 35,0-3-7,0 6 153,0-8-107,7 0 0,-2 0-37,7 0 50,-9 0-345,4 0 163,-7 0 0,3 0 37,3 0 5,-4 8 61,5-6 0,-5 11-3,4-7 0,-2 6 3,8-6 0,-6 5 1,6-2-13,1 0 1,-4-5-30,3 2 0,0 1-21,5-1 1,-1 2 0,-2-3-103,-3 1 1,-5 1-440,5-1 285,-7-5 312,3 15 0,-7-13 0,0 3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2.365"/>
    </inkml:context>
    <inkml:brush xml:id="br0">
      <inkml:brushProperty name="width" value="0.08571" units="cm"/>
      <inkml:brushProperty name="height" value="0.08571" units="cm"/>
    </inkml:brush>
  </inkml:definitions>
  <inkml:trace contextRef="#ctx0" brushRef="#br0">18 1 7686,'0'11'-1578,"-2"-1"1495,-4-2 181,4-2 394,-5 1-211,7-5 1,1 6-191,5-8 1,4 0 0,7 0 14,1 0 1,-1 0-1,1-2-117,-1-4 0,1 4 0,-1-3 0,1 1 42,-1-2 1,1 4 0,-1-4 0,1 4-36,-1 2 1,-5-6-1,-1 0-79,3 3 0,1 1 0,3 2-153,-1 0 0,-5 0-166,0 0 0,-7 0 193,7 0 0,-6 0 209,6 0 0,-1 0 0,7 0 0</inkml:trace>
  <inkml:trace contextRef="#ctx0" brushRef="#br0" timeOffset="429">88 263 7880,'11'0'-363,"1"0"0,0 0 0,5 0 257,1 0 1,-1 0-1,1 0 177,-1 0 0,1 0 0,-1 0 36,0 0 1,1 0 0,-1 0 24,1 0 1,-1 0-1,1 0-70,-1 0 0,1 0 0,-1 2 1,1 1-92,-1 3 0,-5 0 0,-1-6-107,3 0 1,2 0 0,1 0-229,0 0 0,1 0 364,-1 0 0,1 8 0,-1 2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1.170"/>
    </inkml:context>
    <inkml:brush xml:id="br0">
      <inkml:brushProperty name="width" value="0.08571" units="cm"/>
      <inkml:brushProperty name="height" value="0.08571" units="cm"/>
    </inkml:brush>
  </inkml:definitions>
  <inkml:trace contextRef="#ctx0" brushRef="#br0">53 52 6038,'-18'0'92,"9"-1"1,3-5 0,2 4 444,-2-4-52,4 4-82,-6 2-310,8 0 1,0 2 0,2 2-54,4 2 1,4 7 0,7-1-35,1 3 1,-1-3-1,1 0 1,-1-1-59,1-1 0,-3 6 0,0-7 0,-6 3-111,5 0 1,1-3 0,1 5-1,-2-4-150,-3-3 1,-5 5-1,5-4 313,-4 1 0,6-5 0,-3 5 0</inkml:trace>
  <inkml:trace contextRef="#ctx0" brushRef="#br0" timeOffset="480">611 0 6563,'-12'0'207,"0"0"1,6 8-145,-6 3 1,9-1 0,-5 0-1,2 0-14,1-1 0,-3 3 1,4 5-1,-4-1-17,-3-4 0,6 3 0,-4-3 1,-2 5-7,3 6 1,2-3 0,-5 3 0,3-3-6,-1-2 1,-2 4-1,-2 4 1,1-1 6,-2 0 0,4 0 1,1-3-1,-1 1 5,0-2 0,6 4 0,-3 0 0,1-5-1,0-1 1,-2 0 0,4 0 0,0 2 3,-1 2 1,4 0 0,1-4-55,0-3 0,-3 7 1,-1 2-62,-2-5 1,0-6 0,6-2-276,0 1 0,2-5-105,4-3 0,-2-3 459,9-2 0,-3-7 0,8-2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8.988"/>
    </inkml:context>
    <inkml:brush xml:id="br0">
      <inkml:brushProperty name="width" value="0.08571" units="cm"/>
      <inkml:brushProperty name="height" value="0.08571" units="cm"/>
    </inkml:brush>
  </inkml:definitions>
  <inkml:trace contextRef="#ctx0" brushRef="#br0">419 35 7424,'-8'-9'-948,"6"1"1109,-6 0 0,6 6 74,-4-4-142,5 4 0,-9 2-64,4 0 1,-2 2 0,-5 2-1,3 4-6,2 2 0,-5 1 0,4 7 1,-3-3-17,0-3 1,6 9 0,-3-3 0,-2 1-9,3 1 1,-3-3-1,-1 2 1,5 3 12,0 1 0,-1 0 1,-6-5-1,5-1-50,1 1 0,-4-1 0,5 1 0,-4-1 26,-2 1 1,4-1 0,-3 1 0,0-1 4,3 0 1,-1-1 0,6-2 2,-2-3 0,-5 2 0,3 1-39,-2-2 0,6-2-212,-2-4-136,4-5 258,2 7 119,0-8 1,0 2 36,0 4 1,-2-4 0,-1 6-105,-3-1-108,-8-5 189,12 6 0,-5-8 0,7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5.090"/>
    </inkml:context>
    <inkml:brush xml:id="br0">
      <inkml:brushProperty name="width" value="0.08571" units="cm"/>
      <inkml:brushProperty name="height" value="0.08571" units="cm"/>
      <inkml:brushProperty name="color" value="#008C3A"/>
    </inkml:brush>
  </inkml:definitions>
  <inkml:trace contextRef="#ctx0" brushRef="#br0">367 141 7569,'-6'-12'-467,"-2"0"396,-1-1 1,3-3 0,-6-1 42,-2-1 0,5 7 1,-3-1 0,6 6 0,-5-4 82,-3 3 0,-1 1 1,-3 6-29,1 0 1,-1 0 0,1 0 0,-1 2-38,1 4 0,-1 3 1,-1 11-1,0 1-3,1 2 1,-3 3 0,11-5 0,-2 2-3,1-1 0,7 3 0,-2-2 0,4-2 29,2-1 0,0-3-6,0 1 0,8-3 0,3-3 0,5-6-3,1-4 0,1-2 0,-1 0 0,1 0-2,-1 0 0,1-8 0,-1-2 0,1-1 1,-1-1 1,1 0 0,-1-5-1,1-1 1,-1 1 0,-1-1 0,-5 1 2,-5-1 1,2 1 0,0 0 0,-1-1 5,1 1 0,0-1 0,-4 1 32,2-1 0,1 3 0,-3 1 119,2 2-182,0 9 48,-6-5 1,2 16 0,2 3-15,1 5 0,1 1 0,-4 1 0,2-1 3,2 1 0,2-1 0,-4 2 0,3 3 16,3 1 0,-4 6 0,4-5 0,-1-1-15,1 2 1,-4-6-1,3 5 1,1-5 2,0-1 0,-4-1 0,3 1 1,1-1-65,0 0 1,-6-5 0,2 0-1,-3-1 20,3-1 0,-4 0-538,4-4 110,-4-4 1,0 5 448,4-7 0,-4-15 0,5-5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53.304"/>
    </inkml:context>
    <inkml:brush xml:id="br0">
      <inkml:brushProperty name="width" value="0.08571" units="cm"/>
      <inkml:brushProperty name="height" value="0.08571" units="cm"/>
    </inkml:brush>
  </inkml:definitions>
  <inkml:trace contextRef="#ctx0" brushRef="#br0">1 716 8006,'2'-12'-1127,"1"1"1030,3-3 56,0 7 59,-6-1 1,2 8 82,4 0 0,-4 2-12,4 4 1,-4 3 0,-2 11-32,0 3 1,0-4-1,0 7 1,0-1-26,0 4 0,0 4 0,0 2 0,0 0-23,0 0 1,0 2 0,0 1 0,0 3-32,0-2 1,0 3 0,0-1-1,0-2-61,0-2 0,0-2 0,0 0 1,0-2-24,0-4 0,0 2 1,0-6-1,0 0-51,0 0 1,0-1-1,0-7 7,0 1 1,0-6 148,0-1 0,-8-7 0,-2 4 0</inkml:trace>
  <inkml:trace contextRef="#ctx0" brushRef="#br0" timeOffset="780">1 786 7013,'0'-17'-343,"0"5"1,0 0 378,0-1 0,0-3 31,0-1 0,2 1 1,3 3-12,7 1 0,-2 6 1,1-4-1,3 3 28,2 3 1,1 0 0,0 0 0,1-2-28,-1 2 0,7 2 1,-1 2-1,-2 0-49,-1 0 1,-3 0 0,1 0 0,-1 0-46,1 0 1,-1 6 0,0 2 0,1 0-63,-1-1 1,-1 7 23,-4-2 0,1 3 0,-7 3 40,-2-1 1,-4 1 0,-6-1 24,-6 1 0,-3-7 1,-3 1-1,1-1 16,-1-1 0,1 0 1,0-6 11,-1 2 1,1 5-1,-1-5-89,1-2 0,-1-2-16,1-2 38,7 0 0,4 0 1,12 0 53,6 0 0,3 0 0,3-2 0,-1-2-1,1-2 1,-1 0 0,1 6 0,-1 0 11,0 0 0,1 0 0,-1 0-9,1 0 1,-1 0 0,1 0-5,-1 0 0,-5 0 1,0 0 1,1 0 1,3 0 0,-1 2-1,-1 2-1,-3 2 0,-7 2 0,4-4 1,-2 3 3,0 3 1,0-4-1,-6 6-5,0 1 0,0 3 6,0 1 1,-8-1 0,-2-3 3,0-1 1,-5-8 0,3 2 17,-3-4 0,-3 3 0,1 1-14,-1-2 1,1-2 0,-1-2-5,1 0 1,5 0-1,1 0-12,-3 0 1,-2 0-26,-1 0 1,5 0-287,1 0-303,7 0 613,-4 0 0,8 0 0,0 0 0</inkml:trace>
  <inkml:trace contextRef="#ctx0" brushRef="#br0" timeOffset="1626">1207 856 7916,'10'-6'-796,"2"0"616,-8 0 1,9 4 0,-5-1 0,3-5 110,2-2 1,-4 6 0,1-4-1,0 1 105,0-5 1,-4 2 0,3-1 13,-1-3 1,3-1-1,-5-3 1,-1 1-22,-4-1 0,-1 1 1,0-3-1,0-1-57,0-2 1,0-6 0,0 3 0,0-1-19,0-4 0,0-2 0,-1-2 1,-4 0 29,-1 0 1,0 6-1,6 0 1,-2 0 118,-3 2 1,3-4 0,-5 8 0,1 1-37,0 3 0,-1 1 1,1 1-45,-7-1 1,0 1 0,0 1 0,2 3 5,3 1 1,-5 8 0,3-3-94,0-1 0,-5 6 6,4-4 0,1 4 55,-2 2 1,9 2 0,-6 4 2,2 6 0,3 5 0,-6 4-1,2 3 0,0-1 1,5-4-1,-3 3 14,2 1 0,-4 2 0,2-4 1,2 3-8,3-3 1,1 4 0,0 1-1,0-1 11,0 0 0,0-2 0,0-3 0,0 1-7,0 2 1,0 1 0,1-5 0,3 2 6,2 3 0,0-1 0,-6-4 1,0 3 6,0 1 1,6 0 0,0-5 0,-3-1 7,-1 1 1,4-1 0,0 1 0,0-1 7,2 1 1,-1-1 0,7 0 0,-2 1-22,1-1 1,-3 1 0,1-3 0,4-1-16,0-2 1,-4-3 0,2 5 0,0-4 5,2-3 0,2 1 0,2-4-56,-3 2 1,2 0 0,-3-4 0,-1 1-315,-2 3 0,-1 0 85,7-6 0,-1 0 275,1 0 0,-1 0 0,2 0 0,-3 0 0</inkml:trace>
  <inkml:trace contextRef="#ctx0" brushRef="#br0" timeOffset="2072">1782 769 7916,'-7'9'-226,"2"-1"-4,-6-8 1,-1 8 0,-4 3 95,-3 5 0,9-4 0,6-1 144,1 3 1,3 1 0,0 3 25,0-1 0,3-7 0,-1-2 0,6-2-30,2-1 0,3 7 0,3-6 0,0 0-3,-4 1 1,5-5-1,-1 4 1,5-4-50,0-2 1,-2 0 0,-1 0-1,0 0 15,-1 0 0,6-6 1,1-1-1,-3-3 15,-2-4 1,7-1 0,-1-3-3,-4 1 0,0-1 0,-12 1 0,-1-1 134,-2 1 0,1-1 1,-9 1-56,-3 0 0,0 1 0,-7 2 1,-2 5-36,0 1 0,-10 2 0,-2 6 1,1 0-152,0 0 0,-5 0 0,2 0 0,1 0-36,4 0 1,4 6 0,0 0 160,2-2 0,-1 5 0,1 1 0</inkml:trace>
  <inkml:trace contextRef="#ctx0" brushRef="#br0" timeOffset="2831">2655 769 7916,'19'-8'-1449,"-11"6"1294,9-14 1,-15 12 239,4-7 0,-5 5-30,-1-6 1,-7 8-1,-6-1 1,-1 3 2,-5 2 1,-4-6 0,1 0 0,-3 2 23,0 2 1,4 2-1,-5 0 1,0 2-19,5 4 0,-4-4 1,1 6-59,3-1 0,2 3 0,0 8-74,2-1 1,8 1 0,2-1-8,6 0 1,1 1-1,0-1 53,0 1 1,1-7 0,6-1 1,5-2 1,2-2 0,5-6 0,0 0-1,2 0-9,3 0 1,1 0 0,-4 0-1,3 0-4,-3 0 1,-2-2 0,-1-2 0,-2-4 59,3-2 0,-5 5 0,0-7 110,-2-2 1,-7 1 0,6-1 240,-3 3-121,-2 7-303,-6-4 13,0 8 1,-3 0-1,0 2 43,-3 4 1,-1 3 0,7 9 0,0-1-3,0 1 1,0-1-1,0 1 1,0 1 37,0 4 0,0-1 0,0 5 1,2 0 27,4 0 0,-3-3 1,2 3-66,-2-2 0,2 4 1,0-4-1,-1 1 1,-2 1-17,-2 0 25,0-6 0,0 6 0,0-5-62,0 1 0,-6 0 0,-1-5 1,-2-1 0,-4-1 0,-4-3 127,0-1 1,-2-8-1,-3 4-16,-1-1-54,-1-5 0,6 6 1,-1-8-1,-2 0 41,-3 0 0,2-6 0,4-1-456,0-3 289,2-2 0,-9 1 0,5-1 1,2-2 27,4-1 0,4-3 0,0 1-191,4-2 1,4 3 274,2-2 0,0-7 0,0-2 0</inkml:trace>
  <inkml:trace contextRef="#ctx0" brushRef="#br0" timeOffset="3337">3145 541 5775,'9'0'935,"2"0"-821,-6 0 0,-3 2 1,5 2 49,1 2-119,3 0 1,0 0 0,0 2-1,3-1 22,2 1 0,1 6 0,3-5 0,1 3-59,2 0 0,3-3 0,-5 5 0,4-2-13,2 1 1,0 1-1,5-1 1,-6-1-34,0 2 0,5-1 1,-4 1-1,2-3-101,0 3 0,-8-4 0,4-1-177,1-1 1,-7 4 41,5-6 1,-12 1 273,-8-1 0,-8-4 0,-6 6 0</inkml:trace>
  <inkml:trace contextRef="#ctx0" brushRef="#br0" timeOffset="3899">3494 419 7916,'0'-9'-456,"0"1"0,0 10 0,-1 2 509,-5 1 0,2 7 0,-6-4 1,0 0-5,1-1 1,3 7 0,-4-2 0,1 1 1,-2-1 1,2 3 0,-4-3 0,1 3-19,-2 3 0,1 1 0,-2 3 0,4 1-18,-2-2 0,3-1 1,-2-1-1,0 2-4,3 3 1,-4-1 0,5-5 0,-1-1-14,1 0 0,-3 1 1,5-1-1,1 1-19,-4-1 1,8 1 0,-6-1 31,-1 1-26,5-1 1,-6 1 53,3-1 0,4 1-51,-3-1-95,3 0 0,2-5-306,0 0 290,0-8 1,-3-2-1,0-10 123,-3-2 0,0-2 0,6-5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51.638"/>
    </inkml:context>
    <inkml:brush xml:id="br0">
      <inkml:brushProperty name="width" value="0.08571" units="cm"/>
      <inkml:brushProperty name="height" value="0.08571" units="cm"/>
    </inkml:brush>
  </inkml:definitions>
  <inkml:trace contextRef="#ctx0" brushRef="#br0">613 1 7844,'18'0'-1308,"-9"0"1357,-1 0 0,-8 1 89,0 5 0,0-2-109,0 8 0,0-6 1,0 5 0,-6 1 0,0 5-39,3 1 0,-5-1 1,2 1-1,0 0 1,-2-1 0,4 0 0,-7 1 1,-1-1 5,2 1 0,-5-1 0,5 0 0,-1-1-10,-1-4 0,0 3 1,-5-3-1,-2 1 1,2-1 1,-1 4 0,1-6-1,0 2-9,-1-1 1,-5-1 0,0 3 0,-1-2 10,-1-4 1,4 4 0,-7-5-1,3-2-39,4-2 0,-4-2 0,1 0 1,3 0-20,2 0 0,1 0 0,1 0 41,-1 0 1,3-8 31,3-4 1,-1-3 0,7-3 2,2 1 0,2 0 1,4-1-8,4 0 0,-4 8 1,5-1 3,1 3 1,2-3-1,7 3-6,1-2 0,-1 7 0,1-6-1,-1 2 1,6 3 17,1-8 0,-1 8 1,-6-1-1,1 3 36,-1 2 0,1 0 1,-1 0 2,1 0 1,-7 0 0,1 0-40,2 0 0,-5 0 0,3 2 1,2 1-16,1 3 1,-3 2-1,-1-4 7,3 3 0,1 3 0,3-4 0,-1 0-6,2 2 0,-2-6 1,1 5 9,-1 1 0,5-3 1,-3 4-1,-3 1 43,-1-1 0,1-3 1,1 5-41,1-4 1,-1 6 0,0-11 1,1 6 0,-1 1 1,1-2 0,-3 6-141,-3-1 0,-2-6-142,-4 5 1,-3-1-212,9 2 475,-8 3 0,11-13 0,-5 7 0</inkml:trace>
  <inkml:trace contextRef="#ctx0" brushRef="#br0" timeOffset="404">1399 262 7630,'10'0'-934,"-1"0"995,-3 0 1,-2 0 0,8 0-100,2 0 0,-4 0 0,2 0 1,1 0 92,3 0 0,1 0 1,1 0-1,-1-1-47,0-5 1,3 4 0,1-4 0,5 4-58,1 2 1,0 0 0,4 0 0,-4 0-31,-2 0 1,1-6-1,-5 0-164,2 3 0,0 1 243,-5 2 0,-1 0 0,0 0 0</inkml:trace>
  <inkml:trace contextRef="#ctx0" brushRef="#br0" timeOffset="949">1662 88 6310,'0'11'98,"0"1"0,0-6 0,2 5-17,4-5 0,-2 8-24,6-2 1,-5-3-1,3 2 1,-2-2 11,0 1 1,-1 1-1,-3 7-34,4-1 0,-4 0 0,3 1-45,-2-1 0,-1 5 1,2-3-1,0-2-29,1-3 0,-3 2 0,-2 1-81,0 1 0,2 0 0,2-1-673,2 0 793,7-7 0,-3 6 0,8-7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50.104"/>
    </inkml:context>
    <inkml:brush xml:id="br0">
      <inkml:brushProperty name="width" value="0.08571" units="cm"/>
      <inkml:brushProperty name="height" value="0.08571" units="cm"/>
    </inkml:brush>
  </inkml:definitions>
  <inkml:trace contextRef="#ctx0" brushRef="#br0">0 0 7914,'12'0'-182,"-1"0"-245,3 0 0,1 0 406,3 0 1,-6 0 0,-1 0-26,3 0 1,1 0-1,3 0 1,-1 0 64,1 0 1,-1 0 0,1 0-8,-1 0 1,1 0 0,-4 2 0,0 2-14,-2 2 1,0 0 0,5-6-38,0 0 0,1 0 0,0 0-73,-2 0 1,-4 2 0,0 1 32,1 3 0,-5 2 0,1-4 78,-2 2 0,-6 2 0,5-3 0,-12 5 0,-2 7 0</inkml:trace>
  <inkml:trace contextRef="#ctx0" brushRef="#br0" timeOffset="380">52 297 7525,'2'11'-1005,"4"-4"1045,6 0 0,-2-5 1,1 6 34,3 0 1,-4-6 0,1 4-5,3-5 0,1-1 1,3 0-17,-1 0 1,1 0-1,-1 0 1,1 0-10,-1 0 0,0 0 1,1 0-41,-1 0 0,0 0 0,1 0-27,0 0 1,-2 0-1,2 0-79,0 0 0,-6 0 0,0 0-336,1 0 0,2 0 436,3 0 0,0-7 0,-2-3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48.829"/>
    </inkml:context>
    <inkml:brush xml:id="br0">
      <inkml:brushProperty name="width" value="0.08571" units="cm"/>
      <inkml:brushProperty name="height" value="0.08571" units="cm"/>
    </inkml:brush>
  </inkml:definitions>
  <inkml:trace contextRef="#ctx0" brushRef="#br0">1 36 7999,'9'0'-96,"-1"0"86,-8 0 1,2 0 40,4 0 0,2 7 0,5 3 0,-3 2-44,-2-1 1,5-1 0,-1 4 0,1-3-178,-1 3 1,9 1 0,-3 3-30,1-1 0,5-5 1,-3 0-442,0 1 660,2-5 0,5 7 0,-3-5 0</inkml:trace>
  <inkml:trace contextRef="#ctx0" brushRef="#br0" timeOffset="481">629 18 7895,'10'-2'-720,"-4"-4"759,-4 4 62,-2-5 1,-2 7-129,-4 0 0,2 0 54,-8 0 1,8 2 0,-7 3-2,3 7 0,-5 4 0,1 1-3,-4 1 0,1 5 1,1 0-1,3-2-40,-3-1 1,-1 3 0,-3 0-1,3 1 9,3 1 1,-4-6 0,7 5 0,-3-3-4,0 2 1,8-3 0,-3 3-1,1-4 6,0-1 1,0 0 0,6-1 0,-2 0 2,-3 1 0,3-1 1,-4 1 0,4-1 1,2-5 0,0-1-63,0 4 1,0-1-151,0 4 0,0-6-535,0-1 748,0-7 0,8 4 0,1-8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47.678"/>
    </inkml:context>
    <inkml:brush xml:id="br0">
      <inkml:brushProperty name="width" value="0.08571" units="cm"/>
      <inkml:brushProperty name="height" value="0.08571" units="cm"/>
    </inkml:brush>
  </inkml:definitions>
  <inkml:trace contextRef="#ctx0" brushRef="#br0">1 262 6356,'0'-10'566,"8"3"-312,-7 7-221,7 0 1,-6-6-257,4 0 272,-4 0 11,13 6 4,-5 0-46,8 0 1,-1 0 6,1 0-19,-1-8 48,0 6-77,1-5 47,-1 7 0,7 0 1,-1-2-1,-2-2 12,-1-2 1,-3 0 0,1 6-41,-1 0 0,-1 2 1,-3 2-34,-1 2 0,-8 7 0,2-1 0,-4 4 1,-4-1-1,-4-1-6,-6-3 1,2-1 0,-2 4-1,-1-5-14,-2-1 1,-3 6 40,1-3-4,7-3 0,-4 2 1,7-6-24,-3 2 1,6 1-73,-2-1 42,4-4 76,2 6 1,8-8-1,4 0 51,3 0 1,3 0-1,-1 0-12,1 0 1,-1 0 0,1 0 2,-1 0 0,1 0 0,-2 0 0,2 2-34,0 3 0,-6-2 0,-3 4 0,1-1-5,0 0 0,-6 2 1,3-2-11,1 5 0,-7 5 1,4-1 8,-10-3 0,2 3 0,-9-5 1,-1 2 11,-3-1 0,-1-1 0,-1 4 0,0-5 10,2-1 0,-2 4 0,1-6 0,-1-1-1,1 3 1,-1-6-1,1 6 1,-1-2-19,1-1 0,-8 1 0,-3-6 8,1 0 0,2 6 1,8 0-174,-1-2 0,1-2-177,-1-2 0,1 0 149,-1 0 185,9-8 0,1-9 0,8-11 0</inkml:trace>
  <inkml:trace contextRef="#ctx0" brushRef="#br0" timeOffset="480">542 18 7919,'10'-2'-358,"-2"-2"-895,-1-2 985,-5 0-1,6 6 441,-8 0 0,2 0 0,3 0 1,7 0-58,4 0 1,1 0 0,1 0-15,-1 0-42,0 0 1,1 0-41,0 0 0,-1 6 74,0 0-35,1 7-54,0-11 1,-2 14-2,3-5 0,-5-1 0,1 2 0,-5 1 0,3 3 0,-1 1 0,-1 1-11,3-1 0,-5 1 0,1 1 0,-1 3 12,2 1 1,-6 0 0,4-3 0,0 1 1,-5 2 1,-3 2 0,-1-3 0,0 3-11,0 2 1,0-4 0,0 6 0,-1 1 4,-6-3 1,-2 0 0,-8-6 0,-2 5 8,3 1 0,-2-6 0,-1 3 0,-2 1-9,-3-2 0,-1 0 1,4-5-1,-2-1-18,1 0 1,-3 1 0,0-4-1,0 1-266,-1-4 0,-3-1 283,6 2 0,-8 4 0,4-7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00.771"/>
    </inkml:context>
    <inkml:brush xml:id="br0">
      <inkml:brushProperty name="width" value="0.08571" units="cm"/>
      <inkml:brushProperty name="height" value="0.08571" units="cm"/>
    </inkml:brush>
  </inkml:definitions>
  <inkml:trace contextRef="#ctx0" brushRef="#br0">1 298 8053,'0'0'0</inkml:trace>
  <inkml:trace contextRef="#ctx0" brushRef="#br0" timeOffset="72">88 210 8053,'18'-17'0</inkml:trace>
  <inkml:trace contextRef="#ctx0" brushRef="#br0" timeOffset="630">140 175 6981,'0'12'174,"0"0"0,0-6 1,0 5-1,0 3-192,0 1 1,-1-3 0,-3 0-1,-2 1-10,2 3 1,-4 1 0,2 1 28,2-1 1,3 1-19,1-1 1,0 1 0,0-1 4,0 0 0,-2-5 0,-2 0 11,-2 1 1,0 3 1,6 1 26,0-7 0,8-2 41,3-8 1,-1 0-1,2 0-29,1 0 0,3 0 1,1 0-42,1 0 1,-1 0 0,1 0-18,-1 0 0,-5 0 1,0 0-1,1 0 1,3 0 15,1 0 0,1 0 1,-1 0-1,1 0-66,-1 0 1,0 0-1,1 0 1,-1 0-67,1 0 0,-1 0 0,1 0-123,-1 0 1,-5 0 0,0 0 77,1 0 1,-3 0 179,1 0 0,-7 0 0,4 0 0</inkml:trace>
  <inkml:trace contextRef="#ctx0" brushRef="#br0" timeOffset="964">507 333 6939,'-8'-10'70,"7"2"1,-7 10 51,8 4 0,0 4-80,0 7 1,-6 1-1,0-1 1,2 1-13,2-1 0,2-5 0,0-1 0,0 3-72,0 1 1,0 3-1,0-1 1,0 1-46,0-1 0,0 1 0,0-1-184,0 1 0,0-7-348,0 1 619,0-8 0,8 10 0,2-3 0</inkml:trace>
  <inkml:trace contextRef="#ctx0" brushRef="#br0" timeOffset="1560">787 1 7977,'17'0'-268,"1"0"1,-7 0 0,1 0-1,1 0 212,3 0 0,-4 0 0,-1 0 96,3 0 1,1 0-1,3 0 1,-1 0 32,1 0 0,-1 0 0,1 2 0,-1 2-46,1 1 1,-7 7 0,1-4-1,1 2-32,3 3 1,1 3-1,1 1 1,-1 1-33,1-1 0,-6 1 1,-1 1-1,1 2 10,-2 3 0,3-1 1,-7-6-1,-2 3 12,-2 3 0,4-4 0,-1 5 0,-1-3 1,-2 2 0,-2-3 0,0 5 0,0-2 9,0 1 1,-6 1 0,1-4 0,-1 2-10,-2-1 0,4-1 0,-6 0 0,1 2 8,-1-1 1,4-3 0,-4-2-1,1 1 6,-1 0 1,4-1 0,-3 1-1,-1-1 0,0 1 0,4-3 0,-3-1 1,-1-4-13,0-3 1,4 5 0,-5-4-107,-3 1 1,-1 1 14,-3 2 1,1 1-249,-1-7 351,9 0 0,-7-6 0,6 0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04.100"/>
    </inkml:context>
    <inkml:brush xml:id="br0">
      <inkml:brushProperty name="width" value="0.08571" units="cm"/>
      <inkml:brushProperty name="height" value="0.08571" units="cm"/>
    </inkml:brush>
  </inkml:definitions>
  <inkml:trace contextRef="#ctx0" brushRef="#br0">1 18 7846,'0'10'-984,"0"-2"1136,0-8 0,0 2 0,2 2-80,4 1 0,-2 7 0,5-4 0,1 1-45,0 5 1,-5 0-1,5-1 1,0-1-71,0 1 1,-5 1 0,7 0-1,2-3-39,1 3 1,-3-1 0,-1 1 0,3-4-70,2-3 1,1 5 0,0-4-24,1 2 0,-1-7 174,1 3 0,-1 4 0,1 0 0</inkml:trace>
  <inkml:trace contextRef="#ctx0" brushRef="#br0" timeOffset="522">560 18 6126,'0'-9'528,"0"1"-418,0 8 107,0 0-162,-9 0 1,8 2-1,-5 4 1,1 3-11,1 1 0,1 5 0,-4-3 0,1 4-22,0 1 1,-5 1 0,2-1-1,2 0 6,-1 1 0,-3-1 0,3 1 0,0 1-11,-1 5 1,-1-5 0,2 6 0,0-2-3,0 1 1,-3 5 0,4-4 0,1 0-12,-1 1 0,5-1 0,-5-4 0,1 2-24,0-1 1,0-3 0,6-1 0,-2-1 12,-4 1 0,3-1 0,-1 0-52,1 1 1,2-1 0,-4 1-43,0-1 0,-1 1 1,4-3-1,-2-1-123,-1-2 0,-1-7-420,6 7 643,0-9 0,8 6 0,1-9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05.201"/>
    </inkml:context>
    <inkml:brush xml:id="br0">
      <inkml:brushProperty name="width" value="0.08571" units="cm"/>
      <inkml:brushProperty name="height" value="0.08571" units="cm"/>
    </inkml:brush>
  </inkml:definitions>
  <inkml:trace contextRef="#ctx0" brushRef="#br0">0 636 7602,'12'11'-675,"-1"-5"0,1-4 733,6-2 1,-1 0 0,0 0-2,1 0 1,-6 0 0,-1 0 0,3 0-25,1 0 1,3 0 0,-1 0 0,1 0-44,-1 0 0,1 0 0,-1 0 0,1 0-91,-1 0 0,-5 0 0,-1 0 0,3 0 47,1 0 0,-3 0 1,-2 2 53,-2 4 0,-3-4 0,-5 5 0,0-7 0</inkml:trace>
  <inkml:trace contextRef="#ctx0" brushRef="#br0" timeOffset="359">35 933 7960,'0'11'-289,"8"-3"1,-4-8-1,7 0 283,3 0 1,1 0 0,3 0 24,-1 0 0,7 0 0,-1 0 0,-2 0 45,-1 0 1,-3 0 0,3 0 0,1 0-109,2 0 1,0 0 0,-5 0 0,-1 0-66,1 0 0,1 0 1,3 0-1,1 2 109,-2 4 0,-1 3 0,-3 9 0</inkml:trace>
  <inkml:trace contextRef="#ctx0" brushRef="#br0" timeOffset="1716">3544 9 7771,'11'-8'-1399,"-3"8"1426,-8 0 0,0 8 1,0 9 10,0 1 0,0-1 0,-3 1-5,-2-1 0,2 0 1,-5 1-15,1-1 0,3-1 0,-5-2 1,-2-3 9,3 3 0,-5 1 0,-4 3 1,0-3-13,-1-3 0,-1 3 0,-2-3 0,-3 4-22,3 1 1,-4-5 0,0-3 0,-1 1 19,0 0 0,3-4 0,7 3 0,-3-1 9,2-4 1,0-2 0,-1-2-1,0 0-20,1 0 1,0 0 0,-1 0 8,0 0 0,2 0 1,-3-2-1,2-4-31,1-5 0,-2-3 1,0 0-1,3 3 25,2-3 1,0-1-1,7-3 1,2 1-2,2-1 0,2 1 0,0-1-10,0 1 1,0-1-11,0 1 1,8 1 0,3 3 10,-3 1 1,9 8-1,-6-2 0,5 4 0,2 2-4,-2 0 1,-4 0 0,0 0-1,1 0 6,2 0 0,3 0 0,0 0 0,-1 0 12,0 0 0,1 0 0,0 0 22,-1 0 1,0 6-1,2 0 1,-3 0-37,1 2 0,-1-4 0,-1 5 0,-5-1-22,5-4 1,0 6-1,3-1 8,-2 1 0,2 0 0,0-6-1,-1 1 1,0 7 0,1-6-1,-3 0 18,-3 2 1,3-5 0,-3 7 0,1 0 35,-1-1 0,2-3 0,-7 4 0,2 0-16,-1-1 1,4-3 0,-5 4-1,0 0-13,1-1 0,6-5 0,-3 4-10,6 0 0,-1-6 0,2 5-3,0 1 1,-1-6 0,0 4-73,1-4 1,0-2-1,-3 2-189,-3 4 1,3-4-307,-3 3 573,-5-3 0,1 6 0,-8 2 0</inkml:trace>
  <inkml:trace contextRef="#ctx0" brushRef="#br0" timeOffset="3042">1188 952 6816,'17'0'-108,"-7"-2"97,-4-4 0,3 4 0,3-4 23,4 3 0,-4-2 0,-1 0 1,2 1 16,3 2 0,2-4 1,-1 0-1,0 2 1,1 2 0,-2 0 1,4-1-1,1-3-33,2 2 0,3 2 0,-4 0 0,2-2 0,4-2 0,-5 0 0,6 6 0,0 0 18,-2 0 0,13-5 0,-7-1 0,-1 2-5,0 2 0,-4 2 1,7 0-1,0 0-9,0 0 0,0-6 0,0 0 0,-1 2-2,1 3 1,0 1 0,1 0 0,-2-2 2,1-4 0,-6 4 1,0-4-1,2 4-1,2 2 1,2 0 0,0 0 0,-2 0-1,-4 0 0,4 0 1,-4 0-1,5 0-14,0 0 1,-1 0 0,-2 0 0,-2 0-11,2 0 1,2-2 0,3-2-1,-2-2 14,2 3 1,-2 1-1,-1 0-43,-3-4 45,3 4 0,-7-8 0,9 6 0,-2-2 21,-4 3 1,3-5 0,-6 2 0,-1 0 28,-1-2 0,5 7 0,-3-5 0,1 4-1,4 2 1,-4-2-1,3-2 1,-2-2-28,-1 2 0,4 2 0,-5 2 1,-1 0-17,1 0 1,5 0 0,-4-2 0,1-2-1,2-1 0,-3-1 0,4 6 0,-4 0 0,-2 0 0,7 0 1,-4 0-1,3-2 32,-1-4 0,0 4 0,-4-4 1,2 4-10,2 2 0,-2 0 0,0 0 0,2 0-19,-3 0 0,5 0 0,-4 0 1,4 0 2,-2 0 1,3 0 0,-7 0-16,1 0 1,6 0 25,-3 0-41,-5 0 0,6 0 20,-8 0-7,8 0 10,-12 8 0,14-6-1,-3 4-182,-6-4 178,10 6 7,-6-6 0,0 5-6,2-7-3,-10 0 0,12 0 2,-9 0 0,6 0 1,-5 0-1,-2 0 47,3 0 0,-2 0 0,4 0 0,0 0-23,-1 0 0,-2 0 1,4 0-1,-3 0 4,-5 0 0,6-2 0,-2-2 32,-3-1 1,-2-1-38,-1 6 0,-6 0-2,-2 0 1,2 0 9,6 0 0,0-6 29,-2 0 65,3 0-95,-2 6-6,0-7 1,1 5-3,0-4 0,-8 4 18,2 2 0,0 0-6,6 0 0,-9-2 0,-2-2 15,2-2 1,-6-1-41,9 7-12,-7 0 1,3 0-422,-2 0-585,-4 0 1015,7 0 0,-18-6 0,0-4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10.257"/>
    </inkml:context>
    <inkml:brush xml:id="br0">
      <inkml:brushProperty name="width" value="0.08571" units="cm"/>
      <inkml:brushProperty name="height" value="0.08571" units="cm"/>
    </inkml:brush>
  </inkml:definitions>
  <inkml:trace contextRef="#ctx0" brushRef="#br0">420 123 7771,'18'0'-1334,"-9"0"1455,-1 0-55,-8 0 0,0 2-21,0 4 1,0-2 0,0 7-20,0 3 0,0-4 0,0 1-11,0 3 0,-2 2 1,-2 1-13,-2 0 1,-5 1 0,3-3 0,-2-1 4,-3-2 1,3-1 0,-2 7-1,-1-1-31,-3 1 1,-1-3 0,-3-1-1,-1-3 18,-2 3 1,-1-4 0,5 1 0,-2 1 1,-3-2 0,1 3 0,6-6 0,-1-3 2,1-2 1,1 0 0,3 2 0,1 2 0,-2-3 0,5-1 0,-1-4-23,2-3 0,2 1 1,4-6-1,-1-1-24,-3 2 1,0-3 0,6-5 20,0-1 1,2 1-1,2-1 24,2 1 0,-1 5-8,-5 0 0,2 3 1,2-5-26,2 2 1,2 9 26,-2-3 0,3-2 23,9 2 1,-1-5 0,1 5 8,-1 2 0,-5 2 0,0 2 1,1 0-5,3 0 0,1-6 1,1 0 3,-1 2 0,0 2 0,1 2 23,-1 0 1,-5 0 0,-2 2 43,-2 4 1,5-2-52,-1 8 1,-3-3 0,1 5 0,0-4-11,0-3 1,-5 5-1,7-4-80,2 2 0,1 1 0,3 5-55,-1-5 1,-5 3 0,-3-6 0,1 0-75,0-1 0,-4 5 0,3-4 179,-1 1 0,6 3 0,-5 5 0</inkml:trace>
  <inkml:trace contextRef="#ctx0" brushRef="#br0" timeOffset="377">893 211 7028,'11'5'-359,"1"1"404,2-2 0,1 4 0,3-2 0,-2-1 10,2 3 0,0-6 0,-1 6 0,1-2-28,-1 0 1,1 5 0,-2-3 0,3 0-56,-2-1 1,5 5-1,3-4 1,-4 0-39,-2-1 0,-1 5 0,-1-4 0,0 0 31,1-1 0,0 5 0,-1-4-303,0 1 1,-5-5 337,0 2 0,0-4 0,4-2 0</inkml:trace>
  <inkml:trace contextRef="#ctx0" brushRef="#br0" timeOffset="732">1276 123 6902,'-11'0'-333,"2"2"342,1 4 0,-4-2 0,6 7 0,0 3 28,-1 2 1,3 1 0,-6 1-1,-1-1-39,3 0 0,2 1 1,-4-1-1,0 1-4,1-1 1,-1 1 0,-3-1-1,3 1-39,2-1 0,0-1 1,3-3-1,1-1-231,0 1 1,-1-3 275,-1 2 0,5-1 0,-7 8 0</inkml:trace>
  <inkml:trace contextRef="#ctx0" brushRef="#br0" timeOffset="1061">1747 263 7741,'19'0'-518,"-2"0"1,1 0 517,-2 0 0,3 0 1,-2 0-1,3 0-24,2 0 1,-3 0-1,7 0 1,-2 0-253,-2 0 0,9-6 276,-1 0 0,3-7 0,1 3 0</inkml:trace>
  <inkml:trace contextRef="#ctx0" brushRef="#br0" timeOffset="1518">2623 1 7873,'7'10'-259,"-6"-3"0,10-5 1,-8 4 201,3 6 0,0-2 0,-5 1 0,4 3 114,1 1 1,1 3 0,-2-1 0,1 1 4,-3-1 0,1 6 0,-1 1 0,3-1 81,-1 2-91,-4 2-37,-1 8 1,0-6 13,0 1 0,0-1 1,0 7-1,0 3-5,0 3 1,0-1 0,0-6-1,0 0-66,0 0 82,0 0-203,0-8-10,0 6 95,0-6 1,0 0 0,0-4 0,0-3-120,0-3 0,0 1 0,0-1-395,0 1 592,0-9 0,8 7 0,2-7 0</inkml:trace>
  <inkml:trace contextRef="#ctx0" brushRef="#br0" timeOffset="2291">2623 123 7799,'16'-6'-337,"2"-1"0,0-1 219,-2 0 1,2 0 0,0 4 0,0-1 194,-2 1-25,2 2 0,0-6 1,-9 6-152,7-6 135,-7 8 10,10-7-19,-2 5 6,0-6 1,2 8 0,3 0 0,1 0 1,-2 0 1,-2 0-1,-1 0 1,1 0 3,6 0 0,-6 0 1,3 0-73,-2 0 1,-4 2 0,-3 2 0,-4 3-10,0 3 1,-3-4-35,-6 6 67,0-1 1,-6 1 0,-3-2-1,0-1-6,-4 1 1,-3-4 0,-4 4-13,-2-3 35,3 7 1,-7-12 0,8 6 0,0-3 1,2 1 1,4 2 0,0-4-5,-2 2 1,1 1-1,0-3-33,0 2-2,9 0 0,4-6 0,12 0 21,5 0 1,-1 0 0,1-2 0,2-2 6,-3-2 0,8 1 0,0 5 1,-4 0 30,0 0 1,-2 0-1,-1 0 1,0 0-5,2 0 1,-8 0 0,0 0-19,2 0 0,2 7 1,-1 3-24,-4 0 1,-4 3 0,4-5 30,-3 2-21,-1-6 1,-6 11-12,0-3 14,0 3 1,0-3-1,0 0 2,0 1 1,-7 3-1,-5-1 1,-1-1 21,1-3 1,-3-5-1,3 4 1,-3 0-1,-2-1 1,-2-3 0,2 4 0,0-2 4,-1-4 217,0-3-186,-7 7 1,11-5-4,-2 3-128,1-4 110,-1-2-7,-3 0-82,11 0 1,-9 0 0,6 0-241,-4 0 1,2 0-104,2 0 132,8 0 87,-5 0 176,8 0 0,0 0 0,0-8 0,0-3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59:48.647"/>
    </inkml:context>
    <inkml:brush xml:id="br0">
      <inkml:brushProperty name="width" value="0.08571" units="cm"/>
      <inkml:brushProperty name="height" value="0.08571" units="cm"/>
    </inkml:brush>
  </inkml:definitions>
  <inkml:trace contextRef="#ctx0" brushRef="#br0">332 350 6942,'-2'-10'-117,"-3"4"201,-7 4 0,-4 2 1,-1 0-1,1 2 1,3 2-77,1 2 1,1 5 0,-7-3 0,1 2 0,-3 3 0,-1 3-1,-2 1 1,1 1 0,3-1 0,1 1 0,3-1 0,1 1-1,5-1 1,-1 3 0,2 1 0,0 2 0,4-1 0,2-3 0,4-2 90,4 1-80,4-1 1,7-1 0,1-4 1,5 1-1,2-7-4,3-2 0,1-2 0,6-2-17,0 0 0,-1 0 0,3 0 1,2-2-1,4-4 13,1-6 1,-5-3 0,4-3 0,-2 1 5,-1-1 1,1-1 0,-6-2 0,-2-3 12,-4 3 0,-4-4 1,-9 0-1,-4-1 13,-7 1 1,-3 2-1,-2 3 1,0-1-9,0-2 0,-13 0 0,-7 7 1,-5 2-65,-6 3 1,-4 7 0,-6-4 0,-5 2-21,-5 1 1,-7-1-1,2 6 1,4 2-63,3 3 1,10-1 0,-2 6-35,5-2 1,8 5 0,5-3-1,4 2 1,3-1-4,5 3 1,5 1-1,12 1 1,5-2 146,5-3 0,9 1 0,2 5 0</inkml:trace>
  <inkml:trace contextRef="#ctx0" brushRef="#br0" timeOffset="333">961 192 7484,'12'-17'0,"-3"-1"-219,-1 1 0,0 5 1,-4 1 357,2-3 1,-1 4 77,-5-1 1,2 7-159,4-2 1,-4 6 0,4 6 0,-4 6 11,-2 3 0,0 3 0,2-1 0,2 2-57,2 5 0,-1-3 0,-3 6 0,2 0-29,2 1 1,2-1 0,-4 4 0,1-4-249,-1-2 1,0 4 0,0-5 0,2-1 56,-2 2 1,-2-6 0,-2 5 0,0-5 205,0-1 0,-8-1 0,-2 1 0</inkml:trace>
  <inkml:trace contextRef="#ctx0" brushRef="#br0" timeOffset="1042">769 437 7569,'6'-12'-62,"2"3"0,1 1 0,5 4-36,1 2 0,3-4 1,-1 0 110,1 2 1,-1 2-1,1 2 1,-1 0-30,1 0 1,-1-5 0,2-1-1,3 2 24,1 2 1,2 0-1,-1-2 1,3-4 13,0-1 0,6 3 1,-4-4-1,4 1-97,2-1 0,-2 4 1,-2-6-1,-4-1 61,-2-3 1,4 5 0,-7-1 0,-5-2 21,-3-1 1,-4 3 0,3 1 80,-1-3 0,-8-2 38,1-1 0,-3 5 31,-2 1-148,0 7 0,0-2-15,0 12 1,0 4 0,0 7 0,0 0-2,0 1 0,0-1 1,0 3-1,0 1 3,0 2 1,0 3 0,0-5 0,2 2 3,4-1 1,-4 3 0,6-2 0,-2-2-26,0-1 0,5 3 1,-5 0-1,-2-1 0,0-3 1,0-1-1,1-1-5,-1 1 0,-2-1 0,0-1-20,4-5-14,-4 5 32,6-14 17,-8 13 16,0-13 0,0-2 1,0-11-12,0-5 1,2-1-1,4-1-1,5 1 1,5-1 0,1 1 0,1-1-28,-1 1 1,2 5 0,3 2 0,1 3 54,-2 3 1,-1-4 0,-1 2-1,3 2 69,1 2 0,2 2 0,-4 0 0,3 0-54,-3 0 0,0 0 0,1 0 0,1 2-21,-2 4 1,-1-2 0,-3 8-71,1 1 0,-9 3 1,-1 1-1,-1 1-13,-2-1 1,1 1 0,-6-1 0,-2 1-50,-4-1 0,3-1 0,-8-3 0,2-1-72,-1 1 192,6 3 0,-11 1 0,5 1 0</inkml:trace>
  <inkml:trace contextRef="#ctx0" brushRef="#br0" timeOffset="1497">2342 646 7569,'16'0'-43,"2"0"1,-1 0 0,1 0-211,-1 0 0,0 0 0,1 0 251,-1 0 0,1 0 1,-1-1-1,1-3 28,-1-2 0,1 0 1,-1 4-1,1-2-20,-1-2 0,2-5 0,-3 3 0,2 0 6,-1 0 1,-1-5 0,-3 3-1,-1-2 16,1 1 1,-3 5 0,0-6 25,-3-1-26,-1 5 0,-8-6 0,-3 9 0,-7 1-16,-4 2 0,-1 2 1,-2 2-1,-3 2-14,-1 1 0,-6 1 1,4-4-1,-1 2 50,1 2 1,2 7 0,5-1 64,1 4 0,5 1 1,3 1-62,1-1 1,2 1 0,6-1-1,0 0-14,0 1 0,0-1 0,2 1 0,4-1-43,5 1 1,5-7-1,1-1 1,1 0-101,-1 0 0,7-7 0,-1 3 0,-2-2-78,0 2 1,1-4 0,1 4 0,-1-4 80,-3-2 1,5-6 0,-2-2 101,1-2 0,-5-1 0,0-7 0</inkml:trace>
  <inkml:trace contextRef="#ctx0" brushRef="#br0" timeOffset="1902">2934 577 7569,'12'0'0,"0"0"-215,1 0 268,-5-8 0,8 6 0,-4-4 0,3 4-107,2 2 1,-5 0 0,0 0-1,1 0 95,3 0 0,1 0 1,1 0-19,-1 0 1,1 0-1,-1 0 1,0 0-49,1 0 0,-1 6 0,1 2-2,-1 1 0,2 1 1,-5 4-1,0-3 1,-2 3 0,-9-4 0,5 1 16,0 3 1,-6 1 4,4 3 1,-4-7 40,-2 1 1,-8-8 40,-4 2 0,-3-4 0,0-4-2,3-4 0,-2 2 1,6-8-19,-2-1 0,7-3 0,-3-1-52,4-1 1,2 1 0,2 0-1,4-1-30,5 1 1,-1 5 0,2 0 0,2 1-161,1 1 1,2-4 0,3 7-1,1-1 185,3 0 0,15-5 0,-3 3 0</inkml:trace>
  <inkml:trace contextRef="#ctx0" brushRef="#br0" timeOffset="2733">4802 612 7569,'10'-2'-125,"-4"-4"1,-2-4 0,-1-2-14,3 1 0,8 7 0,-4-4 1,1 2-1,2-1 177,0-3 0,2 6 1,2-4-1,1 2 169,-1 1-172,1-1 1,0 0-1,-1 0 1,0 2 0,1 2 35,-1 2 0,1 0 1,-1 0-1,2 0-27,-3 0 0,7 2 0,1 2 1,-1 4-64,2 2 1,-6 1 0,6 5 0,-6-3 1,-2-1 0,-1 0 0,-3 5 0,-4 1-68,-1-1 1,4 0-1,-6 1 56,-2-1 0,-3 1 14,-1-1 1,-1-1-1,-5-3 1,-6-3-12,-3-2 0,-3-2 1,1-6 33,0 0 1,-1 0-1,0 0 28,1 0 0,1-8 0,3-4-31,1-3 0,9-3 0,-3 1-4,3-1 1,3 1 0,3-1 0,0 1 0,5 0-14,2-1 1,2 1 0,5-1 0,0 3-76,1 3 1,5-4 0,2 7-1,0-3-43,1 0 1,5 9 0,-4-5 0,0 2 128,-4 0 0,4-7 0,1 3 0</inkml:trace>
  <inkml:trace contextRef="#ctx0" brushRef="#br0" timeOffset="3138">5780 524 7544,'18'10'-226,"-7"3"1,2-7 132,0-2 0,-4-2 0,2 0 1,-2 2 106,1 2 1,2 0 0,4-6 0,2 0-2,0 0 1,-1 0-1,0 0 1,1-2 15,-1-4 1,1 4-1,-1-6 1,2 2-29,-3 0 0,-4-5 0,-1 3 0,2-2-20,-4-3 0,1 3 0,-7-2 18,3-1 1,0 3 3,-6-1 0,-2 5 1,-4-4-1,-5 2 16,-4 4 0,-3 2 0,-2 2 0,0 0 6,-5 0 1,0 0 0,4 2-1,-2 2 1,1 2 0,3 6 1,1-5-1,2 3-13,-2 4 1,6 1 0,2 3 0,2-1-14,5 1 1,1-1 0,2 1 0,0-1 3,0 1 1,2-1 0,4-1 0,5-3-84,5-1 0,3-3 0,2 5 0,4-4-50,3-3 0,1-1 0,9-4 1,-1 2-37,5 2 165,-2 0 0,4-14 0,0-2 0</inkml:trace>
  <inkml:trace contextRef="#ctx0" brushRef="#br0" timeOffset="3733">6950 472 7569,'0'-18'-590,"-2"3"1,-3 1 574,-7 3 0,-4 7 0,-1-4 0,0 2 24,-1 0 1,-5 0 0,0 6-1,1 0 26,3 0 1,-4 0-1,-1 0 1,3 0 24,1 0 0,3 0 0,2 2 0,2 4-48,0 6 1,1-2 0,-2 1-1,0 3 4,2 1 1,8 3 0,-2-1 0,4 1-30,2-1 1,2 1 0,2-1 0,4-1-4,2-5 0,4 3 0,6-8 0,5-2 7,-5-2 1,7 3 0,0 1 0,3-2-50,-2-2 0,1-4 0,1-2 55,-1-2 0,-8-7 0,4 1 0,-3-3 1,-3-1-6,-3 4 0,-4-3 1,2 3 64,-4-3 0,0-3 1,2 1 66,-5-1 0,-6 7-37,-1-1 0,-1 8-43,-6-2 0,3 6 1,-5 6-37,0 6 1,5 3 0,4 5-1,0 1 9,0 2 0,0 6 0,0-3 0,0 1 41,0 4 0,0 2 0,0 0 0,0-2-14,0-2-10,7 0-6,-6 6-9,7 0 0,-2 0 1,0 0-1,0 0-112,1 0 120,-5-8-39,7 6 1,-9-15-7,0 7 1,6 0 28,0-2 1,-1 0-27,-5-5-15,0-1 51,-8-7 1,-1 6-7,-9-5-21,0-3 1,-4 0 12,-2-8 1,0 0-51,0 0 1,2 0-1,-5 0 1,-1-2-1,3-4 1,0-6-1,4-1-81,2 1 0,1-3 0,0 1 0,3-5-332,3-5 0,4 1 456,8 6 0,0-10 0,0 1 0</inkml:trace>
  <inkml:trace contextRef="#ctx0" brushRef="#br0" timeOffset="4180">7265 454 7569,'17'-7'-221,"2"-1"34,-3-4 1,-4-1-1,-1 7 1,3 2 221,1 2 0,3-4 0,0 0 26,0 2 1,4 2 0,2 2 0,-3 0 20,-2 0 1,0 0 0,0 0 0,1 0-40,5 0 1,-3 8-1,-5 2 1,2 2-57,-3-1 0,-4 1 0,-1 5-34,-4 1 0,5-1 1,-6 1 15,-3-1 1,0 1 11,-3-1 1,-9-7 96,-3-4 0,3-4 0,-3-4-66,-2-4 0,6 2 0,-3-8 1,4-1 8,2-3 1,-2-1 0,1-1-56,3 1 0,0-1 0,3 1 1,3-1-17,3 1 1,-3-1 0,9 3 0,1 1-28,2 3 1,-3 5-1,0-4 1,3 1-60,7-1 1,-2 6-1,2-2 1,0 4-49,1 2 0,-4 0 1,6 0 183,1 0 0,-7-8 0,6-1 0</inkml:trace>
  <inkml:trace contextRef="#ctx0" brushRef="#br0" timeOffset="4539">8244 332 7569,'0'10'-601,"1"3"424,5-7 1,-3 0 217,9-6 0,0 0 0,6 0 42,-2 0 1,2 0 0,0-2-52,0-4 0,-2-2 0,2-5-79,0 1 1,-3 1-1,-2-7 1,-1 1 1,-7-1 59,1 1 1,-6-1-1,-6 3 17,-6 3 1,2 4 0,-2 8 0,-2 0-13,-1 0 1,-3 0 0,2 2 0,-2 4 6,0 6 1,0 3-1,2 3 1,-1-1-22,7 1 0,-5 5 1,8 0-1,-1-1-24,1-3 0,0-2 1,7 1-1,0-1-129,0 1 1,2-1 0,4-1 64,6-4 1,3 1 0,4-7-1,4-2 83,-1-2 0,9-2 0,-4 0 0</inkml:trace>
  <inkml:trace contextRef="#ctx0" brushRef="#br0" timeOffset="4992">9012 175 7336,'0'-18'-900,"0"7"968,0-1 0,0 1 71,0-7 1,-9 8-114,-1 5 0,-7 3 0,1 2-36,-2 0 0,0 2 0,0 1 0,2 5-21,-3 2 0,5-4 0,-1 5 16,5 3 0,5 1 1,-1 3 12,5-1 1,1-5 0,1 0 25,5 1 0,1-3 0,10 0 1,-2-1 25,4 1 0,5-6 0,-3 4 0,3-2-22,-3-1 0,4 7 0,-2-6 0,0 0-1,3 1 0,-7-3 0,5 6 0,-8 0-13,-4-1 0,5 1 1,-9 4-1,5-5-13,-1-1 0,-10 6-15,4-3 1,-4-1 0,-4 0 38,-4-2 0,-2 3 0,-11-5-13,2-2 0,0-2 1,-2 0-1,-3 2 0,-4 1-16,-1-1 0,0-2 1,-2-2-1,5 0-75,-2 0 0,13 0 0,-5 0 0,2 0-123,0 0 1,8-2-1,-1-2-45,1-1 0,7-3 247,-5 2 0,4 4 0,2-6 0</inkml:trace>
  <inkml:trace contextRef="#ctx0" brushRef="#br0" timeOffset="5517">9763 140 7431,'9'-17'0,"-3"-1"-194,-4 1-1,3 5 1,1 0 0,-3-1 189,-8-3 1,1 6 0,-6 3 0,-4 1-8,-2 0 1,-2 0-1,2 6 27,-3 0 1,2 0 0,0 0 0,-1 0 9,0 0 0,2 0 1,-2 2-8,0 4 0,3-2 0,2 8 0,2 1 11,4 3 0,0-5 0,2 1 0,-1 2-3,3 1 1,3 1 0,3-3-1,3-1 10,-1 1 1,3-3 0,4 0-1,3-1-20,3 1 1,0-6-1,0 4 1,-2-2-2,2-1 1,6 3-1,-2-4 1,1 4-11,-5 2 0,-2-5 0,-3 7 0,0 0 11,0-3 1,-4 7-1,2-4-35,-4 3 0,-2-3 1,-5-1-61,0 3 0,0 1 1,0 3 58,0-1 0,-1-7 0,-4-2 36,-8 0 1,-2-4 0,-2 5 0,-1-1-3,0-4 0,2-2 0,-3-2 0,2 0-24,0 0 0,-1 0 1,0 0-1,2 0-49,-2 0 0,0 0 0,0 0-435,2 0-60,-2 0 554,9 0 0,0 0 0,9 0 0</inkml:trace>
  <inkml:trace contextRef="#ctx0" brushRef="#br0" timeOffset="5746">10094 262 7569,'18'0'-481,"-8"0"455,-2 0 0,-7 0 0,4 2 0,-1 4 95,0 6 0,-2 3 1,-2 3-131,0-1 1,0 1 0,0-1 0,0 0-89,0 1 0,0-1-440,0 1 589,0-1 0,0 1 0,0-1 0</inkml:trace>
  <inkml:trace contextRef="#ctx0" brushRef="#br0" timeOffset="5920">10286 140 7569,'-6'-17'-25,"0"-1"0,0 1-144,6-1 1,-5 6 0,-3 3-96,-1 1 1,-3 2 0,-6 6 263,2 0 0,5 8 0,4 2 0</inkml:trace>
  <inkml:trace contextRef="#ctx0" brushRef="#br0" timeOffset="6365">10688 350 7569,'10'-8'-936,"-2"6"1032,-8-6 0,-8 10 0,-4 4-45,-3 5 1,-2 5 0,0 1 0,4 1-52,2-1 0,1 1 1,-3-1-1,2 1 10,3-1 0,2 1 0,9-1 13,3 1 0,3-7 1,9-1-1,-1-2-8,0-4 1,8-2 0,0-2 0,0 0-23,-1 0 1,1-2 0,-1-4 0,3-6 18,0-3 0,-2 3 1,-5 0-1,2-1-21,0-3 0,-3-1 0,-11-1 0,1 1 9,-6-1 1,5 1-1,-4-1 23,-5 1 0,-10 1 0,-9 3-54,-5 1 0,3 8 1,3-1-1,-4 3-97,1 2 0,-2 0 0,6 0 1,2 0-37,-2 0 0,0 5 0,2 1 1,-1 0 163,5 2 0,5 2 0,-1 7 0,-1 0 0</inkml:trace>
  <inkml:trace contextRef="#ctx0" brushRef="#br0" timeOffset="6888">11352 297 7569,'12'0'-297,"0"0"267,-10 0 1,9 0-1,-8 2-43,3 4 0,3-2 0,-6 7-16,3 3 1,6 2 0,-6 1 0,0-1 131,1-5 0,-4 5 1,8-5 21,-4 5 0,0 1-14,-1 1 1,-4-1-2,4 1-64,-3-9 1,-6 5 28,-3-8 1,3-2-1,-7-10 8,2-6 1,2-3 0,6-3-12,0 1 0,0-1 1,0 1-1,0-1-40,0 1 0,8 1 1,3 3-1,6 1 10,-1-1 0,2-3 1,2 1-1,4 1 38,4 2 0,-1 7 0,1-5 1,-1 2 23,0 4 1,0 2-1,4 2 1,-4 0-6,-2 0 1,5 8 0,-5 4 0,1 3-31,-2 3 1,0-7-1,-5 1 1,1 1-38,-3 3 1,5 3 0,-14 3 0,4-1-100,0-5 0,-7 1 0,2-5 0,-1 3-57,0 3 1,0-7-1,-6 1 184,0 2 0,8-7 0,3-1 0,5-4 0,1-2 0,0 0 0,2 0 0,5 0 0,2-8 0,17-1 0,2-9 0</inkml:trace>
  <inkml:trace contextRef="#ctx0" brushRef="#br0" timeOffset="7349">12922 297 7569,'11'-17'-391,"-5"-1"322,-5 9 1,-1-7 233,0 4 1,0-3-287,0-3 1,-7 9-1,-4 1 1,0 2-1,0 0 94,-3 2 1,3 1 0,0-1 0,-3-2 38,0 2 0,-5 2 0,3 2-24,-2 0 1,0 2 0,0 2-1,2 4 3,-2 1 1,3-3 0,0 6-1,5 1 15,-4 3 0,5-5 0,2 1 1,1 2-19,0 1 1,0 3 0,9-1 41,3 1 1,-3-7-1,9 1 1,1 0 41,4-3 0,2 7 0,2-5 0,3 3-5,-3-2 0,4 3 0,0-5 0,3 2-36,3-1 1,-6-1 0,-2 3 0,-4-1-15,-1 2 0,-2-1 0,2 1 1,0-3-34,0 3 1,-8-4-1,1 1-51,-4 3 1,0 2-1,-9-1 40,-4-3 1,-5 1 0,-5-7 2,-2-2 0,-6-2 1,2 0-1,-1 2-24,4 2 0,-3-1 0,-3-5-103,5 0 0,1 0 0,0 0-139,3 0 0,0-2 290,4-3 0,4-5 0,8-8 0,8-7 0,2-2 0</inkml:trace>
  <inkml:trace contextRef="#ctx0" brushRef="#br0" timeOffset="7576">12940 350 7263,'0'-10'-314,"0"2"1,-1 8 375,-5 0 1,1 0 0,-7 0 0,2 2-11,-1 4 0,-4 4 0,4 7 0,-8 2 7,-3 5 1,0-3 0,-6 8 0,2 2-48,-1 2 1,3-4 0,-4 0-1,-3 2-78,-2 2 0,3 2 1,1 0-1,-2 0-189,-2 0 1,-7-2 254,-2-4 0,-6 4 0,4-6 0</inkml:trace>
  <inkml:trace contextRef="#ctx0" brushRef="#br0" timeOffset="9031">175 1622 7569,'-8'-8'-646,"6"-2"550,-3 4 0,-3 2 38,2-7 0,0 5 82,6-6 1,0 6-56,0-5 0,2 7 0,2-4 18,2 0 1,7 5-1,-1-3 1,4-1 12,1 2 0,1-1 1,1 4-1,2-2 11,3-1 1,7-3-1,-2 4 1,4-2 5,2 1 0,0 2 1,1-1-1,3-2-5,2 3 0,6 1 0,-5 2 0,3 0-15,3 0 0,3-6 0,1 0 0,3 2-1,3 2 0,-2 2 0,8 0 0,2 0-20,2 0 0,10 0 0,3 0 0,3 0 0,-3 0 1,4-5-1,-1-1 33,7 1-12,-2-4 0,-37 8 1,-3 0-1,46-7 0,0 3 1,0-1 1,-42 2 0,-1 2-1,0 2 1,-3 0 0,50-2-22,-2-5 0,-44 7 1,1-1-1,-1-2 0,1 0 1,0 2-1,1 0 37,-3 1 1,2 0 0,6 1 0,0-2 0,-3 1 0,-1-1 0,2-2 0,0 2-10,2-2 0,1 0 0,1 0 0,2 0 0,0 3 0,0 0 0,-1-1 0,0 0-50,-1-2 1,-1 0-1,6 2 1,0 0 0,1-2-1,0-1 1,-1 1-1,0 0 59,-1 0 0,0 0 1,6-1-1,1 1 0,-2 1 1,0 0-1,-1-2 1,0 1-6,-1-3 0,2 2 1,0 2-1,0 0 0,1-2 1,1 0-1,-2 1 0,1 0-71,0 1 0,1-1 0,4-3 0,1 0 1,-6 2-1,0 0 0,5 0 0,0 0 84,1 1 0,1-1 1,2-2-1,-1-1 1,1 4-1,-3-1 1,1 0-1,-1 0-11,4 1 0,-3-1 0,4-2 0,0 0 0,3 2 1,0 0-1,0 0 0,-2 0-7,-4 1 0,3-2 0,2 2 0,3-1 0,-3 2 0,1 0 0,1-1 0,-2-2-2,-4 0 1,2 1 0,2 2 0,2 0-1,-3-2 1,0 0 0,-1 1 0,-2 0-13,1 0 1,-2 0-1,6 0 1,-1 1 0,1 0-1,1 2 1,-2-2-1,-1 0-8,-5-1 0,0 0 0,3-1 1,2 0-1,-4 2 0,2 0 0,2-1 1,0-2 21,-3 0 0,0 1 0,3 2 0,1 0 0,-5-2 0,-2 0 0,0 1 0,1 0 29,-2 1 0,-1-2 0,3-1 1,-1-1-1,-2 3 0,0 0 1,-2 0-1,-2 0-19,2-1 1,-1 0-1,0 2 1,1 2-1,-7-3 1,-1-1 0,3 1-1,-1 0 35,-1 0 1,-1 0 0,2 0 0,-2 0 0,-6 3 0,2 0 0,-4 0 0,-2 0-81,-1 0 1,-2 0-1,3 0 1,-3 0-1,1 0 1,-2 0 0,41 0-138,-15 0 0,3 0 0,-15 0 0,-5 0-40,-4 0 1,-2 2 0,-15 2 207,-1 2 0,-6-2 0,-6-2 0,-3 5 0,-2 3 0</inkml:trace>
  <inkml:trace contextRef="#ctx0" brushRef="#br0" timeOffset="9730">9081 1903 7490,'3'-10'-766,"3"4"853,-5 4 0,6 10-59,-7 4 1,0 2 0,0 5 0,0-2-24,0 1 0,0-1 0,0 2 0,0 3 23,0 1 0,6 2 0,0-3 40,-1 1-57,-3 8 1,-2-6 0,0 6 0,0-3-40,0-3 0,-2 4 0,-3-4 27,-1 2 1,-1-3 0,3 3 0,-2-2 0,0-4 50,-2-2 0,5-1 1,-8 0 81,-3-2-113,5 3 1,-6-4-1,6-1 68,-2-4-51,-3-5-16,3 11 0,-11-14 30,-2 3-5,0-3-67,8-2 0,-8 6 68,0 0-1,-6 0-96,11-6 0,-14 0 87,3 0-21,4 0-94,-7-9 1,8 6 77,-3-8 9,-6 7-130,16-12 0,-10 8 31,5-3 60,4-5 8,0 7 0,5-10-310,2 3 0,3-2 113,5 0 0,-5-5 220,4 0 0,-1-9 0,6 6 0</inkml:trace>
  <inkml:trace contextRef="#ctx0" brushRef="#br0" timeOffset="9993">8820 1763 7450,'0'-17'-412,"0"-1"1,0 1 419,0-1 0,0 7-26,0-1-275,0 8-11,0-4 304,0 8 0,7 0 0,3 0 0</inkml:trace>
  <inkml:trace contextRef="#ctx0" brushRef="#br0" timeOffset="10480">9343 1816 7569,'11'0'-364,"-4"0"1,-7 6 0,0 7 394,0 2 0,-3-3 1,1 0-1,-5 1 57,3 3 1,2 0 0,2 5 0,0 0-40,0 1 1,0 3-1,0-8 1,0 1 46,0-1-105,0 1 1,0-1 106,0 0-110,0 1 0,6-6 0,1-3 62,4-1-41,0-3 0,0 2 1,1-2-180,2-1 159,1-2 0,8-2 1,2-2-234,-5-3 240,7-6 0,-7-6-106,4 0 1,-5-1 100,-1 1 1,-2 0-5,2-1 0,-9 1 99,-3-1 179,5 1-137,-10-1-64,7 8 254,-8-6-323,0 15 0,-2-7 0,-1 10-41,-3 4 0,0-2 1,3 8-1,0 1-100,-3 3 1,0-5-1,6 1 65,0 2 1,0-5-4,0 3 1,2-2 0,4 3-112,5-1 0,5-8 0,1 1 195,2-3 0,6-2 0,2 0 0</inkml:trace>
  <inkml:trace contextRef="#ctx0" brushRef="#br0" timeOffset="11182">10234 1867 7373,'0'-17'-207,"0"0"0,0 5 1,-1 3 207,-5 1 0,1 2 0,-4 4 0,-1-2 0,1-2 34,-6 3 1,6 1 0,-3 2-27,-2 0 0,-6 0 41,-4 0 1,1 5-4,6 1 1,-2 6-39,2-7 1,1 8-7,5 0 1,-3 2 0,7 2 6,-2 1 1,5 0-1,-2-2 1,4 3 0,2-2-21,0 1 1,8-8-1,4 3 1,2-1-9,5-3 1,0 7 0,1-6 0,5 1-15,-5 1 30,7 0 1,-8-1 0,6 1 0,-6-1 1,-1 7 0,-2-1 0,1 0 0,-7 1 0,1-6 0,-5 0 0,-5-2-3,5 9 0,-6-8 1,-6-1 0,-6-2 1,-3-2 0,-3-4-1,2 0 2,-2 4 0,0 1 0,0-7 0,2 0-1,-2 0-17,0 0 1,1-7-1,1 0 15,4-2 1,-1 3 0,7-6 0,3-1-59,0-4 0,6 1 0,3-2 17,4 0 1,7 3-1,2 2 1,2 1-21,3-1 1,7-1 0,-3 0 0,5 3 30,3-3 1,-3 4-1,-2 1 1,-3-1 8,4 0 0,-6-1 0,2-7 0,-3 3 12,-4 3 0,0-3 0,-5 3 1,2-6 24,0-5 0,-2 4 1,1-5-1,-4 3 26,-1-2 0,-9 3 1,3-4 31,-4 6 0,-2 0 0,-2 1 194,-4-1 0,-3 9-184,-9 3 1,0 4-1,4 4-49,1 4 1,5 3-1,3 9 1,-1 1-38,3 4 0,0-1 0,3 5 0,0-1 6,0 2 1,0-6 0,0 3 0,0-3-38,0 2 0,0 2 0,3-5 0,0 2-30,3-1 1,6-3 0,-5-1 0,1-1-147,0 0 0,6 1-160,-3-1 372,5 0 0,1 1 0,0 0 0</inkml:trace>
  <inkml:trace contextRef="#ctx0" brushRef="#br0" timeOffset="11401">10513 1938 7569,'8'-19'-580,"2"9"704,8-2 0,-2 8 0,2-2-152,0 4 1,-1 2 0,0 0 0,2 0-1,0 0-103,3 0 0,-2 0 0,5 0 0,-1 2 131,0 4 0,6-4 0,-2 6 0</inkml:trace>
  <inkml:trace contextRef="#ctx0" brushRef="#br0" timeOffset="12163">12486 1903 7569,'9'-8'-459,"2"4"236,-5-7 1,-4-2-1,3-4 1,-4 0 404,-1 0 1,-1 5-1,-4 0-179,-8-1 0,-2 4 0,-3 3 0,1 3 17,0-3 1,0 4-1,-2-3 1,3 3 41,-2 2 0,-7 0 1,-2 0-38,0 0 0,1 0 1,10 2-15,-3 3 1,3-1-1,0 8 1,3 2 10,0 1 1,10 3 0,-2-1 0,2 0-22,3 0 1,0 1 0,0 0-8,0-2 1,8 3-1,3-4 1,6-1-11,0-2 0,-1-8 0,3 7 0,-3-3-3,1-4 1,1-2-1,0-2 1,-2 0-21,2 0 1,0-6-1,0-2 1,-2-3 23,3-2 1,-2 4 0,0-3 0,-1-1 29,-4-4 1,1 1 0,-7-2 42,-3 0 0,5 1-17,-2 0 1,-1 5-5,-5 0-22,0 9 0,-1-5 0,-3 10 53,-2 4 0,1-3 0,5 9-35,0 2 1,2-1-1,1 1 50,3-2-56,7-8-4,-10 11-55,12-13 0,-5 6 57,7-8 1,1 6-153,0 0-13,-2-2 51,2-4 0,0 0-91,0 0 1,-2 0-1,2 0 180,0 0 0,7 0 0,2 0 0</inkml:trace>
  <inkml:trace contextRef="#ctx0" brushRef="#br0" timeOffset="12709">13552 1798 7496,'11'2'-81,"0"2"1,4 4 0,0-1-75,3 1 0,-2 4 0,3-6 0,-2-1 122,-1 3 0,3-6 0,-2 4 1,1-5 2,-2-1 0,3 0 0,-2-1 0,0-3 5,1-2 1,-6-7 0,-1 1 0,3-3 7,1-3 1,1 1-1,-2-3 1,-4-1-42,5-2 50,0-8 0,-3 3-19,0-8 0,-3 3 0,4-2 0,-2-2-20,-4-4 1,-1 4 0,-4-4 0,2 3 28,2-3 1,0 5 116,-6-5 1,-6 6-17,0 6 1,-6-2 86,7 8 0,-8 0-41,7 5-43,-7 1 1,6 5-57,-5 0 1,2 8 13,5-1 1,0 3-92,-7 2 1,6 7 63,-4 5 1,4 4-41,-6 1 1,6 2 0,-3 3 0,0 3 68,6 2 0,0 2 1,3 6-1,0 0 0,0 0 10,0-1 0,0 7 1,0 0-1,3-3 18,3-1 0,-3 4 1,7-2-1,-1-2-46,2-1 0,-2-10 1,4 9-1,-1-4-140,1-4 1,4 4 0,2-8-20,4-2 0,-4-2 1,5-1-1,-3-2 1,1-2-276,1-4 1,6-5 405,-6 1 0,9-4 0,-6-2 0</inkml:trace>
  <inkml:trace contextRef="#ctx0" brushRef="#br0" timeOffset="13059">14495 1746 6714,'-18'0'-4,"0"0"0,7 5 0,2 3 0,1 2 99,3 4 0,-2 1 0,1 3-87,2-1 1,2 0 0,2 0 0,0 1-9,0 0 0,2-6 0,3-3 0,7 1-19,4 0 1,1-6 0,1 1 0,2-3-40,3-2 0,-2-2 1,9-2-1,-1-3-18,-3-3 75,7-3 1,-14-3-32,5-2 7,-4 0 96,-3-6 1,-1 3-99,-5-1 166,4 3-148,-12 1 1,5-1 2,-8-5 75,0 13 0,-2-11 1,-4 15-73,-6-3 0,-9 6 1,-2-2-1,-2 4-74,0 2 0,5 0 0,-7 0 0,-1 0-66,0 0 1,6 6 0,-5 2 42,2 2 2,8-6 65,3 11 33,12-13 0,-15 14 0,8-7 0</inkml:trace>
  <inkml:trace contextRef="#ctx0" brushRef="#br0" timeOffset="13485">15141 1781 7569,'-8'-11'-60,"4"4"0,-5 5-52,0-4 1,-5 4-1,4-3 1,-6 3-1,-2 2 23,1 0 0,6 5 0,-1 3 147,-2 2 0,-1 2 0,-1 5-29,4 1 0,-2-1 0,8 0 0,3 0-15,0 1 1,3-6-1,3-3 1,0 1-11,3-1 1,8-2 0,-2 3 0,4-3-33,1-3 0,7-2 0,-1-2 0,-2 0-1,-1 0 1,2-2-1,2-2 1,-3-3 24,-2-3 1,-1-3 0,0-3 0,-3-2 11,-3 0 0,2 1 0,-9 0 1,-2 0 14,0-1 1,-3 1 0,0-1 0,-3 1-5,-2-1 0,-4 7 0,-11 1 0,-1 2-67,-3 4 1,-4 2 0,2 2 0,1 0-34,0 0 1,-4 0-1,4 2 1,-1 2 22,1 2 0,3 8 1,8-5 57,4 1 0,6 5 0,-4-5 0</inkml:trace>
  <inkml:trace contextRef="#ctx0" brushRef="#br0" timeOffset="13788">15472 1379 7532,'0'-18'157,"3"9"-99,3 3 0,-3 6-198,9 6 1,-8 3 0,4 9 0,-2-1 0,1 2 146,2 5 0,-4-3 0,3 7 2,-1-4 1,-5 8-1,3-6 1,-2 4-1,-3-3-202,0-1 189,0 5 0,0-12 0,0 6-137,0 0 0,0-5-67,0 3-10,0-3 149,0-3 0,0-5 69,0-1 0,0-7 0,15 12 0,5-7 0</inkml:trace>
  <inkml:trace contextRef="#ctx0" brushRef="#br0" timeOffset="14259">16032 1484 7569,'17'-10'-230,"-7"2"-404,-3 8 472,-7 0 204,0 0 1,-7 1 0,-5 6-28,-3 5 0,-3-3 0,0 1 0,1 0-28,0-1 10,-8 3 1,3 3 11,-7-3 1,8 4-6,-3-5 1,4 3 19,4-2-31,-2 3 14,0-5 1,3 2 1,4-1 1,3-8-5,0 14 0,5-14-31,-3 9 33,5-8 1,1 12-10,0-5 2,0 5 1,0 1 0,1-1-1,4-3 2,1-1 0,6 0 0,-5 3 0,2-1 2,6-3 0,-2 0 1,3 5-1,-3-2 33,0-2 1,13-2 0,-8 7 0,1-4-7,0-1 1,1-3 0,1 4-1,2-2 29,-1-3-10,4 5 0,-6-6 2,4 6 1,1 0-1,-3-7 0,2 7-2,-6-1-21,-2-4 69,3 8 0,-2-13-43,1 9-10,-1-8-9,-7 12 1,4-12 43,-9 7-22,9-7-131,-12 3 0,8 0 0,-7-1-106,3 5 0,0-5 179,-6 6 0,7-2 0,4 9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5.685"/>
    </inkml:context>
    <inkml:brush xml:id="br0">
      <inkml:brushProperty name="width" value="0.08571" units="cm"/>
      <inkml:brushProperty name="height" value="0.08571" units="cm"/>
      <inkml:brushProperty name="color" value="#008C3A"/>
    </inkml:brush>
  </inkml:definitions>
  <inkml:trace contextRef="#ctx0" brushRef="#br0">53 158 7569,'0'-18'-228,"0"1"-247,0 0 0,0-1 0,0 1 418,0-1 0,-2 6 0,-4 3 108,-5 1 1,1-4 233,-2 7-114,8-1-53,-3 6-13,7 0-49,0 0 0,0 7 0,0 5 0,0 4-13,0 1 1,0 1-3,0-1-19,0-7 0,2-2 1,3-8-2,7 0 0,-2 0 0,1 0 2,3 0 0,-4-6 1,1 0 9,3 2 1,-1 0 0,1 0-2,-2-2 1,-1 1 0,7 5-30,-1 0 0,1 0 0,-1 0 0,1 0 0,-1 0 0,1 0 0,-3 2 1,-1 1-6,-3 3 1,-1 8-1,4-4 1,-3 1 8,3 1 0,-4-1 0,-1 7 0,-1-1-9,-4 1 1,4-1 0,-3 1 0,-1-1 3,-2 1 1,-2-1 0,0 1 62,0-1 0,-8 1-51,-3-1 0,-5 0 0,-1-1 0,-3-2-62,-3-3 1,4-5-1,-6 4 1,1-2-56,1-5 0,0-1 0,5-2-157,1 0 1,-1 0-189,1 0 448,7-7 0,2-3 0,8-8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0:40.487"/>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181 10295 6432,'-9'0'-84,"1"0"78,8-8 17,0 6-2,0-5 0,0 7 0,0-2 50,0-4 1,2 4-21,4-4 0,-2 4 0,7 2-2,3 0 1,1 0-1,3 0-15,-1 0 0,1 0 0,-1 0-17,1 0 0,1 0 0,2 0 0,3 0 0,-1 0-26,2 0 1,-4 0-1,7 0 1,-1 0 14,0 0 0,0 0 0,4 0 0,-2 0 2,2 0 1,2 0 0,0 0 0,-4 0 0,4 0 1,-3 0-1,3 0 24,1 0 0,-2 0 1,0 0-1,5 0 0,0 0-19,0 0 0,4 0 1,2 0-1,-1 0-4,1 0 0,3 0 1,-3 0-1,0 0 2,0 0 0,5 0 0,-3 0 0,-1 0-3,-3 0 1,4 0 0,1 0 0,5 0-15,1 0 1,-5 0 0,1 0 0,3 0 0,-1 0 0,6 0 0,-11 0 0,2 0 5,-1 0 0,-1 0 1,1 0-1,-3 0 9,0 0 1,-1 0-1,7 0 1,-2 0 22,1 0 1,2 0 0,1 0 0,-3 0-9,-1 0 0,0-1 1,5-4-1,-2 0-11,-3 2 0,3 0 1,-3 3-1,3 0-2,3 0 0,-1 0 1,1 0-1,1 0-27,4 0 0,-3 0 1,3 0 6,-4 0 1,-3 0 0,-3 0 0,-1 0 0,-1 0 11,-1 0 1,3 0 0,-7 0 13,-2 0 1,4 0-1,-1 0 1,1 0-1,0 0-6,-5 0 1,-1 0 0,-2 0-1,0 0 67,0 0 1,0 0-1,0 0 1,0 0-28,0 0 0,0 0 1,0 0-1,0 0-45,0 0 1,-1 0-1,1 0 1,-2 0-2,-3 0 1,2 0 0,-2 0 0,3 0 1,2 0 0,-1 0-1,-1 3 1,-2 0-2,-1 2 0,-1 1 0,6-6 1,-2 0 4,-4 0 1,4 0 0,-6 0-1,2 0 1,0 0 0,-2 0 0,4 0 0,-2 0 10,2 0 1,-3 0 0,1 0 0,2 0 9,2 0 0,2 0 0,0 0 1,0 0-24,-1 0 1,3 0 0,2 0 0,2 0-16,-2 0 1,-2 0-1,-1 0 1,3 2 3,2 4 1,0-4 0,-6 4 0,0-4 6,0-2 1,5 0 0,1 0 0,-2 0 7,-2 0 1,-8 0 0,0 0 0,0 0 4,-2 0 1,6 5-1,-6 1 1,2-2 15,1-2 1,-7-2 0,4 0 0,0 0-11,0 0 0,-3 0 0,3 0 0,0 0 2,0 0 1,-4 0-1,5 0 1,-3 0-14,-4 0 0,-1 0 0,-3 0 0,1 0-36,-1 0 1,-5 0-1,-1 0 14,3 0 0,-4 0 0,1 0 65,3 0 1,-5 0-14,3 0 1,0 0-24,5 0 1,1 0 3,-1 0 0,-5 0 8,-1 0 28,1 0 0,6 0-22,-1 0 0,-5 0-6,-1 0 1,-5 0 23,6 0-37,-1 0 0,7 0 3,-1 0 1,-5 0-6,0 0 1,-1 0 0,7 0 2,-1 0 1,1 0-1,-1 0 1,1 0-7,-1 0 0,1 6 1,-1 0-1,0-2-5,1-2 1,-1-2 0,1 0 0,-1 0-7,1 0 0,-1 0 1,1 0-1,1 0-29,4 0 0,-1 0 0,7 0 0,0 0-3,-2 0 0,6 0 0,-4 0 0,2 0 3,-2 0 1,4 0 0,-4 0 0,4 0 1,2 0 0,0 0 1,-2 0-1,-2 0 34,-2 0 1,-1 0-1,3 0 1,-4 0-2,-2 0 1,4 0 0,-4 0 0,1 0-7,-1 0 1,-2 0 0,-3 0 17,3 0 1,-4 0 0,5 0 0,-5 0-2,-2 0 1,-5 0-1,0 0 6,1 0 1,-3 0-4,2 0 0,-7 0-53,7 0-148,-8 0 87,4 0 1,-6 0 0,2-2 0,1-4 102,-1-6 0,-2-3 0,-17-11 0,-5-1 0</inkml:trace>
  <inkml:trace contextRef="#ctx0" brushRef="#br0" timeOffset="12650">1 0 6398,'0'3'1,"6"67"16,-6-4 0,0 0-10,0 2 1,0-1-1,0 3 1,0 0-13,0 0 1,6 6-1,-1 1 1,-1 1 4,-2 0 0,-2 3 0,2-5 0,2-1 1,2 3 0,0 2 0,-6 5 1,0-2 10,0-1 0,0-1 0,0 9 0,0-1 0,0-2 0,5 10 1,1-9-1,-2 3-11,-2 4 1,-2-6 0,0 4 0,0-3-3,0-3 1,6 6 0,0 2 0,-2 0-4,-2 0 1,-2-2-1,0-3 1,0 1-9,0 2 0,2 0 0,1-4 0,3 3 9,-2 1 0,-2 0 0,-2-4 0,0 2 3,0 3 0,2 4 0,2-4 0,2-1 0,-2 2 0,-3 0 1,0-44-1,-2 1 0,1 47-4,0-4 1,3-43 0,0 1-1,3 40 1,-2 7-1,-2-2 1,-2-45 0,0 0 0,0-2 0,0-1 0,0 1 0,0-1 0,0 2 1,0-1 0,0 44 0,0 0-1,0-2 18,0 1 0,1-44 1,0 0-1,3 49 0,-1-48 1,0-1-7,0 49 1,-1-47-1,-2-1 1,0 46-1,0 2-3,0 0 0,0-2 1,1-46-1,0 1 0,1-2 1,0 1 2,1-1 0,0 2 0,0-1 0,0 2 0,-3 43 1,0 1-1,0-48 1,0 2-1,0-1 1,0 0-1,0 1 1,0-1-1,0 49-34,0-47 1,0-3-1,2 46 1,2-2-1,2-3-43,-3-3 1,-1 0-1,-2 1 1,0-3 11,0-3 188,0 3-133,8-13 1,-6 7-1,4-5 1,-4 3-1,-2-5 1,0-2 3,0-6 0,0 4 0,0-4 0,0 2-2,0-2 1,0-4-1,0-5 1,0 1-2,0 2 1,6 0-1,-1-5 1,-1-2 1,-2-5 1,-2 2-1,0-5-1,0 2-1,0-6 0,0 3 0,0-8 0,0-4-1,0-1 0,0-7 1,0 3-1,0-2 8,0 1 1,0-7-1,0-5 122,0 1 31,0 3 145,0-7 24,0-1-348,0-8-206,0 0 28,0-8 0,0 5 1,0-9 0,0 7-298,0-8 494,8 2 0,2-14 0,7-3 0</inkml:trace>
  <inkml:trace contextRef="#ctx0" brushRef="#br0" timeOffset="32145">723 9666 7569,'-10'-7'-118,"-4"3"-681,9-8 558,-1 8 1,8-4 0,4 8 240,5 0 0,-3-7 0,8-3 0,-7-7 0</inkml:trace>
  <inkml:trace contextRef="#ctx0" brushRef="#br0" timeOffset="32478">740 9003 7479,'-6'-12'0,"-1"2"-424,-3 3 1,4 1 17,-6 6 283,9 0 0,-3-2-44,12-3 167,3-6 0,9-6 0,-1-1 0</inkml:trace>
  <inkml:trace contextRef="#ctx0" brushRef="#br0" timeOffset="32691">793 8479 7193,'-12'-12'-1127,"0"2"1054,8 5 1,-3-5 72,7 4 0,7-4 0,3-7 0</inkml:trace>
  <inkml:trace contextRef="#ctx0" brushRef="#br0" timeOffset="32908">985 8025 7569,'9'-7'-594,"-1"4"0,-8-7 366,0 5 184,0 3 1,0-8-33,0 4 0,0 2 76,0-7 0,8-1 0,2-6 0</inkml:trace>
  <inkml:trace contextRef="#ctx0" brushRef="#br0" timeOffset="33108">1212 7413 7259,'-2'11'-1204,"-4"-6"1140,-4-3 0,1-4 1,5-2-1,6-4 64,3-1 0,9-3 0,-4-5 0</inkml:trace>
  <inkml:trace contextRef="#ctx0" brushRef="#br0" timeOffset="33296">1526 6767 7328,'0'-17'-931,"0"0"796,0-1 0,0 6 2,0 1 133,0 7 0,0-12 0,0 14 0,0-5 0</inkml:trace>
  <inkml:trace contextRef="#ctx0" brushRef="#br0" timeOffset="33487">1771 6313 7569,'9'-17'-955,"-3"-1"665,-4 9 1,-2-7 175,0 4-49,0 5 163,0-1 0,0 0 0,0-2 0</inkml:trace>
  <inkml:trace contextRef="#ctx0" brushRef="#br0" timeOffset="33667">2102 5772 7390,'0'-18'-366,"0"1"1,-5 5-1,-1 1 218,2-3 148,2-1 0,10-3 0,1 1 0</inkml:trace>
  <inkml:trace contextRef="#ctx0" brushRef="#br0" timeOffset="33859">2522 5073 7180,'7'-17'-523,"-5"-1"1,4 1 508,-4-1 0,0 1-62,4-1 0,-2 9 76,7 3 0,1-11 0,5-3 0</inkml:trace>
  <inkml:trace contextRef="#ctx0" brushRef="#br0" timeOffset="34029">2976 4445 7357,'11'-16'-728,"1"4"0,-8-3 728,2 3 0,-4 4 0,-2-7 0,0 5 0</inkml:trace>
  <inkml:trace contextRef="#ctx0" brushRef="#br0" timeOffset="34212">3360 3903 7569,'10'-8'0,"-5"-3"-446,-3-5 342,6-1 1,-6-1-64,4 1 0,-4 5 0,0 3-295,4 1 462,-5 2 0,15-2 0,-6-2 0</inkml:trace>
  <inkml:trace contextRef="#ctx0" brushRef="#br0" timeOffset="34396">4111 3205 7569,'0'-18'0,"2"3"-150,4 3 1,-4-4-446,3 5 1,-1 3 594,2 2 0,-4-3 0,6-1 0</inkml:trace>
  <inkml:trace contextRef="#ctx0" brushRef="#br0" timeOffset="34571">4635 2733 7450,'7'-17'-268,"-5"-1"0,6 3-79,0 3 0,-6 2 181,4 4 1,3 5 165,3-5 0,4-4 0,1 0 0</inkml:trace>
  <inkml:trace contextRef="#ctx0" brushRef="#br0" timeOffset="34782">5263 2244 7366,'18'-15'-189,"-1"3"1,-5-4 0,-2 5 0,-1-5 158,1-1 0,-4-1-44,6 1 1,-7 1-1,7 3 12,2 1 0,1 6 1,3-3 61,-1 1 0,1-6 0,-1 5 0</inkml:trace>
  <inkml:trace contextRef="#ctx0" brushRef="#br0" timeOffset="35418">1002 9736 7569,'-10'-8'-392,"1"7"23,3-5 0,4-4 1,-4-2 39,4-3 329,2-3 0,0 1 0,0-1 0</inkml:trace>
  <inkml:trace contextRef="#ctx0" brushRef="#br0" timeOffset="35603">1177 9108 7569,'11'-26'-773,"1"-3"551,-8-4 0,10 6 0,-7 2 205,3 0 1,2 5 0,3-3-1,1 3-46,1 4 0,-3-2 0,9 0 1,-4 1 62,-1-1 0,5-5 0,0 1 0,-1-1 0,-3-4 0,-1 0 0</inkml:trace>
  <inkml:trace contextRef="#ctx0" brushRef="#br0" timeOffset="35768">1613 8130 7298,'10'-26'-339,"-2"7"0,-8-6 308,0-1 0,6 7 0,0-4 1,-1 4 23,3 1 0,-4 2 1,8 3-1,1 1-51,3 0 0,1 1 0,1-1 0,-1-1-90,1-3 1,-1 1 147,1 3 0,7-11 0,2 3 0</inkml:trace>
  <inkml:trace contextRef="#ctx0" brushRef="#br0" timeOffset="35929">2085 7169 7398,'0'-23'-91,"0"-1"0,0-5 0,0 6 0,2 2 140,4 2 0,-2 1 0,5 0 1,1 3-221,0 3 0,1-3 0,9 3 1,1-2-267,2 3 437,1-5 0,1-1 0,2-10 0</inkml:trace>
  <inkml:trace contextRef="#ctx0" brushRef="#br0" timeOffset="36093">2522 6366 7569,'0'-18'-97,"2"3"1,1 1 0,3 2 0,-2-1 110,-2-3 1,-2 6-1,0-3-340,0-1 1,8 5 0,3-3 325,5-1 0,1-3 0,1-1 0</inkml:trace>
  <inkml:trace contextRef="#ctx0" brushRef="#br0" timeOffset="36268">3133 5388 7337,'-12'0'-642,"1"0"0,5 0 642,-6 0 0,6 0 0,-5 0 0,7-8 0,-4-2 0</inkml:trace>
  <inkml:trace contextRef="#ctx0" brushRef="#br0" timeOffset="36467">3552 4794 7569,'0'-18'-789,"0"9"0,0-1 789,0 4 0,8-4 0,1-7 0</inkml:trace>
  <inkml:trace contextRef="#ctx0" brushRef="#br0" timeOffset="36677">4198 3938 7569,'10'-17'-296,"-2"5"-379,-8 0 1,0 7 674,0-7 0,0 0 0,0-5 0</inkml:trace>
  <inkml:trace contextRef="#ctx0" brushRef="#br0" timeOffset="36855">4862 3257 7264,'17'-17'-413,"1"-1"0,-7-5 0,-1 0 382,-2 1 1,-2 3 30,-6 1 0,0 9 0,0 1 0</inkml:trace>
  <inkml:trace contextRef="#ctx0" brushRef="#br0" timeOffset="37034">5630 2646 7569,'12'-6'-935,"-1"0"471,-7 0 464,12 6 0,-14-7 0,6-3 0</inkml:trace>
  <inkml:trace contextRef="#ctx0" brushRef="#br0" timeOffset="37963">1351 9893 7569,'0'-17'-576,"0"7"0,0 1 419,0 4 1,2 0 187,4-7-31,-4 8 0,14-11 0,-7 6 0</inkml:trace>
  <inkml:trace contextRef="#ctx0" brushRef="#br0" timeOffset="38163">1666 9544 7569,'0'-10'-1377,"-2"3"1113,-4 7 264,4 0 0,-13 0 0,5 0 0</inkml:trace>
  <inkml:trace contextRef="#ctx0" brushRef="#br0" timeOffset="38343">1788 9317 7569,'0'-17'-394,"0"-1"1,0 7 0,0-1 0,0-2 393,0-1 0,8-2 0,2-1 0</inkml:trace>
  <inkml:trace contextRef="#ctx0" brushRef="#br0" timeOffset="38526">2033 8619 7569,'5'-18'-304,"1"1"-37,0-9 0,-6 7 221,0-4 0,0 9 0,0 2-10,0-1 1,6 3 0,2 0 129,1 3 0,3-7 0,5 4 0</inkml:trace>
  <inkml:trace contextRef="#ctx0" brushRef="#br0" timeOffset="38704">2364 8007 7569,'8'-17'-500,"-6"7"1,6-5 353,-8 3 1,0 2 16,0-1 0,8 5 0,1-6 129,1 0 0,6-5 0,-7 0 0</inkml:trace>
  <inkml:trace contextRef="#ctx0" brushRef="#br0" timeOffset="38888">2818 7396 7569,'0'-17'-560,"0"7"1,0 0 349,0 4 1,0 2 209,0-7 0,8 0 0,2-7 0</inkml:trace>
  <inkml:trace contextRef="#ctx0" brushRef="#br0" timeOffset="39106">3028 6750 7569,'0'-17'-262,"0"-1"-133,0 0 0,6 1 0,0 0 342,-2-1 1,-1 1 0,3-1 1,-4 1-1,6-1 27,0 1 1,-6-1 0,3 1 24,-3-1 0,-2-6 0,0-4 0</inkml:trace>
  <inkml:trace contextRef="#ctx0" brushRef="#br0" timeOffset="39288">3482 5772 7569,'0'-18'0,"0"1"0,0 5-941,0 1 355,8 7 586,-6-12 0,13 7 0,-5-9 0</inkml:trace>
  <inkml:trace contextRef="#ctx0" brushRef="#br0" timeOffset="39481">3954 5353 7569,'7'-10'-1220,"-5"2"1207,6 0 146,-8 7-133,0-15 0,0 6 0,0-7 0</inkml:trace>
  <inkml:trace contextRef="#ctx0" brushRef="#br0" timeOffset="39681">4530 4794 7569,'12'-18'0,"-1"1"-146,-7-1 0,4 7-225,-8-1 0,0 1 303,0-7 0,0 6 0,2 3 169,4 1-101,3-6 0,1 5 0,-2-9 0</inkml:trace>
  <inkml:trace contextRef="#ctx0" brushRef="#br0" timeOffset="39872">5089 4200 7569,'17'-17'-105,"1"-1"0,-3 1-385,-3-1 1,1 1 175,-7-1 239,0 9 75,-6 1 0,8 0 0,2-2 0</inkml:trace>
  <inkml:trace contextRef="#ctx0" brushRef="#br0" timeOffset="40060">5560 3606 7569,'10'-17'-495,"-2"-1"0,-8 1 512,0-1 1,2 3 0,2 1-145,1 3 1,9 7 0,-4-4 0,1 2 126,1 0 0,0-7 0,5 3 0</inkml:trace>
  <inkml:trace contextRef="#ctx0" brushRef="#br0" timeOffset="40226">6224 3117 7569,'17'-6'0,"1"1"0,-3-1-79,-3-2 1,4 6-1,-5-4 79,5 4 0,1-5 0,1-3 0</inkml:trace>
  <inkml:trace contextRef="#ctx0" brushRef="#br0" timeOffset="40385">6870 2838 7569,'18'0'0,"-1"-2"-54,1-4 0,-1 2 0,0-5 0,1 1-565,-1 4 0,3 0 619,3-2 0,4 4 0,8-6 0</inkml:trace>
  <inkml:trace contextRef="#ctx0" brushRef="#br0" timeOffset="43421">356 7955 7569,'0'-18'-147,"0"2"1,2-1 0,2 4 0,4 1 16,1-1 0,-3 3 198,6-2 0,-3 6 0,5-3 1,-2 1-216,1 5 0,-3-6 0,0 2 0,-1-1-165,1 0 0,-6 1 312,2 0 0,3-2 0,1-9 0</inkml:trace>
  <inkml:trace contextRef="#ctx0" brushRef="#br0" timeOffset="43629">758 7274 7569,'0'-12'-412,"0"0"1,-2 3 0,-2-5 334,-2 3 0,0 6 0,6-8-10,0 0 0,2 3 0,4-2 87,6-1 0,3-3 0,3-1 0</inkml:trace>
  <inkml:trace contextRef="#ctx0" brushRef="#br0" timeOffset="43805">1177 6575 7321,'8'-17'-894,"-6"-1"857,3 1 1,3-1 0,-2 1 0,-2-1-7,-2 1 1,0 5 0,2 1 0,3-1-96,3 2 1,-6-5 137,2 3 0,3-3 0,1-3 0</inkml:trace>
  <inkml:trace contextRef="#ctx0" brushRef="#br0" timeOffset="43994">1666 5527 7569,'11'-25'0,"1"-2"0,2 0-177,-7-6 0,7 11-22,-8-7 1,7 8 0,-3-2 0,2 5-1,-1 5 199,3 1 0,2-7 0,1-9 0</inkml:trace>
  <inkml:trace contextRef="#ctx0" brushRef="#br0" timeOffset="44161">2207 4811 7353,'12'-19'-274,"-1"-4"1,-1 3-1,4-3 1,-3 4 273,3 1 0,-4 3 0,-1 1 0,1 4 0,0 2 0,1-13 0,7 2 0</inkml:trace>
  <inkml:trace contextRef="#ctx0" brushRef="#br0" timeOffset="44370">3063 3746 7311,'12'-19'-518,"-1"-5"1,-7 5 446,2-4 0,-4 3 0,-2 3 1,0-1 60,0 1 0,2-1 0,2 1 1,3 1-100,3 5 1,-4-5 108,6 5 0,-1-13 0,7-3 0</inkml:trace>
  <inkml:trace contextRef="#ctx0" brushRef="#br0" timeOffset="44702">4687 2122 5983,'-17'0'0,"-1"0"0,1 0 0</inkml:trace>
  <inkml:trace contextRef="#ctx0" brushRef="#br0" timeOffset="44881">5246 1773 7569,'8'-10'0,"1"-12"0,7 5-57,-4-2 1,1-1 0,-5 5 0,0 1-278,-1 2 0,7 9 1,-2-5-1,3 2 204,3 0 130,-1-7 0,1 3 0,-1-8 0</inkml:trace>
  <inkml:trace contextRef="#ctx0" brushRef="#br0" timeOffset="45065">6259 1161 7569,'17'-7'0,"-1"-5"-280,-4-4 0,3 1 1,-5 1-1,1 5 1,-1-1 192,-2 0 0,0 6 1,-3-2 86,7 5 0,4 1 0,1 0 0,1 0 0</inkml:trace>
  <inkml:trace contextRef="#ctx0" brushRef="#br0" timeOffset="45464">6399 1895 7569,'0'-12'-1190,"0"1"1060,0 7 1,0-6-1,2 6 1,3-2 129,7 2 0,4-5 0,1-1 0,0-8 0</inkml:trace>
  <inkml:trace contextRef="#ctx0" brushRef="#br0" timeOffset="45665">7219 1580 7386,'0'-9'-787,"2"1"0,4 8 787,6 0 0,3 0 0,3-8 0,-1-1 0</inkml:trace>
  <inkml:trace contextRef="#ctx0" brushRef="#br0" timeOffset="45848">7726 1458 7340,'0'10'-1384,"2"-2"1384,4-8 0,3 0 0,9 0 0</inkml:trace>
  <inkml:trace contextRef="#ctx0" brushRef="#br0" timeOffset="46434">6154 2768 7569,'-6'-17'-44,"0"-1"0,1 1 0,3 1 1,-2 3-546,-2 1 1,2 6 494,10-6 0,4 3 1,7-5-1,3 4 94,3 3 0,-4-7 0,6 4 0,-7-7 0</inkml:trace>
  <inkml:trace contextRef="#ctx0" brushRef="#br0" timeOffset="46625">7027 2244 7197,'16'-2'-756,"-3"-2"766,-1-2-154,-8 1 1,11 5-36,-3 0 1,4 0 178,1 0 0,1-8 0,-1-2 0</inkml:trace>
  <inkml:trace contextRef="#ctx0" brushRef="#br0" timeOffset="46794">7778 1947 7370,'18'-8'-770,"-9"5"568,-3-9 0,-2 8 0,2-4 147,6 0 1,3 7 0,3-5-1,-1 4 55,1 2 0,-1-8 0,0-2 0</inkml:trace>
  <inkml:trace contextRef="#ctx0" brushRef="#br0" timeOffset="47215">6800 1022 7265,'18'-6'-588,"-1"0"0,1-6 247,-1 6 341,1-7 0,7 11 0,2-6 0</inkml:trace>
  <inkml:trace contextRef="#ctx0" brushRef="#br0" timeOffset="47413">7237 882 6405,'-10'-10'-134,"4"2"0,12 8 1,6-2 78,3-3 1,9 3-1,1-4 1,0 2 54,0-2 0,6 4 0,-2-6 0,4 3 0,2-1 0,0-8 0,0 5 0</inkml:trace>
  <inkml:trace contextRef="#ctx0" brushRef="#br0" timeOffset="47589">8267 707 7569,'10'0'-567,"0"-6"208,-4 1 381,-5-1-324,15 6 0,-12 0 302,8 0 0,-9 8 0,5 1 0</inkml:trace>
  <inkml:trace contextRef="#ctx0" brushRef="#br0" timeOffset="47757">8686 742 7407,'0'10'-1533,"0"0"1533,0-5 0,8-3 0,2 6 0</inkml:trace>
  <inkml:trace contextRef="#ctx0" brushRef="#br0" timeOffset="48307">7464 2681 7569,'-18'0'-997,"9"0"854,1-8 0,8 4 0,2-6 36,4 3 1,3-1 0,9 4 106,-1-2 0,1-7 0,-1 3 0</inkml:trace>
  <inkml:trace contextRef="#ctx0" brushRef="#br0" timeOffset="48490">7935 2506 6758,'0'-12'-370,"0"1"0,8 7 370,4-2 0,11 4 0,4 2 0</inkml:trace>
  <inkml:trace contextRef="#ctx0" brushRef="#br0" timeOffset="48674">8390 2366 7398,'9'-7'-550,"1"-1"0,-4-4 502,5 6 0,-1 4 0,2 0-60,1-3 1,3 3 107,1-4 0,-7-4 0,-2 0 0</inkml:trace>
  <inkml:trace contextRef="#ctx0" brushRef="#br0" timeOffset="49091">8459 1388 6359,'0'-17'-152,"0"5"150,0 1 0,2 7-44,4-2 0,-2-2 0,8 2-33,1 2 0,3 1 79,1-3 0,1 4 0,-1-6 0</inkml:trace>
  <inkml:trace contextRef="#ctx0" brushRef="#br1" timeOffset="79615">775 8567 7569,'-8'9'0,"-1"-1"0,-3-1 0,0 5 0,1 4 0,-7 1 0</inkml:trace>
  <inkml:trace contextRef="#ctx0" brushRef="#br1" timeOffset="80801">286 8898 6060,'-10'-2'53,"5"-4"1,3-4-39,2-6 0,2-1 0,1 4 0,5 3-19,2 2 1,-6 1 0,4 4-13,-1-4 0,3-1-1,8 2 0,-1 3 13,0-9 0,-1 0 1,-2-5 27,-3-1 0,1-5 0,5 0 0,1 1 3,-1 3 0,1 0 0,-1-3 0,1-3-18,-1-2 1,3 4 0,1-7-1,4 1-1,2 2 0,-3-6 0,5 4 0,2-6 0,2-6 0,2 5 0,0-7 0,-1 2 4,1 0 1,0-1 0,2 3 0,2-4 10,2-1 0,1 3 1,-3-6-1,4-1 7,2-3 0,-5 5 0,5-1 0,-2 1-27,-5 1 0,5-4 0,0 7 0,0-3 13,-1-3 1,1 3 0,-4 0 0,3 1 2,3-1 0,-4 0 1,3-3-1,-1 1-8,-4-1 1,6-1-1,-1 1 1,3 1 5,-1-1 1,-1-1 0,3-1-1,-1-1 3,2-3 1,1-8 0,4 2 0,5-2-1,5-4 0,3-2 1,-32 32-1,0 0 0,0-1 1,0 0-12,0-1 0,0 0 0,0 0 0,0 1 0,35-33 0,0 0-13,-1 0 0,1 0 1,-34 35-1,0 1 0,1-1 1,0 2-1,39-31 1,-38 30 0,-1 0 0,35-29 0,2-4-36,1 3 1,-36 31 0,-2 0 0,33-28 0,2-1 25,-34 30 0,-1-2 0,35-34 0,-33 34 1,0-1-1,-1 0 0,0 0 7,-1 0 0,1 0 0,1 0 0,0 0 0,-2-1 1,0 0-1,0 0 0,1-1 5,-1-1 1,0 0 0,2-4 0,0 0 0,-1 3 0,-1-1 0,1-1 0,0 0-29,1 1 1,0-1 0,-3 0 0,1 0 0,4-3-1,0-1 1,0 0 0,-1 1 32,0 0 1,0 1 0,0-3 0,-1 0-1,-1 5 1,0 1 0,2-3 0,0 0 5,-1 0 0,1-1 0,2 0 0,0 1 1,-4 0-1,-1 0 0,1 1 0,0 1-7,1 0 1,0 0-1,-3 4 1,-1 1-1,3-2 1,0 0-1,-2 2 1,0 0-5,34-34 1,0 1 0,-34 33 0,-1 0-1,2-1 1,-2 0-2,0-1 0,0 0 1,4 0-1,0 1 1,27-33-1,0 0 1,2 0 0,0 0 0,1 0 0,-1 1-1,-4-1 0,4 0 0,-4 0 0,2 0 9,-2 0 0,4 2 0,-6 2 0,2 2 12,0-2 0,-7 4 1,3-2-1,-4 0 19,-4 2 0,9 2 1,-13 8-1,1-1-15,1 1 0,-5 1 0,-3 5 0,-3 5 7,-6 4 0,-2 2 0,2 0 0,-4 2-14,-5 4 1,-5-2-1,0 6 1,3 0 22,1-1 1,-2 1-1,-7 4 1,-2-2-10,1 1 1,3-3 0,-1 2 0,-1 1 59,-2 3 1,-3 1 0,5 1 0,-4 0-59,-3-1 0,5 1-112,-6-1-431,7 1 196,-3-1 0,7 9 138,1 3 0,-1 4 0,1 2 177,-1 0 0,1 8 0,-1 1 0</inkml:trace>
  <inkml:trace contextRef="#ctx0" brushRef="#br1" timeOffset="88982">4617 7361 7111,'0'-17'-362,"0"0"1,-6-1-1,-1 0 437,-3 1 1,4 5 0,-4 0-10,3-1 1,-5 3 0,4-1-10,-1-3 0,5 4 77,-2-1-141,4-1-5,2 2 1,0 4 0,2 12 0,2 7 36,2 1 1,1 6 0,-3 3-1,2 6 15,-2 4 1,4 3 0,-1 0 0,1 3-17,0 2 0,4 1 1,-5-3-1,3 3-8,4-4 1,1 4 0,3-1 0,-3-2 0,-1-2-34,-3-2 1,1-2 0,6-1 16,-1-4 0,-5-7 0,-3 2 1,1-3-1,0-2-26,3-1 1,-3-2 23,2-2 0,-7 0 1,7-8 22,2-1 1,-5-2 0,3-2 0,4-2-11,5-4 1,0-3 0,8-9 0,0 1-7,-1 0 1,5-7-1,-4 1 1,2 1 0,-2 3 1,2 2 0,-6-1 0,0 3-7,1 3 1,-3-2 0,-6 7 0,1-1-135,-1 0 0,1 2 0,-1 6-30,1 0 0,-7 0 0,-1 2 0,0 2 164,-1 2 0,-5 7 0,4-3 0</inkml:trace>
  <inkml:trace contextRef="#ctx0" brushRef="#br1" timeOffset="89190">5473 7571 7408,'6'-12'-502,"0"0"0,-1 7 412,-5-7 87,0 8 1,2-4-1,2 10-43,2 4 1,6 4 0,-6 7-20,-3 1 0,1-1 0,0 1 14,2 0 1,0-1 50,-6 0 0,0-7 0,0-3 0</inkml:trace>
  <inkml:trace contextRef="#ctx0" brushRef="#br1" timeOffset="89358">5490 7291 7569,'-5'-17'-635,"-1"-1"1,0 7 432,6-1 95,-8 8 1,8-2 106,0 12 0,0-2 0,6 8 0,4-1 0,-1 7 0</inkml:trace>
  <inkml:trace contextRef="#ctx0" brushRef="#br1" timeOffset="89822">5857 7361 6574,'8'10'-49,"-6"5"1,6-3-66,-1 3 0,-3 3 1,6-1 131,-2 1 0,0-2 0,-5-3 26,3 0 1,6-3-15,-6 8 1,5-1 31,-5 1 134,0-9-204,-6-1 0,0-16 1,0-3-1,0-5 0,0-1 0,2-1 0,2 1 0,2-2 14,-2-5 1,-3 5-1,-1-7 1,0 3-26,0 0 0,8 0 1,2 6-1,2-1 25,-1 0 1,-5 1 0,6-1 0,1 3 3,3 3 1,1-1 0,3 5 0,1 0-11,2 0 0,1 2 0,-7 6 0,1 0-11,-1 0 0,0 0 0,1 0 0,-1 2-33,1 4 0,-3 4 0,-1 5 1,-2-1-27,1-2 0,-3-3 1,2 6-1,-1-4-228,-1 2 298,5-5 0,-5 7 0,8-4 0</inkml:trace>
  <inkml:trace contextRef="#ctx0" brushRef="#br1" timeOffset="90209">6573 7186 7569,'0'-11'-247,"0"-1"-153,0-1 0,2 5 0,2 0 340,2 1 0,7 2 86,-1-6 1,4-1 0,1-5-1,1-1-29,-1 1 1,-5 0 0,-1-1 0,3 0 35,1 1 0,-3 5 0,-2 1 9,-2-3 0,-3 4-28,-5-1 0,-2 7 0,-3-2-3,-7 4 0,-4 4 1,-1 2-1,0 4 2,-1 1 1,1 3 0,-1 5 0,1 1 13,-1-1 1,1-5-1,1 0 1,5 1-21,5 3 1,-2 1-1,2 1-44,2-1 1,10 1 0,6-3 16,3-3 0,3 1 1,1-7-1,2-2-39,3-2 1,7-2-1,-2 0 1,4 0-220,2 0 278,-8-8 0,6-1 0,-6-9 0</inkml:trace>
  <inkml:trace contextRef="#ctx0" brushRef="#br1" timeOffset="90598">7185 6802 7370,'0'-17'-294,"-8"5"1,-4 2 0,-3 3 265,-3 3 0,6 2 0,1 2 1,-3 0 17,-1 0 1,-3 8-1,1 1 1,1 3 1,5 0 0,-5-1 0,4 7 0,-1-1 0,1 1 1,-3-1 0,5 1 40,0-1 1,1-1 0,5-3-27,-2-1 0,2-3-25,10 3 1,4-4-1,7-8 0,0 0 0,1 0 1,1 0-1,1-2-44,-3-4 1,5-4 0,-11-5 0,3 1 12,-3 3 1,3-1 101,-8-5 0,0-1 4,-6 1 1,-2 7 95,-4 4-132,4 4 0,-6 4 1,8 4-47,0 6 1,2-3 0,4 3-43,6 2 0,3-5 0,3 1 49,-1-2 1,1-3-1,-1-5 18,0 0 0,1 8 0,-1 2 0</inkml:trace>
  <inkml:trace contextRef="#ctx0" brushRef="#br1" timeOffset="90983">7324 6645 7436,'0'-17'-826,"0"-1"746,0 1 0,8 5 110,4 0 1,3 9-1,3-3 1,-1 4-102,1 2 0,1 0 1,2 0-1,3 0 75,-3 0 1,0 0-1,1 2 1,3 3-8,2-1 0,-6 10 0,5-4 1,-3 1-3,0 1 0,0 0 0,-5 3 0,-1-1 1,1-3 0,-1 1 2,1 5 0,-7-1 34,1-4 1,-10-4 41,-2-8 1,-8 0 0,-9 0-25,-1 0 1,1-6 0,1-1-1,3-4 38,1-2 1,2-3-1,-3-1 1,3-1-44,2 1 1,-3-7 0,5 1 0,2 0-32,2-2 0,2 3 1,0-7-1,2 0-56,4 2 0,4-6 0,7 4 0,2-2-132,5 2 0,3 1 0,8 7 174,0-2 0,7-1 0,3 7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1:37.491"/>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1555 16 7569,'-9'-2'-1386,"3"-3"1346,4 3 0,2-4 0,2 12 23,4 5 1,-5-1 29,5 2 0,-4-1 0,-2 7-6,0-1 1,0-5 0,2 0-1,2 1 1,2 3 0,0 1 0,-4 1 1,3-1 1,-3 1-1,6-1 1,-2 0-4,0 1 1,0-1 0,-4 1-1,1-1-7,3 1 0,6-1 1,-6 1-1,-2-1 2,-2 1 1,3-1 0,3 1 0,0-1-2,0 0 0,-1 1 1,-3-1-1,2 1 0,-2-1 1,4 7 0,0-1 0,-1-2-2,1-1 1,0 3 0,-4 2-1,2 0 3,-3 1 0,5 3 0,-2-4 1,-2 0-1,-2 0 1,4 5 0,-1-5 0,1 0-4,2 0 1,-6 6 0,4-4 0,-2 3 0,1-1 1,-3-2-1,4 4 1,-4-4-1,-2-2 0,0 4 1,0-3-1,0-1 9,0 0 1,0 4 0,0-4 0,0 1-4,0-1 0,0 4 1,0-4-1,0 0-1,0 1 0,0 3 0,0-4 0,0 2-6,0 4 0,-2-4 0,-2 2 0,-1 1 0,1-3 0,2 10 0,2-6 0,0 0-3,0 2 0,0-6 1,0 2-1,0 2 0,0 2 1,0 2-1,0 0 1,0 0 2,0 0 1,0 0-1,0 0 1,-2-1 3,-4 1 0,4 0 1,-4 0-1,4 0 4,2 0 0,-6 0 0,1 2 0,1 2 2,2 1 0,2 1 1,0-6-1,0 0-7,0 0 1,0 2-1,0 2 1,0 3-5,0 3 1,0-4 0,0 5 0,0 1 0,0-3 1,0 11-1,0-7 1,0 1 5,0 1 1,0-1 0,0-1 0,0-1 8,0 1 1,0-3 0,0 3 0,0-3-8,0 0 1,0 5 0,0-3 0,0 3 2,0 3 1,0-7 0,0 3-1,0 1 8,0 1 0,0 5 0,2-9 0,2 1-3,1-1 1,7 9 0,-4-4 0,0 5-5,-1 3 0,5-4 0,-4 8 1,0 2-4,-1 2 0,1 2 0,-4-2 0,2-2-2,-2-2 1,0 0-1,-1 6 1,3-1 1,-2 2 0,-2-2 0,-2 4 0,0-2 8,0 0 0,0 1 0,0-8 1,0 4-9,0 2 1,2 0 0,2 0 0,4 0-5,1 1 0,-5-3 0,4 4 1,0 1 6,3-4 0,-3 5 0,0-8 1,0 3 9,3 2 1,-1 8-1,2-9 1,1 3-27,3 5 1,-5-6-1,1 5 1,2-2-9,1-5 0,3 3 1,-1-7-1,-1 6 5,-5 3 0,5 8 0,-7-9 1,3 0 0,0-2 1,-6 0 0,3 3-1,1-1 36,0 1 0,-6-2 0,1 3 1,-3 2 14,-2-5 0,0 12 1,0-11-1,0 0-24,0 1 0,0 2 0,-2-4 0,-1 3-7,-3-3 0,-2 5 0,4-1 0,-2-1-19,2-4 1,-3 7-1,1-9 1,2 2 9,2 0 1,2-8 0,0 0 0,0 0-10,0-2 0,0 4 0,0-6 0,0-2-7,0-3 1,0 2 0,0-13-1,0 3-5,0-1 0,0-7 0,0 1 0,0-3 24,0-2 0,0-2 1,0-2-1,0-4-3,0-1 1,0-3 0,-2-5-1,-2-1-5,-2 0 1,0-5-1,5-2-72,-5-3 1,2 5 14,-8-6 1,6 5-265,-5-5 0,-3 7 322,-9-7 0,-4 7 0,-8-4 0</inkml:trace>
  <inkml:trace contextRef="#ctx0" brushRef="#br0" timeOffset="892">18 9849 7569,'-9'-8'-756,"1"7"1,10-14 746,4 11 0,-2-2 1,7 6 23,3 0 1,1 0 0,3 0-11,-1 0 1,1 0 0,-1 0 0,1 0 0,-1 0 1,6 0 0,3 0-1,1 0 5,4 0 0,2 0 1,4 0-1,3 0 2,7 0 0,5 0 0,7 0 0,5 0 3,4 0 0,7 0 1,3 0-1,3 0-8,9 0 0,-7 6 0,10-2 0,2 0-9,0-2 0,-43-2 1,1 0-1,-1 0 1,1 0-1,4 0 0,0 0-66,3 0 0,1 0 0,2 0 0,2 0 1,0 0-1,0 0 0,1 0 0,0 0 62,1 0 0,2 0 0,-1 0 0,1 0 0,3 0 0,0 0 0,1 0 0,-1 0 9,1 0 0,0 0 1,5 0-1,-1 0 0,-5 0 1,0 0-1,1 0 0,1 0 4,0 1 0,0-2 1,9-1-1,1-2 1,-8 1-1,-1 2 1,2-3-1,0 3 5,1 1 1,1-1 0,-7 1-1,1 0 1,6 0 0,-1 0 0,-1 0-1,0 0 12,-3 0 0,1 0 0,2-4 0,-1 2 0,-1-2 0,0 2 0,-1-1 0,1 1-10,-1 1 0,0 0 0,5 0 0,1-3 0,-8 2 0,-1-2 1,2 2-1,0 1-16,3-1 1,-1 1-1,-5 0 1,0 0 0,1 0-1,0-2 1,-1 0 0,0 0 4,-2 1 0,1 1 0,5 0 0,-1-1 0,-4 2 1,-2 0-1,0 0 0,1 0-13,-3 0 1,1 0 0,-1 0 0,-2 0 0,-1 0 0,-1 0 0,-1 0 0,0 0 1,-2 0 1,0 0 0,3 0 0,-3 0 0,-1 0 0,-2 0 0,1 0-1,-1 0-9,-1 0 0,-2 0 0,0 0 0,0 0 1,39 3-1,2 0-2,-2 3 0,-2 0 0,-2-6 0,-5 3-8,-1 2 0,-7-2 0,5 3 0,-6 1-5,-3-1 1,3 0-1,-10-6 1,-2 1 14,-2 5 1,-6-4-1,-7 3 1,-6-3 19,-2-2 0,-12 0 0,-1 0 1,-6 0 4,-3 0 0,-4-6 95,0 2 1,-10-2-1,-2 6 1,-12 0-105,-9 0 0,-6-6 0,-5 0 0,6 1 0,2 3 0,2 2 0</inkml:trace>
  <inkml:trace contextRef="#ctx0" brushRef="#br0" timeOffset="4043">1905 7159 6819,'0'-17'0,"0"-1"-230,0 1 0,1 1 1,5 3 139,6 1 0,1 6 90,-1-5 0,4-9 0,-7-7 0</inkml:trace>
  <inkml:trace contextRef="#ctx0" brushRef="#br0" timeOffset="4243">2201 6670 7569,'8'-26'-726,"-6"-8"0,12 13 715,-8-8 0,-1 7 0,-5-1 95,0 4 0,8 7-208,4 0 1,3 7 60,3-7 1,-3 7 0,-1-6 62,-3 4 0,1-14 0,6 2 0</inkml:trace>
  <inkml:trace contextRef="#ctx0" brushRef="#br0" timeOffset="4412">2428 6111 7569,'12'-19'-657,"0"-4"527,-8 4 0,9-13 1,-5 9 154,2 2 1,-5 1 0,5 3 0,0-1-54,0 1 0,-5-1 0,7 1 1,2 0 2,1-1 1,-3 6 0,-1 1 0,3 0-64,2 0 0,-5-2 0,1 5-156,1-2 244,-5 0 0,8-9 0,-7 2 0</inkml:trace>
  <inkml:trace contextRef="#ctx0" brushRef="#br0" timeOffset="4584">2952 5326 7569,'10'-18'-52,"-2"-5"1,-6-2-13,4-3 0,-4 7 1,3-2-1,-3 3 0,0 4-46,4-3 1,-2 2 0,8 1 0,-1 3-1,-1 1 1,5 8-1,-5-3 1,2 1-104,-1 0 213,1 0 0,13-2 0,2-1 0</inkml:trace>
  <inkml:trace contextRef="#ctx0" brushRef="#br0" timeOffset="4758">3354 4714 7569,'8'-25'-103,"-4"4"0,7-8-65,3-2 0,-3 5 0,-3 3 0,0 4 1,-2 1 161,2 1 0,-4-1-90,7 1 0,2 5 64,3 0 1,0 8 0,-3-7 0,-3 1 31,-2 1 0,5-3 0,-3-6 0</inkml:trace>
  <inkml:trace contextRef="#ctx0" brushRef="#br0" timeOffset="4942">4000 3841 7266,'16'-32'-587,"-5"2"0,3-1 535,-7 8 0,0 1 1,-4 9 133,3 1 0,2 2-117,-2-1 1,-2-3 0,5 6-8,-1-1 0,0 3 0,-4-6 0,2-1 42,-2-3 0,5-1 0,1-1 0</inkml:trace>
  <inkml:trace contextRef="#ctx0" brushRef="#br0" timeOffset="5126">4524 3073 7569,'0'-18'-80,"0"1"1,-2 0-959,-4-1 901,4 0 0,-3 3 0,10 3 137,7 6 0,11-3 0,5-1 0</inkml:trace>
  <inkml:trace contextRef="#ctx0" brushRef="#br0" timeOffset="5304">4943 2584 7347,'-2'-10'-704,"-3"4"0,3 2 704,-4-2 0,4-3 0,2-9 0</inkml:trace>
  <inkml:trace contextRef="#ctx0" brushRef="#br0" timeOffset="5552">5624 1763 7337,'10'-18'-505,"-1"1"0,-9-1 468,0 1 22,0 7 15,0 3 0,0-1 0,0-2 0</inkml:trace>
  <inkml:trace contextRef="#ctx0" brushRef="#br0" timeOffset="5709">6148 1274 7569,'18'-18'-615,"-1"1"1,-1-1 570,-4 1 0,1 0 24,-6-1 0,0 8 0,-4 3 0,6 1-86,0 0 0,-3 0 106,5 6 0,2-8 0,3-1 0</inkml:trace>
  <inkml:trace contextRef="#ctx0" brushRef="#br0" timeOffset="5888">6899 750 7455,'8'-18'-501,"-6"1"365,4 0 0,4 1 0,1 4-12,5 7 0,3 3 0,3 2 148,1 0 0,8-8 0,-4-2 0</inkml:trace>
  <inkml:trace contextRef="#ctx0" brushRef="#br0" timeOffset="6031">8000 348 7263,'27'0'-592,"-4"0"1,2-2 591,-2-4 0,2 5 0,-9-7 0</inkml:trace>
  <inkml:trace contextRef="#ctx0" brushRef="#br0" timeOffset="6763">2271 7387 6883,'0'-18'-229,"0"0"1,6 8 0,0-2 228,-2-1 0,5 2-18,3-1 1,4 6 0,1-3-346,1 2 363,-9-7 0,7 4 0,-6-8 0</inkml:trace>
  <inkml:trace contextRef="#ctx0" brushRef="#br0" timeOffset="6939">2603 6986 7569,'12'-19'0,"-3"2"-164,-1-1 1,-2 1-793,-6-1 677,0 1 279,8 0 0,-6-1 0,5 0 0</inkml:trace>
  <inkml:trace contextRef="#ctx0" brushRef="#br0" timeOffset="7135">3075 6251 7411,'5'-17'0,"3"1"0,0 3-660,1 1 1,-4 6 486,-5-6 83,0 10 55,0-7 0,0 7 35,0-4 0,0-3 0,0-9 0</inkml:trace>
  <inkml:trace contextRef="#ctx0" brushRef="#br0" timeOffset="7323">3599 5518 7309,'17'-24'0,"0"-1"-122,1-1 0,-8 4 0,-5-1 0,-3 3-196,-2 2 120,0 10 0,2-1 153,4 9 0,4-2 0,7-2 45,1-2 0,-1-7 0,2 3 0</inkml:trace>
  <inkml:trace contextRef="#ctx0" brushRef="#br0" timeOffset="7521">4280 4679 7123,'17'-35'-558,"-5"1"1,-1-1 678,3 0 1,0 6 0,-1 1 0,-3 3-76,-2 4 1,3 1 0,-3 3 0,2-1-17,3 1 1,3 5 0,1 1 0,1-3-392,-1-1 1,1-3 360,-1 1 0,8-9 0,3-1 0</inkml:trace>
  <inkml:trace contextRef="#ctx0" brushRef="#br0" timeOffset="7710">4978 3579 7569,'13'-13'-39,"-3"-5"0,-4-9 0,4 5 0,-2-3-263,-4 0 0,-2 6 1,-2-5 271,0 5 0,2 3 1,1 3-1,5 3-38,3 2 1,0-3 0,6 3-1,0 0-3,1 1 1,-1-7 0,1 4 0,1-1 70,6 0 0,-7-2 0,7-4 0</inkml:trace>
  <inkml:trace contextRef="#ctx0" brushRef="#br0" timeOffset="7893">5659 2881 7569,'18'-18'-159,"0"-1"1,-1-3 0,-2-1-57,-2 2 0,1 1 1,-2 3-1,2-1 211,-3 1 1,5 1 0,-5 3-1,3 1-24,-2-1 0,1 3 0,-5 0 0,0 0 23,1 1 1,1 3-1,-4-6-33,-2-1 1,6 3-1,-1-2 1,4-3 37,-2-7 0,0-5 0,7-8 0</inkml:trace>
  <inkml:trace contextRef="#ctx0" brushRef="#br0" timeOffset="8094">6742 1850 7569,'12'-23'-41,"-1"0"1,1-1-1,4 7-35,-4-1 0,-5 7 0,-7-1-233,0-2 0,2 7 169,4 1 1,3 4 0,9 2 0,-1 0 139,2 0 0,-3 0 0,2 0 0</inkml:trace>
  <inkml:trace contextRef="#ctx0" brushRef="#br0" timeOffset="8304">7755 1379 7402,'33'-18'0,"-1"1"0,-6-1-457,-1 1 0,5-1 0,-5 1 452,2-1 0,-5 3 0,3 1 0,-2 5 22,0 1 1,3-4 0,-5 6 0,3 2-70,-4 3 0,-6 1 0,-2 0 0,1 0 52,3 0 0,-5 0 0,1 0 0,-7 0 0,2 0 0</inkml:trace>
  <inkml:trace contextRef="#ctx0" brushRef="#br0" timeOffset="9235">2603 8067 7265,'-10'-17'-823,"5"0"770,3-1 0,-4 6-58,0 1 0,2 7 25,10-2 1,-2 5 85,7 1 0,1 0 0,6 0 0</inkml:trace>
  <inkml:trace contextRef="#ctx0" brushRef="#br0" timeOffset="9426">2900 7632 7569,'8'-19'0,"-6"2"0,3-1-397,-3 1-40,-2-1 1,2 4 358,4 1 0,-2-2 0,8 4 25,1-5 1,1-2 0,-1 0 0,1-5 52,5 1 0,-1-10 0,7 6 0</inkml:trace>
  <inkml:trace contextRef="#ctx0" brushRef="#br0" timeOffset="9609">3564 6723 7569,'11'-33'-246,"1"4"1,-6-4-260,5 4 1,-7 3 539,3 3 0,-6 4 1,1 3-15,4 4 0,-2-1 1,7 7-73,4 2 1,-6 2 0,2 2 50,3 0 0,1-8 0,3-1 0</inkml:trace>
  <inkml:trace contextRef="#ctx0" brushRef="#br0" timeOffset="9811">4122 5919 7366,'12'-7'0,"-2"-4"-445,-2-6 1,4 6 0,-7-1 430,-1-1 1,-2 3 0,-2-2 0,2 1 41,4 1 1,3-6 0,9 6-49,-1-7 1,1 1 0,-1-3 0,1 2-24,-1-1 0,8 1 1,2-2-1,3-3 43,-1-1 0,0-8 0,6 4 0</inkml:trace>
  <inkml:trace contextRef="#ctx0" brushRef="#br0" timeOffset="9985">5118 4941 7569,'28'-28'-838,"-6"-2"723,7 2 1,-16-2-1,4 3 1,-4 0 155,-3-1 1,0 7-1,-7-1 1,3 1-50,-2 4 0,4-1 0,-1 1 0,-1 1-24,1 5 0,2-5 1,8 7-55,2-1 1,-8-4 85,0 8 0,9-7 0,7 3 0</inkml:trace>
  <inkml:trace contextRef="#ctx0" brushRef="#br0" timeOffset="10172">5817 4120 7440,'0'-17'-101,"0"0"1,-2-1 0,-2 1 0,-2-1 0,0 3-45,-2 3 0,6-4 27,-2 5 1,4-3-1,4 3 1,8 3 12,4 0 1,-1 4-1,-1-5 105,-3 1 0,1-6 0,5 4 0</inkml:trace>
  <inkml:trace contextRef="#ctx0" brushRef="#br0" timeOffset="10404">6534 3177 7569,'22'-29'-137,"1"0"1,6-11-121,-6 10 0,1-7 182,-7 8 0,1 2 0,-3 0 0,-1 2 35,-3 3 1,-5 6-1,5 1 1,-2 6 67,0 1 1,-3-4-1,4 5 1,1-1-138,-3 0 1,4-6 0,5 3 36,1-5 0,-2 5 0,-1-1 0,0 0 72,5 3 0,3-7 0,1 4 0,3-11 0,8-4 0</inkml:trace>
  <inkml:trace contextRef="#ctx0" brushRef="#br0" timeOffset="10542">7406 2479 7569,'23'-7'-51,"0"-6"0,6-2 0,-5-3 1,0 1-240,1 0 1,-5-1 0,4 3-1,-1 1 270,1 2 1,2 7 0,-6-5 0,5 0 3,2 0 0,-5 7 1,1-3-1,-4 2 16,0-2 0,6-4 0,2-7 0</inkml:trace>
  <inkml:trace contextRef="#ctx0" brushRef="#br0" timeOffset="10718">8297 2112 7151,'9'-8'-241,"2"-1"0,-5-7 1,2 3 221,3 1 0,4 2 1,-2-1-1,7 3-33,4 0 0,4 6 0,-3-4 0,0 4-75,1 2 127,-2 0 0,-8 0 0,2 0 0</inkml:trace>
  <inkml:trace contextRef="#ctx0" brushRef="#br0" timeOffset="11455">2621 8801 7207,'-10'0'-1358,"2"-2"1358,8-3 0,8-6 0,3-6 0,5 1 0,1-3 0</inkml:trace>
  <inkml:trace contextRef="#ctx0" brushRef="#br0" timeOffset="11620">2795 8453 7164,'8'-19'-347,"-6"2"0,6 0 1,-3-1 339,1 0 0,6 1 1,-4 1-1,1 3-18,5 1 0,2 6 25,1-5 0,0 0 0,1-7 0</inkml:trace>
  <inkml:trace contextRef="#ctx0" brushRef="#br0" timeOffset="11808">3389 7823 7421,'8'-29'0,"1"3"-238,1 0 1,0 2 0,-6 7-1,2 0 127,-3-1 0,1 6 55,2 0 0,5 9 0,5-4 0,2 1-26,-1-1 0,1-4 0,-1 3 82,1-2 0,-1-2 0,1-5 0</inkml:trace>
  <inkml:trace contextRef="#ctx0" brushRef="#br0" timeOffset="11981">4122 7038 7444,'18'-26'-117,"-1"-3"1,1 2 0,-1-1-1,0 2 1,-4 2 39,-2 5 0,-7-2 0,4 10 0,-2 0 26,-1 0 1,3 5 0,-2-4 0,4 1-27,-1-2 1,9 5 0,-3-5 0,8-3-210,-3-1 286,-1-3 0,7-7 0,1-2 0</inkml:trace>
  <inkml:trace contextRef="#ctx0" brushRef="#br0" timeOffset="12155">5049 5989 7246,'24'-27'-726,"-3"-4"721,1 8 1,-8-6 0,-5 6 0,-1 1 128,-3 3 0,-4 2 0,-1-1-160,0 0 1,0 6-1,2 3-64,4 1 0,3-6 0,9 5 0,-1-3 69,1 0 1,5 1 0,2-7 30,2 1 0,2-8 0,6-3 0</inkml:trace>
  <inkml:trace contextRef="#ctx0" brushRef="#br0" timeOffset="12356">6237 4802 7569,'32'-24'0,"-3"1"0,-4-6 0,-6 6-143,5 1 1,-4 3 0,2 1 0,-2 1-157,-3 0 0,1-1 1,-1 1-1,1 0 284,-1-1 1,6 0 0,3 1 0,-1-3 14,0-3 0,5 3 0,-6-10 0,4-1 0,8-2 0,9-2 0</inkml:trace>
  <inkml:trace contextRef="#ctx0" brushRef="#br0" timeOffset="12531">7214 3981 7357,'7'-17'-319,"-5"-1"1,4 0 0,-3 2 251,-3-3 0,6 2 0,1 0 69,2-1 0,3 1 1,6 2-1,-3 2-80,-3 0 1,3 9 0,-3-4-85,4 0 162,1 7 0,0-23 0,1 5 0</inkml:trace>
  <inkml:trace contextRef="#ctx0" brushRef="#br0" timeOffset="12718">7965 3282 7251,'7'-17'-327,"-3"-1"0,7 1 0,-4-1 280,-3 1 1,4 5 0,-1 3 0,3-1-32,3 0 1,3 4 0,1-3 77,1 1 0,-1 2 0,9-2 0,1-1 0</inkml:trace>
  <inkml:trace contextRef="#ctx0" brushRef="#br0" timeOffset="12888">8646 2933 7569,'27'0'-421,"4"-6"-85,-8 0 0,0-1 366,-13 1 1,6 4 190,-4-4 0,-3 4 0,2 0-130,-4-4 0,6 4 79,-1-4 0,3 3 0,3-3 0,-9-4 0,0-7 0</inkml:trace>
  <inkml:trace contextRef="#ctx0" brushRef="#br0" timeOffset="13406">5817 4592 7392,'0'-17'-324,"0"0"0,0-1 0,0 0 339,0 1 0,0-1 0,1 1 1,5-1-73,7 1 0,1-1 1,4-1-1,-1-2 29,1-3 1,5-1 0,3 4 0,0-3-13,6 3 1,0-4 0,-2 0 39,-1-2 0,9-3 0,5-5 0</inkml:trace>
  <inkml:trace contextRef="#ctx0" brushRef="#br0" timeOffset="13589">6899 3527 7462,'27'-18'0,"-3"1"0,-5-1 0,-2 1-468,-7-1 0,-2 1 414,-8-1-18,0 1 1,0 6-1,2 1 64,4 2 0,-2 2 0,7 6-93,3 0 1,2-2 0,1-2 100,0-2 0,9-15 0,1 2 0</inkml:trace>
  <inkml:trace contextRef="#ctx0" brushRef="#br0" timeOffset="13777">7755 2968 7569,'39'-23'-273,"-4"-1"0,-6-7 0,3 4 1,-6 0-1,1 4 340,0 3 0,-3 3 0,3-1 1,-2 1-101,-4-1 1,3 7 0,-5 1-80,-3 2 68,-3-5 1,5 11-1,-3-6-9,-3 0 0,4 6 0,-5-4 0,5 5 53,2 1 0,6-8 0,4-2 0</inkml:trace>
  <inkml:trace contextRef="#ctx0" brushRef="#br1" timeOffset="26763">2184 7718 7569,'0'-17'-90,"0"6"0,0-1-493,0-1 0,0 2 521,0-1 0,0 2 0,0-9 140,0 2 0,0 5 0,0 2-68,0-5 0,0-1 1,2-1-1,2 1 7,2-3 0,1 2 1,-3-1-1,4 1-7,2-1 1,-4-4 0,5-2-1,1 3 0,-3 2 1,5-5 0,-6-2 0,2 1 2,3 0 1,3-4-1,1 4 1,1-2 4,-1-5 1,1 0-1,-1-4 1,0 2-5,1 0 0,5-8 0,0 1 0,1 1-3,1-3 1,-4 6-1,6-5 1,-1 0-3,-5 2 0,6-3 0,0 4 0,3-4-17,-1-1 0,0 4 0,6-8 0,0 2-18,0 1 1,6-5-1,-1 3 1,-1-1 14,-2 1 1,-2-3-1,0 3 1,-1-1 2,1 1 0,0-1 0,0 7 0,0 1-6,0-4 0,-6 6 0,0-9 0,0 0 24,-1 3 1,5-7 0,-4 7-1,4-3-7,2 2 1,0-3 0,-1-4 0,3-1 84,5 1 0,-6-1 0,5 1 1,-4 2-33,-2 3 1,5-3 0,1 3 0,-2-2-36,-2 3 1,-2-5 0,0 5 0,1-3-35,5 3 0,-3-5 1,4 7-1,-2-3-7,1 1 0,6-1 1,-3-5-1,3 1 2,2 5 0,5-11 1,-8 5-1,5-4 8,1-5 1,1 1 0,1-6-1,2 2 57,2-2 0,3 4 1,-4 0-1,0 2-9,-1 4 0,6-4 0,-4 2 0,0 1-20,1 3 0,-5 3 1,5 1-1,-5 1-25,-2 1 0,1-7 1,1 9-1,2-3-31,3 3 0,5-8 0,-6 6 0,0-2-6,2 0 1,-4 0 0,7-3 0,-3 3 37,-4 3 1,4-3 0,0 3-1,1-1 68,-1 1 0,4-3 1,-6 5-1,-1-2-17,-4 1 0,6 9 1,-1 0-1,-4 6-27,-5 0 0,1-2 0,-3-2 0,3 2-4,3 4 0,-1-4 1,0 4-1,-1-2-15,-5 2 0,11-2 1,-7 5-1,2 1 14,-5 0 0,0-4 0,5 4 0,-1-1 17,-5 1 0,3 2 0,-7 5 0,1 1-11,0 0 1,3-1-1,-5 3 1,-2 1-37,-2 2 1,3 3 0,2-5 0,-6 4-20,-5 3 0,2-1 1,-6 4-1,2-4 30,0-2 1,-5 7-1,6-5 1,-2 2-2,-1 0 1,4-5 0,-6 3 0,1 0 10,-1 0 1,1-3 0,-6 3-1,5 0 18,-5 0 0,-1 1 0,0 3 1,-3-2 16,2 2 0,0 0-21,0-2 0,-2 4-16,2-3 158,-9 3-140,0 2 0,-9-2 1,1-2-55,5-2 0,-2 0 20,7 6 0,1-6 0,4-1-31,-5-3-31,6 6 1,-14-4 0,7 6-145,-3-4-34,-1 4 1,-7-5 38,-5 7 1,1 0 0,-6 2 214,-3 3 0,-1 5 0,-3 8 0</inkml:trace>
  <inkml:trace contextRef="#ctx0" brushRef="#br1" timeOffset="37312">4559 7963 7569,'0'-18'-682,"0"2"446,0-3 231,0 10 0,0 3 1,0 12 27,0 5 1,2 6 0,2-1 0,4 2-20,1 0 0,1 2 0,4 0 0,-4 5-26,-3 2 1,5-5 0,-4 3 0,-1-2-30,1 0 0,-2 1 0,-6-7 1,2 2-41,4-3 0,-4 2-46,3 0 1,-10-11-1,-7-5 137,-4-5 0,-1-20 0,-1 4 0</inkml:trace>
  <inkml:trace contextRef="#ctx0" brushRef="#br1" timeOffset="37612">4472 8033 7357,'-10'-24'-314,"4"2"0,-2-2 0,5 6 284,6 2 0,-3-1 0,13 4 1,0 4 106,2 0 1,10 1-1,3 4 1,1 0-12,0-1 0,0 3 0,6 4 0,1 3-31,-2-1 0,1 11 1,2-4-1,-1 4 2,-1 4 0,4-9 0,-10 2 0,2 2-88,-2 2 1,2-5-1,-7-2 1,-3-1 30,-2-4 1,-7-2 0,0-2-1,1 0 1,-4-2 0,-2-4 26,1-5 1,-6-7 0,3-3 0,-3-4 0,-2-3 1,-2 5 0,-3-4 0,-5 2-27,0 3 0,-5-3 1,3 5-1,-4 1-42,-1 6 0,5 9 0,1-2-44,-3 4 0,-1 2 1,-1 2-1,4 4-28,7 6 0,-2 3 0,0 3 132,3-1 0,2 1 0,2-1 0</inkml:trace>
  <inkml:trace contextRef="#ctx0" brushRef="#br1" timeOffset="37939">5327 7718 7381,'0'-17'-578,"0"7"0,-1-3 622,-5 7 1,2 0-1,-5 8 9,0 4 0,-1-2 0,3 8-37,3 1 1,2 2 0,4 2-1,2-4-8,3-2 1,6-1 0,-4 3 0,3-2-9,-1-4 1,2-1-1,3-6-17,2 0 0,-1 0 1,1-2 1,-1-4 0,-5 2 1,-2-8-1,-2-1 12,-5-3 0,-1-1 0,-2-1 1,0 1-1,0 0 0,-2 5 0,-4 2 1,-4 0 3,-7 0 1,0 7 0,-1-3-102,1 5 0,-1 1 1,2 1 23,-3 5 0,2 3 0,2 9 19,3 0 0,4-6 57,8-2 0,-8 2 0,-1 6 0</inkml:trace>
  <inkml:trace contextRef="#ctx0" brushRef="#br1" timeOffset="38302">5502 7632 6979,'8'-19'-264,"-6"2"0,6 2 1,-3 2 402,1 0 0,9 3-94,-5 0 1,6 1-33,1 9 1,1 0 0,-1 0-30,2 0 1,-10 3 0,-2 0 13,1 3 0,-6 7-63,4-1 162,-4-4-77,-2-1 0,-6-14 0,0-5-4,3-4 0,0-1 0,3 1 1,0-3 15,0 2 0,3-1 0,2 1 0,7-1-25,4 1 1,-5 6-1,1 0 1,3 3-37,6-3 1,-1 7-1,4-1-50,-5 2 1,-2 3 0,0 3 17,1 2 0,-3-1 1,-3 8-1,-6 1-15,-4 3 1,-2 1 0,0 1 0,0-1 75,0 1 0,0-1 0,0 2 0</inkml:trace>
  <inkml:trace contextRef="#ctx0" brushRef="#br1" timeOffset="38478">6078 7456 7445,'11'-17'0,"-4"-1"-309,1 1 0,-4 1 1,5 3 296,-1 1 1,1 6 11,-3-5 0,2 7 0,8-3-43,-5-2 1,6 7-21,-6-4 0,4 4 0,4 2 0,-5 0 63,-2-7 0,11 5 0,-4-6 0</inkml:trace>
  <inkml:trace contextRef="#ctx0" brushRef="#br1" timeOffset="39100">6672 7177 7376,'18'-8'-278,"-9"-2"0,5-7 1,-8-1-1,-2 1 347,-2 0 1,-2-1 0,0 0 0,0 2-56,0-2 0,0-2 0,0-3 0,0-4-15,0 0 1,0-6 0,0 3 0,0-3 4,0-1 1,-6-7-1,-2 0 1,-1 2-13,-4 2 0,-4 2 0,0 1 0,0-1 0,-1 0 1,-2-6 0,-1 0 0,-2 2-12,1 2 0,3-3 0,4-1 0,1 2 19,2 2 0,3 3 0,-3 1 1,4 5 47,0 11-71,8-1 0,-11 17 0,7-4 1,-2 11 21,2 12 0,-3 2 1,1 8-1,2 3 1,2 2 1,2 2-1,0 2 1,0 2 19,0 3 0,2-1 0,4-2 0,5 2 39,5-1 0,1-4 1,3-1-1,1-1-22,2 1 0,9-6 0,-6-1 0,4-5 1,-1-8 0,0 3 0,6-8 0,0-1-25,0-3 0,-1-4 1,1-2-1,-1 0-16,-5 0 1,4-2-1,-6-2 1,1-4-18,-6-1 1,3-2 0,-1-8 0,-3-4-4,-2 0 0,-3 0 1,-3 3-1,-3-1 4,-2-2 0,4-6 0,-7 5 1,-1 3 19,-2 2 1,-2 7 0,0 0 0,-2 1 63,-3 1 0,1 3 41,-8 7-102,9 0 0,-6 7 1,9 5-1,0 3-54,0 3 0,0-6 0,0-1 0,2 4-53,5-1 1,-4 2 0,7-3-1,-1-1-99,1 1 0,-3-3 0,5 0 202,1-1 0,-6-5 0,1 5 0,-8 0 0</inkml:trace>
  <inkml:trace contextRef="#ctx0" brushRef="#br1" timeOffset="39245">7109 6338 7361,'-7'-23'-402,"-5"0"1,-1 0 346,0 5 1,4 6 0,5 1 87,-2-3-246,-7 7 0,10 1 213,-3 12 0,5 3 0,1 9 0</inkml:trace>
  <inkml:trace contextRef="#ctx0" brushRef="#br1" timeOffset="39669">7336 6338 6278,'12'0'157,"-3"3"-100,-1 3 1,1-3-33,-3 9 0,-4-6-38,10 5 93,-7-7-7,2 5-99,-7-9 1,-6-9 0,0-3-7,2-3 1,2-3 0,2 1 0,0 0 30,0-1 1,2 1-1,4-1 1,6 1 6,3-1 0,-3 3 0,-1 1 0,5 4 18,6 3 0,-3-5 0,4 7 1,-4 0 28,-1 4 0,0 1 1,-1 0-1,0 0-53,1 0 1,-3 7 0,-1 5-90,-2 3 0,-8 3 1,2-1-1,-5 1-70,-1-1 0,-1 1 0,-4-1-131,0 1 290,-9-1 0,5 0 0,-9 1 0</inkml:trace>
  <inkml:trace contextRef="#ctx0" brushRef="#br1" timeOffset="40325">7720 6286 7569,'0'-17'-563,"0"7"1,3-5 503,3 3 1,1-4-1,6-1 119,-1-1 0,-1 1 0,7 0-58,-1-1 0,-4 3 1,-4 1-1,1 3-4,-1-2 0,-5-4 0,2 1 11,-4-3 1,-2 2 58,0-1 1,-2 3-50,-4 3 1,-4 4 0,-6 8 7,-3 0 1,5 2 0,-1 4 0,5 6-10,-5 3 1,0 3 0,0-1-4,2 2 1,6-3 0,7 1-40,0 2 0,2-3 0,3 0 20,8-3 0,2 0 1,2-8-1,0-1-96,1-2 0,1-2 0,5 0 0,3 0 30,0 0 0,6-2 0,-5-2 0,0-4 14,2-1 1,-7-3-1,7-6 1,-2 2 52,-1-3 0,4-4 0,-8 1 0,-1 0-11,-3 2 1,-1-3 0,-3 0 0,-3 1 115,-6 3 1,-3 1-1,1 1 1,2 0-15,-1-1 0,-5 6 0,-5 1 0,-3 0-17,-1 0 1,-1 3-1,-6 3 1,1-1-25,-4 2 0,-2 2 0,3 2 1,0 0 34,2 0 1,-3 8-84,2 4 0,2 4 1,3 1-12,6 0 1,4 1-1,2-1 31,0 0 1,0-5-168,0 0 0,8-8 35,4 1 1,3-3 0,2-2 86,2 0 0,-3-7 0,2-3 1,-3-2 71,-3 1 1,1 5-1,-5-4 8,2 3 0,-4-5-70,6 6-262,-9 0 68,6 6 0,-9 8-50,0 3 260,0-3 0,7 8 0,2-7 0</inkml:trace>
  <inkml:trace contextRef="#ctx0" brushRef="#br1" timeOffset="40631">8261 5832 7569,'0'-17'-404,"2"6"-35,4-1 1,-3 0 418,3-6 1,-5 6-1,1 2 281,4-5 0,-2 6-233,8-3 0,-1 9 0,6-3 0,1 3-4,-1 3 1,7-2 0,1-2 0,0 0-20,0-1 0,7 3 0,-5 2 0,2 2-9,0 4 1,-8-3 0,0 9-1,-5 0 0,-3-3 1,-9 7-1,6-4 0,-2 3 1,-2 3 77,-6 0 0,-2-9 0,-4-3-12,-6-4 1,-3-2 0,-3 0-45,1 0 1,5-8 0,2-4-1,3-3-9,3-3 1,-4 2 0,2-3 0,2 0-75,2-4 0,8 3 0,2-2 1,2-1-59,3 1 0,6 2 1,1-5-1,5 1 123,2 2 0,11-2 0,7 6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666"/>
    </inkml:context>
    <inkml:brush xml:id="br0">
      <inkml:brushProperty name="width" value="0.09086" units="cm"/>
      <inkml:brushProperty name="height" value="0.09086" units="cm"/>
      <inkml:brushProperty name="color" value="#FF0000"/>
    </inkml:brush>
  </inkml:definitions>
  <inkml:trace contextRef="#ctx0" brushRef="#br0">7677 14126 7569,'12'0'0,"1"0"0,-1 0 0,1 0 0,-1 0 0,0 0-20,1 0 1,1 0 0,1 0-1,3 0 1,1 0 0,2 0-1,-1 0-445,1 0 0,0 0 0,4 0 517,-1 0 1,1 0 0,0 0-1,1 0 21,3 0 1,-1-5 0,6-2 0,3 0-74,3-2 0,2 0 0,-2-5 1,2 0 21,4-3 1,5 0 0,-6 0 0,5-2 15,4-1 1,1-4 0,5 3 0,1-1-18,2-3 1,-30 13 0,0-1-1,0 0 1,1 0 0,0 0 0,1-1-13,-1-2 1,0 2 0,4-3 0,0 2 0,-2-2 0,0 2 0,0 1 0,0-3-45,0 1 0,1-2 1,1-1-1,1 1 0,0-1 1,0 0-1,0-1 1,-1 0 38,1-1 1,-2 1 0,0-3 0,1 1 0,-1 1-1,1-2 1,0 2 0,0-2-14,-1 1 0,1-3 0,2 1 1,1-1-1,-4-1 0,0-1 1,1 0-1,0 0 5,0-2 1,0 1 0,-1 2 0,0-1 0,1-3 0,-1 2-1,0-2 1,0 1-17,0-2 0,1 0 1,-1 0-1,0 1 1,0-1-1,-1-1 1,0 1-1,-2 0 10,0 1 0,-2-1 0,2-1 0,0 0 0,-1 0 0,0 0 1,-1-1-1,0 0 6,-3 1 1,1-1 0,-2 1 0,0-1 0,-1 1 0,-1 0 0,0-1 0,0 1 8,-2 1 1,0 0 0,-1-1 0,0-1 0,-3 3 0,0 1-1,0-2 1,0 0 12,-2 2 1,-1-2 0,0-1 0,-2 0 0,10-26 0,-2-1 17,-2 1 1,-3-1 0,-7 4 0,-3 0 46,-4-1 1,-4 4-1,-5 5 1,-6 3 10,-4 1 0,-11-2 0,-1 4 0,-3 1-45,-4 2 1,-4 0 0,-3 3 0,-4 0-43,-4 2 1,-2 5 0,-2-4 0,-5 1-12,-3 4 1,26 14-1,-2 0 1,1 0-1,-1 1 1,0 1 0,0 1-28,-1-1 0,0 1 0,0 2 0,-1 1 0,-4-1 1,-1 0-1,1 0 0,-1 4-27,1-2 0,0 2 1,-1-1-1,-1 1 0,1 1 1,-1 2-1,-1-1 0,1 2 16,0-1 0,0-1 0,-3 2 0,0 0 0,-1 0 0,0 0 0,0 2 0,-1-1-20,-1 0 0,0 1 0,0 1 0,0 1 0,0 2 0,1 3 0,-1-2 0,0 1 34,0 3 1,-1-1 0,-3 5-1,1 0 1,0 3 0,1 2-1,-3 1 1,1 2 20,0 0 0,-1 2 0,-2 2 0,0 2 0,0-2 0,0 4 0,0-1 0,0 2-107,0 3 1,-1 0 0,3 1 0,-1-1 0,18-9-1,0 1 1,0 2 0,1-3 0,0 2 0,0 1 124,0-2 0,1 2 0,0 0 1,-1 3-1,0 0 0,1 0 1,2 1-1,1-1 0,0 1 0,0 0 1,0 1-1,1 1 2,0-2 1,1 1 0,1 3 0,0 1 0,1 2 0,0-1 0,-13 17 0,2-2 0,0 3 0,0 2-28,14-21 1,1 3 0,-1-1 0,-10 18 0,1 2 0,3 0 0,2-1 0,1 0 0,0 0 5,3-2 1,1 1 0,0 1 0,2 1-1,1-6 1,1 0 0,2 0 0,1-2-26,3-4 1,2 2 0,1-2 0,2 2 0,5-6 0,1-3 0,1 2 0,0 1 17,1-3 1,2 2 0,3-7 0,1 1 0,3-1 0,1 0 0,2 0 0,2-2 55,2-2 1,2 0 0,18 28 0,8-4 0,5-9-56,2-2 1,-17-26-1,2-2 1,0-2 0,2-2-1,3 0 1,0-1 2,4 0 0,2-3 1,-1 0-1,0-4 0,6-1 1,0-2-1,3 2 0,0-2-66,2 1 0,2-2 0,5-4 0,2 1 0,1-3 0,0 1 0,3-3 0,0-3-8,1-2 1,2-1 84,-19 3 0,2-1 0,1-3 0,3-5 0,1-3 0,2-1 0,-7 2 0</inkml:trace>
  <inkml:trace contextRef="#ctx0" brushRef="#br0" timeOffset="1">4366 6102 7569,'-13'0'0,"2"1"0,2 2 0,0 1 0,2 2 0,-1-2 0,4 4 0,3 3 0,1 2-50,0-1 1,0 0 0,1 2-96,3 3 0,3-2 1,5 4-1,1 0 1,-1-1 132,1 0 1,-1 4 0,0-2 0,1-1-59,-1-3 1,5 2 0,-1-2 0,-1-3 44,-1-4 0,0-5 1,1 3-1,2-1 23,-2-4 1,-1-2 0,-2-4 0,2-5 8,2-2 0,-2-5 0,4-2 0,-1-1-12,-1-3 0,2-2 0,-3-1 0,2 1-1,-2 0 1,-5-1-1,-2 3 1,0 3-2,-1 1 1,3 2 0,-6 3 0,0 2-87,1 3 78,-3 2 1,3 8-1,-5 2 1,2 4 12,2 3 1,-3 2 0,5 0 0,-1 4 0,3 4 0,4-2 0,0 2 0,0 1 31,1 1 1,5 3 0,1 2 0,2 1 1,-1-2 0,1 4 0,2-3 1,-1 1 70,-1 2 0,0-1 0,2 5 0,-2-3-66,-5-2 1,2 4 0,-1-1 0,-2 1-31,-1 0 1,-6-4 0,-1-5 0,-2 0 2,-2-1 1,-1 1-1,-2 0 1,-2-2 8,-2-2 0,-4-2 1,-7-4-1,-3 2 2,-2-2 1,0-2-1,-5-5 1,0-4 10,0-3 1,1-1 0,-1 0 0,0-1-27,0-3 0,0-4 0,2-8 0,1-3-16,1-1 1,6-8-1,-2 3 1,4-1-5,0 0 1,6-3 0,3 0 0,3 3-1,1 4 1,0-2 0,1 5 0,3 0-68,5 2 0,6 4 0,1 0 0,1 0-166,1 1 0,1 0 1,6-1 246,0 1 0,0-6 0,-1-1 0</inkml:trace>
  <inkml:trace contextRef="#ctx0" brushRef="#br0" timeOffset="2">5730 5879 7490,'5'-8'-137,"4"-1"0,2 6 1,1-1-1,0 3 1,0 0-29,-4-4 0,3 4 1,-3-3 164,3 3 0,2-5 0,-1-1 0</inkml:trace>
  <inkml:trace contextRef="#ctx0" brushRef="#br0" timeOffset="3">5842 6214 7412,'2'-2'-1351,"8"-2"1351,6-4 0,0-3 0,13-7 0,-3-1 0</inkml:trace>
  <inkml:trace contextRef="#ctx0" brushRef="#br0" timeOffset="4">6350 5358 7395,'0'12'-325,"6"6"1,2 3-1,4 2 369,5 2 0,-2 8 0,4 2 0,0 6-36,1 3 1,0-1-1,5 5 1,0 2 13,0-4 1,1 10 0,2-4-1,-1 3-33,-3-1 1,5 2-1,-6 2 1,0 3-59,-1 2 1,-1-2 0,3 1-1,-4-2 46,-3-2 1,-4-1 0,0-6 0,-1-2-65,1-4 0,-5-6 0,-1-4 0,0-5 32,0-5 1,-5-8-1,3-1 55,-4-1 0,-1-9 0,0-1 0</inkml:trace>
  <inkml:trace contextRef="#ctx0" brushRef="#br0" timeOffset="5">6424 5333 7429,'2'-21'-88,"2"1"1,-3 5 0,5-3 0,-1 1 0,4 1 32,2 0 1,2 3-1,3 0 1,1 1 16,3-1 1,0 5-1,5 1 1,-1 2 30,-4 2 1,4 2 0,-5 2-1,0 2-34,-2 1 1,-2 10 0,0-2 0,0 2-20,-4 0 1,2 2-1,-6 2 1,1 0 45,0 0 0,-5 4 1,1-3-1,-3 2 4,-1 0 1,-1-6 0,-3 3-1,-3-2 55,0 1 0,-7-1 0,5-5 1,-1-1 86,-1-2 1,4-5-95,-1 1 0,5-4-76,-1-4 1,4 1 0,3-5 0,2-2 29,2-1 1,1 0 0,5 2-1,-1 2-5,1 1 1,-5-2 0,0 4 0,2 1-50,1 2 1,1 1-1,1 0 57,-1 0 0,0 0 29,1 0 1,-5 4-1,0 1 1,1 2 18,-2 3 1,4 1 16,-3 1 1,-3 1 0,0-1 0,-4 0-31,-1 1 1,0-5 0,-1-1 0,-4 0-34,-3 0 1,1 0 0,-1 2-1,-2-2-84,-1-1 0,-1-1 0,-1-2-142,1 1 0,4 0 229,0-4 0,-1 0 0,-3 0 0</inkml:trace>
  <inkml:trace contextRef="#ctx0" brushRef="#br0" timeOffset="6">7255 5333 7569,'0'8'-601,"0"1"500,0-1 1,0 4 0,0 1 96,0-1 1,0 0 0,2 1 0,1 1-1,1 2 1,1-2 0,-2 2 0,2-2-5,2-1 0,-3-1 1,3 0-1,0-1 13,0-2 0,1 1 1,5-6-20,-1-2 1,1 0 27,-1-2 0,-4-2 0,-1-2 1,-1-4 5,-4-3 1,4-3-1,-2-1 1,-1-3-8,-2-1 0,-1 4 0,0-3 0,0 1-12,0 1 0,-4-1 0,-1 5 1,-2-1 2,-3 1 0,-1-1 0,-1 1 0,-1 1-14,1 3 1,-2 2 0,-1 6 0,-2 0-116,2 0 0,1 0 1,2 2-1,0 2 23,-1 4 1,2 3 0,3 1 101,4 1 0,-3-1 0,0 1 0</inkml:trace>
  <inkml:trace contextRef="#ctx0" brushRef="#br0" timeOffset="7">7764 5023 6989,'14'-7'0,"1"3"-21,1 3 1,1-4-1,-3 1 1,1 0 5,1-1 1,2 3 0,-3-3 0,2-1-39,-2-2 0,3 1 0,0-1 1,0 0-35,0 1 1,2-7 0,-3 4 0,0 1 23,0-2 0,-3-2 63,3-3 0,2 2 0,0-4 0</inkml:trace>
  <inkml:trace contextRef="#ctx0" brushRef="#br0" timeOffset="8">8037 4663 7569,'-13'0'-1422,"6"0"1423,2 0 1,5 2 0,0 2 85,0 4 1,4 3 0,2 1 0,-1 1-95,1-1 0,3 5 0,-1 1 0,4 0-16,0 0 0,-4 4 0,0-2 1,2 4-53,1 1 0,0-1 0,-1 3 0,-2 0-60,2 2 1,-1-1 134,0-8 0,2 9 0,-4-3 0</inkml:trace>
  <inkml:trace contextRef="#ctx0" brushRef="#br0" timeOffset="9">8483 4353 7431,'2'14'0,"0"3"0,4 3 0,1 5-346,2 4 0,2 3 1,3 5-1,1 0 371,2 0 1,4 6 0,-5 1 0,1 0 6,1-2 0,-3 0 0,4 0 0,-1-2-30,-3-2 1,4 3 0,1-1-1,0-2 1,1-4 1,-2-2 0,3 2 0,-2-2-43,-2-2 1,-1-1-1,-3-4 1,0 0 6,-3 0 0,-1-6 1,1-3 22,-3-2 9,3-7 0,-10-3 1,4-8-1,-4-6-18,-1-5 1,-1 0 0,-4-6 0,-3-1 0,-3-1 1,-5-2 0,-2 0 0,-2 1 3,-2-1 0,-1-4 1,-1-1-1,1-1 8,-2 1 0,3-5 1,-7 4-1,3-2 31,1 0 1,2 0-1,1-5 1,2 1 19,3 0 1,1 0-1,7-1 1,2 1-16,1 0 0,-2 4 1,4 0-1,1-2 30,2 0 0,1 3 1,1 2-1,3 1-60,5 0 0,2 1 1,1 6-1,2 3 11,2 1 1,-2-1 0,4 5 0,-1 3-61,-1 0 0,5 5 0,-3 2 1,0 3 12,0 1 1,-2 1 0,-4 3 0,1 5 15,-1 2 0,-5 5 0,-1 2 0,-2 1 13,0 3 1,0 0 0,-4 0 0,0-1-7,0 1 0,0-4 1,0 0-1,-1-1 42,-3-1 0,1-3 1,-4-5 16,1 1 1,1-3-6,1-2-37,2-3-7,-3-1 1,10-1-1,4-2 1,2-2-5,1-2 0,0 3 0,2-3 0,1 1-2,2 4 1,-1-4 0,-2 2 0,1 1 19,2 2 1,-1 1 0,-3 0 0,-1 0 21,1 0 0,-5 0 0,0 1-19,2 3 1,-5-1 0,0 5 0,-4 2 28,-1 1 1,0-3 0,0 1-1,-1 0-47,-4 2 1,3 2 0,-7-1 0,0 0-22,-2 1 1,-2-1 0,1 1 0,-1-2-111,1-3 1,4 2 0,0-5-18,-2 2 0,4-3 151,2 4 0,-3-5 0,0 3 0</inkml:trace>
  <inkml:trace contextRef="#ctx0" brushRef="#br0" timeOffset="10">9153 4477 7569,'8'6'0,"-1"2"0,-1 3-57,-4 1 1,4 1 0,-1 1-91,2 2 0,2 2 0,3 4 0,0-1 0,1-1 87,-1 0 0,-1 2 1,0-4-20,2 1 1,0-4 0,8 2 0,-4-3 78,-4-2 0,5 0 0,2 1 0</inkml:trace>
  <inkml:trace contextRef="#ctx0" brushRef="#br0" timeOffset="11">9364 4093 7428,'-6'-13'-374,"1"5"296,-4 0 0,0 0-109,5-5 0,5 2 0,6 1 0,1 2 165,1-1 0,-1 3 0,4 1 0,1 0 37,-1 1 1,0-4 0,1 4 0,-1 1-28,1 2 0,3 2 1,1 3-1,-2 5-4,-1 2 0,2 2 1,-1 2-1,-2 3 5,-4 2 1,0-4 0,2 5 0,-3 0 11,-4-2 1,-1 3 0,0-6 0,1 0 45,-2-3 0,0 0 1,-2-1-1,0 1-19,0-1 1,-4-4 80,0 1 1,-6-7-96,2 2 1,2-4 0,2-4-55,3-4 0,-1-4 0,-1-5 0,-1-2 29,2 0 1,0-5-1,2 3 1,0-2 2,0-2 1,0 0 0,0 1 0,0-1 4,0 0 0,2 0 0,0 2 0,2 1 3,-1 1 1,-1 6 0,-2-2 105,0 4-86,0 0 0,-2 8-20,-2 5 1,3 5-1,-5 8 1,2 0 32,0 4 1,0 2 0,4 5-1,0-2 10,0-2 0,0 1 0,0 4 0,1 0-14,3-1 1,3 1 0,6 0 0,-2-2 1,-3-2 0,7-3 0,-3-6 0,4 1-19,2-1 0,1-5 0,7-3 0,3-4-4,4-4 0,8-6 0,8-10 0,7-11-8,-23 13 0,0-2 0,8-7 0,1-1 0,46-36 0</inkml:trace>
  <inkml:trace contextRef="#ctx0" brushRef="#br0" timeOffset="13">21580 10195 7569,'-8'0'-95,"0"0"0,1-2-529,-2-2 0,2 1 536,3-4 1,2 0-1,-5-3 95,1 2 1,-3 5 0,2-2 72,0 0 1,-4 2 0,2-1-93,-2 4 0,-1 0 0,0 0 1,-1 0-6,0 0 0,0 0 0,-2 3 0,-3 2-25,-1 2 1,-1 0 0,-2 3-1,2-2 18,-2 3 0,-3-1 1,-4 2-1,-3 1 21,1-1 1,-5 0 0,4 1 0,-2 0 30,2 0 0,-1-1 0,-4 2 0,1 0 1,3 3 1,-6-1 0,5-2 0,-1 2 2,-1-1 0,-4 6 0,-1-3 0,1 0-11,1 1 1,-2 1 0,0-2-1,1-1-1,1 1 0,-3 4 0,0-5 1,-1 2-8,1 4 1,-4 0-1,4 1 1,-1 1 11,0 0 0,-2 1 0,1-1 0,-2-2-15,-1 2 0,0 1 0,6 3 0,-3-1 0,0-1 1,-3 4 0,4-2 0,1-1 27,-1-2 0,-3 2 0,4 3 0,-1 0-14,0-2 0,-4 7 0,3-3 1,0 0-25,3 0 0,2 4 0,2-5 1,-1 4-37,2 1 0,-2 1 0,3 0 4,1-1 1,0-1 0,5 1-1,0 2 1,0 0-5,0-1 1,0 7 0,6-6 0,0 6 1,3 1 1,4-6 0,-4 4-1,1 1 22,0-1 1,4-3-1,-2 3 1,3 0 26,2-4 0,1 1 0,1 2 0,2-4 5,-2-1 1,5 0 0,-1 0 0,2-2-10,0 1 1,0 2 0,4 1 0,1-1-13,3-2 1,-1 1 0,5-5-1,2 0-10,1 0 1,2 4 0,0-4 0,2 0 7,2 1 0,1 1 0,-2-6 0,5 2 0,3 0 1,0 2-1,3-5 1,1 2 1,6 0 0,1-4 0,3 2 0,-1-2 1,0-6 1,4 3 0,2-6 0,0 1 9,-1 1 0,9-5 0,-1-4 0,2-3 19,4-1 1,0 2 0,6-4 0,0-2-5,0-1 1,6-2-1,-33 0 1,1-2 0,2 0-1,0-2-10,1-1 0,1 1 0,1-2 0,0 0 0,0-1 0,0 0 0,0-3 0,2 2-55,1-3 1,0 0 0,1 1 0,-1 1 0,1-1-1,0-1 1,0 1 0,1 0 40,-1-1 0,1 0 0,2-1 0,3-1 0,-5 2 0,0 2 0,3 0 0,0-2-5,1-1 1,0 0 0,3 1 0,2-1-1,-4 1 1,-2-1 0,2 1 0,0 1 0,0-2 1,1 1-1,-2-1 1,-1 0 0,2-2-1,3 0 1,-3 0 0,-1-2 15,1 3 0,-2-4 0,2-2 1,-1 0-1,-3 0 0,-1-1 0,1-3 1,0 0 27,-1-1 1,0 1 0,5-4-1,-1 0 1,-5 1 0,-2-4 0,1 1-1,0-2-73,2 0 0,-1-2 0,-2 0 0,-2 0 0,4-3 0,0-2 0,-1 1 0,-1 0 57,-3 1 1,-1 0 0,5-5-1,-2 0 1,-2 1 0,-1 0-1,2-2 1,0 0 8,1 0 0,-1 0 1,0-3-1,-2 1 0,-3 1 1,1 2-1,-1-3 0,0 1-60,-1 0 0,0-1 0,-4 3 0,-1-2 0,1 0 0,0-1 0,-2 1 0,-1 1 7,-1-1 1,-1 0-1,1 3 1,0-2 0,-5 5-1,0 2 1,-1-2 0,0 0-23,-1 0 1,-2 0 0,-1-2 0,0 1 0,-3 2 0,-2 3 0,0-2 0,-2 1 40,1 1 1,-2-1 0,-2 0 0,-2-1 0,1-32 0,0-2 6,-3 4 0,-3 29 0,-1 0 0,-7-26 0,-5-4 3,-6 1 1,9 31 0,-4 3-1,-17-29 1,-5 2-8,15 29 0,-1 2 0,-2 2 0,-1 0 0,-4-1 0,0 1 1,-4-1-1,0 4-2,-3-1 1,0 2 0,-3 0 0,-2 2 0,-2 2-1,-1 2 1,-3 1 0,-2-2-161,-4 2 1,-2 0-1,-4 2 1,-2 3-1,-1 1 1,-1 2-1,-5 3 1,-1-1 115,21 4 0,-1-2 1,-1 3-1,-3 0 1,0 3-1,-2-1 0,-2 2 1,-1 0-1,-1 2 1,-1 1-1,-1 2 1,0-2-90,0 3 1,-1 0-1,-1 2 1,10-2 0,-1 1-1,-1 0 1,1 2 0,1 0-1,0 0 1,0 0 0,0 2-1,-4 2 1,-1-1 0,0 2-1,2 0 2,-3 1 1,1 1 0,-1 0 0,-1 1 129,-3 3 0,-2 1 0,2 1 0,-1 1 0,11-3 0,0-1 0</inkml:trace>
  <inkml:trace contextRef="#ctx0" brushRef="#br0" timeOffset="19">21047 14412 7699,'0'12'550,"0"0"-758,0 1 0,5 0 0,4-2 0,2-2-18,1-1 0,0 1 1,0 4-1,1-1 166,0 1 0,-5-2 1,-1 1-1,0 1 58,0-1 0,-3 2 0,3 2 0,-2 0-78,-2 0 1,0-5 0,-1 0 79,2-4 0,1 1 0,-5 0 0,0-3 0</inkml:trace>
  <inkml:trace contextRef="#ctx0" brushRef="#br0" timeOffset="45">14846 4862 7569,'-18'0'0,"0"-2"0,-3 0 0,5-3-129,2 3 1,1 0 0,1 2 27,0 0 0,-1 0 14,1 0 0,1 2-727,2 2 814,4 3 0,-1 5 0,0 1 0</inkml:trace>
  <inkml:trace contextRef="#ctx0" brushRef="#br0" timeOffset="58">14684 7417 7184,'0'6'-794,"2"5"970,2-8 1,3 0-111,5-7 1,-5-3-1,-3-5-53,-2-1 0,2 1 1,0-1-79,-1 1 1,-2 0 0,-2-1 58,-4 2 0,3 2 21,-7 0 1,5 7 0,-4-3 0,1 10 0,-1 3-4,4 4 0,2 1 0,2 2 1,0 2-33,0-3 1,6 4 0,2-1-1,3-2-78,2-1 0,3-2 1,2-1-1,1-1-16,3-2 1,2-4 0,1-1 0,-1-2 70,1-1 0,0 0 0,0-1 1,0-2 42,-1-6 0,1-7 0,0-1 0,0-3 7,0-2 1,-1-1-1,0-2 1,-2 0 14,-1 1 1,-5 3-1,2 0 1,-3 0 70,-4 2 1,-2-3 0,0 5 0,-2 2 45,-1 2 0,-2 0-83,-4 1 1,-2 5 0,-2 3-1,-4 2-40,-3 2 1,-2 2 0,1 2-1,0 6-76,-1 6 0,1 1 0,-1 5 1,1-2 49,0 2 1,-1 2 0,1 1-1,1 0-31,3-1 0,1 0 1,4-4-1,-1-2 48,1 0 0,2-4 0,2 1 1,2-4 21,1-3 1,6-5 0,-2 1 23,3-2 1,1-8-1,1-1 1,-1-6-19,0-4 0,-1-2 0,-1-6 0,-2 0 0,2 0 0,0-5 0,-2-3 0,-3-2-28,1 2 1,-5-2-1,4 1 1,-4-1 3,-1-3 0,0 1 1,-1 0-1,-2 0-43,-1 0 1,-6-5-1,3 1 1,-1 1 23,0 1 0,1 3 0,-3 2 0,2 1-5,-2-2 0,0 7 0,1 3 0,2 7 4,1 4 1,-3 3 16,0 3 1,0 4-21,1 8 0,2 3 0,6 6 0,0 3 26,0 0 0,1 10 1,4 0-1,4 3 5,6 2 0,1 3 0,3-1 0,0 3-18,0 1 1,2-4 0,4 0-1,0-1 8,-1-4 0,0 3 0,-2-8 0,-1-2 25,1 3 0,1-6 0,1-3 0,-2-4-11,-2-3 0,0-5 0,2 1 0,-4-2-1,1-2 0,1-2 0,-3-2 1,-2-4 7,-2-3 0,0-5 0,0-1 0,-1 0-2,1-1 0,-7-1 0,0-6 0,-2 2-23,0 2 0,0-2 1,-2 3-1,1 1-7,1 2 1,0 8 69,-4 1 1,0 2-67,0 2 0,1 9 0,2 12-98,1-2 0,4 0 0,-2 0 0,1 2 18,2-2 0,-2-1 0,2-2 0,-1 1-187,-1-1 0,4 1 69,-3-1 1,3-5-1,0-4 196,-3-6 0,-2-4 0,-6-11 0,0-1 0</inkml:trace>
  <inkml:trace contextRef="#ctx0" brushRef="#br0" timeOffset="59">15751 6412 7569,'0'12'-157,"-4"1"0,0-1-450,1 1 0,2-1 607,1 0 0,0 1 0,0-1 0</inkml:trace>
  <inkml:trace contextRef="#ctx0" brushRef="#br0" timeOffset="60">16061 6672 7447,'8'-12'-225,"1"0"0,-7 3 1,2 1-1,-2-2 99,-2-1 0,0 3 0,0 0 206,0-2 0,-6 1 1,-2 0-40,-3 5 0,-1 4 1,-1 0-35,1 0 0,1 4 1,1 5-1,3 2 15,2 1 0,-4 5 1,5 1-1,0 1-60,-1 3 1,3-3 0,-2 2 0,3 1 64,1 1 0,4-2 0,1 0 0,2-1-9,3 0 0,5-2 0,3-7 0,0-2 12,0-1 0,3-5 0,1 1 0,0-2 10,-2-2 0,4-2 0,-4-2 0,4-4-18,1-2 0,-2-8 1,-1 0-1,-3-1-19,-1-3 0,3-1 1,-4-1-1,-2 2-1,-2 2 0,0-1 1,-2-3-1,-1 2-3,-2 3 1,-5 1 0,1-1-1,-3 0-9,-1-1 0,0 6 0,0-3 0,0 3 1,0 6-32,0-1 0,-4 8 38,0 1 1,0 5 0,4 8 0,0-1 23,0 1 0,0 3 1,0 1-1,1-2 10,3-1 1,3-2 0,6 0-1,-1 1-45,0-1 1,1-3 0,-1-3 0,1 0-46,-1-3 1,0-2 0,1-1 0,-1-1-102,1-3 1,-1-2 0,-1-5 0,-1 0-16,-2-2 0,-5-8 175,1 0 0,-3-2 0,-1-2 0</inkml:trace>
  <inkml:trace contextRef="#ctx0" brushRef="#br0" timeOffset="61">16508 6238 7532,'-13'-12'9,"1"0"0,3 1 1,1 2-52,-1 0 1,2 6 0,0 0-220,1 6 1,2 0 0,4 6 0,0 0-290,0 2 550,0 1 0,6 6 0,1 1 0</inkml:trace>
  <inkml:trace contextRef="#ctx0" brushRef="#br0" timeOffset="62">16669 6350 7569,'7'-6'206,"-2"0"0,-3-5 1,0 1-713,2 2 1,6 5 277,-2-1 1,-1-2 259,1 2 0,1 0 0,2 5 1,-2 4-70,0 3 0,-1 3 0,4 1 0,1 2-29,-1 3 1,-4-4 0,-1 4-1,-1-3 66,-3-2 0,2 5 309,-1 0-128,0-1 1,-6-9-142,-1-3 1,1-8 0,-3-5 0,1-2-46,0-1 1,-5-5 0,5-5 0,0-1-68,-1-2 1,3 4-1,-2 1 1,3-1 65,1 2 0,0-3 0,0 5 0,0 2 33,0 1 1,5-1 0,2 1 0,1 3 5,1 0 0,-1 6 1,4 1-1,2 2 33,3 2 0,-4 0 1,4 0-1,-3 0-116,-2 0 0,5 6 1,-1 2-1,-1 3-40,-1 1 1,-1 1 0,-2 1-1,-2 1-16,0 1 0,-1-1 0,3-5 0,-2-2-2,0 3 1,-1-5-1,4 1-14,1-2 1,-1-1 0,1-4 121,-1 0 0,-1-1 0,-1-3 0,-2-3 1,2 0 1,1-8 0,0 3-1,-2-2 29,0 0 1,-5 6 0,4-1 80,2 0 1,1 3 0,1-2-28,0 3 0,-3-1 0,-2 3 0,4-1 13,0 1 1,1-4 0,0 1-23,0-1 1,1-4 0,0 2-58,-1-2 0,-1-1 0,-1 0 0,-3-1-2,-2 1 0,1 3 1,-4 1-1,3-1 25,-3-2 0,0 2 1,-2 1-86,0-2 0,-6 1 0,-2 0-97,-3 5 0,-2 3 0,1 1 103,0 0 0,-1 7 1,0 4-1,1 6 53,0 2 1,0 1 0,1 5 0,2 0 98,5 0 1,3 0 0,1-2 0,1-1-1,3-1 1,9-8 0,9 1-1,5-5-68,6-4 1,12-6-1,8-10 1,8-9-157,-26 7 1,2-3 0,1-4-1,1-2 110,6-4 0,1-2 0,7-10 0,1-3 0,72-54 0</inkml:trace>
  <inkml:trace contextRef="#ctx0" brushRef="#br0" timeOffset="76">15156 7714 6276,'0'13'9,"0"-1"0,1 2 0,2 3-1,1 3 1,1 3 0,-2 2 0,1 1-1,-1 3-7,-2-1 0,4 9 1,-1-2-1,-2 0-13,0 5 0,-2-1 0,0 5 1,0 1 16,0-2 0,0 5 0,0 4 0,0 1 1,0 0 1,-2 8 0,0 0-1,-4 4-1,-1 3 1,0-4 0,-2 1 0,1-3 2,-2-4 0,3 1 1,-1-4-1,-2-1 20,-1-3 0,0 0 1,1-8-1,2 0 36,-2-1 0,4 2 0,-3-5 0,1 1-29,1-3 0,-2-1 1,3-3-1,0 2-10,1-2 0,-1 2 0,4-3 0,-2 0-45,1-3 1,1 1 0,2-1-1,0-2-50,0 0 0,2-7 1,1 0-1,1-2 8,-2-2 1,1-3 0,0 0 0,1-2-19,-1 2 0,-2-4 0,1-3-161,2 0 103,-3-3 138,5-3 0,-6 0 0,0 0 0</inkml:trace>
  <inkml:trace contextRef="#ctx0" brushRef="#br0" timeOffset="77">14684 10033 6311,'13'0'-18,"-5"0"1,0 0 43,1 0 1,3 0-1,0-1-46,1-3 0,-5 3 0,0-4 34,2 4 1,1 1 0,1 0 0,1 0 39,-1 0 0,-1 1 0,-1 2 1,-2 2-16,2-3 1,1 4 0,1-1-1,1-3-36,-1-1 0,0 3 0,1 0 0,-1-1-21,1-2 0,-1-1 1,0 0-1,1 0-78,-1 0 0,1 0 0,-1-1 0,0-3-121,1-4 1,-1-4 216,1 0 0,-1-5 0,0-2 0</inkml:trace>
  <inkml:trace contextRef="#ctx0" brushRef="#br0" timeOffset="78">15230 9699 7353,'-5'12'-214,"2"-3"0,-4-1 0,0 0 0,0 0 0,-1 1 156,1 0 0,-5 2 0,6 3 1,-2 1 62,0 2 1,1 1 0,-3-2 0,2 3-58,-2 1 1,-2 3 0,-3-4-1,-2 2 52,2 0 0,1-5 0,-4 12 0,-1-2 0</inkml:trace>
  <inkml:trace contextRef="#ctx0" brushRef="#br0" timeOffset="79">14784 9885 7569,'0'-13'-330,"0"5"1,0 0 0,1-2-1,3 1 355,4 0 0,3-6 1,2 3-1,1-4-159,2-1 134,3-3 0,12-10 0,0-2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6.720"/>
    </inkml:context>
    <inkml:brush xml:id="br0">
      <inkml:brushProperty name="width" value="0.08571" units="cm"/>
      <inkml:brushProperty name="height" value="0.08571" units="cm"/>
    </inkml:brush>
  </inkml:definitions>
  <inkml:trace contextRef="#ctx0" brushRef="#br0">0 0 6712,'0'12'233,"0"0"-155,0 1 1,0 3-1,0 1 1,0 1-20,0-1 1,2 1 0,2 1 0,2 2 23,-2 3-23,-2-1-84,5-6 1,-3 1-1,8-1 1,0 1-1,-1-1 1,1-1-24,1-5 0,3 3 0,3-8 0,3-2 4,1-2 0,2-2 0,-3 0 0,3-2-12,2-4 1,-6 2-1,5-9 1,-3 1-1,2-6-4,2-5 1,-5 4 16,1-5 1,-4 3 41,-1-2 1,-7 3 196,1-3-220,0 4 17,-3 1 0,-1 1 69,-8-1-72,8 1 41,-6 7-6,6-6 18,-8 7 1,-2-1 31,-4 4 0,2 4 47,-8 2-61,8 0-37,-3 8 0,7 2 1,0 7 31,0 1-48,0-1 1,0 6-1,0 3-5,0 1 1,0 0 0,0 4 0,0-4-19,0-2 1,0 6 0,0-1 0,0 3 9,0 2 1,5-6 0,1 0-1,-2 0-15,-2-2 1,4 6 0,0-6 0,-2 2-38,-2 0 52,-2-7 1,0 5 0,0-7 3,0 5 1,0-2-1,-2-6 32,-4 1 1,-4-1 0,-7-1 0,-1-3 16,1-1 42,-9-8 0,5 9-71,-8-7 0,2 0 5,-2-6 0,-4 0 5,4 0 0,1 0-8,-1 0 1,2 0 0,-2 0-37,6 0 1,-2-6 0,1-3 0,3 2-122,2 0 1,7-5 0,2 5-163,2-3 1,-3-2 164,5-5 1,8 1 0,10 3 131,3 1 0,10 0 0,2-5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7.144"/>
    </inkml:context>
    <inkml:brush xml:id="br0">
      <inkml:brushProperty name="width" value="0.08571" units="cm"/>
      <inkml:brushProperty name="height" value="0.08571" units="cm"/>
    </inkml:brush>
  </inkml:definitions>
  <inkml:trace contextRef="#ctx0" brushRef="#br0">1 36 7460,'0'-10'-337,"0"0"1,2 7 444,4-3 0,-2 0-33,7 6 0,-5 0 0,6 0-23,1 0 1,-3 0-1,2 0 1,1 0-60,3 0 1,1 0 0,1 0 0,-1 0-3,1 0 0,1 0 0,2 0 1,3 0 15,-3 0 1,1 0 0,-1 0 0,2 0-98,-1 0 1,-3 0 0,-2 2-220,1 4 1,-7-4 0,0 5 308,-3 1 0,-2-6 0,1 14 0,2-7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7.369"/>
    </inkml:context>
    <inkml:brush xml:id="br0">
      <inkml:brushProperty name="width" value="0.08571" units="cm"/>
      <inkml:brushProperty name="height" value="0.08571" units="cm"/>
    </inkml:brush>
  </inkml:definitions>
  <inkml:trace contextRef="#ctx0" brushRef="#br0">1 1 6733,'17'0'237,"1"0"1,-1 0 0,1 0-283,-1 0 0,0 0 0,1 2 1,-1 2-48,1 1 1,1 1 91,5-6 0,-5 0 0,6 0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8.490"/>
    </inkml:context>
    <inkml:brush xml:id="br0">
      <inkml:brushProperty name="width" value="0.08571" units="cm"/>
      <inkml:brushProperty name="height" value="0.08571" units="cm"/>
    </inkml:brush>
  </inkml:definitions>
  <inkml:trace contextRef="#ctx0" brushRef="#br0">438 70 7489,'5'-12'-721,"1"1"751,0-1 0,-12 0 1,-2 3 20,-1 1 0,3 2 1,-6 6 5,-1 0 0,-3 0 0,-1 2-18,-1 4 1,1-4 0,-1 6-1,1-3 5,-1 1 1,-5 2 0,0-2 0,1 3-32,3 1 1,-4 6 0,-1-7 0,3 3-19,2 0 1,1-1 0,3 7 0,1-1 17,2 1 1,7-1-1,-5 1 1,2-1-38,4 1 1,0-1 0,1 0 0,-3 1 33,2-1 0,2 0 0,2 1 0,0 0 1,0-2 0,2 2 0,2 0 1,3-3-15,3-3 1,-4 1 0,4-5-1,-1 1-3,1-2 1,2 5-1,5-6-2,1-3 0,-1 0 0,1-3 0,-1 0-58,1 0 0,1 0 38,4 0 1,-3-3 0,3 0 0,-4-3 16,-1 2 1,-7-4 0,1 1 0,0-4-11,-3-2 0,5 4 0,-6-3 1,0-2-18,-1-2 1,1 4 0,-4 1 0,4-2-10,1-3 0,-5-8 0,4 2 1,-2 0 11,0 3 1,5 2 0,-3-1-1,0 1 64,0-1 1,-1 1 0,-3-1 58,2 1 1,0-1 160,-6 1-269,0 7 0,0 0-115,0 5 93,0 3 84,0-6 40,0 8 1,0 8 0,0 3-15,0 5 1,6 1 0,0 1 0,-3-1-14,-1 1 1,4-1-1,0 1 1,-2-1-24,-2 1 0,4-1 1,-1 0-1,1 1-15,2-1 1,-6 0 0,6-1 0,-2-2-21,-1-2 0,7-7 0,-4 5 0,2 0-145,3 0 0,3-7 1,1 3-99,1-4 0,-1 4 1,0 0-1,1-3 246,-1 0 0,1-12 0,-1 0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9.078"/>
    </inkml:context>
    <inkml:brush xml:id="br0">
      <inkml:brushProperty name="width" value="0.08571" units="cm"/>
      <inkml:brushProperty name="height" value="0.08571" units="cm"/>
    </inkml:brush>
  </inkml:definitions>
  <inkml:trace contextRef="#ctx0" brushRef="#br0">35 211 7569,'17'0'0,"1"-3"-799,-1-3 668,1 4 0,-1-6 1,1 8-1,-1-2 0,1-2 104,-1-2 1,2-1-1,-3 3 1,2-2 81,0 2 1,-2-4-1,2 1 35,0-3 1,-7 4 0,1-6-15,1-1 0,-4 3 0,-3-1-48,-5-3 1,-1 4-19,0-1 0,-1 5 0,-5-4-28,-6 2 0,2 1 0,-2 3 14,-2-2 0,-1 0 1,-3 6 24,2 0 1,-2 0-1,0 0 19,2 0 1,-3 6 0,2 2 0,-1-1-27,1 1 0,1 6 0,3-5 1,1 3-9,-2 0 1,5-1 0,-1 7 0,0-1 16,1 1 0,3-1 0,-4 1 1,2-1 22,4 2 1,1-3 0,-1 3 4,-2 5 1,0 2 0,6 2 1,0-4 0,0-5 1,2-2 5,4 1 1,-2-7 0,7 0-1,3-3 9,1-5 1,3 4 0,1-1-1,3-2-58,1-2 0,2-2 1,-4 0-1,5 0-160,1 0 0,-3 0 1,2 0-1,0 0 2,-5 0 148,-2 0 0,7-15 0,1-5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0.182"/>
    </inkml:context>
    <inkml:brush xml:id="br0">
      <inkml:brushProperty name="width" value="0.08571" units="cm"/>
      <inkml:brushProperty name="height" value="0.08571" units="cm"/>
    </inkml:brush>
  </inkml:definitions>
  <inkml:trace contextRef="#ctx0" brushRef="#br0">1 18 7569,'0'-10'-572,"0"2"611,8 8 1,-6 2 0,5 4 0,-1 6 6,0 3 1,0 3 0,-4-1 0,2 3-18,1 3 0,3 2 0,-4 6 0,2-4 1,-2-1 0,-2 5 1,-2-4-1,0 2-35,0 0 1,6-2 0,-1 4 0,-1-4-15,-2-1 1,-2-1 0,0-4-1,0 2-1,0-1 0,0-3 1,0-1-1,0-1 23,0 1 0,0-7-6,0 1 0,0-6 11,0 5 0,-2-7-13,-4 2 1,4-12 0,-3-5-35,3-5 0,2-1 1,0-1-6,0 1 0,2-1 0,2 1 0,3-1 38,3 1-1,2 5 1,5 2 0,-1 1-5,-5-1 0,5 6 0,-5-2 0,5 4 11,1 2 0,1 0 1,1 0-1,3 0 35,1 0 0,0 0 1,-5 0-1,-1 0-32,1 0 1,-1 0-1,-1 2 1,-3 2 8,-1 2 1,-3 2-1,3-2 58,-6 5 0,2-1 0,-2 2-18,-3 1 1,-1 3 0,-2 1 0,0 1-4,0-1 1,-7 1 0,-3-1-24,0 0 0,-5 1 0,3-1 0,-3 1 1,-3-3-1,1-1-3,-1-2 1,1-7 0,-1 5-1,1-2 12,-1-4 1,1-2 0,-1-2-6,1 0 1,-1 0 0,3-2-130,3-4 1,-3 4-1,5-6 1,-2 2-1,3-1-173,1-3 0,-4 4 45,6-5 1,1 5-1,5-6-99,0-2 0,0 5 326,0-3 0,15 0 0,5-5 0</inkml:trace>
  <inkml:trace contextRef="#ctx0" brushRef="#br0" timeOffset="892">630 437 7569,'7'-18'-259,"-5"9"1,6-1 0,-8 4-1,2-3 300,4-1 0,-2-4 0,5 6-2,-1-1 1,6 5-1,-3-2-6,5 4 0,1-4 1,1 0-1,-1 3 17,1 1 0,-1 2 0,1 0 0,-1 0-16,1 0 0,-1 0 1,1 2-1,-1 1-16,0 3 0,1 8 0,-1-4-75,1-1 0,-7 7 34,1-5 1,-8 5 0,2 1 0,-4 1 2,-2-1 1,-2-1-1,-4-3 1,-4-1 18,1 2 1,-13-1-1,5 1 1,-3-4 25,1-3 1,7 1 0,1-4 16,-3 2 0,-1 2-57,-3-3 1,6-3-54,1 4 0,7-6-20,-2-6 0,6 2 32,6-7 0,4-1 0,7-3 0,1 1 34,-1 2 0,1 1 1,-1-7 32,0 1 0,1 1 0,-1 3 0,1 1-1,-1-1 1,-5 3 0,0-2-9,1-1 1,3-3 12,1-1 0,-1-1 0,-3 3 15,-1 3 1,-8-4 0,4 7 8,-1-1 1,-5-5 0,6 5 6,0 0 1,-6 0-19,4 5 0,-5 1-22,-1-8-111,0 8 104,0-4 0,0 10 0,-1 2 0,-3 4 21,-2 2 1,-2-1 0,4 5 0,-2-2-8,2 1 1,-3 3 0,1 1 79,2 1 1,0 7-65,-2 4 1,4-4 0,-3-1 0,3-5-9,2-2 0,0 1 0,0-1 0,0 1 7,0-1 0,0 1 1,2-3 16,3-3 0,-1 1 0,6-5 49,-2 2 1,5-4-1,-1 3-46,3-1 0,-3-2 1,0-6-1,1 0-19,3 0 0,1 0 0,1 0 0,-1 0 38,1 0 1,-1-2-1,1-2-31,-1-2 1,1-5-1,-1 3-310,1-2 0,-3 4 274,-3-5 0,3 7 0,-5-4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2.794"/>
    </inkml:context>
    <inkml:brush xml:id="br0">
      <inkml:brushProperty name="width" value="0.08571" units="cm"/>
      <inkml:brushProperty name="height" value="0.08571" units="cm"/>
    </inkml:brush>
  </inkml:definitions>
  <inkml:trace contextRef="#ctx0" brushRef="#br0">420 105 7270,'2'-18'-380,"4"1"0,-4 5 655,4 1-195,-4-1 1,-10-3 6,-4 3 1,-3 4 0,-5 8-12,-3 0 1,4 0 0,-7 0 0,3 2-14,0 4 0,-6-2 1,3 7-1,1 1-7,0-2 0,-4 5 0,6-3 0,1 2-85,3-3 1,1 5 0,3-5 0,1 5-51,3 1 0,7 1 0,-2-1 47,4 1 0,2-1 0,2-1 0,2-3-91,2-1 1,7-6 0,-1 3 133,3-1-28,11-2 0,-7 0 0,6 0 2,0-2 1,3-1 99,7 3 1,-6-4-56,0 4 0,0-2-32,6 2 32,0-4 1,0 11-1,-2-5 1,-2 0-1,-2 1 1,0 1-14,-2 4 0,-2-5 1,-7 3-1,-1 2 7,1 1 0,-3 3 0,-1-1-17,-3 1 0,-7-1 0,2 1 0,-4-1 21,-2 0 1,0 1-1,-2-1 1,-4 0 71,-5 1 1,-5-2 0,-1-3 0,-1-2-21,1 4 0,-3-8 1,-1 1-1,-4-2 90,-2 0-147,5 7 0,-5-11 0,4 4-14,-6-4 1,2-2 0,-1 0 0,1 0-83,0 0 1,6 0 0,-3 0 0,5 0-119,2 0 0,-1 0 0,1 0-225,-1 0 0,8-2 221,5-4 0,5 1 0,5-3-423,7 0 618,4-6 0,1 5 0,1-10 0</inkml:trace>
  <inkml:trace contextRef="#ctx0" brushRef="#br0" timeOffset="1012">909 367 7587,'-6'12'139,"0"-1"-164,3 3 0,1 1 1,2 3 98,0-1 0,2 1 0,1-1-77,3 1 0,2-3 0,-4-1 0,4-5-25,1-1 1,3 3 0,6-2 0,-1-2 0,0 1 1,1-2 0,-1-6 0,1 0-253,-1 0 281,9-8-36,1-2 0,2-2 0,-2 1 1,-2-2-1,-3-3 0,-3-1-127,-2-1 147,1 1 0,-3-1-18,-3 1-14,4-1 121,-14 1 1,5 5-49,-7 1-55,0 7 285,0-12-172,0 14-33,0-6-19,0 8 1,0 2 0,0 4-16,0 6 1,0 3-1,2 3-35,4-1 27,4 1 0,1-1-124,1 1 93,0-10 0,3 9 1,1-7-1,-1-1-23,5-3 0,1-3 0,-2 2 0,3 1-20,1-2 1,8-4-1,-2-4 1,2-4-221,-2-2 263,4-1 1,-7-7-45,3 1-14,-4-1 148,-8 1 0,7-1-138,-1 1 10,-8-8 132,1 5 1,-8-5-122,3 8 36,5 7-13,-14-6 13,6 7 55,-8-9 466,0 8 52,0 3-489,0 7 1,0 7 0,0 5 42,0 4-30,0 9-81,0-6 1,0 14 0,0-6 16,0 1 0,0 10 0,0-3 0,0 2-43,0 0 0,0-2 0,0 2 0,0 2-24,0 1 1,0 3 0,0-4 0,2 2-187,3-3 225,-3 7 0,8-14-14,-4 4-16,-4-4 21,13 3 0,-7-7-15,3-3-6,5-4 14,-14-3 1,8-1-232,-4-4 158,-4 2 29,13-11 0,-13 3 17,4-12 1,-4-11-1,-2-8 1,0-1-38,0-6 1,-2-1 0,-4-3 0,-4-3 0,1-2 1,-7-7 0,6 3 0,-1-1 60,-1-2 1,8 10 0,-2-2-1,5 2 60,1 4 1,0-1-1,1 1 1,5 6 107,6 5 0,3-1 0,3 5 0,-1 3-68,1 1 1,1 5 0,3 0 0,1 3-23,-2 3 0,1 2 1,-1 2-1,2 0-146,-1 0 0,-4 2 27,0 4 95,0 3-34,-9 9 0,4-7 2,-6 1 13,-1 0 14,-6-3 0,0 7 1,0-4-14,0 3 0,-2-3 1,-4-1-1,-6 2-16,-3 4 1,-3-6 0,-1 0 0,-2 1 19,-3-2-168,1 6 1,0-12 37,0 7 111,-1-7-14,7 12 0,5-14-55,-1 3 73,11-3 0,-6-2 0,8 0 0</inkml:trace>
  <inkml:trace contextRef="#ctx0" brushRef="#br0" timeOffset="1297">2533 367 7569,'12'-6'-460,"0"0"229,-9-7 108,5 11 0,-6-6 196,4 8 0,-4 8 0,6 3 0,-2 5 458,-1 1-488,1 1 1,0 7-2,0 4 1,0 2 0,-6 0 0,2-2 0,1 2-19,2 2 0,2 2 0,-7-1 0,0 2-64,0-1 0,0 0 0,0 0 0,0-2-134,0-4 1,0 2 0,0-7-1,0 5 0,0-8-17,0 2 0,0-3-43,0-4 50,0 2 184,0 0 0,0-8 0,0-4 0</inkml:trace>
  <inkml:trace contextRef="#ctx0" brushRef="#br0" timeOffset="1625">2708 419 7569,'17'-17'-114,"1"-1"0,-1 7 1,1-1-1,-1 0 0,0 3 1,1 1 106,0 0 1,1 6-1,2-4 170,3 5-209,-1 1 1,-6 0 0,1 1-125,-2 5 197,3-4 1,-4 8-84,-4-4 84,6-4 0,-14 13-4,9-3 0,-8-2 33,2 1 1,-6-5-32,-6 6 0,-2-7 0,-7 5 1,-1 0-15,-3 0 1,-4-7 0,4 5 6,-3 0 0,2-6-44,-3 4 1,-2 2 5,1-3 0,1 3-8,5-2 0,3-2-97,4 7-240,-5-7 292,14 12 1,-4-8 71,12 3 0,4-3 0,7-8 0</inkml:trace>
  <inkml:trace contextRef="#ctx0" brushRef="#br0" timeOffset="1984">3354 384 7569,'16'-11'0,"-6"-1"-202,-4-1 63,-3 5 0,-6-6 1,-3 8 135,-4 2 0,-4 4 0,-1 4 1,5 4 57,-4 2 1,5 1 0,-3 7 0,-1-1-28,5 1 1,0-1 0,8 1 0,0-1-23,0 1 0,0-1 1,0 1-1,2-3-22,4-3 1,2 3-1,11-5-17,-2 0 0,5-3 0,3-7 0,-5 0 13,0 0 0,4-6 1,-1-3-1,0-3 22,3-1 0,-7-12 0,4 7 0,-6-1 44,-5-1 0,2 1 0,-8-3 0,-2-1 10,-2 2 1,-2 1-98,0 3 0,-8 1 0,-6 5 0,-5 5 0,-4 4-37,1 2 1,-5 0-1,0 0 1,-2 0-88,0 0 1,7 2 0,-1 4 0,4 4 164,1-1 0,8 7 0,-5-7 0,4 9 0</inkml:trace>
  <inkml:trace contextRef="#ctx0" brushRef="#br0" timeOffset="2389">4000 227 7466,'8'-15'-265,"-8"3"245,-10 6 0,1 4 0,-3 2 0,-2 0-90,-1 0 0,-4 0 0,3 0 326,-1 0 1,-2 2-148,3 4 0,6 4 0,4 7-75,4 1 1,2-1 0,2 1-1,4-1-22,6 1 1,1-1-1,1 0 1,-3 1 9,3-1 0,0 1 0,5-1 0,-2 1-3,1-1 1,-8 7 0,1-1 10,-3-2 1,4-1 0,-7-3 13,-2 0 1,0-5 0,-6-2-1,-3-2 5,-4-5 1,-6-1-1,-1-2 1,-1 0-14,1 0 0,-2 0 1,1 0-115,-5 0 1,3 0 0,-1-2-1,5-1-201,4-3 0,9-8 319,-3 3 0,4-5 0,2-1 0</inkml:trace>
  <inkml:trace contextRef="#ctx0" brushRef="#br0" timeOffset="2792">4157 367 7375,'26'0'-225,"-7"0"1,4 0-1,-3 0 1,-3 0 338,1 0 0,-1 0 0,1 0-38,-1 0 0,8 0 0,3 0-41,-1 0 1,-2 0 0,-8 0 0,-1-2-116,-4-4 0,3 2 0,-3-5 16,2 1 1,-2-6 66,1 3 1,-10-5 10,3-1 1,-6 7-1,-6 4-8,-5 4 1,-11 2 0,-1 0 0,2 2 50,1 4 1,-3-2-1,-2 7 1,-1 3-38,1 2 0,2 1 1,6 0-1,-1 1 23,1-1 0,5 1 0,2-1 0,3 1 2,3-1 0,2 1 0,2-1 0,0 1 72,0-1 1,2 1-1,3-1-48,7 0 1,4-1-1,3-2 1,2-5 3,3-2 0,0-1 0,0-6 1,3 0-50,1 0 0,5 0 1,-4 0-1,2 0-25,-3 0 0,0 0 1,-7 0-456,3 0 0,-1 0 456,-6 0 0,-8-7 0,0-3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5.933"/>
    </inkml:context>
    <inkml:brush xml:id="br0">
      <inkml:brushProperty name="width" value="0.08571" units="cm"/>
      <inkml:brushProperty name="height" value="0.08571" units="cm"/>
      <inkml:brushProperty name="color" value="#008C3A"/>
    </inkml:brush>
  </inkml:definitions>
  <inkml:trace contextRef="#ctx0" brushRef="#br0">1 297 6741,'0'-11'-368,"0"-1"1,0 6 413,0-6 1,2 3 0,1-5-34,3 3 1,8 5 0,-3-6 1,5-2 0,1 5 1,1-1-1,-1 0-12,1 1 0,5-1 0,2-4 0,3 3-34,3-3 0,2-1 0,1-1 0,1 3 31,0 1 0,0-8 0,0-7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6.873"/>
    </inkml:context>
    <inkml:brush xml:id="br0">
      <inkml:brushProperty name="width" value="0.08571" units="cm"/>
      <inkml:brushProperty name="height" value="0.08571" units="cm"/>
    </inkml:brush>
  </inkml:definitions>
  <inkml:trace contextRef="#ctx0" brushRef="#br0">0 35 7569,'10'0'-1228,"0"0"1227,-5 0 0,-1 0 0,8 0 83,1 0 0,3 0 1,1 0-1,1 0-27,-1 0 0,1-6 1,-1 1-1,1 1-6,-1 2 0,2 2 0,-1 0 0,3 0-33,3 0 0,-1-5 0,-6-1 0,1 2-47,-1 2 0,1 2 1,-1 0-1,1 0-208,-1 0 1,-5 0 44,1 0-302,-3 8 496,0 1 0,-2 8 0,-8 0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7.178"/>
    </inkml:context>
    <inkml:brush xml:id="br0">
      <inkml:brushProperty name="width" value="0.08571" units="cm"/>
      <inkml:brushProperty name="height" value="0.08571" units="cm"/>
    </inkml:brush>
  </inkml:definitions>
  <inkml:trace contextRef="#ctx0" brushRef="#br0">1 1 7407,'12'6'-367,"-1"-1"1,1 1 488,5-6 1,1 0-1,-1 0-35,1 0 1,-1 0 0,1 0-1,-1 0-58,1 0 1,-1 0-1,0 0 1,1 0-80,0 0 0,6 0 0,-2 0 0,-1 0 177,-1 0-127,-3 0 0,2 0 0,-3 0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20.837"/>
    </inkml:context>
    <inkml:brush xml:id="br0">
      <inkml:brushProperty name="width" value="0.08571" units="cm"/>
      <inkml:brushProperty name="height" value="0.08571" units="cm"/>
    </inkml:brush>
  </inkml:definitions>
  <inkml:trace contextRef="#ctx0" brushRef="#br0">0 350 6625,'12'0'195,"0"-2"-148,1-4 1,3 4-1,1-4 1,1 3-32,-1 3 0,1 0 0,-1-1 0,2-4-11,5 0 0,-3 0 1,8 5-1,0 0-33,-2 0 1,6 0 0,-4 0 0,3-3 24,-3-2 0,4 3 1,-4-4-1,4 4-11,2 2 0,-2 0 0,-2 0 0,-4 0-69,-2 0 0,-2 0 1,-5-2-1,-1-2-133,1-2 0,-7 1-58,1 5 274,-8 0 0,-4-8 0,-10-2 0</inkml:trace>
  <inkml:trace contextRef="#ctx0" brushRef="#br0" timeOffset="439">350 0 6075,'0'12'138,"0"0"0,0-1-39,0 7 0,5-1 0,1 1-12,-2-1 0,-2 2 0,0 3 0,2 1-16,2-2 0,-1 4 0,-5 1 0,0-1-41,0 0 1,0 6-1,0-2 1,0 2-15,0-1 1,0 1 0,0-7 0,0 4-15,0 2 0,0-2 0,0-1 0,0-1-133,0-5 0,-5 4 0,-1-1 1,2-3-82,2-2 1,0-1-1,-2-2 212,-2 3 0,1-2 0,5 1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6.343"/>
    </inkml:context>
    <inkml:brush xml:id="br0">
      <inkml:brushProperty name="width" value="0.08571" units="cm"/>
      <inkml:brushProperty name="height" value="0.08571" units="cm"/>
    </inkml:brush>
  </inkml:definitions>
  <inkml:trace contextRef="#ctx0" brushRef="#br0">2655 1083 6454,'9'8'173,"-3"4"0,-2 1 0,0 1-137,3-2 0,3-1 0,-2 5 0,2-3-14,3-1 0,-3-2 0,2 3 1,1-3-29,3-2 0,-5 0 0,1-5 0,2 3-7,1-2 0,3-2 0,-1-2 0,1 0-23,-1 0 0,-5 0 0,-1-2 0,4-4-6,-1-5 0,-2 1 0,1-2 0,-3-1 26,0-3 1,4 0 0,-7-1 0,1 4 7,1 1 1,-4 0 0,-3-5 36,4-1 0,-5 7 102,5-1-92,-4 1-19,-2 1 0,0 4 1,0 12 6,0 5 0,0 5 0,0 1 1,0 1 0,0-1 1,0 1-1,2-1 1,2 3 5,2 3 0,2-2 0,-4 6 0,3 1-26,3-1 1,-6 1 0,4 2 0,-3-3 3,1-2 0,0 6 1,-6-1-1,2 1-33,4-2 1,-3 4-1,2-4 1,-3 3-4,-2-4 1,0 3-1,0-8 1,-2 1 9,-3 1 1,0-6 0,-5 6 19,2-6 1,1-5 0,3 0 0,-4-3 0,-2-3 16,-3 3 0,-3-8 0,-1 3 1,-1-4-22,1-2 0,-1 0 0,-1 0 0,-2 0-3,-3 0 1,1-8-1,6-1 1,-1-3 26,1 0 1,5 0-1,2-4 12,3-3 1,1 2-1,6 0 1,0-1 0,0 1-34,0-1 1,2 3 0,2 1-1,3 2-108,3-1 0,2-1 0,5 1 0,3 1-14,3-2 1,-4 5 0,6-1 0,1 0-62,3 1 1,2-1 0,0-4 0,-4 5 177,-2 1 0,6-6 0,-4 5 0</inkml:trace>
  <inkml:trace contextRef="#ctx0" brushRef="#br0" timeOffset="-1853">821 1433 7059,'0'11'-211,"0"1"1,0 2 338,0 1 0,0-3-70,0-1 0,2-7 0,2 5-22,1-2 0,3-5-19,-2 4 1,-2-4 0,8-4-23,1-4 1,-3 2 0,1-6 0,1 0 21,-2 1 1,3-3-1,-5-4 1,2-3-33,3 2 0,-3-1 1,0 1-1,0-1 4,-1 1 0,-5-6 0,4-3 0,-2 1-68,0 0 0,5-6 0,-5 2 0,-2-2 13,-2 2 1,-2-4 0,0 3-1,0-2 37,0-3 0,-2 0 0,-2 2 0,-2 2 34,2 2 1,-3 1 0,1-3 0,0 4 32,-2 2 1,6 2-1,-6 7 1,3 3 20,-1 1 0,-2 8 1,4-4-13,-2 0 1,-1 7-22,1-5 1,2 6-30,-8 6 1,8 3-1,-1 9 1,1 1 37,-2 4 1,4-3-1,-4 5 1,4-2 11,2 1 0,-2 7 0,-2-2 0,-2 2-13,3-2 0,1 4 0,2-4 0,0 4-8,0 2 0,0-6 0,2 0 1,1 0 0,3-2 0,6 4 0,-4-7 0,1-3-17,5-2 0,2-1 0,1-1 1,-1 1-21,-5-1 1,5-1 0,-5-3-87,5-1 0,1 0 0,1 3 0,-3 0 26,-3-5 1,3-6 0,-3 2-1,4-4 70,1-2 0,1 0 0,-1 0 0</inkml:trace>
  <inkml:trace contextRef="#ctx0" brushRef="#br0" timeOffset="-1481">1502 1153 6762,'-8'10'-114,"4"4"0,-5-6 0,-1 1 127,0 5 1,6-5-1,-3 3 1,1 2 60,0 1 1,0 3-1,6-1 1,0 0-17,0 1 0,0-1 0,2 1-39,4-1 0,4 1 0,7-1-15,0 1 0,1-9 1,-1-3-1,1-4-7,-1-2 0,1 0 1,-1-2-23,1-4 0,-1-1 1,1-7-1,-3 2 38,-3-1 0,1-3 0,-5-1 0,0-3 21,0-3 0,-3 4 1,-5-5-1,0 5-31,0 2 1,0-1 0,-1 3 0,-5 1-21,-6 2 0,-3 9 0,-3-3 0,1 5-75,-1 1 1,-1 0 0,-3 0 0,-1 1 24,2 5 0,1 1 0,3 7 0,-1-2-101,1 1 168,7-5 0,-5 7 0,5-5 0</inkml:trace>
  <inkml:trace contextRef="#ctx0" brushRef="#br0" timeOffset="-764">2113 1136 7384,'10'-8'-545,"3"-2"1,-7-7 565,-2-1 0,-4 9 0,-6 3 108,-5 4 0,-5-4 0,-1 0-58,-1 2 0,1 3 0,-1 1 0,1 1-28,-1 5 0,1-4 0,-1 6 0,3 0-32,3 3 1,-3 5-1,5 1-35,0 1 1,-3-1 0,7 2-1,2-3-15,2 2 1,4-1-1,4-1-8,6-5 1,-3 3 0,3-8 0,1-2 9,3-2 0,1-2 0,1 0 0,-1 0 14,1 0 0,-1 0 0,1 0 0,-1-2 3,1-3 1,-1-4 0,1-5 38,0 3 1,-3-1 0,-4-5 52,-5-1 1,-4 2-25,-2-3 0,0 8 93,0-1-92,0 9 1,-2-6-10,-4 9 0,4 2 1,-3 5-10,3 4 1,2 10 0,2 2 0,1-1-9,3-3 0,0 4 0,-6 3 0,2 1 0,4 4 1,-4-4-1,5 2 1,-1 2-5,0 2 1,0 0 0,-6-2 0,0-2-27,0 2 0,0 0 1,0 1-1,0-3 11,0 2 1,0-4 0,0 0 0,-2 1 1,-4-2 1,2-4 0,-7 1 0,-1-3-2,2-3 1,-3-6 0,5 0-1,-2-4 25,-3-3 1,3-2-1,-2-2 1,-1 0-9,-3 0 1,5-2-1,-1-3 1,0-8-16,3-2 0,-5-2 0,8-1-22,2 0 0,2-4 1,2-4-1,0 0 0,0-4-1,0 2 0,2-3 1,4 6-1,6 0-200,3 0 0,3-4 0,-1 5 1,3 3 47,3 2 0,-4 1 0,5 2 1,-5-1 167,-2 5 0,9-3 0,-7 5 0,6-7 0</inkml:trace>
  <inkml:trace contextRef="#ctx0" brushRef="#br0" timeOffset="17605">2585 490 7569,'11'-18'-918,"1"1"727,-8 7 0,4-6 0,-8 5 191,0-5 0,7-1 0,3-1 0</inkml:trace>
  <inkml:trace contextRef="#ctx0" brushRef="#br0" timeOffset="19725">2305 2900 6651,'10'0'-150,"-2"0"0,-6 0 272,4 0 1,1-2-1,7-2-19,-3-2 0,1 0 1,6 6-43,-1 0 0,-5 0 1,-1 0-1,3 0-13,1 0 0,1 3 0,-2 0 0,-3 6-81,3 0 1,1-4 0,3 6 0,-1-2-39,1 0 0,-1-5 0,-1 4 1,-3-2-7,-1 0 0,0 5 0,5-4 1,-1-1-264,-5 1 1,5-5 339,-5 4 0,5 4 0,1-1 0</inkml:trace>
  <inkml:trace contextRef="#ctx0" brushRef="#br0" timeOffset="20289">3056 2691 7435,'10'0'-276,"-2"7"1,-6 1 0,2 5 363,1-1 1,2 0-46,-7 6 1,0-2 0,-3 2-22,-3 0 0,4-7 1,-5-1 3,-1-2 1,-2 3 0,-7-3 10,-1 3 0,1-6 0,-1 4 0,3 2 2,3-2 1,-3-4 0,3 8-22,-3 0 0,3-4 0,2 3 0,0 0-31,1-3 1,3 6 0,-4-8 0,3 2-67,3 5 0,-4 2 53,2 2 0,0-2 1,6 2 2,0 0 1,0-7 0,-2 1 46,-4 1 0,5 4 0,-5-1 33,4 2 0,0-7 0,-2 2-14,-2 0 1,1 2-1,5 2-3,0 2 1,0-3-1,0 2 1,0 0 32,0 0 1,0-2-1,0 2-21,0 0 1,-3-1 0,-1 0-13,-1 2 0,-1-3-64,6 2 0,0 0-18,0-1 0,2-6 0,2 1-233,1 1 1,2-2 21,-7 1 253,0-9 0,0 4 0,0-7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20.074"/>
    </inkml:context>
    <inkml:brush xml:id="br0">
      <inkml:brushProperty name="width" value="0.08571" units="cm"/>
      <inkml:brushProperty name="height" value="0.08571" units="cm"/>
    </inkml:brush>
  </inkml:definitions>
  <inkml:trace contextRef="#ctx0" brushRef="#br0">2883 857 7462,'11'-6'0,"0"-2"-181,-4-2 1,5 4 392,-6-5-453,-1-1 0,-7-3 334,-4 3 0,3-2-64,-9 9 1,0-1-1,-5 6 1,0 0-13,-1 0 0,0 0 1,2 0-1,-3 0 1,2 0 0,-7 6 1,1 1-1,3 3-21,0 4 0,2-3 0,1 5 0,-1 3-7,1 1 0,1-1 0,5-2 0,5 1 0,4-1 0,2 3 0,0 1 0,0 2 1,0-1 1,0-3-1,2-1 1,4-1-4,5 1 1,4-7-1,-2 1 1,-2-1 10,2-1 1,3 4-1,2-8 1,-1-3 0,0-1 1,1 4 0,-1 0-1,1-2-50,-1-2 1,2-4 0,-3-4 16,2-6 1,-3-3-1,-1-1 1,-5 3 4,-1 1 1,4-1 0,-4-9-1,-1-1 0,2 2 1,2 1-1,-5 3-2,-3-1 1,5 1-1,-2-1 55,-1 1 0,-4 5 60,-1 1 1,0 5 3,0-6 28,0 8-95,0-3 1,0 8 0,0 5 54,0 6 1,2 3-1,2 3-22,3-1 1,-1 1-1,-2-1 1,2 1-26,-2-1 0,7-1 1,-3-3-1,4-1 10,1 2 1,-9-5 0,8 1-1,2 0-25,1-1 0,-2-5 0,-3 2 1,5-4-81,0-2 1,3 0 0,-2 0-196,2 0 0,0 0 1,-1 0 259,0 0 0,-6-16 0,-4-3 0</inkml:trace>
  <inkml:trace contextRef="#ctx0" brushRef="#br0" timeOffset="-1837">420 1223 7151,'18'0'-423,"-1"0"433,0 0 0,-5 0 0,0 0 3,1 0 1,3 0-12,1 0 0,1 0 0,-3-2 0,-1-2-11,-2-1 0,-7-7 1,5 4-1,0-1-5,-1-5 1,1-2-1,4-1 4,-3-1 1,-1-5 0,2 0-1,-4 2 9,-1 1 1,-5 1 0,6-3 0,-2-3-1,0-2 0,-1 4 0,-5-6 1,0 0 0,0 1 1,0-5 0,0 4-1,0-2 21,0 2 0,0-8 0,0 6 0,-1 2-3,-5 2 1,4-2 0,-4 6-1,4 1-21,2 3 1,-6 1 0,0 1 0,2-1 5,3 1 1,1 5-1,0 1-7,0-3 0,0 4-40,0-1 0,-8 7 22,-4-2 1,2 4 0,1 4 0,-1 4 37,0 5 1,4 5-1,-3 1 1,-1 1-13,0-1 1,7 7 0,-5 1 0,2 2 56,0 4 0,0 2 1,6 0-1,0-2-13,0-2 1,0 0 0,0 6 0,0-2 2,0-4 1,0 4-1,0-4 1,2 2-14,4-1 1,-2 1 0,6-6 0,-1 0-25,1 0 1,-4 4 0,5-5 0,3-3-14,2-2 1,-1-1 0,-1-1 0,-3 1-60,3-1 0,3-1 0,5-3 0,1-3-63,-2-2 0,-1 0 1,-3-4-1,1 1 30,-1-1 1,6-2 0,1-2 90,-3 0 0,6-8 0,0-1 0</inkml:trace>
  <inkml:trace contextRef="#ctx0" brushRef="#br0" timeOffset="-1458">1223 996 7109,'-11'0'-62,"-1"0"1,8 2 0,-2 4 0,3 4 108,-3-1 1,4 7 0,-4-4 0,4 3-16,2 3 0,2-7 0,2 1 0,4-1-48,1-1 0,-3 6 0,6-7 9,1 1 0,3-2 0,1-8 0,1 0-10,-1 0 0,1 0 1,-1 0-1,1 0 11,-1 0 0,1-8 0,-1-4 0,-1-3 24,-5-3 1,5 1 0,-6 0-1,1-1 17,1 1 1,-8-1 0,1 1-1,-3-1-28,-2 1 1,0-1 0,0 1 0,-2 1-29,-3 5 0,1-3 0,-8 6 1,-1 1-14,-3-1 1,-1 2 0,-3 6 0,-1 0-44,-2 0 0,-3 2 0,5 2 0,-2 4-80,1 1 0,3 3 0,3 5 14,5 1 0,3-7 143,8 1 0,0 0 0,0 5 0</inkml:trace>
  <inkml:trace contextRef="#ctx0" brushRef="#br0" timeOffset="-670">2009 909 7208,'8'-10'-901,"-5"0"911,3 5 1,-5 1 100,-1-8 0,-1 8 1,-5-2-67,-7 5 1,-2 1 0,-3 0-1,1 0-19,-1 0 1,2 0-1,-2 0 1,-2 1 13,-3 5 0,3-2 0,-3 6 0,4 0-15,1-1 1,1 1-1,1 4 1,3-3-6,1 3 0,8 1 1,-2 3-35,4-1 0,2 1 0,0-1 0,0 1-13,0-1 0,6-5 0,2-3 1,2 1-12,3 0 1,3-6 0,1 2 0,1-3 9,-1 3 1,-5-4 0,0 4 0,1-4 9,4-2 0,-1-6 0,2-2 1,-3-1 13,-3-5 0,3 4 0,-5-1 1,2-3 5,0-1 0,-9 3 1,5 0-1,-2-1 4,0-3 0,1 1 1,-3 1-1,2 2-5,-1-1 1,-4 3 0,1 0 62,4 3 1,-4-1 76,3 2-140,-3 4 1,-4-4 28,-3 12 1,3 4-1,-4 7-12,4 1 0,2-1 0,0 1 0,0-1-1,0 1 1,0 5 0,0 0 0,0 1 9,0 1 1,0-4 0,2 6 0,2 0-12,2 1 0,-1-5 0,-5 6 0,2 2-19,4 2 0,-4 2 1,4-2-1,-4-2 10,-2-2 1,0 0-1,0 6 1,0-2-13,0-4 1,-6 4 0,-2-6 0,0 3 7,1-1 1,-5-6 0,4 4 0,0-2 8,1-3 0,-7-3 1,2-1 35,-3-1 1,-3-2-1,2-3 26,-2-6 1,0-4 0,2-2 0,-1-2-52,5-4 1,-3-4 0,3-7 0,-1-2-48,1-5 1,-2 3 0,9-8 0,2 0-45,0 2 1,3-6-1,0 3 1,0-3-5,0-1 0,9 1 0,4 2 0,6 3-61,4 3 1,6 2-1,-3 5 1,0 1-125,6-1 1,0 1 0,3 0 256,0-1 0,8-7 0,2-2 0</inkml:trace>
  <inkml:trace contextRef="#ctx0" brushRef="#br0" timeOffset="20628">2900 2324 6476,'8'9'65,"-5"1"1,3-4-31,-5 5 0,0-1 0,4 2-21,1 1 1,-1 3-1,-3 1-25,5 1 1,-6-1 0,4 1-42,-3-1 1,0 1 0,2-1 35,2 1 1,0-7 8,-6 1 0,0-6 74,0 5 6,0-7 0,0 2 1,-1-10-45,-5-2 1,3-7 0,-5 1 15,1-3 0,6-3 0,-6 1-54,5-1 1,2 1 0,0-1-13,0 1 0,0-1 0,0 1-15,0-1 0,0 1 0,2-1 9,5 1 0,-6 0 41,4-1 0,-3 6 30,-2 1 1,0 5-34,0-6 0,0 6 0,0-5 19,0 7-31,0-12 40,0 14 57,0-5-7,0 7-167,0 0 99,0-8-11,0 6-6,0-6-34,0 8-52,0 0 66,8 0 1,-4-2 4,8-4 0,-5 5 0,1-7 52,0 0 1,1 6-1,-6-6 7,2 1 0,3 5 0,-4-6-24,2 0 0,7 4 1,-6-5-20,2 1 1,-5 0 0,4 4 2,-1-2 0,-3-5 1,9 3 2,0-2 0,-4 6-3,3-2 0,-1 3 0,2-1-4,-1-2 1,-2 0-8,8 6 1,-6 6 0,-3 2-1,1-1 5,0 1 1,-5 4 0,6-4 0,-4 1-9,-2 5 0,4 1 0,1 3 1,-1-1 0,5 1 1,-7-1-1,2 1-23,-1-1 0,3 1 0,-6-1 0,1 1-23,3-1 1,-8 1 0,5-1-9,-4 0 0,3 1 0,1-1-12,-2 1 1,0-1 0,1 1-45,1-1 0,-2 1-37,-4-1 0,0 1-25,0-1 1,0 1 176,0-1 0,0-7 0,-7 5 0,-2-5 0</inkml:trace>
  <inkml:trace contextRef="#ctx0" brushRef="#br0" timeOffset="20939">3075 2498 7569,'-12'0'-591,"0"0"1,8-2 632,-1-4 0,4 3 94,1-9 0,6 6-62,7-6 0,2 7 0,2-5-28,2 2 1,-3 0 0,2 4 0,0-1 9,-2 1 1,2-4 0,0 2 0,-1 2-98,0 2 0,7-3 0,-1-1 0,-1 2-86,-2 2 0,2 2 0,1 0 0,-1 0 127,-3 0 0,6 0 0,2 0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3.696"/>
    </inkml:context>
    <inkml:brush xml:id="br0">
      <inkml:brushProperty name="width" value="0.08571" units="cm"/>
      <inkml:brushProperty name="height" value="0.08571" units="cm"/>
    </inkml:brush>
  </inkml:definitions>
  <inkml:trace contextRef="#ctx0" brushRef="#br0">88 193 7569,'0'-12'0,"0"0"-577,0-1-100,0 5 725,0-8-24,0 15 0,-6-9 111,0 4 25,0 4-115,6-6 18,0 8 0,2 0 0,2 2-22,2 4 1,6-2 0,-5 7-22,3-5 0,2 8 0,5-4 0,1 1-20,-1 1 0,1-6 1,-1 6-1,0-1-36,1-1 1,1 5 0,3-5-1,1 3 12,-2-3 1,5-4 0,-3 4 0,-2 0-30,-1-1 1,3-2-1,0 2 1,-2 1-94,0-1 0,-5-3 0,2 5 21,-1-4 0,-7 0 0,-2-2 125,-1 1 0,-5-1 0,6-5 0</inkml:trace>
  <inkml:trace contextRef="#ctx0" brushRef="#br0" timeOffset="606">577 1 6857,'-18'0'-224,"1"0"1,5 0-1,3 1 273,1 5 1,-6-2-30,2 8 0,-3-1 1,-1 7-1,5-1 0,-3-5 0,7 0-8,-3 1 1,-2 3-1,-3 2 1,1-3 16,2-4 0,3 5 1,-5-4-1,2 3-5,-1 3 0,-3-1 1,-1 2-1,1 0-18,5 3 0,-5-2 0,4 4 1,-1-5 6,1-2 0,-3 0 1,5 1-1,-2 0-5,1-1 1,1 0-1,-4 2 1,5-3-7,1 1 0,0 2 0,4-3 0,-3 1-15,-3-5 1,6 2 0,-4-1 57,0 1 1,7 4 43,-5 0 0,4-1-28,2 0 1,0-4 26,0-2-37,-8-8-247,6 6 1,-8-9-279,5 0 474,3 0 0,-14-9 0,6 1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30.434"/>
    </inkml:context>
    <inkml:brush xml:id="br0">
      <inkml:brushProperty name="width" value="0.08571" units="cm"/>
      <inkml:brushProperty name="height" value="0.08571" units="cm"/>
    </inkml:brush>
  </inkml:definitions>
  <inkml:trace contextRef="#ctx0" brushRef="#br0">35 647 7065,'0'-10'-546,"0"2"0,0 6 558,0-3 1,-2 3-14,-4-4-17,4 4 26,-5 2 89,7 0 288,0 0-417,0-8 25,0 6 0,-2-5 4,-4 7 0,4 0 62,-6 0 90,8 0 452,0 0-610,0 7 4,0-5 0,0 8 1,2-6-1,2 4 5,2 1 1,0-3 0,-6 6 4,0 1 0,0-3 1,0 2-1,0 1 0,0 3 0,0 1 0,0 1 1,0 1 4,0 4 1,0 3-1,0 5 1,0-2-13,0 2 0,1 0 0,3 0 0,2-2-3,-2 2 1,-2 2 0,0 0 0,2-2 3,2-2 1,-1-6-1,-5 5 1,0-3-102,0-4 0,2 4 1,2-1 77,2-3 1,0-2-6,-6-1 25,0-1 13,0-7 0,-2-2 1,-2-10-9,-2-4 0,0-4 0,6-7-32,0-1 0,0 1 0,0 0 0,0-1-7,0 1 1,6-1 0,2 1 13,2-1 0,-4 1 0,3-1 0,1 3 10,0 3 0,-4-3 0,5 5 0,1-2 19,-2 1 1,5 7 0,-3-2 0,3 2 20,3-2 1,-1 4-1,1-4 1,-1 5-18,1 1 0,-1 0 0,0 0 0,1 0 17,-1 0 1,1 1 0,-1 3 0,-1 4-22,-5 2 1,3 1 0,-6 7 7,2-1 1,-7 1 0,3-1 0,-4 3 10,-2 3 0,0-4 0,-2 5 0,-2-5-2,-1-1 1,-9-1-1,2 0 1,-1 1 21,1-1 0,-3 1 0,3-3 0,-6-1-10,-5-2 1,4-7 0,-6 5 0,1-2 2,1-4 0,-2 4 0,3-3 0,-1-1-17,2-2 0,-1-2 1,1 0-42,-2 0 1,-1-2 0,9-4 0,1-3 4,3-1 1,7-6 0,-2 5-75,4-5 0,2-1 0,2-1 0,4 1-362,5-1 1,11 1 451,1 0 0,8-1 0,-4 1 0</inkml:trace>
  <inkml:trace contextRef="#ctx0" brushRef="#br0" timeOffset="2608">3039 1014 7569,'10'-18'-231,"3"1"-19,-7-1 0,0 7 0,-4 1 0,2 0 241,1 1 1,3 3 0,-2-4 29,6 2 0,-3-3 1,3 5-1,0 0-1,-3-2 0,7 6 0,-4-4 4,3 4 1,3 2 0,-1 0 0,0 0-5,1 0 0,-2 0 1,3 0-14,-2 0 0,1 8 1,-3 4-1,-1 3-8,-2 3 1,-7-1-1,5 1 1,-2-1-13,-4 1 1,-3 5 0,-1 0-1,0-1 10,0-3 0,0 0 0,0 3 0,-1 1 1,-5-2 0,2-1 1,-6-3-1,1-1 0,-1-5 1,4 5-1,-6-4 8,-1 3 1,3-5 0,0-2-6,3-1-6,1-5 0,6 4 0,0-12-25,0-5 1,0-5 0,2-1 0,2-1 12,1 1 1,7-1-1,-4-1 1,2-2 6,3-3 1,-3 1-1,2 4 1,-1-3-3,-1-1 0,3-2 1,-6 3-1,2-1 7,-1 2 1,3 1-1,-3 3 1,0-1 27,-1 1 1,0-1 0,-2 1 0,1 0-14,-2-1 1,4 6 0,-2 1-2,-3-3-11,7-1 1,-8-3 2,4 1 1,-6 7 12,-6 4 1,1 4 12,-5 2 1,6 2 8,-2 4 0,4 4 0,2 7-2,0 1 1,0-1-1,0 3 1,0 1-5,0 2 1,0 2 0,0-3 0,0 1 1,0-2 1,0-1 0,0-3-1,0 1 9,0-1 0,0 1 0,0-1 0,0 1-4,0-1 0,8 1 0,1-1-2,1 0 1,0-5-1,-6 0 1,2-1 6,5-1 1,-5 0 0,6-6-3,1 1 0,3 7 1,1-6-1,1-2 1,-1-2 0,1-2 0,-1 0 1,0 0-21,1 0 1,-1-2 0,1-2 0,-1-2-128,1 2 1,-1-4 0,0 1-64,1-3 1,0 4 0,-2-4 168,3 3 0,-2-15 0,1 3 0</inkml:trace>
  <inkml:trace contextRef="#ctx0" brushRef="#br0" timeOffset="625">1083 1293 7569,'10'8'-11,"3"-4"-175,-7 7 1,2-7 0,-4 4-1,3-2 128,3 0 0,-4-1 87,6-5 0,-7 0 0,5-1 1,0-3-2,-1-2 1,-3-6 0,6 4 0,0-1-38,-3-5 1,7 1 0,-6-3-1,1 2-7,1 1 0,-6-12 0,3 7 0,1-1-27,0-1 1,-6-3 0,3-2-1,-1 0-33,0-1 1,0-5-1,-6 2 64,0-4 1,0 4-1,0 0 1,0-2-1,0-2 0,0-2 1,0 6 0,0 2 0,0 2 10,0 3 1,0 3 0,0 1 31,0 1 1,-8 1-23,-4 5 1,3 3-14,-3 8 1,6 8 0,-3 3 0,-1 5 4,0 1 0,4 3 0,-3 3 0,-1 6 31,0 4 0,6 2 1,-1 0-1,3 0 20,2 0 1,0 6 0,0-1 0,0-1-14,0-2 0,0-8 0,0 0 1,0 2-6,0 2 0,2-4 1,1-1-1,5-3-12,2-4 0,-4 0 1,5 1-21,3 1 1,-1 0 0,1-7 0,-2-2-58,1-3 0,1-5 0,-1 4 0,-1-3-90,2-3 1,3-2 0,5-2 0,1 0 144,-2 0 0,6 0 0,0 0 0</inkml:trace>
  <inkml:trace contextRef="#ctx0" brushRef="#br0" timeOffset="988">1781 1188 7452,'-11'0'-178,"-1"0"0,2 2 0,-1 4 0,5 6 261,4 3 1,2 5-66,0 3 1,0-4-1,0 5 1,2-5-30,4-2 1,2-5 0,5-2 0,-1-2 18,1-5 1,3 1-1,1 0 1,3 2-20,3-2 1,-4-4 0,5-4 0,-3-4 9,2-1 0,-3-1 1,3-4-1,-4 3 35,-1-3 1,-3-3-1,-1-5 1,-4-1 14,-2 2 1,-3 1 0,-5 3 0,0-1-23,0 1 0,-9-1-103,-9 1 0,-5 5 1,-6 3-1,4 1 6,-1 4 0,7 2 0,-6 2 0,1 0-101,1 0 0,0 8-91,5 3 0,9 5 262,3 1 0,-4 1 0,0-1 0</inkml:trace>
  <inkml:trace contextRef="#ctx0" brushRef="#br0" timeOffset="1691">2620 1101 7465,'0'-17'-255,"0"-1"0,0 6 0,0 1 202,0-3 0,-6 4 0,-2 1 83,-2 1 0,7 0 0,-5 4 5,0-1 0,-2-1 1,-7 8-22,-1 3 1,0-1 0,1 8-13,0 2 1,0 1 0,-1 3 0,3-1 7,2 1 0,0 5 0,8 0 1,1-2-18,2-1 1,2-3 0,0 1 6,0-1 0,2 1 1,3-3-34,7-3 1,4 1 0,1-7-1,1-2 22,-1-2 1,6-2 0,1 0 0,-3-2 7,-2-4 0,5-1 0,-1-7 1,-2 2 1,-1-1 0,-3 3 0,1-2 1,-3-1-3,-3-3 1,1 5-1,-5-1 4,2-2 1,-6 5 0,1-3 107,-3-2-35,-2 7 0,-2-1-56,-3 8 19,3 0 1,-12 2 0,8 4-17,2 5 1,3 5 0,1 1 0,0 1-14,0-1 0,0 3 0,0 1 0,0 2 13,0-1 0,0-1 0,0 0 0,0 3-5,0-3 1,5 4-1,1-1 1,-2-3-9,-2-2 0,0 5 0,2 1 1,1 0-21,-1 0 1,-2 0 0,-2-3 0,0 1-13,0-2 1,-2-1 0,-2-1 0,-3 3 28,-3 1 0,4-6 0,-5-5 0,-3 2 25,-1 1 1,-1-3 0,1-3 0,1 1-1,-1 0 1,-9-6 0,7 2-1,-3-5 32,1-1 0,-4 0 0,-1 0 0,3 0-96,2 0 0,1 0 1,1-1-1,-1-3-127,1-2 0,-1-8 0,1 3-96,-1-5 1,9-1-1,3-1 1,4 1 256,2-1 0,8-7 0,1-2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6.993"/>
    </inkml:context>
    <inkml:brush xml:id="br0">
      <inkml:brushProperty name="width" value="0.08571" units="cm"/>
      <inkml:brushProperty name="height" value="0.08571" units="cm"/>
    </inkml:brush>
  </inkml:definitions>
  <inkml:trace contextRef="#ctx0" brushRef="#br0">0 1 6305,'0'11'-171,"0"1"211,0 2 0,6-5 1,0 3-28,-2 2 1,-2 0 0,0 3 0,1-4-17,3-1 0,0-1 0,-6 6-61,0 1 1,0-6 0,0 0-38,0 1 1,0 2 100,0 3 0,0 0 0,0-2 0</inkml:trace>
  <inkml:trace contextRef="#ctx0" brushRef="#br0" timeOffset="346">227 157 7569,'11'-1'-684,"-5"-5"221,-5 4 369,-1-6 0,7 8 100,5 0-85,-4 0 67,0 0 1,-8-2 28,0-4-45,0 5 1,-2-7 23,-4 8 1,3 0-1,-9 0 60,-1 0 1,-4 8 0,1 1-38,-3 1 1,10 6-1,1-7 1,2 3-11,0 0 0,0-8 0,6 8-24,0 2 1,9-4-174,2 2 1,4-9 187,4 3 0,-3-3 0,2-3 0</inkml:trace>
  <inkml:trace contextRef="#ctx0" brushRef="#br0" timeOffset="458">175 36 7155,'-12'-16'-1197,"2"4"1197,5 5 0,5 14 0,9 3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9.248"/>
    </inkml:context>
    <inkml:brush xml:id="br0">
      <inkml:brushProperty name="width" value="0.08571" units="cm"/>
      <inkml:brushProperty name="height" value="0.08571" units="cm"/>
    </inkml:brush>
  </inkml:definitions>
  <inkml:trace contextRef="#ctx0" brushRef="#br0">16 1 6506,'-10'0'-25,"5"0"3,10 0 1,5 0 58,8 0 0,-1 0 0,1 0-15,-1 0 0,0 0 0,2 0 0,-3 0-2,2 0 1,6 0-1,-2 0 1,1 0-20,-5 0 1,5 0 0,2 0 0,-3 0-17,3 0 1,-5 0 0,5 0 0,-1 0-80,-2 0 0,3 0 1,-8 0-333,0 0 426,1 0 0,-8 7 0,-10-5 0,-10 6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9.526"/>
    </inkml:context>
    <inkml:brush xml:id="br0">
      <inkml:brushProperty name="width" value="0.08571" units="cm"/>
      <inkml:brushProperty name="height" value="0.08571" units="cm"/>
    </inkml:brush>
  </inkml:definitions>
  <inkml:trace contextRef="#ctx0" brushRef="#br0">18 1 7569,'-9'11'-346,"3"1"1,4-6 266,2 6 1,2-3 0,4 5 84,5-2 0,-1-9 0,2 3 0,1-4 52,3-2 1,7 0-1,0 0 1,1 0-42,1 0 1,-4 0 0,8-2 0,2-1-45,2-3 0,4 0 1,2 6-1,1 0-108,-1 0 0,0 6 0,-1 0 135,4-3 0,-1 8 0,-7-2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6.248"/>
    </inkml:context>
    <inkml:brush xml:id="br0">
      <inkml:brushProperty name="width" value="0.08571" units="cm"/>
      <inkml:brushProperty name="height" value="0.08571" units="cm"/>
      <inkml:brushProperty name="color" value="#008C3A"/>
    </inkml:brush>
  </inkml:definitions>
  <inkml:trace contextRef="#ctx0" brushRef="#br0">0 68 7569,'2'-15'-341,"4"3"-41,-4-3 1,6 11 273,-8-8 145,0 8 1,0-2 0,2 12 38,3 6 0,-3 5 1,4 7-1,-4 5 5,-2 4 1,2 4 0,2 3 0,2 5-43,-2 0 0,-3 9 0,1-6 0,2 1-12,2 1 0,0 3 1,-6 3-1,2 2-7,4-1 0,-4-3 0,3 0 0,-3 1-78,-2-3 1,0 8-1,0-11 1,0-1-47,0 3 0,0-9 0,0 1 0,0-4-5,0-4 0,0 3 0,-2-10 0,-1-1 20,-3-4 1,-6-3 0,4-3 0,-1-2 88,-5-3 0,-1-4 0,-3-8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2.701"/>
    </inkml:context>
    <inkml:brush xml:id="br0">
      <inkml:brushProperty name="width" value="0.08571" units="cm"/>
      <inkml:brushProperty name="height" value="0.08571" units="cm"/>
    </inkml:brush>
  </inkml:definitions>
  <inkml:trace contextRef="#ctx0" brushRef="#br0">1 120 7569,'0'-17'-208,"0"0"1,2 1 0,2 2 9,1 3 0,3 7 1,-4-4 363,2 0-91,7 6-30,-11-13 1,8 13-42,-4-4 0,-4 6 0,4 6-12,-4 6 0,-2 3 0,2 3 1,1-1 2,3 1 1,2 7 0,-4 4 0,2 2 3,-2-2 1,3 4 0,1-3 0,0 0-7,0-1 1,2 4-1,-3-4 1,-1 2 17,2-1 1,0 3 0,2-6-1,-1 3 3,-1-2 1,-4-7-1,5 4 1,-1-1-12,-4 0 1,-1-2 0,2-3 0,0-2-1,-2 0 0,0 1 1,-3 0-14,0-2 1,0 2-27,0 0 0,0-6 143,0-2-90,0-5 1,0 1 0,-3-12-13,-1-6 0,1 3 1,-3-3-1,5-1-25,1-4 0,0 1 0,0-2 11,0 0 0,1 1 1,4 0-1,2-2 6,3 3 0,2-2 0,5 0 1,1 0 1,1 3 0,2 3 0,5 5 16,0 0 0,-2 4 0,3-2 0,-1 2 3,3 3 1,-2 0 0,4 0-1,-4 0-17,-2 0 0,3 0 1,-3 3-1,-5 0-3,-1 3 1,0 6-1,-5-5 1,0 1-5,-2 1 0,-2 4 0,4-2-3,-2 5 0,-10 2 1,6-2-5,1 3 0,-8-2 0,6 0 0,-6 1 6,-1 0 0,-8-8 0,-2 2 0,0 0 7,-2-2 1,-1 4 0,-6-6 0,-2-1 0,-3 0 0,-1 6 1,5-7-1,-6-1 11,-1 3 1,3-7 0,-4 5 0,-2-3-6,4-3 0,-5 0 1,5 0-1,0 0-7,1 0 1,3 0-1,4 0-51,0 0 0,3-3-123,3-3 0,5 3 1,7-8 1,2 6 172,3 0 0,13-13 0,9-1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1.263"/>
    </inkml:context>
    <inkml:brush xml:id="br0">
      <inkml:brushProperty name="width" value="0.08571" units="cm"/>
      <inkml:brushProperty name="height" value="0.08571" units="cm"/>
    </inkml:brush>
  </inkml:definitions>
  <inkml:trace contextRef="#ctx0" brushRef="#br0">0 141 7321,'17'0'-61,"1"0"0,-1 0-130,1 0 0,-1 0 0,1 0 0,-1 0 191,1 0 0,1 0 1,2 0-1,3 0 23,-3 0 1,0-6 0,2 0 0,1 2-24,3 2 0,0 2 1,4 0-1,-1 0-13,1 0 1,-4 0 0,0 0 0,-2 0-92,-4 0 1,5 0 0,-3 0-197,-2 0 300,-9 8 0,3-6 0,-5 6 0</inkml:trace>
  <inkml:trace contextRef="#ctx0" brushRef="#br0" timeOffset="285">297 1 7250,'0'10'-213,"0"-3"1,6-5 0,1 4 218,3 6 0,-4 3 1,6 3-37,1-1 1,-5 3 0,-1 1 0,-6 2-72,-1-1 0,0-1 0,0 0 1,0 3 100,0-3 0,8 5 0,1 2 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0.576"/>
    </inkml:context>
    <inkml:brush xml:id="br0">
      <inkml:brushProperty name="width" value="0.08571" units="cm"/>
      <inkml:brushProperty name="height" value="0.08571" units="cm"/>
    </inkml:brush>
  </inkml:definitions>
  <inkml:trace contextRef="#ctx0" brushRef="#br0">70 578 6315,'-10'3'29,"5"2"0,5 5 28,5-1 0,-3 8 29,4-6 1,-4 5-99,-2 1 0,0 0 18,0 1 1,0-6 99,0-1-17,0-8 0,0 3-104,0-12 0,0-2 0,0-10-27,0 0 1,-6 1 0,0 0 0,1-2 9,-3 3 1,4-7 0,-6-3 0,3 0 4,3 0 0,-4-5 0,2 3 0,2-3 10,2 2 0,2-4 1,2 3-1,2-3 24,2-1 1,2 4 0,-3 3 0,5 1-4,0 5 1,5 1 0,-3 3-1,4-1 2,1 1 1,1 1 0,-1 3-1,0 3 11,1 2 0,-1-3 0,1 5 0,-1 2 7,1 2 1,-1 2-1,1-2 1,-1-2 22,1-2 0,-1 1 0,1 5 0,-1 0-17,-1 0 0,3 5 0,-2 3 0,1 0-20,-1 0 0,7 5 1,-1-1-1,-2 3-7,-1 3 0,-1-1 1,2 1-1,3-1-15,-3 1 1,-2 5 0,-1 1 0,-2-2 6,3-3 1,-4 4 0,-1 1-1,-4-3 13,-4-2 0,7-1 1,-6-1-1,2 0 18,-2 1 1,5 0 0,-6-1-1,0 0-16,1 1 0,-5 0 0,6-2 1,-2 3-42,0-2 0,0 0 1,-5 1-75,5 0 0,-5 0-72,6-2 0,-5 3 107,-2-2 0,-6-5 0,-4-2 0,-3-2 70,-6 3 0,-12-7 0,5 4 0</inkml:trace>
  <inkml:trace contextRef="#ctx0" brushRef="#br0" timeOffset="313">18 507 7450,'17'0'-248,"1"-1"0,-1-4 1,1 0 269,-1 2 0,2-5 1,3 2-1,3 2-57,2 2 1,-5-4-1,3 0 1,-2 3 30,0 0 1,6 2 0,-3-4 0,-1-1-71,0 3 1,6 1 0,-2 2-1,4 0-54,2 0 1,0 0 0,0 0 127,-1 0 0,2 8 0,-1 1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8.226"/>
    </inkml:context>
    <inkml:brush xml:id="br0">
      <inkml:brushProperty name="width" value="0.08571" units="cm"/>
      <inkml:brushProperty name="height" value="0.08571" units="cm"/>
    </inkml:brush>
  </inkml:definitions>
  <inkml:trace contextRef="#ctx0" brushRef="#br0">0 122 7430,'12'0'-291,"0"0"0,-1 0 1,7 0 319,-1 0 0,3 0 0,1 2 0,2 2 11,-1 2 0,5 6 0,0-5 0,2 1-16,0 0 0,-2 6 0,3-5 0,-2 3-74,-2 0 0,3-3 1,-6 5-1,-1-3-23,4 3 0,-7-4 1,7 1-1,-3 1 6,0-2 0,1 3 1,-6-5 66,-2 2 0,2 1 0,0 7 0</inkml:trace>
  <inkml:trace contextRef="#ctx0" brushRef="#br0" timeOffset="504">925 87 7265,'9'-17'-404,"-8"5"1,5 1-1,-3-1 459,3 2 1,-3 1 38,3 3-73,3 4 1,-5-6 98,7 8-96,-7 0 4,4 0 0,-10 0-23,-4 0 0,5 8 1,-8 2-1,4 1 2,0 1 1,-8 0 0,6 7-1,-2 2-7,2 3 1,-7 5-1,2-4 1,-1 0 11,1 0 0,-3 6 1,3-2-1,-2 4 1,-5 2 0,-3-5 1,-2-1-1,5 2 2,6 2 0,-4 2 0,6-2 0,-2-2 19,1-2 0,-1-6 0,7 4 1,0-2-10,-2-3 0,5 3 1,-3-2-1,5-1-2,1-3 0,0 0 0,0 3 0,1-1-30,5-5 1,-3 1-1,3-5 1,-4 3-26,-2 3 0,1-7 1,4 1-168,1 2 1,1-5 0,-1 1 198,6-2 0,3 5 0,3-3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4.007"/>
    </inkml:context>
    <inkml:brush xml:id="br0">
      <inkml:brushProperty name="width" value="0.08571" units="cm"/>
      <inkml:brushProperty name="height" value="0.08571" units="cm"/>
    </inkml:brush>
  </inkml:definitions>
  <inkml:trace contextRef="#ctx0" brushRef="#br0">1 280 6384,'7'-10'-140,"5"4"1,-2 4 162,1 2 0,1 0 1,3 2-1,-1 3 13,-2 0 0,-1 7 0,7-5 0,-3 3-7,-3 4 1,9-3-1,-1 3 1,3 3-5,2 3 1,6-5-1,-2 9-6,4-5 0,2-2 1,2 1-1,2-1 1,2 2 7,-2-3 1,6 2 0,1 0 0,2-1-23,0 0 1,-1 1-1,-6-1 1,1 1-18,0-1 1,-4-1-1,7-3 1,-2-1-47,-4 1 1,-2 1 0,-3 1 0,-1-5-31,-3 4 1,0-5 0,-6 4 0,-3-1-81,-2-4 0,-7 2 168,1-4 0,-2 4 0,7 8 0</inkml:trace>
  <inkml:trace contextRef="#ctx0" brushRef="#br0" timeOffset="863">874 0 6178,'-6'12'53,"0"0"1,-6-1 0,5 7-35,-3-1 1,4 1 0,-4-1 0,1 1 3,-1-1 1,4 1 0,-4-1 0,-4 2-12,-2 5 1,4-5 0,1 4 0,-2-1-2,-4 1 1,5-4 0,2 7 0,-2-3-1,1 0 0,-2 6 1,5-4-1,-2-3-5,-3 3 0,3-5 0,0 5 0,1-2 8,-1 0 1,0 1-1,-3-5 1,3 2-13,2 4 0,-5-3 0,1-3 0,-3 4 4,-3-1 1,1 2-1,0-6 1,-1-2-12,0 2 0,7 0 1,0-3-1,-4-2 24,0-1 1,3-2-1,2 3 1,1-3 53,-1-2 0,4 5-17,-5-1 1,7-1-7,-1-1-35,-6-6 1,9 7-8,-4-6 1,3-2-20,-3 2 0,2-2-12,-8 3 0,6-4 0,-3 7 0,-1-3-51,0-2 0,5 2-120,-7-6 50,8 0 1,-6 0-207,4 0 350,4 0 0,-5 0 0,7 0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7.011"/>
    </inkml:context>
    <inkml:brush xml:id="br0">
      <inkml:brushProperty name="width" value="0.08571" units="cm"/>
      <inkml:brushProperty name="height" value="0.08571" units="cm"/>
    </inkml:brush>
  </inkml:definitions>
  <inkml:trace contextRef="#ctx0" brushRef="#br0">605 0 6148,'10'0'105,"-2"0"1,-22 0-83,-3 0 1,-1 6 0,3 2 0,-4 0-8,-1-1 0,-7 1 0,-2-2 1,-2 4-6,2-1 0,-4 7 0,4-4 0,-4 1-5,-2-1 1,0 3 0,0-3-1,2 3 14,4 3 0,-2-3 0,7-1 0,3-2-13,2 1 0,3-3 0,4 2-16,7 1 1,-3 3 2,2 1 0,8-6 0,10-6 0,3-1 6,3 1 0,7-3 1,4 4-1,4-4 39,2-2 1,2 0 0,2 0 0,1 0-16,-1 0 1,4 0 0,0 0 0,-1 0-17,1 0 0,-8 6 0,-8 2 1,-2-1-50,-3 1 1,-3 4-1,-2-4 25,1 1 0,-6 3 21,-1 5 0,-9 1 1,-2-1 1,-10 1 0,-11-1 0,-4 2-33,-2-3 0,3 8 0,-5-1 0,-4-2-8,-6-1 1,3 3-1,-5 0 1,4-2 11,2-1 1,0-3 0,2 2-1,4-5 15,6-2 1,-2 4 0,1-5 15,3 6 1,7-3-1,5 0 11,1-2 0,2-6 1,8 3 31,4-1 1,3-2 0,9-6 0,1 0-21,5 0 1,3 0-1,8 0 1,0 0-16,0 0 1,7 0 0,5 0 0,3 0-38,3 0 1,-7 0 0,1 0 0,-1 0-66,-1 0 0,4 0 1,-11 0-1,-3 0-72,-4 0 1,-9 0 0,1 0 0,-4 0 156,-1 0 0,-1 0 0,1 0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8.613"/>
    </inkml:context>
    <inkml:brush xml:id="br0">
      <inkml:brushProperty name="width" value="0.08571" units="cm"/>
      <inkml:brushProperty name="height" value="0.08571" units="cm"/>
    </inkml:brush>
  </inkml:definitions>
  <inkml:trace contextRef="#ctx0" brushRef="#br0">1 35 7569,'11'-1'-288,"1"-5"0,-6 4 1,5-4 263,3 5 1,2-6 29,1 1 0,0 1 0,1 5 0,0 0-2,-1 0 0,0 0 1,3 0-1,1 0 22,2 0 1,3 0 0,-5 0-1,3 0-70,-3 0 0,-2 0 0,-1 0-125,-1 0 0,0 2 0,1 1 169,0 3 0,-9 8 0,-1-5 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8.811"/>
    </inkml:context>
    <inkml:brush xml:id="br0">
      <inkml:brushProperty name="width" value="0.08571" units="cm"/>
      <inkml:brushProperty name="height" value="0.08571" units="cm"/>
    </inkml:brush>
  </inkml:definitions>
  <inkml:trace contextRef="#ctx0" brushRef="#br0">1 0 7521,'2'10'-180,"4"-4"1,5-4 74,5-2 0,3 6 0,5-1 0,5 1-47,4 3 0,2-6 0,-1 7 0,3-3 152,4-2 0,-4 4 0,6 0 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2.173"/>
    </inkml:context>
    <inkml:brush xml:id="br0">
      <inkml:brushProperty name="width" value="0.08571" units="cm"/>
      <inkml:brushProperty name="height" value="0.08571" units="cm"/>
    </inkml:brush>
  </inkml:definitions>
  <inkml:trace contextRef="#ctx0" brushRef="#br0">18 191 7413,'0'-18'0,"0"1"0,0 0 0,0-1-95,0 1 0,0-1 0,0 1 0,0-1 31,0 1 0,-2 7 0,-2 2 267,-1 1-198,-1 5 1,8-4 15,3 12 1,-1 3-1,6 9 1,0 1-13,-1 4 1,-5-1 0,2 7 0,-2 2-24,2 2 0,-4 2 1,6 0-1,-3 0-3,1 0 1,6 0 0,-6-1-1,0 1-11,1 0 0,-3 1 1,6 3-1,-2 3 18,-4-3 0,3-5 1,-1-2-1,-2-4-9,-2 3 0,-2-6 1,2-1-1,2-4 3,2-4 1,-1 2 8,-5 0 1,0-6 11,0-2 1,0-7-6,0-3 1,0-3 0,0-7-1,0-4-13,0-2 0,0-2 0,0 2 1,0-2-2,0 0 1,8-5-1,4 0 1,1 2 10,-1 1 0,5-4 0,-1 2 0,5 2 27,1 7 1,-1-3-1,0 7 1,5-1-14,1 4 0,-4 4 0,6 2 1,0 0-5,-2 0 1,6 0-1,-5 2 1,-1 4-2,-4 6 1,2-4 0,-1 4 0,-3 1-14,-2 4 1,-3-1-1,-3 3 1,-3-2-2,-3 1 0,2-2 1,-5 3-1,1-2 4,-1 0 0,-8 1 1,-3 0-1,-5-2 24,-7 2 1,-1-6 0,-9 0 0,0-1 11,2-2 1,-6-1-1,2-8 1,-6 0-30,-4 0 0,0 0 1,6 0-1,0 0-51,1 0 0,4 0 0,3 0 1,2-1 7,4-6 0,1 3 0,3-5-298,-1 2 0,11-7 338,7 3 0,7-6 0,11 1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2.861"/>
    </inkml:context>
    <inkml:brush xml:id="br0">
      <inkml:brushProperty name="width" value="0.08571" units="cm"/>
      <inkml:brushProperty name="height" value="0.08571" units="cm"/>
    </inkml:brush>
  </inkml:definitions>
  <inkml:trace contextRef="#ctx0" brushRef="#br0">524 1 7265,'11'0'-1067,"-5"0"1135,-12 0 0,-5 6 0,-5 2-36,-3 1 0,-4-3 0,1 4 0,-3 0 7,0-1 1,4-3 0,-8 4-1,-2-1-15,-2 1 1,0 0-1,2 3 1,1-1-26,-1 2 1,6-5-1,0 3 1,2 0-5,-1-3 0,3 7 0,7-6 0,5 1-4,1 1 0,2-1 15,6 7 1,2-1-1,4-1 12,6-4 1,5-3-1,4-5 1,5 1-17,1 0 1,2-1 0,6 0 0,-2 1 3,-4-1 0,4-2 0,-6 0 0,2 2 3,0 2 0,-7 6 1,1-7-1,-4 0-33,0 4 1,-3-1 0,0 5 0,-3-3-50,0-2 1,-10 5 0,3-1 42,-3 4 1,-6-5-1,-3 1 1,-6-1 18,-3-1 1,-9 6 0,0-7 0,-4 3 16,-2-1 0,2-1 0,-1 4 0,-2-2 6,-2 1 0,4 1 0,-1-1 0,1-1 1,2 2 0,2 0 1,8 3-1,1-4-7,4-1 0,-1-1 1,7 7 21,2-1 0,2-5 0,4-3-5,4 0 0,4 2 0,9-5 0,2-2 5,3-2 1,7-2 0,0 1-1,8 4-33,7 0 1,-1 1 0,1-6 0,1 0-119,-3 0 0,7 0 0,-4 0 0,2 2 123,-3 4 0,12-5 0,-4 8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6.450"/>
    </inkml:context>
    <inkml:brush xml:id="br0">
      <inkml:brushProperty name="width" value="0.08571" units="cm"/>
      <inkml:brushProperty name="height" value="0.08571" units="cm"/>
      <inkml:brushProperty name="color" value="#008C3A"/>
    </inkml:brush>
  </inkml:definitions>
  <inkml:trace contextRef="#ctx0" brushRef="#br0">1 88 6729,'9'-2'-384,"-3"-4"0,2 3 563,-2-9 0,5 6 0,-3-4-220,2 3 1,0-1 0,3 4 0,-1-2 40,1 2 0,3-5 0,1-1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3.256"/>
    </inkml:context>
    <inkml:brush xml:id="br0">
      <inkml:brushProperty name="width" value="0.08571" units="cm"/>
      <inkml:brushProperty name="height" value="0.08571" units="cm"/>
    </inkml:brush>
  </inkml:definitions>
  <inkml:trace contextRef="#ctx0" brushRef="#br0">53 157 6581,'2'-9'45,"4"3"0,5 6 13,5 6 0,3-2 1,4 7-1,5 3-7,-1 1 1,6 3 0,-5-1 0,5 1-45,2-1 1,0 6-1,1 3 1,-3-1-20,-5 0 0,5 3 1,-3-2-1,1 0 8,-3-1 1,5 4-1,-3-6 1,3 1-31,1 1 1,-2-5 0,-1 3 0,-1-4-104,0-1 0,-5-6 1,0 0-1,-6-2-232,-1 1 369,-2 4 0,2-5 0,0 8 0</inkml:trace>
  <inkml:trace contextRef="#ctx0" brushRef="#br0" timeOffset="459">664 0 6898,'-18'8'69,"6"0"0,0 7 0,-1 1-8,-3 3 0,-1 4 1,0 1-1,-1 3-4,0 0 1,2 6 0,-2-5 0,0 6 2,0 1 1,-4 6-1,-4 2 1,1-1-37,0 1 0,-1 5 0,5-3 0,-4 3-67,-2-2 0,6-6 0,-2 8 0,4-2-91,1-1 1,-4 2 0,-3-3 0,4-2-212,2 1 345,-7 6 0,-1 3 0,-8 9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1"/>
    </inkml:context>
    <inkml:brush xml:id="br0">
      <inkml:brushProperty name="width" value="0.08571" units="cm"/>
      <inkml:brushProperty name="height" value="0.08571" units="cm"/>
    </inkml:brush>
  </inkml:definitions>
  <inkml:trace contextRef="#ctx0" brushRef="#br0">0 210 7569,'12'0'-139,"-1"0"0,-5 0 0,6 0 0,1 0 0,5 0 0,3 0 92,3 0 1,7 0 0,-2 0-1,4 0 38,2 0 0,0 0 0,-1 0 0,1 0 36,0 0 1,0 0 0,0 0 0,0 0-49,0 0 1,0 0 0,0 0-1,-2 0-40,-4 0 1,2 0 0,-8 0-289,-1 0 90,-3 0 259,-9 0 0,-2 0 0,-8 0 0</inkml:trace>
  <inkml:trace contextRef="#ctx0" brushRef="#br0" timeOffset="240">314 1 6951,'16'1'0,"-2"5"-44,-3 6 0,-5 3 0,4 5 0,-3 1 20,-3 2 1,4 9 0,-2-3 0,0 2-41,2-2 0,-7 4 0,5-4 1,-2 2-55,2-2 1,-4 4-1,4-6 118,-4 0 0,5 6 0,3-5 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9.666"/>
    </inkml:context>
    <inkml:brush xml:id="br0">
      <inkml:brushProperty name="width" value="0.08571" units="cm"/>
      <inkml:brushProperty name="height" value="0.08571" units="cm"/>
    </inkml:brush>
  </inkml:definitions>
  <inkml:trace contextRef="#ctx0" brushRef="#br0">1 402 6698,'12'3'-14,"-1"2"0,-7 5 0,4 8 27,0-2 0,-6 2 0,5-1 0,-1 2-3,0-3 0,2 1 0,-4-4 1,1-2-1,-1 4 1,0-2 0,0 0 8,2-1 0,0-1 94,-6 7-7,0-8-121,0-3 0,0-20-57,0-5 1,0-2 0,0 1 0,0 2 40,0 0 1,-6-1 0,-2-2 0,0 0-11,1-4 1,1-7 0,6 4-1,-2-3-22,-4 1 0,4 0 1,-4-6-1,4 2 55,2 4 1,0-2 0,2 8 0,2 2-11,2 1 0,8 3 0,-5-1 1,3 1 62,0-1 1,-1 7-1,7 1 1,-1 0 14,1 1 1,-1 3 0,0-4-15,1 2 0,-1 2 0,1 6-4,-1 0 1,1 2-1,-1 2 14,0 2 1,1 8 0,-2-3 0,-3 5-16,-2 1 1,2 7 0,4-1 0,1-2-28,0-1 0,1 3 1,3 2-1,1 0-27,-3 1 1,1-3 0,-4-4 0,1 3 2,-1 1 1,0 6 0,-1-6-1,-2-1 1,-3-2 0,-5 2 0,4 2 0,-3-3-34,-2-2 1,-4-1 0,-1 0 0,0-1-79,0 0 0,0 2 0,0-3 0,0 2-349,0-1 470,-7-7 0,-4 6 0,-5-7 0</inkml:trace>
  <inkml:trace contextRef="#ctx0" brushRef="#br0" timeOffset="192">176 508 7525,'17'0'0,"-1"-3"-94,-5-3 1,5 4 0,-3-4 0,7 4 0,3 2-45,-2 0 1,5 0-1,5 0 1,0 0-86,-3 0 0,7 0 0,-6 0 223,4 0 0,2 0 0,0 0 0</inkml:trace>
  <inkml:trace contextRef="#ctx0" brushRef="#br0" timeOffset="787">874 454 7381,'11'-7'-648,"-3"4"727,-8-10 0,1 9 0,3-3-179,2-1 0,0 4 1,-4-5 29,4 0 0,-5 2 0,7 3 79,-1-2 1,-4-1-1,5 2 1,-1 0 8,5 2 1,-2 0-1,1 3-4,2 0 1,4 0-1,0 0 5,0 0 1,1 0 0,0 3-1,-2 0-13,2 2 1,-6 9 0,0-2-1,0 3-6,-3 3 1,4 0 0,-5-2 0,-1 2-12,2-1 0,3 2 1,-7-3 11,-1 2 1,-3 0 0,-1-1-15,0 0 0,0 2 0,0-3 0,0-7 1,0-9-8,0-11 0,0-3 0,0-5-7,0 2 1,0 0 0,3-1-1,0 0-5,3 2 1,7-3 0,-7 2-1,5-1 6,3 2 1,-6-2-1,4 0 1,2 3 11,1 3 1,4 3 0,0 4-1,2 0 74,3 2 1,0 0 0,-8 3 0,4 0-32,3 0 0,-2 0 0,8 0 0,-4 3 157,-4 1 1,4 5-1,-2 4 1,-1-2-175,-3 4 1,-2 0 0,0 4 0,1 2-124,-1 3 1,-5 0-1,-2-6 1,-3 4-227,-3 1 0,-2 0 337,-2-4 0,0 6 0,0 1 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7.395"/>
    </inkml:context>
    <inkml:brush xml:id="br0">
      <inkml:brushProperty name="width" value="0.08571" units="cm"/>
      <inkml:brushProperty name="height" value="0.08571" units="cm"/>
    </inkml:brush>
  </inkml:definitions>
  <inkml:trace contextRef="#ctx0" brushRef="#br0">0 123 7266,'18'0'-157,"-1"0"0,1 0 1,1 0-1,2 0 217,3 0 0,-1 0 0,-4 0 0,3 2-109,1 4 1,6-2 0,-4 7 0,1 1 34,-1-2 0,4 5 1,-6-5-1,1 2 15,1-1 1,-6 1-1,4 4 1,-3-3-128,-3-1 1,1-3-1,-3 5 1,-1-2 125,-2 1 0,-1 3 0,7 1 0</inkml:trace>
  <inkml:trace contextRef="#ctx0" brushRef="#br0" timeOffset="551">978 18 7392,'10'-7'-1373,"-4"5"1405,-12-4 0,2 4 0,-8 2-1,-1 0 0,3 0 1,-1 0 15,-3 0 0,4 0 0,-1 0-3,-3 0 0,4 0-24,-1 0 1,-1 8-1,-5 3-27,-1 5 0,1-1 0,-1-1 0,3-2 11,3 1 0,-3 3 0,5 1 0,-2-1 8,1-5 0,7 5 0,-2-4 0,4 3 15,2 3 0,-6-7 0,0 1 0,2 1 9,2 3 0,2 3 1,0 3-1,0 1-15,0-2 0,2 1 0,2-1 0,2 4 0,-2 2 1,-2-3-1,-2 3 1,2 0-8,4 0 1,-4 0 0,3 4 0,-3-2-5,-2 3 0,-5-5 0,-1 2 0,0 0 0,-2-2 0,0 4 1,-3-8-1,3 1 11,0 1 1,6-6 0,-4 5-1,3-5-17,-3-2 0,4-5 1,-4 0-1,4 1-36,2 3 1,6-4 0,2-1-211,1 3 0,3 1 242,5 3 0,9 7 0,1 2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5.047"/>
    </inkml:context>
    <inkml:brush xml:id="br0">
      <inkml:brushProperty name="width" value="0.08571" units="cm"/>
      <inkml:brushProperty name="height" value="0.08571" units="cm"/>
    </inkml:brush>
  </inkml:definitions>
  <inkml:trace contextRef="#ctx0" brushRef="#br0">699 18 7569,'0'-9'-831,"-2"1"735,-4 8 1,2 0 113,-7 0 1,5 0 0,-6 0 9,-1 0 1,3 0 0,-2 0-13,-1 0 1,-5 6 0,-3 1-1,-2 1-18,1 0 1,-5 6 0,-2-3-1,-4 5-7,-2 1 0,0 1 1,0-1-1,2-1-1,4-5 1,-2 5 0,6-5 0,0 5 0,0 1 0,-5-5 0,7 0 8,2 1 1,3 3 0,5-1 0,3-1 11,2-2 0,3-7 1,5 7-6,0 2 1,7-5-1,5 1 1,3-2 3,3-3 1,7-2 0,2 0 0,2 3-5,1-2 0,-1-2 0,4-2 1,-2 0-6,-2 0 0,-8 6 1,4 0-1,-3 0-10,-5 1 1,5-5-1,-13 6 1,3-2-12,-1 0 1,-5 5 0,4-3 15,-2 2 1,-2 1 0,-6 7 3,0-1 0,-3 1 0,-3 1 0,-5 3-12,-4 1 0,-5 0 1,-1-3-1,-4 1-20,-2 3 1,3 0 0,-5-2 0,0 1 21,2-1 1,-6 4 0,6-4 0,0-1 8,3 0 0,-1 1 0,2 2 1,1-2 22,3 4 1,2-7 0,1 4-1,4-3 12,7-2 0,3-1 0,2 0 38,0 2 0,2-5 0,3 0 0,9-4 14,7-3 0,1 6 1,7-6-1,4 0-39,6 1 1,-1-2 0,9-6 0,2 0-9,9 0 0,-2 0 1,6 0-1,-2 0-190,-4 0 0,3 0 0,-5 0 0,-5 0-30,-6 0 0,-1 0 1,-9 0-1,-5 0 181,-4 0 0,3 0 0,0 0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7.066"/>
    </inkml:context>
    <inkml:brush xml:id="br0">
      <inkml:brushProperty name="width" value="0.08571" units="cm"/>
      <inkml:brushProperty name="height" value="0.08571" units="cm"/>
    </inkml:brush>
  </inkml:definitions>
  <inkml:trace contextRef="#ctx0" brushRef="#br0">1 35 7569,'17'0'0,"1"0"-169,-1 0 1,1-1 133,-1-5 0,-5 4 0,0-4 0,1 4 0,3 2 0,1 0-102,1 0 1,-1-5-1,3-1 1,1 2 132,2 2 0,0 2 0,-3 0 0,1 0-46,2 0 0,1 0 1,-7 0-37,1 0 0,-1 0 0,1 0-97,-1 0 183,-7 8 0,5-6 0,-5 5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7.279"/>
    </inkml:context>
    <inkml:brush xml:id="br0">
      <inkml:brushProperty name="width" value="0.08571" units="cm"/>
      <inkml:brushProperty name="height" value="0.08571" units="cm"/>
    </inkml:brush>
  </inkml:definitions>
  <inkml:trace contextRef="#ctx0" brushRef="#br0">1 0 6762,'0'18'86,"7"-9"0,5-3 0,4-4-55,1-2 0,8 0 1,4 2-1,4 2-249,2 2 1,0 0 0,2-4 0,2 1 217,2 3 0,7 0 0,-3-6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9.156"/>
    </inkml:context>
    <inkml:brush xml:id="br0">
      <inkml:brushProperty name="width" value="0.08571" units="cm"/>
      <inkml:brushProperty name="height" value="0.08571" units="cm"/>
    </inkml:brush>
  </inkml:definitions>
  <inkml:trace contextRef="#ctx0" brushRef="#br0">542 16 6228,'-8'-9'101,"-4"3"1,-3 6 0,-3 4 0,1 1-178,-1-1 1,1-2 0,-2 0-1,-3 2 89,-1 2 0,-8 2 0,2-4 1,-4 3 13,-2 3 0,0-4 0,0 4 0,2-1 10,4 1 0,4 0 0,7 3 0,1-3 3,-1-2 1,7 5-1,1-1-65,2 3 0,2 3 1,8-1-7,4 1 1,4-3 0,7-1-1,1-4 23,-1-3 1,8 1 0,5-4-1,3 2 21,2-2 0,-1-2 0,1 0 0,0 2 22,0 1 0,-2 3 0,-2-4 0,-4 4-47,-1 1 1,-3-3 0,-6 6 0,1 0-62,-1-3 1,-7 7-1,-4-5 60,-4 5 1,-2 1-1,-2 1 1,-4-3 8,-6-3 1,-5 4-1,-4-5 1,-5 4-7,-1-5 0,6 6 0,-4-3 1,1 1 50,1 4 1,-6-7-1,6 1 1,1 2 10,3 1 0,1-2 0,3-3-36,3 4 0,-1 1 1,7 4-21,2-3 0,4-4 0,6-1 8,5-5 0,5 1 0,1-7 0,1 0 6,-1 0 1,9 6 0,3-1 0,2-1-26,-2-2 0,4-2 1,-4 0-1,2 0-54,-2 0 0,8 0 1,-6 0-1,-2 0-129,-2 0 1,2 2 0,-3 2 197,1 1 0,-6 1 0,4-6 0</inkml:trace>
  <inkml:trace contextRef="#ctx0" brushRef="#br0" timeOffset="309">961 366 5986,'17'0'-27,"-5"0"0,0 0 0,3 2 298,7 3 0,-1-1 0,8 6 0,0 0-312,-2-1 0,8 3 0,-2 5 0,6 1 47,0-1 0,-2 1 1,0-1-1,1 1-5,3-1 1,0 1 0,-8-1 0,-2 1-47,-2-1 1,-6 1 0,4-1 0,-1-1-50,-5-5 1,-2 5 0,-1-7-86,-1 1 1,-5 5 0,-2-8 178,-3 2 0,-1-5 0,-6 4 0</inkml:trace>
  <inkml:trace contextRef="#ctx0" brushRef="#br0" timeOffset="557">1590 366 7569,'0'-18'-280,"0"1"272,-8 7 1,6 0-48,-4 4 1,2 5 0,-2-5 0,3 12 0,-9 7 1,-2 6 80,-1 5 1,-3 7 0,1-4 0,-3 2-97,-3 0 1,4 0-1,-5 4 1,3-2 27,-2-2 0,3 1 0,-5 3 1,2-2-56,0-1 0,-3-2 0,5 7 0,-4 0 96,-2 0 0,5 0 0,-3-1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8.082"/>
    </inkml:context>
    <inkml:brush xml:id="br0">
      <inkml:brushProperty name="width" value="0.08571" units="cm"/>
      <inkml:brushProperty name="height" value="0.08571" units="cm"/>
    </inkml:brush>
  </inkml:definitions>
  <inkml:trace contextRef="#ctx0" brushRef="#br0">1 892 7569,'8'8'-768,"-1"3"478,5-5 339,4-5 1,-12 7-168,7-8 1,-7-1 147,2-6 1,-4-2 0,-2-8-15,0-2 1,0 3-1,0-2 1,0 1-40,0-2 0,-2 0 1,-2-1-1,-2-5 13,2 5 0,2-1 0,2-1 0,-2-3-6,-3-3 0,3 0 1,-4-7-1,4 0 10,2 0 1,0 0-1,0 0 1,0-1 4,0 2 0,0-1 0,2 0 0,4 2 2,5 4 0,-1-5 1,2 8-1,1-1 33,3 4 0,7 3 1,0 3-1,-1 1 17,-3 5 1,-1-3-1,-1 8 1,0 0-24,1-1 1,-1 5 0,1-4 0,-1 4-19,1 2 0,-1 2 0,1 2 1,-1 4-4,1 1 1,-3-3 0,-1 6-1,-3 1 16,3 3 0,0-3 1,-1 3-1,-1 3 4,1 1 0,3 5 0,-1 0 0,-1 2-26,-3 4 1,1-3 0,6-1 0,-1 0 9,1 0 0,-1 1 1,-1 8-1,-3-3-35,-1-5 0,0 6 0,5-7 0,-1 2-8,-5 1 0,3-3 0,-7 4 0,1-4-52,0-2 1,-2 3-1,-6-3 1,0-2-25,0 2 1,0-6 0,0 4 0,-2-4-143,-5 0 250,-2-11 0,-8 9 0,-1-8 0</inkml:trace>
  <inkml:trace contextRef="#ctx0" brushRef="#br0" timeOffset="174">211 629 7569,'-10'-7'-229,"2"3"-201,8-8 451,0 8 1,8-9 0,3 7 0,7 2-298,5 2 1,4 2 0,8 0 275,0 0 0,8 7 0,2 4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5.445"/>
    </inkml:context>
    <inkml:brush xml:id="br0">
      <inkml:brushProperty name="width" value="0.08571" units="cm"/>
      <inkml:brushProperty name="height" value="0.08571" units="cm"/>
    </inkml:brush>
  </inkml:definitions>
  <inkml:trace contextRef="#ctx0" brushRef="#br0">1 193 7500,'17'-2'0,"1"-2"-92,-1-2 1,2 0 0,3 6 0,3 0 132,2 0 0,2 2 1,6 4-1,-2 4 5,-4-1 0,4 7 1,-6-4-1,3 3-108,-1 3 1,-2-1 0,4 1-1,-3-1 36,-3 0 0,6 1 1,-3-1-1,1 0-64,0 1 0,-6 0 1,4-1-1,-2-1 54,-3-5 0,-3 5 1,-1-4-246,-1 3 0,-8 3 281,-2-1 0,-5-7 0,-2-4 0</inkml:trace>
  <inkml:trace contextRef="#ctx0" brushRef="#br0" timeOffset="332">543 53 7569,'-12'0'-256,"1"0"1,5 0 0,-6 0 0,-1 0 273,-3 0 1,5 2 0,-2 4 0,1 5 22,3 5 0,-11 7 0,7 1 0,-1-1-5,-2 2 0,1-6 0,-3 7 1,1-3-23,0 0 0,-1 6 1,3-6-1,1-1-24,2-3 1,3 5-1,-5-1 1,4-2 4,3-1 0,1-3 1,6 1-350,0-1 1,0 1 353,0-1 0,15-7 0,5-4 0</inkml:trace>
  <inkml:trace contextRef="#ctx0" brushRef="#br0" timeOffset="633">997 123 7569,'18'-8'0,"-1"4"0,1-5-181,-1 1 55,0 2 0,1 6 1,-1 0 86,1 0 1,-1 2 0,2 2-1,3 4 30,1 1 0,1 1 1,-7 4-1,0-3 24,1 3 0,-1 1 0,1 1 0,-1-3-219,2-1 1,0-2 0,3 3 0,1-1 203,-2 2 0,-1-7 0,-3 1 0</inkml:trace>
  <inkml:trace contextRef="#ctx0" brushRef="#br0" timeOffset="1054">1800 1 6639,'-8'0'-515,"-3"0"536,6 0 1,1 0 40,-7 0 0,-2 2-20,-3 3 1,-2 3-1,1 6 1,1-3-8,5 3 0,-5 1 0,4 3 1,-1 1-12,1 5 0,-3-5 0,5 6 0,-2-1-3,1-1 1,-1 6 0,-4-6-1,3 1 0,1 1 0,1-6 0,-5 4 0,2-1 10,3 1 0,7-2 0,-5 7 1,3-3-10,2-4 0,-2 6 0,6-1 1,0 5-26,0-2 0,0 0 0,0 5 1,0 0-49,0-5 0,0 4 0,0-7 0,0 4-13,0-2 1,6-4 0,-2 4 0,2-2 63,3 2 0,1 1 0,7 6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6.579"/>
    </inkml:context>
    <inkml:brush xml:id="br0">
      <inkml:brushProperty name="width" value="0.08571" units="cm"/>
      <inkml:brushProperty name="height" value="0.08571" units="cm"/>
      <inkml:brushProperty name="color" value="#008C3A"/>
    </inkml:brush>
  </inkml:definitions>
  <inkml:trace contextRef="#ctx0" brushRef="#br0">1 18 6751,'11'0'-215,"1"0"215,2 0 0,1-8 0,3-1 0</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2.095"/>
    </inkml:context>
    <inkml:brush xml:id="br0">
      <inkml:brushProperty name="width" value="0.08571" units="cm"/>
      <inkml:brushProperty name="height" value="0.08571" units="cm"/>
    </inkml:brush>
  </inkml:definitions>
  <inkml:trace contextRef="#ctx0" brushRef="#br0">1 1 7391,'9'0'-186,"-1"8"1,-8 3 0,2 3 209,4-3 1,-4 11-1,6-3 1,-2 6-23,-1 7 0,3 0 1,-4 1-1,2-1-16,-2-3 1,3 0 0,1 6 0,0 0 11,0 0 1,3 3 0,-3 1 0,0-2-1,0 2 0,2 0 0,-4-6 0,1-2-7,1-2 0,-6-2 0,3 2 0,-3-6-6,-2-3 1,6 3 0,0 0-45,-3-1 1,0-9 2,-3-1 51,0-8 0,0 2 1,0-12-1,0-6-1,0-3 0,2-3 1,2 1-1,3-1-4,2 1 0,-2-1 0,5 3 1,1 1 13,3 3 1,0 1 0,3-4-1,0 5 16,3 1 1,1 2 0,3 6 0,1 0-5,0 0 1,-4 0 0,2 2 0,-3 4-13,2 5 0,1-1 0,-4 2 0,3 1 3,-3 3 0,-2 3 0,-4 3 0,0 1 13,-4-2 0,-2-1 0,3-1 0,-5 2 16,-6 2 0,-1 1 1,0-7-1,-1 1-13,-6-1 1,-3-1 0,-7-3 0,0-3-2,-1-2 1,-7 4 0,-3-7-1,-5 1-23,-3 2 1,3-7 0,2 6 0,4-5-17,2-2 1,-1 0-1,6 0 1,-5-2-180,5-5 0,2 4 0,5-9 68,0-1 1,11-3 0,-4-1 127,4-1 0,17-7 0,5-2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2.762"/>
    </inkml:context>
    <inkml:brush xml:id="br0">
      <inkml:brushProperty name="width" value="0.08571" units="cm"/>
      <inkml:brushProperty name="height" value="0.08571" units="cm"/>
    </inkml:brush>
  </inkml:definitions>
  <inkml:trace contextRef="#ctx0" brushRef="#br0">437 1 6580,'-17'2'0,"-1"2"-106,0 2 0,0 1 1,-4-3-1,-3 4 127,-2 2 0,-2-5 0,-4 7 0,2 0 3,2-3 1,7 5-1,-3-6 1,2 1-3,-1 5 1,3-4-1,7 1 1,3 1-10,-3-2 0,6 5 1,3-3-4,3 3 0,2 3 1,0-1 1,7-5-1,5-2 1,4-3-6,1-3 1,6 4 0,3-2 0,-1 0 1,0 2 1,6-7-1,-4 7 1,2-2 1,1-1 0,-3 8 0,2-8 1,-6 1-8,-4 2 0,5 2 0,-3 6-8,-5 3 0,-2-8 1,-7 1-1,-3 1 2,-2 3 0,-4-1 1,-4-1-1,-6-2 0,-3 1 0,-8 3 0,-3 1 0,-1 1 1,-4-1 1,0 1 0,0-1 0,2-1 1,-2-5 0,0 5 1,0-5-1,4 4 2,1 3 0,3 0 0,6-1-2,-1 1 0,8-1 0,5 1 4,3-2 1,4-3-1,3-3 1,9-3-5,7-4 0,1 0 0,7-3 1,4 0-47,6 0 0,-1 2 0,7 2 0,0 2 8,-1-2 0,1-2 0,4-2 1,-5 0 37,-1 0 0,5-9 0,-3 0 0</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1.107"/>
    </inkml:context>
    <inkml:brush xml:id="br0">
      <inkml:brushProperty name="width" value="0.08571" units="cm"/>
      <inkml:brushProperty name="height" value="0.08571" units="cm"/>
    </inkml:brush>
  </inkml:definitions>
  <inkml:trace contextRef="#ctx0" brushRef="#br0">0 263 6078,'10'-2'-186,"-4"-4"412,-4 4 104,-2-6-224,0 1 0,1 5 5,5-4 0,-2 4-50,8 2 1,-6 0 0,5 0-99,3 0 0,1 0 0,5 0 0,1 0 42,2 0 1,8 0 0,-1 0-1,3 0-26,2 0 1,6 0 0,1 0 0,1 0-33,-1 0 0,6 0 0,-8 0 0,0 0-21,4 0 0,-7 0 1,2 0-1,-6 0-96,-5 0 0,-7 0 0,3 2 170,-5 4 0,-1-4 0,0 5 0</inkml:trace>
  <inkml:trace contextRef="#ctx0" brushRef="#br0" timeOffset="242">402 1 7569,'0'10'-776,"0"5"1,0-3 772,0 3 0,0 3 0,0 1 1,0 5 48,0 5 1,3 4 0,0 0 0,4-2-55,3-1 1,-6-2-1,5 7 1,-3 0-53,-2 0 1,8 0-1,-4-1 1,1 1-86,-2 0 145,6 0 0,-11 0 0,7 0 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3.105"/>
    </inkml:context>
    <inkml:brush xml:id="br0">
      <inkml:brushProperty name="width" value="0.08571" units="cm"/>
      <inkml:brushProperty name="height" value="0.08571" units="cm"/>
    </inkml:brush>
  </inkml:definitions>
  <inkml:trace contextRef="#ctx0" brushRef="#br0">1 769 7422,'11'0'-205,"1"2"0,1 2 189,3 2 0,1 7 0,1-1 1,1 3 34,5 3 1,-3-1-1,6 1 1,0-1-31,0 1 1,1 5 0,3 0 0,-4-1 2,-2-3 1,6-2-1,-4 2 1,2-3-51,0 2 1,-7 0-1,1-1 1,-3 0-8,-3 1 0,0-3 0,-1-1 1,-2-4 11,-3-3 53,-7 7 0,12-4 0,-7 7 0</inkml:trace>
  <inkml:trace contextRef="#ctx0" brushRef="#br0" timeOffset="348">350 629 7114,'-8'10'-409,"6"0"0,-6-6 0,3 3 553,-1 3 0,-6 2 0,4 7 0,1 2-21,-1 3 0,-4 7 0,6-4 1,1 4-137,-3 4 0,4-4 0,-6 10 0,0-4 19,1-3 1,-3 1 0,-5 1 0,1-2-4,5 1 1,-5-1-1,4-4 1,-3-3-56,-3 0 1,7 1 0,1-4 0,2-4-90,4 0 1,-3-2-265,1-1 405,0 0 0,14-6 0,1-4 0</inkml:trace>
  <inkml:trace contextRef="#ctx0" brushRef="#br0" timeOffset="1144">647 158 7569,'-12'0'-540,"0"-2"0,1-4 540,1-6 1,-3 3 0,5-1 10,-2 2 0,6-5-41,-2 1 1,4 2 0,2-1 30,0-3 0,0 4 0,2 1 0,4 1 12,6 4 1,-2-4-1,1 2 1,3 3 20,1 1 1,3 2 0,-1 0-1,1 0 5,-1 0 1,1 0-1,-1 0-34,1 0 0,-7 7 0,1 3 1,-1 2 1,-1-1 0,-2 1 0,-6 5 0,2 1-23,2-1 1,-1 1 0,-5-1-1,0 1 0,0-1 0,-2 1 0,-1-1 0,-5 1 8,-2-1 0,3 1 1,-1-1-1,-2 0 10,0 1 0,0-1 0,-3 1-13,1-1 0,3 1 1,-5-3-1,3-1 9,5-2 0,0-7 0,4 5 1,-2 0 2,-2-1 1,-2-5-1,4 4 28,-1 0 0,-1-4 15,6 7-50,-8-7-80,5 4 102,-4-8 0,9 0-26,3 0 1,6 0 0,6 0 138,1 0 0,-7-2 1,1-2-97,2-2 1,1 1 0,3 5 0,-1 0-20,0 0 0,1 0 0,-1 0 0,1 0 9,-1 0 0,1-6 0,-1 0 0,1 2 21,-1 2 0,6 2 0,1 0-51,-3 0 1,-1 0-1,-3 0 49,0 0-334,1 0 0,-5 0-392,-7 0 684,0 8 0,-29 2 0,3 7 0</inkml:trace>
  <inkml:trace contextRef="#ctx0" brushRef="#br0" timeOffset="5291">1434 1293 7569,'16'0'0,"3"0"0,-2 0-47,1 0 0,6-6-310,6 0 1,-3 0 289,2 6 1,6-4-1,8-2 1,3 1 91,8 3 1,-2-4-1,9 0 1,-3 1 11,1-3 0,7 4 1,-2-6-1,2 0-7,-2 1 1,4 5-1,-7-4 1,4 2-13,-1 0 1,-14 1 0,3 5 0,-6 0-66,-2 0 0,-2 0 0,-9 0 0,2 0 15,-2 0 1,-1 0-1,-1 0 1,-6 0-31,0 0 0,-2 0 0,-8 0 0,2 0 62,0 0 0,-9 0 0,0 0 0</inkml:trace>
  <inkml:trace contextRef="#ctx0" brushRef="#br0" timeOffset="5544">2901 944 7569,'19'0'0,"1"-2"-9,5-4 1,-3 4-239,-4-4 1,8 6 161,3 6 1,-5-2 0,0 7 0,-5 3 19,-1 2 1,-6 1 0,-3 0 44,-2 2 1,-1-3 0,-7 2-1,-4 0 5,-1-1 0,-7 0 0,1-1 0,-3-3-23,-3-1 0,-1 0 0,-2 5 0,-3 1-335,3-1 373,-5-7 0,6 5 0,-5-5 0</inkml:trace>
  <inkml:trace contextRef="#ctx0" brushRef="#br0" timeOffset="6104">3740 909 7386,'9'-8'-1168,"-4"6"1127,-10-4 1,-4 4 44,-9 2 1,3-1 0,0-4 210,4 0-135,6-9 0,-1 4-50,12-7 1,6 7 0,4 4 0,2 4-13,0 2 1,1 0 0,2 0-1,3 2-37,-3 4 1,-2-2 0,-4 8 0,-1 1-38,-3 3 1,-6 1 0,1 1 0,-5-1 43,-1 1 1,-1-1 0,-4 1 0,-3-1 1,-9 0 1,8 2 0,-13-3 0,1 2 25,1 0 1,1-1 0,1 0-1,2 1 0,-2-3 0,0-1 21,2-3 0,-2-5 247,6 6-245,5-8 0,14 4 0,5-10 1,7-2-3,5-2 0,-3 0 1,7 6-1,3-1-70,2-5 0,3 3 0,-2-2 0,-1 3-52,-3 2 0,0 0 1,-5 0-1,1 0-18,-1 0 1,-1 0 0,-6 0 102,-2 0 0,2-8 0,0-2 0</inkml:trace>
  <inkml:trace contextRef="#ctx0" brushRef="#br0" timeOffset="6724">4019 350 7182,'-18'-6'0,"1"-2"0,0 1-248,-2-1 1,-3-4 0,-2 4 0,4 1 285,0-1 0,-4 2 0,1 6 0,0 0-37,-2 0 0,4 0 0,-7 0 0,2 2 9,4 4 1,-3-2 0,2 7 0,-1 3 18,-1 1 1,6 3-1,-4 1 1,4 5-13,1 5 1,-1 2-1,0 0 1,-1-2-3,4 2 0,2 8 1,0 1-1,0 1-15,2 2 0,6 0 1,-3 3-1,0-3-6,6 0 0,0-5 1,3 7-1,0-2 7,0-5 1,9 0 0,3-4 0,4 1 9,8 0 1,2 0 0,7 0-1,0-2 21,3-4 0,5 2 1,-1-6-1,5 1-32,0-1 0,5 4 0,-9-4 0,3 0-9,-2 1 0,7-5 1,-3-6-1,5-7 26,1 0 1,6-2 0,0-6 0,0-2 52,4-4 0,-9-1 1,6-6-1,-6 0-41,0 0 0,-3-3 0,0-3 0,-6-3-18,-2-1 0,0-6 1,-8 4-1,-1-1-11,-3 1 1,-8-6 0,-8 2-1,-4-4-1,-3-2 1,-1-6 0,-6-1 0,0-1 9,0 0 1,-6-3 0,-2 3-1,-7 0-2,-4 1 0,-4-6 0,-1 2 0,-4 0-8,-5-1 1,-5 7 0,-2-5 0,-4 2-76,-1 4 1,-12 3 0,0 3 0,-4 3-78,-6 7 1,-15 6 0,1 5 0,-4 6 152,-5 4 0,32 5 0,0 2 0,-58 5 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6.104"/>
    </inkml:context>
    <inkml:brush xml:id="br0">
      <inkml:brushProperty name="width" value="0.08571" units="cm"/>
      <inkml:brushProperty name="height" value="0.08571" units="cm"/>
    </inkml:brush>
  </inkml:definitions>
  <inkml:trace contextRef="#ctx0" brushRef="#br0">18 681 7191,'-8'-9'-702,"6"0"738,-3 3-112,3 3 93,2-5 1,2 8 0,3 0-4,7 0 0,4-2 1,1-1-1,1-3-4,-1 2 1,2 2 0,5 2 0,5-2 27,4-4 0,2 4 0,2-6 0,5 3-8,11-1 1,1-2-1,10 4 1,0-4-6,-2-1 1,10 3 0,-6-4-1,0 0 47,3 1 1,-4 5 0,-1-4 0,-4 2-23,0 0 1,-5 2 0,5 1 0,-4-1-42,-4-2 1,10 0 0,-8 6 0,-2 0-25,-4 0 0,1 0 0,-9 0 1,-1 0-50,-2 0 1,-4 0 0,-4 0 0,-6 0-171,-4 0 0,0 0-153,-3 0 298,-6 0 0,-10 0 0,-12 0 1,-2 0-28,-5 0 0,2 6 116,-1 0 0,-6-8 0,-4-8 0</inkml:trace>
  <inkml:trace contextRef="#ctx0" brushRef="#br0" timeOffset="308">1625 332 7569,'-18'0'-381,"9"0"1,1-2 65,8-4 279,0 4 0,2-5 0,4 7 71,5 0 0,11 0 1,1 0-1,-2 0 8,-1 0 1,-1 0-1,3 0 1,1 0-24,-2 0 1,-2 1 0,-1 5 0,-1 4-19,2 0 0,-5 5 0,0-5 0,-3 2-13,-5-1 0,1 1 0,-7 5 1,0 1 16,0-1 0,0 1 0,0-1 0,-3 2-15,-3-3 0,3 2 0,-9 0 0,-2-2-40,0 2 1,-6-1-1,-2 1 1,-3-1-76,-2 1 0,4 1 0,-5 3 1,1-1 123,0-6 0,6 11 0,-5-7 0</inkml:trace>
  <inkml:trace contextRef="#ctx0" brushRef="#br0" timeOffset="1041">2935 349 7430,'0'-9'-822,"0"3"863,0 12 1,0 3 0,0 9-34,0-1 1,3 1-1,-1-1-42,4 1 0,0-1 0,-6 1 0,2-1-70,4 2 0,-3-3 1,2 2-80,-2 0 0,-3-2 183,0 2 0,7-1 0,2 1 0</inkml:trace>
  <inkml:trace contextRef="#ctx0" brushRef="#br0" timeOffset="1640">2812 0 7569,'-16'0'-190,"-3"0"0,2 0-220,1 0 1,-2 0 368,0 0 1,0 0-1,2 0 1,-3 0 78,2 0 0,6 0 1,-1 2-1,-4 4-16,-5 6 1,1-1 0,-5 5 0,3 3-2,-3 1 1,0-1-1,5 0 1,-4 3-6,3 1 0,1 8 1,2-4-1,1 2-3,0 0 1,5 1-1,2 4 1,2 1 9,4 0 0,2 0 0,2 0 1,0 0-13,0 1 1,2 4-1,4 2 1,6 1-10,4 0 1,7 3 0,2-2-1,2-4 12,4-2 1,8 5 0,4-9 0,2-1 30,3-3 1,2-8-1,3 1 1,-1-4 6,0-1 0,7-3 1,-1-3-1,-3-3-21,-7-2 0,7-5 1,-6 3-1,2-3-20,-1-2 1,0-6 0,-11-1 0,0-2 1,0-6 1,-4 0 0,-4-5 0,-4-1-19,-1-2 0,-3-14 0,-8 2 0,-3-2-27,-6 1 1,-4-7 0,-4-2 0,-4-2 21,-6 1 0,-10 1 0,-9-3 0,-8 3-26,-7 2 0,-7 4 0,-8 5 0,-5 5-195,-1 5 0,-19 7 1,6 5-1,-6 6-124,-12 4-1,5 10 0,39-4 0,-3 2 0,-50 11 1</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3.664"/>
    </inkml:context>
    <inkml:brush xml:id="br0">
      <inkml:brushProperty name="width" value="0.08571" units="cm"/>
      <inkml:brushProperty name="height" value="0.08571" units="cm"/>
    </inkml:brush>
  </inkml:definitions>
  <inkml:trace contextRef="#ctx0" brushRef="#br0">1 0 7376,'0'12'-70,"0"-1"0,6 1 0,1 6 0,1 1 77,0 4 1,5-1-1,-3 5 1,2-2-72,-1-4 1,-5 5 0,4-1 0,-2 0 49,-4 0 1,3 5 0,1-7 0,0-1-39,0-4 0,-2 0 0,-6-1-262,0 1 1,0-7 313,0 1 0,0-8 0,0 4 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3.884"/>
    </inkml:context>
    <inkml:brush xml:id="br0">
      <inkml:brushProperty name="width" value="0.08571" units="cm"/>
      <inkml:brushProperty name="height" value="0.08571" units="cm"/>
    </inkml:brush>
  </inkml:definitions>
  <inkml:trace contextRef="#ctx0" brushRef="#br0">1 14 6861,'11'-9'-24,"-1"5"-9,-2 8 1,3 5-1,-3 9 1,0-1 42,0 1 1,5-1-1,-3 1 1,2-1-42,-1 1 1,-5 5 0,6 0 0,0 0 13,-3 3 0,2-7 1,-8 6-1,2-1-84,0-1 0,-4 2 0,-1-4 0,-1 3 101,-6-3 0,-2 6 0,-17 0 0,-1 8 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4.660"/>
    </inkml:context>
    <inkml:brush xml:id="br0">
      <inkml:brushProperty name="width" value="0.08571" units="cm"/>
      <inkml:brushProperty name="height" value="0.08571" units="cm"/>
    </inkml:brush>
  </inkml:definitions>
  <inkml:trace contextRef="#ctx0" brushRef="#br0">1 524 7569,'0'-16'0,"0"-3"-402,0 2 339,7 8 0,5-4 1,11 7 45,7 1 0,-1 1 1,4 0-1,3-2-1,1 2 1,6 1 0,0-1 0,-1-4 8,2-2 0,-2 4 1,-3-3-1,1-1 5,-1 0 1,-2 2 0,-4-7 0,-2 3-13,-1-1 1,-3 3 0,1-2 0,-4-1-11,-5-2 0,0-3 0,-5 0 19,-2 2 0,-3-8 0,-5 0 1,3 3 37,-4 2 0,0 1 0,-3 1 17,0-1 0,-6 7 1,-2 1-28,-2 2 0,4 2 0,-3 8-5,0 4 1,-1 4-1,3 7 1,3 3 17,2 3 1,2-4 0,0 6 0,0-1-25,0-1 0,2 0 0,2-5 0,4 0 2,1-1 1,3-6 0,6 1 0,0 0-6,-2-3 0,-4 1 0,0-6 0,1 2-22,4-2 0,-1-2 1,2-2-57,0 0 1,-3-2 0,-2-2 0,-2-4 30,-3-2 1,3-1-1,-5-7 1,0 1 4,2 0 1,-7-7 0,7 1 0,-1 1 61,5 3 0,-1 1 0,-1 1 0,2 0 21,-1-1 1,3 6-1,-2 3 92,3 1 1,3 2-97,0 6 1,-3 2 0,-2 4 2,-1 6 0,-6 3 1,5 3-11,-4-1 1,5 0 0,-4 1-94,0-1 1,-2-7-1,5-1-11,-3-2 0,5 0 31,-1 5 0,-3-4-36,3-8 1,-8-8 0,4-4 39,-1-2 1,-2-7 0,3 0-1,3-2 16,-2 1 1,3-1 0,6 4 0,-2 3 19,3 1 0,-2 1 1,1 1 119,-2 1 1,3 8-1,-2-2-131,0 4 0,-5 2 0,0 2 0,-1 4-30,-1 6 1,0-3 0,-7 3 0,3 2-41,-2 1 0,-1 1 1,2-3-1,1-1-162,-2 1 0,-2 3 96,-2 1 0,8-1 1,1-2 142,1-3 0,6-7 0,-7-4 0,9-10 0</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5.043"/>
    </inkml:context>
    <inkml:brush xml:id="br0">
      <inkml:brushProperty name="width" value="0.08571" units="cm"/>
      <inkml:brushProperty name="height" value="0.08571" units="cm"/>
    </inkml:brush>
  </inkml:definitions>
  <inkml:trace contextRef="#ctx0" brushRef="#br0">87 192 7415,'10'-23'0,"-4"0"-297,-4 1 1,-2 3-1,0 2 284,0-1 0,-8 3 1,-4 3 0,-3 4 100,-3 8 1,3 2-1,3 4 1,-1 4-1,7 7 1,2 1-18,2-1 1,4 0 0,2 1 0,4-1-28,1 1 1,3-1-1,5 2 1,1-3-49,-1 2 0,3-3 0,1-1 1,4-4-12,3-3 1,2-1-1,3-6 1,-3 0-55,-1 0 0,0 0 0,5-2 0,-4-4 0,0-5 1,-10 2 0,5-4-1,-6 0 0,-1-3 0,-3-7 0,-3 0 1,-6-1 12,-5-1 1,-2 6 0,-5-5 0,-6 5 105,-3 2 0,-3 1 0,-1 4 0,-4 5 47,1-1 0,-2 6 0,6-4 0,2 4-25,-3 2 0,8 8 0,2 4-44,1 3 0,2 8 1,6 1-1,0-3-115,0-2 1,7 5 0,6 1 0,3 0-153,8 0 0,3 1 0,9-4 239,-2 0 0,9 9 0,2-4 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5.558"/>
    </inkml:context>
    <inkml:brush xml:id="br0">
      <inkml:brushProperty name="width" value="0.08571" units="cm"/>
      <inkml:brushProperty name="height" value="0.08571" units="cm"/>
    </inkml:brush>
  </inkml:definitions>
  <inkml:trace contextRef="#ctx0" brushRef="#br0">18 1 6701,'6'11'-29,"-1"1"1,7 0 0,-4 5 0,0 0-48,-1 1 0,-1 5 0,-6 0 1,0-1-38,0-3 1,0 1-1,-2-1 1,-2 0 112,-2-3 0,-7-2 0,1 3 0,-3 0 0,-3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23.700"/>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5B2D90"/>
    </inkml:brush>
  </inkml:definitions>
  <inkml:trace contextRef="#ctx0" brushRef="#br0">8872 3266 7569,'0'-18'0,"0"1"-67,0 0 1,0 5-1,0 0-212,0-1 1,-8 3 0,-3 0 286,-5 3 1,4-5 0,1 6-1,-3 2 29,-1 2 0,3 2 0,0 0 0,-1 0-22,-3 0 1,5 2-1,-1 2 1,0 4-10,3 2 1,-5-5 0,8 7-1,0 0-27,-1-3 0,5 7 1,-4-5 11,4 5 0,4 1 1,2 1 13,2-1 0,7-5 0,-1-2 1,3-1 22,3 1 1,5 0 0,0 3 0,-1-3-14,-3-2 1,-1 4 0,-1-5 0,0 1 0,1 0 0,-1 3 0,1-3-11,-1 2 1,-7-4-13,-4 5 1,-4-5-7,-2 6 0,0-6 0,-2 3 0,-4-1-26,-6-4 0,-3-2 0,-3 0 0,1 2-35,-1 2 0,1-1 0,0-5 1,-1 0-67,1 0 1,-1 0-269,1 0 408,7 0 0,-6 0 0,7 0 0</inkml:trace>
  <inkml:trace contextRef="#ctx0" brushRef="#br0" timeOffset="318">8854 3318 6517,'-11'-9'138,"-1"3"-40,8 4 1,-5 2 0,5 2-15,-2 4 0,-6 9 1,4 8-40,-1-1 0,-1 3 0,-4-2 0,5-1-29,1-3 1,-6-3-1,3-3 1,-3-1 58,3 1 1,-5 3-86,4 1 1,-1-5-1,-1-2-87,3-3 0,7 1 1,-4-4-153,0 2 1,0 2 248,-3-2 0,-5-5 0,7 7 0</inkml:trace>
  <inkml:trace contextRef="#ctx0" brushRef="#br0" timeOffset="-14600">8208 280 7264,'18'0'-1150,"-7"-6"1360,1 0 0,-16 0 0,-2 6-76,-7 0 1,-5 0-1,1 0-26,-1 0 0,9 8-124,3 3 0,4-1 0,2 2 0,0 1 14,0 3 0,2-1 0,4-1 0,3-2 48,1 1 1,6 3 0,-5 1-2,5 1 1,-5-3 0,-1-1-1,-2-3 100,-4 3 1,3-4 146,-1 1-254,0 1 1,-14-2 0,-3-2-1,-5-3-297,-1 1 0,-3 0 0,-3-6 259,-6 0 0,4 0 0,-1 0 0</inkml:trace>
  <inkml:trace contextRef="#ctx0" brushRef="#br0" timeOffset="-16897">5624 384 7265,'11'-5'-1254,"1"-1"1451,-8 0 1,2 6-1,-12 0-93,-6 0 0,2 0 0,-1 0-26,-3 0 1,-1 0-1,-1 2 1,3 4 34,1 5 1,6-1 0,-4 2-72,3 1 1,1 3-1,6 1-60,0 1 1,8-1 0,3-1 2,5-5 1,1-3 0,1-8 0,-1 0 4,1 0 0,-1 0 0,0 0 0,1 0 1,-1 0 0,1-6 0,-3-2 0,-1 1 5,-2-1 1,-7-4-1,5 5 1,-2-3-63,-4-4 1,-2-1 0,-4-3-77,-4 1 1,-4 5 0,-7 2-17,-1 3 0,-5 1 0,0 6 0,1 0 37,3 0 1,-4 2 0,-1 2 120,3 2 0,2 7 0,1-3 0</inkml:trace>
  <inkml:trace contextRef="#ctx0" brushRef="#br0" timeOffset="-16633">5920 245 7341,'18'-10'-529,"-3"0"1,-1 6 1041,-2-1 0,-3 1-497,3 9 0,-4 5 0,-8 8 0,0-1-6,0 1 0,0-1 0,0 0 0,0 1-20,0-1 1,0 1 0,0-1 0,0 1-198,0-1 0,0 1 8,0-1 1,0 1 198,0-1 0,0-7 0,0-2 0</inkml:trace>
  <inkml:trace contextRef="#ctx0" brushRef="#br0" timeOffset="-16008">5886 349 6817,'17'0'5,"0"0"56,1 0 1,-1 0-1,3 0 1,1 0-86,2 0 1,3 0-1,-5 0 1,4 0 27,2 0 0,-3 0 0,3 0 0,-2-2-40,-4-3 1,5 3 0,-3-4 0,-4 2 25,-5-2 1,1 4 0,-5-6 0,2 3 12,-1-1 1,-7-2 0,4 4 0,-2-4 4,0-1 0,0 3 27,-6-6 0,0 6 41,0-5-32,0 7-51,0-4 1,0 16 0,-2 4 19,-4 3 1,4 3 0,-4-1 0,4 0 3,2 1 0,0-1 1,0 1-1,0-1-14,0 1 0,0-1 1,0 1-17,0-1 0,2 1-30,4-1 0,-4-5-32,4-1 74,-4-7 1,-1 2 0,3-12-25,2-5 0,0-5 0,-4 1 0,2 1-20,2 2 1,5 1-1,-3-7 1,2 1 16,3-1 0,-3 7 0,2-1 0,1 0 13,3 3 0,1-5 1,1 8 82,-1 2 0,1 2 0,-1 2 86,1 0 0,-1 2 0,0 4-50,1 6 1,-1 3-53,1 3 1,-3-1 0,-3 1-130,-6-1 0,-2-5 0,0 0-180,1 1 1,1-3 0,-8 0-380,-3-3 636,3-1 0,-14-6 0,6 0 0</inkml:trace>
  <inkml:trace contextRef="#ctx0" brushRef="#br0" timeOffset="-15630">6759 419 7342,'17'0'-1039,"1"0"1213,-1 0 1,-5 0 0,-1 0-129,3 0 1,2 0-1,1 0 1,0 0-41,1 0 1,-1 0-1,1 0 1,-1 0 21,1 0 1,-1-6 0,-1-1-1,-3-1-20,-1 0 1,-6-3-1,4 3 32,-3-2 1,-1 4-47,-6-5 1,-2 7-21,-4-2 0,2 4 0,-7 2 0,-3 0 31,-1 0 0,-1 2 1,3 4-1,1 3 20,-2 1 0,5 4 1,-1-7-1,2 3 24,4 4 1,-3 1-84,1 3 0,0-1 1,8-1-1,4-5-73,5-5 0,5 2 0,1-2 0,1 0-72,-1 1 1,8-5-1,3 4 1,1-4 178,0-2 0,0 0 0,4 0 0,-4 0 0,4-8 0,-6-1 0</inkml:trace>
  <inkml:trace contextRef="#ctx0" brushRef="#br0" timeOffset="-15313">7492 384 7569,'18'-17'-909,"-1"-1"568,1 1 0,-7-1 391,1 1 1,-8 0 0,0 1 27,-8 4 1,-6-1 0,-7 7-1,-1 2-44,1 2 1,-1 2 0,1 0 0,-1 0 39,1 0 1,-1 0-1,3 2-28,3 4 0,-1-2 0,7 7-37,2 3 0,2 2 0,2 1 0,2 0-15,4 1 0,-2-3 0,7-1 1,1-2 7,-2 1 0,5 1 0,-3-1 0,3-1 6,3 2 1,-3-5 0,-1 1 0,-4 0-2,-3-1 1,5-3 27,-6 6 51,0 0 0,-8-3 1,-4-3-74,-6-4 1,-3-2 0,-3 0 0,1 0-125,-1 0 1,1 0 0,-1 0-105,1 0 1,5 0 214,1 0 0,-1 0 0,-5 0 0</inkml:trace>
  <inkml:trace contextRef="#ctx0" brushRef="#br0" timeOffset="-15097">7737 314 7569,'9'0'-411,"7"0"0,-8 2 523,3 4 1,3 4-1,-8 7-111,-2 1 0,-2-1 1,-2 1-1,0-1-65,0 1 0,0-1 0,0 1-682,0-1 746,0 1 0,0-9 0,0-1 0</inkml:trace>
  <inkml:trace contextRef="#ctx0" brushRef="#br0" timeOffset="-14914">7876 175 7569,'0'-18'-65,"0"1"-232,0-1 22,0 9 0,0 3 0,0 12 275,0 5 0,0 5 0,0 1 0</inkml:trace>
  <inkml:trace contextRef="#ctx0" brushRef="#br0" timeOffset="-17545">4960 419 6425,'10'0'206,"-3"0"1,-7 8 0,0 4-134,0 3 0,0 3 0,0 1 0,0 2-26,0 3 0,6-1 0,0-4 1,-2 3-76,-2 1 1,-2 0 0,0-3 0,0 1-121,0 2 1,0 1-29,0-7 0,0 1 0,0-1-70,0 0 0,2-7 246,4-4 0,-4-4 0,5-2 0</inkml:trace>
  <inkml:trace contextRef="#ctx0" brushRef="#br0" timeOffset="-17258">5047 576 7569,'0'-23'-1129,"0"0"1070,0 0 0,0-1 0,0 1 1,2 2 204,4 1 0,4 5 0,7 1-75,1 3 1,-1 7 0,1-2 0,-1 4-34,1 2 0,-1 0 1,0 0 24,1 0 1,-1 0-1,1 0-77,-1 0 0,-5 6 1,-2 1-59,-3 3 0,-1-4 56,-6 6 1,-2-1 0,-4 5 7,-5-5 1,-5-1 0,-1-6 0,-1 2 5,1-2 0,-1 0 0,1-1 0,0 3-138,-1-2 0,6-2-373,1-2 513,-1 8 0,10 2 0,4 7 0</inkml:trace>
  <inkml:trace contextRef="#ctx0" brushRef="#br0" timeOffset="-2029">6741 3074 7447,'10'0'-644,"6"0"750,-15 0 1,13 2-40,-8 4 1,0 3 0,-4 9 0,1-1-48,3 1 0,0 1 0,-6 2 0,0 3-39,0-3 1,0 0-1,0 1 1,0 1-65,0-2 1,0-1 0,0-3 0,0 1-91,0-1 0,0-5 1,0-1-68,0 3 1,2 0 239,4-3 0,-4 5 0,6-6 0</inkml:trace>
  <inkml:trace contextRef="#ctx0" brushRef="#br0" timeOffset="-1571">6636 3301 7569,'-17'0'-576,"7"0"0,-3-2 641,7-4 0,2 4 9,10-4 1,4 4-1,7 2-20,0 0 1,1 0-1,-1 0-44,1 0 1,-1 0 0,1 0 0,-1 0-36,1 0 0,-1 0 1,1 0-1,-1 0 24,1 0 1,5 0 0,0 0-48,-1 0 0,3 0 65,-2 0 1,0 0 0,-5 0 2,-1 0 0,7 0 0,-1 0-5,-2 0 0,-7 0-68,-3 0 53,-7 0 1,2 0 0,-10 2-8,-2 4 1,-7-4 0,3 6 54,0 0 0,-3 1 32,7 9 1,0-1 0,6 1-42,0-1 0,0 1 1,0-1-29,0 1 0,6-7 0,2-1-62,1-2 0,3 3 0,6-5-59,-1-2 0,0-2 0,1-2 0,-1 0-280,1 0 1,-1 0 389,1 0 0,-1-8 0,1-1 0</inkml:trace>
  <inkml:trace contextRef="#ctx0" brushRef="#br0" timeOffset="-1404">7283 3126 7569,'-2'-11'-87,"-4"-1"0,2 8-475,-8-2 1,7 4 157,-7 2 404,8 8 0,-11 2 0,5 7 0</inkml:trace>
  <inkml:trace contextRef="#ctx0" brushRef="#br0" timeOffset="-979">7527 3301 6610,'-17'-8'70,"5"6"0,0-4-113,-1 4 0,-1 4 0,1 2 0,1 4 117,-2 2 0,7-4 0,-1 5-54,0 3 1,6-5-1,-4 3-20,4 2 0,8-5 0,2 1 0,0 0 26,0-1 0,5-5 0,-1 2-36,3-4 1,3-2-1,-1 0 1,3 0 18,3 0 0,-4 0 1,5 0-1,-5 0 31,-2 0 1,1-2-10,-1-4 1,-1-3-1,-4-9-13,-7 1 0,-3-1 1,-2 1-1,0-1-34,0 1 0,-2 5 1,-3 1-1,-7-1-67,-4 2 1,-1 2-1,-2 8 1,-3 0-16,-1 0 0,-6 0 0,6 0-1,1 0 0,5 2 1,3 2-1,4 4 99,3 2 0,1 1 0,6 7 0</inkml:trace>
  <inkml:trace contextRef="#ctx0" brushRef="#br0" timeOffset="-445">7911 3231 7569,'10'8'-884,"4"-4"864,-9 7 1,7-5 0,-4 4 29,2-2 1,-7 5 0,5-1 24,0 3 1,-6-3 0,6 0-11,-1 1 1,-5 3-17,4 1-25,-4 1 0,-2-7-14,0 1 0,-2-8-13,-4 2 1,3-4 0,-7-4 22,2-4 1,2 2-1,6-8-25,0-1 1,0 3-1,0-2 1,0-1 7,0-3 0,0 5 0,0-1 0,2-2 20,4-1 0,4-3 0,7 3 22,1 3 1,-1-1-1,1 7 1,-3 0 37,-3-2 0,3 6 1,-3-4 25,3 5 0,3 2 0,-3 5-22,-3 6 1,2-2-1,-7 1-48,3 3 0,-6 1 0,4 1-16,0-4 0,-7 3 0,5-3-3,-4 3 0,4-3-245,0 0 1,7-9 264,-1 3 0,4 4 0,1 0 0</inkml:trace>
  <inkml:trace contextRef="#ctx0" brushRef="#br0" timeOffset="-4237">4698 3458 7410,'8'0'-504,"-8"0"0,-8 0 564,-9 0 1,5 6-1,2 2 14,2 1 0,3-3 0,3 4 1,-2 0-20,-2-1 1,0-3 0,6 6 0,0 1 1,0-3 0,2 2-67,4 1 1,-2-5-1,7-2 1,3-2-36,2 2 1,1-5 0,0 5 0,1-4 49,-1-2 0,3 0 1,1-2-1,2-2 4,-1-1 0,-3-3 0,-1 2-7,-1-6 0,-7 3 0,-2-3-36,-1-2 1,-7-1 27,0-3 1,-7 3 0,-11 1-1,1 5-111,-1 1 1,-5 2 0,-2 6-1,-1 0-309,1 0 426,-6 0 0,12 8 0,-6 2 0</inkml:trace>
  <inkml:trace contextRef="#ctx0" brushRef="#br0" timeOffset="-3571">5257 3423 6367,'-10'-8'33,"-5"6"1,11-5 175,-8 7-76,8 0-52,-4 0-18,8 0 1,0 7-1,0 5-22,0 4 1,0-5 0,0 1-1,0 3-6,0 7 1,6-3 0,0 4 0,-2-3-23,-2-3 0,-2 7 0,2-1 0,2 0-32,2 2 1,-1-5 0,-5 5 0,0-2 0,0 1 1,6-1 0,0-6 0,-2 1 3,-2-1 1,-2-5 0,0 0-244,0 1 1,0 3-274,0 1 389,0-7 0,-2-2 141,-4-8 0,-4-8 0,-7-2 0</inkml:trace>
  <inkml:trace contextRef="#ctx0" brushRef="#br0" timeOffset="-3153">5082 3493 7569,'2'-17'0,"2"-1"0,2 1 0,2 5 0,-3 0-626,7-1 466,-4-3 0,7 5 0,-3-1 101,4-2 1,-7 5 0,-1-1 0,0 2 76,3 4 1,-1 0-1,2 1 48,1-3 0,3 0 0,1 6-39,1 0 0,-1 0 1,1 0-1,-1 0 16,1 0 0,-1 6 0,-1 1-11,-5 3 0,5-4 0,-7 6-59,1 1 0,4 3 37,-8 1 1,5 1-19,-5-1 0,0 1-7,-6-1 1,-6-5 0,-2-3 27,-1-1 0,-3 0 0,-6-4 0,1 2 3,0-3 1,-1-1 0,1-2 0,-1 0-9,1 0 1,-1 0 0,1 0 4,-1 0 1,1 0-192,-1 0-563,9 0 741,1 0 0,8 0 0,0 0 0</inkml:trace>
  <inkml:trace contextRef="#ctx0" brushRef="#br0" timeOffset="-2741">5711 3371 6428,'-10'0'24,"-5"0"0,11 0 1,-6 2 26,2 3 1,1-1 0,3 8-7,-2 2 0,0 1 0,6 3-79,0-1 68,0 1 14,0-9-67,8 7 1,-4-9-1,7 5 32,3-6 0,1 2 0,3-2-34,-1-3 1,1-1 0,-1-2 0,1 0 14,-1 0 0,1-5 0,-3-3 0,-1 0 5,-3 0 0,-1-5 0,4 1-1,-3-3 1,-7-3 0,2 1 0,-4-1-8,-2 1 1,0 5 0,-2 0 3,-4-1 1,-3-1 0,-9 3-55,1 5 0,-1 4 1,1 2-37,-1 0 1,1 0 0,-1 0 0,1 0 94,-1 0 0,9 8 0,-7-7 0,6 7 0</inkml:trace>
  <inkml:trace contextRef="#ctx0" brushRef="#br0" timeOffset="-2308">6043 3318 7569,'17'0'-233,"1"0"0,-1 0 1,1 0 218,-1 0 1,0 0-1,1 0 57,-1 0 1,1 6-1,-3 2-18,-3 2 1,4-5 0,-7 7-45,1 2 0,4-5 0,-9 3 48,-1 2 0,4 1-194,-2 3 1,-2-7 150,-10 1 35,-4-8 1,-5 2-1,1-10 1,4-4-28,3-2 1,-5 4-1,4-5 43,-1-3-96,5-1 32,-4-3 29,8 1 1,0 7-147,0-6 133,0 7-8,0-1 11,0-5-132,8 5-18,-6 0-112,13-5 229,-5 13 10,7-14 0,-5 14 31,0-4 0,-9-3 0,21 7 0,-5-6 0</inkml:trace>
  <inkml:trace contextRef="#ctx0" brushRef="#br0" timeOffset="-5509">3406 3563 7451,'-10'0'-620,"2"0"516,8 0 173,0 0-65,0 8 1,0-5 52,0 9 0,0-6 1,0 6-1,2 1-23,4 3 1,-4 1 0,4 1 0,-2-1 2,1 1 0,-3 5 1,4 2-1,-4 0-39,-2 1 0,6-1 0,0-4 1,-2 2-190,-2-1 191,-2-3-141,0-1-16,0-1 94,0-7 0,5 5 0,1-3-271,-2 3 281,-2-5-284,-2-2 166,0-8 171,8 0 0,-6 0 0,5 0 0</inkml:trace>
  <inkml:trace contextRef="#ctx0" brushRef="#br0" timeOffset="-5079">3423 3615 7569,'0'-17'0,"0"7"-394,8-5 0,-4 7-15,7-4 352,1 4 0,0 3 82,-1-1 0,1-2 19,5 2 0,-5 4 0,0-4 64,1 4-71,3 2 0,1 0-5,1 0 0,-1 0 0,1 0-48,-1 0 50,1 0 0,-1 0-1,1 0 1,-7 6 0,-1 2-63,-2 2 1,3-4-1,-3 3 1,0 1-1,1 0 7,1 3 0,-6-3 0,4 2 14,0 1 1,-6 3 0,5 1 5,1 1 1,-6-7 0,4 1 7,-4 1 1,-4-5 0,-2 0 0,-4-2 6,-2 0 0,5 1 1,-7-3-1,-2 2-3,-1-2 0,-1 0 1,3 0-1,1 2-9,-1-3 5,-3-1 4,-1-2-3,-1 0 1,6 0 2,1 0 1,5 0-146,-6 0 1,7 0 21,-7 0-50,8 0 163,-4 0 0,16-7 0,2-3 0</inkml:trace>
  <inkml:trace contextRef="#ctx0" brushRef="#br0" timeOffset="-4616">3947 3528 7267,'17'0'-466,"-5"0"0,0 0 1,1 0 662,3 0 0,-4 0 0,-1 0-171,3 0 0,1 0 1,3 0-1,-1 0 34,1 0 1,-1 2-1,1 2-7,-1 2 0,1 1 1,-1-3-45,0 2 1,-5 6 0,0-5-78,1 3 0,-3 2-7,2 5 1,-8 1 51,1-1 1,-3-5 0,-4-3 11,-3-1 1,-5-2 58,-8-6 1,1 0 18,-1 0 1,7-6 40,-1 0-98,8-7 1,-3 9-1,7-8 1,1 1 5,5 1 0,-4-6 0,6 5 0,0-5-41,3-1 1,-1 5-1,2 1 1,-1-3-45,-1-2 1,4 5-1,-7 1 1,1 0-225,0 1 0,6 5 293,-3-2 0,5-4 0,1 1 0</inkml:trace>
  <inkml:trace contextRef="#ctx0" brushRef="#br0" timeOffset="-20800">314 314 7569,'8'-9'-746,"-6"-1"1,2 4 780,-8-5 0,0 3 0,-7 0 85,-3 0 1,-1 6-1,-3-3-19,1 3 1,-1 2 0,1 0-61,-1 0 1,1 0-1,-1 2 1,1 1-3,-1 3 0,3 2 0,1-4 0,3 4-43,-3 1 0,4 1 1,1 4-1,-1-5 40,0-1-32,6 6 0,-5-7 1,5 7-1,-2-2 0,2 1-11,2 3 1,4-1 0,4-3 0,4-4 2,-1-1 1,7-5-1,-3 4 1,7-4-2,3-2 0,2 0 0,-3 0 0,1 0 6,-2 0 0,-1-2 0,-1-2 0,2-3-3,3-3 0,-3 4 1,-7-6-1,-3-1 1,3-3 1,-1 5 0,-1-1 0,-4-2 8,0-1 1,-6 3 0,5 3 0,-1-1 15,0 0 0,0 4 2,-6-5-48,0 7 27,0-4 0,0 10 1,0 4 7,0 5 1,0 5 0,0 1-1,0 1 1,0-1 4,0 1 1,0 1 0,0 3 0,0 1-9,0-2 1,2 1 0,2-1 0,1 4 6,-1 2 1,4 0-1,0 5 1,0-5 15,-1-2 0,-1 6 0,-6-2 0,0 4-8,0 2 1,0-2 0,0-2-1,0-4-3,0-2 0,0 5 1,-2-5-1,-2 0-2,-1 0 1,-9-1 0,4-7 0,-1 0-11,-1 1 1,-6-6 0,-5-3 0,2-1 86,1-4 1,1-2-1,-2-2-74,-3 0 1,1 0 0,6-2 0,-1-2 100,1-2 1,5-9 0,2-1 0,1-5 0,1-2-52,0-3 1,2 5 0,6-8 0,0-2-139,0-2 1,2-2-1,4-2 1,6-2-116,3-2 0,3 3 0,-1 7 0,1 3-412,-1 3 0,8 2 592,4 5 0,12-7 0,4-2 0</inkml:trace>
  <inkml:trace contextRef="#ctx0" brushRef="#br0" timeOffset="-18838">3545 157 7110,'0'-11'-353,"0"-1"0,2 2 552,4-1 0,-4 1 206,4 4-325,-4 4 1,-2-4-17,0 12 0,0-2 0,2 8 3,4 1 0,-5 3 0,5 1 0,-4 3-14,-2 3 0,0-4 0,0 5 0,0-5 0,0-1 0,0 5 0,0 0 0,0-2-45,0-1 0,0 3 0,0 0 1,2-1-323,4-3 0,-4-1 0,6-1-69,-1 1 1,-3-3 382,8-3 0,0 3 0,5-5 0</inkml:trace>
  <inkml:trace contextRef="#ctx0" brushRef="#br0" timeOffset="-18545">3947 140 6157,'10'0'425,"-1"0"1,-5 2-340,2 4 1,0 3 0,-6 9-1,0-1-24,0 1 1,6-1 0,0 1-1,-3-1-54,-1 1 0,-2-1 0,2 0 0,2 1-60,2-1 0,0 1 0,-6-1 0,0 1-55,0-1 0,0 1 1,2-3-1,2-1 107,2-3 0,-1 1 0,-5 6 0</inkml:trace>
  <inkml:trace contextRef="#ctx0" brushRef="#br0" timeOffset="-18312">3737 367 8242,'18'0'128,"-1"0"1,3 0 0,1 0 9,2 0 0,3 0 0,-5 0 0,4 2-374,2 4 1,-5-4-1,3 3 1,-2-3 99,1-2 0,-1 6 1,-6 0-1,1-2 136,-1-2 0,1 6 0,-1 1 0</inkml:trace>
  <inkml:trace contextRef="#ctx0" brushRef="#br0" timeOffset="-18117">4261 314 7031,'18'0'337,"-1"0"0,-1 2-365,-5 4 0,5-4 0,-6 6 1,1-2-185,1 0 1,-6 5-1,5-3 19,3 2 0,-4-6 193,1 1 0,1 5 0,5 0 0</inkml:trace>
  <inkml:trace contextRef="#ctx0" brushRef="#br0" timeOffset="-17846">4698 332 7266,'10'-8'20,"-3"6"0,-9-6 58,-3 8 1,-5 8 0,-7 4 5,-1 3 0,6 1 0,1-2 0,-3-3-27,-1 3 1,3 1-1,0 3 1,-1-1-30,-3 1 1,1-1 0,1 1-1,3-1-44,-3 1 1,0-1 0,1-1 0,3-3 17,2-1 1,-3-1 0,3 7-257,-2-1 0,6 1 1,-3-1-233,-1 1 0,6-1 486,-4 1 0,4-1 0,2 1 0</inkml:trace>
  <inkml:trace contextRef="#ctx0" brushRef="#br0" timeOffset="-20130">1694 367 6594,'0'-12'-120,"-2"3"185,-4 1 0,2 2 1,-5 4-1,-1-2 78,0-2 0,5 0-66,-7 6 0,0 0-52,-5 0 0,5 2 0,2 4-27,3 6 0,-1 3 0,4 3-11,-2-1 1,0 1-1,6-1 27,0 1 1,0-7-1,2-1-3,4-2 1,-2 3-1,8-5-6,1-2 0,3-2 0,3-2 0,3 0-10,1 0 0,0 0 0,-3-2 0,1-2 3,2-2 1,0-7 0,-5 1 1,-1-3 1,-7-3-1,-4 1-19,-4-1 0,-2 1 1,0-1-1,-2 1-53,-4-1 0,-4 7 1,-7 1-1,-3 2-77,-3 4 1,4 3 0,-4 1 0,3 0-7,3 0 1,-1 0-1,1 0 155,-1 0 0,9 0 0,-7 7 0,6 3 0</inkml:trace>
  <inkml:trace contextRef="#ctx0" brushRef="#br0" timeOffset="-19600">2288 0 6343,'-18'0'77,"3"2"1,1 2 0,5 4-3,1 1 1,-4-3 0,4 6 0,1 1 1,-1 3 1,-4 1 0,6 1-69,3-1 1,1 1 0,0-1 0,-2 3 8,-2 3 0,0-4 0,6 7 0,0-3 6,0 0 1,0 0 0,0-3 0,0 1 6,0 3 1,0 1 0,0-4 0,0 2 3,0-1 1,0 3 0,2 0 0,2 0 3,2 1 1,5 3 0,-3-4 0,0 0-4,0 0 0,0 1 1,-5-5-1,3 2-16,-2-1 1,0-3 0,0-2 0,2 1-7,-2-1 1,-2 1 0,-2-1 25,0 1 1,-2-1-10,-4 1 1,-4-9-1,-7-3 0,-1-4 0,1-2 0,-1 0-35,1 0 0,-1 0 0,1-2-161,-1-4 0,7 3 0,-1-7-79,-2 2 0,1-6 0,-1 5-42,3-1 0,7-5 1,-2 3 285,4-4 0,2-1 0,0-1 0</inkml:trace>
  <inkml:trace contextRef="#ctx0" brushRef="#br0" timeOffset="-19441">2061 559 7263,'0'-17'49,"0"-1"0,8 6 77,3 1 0,5 7 0,1-4 0,1 2-197,-1 0 0,6 1 0,3 5 0,-1 0 71,0 0 0,6 0 0,-4 0 0</inkml:trace>
  <inkml:trace contextRef="#ctx0" brushRef="#br0" timeOffset="-6115">227 1310 7001,'10'0'-1250,"-2"-2"1250,-8-4 0,-2 4 0,-2-6 0,-2 1 0,-2 5 0,2-4 0,2 4 2,-7 2 1,5 0 0,-4-2 25,3-4 0,-5 2 0,4-5 11,-2 1 1,5 0 0,-7 2 1,8 2 0,-4-5 16,1 1 0,5 0 105,-4 2 92,-4 4-140,8-13-65,-6 13 0,8-4 0,2 10-14,4 2 1,-2 6 0,8-5 0,1 3-11,3 4 0,1-5 0,1 3 0,1 1-9,4 3 1,-1 1 0,7 1-33,2-1 33,-6 1 1,8-1 0,-4 3 0,4 1-15,2 2 1,6 1 0,2-5 0,-1 2 5,1 3 0,5 7 0,-1-4-7,4 0 0,3 6-10,4-4 19,4 4-1025,8 2 976,-8 0 46,6 0 3,-6 0-41,0 0 37,6 7-3,-14-5 1,14 6-6,-6 0 6,1-6-8,4 13 1,-4-13 86,6 4-82,1 3 0,0-7 1,0 6-1,0-2 0,0-1 1,0 1 0,1-4-1,1 0-2,-2-2 0,4 4 0,-8-10 0,4 4 0,-1 2 1,-3 0-1,-13-2 1,-1-2 41,1-2 0,-1-2 0,0 4 1,-1-4 27,-5-2 1,-1 4 0,-6-5 0,2-3-46,-3-2 0,-1-1 0,-4-1 0,-2-1-6,-2-4 1,-7 1 0,1-5 0,-4 0 351,-1-1 1,-3 1 0,-1-4-448,-2 2-50,-8 0-123,3-6 1,-14 0 248,-5 0 0,-4 0 0,-1 0 0</inkml:trace>
  <inkml:trace contextRef="#ctx0" brushRef="#br1" timeOffset="24694">5920 4052 6954,'0'11'134,"0"1"1,0 0-1,-1 5-93,-5 1 1,2-1-1,-6 1 1,2-1 9,4 1 1,-3 5 0,-1 2-1,0 2-18,0 4 0,-3 0 1,5 0-1,0-2-28,-2 3 1,5 6 0,-9 3-97,-2-2 107,7-2 1,-9 4-1,6 1 1,-1 1 37,-1 0-30,0-3-57,-13 3 0,6 0 52,-5 3 1,3 5-1,0-7 1,-3 3 6,3 0 1,2-3 0,1 5-1,1-3 1,-1 3 1,1-5 0,1 3-1,3 0 5,1-3 1,2 7 0,-3-5 0,3 5-11,2 1 0,-5-2 1,3-1-1,-2-2 2,1 1 0,1 3 1,-3 1-1,3-2-5,2-3 0,-4 1 1,5-7-1,-1-2 12,0-2 1,-4-2 0,7 0 0,-1-2 21,-2-4 1,6 2-1,-4-8 1,4-2 115,2-1 1,-2-3-62,-3 1 0,3-1 71,-4 1 7,4-9-114,2-1-733,0-8-454,0 0 1115,-8 0 0,-2 0 0,-7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7.298"/>
    </inkml:context>
    <inkml:brush xml:id="br0">
      <inkml:brushProperty name="width" value="0.08571" units="cm"/>
      <inkml:brushProperty name="height" value="0.08571" units="cm"/>
      <inkml:brushProperty name="color" value="#008C3A"/>
    </inkml:brush>
  </inkml:definitions>
  <inkml:trace contextRef="#ctx0" brushRef="#br0">210 70 6626,'-17'0'-93,"-1"0"1,1 0-1,-1 2 1,1 4 123,-1 6 1,1-2-1,1 1 1,3 3-1,1 1 24,-2 3 0,7-1 0,-1 1 0,2-1-2,0 1 0,0-1 0,6 2 0,0 3-23,0 1 1,6 0 0,2-5-1,2-1-16,3 1 0,3-1 1,1 1-1,1-1-21,-1 1 0,6-1 1,1-1-1,-1-5-12,2-5 1,-5-2-1,5 0 1,-2 2 10,0-2 0,1-4 1,-7-4-1,1-4 4,-1-2 1,1 1 0,-1-5 0,1 2 2,-1-1 1,-5-3-1,-3-3 1,1-3 3,0-1 1,-6 0 0,1 3 0,-3-1-2,-2-2 1,0-2-1,0 3 1,-2-1 0,-3 2 1,-5-5 0,-8 3 0,1 2 0,0 1 1,5 3 0,0-1-1,-1 1-1,-3 0 1,-1 1 0,-1 4-1,1 7-6,-1 3 1,1 2-1,-1 0-55,1 0 1,-1 5-1,3 3 1,1 2-99,3 3 1,5 9 0,-4 1 0,2-2-20,5-1 175,1-3 0,2 1 0,0-1 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6.071"/>
    </inkml:context>
    <inkml:brush xml:id="br0">
      <inkml:brushProperty name="width" value="0.08571" units="cm"/>
      <inkml:brushProperty name="height" value="0.08571" units="cm"/>
    </inkml:brush>
  </inkml:definitions>
  <inkml:trace contextRef="#ctx0" brushRef="#br0">1 157 7524,'0'-17'-228,"0"-1"362,0 9 0,0 9 0,0 11 0,0 5-128,0 1 1,0 1 0,0-1 0,0 1 0,0-1-206,0 1 0,0-1 0,0 1 194,0-1 1,2-1 0,3-3-11,7-1 1,4-3 0,1 3-13,0-6 1,1-4-1,-1-2-54,1 0 1,-3-2-1,-1-2 1,-4-4 15,-3-1 0,1-1 0,-4-4 36,2 3 1,0-1 9,-6-5 85,0 7 0,2 2 0,2 10 29,1 4 0,3-2 1,-2 7 7,6 3 0,-3-6 1,3-2-34,2-5 1,1-1 0,2 0-19,1 0 1,-1-7 0,1-5 0,-1-2-58,0 3 1,-1-10-1,-2 3 1,-4-1-38,-3-1 1,-1 3-1,-6-3 1,0-1-84,0-2 0,0-1 1,-2 7-1,-4 0-79,-5-1 0,-7 3-56,-5 3 1,-2 4 0,-4 8 259,5 0 0,5 8 0,9 9 0,3 11 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6.363"/>
    </inkml:context>
    <inkml:brush xml:id="br0">
      <inkml:brushProperty name="width" value="0.08571" units="cm"/>
      <inkml:brushProperty name="height" value="0.08571" units="cm"/>
    </inkml:brush>
  </inkml:definitions>
  <inkml:trace contextRef="#ctx0" brushRef="#br0">0 192 7569,'18'0'-161,"-1"0"175,1 0 0,-1 0 0,-1-2 38,-5-3 0,5 3 1,-4-6-67,3 0 1,3 0 0,-1-5-1,0 3-155,1 2 0,-6-3 1,-3 3-1,-1-2 110,-4-3 0,-2 3 1,-2-2 44,0-1 1,-2-1 0,-4 1-1,-6 3 53,-3 2 1,-3 2 0,1 6 0,-2 0 39,-5 0 0,5 2 0,-4 4 0,3 6-41,3 3 0,-1 5 1,3 1-1,3 2-28,6-1 1,4-1 0,2 0 0,0 3-22,0-3 1,0-2-1,2-1 1,4 0-21,6-1 0,5-6 0,5-1 0,3 0-187,2 0 1,2-7 0,6 5 0,0-2 217,0 0 0,0 0 0,0-6 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7.455"/>
    </inkml:context>
    <inkml:brush xml:id="br0">
      <inkml:brushProperty name="width" value="0.08571" units="cm"/>
      <inkml:brushProperty name="height" value="0.08571" units="cm"/>
    </inkml:brush>
  </inkml:definitions>
  <inkml:trace contextRef="#ctx0" brushRef="#br0">280 468 7569,'17'-12'-70,"1"1"1,-3-1-311,-3-5 1,-4 5 352,-8 0 1,-2 3 17,-4-3 1,-4-2 0,-7 10 0,-1-1 58,1 3 1,-7 2-1,1 0 1,0 0 27,-2 0 0,3 0 0,-7 0 1,0 0-64,2 0 0,2 7 0,7-1 1,3 4-60,3 4 0,4 1 0,8 3 7,0-1 1,2 0 0,4-4 0,6-4 17,3-1 1,3-3-1,-1-3 1,1 2-1,-1 2 0,6 0 0,1-6 48,-3 0 0,-2-2 0,-1-2 126,-1-2 0,-5 0-92,0 6 1,-1 2-49,7 4 0,-9 4 0,-3 8 1,-4 1-31,-2 4 1,0-2 0,0 7 0,0-1 1,0 0 0,0-4 1,0 4 6,0-1 0,0 3 1,0-6-1,-2 1 0,-2-1 4,-2 0 0,1-6 1,3-5-5,-4 2 0,-4-6 1,-5-1-1,1-1-14,2 1 0,1-4 1,-5-9-25,5-6 1,3-3-1,6-3 1,-2 1-4,-2-1 0,0-1 0,8-2 0,2-5 4,2 0 1,13 4 0,-1-3 0,1 1 34,1 1 0,3 1 0,2 3 0,2 4-26,4 3 1,-3-3 0,1 3-1,0-2 84,-2 4 1,6-5 0,-4 7 0,2-1 18,-2-5 1,2 0-1,-7 1 1,-3 2-50,-2-2 0,-1-4 0,-1 2 1,1 1-8,-1 2 1,-7 1-1,-2-7 1,-3 1-63,1-1 0,0 7 0,-8-1 33,-4-2 1,-3 7-1,-9 1 1,1 4 53,-1 2 1,1 2 0,-1 4 0,1 5 1,-1 5 0,7 1 0,1 1 1,0-1-36,1 1 1,5 5-1,-2 0 1,4 0 4,2-5 0,2-1 0,4 1 0,5 0-8,5-1 1,1-2-1,3-3 1,3-4-22,6 0 1,-2-6 0,2 3 0,1-3-10,-3-2 1,4 0 0,-8 0-1,0-2-49,3-3 1,-7-5 0,2-8 0,-5 1 27,-4 0 0,-1-9 0,7-1 1,-3-2 11,-3 0 1,3 0-1,-3-8 1,3-2 38,3-2 1,-1 1 0,1 5-1,-1 0 25,1 0 0,-7 6 0,-1 1 303,-2 3-304,-2 2 1,-8 13-1,-4 6 10,-6 8 0,3 2 0,-1 10 0,2 3 7,4 0 1,2 3 0,2 1 0,0 4-24,0 0 1,0 4 0,0-5 0,0-1-50,0 0 0,6 4 0,2-6 0,2 1-52,3 1 0,1-6 1,-1 5-1,-1-5-162,2-1 0,-5-1 0,1 0 243,-2 1 0,-2 0 0,-8-9 0,-2-5 0,-4-8-24,-2-8 1,6-3-1,-3-3 1,1 1 41,0 0 0,0-1 0,6 1 0,0-1 80,0 1 0,6-1 1,2 1-1,1 1-57,5 5 1,2-3-1,3 6 1,2 1-65,3-1 1,7 2 22,-2 6 0,4 8 0,2 1 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8.475"/>
    </inkml:context>
    <inkml:brush xml:id="br0">
      <inkml:brushProperty name="width" value="0.08571" units="cm"/>
      <inkml:brushProperty name="height" value="0.08571" units="cm"/>
    </inkml:brush>
  </inkml:definitions>
  <inkml:trace contextRef="#ctx0" brushRef="#br0">18 122 7447,'-10'-9'-446,"2"3"1,8 12 453,0 5 1,2-1-1,2 2 1,4-1 33,2-1 0,-4 4 1,5-7-1,3 1-5,1 0 0,3 4 1,-1-5-1,1 1-24,-1 0 1,1 0-1,-1-5 1,1 3 7,-1-2 0,6-2 1,1-2-1,-3 0-62,-2 0 0,-1-2 0,-1-4 1,1-3 22,-1-1 1,-1-6-1,-3 5 1,-1-5 8,2-1 0,-7-6 1,-1-1-1,-4 3 7,-2 1 1,0 3-1,0 0 3,0-1 0,-2 3 20,-4 3 1,2 4-5,-7 8 1,1 2-1,-2 6 1,7 7 0,3 9 72,2 3 0,0 2 0,0 6-44,0 0 1,2 6-1,3-1 1,7 1-23,4 2 0,1 1 0,1 9 0,-1-3 0,2-1-43,5-3 1,-5 1-1,2 3 20,-7-3 0,0 1 0,-9-7 0,-1-4 21,-2-6 1,-2 2-1,0-6 1,0 0-10,0-3 0,-8-5 0,-3-1 1,-4-3-4,-3-3 1,0 1-1,-1-7 1,-4-2-23,-6-2 0,1-4 1,1-5-1,0-3-28,0-6 1,6-3 0,-3-5 0,5-3 18,1 0 1,3-6 0,1 6-1,5-3 84,1 2 0,2 4 1,6-3-1,0 2-65,0 4 0,2 1 0,4 3 0,5-1-46,5 1 0,8 1 1,0 3-1,4 1-125,4-2 1,0 5-1,3-1 1,0 0-46,-1 1 0,-4 3 0,-1-4 218,2 2 0,2-13 0,2 2 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8.654"/>
    </inkml:context>
    <inkml:brush xml:id="br0">
      <inkml:brushProperty name="width" value="0.08571" units="cm"/>
      <inkml:brushProperty name="height" value="0.08571" units="cm"/>
    </inkml:brush>
  </inkml:definitions>
  <inkml:trace contextRef="#ctx0" brushRef="#br0">0 53 7417,'6'-12'0,"2"3"-292,2 1 1,-5-4-1,7 7 222,3 1 1,-7 2 0,4 2-192,2 0 261,1 0 0,10 0 0,2 0 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8.805"/>
    </inkml:context>
    <inkml:brush xml:id="br0">
      <inkml:brushProperty name="width" value="0.08571" units="cm"/>
      <inkml:brushProperty name="height" value="0.08571" units="cm"/>
    </inkml:brush>
  </inkml:definitions>
  <inkml:trace contextRef="#ctx0" brushRef="#br0">11 1 7572,'-8'10'-150,"6"-3"0,2-7 0,12 0 0,3 0-160,2 0 0,1 0 310,-1 0 0,9-7 0,0-3 0</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9.430"/>
    </inkml:context>
    <inkml:brush xml:id="br0">
      <inkml:brushProperty name="width" value="0.08571" units="cm"/>
      <inkml:brushProperty name="height" value="0.08571" units="cm"/>
    </inkml:brush>
  </inkml:definitions>
  <inkml:trace contextRef="#ctx0" brushRef="#br0">349 175 7438,'0'-17'0,"0"0"-297,0-1 0,0 0 0,0 1 380,0 0 0,-2 1 0,-1 2-42,-3 3 0,-8 7 0,2-4 0,-3 2-16,-3 1 1,1-1 0,0 6 0,-1 0 0,1 0 0,-7 0 0,1 0 0,2 2-31,1 3 1,-3-1 0,0 8 0,1 2 14,3 1 1,7 3-1,3 1 1,1 2-5,4 3 0,2 1 1,2-4-1,0 4-3,0 3 1,2-7 0,4 2 0,5-3 0,5-2 1,1-1 0,1 0 0,1 0-2,5-7 0,-5 4 1,6-8-1,-1-2-6,-1-3 1,0-1 0,-3 0 0,1 0-35,2 0 1,-5-7 0,-9-5-1,1-3-44,0-3 1,-6 1 0,1 0-1,-3-2-4,-2-6 0,0 6 0,0-4 0,0 1 81,0-1 0,-2 5 1,-1-7 13,-3 6 0,-6 7 1,4 3 370,-1 1-305,5 2 1,-4 14 0,8 3-50,0 5 0,2 2 0,2-1 1,4 0-12,1 1 1,3-1-1,5 1 1,1-1-75,-1 2 0,7-3 0,-1 1 0,0-4-103,2-1 1,-5-7-1,3 4 1,-4-1 160,-1-3 0,-1-4 0,1-1 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9.852"/>
    </inkml:context>
    <inkml:brush xml:id="br0">
      <inkml:brushProperty name="width" value="0.08571" units="cm"/>
      <inkml:brushProperty name="height" value="0.08571" units="cm"/>
    </inkml:brush>
  </inkml:definitions>
  <inkml:trace contextRef="#ctx0" brushRef="#br0">52 158 7569,'18'0'-336,"-1"0"0,1 0 0,-1 0 266,1 0 0,-1 0 0,1 0 0,-1 0 52,1 0 1,-1 0 61,1 0 0,-1-2-32,0-4 0,-7-3 0,-4-9-9,-4 1 0,-2 5 0,0 1 1,0-2 7,0-4 0,-2 6 0,-4 1 17,-5 2 0,-5-3 0,-1 5 0,-1 2 1,1 2 0,-3 2 1,-1 0-1,-2 2 37,1 4 1,-3-2 0,2 7 0,1 3-9,3 1 1,9 9 0,2 1 0,3 1-15,-1-2 1,0 5-1,8-3 1,2 0-16,2-1 1,7-3 0,-1-4-1,3 0-21,3-1 1,5-6 0,2 0 0,3-2-85,3 2 1,2-9 0,2 4 0,-2-4-122,-4-2 1,4 0 0,-4-2-1,2-4-200,-2-4 397,-4-7 0,-7-8 0,-1-2 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40.452"/>
    </inkml:context>
    <inkml:brush xml:id="br0">
      <inkml:brushProperty name="width" value="0.08571" units="cm"/>
      <inkml:brushProperty name="height" value="0.08571" units="cm"/>
    </inkml:brush>
  </inkml:definitions>
  <inkml:trace contextRef="#ctx0" brushRef="#br0">0 53 7111,'2'-16'-364,"4"4"1,-4 3 460,4 3 0,3 4-76,3-4 0,-2 4 39,1 2 0,-1 2 0,4 2 0,-5 4-23,-1 2 0,4 1 1,-6 7-1,-1-1-15,2 1 0,-5 5 1,4 2-1,-4 0-21,-2 1 1,6 3 0,1-4 0,-5 0-6,0 0 0,-2-1 0,0-8 0,2 1-5,5-6 1,-6 5 0,7-8 8,0 3 1,-4-3-10,7-8 0,2-2 0,3-2-11,2-3 1,-3-5 0,-1 0 0,-3-2-1,3 3 1,0-5-1,-1 7 1,-1-3 54,1 0 0,3 6 0,0-3 36,2 1 1,-1 2-1,2 6-36,-3 0 1,-4 0 0,-1 2-25,-4 4 0,5 4 0,-6 7-15,-3 1 1,0 5 0,-3 0 0,0-1-9,0-3 1,0-2 0,0 1 0,-3-1 17,-3 1 1,-2-1 0,-5 1 0,1-3 1,-2-3 1,-6-2 0,-4-7-1,0 3 11,1-2 1,4-2-1,-5-2 1,4 0-49,3 0 0,0-2 1,-1-5-1,0-1-82,2-3 1,3-4 0,3 4-36,3-5 1,1-1 0,6-1 0,0 1-202,0-1 347,0 1 0,15-8 0,6-2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41.030"/>
    </inkml:context>
    <inkml:brush xml:id="br0">
      <inkml:brushProperty name="width" value="0.08571" units="cm"/>
      <inkml:brushProperty name="height" value="0.08571" units="cm"/>
    </inkml:brush>
  </inkml:definitions>
  <inkml:trace contextRef="#ctx0" brushRef="#br0">0 253 7569,'8'-18'-351,"2"1"0,5 5 1,-1 3-1,-2 1 378,1 3 0,3-2 0,1 1 0,1 1 30,-1-3 0,1 6 1,-1-4-1,0 4 30,1 2 0,-1 0 0,1 0 1,-1 0 2,1 0 1,-1 0 0,-1 2-87,-5 4 0,3 4 0,-6 7 1,1 1 1,-5-1-1,4 2 1,-2 3-36,0 1 1,0 0 0,-6-5-4,0-2 0,0 3 1,0-2 37,0 1 155,0-9-152,0-1 1,2-8-1,1-2-47,3-4 0,0-3 0,-6-9 0,2 1 24,4-2 1,-4 1 0,4-3 0,-5-3 9,-1 3 0,6-4 0,0-1 1,-2 1 1,-2 0 1,-2-4-1,0 6 1,2 1 38,4 3 1,-4 1 148,3 1-146,-3-1 1,-2 11 48,0 7 1,0 9 0,0 13 0,0 3-42,0 2 0,0-4 0,2 7 0,2 1 30,2 2 1,2 0-1,-2-2 1,5-4-54,5-2 0,-5 3 1,3-4-1,4-3-53,3-1 0,4-2 1,-2-1-1,5-1-138,-1-5 0,6 3 1,-4-8-1,4-1-45,2 3 0,0-7 1,0 6-1,-1-5 212,1-2 0,0-9 0,0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7.503"/>
    </inkml:context>
    <inkml:brush xml:id="br0">
      <inkml:brushProperty name="width" value="0.08571" units="cm"/>
      <inkml:brushProperty name="height" value="0.08571" units="cm"/>
      <inkml:brushProperty name="color" value="#008C3A"/>
    </inkml:brush>
  </inkml:definitions>
  <inkml:trace contextRef="#ctx0" brushRef="#br0">53 35 7339,'-8'-9'-457,"4"-5"0,-7 8 564,-3 2-261,6 2-196,1 2 350,7 0 0,7 0 0,3 0 0</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765"/>
    </inkml:context>
    <inkml:brush xml:id="br0">
      <inkml:brushProperty name="width" value="0.09086" units="cm"/>
      <inkml:brushProperty name="height" value="0.09086" units="cm"/>
      <inkml:brushProperty name="color" value="#FF0000"/>
    </inkml:brush>
  </inkml:definitions>
  <inkml:trace contextRef="#ctx0" brushRef="#br0">9537 3894 7569,'-6'0'-350,"-4"-1"0,5-2 0,-3-1 351,-1 1 1,-2-2-1,-2 1 3,1 1 1,4 0 0,-1 0-1,0-1-16,-2 2 1,-2 0-1,1 2 1,0 0 1,-1 0 1,1-4 0,-1 0 0,1 1 20,0 2 1,-1-3 0,-1-1-1,-1 1 8,-1-1 1,-1 2 0,3-4-1,-1 0 2,-1 0 0,-2 0 1,1-2-1,-2 1-14,0-2 1,-5 3-1,4-1 1,-4 0 0,-1 1 1,-1-4 0,-1 4 0,-2-2-25,1 1 0,-4 0 0,1-5 0,-2 1 14,0 0 0,-1-1 1,-3 0-1,1-3 0,3 0 1,-2-1-1,1 5 1,0-1 10,1 1 0,-6-4 1,5-1-1,-1 2-4,0 1 1,-1 3 0,-1 1 0,-1 2-15,1-2 0,0 5 0,0 1 0,1 1-11,3-1 0,-6 3 0,5-4 1,-1 4-1,0 1 1,-1 0-1,-3 1 1,1 2 12,0 1 1,-2 2 0,7-2 0,-3 4 12,-1 3 0,0 2 0,1-1 0,2 2-8,1 2 1,0 0-1,-5 4 1,1 1 2,0-2 1,0 5-1,0-4 1,-1 4-7,1 0 0,1 1 0,2 1 0,1 2 1,-2 1 1,4 0 0,-1-3 0,2 2 4,2 1 1,-2 4-1,1-3 1,1 0-2,2 1 1,1 3 0,0-2 0,1 1 1,-1 0 0,0-4 1,0 3-1,2-1-3,2 1 1,-1-3-1,6 4 1,-1 1-15,-1 2 0,4 1 0,-2 1 0,3-1-12,5 0 0,-3 0 0,4 0 0,-1 1-10,0-1 0,4 0 1,-3 0-1,1 1 18,3-1 1,2 0 0,1 4-1,0 1 14,0-2 1,0-2-1,0-1 1,0 1 12,0-1 1,4-1 0,2-2 0,1-1 11,2 2 1,2-1-1,3-1 1,1-3-1,2 1 0,5-4 1,-2 6-1,2 0-14,-1-1 1,3 3 0,-2-6 0,4-1-8,3 3 0,1-5 0,-1 4 0,3-1-1,-1 0 1,5 0 0,-3-4 0,3 0-3,1 0 1,2-1 0,1 1-1,3-1 4,1-4 0,0 2 0,3-5 0,-2-1 0,2 2 0,-3-8 0,3 2 0,1-2 0,0-3 0,10 0 1,-5-5-1,2 3 0,-2-3 0,4-1 0,-1-1 0,2 0 2,0 0 0,-1-1 0,2-3 0,-1-4 6,1-3 0,2-7 0,1-3 0,0-2 6,0-2 0,-2-1 1,0-2-1,-2-2-3,1-2 0,-4 3 1,0-4-1,-3-1 10,-2-2 0,2-1 0,-6 0 0,1-1 11,-2 1 1,2 0 0,-6 0 0,1-2-8,0-2 0,-7 2 0,2-2 0,-2 1 17,-4-1 1,0 2-1,-7-4 1,1 2 2,0-1 0,-6-3 1,-1 3-1,-3-3-3,-2-1 1,1-2 0,-10 2 0,-2 2-18,0 1 0,-2-2 1,-3 2-1,-4 0-14,-5 0 0,-9-2 0,-1 2 0,-6 0 0,-5 1 0,0 0 1,-2 5-1,-4 1-73,0 3 1,-5 2 0,0 3 0,0 1-113,3 3 1,-2 2-1,0 8 174,-1 3 0,-1 2 0,-5-4 0</inkml:trace>
  <inkml:trace contextRef="#ctx0" brushRef="#br0" timeOffset="18">9463 10567 6502,'7'0'-297,"-2"0"-135,-5 5 432,0-3 0,6 9 0,1-4 0</inkml:trace>
  <inkml:trace contextRef="#ctx0" brushRef="#br0" timeOffset="20">5333 13009 7569,'-8'0'-630,"-1"0"272,7 0 166,-4 0 120,6-4 2,0 1 1,2-1 0,0 1 69,2 0 0,6 1 0,-3-3 0</inkml:trace>
  <inkml:trace contextRef="#ctx0" brushRef="#br0" timeOffset="21">9761 8421 7569,'0'13'0,"0"-1"0</inkml:trace>
  <inkml:trace contextRef="#ctx0" brushRef="#br0" timeOffset="22">10356 13134 7569,'0'7'-1390,"0"-3"1759,0-4-281,0 0 1,-4 3 7,1 0 0,-8-1-115,3 2 1,2-1-179,2 0 151,3 0 95,1 1 0,-2-4 132,-2 0-197,3 0 0,-6 0-186,3 0-346,2 0 548,-3 0 0,10-4 0,2-4 0</inkml:trace>
  <inkml:trace contextRef="#ctx0" brushRef="#br0" timeOffset="25">8496 9699 7302,'-13'0'-1013,"1"0"1065,-1 0 0,2-3-18,3 0 0,-3-2-24,3-4 1,-2 1 0,1 7 0,0-3-2,0 1 0,2 1 0,-2 2 0,0 0-13,-2 0 1,-2 5-1,1-1 1,0 3-2,-1-2 0,1 2 0,-1 0 1,1-2 15,0 1 1,-1 3 0,1-3 0,-1 4-15,1-2 0,0 0 0,-1 5 1,1-1-19,-1 0 1,1 1 0,1 1 0,1 0 4,2 3 0,0 0 1,-5-3-1,2 1 6,3 1 0,-3 5 0,4-3 1,-1-1 7,0 2 1,-1 3 0,-2-2 0,2 3 4,0 2 0,1-1 0,-4 0 0,-1-2 0,1-1 1,1 10 0,1-6-1,3 1 15,2 0 0,-5-1 0,3 0 1,0 0-8,3-2 1,-1 3 0,1-1 0,-1 0-9,0 0 0,4-2 1,-4 2-1,4 1 3,1-1 0,-1 0 0,-2-1 1,-1 3-3,1 1 0,2 0 1,1 3-1,-2 0 0,-2 1 0,3-2 0,-3 2 0,2 0 10,2-2 1,2-1-1,0-1 1,4-2 2,1 0 0,-3-7 0,4 3 0,2-1-8,1-2 1,1 3 0,1-4 0,-1 1-12,1 2 0,0-1 0,2 0 1,2 3 3,-2 1 1,3 0 0,0 1-1,0 0-33,0 0 0,4 0 0,-3 0 0,2-2 11,-1 2 0,1-4 1,4 1-1,0-2 13,0-1 0,-1 1 0,1-6 0,0 3 14,0-1 1,0-3-1,-1 0 1,1-1-4,0 1 1,1-1 0,2-1 0,1-1-4,-2-3 1,-1-3-1,1 1 1,0-2-2,2 2 0,0 0 1,-3-5-1,2 0 0,1 0 0,0-3 0,-3 1 0,1-3 0,2-2 0,0-1 0,-4-5 0,0 1 0,0 0 0,0-6 0,-1 1 0,1-2 0,0-4 0,-4 4 0,-2-1 0,0-2 4,0-2 0,-3-2 0,0-1 0,-2-3-2,-2 3 0,-3-5 0,-1-1 0,2-1 13,1 0 1,-3-6 0,-1 4 0,0-3-15,-1 1 0,-3-4 0,1-2 0,-2 1-3,-2-5 0,0 2 1,0 0-1,0 0-2,0-1 1,0-1-1,0-1 1,0 0 13,0 4 0,-2-2 0,0 4 0,-4 1 10,-1-1 0,3 2 1,-4 3-1,-2 2 10,-1 3 1,-1-5 0,-1 3 0,0 0-4,-4 0 0,2 3 1,-6-1-1,1 0-1,0 2 0,-3-6 1,2 5-1,-1-3-24,1 2 0,-2-3 0,2 5 0,-2-2 6,-2-1 1,0 6 0,0-4 0,1 3 1,-1 4 1,0 2-1,0 1 1,0 1 4,1 0 0,-1 3 0,-1 6 1,-1 0-19,3-1 1,-4 2-1,7 2 1,-2 2-23,-2 1 0,2 2 1,1 4-1,1 0-23,-1 0 0,3 0 1,-1 0-1,1 1-26,0 2 1,4 1-1,-2 5 1,3 0-82,2 2 1,1 7 0,1 2 0,3 3 154,2-3 0,1 3 0,4-4 0</inkml:trace>
  <inkml:trace contextRef="#ctx0" brushRef="#br0" timeOffset="26">12812 9412 7569,'-6'-11'0,"5"3"-35,-3-1 1,-2 1-252,2-4 1,-3-1 0,0 1 177,1 0 0,-3 3 1,-3 0 118,-1 0 1,1 4-1,0 0-14,-1 4 1,1 1 0,-1 0 0,1 0 7,-1 0 1,1 0 0,0 0 0,-1 0 4,1 0 1,-2 1-1,-1 2 1,-2 3-10,2 1 0,-3-4 0,2 6 0,-1 1 0,-1 1 1,0 1 0,-4 2 0,2 1-7,-1 2 1,-2 4 0,0-4 0,4 3-16,-4 1 1,-1 3-1,0 1 1,0-3 13,3 0 1,-2 6 0,2-4 0,-1 3 10,2-1 0,-2 0 0,4 2 0,0 5-1,0-2 0,1 3 0,5-3 0,-1 1-1,1 1 0,2 3 0,-1-2 0,5-2-17,0-2 0,3-1 0,3 1 0,0 2 4,0 0 0,0 6 0,3-3 0,3 1 7,0 4 0,-1-4 1,3 8-1,0-4 1,-1 2 0,4 1 0,-1-3 0,3 1 8,4-2 1,1 5 0,-3-1 0,3-1-7,1 1 1,1-2 0,3-2 0,-4 0-6,3 3 1,-2 0 0,0-5 0,2-2 1,-4-1 1,6 0 0,-4-6 0,4 1 9,1-3 0,3-1 0,1-1 0,0-1 18,2-8 1,-4 3-1,6-11 1,0-1-20,-1-1 0,4-4 1,-3-1-1,3 0-1,1 0 0,0-6 0,0-3 0,1-6-21,-1-1 1,4-1 0,1 1 0,-3-2-30,0-1 0,-3 2 0,-2-3 0,-2 1 42,-2 0 0,2-1 1,-6-1-1,-2 2 43,-1 0 0,-1 0 0,0 0 0,-3-1 5,0-1 1,-3 2 0,-4-2 0,1 1-17,-1-1 0,-1-1 0,-3 1 0,-2-2-28,0-3 0,-5 1 1,4 0-1,-3 2-8,3-2 0,-5-5 1,4 1-1,-1-2 9,1 0 0,-2-1 0,2 2 0,-2-2 23,-2-3 0,3 3 1,1-1-1,-1 1 89,0 0 1,-3-4 0,0 4-1,0-1-79,0-1 1,-3 4-1,0-6 1,-2 1 9,-2 0 0,-1-7 1,-5 5-1,-3-2-4,0 1 0,-5-8 1,3-1-1,-1 2 5,-4 1 1,-4-3 0,-1 3 0,-2-2 9,0 1 0,-6 1 0,-6-3 0,1 3-131,-2 1 1,-1-2 0,-5 7-1,-2 4-134,-3 2 0,-3 5 0,-6 7 1,-6 8-74,31 7 1,-2 5 0,-6 0 0,-1 4 0,-59 3 0</inkml:trace>
  <inkml:trace contextRef="#ctx0" brushRef="#br0" timeOffset="30">11844 2456 7569,'0'7'-373,"0"4"0,0-10 1,0 4-1</inkml:trace>
  <inkml:trace contextRef="#ctx0" brushRef="#br0" timeOffset="38">17773 16222 7569,'0'13'-559,"0"-1"438,0-5 1,2 3-1,0-1 121,3 1 0,2 3 0,-1 0 1,1 4 30,2 4 0,2-2 1,2 4-1,0 2-129,5 2 1,-5 4-1,6-3 1,-4 4 85,3 0 1,-3 3 0,-1-2 0,2 3 75,0 2 1,0-1 0,-3 2 0,0 1-20,-2 0 0,2 1 0,-1-3 0,1-1 31,-1 1 0,0-1 0,1-1 0,-1 1-30,1-4 1,-1 1-1,1-4 1,0 1-88,-1-1 0,-2 4 0,0-6 0,-2-1-79,3-1 1,-4-1-1,-1 0 1,0 0-38,-4-5 1,-1 1 0,-1-3 0,0-4-35,0 0 191,-5-7 0,-2-2 0,-6-5 0</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7T22:57:30.885"/>
    </inkml:context>
    <inkml:brush xml:id="br0">
      <inkml:brushProperty name="width" value="0.11429" units="cm"/>
      <inkml:brushProperty name="height" value="0.11429" units="cm"/>
      <inkml:brushProperty name="color" value="#E71224"/>
    </inkml:brush>
  </inkml:definitions>
  <inkml:trace contextRef="#ctx0" brushRef="#br0">1415 681 26352,'12'0'2492,"-1"0"-2545,-7 0 0,6-8-936,-4-2 1,-2 1 0,5 1 484,-1 1 0,-2 3-189,-6-8 0,2 2 0,2-3 81,2 1 0,-1 6 382,-5-5-1168,0 7 0,-7-4 1213,-5 8 1,2 0-1,-1 0 182,-3 0 0,4 0 760,-1 0 0,-1 0-397,-5 0 1,-1 0 0,1 0 338,-1 0 0,7 0 0,-1 0-210,-2 0 1,-1 0-1,-3 0 1,1 0-194,-1 0 0,7 0 1,-1 0-1,-1 0 362,-3 0 1,-7 6 0,0 2 0,-1-1-594,-1 1 1,6 0-1,-7-4 1,3 3-140,0 3 0,-2-6 0,3 4 0,-1-2-12,2-1 0,-5 7 0,1-4 1,0 0-37,0-1 1,-1 5 0,5-4 0,-4 2-30,-2 3 0,5-3 0,-1 1 0,4 1-16,1-2 1,-5 3 0,0-5 0,1 0 15,3 0 1,1 5-1,1-3 1,0 2-17,-1-1 1,1-5-1,-1 6 1,1 2 11,-1 1 0,-5 0 0,0-1 0,3-2-65,7 1 1,-3 3-1,4 1 1,-1 1-78,1-1 1,-3 1-1,5-1 1,-2 0-28,1 1 0,-1 5 0,-3 0 1,1-1 31,2-3 0,3 1 0,-5 2 0,2 0-15,-1 1 1,3 1-1,0-1 1,1 1-46,-1 2 0,4-6 0,-4 7 0,1-2 6,-1-3 0,6 3 1,-2-2-1,4-1-17,2-3 0,-5 5 1,-1-1-1,2 0 36,2 2 0,2-5 0,0 5 0,0-2 73,0 0 0,-2 6 0,-2-3 0,-2-1 58,2 0 0,3 5 0,1-6 1,0 2-72,0-1 1,1 0 0,3-4 0,4 3 95,2-3 1,-4 1-1,5-1 175,3 3 1,1-2-1,3-4 175,-1 0 1,7-3 0,-1-2 0,-2-2 180,-1-4 1,-1 1 0,2-4-1,3 3-23,-3 3 0,-2 0 0,-1 3 1,-1-1-83,1 1 1,-1 1-1,1 0 1,-1-3 9,1 3 0,-1-3 0,1-3 0,-1 3 151,1-2 1,-1-5 0,2 1 0,3-1 2,1 2 1,2-4 0,-3 4 0,1-3-30,-2-3 1,4 1 0,1 4 0,-1-1-164,0 0 1,4-2 0,-4-2 0,3 0-79,3 0 0,2 0 0,2 0 0,0 0 58,-1 0 0,1 0 1,0 0-1,0 0 65,0 0 1,0 0 0,0 0 0,-2 0-41,-4 0 0,10 0 1,-4 0-1,2 0-73,0 0 1,3 0 0,3-2-1,2-2-54,3 0 0,-3-2 1,1 6-1,1 0-70,-2 0 0,5 0 0,-3-3 1,3 0 70,2-3 1,1-3-1,-1 5 1,1-2-40,-1-5 0,0 8 0,1-3 0,-1 3-46,1 3 0,-7 0 0,-1 0 1,-1 0-35,1 0 0,-6 0 1,4 0-1,-3 0-5,1 0 0,2 0 1,-4 0-1,4 0 0,2 0 0,-2 0 0,6 0 0,-2 0-21,1 0 1,1 0 0,-1 0-1,-3 0 36,-3 0 0,5 0 1,-4 0-1,0 0-46,-1 0 0,5 0 0,-7 3 0,1 0-33,2 3 0,-6 0 0,5-6 0,-1 0 75,0 0 0,5 0 1,-5 0-1,0 0 21,2 0 1,-1-2 0,7-2 0,-5-2 39,-1 3 1,6-4 0,-5 1 0,3 0-33,-1-2 1,-5-1 0,4-4 0,0 1-62,0-1 1,-5-3-1,4-1 1,1-1-35,0 1 0,-4-1 0,3 1 0,1 0-36,0-1 1,-7 0 0,5-1 0,-2-2 0,-1-3 0,7 1 0,-6 4 0,-1-3-90,-5-1 1,1-2-1,-2 4 1,1-4-53,0-2 0,-6-1 0,-2-2 0,-1 0-77,-5-1 1,-2 0 0,-1 1 0,-1-1-27,1 0 0,-6 4 0,-3-1 0,-1-2-69,-4 3 1,4-6 0,-3 4 0,0-4-53,-4-2 0,-1 0 0,0 0 0,0 0 17,0 0 1,0 1-1,0-4 1,0 1-2,0 2 0,-1-3 0,-6 9 0,-4-1 235,-4-1 0,-4 4 0,-4 6 0,-2-2 182,-2 2 1,-1 1-1,-8 2 1,1 1 163,0-1 1,0-5 0,1 0 0,-4 0 55,-1-3 0,1 5 0,-5-6 0,2 2 106,1 3 1,-13-3 0,3 2-1,-2 1 132,-5 3 1,-1 2 0,2-3 0,-5-1 18,-1-2 1,-2-1 0,-4 5-1,-3-2 39,1-3 1,-6 1-1,0 4 1,1-3-201,-3-1 1,-1-2-1,-7 3 1,6-1-141,3 2 1,5-1 0,2 1-1,2-2-34,4 1 0,-4 3 0,6 2 0,-2 1 38,0 4 1,0-1-1,-6 7 1,3 2 0,2 2 0,-2 2 0,1 0 1,-4 0-28,0 0 0,-8 0 1,12 0-1,-2 0-5,-5 0 0,3 0 1,-8 0-1,4 0-12,5 0 0,-11 2 0,8 2 0,-2 2 0,3-2 1,-9 3 0,10-1 0,-2 0-17,1 2 0,1 0 1,0 5-1,0-1-30,0 1 0,2 3 0,0 3 1,2 3-182,0 1 0,-3 8 0,8-2 0,-1 6-29,-4 6 0,-2-4 0,-1 5 1</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5:10.849"/>
    </inkml:context>
    <inkml:brush xml:id="br0">
      <inkml:brushProperty name="width" value="0.08571" units="cm"/>
      <inkml:brushProperty name="height" value="0.08571" units="cm"/>
    </inkml:brush>
  </inkml:definitions>
  <inkml:trace contextRef="#ctx0" brushRef="#br0">1 141 7569,'0'-18'-94,"0"1"1,0-1-313,0 1 0,0-1 326,0 1 158,7-1 22,-5 9-72,6 1 1,-8 16 0,0 3 9,0 5 1,2 7-1,2 0 1,2-1-22,-2-3 1,3 1-1,1 1 1,2 2-20,3-1 1,3-3-1,1-2 1,1-1-2,-1-4 0,1 1 1,2-5-1,2 0 4,1-1-27,8-1 1,-10-6 31,8 0-15,-7 0-31,11 0 1,-7-8 5,10-3 1,-8 1-6,3-2 0,-10 1 20,3-7 36,-5 1-28,-3-8 1,2 5-11,0-3 5,-9 4 0,0-7 0,-7 7 187,4-4-167,-5 11 1,6-3 226,-7 3-202,-7 4 1,4 2-1,-7 12 1,2 6 7,4 3 1,2 3 0,2 1-1,0 2-11,0 3 0,0 7 1,0-2-1,0 4-20,0 2 0,0 2 0,0 2 0,0 1-11,0-1 0,0 0 1,0 0-3,0 1 0,6 3 5,0-2 1,0 2 1,-6 3-26,8 5 27,-7-15 0,6 9 0,-7-4 2,0-4-3,0 5-11,0-7 1,-5 0 3,0 0 1,-10-2 0,4-4 0,-6-3 9,-7-2 1,4-4 0,-5 1-1,0-5 12,-4-4 0,2-8 0,-3 1 1,1-3-9,1-2 1,-5-2 0,5-3-1,-3-7-3,2-4 1,-2-9 0,6-2 0,-2-2-7,2 0 1,2-2 0,7-8 0,3-2 2,1 2 0,8 4 0,-2 4 0,5 2 13,1-3 0,5 8 1,3 1-8,2 3-20,1 3 0,13 1 0,-1 3 1,0 3-137,4 2 0,0-3 0,8 5 1,-2 0-10,-4-2 0,4 6 1,-2-5-1,5 1 158,5 0 0,0-8 0,-6 5 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5:11.133"/>
    </inkml:context>
    <inkml:brush xml:id="br0">
      <inkml:brushProperty name="width" value="0.08571" units="cm"/>
      <inkml:brushProperty name="height" value="0.08571" units="cm"/>
    </inkml:brush>
  </inkml:definitions>
  <inkml:trace contextRef="#ctx0" brushRef="#br0">1 0 7569,'17'0'-228,"1"0"1,-1 0 0,1 0 217,-1 0 1,1 0 0,-1 0-1,1 0-23,-1 0 0,-5 0 1,-1 0-1,3 0-77,2 0 0,1 0 1,0 0-110,1 0 1,-7 2 218,1 4 0,0 3 0,5 8 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5:11.283"/>
    </inkml:context>
    <inkml:brush xml:id="br0">
      <inkml:brushProperty name="width" value="0.08571" units="cm"/>
      <inkml:brushProperty name="height" value="0.08571" units="cm"/>
    </inkml:brush>
  </inkml:definitions>
  <inkml:trace contextRef="#ctx0" brushRef="#br0">0 1 7569,'0'10'534,"0"-1"-721,0-3 1,2-2 0,4 8 28,6 1 0,3-3 0,3 0 0,1-2 158,4-5 0,5 8 0,6-2 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5:07.124"/>
    </inkml:context>
    <inkml:brush xml:id="br0">
      <inkml:brushProperty name="width" value="0.08571" units="cm"/>
      <inkml:brushProperty name="height" value="0.08571" units="cm"/>
    </inkml:brush>
  </inkml:definitions>
  <inkml:trace contextRef="#ctx0" brushRef="#br0">612 157 7432,'-12'-17'0,"0"0"0,-1 1 0,-3 4 0,-1 7 0,-1 3 0,1 2 0,0 0-316,-1 0 351,-7 7 1,5-3 0,-3 8-1,4 0-7,1-3 1,-5 7 0,0-5-1,3 5-50,7 1 1,-3 1 0,6-1 0,1 1-6,3-1 0,4-5 0,2 0 0,0 1 20,0 3 1,0-5 0,2-1 0,4 0 2,5-1 0,5-3 0,1 4 0,1 0 13,-1-1 0,3-3 1,1 6-1,2-1 28,-1-1 0,-3 6 1,-1-5-1,-1 5-6,1 1 1,-3 3 0,-1 1 0,-5 4-13,-1 2 1,-2-3 0,-6 3 0,0 0 12,0 0 1,0-5-1,-2 3 1,-4-4 48,-5-3 1,-5 7 0,-1-12 0,-3 1 20,-3 2 1,3-3-1,-5 1 1,2-5-59,0-1 1,-8 0 0,1-4-50,-3 2 0,4-1 1,0-5-1,0 0 1,0 0-24,0 0 1,8-1 0,-5-3 0,5-4-164,4-2 0,-3-1 0,14-7 0,2 1-83,3-1 1,1 1-1,0-1 1,1-1-109,5-4 1,4 9 381,7-4 0,9 5 0,1-5 0</inkml:trace>
  <inkml:trace contextRef="#ctx0" brushRef="#br0" timeOffset="1095">751 419 7813,'-9'8'82,"2"2"0,7 7-42,0 1 1,0-1-1,1 1 1,3-1-32,2 1 0,1-1 1,-3 1-1,4-1-30,2 1 0,-1-1 1,5-1-1,-2-3-6,1-1 0,3-8 0,1 3 0,1-1-46,-1 0 1,6 0-1,1-6 1,-3-2 36,-1-4 0,3 2 0,1-7 0,-4-3-28,0-2 0,-2-3 0,-1-2 0,0-3 62,1 3 1,-3-4 0,-1 2 0,-4 1 147,-3 3 0,-1 1 237,-6 1-362,0-1 1,0 11 0,0 7-41,0 9 1,0 13 0,0 1 0,0-2 17,0-1 0,0-3 1,0 3-103,0 3 1,6-4-1,0 5 1,1-7-2,-1-5 1,-2 1 0,8-7 64,1-2 1,3-2-1,1-2 1,1 0-17,-1 0 0,2-8 1,-3-3-1,2-7 80,0-5 0,-1 3 0,0-5 0,-1 2-6,-5 0 1,3-7-1,-8 5 1,-2 0 61,-2 0 0,3 2 0,1 5 136,-1 1 0,-4-1-110,-1 1-105,0 7 0,0 10 1,0 12-1,0 3 40,0 3 0,0 1 0,0 4 0,2 6 1,4 4 1,-4 2 0,4 2 0,-5 2-20,-1 2 1,0 7 0,0-1 0,0 3-30,0 3 1,0-5-1,0 3 1,0 1-7,0-3 0,0 3 0,0-6 0,2 3-22,5-2 1,-6 1 0,5-7 0,-1-2-22,0-2 0,-1-4 1,5-2-1,-1-4-75,-4-2 1,-1-2-312,-3-5 344,0-9 0,-3-3 1,-3-12-1,-5-7-22,-5-9 1,-2-5 0,0-8 97,-6 0 0,4-1 0,-3-3 0,4-4 0,2-2 18,-1-3 0,0 3 1,2-1-1,-1-1 61,6 3 0,-3-7 0,6 5 0,1-3 81,0 2-127,0-3 0,7 11 54,0-7-74,8-1 1,1 2 0,9 5 0,-1 3 21,2 2 0,3 2 0,3 4 1,2 5 1,-4 5-17,-1 2 1,3-1 21,0 1 1,0 5 46,-3 0 1,-2 8-43,3-1-62,4-5 46,-8 8 1,9-6 60,-5 8-60,-4 0 1,7 6 0,-9 2 53,0 2-43,1 1-21,-1 7 1,1-7-1,-2 1 17,-5 2-10,-2 1 0,-3 3 19,-2-1-11,2 0 0,-14 1 1,-3-1-9,-5 1 1,-7-7 0,-2 1 0,1 0-45,-2-3 0,-4 7 1,5-6-92,-2-1 129,6-1-1,-4 0 1,7-6 1,0 4-737,9-4 733,-7-2 0,6-8 0,-7-2 0</inkml:trace>
  <inkml:trace contextRef="#ctx0" brushRef="#br0" timeOffset="1367">2044 262 7569,'11'0'-303,"1"0"144,-7 0-9,2-7 292,-7 5-31,8-6 1,1 16-36,9 3 0,-7 7 0,-1 3 44,-1 2-57,4 8 1,-12-3-1,7 6 1,-2 1 11,0 0 1,0 6 0,-6 2-92,0 1 1,0 1 8,0 2 1,0 3-122,0-3 1,0-3 42,0 3 1,0-8-188,0 1 112,0-3 123,0-2 1,0-6-192,0 0 109,0-7 1,0 3 0,0-8 136,0 1 0,0-8 0,0-3 0,0-7 0</inkml:trace>
  <inkml:trace contextRef="#ctx0" brushRef="#br0" timeOffset="1679">2150 454 7313,'16'-27'-576,"2"0"480,0 4 0,-2 3 96,2-3 0,6 4-117,-1 1 0,0 3 92,-5 3 0,5-2 96,0 9 1,0-7-80,-5 6 0,0 0 134,0 6 1,-2 0-76,1 0 1,-1 2-3,-4 4 0,4-2-44,-5 8 0,2-1 0,2 5 1,-6-3-1,1-1 6,-1 2 0,-4-5 0,1 3 74,-5 2-54,-1 1 0,-1-3 0,-5-1 108,-6 3-128,-12 1 1,3 3-1,-5-3 1,-2-1 37,0-2-42,7-1 1,-4 1 2,7 0 0,3-7 26,3 7 0,-2-6 16,9 6-12,-1-9-792,6 5 118,0 0 634,0 2 0,0-1 0,0-1 0</inkml:trace>
  <inkml:trace contextRef="#ctx0" brushRef="#br0" timeOffset="2054">2970 332 7569,'0'-10'-411,"0"3"1,-2 7-1,-3 0 431,-7 0 1,-4 5 0,-1 3 136,-1 2 1,0 2-84,2 5 0,4 1-44,0-1 81,8 0-91,-4 1 1,8-1 2,0 1 0,0-1 1,0 1-1,0-1 0,2 1 8,4-1 0,4-1 0,8-5 0,-3-3-24,-3 0 0,8-6 0,-1 4 0,0-4 24,0-2-39,7-8 1,-5-2-1,7-7 1,-6-1 77,1 1 0,2-7-44,-1 1-6,0-8 27,-8 12 1,-4-12-15,0 7-11,-9 1-2,6-2 0,-9 5 15,0-3-46,0 4 1,-9 3 0,-1 3 0,-7 3-305,1 2 322,-11 2 0,6 6-258,-7 0 108,6 0 55,-11 0 1,7 0-294,-2 0 141,-5 0-45,14 8 285,-7 2 0,8 7 0,2 1 0</inkml:trace>
  <inkml:trace contextRef="#ctx0" brushRef="#br0" timeOffset="2434">3651 35 7569,'0'-17'-142,"-1"7"1,-5 4 116,-7 4 0,-1 2 0,-4 0 0,0 0 89,1 0 1,6 6 0,-2 2-119,0 2 1,3-5 8,-1 7 0,7 0 107,-3 5 0,6 1-91,1-1 0,0 1 0,1-1 15,6 0 0,-3 7 0,7-1 0,0-2 40,0-1 0,4-3 0,-3 1 0,3-1-14,3 1 1,0-1-30,-2 1 1,1-1 46,-6 1-70,4-1 56,-13 0-15,6-7-2,-8 6 0,-2-9 0,-4 5 0,-5-6 1,-5-4-14,-2-2 1,2 0 0,-4 0 0,-2 0-30,0 0-211,-3 0 196,9 0 0,-1-2-157,6-4 1,-3 2 66,8-7 1,0-1 147,6-6 0,9 1 0,0 0 0</inkml:trace>
  <inkml:trace contextRef="#ctx0" brushRef="#br0" timeOffset="2754">3791 245 7569,'27'0'-972,"0"0"860,-3 0 0,-5 0 112,5 0 0,-6 0 57,0 0 1,0 0 76,-1 0-119,0 0 0,7-2 0,-2-2 28,1-2-14,-4-7 39,-1 11 1,-2-14-27,3 4-13,-11 5-62,9-9 0,-9 8 28,11-3 0,-7-5-65,-1 5 1,-8 1 57,4-2 2,-6 1 0,-1-1 1,-1 2 6,-6 3 0,-2 1 1,-8 6-1,-2 0 34,3 0 0,-1 0 1,-3 2-1,-1 2 182,-2 1-149,-2 9 1,3-4 111,-2 7 0,3 1-79,10-1 0,-5 0 6,5 1 1,3-1 13,2 1 1,3 5-1,3 0-65,0 1 0,0-5 0,3 2 0,0 3-40,3-3 1,7-1 0,-1-3 0,6-1-218,6-5 0,-3 5 0,7-5 205,4 5 0,0 1 0,4 1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5:39.338"/>
    </inkml:context>
    <inkml:brush xml:id="br0">
      <inkml:brushProperty name="width" value="0.08571" units="cm"/>
      <inkml:brushProperty name="height" value="0.08571" units="cm"/>
      <inkml:brushProperty name="color" value="#E71224"/>
    </inkml:brush>
  </inkml:definitions>
  <inkml:trace contextRef="#ctx0" brushRef="#br0">647 192 7553,'0'-17'-57,"0"-1"0,0 1 0,0-1-153,0 1 1,0 5 191,0 1 1,-2-1-49,-4-5 0,2 7 1,-7 2-1,-3 2-46,-2 0 0,-3 1 0,-4 3 0,-4-2 109,-1-2 0,-10 0 1,3 6-1,-2 0 71,0 0 1,2 2 0,0 2 0,0 4-51,0 1 0,2 5 0,4 7 0,4 5 112,0 1 0,5-4 0,-1 6 0,5 2-103,5 2 0,1 2 1,-2 0-1,7-2-7,3-4 1,2 2-1,2-6 1,1 1 6,3-1 1,10 4 0,-1-6 0,7 1-11,-1 1 0,6-6 0,2 2 0,2-6-27,-2-2 0,10-8 0,-4 5 1,2-2-18,0-4 1,-2 4 0,0-3 0,0-1 1,0-3 1,0-1 0,0 0 0,-1-1-9,1-5 0,0-1 0,0-7 0,-2 4 14,-4 3 0,4-7 0,-6 2 0,3-3-18,-1-3 0,-8 6 0,2 1 0,-3-2-1,-3-3 0,-5 4 0,-2 1 51,-3-3 0,1 4-4,-2-1 1,-4-1 81,4-5-13,-4 7 0,-4 2-46,-4 8 1,2 0-18,-8 0 0,3 2 1,-5 4 7,2 6 1,7 3-1,-5 3-24,2-1 0,2 1 1,6-1-12,0 1 0,6-1 0,2-1 0,0-3-2,-1-1 0,7-6 0,0 3 9,7-2 1,-4 2 0,3-5 0,-7 1-1,1-1 0,1-2 0,3-2 1,-1 0 2,1 0 0,-1-2 1,1-2-1,-3-3-1,-3-4 1,3 2 0,-3-4-1,4 1-15,1-1 0,1 2 0,-3 0 0,-1 0-17,-3 1 0,-5-6 0,6 5-3,1-5 0,-5 4 10,-2 1 1,-4 5 155,-2-6-63,0 8 0,0-1 37,0 10 1,0-1 0,0 8-23,0 2 0,2 1 0,2 3-33,2-1 0,1 1 0,-3-1-20,2 0 1,8-1-1,-5-2 1,3-5-35,0-2 1,1 2-1,8-5 1,3 1-22,-3-1 1,0-2 0,1-2 0,1 0-30,-2 0 1,5-6 0,-3-1 0,-2-1 11,-1 0 0,-3-5 0,-1 1 1,-3-4 10,-1-1 1,-2 0 0,1-1 0,-3-1 16,0-6 1,-6 7 0,4-5-1,-5 3 21,-1 3 1,0-1 0,-1 1 4,-5-1 0,-4 3 1,-7 1-1,-1 5 0,1 1 14,-1 4 0,-5 2 0,0 2 0,1 0 9,3 0 1,1 0 0,1 0 0,-1 2-36,1 4 0,5-2 1,1 5-12,-3-1 0,6 6-1,3-3 55,3-3 0,4 0 1,3-8-1,7 0-20,4 0 0,7 0 0,2 0 0,0-2-74,0-4 0,7 4 0,-3-6 1,2 3 17,-2-1 1,2 0-1,-8 6 1,-2 0 16,-1 0 1,-3 0 0,1 0 29,-1 0 0,-5 0 39,0 0 0,-9 2 0,3 4 31,-4 5 1,-2-1-1,0 2 1,0 1 33,0 3 0,0 1 1,0 1-1,0-1-55,0 1 1,0-7 0,2 1 0,2 2-52,2 1 1,2 3 0,-3-1 0,5 0-80,0 1 1,5-6-1,-3-1 1,4 1-117,1-2 0,0-1 0,1-5 1,-1 2-7,1-2 0,-1-2 0,1-2 0,-1 0 62,1 0 1,-1 0 0,1 0 0,-3-2 129,-3-4 0,3-6 0,-3-11 0,3-4 0,3-8 0</inkml:trace>
  <inkml:trace contextRef="#ctx0" brushRef="#br0" timeOffset="732">2288 367 7342,'0'-10'-102,"0"2"1,6 10-1,2 2 159,2 2 1,-4 8 0,5-3-53,3 5 0,1 1 0,1 3 0,-3-1-36,-1-1 0,-6 7 0,4-12 23,-3 1 1,1-2 0,-4 1 0,2-2-2,-2 3 1,0-6 30,1-2 1,5-6-39,8-6 1,-7 2 0,1-7-1,0-3-37,-3-1 1,7-3 0,-5 1 0,5-1 8,1 1 1,-5-1 0,0 1 0,1-1 19,3 1 0,1-1 0,1 3 28,-1 3 1,-5-1-1,-1 7 190,3 2 1,2 2-111,1 2 0,0 0 1,-1 2-1,-2 2-3,-3 2 1,1 5 0,5-3-23,1 2 0,-7-6 0,1 1 0,2-3-27,1-2 0,3 6 0,-1 0-5,1-2 1,-1-2 0,1-2 0,-3-2-159,-3-4 0,3 2 1,-3-6 3,3 3 0,-5-7 0,-2 4-57,0 1 1,-6-7 129,3 5 0,-5 3 0,-5 2 0,-7 4 42,-4 2 1,-1 0 0,-1 0-1,1 0 88,0 0 0,-7 0 0,-1 2 0,0 2-39,0 2 0,-1 7 1,5-1-1,-4 3-2,-2 3 1,5-1 0,-1 1 0,2-1 9,-3 1 0,7-1 0,-3 1 0,9-1 29,3 1 1,-4-1 0,7 1 0,1-1-24,2 0 1,2 1-1,0-1 1,2 1-43,4-1 1,-3-1 0,9-3 0,2-3 3,1-2 0,3 4 0,1-5 0,2 0 11,3 2 0,5-3 0,-6-6 0,0 0-6,3 0 1,-7 0 0,6 0-1,-2 0-46,1 0 1,-1 0 0,-5 0 0,-1 0-142,0 0 1,-5 0 0,0 0-25,1 0 1,3-6-186,1 0 1,-7-8 0,-2 5 377,0-1 0,-7-13 0,7 3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5:35.654"/>
    </inkml:context>
    <inkml:brush xml:id="br0">
      <inkml:brushProperty name="width" value="0.08571" units="cm"/>
      <inkml:brushProperty name="height" value="0.08571" units="cm"/>
      <inkml:brushProperty name="color" value="#E71224"/>
    </inkml:brush>
  </inkml:definitions>
  <inkml:trace contextRef="#ctx0" brushRef="#br0">140 123 7465,'-6'-12'0,"-2"2"-412,-1 3 0,3-5 465,-6 6 1,3 2 0,-3 10-42,6 6 1,6-3 0,4 4-1,2 5 16,-2 4 0,5 2 1,1-2-1,2 4-7,-1 1 0,-1-5 1,4 8-1,-5 1-25,-1 2 0,4-5 0,-4 1 0,-1-2-4,1 0 0,-2-4 0,-4 4 0,2-1-44,2-6 0,-1-1 0,-5 0-75,0-3 1,-2 0 0,-1-3-99,-3 0 0,-8-10 225,3 3 0,-3-6 0,0-6 0,3-5 0,-3-5 0,6-10 0,-7-1 0,5-7 0</inkml:trace>
  <inkml:trace contextRef="#ctx0" brushRef="#br0" timeOffset="315">18 350 7268,'-6'-35'-334,"0"-1"0,0 8 0,6 1 0,0-1 338,0 1 1,2 6 0,2-2 0,2 3 109,-2 3 1,4-1 0,-1 3 0,1 1-72,0 3 0,6 7 0,-3-2 0,5 2 1,1-2 1,3 4-1,3-4 1,4 4 3,0 2 1,6 0 0,-4 0 0,2 0-24,-2 0 1,4 0 0,-5 0 0,1 2-39,0 4 0,-8 2 0,2 6 0,-5-3 4,-6 3 0,1 1 0,-7 3 0,0-1-5,2 1 1,-7-1 0,5 0-1,-6 1 8,-6 0 0,3-1 1,-9 1 2,-2-1 0,-1 0 1,-5 0-1,-1-1 1,-2-4 0,-6 4 1,3-8-1,1 4-19,0 1 1,-4-8 0,4 7 0,-1 0-65,1-3 1,2 4 0,5-6 0,3-1-103,3 0 0,3-4 0,5 7 187,-2-1 0,8-7 0,8 7 0</inkml:trace>
  <inkml:trace contextRef="#ctx0" brushRef="#br0" timeOffset="757">1013 401 7569,'-17'3'0,"-1"0"-67,1 4 0,-1 0 1,1-3-1,0 4 1,-1-1 90,1 2 1,-1 4-1,1-2 1,-1 5-512,1 2 429,7-2 1,-4-4 0,7 1 57,-3 0 0,6 2-2,-2 2 0,6-1 21,6-5 0,-2-3 0,8-8 1,1 0-21,3 0 0,3 0 0,2-2 0,3-4-1,-3-5 0,4 2 1,1-4-1,-1 2 6,0 2 0,4-7 0,-6 5 0,-1-6-24,-3 1 1,-1-2 0,-3 0 0,-3 1 15,-6 0 1,-3 1-1,1 2-7,2 2 0,-8 4 0,-9-6-44,-5 2 0,-1 8 0,-3-1 0,-1 3 7,-2 2 0,-3 0 1,5 2-1,-2 2-31,1 1 1,3 3-1,2-2 1,-1 4 78,1-1 0,1 1 0,4-5 0,-3 6 0,5 6 0</inkml:trace>
  <inkml:trace contextRef="#ctx0" brushRef="#br0" timeOffset="1393">1520 350 7398,'9'0'62,"-1"2"-286,-8 3 1,0-1-1,2 5 218,4 0 0,-2 4 27,8-1 1,-7 4 0,5 1-35,-2 0 1,-2 0 0,-6 1 16,0 0 0,5-2 0,3 3-6,2-2 1,-6-6-1,4-1 1,-3-1-7,1 2 1,6-5 0,-4 3 1,1-2 1,3-1 5,5-6 0,1 0 1,-1-2-2,1-4 1,-1-2-1,1-11 1,-1 2 3,1 0 0,-1 0 0,1-2 41,-1 3 0,1 0 0,-1 3-17,0 0 1,1 10-24,-1-3 1,-5 4-1,-2 4 1,-3 4-39,-3 5 0,4 0 0,0 0 30,2 3 0,-5-1 0,5 0 0,0-2 24,0-3 1,-1-1 0,5-4 0,-3 3 69,3-2 0,-4-2 0,1-2-29,3 0 1,1 0-1,3-2 1,-1-4-9,1-6 1,-1 4 0,-1-5 0,-3 0-28,-1-2 1,0-3 0,3 0 0,-1 1-102,-3 0 1,-7-6 0,2 0 0,-4 1-75,-2 3 0,0 0 1,0 3-1,0-2 51,0 0 0,-8 7 1,-3 2-1,-5 1-84,-1 4 0,-7 2 0,1 2 182,2 0 0,-6 0 0,-1 0 0</inkml:trace>
  <inkml:trace contextRef="#ctx0" brushRef="#br0" timeOffset="2268">2498 437 7527,'17'8'-70,"1"-4"0,-1 5-34,1-2 0,-7-1 0,1-4 42,1 4 1,3-3-58,1 3 0,1-12 74,-1-6 1,-1-4-1,-4-1 26,-7 0 1,-3-2-2,-2 3 1,-2 0 42,-3 4 0,1 5 0,-8 7-18,-2 0 1,-1 0 0,-3 2 0,3 3 7,3 7 0,-3-2 0,3 2 0,-3 1 22,-3 3 0,7 1 0,1 0 0,2 0-15,4 1 0,2-6 0,2-1 1,0 2 16,0 4 0,2 0 1,4 0-8,6 0 0,-3-1 1,3-3-1,2-3-28,1-2 1,3 1 0,-1-7-1,2 4-9,5-1 0,-5-3 0,6-2 0,-1 0-14,-1 0 1,2 0-1,-4-2 1,5-3 1,1-1 0,-4-7 0,4 1 0,-1-1-7,-5 1 1,4-9 0,-2 3 0,-1-1 4,-3-1 0,-1 4 0,-3-2 0,-1 0 17,-3 1 1,-7 0 0,2 0 0,-4-2-8,-2 3 0,0 4 1,-2 0 49,-4-1 1,-3 2 0,-9 2 0,1 2-34,-1 3 0,1 2 1,-3 2-4,-3 0 0,-2 0 31,-4 0 0,3 0 10,9 0 1,7 2-27,4 4 0,6-5 0,6 5-13,6-5 1,-2-1 0,3 0 0,5 0-8,3 0 1,4 0 0,-3 0 0,1 0-6,-2 0 0,4-1 0,1-4 0,-1 1-4,0 0 1,4 2 0,-6 2 0,-1 0-15,-3 0 0,-1 0 0,-3 2 1,-1 2 20,-3 0 1,-7 5 0,4-3 38,0 6 1,-6-3-1,4 3 45,-4 2 0,-2 0 0,0 5 1,0-2 46,0 0 1,-6-4 0,0 4-68,2 2 0,2 1 1,2-1-1,0-2-46,0 0 1,0 0-1,0 2-152,0-3 0,2-4 1,4-1-52,6-5 1,3 7-1,4-6 1,3 0-303,1 1 491,8-2 0,-4-6 0,8 0 0</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5:12.374"/>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629 1101 7569,'-12'-6'0,"1"-2"-73,-3-2 0,-1 1 0,-3-5-82,1 2 0,1 7 0,3-5 0,1 2 0,-2 4 197,-1 2 1,-3 0 0,1-2 0,-1-1-28,1 1 0,-6 2 1,-1 2-1,1 0 71,-2 0-67,5 0 1,-13 2-1,6 2-4,0 1 1,0 3-1,6-2 1,-3 4 3,3-1 1,2 7 0,1-2-1,1 5 7,-1 4 0,7 2 0,1-4 9,2 3 0,2 5-2,6-6 0,0 7-24,0-7 1,0 6 0,0-4-1,0 0-14,0 1 0,6-3 0,2-6 0,2 1 0,1-1 16,-1 1 0,5-7 0,-3-1 1,4 0 6,1 0 1,2-7 0,3 3 0,1-4-16,-2-2 1,1 0-1,-1 0-11,2 0 1,3-2 1,-3-4 1,-4-1-18,5-5 29,-5-4-15,-2 7 0,1-9 14,-1 1-10,1-1 16,-1 1 0,-1-1-10,-4 1-2,3 0 2,-13-1 0,12-5 1,-9-1-2,1 1-7,2-2 1,-6 6 0,4-7-10,-4 1 1,3 6-1,1-5 185,-2 5-167,-2 2 25,-2-1 0,0 1 29,0-1 1,0 7-36,0-1 1,0 6 35,0-6 1,0 7-80,0-7 14,0 8-26,0-4 0,0 10 1,-2 4 36,-4 6 19,4-5 0,-5 9 0,7-4 9,0 3 1,0 8 0,0 1 0,0-3-15,0-2 1,5 4 0,3 1 0,0-3 5,0-1 1,5-3 0,-3 1 0,2-1-40,-1 1 0,-1-1 0,4-1-103,-3-5 45,1 5 0,5-8-239,1 2 241,-1-1 0,-5-3 1,0 0-28,1-2 70,3-3-690,1 7 719,1-6 0,-1 6 0,1-8 0</inkml:trace>
  <inkml:trace contextRef="#ctx0" brushRef="#br0" timeOffset="496">1153 1083 7451,'17'-8'-852,"-5"4"866,0-7 0,-7 7 0,5-4 5,-2 0 0,6 6 0,-1-5 5,8-1 1,-1 6-1,3-4 1,-3 4 2,-3 2 1,6 0-1,3 0 1,-1 0 0,0 0 1,0 0 0,-3 2-1,1 4-22,-2 6 1,-1 3-1,-5 3 1,-1-1-1,-3 1 0,-7 5 1,4 0-1,-2 0-5,0 3 0,-1-5 0,-5 6 0,-1 0-16,-5 0 0,2-5 0,-8 1 0,-1-2 10,-3 3 0,-1-5 0,-1 4 0,1-3-40,-1-3 0,-5-1 0,0-3 0,-1-1-31,-1 2 1,6-5 0,-5 1 0,3-2-82,-2-4 0,3-2 1,-3-2 156,4 0 0,9 0 0,-6-8 0,7-2 0</inkml:trace>
  <inkml:trace contextRef="#ctx0" brushRef="#br0" timeOffset="979">1939 978 6853,'6'-11'-703,"-1"-1"792,1 8 0,-6-6 149,0 5-164,0 3 0,-7-6-53,-5 8 0,-2 2 0,1 2 0,1 2 13,-2-3 0,-1 7 0,-3 0 0,1 1 0,0 1 1,-1 0 0,3 5 0,1 1 12,2-1 1,1 3-1,-5 1 1,3 2 7,1-1 0,6-3 0,-4-1 0,1 5-21,-1 0 0,6 2 0,-2-3 0,4 1-3,2-2 0,0 4 1,0-1-1,0-3-6,0-2 0,2 5 1,2-1-1,4-2-14,2-1 0,1-3 1,9-1-1,1-3-20,2-1 0,3-6 0,-4 4 0,0-3-57,0-3 1,5-2 0,0-2 0,2 0 5,0 0 0,-2 0 1,4 0-1,-2-2-894,2-4 954,-5-3 0,7-17 0,-6-1 0</inkml:trace>
  <inkml:trace contextRef="#ctx0" brushRef="#br0" timeOffset="2059">2358 35 7185,'0'-9'-1091,"0"1"1108,8 8 1,-4-6 9,7 0 24,-7 0-28,4 6 106,-8 0 13,0 0 0,0 8 0,0 4-82,0 3 1,0-3-1,0 0 1,0 1 3,0 3 1,0 1 0,0 2 52,0 5-92,0-5 1,0 8 0,2-5 0,3 3 27,0 2 0,0 0 1,-5 4 3,0-2 1,6-5-80,0 5 0,0-6 52,-6 6 0,0-6 0,0 5 0,0-3 0,0-4-70,0-1-14,0 5 1,0-6-1,0 5-34,0-5 85,0-9 0,0 5-22,0-3 0,-6 3-5,0 3 10,0-8 1,4-3-16,-3-7 69,3 0-89,-6 0 0,8-2-11,0-3 0,0 1-95,0-8 141,0 0 0,2 1 1,4-1-4,3 0 1,3-3 91,0 3-89,-1-3 1,5 5 0,-3-7 82,-1-1-73,0 8 0,5-5 1,4 3 30,1-3 1,-3 3-20,4 0 0,-3 9 10,-3-3-10,9-4-1,-7 8 0,6-6 2,-7 8-2,-1 0 58,1 0 0,-1 2-1,1 4-49,-1-4 11,0 14 0,1-13 0,0 9 0,-1 0 0,0-1 0,-1 1 1,-3 0-39,-1-3 0,-8 7 1,4-6 49,-1-1-16,-4 7 37,4-7 8,-7 9-51,0-1-2,0 1 1,-2-3 0,-3-1 9,-7-2 0,-2-1 1,1 5-1,1-3 11,-2-1 1,-1-2 0,-2 3 27,-1-1-26,0-8 3,1 11 0,0-13 0,-1 6 47,1 0-63,-1-6 0,1 7 19,-1-3-14,2-4 64,-10 6 0,6-8 0,-3 0-2,3 0-86,3 0 1,0 0 66,-1 0-81,8 0 0,-5 0 88,3 0-99,-3 0 1,3-6 0,2-2-1,1 1-3,-1-1 0,5-4 1,-6 4-76,4-1 1,1 3-911,6-6 1014,0 8 0,-8-11 0,-2 5 0</inkml:trace>
  <inkml:trace contextRef="#ctx0" brushRef="#br1" timeOffset="22786">4105 1920 7569,'9'0'-377,"8"0"1,-7 0 0,6 0 398,1 0 1,1 9 0,-1 1 0,2 1-3,-3 1 0,2 0 0,0 5 0,-3 1-8,-4-1 1,3 1 0,-6-1 0,-1 1-31,2-1 1,-2 6 0,-3 1 0,2-3-26,-3-2 1,-1-1-1,-4 1 1,-3 3-15,-7 1 1,-4 2-1,-1-4 1,-1 3-32,2-3 0,-8-2 88,0-1 0,-6 6 0,2 4 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810"/>
    </inkml:context>
    <inkml:brush xml:id="br0">
      <inkml:brushProperty name="width" value="0.09086" units="cm"/>
      <inkml:brushProperty name="height" value="0.09086" units="cm"/>
      <inkml:brushProperty name="color" value="#FF0000"/>
    </inkml:brush>
  </inkml:definitions>
  <inkml:trace contextRef="#ctx0" brushRef="#br0">17934 781 7569,'0'-12'-77,"0"0"0,1 5 0,2 1-1079,1 1 1156,1 3 0,1-3 0,1 5 0</inkml:trace>
  <inkml:trace contextRef="#ctx0" brushRef="#br0" timeOffset="3">4601 4068 7350,'0'11'-337,"0"2"0,0 0 0,0 0 265,0-1 1,2 5 0,0-1 0,3 5 196,-3 1 1,0 1-1,-1 1 1,2 2-56,1-1 1,1 1-1,-2 0 1,1 6-14,-1-1 0,3-3 0,-1 6 0,1-1-38,-1-1 1,-1 3 0,-2-5 0,0 0 14,3 1 1,0 2 0,-2-7 0,1 0-99,-1-4 0,2-1 0,-1 4 1,0-3-32,2 0 0,-3-5 1,4-4-1,0 2 24,-1-4 0,-1 6 0,3-10-445,1-1 516,3 0 0,0-12 0,0 0 0</inkml:trace>
  <inkml:trace contextRef="#ctx0" brushRef="#br0" timeOffset="4">4961 4651 7569,'0'-7'-1087,"1"1"1046,3 6 1,-2 6 0,2 2-1,-3 3 128,-1 2 1,0 0 0,0 3-1,0 2-31,0 1 1,0-4 0,0 6 0,0-4-28,0-1 1,2 1-1,0 0 1,4-2-27,1-2 0,1-4 0,5-2 0,-1 0-16,0 0 0,1-5 0,-1 3 0,1-4 26,-1-1 0,0 0 1,2-1-9,3-4 0,-1-1 0,2-7 0,-5 0 61,-2 2 0,-5-6 0,1 0 1,-1 1-59,-3-2 0,-2 4 1,-1-3-1,-1 0-12,-4 0 1,0-3 0,-5 3 0,2 2-82,-2 1 1,-1 6 0,-1 0 0,0 4-23,-1 1 0,1 1 0,-1 2 0,2 2-42,3 2 1,-3 3 148,3 5 0,-3 1 0,-2-1 0</inkml:trace>
  <inkml:trace contextRef="#ctx0" brushRef="#br0" timeOffset="5">5618 4676 7569,'0'-13'0,"0"1"-174,0-1 1,0 1-27,0 0 0,0 3 1,-1 3-1,-2-1 236,-1 0 1,-6 4 0,2-1 1,-3 2 1,0 4-1,1 1 1,3 2-7,2 2 0,-5 1 1,3 5-1,-1 0 1,0 4 1,1-3-1,-1 4 1,2 0-73,1 2 1,3-3 0,-2 2 0,3-2 40,1-1 1,0 1 0,0-5 24,0 1 1,5-7 0,4-1-5,2-4 1,1-1-1,0 0 1,1-1 27,-1-4 1,-3 2 0,-1-5 0,1-1-4,2-2 0,0-2 0,-1 1 1,-2 0-29,2-1 0,-3 0 0,0 0-41,-2 2 32,5-3 0,-7 9-47,5 0 0,-5 10 0,1 3 0,-1 3 25,1 0 1,-1 7-1,3 0 1,1 1 6,0 3 0,0 2 0,3 0 0,-2 2 12,2 3 0,1-2 0,0 5 0,-2 0-5,0 0 0,-5-5 0,3 4 0,-2-2 35,-2 0 0,2 0 0,0-6 0,-3-1 16,0-1 0,-2-6 0,0 2 0,-2-4-27,-2 0 1,1-1 0,-5-2 0,-1 1 21,-3-3 1,0-5 0,0 1-10,-1-4 0,1 0 0,1-4 0,1-5-48,2-1 1,1-5 0,-3-1-1,4-3-51,0 0 0,2-5 0,4 4 0,0-5-133,0 1 1,1 0 0,2-1-1,3 1-223,0 4 1,7-5 414,3 5 0,1-3 0,-5-2 0</inkml:trace>
  <inkml:trace contextRef="#ctx0" brushRef="#br0" timeOffset="6">5990 4614 7569,'0'-13'-627,"0"6"1,2 2 571,2 5 105,-3 0 1,10 0 0,-4 0 15,0 5 1,3-2 0,-5 5-1,1 2-11,-1 1 0,5-3 0,-3 1 0,1 0-10,0 2 1,1-1 0,3 1 3,0-3 1,5-1 0,-1 1-3,0-3 1,-1-4 0,0-1 0,1-1-9,0-4 0,2-3 0,-1-3 0,1-1-42,0-1 1,0 1 0,-3-1-1,2 0-11,-2-4 1,-1 3-1,-2-2 1,1 1-4,-1 4 1,-1-2-1,-1 1 11,-2-1 0,-1 4 1,2 3-1,0 1 0,-6 2 0,1 7 27,-3 4 0,3 3 1,0 3-1,0 1-2,2 2 0,-3 5 0,4-2 0,-1 5-19,1 4 1,0 1-1,3 5 1,-2-2 2,2 2 1,1 1 0,1 1 0,-1 0-20,-2 0 1,2 2-1,-5 1 1,1-1 17,-3-3 0,2 4 0,-2-6 0,-1 1 32,-2 0 1,-1-4 0,0-3-1,0 0-29,0-5 1,0-1-1,-1-3 1,-3-2-6,-5-1 0,-2-2 1,-1-1-1,0-2-17,-1-3 1,-3-3-1,-2-5 1,0 0-12,0 0 0,-4-2 0,3-1 0,-2-5 1,0-3 1,6-6 0,-1-2 0,2 0 44,1-2 0,2 2 0,2-1 0,2 2 27,1 3 0,2 1 0,4 2 0,0 0-29,0-1 0,0 5 1,2 0-183,2-2 0,3 4 0,5 1 0,2 1-662,2 0 828,4-1 0,4 0 0,1-3 0</inkml:trace>
  <inkml:trace contextRef="#ctx0" brushRef="#br0" timeOffset="7">7342 4787 7392,'-8'0'-506,"0"0"916,5 0-266,8 0 1,4 0 0,7 0-91,-2 0 1,-2 0 0,1 0-126,-1 0 1,1 0 0,-1 0-71,0 0 0,1 0 1,-1 0-1,1 0 16,-1 0 1,-4 0 0,1 0 124,0 0 0,2 6 0,2 1 0</inkml:trace>
  <inkml:trace contextRef="#ctx0" brushRef="#br0" timeOffset="8">7417 5034 7569,'0'13'-730,"0"-4"1,1-2 818,3-3 1,-1 6 0,5-5 0,2 1-92,1-2 1,1 3-1,2-5 1,3 2-26,3-1 0,4-1 0,0-2 27,1 0 0,6-6 0,0-1 0</inkml:trace>
  <inkml:trace contextRef="#ctx0" brushRef="#br0" timeOffset="9">9116 4253 7506,'-13'-6'0,"2"1"0,2 0-157,0 1 1,1 0 0,-3 2-1,1 0 7,2-2 0,4 0 266,-4 4 1,5 1 0,-1 2-3,3 7 1,1 2-1,0 5 1,0 2-32,0 6 0,0 4 0,0 1 1,0 2-12,0 2 0,0 3 1,0 2-1,0 4-37,0-4 0,0 1 0,0-1 0,0 2-8,0-5 1,1 4-1,2-4 1,1-1-22,-1 2 1,-2 0 0,-1-8-1,0-3-185,0 2 1,4-5 0,0-1-1,0-3-56,2-2 0,-3 1 0,5-7 0,1-3 3,3-4 1,0-2-1,2-4 232,2-2 0,-2-8 0,4-8 0</inkml:trace>
  <inkml:trace contextRef="#ctx0" brushRef="#br0" timeOffset="10">9339 4775 7569,'0'-12'-403,"0"6"0,-1 6 401,-4 6 0,4 6 1,-3 2-1,3 1 7,1 1 0,0 5 1,0-4-1,0-2 58,0 4 0,4-6 0,1 6 0,2-4-46,3-4 0,-1 5 0,1-9 0,-2 0 4,2-4 0,1 3 0,1-1 1,1-3 17,-1 0 0,1-7 0,-1-5 24,0 0 1,-3-2 0,-2-2 0,-2-2-1,-1 0 1,0-7 0,0 4 0,-1-1-49,-1 0 1,-8 0-1,-1-2 1,-1 3-36,0 1 0,-1 1 1,-3 4-1,-2 2-128,-2-3 1,2 9 0,-3 0 0,4 4 27,0 1 1,1 1 0,-1 4-1,1 4-112,0 6 0,1-2 0,2 5 232,5-4 0,-3 3 0,0 3 0</inkml:trace>
  <inkml:trace contextRef="#ctx0" brushRef="#br0" timeOffset="11">9897 4699 7569,'19'-11'-933,"-2"-1"757,-3-1 0,-2 1 1,-1-1 90,-3 1 1,2 0 0,-6-1 0,-1 1 115,-2-1 0,-1 0 0,-1 3 218,-3 1 1,-3 0-1,-6 5-201,1 1 1,0 2 0,-2 1 0,-1 1-16,-2 2 0,1 5 0,3 5 0,1-2-42,-1 2 1,1 0 0,0-1 0,1 2-3,2 3 1,0-2-1,3 4 1,1 0-32,-1 1 0,2-5 0,4 2 1,0 0 32,0-1 1,0 1-1,1-4 1,4-1-54,3 1 1,-1-2 0,1-3-1,2-5 56,1-1 0,1-2 1,0 0-1,1 0 31,-1 0 1,2-5-1,1-3 1,2-3-6,-2-2 1,-1 1 0,-2-1 0,0 1 22,1 0 0,-5-1 0,-1 0 1,0 0-6,0 2 1,-3 0-1,3 1-75,-2 2 0,2 5-2,-4-1 1,-2 4-1,5 2 105,-1 3 1,-2 5-1,4-1 1,0 5 7,0 3 0,-3-1 0,3 1 1,0 1-33,0 1 0,0 2 0,2 3 0,-2 0-7,-1 2 1,2-1-1,-3 0 1,1-1-10,-1 1 0,1-4 0,-3-1 0,1 3-26,-1 0 1,-2 0-1,-1-1 1,0-2 5,0-2 1,0 2 0,0-3 0,-1-2 42,-4-1 0,3-3 1,-7-2-1,0 0-2,-2 0 0,-2-2 0,-5 0 0,-1-1-13,0-5 0,-3 2 0,4-3 0,-1 0-81,-3 0 1,2-3 0,0 0 0,-1-5-3,2-3 1,1-3-1,5-2 1,1-1-434,-1-2 1,7 2-1,1-2 482,4 0 0,1-2 0,0 2 0</inkml:trace>
  <inkml:trace contextRef="#ctx0" brushRef="#br0" timeOffset="12">10567 4676 7320,'8'-13'-258,"0"1"0,-5-1 0,1 1 1,-2 0 326,-2-1 1,0 1 0,-2 1 0,-2 1 55,-4 2 0,2 5 1,-3-2-1,-1 1-61,-1-1 0,-1 1 1,-1 6-56,1 1 1,-1 1-1,1 4 1,-2 3 35,-2 4 1,6-2 0,-2 6-1,1-3-55,0 1 0,2 5 0,2-2 0,2 3-62,2-4 1,2 4 0,1-7 0,0 1 64,0 1 1,0-4 0,0 3 0,1-4 2,3 0 1,-1-2-1,5 1 1,2-2 2,1-2 0,1-6 0,1 3 0,-1-4 10,1-1 0,-1 0 1,0-1-1,1-4 18,-1-2 1,1-5-1,-1-1 1,-1 2-12,-3-2 0,3-3 0,-4-2 0,0 3-12,-3-3 1,2 4-1,-2-4 1,-1 2 4,-2-1 0,-1-1 0,0 3-133,0-3 0,0 3 52,0 2 55,0 1 1,0 7 0,0 5 0,0 6 77,0 5 1,0 2-1,0-1 1,0 2 31,0 3 0,1-2 1,2 4-1,1 0-65,-1 1 1,4-4-1,1 3 1,-1-1-101,1-2 1,-1-3 0,4 0 0,0-2-90,3 2 0,1-7 0,-2 0 0,0-5 48,4-1 1,-2 0 112,6 0 0,-1-11 0,5-4 0</inkml:trace>
  <inkml:trace contextRef="#ctx0" brushRef="#br0" timeOffset="14">8682 4155 7280,'-13'0'-256,"1"0"0,4 4 1,-1 0-1,0 4 339,-2 2 0,-6 1 1,1 1-1,0 1-1,3-1 1,-1 6 0,-1 3 0,-2 2-4,2 2 0,1 5 0,3 3 1,2 5 37,0 3 0,2 3 0,-2 7 0,2 1-88,1 2 1,2 5 0,4-1 0,2 3-81,2 1 0,3-1 1,6-1-1,4-1-2,4 0 0,3 4 1,7-8-1,6 0-542,-16-28 1,2 1 341,3 0 0,2-2 0,-1-3 0,2-2 1,33 21-1</inkml:trace>
  <inkml:trace contextRef="#ctx0" brushRef="#br0" timeOffset="15">11881 4663 5910,'2'10'206,"2"0"1,-1-1-1,5-5 1,2-1-121,1 3 1,2-4-1,3 4 1,3-2-11,-1 0 0,2-1 0,7 0 1,0-1-56,2 3 1,1-2 0,-2-3 0,2 0-36,2 0 0,-2 0 0,1 0 1,-1 0-53,-2 0 1,2 0-1,-3 0 1,-2 0-42,-2 0 1,-4-3 0,3-2 0,-3 3 33,-1-1 1,-2 0-1,-3-1 73,-1 1 0,1-4 0,-1-1 0</inkml:trace>
  <inkml:trace contextRef="#ctx0" brushRef="#br0" timeOffset="16">12180 4353 7334,'6'16'163,"-2"3"0,-1 0-106,1 3 0,-3 2 0,4 6 0,-2 3-45,0 3 1,-1 6 0,2 4 0,-3 2 43,-1 1 0,0 3 1,0 0-1,0-1-85,0 3 0,-4-2 1,0-3-1,2 0-450,0-4 1,4 2 0,1-7 478,6-4 0,2 1 0,1-5 0</inkml:trace>
  <inkml:trace contextRef="#ctx0" brushRef="#br0" timeOffset="17">13433 4266 7486,'-8'3'-633,"4"4"649,3 5 0,1 5 0,0 0 1,1 3 3,3 4 1,-1 2 0,5 1 0,2 4-17,1 0 1,-3 1 0,-1 3 0,0-4-9,-1 0 0,-3 6 1,1-5-1,-2-1-3,-2-4 0,0-3 0,1-2 0,2-3 6,1-1 1,0-5 0,-4-5-2,0 2 25,0-5 1,0-1-34,0-8 0,-4-3 1,0-5-1,0 0-6,-2-1 0,5 1 0,-3-1 0,2 0-9,2-4 0,0 3 0,0-2 0,0 2-1,0 0 0,6 7 0,1-1 0,1 0 13,0 1 1,2 0 0,6 4 0,0-1 16,-1 1 0,3 2 0,-2 1 0,-1 0 17,-1 0 0,3 4 1,-1 1-1,-1 1-16,-1 5 1,-1 0-1,-1 3 1,-1 1-1,-3 2 1,3-1 0,-4-3-1,1-1 22,-5 0 1,-1 1 0,-2-1 0,0 1 12,0-1 1,-2-4 0,-1 0 0,-6 1-13,-1-2 0,-3 2 0,0-5 0,1 0 4,-1 2 1,-1-6 0,-1 6 0,-1-5-7,2-1 0,-1 0 0,2 0 1,2 0 3,-2 0 1,0-1 0,1-2-57,-1-1 0,6-6 0,-1 2-91,3-3 0,1-2 0,4 1-16,0 0 1,1-1-1,3 1 133,4-1 0,9 1 0,2 0 0</inkml:trace>
  <inkml:trace contextRef="#ctx0" brushRef="#br0" timeOffset="18">14176 4750 7447,'8'4'0,"-1"2"0,0-1-248,0 0 1,2 5 0,2-3 0,2 0 318,-1-3 0,1-2 1,-1-2-1,1 0 67,-1 0 1,6 0-100,2 0 1,-2-6 0,-1-1 0,-3-1-39,-2-1 0,1 2 0,-1-7 1,0-1 13,1-2 1,-5-1 0,1 2 0,-1-5-78,-2-3 0,0 0 0,-6-3 1,1 0-20,4-2 0,-4-1 1,4 1-1,-5-3 21,0 0 0,0-3 0,-4 1 0,0 0 19,1 1 1,-2-2 0,2 5-1,-2-1 26,-1 2 1,5 0 0,-3 2 0,1 1 21,-1 1 0,2-1 0,-2 7 1,3 2 55,1-1 0,0 1 0,-2 7 30,-2 1-88,3-1 1,-5 10 0,6 0 0,-1 7 10,-3 4 1,2 6 0,-2 3-1,2 6 8,-3 3 0,4 3 0,-3 4 1,3 1 16,1-4 1,0 7-1,0-3 1,0 1 35,0 1 0,0-2 1,0-1-1,0 2-8,0 0 1,4-6 0,1-2 0,1-3-11,-1-2 1,5 3-1,-2-9 1,3 0-49,2-2 0,-1 0 0,0 0 0,-1-1-64,-2-4 1,6-2 0,-3-4 0,2 0-85,0-3 0,-2 2 0,1-2 0,-1 1-51,0-2 1,5-4 0,-1-2 0,0 0 187,-3-3 0,0-2 0,5-4 0,1 2 0</inkml:trace>
  <inkml:trace contextRef="#ctx0" brushRef="#br0" timeOffset="19">14847 4563 7343,'5'0'-226,"1"2"0,-7 1 1,-2 3 234,-1 1 0,-5 5 0,5 5 0,1-2-1,-3-2 1,4 1 0,-2 0-1,3 4 21,1-3 0,0-1 0,0-3 1,1 2-19,3 0 0,4 0 0,5-2 0,-2-2-7,1-1 1,1-5 0,-1 1 0,2-2 9,3-2 1,-4 0-1,5 0 1,-4-2 19,4-2 1,-5-3 0,3-5 0,-2 0-10,-2-1 1,0-1-1,1-1 1,-2-3-24,-3-1 1,-1 1-1,-3-1 1,-1 0-7,0 1 0,-2 1 1,-2-2-1,-2 1 2,0 3 1,-8 1 0,3 3-1,-3 0-25,-2 4 1,1 4-1,0-1 1,-1 3-115,1 1 0,-1 0 1,2 1-1,-2 3 20,0 4 1,6 3 0,-1 2 0,3-1 120,2 1 0,-4-2 0,0 2 0</inkml:trace>
  <inkml:trace contextRef="#ctx0" brushRef="#br0" timeOffset="20">15293 4527 7314,'7'-4'-574,"2"-1"1,-1-4 498,4 1 1,-5-3 213,-3-2 1,-2 5 0,-2-1-18,0 0 0,-6 2-91,-2-1 1,-3 5 0,-2-1-1,2 2-38,-2 2 0,4 0 0,1 0 0,0 2-20,1 2 1,-3-1 0,5 4 0,0 0 0,-1 0 0,2 1 0,4 4 0,0 1-16,0-1 1,0 0-1,0 1 24,0-1 1,0 1-1,1-2 1,2-2 10,1 0 1,6-8 0,-2 4 28,3-3 1,1-2-1,1 0 1,0 0 17,-2 0 1,2-7 0,-1 0-22,1-5 1,-4 2-1,-3 0 1,1 2 50,0-3 1,-3 1 0,4-2-75,-4 0 0,0 3 21,-4 1-29,0 5 0,5 3 1,-1 9 8,-2 2 0,0 2 0,-1 2 1,3 4 6,-1 0 0,5-3 0,-4 5 0,1 1 17,1 1 0,-4 2 1,5 0-1,0 0 18,-1-1 1,-3 2 0,4 0 0,-4 0-18,1 4 1,0-2 0,-4-2 0,0 3 1,0 0 0,0 0 1,0-4-1,0-2 9,0-3 1,0 4 0,-1-5 0,-2 1-24,-1-4 1,-4 1-1,2 1 1,1-3 20,-1-2 1,-4-4 0,3-1 9,-5 1 0,0-3 0,-1-2 0,1-2 0,0-2 0,-1 0 0,1 0 0,-1 0-28,1 0 0,-1-6 1,2-2-1,-2-3-81,0-2 1,1 0-1,-1-2 1,2-3-66,3-2 1,0 4 0,2-6 0,4 3-82,0-1 1,2-3-1,0 4 1,2-3 4,2 2 0,3 4 209,5-6 0,6 2 0,1-5 0</inkml:trace>
  <inkml:trace contextRef="#ctx0" brushRef="#br0" timeOffset="21">15726 4366 7360,'-7'5'-343,"2"-3"1,5 3 0,0-5 0</inkml:trace>
  <inkml:trace contextRef="#ctx0" brushRef="#br0" timeOffset="22">15701 4389 7569,'-7'8'-1175,"2"-3"1301,5-5-89,0 0 1,0-5-18,0-3 0,0 1-20,0-1 1,1 1-17,3-1 0,-1-2 11,6 6 0,-5 0 38,5 4 0,-2 0 1,6 0-19,-1 0 1,-1 1 0,-1 3-1,-2 5 18,2 2 1,-1 1 0,1-1 0,-3 4-27,-1 2 0,2 1 1,-3 3-1,1-2-1,-1 0 1,-1 3 0,-4-3 0,2 1 3,2-4 1,-3 2 0,3-1 0,-2-2 6,-2-2 0,-2 0-12,-2-1 0,-3-2 0,-4 1 11,3-3 1,-3-5-21,3 1 1,2-4-5,3-4 1,1-3 0,2-5 0,0-1-39,0 1 0,0-1 0,0 1 0,2-2 23,1-3 1,0 4 0,5-6 0,0 4 8,-1-2 0,4-1 0,-2 2 0,0-4 5,-1 1 0,4 0 0,-6 4 0,3-2 36,-1 2 0,-5 1 0,3 2-15,0-1 1,-5 2 0,6 2 30,-1 0 1,-1 1-15,-5-4 0,0-1 2,0 1 0,0 4-47,0-1-139,0 7 121,0-5 1,0 9 32,0 3 1,0 1-1,0 7 1,0-1 23,0 1 1,-2 0 0,-1 3 0,-1 1-14,1 2 1,2-2-1,1 3 1,1-1 70,3 0 1,-2-3-1,4 3 1,-1 0-1,3-4 0,1 3 0,2-1 1,-4-2-22,3-2 1,2 0 0,4-2 0,0-1 70,0-2 1,-3-1 0,1 2 0,1-2 14,2-1 0,0-2 0,-1-4 1,0 0-90,-1 0 0,0 0 0,2 0 0,-2-1-180,0-4 1,3 3 0,-1-7 0,-1-2-315,2-4 0,-3 0 437,7-6 0,-2-5 0,5-6 0</inkml:trace>
  <inkml:trace contextRef="#ctx0" brushRef="#br0" timeOffset="24">6139 6375 6418,'13'-7'-37,"-1"3"39,0 2 1,1 2 0,-1 2-1,1 1 1,-2 1 44,-3 4 0,3-4 0,-1 3 1,5 4 0,-2 0 1,4 0-1,-3 2-43,-2-1 0,5 1 0,-1 0 0,1-1-27,1 1 0,-5-1 0,4-1 0,-3-1-56,-2-3 0,2 2 0,1 1 1,2 1-24,-2-3 1,-1-3 0,-2 1 100,0 0 0,1-3 0,-1-3 0</inkml:trace>
  <inkml:trace contextRef="#ctx0" brushRef="#br0" timeOffset="25">6958 6251 7157,'-7'0'-427,"-4"0"0,8 0 522,-5 0-56,5 0 0,-4 0 0,3 0 49,-4 0 0,1 0-39,-1 0 1,3 3-21,-3 2 0,1 4-27,-1 0 1,-2-2 0,5 1-5,-2 2 1,4 0 0,-2 3 0,1 0 6,-1-1 1,-3 2-1,3 1 1,-1 2 22,1 3 0,-4-3 0,4 3 0,-1 1-21,1 4 0,-5-2 0,3 0 0,-1 0-3,0-1 0,-1 8 0,-3-5 0,1 1 11,3 0 0,-3-1 0,2-1 0,0 0 11,1-4 0,-3 4 0,4-4 0,-2 0 0,1 0 0,5-2 0,-2 2 1,1 0-16,0-1 1,-2 4 0,3-6 0,-2 2-10,-2-1 1,4 3-1,-2-2 1,1 3-12,-1-1 0,0-6 1,2 5-1,-1-1-46,1 0 1,2-3-1,1 1 1,0 1-132,0-2 1,1-1 0,5-6 185,6 0 0,6 0 0,7 3 0</inkml:trace>
  <inkml:trace contextRef="#ctx0" brushRef="#br0" timeOffset="26">10133 3981 7569,'-13'-12'0,"1"-1"0,0 0 0,-1 2-594,1-2 1,-5 1 513,1-1 0,-2 1 0,3 0 0,-3-1 0,-2 1 0,-2 1 149,-1 2 1,-2-2-1,0 3 1,0-3-24,1 4 1,-5-2-1,0 3 1,1 1-30,2-1 0,-3 2 0,0 4 1,2 0-12,0 0 1,-1 0-1,-3 0 1,1 0-1,0 0 1,-5 5-1,3 4 1,-1 1 11,0 3 1,0 0-1,-4 0 1,0 2-13,0 2 0,-1 5 0,1-1 0,0 2 2,0 1 1,1 2 0,0 3 0,2 0-13,-1 4 1,-6 3 0,6 3 0,1 0 19,-2 1 1,6-1 0,1-1 0,4 1 0,4 2 1,-1-1 0,6 4 0,2 0-17,4 0 0,-1 0 0,4 5 0,-1-2-15,0-1 1,5 5-1,-1-4 1,3 3-14,1-2 0,0 10 0,1-8 1,3 1-6,4 0 0,3 2 0,3 2 0,3-1 11,3-3 1,5 6 0,3-8 0,2 2 20,2 0 1,1-4 0,5 0 0,2-6-8,2-2 1,5-2 0,-3-2-1,3-2 19,2-3 0,-2-5 0,8-5 0,-1-3 17,0-3 0,5-4 0,0-1 0,0-5 27,3-2 0,0-4 0,0-2 0,3-5-51,0-1 0,-2-7 0,3-2 0,-3-3 7,-6-4 0,-25 10 0,0 0 0,27-16 1,-1-3-7,-2-4 0,-27 18 1,0-1-1,26-19 1,1-1 13,-1 0 0,-6-3 0,-3-4 0,-1-1-1,-1 0 0,-2 1 1,-8-2-1,-2-1 6,-2-3 0,3-3 0,-5 4 0,-5-2 4,-5-4 0,-1 4 0,-4-2 1,-2 0 12,-5 7 1,-2-8 0,-5 8 0,-5-1 6,-6 2 0,-5 3 0,-9-1 0,0 2-39,-3 5 1,0 2 0,-7 2 0,-2 1-63,-1 3 0,-4 7 0,1 7 0,-3 2-2,-1 6 0,-7 3 1,0 12-1,-1 4-719,-1 9 773,-2 10 0,-5 5 0,0 5 0</inkml:trace>
  <inkml:trace contextRef="#ctx0" brushRef="#br0" timeOffset="27">9587 6436 7507,'6'8'-424,"-4"2"367,7-1 1,-3 2 0,4 1 0,-2 1 42,2-1 0,-3 1 0,0 0 1,0 2-124,0 2 1,-3 4-1,3-3 1,-2 0 135,-2 0 0,0 4 0,-1-2 0,2 1 11,-1 1 0,3-3 0,-2-4 0,-1 2 4,-2-2 1,0-1-1,2-2 62,1 1 1,0-5 49,-4-1-105,0-3 0,0 0 1,0-8-65,0-4 1,0-8-1,0 0 1,0-1 32,0-1 0,0 3 0,0-5 0,0-3-10,0 0 1,0-3 0,0-1-1,0-4 23,0 0 0,0 1 0,0-3 0,3 0 2,0 1 1,0-2-1,4 4 1,-1 0-3,1-1 0,-2 4 0,3 5 0,1 2-5,2 2 0,-2 2 1,-1 4-1,2-1 1,1 1 0,-3-1 1,0 1-1,2-1 0,1 0 1,5 6 0,1-1 0,-1-2 0,2 3 1,-4-1 0,4 3-1,-1 2-1,-1-3 0,5 5 1,-3-3-1,0 4 11,0 4 0,2 0 1,-3 7-1,-1-3 12,-3 7 1,-1 2 0,1 5 0,-1-1 49,0 1 0,1 0 0,-1 0 0,1-2-24,-1 2 0,0 0 0,1-1 0,-1-1-19,1-2 0,-1 2 1,0-1-1,1-1-8,-1 0 0,1 3 1,-2-3-1,-2 0-23,-1-1 0,-1 3 1,3-1-1,-3-1-90,-2 0 1,1 4 0,-3-3 0,1 0-2,-1-2 0,2 1 0,-1-1 1,0-3-33,-4-1 1,0-3 0,0-2 42,0 2 0,0-3 1,0-1-1,-5 0 82,-3-3 0,-3 4 0,-2-1 0</inkml:trace>
  <inkml:trace contextRef="#ctx0" brushRef="#br0" timeOffset="28">9761 6710 7542,'12'0'46,"6"-6"0,3-2 1,2-3-274,2-2 1,1 1 0,3-2 0,4-3 210,3-3 0,1 1 1,2-2-1,2 0 108,4 2-92,4-10 0,0 9 0,1-12 0</inkml:trace>
  <inkml:trace contextRef="#ctx0" brushRef="#br0" timeOffset="29">15342 3572 7569,'-14'-13'0,"-1"2"0,-2 2 0,1 2-15,-2 1 0,3-3 0,-4 5 1,0-3-1,-1-2 0,-2 1-130,-1 0 0,-3 4 1,2-3-1,-1 0 1,0 1-1,0 0 156,0-1 1,-4 4-1,1-3 1,0 2-34,2 0 1,0 0 0,-2 4 0,-1 0-7,2 0 1,-4 0-1,2 1 1,2 2 2,1 1 0,-3 6 0,-2-3 1,1 2 15,0 4 1,-5-3 0,4 7-1,-3 0 1,2-1 0,0 8 0,-3-1 0,5 5 4,-2 0 0,-2 3 0,3 2 0,-3 3 21,1 0 0,5 7 1,-1-2-1,5 4 23,4 2 1,-3 0 0,5 1-1,1 1-25,-2 2 0,3 2 0,3 0 0,1 2-12,-1 0 0,5 3 0,1 1 0,2-2-39,2-2 1,2 3-1,1-5 1,0 0 13,0-2 0,7 1 0,4 0 0,5-1 9,3 2 0,3-5 1,6-3-1,2 1 13,2-2 0,2-1 0,6-2 0,3 0 10,1-1 1,2-1 0,2-3-1,0-2-3,2-1 1,-3-4 0,8 3 0,0-3-5,3-6 0,1 1 0,0-8 0,-1-1 10,2-1 0,0-5 1,3-3-1,-1 0 4,5-3 1,-5-8 0,1-3-1,-4-4 37,0-6 0,1 0 0,-1-9 0,-3 0-25,0-2 1,1-6 0,-4 3 0,-4-1-26,-2-5 1,-1 4 0,3-10 0,-4 4-10,-4-1 1,-3-7 0,0 2 0,-3-5-5,0-3 1,-6-5 0,-4 3 0,-1-2 7,2 0 0,-6 4 1,-1-4-1,-2 0 66,-6 2 0,-3-8 0,-5 5 0,0 1 93,-5 1 0,-3-1 0,-9 5 1,-3 1-80,-3 1 0,-9 1 0,-4 1 0,-5 0 0,-2 4 0,-5 2 0,-6 7 0,-3 3-235,-4 4 1,-5 3 0,-6 8-1,0 6-95,34 8 1,-1 2 0,0 2 0,-3 2 0,0 1 0,0 2 250,-3 5 0,1 2 0,2 4 0,-2 2 0,1 5 0,1 3 0,2 0 0,1 1 0,3 2 0,0 0 0</inkml:trace>
  <inkml:trace contextRef="#ctx0" brushRef="#br0" timeOffset="30">14647 5977 7569,'13'6'-97,"0"3"1,-2 2 0,2 0-62,-1-3 1,5 5 0,-1-3 0,-1-1-1,-1 3 1,-1-1 242,-1 2 0,5 0 1,-1 2-1,-1 2-92,-1-2 1,4-1-1,1 3 1,1-2-27,-4 1 1,3-2 0,-2-2 0,1 1-29,0-1 0,-2 1 0,-3-2 0,-1-2 17,0 0 0,1-5 1,-1 3-1,1-2-29,-1-2 1,0 2 0,1-2-51,0 1 123,-7-2 0,5-8 0,-4-1 0</inkml:trace>
  <inkml:trace contextRef="#ctx0" brushRef="#br0" timeOffset="31">15193 5841 7383,'-2'-6'-311,"-2"0"0,2 5 0,-5 2 383,1 5 1,-3 0 0,0 7-1,-1 6-21,-3 6 0,-5 7 0,-3 8 0,-2 8-88,-2 4 1,-1 4 0,-3 8 0,10-32 0,1 0 44,-2 1 0,0 1-419,-3 2 1,-1 0-1,0-2 1,-2 0 0,-30 41-1</inkml:trace>
  <inkml:trace contextRef="#ctx0" brushRef="#br0" timeOffset="32">7863 7862 7569,'4'9'0,"0"0"0,2-5 0,-3 4-155,1 1 1,1 3-5,-1 0 0,-2-4 0,3 1 0,-1 0 1,1 2 150,-3 2 1,1-1 0,0 1 0,1-2 4,-1 1 1,-2 6 0,-1-3 0,0 2-22,0-4 0,0 3 0,1 1 0,2-2-59,1-2 0,2 0 0,-3-1 1,2 1 82,2-1 0,-4 1 0,2 0 0</inkml:trace>
  <inkml:trace contextRef="#ctx0" brushRef="#br0" timeOffset="33">8173 8011 7569,'8'7'-327,"1"-2"1,-5-5 0,4 0 0,2 0 233,1 0 1,1 0 0,1-3 27,-1-1 0,-4-4 0,-1 2 69,-1-1 1,2-1 59,-4-4 1,0 2-41,-4 3 1,0 2 15,0-3 1,-1 6 0,-3-2-68,-5 2 0,2 4 0,-1 2 29,-1 4 1,-1 3-1,0 2 1,2-1 36,-2 1 1,5 3-1,-1 2 1,2 0-7,0-1 0,0 3 1,4-2-1,0-4 8,0 1 0,0-4 0,1 2-45,3-1 1,3-5 0,6-2 0,-1-4-125,1-1 0,-1-1 128,0-4 0,1-6 0,-1-10 0</inkml:trace>
  <inkml:trace contextRef="#ctx0" brushRef="#br0" timeOffset="34">8272 7701 7569,'13'7'0,"-1"5"0,1-6 0</inkml:trace>
  <inkml:trace contextRef="#ctx0" brushRef="#br0" timeOffset="35">9897 7826 6421,'0'-7'198,"1"-1"-100,4 5 1,1 2 0,7-4-89,-1 4 0,1 1 0,-1 0 0,0 1-1,1 4 1,-1 1 0,1 7 0,-1 1-6,0 1 1,2 1-1,1 4 1,2-1-12,-2 0 1,-1 1 0,0 2 0,1-2-34,1 2 0,1 1 0,-5 1 0,1-3-70,-1 0 0,2-4 0,1 3 0,2-2-6,-2-4 0,0-1 0,0-6 0,2-1 116,-2-6 0,10 0 0,1 0 0</inkml:trace>
  <inkml:trace contextRef="#ctx0" brushRef="#br0" timeOffset="36">10691 7615 7569,'-11'1'0,"1"2"-759,2 1 455,5 0 0,-7-2 173,6 2 1,-5-3 175,0 2 1,0 1 0,-1-2 3,2 3 1,0 5-1,-3-2 9,2 3 1,-2 0 0,3 4 0,-3 0-9,-1 1 0,3 7 0,1-2 0,-2 5-18,-1 4 1,-1-1-1,0 1 1,-1 2 0,1 0 1,-1 3-1,2-1 1,2 0-53,0-1 1,3 7 0,-3-3 0,5 2 26,3 0 1,-3-1-1,-1 2 1,3 0-21,0 1 0,2-1 0,-1 0 0,-2 1 9,-1 0 0,0 0 1,4-1-1,0-2-4,0-4 1,0-2 0,0 2 0,0-5-29,0-3 0,0-6 0,0-1 0,0 0-82,0-5 1,0 1 116,0-4 0,5 1 0,2 1 0</inkml:trace>
  <inkml:trace contextRef="#ctx0" brushRef="#br0" timeOffset="37">11100 8260 7343,'13'3'-353,"-1"2"1,0-3 0,1 0 357,-1-2 0,1 0 0,0 0 0,2 0 23,2 0 0,4-2 0,-3 0 0,-1-3-20,1 3 1,3-4 0,-2 3-1,-2-1-61,1-2 0,2 5 1,-3-5-1,0 1-40,0 2 0,-3-1 0,3 4 93,-3 0 0,-2-6 0,0-1 0</inkml:trace>
  <inkml:trace contextRef="#ctx0" brushRef="#br0" timeOffset="38">11237 8607 7336,'0'13'-343,"0"-2"1,1 1 288,3 1 0,7-6 0,7-2 1,1-5-54,3 0 0,2 0 1,1-5 106,-1-3 0,7-9 0,0-1 0</inkml:trace>
  <inkml:trace contextRef="#ctx0" brushRef="#br0" timeOffset="39">12303 8558 6885,'-12'0'-548,"3"-6"572,1-2 0,4-3-36,-4-2 0,5 0 0,-1 1 0,1-1 27,-1 1 0,3-1 0,-4 2 0,4-4 18,1 0 1,-3 0 0,-2-5 0,2 1-15,2 0 1,1-3 0,0-2-1,0-1-21,0 1 1,0-6-1,0 2 1,0-2 4,0 0 0,4 2 0,1-3 0,1 1-12,-1 2 1,4-2 0,-3 0 0,0 2-1,4-3 0,1 5 0,3-2 1,1 3 2,1 4 0,2-2 0,-3 5 0,3 1 3,1-1 0,-2 6 0,2 4 1,1-2 1,-1 4 0,-3 1 1,4 5-1,-1 0 1,0 0 0,-4 5 0,2 4 1,-3 1-2,-2 2 1,1 2-1,-1 4 1,0 2 5,1 4 1,3-2 0,1 1 0,-2-2 1,-1 0 1,-2 3-1,1 1 1,-1 0 12,0 0 0,1 0 1,1-2-1,1 2 2,1-5 0,1 4 0,-5-3 0,1 2-15,-1 1 0,0 1 0,1-1 1,-1-3-51,1 1 0,-5-4 0,0 5 0,0-4 30,0-1 1,-3 3 0,-5-6 0,0 2-54,0-4 1,0 0-1,0-1 1,0 1 20,0-1 1,-4-1-1,-2 0 45,-1-1 0,-6 0 0,-7-3 0</inkml:trace>
  <inkml:trace contextRef="#ctx0" brushRef="#br0" timeOffset="40">12216 8321 7569,'-12'-6'-163,"4"4"-74,-1-6 1,5 4-1,-3-4 196,2-3 0,6 3 1,7-3-1,5 3 23,-2-1 0,1 2 1,1-1-1,0 3 5,4-3 0,-2 4 0,7-2 0,-1 0-39,2 2 0,6 3 0,2 1 0,1 0-67,2 0 0,6 0 0,2 0 119,-3 0 0,0-6 0,-2 0 0</inkml:trace>
  <inkml:trace contextRef="#ctx0" brushRef="#br0" timeOffset="41">13767 8136 7327,'12'0'-214,"0"0"1,1 0 0,1 0 0,1 0 0,3 0 262,1 0 0,0 0 0,3-2 0,-1 0 85,1-3 0,0 2 0,0 3 0,-1 0-14,1 0 1,1 0 0,2 0 0,0 0-51,0 0 0,-1 0 0,1 0 0,1 0-64,-2 0 1,2 0 0,0 0-1,0 0-4,-2 0 1,-1 0 0,-1 0-1,1 0-366,-3 0 0,-5 0 0,2 0 0,-3 0 364,-2 0 0,0 0 0,1-6 0,0-1 0</inkml:trace>
  <inkml:trace contextRef="#ctx0" brushRef="#br0" timeOffset="42">14176 7751 7569,'-13'0'15,"7"6"0,0-4-9,6 7 1,0-1-1,0 5 1,1-1-95,4 0 1,-3 4-1,5 3 1,0-1 53,0 0 1,-3 4 0,3-3-1,0 1-1,0 0 0,-3 6 1,3 3-1,0 0 7,0 1 0,-3-2 0,3 4 0,0-1-80,-1 1 0,1 0 0,4 1 0,-4-3 34,-3-1 1,5-2-1,-3 1 1,-1-5-16,0-3 1,5-4 0,-2-1 88,3-5 0,2 0 0,0-3 0</inkml:trace>
  <inkml:trace contextRef="#ctx0" brushRef="#br0" timeOffset="43">14870 7280 7569,'7'0'-839,"4"0"820,-2 0 0,2 1 0,2 4 0,3 3 9,0 3 1,1 1 0,-4 2 0,-3 0-60,-1 4 1,1 3-1,-1 1 1,2 0 83,1-2 1,-4 7 0,1-2 0,0 2 13,2 4 0,2-4 0,-1 7 1,0 1-29,-5-1 1,4 4 0,-3 0 0,0-2-7,0-3 1,-4 1 0,3-3 0,0-2-1,0 2 1,-5-2 0,2-5 0,-2 0 6,-2-4 1,4 4 0,1-4 0,-3 0-2,-1 0 0,-2-4 0,-1 0 16,-3-2 0,-5-8 14,2 0 1,3-6 0,1-6-15,2-1 1,1-6 0,-2-1 0,-1-4 7,1-2 1,3 3-1,0-4 1,0 0-9,4-3 0,-1 4 0,5-1 1,3 1-41,-1 0 1,2-2 0,2 6 0,1 0-6,2 2 1,3 7 0,-2 0 0,2 1 22,2 2 1,0 0 0,0 0 0,-1 1-3,0 1 1,3 2 0,2 0 0,-2 2-1,0 1 0,1 4 1,0 2-1,-2 0 0,-2-1 1,1 4 0,-5 1-1,-2 0-12,-1 4 1,-2-3 0,-1 4 0,-1-2 7,-1 1 0,-7 3 0,2-2 0,-3-1 1,-1 1 1,-4 0 0,-3-4 0,-2 0 11,-4 3 1,-9-1-1,1-5 1,-2-1 82,-1-1 1,-2-5 0,-3 3-1,0-3-7,-4 0 0,2 1 0,-2-1 1,2-1-34,1-1 0,2-2 1,-3 0-1,0-2 12,4-2 0,1 1 0,1-6 0,2 1-50,2-4 1,0-1-1,7 1 1,3-1-216,0 2 1,5-6 0,-2-2-1,3 3-107,2-2 1,7-5 314,5 3 0,7-3 0,3-2 0</inkml:trace>
  <inkml:trace contextRef="#ctx0" brushRef="#br0" timeOffset="44">16248 7565 7429,'3'9'-456,"3"-2"0,1-1 470,3 1 1,0 2 0,3 3 0,0 0 117,4 1 0,-3-1 0,4 1 0,-2-1-101,1-1 1,5-1 0,-3-2 0,3 2-19,-3 0 1,2 3 0,4-1 0,0-1-53,1-2 1,-4 2-1,1-3 1,-3 3-6,2 1 1,-3-1-1,0-1 1,1-2-30,-1 2 1,-4-3-1,2 0 1,-4 0-45,0 0 0,-1-6 0,1 5 117,-1-6 0,1 0 0,-1 0 0,1 0 0</inkml:trace>
  <inkml:trace contextRef="#ctx0" brushRef="#br0" timeOffset="45">16768 7093 7569,'0'7'-1242,"0"0"1169,0-2 0,0 7 1,0 8 138,0-1 0,0 0 0,0-4 0,0 3-40,0 2 1,0 0-1,0 5 1,-1 0 65,-4 0 0,0 1 1,-5 2-1,2 5-37,-7 4 0,2 1 0,-4 5 0,-1 5 0,-3 5 1,-4 2 0,-4-1 0,-4 3-53,17-26 1,-3-2 0,-1 2 0,1-3 0,-1 3 0,-2 0-1,0 1 1,0 1-330,1 0 1,-1 0 0,-4 3 0,0-2 325,0 0 0,1 2 0,-2 1 0,-4-2 0,-25 35 0</inkml:trace>
  <inkml:trace contextRef="#ctx0" brushRef="#br0" timeOffset="46">9240 9735 7569,'-9'0'93,"1"0"0,0 0 0,-4 0-202,-1 0 1,1 5-1,-1 2 1,1 3 30,0-2 1,-5-1-1,-1 6 79,-1 0 0,-2 0 0,-2 2 0,-1 3 0,2 1-57,0-1 0,-4 3 0,4-1 0,-3 5 38,0-1 0,-2-1 0,6 0 0,-1-4 3,1-1 0,3 3 0,6-6 1,0 2-68,-1-4 1,5 0-1,1-1 13,2 1 1,2-3-1,7-1 1,4-6 53,3-2 0,2 3 0,0 2 0,3-5 57,0 1 0,9-2 0,-3 0 0,0 0 18,1 0 0,1 0 1,1 0-1,-1 0-36,1 0 0,-4 0 1,-2 0-1,-1 0-1,-3 0 0,-1 2 0,-1 1-45,-1 7 0,-5 0 0,-2 2 0,-1 0-27,1 1 1,-3 4 0,-6 0 0,-4 2 28,-3 5 0,-3 0 0,-2 4 1,-5 2-1,-2 1 0,-2-3 1,1 2-1,1 0 19,-2-2 0,6 2 0,-9-2 0,2 2-5,4 2 1,-3-4 0,4 7 0,-1-2-19,2-2 0,2-1 1,5-6-1,2-3 4,3 1 1,-1-7 0,4 5 0,3-1-1,0-5 1,2-4-1,2-2 1,2 0 51,4-1 1,3 3 0,3-4-1,1-2 101,2 2 0,5-2 0,-2-3 0,2 3-54,-1-1 0,7 2 0,-4-5 0,3 0-5,-1 0 0,3 5 0,1-2 0,0 1-41,1-3 1,-2-1 0,-5 0 0,1 0-73,0 5 0,2-3 0,0 2 0,-4-3-85,1-1 0,-1 0 1,2 0-1,-2 0 62,-2 0 0,2 0 62,-2 0 0,2 0 0,2 0 0</inkml:trace>
  <inkml:trace contextRef="#ctx0" brushRef="#br0" timeOffset="47">9785 9947 7569,'13'0'-245,"-5"4"1,2 0-1,2 4 88,3 1 1,3-2 0,-1 1 233,3 3 1,4-3 0,1 3 0,-2-4 0,-1 4-70,-1-1 0,4-1 0,4-1 0,-2 1-39,-1 2 0,-1-3 0,0 2 0,0-2-43,0-2 0,-1 3 1,1-3-1,-1-1-43,-4 1 0,4-1 0,-4-5 0,2 0 117,-1 0 0,2 0 0,-3 0 0</inkml:trace>
  <inkml:trace contextRef="#ctx0" brushRef="#br0" timeOffset="48">10641 9661 6063,'0'13'66,"-1"-1"0,-2 1 1,-2 0-18,-2 3 0,3 2 0,-5 6 1,1-1-24,1 3 1,-3 6-1,5-1 1,-1 1-15,2 1 0,-5 6 0,3-1 0,-1 0 8,-2 1 0,2 0 0,-2 6 0,1-1 3,1 0 1,-4-3-1,4 4 1,-1-4-13,0 0 1,1 1-1,-3 0 1,3-2-36,2-1 0,-3-2 1,4-1-1,1 1-65,1-4 1,2-2 0,0-8 0,0 1-298,0-3 386,6-4 0,1 2 0,5 1 0</inkml:trace>
  <inkml:trace contextRef="#ctx0" brushRef="#br0" timeOffset="49">11050 10319 7569,'13'-5'-264,"1"0"59,2 4 0,-1-6 0,6 0 1,1-1-1,2-2 228,0 2 0,1-3 0,1 2 0,-2 0-17,1 1 1,-1 1 0,1 2-1,-1 1-91,-4 0 1,2-1 0,-5 5 0,-2 0 84,-1 0 0,4 0 0,1 0 0</inkml:trace>
  <inkml:trace contextRef="#ctx0" brushRef="#br0" timeOffset="50">11224 10665 7569,'7'12'-50,"4"-5"0,-8 4 1,6-7-84,5-1 1,4-3 0,8 0 0,2-3-515,1-1 647,11-7 0,-2-1 0,12-6 0</inkml:trace>
  <inkml:trace contextRef="#ctx0" brushRef="#br0" timeOffset="51">12576 10480 7350,'0'8'-1344,"0"0"1344,0 2 0,1 0 0,2 3-48,1-1 1,5 0 117,-5 1 306,0 0-240,-4 0 0,-2-7-47,-2-1 0,-3-10 0,-4-3-76,3-3 0,-2-2 0,5 0 0,-1-2 0,1-2 1,-3-5-1,2 3 1,1-3 7,-1 2 0,-2-5 1,2-3-1,1 0 11,-1 2 1,-2 1 0,4-1 0,1-2-4,2 0 1,1-2-1,0 6 1,0-1-15,0 0 0,0 5 0,1-2 0,3 1-31,5 2 0,3 0 1,-1 5-1,3 1-65,2 1 0,-1 4 0,5 1 1,-1 1 40,0 6 1,-2 0 0,4 0 0,1 6 14,1 1 1,0 6 0,-1 4 0,-1 2 44,1-1 0,3 11 0,-2-3 0,2 3-19,0 7 1,-2-3-1,0 3 1,-3-3-22,2 1 0,-2 0 1,-1 1-1,-1-3-30,-3-3 1,0 1-1,-1-7 1,0 0-15,-3-3 0,-3-6 0,2 4 0,-4-5-110,0 0 1,-2 0 173,-4-1 0,0-5 0,0-2 0</inkml:trace>
  <inkml:trace contextRef="#ctx0" brushRef="#br0" timeOffset="52">12588 10380 6196,'18'-3'-81,"3"-2"1,4-5-1,4 2 1,2-2 80,1-3 0,4-5 0,-3-1 0</inkml:trace>
  <inkml:trace contextRef="#ctx0" brushRef="#br0" timeOffset="53">13284 10219 6624,'3'-8'-55,"3"0"1,0-1 43,5 2 0,-1-2 0,3 3 0,-1 0-11,0 1 0,-1-3 0,-1 3 13,4 3 1,1 1-1,-2 1 1,0 1 39,-2 4 1,2 2-1,0 5 1,1-1-26,-1 2 0,4 2 0,-7 0 0,0 3-71,1 1 0,-2-4 1,1 5-1,-3-1-3,-2 0 0,4-4 0,-5 2 69,-1-3 1,-1-2-1,-2 1 27,0 0 0,-2-7 44,-2-1 1,1-4 0,-6-1 4,0 0 0,4-6 0,0-1 0,4-5-25,1-1 0,0-2 0,0-2 0,0 1-36,0-2 1,0 1 0,0-2 0,1 2-12,4 1 1,0 2 0,4 2 0,0 0 1,0-1 0,2 5 0,2 2 0,2-1 17,0 0 0,-1 3 1,4 1-1,-2 2 16,1 1 0,4 0 0,-4 1 0,1 1-62,1 3 0,1 9 0,-1-2 0,-2 2-71,1-1 1,-2 4-1,-3 0 1,0 4 8,-2 1 1,2-1 0,-2 2 0,-1-3-5,-2 2 1,-1 2 0,2-1 87,0-2 0,-1 1 0,4-2 0</inkml:trace>
  <inkml:trace contextRef="#ctx0" brushRef="#br0" timeOffset="54">14486 10256 7408,'8'0'-238,"0"0"0,-3 0 0,4 0 0,4 0 206,2 0 0,7-4 0,-1 0 0,2-1-7,2 0 1,0-1-1,-1-2 1,0 1 120,-4 1 1,4-2 0,-3 2-1,2 0-17,2-5 0,1 4 0,0 0 0,0 1-36,3-1 1,0 5-1,-3-4 1,-2 1-89,1 1 1,-1-4 0,1 2 0,-1 2-132,-4-2 1,2-3 0,-5 3 189,-2-1 0,4-1 0,1-4 0</inkml:trace>
  <inkml:trace contextRef="#ctx0" brushRef="#br0" timeOffset="55">14932 9835 7569,'-11'-1'-187,"3"-3"23,-3 2 1,10-5 0,-3 3 41,2 3 1,2-4 130,0 10 0,2 2 1,0 5-1,4 0 18,1 1 0,-3 4 0,3 3 0,1 5-53,-2 5 0,-2 1 0,3 3 0,-1-2-41,1-3 1,-3 6 0,5-2-1,0 1 37,-3-1 1,5 2 0,-3-7 0,3 0-55,2-1 0,-1-4 84,0-3 0,1 4 0,-1-4 0</inkml:trace>
  <inkml:trace contextRef="#ctx0" brushRef="#br0" timeOffset="56">15615 9513 7569,'5'12'-382,"-2"2"162,5 1 1,-4 1 0,3 5 0,0 0 0,-1 4 181,0-1 0,3 4 0,-2 4 0,-1-2 44,-1-1 0,0 4 0,-1-3 0,0-3-20,2-1 1,-5-1-1,3-1 1,-1-3-4,1-4 1,-2-1-1,2 2 1,-3-4-7,-1 0 0,4-2 59,0 1-27,1-6 1,-5-2 100,0-10 0,-1-2 1,-3-6-1,0 1 5,2-1 0,0 2 1,2-1-1,0-3-138,0-1 1,0 3 0,0-5 0,2 5 61,2 0 0,-2 2 0,5 2 0,0 1-7,0-3 0,2 6 0,4 2 0,-2-1-9,2 1 0,0 0 0,3 0 1,0 2-12,-1 1 0,4 1 0,-2 1 0,2 4-20,3 1 1,-4 1 0,0 4-1,-1 0-35,-1 1 0,1 0 0,-5 0 0,0 3-18,-4 0 1,1 4 0,-5-1 0,-1-1 28,-1 0 0,-2-2 1,0-3-1,-2 4 31,-2-2 1,-3 3 0,-6-6 0,-3 1 49,0-1 1,-5-1 0,3 0 0,-1 0-23,-3-3 1,2-6 0,0 3 0,-2-4-21,-2-1 1,5 0-1,1 0 1,1 0-22,1 0 0,0-1 1,4-4-1,3-3 14,0-3 0,7-6 0,-4-2 0</inkml:trace>
  <inkml:trace contextRef="#ctx0" brushRef="#br0" timeOffset="57">16681 9525 5861,'0'12'0,"-5"1"0,-2-5 0,-7 0 0,-1 2 7,-2 0 1,-2 2 0,0 1 0,1 0 34,0 0 0,-3 3 1,6 0-1,-2 1 42,4 0 0,0-2 1,2 2-1,2 0-19,1-1 0,5-4 1,-2-2-1,4-2-55,1 4 1,1-4 0,4-2-1,5 0-34,4-2 0,2-3 1,5-1-1,0 0 3,3 0 0,5-1 0,1-3 0,0 0 15,1 2 0,2-1 0,-4 0 0,-2-2 9,-1 3 0,2 1 0,-2 1 0,-4 0-2,-3 0 1,2 0-1,-3 0 1,-6 1-1,-2 4 1,-3 2 0,-4 5 0,1 0 10,-1 1 0,-8 4 0,-3 2 0,-3 3 8,-1-2 0,-1 1 0,1 4 0,1-3 12,-2 0 1,1 0 0,3-4 0,0 0-16,1-1 1,1 0 0,3-4 0,3-1-17,1 1 0,1-1 0,3-2 0,4-1-1,4-6 1,5-1 0,4-2 0,2 0-123,2 0 1,6-2-1,2-3 1,1-5-375,-1-6 496,3 0 0,-4-8 0,5-2 0</inkml:trace>
  <inkml:trace contextRef="#ctx0" brushRef="#br0" timeOffset="58">17525 9462 7576,'-4'-7'-233,"-1"-3"151,1 8 1,10-4 0,3 9-1,1-1 56,2 1 1,1 8-1,1-5 1,2 2 34,-1 2 1,3-2 0,0 4 0,2 1-31,3-1 1,2 4-1,-1 1 1,1-1-10,-6 2 1,5-5-1,-3 5 1,2-4 7,2-2 1,0-1 0,-1-2 0,2-2-39,-2-1 1,1-2 0,0-4 0,-1 0-197,1 0 1,-4-2 255,0-1 0,-1-10 0,5-6 0</inkml:trace>
  <inkml:trace contextRef="#ctx0" brushRef="#br0" timeOffset="59">18095 9054 7514,'-12'0'-252,"1"1"270,2 3 1,-2 3 0,3 7-1,-7 1-13,-2 7 0,-5 7 0,2 3 0,-5 6-17,-4 3 0,-3 3 0,-6 8 0,-2-1-50,-2 3 1,18-20-1,0 0 1,-1 0-1,-1 3 1,-2 0-1,-2-1-1,0 2 0,0 1 0,-8 9 0,0 0 0,1-3 0,-1 1 0,-4 4 0,-1-2-276,12-12 0,0-2 0,-1 2 0,0-2 0,0 3 1,0-3-1,-72 78 0</inkml:trace>
  <inkml:trace contextRef="#ctx0" brushRef="#br0" timeOffset="60">9302 12104 7569,'-13'-3'-739,"1"-2"490,5 0 0,0 2 263,3-2 1,1 1 0,-5 4 0,-2 0 0,-1 2 152,-1 1 1,0 1-1,-1 4 1,-1 1-131,-2 2 0,1 1 0,-6 2 0,0 1-96,2 2 1,-4 4 0,2-3 0,-2 1 1,-2 3 0,1 1 0,2 3 1,2-1 6,-2 0 0,-1-5 0,3 0 0,3 1 64,3-2 0,3 4 0,2-7 0,2 0-32,1-2 1,2-2 0,4-1-1,2 0-2,2-1 0,3 0 1,5-3-1,0-1 7,1-1 0,5-4 0,2 0 0,3 3 0,-3-1 1,4 3 0,-4-2-1,4 1 5,1 2 0,-6-4 1,-1 6-1,-2 0 13,1 3 0,-5 0 1,-5 2-1,0 0 10,0 4 1,-4 3 0,1 0 0,-3 2 23,-1-4 0,-5 9 0,-4-2 1,-2 4 38,-1-1 0,0 2 0,-1-4 0,1 2 21,-1-1 1,5-2-1,1-1 1,2 0-44,2 0 1,2-5 0,1-4 0,0 1-40,0 1 1,5-3 0,3-3 0,5 0-25,3-4 1,-1 2-1,6-5 1,1 0-50,2 1 0,4-1 1,3-5-1,-1-1-148,0-4 0,5-1 1,-2-5-1,3 1-256,1-4 460,0-2 0,0-2 0,1-1 0</inkml:trace>
  <inkml:trace contextRef="#ctx0" brushRef="#br0" timeOffset="61">10058 12477 7271,'0'6'-531,"2"6"0,2-4 566,4 3 0,3 3 0,2 0 0,0 5-64,4 0 1,-3-3 0,4 5-1,-2 0 112,1-2 0,1 4 0,-2-2 0,3 2-51,1 2 1,3-5 0,-2 1 0,2 2 28,2-1 1,-4 0 0,-1-3 0,1-2-27,-2-1 0,3-3 0,-5-4 0,-2-3 19,-1 0 0,2-1-54,1-5 0,-1-6 0,-3-1 0</inkml:trace>
  <inkml:trace contextRef="#ctx0" brushRef="#br0" timeOffset="62">10554 12364 7569,'-12'0'-209,"0"0"0,3 3 0,2 0 0,2 6 0,1 1 131,-2 2 0,4 6 0,-7 3 1,0 3 60,-2 1 1,-3 3 0,-1 3 0,-3 1 119,-2 2 0,1 2 0,-3 2 0,1-2-2,-1 1 1,3 1-1,0-3 1,2 1-83,1-3 0,2-7 1,3 3-1,1-2-297,2-3 1,5-5 277,-1-2 0,3-3 0,1-2 0</inkml:trace>
  <inkml:trace contextRef="#ctx0" brushRef="#br0" timeOffset="63">10728 12253 7359,'8'1'-515,"1"2"1,-1 3 468,-1 1 0,4-4 1,-3 6-1,2 1 49,-1 7 1,0 1-1,-4 3 1,2-2-6,3 0 0,-3 1 0,1-2 0,0-1 35,-1 1 1,4 0 0,-3-7 0,3-3 4,2 1 1,-1-6 0,0 1 0,2-2-35,3-2 1,-2-6-1,4-4 1,1-4-46,-1-3 0,1-3 0,4 3 0,-2-2 2,-1-4 0,-5-1 0,3 1 0,-1 2 30,-2-1 1,-4 6 0,-2-3 0,-2 1 57,1 3 1,-3 0-1,0 5 1,-2 0 113,0 1 0,1 5 195,-5-4-187,0 6-367,0-3 156,0 5-83,4 5 1,-2-3-1,3 5 110,1-2 1,-3 1 5,5-6 1,-4-3-12,4 0 1,-4 2 0,3-5 6,-1 1 1,-1 1-1,-1-3 0,5 1 1,-2-2 0,-1 3 93,0-2 1,0 5 0,-4-5 34,2 2 403,1 4-503,-5-10-208,5 4 110,-4 0 100,5 1-67,-6 6-271,0 0 0,5-5 0,2-2 0</inkml:trace>
  <inkml:trace contextRef="#ctx0" brushRef="#br0" timeOffset="64">11373 12054 7217,'-7'2'66,"3"2"0,1 7 0,0 8 1,-1 0-66,2 2 1,0 4-1,1 5 1,-2 4 20,-1 5 0,0 1 0,2 5 0,0 3-78,-3 0 0,-3 5 0,3 3 0,-1 0 26,1-2 0,-5 5 0,2-2 1,-1 0-10,0-4 0,-2 3 1,5-3-1,-3-1 7,0-7 1,7 1 0,-2-8 0,2-6-90,2-6 1,0-1 0,2-5 0,2-4-111,4-1 0,4-8 231,-1-4 0,2-6 0,-1-4 0</inkml:trace>
  <inkml:trace contextRef="#ctx0" brushRef="#br0" timeOffset="65">11720 12538 7406,'13'-3'-706,"-1"-2"0,0 0 680,1 1 0,-1 0 0,2-3 0,2 0 26,0 0 0,0 6 0,2-11 0,1 6 0</inkml:trace>
  <inkml:trace contextRef="#ctx0" brushRef="#br0" timeOffset="66">11832 12787 7488,'0'12'-148,"0"1"0,5-6 0,4-4 148,2-1 0,7-7 0,1-2 0</inkml:trace>
  <inkml:trace contextRef="#ctx0" brushRef="#br0" timeOffset="67">12774 12688 7569,'-12'0'-221,"4"0"130,-1 0 0,7-3 0,-2 0-125,2-6 0,2-1 1,0-5-1,0 0 153,0-1 0,0-7 0,0 2 0,0-5 62,0-4 1,-4 2 0,0 3-1,0-1 74,-2-4 1,5 4-1,-5-3 1,2-1 15,0 2 0,0-5 0,4 3 0,0 2-23,0-2 0,0 3 0,0-3 1,0 4-35,0 1 1,6 3 0,2 1-1,1 4-40,0 4 0,2 0 0,-3 2 0,3 3-43,1 3 1,5 4 0,-1 1 0,0 1 27,-3 4 0,4 3 1,-1 8-1,0 1 27,-3 2 0,5 3 1,-2 4-1,-1 1 42,-2 1 1,4 8 0,0-4 0,-1 1-44,2-1 0,-4 0 0,4 2 0,-2-3-30,1 1 1,0-4 0,-4-3 0,2 0-31,2 0 0,-1-6 0,-3-3 0,-1-2-138,0-2 1,1-1 0,-1 0-1,1-3 195,-6-6 0,5 3 0,-6-5 0</inkml:trace>
  <inkml:trace contextRef="#ctx0" brushRef="#br0" timeOffset="68">12800 12401 7569,'-9'5'23,"1"0"1,4-2-91,-5-3 1,8 0 0,2 0 0,10-2 0,9-2-130,3-4 0,7-3 1,2 0 195,0-3 0,5-3 0,-7-2 0</inkml:trace>
  <inkml:trace contextRef="#ctx0" brushRef="#br0" timeOffset="69">14089 11806 7489,'0'7'-5,"-4"-2"1,-4-3-1,-1 2-232,1-1 0,1 6 1,-8-5-1,0 3 225,-2 3 1,-5 3 0,2 2-1,-4 2 33,-1-3 0,1 5 1,-1-1-1,0 1 15,0 2 1,0 1-1,1 1 1,0-4-9,-2 0 1,7 1-1,2-4 1,3 0-45,2-3 1,1 3-1,3 1-20,5-2 1,3 0 0,3-5 29,5-1 1,3-2-1,3-5 1,1 3 30,1-3 0,7-1 0,-3-1 1,2 0 39,-1 0 0,2-1 0,-2-1 0,2-3-43,2 3 0,-1 0 1,-2 2-1,-3 0-37,0 0 1,-4 0-1,-4 2 1,-1 1 4,-2 5 0,-5 4 0,2 0 0,-4 2-53,-1 3 0,0 1 1,-1 5-1,-4 0 61,-3-2 0,-3 10 0,-2-6 0,2 1 84,3 0 1,-1-3 0,3 0 0,0-4-51,1-1 1,1-3 0,4-2-1,0-1-19,0 1 0,5-5 0,5-1 1,0-2-21,2-2 0,6-1 0,3-2 0,2 0-78,3 0 1,2-5 0,2 0 0,0-2-59,1-2 1,3-3 0,0-4 0,0 0 142,-1 0 0,1-1 0,-5 0 0,0-5 0,-4 3 0</inkml:trace>
  <inkml:trace contextRef="#ctx0" brushRef="#br0" timeOffset="70">14511 12030 7086,'13'2'-217,"0"-1"0,3 4 158,5-3 0,3 4 1,0-1-1,1 1 5,1 0 1,-1 3-1,3-2 1,3 2 92,1-1 0,-6 0 1,3 4-1,-3 0-37,-1 1 1,0-1-1,0-3 1,0-1-6,-1 2 1,1-4 0,0 0 0,0-3-43,0 1 1,4 1-1,0-5 1,-2 0 44,-1 0 0,-1-6 0,0 0 0</inkml:trace>
  <inkml:trace contextRef="#ctx0" brushRef="#br0" timeOffset="71">15205 11794 7569,'-12'0'-673,"-1"0"314,1 0 348,5 0 0,3 5-2,4 3 0,-5 3 1,-1 3-1,-1 1 58,-3 2 1,-1 5 0,-1 1 0,0 3-18,-1 2 1,1 8-1,-1-5 1,1 3-62,0 4 0,-4-5 0,3 10 0,2-6-27,0 1 0,0-1 1,-2 1-1,2-3-117,3-2 0,-3 2 177,3-7 0,-3-4 0,-2-5 0</inkml:trace>
  <inkml:trace contextRef="#ctx0" brushRef="#br0" timeOffset="72">15739 12018 7569,'19'-6'0,"4"4"0,-1-8 0,6 2-254,5-4 182,3-1 0,2 1 0,2-1-44,2 1 0,3 0 0,-2-1 0,0 2-26,-1-2 0,-4 4 0,-7 1 0,1-1 111,-6-2 1,-1-1 0,-3 4 0,-3-2 20,-1 2 1,-1 1 9,-5-3 0,1 2 0,-1-4 0</inkml:trace>
  <inkml:trace contextRef="#ctx0" brushRef="#br0" timeOffset="73">16036 11608 7492,'-12'6'-229,"-1"0"0,2-5 142,3 4 0,3 1 0,5 7 1,1-1 21,3 1 1,-1 0-1,5 4 1,-2-1 70,1 4 0,-3 0 0,3 8 0,-1-1-34,1 1 1,-4 5 0,2-1 0,-3 1-30,3 2 0,-4 3 0,4-9 0,-5 2 27,0 0 0,1-1 0,2-4 0,3-3-82,1-4 1,-3-3 111,4-3 0,0-1 0,5 1 0</inkml:trace>
  <inkml:trace contextRef="#ctx0" brushRef="#br0" timeOffset="74">16483 11224 7529,'1'-7'-345,"3"2"229,4 5 0,5 5 0,2 3 0,2 5 98,-2 2 1,3 6 0,-1 5-1,-4 2-14,-3 5 0,1 5 0,-4 1 0,1 5-51,1 0 1,-7-1 0,3 5 0,-1-5 41,1 0 0,0-2 1,-2-5-1,1-3 61,0-3 1,0-4 0,0-4 0,1 0 60,1-6 0,-4-4 1,5-1-61,-2-3 1,3-7-1,-3-1 0,-1-6 0,-4-7 0,0 0 7,0-3 0,4 0 0,0-4 0,-1-2 27,-2-2 0,2 4 1,-2-2-1,5 2 51,1 1 1,-2 2 0,2 4-30,3 1 1,1 0 0,3 5-1,2 1-39,-1-1 0,3 7 0,-1-5 0,4 4-54,2 1 0,0 5 1,-1-1-1,-1 4-91,1 1 0,-4 3 0,0 0 0,-3 2 17,-2 2 0,2-3 1,-9 5-1,1 0 42,-3-3 1,-2 2 0,-4-4-1,-2 0 72,-4-1 1,-4 0 0,-5 2 0,-2 0 66,1-2 1,-11 3-1,4-7 1,-1 2-50,0-2 1,1 2 0,1-4 0,-1-2-193,0 2 0,4-1 0,2-5-194,1 0 1,4-1 343,4-4 0,0-8 0,2-6 0</inkml:trace>
  <inkml:trace contextRef="#ctx0" brushRef="#br0" timeOffset="75">17698 11224 7038,'-1'13'-491,"-3"-1"0,-5 0 491,-2 1 0,-6-2 0,-4 2 0,-8 4 0,-3 3 0</inkml:trace>
  <inkml:trace contextRef="#ctx0" brushRef="#br0" timeOffset="76">17425 11484 7569,'-25'24'0,"1"-4"0,3 2 0,2-4 0,1 0-174,3 0 0,5-2-571,2-4 638,5 1 0,-1-1 1,8-5 109,4-2 0,9-4 1,3-1-1,4-1-19,1-4 0,1 3 1,2-5-1,0 2 53,0 1 1,-2 3 0,-1 1 0,-2 0 38,-2 0 0,-3 0 0,-6 1 0,-3 3-11,-1-1 0,-5 8 1,1-4-1,-2 5-5,-2 0 0,-2 1 0,-2 1 0,-3 0-4,0 3 0,-4 1 0,4-2 1,0 3-16,-3 0 1,8 3-1,-2-4 1,2 2-44,2 3 0,0-5 0,0-2 0,2 2 26,2-2 1,3 1 0,6-5 0,4-2-141,4 0 1,2-2-1,4-3 1,1 0-213,5-1 0,3-1 328,1 0 0,6-6 0,1-4 0</inkml:trace>
  <inkml:trace contextRef="#ctx0" brushRef="#br0" timeOffset="77">18219 11347 7569,'0'13'-63,"0"0"0,0-1-91,0 1 1,5 2 196,-2 3 1,11 3-1,-2 1 1,2 0-13,1-3 1,-1 6 0,0-6 0,4 0 46,1-3 1,2 2 0,4-1 0,0-2-134,-1-2 0,0 0 0,-1 0 0,-3-1-62,1 1 0,3-6 0,-5 1 0,0 2-182,-2-3 1,-3 1 0,2-2 298,-2 1 0,-1-5 0,-1 2 0,-5-2 0,-2-2 0</inkml:trace>
  <inkml:trace contextRef="#ctx0" brushRef="#br0" timeOffset="78">18492 11186 7569,'-13'0'130,"7"0"-2,1-6 0,4 6 0,1 0-349,0 7 1,0 5 0,-1 1 0,-1 5 149,-3 2 0,-3 5 1,2 3-1,-1 5 35,-2 4 0,-2 0 1,-2 2-1,1 1 19,-1 0 1,1 6-1,-1-4 1,2-4 26,3-4 1,-3 3 0,4-7-1,-1 2-68,0-2 1,5-2-1,-3-2 1,2-3-196,0-3 0,1-5 253,3-3 0,-6 1 0,0-1 0</inkml:trace>
  <inkml:trace contextRef="#ctx0" brushRef="#br0" timeOffset="79">18690 10826 7569,'0'-15'0,"2"-3"0,0 4-44,3 0 0,5 5 1,-4 1-1,2-1-70,1-2 1,0 3-1,2 1 79,2 1 0,-1-2 0,1 4 6,-1 0 0,0 4 0,-1 4 0,-1 5-19,-1 2 1,-6 8 0,4 0 0,-1 6 27,-2-2 0,-4 2 0,0 1 0,-6 3 6,-1-1 1,-5 5-1,0-3 1,-1-3 51,1-1 0,0-1 1,-1-1-1,1-2 107,-1-2 1,2-8 0,-1 0 356,5-2-431,-5-4 1,13-1 0,3-7-1,13-5-70,9-5 1,11-9-1,10-2 1,8-3-225,-22 9 1,0 1-1,3-3 1,0 1 222,7 0 0,1 0 0,1-6 0,0-1 0,53-27 0</inkml:trace>
  <inkml:trace contextRef="#ctx0" brushRef="#br0" timeOffset="80">15180 5742 7569,'0'-8'0,"0"-1"0,0 6-884,0-7 710,0 3 1,0-5-1,0-1 217,0 0 1,0 6 0,0-2-3,0-1 1,-1 4 0,-2 2 0,-2 0-31,-2-1 0,3-3 1,-4 3-15,-2-2 1,-1 4 0,0-3-1,1 2 16,2 0 1,0-5 0,-5 6 0,1-1 20,-1-2 0,1 3 1,-2-4-1,0 1 25,2-1 0,-9 3-56,5-5 0,-5 7 1,1-4-1,3 5-15,3 1 1,2 0 0,-2 0 0,-1 0 8,-2 0 1,-1 0 0,3 0 0,-3 1-8,-1 5 1,3-4 0,-4 5 0,2 0 7,3 0 1,-3-4-1,0 6 1,-1 0 9,-3-2 0,3 4 0,-1-3 0,-2 3 7,3 1 0,-4 1 1,3 0-1,1 3-8,-3 0 0,3 5 0,-3-3 0,2-1 3,2 2 0,3 3 0,0-3 0,0 2-12,-2-1 0,1 1 0,4 8 0,-1 0-6,1-3 1,-1 6 0,1-2 0,-1 2 30,2 2 1,-1-2 0,2 0 0,2-2 0,-1-3 1,3 4 0,0-1 0,2 0 4,1 1 0,-2-2 1,5-3-1,0 0-21,0 4 0,5 3 1,0-2-1,3 0-3,0 4 0,3-3 0,2 1 0,0 0-5,-2-2 1,4 3 0,-1-3 0,4-1-13,2 0 1,0 0-1,5-6 1,1-1 5,-2-1 1,2 1-1,3-4 1,3 0 3,-1-2 0,6-1 0,-1-3 0,4-1 2,0 0 1,3-4 0,0 3-1,2-4 5,1-2 1,2 1 0,1-4 0,2 3-4,-2-3 1,5-1 0,1-2 0,0-4 0,0-2 0,4-6 0,-2-2 0,-1-3-2,-2-1 1,2-1 0,1-5 0,-1-1-6,-2 1 1,1-3 0,-1-2 0,-2 3-1,0 1 1,-7-2 0,0-2 0,-3 2-1,-3-3 1,0 4 0,-2-5-1,0 0-9,-5 1 0,3 2 0,-5-5 1,-4 0-9,0-3 1,-5 1 0,-2-1 0,-1 0-36,-3 4 1,-5-6 0,-3 1 0,-1-1 52,-4 1 0,0 2 1,-4 0-1,-2 1-6,-4 2 1,-5 5-1,-3 0 1,-5 2 113,-2 1 1,-8 0-1,-2 0 1,-1 4 8,2 1 0,-9-1 1,4-2-1,-3 1-75,-3 1 0,4 0 1,-8-2-1,3 1-47,-1 1 0,-3 2 0,1-2 0,-4 4-91,-3 4 1,0-2 0,5 1 0,-1 4 47,1 3 0,3 5 0,3 5 0,-2 7 51,1 6 0,-2 3 0,-3 6 0</inkml:trace>
  <inkml:trace contextRef="#ctx0" brushRef="#br0" timeOffset="81">6449 4092 5988,'8'0'-60,"1"0"0,-5 0 217,4 0-110,-5 0 1,4 0 98,-3 0-171,-3 0 27,5 0 0,-8 0 38,-2 0 0,2 0-20,-7 0 0,1-1-24,-4-3 0,-1 2 0,1-5 1,-1 0 3,1 0 0,2 4 0,-1-1 0,-2 3-68,-1 1 0,0-5 0,0 1 0,-1 2 81,-1 0 1,-5 2 0,4 2-1,1 0 5,-2 2 0,4 6 0,-4-2 0,2 5-50,-1 3 0,-1-1 1,3 5-1,-3-1-1,-1 0 0,2 2 0,-2 1 0,0 1 20,-1-2 1,5 0 0,-1 4 0,3 1 9,5 3 0,-3-2 0,4 6 1,-1 0-9,0-1 1,3 8 0,-1-3 0,0 2 26,3-1 0,2 3 1,1 1-1,0-2-10,0-1 0,0 2 0,0 2 0,1-2-15,3 3 1,3 2 0,4-4 0,-1 2-5,-2 3 0,1 1 0,4 2 0,2-3 8,2 0 0,1 1 1,-3-4-1,3 2-3,1-1 1,2-6 0,4-1 0,0-5 15,-1-2 0,1 0 0,1-4 1,2-5 14,1 2 1,1-6-1,-2-2 1,1-3 0,-2-4 0,4-5 1,-1-4-1,0 0-14,0 0 1,1 0-1,-4-4 1,2-6-4,-1-5 0,-2-1 0,0-4 1,0-2-10,-1-2 1,3-7-1,-9-1 1,2-4-5,-1-1 0,-4 0 0,0-2 0,-2-1-15,-2-1 1,-1-7-1,-1 3 1,-3-1 2,-2 0 1,0-10 0,-5 1 0,0-3 11,0-4 0,-2 3 1,-2-5-1,-4-1 29,-3-1 0,5 30 0,-1 2 0,-5-32 0,-2 1 9,-2 2 0,0 0 1,-4 3-1,-2 1-12,-2 1 1,-1 8 0,-1-1 0,-3 3-11,-4 5 0,-3 3 1,-1 4-1,0 4-10,0 8 0,-11-1 0,-3 6 0</inkml:trace>
  <inkml:trace contextRef="#ctx0" brushRef="#br0" timeOffset="101">14647 14249 7174,'-12'0'-718,"-1"0"477,6 0 1,2 6 326,5 3 0,0 1 0,0 3-74,0-1 1,4 0-1,3 1 1,-3 0 86,2 5 0,5-4 0,0 5 0,4 0-95,0-4 0,0 2 1,2 2-1,2-2 12,0 1 1,5-1 0,-4-5 0,4-4-142,2 1 0,-3-6 0,4 1 0,0-2 100,2-2 1,1-6-1,-5-3 1,3-1 2,1-3 0,0-4 0,-5-1 0,0 1 88,-3-2 1,1 0 0,-5 0 0,-3 1 1,0 0 1,-6-4 0,-1 3 0,-1-1-40,-3-1 0,-2 4 0,-1-2 0,0 1 27,0 2 1,-4 3 0,-2 0 0,-1 2 130,-2 3 1,-2-2-135,-2 7 0,1-2 0,-1 6-133,1 4 1,4 7-1,1 6 1,0-2 33,0 2 1,4 4 0,-1 0 0,3 1 9,1 1 0,0 6 0,0 0 0,0 0 10,0 1 1,0 2 0,0-2 0,1-1 21,3 6 1,4-1-1,2 2 1,0 1-27,-2-2 0,0 6 1,5-1-1,-1 0-56,1-4 0,-1 5 0,0 0 0,1 1-16,-1 1 1,-1 2-1,-1-1 1,-3 3 67,-2 2 1,-1-4-1,-4-2 1,0 0 33,0 0 0,-5-4 0,-3 1 0,-3-4 9,-2-4 0,-3 3 0,-2-8 0,0-2 42,-6-4 1,1 0 0,-3-7 0,-2-4 15,0-5 0,-3-5 0,4-1 0,-2 0 17,1 0 1,-2-5 0,1-4 0,1-6 35,2-1 1,2-5 0,-2-1 0,2-1 5,-1-2 1,5-4-1,3 0 1,1 2-36,4 1 0,-3 2 0,9 3 0,-1 1-2,2 2 0,4-2 0,1 2 0,0 4-98,0 0 1,4 2 0,1 0 0,3 2-80,7 2 0,-2 1 0,8-1 0,1 2-104,1 1 0,2 3 0,0-2 1,1 3 10,-3 1 0,2 0 0,0 0 0,0 0 63,0 0 0,1 0 1,1 0-1,2 0 118,-1 0 0,4-6 0,0-1 0</inkml:trace>
  <inkml:trace contextRef="#ctx0" brushRef="#br0" timeOffset="102">16061 14559 7325,'8'0'-216,"1"0"1,0-1-1,2-2 258,2-1 0,-1 1 0,0 1-34,1-2 1,1 2 0,1-2 0,1 4-60,-1 0 0,0-6 1,-2 2-1,2 2-79,2 1 0,-1 1 0,-3 0 130,-1 0 0,6 0 0,1 0 0</inkml:trace>
  <inkml:trace contextRef="#ctx0" brushRef="#br0" timeOffset="103">16259 14846 7371,'-4'12'-468,"2"-1"1,-3-3 0,10-5 467,3-1 0,8-2 0,-2-5 0,4-3 0</inkml:trace>
  <inkml:trace contextRef="#ctx0" brushRef="#br0" timeOffset="104">17934 14052 7476,'0'6'-158,"-6"-12"0,5 3 1,-9-6-1,1 3 179,-2 2 1,-2 0-1,1 4 1,-1 0 21,1 0 1,-5 0 0,-2 1 0,-3 5-58,1 1 0,1 5 1,-5 3-1,0 2 7,0-2 0,2 4 1,-3 2-1,1 2-9,0-3 0,4 5 0,2-2 0,1 5-4,3-1 1,2 5 0,1 1-1,3 1-88,0-1 1,7 3 0,-3-4 0,4 1 79,1 0 0,0-4 1,0-1-1,0-3 16,0-5 1,6-1 0,2-5-1,3 0 12,2-3 0,3-3 0,2 0 0,1-3 32,3-4 1,2-1-1,0 0 1,2-1-5,-2-4 0,1 0 0,0-10 0,-1 0-22,1-2 1,0-4 0,-4 5 0,-1-5 4,2-1 0,0-4 0,-1-1 1,-4 1 2,-4-2 1,0-4-1,1 2 1,-1-1 13,0 1 0,2-3 0,-8 4 1,0-1-32,-3 4 1,-3-1 0,-1 11 0,0 1 52,0 1 0,-1 1 79,-3 1 1,-3 5-108,-6 3 0,7 4 0,2 4 0,2 4-17,2 3 0,0 2 0,0 1 0,0 3-16,0 3 0,0 0 0,0 0 1,2 2-2,2 1 1,-2 2 0,7 1 0,1-4-3,0 0 0,3-1 0,0-2 0,3-1-111,0-1 0,5 3 0,-3-3 0,0-3-156,0-4 0,2-1 281,-2-5 0,3 6 0,-2-3 0</inkml:trace>
  <inkml:trace contextRef="#ctx0" brushRef="#br0" timeOffset="105">18393 14225 7569,'-7'-5'14,"-3"-2"-8,7-6 1,-2 4 0,6 4-1,3-3-251,5 1 1,2 4 0,1-4 0,1 1 170,0 2 0,-2 3 1,2 1-1,-1 0 103,0 0 0,2 0 0,2 0 0,1 0-61,4 0 0,-6 0 1,6 0-1,1 1 60,-4 4 1,4 1 0,-6 3 0,0 1-78,-3 3 0,0 0 0,-1 5 0,-1-1 21,-2 5 1,-3-3-1,-3 1 1,1-1-22,-1 0 0,-2 1 0,-2 1 0,-2-2 39,-1 0 0,-1 0 0,1 0 0,-3-2 2,1 1 1,-5-1-1,5-4 5,0 0 0,1-3 4,-3-1 1,5-5 0,-4-5 0,1-2 77,3-6 1,2-1 0,1-3 0,0-1-48,0-3 1,0 3 0,0-2 0,1 0 65,3 0 0,-1-1 0,4-5 0,-2 5-39,-1-2 1,0 5-1,2-5 1,-1 0-32,1-1 1,5 3 0,-5-2 0,2-1-12,0 1 0,-1 2 1,3-2-1,-2 2-7,3 1 0,-3 2 1,3 2-64,-4-1 1,1 3-153,5 1 124,-6 5 1,-2 5 0,-5 2-1,0 6 67,0 1 0,0 3 0,0-1 0,0 2-12,0 3 1,0 2 0,0 5 0,0-3 43,0 0 1,2 0 0,1 4 0,2-2 82,3-2 1,-1 2-1,6-6 1,0 0-77,-1-4 0,2 6 1,0-11-1,4 2-27,1-3 0,-2-4 1,5-3-1,-3 0-53,1 0 0,3 0 0,-1-2 1,0-2-55,3-4 109,-6-9 0,5-2 0,-4-5 0</inkml:trace>
  <inkml:trace contextRef="#ctx0" brushRef="#br0" timeOffset="106">18963 12922 7547,'0'-12'-265,"0"-1"0,2 7 193,2 1 0,-2 10 1,7 3-1,0 3 51,2 1 1,1 2 0,-3 4 0,-1 3-1,2 6 1,2 2-1,-2 4 1,0 0-38,-2-1 1,-1 6-1,3-4 1,-3 0 30,-1 2 1,1-2 0,-1 2-1,0-6-37,-1 1 1,4-1-1,-5-8 1,2 0 20,-1-7 0,1-1 0,-2-1 0,-1-1 0,7-6 78,-2-6 0,-3-1 1,-1-8-1,-1-1 22,1-6 1,-2 2 0,4-4 0,-3 1 23,1-5 1,3 3 0,-5-2 0,2 1-44,-1 0 0,2-1 0,1 4 0,-1 3 91,2 0 0,0 2 1,-1-1-81,0 0 0,3 2 1,3 3-1,0 3-16,1 4 1,-1 0-1,1-2 1,0 0-23,4-1 1,-2 4 0,5 4 0,-1 3-97,1 0 1,-4 8 0,3-3-1,-1 5 22,-3-1 1,0 0 0,-4 4 0,0 2-23,-3 2 0,-1 1 0,-4 0 0,2-2 62,-3-2 0,-1 2 1,-2-1-1,-3-1 63,-4-1 0,-7-1 0,-4-6 1,0-1-39,-2 0 0,-7-2 1,-2 0-1,-1-7 108,1-2 1,1-1 0,3 0 0,-2-1-3,-1-2 0,2-1 0,4-5 0,4-3-311,1-4 1,-3-1-1,6-1 1,-1-1 202,2 0 0,-4-9 0,-1 2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8.091"/>
    </inkml:context>
    <inkml:brush xml:id="br0">
      <inkml:brushProperty name="width" value="0.08571" units="cm"/>
      <inkml:brushProperty name="height" value="0.08571" units="cm"/>
      <inkml:brushProperty name="color" value="#008C3A"/>
    </inkml:brush>
  </inkml:definitions>
  <inkml:trace contextRef="#ctx0" brushRef="#br0">227 53 7297,'-8'-10'-176,"4"0"0,-7 6 0,-3-1 209,-1 1 1,-3-4 0,1 2-15,-1 2 1,1 2 0,-1 4-105,1 4 0,-1 4 84,1 7 1,5 1-1,3-1 1,1 1-13,4-1 0,2 1 1,2-1 17,0 1 1,2-3 0,2-1 0,4-5-28,1-1 0,-3 4 0,6-6 17,1-3 1,-3-1 0,2-2 0,1 0 0,3 0 0,1-2 0,1-1 0,-1-5-26,1-2 1,-7-2-1,1-5 14,2 0 0,-7-1 0,-1 1 36,-4-1 1,-2 1 141,0-1-129,0 1 0,-2 1 321,-4 5-341,4 3 1,-5 10 0,7 4 27,0 5 1,0 5 0,0 1-1,0 1 13,0-1 1,0 6 0,0 3 0,0-1-10,0 0 0,0 4 1,2-4-1,1 1-38,3-1 0,0 4 0,-4-6 1,2 1 3,2 1 1,0-6-1,-4 4 1,1-3-28,3-3 0,0-5 0,-6 0 0,2-1-732,4-1-10,-4 6 758,13-15 0,-5-1 0,7-9 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38:55.726"/>
    </inkml:context>
    <inkml:brush xml:id="br0">
      <inkml:brushProperty name="width" value="0.08571" units="cm"/>
      <inkml:brushProperty name="height" value="0.08571" units="cm"/>
      <inkml:brushProperty name="color" value="#FF0066"/>
    </inkml:brush>
  </inkml:definitions>
  <inkml:trace contextRef="#ctx0" brushRef="#br0">0 4 7569,'10'-2'-196,"-4"1"0,-4 1 0,0 5 196,3 3 0,-1 0 0,8-8 0,-1 0 0,7 0 0</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39:03.830"/>
    </inkml:context>
    <inkml:brush xml:id="br0">
      <inkml:brushProperty name="width" value="0.08571" units="cm"/>
      <inkml:brushProperty name="height" value="0.08571" units="cm"/>
      <inkml:brushProperty name="color" value="#E71224"/>
    </inkml:brush>
  </inkml:definitions>
  <inkml:trace contextRef="#ctx0" brushRef="#br0">454 228 7091,'12'-16'0,"-1"3"0,1 1 0,0 0 0,-3 1 0,1-1 0,-2-1 0,2-1-495,-1 2 1,-5 3 609,2 3 1,-4 2 170,-2-8-101,0 8 12,0-3-197,0 7 1,-2 0-7,-4 0 1,2 0 33,-7 0 0,-1 0 0,-5 0-14,-1 0 0,6 6 0,1 1 32,-3 3 1,-1-4 0,-3 4 0,1-1-1,-1 1 1,1 2-1,-1 5 1,1-1-19,-1-5 1,-5 7-1,0-3 1,0 7-3,-3-1 0,7-2 0,-4-1 0,3-1-10,3 1 0,1-1 0,3 3 1,3 1 10,2 2 1,-3 5-1,3-2 1,0 0 61,0-1 1,0 6-1,5-2-5,-3 4 0,-6 3 1,6 3-1,2 3 1,1-4-17,-3-2 1,4 0 0,-4 1 0,4 2-42,2 2 0,0-1 0,0-5 0,2-2-39,4-4 0,-2 2 0,7-5 0,3-1-43,1 0 0,3 3 0,-1-4 0,3-3-25,3-2 0,-2-6 1,9-4-1,1 1-25,2-1 0,1-5 0,1 3 0,0-6-173,0-1 1,0 0-1,0 0 1,0 0-128,0 0 1,0-1 404,0-6 0,8-2 0,1-8 0</inkml:trace>
  <inkml:trace contextRef="#ctx0" brushRef="#br0" timeOffset="1093">961 629 7569,'0'-17'-1455,"0"5"1867,0 1-214,0 6-33,0-2 0,0 9-69,0 3 0,0 6 1,0 6-1,0 2-17,0 5 1,0-3 0,0 8 0,0 0-42,0-1 1,0 4 0,2-3-1,1 2-69,3-1 1,0 1-1,-6-8 1,0-3-120,0 0 0,0-2 0,2 0-57,4-1 18,-4 0 0,6-10 143,-8-7 0,0-8 0,0-14-10,0-1 1,0-1 0,-2 4 0,-2 0 41,-2-3 1,-2-2 0,4 2 0,-2 1 25,3 0 0,1 2 0,2 4 0,0-2 31,0 0 0,0-4 0,0-2 78,0 3 1,0 1 0,0 3-83,0-1 1,0 1 0,0 0-15,0-1 1,7 6 0,3 1-1,2-1-1,-1 2 0,1-3 0,6 5 0,-1 0-18,0 1 1,1-2 0,-1 6 0,1-3 49,-1 2 1,1 2 0,-1 2 0,1 0-18,-1 0 1,1 0 0,-1 0 0,0 2-45,1 4 1,-1 4-1,1 7 13,0 1 1,-7-7 0,-1 1 0,-1 0-23,1-3 0,-4 5 1,4-7-1,-3 3-16,-3 4 1,0-5-1,0 3 4,2 1 1,0-2 24,-6 0 1,-2-1-1,-4 2 1,-6-5 0,-3-1-2,-3 0 1,1 6 0,0-6-1,-1-1 3,0 3 0,1-6 1,-1 4-1,1-2 2,0 2 0,-1-4 0,1 3 3,-1-3 1,1-2 0,-1 0 19,1 0 0,5 0 47,0 0 0,7 0 14,-7 0-87,8 8 1,-4-4 4,8 8 1,0-2 3,0 9 1,2-5 0,2 1-1,4-6 8,2-2 1,-1 2 0,5-4 0,-2 6 26,1-3 0,-3 7 0,2-7 0,1-1 50,3 1 0,1 5 0,1-3-51,-1-1 1,0 8 0,1-8 0,-1 3-30,1 0 0,0-7 1,-1 6-1,0 1-8,1-2 0,-1 4 0,1-6-75,-1 0 1,2-2 0,-3 5-67,2-4 1,-7 5-1444,2-6 1578,-10 8 0,12-20 0,-5 4 0</inkml:trace>
  <inkml:trace contextRef="#ctx0" brushRef="#br0" timeOffset="1902">1694 384 7012,'10'-7'0,"-2"-2"-402,-1-1 0,1 0 578,4 4-142,3 3 135,-13-3-101,6 6 0,-16 5-21,-3 1 0,1 0 18,-2-6 1,6 0-42,-5 0 0,8-2-39,-4-4 1,5 2 7,2-8 1,2 3 0,5-4 2,3 1 1,0 8 0,2-4 26,1 1 0,3 5 1,1-4-1,1 2 6,-1-2 0,-5 4 0,0-4 1,1 4-9,3 2 1,-5 0 0,1 0-14,2 0 0,-4 2-6,1 4 0,-1 4-2,1 7 0,-1 1 0,-6-1-6,2 1 0,0-1 0,-6 1 6,0-2 1,-6 3 0,0-2 0,0 0-2,-2 1 1,6-6-1,-5-1-23,-1 3 1,-2 1 16,-7 3 0,1-7 1,3-2 1,2 0 1,5-3 0,-5-4 0,2 1 50,-1 3-7,6 0 1,-4-8-16,8-4-42,0 4 117,0-13-48,8 13 1,2-6 58,7 8 1,1 0 10,-1 0 1,1 2-36,-1 4 1,1-2-56,-1 7 0,1-7-36,-1 2 1,0-4-1,1 0-116,-1 3 0,-5-2 0,0 3-376,1-4 1,-3-2-171,3 0 667,-3 0 0,0-8 0,-2-2 0</inkml:trace>
  <inkml:trace contextRef="#ctx0" brushRef="#br0" timeOffset="2428">2235 36 7339,'18'-8'-1205,"0"6"1289,-1-4 1,0-2-35,1 3 1,-1-1 20,1 6 1,-1 0 0,2 0-2,-3 0 1,0 2 0,-3 2 0,0 1 6,0-1 0,0 6 0,1 0 0,-2 1-37,1 1 1,2 0-1,3 5 1,0 1 1,-1-1 0,0 6 0,1 1 0,-1-1-93,1 2 0,-1 0 0,2 6 1,-3-3 27,1-4 0,2 8 0,-5-6 0,0 4 14,-2-2 1,-6 0-1,3 2 1,0 1 4,-6 0 1,5 2 0,-3 1 0,-1 0 2,-2-5 1,-2 4-1,-2-4 1,-2 1 0,-1 0 0,-3 1 0,5-9 0,-6 1 16,0-4 1,5-3-1,-4 3 1,2-2 23,0 0 0,-7 1-96,1 0 1,2-4 0,1 0 0,-1-3 7,0-4 0,4 5 1,-4-6-1,-3 0 48,3 1 0,-13-5 0,4 5 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39:07.792"/>
    </inkml:context>
    <inkml:brush xml:id="br0">
      <inkml:brushProperty name="width" value="0.08571" units="cm"/>
      <inkml:brushProperty name="height" value="0.08571" units="cm"/>
      <inkml:brushProperty name="color" value="#E71224"/>
    </inkml:brush>
  </inkml:definitions>
  <inkml:trace contextRef="#ctx0" brushRef="#br0">385 18 7110,'9'0'-1139,"-1"0"1133,-8 0 1,2 0-2,3 0 59,-2 0 0,6 0 107,-3 0-85,-5 0 0,8-2 27,-9-4 0,-2 4-21,-5-4 1,4 4-53,-8 2 0,5 0-26,-6 0 0,6 0 0,-5 0 6,-3 0 1,-1 2 0,-3 2 0,1 2-14,-1-2 0,1 3 1,-1-1-1,1 0 20,-1 2 1,1-4 0,-1 5 0,1 1 7,-1 0 1,3-4 0,1 5 0,3 3 15,-3 1 0,-1 5-3,-3 3 1,1 1 0,1 6 0,5-4-3,5-1 0,-2-6 1,2 6-1,2-2-10,2 1 0,2 7 0,0-2 0,0 2 9,0-3 0,0 6 1,0-5-1,0 2-11,0-1 0,0 0 0,0-5 0,2 0-19,4 1 1,-2 2 0,6-4 0,-1-3-30,1-2 0,2 5 1,5 0-64,1-4 1,-1-1 0,1-6-1,-1-4-44,0-1 0,1 1 1,1-7-1,3 4 133,1-1 0,0-4 0,-5-1 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39:08.686"/>
    </inkml:context>
    <inkml:brush xml:id="br0">
      <inkml:brushProperty name="width" value="0.08571" units="cm"/>
      <inkml:brushProperty name="height" value="0.08571" units="cm"/>
      <inkml:brushProperty name="color" value="#E71224"/>
    </inkml:brush>
  </inkml:definitions>
  <inkml:trace contextRef="#ctx0" brushRef="#br0">0 192 6858,'16'-2'0,"-3"-2"0,-3-3 56,-2-3 0,-1 4 167,-1-5-214,-4 7 54,6-4 0,-2 10 0,0 4 0,-3 5-50,-1 5 0,-2 1 1,2 1-1,2-1-61,2 1 1,2 1 0,-4 2-1,2 3 7,-3-3 0,5-2 0,-2-1 1,-2-1-74,-2 1 0,0 5 1,2 0-1,1-1-51,-1-3 0,-2 0-306,-2-3 414,0 2 0,0-11 57,0-7 0,-2-7 0,-2-11-7,-1 2 1,-3-5-1,4 0 1,-4-2-1,0-1 18,1-1 1,1 4 0,4-6 0,-2 1 64,-2 5 1,0-4 0,6 1-1,0 3 88,0 2 0,2-5 1,2 1-55,2 2 1,6 1 0,-5 5 0,3 1-70,4 3 1,-5 1-1,3-4 1,1 5 7,3 1 1,2-4 0,0 6 0,4 1-20,1-3 0,7 6 0,-8-4 0,2 4 4,2 2 0,-7 0 1,4 0-1,-3 2-31,-4 4 1,7-2 0,-4 7 0,-4 1-4,0-2 1,2 5 0,-3-3 0,0 3-16,-3 3 0,-5-1 0,5 1 1,-3-1-64,-6 1 0,1-1 1,-3 1-1,0-1 37,0 1 1,-3-3 0,-1-1 0,-6-3 18,-1 3 0,-5 0 0,-1-1 0,-4-3 2,1-2 1,-6 3 0,2-5 0,2-1 4,-4-4 1,7-1-1,-4 0 153,3 0 212,11 0-278,0 0 0,12 0 1,3 0-8,4 0 0,7 0 1,-1 0-5,2 0 0,0 0 1,0 0-26,-2 0 1,3 0 0,-2 2-1,1 2 16,-2 2 1,3 5 0,-2-3 0,2 2-10,4 3 0,-4-3 0,5 0 1,-4-1-73,-4 1 1,2 2-7,0 5 1,0-1-1,-4-3 1,0-3-125,-3-2 0,-4 3 0,2-3-282,0 2 1,4-6-8,-2 2 1,4 1 447,4-1 0,-3-8 0,2-8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39:09.357"/>
    </inkml:context>
    <inkml:brush xml:id="br0">
      <inkml:brushProperty name="width" value="0.08571" units="cm"/>
      <inkml:brushProperty name="height" value="0.08571" units="cm"/>
      <inkml:brushProperty name="color" value="#E71224"/>
    </inkml:brush>
  </inkml:definitions>
  <inkml:trace contextRef="#ctx0" brushRef="#br0">175 70 6755,'18'0'0,"0"0"-338,-2 0 1,0-2 0,-2-2 436,-2-1 1,-7-1 3,7 6 1,-7-6-3,7 0 0,-2-2-20,1 2 1,-3 3 324,-8-9-384,0 8 0,-8-4 1,-3 8-32,-5 0 1,-1 0-1,0 0 1,-1 0-36,0 0 0,2 6 0,-2 0 0,0 0 40,1 2 0,-1-5 0,1 7 0,-1 0 55,1 0 1,-1-7-1,3 5 1,1 0-40,3 4 0,7-3 1,-4 1-1,2 0-55,0-1 1,0-3 57,6 6 0,8-2 0,4 1-14,3-5 0,3-2 0,-1 0 1,1 2 28,-1-3 0,1-1 0,-1-2 0,1 0 11,-1 0 1,1 6 0,0 1 4,-2-4 0,2 5 0,0 0-41,-1 1 1,-2-3 0,-1 5 0,-4-3-14,-3 3 0,5-6 0,-3 5 0,-2-1-15,0 1 0,-1 2 1,-4 3 1,4-3 0,-4 3 20,4-3 1,-6 2 0,-6-3-1,-4-3 21,0 0 1,-5-4 0,3 6-1,-3-2-10,-3-5 0,1 1 1,0 1-1,-1 1 2,0-4 0,-5 0 0,0-2 1,2 0-65,1 0 0,8 0 1,1 0-99,-3 0 1,-1 0-80,-3 0 1,9-2 0,3-3 228,4-7 0,10-4 0,1-1 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39:10.181"/>
    </inkml:context>
    <inkml:brush xml:id="br0">
      <inkml:brushProperty name="width" value="0.08571" units="cm"/>
      <inkml:brushProperty name="height" value="0.08571" units="cm"/>
      <inkml:brushProperty name="color" value="#E71224"/>
    </inkml:brush>
  </inkml:definitions>
  <inkml:trace contextRef="#ctx0" brushRef="#br0">437 228 7569,'10'0'-848,"-2"0"793,-8 0 131,0-8 1,-2 0-61,-4-3 0,-6 3 0,-9 8-29,-2 0 0,-1 0 1,7 0-1,-3 0 11,-3 0 1,4 0 0,-5 0 0,3 0 8,-2 0 1,3 0 0,-3 0 7,4 0 0,1 0-4,1 0 1,-1 6 0,1 0-13,-1-2 1,7 3 0,-1-1 61,-1-2 0,5 0-39,2 2 1,-2-2 14,2 7 1,1-5 0,5 6-16,0 1 0,0-3 0,0 2-14,0 1 1,5 3-1,1 1 1,-2 1-11,-2-1 1,-2 1 0,0-1 0,0 1 10,0-1 0,2 1 0,2-1 0,2 0 2,-2 1 1,-3-1 0,-1 1 0,0-1 14,0 1 1,2-7 0,2 1 0,2 2 2,-2 1 1,-2 3 0,-2-1-5,0 1 0,0-7 11,0 1-14,0-1 0,0 1 0,2-2 64,4-2 0,-2-3-44,7-5 1,1 0 0,5 0-39,1 0 0,-7 0 0,1 0 0,2 0-5,1 0 1,3 0 0,-1 0 0,1 2-65,-1 4 0,1-4 1,-1 4-1,0-4-46,1-2 0,1 0 1,3 0-1,1 0-69,-2 0 1,-1 0 0,-3 0-390,1 0 421,-1 0 1,-1-2 147,-5-4 0,-3 4 0,-8-6 0</inkml:trace>
  <inkml:trace contextRef="#ctx0" brushRef="#br0" timeOffset="342">158 542 6779,'-18'0'-34,"1"0"274,7 0-113,2 0 1,22 0-68,3 0 1,5 0-1,-5 0 1,1 0-25,-1 0 0,6 0 0,1 0 1,-3 0-50,-2 0 1,1 0 0,1 0-1,2 0-16,-1 0 0,-3 0 0,-1 0 0,-1 0-81,1 0 1,-1 0-1,1 0-270,-1 0 0,0 0 380,1 0 0,-1 0 0,1 0 0</inkml:trace>
  <inkml:trace contextRef="#ctx0" brushRef="#br0" timeOffset="913">769 36 7569,'17'0'-148,"1"-6"-123,-1 0 0,-1-2 0,-3 5 314,-1-3 0,-6 0 1,6 6 47,1 0 1,-3 0 0,2 2-1,1 2-19,3 2 1,1-1 0,1-3 0,-1 2-11,0 2 0,7 6 0,-1-5 1,-2 3-56,-1 4 1,3-5-1,0 3 1,-1 2-22,-3 1 0,-1 3 0,-1-1 1,1 3-18,-1 3 0,-2-4 0,-1 6 0,-2-1 22,1-1 0,-3 6 1,0-6-1,-1 1-6,1 1 1,-6 0 0,2 6-1,-4-2 1,-2 2 0,0 0 0,0 0 1,0-1 25,0 1 0,0 7 0,-2 3 0,-2-2 11,-2-2 1,-7-2 0,1 0 0,-2 0-12,3 0 1,-9-2 0,7-2-1,-1-4 33,-1-2 0,-1-2 1,-1-5-1,-1-1 34,1 1 1,-1-1 0,1 1-1,-1-3-20,1-3 1,-1 1 0,1-5-1,-1 0-54,1 0 1,-1 3-1,1-3 1,0 0-44,-1 0 1,-5-3-1,0-3 1,1 2-52,3 2 0,1 0 0,1-4 1,-1 2-690,1 2 778,-1-1 0,1 3 0,0 2 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28.787"/>
    </inkml:context>
    <inkml:brush xml:id="br0">
      <inkml:brushProperty name="width" value="0.08571" units="cm"/>
      <inkml:brushProperty name="height" value="0.08571" units="cm"/>
    </inkml:brush>
  </inkml:definitions>
  <inkml:trace contextRef="#ctx0" brushRef="#br0">1 53 8146,'9'-2'0,"-3"-4"-977,-4 4 1664,-2-13-628,0 13 0,2-6 115,4 8 238,-4 0-40,5 0-215,-7 0 1,0 8 0,0 3-47,0 5 0,0-4 0,0-1 0,0 3-41,0 1 0,6-3 0,2 0-45,2 1 53,1 3-166,7 1 50,-1-7 1,1 0-1,-1-6 1,1 1 12,-1-1 1,1-2 0,1-2 15,4 0 0,-3 0 0,3-2 0,-4-2-34,-1-1-217,-1-9-11,9 12 251,-7-14-25,6 15-118,-7-15 118,-1 6-1,1 1 52,-9-7-48,7 14-8,-6-13-21,-1 13 23,7-14 0,-14 12 1,5-5 40,1 1 0,-6 0 20,4 2 1,-4 2 45,-2-7-84,0 7 199,0-4-184,0 8 24,0 0 10,0-8-52,0 6 40,0-5-5,0 7 1,0 2 47,0 3 0,0-1-34,0 8 0,0 0 1,0 5 11,0 0 0,0 1 22,0-1-41,0 1 0,0-1 0,0 1 28,0-1-23,0 1-63,0-1 1,2 1 26,4-1 0,-4 1 0,3-1 1,-3 1 6,-2-1 1,6 0 0,0 1 4,-2-1-130,-2 1 123,-2-1 1,8 1 1,-6-1-21,3 1 18,-3-1-15,-2 1 53,0-1 0,0 1-11,0-1-25,0 0 0,-7 9 9,5-7-8,-14 6 24,6 1-21,-7-7 10,-1 6 0,1-7 0,-2-1 0,-3 1-24,-1-1 0,0 1 0,5-3 1,1-1 7,-1-3 1,1-7-1,-1 2 82,1-4 0,-1-2-27,1 0 0,-1-2-12,1-4 0,5-2 0,3-5 0,1 1-30,4-1 0,-4 3 1,2-2 0,3-1 0,1-3 1,2-1-83,0-1 1,0 1 25,0-1 1,5 1-1,3 1 1,0 3-169,0 1 0,5 6 0,-1-3 9,3 1 0,3-4 90,-1 6-153,1 0 200,-1-1-31,1 5-13,7-6 38,-6 8 0,1 0-99,-9 0 1,1 0 0,6 0 181,-1 0 0,8 0 0,2 0 0</inkml:trace>
  <inkml:trace contextRef="#ctx0" brushRef="#br0" timeOffset="739">735 821 6614,'0'10'-587,"-3"4"587,-3-8 0,4 1 188,-4-1 1,5-2 265,1 8 0,0-7-114,0 7 1,5 0-109,1 5 1,2-5-272,-2 0 123,-4-9 1,7 5-12,-3-8 0,4 0-229,7 0 0,-5-6 0,-2-1 147,-2-3 1,3-2-1,-3-3 6,2 3 1,-6-3 0,3 5-13,1 0 1,-6-5-1,4 3 3,-4-4 18,5-1-9,-5 7 1,6-5-6,-8 3 11,0 4-5,0-7 0,0 11 1,2-6-1,2 1 13,2-1 8,0 6 7,-6-4-18,0 8 0,0 2 93,0 4 0,0-2 112,0 7-197,0 1 131,0-2 0,0 5-106,0-3 1,0-2 0,0 1 0,0 3-97,0 1 99,0 3 0,7-1 1,3 1-1,2-3-105,-1-3 0,1 2 1,4-7-1,-3 1 1,-1 0-449,1-4 373,4-2 0,-1-2-166,2 0 0,0 0 61,-1 0 1,0 0-114,1 0 0,-1-2-127,1-4 481,-1-4 0,1-7 0,-1-1 0,0 1 0</inkml:trace>
  <inkml:trace contextRef="#ctx0" brushRef="#br0" timeOffset="1173">926 507 6174,'-10'-2'-81,"5"-4"296,3 4 127,2-5 93,0 7 1729,0 0-2106,0 7 32,0-5-4,0 6 0,2-8 70,3 0-1707,-3 0 1551,14 0 0,-6-8 0,7-1 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2.698"/>
    </inkml:context>
    <inkml:brush xml:id="br0">
      <inkml:brushProperty name="width" value="0.08571" units="cm"/>
      <inkml:brushProperty name="height" value="0.08571" units="cm"/>
    </inkml:brush>
  </inkml:definitions>
  <inkml:trace contextRef="#ctx0" brushRef="#br0">1 18 7244,'17'0'84,"-7"0"1,4-3 0,-7 0 0,3-3 30,4 2 0,-5 2 1,3 2-128,2 0 1,1 0 0,3 0 0,-1 0-33,0 0 0,1 0 0,-1 0 1,2 0-24,5 0 0,-5 0 0,5 0 0,-5 0 12,-2 0 0,1 0 0,0 0 0,-2 0-81,2 0 0,-6 0 0,0 0-231,1 0 1,2 0 366,3 0 0,0 0 0,-2 0 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3.169"/>
    </inkml:context>
    <inkml:brush xml:id="br0">
      <inkml:brushProperty name="width" value="0.08571" units="cm"/>
      <inkml:brushProperty name="height" value="0.08571" units="cm"/>
    </inkml:brush>
  </inkml:definitions>
  <inkml:trace contextRef="#ctx0" brushRef="#br0">0 1 8095,'0'10'-668,"0"-3"1,2-5 873,4 4 0,-2-4 1,7 4-133,3-5 1,2-1-1,1 0 1,1 0-62,-1 0 1,0 0-1,1 0 1,-1 0 3,1 0 0,5 0 0,0 0 0,1 0-133,1 0 0,-4 0 0,5 0 0,3 0-414,-2 0 299,-6 0-35,11 0 251,-12 0 15,5 0 0,0-7 0,2-3 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6.470"/>
    </inkml:context>
    <inkml:brush xml:id="br0">
      <inkml:brushProperty name="width" value="0.08571" units="cm"/>
      <inkml:brushProperty name="height" value="0.08571" units="cm"/>
    </inkml:brush>
  </inkml:definitions>
  <inkml:trace contextRef="#ctx0" brushRef="#br0">1 175 8010,'10'0'-667,"-3"0"614,-7 0 62,0 0 107,0 8 57,0-6-119,0 6 9,0-8-52,8-8 1,-6 4 12,4-8 0,4 6-38,1-5 0,-1 1 1,0-3-12,-3 1 1,5 6-151,-6-6 188,0 9 0,-6-13-26,0 14 0,2-11 1,1 5-2,3-2 1,0 4 0,-8-3 58,-4 1 1,4 0-1,-5 4 130,-1-2-168,6 0 111,-6 6 0,6 0 35,-4 0-107,4 0 62,-5 0 1,7 8 0,0 4-52,0 3 0,0 3 0,2-3 0,2-1-49,1-2 0,9-1-135,-2 7 1,3-3 0,3-3-194,-1-6-6,1-4 128,-10-2 1,9 0-145,-8 0 19,9 0 209,-8-8 30,5 6-228,-13-14 0,14 7 312,-14-9 0,12 1 0,-11-1 0,13-7 0,-7-2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8.544"/>
    </inkml:context>
    <inkml:brush xml:id="br0">
      <inkml:brushProperty name="width" value="0.08571" units="cm"/>
      <inkml:brushProperty name="height" value="0.08571" units="cm"/>
      <inkml:brushProperty name="color" value="#008C3A"/>
    </inkml:brush>
  </inkml:definitions>
  <inkml:trace contextRef="#ctx0" brushRef="#br0">18 18 7569,'0'-10'-904,"0"2"826,0 8 1,0 2 132,0 4 0,-2 4 1,-2 7 11,-2 1 0,0-1-67,6 0 0,0-5 48,0 0 1,8-8-74,4 1 0,-3-3 0,3-2 77,1 0 0,3-5-39,1-1 1,1 0 13,-1 6 1,1 0-44,-1 0 0,1 0 26,-1 0 1,-1 2 0,-5 4 1,-5 5 1,-2 3 0,0-1 0,2-1 11,-2 2 1,-2 1 0,-2 3-1,0-1-10,0 1 0,0-1 0,0 1 0,-2-1-17,-4 0 0,2 1 0,-6-1-47,2 1 0,-5-3 1,1-1-64,-3-2 1,-3-9-1,1 3-37,-1-4 0,7-2 0,-1 0 150,-2 0 0,-1-15 0,-3-5 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7.298"/>
    </inkml:context>
    <inkml:brush xml:id="br0">
      <inkml:brushProperty name="width" value="0.08571" units="cm"/>
      <inkml:brushProperty name="height" value="0.08571" units="cm"/>
    </inkml:brush>
  </inkml:definitions>
  <inkml:trace contextRef="#ctx0" brushRef="#br0">0 315 6984,'0'-12'103,"0"0"1,6 7 0,2-5 0,0 0 2,-1 1 0,5 3 1,-4-4-1,0 0-49,-1 1 0,1-1 0,-4-4 0,2 3-1,-2-3 0,3-1 1,-1-3-1,0 3 70,2 3-198,-6-4 145,6 7-22,-8-9 1,5 1 33,1-1 0,6 7 72,-6-1-16,7 8 0,-3-4-40,7 8 0,-1 2 0,-3 4 1,-3 6-75,-2 3 0,6 3 0,-3-1 1,5 1-109,1-1 1,1 6 0,-1 1 0,1-3-306,-1-1 0,2-3 0,3 0 386,1 1 0,8 7 0,-4 2 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5.785"/>
    </inkml:context>
    <inkml:brush xml:id="br0">
      <inkml:brushProperty name="width" value="0.08571" units="cm"/>
      <inkml:brushProperty name="height" value="0.08571" units="cm"/>
    </inkml:brush>
  </inkml:definitions>
  <inkml:trace contextRef="#ctx0" brushRef="#br0">70 140 5745,'0'-11'706,"0"-1"-215,0 8-149,-7-11-134,5 13 40,-14-6-98,6 8 27,-7 0-283,7 0 166,2 0-16,8 8 6,0-6 1,0 13 0,2-3-15,4 3 0,-2-3 0,6 0 0,0-1-54,-1-1 1,3 4-74,5-9-36,1 9 148,-1-12 5,1 6-113,-1-8 1,1 0 75,-2 0-55,2 0 1,0 0-16,-1 0 1,0 0 0,1 0-91,-1 0 139,0 0 1,1-6 0,-1-2 0,1 0-105,-1 1 120,2-7 1,-3 6 0,1-5-18,-7 1 0,6 2 0,-4-3 0,2 1 18,-2-2 0,1 5 0,-6-3 22,3-2 0,-7 5 46,3-3 1,-5 6-15,-1-5-48,0 7 0,-5-6 70,0 4 0,-9 4 42,4-3-40,1 3 49,-7 2-88,15 0 4,-15 0 0,14 7 39,-4 5 1,5 4 0,1 1 36,0 0 35,0 1-119,7-1 0,-5 1 0,6-3 0,-3-1 0,1-2 1,-1 1-23,-4 3 46,7 1-11,-5 1 1,4-1-67,-7 1 1,0-1-1,1 0 1,4 1 3,1-1 0,0 1 1,-6-1 28,0 1 0,0-7 1,-3 1-1,0 2-26,-3 1 23,0 3 295,-1-9-283,4 7 22,-13-6 0,12 1 0,-6-1 48,-5-2-150,0 5 104,-3-11-15,2 6 17,-3 0-74,2-6 1,-1 5 37,1-7 0,-1 0-16,1 0 20,0 0 6,-1 0-11,1 0 8,0 0-12,6 0 0,-4 0-43,3 0 1,-2 0-1,-4 0-81,1 0 1,5-5-168,0-1 1,9-2-329,-3 2 417,4 4 0,2-7-263,0 3 471,8 4 0,1-14 0,9 7 0</inkml:trace>
  <inkml:trace contextRef="#ctx0" brushRef="#br0" timeOffset="846">681 594 7634,'-11'-7'-1173,"2"5"2764,3-4-1150,3 4-1201,-4 2 760,7 0 0,7 0 0,4 0 0</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0.008"/>
    </inkml:context>
    <inkml:brush xml:id="br0">
      <inkml:brushProperty name="width" value="0.08571" units="cm"/>
      <inkml:brushProperty name="height" value="0.08571" units="cm"/>
    </inkml:brush>
  </inkml:definitions>
  <inkml:trace contextRef="#ctx0" brushRef="#br0">541 1 7243,'-9'0'-616,"1"0"613,8 0 0,-2 0 1,-2 1 78,-2 5 0,-1-4 0,3 6 1,-4-2 16,-2 0 1,1 1 0,-5-3-1,2 4-9,-1 2 1,-3-1-1,-1 5 1,-1-2-17,1 1 1,-3 3 0,-3 3 0,-4 3-44,0 1 0,-4 2 1,7-4-1,1 5 25,-2 1 0,6 0 1,-5 4-1,5-2 7,1 2 0,1 2 0,1 2 1,3 0 2,1 0 0,8 0 0,-3 0 14,-1 0-47,6 0 1,-6 0 0,8-2 0,0-2-8,0-2 1,0-2 0,2 2-1,2-5-275,2-4 268,7 4-384,-3-5 221,7-1 1,1-2-75,-1-5 1,3-2-158,3-3 1,-2-6-32,9 0 412,-1 0 0,13 0 0,3 0 0</inkml:trace>
  <inkml:trace contextRef="#ctx0" brushRef="#br0" timeOffset="979">996 210 6101,'0'-10'468,"0"3"1,0 9-332,0 3 1,0-1 0,0 8-2,0 2 1,0 1 0,0 3-74,0-1 0,0-5 0,0-1 0,1 1-59,5-2 1,-2 5 0,8-3-17,1 3 1,1-3-1,0-2 1,-3-1 16,3 1 1,1-6-1,3 2 1,-1-4-37,2-2 0,-3 0 0,2 0 0,1 0-38,4 0 0,-2 0 0,3-2 0,-1-2 22,1-2 0,-1-6 0,-6 5 0,1-3-8,-1-4 1,1 1 0,-1-1 0,-1 3-10,-5-3 1,3-2 0,-8-1 43,-2 0 0,-2 5 1,-2 0 56,0-1 1,0 3 0,-2 0 156,-4 2 31,4 3-185,-14 5 141,14 0-80,-4 0 1,0 2 0,-1 3-65,3 7 1,2 4 0,2 1-21,0 1 0,0-1 0,0 0 0,2 1-9,4-1 0,-4 7 0,4-1 1,-3-2-4,-3-1 1,4 3 0,2 0 0,-2-1-16,-2-3 0,4 4 0,0 1 0,-2-3 7,-2-2 1,-2-1-1,0-1 1,0 1 16,0-1 1,-6 1-1,-2-3 1,-2-1 13,-3-3 0,-3-1 1,-1 4-15,-1-3 1,1-7-1,-1 2 1,1-4 0,-1-2 1,1 0 0,-1 0 6,1 0 0,0-2 1,1-4 15,4-5 0,-1-4 0,8-3 0,0 0-54,3 1 1,2-1 0,0 1-1,2 1 22,4 5 1,4-5-1,7 6-251,1 1 0,-1 1 1,0 8 86,1 0 1,-6 0 0,-1 0 0,4 0 157,-1 0 0,4 0 0,-1 0 0</inkml:trace>
  <inkml:trace contextRef="#ctx0" brushRef="#br0" timeOffset="1508">1642 961 8036,'7'10'-1437,"-5"6"2174,5-5-568,2-2 0,-7-1 208,4-2-212,-4-4 0,0 7-175,3-9 1,-1 0 0,6-3-88,-2-3 1,5-4 0,-3-7 0,3 0 42,-3-1 1,-4 6-1,6 1 1,-1-3-37,-1 0 1,5 1 0,-10 1 84,-2-1 145,7 5-128,-8 0 0,6 10 0,-8 4 1,-2 7 6,-4 1 0,4-2 0,-3 1 0,2 0 1,3 2 1,0-4 0,0 2 0,0 0-49,0 2 1,0-3-1,3-3 1,0 1-138,3 0 1,8-6-1,-4 3-178,-1 1 1,8-6-1,-7 5 343,6-6 0,1-9 0,1-2 0</inkml:trace>
  <inkml:trace contextRef="#ctx0" brushRef="#br0" timeOffset="1773">1816 612 7918,'0'9'-812,"3"1"545,2-4 1,-1-4 266,8 4 0,0-4 0,5-2 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8.398"/>
    </inkml:context>
    <inkml:brush xml:id="br0">
      <inkml:brushProperty name="width" value="0.08571" units="cm"/>
      <inkml:brushProperty name="height" value="0.08571" units="cm"/>
    </inkml:brush>
  </inkml:definitions>
  <inkml:trace contextRef="#ctx0" brushRef="#br0">1 210 7356,'17'0'70,"-5"0"1,-1 0-5,3 0 0,1 0 0,3-2 0,-1-1 27,1-3 0,-1 0 0,1 6 1,-1 0-52,8 0 0,-5 0 1,5 0-23,0 0-12,-5 0 1,11 0 0,-6 0 0,0 0-37,0 0 0,4 0 0,-3 0 0,-1 0-85,0 0 1,4 0 0,-5 0 0,-3 0-95,-2 0 1,-1 0 0,-1 0-112,1 0 1,-1 0-264,1 0 581,-9 0 0,7 0 0,-6 0 0</inkml:trace>
  <inkml:trace contextRef="#ctx0" brushRef="#br0" timeOffset="543">350 1 8098,'0'10'-567,"0"-3"0,0-5 499,0 4 215,0-4 84,0 14-140,0-15-51,0 15 1,0-6-1,0 7 125,0 1 1,0-1 0,2 1-65,4-1 1,-5 0-1,5 1 1,-2-1-44,2 1 1,-4 1-1,4 4 1,-4-1-44,-2-1 1,6-1-1,-1-3 1,-1 1-98,-2-1 1,4-5-1,0-1-233,-2 3 0,0 2-390,1 1 705,-3-7 0,6-3 0,-8-7 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2.862"/>
    </inkml:context>
    <inkml:brush xml:id="br0">
      <inkml:brushProperty name="width" value="0.08571" units="cm"/>
      <inkml:brushProperty name="height" value="0.08571" units="cm"/>
    </inkml:brush>
  </inkml:definitions>
  <inkml:trace contextRef="#ctx0" brushRef="#br0">1 1 7820,'17'0'368,"1"0"1,-1 0-382,1 0 1,-7 0 88,1 0 1,-1 0-1,9 0 1,1 0 0,3 0-166,-3 0 0,4 0 0,-2 0 0,-1 0-34,-3 0 1,-1 0-1,-1 0 1,1 0-209,-1 0 0,0 0 1,1 0-96,-1 0 1,1 0 425,0 0 0,-1 0 0,0 0 0</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3.744"/>
    </inkml:context>
    <inkml:brush xml:id="br0">
      <inkml:brushProperty name="width" value="0.08571" units="cm"/>
      <inkml:brushProperty name="height" value="0.08571" units="cm"/>
    </inkml:brush>
  </inkml:definitions>
  <inkml:trace contextRef="#ctx0" brushRef="#br0">0 123 8069,'2'-10'-195,"4"4"266,-4-4-318,5 8 269,-7-5-11,0 7 1,0 2 148,0 3 0,0-1-76,0 8 0,0 0 0,0 5-12,0 0 1,2-1 0,2-2 0,4-3-57,2 3 1,1-1 0,7 1-61,-1-2 122,1-9-27,-1 6-161,1-2-12,-1-5 163,8 6-265,-5-8 4,5 0 209,0 0 20,-5 0-250,5-8 230,0 6-38,-5-14 26,5 15-86,-8-15 75,1 6-35,-1-6 50,1-3 0,-7 4 1,-1 1-1,0 4-67,-1-5 36,-5 0 2,12 5 47,-14-6 1,5 7-1,-7-9-13,0 1 0,0 5 83,0 0 0,-1 8 1,-3-3 88,-2-1-50,0 6 12,6-6-34,0 8 136,0 0-46,0 8-133,0-6-3,0 13-48,0-5 1,0 2-19,0-1 70,0 1-57,0 6 1,2 1-12,4 4 53,-4-3-75,5 5 1,-7-6 63,0 5 0,6-5-46,0 4 0,0-1 36,-6 1-17,8-4 7,-6 7 1,5-9-3,-7 0 16,0 1-10,0-1 1,0 8 0,-2-3-1,-3-1 1,-5 0 0,-8-5 0,1 1 0,0-4 0,-1-2-16,-7-7 1,5 9 13,-3-7 1,4 0 18,1-6 1,1 0-20,-1 0-2,1 0 9,-1-7 0,9-3 1,3-7-1,4-1-39,2 0 0,0 2 0,2-2-37,4 0 0,3 0 1,7 2-1,-2-1-135,-3 6 1,1 1 101,5 4 0,-5 5 38,0-6 1,-1 5-170,7 2 0,-7 0-547,1 0 779,0 0 0,5 0 0,1 0 0</inkml:trace>
  <inkml:trace contextRef="#ctx0" brushRef="#br0" timeOffset="563">681 840 7780,'10'7'-1477,"-4"5"1975,-4-4 1,0 5-279,3-7 1,-3 1-23,4-1 0,-2-3-165,2 1 1,-2-1-1,5-6 1,1 1-107,0-4 1,-4-6-1,5 4 1,3 1-2,1-2 1,-3-5-77,0 4 163,-1-7 1,-1 1-51,-4-2 0,1 0-174,-1 0 87,0 10 388,-6 0-184,0 8 0,0 2 55,0 4 1,0-4-1,0 10-56,0 2 0,2-1 0,2 2 0,2-5-168,-2 4 0,5-3 0,3-3-177,4 1 1,1 2 0,1-5-107,-1-1 0,0-5 0,1 0 372,-1 0 0,1 0 0,-1-6 0,1-4 0</inkml:trace>
  <inkml:trace contextRef="#ctx0" brushRef="#br0" timeOffset="1043">891 472 8069,'9'0'-905,"-1"0"1373,-8 0 228,0 0-528,0 8 129,0-7 67,0 8-246,0-9 1,2 0-664,4 0-523,-4 0 1068,12-9 0,-11 0 0,5-9 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5.815"/>
    </inkml:context>
    <inkml:brush xml:id="br0">
      <inkml:brushProperty name="width" value="0.08571" units="cm"/>
      <inkml:brushProperty name="height" value="0.08571" units="cm"/>
    </inkml:brush>
  </inkml:definitions>
  <inkml:trace contextRef="#ctx0" brushRef="#br0">0 367 8092,'10'0'-137,"0"0"0,-7-2-341,3-4 441,0 4 0,-6-13 52,0 3 0,0-3 0,0-3 1,0 1 160,0-1 0,2 7 0,2-1-38,2-2-91,0-1 1,-5-3-1,5 1 1,4-1-1,2 1 185,-1-1-160,1 1-84,-2 0 1,5 5-93,-3 0 0,-3 3 0,3-5 127,2 2 0,-5 7 52,3-7-32,-8 8 1,6-4-73,-5 8 58,-3 0 32,6 0 8,-8 0-80,8 8 0,-6-4 0,6 6 0,-3-1-10,1 1 1,7-4 0,-6 5 19,2 3 1,3 2 0,5 1-303,1 0 138,-1-7 0,-5 6 107,0-5 0,-1 5-517,7 1 1,-7 1 13,1-1 561,0 1 0,5-1 0,1 1 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6.635"/>
    </inkml:context>
    <inkml:brush xml:id="br0">
      <inkml:brushProperty name="width" value="0.08571" units="cm"/>
      <inkml:brushProperty name="height" value="0.08571" units="cm"/>
    </inkml:brush>
  </inkml:definitions>
  <inkml:trace contextRef="#ctx0" brushRef="#br0">1 1 8042,'17'0'-348,"1"0"1,-1 0 327,1 0 1,-1 0 0,1 0-1,-1 0 1,1 0 117,-1 0 0,1 2 0,-1 1 0,1 5 17,-1 2 1,0-4 0,3 5-113,3 3 1,0 2 0,3 1 0,-9 0-2,-1 1 0,-2 1 1,5 3-1,-4 1-16,-4-2 0,5 5 0,-4-1 0,2 0 14,-4 0 0,7 4 0,-6-3 0,3-1-18,-2 1 1,1 3-1,-5-4 1,0 1-2,-1-1 0,1 4 1,-4-4-1,2-1 17,-2 2 1,-2 4 0,-2-5 0,2 0 22,4 0 1,-6 4 0,7-3 0,-5-1 15,-2 0 0,0 4 1,0-4-1,0 1-17,0-1 0,-2 4 0,-2-5 0,-3 1-14,-3 1 0,5 0 1,-2-6-1,1 5 24,0-5 1,-1 2-1,3 0 1,-2 2 63,2-3 1,-1-1-1,3-3 1,-4 0-63,1 1 0,2-1 0,-1 1 0,-2-1 86,2 1 1,-3-1 0,-1 0 8,-2 1 0,4 0-111,-5-2 1,1-4 0,-5-1-82,5-4 1,0 1 0,-4-4-1,3 2-108,-3-3 0,5 0 0,-3-3 0,-2 0 6,-1 0 1,3 2 0,1 0 0,-5 4-92,-5-1 0,1 3 1,-3-1-1,2 0 258,-3 2 0,5 5 0,-6-6 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54.486"/>
    </inkml:context>
    <inkml:brush xml:id="br0">
      <inkml:brushProperty name="width" value="0.11429" units="cm"/>
      <inkml:brushProperty name="height" value="0.11429" units="cm"/>
      <inkml:brushProperty name="color" value="#E71224"/>
    </inkml:brush>
  </inkml:definitions>
  <inkml:trace contextRef="#ctx0" brushRef="#br0">226 33 28170,'0'10'-4813,"8"-2"0,-5-10 4989,3-4 0,-3 4 164,3-4 0,-4 2-335,3-2 1,-2 3-433,-3-9-20,0 8 0,0-2 0,-3 12 396,-2 6 0,3-3 0,-4 3 1,5 2-404,1 1 1,-6 3-1,0-1 1,1 1 488,3-1 0,2 6 1,0 1-308,0-3 1,0 0 0,0 1 0,0 1-138,0-3 0,7 0 1,-1-2-1,-2 0 51,-2-1 0,-2 0 1,0 1-1,0-1 68,0 0 1,1 1-1,4 0 1,0-2 208,-2 2 0,0-6 0,-3 0-615,0 2 1,0-6 244,0 4 1,0 0 0,-3 3 656,-2-3 1,-4 1 0,-10-5 0,3 1 311,-2-2 0,1 0 1,-2-7-1</inkml:trace>
  <inkml:trace contextRef="#ctx0" brushRef="#br0" timeOffset="280">0 696 24880,'12'0'340,"0"0"0,-1 0 0,7 0-396,-1 0 1,1 0-1,-1 2 1,1 3-572,-1 1 0,-1 5 0,3-3 161,-2 1 1,-5 1 0,-2 3 0,-1-3-238,1-3 1,-4 5 614,6-6 1,-1 0 0,6-6 0</inkml:trace>
  <inkml:trace contextRef="#ctx0" brushRef="#br0" timeOffset="521">437 626 26056,'0'-12'-9831,"0"2"8900,7 6 0,-5-3 491,3 14 1,-5 0 0,-2 6 0,-7-2 628,0-4 0,2 6 0,-4 0-137,-3 1 0,7 4 0,0 0-125,-2-1 0,7 0 1,-5 2-1</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4.904"/>
    </inkml:context>
    <inkml:brush xml:id="br0">
      <inkml:brushProperty name="width" value="0.08571" units="cm"/>
      <inkml:brushProperty name="height" value="0.08571" units="cm"/>
      <inkml:brushProperty name="color" value="#E71224"/>
    </inkml:brush>
  </inkml:definitions>
  <inkml:trace contextRef="#ctx0" brushRef="#br0">280 0 7380,'0'18'0,"0"-1"99,0 1 1,0-1 0,0 2 0,-2 3-101,-3 1 0,3 6 1,-4-4-1,4 1-19,2-1 0,0 6 1,0-2-88,0 4 120,0-6 1,0 6 0,0-6 0,0 2-11,0 1 0,0-3 0,0 2-80,0-6 79,0 4-9,0-7-114,0 5 117,0-8 1,0 1-3,0-1-243,0-7-14,0 5-78,0-5 152,0 8-20,0-9 105,0 8 0,0-14 104,0 8 0,0-7 0,0 4 0</inkml:trace>
  <inkml:trace contextRef="#ctx0" brushRef="#br0" timeOffset="304">1 751 7456,'17'6'68,"1"0"1,-1 0 0,1-4 0,-1 1-53,1 3 0,-7 0 1,1-6-1,2 0-247,1 0 0,3 6 0,-1 0-45,1-2 1,-1-1 0,0-3-239,1 0 514,-8 0 0,5 0 0,-5 0 0</inkml:trace>
  <inkml:trace contextRef="#ctx0" brushRef="#br0" timeOffset="516">420 681 7892,'8'-9'-917,"-7"1"938,8 8 0,-15 8 1,-2 3-1,0 5-18,0 1 0,-3-5 0,3-1 0,-2 3-3,-3 2 0,5 9 0,0 2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8.672"/>
    </inkml:context>
    <inkml:brush xml:id="br0">
      <inkml:brushProperty name="width" value="0.08571" units="cm"/>
      <inkml:brushProperty name="height" value="0.08571" units="cm"/>
      <inkml:brushProperty name="color" value="#008C3A"/>
    </inkml:brush>
  </inkml:definitions>
  <inkml:trace contextRef="#ctx0" brushRef="#br0">1 193 7339,'7'-18'-306,"1"6"1,6 1 238,-3-3 0,9-1 0,9-3 1,6 1-95,6-1 1,9 1 160,8-1 0,8 1 0,-4-1 0</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2.262"/>
    </inkml:context>
    <inkml:brush xml:id="br0">
      <inkml:brushProperty name="width" value="0.08571" units="cm"/>
      <inkml:brushProperty name="height" value="0.08571" units="cm"/>
      <inkml:brushProperty name="color" value="#E71224"/>
    </inkml:brush>
  </inkml:definitions>
  <inkml:trace contextRef="#ctx0" brushRef="#br0">0 157 8009,'18'8'-538,"-7"-4"218,1 8 0,-8-1 0,2 7 310,-4-1 1,-2 1 0,0-1 0,0 1 33,0-1 1,0 0 0,0 3 0,0 1 6,0 2 1,0 1 0,0-5 0,0 3-74,0 1 0,0 0 0,2-5 1,1-1-90,3 0 1,0 1-202,-6-1 332,0 1 0,0-8 0,0-3 0</inkml:trace>
  <inkml:trace contextRef="#ctx0" brushRef="#br0" timeOffset="276">18 175 8009,'17'-6'-118,"1"0"11,-1 2 0,1-4 0,-1 3-21,1 1 1,-1 2 0,0 2-1,1-2 97,-1-4 0,1 4 0,-1-4 0,1 4 13,-1 2 0,1 0 0,1 0 0,2 0-12,3 0 1,-1 0-1,-6 0 1,1 0-293,-1 0 0,1 0 322,-1 0 0,1 8 0,-1 2 0</inkml:trace>
  <inkml:trace contextRef="#ctx0" brushRef="#br0" timeOffset="479">210 332 7448,'11'0'-51,"1"0"0,-2 2 0,3 2 0,-1 2 133,2-3 0,1-1 1,3-2-1,-1 0-143,1 0 0,-1 0 1,0 0-1,1 0 61,-1 0 0,9 0 0,1 0 0</inkml:trace>
  <inkml:trace contextRef="#ctx0" brushRef="#br0" timeOffset="821">629 472 7827,'0'17'-485,"2"-7"1,2-2 410,2-1 0,1-5 1,-1 4 75,6-4 1,-2-2-1,1-2-29,3-4 0,-5 2 1,3-7 5,2-4 1,-1 1 0,-1-4 0,-4 1 54,-1-1 1,-5 1 0,6-2 111,0 3 1,-6 4 244,4 1-391,-4 7 1,-2 4-1,0 11-2,0 5 1,0-5 0,0 1-62,0 2 0,0 1 1,2 3-75,3-1 1,-1-7-1,8-2-149,1-1 286,3-6 0,9 8 0,2-9 0</inkml:trace>
  <inkml:trace contextRef="#ctx0" brushRef="#br0" timeOffset="1013">804 157 8009,'-8'-17'-164,"6"5"-1065,-4 1 1024,4 7 1,2-2 0,2 12 204,4 5 0,-4-3 0,13 8 0,-5-7 0</inkml:trace>
  <inkml:trace contextRef="#ctx0" brushRef="#br0" timeOffset="1312">1188 0 7612,'10'0'-567,"3"8"0,-5 4 617,2 3 0,-7 2 0,5 1 0,-2 1-46,0 5 0,0 1 1,-4 4-1,2-4-1,1 0 0,1-3 1,-4 5-1,2-2-24,2-4 1,0 5 0,-6-3-1,0-2 5,0-1 0,0-3 16,0 1 0,0-1 0,0 1 0</inkml:trace>
  <inkml:trace contextRef="#ctx0" brushRef="#br0" timeOffset="1458">1275 314 8009,'6'-11'-423,"0"-1"1,2 8-1,-3-3 231,7-1 0,4 6 1,1-4-1,0 2 192,1-2 0,7 4 0,2-5 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0.949"/>
    </inkml:context>
    <inkml:brush xml:id="br0">
      <inkml:brushProperty name="width" value="0.08571" units="cm"/>
      <inkml:brushProperty name="height" value="0.08571" units="cm"/>
      <inkml:brushProperty name="color" value="#E71224"/>
    </inkml:brush>
  </inkml:definitions>
  <inkml:trace contextRef="#ctx0" brushRef="#br0">123 105 7782,'-10'0'-1772,"2"0"1808,8 0 17,-7 0-180,5 0 127,-6 0 0,0 0 0,-2 0 0</inkml:trace>
  <inkml:trace contextRef="#ctx0" brushRef="#br0" timeOffset="342">70 88 7844,'0'-18'-1643,"0"6"1219,0 1 423,0 7 0,0-4 75,0 0-64,0 6 244,0-5-218,0 7 342,0-8-173,0 6-127,0-6 140,0 8 30,0 0 1,6 2-150,0 4-77,0-4 0,0 13 0,0-3 0,-1 4 18,3 1 1,-6 1 0,6 1 0,-2 2-47,0 3 0,-1 5 0,-3-4-141,4 2 181,-4-6-226,6 11 215,0-3-36,-7 5-111,7-7 118,0 6 7,-6-5-18,6 7-18,-1-8 23,-5 5 1,6-4-6,0-1 7,-6 6-10,6-13 6,-8 13-44,0-14 46,0 6 1,0-7-1,0 1-64,0 3 55,0-2 6,0 6-117,0-16 0,0 5 93,0-3 8,0 2-173,7-3 9,-4 4 143,4-12-13,-7 12-140,8-14-15,-6 7 139,7 1 81,-9-8 0,0 14 0,0-4 0</inkml:trace>
  <inkml:trace contextRef="#ctx0" brushRef="#br0" timeOffset="609">18 908 6320,'-10'0'-196,"3"0"272,7 0-22,0 0 38,7 0 1,-3 2-1,8 2 1,0 4-1,-1 0 17,1-2 1,-6 7 0,3-6 0,1 1-99,0 0 1,1 6-1,7-5-218,-1 1 1,-5 4 0,0-8 206,1-3 0,10 7 0,5-1 0</inkml:trace>
  <inkml:trace contextRef="#ctx0" brushRef="#br0" timeOffset="737">332 925 8004,'10'-8'-214,"-2"7"1,-8-5 85,0 12 1,0-3 0,0 9 0,0 1 127,0 4 0,-8 8 0,-2 2 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57.358"/>
    </inkml:context>
    <inkml:brush xml:id="br0">
      <inkml:brushProperty name="width" value="0.08571" units="cm"/>
      <inkml:brushProperty name="height" value="0.08571" units="cm"/>
      <inkml:brushProperty name="color" value="#E71224"/>
    </inkml:brush>
  </inkml:definitions>
  <inkml:trace contextRef="#ctx0" brushRef="#br0">175 375 7922,'8'-10'-1735,"-6"0"1703,4 5 398,-4 3-296,-2-6 0,0 6 102,0-4-9,8 4-39,-7-13 1,5 13-79,-12-4 1,-3 4 0,-9 2 0,1 0-35,-1 0 1,1 2 0,-1 2 6,1 2 1,0 5 0,1-3 0,2 2-27,3 3 0,5-3 0,-4 2 0,2 1-19,5 3 0,1-5 0,2 1 0,0 2 0,0 1 0,0-3 1,2-1 33,3 3 0,-1-6 1,8 0-1,2-3 0,1 1 6,3-2 0,1 4 1,2-2-1,4-2-5,3-2 0,-7-2 0,4 0 0,-1 0-22,-1 0 1,6 0 0,-6 0 0,-1-2 6,-3-4 0,2 2 1,-1-8-1,-5 1 37,1 1 0,-7-4 0,1 7 1,-2-3 0,-4-4 1,-2 5 0,-2-3-13,0-2 1,-8-1 0,-4-1-40,-3 5 0,-3-3 1,-1 8-1,-2 2-139,-3 2 0,-1 2 0,4 0 0,-3 0-39,3 0 1,2 2 0,1 2 0,1 4-116,-1 2 312,1-6 0,-1 11 0,1-5 0</inkml:trace>
  <inkml:trace contextRef="#ctx0" brushRef="#br0" timeOffset="592">560 113 8115,'9'-2'-296,"-1"-2"-241,0-2 626,-6 0 0,5 8-105,-7 4 0,0 4 0,0 7 39,0 1 1,6-1 0,0 1 0,-2 1 4,-2 4 0,4-3 1,0 3-1,-3-3-31,-1-3 1,4 6 0,0 1-54,-2-3 0,-2 4 1,-2-2-80,0-1 1,0-9 6,0-1 102,0-8 0,0 2-21,0-12 0,0-4 79,0-7 1,2 1 0,2 3 0,3 1-19,3-2 1,-4 5 0,6-1 29,1 2 0,-3-3 0,2 5 1,1 0-20,3-2 1,1 6-1,1-4 12,-1 4 1,-5 2 0,-1 0 0,3 2-37,1 4 1,-3-4-1,-2 6 1,-1-2-7,1 0 0,-6 7 0,2-1 35,-4 3 0,-2-3 0,0 0 6,0 1 0,-2 3 0,-4 1-6,-5 1 0,-5-3 0,-2-1-28,1-3 0,-1-1 0,1 2-79,0-6 0,-1-4-226,1-2 0,5-2 3,0-4 1,8-4 0,-1-7 299,3-1 0,2-7 0,0-2 0</inkml:trace>
  <inkml:trace contextRef="#ctx0" brushRef="#br0" timeOffset="1093">1310 305 7817,'19'0'-785,"-8"0"1,-2-2 1506,-1-4-663,-2 4 1,-14-5-13,-4 7 0,3 0 0,-2 0 0,-2 0 16,-4 0 0,5 0 0,2 2 0,-5 1-95,0 3 1,0 2-1,2-4 1,2 4 8,3 1 1,-4-3-1,7 6 29,1 1 1,2-3 0,2 2 9,0 1 0,6-3 1,1 0-1,3-1 2,4 1 1,1-6 0,3 2 0,-1-2-13,1 2 0,-1-5 0,0 7 0,2-2-6,-3 0 0,2 0 0,0-4 0,-1 1-12,0 3 1,-1 2 0,-3-4-70,-1 2 77,0 0 1,-1 1-5,1 5 1,-8-2 0,0 1 18,-8 3 0,-6-6 1,-7-1-1,-1-1-44,1 0 0,-1 0 0,1-4 0,0 2-128,-1 2 0,0-1 0,2-5-334,-3 0 495,2 0 0,0-7 0,-1-3 0</inkml:trace>
  <inkml:trace contextRef="#ctx0" brushRef="#br0" timeOffset="1939">1660 462 8102,'8'10'-26,"3"-4"-152,-3-4 0,6 0 0,-7 1 39,3 3 1,-4 0-1,6-6 47,1 0 1,-3 0 0,1 0 74,3 0 1,-3 0 0,-3-2-1,3-2 42,-2-2 0,-3-5 0,3 3 1,1 0-7,1 1 0,-5-5 0,2 4-23,0-2 1,-2 5-14,-6-7 1,-2 8 49,-4-2 1,2 4 0,-6 2 0,-5 0 5,-1 0 0,5 0 0,-1 0 0,-1 0 1,-3 0 1,4 2 0,1 2 0,-1 4-34,2 2 0,3-5 1,7 7 38,0 2 1,0 1-11,0 3 1,7-3-1,3-1 1,2-5-13,-1-1 0,1 4 0,5-4 0,1-1-7,-1 1 0,2 0 1,-3-4-23,2 2 1,0-1-248,-1-5 265,0 8-9,8-6 1,-5 6-277,4-8 253,-5 0 4,-2 0 0,6-6-94,2 0 72,-3-7 42,-5 11 1,8-14-14,-3 5 1,-1-5-9,-9-1 1,4 1 16,-5 4 0,-1-3 11,2 3 1,-9-3-1,6-1 1,-4 3 8,1 1 0,-1 6-14,-5-5 1,-1 1-8,-5-2 1,2-1 0,-6 5-1,3-2 25,-6 6-106,2-4 0,3 8 0,8 0-38,10 0 1,6 0 119,2 0-17,-2 0 1,2 0-1,0 0 1,-1 0-5,0 0 0,1 0 1,2 0 38,2 0 0,-2 0 0,3 0 82,-3 0 23,-2 0 0,-9 2 141,-3 4 1,-4-2-176,-2 8 1,0-1-1,-2 7 24,-4-1 0,4-5 1,-4 0-1,5 1-54,1 3 0,0 1-323,0 1 80,0-1 231,0 1-220,0-1 1,7-7 0,3-2 0,1-3 0,1 1-199,1-2 1,4-2 369,-1-2 0,2 8 0,0 1 0</inkml:trace>
  <inkml:trace contextRef="#ctx0" brushRef="#br0" timeOffset="2312">2725 410 8020,'2'-10'181,"4"4"0,-1 4-604,5 2 448,-6 0-37,4 8-44,-8-6 1,6 14 0,0-5 0,-1 3 0,2-1 102,-1-1 1,6 0-53,-6 5 57,7 1-31,-4-1 0,3-5 1,0-1 25,-9-7-39,14 12 1,-15-14 3,10 4 44,-7-5-77,9 7 1,-9-6 7,7 4 0,-7-4-5,6-2 0,-5-6 1,5-2-1,-2-1 14,1-5 0,-1-1 0,3-3 0,-4 1-50,-1-1 0,-3 1 0,6-1 0,0 1-277,-1-1 209,3 1 0,0 1 1,-2 3-1,-1 3 0,2 0-771,2 1 893,2 5 0,3-12 0,-9 14 0,0-6 0</inkml:trace>
  <inkml:trace contextRef="#ctx0" brushRef="#br0" timeOffset="2624">3320 357 8090,'6'12'-409,"0"0"0,-2-6 0,-1 3 0,0 1 792,3 0 1,3-5-375,-4 7 0,5-8-55,8 2 0,-2-4 0,2-2 45,0 0 1,-9-2 0,0-4-21,-2-6 0,-5-3 0,4-3 105,-5 1 1,-1 5-32,0 1 1,-7 7 0,-5-2 23,-3 4-23,-3 2 22,9 0 0,-8 6 87,6 0-106,-4 7-104,-3-11 85,0 14 18,9-7-11,-6 1-113,12 6 1,-10-7 60,7 9 0,0-7 0,6 1 0,0 2-196,0 1 0,3-3 0,3-1-178,4 3 155,7-6 0,-1 0 146,2-8 0,1 0 0,4 0 80,-1 0 0,9 7 0,-4 3 0</inkml:trace>
  <inkml:trace contextRef="#ctx0" brushRef="#br0" timeOffset="3058">3791 480 8090,'18'-6'0,"-2"0"-1171,3-8 586,-9 13 292,5-15 0,-14 6 824,7 1-286,-8-7 0,0 12-186,0-7 22,0 7 1,-2-10 82,-4 8-239,5 0 0,-14 6 153,5-7-125,-9 5 117,11-6 0,-9 8 1,8 0-125,-9 0 115,0 0-12,2 0-8,-2 8 99,0-6-95,9 13 4,-7-5-66,14 7 1,-5-5-1,7 0 1,0 1-68,0 3-11,0 1 1,0 1 66,0-1 1,7 1 0,6-3-5,1-3 1,4-4 0,0-8 0,-2 0-95,2 0 1,1 0-17,6 0 96,-6 0 19,6 0 0,-2-8 89,1-4-96,-2 4 43,-4-7 0,-6 3 14,0-11-51,-9 4 7,6-14 1,-5 11-21,2-7 19,0 0 25,-6-6 0,0 0-33,0 0 0,-6-2 5,0-3 0,2 9 1,4-4 10,-9 11 342,7-9 0,-7 20-190,3-5 0,-4 14 1,-5 4-1,3 12-3,6 9-151,-3 7 0,6 8 0,-3 5 0,4 6 0,2 1 0,0 1 0,0-5-347,0-1 0,2 4 363,4-7 0,12 1 0,9-6 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14.237"/>
    </inkml:context>
    <inkml:brush xml:id="br0">
      <inkml:brushProperty name="width" value="0.08571" units="cm"/>
      <inkml:brushProperty name="height" value="0.08571" units="cm"/>
      <inkml:brushProperty name="color" value="#E71224"/>
    </inkml:brush>
  </inkml:definitions>
  <inkml:trace contextRef="#ctx0" brushRef="#br0">1 157 7981,'12'-11'0,"-3"-1"0,1 1-26,0 1 0,-5-4 0,5 6 0,0-1-149,0-5 1,1-1 0,7-1 0,-1 5 182,1 5 0,-1-2 0,1 2 0,-1 2-28,0 2 1,7 2 0,1 0 0,0 0 11,0 0 0,5 8 1,-5 2-43,2-1 1,-6 9 76,3-1 1,-11 3-13,-1 9-20,-8 0 0,3 8 1,-7 4 17,0 5 0,-7 10-19,-5 3 58,-4-1 1,-1 0-2,0 0 1,-1 2 0,1-3 0,1-1 44,4-6-69,5 3 2,7-9 1,0 7 80,0-4-75,0 3-148,0-13 136,0 7 6,0-11 0,0 2-159,0 0 144,0-8 0,0-1-208,0-9 199,7 1 4,-5-1-54,14-7 1,-8 0 0,5-7 0,-1 3-3,1-2 0,9-10 0,1-5 0,-2-5 17,-1-1 0,-1-9 1,3-3-1,1-4-25,-2-2 1,-3-5 0,-5-1 0,-3 2 47,-2 2 0,0-4 0,-5 1 0,3 3 43,-2 6 1,-10 0 0,-5 7 0,-5 3 197,-1 2 1,-1 1 0,-1 1-244,-4-1 44,3 1 1,-11-1 0,6 3 0,0 1 166,-1 3-371,3-1-189,-2 2 185,5-5-40,-5 5 144,8 0 40,-1-5 0,7 11-80,-1-8 315,8 8-121,-11-3 1,13 5 86,-4-4-173,4 4 0,4-6 16,4 8 48,3 0-137,9 0 1,1 0 105,5 0 6,-5 0-17,14 0 7,-14 0-7,14 0-32,-6 0-217,8 0 158,-7 0 0,3-2 0,-6-2 151,2-1-110,-6-1 7,12-2 163,-13 6-153,13-13 4,-14 13 36,6-6-32,1 0 1,-7 6 29,6-6-29,-7 1 19,-1 5 1,-5-6 6,-1 8-63,-7 0 50,4 0-77,-8 0 35,0 0 28,-8 0-2,6 0 21,-13 0 0,11 2 149,-8 4 1,1 3 71,-7 9 1,9-1 0,3 1-192,4-1 0,2 1 0,0-1-88,0 1 115,0-9-198,0 7 158,8-14 0,1 11 27,9-7-207,-1 8 164,1-12 1,-1 5-21,1-7 1,1 6 0,2 0 0,3-2-469,-3-2 0,-2-4 0,-1-2 472,-1-2 0,1-15 0,-1 2 0</inkml:trace>
  <inkml:trace contextRef="#ctx0" brushRef="#br0" timeOffset="172">804 332 7981,'-17'-17'-682,"7"-1"232,2 8 120,1-5 195,5 13 44,-6-6 0,8 10 91,0 4 0,8-4 0,1 13 0,9-5 0</inkml:trace>
  <inkml:trace contextRef="#ctx0" brushRef="#br0" timeOffset="534">1188 53 7981,'8'-10'-291,"-6"2"-19,6 0 158,0 7 244,-6-7-103,13 8-2,-13 0 1,8 2-1,-6 4 1,1 5 0,1 5 0,-6 3 62,0 4 0,0-1-46,0 7 31,0 0 1,0 6-71,0 0 61,0 0 9,0 0-15,8 0 1,-6-6 0,4-2 0,-4 0-52,-2 0 0,0-5 0,2 1 0,2-4 0,1-1-17,-1-1 0,-2 1 1,-2-1-322,0 1 1,0-7-66,0 1 434,0-8 0,-8 3 0,-1-7 0</inkml:trace>
  <inkml:trace contextRef="#ctx0" brushRef="#br0" timeOffset="793">1171 437 7904,'-10'-12'-181,"4"1"0,6 7 0,6-2 147,6 4 0,-2 2 0,1 0 77,3 0 0,7 0 0,2 0 0,-1 0 25,-3 0 0,1 0 0,1 0 0,2 0 14,-1 0-27,-3 0-8,6 0-66,-5 0 1,7 0-294,-4 0 358,-3 0-427,5 0 195,-8 0-16,-7 0 204,5 0-45,-13 0 0,12 2 43,-8 4 0,0 3 0,-6 9 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6.976"/>
    </inkml:context>
    <inkml:brush xml:id="br0">
      <inkml:brushProperty name="width" value="0.08571" units="cm"/>
      <inkml:brushProperty name="height" value="0.08571" units="cm"/>
      <inkml:brushProperty name="color" value="#E71224"/>
    </inkml:brush>
  </inkml:definitions>
  <inkml:trace contextRef="#ctx0" brushRef="#br0">70 681 7785,'2'-9'-714,"4"3"789,-4 4 1,8 10-113,-4 3 51,-4 5 1,7 1-1,-5 2 1,2-3-16,-2 2 0,4 0 0,-3 0 0,-1-2-86,-2 2 0,0 0 0,2-2 0,2 2-142,-2 0 1,-2-7-1,-2 1-191,0 1 420,0 4 0,0-8 0,0-2 0</inkml:trace>
  <inkml:trace contextRef="#ctx0" brushRef="#br0" timeOffset="378">1 769 7745,'7'-18'-517,"-5"8"1,6-1 0,-2 2 561,0-2 1,7 6 0,-1-4 0,3 0 38,3 5 0,-1-2 1,1-1-1,-1 3-13,1 2 1,5 2 0,2 0 0,1 0 72,-1 0 0,0 0 0,-4 2 0,3 2-114,-3 3 1,-2 3 0,-1-1 0,-1 0 79,1 4 1,-1 4 0,1-3-212,-1-2 1,-1 3 0,-3-3 0,-3 5-20,-2-1 1,-2 2 115,-6 0 1,0-7-1,0 0 1,0 3-1,0 2 1,-2-1-1,-4-1-19,-6-3 26,-3 2 0,-9-2-5,1 0 1,-6-5 3,6 6 0,-8-8-2,1 2 0,-3 2-146,-1-2 0,-1 0 24,0-6 1,6 4-94,-1 2 1,3 0 129,-2-6 1,4 0-108,8 0 1,5-6 191,0 0 0,8-15 0,-3 2 0</inkml:trace>
  <inkml:trace contextRef="#ctx0" brushRef="#br0" timeOffset="825">717 891 8009,'17'11'-381,"1"-7"0,-7-1 268,1-3-469,-8 0 236,11 7 149,-5-5 163,7 6 0,1-8 44,-1 0-4,1-8 10,-1 6 1,-5-8-1,0 7 1,-1-4-1,1-2 32,-1 1 0,-5-3 0,4 3-21,-2-1 0,-2 3-35,-6-6-27,0 0 44,0 3 0,-8 2 1,-4 7 4,-3 0 1,-3 0 0,1 0 0,-1 0 61,1 0 0,-1 0 0,1 1 0,-1 2 3,1 3 1,-1 6 0,1-4 0,2 2 32,3 3 1,-2 2 0,8 3-28,3 0 1,1-1 0,2 0 0,2 0-65,3-6 1,7 5-116,11-4 0,3-4 0,3 2 1,-6-1-165,-4-6 0,5 0 0,-1-3 258,-2 0 0,-1 0 0,-3 0 0</inkml:trace>
  <inkml:trace contextRef="#ctx0" brushRef="#br0" timeOffset="1194">1101 839 7723,'17'0'-586,"-5"0"1,0 0 585,1 0 1,-3 0-1,2 2 99,1 3 1,-3 0 0,0 6-39,-3 3 1,-1-5 0,-4 3-6,4 1 1,-4 3 0,4 1 41,-4 2 0,-2-3-55,0 2 1,5-7 0,3-1 6,2-1 1,-4-3-32,5-6 1,1-3-1,3-3 1,-1-4 5,-2 1 1,-6-7 0,5 4 0,1-2-36,-2-5 0,3 8 0,-5-1 1,0-2-58,-1-1 1,5-3-89,-6 2 1,5 4-1059,-5 0 1213,0 8 0,-6-4 0,0 8 0</inkml:trace>
  <inkml:trace contextRef="#ctx0" brushRef="#br0" timeOffset="1387">1590 839 8009,'11'9'-125,"1"-3"0,-8-2 182,2 2 1,-4-2 0,0 5 0,2 1-317,1 0 1,3-4-1,-4 6 249,2 2 0,0-5 0,-6 2 0,2 2-79,3-4 1,-3 7-275,4-4 363,-4 2 0,-2 5 0,0-3 0</inkml:trace>
  <inkml:trace contextRef="#ctx0" brushRef="#br0" timeOffset="1549">1660 646 7753,'-18'-17'-731,"9"7"462,1 3-311,8 7 580,0 0 0,0 0 0</inkml:trace>
  <inkml:trace contextRef="#ctx0" brushRef="#br0" timeOffset="2055">2253 857 7898,'0'-18'-398,"-1"8"1,-5 4 468,-6 4 0,2 2 0,-1 0 1,-3 0-42,-1 0 0,-3 0 0,3 2 84,3 4 0,-4-2-196,5 8 166,3 0-16,-7-3 1,11 4-156,-8-7 135,8 8-54,-11-4 62,5 7-48,0-7 0,4 3-208,12-7-33,4 1 248,7-7-26,-7 0 8,6 0 1,-1 0-9,8 0-38,1-8-130,-7-3 0,1 0 12,-1-1 274,1 1-176,-1 1-4,0-5 213,1 4-11,-8 2-15,5 2-122,-13 7 31,6 0 0,-6 0 0,2 1-8,2 5 0,-1-2 0,-3 5 0,2 1-29,2 0 0,2-5 1,-4 2-101,1 0 0,9 1 1,-4 6 48,-1-3 1,1-6 0,-4 1-159,6-4 0,-3-2 223,3 0 0,0 7 0,5 2 0</inkml:trace>
  <inkml:trace contextRef="#ctx0" brushRef="#br0" timeOffset="2344">2620 508 8009,'6'-13'-279,"0"1"339,7 9-57,-11-13-402,14 15 261,-14-8 157,6 9 1,-8 3-1,2 3 1,1 5-20,3 4 0,0 4 0,-6-1 0,0 5-75,0 8 0,0-5 0,0 3 107,0 2 1,0-4-84,0 2 94,0-8-79,0 12-138,0-13 93,0 5 1,0-7-57,0 0 0,0-2 0,0 2-471,0 0 608,0-9 0,0 8 0,0-9 0</inkml:trace>
  <inkml:trace contextRef="#ctx0" brushRef="#br0" timeOffset="2755">2515 699 8009,'-9'0'-473,"1"0"1,10 6 460,4-1 0,-2 7 0,7-6 28,3-2 0,1-1 0,3-3 0,-1 0-6,1 0 0,-1 0 0,3 0 0,1 0 47,2 0-173,8 0 136,-11 0 6,13 0-174,-6 0 164,8-9-3,-8 7 0,6-6-17,-14 8 14,14 0-22,-13 0-17,5 0 1,-8 0 29,1 0-17,-8 0 0,3 2 182,-7 4-67,0 5 0,-6-1 0,0 2-37,0 2 0,0-5 0,0 4 28,0 0-97,0 2 1,2 2 75,4-7-116,-4 6 0,5-12 0,-5 5 0,2 1 5,2 0 0,2-5 0,-2 2-837,5 0 879,5-5 0,1 6 0,1-8 0</inkml:trace>
  <inkml:trace contextRef="#ctx0" brushRef="#br0" timeOffset="2915">3214 612 8009,'-10'-10'-213,"-5"-6"247,13 14 1,-12-7-264,8 3 1,-1 6-410,1 0 0,4 2 638,-4 9 0,4 1 0,-6 6 0,-1-1 0</inkml:trace>
  <inkml:trace contextRef="#ctx0" brushRef="#br0" timeOffset="3362">3546 805 8009,'15'-3'-807,"-3"-3"447,4 4 244,-15-5-141,7-2 192,-8 7 0,0-7 0,-2 5 125,-4-2 0,-3 0 0,-9 4 210,1-4 1,-6 5-163,-1-5 1,1 5-23,6 1-26,-1 7-2,8 2 47,3 1-251,-1 5 208,6-4 0,-8 7 53,4-2-340,4-5 269,-5 3 0,7-3-47,0 5 1,0 2-1,0 0 9,0-1 1,7-5 0,5-2-47,4-3 0,3 0 0,2-7 1,3 0-146,-3 0 183,-2 0-9,-1-8 5,7-3 0,-6 0-7,5-1-21,-5 1 127,-9-7 1,5 0-94,-3 2 0,-4-2 2,-2 0 0,1 2 0,-1-2 1,-4 2-29,-6 5 1,0-4-1,-7 8 1,-3-1-29,-1 0 1,-3 2 0,-1 6-1,-3 0-55,-1 0-29,0 0 1,5 0-7,1 0 0,5 0-101,1 0 0,5 0 245,-6 0 0,8 8 0,-3 3 0</inkml:trace>
  <inkml:trace contextRef="#ctx0" brushRef="#br0" timeOffset="3773">3755 787 8009,'18'9'-472,"-8"0"544,5-9 1,-13 0-686,14 0 291,-14 0 256,13 0 1,-7 1 0,5 2 196,-1 3-102,-8 0 5,4-6 1,-6 2 29,3 4 1,-3-2-151,4 8 130,4-9 0,-8 13 5,4-4 1,-4-3-177,-2 3 149,0-7 15,0 2-32,0-7 0,0-3 0,0-1 0,0-8-41,0-5 1,0 1 0,2-2-266,3 0 286,-3 2 6,14 5-21,-6-5 18,7 7-19,0 0 3,1-8 107,7 16-108,-5-15-1,13 14 4,-14-13 1,14 13 1,-12-6-23,8 8 20,-7 0 263,3 0 0,-8 0-68,1 0 0,1 8 1,3 3 12,1 6-189,0-1 0,-5 8 0,-1 0 0,-1-2 0,-3 2 0,-3-1-712,-2-1 235,-2-3 485,-6-2 0,0 0 0,0 2 0</inkml:trace>
  <inkml:trace contextRef="#ctx0" brushRef="#br0" timeOffset="4508">5886 175 7959,'0'-12'-1962,"0"1"1831,0-1 131,0-5 255,0-1 294,-8 8-463,-1-5-295,-9 5 248,8 0 10,-5 3-180,5-1 149,0 6 1,-5-12 0,3 9 0,-3 1 56,-3 2-48,1-6-13,-1 6 1,1-6 15,-1 8 1,-5 0 0,0 0 20,2 0 1,-1 0-1,1 0 1,-2 2-4,1 4 1,5-2 0,3 8 0,3 1 0,-1 3 66,2 1-60,-5 8 0,13 3-8,-6-1-109,8 6-75,-8-6 169,6 8-9,-5 7 1,7-5-6,-8 6 6,6-8-19,-14 0 37,14 8-27,-5-7 8,-1 8-43,6-18 42,-6 7-9,0-6 0,6 6 17,-3-3-7,3 3 8,2-14-79,0 14 5,0-14 59,0 14-6,0-13-245,0 5-12,0-7 244,0-1-24,0-7-394,0 5 85,0-4 20,-8 5 316,6-6 0,-6-2 0,0 0 0,-1 1 0</inkml:trace>
  <inkml:trace contextRef="#ctx0" brushRef="#br0" timeOffset="5100">4943 681 7959,'-8'-9'-81,"4"0"0,-7 3-707,-3-6 524,6 5 143,1-2 115,7 1 41,0 6 1,2-5-1,3 7 1,7 0 0,4 0 0,1 0 0,0 0 1,3 0-5,3 0 1,-2 0 0,7 0-31,-3 0 1,0 0 0,-4 0 0,5 0 0,-1 0 36,0 0 1,6 0-1,-2 0-28,4 0 1,-4 0 29,0 0-15,-7 0-4,11 0 1,-12 0-63,8 0 0,-7 0 23,1 0 1,-4 0-45,-1 0 71,-9 0-1,7 0 0,-12 0 0,8 0 0,1 0 53,3 0-58,-7 0 1,7 0 0,-14 0-7,13 0 9,-13 0 6,6 0-17,0 0 20,-6 7-3,13-5 3,-13 15 0,12-14-4,-8 8 1,1 1-8,-1 5-10,-4-7 8,6 6 1,-8-7 11,0 10 12,0-3 1,0-4 83,0 0 1,0-11-68,0-1 0,0-1 0,2-11-48,4-2 1,-4 0-1,5-5-11,1 2 1,-6-1 0,6 1 0,-2-1 0,1 3 11,3 3 1,-4-2-1,6 3-118,1 1 1,3-3 0,1 7-108,1 2 0,-1 3 0,1 1 0,-1 0 228,0 0 0,9 0 0,1 0 0</inkml:trace>
  <inkml:trace contextRef="#ctx0" brushRef="#br0" timeOffset="5433">6165 577 7959,'-11'0'-639,"-1"0"592,8 0 1,-9 7 57,7 5 0,0 4 12,6 1 0,0 0 13,0 1 1,2-5 0,4-5-8,5 0 1,5-2-1,1-6 1,1 0-49,-1 0 1,7 0 0,-1 0-1,-2 0 8,-1 0 1,-3-6 0,1-2 0,-1 1-12,1-1 0,-3-5 1,-3 1-28,-6-4 1,-4-1 0,-4 1-16,-4 4 1,-4-1-1,-9 7 1,-3 2-84,-1 3 0,-8 1 0,2 0 0,-2 0 41,2 0 0,-2 0 1,7 0-1,3 0 106,2 0 0,1 0 0,1 0 0</inkml:trace>
  <inkml:trace contextRef="#ctx0" brushRef="#br0" timeOffset="6109">6567 560 7959,'10'0'-950,"0"0"866,-5 0 1,-1 1 54,8 5 0,-6-2 0,5 5 37,3-1 1,-4 6 0,-1-3 28,-1 5 1,-2-4 0,-6-1-78,0 3 0,0 1-11,0 3 0,0-7 35,0 1 13,0-8 1,0 2 0,0-12 2,0-5 0,0-5 0,0-2-11,0 1 0,6-1 0,2 1 1,1 0 0,1-1 1,4 4-1,-5-1 35,-1 4 1,6 4-2,-3-4 0,5 7 0,1-2 0,1 4 1,-1 2-18,1 0 1,-1 0-1,1 0 1,-1 0-2,0 0 0,1 0 0,-1 0 5,1 0 1,-1 8 0,-1 4 9,-5 4 1,3-5-1,-8 0 1,-2 3 8,-2 2-52,-2 1 33,0 0-7,0-6 0,0 4 0,-2-4 0,-4 3-3,-6-2 1,3 1-4,-3-7 0,6 1-1,-6-7 1,3 1 0,-5 4-8,3-1 0,5 2 9,-6-6 1,8-8 0,-2-3 0,4-5-1,2-1 0,0-1 0,0 1-23,0-1 1,6 1-1,2 0 1,2-1-1,3 1 1,3 0-47,1-1 1,3 2 142,3 5 0,-4-5-87,5 4 1,-3 5 254,2 1-241,-3-4 1,5 9 0,-6-8 110,5 9-93,-5 0-10,6 0 0,-7 0 15,-1 0 30,0 9-62,1-8 1,-2 15-21,-5-5 0,5 6 1,-6-1-10,-1 2 1,5 1 0,-8 2 0,-2 3-9,-3-3 0,-1-2 1,0-1 45,0-1 0,0 9 0,0 2 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7.944"/>
    </inkml:context>
    <inkml:brush xml:id="br0">
      <inkml:brushProperty name="width" value="0.08571" units="cm"/>
      <inkml:brushProperty name="height" value="0.08571" units="cm"/>
    </inkml:brush>
  </inkml:definitions>
  <inkml:trace contextRef="#ctx0" brushRef="#br0">88 384 7722,'15'-2'-866,"-3"-4"969,3 5 0,-5-15-299,8 4 0,-3 3 0,-1-3 0,-3-2 171,3-1 1,-4 3-1,1 1 1,1-3 102,-2-1 0,-1-3 172,-3 1 1,-6 1-194,0 4 0,-8 5 1,-9 7-1,-1 0 53,1 0 1,-1 0 0,-1 0 0,-2 0-30,-3 0 1,7 5 0,5 3-102,-1 2 0,5-4 0,2 5-6,4 3 1,2 2 0,2 1 37,4 0 1,4-5 0,7 0 0,1-1-10,-1-1 1,1 6-1,-1-5 1,0 5-5,1 1 1,-1 1 0,1-1 0,-3 1 0,-1-1-28,-2 1 1,-8-1 0,1 0-21,-3 1 0,-2-6 1,0-1-1,-2 1 6,-3-2 0,-5-3 1,-8-5 34,1 4 1,-6-4 0,-1 4 0,1-4-52,-2-2 1,3 0-1,-5 0 1,2 0-231,4 0 0,1 0-174,3 0 462,7 0 0,2 0 0,8 0 0</inkml:trace>
  <inkml:trace contextRef="#ctx0" brushRef="#br0" timeOffset="209">420 419 8006,'17'0'-480,"-7"0"101,5 0 0,-5 0 647,7 0-191,-7 0 1,4 2-1,-9 4 1,-1 6-30,-2 3 0,-2 3 0,0-1 1,0 0-151,0 1 1,0-1 0,0 1 0,0-1-267,0 1 1,0-1 367,0 1 0,-7-1 0,-3 1 0</inkml:trace>
  <inkml:trace contextRef="#ctx0" brushRef="#br0" timeOffset="368">612 227 7887,'-2'-10'-838,"-4"5"-171,-6 3 1009,4 2 0,1 0 0,7 0 0</inkml:trace>
  <inkml:trace contextRef="#ctx0" brushRef="#br0" timeOffset="859">1136 367 7707,'-18'-6'-188,"1"0"1,-1 2-1,-1 0 1,-3 0 170,-1-1 0,-6-1 0,4 6 0,0 0 162,-1 0 1,1 2-1,6 4 1,-1 5-72,5 5 1,1 1 0,-1 1-1,3-1-113,6 1 1,4-1 0,2 1 68,0-1 1,6 0 0,2-1 0,2-4-200,3-7 0,3 3 1,3-2-1,2-2 96,3-2 0,1-4 0,-4-2 0,3-4 39,-3-1 0,4-5 0,-2-7 0,-1-3 11,-3 3 0,4-6 0,1-2 0,-3-4-32,-2-2 1,-7 0 0,0 0 0,-1 0 13,-1 0 1,-2 0 0,-8 2 0,0 4 158,0 6 0,0 3 1,0 3 103,0-1 0,-8 9 0,-4 3-153,-3 4 1,5 4 0,3 4 0,6 5-13,1 5 1,-1 1 0,-3 1-1,-3 1-44,4 5 1,1-3 0,2 6-1,0 0-78,0 0 1,0 1 0,0 3 0,0-4-39,0-2 0,0 4 0,2-4 0,1 1-102,4-1 0,6-2 0,-1-5 205,3-1 0,3 0 0,-1 1 0</inkml:trace>
  <inkml:trace contextRef="#ctx0" brushRef="#br0" timeOffset="1392">1537 419 7833,'-9'-2'-951,"3"-4"807,4-5 1,2 1 0,2 0 95,4 3 0,3-5 0,7 4 70,-5-2 0,3 5 52,-8-7-52,0 8 1,-8-4 0,-4 8 27,-6 0 1,-3 6 0,-3 2 11,1 2 1,5-5 0,0 5 0,1 0 10,1 0 0,-3 1 0,6 7-38,4-1 1,1 1-1,2-1 1,0 1 8,0-1 1,2-5 0,1-1-1,5 3-71,2 1 0,2-3 0,5-2 0,1-2 22,-1-5 0,1 5 0,-2-2 0,3-2-19,-2-2 0,5-2 0,3-2 0,-4-4-38,-2-6 0,0-1 0,3-3 1,1 3 51,-1-1 0,-3-11 0,1 7 0,1-1-6,2 0 0,1 3 1,-7 3-1,-1 1 88,3-2 1,-2 7 0,1 1 0,-1 4 107,1 2 1,-1 0 0,1 0-77,-1 0 1,1 2 0,-3 4-1,-2 3-41,-1 1 1,-6 5 0,4-3 0,-2 4-24,-5 1 0,-1 1 0,-2-1-31,0 0 1,-7-1-1,-8-2 1,-4-5-330,-4-1 0,-8 4 320,1-6 0,-9 7 0,-6-3 0</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6.060"/>
    </inkml:context>
    <inkml:brush xml:id="br0">
      <inkml:brushProperty name="width" value="0.08571" units="cm"/>
      <inkml:brushProperty name="height" value="0.08571" units="cm"/>
    </inkml:brush>
  </inkml:definitions>
  <inkml:trace contextRef="#ctx0" brushRef="#br0">0 16 7925,'10'-2'-481,"-4"-4"1,-2 4 707,2-4 0,-4 6-209,3 6 0,-1 4 1,0 7-1,2 1 1,-2-1 45,-2 0 1,0 7 0,2 1 0,1 0-146,-1 0 1,0 6 0,0-1 0,2 1 55,-2-2 0,-2-2 0,-2-5 0,0 1-36,0-1 1,0-2 0,0 2-73,0 1 1,-2 0 28,-4-5 1,2-7 64,-8 2 0,9-12 0,-5-1 0,2-9 38,0-7 0,0-2 0,6 1 0,0-1-18,0 1 1,6 0 0,0-1 0,0 0 15,2 2 1,-5-3-1,9 2 56,2-1 1,1 8 0,3-1-18,-1 3 1,8 3-1,3 5-36,-1 0 1,-2 0 0,-8 0-1,1 2-2,-1 3 0,7-1 0,-1 6 0,-2 0 11,-1-1 0,-9-3 1,-1 6-1,0-1 15,-1-1 0,-5 6 0,2-5 0,-4 5 1,-2 2 0,-8-7 1,-3 1-1,-5 1-2,-1 3 0,-7-5 0,-1-1 0,0 1-27,0-3 0,-4-2 0,3 4 0,1-1-73,0-6 0,2 4 0,5-1 0,1-2-337,-1-2-113,1-2 527,7 0 0,-5-8 0,5 0 0</inkml:trace>
  <inkml:trace contextRef="#ctx0" brushRef="#br0" timeOffset="367">716 366 7471,'-17'0'0,"0"0"0,-1 0 123,1 0 1,-1 0 0,1 0 0,-1 1-216,1 5 1,4-2-1,2 7 11,-2 3 1,5 2-1,1 1 70,6 0 1,2-5 0,6-2 0,3-1-14,-1 1 1,9-6 0,-2 4 0,5-3 20,0 1 1,4 0-1,-1-6 1,-1 0-21,2 0 0,-5-6 0,5-1 0,-2-3-105,0-4 1,1-1 0,-7-3 0,-1 1 133,-5 0 0,-1-1 1,-6 0 26,2 2 0,-3 4 1,-8 2-1,-10 2 13,-5 4 0,-1 2 0,-7 2 1,1 0-43,0 0 1,-2 0 0,-4 2-1,2 2-193,2 2 1,7 6-1,-1-5 189,4 3 0,1 1 0,1 7 0</inkml:trace>
  <inkml:trace contextRef="#ctx0" brushRef="#br0" timeOffset="638">1188 120 7822,'12'-9'-172,"-1"3"0,-6 12 0,6 7 174,-4 9 0,-1-3 0,-6 6 0,0-1-78,0-1 0,0 6 0,0-4 0,0 0-82,0 1 0,0-2 0,-2-8 1,-2 2-92,-2 0 0,-1-7 249,1 1 0,-4-1 0,-7 7 0</inkml:trace>
  <inkml:trace contextRef="#ctx0" brushRef="#br0" timeOffset="1188">1048 347 7925,'-9'-6'-330,"1"3"1,10-5 0,4 8 308,5 0 1,5 0 0,3 0 0,2 0 52,3 0 0,1 0 0,-4-2 0,3-2-4,-3-2 1,-2 0 0,-1 6 0,-2 0-27,3 0 0,-2 0 1,3 0-1,1-1-16,2-5 0,0 4 1,-5-6-1,0 2-132,-1 0 1,0-7 0,1 3 0,-1-2 101,0 1 1,-5 1 0,-2-3 0,-1 1 133,2-2 1,-6 7 0,5-1 414,-3 0-467,-1 6 0,-6-4 0,0 12 23,0 6 1,6 3 0,0 3-1,-2-1-36,-2 1 1,-2 5 0,0 0 0,0-1 3,0-3 0,0 0 0,0 3-17,0 1 0,0 1 0,0-7-120,0 0 0,-2-5 13,-4 0 1,2-9 47,-8 3 1,9-12-1,-3-5 37,3-5 1,3 5 0,0-1 0,0-4-19,0-4 1,9 0 0,3-4 0,3 7 72,3 6 0,-2-5 0,3 6 0,0 0 93,4 5 1,1 3 0,8 2-99,-2 0 1,-8 0-1,6 0 1,-1 2-1,0 3 25,4 7 0,-4-1 1,0-1-1,0 4-102,1 1 1,-7 4-1,3-5 1,-5 0-772,-2-2 547,1 0 261,-8 5 0,5 0 0,-6 1 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3.644"/>
    </inkml:context>
    <inkml:brush xml:id="br0">
      <inkml:brushProperty name="width" value="0.08571" units="cm"/>
      <inkml:brushProperty name="height" value="0.08571" units="cm"/>
    </inkml:brush>
  </inkml:definitions>
  <inkml:trace contextRef="#ctx0" brushRef="#br0">821 123 7296,'0'-17'-95,"0"-1"1,0 6 0,-2 1-1,-2-3 256,-1-1 0,-7 3 0,4 2 0,-2 3-283,-3 3 1,-3 2-1,-1 2 1,-1 0 142,1 0 1,0 0 0,-1 0 0,3 2-12,3 4 1,-4 3-1,7 9 1,-3-1 22,0 1 0,3 7 0,-3 4 0,4 4 21,1 2 1,5 0 0,-4 1 0,4 0-57,2 4 0,0-3 0,0 5 0,0-6 30,0-1 0,2 0 0,2 1 1,1-2 1,-1 1 1,-2-1 0,-2-4 0,0-3 5,0-2 0,0 5 1,0-8-1,0 1-164,0-4 0,-6-1 0,-1-3 1,-3-2-1177,-4-1 1304,-1-9 0,-3 14 0,1-9 0</inkml:trace>
  <inkml:trace contextRef="#ctx0" brushRef="#br0" timeOffset="570">0 647 7890,'8'-10'-351,"4"5"182,3 3 1,3 2 0,-1 0 112,1 0 0,-1 0 0,1 0 0,1 0 79,4 0 1,-1 0-1,5 0 1,0 0 6,0 0 1,0-6 0,4 1 0,-1 0-20,1 4 0,2 1 0,1-3 1,-1 0-20,-3-3 0,3 0 0,-6 6 0,2-1 15,0-5 0,-2 3 0,4-2 0,-4 2-7,-1 3 1,3-6 0,-6 0-1,-2 3 2,-1 2 0,-3 1 0,1 0 3,-1 0 0,1 1-7,-1 5 0,-7-3 64,-4 9 1,-5 0-49,-1 6 0,0-1 0,0 0-17,0 1 1,0-1-50,0 0 1,0-5-1,-1-2 57,-5-2 8,4-2 0,-6-9-13,8-2 0,0-5 0,0-8 0,0 1 4,0 0 0,0-1 0,0 1 0,2 0-16,4-1 1,-2 0 0,5 2 0,1-1-80,0 6 1,-4-3 0,5 6-6,3-2 0,-4 7 1,1-3-1,3 4 1,1 2 95,3 0 0,7-8 0,2-2 0</inkml:trace>
  <inkml:trace contextRef="#ctx0" brushRef="#br0" timeOffset="899">1380 525 6703,'-12'6'0,"1"1"62,-3 4 0,6-5 0,1 3 0,1 1-94,0-1 1,-6-3 0,7 6 110,1 1 1,2 3-1,2 1 29,0 1 1,0-1 0,2 0-90,4 1 0,3-8 1,9-5-1,-1 0-79,1 1 0,-1-5 0,1 5 1,1-6 30,4-6 0,-3 2 0,3-7 1,-4-2 47,-1-4 1,-1 6 0,-1 0 0,-3-2 8,-1-4 0,-8 0 0,2 0 0,-4-1-43,-2 0 1,0 2 0,-2-1 0,-2 4-54,-2 1 0,-8 9 0,3-3 0,-5 1 33,-1 0 1,-6 3-1,-1-4 1,3 4-240,1 2 1,3 0-1,0 2 274,-1 4 0,1-4 0,-1 5 0</inkml:trace>
  <inkml:trace contextRef="#ctx0" brushRef="#br0" timeOffset="1487">1625 561 7976,'17'0'-78,"1"0"1,-1 0-90,0 0 1,1 0 0,-1 0 0,-1 1 203,-4 5 1,3-5 0,-5 7 0,1-2-297,1 0 1,-6 2 266,6-3 30,-9 6 0,11 0 0,-8 0 55,-2 3 0,-2-4-15,-2 2-61,0-1 1,0 1 0,-2-2-12,-4-3 0,2-1 0,-6-4-70,3 4 50,1-4 0,6-2 0,0-11 6,0-6 1,2 0-1,2 0-8,1-1 1,9 1 0,-2 1 0,3 3-66,3 1 0,-1 3 1,0-3-1,-1 5 95,-4-2 1,3 7 0,-3-4-1,3 4-1,3 2 0,-1 0 0,1 0 1,-1 0 4,1 0 1,-1 0 0,1 2 18,-1 4 1,-1-1 0,-3 5-1,-3 5 11,-2 0 1,-1-3 0,-3 0 0,2 1-10,-2 2 1,-2 3-64,-2-1 0,0-5 0,-2-2 0,-2-1 53,-2 2 0,-7-8-168,1 2 0,2-5 113,-1-5 0,7-5 0,-2-8 0,6 1-36,6 0 0,4 1 0,5 2 1,1 3 59,1-3 0,-3-5 0,9-1 0,-4 7 44,-1 4 0,5-4 0,2 6 0,1 0 69,-1-2 0,-2 3 1,-4 6-1,3 0-32,1 0 0,2 3 0,-3 0 0,1 6-105,-2 0 0,-1 2 1,-3 8-1,1-3 174,-1 2-107,1 0-324,-9-1-68,7 0 174,-14 1-84,5-1 261,-7 0 0,0 1 0,0 0 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2.739"/>
    </inkml:context>
    <inkml:brush xml:id="br0">
      <inkml:brushProperty name="width" value="0.08571" units="cm"/>
      <inkml:brushProperty name="height" value="0.08571" units="cm"/>
    </inkml:brush>
  </inkml:definitions>
  <inkml:trace contextRef="#ctx0" brushRef="#br0">36 333 6768,'9'-18'-555,"5"1"737,-8-1 1,0 6 538,-6 1-271,0 7-364,0-4 0,-6 16 0,0 4-183,2 3 0,2-3 1,2-1 86,0 3 0,6 2 1,2-1-1,1-1-113,5-3 1,2-5 0,1 4 57,0-2 1,1-3 0,-1-5 27,1 0 0,-2 0 0,3 0 13,-2 0 1,1-5 0,-1-3 0,1-2-16,-1-3 0,-1 3 1,-3 0-1,-1 0-14,1 1 1,-3 3 34,1-6 486,-6 8-375,1-3-66,-6 7 1,0 2 50,0 3 1,0 5-1,0 8-13,0-1 1,0 2-1,0 3 1,0 3-52,0 2 1,0 0 0,0 4 0,2-2-26,4 3 1,-3-1-1,5 0 1,-2-4 10,0-2 0,1 6 1,-4-4 0,3 0-43,0-1 0,-6-3 1,0 0-21,0-1 0,-2-3 0,-4-4 56,-6-3 0,-2-4 0,-5-8 0,2 0 11,1 0 1,-2 0-1,0 0 1,1-2-6,0-4 1,1-4 0,3-7-1,3-1 4,2 1 0,-1 3 0,6-1 10,-2-5 1,0-1 0,11 4 4,6-1 1,-2 7-1,2 1-71,1 2 0,3 2 1,1 6-1,0-2 1,1-2 10,0-1 0,-2-1 0,1 6 0,2 0-258,-2 0 1,0-2 0,1-2 298,0-2 0,-2-7 0,2 3 0</inkml:trace>
  <inkml:trace contextRef="#ctx0" brushRef="#br0" timeOffset="325">1 71 7585,'2'-12'-232,"4"0"0,-3 8 0,9-1 321,2 3 0,1 0 0,3-2 1,-2-2-1,3 2 1,0 2-1,1 2 1,6 0-89,2 0 1,-5 0 0,3 0-1,2 0-596,-1 0 595,2 0 0,7-8 0,-3-1 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26.422"/>
    </inkml:context>
    <inkml:brush xml:id="br0">
      <inkml:brushProperty name="width" value="0.08571" units="cm"/>
      <inkml:brushProperty name="height" value="0.08571" units="cm"/>
    </inkml:brush>
  </inkml:definitions>
  <inkml:trace contextRef="#ctx0" brushRef="#br0">263 367 7780,'11'0'-1646,"1"0"1886,-8-8 129,4 6 0,-8-7-133,0 3-118,0 4 2,0-6-305,0 0 180,0 7 1,-2-7 0,-4 8 114,-6 0-95,-3 0 43,-3 0 1,1 0 234,-1 0-264,1 0 56,-8 0-57,5 8 0,-5-6 44,7 11-173,1-9 142,-1 11 0,1-7 47,0 4-330,7 3 283,-6-5 11,14 0-238,-5 5-13,7-14 217,0 16-48,0-15 0,2 11 5,3-7 0,5 6 0,8-6 0,-1-4-63,0 1 139,1 5 0,-1-6 0,1 4-5,-1-4-54,9-2-3,-7 8 17,6-6-157,0 5 148,-5-7-2,5 7 10,0-4-113,-5 5 0,5-2 82,-8-1 10,1 1-2,-1-6 1,-5 5-21,0 1 18,-9 0-38,5-6 157,-8 7-127,0-4 2,0 5-4,0 0 205,0-6-183,-8 6 0,-1-6 8,-9 3 40,1-3 0,-6 8 0,-3-7-36,-1 4 0,0 1 0,-4-5 12,2 3 6,7 0-12,-3-6 12,8 8-45,-1-7-195,1 6 1,-1-7 200,9 0-387,-7 0 124,14 0 202,-6 0 78,8 0 0,0 0 0,0 0 0</inkml:trace>
  <inkml:trace contextRef="#ctx0" brushRef="#br0" timeOffset="458">612 542 7866,'17'-6'-610,"1"0"1,-7 0 606,1 6 351,-8 0-164,4 0 5,-16 7-101,6-4-35,-6 13 6,8-16 0,0 17-18,0-5-68,0 3 97,0 3-300,8-2 285,-6-5-12,13-3 20,-5-2-53,8-3 10,-1 5 0,-5-8 0,-1 0-354,3 0 158,2 0-47,1 0-60,0 0 237,-7-8 15,6 5-36,-7-11-5,9 3-7,-8-5 170,5-2-140,-13 0 4,14 1 1,-15 6 279,5-1-118,-4 7 160,-2-2-128,0 7 1,-6 1 0,1 5-74,1 7-9,2 2-17,2-5-349,0 4 244,0-3-14,0 7 1,0-8 0,2 1-319,4-3 362,3 4 1,3-9 0,0 3 24,1-4 0,3-2 0,1 0 0</inkml:trace>
  <inkml:trace contextRef="#ctx0" brushRef="#br0" timeOffset="991">1206 245 8016,'-10'-8'-167,"-6"6"188,14-13 207,-5 5-750,-1 0 355,6 2 131,-6 1-111,8 5-1,0-6 226,0 8 32,0 0-70,0 8 0,2 1 6,4 9 0,-4-1 0,6 1-105,-8-1-19,7 9 109,-5-7 0,6 8-275,-8-4 264,8-3-10,-6 5 6,6-7 3,-8-1-3,7 0-16,-5-7-174,6 6 1,-6-10 39,4 7 75,-4 3-30,6-14 30,-8 5 2,7-7 117,-5 7-53,6-4 1,-6-1-48,4-8 37,-4-7 0,7 11 1,-5-6-1,4 2 0,2-3-13,3 1 0,3 4 253,1-3-233,1-2-3,-1 7 1,1-6 21,-1 8 1,7 0-2,-1 0 0,0 0 5,-5 0 0,5 0-24,0 0 0,0 0 3,-5 0 9,-8 0 0,5 8 0,-5-6 0,0 14-30,5-7 0,-13 3 0,4-1-6,-4 2 28,-2-4-33,0 7 39,0-7 1,-8 8 34,-4 1-44,-3 0-5,-10-9 64,5 7-56,-5-14 1,0 6 5,-2-8-83,-1 6 80,-5-3 0,14 5-122,-6-8 0,1 0 114,1 0 1,0 0-208,5 0 0,7-2-79,-1-4 284,8 3 0,-3-11 0,7 3 0,0-5 0</inkml:trace>
  <inkml:trace contextRef="#ctx0" brushRef="#br0" timeOffset="1307">1904 158 8016,'10'-10'-342,"-2"2"631,-8 8 183,0 0-917,7 8 403,-5 2-20,6 7-1,0 0 171,-6 1 0,6-1-139,-1 1 1,-3 1 0,6 3 0,0 1 0,-3 0-44,1 2 73,6-5-240,-11 5-14,3 0 260,2-5 1,-6 6-370,4-2 158,4-4-27,-8-3 161,5 6-46,-7-11 73,0 13-143,0-15 188,0 5 0,8-6 0,2 10 0</inkml:trace>
  <inkml:trace contextRef="#ctx0" brushRef="#br0" timeOffset="1575">1834 472 7681,'12'0'-431,"0"0"464,1 0 0,3 0 0,1 0-158,1 0 203,-1 0-240,8 0 227,-5 0-13,13 0 1,-12 0-425,8 0 181,-7 0 89,11 0 1,-14 0-347,4 0 448,4 0 0,-7 0 0,5 0 0</inkml:trace>
  <inkml:trace contextRef="#ctx0" brushRef="#br0" timeOffset="1931">2358 420 8016,'10'0'-433,"6"0"330,-15 0 150,15 0 1,-12 0-325,8 0 0,-1 0 123,7 0 98,-1 0 131,1 0 0,-1 0 0,0 0-50,1 0 44,-1 0 1,2 7-129,-10-6 103,6 16 1,-7-13 0,5 7 94,0 2-75,-10-4-62,12 6 53,-13-13-197,6 14 9,-8-7 166,0 1-116,0-2 97,0-8 159,0 8 37,0-8 1,-2 9-143,-4-9 1,4-9-1,-3-1-41,3-6 0,2 4 0,0 1 1,2-4-157,3 1 1,3-4-1,6-1-90,-3-4 0,1 3 0,6-3 1,-1 6-194,1 5 1,-1-3 411,0 11 0,1-10 0,-1 4 0</inkml:trace>
  <inkml:trace contextRef="#ctx0" brushRef="#br0" timeOffset="2430">3249 332 6959,'-10'0'11,"-5"0"-112,13 0-1,-14 0 157,14 0 13,-5 0 188,-1 0-183,6 0-15,-14 0 226,14 0-216,-13 0 17,5 8-34,0-6-2,-5 13 12,5-13 54,-7 14-63,7-6-1,-5 7-55,5 1 1,0-1 0,4 0-1,4 1 1,2-1-138,0 1 0,2-8 0,4-3 77,7 0 0,1-4 0,4 3 0,-1-4 30,1-2 1,-1-2 0,2-2 0,-3-4-17,2-2 0,0 1 0,-1-5 0,0 3 28,0-3 0,1 4 0,-1-1 128,1-3 1,-6 6 0,-3 1 69,-1-1 0,1 5-132,-4-2 0,-2 3 0,8 4-12,-4 3 0,-1 0 0,-4 4-198,3-1 0,-1 0 0,8-4-186,2 2 1,1 5 351,4-5 0,-3 0 0,1-6 0</inkml:trace>
  <inkml:trace contextRef="#ctx0" brushRef="#br0" timeOffset="3130">4175 297 6471,'-17'0'47,"-1"0"1,6 0-1,0 0 1,-1 0 71,-3 0 0,-1-2 1,-1-2-40,1-1 1,-1-1 0,1 6 0,0 0 16,-1 0 1,1 2-1,-1 2 1,3 3-35,3 3 0,-2-4 1,9 6-99,1 1 1,2 3 0,2 1 0,0 1 2,0-1 0,6 1 1,1-3-1,1-1-15,0-3 0,5-5 0,-1 4 0,4 0-16,1-1 1,1-5 0,2 4 0,0-3-105,5 1 1,3 0 0,-3-6-1,0 0 61,0 0 0,6 0 0,-2-2 106,4-3 0,2-5 0,0-8 0</inkml:trace>
  <inkml:trace contextRef="#ctx0" brushRef="#br0" timeOffset="3393">4576 35 8025,'-8'-9'-947,"5"-5"1148,-9 8-365,8 0 0,-4 8 1,10 4 234,4 6 1,-3 3 0,3 3-1,-5 1-57,-1 4 0,2 3 0,2 5 0,2-4-76,-3-2 0,5 4 0,-2-5 1,-2-3-37,-2-2 1,4-1 0,-1-1 0,0 1-125,-4-1 0,-1-5 222,0-2 0,8-5 0,2 3 0</inkml:trace>
  <inkml:trace contextRef="#ctx0" brushRef="#br0" timeOffset="3884">4367 280 8025,'17'0'-887,"-7"0"0,6 0 1089,-5 0 1,-1 0 0,1 0-200,3 0 0,1 0 0,3 0 0,0 0-51,-1 0 1,0 0 0,1 0 0,-1 0 49,1 0 0,-1 0 0,1 0 1,-1 0-26,1 0 1,1 0 0,2 0 0,3 0 9,-3 0 1,4-6 0,0 0 0,1 2 8,-1 2 1,4 2 0,-6 0 0,-1 0 5,-3 0-3,-2 0 1,1-2-1,-1-4 1,1 5 94,-8-7-51,5 8 0,-13 2 0,2 2 42,-8 2 1,0 1 28,-7-1 1,-1-2 0,-6 8 273,1 1-320,7 3 9,-5 1-35,14-7 0,-8 5-80,9-3 1,3 2 50,3-3 1,-5 4 0,6-4-1,1 0-120,4 1 1,3-2-1,3 1 1,-1-3-64,2 0 1,-3-6 0,2 2 0,0-1 53,-1-3 1,0 0 0,1-3 115,-1-1 0,1-6 0,-1-8 0</inkml:trace>
  <inkml:trace contextRef="#ctx0" brushRef="#br0" timeOffset="4068">5030 88 6753,'-9'-8'-333,"1"6"1,14-4 332,0 12 0,7 4 0,-2 7 0</inkml:trace>
  <inkml:trace contextRef="#ctx0" brushRef="#br0" timeOffset="4548">5362 245 6672,'18'0'-194,"-9"0"291,7 8-110,-14-7 60,6 7 1,-3-6 63,1 4-87,8-4 37,-11 6-1,4 0 0,-7-6 0,7 13 16,-5-13-31,6 14-176,-8-15 184,0 7-81,0 0 38,8-6 1,-6 8-128,3-5 138,-3-3 6,-2 6-14,0-8-118,0 0 103,0-8 1,0 4 0,0-7-28,0-3 0,2-1 0,2-3-29,2 1 0,8-1 0,-3 1 36,5-1 0,1 3 0,3 1 0,1 5 80,2 1 0,2-4 0,-9 6 0,2 3-2,0 1 1,1 2 0,2 0-23,3 0 0,-2 0 0,-4 0 1,0 2-26,-1 3 0,0-1 0,2 6 0,-5 0-57,-2-1 0,1 3 0,-7 5-105,-2 1 0,-2-1 0,-2 1-383,0-1 536,0 1 0,0-1 0,0 1 0</inkml:trace>
  <inkml:trace contextRef="#ctx0" brushRef="#br0" timeOffset="5229">6393 192 7648,'-7'-15'-438,"-6"3"0,0 5 1,0 1 549,1 0 1,0 0 0,-6 6-164,2 0 1,-3 0 0,2 0 111,-1 0 0,1 2 0,-1 2 38,1 2 0,1 7 32,5-1 0,-3 3-124,8 3 1,1-1-1,8 1-32,1-1 0,0-7 0,8-4 0,1-2-77,3 2 1,1-4 0,1 3-1,-1-3 61,1-2 0,-1 0 0,2 0 0,-3-2 24,2-3 1,0 3 0,-3-6 0,-2 0 38,-1-4 1,-1 3 114,-1-3 1,4 6 213,-8-5-204,-1-1-65,-12 2-52,6 2 1,-7 10 0,8 4-9,0 6 0,1 3 1,3 5-1,2 1-17,-2 2 1,3 9 0,-1-3 0,0 4 21,2 2 0,-4-6 1,5 2-1,-1 4 14,-4 3 0,-2 3 1,1-7-1,0 2-41,3-2 0,-1 2 0,-5-1 0,-1 0 8,-5 0 0,2-7 0,-5 0 0,-2-4-31,2-1 0,3-4 0,-6-3 67,-1 2 0,-2-6 1,-3-3 38,0 0 0,1-6 1,1-9-20,4-5 0,5-11 1,6-3-1,-4 1-21,-1-2 0,0-5 0,9 0 1,0-7-142,3-1 1,7-8 0,-1 4-1,4 1-52,1-1 1,1 2 0,0 6 0,-2 2-243,2 4 0,5 4 392,1 8 0,7-9 0,-4-1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29.766"/>
    </inkml:context>
    <inkml:brush xml:id="br0">
      <inkml:brushProperty name="width" value="0.08571" units="cm"/>
      <inkml:brushProperty name="height" value="0.08571" units="cm"/>
      <inkml:brushProperty name="color" value="#008C3A"/>
    </inkml:brush>
  </inkml:definitions>
  <inkml:trace contextRef="#ctx0" brushRef="#br0">140 33 7372,'-17'-10'-1172,"5"3"1006,1 7 174,7 0 92,-4 7 87,8-5-120,0 6 1,-2-2 0,-2 2-10,-2 1 1,-1-3 18,1 6 0,2-6 53,-8 5-87,8-7 0,-3 6-19,7-4 1,0-2-11,0 7 1,0-5 3,0 6 0,0-1 3,0 7 1,6-7 0,1 1 2,3 2 1,-6-5 0,4 1-16,-1-2 0,3 5-12,8-1 0,-3-2 0,-1-1 15,-3-1 0,-5-2-17,6-6 1,-6 0 0,5 0 6,3 0 1,-4 0 0,-1-2 0,1-2-5,0-2 1,-6-7 0,3 3 14,1 0 1,-6-5-10,4 3 0,-4-3 0,-2-3-6,0 1 1,0 5 0,0 1 0,-2-3-6,-4-2 1,4 5 0,-6-1-1,2-1-36,1-3 1,-9 4-1,2 1 18,-3-3 1,-3 6-1,3 1 1,-1 1-142,-1 0 0,3 2 0,-9 8 0,4 4-315,1 1 481,1 3 0,-1 6 0,1-1 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6.685"/>
    </inkml:context>
    <inkml:brush xml:id="br0">
      <inkml:brushProperty name="width" value="0.08571" units="cm"/>
      <inkml:brushProperty name="height" value="0.08571" units="cm"/>
    </inkml:brush>
  </inkml:definitions>
  <inkml:trace contextRef="#ctx0" brushRef="#br0">523 35 8115,'-16'-7'-387,"-1"3"0,4-6 325,1 2 0,0 2 0,-4 6 0,-2 0 62,0 0 1,0 0 0,0 0 0,-4 2 81,-1 4 1,-2-2 0,3 8-1,-1 1 0,1 3 1,-2 1-1,1 3 1,1 1-23,3 2 1,1 8 0,1-2 0,1 4-4,5 2 1,-5 12-1,5 1 1,-3 3-38,2 5 1,-1-3 0,7 7 0,2-4 2,2-4 1,2 11 0,0-11-295,0 2 123,8 1-620,9-3 773,10 0 1,7-5-19,2-1 23,15 1-10,-5-10 0,7 0 0,-13-20 0,-8-7 0,-8-6 0,-9-4 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8.649"/>
    </inkml:context>
    <inkml:brush xml:id="br0">
      <inkml:brushProperty name="width" value="0.08571" units="cm"/>
      <inkml:brushProperty name="height" value="0.08571" units="cm"/>
    </inkml:brush>
  </inkml:definitions>
  <inkml:trace contextRef="#ctx0" brushRef="#br0">645 910 6934,'9'7'144,"-1"-4"-88,-8 9 1,2-1 0,2 2 0,4-1-35,1 1 0,3 2 1,5 2-1,1-4 35,-1-2 0,1-7 0,1 2 0,3-3-126,1 3 0,2-3 1,-4 3-1,3-5-65,-3-1 1,4 0 0,-1 0 0,-3-1-87,-2-5 194,-1-5-37,-1 3 77,1-9-79,-1 8 22,1-9 129,-9 1-120,7 0 1,-12-1-37,7 0 154,-7 9-129,12-7-6,-14 6 327,6-7 1,-8 5 312,0 0-525,0 9 1,-2-5-208,-4 8 183,4 0 0,-12 2 4,8 4 1,1 3 0,5 9 0,0-1 128,0 2-144,0-3-18,0 9 0,5-2 9,1 5 0,6-4 0,-4 4 0,-2 4-25,3 0 1,3 3 0,-6 2 0,-2 1 0,-3-4 0,1 10 0,2-11 0,2 0-16,-2-2 0,-2 0 0,-2 2 7,0-5 0,-6 3-70,0-7 80,-7-2-7,11-3 5,-14-2 15,7 0-17,-1-7 3,-6 5 69,7-12 1,-9 5-72,1-8 47,-1 0 1,7-2 0,-1-4-1,0-6-34,3-4 1,-5-1 0,8 0 0,0-3-33,-1-4 0,5 5 0,-4-4 1,4 2-140,2-2 160,8 3-230,1-5-15,9 7 231,-1 1-40,1 0-209,-1-2 0,7 5 50,-1 2 1,0-3 216,-5 3 0,7-5 0,2 1 0</inkml:trace>
  <inkml:trace contextRef="#ctx0" brushRef="#br0" timeOffset="500">767 559 7880,'17'0'-445,"-5"0"0,-2 2 436,-3 5 1,1-6 59,-2 5-21,-4-4 1,8-4 0,-6-4-7,1-6 0,7-3 0,-6-3 0,0 1-4,1 0 0,-3-1 0,6 1 0,0 0 17,-1-1 0,-3 0 0,6 1 19,1-1 1,-5 7 0,0 1-23,0 2 1,-4 2-1,7 6-41,3 0 1,-4 0-1,-1 2 1,1 4-54,0 6 1,-5 1 0,5 3 0,0-3-93,0 1 1,1 11 0,5-7 0,-3 1-294,-1 1 94,0-3 351,5 0 0,1 1 0,-1-1 0</inkml:trace>
  <inkml:trace contextRef="#ctx0" brushRef="#br0" timeOffset="795">1780 996 7420,'17'0'-69,"-7"0"-107,5-8 141,-5 7 0,7-7-84,1 8 0,5 0 0,3 0 1,1 0-580,4 0 698,-6 0 0,16 0 0,-4 0 0</inkml:trace>
  <inkml:trace contextRef="#ctx0" brushRef="#br0" timeOffset="1545">2617 735 7943,'0'-11'0,"0"4"74,0 7-464,0 0 1,0 7 487,0 5 1,3 3 0,3 3-54,5 0 1,-1-7 0,2-1 0,1-1-8,3 1 1,-4-5-1,-1 2 1,3 0-114,1-3 125,3 2-2,-1-6-270,8 9-11,-5-8 262,5 7-18,-8-8-209,1 0-18,7 0 212,-5-8-45,5 7-39,0-15 31,-5 14 23,5-13-41,-8 4 33,1 3-53,-1-9 44,1 8 163,-1-9-57,-7 8 0,-2-5-118,-8 3 203,7 4-68,-6-6 0,8 9 76,-9-7 14,0 9-156,0-5 32,0 0 0,-2 6-32,-5-4 0,4 5 4,-8 1 1,6 1-1,-1 5 6,5 6 0,1 3 0,0 3 33,0 0 1,0-2 0,0 4 0,1 1-29,5 3 1,-1 1-1,3-1 1,3 2-6,-1 1 0,-5 6 0,5-5 0,-1 1 73,2 0-243,-7 0 105,3 6 65,-7 1-13,0-10-69,0 0 59,0-1 10,0 2-10,0 0 0,0-2 0,-2-6-2,-3 6 29,3-15-23,-14 14 0,6-14 1,-1 5 4,-1-3 0,6-3 0,-5-4-18,-3 1 0,-1 0 1,-3-9-22,1-2 0,1-5 0,5-8 0,3 1 13,-1 0 1,8-3 0,-5-1-1,4-4 13,2-2 0,0 4 0,0 1 0,0 3 30,0 1 0,2-3 0,2 0 0,4 6-29,2 0-54,1-1 57,-1 7 6,5-7-113,-5 14 0,8-13 0,-1 4-381,1 3 77,-1 0 418,0-1 0,9 0 0,0-9 0</inkml:trace>
  <inkml:trace contextRef="#ctx0" brushRef="#br0" timeOffset="1954">2601 385 7798,'-18'0'-402,"7"-8"0,11 6 0,13-4 479,3 4 0,0 2 0,3 0 0,-2 0-28,-1 0 1,9-6 0,-2 1 0,0 1-21,3 2 1,1 2 0,6 0 0,-3 0-45,0 0 0,-2 0 1,6 0-1,-3 0-286,-2 0 0,-2 0 0,4 0 301,-2 0 0,1-8 0,4-2 0</inkml:trace>
  <inkml:trace contextRef="#ctx0" brushRef="#br0" timeOffset="2391">3753 1 8084,'18'0'0,"-1"0"-788,0 0 397,-7 0 197,6 7 198,-6-5 0,12 6 21,2-8 0,4 0 0,-3 2 59,-5 4-64,8-4 1,-7 7 0,7-5 0,-3 4 114,-5 2 1,6-1 0,0 7 0,-1-1-61,0 5 1,0 3 0,-3-1 0,3 3-249,1 2 234,-4 2-21,4 6 1,-3 0-61,0 0 1,0 6-1,-5 1 25,-1 3 0,-1-1 0,-3 5 0,-3 6 0,-2-1-5,-4 1 0,4-2 0,-3 5 1,-1 0-68,-3-3 0,-9 0 1,-2-1-1,-6 1-149,-2-2 0,-4 2 0,-4-11 1,1 4 215,0-1 0,-14-9 0,1 4 0</inkml:trace>
  <inkml:trace contextRef="#ctx0" brushRef="#br0" timeOffset="3124">313 420 7886,'-8'-10'-164,"4"-4"0,-7 9-138,-3 1 0,4 2 329,-1 2 1,5 0 0,-4 2-1,2 4 36,4 5 1,-5 5 0,-1 2-1,-2 1 25,1 4 1,-1 6 0,-3 10 0,1 6 39,2 5 0,1-2 1,-7 12-1,1 2-37,-1 2 1,1 2 0,1-1 0,3 0-57,1 0 1,8 4 0,-2-3 0,6-1-39,6-7 0,4-4 1,9-3-1,5-2-271,5-2 1,11-9-1,9 2 1,7-4 273,8-8 0,20 5 0,5-6 0</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7.464"/>
    </inkml:context>
    <inkml:brush xml:id="br0">
      <inkml:brushProperty name="width" value="0.08571" units="cm"/>
      <inkml:brushProperty name="height" value="0.08571" units="cm"/>
    </inkml:brush>
  </inkml:definitions>
  <inkml:trace contextRef="#ctx0" brushRef="#br0">1 0 6452,'17'0'303,"1"0"0,-1 0-276,1 0 0,-1 0 0,1 0 0,-1 0-33,1 0 1,-1 0 0,1 0-1,-1 0-1,2 0 1,-3 0-1,1 0 1,2 0-57,-3 0 1,2 0 0,0 0 0,-1 0-3,0 0 1,1 0 0,-1 0 0,1 0-81,-1 0 1,-4 0 0,-3 0 144,5 0 0,-8 0 0,1 0 0</inkml:trace>
  <inkml:trace contextRef="#ctx0" brushRef="#br0" timeOffset="293">158 210 7969,'9'10'-536,"-8"-2"1,7-3 546,-1 1 1,-3 0 0,6-5 110,-1 5 0,4-4 1,-2 3-83,4-2 0,5-3 0,1 0 0,3 0-84,-3 0 0,4 0 1,0 0-314,2 0 357,4 0 0,10-8 0,4-1 0</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3.911"/>
    </inkml:context>
    <inkml:brush xml:id="br0">
      <inkml:brushProperty name="width" value="0.08571" units="cm"/>
      <inkml:brushProperty name="height" value="0.08571" units="cm"/>
    </inkml:brush>
  </inkml:definitions>
  <inkml:trace contextRef="#ctx0" brushRef="#br0">28 823 7612,'-12'0'-1468,"1"0"1698,7 0 0,4 0-37,12 0 1,3 0-1,3 0-110,-1 0 0,0 0 0,3 0-88,3 0 1,-3 0 0,5 0 0,-2 0-179,0 0 0,6 0 0,-3 0 1,-1 0-401,0 0 583,6 0 0,-11-8 0,5-2 0</inkml:trace>
  <inkml:trace contextRef="#ctx0" brushRef="#br0" timeOffset="762">866 630 7955,'6'-11'-864,"0"-1"810,8 8 220,-12-11 0,3 12-15,-10-2 0,3 10-73,-4 8 1,4-4 0,2 3-46,0 1 1,0-3 0,2 2 7,4 1 0,1 2 0,7 1 0,-2-2-114,1-2 0,1-7 1,-1 5-1,-1-2 40,2-4 1,3 0 0,4 0-1,3 1-14,-3-1 1,4-2 0,-1-4-1,-3-2-64,-2-1 0,5-7 0,-1 4 1,0-2 44,2-3 0,-5-3 0,3 1 0,-4 1 37,-1 3 0,-6-1 0,-3-6 0,1 1 42,0 0 1,-6 5 0,1 0-10,-3-1 0,-2 3 360,0-2-149,-7 8-40,-3-3-84,0 7 1,2 7-1,10 5-56,4 4 1,-2 7-1,6 0 1,-1 0-17,1 3 0,-6-5 0,4 8 1,-2 0-32,-1-2 1,7 3-1,-6-3 1,0 0 0,1 5 1,-5-5-1,4 0 1,-4-2-7,-2-3 0,0-2 0,0 3 16,0-1 0,-2 2 1,-4-9-1,-3-2-4,-1 0 0,-6-9 0,3 3 0,-7-1 3,-3 0 0,0 0 0,5-9 1,1 0 8,0-3 1,-1-7 0,1 1-1,1-3 2,4-3 1,-1 1 0,7-1 0,2 1-7,2-1 1,2 0 0,0 1 0,2 0 0,4-1 0,-2 7 0,7-1 0,3 0-44,2 2 1,1-3 0,1 4-86,-1 0 0,0 5 0,1-4 0,-1 2-250,1 0 1,-1-1 0,1 3 374,-1-2 0,1-8 0,-1 5 0</inkml:trace>
  <inkml:trace contextRef="#ctx0" brushRef="#br0" timeOffset="1628">1024 175 7955,'-12'0'-1207,"0"0"661,8 0 621,-3 0 0,7-2 435,0-3-226,0 3-90,0-6-224,0 8 1,0 2 110,0 4-44,0-4 1,2 5-90,3-7 0,-3 2-74,4 4 106,-4-4 0,-4 6-77,-4-8 0,2 0 0,-7 0 1,-3 0 41,-1 0 0,-3 0 0,1 0 82,-1 0 1,7 0 217,-1 0-101,8 0 0,-2 0-79,12 0 1,-2 0-75,8 0 1,-7 0 43,7 0 0,-6 0-5,6 0 0,-7 0 0,7 0-26,2 0 1,1 0-1,5 0 5,3 0 1,-4 0-1,6 0 1,-1 0 27,-1 0 0,8-2 0,-2-2 0,2-2-8,-2 2 1,4 2-1,-4 2 1,4 0-30,2 0 0,0 0 0,0-2 1,-2-1-30,-4-3 1,4 0 0,-4 4 0,2-2-11,-1-2 1,-5 0 0,-8 6 0,1 0 22,-1 0 1,1-5-229,-1-1-387,-7 0 433,-2 6 1,-8 2 197,0 4 0,0-4 0,0 5 0</inkml:trace>
  <inkml:trace contextRef="#ctx0" brushRef="#br0" timeOffset="2046">2211 1 7974,'18'0'0,"-1"0"-107,1 0 1,-1 0 158,0 0-281,1 0 230,-1 8 1,1-5 0,-1 9 0,1 0-51,-1-3 1,7 7-1,-1-4 1,-2 3-1,-1 3 27,-3-1 1,0 0 0,1 3 0,-1 1 71,1 3 0,-6 5 0,-1-4 0,3 0-15,1 1 0,1 4 0,-3-1 1,-1 0 102,2 0-108,-7 0 0,7 6 15,-8 0 1,0 0-27,-6 0 0,0-1 0,0 1-16,0 0 0,-6 5 1,-2 2-1,-4-3-36,-7-2 0,1-2 0,-5 0 1,2 0-202,-2 0 1,1-2 0,-5-2 233,2-3 0,-6 2 0,4 4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2.619"/>
    </inkml:context>
    <inkml:brush xml:id="br0">
      <inkml:brushProperty name="width" value="0.08571" units="cm"/>
      <inkml:brushProperty name="height" value="0.08571" units="cm"/>
    </inkml:brush>
  </inkml:definitions>
  <inkml:trace contextRef="#ctx0" brushRef="#br0">0 1 6691,'10'0'1060,"-2"0"-843,-8 0-37,0 0-100,0 8-101,0 1 0,0 3 147,0 0-8,0-1-227,0 7 180,0-1 3,0 1 4,0-1-257,8 8 242,-6-5-6,13 5-29,-13-8 18,14-7-29,-7 6-204,9-7 81,-1 1 0,1 4 0,-1-7 0,1 1-103,-1 0 182,0-2 1,1-6 0,-1-2 0,1-2 12,-1-2 0,1-7 0,-1 1 0,1-2 23,-1 3 1,1-7 0,-1 5 0,1-5-22,-1 3 1,-5 1 0,-3-3 28,-1-1 0,-2 1 81,-6-1 1,-2 8 54,-4 5 1,2 3-91,-7 2 1,6 2 0,0 3 30,3 7 0,2 4 0,0 1-45,0 1 0,0-1 0,0 2 0,0 3-57,0 1 0,6 2 0,0-3 0,0 1-39,1-2 1,-3 4 0,6 1 0,-2-1-17,-4 0 1,3 4-1,-1-3 1,-2-1 30,-2 0 0,-2 6 0,0-4 0,0 0 12,0-3 0,-2-3 1,-2 0-1,-4 3 22,-1-3 1,-3-2 0,-5-3 0,1-3 2,4-1 1,-3-6-1,3 4 1,-3-3-5,-3-3 1,1-2 0,-1-2-8,1 0 253,-1-8-242,9-1 1,-5-9 36,8 1 0,0-1 1,6 1-1,0-3-49,0-3 0,0 4 0,0-4 0,2 5-134,4 6 1,-2-3 0,8 5-61,1 0 1,3 1 0,1 5 0,1-2 0,-1 2-215,1 2 415,-1 2 0,1 0 0,-1 0 0</inkml:trace>
  <inkml:trace contextRef="#ctx0" brushRef="#br0" timeOffset="421">647 892 7985,'17'0'-897,"-5"0"995,-1 0-230,1 0 1,0 0 138,-1 0 0,1-8 0,3-4 81,-3-3 0,-3-1 1,-4 2-14,0 3 1,3 7 0,-4-4 136,2 0-167,0 7 1,-6 1 0,0 11-21,0 5 0,0-5 0,0 1-31,0 2 1,0 1-1,0 3 1,2-3-179,3-3 1,-1-3-1,8-5-28,2 2 0,-5 6 1,2-6 211,4-3 0,0-1 0,3-2 0</inkml:trace>
  <inkml:trace contextRef="#ctx0" brushRef="#br0" timeOffset="621">821 577 8002,'0'-10'495,"0"3"-712,0 7 0,1 0 217,5 0 0,5 0 0,6 0 0</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54.790"/>
    </inkml:context>
    <inkml:brush xml:id="br0">
      <inkml:brushProperty name="width" value="0.08571" units="cm"/>
      <inkml:brushProperty name="height" value="0.08571" units="cm"/>
    </inkml:brush>
  </inkml:definitions>
  <inkml:trace contextRef="#ctx0" brushRef="#br0">438 297 6613,'-12'2'249,"0"4"-154,-1 6 1,-3-2 0,-1 1 0,-1 3-69,1 1 1,-6 3-1,-3 1 1,-1 2-16,-4 3 1,4 5-1,0-4 1,2 2-27,3 4 0,-3 2 0,2 4 0,1 4 36,3 6 1,7-3 0,3 3 0,1 1 3,4 3 1,2-1 0,2-1 0,0-5-18,0-2 0,0 6 0,2-8 0,2-1-326,2-2 324,7-2-310,-3 0 138,7 0-5,1-8 119,-1 6-203,9-14 0,-7 5 254,4-13 0,12 5 0,2-8 0</inkml:trace>
  <inkml:trace contextRef="#ctx0" brushRef="#br0" timeOffset="712">752 751 6856,'10'10'-1101,"-3"-2"1128,-7-8 0,0 2 0,0 4 200,0 5 0,2-1 0,2 2-230,2 1 0,8 3 1,-3 1 40,5 1 1,1-3 0,1-1 0,-1-4 20,1-3 1,-1 5-1,1-6 1,1 0-16,4 1 0,-3-5 0,3 4 0,-4-4-100,-1-2 0,-1 0 0,1 0 0,-1 0-47,1 0 0,-1-2 0,1-4 0,-1-3 44,1-2 0,-1-4 1,0 4-1,-1-5 6,-4-1 1,-5-1 0,-7 1 308,0-1 1,0 1-28,0-1-148,0 1 1,-7 7-49,-5 4 0,2 6 1,1 6-23,1 6 1,2-2 0,6 0 0,0 5 2,0 0 0,0 3 0,0-1 0,0 3 24,0 3 0,0-2 0,0 8 0,2 0-30,4-1 0,-4 5 0,5-4 0,-1 2-2,0-2 0,2 2 0,-4-6 0,2 0-53,-3 1 1,-1-3 0,-2-6 0,0 1 23,0-1 0,0 1 1,-2-3 7,-3-3 1,-5-4 0,-8-8 14,1 0 0,0 0 0,-1 0 0,1-2 14,-1-4 1,3-4 0,3-7 0,4-1 0,0 1 0,7-1 1,-5 1-1,6-1-26,6 1 1,1 5 0,9 1-96,1-3 0,3 4 0,9 1 0,-6 1 79,-4 4 1,-1 1 26,-1 3 0,1 9 0,-1 1 0</inkml:trace>
  <inkml:trace contextRef="#ctx0" brushRef="#br0" timeOffset="1104">1451 1590 7395,'1'8'10,"5"-2"0,-2-3 0,6-6-14,-2-3 0,-1 4 0,-1-9 0,4 2-182,0-2 0,3 7 0,-5-6 0,0-1 6,-1 3 356,7-4-103,-12-7 1,12 9-44,-9-2 26,1 8 0,-6-2-54,0 12 1,6 4 0,2 6 1,2 3 1,-5-4 0,5-1 0,0-2-73,-1 1 0,-3-3 1,6 2-133,1 1 1,-3-3 199,2 1 0,-1-7 0,7 4 0</inkml:trace>
  <inkml:trace contextRef="#ctx0" brushRef="#br0" timeOffset="1296">1608 1240 7940,'-8'-10'-1060,"6"-5"664,-6 13 396,8-5 0,8 7 0,2 0 0</inkml:trace>
  <inkml:trace contextRef="#ctx0" brushRef="#br0" timeOffset="1701">2219 926 8700,'12'0'-556,"-1"0"0,3 0 507,1 0 0,3-2 0,1-2 0,3-2 37,1 3 1,8-1 0,-2 0-1,4-2-42,2 2 1,0 2-1,0 0 1,-2-2-106,-4-1 1,2-1 0,-6 6 0,0 0 158,1 0 0,5-8 0,-4-2 0</inkml:trace>
  <inkml:trace contextRef="#ctx0" brushRef="#br0" timeOffset="2444">3232 559 8042,'10'0'-539,"-3"8"625,-7-6-47,0 6-247,0-8 1,-2 6 64,-3-1 0,3 9 217,-4-2 31,4 3-63,2 3 1,0-1 33,0 1 1,2-1 0,4 1-32,5-1 1,-1 0-1,2 1 1,1-3-68,3-3 0,1 2 0,1-8-52,-1-3 1,-5 5 0,-1-2-1,3-3 1,2 0 29,1-3 1,0-3-1,1-2-34,-1-7 1,1-3-1,-1-3 23,1 1 0,-7-1 61,1 1 1,-6 0 35,6-1 1,-3 1-7,3-1 0,-4 1-16,-8-1 1,0 7-108,0-1 146,0 8 3,-8-4 1,6 10 0,-4 4-47,4 6 1,2 3 0,0 5-1,0 1 111,0 2 0,6 1 0,2-5-128,1 4 30,-5-4 1,10 13 0,-6-7 0,-1 0 89,1 0-199,6 6 63,-5-3 0,3-1 7,0-4 1,-8 2 0,1 1 0,-3 1 1,-2 4 0,0-6 0,0-2 0,0-3 28,0-3 0,-5 1 0,-3-1 1,-2 0 69,-3 1 1,-3-6-1,-1-3-39,-1-1 0,6-2 0,1-6-6,-3 0 0,1-2 0,-1-2-66,2-2 1,9-7 0,-3 1-36,4-4 0,2-1 0,2 2 0,2 1-115,1 2 1,9 1-8,-2-8 1,1 9 0,1 0-580,-3 2 757,1 2 0,6 6 0,-1 0 0</inkml:trace>
  <inkml:trace contextRef="#ctx0" brushRef="#br0" timeOffset="2813">3948 1468 8042,'0'9'-878,"0"-1"794,8-8 0,-4 0 217,7 0 1,1-2-292,5-4 1,-1-3-1,-3-7 1,-3 2 172,-2 3 0,5-1 1,-1-5 85,4-1 1,-7 7-1,-1 1 97,0 2 14,-6-5-252,6 11 0,-7-4 0,3 12-78,2 4 1,0 1-1,-4-1 1,2-1 6,2 0 0,-1-3 1,-3 5-1,2-2 24,2 1 1,2-6 86,-2 1 0,3 5 0,9-1 0</inkml:trace>
  <inkml:trace contextRef="#ctx0" brushRef="#br0" timeOffset="2988">4105 1136 8042,'-12'-16'0,"3"3"-130,1 0-1022,-6 2 400,12 2 752,-13 1 0,13 16 0,-6 1 0</inkml:trace>
  <inkml:trace contextRef="#ctx0" brushRef="#br0" timeOffset="3592">3110 193 7119,'17'0'132,"1"0"1,-7 0-59,1 0 1,-6-2-84,5-4 1,-5 2-1,4-8 1,0 1-1,-1 1 0,-3-6 0,4 5 0,-1-3 22,1 3 0,-6-5 1,4 4-24,0-3 1,-6-3-55,3 1-77,-3 7 105,-2 3 0,2 8 0,2 5-358,2 6 1,7 3 214,-1 3 1,6-3 55,5-3 123,-4 4 0,14-7 0,-6 9 0</inkml:trace>
  <inkml:trace contextRef="#ctx0" brushRef="#br0" timeOffset="4227">4262 1 8146,'10'0'-199,"5"0"1,-11 0 0,8 0 0,2 0 11,1 0 290,-5 0 1,12 5 0,-5 3 0,4 2-138,4 3 1,-4-3 0,3 2-263,1 1 1,-3 3 288,7 1 36,0 1 1,0-1 32,0 1 1,-6 1-1,4 2 1,0 5-33,1 1 1,-1-4-1,4 6 1,-4 2 20,-2 2 0,4 2 1,-5 0-95,-3 0 1,-2 2 0,-1 2-1,-1 3 1,-1 3 21,-5 4 1,3-5-1,-8 3 1,-2 1 17,-2 3 1,-2-1 0,0-1 0,0-5 6,0-1 0,-6 6 1,0-6-1,0 5-2,-2-2 1,5-7 0,-7 4-1,2-2 28,4-1 1,-4 3-1,3-4 1,1 2-9,2-3 1,-4-1-1,0-2-16,2 0 0,0-2 0,1-3 0,-5-2 0,0-1 25,0 1 0,1-8 0,3 4 0,-4-4 81,-2-3 1,-1 0 0,-7-1-74,1-4 1,-1 1 0,1-7-1,-1-2-171,1-2 0,-1-2 0,1 0 1,-1 0-259,1 0 0,-1 0 390,1 0 0,-8-9 0,-2 1 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53.678"/>
    </inkml:context>
    <inkml:brush xml:id="br0">
      <inkml:brushProperty name="width" value="0.08571" units="cm"/>
      <inkml:brushProperty name="height" value="0.08571" units="cm"/>
    </inkml:brush>
  </inkml:definitions>
  <inkml:trace contextRef="#ctx0" brushRef="#br0">0 229 7951,'17'0'-602,"1"-2"1,-1-2 553,1-2 1,-6 0 0,-1 6 0,3 0 118,1 0 1,5 0-1,1 0 1,2 0 27,-1 0 1,3 0 0,0 0 0,2 0-64,4 0 0,-4 0 0,3 0 1,-1 0-81,-2 0 0,6 0 0,-4 0 0,2 0-51,-2 0 0,4 0 0,-6 0 1,2 0-5,0 0 1,-7-5 0,1-1 0,-3 2-45,-3 2 0,0-1 0,1 0 143,-1-3 0,-7-8 0,6 4 0,-7-7 0</inkml:trace>
  <inkml:trace contextRef="#ctx0" brushRef="#br0" timeOffset="438">576 18 6381,'0'-9'209,"0"1"1,0 10-84,0 4 0,6 3 0,0 9 28,-2-1 0,4 1 0,-3 1 0,-1 3-13,-2 1 0,4 8 0,0-1-100,-2 3 1,4-4 0,-1 0-1,3 2 1,2 2-72,-3 1 1,5 2 0,-6-2 0,1-1-165,5-3 0,-6 2 0,0-7 0,-3 1-725,1-2 919,0-1 0,-6 3 0,0 0 0</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10.945"/>
    </inkml:context>
    <inkml:brush xml:id="br0">
      <inkml:brushProperty name="width" value="0.08571" units="cm"/>
      <inkml:brushProperty name="height" value="0.08571" units="cm"/>
      <inkml:brushProperty name="color" value="#E71224"/>
    </inkml:brush>
  </inkml:definitions>
  <inkml:trace contextRef="#ctx0" brushRef="#br0">140 18 6551,'8'-10'103,"-4"3"63,8 7-98,-8 0 0,5 0-2,-3 0 1,-4 7 0,4 5-41,-4 4 1,-2 1 0,0 0 6,0 1 1,0 1 0,0 3-1,0 1-20,0-2 1,0-1 0,0-1 0,0 2 25,0 3 1,6 1-1,1-3 1,1 4-27,0 1 0,0 0 0,-4 4 1,3-2-24,3 2 0,-6 0 1,4 0-1,-2-2 19,-1 2 1,1 0-1,-6 0 1,0-3-33,0-3 0,0 3 0,0-4 0,0 0-6,0 1 0,0-6 1,0 4-1,0-2-278,0-4 1,0 1-82,0-1 1,0 1 387,0-1 0,-8-7 0,-1-3 0,-9-7 0</inkml:trace>
  <inkml:trace contextRef="#ctx0" brushRef="#br0" timeOffset="425">1 893 6615,'7'9'3,"-3"2"0,8-7 0,2 3 34,1 3 0,-3-4 0,-1 6 0,3-1 27,2-1 0,-5 5 0,1-5 1,1 2-36,3-1 1,-1-5 0,-1 4-1,-2 0-94,1-1 1,3 1 0,1 1 0,1-3 76,-1 0 1,1-6-1,-3 5-12,-3 2 0,3-7 0,-5 5 0</inkml:trace>
  <inkml:trace contextRef="#ctx0" brushRef="#br0" timeOffset="730">595 822 8472,'-18'0'-287,"3"2"195,3 4 0,-3-4 0,3 6 0,-2 0 1,1 3 17,1 6 0,2 0 1,-3 1-1,1-1 6,-2 1 1,-1-1-1,-3 3 1,1 1-67,-1 2 1,1 0 0,0-5-1,-3 1 134,-3 5 0,3-5 0,-5 5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22.034"/>
    </inkml:context>
    <inkml:brush xml:id="br0">
      <inkml:brushProperty name="width" value="0.08571" units="cm"/>
      <inkml:brushProperty name="height" value="0.08571" units="cm"/>
      <inkml:brushProperty name="color" value="#E71224"/>
    </inkml:brush>
  </inkml:definitions>
  <inkml:trace contextRef="#ctx0" brushRef="#br0">1 88 8385,'10'0'-2305,"-1"0"2412,-3 0 0,-2 0 210,8 0 0,-9 2 0,5 2-220,0 1 0,-6 9 0,4-2-88,-4 3 1,3 3 0,1-1 0,-2 1-44,-2-1 1,-2 1 0,0-1-1,0-1-50,0 3 0,0-2 1,0 1-354,0-2 152,0 3 0,-2-9 285,-4-6 0,2-1 0,-5-6 0,-1-1 0,0-8 0,5 2 0,-5-2 0,0-2 0,0-1 0,7-2 0,-3-2 0,4 3 0,2-1 0,0-1 0,0 1-16,0-1 0,0 1 0,2-1 0,4 3 185,5 3 1,-1-3 0,2 3-4,1-4 1,1 5 0,-1 1 0,-1 2-139,2 4 1,1-3 0,4 1 0,3 2 13,1 2 1,6-4 0,-6 0-1,1 2 32,1 3 0,-6 1 1,5 0-222,-5 0 0,-1 7 1,-3 5 169,-3 3 1,1 3 0,-5-1-1,0 1 19,0-1 0,-3 1 0,-5 1 0,2 3-50,4 1 1,-4 0 0,4-5 0,-4-1-55,-2-1 0,2 3-26,4-2 0,-4 1-1,3-2 102,-3-5 0,-2-5 1,2-12-17,4-6 1,-4-3-1,4-3 1,-2 1-42,2-2 1,-3 3 0,7-1-1,0-1-38,0 1 1,-5-1-1,7 1 1,0-1 106,-3 1 1,7-1-1,-4 3 1,1 1 154,-1 3 0,3 7 1,-3-4-126,3 0 1,3 6 0,-1-4-27,1 4 0,-1 8 0,-1 2 1,-3 0-17,-1 0 1,-2 5-1,3-1-46,-1 3 1,-6 3 0,4-1 0,-3 1-91,-3-1 0,-2 1 1,-2-1-1,0 1 97,0-1 1,0-1 25,0 3 0,0-2 0,0 1 0</inkml:trace>
  <inkml:trace contextRef="#ctx0" brushRef="#br0" timeOffset="445">1119 228 8385,'7'9'-203,"-4"-1"-570,12-8 589,-13 0 1,7 0 0,-3 0 45,6 0 1,-2 0-1,1 0 17,3 0 1,1 0-1,3-3 128,-1-2 1,-7 1 0,-2-5 0,-2-1 22,-1-1 1,1 6-12,-6-6 1,-2 1-1,-2-3 111,-1 1 0,-9 8 1,2-2-1,-3 4-84,-3 2 0,1 0 1,-1 0 7,1 0 0,5 0 1,1 0 20,-3 0 1,4 2 0,2 4 16,-1 6 0,1 1 0,4 1 0,-2-3-46,3 3 0,1-4 0,2 1 0,0 3-93,0 0 1,7 3 0,5-3 0,4-3-129,1 3 1,2-5 0,3 1 0,3-2 26,2-4 148,-6 5 0,20-6 0,-3 4 0</inkml:trace>
  <inkml:trace contextRef="#ctx0" brushRef="#br0" timeOffset="924">1904 210 8385,'0'-17'-237,"-2"5"-74,-3 0 0,1 8 0,-8-1 0,-1 3 371,-3 2 0,-1 0 1,-3 0 84,-3 0 0,-2 0 0,-4 0-52,5 0 1,5 0 0,2 0 22,-1 0 0,2 2 0,3 3-24,2 7 1,6 4-1,-1 1-86,5 1 1,2-1 0,5-1-148,6-5 106,3 4 1,3-10 0,0 3 0,1 1 15,4-6 0,-2 0 1,7-3-1,-3 0-177,-4 0 0,4 0 1,0-3 156,-5-3 1,-3-3 0,-2-6 0,-6 0 38,-1 5 1,-1-2-10,-1-5 0,-4-1 22,5 1 0,-7 7 0,-7 4 4,-5 4 1,3 2-1,-2 2-29,-4 4 1,8-2 0,1 7-104,4 3 0,2-4 0,0 1 34,0 3 0,6-4 0,2-1 1,1 1-129,5 0 0,1-6 0,3 1 0,0-3 209,-1-2 0,0 8 0,1 2 0</inkml:trace>
  <inkml:trace contextRef="#ctx0" brushRef="#br0" timeOffset="1317">2166 175 8253,'3'-10'-382,"0"3"568,3-1 0,8 6-445,-3-4 1,-3 6 0,0 3-1,-2 6 306,-1 1 1,3 1 5,-2 7 0,-4-1 0,5 1-27,-6-1 0,-1-5-21,0-2-25,0-5 1,2 3-83,3-8 1,6 0 0,4-2 51,-4-4 0,5-2 1,-5-5-1,3 1-81,-2-1 0,3-1 0,-3 0 0,3 3 177,3-3 1,-1 5 0,2-1 71,-3 1 1,2-2 0,-1 6 119,1 1 0,-1 2-39,1 2 1,-3 2-1,-1 4-134,-3 5 0,-7 5 1,3 1-1,-6 1-177,-1-1 1,0 1-1,0 1 1,-1 1-148,-6 5 1,3-2 258,-7-7 0,-9 10 0,-7 1 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19.425"/>
    </inkml:context>
    <inkml:brush xml:id="br0">
      <inkml:brushProperty name="width" value="0.08571" units="cm"/>
      <inkml:brushProperty name="height" value="0.08571" units="cm"/>
      <inkml:brushProperty name="color" value="#E71224"/>
    </inkml:brush>
  </inkml:definitions>
  <inkml:trace contextRef="#ctx0" brushRef="#br0">190 35 8470,'18'10'0,"-6"-2"-987,-1-8 626,-7 0 1,12 0 317,-5 0 1,-1 0 0,2 0 61,1 0 0,-3 0-22,1 0 1,-7-8 29,2-4 0,-6 5 50,-6 1 0,2-2 0,-7 2-29,-3 2 0,-1 2 0,-3 2 81,1 0 0,5 2 1,2 4-64,3 6 1,1 5-1,6 5 1,0 1-13,0-2 0,0 4 0,2 1 0,4-1-74,5 0 1,3 4 0,-1-4-1,-1 1-28,2-1 1,-1-2-1,1-5 1,-4-1-121,-3 1 0,1-1 1,-4 1-234,2-1 1,0-5 400,-6-1 0,-16 1 0,-3 5 0</inkml:trace>
  <inkml:trace contextRef="#ctx0" brushRef="#br0" timeOffset="430">16 385 8064,'-10'-18'-64,"4"1"0,12 7 1,6 4-405,3 4 1,10-4 560,5 1 0,1-3 0,-2 4 1,-6-2 37,-4 2 0,-1 2 0,1 2 0,3 0-92,1 0 0,8 0 0,-2 0 0,2 0-30,-2 0 1,4 0 0,-6 0 0,2 0-19,1 0 1,-9 6 0,2 2 0,-3 2-18,-3 3 0,-1-3 0,-3 2 31,-1 1 1,-2 3 0,1 1 3,-5 1 0,-4-7 0,-2 1-23,0 1 118,0-5 13,0 8 1,0-16 0,0 0-88,0-10 1,0-6-1,0-1 1,0 0-46,0-1 1,0 1 0,2-1-157,4 1 1,3-1 0,9 3-85,-1 3 1,1 4 0,-1 8-1,1 0-675,-1 0 930,1 0 0,7 0 0,2 0 0</inkml:trace>
  <inkml:trace contextRef="#ctx0" brushRef="#br0" timeOffset="779">1203 315 8378,'-17'0'-53,"5"0"1,1 0-63,-3 0 0,4 0 0,-1 0 0,-3 0 33,-1 0 0,3 0 1,2 2 130,2 4 1,1-3 0,3 9 80,-2 2 1,0-5 0,6 3-91,0 2 0,6-5 1,2 1-1,1 0-45,5-1 1,2-5 0,1 4 0,0-2 40,1 0 1,-1-1 0,3-5-1,1 0-236,2 0 1,1-7-1,-7-3 1,-1-2 132,-5 1 1,3-1 0,-6-5 0,-1-1 52,1 1 0,-2-1 1,-6 1-87,0-1 0,0 7 0,-2 1-18,-4 2 0,-3 2 1,-9 6-1,1 0-37,-1 0 0,1 0 0,-1 0 0,1 0 155,-1 0 0,3 2 0,3 4 0,-3-4 0,5 6 0</inkml:trace>
  <inkml:trace contextRef="#ctx0" brushRef="#br0" timeOffset="1375">1535 245 8362,'18'0'-419,"-9"0"1,1 0 360,-4 0 0,-2 0 160,7 0 1,-5 6 0,4 1-1,0 1-273,-1 0 0,-3 6 0,4-3 191,-2 5 0,-3-5 1,-5 1 26,0 2 0,0 1-79,0 3 122,0-1-293,0-7 1,0-4 107,0-12 0,6-4 1,0-7 85,-2-1 1,4 1-1,-1-1 1,3 1-21,4-1 0,-5 3 0,3 1 157,2 3 0,1 7 0,3-4-104,-1 0 0,1 6 1,-1-4 24,1 4 1,-3 4 0,-1 2 0,-5 4 22,-1 2 1,4-4 0,-5 3 0,1 1-22,0 0 1,-2 1 0,-4 7-24,4-1 0,-4 1 1,3-1-106,-3 1 1,-2-7-26,0 1 77,0-8 1,0 2 21,0-12 1,2 2 0,4-8 0,6-1-14,3-3 0,3-1 0,1-1 1,2 1 28,3-1 1,1 7 0,-4-1 0,3 0 26,-3 3 0,-2 1 0,-1 8 1,-1 0-41,1 0 1,-1 2-1,1 4 1,-1 3-100,1 1 0,-3 11 1,-1-3-1,-5 3-224,-1 4 1,-2 1 322,-6 3 0,-8 12 0,-1-5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30.149"/>
    </inkml:context>
    <inkml:brush xml:id="br0">
      <inkml:brushProperty name="width" value="0.08571" units="cm"/>
      <inkml:brushProperty name="height" value="0.08571" units="cm"/>
      <inkml:brushProperty name="color" value="#008C3A"/>
    </inkml:brush>
  </inkml:definitions>
  <inkml:trace contextRef="#ctx0" brushRef="#br0">1 71 7490,'0'-12'-70,"0"0"34,0 1 1,0-1-254,0 0 0,1 8-213,5-1 502,-4 3 0,14 9 0,-7 3 0</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14.378"/>
    </inkml:context>
    <inkml:brush xml:id="br0">
      <inkml:brushProperty name="width" value="0.08571" units="cm"/>
      <inkml:brushProperty name="height" value="0.08571" units="cm"/>
      <inkml:brushProperty name="color" value="#E71224"/>
    </inkml:brush>
  </inkml:definitions>
  <inkml:trace contextRef="#ctx0" brushRef="#br0">280 210 8413,'-9'0'-319,"1"0"1,10 2-1,2 3 238,2 7 0,1-2 1,-3 1 60,2 3 1,2 2 0,-4 1-44,1 1 1,1-1 0,-6 0-163,0 1 0,0-1 1,0 1 224,0-1 0,0-7 0,-7 6 0,-3-7 0</inkml:trace>
  <inkml:trace contextRef="#ctx0" brushRef="#br0" timeOffset="504">18 245 8254,'-9'-18'-974,"1"7"0,10 1 970,4 2 1,-2 0-1,7 4 191,3-1 1,-5-7 0,3 4-14,2-1 1,1 5-1,5-4 1,1 2-140,2 0 1,8 0-1,-2 6 1,4-2-28,2-3 1,0 3-1,0-4 1,0 4 67,0 2 0,0 0 0,0 0 0,0 0-41,0 0 1,0 6 0,-2 0 0,-2-1 26,-2 3 0,-6-4 0,4 8 0,-1-1-7,-5-1 1,-2 6 0,-1-7-1,-3 3-23,-3 0 1,1-1 0,-5 7-68,2-1 1,-6 1-1,2-1 1,-4 1 47,-2-1 1,-8-1 0,-4-3-1,-3-1-10,-3 1 1,-5 3 0,0 1 0,-1 1-8,-1-1 0,4-5 1,-8 0-1,0-1-9,1-1 0,-3 3 1,6-5-1,0 0-8,0 0 0,1-2 1,5-6-1,-2 0-161,-3 0 0,1 0 1,6 0-181,-1 0 0,6 0 1,1 0 361,-3 0 0,6-8 0,1-2 0</inkml:trace>
  <inkml:trace contextRef="#ctx0" brushRef="#br0" timeOffset="980">1101 384 8186,'10'0'-858,"5"0"979,-3 0 0,4 0 0,1 0-130,0 0 0,1-2 1,-1-1-1,1-3 2,-1 2 1,1 2 0,-1 0 0,1-2-11,-1-2 0,-5 0 0,-2 5 0,-1-3 1,1-2 0,-7-2-26,4 2 0,-5 2-18,-2-7 0,-2 1 0,-5-2 30,-4 7 0,-4 3 0,-3 2 50,1 0 1,-1 0-1,1 0 1,-1 0 19,1 0 1,-1 0 0,1 2 0,-1 1 2,1 3 0,0 6 0,1-4 21,4 1 0,-1 3 0,7 5-38,2 1 0,10-3 0,6-1 0,3-4-46,3-3 1,-1 5 0,2-4 0,3 0-41,1-1 0,2-1 0,-3-4 0,3 2-174,2 2 1,-4 0 0,4-6 233,-1 0 0,-3 0 0,-6 0 0</inkml:trace>
  <inkml:trace contextRef="#ctx0" brushRef="#br0" timeOffset="1122">1590 297 7748,'10'0'-548,"5"0"0,-6 0 0</inkml:trace>
  <inkml:trace contextRef="#ctx0" brushRef="#br0" timeOffset="1368">1643 315 8405,'7'9'-408,"-5"-1"316,6 0 0,-2 1 191,0 9 0,4-6 0,-3-1 1,-1 1-322,2-2 0,-4 5 182,7-3 1,-2-3 114,4 3 0,2-8 84,-4 2 1,-1-4-46,2-2 0,-6-2-82,6-4 0,-3-4 1,5-7-60,-3-1 0,-5 1 1,4-1-1,-2 1 1,0 5-1,-3 1-522,7-3 0,2 4 0,-1 1 30,-1 1 519,-8 2 0,11 6 0,-5 0 0</inkml:trace>
  <inkml:trace contextRef="#ctx0" brushRef="#br0" timeOffset="1661">2149 367 8075,'10'0'-294,"-3"0"0,-5 0 275,4 0 0,-4 2 0,6 2 0,-2 3 52,0 3 1,-1-4-1,-3 6-141,4 1 1,-4-3-1,4 2-247,-5 1 0,-1-3 355,0 2 0,0-9 0,0 5 0</inkml:trace>
  <inkml:trace contextRef="#ctx0" brushRef="#br0" timeOffset="1813">2166 227 8405,'0'-17'-113,"0"-1"-858,0 1 971,0-1 0,8 9 0,2 1 0</inkml:trace>
  <inkml:trace contextRef="#ctx0" brushRef="#br0" timeOffset="2414">2952 332 7766,'-18'0'-322,"1"0"287,0 0 1,0 0-1,-3 0 1,-1 0 40,-3 0 1,-2 0 0,6 0-1,-3 0-146,1 0 0,-3 0 1,2 0-1,1 0 208,3 0 1,7 6-1,3 2 66,1 1 1,2-3 0,6 6-65,0 1 0,2 3 0,4 1-30,5 1 1,-2-7-1,4-1 1,0 0-29,3 0 0,0-7 0,3 3 0,-2-4-51,1-2 0,-1 0 0,1 0 0,-1 0-83,0 0 0,1 0 0,0-2 0,-1-2 38,1-1 1,-1-7-1,0 4 1,-1-2 2,-4-3 0,3 3 0,-5-2 28,0-1 0,2 3 204,-5-1 1,-1 5 41,-6-6-29,0 8 0,2 4-135,3 12 1,-3-2 0,6-1-149,0-1 0,-4 4 0,6-5-69,-3 3 1,6-6 0,-2 4 0,0-2 187,1-1 0,-1 9 0,7-4 0</inkml:trace>
  <inkml:trace contextRef="#ctx0" brushRef="#br0" timeOffset="2757">3337 0 8385,'0'10'-126,"0"5"1,0-5-33,0 8 1,0-1 0,0 0-1,0 1 45,0-1 1,0 1 0,0 1 0,0 3 44,0 1 0,0 2 0,0-4 0,0 3 86,0-3 1,0-1-1,0-3 1,0 0 16,0 1 1,2-1-1,0 1-148,4-1 1,1 1-301,-7-1 413,7 1 0,-4-9 0,5-1 0</inkml:trace>
  <inkml:trace contextRef="#ctx0" brushRef="#br0" timeOffset="3194">3162 297 8385,'-10'-2'-475,"4"-4"1,6 4 0,6-3 457,6 3 0,-3 2 1,3 0-1,2 0 29,1 0 0,2 0 1,1 0-1,2 0 37,3 0 1,-4-6 0,7 0 0,-3 2-69,0 2 1,6 2 0,-4 0 0,1 0-48,-1 0 0,3 0 1,-3 0-1,1 0 38,0 0 1,-1 0 0,-5 0 0,5 0 8,-5 0 1,-1 0-1,0 0 7,-2 0 0,-5 0 29,-1 0 5,-7 0 0,2 0 0,-10 2-16,-2 4 1,-5-2 0,2 7 160,0 3 0,5 2-100,-2 1 1,12 0 0,6-1-44,4-4 0,1 1 0,1-7 1,-1-2-48,0-2 0,7-2 0,-2 0-284,1 0 0,-4 0 0,-3 0 307,3 0 0,-2-8 0,1-2 0</inkml:trace>
  <inkml:trace contextRef="#ctx0" brushRef="#br0" timeOffset="3342">3825 87 8385,'-15'-7'-66,"3"-5"1,-3-2 0,5 1-1435,0 1 756,3 8 744,7-3 0,7 14 0,3 3 0</inkml:trace>
  <inkml:trace contextRef="#ctx0" brushRef="#br0" timeOffset="3819">4315 245 7323,'-19'0'163,"3"0"1,-2 5 0,1 1 75,-2-2 1,3 6-454,-2 2 1,9 3 0,3 3 212,3-1 1,3-5-1,0-1 1,3 1 37,3-2 1,-3 3 0,9-7 0,2 0-31,0 2 1,11-6 0,-2 3 0,-1-3-1,4-2 0,-7 0 0,7 0 1,-3-2-35,0-3 1,1 1-1,-7-6 1,-1 0 6,-5 1 1,4-3 0,-4-6 16,-2 1 0,-2 0 0,-7-1 0,0 1 1,-7 1-1,-5 2 1,-3 5-52,-3 1 0,-5 2 0,-2 6 1,0 0-106,0 0 0,1 0 0,7 0 0,0 0-129,-2 0 1,5 2 287,2 4 0,4-4 0,8 6 0</inkml:trace>
  <inkml:trace contextRef="#ctx0" brushRef="#br0" timeOffset="4268">4734 262 7944,'11'0'-318,"1"0"1,-7 0-1,7 0 163,1 0 1,4 0 212,-1 0 1,1 2-1,-4 2 62,-1 2 0,-9 2 0,3-3-26,-5 7 1,-1-2 0,3 1-12,3 3 0,-4 1 0,4 3-247,-5-1 1,-1-5 136,0 0 1,0-7-80,0 7 81,0-8 1,3 2-17,3-12 1,-2-4 0,5-7 0,1 1-59,0 5 1,-1-5-1,5 5 1,-2-5 26,1-1 44,3-1 1,1 6 0,1 1 9,-1-3 0,0 6 0,1 3 0,-1 3 3,0 2 1,1 0-1,0 0 1,-2 0 295,2 0 1,0 0 0,0 0-1,-2 2-182,3 3 0,-2-1 0,1 8 1,-1 2-42,1 1 0,-1 4 0,-2 3 0,-1 1-58,-2-2 0,-1 14 0,6 2 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26.617"/>
    </inkml:context>
    <inkml:brush xml:id="br0">
      <inkml:brushProperty name="width" value="0.08571" units="cm"/>
      <inkml:brushProperty name="height" value="0.08571" units="cm"/>
      <inkml:brushProperty name="color" value="#E71224"/>
    </inkml:brush>
  </inkml:definitions>
  <inkml:trace contextRef="#ctx0" brushRef="#br0">193 33 8417,'-10'-2'-822,"4"-3"1,4 1 673,2-8 220,0 8 1,6-2 211,0 12 1,0-2-174,-6 8 1,6-6 0,-1 5 0,1 1-85,2-2 0,-4 5 0,6-3 0,-3 3 6,-3 3 1,4-1 0,-2 1-1,0-1 7,1 1 1,-5-1-1,4 0 1,-4 1 8,-2-1 0,0 7 0,2-1 0,2-2 0,2-1 1,0-1 0,-6 2 0,0 3-20,0-3 0,0 4 1,0 1-1,0-1 15,0 0 0,5 0 0,1-3 0,0 1-91,2-2 1,-6-1-1,4-3 1,-5 1 30,-1-1 1,0-5 0,0-1-10,0 3 1,0 1-50,0 3 1,0-6 0,0-1-36,0 3 0,-1-6 0,-3-1-198,-2 1 0,0-4-626,6 8 656,0-1 0,0 1 276,0-1 0,-8-7 0,-1 4 0</inkml:trace>
  <inkml:trace contextRef="#ctx0" brushRef="#br0" timeOffset="314">1 889 5754,'17'0'62,"1"0"131,-1 0 0,-5 0 0,-1 0-131,3 0 0,1 2 1,3 2-1,-1 2-46,1-2 1,-1 0-1,1-1 1,-1 5-33,1 2 0,-1-6 0,1 2 0,1-4 4,4-2 0,-3 5 0,3 1 0,-4-2-58,-1-2 0,5 0 0,0 2 1,-1 2-330,-3-2 399,-1-3 0,-1-1 0,1 0 0</inkml:trace>
  <inkml:trace contextRef="#ctx0" brushRef="#br0" timeOffset="530">664 854 8176,'0'-10'-1526,"0"3"1351,0 7 0,-7 7 224,-5 5 1,2-2-1,-1 0 1,-3-1-29,-2 1 0,-1 2 0,-2 3 0,-3-1-3,-1-3-18,-8 1 0,-4 5 0,-10 1 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28.359"/>
    </inkml:context>
    <inkml:brush xml:id="br0">
      <inkml:brushProperty name="width" value="0.08571" units="cm"/>
      <inkml:brushProperty name="height" value="0.08571" units="cm"/>
      <inkml:brushProperty name="color" value="#E71224"/>
    </inkml:brush>
  </inkml:definitions>
  <inkml:trace contextRef="#ctx0" brushRef="#br0">53 437 7521,'-6'-7'-332,"0"7"0,8 7 315,10 11 0,-3-7 0,1 1 1,-2 2-28,-4 1 0,3-3 0,1-1 1,0 3-60,0 2 1,3-5 0,-5 1-69,-2 1 1,4 3 170,-2 1 0,-1 1 0,-5-1 0</inkml:trace>
  <inkml:trace contextRef="#ctx0" brushRef="#br0" timeOffset="396">0 420 8078,'10'-8'-237,"-4"-4"1,3-1 0,3 1-30,4 6 1,1-1-1,1 1 1,1 2 246,4 2 0,-1 2 0,7 0 0,0 0 86,-2 0 1,4 0 0,-6 0-1,0 0 34,1 0 1,-3 0-1,-4 0 1,3 2-9,1 4 1,0-2-1,-5 7 1,1 1-94,4-2 0,-3 5 1,3-3-14,-3 3 0,-5-3 1,-1 0-1,-3-1 0,1 1 18,-2 0-23,-3-1 2,-7-1 0,6 5 3,0-3 0,0-2 1,-8 1 34,-4 3 1,-4 0 0,-7-1 0,-2-3 5,-5-2 1,3 3-1,-8-3 1,-2 0-50,-2 0 1,-2 3 0,-2-5 0,-2 0 22,-2 2 0,1-6 0,5 3 0,2-3-129,4-2 0,-2 6 0,7 0-468,3-2 595,9-2 0,-3-10 0,5-2 0</inkml:trace>
  <inkml:trace contextRef="#ctx0" brushRef="#br0" timeOffset="896">926 594 7568,'8'-9'-249,"3"3"0,5 4 0,1 0 110,1-4 1,-1 4 0,1-4 0,-3 3 57,-3-3 1,3 2 164,-3-8 0,-4 1-12,-2-7 1,-4 7-32,-2-1 1,0 6-20,0-6 1,-8 9 0,-4-3-2,-3 4 0,-3 2 0,1 2 0,-1 2 23,1 1 0,-1 3 0,1-4 1,1 4 3,5 2 1,-5-5-1,4 7-5,-3 2 0,-1 1 0,3 1 1,3-3-10,2-1 1,3-6 0,5 5-36,0 3 0,1 1 1,5 1 6,6-4 1,3-3-1,3-5 1,-1 2-167,1-2 1,5-2 0,0-2 0,-1 0-140,-3 0 0,4 0 299,1 0 0,-1 0 0,-5 0 0</inkml:trace>
  <inkml:trace contextRef="#ctx0" brushRef="#br0" timeOffset="1292">1240 455 8057,'18'0'-647,"-1"2"0,1 4 618,-1 5 0,-5-1 1,-1 2 194,3 1 1,-4 3 0,1 1-141,3 1 1,-6-1-1,-1-1 1,-1-3-42,0-1 1,2-6-1,-2 3 56,5-1 0,-3 0 51,-2-2-41,4-4 0,-7 3 0,7-10-16,-2-7 1,0 2 0,-4-1-84,1-3 0,7-2 1,-4-1-1,0 0-118,-1-1 1,5 6 0,-4 3-25,1 1 1,-3-4-111,6 7 1,-8 1 299,2 9 0,-4-3 0,-2 14 0,0-6 0</inkml:trace>
  <inkml:trace contextRef="#ctx0" brushRef="#br0" timeOffset="1517">1799 525 6078,'-10'-8'164,"3"6"1,9-6-115,3 8 1,-1 8 10,8 4 0,-8 3-101,2 3 1,-4-1-43,-2 0 0,-2-1 0,-2-2 82,-2-3 0,0-7 0,6 4 0</inkml:trace>
  <inkml:trace contextRef="#ctx0" brushRef="#br0" timeOffset="1675">1764 420 8127,'-11'-8'-271,"-1"-4"0,8-3-636,-2-3 907,4 9 0,10 1 0,2 8 0</inkml:trace>
  <inkml:trace contextRef="#ctx0" brushRef="#br0" timeOffset="2241">2271 490 8037,'9'0'-725,"-1"0"1,-22 0 803,-3 0 0,-4 0 0,2 2-57,3 3 1,-2-1 0,1 6 65,-1-2 0,9 5-94,3-1 0,4 4 4,2 1 1,2-1 0,4-5-8,5-5 0,5 2 0,1-2-3,1-3 0,-7-1 1,1-2-1,2 0-10,1 0 0,-3-5 0,-3-3-25,-1-2 0,4 4 1,-6-5 0,-2-3 0,-1 6 20,3 2 0,-4 5 80,6 1 0,-8 1 63,0 5 0,2 4-134,4 7 0,-2-5 0,7-2-119,2-2 1,3 3 0,2-3-1,-1 0-313,1 0 449,-1-3 0,1-5 0,-1 0 0</inkml:trace>
  <inkml:trace contextRef="#ctx0" brushRef="#br0" timeOffset="2621">2725 1 7871,'-2'11'-355,"-4"1"1,4-6 0,-4 5 0,4 3 406,2 2 0,0 7 1,0 2-1,0 0-49,0 1 0,0 5 0,0-2 0,0 2 27,0-2 1,0 4 0,0-6 0,2 0 53,4-4 0,-4 3 0,4-3-50,-4-2 1,-2-1-1,0-3-20,0 1 0,2-3 0,1-1-420,3-3-352,0-7 758,-6 4 0,-8-16 0,-1-1 0</inkml:trace>
  <inkml:trace contextRef="#ctx0" brushRef="#br0" timeOffset="2984">2498 472 6976,'0'-9'-113,"7"1"1,5 8 150,4 0 0,1 0 0,0 0-51,1 0 0,1 0 0,3 0 1,1 0 7,-3 0 0,3-6 0,-2 0 0,4 2 3,2 2 0,-5 2 1,2-2-1,0-2-18,0-1 1,-1-1 0,-6 6 11,1 0 0,-1 0 8,1 0 49,-9 0 0,-1 8-10,-8 3 1,0 5-1,-3 1-15,-2 1 1,3-1 0,-4 1-37,5-1 0,1-5-107,0-1 0,7-1 0,5 2-97,4-6 0,1-5 0,1-1 216,-1 0 0,0 0 0,1 0 0</inkml:trace>
  <inkml:trace contextRef="#ctx0" brushRef="#br0" timeOffset="3109">3108 315 8270,'-17'-10'-862,"8"-5"-70,1 13 932,8-6 0,-8 8 0,-2 0 0</inkml:trace>
  <inkml:trace contextRef="#ctx0" brushRef="#br0" timeOffset="3505">3441 455 8080,'-18'0'-1299,"7"0"1107,-1 0 0,0 0 1,-5 0 177,-1 0 1,7 0-1,-1 0 1,0 2 91,2 4 1,-3-3 0,5 7 0,1 0-16,-1 0 0,-1-1 0,6 5 0,-3-3-8,2 3 1,3-4 0,2-1 0,5 1-33,6 0 1,0-6 0,3 3 0,5-1-75,-1 0 0,6 0 0,-2-6 1,0 0 14,3 0 1,-5 0 0,7 0 0,-3 0-3,-4 0 0,-2-8 35,-1-3 1,-6-3 0,-3 0 0,-1 3 7,-4-3 1,-2 4 0,-4-1 0,-4-1-81,-6 2 1,-3-3-1,-3 5-23,1-2 1,0 7 0,-1-3 0,1 4 97,-1 2 0,1-8 0,-1-2 0</inkml:trace>
  <inkml:trace contextRef="#ctx0" brushRef="#br0" timeOffset="3921">3633 420 8093,'10'0'-442,"4"0"1,-1 0 309,2 0 0,2 0 0,1 0 0,0 2 22,-1 4 0,-5-3 0,-1 9 198,3 2 1,-7-5 0,0 3-6,-6 2 0,4-5 0,1 3-51,-1 2 0,-3-5 1,-2 3-26,0 1 1,0-3-110,0 2 45,0-8 1,0 2 24,0-12 1,0 2 0,0-8-21,0-1 0,2-3 1,2-1-1,4-1 33,1 1 1,-3-1 0,6 1 65,1-1 1,3 9 0,1 3 0,1 4-52,-1 2 1,1 0 0,-1 0 0,0 0 99,1 0 0,5 2 0,1 4 0,-1 5-109,2 5 0,-5 1 0,2 1 0,-4 1-55,-6 4 0,1-3 0,-7 5 0,-2-2 68,-2 1 0,-2-1 0,0-6 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38.113"/>
    </inkml:context>
    <inkml:brush xml:id="br0">
      <inkml:brushProperty name="width" value="0.08571" units="cm"/>
      <inkml:brushProperty name="height" value="0.08571" units="cm"/>
      <inkml:brushProperty name="color" value="#E71224"/>
    </inkml:brush>
  </inkml:definitions>
  <inkml:trace contextRef="#ctx0" brushRef="#br0">1 309 7535,'0'-18'-277,"0"6"1,1 3 0,5-1 0,6 2 0,3-1 128,3-1 0,-1-2 148,1-5 0,-1-1 0,1 1 0,1-1 17,4 1 1,-3 1 0,3 3 13,-3 1 1,-3 2-1,1-1 1,-1 5 60,0 4 1,1 2 0,-1 0-69,1 0 1,-7 8-1,-1 3 1,0 5-18,0 1 0,-7 7 0,3 1 0,-2 0 23,2 0 1,-4 10 0,4-2 0,-4 0 5,-2 0 1,6 10 0,1-8 0,1 2 5,0 0 1,3-2-1,-3-1 1,0 1-6,0 0 1,5 0-1,-3-2 1,2-3-2,-1 0 1,-1-6 0,4 3 0,-3-2-26,3-4 0,1 5 0,3-3 0,-1-5-20,1-3 0,-1-1 0,1-9 0,-1-1 0,1-2 1,-1-2 7,1 0 0,-1-9 0,-2-1 1,-1-6-2,-2-2 1,-8-4 0,1-4 0,-3 1-41,-2 0 1,0-7 0,0 4-1,-2-3 29,-3 2 0,1 1 0,-8 7 0,-2-3 3,-1 3 0,-3 2 1,-1 3-1,-2 3 21,-3 1 1,1 6 0,6-3 0,-1 1-14,1 4 1,-1 2 0,1 2-10,-1 0 0,7 0-78,-1 0 78,8 0 1,4 0 0,12 0-4,3 0 1,3 0 0,-1 0-1,3 0-17,3 0 1,-2 0-1,7 0 1,-1 0 12,0 0 0,-4 0 0,6 0 0,0 0 25,-1 0 0,3 0 0,-8 0 0,0 0 23,2 0 1,-5 0 0,3-2-25,-4-4 1,-7 4 0,-2-5 10,-2-1 1,-1 6-1,-3-6 166,2 0-77,0 6 0,-14-5-24,-4 7 1,-3 0 0,-3 1-38,1 5 0,1-2 0,3 5 0,3 2-58,2-2 0,3-3 1,5 6-50,0 2 0,0-5 0,2 1-102,3-3 0,5 1 0,8-4-20,-1 2 0,0 0 0,1-6-209,-1 0 393,1-8 0,-1-2 0,1-7 0</inkml:trace>
  <inkml:trace contextRef="#ctx0" brushRef="#br0" timeOffset="150">1013 239 8207,'-15'-2'-421,"3"-4"0,3-2 0,5-5-109,-2 1 1,2 8 529,10-2 0,-4 4 0,13 10 0,-5 2 0</inkml:trace>
  <inkml:trace contextRef="#ctx0" brushRef="#br0" timeOffset="685">1398 501 7457,'7'-12'-223,"5"0"0,-2 8 0,-1-3 1,1-1 170,0-4 1,-6 3 0,4-3 0,-3-2 74,1-1 0,2-3 0,-4 1 0,2-1-33,-2 0 0,-1-4 1,1-3-1,2-1 80,-2 1 0,-2 0 0,-2 3 0,0-1-56,0 2 1,0-4-1,0 1-34,0 3 1,-6 2-1,-2 3-4,-1 4 0,3 3 28,-6 3 32,1 4 1,-1 0-1,2 10 1,2 1 45,5 5 1,1 2-1,2 1 1,0 1-22,0-1 1,2 6-1,1 2 1,5 1-39,2-1 0,-4 4 1,3-4-1,1 1 5,0-1 1,-4 0 0,5-4 0,1 3-36,-2-3 0,5-2 1,-5-1 16,0-1 1,5-5 0,-3-2-45,3-3 1,3-1 0,-1-6 0,1 0-61,-1 0 1,1 0 0,-1 0 0,0 0-61,1 0 0,-1 0 0,1 0 1,-1 0 14,1 0 0,-7-6 0,-1-1 139,-2-3 0,6-2 0,-5-5 0</inkml:trace>
  <inkml:trace contextRef="#ctx0" brushRef="#br0" timeOffset="960">1468 186 6839,'1'-9'73,"5"3"0,4 4 1,7 2-1,1-2-43,-1-4 1,1 4 0,-1-4 0,3 2-32,3-1 1,-2 3 0,8-4 0,1 4-39,-3 2 0,6-6 0,-6 0 0,2 2-224,0 2 0,-8 2 0,3 0 263,-5 0 0,6 8 0,3 2 0</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34.768"/>
    </inkml:context>
    <inkml:brush xml:id="br0">
      <inkml:brushProperty name="width" value="0.08571" units="cm"/>
      <inkml:brushProperty name="height" value="0.08571" units="cm"/>
      <inkml:brushProperty name="color" value="#E71224"/>
    </inkml:brush>
  </inkml:definitions>
  <inkml:trace contextRef="#ctx0" brushRef="#br0">472 664 8126,'-10'-17'-375,"-3"5"0,5 2-411,-2 2 712,6 3 0,-11-1 174,3 0 0,-2-2 1,1 4 16,1-1 0,1-1 1,-7 6-100,1 0 1,-1 0-1,1 0 1,-1 0-33,1 0 1,-1 0-1,1 0 1,-1 0 7,1 0 0,-6 0 0,-1 0 11,3 0 0,2 6 0,1 1 0,1 1 10,-1 0 0,7 3 0,1-3 39,2 2 0,2-4-14,6 5 1,8-5 0,4 4 0,3-2-26,3-4 0,1-2 1,2-2-1,5 0 0,1 0 0,-4 0 1,6 0-1,0 0-125,-2 0 0,5-2 1,-7-2-1,0-2-48,0 2 1,0-4 0,-3 0 0,1 1-178,-2-1 0,-3-6 335,-6 3 0,3-5 0,-5-1 0</inkml:trace>
  <inkml:trace contextRef="#ctx0" brushRef="#br0" timeOffset="329">385 158 8320,'-10'-2'-1118,"4"-4"1,4 2 1383,2-8-241,0 8 1,0-1 16,0 10 0,2 5 1,2 8-1,2-1 56,-2 1 0,-2-1 0,-2 0 0,0 1-26,0-1 1,0 7 0,1-1 0,3-2-38,2-1 1,0-1 0,-6 2 0,0 3-43,0-3 1,2-2-1,2-1 1,2-1-56,-3 1 1,-1-1 0,-2 1 0,2-1-25,4 1 0,-4-1 0,6 1-168,0-1 0,-4 1 0,7-3 254,3-3 0,1 3 0,3-13 0,-1 6 0</inkml:trace>
  <inkml:trace contextRef="#ctx0" brushRef="#br0" timeOffset="1047">716 507 8123,'10'-8'-748,"0"6"509,-4-4 1,-5 6-1,5 6 255,-4 6 1,4-2-1,0 1 80,-2 3 1,-2 1 59,-2 3 0,0-1 0,0 1-126,0-1 0,2-5 0,3-1-53,7 3 0,-2-6 0,1-2-29,3-4 1,2-2 0,1 0-1,1 0-47,-1 0 0,0-2 0,1-4 0,-1-4 19,1 0 0,-1-5 0,1 3 32,-1-3 0,-5-1 0,-2 3 93,-3 1 0,-1 6 17,-6-6-33,0 9-21,-8-5 1,6 10 143,-3 4 0,3 3-55,2 9 0,2-1 0,3 1-55,7-1 1,4-1-1,1-3 1,1-3-17,-1-2 0,0 3 0,3-5 0,1-2-14,3-2 0,5 4 0,-4 0 0,0-2-35,0-3 1,4-1 0,-3-1 0,-1-3-14,0-2 0,-2-6 1,-5 4-1,-1-1-63,1-5 1,-7 4 0,-1-1 73,-2-3 1,-2-1 0,-6-3-25,0 1 27,0 7 1,0-5 0,-2 5 23,-4 0 0,2-3 0,-8 7 15,-1 2 1,-3 2-1,-1 2 21,-1 0 1,1 0-5,-1 0 1,9 2 56,3 4 0,4-2 0,2 7-52,0 3 0,0 1 1,2 3-84,4-1 0,-2-1 0,7-3-50,3-1 1,1-6 0,5 3-1,1-1 28,2-4 0,6-2 1,-3 0-1,-1 2-594,0 2 660,6 0 0,-4-6 0,8 0 0</inkml:trace>
  <inkml:trace contextRef="#ctx0" brushRef="#br0" timeOffset="1925">2236 577 8320,'9'0'-263,"7"0"-330,-4 0 0,3 0 1,3 0 591,-1 0 0,0 0 1,1 0-1,-1-2 35,1-4 0,-6 2 0,-1-8 18,3-1 1,-6 3 0,-3-1-47,-3-3 0,4-2 0,0-1 0,-2-1-31,-2 1 1,-2 0-1,0-1 1,0 1-85,0-1 0,0-5 1,0-2-1,0-1 47,0 1 1,0-6 0,-2 4-1,-2-2 62,-2 0 1,-7 7-1,3-3 1,-2 2 13,1 0 1,-1 5 0,-6 8 0,-1 1 172,-4-1 1,3 6 0,-3-2-126,4 4 0,1 4-99,1 4 0,7 4-42,4 7 131,4 1 1,2 1 0,0 3-1,0 1 3,0-2 0,2 4 0,2 1 1,4-1-14,2 0 1,-5 4-1,5-4 1,0 1-21,-1-1 0,3 0 0,6-4 1,-1 3-11,0-3 1,1-2-1,-1-1 1,-1-1-11,-4 1 0,3-1 1,-3-1-1,3-3 10,3-1 0,-1-8 0,1 4-15,-1-1 0,1-5 0,-1 4 1,1-4-25,-1-2 0,0 0 0,1 0 6,-1 0 0,1-8 17,-1-3 1,-5-3-1,-2 1-58,-3 1 1,5 0 26,-6-5 0,0-1 31,-6 1 11,0 7 48,0 2 1,0 10-22,0 4 0,0-2 0,0 8-1,0 1 0,0 3 0,2-1 1,2-1 24,1-2 1,9-7-1,-2 5 1,5 0-25,6 0 1,-3-7-1,3 5 1,-4-2-5,-1 0 0,5 0 0,0-6 5,-1 0 1,-3 0-1,-3-2 2,-5-4 0,3 2 0,-8-8-27,-2-1 1,-2-3 0,-2-1 0,-2-1-48,-4 1 1,2 5 0,-6 1 0,1-3-15,-1-2 1,-2-1 0,-5 1 31,-1 5 0,1 1 0,-1 6 0,1-2-64,-1 3 0,-1 1 1,-2 2-1,-3 0-17,3 0 1,2 2-1,1 1 1,1 5-211,-1 2 0,1-4 310,-1 5 0,1 1 0,7-2 0,2-3 0</inkml:trace>
  <inkml:trace contextRef="#ctx0" brushRef="#br0" timeOffset="2112">2533 297 8320,'-18'-7'-526,"1"-5"344,7 4 33,2-7 0,10 13 0,4-4 0,6 2 131,3-2 1,3 4-1,-1-4 1,2 4-673,5 2 690,-5 0 0,22 0 0,-4 0 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40.606"/>
    </inkml:context>
    <inkml:brush xml:id="br0">
      <inkml:brushProperty name="width" value="0.08571" units="cm"/>
      <inkml:brushProperty name="height" value="0.08571" units="cm"/>
      <inkml:brushProperty name="color" value="#E71224"/>
    </inkml:brush>
  </inkml:definitions>
  <inkml:trace contextRef="#ctx0" brushRef="#br0">1537 71 7915,'12'-8'-1400,"-2"-4"1349,-1-3 0,1 3 1,-2 2 79,2 3 0,-4 1-43,6 6 45,-9 0 1,5 2 0,-8 4 32,0 5 0,0 5 0,0 1 0,0 1 7,0-1 1,0 6 0,0 3 0,0 1-19,0 4 0,0-4 0,0 2 1,0 0-23,0-2 0,2 6 0,2-3 0,1 2 6,-1 3 1,0 0 0,0 0 0,2-2-8,-1-4 1,2 4 0,0-4 0,1 4-25,0 2 1,1 0 0,-7 0 0,6-2-24,2-4 0,-4 2 1,3-5-1,-1-1-28,-4 0 0,1 0 1,-2-3-1,3 1-66,-2-2 0,-2-7 0,-2-3-194,0 3 1,0 2 150,0 1 1,-2-1 0,-2-3 153,-2-1 0,-8-8 0,5 3 0,-9-7 0</inkml:trace>
  <inkml:trace contextRef="#ctx0" brushRef="#br0" timeOffset="228">1415 1153 8448,'2'-9'-1754,"4"3"1553,-3-4 0,6 8 238,-4-4 0,-1 5 76,8 1 0,0 5 0,5 1-89,2-3 1,-3 2 0,1-1-1,2 2-20,-3-2 0,8-1 0,0 1 1,-4 2-98,0-2 1,-2-1 92,-1 4 0,0-5 0,1 5 0</inkml:trace>
  <inkml:trace contextRef="#ctx0" brushRef="#br0" timeOffset="387">1869 1084 8351,'10'-9'-295,"-2"9"1,-10-1 129,-4 5 1,5 9 0,-8-1-1,2 4 18,-5 1 1,-4 0-1,-1 2 1,-1 3 146,1 1 0,0 1 0,-1-7 0</inkml:trace>
  <inkml:trace contextRef="#ctx0" brushRef="#br0" timeOffset="1064">53 2079 8575,'10'8'-131,"3"-4"0,-7 6-131,-2 5 0,-2 0 1,0 3-1,2-1 1,2 2 101,-3 5 0,-1-5 0,0 7 0,2-4 76,2 2 1,0 0 0,-6-5 75,0 4 1,0-4 0,-2 3-1,-2-6-44,-2-5 20,0-8 32,6 6 0,-7-18 0,-3 0 0</inkml:trace>
  <inkml:trace contextRef="#ctx0" brushRef="#br0" timeOffset="1486">1 2062 8036,'0'-20'-872,"0"-3"0,2 2 1018,3-1 1,3 3 0,6 1 0,-3 3-146,3 3 1,1-1-1,3 5 1,1-1-36,5 2 1,-3 1 0,6 6 0,0 0 81,0 0 0,-5 0 1,3 0-1,-2 0-21,1 0 0,-3 2 0,-7 2 1,-3 3-16,3 4 1,-5 0 0,1 6 0,-2 1-17,-4 0 1,0-1 0,0 1-1,1-1-2,-1 1 0,-10-2 0,-5 3 9,-5-2 1,-1 1-1,-1-1 1,1-1-24,-1-6 0,-5 7 1,-2-8-1,0 1 17,-1-4 1,1 2-1,4-1 1,-2 0 2,1 2 0,3-4 0,1-5 0,1 0-30,-1 0-9,9 0 1,3 0 48,12 0 0,3 6 0,9 0 1,-1-2 23,1-2 0,-1 4 0,1 0 0,-1 0 2,1 1 1,-1 3 0,1 6-20,-1-5 1,-5 5 0,-1-5-1,3 3-150,2-2 0,-1 3 1,-1-3-1,-3 1-197,3-1 1,1 3 329,3-3 0,7 4 0,2 1 0</inkml:trace>
  <inkml:trace contextRef="#ctx0" brushRef="#br0" timeOffset="2281">682 2463 8476,'0'-11'-839,"0"-1"340,0 8 559,0-4-371,0 8 0,2 0 332,3 0 0,5-2 18,8-3 0,-7 2 0,-1-4-26,-2-1 1,0 3-57,-3-5 0,-3 4 0,4-6-41,-4-1 0,-2 2 95,0-1 0,-2 3 160,-4-2 0,-3 3-155,-8 8 1,4 2 0,4 4 1,1 5 0,-4 4 0,7 3-21,1 0 0,2-6 1,2-2-10,0 5 1,2-2 0,3 1 8,7-2 1,4-8 0,3 7-1,2-3 4,3-4 0,1-2 0,-4-2 0,3 0-3,-3 0 1,4 0 0,-2 0 0,-1 0 4,-3 0 0,4-8 1,1-2-1,-5-1 4,-5-1 1,1 0 0,-5-5 0,0-2 16,-5 3 1,3 4 0,-2 1-1,-2-3-50,-2-1 1,-2-3-1,0 0 1,0 1-20,0 0 0,-2 5 1,-4 0 51,-6-1 1,3 5-1,-3 0 44,-1 1 1,3 5 21,-1-5-56,6 6 1,-2 2-1,8 6-16,5 4 0,5 4 0,5 3 5,2 0 0,0-1 0,-1-1 0,0-3-3,1-1 0,-1 0 0,1 4 1,-1 1 23,2-6 1,-5 5 0,0-5 6,-3 5 1,-7 1 0,4-2-1,-1-2 9,-1 0 1,-1-7 0,-5 6-48,0 1 0,-8 2-11,-4 3 1,-3-6-1,-3-4-24,2 1 0,3-3 1,1-6-51,-1 0 1,-3-2 17,-1-5 1,1-1-18,6-10 1,3 0-498,14 1 585,1 7 0,10-13 0,-1 4 0</inkml:trace>
  <inkml:trace contextRef="#ctx0" brushRef="#br0" timeOffset="2516">1450 2306 7598,'0'-11'-1385,"0"4"1395,0 7 1,0 7 0,2 4 122,5-1 1,-6 5 0,5-3-121,-4 3 1,0 0 0,1 0 0,3-5-97,-1 5 1,2-5 0,-1 1-205,-2 3 0,-1-6 287,-3 5 0,6-9 0,4 4 0</inkml:trace>
  <inkml:trace contextRef="#ctx0" brushRef="#br0" timeOffset="2662">1504 2149 8476,'-17'-18'-690,"5"1"429,-3 0 1,11-1-818,-8 1 1078,8 7 0,-10-6 0,3 7 0</inkml:trace>
  <inkml:trace contextRef="#ctx0" brushRef="#br0" timeOffset="3088">1939 2271 6601,'8'-17'-774,"-4"0"841,8 7 0,-16 1 0,-2 9 44,-8 0 1,-3 0 0,0 0 0,-1 0-3,0 0 1,2 0-1,-3 0 1,2 3-21,-1 3 1,1 1 0,0 9-74,-1 1 1,3 3 0,3 9 0,6-6-79,4-4 1,2-1 0,0-2 49,0 3 0,8-7 0,4-1 8,3 3 0,3-6 0,1-3 1,2-3-6,3-2 1,0 0 0,-5 0 0,2 0-62,3 0 1,-2-7 0,-4-6 0,0-2 1,-1-2 0,-1-2 0,-3 0 0,-4-1-34,-1-4 0,4-11 1,-6 2-1,-2-1 102,-3-5 0,-1 0 0,0 2 0,0-4 0,0-3 0,0-9 0</inkml:trace>
  <inkml:trace contextRef="#ctx0" brushRef="#br0" timeOffset="3320">2027 1852 8476,'-18'-33'0,"2"2"-929,5 2 764,-5 8 1,7-5-1,-7 9-47,5-1 0,1 1 1,7-1 196,-3 0 3,0 9 1,6 3 44,0 12 0,0 3 0,0 9 0,0 2 46,0 3 0,0 4 0,0 7 0,0 2-18,0-1 1,0 0 0,1-2 0,4-2-56,1-2 0,1 0 0,-3 6 0,4-2 22,1-4 1,3 4 0,3-6 0,-1 2-81,-3 1 0,1-3 0,6 2 1,-1-4-33,0-1 1,-5-3 0,1 2-1,-3-4 36,0-1 0,6-2 1,-7 3-1,4-4 48,-1-4 0,-2 6 0,8-8 0</inkml:trace>
  <inkml:trace contextRef="#ctx0" brushRef="#br0" timeOffset="3796">2324 2218 8140,'0'-17'-1977,"0"0"2315,0 7-244,0 2 1,0 10-24,0 4 1,0-2 0,0 8-30,0 1 0,1 2 0,4 3 0,0 0-18,-1-1 1,7 0 0,-3 1-4,3 0 1,4-3-1,-6-1 1,3-5 0,0-1 0,-1 4 0,8-6 1,-3-3-133,2-2 1,0-1 0,-2 0 75,2 0 1,0 0 0,0-1 0,-2-5 0,-4-1 0,-1-7 0,-4 3-18,-4-3 0,0-1 58,-3-3 0,-3 0 68,-2 1 1,1 7-61,-8 5 0,2 5-24,0 5 1,2-1 0,8 7-2,0 4 1,8 0 0,2 3-154,6-2 0,2 2 0,-1-3 0,2 0-197,4-5 360,5 3 0,8 4 0,-3 1 0</inkml:trace>
  <inkml:trace contextRef="#ctx0" brushRef="#br0" timeOffset="4799">3215 2340 7956,'0'-16'0,"0"-2"0,0 0-826,0 1 0,0 6 728,0-1 1,0 6 0,-3-5 137,-3 4 0,3 1 80,-9 6 1,0 0-1,-4 0-41,-2 0 1,0 0-1,0 0 1,2 0 9,-2 0 1,0 3-1,0 0-58,2 3 0,-3 7 1,5 0-39,2 2 1,-1 2 0,6 1 26,3 0 0,4-2-45,6 2 1,5-3-1,5-3 1,1-6 7,2-5 1,-3 5-1,2 0 1,0-1-9,0-3 0,-2-4 0,2-3-12,0-1 1,-6-7 0,-3 1 0,1-2 16,-1 4 0,-4-6 0,1 4 30,-4-3 1,-2 3-14,0 0 14,0 1 1,-2 1 35,-4 5 0,3 5 56,-3 5 0,4 5 1,2 7-74,0 1 0,8 0 1,4-2-28,4 2 1,1-6 0,0-3 0,1 2-61,-1-3 1,0-3 0,2 1 0,-3-2 17,2 1 1,0-2 0,0 2 0,-2-3 8,2-2 1,0-7 0,0-5-23,-2-5 0,-4 1 0,-3-2 26,0 0 1,-1-1 0,-5-4 0,3-6-1,-2-4-14,-3-2 1,5 0 0,0-1 0,1-3-9,0-2 0,-4-8 0,1 5 1,1-3 74,1 1 1,-5 6 0,5-2-1,-4 0 70,-2 3 1,-2 4 0,-2 6-1,-4 0-56,0 1 0,2 1 0,-5 6 0,2-2-35,-1 1 0,1 3 1,-5 1-96,2 1 1,2-1 0,-4 1 41,4-1 0,4 7 0,-6 1 13,-1 2 1,2-3 180,-1 4 0,2 2 1,-7 7-78,6 4 1,3 4 0,8 7-1,0 0-54,0 1 1,0 1 0,0 3 0,0 3 28,0 2 0,0-4 0,0 6 0,0 0 5,0-1 1,0 5 0,3-4 0,0 4 21,3 2 0,6-6 0,-6 0 0,0 0 0,1-3 0,-4 8 0,8-5 0,-2 4-95,1 2 1,-4 0-1,6-2 1,0-2-4,-3-3 1,6 2 0,-4 5 0,6-3 24,-1-2 1,3 3 0,-2-6 0,0 3 7,0-2 0,2-6 0,0 1 0,1-3 50,5-3 1,-3 1 0,-4-3 0,0-1-5,-2-2 1,-4-10 0,0 7-1,1-3-30,4 0 0,-1-1 1,3-5-31,-2 0 0,0-1 1,1-3-1,0-5-137,-2 0 1,2 4 0,-2-7 0,-2 0-165,-4 3 0,2-8 0,4 6-569,-5-4 877,-2 5 0,-1-6 0,0 7 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46.770"/>
    </inkml:context>
    <inkml:brush xml:id="br0">
      <inkml:brushProperty name="width" value="0.08571" units="cm"/>
      <inkml:brushProperty name="height" value="0.08571" units="cm"/>
      <inkml:brushProperty name="color" value="#E71224"/>
    </inkml:brush>
  </inkml:definitions>
  <inkml:trace contextRef="#ctx0" brushRef="#br0">27 245 5931,'-9'0'368,"1"0"1,6 0-68,-4 0-272,4 0 1,8 0 0,12 0 0,1 0-30,0 0 0,-1 0 0,-1 0 0,1 0 15,-1 0 0,1-6 1,1 0-1,2 3-10,3 1 0,5 2 1,-4 0-1,2 0-5,4 0 0,-4 0 0,2 0 0,1 0 19,-3 0 0,6 0 0,-4 0 0,4 0-6,2 0 0,0 0 1,0 0-1,0 0-7,-1 0 1,1 0-1,-1 0 1,0 0-26,-5 0 1,4 0 0,-5 0-1,1 0 14,0 0 0,-8 0 1,4 0-1,-2 0-28,1 0 1,-2 0 0,-3 0 0,-2 0-83,1 0 1,-2 0-23,3 0 0,-2 2-119,-1 3 1,-3-2 18,-1 2 237,-8 5 0,11-8 0,-5 7 0</inkml:trace>
  <inkml:trace contextRef="#ctx0" brushRef="#br0" timeOffset="654">1250 53 7265,'-3'-10'-1289,"0"2"1213,-3 1 0,-3 5 358,5-4 0,0-2-15,-8 2-16,8 1-27,-5 5-84,9 0 1,0 1-9,0 5 0,0-2-73,0 8 0,9-1-27,2 7 1,5-3-34,2-3 0,-1 2 0,1-7 1,-1 1-1,0 0 9,1-4 0,0 4 0,-2-3 0,2 2-22,0 0 0,0-3 0,-2 6 1,1-1-2,-7 1 1,7-4 0,-6 4-7,5-3 1,-5 5 4,1-6 69,-9 7 0,6-9-17,-9 9 0,-3-7 0,-3 2 0,-6 0 0,-1-2-11,2 2 0,-5-4 1,4 5-1,-3 1-8,-3 1 0,3-6 0,2 4 0,2 1 4,4 0 0,-5-4 0,5 3 1,-1 2 15,0-2 1,-3-4 109,5 7-102,-8 1 0,13 4-49,-5 0 68,-4-7-172,8 5 1,-6-10-160,8 6 0,0-6 0,-3 6-792,-1-4 1059,1 6 0,-20-2 0,4 5 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43.655"/>
    </inkml:context>
    <inkml:brush xml:id="br0">
      <inkml:brushProperty name="width" value="0.08571" units="cm"/>
      <inkml:brushProperty name="height" value="0.08571" units="cm"/>
      <inkml:brushProperty name="color" value="#E71224"/>
    </inkml:brush>
  </inkml:definitions>
  <inkml:trace contextRef="#ctx0" brushRef="#br0">18 176 7569,'6'-12'-285,"0"0"0,0 7 0,-6-7 829,0-2-510,0 6 1,0 3-1,0 10 1,0 7 0,0 4-1,0 3 1,0 2-1,0 3 1,0-3 0,0 0-1,0 1 1,0 1 157,0-3-159,8 0 0,-7 4-43,5-1 0,-4 0 1,0-5-1,2 0 23,2-2 0,0 3 1,-6-2-219,0-1 0,5 2 0,1 0-825,-2 0 1030,-2-2 0,-10 3 0,-1-2 0</inkml:trace>
  <inkml:trace contextRef="#ctx0" brushRef="#br0" timeOffset="641">1 106 7510,'15'-18'-73,"-3"1"1,2 5 0,-7 2-1,3 1-29,4-1 0,-1 4 1,1-3-1,-3 1 133,3 4 1,2 2 0,3 2 0,2 0 15,3 0 0,-1 0 0,-4 0 0,3 0-21,1 0 1,0 0-1,-5 0 1,-1 0-19,1 0 1,-1 6-1,0 2 1,1-1-24,-1 1 0,1 4 0,-1-5 24,1 3 0,-3 2 1,-3 5-21,-6 1 0,2-7 0,-3 1 27,-1 2 1,-8 1-1,-3 3 1,-3-1-29,-4 1 1,-7-7 0,-2 1 0,1-1 4,3-1 1,-6 6-1,-2-7 1,-1 3-10,5 0 1,-2-8 0,2 3 0,1-1 67,3-1 1,1 1 96,1-6-74,7 0 1,1 0-44,3 0 1,6 0-13,0 0 0,2 0 1,9 0 12,3 0 0,-4 0 0,1 0-10,3 0 0,1 3 1,3 0 2,-1 3 1,1 7 0,-1-2-2,1-2 0,-1 1 0,1-7 0,-1 6 46,0 0 0,1-3 0,-1 4 0,1-2-9,-1-5 1,1 4 0,1 2 0,3-1-64,1 0 1,0-2 0,-5-1-110,-1 1 0,1 6 0,-1-4-112,0 0 0,-5-3 0,-2 2-185,-2 1 1,3-3 406,-5 6 0,8-8 0,-5 6 0</inkml:trace>
  <inkml:trace contextRef="#ctx0" brushRef="#br0" timeOffset="1340">1276 176 7343,'17'-8'-1281,"-5"6"1398,-1-4 1,-4 4 216,4 2-57,-7 0-178,4-8 0,-8 5-42,0-9 1,-2 8-1,-4-2-38,-6 4 0,2 2 0,-1 0 0,-3 0-25,-1 0 1,-5 0-1,-1 0 1,-1 0 17,-1 0 1,4 2-1,0 2 1,-1 4-5,4 2 1,-7-5 0,12 7-9,-5 2 1,1 1-1,3 3-3,6-1 0,5 0 0,1 1 2,0-1 1,1-7 0,5-2 17,6 0 0,3-6 0,3 5 0,-1-1-1,1-1 0,-1 1 0,0-6 0,1 0 17,-1 0 0,1 0 0,2 3-4,3 3 1,-4-5 0,4 7 0,-3-2-21,-2 0 1,-1 7-1,0-4-38,1 2 1,-7 3 0,1-1 1,-3 3 0,4 0 22,-8 3 0,-3-8 1,-2 1-1,0 1 2,0 2 0,-2 3 0,-3 0 9,-8-2 0,4-3 0,-3-3 0,-1-1 27,-3 1 0,-1-7 1,0 5-1,-1-2-11,0-1 1,1 1 0,-1-6 0,1 0 2,-1 0 1,1 0 0,-1 0-64,1 0 1,5-6-1,1 0-185,-3-5 0,6 6-143,2-7 0,5 1 1,1-8 365,0 3 0,7-2 0,3 0 0</inkml:trace>
  <inkml:trace contextRef="#ctx0" brushRef="#br0" timeOffset="2161">2114 176 7116,'0'-12'-506,"0"0"1187,0-1-740,0 5 1,-2 0 0,-2 6 42,-2-4 1,-7 4 18,1-3 1,-3 3 0,-3 2 19,1 0 1,-1 0-1,1 0 1,0 0-9,-1 0 1,0 0 0,1 2 0,-1 2-19,1 1 1,-1 9 0,-1-2 0,-2 3-25,-3 3 1,1-1 0,8 1-20,4-1 1,-4 0 29,10 1 0,-1-1 46,6 1 1,2-8 21,4-6 1,3 1 0,9-1 0,-1 1-27,2 0 1,-3-4 0,2-1-1,-1 0 2,0 0 0,1 0 0,1 0 0,3 0-11,1 0 0,1 0 0,-7 0 1,0 0-24,1 0 0,-1 0 0,1 0 1,-1 0-4,2 0 1,-3 3 0,1 3 12,2 4 0,-3 1 1,2 1-5,-1 1 1,-4 2 0,-4 3 0,-2 0 0,-1-2 0,-6 3 0,0-2-2,0-1 1,0 2 0,0 0 5,0 0 1,-6-2 0,-1 3 20,-2-2 0,4-6 0,-3 0 0,2-3 17,1 3 0,-9-5 1,2 2-32,-2 1 1,1-4 0,2-5 0,-3 0 1,0 0 1,-5 6 0,2 0 0,-1-1 13,1-4 1,-1-1 0,1 0 0,0-1-18,-1-6 1,2 3 0,3-5-1,2 1 3,-4 4 0,6-3 0,-3-1-6,-1-3 1,4 7 0,-2-3 0,1 1-73,1 1 0,3-1 1,-6 6-105,-1 0 1,3 0-1,0-3-814,3-3 982,1 5 0,6-6 0,-8 7 0,-2 0 0</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59.182"/>
    </inkml:context>
    <inkml:brush xml:id="br0">
      <inkml:brushProperty name="width" value="0.08571" units="cm"/>
      <inkml:brushProperty name="height" value="0.08571" units="cm"/>
      <inkml:brushProperty name="color" value="#008C3A"/>
    </inkml:brush>
  </inkml:definitions>
  <inkml:trace contextRef="#ctx0" brushRef="#br0">245 698 7569,'-10'-6'-243,"-5"4"258,5-15 0,-7 16 1,-1-5-74,1 4 1,-1 2-1,1 0 194,-1 0 1,7 0-44,-1 0 0,0 8 1,-5 4-11,0 2 0,1 5 0,4-2-48,7 0 0,3 1 1,2 0-76,0-2 0,0 2 0,0 0-67,0-2 1,7-6 0,5-2-1,4-2 55,1 0 0,0 0 0,1-6 0,1 0-39,5 0 1,-5-2-1,4-2 1,-3-3 88,-3-4 0,1 2 0,-1-4 0,1 2 50,-1 4 0,-5-6 34,-1 0-68,-7-1 0,4 2-24,-8-1-3,0 9 0,0 0 39,0 8 1,0 7 0,0 7 5,0-2 0,0 2 1,2 0 4,4-2 1,-2 2 0,7 0-39,3 0 1,1-7 0,3-1-12,-1-3 1,1-1-1,-1-6 1,1 0-12,-1 0 0,6-1 1,1-4-1,-3-2 4,-2-3 0,-1-1 0,-1-7 1,1 0-18,-1 0 1,1-4-1,-1-4 1,1 0 4,-1-5 1,-1 4 0,-3-4 0,-1 0 6,2-2 0,-7 0 0,1-2 0,-2 0 42,0 0 0,0 2 1,-6 2-1,0 4 21,0 1 0,0-3 1,0 4-1,0-1-22,0 2 0,-6 0 0,0 7 0,0-1 22,-2 1 0,6-1 0,-3 1 0,3-1-36,2 1 1,0 0-1,0-1-13,0 1 1,-2 5-1,-2 0 84,-2-1 66,1 5-70,5-8 24,0 14 87,0-5-148,0 7 1,0 2 0,0 3-3,0 7 1,0-2 0,0 1 0,0 3 15,0 2 0,1 1 0,3 1 1,2 1-8,-2 4 0,-2-3 1,-2 5-1,2 0-8,3 4 0,-3-2 0,4 2 1,-4 0 3,-2-1 1,6 5-1,0-4 1,-2 3-25,-2 4 0,-2-3 0,0-2 0,1-2-20,5 2 0,-4-5 0,4 4 0,-2-2 28,2-1 1,-4 5-1,5-7 1,-1 0 6,0 1 0,6-4 0,-5-4 0,1 0 0,0 0 1,6-2-17,-3 2 0,3-6 0,-1-3-48,-1 0 0,0-1-269,5-3 1,-4-4-707,-3 6 1012,-6-6 0,-4-9 0,-9-1 0</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57.204"/>
    </inkml:context>
    <inkml:brush xml:id="br0">
      <inkml:brushProperty name="width" value="0.08571" units="cm"/>
      <inkml:brushProperty name="height" value="0.08571" units="cm"/>
      <inkml:brushProperty name="color" value="#008C3A"/>
    </inkml:brush>
  </inkml:definitions>
  <inkml:trace contextRef="#ctx0" brushRef="#br0">262 699 7569,'18'0'-372,"-3"-2"1,-1-2 240,-2-2 77,-9-7 0,3 11 103,-12-4 1,-3 4 0,-9 2 0,1 0 45,-1 0 1,-5 0 0,0 0-1,1 0-2,3 0 1,-4 6 0,-1 2-1,3 1-35,2 6 1,1-3-1,3 2 1,1-2-37,2 1 1,7 1 0,-5-1 0,2-1-44,4 2 1,2-5-1,4 3-39,4 2 1,4-7 0,7-1-1,1-2-81,-1 2 1,3-4 0,1 4 0,2-4 8,-1-2 1,5-2-1,2-2 1,2-4 46,-2-2 1,-2 1 0,-5-5 0,3 2 84,2-1 0,-6-3 0,5-1 0,-9-1 0</inkml:trace>
  <inkml:trace contextRef="#ctx0" brushRef="#br0" timeOffset="404">350 0 7340,'11'0'-529,"1"0"717,-8 0-63,4 0 1,-8 8 35,0 4 1,0 3 0,0 3-100,0-1 0,0 3 1,0 1-1,2 2 1,1 1 28,3 1 0,0 0 0,-6 6 1,0-4-64,0-2 1,0 7-1,0-3 1,0 2-37,0-2 1,3 4-1,0-4 1,3 2-81,-2-2 1,-2 2-1,-2-8 1,1 1-29,5 1 0,-4-6 1,6 3-1,-1-7-19,-1-3 0,1-3 0,-4 5 0,3-2-74,-2 1 0,-2-3 1,0 0-345,4-3 553,-4 7 0,13-12 0,-4 7 0</inkml:trace>
  <inkml:trace contextRef="#ctx0" brushRef="#br0" timeOffset="955">664 664 7569,'13'0'-700,"-3"0"1068,-6 0-181,4 0 0,-8 2 3,0 4 0,0-2-104,0 7 1,0 1 0,3 5 14,2 1 0,-1-5 1,5-3-204,0 4 0,4-5 38,-1 3 1,3-2-1,3 1 41,0-5 0,-2-4 0,2-2 1,0 0-165,-1 0 1,0 0-1,2 0 109,-3 0 0,1-2 1,2-2 55,-3-1 0,-6-3 0,-2 5 0,-2-6 19,-1-1 1,3 5-1,-3-7 27,1-2 0,0 5 195,-6-3-157,7 0 1,-4 3 200,9 4 0,-7 5-177,1 5 0,-5 4 0,-1 9-76,0-1 1,0 1 0,0-1-131,0 2 1,6-3 0,0 2 0,0 0-112,1-1 0,-2-6 1,5 0-1,4-2-19,3 1 1,0-5 0,-1 5 249,2-2 0,0-3 0,-1-5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10:01:13.279"/>
    </inkml:context>
    <inkml:brush xml:id="br0">
      <inkml:brushProperty name="width" value="0.08571" units="cm"/>
      <inkml:brushProperty name="height" value="0.08571" units="cm"/>
      <inkml:brushProperty name="color" value="#E71224"/>
    </inkml:brush>
  </inkml:definitions>
  <inkml:trace contextRef="#ctx0" brushRef="#br0">1 36 7303,'10'-18'-798,"-1"8"542,-3 5 256,-4 3 0,21 9 0,-3 3 0</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54.909"/>
    </inkml:context>
    <inkml:brush xml:id="br0">
      <inkml:brushProperty name="width" value="0.08571" units="cm"/>
      <inkml:brushProperty name="height" value="0.08571" units="cm"/>
      <inkml:brushProperty name="color" value="#008C3A"/>
    </inkml:brush>
  </inkml:definitions>
  <inkml:trace contextRef="#ctx0" brushRef="#br0">70 175 7569,'10'0'-312,"-3"-8"0,-7 4 596,0-7 0,0 7-7,0-4-222,0 8 1,6 8-1,0 3-49,-2 5 0,-2 1 1,-2 3-1,0 1-68,0 2 0,0 3 0,0-5 0,0 1 8,0 1 0,2 2 0,2-3 0,1 0-241,-1-2 0,-2-10 0,-2 2-36,0 2 0,0-4 331,0 2 0,8-9 0,2 6 0</inkml:trace>
  <inkml:trace contextRef="#ctx0" brushRef="#br0" timeOffset="582">0 210 7569,'10'-18'-106,"-4"1"117,-5 7 1,-1-5-331,0 3 269,0 4 0,0-7 182,0 3 1,8-2-439,4 3 302,3-5 1,5 9 46,3-5 0,-3 2 13,3 4 1,-2 4-22,2-3 0,3-3 6,3 2 1,2 0-24,-8 6 1,6 0 0,-4 0-1,1 0 13,-1 0 0,-2 2-38,-5 4 0,-3-2 4,-3 8 0,1-7 0,-7 7 0,6 0 0,-6 5 1,1 1 0,-3-1-172,2 0 172,0-8 1,-6 8 0,-2-8-6,-4 9 1,-2-1 0,-5 1 0,1-3-11,-1-3 4,-3 3 0,-1-7-3,-1 4 0,-5 2-19,0-2 0,-7-1-2,7 0 1,-8-7 24,2 2 1,4 1-6,2-1-1,3 0 94,3-6 1,-1 0-98,1 0 169,7 0 149,-5 0-212,13 0 1,2 0-1,11 1 1,5 4-21,1 1 0,1 0 0,-1-6 0,1 2 5,-1 4 1,1-5-1,-1 6 199,0 2-176,9-7 0,-7 8 1,4-7 6,-3 4-65,5 5 0,-6-10 0,5 7-160,-5-1 207,-1-7-43,-1 6 0,-5-1 0,-1 0 88,3-1-863,-6 4 470,7-8 1,-11 9 0,6-3-1,-1 3-787,1-1 1053,2 6 0,5-4 0,1 6 0</inkml:trace>
  <inkml:trace contextRef="#ctx0" brushRef="#br0" timeOffset="1053">856 367 7569,'0'9'-1480,"2"4"2239,4-7-553,-5 0 1,13-3-1,-6 0-204,2 4 0,-5-2 1,8-4 52,0 5 0,-4-4 0,3 4 4,1-3 0,3-3 1,1-3-77,1-3 0,0-2 1,-1-5-1,-2 1 8,-3-2 0,4 6 0,-7-4 0,3 0 19,0 3 0,-8-7 0,3 7 1,-1-3 75,0 0 1,1 6-75,-7-6 0,-3 9 1,-3-3-10,-6 4 1,-3 2-1,-3 0 1,1 0-29,-1 0 0,7 2 1,-1 2-1,-2 4 23,-1 1 1,-1 3 0,3 3 0,3-2-3,2-1 0,3 0 0,5 6 0,0-2-57,0 2 0,0 0 0,1-3-47,5-3 1,4 4 0,7-7 0,1 3-36,0 0 0,5-9 0,0 6 0,0-4-193,2 0 0,-3 1 336,7-6 0,0 0 0,6 0 0</inkml:trace>
  <inkml:trace contextRef="#ctx0" brushRef="#br0" timeOffset="1488">1659 279 7569,'10'-7'-156,"-2"5"1,-10-6 0,-4 8 0,-5 0 94,-5 0 0,-2 0 0,1 0 93,-1 0 1,1 0 0,1 2 0,3 2 60,1 1 1,0 7 0,-3-5 32,3 4 1,-1 1-49,7 4 0,0 2-74,6 0 1,2-9-1,2-2 1,4-1-21,1 0 0,4 0 0,3-6 52,2 0 0,1 0 0,3 0-4,1 0 1,0 3-1,-5 0 1,-1 4-33,1-4 0,-7-1 0,1-1-6,1 5 1,-4-1 21,-4 7 1,-3-2 0,-4 7-22,-3-7 1,-5 7 0,-10-7 15,-3-1 1,3 4 0,-5-5 0,2-1 2,0 2 0,-1-1 0,7-5 0,-1 3-29,2-2 0,-3-2-353,2-2-178,1 0 0,7-2 546,9-4 0,9-3 0,7-8 0</inkml:trace>
  <inkml:trace contextRef="#ctx0" brushRef="#br0" timeOffset="1728">1904 331 7341,'-12'0'-396,"0"0"680,9 0-249,-5 0 1,8 3 0,0 3 51,0 4 0,6 1 0,-1 1 0,1-2-136,2 1 1,-5 4 0,3-4 0,-3 3-129,2-2 0,-3 4 0,4-5-177,-4 5 1,-2-4 353,0-1 0,8-7 0,2 3 0</inkml:trace>
  <inkml:trace contextRef="#ctx0" brushRef="#br0" timeOffset="1921">1939 245 7268,'-12'-18'-584,"1"1"1,6 5 651,0 1 1,2 5 1134,-3-6-1134,3 8-4,-5-11 90,8 13-900,0-6 469,0 8 150,0 8-323,0-6 155,0 13 294,0-13 0,0 20 0,0-1 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01.349"/>
    </inkml:context>
    <inkml:brush xml:id="br0">
      <inkml:brushProperty name="width" value="0.08571" units="cm"/>
      <inkml:brushProperty name="height" value="0.08571" units="cm"/>
      <inkml:brushProperty name="color" value="#008C3A"/>
    </inkml:brush>
  </inkml:definitions>
  <inkml:trace contextRef="#ctx0" brushRef="#br0">263 88 7569,'17'0'-1517,"-7"0"1636,5-8 0,-7 4-26,4-8 1,-4 7 56,-8-7 1,0 6-96,0-6 1,-2 7-54,-4-7 0,-4 8 0,-7-2 0,-1 4 25,1 2 1,-1 0 0,1 0 0,-3 0 29,-3 0 0,4 0 0,-7 2 0,3 2 17,0 2 0,2 2 0,7-4 0,2 3-39,-1 3 1,5-4 0,0 6 28,0 1 0,7 3 1,-5 1-108,4 1 0,4-3 0,2-1 0,3-3 11,3 3 1,2-6-1,5-1 1,1-1 27,-1 0 0,1 0 0,-1-4 0,0 2 26,1 2 0,5-1 0,1-5 0,-3 2-9,-2 4 1,5-4 0,-1 6 0,-2-2-6,-1-1 1,-3 3 0,1-2-11,-1 6 0,-2 3 0,-1 3-9,-2-1 0,-8-5 0,1-1-3,-3 3 0,-2-4 0,-2-1 12,-3-1 1,1 4 0,-8-6 0,-1-1 15,-3 3 1,-7-6 0,-1 6 0,1-2-3,-2 0 1,4 1 0,-7-3 0,1 2-12,0-2 0,6-2 0,-3-2 0,5 2-247,2 4-243,-1-4 295,8 5 0,5-9 1,10-1-1,5-5 194,0-2 0,13-9 0,-4-9 0</inkml:trace>
  <inkml:trace contextRef="#ctx0" brushRef="#br0" timeOffset="495">647 210 7569,'0'-10'-1410,"0"0"2061,0 5-449,0-5 1,0-2-174,0 1 1,-2 7 45,-4-2 1,4 12 0,-6 4 0,1-1 0,5 7 1,-4-5 7,4 5 1,2 1 0,0 1-40,0-1 0,6 1 1,2-1 44,1 1 0,-3-7 0,6-1-153,1-2 0,3 0 1,1-5-1,1 3-72,-1-2 0,1-4 0,-1-6 38,1-5 1,-1 1-1,1-2 1,-1-1 59,1-3 0,-1-1 0,0-1 23,1 1 1,-6 1 0,-3 3 74,-1 1 0,-2 6 182,-6-5-157,0 7 1,0 4-56,0 11 0,0 5 1,0 1-32,0 1 1,0-7 0,0 1-202,0 2 1,2-1 0,2 1-1,3-4-208,3-3 0,-3-1 409,4-6 0,8 8 0,9 2 0</inkml:trace>
  <inkml:trace contextRef="#ctx0" brushRef="#br0" timeOffset="1214">1241 227 6906,'0'-17'734,"2"7"-696,3 4 0,-1 4-169,8 2 0,-5 0 0,3 2 148,4 4 0,-4-2 0,-1 8 0,1-1-8,0-1 1,-4 6-1,3-5 1,1 3 2,0-3 0,-4 5 0,3-4-55,-1 3 1,4 3 0,-5-3-231,3-3 85,-5 3 315,2-13-133,-7 6 0,0-10 0,0-4 14,0-5 0,0 1 0,0-2-1,0-1 0,0-3 1,2 1-1,2 1 23,1 2 1,3 9-1,-4-5 1,5 2-18,0 0 1,1-2 0,3 4-1,0-1 80,0 1 1,-4 2-1,2 2 1,3 0-59,2 0 0,-5 0 0,1 0 0,-1 2-47,-1 4 1,6-3 0,-7 9 0,3 0 11,0-3 0,-6 7 0,3-4 0,-1 3 8,-4 3 1,4-7 0,-3 1-1,-1 1-45,-2 3 1,0-4 0,2-1-236,2 3 167,0 1 1,-6-3 165,0 0-59,0-8 0,2-4 1,2-12 45,1-4 0,7 5 0,-3-1 1,-2-1-41,0-3 1,7 0-1,-3 3 1,-1 1-13,2-1 1,0-3 0,5 1 0,0 1 18,1 2 1,-1 7-1,1-5 1,-1 0 29,1 0 1,0 7 0,2-3-1,0 4 53,3 2 0,1 0 0,-7 0 0,0 0-70,1 0 0,-1 6 1,2 1-1,-3 3-32,2 4 0,-7-5 0,-1 3-118,-1 2 0,-2 1 1,-3 3 86,1-1 1,1 1-1,-6-1 1,-2-1-521,-4-5 1,3 5 554,-8-5 0,6-3 0,-3 0 0</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2.255"/>
    </inkml:context>
    <inkml:brush xml:id="br0">
      <inkml:brushProperty name="width" value="0.08571" units="cm"/>
      <inkml:brushProperty name="height" value="0.08571" units="cm"/>
      <inkml:brushProperty name="color" value="#008C3A"/>
    </inkml:brush>
  </inkml:definitions>
  <inkml:trace contextRef="#ctx0" brushRef="#br0">577 0 7345,'10'0'-627,"-4"0"708,-12 0 1,2 0-1,-8 0-47,-1 0 1,-3 0 0,-1 2-14,-1 4 0,1-4 0,-1 6 1,1-2-9,-1-1 0,-7 7 0,-4-4 0,-4 0-25,-2-1 1,0 7-1,0-4 1,0 1-9,0 1 0,2-2 1,4 3-1,6-3-11,4-2 1,1 3-1,3-3 1,1 0 17,2 0 1,9 5 27,-3-1 0,4-2-14,2 1 1,2-7 0,4 2-1,5-2 64,5 2 1,1-4-1,1 3 1,1-3-42,4-2 0,-1 0 0,7 0 0,0 0-11,-2 0 1,4 2-1,-6 2 1,1 2-29,-2-2 0,0-2 1,-6 0 5,-2 4 1,2-5 2,0 5 0,-6 2-15,-2-2 21,-5 7 0,-5-3 0,-12 8-44,-3-1 0,-8 1 1,-1-3-1,1-1 27,-2-3 1,5 1 0,-5 3 0,2-1-21,0-2 0,-1-3 1,7 5-1,-1-4 34,1-3 0,5 7 0,1-4 15,-3-1 1,4 5 0,1-6 3,1 1 1,-4 3-7,6 6 1,1-7-9,5 1 34,0-8 0,2 5 11,3-3 1,5-2 113,8 8-149,-9-8 1,7 3 19,-5-7 0,-1 0 1,2 0-1,1 0 1,3 0 74,1 0-86,1 0 0,1 0 1,5 0 32,5 0-28,-4 0 0,8 0-66,-4 0 0,-2 0 37,1 0 1,-3 0-9,4 0 1,-2 0 33,2 0 0,-2 0-1,-4 0 0,-9 0-58,3 0 1,-3 0-89,3 0 1,-5 6-36,-1 0 1,-5 0-9,6-6 0,-8 2 167,2 4 0,-12-4 0,-4 5 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3.139"/>
    </inkml:context>
    <inkml:brush xml:id="br0">
      <inkml:brushProperty name="width" value="0.08571" units="cm"/>
      <inkml:brushProperty name="height" value="0.08571" units="cm"/>
      <inkml:brushProperty name="color" value="#008C3A"/>
    </inkml:brush>
  </inkml:definitions>
  <inkml:trace contextRef="#ctx0" brushRef="#br0">70 18 7569,'-17'-2'-1596,"-1"-3"1368,8 3 636,-5-6 11,13 8-240,-6 0-100,8 0-89,0 0-211,8 0 263,-6 0-20,6 0 0,-1 0 1,3 2 43,0 4-445,5-4 379,-5 5 0,7 1 0,1 1 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5.366"/>
    </inkml:context>
    <inkml:brush xml:id="br0">
      <inkml:brushProperty name="width" value="0.08571" units="cm"/>
      <inkml:brushProperty name="height" value="0.08571" units="cm"/>
      <inkml:brushProperty name="color" value="#008C3A"/>
    </inkml:brush>
  </inkml:definitions>
  <inkml:trace contextRef="#ctx0" brushRef="#br0">1 175 7386,'9'-2'-639,"-3"-3"1,-4 1 700,-2-8 1,0 6 102,0-5 174,0-1-286,0-5 1,2 1-24,4 4 0,3-1-45,9 7 0,-1-2 7,1 2 0,-1 4 4,1-3 0,-1 3 0,-1 4-2,-5 3 1,3-1 11,-8 8 0,5-6 5,-5 5 0,8 1 12,-3 6 1,-3-7 0,-2 1-27,-4 1 0,0-5 0,2 0-3,2 0 1,-1-4 32,-5 7 0,-1-8-2,-5 4 0,2-5-8,-8-2-35,8 0 0,-3-2 19,7-5 1,0-2-25,0-8 0,0 0 1,1 1 14,5 4 0,-4 3 1,6 5-1,-2-4 7,0-2 1,1 4 2,-1-5 0,2 5 0,6-4-1,-3 3 1,-7-1 0,4 4-10,0-2 1,-4 0-1,5 4-1,-1-4 0,6 5 43,-3-5 1,5 4-6,1 2 1,-5 0 0,-1 0-22,3 0 0,-4 0 0,1 0-17,3 0 1,-4 6 14,2-1 0,-9 9 48,3-2 1,2-3-42,-2 3 0,5 0 5,-5 5 1,2-1 0,-4-3 16,2-1 0,-1 0 0,-3 3 0,2-1-33,2-3 0,0 1-13,-6 5 1,3-1-1,0-3 25,2-1 0,1-6-98,-6 6 1,-1-9-120,-5 3 0,2 2 203,-8-2 0,0 7 0,-5-3 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2.914"/>
    </inkml:context>
    <inkml:brush xml:id="br0">
      <inkml:brushProperty name="width" value="0.08571" units="cm"/>
      <inkml:brushProperty name="height" value="0.08571" units="cm"/>
      <inkml:brushProperty name="color" value="#008C3A"/>
    </inkml:brush>
  </inkml:definitions>
  <inkml:trace contextRef="#ctx0" brushRef="#br0">53 192 7569,'-15'12'-45,"3"-1"-39,-4-7 1,15 6 68,-5-4 0,4-2 45,2 7 0,0-5 0,2 4-53,4-2 0,-3-3 0,9-5 0,2 0 22,1 0 0,-3 0 0,-1 0 1,3 0 1,2-5 0,1-3-29,0-2 1,1-1 0,-3-7-16,-3 1 1,2-1 0,-9 1 0,-1-1 16,-2 1 1,4-1 0,0 1-26,-2-1 0,-2 1 1,-4 1-1,-2 3 156,-2 1 1,-2 6-54,3-5 0,1 7-10,-8-2 0,6 4 1,-3 4 19,1 4 1,-4-2 0,6 7-36,2 3 1,2 1 0,2 3-37,0-1 0,0 1 1,0-1-1,0 1-4,0-1 0,8 1 1,2-1-54,0 1 1,3-7-1,-5-1 1,0 0-45,-1-1 1,7-5 0,-2 2-101,3-4 1,3-2 0,-1 0 209,1 0 0,-1-8 0,1-1 0</inkml:trace>
  <inkml:trace contextRef="#ctx0" brushRef="#br0" timeOffset="539">577 0 7569,'18'18'-1424,"-7"-9"1756,1-3 0,-6-4-185,5-2 0,1 0 1,5 0-153,1 0 0,-7 6 0,1 0 0,2-3-40,1-1 1,-3-2 0,0 0 0,1 2-105,3 4 1,1-4 0,1 4 39,-1-4 0,0-2 1,-1 2-1,-2 2-188,-3 2 297,1-1 0,5 3 0,1 2 0</inkml:trace>
  <inkml:trace contextRef="#ctx0" brushRef="#br0" timeOffset="816">787 332 6964,'17'0'171,"1"0"1,-1 0 0,0 0-186,1 0 0,-1 0 0,1 0 2,-1 0 1,1-6 0,-1 0-1,1 2-32,-1 2 1,1 2 0,-1 0 0,1 0-397,-1 0 1,2 0 439,5 0 0,3 0 0,8 0 0</inkml:trace>
  <inkml:trace contextRef="#ctx0" brushRef="#br0" timeOffset="1100">1415 140 7569,'10'0'-180,"-2"0"356,0 0 0,-6 2 0,3 4-146,-3 5 0,0 5 0,2 1 0,2 3-91,-2 3 1,0-4-1,0 5 1,3-5-147,3-2 1,-4 1 0,4-1-1,-1 1 207,1-1 0,2 1 0,5-1 0</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0.947"/>
    </inkml:context>
    <inkml:brush xml:id="br0">
      <inkml:brushProperty name="width" value="0.08571" units="cm"/>
      <inkml:brushProperty name="height" value="0.08571" units="cm"/>
      <inkml:brushProperty name="color" value="#008C3A"/>
    </inkml:brush>
  </inkml:definitions>
  <inkml:trace contextRef="#ctx0" brushRef="#br0">71 18 7498,'-12'6'0,"2"-2"-1146,3-6 1258,-7 2 175,4-8-6,1 8-81,1 0-130,8 0 0,8 0 0,3 0-31,5 0 1,1-6 0,1 1-53,-1 1 0,1 2 0,-1 2-53,0 0 1,1 0-1,-1 0-50,1 0 0,-6 0 1,-1 0-70,3 0 0,1 0 0,3 0 52,-1 0 0,-5 0 0,-1 0 133,3 0 0,-6 8 0,0 1 0</inkml:trace>
  <inkml:trace contextRef="#ctx0" brushRef="#br0" timeOffset="249">158 123 7267,'0'19'-908,"0"-11"1162,0 9 0,0-14-93,0 8 1,0-5 30,0 7 0,0-7-16,0 4 1,8-6-78,3 3 1,5-6 0,1-1-135,1 0 1,-1 0 0,1 0-1,-1 0-229,1 0 1,-1 0 0,1 0 0,-1 0 263,1 0 0,7 0 0,2 0 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7.352"/>
    </inkml:context>
    <inkml:brush xml:id="br0">
      <inkml:brushProperty name="width" value="0.08571" units="cm"/>
      <inkml:brushProperty name="height" value="0.08571" units="cm"/>
      <inkml:brushProperty name="color" value="#008C3A"/>
    </inkml:brush>
  </inkml:definitions>
  <inkml:trace contextRef="#ctx0" brushRef="#br0">455 105 7569,'9'-8'-214,"-1"4"-261,-8-7 1,0 5 443,0-6 0,-2 8 0,-2-3 100,-1-1 0,-3 4-1,2-8 1,4 6-4,-4-5 1,2 7-14,-2-2-41,5 4 0,-15 2 0,4 0 10,-4 0 1,5 0 0,0 0-1,-3 2-1,-2 4 0,5 2 0,-1 5 0,-1-1 1,-3 1 1,1 3 0,1 1 0,2 3-5,-1 3 1,-3-1 0,-1 5 0,1 0 2,5 0 0,-9-4 1,7 6-1,-1 2-1,-1 2 0,1 2 0,0 0 0,3 0-4,-3 0 0,4 1 1,1 3-1,-1 3-43,0-4 44,6-2 2,-3 8-7,7-7 1,0 6-1,0-9 0,2 1 0,3 0 12,7 0 3,4-8 1,1 4-1,1-5 1,-1-1 0,2 2 108,5 0-84,-5-5 143,6 3-192,1-1 0,-7-5-174,3 6 215,-1-6-136,-4-1 0,2-7 0,3 0-151,1 2 1,6-4 0,-5-1 0,3-2-332,-3 0 575,8-1 0,3-5 0,10 0 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8.444"/>
    </inkml:context>
    <inkml:brush xml:id="br0">
      <inkml:brushProperty name="width" value="0.08571" units="cm"/>
      <inkml:brushProperty name="height" value="0.08571" units="cm"/>
      <inkml:brushProperty name="color" value="#008C3A"/>
    </inkml:brush>
  </inkml:definitions>
  <inkml:trace contextRef="#ctx0" brushRef="#br0">52 18 6657,'-9'0'-701,"1"-2"1252,8-4-372,0 4 44,-8-6 120,6 8-279,-5 0 1,7 2-1,0 4-50,0 5 0,0-1 0,-2 2 0,-2 1 0,-2 3 42,2 1 1,2 1-1,2-1-124,0 1 0,6-1 0,2 1 39,1-1 0,3 1 0,5-3 0,1-1 3,-1-3 1,1-7 0,-1 2 0,1-4-43,-1-2 1,1 7 0,-1-2 0,2-1 3,-3-3 1,2-1 0,-1 0 0,1-1 50,-1-5 0,-5 3 0,0-8 0,-1 1-28,-1 1 1,3 3 0,-5-6 21,2-1 0,-6-3 1,3-1-1,-1-1-5,0 1 0,0 5 0,-6 0 15,0-1 0,0 3 0,0-1 0,0-3 32,0-2 1,0 5 149,0-1-121,0 8-35,0-3 0,0 8-3,0 5 0,0 4 1,0 7 48,0 1 0,0-1 0,0 1 0,0-1-16,0 1 1,0-1 0,0 3 0,3 1-17,2 2 1,-4 2-1,7-2 1,-2-1-23,0-1 1,2 5 0,-3-3 0,-1 0-26,0 2 1,4-5-1,-2 5 1,-2-2 1,-2 2 0,-2 3 1,0-5-1,0-2 34,0-1 1,0-2 0,0-1 0,0 0 1,0 1 1,-2-1 0,-2 1 0,-4-2-1,-2-5 0,-1 2 0,-5-4 1,1 0-17,-3 4 1,5-3 0,-13 0 0,3-1 11,0-7 0,-6 6 0,5-2 0,3-2-12,3-2 1,-1-2 0,2 0-29,-1 0 22,9 0 0,1-8 1,8-4-11,0-3 0,6-3 1,1 1 6,3 1 1,2-3-1,3 2 1,-1 1-40,-3 4 0,1-1 1,6 7 19,-1 2 1,1 2-1,-1 2-277,0 0 1,-5 0 0,0 0 298,1 0 0,3 0 0,1 0 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9.042"/>
    </inkml:context>
    <inkml:brush xml:id="br0">
      <inkml:brushProperty name="width" value="0.08571" units="cm"/>
      <inkml:brushProperty name="height" value="0.08571" units="cm"/>
      <inkml:brushProperty name="color" value="#008C3A"/>
    </inkml:brush>
  </inkml:definitions>
  <inkml:trace contextRef="#ctx0" brushRef="#br0">1 87 7569,'0'12'-1482,"0"0"1581,8-8 0,-6 5 168,3-3 0,3-2-212,-2 8 1,2-8-1,-4 3 99,1 1 1,3-6-42,-2 4 0,-2-4-178,7-2 1,1-2 41,6-4 0,-1 2 0,1-8-7,-1-1 1,-5 3 0,-3-1 15,-1-3 1,4-2 0,-5-1-13,3 0 1,-4 5 4,6 0 1,-8 6-89,1-5 6,-3 7 110,-2-4 0,0 16 120,0 4 0,0 3 1,0 3-39,0-1 0,0 0 0,0 1-71,0-1 1,0 1 0,2-1-27,4 1 1,-4-7-1,6-1 1,0 0-28,4 0 1,-3-7 0,3 3 0,1-2-119,3 2 0,1-4 0,1 4 0,-1-4-199,0-2 0,1-2 352,0-4 0,-1-4 0,0-7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10:01:12.258"/>
    </inkml:context>
    <inkml:brush xml:id="br0">
      <inkml:brushProperty name="width" value="0.08571" units="cm"/>
      <inkml:brushProperty name="height" value="0.08571" units="cm"/>
      <inkml:brushProperty name="color" value="#E71224"/>
    </inkml:brush>
  </inkml:definitions>
  <inkml:trace contextRef="#ctx0" brushRef="#br0">53 822 6323,'-10'8'75,"1"1"1,5 9-1,-2 1-99,2 4 1,2-1 0,0 7 0,-2 2-10,-1 2 1,-1 2 0,6-2 0,0-2 19,0-2 0,0-2 0,0 2 0,0-5-15,0-5 0,2-2 18,3 1 1,-1-8 52,8-5 0,0-8 0,5-5 0,1-2-29,-1-4 0,0 5 0,3-3 0,3-1 69,6-3 0,4 4 1,0 3-1,-2 1-52,-2 4 0,6 2 0,6 2 0,-2 2-28,-2 4 1,-2 4 0,0 9-1,0 4-18,-1 6 1,1 4 0,0 2-1,-2 0 18,-4 0 0,2 6 0,-9 0 0,-5-1-16,-3 3 0,-10-4 0,2 7 1,-4 1 17,-2-2 0,-14-3 0,-5-7 1,-5 0 23,-1 0 0,-6-2 0,2-4 0,-4-5 0,-2-5 0,0-4 0,2-3 1,2-6-12,2-4 0,8-4 1,-3-4-1,5-8-26,1-7 0,7 0 1,1-8-1,2-2-22,4-2 1,2-8 0,4 2 0,4 4 60,6 4 1,3 10 0,3-3 0,1 7-2,5 5 1,1-1 0,6 7 0,-2 2-16,2 2 0,2 8 0,4 2 0,2 0-108,1-1 0,1 7 0,-6-4 0,-2 1-61,-4 1 0,2-8 0,-6 3 1,1-1 153,-1 0 0,-2 0 0,-5-6 0,-1 0 0</inkml:trace>
  <inkml:trace contextRef="#ctx0" brushRef="#br0" timeOffset="283">53 822 7569,'8'-18'0,"4"1"0,3-1-41,2 1 0,7-1 0,1 1-93,2 0 0,8-1 0,8-1 0,1-3 0,5-1 29,1 2 0,5 1 1,1 3-1,4-1 48,2 1 0,0-6 0,6-3 0,-2 1 52,0 0 0,12 0 1,-8 1-1,3-5-93,5-4 0,-6-2 98,4 0 0,3-7 0,1-3 0</inkml:trace>
  <inkml:trace contextRef="#ctx0" brushRef="#br0" timeOffset="605">1677 88 7569,'35'-17'0,"0"-1"0,-2 1 0,-4 1-96,-5 5 1,-5 3-57,-2 8 1,-5 0 0,-2 2 0,-1 4 0,-1 7 181,0 9 0,4 11 0,-7 9 0,-1 5 18,-2 7 1,4 14-1,0 16 1,-4 7-25,-6 8 0,2-44 0,0 0 0,-3 3 0,-2 1 0,1 1 0,-1 0-22,-1 1 1,0 0-1,2 6 1,1 0-1,-1 1 1,0 0 0,0-1-1,0 0-69,2-1 1,-1 0-1,-2 1 1,0 0-1,3-3 1,0 0-1,0-1 1,1 0 67,-1 0 1,0-2 0,0-3 0,2-1-1,2-3 1,0 0 0,0-3 0,0-1-8,0 43 1,6-3 0,0-5 0,-1-3 21,3-7 1,-6-5 0,4-6-1,-4-6-15,-2-3 0,0-11 0,0-3 1,0-4-61,0-2 0,-8-6 1,-3-2-61,-5-2 0,4-9 0,1-10-29,-3-4 0,1-10 1,-1-6-1,4-5 148,2-4 0,-5-8 0,1 1 0,-3-3 121,-3-1 0,1-1 0,-3 0 0,-1 0-121,-2 0 0,-2 0 0,1-2 0,-5-4 0,-4-3 0,-2-9 0</inkml:trace>
  <inkml:trace contextRef="#ctx0" brushRef="#br0" timeOffset="821">1083 1573 7514,'0'-29'0,"0"1"-73,0 3 1,0 2 0,0 6 0,0-1 6,0 1 1,0-1 0,2 3 14,4 3 1,-2 2-1,8 6 1,1-1-26,3 1 1,1 2 0,1 2 75,-1 0 0,1 0 0,-1 0 0</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9.416"/>
    </inkml:context>
    <inkml:brush xml:id="br0">
      <inkml:brushProperty name="width" value="0.08571" units="cm"/>
      <inkml:brushProperty name="height" value="0.08571" units="cm"/>
      <inkml:brushProperty name="color" value="#008C3A"/>
    </inkml:brush>
  </inkml:definitions>
  <inkml:trace contextRef="#ctx0" brushRef="#br0">88 53 7266,'-6'-12'-1227,"0"-1"1548,0 3 1,4 0-262,-3 4 0,1 4-16,-8 2 0,6 6 1,-3 2 88,1 2 1,2-6-91,6 9 1,2-3 0,2 3 52,2-1 1,7-9-130,-1 3 0,3-3-36,3-3 1,-7 0 0,-1-3 19,-2-3 0,-2 3-75,-6-9 1,-8 7 0,-4-5-49,-3 2 0,-3 2 0,1 6 172,-1 0 0,1 0 0,0 0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20.284"/>
    </inkml:context>
    <inkml:brush xml:id="br0">
      <inkml:brushProperty name="width" value="0.08571" units="cm"/>
      <inkml:brushProperty name="height" value="0.08571" units="cm"/>
      <inkml:brushProperty name="color" value="#008C3A"/>
    </inkml:brush>
  </inkml:definitions>
  <inkml:trace contextRef="#ctx0" brushRef="#br0">53 35 7569,'-11'0'-650,"-1"0"273,-2 0 0,7-2 455,1-4 0,4 3 30,2-9 1,2 8 140,4-2-179,-4 4 0,7 2-29,-3 0 0,-2 0 0,8 0-32,1 0 0,-3 6 1,2 0-1,1-2 17,3-2 1,1-2 0,1 0 0,-1 2 2,1 4 1,-1-5-1,0 5 1,1-4 9,-1-2 1,8 0-1,-3 0 1,-1 0-12,-1 0 0,-3 0 0,1 0 0,-1 0 28,1 0 1,-1 0-110,2 0 4,-11 8 0,0-4-4,-8 8 0,-2-3 1,-2 5-1,-4-4 53,0-3 0,-5 7 0,-4-4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22.039"/>
    </inkml:context>
    <inkml:brush xml:id="br0">
      <inkml:brushProperty name="width" value="0.08571" units="cm"/>
      <inkml:brushProperty name="height" value="0.08571" units="cm"/>
      <inkml:brushProperty name="color" value="#008C3A"/>
    </inkml:brush>
  </inkml:definitions>
  <inkml:trace contextRef="#ctx0" brushRef="#br0">437 18 6656,'0'-10'-193,"-2"2"1,-4 8 288,-6 0 0,-3 0-34,-3 0 1,1 0 0,0 2 0,-1 2 55,1 2 0,-1 2 0,-1-5 1,-3 5-31,-1 2 1,0-4 0,5 5 0,1 3-11,-1 2 0,1 1 0,-1 0 1,1 3-58,0 3 0,1-2 0,2 8 0,3 1 1,-3-3 1,5 6-1,-1-4 1,2 4-30,4 2 0,2 6 1,4-4-1,2-1-31,2-5 0,6-2 1,-5 3-1,3 0-54,4-2 1,-5-9 0,3 2-1,1-3 12,3-4 1,3 1-1,3-7 1,1-1-397,-2-1 1,5-7 475,-3 5 0,8-3 0,-4-3 0</inkml:trace>
  <inkml:trace contextRef="#ctx0" brushRef="#br0" timeOffset="675">1031 175 7569,'11'0'-681,"1"0"735,-8 0 1,4 2-17,-8 4 0,0 3 1,0 9-18,0-1 1,-2 1 0,-2-1-1,-4 1 17,-2-1 1,4 2 0,-3 3 0,-1 1-49,0-2 1,1 5 0,-5-3-1,2-2 6,-1-1 0,3-3 0,-2 3 0,-1-1-4,-3-3 0,-1 7 0,-1-14 1,1 3 1,0 0 0,-3-8 0,-1 0 1,-3-1-13,3-3 0,-4 0 0,2 0 0,1 0-31,3 0 0,3-3 1,3-1 21,1-8 1,2-4 0,-3-1 0,3 0-8,2-1 0,3 5 0,5 3 0,0-5 34,0 1 1,0 2 0,0-1-25,0 0 0,1 0 0,5 0 31,6 1 1,3 8 0,3-2 16,-1 3 0,-1 2 0,-2-2 0,-3-3 15,3 2 0,1 2 44,3 2 1,-1 0 0,-1 2-39,-5 4 0,-1-5 0,-6 6 0,4-1-18,1 1 0,3 6 0,6-1-7,-1 4 0,0-7 0,1-2 15,-1 2 1,1-1-1,1 5-1,5-1 0,-5-9 1,4 6-1,-3-5-29,-3 3 0,1 5-545,-1-6-235,0 7 775,-7-12 0,6 16 0,-7-8 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04.850"/>
    </inkml:context>
    <inkml:brush xml:id="br0">
      <inkml:brushProperty name="width" value="0.08571" units="cm"/>
      <inkml:brushProperty name="height" value="0.08571" units="cm"/>
      <inkml:brushProperty name="color" value="#008C3A"/>
    </inkml:brush>
  </inkml:definitions>
  <inkml:trace contextRef="#ctx0" brushRef="#br0">2690 314 7569,'12'0'-1432,"0"-1"1840,1-5 0,-3 2-363,2-8 1,-8 6-102,1-5 0,3 5 1,-4-4 90,-5 2 1,-2 3-1,-9 5 1,-1 0 25,-3 0 1,-1 0 0,-1 0 0,1 0-32,-1 0 1,-5 0 0,-2 0 0,0 0-11,0 0 0,-5 0 0,7 2 0,2 1 13,1 3 0,3 6 0,-1-4-44,1 1 1,5 3-1,3 5 21,1 1 1,4-3 0,10-1-65,5-2 0,5-6 0,1 3 0,1-1 40,-1-4 0,1 4 1,-1-3-1,1-1 9,-1-2 0,7 4 0,-1 2 0,-2 0 12,-1-1 1,-3 5 0,1-4 0,-3 1-33,-3 5 0,3 0 0,-2-1 1,0-1-22,-2 1 1,3-3-1,-9 2 10,-1 1 0,4 3 52,-2 1 0,-2 1 15,-10-1 0,-4-5 0,-7-2 0,-2-3-10,-5-3 0,5-2 0,-6 0 0,1 2-39,1 2 1,-6 0 0,5-6 0,-3 0-34,2 0 0,-4 0 0,4 0 0,0 0 7,-1 0 0,3-6 0,6 0-244,-1 2 0,8-6-204,5-1 492,3-5 0,9-1 0,3-1 0</inkml:trace>
  <inkml:trace contextRef="#ctx0" brushRef="#br0" timeOffset="1272">3214 472 7409,'0'-12'-225,"0"0"321,0-1 0,2 3-93,4-2 0,-4 7 44,4-7 0,-6 8 1,-6-2 4,-6 4 1,3 2-1,-3 0-26,-2 0 1,0 0 0,-5 0-5,2 0 0,0 0 1,1 2-1,2 2-22,3 2 0,-1 6 1,-3-5-1,1 3-30,2 4 0,9-5 0,-2 3 10,2 2 1,3-5 13,0 3 1,8-2-25,3 1 1,5-3 0,1-8 0,1 0 18,-1 0 1,1 0-1,-1 0 1,0 0-7,2 0 1,-3 0 0,2 0-1,-3-2 23,-3-4 0,4 4 1,-7-5 30,2-1 1,-2 6 1,-3-4-70,-5 4 97,7 2 1,-10 0-38,-4 0 0,-1 8 0,-7 4 0,4 3-17,3 3 1,-5-1 0,4 0-1,0 1-1,1-1 1,-7 7 0,4 1-1,-1 0-11,-1 0 1,6 4-1,-5-3 1,-1 1-6,3 4 0,-1-4 1,7 0-1,-4 0-18,3 1 0,-4-5 1,2 4-1,3-2 0,1-3 1,2-3-1,2-2 1,1 1 23,3-1 0,6 1 1,-4-3-1,-1-1 0,1-2 0,6-9 0,-3 5 0,6-2-68,-1 0 1,2 0-1,-1-6 1,1 0-8,-1 0 1,7 0 0,-1 0-1,-1-2 47,-3-4 0,-2 2 0,1-8 0,-1-1 49,0-3 1,7-1 0,-1-3 0,-2-1-19,-1-2 1,-2-2 0,-1 3 0,-2-3-19,-2-2 1,1 0 0,-2-4-1,2 2-1,-3-3 1,3 5 0,-6 0 0,1 0 4,6 0 1,-8 4-1,0-5 1,-1 3 28,0 4 0,0-4 0,-6 1 1,2 3-4,4 2 1,-4 1 0,3 1 0,-3-1-57,-2 1 0,0 5 0,2 0 1,2-1-35,2-3 1,0-1 62,-6-1 0,2 1 147,4-1 1,-4 7 50,3-1-152,-3 8 1,-4-4-4,-3 8 1,3 2-80,-4 4 0,4-2 6,2 8 0,0-6 1,0 5 130,0 3 1,0-4 0,0 1-1,0 3-31,0 1 1,0-3-1,0 0 1,2-1-50,4-1 1,-3 3 0,7-5 0,0 0-6,0 0 0,-5 0 1,7-5-41,2 3 0,2 0 0,1-6-13,0 0 0,1-2 0,-1-2 0,0-4 7,1-1 1,-3 3 0,-1-6 0,-2-1 6,1-3 0,-3 1 0,0-1 13,-3-1 1,5 3-1,-6-9 128,-2 3 1,-2 3 151,-2-1-193,0 9-60,0 1 1,0 10 0,0 4 65,0 5 0,0 5 0,0 1-11,0 1 0,0 7-144,0 4 0,0-4 0,0-1 0,2-5-132,3-1 0,-1-7 0,8-1 0,2-2-114,1-4 0,3 3 329,0-1 0,6 0 0,3-6 0</inkml:trace>
  <inkml:trace contextRef="#ctx0" brushRef="#br0" timeOffset="1826">4752 332 6407,'6'-12'0,"-1"1"0,-1-3 196,-2-1 1,-2 3-169,0 0 1,0 6 0,-2-3 19,-4 1 1,3 0 0,-10 4-7,0-1 1,-3-3 0,0 4 20,-3-2 1,-4 0-1,0 6 1,1 0 34,3 0 1,2 0 0,1 2 0,2 2-8,3 2 1,-1 6 0,-5-5 0,1 3-69,5 4 0,-3 1 0,9 3 0,-1-1-97,-1 0 1,4 1-1,-3-1-15,4 1 0,2-1 0,0 1 28,0-1 0,8-1 0,3-3 34,5-1 1,3-8 0,4 2-20,8-4 0,-7-2 1,-1 0-1,-2 0 1,3 0 0,-5-6 0,2-2 0,-4 0 13,-6 1 1,0-7-12,7 2 1,-9-3 0,0-1-1,-3 3-26,-1 1 1,1 6 17,-6-5 1,0 5 394,0-6-135,0 8 1,-2-4 0,-2 10-14,-1 4 0,-1 4-196,6 7 0,0 1 0,0-1-24,0 1 0,6-7 0,1-1-181,2-2 1,3 4-1,6-7 1,-1-1 3,1-2 0,-1-2 0,0 0 0,1 0 12,-1 0 0,1 0 189,-1 0 0,1-15 0,-1-5 0</inkml:trace>
  <inkml:trace contextRef="#ctx0" brushRef="#br0" timeOffset="2238">5031 349 6293,'0'-17'0,"0"-1"0,0 1 0,2 0 0,3 1 0,6 2 0,0 5 0,0-1 248,3 0 1,1 1-150,3-3 1,-1 4 0,1 8-7,-1 0 1,1 0 0,-1 0 0,1 0-48,-1 0 0,-5 0 1,-1 2-40,3 4 0,3 4 1,-3 7-88,-2 1 1,1-1 0,-7 1 12,-2-1 1,5 0 0,-4 1 44,-1-1 1,-3 1 19,-1-1 0,-1-5-7,-5 0 1,3-9-1,-10 3 58,1-4 1,1-2 0,-1-2 34,-1-4 1,3 3 0,0-9-70,2-2 1,3-1 0,5-3-21,0 1 1,0-1 0,2 1 0,3 0-3,7-1 0,5 3 0,-1 1 1,2 2 3,0-1 1,-2-1 0,2 1-40,0 1 1,-1 8 0,0-2-198,1 4 1,-1 2 0,1 0-444,-1 0 682,-7 0 0,13 8 0,-3 2 0</inkml:trace>
  <inkml:trace contextRef="#ctx0" brushRef="#br0" timeOffset="2677">5695 280 6392,'7'9'87,"-3"-1"0,6-6 0,-1 2-122,1 2 1,-4-1 0,6-5 76,1 0 1,-3 0 0,1 0 0,3 0-20,2 0 0,1 0 1,0 0-1,1 0-24,-1 0 0,1-1 0,-1-3-1,2-2 1,-3-6 0,0 4 0,-3 1 14,0-1 0,-8-6 57,6 3 1,-7 1 0,0-2-45,-8-1 1,0 5-1,-7 2-13,-3 4 1,-1-4-1,-3 1 1,2 1 19,-3 2 1,2 2 0,-1 0 0,1 0 77,-1 0 1,1 2-1,0 2-9,-1 1 0,6 9 0,4-2-21,-1 3 1,3 3 0,6-1 0,0 1 5,0-1 1,0 0 0,2 1-130,4-1 0,-2-1 1,7-2-1,3-5-142,2-1 1,1 4 0,0-7 0,3-1-111,4-2 0,0-2 0,7 0 0,-1 0 294,1 0 0,2 0 0,1 0 0,9-8 0,2-1 0</inkml:trace>
  <inkml:trace contextRef="#ctx0" brushRef="#br0" timeOffset="3118">6690 122 6709,'8'-11'0,"1"-1"0,1-2 0,-4-1 228,-4-2 1,-4 1 0,-4 2-175,-6 3 1,-3 7-1,-3-2 1,1 4-159,0 2 0,-3 0 1,-1 0-1,-3 0 119,3 0 1,0 0 0,-1 0-3,-1 0 0,0 8 1,5 2-1,4 1-13,1 1 0,3-2 0,7 3 9,-3-1 1,0-1 0,6 7-28,0-1 1,8-7 0,3-2 13,5 0 0,1-1 0,1 7 1,-1-4 2,1-3 0,5 1 0,0-4 1,0 2-6,3-2 1,-7 4-1,7-3 1,-3 1-41,0 2 1,0-4 0,-5 5-1,-2 1-3,-5 0 1,4-4 0,-5 5 29,0 3 0,-2-4 31,-8 1 1,0 1 0,-2 3-5,-4-3 0,-4-4 1,-7-6-1,-1 2-4,1 2 0,-3-1 1,-1-5-1,-4 0-109,-2 0 0,5 0 1,-2 0-185,-2 0 0,1 0 289,-5 0 0,5 0 0,15-7 0,3-3 0</inkml:trace>
  <inkml:trace contextRef="#ctx0" brushRef="#br0" timeOffset="3472">6620 105 7369,'-2'-10'-85,"-4"4"1,2 4-1,-5 4 1,-1 2 149,1 2 0,2 0 0,-2-4 0,-1 2 11,0 2 1,4 5 0,-3-3-28,1 2 0,-4 1 1,5 7-1,-3-1-26,-4 1 0,6-1 0,-3 1 1,2 1 24,-2 4 0,3-3 0,-7 3 0,4-4-95,-2-1 0,2 3 1,3-1-1,-3-5 52,2 1 1,4-1 0,-2 1-1,1-3-40,0-1 1,-2-6 0,2 3-164,-5-1 1,2 0-391,-3-2 588,7-4 0,-2 6 0,7-8 0</inkml:trace>
  <inkml:trace contextRef="#ctx0" brushRef="#br0" timeOffset="-1728">734 542 7569,'10'0'-1168,"-4"0"1221,-12 0 0,2 0 0,-7 0-27,-3 0 0,-1 0 1,-3 0-1,3 1 58,3 5 0,-4-2 1,5 6-1,-3 0-33,2-1 0,-1-3 1,5 6-1,0 1-29,1 3 1,1-5 0,6 1 20,0 2 1,0 1 0,0 3-72,0-1 1,8-5 0,3-3 0,5-1-42,1-4 0,1-2 0,-1-2 0,1 0 36,-1 0 0,6 0 0,1 0 0,-3 0 31,-2 0 0,-1-6 0,-1-2 39,1-1 1,-1-3 0,-1-5 0,-3-1-2,-1 1 0,-8-1-7,2 1 0,-4 5 0,-4 2 1,-4 1-1,-6 1-62,-3 0 1,-5-3 0,-3 5-1,-4 2-89,0 2 0,-1 2 1,5 0-1,-4 0 44,0 0 1,2 0 0,7 0-268,1 0 345,7 0 0,-6 8 0,7 1 0</inkml:trace>
  <inkml:trace contextRef="#ctx0" brushRef="#br0" timeOffset="-1244">1485 140 7569,'8'-18'-1598,"-6"9"2151,6-7 1,-16 8-429,-4-3 1,-3 3-168,-3 8 0,1 2 0,0 4 73,-1 5 1,1 5 0,-1 1 0,3 1 5,3-1 0,-4 3 0,5 1 0,-3 4 3,3 2 0,-3 3 0,8 4 1,0-1 3,-1-3 1,5 3 0,-4-4 0,4 4-35,2 2 0,0-4 1,0 0-1,0 2 8,0-2 1,0-2-1,0 2 1,0-2-25,0 2 0,2-4 0,2 0 1,2 1-4,-3-1 1,-1-4-1,0 4 1,2-2-1,2-2 1,0 1 0,-6-1 0,0-1 6,0-3 1,-2-2 0,-2 1 29,-2-1 1,-7 1 0,1-3-14,-4-3 0,5-3 0,-1-9 0,-1 0-93,-3 0 1,-1 0 0,-1 0-1,1 0-138,-1 0 1,1-3 0,-1-3-11,1-6 0,5 3 0,2-3 0,3-2 226,3-1 0,2-3 0,-6-7 0,-2-2 0</inkml:trace>
  <inkml:trace contextRef="#ctx0" brushRef="#br0" timeOffset="-1061">1014 751 7058,'17'-2'261,"1"-4"0,-1 4 0,1-3 0,-1 3-310,1 2 0,-1 0 0,3 0 0,1 0-157,2 0 1,2-6 205,-1 0 0,3-8 0,8 5 0</inkml:trace>
  <inkml:trace contextRef="#ctx0" brushRef="#br0" timeOffset="20640">1538 2131 5965,'11'0'235,"1"0"0,-6 0 1,6 0-175,1 0 1,-3 0-1,1 0 1,3 0-33,2 0 1,1 0-1,1 0-8,-1 0 1,0 0 0,1 0-54,-1 0 0,1 2 0,-1 2 22,1 2 1,-7 7-1,-1-1 1,0 1-6,0 0 1,-7 1 0,3-2 0,-4 4 1,-2 1 0,0 1 1,0-1-1,0 0 8,0 2 1,0-7 0,-2-2 0,-4 4-10,-5 1 1,1-2-1,-2-4 1,-1 1-23,-3-1 1,-1-4 10,-1 1 9,1-5 0,7-2-22,4-5 1,6 1 0,4-7 0,4 2-1,2-1 0,-1-4 0,5 5 0,-2-2 20,1 2 1,-3-1 0,2-3 0,-1 3 17,-1-3 0,5 4 1,-3-1 31,4-2 0,1-3 68,1-2 0,-1 1-34,0-1 0,-5 3 1,-2 2-5,-2 1 1,-1 2 0,-3-4-19,2 2 0,2 2-35,-2-9 0,-4 8-28,3-1 0,-3 6-54,-2-4 0,-2 5 69,-3-1 15,3 4 0,-6 4 0,6 3 95,-4 1 0,4 7 0,-4-2 1,4 4-28,2 4 1,0-3 0,0 4 0,0 2-39,0 0 0,0 2 1,0-7-1,2 1 2,4-1 1,-2 1-1,8-1-41,1 0 0,1-5 0,-1-2 0,-1-1-142,2-7 0,1 6 0,3 1 0,-1-2-253,1 0 0,-7-1 393,1-6 0,7 8 0,8 3 0</inkml:trace>
  <inkml:trace contextRef="#ctx0" brushRef="#br0" timeOffset="21110">2236 2621 7267,'12'8'-281,"0"-2"0,-7-4 419,7-2 0,0 0-101,5 0 1,-5 0 0,0 0-72,1 0 0,-3-2 38,1-4 0,1-1 0,4-7-71,-5 2 0,3 1 42,-8-6 1,5-1 17,-5 0 11,0 1 1,-8 7 1,-4 4 0,2 5 0,-5 2 33,1 5 1,0-1 0,4 6 70,-2 2 0,1 3 0,5 2-30,0-1 1,1 0 0,3 2-68,2-3 0,6-4 0,-4-1 0,-1-3 17,1 3 1,6-8-1,-3 3 1,3-2-243,-2 2 1,3-5 0,-3 5 0,3-4-225,3-2 1,-7-2 435,1-4 0,0-2 0,5-10 0</inkml:trace>
  <inkml:trace contextRef="#ctx0" brushRef="#br0" timeOffset="21478">2359 2201 7487,'-10'9'-310,"2"-1"504,8-8 3,0 0-6,8 0-220,-6 0-297,6 0-478,-8 0 513,-8 0 1,0 2 290,-4 5 0,5-6 0,7 7 0</inkml:trace>
  <inkml:trace contextRef="#ctx0" brushRef="#br0" timeOffset="22059">2656 1852 7569,'11'0'-613,"1"0"0,-1 0 741,7 0 1,-1 0-1,1 0-62,-1 0 0,1 0 0,-1 0-59,1 0 0,-3 1 0,-1 4 0,-3 1 5,3-3 1,2 8 0,1-3 0,-1 4-3,-5 0 1,5-1 0,-5 5 0,5-3-20,1-1 0,-1 1 0,-3 3 0,-1 3 9,2 5 0,-5-5 1,1 4-1,0-1 0,-1 1 0,-5-1 1,4 7-1,-2 0 14,1-2 0,-2 4 0,-5-5 0,0-1-2,0 1 1,0 4-1,0-2 1,0 0 12,0 2 0,-5-8 0,-2 5 1,1 2 8,-2-3 0,6-5 0,-5 3 1,1-4 95,0-4 1,-6 2-1,5 0-60,-3 0 0,-2-2 0,-5 1-5,-1-7 0,7 5 0,-1-10 0,-2 0-200,-1 4 0,-3-7 0,1 4-720,0-5 855,0-1 0,-9 0 0,-1 0 0</inkml:trace>
  <inkml:trace contextRef="#ctx0" brushRef="#br0" timeOffset="19273">752 2166 7114,'10'-8'-455,"5"6"1,-5-5 0,5 4 870,-3-3-161,-4 5 0,-8-5-197,0 12 0,0-2 0,0 8 0,0 1 3,0 2 1,0 10 0,0 3-1,0 1 2,0 0 1,0 1 0,2 6 0,2 4-19,1 0 1,1 0-1,-6-3 1,0 2-18,0 1 0,0 1 0,0-5 0,0-2-123,0 2 0,0-3 1,2-5-1,2-3-104,2 1 1,0-7-1,-6 5-161,0-4 1,2-6 359,3-2 0,5-4 0,0-8 0,-2 0 0</inkml:trace>
  <inkml:trace contextRef="#ctx0" brushRef="#br0" timeOffset="19865">734 2305 7569,'0'-17'-21,"0"0"0,0-1 38,0 1 0,0-1-88,0 1 1,6-1-1,2 3 1,2 2-59,3 1 1,3 6-1,1-4 1,1 2 161,-1 5 0,1-2 0,-1 1 72,1 0 0,5-2 0,0 6 1,-1 0-71,-3 0 0,-2 0 0,1 0 0,-1 0-25,1 0 0,-1 0 0,1 0 0,-1 1-15,1 5 1,-3-3 0,-3 9-1,-4 0-52,-1-3 0,-5 7 1,4-4-1,-4 3-16,-2 3 0,0-1 0,-2-1 0,-4-3 45,-5-1 1,1 0 0,-2 5 0,-1-1-45,-3-4 0,5 2 1,-1-7 43,-2 2 0,5-5 0,-3 2 0,-2-2-6,-1 2 1,3-4 77,1 3-34,7-3 0,-4-4 0,10-2 0,4-1 11,5 1 1,5 2 0,1 2-15,1 0 1,-1 2 0,1 2 18,-1 1 0,-1 3 0,-3-2-9,-1 6 1,0 1-1,3 1-3,-3-3 0,1 2 0,-7 4 0,-2 0 15,-2 1 1,-2-6 0,0-1 30,0 2 0,0 3 1,-2-1 25,-4-3 0,-3 2 0,-9-9-49,1 0 0,-1-4 0,1-1-66,-1 0 1,1 0 0,-1 0 0,1 0-88,-1 0 0,1-6 1,-1-1-71,1-3 0,7 4 0,4-4 186,4-4 0,2-3 0,0 0 0</inkml:trace>
  <inkml:trace contextRef="#ctx0" brushRef="#br0" timeOffset="18567">106 2410 7417,'-12'0'-1552,"0"0"1613,9 0 0,-5-2-61,8-4 0,-2 5 27,-4-5 1,2 5 0,-7 1 74,-3 0 1,6-3 0,0 0 95,1-3-78,5-1 0,-6 5-12,8-3 1,2 3 23,4-4 1,3-2-95,9 2 0,-1 0 1,1 6-1,-1 0-17,1 0 0,-1 0 0,1 0 0,-1 0-22,1 0 0,-1 0 0,1 0 1,-1 0-57,0 0 1,1 0 0,-1 0 0,1 0-88,-1 0 0,1 0 0,-1 0-319,1 0 99,-1 0 364,-7 0 0,-10 0 0,-10 0 0</inkml:trace>
  <inkml:trace contextRef="#ctx0" brushRef="#br0" timeOffset="18882">176 2218 7116,'-8'-10'-160,"6"3"0,-8 7 327,4 0 134,4 0-205,-5 0 0,7 2 0,0 3-85,0 7 1,0 4-1,0 1 1,2 1-38,3-1 0,-3 0 0,4 3 1,-2 1-52,2 2 1,-2 3 0,5-5-1,1 3-3,0-3 1,-6 4 0,4-1 0,-3-4 79,1 0 0,8-2 0,-5-1 0</inkml:trace>
  <inkml:trace contextRef="#ctx0" brushRef="#br0" timeOffset="24251">3110 1520 7569,'2'-10'-875,"4"4"926,-5 5 0,7 1 0,-6 0 1,4 0-13,5 0 1,-1 0 0,2 0-1,1 0 25,3 0 0,1 6 0,1-1 0,-1-1-24,1-2 0,-1 3 1,1 3-1,-1 1-36,1-2 0,-1 6 1,1-3-1,-1 2 1,0-1 0,-1 1 1,-2 5-1,-3 4 0,3 1 1,1-1-1,3 7 1,-3-1-16,-3 0 0,3-3 1,-3 4-1,4 2-1,1-4 0,-1 6 1,-3-6-1,-1 0 5,1 6 0,-5 0 1,0 1-1,-2-1 27,0-4 0,-1 3 0,-5 8 0,0 2-14,0-2 0,0-3 1,0 2-1,0 1 20,0 1 0,-1 1 1,-3-6-1,-4-1-11,-2 2 1,6-2 0,-3-1 0,1-2-10,0-2 1,0 0 0,5 1 0,-4-2-8,-1-3 0,1 5 1,3-2-1,-2 0-2,-2 2 1,-6-7 0,5 4 0,-1-2-19,0-3 0,-4-2 1,7-4-1,-1 2-61,-2 0 1,4-1 0,-6 0-33,3 1 1,-5-6-1,4-3-664,-2-1 467,7-2 310,-13-6 0,14-15 0,-6-5 0</inkml:trace>
  <inkml:trace contextRef="#ctx0" brushRef="#br0" timeOffset="25290">4070 1415 7569,'-9'0'-854,"-1"0"1,4 0 1258,-6 0-230,-3 0 0,3 0-109,0 0 0,8-6 65,-9 0 1,9-8-87,-2 3 1,6 3-1,4 0-42,2 1 1,8 6-133,-3-5 1,5-3 91,1 3 1,1 1 29,-1 5 1,-7 1 10,-4 5 1,1-2-1,-1 8-6,-2 1 1,-1-3 5,-3 2 1,0-1 0,-3 5 0,-1-3 0,-2-1 11,3 2 0,-7-1 1,0 1-1,-2-3 1,2 3 1,-3 2-1,-2 1 2,4 0 1,-4-4 0,8-4 0,-1 0 56,0 1 0,-4-4-50,7 6 1,-3-8-49,2 1 43,4-3 0,-13 6 1,13-4 43,-4 8-62,4-9 0,2 7 58,0-4 0,2-4 28,4 4 1,-2-4-48,7-2 1,1 0-35,5 0 1,1 0 0,-3 2-29,-3 3 0,3-3 9,-3 4 1,4-4-1,1-2 14,1 0 0,0 0 1,-2 0 29,2 0 0,-1 0 1,1 0-1,-1 0 22,1 0 0,-1 0 0,1 0 0,-1 0-18,1 0 0,-1 0 0,1 0 14,-1 0 0,1 0 1,-1 0 0,-5 0-146,-1 0-324,-7 0 118,5 0 0,-12 6-67,-3 0 0,2 2 367,-7-3 0,-1-2 0,-5 4 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6.112"/>
    </inkml:context>
    <inkml:brush xml:id="br0">
      <inkml:brushProperty name="width" value="0.08571" units="cm"/>
      <inkml:brushProperty name="height" value="0.08571" units="cm"/>
      <inkml:brushProperty name="color" value="#E71224"/>
    </inkml:brush>
  </inkml:definitions>
  <inkml:trace contextRef="#ctx0" brushRef="#br0">332 35 7569,'10'0'-550,"-2"0"451,-8-8 0,-8 6 1,-3-5 84,-5-1 1,4 6 0,1-4 0,-3 4 41,-1 2 1,-3 0 0,1 0-32,-1 0 0,1 0 1,-3 0-1,-1 0 8,-2 0 1,-1 2 0,7 2-22,0 2 1,-1 7 0,1-3 45,-1 0 1,8 5 5,5-3 1,3 3-28,2 3 1,0-6 0,2-3-5,3-1 1,5 4 0,8-6 0,-1-3 4,1-1 1,-1 0 0,0 2-1,1 2 21,-1-2 0,1-2 1,-1-2-1,1 0 0,-1 0 1,1 0-1,-1 2 38,1 4 1,-1-4-1,1 5-74,-1 1 0,-1-4 0,-3 6 1,-3-1-29,-2 1 1,-1-4 0,-3 5-2,2 3 1,-1-4-1,-5 1 16,0 3 0,0 2 12,0 1 0,0 0 12,0 1 1,-5-6 0,-4-3-1,1-1 24,-6-4 0,4-2 0,-2 0-38,-2 4 1,0-4-1,-4 3 1,1-3-1,-1-2-16,1 0 1,-1 0 0,1 0 0,-1 0-35,1 0 1,-1 0-1,1 0-120,-1 0 1,7 0-66,-1 0 1,8-2 242,-1-3 0,3 3 0,2-6 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6.787"/>
    </inkml:context>
    <inkml:brush xml:id="br0">
      <inkml:brushProperty name="width" value="0.08571" units="cm"/>
      <inkml:brushProperty name="height" value="0.08571" units="cm"/>
      <inkml:brushProperty name="color" value="#E71224"/>
    </inkml:brush>
  </inkml:definitions>
  <inkml:trace contextRef="#ctx0" brushRef="#br0">384 70 7460,'12'-8'-358,"0"-3"0,-8 1 293,2-2 1,-6 8 60,-6-1 1,-4 1-1,-8 0 42,1-2 0,-1 0 0,1 6 0,-1 0-3,1 0 1,0 0 0,0 0 0,-1 0 4,0 0 0,7 6 1,-1 0-1,-2 0 2,-1 1 1,3-3-1,0 8 5,-1 2 1,3 1-1,1 3-77,1-1 0,-4-5 0,6-1 17,2 3 1,2-4 18,2 1 1,8-1 0,4 2 3,3-7 1,3-3 0,-1 0 0,1 2 1,-1 2 0,8 0 0,3-6-3,-1 0 1,-2 6 0,-8-1 0,1 1-1,-1 2 1,1-6 0,-1 6 0,1-2-4,-1-1 1,2 9 0,-3-4 5,2-1 1,-7 1 0,-1-4-22,-1 6 1,1 3-20,-4 3 0,0-1 27,-6 0 1,-8 1-1,-3-3 30,-5-3 1,-1 2 0,-1-7 4,2 3 0,-3-4 1,2 4-1,-3-3-4,-2-3 1,2-2-1,-4-2 1,5 0 16,2 0 0,0 0 1,-3 0-1,-2 0-19,-1 0 1,6 0-1,5-2 1,-2-2-159,-1-1 1,-3-3-1,1 4-186,-1-2 1,1-6 0,0 7-359,-1 1 674,8-6 0,-5 8 0,5-6 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7.752"/>
    </inkml:context>
    <inkml:brush xml:id="br0">
      <inkml:brushProperty name="width" value="0.08571" units="cm"/>
      <inkml:brushProperty name="height" value="0.08571" units="cm"/>
      <inkml:brushProperty name="color" value="#E71224"/>
    </inkml:brush>
  </inkml:definitions>
  <inkml:trace contextRef="#ctx0" brushRef="#br0">16 192 6955,'-10'2'108,"4"4"1,6-4-23,6 4 0,-2-4-24,8-2 0,-1 0 1,7 0-42,-1 0 1,1 2 0,-1 2 0,3 1-18,3-1 0,2-2 0,6-2 1,-2 0 3,2 0 0,2 0 1,2 0-1,0 0-8,0 0 0,2 0 0,2 0 0,1 0 9,-1 0 1,-2 0 0,-2 0 0,0 0-4,0 0 1,4 0-1,-2 0 1,-4 0-52,0 0 1,-6 0 0,-1 0 0,-1 0-38,-2 0 0,-4 0 1,-3 0 36,3 0 1,-2 0 0,0 0-109,1 0 1,-6 0-36,0 0 1,-2 0-40,8 0 1,0 0 226,0 0 0,-9-8 0,-2-1 0</inkml:trace>
  <inkml:trace contextRef="#ctx0" brushRef="#br0" timeOffset="618">1064 0 7414,'1'16'104,"4"-3"-86,-1-1 1,8-6-1,-3 3 1,0 1-10,4 0 1,-2-4 0,-1 3 0,5 1-16,0 0 1,-3-4 0,0 3 0,1 1-34,2 0 1,3 1 5,0 7 1,-3-7 0,-2 1 18,0 2 0,-11-5 0,7 1 10,-1-2 1,-7 0 30,5-3 1,-4 5-1,-4 6 24,-4-5 0,2-1 0,-7-4-26,-2 5 0,-4 3 0,1 0 0,-1-3 16,6 3 1,-4-4 0,4 1 0,1 1 2,-2-2 0,0 5 0,-6-3-1,2 3 0,-2 3 0,3-1 0,0-1 14,3-5 1,2 5 0,-7-4-23,7 3 0,-5-3 0,7-3-6,-1-1 1,4 6-76,-7-3 0,7-1-453,-1 2 0,4-6-144,2 5 643,0-7 0,8 4 0,3-8 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4.761"/>
    </inkml:context>
    <inkml:brush xml:id="br0">
      <inkml:brushProperty name="width" value="0.08571" units="cm"/>
      <inkml:brushProperty name="height" value="0.08571" units="cm"/>
      <inkml:brushProperty name="color" value="#E71224"/>
    </inkml:brush>
  </inkml:definitions>
  <inkml:trace contextRef="#ctx0" brushRef="#br0">350 106 7542,'0'-10'-237,"0"2"56,7 0 230,-5 6 1,8-5 229,-4 7-176,-4 0 0,6 2 1,-8 3-46,0 7 0,0 4 1,0 1-1,0 1-41,0-1 1,0 0-1,0 3 1,0 1-10,0 3 0,2-1 0,1-6 0,3 1-8,-2-1 1,4 1 0,-2-1 0,-2 1-23,-2-2 0,-2 3 1,0-2-1,0 0-158,0 1 0,0-1 0,0 1 46,0-1 0,-2-1 0,-2-3-30,-2-1 1,-2-2 0,4 3 163,-2-1 0,-7 0 0,3 5 0</inkml:trace>
  <inkml:trace contextRef="#ctx0" brushRef="#br0" timeOffset="630">0 71 7266,'10'0'-566,"-2"0"1,-8-2 718,0-4 69,0 4 55,0-6 32,0 8-166,0 0 1,8-6-63,3 1 0,5-1 0,1 6 0,1 0-24,-1 0 1,1 0 0,-1 0 0,3 0-24,3 0 1,-4 0 0,6 0 0,1 0-33,3 0 0,-2 0 0,2 0 0,2-2 19,2-4 0,0 4 1,-2-4-1,-4 4-38,-1 2 0,3-6 0,-6 1 0,-2 1 20,-1 2 1,-3 2-1,1 0 1,-1 0-210,1 0 1,-1 0-220,0 0 0,-5 0 60,0 0 0,-8 2 365,1 4 0,5 3 0,0 9 0</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57.303"/>
    </inkml:context>
    <inkml:brush xml:id="br0">
      <inkml:brushProperty name="width" value="0.08571" units="cm"/>
      <inkml:brushProperty name="height" value="0.08571" units="cm"/>
      <inkml:brushProperty name="color" value="#008C3A"/>
    </inkml:brush>
  </inkml:definitions>
  <inkml:trace contextRef="#ctx0" brushRef="#br0">1 0 7541,'10'0'343,"5"0"-320,-3 0 1,3 8 0,1 4-1,-3 3-34,-1 3 1,-6-1 0,4 0 0,-1 1 19,1-1 1,-6 3 0,4 1 0,-3 2-1064,1-1 1054,8-3 0,-5-1 0,9-1 0</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55.624"/>
    </inkml:context>
    <inkml:brush xml:id="br0">
      <inkml:brushProperty name="width" value="0.08571" units="cm"/>
      <inkml:brushProperty name="height" value="0.08571" units="cm"/>
      <inkml:brushProperty name="color" value="#008C3A"/>
    </inkml:brush>
  </inkml:definitions>
  <inkml:trace contextRef="#ctx0" brushRef="#br0">629 505 6122,'-10'-12'337,"4"0"0,4 7-195,2-7 0,2 8 49,4-2-146,-4 4 1,4 2 0,-12 0-70,-5 0 0,-7 8 0,-3 2-52,-3-1 0,1 7 0,7-6 0,-3 1 55,2 1 1,-1-6 0,1 4 0,-1-1 41,1 1 1,-1-4 0,1 4 0,-1-1 7,1 1 0,1-3 1,3 1-1,1 0-13,-1-4 0,-1 6 0,1-1-9,1 1 0,6 0-76,-6-4 56,9 3 0,-5 3 1,10-1 19,4-5 0,3 1 0,9-7 1,-1 0 13,1 0 1,1 0 0,2 0 0,3 0-1,-2 0 1,-2 0 0,2 0-1,1 0-4,-2 0 1,-1 6 0,-3-1-1,2 1-13,-3 3 0,2-9 1,-3 8-1,-1-2-36,-3 0 0,-5 6 0,4-5 27,-2 3 0,-3 2 0,-6 4 0,-4-3-10,-8-2 0,-2 1 0,-2 4 0,-1-3 22,0 0 0,2-3 1,-3 6-1,2-3 15,-1 0 0,-5-1 0,0 4-6,1 2 0,3 0 0,1-1-21,1 0 1,1 1-1,5-1-17,5 1 0,-2-7 0,2 1 9,3 1 1,1-3 0,4 0 7,3-2 1,-1 3 8,8-5 0,0 7 0,5-9 0,0 0 45,1-2 0,-1-2 0,1 3 1,-1 0 6,1 3 0,5 0 1,0-6-1,2 0 9,-1 0 0,-5 0 0,7 0 0,-3 0 42,0 0 1,6 6 0,-4-1 0,1-1-69,-1-1 1,4-3-1,-4 0 1,0 0-38,1 0 1,3 0-1,-6 1 1,-2 4-169,-1 1 1,-3 4-1,1-4 1,-1 0-355,1 2 0,-2-4 520,-5 8 0,4 0 0,-5 5 0</inkml:trace>
  <inkml:trace contextRef="#ctx0" brushRef="#br0" timeOffset="2955">88 51 7569,'-12'2'-399,"0"3"0,6-3 1,-3 6 416,1 0-12,2-6 1,0 8 86,0-5 1,1-1 142,5 8-1,-8-8-195,6 4 1,-6-10-81,8-4 0,0-4 28,0-7 1,2-1 14,4 1 1,-2 5-1,7 2 7,3 3 1,-4 1 0,-1 4-4,-1-4 1,6 4-10,-3-4 1,3 6-1,0 4 1,-5 4-6,-1 2 0,0-5 0,-4 7 0,3 0-1,3-3 0,-6 7 1,4-4-1,-2 3 3,-1 3 0,7-7 0,-6 1 1,0-1-8,2-1 0,-7 6 12,5-5-5,4 5 0,-8-5 0,4 1 5,-4-8 0,-2 2-17,0-12 1,0-4-1,0-7 4,0-1 0,0 7 1,0-1 11,0-2 1,6-1 0,1-1-1,1 3-1,0 1 0,5 3 0,-3-5 2,0 2 0,5 6 0,-3-3 7,3 1 0,-3 2 0,0 6-5,1 0 1,3 0 0,1 0-1,1 0 23,-1 0 0,1 0 1,-1 0 28,2 0 1,-9 0 0,2 0 5,2 0 1,2 2-31,1 4 0,-2 4 0,-1 5-43,-2-3 1,-9 3 0,5-3 37,0 4 1,-6 1-1,5 0 1,-1 1-9,0-1 1,0 1 0,-6-1-13,0 1 0,2-1 0,2 1 0,2-1-31,-3 1 0,-1-7 0,-2 1-100,0 1 0,0 3 0,0 1-165,0 1 0,0-6 291,0 0 0,0-9 0,0 5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10:01:11.421"/>
    </inkml:context>
    <inkml:brush xml:id="br0">
      <inkml:brushProperty name="width" value="0.08571" units="cm"/>
      <inkml:brushProperty name="height" value="0.08571" units="cm"/>
      <inkml:brushProperty name="color" value="#E71224"/>
    </inkml:brush>
  </inkml:definitions>
  <inkml:trace contextRef="#ctx0" brushRef="#br0">560 909 7181,'-6'-18'-317,"-2"3"0,0 1 1,-1 2 334,-1-1 0,-2-3 0,-5-1-26,-1-1 1,1 9-1,-1 1 1,1 2 25,0 0 1,-9 0 0,-1 6 0,-2 0 19,0 0 0,0 6 1,-6 4-1,0 4-36,0 5 1,2 2-1,2-1-3,2 3 1,13-2 0,-1 8 0,3 3 0,5-1 3,3-2 1,4 2-1,2-6 1,0 0-58,0 0 0,8-1 0,3-7 38,5 1 0,1-9 0,1-3 0,-1-4 16,1-2 0,-7 0 1,1-2-1,2-4-3,1-5 0,1-7 0,-3-3 1,-3-2 10,-2 1 1,3-3 0,-5 2 0,0 1 90,2 3 0,-6 2 0,3-1 4,-3 1 1,0 7-151,4 4 67,-4 4 1,8 10 0,-4 5 0,3 7-5,1 3 0,11 6 0,-3-5 1,3-1-107,4 2 0,-3-6 0,7 5 0,2-5 24,2-1 0,2-9 1,0-3-1,-2-4 50,-4-2 1,4 0-1,-6 0 1,2-2 21,0-4 1,-7-3 0,1-9 0,-4 1 2,-1-1 0,-1-1 1,1-4-1,-3-7 17,-3-3 1,1-3 0,-5-3 0,0-4-21,0-2 0,-3-1 0,-3-7 0,2 1-58,2 0 0,0-8 1,-8-4-1,-2-2 36,-2 1 1,-7 0 0,1 8 0,-3 5-35,-3 3 0,1 12 0,-1 1 0,1 6 197,-1 5 0,1 8 0,-1 7 0,1 2-126,-1 4 1,1 3 0,-1 1-34,1 0 1,1 1-1,3 5 1,3 6 10,2 3 1,3 9 0,5 1 0,0 2 20,0 4 1,0 10 0,0 5 0,0 5 15,0 1 1,2 3 0,1 1 0,5 2-21,2-2 0,1-1 0,7-3 0,-1-1-13,1-5 1,1-3 0,3-8 0,3 0-49,2 0 0,0-8 0,4-4 0,-2-3-10,2-3 1,-3-1 0,1-3 0,2-3-236,2-2 290,2-3 0,-8-5 0,-2 0 0</inkml:trace>
  <inkml:trace contextRef="#ctx0" brushRef="#br0" timeOffset="200">892 629 7569,'-18'0'-542,"1"-2"404,-1-4 96,1-3 1,15-3-1,8 2 1,9 1-46,8-1 1,5 4-1,6-4 1,1 1-289,0-1 375,8-2 0,-6-5 0,6 0 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56.302"/>
    </inkml:context>
    <inkml:brush xml:id="br0">
      <inkml:brushProperty name="width" value="0.08571" units="cm"/>
      <inkml:brushProperty name="height" value="0.08571" units="cm"/>
      <inkml:brushProperty name="color" value="#008C3A"/>
    </inkml:brush>
  </inkml:definitions>
  <inkml:trace contextRef="#ctx0" brushRef="#br0">0 403 7308,'2'12'-384,"4"1"1,-4-7 415,4 4 1,1-4-1,1 4 52,2-3 1,-4-1 31,5-6 0,-5 0-98,6 0 0,-1 0 0,5-1 1,-2-4 30,-3 0 1,1-9 0,5 2-101,1-2 1,-3-5 0,-1 2 0,-4 0 12,-3-2 1,5 2 0,-6 0 0,-2 0 74,-2-2 0,-2 3 45,0-2-49,0 1-28,0 7 0,-8 1-16,-4 9 1,3 9-1,-1 2 13,2 5 0,2 2 0,6-2 53,0 3 0,0-2 0,0 0-46,0 0 1,8 2 0,4-2-34,3 0 0,1-5 0,-3-1 1,-1-3-84,2-6 0,1 3 0,3-2-57,-1 3 0,0 0 0,1-6 0,-3-2 164,-3-4 0,4-3 0,-7-8 0</inkml:trace>
  <inkml:trace contextRef="#ctx0" brushRef="#br0" timeOffset="210">140 71 7569,'-18'-10'0,"1"-4"0,1 7 0,3-1-144,1 0-101,8-6 399,-3 13 0,8-7-427,5 8 1,4 0 0,7 0 38,1 0 0,-6 6 1,-1-1 233,3-1 0,1 6 0,3 0 0</inkml:trace>
  <inkml:trace contextRef="#ctx0" brushRef="#br0" timeOffset="548">611 124 7569,'12'0'-227,"0"0"1,-6 0-1,5 0 337,3 0 1,-4 0 0,1 0-40,4 0 1,-1 0 0,4 0 0,-1 0-72,1 0 0,-1 0 1,2 0-1,-3 0-27,1 0 1,2 0 0,-3 0-137,2 0 0,0 6 1,-1 2 25,0 0 0,-5-3 0,-2 3 137,-2 0 0,5 1 0,-3 9 0</inkml:trace>
  <inkml:trace contextRef="#ctx0" brushRef="#br0" timeOffset="781">786 422 7363,'0'17'-56,"0"-8"4,0-1 0,2-8 1,4 0 120,5 0 1,5 0 0,1 0-36,2 0 0,-3-2 0,2-2 0,0-2-101,-1 3 1,0 1 0,1 2 0,1 0-136,4 0 1,-3 0-1,3 0 1,-4 0 201,-1 0 0,-1 8 0,1 1 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00.395"/>
    </inkml:context>
    <inkml:brush xml:id="br0">
      <inkml:brushProperty name="width" value="0.08571" units="cm"/>
      <inkml:brushProperty name="height" value="0.08571" units="cm"/>
      <inkml:brushProperty name="color" value="#008C3A"/>
    </inkml:brush>
  </inkml:definitions>
  <inkml:trace contextRef="#ctx0" brushRef="#br0">384 35 7527,'-6'-12'-191,"1"1"1,-3 7-19,2-2 0,-4 4 176,-7 2 1,-1 0-1,3 2 90,3 4 0,-3 2 0,3 5 0,-3-1-16,-3 1 1,1 1-1,-1 1 1,1 1-1,-1 3 1,1 9 0,-1-3 0,1 2-30,-1 3 1,3 4 0,1 1 0,3-1 9,-3 2 1,6 1-1,2 0 1,3 5-1,-3-3 0,4 3 1,-4-1-1,4-2-22,2-3 1,6 6 0,2-3 0,-1-5 1,1-2 1,8-6 0,-1 6 0,7-6-36,-1-1 0,4 0 0,0-9 0,3 1-122,3 2 1,2-7 0,1-4 0,1 0-22,0-3 0,4-4 0,-2-1 1,-4-1 175,0-6 0,0 6 0,2-23 0,0 4 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01.142"/>
    </inkml:context>
    <inkml:brush xml:id="br0">
      <inkml:brushProperty name="width" value="0.08571" units="cm"/>
      <inkml:brushProperty name="height" value="0.08571" units="cm"/>
      <inkml:brushProperty name="color" value="#008C3A"/>
    </inkml:brush>
  </inkml:definitions>
  <inkml:trace contextRef="#ctx0" brushRef="#br0">18 68 7487,'10'-9'-826,"-4"-5"984,-12 8-45,-4 0 0,1 8 0,3 4-50,4 6 1,2-2 0,0 1 0,0 3-42,0 1 0,2 3 1,4-1-35,5 1 0,5-1 1,1-1-1,-1-3-9,-5-1 1,11-8 0,-5 2 0,3-4 9,-1-2 0,4 0 0,3 0 0,-1 0-33,0 0 1,0-2 0,-3-2 0,4-4-9,1-2 0,-6 1 1,3-5-1,-5 2 29,-2-1 1,-5-3 0,0-1-18,1-1 0,-6 1 68,-1-1 1,-3 1 32,-3-1 0,0 7 75,0-1-115,0 8 0,0-2 1,0 12-11,0 6 0,0 3 1,0 3-1,0-1-7,0 1 0,0-1 0,0 3 0,0 1-6,0 2 1,2 3-1,2-5 1,3 2 17,3-1 1,-4 3-1,4 0 1,-1 2 9,1 4 0,-6-4 0,2 1 0,-4-1-1,-2 0 0,5 0 1,1 2-1,-2-3 1,-2 0 1,-4-5-1,-4 6 1,-3-2-3,-1-3 1,-6-3 0,5-1-1,-5-2 23,-1 2 0,-1 0 0,1-3-14,-1-3 0,1-5 1,0-7-11,-2 0 1,3 0 0,-2 0-55,1 0 1,1-7 0,2-5 0,4-3-4,2-3 1,0 0 0,4 2 0,-1-2-16,1 0 0,2 6 0,2 1 0,2 0-56,4 0 0,1-4 1,7 5-1,-2 1-27,2 3 0,7 4 0,3 2 0,-2 0-151,4 0 1,0 0 282,3 0 0,4-7 0,-6-3 0</inkml:trace>
  <inkml:trace contextRef="#ctx0" brushRef="#br0" timeOffset="479">788 854 7569,'6'19'0,"-2"-2"-532,1 0 421,-4-7 1,2 4 0,0-7 137,4 3 1,-1-4 0,-5 3 52,5-1 0,-4-1 1,6-2 17,0 1 0,-4 0 7,6-6 0,3 0-62,5 0 1,-7-2 0,1-4-41,2-5 1,-4-5-1,2-1-20,1-1 1,-3 0 0,0 1-1,-2 0-16,3-2 0,-7 9 0,4-2 16,0-2 0,-8 5-72,7-4-89,-5 10 201,-2-6 1,0 18-16,0 3 1,0 3 0,0 3 17,0-2 0,0 3 1,0-2 0,0 0 0,5-6 0,4 2-57,0 0 1,3 0 0,3 1 0,-2-4-147,-1-2 0,1 4 1,1-5-31,-2 2 0,4-5 0,-5 3-53,5-6 259,-7-1 0,8 0 0,-9 0 0</inkml:trace>
  <inkml:trace contextRef="#ctx0" brushRef="#br0" timeOffset="691">1050 593 7569,'-12'-6'0,"3"-1"0,-1-2-3,1 2 0,3-6 98,-6 1 0,9 2-561,-3-1 157,3 5 1,3 1 308,0 10 0,9-1 0,0 3 0</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02.396"/>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Property name="color" value="#5B2D90"/>
    </inkml:brush>
  </inkml:definitions>
  <inkml:trace contextRef="#ctx0" brushRef="#br0">0 1013 7577,'12'0'-146,"-1"0"0,3 0 210,1 0 0,3 0 0,-1 0 0,1-1-50,-1-5 0,3 4 0,1-3 1,2 2-73,-1 3 1,3 0-1,0 0 1,0-2 56,1-4 1,3 5-1,-4-6 1,0 5-118,0 2 0,4 0 1,-3 0-1,-1 0 65,0 0 1,-2 0 52,-5 0 0,-1-7 0,1-3 0</inkml:trace>
  <inkml:trace contextRef="#ctx0" brushRef="#br0" timeOffset="725">856 805 7569,'17'-12'-102,"1"-1"1,-7 10 0,-1-5-41,-2 0 0,0 7 0,-5-8 400,3 2-163,0 5-84,-6-6 1,0 10 0,0 4-6,0 6 1,0-3 0,0 3-1,0 1-1,0 4 0,6-7 1,0 2-1,0 2 17,1 2 0,-3-5 0,6 0 0,0 1-38,-1-1 0,3 2 0,7-8 0,3-1-42,1-2 0,2 0 0,-2 2 0,5 2 32,-1-2 1,4-3 0,-6-2 0,0-3 20,1-2 0,-3-6 0,-4 4 0,3 1-10,1-1 1,-2-6-1,-7 3 1,-3-4-22,3-3 0,-4 6 0,-1 0 31,-1-1 1,4-3 199,-6-1-178,-1 8 0,-6 0 2,-5 9 0,2 6 0,-6 2-2,2 2 0,1 1 0,3 8 0,-2-3-6,2 2 1,2 0 0,2-1 0,0 0 0,0 1 0,6 5 1,0 0-1,0 0 2,1 3 1,-5-5 0,4 8 0,-2 1-3,2-4 1,-4 7 0,4-4 0,-5 5 1,-1 0 1,0-4-1,0-3 4,0-1 0,0-1 1,0-5-1,-1 5 0,-3-4-4,-2-2 0,-6-1 0,4-4 0,-1 0 12,-5-2 0,-1-7 0,-3 2 0,1-1 35,-1-1 1,1 1-1,-1-6-40,1 0 0,-1-8 0,1-1 0,1-3-47,5 0 1,1 0 0,6-4 0,-2-2-5,2 0 1,3 1-1,1 0 1,0-1-9,0 0 1,7 2-84,5-3 1,3 5 0,3 2 0,-3 3-108,-3 2 1,4 5-1,-5-6 1,5 2 227,1 0 0,1 0 0,-1-8 0,1-6 0</inkml:trace>
  <inkml:trace contextRef="#ctx0" brushRef="#br0" timeOffset="1321">786 402 7569,'-12'0'-404,"1"0"0,-1 0 1,-5 0 121,-1 0 357,8 0 0,-3-2 269,7-4-19,0 4-241,6-5 0,8 7-36,4 0 1,-3 0 0,3 0 0,1 0-7,3 0 0,1 0 0,1 0 0,-1-2-46,1-4 1,5 4 0,2-4 0,1 4 0,-1 2 1,6-6 0,-2 1 0,2 2 6,-2 0 1,2 3 0,-6-2 0,1-2-31,-1-2 0,4 0 0,-6 6-109,-1 0 1,-3 0-218,-2 0 28,1 0 1,-8 2 323,-5 4 0,-3-4 0,-2 6 0</inkml:trace>
  <inkml:trace contextRef="#ctx0" brushRef="#br0" timeOffset="1865">1607 193 7338,'17'-8'-1089,"-5"6"1062,-1-4 1,-5 4 51,6 2 1,0 0 0,5 0 127,1 0 0,-1 0 1,0 2-37,1 4 0,-1-2 1,1 5-1,-1 1-22,1 0 1,-1-4 0,1 5 0,-1 3-25,1 1 1,1 5 0,2 1 0,3 2-137,-3-1 1,4 5-1,-1 2 1,-3 4 39,-2 2 1,-1 6 0,-3 1-1,-1 3 7,-3 5 0,-5-7 0,4 5 1,-2-1 25,-4 4 0,-2 1 1,-2 0-1,0-1-2,0-5 0,0 4 1,0-8-1,-2 2 0,-4 6 0,2-6 0,-6 0 0,1 1 5,-1-1 1,4-2-1,-4 3 1,1-4-17,-1-2 1,0-1 0,-3-4 0,1 2-2,-2-2 0,-1-4 0,-3-3 0,-1-2-19,-4-4 1,3-2 0,-3-3 0,4-2-40,1-3 1,1-7 0,-1 3-101,1-6 0,7-2 0,4-6 0,4-5 164,2-2 0,0-12 0,0-1 0</inkml:trace>
  <inkml:trace contextRef="#ctx0" brushRef="#br0" timeOffset="2779">2550 70 7367,'11'0'-580,"1"0"1,-10 0 624,-2 0 0,-2 0 0,-10 0 39,-1 0 1,-3 0-1,-1 0-51,-1 0 0,7 0 1,-1 0 9,-1 0 1,3 0-40,-2 0 0,8-8 10,-2-3 1,5 1 0,2 0 5,5 3 0,2-1 0,6 4-6,-3-2 0,1 0 1,5 6-15,1 0 0,-1 0 1,1 0 5,-1 0 1,-5 0 0,0 2-31,1 4 1,1-2 0,-1 6 0,-3-1-12,-2 1 0,-2 2 1,-6 5 38,0 1 1,0-1-1,-2 1 16,-4-1 1,2 1 0,-6-1 0,1 1-11,-1-1 0,0 0 0,-3 1 1,3-1-1,2 1 1,-4-7-1,5 1-49,-3 2 1,-2 1 31,-5 3 0,1-7-2,5 1 82,-5-8-50,14 4 0,-4-8-14,12 0 1,4 0 0,7 0 22,1 0 0,-1 0 0,1 0 1,-1 0 8,1 0 0,-1 0 0,1 0 0,-1 2 10,1 3 0,-1-3 0,1 4 0,-1-4 21,0-2 1,1 0 0,-1 0 0,1 0-20,-1 0 0,7 0 0,-1 0 0,-2 0 17,-1 0 0,-3 0 1,1 0 42,-1 0 1,0 0-128,1 0 0,-3 2-707,-3 4 374,4-4 1,-14 7 31,3-3 1,-3-2 314,-2 8 0,0-1 0,0 7 0</inkml:trace>
  <inkml:trace contextRef="#ctx0" brushRef="#br1" timeOffset="16075">995 1869 6607,'0'-9'-403,"0"2"451,0 7 0,0-3 121,0-2-153,8 2 1,-6-3-23,4 12 1,2-1-1,0 3-5,1 1 0,-5 5 0,4-5 0,-2 3 9,0 0 0,7-2 1,-3 8 7,-1 0 0,5-6 0,-6-3 0,2 1 9,3-1 1,-3 2 0,1 2 0,3-4-11,2 0 1,1 4 0,1-4 0,-1 3 1,0 0 1,7-6-1,-1 6 1,-2-1-2,-1-1 1,-3 4-1,1-7 1,-1 0 7,1 1 0,-1 4 0,1-3 1,-1-2-8,0 1 1,1-1 0,-1-2 0,3 1-11,3-4 1,-2 0 0,7-2 0,-3 0-3,-4 0 1,6 0-1,1 0 1,1 0 0,0 0 1,0-2 0,4 0-1,-2-4-7,-2 1 1,-2-2-1,4-1 0,-2 1 5,2-2 0,-3-3 1,1 7-1,0-1 12,-2-1 1,4 4 0,-6-4 0,0 0 22,1 1 0,3-5 0,-4 6 0,0-1-13,0-3 1,1 6 0,-5-7 0,4 1-1,2-2 1,1 3-1,3-6 1,-2 2 4,2-1 1,2-4 0,4 1 0,-1-2 3,-1 0 1,4 0 0,-12 2 0,1-2-7,-5 0 0,2 3 0,-2 2 1,-3 0-19,-7 0 0,3-2 0,-5-3 0,3 0-8,-2 2 0,3-2 1,-3 0-1,3 0 0,3 2 1,1-3-1,3 2 1,1-2-5,-2-4 1,6 4-1,1-5 1,-1 4 10,-4 3 0,2 6 0,-1-1 0,-3-1 0,-2-4 0,-1 6 0,-3 0 0,-1-1 45,-2 2 0,-3 1 0,5 4-38,-3-1 0,1-4-31,6 4 1,-1-6 0,0 4 23,1-2 1,-8 4 0,-3-3 6,1 0 1,-4-1-8,8 4 0,-6-7-594,5 8 429,-7-1 0,4 9 1,-10 0 164,-4 2 0,4 1 0,-13-6 0,5 0 0</inkml:trace>
  <inkml:trace contextRef="#ctx0" brushRef="#br1" timeOffset="16597">3301 1136 6054,'17'0'80,"-5"0"1,0 0 0,1 0-39,3 0 0,1 0 0,1 0-31,-1 0 0,0 2 0,1 2 0,-3 3-16,-3 3 1,4-4 0,-5 3-1,5-1 8,1-3 1,-5 2-1,0 1-10,1 2 1,3-7 0,-1 5 0,-1-2 7,-3 0 0,-7 1 23,2-1-14,4-3 1,-8 12-7,4-3 1,-4-3 0,-4 1-15,-4-3 0,4 7 20,-4-2 0,2 1 0,0 1 53,-2-3 0,-1 2-2,1 4 0,2-1 0,-6-3-34,2-1 1,-5-3 0,3 5 0,-1-3-58,-1 3 0,0 2 1,-5 1-179,-1 0 1,7 2 207,-1-3 0,0 2 0,-5 0 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23.923"/>
    </inkml:context>
    <inkml:brush xml:id="br0">
      <inkml:brushProperty name="width" value="0.08571" units="cm"/>
      <inkml:brushProperty name="height" value="0.08571" units="cm"/>
      <inkml:brushProperty name="color" value="#5B2D90"/>
    </inkml:brush>
  </inkml:definitions>
  <inkml:trace contextRef="#ctx0" brushRef="#br0">138 420 6180,'-17'-10'24,"-1"4"1,7 5-1,-1 1 1,0 1 23,3 5 0,-7-4 0,6 6-8,1 0 1,1-4-1,6 5-2,-4-1 1,4 6-44,-4-3 0,12 3 1,6 0-1,3-3 0,9-5 1,-1 4-1,0-3-5,2-3 1,-3-2-1,5-2 1,0 0 3,0 0 0,-5 0 0,1 0 0,-4-2 5,-1-4 1,-1 3-1,-1-9 11,-5-2 0,-3 5 0,-8-3 5,0-2 0,-2-1 0,-4-1 0,-5 5-11,-5 5 0,-1-2 0,-1 0 0,1 1-22,-1-1 1,-1 2-1,-2 6 1,-3 0-48,3 0 1,2 0-1,1 0 1,1 0-52,-1 0 1,7 0 0,-1 0-101,-2 0 216,7 0 0,-1 8 0,8 2 0</inkml:trace>
  <inkml:trace contextRef="#ctx0" brushRef="#br0" timeOffset="519">1011 88 7569,'0'-17'-763,"0"7"0,-2 0 760,-3 4 0,3 3 0,-6-7 60,0 2 1,4 2 0,-5 4 0,-1-1 27,0-3 1,-2 0 2,-5 6 0,0 2-58,-1 4 1,8 3 0,5 9 0,3-1-16,2 1 0,0 1 0,-2 2 1,-2 5-12,-2 1 0,0-4 0,6 6 0,0 0 1,0-1 1,0 5-1,0-6 1,2 2 13,4 0 1,-4-8 0,6 4 0,-3-1 15,1-1 0,6 6 1,-4-4-1,1 1-20,5-1 0,-4 4 0,-1-6 0,-1 1-10,-4 1 1,-2-4 0,0 6 0,2-2-10,2-3 1,-1-3 0,-5-1 0,0-1-4,0 1 0,0-7 1,-2-1 18,-3-2 0,-5-2 0,-8-6-26,1 0 1,0 0-1,-1 0 1,1-2-58,-1-4 1,-7 2-1,-4-8 1,-4 1-49,-2 1 1,2-5 0,2 5 0,2-2 47,-2 0 0,4 3 0,-1-5 0,3 4 71,4 3 0,1-15 0,3 3 0</inkml:trace>
  <inkml:trace contextRef="#ctx0" brushRef="#br0" timeOffset="887">505 472 7266,'-16'-2'-1312,"3"-1"1325,1-3 85,8-8-9,-11 12 69,13-6 0,2 3-70,11-1 1,5 0-1,3 4-75,5-4 1,-5 4-1,4-4 1,-1 5-8,1 1 1,-2 0 0,8 0 0,2 0-6,2 0 0,2 0 1,2-2-1,2-2 17,2-2 1,0 0 0,-5 6-1,3 0 3,2 0 1,0 0 0,-6 0 0,-2 0-78,-4 0 0,2 0 1,-6 0-1,0 0-143,0 0 1,-1 6 198,-7 0 0,1 7 0,-1-3 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21.494"/>
    </inkml:context>
    <inkml:brush xml:id="br0">
      <inkml:brushProperty name="width" value="0.08571" units="cm"/>
      <inkml:brushProperty name="height" value="0.08571" units="cm"/>
      <inkml:brushProperty name="color" value="#5B2D90"/>
    </inkml:brush>
  </inkml:definitions>
  <inkml:trace contextRef="#ctx0" brushRef="#br0">18 105 7569,'10'-2'-96,"-4"-4"0,-2-4 1,0-1-1,3 1-964,3 2 1268,-6 3-61,4 5 1,-8 1-83,0 5 0,0 4 0,0 7 3,0 1 0,-2-1 0,-2 1-153,-2-1 1,0 1-1,6-1 1,0 2-6,0-3 1,0 2 0,0 0-25,0-1 1,0 0 0,0 2 18,0-3 0,0 1 95,0 2 0,-7-10 0,-3-2 0</inkml:trace>
  <inkml:trace contextRef="#ctx0" brushRef="#br0" timeOffset="551">1 105 6094,'0'-12'132,"0"1"1,2 5-72,4-6 0,-2 8 0,7-2-38,3 5 0,1 1 1,3 0-1,-1 0 24,1 0 0,-1 0 1,1 0-23,-1 0 1,1 5 0,-3 3 0,-1 0-13,-3 0 0,-5 5 1,4 0-32,-2 1 1,-3 4-1,-5-1 35,0 1 1,2-7-61,4 2 0,-4-7 36,4 5 0,-2-8 0,2 3 5,5-4 0,-1-4 1,2-4-7,1-5 0,-3-3 0,0 1 0,-1 1-14,1-2 1,-4 6-1,6-5 1,-1 0 12,-1-3 1,5 4-1,-5 1 1,2-1 4,-1 2 1,1-3 0,5 5 10,1-2 0,-1 6 4,1-1 1,-6 3-5,-1 2 1,-5 2-2,6 3 0,-9 5 1,3 8-1,-4-1-15,-2 0 1,3 1 0,0-1-1,3 1-69,-2-1 0,-2 1 0,0-1 0,3 2-128,7-3 0,-2 1 206,1-7 0,1 7 0,6-8 0</inkml:trace>
  <inkml:trace contextRef="#ctx0" brushRef="#br0" timeOffset="1044">874 175 5885,'8'9'20,"-4"-1"0,7-8 68,3 0 0,-4 0 0,-1-2 0,1-2 17,0-1 1,1-3-1,7 4-106,-1-2 1,7-4-1,-1 1 10,-1-1 0,-3 4 0,-2-3 1,1-1-29,-1 0 1,-4 4-1,-5-5 14,0-2 0,4 2 15,-6 0 0,-1 1 0,-12-2 0,-5 7 1,-2-3-1,-5 2-6,2 2 1,-1 2-1,1 2 4,-1 0 0,-5 0 0,0 0 7,1 0 0,3 6 1,1 2-1,1-1 1,0 1 1,1 6 0,2-4 0,3 1 14,-3 1 0,6-1 0,3 7-5,4-1 1,1-5 0,0 1-39,0 0 1,1 0 0,4 0 0,9-3-37,7-1 1,1 2-1,7-6 1,2 1-92,2 2 1,2-5 0,0 4-1,0-1 139,1 0 0,5 0 0,4-6 0</inkml:trace>
  <inkml:trace contextRef="#ctx0" brushRef="#br0" timeOffset="1495">1835 105 7303,'0'-18'-409,"0"7"271,0-1 0,-1 8 0,-5-2 0,-7 5 0,-1 1 106,-4 0 0,0 0 1,0 0-1,2 0 31,-3 0 1,2 0 0,0 0 0,-1 0 72,1 0 0,-1 0 1,1 0-29,-1 0 1,1 1 0,1 5 0,3 4-12,1 0 0,0 5 0,-3-2 0,2 0-10,1-2 1,8 5 0,-2-4-38,4 3 1,4 2 5,4 2 0,3-11 1,10 0-1,-3-2-9,2 0 0,6 0 1,-2-6-1,1-1-32,-5-5 0,0 3 0,-1-5 0,1 2-14,-1 1 1,-5-6-1,-2 2 69,-2-1 1,-2 5 117,-6-7 0,0 6 47,0-4-140,0 5 1,0-1-50,0 12 1,0-1-1,1 3-254,5 0 1,-1 6 271,5-3 0,2 6 0,6-1 0</inkml:trace>
  <inkml:trace contextRef="#ctx0" brushRef="#br0" timeOffset="1941">2028 105 7099,'0'-18'-89,"0"9"1,1 1-183,5 8 0,-3 0 203,9 0 1,-6 8 120,6 3 0,-8-1 0,1 2 25,-2 1 1,-3 3-68,0 1 0,1 1 1,4-1-20,1 2 1,0-9 0,-4 1-89,3-4 1,-2-1 50,9-6 31,-7 0 1,4-7 0,-5-6 13,2-1 1,1-3 0,-2 4 0,3 1-1,0-2 1,-2 6 0,6-5-1,1 1 1,3 3 0,0-1 0,-3 6 0,0-2 18,0 2 0,2 2 0,3 2 28,0 0 0,-8 0 0,2 0-19,2 0 1,-4 2 0,-1 4-17,0 7 0,-3-4 1,-5 1-1,2-1-48,3 2 0,0-1 1,-6 8-62,0-1 0,3-1 0,0-3 0,5-1 97,2 2 0,2 2 0,4 1 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28.056"/>
    </inkml:context>
    <inkml:brush xml:id="br0">
      <inkml:brushProperty name="width" value="0.08571" units="cm"/>
      <inkml:brushProperty name="height" value="0.08571" units="cm"/>
      <inkml:brushProperty name="color" value="#5B2D90"/>
    </inkml:brush>
  </inkml:definitions>
  <inkml:trace contextRef="#ctx0" brushRef="#br0">3179 261 7569,'-9'0'-525,"-1"0"1,6-2 525,-2-4 0,-2 4 0,3-4-46,-7 5 1,-4 1-1,-1 0 104,-1 0 0,1 1 1,0 3 5,-1 2 0,3 2 1,1-2-22,1 5 0,5 5 0,-6 1-23,2 1 0,9-7 0,-3 1-37,4 2 1,4-5-1,4 1 8,5-2 0,5 0 1,1-4-1,1 1-4,-1-1 0,6-2 0,3-2 0,1 0-27,4 0 1,2 0 0,0 0 0,-3 0-137,0 0 0,-3 0 1,4 0-1,-4 0 175,-1 0 0,-3 0 0,2 0 0,2 0 0</inkml:trace>
  <inkml:trace contextRef="#ctx0" brushRef="#br0" timeOffset="275">3529 121 7428,'0'-17'0,"1"-1"0,3 1-298,2-1 1,0 7-1,-4 1 188,4 2 137,-4 2 0,5 14 0,-7 4 0,-2 3 7,-3 3 1,3-1 0,-4 3 0,4 1-10,2 2 0,0 1 0,0-5 0,0 2-14,0 3 0,0-1 0,0-6 0,0 1-47,0-1 1,0 1 0,0-1-107,0 1 0,6-1 0,0 1-103,-3-1 245,-1-7 0,-9 5 0,-3-5 0</inkml:trace>
  <inkml:trace contextRef="#ctx0" brushRef="#br0" timeOffset="742">3354 278 7569,'-10'0'-146,"1"0"0,12 0 0,3 0 0,6 0 22,3 0 1,3 0 0,1 0 0,3 0 97,1 0 0,1 0 1,-2 0-1,1 0 27,-1 0 1,-1 0 0,1 0-1,3 0 28,2 0 1,-4 0 0,7 0 0,0 0-17,4 0 1,0 0 0,1-1 0,0-3 8,0-2 0,-2 0 1,-4 6-1,-5 0-122,-5 0 0,-1 0 29,-1 0 67,-7 0 0,-4 0 27,-12 0 0,2 0 0,-8 0 17,-1 0 0,-3 0 7,-1 0 1,1 2 0,2 2-1,5 4 5,1 1 1,0-3-1,4 6-8,-1 1 0,-1-3 0,6 2-28,0 1 0,0-3 0,2 2-11,4 1 0,2-5 0,11 0-48,-2-1 0,1-5 1,1 4-1,2-4-26,3-2 0,-1 0 0,-6 0-277,1 0 1,-1 0 345,1 0 0,-9-8 0,-1-1 0</inkml:trace>
  <inkml:trace contextRef="#ctx0" brushRef="#br0" timeOffset="912">4070 86 7569,'-18'-7'0,"1"-5"0,0-4-120,-1-1 0,8 5 0,3 3-321,-2 1 0,8 4 320,-5 10 0,4 3 1,2 9 120,0-1 0,8 1 0,2-1 0</inkml:trace>
  <inkml:trace contextRef="#ctx0" brushRef="#br0" timeOffset="1625">4297 174 6695,'12'0'-79,"-1"0"0,-8 2 0,6 1 1,-3 5 86,0 2 1,5 2 0,-3 5 0,0 1 17,-1-1 0,5 0 1,-4 1-1,0-1 47,-1 1 1,5-1 0,-4-1-2,1-5 1,-3 3 73,6-8 0,-7 0-87,7-6 1,-6-2-37,6-4 1,-6 2 0,5-8-117,3-1 1,1-3-1,3-1-54,-2-1 0,3 1 1,-2-1 84,1 1 1,-1 0-1,1 1 1,-1 2 24,1 3 1,-1 7 0,1-2 34,-1 4 0,0 2 0,1 0 1,-1 0-24,0 0 1,7 0-1,-1 2 1,1 2 43,1 2 1,0 2 0,6-5-1,-2 3 20,2-2 1,2-2 0,-1-2 0,0 0-7,-2 0 0,-3 0 0,1-2 0,-4-2-47,-5-2 0,-4-7 1,0 3-26,-4 0 0,-9-5 0,-2 5 14,-10 1 0,-5-5 0,-3 8 0,-1 0 15,-5-1 0,4 5 0,-5-4 0,3 4 65,-2 2 0,-2 0 0,6 0 0,-5 0-9,-2 0 1,5 0-1,-1 2 1,4 4 60,1 5 1,1 5 0,-1 1-1,1 1-75,-2-1 1,11 1-1,0-1 1,2 1 8,0-1 0,0 0 0,6 1 5,0-1 0,1-7 0,6-2 0,5-2-7,2-1 0,7 1 0,0-6 0,4 0-34,2 0 0,1 0 0,3 0 1,-2 0-18,2 0 1,-5 0 0,2 0-1,-1 0-104,0 0 1,-6 0-1,3 0 1,-5 0-7,-1 0 0,-2 2 122,3 4 0,-2 4 0,1 7 0</inkml:trace>
  <inkml:trace contextRef="#ctx0" brushRef="#br0" timeOffset="-2192">1 331 7343,'0'-12'-939,"2"3"933,4 1 1,1 0-1,7 4 1,-2-2 39,1 2 0,-3 2 0,1 2-2,3 0 0,2-5 0,1-1 12,0 2 1,1 2-1,-1 2 1,1 0-26,-1 0 1,1 0 0,-1 0-1,1 2-47,-1 4 0,1-2 1,-1 7-1,1 3 4,-1 1 1,-1 3 0,-3-1 0,-3 1-7,-2-1 0,3 1 0,-5-1 0,-2 1 17,-2-1 1,-2 1 0,0-1 13,0 0 0,-6 1 0,-2-3 10,-1-3 1,5-2 0,-4-6 22,0 2 1,4-3-11,-7-8 1,7-5 0,-2-8-1,4 1-8,2-1 0,0 1 0,0 0 0,0-3 11,0-3 1,0 3-1,2-5 1,2 2-34,2 0 0,7-6 0,-1 5 0,3 3-63,3 2 1,5 3-1,0 2 1,-1 5-94,-3 1 1,-1 2 0,-1 6-47,1 0 208,-1 0 0,1 8 0,-1 2 0</inkml:trace>
  <inkml:trace contextRef="#ctx0" brushRef="#br0" timeOffset="-1833">752 296 7313,'9'0'-1327,"1"0"1348,-4 0 1,-2 0-1,7 0 22,3 0 1,-4 0-21,1 0 0,-1-2 0,4-2-2,-3-2 0,-5-5 1,4 3 25,-2-2 1,3 4-53,-5-5 0,-2 7 0,-10-2 4,-6 4 0,-3 2 0,-3 0 1,-1 0 27,-4 0 1,3 8 0,-3 2 0,4 1 31,1 1 0,7-6 0,1 5-38,2 3 0,2 1 1,6 3-54,0-1 0,8 1 0,4-3-53,3-3 1,9 2-1,-1-7 1,0 1 4,2 0 80,-5 5 0,20-3 0,-3 8 0</inkml:trace>
  <inkml:trace contextRef="#ctx0" brushRef="#br0" timeOffset="-1466">1520 261 6967,'-17'-12'-200,"-1"1"0,1 7 1,-1-2 267,1 4 0,-1 2 0,1 0-171,-1 0 0,1 0 0,-1 2 109,1 4 0,5-2 47,1 7 0,7 1-33,-2 5 0,6-5 1,4 0-1,4-1-7,1-1 1,3 4 0,7-7 0,3 1-16,1 0 0,0 6 0,-5-5 1,-3 3-44,-3 0 1,4-7 0,-7 7-1,1 2 0,-2-5 32,-8 3 1,-8-2 0,-4 1-1,-3-5 24,-3-4 1,-5-2-1,-2 0 1,-2 0-4,-4 0 1,0 0 0,-1 0 0,5 0-52,2 0 1,2 6 0,5 0 0,1-2 42,-1-3 0,1-1 0,-1 0 0</inkml:trace>
  <inkml:trace contextRef="#ctx0" brushRef="#br0" timeOffset="-1138">1712 244 7569,'0'-10'-1278,"0"2"1285,0 8 0,2 6 0,2 2 0,2 1 28,-2 5 1,-2 1 0,-2 3 0,2-1 23,3 1 0,-3-1 1,4 1-1,-2 1-33,2 4 0,-4-1 0,6 5 1,-3 0-26,1 0 1,2-3 0,-4 3-1,2 0 1,-2 0 1,-2 0-1,-2 2 1,0-3-27,0-1 0,0-6 0,0 5 1,0-5-69,0-2 0,-2 1 0,-4-3 0,-4-1-30,0-2 1,-5-7-1,3 5 122,-3-2 0,-3-2 0,1-6 0</inkml:trace>
  <inkml:trace contextRef="#ctx0" brushRef="#br0" timeOffset="-838">1887 348 7331,'17'-11'-460,"0"-1"0,1 8 284,0-2 1,-7-1-1,1 1 171,2 2 1,-1 4-29,-1 6 0,1-2 27,-7 7 0,0 1 36,-6 5 1,-6-5-1,-2-2 106,-1-3 1,3 5-1,-6-6-136,-1-2 0,-3 4 1,-1-3-1,-3-1-4,-3-2 1,4-2 0,-5 0 0,5 0-37,1 0 1,1 0 0,0 0-1,-1 0 40,1 0 0,-1 8 0,1 2 0</inkml:trace>
  <inkml:trace contextRef="#ctx0" brushRef="#br0" timeOffset="-392">2323 366 6317,'18'0'4,"-1"0"0,1 0 0,-1 0-14,1 0 0,-1 0 1,-1-2-9,-5-4 0,3 2 0,-6-6 7,1 3 1,-3-5 0,4 4 4,-2-1 1,-3 3 17,-5-6 1,-7 2 0,-5-1 39,-3 5 0,3 4 0,0 2 0,-1 0-36,-3 0 1,-1 0-1,-1 0 1,1 0 22,-1 0 0,1 0 0,-1 2 0,1 2 22,0 2 1,4 5-1,4-3 1,1 2-47,5 3 1,1-3 0,2 2-25,0 1 1,7 3 0,5-1-59,4-3 0,7 2 1,2-9-1,0 1-105,1 2 0,3-4 172,-6 7 0,8 1 0,-4 6 0</inkml:trace>
  <inkml:trace contextRef="#ctx0" brushRef="#br0" timeOffset="2476">507 1117 6451,'12'0'-58,"0"0"74,1 0 1,3 0-1,-1 2 1,-1 2-1,-1 3 1,5 3 0,3 4-1,0 1 1,-1 3-1,-3-1 1,1 1 0,-1-1-1,1 0 1,-1 1-1,1 1 1,-3 2 0,-1 3-1,-5-3-415,-1-1 398,6-3-74,-5-7 0,3 5 0,0-3 75,1 4 0,3-7 0,1-1 0</inkml:trace>
  <inkml:trace contextRef="#ctx0" brushRef="#br0" timeOffset="2716">1206 1117 6299,'-12'6'-8,"2"1"0,1 1 35,-1 0 1,-2 5 0,-5-3-1,-1 2 1,1-2 0,5 3 1,1 5-41,-3-1 0,1 0 0,-1 1 0,4-1 8,3 1 0,-1-1 0,4 1 34,-2-1-30,0 1 0,6-1 0,0 1 0</inkml:trace>
  <inkml:trace contextRef="#ctx0" brushRef="#br0" timeOffset="3168">1590 1344 7569,'0'-18'-360,"0"6"-29,0 1 1,-8 7 305,-3-2 1,-5 4-1,-1 2 1,-3 0 137,-3 0 0,4-5 0,-5-1 0,5 1 27,1 4 1,1 1 0,-1 1-68,1 6 1,-1-3-1,1 7 1,0 1 5,-1-2 0,6 4 0,1-3 0,-1 0-49,2 1 0,3 0 38,7 5 1,0 1-16,0-2 1,7-5 0,5-5-1,4-4 11,1-2 0,1 0 0,1 0 0,2 0-59,3 0 1,-1 0 0,-6 0-1,1-2-16,-1-4 1,1 4-1,-3-7 227,-3 2-6,-4-2-165,-8-1-196,0 2 96,0 24 0,0-5 0,2 11 113,3-9 0,5 3 0,8-7 0</inkml:trace>
  <inkml:trace contextRef="#ctx0" brushRef="#br0" timeOffset="3979">1887 1466 7569,'0'-10'-529,"0"3"0,2 7 427,4 0 1,3 0 65,8 0 1,1-6 0,0-2 32,-1-2 0,-5 1 0,-2-5 1,-3 2 24,-3-1 1,4-3 0,-2-1 12,-2-1 0,-2 1 0,-2-1 4,0 1 1,-2 1 0,-2 3 0,-4 3-28,-2 2 0,-1 1 0,-7 3-20,1-2 0,-1 0 0,0 6-13,1 0 1,6 6 0,-1 1 22,-2 3 0,7-4 34,1 6 0,6-2 1,6 1-33,5-5 1,5 2 0,1-2 0,3-4 4,3 1 0,-4-3 0,7 0 0,-3 0-11,0 0 1,6 0 0,-5 0 0,-3 0-36,-2 0 0,5-5 1,-1-1 22,-2 1 0,-3 2 0,-5-1 27,-1-2 1,-6-1 75,5 1-60,-7 4-17,4-6 7,-8 8 1,0 8 0,0 3 4,0 5 0,0-4 0,0-1 0,0 3 0,0 1 1,0 3 18,0-1 1,0 1-45,0-1 1,0-5 0,2-3-4,4-1 0,-2-3 0,7-5-16,3 0 1,1 0-1,3 0-5,-1 0 1,1-5 0,-3-3 0,-1 1-3,-2-1 1,-1-4-1,7 5 1,-1-4-5,1-2 0,-7 4 1,1-3 10,2-2 1,-7 4 0,-1-1-16,-4-4 61,6 9-36,-6-10 52,6 14-36,-8 2 1,0 10-17,0 7 0,1 1 0,5-1-116,6 1 0,-2-3 0,-1-2 126,-1 0 0,6-10 0,-5 5 0</inkml:trace>
  <inkml:trace contextRef="#ctx0" brushRef="#br0" timeOffset="4151">2568 994 7569,'-12'-5'-159,"1"-1"1,5-6-466,-6 6 252,8 1 372,-4 5 0,8 7 0,0 3 0</inkml:trace>
  <inkml:trace contextRef="#ctx0" brushRef="#br0" timeOffset="4663">3074 1274 7267,'0'-12'-383,"-1"3"1,-3-1 454,-2 0 0,-8 4 1,3-4-77,-5 3 0,-1 1 0,-1 6 1,1 0 26,-1 0 0,1 0 0,-1 0 0,1 0 11,-1 0 0,1 0 0,-1 0 0,3 2-27,3 4 0,-1-2 0,5 7 0,0 3 21,0 1 1,3 3 0,5-1-9,0 1 1,0-1 0,2 1-29,3-1 0,5-1 0,7-3-74,1-1 0,-1-8 1,1 2 38,-1-4 0,1-2 0,-1 0 1,1 0-5,-1 0 0,1-8 0,-3-4 36,-3-3 1,1 3 0,-7 0 0,-2-1 38,-2-3 1,-2 4-1,0 1 173,0-4-176,0 9 0,-6-1-20,0 14 1,1-3 0,5 7 0,0 3 1,2-5 0,3 3-102,7 2 1,-2-5 0,1 1 0,1 0-39,-2 0 1,5-7 0,-3 5 132,3 0 0,3-6 0,-1 6 0</inkml:trace>
  <inkml:trace contextRef="#ctx0" brushRef="#br0" timeOffset="5242">3354 907 7351,'0'-17'-195,"0"-1"0,6 7 0,0-1 1,-1 0 258,3 3 0,-7-1-60,6 4 0,1 6 9,-3 0 1,1 2 0,-6 10 44,0 1 0,2 3 0,2 1 0,2 1-45,-2-1 1,-2 6 0,-2 1-1,0-3 5,0-2 0,2 4 0,2 1 0,1-3-38,-2-1 0,0-3 0,-1 1 1,4-2 0,-2 3 44,7-2 0,1-7 17,6-4 0,-7-4-23,0-2 0,0-2 1,2-2-11,-1-2 1,-6-2 0,5 4 0,3-2-12,1 3 0,3-5 0,-2 2 1,3 2 8,-2 1 0,7 3 0,-1 0 0,-3 0-7,1 0 1,-4 7-1,0 1 1,1 0-11,-1-1 0,1 7 8,-1-2 0,-7 3 0,-4 3 1,-5-1-1,-2 0 1,-5-1-4,-6-4 1,-3 3-1,-3-5 1,1 1 2,-1 1 0,-1-6 0,-2 4 1,-3-3-4,3-3 0,2-2 0,1-2 0,1 0-6,-2 0 0,1 0 1,-3 0-1,-3 0-73,3 0 0,2 0 1,1-2 37,1-4 0,7 3 1,2-7-1,2 0-192,0 0 0,1 4 238,5-5 0,7-1 0,3-5 0</inkml:trace>
  <inkml:trace contextRef="#ctx0" brushRef="#br0" timeOffset="5550">3929 872 7267,'0'-11'-1108,"3"1"1162,3 2 0,-2 2 108,7 6-131,-7 0 1,4 8-1,-8 4 32,0 3 0,0 3 0,0-1 1,0 1 17,0-1 0,0 3 0,0 1 0,0 2-43,0-2 0,6 5 0,0-1 0,0 2-27,1 4 1,-5-6 0,4 1 0,-4-3-64,-2 0 0,6 0 0,0-5 0,0-1-151,1 1 0,-3-1 1,6 1-278,-2-1 480,5 1 0,-3-9 0,7-1 0</inkml:trace>
  <inkml:trace contextRef="#ctx0" brushRef="#br0" timeOffset="5901">4192 1274 7337,'12'-6'0,"-3"-2"0,1 1-90,-1-1 0,4 2 0,4 6 0,-1 0-15,3 0 0,-7 0 1,-1 0 12,3 0 83,1 0 0,-3-2 0,-2-5 1,-3-3 1,-1 0-1,-6-2 21,0-1 0,-7-3-13,-5-1 1,-4 7 0,-1 4 11,-1 3 1,-1 3 7,-5 0 0,5 7 1,-4 1-1,6 1 22,5 5 1,-2 2 0,9 1 31,1 1 0,1-1 1,3 0-119,0 1 0,3-4 0,1 1 0,11-4 19,6 3 1,1-4 0,7 2 0,2-1-135,2-1 159,2 4 0,0-11 0,0 5 0</inkml:trace>
  <inkml:trace contextRef="#ctx0" brushRef="#br0" timeOffset="6345">5013 1204 7092,'12'-13'0,"-4"1"0,1-2-121,-5-1 1,-2 5-1,-2-2 7,0-1 0,-2 5 49,-5 2 0,-2 4 0,-8 2 0,0 0 68,-1 0 1,-5 0 0,-2 0 0,5 0 46,1 0 1,0 0-1,3 0 1,-2 0-33,0 0 1,1 0-1,2 2-13,2 4 1,6-2 0,7 8 0,0 1-1,0 3 1,0-5 0,0 1-1,2 0-14,3-3 0,6 7 1,6-6-1,0 1 26,1 1 0,0-6 1,-2 5 15,3 2 1,-2-2 0,1-2 0,-1 1-5,1-1 0,-4-3 0,1 4 0,-6 0-41,-1 0 1,4-5-4,-6 7 0,-1-7 28,-5 8 1,-7-10 0,-5 3 4,-3-4 0,-3-2 0,1 0 0,-1 0-39,1 0 0,-1 0 0,1 0 1,-2 0-73,3 0 0,-2 0 0,0 0 0,1 0-92,0 0 0,5 0 185,0 0 0,1 0 0,-6 0 0</inkml:trace>
  <inkml:trace contextRef="#ctx0" brushRef="#br0" timeOffset="6549">4926 1222 6392,'9'-18'0,"-5"3"0,-8 3 341,-8 6 1,-3 6-459,-2 6 0,-2 4 1,3 7-1,-2 1 85,0-1 0,-1 2 0,-2 3 0,-4 1-10,-2-2 1,0 1 0,-4-1 0,0 2-115,1-1 156,-4-4 0,-7 8 0,-4 1 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5.550"/>
    </inkml:context>
    <inkml:brush xml:id="br0">
      <inkml:brushProperty name="width" value="0.08571" units="cm"/>
      <inkml:brushProperty name="height" value="0.08571" units="cm"/>
      <inkml:brushProperty name="color" value="#5B2D90"/>
    </inkml:brush>
  </inkml:definitions>
  <inkml:trace contextRef="#ctx0" brushRef="#br0">1 18 7627,'11'0'-280,"1"0"1,0 0 0,5 0 343,1 0 1,-1 0-27,1 0 1,-7 0 0,1 0-1,1-3-4,3-2 0,1 3 1,3-4-1,1 4-21,2 2 0,1 0 0,-5 0 0,2 0-55,3 0 1,5 0 0,-6 0 0,-1 0-19,-3 0 1,4 0 0,0 0 0,-1 0-26,-3 0 0,-1 0-185,-1 0 0,1 0-101,-1 0 371,-7 0 0,-2 0 0,-8 0 0</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6.121"/>
    </inkml:context>
    <inkml:brush xml:id="br0">
      <inkml:brushProperty name="width" value="0.08571" units="cm"/>
      <inkml:brushProperty name="height" value="0.08571" units="cm"/>
      <inkml:brushProperty name="color" value="#5B2D90"/>
    </inkml:brush>
  </inkml:definitions>
  <inkml:trace contextRef="#ctx0" brushRef="#br0">1 0 6550,'2'10'-269,"4"-4"1,-5-2 275,5 1 103,-4-4 0,0 9-60,4-3 0,4-6 93,7 5 0,1-4 0,-1-2-134,1 0 1,-1 0-1,0 0 1,1 0 12,-1 0 0,8 0 0,0 0 0,-1 0 13,2 0 1,5 0 0,-4 0-1,3-2-5,-2-4 0,0 5 0,2-6 0,-2 5-22,-4 2 0,8 0 1,-9 0-1,-2 0-105,-1 0 0,-3 6 0,-1 3 0,2-1 97,0-2 0,-1 7 0,0-2 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7.541"/>
    </inkml:context>
    <inkml:brush xml:id="br0">
      <inkml:brushProperty name="width" value="0.08571" units="cm"/>
      <inkml:brushProperty name="height" value="0.08571" units="cm"/>
      <inkml:brushProperty name="color" value="#5B2D90"/>
    </inkml:brush>
  </inkml:definitions>
  <inkml:trace contextRef="#ctx0" brushRef="#br0">0 367 7264,'8'10'-408,"-6"-2"1,8-8 420,-4 0 0,-3 0 28,9 0 1,-6-2-14,6-4 1,-7 3-1,7-9-17,2-2 1,-5 4 0,3-1-17,1-3 1,1-2-1,0 2 1,-5-1-3,-1 4 1,4-1-1,-4-5 5,1-1 0,-5 1 0,4-1 1,-2 1-1,0-1 0,-3 1 1,5-1 0,-2 1 0,-2-1 22,-2 1 1,4 5 0,-1 1 78,-1-3-41,-2 6-109,-2 1 39,0 7 0,0 7 0,0 5 15,0 4 0,0 1 1,0 2-1,0 3 15,0 1 1,0 6-1,0-4 1,0 3 0,0 3 0,0 4 1,0 3-1,0 5-4,0 2 0,0-4 1,0 5-1,0 2-6,0 3 0,0 1 1,0 1-1,0 0-19,0-1 1,0 1-1,0-1 1,0-1-4,0-5 0,0 2 1,0-6-1,0-4 24,0-2 1,2 0 0,2-2-1,2-1 2,-2-3 1,-2-3-1,-2-6 1,0 3 19,0-4 1,0 0-1,0-2-27,0 0 0,0-2-70,0 2 0,0-6-17,0 0 70,0-9 0,-2 6 21,-4-9 1,2 0-6,-8 0 1,7 0-43,-7 0 1,0 0-38,-5 0 1,-1 0 49,1 0 1,-1 0-1,1 0 9,0 0 0,-1 0 41,1 0 1,5 0 59,0 0 2,8 0-76,-3 0-8,7 0 1,2 0-1,3 0 40,7 0 1,-2 0 0,1 0 8,3 0 0,2 0 0,1 0 1,0 0 11,1 0 1,-1 0 0,1 0 0,-1 0-19,1 0 1,-1 0 0,1 0-1,-1 0-72,1 0 0,-1 0 0,1 0 0,-1 0-113,1 0 1,-7 0 0,1 0-229,1 0 1,3 0-265,1 0 629,-7 0 0,6 0 0,-7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0.569"/>
    </inkml:context>
    <inkml:brush xml:id="br0">
      <inkml:brushProperty name="width" value="0.08571" units="cm"/>
      <inkml:brushProperty name="height" value="0.08571" units="cm"/>
      <inkml:brushProperty name="color" value="#5B2D90"/>
    </inkml:brush>
  </inkml:definitions>
  <inkml:trace contextRef="#ctx0" brushRef="#br0">52 157 6546,'0'-9'23,"0"1"0,-2 8 149,-3 0-114,3 0 0,-8 6 0,6 1 1,-2 3-15,2 4 1,1 1 0,-1 3 0,-2-1-31,2 1 0,2-7 0,2 1-14,0 1 0,0 3 1,2-1 7,4-3 0,3 2-1,9-9 0,-1 1 0,1-6-4,-1 0 0,1-6 0,-1-1 0,1-1-7,-1 0 1,-5-5 0,-1 1-5,3-4 14,2-1 0,-7 0-23,-1-1 18,-8 1 1,0-1 0,0 1 0,0-1-35,0 1 0,-2 5 1,-4 2-64,-5 3 1,-7 1 0,-3 6-306,-2 0 347,-1 0 1,7 0 0,-1 2-1,1 2-91,-1 1 1,3 9 144,3-2 0,-3 3 0,5 3 0</inkml:trace>
  <inkml:trace contextRef="#ctx0" brushRef="#br0" timeOffset="462">402 105 6559,'6'11'150,"-1"1"-133,-1 2 1,0-1 0,0 1 29,2-3 0,0 1-221,-6 6 225,0-9 32,0-1-59,0-8 0,0-2-17,0-4 1,0-3-1,0-9 1,0 1 0,2-1-51,3 1 51,-3-1 0,14 3 167,-5 3-163,5-3-2,-6 13 25,5-6 1,-5 2-1,7 0 36,1 2 1,-1 2-1,1 2 1,-1 0-37,1 0 1,-1 0-1,1 2-60,-1 4 1,-1-2 0,-3 6 0,-3-1-121,-2 1 1,-2-4 0,-6 6-60,0 1 1,0 3 0,-2-1-78,-4-3 281,4 3 0,-14-13 0,7 6 0</inkml:trace>
  <inkml:trace contextRef="#ctx0" brushRef="#br0" timeOffset="862">856 157 7569,'17'0'-190,"-7"0"1,0 0 0,-6-2 61,1-4 0,7 3 0,-4-7 0,1 0 134,5 0 0,-4 7 0,-1-5 35,-1 0-12,-2 6 36,2-13-42,-6 13 0,13-14-6,-13 6 0,8 1 1,-6 1 113,2 0-112,-1 6 1,-7-11-21,-3 7 1,-5 0-1,-8 6 18,1 0 0,5 6 0,3 2 1,-1-1 10,0 1 0,6 6 1,-1-3 29,3 5 1,-4 1 0,0 1-2,2-1 0,2 1 0,4-1-2,4 1 1,-2-7 0,7-1 10,3-2 1,2 0-1,1-5 1,0 3-20,1-2 0,-1-2 1,1-2-1,-1-2-117,1-4 0,-1 4 1,1-3-328,-1 3 0,-5-4-104,-1 0 501,-7 0 0,4 14 0,-8 2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10:01:15.913"/>
    </inkml:context>
    <inkml:brush xml:id="br0">
      <inkml:brushProperty name="width" value="0.08571" units="cm"/>
      <inkml:brushProperty name="height" value="0.08571" units="cm"/>
      <inkml:brushProperty name="color" value="#E71224"/>
    </inkml:brush>
  </inkml:definitions>
  <inkml:trace contextRef="#ctx0" brushRef="#br0">158 1310 7564,'-16'-17'-94,"5"-1"1,5 10-82,12 8 0,3 6 1,9 8-1,-1-1 80,1 7 0,-1-3 1,1 9-1,-1-3 83,1 0 0,-1 0 1,-1-3-1,-3 1-6,-1 2 0,-2 1 1,1-7-1,-3 1 29,0-1 0,-6 1 1,3-1 56,-3 0-25,-2-7-46,0-2 3,0-8 1,-2 0 0,-1-2-39,-3-4 1,0 2 0,6-7-55,0-3 1,0-1 0,0-3 24,0 1 1,0 5 66,0 0 0,0 1 0,0-7 0</inkml:trace>
  <inkml:trace contextRef="#ctx0" brushRef="#br0" timeOffset="-847">280 3842 7370,'-17'-7'-294,"1"-3"0,3-7 0,3-1 294,2 1 0,-4-1 0,7-1 0,1-5 27,2-5 0,2 0 0,2-4 1,2-4-26,1 0 1,1 1 0,-6 1 0,2 0-1,4 0 1,-2 0 0,6-2 0,-1-2 31,1-2 0,0-5 0,3 3 0,-1 1 22,2-1 0,1-6 0,3 3 16,-1-5-56,0-1 1,9 0 0,3-3 0,2-1 20,-2-2 1,4-8 0,-2 2 0,6-2 0,4 2 1,-1 5 0,-3 13-1,0 5-13,-2 4 0,8 10 1,-14 6-1,-2 5 22,0 5 0,-7 7 1,3-2-849,-4 4 475,-9 2 1,-2 8 0,-10 3 325,-4 5 0,-4 1 0,-7 1 0</inkml:trace>
  <inkml:trace contextRef="#ctx0" brushRef="#br0" timeOffset="-642">699 1974 7569,'12'-18'-81,"0"1"1,-7-1-112,7 1 1,0 1 188,5 5 1,1-3 0,1 8 0,4 2 68,6 3 0,-1 1 0,1 1 1,0 7-102,-2 10 1,-2 7 0,-7 10 0,-3 2-98,-3 3 0,-4 5 0,-8 6 1,0-1-72,0 2 1,-2-1 0,-4 11 202,-6-2 0,-11 6 0,-4-4 0</inkml:trace>
  <inkml:trace contextRef="#ctx0" brushRef="#br0" timeOffset="2295">193 1363 7199,'-27'0'0,"3"0"0,5 0 0,1 0-96,1 0 0,5-2 1,1-2-1,-3-4 142,-1-2 0,5-1 0,2-7 0,2-1-41,1-5 0,-1 3 1,6-8-1,0-2 2,0-2 1,7-4 0,5-2 0,6-3-8,5-3 1,4 0-1,8-3 1,0 3 41,0 2 0,6 3 0,-1 7 0,-1 4-28,-2 5 0,-4 7 0,-2 5-209,-2 6 197,-8 4 1,5 2 0,-9 2 0,1 4-12,-1 6 1,-5 5 0,-3 7-1,-1 5 2,-4 4 1,-4 4-1,-8 3 1,-7 7 1,-7 3 0,-9 3 0,2-1 1,-4 1 41,-2-1 1,-2-5 0,-1-3-1,-3-1-17,2-4 1,2-4 0,2-4-1,0-4 26,0-2 1,8-2 0,4-7 0,4-5 142,1-5-183,8-4 0,7-2 0,12-2 1,11-2 4,5-1 0,4-7 0,8 6 0,4 2-6,5 2 0,-3 2 0,0 0 0,-3 2-3,1 4 0,6-2 0,-7 8 0,-1 1-8,-2 3 1,-4-5 0,-2-1 0,-2-2 24,2-4 0,0 3 1,0-1-1,-2-2-12,3-2 0,-5-2 0,2-2 1,0-2-1,-2-2 1,4-7 0,-8 1 0,1-3-97,1-3 0,-6 1 1,5-3-1,-7-1 37,-5-2 1,3-6 0,-5 3 0,0 1 86,-5 0 0,-3 2 175,-2 5 0,0 7-177,0-1 1,6 10 0,2 0-41,2 6 0,-1 4 0,5-4 0,-2 3-176,1 3 0,3-4 0,1 5-83,1 3 1,-1 2 0,1-1-43,-1-3 1,-5-4 307,-1-8 0,-7 0 0,4 0 0</inkml:trace>
  <inkml:trace contextRef="#ctx0" brushRef="#br0" timeOffset="2433">1153 978 7541,'-17'-33'0,"-1"4"17,1 6 0,1 4 0,3 3 0,3 2-212,2 3 0,3 9 0,5 2-120,0 10 1,1 5 0,5 4 314,6 5 0,3 3 0,3 8 0</inkml:trace>
  <inkml:trace contextRef="#ctx0" brushRef="#br0" timeOffset="3479">1800 1066 7569,'0'-18'0,"0"1"0,0-1-147,0 1 1,-6-7-190,0 1 0,-6 0 327,6 5 1,-7 1 0,1 0 134,-3-1 1,-9 3-1,-1 3 1,0 6-29,0 4 0,-6 2 0,3 2 1,-1 4-61,0 6 1,8 5 0,-2 4-1,3 5 8,3 1 0,1-4 1,5 4-1,5 0-87,4 1 0,2-7 0,0 2 0,0-3-17,0-3 1,8 0 0,3-1 0,5-4-13,1-7 1,3-3 0,1-2 0,2-2 23,-1-3 0,-3-5 1,-2-9-1,1-3 21,-1-1 0,-1-2 0,-2 5 0,-5 1 140,-1 3 0,0 5-8,-2-1 0,-5 6-84,5 12 0,2 6 1,-2 11-1,0 6 18,1 4 0,1 8 1,6 0-1,-3-1-19,3 3 0,2 2 0,1 7 0,1-1-32,-1-5 1,0 5-1,-1-7 1,-2 3-22,-3-1 1,-5-7 0,4 2 0,-3-4-24,-3-2 0,0-2 0,0-4 0,2-6-148,-2-4 144,-2-1 1,-2-10 0,0-10 88,0-14 0,0-3 1,-2-12-1,-2-4-49,-2-4 1,-2-8 0,4 3 0,-1-3 18,1-1 1,2-7-1,2 9 1,0-5-2,0-1 0,6-2 1,-1-3-1,1-1 0,2 2 1,-4-4 0,6 0 0,-3-1-6,-3 1 0,4-4 0,-2 8 0,-2 4 27,-2 3 0,-2 10 0,0 0 1,0 8 96,0 8 1,-2 6-70,-4 5 1,4 6-1,-4 12-24,4 6 1,2 9 0,0 4-1,2 2 48,4 4 1,-2 2 0,8 2 0,1 0-58,3 0 0,-1-8 1,-1-1-1,-3-3-15,3 0 1,1 0 0,3-5-1,-1-1-36,1 1 1,-1-8-1,1-5-129,-1-3 1,1-2 0,-1-2 0,1-3 59,-1-7 0,1-6 0,-3-5 0,-1-4 108,-3 0 0,-5-4 0,4 7 0,-2 3 361,-5 2-245,7 1 1,0 9 0,7 5-66,1 8 1,-3-1-1,-1 9 1,-2 2-22,1 1 0,3 3 1,1-3-54,1-3 0,-3-2 1,-1-7-1,-3 3-15,3-2 0,-4-2 1,1-2-15,3 0 1,-1-8 0,-1-3-74,-6-5 0,-4-7 0,-2-2 1,0-3 84,0-3 1,0-2 0,0-2-1,0 2 103,0 4 0,-6-2 0,0 8 0,2 2 776,2 1-810,2 11 1,2 1 0,4 10-1,6 6-1,3 9 0,5 0 1,1 9-1,2-3-90,-1 0 0,-1 6 1,0-3-1,3-1-80,-3 0 0,-2 4 0,-1-6 0,-3 1-20,-3 1 1,4-6 0,-7 5 0,3-5-183,0-1 0,-9-1 339,3 0 0,-4-7 0,-2-2 0,0-8 0</inkml:trace>
  <inkml:trace contextRef="#ctx0" brushRef="#br0" timeOffset="3595">2830 786 7569,'-6'-29'12,"0"0"1,-2 2 0,5-4 0,-3 4 126,2 1 0,2-3 0,4 4 0,4 0-139,5 0 1,13-6-1,7-1 1,8-4-100,7-5 1,8-2-1,9 2 1,6-5-120,3-5 0,14 1 218,1 3 0,-42 22 0,1 0 0,41-20 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8.378"/>
    </inkml:context>
    <inkml:brush xml:id="br0">
      <inkml:brushProperty name="width" value="0.08571" units="cm"/>
      <inkml:brushProperty name="height" value="0.08571" units="cm"/>
      <inkml:brushProperty name="color" value="#5B2D90"/>
    </inkml:brush>
  </inkml:definitions>
  <inkml:trace contextRef="#ctx0" brushRef="#br0">1 18 6685,'0'-10'-76,"0"2"1,7 8 87,5 0 0,3 2 0,3 2 0,-1 2 60,1-2 0,1-2 1,3-2-1,3 2-52,2 3 0,-4-3 0,6 4 0,2-4-23,2-2 1,2 6 0,-2 0 0,-2-2 36,-2-2 1,6-2 0,5 0 0,-1 0 33,-1 0 0,-3 0 0,0 0 0,-2 0 2,-4 0 0,4 0 1,-6 0-1,1 0-10,2 0 0,-9 0 0,3 0 0,-5 0-86,-1 0 1,-2 0 0,3 0-320,-2 0 190,-8 0 0,-1 3-436,-8 1 591,-8 6 0,-1 7 0,-8 1 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2.045"/>
    </inkml:context>
    <inkml:brush xml:id="br0">
      <inkml:brushProperty name="width" value="0.08571" units="cm"/>
      <inkml:brushProperty name="height" value="0.08571" units="cm"/>
      <inkml:brushProperty name="color" value="#5B2D90"/>
    </inkml:brush>
  </inkml:definitions>
  <inkml:trace contextRef="#ctx0" brushRef="#br0">123 804 6594,'-6'-12'-253,"0"1"1,-1 7 427,1-2 82,4 4-11,-6-6-181,8 6 0,2-11 22,4 7-130,-4 0-4,6 6 50,-8 0 1,2 8-1,1 3 22,3 5 1,0 1-1,-6 1 8,0-1 1,0 1 0,0-1 0,0 3 24,0 3 1,0-4 0,2 7-1,2-1-27,2 4 0,0 4 0,-6 2 1,0 2-22,0 4 0,0-3 0,0 7 0,2 0 19,3-1 0,-3 1 0,6 3 1,-2-3-41,0-2 0,-1-3 1,-3-3-1,2 0 28,2-2 1,0 4 0,-6-12-1,2 2-11,4 0 0,-4-5 1,3 3-1,-3-2-26,-2-4 0,0 1 0,0-1 0,0 2-45,0-1 1,0-9 0,0-1 0,-2-1-40,-3-1 1,1 4-1,-8-8 1,-1-1-182,-3 3 0,-1-6 285,-1 4 0,-7-4 0,-2-2 0</inkml:trace>
  <inkml:trace contextRef="#ctx0" brushRef="#br0" timeOffset="1497">36 856 7569,'-10'-7'-603,"2"5"1,2-8 592,1 4-34,-1 4 1,8-11 116,4 7 0,3 0 0,9 6-17,-1 0 0,1-6 0,-1 0 0,1 2-28,-1 2 1,1 2 0,1 0-1,4-1-30,6-5 1,4 4 0,2-4 0,2 4 2,4 2 1,-4 0 0,5 0 0,1 0 5,4 0 1,-3 0 0,1 0-1,0 0 53,-1 0 0,-3 0 0,4 0 0,-3 0-25,-3 0 1,-2 0-1,-2 2 1,-2 2 0,-4 2 1,4 5 0,-6-3 0,0 0-50,-3 0 0,-3 3 0,0-3 0,3 0-9,-3-1 0,-2 7 0,-1-4 13,-1-1 0,-5 7 0,0-4 0,-1 3 4,-1 3 0,0-1 0,-7 1 0,3-1-4,-2 0 1,0 1-1,0-1 1,2 3-6,-2 3 1,-2-3 0,-4 3 0,-4-4 8,-6-1 1,2 5-1,-1 0 1,-3-1 29,-1-3 1,-5-2-1,-3 1 1,-4-1 6,0 1 0,-6-1 1,2-1-1,-6-3-23,-4-1 1,-6-2 0,5 3 0,-3-3-53,-3-2 1,-3 3-1,-1-3 1,-1 0 24,1 0 0,5 0 0,3-5 0,1 3 13,4-2 1,-3 0 0,3 0 0,4 2-4,4-2 1,4-3-1,-4 1 1,3 2-2,3 2 0,2 0 0,5-6 94,1 0 11,0 0-99,7 0 0,10 0-92,12 0 0,-3 0-91,3 0 38,-1 0 166,-1 0 1,0 0 24,-4 0-15,-4 0-19,5 0 96,-7 0 65,0 0-116,8 0 0,-4 0 1,8 0-40,1 0 0,3 6 1,1 0-1,1-1-26,-1 3 0,6-4 0,1 6 0,-1-1 12,2 1 1,2-4 0,8 4 0,0-1-2,0 1 1,0 2 0,0 5 0,0 1-2,0-1 0,0 3 0,0 1 0,0 2 15,0-1 0,0-3 0,0-2 0,-1 3-4,1 3 0,6-5 0,0 1 0,-2-5-8,-2-1 1,-3 1 0,1-1 0,-2-3 36,-3-2 0,1 3 0,-8-3-18,-2 2 0,-1 0 1,-5 3-49,-3-1 1,1-6-9,-7 5 1,0-5 0,-4 4-147,4-2-39,-4-3 1,7-5-1,-5 2-355,2 4 575,8-4 0,-12 6 0,5-8 0</inkml:trace>
  <inkml:trace contextRef="#ctx0" brushRef="#br0" timeOffset="2467">1677 123 7569,'-17'0'-587,"5"0"0,1 0 543,-3 0 0,-1 0 0,-3 0 115,1 0 0,-1-2-25,1-4 1,5 2 0,2-7-27,3-3 0,1 4 1,6-1-28,0-3 1,0 4-1,2 1 3,4 1 0,3-4 1,9 6-1,-1 3 3,1 1 0,-1 2 1,1 0-1,1 0 5,4 0 0,-3 0 0,3 0 1,-4 2-5,-1 3 1,-1-1 0,1 6 0,-3 0-2,-3-1 0,3 3 0,-5 5-1,0 1 1,-2-6 0,-8-1-1,0 3 1,0 1 0,0 3 0,0-1 0,0 1 1,-8-1-1,-2 1 1,-2-1 0,1 1 0,1-1 0,-3 0 0,1-1 0,-2-4 0,5 3 1,-1-3-1,0 1 9,1-1 0,3 4 0,-4-5-3,2 5 1,0-1 0,5-1 0,-3-3-16,2 3 1,-4 2 0,2 1-1,0-1-31,-1-5 1,5 5 0,-4-5 0,2 3 19,-2-2 0,4 3 135,-3-3-9,3-4 0,4-1-49,3-7 1,5 0 0,7 0 4,1 0 0,-1 0 0,1 0 1,-1 0-16,1 0 0,1 0 0,3 0 0,1 0 13,-2 0 0,6 0 1,1 0-1,1 0-12,0 0 1,0 0 0,4 0 0,-4 0-9,-6 0 1,2 0 0,-1 0 0,-3 0-159,-2 0 0,-1 0-234,-1 0 1,-1 2-429,-4 4 780,-5 4 0,-14 7 0,-3 1 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1.080"/>
    </inkml:context>
    <inkml:brush xml:id="br0">
      <inkml:brushProperty name="width" value="0.08571" units="cm"/>
      <inkml:brushProperty name="height" value="0.08571" units="cm"/>
      <inkml:brushProperty name="color" value="#5B2D90"/>
    </inkml:brush>
  </inkml:definitions>
  <inkml:trace contextRef="#ctx0" brushRef="#br0">384 192 7569,'18'-5'0,"0"-1"-179,-1 2 1,-6-4-582,2 2 709,-2-7 1,7 5 0,-3-6 0,-1 5 110,-3 1 0,-5 0 0,3 2 5,0-5 1,-3 1-1,-6-2 1,0 7 50,0-7-127,0 0 1,-9 3 0,-3 1 0,-2 2-2,-5 0 0,3 0 0,-4 6 0,-2 0 1,0 0 1,-9 0 0,2 0 0,-3 2 0,3 4 0,-4-4 0,6 6 0,-2-2 7,0-1 1,8 9-1,-3-4 1,5 1 4,2 1 0,5-6 0,2 5 14,2 3 1,3 2 0,5 1-6,0 1 1,2-3 0,3-1-1,5-3 29,0 3 0,11-4 0,-3-1 0,3 1-21,4 0 0,-4-5 0,7 5 0,-1 0-28,0 0 1,-6-7 0,4 5 0,-1-2-5,-1 0 1,0 6-1,-5-5 1,-1 1 6,1 0 1,-1 5 0,1-3 0,-3 2-20,-3-1 0,1 1 0,-7 5 17,-3 1 0,0-1 27,-3 1 1,0-1-1,0 1 9,0-1 1,-6-5 0,-1-2-23,-3-3 0,4 7 0,-7-4 0,0-1 1,-4 5 0,-5-8 0,0-3 21,-1 0 0,3-3 0,-1 0 0,-3 0 3,3 0 1,-4 0 0,2 0 0,1 0-69,3 0 1,-5-3 0,-1 0 0,0-3 14,0 2 1,0-4 0,3 1-1,-1-1-116,2-1 0,7 2 1,4 1-111,3-5 0,1 1 248,6-2 0,7 1 0,3-7 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1.753"/>
    </inkml:context>
    <inkml:brush xml:id="br0">
      <inkml:brushProperty name="width" value="0.08571" units="cm"/>
      <inkml:brushProperty name="height" value="0.08571" units="cm"/>
      <inkml:brushProperty name="color" value="#5B2D90"/>
    </inkml:brush>
  </inkml:definitions>
  <inkml:trace contextRef="#ctx0" brushRef="#br0">525 105 7436,'7'-17'-354,"-5"5"265,3 0 1,0 9 0,-1-5-29,2 0 1,0 4 109,-6-7 1,-2 7-18,-5-2 1,-2-2 0,-8 2 0,-3 2 37,-4 2 0,6 2 1,-8 0-1,3 0-1,-1 0 0,-4 0 0,4 0 0,1 0-3,-2 0 0,5 6 1,-5 2-1,2 2-6,0 3 0,-1-3 0,7 2 0,1 1-12,5 3 0,-3 1 0,8 1 0,2-1-12,2 1 1,2-1 0,0 1 0,2 0 11,4-2 0,-2 1 0,10-4 0,3-4 20,5-1 0,3 4 0,-2-5 0,4 2 3,0-2 0,6 5 0,-6-7 0,3 1 0,-2 3 1,-6-8 0,3 7 16,1-1 1,-8 2-1,4 5 1,-6-5-27,-5-2 0,-7 7 0,4-4 0,-2 2-2,0 0 0,0-2 1,-6 8-14,0 0 0,0 0 0,0-2 4,0 2 0,-2-3 0,-2-1 0,-5-4 54,0-3 0,-2 6 1,-8-6-1,0 1 11,-4-1 0,1-1 1,-4-6-1,0 0-17,5 0 0,-4 0 0,2 0 0,2 0-4,1 0 1,-3 0-1,0 0-96,1 0 0,-3 0 0,2-2 0,1-2-130,3-1 1,1 0-1,1 5 1,0 0 186,-1 0 0,-7-8 0,-2-3 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2.970"/>
    </inkml:context>
    <inkml:brush xml:id="br0">
      <inkml:brushProperty name="width" value="0.08571" units="cm"/>
      <inkml:brushProperty name="height" value="0.08571" units="cm"/>
      <inkml:brushProperty name="color" value="#5B2D90"/>
    </inkml:brush>
  </inkml:definitions>
  <inkml:trace contextRef="#ctx0" brushRef="#br0">36 105 6090,'-18'0'387,"8"0"-362,3 0 34,7 0-23,0 0 0,7 0 0,5 0-5,4 0 0,1 0 0,1 0 0,-1 0-20,0 0 1,9 0-1,3-2 1,4-2-11,2-2 1,0 0-1,-2 6 1,-2 0 10,-2 0 0,-2 0 0,4 0 0,-2 0-26,2 0 0,2 0 1,2 0-1,0 0 0,0 0 1,6 0 0,1 0 0,1 0 11,0 0 0,5 0 0,-1 0 1,1 0-4,-1 0 0,3 0 1,-3 0-1,1 0 1,-1 0 0,3 0 1,-3 0-1,2 0 1,-3 0 1,8 0 0,-3 0-1,-1 0 58,1 0 1,9 0-1,-10 0 1,1 0-20,-3 0 0,-1 0 1,7 0-1,1 0-14,-3 0 0,6-2 1,-7 0-1,3-5-2,-4 3 0,9 2 1,-9 2-1,3-1-7,1-5 1,-6 3 0,11-5 0,-5 3 8,-2-1 1,1 0 0,-1 6 0,-1-2 20,-5-4 0,5 4 1,-7-4-1,3 4 20,-1 2 1,-5-5 0,6-1 0,-1 2-24,-1 2 1,4 2 0,-1 0-1,0 0-45,-2 0 1,5 0-1,-6 0 1,1 0 11,1 0 1,-8 0-1,2 0 1,-4 0-5,-2 0 0,3 0 1,-1 0-1,-4 0 5,0 0 0,-2 0 0,0 0 0,-4 0-27,-1 0 0,-3 0 0,-6 0 0,1 0-137,-2 0 1,3 0-991,-2 0 1146,-8 0 0,0 8 0,-9 1 0</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5.028"/>
    </inkml:context>
    <inkml:brush xml:id="br0">
      <inkml:brushProperty name="width" value="0.08571" units="cm"/>
      <inkml:brushProperty name="height" value="0.08571" units="cm"/>
      <inkml:brushProperty name="color" value="#5B2D90"/>
    </inkml:brush>
  </inkml:definitions>
  <inkml:trace contextRef="#ctx0" brushRef="#br0">490 105 7569,'17'0'-208,"-1"-2"27,-4-3 1,3 3 88,-4-4 1,-1 4-1,2 0 5,1-4 0,-3 2 100,3-7 1,-10 5 22,2-6 1,-10 2 0,-7-1-42,-4 5 0,-1-2 0,-1 2 0,1 3-14,-1 1 0,-1 2 0,-4 0 0,-6 0-9,-4 0 1,-2 0 0,2 0 0,0 0 40,-2 0 0,10 0 1,-10 0-1,4 0 6,4 0 1,-5 5 0,9 3 0,2 2-9,1 3 1,5-3-1,1 2 1,5 1-22,1 3 0,-4-4 0,6-1 0,3 3 10,1 1 0,4-3 1,1 0-1,5-1-1,2-1 1,2 4 0,5-7 0,2 1 5,5 0 0,-5 0 0,6-5 0,-1 3-13,-1-2 1,0-2-1,-5-2 1,-3 2 4,-3 4 1,3-4 0,-2 4 28,1-4 0,4-2 1,-1 2-21,1 3 0,-1-3 0,1 6 0,-1-2-4,1 0 0,0 5 1,-1-3-1,0 2 6,1 3 0,-1-3 0,-1 2 1,-3-1-46,-1-1 0,-3 6 19,3-5 0,-1 3 1,-8-1 10,3-1 1,-1 0 0,-6 3-1,-3-1 8,-2-3 0,-6-5 0,4 4 1,0 0 4,-7-1 0,0-5 0,-3 2 0,1-4 40,-1-2 1,-1 0 0,-2 0 0,-5 0-3,0 0 1,-2 0 0,-3 0-1,2 0-17,-2 0 0,0-6 0,1 0 0,7 1-32,4-3 1,-5 6 0,1-4-63,2 4 1,7-4 0,3 0-162,-3 3-451,6-7 679,1 0 0,14-7 0,3-1 0</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6.031"/>
    </inkml:context>
    <inkml:brush xml:id="br0">
      <inkml:brushProperty name="width" value="0.08571" units="cm"/>
      <inkml:brushProperty name="height" value="0.08571" units="cm"/>
      <inkml:brushProperty name="color" value="#5B2D90"/>
    </inkml:brush>
  </inkml:definitions>
  <inkml:trace contextRef="#ctx0" brushRef="#br0">576 123 7504,'16'-2'-185,"-4"-4"65,3 4 0,-12-8-105,9 4 0,-7 3 159,1-9 1,-6 8 104,-6-2 1,1 2 0,-7 0-26,-1-1 0,-2-7 0,-3 6 49,1 2 1,0-4 0,-3 3 0,-1 1-16,-2 2 1,-3-4-1,5 0 1,-2 2-39,1 2 1,1 2-1,0 0 1,-3 0-29,3 0 1,0 2 0,-1 2 0,-1 4 15,2 2 1,1-5-1,3 5 1,-1 0-9,1 0 1,5-5 0,3 7 0,1 2-26,4 1 0,2-3 1,2-1 24,0 3 1,0 2 0,2-1 0,2-1 7,2-3 0,7-1 0,-1 4 0,5-3-5,7 3 1,-5-1 0,6 1 0,-1-4 4,-2-3 1,8 5 0,-5-4 0,0 0 13,1-1 1,-3 1-1,-6-4 1,1 2 33,-1-2 1,1 0 0,-1-1-33,1 3 1,-1 2-1,1-4 1,-1 2-36,0-2 0,-5 3 0,0 1-26,1 2 1,1 2-1,-1 3 1,-3-1 37,-2-3 0,-2 1 0,-4 5 4,4 1 0,-5-1 0,5 1 12,-5-1 1,-1 1 0,0-1-1,0 1 27,0-1 0,-1 1 0,-2-1-30,-3 0 0,-2-5 0,4 0 0,-4-1 22,-2-1 0,4 4 0,-6-8 1,-2-3 17,-8-1 1,0 4 0,-5 0-1,1-2-15,-2-2 0,1-2 0,-4 0 0,4-2 2,2-4 1,-4 4-1,3-6 1,1 3-28,0-1 0,2-6 0,5 6 6,1 2 0,-1-3 0,1 1-13,-1 2 0,1 2 1,1 0-1,3-2-23,1-2 1,1 0-27,-7 6 1,7 0-342,-1 0 159,8 0 78,-4 0 61,8 0 1,-2 0-189,-4 0 283,5 0 0,-15 0 0,6 0 0</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3.694"/>
    </inkml:context>
    <inkml:brush xml:id="br0">
      <inkml:brushProperty name="width" value="0.08571" units="cm"/>
      <inkml:brushProperty name="height" value="0.08571" units="cm"/>
      <inkml:brushProperty name="color" value="#5B2D90"/>
    </inkml:brush>
  </inkml:definitions>
  <inkml:trace contextRef="#ctx0" brushRef="#br0">577 227 7569,'8'-11'-855,"3"-1"612,-3 8 0,2-10 0,-4 7 175,5-3 1,-3 4 124,-2-5 1,-6-1 35,-6-6 0,3 7 1,-2-1 84,3-1 25,2 5-26,0-8-138,7 14 1,-4-3-1,3 10 3,-4 7 1,-2 3-1,0 3-24,0-1 1,0 7 0,0 1 0,0 0 17,0 0 0,0 6 0,0-1 0,0 3-31,0 1 1,0 1 0,0 0 0,0 0-12,0 0 1,0-6 0,0-2 0,0 1-27,0-1 1,0-6 0,0 2-18,0-3 1,0-3-236,0 1 0,-2-9 125,-4-3 0,2-4 159,-8-2 0,1-8 0,-7-1 0</inkml:trace>
  <inkml:trace contextRef="#ctx0" brushRef="#br0" timeOffset="584">36 35 7569,'-10'0'-1067,"-6"0"1043,14 0 1,-5-2 78,7-4 1,2 4-34,3-3 1,5 3-4,8 2 1,-1 0 0,0 0-1,1 0 0,-1 0 0,1 2 1,1 1-1,5 3-5,5-2 1,-2-2 0,2-2 0,2 0 25,2 0 0,2 0 0,0 0 0,2 0 2,3 0 0,3 0 1,6 0-1,-3-2 48,3-4 1,1 2 0,3-5 0,-3 1-42,-3 4 0,1 2 0,-5 2 0,-2 0-109,-5 0 0,3 0 0,-12 0 0,1 0 24,-6 0 1,4 0 0,-3 0-114,-1 0 1,-9 0-204,-1 0-14,-8 0 1,4 2 365,-8 4 0,7-4 0,3 6 0</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9.624"/>
    </inkml:context>
    <inkml:brush xml:id="br0">
      <inkml:brushProperty name="width" value="0.08571" units="cm"/>
      <inkml:brushProperty name="height" value="0.08571" units="cm"/>
      <inkml:brushProperty name="color" value="#5B2D90"/>
    </inkml:brush>
  </inkml:definitions>
  <inkml:trace contextRef="#ctx0" brushRef="#br0">227 123 7265,'-9'0'-1285,"-7"-8"1342,14-1 0,-8-7 92,5 5 1,3-5 13,-4 4 164,4 5-273,2-1 0,0 10-38,0 4 0,0 3 1,0 9-1,0 1-23,0 5 1,0-3 0,0 8-1,0 2-1,0 2 1,0 3 0,0 0 0,0 3-5,0 2 0,6-1 1,-1-5-1,-1 1-18,-2-2 0,-2 2 0,0-3 1,0-3 5,0-1 0,0-8 0,0 3 0,0-5-19,0-1 1,0-7 0,-2-1 0,-2 0-508,-1 0 550,-1-7 0,-2 6 0,-2-9 0</inkml:trace>
  <inkml:trace contextRef="#ctx0" brushRef="#br0" timeOffset="655">0 264 7569,'0'-19'0,"0"2"0,0 1 0,0-3 0,6 2-831,0-1 584,0 1 1,-6 5 227,0 0 0,7 1 78,5-7 1,-2 9 0,-1 1 0,1 2 3,0 0 1,2-5-1,5 3 1,2 0-3,5 0 0,1 0 0,6 5 0,-2-3-34,2 2 1,8 2 0,5 2 0,-3 0 10,2 0 1,-2 0 0,-4 0-1,2 0-89,1 0 1,-1 0-1,-8 2 1,-4 2 49,-2 2 0,0 7 1,-9-1-1,2 1-38,0-1 0,-6 4 0,-4-5 12,0 5 1,0 1-1,-4 1 1,2-1-5,-1 1 1,-4-1 0,-2 2 0,-4-3 21,-1 1 1,-7 2-1,1-3 1,-3 2 16,-3-1 1,-6-1-1,0-3 1,-1-1 13,0 2 1,-7-4-1,2 1 1,-2 1-42,-3-2 0,1 3 1,-2-5-1,3-1 7,4 1 1,-4 1-1,5-6 1,0 3 4,-2-2 0,9-1 0,-2 1-26,3 2 0,4 1 144,-3-7 29,10 0 1,3 0-159,12 0 1,3 7 0,10 2 11,-3 1 0,2 6 0,0-7 1,-1 4 0,0-2 0,7 0 0,2 6 0,-2-4 45,1-1 0,0-3 1,-1 4-1,3-1 11,0 2 1,4-4 0,-6 1 0,0 1-34,1-2 1,3 4-1,-6-7 1,0 0-24,3 1 1,-7 1-1,6-6 1,-1 3-25,0-2 1,-2-1 0,-4 2-220,0 1 1,-2 0-222,2-6 469,-7 7 0,4-5 0,-6 5 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7T21:06:02.720"/>
    </inkml:context>
    <inkml:brush xml:id="br0">
      <inkml:brushProperty name="width" value="0.09086" units="cm"/>
      <inkml:brushProperty name="height" value="0.09086" units="cm"/>
      <inkml:brushProperty name="color" value="#FF0000"/>
    </inkml:brush>
  </inkml:definitions>
  <inkml:trace contextRef="#ctx0" brushRef="#br0">4192 11485 7901,'0'-9'-147,"0"1"0,1 0 0,2-1 0,1 1-188,-1-1 0,-2 2 0,-1-2 490,0 0 1,0 3-115,0-3 1,0 7-55,0 2 0,0 6 1,0 6-1,0 1 32,0-1 0,0 0 1,0 1-1,0 1 1,0 1-1,0 1 15,0-1 1,0 3 0,0 0 0,0 2 0,0 2-12,0 1 0,0 2 0,0 1 0,0 3 0,0 4-64,0 3 43,0 1 1,0 4-1,0 2 1,0 1-1,0 3 34,0 1 1,0 3-1,0-3 1,0 2-1,0 0-2,0-1 1,-4 1 0,0 0 0,1-2 0,2-1 0,1-2 22,0 2 0,-4 1 1,0 0-1,1-1 0,2 0 1,1 1 49,0 1 1,0 3-1,0-7 1,0 4 0,0-1-47,0-3 0,0 2 0,0-4 1,1 1-1,2 2 0,2 0-76,2 4 0,0-6 1,3 10-1,-2 2 0,0-1-111,-1 3 1,4-5 0,-4 1 0,1-2 0,-1 2 0,0 1 63,0-3 1,0 10 0,2-7 0,0 2 0,-1 1 51,-1-2 1,4 1-1,-4 0 1,1-1-1,0-1 1,2 1-17,1 1 0,2 3 1,-1-2-1,0 3 0,1 1-23,-1 1 1,0-2-1,1 1 1,-1 0-1,1-2 1,-1 0-10,0-2 0,-3-3 0,-2 1 1,0-5-1,-2-1 11,1-3 0,-2-6 1,-3 0-1,2-3 0,1-5-69,-1-4 1,-2-7 115,-1-2 0,6-5 0,0 3 0</inkml:trace>
  <inkml:trace contextRef="#ctx0" brushRef="#br0" timeOffset="2">4080 11373 7944,'-12'0'-1239,"4"0"1171,-1 0 96,1 0 1,1-1-39,3-4 1,4 4 0,4-3 0,5 3 2,2 1 1,1 0 0,0 0-1,1 0 1,1 0 11,2 0-10,-2 0 1,9-2 0,-2-2 0,4-3 0,2-1-10,2 0 1,6-1 0,-2-2 0,4 2 0,3 0 0,1 2-18,-1-1 1,3-3-1,0 4 1,1-1 0,1 1 15,-1 2 1,5-5 0,-4 3 0,2-1 0,1 0 32,2-2 1,-6 0-1,8 1 1,1 2-1,-2 0 1,1 0 16,2-3 0,-3 3 1,4 1-1,0 0 0,3 2 1,2 0-49,2 0 0,2 0 0,1 2 0,1-1 0,-1-1-22,-2 1 1,3 2 0,3 1 0,-3 0 0,4 0 0,-1 0 14,-1 0 1,-30 0-1,1 0 1,29-1-1,-34 0 1,2-1-1,0-1 1,1 0 44,-1 0 1,1 0 0,1 0 0,0 1 0,1-1-1,-3 0 1,3 0 0,0 0 0,-2 1 0,1 0-1,2 0 1,-1 0-12,1 0 1,1 0-1,-3-1 1,-1 0-1,2 2 1,2-1-1,-1 0 1,1 0-1,0 0 1,-1 0-19,4-1 1,-2 1 0,0 0 0,-2 1 0,6-2 0,1-1 0,-2 1 0,1 0 0,-1 1 0,1 0 0,-2 0 0,1 0-10,-1 0 1,0 0 0,2 0 0,-1 0 0,1 2-1,1 0 1,0-1 0,-1 1 0,-1-2 0,1 1-18,-1-1 1,0 0 0,1-1 0,0 1 0,0 2 0,-1 0 0,1 0 0,-1 0 0,0 0-1,1 0 1,0 0 0,1 0 23,-1 0 1,1 0 0,0 2 0,1-4 0,1 2 0,0-1 0,1 0 0,-2-1-1,1 0 1,-2 0-2,2 1 0,-1-1 0,3 2 0,0 0 0,-3 0 1,0 0-1,2 0 0,-1 0 0,1 0 0,1 0-26,-1 0 0,1 0-15,-5 0 0,1 0 1,5 0-1,1 0 1,-3 0-1,-1 0 1,3 0-1,0 0 0,1 0 1,-1 0 47,0 0 0,0 0 1,-4 0-1,1 0 0,3 0 1,0 0-1,0 0 0,0 0 1,-1 2-1,1-1 0,0 1 1,1 0 0,2 0 0,-1-1 0,-4 2 1,1 0-1,3-1 0,2 0 1,-1 0-1,1 0 0,0 0 1,-2 0-2,2 0 1,-3 0-1,4 0 1,-2 0 0,-2-1-1,1 0 1,-2 0 0,-1 0-1,1 1 1,0 1 9,-3-2 0,1 0 0,1 2 0,0 0 0,0-1 0,0 1 0,0-3 0,-1 2 0,0-1 0,0 0 1,2 1-1,0-1 12,0 1 0,0 0 0,-2 1 0,1-2 0,0 0 0,-1 0 0,1 0 0,0 1 0,-1 0 0,2 2-23,0-1 1,0 0 0,-2-2 0,-3 1-1,4 0 1,0 1 0,1-1 0,-1 0 0,1 1-1,0-1 1,0-1 0,0 0-6,2 0 0,1 0 1,-3 1-1,2 1 0,1-2 1,0 1-1,0 0 0,-2-1 1,0 0-1,1-1-24,-5 0 0,2 0 41,0 0 1,1 0 0,-1 0 0,-1 0 0,2 0 0,0 0 0,-2 0-1,-2 0 1,1 0 0,-1 0 28,-1 0 0,2 0 0,-3 0 0,3 0 0,-1 0 0,3 0 1,-1 0-1,1-1 0,-2 0 0,1-1 0,1 0 0,-3 1 0,2-2 0,-1 1 0,-5 1 1,1 2-1,0-1 0,2 0 0,-2 0 0,-2 0 0,1 0 1,0 0-26,-4 0 0,3 0 0,-1 0 1,1 0-1,-3 0 0,2 0 1,-2 0-1,0 0 0,0 0 1,0 0-1,-2 0 0,1 0-17,-2 0 0,1 0 0,2 0 1,2 1-1,-6 0 0,2 2 1,-1-2-1,-1 1 0,2 0 0,-1-1 34,1-1 0,-1 1 0,30 3 0,-30-2 0,-1 0 0,0 0 1,-2-1-1,35 2-38,-3 2 0,5-5 0,-5 5 0,1-3 0,-1 1 0,0 1-71,-1-1 1,-2 2 0,-2 0-1,2-1 1,-1 0-22,-1 0 85,2 0 1,-2-4 0,1 0 0,-3 0 0,-1 0 61,0 0 1,2 4 0,-3 0 0,0-1 0,-5-1 0,4-2-40,0 0 1,-6 0-1,2 0 1,-3 0 0,-2 0 45,0 0 1,1 0 0,-1 0 0,-3 0 0,0 0 0,-2 0-55,2 0 1,-4 0-1,-2 0 1,-1 0 0,-2 2 145,-2 1-146,4-2 0,-5 5 0,4-6 0,-2 0 0,-2 1 4,-3 3 1,4-1 0,-3 5 0,-2-3 0,2-1 0,-2 0-17,0 0 0,-1 4 1,-3-2-1,0-1 1,1 2 26,-6 0 1,4-4 0,-6 2-1,1-1 1,2 2 0,-2-1 28,0 1 1,-2 2 0,-4-2 0,1-1-1,-1 2-73,-4 0 1,3 1 0,-3 5 0,3-1 13,2 1 1,-1 3-1,-2 1 1,1-2 0,-4 0-1,-1 0 8,1 2 0,-5 3 0,3-2 1,-4 2-1,1 2 0,1 1 24,1 2 0,-1 1 0,-2-3 0,3 2 0,0 0-13,-1 0 1,3 1 0,-2 2 0,0 0 0,0 0 0,-1 0-3,1 1 0,-3-3 0,-1 4 1,0-1-1,0 2-9,0 1 1,4-5 0,0 4 0,-1-3 0,-1 2 0,-2 2-32,0 2 0,0 1 1,1 0-1,2-3 0,0-1-26,1 0 53,3 2 0,-6 0 1,4-1-1,0-2 1,-1 0 5,3 0 1,-3-2 0,-1 4 0,-1-3-1,0-1 16,2-1 1,-3-3-1,2 1 1,0-1 0,-3 1-1,1 0 13,2 0 0,0 0 0,0-1 0,-2 1 0,-1 0 1,0 0 12,0 0 1,0-1-1,-1 1 1,-1 1 0,-3 2 3,3 1-43,1 0 0,-2 1 1,2 2-1,-5 1 0,5 0-7,-1 1 1,0-2 0,0 1-1,-3 0 1,3 2 0,1 2 1,1-4 0,0 7 0,0-3-1,0 3 1,0 2-64,0 0 1,0 1 0,0-3 0,0 1 0,0 1 0,0-1-18,0 0 1,3 5-1,2-3 1,-1-1-1,-1 2 65,3 1 0,1-6 0,-1 4 0,0-2 0,1 2 23,0 1 0,0-4 0,5 2 0,-2-4 0,-2 0 0,0-1 13,4 0 0,-4 0 0,1 0 0,-1-1 1,0-2 273,0 0-262,-4-7 0,4 8 0,-3-5 0,0 2 0,-2 1 23,2-2 0,3 5 0,-4-4 0,-1 1 0,2-1 27,0-2 0,-2 4 1,-1-2-1,1 0 0,1-3 1,-1-3-72,-3-1 0,0 1 0,1-4 0,3 1 0,0-5-250,-1 0 0,-2 3 0,-1-5 0,-1-2 244,-4-4 0,-6 1 0,-10-4 0</inkml:trace>
  <inkml:trace contextRef="#ctx0" brushRef="#br0" timeOffset="3">4601 15887 7642,'13'-5'-68,"-1"-3"0,0 2 0,0 1 0,-3 1 0,-1-2 0,3 0 0,3 0 0,3 0 0,-2-1 0,-1 2 0,-2-2 0,2 1 397,2 1-298,-2-5 0,5 7 0,-2-4 0,0 1 0,2 0-18,3 2 1,-3-7 0,2 4 0,2-1 0,3 1 0,3 1-82,-1 4 73,4-5 1,-2 5 0,4-3 0,0 1 0,0 0-25,2 2 1,2-1 0,2 2 0,3-2 0,0-1 8,-1 2 0,5-4 0,0 2 0,0 1 0,4-3 0,0 1 9,-1-2 1,5 3 0,-7-3 0,2 1 0,3 2 4,2-1 1,-1 2-1,4-4 1,1 0 0,2 2-1,1-2 31,0 0 1,0 4-1,1-2 1,2 1-1,1-1 1,2-3-17,-32 3 1,-1 1 0,30-3 0,-29 3 0,0 1 0,31-4 0,1 1-49,1 1 1,-3-4-1,3 1 1,1 0-1,-4 1 1,3 0-59,-4 0 0,1 3 0,2-3 0,1 2 0,-33 3 1,-2 0-1,35-2 64,-3-1 0,1 1 0,1 4 0,2 0 0,-1 0 28,0 0 0,1 0 0,-4 2 0,3 0 0,-1 3 0,1-1-15,-2 1 0,-30-4 1,0 0-1,-2 1 1,1 1-1,-1-3 1,2 0-1,0 0 1,2 0-16,0 0 1,0 0-1,-1 0 1,1 0-1,2 0 1,2 0-1,-2 0 1,2 0-1,-2 0 1,2 0-1,-2 0 1,2 0 4,-2 0 0,0 0 0,0 0 0,-2 0 0,3-2 0,0 0 0,0-1 0,0 0 0,-1 1 0,-1-1 24,1 0 0,-1 0 1,-2 1-1,0-1 1,1 1-1,1 1 1,-1-1-1,0 1 1,1-1-1,0 0 1,2 1-1,-1 0 35,0-2 1,-1 1 0,-1 2 0,2-1 0,-1 0 0,1-2 0,-1 2 0,0 1-1,3-1 1,-3 2-30,0-1 1,2 0 0,3 0 0,0 0 0,-3 0 0,1 0 0,-1 0 0,1 0 0,-1 0-1,0 0 1,1-1 0,-2 0-16,3 0 1,-3-2 0,3 2-1,0 1 1,-2-2 0,1-1-1,-1 3 1,0-1 0,-1 1-1,1 0 1,-1 0 0,1 0 5,-2 0 0,0 0 0,4-2 0,-2 1 0,-1-2 0,-1 1 0,-1 1 0,-1-1 0,1 1 0,-1-1 3,1 0 1,-1 0 0,-2 2 0,2-1 0,1-1 0,3 1 0,-3-1-1,0 1 1,0 1 0,0 0-12,0 0 0,0 0 1,0 0-1,-1 0 1,1 0-1,0 0 1,0 0-1,0 0 0,0 0 1,2 0-1,1 0 1,-1 0-1,1 0 0,-2 0 1,4 0-1,-2 0 1,0 0-1,-2 0 1,4 0-1,-2 0 1,1 0-1,2 0-3,-3 0 0,2 0 0,-1 0 1,1 0-1,-1 0 0,0 0 0,2 0 1,-2 0-1,-1 0 0,2 0 0,1 0 1,-1 0 43,2 0 0,-1 0 0,-4 0 0,2 0 1,-1 0-1,2 0 0,0 0 0,-3 0 0,2 0 1,1 0 5,-2 0 1,2 0 0,0 0-1,-2 0 1,2 0 0,0 0-1,0 0 1,-2 0 0,1 0-1,2 0 1,-2 0 0,0 0-22,0 0 1,1 0 0,-1 0 0,0 0 0,2 0 0,-1 0 0,1 0 0,0 0 0,0 0-1,0 0-49,-4 0 1,3 0 37,-2 0 0,2 0 1,-1 0-1,-2 0 1,3 0-1,1 0 1,-4 0-1,2 0 1,-2 0-1,1 0-14,-2 0 1,0 0 0,2 3 0,-2-2 0,1 2-1,1-1 1,-2-1 0,-1 0 0,0 1 0,-1-1-13,0 1 1,0 0 0,2-1 0,0 2 0,-2-1-1,-1 3 1,1-3 0,-1 2 0,2-1 0,-1 1-1,0 0 1,0 1 7,0 1 0,0-1 0,0 2 0,1-1 0,-4-1 0,1 2 0,0-3 0,2 0 0,0 1 0,1-1 0,-3 0 0,-1 1-3,34 1 0,-35-1 0,2 1 1,31 1-1,-3 1 0,1-1 1,-2 0 43,-2 0 1,9-2-1,-6 1 1,1 1-1,-30-4 1,1 0-1,33 6-29,-2-2 1,-30-2 0,-1 0 0,27 0-1,0 0 1,0 2 27,-2 0 0,2-3 0,-2 3 0,2 0 1,-3-1-1,0 0 2,-2 1 0,-2-3 0,3 2 0,-1-3 0,2 1-43,1-1 1,-5 2 0,-2-1-1,1-1 1,0 1 0,-2-2-12,-2 2 0,5 0 0,-10-4 1,-1 1-1,1 2 31,-1 2 0,-5-2 0,4-3 0,0 0 0,-4 0 0,-1 0 94,-2 0 0,0 0 1,-2 0-1,-1 0 1,-2-1-54,-1-3 1,0 2 0,-4-3 0,2 1 0,-1 0 0,-1-1-29,2 0 1,-1 3-1,5-3 1,0 1 0,-1 0-1,-2 1-50,-1-3 0,-1 4 0,0-2 0,-1 1 0,-3 0 54,1-1 1,-1 0-1,0 4 1,-1-2 0,-3 0-1,2-3 0,2 3 0,-5 0 0,-1 2 0,-2 0 0,1 0 158,-2-5 1,-1 4 0,-2-4-60,1 4 1,-1-3-234,1 1 0,-5-2-623,-1 5 731,-3 0 0,1-6 0,-5-1 0</inkml:trace>
  <inkml:trace contextRef="#ctx0" brushRef="#br0" timeOffset="4">15069 5519 5960,'-8'-4'37,"0"0"0,-1 0 0,-2 4 0,-2 0 1,1 0-1,-1 0 0,1 0 0,0 0-35,-1 0 0,5 0 0,1-2 1,0 0-1,-1-3 0,-1 3 0,-2 0 1,-2 2-9,1 0 1,-1 0-1,2 0 1,-4 2 0,0 0 7,0 3 1,-7-1 0,5-3 0,-1 2 0,-1 1-1,5-1 0,-4-1 0,1 1 1,1 1-1,4-1 0,-2-2 1,-2-1 1,0 0 0,-1 5 1,4-1-1,1-2 0,-1 1 1,2 0-2,-1 1 0,-6 4 0,1-3 1,2-1-1,1 0 0,-1 1 9,-2 2 0,-1-3 0,2 3 1,-3 0-1,-1-1 12,3-1 0,-1 3 0,1-2 1,-1-1-1,-1 2 0,0-1 6,1-1 1,-3 4-1,5-4 1,1 1-1,1-1-24,1-2 0,0 4 0,-1 0 0,-4 0 0,5-2 0,1-1-5,5 0 1,-1 6 0,-5-3 0,1 1-62,5 0 35,-5-5 1,6 8-1,-2-3 1,-1 2-1,0 0-3,2-2 1,-4 0 0,3 5-1,-3-1 19,-1 1 1,2-1 0,-1 0 0,3 1 0,0-1 17,2 1 1,-1-5 0,2 0 0,-1 2 0,-4-1-6,2 0 1,5 2-1,-4-3 1,-1 3-1,1 1 1,-2 1 0,3-1 1,-1 1-1,0-1 1,1 0-6,0 1 1,-1-1 0,2 1 0,0-1 0,2 0-1,-2 2-7,3 3 0,-3-4 0,0 4 1,3-2-1,-2 0-19,1 2 25,2-1 0,-7-3 0,5-1 0,-1 1 0,1 0 0,3 4 0,-5-7 0,2 2 0,-1-1 0,3 0 0,1 1 1,0 1 0,-5-1 1,2 1-1,-1-1 4,3 0 1,2 1-1,5-1 1,0 1-1,2-2 14,0-3 0,1 2 0,4-5 0,-1 1-6,-1-1-9,2 5 0,-2-8 0,-2 5 0,1 0 0,-2-1-5,3-1 0,-2 4 0,0-4 0,0 2 0,3 1-2,0-1 1,-2 4-1,1-4 1,0 1 0,1 1 0,2 0 1,0 2 0,7 0 0,-4-1 0,-3-3 0,-2 0 1,1 0 0,-1-1 1,2 4-1,0-3 1,4 0 1,2 0 1,-4-3-1,3 4 1,2 0-1,-3 1-5,5-1 0,-4-1 0,1 3 1,1-4-1,-1 1 0,-1-1-4,-1-1 0,3 4 0,-3-5 0,1 0 0,2 0-1,-2 0 9,5 6 0,-5-9 1,2 5-1,-1-2 0,2 1 1,-3 2 0,4-3 1,-4 3-1,2 0 0,-2-1 13,-1-1 1,5 3 0,-2-2 0,0-1 0,2 2 0,-3-1 7,1-1 1,2 4-1,0-4 1,1 2 0,2 3-1,0 1-40,0 1 1,0-1 0,4 0 0,2-1 0,1 1-40,0-2 0,-6 1 0,4 3 0,-2-1 1,3 0-1,1-1 13,1-2 0,-6 2 0,5-4 1,1-1-1,2 0 59,2-1 0,0-3 0,0 2 0,3-3 0,4-1 0,2 0 43,-2 0 0,8 0 1,-4 0-1,4 0 0,3 0-57,2 0 1,-3 4 0,2 1-1,-1-1 1,-4 0 0,0 0-36,1-1 1,-4 2 0,2-1 0,-2-1 0,-1-1 32,0-2 1,-1 0-1,3 0 1,-1 0-1,-2 0 1,3-2 19,1-2 1,1 1 0,-2-4 0,3 1-1,1 0 15,4 0-31,0-3 0,1 2 0,1-4 0,-4 1 0,0 3-2,-3 2 1,1-5 0,-2 2 0,-1-2-1,-2 1 5,-2 0 1,3 3-1,-8-4 1,1 2-1,1-2 1,-2-1 19,2-1 0,-4 3 0,-3 1 0,2-2 0,-1-1 0,1-1-17,4 0 0,-2-2 0,-5-1 1,-2-3-1,-2 0-11,-3 0 0,5-3 0,-5 3 0,-2-1 1,-1-3-1,-1-2 0,0 0 1,-5-1 0,-4 0 0,-2 0 0,-1 0 11,-1 1 0,-2-5 1,1 0-1,-5 1 0,1 1 187,0-2-137,-5 3 0,9-9 1,-6 5-1,1-2 1,1-2-29,-1-2 0,1-1 0,1-1 0,-3 1 0,-4 0-6,-1 0 0,0 0 0,0-1 0,-1 1 0,-4 0 0,-3 0 22,-3 0 1,-2-1 0,0 0 0,-3-2 0,-6-2-19,0 2 1,-9-2 0,-2 0 0,-5 2-1,-7 2 1,-6 1-69,-4-1 1,21 22 0,-1 1 0,-3 0 0,-2 2 0,-4 1 0,0 2 0,-2 1 0,-4 2-51,-3-1 1,-1 2 0,-4 2 0,-1 1 0,-6 1 0,-3 3 0,22 0 0,-1 1 0,-2 1 0,-2 2 0,-1 1 0,0 0-253,0 0 1,-2 2 0,-1 0 0,0 3 0,-2 1-1,-1 1 1,-3 0 0,1 0 0,1-1 0</inkml:trace>
  <inkml:trace contextRef="#ctx0" brushRef="#br0" timeOffset="5">11696 8285 7871,'-7'-6'-129,"-5"3"0,6-5 0,-1-1 0,1-1 1,2 0-753,1 2 926,-2 5-69,5-2 1,1 5 0,3 0 0,5 1-41,2 3 32,1-2 1,1 9 0,0-4 0,-1 1 7,1 0 1,-1-5-1,2 1 1,0-3 0,2-1-1,1 0 22,1 0 1,-4 0-1,4-1 1,-2-2 0,2-2 185,1-2-145,-2-1 1,1-5 0,-2-1 0,2-1 0,-1-1 78,1 1 0,5-3 0,-4 0 0,2-2 0,4-2-14,1-1 0,0-2 0,0 0 0,-1-1 0,1-1 0,1-2-115,2 1 0,1 2 0,0 1 0,3 0 0,2 0-430,2 1 0,1 0 441,-2 4 0,2-4 0,-1 5 0</inkml:trace>
  <inkml:trace contextRef="#ctx0" brushRef="#br0" timeOffset="6">13382 7838 7394,'6'-8'-753,"2"1"0,3 0 799,2 0 0,-6 6 1,-4 1 1,0 0 0,0 5-39,1 1 0,7-3 0,-3 4-19,3-2 1,-4 1-1,-3-4 1,2 4 14,3 1 0,-2-3 0,1 3 13,1-2 0,-2 1 0,2-3 0,0 1-17,2-1 1,2-2-1,0-1 1,-1 0 0,0 0-1,1-1 0,-2-4 1,6 3-1,0-7 1,-1 0-1,1-2 58,-1-2 1,7-5 0,-3-2-1,4-4 1,2-2 0,2-3 39,5-4 1,10-7 0,4-5-100,-20 19 0,3-1 0,1 1 0,2-1 0,3-7 0,1 0 0</inkml:trace>
  <inkml:trace contextRef="#ctx0" brushRef="#br0" timeOffset="7">2071 5308 6030,'-7'-1'200,"5"-2"-194,4-1 0,5 0 1,6 4-1,-1-2 1,0 0-1,1-2-20,-1 1 0,1 1 1,0 2-1,3 0 1,0 0-1,1 2 15,1 2 1,-3 1 0,5 4 0,2-4 0,3-1 15,4 0 0,-1 5 0,5-4 1,1 1-1,3 1 0,5-2-5,3 1 1,-1 3 0,2-2 0,1 1-1,2-1 1,4 0-11,0 0 0,8-3 1,-2 3-1,5-1 1,-1-4 16,2 0 1,4-2 0,-2 0-1,2 0 1,-33-1 0,0 0-1,0 0 1,1 0-2,0-1 0,0 0 1,-1-1-1,-1 0 1,0 2-1,0-1 1,0 0-1,0-1 1,0 0-1,0 0-16,1 0 1,-1 1 0,29-2 0,1 4 0,-3 0 0,-4 0 0,-1 0 5,-6 0 0,-5 0 0,0 0 1,-5 0-1,-4 0-68,-3 0 1,0 1 0,-5 2-1,-2 1 1,0-1 0,-4-2 59,-2-1 0,2 0 0,-3 0 0</inkml:trace>
  <inkml:trace contextRef="#ctx0" brushRef="#br0" timeOffset="8">3225 3758 7762,'1'11'-549,"3"-3"1,-3-1 0,5-3 555,0 4 0,0 4 1,7-1-1,-1-3 1,1-3-16,-1 1 0,2-5 0,1 3 0,3-4 1,1-2-1,2-3 15,-2 3 0,5-5 0,-5 0 1,2-1-1,-1-1 0,2 0 7,2-2 0,-4-2 0,1 1 0,1-2 0,1-2 56,2-5 1,1-3-1,2 0 1,2-2 0,1-2-1,0-2 51,1-2 0,-3 2 0,4-5 0,2-2 0,0 0 0,3-3-11,-1 1 0,1-4 1,2 1-1,3-1 0,-4 0-101,-1 3 1,-1-1 0,1 2 0,-1 4-1,0-1 1,2 1-140,2 2 1,-2 3 0,3 7 0,0 2 0,-1 6 129,-1 5 0,-1 5 0,-2 5 0</inkml:trace>
  <inkml:trace contextRef="#ctx0" brushRef="#br0" timeOffset="9">2332 10182 6073,'5'-7'3,"-2"2"1,5 5 0,2 0 0,1 0 0,1 0 0,1-1 0,0-2 0,3-1 0,2 1 0,-1 2 21,1 1 0,4-5 0,-1 1 0,2 0 0,1 0 0,-1-2 0,-1 2 0,3-3-3,1 5 0,-2-4 1,6 1-1,0-1 0,4 1-22,1 2 0,3-3 1,-1 1-1,1-1 0,2-1 1,3 2-26,1-1 1,2 1-1,3 2 1,1-2 0,-1-1-1,2-1 13,3 0 0,-1 3 1,3-3-1,1 0 1,-1 1-1,2-3 20,-2 2 0,5-4 0,-3 2 1,3-5-1,1-3 0,-2 2 14,-2 1 0,1 2 0,-5 0 1,-2-1-1,1 1 0,-2-1 9,-2 1 1,2 4 0,-8 0 0,0-2 0,0-1-31,-4-2 1,-4 5-1,-3 0 1,-1 0 0,0-1-66,-1 1 1,-4 4 0,-8-3 0,-1 0 0,-5 2-25,-1-1 0,-5 1 88,2 1 0,-14-3 0,-7-6 0</inkml:trace>
  <inkml:trace contextRef="#ctx0" brushRef="#br0" timeOffset="10">2716 8421 8104,'0'-12'-1427,"0"4"1377,0-1 1,-1 2-1,-2-2 209,-1 1-273,0 5 80,4-3 1,4 12 0,0 2-1,0 3 25,2 1 1,-5 2-1,5 1 1,-2 2 0,0-1 16,-1 2 1,2-4-1,1 4 1,0-1-1,3-1 1,-1-2 23,0-4 0,1 1 0,3-5 0,0 1 0,1-2 50,-1-4 1,1-1 0,0-1 0,2-4 0,3-3-15,2-3 0,-4-7 0,5-3 0,2-5 0,4-5 0,4-8-37,5-4 1,0-6 0,-14 19 0,1-1 0,2-4 0,0-2 0,2-2 0,1 0 0,4-4 0,1-1-74,2-2 0,1-2 1,5-2-1,1-2 1,-10 14-1,0-1 1,1-1-299,0-1 1,0 0 0,3-1 0,5-6 0,2 0 0,1-2-1,2-2 1,1-1 0,-1 1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59:38.399"/>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Property name="color" value="#E71224"/>
    </inkml:brush>
  </inkml:definitions>
  <inkml:trace contextRef="#ctx0" brushRef="#br0">21534 1328 6812,'-9'-2'-372,"3"-4"622,4 4-219,2-6 1,-2 8 0,-2 2 0,-2 4-35,2 6 1,-3-3 0,1 3 0,2 1 25,2 3 1,2 1-1,0 1 1,0-1-65,0 1 1,6-1 0,2 1 18,1-1 0,-3-1 63,6-5 1,-1-3 0,7-8-31,-1 0 1,-5 0 0,0 0 0,-1-2-5,-1-4 1,3-3-1,-7-9-17,-2 1 1,-2-1-1,-2 1 1,0-1-2,0 1 1,0-3-1,0-1 3,0-2 1,-6 0 0,-1 5 4,-3 1 0,4 7 0,-6 4-80,-1 4 1,-3 2 0,1 2-80,3 4 1,-1 4 0,7 7 161,2 1 0,2-9 0,-6 7 0,-2-6 0</inkml:trace>
  <inkml:trace contextRef="#ctx0" brushRef="#br0" timeOffset="409">21849 1293 7569,'0'9'-664,"-8"-1"1,6-6 635,-4 4 1,-2 4 97,3 7 0,-1 1-10,6-1 1,0 0 0,2 1-9,4-1 0,-5-5 0,7-2 15,0-3 0,2 7-44,7-2 0,1-5 0,-3 1 1,-1-2-17,-3 0 1,-5 2-23,6-3 0,-2 5-26,1 8 0,3-7 10,-8 1 0,-3-6-43,-8 5 1,-5-1 0,-8 2 0,1-5-59,0 1 1,-1-6-1,1 4 132,-1-4 0,-7 6 0,-2 1 0</inkml:trace>
  <inkml:trace contextRef="#ctx0" brushRef="#br0" timeOffset="526">21866 1380 7420,'8'-23'0,"4"-1"0,3 3-303,3 2 0,-1 1 1,2 1-1,3-1 236,1 1 1,0-1 66,-5 1 0,7-8 0,2-3 0</inkml:trace>
  <inkml:trace contextRef="#ctx0" brushRef="#br0" timeOffset="1676">20399 1607 7403,'2'10'-402,"4"-4"1,8-5 326,7-1 1,0-1-1,6-3 1,1-4 111,-1-2 0,8 0 1,7-3-1,1 1-63,0-1 1,11-3 0,-2-1 0,3-1 30,-1 1 1,4-1-1,1 1 1,-1 1-162,2 5 0,-6-5 0,6 4 156,1-3 0,1-10 0,7-2 0</inkml:trace>
  <inkml:trace contextRef="#ctx0" brushRef="#br0" timeOffset="1976">21499 1782 6845,'24'-12'0,"1"0"0,2 1-19,4 1 0,8-4 0,2 7 0,-1-3 24,3-4 1,-6 5-1,6-3 1,-1 0-46,5 3 0,3-5 1,5 6-1,1-1-12,2-5 0,12 4 1,-4 1-1,-2-1-72,-2 0 0,4 1 1,-4-5 123,0 2 0,6 1 0,-6-7 0</inkml:trace>
  <inkml:trace contextRef="#ctx0" brushRef="#br0" timeOffset="967">20120 385 7569,'6'-12'0,"1"2"-785,3 2 692,2-5 1,5 9 0,1-8 0,1-1-1,4-1 1,6 1 157,4 1 0,2 0 0,2-7 80,4-4-135,-4 3 1,11-5 0,-5 7 0,2 1-11,3 0 0,3-1 0,1 3 0,0 1 96,1 2-192,-1 1 0,-5-1 0,-5 2-383,-5 3 479,-6 1 0,-5-2 0,1-2 0</inkml:trace>
  <inkml:trace contextRef="#ctx0" brushRef="#br0" timeOffset="1189">20277 646 7402,'-18'10'-1164,"1"-4"1117,7-4 1,12-2 0,16-2 0,7-4 98,2-5 0,12-7 1,-2-3-1,5-5-50,7-1 1,3 4 0,7-4 0,3 0-40,0 0 1,6 5 0,-6-1 0,0 4-118,-4 1 1,-6 3 153,-5 3 0,-4-4 0,-8 7 0</inkml:trace>
  <inkml:trace contextRef="#ctx0" brushRef="#br0" timeOffset="1410">20591 856 7376,'-7'10'-321,"5"-2"0,-4-8 0,12-2 321,5-4 0,11-4 0,5-7 0,4-1 0,6 1 0,3-1 0,3-1 0,8-3-6,5-1 1,6-6 0,-6 6 0,-1 1-50,1 3 0,2 3 0,-2 3 55,2 1 0,1 1 0,-7-7 0</inkml:trace>
  <inkml:trace contextRef="#ctx0" brushRef="#br0" timeOffset="18870">20050 2568 7431,'10'-18'-253,"-3"1"1,-7 5 398,0 0 0,0 10-99,0 2 0,-2 2 0,-1 10 0,-5 2-107,-2 1 1,4 3-1,-3 1 1,1 2 65,4 3 0,-4 5 1,2-4-1,2 0 11,2 0 0,2 1 1,0-5-1,0 2-10,0-1 1,0-3 0,0-2 0,2-1-16,4-4 1,-2 1 0,8-7-4,1-2 1,3-2 0,1-2 0,1 0 3,-1 0 0,1-8 0,-3-4 0,-1-1-16,-3 1 1,-1-3 0,2 3 0,-6-4 19,-4-1 1,-2 5 0,0 1 0,0-3 24,0-1 0,-2 3 1,-4 0-7,-6-1 0,-3 5 0,-3 2-70,1 4 0,5 2 0,0 0-115,-1 0 0,-3 8 70,-1 4 0,5 3 1,3 3-1,1-1-317,4 1 416,2-9 0,10 7 0,1-7 0</inkml:trace>
  <inkml:trace contextRef="#ctx0" brushRef="#br0" timeOffset="19860">20452 2445 6998,'0'-9'-805,"0"1"984,0 8 117,0 0 1,0 8-401,0 3 1,0 5 101,0 1 1,0 1 33,0-1 0,0-5 14,0-1 0,0-5-22,0 6 1,0-6 0,0 5 2,0 3 1,0-4 0,0 1-5,0 3 1,2-6-1,1-1 17,3 1 0,0-4 12,-6 8-49,0-8 27,0 11 0,2-13 39,4 4-88,-4-4 0,7-2 1,-5-2-6,2-4 0,8 4 7,-3-4 1,5-2 0,1 3 21,1 1 1,-7-4-1,1 2 61,2 2 1,1 0-51,3-1 1,-1 3-1,1-4 0,-9 6 6,-3 6 1,2-2 5,-2 7 0,0-5-16,-6 6 0,5-1-11,1 7 0,0-7 0,-6 1-9,0 2 1,0-5 0,-2 1 0,-2 0-21,-2-1 1,-7-3 0,1 4 0,-3 0-30,-3-1 0,1-5 1,1 4-1,3-2 10,1 0 0,0-1 0,-5-3-190,-1 4 1,7-4 0,-1 4-197,-2-4 433,7-2 0,-9-8 0,6-2 0</inkml:trace>
  <inkml:trace contextRef="#ctx0" brushRef="#br0" timeOffset="20176">20417 2375 7432,'9'0'-199,"1"0"0,-6-2 1,4-1 147,1-3 1,3-6-1,4 4 1,-3 1 115,-1-1 1,-1 0 0,7 2 0,-1-3 40,1-1 0,-1-4 0,1 7 1,-1-3-56,1-4 0,5 1 0,2-1 0,2 2-7,4-1 0,2-1 0,2 1 0,0 1-60,0-2 1,-6 5 0,-2-1 0,1 2-376,-1 4 0,-6-3 391,2 1 0,-3 0 0,-3 6 0</inkml:trace>
  <inkml:trace contextRef="#ctx0" brushRef="#br0" timeOffset="18214">19299 2742 6924,'-10'-8'-205,"2"8"1,8 0-1,0 10 301,0 6-17,0 1 1,0 1 0,0-1-38,0 1 1,6 5 0,0 0 0,-2-2 0,0-1-3,2-3 1,-4 1 0,3-1 0,-3 1-100,-2-1 0,6 1 1,0-1-1,0 1-23,2-1 0,-5-1 0,7-3 0,0-3 82,0-2 0,9 5 0,8-3 0</inkml:trace>
  <inkml:trace contextRef="#ctx0" brushRef="#br0" timeOffset="18402">19596 2969 7416,'8'-9'-410,"-6"-7"1,7 14 212,-3-4 1,-2 4 196,8 2 0,-1-7 0,7-3 0</inkml:trace>
  <inkml:trace contextRef="#ctx0" brushRef="#br0" timeOffset="28924">822 7335 5869,'0'12'-12,"0"0"1,0-7 31,0 7 1,2-8 0,4 2-1,5-4 1,-1-2-1,1 0 1,3 0-10,2 0 1,1 0 0,1 0-1,-1 0 2,0 0 0,1-2 0,-1-2 0,1-2-31,-1 2 0,7 2 0,-1 2 15,-2 0 0,-1-6 0,-3 1 0,1-1 20,-1-2 0,0 4 1,1-8-1,1-1-5,5-3 0,-3-1 0,6-1 1,0 1-12,0-1 1,1-1 0,3-2 0,-4-3-1,-2 3 1,6-4 0,-4 0-1,2-1 8,1 1 1,-3-4 0,2 4 0,-6 0 2,-4-1 0,5 3 1,1 4-1,0-3-6,0-1 1,-1 0 0,-5 5 0,2 1-8,3-1 1,5 1 0,-4-1 0,0 1-1,1 0 0,5-7 0,-2 1 0,2 2-1,-2 1 1,4-3 0,-6-2-1,2 0 2,0-1 0,-5-3 0,5 4 1,0 0 10,-2-1 0,0-5 0,-6 2 0,5-2 4,1 2 1,0-4 0,4 4-1,-4-4-8,-2-2 1,6 2 0,-3 2 0,1 4-9,0 2 0,-8-4 1,2 5-1,-3 3-2,-3 2 0,-1 1 0,-3 1 0,-3-1-2,-2 1 1,0 5 0,-4 0-1,3-1 11,3-3 1,-4-1-1,5-1 1,1-1-7,-2-4 0,11 1 0,-3-7 1,3-2-1,4-2 1,-3 4 0,5 0 0,0-2-2,0-2 0,-6 0 1,3 4-1,-5 4 0,-1-1 0,-3 7 1,-1-4-1,-5 3 0,-1 3 1,6-1 0,-5 1 0,3-1 0,0 1 0,-3 0 0,5-1 0,-2 1 0,1-1 0,3-5 0,1 0 0,1-1 0,-1-1 0,1-2 0,1-8 0,2 0 11,3 0 0,5 0 0,-4 2 0,0 2-6,0 2 0,-1 2 0,-9-2 0,-1 6-1,-3 3 0,1 3 0,4-1-5,-5 1 1,5-1-1,-5 1 1,5-1-2,1 1 0,1-1 0,-1 1 0,1-1 0,-1 1 0,3-2 0,1-3 0,2-1 1,-1 2 0,3-5 0,-2 3 0,-1 0 0,-3-2 1,-2 5 0,1-3 0,-1 3 2,1 3 0,-3 0 0,-1-1 0,-4 1-1,-3-1 1,7 1 0,-2-1-1,1 1-1,-1-1 0,3 5 0,-3-3-1,3-3 1,-5-3 0,6 5 1,-5-2-1,5-3 6,1-1 1,1-2-1,-1 3 1,-1-1 0,-5 2 1,5-4-1,-4 1 1,3 3-7,3 1 1,-1 3 0,-1 0-1,-3-1-2,-1 1 0,-2-1 1,3 3-1,-1 1 0,1 2 0,-3 1 1,2-7-2,1 1 1,1-1 0,-1 1 0,-1-1 0,0 1 1,5 0-1,-1-1 1,-5 1 0,5-1 0,-4 1 0,3-1 0,2 1 0,1-1 0,-1 1 0,1-1 0,-1 1 0,-5-1 0,0 1 0,-1-1 0,-1 1 0,4 0 0,-7 1 0,1 2 5,0 3 1,5-1-2,-1-5 0,-2 1 0,1 3-4,3 1 0,2 0 1,1-3-1,0 1-1,1 3 1,-1-1 0,1-6 0,-1 1 0,1 0 0,-1 5 1,1 0-1,-1-1 0,1-3 0,-1-1 0,1-1 2,-1 1 0,-1 5 1,-3 2-1,-1 1-3,1-1 1,-3 6 0,0-4 0,-1 3-1,1-1 1,-4-2 0,4 2 0,-1-4 0,1 1 0,2-7 0,5 5 8,1-5 1,5-1 0,0-1 0,-1 1-5,-3-1 0,0 1 0,3-1 0,1 3-4,-2 3 0,5-3 0,-3 5 0,0-2 4,2 1 0,-5 1 0,3-4 0,-2 5-9,3 1 1,-5-6 0,4 5 0,-3-1 2,-3 4 1,1-2 0,-1 0 0,1 1 0,-1-1 1,1 2 0,-1 4 0,1-2 0,-1-1 0,6-7 0,1 6 0,-1 0 0,2-2 0,-6 5 0,7-7 0,-3 2-11,0 4 1,1 2 0,-7 2 6,0 0 1,-5-2 0,0-2 0,1-1 3,3 1 0,1 2 0,1 2 0,-1 0 0,1 0 0,-1 0 0,3 0 0,1 0-2,2 0 1,6-6 0,-3 0 0,-1 2 3,0 2 1,4 2 0,-4 0 0,1 0-3,-1 0 0,0 0 0,-4 0 0,3 0 0,-3 0 0,-2 0 0,-1 0 0,-1 0 0,1 0 0,-1 6 0,1 0 0,-1 0 0,1 2 0,-1-6 0,1 3 0,1-1 0,4 2 0,-1-2 0,5 6 0,0-3 0,0-3 0,-4 4 0,5 0 0,-1 0 0,0-1 0,-6 5 0,4-4 0,-1 1 0,-1 5 0,6-4 0,-4 1 0,1 1 0,-1-2 0,4 3 0,-4-5 0,0 0 0,1 0 0,5 3 0,-2-3 0,2 2 0,-2 3 1,2 1-1,-8-1 1,1-1-1,1 2 1,-6 1-1,4 3 1,-3-3-1,-3-3 0,1 3 0,1-3 0,1 3 0,-3 3 1,10-1 0,-9 1 0,1-1-1,1 1 0,-3-1 0,0 1 1,1-1-2,-1 1 1,1-1 0,1 1 0,3-1-1,1 1 1,0-1 0,-5 0 0,1 1 1,4-1 1,-3 7-1,5-1 1,-2-2 2,1-1 1,-1 3-1,-4 0 1,3 1-5,1 1 0,6-4 0,-6 8 1,-1 0 0,-3-1 0,-2 5 0,1-4 0,-1 2-2,1-2 0,-1 4 0,1-6 0,-1 2 0,1 0 0,-1 0 0,1 4 0,-3-2 0,-3-2 1,3-1 0,-3 3 0,3-2 8,3 2 0,-1-4 0,1 2 0,-1 2 6,1 2 1,-1-4-1,3 0 1,1 0-8,2-1 1,3 5-1,-5-4 1,4 2-1,2-2 0,-3 2 0,3-6 0,-2 0-6,-4 1 1,5 3-1,-3-4 1,-2 2-5,-1 4 1,-1-4 0,2 2-1,3 0 0,-3-1 0,0 5 0,1-6 1,3 2 1,2 0 1,2 0 0,4 4 0,0-2 0,2-2 0,-4 0 1,10 6-1,-4-2 0,-2-4 0,5 4 0,3-4 1,-2 4-1,-4 2 0,7 0 0,-9 2 0,2 2 1,0 2 0,-8 1 0,0-3 0,0 2 7,-2-2 0,6 5 1,-3 3-1,3 2 7,1-3 1,1 3-1,0-7 1,2 1 0,4 0 0,-4 3 0,6-3 0,-1 0-2,5-1 1,1-1 0,1-6 0,-3 0-4,3 0 1,1 0 0,5 0 0,1 0 9,2 0 1,2-2 0,-3-2-1,3-4 4,2-2 0,2 6 0,6-4 1,0 2 3,-1 0 1,1-1 0,0 1 0,2-4-9,4 0 1,-3-5 0,7 3-1,-1-4-6,1-1 1,-4-7-1,5 1 1,-1 0-3,-6-3 0,7 5 0,-9-8 1,3-2-4,3-2 1,-2-2 0,-6 0 0,0 0-34,-1 0 1,-1 0-1,-4 0 1,-5 0-38,-5 0 1,2-6-1,-2 0 1,-3 0-93,-1-2 0,-7 4 0,-2-5 1,-4 1-340,-2 4 491,-8-6 0,6 8 0,-6-5 0</inkml:trace>
  <inkml:trace contextRef="#ctx0" brushRef="#br0" timeOffset="30403">560 8470 7357,'0'-9'-1402,"0"-1"1399,0 4 0,0 2 46,0-7 1,2 7-35,4-2 0,3 4 1,9 2-1,-1 0-6,1 0 1,5-2-1,0-2 1,0-2-2,3 3 0,-1 1 0,6 2 0,-4 0-3,-2 0 1,6-6 0,-1 0 0,3 2-3,1 2 0,1-4 0,2 0 0,2 1 2,2-3 0,7 4 0,-1-6 0,3 3 1,3 3 0,5-4 0,0 2 0,-2 0 0,-1-1 0,-1 5 0,2-4 0,5 2-24,1-2 0,2 4 0,6-6 0,-1 3 14,1-1 1,6-6-1,0 4 1,-3 1 6,-1-1 1,0-6 0,2 4 0,1-1 8,-1-1 1,4 2 0,-3-3 0,-1 1 1,-2-1 0,2 3 1,-3 0-1,-1 1-2,4-1 1,-2 0-1,9-3 1,3 1 3,1-2 0,2-1 0,3-1 1,1 3-2,2 1 0,6 2 0,-4-3 1,4 3-36,-46 6 0,1 0 0,45-7 0,-46 7 0,1 2 0,-2-1 0,0 0 28,0-1 0,-1 0 1,5 3-1,1 0 1,-6-2-1,-1 1 1,0 0-1,1 2-4,0-1 0,0 2 1,0-1-1,-1 0 0,2 0 1,-1 0-1,0 0 0,1 0-2,1 0 1,1 0 0,-2-1-1,0 0 1,1-1 0,-1 0-1,3-1 1,-1 0 1,-1 1 0,1 0 0,5 0 0,0 0 0,-5 0 0,1 0 0,2-1 1,0 0-1,1 2 1,1-1 0,-1-2 0,0 0-1,2 1 1,0 0 0,0 0 0,-1 0 0,-1-1 1,0 0-1,0 3 1,1-1-1,2-3 1,0 0 0,0 1-1,0 0 1,0 2 0,0 0 0,1-1 0,0-2 0,1 2 1,-1-1-1,-1 0 0,0 0 0,-4 0 1,0 0-1,2 0 1,-1 0-1,-1 2 1,0 1 0,1-2-1,1 0 2,-1 1 0,0 0 0,-2-2 0,-1 0 0,3 0 0,0 0 1,1 0-1,1 1-2,0-1 0,0 0 0,-1 0 1,0 0-1,0 2 0,1 0 0,0-1 1,0-2-1,-1 0 0,0 1 1,0 1-1,-1 2 1,0-2-1,0 0 0,-2 2 1,-1 0-2,-2 1 1,1 0-1,-3-3 1,0 0 0,0 0-1,-1 0 1,47-1-1,-2 3 1,-1 1 0,-9 0 0,-4 0-1,-5 0 1,2 0 0,-3 0-1,-1-2-3,-2-4 1,0 4 0,1-4 0,3 4-10,-2 2 1,0-6 0,-1-1 0,1-1 6,-6 0 0,6-4 1,-6 5-1,2-1 31,3 0 0,1-6 0,-4 3 0,-2-3 44,-4 3 0,4-5 1,-4 4 25,4-3 0,-4 3 0,-2 1 0,-2-3 0,-4 0-48,-1 3 0,3-3 1,0 6-1,-2 1-18,-1-1 1,-3-4 0,0 5 0,-1-1-26,-5 0 0,5 2 0,-7 6 1,1 0-52,-4 0 0,-4 0 0,-2 0 0,-2 0 18,-4 0 0,-4 2 1,-8 2-1,-1 4-250,-4 1 279,-5 3 0,-14 6 0,-3-1 0</inkml:trace>
  <inkml:trace contextRef="#ctx0" brushRef="#br0" timeOffset="31968">3337 5065 6124,'0'-12'-287,"0"1"416,0 7 40,0-12-128,0 14 0,2-5-30,3 7 1,-3 1-9,4 5 1,-2-2 0,0 8-1,2 1-20,-2 3 1,-2 1 0,-1 3 0,3 1 16,2 2 0,0 3 0,-6-5 1,0 4 14,0 2 0,0-3 1,0 5-1,0 2 4,0 2 1,0 2 0,0 2 0,0 1-9,0 3 1,2 2 0,2-2 0,4 5-10,1 5 0,-3 1 0,6 0 0,-1-1 8,-1-5 1,6 9-1,-7-7 1,3 1-8,0 1 1,-3-5 0,3 0 0,-4-1 8,-1 1 0,-3-4 0,6 3 1,-2 1-7,-4-1 0,-2-5 0,-2 2 1,0-4 2,0-2 1,5 4-1,1-3 1,0-3-15,2 0 0,-4-2 0,5 1 0,1-3 4,0 2 0,0-4 0,3 0 1,-3 0-4,-2 0 1,3-3-1,-3 3 1,0-2 4,0-4 1,-1 5 0,-3-1 0,2 0 8,-2 0 0,-2 4 1,-2-3-1,0-1 5,0 0 1,0-2 0,0-3 0,0 1 12,0 2 0,0 1 1,0-7 30,0 1 0,0-1-49,0 1 0,0-7 0,0 1 0,0 1 1,0 3-1,0 1 0,2-1 0,2-3 1,1-1-102,-1 2 0,0-5 60,2 3 0,-4 0 0,6 5-192,0 1 1,-7-7 222,5 1 0,4 0 0,0 5 0</inkml:trace>
  <inkml:trace contextRef="#ctx0" brushRef="#br0" timeOffset="33745">9100 4506 7386,'-12'0'-1560,"1"0"1607,7 0-42,-4 0 37,8 0 3,0 0-33,0 8 20,0-6 1,0 13 12,0-3 0,0-2-11,0 1 1,6 1 0,1 5-17,3 1 1,-6-1 0,4 1 0,-2-1-16,-1 1 0,7-1 1,-4 1-1,2-1 3,3 1 0,-3 1 0,1 2 0,1 5-10,-2 1 1,3 0-1,-5 4 1,2-2 14,3 2 1,1 8 0,0 2 0,-3-3 5,3-1 0,1-2 0,1 0 0,-3 0 0,-1 0 1,0 6-1,5 1 1,1 1 2,-1 0 0,1 3 1,-1-3-1,-1 2-4,-5 3 0,5-3 0,-7 0 0,3-3-5,0-3 0,-6 4 1,3-3-1,-1-1-1,-4-2 1,4-2 0,-1 0 0,1 0-2,0 0 1,4 0-1,-5 0 1,1 0-6,0 0 1,4-6 0,-7 0-1,1 0 5,2-2 1,-4 4-1,6-8 1,-3 1-7,-3 1 1,4-4 0,-2 6 0,0-1-1,1-5 1,-5-2-1,6 1 1,-2 1-7,0 2 1,1 1-1,-3-7 1,2 1 9,-2-1 0,0 1 1,0 1-1,4 2 1,1 3 1,-5-1 0,4-6-1,-2 3 23,0 3 1,1-4 0,-3 7-1,2-3-10,-2 0 1,0 2 0,0-3 0,1 1-3,-1-2 0,4-1 0,-2-3 1,0 1-3,2-1 1,-5 1 0,7-1 0,-2 1 12,-4-1 0,0-1 0,0-3 1,1-1-11,-1 1 1,0 1-1,0 0 1,2-3 10,-2 3 0,-2 1 0,-2 3-4,0-1 1,0 3 0,0 1-1,0 2-21,0-1 0,5-3 1,1-1-1,0-1-50,2 0 1,-4 7 0,5-1-79,-1-2 0,4-1 0,-6-3-90,-2 1 0,-1-7 212,3 1 0,-4 0 0,6 5 0</inkml:trace>
  <inkml:trace contextRef="#ctx0" brushRef="#br0" timeOffset="34725">5817 5414 7569,'0'-17'0,"0"5"-372,0 0-144,0 1 1,0-7 469,0 1 1,-6 5-1,-2 3 82,-2 1 1,-1-6 0,-7 4-33,1 1 1,-1 1 0,1 8-1,-1 0-17,1 0 0,-3 0 1,-1 0-1,-2 2-6,1 4 1,-3 3 0,0 9 0,2-1 14,3 1 1,-5-1-1,11 3 1,3 1 0,1 2 1,-2 6-1,7-5 1,1-3 1,2-1 0,4 3 1,4 0-1,5-3 39,5-7 0,3 1 0,3-7 0,1 1-16,-2 0 1,4-2-1,1-6 1,-1 0-7,0 0 0,4 0 1,-4 0-1,1 0 48,-1 0 1,-2-6-1,-5-2 1,-1-2-72,1-3 1,-1 3-1,-1-1 1,-3-3-24,-1-2 1,-8-1-1,1 0 1,-1-1 11,2 1 1,-4 5 0,4 0 3,-4-1 1,-10-3 50,-4-1 1,3 1 81,-3 5-104,8 3 0,-4 10 0,8 4-1,0 5 1,2 5 0,2 1 0,2 3 10,-2 3 0,6-2 0,-1 8 1,3 2-12,0 2 0,-7-4 0,5 1 1,0 1-39,0 2 0,-1 0 0,5-2 0,-2-4-28,1-2 1,-3-2 0,0-5 0,-1-1-40,1 1 1,-4-7-1,3 1 1,1 0 2,0-3 1,-4-1 87,5-8 0,1-8 0,5-1 0</inkml:trace>
  <inkml:trace contextRef="#ctx0" brushRef="#br0" timeOffset="35234">6236 5309 7387,'0'-11'-688,"0"-1"0,0 10 682,0 2 1,0 8 38,0 9 0,0 1 1,0-1 13,0 1 1,0-7 0,0 1-20,0 2 1,7-7-1,5-1-11,4-4 1,1-2 0,2 0 0,3 0-28,1 0 1,6-6 0,-4-1 0,1-1 24,-1 0 0,-2 0 1,-5 4-1,-1-1 25,1 1 0,-7 2 0,1 2 3,1 0 1,3 0-31,1 0 1,1 0-1,-3 2-19,-3 4 1,2-3-1,-7 7 1,1 0-2,0 0 1,0 1-1,-4 7 1,1-1-6,-1 1 1,4-1 0,-2 1 0,-2-1 7,-2 0 1,-2 1 0,-2-1 2,-4 1 1,-4-1-1,-7 1 1,-1-1 1,1-1-1,-1-5 11,1-5 0,-1-4-10,1-2 0,1-2-1,5-4 0,-3-3-150,8-9 1,1 1-50,5-1 0,0 7 199,0-1 0,0 0 0,0-5 0</inkml:trace>
  <inkml:trace contextRef="#ctx0" brushRef="#br0" timeOffset="35760">6340 5240 7401,'18'-2'0,"-1"-2"-327,1-2 0,5-2 0,2 4 0,1-2 286,-1 3 1,6-5 0,-2 0-1,6 0 41,6 1 0,-4-5 0,5 4 1,-3 0-22,-4 1 1,4-7 0,-10 4 0,4-1 9,2-1 0,-6 0 0,0-5 0,0-1 6,-2 1 0,-2-2 1,-7-3-1,-1-1 18,1 2 0,-1-5 0,1 3 0,-1 2 47,1 1 1,-1-3-1,-1 0 1,-3 3-12,-1 7 0,-6-1 1,3 6-47,-1-1 8,6 5 0,-12 6 0,4 13 0,-4 9 0,-2 3 0,0 8 0,-2 7 1,-2 3-4,-2 4 1,-6 1-1,6 2 1,3 1 4,1-1 0,2 3 0,0 1 0,0 2 12,0-2 0,0 4 1,0-1-1,0-3 8,0-2 0,0 4 0,0 1 0,0-3-24,0-2 1,2-1 0,1-1 0,3-1-17,-2-5 1,4 3 0,-2-7 0,-2-1-63,-2-4 0,-1 0 0,3-14 0,2-2-61,-2-1 1,-2-3-58,-2 1 187,0-9 0,-8 7 0,-1-6 0</inkml:trace>
  <inkml:trace contextRef="#ctx0" brushRef="#br0" timeOffset="35980">6952 5624 7283,'17'0'-370,"1"0"0,-1 8 0,1 1 0</inkml:trace>
  <inkml:trace contextRef="#ctx0" brushRef="#br0" timeOffset="36179">7458 5641 7569,'12'-6'-861,"-1"1"254,-7-1 464,12 6 0,-14 2 140,4 4 3,-4-5 0,-2 15 0,0-6 0</inkml:trace>
  <inkml:trace contextRef="#ctx0" brushRef="#br0" timeOffset="41570">15125 8855 6752,'0'9'-666,"0"1"738,0-4 1,8-4 0,3 4-55,5-4 1,1-2 0,1 0 0,-1 0-8,1 0 1,-1 2 0,1 1-6,-1 3 1,1 0 0,-3-4 0,-1 2 2,-3 2 0,1 0 0,5-6 0,1 0 1,-1 0-1,3 0 1,1-2-1,2-4 1,3 2 0,-3-10-1,6-3-5,4-5 1,0-3 0,-2 2-1,0-6 15,6-4 0,-4 4 1,4 0-1,-6-2 21,0-2 0,-6-2 0,0 2 0,-1 2-35,-1 2 0,2-1 0,-3-4 0,1-1-6,-2 0 0,6-2 1,1-2-1,1-4 6,0-1 0,-6 3 0,6-6 0,0 1 10,-2 1 1,4-5 0,-7 5 0,-3-2 21,-2 1 0,-1 5 0,-1-5 0,1-1-14,-1 2 1,7-5-1,1 5 1,0-1-3,0-1 1,4 1 0,-3-7 0,-1 1-4,0-1 0,6 1 1,-4 0-1,2-1-44,1 1 1,-1-6 0,6-3-1,-2 1 2,-4 0 0,8-2 1,-6 6-1,0 1 3,2-1 1,0 0 0,2 4 0,-3-1 5,-2 1 0,3 5 0,-6 1 0,2-1 9,0 2 0,-2-5 0,4 3 0,-2-3 0,2-2 1,2-1 0,4-1 0,2-2 3,2-3 1,1-7 0,-3 2-1,4-2-10,2 2 0,-1-8 0,3 8 0,-5 4 9,1 4 0,-8 6 1,2 3-1,-8 6 8,-4 4 1,4 2 0,-3 2-1,-1 2-10,0 2 1,-2 6-1,-3-4 1,1 2-8,2 3 1,6-3 0,-3 2 0,1-1 2,4-1 1,2 4 0,4-8-1,2 0 8,1 2 0,7-5 0,-6 7 0,-3 0 3,-1 0 0,-2 2 1,0 5-1,-2 1-5,-4-1 0,2 8 0,-7 5 0,-3 3-6,-2 2 0,5 0 0,-1 0 0,-2 0 2,-1 0 0,-1 2 0,2 1 1,3 5-7,-3 2 0,6 0 0,2 3 0,4-1 20,2 1 1,0-3 0,2 2 0,4 1 9,5 3 1,5 1-1,1 1 1,-1-1 3,-5 1 1,5 7 0,-5 4 0,3 4-45,-3 2 0,5 8 1,-5 3-1,5 5-9,1 1 0,-3 1 0,3 1 1,6 0 22,3-1 0,6 3 0,-3-8 0,4 7 7,2 3 0,0 2 0,0-4 0,0 5 0,0 1 1,-2 0 0,-2 4 0,-4-4 38,-2-2 1,4 6-1,-6-2 1,-2 2-7,-1-2 1,-5 4 0,-1-4-1,-3 4-1,3 2 0,-5 0 0,3-1 0,-1-1 2,-1-4 0,6-2 0,-7-5 1,3 1-17,-1-2 0,-1 2 1,3-3-1,-1-7-23,2-3 1,3-4 0,4-6-1,4-2 3,2-4 0,1-6 1,5-9-1,-3-5 8,1-1 0,12-2 1,-8-6-1,2 0-38,0 0 0,3 0 0,1 0 0,-4-2-553,-6-4 587,2 4 0,-14-13 0,6 5 0</inkml:trace>
  <inkml:trace contextRef="#ctx0" brushRef="#br0" timeOffset="42396">15474 9885 7569,'-17'0'-344,"-1"0"1,7 0 0,-1 0 0,-2 2 0,-1 2 334,-3 2 0,1 5 0,0-5 0,1 0 24,4 2 0,-9-6 1,4 4 85,-3-5 1,1-1 27,1 0-82,9 0 0,1-1 1,10-3 6,4-2 0,5-8 0,11 5 0,3-3-13,2 0 1,10 1-1,11-7 1,9-1-4,7-5 0,6 5 1,5-4-1,7 1-49,3-1 1,12 4-1,-45 7 1,1 0-1,3 2 1,0 1 10,1 0 0,1 1 0,5-1 0,0 0 0,-2 0 0,0-1 0,2-1 0,0 0-61,2-1 1,0 1 0,1 2 0,0 1 0,5 1 0,0 2 0,0-2 0,0 0 43,-2 0 0,1-1 0,7-2 0,0 0 0,-3 0 0,1-1 0,4-1 0,-1 1 4,0 0 1,0 0 0,4-1 0,0-1 0,0 1 0,-1-1 0,4 0 0,1 1-94,2-1 1,-1 1-1,-3-3 1,1 0-1,-1 3 1,1-1-1,0 1 1,0-1 105,2 1 1,-1-1-1,0-2 1,1 1-1,-3 1 1,1 0-1,-4 1 1,-1-1 0,-4 1 0,1-1 0,2 0 1,-1 1-1,-3 1 0,-1 0 0,-1-1 1,0-1 22,0-1 0,0 1 0,-1 2 0,-1 1 0,-2-3 0,0 0 0,-2 2 0,0-1-34,-3 1 1,0-1 0,1-3 0,0 1 0,-1 2 0,0 0 0,-2 2 0,-2-1 47,-3 1 0,-1 1 0,4 0 0,0 0 0,-6 1 1,-1 1-1,-2 0 0,1 0 3,47-4 0,-2 1 1,-8-2-1,-8 6-126,-7 4 0,-2 2 1,-14-2-1,-2-1 39,-1-3 0,-9 0 1,-1 6-1,-4 0 105,-8 0 1,2 0-1,-8-2 1,0-2-119,-4-2 0,2-1 0,-1 3 328,-3-2 1,-3-2-270,-7 2 0,1-2 0,-4-3 0,3 5 0,1 4 0</inkml:trace>
  <inkml:trace contextRef="#ctx0" brushRef="#br0" timeOffset="43237">17046 6584 7569,'-10'-17'-744,"-5"-1"0,7 7 671,-4-1 1,5 6 189,7-5-82,0 7 1,2 2-1,1 12 1,5 3 36,2 7 1,2 7-1,5 0 1,0 4-36,1 6 0,-1 9 0,1 3 1,1 5-22,5 4 1,-5 16-1,6 0 1,-2 5 2,1 3 0,5-3 0,-4 5 1,2-3 1,4 3 1,2 7 0,2 2 0,0-2 0,0-1 1,0 1-1,0-2 1,0-3-12,0-1 0,0-6 0,0 1 1,0 0-20,0-1 0,-1-5 0,-1 2 0,-2-7-1,-1-5 1,-3 2-1,2-5 1,-6-1-156,-3 0 1,-3-4-1,-1-7 1,-5-5-179,-5-1 342,-4-2 0,-2-6 0,0 0 0</inkml:trace>
  <inkml:trace contextRef="#ctx0" brushRef="#br0" timeOffset="43659">17133 7632 7007,'-17'-6'-351,"-1"1"1,1-1-1,-1 6 379,1 0 1,0 6-1,-1 1 1,1 3-20,-1 4 0,1 7 0,-3 4 0,-3 2 5,-6 4 0,-4 8 0,-4 4 0,-4 3-10,-5 9 1,1-3 0,-1 6 0,-3-1-21,-1 1 1,-11 2 0,-3 6-1,-2-2 12,2 2 1,-2 2-255,8 2 1,-8-8-1,4-2 1</inkml:trace>
  <inkml:trace contextRef="#ctx0" brushRef="#br0" timeOffset="43930">16836 8261 7569,'51'-33'0,"-6"4"0,-11 5-979,-8 5 472,-7 9 492,-9 3 0,-6 11 0,-14 5 1,-9 11-20,-7 5 1,-11-2 0,-11 8-1,-6 4 119,-5 4 0,-8 9 0,-1-1 0,-6 3-52,0 3 0,2-1 0,2-1 0,1-3-31,-1-1 1,8-3-1,3 3 1,7-6-36,5-4 0,-1-2 0,9-2 0,6-2-16,8-2 0,7-8 1,7 2-1,5-3-76,4-3 0,6-7 125,8-4 0,7-4 0,16-2 0</inkml:trace>
  <inkml:trace contextRef="#ctx0" brushRef="#br0" timeOffset="44144">17029 8558 7569,'33'-16'-541,"-2"3"172,-2 1 0,-14 8 347,3-2 0,-20 6 0,-4 4 1,-10 4 48,-7 2 1,-4 9 0,-10 10 0,-6 4-43,-9 2 0,-2 2 0,-10 4 1,-2 3-15,-2 1 0,-10 11 0,-1-3 0,-1-1 24,4-3 1,-1 5-1,3-6 1,6-1-64,8-2 1,15-10 0,10-8 0,12-2 67,9-4 0,-1-1 0,5-3 0</inkml:trace>
  <inkml:trace contextRef="#ctx0" brushRef="#br0" timeOffset="44293">17256 8785 7569,'44'-33'0,"-7"4"0,-10 5-434,-9 5 305,-12 9 0,-6 4 0,-14 12 52,-7 6 1,-8 17 0,-12 8-1,-8 6-35,-7 5 0,-8 5 0,-14 7 0,36-27 0,-1 2 112,-2 1 0,-1 1 0,-5 5 0,1 0 0,1-2 0,1-1 0</inkml:trace>
  <inkml:trace contextRef="#ctx0" brushRef="#br0" timeOffset="44661">16173 10793 7457,'-27'-6'-1104,"3"1"1053,13-1 1,11 6-1,13-2 1,7-2 79,3-2 1,8-2-1,0 3 1,6-5-15,4 0 0,7-5 1,-1 5-1,1-2-33,-1 1 0,1 5 0,-5-4 0,2 0-129,3 1 1,-5 5 146,-2-2 0,-4-12 0,-3-1 0</inkml:trace>
  <inkml:trace contextRef="#ctx0" brushRef="#br0" timeOffset="44868">17221 10269 6147,'0'18'46,"5"-1"0,3 3 1,2 1-31,4 2 0,-5 6 0,1-3 1,0-1-35,-1 0 0,-3 6 0,4-2 0,-2 2-25,-4-2 1,-1 4-1,1-6 1,2 3 42,-2-1 0,-2 0 0,-2 6 0</inkml:trace>
  <inkml:trace contextRef="#ctx0" brushRef="#br0" timeOffset="45027">17448 10531 7481,'0'-17'-210,"0"7"184,0 2 0,2 8-1076,3 0 1102,5 0 0,8 8 0,-1 2 0</inkml:trace>
  <inkml:trace contextRef="#ctx0" brushRef="#br0" timeOffset="45400">17972 10077 7569,'0'-17'-120,"0"-1"1,-8 9 0,-2 5-1,-1 8-99,-1 7 0,2 7 1,-3 5-1,3 4 247,2 0 1,-4 6 0,5-4-1,-1 2 46,0-1 0,-3 2 0,5-4 0,2 1 29,2 0 1,2-6-1,0 4 1,0-1-86,0-5 0,8-2 0,3-1 0,7-1-54,5 1 1,-2-9 0,7-3 0,-1-4-31,0-2 1,-4-2 0,6-4 0,0-5 16,-1-5 0,-3-7 0,-8 0 0,-1-1 20,-5-1 0,-3 6 1,-8-5-1,0 5 52,0 2 0,-2 1 0,-5 2 0,-9 5 26,-5 1 0,-5 2 0,5 6 0,-4 0-27,-2 0 1,3 8-1,-3 4 1,2 3-60,4 3 0,3-1 0,5 1 0,3-1-67,2 0 1,2 1-1,6-1 1,0 1 103,0-1 0,8 1 0,2-1 0</inkml:trace>
  <inkml:trace contextRef="#ctx0" brushRef="#br0" timeOffset="45688">18513 10095 7569,'0'-18'-712,"0"1"1,0 5 711,0 0-32,-8 9 1,6-3 103,-3 12 1,3-3-1,2 9 1,0 2-5,0 1 0,2 5 0,1 1 0,5 2-4,2-1 0,0-3 0,5-2 0,1 1-32,3-1 0,2 1 1,-1-1-1,1 1-39,2-1 0,3 1 1,-5-1-1,2 1-17,-1-1 1,-9-1 0,-3-3 0,-2-1-69,-4 1 0,3-3 0,-3 0 12,-6-2 0,-7 3 0,-13-3 0,-3 0-128,-2-1 208,-10-1 0,0 2 0,-6 2 0</inkml:trace>
  <inkml:trace contextRef="#ctx0" brushRef="#br0" timeOffset="45821">18530 10042 7569,'37'-35'-203,"4"0"1,-2 2-294,7 4 0,7-4 91,5 4-57,8 4 0,-4-8 1,8 6-1</inkml:trace>
  <inkml:trace contextRef="#ctx0" brushRef="#br0" timeOffset="47538">5904 6724 7248,'-18'0'-353,"7"0"1,-1 0 287,-1 0 1,-3 0 0,-1 0 88,-1 0 0,6 6 0,1 2-57,-3 1 1,6-3-1,1 4 1,1 0 37,0-1 0,-6-3 0,7 6 0,-1 1 3,-2 3 1,0 1 0,-5 1 0,3 1 6,2 4 0,-3-1 0,5 5 0,0-2 4,-2-3 0,6 3 0,-2-2 0,6-2-9,4-1 0,8-3 0,-1-1 1,9-3-7,7-1 1,-2-8 0,2 2 31,2-4-28,2-2 1,2 0 0,-2 0 0,-2-2 11,-2-4 1,-8 2 0,5-8 0,-3 1 13,0 1 0,-1-6 0,-9 5 1,-1-5-9,1-1 1,1-1 0,-2 1 0,-7-1-20,-3 1 1,4 0-1,0-1 1,-4 1-2,-6-1 0,0 1 0,-7-1 0,-3 1-25,-2-1 0,-3 3 0,-2 1 1,-5 4-77,-1 3 1,0 1 0,-4 6 0,2 0-49,-2 0 0,4 2 0,0 4-212,1 5 355,3 5 0,-2 1 0,5 1 0,-5-1 0</inkml:trace>
  <inkml:trace contextRef="#ctx0" brushRef="#br0" timeOffset="47768">6463 6969 7569,'-12'0'-750,"0"0"1,7-2 662,-7-4 0,2 2 186,-1-8 0,3 6-150,8-5 0,2 7 51,4-2 0,3-4 0,9 1 0</inkml:trace>
  <inkml:trace contextRef="#ctx0" brushRef="#br0" timeOffset="48333">7214 6707 6595,'-2'-12'14,"-4"0"1,-4 3-60,-7-3 0,-1 2 1,1 6 38,-1-1 0,1-1 0,-1 6 0,-1 0 4,-4 0 1,3 6 0,-3 1-1,4 3-7,1 4 0,1-5 1,-1 3-1,1 2 5,-1 1 0,9 4 1,1 3-1,2 1 3,0-2 0,0-7 0,6-2 0,2-1 0,4-1 1,4 4-1,7-9 1,1-1 0,-1-2 0,7-2 0,1 0 1,0 0-3,0 0 1,0 0 0,-3-2 0,1-2-9,-2-1 1,-1-7 0,-3 4-4,1-2 1,-1-1 16,1-7 1,-9 7-1,-1 1 40,0 2-36,-6 2 1,4 6 51,-12 0 1,2 8-1,-6 4 1,1 1-10,-1-1 1,4 9 0,-4-3 0,3 1-40,3 1 0,2 3 0,2 0 0,0-1 10,0-3 1,0 0 0,2 3-130,3 1 1,3 0-1,4-5 1,-4-1-78,-1 1 0,-3-7 0,8-1 184,2-2 0,1 5 0,3-3 0</inkml:trace>
  <inkml:trace contextRef="#ctx0" brushRef="#br0" timeOffset="48728">7615 6689 7569,'0'-10'-210,"0"3"1,0 9 0,0 3-20,0 7 0,0-2 1,0 1 209,0 3 0,-5 1 0,-1 3 123,2-1 0,4 1-89,6-1 1,3-1 0,9-3 0,-1-3-26,1-2 1,1-2-1,2-6 1,3 2 7,-3 4 0,4-5 1,-1 5-1,-3-2 22,-2 2 1,-7-4 0,0 4 0,-1-2 68,-1 1 0,4-1-79,-9 8 1,1 0-14,-6 5 1,-2 1 0,-4-1-2,-5 0 1,-3-5-1,-1 0 1,-1-1-1,-3-1 1,-3 4 0,3-7 0,-2 3-74,-3 4 1,-1-5 0,2 1 0,-4 0-65,0 0 0,1-5 0,9 5 141,-1-2 0,-7-2 0,-2-6 0</inkml:trace>
  <inkml:trace contextRef="#ctx0" brushRef="#br0" timeOffset="48899">7598 6672 7394,'8'-28'-345,"3"5"0,11 12 0,3 3 0,2 2 345,4 0 0,18-7 0,5 3 0</inkml:trace>
  <inkml:trace contextRef="#ctx0" brushRef="#br0" timeOffset="50145">717 7737 7488,'-10'-8'-591,"1"4"448,3-7 1,2 7 174,-8-2 1,6 4-160,-5 2 1,-1 0 140,-5 0 1,-1 2 0,3 4-13,3 5 1,-2 5-1,7-1 1,-3 1-3,-4 1 0,7-3 0,-1 9 0,2-3 8,0-3 0,0 1 1,6-1-1,0 1 21,0-1 0,2 1 0,2-1 0,4-1 25,2-5 0,1 3 0,7-6 0,-1-1-35,1 1 1,-1 4-1,3-7 1,1 1-2,2 2 1,6-6 0,-3 4 0,-1-4-28,0-2 0,4-2 1,-6-2-1,-1-4-11,-3-2 1,-1 5-1,-1-7 25,1-2 1,-3-1 0,-3-4-1,-6-3-2,-5-1 1,-1-2-1,0 3 1,0-1 2,0 2 0,-1-5 1,-3 3-1,-4 0 19,-2-2 1,-1 7 0,-7-1-1,1 5-56,-1 1 0,1 5 0,-3 2 0,-1 4-107,-2 2 1,-6 2 0,5 4 0,1 4-20,-2-1 0,5 7 0,-3-7 157,4 1 0,1 13 0,1-3 0</inkml:trace>
  <inkml:trace contextRef="#ctx0" brushRef="#br0" timeOffset="50450">1241 7807 7569,'0'-10'-795,"0"-5"0,-2 13 752,-4-4 1,4 6 42,-4 6 0,-3-4 0,-1 5 0</inkml:trace>
  <inkml:trace contextRef="#ctx0" brushRef="#br0" timeOffset="50921">1643 7458 7569,'-10'0'-415,"-6"0"267,5 0 1,-5 7 0,1 5 51,3 3 0,-2 3 0,7-1 0,-3 1 99,-4-1 1,7 1-1,-1-1 1,2 1 71,0-1 1,0 1-1,6-1-18,0 1 1,2-1 0,2 0 0,4-1-34,2-4 1,1 1-1,7-7 1,-1 0-22,1 2 1,5-6-1,0 3 1,1-3 9,1-2 0,-6-2 0,4-1 1,-3-5-61,-3-2 0,1-2 0,-1-5 0,-1-1 29,-5 1 1,-1 0 0,-6-1 0,2-1 14,-2-5 0,-2 5 0,-4-6 0,-2 1-31,-2 1 0,-8 0 0,3 5 0,-5 3-18,-1 3 0,-1-1 0,-1 7 0,-2 2-24,-3 2 1,-1 2 0,4 2-1,-3 2-113,3 2 189,2 7 0,1-3 0,1 7 0</inkml:trace>
  <inkml:trace contextRef="#ctx0" brushRef="#br0" timeOffset="51488">2062 7388 7569,'-10'0'-865,"-6"0"875,7 0 1,-3-6 0,2-2-40,3-2 0,1 5 19,6-7 1,2 2-1,2-3 1,3 3-7,3 2 1,2-3-1,5 5 1,1 2 13,-1 2 0,1 2 0,-1 0 0,1 0-1,-1 0 0,6 0 1,1 0-7,-3 0 1,-2 6 0,-3 1 0,-3 1-11,-1 0 0,-8 6 17,2-3 1,-4 5 0,-2 1 0,0 1-1,0-1 1,-6 1 0,-2-1 0,-2 1 1,-3-1 1,-3 0 0,-1 1 45,-1-1 1,1 1 64,-1-1-27,9 1 1,3-3-3,12-3 0,3-4 0,9-8 1,-1 0-61,1 0 1,-1 0 0,1 0 0,1 0-42,5 0 1,-5 0 0,4-2 0,-3-2-61,-3-2 0,1 0 0,-1 4 1,0-2-81,1-1 1,-1-3 0,1 4 22,-1-2 1,1-6 0,-1 5 135,1-3 0,-1-9 0,1-9 0</inkml:trace>
  <inkml:trace contextRef="#ctx0" brushRef="#br0" timeOffset="51902">2655 7178 7410,'0'-17'-221,"0"5"0,-1 2-61,-5 3 0,2 1 91,-8 6 185,8 0 1,-3 7 19,7 5 1,0 4-1,0 1-3,0 1 1,0-1-2,0 0 0,2-1 0,3-2 1,7-5-4,3-1 0,3-2 0,-1-4 1,1 2-9,-1 2 1,1 1-1,-1-3 1,1 2 26,-1-2 1,1-2 0,-1-2-1,-1 2 66,-5 4 1,5-4 0,-5 3-61,5-3 1,-4-2 0,-3 2 0,1 2-9,0 2 1,-4 6 0,3-5-22,-1 3 0,-2 2 0,-4 5-10,4 1 1,-4-1 0,3 1-3,-3-1 1,-8-5 0,-1-1 1,-3 3 1,-2-1-1,-5 1-32,-1-2 0,1-8 0,0 3-164,-1 1 0,1-6 203,-1 4 0,1-4 0,-1-2 0</inkml:trace>
  <inkml:trace contextRef="#ctx0" brushRef="#br0" timeOffset="52045">2795 7091 7569,'0'-35'-114,"8"8"1,2 3 0,7 11 161,1 1 0,7 6 1,6-3-49,8 1 0,13-6 0,10 5 0</inkml:trace>
  <inkml:trace contextRef="#ctx0" brushRef="#br0" timeOffset="52945">10637 6759 6728,'-10'0'-326,"-4"2"317,9 4 0,-1 3 0,4 9 65,-4-1 1,-2 3 0,-5 1 0,3 2 0,2-1 1,0-1 0,5 0 0,-3 5-52,2 1 1,2-6 0,4 4 0,4-1-8,5-1 1,1 0 0,3-5-1,5-1 1,-1 1 1,6-3-1,1-3 1,-1-6-10,0-4 1,6-2-1,-4 0 1,2 0 7,1 0 0,-9 0 0,4-2 1,-2-4 2,1-6 1,-1-3 0,-7-3 0,-3 1-4,-1-1 1,-8-1 0,1-3-1,-3-3-25,-2-2 1,0 4 0,-2-6 0,-3 0 24,-7 1 0,-5-3 0,-5 8 0,-1 2 38,2 1 0,-5 3 1,1 1-1,0 3-55,0 1 0,1 8 0,7-2 0,-1 4 3,1 2 0,0 0 0,1 2 0,2 4-603,3 6 618,7 3 0,-12 3 0,7-1 0</inkml:trace>
  <inkml:trace contextRef="#ctx0" brushRef="#br0" timeOffset="53128">11265 7021 7389,'-2'-16'-1335,"-3"5"1335,3 3 0,-6 8 0,0 0 0,-2 0 0</inkml:trace>
  <inkml:trace contextRef="#ctx0" brushRef="#br0" timeOffset="53562">11702 6934 7569,'-8'-10'-390,"6"2"0,-13 8 338,3 0 0,-3 2 0,-3 4 47,1 6 1,5-3 0,2 3-1,3 1 2,3 3 1,-4 1 0,2 1 0,2-1 4,2 1 0,4-1 1,2 1-1,4-1 5,2 1 1,1-9-1,9-1 1,1-2-9,2 0 0,6 0 0,-3-6 0,-1 0-5,0 0 1,4 0 0,-4-2 0,1-4 10,-1-6 0,0-1 1,-6-1-1,1 2-3,-5-1 0,-3-5 1,0-3-1,-7-2 25,-3 1 1,-2 3-1,-2 2 1,-3-1-67,-7 1 1,-4 5 0,-1 2-1,-2 2-45,-5 5 0,3-5 0,-6 2 0,0 2-42,-1 2 0,5 4 0,-4 2 126,2 2 0,2 7 0,5-3 0</inkml:trace>
  <inkml:trace contextRef="#ctx0" brushRef="#br0" timeOffset="54040">12226 6969 7362,'0'-18'-1129,"0"6"1169,0 1 1,-2 7 0,-2-4-3,-2 0-39,0 6 1,8-5 3,4 7 0,4 0 0,7 0 0,1 0-11,-1 0 1,1 0-1,-1 0 1,1 0 15,-1 0 1,1 0 0,-1 2 4,1 3 0,-3 5-8,-3 8 0,-6-1 3,-12 1 1,-4-1-1,-7-1 1,-1-3 40,1-1 0,-1-1 0,1 7 12,-1-1 0,7-5 0,-1 0 25,-2 1-16,7 3 1,1-1 0,12-3-48,5-6 0,5-4 0,3-2 0,4 0-73,7 0 1,-3-2 0,2-2 0,2-2-82,2 2 1,-4 2-1,-2 2 1,-2 0-381,-3 0 511,-3 0 0,6-8 0,3-1 0</inkml:trace>
  <inkml:trace contextRef="#ctx0" brushRef="#br0" timeOffset="54512">12924 6829 6264,'-11'0'32,"-1"0"1,2 2-1,-3 4 11,1 5 1,8-1-1,-3 2 1,1 1-39,0 3 0,0 1 1,6 1-17,0-1 1,2-5 0,4-3 0,6-1 11,3-4 1,3 4-1,-1-2 1,0-2 24,1-3 0,-1-1 0,1 0 1,-1 0 31,1 0 1,-1 0 0,1 0-24,-1 0 0,-1 2 0,-3 2-18,-1 2 1,-6 2 0,3-2-70,-1 5 1,0 5-1,-4 1 21,2 1 0,0-1 0,-6 1 0,0-1 14,0 1 0,0-7 0,0 1 0,0 2 11,0 1 0,-2-3 1,-4-3-1,-4 1 12,0 0 1,-5-6-1,3 1 1,-1-1 9,1 2 0,-4-4 0,5 4-6,-5-4 0,-1-4-43,-1-4 0,9-4-99,3-7 1,4-1-77,2 1 1,6 0 207,0-1 0,7 1 0,-3-1 0</inkml:trace>
  <inkml:trace contextRef="#ctx0" brushRef="#br0" timeOffset="54666">13047 6934 7569,'0'-18'-115,"7"3"1,5 1 0,4 2-1,1 1 177,1 1 0,1-4 0,4 9 0,6-1-296,4-2 0,8 6 0,2-6 0,1 3 234,5-1 0,1-8 0,3 4 0</inkml:trace>
  <inkml:trace contextRef="#ctx0" brushRef="#br0" timeOffset="58778">472 9553 7422,'-17'0'-571,"0"0"0,7 8 539,4 4 0,4-3 43,2 3 0,0-6 1,0 5 36,0 3 1,8 0 0,3-1 0,5-1 10,1 1 0,1-3 0,-1 0 0,3 0-25,3-1 0,-4-5 1,7 2-1,-3-2-4,0 2 1,6-4-1,-3 3 1,-1-5-5,0-5 0,-2-3 1,-5-6-1,1 3-5,5-3 1,-11-2 0,5-1 0,-3-2-23,1-5 1,-1 5 0,-1-4-1,-5 3-4,-1 3 1,-2-1 0,-6 1 5,0-1 0,-2 7 0,-4 1 1,-5 0-7,-5 1 0,4 5 1,1-2-1,-5 4-52,-5 2 1,2 0 0,-7 0 0,3 2-58,0 4 1,-8 3 0,3 7-1,-1-2 33,0-3 0,0 1 1,-4 5-1,4 1-15,6-1 1,3 1 95,3-1 0,7 1 0,2-1 0</inkml:trace>
  <inkml:trace contextRef="#ctx0" brushRef="#br0" timeOffset="58970">1241 9553 7569,'10'0'-556,"5"0"0,-15 0 0,0 0 507,-10 0 0,1 0 222,-3 0-212,0 0 39,3 0 0,1 0 0,8 0 0</inkml:trace>
  <inkml:trace contextRef="#ctx0" brushRef="#br0" timeOffset="59441">1782 9326 7266,'-6'-11'-429,"-1"1"1,-3 2 0,-4 4 500,-1 2 1,-3 2-1,1 0 1,-1 0 0,1 0 0,-6 0 1,-1 2-1,3 4-45,2 6 0,3-3 1,3 3-1,3 2-32,2 1 1,-4 3 0,7-1 0,1 1-22,2-1 1,4-1 0,2-3 0,3-3 11,3-2 1,2-1-1,5-3 23,1 2 1,-1 0 0,1-6-1,-1-2-9,1-4 0,-1 2 1,0-6-1,-1 1-13,-4-1 1,3-2 0,-5-5 0,0 0 0,3 5 122,-7 0-18,0 8-57,-6-3 1,0 9 0,0 3-1,0 7 13,0 4 1,0 1 0,0 0 0,0 1-45,0-1 1,0 1 0,0-1 0,0 1-87,0-1 0,0 1 0,0-1-91,0 1 1,2-1 0,2 1-131,1-1 302,1-7 0,2 5 0,2-5 0</inkml:trace>
  <inkml:trace contextRef="#ctx0" brushRef="#br0" timeOffset="59774">2079 9326 6219,'18'0'41,"-1"0"76,1 0 0,-7 2 0,1 2 28,1 2 0,-3 7 0,2-3-93,1 0 0,-3 3 0,2-5 1,1 0 10,3 0 1,1 3 0,1-3-1,-1 0-137,1 0 1,-1 3 0,1-3-8,-1 2 1,-5-1 0,-3 5 50,-1-2 0,-4-1-16,-10 7 1,-9-7 0,-11 1 0,1 0-69,0-3 1,-6 5 0,2-6 0,-2 0-61,2-1 174,3-1 0,1 2 0,-2 2 0</inkml:trace>
  <inkml:trace contextRef="#ctx0" brushRef="#br0" timeOffset="59915">2219 9291 7388,'2'-23'0,"2"0"-316,2 1 0,7 3 1,-1 3-1,3 5 316,3 5 0,5-2 0,2 2 0,0 2 0,1 3 0,-3-7 0,-6-2 0</inkml:trace>
  <inkml:trace contextRef="#ctx0" brushRef="#br0" timeOffset="60262">2935 9344 7431,'15'-12'0,"-1"2"-233,-2 3 0,1 1 0,11 4 0,3-2 0,2-2 315,0 2 1,-2 0-1,4 0 1,-4-1-64,-1 1 1,3 2 0,-6 2 0,-2-2-8,-1-4 0,-3 4 1,1-4-460,-1 4 447,1 2 0,-1 0 0,0 0 0</inkml:trace>
  <inkml:trace contextRef="#ctx0" brushRef="#br0" timeOffset="60467">3144 9117 6467,'6'17'-2,"0"1"1,0-1 0,-6 2 0,0 3 108,0 1 0,6 6 0,0-4 0,-1 1-166,3-1 0,-6 6 1,6-2-1,0 4 59,3 2 0,-3 0 0,0 0 0</inkml:trace>
  <inkml:trace contextRef="#ctx0" brushRef="#br0" timeOffset="61145">4175 9082 7569,'-18'0'-736,"1"0"500,7 0 1,-5 0 0,3 0 261,-3 0 0,-3 0 0,1 2-32,-1 3 1,1 5 0,1 8 25,5-1 1,-3 1-1,6-1 1,0 2 22,1 5 0,-1-5 0,4 4-3,-2-3 1,2-3 0,8 1 0,4-3-15,2-3 1,1 1-1,7-5 1,1 0-16,4 0 0,-1-2 1,5-6-1,0 0 7,0 0 0,0 0 0,5 0 0,-5-2-63,-2-4 1,-2 2 0,-5-8 0,-1-1 42,1-3 0,-3-1 0,-1-1 1,-5 1 33,-1-1 1,0 1 0,-4-3 0,2-1-27,-2-2 0,-3-2 0,-1 3 0,-1-1-7,-5 2 0,-2-5 0,-6 3 0,3 4-23,-3 5 1,-7 1 0,-3 5 0,1 0-58,-2 0 0,6 2 0,-7 6-20,1 0 1,6 6 0,-5 2-42,5 2 1,9 1 141,5 7 0,-5-1 0,0 1 0</inkml:trace>
  <inkml:trace contextRef="#ctx0" brushRef="#br0" timeOffset="61358">4699 9186 7345,'-8'-9'-248,"6"1"0,-13 8 0,5 0 0</inkml:trace>
  <inkml:trace contextRef="#ctx0" brushRef="#br0" timeOffset="61808">5188 8959 7569,'-18'0'-306,"5"0"-25,-5 0 0,5 0 324,-11 0 1,5 6 0,2 2 0,-1 2 52,1 3 0,1 3 0,4 1 0,5 1-22,-1-1 1,6 1-1,-4-1 1,4 1 11,2-1 0,2 1 1,2-1-17,2 0 0,7-5 1,-1-2-1,4-2-14,1-5 1,1-1-1,-1-2 1,2 0-24,5 0 1,-5 0-1,6-2 1,-1-1-6,-1-3 1,0-8 0,-5 3 0,-1-5 23,1-1 1,-3-1 0,-3-1 0,-6-3 58,-4-1 1,-2 0 0,0 3-64,0-3 1,-14 4-1,-4-3 1,-1 9-88,0 7 1,-7 4 0,-3 2 0,-4 0 39,-2 0 0,2 2 0,4 4 0,4 3-238,0 1 1,7 6 286,1-5 0,-1 5 0,9 1 0</inkml:trace>
  <inkml:trace contextRef="#ctx0" brushRef="#br0" timeOffset="62270">5485 8977 7385,'0'-18'-929,"0"1"996,0 0 0,7 1 1,5 2-19,4 3 1,1 7-1,1-2 1,-1 4-50,0 2 1,1 0 0,1 0 0,3 0-11,1 0 0,2 2 1,-3 2-1,-1 4-25,-6 1 0,1-3 1,-8 4-1,-1 0 34,1-1 0,-2-3 1,-6 6-1,-2-1 36,-4-1 0,2 4 0,-7-7 1,-3 1-8,-1 0 0,-3 0 0,1-4 1,-1 1-12,1-1 0,-3 6 0,-1 0 1,-2-1 4,1-3 1,9 2-1,1 0 20,-1 2-31,5-7 1,0 7 0,10-6 22,4 2 0,-2 0 0,7-6 0,3 0-26,1 0 1,9 0-1,1 0 1,0 0-20,0 0 1,1 0 0,-5 0 0,4 0-223,2 0 1,-5 0 0,3 0 0,-2 0-306,1 0 538,-1 0 0,2-8 0,2-2 0</inkml:trace>
  <inkml:trace contextRef="#ctx0" brushRef="#br0" timeOffset="62646">6166 8802 7426,'-18'0'-614,"9"0"0,1 2 722,8 4 0,0 4 0,0 7-40,0 1 0,0-7 0,0 1-61,0 2 1,6 1 0,1 1 0,3-3 1,4-1 0,-1-6 0,3 3 13,1-1 1,-3 4 0,9-6 0,-3-1 8,-3 3 0,1-4 76,-1 8 0,-1-7 1,-5 7-112,-5 2 1,-4-5 10,-2 3 1,-2-6 0,-4 4-65,-5-3 1,-11 5 0,-1-6 0,2-2-104,1-2 0,3-2 1,-3 0-66,-3 0 1,-2 0 0,-4 0 224,5 0 0,5 0 0,1 0 0</inkml:trace>
  <inkml:trace contextRef="#ctx0" brushRef="#br0" timeOffset="62771">6236 8802 7305,'7'-23'0,"5"-2"-144,4-2 0,1 5 0,1 1 0,-1 5 0,2 7-9,5 1 153,-5 2 0,22-2 0,-4-1 0</inkml:trace>
  <inkml:trace contextRef="#ctx0" brushRef="#br0" timeOffset="63370">630 10915 7394,'0'-17'-33,"5"5"0,3 3 57,2 1 1,-4 0-1,5 4 1,3-4-237,1-1 0,5 5 0,1-4 0,4 0 199,3-3 0,-1 1 1,4 0-1,-4 3-24,-2 3 1,4-4 0,-5 2-1,-3 2-122,-2 2 159,-9 2 0,6 8 0,-7 2 0</inkml:trace>
  <inkml:trace contextRef="#ctx0" brushRef="#br0" timeOffset="63560">822 11038 6045,'17'0'0,"3"-2"35,3-4 1,-2 4 0,8-6 0,0 2-76,-1 1 0,5-1 40,-4 6 0,11-8 0,5-2 0</inkml:trace>
  <inkml:trace contextRef="#ctx0" brushRef="#br0" timeOffset="64320">2289 10514 7569,'-18'0'-400,"1"0"0,5 0 0,1 0 365,-3 0 1,4 0 0,-1 0 49,-3 0 1,-2 6 0,1 1-3,3 3 1,-3 0 0,3 3 0,-3-1 3,-3 2 1,1 3 0,1 4 0,3 3 30,1-3 0,2-2 0,-3-1 0,3-1 2,2 1 1,-3 5 0,5 0-42,2-1 1,4-3 0,6-3 0,3-3 14,1-1 0,11-8 1,-3 2-1,3-4-101,4-2 0,-3 0 0,7 0 1,0 0 47,-2 0 0,4-6 1,-6-2-1,1-2-17,-1-3 0,-2 3 0,-5-2 1,-1-1 96,1-3 0,-3-1 0,-1-3 1,-5-1-29,-1-2 1,0-1 0,-4 5-1,2-2 47,-2-3 0,-3-1 0,-2 4 1,-3-2-22,-2 1 0,-6 3 0,4 1 0,-1 3-157,-5 3 1,-3-1-1,-5 7 1,-1 2-18,2 2 0,-6 2 0,-1 2 0,-1 4 62,0 5 0,6 5 1,-4 1-1,1-1 63,5-5 0,2 5 0,1-6 0,1 7 0</inkml:trace>
  <inkml:trace contextRef="#ctx0" brushRef="#br0" timeOffset="64545">2673 10601 6325,'12'0'-133,"-1"0"0,-5 0 133,6 0 0,-1 8 0,7 2 0</inkml:trace>
  <inkml:trace contextRef="#ctx0" brushRef="#br0" timeOffset="65144">3511 10339 7569,'-2'-15'-496,"-2"1"40,-1 2 1,-3 7 489,2-7 0,-4 0 0,-7-3 59,-1 3 1,7-1 0,-1 7-62,-1 2 0,-3 2 0,-1 2 1,-1 0-22,1 0 1,-3 2 0,-1 2-1,-2 3-40,1 3 1,3 0 0,3 3 0,3-1 22,1 2 1,8-5-1,-2 3 1,4 2 22,2 1 1,0 3-1,0-1-15,0 1 1,2-7-1,4 1 8,6 1 0,3-5 0,3-2 0,-1-4-12,1-2 1,-1 0 0,1 0-1,-1-2-1,1-4 1,-1 2 0,1-7 16,-1-3 0,-1-1 0,-3-3 33,-1 1 0,-8 5 87,1 0-109,-3 8 1,-2-1 19,0 10 0,0 5 0,0 8 1,0-1-31,0 1 1,0-1 0,0 0 0,0 1-17,0-1 1,0 7-1,2-1 1,2-2-41,2-1 0,6-3 1,-5 1-1,1-1-368,0 1 0,6-1 409,-3 0 0,5-7 0,1-2 0</inkml:trace>
  <inkml:trace contextRef="#ctx0" brushRef="#br0" timeOffset="65553">3721 10252 7569,'10'0'-414,"5"0"0,-11 0 428,8 0 1,-1 0 0,7-2 21,-1-4 0,1 4 1,-1-4-1,1 2-11,-1-1 0,6 3 0,1-6 1,-3 2-133,-2 0 1,5-5-1,-1 3 1,-2 0 132,-1 0 1,-5 1 0,-1 3 273,-3-2-229,1 0-65,-2 6 0,-3 8 0,-8 3 0,-3 5-19,-2 1 0,-6 3 0,6 1 1,1 2 2,-3-1 0,6-1 0,-6 0 0,2 3 3,0-3 1,1-1-1,5-1 1,0 2-64,0 3 0,0-1 0,0-6-446,0 1 516,0-1 0,0 1 0,0-1 0</inkml:trace>
  <inkml:trace contextRef="#ctx0" brushRef="#br0" timeOffset="65966">4577 10130 7569,'9'-18'-592,"-1"8"1,-16 5 518,-3 10 1,-5 3-1,-1 6 205,-1-3 1,1 1-138,-1 5 0,9-5 0,3 0-1,4 1 1,2-3-15,0 2 0,8-8 1,3 1-1,3-1 12,-3 2 1,7-4-1,-3 4 1,7-4 9,-1-2 1,-2 6-1,-1 1 10,-1 3 0,1-4 0,-1 4 0,-1-1 14,-4 1 1,1-4-1,-5 5-25,2 3 1,-1 2 0,3 1 15,-6 1 1,-4-1 0,-2 0 31,0 1 1,-8-3 0,-2-1 0,-1-4-9,-1-3 0,0 5 0,-5-6 0,-1-2-14,1-2 0,-1-2 0,1 0-124,-1 0 0,1 0 0,0 0 1,-1 0 96,1 0 0,-1 0 0,1 0 0</inkml:trace>
  <inkml:trace contextRef="#ctx0" brushRef="#br0" timeOffset="66165">4542 10130 7569,'0'-28'0,"0"5"-767,0 4 563,0 1 0,9 7 0,7 1 204,5 2 0,10-4 0,0 5 0,6-3-22,4-4 0,2 5 0,-5-3 0,5 0-1,2 3 1,-5-1-1,9 6 1,3-2 22,5 2 0,1-5 0,-6-1 0</inkml:trace>
  <inkml:trace contextRef="#ctx0" brushRef="#br1" timeOffset="80408">9624 8366 7412,'0'-10'-578,"0"4"630,0 12 0,2-2 0,2 7 0,1 5-9,-1 5 0,4 1 0,-2 7 0,0 0-58,1-2 1,-3 4 0,6-6 0,0 1-45,-1-1 1,-3 6 0,4-4 0,-2 0-39,-4-4 0,3-3 0,-1-3 1,-2 1 7,-2-1 0,0 1 89,4-1 0,3 1 0,9-1 0</inkml:trace>
  <inkml:trace contextRef="#ctx0" brushRef="#br1" timeOffset="80600">10025 8663 7569,'10'-10'-399,"0"-4"0,-4 8 276,5 3 1,-1 1-399,2 2 521,-1 0 0,-1-8 0,-2-2 0</inkml:trace>
  <inkml:trace contextRef="#ctx0" brushRef="#br1" timeOffset="81199">10794 8383 7569,'0'-17'-988,"0"5"1024,0 0 0,-8 3 0,-2-5 0,-1 4 22,-1 3 0,0-5 1,-3 4-92,3-1 0,-3 5 41,3-2 1,-3 4 0,-3 2-1,1 0 9,-1 0 0,1 0 0,-1 2 0,1 2-17,-1 2 0,1 7 0,-1-1 0,1 3-5,-1 3 1,3 1 0,3 2 0,6 3-8,5-3 0,1-1 0,1-3 8,5 0 0,4-1 1,7-4-1,3-7 1,3-3 1,-3 4 0,5 0-1,-2-2 4,0-2 0,3-8 0,-5-2 1,2 0 3,-1 1 0,-3-7 0,-2 3-1,1-5 0,-3-1 0,-1 1 53,-2 4 1,-8-3 75,1 3-6,-3-3-118,-2 5 1,0 4 0,-2 10 9,-3 2 1,3 7 0,-4-1 0,4 6 15,2 5 0,2-4 0,2 5 0,1-3-17,-1 2 1,0-3 0,0 3 0,4-4-9,2-1 0,-7 5 1,5 0-1,-2-1-49,0-3 0,2-3 0,-4-3 0,1-1-101,-1 1 0,0 1 0,0 0 0,2-3-120,-2 3 0,-2-5 0,-2 3 260,0 2 0,0-7 0,0 1 0</inkml:trace>
  <inkml:trace contextRef="#ctx0" brushRef="#br1" timeOffset="81670">11353 8034 6268,'-10'17'44,"-6"1"0,5 1 1,-3 3 123,3 1 1,-3 6-1,6-4 1,0 0-99,1 1 0,-5 5 0,6-2 0,2 2-48,2-2 1,2 4-1,2-6 1,2 0 14,2-3 0,8 1 1,-3-2-1,5-2-58,1-1 1,1-3 0,-1 1 0,1-3 4,-1-3 1,3-4-1,1-8 1,2 0 11,-1 0 1,3 0-1,-2-2 1,-2-4 10,-1-6 0,-3-3 0,1-3 0,-3 1-7,-3-1 1,-4 1 0,-8-3 0,0-1 0,0-2 1,-2 1 0,-6 9 0,-8 3-110,-5 2 0,-12 3 0,0 5 1,-8 2-308,-3 3 415,-3 5 0,-13 15 0,-2 2 0</inkml:trace>
  <inkml:trace contextRef="#ctx0" brushRef="#br1" timeOffset="82678">2481 8697 7277,'0'-11'-390,"0"-1"0,0 6 350,0-5 1,2 7 0,2-4 109,1 0 0,9 4 4,-2-7 1,3 7 0,3-4 0,-1 2-36,1 1 1,1-1 0,2 4 0,5-2-60,1-2 0,2 0 1,6 6-1,0 0-66,0 0 0,0 0 1,0 0-1,-1 0-77,1 0 0,0 0 1,-2 0 162,-4 0 0,4 0 0,-5 0 0</inkml:trace>
  <inkml:trace contextRef="#ctx0" brushRef="#br1" timeOffset="82950">3354 8348 7569,'2'-10'-1396,"4"5"1135,-4 3 376,6 2 0,-8 2 0,0 3 0,0 7 2,0 4 0,0 1 0,0 1 1,0-1-84,0 1 1,0 5-1,0 0 1,0 0 12,0 3 1,1-5 0,3 8-1,4 0-233,2-2 0,-4 0 0,3-5 1,1 1 185,0-2 0,1-1 0,7-3 0</inkml:trace>
  <inkml:trace contextRef="#ctx0" brushRef="#br1" timeOffset="83108">3738 8575 7569,'0'-17'1,"-6"-1"-266,1 1-466,-1 7 731,14 2 0,1 16 0,9 2 0</inkml:trace>
  <inkml:trace contextRef="#ctx0" brushRef="#br1" timeOffset="83621">4245 8348 7569,'0'-17'-272,"-2"1"-30,-4 5 0,-4-3 0,-5 6 0,1 0 309,3 1 1,5 1 0,-6 6 0,-2 0 38,-1 0 0,3 0 0,1 0 0,-3 0-20,-1 0 0,-3 2 0,1 2 0,-1 3-24,1 3 0,1 2 0,3 5-5,1 1 1,2-1 0,-1 1-20,5-1 1,6-1 16,6-5 1,3-3 0,9-8 0,-1 0 2,1 0 1,5 0 0,0-2 0,-1-2 1,-3-2 0,0-7 1,3 1 4,1-3 1,0-3-1,-5 1 69,-1-1 1,-1 1 16,-5-1 5,5 9-58,-14 1 1,6 10-1,-8 4 1,0 5 27,0 5 1,0 1 0,0 3 0,0 1-25,0 2 0,0 3 0,0-3 0,0 4-37,0 0 1,0 4-1,0-6 1,2 1-125,3-1 0,-1 4 0,6-6 1,0 1-44,-1 1 0,-3-6 0,4 4 1,0-5 161,-1-6 0,3 3 0,5-5 0</inkml:trace>
  <inkml:trace contextRef="#ctx0" brushRef="#br1" timeOffset="84036">4804 8104 6502,'-2'-10'86,"-4"4"0,-4 12 0,-5 6-31,3 3 1,-2 3 0,7 1 0,-1 2-8,0 3 1,-4 7-1,7-2 1,1 2-25,2-2 0,2 4 0,2-4 1,2 2-15,1-2 1,9-4 0,-2-7 0,3-1-29,3 1 1,-1-3-1,3-1 1,1-4 5,2-3 1,8-1 0,-2-6 0,4-2 4,2-4 1,-2-1-1,-2-7 1,-4 2 5,-1-1 0,-3-3 1,-8-1-1,-1-1-13,-2 1 0,-8 0 0,1-1 0,-3 1-43,-2-1 0,-7 8 1,-5 5-1,-6 3-125,-5 2 0,-4 9 0,-10 7 182,-4 5 0,-3 18 0,-9-2 0</inkml:trace>
  <inkml:trace contextRef="#ctx0" brushRef="#br1" timeOffset="87937">525 4366 6909,'0'-17'-411,"0"-1"1,2 9 633,4 3 1,-3 4-113,9 2 1,-6 6-1,4 2 1,-1 1-36,1 5 1,-4 1 0,6 3-1,1 1-18,3 5 0,-5-3 0,1 8 0,2 0-134,1-2 0,2 4 0,-1-5 1,-2-1-33,-3 0 1,-1 4-1,4-6 1,-3-1-62,3-3 0,-5-1 0,3-1-234,2 0 403,-7-7 0,9 6 0,-6-7 0</inkml:trace>
  <inkml:trace contextRef="#ctx0" brushRef="#br1" timeOffset="88263">1 4681 6535,'0'-18'-72,"0"1"0,8 1 0,3 3 0,5 1 151,1-2 0,7 3 0,1-5 0,2-3-59,4-1 1,8-1 0,2 0 0,-1-4 9,3-3 1,-4 7-1,7-4 1,1 2-82,-2-1 1,3-1 0,-5 4 0,0-3-143,-1 3 0,5 2 193,-6 1 0,-1 1 0,-5-1 0</inkml:trace>
  <inkml:trace contextRef="#ctx0" brushRef="#br1" timeOffset="88797">1188 4262 7569,'-17'17'-434,"0"0"0,5-1 0,2-2 491,2-3 0,-3-5 31,5 6 0,0-6-66,6 5 0,2-7 0,2 4 0,4-2-1,1-1 0,3 1-11,6-6 1,-1 0-1,0-2-19,1-3 0,-3 1 1,-1-8-1,-2 0 2,1 3 1,-3-7 0,2 4-1,1-3-13,3-3 1,-1 1 0,-1 2 0,-4 1 8,-3 2-4,7 8 25,-12-3 1,6 9-1,-8 3 25,0 7 1,2 2 0,1-1 0,5-3-12,2-2 0,-4 3 0,5-5 0,3-2-10,1-2 0,-3-2 1,0 0-1,1 0-9,3 0 0,3 0 0,3-2 0,1-4-5,-2-5 1,-1-5 0,-5-1 0,-1-1 2,-3 1 1,-1-1-1,4-1 1,-5-3-44,-1-1 1,-2 0-1,-6 5-91,0 1 0,-2 1 0,-4 5 62,-5 5 1,-5 4 0,-1 2-149,-1 0 1,1 6 216,-1 0 0,1 7 0,-1-3 0</inkml:trace>
  <inkml:trace contextRef="#ctx0" brushRef="#br1" timeOffset="89185">1939 3895 6349,'-17'0'32,"0"0"1,-1 0 12,1 0 1,5 0-1,2 2 1,1 2-9,-1 1 0,4 9 0,-4-2-37,3 3 1,1 3 0,6-1-1,2-1-8,4-5 1,3 5 0,9-6-17,-1-1 0,3-1 1,1-8-1,2 0-8,-1 0 1,5-6-1,0-2 1,0-1 21,-4-5 1,3 1 0,-3-1-1,-2 2 16,-1-1 0,-9-3 1,-1-1-1,-2-1-10,-4 1 0,-3-1 0,-2 1 9,-5-1 1,-4 7-1,-7 1 1,-1 2-4,1 4 1,-1 2 0,1 4-1,-1 2-69,1 2 1,-1 8-1,1-3 1,1 5-35,5 1 0,3-5 101,8 0 0,-8-1 0,-2 7 0</inkml:trace>
  <inkml:trace contextRef="#ctx0" brushRef="#br1" timeOffset="89495">2830 3039 7569,'-17'0'-635,"7"0"1,4 0 681,12 0 1,-2 8-1,6 3 1,-1 5-31,1 1 1,2 1 0,3 1 0,-1 3-23,-3 1 1,-1 6-1,4-4 1,-5 1-60,-1-1 1,4 4-1,-4-6 1,-1 0-103,1 3 0,4-7 166,-7 4 0,9-3 0,-4-3 0</inkml:trace>
  <inkml:trace contextRef="#ctx0" brushRef="#br1" timeOffset="89705">2621 3441 7569,'-18'-8'-561,"8"6"1,3-8 275,7 5 240,0 3 0,7-6 0,7 8 0,5-2 36,5-4 0,1 2 0,-4-6 1,4 1-29,3-1 0,1 4 0,6-3 0,0-1 19,0 0 18,-1-2 0,9-5 0,2 0 0</inkml:trace>
  <inkml:trace contextRef="#ctx0" brushRef="#br1" timeOffset="90300">3389 3022 7541,'8'-18'0,"-8"3"-94,-10 3 1,-5 4 0,-3 8 0,1 0 160,-1 0 0,1 0 0,-1 0 0,1 2-206,-1 4 0,7 4 1,-1 7-1,-2 1 106,-1-1 0,-1 1 1,3 1-1,1 2 65,-1 3 0,5-1 0,2-6 0,4 1-19,2-1 1,0 1-1,2-1 7,4 1 0,3-9 1,9-3-27,-1-4 1,7-2-1,-1 0 1,-2 0-29,-1 0 1,-3-6-1,1-1 1,-1-3 7,1-4 0,-3-1 0,-1-3 0,-5 1-1,-1-1 1,-2-5 0,-6 0 0,0 1-47,0 3 1,0 7-1,0 1 59,0-3 0,-8 6 37,-3 3 0,-5 3-4,-1 2 0,7 2 40,4 3 1,4 5 0,4 8 16,4-1 0,6 0-40,11 1 1,2-3 0,4-3 0,-6-6-33,-3-4 0,3-2 0,0 0 0,1 0 14,1 0 0,-6 0 0,7 0-84,-1 0 1,-6-8-1,4-4 1,-5-3 31,-6-3 1,1 1 0,-7 0 0,-2-1-26,-2 1 1,-2-1-1,-2 1 1,-2-1 65,-2 1 1,-7-1 31,1 1 1,-4 1-6,-1 5 1,7 5-25,4 12 1,4 3-8,2 9 1,2-1-1,4-1-21,6-5 0,9 3 1,3-6-1,-3 0-139,-2-1 1,-1-1-1,1-6 157,4 0 0,5 8 0,7 2 0</inkml:trace>
  <inkml:trace contextRef="#ctx0" brushRef="#br1" timeOffset="90467">3599 2690 7380,'-18'-8'-233,"1"-4"1,7 3 0,2-1-1,2 0-157,1 1 390,-1 5 0,21-4 0,5 8 0</inkml:trace>
  <inkml:trace contextRef="#ctx0" brushRef="#br1" timeOffset="90779">3756 2410 7265,'0'18'-247,"0"-1"1,0 1-1,0-1 299,0 1 0,0-1 0,0 1 0,0-1-44,0 1 1,8-1 0,1 0 0,3 1 17,-1-1 1,1-1 0,6-3 0,-1-1-54,1 2 0,-1-7 1,0-1-1,1-2-48,-1 2 1,1-4 0,-1 4-106,1-4 1,-1 4 179,1-1 0,-1 1 0,1-6 0</inkml:trace>
  <inkml:trace contextRef="#ctx0" brushRef="#br1" timeOffset="91650">4245 2655 7569,'0'-12'-1229,"0"1"1238,0 7 1,-2-4 103,-4 8 1,2 0 8,-8 0 1,3-2-94,-3-4 1,4 6 16,8 0 1,0 2 0,2 10-98,4 1 0,-2-3 0,8 0 0,1-3-13,3-3 0,1 4 1,1-2-1,1-2 17,4-2 1,-3-2 0,5 0 0,-2 0-74,1 0 1,5-2 0,-6-2 0,-2-4 85,-1-2 0,-3 5 1,1-7-1,-1-2 32,1-1 1,-7-1-1,-1 3 1,-2 1 13,-4-1 1,3-3 0,-1-1 4,-2-1 0,-2 1 0,-2-1 53,0 1 0,-2 5-58,-4 0 1,-4 9 33,-7-3 0,0 4 51,-1 2 0,1 0-16,-1 0 0,1 6-44,-1-1 0,1 9-34,-1-2 0,9-3 0,3 3-35,4 2 0,2-5 0,0 3-16,0 2 1,2-7-1,4-1 1,5-2-21,5 2 1,3-4-1,3 4 1,1-4 36,-2-2 0,4-2 0,-1-2 0,-1-4 11,2-2 1,-3 4 0,5-5 0,-2-3 27,-4-1 1,3-3 0,-5 1 0,-4-1 149,1 1 0,-2-1 1,-3 1 79,-5-1 0,2 1-138,-2 0 1,-6-1-1,-8 3 1,0 1-63,0 2 0,-5 6 1,1-3-1,-3-1-30,-3 0 0,1 1 1,-1-5-1,1 2-19,-1-1 1,-5-3-1,0-1 1,1-1 11,3 1 0,-4-1 0,-1 1 9,3 0 1,2-7 0,1-1 0,1 0 0,-1 0-12,1 3 0,1-3 0,3 2 0,1-1-256,-2-1 1,7 6 256,1-4 0,-4-5 0,0 1 0</inkml:trace>
  <inkml:trace contextRef="#ctx0" brushRef="#br1" timeOffset="103369">15789 5763 7010,'-18'-11'-174,"1"-1"0,7 6 1,4-5 125,4-3 1,4-1 0,2-5-1,4-3 30,2-6 0,-7-10 1,3-4-1,-4 1 28,-2-1 0,-2-4 0,-4 3 0,-5-3 11,-5-1 0,-9-1 0,-4 8 0,-4-5-38,-2-5 1,0-1-1,0 0 1,2-1 2,4 1 0,-2-1 1,8 1-1,-1 0 36,-1-1 1,12 9-1,-5 5 1,5 6 96,3 4 0,-4 13-86,8-1 0,1 13 0,5 4 1,0 10-22,0 5 0,0 10 0,0 4 0,0 6 35,0 6 0,7 4 0,5 9 0,4 2-12,1 3 1,6 1 0,4-4 0,5 2-36,4-2 0,5-1 0,-2-3 0,4-1 21,1-5 1,1 3 0,3-10-1,-3-5-67,-2-3 1,3-9-1,-3-1 1,0-5 9,-1-5 0,5-7 1,-4 0-1,-1-8 10,1-7 0,4-7 0,-7-5 0,-1-6 3,-2-4 0,-8-2 0,-2 0 0,-3 0 0,-9 0 1,1 0 0,-11 0 0,-1 2 11,-2 4 0,-8-2 0,-1 8 0,-3 1 11,-4 3 1,-3 7 0,-4 3 0,-3 1 2,3 4 0,2 2 1,1 2-1,1 0-8,-1 0 0,1 8 0,-1 2 1,3 1 7,3 1 0,-2-1 0,9 9 1,1 1 8,2 2 1,2 1 0,4-5-1,5 3 3,9 1 0,5 0 0,-1-5 0,3-3-11,2-3 0,2 1 1,6-7-4,0-2 1,-6-2 0,0-4 0,0-4 0,0-5-1,0-5 0,-7-1 0,1-3 0,-6-3-23,-5-6 1,2-4 0,-7-2 0,1 0-40,0 0 1,-2-8 0,-6-3-1,0-3-13,0 3 1,0-9 0,0 7 45,0-1 0,0 9 1,0-1-1,-2 6-12,-4 6 1,4 4 229,-4 7 0,4 10 0,2 10-130,0 14 0,2 9 1,4 12-1,6 4-2,3 5 1,5 5 0,1 3 0,4 4-7,2 6 1,3-2-1,4 2 1,1 0-1,-2 0-11,-4 0 0,3 0 1,-7 4-1,0-4-48,0-5 1,-2-7 0,-5-5-1,-3-9-6,-3-7 1,2-5 0,-7-9 24,3 1 1,-6-13 0,2-8 14,-4-13 0,4-19 0,-1-2 0,-1-5-13,-2-7 0,-2-7 0,-2-4 0,-3-1-83,-7 1 0,-6-4 0,-3 8 0,-2 6-16,1 7 0,-5 8 0,0 6 0,-2 7 122,0 9 0,0 5 0,-6 8 0,2 2-1,4 4 0,-2 9 1,7 11-1,3-1-15,2 0 0,3 0 0,3-3 0,3 1-36,2-2 0,2-7 1,8-4-19,4-3 0,10-1 0,9-8 0,2-4 29,4-5 0,2-13 0,4-5 0,2-6-8,1-5 1,1 1 0,-8-8 0,-2-1-55,-2-3 1,-7-7 0,1-2 0,-4 0-22,-1 0 0,-3 1 1,-3 7-1,-6 2 82,-4 3 0,-2 4 0,0 10 0,0 4 129,0 6 0,-6 4 0,-2 3-76,-2 4 0,7 7 0,-5 8 1,2 7-19,0 6 1,0 3-1,6 12 1,0-2 26,0 2 1,0 8-1,0 4-21,0 1 0,8-3 0,4 4 0,3-1 1,3-1-22,-1 0 1,6 3 0,1-5 0,-3-2-56,-1-2 1,-3-2 0,0-2 0,1-4-44,-1-6 1,1-3 0,-1-3 0,1-1-131,-1-5 0,-5-3 1,0-8 82,1 0 0,-5-14 1,-2-5-1,-6-6 95,-6-6 1,-4-2 0,-9-4 0,-3-2 34,-1-2 0,-6-5 0,4 3 0,0 0 25,-1 1 1,3 3-1,6 8 94,-1 2 1,1 7 0,1-1 0,3 4 21,1 1 1,8 1 0,0 1-87,8 5 0,6-5 1,7 6-1,3-1 9,3-1 0,-2 0 0,10-5 0,4-3-5,4-3 1,10 4-1,-3-6 1,5 1-32,1 1 0,0-6 0,1 6 0,-3 1-25,-3 3 1,1 1 0,-7 1 0,-2-1 19,-2 1 1,-4 1 0,-2 3 0,-4 3-118,-2 2 1,-4 1 0,-7 3-345,-2-2 1,-1 0-130,7 6 567,-8 0 0,-3-8 0,-7-1 0</inkml:trace>
  <inkml:trace contextRef="#ctx0" brushRef="#br1" timeOffset="103493">18303 3947 7536,'-9'0'-361,"1"-8"1,16 8 360,3 0 0,5 8 0,1 10 0</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5:07.340"/>
    </inkml:context>
    <inkml:brush xml:id="br0">
      <inkml:brushProperty name="width" value="0.08571" units="cm"/>
      <inkml:brushProperty name="height" value="0.08571" units="cm"/>
    </inkml:brush>
    <inkml:brush xml:id="br1">
      <inkml:brushProperty name="width" value="0.17143" units="cm"/>
      <inkml:brushProperty name="height" value="0.17143" units="cm"/>
      <inkml:brushProperty name="color" value="#E71224"/>
    </inkml:brush>
    <inkml:brush xml:id="br2">
      <inkml:brushProperty name="width" value="0.17143" units="cm"/>
      <inkml:brushProperty name="height" value="0.17143" units="cm"/>
      <inkml:brushProperty name="color" value="#008C3A"/>
    </inkml:brush>
  </inkml:definitions>
  <inkml:trace contextRef="#ctx0" brushRef="#br0">384 16 7498,'8'-10'-1547,"-6"4"1522,4 12 0,-4-2 47,-2 8 1,0-6-1,0 5-12,0 3 1,0 1-1,0 3 1,0-1-6,0 1 1,0 5 0,0 0 0,0 1-5,0 1 0,0-4 0,-2 6 0,-2 0 7,-2 1 0,0-5 0,6 6 0,0 0-4,0-2 0,0 4 1,0-5-1,0 1 3,0 4 1,0-4-1,0 2 1,0 0 7,0-2 1,0 6-1,2-4 1,2 4-8,2 2 1,8 2-1,-5 2 1,3 4-7,0 1 0,-1-5 0,5 4 0,-3-2-3,-1-1 1,-2 9 0,3-5-1,-3 1 3,-2-4 1,3 2-1,-5-1 1,0 3-4,2 3 0,-6-3 0,4 2 0,-3-1 7,3 0 1,-4 1 0,4-4 0,-4 0 7,-2-1 0,0 7 0,0-5 1,0 3-9,0 0 1,0-9-1,0 5 1,-2-2-4,-4 0 0,4 7 1,-4-1-1,4 3-2,2 3 0,0-1 0,0 0 0,0 3-4,0 3 1,2-10 0,4 7 0,4-3-1,0-1 0,5 4 1,-3-13-1,3 0 2,3 1 1,-3 5-1,-1-7 1,-2 4-1,1 4 1,3-5 0,-1 3-1,-1-1 1,-3-1 0,-1 6 0,4-5 0,-5 5-1,-1 1 1,4 0 0,-4 0 0,-1 1-2,1-1 1,-2 1 0,-6-1 0,0 1 13,0-1 1,0-2-1,0-1 1,0-3 1,0 3 1,0-4 0,0 0-1,0-3-7,0-3 0,0 3 0,0 1 1,0 0-4,0 0 1,0-1 0,0-3 0,0 4-6,0 2 1,6 0 0,1 2 0,1 0-5,0 1 1,-2-3 0,-6 4 0,0 1 3,0 0 1,0 9-1,0-9 1,0 4-2,0-3 1,-8 1 0,-2-5-1,-1 1 2,-1-1 0,6 2 0,-3-7 0,1 1 0,4 0 0,2-2 0,2-7 0,0 2 0,0-2 0,0 1 0,0 1 0,0-2-6,0 2 1,0-2 0,0 4 0,2 0 1,4 2 1,-4 1 0,3-5-1,-3-2 3,-2 2 1,0-3 0,0-2 0,0-3 1,0 4 0,-2-6 1,-1 1-1,-3-2 3,2-3 0,2 3 0,2-2 0,0-1-4,0-3 1,0-1 0,0 0 0,0-2-1,0 2 1,0 0 5,0 0 0,0-2 56,0 2-29,0-9 1,0 2-9,0-5-23,0-5 0,0 10-23,0-7 0,2 0-9,4 8 26,-4-7 2,5 10 0,1-14 35,4 5 0,-2 2 11,1-2 1,-1 1-15,2-1-23,3-3-153,-13 5 44,6-8 1,-10 0 0,-4 1 0,-6 4-34,-3 1 1,-10 4 134,-5-4 0,-2 0 0,-3-6 0</inkml:trace>
  <inkml:trace contextRef="#ctx0" brushRef="#br0" timeOffset="908">716 6652 7178,'12'-6'-350,"-1"1"1,3 2 0,2 1 281,1 2 1,-5 0 61,-1 0 15,-7 0 0,10 8-8,-8 2 1,-1 6 0,-5 2 1,0-1 0,0 0 1,0 2-1,0-3-1,0 2 0,-5 0 0,-1-2 0,2 2-2,2 0 0,2 1 1,-2 2-1,-2 3-1,-2-3 0,1 4 0,5-1 1,0-3-2,0-2 0,0 5 0,0-1 0,0-1-24,0-4 0,0 0 1,0 0-1,0 0-133,0-2 159,0 2 0,-8 0 0,-2-1 0</inkml:trace>
  <inkml:trace contextRef="#ctx0" brushRef="#br0" timeOffset="1996">35 6985 6840,'-12'-18'0,"3"0"-259,1 1 1,2 6-1,8 0 266,4 4 1,-2-5-1,7 6-14,3 3 1,-4 0 0,1 3 0,3 0 8,1 0 1,3 0 0,-1 0 0,3 0-11,3 0 0,-2 0 1,9 0-1,1 0 6,2 0 0,7 0 1,1 0-1,-2 0 1,-2 0 0,4 0 0,1 0 0,1 0 0,0 0 1,3 0 0,-3 0 0,1 0 0,5 0 1,-4 0-1,1-2 1,1 0 4,-3-4 1,7 0-1,-5 6 1,3 0 2,-3 0 1,9-6-1,-7 0 1,1 1-4,1 4 1,1 1 0,1 0 0,1 0-6,-1 0 0,-1 0 0,5 0 1,0 0-4,2 0 0,0-6 0,-3 0 0,1 3 6,2 0 1,6 3 0,-6 0 0,-1 0 9,-3 0 0,4 0 0,0 0 1,-1 0-10,-3 0 1,-1 0 0,3 0 0,-2 0-3,-3 0 0,1 0 1,4 0-1,-3 0-3,-3 0 0,4 0 1,-5 0-1,5 0-2,4 0 1,1-6-1,-7 0 1,2 3 1,5 0 0,-5 3 0,6-1 1,-3-2 5,1-3 1,2 0 0,-6 6 0,2 0-5,3 0 0,5 0 0,-4 0 1,2 0-5,4 0 0,0 0 0,0 0 0,-4 0-7,-2 0 1,-1 0 0,-2 0 0,2 0 4,-3 0 1,4 0 0,-2 0 0,-1 0 0,-4 0 1,2 0 0,0 0-1,5 0 3,-4 0 1,4 0 0,0 0-1,0 0-9,1 0 0,5 0 0,-5 0 1,3 0-10,1 0 0,-1 0 0,4 0 0,-2 0 11,-2 0 0,-6 0 0,3 0 0,-3 0 7,-7 0 1,1-2 0,-7-3 0,1-1-3,2 2 1,-2-3 0,7-1 0,-3 1 22,-3-1 0,5 3 0,-1 5 0,2-3-20,-2-2 1,6 2 0,-10-3 0,1 4-5,-5 2 1,5 0-1,-6-1 1,1-4-1,0 0 1,4-1 0,-6 6 0,3-2 1,-1-4 0,-3 5 1,-6-5-1,2 4 2,-1 2 0,-1 0 0,2 0 1,-2-3-1,2-3 1,-2 5 0,-1-5-1,-2 4 0,-1 2 1,-3-6 0,1 0 0,-3 2-10,-6 2 0,-2 2-21,0 0 0,-8 0 30,-9 0 0,-17 0 0,-9 0 0</inkml:trace>
  <inkml:trace contextRef="#ctx0" brushRef="#br0" timeOffset="10450">7457 6460 5963,'0'12'-167,"0"-1"222,0-6 0,1 9-28,6-8 1,-6 1-9,5-1 1,3-3 0,-2 8-1,2-2-16,5 1 1,-4-4-1,2 6 1,2-2-12,1 1 1,-3 4 0,-1-4 0,3 6-1,1-1 0,-3 1 1,0-4-1,-1-2 3,-2 4 1,8-7-1,-7 3 1,4-2 1,-2 1 1,4-7-1,-5 5 18,5 1 0,2-8 0,-3 7 0,-2-3-5,-1 1 1,-6 1 20,6-7-12,-9 7 0,5-2-12,-8 5 1,-2-6 0,-2 4 0,-4-2-7,-1 0 1,-2 6-1,-8-5 1,3 4-39,-2 2 1,-7 2 0,-5 3 36,-3-1 0,-16 8 0,-6 3 0</inkml:trace>
  <inkml:trace contextRef="#ctx0" brushRef="#br0" timeOffset="12730">192 86 7492,'0'-18'-1520,"8"9"1409,4 3 90,3 4 0,3-4 1,-1 0 125,-7 0-85,-2 6 89,-8 0-105,0 0 1,-2 6-12,-4 0 0,4 8 0,-4-3 2,4 5 1,0-1 0,-2-1 0,-2-1 1,3 7 0,-7-3 1,0 7-1,-1-5-7,-1-2 0,2 1 0,-3-1 1,3 1-14,2-1 0,-3 1 0,3-3 1,0-1-18,0-2 0,0-9 40,3 3 0,-5 4 0,-8 0 0</inkml:trace>
  <inkml:trace contextRef="#ctx0" brushRef="#br0" timeOffset="13101">349 51 7020,'12'-6'-954,"0"0"930,1 2 1,3 2-1,1 2 1,1 0 22,-1 0 0,1 2 0,-1 2-1,1 2 0,-1 6 1,1-5-20,-1 3 0,0 2 0,1 5 21,-1 1 0,9-1 0,1 1 0</inkml:trace>
  <inkml:trace contextRef="#ctx0" brushRef="#br0" timeOffset="42659">1467 5709 7569,'0'0'0</inkml:trace>
  <inkml:trace contextRef="#ctx0" brushRef="#br0" timeOffset="44170">1450 5692 7569,'0'-11'-776,"0"-1"0,0 6 677,0-6 0,0 6 108,0-5 1,0 0 60,0-8-45,0 10-21,0 1 1,-2 8-17,-4 0 9,4 0 1,-8 3-2,4 2 0,5-1-12,-5 8 1,2-6 14,-2 6 0,4-7 0,-6 4 6,1-1 1,5 0 58,-4-2 1,2-3 42,-2 1-34,4-1-51,-6-3 1,10 0 0,2-3-1,2-1 1,8-1-18,-3-7 1,5 3-1,1-4-5,1 1 1,-1 1 0,1-2 0,-1 1 16,1-1 0,-1-2 1,0-3-1,1 0 3,-1 2 0,1-3 0,1 2 0,3 0 4,1-1 0,8 0 1,-2 1-1,2-3 4,-2-3 1,3 4-1,-2-5 1,3 5-15,1 3 1,2-9-1,-3 2 1,-2 2-13,-2 1 0,-3 3 0,5 0 0,-6-1-5,0 0 1,-6 1 0,5 0 0,-6-1 9,1 1 0,-2 6 0,1-1 0,-1-1 1,0-4 0,1 1 0,-1-3 0,1 2 4,-1-1 0,7-5 1,-1 0-1,-2 1 19,-2 3 1,5-4 0,1 0 0,0-1-31,1-1 1,3 6 0,-4-4 0,0 4-1,0 0 0,4 2 1,-3-1-1,-1 1-3,0 0 0,0-1 0,-1 2 0,3-3-21,0 2 1,0-1-1,-6 3 1,5 1 11,1 2 1,-6 1 0,4-6 0,-1-1 9,-1 0 0,6 2 0,-5-3 1,5 2-8,2 1 1,-4-9 0,2 2-1,2 2 47,2 1 0,2-3 0,0 0 1,-2 1-46,-4 3 0,4 2 1,-4-3-1,3-1-28,4-3 0,-7 7 1,-3 5-1,2-1 30,-1-3 1,-5-1 0,1 2 0,-4 2 1,-1 0 0,-1 1 0,1-5 0,-1 1 14,0 5 1,1-9 0,2 7 0,0-1-6,4 0 1,4-9 0,-2 1-1,0 0-4,-1 2 1,6 4 0,-4-5-1,2 0 1,1-1 1,-4-3-1,4 8 1,-7 0-26,-5-1 1,7 1-1,-2-1 1,-2 1 7,-1-1 1,-3 1-1,0 0 1,1-1 38,0 0 0,1-4 0,2-2 1,3 0-17,-3-1 1,4 4-1,1-6 1,1 0-13,4 0 0,0 3 1,0-3-1,-2 1-9,2-2 1,0 6 0,-1-1 0,-2 2-16,-3-3 0,5 6 1,-5-6-1,0 4 12,0 3 0,-2 5 1,-5 1-1,-1-2 14,1-4 1,-1 0 0,1-1 0,1 1 22,5 0 0,-5-7 0,4 1 0,-3 2-14,-3 1 0,5 1 0,4-3 0,-1-1 19,1 3 1,3-6 0,-4 2 0,1 1-31,-2-1 0,7 3 1,-4-2-1,1 4-14,-5 1 0,3 2 0,-3-1 0,-2 4-1,-1 1 0,-3 2 0,1-3 0,-1 1 12,1-1 0,-1 3 0,0-2 0,1-1 20,-1-3 1,3 4 0,1 1-1,3-3 9,-3-1 1,4-3 0,0 1 0,1 1-21,-1 5 0,4-5 0,-4 4 1,0-2 2,1-5 0,-4 8 0,-3-1 1,4-1-22,-1-3 0,2 4 1,-6 1-1,-3-3 5,-3-1 0,2 3 0,-1 0 0,1 1 4,5 1 0,-5-5 1,1 3-1,-4-2 5,3 3 0,2-5 1,1 4-1,-1-3 0,-5-3 1,4 2-1,-2-2 1,1 0-1,4 1 0,0-1 1,0 1-1,-2-1 1,2 1 0,0-1 0,-2 1 0,3-1-1,-2 1 1,-5-1 0,-1 1 0,2 0 6,4-1 0,0 1 0,0-1 1,1 1 19,0-1 1,-2 1 0,2-1-12,0 1 0,-1-1 0,0 3 0,1 1 1,0 3 1,-2-1 0,2-6 0,0 3-7,0 3 0,6-5 0,4 1 1,1-5-9,0 0 0,-6 7 0,4 2 0,1-1 3,-1-3 1,-6 1 0,3 1 0,-3 4 9,2 3 0,-6-7 0,2 4 0,-4 1 8,-2 3 0,3-2 0,1 0-28,0-1 0,1 5 0,0-2-32,-2 4 0,1 0 1,-4-2-1,-1-2-26,2 3 0,-6 1 0,4 0-102,1-4 1,-2 4-233,1-4 396,-2 4 0,8-6 0,0-1 0</inkml:trace>
  <inkml:trace contextRef="#ctx0" brushRef="#br1" timeOffset="79105">2026 5133 6651,'0'10'-338,"0"-2"0,0-11 418,0-2 0,0 1 103,0-8-75,0 8-142,0-4-58,0 8 97,0 17 0,-2-11-5,-4 10 0,4-8-5,-4 4 30,5-8 0,2 3 10,5-7 1,-4-1-28,4-5-8,4 5 0,-8-10 8,4 5 0,-3 2-25,3-6 0,-4 3 16,4-5 1,-6 8 10,-6-2-10,4 4 1,-7 2 0,5 2 1,-2 4 0,0-2-39,6 8 0,0-5 34,0 3 1,6-4 0,2 4 1,1-3 1,-3-1-1,6-6 0,-6 0 45,5 0-39,1 0 1,-1-1-3,1-5 1,-8 2 13,2-8 0,-6 8 5,-6-2 0,2 5-12,-8 1 1,7 0 21,-7 0-91,8 0 17,-4 7 31,8 3 0,2 6-3,4-4 1,4-4-20,7-8 40,-7 0 0,0 0 0,-6-3 32,1-2 1,1 0-21,-6-7 1,0 7-13,0-7 0,0 6 1,-2-4-12,-4 3 1,3 1 2,-9 6 1,0 0-1,-3 2-26,3 4 0,4-1 10,8 5 1,0-4-15,0 6 1,0-7 12,0 7 0,6-6 15,0 7 1,8-11 10,-3 4 1,-1-6-3,2-6 0,-7 4 13,7-11 1,-8 1-9,2-5 0,-4 5 10,-2 2 0,-8 5-30,-4-1 0,3 4 0,-3 4-1,-2 4 0,5-1 0,-1 5 4,2 5 0,2-7 6,6 4 0,0 1 0,0 3 0</inkml:trace>
  <inkml:trace contextRef="#ctx0" brushRef="#br1" timeOffset="81596">4767 3177 6707,'-1'-10'227,"-5"5"-850,4-5 630,-13 8 49,13-5-42,-6 7-28,8 0 10,-8 0 1,5 7-2,-3 5-1,5 3 0,1-3 16,0 0 0,1-9 8,5 3 0,-1-4 1,5-4-17,-2-4 0,-1-2 0,-3-5-4,1 1 0,1 0 1,-6-4 2,0-2 0,0 6 0,-1 3-1,-5 0 0,2 5-1,-7 4 0,-1 0 1,-6 0 0,1 1 0,0 5 0,5 1 0,1 7-5,4-3 0,0-1 0,3 4-17,-2-3 1,0-5 14,6 6 0,2-3 8,4 3 1,3-4 3,9-8 0,-6 0-2,-1 0 0,-1-8-1,2-4 1,1 3-4,-7-3 0,0 0 1,-6-4 0,0-2 0,0 0 1,-6 6 0,-2 3 5,-2 1 1,4 2-5,-5 6 1,0 2-4,-7 4 1,6 5 0,3 5 0,-2 1-1,2-7 1,5 6 0,-3-7 0,1 3-4,0 0 0,-1 0-17,7 5 0,0 0 12,0 1 1,3-9 4,3-3 0,-2-4 0,8-2 1,1 0 1,-3-2 8,1-4 0,-5 3-4,6-9 1,-8 0 4,2-5 0,-4 0-3,-2-1 1,-2 6-1,-4 3 7,-6 2 1,2 1 0,-1 6 4,-4 0 1,7 0-15,-4 0 1,2 7 0,-3 2-2,1 1 1,8 6-34,-2-5 0,6 3 0,4-1 0,4-3-377,2-2 409,0-2 0,16 2 0,1 1 0</inkml:trace>
  <inkml:trace contextRef="#ctx0" brushRef="#br1" timeOffset="82772">6619 1553 6017,'0'-10'61,"-2"2"0,-2 6 50,-3-3 1,1 3-44,-1-4-52,-2 4 1,-2 8 0,0 1-7,4 3 0,0-4-14,7 6 1,0-7 4,0 7 0,2-8-7,4 2 0,-1-4 2,7-2 1,-1 0 1,6 0 0,-1-2-1,-4-4 0,-4 2 26,-8-8 0,0 7 17,0-7 0,-2 8-30,-4-2 0,2 4-11,-8 2 1,5 6-1,-1 2 1,-3 0 11,2-1 0,4 7-32,-7-2 0,7 3 17,-1 3 0,6-9 3,6-3 1,-1 2 0,7-2-8,1-2 1,-4-2 0,2-2-4,3 0 0,3 0 1,-3-2-1,0-2-5,-2-2 1,-8-2 6,2 2 53,-4-3 0,-10-7 0,-3 4-12,-6 7 1,6 3-1,0 2 1,-1 2-15,1 3 1,-4-3-1,6 6 1,-2-2-20,-1 0 1,1 7-9,1-1 0,2 4-55,8 1 56,0-7 1,2-3 0,4-7 2,4 0 1,1 0 0,1 0 4,1 0 1,1-1-1,-1-3 3,-1-2 1,-8-2-1,2 2-2,-4-5 1,-2 1-124,0-2 1,-2 8 109,-4-1 0,2 3 1,-7 4 11,3 3 0,-5 5 0,4 8 0</inkml:trace>
  <inkml:trace contextRef="#ctx0" brushRef="#br1" timeOffset="84831">2672 4138 7386,'-16'7'-718,"5"5"0,3-2 727,8 1 15,0-6 0,2 8-3,4-7 0,-2 0 14,8-6 1,-4-3 6,5-2-43,-5 3 0,-8-7-10,0 3 1,-2 3 12,-4-3 1,2 4 4,-8 2 0,8 2-6,-2 4 1,3-3 0,-1 4-1,-2 1 0,0-4-3,6 7 0,2-5 0,4 6 0,-2-8 1,8 2 1,-7-5-1,7-1 1,-8-1-8,2-5 3,-4 5 0,-4-8 38,-4 9 1,2 0-14,-8 0 0,2 3-16,-1 3-11,3-5 5,8 14 1,6-11 0,2 6 4,2-3 1,-5-1 26,7-6 0,-6 0 6,5 0 0,-7-2 8,2-4-4,-4 4-297,-2-4-41,0-3 298,0 7 0,0-6 0,0 8 0</inkml:trace>
  <inkml:trace contextRef="#ctx0" brushRef="#br1" timeOffset="85551">3633 3386 6142,'0'12'110,"0"0"-123,7-8-28,3 3 20,0-7 13,-2 0 0,-8-2 20,0-3 14,0 3 1,-2-6-2,-4 8-18,3 0 1,-10 2 0,8 4 0,-3 1 0,4 8-2,-2-4 2,0-7 3,6 11 0,0-15-12,0 0 1,6-2-10,0-9-128,0 7 138,-6-3 0,0 7 0,0 0 0</inkml:trace>
  <inkml:trace contextRef="#ctx0" brushRef="#br1" timeOffset="86594">4192 4015 6107,'0'10'49,"0"-1"1,1-9-26,5 0-9,-4-9 1,6 5-43,-8-8 18,0 8 0,-2-3 14,-4 7 0,2 0 8,-7 0 0,4 2-11,-5 3 0,9-1-3,-2 8 0,3 1-1,2 3 0,2-6-10,3-3 1,3-4-1,4 2 0,-3-3-21,-3 4 1,-4-6 25,4-6-27,-4 4 0,-4-11-196,-4 7 230,-3 0 0,-10 14 0,3 2 0</inkml:trace>
  <inkml:trace contextRef="#ctx0" brushRef="#br1" timeOffset="87318">5903 2863 6794,'-17'0'-875,"1"-2"1004,4-4 0,5 3-89,7-10 26,0 9 0,1-3-24,5 7-60,-5 0 29,8 0-3,-9 7 1,-3-5 34,-3 4-30,5-3 1,-8-3-15,3 0 0,1 0 9,-7 0 1,8 6-1,-6 1 14,2 2 0,2-3-51,6 6 0,0-6-162,0 6 177,0-1 0,6 1 14,0-1 0,8-6 0,-6 2 0</inkml:trace>
  <inkml:trace contextRef="#ctx0" brushRef="#br1" timeOffset="88039">5589 2112 7752,'2'9'-1598,"3"-3"1618,-3-4 200,6-2-179,-8-8 0,0 4 0,0-7 0,0 5-76,0-6 1,0 6-101,0-5 1,1 7-42,5-2 1,-1 4 175,6 2 0,-8 0 0,6 0 0</inkml:trace>
  <inkml:trace contextRef="#ctx0" brushRef="#br1" timeOffset="88718">6165 1518 7569,'0'10'-1118,"-3"-3"1174,-3-7 0,4-2-118,-3-3-46,4 3 1,1-8-1,1 6-35,4-2 143,-3 0 0,-2 6 0,-8 0 0</inkml:trace>
  <inkml:trace contextRef="#ctx0" brushRef="#br1" timeOffset="89294">7421 1518 7035,'-8'0'-542,"-8"0"694,13 0-210,-4 0 1,14-8 0,4-2 0</inkml:trace>
  <inkml:trace contextRef="#ctx0" brushRef="#br2" timeOffset="141117">5012 5029 6241,'0'-18'292,"0"0"-131,0 2-40,0 5-129,0 3 19,0 8 0,1 14 0,4 4-12,1 2 0,8 5 0,-5-3 0,2 2 5,1 2 0,0 0 0,3 9 0,-2-2-28,-1-4 1,-6 4 0,5-3 0,-4 3-63,-3 1 1,-2-1 0,-2-2 0,0-2-17,0 2 1,0-4-1,-2 1 1,-4-2 101,-5-6 0,3-1 0,-8-9 0,7-1 0</inkml:trace>
  <inkml:trace contextRef="#ctx0" brushRef="#br2" timeOffset="141684">4960 5342 7433,'-2'-16'0,"-2"-2"0,-3 0 0,4 2-438,1-3 1,2 2 0,0-1 435,0 2 1,0-3-1,0 2 94,0 0 1,2-1-1,1 0 1,5 3-31,3 3 1,-5-2 0,5 3 0,3-1-15,1 2 0,4-2 0,3-6 0,2 3-23,5 3 0,0-4 1,6 4-1,-2-1-49,-5 2 1,4-2 0,-9 7 0,-2 0-4,-1-2 1,-3 5 0,0-3-1,1 4 28,0 2 0,-8 2 1,2 2-22,1 2 0,-4 8 0,-3-2 18,-4 3 1,0-4 0,2 2-3,2 0 1,-2 2 0,-4 3 0,0 0-10,0-1 0,-1 0 0,-5 1-3,-5-1 1,1 0 0,-2 1 10,-1 0 1,-2-1-1,-3 0 5,0 2 1,1-9 0,0 2 2,-1 2 0,1-5 7,-1 4 1,7-10 22,-1 3 60,8 4 1,-2-9-16,12 5 1,-2-1 0,8-2-9,1 3 1,3 0 0,1-6 0,1 0-36,-1 0 0,6 0 1,3 0-1,-1 0-16,0 0 1,0 6 0,-3 0-1,3-3-63,1 0 1,-5-3 0,3 1 0,-4 4-49,-2 0 0,-4 3 0,0-5-120,-2 3 1,-8 2-1,4-4-421,-1 2 633,-4 7 0,4-11 0,-7 6 0</inkml:trace>
  <inkml:trace contextRef="#ctx0" brushRef="#br2" timeOffset="142368">5483 4364 7569,'11'0'-681,"-4"0"1,-1 0 636,0-7 332,0 5-160,-6-6 1,-3 8-72,-3 0 0,3 0-10,-8 0 1,5 0 6,-7 0-80,1 0 1,4-2 3,2-4 1,6-2 0,6-9 1,5 5 0,4 3 1,3 5 14,0-2 1,-2 0 0,3 6-82,-2 0 1,1 0-1,-3 3 47,-3 3 1,-3 3-1,-5 8 38,2 2 1,0-3-1,-6 1 1,0 2 2,0-3 0,0-4 1,-3 0-1,0 1 9,-3 3 1,1 1 0,5 1 30,0-1 1,-6 1 0,0-1 12,1 2 0,4-9 19,1 2 72,0-8-128,0 4 1,6-10 0,1-2 0,2-4-1,-2-2 0,7 4 1,-2-3-1,3 0 15,2-2 0,0 5 0,1-2 1,0-3-31,-2 2 1,2 3 0,0-4-15,0 2 1,-2 0 0,3 4-1,-2-1-144,1 1 1,-1 2-1,1 2-340,-1 0 495,-1 0 0,3 0 0,-2 0 0</inkml:trace>
  <inkml:trace contextRef="#ctx0" brushRef="#br2" timeOffset="142823">6113 4871 7569,'-9'-10'-416,"8"3"1,-7 5 403,8-4 1,8 4 39,4-4 1,2-2 0,5 1-28,-2-3 0,-5 7 0,-2-4 0,3 3-7,-3-2 1,5 4-1,-5-5-75,0 0 0,4 4-191,-2-3 1,-2 4 19,2 2 252,-9 0 0,14 8 0,-8 2 0</inkml:trace>
  <inkml:trace contextRef="#ctx0" brushRef="#br2" timeOffset="143094">6113 5115 7032,'16'0'-12,"-3"-5"0,-2-1 1,3 0-14,0-2 1,5 5-1,-2-9 1,1 0 23,-2 3 1,3-4 0,0 4 0,2 1-84,3 0 0,-2-3 0,-4 5-189,0 3 0,0 0 273,-2 3 0,-5 0 0,-4 0 0</inkml:trace>
  <inkml:trace contextRef="#ctx0" brushRef="#br2" timeOffset="169444">6881 4504 6537,'-10'-8'308,"3"6"1,5-11 6,-4 7-36,3 0-225,-12 6 0,10 0 1,-3 2-38,0 4 0,-1 3 0,6 4-20,-2-2 1,-2 1 0,7 5 15,0 2 0,0-9 0,0 2 0,0 1 9,0 3 0,0 1 0,0 1-18,0-1 0,0 2 1,0-3-6,0 2 0,0 0 0,0-1-5,0 0 1,0-5-1,2-3 5,4 0 0,-2 2 0,8-2 1,2-1 0,-6-3 0,5 1-2,0-5 0,-3-1 0,2 0-4,1 0 1,-3 0 0,2 0-3,1 0 1,-3-1 0,1-4 0,1-2-11,-2-3 0,6 4-9,-5-5 1,-2-1 19,3-6 1,-8 1-1,2 0 18,-4-1 0,-2 6 0,0 0 1,0-1-5,0-3 1,0 5 0,0-1 0,0-2 15,0-1 0,0-2 0,-2-1 36,-4 2 0,5-3 0,-8 5 0,3-1 23,0 4 1,-5 5 0,3-6-25,-1-2 0,3 5-108,-6-2 0,0 6-59,-5-1 1,0 5 0,-1 1-83,1 0 0,0 7 0,-2 5 0,3 3-223,-2 3 0,0 5 1,0 0 413,2-1 0,-2 6 0,0-2 0</inkml:trace>
  <inkml:trace contextRef="#ctx0" brushRef="#br2" timeOffset="169728">7194 4469 6278,'-8'0'898,"0"0"-1093,8 0 1,15-8 0,5-1 0</inkml:trace>
  <inkml:trace contextRef="#ctx0" brushRef="#br2" timeOffset="170585">7718 4208 7350,'18'0'-1333,"-7"-3"1367,-7-2 0,-1 1 67,-3-8 1,0 6-71,0-5 1,0 5 0,-3-4 0,0 0 180,-3 1 0,0 3 0,6-6 139,0-1 0,-6 4 91,0-3-501,-7 0 1,4 2 77,-9 4 1,0 4-91,1 2 1,1 2-1,3 2 1,4 4 56,0 1 0,-2-2 1,3 5 4,-1 1 1,-2 2-1,-2 3 5,2-1 1,7 0-1,-4 0 2,-1-6 1,8 4 12,-5-2 1,6 0-1,6 0 30,6 0 0,-2-11 0,1 4-4,2-4 0,4 4 1,-1 0-21,2-2 0,0-2-18,-1-2 1,0 0 0,1 0 0,0 0-19,-2 0 0,2 5 0,0 3 2,0 3 0,-2-5 0,3 2 1,-2 3-46,0-2 1,-6-3-1,2 5-11,0 3 0,-6 1 76,-1 3 0,-4 0 1,-2-1-11,0 0 1,0-5-1,0 0-14,0 1 1,-2 1 0,-1-1 0,-6-1 8,1 2 1,-3-5-1,-3 1 1,3 1-22,-3-3 1,0-3 0,-5 2 0,3 0-28,-2-1 0,0 4 0,0-4 1,2 0 3,-2 2 1,0-5 0,1 1 0,0-2-42,-1-2 0,0 7 104,2-1 1,-1-3 97,6-9 1,-2-4 0,7-7-19,2-1 1,2 1-1,4 0 16,4-1 0,-2 2 1,6-3-77,-4 2 0,7-1 1,-6 1-1,1-1 0,2 1-47,-1 0 0,3-7 1,4 2-1,-2-1-176,-4 4 0,8 3 1,6-3-1,-4 2 196,0-1 0,-2-7 0,0-2 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4:43.196"/>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17143" units="cm"/>
      <inkml:brushProperty name="height" value="0.17143" units="cm"/>
      <inkml:brushProperty name="color" value="#E71224"/>
    </inkml:brush>
    <inkml:brush xml:id="br3">
      <inkml:brushProperty name="width" value="0.17143" units="cm"/>
      <inkml:brushProperty name="height" value="0.17143" units="cm"/>
      <inkml:brushProperty name="color" value="#008C3A"/>
    </inkml:brush>
  </inkml:definitions>
  <inkml:trace contextRef="#ctx0" brushRef="#br0">786 18 6560,'10'-8'-178,"-2"6"71,-8-5 82,0 7 1,0 1-1,1 3 35,5 2 1,-4 2-22,4-2 1,-4-2 43,-2 7 0,0 1-13,0 5 0,0 1 0,0-1-15,0 1 1,0-1 0,0 1 0,0-1-5,0 1 0,2-1 0,2 1 0,2-1-1,-2 1 1,-3-1 0,-1 2 0,0 3-2,0 1 1,0 0-1,0-3 1,0 1-2,0 2 0,0 3 0,0-3 1,0 4 0,0 0 1,0 4-1,0-6 1,0 3 8,0 3 1,0-4-1,0 2 1,0 0-1,0-2 1,0 6-1,0-4 1,2 2 18,4-2 1,-4 4 0,4-3-1,-4 3-15,-2 1 0,0 1 0,0 0 1,0 0-9,0 0 1,0 6 0,0 2 0,0-1-10,0 1 1,0 0 0,0-4 0,0 1 4,0-1 1,0 0 0,0 0 0,0 1-5,0-1 1,0-2 0,0-2 0,2 0-6,4 0 0,-4 0 0,3-2 1,-3-2 7,-2-2 0,0 0 0,0 6 0,0 0-1,0 0 0,0 0 1,0-2-1,0-2 7,0-2 0,0 0 0,0 4 1,0-2-2,0-2 1,0-2 0,0 2 0,0-3-4,0-1 0,0-4 0,0 6 0,2-1-2,4-5 1,-4 4-1,4 0 1,-4 1 0,-2-1 1,0 6-1,0-4 1,0 1-3,0 2 1,0-6-1,0 5 1,0 0 1,0-2 0,0 6 0,0-5 0,0 4 11,0-3 0,0 4 0,0-4 0,2 2-9,4-2 0,-4 4 1,3-3-1,-3 1-4,-2-2 1,0 4 0,0-6 0,0 1-3,0 2 0,0-3 0,0 4 1,0-3-3,0 4 0,0-4 1,0 1-1,0 0 3,0-2 1,0 4 0,0-6 0,2 0 5,4 1 0,-4 5 0,4-2 0,-4 2-2,-2-2 1,0 4-1,0-5 1,0 4 5,0-3 0,0 4 0,0-6 0,0 3-8,0-1 1,0-2 0,0 4 0,0-4 0,0-2 1,0 4 0,0-3 0,0-1 6,0 0 1,0 0-1,2-3 1,2 3-2,1 2 0,1 0 0,-6 4 0,0-4-5,0-1 1,0 5 0,0-2 0,0 3-3,0 4 0,0-3 0,0-2 0,0-2-2,0 2 0,0 0 1,0 0-1,2-4 0,4-2 1,-4 5-1,4-7 1,-4-2 1,-2-1 1,0 3-1,0-1 1,0 0 6,0-2 1,0-4 0,0 3 0,0-2-3,0 1 0,0-1 0,0 3 1,0 1 9,0 2 1,0 1-1,0-5 1,0 2-11,0 3 1,0 1-1,0-4 1,0 1-4,0 1 1,0-4-1,0 1 1,0 1 0,0 2 1,0 0 0,0-5-1,0-1 11,0 0 0,0 7 0,0-1 0,0-1-9,0-3 1,0 1-1,0 1 1,0 2-5,0-1 1,0-3-1,0-2 1,0 1-2,0-1 1,0 1-1,0-1 1,0 0 1,0 1 0,0 0-1,0-1 533,0 1 1,0-1 0,0 1-470,0-2 1,0 2 0,0 0-1,0-2 23,0 3 0,0-2 0,0 1 1,0-1 0,0 1 0,0-1 0,0 0 1,0 1-1,0 0 2,0-1 0,0 1 0,0-1 1,0 0 0,0 0 1,0 1-1,0 0 1,0-2-1,0 3-85,0-2 1,0-5-1,0 0 5,0 1 1,0 3-2,0 1 1,0-5-2,0-1 0,0-5 6,0 6-2,0-8-5,0 3 0,0-7 2505,0 0-5,7 0-1631,-5 8 0,6-4-650,-8 7 1,0-5 0,0 6-228,0 2 0,0-4 1,0 0-1,0 5 1,0-6 0,0 3 0,0 2 0,0-6 0,0 4 1,0 1-1252,0 4 0,0-5 0,0-2 0,0 3 377,0 5 0,0-1 648,0-1 0,0-3 0,0-1 228,0 1 0,0-3-1,0 1 1,0-5 0,0 6 0,0-6 0,0 6 1,0-1 1,0 6 1,0-5 1,0 0 1,0-6 0,0 5 1,0 0-2,0 8 0,0-2 1,0-1 1,0 3 1,0-7 0,0-1 2,0 3 0,0 0 0,0 5 7,0-2 1,0-5-3,0-1 1,0 1-1,0 6 0,2-7-751,4 0 1,-4 1 578,4 6 0,-4-6 2,-2-1 0,0-6-6,0 7 0,0-5-3,0 4 0,0-5-2,0 6 1,0-6 11,0 4 1,0-4 49,0 7 1,0-8 0,0 7 66,0 2 1,0-6-35,0 5 0,0-1 23,0 5 50,0-7 0,0 0 105,0-5-68,0-3 1,0 13-33,0-3 1,0-2-16,0 1 1,0 1-24,0 6 0,0-6-5,0-1 32,0-7 0,0 6 6,0-4-1,0-4 1,0 6-11,0-1 1,0-3-17,0 8 0,0-7 48,0 6 69,0-6-9,0 3-65,0-8-30,0 0 132,7 0-17,-5 0-37,6 0-114,-8 0-337,0 0 0,0 6 0,0 5 0</inkml:trace>
  <inkml:trace contextRef="#ctx0" brushRef="#br0" timeOffset="4648">1031 8628 7569,'0'-18'277,"0"1"1,0-1 0,0 1 0,0 0-246,0-1 1,0 6 0,0 1-1,0-3-1,0-1 0,0 3-13,0 0 1,0 7-7,0-8 1,0 7 5,0-5-5,0 8 95,0-5-122,0 8 11,0 0 1,0 8-1,0 3 1,0 4 0,0 9 0,0-2 1,0 3-1,0 0 0,0-5 0,0 7 0,0 2-2,0-2 1,0 1-1,0 8 1,2-2 7,3 2 0,-3-1 0,4-2 1,-4 3-16,-2-2 1,0 8-1,0 0 1,0 1 5,0-1 1,0 6 0,0-6 0,0 3-1,0 4 1,0-1 0,0 1 0,0-5-478,0-2 0,0 4 0,0-2 0,0 1 456,0 2 1,0-3 0,0-1-1,0-2 7,0 6 1,0-2-1,0 2 1,0 0 1,0-3 1,0 7 0,0-8 0,0 5-15,0-1 1,0-7 0,0 6 0,0 1 16,0-2 1,0 5-1,0-3 1,0 2-8,0-4 1,6 12-1,0-5 1,-2 2-7,-3 2 0,-1-4 1,0 0-1,0-1 26,0-6 0,0 13 1,0-8-1,0 1 9,0-3 1,0 4 0,0 5 0,0-5-6,0-3 1,0-6-1,0 7 1,0-6-3,0-2 1,0 6 0,0-8-1,0 0 8,0 4 1,0-7 0,0 4 0,0 3-10,0 2 1,0-1 0,0 1 0,0 0 15,0-1 0,0 6 1,0-6-1,0 1-3,0 0 1,0-7-1,0 4 1,0-2 20,0 0 1,0 0 0,0-7 0,0 3-24,0 4 0,0-5 0,0 5 0,0-2-8,0 3 1,0-5 0,0 3 0,0-4-1,0 0 0,0 3 1,0 0-1,0-5 4,0-1 1,0 4 0,0-5-1,0 4-15,0 5 1,2 5 0,2-3 0,2 2-8,-2 3 1,-2-5 0,0-3 0,2-2 10,2-4 0,5-1 0,-5-2 1,-2-4-2,-2-2 1,4 1 0,0-5-1,-1 2 69,3-1 0,-6 3 0,4 0 1,-4 0-43,-2 1 0,6 5 0,-1-2 1,-1 5-13,-2 0 0,-2 0 0,0-1 0,0-2-20,0 0 0,0-9 0,0 5 0,0-2 5,0-2 0,0-3 1,0 1-1,0 3 2,0-3 0,0 1 0,0 0 1,0 0 17,0 0 0,0-1 0,0 0 0,0 3-8,0-3 0,0 4 0,0-1 1,0-4-4,0 0 0,0-1 0,0 3 0,0 1-14,0-2 1,0 4-1,0 0 1,0-3 11,0 3 0,0-5 1,0 5-1,0-1-1,0-2 1,0 2 0,0-6-1,0 0 0,0-2 0,0 2 0,0 0-1,0-2 1,0 2-1,0 0 9,0-1 1,6 0 0,0 2 0,-2-3-9,-2 2 1,-2 0-1,0 0 1,0-2-2,0 2 1,0 7 0,0 4 0,0 2-8,0-1 1,-6-5 0,0-8-1,2 0-36,2 2 1,2-3 0,0 2 38,0 0 1,0 0 0,0-2-12,0 1 1,0 2-48,0-3 0,0 2 35,0 0 0,0-6 106,0 0 1,0-2-41,0 8 1,0 0-20,0-1 0,0 0 11,0 2 0,0-8-77,0 0 0,0-5 36,0 5 0,0 1 6,0 6 0,0-1 5,0 0 2,0 2-38,0-3 90,0-6 151,0-2-147,0-8-339,0 0 1,0 0 0</inkml:trace>
  <inkml:trace contextRef="#ctx0" brushRef="#br0" timeOffset="17157">367 6828 7569,'-12'11'-390,"1"-5"0,1-4 390,-2 5 0,-3-5 0,5 6 0</inkml:trace>
  <inkml:trace contextRef="#ctx0" brushRef="#br0" timeOffset="18707">0 6969 6918,'12'0'-1060,"-1"0"1085,-7 0 29,4 0-39,0 0 1,-4 0-2,7 0 0,1 0 1,5 0-6,1 0 0,-1 0 0,1 0-6,-1 0 1,1 0 0,-1 0 0,1 0 1,-1 0 0,1-6 0,-1 0 0,1 2 4,-1 1 0,6 3 0,3 0-7,1 0 0,-4 0 0,4 0 0,0 0 0,-1 0-1,-1 0 1,6 0-1,-4 0 1,2 0-1,0 0 0,-5 0 0,3 0 0,0 0 3,0 0 1,-4 0-1,6 0 1,1 0 6,-3 0 0,6 0 0,-4 0 0,4 0-4,2 0 1,0 0 0,0 0 0,-1 0-10,1 0 0,0 0 1,0 0-1,0 0-11,0 0 1,0 0 0,0 0 0,0 0 3,0 0 0,0 0 1,0 0-1,0 0 2,0 0 1,-1 0 0,1 0-1,0 0 7,0 0 0,0 0 1,0 0-1,0 0 2,0 0 0,2 0 1,2 0-1,1 0 2,-1 0 0,6 0 1,1 0-1,3 0-3,-2 0 1,3-1 0,-5-2-1,1-3-2,1 2 0,-8 2 0,1 2 0,-3 0 0,-2 0 1,0-6 0,0 0 0,-2 2-6,-5 2 1,10 2-1,-7 0 1,0 0 3,2 0 1,0 0-1,2 0 1,0 0-4,0 0 1,0 0-1,2 0 1,1 2-3,3 4 0,0-5 1,-6 5-1,0-3 5,0-3 0,4 0 1,5 0-1,-1 0 1,-1 0 0,5 0 0,-4-3 0,1 0 2,5-3 1,-1 0 0,1 4 0,-3-1-1,3-3 1,-6 0 0,-3 6 0,-3 0-1,-2 0 0,0 0 0,0 0 0,-2 0-1,-4 0 0,2 0 1,-6 0-1,3 0-1,3 0 0,-4 0 0,2 0 0,2 0 0,2 0 0,4 0 0,2 0 0,3 0-3,2 0 0,1 0 0,2 0 0,-4 0 5,0 0 1,-5 0 0,7 0 0,-2 0 1,-5 0 0,-1 0 0,-3-2 1,2-3-2,-1-1 0,0 0 0,0 6 0,0 0-1,0 0 0,6 0 0,-2 0 0,1 0-2,-3 0 0,0 0 1,2 0-1,1 0 0,-1 0 1,4 0 0,-2 0 0,-2 0 5,5 0 1,-5 0-1,7-1 1,1-2 1,-2-3 0,3 0 1,-5 4-1,0-2-6,-1-2 0,5 1 0,-4 5 0,-1 0 0,1 0 0,-2-6 0,-6-1 0,0 4 3,0 0 0,-1 3 0,1 0 0,-2 0 4,-4 0 0,4 0 1,-3 0-1,0 0 0,0 0 0,3 0 0,-5 0 0,6 0-5,1 0 0,-1 0 1,2-1-1,-1-4-4,-2 0 1,9 0 0,-1 5-1,-2 0-1,-2 0 0,-3 0 0,1 0 1,0 0 2,-1 0 1,-4-6 0,0 0 0,-1 2 9,-2 2 0,-1 0 0,-4-2 1,1-1-7,-1 1 0,3 1 0,-1 2 0,5-4-4,2-1 0,2 1 0,2 5 0,-2-2 1,3-5 0,-1 7 0,0-6 0,0 4-1,-1 2 1,2 0 0,-2 0-1,-1-2 13,-3-4 0,1 3 1,-6-3-1,1 5-7,-2 1 1,8 0 0,-3 0 0,4 0-13,1 0 1,2 0-1,-1 0 3,0 0 1,0 0 0,-1 0 0,1 0 0,-2 0 19,-4 0 0,5 0 1,-7-2-1,0-2 26,-5-2 0,3 0 1,-2 5-1,-7-3-2,-1-2 0,-6-3 0,5 7 0,-2-4-90,1 1 0,2 4 0,3 1-42,0 0 90,-1 0 0,0 0 0,1 0 0</inkml:trace>
  <inkml:trace contextRef="#ctx0" brushRef="#br0" timeOffset="20903">245 15333 6277,'11'-10'-86,"1"5"0,-6 4 0,5 1 70,3 0 1,2 1 0,1 4 0,0 0 5,1-2 0,-1-1 0,1-2 0,-1 0 19,1 0 1,5 0 0,0 0-1,-1 0 3,-3 0 0,4 0 0,1 0 0,-1 0-1,2 0 0,-3 0 0,7 0 0,2 0-6,2 0 0,2-5 0,0 0 0,-1 0 5,1 4 1,0-1-1,2-3 1,2-1-1,2 2 0,1 2 1,-3 2-1,4 0 5,2 0 1,-1 0 0,5 0 0,-3 0-1,3 0 1,-1-6 0,1 1 0,-5 2-9,-1 0 1,6 3 0,-5 0 0,3 0 13,-1 0 0,-5 0 0,6-2 0,-1-1-8,-1-3 1,5 0-1,-3 6 1,3 0-7,3 0 0,-1-6 0,3 0 0,1 2-12,2 2 0,6 2 0,-6-1 1,-1-4-9,-3-1 0,0 0 0,2 6 0,1 0-6,-7 0 0,3 0 0,-7 0 0,3 0 10,-3 0 0,5 0 0,-5 0 0,5 0 6,1 0 1,-3 0 0,1 0 0,2 0 5,-3 0 0,9 0 0,-5 0 0,-1-2-1,-3-3 1,5 4 0,-6-5 0,1 4 4,1 2 0,-2-3 0,1 0 0,-4-3-5,-2 1 0,3 4 1,-5 1-1,-2 0-4,-2 0 0,3 0 0,1 0 1,0 0-9,2 0 1,-5 0 0,8 0-1,2 0 4,-4 0 1,6 0 0,-3 0 0,2 0 4,-3 0 0,3 0 0,-6 0 1,-1 0-2,1 0 1,3 0-1,-5 0 1,-2 0-3,-2 0 0,4 6 0,-2 0 0,1-3-9,-3 0 0,4-3 0,2 0 0,-1 0 4,0 0 0,0 0 0,-6 2 0,2 2 2,4 1 0,-1 0 1,-6-5-1,0 0 10,0 0 0,0 0 0,-1 0 0,0 0 9,2 0 0,-1 0 0,0 0 1,1 0-3,6 0 0,-3 6 1,5 0-1,1-1-11,-2-4 0,-1-1 1,3 0-1,-3 0-6,-3 0 0,-2 0 0,0 0 0,2 0 3,2 0 0,-2 0 1,-3 0-1,0 0 1,6 0 1,-5 0 0,6 0-1,-1 0 4,5 0 1,0 0 0,4 0-1,-2 0 2,-1 0 0,4 0 1,-8 0-1,-1 0-2,-1 0 1,-1 0-1,-6 0 1,-1 0 1,2 0 1,-3 0 0,-2 0 0,-4 0 13,-2 0 1,4-6-1,-4 0 1,3 3 2,2 0 0,3 3 0,3 0 1,-3 0-18,-5 0 1,6 0-1,-5-2 1,4-1-7,2-2 0,0-1 0,-1 6 1,0 0 3,-5 0 1,4 0-1,-4 0 1,1 0-7,0 0 1,1 0 0,-6 0 0,-1-3 2,2-3 0,4 4 0,-7-4 0,-2 5-66,-1 1 0,-9 0 0,0 0-210,4 0 278,-8 0 0,9 7 0,-6 4 0</inkml:trace>
  <inkml:trace contextRef="#ctx0" brushRef="#br0" timeOffset="38961">8138 14863 7569,'-9'0'-1598,"1"7"1611,8-6 0,0 9-17,0-4 1,2-2 0,4 8 0,3-6 7,9 6 1,-1-3 0,0 3 0,-1-5 2,-4 1 1,4-5-1,-5 4 1,4-1 1,3 0 1,0 8-1,-2-6 1,1 4-7,-6 1 1,3-8 0,-6 6-1,-1 4-13,1 0 0,4-3 0,-6-2 0,-1 2-6,3-1 0,-7 3 9,5-2 0,3-1 10,-4-1 15,1-6 0,-8 6 0,-3-6 0,-9 2 1,-7-1 1,-5 2 0,-6 0 0,-1 4-17,-4 2 0,-2-4 1,3 3-1,3 1 5,5 3 1,-5 1 0,6 2 0,-2 0-85,-2 3 1,5 7 75,-3 4 0,-13 2 0,7 1 0</inkml:trace>
  <inkml:trace contextRef="#ctx0" brushRef="#br0" timeOffset="40407">804 8471 5822,'11'0'-70,"1"0"71,-1 0 1,1 0 0,-2-3 7,-2-3-1,-3 5-2,-5-7 87,0 8 170,0 0-242,0-8 0,-7 6 0,-3-1-21,0 6 1,-5 5 0,3 6 0,-3-2-27,-3 1 0,-1 8 1,-3 5-1,-1-1 5,2 0 0,-6 5 1,-1 0-1,-1 3-25,0 1 0,6 2 1,-4-2-1,1-1 46,5-3 0,2 3 0,1-7 0</inkml:trace>
  <inkml:trace contextRef="#ctx0" brushRef="#br0" timeOffset="40861">961 8523 7569,'11'0'-427,"1"0"0,2 0 305,1 0 0,-3-6 0,-1 0 1,3 1-1,1-1 137,3-1 1,1 1 0,3 6-12,1 0 1,0 0 0,-3 0 0,1 0-26,2 0 1,6 9 0,-3 1 0,1 1-9,4 1 0,4 0 0,6 5 29,5 0 0,-3 1 0,-1-1 0</inkml:trace>
  <inkml:trace contextRef="#ctx0" brushRef="#br0" timeOffset="42430">8121 6427 7569,'2'10'-596,"4"-4"1,3-4 0,9-2 625,-1 0 1,-5 0 0,-2 2 0,-2 2-26,3 2 0,1-1 0,5-5-6,0 0 0,1 0 18,0 0 1,-2 5-5,3 1 1,-2 0-1,1-6 3,-1 0 0,-5 0 1,-1 3-1,3 1 0,1 1 0,3 1 1,-4-4-1,1 2-13,-4 2 0,1 6 0,6-5-10,-1 2 1,-6-2 0,1 3 0,2-3 0,-4 5 18,0-6 1,2 4-4,7-4 0,-8 3-7,1-4 0,-6 0-2,4 6 0,-5-8 19,3 14-14,-8-15 0,0 7-3,0-3 0,2-4 6,3 4 0,0 2-11,6-2 3,-8 7 16,14-4 1,-15 2 0,9-4 44,-3 0 0,-1-4-15,-1 3 0,-2-4-32,8-2 1,-10 2-14,-2 4 0,-8 3 0,-9 8 1,-3 1-23,-4 0 1,-10 4 0,-12 4-1,-5 0-87,-1 6 1,-8 7 0,-7 4 107,-6 1 0,30-17 0,-2 1 0,-52 34 0</inkml:trace>
  <inkml:trace contextRef="#ctx0" brushRef="#br0" timeOffset="44146">716 193 6959,'6'-12'0,"0"0"0,0 1 0,-1-1-1093,1 0 1163,0 1-32,-6 1-40,0 2 1,-2 8 0,-2 2-1,-3 4 0,-3 6 0,4 3 0,-6 3 0,-1-1 3,-3 1 0,1 5 0,1 0 1,3-1-7,-3-3 0,-2 4 1,-1 1-1,-1-1-9,1 2 1,-6-6 0,-1 7 0,1-1-16,-2 4 0,-2-2 0,-8 0 29,0-1 0,0 5 0,0-4 0</inkml:trace>
  <inkml:trace contextRef="#ctx0" brushRef="#br0" timeOffset="44588">786 245 7070,'0'-17'-344,"0"5"0,0 0 0,2 1 290,4 1 1,-2 2 0,5 6 51,-1-4 0,6 4 0,-3-3 0,-1 3 1,2 2 17,1 0 1,3 0 0,1 0 0,1 0-9,-1 0 1,1 2 0,-1 2 0,1 3-8,-1 3 0,8 2 0,4 5 0,4 1-11,2-1 1,2 2 0,4 3-1,6 1-24,3-2 34,10 7 0,2-9 0,8 6 0</inkml:trace>
  <inkml:trace contextRef="#ctx0" brushRef="#br0" timeOffset="60426">1415 5799 6012,'0'-12'-181,"0"0"186,0 9 1,2-6-12,4 9 1,-5 0 1,9 0-54,-4 0 49,-4 0 9,6 0 0,-1 0 0,3 0 0</inkml:trace>
  <inkml:trace contextRef="#ctx0" brushRef="#br0" timeOffset="61704">1450 5799 5901,'0'-11'129,"0"4"-127,0 7-2,0 0 1,2-6 0,2-1 2,1-3 1,9 4 18,-2-6 1,-3 9-1,1-5 1,0 2-1,-1 0 3,5 2 0,-4-4 0,1 3-11,3 1 0,1-4 0,3-1 0,-1 2-22,1 0 0,-1-7 0,1 3 0,-1-5 0,1 4 0,-1 1 1,1-3 7,-1-1 0,1 3 1,-1 0-1,0-1-1,1-3 1,-1 5 0,1-1-1,-1-2 11,1-2 1,5 1-1,0 2 1,-1 1 7,-3-1 1,-1-3-1,-1 0 1,0 3-3,1 1 1,-1 1 0,3-7-1,1 1 2,2-2 1,1 3 0,-5-2-1,2 1-13,3-1 1,1-5-1,-4-1 1,3 3-3,-3 2 0,4 1 1,-2 1-1,1 0-5,1-1 0,-6 1 0,5-1 1,-5 1-4,-1-2 0,-1 3 0,2-2 1,3 1 15,1-1 1,0 1-1,-5-2 1,1-3 1,5-1 1,-3-1 0,8 5-1,0-2 1,-2-2 0,12-6 0,-4 3 0,2-1-9,0-4 0,-2 4 0,0 0 0,-1 2-1,1 3 0,-5-3 0,-3 2 0,0 1-11,0 3 1,-6 1 0,3 1-1,-5 0 2,-1-1 1,5 1-1,0-1 1,0 1 2,3-1 1,-5 1 0,6-3 0,-1-1 0,2-2 1,0-3-1,3 5 1,-2-4 0,2-2 1,8 0 0,1-4-1,-1 0 2,-2 1 0,-2 2 0,0 2 0,-2 1-2,-4 3 0,4-3 1,-6 2-1,0 4-4,-3 4 0,-5-4 1,0 6-1,3-1-5,1-1 1,1-3 0,-1-3 0,2-2 3,2 1 1,-5 1 0,8 0 0,0-5 2,-3-1 0,6 6 0,-4-4 0,3 2-1,4-1 0,-1-5 0,0 4 0,-1-1 2,0 0 1,0 4 0,-3 3 0,-3-3-1,-3-1 0,4 0 1,-6 5-1,1 1-3,1-1 0,-5-1 1,8-2-1,-1-5 4,1-1 1,1 4 0,6-6-1,-2 0-1,-4 2 1,8-6 0,-6 5-1,0-1-4,2 0 1,0 1 0,2-2 0,-2 2 3,-4 4 0,4-7 0,-6 2 1,2 3 6,0 3 0,-2-2 1,2 1-1,-3 3 4,-1 2 1,-6-5 0,6 1-1,-1 2-8,-1 1 0,6 1 1,-4-2-1,1-3 0,-2 3 1,6-4 0,-5 2 0,2-1-1,4-1 1,-4 4-1,3-7 1,0 3-1,4 4 0,-5-4 0,-1-1 0,2 1 0,-3 0 0,4 0 0,-6 3 0,1-1-1,-1 2 1,6-2 0,-4 3 0,2 3-6,0-5 0,-6 3 0,7-8 1,-2 0-13,0-1 1,5 5 0,-4-4 0,2 2-13,-3 3 1,6-3 0,-5 2-1,2 2 11,-3 1 0,4 3 0,-8-1 1,-2 1 17,4-1 0,-7 1 0,5-1 0,-3 1 12,3-1 0,-3-1 0,8-2 0,0-3 12,-3 3 0,7 0 0,-3-1 0,3-1-24,1 2 1,2-5 0,-3 5-1,-2 2-15,-2-1 1,-1 7-1,1-11 1,-4 5 9,0 2 1,-5 5 0,3 2 0,-6 1 2,-5-1 0,2 4 0,-1-4 0,3 3 3,0 3 0,3-6 0,-2 0 0,-1 1 0,3-5 1,-2 6-1,1-1 0,-1 3-2,1-6 0,-7 8 0,-1-4-55,-3 1 0,2 5-211,-4-4 266,-3 4 0,14 2 0,-6 0 0</inkml:trace>
  <inkml:trace contextRef="#ctx0" brushRef="#br0" timeOffset="71185">1659 13902 6930,'18'0'-969,"-7"0"939,1 0 0,-6 0 0,4-3-16,-3-3 0,7 3 36,-2-9 0,1 6 0,1-3 7,-3 2 0,-5-5 3,6 6 1,-6 0 0,5 6 1,-5-2 0,6-2 0,1-2 1,-3 0 0,2 5-1,1-4 1,3-1 0,1-5 1,1 3-1,-1 0-1,1 1 0,5-6 0,2 0 0,0 0-4,1 1 0,5-3 1,-2 3-1,4-3 1,2-2 0,-2-2 1,-2 3-1,-2-1 0,2 5 1,4-2 0,4 0-1,1-5 1,-1-5 0,-2 0 0,0 6 0,2-4 0,1-1 0,7-7 0,-4 5 0,1 0 4,5 0 0,1-5 0,3-1 0,-1-1 5,0-2 1,7 4 0,-1 0-1,-2 0 2,-1-3 0,-3-3 0,2 2 1,3 1-5,1 3 0,0-3 0,-6 5 0,1-6 7,-1 0 1,1 1 0,-1 1 0,-2 4-12,-3-3 0,3-2 1,-3 0-1,1 2-5,-1 1 0,4 2 0,-5-8 0,5 2 6,1-1 1,2-1 0,3-1 0,1-2 7,-3-1 1,2 0 0,0 4 0,1 2 8,-2-1 0,-2-7 0,1 1 0,1-2 17,2-1 0,6-2 0,-4 4 1,1-1-9,-1 0 1,-1 2-1,-2 4 1,1-2-27,-1-1 0,-9 1 0,-1 8 0,1 3 11,3-3 1,-1-2 0,-1-3 0,-4 2-37,5-1 0,0-1 0,3 2 1,-1-2 20,0 2 1,1-1 0,-3-1 0,-1-1 11,-3-3 1,1 3 0,3-3 0,-1 2-9,-4 4 1,-3-1 0,3 0 0,-3 2-3,-3 3 0,4-3 0,-2 5 0,-2-5-1,5-3 0,-5 8 0,7-2 0,1 0 3,-2-4 0,3-7 0,-5 1 1,2 2 22,3 0 0,3-2 0,1-2 0,1 2 5,5-2 0,-2 5 1,2-4-1,-6 4-7,-5 1 1,3 2 0,-5 2 0,2 0-24,-2 3 1,-6 1-1,5-2 1,-4 1-7,1-3 1,0 7-1,-7 1 1,2 0-18,-1 0 0,0-4 0,0 4 0,-2 3-19,-4 2 1,1 1 0,-6 0 0,-3 1-13,-2 0 0,5 1 0,-2 3 0,1 1-24,-4-1 0,-1 3 0,-3-3 1,-1 3-2,-3 0 0,-2-6 0,5 7 77,-2-1 0,0-6 0,5 7 0</inkml:trace>
  <inkml:trace contextRef="#ctx0" brushRef="#br1" timeOffset="83852">2009 5397 5882,'0'-17'-42,"0"5"55,0 0 13,0 8-21,7-11 1,-3 13-11,8-4 68,-8 4 68,11 2-8,-13 0 69,6 0-154,-8 0 0,2 0-30,4 0 0,-2 0 8,7 0 0,-5 0-18,6 0-45,-8 0 40,3 0 110,-7 0-63,0 0-422,8 8 382,-6-6 0,6 6 0,-8-8 0</inkml:trace>
  <inkml:trace contextRef="#ctx0" brushRef="#br2" timeOffset="90564">2148 5397 7508,'0'-17'-1374,"0"6"1269,8 4 100,-6 7 1,8 0 29,-4 0 31,-5 0 47,7 0 1,-16 6 22,-3 0-111,-5 7 0,5-12-22,-1 6 15,8-5-46,-4-2 2,8 0 16,-7 0 12,5 0 60,-14 0 0,12 0 18,-7 0-41,7 0-27,-4 0-145,8 0 1,2-6-139,4 0 281,3-7 0,1 10 0,-2-4 0</inkml:trace>
  <inkml:trace contextRef="#ctx0" brushRef="#br2" timeOffset="94122">3214 4402 6510,'9'-8'-372,"-1"6"431,-8-6-12,0 8-29,0-8 1,0 4 75,0-7-80,0 7-12,0-4-23,0 8 0,2-7 23,4 3 0,-4-5 0,6 6-1,-1-3-1,-5 0-3,6 6-57,-8 0 40,0 8 1,0-4 15,0 8 0,0-1 5,0 7 1,0-7 0,2-1 27,4-2 0,-4-1-10,4-1 1,-3-4-13,3 4 1,-2-4-10,8-2 1,-6 0 0,3-2-1,-1-4 1,-2 2-1,-6-7 0,0-4 1,0 6-2,0-2 0,-2 1 0,-2-3-3,-2 1 1,-7 8-13,1-2 1,2 4 14,-1 2 1,5 0 1,-6 0 1,6 0 5,-5 0 0,7 2 0,-4 2 6,0 2 1,6 2 0,-3-3 1,3-2-10,2 10 1,0-7 46,0 5-24,0-7 1,2 4 52,3-8 0,-1 0-52,8 0-7,-8 0 0,4-3 2,-8-2-41,0 3 1,-2-5-101,-4 7 1,2 0 118,-8 0 0,8 7 0,-3 3 0</inkml:trace>
  <inkml:trace contextRef="#ctx0" brushRef="#br2" timeOffset="95515">4488 3335 7341,'-17'0'-998,"0"0"1000,-1 0-10,8 0 1,3 3-9,7 3 0,2-4 0,1 6-19,3-1 1,2-5 13,-2 4 0,-4-2 1,6 0-33,-1 2 53,-5 0 1,8-6 179,-4 0-163,-4 0 0,5-2 5,-7-5-82,0 6 4,0-7 50,-7 8 1,-3 0-1,-5 2 10,3 4 0,-2-2 0,7 5 11,-3-1 0,6 0-11,-2-2 1,4-2-4,2 7 0,2-8 1,4 4 0,4-5-5,7-2 1,-5 0 9,-1 0-36,-7 0-28,4 0 118,-8 0 0,-8 6-41,-4 0 0,5 1-41,1-1 7,4-4 5,2 14 1,2-14 21,4 2 15,-4-1 1,8-6-15,-5-1 1,-3 0 67,4-8-195,-4 8 0,-2-5-129,0 3 242,0 4 0,8-6 0,1 8 0</inkml:trace>
  <inkml:trace contextRef="#ctx0" brushRef="#br2" timeOffset="96537">5798 2376 7569,'-2'9'-280,"-3"-3"-194,2-4 0,-2-2 330,10 0-89,-2-8 202,4 6 36,-7-5 1,-2 7 57,-3 0 0,-3 2 1,-4 3 17,-4-3 0,15 8-67,-5-4 0,4 4-24,2 7 1,2-7 0,2-2-2,2-1 0,1-5 5,-1 4 1,2-6 0,5-4 11,-1-2 1,-9-7 16,4 1 1,1-3 31,-4-3 0,1 8-36,-11 5 0,3 3 5,-9 2 0,6 0-60,-6 0 0,8 2 0,-3 2 25,-1 0 1,6 5 0,-7-5 6,2 2 1,6 2 7,-5-3 0,4-3 13,2 6-17,8-8-414,-7 0 414,6 0 0,-7 0 0</inkml:trace>
  <inkml:trace contextRef="#ctx0" brushRef="#br2" timeOffset="97631">6829 1398 7341,'-8'9'-611,"4"-1"1,-6-6 656,3 4 1,-5-2 0,4 6-29,-3-3 1,9 1-92,-4-2 134,4-4-32,2 6 0,0-1-46,0 5 1,0-2 12,0 1 0,2-1 6,4 2 1,-4 1-2,11-7 1,-7 0-2,6-6 0,-7-6 2,7 0 0,-8-7-1,2 1 1,-6-4-1,-6-1 1,2 7-1,-8 4 1,7 5-1,-5 2 5,2 5 0,-5-2 0,9 8 0,-2-1-2,-3-1 0,8 6 1,-5-5 0,4 5 0,2 1-9,0 1 0,0-7 24,0 1 1,8-8 31,4 2 0,-4-4 0,3-4 30,-3-4 0,-1 2-64,-1-8 1,-2 3 0,5-5 35,0 3-121,-3 7-230,-6-4-27,0 8 324,0 15 0,0-3 0,0 13 0</inkml:trace>
  <inkml:trace contextRef="#ctx0" brushRef="#br2" timeOffset="119359">2707 13150 7382,'10'-8'-1199,"0"7"1123,-5-5 79,-3 5 317,6 1-226,-8-8-16,0 5-237,0-4 173,8 7 0,-6-2 0,6-3-3,-1 0 1,-5-3-94,4 2 53,-4 5 54,-2-7 70,-8 16-17,6-7 99,-5 7-111,7-8-128,0 0 0,5-2 34,1-4-85,0 5-266,-6-7 379,-8 23 0,-1-3 0,-9 14 0</inkml:trace>
  <inkml:trace contextRef="#ctx0" brushRef="#br2" timeOffset="120425">3702 12993 7264,'0'13'-1144,"0"-2"1121,-7-8 54,5 6 0,-4-9-12,12 0 8,-4-9 10,5 0-6,-7-1 0,-1 2 70,-5 8-79,4 0 0,-6 2 0,6 2 5,-4 3-35,4-2 0,-3-5 21,10 0-47,5 0 38,0 0 1,0 0 36,-5 0 57,-3 0-93,6 0 0,-2-3-154,0-1 12,0 1 112,-6-5 1,-2 8 9,-4 0 0,2 0-146,-8 0 161,8 8 0,-4 2 0,8 8 0</inkml:trace>
  <inkml:trace contextRef="#ctx0" brushRef="#br2" timeOffset="121306">4768 12365 7186,'10'9'-870,"-3"-1"914,-7-8-189,0 0 249,0 8-75,0-6 2,0 5-27,0 1-19,0-5-1,0 5 0,-7-16 0,-3-3 0</inkml:trace>
  <inkml:trace contextRef="#ctx0" brushRef="#br2" timeOffset="122017">4768 11683 7569,'-10'-7'-714,"2"5"478,8-5 1,2 7 264,4 0 0,-3 0 0,8 2 12,-3 3 0,-1-3-97,-1 4 46,-4-5-17,6-1 36,-8-7-358,0 5 349,0-5 0,-8-2 0,-2 0 0</inkml:trace>
  <inkml:trace contextRef="#ctx0" brushRef="#br2" timeOffset="122830">5362 11142 6400,'-7'-11'124,"2"-1"1,-1 7-70,6-8 1,0 7-1,0-5-70,0-3 1,0 5-124,0-2 126,0 6 0,6-4-407,-1 3 419,2 4 0,-1-14 0,5 7 0</inkml:trace>
  <inkml:trace contextRef="#ctx0" brushRef="#br2" timeOffset="123909">6497 11456 7569,'-2'11'-238,"-4"-5"1,2-4 0,-5-4-36,1-4 175,2 3 89,6-5 0,2 2 3,4 0 0,-2-4 19,7 4-146,-7 0 0,5 6-122,-3 0 255,-3 0 0,4 0 0,-7 0 0</inkml:trace>
  <inkml:trace contextRef="#ctx0" brushRef="#br2" timeOffset="124547">7283 11037 7569,'6'-12'-912,"-1"2"668,0 6 0,-2-4 524,3 8-451,4 0 156,7-8 0,-2 4 1,-2-5-58,0 0 72,-9 3 0,11 6 0,-5 0 0</inkml:trace>
  <inkml:trace contextRef="#ctx0" brushRef="#br2" timeOffset="125096">8296 10479 7448,'-10'-9'-206,"4"-1"0,6-1 339,6-1 1,-2 9-887,8-2 279,-9 3 474,4 2 0,-7 7 0,0 2 0</inkml:trace>
  <inkml:trace contextRef="#ctx0" brushRef="#br2" timeOffset="125908">2829 12504 7569,'10'-2'-819,"-4"-4"567,4 5 0,-8-9 252,3 5 0,5 2 0,0-4 0</inkml:trace>
  <inkml:trace contextRef="#ctx0" brushRef="#br2" timeOffset="126467">3860 11876 7569,'10'0'-448,"1"-2"0,-1-4 431,0-5 1,-1 0-1,5 2-31,-3 2 0,1 1-230,6 6 1,-7 0 277,1 0 0,-1-8 0,7-3 0</inkml:trace>
  <inkml:trace contextRef="#ctx0" brushRef="#br2" timeOffset="127205">6270 10094 7569,'11'0'-126,"1"0"1,-8-1 0,3-4 0,2-2-572,2-2 761,-3 5 0,0-7 13,-8 6 1,6 1-478,-1-8 151,9 9 249,-4-6 0,7 9 0,1 0 0</inkml:trace>
  <inkml:trace contextRef="#ctx0" brushRef="#br2" timeOffset="127744">7265 9641 6685,'-9'-18'-151,"3"0"152,3 1-469,12 7 468,-7 3 0,-2 7 0,-11 0 0</inkml:trace>
  <inkml:trace contextRef="#ctx0" brushRef="#br2" timeOffset="128287">6270 10776 7399,'11'0'-468,"-1"-3"1,0 0 436,0-3 31,1 1 0,7 12 0,-2 3 0</inkml:trace>
  <inkml:trace contextRef="#ctx0" brushRef="#br2" timeOffset="128925">6007 12138 7569,'7'-11'0,"-1"0"0,5 3-598,-7-4-386,12 10 984,-15 2 0,15 8 0,-6 11 0</inkml:trace>
  <inkml:trace contextRef="#ctx0" brushRef="#br2" timeOffset="130106">8121 10217 7437,'0'-13'-886,"0"2"877,0 8 0,6-8-98,-1 5-49,1 5 1,-4-6 155,3 7 0,6 0 0,6 0 0</inkml:trace>
  <inkml:trace contextRef="#ctx0" brushRef="#br2" timeOffset="150706">2987 13605 7705,'-10'-9'0,"4"-1"0,4-7 0,4 3 0,4 0-175,6 2 0,1 0 1,1-3-1,-3 2-248,3 1 328,-6 7 1,-1-1 94,-7 12 0,7 5 0,4 5 0</inkml:trace>
  <inkml:trace contextRef="#ctx0" brushRef="#br3" timeOffset="161283">5432 4820 7457,'11'-5'-727,"1"-1"735,-9 0 1,10 8 0,-6 4-163,-3 6 1,0 3 0,0 3 171,2-2 0,-1 3 1,-5 4-1,0-1 20,0 0 1,6-2-1,0-4 1,-2 3 0,-2-2 0,-2 1 0,0-1 0,0 1-19,0-1 0,6 0 1,0 1-1,-3 0-17,-1-2 1,-2-3 0,0-2 0,0 3-30,0 1 0,0-4-18,0 2 1,0-8 41,0 7 1,0-10 0,-2-1-7,-3-4 0,3-10 0,-6 1 0,2-4 14,0-1 0,-2-3 1,5-1-1,-3-4-19,2-3 0,2 5 0,0-6 0,-2 0-23,-3 2 1,1-4 0,6 6 0,0 0 31,0-1 1,0-3 0,0 6 0,0-1 1,0-2 0,0 7 0,0-3 1,3 2 28,3 3 1,-2-2-1,8 3 1,1 0-1,3 5 1,1-5-1,1 7 1,-1-3-3,1 0 1,-3 6 0,1-3-14,1 0 0,-3 3 0,9 5 0,-3-3 12,-4-1 0,2-1 1,0 6-12,-2 0 0,-3 2 0,-1 3-39,1 7 0,-6-2 0,0 1 0,-5 3-3,-2 2 0,0 1 0,0 1 31,0-1 0,0-1 1,0 3-1,-2-2 23,-5 1 0,4-1 0,-9 1 0,-1-1-23,-4 0 1,3 1 0,0 0 0,1-2-5,-7 3 1,3-2 0,-6 0-1,3 1-4,3-1 1,-7 1-1,1-2 1,1 1-4,3-6 1,2 3 0,-1-6 0,1 0-13,-2-1 0,9 5 0,0-5-51,2 3 14,3-7 104,5 6 1,7-9 0,5 0 0,2 2-47,-3 4 1,10-4 0,-3 5 0,1-1 38,1 0 0,3 1 1,2-2-1,1 1 1,-2-2 0,2 3 1,-5 1-1,3 0-104,-3 0 1,3 3 0,0-5 0,-2 0-77,-3 2 0,-1-4 0,-1 5-304,1-2 444,-1 8 0,1-6 0,-1 9 0</inkml:trace>
  <inkml:trace contextRef="#ctx0" brushRef="#br3" timeOffset="161845">5886 4278 7569,'0'-16'0,"0"-2"0,0 0-73,0 1 1,0 6 0,0-1-188,0-1 0,0 3 0,2 0 0,1-1 144,3 3 0,1 3 154,-1-1 0,-1-1 0,6 1 10,3 3 0,1-5 0,5 2 0,1 2-41,3 2 0,-1 2 0,-4 0 1,3 0 0,1 0 0,0 0 1,-5 2-1,-1 4-25,1 6 1,-1 3-1,-1 3 1,-5-1-3,-5 1 0,1 1 1,-1 2-1,-2 3 8,-2-3 0,-4 3 1,-2 0-1,-3-3 14,-3-1 1,-2-2 0,-5-1 0,0 1 32,-1-1 0,1-1 0,1-3 0,1-3 43,5-3 1,0 1-1,-3-4 1,1 2-94,8 0 29,-5-6 1,24 0-22,2 0 1,5 0 0,-3-2 0,2-2 2,3-2 0,-1 0 1,-6 4-1,1-2-45,-1-1 0,3-1 0,1 6 48,2 0 0,1 0 0,-8 0 0</inkml:trace>
  <inkml:trace contextRef="#ctx0" brushRef="#br3" timeOffset="162250">6741 4697 7409,'-9'0'-456,"3"0"1,12 0 485,5 0 0,5 0 1,0 0-25,3 0 1,-2 0 0,1 0 0,-1 0-60,1 0 0,-1 0 1,0 0-35,1 0 1,-1 0 0,0 0 0,1 0-73,0 0 1,-6 7 158,-2-1 0,3 0 0,4-6 0</inkml:trace>
  <inkml:trace contextRef="#ctx0" brushRef="#br3" timeOffset="162550">6619 5100 6522,'18'-2'24,"-2"-2"-9,3-2 0,-2-1 0,-1 3 0,3-2-58,-2 2 1,1 2 0,-2 2 0,3 0-111,-2 0 0,1 0 153,-1 0 0,8 0 0,2 0 0</inkml:trace>
  <inkml:trace contextRef="#ctx0" brushRef="#br3" timeOffset="163390">7650 4751 7358,'10'0'-576,"3"0"1,-7 0 611,5 0 0,-5-6 0,3-3 8,0 1 0,-5 2 0,-4-6-27,0-2 0,3 5 0,0-3 6,4-1 1,-1-3 0,-5-1-9,5-1 0,1 1 0,5-2-4,-5 3 1,1-2 0,-3 0-21,-1 1 1,4 6-1,-2-1-34,-2-2-145,-2 7 171,-2-1 0,0 10 27,0 4 0,0 3 1,0 9 7,0-1 0,0 0 0,0 1 0,0 0-7,0-2 1,0 3 0,0-2 0,0 1 0,0-1 0,1 6 0,4 1 1,0-3-9,-2-2 1,6 5 0,-1-1 0,0-2-7,-1-2 1,0 0-1,-2 3 1,1 2-2,-2-3 0,-2-2 0,-2-1 0,0-1-2,0 1 1,0-2 0,0 3-9,0-2 1,-2-5 9,-4 0 1,2-3 0,-8 3 1,6 1 0,-6-7-17,-2-2 0,6 0 1,-4 0-15,-2 1 0,-1 4 0,-3-6 28,1 3 0,4 0 0,3-6-16,-5 0 0,6 6 70,-2 0-13,7 0-15,-5-6 0,12 0 0,3 0 7,5 0 0,-1 0 1,2-2-1,1-2-8,3-2 0,1 0 0,1 6 0,1-2-1,4-4 0,-3 4 1,3-3-1,-3 2-19,-4 3 0,3-6 1,4 1-54,-1 1 1,2 2 0,-6 2 0,-2 0-127,3 0 0,-2 0 0,1 0 178,-1 0 0,8 8 0,2 1 0</inkml:trace>
  <inkml:trace contextRef="#ctx0" brushRef="#br3" timeOffset="198022">5292 13569 6030,'2'17'0,"1"-4"53,3-1 1,6 0-1,-6 4 1,0 3-23,2-2 0,-5 0 0,9 2 0,0 3-6,-3 1 0,7 1 1,-6-5-22,-1 4 1,5-1 0,-6 5 0,1-2-1,3-4 0,-3-2 0,-2-1 0,-7 0 0,3-2-6,3 2 0,-4 0-11,4-1-37,-4-6 1,-10-5-10,-3-6 1,1-6 0,0-1 0,0-3 28,1-4 0,-4-1 0,-3-3 1,-2 2-4,1-2 0,-1 0 0,1-1 0,-1-2 54,1-3 0,-1-4 0,1 4 0,1 3 39,5 2 0,-3-5 1,8 1-1,1 1 20,-3 3 0,6 7 0,-4 1 0,4-2-38,2-4 0,2 1 1,4-2-37,5 0 0,5 0 0,1 2 0,1-2-23,-1 0 1,1 3 0,-1 2 0,1 1 30,-1-1 0,7-1 1,-1 0-1,-2 4 12,-1 3 1,-3-6-1,-1 7-20,3 4 0,-2-1 0,1 3-30,-1 0 0,-7 3 0,-2-1 0,-2 6 8,-1 3 0,3-2 1,-4 4-1,4-1 6,1 1 1,-5-2-1,4 1 3,-1 1 1,-4 2 0,5 3 0,-3 0 11,1-2 1,0-4 0,-6 0 0,0 1 1,0 4 1,-6-1 0,-1 3-29,-3-2 1,4-2 0,-4-2 0,1-2 8,-1-3 0,4 3 0,-4-3 0,1-1 4,-1 1 0,4-1 0,-5-2 0,-1 2 3,2 4 0,-5-8 0,3 4-6,-5 2 0,1-1 17,-1 3 0,7-2 31,4-3 0,6-4 1,6 4-20,5-3 0,5-3 0,0 0 50,3 0 1,-2 0 0,1 0 0,-1 0-6,1 0 0,5 0 1,0 0-1,1 0-70,1 0 0,-6 1 0,7 4 1,-3-1-63,0 0 1,-1 4-1,-3 0-70,-2 2 1,1-1 0,-1 6 45,1-5 0,-7-5 0,-1 2 93,-2 1 0,5-5 0,-3 4 0</inkml:trace>
  <inkml:trace contextRef="#ctx0" brushRef="#br3" timeOffset="198556">5641 13064 7569,'10'-19'-1305,"0"3"1264,-6-2 0,-1 6 122,3 0 1,-2 3-27,2-2 0,-2-3-31,7 8 1,-6-6 0,8 6 0,0 3-10,3 0 0,0 3 1,3 0-30,-2 0 1,1 0 0,-1 3 0,1 3-7,-1 4 0,-1 7 0,-3-1 0,-3 2 4,-2 0 1,-2 0 0,-6-2-1,0 3 12,0-2 0,0 0 1,0 1-1,0 0 1,0-2 1,0 2 0,0 0 11,0 0 0,0-8 1,-2 1 162,-4-4-132,3-1 1,-3-6 0,11-1-33,1-5 1,5 1 0,-3-4 0,1-2-11,5 3 0,2-3 1,1-2-1,0 4-25,1 0 1,0-3-1,-2 7 1,3 0-74,-2-3 1,1 5-1,-1-3-89,1 5 1,-7 1 188,1 0 0,-8 0 0,4 0 0</inkml:trace>
  <inkml:trace contextRef="#ctx0" brushRef="#br3" timeOffset="198918">6514 13204 6968,'12'-3'-147,"-1"-3"1,1 3-1,6-9 1,-1 0 141,0 3 1,7-8-1,-1 9 1,-1-4 36,-3-1 0,-3 8 0,3-4-137,-2 1 1,-5 2 0,0 6-138,1 0 242,-5 0 0,7 8 0,-5 1 0</inkml:trace>
  <inkml:trace contextRef="#ctx0" brushRef="#br3" timeOffset="199143">6653 13447 7497,'0'9'-261,"0"-9"0,9-6 1,1-6 202,7 6 0,-1 2 1,3 1-1,-2-5 45,1-3 0,5 5 1,2-5-1,1 0-38,-1 0 1,4-2 0,-6 7 0,-2 2 50,-2 2 0,-1-5 0,0-2 0</inkml:trace>
  <inkml:trace contextRef="#ctx0" brushRef="#br3" timeOffset="199790">7510 12837 6263,'-2'-11'-58,"-4"5"70,-6 5 0,3 7 0,-3 1 13,-3 4 0,7-6 1,-2 6-5,2 4 1,1 0 0,7 3-8,0-2 1,0 2-1,0 0 1,3-2 5,3 2 0,-2-3 1,8 0-1,1-4 11,3 2 0,-1-3 0,0 1 0,1-4 5,4-4 0,1 2 0,-3-1 0,1 1-19,3-1 1,-2-4-1,4-4 1,-5-4-26,-1-1 0,-2-1 1,3-4-1,-2 3 1,1-3 1,-3-1-1,-1-3 1,-4 0 10,-3 2 1,5-2-1,-7 0 1,1 2 1,2-2 1,-6-6 0,4 2-1,-4-1-1,-2 4 0,0 2 1,-2 0-6,-4-2 0,2 5 1,-8 0 7,-2 3 1,0 0 0,-2-3 0,3 6-7,1 0 1,-3 2 0,-5 6 0,-3 0-50,1 0 1,1 2 0,-3 2 0,-2 4-17,-2 0 0,-3 4 0,6 7 1,-1-2-12,2-1 0,0 3 0,7-2 0,-2-2-9,3-2 0,6 1 83,4-2 0,5 3 0,1 3 0</inkml:trace>
  <inkml:trace contextRef="#ctx0" brushRef="#br3" timeOffset="200023">8138 12644 7504,'-11'-9'-226,"-1"3"1,8 2 202,-2-3-159,5 6 1,2-6 139,5 7 0,-2 0 0,6 2 42,-3 4 0,6-6 0,-2 8 0</inkml:trace>
  <inkml:trace contextRef="#ctx0" brushRef="#br3" timeOffset="200412">8383 12399 7569,'0'-17'-365,"0"6"-60,0-1 0,6 7 257,0-8 189,-1 10 0,-3-12 102,4 11 0,-2-2-36,8 6 0,-7 0 1,5 2-62,-2 4 1,4-4 0,-5 10 0,0 2-33,2 2 0,2 1 0,-5 0 1,0 2 10,1-2 1,-4 3 0,3 1-13,-4 1 1,-2 2-1,2-9-2,3-3 0,-1 1 0,7-7 13,4-1 1,2-4 0,3-2 0,5-4-3,-5-1 0,5-4 0,1 1 0,0 0-2,-1-5 1,-2 4 0,-6-2 0,1 1 30,0 1 0,-7-3 1,-1 5-96,-3-2 1,-1 4-211,-6-5 0,-1 7 274,-5-2 0,-4 5 0,-7 1 0</inkml:trace>
  <inkml:trace contextRef="#ctx0" brushRef="#br3" timeOffset="200693">8732 12243 6651,'12'1'136,"0"5"-81,1 6 1,-5 3 0,-1 3-39,1 0 0,0 4 0,6 2 0,-3-3-42,3-2 1,-5 0 0,1-2 0,-1 0-75,2 1 1,-2-1 0,4 0 0,-2 1-39,-3 0 0,5-6 0,-1-2 137,2 5 0,5-7 0,-2-1 0</inkml:trace>
  <inkml:trace contextRef="#ctx0" brushRef="#br3" timeOffset="201190">9117 12102 7569,'-2'-8'-1120,"-4"2"1024,3 3 0,-4 6 135,7 3 1,1 2 28,5 11 1,5-8-33,6 0 1,0-7 0,1 3-20,-1-6 0,0-1 0,1 0 15,0 0 0,-2-1 1,3-4 1,-2-1 0,-5-2 0,-2 5 1,5-2-5,1 0 1,-5-2 0,1 0 0,1 3 7,3 2 0,1 2 0,0 0-23,1 0 1,0 0 0,-1 0-15,0 0 1,-5 6 0,-2 2 0,0 1-10,-1-2 0,1 7 5,2-2 0,1 3-4,-7 3 1,0-2 12,-6 2 0,0 0 0,-3-2 1,-2 2 0,-3-6 0,-6-3 0,2 2-35,-1-1 1,-2-6 0,-3 8-1,1 0-74,0-3 1,-1 6 0,3-7 0,1-1-181,3 0 0,5 1 282,-6-2 0,-1-3 0,-3 5 0</inkml:trace>
  <inkml:trace contextRef="#ctx0" brushRef="#br3" timeOffset="201380">9344 12032 7569,'8'-7'-275,"-2"-5"1,-1-2 0,-1 1 0,4 1 227,1-1 0,3-2 0,5-3 0,3 3 47,2 3 0,2-3 0,9 3 0,4-4-20,-1-1 1,9 0 0,2-2 0,3 3-240,3-2 259,7 0 0,-6-7 0,7-1 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5:12.445"/>
    </inkml:context>
    <inkml:brush xml:id="br0">
      <inkml:brushProperty name="width" value="0.08571" units="cm"/>
      <inkml:brushProperty name="height" value="0.08571" units="cm"/>
    </inkml:brush>
    <inkml:brush xml:id="br1">
      <inkml:brushProperty name="width" value="0.17143" units="cm"/>
      <inkml:brushProperty name="height" value="0.17143" units="cm"/>
      <inkml:brushProperty name="color" value="#E71224"/>
    </inkml:brush>
    <inkml:brush xml:id="br2">
      <inkml:brushProperty name="width" value="0.17143" units="cm"/>
      <inkml:brushProperty name="height" value="0.17143" units="cm"/>
      <inkml:brushProperty name="color" value="#008C3A"/>
    </inkml:brush>
  </inkml:definitions>
  <inkml:trace contextRef="#ctx0" brushRef="#br0">717 260 7367,'-2'16'0,"-2"-3"0,-2-1 0,2 2 0,2 1 0,2 3-299,0-1 1,0 1 0,0-1 0,0 0 0,0 1 295,0-1 1,0 1 0,0-1 3,0 1 1,0 5 0,2 0 0,2 1 12,2 1 1,0-4-1,-6 6 1,0 1-9,0-1 1,0 0 0,0 4-1,0-4-2,0-2 0,0 4 0,0-3 0,0-1-2,0 0 1,0 6 0,0-4-1,0 2 2,0 1 1,-2-1 0,-2 6-1,-2 0 4,2-1 0,0 1 1,0 0-1,-2 0 5,3 0 1,1 0 0,2 2 0,0 2-10,0 2 1,0-1 0,0-3 0,0 2-4,0 2 1,5-1 0,1-5 0,-2-1 0,-2 1 0,0 6 0,2 1 0,2-4 2,-2-2 0,-2 6 0,-2 0 0,1 1 1,5-1 1,-4 5 0,4-4 0,-4 1-4,-2 5 0,0-1 0,0 3 0,0-3-3,0 1 1,0 5-1,-2-7 1,-2 5-1,-2 6 0,1-4 0,5 8 0,0-4 0,0-1 0,0 1 0,-2-3 0,-2-1-1,-2-2 1,0 5 0,6-11 0,0 5 1,0 1 0,0 0 0,0 2 0,0-5 0,0-1 0,0 7 0,0-2 0,0 1 0,0 0 0,0 4 0,0-1 0,0-3 0,0 1 1,0-7 0,0 13 0,0-3 4,0 0 1,0 2-1,0-3 1,0 1-1,0-3 0,0 6 0,0-2 0,0-4-5,0 0 1,0-4 0,0-4-1,0 0 1,0 2 0,0-4 1,0 1-1,0 0-3,0-1 1,6 4 0,0-7 0,-2 2-2,-2 5 0,-2-4 0,0-2 1,1 2 1,5 0 0,-4-7 1,4 5-1,-4-2 0,-2 1 1,0 4 0,0-4-1,0 1 1,0 0 0,0 4 1,0-7-1,0-2 0,0 0 1,0-4-1,0 2 1,0-3 0,0-5 0,0 3 1,0-5-1,0 0-1,0-1 1,0 0-1,0-4 1,0 3 9,0-3 0,0-1 0,0 3 0,0-1 2,0-1 0,0 0 0,0-5 0,0 4-11,0 4 1,0-5 0,0 7 0,0-4 10,0 2 0,0 1 0,0-4 0,0 3-8,0-3 0,0-2 0,2-4 1,2 0-20,2-4 1,-1 0-10,-5 8-14,8-2 0,-6 0 16,4 1 0,-4-6-13,-2-1 0,-6-6 0,-2 7-13,-1 1 0,5-2 0,-4-2 0,2 2 3,0-3 1,1-2 44,5 6 0,-8 0 0,-2 6 0</inkml:trace>
  <inkml:trace contextRef="#ctx0" brushRef="#br0" timeOffset="1425">0 6580 7085,'18'-7'-1337,"-6"6"1337,-1-5 0,-5 1 0,6 2 78,1-3 1,-3-1-47,2 1 1,-1 3 0,7-2 0,-1 1-20,1-2 1,1 4-1,2-4 1,5 5-24,1 1 0,-4 0 1,6 0-1,0 0 1,-2 0 1,6 0-1,-3 0 1,3 0 12,1 0 1,1 0 0,0 0 0,0-3 16,0-3 0,0 4 1,0-4-1,2 5-8,4 1 1,-3 0 0,9 0-1,3 0-7,7 0 1,-3 0 0,6 0 0,-2 0-3,1 0 0,1 0 1,-4 0-1,2 0-5,-1 0 1,-3 0 0,0 0 0,3 0 2,1 0 0,2 0 1,-4 0-1,2 0 0,-1 0 1,3 0-1,0 0 1,0 0-3,0 0 1,6 0 0,-4 0 0,2 0-3,0 0 0,-1 0 0,2 0 0,-2 0 0,-3 0 1,4 0 0,-6 0 0,-2 0 1,-1 0 1,-3 0 0,2 0-1,3 0 0,1 0 1,6 0-1,-4 0 1,2 1-2,4 5 0,0-4 0,0 4 0,-4-3-37,-2-3 1,4 0 0,-5 0 0,-3 0 29,-2 0 1,-1 0-1,-1 0 1,0 0 10,1 0 0,-1 0 0,0-3 0,-1 0-3,-4-3 1,3 0 0,-3 6 0,1 0 2,-2 0 0,4-2 0,-3-2 0,3-2 1,2 3 0,7-1 0,-1-1 0,-3-1 0,1 3 1,-4-2 0,0 1 0,1-1 2,-1 1 1,-1 3 0,-3 1 0,-1 0-3,1 0 0,1 0 1,1-3-1,-1 0 7,-1-3 1,6 0 0,-7 6 0,3 0-9,3 0 0,5 0 1,0 0-1,0 0-13,3 0 0,-7 0 1,6 0-1,-2 0 7,1 0 1,5 0 0,-6 0-1,-2 0 1,-3 0 0,1 0 0,-4 0 0,-3 0-17,-6 0 0,1 0 0,-1 0 0,-2 0 10,-2 0 0,-2 0 0,-1 0 0,2 0-4,-2 0 1,1 0 0,0 0 0,-1 0 9,2 0 0,-3 0 0,-2 0 0,-4 0-5,-1 0 0,2 0 0,-2 0 0,-1 0 15,0 0 1,4 0 0,-5-2 0,-3-3 13,-1 0 0,-3-1 0,0 6 1,1 0-16,-1 0 1,1 0 0,1 0 1,5 0 0,1-6 0,4 0 0,-6 3 1,-3 1-1,-4 2 1,2-3 12,0-2 0,-2 3 0,3-4 0,0 5 2,5 1 1,-5-6-1,6-1 1,0 3-10,5 2 1,-4 2 0,2 0-1,-1 0-16,0 0 0,-5 0 1,1 0-1,-4 0 0,-1 0 0,-7 0-118,1 0 1,0 0 14,5 0 0,-7 2-20,-4 4 124,-4-3 0,-2 12 0,0-5 0</inkml:trace>
  <inkml:trace contextRef="#ctx0" brushRef="#br0" timeOffset="2112">7614 6109 7453,'10'9'-1304,"-3"0"1263,-7 9 0,6-8 0,0 2 1,0 0-1,2 0 44,3 0 1,-1-3 0,2 4-1,1-2-17,3-4 0,1 5 1,1-5 6,-1 4 0,1-8 0,-1 4 17,0 2 1,0-7 0,1 4-12,0-5 0,-2-1 1,3 2-1,-2 3 29,1 1 1,-7-1 0,1-4-23,2 6 0,-5-6 1,1 8-15,-2-1 0,-2-5 12,-6 8 1,0-4 0,-2 3 5,-4-3 0,2-1 0,-6-4 13,2 4 1,-5-5-5,1 5 1,-3 2 0,-3-1 4,1 4 0,-2 1 0,3 4-25,-2 2 1,3 0 0,1 0 0,3-2 12,-3 2 0,-1 6 0,-5 0-12,-3 4 0,-4 0 0,-8 8 0</inkml:trace>
  <inkml:trace contextRef="#ctx0" brushRef="#br0" timeOffset="3667">612 295 7407,'0'-17'-1322,"0"5"1336,0 0-34,0 9 40,7-5 0,-3 8 8,8 0-33,-8 0 0,2 2 0,-12 4 6,-6 5 1,-3 5-1,-3 1 1,1 3-11,-1 3 1,-1 2-1,-2 6 1,-3-2-15,3 2 0,2-3 0,1-1 1,1 0-4,-1 0 1,1-4 0,-1 4 0,3-1 25,3-5 0,-3 6 0,5 0 0</inkml:trace>
  <inkml:trace contextRef="#ctx0" brushRef="#br0" timeOffset="4150">682 330 6799,'7'-10'-280,"5"5"0,-2 3 257,1 2 1,1 0 0,5 0 39,1 0 0,-1 6 0,1-1 0,1 1-8,5 2 0,3-4 0,8 7 0,1 3-9,5 2 0,4 1 0,7 0 0</inkml:trace>
  <inkml:trace contextRef="#ctx0" brushRef="#br0" timeOffset="45030">1345 5499 6461,'-9'-9'-512,"1"7"513,8-13 1,2 12 0,2-4 5,1-1 0,1 4 0,-4-5 1,4 2 1,-4-1 0,6 3 0,-2-2-6,-1-4 1,7 6 0,-4-4 0,1-2-6,5 3 0,2-5 0,1-5 0,0 2 0,1-2 0,-1 0 0,1 2 1,1-2 3,5 0 0,-3-2 0,6 0 0,0-4 0,0 3 1,3 3 0,4-2-1,3-1-1,4-3 0,-2-7 0,7 4 0,1-3-2,-2 2 1,3-2 0,-5-5-1,0 3 0,-1 2 1,-1 0-1,-8 5 1,-2 0-1,-2-1 0,-2-4 0,2 8 1,-3-2-1,-1-1 1,-4 3 0,6-4-1,1-1 1,-1-1 0,4-1 0,8-8 0,1-2 0,-1-1 0,4-6 0,-1 2 0,1 1 12,0 2 1,3-3 0,-5 5 0,-2-1 4,-2 1 0,0 2 0,2 3 0,1-4 0,-1-2 1,0 2-1,0-1 1,3 1 4,3 4 1,-4-8 0,5 0-1,3-1 9,1 0 0,3-4 0,-3 7 0,-1 1 4,-3 2 0,-1 3 0,3-2 0,-3 1-10,-2 0 0,-1 0 0,-1 2 1,4 2-29,-1 3 1,7-2 0,-5-5 0,5 0 18,1 0 1,1 0 0,-2 0 0,1-2-74,1-3 0,-1 3 1,1-4-1,-1 2 41,0-1 1,1 3 0,-3-4-1,-1 4 14,-3 3 1,-1-2 0,3 1-1,-3 0-3,-2 0 0,3 2 1,-5 2-1,-2 3-1,-2-4 1,-3 1-1,0 0 1,-3 4-8,-2 2 1,0-3 0,6 2 0,0-2-10,0-2 1,6-4 0,-1-1 0,1 1 14,2-2 1,-4-4 0,5-1 0,1 0 6,-1-2 1,-3 6-1,4-8 1,-3 0-1,-3 1 1,4 3 0,-2-2 0,-2 5 54,-3 5 1,-1 3 0,-2 1-1,-2 6-53,-2 4 0,-2 1 0,5 1 0,-5-1-7,-2 2 0,6-3 1,-4 2-1,2-3-10,1-3 1,-1 4 0,6-6 0,-1-1-3,1-3 1,-1 4 0,4 0-1,1 1 17,2 1 1,0-6 0,-7 6 0,-1 1 1,-3 3 0,1 2 0,-6-1 0,-1 1 3,2-1 1,-2 1-1,-7-1 1,2 1 29,5-1 1,-5 1 0,6-1-1,1 1-28,3-1 1,-2-5-1,2 0 1,0 0 2,-2-3 1,6 5-1,-4-6 1,1 0-7,0 0 0,3-1 1,-3-3-1,3 4-5,1 2 1,-4 2 0,-1 5-1,0-1-1,-2-5 0,-2 11 1,-7-5-1,-1 5 6,1 3 1,-9 0 0,-1 7 8,0-3-16,-6-8 0,7 6 0,-5-5-2,2 1 0,2 8 1,-4-3-1,4 1-5,1 0 0,-4 0 0,6 4-169,-3-4 0,5 4 53,-1-3 1,2 3 125,5 2 0,-2 0 0,1 0 0</inkml:trace>
  <inkml:trace contextRef="#ctx0" brushRef="#br1" timeOffset="104260">1729 4784 7569,'2'-17'0,"2"3"0,2 4 0,-2-5 0,0 2-225,2 1 1,-4 2-1,5 6 29,1 0-22,-6-11 116,14 13 1,-14-4 101,3 12 0,-3 5 0,-2 5 0</inkml:trace>
  <inkml:trace contextRef="#ctx0" brushRef="#br1" timeOffset="104690">2253 4067 6812,'0'-12'-325,"0"0"0,2 9 180,4-3-74,-4 5 219,6 1 0,-8 0 0</inkml:trace>
  <inkml:trace contextRef="#ctx0" brushRef="#br1" timeOffset="105164">1677 3944 6402,'0'-8'-220,"0"-3"-58,0 5 278,0 5 0,-8-15 0,-1 6 0</inkml:trace>
  <inkml:trace contextRef="#ctx0" brushRef="#br1" timeOffset="105599">1922 3020 7265,'-10'-3'-187,"4"-3"-452,4 4 426,2-6 0,6 10 102,0 4 111,0-4 0,1 7 0,3-9 0</inkml:trace>
  <inkml:trace contextRef="#ctx0" brushRef="#br1" timeOffset="106065">3109 2496 7569,'10'-3'-73,"-2"-3"-212,-1-6 1,1-3 0,6 0-178,-3 3 327,-7 4-58,4 8 193,-8 0 0,-8 8 0,-2 1 0</inkml:trace>
  <inkml:trace contextRef="#ctx0" brushRef="#br1" timeOffset="106507">2411 2041 7569,'-8'9'-414,"-4"-2"1,2-12 212,-1-1-34,7 1-61,-4 5 296,8 0 0,0 0 0</inkml:trace>
  <inkml:trace contextRef="#ctx0" brushRef="#br1" timeOffset="106884">3581 1116 7569,'0'8'-208,"0"-8"1,0-8-1,2-6 1,3 1 56,7 7 0,4-2 0,1 2-239,0 3 390,-7 1 0,6 2 0,-7 0 0</inkml:trace>
  <inkml:trace contextRef="#ctx0" brushRef="#br1" timeOffset="107340">4000 1831 6605,'15'-8'0,"-1"-1"-157,-2 0 1,-7-6 0,5 8-1,0-1 195,-1 0 1,-3-4-245,6 7 206,0-1 0,-3 14 0,-1 1 0</inkml:trace>
  <inkml:trace contextRef="#ctx0" brushRef="#br1" timeOffset="107711">4523 802 7420,'-2'-12'-1206,"-4"0"1204,4 9-82,-6-5 1,10 2-62,4 0 145,-4 0 0,6 6 0,-8 0 0</inkml:trace>
  <inkml:trace contextRef="#ctx0" brushRef="#br1" timeOffset="108129">5466 190 7480,'0'-9'-1140,"0"-1"1158,0 4-38,8 4 1,-5-5-152,9 7-25,-8 0 196,4 0 0,-8 0 0,0 0 0</inkml:trace>
  <inkml:trace contextRef="#ctx0" brushRef="#br1" timeOffset="108527">6252 138 7211,'9'-27'-313,"7"2"1,-6 7 264,-1 1 1,7-1-43,-5 1-75,5 7 0,-6 4 112,-4 12 0,-6-2 0,0 8 0,0-1 53,-6-1 0,4 6 0,-14-7 0,7 9 0</inkml:trace>
  <inkml:trace contextRef="#ctx0" brushRef="#br1" timeOffset="108895">5326 1291 7414,'9'-8'-209,"-2"-4"1,-5 3 0,-2-3 0,0-2 289,0-1 1,1 6-273,5 2 1,-2 5 21,8 2 0,-8 2 169,2 5 0,-12 10 0,-4 11 0</inkml:trace>
  <inkml:trace contextRef="#ctx0" brushRef="#br1" timeOffset="109407">4035 2687 7422,'-10'-8'-988,"4"-4"774,4 5 1,4-1 51,4 8 162,-4 0 0,6 8 0,-8 1 0</inkml:trace>
  <inkml:trace contextRef="#ctx0" brushRef="#br1" timeOffset="110510">2253 5621 6085,'10'-9'-343,"0"7"344,-4-4 1,-3-1 55,9 1-59,-8 0 0,6 6-4,-4 0 6,-5 0 0,7-8 0,-8-2 0</inkml:trace>
  <inkml:trace contextRef="#ctx0" brushRef="#br1" timeOffset="110940">3161 4835 7569,'10'-1'0,"-2"-5"-663,0-6 505,-6 5 0,11-10 0,-5 7-19,2-7 0,-6 8 177,11 1 0,-13 8 0,6 0 0</inkml:trace>
  <inkml:trace contextRef="#ctx0" brushRef="#br1" timeOffset="111877">4977 3508 7474,'2'-17'-360,"4"-1"170,-5 0 1,13 2 113,-8-3 1,2 10-123,-3 3 1,-3 6 57,4 6 0,-4 3 11,-2 10 129,-8-10 0,6 6 0,-5-5 0</inkml:trace>
  <inkml:trace contextRef="#ctx0" brushRef="#br1" timeOffset="112633">5029 4486 7476,'6'-12'-521,"0"0"0,0 1 446,-6-6-13,0 7-47,7 2-1,-5 8 24,14 0 112,-6 8 0,7-5 0,0 4 0</inkml:trace>
  <inkml:trace contextRef="#ctx0" brushRef="#br1" timeOffset="112991">6496 2966 5887,'10'0'-136,"-2"-2"136,-8-3 0,0-5 0,0-8 0</inkml:trace>
  <inkml:trace contextRef="#ctx0" brushRef="#br1" timeOffset="113427">7334 1796 7469,'9'-8'0,"0"-1"0,-3-3-868,0 0 348,7 9 380,-11-5 140,6 16 0,-16-7 0,-2 7 0</inkml:trace>
  <inkml:trace contextRef="#ctx0" brushRef="#br1" timeOffset="113765">6007 2303 7432,'2'-10'-782,"2"2"679,2 0 1,2 6 0,-5-5 52,3-1 0,2 6 14,-2-4-220,-4 5 256,13 1 0,-13 0 0,6 0 0</inkml:trace>
  <inkml:trace contextRef="#ctx0" brushRef="#br1" timeOffset="114202">7072 3700 7569,'10'-2'0,"-2"-2"-745,0-2 416,-6 0 1,7 6 253,-3 0 1,4 0-109,7 0 183,-7 0 0,6 0 0,-7 0 0</inkml:trace>
  <inkml:trace contextRef="#ctx0" brushRef="#br1" timeOffset="114545">7684 2582 7429,'0'-12'-433,"0"1"242,0-3 0,2 6 198,4 3 0,-3 2-304,9-4-54,-8 5 351,4-6 0,-8 8 0</inkml:trace>
  <inkml:trace contextRef="#ctx0" brushRef="#br1" timeOffset="114960">7666 1116 7569,'0'-17'0,"0"-1"-911,0 1 745,0-1 0,0 1 0,-2-1 525,-3 1 1,3 5-677,-4 1 97,4 7 128,-7 11 1,6 3-1,-7 10 1,1-7 91,-1 1 0,-9 1 0,-9 3 0</inkml:trace>
  <inkml:trace contextRef="#ctx0" brushRef="#br1" timeOffset="115562">6077 3822 7569,'7'0'-226,"-4"2"226,-7 4 0,-10 4 0,5 7 0</inkml:trace>
  <inkml:trace contextRef="#ctx0" brushRef="#br1" timeOffset="116069">4051 4468 6128,'-7'-17'212,"-4"0"1,3 5-215,2 0 1,6 3 0,6-2-177,6 4 1,2 6 102,5 1 0,-8 0 75,1 0 0,-8 0 0,4 0 0</inkml:trace>
  <inkml:trace contextRef="#ctx0" brushRef="#br1" timeOffset="116696">3214 3369 7569,'12'-7'-1239,"-1"1"1239,-7 0 0,4 14 0,-8 3 0</inkml:trace>
  <inkml:trace contextRef="#ctx0" brushRef="#br1" timeOffset="117465">2498 2739 7569,'10'-8'-1617,"-3"7"1755,-7-15-195,0 14 1,-7 19 0,-3 11 0</inkml:trace>
  <inkml:trace contextRef="#ctx0" brushRef="#br1" timeOffset="117898">3057 1308 5780,'-18'0'42,"9"-8"1,-1 6 0,6-5-43,-2-1 0,-7-2 0,3-6 0</inkml:trace>
  <inkml:trace contextRef="#ctx0" brushRef="#br1" timeOffset="118373">3685 1518 7487,'-7'-2'-287,"7"-4"0,7 5 1,11-8-1</inkml:trace>
  <inkml:trace contextRef="#ctx0" brushRef="#br2" timeOffset="173827">4488 5288 6372,'14'18'10,"-1"0"1,1-2 0,-7 2 8,3 0 1,-4-1-1,5 0 1,3 3-1,0 1 14,-3 2 0,5 2 1,-5-9-20,4 2 0,1 0 0,-2-2 0,-4 2-11,-2 0 0,-3-6 0,-5 0 37,0 1-75,0 2 1,-2 0 0,-3-3 16,-7-6 1,2-6-1,-1-3 1,-3-6 3,-2 0 1,5-3 0,-1-6-1,-1 2 5,-3-2 0,4-6 0,1-1 0,-1 1 6,2-2 1,-5-4 0,5 5 0,1-2-17,3-4 1,4-2 0,2 0 0,0 2 5,0 3 1,0 0-1,2-2 1,4 1 12,5 4 0,5-3 1,3 5-1,2 1 27,3 3 1,5 2 0,-4 0 0,2 1-22,4 4 1,-4-2-1,3 8 1,-1 4 30,-2 0 0,-2 2 0,-7 0 0,-1 0-25,0 0 0,-1 7 0,-2 5 0,-5 3-15,-1 3 1,0-1 0,-4 0-1,1 1 0,-1-1 1,-2 6 0,-4 1 0,-2-2-5,-1 3 1,-9-6 0,2 6 0,-3-6 3,-3-1 1,1-2-1,0 2 1,-1 0-2,1-2 0,-4-4 0,1-1 0,-1-3 0,5 3 0,-1-8 1,5 3 14,-4-4 31,7 7 0,3-8-6,12 5 1,3-5 0,9-1 0,1 0 10,5 0 0,-5 0 0,6 0 0,-2 0-7,1 0 1,5 0-1,-6 0 1,0 0-5,3 0 0,-7 8 0,6 3 0,-1 0-59,-1 0 1,0 1 0,-5 4 0,-1-2-98,0-3 1,1 0 0,-1 7-188,1 0 1,-1-2 306,1 2 0,-1 0 0,0 0 0</inkml:trace>
  <inkml:trace contextRef="#ctx0" brushRef="#br2" timeOffset="174433">5238 4835 7154,'-9'-1'-865,"3"-5"947,-3 3 1,1-6-71,-4 3 1,4 2 0,8-7 54,0-2 1,0 2-32,0-1 0,8 4-20,4-5 1,3 6-29,2 7 1,1 0 0,-2 1-20,-5 5 0,-3-1 0,-6 5 0,2 4 20,2 3 1,0-6-1,-6 0 1,0 2 30,0 3 0,0 2 1,0-1-7,0 0 0,0 2 0,0-3 10,0 2 1,0-6 1,0 0 0,0-6-28,0 4 0,2-6-2,3 2 0,-1-4 0,8-2 0,-6 0 0,5-2-9,3-4 1,1 2 0,3-5 0,-1-1 7,1 1 1,5-1 0,0-4 0,-1 5-1,-3 2 1,-2 1 0,1 0 0,0 0-18,-1 1 0,2 2 22,5-2 0,-5 3 0,6-7 0</inkml:trace>
  <inkml:trace contextRef="#ctx0" brushRef="#br2" timeOffset="174797">6164 4817 7114,'10'0'-88,"6"0"1,-9-1 0,7-3 172,-2-2 1,-1 0-1,7 6-180,-1 0 1,-5 0 0,-3-2 0,1-1-8,0-3 0,-4 1-385,5 5 487,1 0 0,4 0 0,3 0 0</inkml:trace>
  <inkml:trace contextRef="#ctx0" brushRef="#br2" timeOffset="174996">6269 5010 7569,'0'9'-962,"2"0"954,4-9 0,-2 6 0,7 0 3,3-3 0,2-1 0,1-2 19,-1 0 1,3 0 0,-2 0 0,1 0-15,-1 0 0,1-8 0,-1-1 0</inkml:trace>
  <inkml:trace contextRef="#ctx0" brushRef="#br2" timeOffset="175578">7177 4416 7569,'-17'0'-1270,"7"0"1185,-5 0 0,5 2 108,-8 4 0,3-2 0,3 8 1,4-1-2,1-1 1,3 5 0,-6-3 0,2 3 12,5 3 1,1-1 0,2 2 0,0-3 4,0 1 1,0 2 0,0-3-8,0 2 1,5 0 0,3 0-24,2-2 1,1 1 0,7-4-1,-1-4-9,1 0 1,-1 1 0,1-4 0,-1-1 1,1-4 1,-7-1 0,1 0 8,2 0 0,-5-6 0,1-1-1,-2-2 0,-2 3 0,-6-6-13,0-1 0,2-4 0,1 1-48,3-2 1,6 0 0,-6 0 25,-2 2 0,-2-3 0,-2 2 16,0 1 1,0-3-1,-2 5 1,-2-1 14,-2 4 0,-8 1 0,5-4 0,-3 4 3,0 3 0,3-7 0,-5 5 0,2-1-1,-1 4 0,-3-2 1,-1 2-1,-1 3-37,1 0 0,-1 3 0,1 3-52,-1 2 0,3-1 0,1 8 0,3 1 80,-3 3 0,-1 1 0,-3 1 0</inkml:trace>
  <inkml:trace contextRef="#ctx0" brushRef="#br2" timeOffset="175815">7474 4468 7569,'0'-9'-1553,"0"1"1585,0 8 1,8 0-1,2 0 1</inkml:trace>
  <inkml:trace contextRef="#ctx0" brushRef="#br2" timeOffset="176358">7911 4171 7115,'-19'0'-1361,"3"0"1746,-2 0 1,0 0-359,1 0 1,2 2 14,2 4 0,5 3 1,3 4-21,0-2 1,-1 1 0,6 5 5,0 2 1,0-3 0,0 2 0,0 0-16,0-2 1,0 2 0,0 0 0,0 0-25,0-2 0,0 2 0,2-3 1,2 0-2,1-4 1,7-6-1,-4 6-3,2-4 1,1-1 0,6-6 13,1 0 1,0 0-1,-2 0 10,3 0 1,-2-6 0,1-1-9,-1-4 1,1 0-1,-1-6-5,1-1 0,-3 0 0,-1 2 1,-5-2 5,-1 0 1,-2-1 0,-6-2 0,0-3 2,0 3 0,0 1 0,0 3 0,-2 2-4,-4 3 1,2-2 0,-7 7 0,-3-2-74,-1 2 0,-3 1 0,1 6-89,-1 0 1,-5 3-1,0 0 49,1 2 0,5 9 112,5-2 0,-3 4 0,4 1 0</inkml:trace>
  <inkml:trace contextRef="#ctx0" brushRef="#br2" timeOffset="176998">8225 3944 7569,'9'-7'-416,"7"-3"1,-14-2 508,4 2-205,-4 5 0,-2-1 0,0 12 116,0 5 1,0-1-1,-2 0 1,-2-1 62,-3 1 0,3 3-39,4 3 1,0-4-1,2-1 21,3-5 1,-1 1-40,8-7 0,0 0-14,5 0 0,0 0 0,1 0 0,-1 0 10,1 0 0,1 0 0,3 0 7,0 0 0,2 0 0,-6 0 0,-2 0 21,3 0 1,-2 0-1,0 0 1,1 0-22,-1 0 1,-5 0-1,0 0 1,-1 1-19,-1 5 1,6 2 0,-7 5 0,1-1 1,-4 1 1,1-2 0,-1 1 0,-2 1-1,-2 2 0,-2 3 1,0-1 52,0 0 0,0 1 1,-2 0 8,-4-1 1,-1 0 0,-7 2-28,2-3 1,1 2 0,-7-3-6,1-3 1,-1-2-1,1-7 1,-1 3-57,1-2 1,0-2-1,-3 0 1,-1 2-59,-2 2 1,-1 0 0,7-6 36,-1 0 0,1-6 0,1-1-15,5-4 0,3 5 16,8-4 0,1 4 38,6-6 0,-3 7 0,7-1 18,3 5 0,-5 1 0,3 0-108,2 0 0,1 0 47,2 0 1,1 0 0,-2 2-523,-5 3 576,-4-2 0,-7 5 0,0-8 0</inkml:trace>
  <inkml:trace contextRef="#ctx0" brushRef="#br2" timeOffset="177265">8330 3997 7569,'0'-18'-525,"0"2"1,0 3 490,0 1 0,0 1 1,1-5 59,6 5 1,-3 2-1,7 3 38,3-6 1,-1 2-1,1-1 1,-2-1-19,1 2 0,2-6 1,5 5-1,1-4-12,3-3 0,5 6 0,-6 0 0,0-1-4,3-2 1,-7 3-1,6 3 1,-2-2-600,1 1 569,-1 7 0,1-21 0,5 5 0</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7T21:06:02.765"/>
    </inkml:context>
    <inkml:brush xml:id="br0">
      <inkml:brushProperty name="width" value="0.09086" units="cm"/>
      <inkml:brushProperty name="height" value="0.09086" units="cm"/>
      <inkml:brushProperty name="color" value="#FF0000"/>
    </inkml:brush>
  </inkml:definitions>
  <inkml:trace contextRef="#ctx0" brushRef="#br0">20191 5755 7863,'0'-9'0,"0"2"-437,0-3 0,0 3 0,0-2 0,0 1 437,0-4 0,6-6 0,0-2 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7T21:06:02.791"/>
    </inkml:context>
    <inkml:brush xml:id="br0">
      <inkml:brushProperty name="width" value="0.09086" units="cm"/>
      <inkml:brushProperty name="height" value="0.09086" units="cm"/>
      <inkml:brushProperty name="color" value="#FF0000"/>
    </inkml:brush>
  </inkml:definitions>
  <inkml:trace contextRef="#ctx0" brushRef="#br0">16148 3497 7933,'7'0'-366,"4"0"1,-4 0 0</inkml:trace>
  <inkml:trace contextRef="#ctx0" brushRef="#br0" timeOffset="1">16185 3497 7462,'-1'-11'0,"-3"3"0,-6 4-250,0 3 0,2 1 0,0 0 1,-2 0-1,-1 1 0,-1 2 224,-1 1 0,1 4 1,-1-2-1,0 0 1,-2 3 25,-2-2 0,-5 4 0,3-4 0</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7T21:06:02.818"/>
    </inkml:context>
    <inkml:brush xml:id="br0">
      <inkml:brushProperty name="width" value="0.09086" units="cm"/>
      <inkml:brushProperty name="height" value="0.09086" units="cm"/>
      <inkml:brushProperty name="color" value="#FF0000"/>
    </inkml:brush>
  </inkml:definitions>
  <inkml:trace contextRef="#ctx0" brushRef="#br0">14610 3907 7873,'-7'0'-558,"2"0"1,-1 0-1,-2 0 558,-3 0 0,-2-6 0,1-1 0</inkml:trace>
  <inkml:trace contextRef="#ctx0" brushRef="#br0" timeOffset="34">17748 8967 7653,'4'7'-501,"0"-3"1,4-4-1,2 0 460,0 0 0,2 0 0,1 0 0,0-1 1,0-1 1,4-3 0,-2 0 39,5 1 0,1-3 0,4-5 0</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7T21:06:02.883"/>
    </inkml:context>
    <inkml:brush xml:id="br0">
      <inkml:brushProperty name="width" value="0.09086" units="cm"/>
      <inkml:brushProperty name="height" value="0.09086" units="cm"/>
      <inkml:brushProperty name="color" value="#FF0000"/>
    </inkml:brush>
  </inkml:definitions>
  <inkml:trace contextRef="#ctx0" brushRef="#br0">19968 10480 6573,'0'-8'98,"0"0"-85,0-2 0,1 4 0,2 4 0,2 3 0,1 4-5,-1 2 0,1-2 1,-3 3-1,2 0 49,2-1 0,-4 0 0,2-4 1,0 3-32,-1 0 0,4-2 1,-3 3-1,1 0 1,1-2-27,0 1 1,-3-1 0,4 0-5,2 3 0,1 3 1,0 2-1,-2-3-13,0-2 0,-5 2 0,3-4 0,0-1 0,-2 2 8,1 0 1,2-2 0,-3 2-1,1-1 8,-1 1 0,4-3 0,-4 3 0,2-2 2,3-2 0,-3-2 1,1-1-1,2 0 0,1 0 0,1 0 0,0 0 0,1 0 1,-1-1-1,1-2 6,-1 0 1,0-7-1,1 3 1,-1-2 0,1 2-1,0-4 16,4 0 1,-3-1 0,2 1 0,-1-2 0,1-2-8,0-1 0,5 2 1,-3-4-1,0 2 1,1-1-1,-1-2 6,0 1 0,4-4 0,-3 3 0,2-2 0,-1 0 0,2-1 23,2-1 1,1-2 0,0-1 0,-1-2 0,1-2 7,0-2 0,1 3 1,2-2-1,2-3 1,0 1-31,1-1 0,3-5 1,-1 6-1,3-3 1,1-5-1,-1 0-24,-3 1 0,3 0 1,-3 0-1,3 0 0,1 1 1,0 4 24,0 0 0,1-4 0,-1 9 1,0-4-1,2 1 0,-1 0-11,-1 1 0,8-4 0,-8 4 1,1-1-1,1 1-19,-2-3 0,0 4 0,1 1 0,-1 1 0,-1 0 0,2 2-13,-1 1 0,-1 1 1,-1 0-1,-2 1 1,0 2-1,0 2 13,0-2 0,-5 2 1,0 1-1,-1 0 1,-3 1 18,1 0 1,0-3 0,0 5 0,-1 1 0,1-1 0,-1 1 7,-3-1 1,1-1-1,-4 6 1,-1 2 0,1 0-35,-3 0 1,3-1 0,-2 0 0,0 3-1,-2-2-37,-2 2 0,-3 1 0,-3 5 75,0-3 22,-2 3 1,-4-6-17,0 3 1,0-2 54,0-7 1,0 4 14,0 1 1,0 4-71,0-5 1,0 5-136,0-4 1,6 5-108,2-1 0,-1 3 0,1 1-238,2 0 0,-5 1 0,-1 3 449,-3 4 0,-1 9 0,0 3 0</inkml:trace>
  <inkml:trace contextRef="#ctx0" brushRef="#br0" timeOffset="1">19819 10406 8053,'0'6'-1796,"1"1"1780,3-7 1,-2-7 0,3 7 6,-5 0 0,-1 0 1,-2 7 20,-1-3 1,-1-2 74,0 2-69,4-3 1,-3-1 0,8 0-3,4 0 0,-1 5 0,1-1-20,2-2 0,1 4 0,0-1 0,-1 1 0,-2 1-11,2 0 0,-3-2 1,1 2-1,2 1 0,-1 1 9,-1-1 1,3-1 0,-4 2 0,2-2 0,-1-1 0,0-2 4,-1 2 1,4-5 0,-3 3 0,3-1 0,2 0 9,-1 1 2,1 0 1,0-4 0,3 0-1,0-2 19,-1-2 1,-1 2 0,0-5 0,2 0 0,4 0-19,-1-2 1,4-7-1,-2 0 1,2 0-1,4 1 1,0 0-2,2-7 1,4 3 0,-2-2 0,0-1 0,4-1-9,0-2 1,-1 4 0,0 0 0,2-5 0,1 0 0,-1-3 12,0 3 1,0 0 0,5-2 0,0-2 0,1-2 44,0-2 1,1-2 0,5-3 0,0-2 0,3-3 0,0-2-44,0 1 1,-24 21 0,-2 0 0,2-1 0,-1-3 0,0 4 0,1-2 0,0 0 0,1-1-24,-1 1 0,1 2 0,2-2 1,0 0 0,-2 1 0,0 0 0,0 1 0,1-1 0,-1 0 0,0 0 0,-2 1 0,1 0-11,0 1 1,0 0 0,0 1 0,0-2-1,22-18 1,0 1 0,2 0-3,-2-1 0,-1 1 0,-1 4 0,-1-1 1,-1 2-1,1-2 14,-1 1 0,-3 2 0,2 0 0,-2 3 0,-2 3 15,-1 6 0,-3-2 0,-2 5 0,-2 1 0,-2 3 0,-2 2-9,-2 1 1,-2 1 0,2 0 0,-3-1 0,-1 1-3,-1-1 1,-5 2 0,3 2 0,1 2 0,-2 0 0,0 1-39,-3 1 0,-1-3 0,-2 4 0,0 1-187,1 1 1,-5-2-347,0 0 570,-5 5 0,-3 6 0,-7 6 0</inkml:trace>
  <inkml:trace contextRef="#ctx0" brushRef="#br0" timeOffset="2">19571 10567 7700,'-13'0'-547,"5"0"0,0 0 358,-2 0 139,5 0 1,1 0 21,8 0 1,-3 1-1,3 3 1,-1 4 0,0-1-6,1 2 0,0-1 0,-4 4 0,0 1 25,0-1 1,0 1 0,0-1 0,1 0 12,4 1 0,-3-5 0,5 0 0,0 2 27,0 2 1,0-5 0,3 0 0,-2-1-23,1-4 0,3 4 0,0-2 0,0-1 0,1-2-2,-1-1 1,1 0 0,-1-1-1,2-2 1,1-2 0,3-2 31,1-3 0,2 0 1,4-5-1,-1 0 1,3-3 4,1-1 0,4-2 0,5-4 0,1 2 0,0-5 125,4-1-149,2-2 0,5-2 0,2 0 0,2-2 0,2-2 2,1-4 1,-25 19-1,0 1 1,2-4-1,0 0 1,0 2 0,0-1-1,1 2 1,-1-1-4,0 0 1,0-1 0,1 0-1,-1-1 1,0-1 0,0 0-1,2-2 1,1 0 0,0 0-1,1 2 1,-1-3 0,1 2-9,-2 1 0,0-1 0,3 0 0,0-1 0,-2 1 0,1 1 0,-1-1 0,1 1 0,0 1 0,0-1 0,-1 1 0,0 1-82,0 0 1,1-2-1,0 1 1,-1 0-1,1 1 1,-1-1-1,-1 0 1,2 0-1,-3 1 1,2 0-42,-1 1 0,2 0 91,-4-1 0,1 0 0,2 3 0,0 0 1,-2-3-1,-1 1 0,1 0 0,-1 2 1,2-2-1,0 1-3,-2 0 1,3 0 0,-4 0 0,1 0-1,0-1 1,0 1 0,-2 1 0,1 0 0,-1 2-1,0 0 1,0 0 0,0 1-27,0-1 0,0 0 0,26-12 0,-4 2 0,-2 3 0,-2 1 18,-4 0 0,-2 6 1,-6 2-1,-1 3 1,-3 2-1,-4 1 25,-3 3 1,-1-2-1,-2 6 1,-1-3-1,-2 2 1,-3 0 28,-1 0 0,-3 4 1,0-4 12,-1 4 0,-5 2-80,-4 4 1,-3-3-1,-2 7 1,-3-1 43,-2-1 0,-3-2 0,-3-2 0,0 5 0,4 6 0</inkml:trace>
  <inkml:trace contextRef="#ctx0" brushRef="#br0" timeOffset="3">18938 9314 7831,'-5'-8'-105,"-3"0"1,-3-1-1,-2-2 1,1 2-1,-1 0 1,1 1-1,0 0 1,-1 1-1,1 1 1,-1 4-1,1-1 1,0 1 134,-1-3 0,1 1 0,-1 5 1,1 2-1,0 3 0,-1 0 1,2 4-1,1 1-110,2 2 0,0 4 0,-4 0 0,-1 2 0,1 3 28,-1 2 0,1 5 0,0 2 0,-2-2 0,-1 4 0,-2 2 20,2 4 0,1-2 1,0-2-1,-1 4 1,-1 1 24,0 3 0,1-3 1,0 7-1,-1 1 0,0 1 1,3 1-1,0 2 0,1-5 0,1 7 1,1-2-1,3 0 0,2 1-10,2 1 1,2 1-1,1-1 1,0 2 16,0 1 0,11 9 0,2-3 0</inkml:trace>
  <inkml:trace contextRef="#ctx0" brushRef="#br0" timeOffset="4">19658 10790 8000,'11'-66'0,"-3"0"-237,-4 1 0,2-3 0,-2 1 0,-1-2 277,-2 34 0,-1-2 1,-6-29-1,-2-1 0,-3 3 1,-1 2-1,-2 0 34,-3 1 1,-2 0-1,-7 1 1,-3 3-1,-4-1 1,-3 1-32,-1 3 0,-2 3 1,-1 3-1,-1 3 0,1 3 1,0 4-66,-1 1 0,2 5 0,-1 4 0,4 6 1,5 6-1,0 2-46,4 2 0,1 5 0,2 3 0,3 2 1,4 4-995,-1 2 1062,4 3 0,-10 10 0,5 3 0</inkml:trace>
  <inkml:trace contextRef="#ctx0" brushRef="#br0" timeOffset="5">18306 10678 7515,'0'25'-451,"0"7"1,0-2 0,0 3 423,0 1 1,0-6 0,0 5 0,0 0 0,0 2 0,0-5 0,1 1 63,3-4 1,-1 3-1,5 1 1,1-1 0,-1 0-1,0-2 7,2-2 1,1-1 0,1 0-1,1 0 1,-1-1-31,0 2 1,2-2 0,1 1 0,2-2-1,-2-1 1,0-2-15,2-3 1,-3 4 0,4-4 0,-2-2 0,2-1-14,1-2 1,-2 0 0,2 1 0,0-2 0,1-2-2,2 1 52,1-9 1,2 10 0,0-8 0,0 1 0,-1-4 14,1 0 0,1 0 0,2 0 0,1 0 0,-2 0-10,0 0 1,2-5-1,1-3 1,0-3 0,0-2-1,-1-1-6,2-2 0,-5 2 1,4-4-1,-1 2 1,0-2-15,-1-2 1,-2 5 0,-1-7 0,-1 0 0,1-1 0,-1-2 40,-4 1 1,2-2 0,-5 2 0,-1-3 0,1 1-1,0-4-42,-2 2 0,-2-3 1,-1-2-1,-3-3 1,-2-2-62,-1 1 0,2-1 0,-4-1 0,0 1 1,0 2-1,0 0 10,-1 0 1,-1 4 0,-2 3-1,0-1 1,0 2 30,0 0 0,0 1 0,0 4 0,0-3 0,0 1-48,0 0 0,0 0 0,0 1 0,-2-1 1,-2 1-1,-3-2-250,0 1 1,-4-5 295,3-3 0,-3-2 0,-2-3 0</inkml:trace>
  <inkml:trace contextRef="#ctx0" brushRef="#br0" timeOffset="6">18653 9004 8012,'-12'-1'-288,"-1"-2"1,1-3 0,0 1 0,0-2 0,3 2 0,2-2 280,1 0 1,-2-2-1,3-3 1,-1 0 0,1-2 115,2-3 1,2 2-1,1-5 1,0-3-1,0 0 1,0-2-95,0 0 1,0 1 0,0-3-1,1 0 1,2-3-27,1-2 0,5 3 1,-2-3-1,3-1 1,0 0-1,2-4-15,2-2 0,-3 3 1,5-6-1,0-1 1,-1-2-1,1-4 44,-1 0 1,5-2 0,0-2 0,4-2 0,1 0 0,1-1 55,3-1 1,-2-1 0,5-4-1,-16 31 1,0-1 0,-1 0 0,1 0-2,1 1 1,1 0 0,-1-1-1,2 0 1,18-26 0,0 0-1,0-3 1,2 5-8,2 1 1,-1 1 0,4 4 0,0 1 0,-1-1 0,1 2-133,0 2 1,-4 4-1,2 6 1,-4 1-1,-2 4-29,-3 0 1,-1 7 0,-5 3-1,2 0 1,-1 2-28,-2 2 0,-3 8 0,-1 2 0,-2 1 0,-2 2-72,-3-1 0,-1 5 1,-3 0-1,-3 7 194,-4 4 0,-3 7 0,-6-5 0,-2 5 0</inkml:trace>
  <inkml:trace contextRef="#ctx0" brushRef="#br0" timeOffset="7">19658 6412 7952,'12'0'-97,"1"0"1,-1 0 0,0 0 0,-1 1 89,-2 4 0,6-1 0,-3 7 0,2 2 0,0 3 0,-2 2-4,1 2 1,3 4-1,1 2 1,-2 1-1,-3 2 1,-2 0-82,-2 2 0,-1-5 1,3 3-1,-3-3 1,-2-1-1,-1-1-335,2-4 0,-5 2 427,3-6 0,-2 6 0,-2-2 0</inkml:trace>
  <inkml:trace contextRef="#ctx0" brushRef="#br0" timeOffset="8">19881 5469 7983,'0'-16'0,"-1"-1"-93,-4 2 0,0 1 1,-5 2 59,2 0 1,5 3-1,-2 2 33,-1 2 1,6 1-1,-1 5 1,5 3-1,3 6-22,3 5 0,-4 0 1,3 6-1,0 0 0,2-1 1,2 0-36,-1-2 1,1 2 0,-1-3 0,0-2 0,1-3-51,-1-3 107,1 2 1,-1-10 0,0 3-1,1-3 3,-1-1 1,1-1-1,-1-3-10,0-4 0,-1-3 0,-2-3 1,-4-1-1,-1-2 0,0 2-40,-1 1 1,0 0 0,0-1 0,1-1 0,-1 1-4,-2 1 0,-1 1 0,0 1 0,0 0 19,0-1 43,0 6 0,0 3 0,0 8-80,0 5 0,1 0 0,2 1 0,1-2 1,0 2 67,2 1 0,-5 1 0,5 1 0,-6-1 0</inkml:trace>
  <inkml:trace contextRef="#ctx0" brushRef="#br0" timeOffset="9">20017 5383 6749,'11'1'0,"-1"3"42,-2 4 0,1 9 0,3 5 0,0 6-18,1 5 1,3 4-1,1 4 1,-2 6-1,0 5 1,0 6-26,2 3 1,5 4-1,-3-1 1,2 1-1,-2 3 1,-1-1 16,-3-1 0,0 1 0,1-5 0,-1-5 0,-3-1 0,-2-3 0,-1 0 0,2-8 1,0-4-1,-2-2 1,-4-2-60,1 0 0,-5-5 1,3-4-1,-2-5 0,-2-4 1,0-1-227,0-2 0,0-10 0,-2-6 269,-2-6 0,-3-10 0,-5-4 0</inkml:trace>
  <inkml:trace contextRef="#ctx0" brushRef="#br0" timeOffset="10">20067 5358 7897,'0'-24'-100,"0"4"0,0 0 1,0 5-1,0-3 0,1 0 106,4 1 0,1-1 0,7 2 0,-1 0 0,1 1-4,-1 1 0,2 2 0,1-1 0,3 1 0,0 1 0,1 1 6,0 2 1,-2 5 0,2-1 0,0 3 0,-1 1 0,2 0-5,-1 0 1,0 5 0,2 5 0,-5 3 0,-3 5-40,-5 2 0,2 5 0,-6 3 0,-1 0 0,-2 0 1,-1-1-28,0 2 0,-1 4 1,-3-4-1,-5-1 0,-2-2 31,-1-1 0,-5-5 1,1 0-1,1-2 0,1-3 1,1-2-6,1 0 1,1-5 0,1-1 29,2-1 0,5-4 0,-1-6 1,3-4-1,2-3 1,3-2 0,3 5 0,6 0 0,-1-2 0,0-1 13,1-1 0,3 1 1,2 1-1,0 3 0,2 2 34,-1 2 1,-4 2-1,3 1 1,-2 0 0,2 0-1,0 1 0,0 3 0,-1-1 1,-4 5-1,1 2 0,0 2-16,-3 5-29,-7-3 1,6 5 0,-6-4 0,-1 2 0,-2-1 22,-1 2 1,-1-3 0,-2 4 0,-3-1-1,0-3-11,-4-1 0,-2-1 1,-4-1-1,0 0 0,-1 1 1,1-2-29,-1-3 0,-3 2 1,3-6-1,2-1 1,1-2-1,2-1-176,-1 0 0,1 0 0,-1-1-408,1-3 603,5 2 0,-4-9 0,4 4 0</inkml:trace>
  <inkml:trace contextRef="#ctx0" brushRef="#br0" timeOffset="11">20799 5593 8032,'8'-6'-1191,"0"1"1113,-5 4 0,3 2 96,-6 4 1,0-3 0,0 7 0,0 0-1,-2 2 1,-1 2-21,-1-1 1,0 5 0,4 1-1,0 1 1,0 1 0,0 1-5,0 0 0,0-1 0,2 4 1,0-2-1,4-3 20,1-1 0,1 0 1,4-4-1,1 0 0,-1-3 1,2-2 25,2-2 1,-2-1 0,3-6 0,-2 0 0,0-2 0,2-2-3,-2-4 0,-1-4 1,-2-4-1,0-2 1,-1 1-36,-2-1 0,0-3 0,-5 3 0,-1 0 0,-1-1 0,-4 0-15,-2-3 1,-3-1 0,-5 3 0,-1 2 0,1 1-42,0 1 1,-5-1 0,-1 6 0,0 3-1,-1 4 1,1 2-106,0 2 1,-3 2 157,5 2 0,-12 8 0,2 8 0</inkml:trace>
  <inkml:trace contextRef="#ctx0" brushRef="#br0" timeOffset="12">21146 5209 6936,'7'-6'-101,"0"5"1,-3-4-1,4 0 252,3 1 0,2-5 0,-1 0 0,2-2 0,1-1 1,3-2-101,1-2 0,2 2 1,4-4-1,-1 1 1,1 1-1,0 1-73,0 1 1,0 2 0,-2-1-1,-1 1 1,-3-1 0,1 2-182,-1 3 0,-4-2 1,2 6-1,-4 2-474,0 0 556,-6-3 121,-2 3 0,1-3 0,1 5 0</inkml:trace>
  <inkml:trace contextRef="#ctx0" brushRef="#br0" timeOffset="13">21332 4874 7954,'-8'0'-610,"-1"0"0,7 1 0,-2 4 739,2 3 1,2 4 0,0 5 0,0 4-120,0 2 0,4 3 0,2 3 1,-1 4-1,2 3 0,0 1-50,3 0 1,-3-1 0,1-1 0,0-4 0,1 0-1,-1-4-204,1-1 244,2-1 0,2 0 0,-1 0 0</inkml:trace>
  <inkml:trace contextRef="#ctx0" brushRef="#br0" timeOffset="14">21766 4589 7979,'7'12'-515,"-3"2"1,-1 3 377,1 3 0,-1 8 0,4 2 0,0 2 0,-1 2 1,4 2 235,1 1 0,2 5 0,-1 0 1,0 1-1,2 1 0,1-1-49,2 0 1,1 2 0,-3-4 0,1 1 0,0-1 0,-3 0-27,0-1 0,-2-1 0,-3-2 0,0 0 0,-1 1 1,-1-3-79,-1-1 1,-1-4 0,-4-5-1,2-2 1,1-2-212,1-5 0,0-2-356,-4-2 621,0-5 0,0-1 0</inkml:trace>
  <inkml:trace contextRef="#ctx0" brushRef="#br0" timeOffset="15">21704 4725 7979,'1'-31'-100,"4"2"0,-4 2 0,7 3 0,-1-1 93,0 0 0,0 0 0,3 2 0,2 1 0,2 2 0,1 1 65,2 0 0,-1 4 0,5-2 0,-1 3 0,1 2 1,-2 1-84,-1 3 1,4 2-1,-2 6 1,-1 0-1,-3 2 1,-2 2-28,-1 4 1,-2 3 0,-2 3 0,-2 2-1,0 5 1,-1 2 4,-1 2 1,-1 0 0,-4 0 0,0 0-1,-1-1 1,-3 1-38,-5 0 1,0-4-1,-2-1 1,0 1-1,-3-2 1,0-2 35,0-3 1,1-2 0,2 1 0,-2-1 29,1 0 1,3-5 19,1-3 1,5-8 0,1-4 0,4-3 0,5-1 0,2 0 19,-1 4 0,0-3 0,6 3 0,1-3 0,2 0 1,-2 1 45,-1 2 1,-2 5 0,0-2 0,2 1-19,3-1 1,-4 1 0,4 6-1,-3 0 1,-2 4-13,0 1 1,-3 0 0,-2 2 0,0 0 0,-2 0 0,1 2-27,-4 2 0,1-1 0,0 1 0,1 0 0,-1 2 0,-2 2-8,-1-2 1,-1-1-1,-2-2 1,-1 1-1,0-1-7,-2 1 0,0-1 1,-3 0-1,1-1 1,-2-1-1,-1-2-17,-1 2 0,-1-3 1,0 0-1,-3 0 1,0-2-106,1 1 0,1-1 0,2-2 0,-1 1 0,1-1-301,-1-2 426,0-1 0,2 0 0,-2 0 0</inkml:trace>
  <inkml:trace contextRef="#ctx0" brushRef="#br0" timeOffset="16">22337 4576 7813,'7'0'-358,"1"2"396,-3 2 1,4 3 0,-4 5 0,2 1 0,1 0 0,0 4-112,0 4 0,0-2 0,1 2 0,0 1 0,-1 1 0,0 2-16,0 0 1,-1 0 0,3-1 0,-2 1-1,0 0 1,-1-2-346,-3-2 1,2 1 433,-2-5 0,6-1 0,-3-3 0</inkml:trace>
  <inkml:trace contextRef="#ctx0" brushRef="#br0" timeOffset="17">22436 4192 8117,'8'-11'0,"0"1"-313,2 2 0,-3 1 1,1-2-1,1 2 294,3 1 1,0-4 0,1 4 0,0-3 0,3 2 0,0 1 47,-1-1 0,3 4 1,0-1-1,0 2 1,1 2-1,-2 0-33,2 0 1,-2 3 0,-4 4 0,1 5-1,0 4 1,-3 1-50,0 4 1,-4 3 0,0 0 0,-2 1 0,-2 0 0,-1 0 27,-2 0 1,0-1 0,0 1 0,0 0 0,-2 0 16,-2 0 0,1-5 0,-4 0 0,0-2 0,2-3 0,-2-2 24,0 0-11,4-6 1,-2-7 0,5-9 0,0-3 0,0-4-12,0-5 0,1 2 0,2-2 1,3-1-1,-1-2 0,1-2 5,-4-3 1,-1 3 0,-1-3 0,2 3 0,1 1 0,1 0 23,-1 1 0,-2-1 0,-1 1 0,0 2 1,0 3-6,0 1 0,0-3 0,0 4 0,0-1 0,0 0 1,-1 3-3,-3 1 0,2 5 0,-4 3 0,3-1-4,-2 0 1,0 4-1,1-1-27,-5 3 21,3 6 0,1-2 0,5 5 0,0 3 1,0 3 27,0 2 0,0 2 1,0-1-1,0 2 0,0 2 14,0 0 0,5-1 0,0 5 0,2 0 0,3-2 0,0-1 23,3-1 0,4-6 1,1 3-1,-1-1 1,2-1-1,1-1 57,2-1 0,2 1 0,0-1 1,1-3-1,0 0-31,0 0 1,0-3 0,-2-1-1,3-1 1,-1-2 0,0 0-9,0 0 1,-1 0 0,0-4 0,-1-1 0,-1-2-241,0-1 1,5-2-1,-7 2 1,4-4 0,-1-2-1,2 1-336,-5 0 1,3 1-1,-7-4 1,-1-1 486,-1 1 0,-2-6 0,1-1 0</inkml:trace>
  <inkml:trace contextRef="#ctx0" brushRef="#br0" timeOffset="25">20563 12526 7335,'0'-8'-1228,"-1"2"1577,-3 0-300,-3 2 0,-2 4 0,1 0 47,-1 0 0,2 0-146,-2 0 0,5 0 80,-4 0 0,4 0-187,-4 0 98,5 0 0,-3 1 1,5 2 63,-3 2 1,1-2 224,-5-3 0,4 0 100,-5 0-163,7 0-311,-4 0-122,1 0 306,3 0 34,-9 0-286,4 0 103,0 0 0,0 0 177,3 0 1,2 0 0,-7 1-73,0 3 0,2-2 1,0 3-81,1 1 0,1-5 1,2 5 160,-1-1 1,-2-3 0,4 3 30,-2 1 0,-5-4-125,5 8 0,-4-7 0,2 5-55,0 2 0,3-3 1,-3 0-1,2-1 136,0 1 1,-6-3-1,2 5 0,1-5 0,-1 3 0,0 0 25,1 0 0,0-5 1,4 4-124,-1-1 1,0-2-1,2 6 1,0 0 19,-2 2 0,-2-3 0,3 2 23,-1-2-4,0-2 1,0 6 0,0-5-76,1 5 0,2-5 0,-1 2 0,-1 1 66,-1 0 0,0 3 0,4-1 0,-1 0 6,-3 1 1,2-1-1,-2 1 1,3-1 12,1 1 1,0 0 0,0-1-1,0 1 1,0-2-79,0 1 0,0 1 1,0-1-1,0 1 75,0-1 0,0 0 0,0 1 0,0 0 0,0 0 100,0-1 0,0-1 1,0 2-66,0-1 1,0 1-1,0-1 1,0 0-96,0 1 0,0-1 1,0 1-1,1-1 0,2-4 1,1 1 0,0 0 1,-4 3-1,0 1 1,0-2 32,0 2 0,0-4 0,2-2 0,0-1 1,2 1 59,-1 2 0,-1-2 0,-2 2 0,0 0 0,1 2-57,3 2 0,-2-5 0,2 0 1,-3 2-34,-1 2 1,0-1-1,0 1 1,0 1 0,0-1 36,0 1 0,0-1 1,0 0-1,0 1 19,0-1 1,0 1 0,0 0-27,0-1 1,0-4-1,1-1 1,2-1-37,1 1 1,0 2 0,-4 3 0,0 0 109,0 1 0,0-5 0,0 1 36,0 0 0,5 2-81,-1 2 1,1-3-1,-2 0 25,1-2 0,2-1 1,-4 3-11,2-2 0,1 0 0,-4 3 0,2 0-11,1-4 1,0-3 0,-4 5-58,0 0 0,1-3 0,2-1 72,1 1 1,2 0-1,-3 3 62,1-1 0,1-4 0,-2 5-55,1 0 1,4 3-1,-2-2 38,1 0-151,-4-6 0,8 0 0,-5 2-53,1 1 1,3-2-1,-5 2 137,2-2 0,-2 4 69,3-1 0,-4-2 0,3-1 6,-2 1 1,1-5 0,-2 4-196,4-4 0,-1-1 0,1 0 20,2 0 0,-3 0 252,1 0 0,-4 0-115,5 0 0,-1 0 0,4 0-174,1 0 1,-1 0-1,0 0 96,1 0 1,-1 0-1,-1-1 272,-2-4 1,-3 4-85,-1-3 1,-3 2-153,7 2 0,-2-1 1,2-2-216,-1 0 1,1-2 279,3 5 1,-4 0-84,1 0 0,-2-2 0,2 1-101,-1-4 1,1-1-248,3 2 362,1 3 0,-7-6 1,0 5 166,-1-3 0,-3-1 0,3 4 0,-1-4-119,1-1 1,0 4-219,-1 0 58,-2-4 1,7 4 135,-5-6 0,5 5 1,-4-3-1,1 0-18,-1 0 1,1 6 0,-4-6-1,4 3-48,1 1 0,-3-6 0,3 3 1,0 2 68,0-2 1,-3-3 0,3 4 105,-2-3 1,1 4-161,-2-3 1,1 2 0,5-2 0,-2-3-50,2 4 1,-3-4 0,0 4 0,0 1 0,-2-2 64,1 0 0,2 3 1,-3-3-1,1 0 1,1 2 5,0-1 0,-3-4 73,4 3 0,-5 0-62,1-2 1,-1 2 0,-1-2 0,3 1-13,-3-2 1,0-1-1,-2-2 1,0 2 41,0-2 1,1 4 0,1 1-17,3-1 1,-1 1-1,-4 0 1,0-1-89,0-3 1,0 5-1,2 0 1,0 0-16,2-1 0,1 4 0,-5-3 0,0-4 75,0 0 0,-2 3 0,-1 0 43,-1-2 0,0 3 1,4-1-1,-1-2 1,-2 0 54,-2-3 0,2 1 1,3-1-31,0 1 1,0-1 0,0 1 0,0 0-30,0-1-52,0 6 0,-4 0 0,-1 4-24,3-6 1,0-1 0,1-2 48,-3 5 0,1-5 0,-4 4 1,2-4 0,-4 5 0,4-2-82,-2-1 1,4-1-1,-2 0 1,1 1 39,-1 3 1,0 0 0,2-3-1,-1 1 166,1 0 0,-2 2 1,-1-1-46,-1-1 0,5 1 0,-2 0 22,2-1-107,-3-3 0,2 0 1,-4-1-121,1 1 0,1-1 0,2 1 0,-1 1 144,1-2 1,-2 4 0,1 1 0,1-2 0,2-1 92,1-1 0,-5 4 1,1-1-142,2-1 1,0-1-1,1 0 1,-2 2-13,-1 1 1,0 3 0,4-2 14,0-4 0,-2 2 0,0-1 0,-3 2 0,3-2 44,0 0 0,1 3 1,-2 1-1,-1 0 116,1-1-114,2 1 0,-3-1 1,-2 2-22,-1-3 0,5 2 0,-4-1 1,2 1-59,0-1 1,-2 2-1,4-3 66,-3-2 0,-3 0 0,3-2 23,-2 3 1,4 2-1,-2 5-68,-1-2 1,3-5-1,-5 5-12,-2 1 0,1 2 0,-1-3 22,2 1 0,4-2 1,-3 4 60,1-4-33,-3 4 1,6-5-86,-5 6 0,3 0 1,-1-1 70,0-3 1,1 2 47,0-2 1,3 3 0,-7 1-11,0 0 1,2 0 0,-1 1-25,-2 3 1,3-2 0,0 3-1,0 0 21,0-2 0,3 3 0,-4-2 0,0 0 37,1 3 0,0-4 1,4 3-1,-2-2-60,-2 0 0,4 1 0,-3-2-286,1 1 0,-1 6 29,-2-1 1,1-5 0,5 2-629,-3 0 880,1-5 0,4 4 0,0-5 0</inkml:trace>
  <inkml:trace contextRef="#ctx0" brushRef="#br0" timeOffset="26">20588 12489 6547,'1'-8'49,"3"0"1,-2 3-1,3-1 120,1 0 1,-5-3-146,3 0 0,-2 2 0,-1 0 0,2 1 0,1-1-27,-1-2 0,-2-3 0,-1 0 0,1-1 0,2 1 1,1-1 24,-1 1 0,-1 1 0,-1-2 0,2-2 0,1 0 1,-1 0 1,-1-4-1,1 4 1,1-2-1,0-2 1,2-1-16,2 1 1,-1 3 0,0-5 0,0 0 0,-2 1 0,2-1 0,0-1 0,0-2 0,3 1 0,-4-3 0,1 1-1,0 0 0,-3 0 0,3 1 0,0 0 0,-1-1 1,1-1 53,-1 1 1,-3 5 0,3 0 0,-2 1 0,0 1-25,-1 0 0,2 2 0,-1 3 0,1 1 0,-1 0 0,1-1-29,2 1 1,-3-1-1,3 1 1,0 0-27,0-1 1,1 2 0,5-2 0,-1 1 0,0-1-22,1 0 1,-1 1-1,1 1 1,-1 1 0,0 2-1,1 0-3,-1 1 0,1-2 1,0 3-1,1-1 1,1-2 14,0 2 1,-6-2 0,4 3 0,1 1-1,-1-2 23,1 0 0,2 0 0,-4-3 0,1 4 0,-1-1 0,2 0 37,3-3 1,-4-1 0,4 0-1,-2 1 1,0 3 0,2-3-2,-2-1 0,3 0 0,-2 1 1,0 2-1,1-2-34,0 0 0,5 1 0,-3 0 0,1 1 1,-3-4-1,0 1-19,0 2 1,3-2-1,-2 3 1,0-2 0,0 1 29,-3 1 0,3 2 0,-1-5 0,-3 3 0,-1-1 0,2 1-7,2 0 0,-3 4 0,4-4 0,-2-1 0,1 1-94,-2 0 1,-1 5 0,-2-4 0,0-1 0,1 3-169,-1-1 1,1-1-1,-2 1 1,-2 0 14,-1 0 0,-5 0 244,1 2 0,-2-3 0,-2-5 0</inkml:trace>
  <inkml:trace contextRef="#ctx0" brushRef="#br0" timeOffset="27">21704 10666 7212,'-7'-1'-38,"3"-3"1,3 1-477,1-6 591,0 7 0,-2-4-35,-2 6 0,3 2 0,-3 2-39,2 4 1,4-1 0,0 2 0,4-2 0,-1 2 0,1-1 0,4-4 0,-2 4 1,3 1 16,1-2 1,-5-1-1,-1-3 1,-1 1 0,2 0 7,0 2 1,4-4 0,-3 3 0,3-1-35,2 0 1,-2 3 0,-2-6-1,0 4 1,0-3-9,2 0 1,-2-1 0,-1 2 0,2 2-1,-1-2 1,1 1-4,-2 0 1,-1 2 0,3-3-1,-2 1 21,2-2 1,-4 4 0,3-1-3,0 3 1,-2-6-1,1 4 9,2-1 1,-3-2 11,1 5 0,-5-4 5,7 5 0,-7-7 0,5 4-53,-3-1 1,-1-2 0,-2 4 0,1 0-27,1 0 0,0-3 85,-4 4 1,0-3 0,1 1 63,3 1 0,-2-3-85,2 0 0,-1-2 0,-2 3 1,6-1 13,-1 2 0,-3-2 12,2 0 14,-4-2 1,-1 4-1,0-1 16,0 3 0,0 3 1,-1 1-1,-4 1 0,-3 0-23,-3 4 0,-1 1 0,-1 5 1,0 3-1,-4 3 0,-4 7-71,-3 0 1,0 12 0,-2 7 0,12-23 0,-1 1 23,-1 4 0,-1 1 0,-3-1 0,-1 1 0,-1 2 0,0-1 0</inkml:trace>
  <inkml:trace contextRef="#ctx0" brushRef="#br0" timeOffset="28">20377 15453 7683,'-8'0'-179,"1"-1"1,0-2-237,0-6 0,3 3 441,-4 3 1,4 2-1,-5 1-12,0 0 1,2 0 0,-1 0 0,-2 0-68,-1 0 1,3 0 0,-1 0 35,0 0 1,2 0-1,-2 0 1,1 1-1,0 1-2,0 2 1,4 2 0,-5-4 0,1 4-31,1 0 0,-3 0 0,5 0 0,-1 1 0,0-1 24,-1-2 1,3 2 0,-3-2 0,0 3 70,0 0 0,4 4 24,-1-3 4,-3-2 1,6 6 0,-3-5-39,2 5 0,2-5 0,0 1 0,-1 2 1,-2-2-105,-1-1 32,0 2 1,4 0 0,-2-2 0,0 3 0,-2 1 46,1 1 1,0 1 0,0 0 52,-1 5 0,-4-4 0,4 1 0,1-1 0,0-2-36,-1 1 1,3-1 0,-3 1-1,2-1-43,2 0 0,0 1 1,0 0-1,0 0 0,0-1 1,0 0-10,0 1 0,0-2 0,-1 2 1,-2-1-1,-2 0 22,-2 1 0,4 4 1,-3-1-1,2 0 1,-1-2-1,-1-2 26,1 1 0,1-2 1,4 1-1,-2 1 1,-1-1-8,-1 1 0,0-1 0,4 0 0,0 1 0,0 0 7,0 0 0,0-1 0,0 0 0,0 1 0,2-2 0,0 2-12,2-1 0,1 0 0,-5 2 1,0 2-1,0 0-78,0 0 1,0-2-1,1-2 1,2 2-45,1 2 0,0-3 0,-4 4 1,0-3-1,0-2 100,0 1 0,0-1 1,0 1-1,-1 0 0,-2-1 39,-1 1 0,0 2 1,4 3-1,0-4 1,0 1-1,0 1-6,0 0 1,0 0 0,0-3 0,0 0 0,0-1 0,0 1-63,0-2 0,0 3 1,0-3-1,0 1 34,0 1 0,0-1 1,1 1-1,2-1 35,1 1 0,0 0 1,-4-1-1,1-2 1,2 0-9,1-2 0,2-3 0,-3 3 0,2 0 1,1 1-1,0-2-62,1-2 0,-3 3 1,3-2-1,0 1-6,0 2 0,-4 2 0,2 1 0,0 1 1,-1 0 87,-2-1 1,4 1 0,-2-2-1,-1 3 84,-2-3 1,1 0 0,0 0 0,4-3-107,1 1 1,-3 1-1,4-1-4,2 0 1,1-1 0,1 3 0,1-2-10,-1-1 0,-1-3 0,-1 1 0,-2 1 1,2-1-45,1 0 0,-3 0 0,0-4 43,2 3 0,-3 2 46,1-2 92,0-2 0,1 1-44,-1 2 1,-4-3 0,4-3-98,2 0 1,-3 0 0,1 0 0,0-2 23,-1-2 1,4 1 0,-3-3 5,3 0 1,-2-1 0,-2 0-1,0 2-84,-1-1 0,-1-2 1,1 2-1,1 1 1,-1-2-84,-1 0 1,5 0-1,-2-5 1,2 3 92,-2 0 0,2 6 0,-6-7 0,0 2 113,2 1 0,-5-4 0,4 4 0,0-1 0,0 1-23,2-4 0,-3 0 0,3 0 1,0-2-1,0 1 0,1-1-222,-1 0 0,4 1 0,-4-1 0,1 1 178,0 0 1,-1-1 0,3 1-1,-3-1 152,-2 2 1,4-1-1,-4-1 1,1 1-199,-1-1 0,1 0 0,-2 1 0,3-1 15,0 1 1,-1-1 0,-3 1 0,1 1 0,-1-3-1,0 4 8,1 2 0,-3-3 1,4 3-1,-4-4 0,0 1 1,2 2 76,1 0 1,0 0 0,-4-3-1,0 0 87,0-1-149,0 1 0,0-1 1,2 2-1,0-1 1,3-1-31,-3 1 1,0-1 0,-2 0-1,0 0 1,0-3 29,0 0 0,0-1 0,0 4 0,0 1 0,0 1 0,0-2 55,0 1 1,0-1 0,0 0 0,0 1 0,0-1-47,0 1 1,0-1-1,0 1 1,0 0-1,0-1 1,0 2-23,0-2 0,0-4 1,0-1-1,0 0 0,0 0 1,0 0-95,0-1 1,0-1 0,0 3 0,0 2-1,0 2 176,0 0 1,0 0 0,0 1-1,0-1 1,0 1 0,0-1-7,0 1 1,-2 0 0,0-1 0,-3 2-61,3-2 0,-4 1 0,2-2 0,0-2 0,0 1-8,0-2 0,-2-1 0,3 2 0,-1-1 1,1 0-1,1-2 0,-2 0 0,2-6 0,-2 5 0,1-2 0,1 0 17,-3 2 0,1 4 0,4 0 0,0 3 1,0 0-1,-1 0 3,-3 0-12,2 6 1,-4 1-1,1 3 4,-3 0 0,1-7 0,0 6-30,2-3 0,-3 2 1,2-2-1,1 1 1,-2 0-1,1-1-42,1 0 1,-4 3 0,4-3-1,-2 0 1,-3 1 48,-1 1 1,3 2 0,0 3 0,-1-3 0,1 1 0,0-3 0,-2 3 1,3 1 0,-1 0 123,-2-4 0,-1 2 1,0-5-1,2 0-92,1 1 0,3 1 1,-1 5-1,-1-2 1,0 0 36,-3-1 1,3 3 0,-1 1 0,-2 0 14,-1 0 1,3 0 0,0 0 0,-2 0-40,-1 0 1,-1 5 0,-1 0 0,1 0 0,1 3-28,3-1 0,-3-6 0,4 5 0,-2-2 0,1 2-35,-2 0 0,-1-2 0,0 2 0,2-3-243,0 1-106,7 1-538,-9 1 922,9-5 0,-9-1 0,4-7 0</inkml:trace>
  <inkml:trace contextRef="#ctx0" brushRef="#br0" timeOffset="29">20216 15243 6356,'0'-12'-46,"0"4"0,0-1 20,0 0 1,0-3 0,0-1-1,1 2 1,2 2 37,1 2 0,0-3 1,-2-2 6,2-1 0,-3 2 1,5-1-1,-2 2 0,1 2 46,2-1 1,0-3 0,3 0 0,-2 0 0,2 1-156,1 2 88,1-2 1,0 4 0,1-5 0,-1 1 17,1-2 1,-1 1 0,0 0 0,1 2 105,-1 2 1,1 1 0,-1-2 0,0 1 0,1 3 0,-1-1-24,1 1 1,-5-5 0,0 6 0,2-2 0,1-1-19,1 0 0,1 1 0,-1-5 0,0 4-175,1 2 0,-5-4 1,0 4-1,2-1-167,1 1 0,-3-4 59,1 5 1,-5 1-42,4 3 0,-5-1 243,1-4 0,3 4 0,0-5 0</inkml:trace>
  <inkml:trace contextRef="#ctx0" brushRef="#br0" timeOffset="30">20563 14661 6638,'0'-8'631,"6"3"-564,2 5 1,-1 0-1,1 1-52,2 3 1,-3-1-1,-1 5 1,1 0-1,-1 1 1,1-1-79,0 1 0,-5 7 0,4 2 0,-2-1 0,0 2 0,-1-1-66,-2 0 1,-1 8 0,0-5 0,-1 1-1,-3 2 129,-4 0 0,-4 1 0,0 0 0</inkml:trace>
  <inkml:trace contextRef="#ctx0" brushRef="#br0" timeOffset="31">22423 12105 6126,'0'-9'-68,"-1"4"1,-3-1 0,-4 2 101,-3 3-62,4 1 1,0 0 123,3 0 116,2 0 230,-3 0-261,5 0 209,0 0-368,0 5 1,0 2-23,0 6 0,0-5-4,0 0 0,1-1 0,2 3-1,1-2 1,0-4 0,-4 4 0,2 1 52,2-1 0,-3-3 0,3 0 0,-2 3-3,-2 3 0,0 1 1,0 1-115,0-1 1,5 1 21,3-1 1,-1-5 0,0-1 0,0-3 56,0 2 1,-4 4 50,1 0 1,3-3-5,1-3 1,-1 0-66,1-3 0,0-3 18,5 0 0,-5-1 0,0-3 0,1 0 21,-2 1 1,4-1 0,-5-3 0,3 2-1,-1-1 1,3-3-32,4 0 1,-1-1 0,2 1 0,-2-2-1,0 0 1,1-4-3,2 3 0,2-3 0,-1 2 0,-2 1 0,1 0 1,1-1-19,1 0 0,-2-2 1,2 3-1,-1-3 0,1 0 1,-1 0 49,-3 3 0,3-3 0,-1 0 0,-1 0 0,1-5 0,1-1-8,1 0 0,-2 1 0,3 1 0,2-4 0,1-3 0,3 0-21,-2 0 0,5-5 0,2 1 1,-1-2-1,2 0 0,-1 1-60,4-1 0,-5-4 0,-1 7 0,1-1 0,-2 2 36,1 1 1,-3 0 0,-3 6 0,0 0 0,-3-1 0,1-1 78,-2 1 0,3 2 1,-5 1-1,3 1 0,1-1 1,0-1 6,-1-2 1,-3 5 0,2 0 0,1-4 0,-3 3-44,1 0 1,3-1-1,-3 4 1,0 0 0,0 0-1,-3 3-52,-1 1 1,0 2 0,1-1 0,-4 1 0,0-1 1,-3 2 0,3-1 62,-3 5 1,-5-5 6,1 4 1,-1 2-1,0 0-122,1 1-179,-1 4 211,-3-5 162,0 6 29,0 0-94,6 0 1,-4-1-127,2-3 112,-3 2 174,-1-3-136,0 5-469,0 0 268,-5 0-401,3 0-140,-4 0 417,6 0 1,0 0 47,-5 0 207,3 5 0,-8-3 0,3 3 0</inkml:trace>
  <inkml:trace contextRef="#ctx0" brushRef="#br0" timeOffset="32">22337 15193 7099,'7'0'-13,"1"1"0,-1 3 0,-2 2 0,2-2 0,-2 3 26,1 1 1,0-6-1,-5 4 25,5 0 1,-1-6 0,-3 6-33,3 0 0,0-4-16,0 6 1,-4-4-1,4 3-5,0-1 0,-1 0-14,4-3 0,-5 1 1,1 2 30,3 0 1,-6 0-13,3-3 1,2 1-60,-2 3 1,0-4 43,2 1 0,-4-3 3,7-1-101,-7 0 42,9 0 1,-4 0 31,6 0 0,-5 0 43,0 0 0,0-4 31,5 0 0,-6-1 0,-2 3-17,1-3 0,-3 0-5,5 5 17,-5 0 0,3-3-8,-2-2 1,-1 1-1,4 3 1,0-1-28,0-3 0,-5-1 1,4 4 12,0-3 1,-3-3 0,3 3 54,-1-2 1,1 3-1,-1-5-40,3 1 1,-3 1 0,1-1-1,-2 1 1,2 0-8,-1-2 1,5-3 0,2 0-1,0 0-4,1-1 0,-5 1 1,0-1-1,2 2 1,1-1-1,2-1-9,-1 0 0,4-4 0,1 2 1,-2-3-1,0 3-30,2-3 1,-3-2 0,2 2 0,-1 0 0,0-2 0,1 2 3,0 2 0,-2-3 0,-2 4 1,1-3-1,1 0 0,1-2 30,1 1 1,0 4 0,-3-7 0,0 1 0,0 1 32,4 0 1,-3-1 0,2-3 0,-2 3 0,-2 0 0,1 2 19,-1 1 0,1 0 0,-1-1 0,2 0 0,1 1-35,1 0 1,1 1-1,-5 1 1,2-1-1,1-1 1,2-1-21,-2 5 0,4-5 0,1 1 0,-1 0 0,3 1-12,0 1 1,-3 1-1,1 1 1,-1-4-1,-1 4 1,1-1-10,0 4 1,-3-2 0,0 0 0,-1-3 0,0 0 9,2 0 0,-2-2 0,-2 1 0,0 1 0,-2 0 0,-1-1-27,-2 2 0,0 2 1,5 0-1,-1 0 23,1 1 0,-5 1 0,-1 2 0,0 2 25,-1 1 1,-3 0 0,3 4 22,-2-3 0,0-3 0,4 0 0,1-1-8,-2 1 0,2 4 0,-3-3-9,1 2 124,1-4 227,4 8-190,-5-5-143,-1 6-118,-6 0-97,0 0 0,-6-6 0,-1-1 0</inkml:trace>
  <inkml:trace contextRef="#ctx0" brushRef="#br0" timeOffset="33">20638 12602 5953,'-9'0'466,"1"0"-345,5 0-284,-2 0 1,5-3 49,0 0 110,0 2 0,-2-5 65,-2 6 1,3-2-44,-3-2 1,2 1 1,2-5 1,0 5 0,-1-5 7,-3 3 1,1 0-1,-4 4 31,2-3 1,-5 2-14,2-2 1,1 3-52,-1 1 0,3-4-15,-3 0 0,0-1 11,-5 5 0,5 0 0,0 0 3,-2 0 104,-1 0 1,3 0-73,0 0 0,4 0 0,-5 2-49,0 2 0,2-3 36,-1 3 0,3 3 0,-3-4 1,0 1-1,0 1 29,-1-2 1,5 2 0,-3-4-1,0 3 1,2 0-32,-1 3 0,-3-3-25,0 5 0,3-6 0,-1 3 44,1-2 0,2-1-27,4 5 0,-1-4 0,-2 2-43,-1-2 0,-2 3 40,2 5 0,1-1 0,-4-1 0,1-1 28,-1 0 0,4-2 0,-1 2-21,2 0 0,-2 2 1,0 2-1,1 0-7,2-1 0,1-5 0,0 2 0,0 1-5,0 0 0,0-1 0,0-1 0,0 1 0,0 2 4,0 2 0,0-5 1,0 1-1,0 0 1,0 2 14,0 2 0,0 0 0,0-1 1,0 1 31,0-2 1,0 1 0,0 1-31,0-1 1,1 1-1,2-1 1,3 0-1,-1 1-24,1 0 1,2-5 0,-4 0 0,0 1-9,2 2 0,-1 2 0,4-1 1,-4 1-3,1-1 23,-5-5 1,6 4 0,-4-3 0,1 3 5,-2 2 1,0-1 0,-2 1 0,1-1 0,2-4-8,1 0 1,0 2-1,-4 1 1,0 2 0,0-1 15,0 0 0,0 1 0,0-1 1,0 1-24,0-1 1,0 1 0,2 0 0,0-1 0,3 1-25,-3-2 0,0 1 1,-2 1-1,0-1 1,0 1 9,0-1 1,0 0-1,0 1 1,0-1 29,0 1 0,0 0 1,0-1-1,0 1 47,0-2 0,0 2 1,0-1-53,0 0 1,0 1 0,0-1 0,0 1-15,0-1 0,0-4 0,0 2 1,0-2-1,0 4 0,0-5 0,0 2 1,0 1-1,0 0-6,0 3 0,0-4 1,0-2-1,0 3 21,0 1 1,0-3 5,0 2 1,1-7 0,3 6-13,4 0 1,-1-3 0,2 1-14,0-1 0,-2 5 0,0-4 2,-1 5 0,2-5 1,-3 0-1,1 0 1,-1 0 1,1-3 0,-3 0-39,1 2 1,5-3 25,0 5 1,-2-6 0,1 4 7,1-1 0,-2-3 0,2 2-16,0-3 0,-2 4 0,1-1-36,2-1 0,-3-2 0,1-1 1,0 1-1,1 3-29,-1-1 1,-4 1 70,4-4 1,1 0 0,3 0 34,0 0 0,1 0 0,-1 0 0,1 0-12,-1 0 0,-4 0 0,1 0 0,-1 0 0,0-4-39,0 1 1,-3-2-1,3 4 33,1-4 1,-2 4 0,0-5 23,-1 1 1,-1 3-12,-1-6-68,3-2 1,2 4 0,-3 0 0,1 3 30,0-2 1,-3-1-1,5 4 47,0-3 0,-3 0 0,-1 2 0,1-2 22,2-2 0,-1 4 1,0-2-41,-2 0 1,1 1-1,-3-4-10,1-1-12,5 4 0,-7-2 1,3 2-13,1-3 0,-5 2 0,5-4 6,-1 1 0,-2-1 0,4 0 0,0 3 12,0-4 0,-5 0 1,3-1 28,-4 1 0,-1 1 42,0 2 1,1 1-1,2-6-57,1 0 0,0 1 0,-4-1 0,2 1-12,2-1 1,-3 0 0,5-2 0,-3-2 0,2 2-1,-2 2-4,-2 0 0,1 0 0,0 1 0,2-1 0,-1 1 0,-1 0 55,-2-1 0,0-2 1,0-4-1,-2 1-6,-2 0 0,3 2 0,-3 3 0,1 1 0,0-1 21,-2 1 0,2-1 0,1 1 0,0 0 0,-3-1 0,3 2 7,0-2 1,-2 1 0,0-1-1,1 0 1,2-3-12,1 0-35,0-7 0,0 9 0,0-4 1,0 2-1,0-1 13,0 2 1,0 2 0,0 0-1,0 0 5,0 1 1,0 0 0,-1-1-4,-4 1 1,-1-1 0,-5 1-1,1 2-17,2 1 1,3-1 0,-1 5-1,0-2-23,3-3 0,2 3 0,0-1 0,-2-1-22,-1-3 1,-2 1-1,3 2 1,-1 0-1,0 1 63,-1 1 1,3 0 0,-3 3 0,-1-4 18,-2-3 0,-3-2 1,-1 2-1,1 2-43,2 0 1,-2 3 0,4-4 0,-1 3 0,0 0 0,0 0-16,1-2 0,-3 2 1,4 1-1,0-1 18,-4-1 1,-1 0 0,-1-5 13,-1 1 1,2 1 0,1-1-1,2 2-20,-1 2 1,2 1 0,-2-1-125,0 3 1,-2 0-1,-2 2-41,1-1 0,-1 3 0,1 2 0,0 3-283,-1-1 1,6 2 443,3 0 0,-3-4 0,0 5 0</inkml:trace>
  <inkml:trace contextRef="#ctx0" brushRef="#br0" timeOffset="34">20724 12229 8062,'0'-13'-879,"0"1"0,-1 0 950,-3-1 1,2 5-1,-3 1 1,1 0-74,0 0 0,-5 3 1,5-4-1,0-2 59,-1 0 1,3 1 0,-2 1 0,3-1-1,1-3-32,0-1 1,0 1 0,0 0 0,0-1-30,0 1 1,4-1-1,0 1 1,-1 1-1,-1-1 1,1 2 9,1 2 0,2-1 0,-3-3 0,1 0 0,-1-1 18,-2 1 1,0 4 0,2 0 0,3-2-1,-1-1 1,2-2-19,0 2 0,-3-2 1,4 0-1,1-4 0,-1 2-1,0-1-5,0 2 0,1 3 0,-1 1 0,2-2 0,1-2 1,0-1 0,-2 4 0,-1-1 0,1 2 13,-2 2 0,4 1 0,-4-2 0,1 0 0,0 1 0,0 0-4,-1-1 1,4 5-1,-2-2 1,0-1-1,1 0-18,-2-3 1,0 3-1,5-1 1,-2-2-1,-2 0 1,0 1-19,0 0 1,2 2 0,2-6-1,-1 0 1,1 2 0,-1 2 20,0 0 1,1 1 0,-1-4 0,1-1 2,-1 1 1,0 2 0,-1-1 0,-1 4-1,-2 0 1,2 2 5,1-1 1,0-3 0,-1 2 0,-2-2 0,3 1-5,4-1 1,-1-2-1,2-2 1,-2 2 0,-1 1-1,0 3-6,4-3 1,-3-1 0,2 0 0,-2 1 0,-2 3-1,1 0-29,-1 0 0,1 3 0,-1-4 0,0 0 0,1-1 11,-1 1 0,1 5 0,0-6 1,3 0-1,0 1 0,1 0-20,1-2 1,-5 0-1,4 1 1,-3 1-1,-1-1 32,4 2 1,-7-2 0,2 3 0,-1 1 0,0-2 30,2 0 1,-1 5 0,-1-4 6,-3 0 1,3 6-30,-3-5 0,4 3 0,-1 2-143,-3-5 1,2 4 33,-1-4 1,-2 4 0,0 0 111,-2-4 0,5-2 0,-3-5 0</inkml:trace>
  <inkml:trace contextRef="#ctx0" brushRef="#br0" timeOffset="35">21729 10740 7868,'-12'0'-1519,"5"0"1565,1 0 50,6 0 0,0 2-30,0 2 0,1 1 0,2 5-48,0-2 1,8-1-1,-4 4 1,1-4-45,0-3 1,-3 0 0,1-2 0,1 1 0,0 1 12,3-2 0,1 4 1,1-2-1,1-1 9,-1-2 0,1 4 0,-1-1 0,0 0 1,1 1 1,-1-2 1,1 1-1,-1-3 1,0 2-13,1 1 1,-1 1 0,-1-4 0,-1 2-1,-2 2 3,2 2 1,-3-4-1,0 3 1,-1-3 6,1 2 1,-4 4 0,1 0 26,-2 1 1,-2 0-1,-2-3 29,-2 3 0,1-1 1,-5 1-1,0-1 0,-1 0 1,1 2 13,-1 1 1,2 7 0,-2-1 0,-1 5 0,1 1-73,1 2 0,-3 6 0,3 0 0,-3 1 0,0 6 6,2-1 0,-8 12 0,4 1 0</inkml:trace>
  <inkml:trace contextRef="#ctx0" brushRef="#br0" timeOffset="36">20352 15205 6822,'-8'0'-3,"0"0"1,-2 0-1,-1 0 59,-1 0 0,3 0 1,1 0-1,0 2 13,1 2 1,0-1-112,3 6 0,3-6 20,-4 5-16,-1-5 0,4 4 1,-3-4 23,-1 1 1,3 4 0,-4-2 0,1-1 0,0 2 0,1 0-1,0 3-83,0 0 0,2 3 1,-4-1-1,0 1 97,0-1 0,-1 1 0,-4-1 0</inkml:trace>
  <inkml:trace contextRef="#ctx0" brushRef="#br0" timeOffset="37">20241 15168 6251,'0'-12'-19,"0"-1"1,0 5 50,0 0 0,1-1-9,3-2 1,-2-1 0,3-1 0,-1 0-22,0 0 0,2 2 0,-3 3 0,1 0 0,0-2 0,0 2-4,0 1 0,2 2 0,-4-3 0,4-1 0,-1 1-9,1 0 0,-1 1 0,0-3 1,1 2-1,3-2 0,-1 0 20,2-3 0,1 5 0,0-1 1,-2 0-1,0-3 0,0 0 18,2 0 1,2-1-1,-1 1 1,0-1-29,1 2 1,-1 2-1,1 2 1,-2 0-1,-2 1-132,0 1 0,-7 0 1,4 2 132,-1 0 0,2-8 0,6 4 0</inkml:trace>
  <inkml:trace contextRef="#ctx0" brushRef="#br0" timeOffset="38">20414 14424 7916,'0'7'-1689,"0"0"1946,0-2-186,6-5 0,-3 10 0,3-5 1,1 1-38,0-1 0,1 5 0,3-1 0,-1 0 1,-2 1-76,2-2 0,-3-3 0,1 2 1,2 2 7,1-3 0,-3 1 0,0-3 0,2-1 0,1 0 26,1-2 1,-3-1 0,-1 0 0,2 0 52,1 0 1,-3 0-1,0 0 1,2 2-65,1 2 0,-3-3 0,0 4-62,2-4 1,-3 4 0,0-1 0,0 2 17,0-1 0,-3 0 82,4-5-9,-5 6 0,6-4 45,-4 6 1,0-4-7,-1 4 0,-2-3 0,2 3 58,-3 2 0,-1-3 1,0 1-1,0 2 45,0 0 0,0 0 1,0-3-1,0 3 334,0 1-460,0 1 1,0 6 0,0-2 0,0 5-1,0 4-49,0 3 1,0 7 0,0 2 0,1 3 0,2 6 21,1 5 0,1 5 0,-5 5 0</inkml:trace>
  <inkml:trace contextRef="#ctx0" brushRef="#br0" timeOffset="45">19348 5432 8060,'5'8'-69,"3"1"0,-1-1 1,2 4-1,0 1 0,2-1 1,2 1-1,0-1 1,3 2-1,0 1 69,-1 2 0,-1-1 0,-2-4 0</inkml:trace>
  <inkml:trace contextRef="#ctx0" brushRef="#br0" timeOffset="46">20030 4800 6871,'-7'-6'-364,"1"-1"467,1 0 0,2 2-97,-5 5 0,4 0 0,-5 0 0,1 1 0,0 3-19,0 5 0,4-2 0,-5 1 0,0 1 6,-2 3 0,-2 0 0,1-1 0,1-1 5,2-2 0,-2-1 1,5 2-1,-3 0 1,1 0-1,-2 2 2,-1 2 0,0-5 0,2 0 0,0 2 0,0 0 0,-2-2 0,0 3 0,1-3 0,2 2 0,-2-1 0,-1 0 0,-1-1 0,-1 4 0,1 1 0,0-1 0,-1 1 0,1-1 0,-1 0 0,1 1 0,0-1 0,-1 1 0,2-1 0,3 0 0,-2-3 0,6-1 0,0 0 36,-2-1 1,5 0-1,-3-3 61,2 4 1,2-1 2,0 2-88,0-1 0,2 6 0,1 2 0,1 5-15,-1 2 1,2 3 0,1 3-1,-1 4 1,1 5-11,-4 3 1,4-2-1,-2 2 1,-1-1-1,-1 0 1,1 0 4,1-4 0,2-1 1,-3-6-1,2-1 1,1-1 5,-1 2 0,3-2 1,-2 2-1,-1-3 1,2-3 1,0-2 0,-3 5 1,3-3-1,0 2 1,-1 3-1,1-2 11,-1 0 1,-3-1 0,3 0-1,-2 0 1,0-1 0,0 1 41,2 0 1,-4-4-1,5-2 1,0-1-1,0-2-33,3 2 0,-3-4 0,1 1 0,2-4 0,-1-2 2,-1 0 0,3-2 1,-2 0-1,2 0 0,1-2 1,1 2 0,-1 0 0,-4 1 0,0 5 0,2-1 0,0 1 39,-2-1-52,3 6 1,-4-3-1,4 6 1,-1-1 0,-2 1-11,2 0 0,1-2 0,0 3 1,0-3-1,-2 1-11,1-1 1,8-2-1,-6 2 1,2-1-1,0-2 1,-2 1-3,1-1 1,-1 6-1,2-2 1,0 0 0,-1 2-25,-2-1 0,-1 3 0,2 0 0,-1 0 0,-1-2 1,-2-3-26,2-1 0,-3-1 0,1-5 1,2-1 24,1-3 1,1-2-1,1-6 1,-1-2-1,0-3 27,1-8 0,-5-4 0,0-8 0,2-1 0,1-2 0,1-1 77,1 1 0,-1 4 1,1 3-1,-1 4 1,0 4-1,1 0 57,-1 1 0,1 4 0,-1 1 0,0 1 0,2 3-92,3 2 1,-2 0-1,6-2 1,1-1-1,0 1 1,1 2-29,2 1 0,-3-2 0,7 0 0,-3-3 0,-1 3-41,0 0 1,0 2-1,-2-1 1,0-2 0,-1-1-1,2 1 6,-2 2 0,0-3 0,3 0 1,-2-1-1,-1 0 10,-1-3 0,0-3 0,3-3 0,0-1 0,-2-5 0,-1 0 5,1-2 1,0-6 0,0 5 0,-2-5-1,2-1 34,2 0 0,1 7 0,-1-5 0,1 9 0,0 1 1,0 2 31,0 4 0,-1 7 0,1 0 0,0 2 0,0 2-10,0 0 0,-1 2 0,1 2 1,-2 3-1,0 0 0,-3-3-36,2-3 1,1 3 0,-1 0 0,-3-2 0,0-4-15,0-2 1,1-5 0,2-1-1,-2-5 1,3-4 0,0-2 51,2 0 1,-5 1-1,1-4 1,1 2 0,2 3 0,0 1 1,1-3-1,0 5 1,1 1-1,2 1 1,1 1-24,-2 1 0,4 4 1,-1-1-1,0 0 1,2-1-77,0 2 0,1-3 1,4 3-1,-1-5 0,-2-2-26,-1-2 1,-4 0 0,3 1 0,-2 0 0,-1-1 0,0-1 53,0-2 1,1 0 0,-2-2 0,1-2 0,0-5 0,0-2 19,0 1 0,0 1 0,-5 4 1,1 2-1,1 2 48,3 5 0,-3 2 0,2 1 0,-5 2 1,-2 2-1,1 2-33,2 1 0,-2 2 0,1 3 1,-2-2-1,1-1-8,1 1 1,2 0 0,0 1 0,-3-4 0,1-1 0,-2-1-8,0 1 1,3-8 0,1 3 0,0-2-1,0-1-12,0-2-6,-1 3 1,1-5 0,0 4 0,0-3 0,0-1-2,-2-3 1,7 2-1,-2 0 1,2-4 0,-2-2 6,2-3 1,0-1 0,-2 2 0,0-2 0,1-2-1,-3-1-12,-1 1 0,-1-3 0,1 0 0,0-3 0,-2-4 25,-2 2 1,1 0-1,-1 0 1,-3-2 0,1-1 32,-1 0 1,-4 2 0,2 4-1,-3-1 1,-4 1 0,0 1 65,0 3 0,-2-1 1,0 4-1,-2-1 0,-2 0 1,-1 0-66,-2 1 0,0-5 0,0 4 0,0-1 0,-2 2-37,-2-1 1,1 4-1,-5-5 1,-3 2 0,1 2-1,-2 2-93,0 1 1,-6 1 0,3-1 0,-2 0 0,0 0 85,1 0 1,-5 6 0,3 1 0,-1 2-1,-4-1 1,-5 2 24,0 1 1,0 6 0,0 1 0,0 0-1,-3 2 19,-1-1 1,-4-2 0,3 2 0,-3 1 0,-1-2 0,-1 1-21,2 1 1,1-3 0,1 2-1,-3 1 1,3-2-13,-1 0 1,-1 4-1,-3-1 1,-1 2-1,-2 2 1,2 0-5,-4 0 1,5 0-1,-7 0 1,1 0 0,-1 0-4,1 0 13,0 0 1,-1 0 0,2 0 0,0 0 0,0 0 11,-3 0 1,2 0-1,2 0 1,-1 0 0,0 0 4,-3 0 0,3 0 0,-1 0 0,1 2 1,0 1-1,-1 2-11,1 2 1,-5-3 0,4 4 0,-3 1 0,-2-1-6,1 0 0,3 0 0,2 4 0,-1-3 0,3-1 0,-1 1-3,3-2 1,-3 4-1,2-3 1,0 2 0,0-1-1,-1-1-2,2 2 1,2-3-1,1 1 1,-1 1-1,3-1 17,2 0 0,-3-1 0,3 3 0,-2-2 0,1 2 54,1 1-57,0 1 0,-3-1 0,1-1 1,2-2-1,0 2 28,1 1 1,-2-3 0,5 0 0,0 2 0,0-1-12,0 0 0,0 2 0,5-3 0,-1 2 1,0-1-1,1-2-10,4-1 1,-2 2 0,4-3 0,0 1 0,0 1 0,3-2-33,1 1 0,-2 2 1,-1-4-1,2 0 1,1 1-53,2-1 66,-1 5 0,1-3 1,-1 3-1,1 0-1,0 0 0,-1 2 1,-1 0-1,-1-1 1,-1-2-1,1 2 20,1 1 0,-3 1 0,1 1 0,-1-1 1,-1 2 31,-2 3-64,2-4 0,-6 11 0,2-2 0,-4 4 1,-4 6-28,-2 3 0,3 3 1,-5 11-1,-4 8 1,18-26-1,1 1-55,-2 2 0,2 2 0,-3 8 1,1 2-1,0 4 0,0 2 95,1 5 0,1 2 0,-3 3 0,-1 1 0,9-17 0,-1-1 0,0 1 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6:47.892"/>
    </inkml:context>
    <inkml:brush xml:id="br0">
      <inkml:brushProperty name="width" value="0.17143" units="cm"/>
      <inkml:brushProperty name="height" value="0.17143" units="cm"/>
      <inkml:brushProperty name="color" value="#008C3A"/>
    </inkml:brush>
  </inkml:definitions>
  <inkml:trace contextRef="#ctx0" brushRef="#br0">1 734 6292,'9'-2'-43,"-3"-5"0,-2-2 754,2-1-362,-4 3-320,5 7 0,-7 0 0,0 7 72,0 5-104,0 4 41,0-6-33,0 5 26,0-5-21,0 7 20,0 1-7,0-1-16,0 1 1,0-1 0,0 1-1,0-1 10,0 1 1,0 5 0,0 0 0,0-1-54,0 4 0,0-7 1,0 7-1,2-2-84,4-1 1,-4 0 0,4-5-1,-4-1-341,-2 0 217,0 1 183,8-8-31,-6 5-183,5-6 275,-7 2 0,8 3 0,2-3 0</inkml:trace>
  <inkml:trace contextRef="#ctx0" brushRef="#br0" timeOffset="1080">35 769 6697,'-9'0'105,"1"0"0,8-2-60,0-4 1,2 4-1,4-4-18,5 4 1,-1 2 0,2-2 0,1-1 1,3-3 0,1 0 0,1 6-4,-1 0 1,1 0 0,-1 0-1,1 0-7,-1 0 1,1 0 0,-1 0-32,0 0 1,1 0 2,-1 0 0,-1 2 32,-4 4-83,3-4 67,-13 13 6,6-13-18,0 14 14,-6-14-23,13 13-9,-13-13 1,6 14 0,-8-6 0,2 7-8,3 0 0,-3 1 0,4-1 1,-2-2-20,2-3 0,-4 4 0,4-6 7,-4 7 29,-2-1-4,0 3 0,0-2-10,0 1 1,0-1 9,0-7 1,0 5-17,0-3 15,0-4 0,2 2-127,3-5 132,-3-3 1,8 7 11,-4-3-28,-4-3 4,13 5 79,-13-16-76,14 5-5,-14-12 108,13 13-102,-13-13 7,14 13 24,-14-15 1,5 15-5,-7-10-2,8 0 1,-6 1 0,4-1 14,-4-2 1,-2 5 0,0-3-18,0-2 0,6-1 0,1-2-1,3-2 1,-4 3 0,6 0 0,-1 2 0,-1 2 1,6 3 0,-5-4 0,5 1 1,1-2 1,-5 4 0,-1 1-1,3-1 4,2 1 0,1 5 0,0-4 0,1 2-4,-1 0 0,1 0 0,-1 4 1,1-1 61,-1-3 0,1 0 0,-1 6 34,1 0 1,-1 0-38,1 0 0,-1 2-14,1 4 0,-7 1 0,-1 7 6,-2-2 0,3-1 1,-5 7-42,-2-1 0,4-5 0,-2 0 15,-3 1 1,-1-4-1,-2 3 1,0 2 42,0 2 1,0 0-21,0 3 1,6-2 0,0-1 0,-2 3-34,-2-2 0,-2 1 0,0-1 0,0 1-25,0-1 0,0-5 0,0-1 1,0 2 16,0 4 1,0 0-35,0 0 0,0-5 1,0 0-374,0 1 1,6-4 0,1 2 178,3-3 0,-4-3 218,6-5 0,-1 0 0,7 0 0</inkml:trace>
  <inkml:trace contextRef="#ctx0" brushRef="#br0" timeOffset="1750">1678 1048 7567,'0'-9'-618,"0"1"1,-3 8 680,-3 0 0,-3 0 14,-9 0 1,1 0-1,-1 0 1,1 0-28,-1 0 1,7 6 0,-1 1 0,-2 1-24,-1 0 1,-1 5 0,3-3 0,1 2-8,-1-1 1,-1 1 0,1 4 0,3-3-10,2-2 1,2 1-1,6 6-9,0-1 0,0-6 0,2 1 29,4 1 0,-2 2 0,8-1 0,1-5-21,3-2 1,3 6 0,2-7-1,3 2-10,-3 1 1,-2-3 0,-1-6 0,1 2-22,4 3 0,-3-3 0,6 4 0,-4-5-52,2-1 1,-1-1 0,-4-4 0,3-2 42,1-2 1,2-1 0,-3-3-1,1 0-2,-2 0 0,-1-2 1,-3-2-1,-1 4 17,-5 1 0,3 1 1,-8-6 47,-2-1 0,-3 1 0,-1 0-70,0-1 0,-7 6 0,-5 1-33,-3-4 1,-5 8 0,0 1 0,-5 5-51,4 1 0,2 0 1,1 0 119,1 0 0,-8 0 0,-3 0 0</inkml:trace>
  <inkml:trace contextRef="#ctx0" brushRef="#br0" timeOffset="2284">2742 1083 6781,'0'-10'-92,"-2"3"0,-3 7 0,-6 0 1,-6 0 102,0 0 1,0 0 0,-1 0 0,1 0 2,0 0 0,-7 1 0,-1 4 0,-1 0 90,1-2-67,2 8 72,-2-9-57,5 13-29,-5-13 8,0 13-48,5-4 42,-5 6-2,8-7 0,-5 4 1,3-2-1,4 4-5,-1 1 0,8-4 0,2-2 1,4 3 16,2 0 1,0-2 0,2 1-21,4 0 0,-1-3 0,6-1 1,2-2-6,3-2 1,2-1 0,1 0 0,2 2 17,2-2 1,4-2 0,-7-4-191,3-4 98,8 4 0,-6-13 1,6 8 63,-1-2-30,-9-3 31,5-5-404,-2-2 403,-3 3 0,3-2 0,-7 0 0</inkml:trace>
  <inkml:trace contextRef="#ctx0" brushRef="#br0" timeOffset="2959">2690 18 7675,'10'0'-406,"-3"0"0,-7 8 0,0 3 465,0 5 1,0 1-1,0 1-20,0-1 1,0 7 0,0-1 0,0-2 4,0-1 1,0 3 0,0 2 0,0 0 8,0 1 0,0 5 1,0-2-1,0 2-54,0-2 0,0 4 1,0-4-1,0 2-10,0-2 1,0 4 0,0-4 0,0 2 7,0-2 1,0 4 0,0-6-1,0 3-5,0-1 0,0-6 1,0 4-1,2 0 8,4 0 0,-3-5 0,3 2-8,-5 2 12,-1-7-2,0 7 1,0-1-1,0-5 0,0 5-3,0-8 69,0 1-67,8-1 1,-6 1 5,3-1-48,-3-7 44,-2 4 3,0-3-2,0-1-248,0 5 238,0-13-920,0 5 926,8-7 0,-6 0 0,6 0 0</inkml:trace>
  <inkml:trace contextRef="#ctx0" brushRef="#br0" timeOffset="3635">3127 1170 7844,'17'0'-1117,"-7"0"1150,6 0 39,-7 0-156,1 0 1,5 0 91,-3 0-182,-4 0 210,7 0-9,-5 0 1,8-1-111,-1-5 96,0 4 0,1-8-35,-1 3 20,-7 6 14,5-6-21,-5-1 15,9-2-9,-3 0-10,-6 3 0,3 5-15,-7-4 32,0 4-70,-6-15 64,8 16 1,-6-6-5,5 7-26,-7-8 30,0 6 1,0-8 0,-1 5 7,-5 1 1,3-2 0,-8 3 5,3-3 0,-5 5 0,1-5 23,-2 4 1,-5 2-1,2 0-15,-1 0 0,1 0 1,-1 0-7,1 0 1,0 0 0,-1 0 0,0 0 31,2 0 1,3 6 0,2 0-19,-3-3-6,7 8 0,-9-9 0,6 11-21,0 0 1,-3-3-1,5 2 1,-2 2-6,-3 1 0,5 3 0,0-3 0,2-2 52,1-1 1,-1 0 29,6 5 0,0 0-51,0 1 1,6-6-1,1-3 1,3 0 37,4-6 1,-5 4 0,3-1 0,2-1-5,1-3 1,4-2 0,-3 2-1,1 2-75,2 1 1,-3 1-1,2-6 1,0 0-80,-1 0 1,2 0-1,3-2 1,4-2 28,0-1 1,-5-3 0,5 3 0,-2-2-237,-2-2 1,8 3 0,-8-4 299,1 2 0,-4-5 0,-2 2 0</inkml:trace>
  <inkml:trace contextRef="#ctx0" brushRef="#br0" timeOffset="4275">3895 140 6546,'2'16'60,"4"-5"1,-3 5-1,3-5 1,-5 5-11,-1 1 1,0 1 0,0-1 0,0 3 0,0 1 6,0 2 0,0 8 0,0-3 0,0 1-43,0 0 0,0 0 0,0 6 0,0 0-18,0 0 0,0 0 0,0 0-6,0 0 1,0-6 11,0 0 20,0 0-35,0 6 0,0-6-9,0-1 37,0-6-17,0 11 14,0-13-15,0 13 12,0-14-186,7 6 180,-5 1-4,6-7-48,-8 6 0,0-7-58,0-1 86,9 1-200,-8-10-23,6 9 171,-7-8-174,0 1 95,0-2 1,2-2 151,4 0 0,-3-8 0,4-8 0</inkml:trace>
  <inkml:trace contextRef="#ctx0" brushRef="#br0" timeOffset="4923">4297 0 6310,'0'12'163,"0"0"1,0-1-1,0 7-106,0-1 1,0 1-1,0-1 1,0 1-21,0-1 0,0 1 0,0 1 0,0 2-33,0 3 1,0 5 0,0-4 0,0 0-32,0 0 0,0 6 0,0-1 21,0 3 1,0 0 0,0-2 0,0-3 0,0 4 9,0 1 1,6-1 0,-1 0 0,0-3 0,-4 0 121,-1 6-113,0-8-2,0 6 0,0-8 1,0 6-1,0-2 0,0 1 18,0-3 1,-6 4-1,1-8-21,2-2 0,0 5 0,3-3 0,0-3 1,0 1 5,0-4-3,0 1-17,0-1 1,0-6 0,0 1 0,0 1-10,0 3 0,0 1-50,0 1 1,0 0-185,0-2 0,6-4 53,-1 1 1,3-10 7,-2 3 103,-4 4 1,8-9 84,-5 5 0,5-12 0,8-3 0</inkml:trace>
  <inkml:trace contextRef="#ctx0" brushRef="#br0" timeOffset="5187">4611 1170 8009,'10'-7'-1985,"-1"5"3212,-9-6-1212,0 8 0,0 14-89,0 2 1,0 1 0,0-6 1,0 0-542,0 7 614,0-8 0,7 6 0,2-8 0</inkml:trace>
  <inkml:trace contextRef="#ctx0" brushRef="#br0" timeOffset="5421">4734 821 7971,'0'-9'-1752,"0"1"1694,0 8 0,-7-8 1,-4-2-1</inkml:trace>
  <inkml:trace contextRef="#ctx0" brushRef="#br0" timeOffset="6038">4873 1118 7971,'9'10'-307,"-8"-2"1,8-8 152,-3 0 1,-3 2 125,3 3 1,-5 5 100,-1 7 0,0 1 0,0-1-42,0 0 0,6 1 1,1 0-27,-4-2 0,-1-4 0,-1 1-46,6 0 0,-4-6-128,9-1 1,-6 3 145,5-5 0,-6 1 1,3-10-1,-2-2-1,-2-2 1,5-3 0,-6-5-1,3-2 1,2 3 0,-4-2 22,1 0 0,3 7 1,-3 0 2,1-3 1,7-2 0,-1 1-8,3 3 0,3-3 1,-1 5-12,0 0 0,7-3 1,-1 7-1,-1 0 15,-3-3 1,4 8 0,1-5 0,-4 5 52,0 1 1,-2 0 0,0 0 0,-2 0 63,2 0 1,0 1-83,-2 5 0,2 4 0,-3 8-37,-3-1 0,2-5 0,-9-1 0,1 3-23,2 1 1,-5-3-1,3 0-27,-5 1 1,-1 2 0,0 3-95,0 0 0,0-6 0,2-3 147,4-2 0,-5 7 0,8-4 0</inkml:trace>
  <inkml:trace contextRef="#ctx0" brushRef="#br0" timeOffset="7076">6323 1101 7839,'15'-2'-345,"-3"-4"1,-2 4 0,-7-6 125,3-1 266,0 8 1,-6-8 215,0 3-191,0-4 0,-7-5 1,-5 1-38,-3 3 1,0 6 0,0 0 0,-4 3-19,-1 2 0,1-6 0,1-1 0,-1 4-31,-3 0 0,2 3 0,-5 0 0,-1 0 6,-2 0 0,-1 0 1,2 0-1,1 3 4,-1 3 0,3-2 0,-3 6 0,1-1 2,6 1 1,1 2-1,2 5-29,5 1 1,-1-1 0,7 1 16,3-1 0,1 1 1,4-1 14,4 0 0,-3-5 0,8-2 0,3-2-17,3-5 0,2 5 0,1-3 0,5 0-15,-4-4 1,-1-1-1,3 0 1,-1 0 10,-1 0 1,-1 0 0,-1 0 0,3 0-29,1 0 1,1-1 0,-7-4 0,0 0 5,0 1 0,2-3 1,-5-1-1,0-1 82,-2 2 0,0-6-51,6 1 1,-10-3 0,-1-3 2,-6 1 1,-1 5 0,0 0 21,0-1 0,0-3-8,0-1 0,0 7-2,0 2 0,3 8 85,2 0 1,-2 8-1,4 4 104,0 3-55,-5 3-109,7-1 1,-8 1-1,4 0 1,1 4-1,-3 4 1,-1-1 67,-2-1 1,5 6 0,1-5-101,-1 3 1,-4-5 66,-1 6-45,0 0 0,6 4 4,1-5 1,-2 5 0,-5-2-52,0 8 70,0-1-18,0 5 4,0-8 1,6 4 10,0 3-23,0 6-32,-6-11 16,0 5 1,0 0-1,0-2 1,0-1-1,0-2-2,0-3 1,-3 2 0,0-3 0,-3-3 10,1 0 1,-1-4 0,-2 6 0,-1-5 10,1-2 0,-2-1 0,1-6 0,1-2 16,1 3 0,-6-8 0,1-2 0,-3-1-6,-3-4 1,0-2 0,0-2 0,2 0-11,-3 0 0,2-2 1,0-4-1,0-8-6,-2-6 1,8 0-1,0-5 1,0 0-21,0-5 0,-3-3 1,8-1-1,4-2-15,-1 2 0,3-7 0,0-2 0,0 0 41,0 1 1,5-1 0,3 4-1,2-3 213,3-3-222,4 7 6,-1-5-7,10-1 0,-5 8 8,9-4 0,-8 3-32,8 1 1,-6 8 4,4-2 0,2 2-300,4-8 1,-4 7 104,-2-1 1,2 8-612,4-8 815,1 2 0,1-8 0,-2 2 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6:57.326"/>
    </inkml:context>
    <inkml:brush xml:id="br0">
      <inkml:brushProperty name="width" value="0.17143" units="cm"/>
      <inkml:brushProperty name="height" value="0.17143" units="cm"/>
      <inkml:brushProperty name="color" value="#008C3A"/>
    </inkml:brush>
  </inkml:definitions>
  <inkml:trace contextRef="#ctx0" brushRef="#br0">472 385 8046,'12'-2'0,"0"-4"-446,1-5 267,-5 2 0,6 0 0,-7 5 1,3-4-174,4-2 0,-5 6 505,3-1-34,-8-5 0,4 6-88,-8-8 1,-8 9-24,-4-3 1,-3 4 0,-3 2-26,1 0 0,-1 0 0,-1 2 0,-2 2 49,-3 1 0,-5 7 0,6-4 0,0 2-21,-3 3 0,5 3 0,-6 1 0,2 3-7,3 3 1,-3-2 0,2 6 0,1 0-14,3 1 0,7 1 1,1 6-1,-1 0 22,2 0 1,1-1 0,5 1 0,-2 0 31,2 0 0,2 6 1,2-2-1,2-3 38,4-6 1,4-2-1,7 0 1,1-4-36,-1-4 1,8 2 0,4-1-1,2-3-38,-1-5 38,3-1-8,-6-1 1,8-4-148,0-7 0,-1 0 0,3 0-134,4 0 175,-4 0 0,6-7 0,-8-6 48,0-1 1,-1-4-34,1 0 18,-7 0 74,-3 2-73,0-10-25,-6-2 202,7 1-77,-17-6 0,5 12-97,-8-8 251,0 0-204,-6-5-17,0 6 49,0-5-56,0 5 25,0-7 20,-8 8-118,-10-6 94,-1 6 0,-8-2-49,3 0 0,3 8 1,-8-3-1,-2 5-63,-2 1 1,-2 7 0,0 1 0,-2 2-136,-4 4 0,3-3 0,-7 1 232,2 2 0,-5 2 0,3 2 0</inkml:trace>
  <inkml:trace contextRef="#ctx0" brushRef="#br0" timeOffset="571">1 1136 7628,'0'-12'-1184,"0"0"1241,0 9 63,0-13 0,0 13-76,0-10 1,2 9 0,4-3-11,5-1 0,-1 7 1,2-5-1,3 1-49,6-1 0,1 5 1,5-6-1,0 1 23,0-1 1,2 1 0,6 5 16,0-5 0,-4 4 0,2-3 1,2 2-24,-4 3 17,4 0-13,-8 0-60,8 0 64,0 0 6,0 8-7,0-6-240,0 13 235,-8-13-2,6 14 1,-13-15-198,5 16 3,-8-8 117,1 0 1,-1 7-1,-1-4 1,-3 1-45,-1 0 0,-6 0 0,5-6 119,3 3 0,2 1 0,1 7 0</inkml:trace>
  <inkml:trace contextRef="#ctx0" brushRef="#br0" timeOffset="1138">1154 978 7444,'1'-9'-202,"5"3"-5,-4 4 274,6 2 0,-8 8-51,0 3 1,0 5 0,2 0 0,2-2-45,2-2 0,1-2 92,-1 8 0,4 0-53,7 0 0,1-4 0,-1-1 1,1-7-44,-1-5 1,1-1-1,-1 0-26,1 0 0,-1 0 0,1 0 0,-1 0-20,0 0 0,-5-1 0,0-4 0,1-2 6,3-4 0,-4 1 1,-1-8 33,3 0 1,-7 0-1,1 3 1,-2 1 35,0 2 0,0 7 0,-6-7 204,0-2 12,0 7-215,0-1 0,0 7 133,0-5-113,0 3 0,0-3-29,0 12 1,0 4 0,0 7-4,0 1 1,2-1 0,2 2-161,1-3 0,3-4 1,-2 0 60,6 1 0,3 4 0,3-3 112,-1-1 0,1 1 0,-1-3 0</inkml:trace>
  <inkml:trace contextRef="#ctx0" brushRef="#br0" timeOffset="1726">2271 996 6879,'0'-12'-562,"0"2"0,0 3 1204,0-5-567,0 8 1,-8-4 0,-3 8-66,-5 0 1,5 0 0,-1 0 0,-2 0 31,-1 0 0,-3 2 0,1 2 0,-2 2 17,-5-1 0,5-2 0,-4 1 1,3 3 11,3 3 0,1-4 0,3 4 0,3-1-25,2 1 0,2 3 0,6 3-59,0 2 1,0 0 0,0 0-18,0-2 1,2 1-1,4-4 4,6-2 0,3-5 0,3 3 0,-1-1-48,1-3 1,-1-4-1,1-1 30,-1 0 1,6-7 0,1-5 18,-3-3 1,-2 3 0,-3 0 0,-3-2-55,-1 0 0,-2 2 1,3-1 16,-1 0 0,-6 0 0,4 0 98,-3 1 1,-1 5 2,-6-5 83,0 9-136,0-5 154,0 8 0,6 3 0,0 2-109,-2 6 0,-2 0 1,-2 1-101,0 1 55,7-6 0,-3 8-334,8-3 314,0 5 0,3-7 0,-1 1-398,-3-4 227,1-1 205,5-6 0,1 0 0,-1 0 0</inkml:trace>
  <inkml:trace contextRef="#ctx0" brushRef="#br0" timeOffset="2596">2603 0 8004,'10'0'-591,"5"0"1,-11 2 615,8 4 1,-8 4-1,1 7-8,-3 1 1,0-1-1,2 1 57,2-1 0,0 6 0,-4 1 17,4-3-64,-4 6 0,7-5 0,-5 7 1,2 2-8,-2 2 0,0 2 1,0 0-1,1 0-22,-1-1 0,-2-4 0,-2-1 0,0 2 8,0 2 0,0 0 0,0-2 0,0-2 19,0 3-159,0 0 139,0-5 2,0 6-16,0-6 114,0 0-99,0 6-2,0-12 13,0 3 0,0-1 0,2 2 8,4-5-57,-4-1 45,6 7 1,-8-14-139,8 10 135,-7-11-1,7 7-1,0-10-3,-6 8 5,13-13-12,-13 4-57,14 0 1,-6-5 53,7 4 1,-5-3 1,-1-3 1,1 0-36,5 0 1,-5 0-1,0 0 0,-1-6 8,7 0 0,-3-1-2,-3 1 0,4 1-49,-5-7 49,-3 9 6,7-13 1,-7 7-1,4-9 19,-6 0 1,-4 8 0,-2-2-1,2-1 14,3 4 1,-3-7-1,4 4-15,-4-3 1,-2 3-1,0 1 9,0-3 19,0 6 39,0 1 164,0 7 0,0 13 0,0 6-142,0 0 1,0-5 0,0-4-49,0 5 0,2-1 1,2 5-24,2-3 1,5 2 0,-3-3 0,2 0-73,3-5 0,1-4 0,0 5 0,-3-4-466,3-2 520,1-4-33,3-1-287,-1 7 114,-7-5 13,6 7 102,-7-9-220,9 0 319,-1-9 0,-7 7 0,5-12 0,-5 3 0,8-5 0</inkml:trace>
  <inkml:trace contextRef="#ctx0" brushRef="#br0" timeOffset="2837">3109 612 6349,'18'0'0</inkml:trace>
  <inkml:trace contextRef="#ctx0" brushRef="#br0" timeOffset="3604">3651 332 7655,'0'-10'-1451,"0"3"1503,0-1 34,0 6-45,0-6 23,0 0-13,0 7-15,0-7 110,-8 8 13,6 0-94,-6 0 1,8 8-1,0 3 1,0 5-34,0 1 1,0 6 0,0 3 0,2-1-34,4 0 0,-4 7 0,6-4 0,-2 5-25,0 3 0,5-2 0,-5 1 0,0 0-2,2 0 0,-6 0 1,3 0-1,-1 1-16,2-2 1,-4-5 0,4 0 0,-4 0 1,-2-1 0,2 2 0,2-7-8,1-1 0,1 0 0,-6-1 0,0 3-103,0-4 1,-2 0 0,-2-2 78,-1-2 0,-3-4 74,2 0 0,4 0 0,-6 5 0</inkml:trace>
  <inkml:trace contextRef="#ctx0" brushRef="#br0" timeOffset="3916">3406 961 8035,'-9'-10'-977,"1"2"1085,8 8-399,0 0 0,2-5 360,4-1 1,3 0 0,9 6 0,-1 0-7,1 0 1,-1 0 0,1 0 0,-1-2-117,1-4 1,1 4 0,2-4 0,3 5-134,-3 1-10,6 0 206,-7 0-98,5 0 0,-2-6-309,0 0 397,1 0 0,1-2 0,2-1 0</inkml:trace>
  <inkml:trace contextRef="#ctx0" brushRef="#br0" timeOffset="4563">4332 909 7656,'-17'-2'-670,"-1"-2"1,1-2 667,-1 2 1,1 2-1,-1 2 44,1 0 0,-1 0 0,1 0 0,-1 0 44,1 0 1,-1 0 147,1 0-199,-1 0 0,3 2 1,1 2-1,5 4 10,1 2 1,-4-5 0,6 7 0,1-1 0,-3 0 0,6 4 1,-4-4-53,4 5 0,2 1 0,0 2 21,0-3 1,0-4 0,0 0-1,0 1-70,0 4 0,8-9 11,4-2 1,3 2 0,2-2 1,1-1 1,-6-4-41,-1-1 74,1-7-35,5 4 0,1-11 15,-1 8 12,-7-7-36,6 4 1,-13-3 15,9 0 56,-8 9-62,4-14 3,0 9 132,-7-11-64,7 10 0,-2-1 0,0 4 48,-2-6 11,-2 5-75,-2-1 1,0 8 16,0-7-1,0 4-7,0-5-34,7 8 0,-5 2 1,6 2-1,-2 4 0,2 0-26,1 1 42,-5 4-58,12-12 1,-12 13-6,7-9 1,-5 7 0,6-4-98,1 3 0,3-9 0,1 6 0,1-2 156,-1 0 0,1 0 0,7-6 0,2 0 0</inkml:trace>
  <inkml:trace contextRef="#ctx0" brushRef="#br0" timeOffset="4943">4681 350 8035,'18'-10'-449,"-9"-6"1,7 9 0,-6-7-1,1 4 945,1 3-480,-8 1 0,6 6 1,-7 2-1,3 4 54,-2 5 0,-2 1 0,-2 3 0,0 5 90,0 0-101,0-1-71,0 6 1,0 0 0,0 6-1,0-2 1,0 0 0,0 0 53,0 1-49,0-1 0,0 4 1,0-2-1,0-4 0,0 0 1,0-2-1,0 2-69,0 1 1,2-6 0,2 3-1,2-3-33,-3 2 1,0-1 0,-3-6-156,0 1 0,5-1 56,1 1 208,0-8 0,-6 5 0,0-4 0</inkml:trace>
  <inkml:trace contextRef="#ctx0" brushRef="#br0" timeOffset="5589">4507 786 6309,'-10'2'28,"4"4"-23,4-4 0,8 8 1,2-6 85,1 1 1,-3 1 0,6-6-65,2 0 1,1 0 0,1 0-1,3 0-2,-2 0 1,3 0 0,1 0 0,4 0-32,3 0 1,-5 0 0,6 0 0,0 0-36,-2 0 0,6 0 0,-4-2 0,2-2 21,-2-1 0,3 0 1,-9 2-1,0 0 8,2-3 0,-5-1 1,3 7-1,-4-2 12,-1-4 1,-1 5-1,1-5 11,-2 4 1,-3 2 107,-1 0-97,-9 0 11,5 0 1,-10 0 25,-4 0 0,3 6 0,-9 1-3,-2 4 1,5-5 0,-3 5-35,-2 2 0,1-3 0,-1 1 0,3 3 11,-3 2 0,6 1 1,0 1-2,1-1 1,5 0 0,-4 1 0,4-1-12,2 1 0,0-1-29,0 2 1,2-5-12,4-2 32,-4 3 1,13-13-40,-3 4 0,3-2 0,3 1 1,-1 1-345,1-3 355,-2 0-10,3-3 10,-2 0 1,1-6-21,-1 0 20,8-9-566,-5 13 581,5-13 0,-8-3 0,1-9 0</inkml:trace>
  <inkml:trace contextRef="#ctx0" brushRef="#br0" timeOffset="5797">5205 560 8035,'-9'-9'-434,"1"8"-1034,8-7 1468,0 8 0,0 0 0</inkml:trace>
  <inkml:trace contextRef="#ctx0" brushRef="#br0" timeOffset="6296">5450 716 8039,'9'8'-263,"-2"-6"-271,-7 6 534,0 0 1,0 1 0,0 9-1,0-1 1,0 2 9,0-3 0,7 7 0,-1 1 0,-2-1-74,-2 2 0,0-5 0,1 4 87,3-6 16,8 0-88,-12-1 30,6 2 0,-3-9 65,1 2-25,8-8-53,-12 4 1,7-8 3,-3 0 1,2-2 9,4-4 0,3-1 1,-5-6-1,2 1-262,-1-2 266,-7-2-4,12-2-419,-7 1 334,9-1 0,-1 1 1,-1 0-43,-5-1 145,5 8 0,-6-5 0,6 13 0,3-5 0,-10 7 0,7 0 0,-7 0 0,9 0 0,-8 0 0,13 0 0,-4 0 0</inkml:trace>
  <inkml:trace contextRef="#ctx0" brushRef="#br0" timeOffset="6626">5904 874 8039,'17'0'-517,"1"0"1,-1 5-1,1 1 1,-1-1 476,1-4 0,-3 1 0,-1 2 1,-3 2 74,3-2 0,-4-2 1,1-2 38,3 0 0,-4-7 41,1-5 0,-7-4-59,2-1 1,-4 4 0,-2 2-7,0-3 0,-2 7 0,-4 0-44,-6-2 1,-3 7 0,-3-4-37,0 4 0,1 2 0,0 0 27,0 0 0,-1 0 0,1 0 94,-1 0 1,1 8 0,1 4-45,5 3 0,1 3 0,6 1 0,-2 2-22,2 3 1,-4-1 0,3-6 0,1 1 10,2-1 1,2 1 0,0-1-1,2 2 33,4-3 1,-3-4 0,7 0 0,0 0-24,0-3 0,-2 1 1,7-7-1,-4 3-11,3-2 0,2 4 0,3-2 0,2-1-236,3-4 0,-2-1 0,-4 0-581,0 0 782,-1 0 0,9-7 0,1-4 0</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7:05.030"/>
    </inkml:context>
    <inkml:brush xml:id="br0">
      <inkml:brushProperty name="width" value="0.17143" units="cm"/>
      <inkml:brushProperty name="height" value="0.17143" units="cm"/>
      <inkml:brushProperty name="color" value="#008C3A"/>
    </inkml:brush>
  </inkml:definitions>
  <inkml:trace contextRef="#ctx0" brushRef="#br0">245 350 6523,'-10'2'-55,"4"4"0,4 5 104,2 5 0,0 3 1,0 3-1,2 3-17,4 2 0,-4 0 0,4 4 0,-4-2-37,-2 2 0,0 1 0,0-1 1,0-4-18,0-2 1,0 4-1,0-4 1,0 1-54,0-1 1,0-2-1,0-5-78,0-1 0,0-5 1,-2-3 152,-4-1 0,-4-2 0,-7-6 0</inkml:trace>
  <inkml:trace contextRef="#ctx0" brushRef="#br0" timeOffset="513">18 437 7761,'-6'-17'0,"0"-1"-185,2 1 0,2-6 1,2-1-1,0 1 1,0-2 1,8 5-1,3-5 198,5 0 0,7 6 1,1-5-1,-3 7 20,-2 5 0,5-1 1,-1 7-1,0 2-2,2 2 1,1-4 0,5 0 0,-4 2-18,-2 3 0,4 1 0,-4 0 0,3 0 14,3 0 0,-4 0 0,2 1 1,0 5-15,-2 6 1,4-2 0,-6 1-1,1 3-5,-1 1 0,4 3 0,-4 1 1,0 3-12,1 1 1,-1 2 0,-4-4 0,3 3-5,-3-3 1,-2 4 0,-3 1 0,-3-1-2,-1 0 0,-8 4 0,2-4 0,-5 1 7,-1-1 0,-1 0 1,-5-4-1,-4 5 22,0 1 0,-5-6 1,3 4-1,-5-1-13,-6-1 0,3 6 0,-5-6 0,2 1 6,-2 1 0,1-6 0,3 6 0,-5-1 9,-1-1 0,-2 0 0,-4-5 0,2-1-14,2 1 1,2-3 0,-4-1-1,4-5 0,2-1 0,-5 4 1,7-6-1,2-2-35,1-2 0,3-2 1,-1 0-1,1 0-109,0 0 0,-1 0 0,1 0-107,-1 0 0,1-9 76,-1-2 1,9-4 163,3-3 0,12 1 0,3-1 0</inkml:trace>
  <inkml:trace contextRef="#ctx0" brushRef="#br0" timeOffset="1259">1292 822 7753,'-7'-10'-399,"2"0"1,-6 6 275,-2-3 0,-3 3 1,-2 4 130,1 0 0,0 0 1,-1 0-1,1 0 4,-1 0 1,1 7 0,-1 3 42,1 0 0,-1 5 0,3-3-8,3 4 1,-1 1-1,7 0 1,0-1-6,-2-4 0,6 2 1,-5-1-1,7 2-40,0 3 1,0-1-1,0 1-38,0-1 1,5-5-1,3-3 5,2-1 0,-4-2 0,4-6 0,5 0 0,0 0 5,3 0 0,-8 0 0,3 0 0,0-2-38,3-4 0,2 2 1,-1-7-1,1-3 56,-1-1 1,-1 3 0,-3 0-1,-3-1 25,-2-3 0,3 5 1,-5-1-4,-2-2 1,-3 5 1,-1-3 35,0 0-11,0-5-6,0 7 1,0 4-1,0 12 41,0 6 0,3-2 1,0 1-55,4 3 1,-1 1 0,-1 3 0,3-3-33,2-3 0,-4 4 0,4-5-107,5 5 1,0-7-1,3-1 1,-2-2-19,3 0 1,-8 0 0,1-6 0,2 0-172,1 0 307,-5 0 0,5-8 0,-5-2 0</inkml:trace>
  <inkml:trace contextRef="#ctx0" brushRef="#br0" timeOffset="1783">1589 1 6250,'10'11'185,"-2"-1"-91,0-2 1,-8 5 0,8-1-38,1 4 0,-7 3 1,5 2-37,0 3 0,-4-1 0,3-4 0,-2 5 0,0 3 19,2 0 0,0 6 0,-4-6 0,0 2-57,4 0 1,0 0 0,-6 6 0,0-2 35,0-4 1,6 4 0,1-3-1,-3 1 10,-2-2 1,-2 4 0,0-6 8,0 0-30,0 6 1,0-12-1,0 7 24,0 5-11,0-8-26,0 8 31,0-14-2,0 6-82,0-7 74,0 7-3,0-6-1,0 7-169,0-17 0,0 7 161,0-6-300,0-1 122,7 7 13,-5-15 102,6 8 28,0-9-57,-7 0 49,6 0-98,2 0 137,-7 0 0,13-9 0,-5 0 0</inkml:trace>
  <inkml:trace contextRef="#ctx0" brushRef="#br0" timeOffset="2414">2165 926 6566,'8'-9'-346,"-6"-7"672,4 4-120,-4 5 1,-2-9-80,0 7-119,0-1 1,-6 0-238,-1 4 81,-6 4 220,4-5-15,-1 7 0,-5 0 0,4 0 14,3 0-62,-9 0 54,8 0-12,-9 0-11,0 0 11,2 0-8,5 0 21,-3 0-153,3 7 138,-5-5-31,-2 14 1,6-12 0,3 7 0,0 3-3,6 1 0,0 3 0,3-1-12,0 1 1,0-1 0,0 1-31,0-1 1,9 1-3,3-1 1,3-1 4,3-5 1,-2-3 0,2-8 12,0 0 0,-6 0 1,-2-2-29,4-4 0,2-3 0,2-9 14,-2 1 1,-3 5 0,-1 1 113,1 5 0,-3-8-46,0 2 0,-3 5 8,5 1-28,-8 4-27,4 2 1,-7 2-1,3 4-8,2 5 0,-1-1 0,-2 2 0,0 1-5,3 3 0,1-5 1,-1 1-182,6 2 0,-1-7 0,-3 1-92,0 0 1,7-7 288,-5 6 0,7-14 0,-1-2 0</inkml:trace>
  <inkml:trace contextRef="#ctx0" brushRef="#br0" timeOffset="2942">1677 595 6563,'0'9'-37,"0"-1"0,7-8 103,5 0 1,4 0 0,1 0-40,-1 0 1,3 0 0,-2 0 0,3-2 23,2-4 1,-1 4 0,2-4 0,-4 5-17,-1 1 1,4 0 0,3 0-1,1 0-19,-1 0 1,7-6 0,-6 0 0,1 2-15,-3 2 0,2 2 0,-3-2 0,-2-2-22,-1-2 0,-4 1 39,2 5-353,-8 0 102,-2 0 1,-10 5 0,-2 3 231,-2 2 0,-7-6 0,2 4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06:38.994"/>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17143" units="cm"/>
      <inkml:brushProperty name="height" value="0.17143" units="cm"/>
      <inkml:brushProperty name="color" value="#008C3A"/>
    </inkml:brush>
  </inkml:definitions>
  <inkml:trace contextRef="#ctx0" brushRef="#br0">2061 402 6594,'-17'0'0,"5"2"0,0 4 0,7-4 0,-7 3-79,-2-3 0,5-2 0,-3 0 293,-2 0 0,-1 2-93,-3 4 1,1-4 24,-1 4 1,1-2-25,0 2 0,-1-5-46,1 5 1,-1-4 0,1-2-12,-1 0 0,7 6 0,-1 0 2,-2-2 1,-1 0-1,-3 0 4,1 1 0,-1 3 1,1-4-18,0 2 0,-1 5 0,3-3-10,3 2 0,-2-4-19,8 5 0,-5 1 14,5 5 0,0 1 10,6-1 1,6 1-1,2-3 35,1-3 0,-3 4-31,6-5 1,-6 3 0,3-1 21,-1-1 1,6-2-33,-3 1 1,5 3 0,1-8-9,1-2 1,-6-2-1,-1-2 1,3 0 21,1 0 1,3 0 0,-1 0 0,1 0-23,-1 0 0,1 0 0,-1 0-28,1 0 1,-7 0 0,1 0 14,1 0 0,-3 0-126,2 0 0,-6 0-349,5 0 1,-5 0-175,6 0 1,-7 0 237,7 0 1,0 0 0,3-2-1,-1-2 389,-2-2 0,-1-8 0,7 5 0,-1-9 0</inkml:trace>
  <inkml:trace contextRef="#ctx0" brushRef="#br0" timeOffset="691">2271 542 6594,'9'0'-61,"-1"-2"703,-8-4-493,8 4 1,-4-6 7,7 8 1,1 0-105,6 0 1,-7 0-1,1 0 1,1 0-17,3 0 1,1 0 0,1 2-37,-1 4 1,1-2 0,-1 5 0,1-1 29,-1-4 1,-1 6-1,-3-1 1,-3 3-62,-2 0 1,3-6-1,-3 3 1,0 1-94,0 0 1,-3 1-46,-5 7 0,0-1-20,0 1 169,-7-9 0,3 5 0,-6-6 0,0 0-18,1-1 0,3-1 0,-4-4 13,2 4 0,1-4 122,1 4-32,4-4 1,-6-4-1,6-2 14,-4-2 1,4-8-43,-3 3 0,3-5 0,2-1 26,0-1 0,0 1 0,2 1 0,2 3-40,1 1 1,9 0 0,-4-5 0,1-1-30,1 1 1,-6 1-1,5 3 1,1 1-76,-2-1 1,5 5 0,-5 0-221,0 0 1,-1 6-122,-3-3 1,2 5 420,4 5 0,3 5 0,-5 8 0</inkml:trace>
  <inkml:trace contextRef="#ctx0" brushRef="#br0" timeOffset="1067">2969 611 6998,'10'0'240,"-2"2"153,-8 4 0,0-2-344,0 8 1,0-1 0,0 7 16,0-1 1,0 1-261,0-1 1,0 1 0,2-1-83,3 1 0,-3-7 0,4 1-486,-4 1 762,-2-5 0,0 0 0,0-8 0</inkml:trace>
  <inkml:trace contextRef="#ctx0" brushRef="#br0" timeOffset="1300">2987 419 7569,'6'-17'-12,"-1"-1"0,1 1-56,-6-1 0,0 7-363,0-1 165,0 8 0,0-2-196,0 12 462,0 4 0,-8 7 0,-1 1 0</inkml:trace>
  <inkml:trace contextRef="#ctx0" brushRef="#br0" timeOffset="3337">4489 611 7340,'17'0'-629,"1"0"912,-9 0-143,-1 0 159,0-7-155,-6 5-1,5-6 167,-7 8-118,0 0-180,0-8 0,-1 6 44,-5-4-174,4 4 66,-14 2 0,14 2 50,-3 4 0,-5-4 1,0 6-73,0 0-70,-5-6 168,5 13-22,0-13 0,-5 12 0,5-7-9,1 3 0,-7-4 6,4 6 1,3-7 5,-3 7-6,0-8 69,3 11 0,-5-11-59,8 8 48,0-8 0,1 6 66,-1-5-107,0-3 62,6 14 1,0-12-37,0 7 0,0-5 18,0 6 1,2-2 0,2 3 12,2-1 1,7-6 0,-1 3 0,3 1 87,3 0-268,-1-6 114,1 3 1,-1-7 0,1 0-125,-1 0 1,1 6 25,-1 0 0,1 0-359,-1-6 316,0 0-18,1 0 1,-1 0-214,1 0 95,-1 0-146,9 0 0,-7 0 416,4 0 0,4-8 0,1-2 0</inkml:trace>
  <inkml:trace contextRef="#ctx0" brushRef="#br0" timeOffset="5446">6811 629 7238,'12'-10'109,"-2"2"1,-1 3 10,1-1 0,-4 0 0,6 6-13,1 0 1,3 0 0,1 0 0,1 0-4,-1 0 0,1 0 0,-1 0 1,0 0-40,1 0 0,1 0 0,3 0 1,1 2-50,-2 4 0,-1-2 0,-3 5 0,-1 1-85,-5 0 0,5-4 1,-6 5 6,-1 3 0,1 1 0,-6 3 0,2-1-43,-2 1 1,-2-7 0,-4 1-9,-4 2 1,-4-1 0,-5 1 0,1-5 52,2-1 1,1 0-1,-7-4 56,1 2 1,-1-1-62,1-5 1,-1 0 67,1 0 1,5 0 0,3-1-22,1-5 1,2 2 0,6-8 14,0-1 1,0 3 0,0-2 0,2 1 12,4 1 0,-2-6 1,5 5-1,1-5-15,0-1 0,-1 5 0,5 0 44,-2-1 0,-7 3 0,7-1 0,2-1-6,1 2 1,-3 0 0,-1 7-220,3-3 1,2-2-1,1 4-120,1-2 0,-1 0 0,0 6 306,1 0 0,-1-7 0,1-3 0</inkml:trace>
  <inkml:trace contextRef="#ctx0" brushRef="#br0" timeOffset="6969">8959 419 7342,'10'-7'651,"-2"5"-550,-8-6 0,0 16 0,-2 3 0,-2 5-52,-2 1 0,0 1 0,6-1 1,0 1-66,0-1 0,0 1 0,0-1 0,0 0 27,0 1 1,0-1-745,0 1 0,0-1 733,0 1 0,8-1 0,2 1 0</inkml:trace>
  <inkml:trace contextRef="#ctx0" brushRef="#br0" timeOffset="7144">8942 192 7423,'0'-9'-383,"0"1"0,-8 8 1,-1 0-1</inkml:trace>
  <inkml:trace contextRef="#ctx0" brushRef="#br0" timeOffset="8745">11143 384 7116,'0'-17'-232,"0"-1"0,0 7 495,0-1-237,-8 1 1,4 1 0,-8 2 49,-1 0 0,-3 6 1,-1-3-1,-1 3-115,1 2 1,-1 0 0,1 0 0,-1 0 40,1 0 1,-1 0-1,1 2 1,-1 1 9,1 3 1,0 6 0,1-4 0,2-1 1,3 1 1,-1 6 0,-5-3 25,-1 5 0,9-4 0,3-1 16,4 3 0,4-5 0,4 1-25,5-2 1,-1 4 0,2-7-1,1-1 12,3-2 1,1 4-1,2 0 1,3-2 3,1-2 0,0 4 0,-5-1 0,-1 1 33,1 2 0,-1-4 1,3 7-1,1 1-31,2-2 1,1 5 0,-7-3-1,1 2-39,-1-3 0,0 5 1,1-7-1,-1 3-15,1 0 1,-3-6-1,-3 5-8,-6 3 0,2-5-27,-3 3 1,-7-2 0,-9 1 0,-5-5-87,-1-4 0,-3-2 1,-1 0-1,-2 0-90,1 0 1,1 6 0,0 0 0,-3-2-101,3-2 1,-4-2-1,2 0 316,1 0 0,3 0 0,1 0 0</inkml:trace>
  <inkml:trace contextRef="#ctx0" brushRef="#br0" timeOffset="9200">11125 454 7266,'0'-9'-720,"0"-1"1267,0 4-376,0 4 0,-2-6-42,-4 8 0,2 0-101,-7 0 0,5 0-1,-6 0 1,6 2 0,-5 4-17,-3 6 1,1 3-1,-1 3 1,2-1-6,-1 1 1,-1-1 0,1 1 0,1-1 16,-2 0 0,-1 1 1,-3-1-1,3 1 32,3-1 0,-3 1 0,3-1 0,-3-1 105,-3-5 1,7 3 0,-1-6 15,-2 1 1,1-3 0,-1 4-13,2-2 0,7-2-203,-7-6 0,6 0-946,-5 0 985,-1 0 0,-6 7 0,1 3 0</inkml:trace>
  <inkml:trace contextRef="#ctx0" brushRef="#br0" timeOffset="7682">9606 437 6495,'-8'-16'904,"-2"3"-761,0 1 1,-5 8 0,3-2-167,-3 4 0,-3 2 0,1 2 2,-1 4 1,1 4 0,-1 7 34,1 1 1,0-1 0,1 1 37,4-1 1,3 1-1,5-1-33,-2 1 1,0-1 0,6 0-18,0 1 1,2-3 0,2-1-5,2-2 0,7-8 0,1 1 0,5-3-1,5-2 0,-1 0 0,-4 0 0,3 0 9,1 0 1,2-2 0,-3-1-1,1-5 55,-2-2 0,-1 4 1,-5-5-1,-1-1-32,-3 2 0,-5-5 0,4 3 0,-2-3-25,-4-3 0,3 6 0,-1 1 1,-2-3 3,-2-1 0,-4-1 1,-2 3-1,-4 3-27,-1 2 0,-3-4 1,-5 5-1,-1-1-97,1 0 0,-1 2 0,1 6 0,-1 0-83,1 0 1,-1 0 0,1 0 0,1 2-285,5 4 1,-5-2 482,4 8 0,5 7 0,-1 8 0</inkml:trace>
  <inkml:trace contextRef="#ctx0" brushRef="#br0" timeOffset="8238">9903 367 7341,'17'0'-1425,"-5"0"1507,-1 0 1,-5 2 417,6 4 0,-8-2-364,1 7 1,3-5 0,-2 6-53,-2 1 0,4 3 0,-2 1-32,-3 1 1,1-1-1,0 1-93,2-1 1,0 1-38,-6-1 1,0-5 52,0-1 107,0-7-72,0 4 0,-6-10 0,0-4 16,2-5 1,2 1 0,2-2-19,0-1 0,0 3 0,2-2-29,4-1 1,-2-1-1,8 1 1,-1 1-22,-1-2 0,5 1 1,-3-1-1,4 2 15,1-1 0,1 3 0,-1 0 0,1 3 8,-1 3 0,0 0 0,1 0 0,-1-2 36,1 2 0,-1 2 0,1 2 84,-1 0 1,1 2 0,-1 4-45,1 6 1,-3-2 0,-1 1-51,-3 3 0,-5 1 0,4 3-88,-2-1 0,-3 1 0,-5-1-159,0 1 0,0-7 1,0 1-741,0 1 980,0-5 0,8 8 0,2-7 0</inkml:trace>
  <inkml:trace contextRef="#ctx0" brushRef="#br0" timeOffset="5929">7632 611 7468,'18'10'-152,"-1"-4"1,1 2 0,-1-2 209,1-3 1,-1-1 0,0-2 70,1 0 1,-6 0 0,-1 0-204,3 0 0,1 0 152,3 0 0,-1 0-54,1 0 1,-1-5-1,-1-3 20,-5-2 0,-1 4 1,-6-5-85,2-3 0,0 4 53,-6-1 0,0-1-7,0-5 0,-8 7 0,-4 4 2,-3 4 1,-3 2 0,1 0-1,-1 0 15,1 0 0,-1 0 0,1 2 1,-1 2 3,1 2 0,-1 5 0,1-3 1,0 2 20,-1 3 0,3-3 0,1 2 69,2 1 0,3 3 5,-3 1 0,4 1-58,8-1 1,2 1-65,4-1 0,4-7 1,7-2-1,1-3-158,-1 1 1,2 0 0,3-6 0,3 0-162,2 0 1,2 2 0,6 2 0,0 2 318,0-2 0,8-2 0,1-2 0</inkml:trace>
  <inkml:trace contextRef="#ctx0" brushRef="#br0" timeOffset="6651">8558 594 7569,'10'-8'-304,"-3"4"-57,-7-7 1,0-1 0,0-5 712,0-1 1,-2 8 0,-2 3-171,-1-1 1,-9 6-133,2-4 0,-3 4 0,-3 2-47,1 0 1,-6 2 0,-1 2-8,3 2 1,2 5-1,1-3 1,1 2 30,-1 3 0,1-3 1,-1 2 15,1 1 0,-1 3-99,1 1 0,7 1-8,4-1 1,6-7 0,4-2 0,4-2 0,2-1-19,3-1 0,3-2 0,3-2 1,3 0 24,1 0 1,0 0-1,-5 0 14,-1 0 0,1 0 1,-1-2 29,0-3 0,-1 1 1,-2-6-1,-5 0 96,-1 1 1,0 3 0,-4-6 68,2-2 1,5 5 0,-5-3 79,-2-1 1,-2 3 264,-2-2-1,0 1-318,0 1 0,0 4-166,0 12 1,0 4 0,0 7 0,0 0-43,0 1 1,0-1 0,0 3 0,0 3-39,0 6 1,-2-2 0,-2 2 0,-2 3 45,2 1 0,2 1 0,0-1 1,-1-2 8,-3-1 0,0-3 0,6 4 0,-2-4 8,-4-2 0,4 4 1,-6-5-1,3-3-20,-1-2 0,-2-1 0,4-1 8,-2 1 1,-5-7 0,3-1 0,0 0-11,0-1 1,-5-5-1,1 2 1,-3-4-10,-3-2 1,1 0 0,-1 0 0,1 0 29,-1 0 1,1-6 0,-1-1 0,1-3-29,-1-4 0,7-1 1,-1-3-1,-1 3-73,-3 3 1,6-3 0,3 3-1,1-4-23,0-1 0,0-1 1,6 1-1,0 0-186,0-1 1,0 1-1,2-1 316,4 1 0,4-1 0,7-7 0,1-2 0</inkml:trace>
  <inkml:trace contextRef="#ctx0" brushRef="#br0" timeOffset="3933">5292 769 6260,'0'-12'363,"0"0"0,0 6-236,0-5 0,-2 7 0,-2-4-6,-2 0 0,-1 6 7,1-3 1,-4 3-111,-7 2 0,-1 6 0,1-1 0,1 1-15,5 2 1,-5-6-1,4 6 1,-3-3 141,-3 1-113,9 8 18,-7-12-218,14 13 174,-13-13 0,13 14-21,-4-5 0,4 5 18,2 1 13,0 1-4,0-8-31,8-3 30,-6 1 0,13-6-37,-13 6 38,14-8-9,-14 0 1,13 8 1,-13-6 1,14 5-6,-5-7 0,5 0-60,1 0 0,-5-2 57,-1-3 4,1 3-20,-2-6 51,5 0 1,-7 4 2,4-7 1,-3 5 140,-3-6-160,-4 8 1,6-5 0,-8 3 101,0-6-96,0 4 1,0-1 22,0 3 3,0 4-19,0-6-13,0 8 93,0 0-110,8 0 30,-6 0-5,5 0-46,-7 0 49,8 0 1,-4 8-165,8 3 58,-8-3 0,9 2 98,-7-4-27,8 3 17,-12 1-33,13-2-357,-5-8 148,-1 0-242,7 0 165,-6 0 17,7 0 160,1 0-339,-1 0 184,1 0 288,-1 0 0,0-8 0,1-2 0</inkml:trace>
  <inkml:trace contextRef="#ctx0" brushRef="#br0" timeOffset="4467">5694 105 7569,'0'-18'-1593,"0"1"1365,0 0 228,0 7 0,0-6 256,7 7 1,-5-1-208,6 2 1,-8 8 506,0 0 1,0 8-437,0 4-54,0-5 54,-8 9-31,6-6-13,-5 7-55,7 0 1,0 1-1,-2-1 77,-4 1-71,4 7 1,-6-4-1,8 7 1,0-1-1,0-2 1,0 2 217,0 0-196,0-5 49,0 11-42,0-14 2,0 14-8,0-14 23,0 14-22,0-13 24,0 5-79,0 0 64,8-5 0,-6 5-91,6-8 86,-8 9 1,0-7-7,7 6-15,-5-7 12,6-1 16,-8 1-35,8-9 171,-6 7-162,6-6 0,-6 1 37,3 1-11,-3 0-9,6-3-3,-8 7 170,8-14-160,-6 5 50,6 1-184,-8-6 152,0 6-7,0-8-185,7 0-5,-5 0 183,6 8-27,-8-6-548,0 5 246,0-7-250,0 0 1,8 8 0,1 2-1</inkml:trace>
  <inkml:trace contextRef="#ctx0" brushRef="#br0" timeOffset="1739">3406 349 7339,'0'-9'-588,"2"1"1194,4 8-448,-4 0 0,7 0 0,-5 2-90,2 4 1,0 3 0,-6 9 0,0-1-64,0 1 1,0 1-1,0 3 1,0 3-2,0 2 1,0-6 0,0 5 0,0-3 17,0 0 1,2 6 0,2-5 0,1-3-49,-1-2 1,0 1 0,0 1-123,2 2 0,0 1 1,-6-7-206,0 1 1,6-1 4,-1 0 0,3-7 348,-2-4 0,4 4 0,7-1 0</inkml:trace>
  <inkml:trace contextRef="#ctx0" brushRef="#br0" timeOffset="2217">3284 681 7340,'9'0'-792,"-1"0"1095,-8 0 837,0 0-1044,8 0 1,-4 0-1,7-2 1,3-2 0,1-1 0,3-1 0,-1 6 0,1 0-36,-1 0 1,1 0-1,-1 0-159,1 0 31,-1 0 0,1 0 150,-1 0-237,-7 0-14,5 0 207,-13 0-357,14 0 159,-14 0-61,13 0 209,-13 0-361,14 0 166,-14 0-147,13 0 1,-11 0-316,8 0 668,-1 0 0,7 0 0,-1 0 0</inkml:trace>
  <inkml:trace contextRef="#ctx0" brushRef="#br0" timeOffset="2599">3860 681 5966,'10'0'1830,"-3"0"-1494,-7 0 0,2 0 33,4 0-258,-4 0 99,6 0-96,-8 0 109,0 0-229,0 8 1,0-4-1,0 8-29,0 1 1,0-3 0,0 1-348,0 3 334,0-6 0,0 7-18,0-3 101,0-4-785,0 7 311,0-13 146,0 14-28,0-14 0,0 7 321,0-3 0,8-4 0,1 6 0</inkml:trace>
  <inkml:trace contextRef="#ctx0" brushRef="#br0" timeOffset="2828">3947 489 7265,'8'-17'-1007,"-6"5"2017,4 0-696,-4 9-503,-2-5 154,0 8-376,0 0 190,-8 0 0,6 8 221,-4 3 0,-4 5 0,1 1 0</inkml:trace>
  <inkml:trace contextRef="#ctx0" brushRef="#br0" timeOffset="10362">9029 1520 6175,'-2'-10'131,"-3"4"1,1 4 0,-8 2-9,-2 0 1,5 0 0,-3 0-72,-1 0 1,3 0 0,-2 0 0,-1 0-16,-3 0 1,4 2-1,-1 2 1,-5 2-3,-3-2 0,-2 5 0,5 1 1,-1 2-8,-4-1 0,3 1 0,-5 5 0,2 1 30,-1-1 1,1 3-1,6 1 173,-1 2-203,8 1 1,-5-1 0,5 2 0,-1 0 30,-1 1 0,8-1 0,-2-4 0,4 2 15,2-1 0,0-3 0,0-1 0,0-1-10,0 1 0,6-1 0,2-1 1,2-3 8,3-1 1,-3-2-1,2 3 1,1-3-45,3-2 1,1 3 0,1-5 0,-1 0-50,1 2 0,-1-6 0,0 3 0,1-3-188,-1-2 0,1 2 0,-1 2 1,1 2-173,-1-2 1,1-2 0,-1-2 0,1 0 379,-1 0 0,1 0 0,-1 0 0</inkml:trace>
  <inkml:trace contextRef="#ctx0" brushRef="#br0" timeOffset="10853">9414 1537 7569,'9'0'148,"-1"0"-65,-8 0 65,0 0 0,0 8-88,0 3 0,0 5 1,0 1-1,0 1-65,0-1 1,0 1 0,0-1 0,0 1 46,0-1 0,0 1 1,0-1-1,0 1 2,0-1 0,0 1 0,2-3 0,2-1 28,2-3 0,-1 1-15,-5 5 1,2-5-16,4 0 1,-2-8-1,6 3 1,0-1 8,-1 0 0,3 0 0,5-6 3,1 0 1,-1 0 0,1 0 0,-1 0 7,1 0 0,-1 0 1,1 0-67,-1 0 0,1 0 0,-1 0-167,0 0 1,-5 0 0,0 0-139,1 0 0,-3 0-200,2 0 1,-7 0-29,7 0 0,-8 2 537,2 4 0,4-5 0,-1 7 0</inkml:trace>
  <inkml:trace contextRef="#ctx0" brushRef="#br0" timeOffset="14168">13780 1537 7385,'17'0'-608,"-5"0"0,-3-2 732,-1-4 1,-2 2-51,-6-7 0,2 7 1,2-4 24,2 0 1,-1 4 0,-6-5-4,-5 1 0,4 0 0,-6 4-64,0-1 1,-1-1 0,-9 6-39,1 0 0,-3 0 0,1 2-5,1 3 1,-3-1-1,9 6 1,-1 0 2,1-1 0,-1-3 1,5 6-1,0 1 1,0 3 1,-3-4 0,5-1 8,2 3 1,2 1-1,2 3 26,0-1 0,0-5 71,0 0 0,8-3 1,3 3-21,5-6 1,1 2 0,1-3 65,-1-1 0,1-2 1,1 0-79,4 4 1,3-4 0,3 4-1,-8-2-65,-7 1 0,1-3 1,-3 4-1,3-2-111,3 2 0,-3-2 1,-1 5 78,-2-1 0,-7 4 0,5-4 0,-2 1 0,-2-3 0,-6 6 10,0 1 0,0-3 1,0 2 31,0 1 0,-8-3-17,-4 2 1,-3-8 0,-3 3 74,1 1 1,5-6-1,1 4-7,-3-4 1,-2-2 0,-1 0-54,0 0 0,-1 0 0,1 0 0,-1 0-24,1 0 0,-1 0 0,1 0 0,-1 0-68,1 0 1,-1 0-1,1 0-23,-1 0 1,7 0 0,-1 0-104,-1 0 0,5-2-344,2-4 1,6 4 551,6-4 0,4 4 0,7 2 0,0 0 0</inkml:trace>
  <inkml:trace contextRef="#ctx0" brushRef="#br0" timeOffset="17847">17447 1135 7385,'18'0'-149,"-1"0"0,-5 0 332,-1 0 1,1 0-37,5 0 1,1 2 0,-1 2-59,1 2 1,-7 2 0,1-4 0,2 3 11,1 3 0,3-4 0,-1 6-19,1 1 0,-1-3 0,-1 1 0,-3 1-64,-1-2 1,-6 5-1,5-3 1,1 4-38,-2 1 1,-1 0 0,-5 1 0,2-1-27,-2 1 1,4 5 0,-2 0 0,-3-1-3,-1-3 1,-2 4 0,0 1-41,0-3 1,0 4-1,0-1 1,0-1-1,0 0 54,0 0 0,0 7 0,0-5 0,0 0 40,0 0 1,0 4 0,0-5 0,0-3 16,0-2 0,-5-1 1,-3-1-1,0 1 37,0-1 0,-5 1 0,1-1-39,-4 1 1,1-7-1,1 1 1,3 0-1,-3-3 1,4 5-1,-1-6-12,-3 1 0,-1 3 0,-3 3 0,1-1 2,-1-2 0,7-6 1,-1 3 22,-2-1 1,5 4 0,-3-7 0,0 1 0,1 0 25,-1 0 0,8 2 0,-3-4 287,-1 1 41,6 1-152,-6-6-339,8 0 46,-8 0-1487,6 0 1543,-5 0 0,-1 0 0,-2 0 0</inkml:trace>
  <inkml:trace contextRef="#ctx0" brushRef="#br0" timeOffset="15714">15823 1659 7116,'10'-2'-657,"-3"-2"1219,1-1 0,-6 1-419,4 10 0,-4-3 0,-2 9 1,0 2-69,0 1 0,0 3 0,0-1 0,0 3 37,0 3 0,0-2 1,2 6-1,2-1-299,2-5 0,-1 4 1,-5 0-1,0 1 55,0-1 0,0-2 1,0-5-1,2-3-106,4-3 1,-4 3-248,4-3 1,-4-2 484,-2 1 0,0-7 0,0 4 0</inkml:trace>
  <inkml:trace contextRef="#ctx0" brushRef="#br0" timeOffset="16084">15823 1624 7569,'17'-5'-227,"1"-1"1,-3-2 54,-3 2 1,4 2 0,-5-5-1,5-1 1,1 2 369,1 0 0,-1 1 0,1 3 0,-1-2-171,1 2 0,-1 2 0,0 4 30,1 4 1,-1-4 0,1 5 3,-1 1 1,1-4 0,-3 8 0,-1-1-5,-2-1 1,-3 6 0,3-5-36,-6 5 0,1 1 0,-1 1-49,-2-1 0,-8-5 0,-4-1 1,-1 1 35,-5-2 1,-1 3-1,-3-7 1,1 0-46,-1 2 0,1-4 0,-3 5 0,-1-1-23,-2-4 0,-2-2 1,3-2-1,-1 0-22,2 0 1,1 0 0,3 0-216,-1 0 0,7 0 296,-1 0 0,0 0 0,-5 0 0</inkml:trace>
  <inkml:trace contextRef="#ctx0" brushRef="#br0" timeOffset="16447">16294 1188 7569,'10'-18'-33,"0"3"1,-6 1-76,2 3 1,-1 5 275,-5-6 0,2 8-64,4-2 0,-4 6 0,6 4 74,0 2 1,-4 8 0,5-3-81,-1 5 0,0 1 1,-4 3-1,1 1 16,-1 2 0,-2 3 0,-2-5 1,2 2-81,4-1 1,-4 3-1,4-2 1,-4-2-44,-2-1 1,0-3 0,0 1-1,2-1 34,3 1 0,-3-1 0,4 1 0,-2-1-291,2 0 1,-4 1 0,6-1 47,-1 1 1,-5-6 0,6-3 0,-2 1-183,0 0 1,5-5 0,-3 7 399,2 2 0,2 1 0,5 3 0</inkml:trace>
  <inkml:trace contextRef="#ctx0" brushRef="#br0" timeOffset="17030">16696 1607 7116,'8'10'-335,"2"-3"1,5-5 0,-1 2 577,-3 2 0,-5 0 0,6-6-41,1 0 0,-3 6 0,2-1-63,1-1 0,3-2 0,1-2-77,1 0 1,-1 0 0,1 0-45,-1 0 1,1 0 0,-3-2-1,-1-2 36,-3-1 0,-1-3 0,4 4-88,-3-2 1,1-5 0,3 3-18,-3-2 0,-4 4 0,-8-5-5,0-3 1,0 4-78,0-1 0,-2 1 75,-4-2 1,-4 5-1,-7 7 15,0 0 0,-1 0 0,1 0 0,-1 0 15,1 0 0,-1 0 1,1 1-1,-1 3 39,1 2 1,-1 6 0,1-4 1,-1 1 1,7-3-1,1 6 1,0 1-11,1 3 1,-1 1-1,-2 1 1,6-1 133,5 1 1,1-1 0,0 1-100,0-1 1,0-5 0,0-1 11,0 3 1,5-4 0,3-1 0,2-1 0,1-2 32,-1 2 1,13-6 0,-1 4 9,3-5 0,0-1 0,-5 0 0,1 0 32,2 0 0,1 0 1,-7 0-1,1 0-48,-1 0 0,0 0 0,1 0-70,-1 0 0,-5-1 0,0-3 98,1-2-472,-5 0 0,0 4-1030,-8-4 1397,0 4 0,0-13 0,0 5 0</inkml:trace>
  <inkml:trace contextRef="#ctx0" brushRef="#br0" timeOffset="14717">14513 1747 6815,'6'-12'-352,"0"0"0,-6 6 1,-8-3 613,-2 1 1,1 0 0,-5 4-13,2-1 1,1-1-1,-7 6-180,1 0 0,5 0-24,1 0 1,-1 0 0,-6 0 34,1 0 0,-1 0 0,1 2-29,0 3 0,5-1 0,2 8 0,0 0 6,1-3 1,3 7-1,-4-4-55,3 3 0,1 3 0,6-1-13,0 0 0,0 1 0,2-3 20,3-3 1,-1-4 0,8-8 0,0 2-40,-3 4 0,7-4 0,-5 3 1,5-3-36,1-2 1,1 0-1,-1-2 17,1-3 1,-1 1-1,1-6 1,-3 0 32,-3 1 0,3 3 0,-5-6 101,0-1 0,3-3 12,-7-1 0,6 5 215,-6 0-314,0 8 1,-6-1-1,0 10-62,0 7 1,0-2 0,0 1-11,0 3 0,0 1 1,2 3-174,3-1 1,-1-7 0,8-2 0,1-2 244,3-1 0,9 9 0,2-4 0</inkml:trace>
  <inkml:trace contextRef="#ctx0" brushRef="#br0" timeOffset="15417">14862 1712 7027,'0'11'488,"0"1"-417,0 2 1,6-5 0,0 3 13,-2 1 1,-2-3-68,-2 2-18,0-1 1,0 1-157,0 0-38,0-8 0,0 1 137,0-10 0,0 1 0,0-8 11,0-1 1,0 3 0,2-2 25,4-1 0,-2-1 0,5 0 98,-1 3 0,6 1 1,-5-4-1,3 5-53,0 1 0,-3 0 0,5 4 0,-3-1-6,3 1 0,-4 2 0,1 2 0,3 0 2,2 0 1,-5 0 0,1 0 0,-1 2 18,-1 3 1,4-1 0,-7 8 20,3 2 0,2 1-51,5 3 1,-5-1-64,0 1 1,-9-7-1,3 1 32,-4 1-122,-2-5 0,-2 0 45,-4-8 1,3 0 0,-7-2 13,2-4 1,0 2 51,3-7 0,3-1 0,-2-4 8,8 5 0,-1-3 1,7 6-1,0 1 32,0-1 0,1-6 0,7 5 0,-1-3 10,1 0 1,-3 7 0,-1-5 0,-3 2 40,3 4 1,1-4-1,3 3 1,-1 1-27,1 2 0,-1 2 0,1 0 65,-1 0 1,1 6 0,-3 1-1,-1 1-78,-3 0 0,-5 5 0,4-1 0,-2 4-144,-4 1 1,-2 1 0,-2-1-272,0 1 0,0-1 395,0 0 0,0 9 0,0 1 0</inkml:trace>
  <inkml:trace contextRef="#ctx0" brushRef="#br0" timeOffset="11948">10339 1764 6087,'-2'-10'-342,"-2"3"628,-1-1 6,-1 6 1,-2-12-160,-4 8 1,5-1 0,-1 3-10,0-2-59,6 0 0,-13 6 0,3 0 30,-4 0 1,5 0 0,-1 0-44,-1 0 1,-3 8-1,-1 2-26,-1-1 0,6 7 0,1-4-38,-3 3 1,6 3-1,3-1 3,3 0 1,2-5 0,0 0 0,2-1 16,3-1 1,-1-2-1,6-6 1,0 2-10,-1 1 1,3 1 0,6-6-14,-1 0 1,0-2 0,1-2-6,-1-1 0,1-7 0,-3 4 0,-1 0 4,-2 1 0,-3-7 1,5 4-1,-4-1-27,-3-1 0,1 2 1,-4-3 48,2 1 1,0 6 182,-6-5-134,0 7 0,-2-4-2,-4 8 0,4 8-27,-4 4 1,4 3 0,4 1 0,2-3-3,2-1 0,2-2 0,-3 3 35,7-1 1,4-3-1,1 3-15,0-6 1,1 2-1,-1-3 1,1-1-50,-1-2 1,1-2 0,-1-2-1,1-2 12,-1-1 1,-5-3 0,-1 4 0,3-4-8,2-1 0,1-1 1,-1-4-1,-3 3-12,-1-3 0,-6 4 0,3-1-16,-1-3 1,-2-1 0,-6-3-1,0 1-58,0-1 1,0 1-1,0-1 49,0 1 0,-6-1 0,-2 3-40,-1 3 0,3 4 1,-6 8 12,-1 0 1,-3 0 23,-1 0 0,1 2 0,2 2 24,3 2 1,7 2 62,-2-2 13,4-4 0,10 5 0,4-7 30,3 0 1,3 0 0,-1 0-46,1 0 1,5 0-1,0 0 1,-2 0 1,-1 0 1,-3 0 0,1 0-1,1 0-9,4 0 1,-3 0-1,3 0 1,-2 0 1,3 0 1,-5 0 0,6 0 0,-1 0 14,-1 0 0,0 0 1,-5 0-1,-1 0-36,1 0 1,-7 6 0,1 0-46,2-2 1,-7 0 39,-1 2 0,-4-3 5,-2 9 1,-2-2 0,-2 3 2,-2-1 0,-7 0 0,3 5 21,0 1 1,3-7-34,7 1 1,0 0-1,0 5-16,0 0 1,0-5 0,2-2-287,3-2 1,-1-1-1,8-3-3,2 2 0,7 2 1,2-4-1,0 1-57,3-1 0,-5-2 1,8-2 350,2 0 0,2 0 0,2 0 0</inkml:trace>
  <inkml:trace contextRef="#ctx0" brushRef="#br0" timeOffset="12596">11649 1834 7569,'23'-8'-903,"1"-3"677,-9 3 0,1-6 0,-7 6 150,1-1 1,-2 3 0,-8-6 111,0-1 1,0-3 0,0-1 303,0-1 0,0 1 1,0-1-66,0 1 0,0 5 0,-2 2-173,-4 3 0,-4-5 0,-7 6-87,-1 2 1,1 2-1,-1 2 1,1 0-51,0 0 0,-1 0 1,1 2-1,-1 4 4,1 6 1,-1-2-1,3 1 1,1 3-14,2 1 1,9-3 0,-3 0 0,4 1 13,2 3 0,0-5 1,0 1 20,0 2 1,8-5 0,3 1 12,5-2 0,1-2 0,1-6 0,-1 0-15,1 0 1,-1 0 0,1-2 0,-1-2 2,0-2 1,-5-2-1,0 4 1,-1-4 15,-1-1 1,4 3-1,-7-4 1,1 1 27,0-1 1,-2 4 0,-6-6 192,0-1-180,0 5 1,-2-6 6,-4 9-13,4-1 1,-6 14-1,8 3-17,0 5 1,0 1-1,0 1 1,0-1-16,0 1 0,0-1 1,0 1-1,0-1-19,0 0 0,0 1 1,0-1-1,-2 1 1,-3-1 0,3 1 0,-4-1 1,2-1 21,-2-5 0,4 5 1,-6-4-1,3 3 15,-1 3 0,-6-7 0,4 1 0,1 1-3,-1 3 1,-6-4 0,3-1-9,-5 3 1,-1-1-1,-1 1 1,1-4-3,-1-3 1,7-1 0,-1-6 0,-2 2-12,-1 4 1,-3-4 0,1 4 0,-1-4-20,1-2 0,-1 0 1,3-2-1,1-2-7,3-2 1,1-2 0,-4 3-171,3-7 0,7-4 0,-2-1-116,4-1 1,2 1 0,2-1 0,4 1 305,6 0 0,3-9 0,3-1 0</inkml:trace>
  <inkml:trace contextRef="#ctx0" brushRef="#br0" timeOffset="13142">11911 1694 7569,'17'0'-457,"-5"0"363,0 0 0,-6 0 1,3 2-1,1 2 1,0 2 536,3-2 1,3-2-348,1-2 1,1 0 0,-1 0 145,1 0 0,-1 0-279,1 0 1,-1-2 29,0-4 1,1-4-17,-1-7 0,-5 1 0,-2 3-25,-3 1 0,-1 6 47,-6-5-71,0-1 1,-7 2 0,-5 4 32,-4 4 1,5 2 0,-1 0-1,-1 0 6,-3 0 1,-1 6 0,-1 0 0,1 0 16,-1 2 1,6-4 0,1 5 0,-1 1 28,2 0 1,-3-5 0,7 7-17,2 2 0,-4 1 0,3 3 60,1-1 1,2-5 0,2-1 70,0 3 0,8 0-48,3-3 1,-1 3-1,0-6 1,-1-1 18,1 1 1,2-2-1,5-4 1,1 2 40,-1 2 1,1-1 0,-1-5-75,0 0 1,1 0 0,-1 0 0,1 0 8,-1 0 1,-5 0 0,0 0-181,1 0 1,-3 0 0,0-2-403,-3-3-380,-1 3 887,-6-6 0,0 8 0,0 0 0</inkml:trace>
  <inkml:trace contextRef="#ctx0" brushRef="#br0" timeOffset="213321">140 4698 7569,'18'0'-819,"-1"0"1645,-7 0-1137,-3 0 1,-5 0-1,4 0 259,6 0 0,-2 0 1,1 0 99,3 0 0,1 0 0,3 0 2,-1 0 0,1 0 188,-1 0 1,1 0-163,-1 0 0,-5 0 0,-1 0-43,3 0 1,-4 0 0,1 0-1,3 0 1,-4 0 0,1-2-7,3-4 0,-4 4 0,1-3 2,3 3 1,1 2 0,3 0 13,-1 0 0,-5 0 0,-1 0-7,3 0 1,2 0 0,1 0-21,1 0 0,-1 0 0,0 0-26,1 0 0,-1 0 1,1 0-1,-1 0 30,1 0 0,-1 0 0,1 0 1,-1 0-5,1 0 1,-1 0 0,2 0-1,5 0-14,5 0 0,-2 0 0,2 0 0,0 0 3,-2 0 1,6 0-1,-2 0 1,6 0-14,4 0 0,0 0 1,-4 0-1,3 0-31,7 0 0,-2 0 1,1-2-1,1-2-5,-3-2 1,9 0-1,-3 6 1,5 0-13,-5 0 0,8 0 1,-5 0-1,1 0 14,0 0 1,5 0 0,-1 0 0,-2 0 26,-2 0 0,1 0 0,1 0 0,2 0 46,-2 0 0,5 0 1,-1 0-1,2 0 6,4 0 1,-4 0 0,4 0-1,2 0-23,0 0 1,7 0 0,-7 0 0,6 0-8,0 0 1,3 0 0,1 0 0,0 0-29,-1 0 1,7 0 0,-5 0 0,3 0 3,-1 0 1,-7 0 0,4 0-1,-3 0 1,1 0 0,5 0 1,-3 0-1,0 0 14,-1 0 1,7 0 0,-5 0 0,1 0-1,-4 0 0,1 0 1,1 0-1,-1 0 11,1 0 0,6 0 0,-5 0 0,3 0-4,-1 0 0,-5 0 0,3 0 0,-1 0-3,-4 0 0,5 0 0,1 0 0,1 0-2,1 0 0,-1 0 0,7 0 0,-1 0 0,0 0 0,1 0 0,-1 0 1,0 0-2,1 0 1,-1 0 0,0 0-1,0 0 25,1 0 1,-1 0 0,-1 0 0,-3 0 22,-2 0 1,1 0 0,5 0 0,1 0-10,-1 0 0,0 0 1,1 0-1,-3 2-9,-4 4 0,11-4 1,-5 4-1,2-4-4,0-2 0,1 0 0,1 0 0,2 0-19,-2 0 0,4 0 1,0 0-1,1 0 11,-1 0 0,4 0 0,-4 0 0,2 0-24,-47 0 0,1 0 0,0 0 0,0 0 0,2 0 1,-1 0-1,0 0 0,-1 0-4,48 0 1,-48 0-1,1 0 1,-2 0-1,1 0 1,0 0 0,1 0-39,47 0 0,-44 0 0,0 0 0,40 0 0,4 2 23,-47 0 1,-1 1-1,46-1 1,0 4-1,-2-4 22,-4-2 0,6 0 0,0 0 0,1 0 33,-5 0 0,-43 0 1,1 0-1,48 0 0,-2 0-5,0 0 1,0 0-1,-45 0 1,0 0-1,0 0 1,-1 0-11,48 0 0,-47 0 1,-1 0-1,-1 0 0,1 0 1,1 0-1,1 0 15,-1 0 0,1 0 0,1 0 1,0 0-1,43 0 0,2 0-32,0 0 1,0 0 0,-47 0 0,1 0-733,0 0 1,-1 0 740,45 0 0,-46 1 0,1 0 0,46 3 0,-47-1 0,-1 0-8,49 1 0,-45-3 0,1 0 0,-3-1 0,1 0 0,0 0 0,1 0-21,-1 0 0,0 0 1,1 0-1,-1 0 1,1 0-1,1 0 1,0 0-1,0 0 18,0 0 1,-1 0 0,-1 0-1,1 0 1,-1 0 0,0 0-1,1 0 1,-1 0 0,-1 0 0,1 0 0,4 0 1,0 0-1,-4-1 0,-1 2 1,1-1-1,1 1 1,-1 2 0,1 0 0,-3-2 1,0 0-1,1 2 0,-1 0 1,0-2-1,-1 0 0,1-1 0,-1 0 1,3 0-1,-1 0 1,45 0-1,2 0-17,-49 0 0,1 0 0,1 0 1,1 0-1,42 0 0,2 0-4,-47 0 1,1 0 0,-1 0 0,0 0-1,2 0 1,-1 0 0,48 0 15,-4 0 0,-43 0 0,-1 0 0,38 0 1,5 0 16,1 0 1,4 0-1,-6 0 1,0 0 7,2 0 0,-12 0 1,5 2-1,-3 2 8,1 2 0,7-1 0,0-5 0,-2 0-21,-2 0 0,-1 0 1,-1 0-1,0 0-11,1 0 0,-1 0 0,-2 0 0,-3 0 3,-7 0 1,3 0 0,0 0 0,-1 0 12,1 0 0,-2 0 0,-7 0 0,1 0 23,0 0 1,0 0 0,2 0 0,0 0 0,-2 0 1,3 0 0,-7 0 0,6 0 324,4 0 0,5 0 1,-5 0-1,0 0-346,1 0 0,-5 0 0,6 0 0,-5 0 19,-3 0 0,4 0 0,-8 0 0,4 0-66,0 0 1,3 2 0,-11 2-1,2 2 26,1-2 1,-3-2 0,4-2 0,-4 0 8,-2 0 0,4 0 0,-6 0 0,0 0-7,2 0 0,-5 0 1,3 0-1,-4 0 28,-1 0 1,-1 0 0,-1 0-1,-3 0-11,-1 0 0,-3 0 0,5 0 0,-5 0 13,-1 0 1,4 0 0,-5 0 0,3 0-17,4 0 0,-1 0 0,1 0 1,-3 0-11,3 0 0,-1 0 0,1 0 0,-5 0-19,-1 0 0,4 0 0,-5 0 0,1 0 11,0 0 1,-1 0 0,-3 0-1,2 0 4,-2 0 0,-1 0 0,1 0 0,2 0 7,-2 0 0,0 0 0,-1 0 1,3 0-7,-2 0 0,0 0 0,0 0 1,1 0-2,-1 0 0,-2 0 0,-2 0 0,0 0 7,0 0 1,-2 0 0,-2 0 0,-2 0 5,2 0 1,2 0 0,0 0 0,-2 0-5,-2 0 1,0 0 0,6 0 0,-2 0-2,-4 0 1,4 0 0,-4 0-1,4 0 15,2 0 0,6 0 0,0 0 1,-2 0-8,-2 0 0,-4 0 0,-2 0 0,-2 0-9,2 0 1,-4 0-1,0 0 1,-2 0-2,-3 0 1,-3 0-1,-2 0 1,1 0 9,-1 0 0,1 0 1,-1 0 17,1 0 1,-1 0 3,1 0 1,-1 0 117,1 0 93,-1 0-108,1 0-111,-1 0 0,-5 0-42,-1 0 0,-5 0-23,6 0-20,-8 0 72,3 0 82,-7 0-1347,0 0 0,6-4 892,0-8 0,0-3 363,-6-20 0,0-4 0,0-13 0</inkml:trace>
  <inkml:trace contextRef="#ctx0" brushRef="#br0" timeOffset="-196882.73">227 6479 7569,'18'-7'-996,"-1"5"753,-7-6 180,-2 8 242,-8 0-333,0 0 265,-8 0 1,4 0-2,-8 0 1,1 0-83,-7 0 1,7 0 61,-1 0-85,0 0 32,-5 0 1,5 0 50,1 0 0,5 0-52,-6 0 0,6 0-22,-5 0 1,5 0 0,-6 0 59,-1 0 0,3 0 85,-2 0 1,7 0 205,-7 0-118,0 0-312,3 0-588,1 0 619,8 0 0,2 0 145,4 0 1,3 0-51,9 0 0,-1 0 1,1 0-1,-1 0-8,1 0 1,-1 0 0,2 0-1,3 0-71,1 0 0,6 0 0,-4 0 0,3 0 2,3 0 0,2 0 1,2 0-1,-1 0 11,1 0 0,2 0 0,2 0 0,2 0 6,-2 0 1,3 2 0,1 2 0,2 2-4,3-3 0,5-1 1,3-2-1,4 0-13,2 0 0,-4 0 0,6 0 0,0 0-4,-2 0 0,6 0 0,-2 0 0,4 0-3,0 0 0,10 0 1,-11 0-1,5 0 18,4 0 0,-4 0 1,5 0-1,-1 0-18,-5 0 1,7 0 0,2 0 0,1 0-20,-2 0 1,5 0 0,-7 0 0,3 0 59,-1 0 0,1 6 0,5 0 0,-1-2 10,-5-2 1,5-2-1,-7 0 1,1 0-18,-5 0 0,3 0 1,0 0-1,-1 0-13,1 0 1,3 0 0,-3 0 0,0 0-29,-1 0 1,7 0 0,-3 0 0,3 0 10,-3 0 1,10 0-1,-3 0 1,1 0 40,0 0 1,-2 0 0,1 0-1,-1 0-53,0 0 1,-1 0-1,-1 0 1,-1 0 24,-1 0 1,6 0 0,-9 0 0,1 0-7,1 0 1,-1 0 0,7 0 0,-1 0 8,0 0 1,1 0 0,-1 0-1,0 0 22,1 0 0,-1 0 0,0 0 1,1 0 22,-1 0 1,0 0 0,0 2-1,1 2-10,-1 2 1,-1-1 0,-3-5 0,-2 0-2,3 0 1,7 0 0,2 0-1,-2 0-13,-1 0 0,-1 0 0,2 0 1,2 0 0,-1 0 0,3 0 1,0 0-1615,2 0 1604,-6 0 1,-41 0 0,1 0 0,42 0 0,-2 0 9,-2 0 0,5 0 0,1 0 0,-2 0-35,-4 0 1,8 0-1,-8 0 1,4 0-6,3 0 0,3 0 0,-6 0 0,-2 0-25,-2 0 0,-2 0 0,1 0 0,-1 0 30,0 0 1,1 2-1,-1 2 1,-2 2 38,-3-2 1,3-2-1,-5-2 1,1 0 12,1 0 1,-1 0 0,7 0-1,-5 0-32,-7 0 1,7 0 0,-7 0 0,5 0-7,1 0 1,1 0 0,-7 0 0,0 0 391,1 0 1,1 0-1,5 0 1,-5 0-397,-6 0 0,9 0 0,-5 0 1,6 0 33,-1 0 1,8 0-1,-5 0 1,-3 0-27,-1 0 1,3 0 0,-3 0 0,-1 0-27,-3 0 1,4 0 0,1 2-1,2 2 13,-1 1 0,1 1 1,-5-6-1,0 0-4,-1 0 0,7 0 0,-3 0 0,3 0 8,-3 0 0,5 0 1,-7 0-1,1 0 8,-5 0 0,5 0 1,-1 0-1,1 0-1,-4 0 0,3 0 1,1 0-1,-1 0-6,-3 0 0,4 0 0,-1 0 0,3 0 1,-1 0 0,1 0 0,5 0 0,-2 2-8,-3 4 0,3-4 0,-1 4 0,3-4-9,0-2 1,10 0-1,-9 0 1,1 0 2,0 0 1,-1 0 0,-1 0 0,0 0 2,1 0 0,-1 0 0,2 0 1,2 0 55,2 0 0,1 0 0,-5 0 0,2 0-26,2 0 0,0 0 0,-3 0 0,1 2-6,2 3 0,0-3 0,-6 4 1,-1-4 5,-5-2 1,5 0 0,-5 0-1,5 0-8,1 0 1,0 0 0,-1 0 0,-3 0-23,-2 0 0,1 0 0,5 0 0,1 0-11,-1 0 0,0 0 1,1 0-1,-3 0 2,-4 0 0,5 0 0,-7 0 0,1 0 21,-4 0 1,1 0 0,1 0 0,-2 0-7,-5 0 1,9 0-1,-10 2 1,0 2 78,-4 2 0,5 0 1,-3-6-1,0 0-69,0 0 0,10 0 0,-8 0 0,1 0-14,1 0 0,-8 0 1,0 0-1,2 0 34,2 0 1,0 0 0,-2 0 0,-4 0 24,-2 0 1,4 0-1,-5 0 1,-3 0-16,-2 0 1,-1 0 0,-1 0 0,0 0-20,1 0 1,-1 0 0,1 0-1,-1 0-71,0 0 0,5 0 1,-3 0-1,-4 0 35,1 0 1,-3 0 0,1 0 0,-4 0 13,-3 0 0,1 0 1,-4 0-1,1 2 36,-1 3 0,-2-3 0,-2 4 0,0-4-3,0-2 0,0 0 1,-2 0-1,-2 0-20,-2 0 1,-6 0 0,6 0 0,0 0-17,-1 0 0,5 0 0,-6 0 1,2 0 3,0 0 1,-6 0-1,4 0 1,-1 0-2,-5 0 0,4 0 0,0 0 0,1 0 35,-1 0 0,0 0 0,-3 0 1,1 0-23,-2 0 0,4 0 0,-1 0-10,-3 0 1,4 0 0,-1 0 0,-3 0 0,0 0 4,2 0 1,-3 0 0,5 0-1,-2 0-9,1 0 1,-1 0-1,-4 0 1,3 0 26,1 0 1,6 0-1,-6 0 1,1 0 9,1 0 1,-4 0 0,6 0 0,-1 0-23,-5 0 1,4 0 0,-1 0 0,-3 0 0,-2 0 1,5 0-1,1 0 1,0 0-11,0 0 0,0 0 0,-3 0 0,3 0-3,2 0 1,-5 0 0,3 0 0,-2 0 6,0 0 0,6 0 0,-5 0 0,-1 0 0,2 0 1,-5 0 0,3 0 0,-4 0 0,-1 0 0,-1 0 0,1 0 0,-1 0-1,1 0 1,-1 0 0,1 0-1,-1 0-19,1 0 0,-1 0 1,0 0-1,1 0-6,-1 0 0,1 0 0,1 0 0,3 0 6,1 0 1,0 0 0,-5 0 9,-1 0 0,-5 0 1,-1 0 125,3 0 84,-6 0 1,-1 2 119,-7 4-177,0-4-2,0 6-276,0-8-2782,0 0 2917,8 0 0,2-16 0,7-3 0</inkml:trace>
  <inkml:trace contextRef="#ctx0" brushRef="#br0" timeOffset="-187943.73">262 8418 5824,'-17'-8'74,"-1"6"0,1-4-20,-1 4 0,1 2 0,0 0 1,-1 0 7,1 0 0,5 0 0,0 0 60,-1 0 0,-3 0-84,-1 0 0,-1 0 89,1 0 27,7 0-146,2 0 2,8 0 99,0 0 0,8 0-52,4 0 1,3 0-1,3 0 1,-1 0 1,-5 0 0,-1 0 0,3 0-23,2 0 0,-5 0 0,1 0 0,1 0-18,3 0 1,3 0-1,3 0 1,1 0-24,-2 0 1,7 0-1,-1 0 1,2 0 10,0 0 1,0 0 0,6 0 0,0 0 4,0 0 1,0 0 0,2 0 0,1 0-10,3 0 0,2 0 0,-2 0 1,3 0-4,1 0 0,5 0 0,-3 0 0,3 0 2,3 0 1,-1 0-1,2 0 1,3 2-5,1 4 1,0-4 0,-4 4-1,3-4-5,1-2 1,12 0 0,-4 0 0,0 0-4,2 0 1,-2 0-1,2 0 1,-2 0 11,0 0 0,5 0 1,-5 0-1,6 0 22,4 0 0,7 0 0,-3 0 0,1 2 1,1 4 0,5-4 0,6 3 1,-2-3-14,-1-2 1,3 0-1,2 0 1,0 0-41,0 0 1,-43 0-1,1 0 1,-2 0 0,-1 0-1,49 0-11,-2 0 0,-47 0 0,1 0 1,-1 0-1,1 0 0,1 1 0,0 0 15,1 2 1,-1 0-1,3-2 1,-1 0-1,-4 2 1,1 0-1,1-2 1,1 0 11,-1-1 0,0 0 1,5 0-1,-1 0 0,-4 0 1,-1 0-1,1 0 0,0 0 3,3 0 1,-1 0 0,1 0 0,-1 0 0,-1 0 0,1 0 0,-1 0 0,0 0 24,-1 0 1,1 0 0,4 1-1,1 0 1,-5 0 0,0 2-1,2 0 1,-1-1-8,-1 1 1,1-2-1,4 1 1,0-2 0,-4 0-1,1 0 1,2 0 0,0 0-34,2 0 0,-1 0 1,-3 0-1,0 0 1,3 0-1,1 0 1,-1 0-1,0 0 34,-1 0 0,1 0 1,4 0-1,0 0 0,-3 0 1,0 0-1,0 0 0,1 0-4,0 0 1,0 0-1,0 3 1,0 0 0,1 0-1,0 0 1,1-1-1,-1 0 3,0-1 1,0 0-1,0-1 1,0 0-1,0 0 1,0 0-1,0 0 1,-1 0-9,-2 0 0,0 0 1,2 0-1,0 0 0,-1 0 1,-1 0-1,2 0 0,0 0 15,1 0 0,0 0 0,0 0 0,-1 0 0,-1 0 0,0 0 0,-1 0 0,-1 2-4,-1 1 0,0 0 1,3-2-1,1-1 1,-2 3-1,0 0 1,1-1-1,0-2-8,-1 0 0,1 0 0,3 0 1,0 0-1,-3 0 0,0 0 0,0 0 1,-1 0 7,-1 0 1,0 0 0,5 0 0,0 0-1,-1 0 1,-1 0 0,1 0 0,0 0-13,1 0 0,0 0 0,-3 0 0,1 0 0,3 0 0,2 0 0,-3 1 0,0 0-23,-1 2 1,0 0-1,0-2 1,0 0 0,1 2-1,0 0 1,1-2-1,-1 0 21,-1-1 1,0 0 0,5 0-1,0 0 1,-4 0 0,0 0 0,2 0-1,0 0-1,1 0 0,0 0 0,-1 0 0,0 0 0,-2 0 0,0 0 0,1 0 0,1 0 17,-1 0 0,2 0 1,0 0-1,0 0 1,-2 0-1,0 2 1,1-1-1,0 2-18,-1-1 1,0 1-1,2 1 1,0-2-1,0-1 1,0-2-1,0 1 1,0 0-3,0 0 1,0 0-1,0 0 1,0 0 0,-2 0-1,0 0 1,1 0-1,0 0 8,-1 0 1,0 0 0,2 0 0,0 0-1,0 0 1,-2 0 0,1 0 0,-1 0 0,-1 0 1,0 0 0,2 3 0,0 0 0,0 0-1,0 0 1,-1-1 0,0 0-1,-1-1 0,0 0 0,-1-1 0,0 0 0,1 0 0,-1 0 0,0 0 0,0 0 1,0 0 0,0 0 0,0 0 1,0 0-1,0 0 0,-1 0 1,-2 0-1,0 0 0,-3-1 1,1 2 0,3 1 0,0 1 0,0 0 0,-1 0 0,-2-1 0,0 0-4,-1-1 0,-1 0 0,1-1 0,0 0 0,2 0 0,-1 0 0,-1 0 0,1 0 1,-3 0 1,0 0 0,2 0-1,-1 0 1,-3 0 0,-1 0-1,2 0 1,1 0-9,-1 0 0,0 0 0,2 0 0,-1 0 0,42 0 1,0 0-21,0 0 0,4 0 0,-5 0 0,-3 0 24,-2 0 0,-7 0 1,-1 0-1,2 2 2,3 4 1,-1-4 0,-3 4 0,-5-4-4,1-2 0,0 0 0,5 0 1,-3 0 1,-3 0 0,7 0 1,-5 0-1,3 0 21,-1 0 1,-5 0-1,3 0 1,-1 0 14,-4 0 1,5 0 0,1 0 0,-1 0-32,-3 0 1,-4 0-1,0 0 1,1 0 63,3 0 1,0 0 0,-6 0 0,0 2-91,-1 3 1,1-3 0,0 4 0,-2-4 12,-4-2 0,4 0 1,-6 0-1,2 0 14,0 0 1,-8 0 0,3 0 0,-3 0 25,2 0 1,-4 0-1,7 0 1,-3 0-1,0 0 1,0 0-1,-5 0 1,-1 0-25,0 0 1,7 0 0,-1 0 0,-4 0-12,-5 0 1,7 0 0,-4 0-1,3 0 0,-1 0 1,-2 0 0,3 0 0,1 0 14,2 0 0,0 0 1,-5 0-1,-1 0-9,1 0 1,-1 0 0,0 0 0,1 0 2,-1 0 1,1 0 0,-1 0 0,-2 0-18,-3 0 0,3 0 1,-5 2-1,2 2-8,-1 2 1,-1-1 0,1-5 0,-3 0 13,0 0 0,-6 0 0,5 0 0,-1 0 18,0 0 0,0 0 1,-6 0-1,-1 0 11,1 0 0,6 0 1,-2 0-1,-4 0 12,-4 0 0,-2 0 0,6 0 0,0 0-35,0 0 0,0 0 0,-2 0 0,-2 0-1,-2 0 1,0 0-1,4 0 1,-2 0-3,-2 0 0,-6 0 1,5 0-1,-1 0 6,0 0 0,-6 0 1,3 0-1,-5 0 22,-2 0 1,1 0-1,-1 0 44,1 0 0,-1 0-34,1 0 0,-7 0 1,1 0-3,2 0 1,-5 0-32,3 0 1,0 0-27,5 0 1,-5 0-21,-1 0 1,1 0-36,5 0 0,1 0 55,-1 0 0,-5 0 94,0 0 87,-8 0 0,5 0-115,-3 0 1,-2 0-68,8 0 0,-7 0-9,7 0 1,0 0-16,5 0 0,-5 0 56,-1 0 1,-5 0 116,6 0-107,-8 0 0,6 0-10,-5 0 0,5 0-13,8 0 0,-7 0-8,1 0 70,-8 0-73,3 0-313,-7 0-656,0 0-232,-7 0 1219,5-7 0,-22-11 0,5-9 0</inkml:trace>
  <inkml:trace contextRef="#ctx0" brushRef="#br0" timeOffset="-118665.73">9029 2952 6504,'10'-2'16,"-4"-4"-11,-4 4 1,-2-8 4,0 4 0,0 3 63,0-9-137,0 8 164,0-12-6,0 7-83,0-9 49,0 9 1,0-1 200,0 4-4,0 4-229,0-6-65,0 8-335,0 0 375,0 8 0,0 2 20,0 7 0,0 1 1,0-1-7,0 1 0,0-1 0,0 1-14,0-1 0,6 1 0,-1-1 0,-1 0-10,-2 1 1,-2 5-1,0 1 1,0-3-3,0-2 1,0 1 0,0 1 0,0 2 9,0-1 0,0 3 0,0-2 0,0 0 1,0 3 1,0-7 0,0 6-1,0-1 28,0-1 0,0 6 0,0-6 0,0 1 14,0 1 0,0-4 0,0 6 1,0-1-23,0-5 0,0 4 0,0 0 0,0 2-9,0 5 0,0-5 0,0 2 1,0 2 3,0 2 0,0 2 0,0 0 0,0 0-21,0 0 0,0 5 0,2 1 1,2-2 5,2-2 1,0 3 0,-6 1 0,0 0 1,0 2 0,0-6 0,0 5 0,0-1-9,0 0 1,0 5 0,0-3 0,0 0 5,0-1 1,0 1 0,0-4 0,0 4 16,0 1 1,0-3-1,0 4 1,0-3 2,0-3 0,0 4 0,0-2 0,0-1-5,0 3 1,0-6 0,0 6 0,0-3-18,0 1 0,0 6 0,0-5 0,0 3-6,0 3 0,2-3 0,2 0 0,1-1 5,-1 1 0,-2-4 0,-2 3 1,0-1-4,0-4 1,0 4 0,0-3 0,0-1 3,0-2 1,0 0-1,0 2 1,0 3 0,0 3 1,0 0 0,0 1-1,0-3-13,0 0 1,0-5 0,0 7-1,0-2 11,0-5 1,0-1-1,0-2 1,0 0 12,0 0 0,0-2 0,0-2 0,0-4 16,0-1 0,6 5 0,0-2 0,-2 2-3,-2-2 0,-2 4 0,0-4 0,0 2-17,0-2 0,0 4 0,0-6 0,0 2-3,0 0 0,0-5 0,0 3 0,0-2-13,0-4 1,0 5 0,0-3 0,0 0 3,0 3 1,0-7-1,0 4 1,0-1 1,0 1 1,0-4 0,0 5 0,0-5 2,0-2 0,0 1 0,0-1 7,0 1 0,0-1 0,0 1 0,0-1 26,0 1 0,0-1 0,0 1 8,0-1 1,0 1 0,0-1-7,0 0 1,0 1-12,0-1 0,0 1-15,0-1 1,0 1-1,0-1 0,0 1 0,0-1 0,0 1-6,0-1 1,0 1 0,0-1 0,0 0-18,0 1 1,0-6-1,0-1 1,2 1-17,3-2 1,-3 5-1,4-3 47,-4 3 0,-2-3 0,0 0 46,0 1 1,0 3 0,0 1-32,0 1 0,0-1-65,0 1 1,0-1-27,0 0 1,0-5 25,0 0 1,0-6 41,0 5 1,0-5 0,0 6 16,0 1 1,0-3-1,0 2-1,0 1 1,0 3-1,0 1 1,0 1 31,0-1 1,0-5-14,0-1 0,0-5 1,0 6-27,0 1 0,0-3-87,0 2 0,0-6 8,0 5 58,0-7 234,0 4 179,0-8 123,0 0-432,0 8-99,0-6 0,0 7 51,0-3 34,0-4-54,0 6 0,0-6 14,0 4-76,0-5 5,0 7 43,0-8-652,0 0 1,-8-15 0,-1-5-1</inkml:trace>
  <inkml:trace contextRef="#ctx0" brushRef="#br0" timeOffset="-110592.73">14740 2987 6111,'0'-10'857,"0"-6"-1085,0 14 95,0-5 530,0 7-327,0 0 1,0 7-35,0 5 0,0 4 0,0 3-26,0 4 0,0-3 1,0 3-1,0-2-31,0 3 1,0-3-1,0 8 1,0 0-8,0-2 1,0 6-1,0-4 1,0 4 21,0 2 1,0 0 0,0-2 0,0-2 35,0-2 1,0 4 0,0 4 0,0-4 12,0 0 1,0 6-1,0 2 1,0 0-38,0 1 1,6 1 0,0 5 0,-2-1-9,-2 1 1,-2 3-1,0 1 1,0 1-4,0-1 1,0 1 0,0-1 0,0-2-40,0-3 1,0 3 0,0-3 0,0 3 47,0 3 0,2 1 1,1 2-1,3 3 7,-2-3 1,-2 4-1,-2 0 1,0 0-4,0 1 0,0-1 0,0-6 0,0 2 21,0 1 1,0-7-1,0 10 1,0-2-23,0 1 1,0-1 0,0-6-1,0 1 2,0-1 0,0 6 1,2 2-1,2 2-10,2 4 0,0-3 1,-6 1-1,0 0-1,0-2 0,0 9 0,0-5 1,0 0-40,0 2 0,0-6 0,0 1 1,0-3 25,0-4 0,0-2 1,1-1-1,3-3 31,2-3 1,0 5 0,-6-1 0,0 3 19,0-4 0,0 1 1,0-9-1,0 3-17,0 4 0,0-5 0,0 1 1,0 0-12,0-1 1,0 1-1,0 1 1,0-5-23,0-4 1,2 4-1,2-2 1,2-5 7,-2-2 0,-3-3 0,-1 6 1,0-1 1,0 1 0,0 0 1,0-2-1,0-2 9,0-2 0,0-1 0,0 3 0,0-2-5,0 2 1,0-6 0,0 0 0,0-1-4,0-1 1,0 0 0,0-5-1,0-1-20,0 1 1,0-1-1,0 0 11,0 1 1,0-6-2,0-1 0,0 1 56,0 5 1,6-5-30,0 0 1,0-1 26,-6 7 1,0-7 191,0 1-74,0 0-40,0 5-213,0 1 11,0-9 519,0-1-211,0-8-625,0 0 0,0 8 0,0 1 0</inkml:trace>
  <inkml:trace contextRef="#ctx0" brushRef="#br0" timeOffset="-103454.73">19822 2864 7421,'2'-15'-700,"2"1"0,2 3 840,-2-3 1,-2 4-133,-2-1 0,0-1 11,0-5 0,0-1 5,0 1 0,0 5 7,0 0 1,0 6-14,0-5 0,0-1-25,0-5 0,0 5 37,0 0 1,0 1 36,0-7 1,0 1 0,0-1-8,0 1 0,0-1 1,0 1-2,0 0 0,0 5 0,0 0 90,0-1 0,0-3-65,0-1 0,0 5-195,0 0-126,0 9 195,0-5 75,0 8 165,0 0 29,0-8-360,0 6 68,0-6 1,0 10-1,0 4 51,0 6 1,0 9 0,0 2 0,0 1 30,0 1 1,0 2 0,2 8-1,2 0-8,1 0 1,1 0 0,-6 2 0,0 1 11,0 3 1,0 2-1,0-2 1,0 3-10,0 1 0,0 5 0,0-3 0,0 3-19,0 3 1,0 5-1,0 0 1,0-2 5,0-1 1,0-3-1,0 1 1,0-1 25,0 0 0,0 1 0,0-1 0,0 1-10,0-1 1,0 0 0,0 1-1,0-1-8,0 0 0,0-1 1,0-3-1,0-1 15,0 2 1,0-1 0,0 1 0,0-5 7,0-1 0,0 3 1,0-3-1,0 0-15,0 0 0,6 3 1,0-3-1,-2 1-16,-2 5 1,-2-4 0,0 1-1,0 1 1,0-3 0,0 7 0,0-7 0,0 3-7,0 0 1,0-3 0,0 5 0,0-5 5,0-1 1,0 4 0,0-3 0,0 3 13,0 1 0,0 5 1,0-9-1,0 3-7,0 1 1,0 5 0,0-11 0,0 3-5,0 4 0,0-5 0,0 3 1,0-1-14,0-1 1,0 5-1,0-3 1,0 2-26,0-3 1,0 3 0,0-7-1,0 1 17,0 0 1,0-3 0,0-5-1,0 0 3,0 0 0,0 0 0,0-2 1,0-2 7,0-2 1,0-5 0,0 3-1,0-2 9,0-4 1,0 5 0,2-3 0,1-2 1,3-1 1,0-3 0,-6 1-1,0-1-6,0 0 1,0 1 0,0-1-16,0 1 1,0 5 0,0 0 0,0-1 10,0-3 1,0-1-1,0 1 1,0 2 0,0 3 0,0 1 1,0-4-1,0 3 8,0-3 1,0-2 0,0-1 0,0-1-9,0 1 0,0-1 0,0 1 0,0-1 0,0 1 0,0-1 1,0 0-1,0 1 4,0-1 0,0-5 1,0 0-1,0 1 44,0 3 0,0 1 0,0 1-21,0-1 1,0 1 0,0-1-19,0 1 0,0-7 1,0 1 11,0 1 0,0-3-2,0 2 0,0-6-7,0 5 0,0-5 1,0 6 21,0 1 1,0-3-1,0 2-7,0 1 0,0-3-22,0 2 1,0-1 18,0 7 1,0-7 0,0 1 27,0 2 1,0 1 0,0 3 0,0-1-23,0 0 1,0 1 0,0-1 0,0 1-13,0-1 0,0 1 0,0-1 0,0 1-51,0-1 0,0 1 21,0-1 1,0 1 30,0-1 1,0-5 113,0-1 0,0-5-106,0 6 0,0-1 0,0 7-18,0-1 1,0 1-1,0-1 1,0 1-41,0-1 1,0 1-172,0-1 217,0 1 341,0-1-284,0-7 1,0-1-51,0-3 1,0-2-1,0 8-137,0 1 0,0-3-8,0 2 207,0-8 1,0 5 89,0-3 0,0-2-175,0 8 1,0-7 0,0 7 52,0 2 0,0-5 0,0 3 0,2 0-38,4-3 1,-4 7-37,4-4 0,-4 3 32,-2 3 1,0-7-4,0 1 1,0-6 140,0 5 48,0-7-86,0 4-73,0-8-21,0 0-51,0 8 1,0-4-66,0 7 180,0-7-42,0 4-206,0-8-400,0 0 0,0-8 0,0-2 1</inkml:trace>
  <inkml:trace contextRef="#ctx0" brushRef="#br1" timeOffset="-78806.73">1118 3423 7135,'-2'-15'0,"-2"1"-257,-2 2 28,1 9 0,-1-7 427,0 4-133,0 4 1,6-8 38,0 5 7,0 3 0,0-8 46,0 4 44,0 4 130,0-6 8,0 8-184,0 0 0,0 8-93,0 4 1,0 3-1,0 3-20,0-1 0,0 1 0,0-1-60,0 1 0,0-1 0,0 1-88,0-1 0,0-5-207,0-1 1,2 1-58,4 5 0,-2-7-408,7-4 778,-7-4 0,12-2 0,-6 0 0</inkml:trace>
  <inkml:trace contextRef="#ctx0" brushRef="#br1" timeOffset="-78235.73">699 3406 7569,'0'-10'-744,"2"2"531,4 8 0,-4-2 260,3-4 68,-3 5 0,-4-7 44,-3 8 1,3-2 198,-4-4-299,4 4 1,4-6-18,4 8 1,3 0-1,9 0 23,-1 0 0,-5 0 0,0 0 0,3 0-2,6 0 1,-1 0 0,3 0-1,-2 0-6,3 0 1,-5 0-1,6 0 1,-1 0-18,-1 0 1,0 0-1,-3 0 1,1 0-50,2 0 1,1-6-1,-7 1 1,2 1 10,5 2 1,-5 2 0,4 0-15,-3 0 1,-9 0-54,1 0 0,-6 0-298,6 0-319,-9 0 161,5 0 1,-8 2 520,0 4 0,0-4 0,0 13 0,0-5 0</inkml:trace>
  <inkml:trace contextRef="#ctx0" brushRef="#br1" timeOffset="-77475.73">1450 3441 7361,'-2'-10'-765,"-4"4"1064,4 4-202,-13 2 1,11 0-32,-8 0 0,8 2-51,-2 4 1,-1 4-1,1 7 1,2 1 7,2-1 0,2-5 1,0-1-1,0 3-43,0 1 0,0 3 0,0-1 2,0 1 0,8-7 6,3 1 1,5-8 0,1 2 3,1-4 1,-6-2 6,-1 0 0,-1-2 0,1-4-1,-5-6 0,2 3 0,-2-3 1,-2-2 1,-2-1 0,0-1 0,3 5 0,-3-5 10,4 5 0,-2 3 48,2 2-49,-4 4 3,6 2 0,-8 8 31,0 3 1,0 5-15,0 1 1,5-5-1,3-2 1,0-1-2,0 1 0,5 0 0,-1 1-9,4-5 1,-5-2-1,1 0 1,1 2 28,3-2 1,1-2 0,1-2-1,-1 0 13,1 0 1,-1-6 0,1-2 0,-1-2 2,1-3 0,-1 3 0,1 0 1,-1 1-13,0-1 0,-1-2 0,-2-3 0,-5 1-36,-1 3 0,-2-1 1,-6-5-1,0-1-20,0 1 0,0 5 0,0 0 0,0-1-76,0-3 0,-8-1 0,-4 1-144,-3 5 1,-3-3-1,1 8 118,0 2 0,-1 2 1,1 2-1,-1 0-243,1 0 1,-1 8 0,3 4 348,3 3 0,-3 3 0,5-1 0</inkml:trace>
  <inkml:trace contextRef="#ctx0" brushRef="#br1" timeOffset="-76926.73">2375 3458 7404,'10'-8'-1105,"-2"4"1302,-8-7 1,0 5 219,0-6-283,0 1 1,-6-1-76,0 0 0,-7 9-43,1-3 0,2 4 1,-1 2 6,-3 0 0,-1 0 0,-3 2 0,1 2-36,-1 1 0,1 3 0,-1-2 10,1 6 0,-1 3 1,3 3-8,3-1 0,4-5 0,8-1 20,0 3 1,0 1 0,2 3 6,4-1 0,-2-5 0,8-2 0,1-1 41,3 1 1,-5 0 0,1 1 0,2-3-38,1 0 1,5-6 0,1 4 0,2-2-16,-1 1 1,-3-3-1,0 4 1,3-4 0,1-2 1,2-2-1,-3-2 1,1-3 11,-2-3 0,-7 6 0,-3-4 1,1 0 39,-2-3 0,-2 1 0,-8-1 5,0-3 0,-2-2 0,-2-1 0,-4-1-129,-2 1 1,-1 1-1,-9 3 1,-1 1-153,-2-1 0,-3 5 1,5 2-1,-2 4 217,1 2 0,-13 0 0,-1 0 0</inkml:trace>
  <inkml:trace contextRef="#ctx0" brushRef="#br1" timeOffset="-76104.73">3458 3318 7036,'0'-9'1110,"0"1"-1067,0 8 1,0 2 8,0 4 0,0 3 0,0 9 0,0-1-77,0 1 1,-2-1 0,-2 3 0,-1 1-27,1 2 0,2 1 1,2-7-1,0 0-8,0 1 0,0-1 0,0 1-234,0-1 1,2-1 0,2-3-567,1-1 859,1 0 0,2-3 0,2-1 0</inkml:trace>
  <inkml:trace contextRef="#ctx0" brushRef="#br1" timeOffset="-75774.73">3057 3510 7366,'2'-9'-338,"3"3"1,5 2 712,0-2 1,5 4-255,-3-4 1,3 3-1,3-1 1,-1-2-16,1 2 1,-1 2 0,1 2-1,1 0-120,4 0 1,-3 0 0,3 0 0,-2 0-94,3 0 1,-5 0 0,4 0-1,-3 0-148,-3 0 1,1 2 0,-1 2 0,1 2 254,-1-2 0,8 5 0,3 1 0</inkml:trace>
  <inkml:trace contextRef="#ctx0" brushRef="#br1" timeOffset="-74771.73">3947 3493 7369,'-2'-10'-457,"-4"4"1,-3 3 532,-1-3 1,0 4-1,5-4 49,-7 4 1,2 2-8,-1 0 1,-1 2-31,-6 4 0,1-4 1,1 6-45,5-1 0,-5-3 0,7 8-27,-1 1 0,-4-3 0,7 0-9,-3-2 0,6 5 57,-2-1-59,4-4 0,2 7 0,0-3 5,0 3 0,2-3 7,4 0 1,-2-9 0,7 5-23,3 0 1,2-6 0,1 4 0,1-4 0,-1-2-53,0 0 0,1 0 30,-1 0 1,1-6 0,-1-2 13,1-2 1,-3 5 0,-1-5 0,-4 0 0,-1 2 13,1 1 1,-4-7 2,5 2 0,-7-3 3,2-3 1,2 7 43,-2-1-1,0 0 0,-8-5 180,-4 0-186,4 7 0,-8 2-52,4 8 0,4 2 3,-3 4 0,3 4 1,0 5-1,-2-1 6,-2-3 0,0 1 6,6 5 0,0 1 0,0-1 45,0 1 0,2-7 0,2 1 17,2 2 0,7-7-47,-1-1 1,4 2-1,1-2-23,0-2 1,1-2 0,-1-2-57,1 0 0,-1-6 1,1 0-54,-1 2 0,1-4 0,-1 1 6,1-3 1,-1-2-28,1-5 0,-3-1 75,-3 1 0,-4 5 100,-8 1 0,0 5 1,0-6 1,0 6 10,0-5 0,-2 7-16,-4-2 1,4 6-18,-4 6 1,4-2-23,2 7 1,2 1 0,4 3-83,5-3 1,-1 2-1,0-7-206,-2 3 1,5-6-133,-1 2 1,3 2 417,3-3 0,-1 1 0,1-6 0,-1 0 0</inkml:trace>
  <inkml:trace contextRef="#ctx0" brushRef="#br1" timeOffset="-74591.73">4279 3353 7379,'-10'0'-1289,"-5"0"1289,13 0 0,-6 0 0,8 0 0</inkml:trace>
  <inkml:trace contextRef="#ctx0" brushRef="#br1" timeOffset="-74180.73">4524 3039 5963,'9'-2'1572,"-3"-4"-1496,-4 4 0,-2-4 0,0 12-43,0 6 0,0 3 0,0 3 1,2-1 11,4 1 1,-4-1-1,4 3 1,-5 1 4,-1 2 1,2 3 0,2-5-31,2 2 0,0 2 0,-6-3 0,0 1 0,0-2 66,0-1-235,0-3 202,0 1-5,0-1-133,0 1 1,0-1-7,0 1-124,0-9 1,0 7-418,0-5 242,8-3 110,-6 0 156,13-8 124,-13 8 0,6-6 0,-8 5 0</inkml:trace>
  <inkml:trace contextRef="#ctx0" brushRef="#br1" timeOffset="-73700.73">4803 3510 7569,'16'2'-712,"-5"4"723,5-4 1,-12 6 238,7-8-315,1 0 0,-2 0 151,5 0 20,-13 0-73,14 0 45,-15 0 0,15 0 0,-6 0 0,7-8-10,-7 6 0,3-7-56,-7 3-94,8 4 146,-4-6-6,-1 0-126,-1 6-12,0-5 128,-6-1-92,5 6 1,-7-8 3,0 4 0,-1 4 32,-5-3 0,-4 3 29,-7 2 1,-1 0-1,3 2 1,1 1 70,2 3-29,1 0 1,-1-6-1,0 2 1,-1 4 0,-3 5 71,-1 5 1,5-4 0,3-1-17,1 3 1,2 1-127,6 3 0,0-1 1,2-1-1,4-3-49,5-1 1,5-6 0,1 4 0,1-3-117,-1-3 0,7-2 1,1 0-1,0 2-193,0 2 1,6 0 0,0-6 29,8 0 0,-2 0 335,4 0 0,-4 0 0,-2 0 0</inkml:trace>
  <inkml:trace contextRef="#ctx0" brushRef="#br1" timeOffset="-73082.73">5624 3563 7569,'0'-12'-1,"0"1"1,0 5 0,-2-4-141,-4 2 0,-4-3 1,-7 5 125,-1 2 1,1 2-1,-1 2 70,1 0 1,0 0 0,-1 0 0,1 0 36,-1 0 0,1 0 0,-1 2-48,1 4 0,-1 3 1,3 9-48,3-1 0,2-1 0,7-2 0,-3-3-58,2 3 1,2-5 0,2 3-56,0 2 0,8-5 1,3 1 4,5-2 1,1-2-1,1-6 1,-1 0 33,1 0 1,-1 0 0,1 0 0,-1 0-46,1 0 1,-1-2-1,0-2 1,1-4 121,-1-2 0,-5-1 0,-2-7 0,-1 1 0,1-1 0,-6 1 0,4-3 0,-2-1 0,-1-2 0,1-6 0,-6 3 0,2-1 0,4-4 0,-4-2 0,4-2 0,-2 0 0,2 1 0,-5-1 0,5 2 0,-2 3 11,2 7 1,-4-2 0,4 2 123,-4 1 0,-2 9 1,-2 3-45,-4 2 0,-4-3 0,-5 3-18,3-2 1,2 6 0,6-3-36,-1-1 1,-3 6 57,2-4-56,4 4 0,-6 4 0,8 4 12,0 5 0,0 5 1,0 1-1,0 1 2,0-1 0,0 7 1,0-1-1,0-2 20,0-1 0,0 3 0,0 2 1,0 0 18,0 1 0,2 3 0,2-4-40,2 2 0,0-4 0,-6 5 1,0-1-17,0 0 0,6-6 0,-1 5 0,-1-3 0,-2 0-3,-2-2 1,2-1 0,2-3-1,2 1-250,-2-1 1,-2 1 0,0-1-100,4 1 0,-5-7 0,7-1 315,0-2 0,2 5 0,7-3 0</inkml:trace>
  <inkml:trace contextRef="#ctx0" brushRef="#br1" timeOffset="-72403.73">6654 3283 7268,'0'-17'301,"0"0"-200,0 7 0,-2 2 1,-2 10-73,-1 4 1,-1-2-1,6 7 1,0 3 9,0 1 0,2 9 0,2-1 0,1 0-6,-1 3 1,4-7-1,-2 6 1,-2-2 11,-2 1 0,-2-1 0,2-6 0,1 1-63,3-1 1,0 1-1,-6-1-167,0 1 1,0-1 0,0 1-248,0-1 1,-2-5-478,-4-1 909,4-7 0,-5 12 0,7-6 0</inkml:trace>
  <inkml:trace contextRef="#ctx0" brushRef="#br1" timeOffset="-71736.73">6410 3476 7569,'9'0'-660,"1"-2"846,-4-4 1,4 4-18,7-4 1,1 4 0,-1 2-10,0 0 0,1 0 0,1 0-46,5 0 1,1 6-1,4 0 1,-4-2-50,0-2 0,-3-2 0,5 0 0,0 0-101,0 0 1,-3 0-1,3 0 1,-2 0-17,-4 0 1,5 0 0,-3 0-1,-2 0-27,-1 0 1,-3 0 0,0 0-86,1 0 0,-6 0 132,-1 0 1,-7-2-23,2-4 0,-4 2 33,-2-8 1,0 6-3,0-5 31,0 7 1,-2-4 30,-4 8 1,2 0 3,-7 0 0,-1 0-12,-6 0 1,1 0 0,0 0 3,-1 0 1,6 0 0,1 0-21,-3 0 1,5 6-1,-1 2 1,0-1-16,0 1 1,5 6 0,-5-3 0,0 3-36,0-2 1,7 3-1,-3-3 0,4 3 1,2 3-19,0-1 1,2 1-39,4-1 0,3-7 0,9-2-93,-1-1 0,7-5 0,-1 4 0,0-4-268,2-2 1,-3 2 451,7 4 0,0-4 0,6 6 0</inkml:trace>
  <inkml:trace contextRef="#ctx0" brushRef="#br1" timeOffset="-71180.73">7562 3441 6291,'-11'0'205,"-1"0"1,0 0-79,-5 0 0,-1 0 1,3 2 21,3 3 0,-3-3-65,3 4 0,-3 2-7,-3-2-52,8 7 1,3-9-1,9 6-27,3-2 0,-1-1 0,8-3 25,2 2 1,-1 2 0,1-4 13,-3 2 1,1 5 0,5-3-25,1 2 0,-6-6 1,-3 3-1,1-1-26,0 0 0,-4 2 8,5-2 1,-5 3 18,6 9 1,-8-7 0,-1-1 40,-6-2 0,-1-2 0,-6-4 0,0 1-5,1 3 0,-3 0 0,-6-6-17,1 0 1,-1 0 0,1 0 0,0 0-5,-1 0 0,1 0 0,-1 0-58,1 0 0,-1 0-164,1 0 0,-1 0 0,1 0-21,-1 0 1,1 0-108,-1 0 0,7 0 0,1-2 321,2-4 0,3 4 0,12-13 0,3 5 0</inkml:trace>
  <inkml:trace contextRef="#ctx0" brushRef="#br1" timeOffset="-70777.73">7772 3196 7915,'0'18'121,"0"-1"0,0 1-77,0-1 0,0 0 1,0 3-1,0 1 35,0 2 0,2 1 0,2-7 0,2 3-114,-3 3 1,-1-4-1,-2 5 1,0-5 23,0-2 0,2 7 0,2-1-13,2-2 1,0-1-1,-6-3-169,0 1 1,0-1-92,0 1 1,0-7-213,0 1 1,0-6 495,0 5 0,0-7 0,0 4 0</inkml:trace>
  <inkml:trace contextRef="#ctx0" brushRef="#br1" timeOffset="-70420.73">7685 3476 6691,'11'0'466,"1"0"-328,1 0 1,3 0 0,1 0-11,1 0 0,-1 0 1,1 0-1,-1 0 38,1 0 0,-1 0 0,1 0 0,-1 0-20,1 0 1,-1-2-1,1-2 1,-1-2-76,0 2 1,-5 2-1,0 2 69,1 0 0,3 0-347,1 0 0,-5 0-1080,0 0 60,-8 0 1227,3 0 0,1 8 0,2 2 0</inkml:trace>
  <inkml:trace contextRef="#ctx0" brushRef="#br1" timeOffset="-67774.73">1432 5257 6142,'10'-18'173,"-2"7"-20,-8-1 0,0 6 106,0-5 0,-2 1 82,-4-2-79,4 5-212,-6 7 0,8 2 0,0 3-9,0 7 0,0 4 0,0 1 0,0 0-1,0 1 1,0 5-1,0 0 1,0 1-80,0 1 0,6-6 1,0 7-1,-2-3-101,-2 0 0,4 0 0,0-5 1,-3-1-287,-1 1 1,-2-1-185,0 1 610,0-1 0,0-7 0,0-2 0</inkml:trace>
  <inkml:trace contextRef="#ctx0" brushRef="#br1" timeOffset="-67116.73">1293 5239 7265,'0'-17'-262,"2"1"1,2 3 722,1 1 1,3 1-344,-2-7-53,-4 8 1,11 1 0,-5 5 63,2-2 1,2-6 0,5 7 0,0-1-108,1-2 1,-1 6 0,1-4 0,-1 4-6,1 2 1,-1 0 0,1 0 0,1 0-49,4 0 0,-3 0 0,3 0 0,-3 0 21,-3 0 0,-2 2 0,-1 2 0,-2 4 19,1 2 0,-3-5 0,2 7-87,1 2 0,1 1 0,-3 3-5,-5-1 0,2-5 0,-2-1 45,-2 3 1,-2-4-4,-2 1 1,-2 1-11,-4 5 0,-4-5 0,-7-2 28,-1-3 1,1 5 0,-1-6 0,1-2 6,-1-2 1,7 0 0,-1 2 0,-1 1-14,-3-1 0,4-2 0,1-2 37,-3 0 1,-1 0-19,-3 0 1,1 6 322,-1 0-101,9 0 68,1-6-135,8 0 0,8 0-53,3 0 0,5 0 0,1 0-22,1 0 0,-1 2 0,1 2-39,-1 1 1,1 7 0,-1-4-37,0 1 1,-5-3 0,0 6-42,1 1 1,-3-3 47,2 2 1,-3-6 0,5 3-1,-2-1-220,1-4 1,-3 0-1,2 0-137,1 2 0,3 1 1,1-3-215,1 2 0,-1 0 569,0-6 0,9 0 0,1 0 0</inkml:trace>
  <inkml:trace contextRef="#ctx0" brushRef="#br1" timeOffset="-66873.73">2079 5379 7541,'0'-10'388,"0"3"0,0 9-303,0 3 1,2 5-175,3 8 0,-3-1-467,4 1 1,-4-1-335,-2 0 890,0 1 0,0-8 0,0-3 0</inkml:trace>
  <inkml:trace contextRef="#ctx0" brushRef="#br1" timeOffset="-66707.73">2148 5257 7524,'-5'-18'-67,"-1"1"0,0 5-95,6 1-155,0 7 1,0-2-303,0 12 619,0-4 0,8 13 0,1-5 0</inkml:trace>
  <inkml:trace contextRef="#ctx0" brushRef="#br1" timeOffset="-65955.73">2550 5362 7569,'18'-2'1,"-1"-4"33,-7 4 1,-3-14 11,-7 5 0,-1 3-28,-5 2 1,2 4-1,-8 2-49,-1 0 0,-3 0 0,-1 0 40,-1 0 1,1 0 0,-1 2-4,1 4 0,-1-2 0,1 8-11,-1 1 1,9-3 0,3 2-49,4 1 0,2 3 30,0 1 1,0 1-1,0-1 1,8-7-1,3-4-4,5-5 1,1-1 0,1 0 0,-1 0-2,1 0 1,-1 0 0,1 0 18,-1 0 0,1-7 21,-1-5 1,-1-3-1,-3-1 21,-1 4 0,-8-3 120,1 3 1,-3 3 159,-2-3-212,0 8-71,0-4 0,0 10 0,0 4-21,0 6 0,0-3 1,0 3-50,0 2 0,0 1 0,2 3 0,2-1 35,2 0 0,0 1 0,-6-1 1,0 1-11,0-1 0,0 1 0,0-1 0,0 1-21,0-1 1,0 1-1,0-1 16,0 1 1,0-1 0,0 1-20,0-1 1,0-5 0,-2-3 58,-4-1 1,2 4 0,-7-6 8,-3-3 0,-2 1 0,-1 0 1,0 2-19,-1-2 0,1-2 0,-1-2 1,3-2 4,3-4 0,-4 4 1,5-6-218,-5 1 1,-1-3-99,-1-8 0,9 1 0,3 0-502,4-1 801,2 1 0,0-1 0,0 1 0</inkml:trace>
  <inkml:trace contextRef="#ctx0" brushRef="#br1" timeOffset="-65254.73">2812 5170 7569,'0'-18'-282,"0"6"815,0 1-206,0 7-186,0-4 0,0 10 1,0 4-97,0 6 1,0-3 0,0 3-52,0 2 0,0 1 1,0 3-1,0-1-17,0 0 0,0 1 0,0-1 0,0 3-40,0 3 1,0-4 0,0 5 0,0-5 7,0-1 0,0-1 0,0 1 0,0-1-25,0 0 1,0-5 0,0 0-124,0 1 155,8 3 0,-6-4 87,4-1 0,-4-9-61,-2-2 0,0-8 0,0-9 6,0-1 0,0 7 0,0-1 0,0-1-51,0-3 1,0-1 0,0-1 33,0 1 1,5-1 0,3 3-1,0 1 11,0 2 1,-1 7 0,-1-5 0,4 0-6,0 0 0,5 7 0,-3-5 49,3 0 0,3 6 0,-1-4 59,1 4 0,-1 2 0,1 0 123,-1 0 1,1 0-42,-1 0 0,0 2-91,1 4 0,-1 4 0,-1 7-50,-4 1 1,-3-7 0,-5 1 0,2 2-54,-2 1 0,4 3 0,-3-1-15,-1 1 1,-2-1-1,-2 0 1,0 1-228,0-1 1,0-5-1,0 0-119,0 1 1,0-3-55,0 2 446,0-9 0,0 13 0,0-6 0</inkml:trace>
  <inkml:trace contextRef="#ctx0" brushRef="#br1" timeOffset="-64920.73">3388 5187 7569,'10'-2'-798,"-4"-4"0,2 2 1262,-3-7 1,7 5-108,-6-6 1,2 8-218,-2-1 1,-5 5 0,5 5-1,-4 7-138,-2 4 1,0 1 0,0 1 0,0-1 24,0 0 0,0 7 1,0-1-1,0-2-84,0-1 0,0 3 1,0 0-1,0-1-73,0-3 1,0-1 0,0-1-175,0 0 1,0 1-502,0-1 398,0-7 407,0-2 0,0-8 0,0 0 0</inkml:trace>
  <inkml:trace contextRef="#ctx0" brushRef="#br1" timeOffset="-64753.73">3406 5362 7477,'-10'0'58,"2"0"1,10 0 0,4 0 22,6 0 0,-3 0 0,3 0 0,2 0-44,1 0 1,3 0-1,-1 0 1,1 0-241,-1 0 0,6 6 203,1-1 0,14 1 0,-1-6 0</inkml:trace>
  <inkml:trace contextRef="#ctx0" brushRef="#br1" timeOffset="-63936.73">4436 5100 7349,'0'-10'329,"-6"4"0,1 12-262,1 6 0,2-3 0,2 3 0,0 2-3,0 1 0,0 3 1,0-1-1,0 1-27,0-1 0,0 0 0,0 3 1,0 1 4,0 2 1,6 1-1,-1-7 1,1 1-283,2-1 0,-6 1 1,4-1-129,-4 1 1,-2-1-461,0 0 828,0 1 0,0-1 0,0 1 0</inkml:trace>
  <inkml:trace contextRef="#ctx0" brushRef="#br1" timeOffset="-63663.73">4174 5344 7385,'18'0'46,"-1"0"249,1 0 1,-1 0 0,1 0-232,-1 0 1,1 0-1,-1 0 1,0 0-1,1 0 20,-1 0 0,1 0 0,-1 0 0,1 0-557,-1 0 0,1 0 1,1 0 472,4 0 0,-3 0 0,5 0 0</inkml:trace>
  <inkml:trace contextRef="#ctx0" brushRef="#br1" timeOffset="-62795.73">4978 5309 6985,'-18'0'46,"1"0"1,-1 0-20,1 0 0,-1 0 0,1 0 0,-1 0 56,1 0 1,-1 0 0,1 0 0,0 2 19,-1 4 1,1-2 0,-1 8-21,1 1 1,5-3 0,2 2-95,3 1 1,1 3 21,6 1 1,0 1 0,2-1-69,4 0 0,3-7 1,9-2 44,-1 0 1,-5-6 0,-1 3 0,3-3 18,2-2 1,1 0 0,0 0 19,1 0 1,-1-2-1,1-1-12,-1-3 0,1-6 0,-3 4-8,-3-1 1,3-3 5,-3-5 1,-4-1-34,-2 1 0,-2-1 1,-1 1 36,3-1 1,0 7 173,-6-1-118,0 8-106,0-4 1,-2 8 4,-4 0 1,2 8 28,-7 4 1,7 3 0,-2 3 4,4-1 1,2 1 0,0-1-2,0 1 0,0-7 0,2 1 55,4 1 1,-2-3-35,7 2 1,1-8 0,6 1-23,-1-3 1,0-2-1,1 0-53,-1 0 1,-5-2 0,0-1-7,1-3 1,3-6-1,-1 4 1,-1 1 24,-2-1 1,-7-4 0,5 4-1,0 1 33,-1-1 1,-3-6-20,6 3 0,-8-5 40,2-1 0,-4 5 170,-2 0-155,0 9 0,-2-5 10,-4 8 1,4 2-36,-4 4 0,4 3 1,2 9-15,0-1 0,2-5 0,2-1-83,2 3 1,2-4-447,-3 1-67,5 1 0,8 0 596,-1-1 0,0-7 0,1 4 0</inkml:trace>
  <inkml:trace contextRef="#ctx0" brushRef="#br1" timeOffset="-62615.73">5275 5117 7426,'-10'-8'-571,"0"6"566,4-3 1,4 5 0,-5 4-255,-1 1 0,6 3 259,-4-2 0,-4-4 0,1 6 0</inkml:trace>
  <inkml:trace contextRef="#ctx0" brushRef="#br1" timeOffset="-62310.73">5432 4995 7569,'17'0'153,"-7"0"0,0 2 17,-5 4 1,-3-2-1,4 7 1,-4 3-86,-2 1 0,0 3 1,0-1-1,0 1-54,0-1 0,0 3 0,0 1 0,0 2 17,0-1 0,0-3 1,0 0-86,0 5 1,6-5 0,0 4-58,-2-3 0,-2-3-849,-2 1 0,7-3 943,5-3 0,3 3 0,3-5 0</inkml:trace>
  <inkml:trace contextRef="#ctx0" brushRef="#br1" timeOffset="-61903.73">5746 5397 7365,'18'0'-325,"-1"0"0,-1 2 494,-5 3 0,5-3 1,-5 4 45,5-4 1,1-2-173,1 0 1,-1 0 0,1-2-48,-1-4 1,-5 4 0,-2-5-3,-3-1 1,1 6 0,-4-6 27,2 0 1,0 5-25,-6-9 1,-2 8 0,-4-2 37,-6 4 0,-3 2 0,-3 0 17,1 0 1,-1 0 0,1 2 0,-1 4 8,1 6 0,5-3 0,3 3 0,-1 2-26,0 1 1,6-3 0,-2-1 46,4 3 1,2 1-90,0 3 0,8-3 0,4-1-146,3-2 1,3-8 0,1 1 0,3-3-226,1-2 1,2 0-1,-2 0-70,7 0 1,-3 0 446,2 0 0,0 0 0,6 0 0</inkml:trace>
  <inkml:trace contextRef="#ctx0" brushRef="#br1" timeOffset="-61621.73">6427 5362 6442,'-2'-16'0,"-4"3"190,-5 1 0,1 8 0,-2-2-120,-1 4 1,-3 2-1,-1 0-8,-1 0 0,7 0 1,-1 0-18,-1 0 0,-3 8 0,0 4 0,3 1-35,1-1 0,6 3 1,-3-3-1,1 4 9,4 1 1,2 1-1,2-1-47,0 0 1,0 1-28,0-1 1,8-1 0,4-4-61,3-7 0,3 3 0,-1-2 1,0-2 11,1-2 0,-1-2 0,1-2 0,-1-2-422,1-2 525,-1 0 0,1-9 0,-1-5 0</inkml:trace>
  <inkml:trace contextRef="#ctx0" brushRef="#br1" timeOffset="-61329.73">6497 4855 6601,'-12'-9'313,"1"3"0,5 6 0,-4 6-186,2 5 1,3 5-1,5 1 1,0 3-70,0 3 0,0-2 1,0 8-1,0 0 41,0-1 0,0 5 0,0-4 0,2 4-18,3 2 1,-3 0-1,4-3 1,-4 0-58,-2-3 0,0-6 0,0 6 0,0 0-107,0-2 1,0-1 0,0-9 0,0 0-356,0 1 1,6-1-1,0 1 438,-2-1 0,5 1 0,1-1 0</inkml:trace>
  <inkml:trace contextRef="#ctx0" brushRef="#br1" timeOffset="-60595.73">7265 5117 7496,'-7'-10'-8,"3"-3"391,-8 7-265,8 0 1,-3 14-1,7 4-47,0 3 1,0 3-1,0-1 1,0 1-1,0-1 1,0 2-1,0 3 1,0 1-146,0-2 0,0 1 0,0-1 0,0 2 67,0-1 1,0 3 0,0-2-1,0-1-95,0-3 1,0-2-1,0 1-125,0-1 0,0 1 1,-2-3-189,-4-3 0,2 2 415,-8-9 0,8 9 0,-3-4 0</inkml:trace>
  <inkml:trace contextRef="#ctx0" brushRef="#br1" timeOffset="-60007.73">6864 5362 5927,'9'7'360,"1"-5"1,-4 4 0,-2-4 0,8-2-277,1 0 0,-3 0 0,1 0 0,3 0-22,2 0 0,1 2 1,0 2-1,1 2 31,-1-2 0,3-2 0,1-2 0,4 0-58,3 0 1,-5 0 0,4 0 0,0 0-60,0 0 0,-3 0 0,3 0 0,-2 0 0,-4 0 0,5 0 0,-3 0-7,-2 0 0,-1 0 0,-3 0 0,1 0 0,-1 0-17,0 0 1,-5 0 0,0 0-57,1 0 0,3-6 87,1 0 0,-5-6 31,0 7 0,-8-3 42,1 2-45,-3 4 1,-2-8 0,-2 6-8,-3-1 0,1-1 0,-8 6-6,-2 0 1,5 0 0,-3 0 0,-2 0 0,-1 0 1,3 0-1,1 2 1,-3 2 9,-1 1 1,-1 3-1,2-4 1,5 4 96,1 2 0,-4-5 0,7 7-134,1 2 1,2 1 0,2 3-143,0-1 0,2-1 1,3-3-1,7-3-95,4-2 1,1-1 0,1-3 0,-1 2 264,0-2 0,9 6 0,1-1 0</inkml:trace>
  <inkml:trace contextRef="#ctx0" brushRef="#br1" timeOffset="-59548.73">7964 5379 7421,'10'-8'-806,"-3"5"1052,-7-9-162,0 8 0,-7-4 0,-5 8-31,-3 0 1,-3 0 0,1 0 0,-1 0 18,1 0 0,-1 0 0,1 0 1,-1 0-14,1 0 0,5 0 1,1 0-1,-1 2 19,2 4 0,-3-2-86,7 8 0,0-7 16,6 7 0,2-6 0,4 3 4,5-1 0,5 6 0,1-4 15,1-1 1,-1 1-1,1-4-6,-1 5 1,1 3-1,-1 0-26,1-3 0,-1 1-52,1 5 1,-9 1 50,-3-1 0,-4-5-11,-2 0 1,-2-9-1,-4 3 34,-5-4 0,-7-2 0,-3 0 0,-2 0-50,1 0 1,3 0 0,1 0 0,1 0-258,-1 0 1,1 0-17,-1 0 1,7 0-203,-1 0 508,8 0 0,4-8 0,10-1 0</inkml:trace>
  <inkml:trace contextRef="#ctx0" brushRef="#br1" timeOffset="-59210.73">8174 5205 7348,'0'17'192,"0"0"0,0 1 1,0-1-96,0 1 1,0-1 0,0 1 0,0-1-64,0 1 1,0 7-71,0 4 0,0-4 1,0-1-1,2-5-52,3-2 0,-3 1 0,4-1-152,-4 1 0,-2-7-213,0 1 1,2-2 452,4 1 0,-4 5 0,6-6 0</inkml:trace>
  <inkml:trace contextRef="#ctx0" brushRef="#br1" timeOffset="-58913.73">8191 5432 7434,'18'0'-306,"-1"0"440,0 0 0,1 0 0,-1 0 1,1 0 22,-1 0 0,1 0 1,-1 0-43,1 0 1,-1 0 0,1 0-55,-1 0 0,-5 0-320,-1 0 0,-5 0-229,6 0 1,-8 1 487,2 5 0,-20-4 0,-5 6 0</inkml:trace>
  <inkml:trace contextRef="#ctx0" brushRef="#br1" timeOffset="-55815.73">1642 6986 6078,'-17'0'-66,"-1"0"1,6 0-1,1 0 135,-3 0 0,-1 0-32,-3 0 1,7 0 0,-1 0-54,-2 0 0,5 0-37,-3 0 60,0 0 9,-5 0-15,7 0-24,-5 0 18,5 0 21,-8 0 0,7-6-28,-1 0-53,8 0 33,-3 6 25,7 0 6,0-7 7,0 5 23,0-6 1,0 6-4,0-4 0,1 4 1,3-6-12,2 1 133,0 5-87,-6-6-42,0 0 1,0 4-20,0-7 1,2 7-4,4-2 1,-4 2 61,4-2 6,-5 4-15,-1-5 0,0 5 260,0-4 121,-7 4-276,5-6 0,-6 6 177,8-4-178,0 4-133,0-5 1,0 9 0,-2 3-14,-4 7 1,4 4 0,-4 1-11,5 1 1,1-1 0,0 0-1,0 1-13,0-1 1,0 7-1,0-1 1,0-2-2,0-1 1,0-3 0,0 1 0,0-1-8,0 1 0,0-1 1,1 1-1,3-1-13,2 0 1,0-5 0,-6 0 5,0 1 1,0-3 22,0 2 86,8-8 1,-4 3-25,7-7 0,-5 0 0,6 0 4,1 0 1,-3 0 0,2 0-11,1 0 1,-3 0 0,2 0-27,1 0 1,3 0-1,1 2 13,1 4 0,-1-4 0,1 4-57,-1-4 1,1-2 0,-1 0-83,0 0 0,1 0-96,-1 0 0,1 0-112,-1 0 0,-5 0-628,0 0 939,-9 0 0,13-8 0,-6-2 0</inkml:trace>
  <inkml:trace contextRef="#ctx0" brushRef="#br1" timeOffset="-55353.73">1974 7195 7569,'11'6'-159,"1"0"196,-8 0 0,6-6 1,-6 2 123,1 4 1,9-4-4,-2 3 1,-3-3-1,3-2-341,2 0 0,-5 0 1,3-2 130,1-3 1,-5 1 0,0-6-1,-2 0 78,0 1 0,-1 3 0,-3-4 0,2 0-7,2 1 1,0-3-26,-6-5 0,-8 1 0,-2 2-80,1 3 0,-7 7-69,5-2 0,-5 4 114,-1 2 0,-1 8 39,1 4 0,5 3 0,2 3 1,1-1 17,-1 1 0,6-1 1,-4-2-1,2-1 25,1-2 1,-1-1-1,6 7 1,0-1 0,2-1-79,4-5 0,5 3 1,11-8-1,1-2-133,-2-2 0,6-2 0,2 0 0,2-2-418,-1-4 588,3 4 0,-14-14 0,6 7 0</inkml:trace>
  <inkml:trace contextRef="#ctx0" brushRef="#br1" timeOffset="-54828.73">2463 6916 7569,'0'-12'-388,"0"1"0,0 5 616,0-6 81,0 8-279,-8-3 0,4 9 0,-6 3 35,3 7 1,1 4 0,6 1-1,0 0-9,0 1 1,0-1 0,0 1 0,0 1-31,0 5 0,0-5 0,0 6-19,0 0 0,0-3 0,0 5 0,0-2 0,0-2 13,0 3 0,0-7 0,0 4 1,0-1-41,0 1 0,-6-4 1,0 5-1,2-5-13,2-1 0,2-7 0,-2 1 7,-3 1 1,1 1-1,-6 0 1,0-5-20,1-1 1,3-2 0,-4-4 0,0 2-150,1 2 1,3-1-58,-6-5 0,1 0-421,-7 0 672,8 0 0,-5-7 0,5-3 0</inkml:trace>
  <inkml:trace contextRef="#ctx0" brushRef="#br1" timeOffset="-54636.73">2271 7248 7569,'17'0'-467,"-5"0"488,-1 0 0,1-2 0,6-2 0,-1-2 0,0 2 75,1 2 0,1 2 0,3 0 0,1 0-188,-2 0 1,-1 0 0,-3 0-108,1 0 0,-7 0 1,1 0-127,2 0 1,-7-2 324,-1-3 0,4 3 0,-1-6 0</inkml:trace>
  <inkml:trace contextRef="#ctx0" brushRef="#br1" timeOffset="-54302.73">2655 6881 6993,'0'12'58,"0"-1"0,0-5 0,0 6 72,0 1 1,6-3 0,0 2 0,-1 1-49,3 3 1,-6 1 0,6 1 0,-2-1-48,-1 1 1,3-1 0,-4 1 0,2-1-77,-2 1 1,-2-1 0,-2 1 0,0-1 5,0 0 1,0-5 0,0 0 0,0 1-74,0 3 1,0 1-288,0 1 0,0-1-3,0 1 0,0-7 398,0 1 0,0-8 0,8 4 0,1-8 0</inkml:trace>
  <inkml:trace contextRef="#ctx0" brushRef="#br1" timeOffset="-54064.73">2725 7161 7232,'8'-10'313,"-5"2"1,9 8-124,2 0 1,1 0 0,3 0-164,-1 0 1,-5 0 0,-1 0-192,3 0 1,1 0-1,3 0-243,-1 0 0,-5 0 407,0 0 0,-1 8 0,7 2 0</inkml:trace>
  <inkml:trace contextRef="#ctx0" brushRef="#br1" timeOffset="-52948.7298">3842 6881 6541,'0'-17'116,"0"7"0,0-6 248,0 5 42,0 3-111,0 0-188,0 8 1,0 8-1,0 4-52,0 3 1,0 3 0,0-1-43,0 1 0,0-1 0,0 0 0,0 1 0,0-1 1,0 1 0,0 5 0,0 0 0,0-1-26,0-3 0,0-1 0,0-1 0,0 1-32,0-1 1,0 1 0,0-1 0,0 0-160,0 1 1,0-6-1,0-1-12,0 3 0,0-5-158,0 3 0,-1-6 373,-5 6 0,-4-9 0,-7 5 0</inkml:trace>
  <inkml:trace contextRef="#ctx0" brushRef="#br1" timeOffset="-52661.7298">3633 7073 7716,'17'-10'149,"-5"3"0,0 7 0,1 0-64,3 0 1,1 0-1,1-2 1,-1-2-39,1-2 0,-1 0 0,1 6 0,-1 0-275,0 0 1,1 0 0,1 0-1,3 0-157,1 0 0,2 0 1,-3 0 384,1 0 0,0 8 0,-5 2 0</inkml:trace>
  <inkml:trace contextRef="#ctx0" brushRef="#br1" timeOffset="-51803.7298">4384 7108 7268,'10'-2'-370,"-5"-4"1,-1 4 930,2-3 1,-6-3-365,0 2 1,-2 0-24,-10 6 1,1 0 0,-7 0-118,1 0 1,-1 0-1,1 0-83,0 0 1,-1 0 0,1 0 0,-1 2-4,1 4 1,-1-2-1,1 6 1,1-1-21,5 1 1,-5-4 0,6 5 13,1 3 1,1-4 0,8 1 22,0 3 0,0-4 0,0 1-3,0 3 1,8 1 0,3 1 12,5-4 1,-5-3-1,1-5 1,2 2-15,1-2 1,3-2-1,-1-2 1,1 0-5,-1 0 1,1 0 0,-1 0-22,0 0 0,1 0 0,-3-2 1,-1-2 34,-2-2 1,-7-6 0,5 5-1,-2-3 36,-4-4 1,4-1 0,-3-3 111,-1 1 1,-2 0-80,-2-1 0,0 1 21,0-1-197,0 8 1,-2 3-139,-4 7 219,5 0 0,-13 2 65,8 3 0,-2 5 48,3 8 1,3-7-1,-4 1 20,4 1 0,2-3 0,0 2-42,0 1 0,0 3-53,0 1 1,8-1 0,1-3 0,3-3 11,0-2 1,-1-2-1,7-4-31,-1 4 0,1-5 0,-1 5-1,1-4 0,-1-2 0,-1-2 0,-3-4 36,-1-5 1,-6 1 0,5 0 0,1 1-2,-2-1 0,-1-2 0,-5-5 0,2-1-14,-2 1 1,4 0 0,-3-1-4,-1 1 1,-2 5-1,-2 0-6,0-1 0,0 3 0,-2 0-11,-3 3-4,3 1 1,-6 8 36,8 3 1,0 5 0,0 8-6,0-1 0,2 1 0,2-1-28,1 1 1,9-7-1,-2-1-135,3-2 0,3 3 0,-1-3-71,1 2 0,-1-6 0,1 1 0,-1-3-103,0-2 322,1 0 0,-1 0 0,1 0 0</inkml:trace>
  <inkml:trace contextRef="#ctx0" brushRef="#br1" timeOffset="-51631.7298">4820 6968 7539,'-11'-15'-8,"-1"3"1,8 3 53,-2 3 1,3 4-117,-3-4 1,4 6-149,-4 6 0,4-2 218,2 7 0,-8-7 0,-1 4 0</inkml:trace>
  <inkml:trace contextRef="#ctx0" brushRef="#br1" timeOffset="-51295.7298">5030 6776 8568,'0'18'27,"0"-1"0,0 1 0,0-1 0,0 3 63,0 3 0,0-4 0,0 6 0,0-1-71,0-1 1,0 2-1,0-3 1,0 1-129,0-2 0,0 4 0,0-1 1,0-3-102,0-1 0,2-3 0,2 0 77,2 1 0,1-1 0,-1 1-159,6-1 0,-2-5 1,1-2 291,3-3 0,1-1 0,3-6 0</inkml:trace>
  <inkml:trace contextRef="#ctx0" brushRef="#br1" timeOffset="-50910.7298">5275 7213 7377,'17'0'-393,"0"2"0,1 2 455,-1 2 0,1-1 1,-1-5 162,1 0 0,-1 0 0,1 0-58,-1 0 0,1-2-128,-1-3 1,-1 1 0,-3-8-6,-1-2 0,-8 5-37,2-3 1,-5 1 16,-1-7 1,-1 6 0,-5 3-21,-6 1 0,2 2 0,-1 6-1,-3 0 0,-1 0 1,-3 0-1,1 2 10,-1 4 0,3-2 0,1 5 0,4 1 7,3 0 1,-5 2-1,6 5-10,2 0 1,2 1 0,2-1-109,0 1 0,0-7 0,2 1-82,4 2 1,4-1-1,7-1 1,1-4-77,-1-1 0,7-5 0,1 6 266,2 0 0,2-6 0,6 6 0</inkml:trace>
  <inkml:trace contextRef="#ctx0" brushRef="#br1" timeOffset="-50277.7298">6078 7283 7516,'0'-18'0,"0"1"-79,0-1 0,0 1 1,0-1-1,-2 3 111,-4 3 0,2-1 0,-5 5 0,-1 0-23,0 0 1,4 3 0,-5 5 7,-3 0 0,-1 0 0,-3 0-38,1 0 0,-1 2 1,1 3 22,-1 7 0,9-2 0,1 1 0,2 3-19,0 1 1,0 3 0,6-1 23,0 1 0,0-7 0,0 1-9,0 2 0,2-5 0,4 1 0,6-2 1,1 0-1,3-4-78,1 1 1,3 1 0,9-6 0,-6 0 23,-4 0 1,-1-6 0,-1-1 0,1-1 10,-1 0 1,-1 0-1,-3 2 1,-3-5 7,-2-5 0,-2 5 0,-4-1 0,2-2 4,1-1 0,1-5 0,-6-1 1,0-2 11,0 2 0,0-5 0,0 1 0,0 0 18,0 0 1,0-4 0,0 3-1,0 1 13,0 0 1,0-4 0,0 5 32,0 3 1,0 2 0,0 1-1,0 1 1,0-1 60,0 1 1,0 5 0,-2 2 247,-4 3-135,5-7-173,-15 12 0,12-6 0,-6 10 16,3 4 1,1-2 0,6 8-13,0 1 0,-6 3 0,0 1 0,2 1 35,2-1 0,2 1 0,0-1 0,0 1 38,0-1 0,0 6 0,0 3 0,0-1-49,0 0 0,0 0 0,0-3 0,0 1-4,0-2 0,0 4 0,0-1 0,2-3-30,4-1 1,-4-1 0,6 2-1,-2 3-117,-1-3 1,1-2 0,-4-1-1,2-1-243,2 1 1,0-1 0,-4-1 0,2-3 321,1-1 0,1 0 0,-6 5 0</inkml:trace>
  <inkml:trace contextRef="#ctx0" brushRef="#br1" timeOffset="-49398.7298">7108 6951 6121,'-9'-8'1072,"-7"6"-899,14-6 1,-4 10-80,12 4 0,-4-2 0,4 8-50,-4 1 0,-2 3 0,0 1 0,0 1 10,0-1 1,0 1 0,0-1-6,0 1 1,0-1 0,0 1 0,0-1-54,0 1 1,0-1-1,0 0 1,0 1-32,0-1 1,0 1 0,0-1 0,0 1-143,0-1 1,0 1-1,0-1-216,0 1 0,0-1 165,0 1 1,-2-3 0,-2-1-188,-2-3 415,-7-7 0,3 4 0,-8-8 0</inkml:trace>
  <inkml:trace contextRef="#ctx0" brushRef="#br1" timeOffset="-48761.7298">6794 7213 7493,'17'0'-290,"1"0"1,-1 0 313,1 0 1,-1 0 0,1 0-63,-1 0 1,1 6 0,-1 0-1,1-1 66,-1 3 0,0-4 0,1 6 0,1-3 12,5-3 1,-5 0-1,4 0 1,-3 2-3,-3-2 0,6-2 0,1-2 0,-3 0-35,-1 0 0,3 0 1,0 0 22,-2 0 1,-1 0 0,-3 0 0,1 0-6,-1 0 0,-5-6 0,0 0 0,-1 0-7,-1-1 0,0 5 1,-7-6-1,5 2 43,2 0 0,-6-7-28,2 1 0,1 2-29,-1-1 1,0 5 6,-6-6 0,0 6-26,0-5 1,-2 7 20,-4-2 0,-3 4 1,-9 2-1,1 0 20,-1 0 0,1 2 1,-1 2-1,1 4-8,-1 1 1,1-5-1,1 4 1,3 0 69,1 3 0,2-1 1,-3 2-1,3 1-61,2 3 0,3-5 0,5 1 0,0 2-93,0 1 0,0 3 0,1-3 0,3-1-168,2-3 1,8-5 0,-3 4-1,5 0 37,1-1 0,1-5 0,1 2 0,3-4 201,1-2 0,8 8 0,-4 1 0</inkml:trace>
  <inkml:trace contextRef="#ctx0" brushRef="#br1" timeOffset="-48268.7298">7894 7161 7474,'-8'-10'-340,"-1"-4"713,-9 8-258,1 1-114,-1 5 0,3 2 45,3 3 1,-1 5 32,7 8 0,0-1-42,6 0 1,2 1 0,4-3-32,5-3 1,-1-2 0,2-6 0,1 3-2,3 3 1,1 0 0,1 3 0,-1-3-22,1-2 1,-1 5 0,1-1-23,-1 4 0,-1 1 0,-3 1 15,-1-1 0,-8-5 0,1-1 12,-3 3 0,-4-4 37,-3 1 0,-5-7 1,-8 2-1,1-4-5,0-2 0,-1 0 0,1 0 0,-1 0-7,1 0 1,-1 0 0,1 0-12,-1 0 0,7-8-121,-1-4 0,8 3-56,-2-3 1,6 2 0,4-3 0,4 3-33,2 2 0,-1 1 0,5 3 0,-2-4 206,1-2 0,3 6 0,1-11 0,1 5 0</inkml:trace>
  <inkml:trace contextRef="#ctx0" brushRef="#br1" timeOffset="-47883.7298">8226 7056 7569,'2'-10'-424,"4"4"1123,-4 4-592,13 2 0,-13 8 1,4 4-1,-4 3-47,-2 3 1,0-1 0,2 1 0,2-1 23,2 1 1,-1 5 0,-5 0 0,2-2-120,4-1 0,-4 3 0,4 0 1,-4 1-57,-2 1 1,0-6 0,0 5 0,0-5-19,0-2 0,0 1 0,2-1-102,4 1 0,-4-6-104,3-1 1,-3-5-240,-2 6 39,0-9 515,0 5 0,0-16 0,0-1 0</inkml:trace>
  <inkml:trace contextRef="#ctx0" brushRef="#br1" timeOffset="-47601.7298">8261 7300 7124,'17'0'130,"-5"0"0,0 0-24,1 0 0,3 0 0,1 0 7,1 0 1,-1 0 0,1 0 0,-1 0-37,1 0 1,-1 0 0,0 0 0,1 0 24,-1 0 1,1 0 0,-1 0-122,1 0 0,-1 0 0,1 0-187,-1 0 0,-5 0-405,-1 0 1,-7 2 610,2 4 0,-4-4 0,-2 6 0</inkml:trace>
  <inkml:trace contextRef="#ctx0" brushRef="#br2" timeOffset="-25070.73">10950 2305 7489,'-9'0'-489,"1"2"582,8 4 218,0-4 7,0 6-130,0 0-147,0-6 1,0 3-38,0-10 1,6 1 0,2-6 1,1 2 0,-5-5 30,2 1 0,-2 2-64,2-1 1,-4-1-15,3-5 1,-3 5-14,-2 0 1,0 6 32,0-5 1,0 5 79,0-6 35,0 1 1,-2 1-111,-3 4 1,3 6 0,-4 6-3,4 6 1,2-3 0,0 3 0,0 2 16,0 1 0,0 3 0,0-1 0,0 1 19,0-1 1,0 0-1,0 1 1,0-1 1,0 1 0,0-1 0,0 1 14,0-1 0,2 1 0,2-1-12,2 1 1,-1-1-19,-5 1 0,6-1-31,0 0 0,0 1-13,-6-1 12,0-7-43,0 6 24,0-14 1,-8 5-15,-4-7 0,-3 0 0,-3 0 10,1 0 0,-1 2 0,1 2 27,0 2 1,-1 0 8,1-6 12,-1 0 0,8 2-5,5 4-94,3-5 159,2 7-2,7-8 0,3 0 14,8 0 0,-7 0 0,1 0-22,1 0 0,3 0 0,1 0-14,1 0 0,-1 0 0,1 0 0,-1 0-4,1 0 0,-1 0 0,1-2-1,-1-4 0,1 5 0,-1-5 0,1 4 31,-1 2 1,-5 0-1,-1 0-23,3 0 0,-4 0 1,1 0-9,3 0 0,-4 0 13,1 0 0,1 0-94,5 0 0,-7 2-12,-4 4 0,-2-5-262,2 5-334,-5-4 215,7-2 0,-8 0 1</inkml:trace>
  <inkml:trace contextRef="#ctx0" brushRef="#br2" timeOffset="-24517.73">12278 2253 7569,'17'0'-1291,"-5"0"1124,-1 0 0,-1-2 521,2-4 146,-4 4-171,-8-13-213,0 13 0,-2-6-37,-4 8 1,2 2-69,-8 4 0,6-2 0,-3 7 0,-1 3-3,0 2 1,5 1 0,-7 2 0,-2 3-14,-1 1 0,-1 2 1,3-3-1,1 3-1,-2 2 0,5-6 0,-3 5 0,-1-3-6,-3 0 1,0 0-1,3-3 1,1 1-96,-1 2 0,-3 1 0,-1-9 0,1-1-148,4-3 0,-3-1 0,3 4 70,-3-3 0,-3-1 0,1 2 185,-1-6 0,9-4 0,1-2 0</inkml:trace>
  <inkml:trace contextRef="#ctx0" brushRef="#br2" timeOffset="-24250.73">11806 2480 7258,'0'-12'-517,"2"3"642,4 1-54,-4 2 1,6 4 0,-6-2-31,3-1 0,-1-1-173,8 6 1,-6 0 68,5 0 1,-5 0-623,6 0 685,-8 7 0,11 3 0,-5 8 0</inkml:trace>
  <inkml:trace contextRef="#ctx0" brushRef="#br2" timeOffset="-23901.73">12435 2655 7592,'0'-12'970,"0"0"-1235,0 9-484,0-5 749,0 8 0,0 0 0</inkml:trace>
  <inkml:trace contextRef="#ctx0" brushRef="#br2" timeOffset="-22438.73">16260 2218 7129,'-10'18'-8,"2"-7"0,8 1-35,0 1 1,0-3 0,0 2 59,0 1 1,0-3-1,-2 0-4,-4-2 1,4-1-45,-3-1 37,3-4 1,4 6-3,3-8 1,5 0 0,8 0 21,-1 0 0,-5 0 0,-1 0 23,3 0 1,1-2-1,3-2 4,-1-2 0,-5 0 0,0 6 28,1 0 0,3 0 25,1 0 0,1 0-72,-1 0 1,1 0 0,-1 0-22,1 0 1,-7 6-1,1 0 9,1-2 1,-3 4 0,0-1-81,-2 3 0,3 2 36,-5 5 1,0 1-1,-6-1-22,0 1 1,0-1 27,0 1 1,-6-1 0,-2-1 0,-1-5 3,-5-5 1,4 2 0,-1-2 0,-3-1 23,-1 3 0,-5-6-9,-3 4 0,-2-4 1,-5 0-1,7 2-80,4 2 1,1-1 0,1-5-68,-1 0 1,1 0 0,1 2-590,5 4 311,-5-4 422,14 6 0,2-8 0,10 0 0</inkml:trace>
  <inkml:trace contextRef="#ctx0" brushRef="#br2" timeOffset="-22030.73">16294 2218 7107,'18'0'148,"-6"0"0,-1 0-62,3 0 0,1 0 0,3 0-59,-1 0 1,1 0-1,-1 0 1,1 0-29,-1 0 0,1 0 1,-1 0-1,1 0-110,-1 0 1,0 0 0,1 0-98,-1 0 0,1 0 0,-1 0 76,1 0 1,-7 0 131,1 0 0,0 0 0,5 0 0</inkml:trace>
  <inkml:trace contextRef="#ctx0" brushRef="#br2" timeOffset="-21609.73">17272 2061 7408,'10'-18'-942,"-2"7"1109,-8-1-89,0 8 0,-2-3 0,-2 8 30,-2 5 0,-7 4 1,3 7-69,0 1 1,-3-1 0,5 3 0,0 1 8,0 2 1,1 3 0,3-3-1,-4 6-25,-2 4 1,6 2 0,-3 0 0,1 0-20,0 0 1,-6 0 0,5 0 0,-1 0-67,0-1 1,-4-1 0,5-1 0,-3-5-4,-4-2 1,5-2-1,-3-3-51,-2 3 1,1-4 0,-1 5-109,3-5 1,5-7-284,-6-1 506,1-7 0,-7 4 0,1-8 0</inkml:trace>
  <inkml:trace contextRef="#ctx0" brushRef="#br2" timeOffset="-21376.73">16818 2410 7434,'-9'0'-73,"1"-2"37,8-4 0,8 5-142,3-5 1,5 4-1,1 2 60,1 0 1,-1 6 0,-1 1 117,-5 3 0,13 2 0,-5 5 0</inkml:trace>
  <inkml:trace contextRef="#ctx0" brushRef="#br2" timeOffset="-21129.73">17447 2463 7592,'18'0'92,"-9"0"-455,-1 0 1,-10 0-3,-4 0 1,2 5 364,-7 1 0,-1 8 0,-5-4 0</inkml:trace>
  <inkml:trace contextRef="#ctx0" brushRef="#br2" timeOffset="-17988.73">21604 2061 6368,'0'-10'368,"0"-5"-77,0 13-95,0-6-54,0 0 30,0 6 98,0-5 1,0 20-219,0 5 1,0-3 0,0-3 0,0 1-86,0 3 0,0 1 0,0 1 1,0-1 56,0 1 1,0-1 0,0 1-14,0-1 0,0 1 0,0-1 0,0 1-22,0-1 1,0 0-1,0 1-75,0-1 1,0-5 0,0 0-256,0 1 0,-2-3 141,-4 2 1,4-7-472,-4 7 671,4-8 0,10 4 0,2-8 0</inkml:trace>
  <inkml:trace contextRef="#ctx0" brushRef="#br2" timeOffset="-17242.73">22145 2131 7569,'0'-10'-1223,"0"2"1297,-8 8 62,6-7-15,-5 5 0,5-6 29,-4 8 0,2 0-81,-8 0 0,1 0-55,-7 0 0,6 0 0,3 2-17,1 4 1,-6-2 15,3 7 0,-3 1 1,1 5 20,1 1 1,8-7-1,-4 1-13,1 2 0,5 1 0,-4 3 0,2-3-31,-2-3 1,4 3 0,-4-3 32,4 3 1,2-3 0,0 0 20,0 1 1,6-3 0,2 0 22,2-3 0,1 1 0,7-4-38,-1 2 0,1 0 1,-1-6-1,1 0-30,-1 0 0,1 6 0,-1-1 0,1-1-21,-1-2 0,0-2 0,1 0 1,-1 0 13,1 0 1,-1 0 0,1-2 0,-1-2 23,1-1 1,-1-3 0,1 4-1,-3-4 2,-3-2 1,3 5 0,-5-7-11,0-2 0,3-1 1,-7-3-18,-2 1 1,-2 0 0,-2-1 0,0 1 3,0-1 0,-2 1 0,-2-1 0,-4 3-12,-1 3 0,-3-3 0,-5 5-32,-1 0 1,1 2-1,-1 8 1,1 0-65,-1 0 1,-5 0 0,0 0-1,1 0-155,3 0 1,7 0 0,1 2-34,-3 4 1,6 4 300,2 7 0,-3 1 0,-1-1 0</inkml:trace>
  <inkml:trace contextRef="#ctx0" brushRef="#br2" timeOffset="-16743.73">23245 1869 5971,'0'-10'883,"-2"2"-774,-4 8 0,-3 8 1,-7 4-56,5 3 0,-5 3 0,6-1 0,-1 3 4,-1 3 1,6-2 0,-5 6 0,-3 1 5,-1-1 1,-1 2 0,0 4 0,3-2-64,-1-2 0,-11 0 0,8 6 0,-3-2-88,1-4 0,1 4 0,1-6 0,1 0 19,5-3 1,-5 1-1,6-2 1,-1 1-13,-1 1 0,6-12 0,-3 5 0,1-3-5,4 1 0,-4-4 0,1-3-206,-3-1 1,6 0 290,-2-2 0,4-5 0,2 7 0</inkml:trace>
  <inkml:trace contextRef="#ctx0" brushRef="#br2" timeOffset="-16496.73">22634 2236 7527,'0'-12'96,"2"2"123,4 2 1,-2-3-308,7 5 0,-5 0 111,6 6 1,-6 0-540,5 0 0,1 6 516,5 0 0,-7 7 0,-2-3 0</inkml:trace>
  <inkml:trace contextRef="#ctx0" brushRef="#br2" timeOffset="-16200.75">23298 2393 8372,'9'-10'-841,"-1"2"1,-10 8 160,-4 0 680,4 0 0,-13 0 0,5 0 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8:55.288"/>
    </inkml:context>
    <inkml:brush xml:id="br0">
      <inkml:brushProperty name="width" value="0.08571" units="cm"/>
      <inkml:brushProperty name="height" value="0.08571" units="cm"/>
    </inkml:brush>
  </inkml:definitions>
  <inkml:trace contextRef="#ctx0" brushRef="#br0">18 88 7944,'0'-10'-1934,"0"-6"1934,0 14 0,0-5 788,0 7-231,0 0 0,0 7-495,0 5 0,0 4 0,0 1 0,0 1-74,0-1 0,0 5 1,0 4-1,0-1-24,0 0 0,0-1 0,0-7 0,0 0-78,0 2 0,0-3-62,0 2 76,0 0 0,0 0 74,0-2-27,0-5-104,0 3 0,6-9 0,2 4 157,2 0 0,-6 3 0,3-3 0</inkml:trace>
  <inkml:trace contextRef="#ctx0" brushRef="#br0" timeOffset="713">18 140 7944,'-9'0'-1372,"1"-8"1470,8-3 271,0 3-284,0-8-17,8 14-87,-6-5 0,7 7 20,-3 0 1,-2-6 0,8 0 19,1 2 1,3-4 55,1 3-47,1-1 1,5 0-1,2-2 178,2-2-166,-5 7 2,11-5-32,-6 8 33,8-8-10,0 6-2,0-6 1,-6 8 34,0 0 20,0 0-172,6 0-62,-8 0 184,-2 0-5,-7 0-166,-1 0 156,1 0 2,-1 0-29,-7 0-237,-2 8 216,-1-6 1,-5 14-68,4-5 69,-4 5 10,-2-7-4,0 7 1,-8-6-37,-3 7 36,-5 1-3,-9-1 1,4-4-64,-9-4 54,9 3-2,-12-1 1,6 3 0,-6-3 0,2 0-42,2 0 1,0-5 53,-6 6 1,6-3 16,0 3 1,5 2 1,-5-9 1,8 3-32,-2-2 1,3-3-1,3 2 1,-1-2 146,1-3 0,5 6-121,0-2 38,9 2 1,-7-6 1,4 0 118,4 0-111,-6 0 0,10 0 0,4 0 19,6 0 1,3 0 0,3 0 1,-1 0 21,1 0-53,-9 0 1,7 6 38,-4 0-32,3 0-15,3 1 1,-3-3 17,-3 9 1,3-10-25,-3 3 0,3 1 37,3-1-22,-8 8-74,5-11 0,-5 10 79,7-7-45,-7 8 1,5-10 0,-3 5-37,4-3 0,-5 8-332,1-2 380,0-5-21,-3 2-387,7-1 230,-7-7 0,3 13-405,0-8 310,-1 0 268,-1-6 0,6 7 0,-7 3 0</inkml:trace>
  <inkml:trace contextRef="#ctx0" brushRef="#br0" timeOffset="974">804 385 7761,'0'-11'-66,"0"4"0,0 8 117,0 5 1,2-1 0,2 5-65,2 5 1,0 0-271,-6 3 347,0-2-96,0 1-320,7-6 176,-5 4-1,6-14 141,-8 16 36,0-16-108,0 6 108,0 1 0,8-5 0,2 5 0</inkml:trace>
  <inkml:trace contextRef="#ctx0" brushRef="#br0" timeOffset="1154">874 226 7944,'0'-9'0,"0"-7"-334,0 14 277,0-12-50,0 11 1,0-7-472,0 4 451,0 5-1,0-7 157,0 8-404,0 0 140,8 0 235,-6 0 0,6 0 0,-1 8 0,3 1 0</inkml:trace>
  <inkml:trace contextRef="#ctx0" brushRef="#br0" timeOffset="1788">1503 262 6594,'-10'-8'-138,"2"6"158,1-6 0,3 8 1,-8 0-1,-2 0-102,-1 0 115,-3 8 67,1-6-70,0 6 1,-1-8-1,-7 7 54,5-5-58,-5 6 1,2-2-10,0-1 1,-1 3 10,7-2 0,-1-2 19,1 9-7,7-11-3,-5 15 1,11-16-100,-8 5 94,8-4-13,-3 5 0,9-3 16,3 9 0,-1-10-10,8 3 0,0-2-6,5 2 0,0-5 4,1 5 0,-5-4-1,5-2 0,-10 0 17,9 0 1,3 0-4,3 0 97,0 8-107,-5-5 0,-1 4-28,8-7 0,-5 0 7,3 0 1,-4 0-14,-1 0 0,-1 0-81,1 0 0,-7 6 12,1 0 0,-6 0 77,6-6-10,-9 8 0,7-2-29,-4 6-74,-4-5 85,6 1 9,-8-5-26,0 12 97,0-14-77,0 8 25,0-1 0,0-6 1,-2 9-1,-4-2 43,-6 2-53,4-9 0,-7 7 0,5-1 45,-7-6-37,-1 5-3,1-7 3,-1 7 8,1-4-4,7 5-4,-5-8-89,5 0 89,-7 0-1,-1 7 0,8-4-192,-5 5 185,5-8-8,-7 0-163,7 0-16,-6 0 169,7-8-21,-1 5-150,-5-4-28,13-1 188,-6 5-58,8-4 97,0 0 0,0-3 0,0-7 0</inkml:trace>
  <inkml:trace contextRef="#ctx0" brushRef="#br0" timeOffset="2254">1852 174 7944,'10'-8'-618,"-2"7"319,-8-7 212,0 8 297,0 0 0,0 8 0,0 3-55,0 4-85,0 4-6,0-3 1,0 2 80,0 0-182,0-1 0,1 0 0,3 2 0,4-3 0,0 2-40,0 0 1,3 0 0,-5-2-341,-2 2 105,-2-9 126,6 8 1,-6-9 91,5 2-316,-7 5 410,0-12 0,8 12 0,2-5 0</inkml:trace>
  <inkml:trace contextRef="#ctx0" brushRef="#br0" timeOffset="2803">2411 123 7944,'10'0'0,"-3"0"0,-7 0-1294,0 0 1095,-7 7 188,5-5 0,-14 8 1,5-4-1,-7 5 1,-3 2 181,-3 0-171,1 1 1,0-3 30,0 5 0,-8-4-24,1 0 1,3-6 26,-2 6 0,6-3 9,-6 3 0,7 1-31,-1-7 0,4 7-4,1-9 1,3 5-79,3-3 97,-3-5-11,13 7-79,-6-8 136,8 7 24,0-4 1,2 5-70,4-8 1,3 0-1,9 0 38,-1 0-49,1 0 1,-7 0 12,1 0 0,0 0-31,5 0 1,-5 0 24,-1 0 0,1 1 27,6 5-29,-1-4-5,-7 7 0,5-5 22,-3 2-18,3 8 21,3-11 0,-1 5 6,1-2 1,-3-1 95,-3 7 0,3-6-103,-3 4 0,4-5 69,1 8 1,1-7-54,-1 5 1,0-8-49,1 3 64,-1 5-90,-7-10 0,6 13-22,-5-8 89,-3 0 0,8 1-533,-7-6 244,1 8-17,5-1-59,-13-6 126,6 5 0,0-7 189,-6 0 0,6 0 0,-8 0 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01.076"/>
    </inkml:context>
    <inkml:brush xml:id="br0">
      <inkml:brushProperty name="width" value="0.08571" units="cm"/>
      <inkml:brushProperty name="height" value="0.08571" units="cm"/>
    </inkml:brush>
  </inkml:definitions>
  <inkml:trace contextRef="#ctx0" brushRef="#br0">629 175 6500,'6'-11'37,"0"-1"1,0 6-1,-6-6 37,0-1 0,2 3-50,3-1 1,-3-1-45,4-6 1,-4 7-1,-4 1-94,-4 2 48,4 2 0,-13 1 57,3-1 0,-3-6 0,-3 6-13,1 2 1,-1 3 23,1 1 0,-1 0 1,3 1-1,1 3 73,3 2 1,5 8-1,-4-3-6,2 5 1,3 3 0,5 3 0,0 3-34,0 2 1,0 0-1,0 3 1,0 0 21,0 1 0,0 2 1,0 2-1,0-3-63,0-2 1,0 3-1,0-3 1,0 3-7,0 1 0,0-1 1,0-1-1,0-3-22,0 1 1,0-2 0,2-1 0,1-2-83,3-3 1,0-3-1,-6-2 1,0 0-92,0 0 1,0 2-271,0-3 476,0-6 0,0-2 0,0-8 0</inkml:trace>
  <inkml:trace contextRef="#ctx0" brushRef="#br0" timeOffset="383">1 524 7870,'9'0'-390,"7"0"1,-12-6 498,7 0 0,1 0-28,5 6 0,1 0 6,-1 0-16,1 0-19,-1 0 1,3-1 53,3-5-18,-4 4-126,14-5 0,-5 7-240,6 0 147,-6 0 20,5 0 0,-6 0-441,8 0 406,7 0-59,-5 0 186,6 0 19,-8-9 0,8 0 0,1-9 0</inkml:trace>
  <inkml:trace contextRef="#ctx0" brushRef="#br0" timeOffset="895">1258 350 6974,'0'-11'-707,"0"4"791,0 0 0,0 5 0,0-6-67,0 8 1,-2-6-1,-5 0 10,-3 2 1,-6 2-75,-1 2 69,-1 0 1,1 0-1,-3 0 42,-3 0-17,4 0 148,-7 8-159,9-7-3,-8 16 11,5-8 50,-5 1-48,0 6-10,5-7 43,-5 8-29,8 1 7,-1 0-6,9-1-139,-7 0 143,14 1-5,-6 0-119,8-9 126,0 7-46,0-7 0,2 3 0,4-3 0,6 0 0,3-6 1,3-2-1,-1-1-21,1 0 0,1 0 1,2 0-1,3 0-65,-3 0 1,4-7 0,-1-2-1,-3-3-8,-2 0 0,5 0 1,-1-3-1,-4 2-49,-5 1 221,1 7-130,-5-9-23,0 12 96,5-15 1,-11 16 55,8-4-85,-8 3 0,3 9 0,-5 3-37,4 0 0,-4 4 1,6-3-427,0-2 445,1 7 0,9-13-17,-1 9 1,1-7-16,-1 1 47,1-5 0,7-1 0,1 0 0</inkml:trace>
  <inkml:trace contextRef="#ctx0" brushRef="#br0" timeOffset="1238">1957 350 6815,'0'-11'-967,"0"2"879,0 4 219,-8 3 0,4-6 0,-8 8 23,-1 0 1,-3 0-100,-1 0 5,-1 0-35,1 0 18,-1 0 0,1 0 116,-2 8-113,3-6 12,-2 12-24,0-3 116,9 6-99,-6 0-9,13 1 68,-6-8-34,0 5-11,5-5-8,-3 7-63,6 1 1,5 0-1,3-3 1,0-2 0,2-3-12,-1-2 0,2 4 0,9-6 1,2-3-29,1-2 0,6 2 1,-4 0-1,3 3-35,3-1 0,2-5 1,0-5-1,-2-2-78,-3-2 1,2-1 0,3-4 0,-2 2-397,-2-1 554,-9-2 0,14-3 0,-7 0 0</inkml:trace>
  <inkml:trace contextRef="#ctx0" brushRef="#br0" timeOffset="1502">2446 88 7422,'-3'-16'-299,"-3"5"1,5 11 257,-5 11 1,4 5 0,2 1 132,0 1-19,0-1 1,0 3 0,0 1-26,0 1 1,2 4 0,2-4 0,2 3 0,0-1 8,1 2 1,-5-1 0,5-3 0,0 1-123,-1-1 0,1-3 0,-3-2 0,2 1-138,-3 0 1,2-3 0,-1-2-323,2-1 525,-2-8 0,-4 12 0,0-8 0</inkml:trace>
  <inkml:trace contextRef="#ctx0" brushRef="#br0" timeOffset="1788">2201 402 7063,'17'0'-101,"1"0"1,-1 0 79,1 0 0,-1 0 0,1 0 0,1 0-6,5 0 0,-5 0 0,4 0 0,-1 0-16,1 0 0,-3 0 0,8 0 0,0 0-73,-1 0 0,0-6 0,4 0 0,-4 3 116,-2 0 0,6 2 0,-3-5 0,5 4 0,3-6 0</inkml:trace>
  <inkml:trace contextRef="#ctx0" brushRef="#br0" timeOffset="2145">2969 350 7870,'10'0'-1050,"-3"0"525,2 0 263,-7 0 170,5 0 1,-9 0 256,-3 0 0,-6 0 0,-6 0 0,0 0-9,-1 0-94,1 0 15,0 0-32,-1 0 0,1 1 52,-1 6 42,1-5-88,-2 13 1,5-11 62,2 7-177,-3-7 109,13 11 0,-8-10-20,4 7 48,4-1-29,-7-1 28,9 4-135,0-3 139,9-2-61,0 7 1,9-8-1,0 4 1,-2-5-21,3 0 1,4-4 0,2 2 0,-1-2-56,2-3 1,4 0-1,-5 0 1,0 0 41,1 0 0,2-6 0,-4-2 1,-3 1-101,-1-2 0,-3-4 1,-2 1 100,-3-3 0,2-3-28,-8 1 1,-2 0 0,-10 0-36,-6 7 1,-3 0 0,-3 6 0,1-2 12,-2 2 1,-3 2-1,-2 2 1,3 0-119,2 0 1,1 0 183,0 0 0,1 0 0,0 0 0</inkml:trace>
  <inkml:trace contextRef="#ctx0" brushRef="#br0" timeOffset="2567">3249 350 7870,'17'0'-160,"0"0"1,-5-6 0,0 0-19,2 2 0,-5 2 0,2 2 223,4 0 0,-6 0 0,3 0-42,2 0 1,-1 2-1,0 2 1,-3 3 65,-2 4 1,4-6 0,-4 7-45,0 2 1,3 1 0,1 3-45,-8-1 1,-1-6-1,-3 1-28,0 1 23,0-5 1,-3 1 12,-1-9 0,-7 0 0,-4-3 35,4-3-21,3-3 0,2-3 0,0 0 0,1-1 1,5-2-1,0-3 1,0 0 0,0 1 0,5 0 0,3-1-32,2 1 1,0-1 0,8 3-55,0 3 0,-3 3 1,-1 5-1,-3-2-135,3 2 0,2 2 0,1 2 217,1 0 0,7 0 0,2 0 0</inkml:trace>
  <inkml:trace contextRef="#ctx0" brushRef="#br0" timeOffset="3147">4140 297 7870,'17'0'0,"0"0"0,1 0-289,-8 0-687,5 0 782,-6 0 24,2 0 93,-5-7 113,-6 4-1,0-4-8,0 7 1,-1-6 0,-4 0 68,-8 2 0,-2-3-29,-2 1-44,-1 0 1,-5 6 0,-2 0-35,-2 0 52,4 0 1,-2 0-7,0 0 7,7 0-6,-16 8 13,14-6-2,-5 13-180,16-13 10,-6 13 127,12-12 18,-12 12-14,12-14 8,-4 16-16,7-15 3,0 12 0,3-11 1,-1 5 104,4 0-93,8-6 7,-3 13-5,-3-13 6,9 5-5,-9 2 5,11-8 1,-2 14-6,9-12 1,-8 5-25,7-1 1,-5-6-12,4 6 37,-5 3-23,7-8 1,-9 8-2,0-6 16,1-1-9,-1 13 9,0-15-5,0 15 1,-6-14-4,4 14 1,-11-13 1,7 9 3,-7-8-108,4 4 103,-8 0-64,0-7 58,0 6 1,-1-1-1,-6 0 0,3 0 0,-7-6 0,-2 0 47,-4 0 1,0 7-51,0-1 0,0-1 22,-1-5 0,-2 0-15,-2 0 0,2 0 9,-4 0-6,5 0 0,1 0 1,2 0-1,-2 0 1,0 0-1,1 0-28,0 0 0,5 6 0,0 0-42,-2-3 1,0 0-1,-4-3-32,0 0-151,9 0 1,-2 0 113,5 0 1,5-9 133,-5-2 0,5 3 0,1 0 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07.660"/>
    </inkml:context>
    <inkml:brush xml:id="br0">
      <inkml:brushProperty name="width" value="0.08571" units="cm"/>
      <inkml:brushProperty name="height" value="0.08571" units="cm"/>
    </inkml:brush>
  </inkml:definitions>
  <inkml:trace contextRef="#ctx0" brushRef="#br0">402 18 6424,'-12'0'270,"1"0"-106,-3 0 1,-1-6-69,-3 0 1,1 0 0,-1 6 4,1 0 0,-1 0 1,1 0-79,-1 0 0,1 0 0,-1 2 1,1 2-13,0 2 1,-1 8-1,1-5 1,1 3-8,4 0 0,-3-1 1,3 7-1,-1-1 46,1 1 0,-2-1 0,7 1 3,-3-1 1,6 0-1,-2 2 1,4-3-1,2 2 0,6-7 0,0 2 1,0-2-31,2-2 0,1 7 1,9-6-18,-1-1 1,1 1 0,1-6 0,2 2-72,3-2 1,1-2 0,-4-2 0,3 3-289,-3 1 0,4-1 1,0 3-1,3-5-68,3-1 421,-6-7 0,8 4 0,-6-4 0</inkml:trace>
  <inkml:trace contextRef="#ctx0" brushRef="#br0" timeOffset="514">1048 192 7541,'-2'-11'-1308,"-4"1"1434,-5 2 1,-5 1 0,-1 3-1,-1-2-131,1 2 0,3 2 0,-3 2 62,-8 0 0,1 0 0,1 0 0,4 0 11,1 0 1,1 2 0,-1 2 6,1 2 1,-1 7 0,1-1-22,-1 3 0,7 1 1,1-2-26,2-3 1,2 1 0,6 6 9,0-1 0,2-6 0,4 0-58,6-4 1,3-1 0,3-6 0,-1 0-50,1 0 1,-1 0 0,1 0 0,-1-2-29,1-3 0,-1 0 0,1-7 73,-1-1 1,0-1-1,-1 1 75,-4 1 1,-3 8 0,-5-4 33,2 1 3,0 5 0,-6-4-81,0 12 0,0-2-108,0 7 0,0-5 45,0 6 1,6-7 0,1 5-145,3-2 1,-4-2 0,6-6 198,1 0 0,3 0 0,1 0 0</inkml:trace>
  <inkml:trace contextRef="#ctx0" brushRef="#br0" timeOffset="1029">1310 105 7899,'18'-6'-475,"-1"0"259,-7 1 221,5 5 1,-7 2-1,6 1 43,-3 3 0,-5 8 65,6-2 0,-6 3-204,5 3 0,-7-1 1,5-2 113,-2-3 0,-5 4-130,3-5 1,-3-1 15,-2 2 0,-2-8 62,-3 1 1,1-2-9,-8-3 0,8-8 5,-2-4 0,4 2 0,2-1 6,0-3 0,8 4 0,4 1 1,1-1 11,-1 0 1,4 4 0,-3-3-1,7-1 47,3 0 1,0 4 0,-5-3 0,-1 1 6,1 4 1,-1 2-1,0 2 1,3 0 9,4 0 0,-5 0 1,4 0-1,-4 0-16,-1 0 0,-1 0 1,1 0-1,-1 2-6,1 4 0,-6-2 0,-3 7-71,-1 3 0,3-4 1,-5 1 29,-1 3 1,-4-4 0,-1 1-181,0 3 1,0-4 0,-1-1-59,-6-1 251,5 6 0,-6-4 0,8 7 0</inkml:trace>
  <inkml:trace contextRef="#ctx0" brushRef="#br0" timeOffset="1462">2446 88 7542,'0'-18'-1225,"6"7"1627,-1-1-284,1 0 0,-8 3 1,-2 1-159,-1 0 0,-8 6 81,0-4 0,-3 4 0,0 2 0,-3 0-1,2 0 0,5 0 1,2 2-1,-5 2-4,0 2 1,-9 6 0,1-5-1,3 3-36,-1 4 1,4 1 0,-1 3 26,1-1 1,6-5 0,1-1 0,2 3 38,4 2 0,2-5 0,2 1-33,0 1 0,2 1 1,2 0-1,4-5-1,2-1 0,1 4 0,6-5 1,1 1-61,-1 0 0,4-2 0,-1-6 0,3 2-148,-1 5 0,3-7 0,1 6 1,-2-4-144,2-2 0,-1 0 1,-3 0 318,0 0 0,2-8 0,-7-1 0</inkml:trace>
  <inkml:trace contextRef="#ctx0" brushRef="#br0" timeOffset="2517">2760 263 7543,'17'7'-1576,"1"-5"1590,-1 4 1,1-6 201,-1-6 1,-5 3-215,-1-10 0,-1 8 1,2-7 90,-6-2 0,-5 5-53,-1-3 1,0 6 0,-1-3-22,-5 1 1,-4 2 0,-7 4 12,-1-4 1,6 4-1,1-4 1,-3 5-8,-1 1 1,3 0-1,0 0 34,-1 0 0,-2 1 0,-1 5-23,4 6 1,4-2 0,6 1-16,-3 3 1,3 1 0,-4 3 0,5 0-14,1-1 1,0 0-1,1 1 2,5-1 0,-3-1 0,7-3 0,0-3-13,0-2 0,2-1 0,5-3 0,0 2-2,1-2 0,1-2 0,2-2 1,3 0 5,-3 0 1,-2 0 0,1 0 0,1 0-7,2 0 0,8 0 0,-7-2 0,1-2-23,0-2 0,5-5 0,-7 3 0,-1-2-15,-3-3 0,-2-1 0,0 1 0,1 1 3,-1-2 1,-5-7 0,-2-2-1,-1 1-5,2 4 0,-8-6 0,3 0 1,-3 3 24,-3 2 0,-3 1 0,0 1 25,-3-1 1,-8 8-1,2 3 1,-4 1 3,-1 0 0,-1 0 1,1 6-3,0 0 0,-1 0 0,0 0 11,1 0 15,0 0 1,7 2-28,4 4 1,4-2 0,4 6 2,4-3 1,-2-1-1,8-6-1,1 0 1,2 0 0,3 0 3,0 0 0,-1 0 0,0 0 1,1-2-2,-1-4 1,1 4-1,-1-3 1,2 1 45,-3-2 1,7 4-1,1-4-20,-3 4 0,-1-4 1,-3 1-1,0 1-11,1 2 0,0 2 0,-1 0-22,0 0 0,-5 0 0,-1 0 15,4 0 0,-8 2-37,-1 4 0,1-3 1,-1 9 9,-2 2 0,-2 1 0,-2 3 9,0-1 0,0 1 1,0-1-1,0 1-5,0-1 0,-6 0 0,0 2 2,3-3 1,-5 2-1,2 0 2,3-1 0,0 0 27,3 1 1,0-7 26,0 1 0,3-8 0,0 4 0,6-3 30,-1 1 0,-2 0 0,7-6 27,0 0 1,2 0-1,2 0-73,2 0 0,-3 0 0,2 0-39,0 0 0,-1 0 0,0 0 37,1 0 1,0 0-242,-1 0-197,0 0 345,-7 0 57,-1 0 0,-3-7 0,4-3 0</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05.821"/>
    </inkml:context>
    <inkml:brush xml:id="br0">
      <inkml:brushProperty name="width" value="0.08571" units="cm"/>
      <inkml:brushProperty name="height" value="0.08571" units="cm"/>
    </inkml:brush>
  </inkml:definitions>
  <inkml:trace contextRef="#ctx0" brushRef="#br0">786 264 6985,'16'-3'-311,"-5"-3"1,-3 2 0,-6-6 0,2 0 421,2 1 1,5 3 0,-5-6 0,0 1 0,0-1-7,0 0 0,-1 1 1,-2-7-35,2 1 0,-3-1-44,4 1 0,-10-1 0,-4 3 0,-1 1-21,-5 3 1,4 5-1,-1-4 1,-3 2 15,0 5 0,-5 1 1,2 2 7,-1 0 1,1 0 0,-1 0-1,1 0 1,-1 0 0,1 2 0,-1 3-1,3 7 11,3 4 0,-3 1 0,5 0 0,0 3-3,5 3 1,1 4 0,0 8 0,-2 0-8,2 0 0,2 0 0,2 0 0,0 2-8,0 4 1,0-5-1,0 7 1,0-4-22,0-4 1,0 9-1,0-8 1,0-2-18,0-3 1,0 2 0,0-5-1,0 2-66,0-2 1,0-4-1,0 2 1,-2 0-116,-4-5 1,4-2-193,-3-1 0,1-3 388,-2-3 0,-4-4 0,-7-8 0</inkml:trace>
  <inkml:trace contextRef="#ctx0" brushRef="#br0" timeOffset="759">0 699 7544,'12'0'-607,"0"0"1,1 0 728,3 0 0,1 0 0,-1-1 0,-3-4-64,-1 0 0,5-1 1,7 6-1,-1 0-11,2 0 1,-4 0-1,9 0 1,1 0-62,2 0 1,2 0 0,1 0 0,3 0 4,2 0 1,0 0 0,-6 0-1,0 0-80,0 0 0,5 0 1,1 0-1,-2 0 10,-2 0 1,-4 0 0,-2 0 0,-4 0 49,-2 0 1,5 0 0,-7 0 0,-1-2 33,-4-4 1,0 4 0,-1-4 30,1 5 1,-7 1 54,1 0-41,-8 0 1,2 0 0,-12 0 36,-6 0 1,-3 0-65,-3 0 1,1 6-1,-1 2-4,1 1 0,5-4 1,1 7-9,-3 2 0,6 2 0,2 1 3,4 0 1,2 1 0,0-1 8,0 0 1,2 2 0,4-5 0,6 0-6,3-2 1,5 0 0,1 3-1,2-4 0,1-3 1,-7-8-1,1 0-18,-1 0 0,6 0 0,1 0 0,-3-1-27,-2-6 0,-1 1 0,0-8 0,-3 2 39,-4-1 0,3-4 0,-8 1 0,0-3 7,1 2 0,-5 0 0,4-1 0,-4 1-3,-2 0 1,0-1 0,-2 2 0,-1 3 8,-3 2 0,-7 6 0,0-2-188,-2-2 0,-9 8 0,1-5 0,2 4-34,1 2 0,3 0 1,1 2 118,-3 4 1,2-5 0,-1 5 0,3-2 77,3 2 0,4-4 0,8 6 0,0-8 0</inkml:trace>
  <inkml:trace contextRef="#ctx0" brushRef="#br0" timeOffset="1111">1275 682 7902,'18'0'0,"-1"0"-761,1 0 612,-1 0 1,-5 0 0,-1 0 136,3 0 1,-3 0 0,-1 0 110,4 0 1,-4 0 0,1 0-52,3 0 0,-5 6 1,1 1-26,-2 3 1,4-4 0,-5 3-41,4 0 0,-8 5 7,3-4 0,-2 5 1,-1-1-11,3-4 42,0 2 67,-6 5 1,-2-6-19,-4-6 0,4-10-38,-3-7 0,3-4 0,2-1 0,2 1-48,3 4 0,-1-3 0,8 3 1,2-3-36,1-3 0,0 1 0,-2 0 0,2 1-142,-2 4 1,7-3 191,3 3 0,0-4 0,-5-1 0</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16.273"/>
    </inkml:context>
    <inkml:brush xml:id="br0">
      <inkml:brushProperty name="width" value="0.08571" units="cm"/>
      <inkml:brushProperty name="height" value="0.08571" units="cm"/>
    </inkml:brush>
  </inkml:definitions>
  <inkml:trace contextRef="#ctx0" brushRef="#br0">279 88 7992,'10'0'-2107,"-2"0"2284,-8 0 1,0-2-136,0-4 0,-8 4-47,-3-4 0,-5 4 1,-1 2 35,-1 0 1,1 0-1,-1 0 1,1 2 20,-1 4 0,1-4 0,-1 6 1,1-2 42,-1-1 1,1 7 0,-1-4-1,3 2-26,3 3 0,3-3 0,5 1-19,-2 3 0,0-4 0,6 1-41,0 3 0,6-4 1,2 1 11,1 3 1,3-7-1,5 0 8,1-7 0,-1 0-40,1 0 0,-1 0 0,1 0 0,-1 0 1,1-4-57,-1-2 0,1-6 0,-3 4 35,-3-1 1,3-1 0,-5-4 0,2 3 0,-1-1 45,3 1 0,-6-3 248,-3 2-159,5 5-123,-8-1 17,6 8 1,-8 8-10,0 3 1,2-1 0,2 1-2,2 3 1,7 2 0,-1-1-129,3-3 0,3-3 0,-1-5 0,1 2-83,-1-3 0,6 0 0,1-3 224,-3 0 0,6 8 0,0 0 0</inkml:trace>
  <inkml:trace contextRef="#ctx0" brushRef="#br0" timeOffset="598">1065 105 7992,'9'-9'-2178,"0"-7"2425,-9 4 1,-2-1-75,-5 1 1,-2 4 0,-8 8-140,-1 0 1,7 0-1,-1 0 1,-1 0 116,-4 0-94,1 0-49,-2 0 1,6 0 1,0 0 20,1 8-12,-6-6 0,-1 6 1,3 0-1,1 1 1,4 3-22,3 0 7,1-8 0,0 11-98,0-3 1,2 3 43,10 3 1,-2-7 0,8-1-1,1-2 22,3-5 0,1 0 0,1-3 0,-1 0-28,1 0 0,-3-3 0,-1 0 1,-3-5 72,3-2 0,0 4 0,-1-3 59,-1 0 0,-1-4 153,7 2 13,-8 3-113,-3 0-55,-7 8 0,0 2-30,0 4 0,0 4 1,2 7-31,4 1 1,-5-1-1,6 1 3,-5-2 0,4 3 0,-1-2 0,-1-1-39,-2 3 1,-2-2 0,0 1 13,0-2 1,0 3 0,0-2-1,-2-2 0,-3-3 1,1 2-1,-6-7 4,2 3 0,-5-7 0,3 6 0,-3-4 0,3 1-30,-4-1 0,-1-4 0,-4-1 0,3 0-128,-2 0 1,1 0 0,-1 0-14,1 0 1,1-8 0,2-1 0,5-3 34,1 1 1,-1-1 0,7-6 139,-4 1 0,0 0 0,6-2 0</inkml:trace>
  <inkml:trace contextRef="#ctx0" brushRef="#br0" timeOffset="1237">1380 105 7992,'9'0'-1673,"7"0"1395,-6 0-1,-1 0 279,7 0 0,-14 0 0,13 0 0,-13 0 469,13 0-194,-12 0 0,12 0-220,-5 0 5,0 0 41,4 0-21,-3 0-8,6 0 6,0 0 20,-6 0-20,4 0-135,-5 0 1,6 0 39,3 0-55,-2-7 97,-8 5 38,7-6-134,-14 8 114,14-8-32,-14 6-134,6-13 133,-8 13 12,0-6-24,7 8-149,-5-8 145,6 6 13,-8-6-25,0 8 12,0-7 0,-3 5 4,-2-4 1,1-2 0,-7 2 0,-3 2-8,-1 3 1,-3 1 122,1 0-103,-2 0 0,3 0 0,-2 0 0,0 0 0,1 0 22,0 0 0,-1 1 0,1 3 0,1 4 15,4 2 1,-3-6 0,4 3-14,-5 1 1,0 2-1,3 5 1,3-1-1,3-2 1,1-1-1,3 7 25,-3-1 1,5 1 0,-5-1 0,4 1-55,2-2 0,0-3 0,0-2 0,0 3 36,0 0 0,0-2 1,2 1 24,4 0 0,-2 3 0,8-1-14,1-3 0,-3 2 0,1-7-10,3 3 0,2-7 0,1 3 0,1-4-20,-1-2 1,0 0-1,1 0 1,-1 0 5,0 0 0,2 0 0,4 0-55,-1 0 1,2-2 0,-6-1-1,-1-3-104,1 2 1,-7-1 0,1 2-276,1-2 1,-3-1-1,0 4 405,-2-4 0,5-5 0,-3-5 0</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15.135"/>
    </inkml:context>
    <inkml:brush xml:id="br0">
      <inkml:brushProperty name="width" value="0.08571" units="cm"/>
      <inkml:brushProperty name="height" value="0.08571" units="cm"/>
    </inkml:brush>
  </inkml:definitions>
  <inkml:trace contextRef="#ctx0" brushRef="#br0">35 88 8011,'-9'8'-1993,"-1"-6"1937,4 4 1,4-2 227,-4 1 34,4-3 401,2 6-308,0-8-146,0 0-122,8 0 1,2 0 0,7 0 0,1 0 1,-1 0 1,1 0 0,-1 0 0,3 0 0,3 0 0,-4 0 0,6 0 1,-1 0-4,-1 0 1,6-6-1,-4 0 1,1 3-30,-1 1 0,0 2 0,-4 0 0,3 0 1,-3 0 1,-2-2 0,-1-2-1,-1-2-279,1 2 0,-1 2-227,1 2 471,-1 0-55,-7 0-231,4 0-67,-11 0 385,5 0 0,0-8 0,2-1 0</inkml:trace>
  <inkml:trace contextRef="#ctx0" brushRef="#br0" timeOffset="422">489 1 7300,'10'0'-228,"-2"0"0,-6 0 597,4 0-156,-4 0-211,5 0 0,-6 6 19,5-1 1,-1 7-1,7-6 1,1 0 16,3 2 1,1-7-1,1 7-62,-2 0 0,3-6 0,-4 6-3,-4-1 0,2-3 30,-7 8 1,7-6 48,-7 5 1,-3-5 0,-8 5-31,-7-4 1,-5 4 0,1-3 0,-1 0-35,-2 0 1,3 5 0,-2-1-187,1 3 0,-1 1 0,3-3-273,2 0 1,4-4 470,4 2 0,3-3 0,-6-8 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20.827"/>
    </inkml:context>
    <inkml:brush xml:id="br0">
      <inkml:brushProperty name="width" value="0.08571" units="cm"/>
      <inkml:brushProperty name="height" value="0.08571" units="cm"/>
    </inkml:brush>
  </inkml:definitions>
  <inkml:trace contextRef="#ctx0" brushRef="#br0">280 490 6218,'0'-10'376,"0"-6"-268,0 13-33,0-11-17,0 12 1,-7-12 0,-5 9 8,-4 1 1,-1 2 0,0 2-48,-1 0 0,-5 0 0,-1 0-29,3 0 61,2 0-3,1 0-12,1 7 9,-1 3-178,1 0 10,7 4 130,2-3 8,1-2-20,5 7-23,-6-7 33,8 2 4,0 4-106,0-5 99,8-1-4,-6-2-47,13 2 0,-5-7-60,7 4 100,1-4 0,-1-2 0,1 0-22,-1 0 2,1 0 14,-1-8-1,1 6-44,-1-14 25,1 15 14,-1-15 105,0 14-102,1-13-1,-1 13 0,-7-7 193,6 2-179,-14 5 0,7-8 199,-3 4-194,-4 5 12,6-7 158,-8 8 293,0 0-440,8 0 0,-7 8 0,7 2 0,-2 0 0,0 3-3,-2 0 20,-2 3-53,-2 0 0,6 3 12,-1-2 0,1 7 0,-6 0 0,0 1 51,0 1-28,0 5-16,0-4-1,0 0 0,0 7 0,0-5-67,0-4 70,-8 8 4,6-14-1,-13 14-108,13-14 0,-12 7 79,9-9 0,-9 1 1,2-2-31,-3 3 0,-3-5 0,1-2 0,-1-5-22,1-6 0,5-1 1,1 0-1,-3 0 30,-1 0 1,-3 0 0,1-1 0,-1-4-32,1-1 1,1-7-1,3 2-84,1-6 1,8-2-1,-2-1 1,4-5 153,2 5 0,0 1 0,0-7 0,0-1 0</inkml:trace>
  <inkml:trace contextRef="#ctx0" brushRef="#br0" timeOffset="476">595 524 7911,'9'0'0,"7"0"0,-14 0-549,6 0 326,-8 0 219,7 0 0,3 0-18,8 0-132,-1 0 229,-7 0 0,5 0-171,-13 0-13,14 0 161,-14 0-186,13 0 173,-13 0-1,14-7 10,-14 5-140,5-14 120,1 14-25,-6-5 15,6-2-98,-8 8 68,0-15 3,0 7 30,0-1 0,0 0 0,-2 6 72,-4-1 1,-4-1 16,-7 6 0,-1 0-87,1 0 1,-6 0 5,-1 0 1,-1 0 9,2 0 1,3 6 202,-3-1-180,4 9 0,3-4 2,5 7 1,-3-5-52,8-1 0,0 0 1,6 7-1,2 0-48,4-2 0,-2 1 0,6-3 1,-1-3 13,1 3 1,2-6-1,5 3 1,1-3-268,-1-4 0,3-1 0,1 2 0,2 0 288,-1-2 0,-3 0 0,6-12 0,2 1 0</inkml:trace>
  <inkml:trace contextRef="#ctx0" brushRef="#br0" timeOffset="954">1014 524 7911,'10'0'-553,"-3"0"309,-7-7 297,0 5 1,2-7 77,4 9 0,-4 3 0,4 3-30,-4 5 0,4-1 1,-1 2 96,-1 1-302,-2 3 87,6 1 0,-6 1 174,4-1-63,-4-7-369,-2 6 132,0-7-150,0 1-70,7-3 359,-5-7-36,6 0-22,-8 0 41,0 0 1,0-7 0,0-6-44,0-1 33,0-4-6,0 9 0,0-8 15,0 6-4,0-4 1,6 2 4,0 3 0,5-2 56,-5-6-62,8 9 7,-4-7 1,7 12 161,1-7-165,-1 7 57,0-12 1,-5 13 216,0-1-243,-1 2-2,7-6 1,-1 6 12,1-4 35,-1 4-10,-7 2 1,5 0-18,-3 0 0,4 5-58,1 1 0,1 6 62,-1-6 0,-5 6-119,-1-6 1,-5 7 113,6-1-97,-8 3 0,3-3 0,-7 0 1,0 1-1,0 3-441,0 1 382,0 1-166,0-1 296,0 1 0,-7-1 0,-3 0 0</inkml:trace>
  <inkml:trace contextRef="#ctx0" brushRef="#br0" timeOffset="1328">1905 524 7911,'0'-9'-1040,"7"-7"0,-5 12 1352,4-7 276,-4-1-492,-10 1-179,6 5 16,-13-2 116,5 6-132,0-6-11,-5 8 141,5 0 1,-7 0 24,-1 0-31,1 0 1,-1 0 272,1 0-267,-1 0-5,1 0 14,7 8-54,-5-6 46,5 12 26,0-3-31,3-2 135,7 7-102,0-7 5,0 9-284,0 0 272,0-2-52,0 3 1,0-2 0,0 1-316,0-1 350,7 1-50,3-10-119,7 9 0,1-15 38,-1 4-93,1-5-1,-1 7 130,1-6 18,-1 6-227,8-8 205,-5 0-17,5-8-122,-7-2 116,-1 1 12,0-8-25,1 9 26,-1-10-16,-7 1 5,6-1 68,-7-7 0,1 6 0,-2-14 0,-8 13 0,8-13 0,-7-2 0,7-10 0</inkml:trace>
  <inkml:trace contextRef="#ctx0" brushRef="#br0" timeOffset="1627">2027 105 7911,'0'-9'0,"0"-7"-537,0 14 366,0-13 231,0 13-514,0-14 301,0 14 1,-2-11 23,-4 7 182,4-8-33,-6 12 6,1-5 85,5 7 60,-6 0 7,0 0-136,6 0 0,-6 0-13,8 0 106,0 0-99,0 7 1,0-3 0,0 8 0,0 1 24,0 3 1,0 1 0,0 1-1,0-1-3,0 1 0,6 5 1,0 2-62,-2 2 60,-2 3-103,-2-3 87,8 6 3,-6-6 1,5 0-79,-7 6 67,0-14 4,8 14-5,-6-5-133,6 7 135,-8-8-11,0-2 4,0 0 0,8-5-7,-7 5 6,7-8-393,-8 1 183,0-1-30,8 0-199,-6-7 170,6 5 0,-8-12 130,0 5 113,0-8 0,7 7 0,3 3 0</inkml:trace>
  <inkml:trace contextRef="#ctx0" brushRef="#br0" timeOffset="2101">2359 594 7911,'0'9'-1181,"7"0"1081,3-9 1,2 6 68,-1-2 1,1 3 105,5-7-113,-7 0 1,6 0 0,-7-2-16,1-3 71,6 3 42,-14-15-41,5 16-56,1-14 123,-6 12-73,6-12-2,-8 13 5,0-14-3,0 15 4,0-7-3,0 0 0,0 6 1,-2-6-1,-4 8 1,-6 0 67,-3 0-61,-3 0-2,1 0 122,7 0 1,-5 0-103,3 0 55,-3 0-67,-3 0 1,1 0 39,-1 0-48,8 0 12,-5 8 1,11-4 50,-8 8-64,9-9 19,-5 13 1,8-12-4,0 8 0,0-1 0,0 7 0,0-1 1,0 1-1,0-1-14,0 0 16,0-7-40,8 5 1,1-10 0,9 3-73,-1 1 1,1-1 0,-1-5 0,1 3-408,-1-1 478,0-4-39,1-1 29,7 0-70,-5 0-81,5-7 1,-8 2 165,1-6 0,-1 0 0,1-7 0</inkml:trace>
  <inkml:trace contextRef="#ctx0" brushRef="#br0" timeOffset="2678">2690 542 7911,'18'0'0,"-8"0"-644,5 0 420,-13 0 160,14 0-80,-14 0 0,13-8 249,-5 6 0,7-6-15,-7 8-16,5 0 49,-5 0-270,8 0 231,-9 0-1,7 8-65,-6-6 1,7 6 0,0-6 67,1 4-12,-8-5-136,5 15 136,-5-14-27,7 13-16,-7-12 22,6 12-1,-7-14 1,1 16-79,5-8 1,-7 3 0,6-2 0,-4-1 6,-3 1 1,5-4 0,-4 5-26,1 2 0,-5-2-38,2 0 66,-4 1 0,-2-1 0,-2-1-52,-4-2 0,-3-2 44,-9-6 0,6 0 30,1 0 5,7-8 0,-4-2-17,8-7 1,0 0 0,0-1 20,0 0 0,6 7 0,2 1 0,0 1 26,-1-1 0,7-2-14,-2-5 1,3 1 0,1 3-1,-3 3 36,-1 1 0,-1-4 0,7 4-17,-1-1 1,-5-5-1,0 4 1,1 2 15,3 4 1,-5-3 0,1 0 7,2-2 1,1 5-59,3 1 0,-1 2-15,1 2-211,-9 0 1,-1 2 213,-8 2 0,-8 7 0,-1 7 0</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19.528"/>
    </inkml:context>
    <inkml:brush xml:id="br0">
      <inkml:brushProperty name="width" value="0.08571" units="cm"/>
      <inkml:brushProperty name="height" value="0.08571" units="cm"/>
    </inkml:brush>
  </inkml:definitions>
  <inkml:trace contextRef="#ctx0" brushRef="#br0">88 140 6003,'-10'0'0,"-5"0"0,11 0 0,-8 0-5,1 0 205,-7 0 83,9 0-148,1 0-93,8 0 31,0 0-20,0 8 18,0-6 1,2 6 16,4-8 14,-4 0-72,13 0 11,-13 0-12,14 0 1,-7 5-1,9 1 1,-1-2-70,1-2 0,1-2 1,2 0 22,3 0 31,7 0 0,-9 0 0,5 0 6,-2 0 0,5 0-10,-8 0 3,10 0-42,-13 0 39,14-8-5,-14 6-213,7-5-6,-1 7 211,-5 0-5,5 0-309,-8 0 135,1 0-7,-1 0-9,-7 0 1,5 0 197,-5 0 0,0 0 0,-3 0 0,0-8 0,4-2 0</inkml:trace>
  <inkml:trace contextRef="#ctx0" brushRef="#br0" timeOffset="353">543 0 5835,'9'10'180,"2"-2"1,-6-8 0,7 2 0,4 2-102,1 2 1,0-1 0,1-5 0,0 0-13,-1 0 1,1 6-1,0 0 39,-1-2-43,0-2-2,1 6-46,0-6 1,-2 11 0,2-5 0,-3 2 0,0 1 0,-6 1-21,-2 0 1,-1-1-1,-6 7 4,0-1 0,0-5 0,0-1 0,-1 1-6,-5-2 0,1 5 1,-8-5-1,-4 2 6,-5-1 1,0-1-1,4 4 1,0-3-351,1 3 1,0-5 350,-1 3 0,-8 0 0,-1 5 0</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28.495"/>
    </inkml:context>
    <inkml:brush xml:id="br0">
      <inkml:brushProperty name="width" value="0.08571" units="cm"/>
      <inkml:brushProperty name="height" value="0.08571" units="cm"/>
    </inkml:brush>
  </inkml:definitions>
  <inkml:trace contextRef="#ctx0" brushRef="#br0">158 175 7770,'18'0'-1200,"-7"0"1215,1 0 81,-8 0 0,3-2-50,-7-3 0,0 1-3,0-8 0,0 6 0,-1-3 18,-5 1 1,-4 2-109,-7 6 1,-1 0 0,1 0 51,-1 0 0,1 6 0,-1 2 0,1 1-19,-1 5 0,7-4 0,-1 1 8,-2 3 1,7 1 36,1 3-30,4-1 1,10-1 0,3-5 3,5-5 1,1 2-1,1-2 1,-1-2 2,1-2 0,-1-2 1,1 0-1,-1 2-4,1 3 1,-7-3 0,1 6 0,1-1-3,3-2 1,-4 6 0,-3-3 0,1 0 0,0 0 0,-4 3 0,3-3-6,-1 2 1,0-1 0,-4 5-2,1-2 0,1-6 1,-6 5 1,-2-5 0,-3 4 0,-7-3 1,-4 1-1,-1-4 3,-1 2 0,1 0 0,-1-6 0,1 0-5,0 0 0,-1 2 0,1 3 0,-1-1-30,1 0 0,-1 0-692,1 3 726,-1-6 0,9 7 0,1-8 0,8 0 0</inkml:trace>
  <inkml:trace contextRef="#ctx0" brushRef="#br0" timeOffset="811">455 298 6389,'10'0'223,"5"0"-62,-3 0 1,3 0-132,3 0 0,-1 7-26,1 5 1,-9-2 0,-1-1-1,-2 1 72,0 0 0,6 1-105,-7 7 0,7-6 1,-6-1 9,-2 3 1,0-6 0,-1 0-146,3-1 100,0-5 36,-6 6 0,0-10 41,0-4 0,0-3-28,0-9 0,0 0 1,2 1 13,4-1 0,4 1 0,7 2 0,-1 2 11,-5 0 0,5 7 1,-5-3-1,5 1 60,1 5 1,1-6 0,-1 5 0,1-1-7,-1 3 0,1 2 0,-1 0 0,1 0 24,-1 0 0,1 0 0,-1 2-56,0 3 0,-5-1 1,-2 8-33,-2 2 0,3 1 16,-5 3 1,6-1 0,-7 0-97,-1 1 1,-2-6 0,-2-1-52,0 3 0,0-4-17,0 1-80,0-7 187,0 4 1,0-10 26,0-4 0,0 2 0,0-7 9,0-2 0,6 2 0,2 0 9,2-3 0,1 0 0,7 1 13,-1 1 0,1 3 0,-1-3 0,1 4-8,-1 0 1,0 6-1,1-3 23,-1 3 1,1 0 0,-1-2 0,1-2-16,-1 3 0,1 0 0,-1 3-13,1 0 1,-1 0 0,-1 3 0,-3 0-2,-1 3 0,-6 0 1,3-4-1,1 3-38,0 7 0,-6-2 0,1 1-94,-3 3 0,-2 1-96,0 3 1,0-1 224,0 1 0,0 0 0,0-1 0</inkml:trace>
  <inkml:trace contextRef="#ctx0" brushRef="#br0" timeOffset="1311">1870 315 6167,'-12'-2'89,"0"-4"0,1 4 151,-7-3 1,1 3-33,-1 2 1,7 7-122,-1 5 0,6-2 1,-4 1-53,3 3 1,1 1-1,6 3 8,0-1 0,2-5 0,4-1-55,5-4 0,5 4 1,1-5-1,1-2-17,-1-2 0,1-2 1,-1 0-1,1 0-1,-1 0 1,6 0-1,1-2 1,-3-4 24,-2-6 1,-1 3-1,-1-3 1,1-2 1,-1-1 1,1-3 0,-1 1 16,1 0 1,-9-1 0,-3 1 0,-1 2-7,0 2 0,-3-2 0,2 3-6,-8-3 1,-6 3-1,-7 2-12,-1 3 1,-5 1 0,0 6 0,1 0-9,3 0 0,-4 0 1,-1 0-1,1 0-74,-2 0 0,6 8 1,-5 3-1,5 3-128,1-3 1,3 5 0,1-4 219,2 3 0,1 10 0,-7 3 0</inkml:trace>
  <inkml:trace contextRef="#ctx0" brushRef="#br0" timeOffset="1967">2376 36 7439,'16'7'258,"-5"5"-241,-5 4 1,2-5 0,-2 1 0,-1 1 0,1 3-35,0 1 1,0 7 0,-4-1 0,2-2 48,2-1 1,-1-3 0,-5 1-299,0-1 0,0 1 1,0-1-144,0 1 1,0-7 408,0 1 0,0-1 0,-7-1 0,-3-2 0</inkml:trace>
  <inkml:trace contextRef="#ctx0" brushRef="#br0" timeOffset="2836">2813 71 7880,'2'-12'-423,"4"0"0,-5 6 398,5-5 377,-4 7-168,-10-4 0,-1 10-139,-9 4 0,3-2 0,1 6 0,2-1-44,-1 1 0,-3-4 1,-1 5-1,-1 1 35,1-2 0,-1 3 0,3-5 0,2 0-177,1 0 1,2-1 0,-4-3 0,3 2 74,-3-2 0,5 4 0,-1 0-178,2 1-21,-6-5 210,13 4 0,-5-8 46,12 0 0,-3 0-31,9 0 1,0 0 70,6 0 1,-1 0-1,0 0-39,1 0 1,-1 0 0,0 0 16,1 0 0,-1 0 0,1 0 43,-1 0 1,-5 0-26,1 0 1,-11 2-1,4 4 9,-4 5 0,4-1-2,0 2 1,6-1-1,-5 5 52,3-5 1,-3 5-46,3-4 0,0 3 1,4 1-8,-3-5 1,2 3-1,4-6-55,0 1 1,1-5-1,-1 2-68,0-4 0,1-2 0,-1 0 0,1 0 65,-1 0 1,-5-5-1,1-4 1,0 2 26,2-1 0,0-6 0,0 5 0,-7-2 1,0-2 1,4 7-1,-6-5 31,-1-3 0,1 6 0,1-5-8,-4-1 1,0-1-53,-3-3 1,1 7 0,5-1 52,-4 0 0,5 1 149,-7-1 21,0 8-54,0-4 1,-2 16-62,-3 4 1,3 3 0,-4 3-26,5-1 0,1-5 0,0 0-43,0 1 0,1 1 0,3-1 0,4-3-30,1-2 1,-3 3 0,5-3 0,-3 0 33,2 0 1,0 0 0,3-5 0,-1 3-153,2-2 0,1-2 1,3-2-536,-1 0 1,1 0 667,-1 0 0,1-8 0,-1-1 0</inkml:trace>
  <inkml:trace contextRef="#ctx0" brushRef="#br0" timeOffset="3025">3319 36 7880,'-17'-2'-73,"-1"-4"1,7 2-300,-1-8 0,6 9 341,-6-3-163,10 4 0,-5 2 194,14 0 0,-7 8 0,8 1 0</inkml:trace>
  <inkml:trace contextRef="#ctx0" brushRef="#br0" timeOffset="3563">3564 193 7616,'11'0'-301,"1"0"466,-8 0 1,5 2 13,-3 4 0,-3-3-21,3 9 1,1 0-319,-1 5 0,-1 1 114,-5-1 0,0 1 41,0-1 1,0-5-80,0-1 0,0-5 32,0 6 0,2-10 10,4-2 1,-4-2 0,6-10 5,0-1 0,1-3 1,7-1-20,-4-1 1,1 8 0,-5-3 0,2-1-1,3-1 19,4-3 0,-3 7 0,0 1 1,-3 0 45,3 1 0,2 5 0,1-2 64,1 4 1,-7 2 0,1 0 9,1 0 1,3 2 0,1 2-6,1 2 0,-1 7-75,1-1 1,-1 3 0,-1 3-85,-5-1 1,-3-5 0,-8 1-81,0 0 0,0-4 1,0 2-198,0 3 1,0 2 356,0 1 0,0 0 0,0 1 0</inkml:trace>
  <inkml:trace contextRef="#ctx0" brushRef="#br0" timeOffset="4449">4489 280 7880,'12'-6'0,"-2"-1"-83,-2-3 1,-3 4-280,-5-6 1,6 1 455,0-7 1,-8 9 0,-8 1-97,0 0 1,-4 6-1,1-4 52,-2 4 0,4-3 1,-2-1-1,1 2 24,-5 2 0,1 2 0,-3 0-17,2 0 0,0 0 1,-1 0-1,1 2-9,-1 4 0,3-2 0,1 5 0,4 1-35,3 0 1,-5 1 0,4 7-18,-1-1 1,5-5 0,-2 1-90,4 0 1,2 2-1,2 0 76,4-3 0,-2 1 0,7-5 0,4 0-2,-1 0 0,5-3 1,-3-5-1,2 0-47,-1 0 1,1 0 0,1 0-1,2 0 34,3 0 0,-1 0 1,-5-5 38,-1-1 1,0-8 0,1 5-36,-1-1 1,1-6 53,-1 5 0,-7 1 118,-4-2 21,-3 8-150,-3-3 1,0 9 0,0 3 29,0 8 0,0-4 0,0 2 7,0 3 0,4 9 0,2 4-40,-2 1 0,1-3 1,-2-6-1,3 3-15,-2 1 0,-3 6 0,-1-4 0,2 0 17,4 1 0,-4-1 1,4-4-1,-4 5-10,-2 1 0,0-4 1,0 6-1,0 0-27,0-2 0,0 6 0,0-6 0,0 3-19,0 0 0,0-8 0,0 5 0,0-2 31,0-2 1,0 1 0,-2-1 56,-4-1 0,2-3 1,-7-2-5,-3-6 1,4 3 0,-1-8 17,-2-4 0,-3 0 0,-2-4-31,1-3 1,-5-4 0,1-10 0,5 2-36,-1 1 0,-2-4 1,10-2 2,-2-1 1,-2-2 0,5 4 0,1-3 0,-2 3 5,6 2 1,1-5 0,2 0 0,0 3-18,0 2 1,5-1 0,4 0 0,0-4 10,4 2 1,4 3 0,-1 1 0,4-1 18,3-3 1,-2 1 0,9-2-1,-1 4 1,-2 1 1,7-1 0,-6-3-1,3-1-8,-2 2 0,4 1 0,-5 3 1,0 0-2,2-1 1,-9 0 0,3 3 0,-6 1-285,0 3 0,-2 5 1,-3-4-808,0 2 1083,-10 3 0,13-3 0,-7-2 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27.260"/>
    </inkml:context>
    <inkml:brush xml:id="br0">
      <inkml:brushProperty name="width" value="0.08571" units="cm"/>
      <inkml:brushProperty name="height" value="0.08571" units="cm"/>
    </inkml:brush>
  </inkml:definitions>
  <inkml:trace contextRef="#ctx0" brushRef="#br0">88 105 6436,'-12'2'55,"0"2"6,-1 2 0,3 0 65,-1-6-95,7 0 0,-10 2 36,8 4-36,0-4 1,8 7 83,4-3 0,-2-4 60,8 4-154,-1-4 0,7-2 1,-1 0-1,1 0 18,-1 0 0,1 0 0,-1 0 0,1 0-20,-1 0 1,6 0 0,1 0-1,-3 0-19,-2 0 0,5 0 0,-1 0 1,0 0 13,2 0 1,1 0 0,5 0 0,-4 0-12,-2 0 1,4 0 0,-4 0-1,1 0-46,-2 0 1,2 0 0,-4 0 0,1 0-77,-2 0 0,-1 0 1,-1 0-106,4 0 1,-3 0-1,3 0-150,-4 0 0,-1 0 374,-1 0 0,-7-8 0,-2-2 0,-8-7 0</inkml:trace>
  <inkml:trace contextRef="#ctx0" brushRef="#br0" timeOffset="298">734 1 7911,'16'0'-351,"3"0"1,-2 0 0,1 0 393,-1 0 1,1 6 0,-1-1 0,0 1 41,1 2 0,-6-4 0,-1 7 0,3 1-34,2-2 1,-5 5-1,-2-3 1,0 3-29,-6 3 1,-2-1 0,-1 1 0,0-1-33,0 1 0,0-1 0,-1-1 0,-5-3-76,-5-1 0,-11 0 0,-4 5 0,1 1 59,0-1 1,-3-6 0,3 1 25,-2 1 0,-4 3 0,-3 1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08.547"/>
    </inkml:context>
    <inkml:brush xml:id="br0">
      <inkml:brushProperty name="width" value="0.17143" units="cm"/>
      <inkml:brushProperty name="height" value="0.17143" units="cm"/>
      <inkml:brushProperty name="color" value="#E71224"/>
    </inkml:brush>
  </inkml:definitions>
  <inkml:trace contextRef="#ctx0" brushRef="#br0">18 36 7453,'-10'0'-223,"3"0"0,7-2 336,0-4 0,7 4-41,5-4 0,-2 4 0,1 2 2,3 0 1,1-5-1,3-1-8,-1 2 0,1 2 0,-1 2-95,1 0 0,-1 0 1,1 0 28,-1 0 1,-5 0-1,-1 0-19,3 0 1,0 2 0,-1 2-55,-1 2 0,-8 1 21,2-1 0,-4 4 2,-2 7 1,-2 1 0,-2-1-16,-2 1 0,-6-7 0,4-1 22,-1-2 1,-3 3 0,-3-3-1,1 0 11,2 0 1,7-2-1,-7-6 34,-2 0 410,7 7-404,-1-5-73,8 6 0,2-8 32,4 0 1,3 0 12,9 0 0,-1 0 0,1 0 27,-1 0 1,1 0 0,-1 0 54,1 0 0,5 0 0,0 0-54,-2 0 0,-7 6 0,-2 0 1,-1-1-12,-1 3 0,4-4 6,-9 8 0,7-6-18,-6 5 0,0 1-6,-6 5 0,-2-1 0,-2-3 0,-4-3 13,-2-2 0,5 4 0,-7-5 0,-2 1 21,-1 0 1,3 3-1,1-5 1,-3-2 31,-2-2 0,5 4 0,-1 0 71,-1-2 0,-3-2 1,-1-2-21,-1 0 1,1 0-1,-1 0-59,1 0 0,5 0 1,0 0 28,-1 0 0,3-6-75,-1 0-257,-1-8 1,2 10-511,4-7 93,4 7 683,2-4 0,0 0 0,0-1 0</inkml:trace>
  <inkml:trace contextRef="#ctx0" brushRef="#br0" timeOffset="1036">647 36 7462,'0'-10'-209,"0"2"0,2 8 299,4 0 1,3 0 0,7-2-38,-5-3 0,5 3 1,-4-4-39,3 4 1,-3 2-1,-1 0 1,3 0-16,2 0 0,1 0 1,0 0 6,1 0 1,-1 0 0,1 0-17,-1 0 1,1 2 0,-1 2 2,1 2 1,-3 1 0,-1-3-36,-3 2 1,-7 8-22,2-3 1,-4-1 35,-2 2 0,-2-3 0,-2 5 3,-2-2 0,-7-7 0,1 5-8,-3-2 1,-3 3 0,1-5-1,-1 0 12,1 2 1,-1-6 0,1 6 0,-1-3 19,1 1 1,5 0 0,1-6 0,-1 2 35,2 4-22,3-4-2,7 5 0,2-7-4,3 0 1,5 0 14,8 0 0,-1 0 1,0 0 20,1 0 1,-1 0 0,1 0-20,-1 0 0,1 0 0,-1 2 83,1 4 0,-7-4-100,1 4 0,-2-2 0,3 0-33,-1 2 0,-6 5 0,3-3 0,1 0-33,0 0 0,-6 5 0,3-3 35,1-1 1,-6 7 0,4-4 15,-4 3 1,-2-3 0,0-1 7,0 3 1,0 2-1,0 1 3,0 1 1,-2-3 0,-2-1 0,-4-5-2,-1-1 1,3 4-1,-6-5 1,-1 1 5,-3 0 1,4 4 0,1-7 0,-3-1 110,-1-2 1,-3 0-1,1 2 2,-1 2 0,1 0 0,-1-6 1,1 0-41,-1 0 1,1 0 0,0 0-48,-1 0 1,6 0 0,1 0-92,-3 0 1,4 0-1,-1 0-231,-3 0 1,5 0 285,-3 0 0,0-8 0,-5-2 0</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37.682"/>
    </inkml:context>
    <inkml:brush xml:id="br0">
      <inkml:brushProperty name="width" value="0.08571" units="cm"/>
      <inkml:brushProperty name="height" value="0.08571" units="cm"/>
    </inkml:brush>
  </inkml:definitions>
  <inkml:trace contextRef="#ctx0" brushRef="#br0">298 437 6095,'-2'-16'175,"-4"4"1,2-1-1,-8 6-77,-1 4 1,-3 0 0,-1 3 0,-1 0-42,1 0 1,-1 0 0,1 0 0,-1 0-47,1 0 1,-1 3 0,1 0-1,0 6 26,-1 1 1,6-4-1,3 5-22,1 3 1,0 1 0,4 3 27,-2-1 0,1 1 0,7-3 1,1-1 37,3-3 0,8 1 0,-2 5-83,3 1 0,3-3 0,-1-2-34,0-1 0,1-7 0,-1 2 1,1-1-1,-1 0-4,1-2 1,1-2 0,3-2-1,1-2-18,-2-4 0,-1 2 1,-3-5-1,0-1 6,1-1 0,-3 0 0,-1-6 0,-2-1-18,1 1 1,1-6-1,-1-1 1,-3 3 26,-2 2 1,0-6 0,-4 3 0,1 1 16,-1 0 0,-2-1 0,-2-1 0,0 2 11,0 1 0,0 3 0,0-1 0,0 1-23,0-1 1,0 1 0,0-1 0,0-1 13,0-4 0,0 3 1,0-3 60,0 4 1,0 1 0,0 1 163,0-1 1,-2 7-20,-4-1-143,4 8 0,-7-4-29,3 8 0,2 0 8,-8 0 1,9 8 0,-3 4-4,4 3 1,0-3 0,-2-1 0,-2 3 18,2 2 0,2 1 1,2 0-1,0 1-4,0-1 1,0 1 0,0-1 0,0 1 0,0-1 1,2 7-1,2-2 1,2 0 10,-2-2 1,-2-4-1,0 3 1,2-2 9,1-1 0,7 3 0,-4-2-17,2 1 1,-1-1 0,3 1-1,-4-1 11,-1 1 1,1-1-1,4 1 1,-4-3-16,-1-3 1,-3 2 0,8-2 18,1 4 1,-3-5 0,2 0-112,1-4 1,-3 5-1,2-6 20,1-2 1,3-2 0,1-2 0,1 0-55,-1 0 1,1-6-1,-3-2 1,-1 1 30,-3-2 0,1-3 0,6 4 1,-3 0 19,-3-6 1,3-2-7,-3-1 1,-4 0-1,-1 0 73,1 6 0,-6-4 9,4 2 1,-4 5-43,-2-4 19,0 8 7,0-4 0,0 16 25,0 3 0,0 5 0,0 2 0,0-1 2,0 1 0,2-3 0,2-2 1,2-1-90,-3 1 0,7 3 0,0 1-253,0 1 1,5-6 0,-3-3 46,3 0 0,3-5 252,-1-4 0,1 0 0,-1 0 0</inkml:trace>
  <inkml:trace contextRef="#ctx0" brushRef="#br0" timeOffset="184">1066 262 7617,'-12'-9'-1065,"3"1"1528,1 0 1,-6 6-784,3-5 1,3 7-455,2 7 774,-4-5 0,8 14 0,-5-7 0</inkml:trace>
  <inkml:trace contextRef="#ctx0" brushRef="#br0" timeOffset="633">1206 524 7987,'17'10'-159,"-7"-2"0,5-3 24,-3 1 1,-2 0 0,1-6 94,3 0 1,-4 0-1,1 0-7,3 0 1,1-6 0,1-1 26,-4-3 1,1-2 0,-7-5 16,-2-1 1,4 1 0,-3-1 68,-1 1 1,-2 5 32,-2 1 0,-2 6-27,-4 0 1,-3 3 0,-9 2-11,1 0 0,5 0 0,1 2-23,-3 3 0,-2 5 0,1 8-9,3-1 1,-1 1-1,7-1 1,2 1 20,2-1 1,2-5 0,0-1 6,0 3 0,6 1 0,2 1 0,1-2-16,5-3 1,1-6 0,5 7-99,3 1 1,-3-4-1,3-3 1,-4-4-102,-1-2 1,-1 6 0,1 0 0,-1-3-111,1-2 0,-1-2 1,1-5-1,-1-3 267,0-2 0,1-3 0,-1-4 0,1-9 0</inkml:trace>
  <inkml:trace contextRef="#ctx0" brushRef="#br0" timeOffset="1008">1660 122 7616,'0'-17'-1576,"0"5"1764,0 1 1,6 5-61,-1-6 1,3 8 3,-2-1 0,-2 3-79,8 2 0,-9 7 0,3 5 1,-2 4 20,2 1 1,-4 0 0,4 1 0,-4-1 8,-2 1 0,0 5 0,0 2 0,0 1-37,0-2 0,0 0 0,0-4 0,2 1 5,3 2 0,-3-1 1,6-3-79,0-2 1,0 1-1,5-3 1,-3-1-40,-2-2 0,5-4 1,-3 7-1,2-5-99,-1-3 1,-5 5 19,6-6 1,-3 2-1,5-5 1,-2 3-85,1-2 1,-3-2-1,2-2 229,1 0 0,-5-2 0,-2-5 0,3 6 0,1-6 0</inkml:trace>
  <inkml:trace contextRef="#ctx0" brushRef="#br0" timeOffset="1301">1712 315 7708,'-10'7'-1441,"1"-5"2051,3 4-506,4-5 1,-4-1-105,12 0 1,4 0 0,7 0 0,1 0 24,-1 0 1,1 0 0,1-1 0,2-4-85,3 0 1,7-3-1,-2 5 1,2-3-152,-2 2 1,4 2 209,-4 2 0,4-8 0,2-1 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35.948"/>
    </inkml:context>
    <inkml:brush xml:id="br0">
      <inkml:brushProperty name="width" value="0.08571" units="cm"/>
      <inkml:brushProperty name="height" value="0.08571" units="cm"/>
    </inkml:brush>
  </inkml:definitions>
  <inkml:trace contextRef="#ctx0" brushRef="#br0">1 245 6344,'0'-10'491,"0"2"1,7 8-420,5 0 1,4 0-78,1 0 0,1 0 1,-1 0-1,2 0-1,5 0 1,-3 0 0,6 0-1,0-2 1,1-2 1,3-1 1,2-1 0,2 4-1,-1-2 3,1-2 0,0-2 1,0 4-1,0-1-1,0 1 0,-6 0 0,0 0 0,0-2-15,-1 2 1,5 2-1,-4 2 1,2 0 6,-2 0 0,-2 0 0,-6 0-315,3 0 1,-1 0 0,-6 0 324,1 0 0,-8 0 0,5 0 0,-5 0 0</inkml:trace>
  <inkml:trace contextRef="#ctx0" brushRef="#br0" timeOffset="380">735 0 6188,'1'10'229,"5"-4"1,-4-2-1,6-1 1,-1 5-180,5 2 1,-2-4 0,1 5 0,3 1-33,2-2 1,-5 3-1,1-5 1,1 2-5,3 3 1,-4-3 0,-3 2 17,-1 1 0,5 3 0,-9 1 0,0 1 1,-2-7 0,-2 1-8,0 2 1,0 1-1,-2 1 1,-3-3-36,-7-1 1,-4-2-1,-1 3 1,-1-1-188,1 1 1,-2-3-1,-3 2 1,-1-1 196,2-1 0,-7 6 0,1-7 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40.229"/>
    </inkml:context>
    <inkml:brush xml:id="br0">
      <inkml:brushProperty name="width" value="0.08571" units="cm"/>
      <inkml:brushProperty name="height" value="0.08571" units="cm"/>
    </inkml:brush>
  </inkml:definitions>
  <inkml:trace contextRef="#ctx0" brushRef="#br0">1 227 7934,'17'0'-391,"-5"0"79,-1 0 0,-5-6 0,6 0 419,1 3 167,-5 1-158,8 2 1,-12 0 0,7 0-80,3 0 0,-5 0 0,3 0 0,2 0-38,1 0 0,3 0 1,1 0-1,2 0-8,3 0 0,5 0 1,-4 0-1,0-2-4,0-4 0,5 4 1,-5-4-1,0 4 19,0 2 1,5-3 0,-7 1 0,-2-4 4,-2 1 0,5 4 0,-1 1 0,-2 0-9,-1 0 1,-2 0 0,-1 0 0,0 0-4,1 0 0,0 0 1,-1 0-1,0 0 1,1 0 0,-1 0-112,0 0 1,1 0-51,-1 0 0,1 0-96,-1 0 1,-7-2-131,-4-4 388,-3 4 0,-3-6 0,0 8 0</inkml:trace>
  <inkml:trace contextRef="#ctx0" brushRef="#br0" timeOffset="516">787 18 6742,'-12'-10'775,"0"4"-610,8 4-12,-3 2 1,8 0-109,5 0 1,-2 0-1,7 2-10,-4 4 0,6-2-55,0 8 1,-4-3 0,2 5-23,3-3 0,1-7-25,3 2 1,-1 2 41,2-2 0,-9 0 0,2-6-20,2 0 0,-4 5 36,2 1 0,-6 0 0,2-4-32,0 3 5,-2-2 69,-6 12 0,-1-7 0,-6 6 47,-4-3 0,-3-5 1,0 4-1,3-1-52,-3 1 0,-6-4 0,-4 5 1,3 1-45,1-2 0,2 6 0,1-7 0,0 2-112,-1 1 0,-2-6 0,0 6 0,4 0-111,0-3 1,1 7 0,-1-6 238,4 7 0,-3-8 0,5-2 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42.587"/>
    </inkml:context>
    <inkml:brush xml:id="br0">
      <inkml:brushProperty name="width" value="0.08571" units="cm"/>
      <inkml:brushProperty name="height" value="0.08571" units="cm"/>
    </inkml:brush>
  </inkml:definitions>
  <inkml:trace contextRef="#ctx0" brushRef="#br0">403 526 6555,'9'0'-75,"7"0"92,-14-8 0,7 0 0,-5-5-11,2 1 0,0 6 0,-6-5 33,0-3 1,0 3-1,0 1 18,0-4 0,-2 4 0,-4-1 1,-4 7-18,-7-2 1,0 3 0,-1 3 27,1 0 0,-1 0-32,1 0 1,5 6 0,2 3 0,3 0 1,3 5 1,2 1 0,2 5 0,0 1-39,0 1 0,0 9 1,2-6-1,2 0-11,1 0 0,7 5 0,-4-2-102,2 0 104,-7 5 0,11-8 0,-8 6 1,-2-4-52,-2-2 1,-2 3 0,0-3-1,0-5-136,0-1 0,0 1 1,0-3-24,0 0 0,-2 0 219,-4 2 0,-4-11 0,-7 1 0</inkml:trace>
  <inkml:trace contextRef="#ctx0" brushRef="#br0" timeOffset="271">1 788 6832,'17'0'-124,"1"-3"0,-1 0 0,1-3 327,-1 1 0,1 2 0,-1-1 0,1-2-286,-1 3 1,8 0 0,2 3 0,3 0 20,-1 0 1,6-6 0,5 0-1,-1 3-60,-2 1 1,-4 2 0,-2-3 0,-2 1 121,2-4 0,2-8 0,2 4 0</inkml:trace>
  <inkml:trace contextRef="#ctx0" brushRef="#br0" timeOffset="754">961 613 5959,'-11'2'146,"-1"4"1,6-4 0,-5 4-7,-3-5 0,4-1 1,-1 3 48,-3 1 0,-1 1-110,-3 7 1,3-6-1,1 2 1,4 3 10,3-2 1,1-3 0,6 6-102,0 2 1,0-4-31,0 0 0,2 1-12,4 1 0,3-5 0,9-7-1,-1 0 0,1 0 0,-1 0 1,1-2-44,-1-3 1,0 0 0,1-7 67,-1-2 0,1 0 0,-1-4 64,1 0 1,-7 7 321,1 0-223,-8 6-112,4-2 0,-8 8 0,0 5-43,0 6 0,0 3 1,2 1-152,3-4 1,-2-2 0,5-6 0,-2 3-77,0 2 1,2-4 0,-3 1 247,7-5 0,4 8 0,1 0 0</inkml:trace>
  <inkml:trace contextRef="#ctx0" brushRef="#br0" timeOffset="1419">1259 630 6105,'12'0'620,"0"0"1,-7 0-450,7 0 0,-6 0-129,6 0 0,-7 0 0,5 3 17,-2 1 1,-2 1-1,-4 5-215,3-2 25,-3 5-1,8-9 49,-4 7 0,-4-6 6,6 2 1,-7-7-1,3-2 45,2-3 0,0 0 0,-4-6 26,4-2 0,-2-2 1,5 2-1,1 1 6,0-2 0,-1 5 1,5-1-1,-2 1-5,1-1 1,3 6 0,-1-3 0,-1 1 34,-2 0 0,-1 0 1,7 6 9,-1 0 1,1 0 0,-2 0-28,3 0 1,-2 2 1,0 4 1,-5 2 0,-2 5 0,-2-1 2,-5 1 0,-1-3 1,-2 2-12,0 2 1,0 1 0,0 2 5,0 0 1,0-5 0,0 0-66,0 2 0,0-4 2,0 0-236,0-5 251,0 2 1,6-14 0,2-6 5,2-1 1,-5 2 0,7 0 0,0-1 4,-3-3 1,7 0 0,-4 3 0,3 4 3,3 1 0,-1-4 0,1 6 24,-1 2 0,0 3 0,0 1 0,1 0 35,0 0 1,-1 0-1,1 0 1,-1 0-16,1 0 1,-1 7-13,1 5 0,-4 3 1,1 3-296,-4-1 1,-7 0 282,2 1 0,-4 0 0,-2-1 0</inkml:trace>
  <inkml:trace contextRef="#ctx0" brushRef="#br0" timeOffset="1808">2255 752 7371,'11'0'-289,"0"0"0,2-1 0,4-4 402,1-1 0,-8-4 1,3 2-1,0-1-189,3 2 0,-4-1 0,-1 3 60,3-7 1,-4-2 0,-2 1 24,1 1 1,-1 3 0,-4-5 32,1 2 1,1 6 57,-6-5 1,-2 6-37,-3 0 1,1 3 0,-6 4 61,2 3 0,2 0 0,6 6-63,0 3 0,0 1 0,0 3-23,0-1 0,0 0 24,0 1 1,8 0-268,4-1 1,3-6 0,3 0-104,-1-4 0,-5-1 0,0-6-391,1 0 697,3 0 0,1-7 0,1-4 0</inkml:trace>
  <inkml:trace contextRef="#ctx0" brushRef="#br0" timeOffset="2008">2464 491 7907,'-17'-6'-134,"1"-2"0,3 0-365,1 1 1,0-6 0,-3 6 1192,3-2-736,5 5-405,7-4 70,0 8 377,7 0 0,3 0 0,7 0 0</inkml:trace>
  <inkml:trace contextRef="#ctx0" brushRef="#br0" timeOffset="3067">2761 71 7907,'0'-10'-1039,"8"2"1381,-6 8-302,6 0 0,-8 8 1,0 4 20,0 3 1,0 3 0,0-1 0,0 1 17,0-1 1,0 2 0,0 3 0,2 1-18,3-3 0,-4 7 0,6-2 1,-5 1-39,-2-1 1,2 4 0,2-3-1,2-1-27,-2-1 1,-3 2 0,2-4 0,0 1 31,3-3 0,2 1 0,-4-4 1,2 1-48,-2-1 1,3 0 0,1 1-1,0-1-2,0 0 1,3-5 0,-3-2-40,2-2 0,1 4 25,7-6 0,-1 4-3,1-4 1,-2 0-49,3-6 0,-2 0 0,1 0 16,-1 0 0,-5-6 0,-1-1 23,3-2 0,1-1 0,1-4 0,-4 2 20,-8-1 0,5-3 108,-3-1-103,0 6 0,-1-3 59,3 1 0,-3 4 158,-5-2-164,0 6 59,0-2-57,0 7 1,0 2 40,0 3 0,0 0 1,0 6-29,0 3 1,0 1 0,0 3-56,0-1 0,8-1 31,4-4-7,-5 2 1,9-9-1,-4 5-18,3-2 1,3-3-1,-2-3-35,3 4 1,-2-4 0,1 4-1,-1-5-14,0-1 1,1 0 0,-1-1-1,1-5 0,-4 1 0,1-4 1,-5 0-2,-3-1 1,6-2-1,-2-6 18,-2 1 0,1 1 0,-7 3 0,3 1 61,-1-2 1,-1 0 469,0-4-154,-1 1-298,5 7-30,-8 2 1,0 10-1,0 4 36,0 6 1,0-3 0,0 3 0,0 1-8,0 3 1,0 1-1,0 1 1,0-1-36,0 0 1,6 2-1,0 4 1,0-1-26,1 0 1,-4 4 0,8-1 0,-3 2 21,-4 4 0,-1-7 0,1 1 1,2 2-103,-2 3 1,-2-3 0,-2-1-1,0 1 74,0 0 0,0-4 1,0-1-1,0-3 29,0-1 1,-2 0 19,-4 0 0,2-4 0,-7-1-19,-3-7 1,-1-5-1,-3-1-19,1 0 1,4-7-1,4-6-94,2-1 0,1-10 1,6 0-1,0 3-112,0 2 0,0-5 1,2 0-1,2-1-119,1 0 0,9-1 1,-2 2 335,3-4 0,3 2 0,-2 1 0</inkml:trace>
  <inkml:trace contextRef="#ctx0" brushRef="#br0" timeOffset="3308">3775 71 7907,'0'-18'-354,"0"1"431,0-1 400,0 9-601,-8 1 0,4 16 0,-5 3-6,1 5 1,2 1-1,6 1 1,-3-1-88,-3 1 1,6 5-1,-7 0 1,6-1 216,1-3 0,0-2 0,0 9 0,0 1 0</inkml:trace>
  <inkml:trace contextRef="#ctx0" brushRef="#br0" timeOffset="3886">4107 507 7375,'10'-6'-642,"-2"4"1,-3-6 825,1-1 0,0 6-99,-6-8-35,0 7 1,-2-4 20,-4 8 0,-4 0 58,-7 0 0,0 0 1,-1 0 32,0 0 0,1 2-48,0 4 1,-1 3-111,1 9 0,7-2 1,4 3-174,4-2 1,2-5 141,0-1 1,0-5 0,2 4 28,4-2 1,4-2 0,7-6 5,1 0 0,-1 5 0,0 1 1,1-3-2,0 0 0,-1-3 0,0 2 0,1 2 19,-1 1 1,-6 1 0,2-3-19,-1 1 1,-1 5 0,-2 5-9,-1-3 0,-3-5 5,-5 5 0,0-5 26,0 6 1,-7-2 20,-4 1 0,-5 2 0,-2-4 0,1 0 1,0-3-1,-1 4-25,1-2 0,5-2 0,1-6-32,-3 0 1,1 2 0,-1 2 0,2 0 15,-1 1 0,-3-4 0,-1-1-61,-1 0 1,1 0 0,-2 0-92,3 0 0,-2 6 1,0 0-110,1-1 0,0 3 0,0 3 250,-1-2 0,8 0 0,3-9 0</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54.745"/>
    </inkml:context>
    <inkml:brush xml:id="br0">
      <inkml:brushProperty name="width" value="0.08571" units="cm"/>
      <inkml:brushProperty name="height" value="0.08571" units="cm"/>
    </inkml:brush>
  </inkml:definitions>
  <inkml:trace contextRef="#ctx0" brushRef="#br0">53 140 6997,'-2'11'-1243,"-4"1"1243,-4-8 0,-7 4 0,7-8 0,3 0 0,7-2 0,0-4 0,0 4 0,0-6 0,0 8 0</inkml:trace>
  <inkml:trace contextRef="#ctx0" brushRef="#br0" timeOffset="656">1 87 7555,'0'-17'-1598,"1"1"1476,5 5 802,-4-5-325,6 7-244,-8-1 16,0 2 0,0 10-19,0 4 0,0-2 0,0 7-20,0 3 0,0 2 1,2 1-78,4 0 1,-4 7-1,4 1 1,-5 0 22,-1 0 1,0 1-1,2-5 1,2 4-35,2 2 1,0-5-1,-6 3 1,2-2-64,4 1 0,-4-1 1,3-6-1,-3 1 29,-2-1 1,0 1 0,2-3 0,2-1-1,2-3 0,0 1 0,-6 6-90,0-1 0,2-5 42,4-1 0,-4-5 66,3 6 49,-3-8-17,-2 3 1,-2-7-23,-3 0 0,-3-7-15,-4-5 0,4 2 0,8-1-18,0-3 0,0 4 0,0-1 6,0-3 0,0-1 0,0-3 0,2 3 0,4 3 1,-2-4-1,8 5 39,1-5 0,3 5 0,1 1 35,1 2 1,-1 2 0,1 6-31,-1 0 0,1 0 0,-1 0-7,0 0 0,1 0 0,-1 0 0,1 0 13,-1 0 1,1 0-1,-1 2 28,1 4 0,-7-4 0,-1 6 0,-2 0-10,-4 3 0,0-1 0,-1 2-69,3 1 0,0 3 1,-6 1-80,0 1 0,0-1 0,0 1-54,0-1 0,0-5-64,0-1 0,0-5 231,0 6 0,0-8 0,0 3 0</inkml:trace>
  <inkml:trace contextRef="#ctx0" brushRef="#br0" timeOffset="885">664 472 7932,'10'17'-59,"-2"-5"1,-8-1-93,0 3 0,0 2 17,0 1 1,0 0-1151,0 1 1284,0-8 0,0-3 0,7-14 0,3-3 0</inkml:trace>
  <inkml:trace contextRef="#ctx0" brushRef="#br0" timeOffset="1043">699 210 7915,'-10'-8'-110,"5"-4"0,1 3 381,-2-3-679,4 8 1,-8-4-1,6 10 81,-1 4 1,-1-2 326,6 8 0,0-1 0,0 7 0</inkml:trace>
  <inkml:trace contextRef="#ctx0" brushRef="#br0" timeOffset="1564">1188 332 6312,'-8'-10'133,"-1"-3"0,-9 7-73,1 2 1,-7 2 0,1 2 0,2 0-18,1 0 0,3 0 0,-1 0 0,1 0 85,0 0 1,-1 2-80,1 4 0,7-2 1,4 7 12,4 3 1,2-4-119,0 1 0,6-5 0,2 4 37,1-2 0,3-1 0,6-3 0,-1 2-19,0-2 0,1 0 0,-1 0 1,1 1 25,-1-1 0,1 0 1,-1 0-1,1 2 7,-1-2 0,1 4 0,-3-1 1,-1 1 13,-3 0 1,-5 0 0,4-3-3,-2 7 1,-3-2 0,-5 1 9,0 3 1,0-4-6,0 1 1,-1-7-1,-5 4 27,-6 0 0,-3-6 1,-3 4-1,1-5-10,-1-1 0,1 0 0,-1 0 0,1 0-43,-1 0 1,1 2 0,-1 2-123,1 2 0,-1 0-432,1-6 97,7 0 471,3-8 0,14-2 0,3-7 0</inkml:trace>
  <inkml:trace contextRef="#ctx0" brushRef="#br0" timeOffset="1928">1485 122 7915,'10'-7'-827,"-3"5"957,-7-6 0,0 16 0,0 3-44,0 5 1,6 1 0,0 1-1,0-1-55,2 1 0,-6-1 0,5 1 0,-1 1-69,0 4 0,2-3 1,-4 3-1,1-2-17,-1 3 0,4-5 1,-2 4-1,-2-3 12,-2-3 0,-2 6 1,0 1-1,0-3-78,0-1 1,0-3 0,0 0-353,0 1 0,0-6 473,0-1 0,-8 1 0,-2 5 0</inkml:trace>
  <inkml:trace contextRef="#ctx0" brushRef="#br0" timeOffset="2193">1398 489 7646,'-8'-10'-1522,"6"1"2277,-4 3-315,4-4-354,2 1 1,8 1-143,4 8 1,-3 0-1,3 0 1,2 0 87,1 0 0,3 0 0,-1 0-650,0 0 438,1 0 1,5 0-1,2 0 180,3 0 0,1 0 0,6 0 0</inkml:trace>
  <inkml:trace contextRef="#ctx0" brushRef="#br0" timeOffset="2581">1922 384 6877,'-8'-9'67,"4"1"78,-8 8 0,1 2 1,-7 4-65,1 5 1,7-1 0,2 0-1,2-1-50,1 1 0,-1 2 0,6 5-9,0 1 0,0-1 1,0 1-118,0-1 1,2-5 67,4-1 1,3-7 0,7 4-1,-3-2-24,-1 0 1,0-1 0,5-5 0,1 0-1,-1 0 1,6 0 0,1-1-1,-3-3 18,-2-2 1,-1-6 0,-1 4 24,1-1 0,-9 3 0,-1-4 0,-2 0 35,0 1 0,-2 3 43,-10-6 0,-4 6 0,-7-3-95,-1 1 0,3 0 1,2 4-1,1-1-95,-2 1 0,-2 0 0,-1 0-222,0-2 0,1-2 342,4 3 0,-3 3 0,5-6 0</inkml:trace>
  <inkml:trace contextRef="#ctx0" brushRef="#br0" timeOffset="2994">2184 384 5932,'17'0'70,"-5"0"0,-1 0 0,3 0 31,1 0 1,4 0-1,-3 2 1,2 2-29,-1 2 0,1 0 1,-1-6-1,1 0-14,-1 0 1,-5 6 0,-3 1-1,1 1 57,0 0 1,-6 6-89,2-3 1,1-1 0,-1 1-58,-2 3 0,-2-4 1,-2 1 81,0 3 1,-6-4 27,0 1 0,-7-7 9,2 2 0,0-4-28,0-2 0,7-2-57,-2-4 1,4 2-1,2-7-18,0-3 0,0-1 1,0-3-5,0 1 1,2 1 0,4 3 0,7 1 0,0-2-26,-2-1 1,4 3-1,-3 2-155,3 3 0,3 1 1,-1 6-1,1 0-186,-1 0 0,2 0 383,-3 0 0,2 0 0,-1 0 0</inkml:trace>
  <inkml:trace contextRef="#ctx0" brushRef="#br0" timeOffset="3729">2795 367 7559,'11'0'-1488,"1"0"1975,-8 0 1,6 0-256,-5 0 0,-3 2-43,4 4 0,-4-2-66,-2 7 1,8 1-150,4 5 0,3-1 1,3-5-15,0-5 0,-1 2 1,2-2-1,3-2 5,1-2 0,0-2 0,-6 0 1,1 0-136,-1 0 1,7-2-1,-1-2 1,-2-4 128,0-2 0,-7 5 0,0-5 0,-3 0 85,3 0 0,-6 5 0,-1-5 0,-1 0 165,0 1 0,0 3 253,-6-6-279,0 8 47,0-4-300,0 8 1,0 2 0,0 4 66,0 6 1,0 3-1,0 3 0,0-1 1,2 1-1,2 1 1,2 2 14,-3 3 1,6 5 0,-4-6 0,-1 0-1,-2 3 1,0-1 0,2 6-1,1-4-9,-1-2 1,-2 4-1,-2-3 1,0-1-8,0 0 1,0 4-1,0-4 1,0 1 3,0-1 0,0 4 0,0-4 1,-2 0 12,-3 1 0,3-3 0,-4-4 0,2 3 124,-2 1 0,4 0 0,-6-5-27,2-1 1,-5 1-1,-7-3-36,2-3 1,-3-2 0,2-7-47,1 3 1,-3-2 0,2-10-29,-1-5 0,7-7 0,1-3 0,2-3-25,4 3 0,2-4 0,2 0-6,0-2 0,0 3 1,0-3-1,0 0-18,0 0 1,0 6 0,0-5 0,2 3 32,4-1 1,4 1-1,7 6 1,1-1 0,-1 1 0,6 0 1,1-1-1,0 1-50,0-1 1,-2 1-1,7-1 1,2 1-260,2-1 0,2 1 0,1-1 1,3 3 323,2 3 0,8-11 0,-5 4 0</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19:51.255"/>
    </inkml:context>
    <inkml:brush xml:id="br0">
      <inkml:brushProperty name="width" value="0.08571" units="cm"/>
      <inkml:brushProperty name="height" value="0.08571" units="cm"/>
    </inkml:brush>
  </inkml:definitions>
  <inkml:trace contextRef="#ctx0" brushRef="#br0">1 804 6144,'9'0'-57,"1"0"123,-4 0 249,-4 0 18,6 0 49,-8 0-155,0 0-267,0-9 1,1 5 42,5-8 1,4 9 0,6-5 5,-5 0 1,5 7-1,-5-6 0,5 5 0,-1 4 32,-3 5 0,4-4 1,-7 9 16,1 1 1,0-2 0,-5 0-38,7 2 1,-4-3 0,-2 1-21,-4 3 0,0-4 0,1 1 1,3 3 1,0-4-14,-6 2 10,0-1 1,0 1-33,0-1 31,-8-6 1,6 1 0,-3-12 1,3-5-35,2-6 1,0 0-1,0-1 1,2 1-49,3 0 1,3 4 0,6 2 46,-3-3 1,1 5 0,6-1-1,-1 2 6,0 4 0,-5 0 0,0 0 0,1-1 107,3 1 0,-5 2 0,1 2 0,2 0-60,1 0 1,3 6 0,-3 1 0,-1 1 9,-3 1 0,1 4 0,6-4-27,-1 1 1,-7 5 0,-3-4 0,-1 0-64,0 0 1,2 1 30,-2 6 1,-4-1-60,3 0 0,-5-6-9,-5-5 92,3-5 0,-6-2-10,8-5 0,0 1 1,0-6 5,0-3 0,6 5 0,0-3 1,-1 0-7,3 2 1,-4-5-1,8 6 1,1-2 10,3 6 1,-5-3 0,1 2-1,2 2 46,1 2 1,3-4 0,-1 1-19,1 1 1,-1 3 0,1 2-1,-1 3 7,0 1 1,1 9-24,-1-2 0,-1 4 0,-4 1-128,-7 0 1,-3-5 0,-2 0-78,0 1 0,0-3 0,-2-1 49,-3-1 151,-5-2 0,-8 2 0,1 1 0</inkml:trace>
  <inkml:trace contextRef="#ctx0" brushRef="#br0" timeOffset="460">996 856 7920,'12'0'-131,"0"0"-73,2 0 1,-4 0-1,1 0 204,3 0 1,-4 0 0,0 0-4,5 0 1,-6 0 0,3 0-38,2 0 0,1 0-3,3 0 1,-3-3 0,-1-1 2,-3-2 0,-7 0 0,4 1 0,-2-3 31,0-2 1,0 5 0,-6-6-2,0-4 20,0 8 1,-8-1 69,-4 8 0,-3 0 1,-3 0-4,1 0 1,-1 0-1,1 2-8,-1 4 1,3-3 0,0 7 0,7 0 10,0 0 1,-4-5-1,4 5 1,1 0 27,-1-1 0,2 4 0,6 4-96,0 0 1,2-1-1,2-3 1,4-3-51,1-2 0,3 3 0,5-3 1,1 0 37,-1 0 0,1 3 0,-1-5 0,1-2-161,-1-2 1,6-2 0,3 0-1,-1 0 161,0 0 0,14-8 0,-2-2 0</inkml:trace>
  <inkml:trace contextRef="#ctx0" brushRef="#br0" timeOffset="1415">1818 785 5951,'-19'0'-79,"9"-6"490,-2 1 0,0-1-347,-5 6 1,0 0-1,-1 0 57,1 0 1,-1 0-1,1 0-18,-1 0 0,0 0 0,1 2-41,0 4 1,-1 1-1,3 8 1,1-4-43,3 2 1,6 3-80,0 2 1,3-1 25,2 0 0,2-1 0,3-5 26,7-5 1,6-4 0,3-2-1,2 0-58,-1 0 0,-2 0 0,3-2 0,0-2-13,-2-1 0,-1-8 0,-3 2 0,0-1 43,1 1 0,-2 0 0,1-7 0,-3 0-31,-3 2 1,-7-5-1,2 0 1,-4-4-5,-2-2 0,6 3 0,-1-5 0,-1-2 13,-2-2 0,-2-2 0,0 0 1,0 3 68,0 3 1,0-4-1,0 6 1,0 0 69,0 4 0,0-3 0,-2 3-64,-3 2 1,3 1-1,-4 3 240,4-1 1,-4 7-165,0-1 1,-7 2-72,1-1 1,2-3 27,-1 8 0,5 1-28,-6 5 1,8 1 3,-2 5 1,4 4 0,2 7 1,0 1 1,0-1 0,0 1-21,0-1 1,0 7 0,0-1-1,0-2 5,0-1 1,0-1-1,0 2 1,0 3 34,0-3 1,2-2-1,2 1 1,2 1-3,-3 1 0,2 2 0,-1-7 0,2 1 14,-3-1 0,5 7 0,-2-1 0,0-1 15,1-4 1,-2 0-1,6-1-42,3 1 0,-1-1 0,1 1-36,-2-1 0,-1 2 26,6-3 1,1-4 0,0-1-73,-1-5 1,-5 1-1,-1-7 1,3 0 33,1 0 1,3 0-1,-1-3 1,1-1-109,-2-2 0,-3-5 0,-1 3 0,1-2 62,3-3 1,1-1 0,-1 1 7,-6 1 0,5 0 0,-9-5 71,-2-1 1,-3 7 112,-1-1-61,0 8-38,0-4 0,-1 8 67,-5 0 0,4 2 1,-4 4-51,4 7 1,2 1-40,0 4 1,6-1-223,0 1 1,7-3-216,-2-3 1,0 2 0,0-9-245,3-1 670,-6-2 0,6-10 0,-3 0 0</inkml:trace>
  <inkml:trace contextRef="#ctx0" brushRef="#br0" timeOffset="1619">2254 489 7651,'-7'-11'-289,"-5"-1"0,2 6 1,-1-3-1,-1-1 606,2 0 0,1 6-70,3-2-690,4 4 102,-14 2 1,14 8 340,-3 4 0,10 3 0,5 3 0</inkml:trace>
  <inkml:trace contextRef="#ctx0" brushRef="#br0" timeOffset="2003">2742 576 7920,'11'-2'-800,"-5"-4"1,-4 2 1357,-2-8-325,0 9 0,-2-5-131,-4 8 0,-5 0 1,-5 0-51,-1 0 1,4 0-1,1 2 1,-1 4-59,-2 5 1,4-1-1,-2 0 1,2-1 67,2 1 1,-5 2 0,8 5 12,1 1 1,4-1-35,1 0 1,0 1-221,0-1 1,7-1 0,6-3 4,2-1 0,-4-8 0,2 2 0,6-4-144,1-2 0,5 0 0,-6 0 318,4 0 0,4 0 0,8 0 0</inkml:trace>
  <inkml:trace contextRef="#ctx0" brushRef="#br0" timeOffset="2924">3251 646 6135,'-6'-12'607,"0"0"-419,0 8 1,-1-9-81,-5 7 0,2 0 0,-1 6-13,-3 0 1,4 0 0,-1 0 6,-4 0 0,1 2 0,-4 2-38,1 2 1,-1 6 0,3-5-1,0 1 4,4 0 0,7 5 0,-4-3 1,2 2-63,0-1 0,0-5 1,6 6-8,0 1 1,0-3-57,0 3 0,1-10 1,6 2-11,5-3 0,2-2 0,6 0 0,-3 0-8,1 0 0,-1-2 0,1-2 0,-1-3-2,1-3 1,-1 0 0,1-3 26,-1 1 1,-1 0-1,-3-3 1,-3 1 17,-2 3 0,-3 5 7,-5-6 0,0 7 513,0-7-420,0 8 0,0 4-34,0 12 0,0-3 1,0 3-15,0 1 0,6 3 0,2 1-11,1 1 1,-2-6 0,4-1-5,3 3 1,-5-5 0,2 1-1,4-2-54,0-4 1,-3 4 0,-2-3 0,5-1-5,1-2 0,1-2 0,1 0 1,-1 0 26,0 0 0,1-2 1,-1-2-1,1-3 8,-1-3 1,-1-2 0,-3-5-1,-1 1 2,2 5 0,-5-7 0,2 3 0,2-7-6,-4 1 0,1-5 0,-6-4 0,2-3-13,-3-1 1,0-1 0,-1 0 0,0 0 11,4 0 1,0 0 0,-6 0 0,0 2 64,0 4 0,0-2 1,0 8-1,-1 1-30,-5 3 0,4-4 0,-5 1 0,1 5 170,0 3 1,-8 3-43,3-7-434,-6 1 294,1 7 0,4 2 23,0 8 1,9 8-1,-3 4 0,3 3 0,3 3 0,0 1 1,0 2-13,0 3 0,0 1 1,0-2-1,0 4 0,0 1 1,0 3 0,3-6 0,0 0 13,3 0 1,1 6 0,-2-1 0,1 1-10,-2-2 1,-2 2 0,0-7 0,2 1 18,1 0 0,3 4 0,-5-5 0,6-3 61,0-1 1,3-3-1,6 0-106,-2 1 0,2-2 1,0-3-1,1-3-112,4-3 1,-4-1 0,7-6-1,0 0-136,3 0 1,4 0 0,2 0 257,-1 0 0,1-7 0,-1-3 0</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12.562"/>
    </inkml:context>
    <inkml:brush xml:id="br0">
      <inkml:brushProperty name="width" value="0.08571" units="cm"/>
      <inkml:brushProperty name="height" value="0.08571" units="cm"/>
      <inkml:brushProperty name="color" value="#E71224"/>
    </inkml:brush>
  </inkml:definitions>
  <inkml:trace contextRef="#ctx0" brushRef="#br0">402 88 7683,'6'17'183,"-1"1"-202,-1 0 1,-2-1-1,0-2 1,2-1-6,2-2 1,0-1 0,-6 7-78,0-1 0,0 2-81,0-3 1,0-4-1,-2-3-62,-4 0 0,2-3 0,-6-5 244,3 5 0,-7-4 0,4-2 0,-7-9 0</inkml:trace>
  <inkml:trace contextRef="#ctx0" brushRef="#br0" timeOffset="883">0 88 8231,'17'0'-2323,"-5"0"2765,0 0 0,-6 0-401,5 0 0,-5 0 1,6 0-1,1 0 15,3 0 0,1 0 0,1 0 0,-1 0-96,1 0 0,-1 0 0,3 0 0,1 0 99,2 0 0,6 0 0,-4 0 0,3 0-29,3 0 0,2 0 0,2 0 1,0 0-53,-1 0 0,1 0 0,0 0 0,-2 0 26,-4 0 0,2 0 0,-5 0 0,-1 0-138,0 0 0,-2 0 0,-5 0 67,-1 0 0,-5 0 77,0 0 0,-8-2 0,3-2 5,1-2 1,-6-1 0,4 1-2,-4-6 1,-2 2-10,0-1 0,0 5 75,0-6 26,0 8-42,0-3 1,-2 7-31,-4 0 0,4 2 1,-4 3 50,4 7 1,2 4-1,0 1-78,0 1 0,0-1 0,0 0 29,0 1 1,0 0 0,0-1-9,0 0 0,0 1 1,0-1-14,0 1 0,0-1 1,0 2-33,0-3 0,0 2 0,0 0-79,0-1 1,2-6 22,4 1 298,-4-7-229,6 2 1,-8-8-1,0-5-49,0-6 1,5-4-1,3 0 1,2 2 50,4 3 0,-5-1 1,3-3-1,2 1-78,1 2 0,3 7 0,1-4 0,2-2 86,3 1 1,-1 7-1,-6-3 1,1 4 9,-1 2 0,1 0 0,-1 0 1,1 0 19,-1 0 0,1 2 0,-1 2 0,-1 3 6,-5 3 1,3-4 0,-8 6-134,-2 1 1,3 4-41,-1-1 1,-1 2-1,-5 0 11,0-1 0,0-6-401,0 1 521,0 0 0,0 5 0,0 0 0</inkml:trace>
  <inkml:trace contextRef="#ctx0" brushRef="#br0" timeOffset="1413">1450 264 8231,'7'8'-62,"4"-2"0,0-4 0,0-2 0,3 0-440,1 0 1,3 0 0,-1 0 416,0 0 1,1 0 444,0 0-102,-2 0 1,-3 0-198,-2 0 1,-5 0 0,4-2-145,-2-4 1,-2 2 0,-4-5-99,3 1 1,-3-5 61,4 1 1,-4 2 43,-2-2 0,-2 9 128,-4-3 0,1 4 1,-5 2 48,-4 0 0,-1 0 0,-4 0-49,3 0 0,-2 2 1,0 2 31,1 1 0,0 7 0,-1-3-31,1 0 0,5-5 0,3 3 60,1 1 0,-4 3-20,6 5 0,1-4-45,5-1 1,1-1 0,3 4-11,2-3 0,8-5 0,-3 5-15,5-4 1,-5-1 0,1-5 0,2 4-17,1 1 1,2-1 0,1-5-20,0 0 0,1 0 0,2 0 1,3 0-183,-3 0 1,-1 0-1,-3 0 1,0 0-207,1 0 1,-1 0 398,1 0 0,6-8 0,4-1 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15.859"/>
    </inkml:context>
    <inkml:brush xml:id="br0">
      <inkml:brushProperty name="width" value="0.08571" units="cm"/>
      <inkml:brushProperty name="height" value="0.08571" units="cm"/>
      <inkml:brushProperty name="color" value="#E71224"/>
    </inkml:brush>
  </inkml:definitions>
  <inkml:trace contextRef="#ctx0" brushRef="#br0">1 53 8111,'10'0'-848,"5"0"1,-3 0 806,3 0 0,-3 0 0,0-2 132,1-4 0,3 4 0,1-4-16,1 4 0,-1 2 1,1 2-56,-1 4 1,0-4 0,1 4 0,-1-2 33,1 2 0,-1-2 0,1 7-116,-1 3 1,1-5 0,-3 3 39,-3 2 0,1 1 0,-5 3 10,2-1 1,-6 1 0,2-1-51,-4 1 1,-2-1 33,0 0 1,0-5 0,-2-2 19,-4-2 0,2-3 88,-8-5 0,1-2-31,-7-3 0,8 1 1,5-8-1,1 0-11,-2 3 1,4-7 0,-4 5 0,4-5-15,2-1 0,0-1 0,0 1 1,0-1-43,0 1 0,8-1 0,4 1-1,3-1 0,3 7 1,-1 1-1,1 2-173,-1 4 1,1-3 0,-1 1 0,0 2 191,1 2 0,-1 2 0,1 0 0</inkml:trace>
  <inkml:trace contextRef="#ctx0" brushRef="#br0" timeOffset="400">822 123 6926,'11'9'-668,"1"-3"778,2-4 0,1-2-59,3 0 1,-3-2 0,-1-2-100,-3-1 1,-1-3 16,2 2 0,1 2 54,-7-8 1,0 7-11,-6-7 0,-2 8 0,-2-4 10,-2 1 1,-7 5-1,1-4 1,-3 4-7,-3 2 1,3 2 0,1 2 0,2 2 54,-1-3 1,-1 7-64,2 2 1,-1-3-1,7 3-5,2 2 1,8-5-1,4 1 1,0 0-89,-1-1 1,9-3 0,-1 4 0,7 0-116,-1-1 0,4-5 0,1 2 199,1-4 0,2 6 0,6 2 0</inkml:trace>
  <inkml:trace contextRef="#ctx0" brushRef="#br0" timeOffset="856">1520 53 8111,'0'-12'-604,"0"1"852,0 7 1,0-6-737,0 4 1,-7 4 0,-5-4 321,-4 4 0,-1 4 1,-1 2 157,1 2 1,0 0-1,-1-6 1,1 0 110,-1 0 1,1 6-78,-1 0 0,7 5 0,1-3 23,2 2 0,2-4 1,8 5-66,4 3 1,-2-6-1,8-1-13,1 1 0,3-6 0,1 4 0,1-2 60,-1 1 0,1-3 0,-1 4 1,0-4 6,1-2 0,-1 6 1,1 0-30,-1-2 0,1 0 0,-1-1 3,1 3 0,-7 6 1,-1-4-97,-2 1 0,-2-3 74,-6 6 1,0-6 0,-2 3 21,-4-1 0,-4 4 0,-7-6 0,-1-1 3,1 3 1,-1-6 0,1 4 0,-1-4-14,1-2 1,-1 0 0,1 0-1,0 0-7,-1 0 0,1 0-123,-1 0 0,3-2 0,1-2 128,2-2 0,8-7 0,-3 3 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18.246"/>
    </inkml:context>
    <inkml:brush xml:id="br0">
      <inkml:brushProperty name="width" value="0.08571" units="cm"/>
      <inkml:brushProperty name="height" value="0.08571" units="cm"/>
      <inkml:brushProperty name="color" value="#E71224"/>
    </inkml:brush>
  </inkml:definitions>
  <inkml:trace contextRef="#ctx0" brushRef="#br0">35 123 7173,'0'-10'-108,"0"2"1,2 8 182,4 0 0,-2 8 0,6 4-22,-2 3 1,-1 3-1,-3 1 1,2 3-42,-2 1 1,0 6 0,0-4 0,1-1 27,-1 2 1,-2 7 0,-2-4 0,0 2-154,0-2 0,0 2 1,0-6-1,0 0-13,0 1 0,0-3 0,0-6 0,0 1 8,0-2 0,0-3 0,-2-3 118,-3-3 0,3 7 0,-14-13 0,6 7 0</inkml:trace>
  <inkml:trace contextRef="#ctx0" brushRef="#br0" timeOffset="366">1 175 8214,'0'-17'-221,"0"-1"0,1 3-118,5 3 1,4-1 0,7 7 0,1 2 0,-1 2 237,1 2 1,-1 0 0,1 0 193,-1 0 0,1 0 0,-1 0 1,1 0 73,-1 0 0,1 0 0,-1 0 0,0 2-128,1 4 0,-1-4 0,-1 5 0,-2-1-81,-3 0 1,-5 8 0,4-3-8,-3 5 0,-1-5 45,-6 1 1,-2 0 43,-4 5 1,-3-5 0,-9-2 0,1-3-18,-1-4 0,-1 2 0,-2-1 0,-3 2-20,3-2 1,2-2-1,1-2 1,1 0-106,-1 0 0,7 0-340,-1 0 442,8 0 0,12 0 0,11 0 0</inkml:trace>
  <inkml:trace contextRef="#ctx0" brushRef="#br0" timeOffset="785">822 123 6218,'-17'0'-461,"-1"0"547,1 0 1,5 2 0,1 2-37,-3 2 0,-1 1 0,-3-3 185,-1 2 0,8 6 1,1-5-70,3 3 1,1-4-102,6 6 0,2-3 0,2 5-143,1-3 0,9-7 0,-2 1 87,4-2 0,7-3 0,1 0-11,-3 0 1,-2 0-1,-1 0 1,-1 0 28,1 0 0,-1-6 1,-1-1-1,-3-1 28,-1 0 0,-8-6-8,2 3 0,-4-5-98,-2-1 1,-2 7-1,-4 4 1,-6 4 37,-3 2 0,-10 0 0,3 0 0,1 0-147,1 0 1,3 0-1,-1 0 1,1 0-178,0 0 337,7 0 0,2 8 0,8 2 0</inkml:trace>
  <inkml:trace contextRef="#ctx0" brushRef="#br0" timeOffset="1260">1119 123 5945,'12'0'100,"0"0"1,-2 0 0,9 0-22,-2 0 1,-1 2-1,-3 2 1,-3 3 51,-2 3 0,-1-4 1,-3 6-58,2 1 1,0-3 0,-6 2 0,0 1 0,0-3 0,0 1 59,0 3-327,0-6 0,0 2 201,0-5 0,0-5 10,0 0 0,0-2 1,2-9-12,4-4 0,-4 1 0,5-4-50,1 1 1,2-1-1,7 1 1,1-1-35,-1 1 0,1 1 1,-1 3 105,0 1 1,1 6-1,0-3-43,-2 1 0,3 2 0,-4 8 88,-4 4 1,-1-2 0,-7 7-19,4 3 1,-1-4-1,-6 1-78,0 3 1,6 1 0,1 1-80,3-4 0,-4 3 1,6-5-1,1 1-187,3 1 0,1-6 288,0 5 0,8-7 0,3 4 0</inkml:trace>
  <inkml:trace contextRef="#ctx0" brushRef="#br0" timeOffset="1668">2062 123 8117,'12'-8'0,"-3"-4"-391,0-3 152,-4-3 1,-5 7-191,0-1 1,-1 8 0,-5-2 428,-7 5 1,-2 1 0,-3 0 0,1 0-19,0 0 0,-1 0 1,1 0 227,0 0 0,5 0 0,0 0-88,-1 0 1,-1 1-69,2 5 1,5 4-8,7 7 1,1-5 0,5-2-1,4 0-29,-1-1 0,13-5 0,-5 4 0,3-2-9,-1 0 1,5 1 0,-2-3 0,2 2-4,3-2 0,-8 0 1,4 0 1,-3 1 0,-10 7-15,2-6 1,-7 2 10,1-3 0,-6-1 0,-6 6 0,-6-2 19,-3-4 1,-5-2 0,-2-2-1,-4 0-12,-1 0 0,0 0 0,-3 0 0,6 0-46,-1 0 1,5 0 0,-3 0 0,4 0-428,0 0 1,10-2 461,4-4 0,3-4 0,2-7 0</inkml:trace>
  <inkml:trace contextRef="#ctx0" brushRef="#br0" timeOffset="2202">2464 123 8214,'18'0'-569,"-6"0"1,0 0 0,1 2 0,3 2 584,1 2 1,1-1 0,-2-5-1,3 0 11,-2 0 1,0 0 66,1 0 0,-3-2 0,-4-3 0,-3 1 0,-5-6 0,0 0-105,3 1 0,0 3 0,-6-6 6,0-1 0,0 3-2,0-2 1,-6 6-1,-1-3-2,-4 1 0,6 0 0,-6 4 72,-3-2 0,-2 1 0,-1 5-20,0 0 0,5 0 0,-1 0 1,0 0-10,-2 0 0,-2 2 0,-2 1-22,3 3 0,-2 6 0,3-4 1,0-1 56,5 1 0,4 4 0,-5-4 4,4 1 1,0 3 0,2 5-13,-1 1 0,0-6 0,6-1-13,0 3 0,3-5 0,3 1 0,3 0-15,1 0 1,6-7-1,-5 3 1,7-2-33,5 2 0,-4-4 1,5 4-1,-3-4-6,3-2 1,-5 0 0,6 0-1,-3 0 2,3 0 1,-3 0-1,-4 0 5,0 0 1,-2 0-676,2 0 673,0 0 0,-17 0 0,-2 0 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22.471"/>
    </inkml:context>
    <inkml:brush xml:id="br0">
      <inkml:brushProperty name="width" value="0.08571" units="cm"/>
      <inkml:brushProperty name="height" value="0.08571" units="cm"/>
      <inkml:brushProperty name="color" value="#E71224"/>
    </inkml:brush>
  </inkml:definitions>
  <inkml:trace contextRef="#ctx0" brushRef="#br0">1 593 7511,'0'-12'-392,"2"2"187,4 2 0,-2 3 286,7 5 1,1 0 0,5 0 10,1 0 0,-7 2 0,1 1 1,2 5-52,1 2 1,3-4 0,-1 4 0,1 2-83,-1-1 1,6 4 0,1-3 0,-3 2-86,-2 5 0,-1-5 1,-1 1-1,1-3-112,-1 1 1,1 1 0,-1-1 237,1-1 0,-1-8 0,1 3 0</inkml:trace>
  <inkml:trace contextRef="#ctx0" brushRef="#br0" timeOffset="261">665 575 6137,'-8'-11'356,"4"5"-344,-8 6 1,7 2 0,-1 1 0,0 5 91,0 2 1,-8 2 0,3 3-22,-5-3 1,5 3-1,-1-3 1,-2 2-143,-1 5 1,-3-2 0,1 1 0,-1-1-37,1 1 1,0-4-1,1 0 1,2-2-404,3 1 498,7-4 0,-4 6 0,8-6 0</inkml:trace>
  <inkml:trace contextRef="#ctx0" brushRef="#br0" timeOffset="1380">1275 715 5946,'-17'-9'166,"6"8"1,1-7-1,0 3 121,0-1 0,5 0 1,-7 6-303,-1 0 1,3 0 0,-2 0 0,-1 0-23,-3 0 0,-1 0 0,-1 0 55,1 0 0,-1 0 0,1 0 0,-1 0-4,1 0 1,-1 7 0,0 3 0,3 2-1,4 0 1,-3-8 0,8 9-5,2 0 0,3-3 0,2-1-31,4-1 1,6 1-1,6-6 1,0 3-40,1-2 1,6-2 0,-1-2 0,0 0 21,2 0 0,-3-6 0,5-1 0,-2-1 10,-3 0 0,-3-1 0,-2 6 0,1-2-79,-1 0 0,0-2 106,1 1 1,-6-7 4,0 9 36,-9-2 0,5 8 78,-8 4 0,2 1 0,1 7-61,4-2 1,6-10 0,-1 7 0,4-3-9,1-1 0,1 4 0,-1-6 0,-1 3-41,3-2 1,-2-2 0,1-2 0,-1 1-34,1 5 1,-1-3 0,0 3 0,1-4 17,0-2 1,-2-2 0,3-2-63,-2-2 1,-5-8 0,-3 3 53,-2-5 0,0-1 0,-7-1-23,0 1 0,0-1 1,-2 2 6,-4 5 1,1-4 0,-5 5 15,-4 0 1,-1-3 0,-4 7 0,3 2 14,-2 1 0,6 3 1,1 0-1,-3 0 79,-1 0-66,4 0 0,4 3 46,7 3 0,2-4 0,3 4 1,8-5-47,2-1 1,2 6-1,2 0 1,3-3-21,2 0 1,1-3-1,-5 0 1,5 0-10,-5 0 1,-1-3 0,0 0 0,0-3 10,5 2 1,-5 2 0,3 2-1,-2 0 0,-2 0 0,0 0 4,-2 0 0,2 0 4,0 0 57,-9 0 0,1 8-16,-4 4 0,-4 2 0,4 5-28,-5-2 1,-1-5 0,3 0 1,3 1 0,-4 3 1,5-2-1,-1 0-4,0-2 0,6-6 0,-5 4 21,2-2 1,-2-2 0,5-6-13,1 0 1,3 0 0,1 0-104,1 0 1,-1-6 0,0-2 22,1-2 1,-1-2 0,-1-5 0,-3 0-99,-1-1 1,-2 7 0,3-1 85,-2-3 1,0 7 215,0-4-7,-3 8 1,-10-5-79,-4 9 1,-1 3 0,-5 3 0,6 5 1,4 0-1,2 0-57,0 3 1,2-1 0,1 1-135,3-2 0,9-7 0,-5 4 0,7-1-510,-1-3 638,3-4 0,6-1 0,2 0 0</inkml:trace>
  <inkml:trace contextRef="#ctx0" brushRef="#br0" timeOffset="1523">2359 435 8351,'-13'-15'-2280,"1"3"2280,9 4 0,-12 8 0,5 0 0</inkml:trace>
  <inkml:trace contextRef="#ctx0" brushRef="#br0" timeOffset="2122">3022 661 8351,'8'-1'-236,"-8"-4"0,-2 3 0,-9-6 1,3 2 64,-3 0 1,-1 0 0,-4 5 165,-2-5 1,0 4-1,1-4 150,0 3 1,5 3 0,0 0 2,-2 0 0,0 0-114,-4 0 1,0 3 0,1 3-41,0 5 0,5-1 0,-1 2-7,0 1 1,4 3-1,-2 1 4,5 1 1,-1-1 0,10-1-48,2-6 0,5 5 1,8-10-2,-2 0 0,3-4 0,-2-1 1,0 0 9,1 0 1,0-1-1,-1-5 1,0-4-10,1 0 1,-3-5 0,-2 5 0,-2-1-20,-4-1 1,5 0 27,-6-5 1,0 4 62,-6 3 1,0 4 168,0-6 41,0 8 1,0-2-90,0 12 0,0 4 0,2 5-74,4-3 0,-4 2 1,10-7-1,3 0-96,0 2 0,3 5 0,-2-5-257,3 1 1,-2-1-1,0-4 1,1 0 289,-1-2 0,1 8 0,-2-2 0</inkml:trace>
  <inkml:trace contextRef="#ctx0" brushRef="#br0" timeOffset="2752">3178 242 7700,'-5'-10'-739,"-1"-2"1,1 6 967,5-5 1,0 5-268,0-7 1,8 10 191,2-3 0,-1 6-21,-3 6 1,-3 2 0,2 6-133,1-3 0,-1 1 0,-5 4 0,0 3 11,0-2 0,5 1 1,1-1-1,0-1-7,3-6 1,-7 7 0,5-6 0,-1 5-44,0 1 0,8 1 1,-3-1 30,4 1 0,3-1 0,0-1 9,-2-5 1,3 3 0,-2-8-5,-1-2 0,3-2 4,-2-2 1,1 0 12,-2 0 0,3 0 0,-2 0 20,0 0 1,-5 0 0,0 0 15,2 0 1,-6 0 0,4 0 10,3 0 1,-6 0-57,3 0 1,-9 7-9,3 5 0,-5 4 0,-1 1 1,-1-2-13,-5-3 0,3 4 0,-9-5 39,-1 5 0,-4 0 0,1 1 44,-2-5 1,0-3 0,1-5 0,0 2-1,-2-3 1,-3 0-1,-1-3 1,1 0-78,3 0 0,-4-3 1,-2 0-1,4-6-29,2 1 1,7 2 0,3-6-1,-1-1-44,1 5 0,4-9 0,-1 7 0,5-7-81,1 1 0,1-8 1,4 0-1,2 4-22,4 0 1,-2 2 0,4 1 0,-1 2-40,1 2 0,4-1 0,-1 4 223,3 0 0,-2-5 0,-1 5 0</inkml:trace>
  <inkml:trace contextRef="#ctx0" brushRef="#br0" timeOffset="3097">3756 34 8349,'9'-10'-2438,"-2"-6"2778,-7 15 0,6-5 1,1 12-311,-3 5 1,-2 5-1,-2 1 1,1 1 30,5-1 1,-5 1 0,8 1-1,-4 2-19,1 3 0,5 5 0,-3-6 1,1-1 2,-1 4 1,3 0 0,-3 5 0,0-4-64,-1-2 1,0 4 0,-2-6 0,2 1-4,4 1 0,-5-6 1,2 5-1,3-6-131,-2 1 0,-3-2 0,6 1-197,2-2 1,-8-3 348,1-2 0,3 1 0,-1 4 0</inkml:trace>
  <inkml:trace contextRef="#ctx0" brushRef="#br0" timeOffset="3611">4226 558 7684,'12'0'-1335,"0"0"1306,1 0 1,4 0 0,-2-2 192,-3-4 0,1 1 64,-7-6 0,8 6-163,-3-7 0,3 6 1,-1-5-66,-1 5 1,-6-7-1,3 6-114,-1-3 1,-3 5 104,-5-7 1,-1 6-25,-5-6 0,-3 9 57,-9-3 0,6 4-19,0 2 1,6 0 0,-4 0 29,-5 0 0,0 0 1,-3 2-1,2 2 21,-2 1 1,0 3-1,0-4 44,2 2 1,-3 6-1,5-5-6,2 3 0,4-5 0,8 8-14,0-1 0,0-1 1,0 1 14,0 1 0,8 1 1,4-1-13,2-1 0,-1-6 1,-1 3 22,1-2 0,2 2 0,3-5 0,0 2-49,-2-2 1,2-3 0,1-1-141,5 0 0,-4 0 0,2 0 0,-3 0 0,0 0-375,-2 0 1,0 0-1,0 0 458,2 0 0,-3 0 0,2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07.381"/>
    </inkml:context>
    <inkml:brush xml:id="br0">
      <inkml:brushProperty name="width" value="0.17143" units="cm"/>
      <inkml:brushProperty name="height" value="0.17143" units="cm"/>
      <inkml:brushProperty name="color" value="#E71224"/>
    </inkml:brush>
  </inkml:definitions>
  <inkml:trace contextRef="#ctx0" brushRef="#br0">86 71 7569,'-12'0'-1361,"1"0"1437,-3 0 0,5 0 211,-3 0-205,0-8 1,3-2-56,3-7 1,6 7 0,4 2-47,1 1 0,9 5 1,-2-4 27,3 4 1,-3 2 0,-1 0 11,3 0 0,-4 0 1,1 0 10,3 0 1,1 0-25,3 0 1,-1 0-1,1 0-29,-1 0 0,-1 2 1,-3 2-26,-1 1 1,-6 9 34,6-2 0,-9 3-1,3 3 1,-4-1 3,-2 1 0,-2-3 0,-2-1 23,-1-3 1,-3-7 0,4 4 23,-2 0 1,-7 0-1,3 5 21,0-1 1,-5-6-40,3 5 0,-4 1-26,-1 5 1,1 1-2,5-1 0,1-7 0,6-2 24,-2-1 0,1 3-12,5 8 0,0-7 0,0 1 1,0-6-27,0 5 1,0-5-10,0 6 214,0-8 18,0 4-57,0-8-162,7 0 1,3 0-1,7 0 1,-5 0-1,0 0 10,1 0 1,3 0 0,1 0 1,1 0 0,-1 0 0,1 0 16,-1 0 1,-5 0 0,-1 0 50,3 0 1,-4 0-44,1 0 1,-5 0-77,6 0 1,-6 0-189,5 0 1,-5 0-451,6 0 694,-8 7 0,11-5 0,-5 6 0</inkml:trace>
  <inkml:trace contextRef="#ctx0" brushRef="#br0" timeOffset="194">593 263 6811,'7'-10'-906,"-5"2"906,6 8 0,0 0 0,1 0 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27.826"/>
    </inkml:context>
    <inkml:brush xml:id="br0">
      <inkml:brushProperty name="width" value="0.08571" units="cm"/>
      <inkml:brushProperty name="height" value="0.08571" units="cm"/>
      <inkml:brushProperty name="color" value="#E71224"/>
    </inkml:brush>
  </inkml:definitions>
  <inkml:trace contextRef="#ctx0" brushRef="#br0">0 105 8265,'0'-10'-1369,"2"2"755,4 8 535,-4 0 352,6 0-3,-8 0 0,0 8-213,0 5 1,0 1 0,0 5-47,0-3 1,0-4 0,0 0 0,2 0-16,4-3 1,-2 7 0,7-7-1,3 4 5,1-2 0,3-5 1,-1 3-1,1-1-14,-1-3 0,1 1 1,-1 1-1,1-3 2,-1-2 0,1-2 0,-1 0 1,0 0-17,1 0 0,-1 0 0,1-2 0,-1-2 6,1-3 0,-3-6 0,-1 4-3,-2-1 1,-9 1-25,3 3 56,-4-5 1,-2 0 183,0 0-26,0 6 1,8 5-90,4 13 0,1-5 1,3 3-1,-3-2-1,1 1 0,11-7 0,-7 6 0,1-3-52,0-1 0,5 3 1,1-5-1,0 4-19,0-3 1,-1-2 0,-7-2 0,1 0 9,-1 0 1,0 0-1,1-2-3,-1-4 1,-7 1 0,-4-6 0,-4-3-28,-2 0 0,0-5 1,0 3-84,0-2 1,-6 0-1,-2 3 1,-1 2-35,-5 1 1,4 5 0,-1-3 0,-3 3-112,-1 4 0,-3 0 0,1 3-23,-1 0 0,6 0 266,1 0 0,7 0 0,-4 0 0</inkml:trace>
  <inkml:trace contextRef="#ctx0" brushRef="#br0" timeOffset="917">1274 157 7848,'0'-10'-1575,"0"-2"2284,0-2-638,0 6 0,-6 0 0,-6 8-88,-4 0 1,-1 0-1,0 0 93,-1 0 1,1 0 0,-1 0-77,1 0 0,-1 0 1,1 0 51,-1 0 0,1 3 1,-1 2-16,1 6 1,7 0 0,4 1-7,4 1 1,2 2-1,0 3-23,0 0 0,6-8 0,2 1 1,2-2-49,3 1 1,3-7 0,1 6 0,1-3-46,-1-1 0,1 1 1,-1-6 12,1 0 1,-1 0 0,1 0-83,-1 0 0,0-6 0,-1-2 91,-4-1 1,1 3 96,-7-5 154,0 6 0,-8-3 54,-4 8-141,4 0 0,-7 2-57,9 4 1,9-3 0,3 3 0,3-3-14,3 3 1,-1-5-1,1 5 1,-1-3-30,0-3 0,1 0 0,0 0 0,-1 0 14,0 0 0,1 0 1,-1-3-1,1-3-51,-1-4 0,-2-1 0,-1-1 0,-2-1-1,2-2 0,-5-3 1,0 0-1,0 2-61,-5-3 0,-2 2 0,-2-1 74,0 1 1,0 0 0,-2 1 0,-2 2 8,-2 3 1,-8 7-1,3-2 22,-6 4 0,1 2 40,-2 0 0,3 2 8,3 4 0,4-2 0,8 7-31,0 3 1,8-4 0,4 1-11,3 3 1,9-6 0,-1-1 0,-2-1-14,-1 0 0,-1 3 1,2-6-1,3 4 0,-3 3 0,-2-6 0,-1 5 1,-1-3-7,1-2 0,-1 8 1,-1-4-1,-3 1 2,-1-2 0,-8 6-1,1 0 0,-2 1 0,-3 5 1,0-8 0,-3-2 87,-2-1 1,-5 3-71,-7-4 0,-1 5 0,1-6-18,-1-3 1,1-1-21,-1-2 0,7 0 0,1-2-368,2-3 1,2 1 390,6-8 0,16 0 0,3-5 0</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31.327"/>
    </inkml:context>
    <inkml:brush xml:id="br0">
      <inkml:brushProperty name="width" value="0.08571" units="cm"/>
      <inkml:brushProperty name="height" value="0.08571" units="cm"/>
      <inkml:brushProperty name="color" value="#E71224"/>
    </inkml:brush>
  </inkml:definitions>
  <inkml:trace contextRef="#ctx0" brushRef="#br0">18 140 6203,'0'17'542,"-2"1"-491,-4-1 0,4 2 0,-4-3 0,4 2 3,2 0 1,0-2 0,0 2-18,0 0 0,0-1 0,0 0 1,0 1 1,8-1 0,3-1-14,5-4 1,1-3 0,1-4-1,-1 1 8,1-3 0,1 0 1,3-3-1,1 0-51,-2 0 0,-1 0 0,-3 0 0,1 0-42,-1 0 1,1-3 0,-1 0-1,-2-5 6,-3-3 0,2 6 0,-7-7 0,1-2 24,0-1 1,4-3 0,-7 1 0,-1 0 27,-3-1 0,6 0 0,-1-1 0,-2-2 21,-2-3 0,-2 1 1,-2 6 70,-4-1 1,2 7 11,-8-1-94,1 0 13,1 3 0,2 9 0,8 11 44,0 5 1,0-5 0,0 1 0,0 2-13,0 1 1,6 4 0,0-1-1,-2 3-39,-2 3 0,0-1 0,2-5 0,1-1-24,-1 0 1,0 1-1,0-1 1,2 1-2,-2-1 1,4-4-1,-1-3-53,3 5 0,-4-7-12,6-2 0,-1-5 33,7-1 1,-1-7-1,1-6 14,-1-1 0,0-5 1,1 2-1,-1 2-59,1 3 1,-1-3 0,0 3-1,1-1 113,0 0 1,-2 0 109,3 7 0,-2 0 56,1 6-110,-9 0 0,5 2 1,-8 4-21,-2 5 1,3-1 0,-1 2 6,-3 1 0,2 3 0,-1 1-48,2 1 1,7-1 0,-2 2-35,5-3 1,2-4 0,-1-2 0,1-1 2,-1 2 0,0-8 1,2 3-1,3-5 8,1-1 0,1 0 1,-7-1-1,0-2-19,1-3 1,0-9 0,-2 5-42,2-7 0,-3 1 0,0-3 0,-6 2-10,-2-1 0,-1 1 0,-6-1 59,0 1 1,0 6 0,-1 0-1,-5 4-6,-6 3 0,3-4 1,-3 2-1,-1 3 67,-4 0 1,1 3 0,-2 0 122,0 0 0,6 0 1,4 3-73,0 2 1,2 5 0,6 8-54,0-1 1,1-1 0,4-3 0,3 0-21,0 0 1,4-4-1,6 1 1,0-1-114,-2 2 1,2-8-1,0 3 1,0-3-162,-2-3 1,3 4 0,-2 2-113,0-2 1,-6-2-1,0-4 361,-3-4 0,-2-11 0,-6-10 0</inkml:trace>
  <inkml:trace contextRef="#ctx0" brushRef="#br0" timeOffset="346">664 17 7459,'9'0'-825,"1"0"897,-4 0 0,-3 0 0,9 0 52,2 0 0,2 0 1,0 0-30,3 0 1,-2 0 0,-1 0-1,3 0-16,-2 0 0,1 0 0,1 0 0,3-1-68,0-5 0,9 4 0,-1-4 0,1 4-85,-2 2 0,2 0 0,-6 0 0,3 0-32,3 0 1,-4 0-1,-1 0 106,-1 0 0,0 8 0,-9 1 0</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33.756"/>
    </inkml:context>
    <inkml:brush xml:id="br0">
      <inkml:brushProperty name="width" value="0.08571" units="cm"/>
      <inkml:brushProperty name="height" value="0.08571" units="cm"/>
      <inkml:brushProperty name="color" value="#E71224"/>
    </inkml:brush>
  </inkml:definitions>
  <inkml:trace contextRef="#ctx0" brushRef="#br0">53 68 8319,'0'-11'-1218,"0"-1"0,0 6 1176,0-5 399,8 7 0,-7-6 272,5 4-537,-4 4 0,-2-3-6,0 10 0,0-1 0,0 8-64,0 1 0,0 3 0,0 1 0,0 1-28,0-1 1,0 3 0,0 1 0,0 4-22,0 3 1,0-7 0,0 2-1,0-3 2,0-3 1,0 1-1,0-1 1,-2 0-10,-4 1 0,5-1 0,-7 1-123,0-1 0,6-5 0,-6-2 1,2-1-193,1 1 0,-3-6 349,2 2 0,4-4 0,-6-2 0</inkml:trace>
  <inkml:trace contextRef="#ctx0" brushRef="#br0" timeOffset="318">105 173 8244,'0'-17'-134,"0"-1"1,6 7 0,2 1 0,1 2 9,5 4 0,2-3 0,1 1 0,0 2 80,1 2 1,5-4 0,1 0 0,-3 2-1,-2 2 0,5 2 0,-1 0 1,0 0 107,2 0 1,-5 2 0,3 2 0,-5 4-37,-7 2 0,3-4 1,-7 5 35,3 3 0,-6 1 0,2 3-8,-4-1 1,-4-5 0,-2 0-1,-4-1-41,-1-1 0,-3 3 1,-6-5-1,-1 0-39,-4 0 0,3 3 0,-5-5 1,0 0-47,-4 2 0,4-6 0,1 4 0,5-4 9,1-2 1,1 0-1,-1 0-345,1 0 0,7-2 406,4-4 0,5-4 0,1-7 0</inkml:trace>
  <inkml:trace contextRef="#ctx0" brushRef="#br0" timeOffset="1187">769 191 7978,'10'0'-1205,"-1"0"1026,-3 0 1,-2 0 201,8 0 1,-3-2-15,3-4 1,-4 2 35,-8-8 0,0 7 12,0-7-18,0 8 1,-8-4 5,-4 8 0,-3 0 87,-3 0 1,3 8-67,3 4 0,4-3 1,8 3-22,0 2 0,0-5 1,0 3 9,0 2 0,8 1 1,4 1-25,3-5 1,1-1-1,-3-6 1,-1 2-33,2-2 0,1-1 1,3 1-1,-1 2-5,1-2 0,-1-2 0,0-2-5,1 0 1,-1 0 0,1-2-25,-1-4 1,-5 4 0,0-5 0,-1-1-45,-1-4 1,4 2-1,-7-1 54,3-3 0,-4-1 0,4-3 26,-3 1 0,-1-1 0,-8 3-7,-4 3 0,2-1 0,-7 7 5,-3 2 0,5-4 0,-3 2 12,-2 2 1,5 2-1,-1 0 270,2-3-256,2 3-9,6-6 0,2 8 0,4 0 1,6 0-28,3 0 0,9 0 1,-1 0-1,0 0-2,2 0 1,-5 0 0,5 0 0,-2 0 35,1 0 0,-1 0 1,-6 0 98,1 0 1,-1 0-65,1 0 1,-3 2-53,-3 4 0,-4-2 11,-8 7 1,0 1 0,0 5 0,0 1 0,0-1 5,0 1 0,0-7 0,0 1 33,0 2 1,2-5 0,3 3-89,7 2 0,-2-7 0,-1 1 0,1-2-51,0 0 1,-4 1 0,5-3 0,3 2-146,1-2 1,-3-2 0,0-2 227,1 0 0,11 0 0,3 0 0</inkml:trace>
  <inkml:trace contextRef="#ctx0" brushRef="#br0" timeOffset="1708">1939 86 8049,'-2'-12'-709,"-4"1"0,2 7 0,-7-2 699,-3 4 1,4 2-1,-1 0 170,-3 0 1,4 0 0,-1 0 0,-3 0-64,-1 0 1,-3 2 0,1 2 0,-1 2-79,1-2 0,-1 3 0,1-1 0,-1 0 15,1 2 1,-1-6 134,1 3-121,7 5 0,3-6 1,8 6-23,5-2 1,4-3 0,7-5-1,1 0-23,-1 0 0,1 6 1,1 0-1,3-2 18,1-2 1,0 0 0,-3 2 0,1 1-4,2-1 0,1 4 0,-7-2 18,0-2 1,-1 5 0,-2 1-35,-3 0 1,-7 0-12,2-5 0,-4-1 49,-2 8 1,-8 0-15,-4 5 1,-1-5-1,-1-3 1,3-1-12,-3-4 0,-1 4 0,-3-2 1,1-2-17,-1-3 0,1-1 0,-1 0 0,1 0 21,-1 0 1,1 0-576,-1 0 1,7 0 45,-1 0 509,8 0 0,4-7 0,10-3 0</inkml:trace>
  <inkml:trace contextRef="#ctx0" brushRef="#br0" timeOffset="2196">2271 191 8319,'17'0'-803,"-7"0"1,0-2 819,-5-4 1,-3 2 0,6-6 35,0 3 0,-6-1 90,4 2 1,-6 4 0,-6-4-136,-6 4 0,-3 2 0,-3 0 0,1 0 15,-1 0 1,1 2 0,-1 2 0,1 2 58,-1-2 0,1 6 0,-1-1-4,1 1 1,7 0-1,4-5-73,5 7 1,1 4-16,0 1 0,7-1 0,5-5 0,3-3 11,3 0 0,-1-6 0,3 4 0,1-4-44,2-2 1,3 5 0,-5 1 0,2-2-57,-1-2 0,-3-2 0,-1 0 0,-1 0 76,0 0 1,1-2-1,-1-2 90,1-2 1,-3-7 0,-3 1 4,-6-3 1,-4-3 0,-2 1-54,0-1 1,-6 7-1,-2-1 1,-2 0-78,-3 3 1,-3-1 0,-3 6-1,-2-2-4,-3 2 0,1 2 0,6 2 1,-1 0-56,1 0 1,-1 0-717,1 0 546,7 0 287,2 0 0,8 0 0</inkml:trace>
  <inkml:trace contextRef="#ctx0" brushRef="#br0" timeOffset="2735">2620 138 8311,'12'0'-566,"-1"0"0,-5 0 478,6 0 0,-8 8 136,1 4 1,-1-3 0,0 3 31,2 2 0,0 1 0,-6 3-70,0-1 1,6-5-1,0-1 30,-3 3 0,-1-4-30,-2 1-49,8-7 1,-4 4-142,8-8 1,-8-2 78,1-4 0,-3-3 66,-2-9 1,0 1 0,0-1 45,0 1 1,2 5 0,2 0 29,2-1 0,8 5 0,-5 0 0,3 2-23,-1 1 1,3-3-1,7 4 1,3-2-11,-3 2 1,0 2-1,1 2 1,1 0 26,-2 0 0,-1 0 1,-3 0-1,1 0 146,-1 0 0,1 2 0,-1 2-102,1 2 1,-1 8-1,0-5 1,-1 3-18,-4 0 1,1-7-1,-7 7 1,0 2-56,2 1 0,-6-3 1,3-1-1,-3 3-91,-2 2 1,0-5 0,-2 1-166,-3 1 1,-5 3 0,-8 1-540,1 1 788,7-8 0,-13 5 0,4-5 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40.910"/>
    </inkml:context>
    <inkml:brush xml:id="br0">
      <inkml:brushProperty name="width" value="0.08571" units="cm"/>
      <inkml:brushProperty name="height" value="0.08571" units="cm"/>
      <inkml:brushProperty name="color" value="#E71224"/>
    </inkml:brush>
  </inkml:definitions>
  <inkml:trace contextRef="#ctx0" brushRef="#br0">262 70 7046,'0'-9'-782,"-2"1"1007,-3 8 1,1 0-149,-8 0 0,0 0 9,-5 0 1,0 0 0,-1 0 0,1 2-55,-1 4 1,6-5 0,1 7-26,-3 0 0,-1 0 0,-1 5 1,3-3 20,1-2 1,6 3 0,-4-3 71,3 2 1,1-4-1,4 3 188,-4-1 1,4 6-174,-4-3 0,4 5-109,2 1 1,8 1 0,4-3 22,3-3 1,3-4 0,1-8 0,3 0-253,1 0 0,8 0 0,-2 0 0,4 0-85,2 0 0,-2 0 0,-2-2 0,-2-2 308,2-2 0,2-7 0,2 3 0</inkml:trace>
  <inkml:trace contextRef="#ctx0" brushRef="#br0" timeOffset="531">943 140 8127,'10'-2'-2047,"-4"-4"2107,-4 4 1,-4-7 0,-4 5 58,-5-2 1,1 0 0,-2 6 18,-1 0 1,-3 0-1,-1 0-40,-1 0 1,1 0 0,-1 0 0,1 0-29,-1 0 0,1 2 1,-1 2-1,1 4 2,-1 1 1,3-3 0,1 4-1,5 0-200,1-1 0,2-3 175,6 6 1,0-1-46,0 7 0,8-6-26,3-1 1,5-7 0,1 2-64,1-4 1,-1-2 0,1 0-45,-1 0 0,1-2 1,-1-2-1,-1-4 61,-5-1 0,3-3 0,-6-6-30,1 1 0,-5 5 1,2 1-83,-4-3 792,-2 6 1,-2-5-411,-4 7 0,4 2-207,-3 10 0,3-2 1,2 7-41,0 3 0,0-4 0,2-1 0,1 1-117,3 0 1,6-4 0,-4 3 0,1 1-17,5 0 1,-4-6-1,1 1 1,3-1-32,1 2 211,3-4 0,7 6 0,2-8 0</inkml:trace>
  <inkml:trace contextRef="#ctx0" brushRef="#br0" timeOffset="984">1188 158 8127,'12'-6'0,"-3"-2"-50,-1-2 0,4 4 4,-6-5 0,1 7-59,-1-2 0,-2 4 0,8 2-84,1 0 0,-3 0 0,0 2 333,-3 4 1,-1-2-48,-6 7 1,6 1 0,0 6-44,-2-1 0,-2-5 0,-2-1-5,0 3 0,0 1-77,0 3 1,2-3-183,3-3 124,-3 4 80,14-14 1,-12-1 0,5-8 0,-1-3 6,-4-4 1,0 5 0,0-3 0,2-2 3,-2-1 0,5-1 1,1 3-1,2 1-3,-1-1 0,-5 3 1,6 0-1,1 2-7,3 5 0,1-1 0,1 0 0,-1-2 0,1 2 0,1 2 0,2 2 0,3 0 40,-3 0 1,-2 6 0,-3 2 0,-2 0 0,-3-1 1,1 5-1,3-4 1,-1 1-84,-2 5 0,-7 0 0,5-1 0,-2-1 8,-4 1 0,-2 3 1,-2 1-278,0 1 1,0-1 0,2-1-286,4-5 601,-5 5 0,7-6 0,-8 7 0</inkml:trace>
  <inkml:trace contextRef="#ctx0" brushRef="#br0" timeOffset="2317">2376 18 6577,'-18'0'69,"6"0"0,1 0-58,-3 0 1,-1 0 0,-3 0 57,1 0 1,5 0-1,0 0 1,-1 0 0,-4 0 1,3 2 0,0 2-1,3 1-47,-3-1 0,-2 4 1,-1 0-1,0 0-9,-1-1 0,1 5 0,-1-4-3,1 2 0,5-5 10,0 7 1,9 0 21,-3 5 1,4-5 0,2-1 24,0 3 1,0-4-34,0 1 1,8 1 0,3 3-28,5-3 1,1-2 0,1-6 0,-1 2-37,1-3 1,-1 1 0,2 0-1,3 2 13,1-2 0,-1-2 0,-3-2 0,-2 2 3,1 4 1,5-4 0,0 3 0,-1-3-1,-3-2 1,-1 0 0,-1 0 0,0-2-14,1-3 0,-1 3 1,1-6-45,-1 0 1,1 0 0,-3-5-80,-3 1 0,2 0 30,-9-5 84,1 7 0,-6-5 1,0 3 2,0-3 1,-2 5-1,-2 2 1,-3 2 106,-3 0 0,-3 1 20,-3 5 1,-2 0-69,1 0 0,-1 0-17,1 0 0,6 7 0,4 3 0,2 2 26,-1-1 1,0 1 0,6 5 43,0 1 0,2-6 0,2-1 0,4 1-16,1-2 1,3 5-1,5-5-37,1 0 0,-1 3 0,1-7 1,-2-2-23,3-2 0,-2-2 1,3 0-1,1 0-91,2 0 0,0 0 1,-5 0 10,-1 0 1,1-8 57,-1-4 0,1-3 0,-3-3 0,-2 1 0,0-1 1,-8 1 0,7-1 8,2 1 0,-5 5 1,1 1-1,-2-3 1,-2-1 3,1-3 1,-5 7 0,4-1 21,-4-2 0,-4 1 0,-4-1 2,-5 2 1,-6 9 0,1-3-17,-2 4 1,7 2 0,1-2-1,0-2 1,0-2-40,7 0 14,-5 6 1,10 0 0,4 0 13,5 0 1,5 0 0,1 0 0,1 0-12,-2 0 1,8 0 0,0 0 0,-3 0 3,-2 0 0,5 0 1,-1 0-1,-3 0 44,1 0 0,-4 0 0,1 0 64,-1 0 0,-6 6-35,1 0 1,-6 0 1,6-6 1,-8 8-55,2 3 0,-4-1 1,0 0-10,3-3 0,-3 7 40,4-2 0,-5 3 1,-1 3 3,0-1 1,-5 1 0,-3-1 54,-1 0 0,5-5 1,-2 0-9,4 1 0,2-3 29,0 2 1,0-1-100,0 7 0,8-8 1,4-3-47,2 1 1,4-6 0,2 4 0,0-4 52,5-2 1,-2 0 0,-6 0 0,1 0 0,-1 0 1,1 0 0,-1 0 0,1 0-58,-1 0 1,-6 0-1,-1-2 1,-1-2-511,2-2-160,-7 0 1,3 4 698,-7-3 0,-15 3 0,-5-6 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38.636"/>
    </inkml:context>
    <inkml:brush xml:id="br0">
      <inkml:brushProperty name="width" value="0.08571" units="cm"/>
      <inkml:brushProperty name="height" value="0.08571" units="cm"/>
      <inkml:brushProperty name="color" value="#E71224"/>
    </inkml:brush>
  </inkml:definitions>
  <inkml:trace contextRef="#ctx0" brushRef="#br0">0 417 7968,'0'-17'-1320,"0"5"1225,0 1 181,0 7 1,0-6 101,0 4 0,2 4 99,4-4-222,-4 4 0,6 4-27,-8 4 1,6 4 0,0 7-52,-3 1 0,-1-1 0,-2 1 1,0-1 18,0 1 1,2-1 0,2 1 0,2-1 1,-2 1 0,0 5 0,0 0 0,3-3-5,3-7 0,-4 7 1,4-7-1,-1 1-21,1 1 0,-6-5 0,4 2-26,-1 1 1,-3 1-1,6-1-78,-2-1 0,0-7-39,-3 0 144,-3-3 0,6-4 0,-6-2-3,4-2 0,-4-8 1,4 3-1,-3-3 12,3 2 0,-2-3 1,8 3-1,-1-2 61,-1-5 1,6 2 0,-5 1 0,3 3 1,-2 1 1,3 6 0,-3-3 0,3 1 45,3 4 0,1 2 1,2 2-37,3 0 1,-1 0-1,-6 0 1,1 0-26,-1 0 0,1 0 0,-1 2 0,1 2 15,-1 2 1,-5 7-1,0-1-90,1 3 1,-3 3 0,0-1 0,-1 2-104,1-3 1,-6-4 0,4 0 0,-3 1-7,1 3 1,2-5 0,-2 1-405,5 2 0,5-5 548,1 3 0,1-8 0,-1 4 0</inkml:trace>
  <inkml:trace contextRef="#ctx0" brushRef="#br0" timeOffset="524">1258 663 8107,'-8'-11'-403,"6"-4"1,-8 13 0,7-6 479,-3 0 1,-2 7 0,2-6 35,-6 5 1,3 2 0,-3 0-89,-1 0 1,-3 0 0,-1 0 0,-1 0 40,1 0 0,-1 0 0,1 0 0,-1 0-20,1 0 1,-1 0 0,3 2 0,1 2 28,3 2 0,5 8-45,-6-3 0,8 6 0,-2-1-4,4 2 1,10-7 0,4-1-67,3-2 1,3 0 0,-1-5-1,1 3 0,-1-2 0,1-2 0,-1-2 0,1 0-87,-1 0 1,6 0-1,1-2-2,-3-4 1,-7 4-1,-5-5 153,-1-1 1,4 5 178,-6-10-161,-1 2-109,-12 1-49,5 2 0,-6 10 1,10 2 23,4 2 1,-1 6-1,11-7 1,3 2-86,1 0 0,-1-5 0,1 6 1,1-3 176,2 1 0,8 0 0,-4-6 0,8 0 0</inkml:trace>
  <inkml:trace contextRef="#ctx0" brushRef="#br0" timeOffset="1150">1817 697 8107,'15'-8'-59,"-3"-4"0,-4-2-120,-8-5 0,0 8 0,-2 1 3,-4 2 1,-4-2-1,-7 3 1,1 1 121,5-2 1,-11 6 0,5-4-1,-3 3 113,1-3 0,1 4 0,1-4 1,0 4 4,-1 2 0,1 0 0,-1 0 0,1 2-50,-1 4 1,1-2 0,-1 7 0,1 1 7,-1-2 1,7 6-1,1-5-2,2 4 1,2 4-1,6-3-67,0 2 1,6-7 0,2-1 0,2-2 35,3-4 0,9 0 0,1-1 0,-2 3-13,-1-2 1,-1-2 0,2-2 0,3 0-21,-3 0 1,-2-8-1,-3-3 18,-4-4 1,1-3 0,-7 0-1,0 2-26,2-3 1,-6 0 0,3-1 0,-3-6 11,-2-2 0,6 1 0,0-4 0,-2 2-1,-2-2 1,-2 4 0,0-2-1,0-2 10,0-2 1,-6 3 0,-2 1 0,0 0 93,1 2 1,-1 0 0,4 6 0,-2-3-57,2 3 0,0 1 0,1 3 3,-3 0 0,0 5 0,4 2-3,-4 2 0,4 1-11,-4 1 33,4 4 0,2-4 79,0 12 1,0-2 0,0 7-64,0 3 0,2 2 0,2 1 0,2 0 5,-2 1 1,-2-1-1,0 3 47,4 3 1,-4-2 0,5 9 0,-1-1-38,0-2 0,6 4 0,-5-6 0,1 2 0,2 2 9,0-1 0,-5 3 0,7-8 0,0 0-28,-3 2 0,5-5 0,-6 3 1,-1-4-29,1-1 1,6-1 0,-4 1-185,-1-1 0,5-5 0,-6-2-704,1-3 875,-5 7 0,12-4 0,-7 8 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47.712"/>
    </inkml:context>
    <inkml:brush xml:id="br0">
      <inkml:brushProperty name="width" value="0.08571" units="cm"/>
      <inkml:brushProperty name="height" value="0.08571" units="cm"/>
      <inkml:brushProperty name="color" value="#E71224"/>
    </inkml:brush>
  </inkml:definitions>
  <inkml:trace contextRef="#ctx0" brushRef="#br0">1 507 7617,'11'0'-677,"1"0"586,-8 0 1,6 0 324,-4 0 0,-3 0-113,9 0 0,-8-1 1,4-2-123,-1-3 0,-5-3 1,6 5 22,0-2 1,-4-5 0,5 3-127,-1-2 1,-2 4-1,-4-5 16,4-2 1,-4-3 65,4-2 1,-4 1 13,-2-1 0,0 1 29,0-1 6,0 9 69,0 1 1,0 21-71,0 5 0,0 3 0,0-3 0,0-1 77,0 1 1,0 1 0,0 2-1,1 3-80,5-3 0,-4-2 1,6-1-1,-2-1-30,0 2 0,5-3 1,-5 2-1,0-3-71,2-3 1,-6 3-1,3-3-89,-3 4 0,-2-4 68,0-1 1,0-5 45,0 5 0,-2-6 1,-1 2 2,-3 1 1,-8-6-1,3 4 51,-5-4 0,-1-2 0,-1 0 97,1 0 0,-1 0-65,1 0 240,7 0 0,2-2-221,8-4 1,2 4 0,4-4-18,6 4 1,-3 2 0,3 0 0,2 0-42,1 0 1,3 0 0,-1 0-1,0 0-35,1 0 0,-1 0 1,1 0-1,-1 0-110,1 0 0,-7 0 0,-1 2 0,0 3 151,0 1 0,-7-1 0,5-5 0</inkml:trace>
  <inkml:trace contextRef="#ctx0" brushRef="#br0" timeOffset="1753">298 1 7557,'11'0'-539,"1"0"0,0 0 0,5 0 570,1 0 1,5 2 0,2 2 0,0 2 14,1-2 0,-1-1 0,-4 1 1,2 4-39,-1 2 1,3-4-1,-2 3 1,-1 1 73,-3 0 0,-1-5 1,-1 7-1,0 0 0,1-3 0,-6 7 0,-1-4 0,4 1-30,-1-1 0,5 3 1,-5-3-1,0 5-37,-3-1 0,1 1 0,7 2 1,-3-3-25,1 2 1,-4-1 0,-1 1 0,1-1-17,2 1 0,-3 1 0,-3 2 0,1 3 3,0-3 0,-6 4 0,2 0 0,-5-5 33,-1-1 1,0 5-1,0-1 1,0-2 4,0-1 1,-1-3 0,-4 1 0,0-1 9,2 1 0,-5-1 1,2 1-1,0-1 98,-1 0 1,2-4 0,-5-1 215,2 1-309,-5 2 0,10 0 0,-8 0 0,1-6 50,1-2 0,3 5 0,-3-4-88,0 2 0,-4-1-976,1 3 183,4-4 800,-7-8 0,14 0 0,-8 0 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45.560"/>
    </inkml:context>
    <inkml:brush xml:id="br0">
      <inkml:brushProperty name="width" value="0.08571" units="cm"/>
      <inkml:brushProperty name="height" value="0.08571" units="cm"/>
      <inkml:brushProperty name="color" value="#E71224"/>
    </inkml:brush>
  </inkml:definitions>
  <inkml:trace contextRef="#ctx0" brushRef="#br0">453 1 7659,'-18'0'-825,"1"0"0,1 2 899,5 4 1,-5-4 0,4 5 28,-3 1 0,3-6 0,1 4 0,-3-2-38,-2 2 0,1-3 0,1 7 0,3 0-33,-3 0 0,-1 1 0,-5 7 0,-1-1 2,-2 1 0,-3 5 0,5 0 1,-2 0-14,1 3 1,5-5 0,3 6 0,5 0 22,1 0 1,0 2-1,4 1 1,-2-2-4,3-4 0,3 5 0,3-3 0,5 0 79,2-1 0,1 3 0,9-3 0,1 1-99,3 0 1,7 2-1,-2-4 1,4-4-113,2 0 1,5-2 0,1 0 0,-2-2-94,-2 2 1,-2-3 0,0 0 0,-2-6-28,-4-2 1,2 6 0,-8-7-1,-2 0 211,-1 1 0,-3-6 0,1 8 0</inkml:trace>
  <inkml:trace contextRef="#ctx0" brushRef="#br0" timeOffset="1013">977 385 6856,'17'0'-207,"-5"0"1,-1 0 180,3 0 1,1-5 0,3-1 0,-1 2 37,1 2 1,-1 2-1,0 0-1,1 0 1,0 0 0,-1 2-28,1 3 0,-7-3 0,1 6-147,1 1 1,-4-8 162,4 5 0,-2 3 0,7 1 0</inkml:trace>
  <inkml:trace contextRef="#ctx0" brushRef="#br0" timeOffset="1389">1081 543 7170,'-15'1'-445,"3"5"0,2-4 392,5 4 160,3-3-7,-6-3 31,8 0 1,8 0-79,3 0 1,5 0 0,1 0-60,1 0 1,-1 0-1,0 0 1,3 0 10,3 0 0,-3 0 0,5 0 1,-3 0-144,3 0 0,0 0 1,-4 0-1,2 0 138,-1 0 0,4 7 0,2 2 0</inkml:trace>
  <inkml:trace contextRef="#ctx0" brushRef="#br0" timeOffset="2697">313 403 6663,'17'1'339,"1"3"-277,-1 2 0,1 6 0,1-5 0,3-2-28,1 3 0,0-7 0,-5 7 1,-1-2-171,0 0 1,1 5 0,-1-3 0,1 0 135,-1-1 0,1 8 0,-1-6 0</inkml:trace>
  <inkml:trace contextRef="#ctx0" brushRef="#br0" timeOffset="2989">697 333 8132,'0'17'-181,"-6"-5"31,0 0 1,-1-3 81,1 3 1,4 3 0,-4-3 0,4 4 5,2 1 1,0 0-1,0 2 1,-2-3 52,-4 2 1,5 0 0,-5 0 0,4-2-5,2 2 1,0 0 0,0-1 0,0 0-83,0 1 1,0-1 0,0 0-370,0 2 464,0-2 0,0 0 0,0 1 0</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52.216"/>
    </inkml:context>
    <inkml:brush xml:id="br0">
      <inkml:brushProperty name="width" value="0.08571" units="cm"/>
      <inkml:brushProperty name="height" value="0.08571" units="cm"/>
      <inkml:brushProperty name="color" value="#E71224"/>
    </inkml:brush>
  </inkml:definitions>
  <inkml:trace contextRef="#ctx0" brushRef="#br0">419 542 8289,'10'-2'-245,"-4"-4"0,-6 2 249,-6-8 0,-4 3 0,-5-5-43,3 3 1,-3 6 0,5-2 0,-2 1 101,1-1 1,-1 1-1,-5 6-30,-1 0 0,1 0 0,-3 0 1,-1 0-103,-2 0 0,-6 0 0,5 0 0,1 3 96,-2 3 0,5-2 0,-3 8 0,4-1 14,1-2 0,7 8 1,1-7-1,2 7-22,4 0 1,2-6 0,2 1 0,0 1-15,0 4 1,8-3 0,4 0-1,3-4-19,3-2 1,-1 4 0,1-6 0,-1 0 0,1 1 0,-1-6 0,2 6 0,3-6 6,1-1 0,0 0 1,-5-1-1,-1-4-36,1-1 1,-1-7 0,1 2-19,-1-5 1,-1-8-1,-3 2 1,-3 1-10,-2 1 1,-2-3 0,-5-1 0,3 1 25,2-2 1,0 6-1,-6-6 1,0 0 13,0 3 0,-6-7 1,0 6-1,2 1 40,3 2 1,1-2 0,0-2 4,0 3 1,-2 2 0,-2 1 15,-2 0 1,-2 1-77,2 0 44,4 6 0,-7 4-3,3 7 0,2 0 5,-8 0 1,8 2 0,-1 3 5,3 8 1,2 2 0,0 2 0,0 1 18,0 0 0,0-1 0,0 0 0,0 1 18,0-1 1,0 0-1,0 1 1,0 0 24,0-2 1,0 3-1,0-2 1,2 1-11,3-2 1,-3 3 0,4-2-1,-2-1-6,2 3 1,-2 0 0,6 2 0,-3 3-120,-3-4 1,4 0 0,0-2 0,-1 0 56,1-2 1,4-4 0,-6 0 0,-1 0-1,3-3 0,2 1 34,7-4 0,1-5 0,-1 6 1,1-6-10,-1-1 1,-5-6-1,0-2 1,1 2-58,3-2 1,-1-6-1,-1 3 1,-3-6-24,3 1 0,-4-2 0,1 0 8,3 1 1,-4 0 0,-1-2 34,-1 3 0,0 4 60,-2 1 1,-6 6 36,0-1 0,-2 5 56,-10 1 0,8 1 13,-2 5 1,4 4 0,2 8-96,0-2 0,0-3 0,0-1 0,2-1-65,4-2 1,-2 5-1,8-7-134,1 4 0,3-5 1,1 3-1,1-2-155,-1-3 1,1 1 0,-1-2 303,1 3 0,7-7 0,2-10 0</inkml:trace>
  <inkml:trace contextRef="#ctx0" brushRef="#br0" timeOffset="156">839 262 8289,'-18'0'-412,"3"-2"-389,3-4-175,-4 5 976,15-7 0,-7 8 0,8 0 0</inkml:trace>
  <inkml:trace contextRef="#ctx0" brushRef="#br0" timeOffset="558">1240 523 6321,'18'0'422,"-1"0"1,-5 0-629,0 0 1,-9-1 162,3-4 1,-6 0 108,-6-6 0,-3 7 0,-9-4 0,1 3 2,-1-1 1,-1 0 0,-2 6 0,-3 0 5,3 0 1,2 0 0,1 0 59,1 0 1,1 1-59,4 5 0,5-1 0,7 6-57,0 3 0,0 0 1,0 5-71,0-2 0,7-6 0,5 1-40,4 1 1,1-4 0,1-1-95,-1-1 0,0-6 0,1 5 0,-1-4 20,1-2 1,-3-2-1,-1-2 1,-4-3 78,-3-2 0,5-3 0,-4-6 0,0 1 86,-1 0 0,5-2 0,-6 3 0,0-9 0,-6-4 0</inkml:trace>
  <inkml:trace contextRef="#ctx0" brushRef="#br0" timeOffset="954">1363 0 7256,'-10'2'-150,"4"4"1,2 2 0,0 6 0,-2-3 242,3 3 0,1 3 1,2 5-1,0 1 8,0-2 0,0 4 1,0 1-1,0-1 10,0 0 0,5 4 0,1-5 0,-2 2-1,-2 0 0,0 3 0,2-7 0,2 3-5,-2 0 0,3-6 0,-1 3 0,0-1-65,2-5 1,-6 3 0,4-2 0,-5 0-17,-1 1 0,2 0-47,4-2 0,-4 2-7,4 0-353,-4-9-717,-2 0 77,0-9 1023,0 7 0,8-6 0,1 7 0</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50.811"/>
    </inkml:context>
    <inkml:brush xml:id="br0">
      <inkml:brushProperty name="width" value="0.08571" units="cm"/>
      <inkml:brushProperty name="height" value="0.08571" units="cm"/>
      <inkml:brushProperty name="color" value="#E71224"/>
    </inkml:brush>
  </inkml:definitions>
  <inkml:trace contextRef="#ctx0" brushRef="#br0">123 70 7552,'-2'-9'-309,"-4"3"387,4 4 1,-13 2-30,3 0 1,2 0-1,-1 0 1,-1 2-40,2 4 0,-3-2 0,5 5 0,0 1 37,1 0 1,1 1 0,6 7-21,0-1 1,0 1 0,2-1-5,4 1 0,3-1 1,9-1-20,-1-5 1,1 3 0,1-8 0,2-2-6,3-3 0,-1-1 0,-6 0 0,1 0-28,-1 0 1,1 0 0,-1 0 0,1-1 2,-1-5 1,-5 2 0,-2-8-1,-1-1-4,1-3 0,-6-1 0,2-1 0,-5 1 10,-1-1 1,0 1-1,-1-1-12,-5 1 1,-4 1-1,-7 3-32,-1 1 0,1 8 0,-1-2-45,1 4 0,-1 2 1,1 0-1,-1 0-96,1 0 1,5 0-1,1 0-247,-3 0 452,6 0 0,1 8 0,7 2 0</inkml:trace>
  <inkml:trace contextRef="#ctx0" brushRef="#br0" timeOffset="349">298 53 7795,'17'0'-1647,"0"0"1897,1 0 0,1 0 1,2 0-1,3 0-188,-3 0 1,5 0 0,-3 0 0,-2 0-295,-1 0 1,-3 2 0,1 2 289,-1 2 1,-5 7 1,-1-1 1,-5 1 0,3 1 0,-1-2-29,-3 1 1,-5-3 0,0 1 0,0 3-33,0 2 0,0-5 0,0 1-13,0 1 0,0 1 49,-6-2 0,2 1 66,-8-7 1,8-2-33,-2-10 0,5-4 0,1-7-43,0 0 0,0-1 0,0 1 0,1-1-70,5 1 1,-2-1-1,8 1 1,1-1-31,3 1 0,-4-1 1,-1 3-1,3 3-214,1 6 1,3-1-1,1 1 287,3 2 0,-2-6 0,5 0 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0:54.953"/>
    </inkml:context>
    <inkml:brush xml:id="br0">
      <inkml:brushProperty name="width" value="0.08571" units="cm"/>
      <inkml:brushProperty name="height" value="0.08571" units="cm"/>
      <inkml:brushProperty name="color" value="#E71224"/>
    </inkml:brush>
  </inkml:definitions>
  <inkml:trace contextRef="#ctx0" brushRef="#br0">0 594 6261,'0'-11'387,"0"3"1,0 2-271,0-6 0,0 3-110,0-3 0,8 1 1,1-2-27,1 2 1,4 5 0,-6-3 0,1-1 43,5 0 1,1 6 0,3-2-1,-3 3-8,-3-3 0,3 4 1,-3-4-1,4 4-14,1 2 1,1 2 0,-1 2-9,1 2 1,-3 7-1,-1-3 1,-5 2-6,-1-1 1,4-5 0,-5 5 6,3 2 0,0 4 0,3-2 0,-3-2-36,-2 0 1,0-4-1,-4 5-12,1-3 1,1 0 0,-6 8-23,0-2 0,0-5-31,0-2 1,0-4 56,0 7 57,0-9 0,2 2 0,2-12-4,2-6 1,0-3 0,-4-3-1,3 1 0,-3-2 1,6 3-4,0-2 1,0 0 0,5 1 0,-1 2-4,1 2 0,3 0 0,1 6 0,1-1 36,-1 0 0,1-1 0,-1 7 1,1-4 38,-1 1 0,-5 4 1,0 1-1,1 0 15,3 0 0,-5 0 1,1 1-69,2 6 0,-1-3 1,1 7-81,-3 3 0,-7-5 0,2 3 1,-4 2 33,-2 1 1,2-4-1,2 2-250,2 0 0,-1 3 1,-5 0-54,0 3 1,0-8 326,0 1 0,8-9 0,2 6 0</inkml:trace>
  <inkml:trace contextRef="#ctx0" brushRef="#br0" timeOffset="980">1118 576 8248,'0'-9'-928,"0"-7"1,-2 15 925,-4-5 358,4 4-124,-13 2 0,5 2-137,-8 4 1,7 3-20,-1 8 1,8 1-17,-2 0 0,6-2-79,6 3 0,4-2 1,7-2 30,1-3 0,-1 2 0,1-8 0,-1-2-46,2-3 1,-3 5 0,2 0 0,-1-3-33,1 0 0,-1-3 0,0-3 11,1-3 0,-3 3 1,-1-8-8,-2-3 0,-8-1 1,1-3 9,-2 1 0,-3-2 0,-3 3 25,-2-2 1,-5 3-1,-8 0 1,1 6 31,-1 2 0,-1-5 0,-2 4 0,-3 0 2,3 0 0,3 3 1,-1 5-1,2 0 10,-1 0 0,7 0 4,-1 0 0,10 0 19,2 0 1,8 0 0,9 0 0,1 0-34,-1 0 1,2 0-1,-1 0 1,3 2 1,3 4 0,1-4 1,-3 3-1,1-3 8,-1-2 1,-2 0 0,2-2 0,1-2 9,-2-2 0,-7-5 1,-3 3-1,3-1-6,3-5 0,-3-2 0,0-1 1,-5 0-21,-1-1 1,5 1-1,-6-1 1,0-1-11,1-5 1,4 3 0,-6-6 0,-1 0 6,3 0 0,-6 5 1,4-1-1,-2 4 20,2 1 0,-4 1 0,3-1 25,-3 1 1,-2-1-37,0 1 0,-2 1 0,-2 3-5,-1 1-8,-1 8 3,-2-4 1,6 10-1,-4 4 1,4 6 34,2 3 0,-2 3 0,-1-1 0,-3 1 62,2-1 0,2 6 0,2 1 1,0-3-10,0-1 1,0-3 0,0 2-1,0 3-8,0 1 0,6 0 0,0-5 0,-3-1-40,-1 1 0,5-1 0,-1 1 0,-3-1-64,-1 1 1,4 1-1,-1 2 1,-1 3-1,-2-3 0,-2-2 1,2-1 9,4-1 1,-3 7-1,3-1 7,-5-2 1,5-1 0,0-3 52,-3 1 0,5-8-41,-2 3 1,7-3-23,-1 0 1,4-1 0,1-9-198,1 0 1,-1 0 0,0 0 100,1 0 1,-1 0 0,2 0 0,-3-3-52,2-3 0,0 3 1,-1-7-138,0 3 0,-5-1 0,0 2 304,1-6 0,-5-3 0,0-2 0</inkml:trace>
  <inkml:trace contextRef="#ctx0" brushRef="#br0" timeOffset="1333">1519 280 8037,'18'0'-845,"-1"0"791,1 0 0,-1 0 0,1 0 0,1 0 74,4 0 0,-3 0 0,3 0 1,-3 0-55,-3 0 0,2 0 0,3 0 1,2 0 13,-4 0 0,0 0 1,-2 0-328,-1 0 1,0 0 346,1 0 0,-1 0 0,1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11.117"/>
    </inkml:context>
    <inkml:brush xml:id="br0">
      <inkml:brushProperty name="width" value="0.17143" units="cm"/>
      <inkml:brushProperty name="height" value="0.17143" units="cm"/>
      <inkml:brushProperty name="color" value="#E71224"/>
    </inkml:brush>
  </inkml:definitions>
  <inkml:trace contextRef="#ctx0" brushRef="#br0">16 18 6724,'-8'-10'195,"6"3"1,-4 7-109,12 0-65,4 0 0,7 0 0,1 0 8,-1 0 1,0 0 0,1 0 0,1 0 12,5 0 1,-5 0-1,6 0 1,-1 0-11,-1 0 0,2 0 0,-4 0 0,3 0-7,-3 0 0,-2 0 1,-1 0-36,-1 0 1,-5 0 0,0 0-87,1 0 1,-3 0-490,2 0-165,-9 0 749,5 0 0,0 7 0,2 3 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1:03.287"/>
    </inkml:context>
    <inkml:brush xml:id="br0">
      <inkml:brushProperty name="width" value="0.08571" units="cm"/>
      <inkml:brushProperty name="height" value="0.08571" units="cm"/>
      <inkml:brushProperty name="color" value="#E71224"/>
    </inkml:brush>
  </inkml:definitions>
  <inkml:trace contextRef="#ctx0" brushRef="#br0">1 35 8084,'0'-9'-1405,"0"-1"1375,0 4 1,2 4 237,3-4-150,-3 5 0,6 2 0,-6 3 0,2 4-27,2 2 0,0-4 0,-6 5 33,0 3 1,5 1 0,1 3-105,-2-1 1,-2 7-1,-2-1 52,0-2 1,0 5-1,0-3 5,0-2 0,6-2 0,0-1 0,-2-1-18,-2 1 1,-2-6 0,1-3 0,3 1 0,2 0 0,2-5 0,-4 1-4,2 2 0,1-6 38,-1 4-19,-4 4-10,6-9 2,-8 7 0,0-16-43,0-3 0,0 2-14,0-4 1,0 2 29,0-7 0,0 1 5,0-1 0,8 4 0,1-1 8,1 4 0,6 7 0,-5-4 7,5 1 0,1 4 0,1-3 8,-1 5 0,1 1 0,-1 0 0,1 0 59,-1 0 0,0 0 1,1 0-1,-1 0-12,1 0 0,-1 1 1,1 3-32,-1 2 0,-5 6 1,0-6-1,-1-1 21,-1 3 1,3 2-31,-7 7 0,2 1 1,-4-1-113,2 1 0,0-1 1,-6 1-90,0-1 1,0 1-1,0 0 1,2-1-148,3 0 0,3-5 333,4 0 0,11-9 0,-4 5 0</inkml:trace>
  <inkml:trace contextRef="#ctx0" brushRef="#br0" timeOffset="537">1049 385 7601,'0'-10'-1704,"0"0"1860,0 6 1,5-1 206,1-7-225,0 8 0,-6-6-43,0 5 1,-2 3-78,-4-4 1,2 4-1,-7 2-40,-3 0 0,-1 0 1,-3 0-1,1 0 37,-1 0 1,1 0 0,-1 0 0,1 0 42,-1 0 0,1 0 0,-1 0 0,1 0-13,-1 0 0,7 7 0,1-1 1,0 2 55,1 0 0,5 6-88,-2-3 0,6 5 1,6-1-13,5-2 0,3-4 0,2-5 0,-1 2-78,5-3 0,1 0 0,-4-3 0,1 0-20,-1 0 1,1 0-1,1 0-11,4 0 0,1-3 1,1 0-1,-8-3-26,-1 2 0,-1-5 147,3-4 1,-8 4 392,-5-2-295,-3-2 111,-2 4-243,-7 1 0,7 8 1,-2 2-296,6 4 1,9-3 0,-1 7 315,3-1 0,3 4 0,-1-4 0</inkml:trace>
  <inkml:trace contextRef="#ctx0" brushRef="#br0" timeOffset="889">1345 297 8057,'-9'-7'-997,"3"7"834,12 0 1,-2 0 0,5 7-1,1-1 201,0 0 1,-4 7-1,3-7 81,-1 4 0,4 2 0,-5 3-35,3-3 1,-6 4 0,4-7 0,-2 3-93,-1 0 1,3-9 0,-4 6 13,2-2 1,7-5 7,-1 4 1,4-4-1,-1-4-68,-3-4 1,1 2-1,-5-7 56,2-2 0,-1-4 0,5 0 0,-4-1-122,-2 1 0,-1 2 1,-3 2-107,2 0 0,6 1 226,-7-5 0,9-1 0,-4 1 0</inkml:trace>
  <inkml:trace contextRef="#ctx0" brushRef="#br0" timeOffset="1424">1869 315 8183,'8'10'-325,"-4"-3"-162,8-7 381,-9 0 1,13 0 0,-4 0 85,3 0 1,-3 0 0,-1 0-7,3 0 1,-4 0 0,-1-2-41,-1-3 1,0 2 92,-2-10 0,-4 7-142,4-5 0,-4 5 0,-4-4 93,-4 2 1,2 2 25,-8 6 1,1-5 0,-7-1 17,1 2 1,-1 2-2,1 2 1,-1 0-1,1 0 26,-1 0 1,7 6 0,-1 2-8,-2 1 0,5 1 0,-1 4 0,2-3 50,4 3 1,-3-4 0,1 1-13,2 3 0,2 1 0,2 3 46,0-1 0,0-5 1,0 0-51,0 1 0,2 3-67,4 1 1,-2-1-1,7-5 1,1-3-38,-2 1 0,5-8 1,-3 5-1,3-5 15,3-1 1,-1 0-1,1 0 1,-1 0 9,1 0 0,-1 0 0,1 0 0,-1-1 4,1-5 0,-1 2 0,0-6-94,1 3 1,-3-1-1,-1 4 72,-2-2 23,-8-8 0,11 5 0,-5-8 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1:09.724"/>
    </inkml:context>
    <inkml:brush xml:id="br0">
      <inkml:brushProperty name="width" value="0.08571" units="cm"/>
      <inkml:brushProperty name="height" value="0.08571" units="cm"/>
      <inkml:brushProperty name="color" value="#E71224"/>
    </inkml:brush>
  </inkml:definitions>
  <inkml:trace contextRef="#ctx0" brushRef="#br0">385 18 8266,'-18'0'-457,"1"0"-127,-1 0 1,1 0 523,-1 0 0,1 0 0,-1 2 172,1 4 1,5-3 0,1 7 0,-3 0 1,-1 0 0,-3 1 0,1 7 0,-1 1-36,1 4 0,-1-3 0,3 3 0,1-2-69,3 3 0,1-3 0,-4 8 1,5 0 7,1-2 0,-4 4 0,6-5 0,2-1 16,2 0 0,2 4 0,0-4 0,0 1-5,0-1 1,8 0-1,4-4 1,3 3-43,3-3 0,5-2 1,2-2-1,3-4-165,3-2 1,7-1 0,3 4-1,-2-4-118,-2-3 0,4 5 1,-1-7 296,-1-1 0,-2 6 0,-2 0 0</inkml:trace>
  <inkml:trace contextRef="#ctx0" brushRef="#br0" timeOffset="412">839 280 8266,'9'0'-149,"-1"0"0,-6 0 0,4 0-12,6 0 0,1 2 1,1 2-1,-3 3 143,3 3 1,2-6 0,1 4-15,0-1 53,1 3 1,-1 2-1,1-3 1,-3 1-49,-3 0 1,4-4 0,-5 5-223,5 3 1,1-4 0,1-1 248,-1-1 0,8 6 0,3-5 0</inkml:trace>
  <inkml:trace contextRef="#ctx0" brushRef="#br0" timeOffset="864">1415 227 8266,'0'10'-539,"0"-2"1,2-8 385,4 0 1,-4 2 32,4 4 0,-4-3 157,-2 9 1,-2-8 0,-2 4 83,-2-1 0,-6 3-75,6 8 1,-5-7-1,3-1 26,-2-2 1,-1 5-11,-7-1 0,1 4-59,-1 1 1,3 0 0,1 1 0,3-3-10,-3-3 0,6 4 1,0-5-1,3 5 22,-1 1 1,-6 1-1,6-1 1,2 1 59,3-1 0,1 1 0,0-1 1,0 0-28,0 1 1,0-1 0,0 1-48,0-1 0,0-5-151,0 0 1,1-3-1,3 5 92,2-2 57,8-9 0,-5 5 0,9-8 0</inkml:trace>
  <inkml:trace contextRef="#ctx0" brushRef="#br0" timeOffset="1412">1764 454 6614,'1'-9'-71,"6"3"0,-3 4 130,8 2 1,-7 0 34,7 0 0,0 0-57,5 0 1,1 0 0,-1 0-42,1 0 0,-1 2 1,1 2-81,-1 2 0,0-1 0,1-5-94,-1 0 1,1 0 0,-4 2 177,-1 4 0,-5-4 0,0 6 0,1-8 0</inkml:trace>
  <inkml:trace contextRef="#ctx0" brushRef="#br0" timeOffset="1768">1782 664 7528,'10'0'-370,"5"0"798,-3 0 1,3 0-749,3 0 1,-1 0 0,1 0 303,-1 0 0,-5 0 0,-1 0 1,3 0-72,1 0 1,3 0 0,-1 0 0,1 0-84,-1 0 1,1 6 0,-1 0 169,1-3 0,-1-1 0,1-2 0</inkml:trace>
  <inkml:trace contextRef="#ctx0" brushRef="#br0" timeOffset="2552">2742 454 8120,'0'-9'-2068,"-2"-5"2041,-3 8 0,3-1 149,-4 1 1,4 2 66,2-8-42,0 8 1,0-5 38,0 3-168,-8 4 1,-2-6 21,-7 8 1,5 0 0,1 0-19,-3 0 0,4 0 0,-1 2-14,-4 4 1,6-4 0,-2 6 0,-1-1-15,3 5 0,-5-2 0,6-1 1,0 1 10,1 0 1,1 1 0,6 7 27,0-1 0,0-5 1,0 0 36,0 1 0,0 3 0,0 1-17,0 1 0,2-3 0,2-1 0,3-5-24,3-1 0,2 6 0,5-5-28,1 1 1,-1 4 0,1-8 0,-1-3 9,1-1 0,-1-2 0,0 0 0,1 0-46,-1 0 1,0 0 0,1 0 0,0 0 11,-2 0 1,3-2 0,-2-3 0,1-5 17,-1 0 0,1-5 0,-4 3 0,1-3-4,-4-3 1,-5 6 0,4 1-1,-2-3-26,-6-1 1,1-3 0,-6 1-24,-1-1 1,-6 3 0,-8 1 0,1 4-102,0 3 0,-8-5 0,1 4 0,-1 1-1,0-1 1,-5-4-1,5 6 160,-2 2 0,-2-5 0,-6-1 0</inkml:trace>
  <inkml:trace contextRef="#ctx0" brushRef="#br0" timeOffset="3426">3039 0 8301,'11'0'0,"2"0"-725,-10 0 541,13 0 1,-6 0 0,6 0 0,3 0 22,-2 0 1,1 0 338,-1 0 0,0 2-124,1 4 1,-2-4 0,1 6-1,-4-2-21,-1-1 1,0 7 0,5-4 0,1 0 19,-1-1 0,0 7 1,1-2-1,0 3-93,-2 3 0,2-1 0,0 0 0,-1 1 48,1-1 0,-1 1 1,1-1-1,-2 1 15,3-1 0,-5 1 0,1 1 1,-5 1-3,5-3 1,-5 10 0,1-9-1,1 1-35,-2 0 0,3 5 1,-6-1-1,2-2-8,-1-1 1,-1 3 0,-3 0-1,2-1 11,-2-3 0,-3 4 0,-1 1 0,0-2 20,0-4 1,0 0 0,-1-1 0,-3 1 19,-2-1 0,-5 1 1,3-3-1,-1-1-16,2-3 0,-6 1 1,1 4-4,-3-5 0,3 3 0,0-8-59,-1-2 1,3 0 0,-2-1-163,-1 3 1,3 0-436,-3-6 646,11 0 0,-15 0 0,8 0 0</inkml:trace>
  <inkml:trace contextRef="#ctx0" brushRef="#br0" timeOffset="3710">4087 646 8005,'9'2'-795,"-3"4"0,-3-2 870,-3 8-75,0-8 0,0 11 0,0-5 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1:06.774"/>
    </inkml:context>
    <inkml:brush xml:id="br0">
      <inkml:brushProperty name="width" value="0.08571" units="cm"/>
      <inkml:brushProperty name="height" value="0.08571" units="cm"/>
      <inkml:brushProperty name="color" value="#E71224"/>
    </inkml:brush>
  </inkml:definitions>
  <inkml:trace contextRef="#ctx0" brushRef="#br0">298 36 7355,'-2'-16'-865,"-4"5"996,4 3 82,-13 8-148,5 0 1,-2 0-58,1 0 0,1 2 1,-4 2-1,3 3-4,-3 3 0,-1-4 0,-1 6 0,3 1 11,1 3 0,0 1 0,-5 1 0,-1-3 50,1-3 0,-1 3 0,3-3 0,1 1 88,3-1 0,7 4-45,-2-5 0,4-1-12,2 2 0,2-3 0,4 5-53,5-2 1,5-9-1,1 3-53,1-4 1,1 4-1,3 0 1,1-2 29,-2-2 1,-1-2 0,-1 0 0,2 0-163,3 0 0,-1 0 0,-6 0 0,3 0-130,3 0 1,-4 0 0,5 0 0,-5 0 64,-1 0 1,-1 0-1,1 0 207,-1 0 0,1-8 0,-1-2 0</inkml:trace>
  <inkml:trace contextRef="#ctx0" brushRef="#br0" timeOffset="509">962 193 7726,'9'-18'-1536,"-1"7"1624,-8-1 0,0 6-34,0-5 0,-2 7 0,-4-2-34,-4 4 0,-1 2 0,-1 0 62,-1 0 0,-3 0 1,-1 0 1,-1 0 0,1 2 0,-1 2-38,1 2 1,-1 5-1,1-3 1,-1 0-3,1 0 1,-1 5 0,3-1 41,3 3 0,-1-3-64,7 0 0,2-3 0,8 5 18,2-2 0,7-7 0,-1 5-39,3-2 0,3-2 0,-1-6-133,1 0 1,-1 0-1,1 0 1,-3-2 28,-3-4 0,3 2 1,-2-6-1,0 1 37,-2-1 0,3 4 0,-8-6 89,-2-1 1,0 5-1,-1 0 254,3 1-93,0 5-138,-6-6 1,0 10 0,0 4-73,0 5 0,0-1 0,2 2-52,4 1 1,-2-5 0,5 0-319,0-1 1,4 1 395,-2 4 0,5-4 0,2-8 0</inkml:trace>
  <inkml:trace contextRef="#ctx0" brushRef="#br0" timeOffset="985">1189 175 7728,'9'-2'-1380,"-3"-3"1713,4 3 1,-1-6-365,9 8 0,-6 0 1,-3 2 106,0 4 0,-2 3-35,-1 9 0,-4-1 1,3 1-11,-3-1 0,-2 1-108,0-1-1,0 1 0,0-7 42,0 1 28,0-8 1,0 2-7,0-12 0,0 2 0,0-8 13,0-1 1,2-3 0,2-1 0,4-1-4,2 1 1,-5-1-1,7 1 38,2-1 0,1 3 1,3 1-23,-1 3 0,1 7 1,-1-2 65,2 4 0,-3 2 1,1 0-1,1 0-32,-1 0 1,1 6 0,-1 0 0,1-2-55,-1-3 1,-5 5 0,0 2-59,1 2 1,1-4 0,-3 5 12,-5 3 1,2-4-1,-2 1-318,-2 3 0,-2 1 147,-2 3 0,0-7 224,0 1 0,0-8 0,0 11 0,0-5 0</inkml:trace>
  <inkml:trace contextRef="#ctx0" brushRef="#br0" timeOffset="2177">2289 71 8120,'-8'-10'-258,"6"2"0,-8 6-84,5-4 0,1 4 346,-8-3 0,0 3 8,-5 2 1,-1 0 0,1 0 43,0 0 0,0 0 0,-1 2-38,0 3 0,2 3 0,-3 6 0,2-3 1,-1 1-1,3 6-5,3-1 1,2-5 0,7-1 38,-3 3 1,0-4 0,6 1-23,0 3 1,0-4 0,0 1-13,0 3 0,9 1-24,1 3 1,6-3 0,1-3 0,1-4-25,-1-1 1,2-5-1,-3 6 1,2-2 6,0 0 1,4 0 0,2-6 0,-3 0 11,-2 0 1,-1 0 0,1 0 7,6 0 1,-1-2 0,5-2-33,-6-2 1,-2-2 0,-5 2 10,2-5 1,-7 1 0,-1-2 5,-2-1 0,3-3 1,-3 1-43,2 3 26,-5-3 1,-1 13-7,-8-4 0,-7 4 1,-7 2 40,2 0 0,3 0 0,2 0 64,-3 0 0,0 0-18,-5 0 1,7 0 0,4 2-14,-1 4 1,3 3-1,8 7-10,5-4 1,-4 3 0,7-3 11,-3 3 1,7-3 0,-2-1-11,3 3 0,2-4 0,2-1 0,-3-1-16,2-4 1,6-2-1,-2-2 1,1 0-25,-4 0 0,3 0 0,2 0 0,-3 0-9,-1 0 1,-3-6 0,0 0 0,1 1 8,-1-3 0,2 0 1,-3-6-10,2 3 1,-7 1-1,-1-3 1,0 1-3,0-2 0,-5 1 0,6-1 0,-4 3-12,-2-3 1,-4-2-1,-1-1 43,0-1 0,0 1 1,0 0 1,-6 5 0,-1 2 8,-4 2 0,0 3 1,-6 5-6,-1 0 1,6 0-57,0 0 22,2 0 1,1 0 0,9 0 18,10 0 0,5 0 0,3 0 17,0 0 0,5 0 1,0 0 46,-2 0 0,-1 0 0,-3-2 1,1-2 42,-1-2 1,-5 0 0,-1 6 0,3 0-26,1 0 0,3-6 0,-1 1-38,2 1 0,-3 2 0,2 2-17,0 0 1,-1 0 0,0 0-28,1 0 1,-6 2-29,-1 3 0,-7 5 1,2 8 21,-5-1 0,-1-5 0,0-1 5,0 3 0,-1 1 0,-3 3 0,-4-3 38,-1-3 0,3 4 1,-6-5 28,-2 5 1,7 1 53,1 1 0,4-1-23,2 1 0,0-7-60,0 1 0,8-8 1,1 4-1,3-3-96,0 1 1,5 0 0,6-6-1,-2 0-640,-1 0 703,-3 8 0,9-6 0,1 6 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08.578"/>
    </inkml:context>
    <inkml:brush xml:id="br0">
      <inkml:brushProperty name="width" value="0.08571" units="cm"/>
      <inkml:brushProperty name="height" value="0.08571" units="cm"/>
      <inkml:brushProperty name="color" value="#E71224"/>
    </inkml:brush>
  </inkml:definitions>
  <inkml:trace contextRef="#ctx0" brushRef="#br0">70 402 8088,'10'-8'-650,"-2"6"868,-8-6 0,-2 3 394,-4-1-22,4 0-433,-6 6 0,8 2-76,0 4 0,0 3 0,0 9-47,0 0 0,0-1 0,0 1 1,0 1-7,0 4 0,0-3 1,0 5-1,0-3-53,0 2 0,0 6 0,0-6 0,0 4-47,0 2 1,0-5 0,2 1 0,2-2 63,2-2 20,0 9-217,-6-12 1,0 7-5,0-8 0,0 4 0,0 2-3,0-3 0,0-1 0,0-3-480,0 1 1,0 0 119,0-2 572,0-5 0,0-11 0,0-11 0</inkml:trace>
  <inkml:trace contextRef="#ctx0" brushRef="#br0" timeOffset="692">1 506 7356,'0'-16'-1138,"1"4"1945,5 0-835,-4 7 0,8-1 78,-4 6 1,3 0-1,9-2-33,-1-4 1,1 4 0,-1-4 21,1 4 1,1 0 0,3-2 18,1-2-23,0 1 4,-5 5 31,-1 0-42,8 0 18,-5 0-6,5 0-110,-8 0 104,9 0 4,-7 0-150,6 0 141,-7 7-6,-1-5 4,1 14-119,-9-14 113,7 12-7,-6-11-2,-1 13 4,7-15-1,-14 15-28,5-7-59,1 9 77,-6-8-1,6 6-15,-8-8-25,0 11 36,0-2-2,0-8-39,0 8 37,0-9 1,0 3 1,-8 4-4,6-5-2,-13-1 5,13-1 0,-14-3 39,4 2-43,-3-1 2,5 1 71,-5-4 1,5 6 0,-9-5-53,-5 2 18,5 0 1,-6-6 0,7 0 80,1 8-90,-1-6-4,1 5 9,0-7-34,-1 0 27,1 0 0,-1 0-29,1 0 1,-1 0-1,1 0-13,-1 0 1,1 0 0,-1 1-142,1 5 0,-1-3-48,1 3 1,7-3-24,4 3 1,4-1 232,2 5 0,0 2 0,0 6 0</inkml:trace>
  <inkml:trace contextRef="#ctx0" brushRef="#br0" timeOffset="1691">1363 53 7852,'11'-6'-771,"0"0"0,-7-2 835,3 3 26,-6 3 0,-1-8-39,0 4 0,-1 4 88,-6-4-17,6 5-75,-16 1 1,9 0-13,-11 0 0,3 0 0,-2 0 0,1 1 22,-2 5 0,3 2 0,-1 6 0,-2-3-15,3 3 1,-4 3 0,-2 5-1,0 1 6,-1-2 1,-2 5 0,3-3 0,-1 0-27,5 2 1,0 1 0,1 5 0,-1-2 3,1 2 1,0 1 0,-2 4 0,5-3 11,2-5 1,-2 6 0,7-5-1,-1 4-24,-1 2 1,3 0 0,6-1 0,0 0-41,0-5 0,0 3 1,0-5-1,0 3 23,0-2 0,6 0 1,3 2-1,1-3-8,3 0 0,-3-3 1,2-2-1,-2 1-4,1-1 1,4-3 0,-5-2 0,2-1-124,-2-4 1,3 2 0,4-7-82,1 2 1,-1-5 0,1 3 0,-1-6 218,0-1 0,1 0 0,0 0 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12.687"/>
    </inkml:context>
    <inkml:brush xml:id="br0">
      <inkml:brushProperty name="width" value="0.08571" units="cm"/>
      <inkml:brushProperty name="height" value="0.08571" units="cm"/>
      <inkml:brushProperty name="color" value="#E71224"/>
    </inkml:brush>
  </inkml:definitions>
  <inkml:trace contextRef="#ctx0" brushRef="#br0">53 681 6281,'-18'-10'-137,"7"3"163,-1 7 84,8 0 1,-4-2 30,8-4 442,0 4-467,0-6 0,2 8-42,4 0 0,-2 6 1,8 0-22,1-2 1,3 3 0,1 1 0,1 0-38,-1 0 0,1 3 0,1-3 1,2 1-44,3-2 1,-1 4-1,-4-3 1,3 0-226,1 0 1,-5 3-1,-7-3-566,3 2 818,1 1 0,3-1 0,-1-2 0,1-8 0</inkml:trace>
  <inkml:trace contextRef="#ctx0" brushRef="#br0" timeOffset="351">489 594 8032,'0'-18'-1291,"8"1"1354,-6 7 0,4 2 0,-10 10-6,-2 4 0,-1-2 1,3 8-1,-2 1-5,2 3 1,-4 1-1,0 1 1,1 1 17,-1 4 0,-6-1 0,3 6 0,-3-4-63,2-3 0,-3 7 0,3 1 1,-3 2-21,-3-2 0,3-2 0,1-6 1,4 3-87,3-3 0,-5-2 0,6-1 0,2 0-299,2-1 0,2 0 398,0 1 0,8-9 0,2-1 0</inkml:trace>
  <inkml:trace contextRef="#ctx0" brushRef="#br0" timeOffset="872">769 734 6784,'10'0'105,"-1"0"0,-3 0-123,6 0 1,-3 0-1,3 0 79,2 0 0,3 0-59,6 0 1,-3 0 0,3 0-1,-3 0 18,-3 0 0,0 0 1,1 0-1,-1 0-161,1 0 1,-1 0-1,1 0-544,-1 0 685,1 0 0,-1-8 0,1-2 0</inkml:trace>
  <inkml:trace contextRef="#ctx0" brushRef="#br0" timeOffset="1258">821 873 7970,'2'10'329,"4"-4"0,-2-2-826,8 1 1,-1-3 0,7 4 477,-1-4 1,1-2 0,-1 0 0,1 0 60,-1 0 1,0 0 0,1 0 0,-1 0-108,1 0 0,-1 0 1,3 0-1,1 0-753,2 0 818,1 0 0,1-8 0,2-1 0</inkml:trace>
  <inkml:trace contextRef="#ctx0" brushRef="#br0" timeOffset="2155">1677 681 7726,'10'-10'-266,"-2"3"193,-1-1 115,3 6-4,0-14-39,5 14 31,-13-13-26,14 13-43,-14-14-32,13 15 85,-5-15-12,1 14 91,-5-13-81,2 5-6,-6 0 0,8-3-30,-4 7 33,-5 0 1,7-2 5,-8 6-53,0-13 52,8 13-4,-6-6-17,6 0 16,-8 6-1,0-5 1,0 5 5,0-4-15,0 4-20,0-6 1,0 10-1,0 4 5,0 5 1,0 5 13,0 1 1,0 1 0,0-1 1,0 1-1,0-1-4,0 1 1,6-1 0,0 1 0,-3-1 10,-1 1 1,0-1-192,4 1 179,-4-1 1,6 1-327,-8-1 163,0-7-1,0 5 0,0-5-405,0 7 490,0 1 85,0-1 0,-8-7 0,-2-2 0</inkml:trace>
  <inkml:trace contextRef="#ctx0" brushRef="#br0" timeOffset="2533">1677 1013 5759,'0'-10'991,"0"2"-888,8 8 64,-6-7 0,7 5 32,-3-4-85,-4 4-286,14 2 298,-14-8-107,5 6 0,1-5 0,4 7 79,3 0 12,3 0-178,-1 0 147,-7 0-11,6 0-140,-7 0 137,9 0-13,-1 0 11,1-8-373,-1 6 173,1-6-23,-9 8-568,8 0 728,-9 0 0,10 0 0,-1 0 0</inkml:trace>
  <inkml:trace contextRef="#ctx0" brushRef="#br0" timeOffset="3266">2882 0 8010,'-6'17'-238,"0"1"1,-1-6-1,3-1 1,-3 5 0,-2 3 230,2 4 0,-5 3 0,4-3 0,-1 6 28,-4 4 0,2 2 0,-1 0 0,-1 2 32,-3 4 0,-1-5 1,-1 7 12,2 0 0,3-6 0,2 5 0,-4 1 0,-3 2 26,0-1 1,-3 7-1,9-7 1,-3 5-10,-3 3 0,1-3 0,-1 10 0,1-8-42,-1-4 1,1 3 0,-1-5-1,3 2-118,3-1 0,-1-7 0,5 2 0,0-6-87,0-6 0,-3-2 0,5-6-187,2 3 0,2-1 351,2-6 0,0-7 0,0-2 0</inkml:trace>
  <inkml:trace contextRef="#ctx0" brushRef="#br0" timeOffset="3747">3144 664 7937,'12'0'-446,"-1"0"1,-5-2 594,6-4-46,-8 4 0,11-6-9,-3 8 0,-1 2 0,-1 2-51,4 2 0,1 7 0,5-3 0,1 2-20,2-1 0,1 1 0,-7 6 0,1-1-26,-1 0 1,6 1-1,1-1 1,-3 1-36,-2-1 0,1-5 0,1 0 0,2 2-137,-1 1 1,3-4 0,0-1-1,0 0-118,1-1 1,-3-5-1,-4 4 293,5 0 0,-5-6 0,6 6 0</inkml:trace>
  <inkml:trace contextRef="#ctx0" brushRef="#br0" timeOffset="4108">3756 559 7239,'-18'2'-26,"2"4"1,3 5 0,2 5 34,-4 1 0,2 1 0,-3 1 0,3 2-4,-1 3 0,-11 7 0,8-2 1,-1 2-1,4-2 1,-1 2 0,3-6-1,-3 1-8,-3-1 0,4 4 0,-1-4 0,6 0-48,1 1 1,-4-3-1,6-6 1,2 1-266,2-1 1,2-5 315,0 0 0,8-1 0,2 8 0</inkml:trace>
  <inkml:trace contextRef="#ctx0" brushRef="#br0" timeOffset="4559">4228 734 7262,'0'9'-284,"0"-1"369,0-8 1,1 0-6,5 0 0,3 0 0,9 0-72,0 0 1,-1-2 0,0-2 0,1-2-1,-1 2 0,1 3 0,-1 1 0,1 0-147,-1 0 1,0 0 0,1 0 0,-1 0-205,1 0 1,-1 1 342,2 5 0,-3-4 0,-6 6 0,-2-8 0</inkml:trace>
  <inkml:trace contextRef="#ctx0" brushRef="#br0" timeOffset="4859">4367 961 7160,'10'9'30,"5"-1"0,-4-8 0,5 0-84,1 0 0,3 0 1,1 0-1,2 0-268,-1 0 1,0 0 321,0 0 0,-2-8 0,5-1 0</inkml:trace>
  <inkml:trace contextRef="#ctx0" brushRef="#br0" timeOffset="5375">5065 734 8022,'18'0'-207,"-1"0"1,-1-2-1,-3-2 118,-1-2 1,-1 0 0,8 6 0,-3 0-1,2 0 83,0 0 1,-1 0 0,0 0 101,1 0-62,0 0 0,-1 0 1,0 0-1,2 0 5,-3 0 0,1 2 1,1 4-62,-1 5 0,-5 3 0,-2 0 0,-1-5-44,1-1 1,-6 6 0,2-3 9,-3 5 1,-3 1 0,-3-1-1,0-3 23,-4-1 1,-6-6 0,0 4 0,-6-1-8,-6 2 1,2-6 0,4 4 0,-3-1-22,-1-4 1,0 4 0,5-2 0,1-1-84,0-4 1,-1 0 143,0 5 0,2-4 0,-3 6 0</inkml:trace>
  <inkml:trace contextRef="#ctx0" brushRef="#br0" timeOffset="5849">5729 699 7739,'-2'-10'-811,"-4"4"0,2 4 846,-8 2 1,1 0-1,-7 0 20,1 0 0,6 0 0,-1 2 30,-1 4 1,-3-2-1,-1 5 21,-1-1 1,0 6 5,1-3 0,1 5-49,4 1 0,4-1 0,3-2 0,-1-3 9,3 3 0,0-5 0,3 3-28,0 2 1,3-5-49,2 3 1,5-2 0,8 1-26,-1-5 0,0-4 1,1-2-103,0 0 1,-1 0 0,0 0 0,1 0-182,-1 0 0,0 0 312,1 0 0,-1 0 0,1 0 0</inkml:trace>
  <inkml:trace contextRef="#ctx0" brushRef="#br0" timeOffset="6792">6008 52 7737,'12'0'-1089,"-1"0"1074,3 0 1,-3 0-1,-1 0 60,5 0 0,-6 6 0,2 0 0,3-2-28,1-2 0,2 0 1,-4 2-1,-1 2 12,1-3 0,2 5 0,3-2 0,0 0 10,-1 2 1,0-5 0,2 7 0,0-2-4,3-4 1,-2 5 0,3 1-1,-2 2-9,3-1 1,-5 1-1,7 6 1,-3-1-34,0 1 1,1-1 0,-7 2-1,0 3-10,2 1 1,-5 6-1,0-6 1,-4 1 10,-3 1 1,6 0 0,-7 6 0,-2-4-9,5-1 0,-8 5 1,5-2-1,-4 2-1,-2-2 0,0 4 1,0-4-1,0 4 9,0 2 0,0 0 0,0-2 0,-2-2-9,-4-1 1,5-2 0,-8 7 0,5-1 8,-2-6 0,-7 3 0,6-6 0,0 1 10,-2-1 1,-3 4 0,4-6-1,1 1 37,-1 1 0,-4-6 1,4 4-1,2-3 44,-3-2 1,-2-1 0,4 0 0,-4 1-9,-3-1 1,5-5 0,-1-1 0,0 1-7,1-2 0,-1 5 0,-4-5 0,4 0-6,-5-4 0,-1 1 1,-1 1-1,-1 0-24,1 0 1,0 3-1,-1-3-65,2 2 0,-3-4 1,2 3-31,0 0 0,5-4 0,2-3-117,2 4 1,-5-5-146,1 5-316,4-4-191,1-2 822,7 0 0,-7 0 0,-4 0 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35.313"/>
    </inkml:context>
    <inkml:brush xml:id="br0">
      <inkml:brushProperty name="width" value="0.08571" units="cm"/>
      <inkml:brushProperty name="height" value="0.08571" units="cm"/>
      <inkml:brushProperty name="color" value="#E71224"/>
    </inkml:brush>
  </inkml:definitions>
  <inkml:trace contextRef="#ctx0" brushRef="#br0">1 245 7414,'8'-17'15,"-6"7"127,5 2 0,-5 8-40,4 0 0,-4 8 0,6 4 0,-2 3-23,-1 3 0,3 2 0,-4 3 1,2 7-51,-2 3 0,-2 1 1,-2 1-1,0 2-69,0 4 0,0-4 0,0 6 1,0-3-37,0 1 0,0 0 0,0-6 1,0 0-23,0 0 0,0 1 1,-2-4-1,-2-1-78,-2-1 0,-2-9 0,4 4 0,-1-1-614,1-2 790,-6 2 0,0-6 0,-7-2 0</inkml:trace>
  <inkml:trace contextRef="#ctx0" brushRef="#br0" timeOffset="656">18 334 8079,'0'-18'-131,"0"1"-108,0-1 0,6 0 170,0 0 0,8 3 0,-5 1 102,1 3 0,3 5 0,-5-4 1,2 2 1,4 4 1,1-3 0,3 1-1,-1 2 65,0 2 1,3-4 0,1 0 0,2 2-65,-1 2 0,3 2 0,-2 0 1,1 0-2,1 0 1,-6 0-1,5 2-54,-5 4 0,-2-2 1,1 6-1,-1 0-79,1-1 0,-7 1 0,-1 4 1,-2-3-1,-4 3-47,-2 1 1,-2 3 0,0 0 92,0 0 1,-8-3-1,-4-2 1,-3-3 5,-3-2 0,1 4 0,-3-4 0,-1-1 21,-2 1 0,0-3 0,5-5 0,1 3 23,-1 3 1,1-4 66,-1 3-35,9-3 1,9-7-1,11-3-32,5-2 1,1 6 0,1-2 67,-1 5 0,1 1 0,-1 0 0,0 0-19,1 0 0,-1 0 1,1 0-1,-1 0-39,1 0 0,-1 1 0,1 3-14,-1 2 1,-1 8 0,-3-5-9,-1 1 1,-8 6-14,2-5 0,-4 5-43,-2 1 1,-8 1 67,-4-1 1,-3-7 0,-1-2-33,5-1 0,-5-5 0,4 3 0,-1 0-148,1 1 1,-3-4-326,3 4 507,4-4 0,-7-2 0,5 0 0</inkml:trace>
  <inkml:trace contextRef="#ctx0" brushRef="#br0" timeOffset="1103">909 491 6845,'-12'0'45,"1"0"1,5 2 46,-6 4 0,3 3 1,-5 9-42,2-1 0,8-5 0,-3-1-24,-1 3 1,6 2 0,-4 1-1,4 0 16,2 1 0,0-1 0,2 0 0,2 1 25,2 0 0,7-7 0,-1-1 0,4-3 5,1-2 0,0-1 0,1 0 1,-1 1-97,1-1 0,5-4 0,0-4 0,-1-3 8,-2-4 0,2 0 0,2-6 0,-5-1-65,-5 0 0,-1 1 0,-5 0 0,0-1 39,0 1 0,-3 0 0,-5-1 59,0 1 1,-1 5 0,-5 2-1,-6 1 1,-3 1-47,-3 0 0,-1 2 0,-3 6-308,-1 0 1,-6 0 0,4 0 335,-2 0 0,5 0 0,-3 0 0</inkml:trace>
  <inkml:trace contextRef="#ctx0" brushRef="#br0" timeOffset="1858">1538 351 6558,'0'-11'1167,"0"5"-1146,0-2 0,7 6 1,5-4-58,4 4 0,1 2 1,1 0-1,-1 0 15,0 0 0,1 0 1,0 0-1,-1 0 24,0 0 1,7-6-1,-1 0 1,-2 3-24,-1 1 1,-3 2-1,3-2 1,2-2-41,0-2 1,1 0-1,-5 6 1,-1 0-186,1 0 1,-7 0 0,1 0-232,2 0 476,-7 0 0,9-9 0,-6 0 0</inkml:trace>
  <inkml:trace contextRef="#ctx0" brushRef="#br0" timeOffset="2234">1712 140 7129,'0'18'33,"2"-6"1,2-1 10,2 3 0,0 1 0,-4 1 0,2-3-48,1-1 1,1 0 0,-6 6-1,0 0 8,0-1 1,2-6 0,2 1 0,2 2 35,-2 2 0,-2 0-1003,-2 2 963,0 0 0,0-1 0,0 1 0</inkml:trace>
  <inkml:trace contextRef="#ctx0" brushRef="#br0" timeOffset="2643">2428 53 7967,'8'-10'-122,"-4"5"1,6 10 0,-3 7 223,-3 4 0,4 1 1,-2 2-1,0 3 29,2 1 0,-7 8 0,5-2-101,-4 4 1,5 3-1,-1 1 1,-3 2-67,-1 2 0,0-1 0,1-3 0,3 2 0,-2 2-116,-2-2 0,-2-3 1,2-1-1,2-2-404,2-4 495,0 3 1,-6-12-260,0 4 189,0-4-190,0-2-106,0 0 427,0-1 0,0-7 0,0-3 0</inkml:trace>
  <inkml:trace contextRef="#ctx0" brushRef="#br0" timeOffset="3280">2533 140 8060,'0'-9'-132,"0"-7"1,2 7 0,2-9-240,2 1 305,7 7 168,-11-6-138,14 14 0,-6-5 1,7 5 158,1-4-53,-1 4 0,0-6 0,3 8-145,4 0 0,-4-6 53,11 1 182,-11-1-120,13 6 0,-12 0-25,9 0 134,-9 0-104,4 0 1,-7 0 41,-1 0-308,0 0 269,1 8 0,-9-7-214,8 15 0,-16-12-27,5 8 228,-4-9-302,-2 13 277,0-6-64,0-1 1,0 7-1,-2-6 1,-4 1-330,-6 1 346,-10-8-46,3 11 4,-7-13-7,0 14 261,7-14-244,-13 13 5,12-13 265,-6 6-253,9-8 7,-1 8 0,2-6 108,5 5-97,-4-7 34,13 0 99,-6 8-124,8-6 34,0 6-11,0-8 10,0 0-8,8 0-4,1 0 186,10 0-179,-3 0-2,2 0 5,-1 0 185,1 0-181,-1 0 10,0 0 10,2 0 17,-3 8-28,2-7 7,0 15 0,-7-12 17,1 8 5,-1-9-24,0 14-93,-4-15 99,-7 13 0,8-5-131,-7 0 109,7 4 1,-8-9-1,0 7-42,0 1 44,-8-5-9,7 8 4,-14-14-11,4 5 11,-6 1-11,0-6 9,-1 6-3,0-8 2,2 8-8,-3-6 8,2 5-1,0-7-108,-9 0 107,8 8 0,-1-6-2,4 6-191,5-8-14,1 0 168,-7 0-193,15 0-35,-8 0 267,9 0 0,0 0 0,0-8 0,0-2 0</inkml:trace>
  <inkml:trace contextRef="#ctx0" brushRef="#br0" timeOffset="3659">3249 385 7320,'0'11'357,"0"4"-261,0-5-180,8 7 0,-5-5 193,2 0-98,-3-1 1,-2 1 0,0 0 57,0 1-11,0 3-272,0 1 1,0-5-73,0-1-125,0 1 182,0-2-14,0 5 147,0-5-164,0 0 260,0-3 0,0 0 0,0 4 0</inkml:trace>
  <inkml:trace contextRef="#ctx0" brushRef="#br0" timeOffset="4296">3616 193 7222,'0'-10'-564,"2"2"582,4 8 55,-4 0-1,5 0 19,-7 0-36,9 0-28,0 0 38,1 0-17,5 0 16,-4 0 16,5 0-15,2 0 56,0 0-55,0 0-21,-2 0-2,2 0 41,-9 0-36,7 0 32,-7 0-294,9 0 265,-7 0 4,3 0-226,-4 8 215,0-6-9,5 14 7,-12-14-114,4 13 0,-5-11 0,3 8-9,0 1 74,0-5 1,-7 7-53,-3-2 13,-5 3 42,-8-7 1,1 5-4,0-9-4,-1 8-224,0-10 222,-7 13-13,6-14 3,-5 13-285,6-13 278,0 5-15,0 2 2,2-7-176,-3 5 150,10-7 21,-7 0-237,15 0 202,-8 0 83,9 0 0,0 0 0,-7-7 0,-3-4 0</inkml:trace>
  <inkml:trace contextRef="#ctx0" brushRef="#br0" timeOffset="4964">4140 140 7324,'0'-9'-702,"-1"1"680,-5 8 1,1 0 79,-6 0 1,8 0 0,-14 0 84,7 0-115,-7 0 86,8 0-91,1 0 12,0 0-4,6 8-6,-14-6 15,14 5 26,-13 1-25,5-6 27,1 6-24,-7 0 35,14-6-204,-6 13 173,1-13-18,4 14 8,-12-14 11,14 13-19,-8-13 4,9 14-14,0-7 0,0 3 0,0 0 34,0 2-35,0-6 13,0 7 11,0-5-7,0 0 5,0 4-9,0-11 2,9 13 85,-8-6-74,7-1-10,0 7 3,-6-14 54,13 13-52,-13-13 0,7 6 27,-2 0-36,-6-6 26,16 13-14,-16-13-46,14 6 47,-4-8 18,6 0-17,0 0-150,-6 0 145,3 0-7,-3 0-137,5 0 134,2 0-8,-7 0-1,3 0-58,-4 0 50,0-8 7,5 6-94,-12-6 88,11 1-9,-12 5 6,15-6-7,-16 8 5,7 0-4,-8 0-800,0 0 1,0 0 0</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34.205"/>
    </inkml:context>
    <inkml:brush xml:id="br0">
      <inkml:brushProperty name="width" value="0.08571" units="cm"/>
      <inkml:brushProperty name="height" value="0.08571" units="cm"/>
      <inkml:brushProperty name="color" value="#E71224"/>
    </inkml:brush>
  </inkml:definitions>
  <inkml:trace contextRef="#ctx0" brushRef="#br0">70 105 7704,'0'-11'-830,"0"0"1,0 4 829,0-4 0,0 7 0,0-4 0,-2 8-120,-3 0 1,1 0 237,-8 0 16,8 0 1,-5 0 230,3 0-180,4 0 0,-8 0 0,6-2 228,-2-4-206,1 4 44,5-5-206,0 7 1,2 0-1,3 0-62,7 0 0,4 0 0,1 0 0,0 0 16,1 0 0,-1-2 1,1-2 11,0-2 5,-1 0 0,0 6 1,1 0-183,-1 0 151,1 0 0,5-6 0,3 0-287,0 3 252,-4 1 0,3 2 0,-7 0 0,-1 0-158,0 0 1,1 0 0,0 0-471,-1 0 678,0 0 0,2 0 0,-3 0 0</inkml:trace>
  <inkml:trace contextRef="#ctx0" brushRef="#br0" timeOffset="425">88 298 7160,'-10'7'250,"0"-5"-185,5 4 1,3-1 0,-2-1 33,8 1 0,0 0 0,7-5-82,3 0 25,1 0 1,5 0 0,3 0-125,6 0 25,-4 0 0,8 0 0,-4 0 0,4 0-241,-5 0 1,9 0 297,-8 0 0,7 0 0,-8 0 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4:02.027"/>
    </inkml:context>
    <inkml:brush xml:id="br0">
      <inkml:brushProperty name="width" value="0.11429" units="cm"/>
      <inkml:brushProperty name="height" value="0.11429" units="cm"/>
    </inkml:brush>
  </inkml:definitions>
  <inkml:trace contextRef="#ctx0" brushRef="#br0">0 298 25733,'0'-10'-9831,"0"0"5498,0 5 3182,0 3 427,0-14 521,0 14 1,0-4-1,0 12-12,0 6 0,0 3 67,0 3 1,0-1-830,0 1 1,0-7 1007,0 1 0,0 0 0,2 3-75,4-3 0,4 1 0,5-5 322,-3 2 1,4-6 0,-7 4 0,3-3 107,0 1 1,-1 0-1,7-6 316,-1 0 0,1 0 1,-1 0-219,0 0 1,1 0 0,-1 0 0,1 0-4,-1 0 0,1 0 0,-1 0 1,1-2 333,-1-4 1,1 4-1,-1-5-20,1-1 1,-1 6-1,-1-6 29,-5 0 1,5 6 0,-5-3-449,5 3 1,7-4 0,0 0 0,1 0-42,1-2 0,-4 5 0,8-7 1,3 2-246,0 4 1,3-4 0,-2 1 0,-2-3-13,-1-4 0,-1 5 0,6-1 0,-2 0 38,-4 1 0,2 5 0,-6-4 0,-1 2-55,2 0 0,4-1 1,-7 3-1,0-2-69,2 2 0,-3 2 1,5 0-1,0-2 21,0-2 1,2 1-1,4 5 1,-2 0-86,-2 0 1,0-6 0,5 0-1,-3 2-19,-2 2 1,-2 2 0,2 0-1,-5 0-8,2 0 0,-4 0 0,5 0 0,0 0 36,0 0 0,-5 0 0,3 0 1,-2 0-82,0 0 1,1 2 0,-7 2 0,1 4-227,-2 1 1,3 1 0,-2 4 0,-1-5 28,3-1 1,-4 6 0,-1-5-1,-2 3-99,1 0 1,-3-3 0,2 3 0,1-4 186,3 0 1,-5-7 0,-1 7-1,0-2-291,-1 0 1,-3 2 161,6-3 0,-7-3 0,5 6-337,-2 0 1,0-6 230,-2 4 1,-2-4 734,7-2 0,-5 0 1,4-2-1,0-2 46,-1-2 1,3-6 0,4 5 1346,3-3-1404,-2-2 1,8 1-1,3 1 1,4 0 109,-3 1 0,4 3 0,-2-4 0,6 2 17,3 4 0,1-3 1,-6 1-1,0 2 20,0 2 0,0 2 0,0 0 0,-1 0-84,2 0 1,-1 0 0,0 0-1,1 0-252,5 0 1,-5 0 0,8 0-1,-4 0 47,1 0 1,6 0-1,-6 2 1,3 2-182,-1 2 1,3 5 0,-4-3-1,3 0 15,4 0 0,-7 3 0,2-3 1,-5 0-76,3-1 0,5 5 0,-7-6 0,-1-2 34,-2-2 1,-3 4 0,2-1 0,-1-1 109,0-2 1,-6-2 0,-3 0 0,1-2 132,1-4 0,0 4 0,3-5 0,-4-1-63,-2-4 1,6 3 0,-2-3 0,2-2-79,-3-1 0,6-3 1,-6 1-1,-1-1 7,-4 1 0,1 0 1,0-1-1,-4 1-129,-7-1 1,0 1 0,-4-1 0,-1 1-273,-1-1 0,1 1 0,-4-1-724,2 1 0,0 5 547,-6 1 0,-9 7 0,0-4 0</inkml:trace>
  <inkml:trace contextRef="#ctx0" brushRef="#br0" timeOffset="1333">2148 701 7660,'0'17'0,"0"0"49,0 1 1,0-1-1,-2 1 1,-1 1 0,-5 3 262,-2 1 0,4 6 0,-3-4 0,-1 0-171,0 1 0,6 2 1,-1-2-1,3-1-131,2 0 1,-6 7 0,0-4 0,0 6 19,-2 1 1,6-1 0,-5 1 0,1 0-4,0-1 0,-3 8 0,6 1 1,-2-1-19,0 1 1,4 4-1,1-6 1,-2 4 59,-4 4 0,4-4 1,-4 2-1,4-2 0,2 0 0,-7 4 0,3-7 0,-2 2-116,-3-3 1,8 2 0,-5-3 0,4 1-43,2-1 1,0-5-1,0 1 1,0-3 30,0-5 0,0 4 0,0-6 0,0-1-1,0 0 0,0-3 0,0-4 0,0 0-46,0-1 0,0 0 0,0 2 9,0-2 0,-5-6 1,-3 0 176,-2-5 1,3 7-1,-3-6 988,-4 3-773,-1-7 1,-4 14 0,3-8 0</inkml:trace>
  <inkml:trace contextRef="#ctx0" brushRef="#br0" timeOffset="1646">1520 2623 22018,'9'0'-221,"-1"0"1,-6 0-1,4 0 225,6 0 1,2 0-1,5 1 1,-2 3-242,1 1 1,-1 7 0,0-6-1,1 0 52,-1 1 0,7 1 0,-1 7 1,-2-7-99,-1 0 0,-5 6 0,-2-4 0,-1 2-59,2 0 0,2-8 0,0 7 328,3-4 0,-2-1 0,-1-6 0</inkml:trace>
  <inkml:trace contextRef="#ctx0" brushRef="#br0" timeOffset="1836">2131 2639 23694,'0'-11'-6117,"0"0"2737,0-3 2398,0 5 1,-2-4-157,-4 7 1404,3 1 0,-10 7 1,6 1-1,-3 6-122,-3-1 0,-3 6 1,-1 8-1,-1 4-44,1 1-278,-1 1 0,-8 8 0,0-2 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4:06.073"/>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70 1832 10338,'-9'0'-289,"-7"0"0,12 0 0,-6 2 0,1 4 1,1 6 346,0 3 1,2 2 0,6 2-1,0-3-34,0 2 0,0 0 0,0 2 1,0 0 8,0 4 1,0-1-1,2-6 1,2 2-55,2-3 0,6 2 0,-5 0 1,3-3-76,4-4 0,1 5 0,3-7 25,-1 1 1,1 0 0,-1-6 37,1 1 0,-1 1 0,0-6 0,1-2-24,-1-3 0,1 1 1,-1-7-1,1-4-6,-1 0 1,-5-3 0,0 2 0,1-2 14,3 0 0,-1-4 1,-1-3-1,-5 4 57,-1 2 0,-2 7 0,-4 2 0,2 1 383,2-1-254,-1 6 1,-10-2 0,-3 11 10,-2 0 1,6 10 0,-1-5 0,3 6-141,2 1 0,0 1 0,0-1 0,2-1-170,3-5 1,-1 6 0,8-7 0,1 4 66,3-2 0,9 4 0,2-7 0</inkml:trace>
  <inkml:trace contextRef="#ctx0" brushRef="#br0" timeOffset="463">769 1903 10101,'0'-19'-927,"0"10"1,2 3 825,4 12 0,-3 3 0,7 10 1,-2-3 104,-4 2 0,0 0 0,0-1 0,1 0-1,-1 1 0,0-1 0,0 1 0,2-1 5,-2 2 0,-2-3 30,-2 2-40,0-9 0,0-3 6,0-12 1,0-3 0,0-11 0,0 0 10,0-5 1,5 0 0,3 4 0,0-2 57,0 1 0,3 3 0,-3 1 0,2 2 3,3-3 1,3 2-1,1 2 70,1 3 1,-1-2 0,1 8-31,-1 3 0,-5 1 0,0 2-111,1 0 1,3 5 0,1 3-1,-1 3-58,-5 2 0,3 2 0,-6 2 0,-1 2 24,1-3 0,0 8 0,-4-1 0,2-1-408,-2-3 1,-3-2 406,-1 1 0,0-1 1,0 2-1</inkml:trace>
  <inkml:trace contextRef="#ctx0" brushRef="#br0" timeOffset="1080">1275 1238 9949,'2'-15'-595,"4"4"0,-2 4 514,8 14 0,-1 2 0,5 10 1,-3 3 62,-1 1 0,0 6 0,5-4 0,-1 3-6,-5 2 0,5 5 1,-5 4-1,3 2-7,-2-2 1,1-2-1,-5-2 1,1 0-8,-3-1 1,7 1-1,-6-1 1,1-4-39,-1-1 1,-1-7-1,-6 1 80,0-4 1,0 0-46,0-3 154,0-6 0,0-10-113,0-12 1,-6-2-1,1-5 1,1 2-13,2 0 1,2-1-1,0 1 1,0-1 44,0 2 1,9-3 0,-1 2-1,4 1 35,0 5 0,-1-4 1,7 4-1,-1 3-26,2 1 0,-3 5 0,1 2-21,1 0 1,-1 0 0,1 2-22,-1 5 0,-7-4 0,-1 8 0,-4 3 22,0 1 1,1 9 0,-6-1 0,0-2 20,0-1 0,0-3 0,0 1 0,0-1-25,0 0 1,-6 2-1,-1-3 1,-2 2 5,-6 0 1,0-1 0,-3 0 0,1 1-73,-1-1 0,-5 1 1,-2-2-1,1-5-44,-2-5 0,2 1 0,7-1 1,0-2 0,-1-2 0,2-4 71,5-4 0,-5-11 0,6-10 0</inkml:trace>
  <inkml:trace contextRef="#ctx0" brushRef="#br0" timeOffset="1514">2061 1623 10316,'0'-10'-581,"-8"3"0,4 12 0,-5 3 0,2 1 715,2 5 0,-3 2 1,3 1-1,1 0-94,2 1 0,2 1 0,0 3-46,0 1 0,6 0 1,1-5-50,4-1 0,-5-4 0,4-5 4,4 0 0,-4-2 1,2-6 75,1 0 1,3-8 0,1-3 31,1-5 1,-1-1 0,-2-3 0,-1-1-39,-2-2 0,-8-1 0,1 7 0,-3-1-84,-2 1 0,0 0 9,0-1 0,-7 6 0,-4 3 0,-6 1-44,0 4 0,0 3 0,-2 2 0,-3 3 36,-1 2 1,-1 5 0,8-3 144,-3 2 0,2 2 0,-1 5 0</inkml:trace>
  <inkml:trace contextRef="#ctx0" brushRef="#br1" timeOffset="2013">2410 1553 6780,'0'17'-65,"0"1"0,0 0 0,0-1 68,0 0 1,0-5 0,0 0 0,0 1-6,0 2 1,8 2 0,2-4-4,1-2 0,-3-7 0,-2 2-20,7-4 1,1-4-13,4-4 0,-1-4 1,-1-7-1,-3 1 2,-1 6 0,-2-9 1,1 5-1,-3-9 34,1 2 1,-8 7-1,6 3 1,-6-3 73,-1-1 0,0 4 0,0-2 214,0 0 14,0 6-271,0-2 1,0 12-164,0 3 1,0 3 0,1 8-79,5 1 1,2-1 0,4 1 210,-6 0 0,4-1 0,-1 0 0</inkml:trace>
  <inkml:trace contextRef="#ctx0" brushRef="#br1" timeOffset="2435">2847 1465 8431,'10'-17'0,"0"7"-889,-4 4 438,-5 4 396,16 2 0,-9 2 0,8 4 47,-4 7 0,1 1 0,-7 4 1,0-1 5,2 1 0,-5-1 0,1 1 0,-1-1-73,-3 1 0,0-6 1,0-1 43,0 2 37,0-5 5,-7 0 1,4-18 0,-3-5-9,4-7 1,4-1 0,2 4-1,3-3 1,4-1 0,1-6 1,4 6-1,2 1 41,0 3 1,-3 7 0,-2 1 0,-1-1-6,1 2 0,3-3 0,1 7-45,2 2 1,-2 2 0,-2 4-74,-2 4 0,0-2 1,-7 8-1,-3 3-1,0 6 0,-3-1 1,-3 5 78,-3 0 0,4 2 0,-6 8 0</inkml:trace>
  <inkml:trace contextRef="#ctx0" brushRef="#br1" timeOffset="2860">3809 1309 8465,'-12'-12'-1742,"-1"0"1770,9 8 24,-3-4 0,6 8-8,-6 0 1,-2 0 0,-8 0-1,-2 0 16,2 0 1,0 8-1,-2 2 1,-3 1-15,-1 1 0,-1 0 1,8 7-1,-2 0 64,0-1 1,6 9 0,3-9-1,0 1-9,6 0 1,2-7-1,1 1 1,0 0-164,0 2 1,7-4 0,5-1 0,3-1 40,3-6 0,1-1 0,2-2 1,4 0-196,2 0 1,3-8-1,4-4 1,-1-3 87,-3-3 0,-4 1 128,-10-1 0,9-7 0,2-2 0</inkml:trace>
  <inkml:trace contextRef="#ctx0" brushRef="#br1" timeOffset="3152">3703 610 8182,'-9'2'-1058,"3"3"1050,4 7 0,2 4 0,0 3 1,0 2 60,0 3 0,6 7 0,0-2 0,-1 4 0,4 2 0,-2 0 1,7-2-1,-5-2-53,-1-2 0,3 0 0,-2 6 0,-1 0-14,-2 0 1,7 0-1,-6-2 1,0-1-81,1-4 1,-2-1-1,-6 4 1,3-2-78,3 2 1,-4-4 0,4 0 0,-5-1 170,-1-5 0,7 6 0,4 0 0</inkml:trace>
  <inkml:trace contextRef="#ctx0" brushRef="#br0" timeOffset="3609">4210 1326 12075,'1'9'-1848,"6"-3"1,-3-4 1863,8-2 1,-2 0 40,9 0 1,-8-2-1,-2-4 217,0-5 1,-4 1-201,-5-2 0,0 1 0,-2-5-52,-4 5 0,-3 4 1,-8 7 93,-2 0 0,-3 1 0,-2 3 1,3 4 35,2 1 1,1 1-1,0 3 1,1-1 84,0 2 1,4 1 0,2 3-167,-3-1 1,7 0-1,1 1-125,5-1 0,1-5 0,0 0-99,0 1 1,7-3 0,5 3 68,3 0 0,3-6 0,-1-1 0,0-2-92,1 2 1,6-5 0,-2 5 0,2-4-910,1-2 1022,-5 0 0,13-8 0,-7-1 0</inkml:trace>
  <inkml:trace contextRef="#ctx0" brushRef="#br0" timeOffset="3951">4909 1134 9389,'-19'0'-1471,"3"0"1811,-2 0 0,0 0 1,0 0-1,2 0-347,-2 0 1,0 0 0,2 0 0,-1 1 39,5 5 0,-2 4 0,1 6 0,-1-1-66,-4 3 1,6-5 0,3 10 0,1-2-32,4-5 1,-3 2 0,1 0 0,1-1 7,4 0 0,1-5 0,0 0-1,0 1 0,1 1 0,5-2 0,4-5-83,-1 1 1,10-6-1,-5 2 1,8-8 36,0-7 0,4-6 0,4 0 0,0 0 5,0-1 1,1-5-1,-8 0 1,-1-1 88,-3-1 1,-2-2 0,1-8 0</inkml:trace>
  <inkml:trace contextRef="#ctx0" brushRef="#br0" timeOffset="4531">4820 173 9301,'-1'-17'-1698,"-5"-1"1590,-3 1 1,-2-1 0,4 3 0,1 1 0,-1 2 266,-4-1 0,6 3 3,-6-2 1,6 7 3,-1-7-206,5 8 0,1-2 81,0 12 0,6 4 0,2 7 0,-1 1-34,0-1 0,8 8 1,-6 5-1,3 4 15,0 7 0,-9-4 0,4 6 0,-1-1 28,0 5 1,3-2 0,-6 1 0,5 3-40,2 1 0,-7 1 1,6-3-1,-3-1 17,-1 1 1,0-3 0,-5 0 0,0-1-79,0 1 0,0-6 0,0 1 0,0-5 23,0-6 0,0 2 1,0-5-1,0-1 33,0 0 0,0-2 1,0-5-30,0-1 0,0 2-16,0-3 1,3 0-18,3-5 0,-2 3 15,8-8 0,-7 0 0,7-6-78,2 0 72,-7 0 70,8 0 0,-12 2 44,3 3-133,-12-3 0,2 12-118,-9-8 1,8 2 218,-6-3 0,-1-3 0,-5 6 1</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29.006"/>
    </inkml:context>
    <inkml:brush xml:id="br0">
      <inkml:brushProperty name="width" value="0.11429" units="cm"/>
      <inkml:brushProperty name="height" value="0.11429" units="cm"/>
    </inkml:brush>
  </inkml:definitions>
  <inkml:trace contextRef="#ctx0" brushRef="#br0">1884 35 24697,'0'-11'-9762,"0"-1"7496,0 8 928,0-4 1027,0 8 1,8 0 915,4 0 0,-4 2 0,-1 4-692,1 6 1,-6 3 0,4 5-1,-2 1-61,2 2 0,-4 8 0,3-1 1,-3 1-301,-2-2 0,0 6 1,2-2-1,2 5 398,2 1 1,2-2 0,-4 0 0,1 2 21,-1 2 1,4 1 0,-2-1 0,0 4 16,1-1 0,-5 9 0,4-3 0,-2 6 1,2 1 0,-4 3 0,4-2 0,-4 0-341,-2 2 1,0-3 0,0 5 0,0 0 326,0 0 1,0-4 0,0 8 61,0 6 0,0-6 1,0 8-1,-2-1 1,-2-1-23,-2 0 0,0-3 1,6 3-1,-2 2-10,-4 1 0,4 3 0,-3-3 1,3 5-36,2 0 0,0 5 0,0-6 0,0 3-9,0-1 0,-6-1 0,0 4 0,2-3 12,2 2 1,2 4 0,0-1 0,0-1 0,0-3 1,0 3 0,0-5 0,0 1 18,0 2 0,0 3 0,0 8 0,0-4 7,0-8 1,0 4 0,-2-2-1,-2 2-13,-1 1 1,-1 10 0,6-7 0,0 2-9,0-4 1,0 7-1,0-11 1,0 0 8,0 1 0,0 0 0,0 3 1,0-3-8,0-3 1,0 6 0,0-4 0,0-2 5,0-4 0,0 5 0,2 0 0,2 0-3,1-1 1,1 0-1,-6-4 1,0-2-25,0-5 0,6 10 0,2-12 1,0 5 15,0 4 0,-1-6 1,-3 4-1,4-8-13,1-4 1,-3 5 0,4-8 0,-2 2-21,-4-5 0,3-6 1,1-2-1,0-4-45,0 3 0,-1-7 0,-3-2 0,2-2-102,-2-3 0,-2-2 213,-2-4 1,-8-4 0,-2-7 0</inkml:trace>
  <inkml:trace contextRef="#ctx0" brushRef="#br0" timeOffset="1059">51 6495 21885,'-12'0'-1716,"0"0"1,7 7 789,-7-1 596,8 0 1,-2-6 369,12 0 0,-2 0 0,8 0 1,1 0-95,3 0 1,1 5 0,3 1 0,1 0-12,2 2 1,2-6 0,-1 5 0,3-1 18,0 0 0,6 6 0,-2-6 0,6-3-68,4-1 1,7 0 0,1 2 0,5 1 46,4 0 1,10-4-1,2-1 1,8 0 150,1 0 0,12 0 1,-1 0-1,5 0-67,-45 0 1,1 0-1,1 0 1,0 0-1,3 0 1,1 0 0,1 0-1,1 0-84,-2 0 1,2 0-1,5 0 1,0 0 0,-1 0-1,0 0 1,3-1-1,0 1 58,3-3 1,0-1 0,3 3-1,0-1 1,1-2 0,-1-2 0,1 1-1,0 1-78,4-1 0,-3 0 1,2 2-1,0 0 1,3-3-1,2 0 1,0-1-1,0 0 85,-1 0 0,1 0 0,5-1 0,2-1 0,-6 2 0,0 0 0,3 3 0,1-2-2,-1-2 1,1 1-1,3 3 1,0 0-1,-1-2 1,-1-1-1,1 1 1,1 0-127,1 3 1,0-2-1,0-2 1,-1 0-1,-1 2 1,-2 1-1,1 1 1,-1-2 89,1 3 1,-1-3-1,6-1 1,0 0 0,-3 3-1,-1-1 1,1-1 0,-1 3-2,-2-3 0,1 2 1,2-3-1,0 0 0,-3 1 1,-1 2-1,0-1 1,1-2 0,2-1 1,-2 1 0,-1 0 0,-1 2 0,5-1 0,1-1 0,-4-1 0,-1 0 2,-2-2 0,1 2 0,0 1 0,-2 0 0,0 1 0,0-1 1,-1 0-1,-1-1 3,-4-2 1,-1 1 0,7 2 0,-2 1 0,-7 1 0,1-1 0,1-1 0,-1 1 4,3 1 1,-2-1-1,-6 2 1,-1 1-1,3-4 1,0 1 0,-1 1-1,-3-1-7,-4-1 0,1 3 0,5 0 0,-2 0 1,-5-2-1,-1 0 0,-1 0 0,-1 2 34,-6 0 1,2 1-1,1 1 1,-2 0 0,-2-2-1,0 1 1,-2 0 0,2-2-6,1 3 0,-1-1 0,44-7 1,-4 3-1,-7 3 87,-8 2 1,3-5 0,0-3 0,2 1-88,-6 1 0,-8 0 0,-6 2 0,0-1 92,-6 3 1,-3-6 0,-2 4 0,-5 1-202,-4 3 0,-5 1 0,-9 0 0,-2 0 116,-4 0 0,-3-6 0,-6 0 0,-3 1 0,4 4 0,7 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11.900"/>
    </inkml:context>
    <inkml:brush xml:id="br0">
      <inkml:brushProperty name="width" value="0.17143" units="cm"/>
      <inkml:brushProperty name="height" value="0.17143" units="cm"/>
      <inkml:brushProperty name="color" value="#E71224"/>
    </inkml:brush>
  </inkml:definitions>
  <inkml:trace contextRef="#ctx0" brushRef="#br0">71 70 6485,'-12'0'173,"0"0"0,6 0 9,-5 0-138,-1 0-114,2-8 1,3 4 39,7-7 0,0 5 20,0-6 0,2 8 1,3-1 6,7 3 0,4 2 1,-1-2-1,-3-4 1,3 4-1,-3-4 23,3 4 1,-3 2 6,0 0 1,-3 8-24,3 4 1,2-3 6,-9 3 1,1 0-43,-6 5 1,-2 1 0,-2-1 6,-1 0 1,-3-5-1,4 0 1,-4-1-7,-1-1 0,3 4 0,-4-7 0,0 1-4,1 0 0,3 4 0,-4-5-2,2 3 0,-5 0 0,3 3 4,0-1 1,3-6-1,5 3 35,-4-1 0,4 0 125,-4-2 88,4-4-77,2 6 134,8-8-219,-6 0 0,8 0-51,-5 0 0,5 0 2,8 0 0,-7 1 1,1 3 19,1 2 1,-3 0-1,2-6 20,1 0 0,3 0 0,1 0 28,1 0 1,-7 0-9,1 0 1,-6 0-34,6 0-92,-9 0 0,5 2 0,-6 2-400,4 2 242,-4-1 1,6-3 0,-6 2 217,3 2 0,5 0 0,8-6 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31.457"/>
    </inkml:context>
    <inkml:brush xml:id="br0">
      <inkml:brushProperty name="width" value="0.11429" units="cm"/>
      <inkml:brushProperty name="height" value="0.11429" units="cm"/>
    </inkml:brush>
  </inkml:definitions>
  <inkml:trace contextRef="#ctx0" brushRef="#br0">53 1 16046,'-9'0'-1763,"-7"7"2635,14 4-731,-6-2 0,0-2 1,-1-7-1</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35.233"/>
    </inkml:context>
    <inkml:brush xml:id="br0">
      <inkml:brushProperty name="width" value="0.11429" units="cm"/>
      <inkml:brushProperty name="height" value="0.11429" units="cm"/>
    </inkml:brush>
  </inkml:definitions>
  <inkml:trace contextRef="#ctx0" brushRef="#br0">1 6236 16021,'9'0'-894,"1"0"583,-4 0 142,-4 0-27,6 0 162,-8 0 0,2 0 12,3 0 1,-1 0 2,8 0 0,0 0-87,5 0 0,0 0 1,1 0 106,-1 0 1,-5-2-1,0-2 1,1-5 115,3 0 1,1 5 0,1-3 0,-1 1-12,1 0 0,-1-7 0,1 6 0,-1-2 82,1-5 1,-1 5 0,0-4-41,1 0 1,-1-2 0,1-3-1,-1 0-22,1 1 1,-1 0 0,1-1-58,-1 1 0,1 0 0,-1-1 0,1 1-16,-1-1 0,0 1 0,1-3 0,-1-1-58,1-2 0,-6-1 0,-1 7 0,3-1-65,1 0 0,3-4 1,-1-2-1,1 3 10,-1 2 1,-5 1-1,-1 1 1,3-1-33,2 1 1,1-6-1,0-1 1,1 3 7,-1 1 0,5-3 1,-1-1-1,-2 4 70,3 0 1,-1 2 0,-3-1-14,-1-4 1,1 4 0,-3-5-1,-1 6-19,-3 7 0,-5-4 0,6 2 57,1-1 1,-3-2 0,0 1 0,-1 5-46,1-4 1,-4-1-1,6-4 1,-1 3 20,-1-2 1,5 0 0,-3 1-1,2 0 8,-3-1 0,5 1 0,-4-1 0,3-1-13,3-4 0,-3 3 1,-1-3-1,-3 4 4,3 1 1,1 1 0,3-3 0,-3-1 0,-2-3 1,2 1-1,-4 6 1,3-1 30,-3 1 1,5 2 0,-6 1 0,1 2-36,1-1 1,-6-3 0,5-1 0,1-1 26,-2 1 1,3 5-1,-5 1 1,0-3-32,0-3 0,3 1 0,-3-1 1,0 5 1,0 0 0,3 1 1,-3-7-1,2 3 26,3 3 0,-3-4 0,0 5 0,-1-5-27,1-1 0,0-1 0,3 1 0,-3-1 18,-2 1 1,5-1 0,-1 1 0,4 0 2,1-1 1,-5-3-1,-1 1 1,1 5 14,-2-1 1,6 0 0,-7-1-27,1 0 0,5 5 0,-5 0 1,1 1 37,1 1 1,-6-5 0,6 3 0,1-4-38,3-1 0,-5 0 0,-1-1 0,0 1-22,0-1 0,-1 1 0,5-2 0,-3 3 50,3-2 0,-4 1 1,1-1-1,4 1-1,-1-1 1,-2 1 0,1 0 0,-3-1-46,0 1 0,4-4 0,-7 2 0,1 0-4,1 4 0,4 1 0,-4-3 0,3-2 11,-1 3 1,-1-2 0,4 1 0,-3-1-4,3 1 1,2-7 0,1 1-1,-2 1 17,-2 4 0,2 0 1,-4 1-1,3-1 22,-2 1 1,3-1 0,-3 1-1,1-2 0,-1 3 1,3-1 0,-3-1 0,4 1 7,1-1 1,0 1-1,3-3 1,1-1 22,3-3 1,-1 1 0,-6 6 0,1-1-7,-1 1 0,1-1 0,-2 1 0,-3 0-43,-2-1 1,1 1-1,6-1 18,-1 1 0,-2-1 0,-1 1 0,-2-1-11,1 1 0,4-1 1,-1-1-1,2-2-12,0-3 1,-1-1 0,0 4 0,1-3 15,-1 3 0,6-4 0,3 2 0,-1-1-14,0-1 0,1 4 0,-5-6 0,3 1 8,-4 5 1,0 1 0,-1 1 0,2-2-7,3-2 1,-1-1-1,-6 7 1,1-1 21,-1 1 0,4-2 0,-1-3 0,3-1-27,-1 2 1,-1-1-1,0 1 1,3-4 2,-3-3 1,4 7 0,1-4 0,-1 2 21,0-1 1,4-5 0,-4 4 0,2-2-4,5-4 1,-1 6 0,0 1 0,-4 5 19,-2 1 0,5 1 0,-6-1 0,2 1-20,-1 0 0,-2-1 1,-4 3-1,3 1 21,1 2 1,3 1 0,-5-9 0,3 1-32,-4 1 1,6-9 0,-1 10 0,1-3 21,-1 1 0,3-4 1,-2-1-1,1 3 25,4 2 0,2-5 0,3-1 0,-2 0-11,1 0 0,0 1 1,-1 7-1,1-1 0,0 1 1,0 0-1,-2-1 1,-2 1-39,-1-1 1,-4 6 0,6 1-1,-3-3-3,2-1 1,0-5 0,1-1 0,-6-2-33,-1 1 1,4 3 0,-3 1-1,-1 1 38,0 0 0,5-1 0,-6 1 1,2-1-18,-1 1 1,0-3 0,-4-1-1,5-2-6,2 1 1,-2 3-1,6 1 1,-4 1 2,3 0 0,-4-7 0,3 1 1,-2 2 4,0 1 0,3 9 0,-6-1 1,0-2 2,1-1 0,5-3 0,-4 3 0,2 1 11,0 3 1,0-1 0,6-6-1,0 1 29,1 0 0,-3 5 0,-2 0 0,-4 1-18,-2 1 1,3-4 0,-4 9 0,-3-1-10,-2-2 1,6 6-1,-3-4 1,0 2-9,-2-2 0,-4 5 1,2-5-1,0 2-6,-2-2 1,8 2-1,1-6 1,2 3-28,4 3 0,-4-4 0,3 0 0,-1 1 32,-2-1 0,7-6 0,-7 4 0,1-1 2,2-1 0,-3 6 0,4-3 1,-3-1-14,3 0 1,1 4 0,0-3 0,-4-1 9,3 0 0,-4 6 0,3-3 0,-2 1 9,-1 0 1,7-6 0,-6 7 0,4-1-5,-4-2 1,5 4 0,-3-6 0,2 3-6,-4 3 0,3-4 0,-6 0 0,1 0 6,-1 1 0,7 1 0,-5 4 0,1-2-26,2-2 1,-10 0-1,5 4 1,0-1 2,-3-3 0,2 0 0,-4 6 0,0-2 6,4-4 1,-1 4-1,-4-4 1,3 4 9,1 2 0,1-5 0,-5-1 0,2 0 42,3-2 1,-2 6-1,-1-5 1,0 1-24,1 0 0,2 0 1,-4 4-1,0-2-23,5-2 1,0 1 0,-5 5 0,5 0-3,-5 0 1,0-6-1,-2 0 1,-2 2-7,2 2 1,0 2 0,0-2 19,-2-4 1,2 4 0,0-3 27,-2 3 1,-4-4 0,1 0 14,0 2 1,-3 0-197,1-2 1,0 5-669,8-5 841,-11 4 0,-8 2 1,-8 0-1</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2.594"/>
    </inkml:context>
    <inkml:brush xml:id="br0">
      <inkml:brushProperty name="width" value="0.11429" units="cm"/>
      <inkml:brushProperty name="height" value="0.11429" units="cm"/>
    </inkml:brush>
  </inkml:definitions>
  <inkml:trace contextRef="#ctx0" brushRef="#br0">0 190 19838,'10'-1'-407,"-4"-5"0,-2 4 0,-1-6-504,3 0 1,2 4 683,-2-7 0,2-1 0,3-5 0,-3 1-104,0 4 1,-4-3-512,7 3 711,-7-3 0,6 3 70,-4 0 1,-4 7-994,4-7 679,-5 8 1,-1-2 308,0 12 1,-1 4 0,-3 7 0,-2 1-48,2-1 1,2 7 0,2-1 0,0-2-14,0-1 0,0 3 1,0 0-1,0 0 31,0 3 1,0-5 0,0 6 0,0-2-253,0-3 0,6 3 1,0-2 147,-2-1 1,-3-3 0,-1-2 0</inkml:trace>
  <inkml:trace contextRef="#ctx0" brushRef="#br0" timeOffset="184">70 540 20983,'0'9'-7981,"0"-1"7175,-8-8 1337,6 0 0,8 0 0,14 0-125,5 0 1,4 0 0,8 2-281,4 4 1,3-4 0,9 6-1</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1.275"/>
    </inkml:context>
    <inkml:brush xml:id="br0">
      <inkml:brushProperty name="width" value="0.11429" units="cm"/>
      <inkml:brushProperty name="height" value="0.11429" units="cm"/>
    </inkml:brush>
  </inkml:definitions>
  <inkml:trace contextRef="#ctx0" brushRef="#br0">1 106 20207,'17'0'-1324,"1"0"1,-1 0 1289,0 0 1,1 0 0,-1 0 99,1 0 0,-1 0-67,1 0 1,7 0 0,2 0 0</inkml:trace>
  <inkml:trace contextRef="#ctx0" brushRef="#br0" timeOffset="224">1189 53 19861,'27'-6'-1206,"-3"-1"623,-5-3 0,-2 6 1,0-4-1,1 2 562,0 1 1,-2-1 0,3 6 0,0 2-33,5 4 0,-5-4 0,4 5 0,-4-1-11,-1 0 1,4 2-1,3-4 1,-5 1 54,-1-1 1,7 6 0,1 0 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39.790"/>
    </inkml:context>
    <inkml:brush xml:id="br0">
      <inkml:brushProperty name="width" value="0.11429" units="cm"/>
      <inkml:brushProperty name="height" value="0.11429" units="cm"/>
    </inkml:brush>
  </inkml:definitions>
  <inkml:trace contextRef="#ctx0" brushRef="#br0">1 36 17921,'10'0'-97,"5"0"0,-5 0 0,7 0 0</inkml:trace>
  <inkml:trace contextRef="#ctx0" brushRef="#br0" timeOffset="329">612 1 20257,'12'0'-2734,"-1"0"2734,1 0 0,5 0 0,1 0 0</inkml:trace>
  <inkml:trace contextRef="#ctx0" brushRef="#br0" timeOffset="571">1590 53 20582,'18'0'-530,"-1"0"-229,0 0 0,1 0 0,-1 0 755,1 0 1,-1 0 0,1 0 0</inkml:trace>
  <inkml:trace contextRef="#ctx0" brushRef="#br0" timeOffset="743">2097 53 19825,'17'0'-1392,"0"0"1,-5 0 1294,0 0 0,-6 0 1,5 0-44,3 0 1,1 8-1,3 3 1</inkml:trace>
  <inkml:trace contextRef="#ctx0" brushRef="#br0" timeOffset="909">2952 88 19498,'18'0'0,"-1"0"-821,1 0 1,-1 0 0,1 0 820,-1 0 0,8 0 0,2 0 0</inkml:trace>
  <inkml:trace contextRef="#ctx0" brushRef="#br0" timeOffset="1120">3668 88 19842,'18'0'0,"-1"0"-745,1 0 0,-7 0 0,-1-1 400,-2-6 1,5 6 298,-1-5 0,4 5 72,1 1 1,0 0 0,1 0-3,-1 0 1,1 0-23,-1 0 1,1-8 0,-1-3-1</inkml:trace>
  <inkml:trace contextRef="#ctx0" brushRef="#br0" timeOffset="1288">4786 53 20293,'23'0'-356,"1"0"1,1 0-420,-2 0 0,-4 0 615,5 0 0,-3 0 1,0 0 159,3 0 1,7 0 0,-4 0 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3.807"/>
    </inkml:context>
    <inkml:brush xml:id="br0">
      <inkml:brushProperty name="width" value="0.11429" units="cm"/>
      <inkml:brushProperty name="height" value="0.11429" units="cm"/>
    </inkml:brush>
  </inkml:definitions>
  <inkml:trace contextRef="#ctx0" brushRef="#br0">280 256 17167,'-18'0'-350,"1"0"1,5-6-1,1 1-117,-3 1 0,-1 2 0,-3 2 406,1 0 0,1 2 0,3 4 1,1 3-72,-2 1 0,5 6 0,-1-5 0,2 5-130,4 0 1,2 3-1,2-2 109,0 1 1,0 1 0,0 2 0,0 3 28,0-3 1,2-2 0,2-1 0,4-1-54,2 1 0,1-1 1,7 0-1,-1-1 67,1-4 1,-1 1 0,1-7 0,1-2 125,4-3 0,-3-1 1,3 0-1,-2-1-62,3-6 1,-5-1 0,4-10 0,-3-1 18,-3-6 0,5-1 1,-3-12-1,-4 1 40,1-4 0,-8-8 0,-2 3 1,-5-3-3,-1 3 1,-7-3-1,-8 8 1,-3 5 84,-6 4 0,-9 9 1,0 10-1,-7 3-99,-5 2 0,-9 10 131,-10 10 0,-12 11 1,-4 4-1</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4.945"/>
    </inkml:context>
    <inkml:brush xml:id="br0">
      <inkml:brushProperty name="width" value="0.11429" units="cm"/>
      <inkml:brushProperty name="height" value="0.11429" units="cm"/>
    </inkml:brush>
  </inkml:definitions>
  <inkml:trace contextRef="#ctx0" brushRef="#br0">0 1 30370,'0'0'0</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5.743"/>
    </inkml:context>
    <inkml:brush xml:id="br0">
      <inkml:brushProperty name="width" value="0.11429" units="cm"/>
      <inkml:brushProperty name="height" value="0.11429" units="cm"/>
    </inkml:brush>
  </inkml:definitions>
  <inkml:trace contextRef="#ctx0" brushRef="#br0">0 7 24906,'6'-7'0,"0"7"0,8 0 0,-5 7 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6.136"/>
    </inkml:context>
    <inkml:brush xml:id="br0">
      <inkml:brushProperty name="width" value="0.11429" units="cm"/>
      <inkml:brushProperty name="height" value="0.11429" units="cm"/>
    </inkml:brush>
  </inkml:definitions>
  <inkml:trace contextRef="#ctx0" brushRef="#br0">0 0 10639,'17'17'0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6.450"/>
    </inkml:context>
    <inkml:brush xml:id="br0">
      <inkml:brushProperty name="width" value="0.11429" units="cm"/>
      <inkml:brushProperty name="height" value="0.11429" units="cm"/>
    </inkml:brush>
  </inkml:definitions>
  <inkml:trace contextRef="#ctx0" brushRef="#br0">1 1 23007,'8'10'-6631,"-6"-1"5125,3-3 0,-3-3 697,-2 10 1,0-8 456,0 7 0,0-6 1,0 6 414,0 1 1,-7-5-1,-3-1 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12.084"/>
    </inkml:context>
    <inkml:brush xml:id="br0">
      <inkml:brushProperty name="width" value="0.17143" units="cm"/>
      <inkml:brushProperty name="height" value="0.17143" units="cm"/>
      <inkml:brushProperty name="color" value="#E71224"/>
    </inkml:brush>
  </inkml:definitions>
  <inkml:trace contextRef="#ctx0" brushRef="#br0">1 18 7312,'2'-9'-330,"4"3"0,-2 4 330,7 2 0,-7 0 0,4 0 0</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7.786"/>
    </inkml:context>
    <inkml:brush xml:id="br0">
      <inkml:brushProperty name="width" value="0.11429" units="cm"/>
      <inkml:brushProperty name="height" value="0.11429" units="cm"/>
    </inkml:brush>
  </inkml:definitions>
  <inkml:trace contextRef="#ctx0" brushRef="#br0">0 123 21381,'0'9'-7858,"0"-3"8058,0-12 1,8 3-239,4-9 0,-3 2 1,1-3-65,-2 1 1,3 0 0,-3-3 0,0 1-99,0 3 1,0 5 141,-3-6-117,-3 8 1,8-3-55,-4 7 0,-4 1 289,4 5 0,-3-2 0,1 8-244,2 1 0,0 3 0,-4 1 0,2 1-26,3-1 0,-1 1 1,-2 2-1,2 2 20,-2 1 1,4 0-1,-2-4 1,-1 3-48,3 1 0,-6 0 1,4-3-1,-3 1 45,-3 2 1,0 8 0,0-2 0</inkml:trace>
  <inkml:trace contextRef="#ctx0" brushRef="#br0" timeOffset="230">0 560 11163,'2'-8'69,"4"2"0,4 4 0,9 2-32,4 0 1,-3 0-1,5-3 1,0 0 24,4-3 0,4 0 0,4 5 0,3-3-20,0-2 1,8-8 0,-3 5-1</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7.053"/>
    </inkml:context>
    <inkml:brush xml:id="br0">
      <inkml:brushProperty name="width" value="0.11429" units="cm"/>
      <inkml:brushProperty name="height" value="0.11429" units="cm"/>
    </inkml:brush>
  </inkml:definitions>
  <inkml:trace contextRef="#ctx0" brushRef="#br0">18 0 18459,'0'12'-5827,"0"-1"5196,0-7 1,0 12 0,0-5-105,0 5 764,0-6 0,-7 5 0,-3-5 0</inkml:trace>
  <inkml:trace contextRef="#ctx0" brushRef="#br0" timeOffset="167">106 402 16359,'0'9'-2636,"0"1"1,0-4 1545,0 6 882,0-5 0,7 9 1,3-6-1</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6.684"/>
    </inkml:context>
    <inkml:brush xml:id="br0">
      <inkml:brushProperty name="width" value="0.11429" units="cm"/>
      <inkml:brushProperty name="height" value="0.11429" units="cm"/>
    </inkml:brush>
  </inkml:definitions>
  <inkml:trace contextRef="#ctx0" brushRef="#br0">1 0 19860,'8'10'-1660,"-6"5"1,5-5-1,-1 2 628,0-1 1,0 1 0,-6 6 0,0-1 786,0 0 0,0 7 0,0-1 0,0-2 263,0-1 1,-8-4-1,-2 2 1</inkml:trace>
  <inkml:trace contextRef="#ctx0" brushRef="#br0" timeOffset="190">211 663 19652,'2'11'-1856,"4"0"1,-4-5-1,4 6 1,-4 1 877,-2 4 0,6-1 721,0 2 1,-1 0 0,-5 0 0</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50.524"/>
    </inkml:context>
    <inkml:brush xml:id="br0">
      <inkml:brushProperty name="width" value="0.08571" units="cm"/>
      <inkml:brushProperty name="height" value="0.08571" units="cm"/>
    </inkml:brush>
  </inkml:definitions>
  <inkml:trace contextRef="#ctx0" brushRef="#br0">35 43 8011,'-10'-8'-19,"5"-3"0,1 1-179,-2-2 0,4 10 1,-4 2 171,4 10 0,2 6 1,0 1-1,0 1 59,0-1 1,0 8 0,0 4 0,0 4-37,0 2 0,0 2 1,0 4-1,0 4 37,0-1 0,0 7 0,0-5 0,0 3-225,0-3 1,0-1-1,2-8 1,2 0-44,2-4 0,7-4 234,-1 0 0,4-4 0,1-7 0</inkml:trace>
  <inkml:trace contextRef="#ctx0" brushRef="#br0" timeOffset="330">419 602 8242,'-17'0'64,"7"0"0,-5 2 0,5 4 0,-2 5 0,3 5-347,1 1 0,2 1 1,6-1-1,0 1 122,0-1 1,0-5-1,2-2 1,4-1 234,5 1 0,5-6 0,1 4 1,1-3-25,-1 1 1,1 0-1,1-6 1,3 0-46,1 0 0,2 0 1,-4 0-1,3-2-9,-3-4 0,-3 2 1,-5-7-1,-3-3-2,-2-1 1,-3-3 0,-5 1 0,0-1-1,0 1 0,-2-1 1,-3 3-1,-7 1-37,-4 3 1,-3 1-1,-2-2 1,-5 6 28,-1 5 1,4 1-1,-4 0 1,0 0-167,0 0 0,5 5 0,1 3 1,5 0 179,5 0 0,7 5 0,-4-3 0,8 7 0</inkml:trace>
  <inkml:trace contextRef="#ctx0" brushRef="#br0" timeOffset="1104">1118 602 8364,'17'-6'-543,"1"0"1,-7-7 0,-1 1 142,-2-3 0,-2 3 483,-6 0 0,-2 8 0,-4-1-33,-6 3 1,-3 2 0,-3 0 0,-1 0 50,-4 0 1,1 2 0,-5 1-1,2 5-42,4 2 1,1 2 0,3 3 0,1-1-21,5-3 1,-3 1 0,8 5-33,2 1 1,4-1 0,6-1-37,6-4 1,3-5-1,3-5 1,-1 2-11,1 2 1,1 0 0,2-8 0,5-2 14,1-2 1,-4-6 0,4 5 0,-2-3 18,-3-4 1,-5 5 0,-4-1-1,-2 0 43,-4 1 0,-1 3 0,-4-4 65,4 2-78,-4 3 0,8 6 35,-5 5 1,-3 4 0,4 9 0,-2 3-6,2 1 1,-4 8 0,4-2-1,-4 4 11,-2 2 1,5 2 0,1 2 0,-2 3-41,-2 3 0,-2-4 0,0 3 0,0-1-38,0-4 0,0-2 1,-2-2-22,-4 0 0,2-2 1,-7-2-1,-3-4 1,-1-4 17,-3-7 0,7-1 1,-2-9-1,0 0 0,-2 2 1,3-6 0,2 1 0,2-6-35,5-9 1,-5-6 0,2-3-1,2-4-30,2-2 0,2-4 1,0-8-1,2-2 46,4 2 0,4 2 1,7 3-1,1-1-10,-1 0 1,1 2-1,-1 2 1,3 3 32,3 3 1,-2-4 0,6 4 0,-1 0 9,-5-1 1,4-3-1,0 6 1,1 0 21,-1-2 1,-2 5-1,-5-3 1,-1 3 60,1 3 1,-7 1-1,-1 3 24,-2 1 8,5 1 0,-11 1 1,-2 2-44,-11 8 0,-3 8 0,2 4 0,5 1-6,-1-1 1,6 3-1,-4-3 10,4 3 0,2 3 0,2-1-100,4 1 1,-2-7 0,7-1 0,3 0-169,1 0 1,3-5 0,-2 5 0,3-2-367,-2-4 1,1-2 557,-1-2 0,1 0 0,-1 0 0</inkml:trace>
  <inkml:trace contextRef="#ctx0" brushRef="#br0" timeOffset="1234">1642 427 8364,'-19'-5'0,"3"-3"0,-2 0-395,0 0 39,9 2-148,2 6 0,8 2 504,5 4 0,3 4 0,9 7 0</inkml:trace>
  <inkml:trace contextRef="#ctx0" brushRef="#br0" timeOffset="1641">2183 445 8364,'6'-18'-39,"0"1"0,-2 7 1,-10 4-1,-4 2-393,1-1 0,-7 3 299,4-4 0,-3 4 1,-3 2-1,1 0 191,-1 0 0,1 6 0,0 0 1,-1-3 9,1-1 1,-1 4-1,1 2 1,1 2-49,4 3 1,-1-3 0,6 2-1,4 1-4,0 3 1,6 1-1,0 1-40,4-1 0,12-5 0,0-3 1,5 1 7,1 0 1,6-4 0,-2 3 0,2-1 9,-1-4 0,3 4 1,-6-2-1,0-1 5,-4 3 1,-3-6-1,-5 6 1,-1-2-39,-3 0 1,-7 7 8,1-1 0,-5-4 1,-5-1-1,-9-1-20,-7 0 0,0 6 0,-9-7 0,2-1-31,1-2 0,-5-2 1,9 0-1,2 0-44,1 0 0,3 0-208,0 0 333,7-8 0,10-9 0,10-10 0</inkml:trace>
  <inkml:trace contextRef="#ctx0" brushRef="#br0" timeOffset="1872">2514 270 8364,'11'-8'-911,"-3"6"0,-8-5 949,6 7 0,5 7 0,4 5 1,-2 4-5,0 1 1,-9 2-1,1 5 1,-3 3-54,-2 0 0,6 4 0,0-6 0,-3 3 163,0 3 0,-3-4 0,0 0 1,0-2-264,0-3 0,6 3 1,-2-2-104,1-2 0,-4-1 222,-1-3 0,0 1 0,0-1 0</inkml:trace>
  <inkml:trace contextRef="#ctx0" brushRef="#br0" timeOffset="2196">2428 585 8364,'0'-18'-75,"0"6"1,2 3-148,3 1 1,5 2-1,7 6 1,1 0 159,0 0 1,4 0 0,4-2-1,0-2 70,6-2 0,-1 1 0,0 5 1,-1 0-28,0 0 0,-3 0 0,3 0 1,1 0-4,2 0 1,-5 0 0,0 0 0,-4 0-7,-1 0 0,-4 0 0,-1 0 2,-1 0 0,-7 2 29,-4 3 1,-6 5-1,-6 8 165,-6-1 1,-3 1-67,-3-1 1,8 0-137,4 1 0,5-6-76,1-1 0,7-1 0,5 2 0,4-7 110,1-3 0,8-2 0,1 0 0</inkml:trace>
  <inkml:trace contextRef="#ctx0" brushRef="#br0" timeOffset="2354">3178 375 8246,'-7'-18'-206,"-5"1"0,-3 5 0,-3 3-148,0 1 1,9 4-1,1 8 115,1 2 1,4 1 0,-3-1 238,5 6 0,1 3 0,0 3 0</inkml:trace>
  <inkml:trace contextRef="#ctx0" brushRef="#br0" timeOffset="2605">3527 550 8364,'0'-12'0,"-1"2"-397,-5 2-15,-3 3 1,-9 5 395,0 0 0,-1 0 1,-2 0-1,-3 2-18,3 3 1,2 5 0,0 6 163,3-5 0,6 5 0,4-5-89,4 5 0,2-4 0,2-3 10,4-1 1,4 4-1,9-5 1,4 1-67,7 0 0,5 4 0,4-5 15,9 3 0,1-6 0,5 4 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58.158"/>
    </inkml:context>
    <inkml:brush xml:id="br0">
      <inkml:brushProperty name="width" value="0.08571" units="cm"/>
      <inkml:brushProperty name="height" value="0.08571" units="cm"/>
    </inkml:brush>
  </inkml:definitions>
  <inkml:trace contextRef="#ctx0" brushRef="#br0">1258 366 8269,'-6'-35'0,"0"2"-15,2 4 0,3 3 0,1 7-68,0-4 1,0 3 0,0-3 0,0 4-1,-2 1 33,-4 1 0,2-1 0,-8 3 1,-1 1-154,-3 2 0,-1 3 0,-3-3 1,-1 4 139,-2 1 1,-6 5-1,3-4 1,1 6 2,0 6 1,-4 9 0,4 12 0,-1 4 331,1 6 0,2 10 1,5 1-1,1 7-221,-1 3 0,3 12 0,3-4 0,6-1-55,4 4 0,2-1 0,0-1 0,2-1-31,4-2 0,4-7 0,7 1 0,1-6-25,-1-5 1,1 3-1,-3-5 1,-1 0-38,-2-5 0,-9-9 1,5-3-1,-2-3-272,0-5 0,0 0 369,-6-2 0,-16 0 0,-3-2 0</inkml:trace>
  <inkml:trace contextRef="#ctx0" brushRef="#br0" timeOffset="538">1 872 7596,'0'-17'-1368,"5"4"1610,1 2 0,8 7 1,-3-3-285,5-1 0,1 6 0,3-4 1,1 4-15,2 2 0,3 0 0,-3 0 1,6-2 89,4-3 0,8 3 0,3-7 0,3 3-5,2 1 1,7-3 0,-8 5-1,7-5-10,1-2 1,-6 5 0,11 0 0,-5 1-2,-4-1 1,8 3-1,-11-6 1,-1 2-73,3 0 0,-8 0 0,-3 6 0,-5 0-20,-6 0 0,-3 0 1,-11-1 205,-3-5-22,-5 3 0,-14-4 0,-5 7 10,-3 0 0,-3 6 0,3 2-68,3 1 0,-2 3 0,8 5-52,3 1 1,3-1 0,5 0 0,7-1 1,4-4 1,3 3-1,4-6 1,6 2-52,4-5 0,2-4 0,0-2 0,0 0-92,0 0 1,-2 0-1,-2 0 1,-2-2 68,2-4 0,-5 1 0,-3-4 0,-6-1 221,-5 1 1,1-3-94,-7-6 0,0 7 1,-8 1-27,-4 3 0,-3 1 0,-9 6-84,1 0 0,5 2 0,2 4-235,3 5 0,1-2 289,6 4 0,-8-2 0,-2 7 0</inkml:trace>
  <inkml:trace contextRef="#ctx0" brushRef="#br0" timeOffset="860">1799 732 6492,'10'7'106,"0"-4"0,-6 5-63,1 0 0,7-4-36,-6 7 0,2-6 10,-2 8 1,-5-8 72,5 7-81,-4-8 0,-2 2 0,0-12 0,2-2 0,2-5 0,4 0-78,2 0 1,1 4-1,7-1 70,-1 2 0,1-4 0,-1 6 104,0 3 0,1 1 0,-1 4-121,1 4 1,-6-3-1,-3 9 1,1 0-54,0-2 1,-6 5 0,3-3 0,-1 3-103,0 3 1,0-2-1,-4 1 171,3-6 0,5 5 0,8-6 0</inkml:trace>
  <inkml:trace contextRef="#ctx0" brushRef="#br0" timeOffset="1301">2533 732 7541,'-18'0'0,"1"0"-273,-1 0 0,1 0 0,0 0 0,-1 0 287,1 0 0,5 6 1,2 2-1,1 0 77,-1 0 0,6 5 0,-2-1-26,4 3 0,4 3 0,4-3 0,6-1-52,3-3 1,3-1-1,1 4 1,2-5-91,3-2 0,5 0 0,-4-7 0,0 0-34,0 0 1,5 0 0,-5-2 0,0-3 47,0-1 0,4-7 1,-5 0-1,-5-6 16,-5-4 1,1-7-1,-3 5 1,1-2 39,-1-4 0,2-2 0,-9 0 0,-1 2 88,-2 2 0,-2 2 1,0-2-1,0 5 67,0 5 1,-2 1 0,-4 3 4,-5 3 1,1-1-130,-2 7 0,3 8 1,-3 9-1,6 5 29,4 1 1,2 1 0,0 1 0,0 3-35,0 1 1,0 6 0,0-4 0,2 1-39,4-1 1,-2-2-1,8-6 1,-1 1-70,-1-1 0,4 7 0,-7-2 88,3 0 0,2 5 0,5 1 0</inkml:trace>
  <inkml:trace contextRef="#ctx0" brushRef="#br0" timeOffset="1571">2760 767 7593,'-16'-2'-64,"5"-3"1,3 1-1,10-6 1,4 2-30,5 4 1,5 2-1,1 2 1,3 0 52,3 0 0,-2 0 0,7 0 1,-3 0 42,-4 0 0,4 0 1,-1 0-1,-3 0 54,-2 0 0,-1 0 0,-1 0-41,1 0 0,-3 7 1,-1 6-13,-2 2 1,-9-4 0,5 2 0,-2 0-14,0 3 0,0 0 0,-6 3-117,0-2 1,2-5-207,3-2 1,-1 1 331,8 1 0,-8-4 0,4-8 0</inkml:trace>
  <inkml:trace contextRef="#ctx0" brushRef="#br0" timeOffset="1708">3162 697 8206,'0'-17'-141,"-8"0"1,0-1-11,-4 1 1,-3 1-474,3 4 580,4 5 1,8 9-1,12 2 44,4 1 0,1 9 0,1-4 0</inkml:trace>
  <inkml:trace contextRef="#ctx0" brushRef="#br0" timeOffset="2245">3546 715 8249,'-18'0'0,"1"0"-287,-1 0 325,1 0 0,-1 0 87,1 0 1,0 0 0,-1 2 0,1 1-621,-1 3 0,7 6 0,1-4 393,2 2 0,-4 1 184,7 6 1,1 1-1,8 0-68,1-2 0,7-3 0,-4-2 0,2 1-64,3-3 0,3 2 0,1-9-138,1 4 0,-1 1 106,0-7 1,-1-2 0,-2-3-1,-5-2 82,-1-2 1,-2-3-1,-4-5 1,2-2-5,2 3 0,1 4 0,-3 0 190,2-1 65,8-3 0,-5 7-208,9 3 1,-9 6 0,-1 6 0,-2 5-38,0 4 1,0 3 0,-6 0-1,0-2-15,0 3 1,0-2 0,0 1-12,0-1 1,0 1 7,0-1 1,2-7-1,3-4-5,7-6 0,-2 0 1,1 0-1,5 0-6,5 0 1,-1 0 0,5-6 0,-2-4-77,0 0 0,3-3 0,-5 7 149,2 2 0,1 2 1,-9 4 100,-3 4 0,-4 4 1,-8 9-1,0 4-163,0 6 0,-2 4 0,-4 4 0,-4 2-156,0 1 0,-5 9 0,1-4 168,-7 0 0,-6 4 0,-8-4 0</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54.362"/>
    </inkml:context>
    <inkml:brush xml:id="br0">
      <inkml:brushProperty name="width" value="0.08571" units="cm"/>
      <inkml:brushProperty name="height" value="0.08571" units="cm"/>
    </inkml:brush>
  </inkml:definitions>
  <inkml:trace contextRef="#ctx0" brushRef="#br0">1 245 7896,'17'0'-795,"-5"-5"0,-1-3 991,3-2 1,7 6-1,3-2 1,-1 6-191,2 0 1,2 0 0,8 0-1,-2 0 79,-4 0 1,4 0 0,-4 0-1,2 0-53,-1 0 1,-5 6-1,-6 4 1,1 2-82,-3-1 1,4 2 0,-11 3 0,0 2-15,-4-1 1,-4 1-1,-2-1 1,0 1 11,0-1 1,-2-5 0,-4-2-1,-6-1 33,-3 1 1,-3-6-1,1 2 1,-1-3 50,1-3 0,5 0 1,0 0-1,1-3 4,1-3 0,-3 2 0,5-8 0,0-1-37,0-3 1,2-1 0,6-1 0,0 1 0,0-1 0,8 1 0,4-3 0,3-1-125,3-2 0,-1 1 0,3 3 124,3 2 0,4-9 0,8-1 0</inkml:trace>
  <inkml:trace contextRef="#ctx0" brushRef="#br0" timeOffset="321">769 212 8329,'8'8'-666,"0"2"0,5-6 556,-1 2 1,-1 5-1,7-5 1,-1-2 103,1-1 1,-1-3-1,1 0-35,-1 0 1,1 0-1,-3-3 57,-3-3 0,3-4 0,-5-7 79,0 1 0,-2-3 0,-8 2-36,0-1 1,-2 8 0,-4 5 0,-4 1-36,0-2 1,-11 4 0,4-4 0,-3 6 4,1 6 1,1-2-1,1 7 1,1 3-48,5 2 0,-3 1 1,8 2-11,2-3 1,2 1 0,2 2-53,0-3 1,14 2 0,5-3-1,7-3-44,5-6 0,2-4 1,4-2-1,1 0 124,3 0 0,9 0 0,-6 0 0</inkml:trace>
  <inkml:trace contextRef="#ctx0" brushRef="#br0" timeOffset="630">1469 176 8329,'17'-20'0,"1"-1"0,-3-2-33,-3 1 0,-5 3 0,-7 1-191,0 1 1,-1 5 0,-5 3 127,-6 1 1,-3 2-1,-3 6 1,1 0 58,-1 0 1,-5 0 0,0 0-1,1 0 17,3 0 1,7 2 0,1 4 17,-3 5 0,6-1 1,2 2-1,4 1 4,2 3 1,8 1 0,4 1 0,3-3-9,3-3 1,4 9 0,2-3-1,0 1-7,1 2 0,-6-5 0,5 1 1,-5 2 10,-2-3 1,1-4-1,-3 0 1,-1-1 27,-2-1 1,-8 6-26,1-5 1,-5-2 0,-5-3-35,-7-5 1,-4-1-1,-1 0 1,-2 0-169,-5 0 0,5 0 0,-5 0 48,5 0 0,4-1 153,3-5 0,-4-5 0,7-6 0</inkml:trace>
  <inkml:trace contextRef="#ctx0" brushRef="#br0" timeOffset="870">1783 106 7901,'16'0'-477,"-3"0"0,-1 0 0,-1 2 739,-1 3 0,6 5 0,-5 10 0,5 3-321,1 6 1,-5-2 0,-2 2 0,-1 3 1,1 0 0,-6 9 0,2 0 0,-4-2 100,-2-3 1,0 5-1,0 2 1,0 1-91,0-3 1,0 6 0,0-5-1,0-4-88,0-2 1,0 0 0,0-3 0,-2-5-51,-4-4 1,4-5-1,-6-2 185,0-7 0,-2-2 0,-7-8 0</inkml:trace>
  <inkml:trace contextRef="#ctx0" brushRef="#br0" timeOffset="1118">1888 245 8329,'8'-27'-95,"1"4"1,-3 4-222,0 1 0,7 3 0,-2 3 1,6 6 277,0 4 1,1 2 0,5 0-1,-1 0 57,0 0 0,-2 0 0,-4 2 0,3 2-11,-2 2 1,-5 7 0,-2-1 20,-3 4 0,-1 1 0,-6 2 0,-2-5 0,-4-2 0,1 3 0,-11-3 0,-3 1-201,-1-1 1,-5 2 0,0-7 0,0 1 34,-1 0 0,3-2 137,6-6 0,-1 0 0,0 0 0</inkml:trace>
  <inkml:trace contextRef="#ctx0" brushRef="#br0" timeOffset="1433">2447 176 8329,'9'-2'87,"-3"-4"0,-6 4-227,-6-4 1,1 4-1,-5 2 1,-4 0 14,-1 0 0,-1 8 0,3 2 1,3 1 65,2 1 1,-4-6 0,7 5 110,1 3 0,4 0 0,6-3 0,5-2-31,5-2 0,0-5 0,5 3 0,0-3-18,2-2 1,6 0 0,-5 0 0,-1 0-10,2 0 1,-11-5 0,3-3 0,-3-2-29,-5-3 0,-1-3 1,-8 0-1,0-3 13,0 2 1,-8-1-1,-5 1-100,-8-1 0,1 8 0,-5 5 0,2 3-1,-1 2 1,1 0 0,6 0 0,-1 0-66,1 0 0,1 2 187,4 3 0,-3 5 0,5 8 0</inkml:trace>
  <inkml:trace contextRef="#ctx0" brushRef="#br0" timeOffset="1792">2761 176 8329,'17'0'-312,"-5"0"-297,0 0 641,-8 0 0,11 2-161,-4 3 1,5 3 0,2 6 93,-1-3 1,-1-5-1,-3 4 120,-1-2 0,-1 3 12,7-5-70,-8 1 0,-5-7-22,-10 0 0,1-3 1,-7-3-1,2-4 2,-1 1 1,7-7 0,-3 5-1,4-5-5,2-1 0,2-1 0,4 1 0,6-1-23,3 1 0,3-1 1,-2 3-1,2 1 25,0 3 0,-2 7 0,3-2 0,-2 4 64,1 2 1,-2 2 0,3 2-83,-2 2 0,1 7 0,-1-1 0,0 3-115,-7 3 1,7-1-1,-8 1 1,3-1-57,0 1 1,-8-1-1,0 2 185,-1-3 0,5 1 0,1 2 0</inkml:trace>
  <inkml:trace contextRef="#ctx0" brushRef="#br0" timeOffset="2130">3513 212 8182,'17'-7'0,"1"1"-324,-1 2 1,0-4 0,1 2-1,0 3 255,-2 1 0,5 2 0,0-2 1,1-2 63,1-2 1,-4 0 0,-3 4 16,3-4 0,-7 4 1,-4-5 9,1-1 1,-6 0-1,-9-4-6,-6 7 0,-2-3 0,-5 2 0,3 2-9,-2 2 0,-1 2 0,-2 0 0,-3 0-5,3 0 0,2 0 0,1 0 0,0 0 27,1 0 1,6 0 0,0 2 83,4 4 0,1 4 1,8 7-87,3 1 1,0-3-1,7-1 1,1-5-55,2-1 0,-3 4 1,1-4-1,5-1-156,3 1 0,5 4 0,-6-6 0,5-2-240,-5-3 423,8-1 0,-8 0 0,5 0 0</inkml:trace>
  <inkml:trace contextRef="#ctx0" brushRef="#br0" timeOffset="2692">3740 228 8213,'-18'0'-9,"0"0"0,2-6 1,-2-2-223,1-1-66,-2 5 340,3-4 0,5 10-60,5 4 1,5 5 0,1 5 9,0 1 0,0 2 0,0-3 19,0 2 1,0-7 0,0 2-188,0 0 1,0 2-67,0 3 1,1-1 142,5 1 1,5-2 0,4-3 21,-3-2 0,1-5 0,-6 4 90,4-2 0,-8-1 0,6-3-51,-2 2 0,-7 1-28,0-7 1,-7 0 0,-11 0 0,1 0 4,-2 0 0,1 0 0,-4 0 0,-1 0 60,1 0 0,3-9 0,2-1 0,-1-7 0</inkml:trace>
  <inkml:trace contextRef="#ctx0" brushRef="#br0" timeOffset="2917">3740 280 8128,'-3'-15'-811,"-3"3"711,-4 6 1,-7 4 0,1 2 0,-2 0 89,1 0 1,-7 6 0,1 2 0,-1 3 9,0 2 1,3-4 0,-1 3-1,2-1-108,3-1 1,1 6 0,3-5-166,1 5 0,8 1 273,-2 1 0,-3-1 0,-2 2 0</inkml:trace>
  <inkml:trace contextRef="#ctx0" brushRef="#br0" timeOffset="3242">4053 333 8460,'19'0'-446,"-10"-8"0,7 6 0,-4-4 193,3 4 0,-3 0 0,-1-2 0,3-1 240,1 1 1,3 0 0,-1-2 50,0-6 1,-6 4 0,-6-5 0,-2 1 80,3 3 0,-6-7-96,0 5 1,-7-3 0,-11 2 0,1 7-9,0 3 1,-7 2-1,1 0 1,0 0 41,-3 0 0,7 0 0,-4 2 0,4 1 1,1 3 1,3 8 0,3-3-41,6 5 1,4 1-1,4 2-81,4-3 1,10-4-1,9 0 1,4-1 62,7-1 0,8 6 0,8-7 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29:15.819"/>
    </inkml:context>
    <inkml:brush xml:id="br0">
      <inkml:brushProperty name="width" value="0.08571" units="cm"/>
      <inkml:brushProperty name="height" value="0.08571" units="cm"/>
    </inkml:brush>
  </inkml:definitions>
  <inkml:trace contextRef="#ctx0" brushRef="#br0">2707 1084 5901,'-11'0'915,"-1"0"-504,-2 0 0,5 2 0,-3 4-348,-2 5 0,5 3 0,-1-1 1,2-1 10,4 2 1,-3 1-1,1 3-37,2-1 0,2-5 0,2-1 0,2 3 54,4 1 0,-2 1 0,7-2 0,3-5-92,1-1 0,3 4 0,-1-7 0,1-1-154,-1-2 1,1-2 0,-1 0 183,1 0 1,-1-7 0,1-5-17,-1-4 1,-5-1 0,-3-1 0,-1 1 63,-4-1 1,-2 1 0,-2 0-24,0-1 1,-2 3-1,-4 1-57,-5 2 0,-5 8 0,-1-1 0,-3 3-351,-3 2 0,3 0 0,-3 0-325,4 0-341,1 0 1020,9 7 0,1-5 0,8 6 0</inkml:trace>
  <inkml:trace contextRef="#ctx0" brushRef="#br0" timeOffset="455">3039 1066 7516,'16'-2'-111,"-5"-3"0,-1 3 268,-4-4 0,-4 6-108,4 6 0,-5-3 1,-1 9-1,2 0-20,4-3 0,-4 7 0,6-6 1,-2 1-32,0 1 1,7 0-44,-1 5 1,-3-1 69,3-5-48,-8 5 16,4-14 0,-8 4-38,0-12 0,0 2 1,0-8 27,0-1 0,8-3 1,3-1 12,5-1 1,1 3-1,1 1-24,-1 2 0,1 7 1,-1-5-1,0 2-31,1 4 0,1-4 1,3 3 68,1 1 1,0 2 0,-5 4 9,-1 4 0,-7-3 0,-4 9-42,-4 2 0,-2 1 0,0 3 0,0-1-72,0 1 1,0-7 0,2 1-390,3 1 1,-1-3 482,8 2 0,0-8 0,5 3 0</inkml:trace>
  <inkml:trace contextRef="#ctx0" brushRef="#br0" timeOffset="920">3947 1049 7008,'18'-12'-561,"-1"1"0,-5 1 1238,-1-2-524,-7-3 1,2 13-109,-12-4 1,2 6-1,-7 4 1,-1 4 0,2 1 1,-5-3-1,3 4 1,-3-1 14,-3 1 1,1-4 0,-1 6-1,1 1 2,-1 3 1,1-5-1,-1 1-49,1 2 1,7-5-1,5 3-62,3 2 37,2-7 0,2 3 0,3-6 0,7 2 17,3-2 1,3-2 0,-1-2 0,1 0-10,-1 0 1,1 0 0,-1 0-1,1 0 10,-1 0 1,1 1-1,-1 3 1,1 2-9,-1-2 1,1 6-1,-1-1 0,0 1 0,-7 0 0,-2-6 1,-2 4 2,0 1 1,-1-3 23,-5 6 1,-2-1 0,-3 5-7,-7-4 0,2-5 1,-1-5-1,-3 2-20,-1 2 1,-3 2 0,1-4-1,-1 1-124,1-1 1,-1 0 0,1 0-252,-1 2 1,1 5-94,-1-5 468,9 0 0,-7 2 0,6 2 0</inkml:trace>
  <inkml:trace contextRef="#ctx0" brushRef="#br0" timeOffset="1178">4314 1189 7410,'10'-8'-70,"-3"6"0,-7 2 67,0 11 1,2 5 0,2 1 36,2 1 1,0-6-1,-4-3 1,2 1-346,2 0 0,5-4 311,-5 5 0,0-7 0,-6 4 0</inkml:trace>
  <inkml:trace contextRef="#ctx0" brushRef="#br0" timeOffset="1359">4384 944 7569,'0'-17'-93,"0"-1"-428,0 1 138,0 7 0,0 4 383,0 12 0,8 4 0,1 7 0</inkml:trace>
  <inkml:trace contextRef="#ctx0" brushRef="#br0" timeOffset="2001">5030 1101 7341,'17'0'-961,"-1"-8"1335,-4-3 1,-5 1-188,-7-2 1,-2 3-104,-3-3 0,1 4 0,-8 8-9,-1 0 1,-3 0 0,-1 0-73,-1 0 1,3 2-1,1 2 1,2 4-42,-1 2 0,3 1 0,0 7 28,3-1 1,-1 1 0,4-1-15,-2 1 0,0-1-54,6 1 1,8-1 0,4-1-7,3-5 1,3-3 0,-1-8-2,1 0 1,-1 0 0,2 0 0,3-2 42,1-4 0,0-4 0,-5-7 0,-1 1 5,1 5 1,-1-10 0,1 3-1,-3-1 7,-3-1 0,1-3 0,-5-2 0,0-1 12,0 1 1,-2-10 0,-6 2-1,0-2-7,0-3 1,0-1 0,0 4-1,0 0 54,0 0 1,-2 2 0,-2 4-1,-2 6 116,2 3 1,2 3 0,0 1-40,-4 5 1,2-3-118,-7 8 0,7 2 1,-2 10 1,-2 4 0,3 7 64,1 1 0,2-1 0,2 1 0,0 1 14,0 4 0,0-1 0,0 5 0,0 0 56,0 0 0,0 0 0,0 4 0,0-1-38,0 1 0,0 0 0,2 0 1,2-4-80,1-2 0,1-2 0,-6-3 0,0 1-251,0 2 1,6 1 0,2-9-132,1-3 1,-3 3-34,6-3 407,0-4 0,5 0 0,0-8 0</inkml:trace>
  <inkml:trace contextRef="#ctx0" brushRef="#br0" timeOffset="2366">5484 1084 6117,'12'6'787,"-1"-1"-655,3-1 1,1-2 0,3-2-85,-1 0 1,1 0-1,-1 0 1,1 0-45,-1 0 0,1-2-86,-1-4 66,1 5 1,-9-9 0,-1 6-39,0-2 0,-6-2 63,4 3 0,-6 3 1,-6-4 109,-6 4 0,-3 2 1,-3 2 2,1 4 0,-1-3 0,1 9-6,-1 2 0,7 1 29,-1 3-221,8-1 57,-4 1 1,8-7-1,0 1 1,2 1-154,4 3 1,-2 0-109,8-5 1,-1-1 60,7-4 1,-1-4-118,1 3 1,-1-3-43,1-2 378,-1 0 0,8 0 0,2 0 0</inkml:trace>
  <inkml:trace contextRef="#ctx0" brushRef="#br0" timeOffset="2713">5956 1101 7569,'7'-9'-87,"3"-7"0,8 14 0,-1-4 0,0 4 115,1 2 0,-1 0 0,1 0 9,-1 0 1,-5 0 0,0 2 9,1 4 1,1 4 0,-1 5-67,-1-3 1,-6 3 26,5-3 1,-7 4 23,2 1 0,-4 1-69,-2-1 0,2-5 93,4-1 13,-4 1-20,6 5 6,-8-7-31,0 6 14,-8-14 87,6 5 1,-8-7-29,4 0 1,4-2-39,-3-3 1,3-5 0,2-8-44,0 1 1,2-1 83,3 1-97,5 0 0,8-1 37,-1 1 1,0-1-176,1 1-23,-1-1 164,9 9-747,-7-7 343,6 14 398,-7-13 0,7 5 0,2-8 0</inkml:trace>
  <inkml:trace contextRef="#ctx0" brushRef="#br0" timeOffset="3420">7527 927 7569,'0'-12'-126,"0"0"1,0 6 279,0-5 0,-2 7 12,-3-2 1,1 4-64,-8 2 0,8 8 1,-2 4-68,4 3 1,2 3-1,0 1 1,0 2-26,0 3 0,0 1 0,0-4 0,0 2-91,0-1 0,0 3 0,0-2-260,0-1-51,0-3 190,0-1 79,0-1 0,0 0-132,0 1 23,8-8 100,-6 5-308,6-5 439,-8 0 0,8 5 0,-6-13 0,5 6 0</inkml:trace>
  <inkml:trace contextRef="#ctx0" brushRef="#br0" timeOffset="6361">10915 490 7569,'0'-10'0,"0"-5"-906,0 13 453,0-6 226,0 0 666,0 6-221,0-5-18,8 7-18,-6 0-141,6 0 1,-8 2 0,0 3 0,0 7-16,0 4 0,0 1 0,0 0 0,0 3 47,0 3 1,0-2-1,0 9 1,0-1 90,0-2-118,0 6 0,2-6-54,4 8 0,-4 0 94,3 0-17,-3-8-28,-2 6 1,0-8 56,0 4-431,0 4 217,0-13 0,0 11 63,0-8-267,0 0 183,0-5 1,0-1-205,0 1 66,0-1 156,0-7-197,8 5 316,-6-5 0,6 0 0,0 5 0,1-5 0</inkml:trace>
  <inkml:trace contextRef="#ctx0" brushRef="#br0" timeOffset="6721">11212 473 7569,'10'-8'-235,"6"6"0,-14-8 321,3 4 27,5 4 1,-8-3-37,4 10 1,-4 5 0,-2 8 0,0-1 200,0 0-177,0 1 54,0-1-53,0 9-38,0 1 1,0 2 0,0 0-1,0 2 198,0 2-347,0 2 23,0 0 122,0 0 0,0-2-151,0-4-56,0 4 110,0-6 0,0 2-116,0 0 0,0-7 22,0 1 1,2-4-266,3-1 269,-3-1 0,8 1 0,-4-1 0,6-1-960,3-5 1087,3-3 0,-1-8 0,1 0 0</inkml:trace>
  <inkml:trace contextRef="#ctx0" brushRef="#br0" timeOffset="11143">16766 36 7441,'-6'-12'-612,"0"1"732,1 7 179,5-4-234,0 8 1,0 8 0,0 3 0,0 5-8,0 1 0,0 1 0,0-1 0,0 3 27,0 3 1,0 2-1,0 6 1,0-2-10,0 2 1,0 2 0,0 2-1,0 0 45,0 0 1,0 4 0,0-2-1,0-4-73,0 0 1,0-2-1,0 0 1,0-4-72,0-2 0,0 4 1,0-5-1,0-1-67,0 2 1,0-5 0,0 3 0,0-4-35,0-1 1,0-1 0,0 1-187,0-1 1,1 1-81,5-1 0,-2-1 0,8-5 390,1-5 0,3-4 0,1-2 0</inkml:trace>
  <inkml:trace contextRef="#ctx0" brushRef="#br0" timeOffset="11686">17185 752 7287,'18'0'-982,"-9"-8"1296,-3-3 1,-4 1-233,-2-2 1,-8 8-22,-3-2 0,1 5 1,-2 1 27,-1 0 1,-3 0 0,-1 0-14,-1 0 1,1 1 0,-1 5-59,1 6 1,5 2 0,3-1 0,1-1-36,4 1 0,-4 3 0,2 1 1,2 1 22,2-1 0,2 1 0,0-1-17,0 1 1,2-7-1,4 1 11,6 2 1,-2-7-1,1-1 1,3-4-10,1-2 0,-3 0 0,0-2-1,1-4 0,3 2 1,-1-7-1,-1-3 1,-3 1 0,3 1 1,-4-4-1,-1 5 1,1-5-47,0-1 0,-6 5 0,2 1 49,-4-3 108,-2 6-63,0 0 0,0 10 1,0 4-12,0 6 1,0 3 0,0 3 10,0-1 1,1 1 0,3-1-71,2 1 0,8-9 1,-5-1-1,3-2-134,0 0 0,-1 0 0,7-4 1,-1 1-52,1 3 1,-1 0 0,1-6 0,-1-2 215,1-4 0,-1-3 0,1-9 0,-1 1 0</inkml:trace>
  <inkml:trace contextRef="#ctx0" brushRef="#br0" timeOffset="12116">16871 350 7752,'17'-6'100,"1"1"1,-1-1-1,3 6 1,1 0-15,2 0 0,8 0 0,-4-2 0,3-2-11,-1-2 0,0 0 1,6 6-1,0 0 13,0 0 1,5-5 0,-1-1-1,-4 2-21,-4 2 0,-4 2 0,2 0 0,-5 0-206,-5 0 1,-2 0 0,1 0-1,-1 0 0,-7 2-1299,-4 4 1438,-4-4 0,-2 13 0,0-5 0</inkml:trace>
  <inkml:trace contextRef="#ctx0" brushRef="#br0" timeOffset="9929">15666 909 7569,'-8'-12'-127,"-4"1"0,3 7 1,-3-2-1,-2 4 1,-1 2-1,-3 0 183,1 0 0,-1 0 0,1 0 0,0 2-1,-1 4 0,1-2 1,-1 7-1,1 1 11,-1-2 0,7 3 0,1-5 0,2 2-50,4 3 1,2 3 0,2 1 15,0 1 0,8-1 1,2 1-6,-1-1 0,7-5 0,-4-2 0,3-3-71,3-3 1,-1 0-1,1 0 1,-1 2-70,0-2 1,7-4-1,-1-4 1,0-4 6,3-2 1,-7-3 0,4-9 0,-3-1-45,-3 2 0,1-4 0,-1-1 0,1-1 72,-1-4 0,-5-2 1,-3-2-1,1 2 78,0 4 0,-4-10 0,3 4 0,-1-3 0,-4-5 0,-2-2 0,-2-7 0</inkml:trace>
  <inkml:trace contextRef="#ctx0" brushRef="#br0" timeOffset="10200">15858 280 7569,'-6'-17'-308,"0"-1"254,-7 1 0,11 5 0,-6 3-78,0 1 1,5 2 267,-9 6 0,0 0-144,-5 0 1,5 0 110,0 0 1,8 8 0,-1 5-39,3 9 1,2-3-1,0 6 1,0 1-2,0 3 0,0 4 1,0 2-1,2-2-20,3-4 0,-3 4 0,6-6 0,-2 2-23,0 0 0,0-2 1,-5 4-1,3-3-35,2-3 0,0 4 0,-6-4 0,0 0-65,0 1 0,0-3 1,0-6-1,0 1-166,0-1 0,0 1 0,0-1-212,0 1 0,0-1 457,0 1 0,8-9 0,1-1 0,9-8 0</inkml:trace>
  <inkml:trace contextRef="#ctx0" brushRef="#br0" timeOffset="10742">16277 874 7382,'10'-8'-310,"-3"5"1,-7-9 412,0-2 1,0 5 128,0-3 0,-2 6-110,-3-5 0,-5 7-87,-7-2 1,-1 4 0,1 2 0,1 2-16,4 4 0,-3-2 0,3 5 0,-3 1 34,-3 0 0,7-5 0,-1 7 1,0 2-29,3 1 0,-5 3 1,6-1-25,-1 1 0,5-1 1,-2 1-17,4-1 1,2-5 0,2-3 0,2 1-18,2 0 0,7-6 0,-1 1 7,3-3 0,3-2 1,-1 0-1,1-2-47,-1-3 0,1 1 1,-1-8-1,1-1-20,-1-3 1,-5-1 0,-1-1 88,3 1 1,-1-1 0,-1 1 41,-6-1 1,-4 7-54,-2-1 51,0 8-5,0-4 1,0 10-1,0 4 36,0 6 1,6 3-1,0 3-26,-3-1 0,5 1 0,-2-1 0,1 1 1,0-1 1,-5-5 0,5-1-225,1 3 1,2 1-124,7 3 1,1-8 0,-1-5 0,1-3-56,-1-2 358,-7 0 0,13-7 0,-4-3 0</inkml:trace>
  <inkml:trace contextRef="#ctx0" brushRef="#br0" timeOffset="7946">12924 909 7569,'15'-2'0,"-3"-4"-89,-4 4 512,0-5-471,-7 7 0,7 7-87,-8 5 1,0 4 0,0 1-39,0 1 0,0-7 1,0 1-204,0 1 0,0-3 376,0 2 0,0-1 0,0 7 0</inkml:trace>
  <inkml:trace contextRef="#ctx0" brushRef="#br0" timeOffset="8092">13081 717 7569,'-10'-10'0,"3"-5"0,7 13-311,0-14-504,0 14 815,0-5 0,-8 7 0,-2 0 0</inkml:trace>
  <inkml:trace contextRef="#ctx0" brushRef="#br0" timeOffset="8561">13238 822 7569,'18'8'-225,"-9"-6"181,7 5 68,-14 1 0,8-4 1,-5 6-29,7-3 0,-4 7 1,0-4-1,-3 1 58,1 1 1,0 0-1,-6 5 167,0 1-281,0-1 19,0 0 101,0 1-81,0-1 0,0-5 1,0 0 97,0 1-130,-8-5 88,6 8-10,-5-15-123,7 7 129,0-8 2,0 0 19,0 8-31,0-6 0,5 4 0,3-10-59,2-2 0,-4-8 63,5 3-149,1-5 131,5-1 0,-5-1 5,0 1-225,-1-1 213,7 1-11,-1 0 8,1-1-132,-1 1 121,8-1-3,-5 1 30,5-1-36,-8 1 3,9 7 0,-11-4 71,9 9-78,-17-1 41,17 6 1,-15 0 144,9 0-171,-9 0 88,7 0 9,-6 8-85,7 1 1,-7 9-3,-4-1 0,1 1 0,1-1-248,2 1 256,-6-1 1,4 1-10,-8-1-2,7 0-387,-5 1 129,14-8 0,-12 3-28,7-7 50,1 8 241,-2-12 0,13 5 0,-4-7 0</inkml:trace>
  <inkml:trace contextRef="#ctx0" brushRef="#br0" timeOffset="9155">14304 1031 7569,'15'-9'-1357,"-11"-7"1131,11 6 592,-7 1-168,-6-7 0,6 7 0,-8-9-150,0 1 1,0 5 0,-2 0-17,-4-1 50,-4 5-127,-7 0 100,0 0 35,-1 6-18,1-5-143,-1 7-1,-7 0 143,5 0-76,-5 0 24,8 0 20,-1 7-9,1-5-121,-1 14-6,9-6 76,-7 7 0,14 1-25,-4-1 55,-3-7 0,7 5-35,-3-3 1,5 3 10,5 3 1,4-3 0,9-3-1,-1-6-53,1-4 59,-1-2-12,1 0-90,7 0 92,-6 0 5,14 0 39,-13-8-37,5-2 0,-7-1-13,-1-1 158,0 0-67,1 3 1,-6-7-81,-1 5 136,-7 3-121,12-8 1,-14 12 179,3-7-157,-3 7 14,-2-4 62,0 0-4,0 6 1,0-7-16,0 3 1,0 6-39,0 0 1,6 2 0,0 9 0,-2 3 18,-2 2 1,-2 1-1,0 2 1,0 3-40,0 1 1,0 8-1,0-2 1,0 2-12,0-2 1,0 4 0,2-4 0,2 3-17,1-3 1,1 2 0,-6-6 0,0 0-6,0 0 1,-2 1 0,-2-5 0,-1 2 9,1-1 1,-6-3-1,-2-2 51,-3 1 1,-3-6 0,1-3 0,-1-1 37,1-4 1,-2-2 0,-3-2 0,-3 0-20,-2 0 0,4 0 1,-5 0-1,1 0-26,0 0 0,4-6 0,-4-2 0,1 0-226,5 1 1,-4-7-1,2 3 1,1-3-265,3 2 1,-1-3 444,-3 3 0,4-11 0,-7-4 0</inkml:trace>
  <inkml:trace contextRef="#ctx0" brushRef="#br0" timeOffset="7070">11684 1066 7569,'0'-9'-1171,"-2"-5"2007,-4 8-712,-4 0 0,1 6-85,1 0 114,0 0-31,6 0 1,-6 0-180,8 8 173,0-6 1,-7 14-173,5-7 59,-6 9 0,8-7 0,0 1-12,0 2 0,6 1 0,2 1 0,-1-3-87,1-1 25,6-8 0,-5 4 97,9-8-22,-1 0 13,-7 0-1,6 0-19,-7-8-219,9 6 226,-1-14 0,1 7-21,-1-9-75,1 1 79,-9 7 0,1-6-7,-4 5 60,-4-5 1,6-1-48,-8-1 0,-8 1 1,-2 5-169,-7 1 6,-1 7 157,-7-4-162,5 8 160,-5 0-19,8 0 13,-1 0-293,1 8 134,-1-6-51,1 13 177,7-5 53,2 0 0,1 5 0,-3-5 0</inkml:trace>
  <inkml:trace contextRef="#ctx0" brushRef="#br0" timeOffset="7705">12086 962 7348,'9'1'-116,"-3"5"1,-12-2-1,-3 8 318,-1 1-119,2-5-39,0 8 0,6-7 1,-3 9-1,3-1-19,2 1 1,0-1 19,0 1 0,2-7-10,3 1 1,5-6 52,8 5-247,-9-7 194,7 4 0,-12-8 11,7 0-148,1 0 117,5 0 1,1 0-95,-1 0-29,1-8 112,-1 6 0,1-13-75,-1 3 74,-7-3-12,5 5 0,-7-6-3,4 5-2,3-5-10,-13-1 0,12 5-29,-8 1 44,0-1-13,-6 2-4,0-5 16,7 13 65,-5-14 37,6 14-59,-8-5 0,0 8-28,0 5 178,0-4-143,0 14 0,0-7 0,0 9 1,0-1 1,6-5 0,2-2 0,-1-1 47,1 1-128,6 2 1,-10-3 71,7-3 0,1 2-68,5-2 1,1 0 25,-1-6 1,1 0-7,-1 0 0,1 0-8,-1 0 1,2 0-32,5 0 44,-5-8 6,6 6 1,-13-14-5,0 5-4,-1-5 27,-1-1 1,4 5-22,-9 1 17,1-1-41,-6-6 0,0 1 1,0 0-71,0-1 1,-2 6 0,-3 3-125,-7 1 189,4 2-264,-7 6 103,5 0 81,-8 0 1,7 0 12,-1 0 102,0 0 0,-13-8 0,-2-1 0</inkml:trace>
  <inkml:trace contextRef="#ctx0" brushRef="#br0" timeOffset="5262">10357 734 6424,'7'-9'-193,"-5"-7"0,4 5 339,-4-5 0,-4 1 0,-2 1 45,-2 2 1,-7 1-102,1-7 1,-3 7 0,-3 1-6,1 2 0,5 2 1,0 6-95,-1 0 1,-3 0 0,-1 2 9,-1 4 52,1-4-23,-1 14-39,9-7 1,-7 11-1,7 1 1,-1 2-1,4 1 42,4 1 0,-4-4 0,0 8 0,3 2 8,1 2 1,2 2-1,0 0 1,2 0-4,3 0 1,-3 0 0,4 0 0,-4 0 3,-2 0 0,2 0 1,2 0-1,2-2-38,-2-4 0,-2 4 0,-2-6 0,0 2-15,0 0 1,0-8-1,0 3 1,0-5 4,0-1 1,0-1-1,0 0-375,0 1 0,-2-6 138,-4-1 1,2-7 0,-8 2 0,1-6 242,1-6 0,-6-4 0,7-7 0</inkml:trace>
  <inkml:trace contextRef="#ctx0" brushRef="#br0" timeOffset="5562">9675 1171 7569,'10'-2'-151,"-4"-4"1,-2 4-1,2-3 1,3 1 298,1-2 0,6 4 0,-5-4-98,5 4 1,3 0 0,3-2 0,1-1-54,-2 1 1,4 2-1,1 0 1,-1-2-60,0-2 0,4 0 0,-4 6 0,1 0-33,-1 0 0,0-6 1,-2 1-1,5 1 95,-1 2 0,6 2 0,-6 0 0</inkml:trace>
  <inkml:trace contextRef="#ctx0" brushRef="#br0" timeOffset="5962">10619 1049 7569,'-18'0'-229,"1"0"0,5 0-322,0 0 457,1 0 179,-7 0-139,9 0 150,-7 0-38,6 0 38,-7 8-24,7-6 7,-5 5 0,13 1-117,-14-6 110,14 14-1,-6-15-64,8 15 1,-5-12 39,-1 8 40,0-1-75,6 7 1,2-3 0,2-1 2,2-3 6,7-7 1,-9 6 0,8-6 0,1 2-24,3-2 1,1-3 0,1-1 0,-1 0-19,1 0 1,-1 0 0,1-1-9,-1-5 1,1-2-1,-3-6 1,-1 3 22,-3-3 0,-7-1 0,2-3 18,-4 1 0,-2 5 1,-2 0-53,-4-1 1,-2 3 0,-5 0-1,1 3-63,-1 3 1,-3 2-1,-1 2-106,-1 0 0,1 0 0,-1 0 208,1 0 0,-1 8 0,1 1 0</inkml:trace>
  <inkml:trace contextRef="#ctx0" brushRef="#br0" timeOffset="3917">7737 892 7081,'0'17'52,"0"1"0,0-1 4,0 1 1,6 5 0,0 0 0,-3-2-35,-1-1 1,4-3 0,0 1 0,-2-1-38,-2 1 1,4-1-1,0 1 3,-3-1 1,-1 1 4,-2-1 0,0-5-9,0-1 1,-2-7 34,-3 2 1,1-4-1,-6-4 9,2-4 1,2 2-1,6-7-41,0-3 1,0-1 0,0-3-62,0 1 1,8 1 0,4 3 57,3 1 1,3 2 0,-1-1 0,1 5 8,-1 4 1,1 2-1,-1 0 1,1 0 29,-1 0 0,1 0 1,-1 0 10,0 0-40,-7 0 0,6 2 0,-5 2 0,3 3-9,-2 3 1,3-4 0,-5 6-47,-1 1 1,5 3 0,-8 1-333,-2 1 0,-2-1-89,-2 0 482,0-7 0,-8 6 0,-2-7 0</inkml:trace>
  <inkml:trace contextRef="#ctx0" brushRef="#br0" timeOffset="4312">8191 1223 5988,'12'0'724,"-1"0"-563,3 0 1,-4 0 0,1 0-88,3 0 0,1-1 0,3-3-54,-1-2 1,-5-2-1,0 2 9,1-5 0,-5 1 0,0 0-49,-1 2 1,-5 1 50,4 1 1,-10 2-1,-3-6-77,-3 3 1,-2 1 127,-5 6 0,-1 0-19,1 0 0,5 7 0,2 5-10,3 4 1,1 1 0,6 1 8,0-1 0,0 0 0,0 1 6,0-1 0,8-1 0,1-2 42,1-3-231,6-7 155,-7 12 1,1-14-384,5 5 174,-5-7 0,0 0 162,5 0-444,-5 0 213,8 0 74,-1-7 19,1 5 63,-1-14 1,0 12-1,1-7 88,-1-3 0,1-9 0,-1-5 0</inkml:trace>
  <inkml:trace contextRef="#ctx0" brushRef="#br0" timeOffset="4542">8104 839 7569,'2'10'-175,"3"-4"1,5-4-1,8-2 359,-1 0 0,1 0 1,1 0-53,4 0 0,-1 0-121,7 0 0,-6 0-236,6 0 1,-4 0 0,8 0 224,4 0 0,2 0 0,-4 0 0</inkml:trace>
  <inkml:trace contextRef="#ctx0" brushRef="#br0" timeOffset="-822">2201 1066 5737,'17'-17'0</inkml:trace>
  <inkml:trace contextRef="#ctx0" brushRef="#br0" timeOffset="-413">2218 1014 7385,'0'-10'-344,"0"2"1,0 7 508,0-5 1,-2-2-1,-2-6-14,-1 3 1,-1 5 0,4-4 81,-4 2 0,4 1-180,-4 1 1,-3 4-62,-3-4 0,2 4 1,-1 2 73,-3 0 0,-2 0 0,-1 0-6,0 0 0,-1 0 0,1 0 0,-1 2 43,1 4 1,-7 2-1,1 5 1,0-1 35,-2 1 1,5 3 0,-5 3-1,4 3-68,3 1 0,-3 0 0,9-5 1,-1-1-49,1 1 1,4-1 0,8 1 11,0-1 1,0 1 0,2-1 11,4 0 0,4-5 0,7-2 0,1 0 0,-1-1 18,0 5 1,3-6 0,1-1 0,4-1-11,3 0 0,-7 6 0,4-7-381,0-1 1,-3-2 0,5 0 0,-2 2 0,-2 2-178,3-2 0,-1-2 0,4-2 0,-4-2 503,0-4 0,3-4 0,7-7 0</inkml:trace>
  <inkml:trace contextRef="#ctx0" brushRef="#br0" timeOffset="27096">1450 2394 6058,'10'0'533,"-3"-2"-476,-7-4 68,0 4-50,0-6 1,0 6-30,0-4 1,-2 4 0,-2-5 48,-1-1 0,-3 6-17,2-4 1,-4-2-30,-7 3 1,-1-1 0,1 6-63,0 0 1,-1 6 0,1-1 111,-1-1 1,1 6-50,-1 2 1,1 3 0,-1 3-31,1-1 1,5 1 0,2-1 0,3 0-6,3 1 1,0-1-1,0 1 1,-2-1 3,2 1 1,2-1 0,2 1 0,0-1-9,0 1 1,0-7 0,2 1 60,4 1 0,4 3 1,7 0-18,1-5 1,-3-1-1,-1-6 1,-2 2-22,1-3 0,3-1 1,1-2-1,1 0-35,-1 0 0,1 0 1,-1 0-1,2 0-38,5 0 1,-5-2 0,4-1 0,-3-5-17,-3-2 0,1 4 0,-1-5-24,1-3 1,-1-1 37,1-3 0,-7 1 1,-1-1 14,-2 1 1,-1-1 0,-3 1 60,2-1 0,0 7 0,-6-1 156,0-2-120,0 7-16,0-1-149,0 8 1,0 2 96,0 4 0,0-2 1,0 7 20,0 3 1,2-1 0,2 1 0,4-4 6,1-3 1,3 7 0,5-2 4,1 3-40,-1-5 18,1 5 6,-1-13-1,-7 6-79,13-8 76,-19 0-6,19 0-139,-13 0-8,7 0 123,1 0 6,-8 0 1,5-2-23,-3-4 20,-4-3 10,7-9 1,-11 7-1,6-1 1,-3-2-1,-1-1-30,2-3 1,-6 1 93,4-1 1,-4 1 422,-2-1-335,0 9-184,0 1 1,0 10 0,0 4 0,0 5-1,0 5 1,0 1-152,0 1 0,0-7 0,0 1-92,0 2 1,8-1-91,3-1 0,-1 2 67,1-9 0,1 7 298,6-6 0,-1 0 0,1-6 0,-1 0 0</inkml:trace>
  <inkml:trace contextRef="#ctx0" brushRef="#br0" timeOffset="27568">2568 2394 7569,'0'-10'-617,"-2"2"639,-4 8 0,2 0 63,-8 0 0,1 0 0,-7 0 37,1 0-10,-1 0-22,1 0-154,-1 8 148,1-6 20,7 13-20,-5-13-173,5 14 166,-8-14-28,9 13-106,-7-13 8,14 6 94,-6 0-78,1-6 0,5 13-27,-4-3 1,6-4 75,6-3-30,-4 5 0,13-8 0,-3 4 12,3-4 0,3 0 0,-1 2 1,1 1-9,-1-1 0,1-2 1,-1 0 8,1 4 0,-1-2 1,1 6-1,-3-1 1,-3 1 0,1-4 0,-5 4 0,0-1-13,0 1 0,-1 0 0,-3 3-16,2-1 0,0 0 25,-6 5 0,-8-7 0,-3-3 3,-5 1 0,-1-6 0,-3 4 1,-1-2-50,-3 2 0,1-4 0,6 3 1,-1-3-132,1-2 1,-1 2-114,1 4 294,7-4 0,2-2 0,8-10 0</inkml:trace>
  <inkml:trace contextRef="#ctx0" brushRef="#br0" timeOffset="27910">2882 2306 7325,'8'-9'-749,"-6"1"972,5 8 4,-7 0 1,0 2-29,0 4 0,0 3 1,2 9 13,4-1-110,-4 1-21,6 7 1,-8-6-129,8 14 34,-6-13 95,5 13 15,-7-14-292,0 14 1,6-14-13,0 5 241,0 3-20,-6-8 1,0 7 15,0-9-458,0 0 1,0-5 99,0 0 0,0-6 327,0 5 0,0-7 0,0 4 0</inkml:trace>
  <inkml:trace contextRef="#ctx0" brushRef="#br0" timeOffset="28171">2777 2533 7538,'10'0'14,"5"0"0,-3 0 0,5 0-21,7 0 1,-3 0 0,6 0-301,-2 0 145,7 0 59,-5 0 0,0 0-372,6 0 221,-6 0 254,8 0 0,8-7 0,1-3 0</inkml:trace>
  <inkml:trace contextRef="#ctx0" brushRef="#br0" timeOffset="28503">3441 2481 7138,'-18'10'136,"1"-5"0,5-1 0,1 2 35,-3 6 0,-2 3-123,-1 3-121,7-1 174,2 1-176,1-1-41,5 1 220,-6-1-75,8 1-110,0-9-14,8 7 163,-6-7-63,13 1-157,-13 6 163,14-14 15,-7 5-188,9-7 180,-1 0-20,1 0 15,-1 0-121,1 0 111,-1 0-19,1-7 15,-1 5-12,1-14 6,-1 6-9,1-7 104,-9 0-97,7-1 0,-14 1 2,5-1-13,-7 1 15,0 7-1,0-6-212,0 7 210,0-1 1,-5-5 0,-3 5-137,-2 0 10,-1 2 109,-7 8 2,1 0-250,-1 0 99,1 0-31,-1 0-68,1 0 273,-1 0 0,1 0 0,7 0 0,2 0 0</inkml:trace>
  <inkml:trace contextRef="#ctx0" brushRef="#br0" timeOffset="29227">3650 2498 7424,'12'-5'-446,"0"-1"1,-7 0 439,7 6 0,-6 2 63,6 4 1,-9-2 0,5 5-1,-2 1 41,0 0 1,2-5 0,-5 7-54,3 2 1,6 1-1,-6 3-27,-2-1 1,0 1-60,1-1 1,-3-5 32,4-1-27,-4-7-132,-2 12 180,0-14-74,0 5-28,0-7 7,0 0 120,0-7-50,0 5 1,0-14-29,0 5 22,0 3 1,8-8 34,-6 7 1,7-9-28,-3 1 1,-2 1 61,8 5 0,-6-3-20,5 8 0,-5-6 44,6 7-65,-1-9 1,7 12 23,-1-4-33,1-3 1,-1 7 17,1-4 1,-7 4-18,1 2 18,0 0 13,5 0-25,1 0 0,-7 2 4,1 4 19,-8-4-20,11 13 0,-13-5 2,14 0-2,-7 5 6,1-5-5,6 7-105,-14 1 0,7-7 104,-3 1-4,-4 0-90,6 5 0,-8-5 65,0-1 4,0-7-3,0 12 4,0-14-14,0 13 29,-8-13-24,6 6 0,-6 0 2,8-6 77,0 5-72,-7-7 0,5 0 37,-6 0-27,8 0 0,0-2 10,0-3 1,0-5 0,2-6 0,2 3-3,1 1-3,9 1 4,-12-7-4,14 8-1,-15-5 0,15 5 75,-6-7-73,-1 7 0,7 2 72,-14 0-67,13 7-1,-5-15 2,0 14 0,5-6 0,-5 8 7,0 0-3,5 0-31,-5 0 29,7 0 5,1 0-21,-8 0 17,5 0 2,-5 0-6,0 0-83,5 8 81,-13-6 1,14 14-174,-15-7-2,15 1 158,-14 5-105,6-5 1,-8 8 116,0-1 0,-8 1 0,-2-1 0</inkml:trace>
  <inkml:trace contextRef="#ctx0" brushRef="#br0" timeOffset="30280">4646 2603 7491,'17'10'-154,"-5"-2"0,0-8 0,-1 2-63,-1 3 1,5-3-26,-3 4 269,4-4-7,-7-2 1,5-2-53,-8-4 54,7 4 5,-11-13 58,14 13 4,-14-14-72,5 7 1,-5-3 72,4 0-72,-4 9 30,6-13-28,-8 14 0,0-8 0,-2 6 15,-4-1 0,-4-1 6,-7 6 1,-1 0-26,1 0 1,5 0-11,1 0 0,-1 0 59,-5 0-42,7 8-11,-6-6 1,13 11 9,-9-7-1,8 8-3,-4-5 1,8 3-30,0 0 0,0-1 19,0 7 0,0-7 4,0 1 0,0 0 0,8 5-7,4 0 0,3-5 1,3-2 1,-1-2 0,1-3 15,-1-5-13,-7 0 0,5 8-6,-5-6 3,7 6 1,1-8 9,-1 0-23,1 0 14,-1 0 1,1-6 2,-1 0 0,1-5-1,-1 5 1,1-6-45,-1 6 44,1-7-7,-9 3 1,7-2 3,-5 1-1,5-1-1,-6-5-53,5-1 51,-5 1-46,0-1-1,-3 1 43,-7-1-40,0 1 0,0-1 1,0 1 7,0-1 0,-2 7 4,-3-1 16,3 8 30,-14-11 1,12 13-48,-7-4 86,7 4-66,-4 2-7,0 0 4,6 0-1,-6 0 6,8 0-74,0 0-4,-7 0 79,5 0-6,-6 0-6,8 0 4,0 8 64,8-6-63,-6 6-8,13-8 154,-13 0 4,14 0-142,-7 0 7,9 0 198,-1 0-188,1 0 1,-1 0 30,1 0 31,-1 0-48,1 0 1,-1 0 6,1 0 5,-1 0 0,0 0-4,-7 0-48,6 0 47,-7 0-1,9 0 51,-1 0-64,-7 0 18,6 0-15,-7 0 10,1 0-5,6 0 9,-7 0-8,1 0-116,5 0 114,-13 0 0,14 7-205,-14-5 196,6 14 1,-3-12 0,1 7 8,-2 3-133,-2 1 104,-2 3 4,0-8-21,0 5 143,0-13-126,-8 14 0,6-7-3,-5 9 136,-1-9-126,6 7 0,-12-6-2,8 7 5,1-7 0,-1 5 1,-2-5-1,0 2-3,1-1 0,1-5 0,6 6 11,0 1 1,0-3 18,0 2 1,2-8 0,4 3 27,5 1 1,5-6-1,1 4 1,1-4-7,-1-2 0,1 0 0,-1 0 19,0 0 1,1-2-1,-1-2-17,1-2 1,-1 0-85,1 6 1,-7 0-1,-1-2-289,-2-3 1,0 3-750,-3-4 1066,-3 4 0,6-6 0,-8-2 0</inkml:trace>
  <inkml:trace contextRef="#ctx0" brushRef="#br0" timeOffset="34840">10112 2411 6681,'0'-10'924,"0"5"-843,0 10 1,0-1 0,0 8 0,0 1-112,0 3 0,0 1 1,0 1 16,0-1 1,0 1-1,0-1-287,0 1 0,0-7-629,0 1 929,8 0 0,2-3 0,7-1 0</inkml:trace>
  <inkml:trace contextRef="#ctx0" brushRef="#br0" timeOffset="35034">10095 2201 7569,'-18'-15'-739,"1"3"1,5-3 1198,0 3 1,9 2 45,-3-1-575,-4-1-239,8 2 175,-6 3 1,8 7-112,0 0 1,8 7 0,2 3 0</inkml:trace>
  <inkml:trace contextRef="#ctx0" brushRef="#br0" timeOffset="35567">10252 2289 7569,'10'0'-348,"-1"0"308,-3 0 28,-4 0 1,6 8 74,-8 3 1,2 3 0,2-1 0,1-1-23,-1 2 1,-2-5-1,0 1-165,4-2 76,-4 5 86,6-3-63,-8 0 0,5-1-171,1-3 215,0-4-96,-6 6 23,0-8 54,0 0 0,-6-8-54,0-3 0,1 1-121,5-2 148,0 1 0,5-7-19,1 1 0,8 5 113,-2 0 1,-3 7-98,3-7 1,0 8-5,5-2 0,2 4 64,5 2 0,-5 0 145,4 0 0,-3 0-107,-3 0 0,7 0-38,-1 0 0,0 0 22,-5 0 25,7 0-47,-6 8 15,6-6-110,-7 13 92,-1-5 0,-7 8-65,6-9 0,-14 7-15,3-4 1,-3 3-1,-2 3-15,0-1 0,-2-1 1,-3-3-351,-7-1 197,4-8 30,0 11 191,8-13 0,0 14 0,0-7 0</inkml:trace>
  <inkml:trace contextRef="#ctx0" brushRef="#br0" timeOffset="35948">11160 2254 7440,'10'-8'-239,"-5"6"0,-10-4 312,-7 4 3,4 2-50,-7 0 0,11 0 1,-8 0-1,1 2 0,-1 2 1,0 2 124,-1-2-117,5 6 39,-8-8 17,7 13-18,-1-13-35,-6 14-16,15-7 30,-15 1 1,14 5 3,-6-5-47,8 8 0,-6-7 43,1 1 1,-1 0-37,6 5 1,2-1 0,2-3-1,1-1 7,1-8 0,2 5 0,4-5-168,3 2 0,3 0 1,-1-6-1,1 0-149,-1 0 1,6 0-1,1 0 1,-3 0 294,-2 0 0,5 0 0,1 0 0,2 0 0,-6-8 0,5-2 0</inkml:trace>
  <inkml:trace contextRef="#ctx0" brushRef="#br0" timeOffset="36304">11579 2324 7569,'0'-10'-257,"-2"2"0,-4 8 320,-5 0 1,-5 0 0,-1 0 43,-1 0 0,7 2 1,1 4-6,2 6 1,-4 3 0,7 3-41,1-1 1,2 1 0,2-1-91,0 1 0,0-1 0,2-1-14,4-5 1,3-1-1,9-6 1,-1 2 13,1-3 0,-1-1 0,1-2 0,-1-2 13,1-3 1,1 1-1,2-6 1,1 0-6,-7 1 1,3-1 0,-9-4 0,3 3 32,0-3 1,-8 4 0,1-1-10,-3-3 1,-2-1 0,-2-1-48,-3 4 0,-5 3 1,-8 5-1,1-2-95,-1 2 1,1 2 0,-1 2 0,1 0-64,0 0 1,-1 0-1,3 2 201,3 4 0,-4-4 0,7 6 0</inkml:trace>
  <inkml:trace contextRef="#ctx0" brushRef="#br0" timeOffset="37001">11789 2341 7569,'17'0'-338,"1"0"1,-1 0 387,1 0 0,-7 0 0,-1 2-28,-2 4 1,3-2 0,-3 6 0,0-1-43,0 1 0,-1 2 0,-3 5 64,2 1 1,0-7-111,-6 1 0,0-6 34,0 5 30,0-7 1,0 2-17,0-12 1,0 2 0,-2-5-18,-4 1 0,4-6 0,-4 3 10,4-5 0,2 4 1,2 3-1,2-1-1,2 0 1,8 1 0,-3-5 84,5 2 0,-5 8 1,1-3 55,2-1 1,1 6-82,3-4 0,-1 4 0,1 4-19,-1 4 1,-1 4 0,-3 5 0,-1-1-17,1-3 1,-3-1-1,0 4 1,-1-3 9,1 3 1,-6 2-1,4 1-13,0 0 1,-6-5 5,3 0 0,-5-3-52,-5 3-6,3 4-7,-14-14 0,14-2 11,-4-12 0,6-2 0,4 1 0,4 1 17,2-1 0,1-1 0,7 0 15,-1 3 0,1-1 0,-1-3 1,1 3 41,-1 6 0,1-2 1,-1 2-1,-1 1 43,-5-3 0,5 6 1,-5-4-6,5 4 1,1 2-1,-1 2 1,-3 2-6,-1 2 0,-6 2 0,6-3-8,1 7 1,-3 4-273,1 1 1,-7 1-504,2-1 728,-4 0 0,-2 1 0,0-1 0</inkml:trace>
  <inkml:trace contextRef="#ctx0" brushRef="#br0" timeOffset="37563">12767 2394 7154,'17'0'-336,"-5"0"1,-1 0 0,3 0 515,2 0 0,1 0 1,0 0-114,1 0 0,-1 0 0,3 0 0,1-2-64,2-4 1,1 4 0,-7-6-5,1 0 1,-1 1 0,-1-7 0,-3 4 55,-1 3 0,-8-7-1,2 2 1,-5-3-6,-1-3 1,-1 9-83,-5 3 1,2 4 0,-8 2 0,-1 0 21,-3 0 1,-1 0 0,-1 0 0,1 0 5,-1 0 1,1 0-1,-1 2 8,1 4 0,-1-2 0,1 5 0,1 1-2,5 0 1,-3-5 0,6 7 0,-1 0 16,-5-3 1,6 7-1,1-6 1,1 1 29,0 1 1,0 0 0,6 5 29,0 1 1,0-7-1,0 1 0,0 1 1,2 3-13,4 1 0,2-5 0,5-2 1,-1-3-21,1-3 0,3 4 0,3-2-11,5-2 1,-5-2 0,4-2 0,-3 0 9,-3 0 1,7 0 0,-1 0 0,-2 0-26,-1 0 1,-3 0 0,0 0-43,1 0 0,-1 0-225,1 0 1,-6-2-894,-1-4 1140,-7 4 0,4-6 0,-8 8 0</inkml:trace>
  <inkml:trace contextRef="#ctx0" brushRef="#br0" timeOffset="32602">7196 2603 7123,'9'0'397,"-1"0"0,-6 0-218,4 0-129,-4 0 0,7-6 0,-5-1-61,2-3 1,2 6-1,-4-4 0,2 0 0,5-1 1,-3-9-4,2 1 1,-1-1-1,3 1 1,-4-1-48,0 1 0,-1 0 1,7-1-1,-4-1-11,-3-5 0,5 3 0,-4-6 0,0 0 36,-1 0 0,5 5 0,-6-1 0,0 3 36,1 3 0,-3 0 94,8-1-117,-8 1 14,4 7-11,-8 2 90,0 8 1,1 0-80,5 0 19,-4 0-5,6 0 11,-8 8-9,0 2 0,8 15 13,-6-14 0,7 19 22,-3-13-35,-4 4 15,14-3 0,-14-1-11,3 1-4,5-1-10,-8 1 9,14 7 13,-14-13-9,13 19-255,-13-20 121,6 15-9,0-17-204,-7 7 143,7-7 0,0 1 119,-6 6-211,6-14-19,-8 13 305,0-13 0,0 6 0,-8 0 0,-2 1 0</inkml:trace>
  <inkml:trace contextRef="#ctx0" brushRef="#br0" timeOffset="32803">7265 2446 7569,'10'-2'-130,"-4"-4"1,4 4-1,1-4 1,5 5-1,1 1 138,1 0 0,-1 0 0,1 0 0,-1 0-10,1 0 1,5 0 0,2 0 0,0 0-698,1 0 699,5 0 0,-4 0 0,8 0 0</inkml:trace>
  <inkml:trace contextRef="#ctx0" brushRef="#br0" timeOffset="33457">8086 2306 6314,'0'-9'-87,"-2"-7"309,-4 4 1,3 5-1,-9 1-160,-2 4 0,-1 2 0,-3 0-2,1 0 16,-1 0-15,1 8-34,0-6 31,-1 5 14,1 1-180,-1-6 161,1 14-4,-1-7 3,8 1-129,-5 5 134,13-13-47,-6 14-111,8-6-14,0-1 150,0 7-72,0-6 0,0 1 0,2-1 0,4-2 3,6-4 0,3-2 0,3-2 7,-1 0 0,1 0 0,-1 0 0,1-2-15,-1-4 0,-1 2 1,-3-8-1,-1 1 34,1 1 1,3-6 0,-1 5 0,-1-3 23,-2 2 1,-7-1 0,5 5 89,-2-2 0,4 5 187,-7-7 8,1 8-164,-6-4 0,0 10-95,0 4 1,-6 4 0,1 7 0,1 3-31,2 3 0,2-4 1,0 7-1,0-3 14,0 0 0,0 8 1,0-2-1,0 2-8,0-2 1,0 4 0,0-3 0,0 1-18,0-2 1,0 2 0,0-6 0,0 0-12,0 0 1,0 5 0,0-7 0,-2-2 3,-4-1 1,2-3 0,-8 1-5,-1-1 1,3-5 0,-2-3 12,-1-1 1,-3 0-1,-1-4 1,-1 2-8,1-3 1,0-3 0,-1-3 0,1-5-56,-1-2 0,1 4 1,-1-5-1,3-3-168,3-1 0,-2-3 0,7 1 47,-3-1 0,6 1 0,-2-1 0,4 1-47,2-1 1,8-1 226,4-4 0,3 3 0,3-5 0</inkml:trace>
  <inkml:trace contextRef="#ctx0" brushRef="#br0" timeOffset="34052">8226 2446 7569,'12'0'-314,"-1"0"209,3 0 0,-4 0 1,1 0 220,3 0 1,1 0 0,3 0-116,-1 0 1,1 0 0,-1 0 0,1 0-14,-1 0 0,1 0 0,-1-2 0,0-2 10,1-2 0,-1-5 0,1 5 1,-3 0 13,-3-2 0,2 4 1,-7-5-1,1-1-32,0 0 0,0 6 0,-4-3 13,1-1 1,1 4-5,-6-8 0,-2 8-6,-4-1 0,-3 3 1,-9 2-1,1 0 8,-1 0 0,1 0 1,-1 0-1,1 0 1,-1 0 0,1 6 0,0-1 1,-1 1 3,1 2 1,-1-4 0,1 6-1,1-1 0,4 1 1,-3 2-1,5 5-2,1 1 1,-1-7 0,6 1 28,-2 1 1,0 3 32,6 1 0,2-1 0,2-3 54,2-1 1,8-2 0,-3 1 32,5-5 1,1 2 0,1-2-76,-1-2 1,1-2 0,1-2 0,2 0-3,3 0 1,-1 0 0,-6 0-46,1 0 0,-1 0 1,1 0 37,-1 0 1,-1-2 0,-3-2-17,-1-2 0,-6 0-98,5 6 0,-5 0-37,6 0 92,-8 0 0,4 0 0,-8 0 0</inkml:trace>
  <inkml:trace contextRef="#ctx0" brushRef="#br0" timeOffset="43502">18897 1887 7167,'15'-12'-710,"-1"3"796,-3 1 0,-5 2 1,6 6-1,-1-2-23,-1-4 1,6 4 0,-5-3 0,5 3-12,1 2 1,1 0-1,-1 0 1,1 0-11,-1 0 1,1 0 0,-1 0 0,1 2-56,-1 3 1,0-3 0,1 6 0,-1 0-16,1 4 1,-6-3-1,-3 3-26,-1 2 1,4 1 0,-7 3-13,-1-1 1,-1-5 67,-3-1 1,-3-7 0,-1 4 58,-1 0 0,-9-6-52,2 3 0,-1-5 0,-1-3 27,3-3 1,7-8 0,-4 3-30,0-5 0,6-1 0,-4-1-164,4 1 0,2-1 0,2 1 3,4-1 0,4 1 0,7-1 0,1 3 154,-1 3 0,1-3 0,7 5 0,2-8 0</inkml:trace>
  <inkml:trace contextRef="#ctx0" brushRef="#br0" timeOffset="43879">19665 1852 7380,'-2'12'-463,"-4"-1"583,4-7 0,-3 4-111,10-8 0,5 0-54,7 0 1,1-8 0,-1-1 0,-1-3 58,-4 0 1,1 7 0,-7-7 7,-2-2 0,-2-1-13,-2-3 1,-2 9-1,-4 3 0,-4 4 1,-7 2-1,-1 0 28,1 0 0,-1 0 0,1 2 0,0 2 1,-1 2 1,1 5 0,1-3 0,3 2-38,1 3 0,6 1 0,-4-1 0,3-1-30,3 2 1,2-5 0,2 3-93,0 2 0,2-1 0,4 1 0,5-5-115,5-1 0,2-2 0,1-6 236,4 0 0,4 0 0,8 0 0</inkml:trace>
  <inkml:trace contextRef="#ctx0" brushRef="#br0" timeOffset="44265">20206 1730 7460,'-2'-12'-227,"-3"3"1,-7 1 299,-4 4 1,-1 2-1,0 2 1,-1 0 24,1 0 1,-1 0 0,1 0-32,-1 0 1,3 2 0,1 2 0,4 4-169,3 1 1,1-3 82,6 6 0,0-1 1,2 5-91,4-4 1,1-3 0,7-5 0,-2 4 106,1 2 0,3-6 0,3 3 20,4 1 0,3 2 1,3 5-5,-6-3 1,-9 3-1,-5-3-2,-1 4 0,-2-5 0,-6 1 10,0 1 1,-2-3-1,-4 0-12,-6-2 1,-3-3 0,-3-5 0,1 2-46,0 4 0,-1-4 0,1 4 1,-1-4-165,1-2 1,-1 0 0,1 0-494,-1 0 691,9 0 0,1-8 0,8-2 0</inkml:trace>
  <inkml:trace contextRef="#ctx0" brushRef="#br0" timeOffset="44538">20364 1817 7569,'0'-11'-81,"2"1"-48,3 2 1,-1 2 247,8 6 0,-2 2 1,3 4-36,-1 6 1,-8 3-1,2 5 1,-3 1-39,4 2 0,-6 8 0,5-2 1,-4 3-88,-2-3 0,6 4 0,0-4 0,-3 2-15,-1-2 0,-2 2 0,0-6-40,0 2 0,0-5 0,0 3 0,0-2 0,0 0-17,0-1 0,0-3 0,0-1-273,0-1 1,0-5 385,0-1 0,0-7 0,8 12 0,2-6 0</inkml:trace>
  <inkml:trace contextRef="#ctx0" brushRef="#br0" timeOffset="44973">20591 1870 6996,'7'-18'-356,"-3"7"1,8 1 0,2 0 418,1 0 1,-3 5 0,-1-5-1,4 2 44,-1 4 0,-2 2 0,0 0-40,1-3 1,3 3-13,1-4 0,1 4 1,-1 2 1,-5 0-38,-1 0 1,-7 2 52,2 4 1,-3-2-22,-3 7 0,-3-1 0,-1 3-43,-2-1 1,-7 0-22,1 5 0,-3 1-6,-3-1 0,1-7 1,-1-2 20,1-1 1,-1-5 0,1 4-23,-1-4 1,1 0 0,0 2-66,-1 2 1,1 0-791,-1-6 875,8 0 0,3-8 0,7-2 0</inkml:trace>
  <inkml:trace contextRef="#ctx0" brushRef="#br0" timeOffset="45376">21097 1800 7499,'8'-10'-48,"-6"-5"1,4 13-1,-12-4 228,-6 4 0,-3 2-127,-3 0 1,1 0-1,-1 2-110,1 4 0,7-2 0,2 7-53,1 3 1,0 1 49,-6 3 0,7-3 0,10-1 43,2-3 0,8-7 1,-3 4-1,5-2 0,1 0 1,3 0 0,1-6 0,2 0 3,-1 0 1,-2-6 0,-4 0 0,2 0 42,-1-2 1,-5 4 0,-2-7 27,-2-3 1,-3-1-112,-5-3 0,-2 1 0,-3 1-14,-7 5 1,-4-3 0,-1 8 0,-1 0-111,2-1 0,-2 5 0,0-4-270,1 4 447,7 2 0,-6 0 0,7 0 0</inkml:trace>
  <inkml:trace contextRef="#ctx0" brushRef="#br0" timeOffset="45828">21359 1747 7569,'18'0'-572,"-1"0"429,-7 0 1,5 0 290,-3 0 1,3 0 0,3 2-101,-1 4 0,-7-2 0,-2 6 0,-2-1-157,-1 1 0,1-4 0,-6 6 123,0 1 1,0-3-11,0 2 0,0-7 85,0 7 1,-2-8-36,-4 2 0,5-6-93,-5-6 1,4 2 0,2-8 1,0-1 0,0-3 0,2-1 0,4 1-39,5 5 0,5-5 1,1 4-1,1-3 36,-1-3 0,1 7 0,-1-1 0,0 1 61,1 1 0,-1 2 0,1 8 0,-1 0 40,2 0 1,-3 0 0,2 0 8,-1 0 0,-1 2 0,-3 4-26,-1 5 1,-7 5 0,2 1-116,0 1 0,-5-1 0,6 1-182,0-1 1,-6-5 0,6-2 52,-1-3 0,3-1 200,7-6 0,9 8 0,1 2 0</inkml:trace>
  <inkml:trace contextRef="#ctx0" brushRef="#br0" timeOffset="46202">22477 1625 7569,'2'-15'-141,"4"3"9,-5-4 5,7 7 0,-10-3 1,-4 2 58,-4 3 0,-7 1 0,0 6 90,-1 0 1,1 0 0,-1 2 24,1 4 1,5-3 0,3 9-67,1 2 0,2-5 0,6 3-15,0 2 0,0 1 0,2 3 4,4-1 0,2-5 0,5-3 1,-1-1 18,1-4 0,3 4 1,1 0-1,1-1 49,-1 1 0,1 4 1,-1-6-1,1-1 0,-1 3 0,-5-4 0,-2 8-5,-3 1 1,5-3-28,-6 2 1,-2-3 0,-10 5-23,-6-2 0,-11-7 0,-6 5-107,-4-2 1,6-2-1,1-6 1,3 0-14,0 0 1,0 0 0,5 0 135,2 0 0,-3 0 0,2 0 0</inkml:trace>
  <inkml:trace contextRef="#ctx0" brushRef="#br0" timeOffset="46428">22355 1712 7464,'-2'-9'-629,"-4"3"696,-6 4 0,2 2 0,-1 0 0,-3 2-14,-1 4 0,-3-2 0,1 7 0,-1 1-25,1-2 0,-1 5 1,1-5-1,1 2-62,5-1 0,-5-1 0,6 3-312,1-1 1,-5-6-195,8 6 540,1-9 0,12 5 0,3-8 0</inkml:trace>
  <inkml:trace contextRef="#ctx0" brushRef="#br0" timeOffset="46960">22861 1695 7265,'17'0'-673,"1"0"0,-1 0 719,1 0 0,-7 0 0,1-2 0,2-2 82,1-2 1,-3-1 0,0 3-1,-1-4-132,-1-2 1,5 4-1,-3-3 31,4 1 1,-4-6-36,-1 3 1,-7 1-3,2-2 1,-5 7 0,-2-5-8,-5 2 1,-2 0-1,-6 4 1,3-1 58,-3 1 1,4 2 0,-1 2-22,-3 0 0,-1 0 1,-3 0-1,2 0 0,-3 0-11,2 0 0,-1 6 0,1 1 0,-1 1-16,1 0 0,5 6 0,1-3 0,-1 5 0,2 1 1,-3-5 0,5-1 0,0 3 25,0 2 1,3 1 0,5 0-1,0 1-4,0-1 0,0 1 0,0-1 36,0 1 1,0-1 0,2 1 7,3-1 1,0-1 0,6-3 0,4-3 3,-1-2 1,4 3-36,-1-5 1,2 6-1,3-6 1,1 0 38,-2 1 1,0-5 0,-5 4 0,2-4 32,-1-2 0,-5 0 0,-1 0-300,3 0-785,-6 8 984,0-6 0,-8 13 0,0-5 0</inkml:trace>
  <inkml:trace contextRef="#ctx0" brushRef="#br0" timeOffset="41836">16714 2097 7569,'-18'-2'-80,"1"-4"1,-1 4 40,2-4 1,-3 4-1,2 2 1,-1 2 0,1 2-1,1 4 24,5 2 0,-5-5 0,6 7-7,1 2 1,-5 1 0,8 3 115,2-1 1,3 0-199,1 1 1,7-3-1,5-3 95,3-6 0,-3 2 0,0-2 8,1-3 1,3-1-1,1-4 1,1-3 0,-1-7 0,-1 2 0,-3-1 0,-1-3 2,2-2 1,1-1 0,3 0-1,-3-1-6,-3 1 0,1-1 0,-5-1 1,0-3 1,0-1 1,-1-2-1,-3 4 1,2-3-1,-1 3 1,-4 0-1,-1-1 1,0-1 0,0 2 1,-1 3 0,-4 5 0,-1 1 4,2-2 0,-5-1 47,-3-3 1,2 3 120,-1 3-80,7 4 0,-6 8-23,4 0 0,4 8 1,-3 4-27,3 3 0,2 5 0,0 1 0,0 2-18,0-1 0,0-1 1,0 0-1,0 3 1,0-3-14,0-2 1,0-1 0,0-1-19,0 1 0,2-7 1,1 1-1,5 2-345,2 1 1,-4-5 0,3-2 0,1-2 350,0-1 0,1 1 0,7-6 0,-1 0 0</inkml:trace>
  <inkml:trace contextRef="#ctx0" brushRef="#br0" timeOffset="42731">16923 2079 7466,'12'0'-391,"-1"0"1,-5 0 389,6 0 1,0 0-1,5 0-28,0 0 0,1-6 1,-3-1 31,-3-3 0,-2 4 53,-4-6 1,-4 7 70,3-7-57,-3 8 0,-9-4 52,-5 8 1,-4 0-99,-1 0 0,5 6 0,3 2-48,1 2 0,2 1 0,6 7 22,0-1 0,0-5 0,0 0 12,0 1 0,2 1 1,2-1 27,2-1 1,7-2-1,-3 3 1,2-3-18,-1-2 0,-5-1 0,6-3 0,1 2-4,3-2 0,1-2 0,1-2 2,-1 0 0,1-2 0,-1-2 0,1-4-28,-1-1 0,1-1 0,-1-4 1,0 3-4,1-3 1,-1-1 0,-1-3 0,-3 1 0,-1-1 0,-8 1 1,4-1-1,-2 1 28,-1-1 0,1 7 0,-6-1-11,0-1 1,-2 3 20,-4-2 0,-3 8-55,-9-2 0,7 5-60,-1 1 74,8 0 1,-4 1 0,10 3 6,4 2 1,-2 0 0,8-6 0,1 0 7,3 0 1,1 0-1,1 0 39,-1 0 1,1 0 0,1 0 0,2-2-2,3-4 1,-1 4 0,-6-4 0,1 3-22,-1-3 1,1 4 0,-1-4 0,1 4 11,-1 2 1,1-6 0,-1 0-72,1 3 0,-1 1 31,1 2 1,-1 0 15,0 0 1,-7 2 44,-4 3 1,-4-1 0,-2 8-4,0 1 1,0-3 0,0 2 0,-2 1 0,-4 3 1,4-4 0,-4-1 0,4 3-19,2 1 0,-5 3 0,-1-1-22,2 1 1,2-7-1,4-1 1,2 0 40,2-1 1,7-5 0,-1 4-25,3 0 1,3-6-1,-1 4 1,1-4 37,-1-2 1,1-6 0,-1 0 0,1 0-59,-1-2 1,6 4 0,1-5-431,-3 1 0,-2-4 0,-1 5 424,-1-3 0,1-2 0,-1-5 0</inkml:trace>
  <inkml:trace contextRef="#ctx0" brushRef="#br0" timeOffset="40430">14915 2149 6996,'0'-17'-336,"0"5"520,0 0-158,0 8 1,-2-3-20,-4 7 1,-4 0 6,-7 0 0,-1 0 0,1 0 15,-1 0 1,7 0 0,-1 0-1,1 2-9,1 3 1,-4-1-1,6 6 1,-1 0 19,-5-1 1,4 3-1,1 6 1,-1-1-31,0 0 0,5-5 0,-5 0 1,2 1-42,4 3 1,2 1-1,2 1 37,0-1 0,2-1 1,2-3-1,4-3-2,2-2 0,1 3-9,7-5 1,-1 0-1,1-6-2,-1 0 1,1 0 0,-1 0 0,-2-2 4,-3-4 0,4 2 0,-5-5 1,5-1-5,1 0 0,1 5 0,-1-7 1,1 0-1,-1 3 0,1-5 1,-1 6 2,1-1 1,-1 5 6,0-2 1,1 4 0,-1 2 1,1 0 0,-6 0 1,-1 0-66,3 0 1,-7 8-172,-1 3 1,2 5-73,-2 1 0,0 1 302,-6-1 0,0 1 0,0-1 0</inkml:trace>
  <inkml:trace contextRef="#ctx0" brushRef="#br0" timeOffset="40840">15386 2236 7569,'18'0'-531,"-1"0"1,-5-5 479,0-1 0,-3-2 91,3 2 1,-2-2 0,-7-5-4,3 1 0,0 6 73,-6-5 1,0 5 21,0-6 1,-2 8-1,-4-1-57,-5 3 0,1 2 0,-2 0 0,-1 0 6,-3 0 0,5 2 0,-1 3-9,-2 7 0,7 4 1,1 1-155,4 0 0,2-5 1,0 0 10,0 1 0,0 3 1,2-1-119,4-3 0,-3 2 0,9-9-68,2-1 0,1 4 1,3-2 256,-1-2 0,1-2 0,-1-18 0,1-3 0</inkml:trace>
  <inkml:trace contextRef="#ctx0" brushRef="#br0" timeOffset="41277">15718 2149 7154,'12'0'70,"-1"0"1,1 0-10,6 0 0,-7 0 0,-1 2-115,-2 4 1,5 4 69,-1 7 0,-4 0-64,-3 1 0,-3-1 31,-2 1 1,0-6-80,0-1 93,0-7 0,0 2-6,0-12 0,0-4 0,2-5-30,4 3 0,-2-3 0,8 3 9,1-4 1,3-1 0,1 1 0,1 3 19,-1 1 1,1 6-1,-1-3 1,1 1 71,-1 4 0,6-4 0,1 3-31,-3 1 0,-2 2 0,-1 2-9,-1 0 0,1 0 0,-3 2 0,-1 2-10,-3 1 0,-1 9 0,2-2-78,-6 3 1,1-3-1,-1-1-155,-2 3 0,-2 1-87,-2 3 308,0-1 0,0-7 0,0-2 0</inkml:trace>
  <inkml:trace contextRef="#ctx0" brushRef="#br0" timeOffset="56335">140 1905 7569,'2'9'-1168,"2"-5"1011,2-8 1,-2 0 0,-10-5 243,-6 1 1,-3 2-136,-3 6 1,6 0 0,1 0 47,-3 0 0,5 0 0,-3 0 26,-2 0 1,5 0 56,-3 0-56,8 0 3,-4 0 105,8 0-37,0 0 0,8 0 1,4 0-99,3 0 1,-3 0-1,0 0 1,1 0-6,3 0 0,7 0 1,0 0-1,0 0 1,3 0 0,1 0 1,8 0-1,0 0-20,0 0 0,2 0 0,1 0 1,5 0-33,2 0 1,-7 0 0,5 0-1,-2 0 45,0 0 0,7 0 0,-3 0 0,3 0 19,5 0 0,-3 0 1,12 0-1,2-4-12,4-7 1,-8 5-1,8-12 1,-4 5-17,-2 3 1,-3 2 0,3 8 0,0 0 26,0 0 0,0 0 0,4 0 1,-2-2 18,2-3 0,4 3 0,4-2 0,-1 6-1,-5 3 1,2-1 0,-4-8 0,8-1-29,7 1 0,-1 2 0,-1 2 0,-1 0-5,-4 0 0,5 0 0,5 0 0,3 0 9,0 0 0,5 0 0,-9 0 0,4 0 0,1 0 0,-1-6 0,-7 0 0,7 2-4,2 2 1,0 2 0,-3 0-1,-3 0-28,-1 0 0,-1 2 0,5 2 1,-1 2 46,2-2 0,-9-4 0,9-4 1,-1-2 21,-1 2 1,-2 2-1,3 0 1,3-1-33,0-3 0,5 0 1,-5 6-1,-4 0-8,1 0 1,5 0 0,2 0 0,-2 0-4,-2 0 1,-1-2-1,-1-2 1,0-2-5,1 2 0,3 2 0,-2 2 0,-4 0 15,1 0 0,-1 0 0,3 0 1,-1 0-25,0 0 1,-1 0 0,-3 0-1,-3 0 43,-3 0 1,7-5-1,-5-1 1,3 2-8,-1 2 0,-5 2 0,5 0 0,3 0 6,1 0 1,-3 0 0,-1 0-1,3 0-18,1 0 0,-3-2 0,-3-2 1,3-2-47,3 2 0,-7 2 1,9 2-1,-4 0 32,-3 0 1,3-1 0,-5-3 0,0-2 23,-1 2 0,7-4 1,-5 2-1,3 2-6,-1 3 0,-1 1 0,3 0 1,-1 0-26,1 0 1,-3 0-1,3 0 1,1 0 10,-5 0 1,16 0 0,-15 0 0,3 0-6,1 0 1,-3 0-1,5 0 1,-5-2-12,-5-4 0,3 4 0,3-4 0,1 4 38,-1 2 1,-1 0-1,-7 0 1,-2 0-4,1 0 0,1 0 1,-2 0-1,0 0 32,-2 0 0,5 0 0,-7 0 0,4 0-12,-4 0 1,4 0 0,-6 0-1,6 0-16,1 0 1,-5 0 0,8-2 0,-4-2-26,-2-2 1,1 1 0,3 5 0,2 0 27,-3 0 1,5 0 0,-2 0-1,-2 0-12,-3 0 1,1-2 0,2-4 0,2-4-15,-3 0 1,-1 3 0,0 7-1,2 0-5,1 0 0,1 0 0,-6 0 0,2 0-13,3 0 1,-3 0 0,4 0 0,-4 0 15,-3 0 1,3 0 0,2 0-1,2 0-6,-3 0 0,5-2 0,-2-2 0,-3-2 7,-1 2 1,-2 2 0,4 2 0,1 0 0,1 0 0,11 0 0,-11 0 0,6 0-10,-1 0 1,3-6 0,-9-1 0,3-1-8,5 0 1,-2 2 0,9 6 0,-5 0 8,-1 0 0,5 0 1,-7-2-1,3-3-12,2-7 0,7 6 1,-3 4-1,-2 6 35,0 0 0,-7-2 0,9-2 1,-6 0 37,-1 0 1,5 0 0,-6 0 0,5 0-51,-1 0 0,4-2 0,-7-2 0,7-2-18,8 2 1,-8 2 0,1 2 0,-1 0 9,-2 0 0,8 0 1,0 0-1,0-2 3,-4-3 0,-2 3 0,0-4 0,3 4-9,-3 2 1,-2 0-1,0 2 1,1 2-6,-3 2 1,2-1 0,-11-5 0,1 0-7,5 0 1,-3-2-1,-1-3 1,-5-5 12,5 0 1,0 2-1,-1 8 1,-5-1 11,0-5 1,1 4-1,-3-4 1,0 4 40,-4 2 0,-8 0 0,4 0 0,0 0 16,-2 0 0,-2 0 1,-5 0-1,1 0-8,2 0 1,0 0 0,-5 0 0,-1 0-16,1 0 1,5 0 0,0 0 0,-2 0-19,-1 0 1,-1 0 0,2 0-1,2 0-28,-1 0 0,-3 0 1,-2 0-1,1-2 14,-1-4 1,6 4 0,1-4 0,-3 5-6,-2 1 0,4 0 0,1 0 0,-5 0 5,-6 0 1,9 0 0,-5 0-1,2 0-22,1 0 1,3 0-1,2 0 1,1 0 32,-2 0 1,2 0 0,-3 0 0,4 0 3,0 0 1,0-6-1,-4 0 1,4 2-29,1 2 0,-1 2 1,-8 0-1,2 0 14,1 0 1,-13-6 0,9 0-1,-3 3-39,0 1 1,1 2 0,-3 0 0,-3 0 18,-2 0 1,-2 0 0,-7 0 0,1 0 20,0 0 1,-2 0-1,-2-2 1,-2-2 30,2-2 1,1 0 0,-1 6 0,-4 0-11,-2 0 0,4 0 0,-6 0 1,-1 0-11,-3 0 0,-1 0 1,-1 0-1,0 0-16,1 0 0,-1 0 0,1 0-103,-1 0 0,1 0 94,0 0 195,-9 0 1,-3 0-1,-12 0-3,-6 0 0,-3 0 42,-3 0 1,1 0-92,-1 0-263,1 0-337,7 0-252,2 0 509,8 0 0,0-8 0,-1-5 0,-5-9 211,-6-7 0,-11-11 0,-3-5 0</inkml:trace>
  <inkml:trace contextRef="#ctx0" brushRef="#br0" timeOffset="62613">140 3459 6424,'-12'-6'0,"3"2"-36,1 6 1,-6 4 0,3 6 0,-5-7 321,-1-3 1,5 4-357,0 0-109,9 0 158,-5-6 0,10 0 0,4 0-9,5 0 1,5 6 0,1-1 0,1-1 20,-1-2 1,1-2 0,-1 0-1,2 0 9,5 0 1,-3 0-1,6 0 1,0 0 9,1 0 1,1 0 0,9 0 0,5 0-3,4 0 0,-1 0 1,-11 0-1,2 0-6,4 0 1,-2 0-1,7 0 1,3 0-13,1 0 1,8-2-1,6-2 1,6-1-19,-6 1 0,0 2 0,-3 0 0,-1-2 32,0-2 1,6 0-1,-4 6 1,2 0-17,0 0 1,4 0 0,4 0-1,-2-2 10,3-3 0,-3 3 0,8-4 0,-1 4 12,5 2 0,-5 0 1,1-2-1,0-2-10,3-2 0,3 0 0,-3 6 0,-3 0 12,-1 0 0,-3 0 0,8 0 1,-1 0 11,-1 0 0,5 0 0,-1 0 0,3 0-26,0 0 1,4-1 0,-7-3 0,7-2-8,8 2 1,-4 2-1,-2 2 1,-4 0 3,-1 0 1,5 0 0,2 0-1,0 0 1,0 0 1,-8-2-1,-3-2 1,1-2 0,1 2 1,11 3 0,-10 1 0,2 0 19,1 0 0,-3 0 0,0 0 0,1 0 0,-1 0 0,0 0 0,0 0 1,1 0-9,-1 0 1,0-6 0,1 0 0,-1 2 40,0 2 1,7 2 0,-1 0 0,-2 0-27,-2 0 0,-2-2 1,3-2-1,3-2-47,6 3 0,-4 1 0,0 2 0,0 0 23,4 0 1,-48-1 0,-1 0-1,49-3 1,-4-2-7,0 2 1,0 2 0,4 2-1,-4 0-2,0 0 1,-5 0 0,5-2 0,-2-2 7,0-2 0,0 1 0,-6 5 0,1 0 3,-1 0 1,0-2 0,1-2 0,1-2-9,4 2 0,-9-4 0,5 3 0,-2 1-2,-1 2 0,7 2 0,-8 0 0,4 0 5,-3 0 0,5 0 0,-8 0 1,1 0-1,1 0 0,-1 0 0,-1 0 0,-3 0 9,-3 0 0,7 0 1,-3 0-1,3 0-12,-3 0 1,6 0 0,-1 0 0,3 0-15,-4 0 0,9 0 0,-7 0 0,2 0 13,0 0 1,-1-2 0,-1-2 0,0-2 14,1 2 1,-1 2 0,-2 2-1,-1 0 13,-3 0 1,-5-2-1,6-2 1,1-1-5,2 1 0,-5 2 0,-1 2 0,1 0-5,2 0 0,5-2 0,-10-2 0,1-2-2,0 2 1,5 2 0,-1 2-1,-1-2 24,-5-3 1,13 3-1,-7-4 1,3 4-33,-2 2 0,3 0 1,-3 0-1,5 0 0,-1 0 0,12 0 0,-8 0 0,6-2-16,2-4 1,-4 4-1,-45-1 1,1 0 0,0 1-1,1 0 2,-2-1 0,1 1 0,1 1 0,1 0 1,0-2-1,0 0 0,0 2 0,-1 0-3,3 1 0,-1 0 0,43-2 0,-47 0 0,1-2 0,44-7-8,-2-5 0,6 6 0,-4 4 0,0 5 40,0 1 1,2 0 0,-8 0 0,-1-2-9,3-4 1,-4 4 0,6-4 0,-2 4-3,-5 2 0,7 0 0,0 2 1,-4 2 16,-5 2 0,7 0 0,-5-6 0,3 0-10,6 0 1,-14-6 0,16 0-1,-3 2-14,-5 2 0,6 2 0,-2 0 0,-2 0-10,-2 0 0,5 0 1,-1 0-1,0 0-17,2 0 1,-6 0 0,4 0-1,-5 0 15,-7 0 1,5 0 0,-5 0 0,3 0 7,-3 0 1,2-6-1,-5 0 1,3 3 1,1 1 0,-8 0 0,1-2-5,5-2 1,2-2 0,-1 4 0,-3-1-1,-3 1 4,1 2 1,6 2 0,-7 0 0,1 0 3,2 0 0,-5 0 0,7 0 0,-3 0-11,-3 0 0,6-6 1,1 0-1,3 2-6,-3 2 1,8 2 0,-5 0-1,-1 0 9,3 0 1,-7 0-1,3-2 1,-1-2-5,-1-1 1,-1-3 0,-3 4 0,5-2 4,-3 2 0,4 2 1,-9 2-1,-1-2 3,2-3 0,7 3 1,-1-4-1,0 2 13,-5-2 0,-3-4 0,-2-9 0,0-2-11,0-3 1,-2-5 0,-2 4 0,-4 0 0,-2 0 0,-2 3 0,-6 9 0,1 3-1,-1 2 0,-1 2 0,-3 6 0,0 0 6,-1 0 0,-2 0 0,-1 0 0,-1 0 2,-4 0 0,-2 8 1,0 2-1,1 0-5,3-5 1,0 3 0,-6 0 0,-2 0-5,-4-1 1,2 1-1,-8-4 1,-1 2 1,-3-2 1,-1 3 0,-1-1 12,0-2 1,-1 0 68,-4 2 0,1-2 52,-6 7 1,-2 1-1,-7 4 96,-4-5 28,4 5-328,-6-7-412,8 1-239,0-2 516,-7-8 1,5-2-1,-6-4 204,0-5 0,-2-5 0,-7-1 0</inkml:trace>
  <inkml:trace contextRef="#ctx0" brushRef="#br0" timeOffset="69782">7196 2463 7569,'-16'-17'-69,"4"0"0,-3-7 0,3 1-91,-3 2 1,-3 1 0,1 3 0,-1-1 0,1 1 66,-1-1 0,7 3 0,-1 1 4,-1 3 0,-3 1 0,0-4 89,5 3 0,-5-1 0,7-5 0</inkml:trace>
  <inkml:trace contextRef="#ctx0" brushRef="#br0" timeOffset="71510">5868 1992 7405,'18'0'-592,"-1"0"0,-7-8 882,-4-3-440,-4 3 178,-2-8 58,0 14-83,0-5-290,0 7 244,0 0-70,0 7 0,0 3 1,0 7 118,0 1 0,0-6 0,0-1 0,2 1 42,3-2 0,-3 5 1,4-3-1,-4 5-1,-2 6 0,0-3 0,0 3 0,0-2-25,0 3 0,0-3 0,0 8 0,0 2-33,0 2 0,-6 2 0,0 2 0,3 2 8,1 2 1,2 5-1,0-3 1,0 2-42,0 3 1,2 1 0,1-1 0,3-1 18,-2 1 1,-2 3 0,-2 1-1,0 0 31,0 1 1,0-1 0,0 1 0,0 1 13,0 4 1,0 2 0,0 4-1,2-4-5,4 1 0,-4-1 0,4 6 0,-4-2-9,-2 2 0,0 7 0,0 5 0,2-2-35,3-4 0,3 7 0,4-7 1,-6 6-14,-4 5 0,-2-2 1,1-3-1,3-6 39,2 2 0,0 7 0,-6 8 0,0-5 15,0-5 1,0 7 0,0-1 0,0 8 5,0 4 1,0-5 0,0 3 0,0-4 41,0-4 1,2 4 0,2-9 0,2 3-52,-2 3 0,-3 5 1,-1 0-1,0-2-47,0-2 0,0-1 0,0 1 0,0 2 51,0 2 1,0 0 0,2-3 0,2-1-45,2-2 0,-3-36 0,0-1 0,-1 41 0,2 1 40,2 1 0,-1 0 1,-5-2-1,0 2-32,0-2 1,2-1 0,2-3-1,2-2 33,-2-3 1,-2 7 0,-2-4-1,0 1 40,0-1 1,0 10-1,2-7 1,2-1-78,1-4 1,13 7-1,-6-3 1,-5 2 29,-3 2 0,-3-37 1,-2-1-1,1 40 0,2 2 11,4 2 1,-4-5 0,6 5-1,-2-2-46,-1-4 0,1 6 1,-6 0-1,0 0 63,0-4 1,2-2-1,2 1 1,2 1-40,-2-2 0,-2-2 1,0-2-1,1 1-9,3-1 0,2 0 1,-4 1-1,2-1 21,-2 0 1,3-1-1,-1-3 1,-2 1-19,-2 5 0,-2-4 0,0 6 0,0-7 13,0-6 1,0 9 0,0-13 0,0 3 8,0-1 1,0 0 0,2-5 0,2-3-6,2 0 1,-1 8 0,-5 3 0,0-1-7,0-8 0,0 0 1,0-6-1,2 2 9,4-2 1,-4-2-1,4-4 1,-4 4 15,-2 0 1,0 3 0,0-5 0,2-6-56,4-6 0,-4 3 0,3-5 0,-3 3 23,-2-3 0,0 3 0,0-8 1,0-2 8,0-3 0,0-1 1,0 0-1,0-2 5,0-4 0,0 4 0,2-5 0,2-1-4,2-4 1,0 2-1,-6-2 1,0-1-5,0-3 1,0-1-1,0-1 7,0 1 0,0-7 134,0 1 2,0-8-106,0 4-69,0-8-32,0 0 0,8 0-75,3 0 0,5 0 143,1 0 0,9 0 0,1 0 0</inkml:trace>
  <inkml:trace contextRef="#ctx0" brushRef="#br0" timeOffset="79916">10095 2429 7118,'-18'-8'0,"1"-4"0,-1-1-210,1 1 0,-1-2 0,1 7 1,-1-1-1,1 0 0,-1 4 200,1 2 1,0-4-1,-1 1 0,1 1 0,-1-4 0,1 2 5,-1 2 1,7-4 0,-1 1 4,-2-3 0,-1-2 0,-3-5 0</inkml:trace>
  <inkml:trace contextRef="#ctx0" brushRef="#br0" timeOffset="81413">9501 2044 7569,'8'10'-439,"-6"-2"103,5-8 361,-7 0-403,0 0 1,0 8 368,0 3 1,0 5-1,0 1 23,0 1 1,0-1-1,0 1 1,2-1 3,4 0 0,-4 1 1,4 1-1,-4 5-13,-2 5 0,0 11 1,0 7-1,0 4-9,0 1 1,0 0 0,2 1 0,2-1-17,1 0 1,1 14 0,-6 2 0,0 0 13,0-2 1,0 4-1,0 8 1,0 1-25,0 5 0,0-1 0,2 3 0,2-1 50,2 4 0,0 0 0,-4-5 0,2-5-33,1-1 1,1 17 0,-6-4-1,0 1 7,0-1 0,6-6 0,0 14 1,-2-2-18,-2-6 0,-2-40 1,0-1-1,0 41 1,2 5 22,3-3 0,3-4 0,4 0 0,-6 4 15,-4 6 0,-1-4 0,3 2 1,2-2 2,-2-1 1,-3-42 0,0 0 0,1 40 0,2 3 2,2-2 1,-3-43 0,-1 1 0,0-1-1,-2 1 1,4 48-16,2-2 0,-3-46 1,0 0-1,-2 0 1,0-1-1,1 2 1,0-1-35,4 46 1,5-6 0,-5 1-1,0 1 33,2 0 1,-7-39-1,0 1 1,6 40-1,-1 4-7,-3-48 0,0 1 1,5 43-1,-4 2 1,1 0 10,-1 2 0,-3-47 0,0 0 0,1 43 0,2 1 6,2-1 0,0 4 0,-4-6 0,2 0-2,1 2 0,3-6 0,-4 8 1,2-2-8,-2-2 1,5 5 0,1-17 0,0 2 27,-4-1 1,-2 13 0,-1-6-1,3 1-37,-2 3 1,0-6-1,0 4 1,2-5-35,-2-5 0,-2 1 1,-2 5-1,1-2-8,5-3 0,-4 3 1,4-3-1,-4 1 87,-2-1 1,2-7-1,2-7 1,2-2-61,-2 0 0,3 6 1,-1-6-1,-2 4 88,-2 0 1,0 7-1,2-11 1,2 0-40,-3 2 1,1 0 0,0 2 0,2-2-86,-2-4 1,-2 4 0,0-4 0,2 2 37,1-2 0,3 2 1,-4-6-1,2 2 6,-2 4 1,4-6-1,-1 0 1,1-1-3,0-1 1,-2 8 0,-6-4 0,2-1 2,3-2 0,-3 1 0,4-1 0,-4-3 2,-2-2 1,0-3 0,0-3 0,0-1 19,0 1 1,2-3-1,2-1 1,2-1 19,-2-4 1,0-2-1,-1-2 1,3 0-23,-2 0 1,-2 0 0,-2-1 0,2 1-6,4 0 0,-4 6 0,4 0 1,-4-4-4,-2-6 1,0 6 0,0-6 0,0 0-12,0 2 1,0-2 0,0 0 0,1-2 6,5 2 1,-4 6 0,4 0 0,-2-4-12,2 0 1,-4-2-1,4 0 1,-5-4 7,-1-2 0,0 4 0,0-5 0,0-3 6,0-2 0,0-1 0,0-1 0,0 0 45,0 1 1,0 0-43,0-1 0,0 1 11,0-1 0,0-5 28,0-1 140,0-7 192,0 4-445,0-8-544,0 0 500,0 8 0,2-4 0,2 7 0,2 3 113,-2 1 0,-2 3 0,-2-1 0</inkml:trace>
  <inkml:trace contextRef="#ctx0" brushRef="#br0" timeOffset="85804">14094 2132 7569,'15'-2'-313,"-3"-4"1,-6-6-1,-4-3-567,-2-3 880,0 1 0,0-1 30,0 1 0,0 5 0,0 1 0,0-3 128,0-2 1,0-1-1,0 0 0,0-1 1,0-1-250,0-5 1,0-1 0,0-4 0,0 6 90,0 3 0,0 9 0,0-1 0,0-2 74,0-1 1,0 3-1,0 1 1,-2-1 24,-4 2 155,4-5-143,-6 13 56,8-6-704,0 8 347,0 0 1,0 8 195,0 3 1,0 1 0,0 4 0,0 3-20,0 0 1,6 3 0,0 1 0,-2 6 24,-2 4 1,-2 10 0,0 3 0,0 5-12,0 1 1,0 3-1,0 1 1,0 2-23,0-2 1,0 6 0,0 3-1,0 2 17,0 3 1,0-2-1,0 0 1,0 0 8,0 4 0,6-6 1,1-6-1,1 0-35,0 4 1,-2 12 0,-6 3 0,0-1 36,0-8 0,0 9 0,0-5 0,0 0 5,0 2 1,0 1 0,0 3 0,2 5-11,4-1 1,-5 3 0,7-8 0,-2 1 24,0-4 1,0 7 0,-6 1-1,2-1-19,3 2 0,-3 1 1,4 1-1,-4-2 5,-2-3 1,0 9 0,2-5 0,2-1-2,2-2 0,0 9 0,-4 5 0,1-4-25,3 0 1,0 4-1,-4-2 1,2 0-1,2 0 0,5-2 1,-3-3-1,0 1-11,0 2 0,-5-42 0,0 1 0,-3 45 0,0-2 24,0 4 0,7 0 0,3 0 0,0-4 46,-5 0 0,-3 0 0,-1-45 0,-2 1 0,1 46-60,0-2 0,3-43 0,0 1 1,0-3-1,0 1 0,1 48-20,-2-2 0,4-2 0,0-4 0,-1 2 36,3-2 0,-4 2 0,8-1 0,-1-5 57,-1-2 1,-2 10-1,-8-9 1,0 3-21,0 6 0,0-9 0,2 13 1,2-8-21,1-4 1,1 6 0,-6 0 0,2-1-43,4-3 0,-4 0 0,4 2 0,-4 0-39,-2-5 1,0-5 0,2-5 0,2 2 36,1-5 0,3 17 0,-4-11 0,2 3 60,-2-5 1,-2 3-1,0-1 1,1 3-77,3-1 0,1-7 0,-7 4 0,1-3 55,5 1 1,-4 0-1,4-4 1,-3-1-24,3-1 1,-2 2-1,6-12 1,-2 2-6,-4 4 1,-3 2 0,1 2 0,2-2 50,2-4 0,0 4 0,-6-6 0,0 2-45,0 0 0,0-2 1,2 4-1,2-2-5,2 2 1,-1-4 0,-5 2 0,2 0 3,4-2 0,-4 6 1,4-6-1,-4-1-17,-2-9 1,0 4 0,0-9-1,2-2 28,4-1 0,-4-5 0,3 6 0,-1-3 21,2-3 0,-4-2 0,4-2 0,-4 0-22,-2 0 1,0 0 0,0-2-1,0-2 14,0-2 1,0-2-1,0 4 1,0-4 2,0-2 0,0-1 0,0-7 0,0 1-3,0-1 1,0-5-1,2-1 1,2 3 31,1 1 0,1-3 0,-6 0 2,0 1 1,0 3 0,0 1-8,0 1 0,0-7 1,0 1-42,0 2 1,0 1-1,0 3 1,0-1-22,0 1 0,4-1 1,4 1-5,4-1 1,1 0 0,-9 1 16,2-1 1,0 1-1,-6-1 1,0 1 12,0-1 0,0 3 0,0 1 0,0 2 6,0-1 1,0-3 0,0-2 0,0 1-23,0-1 1,0 7-1,0-1-86,0-2 1,0-7 126,0-2 1,2-9 229,3 3-61,-3-4 0,6 0-137,-8 4 0,0-2-122,0 7 0,0-5 0,0 6-95,0 2 1,0 1-321,0 3 72,0-9 402,0 7 0,0-7 0,0 9 0</inkml:trace>
  <inkml:trace contextRef="#ctx0" brushRef="#br0" timeOffset="92101">18530 1782 7569,'17'0'54,"-7"0"-464,-2 0-244,-8 0 533,0 0 0,0 8 114,0 4 0,0-2 1,0 1-8,0 3 0,0 1 1,0 3-1,0 1 4,0 4 0,0-3 0,0 5 0,0-2-15,0 1 1,0 5 0,2-6 0,2 0 5,1 3 0,1 1 0,-6 10 0,0 1 23,0 3 0,0 2 1,0-2-1,0 5 5,0 5 0,0 1 1,0 0-1,2-1-17,4-5 0,-2 11 0,6-5 0,-3 4 0,-3 5 1,-2 1 0,-2 8 0,0-3-5,0-3 0,0 4 1,0-2-1,0 4 58,0 0 1,0 10-1,0-11 1,0 3-40,0 0 1,0 6 0,0 3 0,0 3 5,0-3 0,0 10 0,0-5 1,2-5-60,4-9 0,-4 4 1,5-5-1,-6 7 40,-1 6 1,0-5 0,0 3 0,0-1 27,0-1 0,0 5 0,0-5 0,0 1-21,0 1 0,0-1 0,0 4 1,2-1-2,3-3 1,3-5 0,4 6 0,-6-1 39,-4-1 1,-2 9 0,0-4-1,0 3-34,0 3 0,0-2 1,0-4-1,2-1-2,3-1 0,-3 3 0,6-7 0,-2 9 18,0 1 0,0 0 0,-6-2 0,0 1-77,0-1 0,0 0 0,3-1 0,5-3 49,4-1 1,-1-1-1,-11 9 1,0-1 32,0-2 1,2 4 0,2-7 0,2 3 21,-2 0 1,-2 5 0,-2-9 0,0 6-63,0 4 1,6-1 0,0-9-1,-3-1 20,-1 1 1,0 4 0,2 5-1,2 1-47,-2-2 0,-2 4 0,-2-2 0,2 0 53,4 2 0,-3-5 0,7 5 0,0-2-13,1 0 0,-9 6 1,4-6-1,-4-2-30,-2-1 0,0 7 0,0 0 1,0-4 21,0 0 0,0 4 1,0-4-1,3-2 74,2-2 0,-3 3 1,4 1-1,-4 0-58,-2-10 1,0 1 0,2-5 0,1 5-47,3 3 0,6-5 0,-6 9 0,-2-6 13,-2-1 1,-2 11 0,0-8 0,0 0 49,0-3 1,2 1 0,1-5 0,5 1-4,2 1 0,-6-1 0,4 5 0,-3-5-24,1-5 0,0-2 1,-6 1-1,2 3 4,4-4 1,-4 7 0,4-11 0,-5 0-44,-1-4 0,0 0 1,0-8-1,0-2 35,0-1 0,0-5 0,0-1 0,0-3 20,0 2 1,0 1 0,0-2 0,0-5-11,0 1 1,0-4 0,0 6-1,0-5-22,0-7 1,0 2 0,0-8-1,0 3 56,0-1 1,0-8-57,0 2 1,6-3-1,0-3 40,-2 1 1,-2-1 0,-2 1 23,0-1 1,0-5-28,0-1 0,0 1-38,0 5 0,0-5-13,0 0 0,2-7-59,4 7 1,-4 0-3,3 5 1,-2-5 92,-3 0 0,0-1 0,0 7 0</inkml:trace>
  <inkml:trace contextRef="#ctx0" brushRef="#br0" timeOffset="110847">3214 4315 7482,'-10'-8'175,"4"6"-152,12-4 0,-2 4 0,8 2 0,-1 2 0,1 2 0,-1 4 0,3 0 0,0 1 0,-1 1 78,-1 4 0,1-1 1,9 1-1,1-3-37,-2 3 1,1 0-117,1-3 1,-4 5 0,5-5 0,-3 3 18,2-2 0,-3 3 1,3-5-1,-4 1-83,-1 1 0,-1-6 0,1 4 1,-1-3-173,1-3 1,-1 6-124,1 2 1,-7 1 410,1-1 0,-8 3 0,4-5 0</inkml:trace>
  <inkml:trace contextRef="#ctx0" brushRef="#br0" timeOffset="111339">3580 4245 7569,'10'-12'-584,"-4"1"1,-4 5 859,-2-6 42,0 8-200,0-4 0,-2 8-50,-4 0 0,2 6 0,-5 2 0,-1 0-19,0 0 0,6 5 1,-3-1-1,1 3 4,0 3 0,-6-1 0,4 1 1,-1-1-9,-5 1 0,4-1 1,1 1-1,-1-1-41,0 0 0,1 7 1,-5-1-1,4-2-1,3-1 0,-7 3 0,4 0 0,1 1-4,3 1 0,-2-6 0,0 5-27,-1-5 1,3 4 8,-6 1 1,8-1-37,-2-6 0,4-5-687,2 0 742,0-9 0,0 13 0,0-6 0</inkml:trace>
  <inkml:trace contextRef="#ctx0" brushRef="#br0" timeOffset="113243">2969 6079 7259,'12'0'-243,"-1"0"339,3 0 0,-4 0 1,1 0-56,3 0 0,2 0 0,1 0 0,0 0 0,1 0-5,-1 0 0,1 1 0,-1 3 0,1 2-27,-1-2 0,1 4 1,-1-2-1,1-1-211,-1 3 1,-5-4 0,-1 6 21,3-2 0,1 3 0,1-3-213,-4 2 393,3-6 0,-5 11 0,7-5 0</inkml:trace>
  <inkml:trace contextRef="#ctx0" brushRef="#br0" timeOffset="113536">3528 5956 7345,'-12'8'0,"3"4"30,1 3 0,-6 3 0,5-1 1,-3 3 31,0 3 0,1-2 0,-5 8 0,3 0 5,1-1 1,6 3 0,-5-6-1,-1 2-32,2 4 0,-3-4 1,5 0-1,-2 1-4,-3-1 1,3-6 0,0 4 0,2-1-113,5-1 1,-5 0 0,0-5 0,0-1-154,0 1 0,1 3 0,3-2 1,-2-3 233,2-1 0,-6 1 0,1 1 0</inkml:trace>
  <inkml:trace contextRef="#ctx0" brushRef="#br0" timeOffset="114506">2742 7650 7079,'12'0'52,"-1"0"-45,3 0 0,-4 0 1,1-2-1,3-1 0,1-3-1,3 2 1,-1 0 0,3 0-1,1-2-6,2 2 0,7-3 0,-5 1 0,0 2-15,0 2 0,6-4 0,-4 0 0,1 2 12,-5 2 1,-4 2 0,-1 0-10,-1 0 0,1 2-28,-1 4 1,-7-2 0,-4 8 41,-4 1 1,-2 3-1,-2 1 19,-4 1 0,2-1 0,-8 3 1,1 1-14,1 2 0,-6 6 1,5-3-1,-3-1-4,3 0 0,-5 6 0,4-4 0,-3 2-2,-3 1 0,7-7 0,1 4 0,0 0 1,1 0 0,3-5 1,-4 1-1,2-4 29,5-1 0,1-1 0,2 1 6,0-1 1,0 1-1,0-1 57,0 1 0,2-7-64,3 1 1,-1-8 0,8 2-28,1-4 0,3-2 1,1 0-1,1 0 6,-1 0 1,7 0 0,1 0-1,0 0-60,0 0 0,1 0 0,-5 0 0,2 0-68,-1 0 0,3 0 1,-2 0-1,-2 0 42,-1 0 0,-3 0 1,1 0-142,-1 0 1,-1 1 0,-3 3-42,-1 2 258,-8 0 0,4-6 0,-8 0 0</inkml:trace>
  <inkml:trace contextRef="#ctx0" brushRef="#br0" timeOffset="114819">3039 8157 7416,'18'0'-976,"-1"0"1046,0 0 0,1-6 0,-1 0 123,1 2 1,-1 2-1,1 0 1,-1-1-122,1-3 0,5 0 0,0 4 0,-1-2-43,-3-2 1,-2 0-1,1 6 1,-1 0-46,1 0 1,1 0 0,3 0 0,1 0 15,-2 0 0,-1-7 0,-3-3 0</inkml:trace>
  <inkml:trace contextRef="#ctx0" brushRef="#br0" timeOffset="115997">2917 9903 7569,'10'0'-185,"-3"8"5,-7 4 1,2-5 0,2 1 0,2 0 242,-2 4 0,-2-3 38,-2 3 1,2-2 152,4 1-221,-5 5 154,7-14-130,-8 5 1,0-8 0,2-5-20,4-6 0,-4-3 0,4-3 1,-4 1-25,-2-1 1,5 1 0,3-1 0,0-1-59,0-4 1,0 3 0,-5-3 0,5 3-14,2 3 1,-4-2 0,3-3 0,1-1 22,0 2 0,0 1 0,3 3 0,-1-1-8,1 1 1,-3 1 0,2 3 71,1 1 1,-3 2 0,2-1-4,1 5 1,-3 4-1,2 2 1,-7 0 5,7 0 0,0 6 0,5 2 0,-1 1-25,-5 5 0,5 1 0,-5 3 1,5-1-9,1 1 0,1-1 0,-1 1 0,1-1-13,-1 1 0,1-1 1,-1 1-1,-1-1-39,-5 0 1,3 1-1,-6-1 1,-1 1-131,1-1 1,4 1 0,-4-1 108,1 1 1,-5-1 0,4-1 0,-2-3-429,0-1 501,-1-8 0,-12 11 0,-3-5 0</inkml:trace>
  <inkml:trace contextRef="#ctx0" brushRef="#br0" timeOffset="116185">3126 9991 7569,'-9'-10'-614,"1"0"580,8 4 1,8 2-1,3-5 1,5 1-56,1 4 0,3 2 0,3 2 0,4-2 28,0-4 0,12 4 0,-4-3 0,4 3 61,4 2 0,-7-8 0,7-2 0</inkml:trace>
  <inkml:trace contextRef="#ctx0" brushRef="#br0" timeOffset="116915">3039 11562 6640,'12'-6'181,"-1"1"-42,-7-1 1,6 6 0,-4 2 0,3 4-59,1 5 1,-2 5 0,-8 1 0,2 1-52,4-1 0,-4 3 1,3 1-1,-3 2-94,-2-1 0,0-3 0,0-2 1,0 1-110,0-1 0,0 1 0,0-1 24,0 1 1,-7-1-72,-5 1 0,2-9 0,-1-3 220,-3-4 0,-1-2 0,-3 0 0</inkml:trace>
  <inkml:trace contextRef="#ctx0" brushRef="#br0" timeOffset="117502">2969 11632 7569,'10'-17'-360,"-4"-1"260,-4 1 0,3-1 0,3 1 66,2-1 1,-4 7-1,5-1 59,3-1 1,3 3-1,5-2 1,1 1 0,0-1-7,3 0 0,-1 6 0,6-3 1,-2 1 40,2 4 1,-4 2 0,2 2 0,0 0-22,-1 0 0,3 0 1,-8 0-1,0 0-59,2 0 0,-7 8 0,1 2 0,-5 1-49,-1 1 1,-3 0 0,0 5-1,-2 0-6,-4 1 1,-3-1 0,-1 1 0,-1-1 17,-5 1 0,2-1 0,-8 1 0,-1-1 56,-3 1 0,-1-3 0,-3-1 1,-1-3-1,-2 3 0,-1-4 1,7-1-1,-1-1 1,1-4 0,-1 4 24,1-2-38,7-1 1,10-5 0,12 0 10,3 0 1,3-5 0,-1-1 57,1 2 1,-1 2 0,1 2 38,-1 0 0,1 0 0,-1 0-52,1 0 0,-1 8 0,1 1 0,-3 3-46,-3 0 0,3-6 1,-5 5-1,2 3 4,-1 1 1,-5 3-1,4-1 1,-3 1-10,-3-1 1,-2 1 0,-2-1-40,0 1 1,-2-1-1,-3 0 1,-7 1 0,-4-1 31,-1 1 1,-1-1-1,1 1 1,-2-1 31,-5 1 1,3-7 0,-6 1 0,0 0 69,-1-3 0,5 7 1,-6-6-1,0-1-19,2-3 1,-6 2-1,6-2 1,-1-2-34,5-3 0,-2-1 0,2 0-14,1 0 0,11-1-243,5-5 0,4 2 0,2-8 0,2-1 223,4-3 0,3-1 0,9-1 0</inkml:trace>
  <inkml:trace contextRef="#ctx0" brushRef="#br0" timeOffset="118348">3633 13186 7569,'11'-1'-1114,"1"-5"1034,-8-4 1,4-2 0,-10 3 136,-4 1 1,2 2 0,-8 6 10,-1 0 1,-3 0 0,-3 0-37,-4 0 0,3 0 0,-3 2 0,4 2 49,1 2 1,-5 7-1,-2-3 1,-1 2-29,1-1 0,2 1 0,5 5 1,1-1-42,-1-4 0,1 3 0,0-3 1,1 3 25,4 3 0,-1-1 0,7 1-15,2-1 0,2 1 1,2-1-1,0 1 49,0-1 1,2 0 0,4 1-28,6-1 0,1 1 0,1-1 0,-3 1-16,3-1 0,1-5 0,3 0 0,-1-1-7,1-1 1,-1 3-1,1-7 1,-1-2 13,1-2 0,-1-2 0,3 0 0,1 0 6,2 0 1,1 0 0,-7 0 0,0 0-7,1 0 1,1-2 0,3-2 0,1-3 0,-2-3 0,-1 4 1,-3-4-1,1 3-18,-1 3 1,1-4-1,-1 2 1,-1 0-20,-5-2 0,5 7 0,-5-5-130,5 4 1,-4 2-966,-1 0 1095,1-8 0,-2 5 0,-3-4 0</inkml:trace>
  <inkml:trace contextRef="#ctx0" brushRef="#br0" timeOffset="121223">7056 4140 7569,'-18'0'-220,"1"0"0,-1 0 0,1 0 145,0 0 0,5 0 0,2-2 0,0-2 186,1-2 1,5-1 67,-2 1 1,4-4-2,2-7 1,0 5-131,0 0 1,8 8 0,4-1-44,3 3 0,3-4 0,-1 0 0,2 2 0,3 2 18,1 2 0,0 0 0,-5 0 1,-1 0-31,1 0 0,-1 0 0,1 0-15,-1 0 0,-1 2 0,-5 4-24,-5 6 0,-4-3 0,-2 3 1,0 2 5,0 1 0,-2 1 0,-4-3 0,-5-1 15,-5 1 1,-7 1 0,0 0 0,1-3 18,3 3 0,-5-4 0,1-1 1,4 1 10,5 0 0,-1-6 0,5 3-68,0 1 51,3-6 0,8 6 0,5-8 9,6 0 0,-2 0 0,1 0 0,3 0 0,1 0 0,9 0 1,-1 0-1,-2 0 11,-1 0 0,-3 0 0,1 0-4,-1 0 0,-5 6 1,-3 1-1,1 1-3,0 0 0,-6 5 0,2-1 5,-5 4 1,-1 1 0,0 1 48,0-1 1,-1-1-1,-3-3 1,-4-1-8,-2 1 0,0-3 1,-3 0-1,1-1 7,-1 1 1,-3-4-1,-3 4 1,-3-3-28,-1-3 1,-2-2 0,4 0-1,-5 2-8,-1 2 0,4 0 1,-4-6-1,1 0-17,5 0 1,2 0 0,1 0-1,1-2-72,-1-4 0,7 4 0,1-6 8,2 0 1,2 5 0,6-9-311,0-2 0,0 5 0,2-3-127,4-2 498,4-1 0,15-3 0,2 1 0</inkml:trace>
  <inkml:trace contextRef="#ctx0" brushRef="#br0" timeOffset="121607">7562 4105 6676,'-17'0'-84,"-1"0"191,1 0 1,5 0 0,3 2-1,-1 4-20,0 5 0,4 1 0,-3 4-30,1 3 0,2 8 0,6-3 0,0-3-8,0-2 1,2-3 0,4-3 0,5-1-6,5 2 1,1-1-1,1 1 1,-1-5-16,1-1 0,1 4 0,3-6 0,3-2 3,2-2 0,-4-2 0,6 0 1,0 0-42,-1 0 1,5-2 0,-4-4 34,4-6 1,-6-3 0,-4-3 0,-3 1 0,-5-1 24,-3 1 0,1-1 0,-7 1 0,-2-1-41,-2 1 1,-4-6 0,-4-1 0,-5 3-151,-5 2 0,-9 7 0,-4 2 0,-4 2-582,-2 5 722,0 1 0,-8 9 0,-1 3 0</inkml:trace>
  <inkml:trace contextRef="#ctx0" brushRef="#br0" timeOffset="122499">6741 5921 7608,'0'18'148,"0"-7"0,0 1-136,0 2 1,0 1-1,0 3 1,0-1-5,0 1 1,0-1-1,2 1 1,2-1-34,2 0 1,8 1-1,-3-3 1,5-1-4,1-2 0,1-3 0,-1 3 0,1-4-4,-1 0 0,1-7 0,-1 5-19,1-4 1,-1-2-1,1 0 1,-1 0-1,0-2 29,1-4 1,-1-1-1,-1-7 1,-3 3 1,-1-3 0,-6-2 0,6-1 0,-1-1 26,-1 1 0,-2 0 0,-8-1 123,0 1 1,0 5 60,0 0-146,0 8 0,-2-3-24,-4 7 0,-2 2 1,-3 3-1,5 7 3,4 4 1,-4-5-1,0 1 1,2 1-45,2 3 0,2 1 1,0 3-1,0 1-135,0 3 0,0-1 0,2-6 1,2 1-31,2-1 1,6 1-1,-5-3 1,1-1-41,0-3 1,5-1 225,-1 2 0,11 3 0,5-5 0</inkml:trace>
  <inkml:trace contextRef="#ctx0" brushRef="#br0" timeOffset="122930">7650 6061 7452,'9'-8'-509,"-1"4"343,-8-7 1,-2 7 242,-4-2 0,-3 4 0,-7 4 1,4 4 0,-1-2 0,5 7-33,-2 3 1,7 2 0,-3 1-43,4 0 1,2-5-1,0 0 16,0 1 0,2 1 1,4 0 7,5-3 0,11-1 1,1 1-1,-2-3 2,-1 0 0,3-6 0,2 6 0,0-2 6,1-1 0,3 3 1,-4-4-1,0 2-7,0-2 1,1 3 0,-7 1-1,0 0 4,-3 0 1,-3 5 0,5-1-15,-1 4 1,-7 1-1,-2 0-4,0 1 0,-6-1 0,3 1-15,-3-1 0,-8 1 1,-1-1-1,-3 1-16,-4-1 0,-1-5 1,-3-3-1,1 1-46,0 0 1,-1-4 0,-1 3 0,-3-1-2,-1-4 1,0 4 0,5-2-281,1-2 0,-1-3 0,1-1-312,-1 0 656,1-7 0,-1-3 0,1-7 0</inkml:trace>
  <inkml:trace contextRef="#ctx0" brushRef="#br0" timeOffset="123094">7702 6148 7569,'12'-11'-173,"-3"-1"1,1 0 0,0 1 210,3-1 0,3 6 0,1-3 0,1 1-28,-1 4 0,1-4 1,1 2-1,4 3-146,7 1 1,-3 2 135,2 0 0,0-8 0,6-2 0</inkml:trace>
  <inkml:trace contextRef="#ctx0" brushRef="#br0" timeOffset="123790">6969 7825 7569,'-12'0'0,"0"0"-280,-1 0 0,-3 0 210,-1 0 1,5 2 46,0 4 1,1-2 0,-7 5 75,1-1 0,7 6 0,2-5 5,1 1 0,5 6 12,-4-5 1,4-1 0,4 0-38,4-3 0,-2 5 0,7-6 1,3-2-19,1-2 1,3 4 0,-1-1 11,1-1 0,-1 0 0,1 0 0,-1 2 2,1-2 1,-1-2-1,0 0 1,1 1-23,-1 3 0,1 0 1,-3-4-1,-1 2-41,-2 2 1,-7 7-55,7-1 1,-8 3 68,2 3 1,-6-1 0,-6-1 0,-4-2 8,1-3 1,-7-7 0,2 4 0,-5-2 6,-4-1 0,-2 7 1,3-6-1,-3 0-60,-2 1 0,3-5 0,-3 4 0,2-2-172,4 2 1,-1-4-37,-1 4 1,4-4 270,-5-2 0,5-8 0,2-2 0</inkml:trace>
  <inkml:trace contextRef="#ctx0" brushRef="#br0" timeOffset="123999">6776 7877 7569,'8'-9'-214,"-6"1"217,14 8 1,-7 0-1,9 0-6,-1 0 0,3 0 0,1 0 0,2 0-41,-1 0 1,-1 0-1,0 0 1,3 0-40,-3 0 0,4 0 1,0 0-1,1 0-45,-1 0 1,4-2 0,-4-2 127,2-2 0,2 0 0,6 6 0</inkml:trace>
  <inkml:trace contextRef="#ctx0" brushRef="#br0" timeOffset="124359">7702 7825 7315,'-12'0'-536,"1"0"1,-3 0 641,-1 0 1,-3 8 0,1 1 0,-1 3-54,1 0 1,-1-1-1,1 7 1,1-1 9,5 1 1,-5-1-1,6 3 37,1 3-73,1-4 1,2 12 0,0-7 72,2-3-186,3 6 128,1-7 4,0 5-11,7-8-17,-5 1 0,14-1 1,-5 1-1,7-1-8,5 1 0,-2-9 0,9-3 0,-1-2 30,-2 2 0,6-4 0,-4 4-47,4-4 1,-4-4 45,0-4-36,0-4 14,-2-7 0,4-1 28,-7 1 126,-1-1-73,-5 1 0,-3-1-27,-3 1-35,3-8-12,-13 5 0,6-7-112,-8 4 133,0 3-151,-8-5 0,-2 2 1,-7 1-1,-2 5 0,-5 5-908,-5 5 1014,-4 1 0,-9 6 0,-3 0 0</inkml:trace>
  <inkml:trace contextRef="#ctx0" brushRef="#br0" timeOffset="126395">7073 9606 7136,'6'-11'-614,"0"-1"0,6 6 711,-7-5 0,1 5 1,-4-4-7,4 2 0,-4 1 423,4 1-455,-4 4 1,-10-6 0,-4 8-54,-3 0 0,-3 0 0,1 0 0,-1 0 43,1 0 0,-1 2 1,-1 2-1,-2 4 2,-3 1 1,-5-3 0,4 6-1,0 1-11,0 3 0,1 1 1,7 1-1,-1-1-21,1 1 1,-1-1 0,3 3 0,1 1-43,3 2 0,7 2 0,-4-3 1,2 1 2,0-2 1,1-1-1,5-3 1,2 1 1,3-1 1,-1 1 0,8-1-1,2-1 12,1-5 1,2-3-1,1-6 1,-1 2 4,1 2 1,1 0 0,3-6-1,1-2-13,-2-4 1,4 2 0,1-8 0,-1 1 2,0 1 0,-2-6 1,-5 5 104,-1-5 1,-7-1-85,-4-1 0,-6 3 0,-6 1-6,-6 3 1,-3 7 0,-3-2 0,-1 2-23,-4-2 1,1 4 0,-5-4-1,0 4-115,0 2 0,4 0 0,-5 0 0,3 2-97,4 4 1,1-2 0,5 8-326,3 1 555,5 3 0,-1 1 0,-2 1 0</inkml:trace>
  <inkml:trace contextRef="#ctx0" brushRef="#br0" timeOffset="126987">7562 9711 7569,'10'0'-350,"-2"0"1,-10 0 337,-4 0 0,-4 0 1,-7 0 99,-1 0 1,1 0 52,-1 0-19,1 0 1,1-2-108,5-4 0,5-3-38,12-9 1,4 7-1,7 1 1,0 0 15,1 0 0,-1 5 1,3-5-1,1 0-14,2 1 0,8 5 1,-3-2-1,-1 4 38,-4 2 0,2 0 0,-1 0 0,-3 0-7,-2 0 1,-1 8 0,-3 3-45,-3 5 1,-2 1 0,-6 1-1,1-1 29,-1 1 1,-4 5 0,-4 0 0,-3-1-27,-3-3 1,-2-2 0,-5 3 0,-1-1 26,1-1 1,-6 7 0,-1-11-1,1-1 49,-2 3 0,5-1 1,-3 1-1,6-3-14,5-1 0,-4 0-29,5 5 0,3 0-1,2 1 1,6-8 51,6-5 0,4-3 1,7-2-1,1 0 22,-1 0 0,6 0 0,3 0 0,-1-2 38,0-3 1,4 1-1,-4-6 1,3 2-47,3 4 0,0-3 1,0 1-1,-4 2-126,-2 2 0,4 2 1,-4 0-1,3 0 59,3 0 0,2 0 0,2 0 0</inkml:trace>
  <inkml:trace contextRef="#ctx0" brushRef="#br0" timeOffset="127911">6934 11230 6594,'-6'12'0,"0"0"0,-6-6 0,5 3-175,-3-1 0,0 0 197,-1-2 92,-5-4 0,8 7 3,-3-3 0,1-4 15,4 4 0,4-2 201,-4 2-36,4-4-210,2 5 0,8-7 0,4 0-79,3 0 0,3 0 0,1 0 0,2 0-29,3 0 1,5 0 0,-4 0 0,0 0-8,1 0 1,3 0-1,-4 0 1,0 0-5,0 0 0,1 0 0,-5 0 22,2 0 1,0 0 0,-5 0-11,-1 0 8,-7 0 1,-2 2 32,-8 4 1,0-2 0,0 8 11,0 1 1,-8 3 0,-4 1-26,-3 1 1,-1-1-1,3-1 1,1-3 6,-1-1 0,3-1 1,0 7-1,2-1-8,5 1 1,-5-1-1,2 3-86,2 3 1,2 2 0,2 4 23,0-5 0,0-5 1,0-2-1,2 1-109,4-1 1,-4-5 0,6-2-619,-1-2 782,3-3 0,15 3 0,2 2 0</inkml:trace>
  <inkml:trace contextRef="#ctx0" brushRef="#br0" timeOffset="128382">7719 11335 6695,'-9'18'49,"3"-1"0,-2 1 0,2-1 0,2 1 16,3-1 0,1-5 0,0-1 0,0 3-20,0 1 1,5-3 0,3-2-1,2-2-12,3-5 1,-3 5-1,2-2 1,1-2-20,3-2 0,1-2 0,1 0 10,-1 0 1,1 6 0,1-1 0,2-1-10,3-2 0,-1-2 1,-5 0-1,-1 0-24,0 0 0,1 0 1,-1 0-1,1 0 12,-1 0 1,1 2 0,-1 2 16,1 2 0,-1 6 1,1-7-1,-3 1-10,-3 2 0,1 2 1,-7 7-18,-2 1 1,4-7 0,-2 1 0,-2 2 9,-3 1 1,-2 1-1,-3-3 1,-4-1-27,-2 1 1,-1-3-1,-7 0 1,1-2 3,-1-5 1,1 5 0,-1-2-32,1-2 0,-1 0 1,1 0-1,-1 1-150,1-1 0,-1-2 1,1-2-1,0 0-117,-1 0 1,1-2 316,-1-3 0,1-5 0,-1-8 0</inkml:trace>
  <inkml:trace contextRef="#ctx0" brushRef="#br0" timeOffset="128597">7754 11388 7569,'10'-8'-99,"0"4"-8,-4-8 142,3 9 1,9-11 0,-1 8 0,1 2 21,-1 2 1,3-4 0,3 1 0,4-1-111,0-2 0,6 6 0,-4-4 0,4 4-220,2 2 1,0 0 272,0 0 0,8-7 0,1-3 0</inkml:trace>
  <inkml:trace contextRef="#ctx0" brushRef="#br0" timeOffset="129512">7405 13204 7471,'0'-10'-178,"-2"2"0,-4 8 276,-5 0 1,1 0-1,-2 0-78,-1 0 1,-3 6 0,-1 2 0,-1 2 14,1 3 0,-1 3 0,1 1 1,-1 1-27,1-1 0,0 3 0,-1 1 1,1 2 5,-1-1 1,7 3 0,1-2 0,2-1-62,4-3 0,2-2 0,2 1 1,0-1 6,0 1 0,2-3 1,4-1 32,6-2 0,3-7 0,5 5 0,1-2 2,2-4 0,0-2 0,-3-2 0,1 0-2,3 0 1,-1-2-1,-4-2 1,1-4 26,-3-2 0,8 5 1,-11-5-1,-2 0 87,-3 0 1,3-1-71,-6-7 1,0 1-75,-6-1 0,-8 7 0,-4 1 0,-3 2-24,-3 4 1,1 2 0,-3 2 0,-1 0-18,-2 0 1,-6 0 0,5 0 0,3 2-51,1 4 1,3 2-1,0 6 1,-1-3-505,1 3 631,7 1 0,2 3 0,8-1 0</inkml:trace>
  <inkml:trace contextRef="#ctx0" brushRef="#br0" timeOffset="129949">8069 13414 7436,'17'-18'-419,"-5"3"1,-2 1 360,-3 2 1,-1 6 226,-6-5 0,-2 7-77,-4-2 0,3 4 1,-9 2-37,-2 0 1,5 2-1,-3 2 1,-2 4-22,-1 1 1,3 3 0,2 6 0,1-1-44,-1 1 0,6-1 0,-2 0 0,4 1-4,2-1 0,0 1 0,0-1 0,0 1 24,0-1 1,8-1-1,4-3 1,3-1 0,9-2 0,-1 1 0,0-5 21,2-4 1,-3-2 0,7 0 0,0 0-22,-2 0 1,6-6-1,-6-1 1,2-3 24,1-4 0,-9-1 0,2-3 0,-3 1 16,-3-1 0,-1 1 1,-5-1-1,-5 1-22,-4-1 1,-2 1 0,0 0 0,-2 1-51,-4 4 0,-9-3 0,-11 5 0,1-2-150,0 1 1,-12 7 0,2-2 0,-2 4-268,0 2 1,-3 0 434,-1 0 0,-8 8 0,5 2 0</inkml:trace>
  <inkml:trace contextRef="#ctx0" brushRef="#br0" timeOffset="134599">10828 2795 6594,'12'-6'-128,"-1"1"0,-5-1-43,6 6 1,-8-2 0,4-2 164,-1-2 0,3 0-6,7 6 0,-5-2 33,0-3 1,-6 3 0,3-6-10,-1 0 1,0 6-1,-2-4 0,-4 2 528,3-1-228,-3 3-207,-2-6 0,-6 6 0,-1-2 63,-3-2 0,4 0-121,-5 6 1,5 0-1,-6 0-12,-1 0 0,3 2 0,-2 2 0,1 4-49,1 2 0,-6 3 0,7 9 1,-3 1-21,0-2 0,6 5 0,-3-1 0,1 0 36,4 0 1,2 0-1,2-3 1,2 1-98,4-2 1,4-3 0,7-5-1,1-1-13,-1 2 1,1-7-1,-1 1 1,2-2 41,5 0 0,-5 0 1,6-6 65,1 0 0,-7-8 0,6-2 0</inkml:trace>
  <inkml:trace contextRef="#ctx0" brushRef="#br0" timeOffset="135079">11387 2690 7569,'10'0'-899,"-3"0"0,-5 0 1064,4 0 1,-4-1 272,4-5-105,-4 4-179,-2-6 1,2 8-124,4 0 1,-4 8 0,3 3-13,-3 5 1,-7 1 0,-1 1 0,2-1-15,2 1 0,2-1 0,0 1 15,0-1 1,0 1 0,0-1-16,0 1 1,2-3 0,4-1 8,5-3 0,-1-7 1,2 2-1,1-4 18,3-2 1,7 0 0,2 0-15,2 0 0,-3 0 0,3 0 0,0 0 0,-2 0-14,1 0 0,-3 0 0,-4 0 0,3 0-215,1 0 0,0 0 0,-5 0 0,-1 0-454,1 0 665,-1 0 0,0 0 0,1 0 0</inkml:trace>
  <inkml:trace contextRef="#ctx0" brushRef="#br0" timeOffset="135567">12260 2848 6103,'-10'-8'150,"-5"6"-109,3-4 0,3-2 1,-3 3 80,-2 1 0,-1 2 1,-3 2-65,1 0 0,-1 0 1,-1 0-1,-2 0 13,-3 0 1,1 6-1,6 1-56,-1 3 0,1 0 1,1 3-8,5-1 0,3 0-50,8 5 1,0-5 26,0-1 0,8-7 0,3 2 0,5-4 12,1-2 1,3 0 0,1-2-1,2-2 21,-1-2 1,-3-5-1,-2 5 1,1 0 12,-1-2 0,1 6 209,-1-3-182,-7 3-298,-2 2 0,-6 2 83,4 3 1,-4-1-1,3 8-9,-3 1 0,6-3 1,4 0 59,3-2 1,3-3 105,-1-5 0,1 8 0,-1 2 0</inkml:trace>
  <inkml:trace contextRef="#ctx0" brushRef="#br0" timeOffset="135812">12487 2830 7446,'0'-17'-606,"0"-1"649,0 9 1,2 1 0,2 10-26,2 4 0,0-3 1,-6 9-1,0 2-45,0 1 1,0 3-121,0-1 105,0 1 0,0-7 0,2-1 0,2 0 0,1-1 1,1-3-266,-6 6 1,2-8 306,4 2 0,-4-5 0,6-1 0</inkml:trace>
  <inkml:trace contextRef="#ctx0" brushRef="#br0" timeOffset="136403">12662 2813 7428,'-18'0'-303,"7"2"0,-1 2 1,0 3 318,3 3 1,-5-4-1,6 5 1,1 3 22,-1 2 1,2-5 0,6 1 0,0 1-39,0 3 0,2 1 1,4 1 0,4-6 1,9-3-1,2-1 9,3-4 1,5-2 0,-4-2 0,0 0-122,0 0 1,4-2 0,-3-2 0,-1-4 27,0-1 0,4 3 1,-5-6-1,-3 0 38,-2 3 1,-1-7 0,-3 5 0,-1-5 96,-2-1 1,-9-1-1,3 1 19,-4-1 0,-4 3 0,-2 1 67,-1 2 0,-9 3-19,2-3 1,-3 4-93,-3 8 1,1 2-42,-1 4 0,9-2 0,3 8 0,4 1 25,2 3 0,2 1 0,2 1-32,2-1 1,7 1 0,-3-1 18,0 1 1,3-7 0,-5-1-33,2-2 0,1 3-18,7-5 0,-1 0 17,1-6 0,-3-2 0,-1-4 32,-3-5 0,-5 1 0,4-2 46,-2-1 0,3 3 0,-3 0 10,2 2 0,-4 3-33,5 5 1,-5 0-1,4 2-8,-2 3 0,3-1 0,-3 6 0,0 0-78,-1-1 0,1-3 0,-4 6 65,2 1 0,7 3 0,-3 1 0</inkml:trace>
  <inkml:trace contextRef="#ctx0" brushRef="#br0" timeOffset="137558">11038 4070 6323,'-18'0'-261,"1"0"391,-1 0 1,1-2-36,-1-4 0,9 3-62,3-9 0,4 0-41,2-5 1,8 5 0,3 2 48,5 3 0,1-5 0,1 6 19,-1 2 1,1 2 0,-1 2-42,1 0 1,-1 0 0,1 0 0,-1 0-31,0 0 0,1 0 0,-3 2-15,-3 4 0,-2-2 1,-6 8-1,2 1 0,-1 3 0,-7 1 0,-1 1 20,-3-1 1,-8 1-1,2-1 1,-3-1 2,-3-5 1,1 5 0,0-5 0,-1 5 22,1 1 1,1-5-1,3-2 1,3-1 4,2 1 0,-4-4 91,7 6-82,-1-8 0,8 3-14,4-7 0,3 0 1,9 0-1,-1 0 3,1 0 0,-1-2 0,1-2 0,-1-1-5,0 1 0,1 0 0,-1 0 0,1-2-46,-1 2 0,1 2 0,-1 2-96,1 0 1,-1 0 0,1 0-83,-1 0 0,1 0 1,-1 0-118,1 0 323,-1 0 0,0 0 0,1 0 0</inkml:trace>
  <inkml:trace contextRef="#ctx0" brushRef="#br0" timeOffset="138062">11684 3948 6244,'0'-10'393,"0"4"-373,0 12 0,-2 4 1,-2 7-9,-2 1 0,0-7 1,6 1 26,0 2 1,0-5 0,0 3-15,0 2 1,0-5 0,2 1 0,4-2 1,-2-2 0,8-6-13,1 0 1,3 0 0,1 0 0,1 0-2,-1 0 1,1 0-1,-1 0 1,1 0 2,-1 0 0,1 0 0,-1 0 1,0 0-1,1 0 1,-1 0 0,1 0-1,-1 0 1,1 0 0,-1 0 0,1 2-17,-1 3 0,1 3 0,-3 6-9,-3-3 1,1 1 0,-7 5 0,-2 1-3,-2-1 0,-2-5 0,0 0 0,0 1 8,0 3 0,0-5 1,0 1-1,-2 0 19,-4-3 0,-3 7 0,-9-4-10,1 3 1,-7 1-1,1-3 1,2-3-54,1-2 1,3-1 0,-3-3 0,-1 2-49,-2-2 1,0 0 0,5 0 0,1 2 19,-1-2 1,1-3 0,-1-1-531,1 0 605,7 0 0,-5-7 0,5-3 0</inkml:trace>
  <inkml:trace contextRef="#ctx0" brushRef="#br0" timeOffset="138279">11719 3965 7569,'-10'-7'-491,"2"3"0,10-6 507,4 2 0,4-3 0,7 5 0,3 2-56,3 2 1,2-4 0,8 0 0,0 2-119,4 3 0,13-5 158,-3 0 0,15-8 0,-8 5 0</inkml:trace>
  <inkml:trace contextRef="#ctx0" brushRef="#br0" timeOffset="139086">10898 5817 7569,'12'0'-620,"-3"2"757,-1 3 1,-2-1 0,-6 8-86,0 1 1,-2 3 0,-2 1 1,-2 1 0,0-6 1,5-1-1,-3 3-58,-2 1 1,0 3 0,6-1 28,0 1 0,6-7 1,2-1-1,1 0 38,5-1 1,1-5-1,3 4-45,-1 0 1,1-6 0,-1 4 0,3-4-48,3-2 1,-4 0-1,5 0 1,-3 0-48,2 0 0,-1 0 0,5 0 0,-2 0-125,-4 0 1,5 0 0,-3-2-1,0-2-11,2-2 1,-5 0 0,3 6 0,-5-2 211,-7-4 0,5-3 0,-7-9 0</inkml:trace>
  <inkml:trace contextRef="#ctx0" brushRef="#br0" timeOffset="139335">11335 5869 7291,'-12'2'-119,"0"4"0,8-2 1,-3 5-1,1 1 178,0 0 1,-2-1-1,4 5 1,-1-2-45,1 1 0,2 3 0,2 1 3,0 1 1,0-1 0,0 1 0,0-1-66,0 1 0,6-1 0,-1 0 0,1-1-133,2-4 0,-6 3 0,6-3 38,-1 3 0,3 1 0,8-5 142,-1-5 0,1 4 0,-1 0 0</inkml:trace>
  <inkml:trace contextRef="#ctx0" brushRef="#br0" timeOffset="139696">11876 5921 6322,'-17'0'113,"5"6"1,0 2-44,-1 2 0,5-5 1,0 5-1,2 0-6,0 0 0,1 1 1,5 7 9,0-1 0,0 1 1,0-1-44,0 1 1,7-1 0,5-1-4,4-5 1,1 3-1,1-8 1,-1-3-11,0-1 0,1-2 0,1 0 0,3-2-12,1-3 0,6 1 1,-4-8-1,1 0 14,-1 3 1,4-13 0,-6 5 9,-2-2 0,-3-1 1,-6 3-1,-7-1-94,-3 1 1,-2-1 0,-2 3 0,-5 1-128,-11 3 0,-1 7 0,-10-2 0,-4 4-33,-6 2 224,2 0 0,-13 0 0,5 0 0</inkml:trace>
  <inkml:trace contextRef="#ctx0" brushRef="#br0" timeOffset="140565">10863 7615 7569,'-8'10'-695,"6"-2"244,-5-8 480,7 0 85,0 0-44,7 0 1,3-6-27,8 0 0,-1 0 0,0 6 1,1 0-1,-1 0 0,1 0 0,-1 0-32,1 0 1,-1 0-1,1 2-52,-1 4 0,-5-2 0,-1 8 0,1 1 27,-2 3 0,-2-5 0,-8 1 1,0 2-56,0 1 0,-2 3 0,-4-1 59,-6 1 0,2-1 1,-1 1-1,-3-1 12,-1 0 0,-3-1 0,-1-2 0,-3-3 4,-1 3 0,0 1 0,5 1 1,-1-3-2,-4-1 0,9-2 0,-3 3 12,1-1 1,8-6 54,3 5-32,3-7 0,4 4 0,3-8 1,7 0 1,-2 0-1,1 0 10,3 0 0,2 0 0,1 0 0,0 0-13,1 0 0,-1 0 0,1 0-35,-1 0 0,1 0 0,-1 0 0,1 0-27,-1 0 0,1 0 1,-1 0-1,1 0-102,-1 0 1,0 0 0,1 0-174,-1 0 0,1 0-84,-1 0 382,1 0 0,-1 0 0,1 0 0</inkml:trace>
  <inkml:trace contextRef="#ctx0" brushRef="#br0" timeOffset="140978">11754 7615 7569,'-8'10'-210,"-4"-4"0,-3 2 0,-3-1 0,1 1 0,-1 2 257,1 0 0,1-5 1,3 7-1,1 2-6,-1 1 1,5 3-1,0-1 1,2 1-15,0-1 0,1 2 0,5 3-30,0 1 1,7 0 0,3-5 0,2-3 27,-1-3 0,3 2 0,7-9 0,3 1 10,-3 2 0,4-6 1,0 4-1,3-4-4,3-2 0,2-6 0,2-2 1,-1-2 24,1-3 0,-2-3 0,-2-1 0,-3-1 53,-3 1 0,2-1 0,-8 1 1,-5 0-56,-4-1 0,1-5 1,-7-1-56,-6 3 1,-6 2 0,-11 1-1,-4 3-170,-6 3 1,-4-1 0,-6 7 0,-4 4 170,-3 6 0,-16 5 0,7 9 0</inkml:trace>
  <inkml:trace contextRef="#ctx0" brushRef="#br0" timeOffset="141921">11055 9519 7569,'12'0'-675,"-1"0"0,-5 0 680,6 0 0,-6-8 34,5-3 0,-7 1 0,4 0 1,-2 0-4,0 1 1,-1 3-13,-5-6 0,-5 7 1,-3-5-1,-2 2 16,-3 4 1,-3 2 0,-1 2-16,-1 0 1,1 0 0,-1 0 0,1 0-12,-1 0 0,1 0 0,1 2-23,5 4 1,-3-2 20,8 8 0,0-7 1,8 5-1,2 0 8,2-1 1,8-3-1,-3 4 1,3 0 9,-2-1 0,3-3 0,-3 4 0,3 0-12,3-1 0,-1-5 0,1 4 1,-1-2 17,1 0 1,-1 7-45,0-1 0,-1 3 0,-2 1 0,-5-3-21,-1-1 1,-2 0 0,-6 5-3,0 1 1,0-7 0,-2 1 1,-4 2 0,2-1 0,-7-1 11,-3-6 0,-2 1 0,-1-1 0,0-2 0,-1-2-2,1-2 1,-1 0 0,1 0 8,-1 0 0,1 0 1,-1 0 47,1 0 0,5-6 0,2-2 0,3-1-35,3-5 0,2-1 1,4-3-1,4 1 1,5-1 0,5 1 1,1-1-1,1 1-29,-1-1 1,3 3 0,1 1 0,2 3-52,-1-3 0,3 0 0,0 1 0,0 1-65,1-1 0,-3 3 0,-4 0 142,4 2 0,-3-13 0,5 2 0</inkml:trace>
  <inkml:trace contextRef="#ctx0" brushRef="#br0" timeOffset="142275">11754 9344 7210,'-2'10'-875,"-4"-2"993,-6 0 1,-1 1 0,-1 9-1,4-1-29,3 1 1,-1-1-1,4 1 1,-2-1-42,2 1 0,2-1 0,2 0-58,0 1 0,6-1 0,2-1 1,2-2 43,3-3 1,3-7 0,1 2 0,1-4-6,-1-2 0,6 0 0,3 0 0,1 0-12,4 0 1,0-8 0,0-4 0,-4-3 45,-2-3 1,5 1 0,-7-1 0,-2 1-4,-1 0 1,-5-1 0,-3-1-85,-6-5 0,-5 5 0,-2-4 1,-7 5-235,-10 7 0,-7 3 0,-12 8 0,-4 0 258,-5 0 0,-12 15 0,-4 5 0</inkml:trace>
  <inkml:trace contextRef="#ctx0" brushRef="#br0" timeOffset="143283">11125 11161 7356,'10'-8'-967,"-3"-2"796,-7-7 547,0 7-310,0 2-44,-7 8 0,5 2 1,-4 4 64,4 6 0,2-3-59,0 3 0,0-6 0,2 4-28,4-3 1,-2 1 30,7-2 0,1-4 0,5 4-8,1-4 0,-6-2 0,-1 0 1,3 0 8,1 0 1,-3 0 0,0 0 0,1 2-21,3 3 0,1-3 0,1 4 1,-1-4 1,-5 0-1,-1 2 1,1 4 5,-2 1 1,-1-3-1,-5 6-50,2 1 1,0 3-1,-6 1 11,0 1 1,0-7-1,-2 1-48,-4 2 0,-4-1 0,-7 1 0,0-4-57,-1-3 0,-5 5 0,-1-6 0,3 0 26,2 1 0,-1-5 99,-3 4 0,4-4 0,-7-2 0</inkml:trace>
  <inkml:trace contextRef="#ctx0" brushRef="#br0" timeOffset="143458">11247 11126 7412,'12'-6'-222,"0"0"0,-1-2 0,7 4 83,-1-1 1,1-7-1,-1 6 203,1 2 0,5 0 1,2 0-1,0-1 1,2 1-89,1 2 0,-7 2 1,4 0-1,-2 0-461,1 0 485,-1 0 0,2 0 0,2 0 0</inkml:trace>
  <inkml:trace contextRef="#ctx0" brushRef="#br0" timeOffset="143813">12190 11108 6948,'-17'2'-146,"-1"2"1,1 4 217,-1 2 1,1-5-1,0 7 1,-1 0 6,1-3 1,1 7 0,4-4-1,5 3 18,-1 2 0,6 1 0,-4-1-74,4 1 1,8-1 0,2-1-1,2-3 43,3-1 0,5-8 1,3 4-1,4-2-65,2-1 1,2 1-1,8-8 1,2-2-3,2-1 0,5-9 0,-3 2 0,0-3 39,-1-3 1,-1 1 0,-6-1 0,0 1 2,0-1 0,-10 1 1,-5 0-1,-9-1-38,-3 1 1,-2-1 0,-6 1-1,-2 1-162,-4 5 0,-11-3 1,-12 8-1,-6 2-441,-6 2 600,-4 2 0,-15 8 0,-2 2 0</inkml:trace>
  <inkml:trace contextRef="#ctx0" brushRef="#br0" timeOffset="144813">11195 13221 7569,'10'10'-1280,"-3"0"1283,-7-4 1,-2-4 98,-3 3 0,1-5-62,-8-5 0,8 1 0,-2-8-11,4-2 0,2 5-14,0-3 0,2 0-17,4-5 1,4 2-1,7 3 25,1 6 0,-7 4 1,1 2-1,2 0 9,1 0 1,-3 0 0,-1 0-17,3 0 0,2 0-15,1 0 1,-5 6 0,-3 2-5,-1 1 0,-2 3 0,-6 5 0,0 1-2,0-1 0,-6 1 0,-2-1 0,-1 1 0,-5-1 0,-1 1 0,-3-1 0,1-1-8,-1-5 0,-5 5 0,0-6 0,1 1-3,3 1 1,1-2 0,1 1 16,-1-5 54,1 4 8,7-8 0,4 5 6,12-7 1,4-5 0,7-1 0,1 0 15,-1-2 0,3 6 0,1-4 0,2 5-51,-1 1 0,3-6 1,-2 0-1,1 2-74,1 2 1,-6 2 0,5 0 0,-5 0 22,-2 0 0,1 0 1,-1 0-411,1 0 1,-1 0-263,1 0 689,-9 0 0,7-8 0,-6-1 0</inkml:trace>
  <inkml:trace contextRef="#ctx0" brushRef="#br0" timeOffset="145192">11893 13134 7569,'0'-10'-339,"0"3"0,-7 7 0,-5 2 406,-3 3 1,-1 5 0,2 8 0,5-1-24,1 0 0,-4 3 1,6 1-1,3 3-1,1-3 1,2-2 0,0-1 0,0-1 19,0 1 1,2-1-1,3-1-10,7-5 1,4 3-1,1-8 1,2-2-42,5-2 0,-3-2 0,6 0 0,0 0-10,1 0 1,-1-2 0,4-2 0,-2-4 23,2-2 0,-6-1 1,-2-9-1,-3-1 4,-3-2 1,-1-1 0,-3 5 0,-3-2 15,-2-3 0,-2-1 0,-8 4 1,-6-3-68,-9 3 0,-3 2 0,-9 1 1,-2 3-156,-2 3 0,-8-2 1,-3 9-1,-3 1-287,-1 2 463,-7 2 0,11 0 0,-9 0 0</inkml:trace>
  <inkml:trace contextRef="#ctx0" brushRef="#br0" timeOffset="146641">15334 3808 7496,'2'-11'-289,"4"-1"397,-4 8-40,5-4 1,-7 16 0,0 4-117,0 3 1,0 3-1,0-1 1,0 1 13,0-1 0,0 1 1,0-1-1,2 0-17,4 1 0,-4-1 0,6 1 19,0-1 0,-5 1-11,9-1 1,-6-1-44,6-5 96,-9-3 1,3-10-8,-12-4 0,5-3 1,-7-9-2,0 1 1,0-7 0,-3 1 0,5 2 0,4 1 0,2 3 0,0-2 0,0-3 19,0-1 1,0 0 0,2 5 0,4 1 0,5-1 0,-1 3 0,2 1 1,1 3-19,3-3 0,1 0 0,1 1 1,-1 3 20,1 2 0,1-3 0,2 5 0,5 0 5,1-2 0,0 6 0,2-4 0,-4 5-14,0 1 1,-5 0 0,3 0 0,-3 0 5,-3 0 1,0 0-1,1 0 1,-1 1-9,1 5 1,-7-2 0,-1 8 0,0-1-26,0-1 1,-5 6 0,5-5-22,-2 5 1,-2-4-125,-6-1 87,0 1 77,0-2 0,-2-3-6,-4-7 1,2 0 0,-6-2 0,3-3-11,3-7 0,2 2 0,2-1-13,0-3 1,0-2 0,2-1 0,4 1 1,5 5 0,-1-5 0,2 7 0,1-3 39,3 0 1,1 8 0,1-3 19,-1-1 0,0 6 0,1-4 1,-1 4-11,1 2 1,-1 0 0,1 0 0,-1 0 21,1 0 0,5 0 0,0 0 0,-1 0 51,-3 0 1,-1 6 0,-1 2 0,0 1-15,1 5 0,-1 2 0,2 1 1,-5 0-40,-2 1 1,2 5 0,-7 1-1,1-1-47,0 2 1,-2 0-1,-6 6 1,0-2-212,0 2 0,0-3 0,0 1 0,0 2 207,0 2 0,0 2 0,0 0 0</inkml:trace>
  <inkml:trace contextRef="#ctx0" brushRef="#br0" timeOffset="147342">15369 5852 7965,'10'7'-36,"-3"5"0,-1 3 22,0 3 0,0-1 1,-4 1-1,2 1-11,1 5 0,7-3 0,-6 8 0,-2 0-51,-2-2 0,4 4 0,-1-7 0,-1-1 34,-2 2 0,-2-6 0,0 5 0,0-5-212,0-1 1,-2-3 0,-2-1 0,-3-5 253,-3-1 0,6-2 0,-12 2 0,7 2 0</inkml:trace>
  <inkml:trace contextRef="#ctx0" brushRef="#br0" timeOffset="147618">15299 5869 7569,'0'-12'-119,"0"1"0,2 5 1,2-6-1,4 1 115,1 1 0,-3-4 0,6 7 1,3-1 83,7 0 0,-3 0 1,6 4-1,-1-1-49,-1 1 1,8-4 0,-2 2-1,2 2-13,-2 2 0,4 0 0,-4-2 0,2-1-116,-2 1 0,4 2 0,-5 2 0,1 0-45,0 0 0,-8 0 1,2 0-1,-3 0-111,-3 0 1,1 2 253,-1 4 0,-7 3 0,-2 9 0</inkml:trace>
  <inkml:trace contextRef="#ctx0" brushRef="#br0" timeOffset="147838">15526 6044 7569,'8'9'-568,"-6"-1"1,7-8 722,-3 0 1,-2 0 0,8 0-83,1 0 1,3 0 0,1 0-1,1 0-48,-1 0 1,7 0 0,1 0-1,0 0-115,0 0 0,4 0 1,-3 0-1,1 0 90,4 0 0,2-8 0,2-1 0</inkml:trace>
  <inkml:trace contextRef="#ctx0" brushRef="#br0" timeOffset="149017">15439 7738 6810,'0'17'112,"0"1"0,0-1 0,0 1-75,0-1 0,0 0 0,0 1 0,0-1-44,0 1 1,0-1 0,0 1 0,0-1-18,0 1 1,0-1 0,0 1 24,0-1 1,0-5-399,0-1 351,0-7 0,-6-4 0,0-11 20,2-5 0,-4-1 0,3-1 1,1 1 2,2-1 0,2-1 0,0-3 0,0-3-5,0-2 0,0 4 1,0-4-1,0-1 10,0 1 1,8 6-1,3-2 1,5 3 73,1 3 0,1-1 0,-1 3 15,1 3 0,-1-1 0,0 7 1,1 2-36,-1 2 1,1 2 0,-3 2-1,-1 2 11,-2 2 1,-1 7 0,5-1-1,-3 1-44,-1-1 1,-6 4-1,4-5 1,-1 5-5,1 1 0,-6 1 0,4-1-4,-1 1 1,-3-1-1,6 1 8,-2-1 0,-1-2 1,-3-1-139,2-2-103,0-8 203,-6 3 0,0-9 0,2-1 0,4-3 1,-4-8 0,5 2 0,0-3 13,-2-2 0,3-1 0,-2 1 0,3-1 1,3 3 36,0 3 1,-3-4 0,5 5 21,-2-5 0,-1-1 1,7 1 84,-1 5 1,1-3-1,-1 8-58,1 2 0,-1 2 0,0 2 0,1 0-10,-1 0 1,1 0 0,-1 0-1,1 2-27,-1 4 0,1 4 1,-1 7-1,1-1 7,-1-5 0,-5 11 0,-3-5 0,1 5-22,0 3 0,-6-4 1,2 6-1,-4 1-164,-2-1 0,0 0 0,0 4-73,0-2 1,0 0 0,0 4 223,0-4 0,-16 4 0,-3-6 0</inkml:trace>
  <inkml:trace contextRef="#ctx0" brushRef="#br0" timeOffset="149570">15386 9309 7569,'0'-9'38,"0"1"0,0 10 1,2 4-94,4 5 0,2 5 0,5 3 1,-3 3 49,-2 1 0,0 2 0,-4-3 1,1 3-6,-1 2 1,4-6-1,-2 4 1,-2-1-76,-2-1 0,-2 2 0,0-3 0,2 1-112,3-2 0,-3-1 1,4-3 41,-4 1 0,-2-1 155,0 1 0,-8-1 0,-1 0 0</inkml:trace>
  <inkml:trace contextRef="#ctx0" brushRef="#br0" timeOffset="149872">15439 9362 7376,'7'-10'-338,"-3"-3"1,8 5 362,2-2 1,1 6 0,3-4-25,-1 1 0,2 5 0,3-4 0,1 2 42,-2-2 1,7 4 0,1-4 0,2 3-34,-2-3 1,4 4-1,-4-4 1,2 4-96,-2 2 0,2 0 0,-6 0 0,1 0 62,-1 0 0,-2 0 0,-5 0-46,-1 0 69,-7 8 0,-10 2 0,-10 7 0</inkml:trace>
  <inkml:trace contextRef="#ctx0" brushRef="#br0" timeOffset="150076">15509 9659 7415,'0'11'-459,"1"-1"548,5-2 0,-2-2 0,8-6 0,1 0-159,3 0 1,1 0 0,1-2 0,1-2 39,5-2 1,3 0 0,8 4 0,0-2-23,0-1 0,-1-3 1,1 4-1,0-2-332,0 2 384,9 2 0,-8-6 0,6-1 0</inkml:trace>
  <inkml:trace contextRef="#ctx0" brushRef="#br0" timeOffset="151060">15491 11196 6906,'0'17'4,"0"0"0,0 1-18,0-1 0,2 1 0,2-1 10,2 1 1,0-1-1,-6 1 1,0-1 0,0-5-1,0-1-71,0 1 1,-2-2-3,-3-4 0,-4-6 36,-3-6 1,-1-4 0,7-7 0,2-1 20,2 1 0,2-1 0,0 1 0,0-1 6,0 1 0,2-6 0,2-1 0,2 3 19,-2 2 0,3 7 1,1 2-1,0 1 10,0-1 1,5 6-7,-1-2 1,3 4-1,3 2 12,-1 0 0,1 0 1,-3 2-9,-3 4 1,4-2-1,-5 7 20,5 3 1,-5 0-1,-1-1 1,-2-1-10,-4 1 1,3-3-1,1 2-23,2 1 0,-4 1 9,5-2 31,-7 3 0,6-13-27,-4 4 0,-4-12 1,6-4-16,-1 1 0,-5-7 1,6 4-1,-2-3-1,0-3 1,6 1 0,-5 0 0,1-1 10,0 1 0,3-1 0,-3 1 0,2-1 4,3 1 0,-3 1 0,0 3 0,-1 3 143,1 2 1,-4 0 0,6 5-108,1-3 1,-3 0 0,1 6-1,1 2 2,-2 4 0,5-2 0,-5 7 0,2 1-8,-1-2 1,-1 11 0,4-4 0,-5 3-12,-1-1 0,4 4 1,-5 1-1,1-1-60,0 2 1,0 0-1,-4 5 1,1-5-122,-1 0 1,0 0 0,0 6 0,2-4-630,-2-1 778,-2 5 0,5-4 0,3 8 0</inkml:trace>
  <inkml:trace contextRef="#ctx0" brushRef="#br0" timeOffset="151632">15596 13047 7569,'0'-10'-103,"0"2"0,0 10 192,0 4 0,0 4 1,0 7-1,0 1-21,0-1 0,0 6 1,0 1-1,0-1-168,0 2 0,0-5 0,2 5 0,2-2-3,2 0 0,-1 1 0,-5-7 0,0 1-30,0-1 1,6 1 0,0-1-100,-2 1 1,-2-1-224,-2 0 455,0-7 0,-8 6 0,-2-7 0</inkml:trace>
  <inkml:trace contextRef="#ctx0" brushRef="#br0" timeOffset="151897">15543 13029 7114,'8'-17'-569,"0"5"0,6 3 772,-3 1 0,1 0 0,5 4 1,1-2-132,-1 2 1,1-3 0,-1 1 0,3 2-89,3 2 1,-2 0 0,6-2-1,1-2 35,-1 2 0,-6 3 0,4 1 0,-1-2-124,-1-4 0,0 4 0,-5-4 1,-1 4-27,1 2 1,-7 0 0,-1 2-293,-2 4 423,-3 4 0,-5 15 0,0 2 0</inkml:trace>
  <inkml:trace contextRef="#ctx0" brushRef="#br0" timeOffset="152131">15631 13239 7569,'11'0'-167,"1"0"1,-6 0 0,6 0 215,1 0 1,8-6-1,3 0 1,-3 2-28,-1 2 1,3-3 0,2-1 0,2 2-1,4 2 0,-4 2 0,3 0 0,-1 0-143,-2 0 0,0-6 0,-6 0 0,3 2-232,-3 2 0,-2 2 353,-1 0 0,-1 0 0,1 0 0</inkml:trace>
  <inkml:trace contextRef="#ctx0" brushRef="#br0" timeOffset="154805">19770 3529 7176,'11'0'114,"1"0"0,0 2-34,5 4 0,1 1 0,-3 7 0,-1-4-25,-3-3 1,-1 1-1,4-2 1,-3 4-88,3-1 0,0 1 0,-1-6 0,-1 2-298,1-2 0,3 3 1,1-1-1,1-2 330,-1-2 0,1-2 0,-1 0 0</inkml:trace>
  <inkml:trace contextRef="#ctx0" brushRef="#br0" timeOffset="155094">20294 3476 7392,'0'-9'357,"0"-1"-283,0 4 1,-2 4-62,-3-4 1,0 10 0,-5 4 0,1 2-27,-1 3 1,-2 3 0,-3 1 0,1 3 8,3 3 1,-1-4 0,-6 5 0,1-3-63,0 2 0,-1-3 0,1 3 0,-1-4-49,1-1 0,-1 5 0,1 2 0,-1 1 9,1-1 0,-1 0 0,-1-4 0,0 3-52,1-3 0,-3 4 1,12-1-1,-4-3 158,2-2 0,7-1 0,-4-1 0,8 1 0</inkml:trace>
  <inkml:trace contextRef="#ctx0" brushRef="#br0" timeOffset="155738">20416 3808 7569,'17'0'-168,"1"0"-91,-1 0 1,-5 0 101,0 0 1,-7 0 0,5-2 115,-2-4 0,6 3 93,-3-9 0,3 6 1,-1-4-1,-3 1-10,-2-1 0,5 4 1,-1-4-1,2 1-50,-3-1 1,5 4 0,-5-5 7,5-3 0,1-2 34,1-1 0,-8 0 11,-5-1 1,-5 8-42,-5 5 1,1 3-1,-8 2 1,-2 0 7,-1 0 0,-3 0 1,1 2-1,0 1-2,-1 3 0,7 8 0,-1-4 0,0 1 1,2 1 0,1-1 0,5 7 3,-2-1 1,1 1 0,5-1-20,0 1 0,7-1 0,5 1-11,3-1 0,3-5 0,-1-2 0,1-3-16,-1-3 1,0 0 0,1 0 0,1 2 5,5-2 1,-5-2-1,6-2 1,-1 0 11,-1 0 0,1-6 0,-7-2 0,0-2 5,1-3 1,-1 3 0,0-2 0,1-1-3,-1-3 0,1-1 0,-1-1 0,1 3 15,-1 3 1,1-3 0,-1 3-1,1-4 0,-1 7 0,1 3 108,0 4 0,-2 2 0,2 0-80,-1 0 0,1 0 0,-1 0-8,1 0 1,-7 8 0,1 3 4,3 5 1,-7-1-1,2-1 1,-2-2-12,-4 1 0,-2 3 0,-2 1 0,0 1 17,0-1 0,0 1 0,-2-1 0,-4 1 0,-5-1 31,-5 1 0,-2-7 0,1-1-74,-1-2 0,1 3 0,-3-3 0,-1 0-161,-2 0 1,0-1 0,3-1 168,-3 6 0,-4 3 0,-8 3 0</inkml:trace>
  <inkml:trace contextRef="#ctx0" brushRef="#br0" timeOffset="156359">19717 5869 6599,'0'-10'243,"0"16"1,0 12-258,0 1 0,0-5 1,0-3-1,0 3 13,0 1 0,0 3 0,-2-1 1,-1 1-2,-3-1 1,0 1-1,4-3 1,-2-1-375,-2-3 1,-1-5-110,1 6 485,4-8 0,-14 3 0,7-7 0</inkml:trace>
  <inkml:trace contextRef="#ctx0" brushRef="#br0" timeOffset="156721">19665 5939 7569,'10'-12'0,"-3"2"-225,1 3 0,-4-1 0,8 2 107,1-6 1,-3 5 155,2 1 1,-6 4 0,5 2 52,3 0 0,1 2 1,3 2-37,-1 2 0,1 7 0,-1-3 0,1 2-42,0-1 1,0 1 0,4 5 0,1 1-21,-2-1 1,7-1 0,1-3-1,4-3-7,2-2 0,0 3 1,-1-5-1,1-2 9,0-2 1,-2 4-1,-2 0 1,-2-2-2,3-2 0,-5-2 0,0-2 1,-2-2 55,-4-2 1,-1-8 0,-5 3-21,-3-5 1,-4-1 0,-8-1 0,0 1-21,0-1 0,0 1 1,0-1-1,0 1-15,0-1 0,-6 1 0,-2 1 0,1 3-86,-1 1 1,-6 3-225,2-3 1,-3 4 107,-3 8 1,3 2 0,3 4 206,6 6 0,-3 3 0,-1 3 0</inkml:trace>
  <inkml:trace contextRef="#ctx0" brushRef="#br0" timeOffset="157064">20870 5869 7345,'11'-2'-909,"-6"-4"1073,-3 4 0,-4-5 1,-3 7-158,-8 0 1,3 0-1,1 1 1,-1 3 52,0 2 1,4 8 0,-3-3-27,1 5 1,2 1-1,8 1-19,4-1 0,4-1 0,8-3 0,-1-3-16,0-2 1,1 4 0,-1-7 0,2-1 14,5-2 0,-5-2 0,6 0 0,-1-2 20,-1-4 0,2 3 0,-5-9 1,-1-2 23,-4-1 1,0-3-1,0 1 1,-4-1-30,-5 1 1,-4-1-1,-2 1 1,-2 0-127,-4-1 1,-4 3 0,-9 1 0,-4 4-252,-6 2 1,-6 3 347,-6 5 0,-11 7 0,-10 3 0</inkml:trace>
  <inkml:trace contextRef="#ctx0" brushRef="#br0" timeOffset="157621">19508 7598 6843,'17'0'157,"1"2"1,-1 2-113,1 2 0,0 7 0,-1-3 0,0 2 1,1-1-99,-1 3 0,0-5 0,1 3 0,-1 0-64,1-3 0,-1 7 1,1-6-63,-1-1 1,1 5-1,-1-6 1,1-1 178,-1 1 0,1-2 0,0-6 0</inkml:trace>
  <inkml:trace contextRef="#ctx0" brushRef="#br0" timeOffset="157855">20049 7685 7569,'0'-9'-903,"0"-7"1057,0 4 0,-1 5-68,-6 1 1,4 4 0,-9 4-39,-2 4 0,-1-2 1,-3 7-1,1 3 7,-1 1 0,1 3 0,0-1 0,0 1-66,-1-1 0,0 6 1,1 1-1,-1-3-40,1-2 1,5-1-1,0-1 1,1 1 34,1-1 1,-3 1-1,7-1-482,2 1 0,2-1 498,2 1 0,16-9 0,3-1 0</inkml:trace>
  <inkml:trace contextRef="#ctx0" brushRef="#br0" timeOffset="158471">20311 7755 7569,'18'-6'0,"-1"-1"-69,1-3 1,-7 6 0,1-4-202,1 0 0,-3 5 0,2-9 314,1-2 1,1 5-1,-2-3 22,-7-2 0,3 5 74,-2-3-76,0 0 1,-8-3-66,-4 3 0,2 4 0,-7 8 1,-3 0 1,4 2 0,0 2 0,-3 4 6,3 2 0,-5 1 0,5 7-42,0-1 1,3 1 0,7-1 22,0 1 1,0-1-1,0 1 1,2-3-15,3-3 1,5 1 0,8-5-1,-1 0 5,0 0 1,1-1 0,-1-3-1,1 2 6,-1-2 1,7-2-1,-1-2 1,0 0-3,2 0 1,-5-2 0,5-2-1,-2-4 37,1-1 0,-1 3 1,-4-6-1,3-1-9,1-3 1,2-1 0,-4-1 0,5 3 6,1 3 0,-6-4 0,4 7 0,-1-3 51,-1 1 1,6 7-1,-6-4 1,-1 2-11,-3 0 1,4 0 0,1 6-1,-3 0 16,-2 0 1,-1 0 0,1 0-56,5 0 1,-1 2-1,2 2 1,-7 4-23,-3 2 0,-1 1 1,-1 5-1,-3-3-10,-2-1 1,-2 0-1,-6 5 1,0 1 30,0-1 1,0 1 0,-2-1 7,-4 1 1,-4-3 0,-9-3 0,-3-5-3,-1 1 0,-2-6 0,4 4 0,-2-4-39,1-2 0,-3 0 0,-1 0 0,1 0-224,0 0 0,2 2 1,3 2-1,-1 2 238,-2-3 0,-8 7 0,3 0 0</inkml:trace>
  <inkml:trace contextRef="#ctx0" brushRef="#br0" timeOffset="159021">19665 9467 7569,'10'-8'-497,"-3"6"1,-7-4 578,0 12 0,0 4 0,0 7 1,0 1-82,0-1 1,2 0 0,2 1-136,2-1 0,0 1-155,-6-1-209,0 1 498,0-9 0,-7-1 0,-4-8 0</inkml:trace>
  <inkml:trace contextRef="#ctx0" brushRef="#br0" timeOffset="159376">19665 9467 7569,'0'-12'-434,"0"0"1,8 8 0,3-1 511,5 3 0,1 2 0,1 0-18,-1 0 1,1 6 0,1 1 0,3 3-18,2 4 1,-2-1-1,-2 1 1,1-3 7,2 3 1,2 1 0,-3 1-1,3-2-60,2-3 0,-4-5 1,5 4-1,-3-2 4,-4-5 1,4-1 0,1-2-1,-1 0 1,0 0 0,-2 0 1,-5 0-1,-1-2 57,1-3 0,-7-3 0,-1-6 0,-2 3 30,-4-3 1,3-3 0,-1-5-1,-2-1-90,-2 2 1,-2-1-1,0 1 1,0-2-30,0 1 1,-6 3 0,-1 1 0,-3 3 27,-4 3 1,5-1 0,-3 7 0,0 0-403,3-2 0,-7 6 124,4-4 0,-3 12 286,-3 6 0,1 11 0,-1 4 0</inkml:trace>
  <inkml:trace contextRef="#ctx0" brushRef="#br0" timeOffset="159690">20660 9397 7569,'10'0'-200,"-2"0"1,-10 2 0,-2 4 278,-2 5 1,0 5-1,6 1-48,0 1 0,8-1 0,5 1 0,1-3 2,4-3 1,1 1-1,3-7 1,3-2-18,2-2 1,3-2 0,2 0 0,-1 0 15,-2 0 0,-2-8 1,4-3-1,-3-5 31,-3-1 0,-4-1 1,-6 1-1,-6-1 75,-2 1 0,-1-1 0,-6 1 0,0-1-177,0 1 0,-10 1 0,-7 3 0,-10 3-309,-6 2 1,-4 2 0,-4 6-1,-3 2 348,-1 4 0,-13 4 0,3 7 0</inkml:trace>
  <inkml:trace contextRef="#ctx0" brushRef="#br0" timeOffset="160216">19700 11056 7710,'2'-8'-199,"4"8"0,-2 2 1,5 10 229,-1 1 0,4 3 1,-6 1-1,-2 1-55,-3-1 0,1 1 1,2 1-1,2 2-160,-2 3 0,-2-1 0,-2-6-56,0 1 1,-8-1-121,-3 1 360,-5-1 0,-2-7 0,1 6 0,-1-7 0</inkml:trace>
  <inkml:trace contextRef="#ctx0" brushRef="#br0" timeOffset="160553">19665 11178 7316,'8'-10'-570,"-6"1"507,4 3 0,3 4 0,3-4-6,3 4 1,3 2-1,-1 0 1,1 0 94,-1 0 1,1 0 0,1 2 0,2 2 58,3 2 0,1 7 0,-4-3 0,3 2-62,-3-1 1,4 1-1,0 4 1,1-3 90,-1-1 0,0-3 0,-4 5 1,5-4-97,1-2 1,-4-3 0,4-5-1,0 0-13,1 0 0,-6 0 0,0 0 1,-2 0 34,-3 0 0,1-7 0,-1-5 0,1-2 0,-1 3 1,-7-11 0,-4 5 0,-3-2-28,4-1 0,-6 1 1,5-3-1,-4-1 1,-2 2 1,-6-5 0,-2 3 0,1 2-10,-1 1 1,-6 3 0,3 0-256,-5-1 1,-1 8 0,-1 5-63,1 3 1,5 2-1,2 2 312,3 3 0,-6 5 0,2 8 0</inkml:trace>
  <inkml:trace contextRef="#ctx0" brushRef="#br0" timeOffset="160865">20783 11091 6752,'-6'11'22,"0"1"0,0-6 1,6 6 1,0 1 0,2 3 0,4-1 1,6-1-3,3-3 0,8-5 1,3 4-1,1-2-12,4-4 1,0-3-1,0-1 1,-4 0 16,-2 0 0,5 0 0,-5 0 0,0-1 69,0-5 1,-2 2 0,-7-8-1,-2-1-17,-2-3 1,-9-1 0,3-1 0,-4 1-42,-2-1 0,-8 3 1,-5 1-1,-7 4-183,-3 3 1,-14 1-1,0 6 1,-4 0-134,-1 0 0,-13 6 278,3-1 0,-4 17 0,3-3 0</inkml:trace>
  <inkml:trace contextRef="#ctx0" brushRef="#br0" timeOffset="161446">19822 12872 7520,'18'18'-103,"-3"-1"131,-3 1 0,3-1 0,-3 2 0,2 3-40,-3 1 1,5 2 0,-5-3-1,5 1-34,1-2 0,1 4 0,-1 1-42,1 1 10,-9-6 127,7 4-82,-6-7 58,7-1-25,1 1-89,-1-8-242,1 5 40,-9-5 0,5 1-20,-8 1 311,7-8 0,-11 11 0,6-5 0</inkml:trace>
  <inkml:trace contextRef="#ctx0" brushRef="#br0" timeOffset="161696">20346 13221 6650,'0'-9'-93,"0"-7"170,0 5 1,-2 3 0,-4 2 32,-5 4 1,-11 4 0,-3 2 0,0 4-49,0 1 0,-6 3 0,3 5 1,-1 3-59,0 3 0,8-3 0,-4 5 1,3-2 82,5 0-172,-4 1 0,11 1 94,-8-6 29,1 6-357,-1 1 164,9-7-59,-7 6-48,14-7 90,-5-1 1,7 1 58,0-1-92,0 1 205,0-1 0,0 1 0,0-9 0,0-1 0</inkml:trace>
  <inkml:trace contextRef="#ctx0" brushRef="#br0" timeOffset="162553">20521 13414 7569,'9'0'-660,"7"0"504,-6 0 0,1-2 1,1-2 164,2-2 0,1-6 1,3 4-9,-1-1 0,-5 5 0,-1-4 1,4 0 0,-6 4 0,0-7 0,1-1 0,-2 1 17,0-1 0,3 6 1,-3-6-1,0-1 9,-1-3 0,-1 5 0,-6-1 0,2 0 18,4 3 0,-4-7-7,4 5 0,-6-3 0,-6 2-6,-6 7 1,-3 3 0,-3 2-59,1 0 39,-1 0 1,1 0 1,5 2 1,1 3 0,1-1 1,-4 8-1,5 1-15,1 3 1,-4 1-1,7 1 1,1-1-5,2 1 1,2-1 0,0 1-2,0-1 0,7 1 0,5-3 0,4-1-1,1-3 0,0-5 0,1 4 0,-1-2 1,1-4 1,5-2 0,2-1 0,1 3-15,-1 2 1,4 0-1,-4-6 15,3 0 1,0-2-4,7-4 1,0 2 0,0-5-4,0 1 1,0-6-1,1 5 0,-2-1 0,-5-6 0,0 5 0,0-5 0,-2-3-72,-3-4 46,4 3 1,-10-5 5,6 7 1,-11 1 0,-3-1 28,-2 1-9,-3 0 1,-5 5-13,0 0 2,0 8 77,-7-3-66,-3 7 1,-7 0 44,-1 0 1,-5 0-1,-1 0 61,3 0 0,2 2 0,3 3-87,5 7 1,-3 4 0,8 1 17,2 0 1,4 1-1,6-1-46,6 1 0,3-6 0,3-3 1,-1 1-2,1 0 1,1-5 0,2 5 0,4 0 19,-5 0 1,5-1-1,1 5 1,-1-3-3,0 3 1,-2 2 0,-5 1 0,-1-1 0,1-5 0,-2 5 1,-3-5-11,-2 5 0,-7-4 0,2-1 0,-4 3-15,-2 1 0,-2 3 61,-4-1 0,-1-5 50,-5 0-84,-4-9 4,7 5 1,-9-6 0,1 2-1,-3 2 1,-1-2 90,-2-2 1,-1-2 0,8-2 0,-3-2 155,2-2-218,7 0 2,-5-2 0,7 5 38,-4-9-108,5 8 1,1-12-283,0 5 0,0 1-234,6-2-47,0 1 594,9 1 0,0-5 0,8 5 0</inkml:trace>
  <inkml:trace contextRef="#ctx0" brushRef="#br0" timeOffset="163096">20259 13064 7266,'0'-17'-770,"0"7"839,8-5 0,-1 11 183,6-8-183,-6 8-29,-7-4 0,-7 22 0,-6 3 1,-4 5-37,-6 3 0,1 2 0,-5 10 0,0 2-366,1 2 362,-4-1 0,-5 3 0,0 2 0</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2.986"/>
    </inkml:context>
    <inkml:brush xml:id="br0">
      <inkml:brushProperty name="width" value="0.08571" units="cm"/>
      <inkml:brushProperty name="height" value="0.08571" units="cm"/>
      <inkml:brushProperty name="color" value="#E71224"/>
    </inkml:brush>
  </inkml:definitions>
  <inkml:trace contextRef="#ctx0" brushRef="#br0">0 228 6565,'0'-10'499,"0"2"1,0 6-150,0-4-291,0 4 0,0-7 0,2 5-53,4-2 1,-4-2 0,6 2-26,-1-5 0,-5 1 0,6 0 0,-2 1-2,0-1 0,0 4 0,-6-6 9,0-1 1,5-3-5,1-1 0,0 5-27,-6 1 1,0 5-12,0-6 15,0 8 233,0-3-180,0 7 0,0 1 1,0 5-1,0 6-2,0 3 0,0 3 0,0-1 0,0 1-16,0-1 1,0 1-1,2 1 1,2 3-6,2 1 1,0 0 0,-5-5 0,3-1-34,2 0 1,2 1 0,-4-1-47,2 1 1,1-1 0,-3 1-18,2-1 0,2-4 1,-4-2-87,2 2 0,-1-3 0,-3 1 19,4-4 1,-4 0 171,4-1 0,-12 4 0,-4 7 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3.232"/>
    </inkml:context>
    <inkml:brush xml:id="br0">
      <inkml:brushProperty name="width" value="0.08571" units="cm"/>
      <inkml:brushProperty name="height" value="0.08571" units="cm"/>
      <inkml:brushProperty name="color" value="#E71224"/>
    </inkml:brush>
  </inkml:definitions>
  <inkml:trace contextRef="#ctx0" brushRef="#br0">16 53 7466,'-10'0'-32,"4"0"332,12 0 0,-2-6-402,8 0 1,-1 0-1,7 6 1,-1 0 135,1 0 0,-1-5 1,1-1-1,1 2-11,4 2 0,-3 2 0,5-2 0,-2-2-140,0-2 1,1 0 0,-7 6 0,0 0-156,1 0 1,0 0 0,-1 0 271,1 0 0,-1 0 0,0 0 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4.302"/>
    </inkml:context>
    <inkml:brush xml:id="br0">
      <inkml:brushProperty name="width" value="0.08571" units="cm"/>
      <inkml:brushProperty name="height" value="0.08571" units="cm"/>
      <inkml:brushProperty name="color" value="#E71224"/>
    </inkml:brush>
  </inkml:definitions>
  <inkml:trace contextRef="#ctx0" brushRef="#br0">228 53 7021,'-2'-10'-75,"-2"2"158,-2 1 0,-1 5 44,1-4 1,2 4-90,-8 2 1,6 0 0,-5 0-15,-3 0 0,4 0 1,-1 2-7,-3 4 1,-1 1-1,-1 7 1,3-4 53,1-3 1,0 7-37,-5-2 0,1 3 0,5 3-42,5-1 1,4 0-1,2 1 9,0 0 1,0-7-1,0 0-1,0 2 1,0 4-1,2-2 1,2-2 7,2 0 1,5-8 0,-3 5 0,0 0 32,0 0 0,5-6 0,-1 7-17,3-4 1,-3 6 0,0-8-23,1-1 0,3 4 0,1-2 0,1-3 0,-1 0 1,2-3-1,-3 0-36,1 0 0,2-3 1,-3 0-1,2-3-29,0 2 1,-7-4-1,1 1 56,1-4 0,-3 5 0,0-6 15,-2-1 0,-3 4 0,-2-2 0,0 3 22,3-3 1,0 0 0,-6-6-9,0-1 1,0 1 0,0 0-1,0-1 5,0 0 0,0 1 1,-2 0-1,-2-1-5,-2 1 1,-5-1 0,3 3-1,0 1-88,0 3 1,-6 1-1,3-2 1,-4 6-6,-3 4 0,-2 2 0,-3 2 0,-4 4 69,0 6 0,-14 3 0,4 3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12.882"/>
    </inkml:context>
    <inkml:brush xml:id="br0">
      <inkml:brushProperty name="width" value="0.17143" units="cm"/>
      <inkml:brushProperty name="height" value="0.17143" units="cm"/>
      <inkml:brushProperty name="color" value="#E71224"/>
    </inkml:brush>
  </inkml:definitions>
  <inkml:trace contextRef="#ctx0" brushRef="#br0">0 70 7481,'6'-12'-460,"0"1"1,8 7 559,-3-2 1,5 4 0,-1 0-20,-3-4 1,3 4 0,-3-3-1,4 3-10,1 2 1,-1-2 0,-3-2 0,-1-2-6,1 2 1,3 2 0,1 2 0,1 0-63,-1 0 1,-5 0-1,0 0 1,-1 2-53,-1 4 0,0-2 0,-7 8-57,3 1 0,2-3 0,-4 1 7,2 3 1,0 2-1,-8 1 41,-4 1 0,2-7 1,-6 1-1,1-1 5,-1-1 0,0 0 0,-3-6 1,1 3 39,-2 3 0,5-6 1,-3 2 33,-2-4-60,-1 6 120,5-6-43,2 5 0,10-7 6,4 0 1,-2 0 0,8 0 45,1 0 0,-3 0 0,2 0-22,1 0 0,-3 0 0,2 0 13,1 0 0,-3 6-67,1 0 1,-5 6 0,4-5-43,-2 3 1,-2-4-45,-6 6 1,0-1 66,0 7 1,-2-3 0,-2-1 0,-4-5 18,-2-1 0,4-2 1,-3-4-1,-1 2 39,0 2 0,-1-1 0,-7-5-32,1 0 0,-1 6 1,1 0-1,-1-2-36,1-2 1,5-2-1,1 0-63,-3 0 0,4 0-411,-1 0 125,7 0 0,-2 0 363,12 0 0,4-8 0,7-2 0</inkml:trace>
  <inkml:trace contextRef="#ctx0" brushRef="#br0" timeOffset="911">734 70 7497,'0'-10'-594,"0"1"772,0 3-52,0 4-98,0-6 1,2 2 0,4 1-54,5 1 1,5 2 0,1 2 64,1 0 1,-1 0-1,1 0 1,-1 0 7,1 0 1,-1 0 0,0 0 0,1 0-24,-1 0 1,1 2 0,-1 3-4,1 7 0,-3-2 0,-1 0-30,-2-3 0,-3 7 0,3-2-126,-6 3 0,-4-3 0,-2-1 119,0 3 1,-2-4 0,-4 1 7,-6 3 0,3-4 1,-3-1-16,-2-1 1,-1 4 31,-3-7 0,3 3 0,3-2 66,-3-4-198,13 6-1,-6-8 0,10 0 88,4 0 0,3 0-7,9 0 0,-3 2 1,-1 2 194,-2 1 1,-1 3-46,7-2 0,-7-2-102,1 8 1,-8-7 0,4 5-1,-3 0-14,1-1 0,0-3 1,-6 6-15,0 1 1,0-3 15,0 2 1,-2-2 0,-2 3 39,-2-1 0,-7-6 0,1 3 7,-3-1 0,-3 4 1,1-6-1,-1-3-17,1-1 0,-1 4 1,1 0-1,-1-2 39,1-2 1,5 0-1,1 2 1,-3 1 43,-1-1 1,3-2 0,0-2-28,-1 0 0,3 0 0,-2 0-12,-1 0 1,3 0 0,0-2-48,3-4 0,-1 5 0,4-7-54,-2 0 0,-7 6-12,1-4 0,2 2 0,-1 1-93,-3-3 1,-2 0 0,-1 6-150,0 0 0,5 0 0,0 0-678,-1 0 965,5 0 0,-8 8 0,7 1 0</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5.264"/>
    </inkml:context>
    <inkml:brush xml:id="br0">
      <inkml:brushProperty name="width" value="0.08571" units="cm"/>
      <inkml:brushProperty name="height" value="0.08571" units="cm"/>
      <inkml:brushProperty name="color" value="#E71224"/>
    </inkml:brush>
  </inkml:definitions>
  <inkml:trace contextRef="#ctx0" brushRef="#br0">1 296 6298,'11'-10'357,"1"4"-328,0-4 0,-3 7 0,-1-7 0,-2 0 132,0 0 0,0 5 0,-4-7-105,3-2 0,-1-1 1,6-3-41,-2 1 0,-1-1 1,-3 1-21,2 0 0,0 5 0,-6 0 17,0-1 1,0 3-65,0-2 43,8 1 0,-6-1 93,4 0-63,-4 8 1,-2-1 0,0 10 15,0 7 0,0-2 0,0 1 0,0 3-8,0 2 0,1 1 0,3 1 1,2-1-25,-2 0 1,1 1 0,-2-1 0,3 1-50,-2-1 1,3 1 0,-1-1 0,-2 1-15,-2-1 0,-2-5 1,0-1-1,2 1-41,4-2 0,-4 5-181,3-3 0,0 3 55,1 3 1,-5-6 0,5-1 223,-4 3 0,-4-4 0,-4 1 0,-4 1 0,-7 5 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5.515"/>
    </inkml:context>
    <inkml:brush xml:id="br0">
      <inkml:brushProperty name="width" value="0.08571" units="cm"/>
      <inkml:brushProperty name="height" value="0.08571" units="cm"/>
      <inkml:brushProperty name="color" value="#E71224"/>
    </inkml:brush>
  </inkml:definitions>
  <inkml:trace contextRef="#ctx0" brushRef="#br0">106 35 7569,'-12'2'-499,"0"4"1,6-4 0,-5 4 661,-3-4 1,-1-2 283,-3 0-29,9 0-303,1 0 0,10-2-48,4-4 1,3 4-1,9-4 1,-1 2-16,1-2 0,5 4 1,0-3-1,-1 1-52,-3-2 1,4 4-1,0-4 1,-1 4-92,-3 2 0,5 0 0,-1 0 1,-2 0-296,-1 0 0,-1 0 0,2 0 386,3 0 0,-1 0 0,-6 0 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6.408"/>
    </inkml:context>
    <inkml:brush xml:id="br0">
      <inkml:brushProperty name="width" value="0.08571" units="cm"/>
      <inkml:brushProperty name="height" value="0.08571" units="cm"/>
      <inkml:brushProperty name="color" value="#E71224"/>
    </inkml:brush>
  </inkml:definitions>
  <inkml:trace contextRef="#ctx0" brushRef="#br0">210 123 7341,'-12'0'-347,"1"0"1,5 0 453,-6 0 0,6 0-90,-5 0 1,-1 0 0,-5 0 106,-1 0 1,6 6 0,1 2-78,-3 1 0,1-3 0,-1 4 0,4 0-22,3-1 0,-5 3 0,6 6 23,2-1 0,2 0 1,2 1-13,0-1 0,0 1 0,2-1 0,2 1-10,2-1 0,8-5 0,-5 0 1,3-2-15,0 1 0,-1 2 1,9-7-1,1 0-28,2 2 0,1-7 1,-5 6-1,2-5 34,3-2 0,5 0 0,-6-2 0,0-2-59,2-2 1,-5-8 0,3 3 0,-3-3 63,-3 2 0,0-3 0,-1 3 1,-2-5 6,-3-6 0,-5 3 0,4-3 0,-2 1-18,-5-1 0,-1 2 1,-2-6-1,0 0 7,0-1 1,-7 7 0,-3-2 0,-2 3-10,1 3 0,-7 1 1,-5 5-1,0 5-128,-3 4 1,5 2 0,-8 0 0,-2 2-970,-2 4 1087,-2 3 0,0 17 0,0 1 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7.248"/>
    </inkml:context>
    <inkml:brush xml:id="br0">
      <inkml:brushProperty name="width" value="0.08571" units="cm"/>
      <inkml:brushProperty name="height" value="0.08571" units="cm"/>
      <inkml:brushProperty name="color" value="#E71224"/>
    </inkml:brush>
  </inkml:definitions>
  <inkml:trace contextRef="#ctx0" brushRef="#br0">193 70 6269,'0'-11'975,"0"-1"-957,0 8 1,-9-4 51,-2 8 1,-4 0-67,-3 0 0,1 6 0,-1 2 0,3 2 20,3 3 1,-1 3 0,5 1-1,-2 1-46,-3-1 1,3 2-1,0 3 1,2 1 26,4-2 1,3-1 0,1-3-1,0 1 21,0-1 0,0 1 0,0-1 0,1-1-8,5-5 0,4 5 0,7-6 1,1 1-5,-1 1 1,3-8-1,1 2 1,4-3-26,3 3 1,-8-5 0,5 6 0,-1-5 3,0-2 0,-2-6 0,-4-2 0,0 0 52,-2 1 1,1-7 0,-4 3 0,-4-5 26,0-1 1,2-1-1,-6 1 1,0-1-11,-4 1 1,5-3 0,1-1 0,-6-2-38,-4 1 1,-6-5 0,-4 0 0,-1 0-91,-5 4 1,1-3-1,-6 3 1,1 4-75,-2 5 0,-5 6 0,1 8 139,-4 0 0,-2 8 0,0 2 0</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8.119"/>
    </inkml:context>
    <inkml:brush xml:id="br0">
      <inkml:brushProperty name="width" value="0.08571" units="cm"/>
      <inkml:brushProperty name="height" value="0.08571" units="cm"/>
      <inkml:brushProperty name="color" value="#E71224"/>
    </inkml:brush>
  </inkml:definitions>
  <inkml:trace contextRef="#ctx0" brushRef="#br0">1 280 7409,'17'0'-21,"-5"0"-34,0 0 0,-7 0 103,7 0 1,-8-2-1,4-2 31,-1-2 1,-5-1 0,6 3 0,-2-4 4,0-2 1,2 4 0,-5-5-52,3-3 0,2 1 0,-4-1 0,2 2-16,-2-1 0,-3 3 0,-1-2-41,0-1 0,0-3 0,0-1 57,0-1 1,0 7-1,0-1-114,0-1 0,0 3 33,0-2 75,0 8-39,0-3 1,0 9-1,0 3 1,0 7 11,0 4 1,0 1 0,0 0 0,2 3 0,4 3 0,-4 2 0,4 6 1,-4-1-25,-2 1 0,6-4 0,0 2 1,-3 0-56,-1-2 1,0 6 0,2-4 0,2 2-49,-2-2 1,-2-1-1,-2-7 1,0 2 37,0-1 0,0 0 1,-2-4-1,-2 3-255,-2-7 0,-2 0 343,3 4 0,-5-1 0,-8 0 0</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5:18.511"/>
    </inkml:context>
    <inkml:brush xml:id="br0">
      <inkml:brushProperty name="width" value="0.08571" units="cm"/>
      <inkml:brushProperty name="height" value="0.08571" units="cm"/>
      <inkml:brushProperty name="color" value="#E71224"/>
    </inkml:brush>
  </inkml:definitions>
  <inkml:trace contextRef="#ctx0" brushRef="#br0">35 18 7569,'-9'0'-204,"-1"0"-667,4 0 809,4 0 320,-6 0-126,8 0 0,8 0-20,4 0 0,-3 0 0,3 0-20,2 0 1,-5 0 0,3 0-68,2 0 0,1 0 1,3 0 8,-1 0 1,6 0-1,1 0 1,-3 0-10,-2 0 0,5 0 1,1 0-1,2 0-23,4 0 0,-4 0 0,0-2 0,-1-2 20,-5-1 1,4-1 0,-2 6-172,-1 0 0,-9 0-621,-1 0 293,-8 0 477,-4 0 0,-10 0 0,-7 0 0</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43.106"/>
    </inkml:context>
    <inkml:brush xml:id="br0">
      <inkml:brushProperty name="width" value="0.08571" units="cm"/>
      <inkml:brushProperty name="height" value="0.08571" units="cm"/>
    </inkml:brush>
  </inkml:definitions>
  <inkml:trace contextRef="#ctx0" brushRef="#br0">1 105 7569,'0'-10'-51,"0"2"1,0 10 98,0 4 1,0 4-1,0 7 1,0 1-43,0-1 1,0 6 0,0 1-1,0-2 9,0 3 1,0-3 0,2 6-1,1-4-34,3-2 0,0 3 0,-6 1 0,0-1-60,0-1 0,0 0 0,0-6 0,0-2-56,0 2 1,6 0 0,0-1-556,-2-1 690,-2 2 0,5-9 0,3 0 0</inkml:trace>
  <inkml:trace contextRef="#ctx0" brushRef="#br0" timeOffset="1332">245 157 7569,'6'-11'0,"0"-1"0,2 8-103,-3-2-194,-3 4 229,6 2 1,-8 2 122,0 4 0,2 4 1,2 7-39,2 1 1,0-8-1,-6 2 1,0 2-30,0 1 0,0 8 0,1 1 1,3-2 12,2-3 0,0 1 0,-6 0 0,0 4 10,0-3 1,6 0 0,0 0-12,-2 3 1,-3 0-1,1-8 1,2 2-1,2 0 11,-2-1 1,-2-6-1,-2 0-33,0 3 1,2-7 0,2 2 33,2-1 30,-1-7-37,-5 7 0,-2-16 0,-3-4 1,3-3-31,-4-3 1,6 2 0,4-1-80,2-1 1,7 0 84,-1 2 1,1 3 0,1 4 0,-2-1 0,1 3-23,3-2 1,1 2 0,1 4-5,-1-4 0,2 1 0,-2 6 0,1 0 4,-1 0 1,0 0-1,1 0 40,-1 0 0,-5 0 0,-2 2 0,-1 2 2,1 3 0,-6 0-13,2-1 1,2 3 117,-3 9 1,1 0 0,-6-2-41,0 2 0,2-3 0,2-1 0,2-3-41,-2 3 0,-2-5 0,0 4 5,3 0 0,-1 0 0,8-1-63,2-6 1,-5 2-1,3-2 31,1-2 1,3-2 0,1-2-1,1 0-31,-1 0 1,1 0-1,-1 0 1,1-2-3,-1-4 0,1 2 1,1-9-1,2 2 21,3 2 1,-1-8 0,-7 7 0,-3-7 37,-1 1 0,-6 5 0,3-1 0,-1-1 4,-4-4 0,-2 7 0,-2-2 33,0-1 1,0 2 21,0-1-111,0 9 16,0-4 1,-6 8 0,-1 5 2,4 6 1,1-3 0,2 2 9,0 3 1,2 1-1,1 3 13,4 0 0,7-1-10,-3-1 0,2-4 0,0-1 1,0-4-6,0-4 1,-3 0 0,2-3 0,2 0 1,1 0 0,-3 0 1,-1 0-1,3 0-5,1 0 1,3-9 0,-1 0 0,1-3-16,-1 1 1,1 0 0,-1-5 0,1 3 1,-1 1 1,-2 0-1,-2-4 1,-2-2 7,-3 0 0,3 2 0,-5-3 1,-2 2 5,-2-1 1,4 7 0,0-1 88,-2-1-63,-2-3 0,-4 6-164,-4 4 115,-4 5 1,-7 2 0,1 5 12,4 7 1,2-5 0,7 4 5,-3 2 1,0-4-1,6 1 21,0 4 0,2-7 1,2 4 26,2 2 1,7-7-1,-1-1-31,4-4 1,1-2 0,1 0 18,-1 0 0,1 0 0,-1 0 84,0 0 1,-4 3-12,-1 3-71,-1-5 0,6 12 0,-1-5 16,-4 3 0,2-1-81,-9 8 1,3 0-1,-5-1 9,3-1 0,-1 2 0,-10 0 11,-1-1 0,-7-6 1,2 0-1,-5-2-8,-2 1 1,1-7-1,0 5 8,-2 1 1,2-6-1,0 7-266,-1-2 0,1-2-426,-1-6 706,1 0 0,-1-15 0,1-6 0</inkml:trace>
  <inkml:trace contextRef="#ctx0" brushRef="#br0" timeOffset="1528">1276 87 7569,'0'-17'-317,"0"7"0,8-5 0,2 5 0</inkml:trace>
  <inkml:trace contextRef="#ctx0" brushRef="#br0" timeOffset="2081">175 157 6420,'10'-8'126,"-2"6"0,0-5-96,3 7 0,-3-2 0,0-2 0,-1-2 78,5 2 0,4 2 0,1 0-23,1-4 1,5 3 0,0-7-52,-2 2 1,5 2-1,-3 6 1,0-2 0,1-1 17,-1-3 0,2 0 0,-3 6 0,4-2-68,1-4 1,-6 4 0,4-4 17,1 4 1,-1-3 0,4-1-62,-6 2 0,-3-4 0,-3 2-59,1 2 0,-7-3-33,1 1-519,-8 0 176,3 6 494,-7 0 0,8 0 0,2 0 0</inkml:trace>
  <inkml:trace contextRef="#ctx0" brushRef="#br0" timeOffset="2492">2063 541 7420,'10'11'-169,"-5"0"290,-2 3 1,3-5 0,0 4-124,-3 0 0,-2-4 0,-2 3-116,-5 1 1,3-2 0,-9 0 0,-2 0-289,-2 0 406,-8 3 0,-3-3 0,-8 7 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40.336"/>
    </inkml:context>
    <inkml:brush xml:id="br0">
      <inkml:brushProperty name="width" value="0.08571" units="cm"/>
      <inkml:brushProperty name="height" value="0.08571" units="cm"/>
    </inkml:brush>
  </inkml:definitions>
  <inkml:trace contextRef="#ctx0" brushRef="#br0">0 646 7448,'0'-11'-418,"2"2"0,2-2 443,2 2 0,5 3 1,-3-4-1,2 2 1,1 2 47,-1-1 0,6 5 0,-5-5 0,5 1-53,1 0 1,-5-1 0,0 7 0,1 0-19,3 0 1,1 0 0,1 2-24,-1 4 0,-1-1 0,-3 4 0,-1 1-8,1-1 1,-3 3-1,0 6 15,-2-1 1,3 0 0,-5 2 4,-2-3 1,-2 2 0,-2-1-8,0 2 1,0-9-30,0 2 28,0-7-21,-8 1 1,6-7 0,-4-4-6,4-8 1,2 3 0,0 0-1,0-4 23,0-2 1,0-2 0,2 2 23,4-3 0,-2 2 0,8 1 0,-1 3 19,-1 1 1,6 3 0,-5-5 0,5 4-4,1 3 0,8-5 0,3 6 33,-1 2 0,-2-4 1,-8 2-49,1 3 1,-1 0 0,1 3 8,-1 0 1,1 9 0,-1 0 9,1 2 1,-7 3 0,1-2-8,2 3 1,-1 3 0,1 0-33,-3-1 1,-7 0 0,4 2-47,0-3 0,-6 2 36,4-1 0,-6 2-19,-6-3 69,4-5 0,-6-6-34,8-10 1,0 0 0,0-7-14,0-1 1,8-3 0,3-1 0,5-1 15,1 2 0,1 3 0,-1 1 1,1 1 42,-1 1 0,1-3 0,-1 7 0,1 2 12,-1 2 0,1 2 0,-2 0 1,3 0-57,-2 0 1,0 0 0,1 0 3,-1 0 1,1 0-1,-3 2 1,-1 2-1,-2 2 14,1-3 0,-3 7 1,0 3-49,-3 1 0,-1-2 0,-5 0 1,4 2-54,1 1 1,0-4-1,-6 2-98,0 0 0,-2 0 0,-2 1-39,-2-2 227,0-9 0,13 13 0,4-7 0</inkml:trace>
  <inkml:trace contextRef="#ctx0" brushRef="#br0" timeOffset="404">1659 612 7453,'-2'-10'-238,"-4"4"0,-3 4 0,-10 2 1,3 0 281,-2 0 0,6 0 0,1 0 7,-4 0 1,2 2 0,0 2 0,4 3-21,1 4 1,0-2-1,4 4 1,-2-1-13,2 2 1,-3 1-1,1 3 1,1-1 6,4 2 0,1-9 0,0 2 1,1-1-42,5-1 1,-1 5-1,6-9 1,3-4 29,1 0 1,3-2 0,-1 0 0,0 0-6,1 0 0,0 0 0,1-2 1,3-3-18,1-7 0,-1-2 0,-5 1 0,-2 1 6,3-1 0,-11-3 1,8-1-1,-4-1 4,-9 2 1,3-3-1,-1 2 1,2 0-26,-3-1 1,-4 6 0,-10 1-51,-5-3 0,-11 6 0,3 2 0,0 4 16,-1 2 0,5 0 0,-5 2-282,1 4 0,5 5 338,-5 5 0,5 2 0,1 0 0</inkml:trace>
  <inkml:trace contextRef="#ctx0" brushRef="#br0" timeOffset="1000">2428 629 7423,'-8'-11'-78,"-4"0"1,-3 4 0,-3 3 49,0 2 0,-1-4 0,-2 0 0,-3 3-91,3 0 1,-4 3 0,1 0 0,3 3 141,2 2 0,-4-1 0,0 8-17,1 1 1,5 3 0,3 1-12,2 2 0,8-8 1,-2 0-1,5 4 16,1-1 0,7 2 0,5-3-77,4-1 1,0-7 0,3 0 41,-2-4 0,5-1 0,3 0 0,-4-1 12,-2-4 1,0 0-1,2-7 1,3-1-3,-3-3 1,-2-1 0,-1-1 0,-3 2 9,-3-3 0,1-4 1,-4-1-1,-1-2-27,0 1 1,-2-7 0,-6 3 0,1-4-20,5-2 0,-5 0 0,5 0 24,-3 0 0,-3 0 0,0 1 0,0 0 0,0 0 5,0 4 1,-6-1-1,0 8 1,2 2 125,3 1 0,-1 3 23,-4-1 1,2 9-84,-9 3 0,10 6-7,-2 6 1,-3 3 0,2 9 0,2-1-6,2 1 0,2 5 0,0 2 0,0 1-4,0-1 0,0 6 1,0-4-1,0 2 2,0 0 0,0-5 0,0 3 0,2 0-19,4 0 1,-2-5 0,5 4 0,-2-4-28,-2 1 0,3 0 0,-1-5-725,3-1 740,2 2 0,5-3 0,1 2 0</inkml:trace>
  <inkml:trace contextRef="#ctx0" brushRef="#br0" timeOffset="1465">2672 612 7294,'18'0'-517,"-2"0"1,2 0 569,0 0 1,-2 0-1,3 0 1,-5-3-8,-2-3 0,5 3 0,-7-9 1,7 0-38,0 3 1,-6-4 0,0 4-1,-3 0-30,3-5 1,-8 4 0,6 0 71,-2-5 0,-6 0-37,6-3 1,-7 6-11,-7 1 0,-1 7 0,-10-2 2,0 4 0,1 2 1,0 0-1,-2 2 37,2 4 1,2-2 0,2 5 0,2 2-6,3-2 0,-5 3 0,4 6-7,-1-2 0,2 2 1,8-1-1,0 2 31,0-3 1,0 2-1,0 0 1,1-3 11,6-3 0,-3 3 0,8-3 5,1 3 1,3-3-1,1-2-42,0-3 0,0-1 0,2-6 0,-2 0-13,0 0 1,1 0 0,0 0 0,-2-1-314,2-5 0,3 1 1,1-6-437,-1-3 725,-6 0 0,18-12 0,-5-1 0</inkml:trace>
  <inkml:trace contextRef="#ctx0" brushRef="#br0" timeOffset="2200">3161 35 7092,'0'-12'109,"0"1"-51,0 7 0,2-4 1,1 10-194,3 4 0,5-2 0,-3 7 136,3 3 1,-8 1 0,3 3 0,-4-1 34,-2 1 0,0-1 0,0 3 0,0 1 33,0 2 0,0 3 0,0-5 0,0 4 1,0 2 1,-2-4-1,-1 1 1,-3-1-29,1 1 0,4 5 0,1-6 0,1-2-32,5-1 0,-4-2 0,6-2 15,0 2 0,-1-1 0,7-1 0,-4-2-107,-2-3 1,-1-6 0,-2 2 0,2-1-433,2 0 0,-3 0 514,6-6 0,7 0 0,8 0 0</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38.915"/>
    </inkml:context>
    <inkml:brush xml:id="br0">
      <inkml:brushProperty name="width" value="0.08571" units="cm"/>
      <inkml:brushProperty name="height" value="0.08571" units="cm"/>
    </inkml:brush>
  </inkml:definitions>
  <inkml:trace contextRef="#ctx0" brushRef="#br0">0 644 7569,'18'0'-357,"-3"-2"0,-1-1 0,-3-5 344,3-2 1,-4 4 0,1-5 9,3-3 1,-1-1 0,1-3 0,-4 1 20,-3-1 0,5 1 1,-4-1-1,0-1-16,-1-5 1,1 3-1,-4-8 1,2 0-53,-2 2 0,-2-4 0,-2 5 0,0-1 50,0-4 1,0 6-1,0 0 1,-2 2 7,-4-1 1,2 1-1,-8 6-5,-1-1 0,3 3 1,0 1-1,1 4 35,-1 2 1,4 1-23,-5 1 0,5 4-15,-6-4 1,8 6 11,-2 6 0,-1-2 0,1 7 0,2 3-8,2 2 1,2 1-1,0 1 1,0-1 19,0 0 1,0 7 0,0-1 0,0-2 45,0-1 1,0 3 0,2 2 0,2 0-35,2 1 1,1-1 0,-3-4 0,2 3 5,-2-3 0,4 4 0,-1-2 0,1-1-32,0-3 0,6-1 0,-3-1-2,5 1 1,1-1-1,1 1 2,-1-1 1,1-2 0,-3-1-1,-1-4-8,-3-2 1,1-1 0,5-3-1,1 2-8,-1-2 0,1-2 0,-2-2 0,3 0-38,-2 0 0,1-2 1,-1-2-1,1-4 15,-1-1 1,1-3 39,-1-6-20,1 1 0,-7 5 0,-1 1-4,-3-3 1,5 4 0,-6-1 75,-2-3 0,-2 4 255,-2-1-331,0 7 29,0-4 1,0 16 0,0 4 4,0 3 0,0 3 1,0-1-26,0 1 1,1-3 0,6-1-1,2-3-1,1 3 0,6-4 0,-6-1-11,7-1 21,-1-2 1,5-4 0,0 2-14,1 1 0,3-1-21,0-9 0,-2-5 1,1-6-1,-6 3 17,-2 1 0,-2 0 0,-1-5 0,-4 0-6,-1-1 1,-2 1-1,-6-1 1,0 1 10,0-1 1,-1 7 0,-6 1 0,-5 0-3,-2 0 0,-10 7 1,-2-3-1,2 4-25,-1 2 0,-6 0 0,1 0 0,0 0-77,1 0 0,-3 6 0,9 1 1,1 1-111,3 0 1,7 4 0,1-5 219,-2 3 0,-3 2 0,6-3 0,3-1 0</inkml:trace>
  <inkml:trace contextRef="#ctx0" brushRef="#br0" timeOffset="260">175 243 7569,'17'0'-399,"1"0"1,-1-2 366,1-4 1,-1 4 0,1-4 52,-1 4 0,6 2 1,1 0-1,-1 0-199,2 0 0,0 0 1,5 0 177,0 0 0,0-8 0,5-1 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36.030"/>
    </inkml:context>
    <inkml:brush xml:id="br0">
      <inkml:brushProperty name="width" value="0.08571" units="cm"/>
      <inkml:brushProperty name="height" value="0.08571" units="cm"/>
    </inkml:brush>
  </inkml:definitions>
  <inkml:trace contextRef="#ctx0" brushRef="#br0">1 385 6113,'5'-11'204,"1"-2"-44,0 10 179,-6-13-57,0 14-292,0-6 0,0 11 12,0 2 1,-2-1-1,-2 8 31,-2 1 1,1 3 0,5 1-19,0 1 0,5 0 1,3-1-5,2 0 0,-6-4 0,4-5 1,-1 3-7,5-2 0,-2-3 0,1 4-19,3-2 0,1-2 0,3-6 0,-1 0-3,1 0 0,-1 0 0,1 0 1,-3-3 7,-3-2 1,3-4 0,-3-4 0,2 1-27,-3-1 0,3 3 1,-6-2-9,1-1 0,-3-2 59,6-3 88,-8 0-38,3 1-38,-7 7 1,0 4 0,0 12-26,0 6 0,0-3 1,2 3-7,4 2 0,-2-4 0,8-1 1,-1 2 16,-1-3 1,6-2 0,-5 5 0,5-3-7,1-5 0,6 0 0,1 2 0,-1 0-7,2-1 1,-3-2-1,7-4 1,0-2 2,-2-1 1,4-6-1,-8 3 1,-1-3 23,-3-2 0,-1-2 0,-1-1 1,-1 2-5,-5 2 0,3 1 0,-8-6 1,-3-1-29,-1 0 1,-2-7-52,0-4 0,-5 4 0,-3 4 0,-2 8-110,-3 6 0,-3-1 0,-1 3-268,-1 1 1,1 4 432,-1 5 0,1 5 0,-1 8 0</inkml:trace>
  <inkml:trace contextRef="#ctx0" brushRef="#br0" timeOffset="584">1328 350 6230,'-18'-10'109,"1"5"1,-1 2 0,1 3 0,0 0 0,-1 0 16,1 0 0,-1 0 0,1 0-99,-1 0 0,1 3 0,-1 0-96,1 3 112,7 8 0,-3-11 0,7 10-7,2 0 0,-4 2 0,2 3-40,2 0 1,4-7 0,6 0 4,6 3 0,-2-6 0,1 1 0,3-4-11,1 0 1,-3 1 0,0-6 0,1 0-33,3 0 1,7 0 0,0-2 0,-1-2 21,-3-1 1,-2-9-1,1 3 1,-1-2-2,1 1 1,-3-5 0,-1 8 0,-4-3 73,-3 0 1,1 3 0,-4-4 79,2 0-108,0 10 1,-8-5-18,-4 8-15,4 0 1,-6 2 0,8 4-101,0 5 1,2 5 0,2 1-67,2 1 0,8 0 1,-5-1-11,1 0 1,5-4 0,-3-5 182,4 0 0,1-2 0,8 3 0,2-1 0</inkml:trace>
  <inkml:trace contextRef="#ctx0" brushRef="#br0" timeOffset="1001">1712 385 6276,'12'0'142,"-1"0"1,-5 0 0,4 2-84,-2 4 0,-1 3 0,-3 9-61,2 0 1,2-3-1,-4-2 1,2-1-3,-3 1 0,-1-3 0,-2 2-12,0 1 0,0-2 127,0 1 52,0-9-159,0 4 0,6-14 1,2-5-25,2-4 0,-4-1 1,3 1-1,1-1-4,0 5 0,1-3 0,5 3 0,-3-3 22,-1-3 1,0 3-1,5 2 1,1 2-8,-1 4 1,1-5-1,-1 6 1,2 3 32,5 0 1,-5 3-1,4 0-42,-3 0 0,-3 6 0,1 2 0,-3 2-37,-3 3 0,1-2 0,-7 0 1,0 0-137,2 0 0,-6 3 1,4-2-168,-4 4 358,-2 1 0,7 2 0,3-3 0</inkml:trace>
  <inkml:trace contextRef="#ctx0" brushRef="#br0" timeOffset="1512">2481 629 7438,'17'0'-272,"-5"0"1,-1 0 0,1-1 244,-2-6 0,5 1 1,-5-8-1,1 3 90,1 4 1,-6-7-1,6 4 1,-1 0-51,-1-2 1,5-1 0,-5-4-1,0 1-13,-4-3 0,1 2 0,1 0 1,0-1-9,0 0 0,-2-1 0,-6-3 0,2-1 1,3 2 1,-3-4 0,4-1 0,-4 1 5,-2 0 1,0 0 0,0 3 0,0-1-1,0 2 1,0 1 0,-2 3 8,-4-1 0,4 7 1,-5 1-1,1 0-6,0 1 0,-6 3 1,5-4-4,-3 2 1,4 3-1,-6 5 0,8 1 0,-1 5 1,3 6 7,2 3 0,0 3 0,0-1 0,0 1 16,0-1 1,0 1 0,0 1 0,0 3 4,0 1 0,0 0 1,0-5-1,0-1-9,0 0 1,6 1-1,1-1 1,1 2-5,0-3 0,3 2 1,-3-3-1,0 0-17,0-4 0,5-2 0,-1 4 0,2-6-16,-3 0 1,5-5 0,-5 7-60,5-1 0,1-7 0,1 5-110,-1-4 0,1-2 0,-1 0 46,1 0 0,-1 0 0,-1-2 141,-5-4 0,5 5 0,-6-7 0</inkml:trace>
  <inkml:trace contextRef="#ctx0" brushRef="#br0" timeOffset="1718">2673 316 7569,'9'0'-1141,"7"-3"1152,-4-3 1,3 4 0,2-4 0,1 4 1,-1 2 0,1-5 0,1-1 0,3 3-228,1 0 215,0 3 0,2-8 0,3-2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5.999"/>
    </inkml:context>
    <inkml:brush xml:id="br0">
      <inkml:brushProperty name="width" value="0.17143" units="cm"/>
      <inkml:brushProperty name="height" value="0.17143" units="cm"/>
      <inkml:brushProperty name="color" value="#E71224"/>
    </inkml:brush>
  </inkml:definitions>
  <inkml:trace contextRef="#ctx0" brushRef="#br0">71 1 7192,'-2'17'112,"-2"1"-119,-2-1 0,-6 1 0,4-1 7,-1 1 0,-3 7 0,-5 2 0</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34.339"/>
    </inkml:context>
    <inkml:brush xml:id="br0">
      <inkml:brushProperty name="width" value="0.08571" units="cm"/>
      <inkml:brushProperty name="height" value="0.08571" units="cm"/>
    </inkml:brush>
  </inkml:definitions>
  <inkml:trace contextRef="#ctx0" brushRef="#br0">0 98 7669,'0'17'81,"0"-5"1,0 0-12,0 1 1,6 3-71,0 0 0,1 3 0,-3-2 1,2 1 1,2-7 0,-4 1 0,4 0 7,1-3 1,-5 1-1,4-6-52,0 2 0,-5 5 0,9-5 18,2-2 0,-5-2 0,3-2 1,2 0 0,-5 0 0,3 0 0,0-2 10,-3-4 0,5 2 1,-6-5 4,1 1 0,-3-4 0,4 4 34,-2-1 1,-1 3-9,-1-6-8,-4 8 1,8-9 15,-4 7 1,-2 0-4,7 6 1,-7 2 0,4 2 0,-1 4-11,4 0 0,-1 3 0,2 3-9,1-3 1,3-2 0,-1 6 0,-1-6 5,-3-1 0,1-1 0,6-2 0,-1 1-5,1-4 1,-1 1-1,0-3 1,1-3-1,-1-1 1,7 0-1,-1-8 1,-2 1 6,-1 1 1,-3-6 0,1 5-1,-3-5 7,-3-1 0,1-1 1,-7-1-1,0-1-18,2 3 0,-6-10 0,4 9-49,-4-1 1,-2-1 0,0 3-84,0 0 0,-5 5 0,-3 2-46,-3 2 1,5 1-580,-5 1 757,-1 4 0,-5 2 0,-1 10 0</inkml:trace>
  <inkml:trace contextRef="#ctx0" brushRef="#br0" timeOffset="563">856 150 7569,'1'10'-308,"6"-4"-118,4-4 280,-3-2 1,6 0 146,-3 0 62,5 0 0,-6 0 0,5 0 7,-12 0 1,12 0-50,-3 0 36,2 0 1,5 0 14,-10 0-174,7 0 168,-7 0-31,9 0-113,-9-8 121,8 6 12,-17-6-20,17 1-50,-15 5 0,11-8 59,-7 4-22,0 4 15,1-13-32,-5 13-23,7-6 1,-9 6-2,0-4 1,-3 4-1,-3-4-3,-6 4 1,-3 2 0,-3 0-1,2 0 18,-2 0 1,0 0 0,1 2-8,0 4 66,-2-4-57,2 14 2,1-14-3,-3 13 2,2-13 0,8 14-1,-7-7 49,14 1-23,-12 6 0,11-13 0,-5 9 1,2 2 41,1 1 0,0-3 0,5-2 124,0 5-168,0-7 152,8 7-135,-8-13-6,16 14 10,-13-6 173,11-1-171,-4-1 14,-1-1-8,6-4 0,-5 6 0,9-5 1,-3 2 23,1-2 1,2-2-1,-2-2 1,0 0 8,1 0 0,0 0 1,-2-2-71,2-5 23,0 6 1,-6-7 0,-3 5 0,1 1-33,-1-4-395,-4 0-698,9 6 1088,-12 0 0,7-8 0,-9-1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46.663"/>
    </inkml:context>
    <inkml:brush xml:id="br0">
      <inkml:brushProperty name="width" value="0.08571" units="cm"/>
      <inkml:brushProperty name="height" value="0.08571" units="cm"/>
    </inkml:brush>
  </inkml:definitions>
  <inkml:trace contextRef="#ctx0" brushRef="#br0">1 158 7569,'0'-10'-291,"0"1"462,0 3-64,0 4 1,0-4 0,0 12 0,0 6-175,0 3 1,0 4 0,0 3 0,0 3 70,0 2 1,0-4-1,0 5 1,0-4-92,0-2 1,6 0 0,-1-2-1,-1 4-24,-2-3 1,4-8 0,0 0-171,-2 0 0,0 0 281,1 0 0,5 2 0,8-5 0</inkml:trace>
  <inkml:trace contextRef="#ctx0" brushRef="#br0" timeOffset="439">315 88 7569,'0'10'-980,"0"5"1014,0-3 1,0 4 0,0 1 0,2 1-5,4-1 1,-4 6 0,4 1 0,-5-3-8,-1-2 0,2 5 0,2-2 0,2 0-32,-2-2 1,-2-4 0,0 3 32,4-2 0,-4-5-161,3-2 130,-3-5 1,-2 1 1,0-12 1,0-4 0,0-7 2,0 0 1,0-2 0,0 3 0,2-2-31,4 0 0,4 1 0,5 0 0,-1 1 38,-2 5 0,-1 1 1,7 6-1,-1-2 17,1 2 0,-1 2 1,1 2 100,-1 0 1,-5 2 0,-1 4-123,3 6 0,0 3 1,-3 3-1,-3-3-94,0-3 1,-6 2 0,3-1-89,-3 3 0,-2-5 0,0 0-186,0 2 366,0-4 0,-7 7 0,-3-7 0</inkml:trace>
  <inkml:trace contextRef="#ctx0" brushRef="#br0" timeOffset="761">804 384 7569,'12'0'0,"-1"0"-182,3 0 1,-4-1-59,1-5 1,-5 4-1,6-5 1,1-1 260,3-4 1,-6 3 377,-5-4-314,-3 2 1,-4-4 0,-3 2 80,-7 8 1,-4 3-1,-1 4-72,-2 3 0,3 0 1,0 7-1,3-1-85,0-1 1,7 4 0,-2-1 0,0 3-117,4 0 1,2 3 0,2-2-15,0 0 1,8 1-1,4-3-32,3-4 0,2-2 0,1-7 0,1 2-175,4 2 0,-3-2 328,3-4 0,5 0 0,-2 0 0</inkml:trace>
  <inkml:trace contextRef="#ctx0" brushRef="#br0" timeOffset="1132">1118 368 7469,'12'-6'-174,"0"0"0,-2 0 0,9 6 244,-2 0 0,-5 0 1,-2 2-52,-3 4 1,5 4 0,-6 6-48,-2 3 0,3-2 0,-1 0-16,-3 1 0,0-6 0,-3-1-16,0 3 1,0-4-10,0 1 30,0-7 0,0 2 1,2-10-1,2-4 22,2-1 0,5 3 0,-4-6 0,4 0 7,2 3 1,3-7 0,1 4 0,1-3 0,-1-2 1,0 4 0,1 2 0,0 0 17,-2 1 1,3 0 0,-2 6 5,1-1 0,-1-2 1,1 7-1,-1 3 4,-1 1 1,-3 1-1,-3 7 1,-2 2-35,-6 0 1,7 5 0,-3-2 0,-2 0-58,-3 1 0,-1-1 0,-1-2 0,-6 0-60,-5-4 1,-2-1-1,-5 1 132,3-6 0,-9 6 0,-2-1 0</inkml:trace>
  <inkml:trace contextRef="#ctx0" brushRef="#br0" timeOffset="1581">332 88 7477,'18'0'-201,"-1"0"1,-5-6 0,0 1 194,1 1 1,3-4 0,1 2-1,1 2 72,-1 2 1,1 0-1,1-2 1,2-1 9,3 1 0,7 0 0,-2 0 1,4-2 6,1 2 0,8 2 1,-2 0-1,-1-1-33,-2-3 0,4 0 0,-1 6-40,-1 0 1,-2 0 0,-2 0 0,-2 0-1,-4 0 1,-6 0 1,3 0 0,-3 0-312,-2 0 1,-7 0-1,-4 2 300,-3 4 0,-1-4 0,-6 5 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1.003"/>
    </inkml:context>
    <inkml:brush xml:id="br0">
      <inkml:brushProperty name="width" value="0.08571" units="cm"/>
      <inkml:brushProperty name="height" value="0.08571" units="cm"/>
    </inkml:brush>
  </inkml:definitions>
  <inkml:trace contextRef="#ctx0" brushRef="#br0">18 18 6248,'-9'0'1398,"1"-7"-1170,8 5-195,0-6 0,0 16 0,0 3-2,0 5 1,6-5 0,2 1 0,-1 2-1,3 1-33,0 3 1,-5-3 0,7-1 0,0-4-8,-3 5 1,7-1-1,-4 0-18,3-2 0,3-6 0,-1 3 1,1-1-1,-1-4-2,0-2 1,2-2-1,3 0 1,4 0-49,2 0 0,-7 0 1,2-2-1,-3-4 42,-4-6 1,2-1 0,0-1-1,-3 2 15,-3-2 0,1-1 0,-5-3 20,2 1 1,-7-1 0,3 1 3,-3-1 0,-3 7 67,0-1 0,-3 8-36,-3-2 1,3 4-16,-9 2 0,9 8 0,-3 4-5,3 3 1,3 3-1,0 1 1,0 2-13,0 3 1,0 1-1,0-3 1,0 4-4,0 1 0,6-6 0,2 4 0,0-1 6,0-2 0,-2 8 1,-4-7-1,2 0 4,2 3 1,-2-6 0,-4 8 0,0-2 17,0-5 1,0-1-1,0-2 1,-1-2-8,-5 3 1,5-2 0,-7-2-1,-1-2 14,-1 0 0,-1-7 0,-1 2 0,-1 3-6,-2-2 1,-3-5 0,-1 2-1,-2-5-8,-3-1 0,1 0 1,6 0-1,-1 0-1,1 0 1,-2 0-1,2 0 1,-1 0-23,1 0 1,0 0 0,-1 0 0,1-1-173,-1-5 0,7 5 0,-1-5-267,-2 3 0,7 1 57,1-4 0,4 3 384,2-8 0,0-2 0,0-4 0</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1.403"/>
    </inkml:context>
    <inkml:brush xml:id="br0">
      <inkml:brushProperty name="width" value="0.08571" units="cm"/>
      <inkml:brushProperty name="height" value="0.08571" units="cm"/>
    </inkml:brush>
  </inkml:definitions>
  <inkml:trace contextRef="#ctx0" brushRef="#br0">0 1 7550,'17'0'265,"1"2"-272,-1 3 1,1-3 0,-1 4 0,1-4 0,-1-2-139,1 0 1,-1 0 0,1 2 0,-1 2-130,1 2 0,-1 0 0,1-6-327,-1 0 601,0 8 0,1-7 0,-1 7 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1.627"/>
    </inkml:context>
    <inkml:brush xml:id="br0">
      <inkml:brushProperty name="width" value="0.08571" units="cm"/>
      <inkml:brushProperty name="height" value="0.08571" units="cm"/>
    </inkml:brush>
  </inkml:definitions>
  <inkml:trace contextRef="#ctx0" brushRef="#br0">0 0 7394,'0'10'218,"8"-2"-97,4-8 1,-3 0 0,3 0 32,3 0 1,-1 0 0,5 0-379,-3 0 0,2 0 1,0 0-1,-2 0 224,2 0 0,0 7 0,0 2 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2.373"/>
    </inkml:context>
    <inkml:brush xml:id="br0">
      <inkml:brushProperty name="width" value="0.08571" units="cm"/>
      <inkml:brushProperty name="height" value="0.08571" units="cm"/>
    </inkml:brush>
  </inkml:definitions>
  <inkml:trace contextRef="#ctx0" brushRef="#br0">35 0 6889,'0'18'136,"2"-1"0,2 0-36,2 1 0,0-1 0,-6 3 1,0 1-3,0 2 0,0 3 1,2-3-1,2 4-46,1 0 0,1 10 0,-4-6-37,4 0 0,-4-1 1,4 6-1,-4-1 0,-2 0 23,0 0 0,0 0 1,0 0-1,0-2-48,0-4 0,0 4 0,0-6 0,0 0-33,0-3 1,0 1 0,2-2 0,2-3-107,1 1 0,1-4 0,-6 1 0,0-1-175,0 0 0,0-5-395,0 0 719,0-8 0,0 2 0,0-12 0,0-6 0,0-4 0,0-1 0</inkml:trace>
  <inkml:trace contextRef="#ctx0" brushRef="#br0" timeOffset="710">0 140 7004,'0'-12'-131,"0"0"1,0 7 0,2-5 268,4 2 1,-4 0-1,6 5-56,0-3 0,1-6 1,9 4-41,-1-1 1,1 5-1,-1-2 1,1 2-34,-1-2 1,1 4 0,1-4 0,2 5 7,3 1 1,1 0 0,-4 0 0,3 0-26,-4 0 0,-1 0 0,0 0 0,-2 0-44,1 0 1,-1 5-1,-1 3 1,-3 2-27,-1 3 0,-8-3 0,2 2 43,-5 1 0,-2 3 0,-5-1 20,-7-3 0,-1 2 0,-4-7 0,1 1-17,-1 0 1,1-2 0,-2-4 26,3 3 0,-2-3 36,1 4-23,7-4 0,4-2-9,12 0 1,4 0 0,7 0 10,1 0 0,-2 0 1,3 0 6,-2 0 1,1 0 0,-1 0 0,1 0 1,-4 2-1,1 2 1,-4 4-11,2 1 1,-2-3-1,-3 6-28,1 1 0,2-3 1,-5 2 2,-2 1 0,-2-3 44,-2 2 1,0-6 0,-2 3 46,-3-2 1,-5 6-66,-8-7 1,1-1 0,-1-3-1,-2 2 1,0 2 3,-5-2 1,3-2-1,5-2-27,-2 0 0,3 0 0,-2 0-13,1 0 1,5 0-593,1 0 37,7 0 582,-4 0 0,8 0 0,0 0 0</inkml:trace>
  <inkml:trace contextRef="#ctx0" brushRef="#br0" timeOffset="1147">698 332 6799,'-9'2'120,"2"2"-79,-2 2 1,8 7 0,-7-3 27,0-1 1,5 7 0,-1-4-48,1 3 1,6 1 0,0-3 0,3-1-40,-2 2 0,6 1 1,2 1 12,2-5 0,-1 3 1,-2-8-1,1-1-10,-3 3 1,7-6-1,-5 4 1,5-4 8,2-2 0,-2-2 1,3-2-1,-5-5 18,-2 1 1,3-4 0,-4-5 46,-1-1 1,-1 1 0,-5-1 0,1 1-44,-1-1 0,-2 1 0,-4 1 1,-4 3-61,-5 1 1,-4 2-1,-3-1 1,-2 3-14,-2 0 0,3 6 0,-5-4 1,4 4-113,2 2 1,-4 6 167,-2-1 0,2 10 0,4-6 0</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7.507"/>
    </inkml:context>
    <inkml:brush xml:id="br0">
      <inkml:brushProperty name="width" value="0.08571" units="cm"/>
      <inkml:brushProperty name="height" value="0.08571" units="cm"/>
    </inkml:brush>
  </inkml:definitions>
  <inkml:trace contextRef="#ctx0" brushRef="#br0">437 35 7569,'-18'-10'-92,"1"1"37,-2 3 1,3 4 0,-2-4-1,-1 4 63,-4 2 0,3 0 0,-3 0 1,4 0-1,1 2 12,1 4 1,1 4 0,3 7-1,1 1 36,-2-1 1,-1 2 0,-1 5-1,3 3-32,1 0 1,0 6 0,-5-2 0,-1 6-13,1 4 0,7-1 0,3-5 1,1 2-27,0 4 1,0-4-1,6 4 1,0-4-38,0-3 0,8-1 0,3-2 0,5-1 10,1 1 0,1-4 1,-1 0-1,1-2-224,-1-3 0,7-3 0,-1-4 265,-2-3 0,6 4 0,1-7 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9.409"/>
    </inkml:context>
    <inkml:brush xml:id="br0">
      <inkml:brushProperty name="width" value="0.08571" units="cm"/>
      <inkml:brushProperty name="height" value="0.08571" units="cm"/>
    </inkml:brush>
  </inkml:definitions>
  <inkml:trace contextRef="#ctx0" brushRef="#br0">53 123 7421,'17'0'-265,"-5"0"1,0 0 216,1 0 1,-3 0-1,1 0-7,3 0 0,2 0 1,1 0 11,0 0 0,1-2 0,-1-2 115,1-2 0,-1-8-47,1 3 0,-7-3 1,-1 1 33,-2 1 0,-2 6-24,-6-6 0,-2 9 1,-2-5-1,-4 2 11,-2 0 1,-1 0 0,-7 6-32,1 0 0,-1 0 0,1 0 0,-1 0-5,1 0 1,0 2 0,-1 2 0,1 4-3,-1 2 1,1-5 0,-1 7-18,1 2 1,5-5-1,2 3 21,3 2 1,-1-1 0,4 1 215,-2-3-215,0-8 0,6 14 0,0-6 22,0 5 1,6 1-1,2 1 63,2-2 0,1-3 0,7-3-23,-1-3 0,1-1 1,-1-6-1,1 2-46,-1 4 0,1-5 0,-1 5 0,0-4-144,1-2 1,-1 0-1,1 0 1,-1 0 36,1 0 1,-7 0 0,1 0 0,0-2-400,-3-4 477,7 5 0,-6-23 0,7 4 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9.955"/>
    </inkml:context>
    <inkml:brush xml:id="br0">
      <inkml:brushProperty name="width" value="0.08571" units="cm"/>
      <inkml:brushProperty name="height" value="0.08571" units="cm"/>
    </inkml:brush>
  </inkml:definitions>
  <inkml:trace contextRef="#ctx0" brushRef="#br0">0 0 7263,'27'0'-248,"-2"0"0,-7 0 0,-1 0 1,1 0 356,-1 0 1,-5 6 0,0 2 0,1 1-61,3 5 0,1 1 0,1 3 1,-3-1 11,-3 1 1,3-1 0,-3 3 0,2 1 9,-3 2 1,5 1 0,-5-5 0,3 2-20,-2 3 0,3 5 1,-5-4-1,1 0-44,1 0 1,-8 6 0,2-3 0,-2 1-17,1 0 1,-3-6 0,4 4-1,-4 0 21,-2 1 0,-6-7 0,1 4 1,-1-1 2,-2-1 0,4 2 1,-6-4-1,1 3 1,-1-3 0,0-2 0,-3 1-14,1 3 1,0 1 0,-3 2-1,1-10-8,3 0 0,-1-1 0,-5 2 1,1-4 7,4-2 1,-3-1-1,3 3 1,-3-3-4,-3-2 1,7 3 0,1-2-1,0-2-29,0 1 1,5 3-1,-5-3-618,2 3 220,-5-8 0,11 7 427,-4-4 0,-4-5 0,0 7 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8.019"/>
    </inkml:context>
    <inkml:brush xml:id="br0">
      <inkml:brushProperty name="width" value="0.08571" units="cm"/>
      <inkml:brushProperty name="height" value="0.08571" units="cm"/>
    </inkml:brush>
  </inkml:definitions>
  <inkml:trace contextRef="#ctx0" brushRef="#br0">1 453 6962,'11'0'-147,"1"0"1,-8-8 0,4-2 205,-1 1 0,-5-7 0,6 4-26,0-3 1,0-3 0,5 1 0,-3-1 13,-2 1 0,3 0 1,-5-1-1,0-1-32,2-5 1,-4 5 0,5-4 0,-1 3-21,-4 3 0,0-1 0,0 1 0,1-1 22,-1 1 0,0 1 0,0 3 0,2 1 66,-2-1 0,0 3-21,1-2 0,-1 8-35,8-1 0,-6 5-27,5 5 1,-5-1 0,4 8 0,0 0 17,-1-3 1,-3 13-1,4-5 1,0 2-18,-1 1 0,1 3 1,4 0-1,-5-1-7,-1-3 1,4 4-1,-5 1 1,3-2-80,4-3 1,-5-2 0,1 0-387,-2 1 0,6-3 471,-3-3 0,-3 4 0,0-14 0,-8 5 0</inkml:trace>
  <inkml:trace contextRef="#ctx0" brushRef="#br0" timeOffset="207">158 296 7292,'17'0'3,"-5"0"1,0 0 0,3 0-99,6 0 1,1 0 0,5 0-1,0 0-184,0 0 0,0 0 0,6 0 279,2 0 0,-4-8 0,12-2 0</inkml:trace>
  <inkml:trace contextRef="#ctx0" brushRef="#br0" timeOffset="847">1066 208 7569,'0'-17'-140,"-2"5"-121,-4 0 1,-4 9-1,-7-3 285,0 4 0,-1 2 0,1 0 38,-1 0 1,1 0 0,-1 0 0,1 2-42,-1 4 0,7-3 0,-1 7 0,-2 0 7,-1 0 0,3-5 0,3 7 0,-1 0-44,0-3 0,6 7 0,-2-3-45,5 1 0,1 4 1,0-1-20,0 0 1,1-5 62,5 1 1,4-10 0,7 2 0,1-3-5,-1-2 0,1 0 1,-1-2-1,1 0-32,-1-4 0,1-9 0,-1 4 46,1-5 0,-3-1 1,-1 1-1,-5 2 42,-1 3 1,0-1 109,-2-5 1,-4 5 72,4 0-106,-5 9-111,-1-5 1,2 16 0,2 3 15,2 5 1,0 1 0,-6 1-1,0-1-16,0 1 0,6 2 0,0 0 0,-3 5 7,-1-5 0,-2 5 0,0 1 0,0 0 2,0-2 1,-2 5 0,-1-4 0,-3 1 10,2 0 1,-4-4 0,0-5-1,1 3 6,-1 4 1,-6-10 0,3 2-1,-3 1-20,2-3 1,-3-2-1,3-3 1,-3 1-14,-3 1 1,-5-8-1,0 3 1,-1-4-13,-1-2 1,6 0 0,-5 0 0,3 0-153,-2 0 1,3-2 0,-3-2-101,4-1 0,9-10 0,4 5 270,4-7 0,2-8 0,0-2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551"/>
    </inkml:context>
    <inkml:brush xml:id="br0">
      <inkml:brushProperty name="width" value="0.08571" units="cm"/>
      <inkml:brushProperty name="height" value="0.08571" units="cm"/>
      <inkml:brushProperty name="color" value="#E71224"/>
    </inkml:brush>
  </inkml:definitions>
  <inkml:trace contextRef="#ctx0" brushRef="#br0">210 0 6808,'-10'0'205,"2"2"0,8 4-99,0 6 0,0 3 0,0 3-166,0-1 88,0 0 1,0 1 0,2-1 0,2 3-53,2 3 0,0-4 0,-6 5 0,0-3-30,0 2 0,0-3 0,0 3 0,2-5-28,3-7 1,-3 5-1,4-5 1,-2 3-616,2-2 697,-4 3 0,13-5 0,-5 7 0</inkml:trace>
  <inkml:trace contextRef="#ctx0" brushRef="#br0" timeOffset="543">18 227 7569,'-10'0'-885,"2"0"804,8 0 201,0 0 1,2 6-82,4 0 1,-2 0 0,7-6 0,3 0-4,2 0 1,1 2 0,0 1 0,1 3-24,-1-2 0,7-2 0,-1-2 0,0 0 21,2 0 0,-5 0 0,5 0 0,-2 0-69,1 0 0,1 2 0,-4 2 0,3 2 12,-3-2 1,0-2 0,1-2 0,1 0 17,-2 0 1,-1 0-1,-3 0 1,1 0-52,-1 0 1,-5-2 52,-1-4 115,1 4-95,-2-6 0,-5 8-7,-10 0 0,1 0 0,-8 0 20,-1 0 1,3 6 0,0 2 0,2 1 1,-3 3-1,3 4 1,0-3 23,0-1 0,1-3 1,3 5 20,-2-2 0,0-1-5,6 7 1,2-1-21,4 1 1,4-9 0,7-3-130,1-4 1,-1-2 0,2 0 0,3 0-179,1 0 0,0 0 0,-5-2 0,1-2 256,4-1 0,-3-9 0,5 4 0</inkml:trace>
  <inkml:trace contextRef="#ctx0" brushRef="#br0" timeOffset="693">804 87 7514,'-10'-17'-390,"2"7"1,8 4 0,0 12 43,0 6 346,-8-4 0,6 7 0,-5-5 0</inkml:trace>
  <inkml:trace contextRef="#ctx0" brushRef="#br0" timeOffset="1594">961 349 7339,'-10'2'-483,"4"4"0,2-4 765,-2 4-236,5 4 1,-9-3 0,6 7-17,-2-2 0,0-7 42,6 7-47,0-8 0,2 4 105,4-8-110,-4 0 1,6-2-38,-8-4 1,2-4-15,4-7 1,-5-1 1,5 1 0,2-1 0,0 3 13,2 3 1,1-1 0,7 5 11,-1-2 1,1 6-1,-1-3-3,0-1 1,1 6 0,-1-4 13,1 4 0,-1 2-5,1 0 0,-1 0 0,1 2 14,-1 4 1,-5-4-1,-2 6 1,-1-3 27,1 1 1,-4 6 0,5-4 5,3 1 0,-6-3 0,0 4 1,-3 0-5,1-1 0,0-3 1,-6 6 1,0-1-44,0 7 9,0-1 1,-2-1 33,-4-5 108,4-3-172,-5-8 0,7-2-213,0-4 115,0 4 105,0-13 0,0 11 1,1-6-23,5 3 1,-4-1 69,4 2 0,2-4-34,-2-7 0,7 1 1,-3 3-1,2 1 0,-1 0 1,1 1-3,-2-1 0,5 8-3,-3-2 1,-3-1 0,3-1 9,2-2 0,1 6 0,1-3 17,-5-1 0,5 6 0,-5-4-26,5 4 1,-4 2 0,-1 0-13,3 0 1,-4 0-1,-1 2 1,1 2-1,-2 4-21,0 1 0,3-3 0,-5 6-74,-2 1 1,4-3-1,-3 2-61,-1 1 1,-2 3 0,0-1 167,4-3 0,4 4 0,7-7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004"/>
    </inkml:context>
    <inkml:brush xml:id="br0">
      <inkml:brushProperty name="width" value="0.08571" units="cm"/>
      <inkml:brushProperty name="height" value="0.08571" units="cm"/>
      <inkml:brushProperty name="color" value="#5B2D90"/>
    </inkml:brush>
  </inkml:definitions>
  <inkml:trace contextRef="#ctx0" brushRef="#br0">0 53 6010,'0'-10'44,"0"2"174,0 1-154,0 5 0,0-8 84,0 4-132,0 4 125,0-6-6,0 8 10,0 0-71,0 8 1,2 2-59,4 7 1,-2 1-1,6-1 44,-2 1-62,5-9 0,-9 7 1,8-4 9,1 3 1,-3 3 0,2-1-1,1 2 1,3 3 10,1 1 1,6 6 0,1-4 0,-1 1-18,2-1 1,-3 6-1,5 0 1,0 6 1,0 4 9,2-1-654,6 3 651,0 2 3,0-1-58,0 7 1,6-7 53,-1 9 0,9-9-874,-4 15 870,-1-21-18,7 21 15,-7-15-8,1 9 0,5 1 0,-5 0-7,0-1 1,5 3-1,-3-9 1,1 3 4,-1 2 0,1 1 0,-7-3 0,-2-1 197,-2-3 0,1-7 0,-1 2-155,-4-4 0,-2-2 0,2-2 1,-2-2-1,-3-4 52,-3-2 0,0 4 0,-4-6 0,3-1-29,-3-3 0,-2-1 0,-1-1 0,-1 1 264,1-1 0,-1-5 0,1-1-390,-1 3 1,-5-6 0,-2-1 11,-3 1 1,1-6-667,-2 4 723,-4-4 0,-2-2 0,-10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4.531"/>
    </inkml:context>
    <inkml:brush xml:id="br0">
      <inkml:brushProperty name="width" value="0.17143" units="cm"/>
      <inkml:brushProperty name="height" value="0.17143" units="cm"/>
      <inkml:brushProperty name="color" value="#E71224"/>
    </inkml:brush>
  </inkml:definitions>
  <inkml:trace contextRef="#ctx0" brushRef="#br0">1 53 7569,'11'-6'-250,"1"0"-800,-8 1 1123,4 5-6,-8 0-36,0 7 1,0 3-1,0 7 15,0 1 1,0-6-18,0-1 0,0-5-6,0 6 0,7-8-16,5 1 0,-2-3 0,1-2 10,3 0 0,-4 0 0,1 0 16,3 0 1,-1 2-1,1 2 1,-2 2 19,1-2 0,3-2 0,1-2-22,1 0 1,-1 0 0,1 0 2,-1 0 1,1 2 0,-1 2-37,1 1 0,-7 3 1,-1-2-5,-2 6 1,3-3 0,-5 3 10,-2 2 0,-2-5 0,-2 3-10,0 1 0,0-3 1,0 2 3,0 1 0,0-3 0,-2 0 0,-2 0 4,-2-1 0,-7-3 0,1 4-4,-3-2 1,-1-1-1,2-3 1,3 2-1,-3-2 1,-1 0-1,-3 0 1,1 1 1,-1 1-1,1-6-43,-1 0 1,7 0-485,-1 0 130,8 0 397,-11 0 0,5 0 0,-8 0 0</inkml:trace>
  <inkml:trace contextRef="#ctx0" brushRef="#br0" timeOffset="355">88 53 7569,'10'0'-1061,"-1"-2"1190,-3-4 0,-2 4-9,8-4 1,-1-1 0,7 1-38,-1 2 0,1-4 0,-1 2 1,1 3-45,-1 1 0,1 2 0,-1 0-67,1 0 1,-7 0 0,1 0-156,1 0 1,3 0 39,1 0 1,-5 5 0,0 1-63,1-2 1,1 0 0,-1 0 204,-1 2 0,0 0 0,5-6 0</inkml:trace>
  <inkml:trace contextRef="#ctx0" brushRef="#br0" timeOffset="1192">804 53 7431,'10'0'-516,"5"-8"1,-13 4 718,4-7-116,-4 7-49,-2-4 1,-8 8-1,-1 2-73,-1 4 1,-6-4 0,5 6 12,-5-1 1,-1-3-1,-1 6-3,1-2 0,1 5 1,3-3 3,1 0 1,8-1 0,-2-3 10,4 6 0,2-3 6,0 3 1,0 0 14,0 5 0,6-5 9,0 0 0,8-9 1,-3 5-2,5 0 0,-5-6 1,1 6-1,2-3-2,1 1 1,-3 6-1,-1-4-20,3 1 0,2 1 0,-1 4 0,-1-5-6,-3-1 0,-5 6 1,4-3-6,-2 5 0,-3-4 0,-5-1-8,0 3 1,-2-5 0,-3 1 9,-7-2 0,2 4 0,-1-7 1,-3-1 1,-1-2 1,3-2 0,0 0 0,-1 0-34,-3 0 0,-1 0 0,-1 0 7,1 0 0,-1 0 30,1 0 0,7-2-11,4-4 1,4 3 0,2-9 31,0-2 1,2 5 0,4-1-8,6 2 1,3-5 0,3 3 4,-1 0 0,-5 0 0,-1 7 15,3-3 1,0-2 0,-1 4 0,-1-4-3,1-1 0,-3 5 0,0-4 0,0 2 18,-1 0 1,-3-7-1,4 1 2,-2-3 0,3 3 1,-5 0-8,-2-1 1,-2 3 0,-2-2-7,0-1 0,-2-3-10,-4-1 0,-4 1 0,-5 3-99,3 1 0,-1 6 1,5-3-120,-2 1 0,-1 2 51,-7 6 0,6 2 0,3 4 144,1 5 0,-6 5 0,5 1 0</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5.841"/>
    </inkml:context>
    <inkml:brush xml:id="br0">
      <inkml:brushProperty name="width" value="0.08571" units="cm"/>
      <inkml:brushProperty name="height" value="0.08571" units="cm"/>
    </inkml:brush>
  </inkml:definitions>
  <inkml:trace contextRef="#ctx0" brushRef="#br0">0 88 7516,'18'-18'-369,"-9"9"444,-1 1 0,-8 16 1,0 3-1,0 5-9,0 1 1,0 3-1,0 3 1,0 4 11,0 0 0,6 6 0,0-4 0,-2 4-33,-2 1 1,-2 8 0,0-1 0,2-2-49,3-3 1,-3-1 0,4 2 0,-4 2-47,-2 1 1,6 2 0,0-9 0,-2-2-91,-2-3 0,-2-1 1,1 4-1,3-4-113,2-2 0,0 0 0,-6-9-75,0 2 0,2-2 327,4-5 0,-4 5 0,5-7 0</inkml:trace>
  <inkml:trace contextRef="#ctx0" brushRef="#br0" timeOffset="678">0 175 7569,'10'-18'-356,"0"7"0,-7-1 1,5 1-1,0-1 564,0 0 0,5 7 0,-1-7-196,4-2 0,1 7 1,0-1-1,3 2 13,3 0 0,-2-2 1,9 5-1,-1-3 15,-2 2 1,4-4-1,-6 2 1,0 2 0,1 2 1,3 2-1,-6 0-128,-2 0 124,-1 0 0,-3 0 1,-1 2 2,-5 4 1,-1 2-1,-6 6-124,2-3 0,0 1 0,-8 3 0,-2-1 45,-2-2 0,-8-1 0,3 5 20,-5-5 0,3 3 1,-3-6 4,-3 1 1,-3-3 0,5 4-2,-1-2 1,7-2 0,1-4-203,2 3 219,2-3 10,6 6 0,8-8 0,4-2 42,3-4 1,3 4 0,-1-3-21,1 3 0,-1 2 1,1 0 2,-1 0 1,1 0-18,-1 0 1,-5 5-1,-3 3 1,1 0 0,0 0 1,-4 5-10,5-1 1,-7 3 0,2 3 3,-4-1 1,-2-5 0,-2 0 11,-4 1 1,2 1 0,-7-1 0,-3-4 26,-1 0 1,-3-1 0,1-4-42,-1 0 0,-5 3 0,0-7 0,1 0-68,3 0 1,1 0 0,1 0 0,-1 0-161,1 0 1,5 0-7,1 0 0,1-2-51,-2-4 0,7 4 271,10-3 0,-3-6 0,6 2 0</inkml:trace>
  <inkml:trace contextRef="#ctx0" brushRef="#br0" timeOffset="1012">805 350 7762,'0'17'162,"4"-5"0,2 0 0,-2 1-96,-2 3 1,-2-5 0,0 1 0,0 1-98,0 3 0,0 1 1,0 1-1,0-1-63,0 1 0,0-1 0,0 0 0,0 1-453,0 0 1,0-2 546,0 2 0,0 0 0,0 0 0</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2:54.561"/>
    </inkml:context>
    <inkml:brush xml:id="br0">
      <inkml:brushProperty name="width" value="0.08571" units="cm"/>
      <inkml:brushProperty name="height" value="0.08571" units="cm"/>
    </inkml:brush>
  </inkml:definitions>
  <inkml:trace contextRef="#ctx0" brushRef="#br0">0 157 7414,'12'0'-448,"-1"0"0,3 0 496,2 0 1,-5 0 0,1 0 0,1 0 36,3 0 0,1 0 0,1 0 0,-1 0-67,1 0 0,5 0 0,0 0 1,-1 0 3,-3 0 1,4 0 0,3 0 0,-1 0 7,0 0 0,0 0 0,-4 0 0,3 0-124,-3 0 1,-2 0 0,-1 0 0,0 0-35,-2 0 1,3 0 0,-5-2-305,-2-3 432,-5 3 0,-7-14 0,0 7 0</inkml:trace>
  <inkml:trace contextRef="#ctx0" brushRef="#br0" timeOffset="866">245 53 7413,'0'-12'-1274,"0"0"1405,0 8 1,0-5 252,0 3-80,0 4-32,0-6-147,0 8 0,0 2-92,0 4 0,0-2 0,0 8-7,0 1 1,0 3 0,0 1 1,0 1 0,0-1 0,0 1 0,0 0 12,0-2 0,0 2 0,0 0 0,0 0-4,0-2 1,2 2 0,1 0-46,3-1 0,2 0 0,-4 2-20,1-3 1,1-4-138,-6 0 1,0 0 54,0 4 0,3-4-406,1 1 0,-1-7 517,3 5 0,4-8 0,0 6 0</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08.383"/>
    </inkml:context>
    <inkml:brush xml:id="br0">
      <inkml:brushProperty name="width" value="0.08571" units="cm"/>
      <inkml:brushProperty name="height" value="0.08571" units="cm"/>
    </inkml:brush>
  </inkml:definitions>
  <inkml:trace contextRef="#ctx0" brushRef="#br0">1 350 6149,'0'-10'269,"0"0"62,0 4-62,0 4-188,0-5 0,8 7 1,3 0 6,5 0 1,1 0 0,1 0-38,-1 0 0,1 0 0,-1 0 1,1 0-64,-1 0 0,6 0 0,1 0 1,-1 0 7,2 0 0,0-3 1,6 0-1,-2-3 10,3 2 0,-7 2 1,0 2-1,-2-2-107,1-4 0,5 5 0,-6-5 1,-2 4 18,-1 2 0,-3 0 0,1 0-223,-1 0 0,-5 0 87,-1 0 1,-5 0 217,6 0 0,-8-8 0,3-2 0</inkml:trace>
  <inkml:trace contextRef="#ctx0" brushRef="#br0" timeOffset="580">315 0 7569,'-8'10'-283,"6"-2"0,-3-8 0,9 2 338,1 4 16,1-5 1,-6 9-1,2-6 1,2 4 32,2 2 0,0-5 1,-6 7-9,0 2 0,2 1 0,1 3-45,3-1 1,0 1 0,-6-1 0,0 0-13,0 1 0,0 1 0,0 3 0,0 1 11,0-2 0,0 1 0,0-1 0,0 2-28,0-1 0,0 3 0,0-2 0,0 0-24,0 3 1,0-7 0,0 4 0,0-1 24,0 1 1,0-4 0,0 4-2,0-4 0,0 0 1,0-2-9,0-1 0,0-4 1,0 1-113,0 0 1,2-6-356,4-1-87,-4-3 0,4-3 540,-12 0 0,-4 0 0,-7 0 0</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07.487"/>
    </inkml:context>
    <inkml:brush xml:id="br0">
      <inkml:brushProperty name="width" value="0.08571" units="cm"/>
      <inkml:brushProperty name="height" value="0.08571" units="cm"/>
    </inkml:brush>
  </inkml:definitions>
  <inkml:trace contextRef="#ctx0" brushRef="#br0">1 506 6907,'11'-1'-169,"1"-5"0,0 4 179,5-4 0,-5 4 1,0 2-1,1-3 1,3 0 16,1-3 0,-1-1 0,-3 3 0,-3-4-37,-2-2 1,3 3-1,-3-1 46,2 0 0,-1-6-50,3 3 0,-4 1-9,-8-2 0,-8 9 0,-4-5 23,-3 0 1,-3 6 0,1-4 0,0 4 118,-1 2 0,6 0 0,1 0-10,-3 0 1,1 8 0,-1 2-1,4 1-38,3 1 0,-5 0 0,6 5 0,2 1 25,2-1 1,2 1 0,0-1-67,0 0 1,0 1 0,0-1-30,0 1 1,6-7-1,2-1 1,2-2-82,3-4 1,5 0-1,3 0 1,2 1-137,-1-1 1,-1-2 0,0-2-1,3-2-273,-3-5 1,0 5 488,3-10 0,-5-7 0,6-9 0</inkml:trace>
  <inkml:trace contextRef="#ctx0" brushRef="#br0" timeOffset="374">403 0 7266,'27'0'-359,"-4"0"1,-4 0 0,-1 0 558,-1 0 1,3 2 0,1 2 0,2 4-89,-1 1 1,-3 3 0,-1 5 0,-1 1-177,0-1 0,1 7 0,-1 1 0,1 0 110,0 0 0,-1 6 0,0-3 0,1 1 6,-1 0 1,1 0 0,-3 6 0,-1 0-20,-3 0 1,-5-2-1,4-2 1,-2-2-30,-4 2 1,-2 0 0,-2-1-1,-2-2-51,-4-3 1,2 1-1,-8-5 1,-1 1-24,-3 0 1,-1-8-1,-3-2 1,-1-2 10,-2 1 0,0 3 1,3-9-1,1 1-82,1 2 0,-3-7 0,9 6 141,-3-5 0,-3-2 0,1 0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04.478"/>
    </inkml:context>
    <inkml:brush xml:id="br0">
      <inkml:brushProperty name="width" value="0.08571" units="cm"/>
      <inkml:brushProperty name="height" value="0.08571" units="cm"/>
    </inkml:brush>
  </inkml:definitions>
  <inkml:trace contextRef="#ctx0" brushRef="#br0">454 0 6876,'-17'0'-220,"-1"0"1,1 2 0,-1 2 281,1 2 1,-1 5 0,1-5-1,-1 0 1,1 2 55,-1 3 0,-1-1 1,-2 2-1,-3 1-14,3 3 0,2 1 0,1 3 0,1 1-25,-1 2 0,1 8 1,-1-2-1,1 2-39,-1-1 0,3 3 0,3-4 0,5 4 8,-1 2 0,6 0 0,-4-2 0,4 0-8,2-2 1,6 2 0,2-7 0,1 4-40,5-2 1,1-4 0,3 3-1,-1-1-12,1-6 1,-1-1-1,3 0 1,1-2-134,2 1 1,1-3-1,-5-1 1,2-4-113,3-3 0,5 5 0,-4-7 0,0 0 256,0-4 0,14-9 0,-2-1 0</inkml:trace>
  <inkml:trace contextRef="#ctx0" brushRef="#br0" timeOffset="326">821 524 7569,'10'0'-259,"-3"0"0,-5 1 1,2 5 264,2 6 0,0-2 0,-6 1 15,0 3 1,6 2 0,-1 1-109,-1 0 1,-2 1-549,-2 0 635,0-2 0,8 2 0,2 0 0</inkml:trace>
  <inkml:trace contextRef="#ctx0" brushRef="#br0" timeOffset="601">681 768 7049,'18'9'286,"-1"0"0,1-9-190,-1 0 1,0 0-1,1 0 1,-1 0-77,1 0 1,-1 0 0,1 0-99,-1 0 1,1 0 0,-1-3-248,1-3 0,-1 5-188,1-6 0,-9 4 513,-3-2 0,-4 3 0,-2-7 0</inkml:trace>
  <inkml:trace contextRef="#ctx0" brushRef="#br0" timeOffset="808">664 472 7569,'-18'-8'-456,"1"6"0,5-13 580,0 9 1,11 2-173,1 4 1,7 0 0,13 0 0,3 0-22,6 0 0,2 0 0,2 0 1,0 0-464,4 0 532,2 0 0,-4 0 0,0 0 0</inkml:trace>
  <inkml:trace contextRef="#ctx0" brushRef="#br0" timeOffset="1305">1223 437 7569,'9'-9'-387,"-1"8"437,0-7 0,-4 8 175,7 0 1,1 0-250,5 0 1,1 0 0,-1 2 15,1 4 0,-7-2 1,1 6-63,2 5 0,-5 1 0,1 1 32,-2-1 1,-2-3 0,-6-1-16,0 1 0,0 3 0,0 1 24,0 1 0,-2-7 39,-4 1 2,4-8 1,-8 3-7,4-7 0,4-1 0,-3-5 0,5-2 0,4-5 0,3 1-9,3-2 0,2 4 1,5-1-1,1-4 0,-1 1 1,1 2-1,-1 1 1,0-4-14,1 1 1,-1 2-1,1 2 1,-1 1 0,1 7 0,-1 0 0,1 2 10,-1 0 0,1 0 0,-3 2 14,-3 3 0,1 5 0,-5 8-1,2-1 1,-6-1 0,2 3-1,-5-2 1,-1 1-23,0-1 1,0-5-1,0 0 1,0 1-216,0 2 0,0-3 0,2-2 229,4-2 0,4 5 0,7-4 0</inkml:trace>
  <inkml:trace contextRef="#ctx0" brushRef="#br0" timeOffset="1608">2270 349 7451,'-7'-9'0,"-5"3"-118,-4 4 1,-1 2 0,0 0-1,-1 0 1,1 0 243,-1 0 1,-5 0 0,0 2-58,1 4 0,3 1 0,3 7 0,3-2-55,1 1 0,8 3 1,-2 1-1,4 1 7,2-1 1,0 1 0,0-1 0,0-1-32,0 3 1,0-7-1,2-1 1,4 1 22,6-2 0,-2-1 0,1-5 1,3 2-147,1-2 1,9-2 0,-1-2-1,0 0 133,2 0 0,-5-8 0,5-2 0</inkml:trace>
  <inkml:trace contextRef="#ctx0" brushRef="#br0" timeOffset="1928">2567 367 7569,'-17'0'-8,"-1"0"1,1 0-1,-1 0 1,3 2 25,3 4 1,-3-3 0,3 8 0,-3 4-14,-3 0 1,6 1-1,3-4 1,1 1 16,4 0 0,2-3 1,2 2-27,0 1 1,8-3-1,4 0 1,3-2-51,3-6 1,-1 1 0,2-3 0,3 0-24,1 0 1,2-3 0,-3 1-1,1-6 85,-2-2 0,-7 0 1,-2-3 36,1 1 0,-5 1 0,-2-7-68,-4 1 0,-2-1 1,-2 3-1,-4 3-123,-6 6 0,-3-2 0,-3 3 0,1 1 13,-1 2 0,1 2 1,-1 0-1,1 0-216,-1 0 349,9 0 0,-7 0 0,6 0 0</inkml:trace>
  <inkml:trace contextRef="#ctx0" brushRef="#br0" timeOffset="2589">2759 383 7451,'18'0'-184,"-1"0"1,1 0 99,-1 0 1,-5 0-1,0 3 114,1 3 1,1 4 0,-1 5 39,-1-4 1,-8 5-54,2-4 1,-4 4 0,-2 1 9,0-1 0,0-3 0,-2-3-23,-4-2 1,2 3 74,-8-5-127,8 0 0,-3-8 40,7-5 1,0 4 0,2-8-17,3-3 1,5-3 0,8 1 3,-1-1 0,-5 7 0,-1 2 12,3 0 1,1 1-1,3-5 0,-1 6 0,1 4 1,-1 2-1,1 0 3,-1 0 1,1 0 0,-1 0 5,1 0 0,-7 2 1,1 4 8,1 6 0,-5-4 0,0 5 38,0 0 0,-6 3 0,4 0-29,-5 3 1,-2-2-17,-5 1 1,2-3-11,-8-3 10,8 4 1,-3-16-38,7 0 0,0-8 0,1-10 30,5 1 1,-2 1 0,8 3 0,1 1-1,3-1 1,-1-3 0,-1 0 0,-2 3-1,1 0 0,3 3 0,1-6 0,1 3 28,-1 1 1,1 8 0,-3-5 0,-1 4 18,-3 0 1,-5-1-1,6 8-21,1 4 1,-5-3 0,-2 8-1,-4 4-13,-2 0 0,6 3 1,0-1-1,-3 1-74,-1-1 1,-2-1 0,0 3-210,0-2 0,0 1 0,2-1-203,4 1 477,-4-10 0,6 1 0,-8-9 0</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02.695"/>
    </inkml:context>
    <inkml:brush xml:id="br0">
      <inkml:brushProperty name="width" value="0.08571" units="cm"/>
      <inkml:brushProperty name="height" value="0.08571" units="cm"/>
    </inkml:brush>
  </inkml:definitions>
  <inkml:trace contextRef="#ctx0" brushRef="#br0">1 88 7422,'8'-9'22,"1"-7"1,3 14 0,-2-2 81,-2 8 0,-3 6 1,-5 9-1,0 3-42,0 1 1,0 8 0,0-4 0,2 2-7,4 0 1,-4 0 0,4 7 0,-4-2-45,-2 1 0,0 0 0,0 0 0,0-2-10,0-4 0,2 4 0,2-3 1,1 3-132,-1 1 0,-2-7 1,-2-2-1,2 0-33,4-3 0,-4 2 0,4-6 1,-4-2-185,-2 2 1,0-6 80,0 0 0,0-6 265,0 4 0,0-12 0,0 0 0</inkml:trace>
  <inkml:trace contextRef="#ctx0" brushRef="#br0" timeOffset="604">53 106 7569,'12'-8'-373,"0"-4"0,-7-1 340,7 1 0,-6-2 1,6 9-1,-1-1 1,3 0 149,3 0 0,3-5 0,9 5 0,-6 2-121,-4 2 0,1 2 0,1 0 0,2 0 31,-1 0 1,3 0-1,-2 0 1,-1 0-41,-3 0 1,-1 6-1,-1 1-32,0 3 0,-5 0 0,-2 3-16,-2-1 0,3 0 32,-5 5 0,-2 1 22,-10-1 1,-4-1 0,-7-3 2,-1-1 0,3-6 0,1 3-3,3-1 1,1 0-1,-4-4-154,3 2 31,7-1 100,-4-5 0,16 0 37,4 0 0,3 0 1,3 0-1,-1 0 37,0 0 0,1 0 0,-1 0 12,1 0 0,-4 2 0,1 2 0,-4 5-35,3 0 1,-6-3-1,0 3 1,-2 1-18,-1 1 1,1-6 0,-6 6 22,0 3 1,0-5-1,-2 4 13,-4 0 1,3-4-1,-9 2-11,-2-4 0,-1 5 1,-3-6-1,1-3-57,-1-1 1,-1-2-50,-4 0 0,3 0 1,-3 0-1,4 0-376,1 0-21,8 0 474,3 0 0,7-8 0,0-1 0</inkml:trace>
  <inkml:trace contextRef="#ctx0" brushRef="#br0" timeOffset="1143">787 455 6699,'-9'-10'60,"8"-5"0,-5 7 0,10-6-22,2 3 0,8 8 0,-3-4-35,5 5 0,1 2 0,1 0 1,-1 0 1,1 0 0,-1 0 1,0 0-20,1 0 0,-6 0 0,-3 2 0,-1 5-39,-4 5 0,3-4 0,0 4 22,-4 1 1,-1 3 0,-4 1 9,-3 2 0,-3-7 0,-6-2 0,3 2 8,-3-1 0,-2 3 0,-1-3 1,2-1 74,2 2 0,-2-6 1,4 5-22,-5-4 0,0 0 1,3-2 85,0 0 51,11 1-101,-6-6 0,16 0 0,3 0-29,5 0 1,1 0 0,1 0 0,-1 0-10,1 0 0,-1 0 1,0 0-1,1 0 15,-1 0 0,0 0 1,1 0-33,0 0 0,-1 0 0,1 0-333,-1 0 1,-2 3 0,-2-1-466,0 4 776,-9 0 0,18-6 0,-1 0 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01.977"/>
    </inkml:context>
    <inkml:brush xml:id="br0">
      <inkml:brushProperty name="width" value="0.08571" units="cm"/>
      <inkml:brushProperty name="height" value="0.08571" units="cm"/>
    </inkml:brush>
  </inkml:definitions>
  <inkml:trace contextRef="#ctx0" brushRef="#br0">0 262 6594,'18'0'0,"-1"0"0,1 0 0,-1 0 0,1 0 0,-9 0-195,-1 0 0,-10 0 341,-4 0-42,5 0 1,-9 0 63,4 0 3,4 0 3,-6 0-15,8 0-98,0 0-46,0-9 0,8 8 1,4-5-19,3 5 1,3 1 0,-1 0-1,0 0-16,1 0 0,0 0 0,1-2 0,2-2-37,3-2 1,-2 0-1,-3 6 1,4 0 10,-1 0 1,8 0 0,-8 0 0,1 0-201,-4 0 1,-2 0 0,0-2 244,1-4 0,0-3 0,-2-9 0</inkml:trace>
  <inkml:trace contextRef="#ctx0" brushRef="#br0" timeOffset="348">245 18 7569,'0'-10'-395,"0"2"0,0 10 498,0 4 0,0-2 0,0 8 1,0 1-54,0 3 0,0 1 0,0 1 1,0-1-54,0 0 1,0 7 0,0-1-1,0-3 30,0 1 0,0 2 1,0 0-1,0-1-252,0-3 1,6-1 0,2-2 5,1 2 1,-4-2-1,6-2 219,-4-4 0,6-6 0,-2 4 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13.554"/>
    </inkml:context>
    <inkml:brush xml:id="br0">
      <inkml:brushProperty name="width" value="0.08571" units="cm"/>
      <inkml:brushProperty name="height" value="0.08571" units="cm"/>
    </inkml:brush>
  </inkml:definitions>
  <inkml:trace contextRef="#ctx0" brushRef="#br0">332 1 7215,'-17'0'-5,"-1"0"175,1 0 0,-3 0-132,-3 0 1,4 2 0,-5 4 0,5 5 23,1 5 0,3 1 0,1 1 0,3-1-44,-3 1 0,1 7 1,-1 2-1,2 2 26,-1 0 1,3 0 0,0 6 0,1-2-44,-1-4 0,6 3 0,-2-7 0,4 1-37,2-2 0,6 5 0,2-5 1,2-3-123,3-2 1,3 0 0,3-3-50,4 2 1,-3-3 0,5-3 0,0-4 0,4-2-134,4-1 0,2 1 340,0-6 0,0-8 0,0-1 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17.005"/>
    </inkml:context>
    <inkml:brush xml:id="br0">
      <inkml:brushProperty name="width" value="0.08571" units="cm"/>
      <inkml:brushProperty name="height" value="0.08571" units="cm"/>
    </inkml:brush>
  </inkml:definitions>
  <inkml:trace contextRef="#ctx0" brushRef="#br0">53 1 7397,'12'6'-169,"-1"0"0,1 1 0,6-3 252,-1 2 0,6 6 0,1-7 0,-3 1-139,-2 2 1,-1 0-1,-1 5 1,1-1 99,-1 2 0,1-5 0,-1 3 1,1 2-1,-1 1 0,-5 1 1,0-1-1,1 1-58,2 3 1,-3 2 0,-1-3-1,-2-1 28,0 1 1,-5 5 0,4 2 0,-2 2-15,0 4 1,-1-3 0,-5 1 0,0 0 0,0-2 1,-1 4 0,-3-6 0,-4 2-11,-2 5 1,-1-5 0,-7 0 0,2-2 7,5-4 0,-5 5 0,6-3 0,-7-2 3,0-1 0,1 3 0,3 0 0,1-1 18,-2-3 0,-1-2 0,-1 1 0,3-4 25,1-1 1,0 3-1,-5-6-2,-1 7 1,1-2 0,1-2 0,3-2 20,1-4 1,3 1 0,-5-4 32,2 2 1,7 4 14,-7-4 1,2 3-32,-1-3 1,1-2-425,4 7-389,4-7 732,-13 12 0,13-15 0,-6 8 0</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14.200"/>
    </inkml:context>
    <inkml:brush xml:id="br0">
      <inkml:brushProperty name="width" value="0.08571" units="cm"/>
      <inkml:brushProperty name="height" value="0.08571" units="cm"/>
    </inkml:brush>
  </inkml:definitions>
  <inkml:trace contextRef="#ctx0" brushRef="#br0">403 400 7569,'9'-10'-633,"-1"-5"0,-8 3 642,0-3 1,0 3 0,-2 2 73,-4 3 1,2 1-1,-5 4 1,-1-2-38,0-2 1,-1 0-1,-7 6 31,1 0 1,-1 0 0,1 0 0,-1 0-34,1 0 0,-1 0 1,-1 2-1,-2 2 4,-3 2 0,1 6 0,6-5 0,-1 3-83,1 4 0,-1 1 0,3 3-39,3-1 0,4 0 1,8 1 33,0-1 1,8-5-1,4-2 22,3-2 0,3-3 0,-1-5 0,1 0-16,-1 0 1,1 0-1,-1 0 16,1 0 0,3-2 0,-2-1 1,-3-5 13,-1-2 1,1 0 0,-1-3 0,-1 1 20,-2-1 1,-7 3 0,5-2 36,-2-1 0,-2 3 0,-4 0 70,3 2-98,-3-5 1,4 11-30,-12-4 0,3 10 0,-7 4 10,2 1 0,2 3 0,6 6 44,0-1 0,0 0 0,0 1 0,0-1-21,0 1 1,0 5 0,0 0 0,0 1-22,0 1 0,0-6 0,0 7 0,0-3-10,0 0 0,0 0 0,0-5 1,0-1-13,0 1 1,0-7-1,-2 1 0,-4 2 1,-3 1 0,-9 1 8,1-5 1,-1-3 0,1-8-1,-1 0 0,1 0 1,-6 0-1,-3 0 1,1 0-46,0 0 0,0-2 1,3-2-113,-1-1 0,0-7 0,7 4-39,5-2 0,3 5 0,8-7 200,0-2 0,0-1 0,15-3 0,5 1 0</inkml:trace>
  <inkml:trace contextRef="#ctx0" brushRef="#br0" timeOffset="388">612 470 7569,'12'0'-551,"-1"0"1,-5 0 523,6 0 1,-6 0 0,5-2 29,3-4 1,2-2 0,1-3 0,0 3-17,1 0 1,-1 4-1,1-7 45,-1-3 1,-7 4 0,-4-1 46,-4-3 1,-4 6-36,-4 3 0,-6 3 24,-11 2 0,2 0 1,-6 0 24,1 0 1,3 2 0,6 1 0,1 5 34,4 2 0,-3 2 1,5 5-103,0 0 1,3 1-1,7-1-14,0 1 1,2-1-1,3 1-88,7-1 0,4-1 0,1-3 1,1-3-131,-1-2 1,1 0-1,-1-5 1,0 3-554,1-2 759,7-2 0,-5-2 0,5 0 0</inkml:trace>
  <inkml:trace contextRef="#ctx0" brushRef="#br0" timeOffset="821">1031 400 7569,'10'0'-293,"-2"0"365,0 0 1,-5 8-119,9 3 0,-8 5 0,2 1 67,-4 1 1,-2-6-31,0-1-246,7 1 266,-5-3-6,6-1 1,-8-10-1,0-4-5,0-5 0,2 1 1,2-1-1,4-1-2,1 2 0,3-5 0,6 3 0,-1-2-13,1 3 0,-1-5 1,0 7-1,1-1 25,-1 4 0,7-2 0,-1 2 0,-2 3 63,-1 1 0,-3 2 1,1 0-16,-1 0 1,-5 0-1,-1 2-22,3 3 1,-4 5 0,-1 8-1,1-3 7,0-3 1,-6 3-1,2-3 1,-5 3-219,-1 3 1,0-6 0,0-1-307,0 3 0,6 1 50,0 3 431,0-9 0,2 7 0,1-6 0</inkml:trace>
  <inkml:trace contextRef="#ctx0" brushRef="#br0" timeOffset="1385">2062 383 7569,'-8'-10'-166,"-2"-6"0,-1 12 0,-1-5 30,-2 1 1,-1 2 0,-5 4 109,-3-4 1,2 4 0,-6-3-1,1 3 1,3 2 78,-2 0 0,6 0 0,-7 0 1,3 2-17,0 3 0,5-1 1,7 8-1,-1 2-26,2 1 1,3 3 0,7-1-1,0 0-26,0 1 0,0-1 1,0 1 30,0-1 0,1-1 1,5-3-35,6-1 0,3-6 1,3 4-1,1-3-8,5-3 1,-5-2 0,4-2 0,-1 0-6,1 0 0,-4-2 0,7-4 0,-3-3 4,0-1 1,0-6 0,-3 5 0,1-5-31,2-1 1,-5-3 0,-6-1-1,-1-4 21,-1-2 1,3 0-1,-7-4 1,-2 3 24,-2 3 0,-2-4 0,0 4 0,0 0 44,0-1 0,0 3 1,-2 6-1,-2-1 88,-2 1 1,1-1 1,5 1 0,0-1-24,0 1-78,0 7 1,0 4 0,0 12 58,0 6 1,0 3-1,0 3 1,0-1-12,0 1 0,0 5 0,0 2 1,0 2-62,0 4 1,0 0 0,0 0 0,0-3-7,0-3 0,0 4 0,0-6-148,0-1 0,0 3 1,2-4-1,1-3-113,3-5 0,6-1 0,-4 3 259,1-3 0,3 4 0,6-7 0</inkml:trace>
  <inkml:trace contextRef="#ctx0" brushRef="#br0" timeOffset="2220">2359 505 7569,'17'0'-315,"-5"0"0,-1-2 0,4-2 295,-1-2 0,-2-2 1,0 5-1,-1-5 67,-1-2 0,4 4 0,-7-5-28,3-3 0,-6 4 0,2-1-20,-4-3 1,-2 4 8,0-1 0,-2 7 1,-1-4-1,-6 2 36,0 0 1,3 1-7,-6 5 1,2 2-1,-3 3-7,1 7 1,8 4-1,-2 1-11,4 0 1,2 1 0,0-1 0,0 1 0,0-6 0,0-1 0,0 3 0,8-7 0,2 1 0,2-2 0,-1 0-13,3-2 1,1 4 0,3-3 0,-1-1-13,1-2 0,5-2 0,0 0 0,-1 0-1,-3 0 1,4 0 0,3-2 0,-1-4-3,0-5 0,1 1 1,-5-2-1,3 1 4,-4 1 1,-1-5-1,-7 3 1,-2-4-21,-2-1 0,3-1 0,-5 1-11,-2 0 0,-2-7 1,-2 1 36,0 2 0,-6 7 1,-2 4-1,-1 3-7,-5 3 1,4 0 0,-1 0-6,-3-2 0,-1 0 0,-3 6-3,1 0 1,-1 2-26,1 4 18,7-4 1,4 6 15,12-8 0,4 0 0,7 0 0,1 0 3,-1 0 0,7 0 0,-1 0 1,-2 0 4,-1 0 0,-3 0 0,1 0 0,-1-2 8,0-4 1,1 4 0,-1-4 37,1 4 1,-1 0 69,1-3 1,-1 3-49,1-4 1,-1 6-41,1 6 0,-7 3 0,-1 9 70,-2-1 0,-2 3-59,-6 3 1,0-4 0,0 5 0,0-5 27,0-2 1,1 1 0,3-1 17,3 1 0,0-1-111,-1 1 1,1-7 0,7-1-107,-2-2 1,-3 0 0,5-4 0,-2 1-248,1-1 1,3-2-1,1-2-436,1 0 810,-1-8 0,8-1 0,3-9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3.684"/>
    </inkml:context>
    <inkml:brush xml:id="br0">
      <inkml:brushProperty name="width" value="0.17143" units="cm"/>
      <inkml:brushProperty name="height" value="0.17143" units="cm"/>
      <inkml:brushProperty name="color" value="#E71224"/>
    </inkml:brush>
  </inkml:definitions>
  <inkml:trace contextRef="#ctx0" brushRef="#br0">70 36 6575,'-12'0'-218,"1"0"1,-1 0 252,-5 0 0,7-2 12,4-4-51,4 4 1,4-8 1,4 5 0,4 3 1,7-4 13,1 4 1,-7 2 0,1 0 15,1 0 1,3 0 15,1 0 0,1 0-16,-1 0 0,-1 2-44,-4 4 0,1-2 6,-7 7 1,0 1 6,-6 5 1,-2 1-4,-4-1 0,-4 1 1,-5-1 4,3 1 1,-3-7 0,3 1 0,4-8 0,-7 9 0,3-5 0,-4 2 0,5-4 8,-1 5 0,8-5 23,-2 6-7,5-1 1,1 1 3,0 0 0,1-8-9,5 1 0,-2-3 25,8-2 1,-1 0 28,7 0 0,-1 0-24,1 0 1,-1 0-2,1 0 0,-1 0-36,1 0 0,-3-2 0,-1-1-31,-3-3 1,-5 0-147,6 6-160,-8 0-250,4 0 575,-8 0 0,0 0 0</inkml:trace>
  <inkml:trace contextRef="#ctx0" brushRef="#br0" timeOffset="217">489 245 7569,'10'0'-324,"-2"0"-54,-8 0 378,7 0 0,3 8 0,8 2 0</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11.752"/>
    </inkml:context>
    <inkml:brush xml:id="br0">
      <inkml:brushProperty name="width" value="0.08571" units="cm"/>
      <inkml:brushProperty name="height" value="0.08571" units="cm"/>
    </inkml:brush>
  </inkml:definitions>
  <inkml:trace contextRef="#ctx0" brushRef="#br0">0 87 7462,'10'2'-407,"-4"4"1,-4 6 611,-2 3 1,0 3 0,0 1 0,0 4-125,0 7 0,0 3 1,0 2-1,0-1-15,0 1 1,5 6 0,1 2 0,-2-1-41,-2 1 0,0 6 0,2-5 1,2 3-52,-2-1 0,-3-6 1,-1 6-1,0-3-50,0-5 1,0-1 0,0-2 0,0-2-52,0-4 0,0 1 0,0-5 0,0-5 1,-5-1-612,-1 0 737,-8-10 0,5-9 0,-1-17 0,2-10 0</inkml:trace>
  <inkml:trace contextRef="#ctx0" brushRef="#br0" timeOffset="606">35 280 7569,'0'-18'-44,"0"1"1,0-3 0,0-1-269,0-2 0,0-1 0,2 7 355,4-1 1,-2 1-15,7-1 0,-1 7 0,4 1 0,-3 0 12,3 1 0,1 5 1,3-4-1,1 2 21,4 0 1,-1-1-1,5 3 1,0-2 13,0 2 0,-3 2 1,3 2-1,-2 0-81,-4 0 1,5 0 0,-3 0-17,-2 0 1,-3 2-34,-8 4 0,-1 4 0,-9 7 20,0 0 1,0-5 0,-3 0 18,-3 1 1,3-3 0,-8 0-1,-3-1 14,-1 1 1,-5-4-1,-1 4 1,-2-3-3,1-3 0,3 4 0,1-2 0,1 0-15,-1 1 1,7-5-9,-1 4 0,8-2 20,-2 2 1,6-4 0,6 4-6,6-4 0,3-2 0,3 0 1,1-2 8,5-4 0,-5 4 1,5-4-1,1 4 47,-2 2 1,0 0-43,-5 0 1,-1 6 0,-1 2 0,-3 0 15,-1-1 1,-1 7-21,7-2 0,-8 3 14,-5 3 1,-3-7 0,-4-1 0,-2 0-10,-2-1 0,-7-3 0,0 4 0,-7-1-1,-3 1 0,0-6 1,3 2-1,-1-2-5,-2 2 0,-2-4 1,9 3-1,-2-3-309,1-2 1,-1 0-323,1 0 633,7 0 0,-5-7 0,5-3 0</inkml:trace>
  <inkml:trace contextRef="#ctx0" brushRef="#br0" timeOffset="1211">716 297 7569,'-11'0'-381,"7"0"0,8 0 345,9 0 0,-3 0 0,0 0 49,5 0 0,0 0 0,3 0 14,-2 0 1,3 0-22,-2 0 0,-2 2-36,-3 4 1,-6 3-3,-12 9 0,2-3 0,-7-1 13,-4-2 0,1-7-9,-5 7 9,3-8 20,6 4 0,4-8-3,12 0 0,4 0 0,6 0 2,3 0 1,-2 0 4,1 0 1,-8 0 19,3 0 0,-3 7 35,0 5 1,-1-2 0,-9 2 10,0 1 1,0 3 0,0 1-43,0 1 1,-3-1-1,0 0 4,-2 1 0,-9-7 0,2 1 1,-3-6-1,-3 4 0,1-2 0,-2-3 0,3-5 0,-2 0-34,0 0 1,6-2-1,2-1 1,-4-3-119,-1 2 0,-4 0 0,3 0-254,-2-2 1,6-2 372,0 3 0,1-13 0,-6-9 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11.078"/>
    </inkml:context>
    <inkml:brush xml:id="br0">
      <inkml:brushProperty name="width" value="0.08571" units="cm"/>
      <inkml:brushProperty name="height" value="0.08571" units="cm"/>
    </inkml:brush>
  </inkml:definitions>
  <inkml:trace contextRef="#ctx0" brushRef="#br0">1 175 7214,'17'0'1,"1"0"1,-1 0 0,0 0 0,1 0-5,-1 0 1,7 0 0,1 0-39,2 0 1,-4 0-1,6 0 1,1 0-1,-3 0-37,-4 0 1,2 0-1,-1-2 1,-3-2-201,-2-2 1,-1 0 277,0 6 0,-1-7 0,0-3 0</inkml:trace>
  <inkml:trace contextRef="#ctx0" brushRef="#br0" timeOffset="342">263 0 7479,'-8'10'-68,"6"-2"1,-6-6 140,8 3 1,0-1-1,0 8-45,0 1 0,0 3 0,0 1 1,0 1-69,0-1 1,0 1 0,0-1 0,0 1-51,0-1 1,2 1 0,2-1 6,2 1 1,0-1-1,-6 1-265,0-1 1,0 0-81,0 1 428,0-1 0,0-7 0,0-2 0</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46.780"/>
    </inkml:context>
    <inkml:brush xml:id="br0">
      <inkml:brushProperty name="width" value="0.08571" units="cm"/>
      <inkml:brushProperty name="height" value="0.08571" units="cm"/>
    </inkml:brush>
  </inkml:definitions>
  <inkml:trace contextRef="#ctx0" brushRef="#br0">35 176 7134,'-9'0'-253,"1"0"0,6 0 161,-4 0 43,4 0 123,-6 0-9,8 0-57,0 0 0,8-6 11,4 0 0,3 0 0,5 6 0,1 0 15,2 0 1,3 0-1,-3-2 1,6-2 24,4-2 0,4-1 0,4 3 1,5-2-34,5 2 1,-3-4 0,3 3 0,1-1-22,-4-2 1,5 6 0,-7-4-1,3 4 2,-2 2 0,3 0 1,-5-2-1,1-2 3,1-1 0,-7-1 1,9 6-1,1 0 5,1 0 0,11 0 1,-10 0-1,3-2-1,-1-4 1,4 4 0,0-4 0,-1 4-7,-3 2 0,-7 0 1,-1 0-1,3 0-11,1 0 1,-3 0 0,-3 0-1,1 0 16,0 0 1,-5 0-1,5 0 1,-2 0 5,-4 0 0,3 0 0,-1 0 0,-2 0-10,-2 0 1,-2 0-1,0 0 1,-1 0-1,1 0 1,0 0 0,0 0 0,0 0 39,0 0 0,-2-2 1,-2-1-1,-4-3 41,-1 2 0,5 2 0,-2 2 0,2-2-33,-2-4 1,2 4-1,-6-4 1,2 4 9,4 2 1,-4-5 0,1-1-1,-3 2-9,-4 2 1,-1 2-1,-3 0 1,1 0-106,-1 0 1,0 0-1,1 0-135,-1 0 1,-5 0-1,-2 2-510,-2 4 0,-3-2 692,-5 7 0,-7-7 0,-3 4 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48.235"/>
    </inkml:context>
    <inkml:brush xml:id="br0">
      <inkml:brushProperty name="width" value="0.08571" units="cm"/>
      <inkml:brushProperty name="height" value="0.08571" units="cm"/>
    </inkml:brush>
  </inkml:definitions>
  <inkml:trace contextRef="#ctx0" brushRef="#br0">1 158 6953,'11'0'114,"1"0"1,-6 0 0,3-2-91,-1-4 0,4-3-46,-6-9 0,0 7 0,-6-1 0,1 0-1,5 3 0,-4-7 117,4 4 0,-4-3 59,-2-3-124,0 9-256,0 1 175,0 8 64,0 0 1,2 8 0,2 3-9,2 5 1,-1 1 0,-5 1 0,0-1 2,0 1 1,2-1-1,2 1 1,4-3-10,2-3 0,-4 3 0,3-3 0,-1 5-61,-4-1 1,4 1-1,-1 2-17,3-3 0,-6 2 0,2 0 0,-3-1 1,-3-6 0,0 1-56,0 2 1,0-4-145,0 1 223,0-7 1,-3 4 27,-3-8 0,2 0-9,-8 0 1,7 0 0,-5 3 0,0-1-8,1 4 0,3 0 44,-6-6 0,6 0 0,-3 2 0,1 4-18,-6-4 18,5 7 0,-3-9 41,0 0 214,8 7-88,-3-6 1,5 7 42,-4-8-155,4 0 0,-8 0 106,4 0 103,4 0-199,-5 0 0,14-2-56,5-4 0,4 5 0,1-5-17,1 5 1,-6 1 0,-1 0-1,2 0-30,3 0 0,2 0 0,-1 0-29,0 0 1,8 0 0,-3 0-152,-1 0 1,0 0-1,-5 0-165,2 0 383,0 0 0,-9 0 0,-2 0 0</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48.432"/>
    </inkml:context>
    <inkml:brush xml:id="br0">
      <inkml:brushProperty name="width" value="0.08571" units="cm"/>
      <inkml:brushProperty name="height" value="0.08571" units="cm"/>
    </inkml:brush>
  </inkml:definitions>
  <inkml:trace contextRef="#ctx0" brushRef="#br0">0 1 7569,'18'0'31,"-9"0"1,1 0-288,-4 0 1,-2 0-1,6 2 256,-3 4 0,7-4 0,-4 5 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50.275"/>
    </inkml:context>
    <inkml:brush xml:id="br0">
      <inkml:brushProperty name="width" value="0.08571" units="cm"/>
      <inkml:brushProperty name="height" value="0.08571" units="cm"/>
    </inkml:brush>
  </inkml:definitions>
  <inkml:trace contextRef="#ctx0" brushRef="#br0">0 18 7569,'18'0'-334,"-1"-2"1,0-1-1,1-3 393,-1 2 0,1 2 1,-1 2 20,1 0 1,-1 6-1,1 1-54,-1 3 0,-1 2 0,-3 5-59,-1 1 0,-8-1 0,2 1 71,-4-1 0,-2 1 0,0-1-86,0 1 1,0-1-1,0 0 58,0 1 1,-2-7-1,-2-4 79,-2 0 0,-2-5-44,2 4 0,2-6-33,-7-6 0,7 3 0,-4-9 18,-1-2 0,9 4 1,-7 0-49,6-5 1,1 0-1,0-3-78,0 1 1,8-1 0,3 1 12,5-1 0,-5 3 1,1 1-1,2 4 39,1 3 0,-4-5 0,1 6 1,1 2-186,3 2 229,1 2 0,8-7 0,2-3 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51.191"/>
    </inkml:context>
    <inkml:brush xml:id="br0">
      <inkml:brushProperty name="width" value="0.08571" units="cm"/>
      <inkml:brushProperty name="height" value="0.08571" units="cm"/>
    </inkml:brush>
  </inkml:definitions>
  <inkml:trace contextRef="#ctx0" brushRef="#br0">208 210 7569,'10'0'-867,"-2"0"849,-8 0 0,-2 0 1,-4 0 76,-6 0 1,-1 2-1,-1 2-16,3 2 1,1 8 2,-2-3 1,3 3 0,5-1 0,-2-1-38,2 2 1,2-5 0,2 3 0,0 2-53,0 1 1,2 3 32,4-2 1,3 2 0,9-2-29,-1-5 0,1-3 0,-1-8 33,1 0 1,-1 0 0,1 0 0,-1 0 1,1 0 0,-1-5 0,1-3 0,-1-2 0,0-2 0,-1-6 1,-2 3 7,-3 4 1,-7-5 0,2 5 0,-2-5-5,2-1 1,-4-1 0,3 1 0,-5 1 4,-5 5 1,1-5-1,-8 4 1,-2-1-5,-1 1 1,-3-1 0,1 7 0,0 0-2,-1-2 0,1 6 0,-3-4 0,-1 4-1,-2 2 1,-1 0 0,7 0 0,-1 0-3,1 0 1,-1 0 0,3 2-3,3 4-34,-3-4-29,5 6 1,2-8 58,8 0 0,8 0 1,10 0-11,-1 0 0,0-8 9,1-3 1,-3 1 0,-1-2 11,-2-1 1,-8 3-1,1-2-1,-3-1 1,-4 3 1,-3-2 0,-5 8 0,-8-3 3,1-1 0,-1 6 1,1-4-1,0 4 9,-1 2 0,1 0 0,-1 0 127,1 0 0,5 0-85,0 0-118,9 0 0,-3 6 4,12 0 1,3 0 0,9-6 45,-1 0 0,1 0 1,1 0-1,2 0 12,3 0 0,1-2 0,-2-2 0,4-2 2,0 2 1,6 2 0,-5 0 0,1-2-4,0-1 0,0-1 0,6 6 0,-2 0 7,-4 0 1,2 0 0,-6 0 0,0 0 25,1 0 0,-3 2 0,-6 2 0,1 1-9,-1-1 1,1 0 0,-1 0 0,1 4 12,-1 2 0,-5-5 1,-2 7 21,-3 2 0,-1-5 1,-6 3-28,0 2 0,0 1 0,0 2 0,0 1-28,0-1 1,-2-5-1,-2 0 1,-1 1-67,1 3 1,2-5-1,2 1-77,0 2 0,0-5 0,0 3 45,0 2 1,7-1 0,5-1-293,4-6 0,1-4 385,1-2 0,7 6 0,2 5 0</inkml:trace>
  <inkml:trace contextRef="#ctx0" brushRef="#br0" timeOffset="556">1430 106 7569,'-1'-10'-152,"-3"2"-59,-2 0 0,-7 6 0,1-3 1,-4 3 244,-1 2 0,-1 0 0,1 0 77,0 0 0,-1 0 1,1 0-49,-2 0 0,9 5 1,-2 3 39,-2 2 0,1 2-162,1 5 0,4 0-35,8 1 1,2-3 62,4-3 0,4 2 0,7-8 28,1-3 0,-2-1 1,3 0-1,-2 2 82,1 2 1,-1 0 0,0-4 0,1 2-48,-1 1 0,-1 3 0,-2-4-18,-3 2 0,-1 8-20,2-3 1,1 5 21,-7 1 1,-2-1-1,-8-3-8,-2-1 0,-6-6 1,5 3-1,-3-1 53,-5-4 1,1 4 0,-4-2-27,1-2 1,-1 3 0,1-1-1,0-2 26,-1-2 1,1-2 0,-2 0 131,3 0 0,-2 0 0,1 0-94,-1 0 1,7 0-72,-1 0 1,6 0-117,-5 0-128,7 0-71,-12 0 1,12 0-53,-7 0 1,5 0 338,-6 0 0,-7-8 0,-8-2 0</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49.410"/>
    </inkml:context>
    <inkml:brush xml:id="br0">
      <inkml:brushProperty name="width" value="0.08571" units="cm"/>
      <inkml:brushProperty name="height" value="0.08571" units="cm"/>
    </inkml:brush>
  </inkml:definitions>
  <inkml:trace contextRef="#ctx0" brushRef="#br0">369 53 7569,'0'-11'-539,"0"-1"0,-6 6 560,0-6 1,-8 9 5,3-3 1,-5 4 0,-1 2 1,-1 0 0,7 0 1,-1 0-1,-3 0 6,0 0 0,-3 0 0,1 0 0,0 2-12,-1 4 0,1-3 0,-1 7 0,1 0-16,-1 0 1,1-5-1,-1 7 1,1 0 10,-1-3 0,9 7 1,3-4-29,4 3 0,2-3 0,0-1 5,0 3 1,0-4 0,2 0 0,4-3-1,5-3 0,5 4 1,1-1-20,1-5 1,-1 6 0,1-2 0,-1-2 11,1-2 1,-1-2 0,1 0 0,-1 0 0,0 0 1,-5 0 7,0 0 13,-1 0 0,-2 0-6,-9 0 0,-9 6 1,-8 0 38,-1-3 0,7 5 0,-1-1 0,-1-1 49,-3 1 0,-1-4 0,-1 9-29,1 2 1,1-4 0,3 2-42,1 2 0,8-6 0,-2 4-34,4 2 1,2-4 0,2 1 14,4 2 0,-2-3 0,8 1 1,1-3-34,3-5 1,1 4 0,1-1-121,-1-2 1,2-2 0,3-2 0,1 0-69,-2 0 1,0 0 0,-4 0 217,1 0 0,-1-8 0,1-1 0</inkml:trace>
  <inkml:trace contextRef="#ctx0" brushRef="#br0" timeOffset="430">543 228 7435,'18'0'-221,"-1"0"1,1 0 0,-1 0 281,1 0 0,-1 0 0,1 0 0,-2 0 9,2 0 0,-6 0 0,0 0 0,2 0-57,2 0 0,-1 2 0,-1 2 0,-2 3-26,1 3 1,-3-3-19,2 5 1,-1-2-1,5 8 29,-5 0 0,-1-7 1,-6 0-56,2 3 0,0-4 0,-8-1 47,-4 0 0,2 2 10,-8-5 0,1 5 37,-7-5 0,7 0-17,-1-6 1,8-1 43,-2-5 1,4-4 0,2-8-43,0 1 1,2 5-1,4 0-88,5-1 1,5-2 0,0-3 0,-3 3-105,-1 3 0,0-1 0,5 4-151,0 0 1,-5 5 320,0-2 0,-1 4 0,6 2 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45.748"/>
    </inkml:context>
    <inkml:brush xml:id="br0">
      <inkml:brushProperty name="width" value="0.08571" units="cm"/>
      <inkml:brushProperty name="height" value="0.08571" units="cm"/>
    </inkml:brush>
  </inkml:definitions>
  <inkml:trace contextRef="#ctx0" brushRef="#br0">193 35 7369,'10'-7'-356,"-4"-3"0,-6 0 0,-6 4 406,-7 4 0,-1 2 1,-4 0-1,1 0-26,-1 0 1,3 2-1,1 2 1,4 4 38,3 2 0,-5-4 0,4 3 0,0 1-2,1 0 0,1-5 1,6 7-22,0 2 1,0 1 0,2 1-109,4-6 0,3 5 0,9-7 0,-1 0 65,1-1 0,-3 0 0,1-2-9,1 1 1,-3 5 0,8-5 0,-3 0 21,-8 2 1,3-5-1,-6 7 6,1-2 0,-6 6-11,4-3 0,-5-2 1,-4 2-1,-5-4 2,-5-3 1,4-1-1,-4 2-55,-1 1 0,-3 0 1,-1-6-1,-1 0-139,1 0 0,5 0 0,0 0 187,-1 0 0,-3 0 0,-1 0 0</inkml:trace>
  <inkml:trace contextRef="#ctx0" brushRef="#br0" timeOffset="182">176 105 7569,'0'10'-228,"-2"5"0,-2-3 142,-2 3 0,-6 3 0,5 0 0,-3-1-47,-4 0 1,-1 1 0,-3-1 0,1 0 132,-1 1 0,-7 0 0,-2-2 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42.293"/>
    </inkml:context>
    <inkml:brush xml:id="br0">
      <inkml:brushProperty name="width" value="0.08571" units="cm"/>
      <inkml:brushProperty name="height" value="0.08571" units="cm"/>
    </inkml:brush>
  </inkml:definitions>
  <inkml:trace contextRef="#ctx0" brushRef="#br0">210 0 6769,'0'12'220,"0"0"1,0-6-143,0 5-45,0-7 0,0 12-72,0-5 56,0-3 1,0 8 26,0-5-100,8 5 0,-6-5 0,3 1-178,-3 2 0,4 1 1,0 3-42,-2-1 1,-2-5 274,-2-1 0,0 1 0,0 5 0</inkml:trace>
  <inkml:trace contextRef="#ctx0" brushRef="#br0" timeOffset="331">35 385 7275,'10'0'-640,"-2"0"720,-8 0 0,2 0 80,4 0-115,-5 0 0,9 0 18,-4 0 0,-2-3 0,8 0 52,1-3 0,-3 0 0,1 6-56,3 0 0,2 0 0,1 0 0,0 0-51,1 0 1,-1 0 0,1 0-4,-1 0 1,-3 0-129,3 0-44,-3-8 162,11 6 0,-7-5-144,-1 7 141,1 0-42,-1 0 0,-5 0-282,-1 0 276,1 0-137,-2 0 1,3-2-388,-7-4 391,0 4 189,-6-7 0,0 9 0,0 0 0</inkml:trace>
  <inkml:trace contextRef="#ctx0" brushRef="#br0" timeOffset="638">0 18 6442,'12'0'165,"0"0"20,1 0 1,-3 0-61,2 0-93,-1 0 0,7-2 1,-1-2-1,1-2 0,-1 0 0,1 6-261,-1 0 126,0 0 1,1 0-445,-1 0 547,1 0 0,-1 0 0,1 0 0</inkml:trace>
  <inkml:trace contextRef="#ctx0" brushRef="#br0" timeOffset="1132">961 35 7569,'10'0'0,"-3"0"-610,-7 0 387,0 0 1,-2-5 283,-3-1 0,-5 0 1,-9 6 43,-5 0 1,5 0-1,-3 0-49,2 0 0,2 6 9,0 0-13,2-1-34,5 3-4,-3-6 36,3 14 13,2-14-4,0 13-107,9-5 0,0 1 1,0 1-1,3 0-23,3-3 0,3 7 0,8-7 43,2 1 0,-3-2 0,2-8 0,0 2 14,-1 4 1,0-4 0,1 4 0,-1-4 15,0-2 0,1 5 0,-1 1 6,1-2 1,-1 3 0,2 0 0,-3-2-8,2 3 1,-7-4 0,-1 8-38,-1 1 0,-3 3 0,-6 1-5,0 1 0,0-8 0,-3 1 0,-3-1-22,-6 0 0,2-1 0,-7 5 1,-2-4-24,-1-4 0,1 3 0,-1-5 0,-1 3 86,-2 3 0,0-7 0,5 6 0,1-9 0</inkml:trace>
  <inkml:trace contextRef="#ctx0" brushRef="#br0" timeOffset="1388">996 175 7255,'-9'-8'-358,"-7"6"1,5-3 441,-6 2 1,0 3-1,0 3 1,-1 0-29,1 3 0,0 2 0,-1-4 1,0 4-48,2 1 0,-3-3 1,0 5-1,-1 1-27,-5-2 0,2 6 0,5-7-264,1 1 0,7 6 282,6-5 0,1 5 0,3 0 0</inkml:trace>
  <inkml:trace contextRef="#ctx0" brushRef="#br0" timeOffset="1886">1467 70 7452,'18'-6'0,"0"-1"-452,-1-3 1,-6 4 258,1-5 313,-7 7 0,-5-4-57,-12 8 1,-4 0-1,-1 0 1,-1 0-44,0 0 1,2 0 0,-1 2 0,4 2-19,1 2 1,1 5-1,-6-3 1,-1 0 46,0-1 1,6 7-216,2-2 1,5 3 104,-1 3 1,12-7-1,6-1 58,3-2 1,3-3 0,0-2 0,-1 0 22,0 3 1,1 0 0,0-6-1,-2 0-10,2 0 0,0 2 0,-1 2 7,0 2 0,2 5-19,-3-5 1,-4 5 0,-1-2-2,-4 0 0,-1-3 0,-6 6 1,-2-3 0,-4 3-9,-5-6 1,-6 2 0,1-2-1,-3-1-29,2 3 1,0-6-1,-1 3 1,0 0-41,2 1 0,-2-4 0,0 3 80,1-4 0,0 8 0,-1 1 0</inkml:trace>
  <inkml:trace contextRef="#ctx0" brushRef="#br0" timeOffset="2154">1485 70 7360,'-16'12'0,"3"-2"0,3-1-24,3 1 0,-5-4 0,5 6 1,-4-1 37,-2-1 0,-1 5 1,1-5-1,1 2-48,-2-1 1,0 1-1,-5 5-65,2 1 1,2-6 0,2-3 0,2 1-245,3 0 0,1-4 343,1 5 0,5 1 0,-8 4 0</inkml:trace>
  <inkml:trace contextRef="#ctx0" brushRef="#br0" timeOffset="2620">1712 70 7464,'18'0'-787,"-9"2"825,-3 4 0,-3-2 1,-3 8 52,0 1 0,0-3 0,0 2-20,0 1 0,0 2-77,0 3 10,0-8 1,0 5-1,2-5 35,4 0 0,-4-2 1,10-3-200,2 1 0,2 0 0,1-6 97,1 0 1,0 0 0,-2 0 0,2 0 2,0 0 1,-2-2 0,2-2 50,0-2 0,-6-5 1,-3 3 0,-2-2 0,5-1 345,-6-7-139,0 8-224,-6 2 63,0 8 1,0 3-14,0 2 0,0 5 1,2 6-1,3-3-54,0-2 0,3 0 0,-4 2 1,4-1-227,1 1 0,-4-4 256,7 4 0,8-2 0,7 7 0</inkml:trace>
  <inkml:trace contextRef="#ctx0" brushRef="#br0" timeOffset="3054">2394 210 7569,'10'8'-265,"4"-6"0,-9 5 0,5-6 0,0 4 246,-1 1 0,2 0 0,7-6 36,0 0 0,-7 0 0,0-2 68,4-4 0,-6 2-42,3-7 0,-9-1-15,3-5 1,-3 5-8,-3 0 1,-9 8 0,-2-1-1,-5 2 1,4 3 0,1 0 0,-2 0 58,-3 0 0,-2 0 0,1 3-18,0 2 0,1-1 1,3 8-70,1 2 1,6 1 0,-4 2 13,3 1 1,1-1 0,6 1-32,0-1 0,7 1 1,5-3-313,4-3 0,3 2 1,3-9 335,0-1 0,9-2 0,-4-2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31.102"/>
    </inkml:context>
    <inkml:brush xml:id="br0">
      <inkml:brushProperty name="width" value="0.17143" units="cm"/>
      <inkml:brushProperty name="height" value="0.17143" units="cm"/>
      <inkml:brushProperty name="color" value="#E71224"/>
    </inkml:brush>
  </inkml:definitions>
  <inkml:trace contextRef="#ctx0" brushRef="#br0">193 18 6269,'0'-9'3,"0"1"75,-8 8-42,6 0 0,-8 0 0,7 2 63,-3 4 1,-8-3-41,2 9 0,-3 0 0,-3 5-22,1 1 1,0-1 0,1 1 0,2-1-13,3 1 0,7-1 1,-4 0-1,2 1-1,1-1 1,-1 1 0,6-1 0,0 1 4,0-1 0,2 1 0,2-1-14,1 1 0,9-7 0,-2 1-6,3 1 0,3-3 0,-1 0 0,0-2-8,1-4 0,-6 3 1,-1-1-7,3-2 1,1-2 0,1 0-3,-4 4 1,-3-4-105,-3 3-35,-4-3-26,6 6 77,-8-6 1,0 8-206,0-4 1,-2-4 299,-4 3 0,-4 5 0,-7 0 0</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00.186"/>
    </inkml:context>
    <inkml:brush xml:id="br0">
      <inkml:brushProperty name="width" value="0.08571" units="cm"/>
      <inkml:brushProperty name="height" value="0.08571" units="cm"/>
    </inkml:brush>
  </inkml:definitions>
  <inkml:trace contextRef="#ctx0" brushRef="#br0">350 717 7569,'0'-18'-864,"0"10"833,-8-9 1,-2 15 0,-7-5 117,-1 0 1,1 4-1,-1-3-21,1 4 1,0 2 0,-1 0 0,1 0-11,-1 0 0,1 0 1,-1 0-1,1 0-4,-1 0 0,1 6 1,1 2-1,3-1-49,1 2 1,6 5 0,-3-4-1,1 6-35,4 2 0,-4-1 1,2 0-3,2 2 0,2-3 15,2 2 1,8 0 0,4-3-6,3-4 0,3-3 0,-1-8 0,1 0-67,-1 0 0,1 0 0,-1-1 31,1-6 0,-1 3 0,1-6 0,-1-2 18,1 2 1,-7-6 0,-1 4 0,0-1 25,-1 1 0,-5-2 1,4 3-1,-2-1 70,0 2 0,-1 4 154,-5-7 16,0 9-192,0-4 1,0 16 0,0 4-23,0 4 1,0 1-1,0 0-56,0 2 1,2-9 0,2 2-1,4 0-102,2-2 0,-5-1 60,7-3 1,0-4 0,5 4 0,1-3 0,-1-3-97,1 0 1,-1-3 183,1-3 0,-1-3 0,0-9 0</inkml:trace>
  <inkml:trace contextRef="#ctx0" brushRef="#br0" timeOffset="351">577 36 7569,'0'-18'-395,"0"9"278,0 1 1,6 10 203,-1 4 0,1 3 0,-4 9-7,4-1 0,-4 1 0,4 1 0,-4 3-17,-2 1 1,0 8-1,0-4 1,2 2-43,3 0 0,-3 0 0,4 6 0,-4 0-20,-2 0 0,6 0 1,0 0-1,-2-2-16,-2-4 1,1 3-1,-1-7 1,4 1-49,-1-2 0,-2 5 0,1-5-36,2-3 1,0-2 0,-4-1-440,3-1 1,5-1 537,8-5 0,-1 5 0,0-7 0</inkml:trace>
  <inkml:trace contextRef="#ctx0" brushRef="#br0" timeOffset="865">1102 561 7408,'10'-6'-323,"2"0"0,-6-7 0,5 6 176,-5-3 149,1 7 1,-16-6-1,-2 9 70,-5 0 1,0 0 0,-3 0-1,2 0-34,-1 0 0,1 3 0,-1 0 0,4 6-11,1 0 0,-2-4 0,5 1 31,0 2-94,-5 3 46,13 5 1,2 1 0,11-7-4,5-4 1,1-3-1,1-3 1,-2 1-3,-5 5 1,5-4 0,-5 4 0,5-4 9,1-2 1,2 5 0,-3 1-1,2 0-5,0 2 1,-7-4 0,0 5-7,3 0 1,0 5-11,-3-4 1,3 6 7,-8 2 1,-1-7 0,-7-1 15,-3-2 0,1 4 0,-6-5 1,0 1 48,1-1 0,-3 2 0,-5-6-9,0 3 1,-1 6 0,0-6-14,2-3 0,-3 0 1,2-3-6,-1 0 0,7 0 1,-1 0-24,-1 0 1,-3 0 0,-2 0-96,1 0 0,5 0 0,1-3-304,-3-2 1,5 3 381,-3-4 0,0-4 0,-5 0 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59.208"/>
    </inkml:context>
    <inkml:brush xml:id="br0">
      <inkml:brushProperty name="width" value="0.08571" units="cm"/>
      <inkml:brushProperty name="height" value="0.08571" units="cm"/>
    </inkml:brush>
  </inkml:definitions>
  <inkml:trace contextRef="#ctx0" brushRef="#br0">228 629 7413,'9'-8'-450,"-3"-3"1,2 1 490,-2-2 0,0 7 1,-8-5-16,-4 1 1,2-1 0,-8 4 0,-1 2-26,-3 2 0,-1 2 1,-1 0-1,1 2 29,-1 4 1,-1-2-1,-2 6-26,-3 5 1,1 0 0,8 3 0,1-1-6,2 1 0,8-1 0,-1 1-45,3-1 1,2 1-1,0-1 19,0 0 0,7-7 1,5-4-1,4-2 3,1 2 0,1-4 0,-1 3 1,1-3 5,-1-2 0,0-5 0,1-3 0,-1-2 2,1-3 1,-3-3 0,-1-1 0,-2-1-11,1 1 0,1-3 0,-1-1 0,-1-4-15,2-3 1,-5 4-1,1-4 1,-2-1 8,-4 2 1,-1-6 0,1 4 0,2-4 5,-2-2 1,-2 0-1,-2 0 1,0 0 15,0 0 0,-6 0 0,0 2 1,1 4 95,-3 6 1,6 3 0,-6 3 126,0-1 1,4 3-136,-7 3 0,5 4-43,-6 8-75,8 0 1,-9 8 11,7 4 0,0 3 0,6 3 35,0-1 1,0 1 0,0-1-1,0 1 28,0-1 1,0 1 0,0-1 0,0 3 5,0 3 0,2-4 1,2 6-1,2-1-12,-2-1 0,-2 2 0,0-3 0,2 3-11,1 2 0,3-6 0,-4 5 0,2-3 0,-2 0 1,0 2 0,-1-3-1,3 1-11,-2-2 1,4-1-1,-2-3 1,-2 1-3,-2-1 0,-1 1 0,3-1-218,2 1 1,8-1-75,-3 0 1,-1-7 286,2-4 0,-1-4 0,7-2 0</inkml:trace>
  <inkml:trace contextRef="#ctx0" brushRef="#br0" timeOffset="449">647 524 7569,'8'-9'-242,"-6"-1"-185,3 4 184,-3 4 298,-2-6 48,0 8 0,0 8 0,0 4-28,0 3 0,0 3 0,0-1-82,0 1 0,2-7 1,4-1-24,6-2 0,3 4 0,3-7-14,0-1 0,-1 4 4,0-2 1,1 0 0,-1-6-1,-1-2 21,-4-4 1,3 2 0,-4-6 0,3 1-64,-2-1 1,3 0 0,-4-3 0,0 1 69,0-2 1,-7 5 0,2-3 259,-4-2-126,6 7-89,-5-1 1,1 8-12,-8 0 0,1 8 0,-3 3-91,4 5 0,2 1 1,0 1-98,0-1 1,0 1 0,2-1-183,4 1 348,3-9 0,9 7 0,-1-6 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58.108"/>
    </inkml:context>
    <inkml:brush xml:id="br0">
      <inkml:brushProperty name="width" value="0.08571" units="cm"/>
      <inkml:brushProperty name="height" value="0.08571" units="cm"/>
    </inkml:brush>
  </inkml:definitions>
  <inkml:trace contextRef="#ctx0" brushRef="#br0">177 141 7359,'8'-18'-951,"1"0"1006,-9 1 0,-9 7 0,-1 5-22,-6 3 0,5 2 1,-1 0-1,-3 0-7,0 0 1,-3 0 0,1 0 1,-1 0 1,3 7-1,1 3-25,3 0 1,7 5-1,-2-3 2,4 4 1,2-5 0,0 1 5,0 1 1,8-3 0,3 0-46,5-2 0,1-2 0,1-6 0,-1 0 30,1 0 1,-1 0 0,2 0-1,-2 0 10,1 0 0,-1 0 0,1 0 0,-1 2 3,0 5 1,-5-6 0,0 5 0,-1-2-26,-1 2 0,4-3 0,-7 7-16,3-1 0,-6 4 64,2-1 1,-5-3 7,-1 2 0,-6-4 0,-1 2 0,-2-1-11,-5-4 1,-2 3 0,-1-1-1,-1-1-33,1-4 1,-6 5 0,-1 0 0,1-1-16,-2-4 0,5 0 0,-4 4 0,5 1-50,1-3 0,7-1-537,-1-2 417,0 0 189,3 0 0,9-8 0,9-1 0</inkml:trace>
  <inkml:trace contextRef="#ctx0" brushRef="#br0" timeOffset="241">440 211 7432,'10'0'-176,"3"0"1,-9 9 0,4 2 176,-1 4 1,-6-2-1,5-3 1,-3 5-91,-3 0 1,0 3 0,2-3-171,4-4 1,-5 5 258,6-5 0,-7 5 0,0 1 0</inkml:trace>
  <inkml:trace contextRef="#ctx0" brushRef="#br0" timeOffset="400">492 53 7569,'0'-17'-441,"-3"1"151,-3 4 1,3 5-296,-8 7 585,7 0 0,-12 7 0,7 3 0</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3:56.627"/>
    </inkml:context>
    <inkml:brush xml:id="br0">
      <inkml:brushProperty name="width" value="0.08571" units="cm"/>
      <inkml:brushProperty name="height" value="0.08571" units="cm"/>
    </inkml:brush>
  </inkml:definitions>
  <inkml:trace contextRef="#ctx0" brushRef="#br0">245 1 6589,'-10'8'66,"3"1"0,5 9 0,-2-1 0,-2 1 1,0-1-1,4 3 1,-2 1-1,-1 2 1,-7 12 0,4-4 0,0 0 22,1 2 1,-5 2 0,4 4-1,0 2-59,1-3 1,-1-1 0,4 0 0,-2 2-21,2 2 1,0-2 0,1-3 0,-3-1-9,2 0 1,-4 6 0,0-2-1,1-5 2,-1-3 1,0-1-1,4 3 1,-2-2-11,2-3 1,-3-7 0,1 5-1,0-2-13,-2-2 0,6 1 0,-3-4-221,3-3 0,2 2 39,0 0 1,0-6-313,0 0 513,0-9 0,7-3 0,3-9 0</inkml:trace>
  <inkml:trace contextRef="#ctx0" brushRef="#br0" timeOffset="635">455 699 7569,'9'0'-988,"-1"0"1309,-8 0-197,0 0 1,6-2-76,0-3 0,2 3 0,-3-7-61,7 1 1,-2 7 0,1-7-1,5 3 23,5-1 1,-1 0 0,3 4 0,-4-2 16,-1-2 1,1-1 0,3 7-1,1 0-25,-2 0 1,-1 0-1,-3 0 1,-1 3-26,-5 2 1,5 0 0,-7 7-1,3 1 13,0 2 0,-1 3 1,5 0-57,-4-1 1,1 0 0,-7 1 27,-2 0 1,-2-2-1,-2 2 10,0 0 1,0-6 0,0-2 25,0 5 0,-6-5 0,-2-2 37,-2 1 0,-1-3 25,-7-6 1,1 0-15,-1 0 0,9-9 0,1 0 14,0-1 1,6-5 0,-4 3-73,5-3 0,6-3 0,3 0 0,0 2-100,0-2 0,5 6 0,-1 0 0,3 1-59,3 2 1,-1-5 0,1 8 25,-1 1 1,1-2-1,-1 1 144,1 3 0,-1-8 0,1 2 0</inkml:trace>
  <inkml:trace contextRef="#ctx0" brushRef="#br0" timeOffset="1014">1207 717 7178,'10'0'-275,"2"0"0,2 0 0,2 0 314,1 0 0,-6 0 1,1 0-1,1 0-6,4 0 1,-6 0 0,0 0-18,3 0 1,-4 0-1,-1-2-25,-1-4 1,1 3 0,-6-4 105,2 0-24,1 5 1,-14-7 9,-3 9 0,-4 0 0,-3 3-12,0 3 1,3-3-1,2 7 1,1-1-60,-2 2 0,4-3 1,1 6-1,2-2-64,2 1 1,-3 4-47,2-1 0,3 2 0,6 0 0,5-3 23,3-3 1,0-2-1,6-7 1,0 4-630,2-3 704,-3-3 0,10 7 0,1 2 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04.069"/>
    </inkml:context>
    <inkml:brush xml:id="br0">
      <inkml:brushProperty name="width" value="0.08571" units="cm"/>
      <inkml:brushProperty name="height" value="0.08571" units="cm"/>
    </inkml:brush>
  </inkml:definitions>
  <inkml:trace contextRef="#ctx0" brushRef="#br0">18 698 6054,'-10'-1'166,"5"-5"1,3 1-146,2-6 0,2 2 0,3-5-9,7 2 1,4 6 0,1-3 0,1 1 6,-1 4 0,1-1 0,-1 3 0,0-4 17,1 1 0,-1 4 0,1 1 7,-1 0 0,1 0-30,-1 0 0,1 6 0,-3 2 2,-3 1 0,3 2 0,-5 7-30,0 0 1,-2-7-1,-8 0 1,1 1-1,5-2 0,-4 6 4,4-4 1,-4 2 1,-2 5 1,-2-11 0,-2 1-2,-2-1 0,-1-7 9,1 5 1,-2-6-1,-4-6 1,5-3 0,7-8-15,0-2 0,0 7 0,2 2 0,3-4-6,7-2 1,-2 1 0,1 2-1,3 1 18,1-2 0,3 4-1,-1 1 1,1-2 2,-1 3 0,1 3 1,1-1-1,3 3 4,1-3 1,0 3-1,-5-2 1,1 3 7,4 2 0,-3 0 1,3 0-1,-4 0 22,-1 0 1,-1 0-1,1 0 1,-1 0 10,1 0 0,-1 6 0,1 0 1,-1 0-9,1 1 0,-3 3 1,-1 6-43,-3-4 0,-7 2 1,2-1-41,-4 1 0,-2-2 1,0 0-150,0 1 0,-2 4 22,-4-1 0,4-4 173,-4 0 0,4-9 0,2 14 0,0-9 0</inkml:trace>
  <inkml:trace contextRef="#ctx0" brushRef="#br0" timeOffset="971">1188 611 6119,'10'-7'199,"-4"4"-80,-12-3 0,-4 5-31,-7 1 1,5 0 0,2 1 9,3 5 0,-1-3 1,4 4-44,-2 1 1,-5 1-1,5 9-30,2 0 1,2-2 0,2 2-55,0 0 0,0 0 13,0-2 0,8 1 1,3-7-1,5-4 15,1-3 1,1-3-1,-1 0 1,1 0-3,-1 0 1,1 0 0,-1 0 0,1 0-4,-1 0 1,1-9 0,-1 1-4,0-2 1,-5-6 0,-2 4 0,0-3 3,-1-3 1,-5 0 0,2 2-11,-4-2 0,-2 0 1,-2 1-1,-4 1-5,-6 4 1,-3-1 0,-3 7 0,-1 1 28,-4-4 1,3 8 0,-3-5 23,4 5 0,1 1-59,1 0 0,1 1-25,5 5 0,3-2 1,10 6 38,4-3 0,-3 5 0,9-6 0,2-2 2,1-2 0,3 4 0,1 0 0,2-4 11,3 1 0,1-3 1,-4 0-1,3 0-2,-3 0 1,-2-3 0,1 1-1,1-6 3,2-2 0,-5 4 1,-7-6-1,3-2-10,2 0 1,1-4 0,-1 1 0,-3-1 1,-1 1 1,-3-2-1,5 0 1,-2-2-23,1-3 0,-5-4 1,0 3-1,-2-2-16,-1-4 1,6 3 0,-4 1 0,-3 0 53,-2 0 0,4 6 1,-1-3-1,-1 5 23,-2 1 1,-2 1 0,0 0 86,0-1 0,6 6 102,0 1-237,0 7-39,-6-4 77,0 8 1,0 2 0,0 4 0,0 6-19,0 3 0,0 3 0,0-1 1,0 2-1,0 5 0,0-5 0,0 6 0,0-1 5,0-1 0,0 6 1,0-6-1,0 1 15,0 1 0,0-6 0,0 6 1,0-1-5,0-1 1,0 0-1,0-5 1,0-2-6,0 3 0,0-2 0,0 1 1,2-1-11,3 1 1,-3-1 0,6 0 46,0 1 0,-6-6 1,4-1-11,-4 3 0,3 1-45,1 3 0,2-7 0,-2 0-9,5 4 1,-1-8 0,2-1-32,1-4 0,-3-2 0,2 0 1,1 0-95,3 0 0,1-2 0,0-2-77,1-2 0,-6-6 1,-2 5-1,-3-3-242,-3-3 455,-2-3 0,6-2 0,2 1 0</inkml:trace>
  <inkml:trace contextRef="#ctx0" brushRef="#br0" timeOffset="1579">1572 280 7569,'-17'0'-268,"5"0"-266,1 0 1,-1 0 832,-5 0 66,7-8-244,2 6 0,8-8-185,0 4 135,0 4 4,0-5-52,0 7 10,0 0 0,8 0 0,4 0-3,3 0 1,-3 0 0,-1-2-1,3-2-23,1-2 1,3 0 0,1 6-1,3 0-3,1 0 1,2-6 0,-1 0 0,3 3 34,0 1 0,6-4 1,-4 0-1,4 2-25,2 2 0,-1 0 0,2-2 0,-1-1-3,0 1 1,-1 2 0,-1 2-1,-1-2-22,-3-4 0,-8 4 1,2-4 0,-4 4 0,-1 2-104,0 0-255,-9 0-222,-1 0 591,-23 0 0,3 0 0,-14 0 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02.825"/>
    </inkml:context>
    <inkml:brush xml:id="br0">
      <inkml:brushProperty name="width" value="0.08571" units="cm"/>
      <inkml:brushProperty name="height" value="0.08571" units="cm"/>
    </inkml:brush>
  </inkml:definitions>
  <inkml:trace contextRef="#ctx0" brushRef="#br0">332 123 6590,'-9'-8'194,"-1"4"-77,4-7 0,2 7-85,-7-2 0,5 4 1,-6 2-3,-1 0 1,-3 0-1,-1 0-17,-1 0 0,1 0 1,-1 0-1,1 0 16,-1 0 1,1 2 0,-1 2 0,1 4-65,-1 1 1,3-3 0,1 6 0,3-1 21,-3-1 1,6 6-1,2-5-6,5 5 1,1 1-1,0 1-1,0-1 0,1 2 16,5-3 0,-2-4 0,8-3 0,1-1 1,3-2-1,1-6 1,1 0-47,-1 0 1,1-2-1,1-2 1,3-4-9,1-1 0,0 3 1,-5-6 32,-1-1 0,0-3 0,-1-1 21,-4-1 0,1 1 52,-7-1 1,0 7 47,-6-1-100,0 8 1,-2-4-4,-4 8-2,4 0 1,-6 2 0,8 4 2,0 6 1,2-3-1,4 3 2,6 2 0,-2-1 1,1 1 2,3-3 0,1-1 1,3 2 0,-1-6 0,1 1 1,-1-1-1,2-2-1,-2-2 0,1-2 0,-1-2 1,0-4 1,1-2-1,-1-11 1,1 2 1,-7 5 0,-1 0 0,0-1 31,0-3 0,-7-1 0,3-1 28,-4 1 1,-2-1-33,0 1 1,-2 5-1,-4 3 1,-5 1-41,-5 4 1,-1 2-1,-1 2-75,1 0 1,-1 0 37,1 0-3,0 0 20,7 0 0,4 6 26,12 0 0,4-1 0,7-5 0,0 0 2,1 0 0,5 0 1,0-1-1,1-3 11,0-2 1,-4 0 0,5 6 0,-1-2-9,-1-4 1,6 4 0,-3-4 0,-1 3 4,0-3 0,-2 4 1,-5-4-1,-1 4-9,1 2 1,-1-2-1,1-2 1,-1-2 59,0 3 1,-5 1 0,0 2 0,1 0 1,-5 2-19,-2 3 1,-4 5-1,-2 8-18,0-1 0,0-5 1,0-1-1,0 3-2,0 1 0,0-3 0,-2 0-46,-4 1 1,4 3 0,-4 1 25,4 1 0,2-7 0,0 1-338,0 2 1,2-6 1,4-3 0,4-3 337,7-2 0,1 0 0,-1 0 0</inkml:trace>
  <inkml:trace contextRef="#ctx0" brushRef="#br0" timeOffset="537">1330 175 6971,'17'0'-130,"-5"0"0,0 0 161,1 0 0,-4 0 0,2 2 0,-3 2-59,3 2 0,1 0 0,4-6 0,3 0 1,-2 0 1,-1 0 0,3 0 15,-2 0 0,1-6 0,-1-2 1,1-2 0,-7 7 0,-2-5 30,0 0 0,-4 4 4,-5-8 0,-1 9 1,-5-3 9,-7 4 0,5 2 0,-4 0 0,-2 0-20,-1 0 0,-3 0 1,1 0-1,-2 0-17,3 0 0,-1 6 0,-3-1 0,-1 1 16,-3 2 0,1-4 1,6 6-1,-1-1 42,1 1 1,5-4-1,0 4-7,-2-3 1,6 7-14,2-2 1,4 3 0,2 4 7,0-3 1,2-4 0,4-3 5,5-1 1,5 5 0,3-6 4,-2 2 1,1-5 0,-1 2 0,0-4 21,1-2 0,0 0 0,-2 0 0,3 0-47,-2 0 1,-1 0 0,3 0 5,-2 0 1,1 0 0,-1 0 0,1 0-150,-1 0 1,-5 0-1,-1 0-277,2 0 1,4-6 39,0 0 0,0-5 351,1 6 0,-1-10 0,0 5 0</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09.799"/>
    </inkml:context>
    <inkml:brush xml:id="br0">
      <inkml:brushProperty name="width" value="0.08571" units="cm"/>
      <inkml:brushProperty name="height" value="0.08571" units="cm"/>
    </inkml:brush>
  </inkml:definitions>
  <inkml:trace contextRef="#ctx0" brushRef="#br0">18 822 7099,'0'9'-118,"0"-1"315,-8-8-149,6 0 0,-6-8-120,8-3 0,0 0 10,0-1 0,2 4 0,4-6 13,5 2 1,5 3-1,1-3 1,1 4 44,-1-1 1,1 9 0,1-6 19,5 4 0,1 2 1,4 0-1,-6 0-15,-3 0 0,-3 0 0,0 0 0,1 2 16,-1 4 0,1-6 1,-1 9-1,1-4-9,-1 1 1,-5 6 0,-2-5-2,-3 4 0,-1-5-4,-6 4 0,0 2-18,0 7 0,-2-8-10,-4 1 1,3-9 57,-9 3-14,0-5 0,-3-2 0,3-5-1,6-6 0,4 3 0,2-3-16,0-1 0,0-2 0,2-3-22,4 0 0,2 1 0,5 0 0,-1 0-16,2 7 1,7-6 0,2 6 0,-1-1 6,-3-1 1,4 2 0,3-1 0,-1 5 19,0 4 1,0 2 0,-3 0 0,1 0 26,-2 0 1,4 0 0,-1 2 0,-3 4-10,-2 5 1,-7-1-1,-2 2 8,-2 1-16,5 2 1,-11 3-1,4 0 2,-4-1 0,-2 0 0,-2-1 0,-2-2-45,-2-4 0,-5-4 0,3 5 1,0-1-421,0-1 462,2-5 0,-1 4 0,-3-8 0</inkml:trace>
  <inkml:trace contextRef="#ctx0" brushRef="#br0" timeOffset="867">1013 647 7515,'-2'-11'-173,"-4"6"0,2 3 0,-5 4 288,1 3 1,-4 6-137,6 6 1,1 0 0,5 1 20,0 0 0,0-1 0,2-1-8,3-5 0,-1 3 1,8-8-28,1-3 1,3 0-1,1-3 1,1 0-6,-1 0 1,1 0 0,-1 0 0,1-3 8,-1-3 1,-5 3 0,0-8 0,-1 3 25,-1-3 1,3 0 0,-5-6 2,2-1 0,-6 6 1,2 1 26,-4-4 1,-4 2-1,-2 0 1,-4 4 1,-2 1 1,-1 2 0,-5 3 0,3 0-24,1-3 0,0 0 1,-5 6-12,-1 0 1,1 0-23,-1 0-86,9 8 1,1-4 86,8 8 1,8-8-1,3 1 1,5-3 26,1-2 1,1 0 5,-1 0 0,1-6 0,-3-1 0,-1-3 20,-3-3 0,-1-3 0,2-1-5,-6-1 0,-4 1 1,-2-2-1,0 3-11,0-2 1,0 1 0,-2 1-1,-2 3 7,-2 1 0,-8 1 1,3 1-1,-5 1 3,-1 2 1,-1 5 0,1-4-10,-1 4 0,1 2 1,-1 0-17,1 0-33,-1 0 0,9 2 8,3 4 0,4-2 1,4 6 7,4-2 0,3-3 0,9-5 0,-1 0 13,1 0 1,1 0-1,3 0 1,3 0 9,2 0 1,-4-5 0,6-1 0,0 2 18,-1 1 1,5-2-1,-4-1 1,2 2-12,-2 2 0,2 2 0,-8 0 0,-1 0 25,-3 0 1,-2 0-1,1 0-31,-1 0 0,-7 2 1,-2 2 10,0 2 1,-5 8 0,7-4 18,-2 7 1,-2-6-1,-6 0 1,0 4 18,0 0 0,0 3 1,-2-2 2,-4 3 0,4 6-41,-4 4 0,4-5 0,2 0 0,0-4-23,0-3 0,0-5 1,0-1-1,2 1-56,4-2 1,-2 4-1,8-7-24,1 2 0,3-4 0,1 1 1,1-2 21,-1 0 1,6-1-1,1 3 1,-3-4 67,-2-2 0,7-15 0,1-5 0</inkml:trace>
  <inkml:trace contextRef="#ctx0" brushRef="#br0" timeOffset="1542">1956 594 6744,'0'18'68,"0"-1"0,0 1-21,0-1 1,2-5-61,4-1 0,-4 1-27,4 6 23,3-10 0,-5 1 8,8-9 0,-2-2 0,3-2 0,-3-4 5,-2-1 0,5-3 4,-1-6 1,3 1 0,3 0 1,-1-1 0,-1 7 0,-3 1 0,-3-1 3,-2 3 1,5 3 0,-1 0 2,4 3 1,1 2 0,0 0 0,1 0-1,-1 0 1,1 0-1,-1 2 1,1 3 1,-3 0 0,-1 3 0,-4 3 0,-3-1 1,5 1-8,-6 7 1,0-1 39,-6 0 23,0-6 1,-2-4-46,-4-7 0,-4 0-36,-7 0 1,7-2-23,4-3 1,4 0 0,2-6-24,0-4 0,8 2 1,4 0-1,3 4 19,3 1 1,-1-7 0,1 6 0,-1-1 36,1 5 0,1-3 0,2 1 0,3 3 41,-3-5 1,-2 8 0,-1-5-36,-1 4 1,1 4-1,-1 2 21,1 2 1,-3 7-1,-1-1-22,-3 3 0,-5-3 0,4 0-18,-2 1 1,-3 3 0,-5 1-54,0 0 1,0-5-1,0 0-165,0 2 0,0-5 21,0 2 214,0-6 0,8 9 0,2-3 0</inkml:trace>
  <inkml:trace contextRef="#ctx0" brushRef="#br0" timeOffset="2030">3196 612 7569,'-10'-3'-287,"5"-3"189,-5 5 1,6-7 0,-8 8 71,-1 0 1,-3 0-1,-1 0 58,-1 0 1,1 0 0,-1 2 5,1 4 0,1-2 0,3 8-32,1 1 0,6 3-107,-5 1 1,7 0 73,-2 1 0,6-8 1,4-2-1,4-2 13,1-1 1,-3 1 0,6-6 0,1 0 13,3 0 0,1 0 1,1 0 2,-1 0 0,1-2 1,-1-2-3,1-1 1,-1-7-1,-1 4 15,-5-2 1,3 4 212,-8-5-80,-1 7-82,-5-4 0,0 10-95,0 4 0,0 3-77,0 9 0,2 0-9,4-1 0,2-6 0,6 0-72,-3-4 1,1-1 0,5-6 41,1 0 0,-1 0 144,1 0 0,6 0 0,4 0 0</inkml:trace>
  <inkml:trace contextRef="#ctx0" brushRef="#br0" timeOffset="2390">3510 36 6659,'2'17'0,"1"1"62,4-1 0,-1 0 1,-6 1-1,0 1-39,0 5 0,0 1 1,0 6-1,0-2-11,0 2 1,0 0 0,0 0 0,0-2-17,0 1 1,0-2 0,0 2 0,0-1-5,0-2 0,6 0 0,-1-7 0,-1 5-80,-2-5 1,0 0 0,2-2-11,2-1 0,0-5 0,-4-2-141,4-3 0,-4-1 239,11-6 0,-9 0 0,4-7 0,-8-4 0</inkml:trace>
  <inkml:trace contextRef="#ctx0" brushRef="#br0" timeOffset="3410">3807 1 7569,'18'0'-674,"-9"0"758,7 0 1,-16 0-43,0 0 1,-2 7-3,-10 5 0,7 4 0,-5 1 0,1 1-5,6-1 1,1 2 0,2 3 0,0 1 7,0-2 1,0 1-1,0-1 1,0 4-23,0 2 1,0-3 0,0 3 0,0-1-12,0 2 0,2-6 0,1 3 0,4-3-22,-3 2 0,-2 0 0,0-8 0,2 3-26,1-2 1,3-5 0,-4-2 11,2 5 0,5-5 1,-3-2 12,2 1 0,2-3 0,5-6-47,1 0 1,-1 0 0,0 0-1,1 0 38,-1 0 1,1-9 0,-1 0 0,0-2 13,1-1 0,-6 1 0,0-7 20,1 1 0,1-2 1,-1 3 12,-1-2 0,-8 7 119,1-2 9,-2 2-119,-3 2-46,0 1 0,0 10 12,0 4 0,0-3 1,0 8-1,0 4-22,0 0 1,0 3 0,1-2 11,5 3 1,-3-2 0,10 1 1,-2-3 0,7-3 8,-2-6 0,-3-5 0,-1-1 0,1 0-1,3 0 0,7 0 0,0 0 0,-3-1-12,-7-5 0,3 2 1,-4-8-1,3-1-7,3-3 0,-1-1 0,-2-2-24,-3 3 0,-2 0 0,-6 3 41,2 0-13,-1 2 0,-7 2 52,-3 3 1,1 4-16,-9 2 0,10 8 0,-3 3 5,4 5 0,2-5 0,0 1 0,0 2 7,0 0 0,0 6 0,0 2 1,0 1 2,0-1 1,0-3 0,0 0 0,0 3 1,0 1 0,0 0 1,0-3-1,0 0-13,0 4 0,0 2 1,0-6-1,0 4-29,0-3 0,0 1 0,-2-1 1,-1 1 0,-3 1 1,0-4 0,6-2-1,0 1 9,0 0 0,-6-7 1,-2 0-21,-1 4 0,-3-2 0,-5-2 21,-1-5 0,0 1 1,1-1-1,0-1 20,-1-4 0,-5-2 1,0-6 20,1-4 0,5 2 0,3-3 1,5-1-21,1-3 1,2-1-1,6-1-70,0 0 0,0-5 0,2-1 0,4 4-70,5 0 1,5-4 0,3 2 0,4-1-110,7-3 1,3 7-1,1-7 1,0 5-199,-5 3 0,17-8 419,0 7 0,17-9 0,-1 1 0</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19.966"/>
    </inkml:context>
    <inkml:brush xml:id="br0">
      <inkml:brushProperty name="width" value="0.08571" units="cm"/>
      <inkml:brushProperty name="height" value="0.08571" units="cm"/>
    </inkml:brush>
  </inkml:definitions>
  <inkml:trace contextRef="#ctx0" brushRef="#br0">1 0 7588,'2'11'410,"4"-6"-410,-5-3 0,15 5 0,-7 3 0</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17.908"/>
    </inkml:context>
    <inkml:brush xml:id="br0">
      <inkml:brushProperty name="width" value="0.08571" units="cm"/>
      <inkml:brushProperty name="height" value="0.08571" units="cm"/>
    </inkml:brush>
  </inkml:definitions>
  <inkml:trace contextRef="#ctx0" brushRef="#br0">1 400 7569,'7'-10'-224,"-5"-5"1,4 3-195,-4-3 541,-2 5-86,0 2 0,2 22 0,2 3-11,2 3 0,0-1 1,-6-2-1,0 1-15,0-1 1,2 1-1,1-1 1,5 3-1,2 3 0,-6-4 1,4 7-1,-3-3-107,1 0 0,2 1 0,-4-7 57,2 0 0,-1 1 1,-3-3-168,4-3 23,-4 4 156,6-14 1,-8 3 9,0-10 1,6-5 0,1-6-1,1 3 23,0 1 1,6 2 0,-5-3 0,3 3-14,0 2 0,-1-3 1,7 5 35,-1 2 1,-5-4-1,-1 2 19,3 3 1,2 1 0,1 2 0,-1 2-37,-5 3 1,5-3-1,-7 6 1,3-2-4,0 0 0,-6 5 0,3-3 21,-1 2 0,-2 1 7,-6 7 0,0-1 0,-2-1 0,-2-3 14,-2-1 1,-7-6 0,1 4-1,-4-3-28,-1-3 1,-1 4 0,1-2-24,0-2 1,-1-2 0,1-2-1,-1 0 1,1 0 20,-1 0 1,1 0 0,-1 0-215,1 0 0,5-2-46,1-4 0,7 2-225,-2-8 464,4 1 0,10-7 0,1 1 0</inkml:trace>
  <inkml:trace contextRef="#ctx0" brushRef="#br0" timeOffset="533">629 645 6523,'-9'7'151,"1"-3"1,8 8-77,0 1 0,0-3 1,0 2-42,0 1 0,2 1 0,2-1-13,2-1 1,6 0-1,1 3-82,2-3 1,-3-2 0,0-6 32,1 1 1,3 1 0,1-6 0,1-2 1,-1-4 0,1 3 0,-1-9 8,0-2 1,1-1 0,-1-3 24,1 1 1,-6-1 0,-3 1 0,1 1-6,0 5 0,-6-5 110,1 5 202,-3 3-314,-2 0 1,0 22-2,0 3 1,0 4 0,2-5 0,2-2-21,2-3 0,2-1 0,-4 3 0,3-1-39,3 2 1,-4-5 0,5 1-1,3-2-103,2-4 0,3 4 0,2-3 92,3-1 1,-1-2-1,-6-2 1,1 0 70,-1 0 0,8-15 0,3-5 0</inkml:trace>
  <inkml:trace contextRef="#ctx0" brushRef="#br0" timeOffset="826">1433 278 7569,'0'-8'-238,"0"8"0,0 8 0,0 9 281,0 1 1,0-1 0,0 3 0,2 1-21,3 2 1,-3 0 0,4-3 0,-5 1-16,-1 3 0,0 5 1,3-6-1,1 0-46,2 2 1,0-5 0,-6 3 0,0-3-108,0-3 0,0 0 1,0 1-1,0-1-97,0 1 1,0-7 241,0 1 0,0-8 0,0 12 0,0-7 0</inkml:trace>
  <inkml:trace contextRef="#ctx0" brushRef="#br0" timeOffset="1355">1188 627 7569,'12'6'0,"0"0"-100,1-2 0,-3-2-102,1-2 1,1 0 0,5 0 0,1 0 203,-1 0 0,1 0 0,-1 0 0,1 0 13,-1 0 1,1 0 0,1 0 0,3 0-8,1 0 1,0 0-1,-3-2 1,1-2 3,2-2 0,6-2 0,-4 4 0,2-4-25,5-1 0,-6 5 0,2-4 0,-4 2 9,-1 0 0,2-5 1,-2 3 22,-2-2 1,-7 5 68,-2-7-65,-8 8 0,-4-4 31,-13 8 0,-2 0 0,-2 0 21,-2 0 0,3 2 0,-1 2-30,-2 2 0,8 2 0,0-4 0,-1 3-32,1 3 1,3 0 0,3 3 0,-1-1-6,3 2 1,1-5 0,2 3-67,0 1 0,0 3 1,2 0-6,4-5 0,3 5 0,9-7-160,0 1 1,1 0-1,2-6 1,3 1 110,-3-1 1,6-2 0,2-2-1,1 0 112,0 0 0,3 0 0,-6 0 0</inkml:trace>
  <inkml:trace contextRef="#ctx0" brushRef="#br0" timeOffset="1932">2376 627 6371,'-8'-12'-8,"-4"1"0,-4 7 0,-1-2 0,0 4 181,-1 2 0,-5 0 0,0 0 1,2 0-87,1 0 0,3 0 0,-2 0-20,3 0 0,-2 0 0,3 2 1,0 2-65,5 2 1,6 7-1,-2-1-98,4 4 0,2 1 1,0 0 8,0 1 1,0-6-1,2-3 1,4-1 62,5-4 0,-2-2 0,4-2 0,0 0-12,3 0 0,0 0 0,3 0 1,-2 0 89,0 0 0,1-2 0,0-4-46,-1-6 0,0-3 1,1-3-1,-4 1-26,-1 0 1,0-3-1,-7-1 1,0-3-30,1 3 0,-4-4 0,2 0 1,-2-2 20,-3-5 0,0 5 0,0-2 0,0-2-29,0-2 1,0 0-1,0 2 1,0 4 53,0 2 0,0 0 1,0 3-1,0-1 18,0 2 1,0 7 0,0 2-26,0-1 1,-3 3-1,-2-2 4,-7-1 1,2 5-1,1 0 4,1 1 0,-3 3 105,5-8 8,0 8 1,6-2-34,0 12 1,1 6 0,4 9-34,1 2 0,1 3 1,-3-5-1,4 2-46,1-1 0,-4 5 0,2 0 1,-1 2-11,0 0 1,2-8 0,-4 5-1,3-3 4,2 0 0,-4 3 0,3-5 0,-2 2-20,-1-2 1,3-1 0,-4-3-1,2 1-229,-3-1 0,4-5 1,2 0-115,1 1 367,2 3 0,5-7 0,0-1 0</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15.612"/>
    </inkml:context>
    <inkml:brush xml:id="br0">
      <inkml:brushProperty name="width" value="0.08571" units="cm"/>
      <inkml:brushProperty name="height" value="0.08571" units="cm"/>
    </inkml:brush>
  </inkml:definitions>
  <inkml:trace contextRef="#ctx0" brushRef="#br0">202 245 7569,'10'0'-532,"-3"0"1,-7-2 514,0-4 0,-1 2 73,-5-7 1,-4 7 0,-7-2 16,-1 4 0,1 2 0,-1 0-33,1 0 1,-1 6 0,3 2 0,1-1-49,2 1 1,7 6 4,-7-3 0,8 5-31,-2 1 1,6-1-1,6-3-11,6-1 1,3-6 0,3 4 42,-1-3 0,1-1 0,-1-4 0,1 2 1,-1 2 0,1 2 1,-1-4 1,0 1 0,-1 3 0,-2-4 11,-3 2 1,-5 5 24,6-5 0,-8 8 199,1-2-176,-3-5 0,-9 7 1,-5-8-31,-4-2 0,-1-3 1,-1-1-1,1 0-36,0 0 1,-1 0 0,-1 0 0,-3 0-68,-1 0 1,0 0 0,5 0-1,1 0-156,-1 0 0,7 0-18,-1 0 247,8 0 0,4 0 0,10 0 0</inkml:trace>
  <inkml:trace contextRef="#ctx0" brushRef="#br0" timeOffset="317">551 123 7569,'10'-12'-703,"-4"0"712,-4 9 1,0 3 33,4 11 1,-4 5 0,5 1 0,-1 1-14,0-1 0,1 1 1,-7-1-1,1 1-21,4-1 0,-3 6 0,4 1 0,-4-3-43,-2-2 0,2-3 0,2-3 1,2-1 6,-2 2 1,-2-5 0,-2 3-848,0 2 874,0-7 0,0 1 0,0-8 0</inkml:trace>
  <inkml:trace contextRef="#ctx0" brushRef="#br0" timeOffset="584">377 262 6882,'17'0'31,"1"0"1,-1 0 0,1 0-30,-1 0 0,0 0 0,1 0 0,-1 0-32,1 0 0,-1 0 1,3 0-1,1 0-67,2 0 0,1-1 1,-5-3-1,2-2 55,3 2 1,-1 2 0,-6 2 41,1 0 0,-1-8 0,1-1 0</inkml:trace>
  <inkml:trace contextRef="#ctx0" brushRef="#br0" timeOffset="980">918 193 7569,'10'0'-712,"5"0"708,-4 0 1,5 0-1,2 0 109,0 0 0,-1 5 0,0 1-159,1-2 0,-1 4 1,1-2-1,-2 0 34,-5 1 1,2-3-1,-5 8 4,2 1 1,-6 3 0,2 1 4,-4 1 0,-2-1 0,0 1 7,0-1 1,-2 1-3,-4-1 1,-1-5 135,-6-1 0,-2-7-38,4 2 0,2-12-61,5-5 1,1-5 0,3-1-112,0-1 0,0 1 0,3 1 0,0 3 21,2 1 0,9 0 0,-2-5-79,3-1 1,3 7 0,-1 1-26,0 2 0,-5 3 1,0 5 162,1 0 0,4 0 0,-1-8 0,2-2 0</inkml:trace>
  <inkml:trace contextRef="#ctx0" brushRef="#br0" timeOffset="1212">1494 193 6978,'0'17'187,"0"1"-130,0-1 0,0 0-125,0 1 1,0-1 75,0 1 0,3-7 1,3-1-259,5-2 1,-2-2 249,4-6 0,-1 0 0,4 0 0</inkml:trace>
  <inkml:trace contextRef="#ctx0" brushRef="#br0" timeOffset="1379">1548 53 7569,'-9'-18'-141,"6"3"-811,-10 3 525,10 4 427,-5 8 0,16 8 0,1 2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8.677"/>
    </inkml:context>
    <inkml:brush xml:id="br0">
      <inkml:brushProperty name="width" value="0.17143" units="cm"/>
      <inkml:brushProperty name="height" value="0.17143" units="cm"/>
      <inkml:brushProperty name="color" value="#E71224"/>
    </inkml:brush>
  </inkml:definitions>
  <inkml:trace contextRef="#ctx0" brushRef="#br0">18 175 7569,'10'-8'-1034,"-2"6"854,-8-5 266,0 7-3,-8 0 1,4 5 23,-8 1 81,8 8-148,-3-4-69,7 7 1,0-5 0,2-3 17,3-1 1,-1-2 8,8-6 1,0 0-1,5 0 22,1 0 0,-1 0 0,0 0 0,1 0 4,-1 0 0,-5 0 0,0 0 21,1 0 0,3 0 0,-1 2 1,-1 2-24,-2 2 0,-7-1 0,5-3 1,0 2-21,-1 2 1,1 2-1,4-4 17,-3 2 0,-5 5 0,4-3 48,-2 2 1,-2-5-18,-6 7 0,0-6-42,0 6 1,-2-3 0,-4 3 6,-6-6 1,2 2 0,-1-3 0,-3-1-64,-1-2 0,3-2 0,0 0-96,-1 0 0,-3 0 0,-1 0-157,-1 0 0,1 0 32,-1 0 0,1 0 269,-1 0 0,1 0 0,0 0 0</inkml:trace>
  <inkml:trace contextRef="#ctx0" brushRef="#br0" timeOffset="275">53 158 7399,'12'-10'-233,"-1"4"0,-5 4 1,4 0-1,0-2 290,-1-1 0,-3-1 0,6 6-30,1 0 1,3 0 0,1 0-12,1 0 0,-1 0 1,1 0-1,-1 0-45,1 0 0,-1 0 0,1 0 0,-1 0 49,1 0 1,-1 0-1,0 0 1,1 0-21,-1 0 0,1 0 0,-1 0 0</inkml:trace>
  <inkml:trace contextRef="#ctx0" brushRef="#br0" timeOffset="1025">839 53 6162,'6'-12'-143,"0"1"181,-1 7 0,-5-6 3,0 4 1,-2 4 0,-3-4-23,-7 4 1,2 2 0,-1 0 0,-3 0-5,-1 0 0,-3 0 0,1 0-19,-1 0 1,1 6 0,-1 0 0,3 0 4,3 2 0,-1-4 0,5 5 0,0 1-9,0 0 0,2-4 0,6 5 20,0 3 0,0-5 1,0 3 8,0 2 0,2-5 0,2 3 13,2 2 0,8-5-6,-3 3 1,5-6 0,1 3-3,1-1 1,-1 0-1,1-4 1,-1 2 8,1-2 1,-1 3 0,1-1 0,-3 0-18,-3 2 0,3-6 1,-3 5-24,3 1 0,-3-6 0,-2 6 9,-3 0-17,7 1 0,-14 9 10,0-1 0,-2-7 0,-8-2 0,1-2 3,-1-1 0,-2 3 0,-5-4 0,-1 2-7,1-2 1,5-2-1,1 0 3,-3 3 0,-1-3 28,-3 4 0,1-6-27,-1-6 1,7 4 0,1-5-32,2-1 0,2 4-40,6-8 1,0 1 49,0-7 1,0 7 0,2-1 9,4-2 1,-2 5 0,8-3 19,1-2 0,1 5 0,-1-1 0,-1 0 1,2 1 0,1 3 1,3-4-55,-1 2 1,-5 3 0,-3 3 0,1-2-78,0-2 0,1 0 1,7 6 123,-1 0 0,1-8 0,-1-1 0</inkml:trace>
  <inkml:trace contextRef="#ctx0" brushRef="#br0" timeOffset="1359">1206 0 7387,'17'0'-477,"1"0"1,-1 0 584,1 0 0,-1 0-17,1 0 0,-1 6 0,0 2-24,1 2 1,-1 1 0,1 7 0,-1-1-38,1 1 1,-3-1 0,-1 1-1,-2-1-51,1 1 0,-5 5 1,-2 0-1,-4 1-65,-2 1 0,0-4 0,-2 6 0,-4-2 40,-6-3 0,-5-3 0,-5-1 0,-3-1-108,-2 1 1,-2-1-1,-8 1 1,-2-1 153,-2 0 0,-7 1 0,3-1 0</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14.494"/>
    </inkml:context>
    <inkml:brush xml:id="br0">
      <inkml:brushProperty name="width" value="0.08571" units="cm"/>
      <inkml:brushProperty name="height" value="0.08571" units="cm"/>
    </inkml:brush>
  </inkml:definitions>
  <inkml:trace contextRef="#ctx0" brushRef="#br0">385 332 7377,'-18'-2'-227,"1"-1"0,-1-2 0,1 0 236,-1 4 0,-1 1 0,-2 0 0,-5 0 32,-1 0 0,4 0 1,-4 1-1,1 4 46,5 0 1,-4 6 0,2-3-44,1 2 1,5 2 0,5 5 25,6 0 0,4-5 0,2 1-115,0 0 1,0 2 0,2 1 62,4-5 0,-2-1 1,8-6-52,1 1 1,3 1-1,3-6 1,3 0 9,1 0 1,0 0 0,-5 0 0,1 0-55,4 0 0,-3 0 0,5 0 0,-2-2-39,0-4 0,1 3 1,-7-8-1,1-2-120,-1 3 0,-5-6 236,-1-3 0,1 2 0,6-8 0</inkml:trace>
  <inkml:trace contextRef="#ctx0" brushRef="#br0" timeOffset="293">350 18 6252,'-10'-8'669,"2"6"-542,8-5 0,0 9 0,0 3 0,0 7-62,0 3 1,0 3 0,2-1-1,2 3-12,2 3 1,0-3-1,-6 5 1,0-2-124,0 0 1,0 3 0,0-5 0,0 2 19,0 0 1,2-3 0,1 1-1,3 3-124,-2-3 0,-2-2 0,-2-1 81,0 0 1,0-1 0,2-1 0,2-2-350,2-3 442,7-8 0,-3 5 0,8-8 0</inkml:trace>
  <inkml:trace contextRef="#ctx0" brushRef="#br0" timeOffset="493">629 332 7312,'10'-7'-19,"-2"5"1,-8-4 0,0 12-10,0 6 1,0-3-1,0 3-42,0 1 1,0 3 0,0 1-249,0 1 1,0-6 317,0-1 0,0-7 0,0 11 0,0-5 0</inkml:trace>
  <inkml:trace contextRef="#ctx0" brushRef="#br0" timeOffset="630">664 175 7569,'0'-8'-1722,"0"-1"1722,0 9 0,-8 0 0,-1 0 0</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21.846"/>
    </inkml:context>
    <inkml:brush xml:id="br0">
      <inkml:brushProperty name="width" value="0.08571" units="cm"/>
      <inkml:brushProperty name="height" value="0.08571" units="cm"/>
    </inkml:brush>
  </inkml:definitions>
  <inkml:trace contextRef="#ctx0" brushRef="#br0">123 122 7569,'-10'0'-1255,"-5"0"1221,3 0 1,3 0 0,-3 0 14,-2 0 1,-1-5 68,-3-1 1,9-2-1,3 2 43,4-5 0,2 1-86,0-2 0,8 3 4,3-3 1,5-2 7,1 8 0,1-1 0,-1 3-2,1-2 1,-1 0-1,1 6-16,-1 0 1,-5 0 0,-1 2-9,3 4 1,-4-4 0,1 6 6,2-1 0,-2-5 0,-3 6 1,1 0 3,-5 4 0,0-3 0,0 3 15,1 1 0,1-3 0,-6 2 10,0 1 1,0-3 0,-2 0 0,-2-1 22,-1 1 0,-10-4 0,5 4-6,-6-3 0,4 1 0,1-4-3,-4 2 1,1 2-1,-4-4-50,1 1 1,-1 7 0,3-4-11,3 1 1,-3-3 8,3 6 0,-4-2 1,1 3 0,3-1 1,4-6 0,8 5 0,0 3 1,-5-4 4,-1 1 0,0 1-5,6 5 1,0 1-38,0-1 1,0 1 25,0-1 1,0-5-18,0 0 253,0-10 98,0 7-269,0-9 0,2-2-108,4-5 1,-2 5 14,7-10 0,-5 2 0,6-3 26,1 1 0,-3 8 1,2-2 16,1 4 1,1 0 0,-1-2 19,-1-1 0,0-1 29,5 6 1,1 0 0,-4 2-32,-1 3 1,2-2 0,-4 2 23,5-3 1,2 4-41,-1 0 0,1 0 0,-4-4 0,0 2-12,-2 1 0,-6 1-25,6-6 0,-6 0-204,6 0 19,-10 0 1,6-2-341,-8-4 562,0 5 0,0-15 0,0 6 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22.058"/>
    </inkml:context>
    <inkml:brush xml:id="br0">
      <inkml:brushProperty name="width" value="0.08571" units="cm"/>
      <inkml:brushProperty name="height" value="0.08571" units="cm"/>
    </inkml:brush>
  </inkml:definitions>
  <inkml:trace contextRef="#ctx0" brushRef="#br0">0 19 7455,'8'-11'-103,"-5"4"0,6 7 0,-5 1-192,1 5 295,1-3 0,-6 13 0,0-7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27.609"/>
    </inkml:context>
    <inkml:brush xml:id="br0">
      <inkml:brushProperty name="width" value="0.08571" units="cm"/>
      <inkml:brushProperty name="height" value="0.08571" units="cm"/>
    </inkml:brush>
  </inkml:definitions>
  <inkml:trace contextRef="#ctx0" brushRef="#br0">105 53 7569,'10'-2'-343,"-4"-4"102,-4 4 0,-4-5 1,-4 7 323,-6 0 1,3 0-1,-3 0 1,0 2-37,3 3 1,-7 5 0,7 8 0,-3-1-28,0 1 1,8-1 0,-1 2-41,3 5 0,2-11 1,0 5-1,2-6 8,3-1 0,5 3 1,8-9-1,-1 1 1,0 2 1,7-7 0,1 6 0,0-5 4,0-2 1,5-2 0,-7-2 0,-2-5 12,0 0 0,-5 4 0,1-7 12,1-2 1,-6-1 0,-3-3-1,-1 1-12,-4-1 0,-2 1 1,-4 0-1,-4-1 0,-6 1 0,4-1 0,-7 3 0,-2 1-25,-5 2 0,-1 8 1,6-1-1,-3 3-439,-3 2 457,4 0 0,-14 8 0,5 1 0</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28.675"/>
    </inkml:context>
    <inkml:brush xml:id="br0">
      <inkml:brushProperty name="width" value="0.08571" units="cm"/>
      <inkml:brushProperty name="height" value="0.08571" units="cm"/>
    </inkml:brush>
  </inkml:definitions>
  <inkml:trace contextRef="#ctx0" brushRef="#br0">313 106 7332,'9'-8'-448,"7"6"0,-14-8 523,4 5 0,-4 1 4,-2-8 1,0 0-1,0-5 1,-2 7-53,-4 4 0,2-1 1,-10 1-1,-3 2 2,-5 2 0,-3 2 0,2 0 1,-4 2-20,0 4 0,-4-4 1,5 5-1,1-1 15,0 0 0,2 2 0,7-2 0,3 3-22,1 1 1,8 6-17,-2-5 0,6 3 0,6-1 0,6-3-17,3-2 1,3 3 0,1-5 0,2-2-29,3-2 1,5-2 0,-6 0-1,0 0-4,3 0 0,-7 0 1,6 0-1,-2 0 25,1 0 0,-3-8 1,-7-1 29,-3-1 1,-1-6 84,2 5 0,-5-5 142,-7-1-113,0 7-85,0 2 1,-1 8-24,-5 0 0,4 8 1,-4 4-14,4 3 1,8 3 0,0 1 0,-2 2 9,-3 3 0,-1-1 1,0-4-1,2 3 1,4 1 0,-4 6 0,4-4 0,-4 1-3,-2-1 0,0 6 0,0-4 0,0 2-41,0 0 1,-2-2-1,-2 5 1,-4-5 5,-1-2 1,3-1-1,-4-7 1,0 0 31,1 1 1,3-6 0,-6-3 26,-1-1 1,-3-2-1,-1-6-18,-1 0 1,1-2 0,-1-2 0,1-4 7,-1-1 0,1-3 0,1-7 0,5-3-22,5-1 1,4-1 0,2 5 0,0-2-16,0-3 1,0-7 0,2 4 0,2 0-64,2 5 1,7-4 0,-1 0 0,3 1 56,3 0 0,5 1 0,0 8 0,-1-3 35,-3 2 0,4 5 0,1 1 0,7-1 0,-4-5 0</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0.008"/>
    </inkml:context>
    <inkml:brush xml:id="br0">
      <inkml:brushProperty name="width" value="0.08571" units="cm"/>
      <inkml:brushProperty name="height" value="0.08571" units="cm"/>
    </inkml:brush>
  </inkml:definitions>
  <inkml:trace contextRef="#ctx0" brushRef="#br0">402 0 7120,'-12'0'-166,"1"0"0,6 8 1,-6 4 214,3 3 1,-3-3-1,3 2 1,0 3 13,1 4 0,-6 5 0,2-3 0,1 6-10,5 4 1,-3 8-1,0 0 1,0-1 31,0 3 0,2-4 0,1 5 0,-3 0 8,-2-6 1,4 5-1,-3-3-51,1 0 0,-4-1 0,5 0 0,-3 1 0,-2-2 24,3 0 0,-7-4 0,4 1 1,-1-1-112,1-6 0,-3 5 1,5-6-1,-2 2 48,1 1 0,5-7 0,-4 4 1,2-2 4,4-3 1,-3-3-1,1-2 1,2 2 9,2-3 1,2-4-1,0 0-156,0 1 0,0-2-228,0 1 1,2-10 0,4 4 365,5-4 0,5-2 0,1 0 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37.191"/>
    </inkml:context>
    <inkml:brush xml:id="br0">
      <inkml:brushProperty name="width" value="0.08571" units="cm"/>
      <inkml:brushProperty name="height" value="0.08571" units="cm"/>
    </inkml:brush>
  </inkml:definitions>
  <inkml:trace contextRef="#ctx0" brushRef="#br0">227 192 6698,'10'0'587,"-2"2"-552,-8 4 1,0 4 0,0 7-1,0 1-38,0-1 0,0 1 1,0-1-1,2 1-22,3-1 0,-3 4 0,4-1 0,-4 3-81,-2-1 0,0-3 0,2-2 0,2 1 65,2-1 1,0 2-1,-6-3 1,0 2-211,0 0 1,0-7 250,0 0 0,7 1 0,3 6 0</inkml:trace>
  <inkml:trace contextRef="#ctx0" brushRef="#br0" timeOffset="256">0 454 7047,'12'0'-189,"-1"0"1,3 0 191,2 0 0,1 0 0,0 0 0,1 0 11,-1 0 1,7 0 0,-1 0 0,0 0-75,3 0 1,-1 0 0,6 0 0,-4-2-157,-2-3 1,0 3-1,-3-4 216,1 4 0,8-6 0,-4-2 0</inkml:trace>
  <inkml:trace contextRef="#ctx0" brushRef="#br0" timeOffset="1076">838 332 6529,'-17'0'-22,"0"0"0,-1 0 59,1 0 1,5 2 0,0 2 19,-1 2 1,-3 5 0,1-3 23,3 2 1,-3 2-79,3 5 0,4 0-18,2 1 0,4-1-5,2 1 1,8-1-1,4-1 13,3-5 0,3-3 1,-1-8-1,1 0-21,-1 0 0,1 0 1,1 0-1,2 0 2,3 0 1,-1-6 0,-6-1 0,1-1-33,-1 0 0,-5 0 0,0 3 31,1-7 1,-5 2-32,-2 0 164,-4 5-63,-2-3 23,0 8 1,0 2 0,0 4-34,0 5 1,0-1-1,0 2 1,2-1-14,3-1 1,-1 4 0,8-6-26,2 1 1,1-5-1,3 2 7,-1-4 0,0-2 0,1 0-11,-1 0 0,1-2 1,-1-4 0,1-6 0,-3 3 0,-1-3-22,-2-2 1,-7-1 0,5-3 13,-3 1 1,0-1 0,-7 1 0,0 0 0,0-1 1,-7 6-1,0 3 14,-3 1 0,-1-4 0,-7 6 30,1 3 0,-1 1-9,1 2 0,1 2-17,5 3 3,3-3 1,10 6-7,4-8 1,3 0 0,9 0 5,-1 0 1,1 0 0,0 0 0,5 0 13,-1 0 0,2-6 0,-6 0 0,-1 1-2,1-3 0,5 6 0,0-4 0,-2 4-17,-1 2 1,-3 0 0,1 0-6,-1 0 0,1 0 3,-1 0 1,-7 2 0,-2 4 15,-1 6 1,-5-3-1,4 3 1,-4 3-20,-2-1 1,0-2 0,0-1-1,0 3-79,0 1 0,2-3 0,4 0-122,6 1 0,3-3 1,2 0 204,0-3 0,9-1 0,0-6 0</inkml:trace>
  <inkml:trace contextRef="#ctx0" brushRef="#br0" timeOffset="1582">1991 280 7483,'-8'-10'-329,"-1"2"0,-9 8 182,1 0 0,-2 0 0,3 0 176,-2 0 1,0 2 0,1 3 23,0 0 0,5 7 0,3-5 21,1 3 0,-4 2-2,6 5-77,1 1 1,12-2 2,5-5 1,3-3 0,3-8-1,-1 0 3,0 0 1,1-6 0,0-2 0,-2 0-30,3 0 1,-8-3 0,1 3 57,2-2 1,-7 4 0,1-3 247,0 1-224,-6 2 0,6 8-21,-8 4 1,0 4 0,0 7 0,0 1 0,0-1 1,0 1 0,0 1-1,0 2-61,0 4 0,0-3 0,0-5 0,0 2 24,0-3 1,-2 2 0,-2 0 0,-4-1 10,-3 0 0,5-5 0,-4-3-24,-4-1 1,-1 4 0,-4-6 0,3-2-13,-2-3 0,0-1 0,1 0 0,0 0-70,-1 0 0,1-5 0,0-1 1,0 0-132,6-2 1,2 1 0,5-7 228,-2 2 0,0-7 0,6-8 0</inkml:trace>
  <inkml:trace contextRef="#ctx0" brushRef="#br0" timeOffset="1960">2183 350 7398,'18'0'-272,"-2"0"1,3 0 0,-2 0 0,1 0 325,-1 0 1,0 0 0,1 0-20,-2 0 1,3-6 0,-2-2-62,1-2 1,-7 1 0,-1-5 153,-2 2 1,-2 7-80,-6-7 1,-2 8 6,-4-2 1,-4 4 0,-7 2-42,-1 0 0,1 0 0,1 2 1,3 4 33,1 6 1,6-3 0,-4 3-41,3 2 1,1 1 2,6 3 1,0-1-1,2-1 1,4-3-15,5-1 1,5-6-1,0 4-106,3-3 0,0 1 0,3-4 0,1 3-60,-2-5 1,-2 0-1,-1-2 1,0 0 79,-2 0 0,2-4 0,0-5 0,-1 1 88,1 0 0,-1-5 0,1 1 0,-2-3 0,3-3 0,-2 1 0</inkml:trace>
  <inkml:trace contextRef="#ctx0" brushRef="#br0" timeOffset="2185">2690 88 7569,'0'-18'-51,"0"1"1,0 5 3,0 0 1,0 7-154,0-7 330,0 8-61,0-4 1,0 10-1,0 4 12,0 6 1,0 9 0,0 2-1,0-1-85,0-3 0,0-1 1,2 1-1,0 2-70,5 3 0,-1-1 1,-4-6-1,2 1-154,2-1 0,0 1 0,-6-1-108,0 1 0,5-7-18,1 1 354,0-8 0,-15 4 0,1-8 0</inkml:trace>
  <inkml:trace contextRef="#ctx0" brushRef="#br0" timeOffset="2341">2620 262 7569,'2'-15'-55,"4"3"1,-4 2-56,11 5 0,-1 1 0,5-6 0,1 2 0,-1 4 34,1 2 0,-1 0 0,2-1 0,3-3-85,1 2 1,0 0 0,-3 0 160,3-2 0,-4-7 0,7 3 0</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35.276"/>
    </inkml:context>
    <inkml:brush xml:id="br0">
      <inkml:brushProperty name="width" value="0.08571" units="cm"/>
      <inkml:brushProperty name="height" value="0.08571" units="cm"/>
    </inkml:brush>
  </inkml:definitions>
  <inkml:trace contextRef="#ctx0" brushRef="#br0">0 53 7398,'0'-10'-345,"0"3"418,0 7 0,0 7 1,0 5-32,0 3 1,0 3-1,0-1 1,0 1-45,0-1 0,0 1 1,0-1-1,0 3-47,0 3 0,2-4 0,2 5 0,2-5-49,-2-2 0,0-2 0,0-1 1,2-2-105,-3 1 1,1-4 0,0-2-145,2 1 346,0-7 0,2 7 0,1-8 0</inkml:trace>
  <inkml:trace contextRef="#ctx0" brushRef="#br0" timeOffset="476">280 36 7073,'-10'1'-30,"4"5"0,4 4 0,2 7 98,0 1 1,8-1 0,2 1-63,0-1 0,-1 1 1,-5-1-64,2 1 0,6-1 1,-7 1 89,-1-1 0,-2 1-153,-2-1 1,0-5-39,0-1 142,0-8 1,-2 6 20,-4-9 1,5-9-1,-5-1-1,4-6 0,4 1 0,2 1 0,3 2-29,3-1 1,-4-3 0,6 1 0,1 1-7,3 2 0,3 3 0,2-3 0,3 4 30,-3 1 1,-2 5-1,-1-4 1,-1 4 30,1 2 1,4 0-1,2 0 1,-3 0-34,-1 0 1,-8 8 0,-1 1-1,1 3 2,-2 0 0,3-1 0,-7 7-136,-2-1 1,-2 1 37,-2-1 1,-2-1 0,-2-3-13,-2-1 1,-1-6 110,1 5 0,-4-8 0,-7 6 0</inkml:trace>
  <inkml:trace contextRef="#ctx0" brushRef="#br0" timeOffset="825">856 315 7518,'18'0'0,"-1"0"0,1 0-128,-2 0 0,-3 0 0,-2 0 1,1-3 47,-2-3 0,5 5 0,-3-7 72,3 1 0,3 3 0,-3-8 0,-1 1 19,-2 1 0,-4-6-9,5 5 1,0-5-12,-7-1 1,-2 7 0,-8 2-1,-3 2 13,-3 1 0,-2-1 1,-5 6-1,-1 0 46,1 0 0,1 2 0,3 2 1,1 1 2,-2-1 1,7 6 0,-1 0-1,2 0-5,0 3 0,1-1 1,5 5-23,0 1 1,7-3-1,3-1 1,2-3-47,-1 3 1,1-5-1,5 1 1,1-2-56,-1-4 0,1 4 0,-1-2-72,1-4 0,-1 1 0,1-3-62,-1 0 0,-6 0 0,-1-3 209,-2-1 0,6-14 0,-5-9 0</inkml:trace>
  <inkml:trace contextRef="#ctx0" brushRef="#br0" timeOffset="1083">734 1 7450,'17'0'-321,"1"0"0,-1 0 349,1 0 1,0 0 0,5 0 0,-1 0-22,0 0 0,0 2 0,-1 1 1,2 3-170,-2-2 1,-1-2 161,-3-2 0,1 0 0,-1 0 0</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32.659"/>
    </inkml:context>
    <inkml:brush xml:id="br0">
      <inkml:brushProperty name="width" value="0.08571" units="cm"/>
      <inkml:brushProperty name="height" value="0.08571" units="cm"/>
    </inkml:brush>
  </inkml:definitions>
  <inkml:trace contextRef="#ctx0" brushRef="#br0">280 121 6565,'0'-10'258,"0"2"0,0 10-209,0 4 1,6 4-1,0 7-48,-2 1 0,-1-1 0,1 1-18,2-1 1,6 1-1,-5-1 1,1 2-88,0-2 1,-2 0-1,-6 1 1,2-3-609,4-4 712,-4 6 0,5-8 0,-7 9 0</inkml:trace>
  <inkml:trace contextRef="#ctx0" brushRef="#br0" timeOffset="700">1 279 7355,'17'0'-300,"0"0"1,1 0 0,-1 0 276,1 0 0,-1 0 0,3 0 1,1 0 97,2 0 1,1 0-1,-5 0 1,2 0-62,3 0 0,5 0 0,-4 0 0,0 0-15,0 0 1,5 0-1,-5 0 1,0 0-13,0 0 0,6 0 1,-4 0-1,2 0-53,-6 0 0,-4 0 1,-1 0-19,-1 0 1,-1-2 0,-3-2 64,-1-2 1,-8-7 21,2 0 0,-6 0 0,-4-1 20,-2 2 1,-6 1 0,5-5 43,-3 5 1,4 1-12,-6 4 1,7 4-8,-7-4 1,8 6 0,-4 6-22,1 6 1,5-3 0,-4 3 0,4 2-14,2 1 0,0 3 1,0-1 2,0 2 0,6 4 1,0 0-1,-3-2-6,-1-1 1,4-3 0,0 1 0,-2-1-34,-2 1 1,-2-7-1,0 1 1,2 0-97,4-3 42,-5 7 75,7-7 0,-8-1 1,0-8-3,0-9 0,6-1 0,0-2 6,-2-1 0,-2-3 1,0-1-1,2-1-41,1 1 1,3-1 0,-4 1 0,4-1 11,1 1 0,3-1 0,6 1 48,-1 0 0,1 7 1,-1 3 107,0 5-132,9-6 0,-7 6 0,4-3 0,-3 3 14,-3 2 0,7 5 0,-1 1 0,-2 0 11,-2 3 0,-1-1 1,-1 5-1,-1-1-50,-4 1 0,1 3 0,-7 1-168,-2 1 0,-2-1-218,-2 1 412,0-1 0,8 1 0,1-1 0</inkml:trace>
  <inkml:trace contextRef="#ctx0" brushRef="#br0" timeOffset="1504">1469 296 7569,'0'-17'-522,"0"7"0,0 1 422,0 3 0,-2 4 0,-4-5 143,-6 5 0,-9 2 1,-2 0 23,1 0 1,3 2-1,1 3 1,1 3-35,-1 1 0,1-3 0,-1 4 1,3 0-31,3-1 0,-1 3 1,7 5 2,2 1 1,2-1 0,4 1-24,3-1 1,0-5 0,6-2 0,3-3 5,1-3 1,3-2 0,-1-2-14,1 0 0,-1 0 0,1 0 0,-1 0-14,0 0 0,1-8 1,0-3 17,-2-5 1,-5-1 0,-3 1 0,-3 3 40,1 1 0,0 0 112,-6-5 0,0 5 33,0 1-150,0 7 0,0-2 0,0 12-9,0 5 0,0-1 1,0 2-1,2 1-23,4 3 1,-2-1-1,5-1 1,1-2 6,0 1 1,-4-3 0,5 0 0,3-3 5,0-3 1,5 4 0,-2-2-1,0-2-17,2-2 0,-1-2 1,-1 0-1,0 0 0,1 0 0,0 0 0,-2-2 0,2-2-1,0-2 1,-2-8 0,3 3-1,-2-5 4,1-1 0,-8-1 0,1 1 1,-2-1-15,2 1 0,-3-2 0,4-3 0,-4-1 3,0 1 1,-6-4-1,4 3 1,-4 2 39,-2 1 0,0-3 0,0 0 3,0 1 1,-6 3 4,-1 2 1,1 7-1,2 2 55,-2 0-30,0 6 1,0-3 13,1 10 1,-1 5-1,6 8-4,0-1 0,0 0 0,0 1 1,0-1-14,0 1 1,0-1 0,0 1-1,0-1-28,0 1 1,6 5 0,1 0 0,0 0-35,2-4 0,-1-2 0,-6 1 1,7-3-73,1-4 1,-4 6 0,5-6-142,3 5 0,-5-6 0,1-3-89,-2 1 322,-2-6 0,1 6 0,3-8 0</inkml:trace>
  <inkml:trace contextRef="#ctx0" brushRef="#br0" timeOffset="1746">1836 226 6504,'2'-10'12,"4"4"45,6 4 0,2-4 1,5 1-1,-2 1 76,0 2 1,1 2 0,0 0-53,-1 0 0,0 0 0,1 0 0,-1 0-144,0 0 1,1 0 0,0 0 0,-2 0-400,2 0 462,0 0 0,0 0 0,-2 0 0</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30.642"/>
    </inkml:context>
    <inkml:brush xml:id="br0">
      <inkml:brushProperty name="width" value="0.08571" units="cm"/>
      <inkml:brushProperty name="height" value="0.08571" units="cm"/>
    </inkml:brush>
  </inkml:definitions>
  <inkml:trace contextRef="#ctx0" brushRef="#br0">1 264 6497,'0'11'71,"0"0"-14,0 3 0,0 2 0,2-1 4,4-4 0,-4 5-150,3-4 76,5-5 0,-6 1-51,8-8 1,-9-2 0,5-4 16,0-4 0,-6-1 0,6-1 35,-1-1 0,1-2 0,6-3 0,-3 3 20,3 3 1,-4-4 0,1 4-9,3-3 0,-4 6 1,1 2 82,3 5 1,-4 2 0,1 0-12,3 0 0,1 2 1,3 5-81,-1 4 1,-1 4-1,-3 4-35,-1-3 0,0 2 0,3 0 79,-3-1-36,-4 0 0,-1 8 0,3 3 0</inkml:trace>
  <inkml:trace contextRef="#ctx0" brushRef="#br0" timeOffset="649">682 71 7452,'0'-18'75,"0"7"1,2 1-254,4 2 1,-4 0-1,5 5 303,1-3 33,-6 0 0,6 8-112,-8 4 0,0 3 0,0 9 1,0 1-64,0 5 1,0-5-1,0 4 1,0-1-99,0 2 1,6-6 0,1 6 0,1-5-91,0-2 1,0 2 0,-4-3-185,1 2 389,9 0 0,-12-1 0,6 0 0</inkml:trace>
  <inkml:trace contextRef="#ctx0" brushRef="#br0" timeOffset="1429">403 228 7569,'11'0'-383,"1"0"1,-6 0-1,5 0 420,3 0 1,1 0 0,3 0 0,-1 0 1,1 0 1,7 0 0,2 0 0,2 0-30,0 0 0,0 0 1,8 0-1,2 0 5,2 0 0,0 0 1,-6 0-1,0-2-10,-1-4 1,1 5 0,0-6 0,-2 5-30,-4 2 0,4-1 0,-5-2 0,-1-4-17,-4 3 0,2-4 1,-1 1 31,-3-3 1,-9 4 29,-7-6 0,-3 6 30,-2-5 1,-2 7-1,-3-2-38,-7 4 1,-4 2 0,-1 0-11,-1 0 0,7 0 0,-1 0 0,-1 0 2,-3 0 0,-1 2 1,-1 2-1,1 4 28,-1 1 0,7-3 0,-1 4 0,0 0 5,3-1 1,-5 3-35,8 5 1,0 1 0,6-1 15,0 2 0,0-3 0,2 1 0,4-5 1,4 1 0,7-8-3,1-1 0,5 1 0,0-2 0,1 2-35,1 0 1,-4-4-1,8-1 1,0 0-15,-1 0 1,4-6 0,-2-1 0,1-1 14,-2 1 1,4-5-1,-4 6 1,2 0 7,-2-2 0,2 1 0,-6-6 0,1 1-10,-1-3 0,-2 6 1,-6-3-1,1 0-117,-1 3 1,-1-7 103,-4 5 0,-5 1 43,-7-2 0,-7 8 1,-5-1 66,-4 3 1,-1 2-1,-1 0 1,1 0 32,0 0 0,5 0-51,0 0 1,9 7-1,-3 5-26,4 4 1,2 1 0,2-1-13,4-5 1,-3 3 0,7-6 0,0-1-18,-1 2 1,3 4 0,5-4-103,1 1 0,-1 0 1,1-6-1,-1 2 96,1-3 0,7 7 0,2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7.913"/>
    </inkml:context>
    <inkml:brush xml:id="br0">
      <inkml:brushProperty name="width" value="0.17143" units="cm"/>
      <inkml:brushProperty name="height" value="0.17143" units="cm"/>
      <inkml:brushProperty name="color" value="#E71224"/>
    </inkml:brush>
  </inkml:definitions>
  <inkml:trace contextRef="#ctx0" brushRef="#br0">88 70 6096,'-18'0'23,"1"-6"17,-1 0 1,7 1 75,-1 5-95,8-8 1,-4 4-1,10-6 0,4 3 0,-2-5-4,8 6 1,-1 0-1,7 6 14,-1 0 0,-5 0 1,0 0 2,1 0 0,3 0-32,1 0 1,-5 0 0,-2 2-38,-3 4 0,-1-2 0,-4 6 1,4-3 0,-4 7 1,4-2 29,-4 3 1,-2-3-1,-2-1 2,-4 3 1,2-4-1,-8 1 3,-1 3 0,-1-4 0,1-1 1,1-1 2,-2-4 0,5 4 0,-1-1-1,2 3 0,-3-4 0,5 6 0,-6-7-2,6 7 0,0-6-8,6 6 0,0-7-29,0 7 1,0-6 42,0 6 6,0-9 0,8 5 9,4-8 0,3 0 1,3 0 45,-1 0 1,1 0-1,-1 0 2,1 0 1,-7 0-1,1 0 2,2 0 1,1 0-104,3 0 0,-1 0-156,0 0-31,-7 0 0,0 0-249,-4 0 467,-4 8 0,13-6 0,-5 6 0</inkml:trace>
  <inkml:trace contextRef="#ctx0" brushRef="#br0" timeOffset="168">472 192 6391,'0'-9'-232,"0"1"1,2 8 231,4 0 0,-4 8 0,5 1 0</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29.084"/>
    </inkml:context>
    <inkml:brush xml:id="br0">
      <inkml:brushProperty name="width" value="0.08571" units="cm"/>
      <inkml:brushProperty name="height" value="0.08571" units="cm"/>
    </inkml:brush>
  </inkml:definitions>
  <inkml:trace contextRef="#ctx0" brushRef="#br0">18 18 7413,'10'-8'-855,"-2"6"900,-8-5 1,-2 7 0,-2 2 30,-2 3 1,-2-1-1,5 8 13,-3 1 1,0 3 0,6 1 0,0 1-25,0-1 0,2 1 0,2 0-77,2-1 0,7 0 0,-1-1 15,3-5 0,-3 0 0,0-8 0,1 3-65,3-1 0,1-4 0,1-1 0,-1 0-1,1 0 1,-1-1 0,0-4 0,1-2 17,-1-4 1,-5 2 0,0-4-1,1 0-4,3 0 1,-5-2 0,-1-3 79,-2 0 1,-2 7 175,-6 0-167,0 6 0,-2-3-41,-4 8 1,4 2 0,-4 4-89,4 6 0,2 3 0,0 3-26,0 0 1,2-3 0,4-2 114,6 0 0,3-1 0,3 4 0</inkml:trace>
  <inkml:trace contextRef="#ctx0" brushRef="#br0" timeOffset="679">926 35 7569,'-11'-5'-98,"-1"-1"-106,-1 2 1,-3 2 0,-1 2 224,-1 0 1,1 0-1,-1 0 1,1 0 26,-1 0 0,1 0 1,-1 2-1,1 2 30,-1 2 1,1 5-1,0-3-77,-1 2 0,3 1 0,1 5 1,4-2-56,2-3 0,3 1 0,7 3 42,3-3 0,-1 2 1,6-7-1,0 2-9,-1-1 1,1-1 0,6-3 10,1 1 0,-3 1 1,9-6-1,-4 0-133,-1 0 1,-1-8-1,1-3 106,-1-5 1,-7 5 0,-2-1 41,-1-2 1,-5-1 0,6-1 78,0 5 0,-6 1-18,4 4-63,-4 4 1,-2-4-6,0 12 1,0-1-1,0 6 19,0 2 1,5 3 0,1 2-1,0-3-14,2-3 0,-4 3 2,7-3 0,1 1 1,5 0 1,1 0-16,-1-7 1,1 0-1,-1-9-1,1-2 1,-3 1 0,-1-8 0,-2 0 0,1 3 1,-3-7 0,1 5 5,3-5 0,2-1 0,1-1 3,1 0 1,-1 3 0,-1 2 0,-3 3 65,-1 2 0,-6 2-84,5 6 0,1 0-42,5 0 0,-5 8 55,0 3 1,-7 3 0,5 0 0,-2-3-41,-4 3 0,5 2 0,1 1-89,0 0 1,5-1 0,-3-3 133,4-1 0,1 0 0,0 6 0</inkml:trace>
  <inkml:trace contextRef="#ctx0" brushRef="#br0" timeOffset="1137">1835 88 7305,'-6'-11'-255,"0"-1"0,-8 8 1,3-2-1,-5 4 277,-1 2 0,-1 0 1,1 0 11,-1 0 1,-3 2-1,2 2 1,3 2 80,1-3 0,-1 7 23,-1 2-106,7 3 0,-4-3 0,8 0 8,3 1 0,1 3 0,2 1-38,0 2 1,2-3 0,3 1-22,7-6 1,-2-3 0,1-8-21,3 0 0,2 0 1,1 0-1,0 0-27,1 0 0,-3-3 0,-1-2 1,-2-5 21,1 1 0,-3-8 1,2 6 27,1-5 0,1-1 1,-3 0 35,-5-1 1,-4 6 150,-2 1-140,0 7-21,0-4 1,2 10 0,2 4 0,2 5-20,-2 5 0,0-4 0,-1-1 0,3 4-47,-2-1 1,4-1-1,0-2-211,1 3 1,3 1 266,5 3 0,9-9 0,1 0 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26.862"/>
    </inkml:context>
    <inkml:brush xml:id="br0">
      <inkml:brushProperty name="width" value="0.08571" units="cm"/>
      <inkml:brushProperty name="height" value="0.08571" units="cm"/>
    </inkml:brush>
  </inkml:definitions>
  <inkml:trace contextRef="#ctx0" brushRef="#br0">18 51 7415,'0'-12'-10,"0"1"1,0 5 666,0-6-584,0 8 1,0-2 0,0 12-72,0 6 0,0 3 0,0 3 0,0-1-30,0 1 0,0 1 0,0 2 0,0 3-111,0-3 1,0-1 0,0-3 0,0 0-39,0 1 0,0-1-890,0 1 1067,0-8 0,8-3 0,1-7 0</inkml:trace>
  <inkml:trace contextRef="#ctx0" brushRef="#br0" timeOffset="371">0 16 7443,'12'0'-285,"0"0"371,1 0 1,3 0 0,1 0 0,1 2-128,-1 4 0,1 1 0,-1 7 0,0-2 89,1 1 0,1 3 0,3 1 0,1 1-25,-2-1 1,1 1 0,-1-1 0,4 1-45,2-1 0,-3-1 0,3-3 0,0-3-27,0-3 0,-4 5 1,5-6-1,-3-2 47,-4-2 1,4-2 0,-1 0 0,-3 0 47,-2 0 1,-1-6 0,-1-2 0,1-2 15,-1-3 0,-5-1 0,-2 1 0,-1 1 5,1-1 0,-6-3 0,2-1 1,-4-1-55,-2 1 0,0-1 0,0 1 0,0-1-108,0 1 1,0 5 0,-2 2-309,-4 3 1,2-5 116,-8 6 0,9 2 0,-3 10 285,4 6 0,2 3 0,0 3 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4.526"/>
    </inkml:context>
    <inkml:brush xml:id="br0">
      <inkml:brushProperty name="width" value="0.08571" units="cm"/>
      <inkml:brushProperty name="height" value="0.08571" units="cm"/>
    </inkml:brush>
  </inkml:definitions>
  <inkml:trace contextRef="#ctx0" brushRef="#br0">193 1 6862,'0'17'0,"0"2"60,0 5 0,-2-3 1,-2 8-1,-2 2 0,1 2-3,-3 2 1,6 0-1,-4 0 1,2 0 24,-2 0 0,4 6 0,-5 0 0,1-2-30,0-3 0,-2 1 0,4 2 0,-3 2-35,-3-3 0,4-2 1,-4-5-1,1-4-28,-1-1 0,0 5 1,-3-4-1,3 0-76,2-4 1,0-1 0,5-2 17,-3 4 1,0-1-1,6-6-903,0 2 972,0-11 0,8 1 0,1-9 0</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4.964"/>
    </inkml:context>
    <inkml:brush xml:id="br0">
      <inkml:brushProperty name="width" value="0.08571" units="cm"/>
      <inkml:brushProperty name="height" value="0.08571" units="cm"/>
    </inkml:brush>
  </inkml:definitions>
  <inkml:trace contextRef="#ctx0" brushRef="#br0">71 87 7569,'11'11'-242,"1"-5"0,-6-4 0,5 0 104,3 2 0,-4-1 159,1 3 1,1-6-49,6-6 0,-1-3 0,-1-10 54,-5 3 0,-3 4 109,-8 0 1,0 1-67,0-7 1,-8 9 0,-3 3-31,-5 4 0,-1 2 0,-1 2 1,1 2 6,-1 1 1,1 9 0,-1-2 0,1 1-18,-1-1 0,3 3 1,1-3-1,4 4-37,3 1 1,1 1-1,6-2 1,0 2-31,0 0 1,2-6-1,2-2 1,3 2-119,3-1 1,2 2 0,7-7 0,3 0-184,1 2 0,6-7 338,-6 5 0,16-5 0,-2-1 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8.739"/>
    </inkml:context>
    <inkml:brush xml:id="br0">
      <inkml:brushProperty name="width" value="0.08571" units="cm"/>
      <inkml:brushProperty name="height" value="0.08571" units="cm"/>
    </inkml:brush>
  </inkml:definitions>
  <inkml:trace contextRef="#ctx0" brushRef="#br0">105 18 7569,'10'0'-1007,"-4"0"1119,-12 0 0,-4 0 22,-7 0 1,-1 2 0,3 4-1,1 4-116,3 0 1,5 5 0,-4-3-1,2 3 1,4 3 1,3-1-1,1 1-27,0-1 1,0 1 0,1-4 0,5 1-56,6-4 1,5-7 0,5 4 28,1-1 1,0-4-1,-5 1 1,1-1 0,4-3 1,-3-5 0,3-3-1,-3-2 61,-3-3 0,1-3 0,-3-1 30,-3-1 1,-5 1 0,-7-1-39,0 1 0,-2-1 1,-3 1-1,-7 1-73,-3 5 0,-3-3 1,1 6-1,-1 0-51,1 1 1,-1 1-1,1 6-71,-1 0 1,7 0-252,-1 0 426,8 0 0,-11 8 0,5 1 0</inkml:trace>
  <inkml:trace contextRef="#ctx0" brushRef="#br0" timeOffset="471">437 18 7569,'12'0'-54,"-1"0"0,-5 6 1,6 0-220,1-2 1,-4 4-1,4-1 323,0 3 0,0 2 0,2 5 0,-6 1-19,-1-1 1,0-1 0,-4-3 0,2-1-29,-3 1 0,1 0 0,0 2 45,2-4 1,0-5-23,-6 6 0,-2-8 9,-5 0 0,6-4-53,-5-4 1,-1-6 0,1-9-7,2 3 0,2-1 1,2-1-1,2 1-57,3-1 0,0 7 0,6-1 1,3-2 45,1-1 1,3 3 0,-1 0 0,0 1 17,1 1 1,0-3 0,-1 7-1,0 2 42,1 2 0,-1 2 0,0 0 0,1 0 31,0 0 0,-2 0 0,3 0 0,-4 2-26,-4 4 0,5-2 0,-7 7 0,4 1 94,-2-2 0,-8 5 0,6-3-88,-1 3 0,-7 3 0,6-1 1,-6 1-24,-1-1 0,0-5 0,0-1-275,0 3 0,-8 0-70,-4 5 0,-2-7 332,-5-1 0,3-8 0,-2 6 0</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7.521"/>
    </inkml:context>
    <inkml:brush xml:id="br0">
      <inkml:brushProperty name="width" value="0.08571" units="cm"/>
      <inkml:brushProperty name="height" value="0.08571" units="cm"/>
    </inkml:brush>
  </inkml:definitions>
  <inkml:trace contextRef="#ctx0" brushRef="#br0">299 246 7569,'-11'0'-1046,"-4"0"967,3 0 1,-4 0 0,-1 0-1,-1 0 138,1 0 0,-6 0 0,-1 2 1,3 2-12,2 2 0,1 6 0,1-5 0,1 3 11,5 4 0,-3-5 1,8 3-1,0 2-22,-1 2 0,5 2 1,-4-2 8,4 2 0,2-6 0,2 0-87,4 1 1,3-5 0,9-2-11,-1-5 1,1-1 0,-1 0 0,1-1-20,-1-5 0,1 1 0,-1-5 0,1-2 28,-1 1 0,0-3 0,-1 2 0,-2-3 19,-3-3 1,-5 2 0,4 2 75,-3 2 0,-1 1 412,-6-7-359,0 9 1,0 3-1,0 12-84,0 5 1,0 5 0,0 1 23,0 0 1,0 2-1,2-1-193,4-2 0,-1 1 0,5-4 0,-1-3-187,1-2 1,1-1 333,7-1 0,0-4 0,-2 5 0</inkml:trace>
  <inkml:trace contextRef="#ctx0" brushRef="#br0" timeOffset="263">613 18 7569,'8'-9'-523,"-7"1"14,14 8 553,-12 0 0,5 8 0,-8 3 0,0 7 7,0 5 1,0-4-1,0 7 1,0-2-22,0-1 0,0 6 0,0-5 1,0-1-44,0 2 0,0-6 1,0 5 24,0-5-90,0-2 0,0-4 0,1-1-215,5 1 1,-3-3 292,3 1 0,-4-6 0,-2 2 0</inkml:trace>
  <inkml:trace contextRef="#ctx0" brushRef="#br0" timeOffset="625">526 246 7023,'17'0'-312,"1"0"0,-2 0 329,3 0 0,-2 0 1,0 0-1,1 0-11,0 0 0,-2 0 1,3 0-1,4 0-3,-1 0 0,8 0 0,-5-3 0,1 0-32,-1-2 1,4-1 0,-4 6 0,0-2 4,1-4 0,-3 4 1,-6-4-1,1 4 37,0 2 1,-7 0 0,1 0 71,1 0 1,-5 2-39,-2 4 1,-4-2 0,-2 8-1,-2-1 24,-4-1 1,-2 6-1,-5-5-4,1 5 0,6-5 3,-5 1-23,7-1-59,-4 0 0,8 4 1,0-3-95,0 3 1,2-3 0,4-2-84,5-2 0,5 4 65,1-6 124,1-1 0,-1-5 0,1 0 0</inkml:trace>
  <inkml:trace contextRef="#ctx0" brushRef="#br0" timeOffset="810">1137 71 7569,'-12'-6'109,"1"0"1,5-6-503,-6 7 1,6-1 300,-5 6 1,7 2-1,-2 3-142,4 7 0,2-2 1,2 0 233,4-3 0,4 7 0,7-4 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5.364"/>
    </inkml:context>
    <inkml:brush xml:id="br0">
      <inkml:brushProperty name="width" value="0.08571" units="cm"/>
      <inkml:brushProperty name="height" value="0.08571" units="cm"/>
    </inkml:brush>
  </inkml:definitions>
  <inkml:trace contextRef="#ctx0" brushRef="#br0">243 121 7487,'-2'-12'-680,"-4"2"639,-5 3 0,-5 1 1,-1 6-1,-1 0 75,1 0 0,-1 0 0,1 0 0,1 2 10,4 4 0,-3-2 1,3 5-1,-1 1-38,1 0 0,-1-5 0,5 7-12,-2 2 1,6 1-10,-2 3 0,12-3 1,6-1-43,3-3 0,9-7 1,1 2-1,0-4 50,0-2 0,4 0 1,-5 2-1,-3 2 8,-2 2 1,-1 1 0,-1-3 12,1 2 1,-3 2 0,-3-2 0,-4 3 27,-8 9 1,-8-6 0,-4-3 6,-3-1 0,-5 0 1,-1-4-1,-2 2-28,1-3 1,1-1-1,0-2 1,-3 0-4,3 0 0,2 6 0,1 0 0,1-2-392,-1-2-207,9-2 581,1 0 0,8-8 0,0-2 0</inkml:trace>
  <inkml:trace contextRef="#ctx0" brushRef="#br0" timeOffset="250">452 16 7569,'10'-2'-141,"-4"-4"22,-4 4 1,6-3 81,3 10 0,-3 5 1,0 8-1,-2-1 44,0 0 0,-1 7 0,-5-1-42,0-2 1,2 1-1,2-1 1,2 2-1,-2-1-60,-2-3 1,-2-1 0,0-1-172,0 0 0,0 1 266,0-1 0,-8 1 0,-2-1 0</inkml:trace>
  <inkml:trace contextRef="#ctx0" brushRef="#br0" timeOffset="628">348 191 6382,'17'0'-32,"1"0"1,-1 0 0,1 0 31,-1 0 1,6 0-1,3 0 1,-1 0-11,0 0 0,4 0 1,-4 0-1,1 0-1,-1 0 1,4-2 0,-6-2 0,0-2-3,3 2 1,-7 0-1,4 0 1,-3-1 23,-3 1 1,-5 2 148,0 2-105,-1 0 1,-9 0-1,-8 0 23,-7 0 0,-5 8 0,1 1 75,-1 1 0,3 5 0,1-3-99,3 4 0,7 1 0,-2 1-76,4-1 0,2 0 1,2-1 33,4-4 0,-2 1 1,7-7-1,1 0-277,-2 2 1,5-6-1,-3 3-361,3-3 626,3-2 0,7 0 0,2 0 0</inkml:trace>
  <inkml:trace contextRef="#ctx0" brushRef="#br0" timeOffset="774">784 34 7569,'-2'-10'-555,"-3"4"1,1 4 554,-8 2 0,8 8 0,-4 2 0,8 7 0</inkml:trace>
  <inkml:trace contextRef="#ctx0" brushRef="#br0" timeOffset="1687">1046 208 6715,'2'-10'13,"4"5"1,2 10-1,5 5 14,-1 0 0,-8 5 0,2-3-39,-4 4 0,-2 1 1,0 0-7,0 1 0,0-1-14,0 1 0,0-6 11,0-1 1,0-9-8,0-2 0,0-2 1,0-9-19,0-3 1,0-2 0,3-1 18,1-1 1,5 1 0,4 0 0,-2-1 24,3 1 1,-4 5 0,1 2-1,3 1 21,1-1 0,3 6 0,-1-2 39,2 4 0,-3 2 0,2 0 0,0 0-25,-1 0 1,0 8 0,1 2 0,-3 1-14,-3 1 0,1-6 1,-5 5-1,2 1-17,3-2 1,-5 5-1,0-5 1,-2 2-14,0-1 1,-1-5-1,-5 6-112,0 1 1,0-3 60,0 2 1,-1-8-1,-5 1 24,-6-3 0,2-2 1,-1-2 14,-2-3 1,4 1-1,3-8 11,5-2 1,1-1 0,0-3 9,0 1 1,7 5-1,5 1 1,3-1 7,3 2 0,-1-3 0,1 5 1,-1 0 17,1 1 1,-1-1-1,2 4 1,-3-2-14,2 2 1,0 4 15,-1 6 1,-2-2 0,-2 8-1,-6-1 10,0-1 0,-5 5 0,4-3 1,-4 4-36,-2 1 0,0 0 0,0 1-151,0-1 0,0 1 0,0-1 148,0 1 0,8-8 0,1-3 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2.775"/>
    </inkml:context>
    <inkml:brush xml:id="br0">
      <inkml:brushProperty name="width" value="0.08571" units="cm"/>
      <inkml:brushProperty name="height" value="0.08571" units="cm"/>
    </inkml:brush>
  </inkml:definitions>
  <inkml:trace contextRef="#ctx0" brushRef="#br0">18 191 7569,'0'11'-84,"0"4"0,0-3 1,0 2-1,0 5 27,0-2 0,0 1 0,0-2-266,0 3 349,8 6 1,-6-5-1,4 7 1,-2-1 69,1-4-57,-3 6-162,6-8 1,-8 5 1,0-9 0,6 2 0,0 0-69,-2 0 1,-2-8 85,-2 2 104,0-7 0,0 2 0,0-7 0</inkml:trace>
  <inkml:trace contextRef="#ctx0" brushRef="#br0" timeOffset="325">1 209 7365,'11'-5'-254,"1"-1"0,0-1 0,5 7 0,1 0 0,-1 0 258,1 0 1,-1 0 0,0 0 0,1 3 37,-1 3 0,1-4 0,1 4 0,1-3 16,-3 3 1,10-4 0,-11 6-1,-1-2-18,-1 0 1,-8 4-1,3-1-20,-1 1 1,-2 1 0,-8 7 8,-4-2 1,-3 1 0,-11-4 0,-1-1-25,-2 2 0,-7-7 1,5 1-1,0-2-3,0 0 1,3 1-1,9-3-138,1 2-496,8 0 632,-3-6 0,14-9 0,3 1 0</inkml:trace>
  <inkml:trace contextRef="#ctx0" brushRef="#br0" timeOffset="972">472 209 7536,'10'-7'-38,"-2"5"0,-8-4 80,0 12 1,0 3-1,0 9 35,0-2 0,0 3 1,2-2-74,4 1 1,3-3 0,9-1-53,-1-2 1,-5-10 0,-1 4-1,4-3-65,0-3 0,2 0 0,0 0 78,1 0 0,-1-6 0,1-1 0,-3-3-98,-3-4 0,4 5 0,-6-3 1,-1-2 93,-3-1 1,-2-1 0,0 3 0,1 1 84,-1-1 0,-2 3 71,-2-3-67,-8 10 1,6-3 0,-3 12-24,3 6 0,2 3 1,0 3-1,0-2-24,0 3 1,6-2 0,1-2 0,2-2-2,-2 0 1,6-3 0,-3 3-1,2-4-3,-1 0 0,-1-1 0,4-6 1,-3 4-11,4-1 0,-1-3 0,5-2 0,-3 0-16,2 0 1,-1-2 0,1-3-1,-1-1 0,1-4 0,0-2 0,-1-5 1,-1-2 5,-5 3 0,4-2 0,-5-1 0,2-2-42,-1-3 0,-5-6 1,4 6-1,-1-2 35,-7 1 1,0 1-1,-2 7 1,0-1 158,0 1 0,0 5 350,0 1-446,0 7 1,-4-2-1,-3 12 1,3 5-29,2 5 1,2 1 0,0 1 0,0-1 14,0 1 1,2 1 0,2 2 0,3 4-47,3-4 1,-4 0 0,4 1 0,-1 1-9,1-2 0,-6-1 1,5-5-1,-3-1-90,-2-2 1,5-4 0,-6 7-254,3-5 0,2-5 375,-3 1 0,-3-4 0,7-2 0</inkml:trace>
  <inkml:trace contextRef="#ctx0" brushRef="#br0" timeOffset="1139">1153 191 7569,'6'-11'0,"3"2"-47,0 1 0,-4 1 15,7 7 0,-5 0 0,5 0 1,1 0-1,2 0-44,3 0 1,-1 0 0,2 0 0,3 0-74,1 0 1,2 0 0,-4 0 148,3 0 0,7 0 0,-4 0 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41.738"/>
    </inkml:context>
    <inkml:brush xml:id="br0">
      <inkml:brushProperty name="width" value="0.08571" units="cm"/>
      <inkml:brushProperty name="height" value="0.08571" units="cm"/>
    </inkml:brush>
  </inkml:definitions>
  <inkml:trace contextRef="#ctx0" brushRef="#br0">140 156 6573,'-17'0'166,"-1"2"1,1 2-80,-1 2 0,7 7 0,1-1-47,2 3 0,-5 3 1,3-1-1,0 1 0,5-1 14,3 1 0,2-1 0,0 1 1,0-1-97,0 2 1,5-3 0,3 1-1,2-4 34,3-1 1,3-7 0,3 4 0,3-1-2,1-3 0,2-4 0,-3-1 0,1 0 4,-2 0 0,3-8 1,-5-2-1,-4 0 4,2-2 1,-4 0 0,0-6 14,0 2 0,-10-3 0,2 2 0,-3-1-15,-2 1 0,-7-1 1,-5 1-34,-4-1 1,-1 7 0,0 1-17,-1 2 1,-5 2 0,0 6-294,1 0 0,3 0 88,1 0 1,9 8 254,3 4 0,4 3 0,2-5 0,0-2 0</inkml:trace>
  <inkml:trace contextRef="#ctx0" brushRef="#br0" timeOffset="654">490 226 7497,'9'-8'-338,"-1"6"0,-10-6 384,-4 8 0,3 6 1,-7 2 13,2 2 1,2 1-1,6 7-27,0-1 1,0 1 0,0-1 0,0 1-23,0-1 0,2-1 0,2-3 0,2-1-5,-2 1 0,5-2 9,3 1 1,-2-9 0,1 3-88,3-5 0,-3-1 0,-3-1 0,3-5 60,-2-6 1,-3-2 0,3 1 0,1 1 19,1-1 1,-7-3 0,6-1 16,-2-1 1,0 3 0,-4 1 125,1 2-135,2 10 0,-7-4-11,0 12 1,0-4-1,0 10 5,0 2 0,6 1 1,0 3-1,-1-3-14,3-3 1,1 1 0,9-4-38,0 0 1,-7-5 0,0 3 0,3-6-18,2-1 1,-5 0 0,1 0-1,1 0-4,4 0 0,-1-8 1,2-4 41,0-2 1,-3-5 0,-2 2 0,-3-1 5,-2 1 1,4-2 0,-6-3 0,-3-3-36,0-2 0,-3-1 0,0-1 0,0 6 114,0 4 1,0-5 122,0 1 0,-9 0-139,-1 5 1,-1 9-15,-1 3 1,9 6 0,-3 6-1,5 5-32,1 5 0,0 1 1,0 1-1,0-1-26,0 1 1,6 5 0,1 2 0,0 0-5,1 1 0,4 3 1,-6-6-1,0-1-54,1-3 1,-5-2-1,4 1 1,-4-1-241,-2 2 1,0-9 320,0 2 0,0 0 0,0 6 0</inkml:trace>
  <inkml:trace contextRef="#ctx0" brushRef="#br0" timeOffset="821">874 243 7486,'-9'-7'-296,"0"3"235,9-8 1,9 8 0,3-2 0,3 4-53,3 2 0,-2 0 1,4 0-1,2 0-99,0 0 0,8 0 212,-7 0 0,8 0 0,-4 0 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55.905"/>
    </inkml:context>
    <inkml:brush xml:id="br0">
      <inkml:brushProperty name="width" value="0.08571" units="cm"/>
      <inkml:brushProperty name="height" value="0.08571" units="cm"/>
    </inkml:brush>
  </inkml:definitions>
  <inkml:trace contextRef="#ctx0" brushRef="#br0">244 106 7271,'-18'-16'-721,"2"4"800,-1 7 1,5-3 0,-1 2 0,0 2 61,-2 2 1,-2 2-1,-1 0-75,1 0 0,5 2 0,0 2 0,1 4-62,1 2 0,-3 1 0,7 7 0,0-1-17,-2 1 0,6-7 1,-4 1-1,4 1-24,2 3 0,0 1 0,2 1 38,4-1 1,4-1 0,5-3 0,-1-3-3,-2-2 1,-1-2-1,7-4 1,-1 2-28,1 1 0,-1 1 0,0-6 0,-1-2-6,-4-5 1,3 5 0,-3-8-1,2 0 19,4 0 0,-3-1 1,-1-7-1,-4 1-6,-3-1 1,-1 1 0,-6-1 0,0 1 42,0 0 0,0-1 0,-1-1 1,-5-5 0,-4 5 1,-7-2-1,-1 7-85,0 8 0,2-2 1,-1 3-1,-2 1-78,2 2 1,0 4 0,0 2 0,1 3-243,5 3 382,3-6 0,-1 12 0,0-7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1.428"/>
    </inkml:context>
    <inkml:brush xml:id="br0">
      <inkml:brushProperty name="width" value="0.08571" units="cm"/>
      <inkml:brushProperty name="height" value="0.08571" units="cm"/>
      <inkml:brushProperty name="color" value="#008C3A"/>
    </inkml:brush>
  </inkml:definitions>
  <inkml:trace contextRef="#ctx0" brushRef="#br0">0 1 7844,'0'11'105,"0"1"1,0 2-73,0 1 1,0 3-1,0-1-17,0 1 1,0-7-1,0 1 1,0 1 24,0 3 1,0 1 0,0 1-79,0-1 0,0 1 0,2-1 0,2 1 67,2-1 1,0 1 0,-6-1 3,0 1 1,6-1 0,-1 1 44,-1-1 0,-2-5 1,0-3-23,4-1 0,-4 0-178,4-2-266,-4-4-572,-2 5 543,0-7 416,0 0 0,7 0 0,3 0 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56.885"/>
    </inkml:context>
    <inkml:brush xml:id="br0">
      <inkml:brushProperty name="width" value="0.08571" units="cm"/>
      <inkml:brushProperty name="height" value="0.08571" units="cm"/>
    </inkml:brush>
  </inkml:definitions>
  <inkml:trace contextRef="#ctx0" brushRef="#br0">315 18 6852,'-18'-6'-246,"1"0"253,0 3 1,-1 1 0,0 2 40,2 0 1,-2 0 0,0 0 0,1 0 28,-1 0 0,1 0 0,-1 0-42,1 0 1,-1 5 0,1 3-28,-1 2 0,9-4 0,1 3 0,2 1-22,0 0 0,0-4 0,6 5-11,0 3 0,0-4 1,2-1 19,4-1 1,-2 4 0,8-7 0,-1 1-25,-1 2 0,6-6 0,-7 6 9,1 0 1,6-7 9,-5 5 1,-1-2 8,1 2 1,-1-2-4,2 8-15,4-9 29,-15 5 18,7-8 0,-16 0 0,-3 0 28,-5 0 0,4 0 0,1 0-17,-3 0 1,5 0-79,-3 0 0,8 2-28,-2 4 0,4 4 38,2 7 1,0-5 0,0-1-3,0 4 1,6-6 0,2 0 4,2-1 1,-5 5-1,7-8 9,2-2 1,1 5-1,3-2 20,-1-2 0,1-2 0,0 0 1,-2 2-41,2 2 1,0-1-1,-1-5 1,0 0-12,1 0 0,-1 0 0,1 0 0,-2-2 22,-5-2 1,5 1 0,-4-5 32,3 0 1,-3 4 8,0-7 1,-9-1 34,3-6 0,-5 7-7,-1-1 1,-1 8 17,-5-2 0,-3 6-11,-9 0 0,6 0-22,0 0 1,2 6-7,-9 7 0,9-4 0,3 0 0,1 1 29,0 1 1,-6-1-1,5 8-22,-3-1 1,4 1 0,-4-1-1,3 1 3,4 0 1,-2-1-1,1 0-72,-1 1 0,-1-7 1,6 1-171,0 1 0,0-3-60,0 3 1,1-7 268,5 4 0,4-6 0,7 4 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57.790"/>
    </inkml:context>
    <inkml:brush xml:id="br0">
      <inkml:brushProperty name="width" value="0.08571" units="cm"/>
      <inkml:brushProperty name="height" value="0.08571" units="cm"/>
    </inkml:brush>
  </inkml:definitions>
  <inkml:trace contextRef="#ctx0" brushRef="#br0">35 189 6656,'10'0'-813,"0"0"1223,-4 0 0,-4-1-240,3-5 1,5 5-115,2-5 1,-2-2 0,1 0-52,3-2 0,-5 7 1,1-5-1,0 1-12,0 2 1,-5-6-1,6 3-11,-4-2 1,1-2-28,-3-5 0,-3 0 0,6 1 26,1 4 39,-8-3-30,7 13 1,-8-4 0,0 12-1,0 6 30,0 3 0,0 4 1,0 3-1,0 1 1,0-2 0,0 1 0,0-1 0,0 1-29,0 1 1,0-4-1,0 1 1,0 1-49,0 2 1,0-1 0,0-3-182,0-2 1,5 1 24,1-2 0,0 3 212,-6-2 0,-2-8 0,-3-3 0,-7-4 0,2-2 0,-2 0 0,-1 0 0,-3 0 0,-1 0 0,0 0 0,5 0 0,0 0-101,-2 0 1,5 3-1,-3 0 137,-2 2 1,5 1 0,-3-6 58,-1 0 0,3 0 52,-2 0-19,8 0-41,-3 0 1,7 2-50,0 4 1,2-3-12,3 2 0,-1-2 11,8-3 0,-1 0 2,7 0 1,-1 0 0,3 0-26,3 0 0,-3 0 0,3 0 0,-4 0-12,-1 0 0,-1 0 1,1 0 22,-1 0 0,2 0 0,-3 0-49,1 0 0,2 0-31,-3 0 0,-4 0-351,0 0 76,-7 0 329,2 7 0,0-6 0,3-1 0,7-8 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58.014"/>
    </inkml:context>
    <inkml:brush xml:id="br0">
      <inkml:brushProperty name="width" value="0.08571" units="cm"/>
      <inkml:brushProperty name="height" value="0.08571" units="cm"/>
    </inkml:brush>
  </inkml:definitions>
  <inkml:trace contextRef="#ctx0" brushRef="#br0">1 0 7113,'11'10'-237,"1"-6"0,-6-1 1006,5-3-1614,-6 0 214,2 0 631,-7 0 0,-15 0 0,-5 0 0</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52.661"/>
    </inkml:context>
    <inkml:brush xml:id="br0">
      <inkml:brushProperty name="width" value="0.08571" units="cm"/>
      <inkml:brushProperty name="height" value="0.08571" units="cm"/>
    </inkml:brush>
  </inkml:definitions>
  <inkml:trace contextRef="#ctx0" brushRef="#br0">0 52 7569,'18'0'-782,"-7"0"756,1 0 0,-6 6 0,4 2 0,-1 2 49,1 3 1,-6 3 0,2 1-1,-2 1-7,1-1 1,-3 7 0,4 0 0,-4-4-34,-2 0 1,0-2 0,0-1-27,0 0 1,0 1 100,0-1-21,0-7 58,0-3 1,0-8-1,2-3-117,4-2 0,-2-8 0,7 5 0,3-3-2,1 0 1,9 6-1,-1-3 1,0 2 7,3 2 0,-7-2 0,6 0 5,0 4 1,-5 1-1,3 2 10,-3 0 0,-3 0 0,-2 2 14,-3 3 0,2 6-12,-8 6 1,5 0 0,-5 1 8,-2-1 0,-4-5 1,-6-1-7,-6 3 0,-3-6 0,-3-1 0,-1-1-10,-4 0 0,1 0 1,-5-6-1,0 0-24,0 0 0,6 0 1,-3 0-1,5 0-219,1 0 1,1-2 69,-1-4 1,9 2 178,3-7 0,12-1 0,3-6 0</inkml:trace>
  <inkml:trace contextRef="#ctx0" brushRef="#br0" timeOffset="402">629 297 7491,'17'0'0,"1"0"-119,-1 0 0,-5 0 0,0 0 0,1 0 65,3 0 1,1 0 0,1 0 0,-1 0-27,1 0 0,-1 0 0,1 0 0,-1 0-24,1 0 0,-1-6 0,-2-2 35,-3-1 0,-4 4 92,-8-7 1,-2 2-1,-4-2 48,-6 6 0,-3 4 0,-2 2 0,-1 0 12,1 0 0,-1 0 0,1 0 0,-1 0-16,1 0 0,-1 0 1,1 2-35,-1 4 0,7-2 0,1 7 4,2 3 0,2 2 0,6 1-1,0 1 1,0-1 0,0 0-6,0 1 1,2-1-1,4 1-14,6-1 1,3-7 0,3-1 0,-1-3-69,1-2 1,5 2 0,2-6 0,0 0-98,1 0 0,-1 0 0,-4-2 0,4-2-409,3 0 557,-7-11 0,12-2 0,-6-11 0</inkml:trace>
  <inkml:trace contextRef="#ctx0" brushRef="#br0" timeOffset="637">1328 18 7569,'7'-10'-455,"-5"2"1,8 8 503,-4 0 1,-4 2 0,4 4-1,-3 5-6,3 5 0,-5 3 0,5 3 1,-3 1-31,-3-2 0,6 1 1,0-1-1,-3 2-78,-1-1 0,-2 3 0,0-1 0,0-3-265,0-2 0,0-7 330,0 0 0,8-1 0,2 6 0</inkml:trace>
  <inkml:trace contextRef="#ctx0" brushRef="#br0" timeOffset="1341">1170 211 6092,'18'0'-341,"-3"1"464,-3 5 1,4-5-1,-5 5-71,5-4 1,0-2 0,3 0 0,0 0-49,4 0 1,-3 0 0,2 0 0,0 0-20,2 0 0,-3 0 0,8 0 0,0 0 7,-2 0 1,6-6 0,-5 0 0,5 3 0,-4 2 1,2-5 0,-8-1 0,-3 3-5,1 2 1,-6 0 211,-3-4 225,-4 4-251,-8-5 0,-8 7-89,-4 0 0,2 7-40,-1 5 0,7 5 0,-2-1-92,4 2 0,2 0 1,0-1 0,0 0 1,8-5 0,4-3 0,1 1-30,-1 0 0,11-6 0,-1 2 29,3-5 0,-1-1 0,-6 0 0,0 0-39,-2 0 0,3 0 0,-2-1 42,1-5 0,-2-4 0,1-7 26,-6-1 1,3 6 0,-8 1 136,-2-3 0,-2 4-84,-2-1 1,0 9 40,0 2 1,0 2 0,2 7 0,0 1-65,5 1 1,0-2 0,-2 4 0,2-1-11,3 1 0,2-5 0,5 0 1,1-2 1,-1 0 1,0-1 0,1-5 0,0 0 6,-2 0 1,2 0 0,0 0 0,0-1 48,-2-5 0,3 2 1,-5-8-25,-2-1 0,1-3 0,-6-1 0,-3 0-99,-2-1 0,-2 0 0,-2 2-108,-4-3 0,1 2 1,-5-1-74,-5 1 1,1 1-1,-2 3 242,4 1 0,-4 8 0,7-4 0</inkml:trace>
  <inkml:trace contextRef="#ctx0" brushRef="#br0" timeOffset="2464">2602 211 7569,'9'0'-1294,"8"4"1433,-6 2 0,5 0 1,1-6-201,1 0 1,-2 0 0,3 0 0,-5-2 32,-1-4 0,2 5 0,-4-6-47,6-2 1,-1-1 65,2-7 0,-8-1 21,-4 1 0,-6-1 55,-6 1 0,-4 5 9,-8 1 0,2 7 0,-2-2-30,0 4 1,7 2-1,-1 2-27,-1 4 1,3 1 0,0 7 0,1-2 4,-1 1 0,6-3 1,-4 2-1,2 1 33,1 3 0,-3-5 0,3 1 9,-1 2 1,0 1-1,6 3-21,0 0 1,3-3-1,3-2 3,5-1 0,5-7 1,2 2-46,-2 0 0,3-5 1,-2 4-1,0-4-31,1-2 0,0 0 0,-2 0 0,2 0-19,0 0 0,-1-6 1,0-2-1,1 1 11,0-1 0,-2 1 1,4 0-1,2-2-4,0-1 1,3-3-1,-8 4 1,-1 0-6,-5-5 1,4 1 0,-5-1 0,-1 2-13,-3-1 0,-1 3 1,-2-2 49,3-1 1,0 3 17,-6-1 1,-7 7-25,-6-2 0,4 4 50,-2 2 1,5 0 0,-5 2-33,3 4 1,3 3 0,4 9-6,-6-1 0,6 1 0,-5-1-2,4 2 1,4-3 0,4 2 1,-3-3 0,8-1-5,3-3 1,2-7 0,1 3-18,1-6 0,0-1 0,-1-1 46,0-6 1,-5 3 0,0-7 5,2-3 0,0-1 0,3-3 0,-4 3-4,-1 3 0,-3-4 1,4 7-1,-1-3 6,1 0 0,4 3 0,-1-5 0,3 4-31,-2 3 1,0 1 0,1 6-18,0 0 0,-1 0 0,0 0 3,1 0 1,0 2 9,-2 4 0,-4 1 0,-2 7-31,-2-2 0,-2-1 34,-6 7 0,0-1 0,0 2 1,0-9 1,0 2 13,0-8 1,0 3-6,0-14 1,-3-3 0,0-6-12,-3-3 0,0 2-8,6-1 0,6 1 0,1-1-29,4 1 0,-1 1 0,8 3 0,0 1 24,0-1 0,-2 5 0,3 2 0,-2 4-5,0 2 1,0 0-1,2 0 1,-2 0 21,0 0 1,1 0 0,-1 0 0,-1 2 49,-4 4 1,2-2 0,-2 5 0,3 1-8,3 0 0,-6-1 1,0 5-1,0-2 23,-3 1 0,6 3 0,-4 1-35,-3 1 1,3-1-1,-7 2-117,2-3 0,-1-4 0,-7-1-682,-4 3 765,-3 2 0,-8-7 0,-2-1 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4:51.867"/>
    </inkml:context>
    <inkml:brush xml:id="br0">
      <inkml:brushProperty name="width" value="0.08571" units="cm"/>
      <inkml:brushProperty name="height" value="0.08571" units="cm"/>
    </inkml:brush>
  </inkml:definitions>
  <inkml:trace contextRef="#ctx0" brushRef="#br0">0 263 5742,'10'2'0,"-4"3"0,-4-3 0,-2 6 0,1-8 0,5 0 0,-4-2 0,4-4 0,-4 4 0,0-11 0,4 7 138,-4 0 28,5 6-54,-7 0 441,0 0-125,8 0-185,-6 0-117,6 0-153,-8 0 0,0 2 31,0 4 1,2-4-59,4 4 1,-2-4-84,7-2 125,-7 0 41,4 0-10,-8 0-20,0 0 0,-6 2-10,0 3 1,0-1 2,6 8 1,0-6 8,0 5 0,2-1 1,2 4 1,2-3 0,2-7 1,-4 4-9,1 0 0,3-6 0,-2 4-29,6-5 0,-3-1 1,3 0 1,0-7 1,5-5 0,2-3 1,-5-3 10,-2 1 0,-3-1 1,-3 1 10,6-1 1,3 1 0,1-1 0,-2 3 3,-2 3 1,-1-1 0,8 5 0,3 0 1,1 0 1,0-3-1,-4 5 1,0 2 3,3 2 1,-2 2-1,3 0 1,-4 0-11,0 0 1,-3 2 0,2 2-1,0 4 8,-1 1 0,-1-3 0,-3 6-2,0 1 1,-5 3-1,4 1 21,-6 1 1,-4-1 2,-2 1 1,0-1 0,-2-1 0,-4-5-17,-6-5 0,-3 2 0,-3-2 1,1-2-56,0-2 0,-2-2 0,-3 0 0,-1 0-92,1 0 0,4 0 0,-1 0 0,2 0-52,-1 0 1,2-8 193,-3-4 0,2-3 0,-1-3 0</inkml:trace>
  <inkml:trace contextRef="#ctx0" brushRef="#br0" timeOffset="184">245 53 7503,'-16'-12'-264,"4"1"0,3 5-13,3-6 12,4 8 0,-4-3 265,12 7 0,5 0 0,5 0 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5.130"/>
    </inkml:context>
    <inkml:brush xml:id="br0">
      <inkml:brushProperty name="width" value="0.08571" units="cm"/>
      <inkml:brushProperty name="height" value="0.08571" units="cm"/>
    </inkml:brush>
  </inkml:definitions>
  <inkml:trace contextRef="#ctx0" brushRef="#br0">0 1 7569,'10'0'-355,"-2"0"1,-8 1 482,0 5-1,0-4 1,0 14-10,0-5 1,0 5 39,0 2-180,0-1 0,0 1 0,0 0 62,0-1 0,8-6-85,3 3-54,5-3 115,1-2 20,-7 0-199,13-2-22,-18-5 164,25 5-209,-18-7 208,13 0 10,-7 0-28,0-7-54,6-2 65,-5-1-7,6-6 118,-8 7-113,2-10-6,-3 2-5,-5-1 85,3 9-74,-11-7 3,5 14-2,0-13 212,-7 13-3,8-7-167,-9 1 305,0 6-190,0-6-223,0 8 1,0 2-74,0 4 22,0-4 162,0 6 6,0 1-18,0 0 15,0 1-35,0 6-108,0-14 0,7 11 0,5-5 0,3 0 0,3-1 125,-2-3 0,3-2 0,-2-2 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5.597"/>
    </inkml:context>
    <inkml:brush xml:id="br0">
      <inkml:brushProperty name="width" value="0.08571" units="cm"/>
      <inkml:brushProperty name="height" value="0.08571" units="cm"/>
    </inkml:brush>
  </inkml:definitions>
  <inkml:trace contextRef="#ctx0" brushRef="#br0">245 36 7569,'0'-10'0,"0"2"-997,0 0 822,0 6 0,-2-5 1,-4 7 239,-6 0-88,-3 0 78,-3 0 1,1 0-1,-1 0-58,1 0 247,-1 0 0,1 7-213,0-5 167,-1 6-158,1 0 0,-1-6 0,8 13-112,3-13 124,-1 6 8,6 0-102,-6-6 91,8 13 0,0-13 3,0 14-117,0-14 1,2 11 83,4-7 1,4 2 0,7-4 78,1 2-83,-1-1 1,1-5-3,-1 0 4,0 0 9,1 0-7,7 0-35,-5 0 37,5 0 9,-8 8-7,1-6-125,-1 6 117,1-8 7,-9 0-219,7 8 200,-6-6 5,-1 13-19,7-13-159,-14 14 153,5-14 8,1 13-24,-6-13 65,6 14-60,-8-14 14,0 13 171,0-13-172,0 13-1,-8-13 1,6 14 164,-13-14-158,5 13 14,-7-13 164,-1 14-100,1-14 1,-1 8 0,1-7 175,-1 3-186,1 0-22,-1-6 32,1 0-209,-1 0 204,9 0-19,-7 0-320,14 0 151,-13 0-6,13 0 158,-6 0-242,0 0-2,6 0 216,-5 0 0,7-8 0,0-1 0</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3.685"/>
    </inkml:context>
    <inkml:brush xml:id="br0">
      <inkml:brushProperty name="width" value="0.08571" units="cm"/>
      <inkml:brushProperty name="height" value="0.08571" units="cm"/>
    </inkml:brush>
  </inkml:definitions>
  <inkml:trace contextRef="#ctx0" brushRef="#br0">1 18 6818,'0'-10'624,"0"2"-483,0 8 1,0 8-98,0 4 0,0 3 0,0 5 0,0 1 0,0 2 3,0-1 0,0 3 1,0-1-1,0 2-60,0-1 0,2 5 1,2-5-1,2 0 3,-3-1 1,-1 1 0,0-2 0,2-1-4,2 0 1,0-2 0,-6-4 0,2 1 15,4-7 1,-4 7 0,5-7 53,1-1 0,-6 0 229,4-3-185,4-3 1,-3 6 54,5-4-120,-4-3 1,-1 7 0,5-9 1,4 0 1,-5-6 0,1 0 0,2 1-61,1-3 1,-3 5 0,-1-3 0,3 4-47,1 2 1,3-6-1,-1 1-283,1 2 1,-1 1 0,1 2 45,-1 0 1,1 0-1,-1 0 1,1 0-401,-1 0 705,1 0 0,-1 0 0,0 0 0</inkml:trace>
  <inkml:trace contextRef="#ctx0" brushRef="#br0" timeOffset="421">647 471 7437,'18'0'-332,"-7"0"1,1 0 384,1 0 1,3 0 0,1 0-99,1 0 0,-1-6 1,1 0-1,-3 0 36,-3-1 0,4 4 0,-5-9 50,5-2 0,-1 4-30,-3-2 0,1 0 5,-7-4 0,-2 5 24,-10 5 1,2 5 0,-7 1 9,-3 0 0,-1 0 1,-5 0-1,-1 0 10,-2 0 0,-1 1 0,7 4 1,1 2 4,5 4 1,-5-5 0,6 4-1,1 5-28,3 0 0,4-3 0,2 0 1,0 1-44,0 2 1,0-3 0,2 0 0,2 2 7,2 0 1,7-2-1,-1-3 1,5 0-49,7-6 0,-3 5 0,6-2 0,-2-2-86,-3-2 0,3-2 0,0 0 1,2-2-440,4-4 1,-3 2 570,1-7 0,0-8 0,6-8 0</inkml:trace>
  <inkml:trace contextRef="#ctx0" brushRef="#br0" timeOffset="671">1276 157 7441,'0'-17'-860,"0"7"1198,0 2-181,0 24-133,8-4 0,-6 13 0,3-8 183,-3 1-148,-2-1-23,0 8-180,0-5 188,0 5 1,0-7 23,8-2-259,-6 2 110,6 8 1,-8-15-215,0 12 150,0-13-26,0 8 165,8-9-52,-7 7 38,8-14-91,-9 13 111,7-14 0,-5 8 0,6-9 0</inkml:trace>
  <inkml:trace contextRef="#ctx0" brushRef="#br0" timeOffset="908">1171 383 7569,'17'0'-79,"1"0"0,-6 0 0,-1 0 0,3 0 0,1 0 416,3 0-448,-1 0 1,1 0 172,0 0-163,6 0 1,-4 0 0,5 0-303,0 0 300,2 0-318,8 0 207,-7 0 214,-3-7 0,8 6 0,4-7 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6.356"/>
    </inkml:context>
    <inkml:brush xml:id="br0">
      <inkml:brushProperty name="width" value="0.08571" units="cm"/>
      <inkml:brushProperty name="height" value="0.08571" units="cm"/>
    </inkml:brush>
  </inkml:definitions>
  <inkml:trace contextRef="#ctx0" brushRef="#br0">211 36 7569,'11'0'-474,"-2"-2"133,-1-4 928,-2 4-495,-6-14 1,-7 14-1,-5-3-59,-3 3 1,3 2 0,0 0-1,-2 0 11,-1 0 1,-3 0 0,1 2 0,-1 1-19,1 3 1,-1 8-1,1-4 1,1 1 24,5 1 0,1-1 0,6 7-86,-2-1 0,0 1 0,6-1 12,0 1 0,2-1 0,2 1 1,4-3-2,2-3 1,-4 1 0,5-5 0,3-1-147,1 2 0,5-3 0,1-6-235,2 0 1,6 0-1,-5 0 405,-3 0 0,15-16 0,0-3 0</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6.711"/>
    </inkml:context>
    <inkml:brush xml:id="br0">
      <inkml:brushProperty name="width" value="0.08571" units="cm"/>
      <inkml:brushProperty name="height" value="0.08571" units="cm"/>
    </inkml:brush>
  </inkml:definitions>
  <inkml:trace contextRef="#ctx0" brushRef="#br0">158 71 7171,'-17'0'40,"-1"0"1,1 5 0,-1 1 22,1-2 0,1 6 0,3-1 1,3 3-39,2 0 1,-3-1-1,5 6-1,2 1 0,2 0 1,2-2-1,2 1-27,4-6 0,-2 3 0,9-6 0,5-2-36,3 2 1,2-2 0,-3-6-1,1 0-26,2 0 0,6 0 0,-5-1 1,-3-4 38,-2-1 0,-1-7 0,-1 1 0,1-3-6,-1-3 0,-5 2 1,-2-2-1,-3 0 82,-3 1 0,4 0 0,-2-1 0,-2 0-17,-2 2 1,-10-2-1,-4 1-34,-3-1 0,-3 8 1,1 5-1,-1 3-42,1 2 0,-1 0 0,-1 0-63,-4 0 0,3 5 0,-1 3 0,5 0-276,5 0 0,7 5 382,-2-1 0,4 4 0,2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1.669"/>
    </inkml:context>
    <inkml:brush xml:id="br0">
      <inkml:brushProperty name="width" value="0.08571" units="cm"/>
      <inkml:brushProperty name="height" value="0.08571" units="cm"/>
      <inkml:brushProperty name="color" value="#008C3A"/>
    </inkml:brush>
  </inkml:definitions>
  <inkml:trace contextRef="#ctx0" brushRef="#br0">0 70 7569,'10'-11'346,"-4"-1"0,-4 6-62,-2-6 0,0 7 0,2-5-158,3 2-823,-3 2 370,6 6 0,-8 2 327,0 4 0,0 4 0,0 7 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7.160"/>
    </inkml:context>
    <inkml:brush xml:id="br0">
      <inkml:brushProperty name="width" value="0.08571" units="cm"/>
      <inkml:brushProperty name="height" value="0.08571" units="cm"/>
    </inkml:brush>
  </inkml:definitions>
  <inkml:trace contextRef="#ctx0" brushRef="#br0">0 36 7569,'18'0'-209,"-1"0"1,-5 0-1,-3 1 152,-1 5 1,0-4-1,-4 6 91,2 0 0,7 1 12,-1 9 0,-4-1 0,-1 1-65,1-1 0,-6-5 0,4 0 20,-4 1 0,-2-3 1,2 0-2,4-3 0,-4 1 83,3-2-63,-3-4 1,-2 4-26,0-12 1,0-4 0,0-7 0,2-1-1,4 1 0,-2 5 0,6 0 0,-1-1-8,1-3 1,0-1 0,3-1 0,-1 3 4,2 3 1,1-3 0,3 5-3,-1 0 0,-5 3 1,0 7-5,1 0 0,2 0 0,2 2-29,-6 3 1,2-1 0,-5 8-24,2 1 1,-4 3-1,4 1 1,-3 1-191,-3-1 1,0-5 255,2 0 0,3-1 0,9 7 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7.643"/>
    </inkml:context>
    <inkml:brush xml:id="br0">
      <inkml:brushProperty name="width" value="0.08571" units="cm"/>
      <inkml:brushProperty name="height" value="0.08571" units="cm"/>
    </inkml:brush>
  </inkml:definitions>
  <inkml:trace contextRef="#ctx0" brushRef="#br0">298 36 7569,'0'-10'-429,"0"-6"0,-8 15 1,-4-5 441,-3 4 0,-5 2 1,-1 0 36,-2 0 1,-1 0-1,7 0 1,-1 0 51,1 0 1,-1 6-1,1-1 1,0 1-69,-1 2 0,1 0 0,1 5 23,4-1 0,5 0-74,7 5 1,0-5-1,2-3-22,3-1 1,5-2 0,8-4 0,-1 2 64,1 2 1,-1 0 0,2-6 0,3 0-24,1 0 0,0 0 0,-5 0-1,-1 0 1,1 0 0,-1 0 0,1 0 0,-1 1 5,1 5 1,-7-4-58,1 4 1,-7 2-1,5 0 26,-2 1 0,-4-3 49,-10 7 0,-3-7 0,-9 2-24,1 0 1,-7 0 0,1-4 0,2 1 4,1-1 0,-3 0 0,0 1 1,1 1-8,3-3 0,1 6 0,1-5-168,0 0 0,5-2-188,0-2 66,8 0 290,-3 0 0,14 0 0,3 0 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7.885"/>
    </inkml:context>
    <inkml:brush xml:id="br0">
      <inkml:brushProperty name="width" value="0.08571" units="cm"/>
      <inkml:brushProperty name="height" value="0.08571" units="cm"/>
    </inkml:brush>
  </inkml:definitions>
  <inkml:trace contextRef="#ctx0" brushRef="#br0">0 1 7478,'10'2'-206,"-5"3"1,-5 3-1,-3 6 217,-3-3 1,0 1-1,6 5-142,0 1 1,0-1-54,0 1 0,6 0-82,0-1 266,8-8 0,-13-1 0,6-8 0</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8.052"/>
    </inkml:context>
    <inkml:brush xml:id="br0">
      <inkml:brushProperty name="width" value="0.08571" units="cm"/>
      <inkml:brushProperty name="height" value="0.08571" units="cm"/>
    </inkml:brush>
  </inkml:definitions>
  <inkml:trace contextRef="#ctx0" brushRef="#br0">1 45 7569,'0'-17'-992,"0"-1"360,0 8 632,0 10 0,0 10 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8.664"/>
    </inkml:context>
    <inkml:brush xml:id="br0">
      <inkml:brushProperty name="width" value="0.08571" units="cm"/>
      <inkml:brushProperty name="height" value="0.08571" units="cm"/>
    </inkml:brush>
  </inkml:definitions>
  <inkml:trace contextRef="#ctx0" brushRef="#br0">315 522 7462,'6'-11'0,"0"-1"-354,-2-2 0,-10 7 0,-6 1 424,-3 4 0,-3-4 1,1 0-1,-3 2 1,-1 2 25,-2 2 0,-6 0 0,3 0 0,1 2-50,0 4 0,2-2 0,5 8 0,1 1-25,-1 3 0,8 1 0,5 2 0,3-3-27,2 2 0,0 0 0,0-1 10,0 0 0,7 0 0,5-7 0,4-1-88,1-2 1,6-5 0,1 3 0,-3-3-17,-2-2 0,1 0 0,1 0 1,2-2 52,-1-3 1,-1-4 0,0-9-1,3 0-30,-3 1 1,-1 0-1,-5-1 1,-1-2 41,-3-3 1,-7 2 0,4-8 0,-2-3 8,0 0 0,-1-3 1,-5 0-1,0 0 10,0 0 0,-5 0 1,-3 0-1,0 2 7,0 4 0,1-2 1,3 7-1,-2 3 205,2 2 0,0 7-25,-2 0 1,2 3-126,-7-3 1,7 6 0,-2 12-14,4 6 1,2 3 0,0 3 0,0 1 30,0 4 0,0-1 0,0 7 0,0 2 35,0 2 1,0 2 0,0 0 0,0 0-62,0 0 1,0-2 0,0-2 0,2-2-65,4 2 1,-4-6 0,4 0 0,-3 0-111,3-3 1,-4 2-1,6-9 1,-2-2-116,0-1 1,5-6 0,-3 3 250,2 0 0,1 4 0,7-4 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0.213"/>
    </inkml:context>
    <inkml:brush xml:id="br0">
      <inkml:brushProperty name="width" value="0.08571" units="cm"/>
      <inkml:brushProperty name="height" value="0.08571" units="cm"/>
    </inkml:brush>
  </inkml:definitions>
  <inkml:trace contextRef="#ctx0" brushRef="#br0">193 70 5908,'15'-2'-89,"-1"-2"67,-2-2 1,-6-5 69,5 5 255,-7 0-335,4 6 1,-8-2-103,0-4 230,0 4 0,0-7 59,0 3 0,-2 4-82,-4-4 1,-4 4 0,-7 2-10,-1 0 1,1 0 0,0 0-1,-1 0 1,1 0 0,-1 2-42,1 4 1,-1 2-1,1 5 1,1-1-29,5 1 0,-3-3 1,6 2 5,-1 1 1,5 3 0,-2 1-13,4 1 1,2-7 0,0 1 36,0 2 1,8-8-1,3 1-9,5-5 0,1-2 1,1 0-30,-1 0 0,1 0 0,-1-2 0,1-5 13,-1-3 1,-5 0-1,-1 0 222,3 3-210,-6 1 1,-1-2 18,-7-4 0,0 3 188,0-3-138,0 8-100,0-4 0,2 8 72,4 0 1,-2 2-28,8 4 0,-1-4 1,7 4 1,-1-4 0,-5 4-27,0 0 1,-1-1-93,7-5 0,-7 0 31,1 0 0,0-5 0,3-3 59,-3-2 0,3-2 0,-5-5 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1.872"/>
    </inkml:context>
    <inkml:brush xml:id="br0">
      <inkml:brushProperty name="width" value="0.08571" units="cm"/>
      <inkml:brushProperty name="height" value="0.08571" units="cm"/>
    </inkml:brush>
  </inkml:definitions>
  <inkml:trace contextRef="#ctx0" brushRef="#br0">1 52 7417,'17'0'-597,"-2"2"1,-1 2 743,-2 2 1,-3 8 0,5-3-102,-2 5 1,-8-5 0,1 1-17,-3 2 0,4 1-52,0 3 1,0-7-7,-6 2 68,0-10 0,0 3-43,0-12 0,8-2 1,1-6-1,3 3-56,0-3 1,-7 1-1,7-1 1,2 2 30,1-1 1,3-3 0,-1-1 10,0-1 0,1 7 0,-1 1 0,1 0 20,-1 1 0,1 5 0,-1-2 0,1 4 1,-1 2 0,1 0 0,-1 0 0,1 2 2,-1 4 0,-5 2 0,-1 5 1,1-1-7,-2 1 0,-1 2 0,-5-2 0,2-2-33,-2 4 0,-2-1 1,-2 4 27,0-1 1,0-5 4,0-1 0,0-7 0,0 5 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2.190"/>
    </inkml:context>
    <inkml:brush xml:id="br0">
      <inkml:brushProperty name="width" value="0.08571" units="cm"/>
      <inkml:brushProperty name="height" value="0.08571" units="cm"/>
    </inkml:brush>
  </inkml:definitions>
  <inkml:trace contextRef="#ctx0" brushRef="#br0">175 262 7569,'-2'-12'-366,"-4"1"0,-4 7 0,-7-2 422,-1 4 1,7 2 0,-1 0-1,1 2 44,1 4 0,-6-2 1,5 7-19,-5 3 1,1 1 0,3 3-1,6-1-48,4 0 0,2 1 0,0 0 3,0-2 1,8-3 0,4-3-1,1-1-120,-1 1 1,9-4-1,-3 4 1,1-4 34,0-1 0,5-3 1,1-2-1,0 0-181,0 0 1,5 0 0,-5-2 0,0-4 228,0-6 0,0 3 0,-1-3 0,3-7 0,8-8 0</inkml:trace>
  <inkml:trace contextRef="#ctx0" brushRef="#br0" timeOffset="213">594 18 7569,'-2'-10'3,"-4"4"-90,4 4 0,-5 10 1,7 3-1,0 5 1,-2 1 66,-4 1 1,4 5-1,-4 2 1,4 3-2,2 3 1,0 0 0,0 0 0,0-4-17,0-2 1,0 4 0,0-5-1,0-3-78,0-3 0,0 1 1,0-2-411,0 1 525,0-9 0,0 7 0,0-6 0</inkml:trace>
  <inkml:trace contextRef="#ctx0" brushRef="#br0" timeOffset="549">384 227 6455,'8'-10'21,"-4"3"1,8 7-59,1 0 0,3 0 1,3 0-1,3 0 37,1 0 0,2 0 0,-2 0 0,5 0 9,-1 0 1,6 0 0,-4 0 0,2 0-5,-2 0 0,2 0 1,-6 0-1,0 0 25,1 0 0,-3 0 0,-8 2-9,-3 3 1,-4-1 0,-8 8 17,0 1 0,0 3 0,0 1 0,0 1-6,0-1 0,0-6 1,0 2-14,0 0 1,0-3-162,0 2 0,2-9 0,4 3-408,5-5 549,-3-1 0,15 0 0,-3 0 0</inkml:trace>
  <inkml:trace contextRef="#ctx0" brushRef="#br0" timeOffset="699">1013 70 7569,'-8'-10'-372,"6"0"1,-5 7 143,-1-3 1,4 2-39,-8 10 1,8-2 265,-1 7 0,3-7 0,2 4 0</inkml:trace>
  <inkml:trace contextRef="#ctx0" brushRef="#br0" timeOffset="1112">1362 192 7569,'18'0'0,"-8"0"0,-3 0 0,-7 0-163,0 0 0,-7 2 1,-5 4-1,-4 4 186,-1-1 0,4 7 1,5-5 68,0 5 1,-4 1 19,6 1-127,1-1 1,5-6 0,1 0 0,3-3-7,2 3 1,8-7 0,-3 4-1,5-2-62,1-1 0,1 0 0,-1-5 0,1 0-146,-1 0 202,8 0 8,-5 0 36,5-7 0,-7 4-47,-1-9 1,0 6-7,0-5 1,-4-2-4,-2-4 0,-7 6 124,2-1 0,-4 0 1,-2-5-1,-2 0-49,-4-1 0,-6 6 1,-9 3-1,-4 1-45,-3 4 1,0 2-1,-7 2 1,1 0 12,6 0 0,-3 0 1,5 0-1,1 0-101,0 0 1,7 0 0,9 2 96,1 4 0,-6 4 0,5 7 0</inkml:trace>
  <inkml:trace contextRef="#ctx0" brushRef="#br0" timeOffset="1648">1782 227 7289,'9'0'19,"7"0"152,-14 0-1,12 0-211,-11 0-137,13 0 1,-7 6 0,7 2 248,-4 1-7,3-5-210,-13 4 98,6 0 1,-8 1 75,0 9 5,0-8-91,0 5 1,-2-13 59,-4 4 0,4-2 1,-6 0 61,1 2-54,5-1 0,-12-7 3,8-3 1,0 1 0,6-9-144,0 0 0,2 4 0,4-3 76,6-1 1,-3 3 0,3-2-1,2 1 14,0 1 1,5-6 0,-2 7 0,1-3 85,-1 0 1,1 8 0,1-3 0,2 1-29,3 0 1,-1 0 0,-6 6 52,1 0 0,-1 2 0,0 2-1,1 2 1,0 6-1,-2-5 1,3 3 14,-2 4 1,-5-5 0,-3 3 0,1 0 10,0-3 1,-6 7 0,3-5 0,-1 5-25,0 1 0,0 3 0,-6 1 1,0 2 12,0-1 0,-6-9 1,-2-1-1,-1 2-26,-5 1 1,3 1-1,1-3 1,-4-4-213,-1 0 0,-4 2 0,3-5 0,-2 0-596,0 1 749,1-4 0,0 12 0,-1-5 0</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0.801"/>
    </inkml:context>
    <inkml:brush xml:id="br0">
      <inkml:brushProperty name="width" value="0.08571" units="cm"/>
      <inkml:brushProperty name="height" value="0.08571" units="cm"/>
    </inkml:brush>
  </inkml:definitions>
  <inkml:trace contextRef="#ctx0" brushRef="#br0">525 297 7569,'11'0'0,"1"0"0,-6 0-392,6 0 0,-3-2 282,3-4 0,3 5 0,-3-5 114,4 4 1,1-5 0,0 0 0,-4-1-8,-2 1 0,0-5 0,7 4 1,-3-1 39,-3-5 1,5-2 0,-9-1-26,2 0 1,-2-1 0,-8 1 0,0-1-22,0 1 1,0-1 0,-2 3-1,-4 1 4,-6 2 1,1 3-1,-5-3 1,-2 6 7,-3 4 1,0 2-1,-2 0 1,-4 2 3,-1 4 0,-3 4 1,6 7-1,0 3 81,0 3 0,7 4 0,7 8 1,-1 0-60,2 0 1,2 0 0,8 2 0,0 2 29,0 1 1,2 1-1,4-4 1,4 2-19,0 1 0,-1 1 1,-5-6-1,4-1-32,2 2 0,-6-2 0,1 2 1,-1-3-40,2-5 1,-4 3 0,4-7-1,-4-3-113,-2-1 1,2-3-1,2 0-184,1 0 1,1-4 149,-6-1 177,0-9 0,-8-3 0,-1-9 0</inkml:trace>
  <inkml:trace contextRef="#ctx0" brushRef="#br0" timeOffset="267">1 628 6951,'17'-1'0,"1"-4"0,1 0 0,3 2 0,1 1 0,0 2-40,2 0 1,3 0 0,6-3 32,1-2 1,2 2 0,2-3-7,2 5 0,0 1 1,-5 0-1,3 0-75,2 0 0,0-2 0,-6-2 0,0-2-288,0 3 376,-1-7 0,2 0 0,-2-7 0</inkml:trace>
  <inkml:trace contextRef="#ctx0" brushRef="#br0" timeOffset="642">1066 419 7569,'-11'0'-177,"-1"0"128,1 0 1,-7 0 0,2 2 0,5 4 143,5 6 0,-1 2 1,0 5-50,3-2 0,2 1 0,2-1 1,0 1-2,0-1 1,8-1 0,2-3 0,2-3-152,-1-2 1,1-2 0,6-4 0,-1 1-11,0 2 1,1 1 0,1-6 0,2-1-15,3-5 1,-1 2 0,-6-7 74,2-3 1,-3-2-1,0-1 1,-3 1 42,0 4 1,-10-3 0,5 6 390,0-1-196,-7 2-94,7 8-53,-8 0 0,2 8-258,4 4 0,-2 1 0,6 1-46,-2-2 0,-1-10 268,-1 4 0,4 5 0,7-2 0</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09.027"/>
    </inkml:context>
    <inkml:brush xml:id="br0">
      <inkml:brushProperty name="width" value="0.08571" units="cm"/>
      <inkml:brushProperty name="height" value="0.08571" units="cm"/>
    </inkml:brush>
  </inkml:definitions>
  <inkml:trace contextRef="#ctx0" brushRef="#br0">1 176 7569,'17'0'-1125,"-5"0"878,0 0 0,-7 0 188,7 0 0,0-6 63,5 0 0,-5-6 0,-3 5-35,-1-3 0,0-2 114,-2-5 1,-4 5-1,2 2 64,-8 3 0,0 1 1,-8 6-92,-1 0 1,-3 2-1,-1 2 1,1 3 9,4 3 1,-1-4 0,5 6-64,-2 1 0,7 3 1,-3 1 15,4 1 1,2 0 0,0 0-26,0-2 1,0-4 0,2-3-379,4 0 1,3 3 383,9-7 0,7 0 0,2-5 0</inkml:trace>
  <inkml:trace contextRef="#ctx0" brushRef="#br0" timeOffset="366">298 141 7200,'17'-2'-967,"0"-2"921,1-2 0,0 0 0,-2 6 105,2 0 1,-6 0 0,0 0 31,1 0 1,3 0-1,-1 2 1,-1 2-79,-2 2 0,-8 2 0,7-3 40,-3 8 0,4 2-74,-7 3 1,1 0-15,-6-2 1,-3-1 0,0 0 121,-2-3 1,-3-9 189,2 3-214,-5-5 1,-3-2 0,2-5 24,6-6 0,4-3 1,2-3-69,0 2 1,6-2 0,2 0-1,2 0-44,3 1 0,3-1 0,-2 1 1,1-1-135,-5 1 0,3 5 0,5 1-262,-1-3 420,0 6 0,8-7 0,2 5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2.429"/>
    </inkml:context>
    <inkml:brush xml:id="br0">
      <inkml:brushProperty name="width" value="0.08571" units="cm"/>
      <inkml:brushProperty name="height" value="0.08571" units="cm"/>
      <inkml:brushProperty name="color" value="#008C3A"/>
    </inkml:brush>
  </inkml:definitions>
  <inkml:trace contextRef="#ctx0" brushRef="#br0">192 35 6947,'10'-8'452,"-2"5"-320,-8-9 1,-2 8-28,-4-2 1,2 4 0,-8 2-244,-1 0 1,3 0-1,0 2 164,3 4 1,-7-2-1,2 8-1,-3 1 1,3 1 0,1-1 0,-1-1-14,2 2 0,-3-5 1,5 3-1,0 1-12,0 3 1,-3 1-1,5 1-23,2-1 1,2 1-1,2-1 15,0 1 0,0-1 0,0 1 11,0-1 1,0-5 0,2-1 13,4 3 1,4 2-1,7-1 43,1-3 1,-7 1 0,1-7-54,1-2 1,3-2-1,-1 0 1,-1 2-3,-2 2 1,-1-1 0,7-5-3,-1 0 1,-1-2 0,-3-1-3,-1-3 1,0-8 2,5 3 1,-5 1-1,-3-2-7,-1-1 1,-2-3 2,-6-1 0,0-1 1,0 1 5,0-1 0,-8 7-21,-3-1 0,-5 8 0,-1-2-22,-1 4 0,1 2 1,-1 0-1,1 0-37,-1 0 0,-5 2 0,0 2 0,3 4-51,7 2 1,-3-7 0,7 5 0,-3-2-64,0 0 1,8 7-1,-1-1-359,3 4 547,2-7 0,0 7 0,0-6 0</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8.747"/>
    </inkml:context>
    <inkml:brush xml:id="br0">
      <inkml:brushProperty name="width" value="0.08571" units="cm"/>
      <inkml:brushProperty name="height" value="0.08571" units="cm"/>
    </inkml:brush>
  </inkml:definitions>
  <inkml:trace contextRef="#ctx0" brushRef="#br0">1 1 6593,'11'0'424,"1"0"-354,-8 0 0,11 0-70,-3 0 1,4 0-1,1 0-37,0 0 0,1 0 0,-1 0-6,1 0 0,-1 0-757,1 0 800,-1 0 0,1 7 0,-1 3 0</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8.961"/>
    </inkml:context>
    <inkml:brush xml:id="br0">
      <inkml:brushProperty name="width" value="0.08571" units="cm"/>
      <inkml:brushProperty name="height" value="0.08571" units="cm"/>
    </inkml:brush>
  </inkml:definitions>
  <inkml:trace contextRef="#ctx0" brushRef="#br0">0 1 7520,'18'0'-218,"-7"2"268,1 3 0,0-3 0,5 4-47,0-4 1,-5 0 0,0 2-1,1 2-243,3-2 0,1-2 0,1-2 240,-1 0 0,8 8 0,3 1 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7.194"/>
    </inkml:context>
    <inkml:brush xml:id="br0">
      <inkml:brushProperty name="width" value="0.08571" units="cm"/>
      <inkml:brushProperty name="height" value="0.08571" units="cm"/>
    </inkml:brush>
  </inkml:definitions>
  <inkml:trace contextRef="#ctx0" brushRef="#br0">332 18 7569,'-12'0'-500,"1"0"539,-1 0-64,2 0 0,-5 0 0,3 0 0,-3 0 222,-3 0-79,-7 0 29,6 8-187,-7 2 1,7 3 109,-4 5 28,11-5-120,-19 13 1,25-7 159,-11 4-53,3-3-129,4 13 1,1-6 88,3 9-118,4-10 37,-6 7 1,8-14 80,0 6-224,0 1 170,0-6 0,2 5 0,4-8 0,6 0 0,1 2-80,-1-3 0,9-4 1,-3-2-1,1-3-201,0-3 0,5 5 0,1-3 290,2-3 0,2-9 0,6-4 0</inkml:trace>
  <inkml:trace contextRef="#ctx0" brushRef="#br0" timeOffset="635">489 228 7569,'8'-10'-241,"-4"2"2,7 8 0,1-2 354,6-3 0,-1 3 0,1-4-85,-1 4 1,0 2 0,3-2-1,1-2 73,3-2-44,-1 0 15,2 6-38,-6 0 36,7 0-14,-1 0 0,-6 0-116,7 0 1,-9 2 134,0 4-251,-7-4-10,6 6 208,-14 0-121,13 1 0,-13 3 86,4 0 13,-5-1 1,-8-1-52,5 5-39,-13-5 246,5 0-8,-8 5-160,1-5 62,7 0-57,-5 5 16,5-13-5,0 14 1,-3-12 16,7 8 13,0-9-42,6 5-4,0 0 34,0-6-80,0 5 66,8-7 2,2 0-8,7 0-22,1 0 0,1 0 21,3 0-12,-1 0 8,3 0 0,0 0-1,-1 0-11,7 8 12,-10-5 0,5 4 1,-6 1 37,-2-6-37,-1 13 1,3-5-203,-2 7 195,-8 2 2,8-3 0,-15 2-126,3-1 111,-4 2 6,7-11-11,-5 8 41,5-6-45,-8 8 13,0-9 29,-8 6-35,5-12-10,-11 4 8,12 1 153,-15-5-143,8 4 1,-8-7 56,7 0 0,-6 6-49,4 0 18,5-1 0,-8-5-5,4 0-5,2 0 10,-7-8-62,15 6 54,-7-12-3,0 3 0,5-1 0,-1 1 1,1 6 0,3-7-1,3-1 17,1-4 0,1 5 1,4 2-1,2-5-5,-3 0 0,4-3 0,7 3 1,-2 1 14,-1 2-176,3 1 1,-2-6 148,1-1-284,-2 8 127,3-5 1,-2 13 132,0-14-178,1 14 21,0-12 78,-2 11 102,-5-13 0,3 7 0,-3-9 0</inkml:trace>
  <inkml:trace contextRef="#ctx0" brushRef="#br0" timeOffset="970">1450 1 7569,'16'0'0,"3"0"-575,-11 0 336,9 0 192,-8 0-25,8 0 196,2 0-36,-3 7 1,1-5-1,9 6-29,-7 0 6,7 2 45,0 7-22,-7 1 0,6-1-1,0 1 23,-5-1-191,5 8 1,-1-5 155,-3 13 0,3-6-152,-7 9 15,2-10 104,-10 7-108,7-6-29,-15 8 136,7 0-39,-8 0-103,0-8-23,0 14 90,0-20 1,-8 20-47,-4-12 0,-2-3 1,-6-1-1,-1-2 1,-3 0 1,-1 1 0,4-7 0,-3-1 78,4-5 0,-8 5 0,0-7 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16.397"/>
    </inkml:context>
    <inkml:brush xml:id="br0">
      <inkml:brushProperty name="width" value="0.08571" units="cm"/>
      <inkml:brushProperty name="height" value="0.08571" units="cm"/>
    </inkml:brush>
  </inkml:definitions>
  <inkml:trace contextRef="#ctx0" brushRef="#br0">438 245 7130,'9'-1'-221,"-2"-3"236,2-2 0,-5-6 1,5 4-1,1 1-70,0-1 0,-7-6 0,4 3 62,2-5 0,-7-1 1,4-1 14,-4 1 1,-2-1 0,-2 1-56,-4-1 0,-5 3 0,-5 3 1,-2 4 51,0 1 1,2 5 0,-2-4-1,1 4 34,-2 2 1,3 0 0,-2 0 0,0 2-18,1 4 1,6 1 0,1 7-1,0-2 24,0 1 0,7 3 1,-3 3-1,4 3-26,2 1 1,0 2-1,0-2 1,0 5-8,0-1 1,2 6 0,2-4 0,3 2-32,3-2 1,-4 4-1,6-4 1,-1 4 0,-1 2 0,6 0 0,-6-2 0,7-2-7,-1-1 0,-4-4 0,-2 6 0,0-6-24,0 0 1,-7-3-1,3-6 1,-3 3 10,-3 4 0,0-5 0,0 4-3,0-4 1,0-1-1,0 0 1,-3-3-62,-3-4 1,3 3 0,-7-6 0,0-1-236,0 2 0,4-2 322,-5-1 0,0-4 0,-7 5 0</inkml:trace>
  <inkml:trace contextRef="#ctx0" brushRef="#br0" timeOffset="410">1 735 6795,'17'0'77,"-5"0"0,0 0 34,1 0 1,3 0 0,1 0-39,1 0 1,-1 0 0,1-2 0,1-2-2,4-2 1,-3 0-1,5 6 1,-2 0-179,0 0 1,9 0 0,-3-1-51,4-6 1,-5 5 0,2-4 0,1 5 0,-1 1 26,0 0 1,1-2 128,-9-4 0,10-4 0,-5-7 0</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20.366"/>
    </inkml:context>
    <inkml:brush xml:id="br0">
      <inkml:brushProperty name="width" value="0.08571" units="cm"/>
      <inkml:brushProperty name="height" value="0.08571" units="cm"/>
    </inkml:brush>
  </inkml:definitions>
  <inkml:trace contextRef="#ctx0" brushRef="#br0">0 0 7356,'0'18'84,"0"-7"0,0 1 0,0 4-92,0 5 0,0-6 0,0 7 1,0-1-1,0-1-275,0-1 1,0-2-1,0 1-25,0-1 308,0-7 0,0 6 0,0-7 0</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21.290"/>
    </inkml:context>
    <inkml:brush xml:id="br0">
      <inkml:brushProperty name="width" value="0.08571" units="cm"/>
      <inkml:brushProperty name="height" value="0.08571" units="cm"/>
    </inkml:brush>
  </inkml:definitions>
  <inkml:trace contextRef="#ctx0" brushRef="#br0">1 349 7300,'10'-8'-109,"5"6"1,-11-6 0,8 8 0,-1-1 104,-1-5 0,5 4 0,-3-4 0,4 5 7,1 1 1,6 0-1,1 0-37,-3 0 48,-2 0 11,7-9-61,-7 7 59,6-5-13,0 7 11,3 0 30,-1-7-38,-2 4 4,0-5 43,2 8-44,8-8 1,0 7-6,0-6 0,6 1 0,2 0 1,1 1 32,5 4 0,1-5 0,3-1 0,-1-1-29,0-1 1,-5 3 0,0 6 0,-1-1-24,-1-6 1,3 7 0,-3-6 0,3 1-19,7-1 0,1 4-1,-4-4 1,1 3 0,-1-2 1,1 0-1,-1-4 1,0-1 2,1 1 0,-1 5 1,1-4-1,-3 2-9,-3 0 0,7-5 0,-7 4 0,-5 1 2,-3-1 1,2 5-1,1-5 1,1 1 23,0 0 1,3 0 0,-3 6 0,0-2 47,-1-4 1,5 4 0,-4-3 0,-1 3 11,1 2 1,4-2-1,-5-2 1,1-2-28,0 2 0,5 2 0,-1 2 0,1 0-6,-1 0 1,3 0 0,-5 0 0,0 0-8,-5 0 1,3 0 0,-2 0 0,-2 0 42,-2 0-46,-3 0 25,1 0-15,0 0-3,0 0-5,0-8 75,0 6-71,0-5 8,-8 7 5,6 0-7,-6 0 7,8 0 0,0 0-35,-8 0 29,6 0 7,-5 0-76,-1 0 67,6 0 7,-14 0-17,6 0-215,-7 0 209,-1 0 0,1 0 8,-1 0-440,1 0 253,-1 0 1,-5 5-374,-1 1 546,-7 0 0,12-6 0,-7 0 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21.956"/>
    </inkml:context>
    <inkml:brush xml:id="br0">
      <inkml:brushProperty name="width" value="0.08571" units="cm"/>
      <inkml:brushProperty name="height" value="0.08571" units="cm"/>
    </inkml:brush>
  </inkml:definitions>
  <inkml:trace contextRef="#ctx0" brushRef="#br0">0 1 7422,'10'2'-138,"-5"4"1,-2-3 0,-3 9 0,0 2 186,0 1 0,0 3 1,0 1-1,0 2-70,0 3 0,0-1 1,0-6-1,0 3-17,0 3 1,0-3 0,0 3 0,0-4-43,0-1 1,0 5 0,0 0 0,0-1-19,0-4 1,0 0 0,0 0 0,0-1-69,0 0 166,0 1 0,0 0 0,0-2 0</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22.320"/>
    </inkml:context>
    <inkml:brush xml:id="br0">
      <inkml:brushProperty name="width" value="0.08571" units="cm"/>
      <inkml:brushProperty name="height" value="0.08571" units="cm"/>
    </inkml:brush>
  </inkml:definitions>
  <inkml:trace contextRef="#ctx0" brushRef="#br0">1 17 7569,'9'0'-477,"7"0"1,-6 0 598,7 0 1,0 0-1,1 0-114,-1 0 0,7 0 0,-1 0 0,-2 0 1,-1 0 86,-3 0-167,8 0 113,-5 0-66,5 0 1,-2 0-265,1 0 321,7 0-115,-12 0 1,8-3-262,-3-1 157,-5 1 114,6-4 0,-7 7 73,-1 0 0,1 0 0,-1 0 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22.647"/>
    </inkml:context>
    <inkml:brush xml:id="br0">
      <inkml:brushProperty name="width" value="0.08571" units="cm"/>
      <inkml:brushProperty name="height" value="0.08571" units="cm"/>
    </inkml:brush>
  </inkml:definitions>
  <inkml:trace contextRef="#ctx0" brushRef="#br0">0 1 7217,'10'2'-222,"-4"3"228,-4-3 71,-2 14 0,0-6 77,0 7-190,0 1 121,8-9 1,-6 14-184,5-11 174,-7 13 0,8-7 0,-6-1 0,6 9 1,-8-7-49,0 6 22,7 0-354,-5-5 167,6 5-38,-8-8-47,0 9 0,0-7-66,0 4 230,0-3 58,0-3 0,0 8 0,0 3 0</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23.485"/>
    </inkml:context>
    <inkml:brush xml:id="br0">
      <inkml:brushProperty name="width" value="0.08571" units="cm"/>
      <inkml:brushProperty name="height" value="0.08571" units="cm"/>
    </inkml:brush>
  </inkml:definitions>
  <inkml:trace contextRef="#ctx0" brushRef="#br0">140 175 7245,'11'0'-261,"1"0"1,-6 0 231,6 0 1,-7 0 121,7 0-186,-8 0 58,11 0 1,-11-2 95,8-3-200,-8 3 159,11-6 0,-11 2 70,8 0-87,-8-7 13,11 3-62,-13 0 60,6-5-6,0 13 0,-6-14-58,5 14 66,-7-13-29,0 13 1,0-14-4,0 5 1,-7 3-1,-3 0-10,0 0 0,-5 6 0,3-3 0,-3 3 1,-3 2 9,1 0 6,-1 0 2,9 0 174,-7 0-169,6 0-1,1 0 1,-7 0 129,6 0-123,-7 0 10,7 7 24,-5-5-18,5 14-10,0-14 22,-5 13-17,5-5 7,0 8-4,3-9 10,-1 7 21,6-7-29,-6 9-1,8-1 24,0 1-23,0-1 3,0 1-9,0-9 20,0 7 1,2-8 0,2 5 160,2-1-160,7-8 1,-3 9 179,8-7-170,-1 7-5,0-10 14,1 5-20,-1-8 29,1 7-15,-1-6 10,1 8-9,-1-9 30,1 0-27,-1 0-287,1 0 135,-1 0-10,1 0-123,-1 0 0,0 0-62,1 0 237,-1 0-234,1 0 0,-3-9-123,-3-1 416,-4 1 0,0-13 0,1 2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5.157"/>
    </inkml:context>
    <inkml:brush xml:id="br0">
      <inkml:brushProperty name="width" value="0.08571" units="cm"/>
      <inkml:brushProperty name="height" value="0.08571" units="cm"/>
      <inkml:brushProperty name="color" value="#008C3A"/>
    </inkml:brush>
  </inkml:definitions>
  <inkml:trace contextRef="#ctx0" brushRef="#br0">0 0 7032,'12'0'319,"-1"0"0,1 0-200,5 0 0,1 0 0,-1 0-19,1 0 1,-1 0 0,1 0-57,-1 0 1,1 0 0,-1 0 0,1 0-23,-1 0 1,1 0-1,-1 0 1,0 0-43,1 0 0,-6 0 1,-1 0-170,3 0 1,1 0-1,1 2-716,-5 4-13,5-4 918,-14 13 0,13-13 0,-5 6 0</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23.950"/>
    </inkml:context>
    <inkml:brush xml:id="br0">
      <inkml:brushProperty name="width" value="0.08571" units="cm"/>
      <inkml:brushProperty name="height" value="0.08571" units="cm"/>
    </inkml:brush>
  </inkml:definitions>
  <inkml:trace contextRef="#ctx0" brushRef="#br0">0 35 7325,'18'0'-29,"-1"0"0,1 0 0,-1 0 0,1 0 57,-1 0 0,1 0 0,-1 0-108,1 0 1,5 0 0,1 0-507,-3 0 586,-9-8 0,10-1 0,-2-9 0</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36.449"/>
    </inkml:context>
    <inkml:brush xml:id="br0">
      <inkml:brushProperty name="width" value="0.08571" units="cm"/>
      <inkml:brushProperty name="height" value="0.08571" units="cm"/>
    </inkml:brush>
  </inkml:definitions>
  <inkml:trace contextRef="#ctx0" brushRef="#br0">1 175 7338,'9'-2'676,"-3"-4"-550,-4 4-48,-2-13 1,2 13 0,2-6 184,2 0-166,0 6-105,-6-5-9,0 7 1,0 7 21,0 5 0,0-2 0,0 1 0,0 1-8,0 5 1,1-1 1,5-4 0,-2 1 1,8-7-103,1-2 0,-3-2 1,2-2 64,1 0 1,3-2 0,1-2 0,1-4 9,-1-1 1,-5 3-1,0-4 1,-2 0 22,1 1 0,4 3 0,-5-6 0,2 0-13,-2 3 0,1-7 0,3 7 0,-3-3-11,3 0 1,-5 3 0,1-5 4,-2 2 0,5 3 0,-3-5 64,-1 2 0,5 7 41,-9-7 0,3 8-23,-2-2 71,-3 4-176,5 2 50,-8 0 1,0 8-8,0 4 1,0 3 0,0 3 3,0-1 1,0-5 0,1-1-1,5 3 0,-5 2 0,5 1-33,-3 0 0,2 1 1,1-1-10,-2 1 0,3-1 0,-1 1 1,1-1 10,0 1 1,-5-7 0,4 1-1,-3 2 8,-3 1 0,0 3 0,0-1 33,0 1 1,0-7 0,0 1-1,-3-1 38,-3-1 0,3 6 0,-10-5 6,0 5 0,0-5 1,0-1-1,1 0-17,-2 0 1,-2-7 0,1 5-1,2-2 17,1 0 0,-1 0-18,-3-6 0,-2 0 1,1 0-40,0 0 1,-1 0 35,1 0 1,1-2-4,4-4 1,-1 2 12,7-8 0,0 1-27,6-7 0,0 7 0,2 1 4,4 2 1,-2-5 39,8 1 1,-3-4 0,5 1 82,-3 3 0,-7 3-54,1 3 0,6 2-95,0-8 1,5 6-1,1-3-27,1 1 1,-2 0-1,3 4 1,0-3-26,5-3 1,-3 4 0,5-4 57,-1 3 0,7-15 0,-5 3 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8:58.274"/>
    </inkml:context>
    <inkml:brush xml:id="br0">
      <inkml:brushProperty name="width" value="0.08571" units="cm"/>
      <inkml:brushProperty name="height" value="0.08571" units="cm"/>
    </inkml:brush>
  </inkml:definitions>
  <inkml:trace contextRef="#ctx0" brushRef="#br0">141 70 7569,'-8'-9'-79,"6"-1"0,-6 6-525,0-2 633,6 0 1,-5 4 0,5-2 255,-4-1 107,4-1-57,-6 6-197,8 0 0,0 2 0,0 4-68,0 5 1,-2 7 0,-2 3 0,-1 2 2,1-1 1,2-3-1,2 1 1,0 1-14,0 2 0,0 2 0,0-3 0,2 1-125,4-2 0,-5 5 0,5-3 1,-4 0 38,-2 2 0,0-5 0,0 3 0,0-4-41,0-1 1,0-1-1,0 1 1,0-1 6,0 1-254,0-1 145,0 1 59,0-1 0,-2-5-414,-4-1 325,5-7 0,-13 6-220,8-4 419,-7-4 0,3-2 0,-8-10 0</inkml:trace>
  <inkml:trace contextRef="#ctx0" brushRef="#br0" timeOffset="622">1 158 6814,'10'-12'-107,"-5"0"1,-3 1 233,-2-7 1,0 7 5,0-1 0,2 6-75,4-6 1,-2 9 0,6-5-29,-3 0 0,7 6 1,-2-4-1,1 2-8,-1-1 1,3 3-1,-3-4 1,4 2 8,1-2 1,1 4 0,-1-4 0,0 4-71,1 2 0,-1 0 1,1 0-1,-1 0 36,1 0 0,-1 0 0,1 2-43,-1 4 0,1-2 0,-1 8 3,1 1 1,-2 3-1,-3 1 10,-2 1 1,-5-1 0,4 1 16,-2-1 0,-3 1 0,-6-1 22,-5 0 1,2-5-1,-8 0 1,-1-1-4,-3-1 1,-1 4-1,-1-7 1,1 1-1,-1 0 1,-5 4 0,0-7 0,2-1 47,1-2 0,2-2 0,1 2 23,-1 4 1,1-4-1,0 4 12,-1-4 1,1-2-1,-1 0 45,1 0-226,7-8 128,-6 6 0,13-6-91,-9 8 0,6 0-231,-6 0 1,7 0-301,-7 0 589,8 0 0,-4 8 0,8 2 0</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05.442"/>
    </inkml:context>
    <inkml:brush xml:id="br0">
      <inkml:brushProperty name="width" value="0.08571" units="cm"/>
      <inkml:brushProperty name="height" value="0.08571" units="cm"/>
    </inkml:brush>
  </inkml:definitions>
  <inkml:trace contextRef="#ctx0" brushRef="#br0">18 1 7437,'-9'0'-393,"1"0"758,8 0-228,0 0 1,8 0-96,3 0 0,5 0 0,-1 2 0,-1 2-49,-2 2 0,-1-1 1,7-5-1,-1 0-108,1 0 1,-1 0 0,1 0-32,-1 0 1,0 0-1,1 0-332,-1 0 1,-5 0 477,1 0 0,-3 0 0,0 8 0,-2 1 0</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05.701"/>
    </inkml:context>
    <inkml:brush xml:id="br0">
      <inkml:brushProperty name="width" value="0.08571" units="cm"/>
      <inkml:brushProperty name="height" value="0.08571" units="cm"/>
    </inkml:brush>
  </inkml:definitions>
  <inkml:trace contextRef="#ctx0" brushRef="#br0">18 0 7569,'-9'8'-6,"1"-6"1,16 6 0,3-8-35,5 0 1,1 0 0,1 0-1,-1 0-28,1 0 1,-1 0 0,1 0 0,-1 0-163,1 0 1,-1 0 0,-1 0 229,3 0 0,-2 0 0,1 0 0</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06"/>
    </inkml:context>
    <inkml:brush xml:id="br0">
      <inkml:brushProperty name="width" value="0.08571" units="cm"/>
      <inkml:brushProperty name="height" value="0.08571" units="cm"/>
    </inkml:brush>
  </inkml:definitions>
  <inkml:trace contextRef="#ctx0" brushRef="#br0">0 53 7229,'12'0'-290,"-1"0"0,3 0 536,1 0 1,3 6-251,-1-1 0,1 9 0,-1-4 1,1 1 12,-1 1 1,1-2-1,-1 3-251,1-1 1,-1-2 0,1 3 241,-1-1 0,0-8 0,1 3 0</inkml:trace>
  <inkml:trace contextRef="#ctx0" brushRef="#br0" timeOffset="304">454 35 7509,'0'-9'-151,"-6"9"1,-1 9 183,-3 1 0,4 6 0,-4-5 0,1 5 23,-1 1 1,4 3 0,-6 1 0,1 2 4,1-1 1,-5-3-1,3-2 1,-2 1-20,3-1 1,-5 3 0,5 1-1,-3 2-74,2-1 0,3-3 0,3-1-142,-6-1 1,4 0 0,3 1-209,3-1 0,2-5 382,0 0 0,7-8 0,3 3 0</inkml:trace>
  <inkml:trace contextRef="#ctx0" brushRef="#br0" timeOffset="1377">716 262 7463,'6'-11'-207,"0"-1"1,7 0 9,-1-5 1,-2 1 0,0 3 226,-3 1 0,1 6 66,-2-5 0,-4 5 121,3-6-183,-3 8 0,-4-3-40,-3 7 1,-5 0-1,-8 0 71,1 0 0,5 2 1,1 1-35,-2 3 1,2 2 0,2-2 0,-1 5 11,1 5 1,4-4 0,0-1 0,3 3 8,2 1 1,0-3 0,0 0-53,0 1 1,2 3-1,3-1 1,5-1-28,0-2 1,5-7 0,-3 5 22,4-2 1,1-2 0,0-6-5,1 0 0,-1 0 0,1 0 0,-1 0 1,2 0 1,-3 0-1,2 0 1,0 0-61,-1 0 0,0-6 0,1-2 17,-1-2 0,0 1 1,0-5-1,-4 2 0,-2 1 2,4 1 0,-2-5 0,0 3 1,0-4 1,0-1 1,2-1 0,2-1 0,2-2 43,-3-3 1,1 1-1,-4 6 1,-4-1 142,-1 1 0,3-1 138,-5 1-241,0 7 0,-7 2 0,-6 8-41,-4 0 1,2 0 0,-3 0 61,-1 0 1,2 2-26,-1 4 1,6-2-16,-4 8 1,5-1-12,-1 7 1,4-1-12,2 1 1,2-3 0,3-1 0,2-5-17,2-1 1,3 0 0,6-4 14,0 2 1,-1 5 0,0-5 0,1-2 1,-1-2 1,0-2-1,1 2 1,0 2 0,-1 2 1,-6-1 0,1-3 2,2 4 0,-7-2-2,-1 8 1,-4-1 1,-2 7 1,-2-3 0,-2-1 0,-3-4 23,-3-3 1,4 7 0,-6-4 24,-1-1 0,-2 5-4,-3-8 0,0 5 0,1-5-3,0-2 0,-1-2 0,1-2 4,0 0 0,-1 0-57,0 0 1,6 0 23,2 0 26,5 0-43,-3 0 0,10 0-206,4 0-462,-4 0-117,14 0 787,-15 0 0,7 0 0,-8 0 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04.363"/>
    </inkml:context>
    <inkml:brush xml:id="br0">
      <inkml:brushProperty name="width" value="0.08571" units="cm"/>
      <inkml:brushProperty name="height" value="0.08571" units="cm"/>
    </inkml:brush>
  </inkml:definitions>
  <inkml:trace contextRef="#ctx0" brushRef="#br0">138 53 7569,'6'-12'-98,"0"0"-50,-2-1 1,-4 5 0,-6 2 173,-6 4 0,3 2 0,-3 0 0,-2 0-29,-1 0 1,-3 2 42,1 4 1,1 4-1,3 5-47,1-3 1,8 3 29,-2-3 1,6 2 0,4-1 0,4-3-60,2-2 1,-4 3 0,5-5 0,3-2 23,1-2 1,3 4 0,-1 0 0,1-3 33,-1-1 0,1 0 0,-1 2 24,1 2 1,-1 1 0,1-2-28,-1 0 0,0 7 0,-1-4-31,-4 1 1,-5-3-16,-7 6 0,0 0 0,-2 2 60,-3-1 1,-5-3 0,-8-7 0,1 3-39,0-2 1,-1-2-1,1-2 1,-1 0-25,1 0 1,-1 0 0,1 0 0,-1 0-329,1 0 1,5 0-292,1 0 648,7 0 0,-4-8 0,8-2 0</inkml:trace>
  <inkml:trace contextRef="#ctx0" brushRef="#br0" timeOffset="445">400 140 7450,'10'8'-133,"5"-6"256,-3 3 1,4-3-1,1-2-197,0 0 0,1 0 1,-1 0-1,1 0-21,-1 0 1,1 0-1,-1-2 65,1-3 0,-1 1 1,1-6 9,0 2 0,-1-3 1,-2 3 46,-3-2 0,2 4 115,-9-5-138,1 7 0,-8-4 0,-4 8-4,-5 0 1,1 0 0,-2 0 0,-1 0 2,-2 0 1,-3 0-1,0 0 1,3 2 6,3 4 0,-3-2 0,3 7 26,-4 3 1,1 1 0,1 3 39,3-1 0,7 1 0,-1-1 6,2 1 1,3-1 0,0 1 9,0-1 1,3-6 0,2 1-36,6 1 1,-1-4-1,2-4 1,1 0 2,3 0 1,1-4 0,1 6-46,-1-6 1,1-1 0,0 0-493,-1 0 1,0 0 476,1 0 0,-1-8 0,0 0 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00.058"/>
    </inkml:context>
    <inkml:brush xml:id="br0">
      <inkml:brushProperty name="width" value="0.08571" units="cm"/>
      <inkml:brushProperty name="height" value="0.08571" units="cm"/>
    </inkml:brush>
  </inkml:definitions>
  <inkml:trace contextRef="#ctx0" brushRef="#br0">752 35 6598,'0'-9'-109,"-2"1"0,-2 6 181,-2-4 79,0 4-93,-2-6-16,6 8 1,-7 0-26,3 0 21,4 0-4,-14 0 0,7 0-30,-9 0 49,9 0-22,-7 8 14,6-6-6,-7 14-5,-8-7 2,5 9 0,-5-1-16,8 1 13,-1-1 0,-7 1 96,6 7-94,-7-6 11,9 14 0,-6-7-4,-1 3 0,1 4 0,5-4 0,-1 4 12,-4 2 0,3 4 0,-5 4 0,2 0-26,0 0 0,-1 3 1,7-2-1,-1-3-8,1 2 0,-1 6 1,1-3-1,0 3 7,-1-3 1,6-1-1,3-6 1,-1 1-7,0-1 0,6-2 1,-1-1-1,3-2 36,2 0 0,2 0 1,3-4-1,5 0-8,0 1 0,5-4 0,-3 0 0,4-1-17,1-6 0,0-1 1,1 0-1,1-2 5,5 0 0,-5-1 0,6-2 0,-1-5-23,-1-1 0,6 0 0,-4-5 0,0 3-7,1-1 0,3-4 1,-6-1-1,-2 0 0,-1 0 0,-3 0 0,1 0-136,-1 0 1,1 6-98,-1 0 0,-5 0-403,-1-6 629,-7 0 0,-4 7 0,-9 4 0</inkml:trace>
  <inkml:trace contextRef="#ctx0" brushRef="#br0" timeOffset="1541">682 995 7209,'-10'-8'291,"2"7"-175,8-8 0,2 9 0,4 0-156,6 0 1,3-4 0,3-2 85,-1 1 1,1 3 0,-1 2-1,1 0-38,-1 0 0,0 0 1,1 2-1,-1 3-21,1 1 0,-1 4 0,1-1-2,-1 0 1,-1 2 0,-3 8-17,-1-3 0,-8 2 0,2 0 23,-4 0 1,-2-2 0,-2 2-8,-4 0 0,2-9 1,-6-1 53,3-1 1,-7-4 99,2 3 0,-3-5-97,-3-1 1,7-1 0,1-5-29,2-6 1,2-3 0,6-3-58,0 0 0,6 2 1,2-2-1,2 0-68,3 0 1,3 2-1,1-3 1,3 2-118,3-1 0,-4 8 1,7-1-1,-3 2 53,0-1 1,0 7-1,-5-3 1,-1 1 174,1-1 0,7 4 0,2-4 0</inkml:trace>
  <inkml:trace contextRef="#ctx0" brushRef="#br0" timeOffset="1919">1433 960 7282,'0'10'-1063,"0"6"1280,0-15 61,0 7-29,0-8-59,0 0-97,8 0 0,-6 0-126,11 0 55,-9-8 0,9 4-162,-7-6 186,8 5 0,-12-10-1,4 3-82,-4-4 74,-2 0-21,0 5 0,-2-3 0,-4 8-5,-6 4 1,-3-1-1,-3 3 1,1 0 7,-1 0 1,1 0 0,-1 0 17,1 0 1,-1 7-6,1 5 1,-1-2-56,1 2 0,7-1 42,5 7 1,-3-7-12,2 2 0,0-3 0,8 8 0,4-1-120,6 2 0,3-9 0,2 0 0,3 0-81,3 0 1,-1-7 0,7 3-83,2-3 1,-4-3 274,2 0 0,0 0 0,6 0 0</inkml:trace>
  <inkml:trace contextRef="#ctx0" brushRef="#br0" timeOffset="2352">1921 909 7569,'9'-11'-726,"-8"3"768,7 1 0,-8 2 0,-2-3-17,-4-1 0,3 4 0,-9 5 0,-2 0 18,-1 0 1,-3 0-1,1 1 12,-1 5 0,7-4-47,-1 4 40,-1 3-57,5-6-8,-8 12 74,14-4-30,-13-3 0,13 9-5,-4-7 1,10 0 0,4 0-11,1-1 0,3 1 0,4-4-61,3-2 65,-2 6-122,1-7 112,-1 3 1,1-4 7,-1 4-13,-7-4 0,6 7 0,-13-8-43,9 5 38,-8-4 0,6 8 3,-5-4 1,-3-3-6,4 9 0,-4-9 24,-2 6-20,0-2 39,0-5 1,-2 9 4,-4-6 1,-3-4-32,-9 6 0,0 0 1,1-1-1,0 0-2,-1 1 1,1-5-24,-1 4 1,1-3 0,-2-1-1156,3 4 1169,6-5 0,3 7 0,7-16 0,0-1 0</inkml:trace>
  <inkml:trace contextRef="#ctx0" brushRef="#br0" timeOffset="2636">2114 977 7569,'10'0'-139,"-1"-1"269,-3-5 0,4 6-57,7 0 1,-7 3-1,-2 7 46,-1 5 35,-6-1-228,8 5 0,-1-3 175,-6 2-171,5 7-20,-7-6 172,8 7-89,-6 0-56,6 0 1,-8 3 0,0-2-32,0-1 1,0 2 0,0-3 0,0 1 0,-2-1-17,-4-4 0,2 4 0,-5-1-632,1-3 742,2-1 0,-3-3 0,1 0 0</inkml:trace>
  <inkml:trace contextRef="#ctx0" brushRef="#br0" timeOffset="3030">2166 1031 7569,'0'-19'-106,"0"8"-30,0-1 0,8 0 1,4-3 94,3 3 0,2 5 0,1 7 1,0-2 91,-1-4-6,-7 5 8,4-8-1,-3 9-20,6 0 20,1 0-1,-1 0 0,1 0-114,-2 0 101,-5 0 24,4 9-186,-5-8 161,8 14 0,-9-12-12,7 12 4,-6-13 1,-2 8 29,-2-4-186,-3-5-53,5 7 124,-6 0 72,5-5 0,-12 5-22,-1-2 5,-9-4 25,7 7-28,-10-2 1,1-5 14,-1 3-10,-7 6 1,6-9 1,-9 7-30,5-3 1,4-5-29,-6 5 1,7 3 0,3-2-1,1 1-350,2-1 1,10-1 404,2-6 0,8 0 0,10 0 0</inkml:trace>
  <inkml:trace contextRef="#ctx0" brushRef="#br0" timeOffset="3418">2830 995 6971,'-18'0'0,"1"0"31,-1 0 0,7 0 0,-1 0 173,-1 0 1,-1 3-118,2 2 0,5 4 0,7 10-101,0-3 1,0-4-1,0 0-9,0 1 0,7-2 1,5-2-20,4-2 0,1-1 0,0-6 0,1 0 29,-1 0 0,1 0 1,-1 0-1,1-1-11,-1-6 0,1 4 1,-1-8-1,0-1 13,1 2 0,-8-5 1,-2 2 79,-1-1 0,-5-5 1,4 2-65,-5-1 1,-1 8-1,-1-1 1,-5 3 0,-6 4-15,-3 3 0,-3 1 0,1 0 0,0 0-120,-1 0 1,-3 1-1,2 3 1,2 4-47,2 3 1,2-5-1,-1 2 1,4 3 174,3-2 0,1 2 0,6 8 0</inkml:trace>
  <inkml:trace contextRef="#ctx0" brushRef="#br0" timeOffset="3876">3127 960 7569,'17'0'-319,"1"0"1,-1 0-1,1 0 349,-1 0 0,-7 2 0,-4 4 7,-5 6 0,2 3-43,1 2 1,-1 2 7,3-3 6,-4 2-14,-2 0 1,-2-9 68,-4-3-61,3-3 0,-4-12-26,7-3 1,3 3 0,0-3 0,4 0 8,4 3 1,0-7 0,6 6 0,-1-1 38,-4-1 0,8 6 0,-7-3 0,1 2 49,1 2 0,1 3 1,1 2 45,1 0 1,-7 0-88,1 0 1,-2 2-1,1 4-68,-5 6 0,2 3 0,-2 2-123,-2 2 1,-2-3-159,-2 2 1,0 0 316,0 0 0,7-10 0,3 0 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1.126"/>
    </inkml:context>
    <inkml:brush xml:id="br0">
      <inkml:brushProperty name="width" value="0.08571" units="cm"/>
      <inkml:brushProperty name="height" value="0.08571" units="cm"/>
    </inkml:brush>
  </inkml:definitions>
  <inkml:trace contextRef="#ctx0" brushRef="#br0">88 123 7569,'12'2'-208,"0"4"1,-7-4 0,7 4 0,2-4 191,1-2 1,3 0 0,-1 0-26,0 0 0,1 0 1,-3-2-1,-1-2 61,-2-2 1,-6-2 0,5 4 0,3-1 0,-5-7 0,1 4-6,-2-2 1,-2 5 19,-6-7 0,0 6-44,0-6 0,-2 9 1,-2-5-1,-4 2 6,-2 0 0,5 0 1,-5 4 26,2-3 0,-5 3 0,1-4 6,-4 4 0,5 2 0,-1 0 0,-1 0-5,-3 0 1,-1 0 0,-1 0 4,1 0 1,-1 2-1,1 2 1,-1 4-13,1 1 1,5-3-1,2 6 1,1-1-25,-1-1 1,4 6 23,-5-5 0,7 5 0,-2 1 0,4 1 41,2-1 0,0-5 0,0-1 52,0 3 0,2 1-21,4 3 1,3-1-1,9-1-30,-1-4 0,-5-5 0,0-7 0,-1 3-7,-1 2 0,5-3 1,-3 4-1,4-4-19,1-2 0,-5 0 1,-1-2-1,3-2-14,1-2 1,-3 0 0,-2 4 0,0-1-16,-1-2 0,-3-2 1,4 5-1,-1-2 11,1-2 0,-6-2 0,4 5-29,0-3 0,-5 0-538,9 6-351,-8 0 57,11 0 845,-13 0 0,14 8 0,-6 1 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1.364"/>
    </inkml:context>
    <inkml:brush xml:id="br0">
      <inkml:brushProperty name="width" value="0.08571" units="cm"/>
      <inkml:brushProperty name="height" value="0.08571" units="cm"/>
    </inkml:brush>
  </inkml:definitions>
  <inkml:trace contextRef="#ctx0" brushRef="#br0">87 1 7569,'10'0'-77,"7"0"45,-7 0 1,1 0-1,-2 2 1,-2 4 95,-3 5 0,-2 5 1,-2 1-165,0 2 1,-8-3-1,-3 3 1,-3-2-124,4 1 1,-13-8 0,6 4 222,-3-1 0,-7 3 0,0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5.607"/>
    </inkml:context>
    <inkml:brush xml:id="br0">
      <inkml:brushProperty name="width" value="0.08571" units="cm"/>
      <inkml:brushProperty name="height" value="0.08571" units="cm"/>
      <inkml:brushProperty name="color" value="#008C3A"/>
    </inkml:brush>
  </inkml:definitions>
  <inkml:trace contextRef="#ctx0" brushRef="#br0">0 16 7035,'0'-10'895,"0"5"-780,0 10 1,0 5 0,0 8-39,0-1 0,0 2-12,0 5 1,0-3 0,0 6 0,0-2-63,0-3 1,0-3 0,0-1 0,0-1-95,0 1 1,0-1 0,0 0-15,0 1 0,0-1-170,0 1 0,0-6-291,0-1 0,0-5 566,0 6 0,8-9 0,2 5 0</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2.359"/>
    </inkml:context>
    <inkml:brush xml:id="br0">
      <inkml:brushProperty name="width" value="0.08571" units="cm"/>
      <inkml:brushProperty name="height" value="0.08571" units="cm"/>
    </inkml:brush>
  </inkml:definitions>
  <inkml:trace contextRef="#ctx0" brushRef="#br0">19 52 7465,'0'-18'-415,"0"2"292,0 6-46,0 3 0,-3 7 1,1 2-307,-5 3 475,1 5 0,6 6 0,0 2 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6.081"/>
    </inkml:context>
    <inkml:brush xml:id="br0">
      <inkml:brushProperty name="width" value="0.08571" units="cm"/>
      <inkml:brushProperty name="height" value="0.08571" units="cm"/>
    </inkml:brush>
  </inkml:definitions>
  <inkml:trace contextRef="#ctx0" brushRef="#br0">105 1 7569,'18'0'42,"0"0"0,-8 2 135,2 4 0,-5 1 0,3 7-74,-3-2 1,-1-1 0,-9 7-200,-3-1 0,-2-1 1,-11-3-1,0-1-531,-3 2 1,-1-7 626,-6-1 0,0 5 0,-6-2 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7.259"/>
    </inkml:context>
    <inkml:brush xml:id="br0">
      <inkml:brushProperty name="width" value="0.08571" units="cm"/>
      <inkml:brushProperty name="height" value="0.08571" units="cm"/>
    </inkml:brush>
  </inkml:definitions>
  <inkml:trace contextRef="#ctx0" brushRef="#br0">368 88 6555,'0'-12'122,"0"0"0,0 7 27,0-7 1,-2 6-93,-4-5 1,-4 7 0,-7-4-54,-1 0 0,-5 6 0,0-4 0,1 4 3,3 2 0,-4 0 0,-1 2 0,1 2 27,-2 2 0,5 2 0,-3-4 0,4 3 33,1 3 1,1 2 0,1 5-69,5 1 1,3-1 0,8 1 5,0-1 1,2-5-1,4-3 1,3 1-8,1 0 0,6-6 1,-3 2-1,7-4-75,3-2 1,2 0 0,-4 0 0,3 0-21,-3 0 1,4-2-1,-1-2 1,-1-4 59,2-2 1,-6-1-1,5-5 1,-7 2 30,-5 3 1,1-1 70,-7-5 194,-1-1-26,-5 1-155,0 7 0,3 10-48,3 12 1,-4 3 0,4 5 0,-3 1-27,3 2 1,-4 3 0,4-5 0,-2 4-24,2 2 0,-5-3 0,6 3 1,-6 0 14,-1 0 0,0 0 0,0 4 0,0-4-2,0-1 1,0-2-1,0-2 1,-1 2 41,-6-3 1,4-8 0,-9-2 0,-1 2 9,-4-4 1,1 5 0,-2-8 0,1-3-36,-1 0 1,1-3 0,-1 0 0,-1 0-39,-4 0 1,3 0-1,-3 0 1,3-3-147,3-2 0,0 1 0,-1-8 1,1-1-6,-1-3 1,8-1-1,5-1 1,3 1-106,2-1 283,0 1 0,0-8 0,0-2 0</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7.683"/>
    </inkml:context>
    <inkml:brush xml:id="br0">
      <inkml:brushProperty name="width" value="0.08571" units="cm"/>
      <inkml:brushProperty name="height" value="0.08571" units="cm"/>
    </inkml:brush>
  </inkml:definitions>
  <inkml:trace contextRef="#ctx0" brushRef="#br0">1 123 7508,'17'0'-299,"1"0"1,-1-6-1,1-2 253,-1-2 0,-1 5 1,-3-5 126,-1 2 1,0-5-28,5 1 43,1-4 0,-9 5 0,-5 1-64,-8 2 0,0 2 0,-7 6 0,-3 0 8,-1 0 1,-3 0-1,1 2 1,-1 2-8,1 2 1,5 2-1,1-4 1,-1 4 16,2 1 0,0-3 1,7 6-1,-3 1 15,2 3 1,2 1 0,2 1-62,0-1 0,0 0 0,0 1-154,0 0 108,8-1 1,-1-6 0,7-1 0,-2 0 2,1 0 0,3-7 1,1 3-1,1-4-311,-1-2 1,3 0-1,1 0 349,2 0 0,8-8 0,-4-1 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8.156"/>
    </inkml:context>
    <inkml:brush xml:id="br0">
      <inkml:brushProperty name="width" value="0.08571" units="cm"/>
      <inkml:brushProperty name="height" value="0.08571" units="cm"/>
    </inkml:brush>
  </inkml:definitions>
  <inkml:trace contextRef="#ctx0" brushRef="#br0">1 682 7041,'10'3'252,"-5"3"-240,-3 4 1,-2 1 0,2 1 37,4 1 1,-4 2 0,4 3-48,-4 0 0,-2-8 0,0 2 45,0 2 0,0-4-229,0 2 136,0-9 1,-2 6 3,-4-9 0,4-9-10,-4-3 0,6-3 1,4-3 9,2 2 0,8-2 0,-3 0 17,5 1 0,-1 6 1,-1 0-1,-2 2 16,1-1 0,3 7 1,1-6-1,1 4-5,-1-1 1,-3 0-1,1 6 1,5 0-1,-1 0 0,0 0 0,-1 0 0,-1 0 11,1 0 1,-1 0 0,1 0 0,-1 2 106,1 4 1,-7-2 0,1 7-83,2 2 1,-7 4-44,-1 0 0,2 0 0,-2 1-154,-2 0 0,-3-8-597,-1 2 771,0-7 0,0 2 0,0-7 0</inkml:trace>
  <inkml:trace contextRef="#ctx0" brushRef="#br0" timeOffset="604">944 682 7415,'-12'-15'0,"3"2"-170,2 0 1,-8 7 0,4-2 0,-5-3 0,0 4 195,-3-1 0,2-3 0,-1 5 0,-1 2 47,-4 1 0,3 3 0,-5 0 1,2 0-20,-1 0 1,1 0-1,6 3 1,-1 2-54,1 7 1,5-2 0,2 2-23,3 1 1,2 3 0,5 1 0,0 0 50,0 0 0,7 0 1,5-4-103,3-2 0,2-7 1,1 3-1,1-3 32,4 2 1,-3-5 0,4 5-1,-5-4 3,-2-2 1,0-6 0,1-1-1,-1-4 3,1-3 1,-1 6-1,2-4 1,-5-2 32,-2-2 1,1-4-1,-5-1 1,0-1-27,0 0 1,-2-5 0,-6 0 0,2-3 3,3 2 1,-3-2-1,4-4 1,-4 1 17,-2 4 1,0-3 0,0 8 0,0-3 41,0 2 1,0-4-1,-2 6 89,-4 1 1,4 3 194,-3 2-287,3-1 0,0 8 29,-4 5 0,4 10 1,-4 7 0,5 4 1,1 1-1,0 0 17,0 1 0,0 5 0,0 2 1,0 3 4,0 4 1,0 0 0,0 4 0,0-3-44,0-5 0,0 6 0,0-5 0,0 2-67,0-3 0,0 4 0,0-9 0,0-1-172,0-3 1,0-2 0,0 0-31,0 0 1,1-6 0,4-3-579,0-1 804,8-5 0,-3-2 0,8-9 0</inkml:trace>
  <inkml:trace contextRef="#ctx0" brushRef="#br0" timeOffset="1505">1207 665 7445,'7'9'-467,"-3"2"1,7-8 348,3 3 0,2-1-52,1-5 1,-7-1 191,2-4 1,-6 0 0,4-6 81,-2-4 1,-5 7-62,-9-5 1,-3 9-1,-7-4 13,7 1 1,-8 6 48,5-5 1,-3 4-46,-3 2 0,9 2 0,2 2 1,1 4-9,-1 0 1,2 5 0,5 4-46,0 0 1,0 0 18,0 2 0,0-8 0,1 0 0,5 4 28,6 0 0,3-3-56,3-2 0,0-6 0,-1 2 0,1-4-6,6-2 0,-5 0 1,5 0-1,-4 0-5,-4 0 0,2-6 1,0-1-1,-2-1 9,2 1 1,0-7 0,-3 3 0,-1-3-1,-3 2 1,-5-7-1,5 4 1,-3-2 17,3 3 0,-8-14 0,5 9 14,1 0 0,-8-5 0,5 12 1,-5-3 1,-1 4 0,-1 1-29,-5 1 1,2 3-1,-7 6-48,-4 0 0,0 0 0,0 3 24,3 3 0,5-3 6,7 10 17,0-10 0,1 7 0,5-6 1,6 2 1,3 0 0,3-6 1,-1 0 0,0 0 1,1 0 16,-1 0 0,1-3 0,-1 0 10,2-3 1,-3-3 0,1 6-19,2-2 1,-3-1 0,2 4 0,0-3 45,0-1 0,-2 0-9,2 6 0,0 0 39,-1 0-45,-7 0 0,-3 3-15,-7 3 0,0-3 0,0 10 0,0 0 6,0 3 0,-1-1 0,-4-1 0,-1-3 13,4 3 0,-6 0 1,2 5-7,1-2 0,4 0 0,1 0-46,0 2 1,0-8-79,0 0 0,8 0 0,4 0-83,2-5 1,5-4 0,-3-2-443,1 0 1,2-2 607,-2-4 0,9-4 0,1-7 0</inkml:trace>
  <inkml:trace contextRef="#ctx0" brushRef="#br0" timeOffset="2108">2271 1 7569,'17'9'0,"1"-1"-69,0 0 1,-2-4 36,2 8 1,0-7-1,0 5 1,-3 0 0,-2-1-1,-1 3 55,2-2 0,0 5 0,5-3 0,-5 5-4,-2 7 0,2-6 0,-7 8 82,4 0-60,-7-7 1,10 12-1,-9-5 1,-2 1 4,0 4 0,-3 2 0,0 0 0,0-2 2,0-1 1,0-1 0,-3 3-1,0 0 17,-2-3 0,-9-2 0,3 4 0,0-2 9,0 2 1,-1-4 0,-4 0 0,2 1-11,3-1 0,0 0 1,-7 2-1,3-4-35,3 1 1,-1-7-1,4 5 1,1-5 4,1-1 0,-5-1 1,5 0-1,-1 2 19,1-3 0,-2-4 1,6-1 69,-3 3-4,0-6 34,-2 8-188,7-7 1,-9 1-511,3-4-235,6-5 1,-15-1 779,5 0 0,-6 0 0,0 0 0</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3.621"/>
    </inkml:context>
    <inkml:brush xml:id="br0">
      <inkml:brushProperty name="width" value="0.08571" units="cm"/>
      <inkml:brushProperty name="height" value="0.08571" units="cm"/>
    </inkml:brush>
  </inkml:definitions>
  <inkml:trace contextRef="#ctx0" brushRef="#br0">193 36 7569,'-10'0'-764,"0"0"537,5 0 205,3 0 1,-14 0-1,4 0 174,-3 0-82,5 0-1,-5 0 188,13 0-130,-14 0-47,7 0-21,-1 0 0,0 6 60,4-1-124,4 9 1,-7-4 126,3 7-55,4-7-33,-6 5 0,6-5 11,-4 8 0,4-7 1,-3 1 83,3 1-78,2 3 1,0 1-64,0 1 1,2-7-1,3-1-48,7-2 1,-2 5 0,1-9 0,3 0-124,2-2 1,1-2 0,0 0-1,1 0-58,-1 0 0,7 0 0,-1 0 1,-2-2 240,-1-4 0,5-3 0,2-9 0</inkml:trace>
  <inkml:trace contextRef="#ctx0" brushRef="#br0" timeOffset="379">542 71 7474,'-17'0'-167,"5"0"1,2 2 0,1 1 265,-1 3 1,-2 2-1,-3-2 12,3 6 1,-2-3 0,9 3-75,1 1 0,0 3 0,0 1-46,-2 1 0,2-3 1,8-1-1,4-4-16,2-3 0,-5-1 0,7-4 1,2 2-14,1 2 0,9 0 1,-1-6-1,-2 0 37,-1 0 0,-3-6 1,0 0-1,1 0-10,-1-1 0,-1 3 0,-2-8 10,-3-2 0,-5 1 0,4-1 0,-3 3 1,-3-3 0,-2-1 0,-4-3-25,-4 1 1,3 5 0,-9 2 0,-2 1-25,-1-1 1,-3 6-1,1-2 1,-1 4-80,1 2 1,-6 0 0,-1 0-409,3 0 536,9 0 0,-3 8 0,5 2 0</inkml:trace>
  <inkml:trace contextRef="#ctx0" brushRef="#br0" timeOffset="1135">787 106 7569,'17'0'-521,"1"0"413,-1 0 0,-2 2 41,-3 3 137,-4-3 1,-8 14-7,0-5 0,0 5 0,0 1-70,0 1 1,0-6 0,0-1-6,0 3 0,0-5-2,0 3 0,0-6-35,0 7 35,0-11 0,0 4-18,0-12 0,3-1 1,0-7-9,3 2 0,5 1 1,-3-5-1,0 3 11,-1 1 1,5 6 0,-4-3-1,2 1 10,3 4 1,-2-4 0,0 2 0,0 1 45,-1-3 1,5 6-1,-3-4 9,4 4 1,1 2 0,1 0-19,-1 0 1,0 0 0,1 0 11,-1 0 0,-5 6 1,0 2-3,1 1 0,-3 1 0,0 4 1,-1-5-2,1-1 0,-6 6-34,2-3 0,-4 5 2,-2 1 0,-2-7 0,-4-4 0,-6-4 1,4 5 29,-5-3 1,7 2-24,-6-6 0,9-2 1,-3-4-60,4-5 0,2 1 0,2 0-19,4 3 1,3-7 0,10 4 52,-3 1 1,-4-7 0,-1 6-1,3-1 33,2-1 1,1 6 0,1-5 13,0-3 1,-2 4 0,2 1 59,0 1 1,-7 2 0,1 6 77,1 0 0,-3 0-71,2 0 0,-1 8-32,7 4 0,-2 3 0,-5 3-44,-5-1 0,1-5 0,-1-1-288,-2 3 0,-2 1-176,-2 3 0,0-7 448,0 1 0,0-8 0,8 4 0,2-8 0</inkml:trace>
  <inkml:trace contextRef="#ctx0" brushRef="#br0" timeOffset="1734">1765 123 7569,'17'0'-364,"2"0"140,-3 0 0,-4 0 0,-1 0 1,3 0 235,1 0 1,3 0-1,-3-2 1,0-2 19,-4-2 0,0-1 0,7 3 0,0-4 41,-1-2 1,0 4-46,1-5-45,-9-1 11,-1-5 1,-14 5-1,-2 2 16,-1 3 0,-3 1 0,-5 6 1,0 0 1,-1 0-1,0 0 1,1 0-11,0 0 1,-7 2 0,2 2 0,-1 1-4,4-1 1,3 4 0,-4 0 14,-4 2 0,4-1 0,-3 5 0,7-3 68,3 3 0,6-4 1,4 1-1,0 3-26,-3 2 1,0-5 0,6 1-4,0 1 0,6 3 0,1-1 0,1-1 12,0-2 0,4-7 1,-5 5-1,3 0-8,4 1 1,-5-9-1,3 4 1,2-1 47,1 0 1,4-3-1,-3 4-48,1-4 0,2-2 0,-3 0-60,2 0 0,0 0 0,-1 0 0,-2-2 1,-2-4 1,1 4 0,-2-3-39,4 2 0,-5 1-112,1-4-27,0 5 0,-1-7-456,1 8-80,-8 0 120,3 0 596,-7 0 0,0 8 0,0 1 0</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12.129"/>
    </inkml:context>
    <inkml:brush xml:id="br0">
      <inkml:brushProperty name="width" value="0.08571" units="cm"/>
      <inkml:brushProperty name="height" value="0.08571" units="cm"/>
    </inkml:brush>
  </inkml:definitions>
  <inkml:trace contextRef="#ctx0" brushRef="#br0">18 52 7621,'-9'2'328,"3"4"-247,4 6 0,2 3 0,0 3 0,0-1-209,0 1 0,0-1 0,2 1-242,4-1 1,-4 1-409,3-1 262,-3 1 516,-2-10 0,0 1 0,0-9 0</inkml:trace>
  <inkml:trace contextRef="#ctx0" brushRef="#br0" timeOffset="1123">264 52 6256,'-10'0'783,"0"0"-668,5 0-125,3 0 50,-6 0 1,6 0 26,-4 0 1,4-1-15,-4-5-95,4 4 1,4-6-10,4 8 0,-2-6 0,8 0 21,1 2 0,3 3 21,1 1 1,-5 0 8,0 0 0,-3 1 0,4 3 29,-1 2 1,-6 2 0,4-2-12,-2 5 1,3-1 0,-5 2-1,-1-1-21,4-1 1,-7 5-1,4-3-11,-4 4 1,-2 1-1,0 1-31,0-1 0,0 1 6,0-1 1,0-5 0,-2-4 112,-4 1 33,4-3-82,-7-6 1,9-2-47,0-5 1,0-1-28,0-10 0,0 6 9,0 1 0,0-1 0,0-5 9,0-1 1,3 7 0,3-1 8,5-2 0,-3 5 1,0-3-1,0 0 2,3 3 1,-1-1 0,2 4 1,1-5 0,3 3 0,1 0 12,1 0 1,-1 6 0,1-5-7,-1-1 1,1 6 0,0-4 37,-1 4 1,7 2 0,-1 0-22,-2 0 1,-1 0 0,-5 2 71,-3 4 0,2-2 0,-8 5 0,3 1-48,-1 0 1,4 1-40,-8 7 1,2-1 8,-6 1 0,0-1 1,0 1-77,0-1 0,-6-5 0,-1-2-210,-2-3 1,3 5 285,-6-6 0,9 7 0,-6-3 0</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09.842"/>
    </inkml:context>
    <inkml:brush xml:id="br0">
      <inkml:brushProperty name="width" value="0.08571" units="cm"/>
      <inkml:brushProperty name="height" value="0.08571" units="cm"/>
    </inkml:brush>
  </inkml:definitions>
  <inkml:trace contextRef="#ctx0" brushRef="#br0">315 193 6275,'10'0'216,"5"-8"0,-15 6-159,0-3 1,-1 3 0,-11 2 11,-2 0 0,-1 0 0,-3 0-15,1 0 1,-6 0 0,-1 0 0,3 0-32,2 0 1,1 0-1,1 2 1,-3 1 5,-3 3 1,3 8-1,-3-2-30,4 3 1,7-3-1,2-1 6,3 3 1,1 1-1,6 3 13,0-1 0,0 1 0,2-1-3,4 1 0,3-7 0,9-1-31,-1-2 1,1-2 0,-1-6-66,1 0 1,-1 0 0,1 0 39,-1 0 1,1-8 0,-1-4-46,0-3 0,-1-3 0,-2 1 0,-5-1 38,-1 1 1,-2-1-1,-4 1 90,4-1 1,-4 7 29,3-1-50,-3 1 1,0 1-17,4 4 1,-4 6 0,6 4 0,-2 4-7,-1 1 0,1-3 0,-4 4 0,2 0-49,2-1 0,2-3 0,-4 6 0,3-1-72,3-1 1,0 0 0,3-6 0,-1 2 6,1-3 1,3-1 113,1-2 0,9 8 0,1 2 0</inkml:trace>
  <inkml:trace contextRef="#ctx0" brushRef="#br0" timeOffset="635">892 71 7137,'-10'-8'-971,"-4"4"855,8-7 156,-7 7 1,9-10 0,-8 8 33,-1 2 0,-3-3 1,-1 1 70,-1 2 0,1 2 1,0 4-111,-1 4 1,0-2 0,1 5 0,1 1-30,5 0 0,-3 1-33,8 7 1,1-1 33,5 1 0,2-3 0,1-1 1,5-4-15,2-3 0,2-1 1,5-6-1,0 0-11,1 0 1,0 0-1,-1 0 1,0 0-11,1 0 1,-1 0-1,-1-2-30,-4-4 0,3 3 0,-3-9 48,3-2 1,-3 1 0,-3-1 39,-1 2 0,-2 7 143,-6-7 0,0 8-101,0-4-37,0 8 0,7 8 1,-2 4-5,-1 3 1,-3 3-1,-1-1 1,0 1-38,0-1 1,0 6 0,3 1 0,0-3 22,3-2 0,0-1 0,-6 1 0,0 3 17,0 1 0,0 0 0,0-5 0,-2-1 34,-4 1 1,2 7-30,-7 4 1,1-4-1,-2-1 1,5-7-2,-1-5 0,-2 3-16,-6-3 1,-3-3-1,2 1-33,-1-2 1,1-2 0,-1-6 0,1 0-34,0 0 1,-1-2 0,0-2-116,1-2 1,7-2 0,3 3-42,-1-7 1,6-4 0,-4-1 0,6-1-105,6 1 0,4 0 304,7-1 0,8 1 0,3-1 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08.592"/>
    </inkml:context>
    <inkml:brush xml:id="br0">
      <inkml:brushProperty name="width" value="0.08571" units="cm"/>
      <inkml:brushProperty name="height" value="0.08571" units="cm"/>
    </inkml:brush>
  </inkml:definitions>
  <inkml:trace contextRef="#ctx0" brushRef="#br0">227 489 7569,'-5'-12'-153,"-1"1"1,1-1-125,5-5 0,0 5 0,0 0 0,0-1 0,1-3 140,5-1 137,-4-1 0,13-7 0,-5-2 0</inkml:trace>
  <inkml:trace contextRef="#ctx0" brushRef="#br0" timeOffset="531">297 210 5914,'6'-18'-58,"0"1"1,0 5 0,-4 0 57,3-1 0,-3 3 0,4-2 0,-4 7 117,-2-7 0,0 6-50,0-5 58,0 7 0,0-6-30,0 4 0,0 2-55,0-7 1,2 7 0,2-4 18,2 0 1,0 4 81,-6-7-237,0 7 181,0-4 0,-8 10 33,-4 4 0,3 3 0,-1 9 1,0-1-96,0 1 0,5 1 1,-5 3-1,0 3 23,1 2 1,3-4 0,-6 6 0,0 2 0,3 2 1,-5 2-1,6 2 1,-1 2-13,-5 2 0,4 5 0,-1-3 0,-1 0-15,2-1 1,-5 5 0,5-4 0,-1-1 14,-1 1 0,6-2 1,-4-5-1,1-2-13,-1 1 0,4-1 0,-4-4 0,3-3 20,3-2 0,0 4 1,0-6-1,-2-1 9,2-3 0,2 0 0,2-3-109,0 2 1,0-7-674,0 2 513,0-10 0,6 3 0,2-12 0,0-6 218,-1-3 0,15-11 0,-3-1 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22.972"/>
    </inkml:context>
    <inkml:brush xml:id="br0">
      <inkml:brushProperty name="width" value="0.08571" units="cm"/>
      <inkml:brushProperty name="height" value="0.08571" units="cm"/>
    </inkml:brush>
  </inkml:definitions>
  <inkml:trace contextRef="#ctx0" brushRef="#br0">0 18 7569,'10'0'-347,"-2"0"400,-8 0 57,0 0 0,6-2 1,1-2-4,3-2 1,-4 1-44,5 5 0,1 0-321,6 0 1,-1 0 0,1 0 15,-1 0 0,-5 0-433,-1 0 674,1 0 0,5 0 0,-8 0 0,0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448"/>
    </inkml:context>
    <inkml:brush xml:id="br0">
      <inkml:brushProperty name="width" value="0.08571" units="cm"/>
      <inkml:brushProperty name="height" value="0.08571" units="cm"/>
      <inkml:brushProperty name="color" value="#5B2D90"/>
    </inkml:brush>
  </inkml:definitions>
  <inkml:trace contextRef="#ctx0" brushRef="#br0">1 0 7345,'0'18'-24,"0"-1"0,2 0 0,2 1 0,4-1 0,-1 1 30,1-1 0,-2 1 0,-4-1 0,2 1-75,2-1 0,-1 1 0,-5-1-124,0 1 1,6-7-162,0 1 1,0-6 353,-6 5 0,-8-7 0,-2 4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5.819"/>
    </inkml:context>
    <inkml:brush xml:id="br0">
      <inkml:brushProperty name="width" value="0.08571" units="cm"/>
      <inkml:brushProperty name="height" value="0.08571" units="cm"/>
      <inkml:brushProperty name="color" value="#008C3A"/>
    </inkml:brush>
  </inkml:definitions>
  <inkml:trace contextRef="#ctx0" brushRef="#br0">1 35 7569,'10'-8'777,"-5"-3"-1237,-3 3-54,6 0 1,-6 10 513,4 4 0,4 4 0,-1 7 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23.285"/>
    </inkml:context>
    <inkml:brush xml:id="br0">
      <inkml:brushProperty name="width" value="0.08571" units="cm"/>
      <inkml:brushProperty name="height" value="0.08571" units="cm"/>
    </inkml:brush>
  </inkml:definitions>
  <inkml:trace contextRef="#ctx0" brushRef="#br0">0 0 7569,'8'10'-64,"-4"-2"-81,7-8 0,-5 0 214,6 0 1,-1-6-1,7 0-17,-1 2 1,1 2-171,-1 2 0,1 0 0,-1 0 118,1 0 0,7 0 0,2 0 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24.110"/>
    </inkml:context>
    <inkml:brush xml:id="br0">
      <inkml:brushProperty name="width" value="0.08571" units="cm"/>
      <inkml:brushProperty name="height" value="0.08571" units="cm"/>
    </inkml:brush>
  </inkml:definitions>
  <inkml:trace contextRef="#ctx0" brushRef="#br0">0 18 7079,'0'-10'90,"0"2"0,0 10-29,0 4 1,0 4 0,0 7 0,0 1-47,0-1 0,0 3 0,0 1 1,0 2-39,0-1 0,0-3 0,2-2 0,2 2-41,2-3 0,0 2 1,-6 0 60,0-1 1,0 0 2,0 1 0,7-1 0,2 1 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28.299"/>
    </inkml:context>
    <inkml:brush xml:id="br0">
      <inkml:brushProperty name="width" value="0.08571" units="cm"/>
      <inkml:brushProperty name="height" value="0.08571" units="cm"/>
    </inkml:brush>
  </inkml:definitions>
  <inkml:trace contextRef="#ctx0" brushRef="#br0">1 18 7273,'8'-9'-820,"-6"1"1060,5 8 44,-7 0 112,0 0-326,0 8 1,0 1 0,0 9-34,0-1 0,0 1 1,0-1-1,0 1-21,0-1 0,0 1 1,0-1-34,0 1 1,0-1-1,0 0 1,2 1-150,4-1 1,-4-5 0,4 0-185,-4 1 0,-2 3-142,0 1 492,8 1 0,-6-1 0,5 1 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30.206"/>
    </inkml:context>
    <inkml:brush xml:id="br0">
      <inkml:brushProperty name="width" value="0.08571" units="cm"/>
      <inkml:brushProperty name="height" value="0.08571" units="cm"/>
    </inkml:brush>
  </inkml:definitions>
  <inkml:trace contextRef="#ctx0" brushRef="#br0">53 176 7569,'0'8'-267,"2"1"1,3-7 185,7 4 1,-2-4 0,1 4 95,3-4 0,2-2 0,1 0-17,0 0 1,1-2 0,-1-2 0,2-2 1,-3 2 1,-4-1-1,0 2 19,1-3 0,3-7 8,1 1 0,-6 3-22,-6-3 1,-3 0 1,-2-5 0,0-1 0,-2 3-43,-3 3 1,2-3-1,-5 5 39,0 0 1,6 1 0,-5 5 27,-1-2 1,5 0 0,-9 6-35,-1 0 1,2 0-1,0 0 3,-3 0 0,-2 0 1,-1 0-1,-1 0 22,1 0 1,5 6 0,1 2 0,-3-1-8,-1 1 0,3 4 0,2-4 0,1 1-5,-1 5 1,6-5 0,-2 3 24,4 2 0,-4 1 1,1 3-1,1-1-14,2 1 1,2-1 0,0 1 0,0-1 10,0 0 1,-6-5 0,0 0 0,2 1 9,2 3 1,2-4 0,0-1 9,0 3 0,6 1-29,0 3 1,2-4 0,-4 0 0,3-3 3,3-4 0,-4 0 1,6-2-27,1 1 0,-3 0 0,1-4-10,3 3 1,7-4 0,4 6-5,-5-6 1,-1-1 0,0 0 9,-3 0 0,2 0 0,0 0 2,-1 0 0,-1-1 1,-3-4 4,-1-1 1,-1 2 13,7 4 0,-7 0-13,2 0 0,-10-3-80,3-3 0,4 4-21,2-4 1,-4 3-1,-2-1-614,2-2 53,-6 0 657,7 6 0,-2-7 0,2-4 0</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28.756"/>
    </inkml:context>
    <inkml:brush xml:id="br0">
      <inkml:brushProperty name="width" value="0.08571" units="cm"/>
      <inkml:brushProperty name="height" value="0.08571" units="cm"/>
    </inkml:brush>
  </inkml:definitions>
  <inkml:trace contextRef="#ctx0" brushRef="#br0">1 297 6593,'10'-8'143,"5"6"0,-5-5 1,7 5-1,1-2-85,-1-2 0,1 0 1,-1 6-1,2 0-16,5 0 1,-3 0 0,8 0 0,0-2-27,-1-4 0,3 4 1,-6-3-1,0 3 1,0 2 0,6 0 1,-4 0-1,3 0-119,-1 0 0,-8 0 0,4 0 0,-1 0-114,-1 0 1,0-2 0,-5-2-464,-1-2 679,-7 0 0,-3-2 0,-7-1 0</inkml:trace>
  <inkml:trace contextRef="#ctx0" brushRef="#br0" timeOffset="455">350 0 6490,'0'18'104,"0"-7"0,0 1-69,0 1 0,0-3 0,0 2 0,0 1 3,0 3 1,2 1 0,2 1 5,2-1 0,0 1 1,-6-1-1,0 1-4,0-1 1,0 6 0,0 1 0,0-3-5,0-2 1,0 5 0,0-1 0,0-2-25,0-1 1,0-3-1,0 1 1,0-1-34,0 1 1,0-1 0,0 2-27,0-3 1,2 0 0,1-3-62,3-1 1,0-6 0,-4 3-494,4-1 601,-4-2 0,13-6 0,-5 0 0</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39:25.918"/>
    </inkml:context>
    <inkml:brush xml:id="br0">
      <inkml:brushProperty name="width" value="0.08571" units="cm"/>
      <inkml:brushProperty name="height" value="0.08571" units="cm"/>
    </inkml:brush>
  </inkml:definitions>
  <inkml:trace contextRef="#ctx0" brushRef="#br0">1 594 7569,'0'-11'-542,"0"4"1,2 6 516,4-5 1,3 4 0,9-4 104,-1 4 1,-5 2-1,0 0-40,1 0 0,3 0 1,1 0-1,1 0-25,-1 0 1,1 0 0,-1 0 0,0 0-25,1 0 1,-1 0-1,1 0 1,-1 0 12,1 0 0,-1 0 1,1 0-1,1 0 24,4 0 0,-3 0 0,5 0 1,-2 0-16,1 0 0,5 0 0,-4 0 0,0 0-9,0 0 0,6 0 0,-3 2 0,1 1-7,0 3 1,-6 0-1,6-6 1,2 0-17,2 0 1,2 0 0,0 0 0,-2 0-3,-4 0 1,4 0 0,-4 0 0,4 0 1,2 0 0,0 0 0,0 0 0,0 0 11,0 0 1,6 0-1,-1 0 1,-1 0 10,-2 0 0,4-6 0,0 0 1,-3 3-3,-1 1 1,-2 2-1,2 0 1,2 0-1,2 0 0,-1-2 1,-5-2-1,2-2 4,4 3 0,-2 1 0,5 2 0,1 0-4,0 0 1,-1 0-1,5 0 1,-5 0-1,-1 0 0,4 0 1,-7 0-1,-1 0-4,-2 0 0,-2 0 1,0 0-1,0 0-1,0 0 1,0 0 0,-2 0-1,-2 0 2,-2 0 0,-2 0 1,4 0-1,-2 0 2,2 0 0,2 0 0,2 0 0,0 0-1,0 0 1,-2 0 0,-2 0 0,-2 0 17,2 0 1,2 0 0,2 0 0,0 0 20,0 0 1,0 0 0,-2 0 4,-4 0-25,4 0-7,-6 0-39,8 0 39,0 0-4,0 0 1,6 0 0,-1 0 11,-1 0-8,6 0-15,-8 0 14,5 0-3,1 0 97,-6 0-93,6 0 1,-1 0 13,-5 0 1,6 0 28,-8 0-42,0 0 0,6 0 18,-1 0 0,7 0 1,-4 2-1,-1 1 14,1 3 0,5 0 0,-3-6-4,0 0 1,3 0 12,-7 0-161,0 0-1,1 0 125,-12 0 3,18 0-117,-27 0 107,20 0-1,-14 0 1,8-9-35,0 8 31,0-6-17,0 7 92,8 0-85,-6 0 5,5 0-8,1 0 88,-6-8-74,13 5-1,-13-4 1,8 7 98,-4 0-89,3 0-5,1 0 192,-2 0-176,-9 0-4,1 0 28,8 0 0,-12 0 59,4 0-61,4 0-61,-2 0 49,5 0 7,-7 0-6,0 0 20,8 0-7,-6 0 17,6 0-136,-9 0 1,3 0 80,4 0 0,-4 0 1,4 0-1,-4 0 25,-3 0 0,-4 0 0,-1 0 0,2 0 20,2 0 1,2 0 0,0 0-1,-2 0 6,-4 0 1,4-6 0,-4 0 0,4 3-38,2 1 1,-2 2-1,-2 0 1,-2 0-41,2 0 0,-4 0 1,2 0-1,0-2 22,-2-4 1,-1 4 0,-9-4-109,1 4 37,-1 2 0,1 0-368,-1 0 431,0 0 0,-7 0 0,-2 0 0</inkml:trace>
  <inkml:trace contextRef="#ctx0" brushRef="#br0" timeOffset="1308">6795 489 6549,'7'-10'33,"-5"3"0,14 7 1,-5 0-31,5 0 1,1 0-1,1-2 2,-1-4 0,1 4 1,1-4-1,3 2 10,1-1 0,2 3 0,-4-6 0,5 2 7,1 0 0,2 0 0,6 4 0,0-1 5,0-3 0,2 0 0,3 6 0,5 0-31,0 0 0,5-2 1,-5-2 0,-1-3 1,7 1 0,-7 6 0,3 0 0,-1 0 6,3 0 0,-4 0 0,1 0 0,3 0-21,1 0 1,3 0 0,-1 0 0,0 0 0,1-7 0,-3 6 0,-1-5 0,-3 4-8,3 2 1,-7-2 0,1-2 0,-4-2 8,-4 2 0,10 3 0,-11-1 1,3-2 17,0-2 1,4-1 0,0 7 0,-3 0 0,-1 0 0,-2 0 0,0 0 0,0 0 0,0 0 1,6 0 0,0 0 0,-3 0 1,-1 0 1,4-1 0,0-4 0,0 0-3,1 2 1,-3 1 0,8 2-1,-1 0 3,-1 0 0,3 0 1,-5 0-1,0 0 13,-1 0 0,5 0 0,-4 0 1,-1 0 19,1 0 0,0 0 0,-4 0 0,1 0-26,-1 0 1,0 0 0,0 0-1,1 0 3,-1 0 0,0 0 0,0 0 0,2 0-23,-3 0 1,5 0 0,-2 0-1,0 0 1,1 0 1,-5 0-1,4 0 1,-4 0-1,-2 0 1,0 0-1,0 0 7,0 0 1,-1 0 18,1 0 1,0 0 103,0 0 0,-6 0-105,0 0 50,-7 0-53,11 0 13,-6 0-11,0 0 15,6 0 1,-12 0 22,9 0-43,-1 0 21,-2 0-4,6 0 17,-14 7 0,14-5-14,-13 5-2,5-7-7,-8 0-143,9 0 62,-15 0 0,12 3 84,-11 3-7,-4-4-13,7 6 1,-11-8-694,8 0 325,-8 7 360,4-5 0,-8 6 0,0-8 0</inkml:trace>
  <inkml:trace contextRef="#ctx0" brushRef="#br0" timeOffset="6305">2603 1031 7569,'-10'0'-1593,"-3"2"1479,7 3 0,-8-4 114,3 6 0,1-6 0,0 2 51,3 3 38,-7-4-55,4 5 1,-1-5 101,-1 3 82,8-3 42,-4 7 95,8-9-34,0 0 0,8 0-273,4 0 1,-3 0 0,3 0-29,2 0 0,1-6 0,3 0 0,-1 2 2,1 2 1,-1 2 0,1 0 0,-1-1-36,0-5 0,1 4 0,-1-4 1,1 3 4,-1 3 0,-5 0 0,0 0 15,1 0 1,3 0-106,1 0 0,1 0-411,-1 0 94,-7 0 0,-2 3 415,-8 3 0,7-4 0,-5 5 0,6-7 0</inkml:trace>
  <inkml:trace contextRef="#ctx0" brushRef="#br0" timeOffset="10533">6690 1153 7530,'9'0'-280,"-1"0"0,-8 2 280,0 4 0,0-5 0,0 6 0</inkml:trace>
  <inkml:trace contextRef="#ctx0" brushRef="#br0" timeOffset="9263">5782 925 7569,'9'0'-1071,"1"0"1149,-4 0 1,-4 3 0,4 3-2,-4 4 0,-2 1 0,0 1 0,0 1-17,0 2 0,0 3 0,0 2 1,0 0-18,0 4 0,0 1 0,0-4 0,0 3-23,0-3 0,0 5 0,0-4 0,0 0-19,0-2 1,0-4 0,0 2 0,0 0-113,0 0 1,0-2-1,0 1-279,0 2 0,0-3-121,0 2 511,0-7 0,0-4 0,0-7 0,0 0 0</inkml:trace>
  <inkml:trace contextRef="#ctx0" brushRef="#br0" timeOffset="9872">5747 961 7569,'0'-11'-330,"0"-3"1,7 12-1,3-7 380,0 1 0,5 7 1,-3-5-11,4 4 0,1-1 1,2 1-1,3-4-10,1 1 1,2 4 0,-3 1 0,1 0-18,-2 0 0,4 0 0,-1 0-15,-3 0 0,-2 0 3,-1 0 16,-8 7 1,-5 0-1,-10 5 1,-5-4-10,0 1 0,-5-7 0,1 3 0,-3-2-7,-1 3 1,-9-3 0,10 3-3,-3-4 1,7 4 19,1-1-44,8 0 17,-4-5 1,10 0 0,4 0 0,6 0 20,3 0 1,-3 0-1,0 0 1,1 0 9,3 0 1,1 0 0,1 0 15,-1 0 1,0 3-18,1 3 1,-1-3-23,1 9 0,-6-6 1,-3 6-12,-1 2 1,-2-6 6,-6 4 1,0 0 0,0 6 0,-2-3 4,-4-3 0,2 1 1,-6-5-1,1-1 17,-1 2 0,0-1 0,-3-5 1,1 3 2,-1-2 0,-3-3 1,-1 1-82,-1 4 0,6-3 0,1 3-208,-3-5 1,-1-1 10,-3 0 1,9-1 256,3-5 0,4-5 0,10 3 0,1 0 0</inkml:trace>
  <inkml:trace contextRef="#ctx0" brushRef="#br0" timeOffset="10251">6306 1117 6903,'7'18'118,"-5"-6"0,4-1-111,-4 2 1,-2 3 0,0 2 0,0-1-45,0 0 0,0 2 1,0-3-36,0 2 0,0 0 0,-2-3 0,-2-2-256,-2-1 1,1-6 327,5 5 0,0 2 0,0 3 0</inkml:trace>
  <inkml:trace contextRef="#ctx0" brushRef="#br0" timeOffset="8563">4908 1099 7449,'12'0'-422,"0"0"1,-1 3 448,7 3 0,-1-4 0,1 4 6,-1-5 1,1-1 0,-1 0 0,1 0-25,-1 0 1,0 0 0,3 0-52,3 0 0,-3 0 0,3 0 0,-4 0-154,-1 0 0,-1 0-229,1 0 425,-1 0 0,-7-7 0,-2-4 0</inkml:trace>
  <inkml:trace contextRef="#ctx0" brushRef="#br0" timeOffset="8888">5031 961 6296,'9'7'194,"-3"5"1,-4-3-1,0 3 1,2 1-128,2 4 0,0-1 0,-6 2 0,0 0-13,0-2 0,1 2 1,3 0-1,2 0-141,-2-2 0,-2 2 1,-2 0-34,0-1 0,6 0-67,0 2 1,1-5 186,-1-2 0,4 3 0,7-4 0</inkml:trace>
  <inkml:trace contextRef="#ctx0" brushRef="#br0" timeOffset="6780">3756 750 7489,'-12'-6'-332,"0"2"1,7-2 346,-7 6 0,0 0 0,-5 0 32,-1 0 1,1 0 0,-1 0 0,1 2 3,0 4 0,-1-4 1,1 10-18,-1 2 1,-3 2 0,1 4-1,5 1-2,-1 2 0,1-1 1,-1-2-1,3 2 4,1 0 0,8 9 0,-2-6 0,4 2-42,2 4 1,0-4 0,0 0 0,0 0 27,0 0 1,0-4 0,2 4-1,4-2-104,6-2 1,1-5 0,3-2 0,-1-3-17,5 0 1,1-4-1,-1 2 1,1-3-105,2 1 0,6-7 1,-3 4 201,1-6 0,2 0 0,6 0 0</inkml:trace>
  <inkml:trace contextRef="#ctx0" brushRef="#br0" timeOffset="7101">3965 943 6702,'0'18'184,"0"1"1,0 2-150,0 3 1,0 1 0,0-4-1,0 3-35,0-3 1,6 4-1,0-2 1,-2 0-4,-2 3 1,0-7 0,2 5 0,1-6-75,-1 0 0,-2 0 0,-2 0 1,0-2-90,0 1 0,0 2-110,0-3-5,0 2 281,0 0 0,-8-17 0,-1-2 0</inkml:trace>
  <inkml:trace contextRef="#ctx0" brushRef="#br0" timeOffset="7701">3930 995 7425,'-7'-9'-303,"5"0"0,-6 7 244,8-4 0,8 4 0,3-9 75,5 4 1,1 1 0,1 6 0,-1-2 37,1-3 0,-1 3 1,1-4-1,-1 3-46,1 3 0,-1 0 0,0 0 0,1 0-39,-1 0 0,1 0-1,-1 0 16,1 0 6,-8 9 1,-5-2 0,-9 7 7,-1-2 0,-9-10 1,2 6-1,-3-2 2,-3 0 0,1 3 0,-1-6-26,1 3 0,5 0-80,1-6 91,7 0 0,-2 0 0,10 1 21,2 5 1,7-4 0,-1 4 4,3-3 0,3-3 0,-1 0 1,1 0 3,-1 0 1,-5 4-1,0 2-5,1-1 0,1-1 0,-1-1-22,-1 3 1,-8 2 19,2-3 0,-4 6 73,-2 5 1,-2-4-48,-4 0 1,-4-6 0,-7 3-21,-1 0 0,7-3 0,-1-6-10,-2 0 1,-1 0 0,-3 0-91,1 0 1,-1 0-97,1 0 1,5 0-48,1 0 1,7-3 228,-2-3 0,4-3 0,2-9 0</inkml:trace>
  <inkml:trace contextRef="#ctx0" brushRef="#br0" timeOffset="8150">4454 1117 7236,'-17'0'-307,"1"2"327,5 4 1,-5 1 0,6 8 0,1-4 27,3 2 0,4-3 1,2 3-17,0 0 1,0 2 0,2 2-83,4 2 1,-2-8-1,7-2 28,3-1 1,1 3-1,3-5 5,-1-1 0,1-3 0,-1-2 0,1 0 7,-1 0 1,-1-2-1,-3-3 1,-1-2-6,1-3 0,-3-2 0,0-4 6,-2-3 0,-3 2 0,-5 0-48,0-1 1,-7 0 0,-5 4 0,-3 1 1,-3 0-1,1 6 1,-1-1-22,1-1 1,-1 3 0,1 6-39,-1 0 1,1 0 114,-1 0 0,9 0 0,1 0 0</inkml:trace>
  <inkml:trace contextRef="#ctx0" brushRef="#br0" timeOffset="14922">7423 961 7012,'0'-18'-613,"0"6"706,0 0 0,-8 9-42,-3-3 1,-5 4-33,-1 2 0,-1 0 0,1 0-14,-1 0 1,1 0-1,0 2 1,-1 2 10,1 1 0,-1 7 0,1-5 0,-1 2 59,1-1 1,-1 5 0,3-1-33,3 3 0,-1-3 0,7 0-36,2 2 0,2 0 0,4 4 16,4 0 1,-2-6-1,7-3-6,3-2 0,1 5 0,3-6-25,-1-3 1,1 0 0,-1-3-17,1 0 1,-1-3 0,1 0 0,-3-4-24,-3-4 0,1 5 1,-5-2-1,0-3-11,0 2 1,-1-3 0,-3-6 3,2 2 1,0 4 126,-6 0 71,0 0 112,0 3-183,0 0 0,0 12-78,0 3 0,2 2 0,2 5 47,1-1 0,9 0-218,-2 4 1,3-4-1,3-2 1,-1-2-614,1-5 789,-1 0 0,8-3 0,2 0 0</inkml:trace>
  <inkml:trace contextRef="#ctx0" brushRef="#br0" timeOffset="15501">7860 977 7569,'10'-8'-593,"-3"7"1,-7-14 658,0 3 0,-2 2 0,-3-2 16,-7-2 1,2 7-1,-1 1 75,-3 5 1,-2 1-236,-1 0 116,0 0 1,-1 0-1,1 0 1,-1 0 6,1 0 1,1 1 0,3 4-1,1 2-168,-2 3 0,7-5 112,1 7 1,4 0 0,2 6-4,0-2 1,0-4-1,2-1 11,4-4 0,3-1 0,9-6-11,-1 0 1,1 0-1,-1 0 1,1 0-9,-1 0 1,1 0 0,-1-2 19,0-4 1,-5 2 2,0-8 0,-3 6 1,5-3-1,-4-1 46,-3 1 17,-1 4 81,-6-2-149,0 7 1,0 1 0,0 5 5,0 6 0,0 3 0,2 3-6,4 0 0,-4 0 0,4-2 0,-4 2 1,-2 0 1,0-2 0,0 2 10,0 0 1,-6 0 0,0-2 0,0 1 57,-1-5 0,3 3-46,-8-3 1,0-4 0,-5 3-26,-1-3 0,3-1 1,1-3-1,3 2-36,-3-3 1,4-1 0,-1-2-94,-3 0 0,-1-2 0,-3-4-105,1-4 1,7-1 0,4-1 238,4-1 0,-6-2 0,-1-3 0</inkml:trace>
  <inkml:trace contextRef="#ctx0" brushRef="#br0" timeOffset="16035">8122 943 7569,'17'0'-674,"-7"0"1,5 0 736,-3 0 0,4 0 0,1 0-22,1 0 0,-7-2 1,1-3 13,1 0 0,1-3 0,0 4-35,-3-1 1,-7-8-18,2 1 1,-4 1-10,-2 0 1,-2 5 0,-4-3-4,-6 1 0,3 3 0,-3 5 63,-1 0 0,-3 0 0,-1 0 1,-1 0 85,1 0 0,-1 0-116,1 0 0,5 5 0,2 3 0,1-1 0,1 4 4,0-3 0,-3 5 0,5 4-44,2 0 0,0-6 1,0 2-1,-2 0 22,2 2 0,2-3 1,4 0 74,4 1 0,-2-2-25,8-1 0,-1-4 0,7 5 10,-1-4 1,-5-1 0,0-6-15,1 0 1,3 0-1,1 0-91,1 0 1,-1 0-69,1 0 0,-7 0 1,-1-1-1,0-4-27,-1-1 134,-5 0 0,12-2 0,-7 0 0</inkml:trace>
  <inkml:trace contextRef="#ctx0" brushRef="#br0" timeOffset="16639">8890 977 7246,'18'6'51,"-1"0"0,1 0 0,-1-6 0,1 0 0,-1 0 12,0 0 1,1 0 0,-1 0 0,1 0-98,-1 0 1,1 0-1,-1 0 1,1 0-184,-1 0 1,1-1-183,-1-5-194,1 4 593,-1-7 0,-7 1 0,-10 7 0,-10-6 0</inkml:trace>
  <inkml:trace contextRef="#ctx0" brushRef="#br0" timeOffset="16955">9082 856 6770,'0'16'132,"0"3"1,0-7 0,0-1-117,0 3 0,0-6 0,0 5 1,0 0-27,0 2 0,0-3 1,0 0-41,0 1 34,0 4 0,-5-7 1,-1 2 6,2 2 1,2 2-761,2 0 219,0 2 550,0 0 0,8-9 0,1 0 0</inkml:trace>
  <inkml:trace contextRef="#ctx0" brushRef="#br0" timeOffset="17323">9624 680 7569,'11'0'-236,"1"0"1,-6 0-1,5 3 1,1 3 430,-2 6 0,0 3 0,-7 3 0,3-2-94,-2 3 0,4 4 1,-2 2-1,-2-1-59,-2 2 1,-2 4 0,0-5 0,0 0-111,0 0 1,0 4-1,0-4 1,0 1 18,0-1 0,0 0 0,0-4 0,0 3-35,0-3 0,0-2 0,0-1 0,0-1-24,0 0 0,0 2 0,-2-5 0,-2 0-186,-2-3 1,-2 2 293,2 5 0,4-10 0,-5 9 0,7-9 0</inkml:trace>
  <inkml:trace contextRef="#ctx0" brushRef="#br0" timeOffset="17938">9624 856 7243,'0'-17'-332,"0"-2"1,6 3 0,1 0 342,3 3 1,-4 1 0,5 5 0,3 4 69,2 0 0,1-3 1,1-1 30,-1-2 0,2 5 0,3-2 0,1 4-61,-2 2 1,-1-2 0,-3-2 0,1-1-40,-1 1 1,1 1 0,-1 3 14,1 0 1,-1 3-54,0 2 0,-7-1 1,-2 5-1,-2 2-47,0-1 1,-1-6-1,-5 8 70,0 2 1,-5-4-1,-3-1 1,0 2 3,0-3 1,-5-2 0,1 5 12,-3-3 1,-3 3-1,1-3 14,-1 1 0,7-4 1,-1 1-139,-2-6 3,7 8 0,1-5 100,12 3 1,3-4 0,9-2-7,-1 0 1,1 0 0,-1 0 23,1 0 0,-1 6 0,0 1 0,1 3 1,-6-7 0,-3 5-4,-1 1 1,0 0 6,-2 9 1,-4-2 50,3 2 0,-3 0 0,-4-3-7,-3-4 0,1 6 0,-8-8-38,-2 0 0,5 0 1,-1-8-1,0 4-63,1 1 0,-3-2-291,-5-4 15,-1 0 1,8-1-29,5-5 346,3 5 0,2-16 0,0 8 0</inkml:trace>
  <inkml:trace contextRef="#ctx0" brushRef="#br0" timeOffset="18514">10183 1083 7114,'0'9'-47,"-8"-2"0,6-8 134,-4-5 1,4 3-92,2-9 0,2 7 1,4-2-54,6 0 0,-3 5 83,3-4 0,0 3-34,5 3 0,-5 0 1,-3 3-36,-1 3 1,0 3 12,-2 9 1,-4-2 13,3 2 0,-3 0 1,-4-3-1,-1-1-78,-3-3 1,-2-5 0,2 7 90,-6 0 1,3-4 0,-3 1 9,-1-3 1,-3 5 17,-1-5 1,5 4 38,0-5-26,8-1 94,-3-5 0,14 0 110,5 0-216,4 0 1,-5 0 0,1 0 24,1 0 1,3 0-1,1 0-22,1 0 1,-1 0 0,1 0-57,-1 0 0,-1 3 1,-3 0-265,-1 3 1,-6 0-168,6-6 346,-9 0 0,7 0 0,-6-2 112,2-4 0,0 5 0,-6-8 0</inkml:trace>
  <inkml:trace contextRef="#ctx0" brushRef="#br0" timeOffset="18727">10619 1013 7323,'10'0'151,"0"6"-151,-5 0 0,-3 0 0,6-6 0</inkml:trace>
  <inkml:trace contextRef="#ctx0" brushRef="#br0" timeOffset="19488">10951 891 7110,'0'-13'-974,"2"5"1726,4-1-147,-4-5-444,5 13 0,-8-6-170,-5 7 0,4 7-45,-4 5 1,4 2-252,2 5 210,0-2 0,0 0 17,0 1 1,2-2 0,2-3-632,2-2 709,7-6 0,-11 2 0,6-7 0</inkml:trace>
  <inkml:trace contextRef="#ctx0" brushRef="#br0" timeOffset="19698">10934 734 5982,'0'16'0</inkml:trace>
  <inkml:trace contextRef="#ctx0" brushRef="#br0" timeOffset="20222">11265 856 7446,'-9'0'-611,"1"8"579,8 3 0,0-1 87,0 2 0,0-1-44,0 6 1,0 1-87,0 0-80,0-10 123,0 9 1,0-17 28,0 0 1,0-3-1,0-8-3,0-2 0,0 3 0,2-1 0,2 3 2,2-3 1,7 0 0,-3-6-42,0-2 1,5 8-1,-3 2 51,3 1 0,3 1 0,-1 3 41,1-2 1,-1-1 0,1 7 19,-1 0 0,0 2 1,1 3-1,-1 2-18,1 3 1,-3-4-1,-1 3 1,-2 2-45,1-3 1,-5-1-1,0 5-179,-1 1 0,-5-4-156,4 3 1,-4-7 329,-2 8 0,-8-1 0,-1 4 0</inkml:trace>
  <inkml:trace contextRef="#ctx0" brushRef="#br0" timeOffset="20521">11946 716 7569,'-17'-6'-71,"0"1"1,-1-2-39,1 7 1,5 0 0,2 3 0,1 2-1,-1 5 212,-4-1 1,5 8 0,-1-6 0,2 5-17,4 1 1,-4 1-1,3-2-96,1 3 0,2-2 0,4-1 0,2-3-54,1-1 0,9-8 1,-2 3-80,3 1 0,8-7 0,1 5 0,-3-4-51,-1-2 1,3 0 0,0 0 0,-2 0 192,-1 0 0,5-8 0,2-1 0</inkml:trace>
  <inkml:trace contextRef="#ctx0" brushRef="#br0" timeOffset="20844">12226 716 7569,'-8'-10'0,"4"2"0,-7 8-196,-3 0 196,6 0 1,-7 0 140,3 0 1,4 3 0,3 2-38,3 7 1,2 4 0,0 0-263,0 3 0,0-2 0,2 1 154,3-2 0,-1-5 0,8-3-7,1-1 1,3-6-1,1 5 1,1-3-59,-1-3 0,1 0 0,-1-3 0,1 0 33,-1-3 0,-5-5 1,-2 3-1,-3-3 47,-3-2 0,-2 4 0,-2-3-87,0-1 0,-2-1 0,-2 1 0,-3 3 16,-3 2 1,-2 0 0,-7 4 0,-3-1 7,-1 1 1,0 1-1,5 3 1,1 0-201,-1 0 0,7 0 252,-1 0 0,8 0 0,-3 0 0</inkml:trace>
  <inkml:trace contextRef="#ctx0" brushRef="#br0" timeOffset="21523">12523 698 7507,'17'0'0,"1"0"-213,-1 0 0,-5 3 258,-1 2 1,-5-1-94,6 8 1,-8 0-1,4 3 48,-1-3 1,-5-3-14,4-4 0,-4 0 39,-2 7 25,-8-9-47,-1 6 1,-3-9 15,0 0 0,8-9-67,-1-3 0,3-2 0,2-5 30,0 3 1,0 4-1,2 1 1,3 3 14,7-3 1,4 2-1,1-4 2,0 1 1,1 7 0,-3-2 0,-1 1-1,-2 0 0,-1 0 0,7 6 1,-1 0 18,1 0 0,-7 0 0,1 0 1,0 3 36,-3 3 0,7-3-15,-4 9 0,1 0 1,1 4-20,-3 2 0,-7-6 0,2 0-23,-4 2 0,-2 0-7,0 5 1,0-8-1,-2-2-41,-4 0 1,2-1 0,-7-6 25,-3 4 0,-1 0 1,-1-7 9,4-5 1,-1 1-1,5-3 9,-2 0 0,7-7 0,-3 5-28,4-7 0,8 7 1,1 0-1,3-1-21,4 2 1,-5 0 0,3-6 42,2 5 1,1 6 133,3-2 0,-1 4-117,0 2 1,1 0 0,-3 2-27,-3 4 0,-2-2 1,-6 6-59,1 5 1,3-7 0,-4-1-164,2 1 0,0 2 240,-6 6 0,0-5 0,0 3 0,0-3 0</inkml:trace>
  <inkml:trace contextRef="#ctx0" brushRef="#br0" timeOffset="22044">13239 734 7569,'17'-9'-349,"-5"8"-37,0-5 1,-7 4 451,7 2 0,0-6 0,5 1-27,1 1 1,-1 0-4,1-2 0,-3 1 0,-1-4-12,-3 2 0,-1-1 0,2 2-90,-7-6 0,-3 2 69,-2-2 1,0 7 0,-2-4 17,-3 1 1,1 0 0,-8 4-26,-1-2 1,-3 0 0,-1 6 8,-1 0 0,1 0 1,-1 0-1,1 0 61,-1 0 0,7 6 1,-1 0-1,0 0 21,3 2 1,-7 1-44,4 8 0,3 1 0,-1 0 0,2-2 1,4 2 18,2 0 0,2 0 0,0-2-46,0 3 0,0-2 0,0 1 26,0-2 0,2-3 1,4-5-5,6 1 0,3 2 0,3-5-13,-1-1 1,1 1-1,-1 1 1,1-3-17,-1-2 1,1-2-1,-1 0-39,1 0 1,-1 0-155,0 0 0,-5 0-161,0 0 1,-8 1 88,1 5 255,-10-3 0,-5 12 0,-8-6 0</inkml:trace>
  <inkml:trace contextRef="#ctx0" brushRef="#br0" timeOffset="24072">13850 698 7569,'10'0'-569,"-1"0"632,-3 0 1,-2 0-19,8 0 1,-2-1 0,3-4 0,-1-1 39,1 3 0,3 0 1,1 3-117,1 0 0,5 0 0,0 0 1,-1 0 23,-3 0 0,1 0 0,1 0 1,2 0-47,-2 0 1,5 0-1,-3 0 1,0 0-121,3 0 0,-7 0 0,4 0-429,-3 0 602,-3-7 0,1 6 0,-9-15 0,-1 6 0</inkml:trace>
  <inkml:trace contextRef="#ctx0" brushRef="#br0" timeOffset="24332">14164 559 7171,'-9'2'-63,"3"4"1,4-3 0,2 9 129,0 1 1,0-2 0,0 0 0,0 3-18,0 1 1,0 3 0,0-2-1,0 2-148,0 0 1,0 0 0,0-2 0,2 1-34,4-7 1,-4 7 0,3-5-109,-3 2 1,-2 5 238,0-2 0,8-1 0,2 3 0</inkml:trace>
  <inkml:trace contextRef="#ctx0" brushRef="#br0" timeOffset="24662">14671 489 6665,'12'0'11,"-3"2"100,-1 4 0,-2-2 0,-6 7 0,0 2 0,0 4 1,0 2 0,0 2 0,0 5-89,0 0 1,0 4 0,-2 4 0,-2-1 22,-2-3 1,0 3 0,6-5-1,0 6-10,0 1 0,0-7 0,0 2 0,-2 1-123,-3 2 0,3-5 0,-4 0 0,2 0-34,-2-2 0,4-5 0,-6 3 0,3-5-108,-1-1 1,-2-1-1,4 0-195,-2 2 424,-7-11 0,11 0 0,-6-23 0,8-5 0</inkml:trace>
  <inkml:trace contextRef="#ctx0" brushRef="#br0" timeOffset="25237">14549 611 7209,'0'-17'-810,"0"-1"779,0 1 0,2 0 0,1-1 0,5 3 126,2 3 1,-4-5 0,3 7 0,1-4-5,0 3 0,1-3 0,7 6 0,-1 0-76,1 1 1,1-5 0,3 4-1,1 1 1,-2-1 0,4 2 0,1 6 0,-1 0 8,0 0 0,-2 0 1,-3 0-1,1 0-48,2 0 0,1 0 0,-9 2 0,-1 2-7,-2 2 0,-7 7 0,5-1 1,-2 3 0,-2 3 0,-8-1 24,-4 1 1,2-4 0,-8 1 0,-1-4 14,-3 2 1,1-2 0,1-1 0,2-1-1,-1 0 1,-3 2 0,-1 0 0,1-3-4,5 0 0,-3-4 0,6 5-132,-1-2 106,5-1 0,-2-6 1,12 0 14,5 0 1,5 0 0,1-1-1,1-4 2,-1 0 0,1-1 0,-1 6 0,1 0 12,-1 0 0,-5 0 0,0 0 30,1 0 0,1 2 1,-1 2-15,-1 1 1,-8 10 0,2-5-22,-4 7 0,-2-5 0,0-2 4,0 5 0,0 0 0,-2 3 5,-4-2 0,-4 3 33,-7-2 0,-1-8 1,1 0-1,-1-5-56,1 2 0,-1 0 0,1-4 0,-1 3-137,1 1 0,-1 0-228,1-6 1,7-2 374,4-4 0,12-5 0,4-5 0</inkml:trace>
  <inkml:trace contextRef="#ctx0" brushRef="#br0" timeOffset="25796">15177 804 7569,'-9'0'-985,"1"0"1011,8 0 149,0-9 0,0 6-200,0-9 0,2 7 0,4 0-5,5 4 0,5 1 1,1 0 15,1 0 0,-1 0-15,1 0 0,-3 6 0,-1 5-17,-3-2 0,-7 7 0,2-5 32,-4 6 1,-2 0 0,-2-1-1,-2-3 13,-2-1 1,-7-4 0,3 6 0,-2-3 29,1-5 1,5 7 0,-6-7 37,-1-2 1,-1-1 9,3 3-83,3-5 0,10 7 19,4-8 1,3 0 20,9 0 1,-1 0 0,-1 3-29,-5 3 1,-3-3-1,-6 9 20,4 1 1,-4 4-1,4-1 0,-12 2 1,-6 0-7,-3-2 0,-1-4 0,3-1 1,1-4 23,-2-4 1,-1 6 0,-3-3-3,1-3 0,-1 0 0,1-3-75,-1 0 1,1-3-220,0-3 1,1-3-72,4-9 1,5 0 322,7 2 0,7-2 0,3 0 0</inkml:trace>
  <inkml:trace contextRef="#ctx0" brushRef="#br0" timeOffset="25989">15509 646 7569,'10'-7'-124,"0"5"-120,-5-4 1,-5 3 371,0 3-128,0 9 0,-15 0 0,5 9 0</inkml:trace>
  <inkml:trace contextRef="#ctx0" brushRef="#br0" timeOffset="26844">15946 542 7254,'9'-12'-410,"-3"0"0,-4 6 420,-2-5 0,-6 5 1,-1-4 94,-3 3 1,-2 1-64,-5 6 1,-1 0 0,1 0-1,-1 0 0,1 0 1,0 1 0,-1 4 0,1 2-61,-1 3 1,1 0-1,1 3 1,5-1-7,5 2 0,4-5 0,2 2-1,0 4 1,2 0-1,4 0-6,5-3 1,5-5 0,1-4 0,1 0-1,-1 3 0,1 0 0,-1-6 0,0 0-2,1 0 1,-1-6 0,1-1 19,-1-4 0,-1 0 0,-3-5 53,-1 4 1,-8-2 374,2 2-287,-4-3 0,0-2-69,3 6 1,-3 6-5,4 10 1,2 5 0,-2 8 0,-2-1-36,-2 0 0,0 2 1,1 3-1,3 4-17,-2 1 1,-2 0-1,-2 4 1,0-3-6,0 4 1,0-6-1,-2 1 1,-2 2-3,-2-2 1,-5-7-1,3 4 1,0-4-2,1-4 1,-7 1 0,4-4 0,-1-4 19,-1 0 0,0 1 0,-5-4-24,-1-1 1,1-4-1,-1-1 1,1 0-57,0 0 1,-1-1 0,1-6-69,-1-4 1,8-4-1,3-3 1,1 0-221,0 2 1,0-2 352,6 0 0,16-6 0,3-5 0</inkml:trace>
  <inkml:trace contextRef="#ctx0" brushRef="#br0" timeOffset="27327">16173 542 7113,'11'0'-528,"1"0"0,0-2 981,-3-4-465,7 3 1,-12-4 20,7 7 1,-7-2 17,2-4 1,-4 2 133,-2-7-134,0 7 0,0-7 1,-2 8-5,-4-2 0,2-1 0,-7 6-18,-3 0 0,5 0 1,-3 0 10,-2 0 1,-1 0-1,-1 1 18,5 5 0,-3-2 0,8 8 39,2 2 0,2 1 0,2 3-36,0-1 0,0 0 0,0 1-28,0-1 0,0-6 0,2 1 2,4 1 1,-2-2 0,8-2-20,1 0 1,3-5 0,1-4-1,1 0-7,-1 0 1,1 0 0,-1 0 0,1 0-71,-1 0 1,1 0-1,-1-1 1,0-2-120,1-3 0,-1-2 1,1 2 107,-1-6 0,-5 2 0,-2-2 0,-1 1 96,1 2 0,-6-7 0,10 6 0,-3-7 0</inkml:trace>
  <inkml:trace contextRef="#ctx0" brushRef="#br0" timeOffset="28931">16487 472 7266,'12'0'-971,"-1"0"1106,3 0 0,-4 6 1,-1 1-62,-1 3 1,-2 2-31,-6 5 0,0 1 0,0-1 52,0 0 0,0 1-161,0-1 1,-6 0 22,0 1 1,-7-8 2,1-4 0,4-6-26,3-6 0,3 2 0,2-8-11,0-1 1,7-1-1,3 1 1,2 1 42,-1-1 0,1-1 0,5 0 49,1 3 1,-1-1-1,1-3 163,-1 3 0,1 4-23,-1 8 0,1 0-105,-1 0 1,-5 8 0,-2 4-36,-3 3 0,1 3 0,-4-1-147,2 0 1,0-5 0,-6 0-170,0 1 0,2-4 300,3 3 0,-1-7 0,8 0 0,1-3 0,3-2 0,1 0 0,1 0 0,5 0 0,0-2 0,-1-2 0,-3-2 0,-1-6 0,-1 5 0,1 0 0,-1-1 0,-5-4 0,-3 4-154,-1-2 0,4 4 1,-6-5 172,-2-2 0,-3 3 1,-2 0-1,-3 1 136,-2-1 0,-8 4 0,3-4 0,-5 3-56,-1 2 1,-3-2-1,-1 1 46,-2 2 0,-7 2-87,7 2 1,0 8 0,7 3-33,5 5 1,3 2 0,8-1-63,0 1 0,0-1 0,0 0 6,0 1 0,6-6 0,2-3 12,1-2 0,3-1 1,5-6-74,1 0 0,1 0 0,3 0 0,1-1 28,-2-5 1,-1-4 0,-3-7-3,1-1 1,-7-1-1,-1-2 1,-2-3 27,-4 3 0,3-6 1,-1 0-1,-2-2 21,-2 0 1,-4 5-1,-2-3 1,-4 2 44,-1 4 1,5 1 0,-4 3 47,0-1 1,4 3 0,-5 1 47,1 3 1,0 7-104,2-2 0,4 6 0,-5 6 12,-1 5 1,0 5-1,-4 1 1,5 1 13,-1-1 0,6 1 0,-6 1 0,2 2 3,1 3 0,-1 1 0,6-5 0,0 5 44,0-5 0,0 0 0,0-2 1,0-1-115,0 1 1,2-1 0,4-1 0,5-3-116,5-2 1,-5-5 0,1 4-1,2-2-156,1-4 1,3-2 0,-1-2 289,0 0 0,1 0 0,-1 0 0,1 0 0,-1 0 0,-5-2 0,0-2 0,1-4 0,3-2 0,-5 7 0,-1-5-32,-2-1 1,-2 6 0,-4-7-7,3 3 0,-3-1 217,4 2 1,-2 2-17,2-7 0,-4 5-94,4-6-73,-4 1 37,-2-7 19,0 9-25,0 1 1,-8 8 5,-4 0 1,-3 2 21,-3 4 1,7-4-17,-1 3 1,6 3 0,-4-1 2,3 4 1,1-6 0,6 7-24,0 2 1,0-5-91,0 3 1,0-6 35,0 5-4,0-8 1,2 6-1,4-11 3,5-5 0,-1 4-32,2-8 0,-3-1 11,3-5 0,1-1 62,-7 1 1,0 5-56,-6-1 63,0 11 8,0-6 1,2 8 1,4 0 7,-4 0 0,11 2 1,-5 2-2,2 0 0,-6 5 1,4-5-1,-3 3-6,1 4 0,1-6 5,0 7 1,-3-8 207,7 2-174,-7-4 1,10-4 0,-7-2-10,3-2 1,-4-6 0,4 5-16,-3-3 0,5-2 0,-4-3-146,2 3 0,-5-3-668,7 3 519,-8 4 1,2-1 0,-12 9 256,-6-7 0,-3-2 0,-3-8 0</inkml:trace>
  <inkml:trace contextRef="#ctx0" brushRef="#br0" timeOffset="30393">11650 245 6713,'0'-12'-379,"0"0"401,0 9 1,2-7 41,3 4 0,-1 4-23,8-4 0,-1 4 0,7 0 20,-1-3 0,-5 3 0,0-4 1,1 4-49,3 2 0,3 0 1,3-2-1,1-2-9,-2-2 1,6 0 0,2 6 0,3-2-17,-3-3 0,9 3 0,-3-4 1,2 4-2,0 2 0,-2 0 0,0 0 0,0 0 9,0 0 1,6 0 0,1 0 0,1 0 1,0 0 1,5 0-1,-3 0 1,1 0 0,1 0 1,-8 0 0,3 0 0,-1 0-2,0 0 0,0 0 0,-6 0 0,-2 0 7,-4 0 1,2 0 0,-6 0 0,0 0 18,0 0 0,5 0 1,-5 0-1,0 0-3,0 0 1,6 0 0,-2 0 0,4 0 1,2 0 1,0 0 0,2 0 0,2 0 11,2 0 0,7 0 0,-3 0 1,1 0-51,1 0 0,-1 0 1,7 2-1,-3 2-137,-3 2 23,3-1-304,-13-5 435,21 8-17,-19-6 9,19 6-5,-21-8 1,12 0 3,-8 0 1,5 0 0,-3 0 0,0 0-1,-1 0 1,-1 0 0,-4 0 34,4 0 1,-5 0-1,3 0 1,-6-2-1,-4-2 5,2-2 0,-3 0 1,1 6-1,2-2-19,2-3 1,2 3-1,0-4 1,0 4 10,-1 2 335,1 0-343,0-8-7,0 6 7,0-6-68,8 8 57,-6 0 2,5 0-10,-7-7 3,0 5 2,0-6 9,8 8 1,-6 0 0,4 0 0,-5 0 0,-1 0 3,0 0 1,6 0-1,0 0-13,-2 0 1,-3 0 0,-1-2 1,0-2-1,0-2-12,0 3 9,0 1 1,-2 2-1,-2-2 23,-2-4 1,-2 4 0,4-4 0,-1 4 12,1 2 0,0-2 0,0-2 1,-2-2-20,2 3 0,2 1 0,0 2 0,-2-2-18,-2-4 1,0 4 0,4-4 0,-2 2-15,-2-2 1,-6 4 0,5-3 0,-3 1 5,-4-2 1,4 4-1,-1-4 1,-3 4 49,-2 2 0,5 0 0,1 0 1,0 0-36,0 0 0,6 0 0,-1 0 0,1 0 3,-2 0 0,4 0 0,-4 0 0,4 0 4,2 0 1,-2 0-1,-2 0 1,-2 0-9,2 0 1,-4 6 0,0 0 0,-1-2-94,-5-2 0,-2-2 0,-1 2-135,-1 3 0,-5-3-24,-1 4 1,-5 2-1,4 0 246,-2 1 0,-2-5 0,-6 12 0,0-6 0</inkml:trace>
  <inkml:trace contextRef="#ctx0" brushRef="#br0" timeOffset="31052">17413 331 7266,'17'0'-1175,"-1"3"1334,-5 3 0,5-4 0,-6 6-90,-1-1 0,7-3 0,-5 5 19,5 0 0,-4 1 0,-1-1-56,3 1 1,-4-1 0,-1 5 0,-1-2-16,-4 1 0,4 3 0,-2 1-28,-3 1 0,1 5 0,0 0 1,2-1-13,-2-3 0,-2 0 0,-2 2 0,0 3 19,0-3 1,0 5 0,0-3 0,0-2 9,0-1 0,-2 3 1,-2-1-1,-2 1 47,2-4 0,-3-3 1,-1 4-1,0 2 4,0 0 1,-5 3 0,3-9-1,-2 1 0,1-6 0,1 4 0,-4-2-41,3 1 0,-1 3 0,-3-4 0,1-4-33,2 0 1,7 1 0,-7-1-10,-2 0 1,5-4 0,-3 2-210,-2 0 0,5-5 0,-3 4-40,-2-3 1,-1-3 0,-3 0 274,1 0 0,0-9 0,-1 0 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08.578"/>
    </inkml:context>
    <inkml:brush xml:id="br0">
      <inkml:brushProperty name="width" value="0.08571" units="cm"/>
      <inkml:brushProperty name="height" value="0.08571" units="cm"/>
      <inkml:brushProperty name="color" value="#E71224"/>
    </inkml:brush>
  </inkml:definitions>
  <inkml:trace contextRef="#ctx0" brushRef="#br0">70 402 8088,'10'-8'-650,"-2"6"868,-8-6 0,-2 3 394,-4-1-22,4 0-433,-6 6 0,8 2-76,0 4 0,0 3 0,0 9-47,0 0 0,0-1 0,0 1 1,0 1-7,0 4 0,0-3 1,0 5-1,0-3-53,0 2 0,0 6 0,0-6 0,0 4-47,0 2 1,0-5 0,2 1 0,2-2 63,2-2 20,0 9-217,-6-12 1,0 7-5,0-8 0,0 4 0,0 2-3,0-3 0,0-1 0,0-3-480,0 1 1,0 0 119,0-2 572,0-5 0,0-11 0,0-11 0</inkml:trace>
  <inkml:trace contextRef="#ctx0" brushRef="#br0" timeOffset="692">1 506 7356,'0'-16'-1138,"1"4"1945,5 0-835,-4 7 0,8-1 78,-4 6 1,3 0-1,9-2-33,-1-4 1,1 4 0,-1-4 21,1 4 1,1 0 0,3-2 18,1-2-23,0 1 4,-5 5 31,-1 0-42,8 0 18,-5 0-6,5 0-110,-8 0 104,9 0 4,-7 0-150,6 0 141,-7 7-6,-1-5 4,1 14-119,-9-14 113,7 12-7,-6-11-2,-1 13 4,7-15-1,-14 15-28,5-7-59,1 9 77,-6-8-1,6 6-15,-8-8-25,0 11 36,0-2-2,0-8-39,0 8 37,0-9 1,0 3 1,-8 4-4,6-5-2,-13-1 5,13-1 0,-14-3 39,4 2-43,-3-1 2,5 1 71,-5-4 1,5 6 0,-9-5-53,-5 2 18,5 0 1,-6-6 0,7 0 80,1 8-90,-1-6-4,1 5 9,0-7-34,-1 0 27,1 0 0,-1 0-29,1 0 1,-1 0-1,1 0-13,-1 0 1,1 0 0,-1 1-142,1 5 0,-1-3-48,1 3 1,7-3-24,4 3 1,4-1 232,2 5 0,0 2 0,0 6 0</inkml:trace>
  <inkml:trace contextRef="#ctx0" brushRef="#br0" timeOffset="1691">1363 53 7852,'11'-6'-771,"0"0"0,-7-2 835,3 3 26,-6 3 0,-1-8-39,0 4 0,-1 4 88,-6-4-17,6 5-75,-16 1 1,9 0-13,-11 0 0,3 0 0,-2 0 0,1 1 22,-2 5 0,3 2 0,-1 6 0,-2-3-15,3 3 1,-4 3 0,-2 5-1,0 1 6,-1-2 1,-2 5 0,3-3 0,-1 0-27,5 2 1,0 1 0,1 5 0,-1-2 3,1 2 1,0 1 0,-2 4 0,5-3 11,2-5 1,-2 6 0,7-5-1,-1 4-24,-1 2 1,3 0 0,6-1 0,0 0-41,0-5 0,0 3 1,0-5-1,0 3 23,0-2 0,6 0 1,3 2-1,1-3-8,3 0 0,-3-3 1,2-2-1,-2 1-4,1-1 1,4-3 0,-5-2 0,2-1-124,-2-4 1,3 2 0,4-7-82,1 2 1,-1-5 0,1 3 0,-1-6 218,0-1 0,1 0 0,0 0 0</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12.687"/>
    </inkml:context>
    <inkml:brush xml:id="br0">
      <inkml:brushProperty name="width" value="0.08571" units="cm"/>
      <inkml:brushProperty name="height" value="0.08571" units="cm"/>
      <inkml:brushProperty name="color" value="#E71224"/>
    </inkml:brush>
  </inkml:definitions>
  <inkml:trace contextRef="#ctx0" brushRef="#br0">53 681 6281,'-18'-10'-137,"7"3"163,-1 7 84,8 0 1,-4-2 30,8-4 442,0 4-467,0-6 0,2 8-42,4 0 0,-2 6 1,8 0-22,1-2 1,3 3 0,1 1 0,1 0-38,-1 0 0,1 3 0,1-3 1,2 1-44,3-2 1,-1 4-1,-4-3 1,3 0-226,1 0 1,-5 3-1,-7-3-566,3 2 818,1 1 0,3-1 0,-1-2 0,1-8 0</inkml:trace>
  <inkml:trace contextRef="#ctx0" brushRef="#br0" timeOffset="351">489 594 8032,'0'-18'-1291,"8"1"1354,-6 7 0,4 2 0,-10 10-6,-2 4 0,-1-2 1,3 8-1,-2 1-5,2 3 1,-4 1-1,0 1 1,1 1 17,-1 4 0,-6-1 0,3 6 0,-3-4-63,2-3 0,-3 7 0,3 1 1,-3 2-21,-3-2 0,3-2 0,1-6 1,4 3-87,3-3 0,-5-2 0,6-1 0,2 0-299,2-1 0,2 0 398,0 1 0,8-9 0,2-1 0</inkml:trace>
  <inkml:trace contextRef="#ctx0" brushRef="#br0" timeOffset="872">769 734 6784,'10'0'105,"-1"0"0,-3 0-123,6 0 1,-3 0-1,3 0 79,2 0 0,3 0-59,6 0 1,-3 0 0,3 0-1,-3 0 18,-3 0 0,0 0 1,1 0-1,-1 0-161,1 0 1,-1 0-1,1 0-544,-1 0 685,1 0 0,-1-8 0,1-2 0</inkml:trace>
  <inkml:trace contextRef="#ctx0" brushRef="#br0" timeOffset="1258">821 873 7970,'2'10'329,"4"-4"0,-2-2-826,8 1 1,-1-3 0,7 4 477,-1-4 1,1-2 0,-1 0 0,1 0 60,-1 0 1,0 0 0,1 0 0,-1 0-108,1 0 0,-1 0 1,3 0-1,1 0-753,2 0 818,1 0 0,1-8 0,2-1 0</inkml:trace>
  <inkml:trace contextRef="#ctx0" brushRef="#br0" timeOffset="2155">1677 681 7726,'10'-10'-266,"-2"3"193,-1-1 115,3 6-4,0-14-39,5 14 31,-13-13-26,14 13-43,-14-14-32,13 15 85,-5-15-12,1 14 91,-5-13-81,2 5-6,-6 0 0,8-3-30,-4 7 33,-5 0 1,7-2 5,-8 6-53,0-13 52,8 13-4,-6-6-17,6 0 16,-8 6-1,0-5 1,0 5 5,0-4-15,0 4-20,0-6 1,0 10-1,0 4 5,0 5 1,0 5 13,0 1 1,0 1 0,0-1 1,0 1-1,0-1-4,0 1 1,6-1 0,0 1 0,-3-1 10,-1 1 1,0-1-192,4 1 179,-4-1 1,6 1-327,-8-1 163,0-7-1,0 5 0,0-5-405,0 7 490,0 1 85,0-1 0,-8-7 0,-2-2 0</inkml:trace>
  <inkml:trace contextRef="#ctx0" brushRef="#br0" timeOffset="2533">1677 1013 5759,'0'-10'991,"0"2"-888,8 8 64,-6-7 0,7 5 32,-3-4-85,-4 4-286,14 2 298,-14-8-107,5 6 0,1-5 0,4 7 79,3 0 12,3 0-178,-1 0 147,-7 0-11,6 0-140,-7 0 137,9 0-13,-1 0 11,1-8-373,-1 6 173,1-6-23,-9 8-568,8 0 728,-9 0 0,10 0 0,-1 0 0</inkml:trace>
  <inkml:trace contextRef="#ctx0" brushRef="#br0" timeOffset="3266">2882 0 8010,'-6'17'-238,"0"1"1,-1-6-1,3-1 1,-3 5 0,-2 3 230,2 4 0,-5 3 0,4-3 0,-1 6 28,-4 4 0,2 2 0,-1 0 0,-1 2 32,-3 4 0,-1-5 1,-1 7 12,2 0 0,3-6 0,2 5 0,-4 1 0,-3 2 26,0-1 1,-3 7-1,9-7 1,-3 5-10,-3 3 0,1-3 0,-1 10 0,1-8-42,-1-4 1,1 3 0,-1-5-1,3 2-118,3-1 0,-1-7 0,5 2 0,0-6-87,0-6 0,-3-2 0,5-6-187,2 3 0,2-1 351,2-6 0,0-7 0,0-2 0</inkml:trace>
  <inkml:trace contextRef="#ctx0" brushRef="#br0" timeOffset="3747">3144 664 7937,'12'0'-446,"-1"0"1,-5-2 594,6-4-46,-8 4 0,11-6-9,-3 8 0,-1 2 0,-1 2-51,4 2 0,1 7 0,5-3 0,1 2-20,2-1 0,1 1 0,-7 6 0,1-1-26,-1 0 1,6 1-1,1-1 1,-3 1-36,-2-1 0,1-5 0,1 0 0,2 2-137,-1 1 1,3-4 0,0-1-1,0 0-118,1-1 1,-3-5-1,-4 4 293,5 0 0,-5-6 0,6 6 0</inkml:trace>
  <inkml:trace contextRef="#ctx0" brushRef="#br0" timeOffset="4108">3756 559 7239,'-18'2'-26,"2"4"1,3 5 0,2 5 34,-4 1 0,2 1 0,-3 1 0,3 2-4,-1 3 0,-11 7 0,8-2 1,-1 2-1,4-2 1,-1 2 0,3-6-1,-3 1-8,-3-1 0,4 4 0,-1-4 0,6 0-48,1 1 1,-4-3-1,6-6 1,2 1-266,2-1 1,2-5 315,0 0 0,8-1 0,2 8 0</inkml:trace>
  <inkml:trace contextRef="#ctx0" brushRef="#br0" timeOffset="4559">4228 734 7262,'0'9'-284,"0"-1"369,0-8 1,1 0-6,5 0 0,3 0 0,9 0-72,0 0 1,-1-2 0,0-2 0,1-2-1,-1 2 0,1 3 0,-1 1 0,1 0-147,-1 0 1,0 0 0,1 0 0,-1 0-205,1 0 1,-1 1 342,2 5 0,-3-4 0,-6 6 0,-2-8 0</inkml:trace>
  <inkml:trace contextRef="#ctx0" brushRef="#br0" timeOffset="4859">4367 961 7160,'10'9'30,"5"-1"0,-4-8 0,5 0-84,1 0 0,3 0 1,1 0-1,2 0-268,-1 0 1,0 0 321,0 0 0,-2-8 0,5-1 0</inkml:trace>
  <inkml:trace contextRef="#ctx0" brushRef="#br0" timeOffset="5375">5065 734 8022,'18'0'-207,"-1"0"1,-1-2-1,-3-2 118,-1-2 1,-1 0 0,8 6 0,-3 0-1,2 0 83,0 0 1,-1 0 0,0 0 101,1 0-62,0 0 0,-1 0 1,0 0-1,2 0 5,-3 0 0,1 2 1,1 4-62,-1 5 0,-5 3 0,-2 0 0,-1-5-44,1-1 1,-6 6 0,2-3 9,-3 5 1,-3 1 0,-3-1-1,0-3 23,-4-1 1,-6-6 0,0 4 0,-6-1-8,-6 2 1,2-6 0,4 4 0,-3-1-22,-1-4 1,0 4 0,5-2 0,1-1-84,0-4 1,-1 0 143,0 5 0,2-4 0,-3 6 0</inkml:trace>
  <inkml:trace contextRef="#ctx0" brushRef="#br0" timeOffset="5849">5729 699 7739,'-2'-10'-811,"-4"4"0,2 4 846,-8 2 1,1 0-1,-7 0 20,1 0 0,6 0 0,-1 2 30,-1 4 1,-3-2-1,-1 5 21,-1-1 1,0 6 5,1-3 0,1 5-49,4 1 0,4-1 0,3-2 0,-1-3 9,3 3 0,0-5 0,3 3-28,0 2 1,3-5-49,2 3 1,5-2 0,8 1-26,-1-5 0,0-4 1,1-2-103,0 0 1,-1 0 0,0 0 0,1 0-182,-1 0 0,0 0 312,1 0 0,-1 0 0,1 0 0</inkml:trace>
  <inkml:trace contextRef="#ctx0" brushRef="#br0" timeOffset="6792">6008 52 7737,'12'0'-1089,"-1"0"1074,3 0 1,-3 0-1,-1 0 60,5 0 0,-6 6 0,2 0 0,3-2-28,1-2 0,2 0 1,-4 2-1,-1 2 12,1-3 0,2 5 0,3-2 0,0 0 10,-1 2 1,0-5 0,2 7 0,0-2-4,3-4 1,-2 5 0,3 1-1,-2 2-9,3-1 1,-5 1-1,7 6 1,-3-1-34,0 1 1,1-1 0,-7 2-1,0 3-10,2 1 1,-5 6-1,0-6 1,-4 1 10,-3 1 1,6 0 0,-7 6 0,-2-4-9,5-1 0,-8 5 1,5-2-1,-4 2-1,-2-2 0,0 4 1,0-4-1,0 4 9,0 2 0,0 0 0,0-2 0,-2-2-9,-4-1 1,5-2 0,-8 7 0,5-1 8,-2-6 0,-7 3 0,6-6 0,0 1 10,-2-1 1,-3 4 0,4-6-1,1 1 37,-1 1 0,-4-6 1,4 4-1,2-3 44,-3-2 1,-2-1 0,4 0 0,-4 1-9,-3-1 1,5-5 0,-1-1 0,0 1-7,1-2 0,-1 5 0,-4-5 0,4 0-6,-5-4 0,-1 1 1,-1 1-1,-1 0-24,1 0 1,0 3-1,-1-3-65,2 2 0,-3-4 1,2 3-31,0 0 0,5-4 0,2-3-117,2 4 1,-5-5-146,1 5-316,4-4-191,1-2 822,7 0 0,-7 0 0,-4 0 0</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35.313"/>
    </inkml:context>
    <inkml:brush xml:id="br0">
      <inkml:brushProperty name="width" value="0.08571" units="cm"/>
      <inkml:brushProperty name="height" value="0.08571" units="cm"/>
      <inkml:brushProperty name="color" value="#E71224"/>
    </inkml:brush>
  </inkml:definitions>
  <inkml:trace contextRef="#ctx0" brushRef="#br0">1 245 7414,'8'-17'15,"-6"7"127,5 2 0,-5 8-40,4 0 0,-4 8 0,6 4 0,-2 3-23,-1 3 0,3 2 0,-4 3 1,2 7-51,-2 3 0,-2 1 1,-2 1-1,0 2-69,0 4 0,0-4 0,0 6 1,0-3-37,0 1 0,0 0 0,0-6 1,0 0-23,0 0 0,0 1 1,-2-4-1,-2-1-78,-2-1 0,-2-9 0,4 4 0,-1-1-614,1-2 790,-6 2 0,0-6 0,-7-2 0</inkml:trace>
  <inkml:trace contextRef="#ctx0" brushRef="#br0" timeOffset="656">18 334 8079,'0'-18'-131,"0"1"-108,0-1 0,6 0 170,0 0 0,8 3 0,-5 1 102,1 3 0,3 5 0,-5-4 1,2 2 1,4 4 1,1-3 0,3 1-1,-1 2 65,0 2 1,3-4 0,1 0 0,2 2-65,-1 2 0,3 2 0,-2 0 1,1 0-2,1 0 1,-6 0-1,5 2-54,-5 4 0,-2-2 1,1 6-1,-1 0-79,1-1 0,-7 1 0,-1 4 1,-2-3-1,-4 3-47,-2 1 1,-2 3 0,0 0 92,0 0 1,-8-3-1,-4-2 1,-3-3 5,-3-2 0,1 4 0,-3-4 0,-1-1 21,-2 1 0,0-3 0,5-5 0,1 3 23,-1 3 1,1-4 66,-1 3-35,9-3 1,9-7-1,11-3-32,5-2 1,1 6 0,1-2 67,-1 5 0,1 1 0,-1 0 0,0 0-19,1 0 0,-1 0 1,1 0-1,-1 0-39,1 0 0,-1 1 0,1 3-14,-1 2 1,-1 8 0,-3-5-9,-1 1 1,-8 6-14,2-5 0,-4 5-43,-2 1 1,-8 1 67,-4-1 1,-3-7 0,-1-2-33,5-1 0,-5-5 0,4 3 0,-1 0-148,1 1 1,-3-4-326,3 4 507,4-4 0,-7-2 0,5 0 0</inkml:trace>
  <inkml:trace contextRef="#ctx0" brushRef="#br0" timeOffset="1103">909 491 6845,'-12'0'45,"1"0"1,5 2 46,-6 4 0,3 3 1,-5 9-42,2-1 0,8-5 0,-3-1-24,-1 3 1,6 2 0,-4 1-1,4 0 16,2 1 0,0-1 0,2 0 0,2 1 25,2 0 0,7-7 0,-1-1 0,4-3 5,1-2 0,0-1 0,1 0 1,-1 1-97,1-1 0,5-4 0,0-4 0,-1-3 8,-2-4 0,2 0 0,2-6 0,-5-1-65,-5 0 0,-1 1 0,-5 0 0,0-1 39,0 1 0,-3 0 0,-5-1 59,0 1 1,-1 5 0,-5 2-1,-6 1 1,-3 1-47,-3 0 0,-1 2 0,-3 6-308,-1 0 1,-6 0 0,4 0 335,-2 0 0,5 0 0,-3 0 0</inkml:trace>
  <inkml:trace contextRef="#ctx0" brushRef="#br0" timeOffset="1858">1538 351 6558,'0'-11'1167,"0"5"-1146,0-2 0,7 6 1,5-4-58,4 4 0,1 2 1,1 0-1,-1 0 15,0 0 0,1 0 1,0 0-1,-1 0 24,0 0 1,7-6-1,-1 0 1,-2 3-24,-1 1 1,-3 2-1,3-2 1,2-2-41,0-2 1,1 0-1,-5 6 1,-1 0-186,1 0 1,-7 0 0,1 0-232,2 0 476,-7 0 0,9-9 0,-6 0 0</inkml:trace>
  <inkml:trace contextRef="#ctx0" brushRef="#br0" timeOffset="2234">1712 140 7129,'0'18'33,"2"-6"1,2-1 10,2 3 0,0 1 0,-4 1 0,2-3-48,1-1 1,1 0 0,-6 6-1,0 0 8,0-1 1,2-6 0,2 1 0,2 2 35,-2 2 0,-2 0-1003,-2 2 963,0 0 0,0-1 0,0 1 0</inkml:trace>
  <inkml:trace contextRef="#ctx0" brushRef="#br0" timeOffset="2643">2428 53 7967,'8'-10'-122,"-4"5"1,6 10 0,-3 7 223,-3 4 0,4 1 1,-2 2-1,0 3 29,2 1 0,-7 8 0,5-2-101,-4 4 1,5 3-1,-1 1 1,-3 2-67,-1 2 0,0-1 0,1-3 0,3 2 0,-2 2-116,-2-2 0,-2-3 1,2-1-1,2-2-404,2-4 495,0 3 1,-6-12-260,0 4 189,0-4-190,0-2-106,0 0 427,0-1 0,0-7 0,0-3 0</inkml:trace>
  <inkml:trace contextRef="#ctx0" brushRef="#br0" timeOffset="3280">2533 140 8060,'0'-9'-132,"0"-7"1,2 7 0,2-9-240,2 1 305,7 7 168,-11-6-138,14 14 0,-6-5 1,7 5 158,1-4-53,-1 4 0,0-6 0,3 8-145,4 0 0,-4-6 53,11 1 182,-11-1-120,13 6 0,-12 0-25,9 0 134,-9 0-104,4 0 1,-7 0 41,-1 0-308,0 0 269,1 8 0,-9-7-214,8 15 0,-16-12-27,5 8 228,-4-9-302,-2 13 277,0-6-64,0-1 1,0 7-1,-2-6 1,-4 1-330,-6 1 346,-10-8-46,3 11 4,-7-13-7,0 14 261,7-14-244,-13 13 5,12-13 265,-6 6-253,9-8 7,-1 8 0,2-6 108,5 5-97,-4-7 34,13 0 99,-6 8-124,8-6 34,0 6-11,0-8 10,0 0-8,8 0-4,1 0 186,10 0-179,-3 0-2,2 0 5,-1 0 185,1 0-181,-1 0 10,0 0 10,2 0 17,-3 8-28,2-7 7,0 15 0,-7-12 17,1 8 5,-1-9-24,0 14-93,-4-15 99,-7 13 0,8-5-131,-7 0 109,7 4 1,-8-9-1,0 7-42,0 1 44,-8-5-9,7 8 4,-14-14-11,4 5 11,-6 1-11,0-6 9,-1 6-3,0-8 2,2 8-8,-3-6 8,2 5-1,0-7-108,-9 0 107,8 8 0,-1-6-2,4 6-191,5-8-14,1 0 168,-7 0-193,15 0-35,-8 0 267,9 0 0,0 0 0,0-8 0,0-2 0</inkml:trace>
  <inkml:trace contextRef="#ctx0" brushRef="#br0" timeOffset="3659">3249 385 7320,'0'11'357,"0"4"-261,0-5-180,8 7 0,-5-5 193,2 0-98,-3-1 1,-2 1 0,0 0 57,0 1-11,0 3-272,0 1 1,0-5-73,0-1-125,0 1 182,0-2-14,0 5 147,0-5-164,0 0 260,0-3 0,0 0 0,0 4 0</inkml:trace>
  <inkml:trace contextRef="#ctx0" brushRef="#br0" timeOffset="4296">3616 193 7222,'0'-10'-564,"2"2"582,4 8 55,-4 0-1,5 0 19,-7 0-36,9 0-28,0 0 38,1 0-17,5 0 16,-4 0 16,5 0-15,2 0 56,0 0-55,0 0-21,-2 0-2,2 0 41,-9 0-36,7 0 32,-7 0-294,9 0 265,-7 0 4,3 0-226,-4 8 215,0-6-9,5 14 7,-12-14-114,4 13 0,-5-11 0,3 8-9,0 1 74,0-5 1,-7 7-53,-3-2 13,-5 3 42,-8-7 1,1 5-4,0-9-4,-1 8-224,0-10 222,-7 13-13,6-14 3,-5 13-285,6-13 278,0 5-15,0 2 2,2-7-176,-3 5 150,10-7 21,-7 0-237,15 0 202,-8 0 83,9 0 0,0 0 0,-7-7 0,-3-4 0</inkml:trace>
  <inkml:trace contextRef="#ctx0" brushRef="#br0" timeOffset="4964">4140 140 7324,'0'-9'-702,"-1"1"680,-5 8 1,1 0 79,-6 0 1,8 0 0,-14 0 84,7 0-115,-7 0 86,8 0-91,1 0 12,0 0-4,6 8-6,-14-6 15,14 5 26,-13 1-25,5-6 27,1 6-24,-7 0 35,14-6-204,-6 13 173,1-13-18,4 14 8,-12-14 11,14 13-19,-8-13 4,9 14-14,0-7 0,0 3 0,0 0 34,0 2-35,0-6 13,0 7 11,0-5-7,0 0 5,0 4-9,0-11 2,9 13 85,-8-6-74,7-1-10,0 7 3,-6-14 54,13 13-52,-13-13 0,7 6 27,-2 0-36,-6-6 26,16 13-14,-16-13-46,14 6 47,-4-8 18,6 0-17,0 0-150,-6 0 145,3 0-7,-3 0-137,5 0 134,2 0-8,-7 0-1,3 0-58,-4 0 50,0-8 7,5 6-94,-12-6 88,11 1-9,-12 5 6,15-6-7,-16 8 5,7 0-4,-8 0-800,0 0 1,0 0 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3:34.205"/>
    </inkml:context>
    <inkml:brush xml:id="br0">
      <inkml:brushProperty name="width" value="0.08571" units="cm"/>
      <inkml:brushProperty name="height" value="0.08571" units="cm"/>
      <inkml:brushProperty name="color" value="#E71224"/>
    </inkml:brush>
  </inkml:definitions>
  <inkml:trace contextRef="#ctx0" brushRef="#br0">70 105 7704,'0'-11'-830,"0"0"1,0 4 829,0-4 0,0 7 0,0-4 0,-2 8-120,-3 0 1,1 0 237,-8 0 16,8 0 1,-5 0 230,3 0-180,4 0 0,-8 0 0,6-2 228,-2-4-206,1 4 44,5-5-206,0 7 1,2 0-1,3 0-62,7 0 0,4 0 0,1 0 0,0 0 16,1 0 0,-1-2 1,1-2 11,0-2 5,-1 0 0,0 6 1,1 0-183,-1 0 151,1 0 0,5-6 0,3 0-287,0 3 252,-4 1 0,3 2 0,-7 0 0,-1 0-158,0 0 1,1 0 0,0 0-471,-1 0 678,0 0 0,2 0 0,-3 0 0</inkml:trace>
  <inkml:trace contextRef="#ctx0" brushRef="#br0" timeOffset="425">88 298 7160,'-10'7'250,"0"-5"-185,5 4 1,3-1 0,-2-1 33,8 1 0,0 0 0,7-5-82,3 0 25,1 0 1,5 0 0,3 0-125,6 0 25,-4 0 0,8 0 0,-4 0 0,4 0-241,-5 0 1,9 0 297,-8 0 0,7 0 0,-8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6.478"/>
    </inkml:context>
    <inkml:brush xml:id="br0">
      <inkml:brushProperty name="width" value="0.08571" units="cm"/>
      <inkml:brushProperty name="height" value="0.08571" units="cm"/>
      <inkml:brushProperty name="color" value="#008C3A"/>
    </inkml:brush>
  </inkml:definitions>
  <inkml:trace contextRef="#ctx0" brushRef="#br0">245 18 6639,'-2'-9'191,"-4"3"1,3 4 0,-9 2-121,-2 0 1,5 0-1,-3 2-19,-2 4 1,-1-2 0,-3 5-24,1-1 0,1 0 1,3-4-1,1 3-38,-1 3 0,-3 2 0,1 5-17,3 1 1,-2-1 0,9 1 0,1-1 11,2 1 1,2-1 0,0 1-8,0-1 0,0 0 0,2 1 29,4-1 1,-3-5 0,9-2 0,2-2 9,1-5 0,-3 5 1,-1-2-1,3-2-2,2-2 0,3-2 1,2 2-1,3 2-6,-3 1 1,-2 1 0,-1-6 0,-1 0-13,1 0 1,-1-2-1,1-2 1,-1-1 6,1 1 1,-1-4 0,1 0 6,-1-1 0,0-3-4,1-6 0,-8 1 0,-5-1-1,-3 1 1,-2 5 0,-2 1-34,-3-3 0,-5 6 1,-8 3-1,1 3-24,0 2 1,-1 0 0,1 0 0,-1 0-43,1 0 0,-7 0 0,1 2 0,2 1-69,1 3 1,3 6 0,1-4 0,3-1-126,1 1 0,6 4 286,-5-6 0,7 7 0,-4-3 0</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4:02.027"/>
    </inkml:context>
    <inkml:brush xml:id="br0">
      <inkml:brushProperty name="width" value="0.11429" units="cm"/>
      <inkml:brushProperty name="height" value="0.11429" units="cm"/>
    </inkml:brush>
  </inkml:definitions>
  <inkml:trace contextRef="#ctx0" brushRef="#br0">0 298 25733,'0'-10'-9831,"0"0"5498,0 5 3182,0 3 427,0-14 521,0 14 1,0-4-1,0 12-12,0 6 0,0 3 67,0 3 1,0-1-830,0 1 1,0-7 1007,0 1 0,0 0 0,2 3-75,4-3 0,4 1 0,5-5 322,-3 2 1,4-6 0,-7 4 0,3-3 107,0 1 1,-1 0-1,7-6 316,-1 0 0,1 0 1,-1 0-219,0 0 1,1 0 0,-1 0 0,1 0-4,-1 0 0,1 0 0,-1 0 1,1-2 333,-1-4 1,1 4-1,-1-5-20,1-1 1,-1 6-1,-1-6 29,-5 0 1,5 6 0,-5-3-449,5 3 1,7-4 0,0 0 0,1 0-42,1-2 0,-4 5 0,8-7 1,3 2-246,0 4 1,3-4 0,-2 1 0,-2-3-13,-1-4 0,-1 5 0,6-1 0,-2 0 38,-4 1 0,2 5 0,-6-4 0,-1 2-55,2 0 0,4-1 1,-7 3-1,0-2-69,2 2 0,-3 2 1,5 0-1,0-2 21,0-2 1,2 1-1,4 5 1,-2 0-86,-2 0 1,0-6 0,5 0-1,-3 2-19,-2 2 1,-2 2 0,2 0-1,-5 0-8,2 0 0,-4 0 0,5 0 0,0 0 36,0 0 0,-5 0 0,3 0 1,-2 0-82,0 0 1,1 2 0,-7 2 0,1 4-227,-2 1 1,3 1 0,-2 4 0,-1-5 28,3-1 1,-4 6 0,-1-5-1,-2 3-99,1 0 1,-3-3 0,2 3 0,1-4 186,3 0 1,-5-7 0,-1 7-1,0-2-291,-1 0 1,-3 2 161,6-3 0,-7-3 0,5 6-337,-2 0 1,0-6 230,-2 4 1,-2-4 734,7-2 0,-5 0 1,4-2-1,0-2 46,-1-2 1,3-6 0,4 5 1346,3-3-1404,-2-2 1,8 1-1,3 1 1,4 0 109,-3 1 0,4 3 0,-2-4 0,6 2 17,3 4 0,1-3 1,-6 1-1,0 2 20,0 2 0,0 2 0,0 0 0,-1 0-84,2 0 1,-1 0 0,0 0-1,1 0-252,5 0 1,-5 0 0,8 0-1,-4 0 47,1 0 1,6 0-1,-6 2 1,3 2-182,-1 2 1,3 5 0,-4-3-1,3 0 15,4 0 0,-7 3 0,2-3 1,-5 0-76,3-1 0,5 5 0,-7-6 0,-1-2 34,-2-2 1,-3 4 0,2-1 0,-1-1 109,0-2 1,-6-2 0,-3 0 0,1-2 132,1-4 0,0 4 0,3-5 0,-4-1-63,-2-4 1,6 3 0,-2-3 0,2-2-79,-3-1 0,6-3 1,-6 1-1,-1-1 7,-4 1 0,1 0 1,0-1-1,-4 1-129,-7-1 1,0 1 0,-4-1 0,-1 1-273,-1-1 0,1 1 0,-4-1-724,2 1 0,0 5 547,-6 1 0,-9 7 0,0-4 0</inkml:trace>
  <inkml:trace contextRef="#ctx0" brushRef="#br0" timeOffset="1333">2148 701 7660,'0'17'0,"0"0"49,0 1 1,0-1-1,-2 1 1,-1 1 0,-5 3 262,-2 1 0,4 6 0,-3-4 0,-1 0-171,0 1 0,6 2 1,-1-2-1,3-1-131,2 0 1,-6 7 0,0-4 0,0 6 19,-2 1 1,6-1 0,-5 1 0,1 0-4,0-1 0,-3 8 0,6 1 1,-2-1-19,0 1 1,4 4-1,1-6 1,-2 4 59,-4 4 0,4-4 1,-4 2-1,4-2 0,2 0 0,-7 4 0,3-7 0,-2 2-116,-3-3 1,8 2 0,-5-3 0,4 1-43,2-1 1,0-5-1,0 1 1,0-3 30,0-5 0,0 4 0,0-6 0,0-1-1,0 0 0,0-3 0,0-4 0,0 0-46,0-1 0,0 0 0,0 2 9,0-2 0,-5-6 1,-3 0 176,-2-5 1,3 7-1,-3-6 988,-4 3-773,-1-7 1,-4 14 0,3-8 0</inkml:trace>
  <inkml:trace contextRef="#ctx0" brushRef="#br0" timeOffset="1646">1520 2623 22018,'9'0'-221,"-1"0"1,-6 0-1,4 0 225,6 0 1,2 0-1,5 1 1,-2 3-242,1 1 1,-1 7 0,0-6-1,1 0 52,-1 1 0,7 1 0,-1 7 1,-2-7-99,-1 0 0,-5 6 0,-2-4 0,-1 2-59,2 0 0,2-8 0,0 7 328,3-4 0,-2-1 0,-1-6 0</inkml:trace>
  <inkml:trace contextRef="#ctx0" brushRef="#br0" timeOffset="1836">2131 2639 23694,'0'-11'-6117,"0"0"2737,0-3 2398,0 5 1,-2-4-157,-4 7 1404,3 1 0,-10 7 1,6 1-1,-3 6-122,-3-1 0,-3 6 1,-1 8-1,-1 4-44,1 1-278,-1 1 0,-8 8 0,0-2 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24:06.073"/>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70 1832 10338,'-9'0'-289,"-7"0"0,12 0 0,-6 2 0,1 4 1,1 6 346,0 3 1,2 2 0,6 2-1,0-3-34,0 2 0,0 0 0,0 2 1,0 0 8,0 4 1,0-1-1,2-6 1,2 2-55,2-3 0,6 2 0,-5 0 1,3-3-76,4-4 0,1 5 0,3-7 25,-1 1 1,1 0 0,-1-6 37,1 1 0,-1 1 0,0-6 0,1-2-24,-1-3 0,1 1 1,-1-7-1,1-4-6,-1 0 1,-5-3 0,0 2 0,1-2 14,3 0 0,-1-4 1,-1-3-1,-5 4 57,-1 2 0,-2 7 0,-4 2 0,2 1 383,2-1-254,-1 6 1,-10-2 0,-3 11 10,-2 0 1,6 10 0,-1-5 0,3 6-141,2 1 0,0 1 0,0-1 0,2-1-170,3-5 1,-1 6 0,8-7 0,1 4 66,3-2 0,9 4 0,2-7 0</inkml:trace>
  <inkml:trace contextRef="#ctx0" brushRef="#br0" timeOffset="463">769 1903 10101,'0'-19'-927,"0"10"1,2 3 825,4 12 0,-3 3 0,7 10 1,-2-3 104,-4 2 0,0 0 0,0-1 0,1 0-1,-1 1 0,0-1 0,0 1 0,2-1 5,-2 2 0,-2-3 30,-2 2-40,0-9 0,0-3 6,0-12 1,0-3 0,0-11 0,0 0 10,0-5 1,5 0 0,3 4 0,0-2 57,0 1 0,3 3 0,-3 1 0,2 2 3,3-3 1,3 2-1,1 2 70,1 3 1,-1-2 0,1 8-31,-1 3 0,-5 1 0,0 2-111,1 0 1,3 5 0,1 3-1,-1 3-58,-5 2 0,3 2 0,-6 2 0,-1 2 24,1-3 0,0 8 0,-4-1 0,2-1-408,-2-3 1,-3-2 406,-1 1 0,0-1 1,0 2-1</inkml:trace>
  <inkml:trace contextRef="#ctx0" brushRef="#br0" timeOffset="1080">1275 1238 9949,'2'-15'-595,"4"4"0,-2 4 514,8 14 0,-1 2 0,5 10 1,-3 3 62,-1 1 0,0 6 0,5-4 0,-1 3-6,-5 2 0,5 5 1,-5 4-1,3 2-7,-2-2 1,1-2-1,-5-2 1,1 0-8,-3-1 1,7 1-1,-6-1 1,1-4-39,-1-1 1,-1-7-1,-6 1 80,0-4 1,0 0-46,0-3 154,0-6 0,0-10-113,0-12 1,-6-2-1,1-5 1,1 2-13,2 0 1,2-1-1,0 1 1,0-1 44,0 2 1,9-3 0,-1 2-1,4 1 35,0 5 0,-1-4 1,7 4-1,-1 3-26,2 1 0,-3 5 0,1 2-21,1 0 1,-1 0 0,1 2-22,-1 5 0,-7-4 0,-1 8 0,-4 3 22,0 1 1,1 9 0,-6-1 0,0-2 20,0-1 0,0-3 0,0 1 0,0-1-25,0 0 1,-6 2-1,-1-3 1,-2 2 5,-6 0 1,0-1 0,-3 0 0,1 1-73,-1-1 0,-5 1 1,-2-2-1,1-5-44,-2-5 0,2 1 0,7-1 1,0-2 0,-1-2 0,2-4 71,5-4 0,-5-11 0,6-10 0</inkml:trace>
  <inkml:trace contextRef="#ctx0" brushRef="#br0" timeOffset="1514">2061 1623 10316,'0'-10'-581,"-8"3"0,4 12 0,-5 3 0,2 1 715,2 5 0,-3 2 1,3 1-1,1 0-94,2 1 0,2 1 0,0 3-46,0 1 0,6 0 1,1-5-50,4-1 0,-5-4 0,4-5 4,4 0 0,-4-2 1,2-6 75,1 0 1,3-8 0,1-3 31,1-5 1,-1-1 0,-2-3 0,-1-1-39,-2-2 0,-8-1 0,1 7 0,-3-1-84,-2 1 0,0 0 9,0-1 0,-7 6 0,-4 3 0,-6 1-44,0 4 0,0 3 0,-2 2 0,-3 3 36,-1 2 1,-1 5 0,8-3 144,-3 2 0,2 2 0,-1 5 0</inkml:trace>
  <inkml:trace contextRef="#ctx0" brushRef="#br1" timeOffset="2013">2410 1553 6780,'0'17'-65,"0"1"0,0 0 0,0-1 68,0 0 1,0-5 0,0 0 0,0 1-6,0 2 1,8 2 0,2-4-4,1-2 0,-3-7 0,-2 2-20,7-4 1,1-4-13,4-4 0,-1-4 1,-1-7-1,-3 1 2,-1 6 0,-2-9 1,1 5-1,-3-9 34,1 2 1,-8 7-1,6 3 1,-6-3 73,-1-1 0,0 4 0,0-2 214,0 0 14,0 6-271,0-2 1,0 12-164,0 3 1,0 3 0,1 8-79,5 1 1,2-1 0,4 1 210,-6 0 0,4-1 0,-1 0 0</inkml:trace>
  <inkml:trace contextRef="#ctx0" brushRef="#br1" timeOffset="2435">2847 1465 8431,'10'-17'0,"0"7"-889,-4 4 438,-5 4 396,16 2 0,-9 2 0,8 4 47,-4 7 0,1 1 0,-7 4 1,0-1 5,2 1 0,-5-1 0,1 1 0,-1-1-73,-3 1 0,0-6 1,0-1 43,0 2 37,0-5 5,-7 0 1,4-18 0,-3-5-9,4-7 1,4-1 0,2 4-1,3-3 1,4-1 0,1-6 1,4 6-1,2 1 41,0 3 1,-3 7 0,-2 1 0,-1-1-6,1 2 0,3-3 0,1 7-45,2 2 1,-2 2 0,-2 4-74,-2 4 0,0-2 1,-7 8-1,-3 3-1,0 6 0,-3-1 1,-3 5 78,-3 0 0,4 2 0,-6 8 0</inkml:trace>
  <inkml:trace contextRef="#ctx0" brushRef="#br1" timeOffset="2860">3809 1309 8465,'-12'-12'-1742,"-1"0"1770,9 8 24,-3-4 0,6 8-8,-6 0 1,-2 0 0,-8 0-1,-2 0 16,2 0 1,0 8-1,-2 2 1,-3 1-15,-1 1 0,-1 0 1,8 7-1,-2 0 64,0-1 1,6 9 0,3-9-1,0 1-9,6 0 1,2-7-1,1 1 1,0 0-164,0 2 1,7-4 0,5-1 0,3-1 40,3-6 0,1-1 0,2-2 1,4 0-196,2 0 1,3-8-1,4-4 1,-1-3 87,-3-3 0,-4 1 128,-10-1 0,9-7 0,2-2 0</inkml:trace>
  <inkml:trace contextRef="#ctx0" brushRef="#br1" timeOffset="3152">3703 610 8182,'-9'2'-1058,"3"3"1050,4 7 0,2 4 0,0 3 1,0 2 60,0 3 0,6 7 0,0-2 0,-1 4 0,4 2 0,-2 0 1,7-2-1,-5-2-53,-1-2 0,3 0 0,-2 6 0,-1 0-14,-2 0 1,7 0-1,-6-2 1,0-1-81,1-4 1,-2-1-1,-6 4 1,3-2-78,3 2 1,-4-4 0,4 0 0,-5-1 170,-1-5 0,7 6 0,4 0 0</inkml:trace>
  <inkml:trace contextRef="#ctx0" brushRef="#br0" timeOffset="3609">4210 1326 12075,'1'9'-1848,"6"-3"1,-3-4 1863,8-2 1,-2 0 40,9 0 1,-8-2-1,-2-4 217,0-5 1,-4 1-201,-5-2 0,0 1 0,-2-5-52,-4 5 0,-3 4 1,-8 7 93,-2 0 0,-3 1 0,-2 3 1,3 4 35,2 1 1,1 1-1,0 3 1,1-1 84,0 2 1,4 1 0,2 3-167,-3-1 1,7 0-1,1 1-125,5-1 0,1-5 0,0 0-99,0 1 1,7-3 0,5 3 68,3 0 0,3-6 0,-1-1 0,0-2-92,1 2 1,6-5 0,-2 5 0,2-4-910,1-2 1022,-5 0 0,13-8 0,-7-1 0</inkml:trace>
  <inkml:trace contextRef="#ctx0" brushRef="#br0" timeOffset="3951">4909 1134 9389,'-19'0'-1471,"3"0"1811,-2 0 0,0 0 1,0 0-1,2 0-347,-2 0 1,0 0 0,2 0 0,-1 1 39,5 5 0,-2 4 0,1 6 0,-1-1-66,-4 3 1,6-5 0,3 10 0,1-2-32,4-5 1,-3 2 0,1 0 0,1-1 7,4 0 0,1-5 0,0 0-1,0 1 0,1 1 0,5-2 0,4-5-83,-1 1 1,10-6-1,-5 2 1,8-8 36,0-7 0,4-6 0,4 0 0,0 0 5,0-1 1,1-5-1,-8 0 1,-1-1 88,-3-1 1,-2-2 0,1-8 0</inkml:trace>
  <inkml:trace contextRef="#ctx0" brushRef="#br0" timeOffset="4531">4820 173 9301,'-1'-17'-1698,"-5"-1"1590,-3 1 1,-2-1 0,4 3 0,1 1 0,-1 2 266,-4-1 0,6 3 3,-6-2 1,6 7 3,-1-7-206,5 8 0,1-2 81,0 12 0,6 4 0,2 7 0,-1 1-34,0-1 0,8 8 1,-6 5-1,3 4 15,0 7 0,-9-4 0,4 6 0,-1-1 28,0 5 1,3-2 0,-6 1 0,5 3-40,2 1 0,-7 1 1,6-3-1,-3-1 17,-1 1 1,0-3 0,-5 0 0,0-1-79,0 1 0,0-6 0,0 1 0,0-5 23,0-6 0,0 2 1,0-5-1,0-1 33,0 0 0,0-2 1,0-5-30,0-1 0,0 2-16,0-3 1,3 0-18,3-5 0,-2 3 15,8-8 0,-7 0 0,7-6-78,2 0 72,-7 0 70,8 0 0,-12 2 44,3 3-133,-12-3 0,2 12-118,-9-8 1,8 2 218,-6-3 0,-1-3 0,-5 6 1</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29.006"/>
    </inkml:context>
    <inkml:brush xml:id="br0">
      <inkml:brushProperty name="width" value="0.11429" units="cm"/>
      <inkml:brushProperty name="height" value="0.11429" units="cm"/>
    </inkml:brush>
  </inkml:definitions>
  <inkml:trace contextRef="#ctx0" brushRef="#br0">1884 35 24697,'0'-11'-9762,"0"-1"7496,0 8 928,0-4 1027,0 8 1,8 0 915,4 0 0,-4 2 0,-1 4-692,1 6 1,-6 3 0,4 5-1,-2 1-61,2 2 0,-4 8 0,3-1 1,-3 1-301,-2-2 0,0 6 1,2-2-1,2 5 398,2 1 1,2-2 0,-4 0 0,1 2 21,-1 2 1,4 1 0,-2-1 0,0 4 16,1-1 0,-5 9 0,4-3 0,-2 6 1,2 1 0,-4 3 0,4-2 0,-4 0-341,-2 2 1,0-3 0,0 5 0,0 0 326,0 0 1,0-4 0,0 8 61,0 6 0,0-6 1,0 8-1,-2-1 1,-2-1-23,-2 0 0,0-3 1,6 3-1,-2 2-10,-4 1 0,4 3 0,-3-3 1,3 5-36,2 0 0,0 5 0,0-6 0,0 3-9,0-1 0,-6-1 0,0 4 0,2-3 12,2 2 1,2 4 0,0-1 0,0-1 0,0-3 1,0 3 0,0-5 0,0 1 18,0 2 0,0 3 0,0 8 0,0-4 7,0-8 1,0 4 0,-2-2-1,-2 2-13,-1 1 1,-1 10 0,6-7 0,0 2-9,0-4 1,0 7-1,0-11 1,0 0 8,0 1 0,0 0 0,0 3 1,0-3-8,0-3 1,0 6 0,0-4 0,0-2 5,0-4 0,0 5 0,2 0 0,2 0-3,1-1 1,1 0-1,-6-4 1,0-2-25,0-5 0,6 10 0,2-12 1,0 5 15,0 4 0,-1-6 1,-3 4-1,4-8-13,1-4 1,-3 5 0,4-8 0,-2 2-21,-4-5 0,3-6 1,1-2-1,0-4-45,0 3 0,-1-7 0,-3-2 0,2-2-102,-2-3 0,-2-2 213,-2-4 1,-8-4 0,-2-7 0</inkml:trace>
  <inkml:trace contextRef="#ctx0" brushRef="#br0" timeOffset="1059">51 6495 21885,'-12'0'-1716,"0"0"1,7 7 789,-7-1 596,8 0 1,-2-6 369,12 0 0,-2 0 0,8 0 1,1 0-95,3 0 1,1 5 0,3 1 0,1 0-12,2 2 1,2-6 0,-1 5 0,3-1 18,0 0 0,6 6 0,-2-6 0,6-3-68,4-1 1,7 0 0,1 2 0,5 1 46,4 0 1,10-4-1,2-1 1,8 0 150,1 0 0,12 0 1,-1 0-1,5 0-67,-45 0 1,1 0-1,1 0 1,0 0-1,3 0 1,1 0 0,1 0-1,1 0-84,-2 0 1,2 0-1,5 0 1,0 0 0,-1 0-1,0 0 1,3-1-1,0 1 58,3-3 1,0-1 0,3 3-1,0-1 1,1-2 0,-1-2 0,1 1-1,0 1-78,4-1 0,-3 0 1,2 2-1,0 0 1,3-3-1,2 0 1,0-1-1,0 0 85,-1 0 0,1 0 0,5-1 0,2-1 0,-6 2 0,0 0 0,3 3 0,1-2-2,-1-2 1,1 1-1,3 3 1,0 0-1,-1-2 1,-1-1-1,1 1 1,1 0-127,1 3 1,0-2-1,0-2 1,-1 0-1,-1 2 1,-2 1-1,1 1 1,-1-2 89,1 3 1,-1-3-1,6-1 1,0 0 0,-3 3-1,-1-1 1,1-1 0,-1 3-2,-2-3 0,1 2 1,2-3-1,0 0 0,-3 1 1,-1 2-1,0-1 1,1-2 0,2-1 1,-2 1 0,-1 0 0,-1 2 0,5-1 0,1-1 0,-4-1 0,-1 0 2,-2-2 0,1 2 0,0 1 0,-2 0 0,0 1 0,0-1 1,-1 0-1,-1-1 3,-4-2 1,-1 1 0,7 2 0,-2 1 0,-7 1 0,1-1 0,1-1 0,-1 1 4,3 1 1,-2-1-1,-6 2 1,-1 1-1,3-4 1,0 1 0,-1 1-1,-3-1-7,-4-1 0,1 3 0,5 0 0,-2 0 1,-5-2-1,-1 0 0,-1 0 0,-1 2 34,-6 0 1,2 1-1,1 1 1,-2 0 0,-2-2-1,0 1 1,-2 0 0,2-2-6,1 3 0,-1-1 0,44-7 1,-4 3-1,-7 3 87,-8 2 1,3-5 0,0-3 0,2 1-88,-6 1 0,-8 0 0,-6 2 0,0-1 92,-6 3 1,-3-6 0,-2 4 0,-5 1-202,-4 3 0,-5 1 0,-9 0 0,-2 0 116,-4 0 0,-3-6 0,-6 0 0,-3 1 0,4 4 0,7 1 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31.457"/>
    </inkml:context>
    <inkml:brush xml:id="br0">
      <inkml:brushProperty name="width" value="0.11429" units="cm"/>
      <inkml:brushProperty name="height" value="0.11429" units="cm"/>
    </inkml:brush>
  </inkml:definitions>
  <inkml:trace contextRef="#ctx0" brushRef="#br0">53 1 16046,'-9'0'-1763,"-7"7"2635,14 4-731,-6-2 0,0-2 1,-1-7-1</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35.233"/>
    </inkml:context>
    <inkml:brush xml:id="br0">
      <inkml:brushProperty name="width" value="0.11429" units="cm"/>
      <inkml:brushProperty name="height" value="0.11429" units="cm"/>
    </inkml:brush>
  </inkml:definitions>
  <inkml:trace contextRef="#ctx0" brushRef="#br0">1 6236 16021,'9'0'-894,"1"0"583,-4 0 142,-4 0-27,6 0 162,-8 0 0,2 0 12,3 0 1,-1 0 2,8 0 0,0 0-87,5 0 0,0 0 1,1 0 106,-1 0 1,-5-2-1,0-2 1,1-5 115,3 0 1,1 5 0,1-3 0,-1 1-12,1 0 0,-1-7 0,1 6 0,-1-2 82,1-5 1,-1 5 0,0-4-41,1 0 1,-1-2 0,1-3-1,-1 0-22,1 1 1,-1 0 0,1-1-58,-1 1 0,1 0 0,-1-1 0,1 1-16,-1-1 0,0 1 0,1-3 0,-1-1-58,1-2 0,-6-1 0,-1 7 0,3-1-65,1 0 0,3-4 1,-1-2-1,1 3 10,-1 2 1,-5 1-1,-1 1 1,3-1-33,2 1 1,1-6-1,0-1 1,1 3 7,-1 1 0,5-3 1,-1-1-1,-2 4 70,3 0 1,-1 2 0,-3-1-14,-1-4 1,1 4 0,-3-5-1,-1 6-19,-3 7 0,-5-4 0,6 2 57,1-1 1,-3-2 0,0 1 0,-1 5-46,1-4 1,-4-1-1,6-4 1,-1 3 20,-1-2 1,5 0 0,-3 1-1,2 0 8,-3-1 0,5 1 0,-4-1 0,3-1-13,3-4 0,-3 3 1,-1-3-1,-3 4 4,3 1 1,1 1 0,3-3 0,-3-1 0,-2-3 1,2 1-1,-4 6 1,3-1 30,-3 1 1,5 2 0,-6 1 0,1 2-36,1-1 1,-6-3 0,5-1 0,1-1 26,-2 1 1,3 5-1,-5 1 1,0-3-32,0-3 0,3 1 0,-3-1 1,0 5 1,0 0 0,3 1 1,-3-7-1,2 3 26,3 3 0,-3-4 0,0 5 0,-1-5-27,1-1 0,0-1 0,3 1 0,-3-1 18,-2 1 1,5-1 0,-1 1 0,4 0 2,1-1 1,-5-3-1,-1 1 1,1 5 14,-2-1 1,6 0 0,-7-1-27,1 0 0,5 5 0,-5 0 1,1 1 37,1 1 1,-6-5 0,6 3 0,1-4-38,3-1 0,-5 0 0,-1-1 0,0 1-22,0-1 0,-1 1 0,5-2 0,-3 3 50,3-2 0,-4 1 1,1-1-1,4 1-1,-1-1 1,-2 1 0,1 0 0,-3-1-46,0 1 0,4-4 0,-7 2 0,1 0-4,1 4 0,4 1 0,-4-3 0,3-2 11,-1 3 1,-1-2 0,4 1 0,-3-1-4,3 1 1,2-7 0,1 1-1,-2 1 17,-2 4 0,2 0 1,-4 1-1,3-1 22,-2 1 1,3-1 0,-3 1-1,1-2 0,-1 3 1,3-1 0,-3-1 0,4 1 7,1-1 1,0 1-1,3-3 1,1-1 22,3-3 1,-1 1 0,-6 6 0,1-1-7,-1 1 0,1-1 0,-2 1 0,-3 0-43,-2-1 1,1 1-1,6-1 18,-1 1 0,-2-1 0,-1 1 0,-2-1-11,1 1 0,4-1 1,-1-1-1,2-2-12,0-3 1,-1-1 0,0 4 0,1-3 15,-1 3 0,6-4 0,3 2 0,-1-1-14,0-1 0,1 4 0,-5-6 0,3 1 8,-4 5 1,0 1 0,-1 1 0,2-2-7,3-2 1,-1-1-1,-6 7 1,1-1 21,-1 1 0,4-2 0,-1-3 0,3-1-27,-1 2 1,-1-1-1,0 1 1,3-4 2,-3-3 1,4 7 0,1-4 0,-1 2 21,0-1 1,4-5 0,-4 4 0,2-2-4,5-4 1,-1 6 0,0 1 0,-4 5 19,-2 1 0,5 1 0,-6-1 0,2 1-20,-1 0 0,-2-1 1,-4 3-1,3 1 21,1 2 1,3 1 0,-5-9 0,3 1-32,-4 1 1,6-9 0,-1 10 0,1-3 21,-1 1 0,3-4 1,-2-1-1,1 3 25,4 2 0,2-5 0,3-1 0,-2 0-11,1 0 0,0 1 1,-1 7-1,1-1 0,0 1 1,0 0-1,-2-1 1,-2 1-39,-1-1 1,-4 6 0,6 1-1,-3-3-3,2-1 1,0-5 0,1-1 0,-6-2-33,-1 1 1,4 3 0,-3 1-1,-1 1 38,0 0 0,5-1 0,-6 1 1,2-1-18,-1 1 1,0-3 0,-4-1-1,5-2-6,2 1 1,-2 3-1,6 1 1,-4 1 2,3 0 0,-4-7 0,3 1 1,-2 2 4,0 1 0,3 9 0,-6-1 1,0-2 2,1-1 0,5-3 0,-4 3 0,2 1 11,0 3 1,0-1 0,6-6-1,0 1 29,1 0 0,-3 5 0,-2 0 0,-4 1-18,-2 1 1,3-4 0,-4 9 0,-3-1-10,-2-2 1,6 6-1,-3-4 1,0 2-9,-2-2 0,-4 5 1,2-5-1,0 2-6,-2-2 1,8 2-1,1-6 1,2 3-28,4 3 0,-4-4 0,3 0 0,-1 1 32,-2-1 0,7-6 0,-7 4 0,1-1 2,2-1 0,-3 6 0,4-3 1,-3-1-14,3 0 1,1 4 0,0-3 0,-4-1 9,3 0 0,-4 6 0,3-3 0,-2 1 9,-1 0 1,7-6 0,-6 7 0,4-1-5,-4-2 1,5 4 0,-3-6 0,2 3-6,-4 3 0,3-4 0,-6 0 0,1 0 6,-1 1 0,7 1 0,-5 4 0,1-2-26,2-2 1,-10 0-1,5 4 1,0-1 2,-3-3 0,2 0 0,-4 6 0,0-2 6,4-4 1,-1 4-1,-4-4 1,3 4 9,1 2 0,1-5 0,-5-1 0,2 0 42,3-2 1,-2 6-1,-1-5 1,0 1-24,1 0 0,2 0 1,-4 4-1,0-2-23,5-2 1,0 1 0,-5 5 0,5 0-3,-5 0 1,0-6-1,-2 0 1,-2 2-7,2 2 1,0 2 0,0-2 19,-2-4 1,2 4 0,0-3 27,-2 3 1,-4-4 0,1 0 14,0 2 1,-3 0-197,1-2 1,0 5-669,8-5 841,-11 4 0,-8 2 1,-8 0-1</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2.594"/>
    </inkml:context>
    <inkml:brush xml:id="br0">
      <inkml:brushProperty name="width" value="0.11429" units="cm"/>
      <inkml:brushProperty name="height" value="0.11429" units="cm"/>
    </inkml:brush>
  </inkml:definitions>
  <inkml:trace contextRef="#ctx0" brushRef="#br0">0 190 19838,'10'-1'-407,"-4"-5"0,-2 4 0,-1-6-504,3 0 1,2 4 683,-2-7 0,2-1 0,3-5 0,-3 1-104,0 4 1,-4-3-512,7 3 711,-7-3 0,6 3 70,-4 0 1,-4 7-994,4-7 679,-5 8 1,-1-2 308,0 12 1,-1 4 0,-3 7 0,-2 1-48,2-1 1,2 7 0,2-1 0,0-2-14,0-1 0,0 3 1,0 0-1,0 0 31,0 3 1,0-5 0,0 6 0,0-2-253,0-3 0,6 3 1,0-2 147,-2-1 1,-3-3 0,-1-2 0</inkml:trace>
  <inkml:trace contextRef="#ctx0" brushRef="#br0" timeOffset="184">70 540 20983,'0'9'-7981,"0"-1"7175,-8-8 1337,6 0 0,8 0 0,14 0-125,5 0 1,4 0 0,8 2-281,4 4 1,3-4 0,9 6-1</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1.275"/>
    </inkml:context>
    <inkml:brush xml:id="br0">
      <inkml:brushProperty name="width" value="0.11429" units="cm"/>
      <inkml:brushProperty name="height" value="0.11429" units="cm"/>
    </inkml:brush>
  </inkml:definitions>
  <inkml:trace contextRef="#ctx0" brushRef="#br0">1 106 20207,'17'0'-1324,"1"0"1,-1 0 1289,0 0 1,1 0 0,-1 0 99,1 0 0,-1 0-67,1 0 1,7 0 0,2 0 0</inkml:trace>
  <inkml:trace contextRef="#ctx0" brushRef="#br0" timeOffset="224">1189 53 19861,'27'-6'-1206,"-3"-1"623,-5-3 0,-2 6 1,0-4-1,1 2 562,0 1 1,-2-1 0,3 6 0,0 2-33,5 4 0,-5-4 0,4 5 0,-4-1-11,-1 0 1,4 2-1,3-4 1,-5 1 54,-1-1 1,7 6 0,1 0 0</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39.790"/>
    </inkml:context>
    <inkml:brush xml:id="br0">
      <inkml:brushProperty name="width" value="0.11429" units="cm"/>
      <inkml:brushProperty name="height" value="0.11429" units="cm"/>
    </inkml:brush>
  </inkml:definitions>
  <inkml:trace contextRef="#ctx0" brushRef="#br0">1 36 17921,'10'0'-97,"5"0"0,-5 0 0,7 0 0</inkml:trace>
  <inkml:trace contextRef="#ctx0" brushRef="#br0" timeOffset="329">612 1 20257,'12'0'-2734,"-1"0"2734,1 0 0,5 0 0,1 0 0</inkml:trace>
  <inkml:trace contextRef="#ctx0" brushRef="#br0" timeOffset="571">1590 53 20582,'18'0'-530,"-1"0"-229,0 0 0,1 0 0,-1 0 755,1 0 1,-1 0 0,1 0 0</inkml:trace>
  <inkml:trace contextRef="#ctx0" brushRef="#br0" timeOffset="743">2097 53 19825,'17'0'-1392,"0"0"1,-5 0 1294,0 0 0,-6 0 1,5 0-44,3 0 1,1 8-1,3 3 1</inkml:trace>
  <inkml:trace contextRef="#ctx0" brushRef="#br0" timeOffset="909">2952 88 19498,'18'0'0,"-1"0"-821,1 0 1,-1 0 0,1 0 820,-1 0 0,8 0 0,2 0 0</inkml:trace>
  <inkml:trace contextRef="#ctx0" brushRef="#br0" timeOffset="1120">3668 88 19842,'18'0'0,"-1"0"-745,1 0 0,-7 0 0,-1-1 400,-2-6 1,5 6 298,-1-5 0,4 5 72,1 1 1,0 0 0,1 0-3,-1 0 1,1 0-23,-1 0 1,1-8 0,-1-3-1</inkml:trace>
  <inkml:trace contextRef="#ctx0" brushRef="#br0" timeOffset="1288">4786 53 20293,'23'0'-356,"1"0"1,1 0-420,-2 0 0,-4 0 615,5 0 0,-3 0 1,0 0 159,3 0 1,7 0 0,-4 0 0</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3.807"/>
    </inkml:context>
    <inkml:brush xml:id="br0">
      <inkml:brushProperty name="width" value="0.11429" units="cm"/>
      <inkml:brushProperty name="height" value="0.11429" units="cm"/>
    </inkml:brush>
  </inkml:definitions>
  <inkml:trace contextRef="#ctx0" brushRef="#br0">280 256 17167,'-18'0'-350,"1"0"1,5-6-1,1 1-117,-3 1 0,-1 2 0,-3 2 406,1 0 0,1 2 0,3 4 1,1 3-72,-2 1 0,5 6 0,-1-5 0,2 5-130,4 0 1,2 3-1,2-2 109,0 1 1,0 1 0,0 2 0,0 3 28,0-3 1,2-2 0,2-1 0,4-1-54,2 1 0,1-1 1,7 0-1,-1-1 67,1-4 1,-1 1 0,1-7 0,1-2 125,4-3 0,-3-1 1,3 0-1,-2-1-62,3-6 1,-5-1 0,4-10 0,-3-1 18,-3-6 0,5-1 1,-3-12-1,-4 1 40,1-4 0,-8-8 0,-2 3 1,-5-3-3,-1 3 1,-7-3-1,-8 8 1,-3 5 84,-6 4 0,-9 9 1,0 10-1,-7 3-99,-5 2 0,-9 10 131,-10 10 0,-12 11 1,-4 4-1</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4.945"/>
    </inkml:context>
    <inkml:brush xml:id="br0">
      <inkml:brushProperty name="width" value="0.11429" units="cm"/>
      <inkml:brushProperty name="height" value="0.11429" units="cm"/>
    </inkml:brush>
  </inkml:definitions>
  <inkml:trace contextRef="#ctx0" brushRef="#br0">0 1 30370,'0'0'0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7.802"/>
    </inkml:context>
    <inkml:brush xml:id="br0">
      <inkml:brushProperty name="width" value="0.08571" units="cm"/>
      <inkml:brushProperty name="height" value="0.08571" units="cm"/>
      <inkml:brushProperty name="color" value="#008C3A"/>
    </inkml:brush>
  </inkml:definitions>
  <inkml:trace contextRef="#ctx0" brushRef="#br0">140 35 7569,'-10'-10'-530,"2"3"1,6 7 549,-3 0 1,3 7-1,-4 5 54,4 3 0,2-3 1,0 0-25,0 1 1,-6 3 0,0 1 31,2 1 1,2-7 165,2 1-90,0 0 0,2-3-70,4-3 0,4-4 0,7-2-8,1 0 1,-1 0-1,1 0-25,-1 0 0,1 0 1,-1 0-1,1 0 27,-1 0 0,-5 0 1,-1 0-12,3 0 1,1 0 0,3 0-45,-1 0 0,-5 6 0,0 0 0,-1 0-65,-1 1 0,0-5 0,-6 6 0,3 0-21,3 3 1,-6-1 0,4 2-11,-1 1 1,-5 3 57,4 1 0,-4 1 0,-2-1-13,0 1 1,-6-7 0,-1 1-20,-3 2 1,-2 1 0,-5 1 42,-1-5 1,7-1-1,-1-6 1,-2 2-4,-1-2 0,-3 0 0,1-1 0,-1 3-9,1-2 1,0-2 0,-1-2 0,1 0-30,-1 0 1,1 0 0,-1 0-108,1 0 0,-1 0 0,1 0-154,-1 0 1,1-6 0,-1 0 79,1 3 1,7-7 0,3 0 221,-1 0 0,6-5 0,-6 5 0</inkml:trace>
  <inkml:trace contextRef="#ctx0" brushRef="#br0" timeOffset="356">52 35 7569,'12'-2'-75,"0"-4"0,-6 4 0,5-4 1,1 3 234,-2-3 1,5 4-1,-3-4 1,3 4 21,3 2 1,-1 0-1,1 0-78,-1 0 1,1 0-1,-1 0 1,0 0-30,1 0 1,-6 0-1,-1 0-388,3 0 0,-5 0 123,3 0 1,-6 2 189,6 4 0,-16 4 0,2 7 0</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5.743"/>
    </inkml:context>
    <inkml:brush xml:id="br0">
      <inkml:brushProperty name="width" value="0.11429" units="cm"/>
      <inkml:brushProperty name="height" value="0.11429" units="cm"/>
    </inkml:brush>
  </inkml:definitions>
  <inkml:trace contextRef="#ctx0" brushRef="#br0">0 7 24906,'6'-7'0,"0"7"0,8 0 0,-5 7 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6.136"/>
    </inkml:context>
    <inkml:brush xml:id="br0">
      <inkml:brushProperty name="width" value="0.11429" units="cm"/>
      <inkml:brushProperty name="height" value="0.11429" units="cm"/>
    </inkml:brush>
  </inkml:definitions>
  <inkml:trace contextRef="#ctx0" brushRef="#br0">0 0 10639,'17'17'0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6.450"/>
    </inkml:context>
    <inkml:brush xml:id="br0">
      <inkml:brushProperty name="width" value="0.11429" units="cm"/>
      <inkml:brushProperty name="height" value="0.11429" units="cm"/>
    </inkml:brush>
  </inkml:definitions>
  <inkml:trace contextRef="#ctx0" brushRef="#br0">1 1 23007,'8'10'-6631,"-6"-1"5125,3-3 0,-3-3 697,-2 10 1,0-8 456,0 7 0,0-6 1,0 6 414,0 1 1,-7-5-1,-3-1 1</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7.786"/>
    </inkml:context>
    <inkml:brush xml:id="br0">
      <inkml:brushProperty name="width" value="0.11429" units="cm"/>
      <inkml:brushProperty name="height" value="0.11429" units="cm"/>
    </inkml:brush>
  </inkml:definitions>
  <inkml:trace contextRef="#ctx0" brushRef="#br0">0 123 21381,'0'9'-7858,"0"-3"8058,0-12 1,8 3-239,4-9 0,-3 2 1,1-3-65,-2 1 1,3 0 0,-3-3 0,0 1-99,0 3 1,0 5 141,-3-6-117,-3 8 1,8-3-55,-4 7 0,-4 1 289,4 5 0,-3-2 0,1 8-244,2 1 0,0 3 0,-4 1 0,2 1-26,3-1 0,-1 1 1,-2 2-1,2 2 20,-2 1 1,4 0-1,-2-4 1,-1 3-48,3 1 0,-6 0 1,4-3-1,-3 1 45,-3 2 1,0 8 0,0-2 0</inkml:trace>
  <inkml:trace contextRef="#ctx0" brushRef="#br0" timeOffset="230">0 560 11163,'2'-8'69,"4"2"0,4 4 0,9 2-32,4 0 1,-3 0-1,5-3 1,0 0 24,4-3 0,4 0 0,4 5 0,3-3-20,0-2 1,8-8 0,-3 5-1</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7.053"/>
    </inkml:context>
    <inkml:brush xml:id="br0">
      <inkml:brushProperty name="width" value="0.11429" units="cm"/>
      <inkml:brushProperty name="height" value="0.11429" units="cm"/>
    </inkml:brush>
  </inkml:definitions>
  <inkml:trace contextRef="#ctx0" brushRef="#br0">18 0 18459,'0'12'-5827,"0"-1"5196,0-7 1,0 12 0,0-5-105,0 5 764,0-6 0,-7 5 0,-3-5 0</inkml:trace>
  <inkml:trace contextRef="#ctx0" brushRef="#br0" timeOffset="167">106 402 16359,'0'9'-2636,"0"1"1,0-4 1545,0 6 882,0-5 0,7 9 1,3-6-1</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46.684"/>
    </inkml:context>
    <inkml:brush xml:id="br0">
      <inkml:brushProperty name="width" value="0.11429" units="cm"/>
      <inkml:brushProperty name="height" value="0.11429" units="cm"/>
    </inkml:brush>
  </inkml:definitions>
  <inkml:trace contextRef="#ctx0" brushRef="#br0">1 0 19860,'8'10'-1660,"-6"5"1,5-5-1,-1 2 628,0-1 1,0 1 0,-6 6 0,0-1 786,0 0 0,0 7 0,0-1 0,0-2 263,0-1 1,-8-4-1,-2 2 1</inkml:trace>
  <inkml:trace contextRef="#ctx0" brushRef="#br0" timeOffset="190">211 663 19652,'2'11'-1856,"4"0"1,-4-5-1,4 6 1,-4 1 877,-2 4 0,6-1 721,0 2 1,-1 0 0,-5 0 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50.524"/>
    </inkml:context>
    <inkml:brush xml:id="br0">
      <inkml:brushProperty name="width" value="0.08571" units="cm"/>
      <inkml:brushProperty name="height" value="0.08571" units="cm"/>
    </inkml:brush>
  </inkml:definitions>
  <inkml:trace contextRef="#ctx0" brushRef="#br0">35 43 8011,'-10'-8'-19,"5"-3"0,1 1-179,-2-2 0,4 10 1,-4 2 171,4 10 0,2 6 1,0 1-1,0 1 59,0-1 1,0 8 0,0 4 0,0 4-37,0 2 0,0 2 1,0 4-1,0 4 37,0-1 0,0 7 0,0-5 0,0 3-225,0-3 1,0-1-1,2-8 1,2 0-44,2-4 0,7-4 234,-1 0 0,4-4 0,1-7 0</inkml:trace>
  <inkml:trace contextRef="#ctx0" brushRef="#br0" timeOffset="330">419 602 8242,'-17'0'64,"7"0"0,-5 2 0,5 4 0,-2 5 0,3 5-347,1 1 0,2 1 1,6-1-1,0 1 122,0-1 1,0-5-1,2-2 1,4-1 234,5 1 0,5-6 0,1 4 1,1-3-25,-1 1 1,1 0-1,1-6 1,3 0-46,1 0 0,2 0 1,-4 0-1,3-2-9,-3-4 0,-3 2 1,-5-7-1,-3-3-2,-2-1 1,-3-3 0,-5 1 0,0-1-1,0 1 0,-2-1 1,-3 3-1,-7 1-37,-4 3 1,-3 1-1,-2-2 1,-5 6 28,-1 5 1,4 1-1,-4 0 1,0 0-167,0 0 0,5 5 0,1 3 1,5 0 179,5 0 0,7 5 0,-4-3 0,8 7 0</inkml:trace>
  <inkml:trace contextRef="#ctx0" brushRef="#br0" timeOffset="1104">1118 602 8364,'17'-6'-543,"1"0"1,-7-7 0,-1 1 142,-2-3 0,-2 3 483,-6 0 0,-2 8 0,-4-1-33,-6 3 1,-3 2 0,-3 0 0,-1 0 50,-4 0 1,1 2 0,-5 1-1,2 5-42,4 2 1,1 2 0,3 3 0,1-1-21,5-3 1,-3 1 0,8 5-33,2 1 1,4-1 0,6-1-37,6-4 1,3-5-1,3-5 1,-1 2-11,1 2 1,1 0 0,2-8 0,5-2 14,1-2 1,-4-6 0,4 5 0,-2-3 18,-3-4 1,-5 5 0,-4-1-1,-2 0 43,-4 1 0,-1 3 0,-4-4 65,4 2-78,-4 3 0,8 6 35,-5 5 1,-3 4 0,4 9 0,-2 3-6,2 1 1,-4 8 0,4-2-1,-4 4 11,-2 2 1,5 2 0,1 2 0,-2 3-41,-2 3 0,-2-4 0,0 3 0,0-1-38,0-4 0,0-2 1,-2-2-22,-4 0 0,2-2 1,-7-2-1,-3-4 1,-1-4 17,-3-7 0,7-1 1,-2-9-1,0 0 0,-2 2 1,3-6 0,2 1 0,2-6-35,5-9 1,-5-6 0,2-3-1,2-4-30,2-2 0,2-4 1,0-8-1,2-2 46,4 2 0,4 2 1,7 3-1,1-1-10,-1 0 1,1 2-1,-1 2 1,3 3 32,3 3 1,-2-4 0,6 4 0,-1 0 9,-5-1 1,4-3-1,0 6 1,1 0 21,-1-2 1,-2 5-1,-5-3 1,-1 3 60,1 3 1,-7 1-1,-1 3 24,-2 1 8,5 1 0,-11 1 1,-2 2-44,-11 8 0,-3 8 0,2 4 0,5 1-6,-1-1 1,6 3-1,-4-3 10,4 3 0,2 3 0,2-1-100,4 1 1,-2-7 0,7-1 0,3 0-169,1 0 1,3-5 0,-2 5 0,3-2-367,-2-4 1,1-2 557,-1-2 0,1 0 0,-1 0 0</inkml:trace>
  <inkml:trace contextRef="#ctx0" brushRef="#br0" timeOffset="1234">1642 427 8364,'-19'-5'0,"3"-3"0,-2 0-395,0 0 39,9 2-148,2 6 0,8 2 504,5 4 0,3 4 0,9 7 0</inkml:trace>
  <inkml:trace contextRef="#ctx0" brushRef="#br0" timeOffset="1641">2183 445 8364,'6'-18'-39,"0"1"0,-2 7 1,-10 4-1,-4 2-393,1-1 0,-7 3 299,4-4 0,-3 4 1,-3 2-1,1 0 191,-1 0 0,1 6 0,0 0 1,-1-3 9,1-1 1,-1 4-1,1 2 1,1 2-49,4 3 1,-1-3 0,6 2-1,4 1-4,0 3 1,6 1-1,0 1-40,4-1 0,12-5 0,0-3 1,5 1 7,1 0 1,6-4 0,-2 3 0,2-1 9,-1-4 0,3 4 1,-6-2-1,0-1 5,-4 3 1,-3-6-1,-5 6 1,-1-2-39,-3 0 1,-7 7 8,1-1 0,-5-4 1,-5-1-1,-9-1-20,-7 0 0,0 6 0,-9-7 0,2-1-31,1-2 0,-5-2 1,9 0-1,2 0-44,1 0 0,3 0-208,0 0 333,7-8 0,10-9 0,10-10 0</inkml:trace>
  <inkml:trace contextRef="#ctx0" brushRef="#br0" timeOffset="1872">2514 270 8364,'11'-8'-911,"-3"6"0,-8-5 949,6 7 0,5 7 0,4 5 1,-2 4-5,0 1 1,-9 2-1,1 5 1,-3 3-54,-2 0 0,6 4 0,0-6 0,-3 3 163,0 3 0,-3-4 0,0 0 1,0-2-264,0-3 0,6 3 1,-2-2-104,1-2 0,-4-1 222,-1-3 0,0 1 0,0-1 0</inkml:trace>
  <inkml:trace contextRef="#ctx0" brushRef="#br0" timeOffset="2196">2428 585 8364,'0'-18'-75,"0"6"1,2 3-148,3 1 1,5 2-1,7 6 1,1 0 159,0 0 1,4 0 0,4-2-1,0-2 70,6-2 0,-1 1 0,0 5 1,-1 0-28,0 0 0,-3 0 0,3 0 1,1 0-4,2 0 1,-5 0 0,0 0 0,-4 0-7,-1 0 0,-4 0 0,-1 0 2,-1 0 0,-7 2 29,-4 3 1,-6 5-1,-6 8 165,-6-1 1,-3 1-67,-3-1 1,8 0-137,4 1 0,5-6-76,1-1 0,7-1 0,5 2 0,4-7 110,1-3 0,8-2 0,1 0 0</inkml:trace>
  <inkml:trace contextRef="#ctx0" brushRef="#br0" timeOffset="2354">3178 375 8246,'-7'-18'-206,"-5"1"0,-3 5 0,-3 3-148,0 1 1,9 4-1,1 8 115,1 2 1,4 1 0,-3-1 238,5 6 0,1 3 0,0 3 0</inkml:trace>
  <inkml:trace contextRef="#ctx0" brushRef="#br0" timeOffset="2605">3527 550 8364,'0'-12'0,"-1"2"-397,-5 2-15,-3 3 1,-9 5 395,0 0 0,-1 0 1,-2 0-1,-3 2-18,3 3 1,2 5 0,0 6 163,3-5 0,6 5 0,4-5-89,4 5 0,2-4 0,2-3 10,4-1 1,4 4-1,9-5 1,4 1-67,7 0 0,5 4 0,4-5 15,9 3 0,1-6 0,5 4 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58.158"/>
    </inkml:context>
    <inkml:brush xml:id="br0">
      <inkml:brushProperty name="width" value="0.08571" units="cm"/>
      <inkml:brushProperty name="height" value="0.08571" units="cm"/>
    </inkml:brush>
  </inkml:definitions>
  <inkml:trace contextRef="#ctx0" brushRef="#br0">1258 366 8269,'-6'-35'0,"0"2"-15,2 4 0,3 3 0,1 7-68,0-4 1,0 3 0,0-3 0,0 4-1,-2 1 33,-4 1 0,2-1 0,-8 3 1,-1 1-154,-3 2 0,-1 3 0,-3-3 1,-1 4 139,-2 1 1,-6 5-1,3-4 1,1 6 2,0 6 1,-4 9 0,4 12 0,-1 4 331,1 6 0,2 10 1,5 1-1,1 7-221,-1 3 0,3 12 0,3-4 0,6-1-55,4 4 0,2-1 0,0-1 0,2-1-31,4-2 0,4-7 0,7 1 0,1-6-25,-1-5 1,1 3-1,-3-5 1,-1 0-38,-2-5 0,-9-9 1,5-3-1,-2-3-272,0-5 0,0 0 369,-6-2 0,-16 0 0,-3-2 0</inkml:trace>
  <inkml:trace contextRef="#ctx0" brushRef="#br0" timeOffset="538">1 872 7596,'0'-17'-1368,"5"4"1610,1 2 0,8 7 1,-3-3-285,5-1 0,1 6 0,3-4 1,1 4-15,2 2 0,3 0 0,-3 0 1,6-2 89,4-3 0,8 3 0,3-7 0,3 3-5,2 1 1,7-3 0,-8 5-1,7-5-10,1-2 1,-6 5 0,11 0 0,-5 1-2,-4-1 1,8 3-1,-11-6 1,-1 2-73,3 0 0,-8 0 0,-3 6 0,-5 0-20,-6 0 0,-3 0 1,-11-1 205,-3-5-22,-5 3 0,-14-4 0,-5 7 10,-3 0 0,-3 6 0,3 2-68,3 1 0,-2 3 0,8 5-52,3 1 1,3-1 0,5 0 0,7-1 1,4-4 1,3 3-1,4-6 1,6 2-52,4-5 0,2-4 0,0-2 0,0 0-92,0 0 1,-2 0-1,-2 0 1,-2-2 68,2-4 0,-5 1 0,-3-4 0,-6-1 221,-5 1 1,1-3-94,-7-6 0,0 7 1,-8 1-27,-4 3 0,-3 1 0,-9 6-84,1 0 0,5 2 0,2 4-235,3 5 0,1-2 289,6 4 0,-8-2 0,-2 7 0</inkml:trace>
  <inkml:trace contextRef="#ctx0" brushRef="#br0" timeOffset="860">1799 732 6492,'10'7'106,"0"-4"0,-6 5-63,1 0 0,7-4-36,-6 7 0,2-6 10,-2 8 1,-5-8 72,5 7-81,-4-8 0,-2 2 0,0-12 0,2-2 0,2-5 0,4 0-78,2 0 1,1 4-1,7-1 70,-1 2 0,1-4 0,-1 6 104,0 3 0,1 1 0,-1 4-121,1 4 1,-6-3-1,-3 9 1,1 0-54,0-2 1,-6 5 0,3-3 0,-1 3-103,0 3 1,0-2-1,-4 1 171,3-6 0,5 5 0,8-6 0</inkml:trace>
  <inkml:trace contextRef="#ctx0" brushRef="#br0" timeOffset="1301">2533 732 7541,'-18'0'0,"1"0"-273,-1 0 0,1 0 0,0 0 0,-1 0 287,1 0 0,5 6 1,2 2-1,1 0 77,-1 0 0,6 5 0,-2-1-26,4 3 0,4 3 0,4-3 0,6-1-52,3-3 1,3-1-1,1 4 1,2-5-91,3-2 0,5 0 0,-4-7 0,0 0-34,0 0 1,5 0 0,-5-2 0,0-3 47,0-1 0,4-7 1,-5 0-1,-5-6 16,-5-4 1,1-7-1,-3 5 1,1-2 39,-1-4 0,2-2 0,-9 0 0,-1 2 88,-2 2 0,-2 2 1,0-2-1,0 5 67,0 5 1,-2 1 0,-4 3 4,-5 3 1,1-1-130,-2 7 0,3 8 1,-3 9-1,6 5 29,4 1 1,2 1 0,0 1 0,0 3-35,0 1 1,0 6 0,0-4 0,2 1-39,4-1 1,-2-2-1,8-6 1,-1 1-70,-1-1 0,4 7 0,-7-2 88,3 0 0,2 5 0,5 1 0</inkml:trace>
  <inkml:trace contextRef="#ctx0" brushRef="#br0" timeOffset="1571">2760 767 7593,'-16'-2'-64,"5"-3"1,3 1-1,10-6 1,4 2-30,5 4 1,5 2-1,1 2 1,3 0 52,3 0 0,-2 0 0,7 0 1,-3 0 42,-4 0 0,4 0 1,-1 0-1,-3 0 54,-2 0 0,-1 0 0,-1 0-41,1 0 0,-3 7 1,-1 6-13,-2 2 1,-9-4 0,5 2 0,-2 0-14,0 3 0,0 0 0,-6 3-117,0-2 1,2-5-207,3-2 1,-1 1 331,8 1 0,-8-4 0,4-8 0</inkml:trace>
  <inkml:trace contextRef="#ctx0" brushRef="#br0" timeOffset="1708">3162 697 8206,'0'-17'-141,"-8"0"1,0-1-11,-4 1 1,-3 1-474,3 4 580,4 5 1,8 9-1,12 2 44,4 1 0,1 9 0,1-4 0</inkml:trace>
  <inkml:trace contextRef="#ctx0" brushRef="#br0" timeOffset="2245">3546 715 8249,'-18'0'0,"1"0"-287,-1 0 325,1 0 0,-1 0 87,1 0 1,0 0 0,-1 2 0,1 1-621,-1 3 0,7 6 0,1-4 393,2 2 0,-4 1 184,7 6 1,1 1-1,8 0-68,1-2 0,7-3 0,-4-2 0,2 1-64,3-3 0,3 2 0,1-9-138,1 4 0,-1 1 106,0-7 1,-1-2 0,-2-3-1,-5-2 82,-1-2 1,-2-3-1,-4-5 1,2-2-5,2 3 0,1 4 0,-3 0 190,2-1 65,8-3 0,-5 7-208,9 3 1,-9 6 0,-1 6 0,-2 5-38,0 4 1,0 3 0,-6 0-1,0-2-15,0 3 1,0-2 0,0 1-12,0-1 1,0 1 7,0-1 1,2-7-1,3-4-5,7-6 0,-2 0 1,1 0-1,5 0-6,5 0 1,-1 0 0,5-6 0,-2-4-77,0 0 0,3-3 0,-5 7 149,2 2 0,1 2 1,-9 4 100,-3 4 0,-4 4 1,-8 9-1,0 4-163,0 6 0,-2 4 0,-4 4 0,-4 2-156,0 1 0,-5 9 0,1-4 168,-7 0 0,-6 4 0,-8-4 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7:30:54.362"/>
    </inkml:context>
    <inkml:brush xml:id="br0">
      <inkml:brushProperty name="width" value="0.08571" units="cm"/>
      <inkml:brushProperty name="height" value="0.08571" units="cm"/>
    </inkml:brush>
  </inkml:definitions>
  <inkml:trace contextRef="#ctx0" brushRef="#br0">1 245 7896,'17'0'-795,"-5"-5"0,-1-3 991,3-2 1,7 6-1,3-2 1,-1 6-191,2 0 1,2 0 0,8 0-1,-2 0 79,-4 0 1,4 0 0,-4 0-1,2 0-53,-1 0 1,-5 6-1,-6 4 1,1 2-82,-3-1 1,4 2 0,-11 3 0,0 2-15,-4-1 1,-4 1-1,-2-1 1,0 1 11,0-1 1,-2-5 0,-4-2-1,-6-1 33,-3 1 1,-3-6-1,1 2 1,-1-3 50,1-3 0,5 0 1,0 0-1,1-3 4,1-3 0,-3 2 0,5-8 0,0-1-37,0-3 1,2-1 0,6-1 0,0 1 0,0-1 0,8 1 0,4-3 0,3-1-125,3-2 0,-1 1 0,3 3 124,3 2 0,4-9 0,8-1 0</inkml:trace>
  <inkml:trace contextRef="#ctx0" brushRef="#br0" timeOffset="321">769 212 8329,'8'8'-666,"0"2"0,5-6 556,-1 2 1,-1 5-1,7-5 1,-1-2 103,1-1 1,-1-3-1,1 0-35,-1 0 1,1 0-1,-3-3 57,-3-3 0,3-4 0,-5-7 79,0 1 0,-2-3 0,-8 2-36,0-1 1,-2 8 0,-4 5 0,-4 1-36,0-2 1,-11 4 0,4-4 0,-3 6 4,1 6 1,1-2-1,1 7 1,1 3-48,5 2 0,-3 1 1,8 2-11,2-3 1,2 1 0,2 2-53,0-3 1,14 2 0,5-3-1,7-3-44,5-6 0,2-4 1,4-2-1,1 0 124,3 0 0,9 0 0,-6 0 0</inkml:trace>
  <inkml:trace contextRef="#ctx0" brushRef="#br0" timeOffset="630">1469 176 8329,'17'-20'0,"1"-1"0,-3-2-33,-3 1 0,-5 3 0,-7 1-191,0 1 1,-1 5 0,-5 3 127,-6 1 1,-3 2-1,-3 6 1,1 0 58,-1 0 1,-5 0 0,0 0-1,1 0 17,3 0 1,7 2 0,1 4 17,-3 5 0,6-1 1,2 2-1,4 1 4,2 3 1,8 1 0,4 1 0,3-3-9,3-3 1,4 9 0,2-3-1,0 1-7,1 2 0,-6-5 0,5 1 1,-5 2 10,-2-3 1,1-4-1,-3 0 1,-1-1 27,-2-1 1,-8 6-26,1-5 1,-5-2 0,-5-3-35,-7-5 1,-4-1-1,-1 0 1,-2 0-169,-5 0 0,5 0 0,-5 0 48,5 0 0,4-1 153,3-5 0,-4-5 0,7-6 0</inkml:trace>
  <inkml:trace contextRef="#ctx0" brushRef="#br0" timeOffset="870">1783 106 7901,'16'0'-477,"-3"0"0,-1 0 0,-1 2 739,-1 3 0,6 5 0,-5 10 0,5 3-321,1 6 1,-5-2 0,-2 2 0,-1 3 1,1 0 0,-6 9 0,2 0 0,-4-2 100,-2-3 1,0 5-1,0 2 1,0 1-91,0-3 1,0 6 0,0-5-1,0-4-88,0-2 1,0 0 0,0-3 0,-2-5-51,-4-4 1,4-5-1,-6-2 185,0-7 0,-2-2 0,-7-8 0</inkml:trace>
  <inkml:trace contextRef="#ctx0" brushRef="#br0" timeOffset="1118">1888 245 8329,'8'-27'-95,"1"4"1,-3 4-222,0 1 0,7 3 0,-2 3 1,6 6 277,0 4 1,1 2 0,5 0-1,-1 0 57,0 0 0,-2 0 0,-4 2 0,3 2-11,-2 2 1,-5 7 0,-2-1 20,-3 4 0,-1 1 0,-6 2 0,-2-5 0,-4-2 0,1 3 0,-11-3 0,-3 1-201,-1-1 1,-5 2 0,0-7 0,0 1 34,-1 0 0,3-2 137,6-6 0,-1 0 0,0 0 0</inkml:trace>
  <inkml:trace contextRef="#ctx0" brushRef="#br0" timeOffset="1433">2447 176 8329,'9'-2'87,"-3"-4"0,-6 4-227,-6-4 1,1 4-1,-5 2 1,-4 0 14,-1 0 0,-1 8 0,3 2 1,3 1 65,2 1 1,-4-6 0,7 5 110,1 3 0,4 0 0,6-3 0,5-2-31,5-2 0,0-5 0,5 3 0,0-3-18,2-2 1,6 0 0,-5 0 0,-1 0-10,2 0 1,-11-5 0,3-3 0,-3-2-29,-5-3 0,-1-3 1,-8 0-1,0-3 13,0 2 1,-8-1-1,-5 1-100,-8-1 0,1 8 0,-5 5 0,2 3-1,-1 2 1,1 0 0,6 0 0,-1 0-66,1 0 0,1 2 187,4 3 0,-3 5 0,5 8 0</inkml:trace>
  <inkml:trace contextRef="#ctx0" brushRef="#br0" timeOffset="1792">2761 176 8329,'17'0'-312,"-5"0"-297,0 0 641,-8 0 0,11 2-161,-4 3 1,5 3 0,2 6 93,-1-3 1,-1-5-1,-3 4 120,-1-2 0,-1 3 12,7-5-70,-8 1 0,-5-7-22,-10 0 0,1-3 1,-7-3-1,2-4 2,-1 1 1,7-7 0,-3 5-1,4-5-5,2-1 0,2-1 0,4 1 0,6-1-23,3 1 0,3-1 1,-2 3-1,2 1 25,0 3 0,-2 7 0,3-2 0,-2 4 64,1 2 1,-2 2 0,3 2-83,-2 2 0,1 7 0,-1-1 0,0 3-115,-7 3 1,7-1-1,-8 1 1,3-1-57,0 1 1,-8-1-1,0 2 185,-1-3 0,5 1 0,1 2 0</inkml:trace>
  <inkml:trace contextRef="#ctx0" brushRef="#br0" timeOffset="2130">3513 212 8182,'17'-7'0,"1"1"-324,-1 2 1,0-4 0,1 2-1,0 3 255,-2 1 0,5 2 0,0-2 1,1-2 63,1-2 1,-4 0 0,-3 4 16,3-4 0,-7 4 1,-4-5 9,1-1 1,-6 0-1,-9-4-6,-6 7 0,-2-3 0,-5 2 0,3 2-9,-2 2 0,-1 2 0,-2 0 0,-3 0-5,3 0 0,2 0 0,1 0 0,0 0 27,1 0 1,6 0 0,0 2 83,4 4 0,1 4 1,8 7-87,3 1 1,0-3-1,7-1 1,1-5-55,2-1 0,-3 4 1,1-4-1,5-1-156,3 1 0,5 4 0,-6-6 0,5-2-240,-5-3 423,8-1 0,-8 0 0,5 0 0</inkml:trace>
  <inkml:trace contextRef="#ctx0" brushRef="#br0" timeOffset="2692">3740 228 8213,'-18'0'-9,"0"0"0,2-6 1,-2-2-223,1-1-66,-2 5 340,3-4 0,5 10-60,5 4 1,5 5 0,1 5 9,0 1 0,0 2 0,0-3 19,0 2 1,0-7 0,0 2-188,0 0 1,0 2-67,0 3 1,1-1 142,5 1 1,5-2 0,4-3 21,-3-2 0,1-5 0,-6 4 90,4-2 0,-8-1 0,6-3-51,-2 2 0,-7 1-28,0-7 1,-7 0 0,-11 0 0,1 0 4,-2 0 0,1 0 0,-4 0 0,-1 0 60,1 0 0,3-9 0,2-1 0,-1-7 0</inkml:trace>
  <inkml:trace contextRef="#ctx0" brushRef="#br0" timeOffset="2917">3740 280 8128,'-3'-15'-811,"-3"3"711,-4 6 1,-7 4 0,1 2 0,-2 0 89,1 0 1,-7 6 0,1 2 0,-1 3 9,0 2 1,3-4 0,-1 3-1,2-1-108,3-1 1,1 6 0,3-5-166,1 5 0,8 1 273,-2 1 0,-3-1 0,-2 2 0</inkml:trace>
  <inkml:trace contextRef="#ctx0" brushRef="#br0" timeOffset="3242">4053 333 8460,'19'0'-446,"-10"-8"0,7 6 0,-4-4 193,3 4 0,-3 0 0,-1-2 0,3-1 240,1 1 1,3 0 0,-1-2 50,0-6 1,-6 4 0,-6-5 0,-2 1 80,3 3 0,-6-7-96,0 5 1,-7-3 0,-11 2 0,1 7-9,0 3 1,-7 2-1,1 0 1,0 0 41,-3 0 0,7 0 0,-4 2 0,4 1 1,1 3 1,3 8 0,3-3-41,6 5 1,4 1-1,4 2-81,4-3 1,10-4-1,9 0 1,4-1 62,7-1 0,8 6 0,8-7 0</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8:53.461"/>
    </inkml:context>
    <inkml:brush xml:id="br0">
      <inkml:brushProperty name="width" value="0.08571" units="cm"/>
      <inkml:brushProperty name="height" value="0.08571" units="cm"/>
      <inkml:brushProperty name="color" value="#333333"/>
    </inkml:brush>
  </inkml:definitions>
  <inkml:trace contextRef="#ctx0" brushRef="#br0">97 0 7569,'9'7'0,"5"-5"0,-5 5 0,2-1 2,-1-1-71,-6 0 0,8 2 0,-4 4 0,-1 3-1,0 2 1,-2 0-1,-5 1 1,0 0 5,0 5 0,0 3 1,-2 7-1,-3 0-38,-6 0 1,-10 12 0,-7 5 101,-8 0 0,-5 8 0,-7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6.929"/>
    </inkml:context>
    <inkml:brush xml:id="br0">
      <inkml:brushProperty name="width" value="0.08571" units="cm"/>
      <inkml:brushProperty name="height" value="0.08571" units="cm"/>
      <inkml:brushProperty name="color" value="#008C3A"/>
    </inkml:brush>
  </inkml:definitions>
  <inkml:trace contextRef="#ctx0" brushRef="#br0">0 35 7467,'0'-9'233,"0"1"0,0 10 0,0 4-171,0 5 1,0 5 0,0 1 0,0 1-58,0-1 0,0 1 1,0-1-12,0 1 0,0-1 14,0 1 0,2-3 1,2-1-1,4-5 15,2-1 0,-5-2 0,7-6-5,2 0 0,1 0 0,3 0 0,-1 0-1,1 0 1,-1 0 0,0 0 0,1 0-70,-1 0 1,1 0-1,-1 0-171,1 0 1,-1 0 0,1 0-9,-1 0 0,-5 0 0,-1 0-598,3 0 829,-6 0 0,0-8 0,-8-2 0</inkml:trace>
  <inkml:trace contextRef="#ctx0" brushRef="#br0" timeOffset="270">245 0 7765,'0'12'224,"0"0"1,0 1-135,0 3 1,0 1-1,0 1 1,0-1-193,0 1 0,0-7 0,0 1 0,0 2 24,0 1 1,0 3-1,2-3 1,2-1-274,1-3 0,1 1-112,-6 5 0,0 1 463,0-1 0,0-7 0,0-2 0</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8:52.090"/>
    </inkml:context>
    <inkml:brush xml:id="br0">
      <inkml:brushProperty name="width" value="0.08571" units="cm"/>
      <inkml:brushProperty name="height" value="0.08571" units="cm"/>
      <inkml:brushProperty name="color" value="#333333"/>
    </inkml:brush>
  </inkml:definitions>
  <inkml:trace contextRef="#ctx0" brushRef="#br0">161 96 7569,'-2'15'-118,"-2"-3"316,-1-1 59,0-8-115,5 5 0,0-7 0,0 5-51,0 4 1,-2-1-1,-2 2 1,-1 1 11,1 3 0,2 1 1,2 2-25,0 3 0,0-1 0,0 6 0,0 3 9,0 1 0,0 8 1,0 1-1,0 0-35,0 0 1,2 4-1,2-2 1,1 2-61,-1 1 1,3 1-1,0-10 1,0 3-87,0-3 0,0 6 0,-3-7 0,3-2 37,2-3 1,-5-4 0,1 1 0,-3-4-82,-2-4 1,5-2 0,0 0 0,-1 0-240,-2 0 1,-2-6-273,0 2 0,0-6 648,0 3 0,0-11 0,0-1 0,0-13 0</inkml:trace>
  <inkml:trace contextRef="#ctx0" brushRef="#br0" timeOffset="718">48 129 6804,'9'-2'414,"-3"-4"1,-5 3-150,-1-8 0,7 0-445,4-5 1,-2 2 0,2 2 212,1 1 1,2 2-1,3-2 1,-1 4 2,0 0 0,1 5 1,3-3-1,3 3 13,2 2 0,-4 0 0,4 0 0,0 0-19,0 0 1,-3 2 0,4 2 0,1 3-54,-2 2 0,0 1 0,-5 6 1,1 0-45,-1 0 1,-3 0 0,-1 1 0,1-1 35,-1 0 1,-6 1 0,1 3 0,0 1 10,-2-1 0,-2-2 1,-7 0-1,0 1 14,0 3 0,0-1 0,0-5 0,-2 0 63,-3 0 1,-3 0 0,-4 0 0,1 0-20,-1 0 0,-4 0 1,-4 0-1,-1-1 20,1-5 1,1 5-1,-1-7 1,-1 3 14,1 0 0,-3-6 0,1 4 0,1-2-11,-2-3 1,3 3-1,-5 0 1,0 0-53,0 0 0,6-1 1,-4-5-1,1 3-39,1 2 0,0-1 0,5-5-125,-1 0 1,1 0 0,0 0 46,0 0 1,0 0-41,0 0 0,6 0 0,1 1-1175,2 6 1322,1-6 0,-1-1 0,-2-9 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9:49.156"/>
    </inkml:context>
    <inkml:brush xml:id="br0">
      <inkml:brushProperty name="width" value="0.08571" units="cm"/>
      <inkml:brushProperty name="height" value="0.08571" units="cm"/>
      <inkml:brushProperty name="color" value="#333333"/>
    </inkml:brush>
  </inkml:definitions>
  <inkml:trace contextRef="#ctx0" brushRef="#br0">0 48 7569,'0'10'-155,"0"-5"1,2-8-1,1-5 1,5 1 63,1 0 1,1-4-1,6 6 155,0 2 0,-5-1 1,0 0-1,1-1-18,2 2 1,2 1 0,0 2-1,2 0 2,4 0 1,-5 0-1,7 0 1,-3 0-6,0 0 0,8 0 1,-2 0-1,1 0-33,0 0 1,-1 0 0,-2 0-1,-3 0-39,2 0 0,2 0 1,-5 0-1,-1 0-241,-3 0 0,-1 0 0,0 0-300,0 0 570,1 0 0,-9 0 0,0 0 0</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9:47.481"/>
    </inkml:context>
    <inkml:brush xml:id="br0">
      <inkml:brushProperty name="width" value="0.08571" units="cm"/>
      <inkml:brushProperty name="height" value="0.08571" units="cm"/>
      <inkml:brushProperty name="color" value="#333333"/>
    </inkml:brush>
  </inkml:definitions>
  <inkml:trace contextRef="#ctx0" brushRef="#br0">386 49 7569,'10'0'0,"0"2"0,-4 3 0,-14-3 0,-10 5 0</inkml:trace>
  <inkml:trace contextRef="#ctx0" brushRef="#br0" timeOffset="1254">65 65 7569,'-16'0'-217,"2"-2"0,3-3 0,4-4 1,2-2-182,-1 1 1211,1 6-52,5-3-402,0 7-124,0 0-218,7 0 0,-3 0 16,6 0 1,-4 0-1,4 0-33,3 0 0,3 0 0,3 2 28,3 3 1,-1-3-1,-5 3 1,2-3-59,3-2 0,-3 0 1,5 0-1,1 0 107,2 0 1,5 0 0,-1 0 0,-2 0 75,-1 0 1,1 0 0,4 0 0,-3 0-21,-2 0 1,2-2 0,-6-1 0,0-3-166,1 3 0,-2 1 0,-2 2 0,1 0-28,0 0 1,-5-6 0,1 1-609,-1 2 1,-6 1-1,-1 4 179,-2 3 0,-1-2 0,-6 8 489,0 2 0,-8 1 0,1 2 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9:53.328"/>
    </inkml:context>
    <inkml:brush xml:id="br0">
      <inkml:brushProperty name="width" value="0.08571" units="cm"/>
      <inkml:brushProperty name="height" value="0.08571" units="cm"/>
      <inkml:brushProperty name="color" value="#333333"/>
    </inkml:brush>
  </inkml:definitions>
  <inkml:trace contextRef="#ctx0" brushRef="#br0">17 1 7265,'0'9'-221,"0"-2"269,0-7 89,0 0 0,0 7 0,0 4-46,0 3 0,0 2 1,0 0-1,-2 2-34,-4 3 0,5 0 0,-5 3 1,5 1-54,1-1 0,0 1 0,0 2 0,0-3-75,0-2 0,0 2 1,0 2-1,0-1 19,0-3 1,0-5 0,0 5 0,0-4-12,0-2 1,0 0-1,0 0 1,0 0-291,0 0 1,0-5-230,0 0 582,0-8 0,0 4 0,0-7 0</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9:54.656"/>
    </inkml:context>
    <inkml:brush xml:id="br0">
      <inkml:brushProperty name="width" value="0.08571" units="cm"/>
      <inkml:brushProperty name="height" value="0.08571" units="cm"/>
      <inkml:brushProperty name="color" value="#333333"/>
    </inkml:brush>
  </inkml:definitions>
  <inkml:trace contextRef="#ctx0" brushRef="#br0">176 160 7569,'6'11'-8,"0"-1"0,1-6 6,-2 2 1,0-5 0,5-1-365,3 0 1,-4-5 542,1-1 1,1 1-58,4 5 1,-3-5 0,-2-1 0,0 1-117,0-2 1,4 3 0,-6-6 0,4 0-24,-1 1 1,-7-4 0,6 6 0,-3-2-194,-4-3 0,-1 3 1,-2-2 147,0-1 1,0 3 96,0-2 1,-2 2 0,-3-1 0,-6 4-13,-3 4 0,-3 2 0,2 0 1,-2 0 27,2 0 0,-2 6 0,-1-1 0,0 0-69,-4 3 1,0-5-1,5 8 1,0 0-46,-5-3 0,5 7 1,-5-5-1,5 5 75,1 1 0,0 0 1,1 1-1,3 2 4,1 3 0,8 1 1,-3-3-1,4 1-2,2-2 1,0-1 0,0-2-1,0 1 0,0-2 0,2 3 0,2 2 1,3 1 56,2-2 1,-4-2 0,6 2-11,1 2 1,3-3 0,1 1 0,0-5-49,-1-2 0,2-9 0,-2 2 1,2-2-58,-2-3 1,2 0 0,2 0-1,0-3-126,3-2 1,1-4-1,-4-6 1,3-2-359,-3 2 530,-1-3 0,4-5 0,3-1 0</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9:51.356"/>
    </inkml:context>
    <inkml:brush xml:id="br0">
      <inkml:brushProperty name="width" value="0.08571" units="cm"/>
      <inkml:brushProperty name="height" value="0.08571" units="cm"/>
      <inkml:brushProperty name="color" value="#333333"/>
    </inkml:brush>
  </inkml:definitions>
  <inkml:trace contextRef="#ctx0" brushRef="#br0">1845 17 6797,'0'1'685,"-5"3"-73,-1-15-296,1 8-340,5-4 0,0 8 3,0 5 0,0 3 1,0 7-1,0 1 35,0 5 0,0-3 0,0 8 0,0 0-33,0-2 1,0 5 0,2-5 0,1 2 7,3-1 0,-1-1 1,-5 4-1,0-4-88,0-2 1,0 4 0,0-4-1,0 0-147,0 0 0,0 4 1,0-6-1,0-1-527,0-2 773,-7-2 0,-2 7 0,-7 2 0</inkml:trace>
  <inkml:trace contextRef="#ctx0" brushRef="#br0" timeOffset="1008">1 1027 7569,'9'10'56,"-4"1"0,4-7-316,2 1 0,-2-3 319,1-2 0,-4 0-36,4 0 1,1 0 25,5 0 1,0 0 0,0 0 0,0 0-81,0 0 0,2 0 1,2 0-1,3 0 10,2 0 1,2-5-1,5-1 1,0 3 14,0 1 1,0 0 0,2-2 0,3-1 35,6 2 0,-4 1 0,2 0 0,0-2 31,2-1 0,7 0 1,-8 5-1,5-2-6,1-3 0,5 3 0,3-5 0,1 1-19,3 1 1,-3-2 0,4 2 0,1-4 4,0 0 0,8-4 0,-8 6 0,6 0 56,0 0 1,-2-4 0,-2 4-1,2 0-62,3 0 0,-3-4 0,4 6 0,-4-1-41,-2-1 0,0 6 1,0-7-1,0 3-46,0 0 0,4-1 0,-2 6 0,-4 0-10,1 0 1,-1-1 0,0-3-1,-1-1 50,-2 1 1,-2 2 0,3 2 0,-3-1 17,-2-5 1,-1 4-1,-6-3 1,0 2 29,0-3 0,0 3 0,0-6 1,-1 2-27,-4 3 1,1-3 0,-6 0 0,-3 0-130,-1 0 0,-7 1 0,-2 4 0,-2-1-163,-4-3 1,-1 1 0,-3 3-245,-5-3 526,-3 3 0,-7-5 0,0 7 0</inkml:trace>
  <inkml:trace contextRef="#ctx0" brushRef="#br0" timeOffset="3783">1220 1620 7818,'9'-7'-49,"5"5"1,-5-5 0,1 1-22,1 1 0,0 0 0,5 5 182,0 0 0,0 0 1,0 0-1,0 0-116,0 0 1,0 0 0,0 0 0,2 0-129,3 0 1,-1 0 0,5 0 0,0-3-48,0-1 0,0 0 1,3-5-1,-1 1-531,1-1 710,3 5 0,1-10 0,0 5 0</inkml:trace>
  <inkml:trace contextRef="#ctx0" brushRef="#br0" timeOffset="4256">2535 915 7569,'-11'0'-764,"0"0"0,0 0 975,-5 0 0,6 0 0,-1 0 1,-1 0-167,-3 0 1,-1 1 0,0 5 53,0 4 1,0 3 0,0-1 0,0 1-71,0 5 1,0-1 0,0 10 0,0 0-42,0-2 0,2 10 1,1-2-1,3 2 51,-3 4 0,4-5 0,0 5 0,2-1-4,4-1 0,1 6 1,2-4-1,0 0-8,0 1 1,0-3 0,0-5 0,2-2-73,3-3 1,-2 3 0,8-3 0,2 2-130,1-3 1,2-1 0,0-5-1,0 1-70,0-1 0,0-2 1,0-2-1,2-1 244,3 2 0,-3-8 0,3-4 0,4-4 0,0-1 0</inkml:trace>
  <inkml:trace contextRef="#ctx0" brushRef="#br0" timeOffset="4609">2631 1314 7343,'0'17'0,"0"0"-213,0-1 0,2-6 1,1 1-1,2 1 1,-1 3 464,-2 1 1,-2 5-1,2 2 1,1 2-253,2 4 1,1-3 0,-6 3 0,0 1-83,0-1 1,0-1-1,0 4 1,0 0 15,0 0 1,0-5 0,0-2 0,0-2-71,0-3 0,0-2 1,0-2 17,0-1 0,0 2 118,0-2 0,0-7 0,0-8 0,-7-8 0,-2-7 0</inkml:trace>
  <inkml:trace contextRef="#ctx0" brushRef="#br0" timeOffset="5168">2567 1572 7569,'-6'-16'0,"-1"-2"-903,-2-3 677,6 3 0,-10-5 0,6 7 443,-2-1 0,6 2 1,-3-1-1,3 0-108,-3 0 0,5 0 0,-5 0 0,4-1-67,2 0 1,6 2 0,1-1 0,2 0 26,3 0 1,-3 2 0,2 3 0,0 4-43,-3 0 1,7 5-1,-5-5 1,5 2-88,1 0 0,-6-1 0,1 6 0,2 0-9,1 0 0,0 2 0,-1 2 0,-3 3-17,3 2 0,-4-6 0,1 4-90,3 0 0,-1 2 160,-1 7 0,1-5 0,-6 0 6,-3 1 1,-6-3-1,-4 0 1,-2 0 7,-4 0 0,-1 0 0,0 3 0,1-3 24,3-2 0,-1 0 0,-5-3 53,0 1 0,5 1 52,0-6-120,8 0 1,-2-6 0,10 1-15,6 1 1,-3 1 0,3-1 0,2-1 9,1 1 1,2 3 0,0 1-1,0 0-12,0 0 0,-5 1 1,-1 3-1,3 2 28,1 4 0,2-5 1,0 4 185,0-2 0,-5 6-172,0-3 1,-8 5 5,3 0 0,-5 2 1,-2-3-14,-5-3 1,-3 1 0,-7-5 0,0 0-59,0 1 1,0-3 0,0-3-63,0 3 0,0-3 0,0 3-160,0-3 0,5-2-116,1 0 370,6 0 0,-3-7 0,7-2 0</inkml:trace>
  <inkml:trace contextRef="#ctx0" brushRef="#br0" timeOffset="5594">3064 1364 7343,'0'16'-787,"0"-6"1165,0 1 1,-6 0-1,1 5-469,1-1 0,3 2 1,1-1 17,0 0 1,0 0 0,1 0 96,5 0 0,1 0 0,5-2 1,-3-1-83,-2-3 1,6-6-1,-4 3 79,0 0 1,5-5 0,-3 3-22,3-3 0,-3-2 1,-1-2-1,1-3 2,-2-6 0,3 2 0,-5-1-3,2-3 1,0-1 0,2-2 0,-6 0 36,-3 0 1,-2 5 0,0 0 0,0-1 16,0-2 1,-2 0 0,-3 1-93,-6 2 0,-3 2 0,-2-3 0,0 3-96,0 2 1,0 2 0,0 5 0,0 0-90,0 0 1,0 5 223,0 0 0,-7 8 0,-2-4 0</inkml:trace>
  <inkml:trace contextRef="#ctx0" brushRef="#br0" timeOffset="5972">3433 1267 7437,'1'9'-23,"5"-3"0,3-6 0,7-4-58,0-1 0,7-2 0,2 3 223,0-1 0,-2-1 0,-7 6 1,2 0-63,3 0 1,-1-1-1,5-3 1,-2-1-35,-4 1 0,5 0 1,-1 1-1,0-2-194,0 1 0,-2 0 1,-5 1-578,0-2 1,0-6 724,1 6 0,-9-3 0,-2 3 0,-4-4 0,-2-7 0</inkml:trace>
  <inkml:trace contextRef="#ctx0" brushRef="#br0" timeOffset="6243">3673 1075 7569,'-2'13'-130,"-1"1"-188,-3-4 0,3-6 326,8 1 0,-1-3 0,6-2 52,3 0 0,-4 0 183,1 0 1,-4 2-194,4 3 0,-6-1 0,1 6 0,-3 3-47,-2 1 0,0 2 1,0 0-1,0 0-44,0 0 1,0 6 0,0-1 0,0-1-135,0-4 0,0 7 1,0-2-95,0-1 1,0-2 268,0-2 0,0 0 0,0-1 0</inkml:trace>
  <inkml:trace contextRef="#ctx0" brushRef="#br0" timeOffset="6605">4122 931 7265,'9'15'-588,"-4"2"811,-3-1 1,-2 0 0,0 0 0,0 0-278,0 0 1,0 5-1,0 1 1,0-1-74,0 2 1,0-3 0,0 5-1,0 0 173,0 0 0,0-4 0,0 6 0,0-1 4,0-1 0,0 4 0,0-6 0,2-1-21,3 2 1,-3 5-1,5-4 1,-2 2-1,1-1 0,6-4 1,-3 3-1,2 0-99,0-2 0,-6-2 0,4 0 1,0-3-146,0-2 0,-6 0 0,4 0-257,0 0 472,-5-7 0,5 6 0,-7-8 0</inkml:trace>
  <inkml:trace contextRef="#ctx0" brushRef="#br0" timeOffset="7246">4026 1155 7569,'2'-16'-739,"3"0"1,-1 0 652,6 0 1,-4-5 0,4 1 0,1 4 85,-2 3 0,5 5 0,-5-5 347,0 2 1,5 8-115,-3-3 0,-2-1 0,1 2-127,3 1 1,1 3 0,2 1-15,0 0 0,0-6 0,0 1-68,0 1 0,0 2 0,0 2-111,0 0 1,0 0 0,1 0-83,-1 0 0,-8 2 1,-2 4 105,-4 4 0,-2-1 0,0 2 0,-2 2 24,-4 1 1,-2-4 0,-8 1 0,-1 2 15,1 1 0,-1-3 1,-3-1-1,-1 1 38,1-2 0,2 3 0,0-5-7,-3 2 1,3-5 382,-3 1-347,3-3 0,11-2 0,7-2 14,9-3 0,5 1 1,2-5-1,2 2-13,3 4 0,-3 1 0,3 2 1,-3 0-28,-2 0 1,0 0 0,0 0 0,0 0 10,0 0 1,1 2 0,-1 1-1,-2 4-52,-3 2 1,3-3 0,-4 3-47,5-2 1,-5 2 0,-1 0 35,-2-1 1,-1-2 0,-6 5 54,0 1 0,-7-5 0,-2 0 0,-2-1 34,0-1 0,1 2 0,-6-3 0,-2 1-11,-4-1 1,5 3 0,-7-2 0,3 0-26,0 2 0,-6-5 0,6 4 0,1-3-114,2 3 1,2-5 0,0 5-999,0-5 1092,0-1 0,7 0 0,2 0 0</inkml:trace>
  <inkml:trace contextRef="#ctx0" brushRef="#br0" timeOffset="7546">4507 1107 7569,'7'16'38,"-5"-5"1,5-2 121,0-2 1,-3 0-289,6-2 0,-1 4 0,2 7 137,-6 0 1,-3 0-1,-2 0 1,0 0 35,0 0 0,2 0 0,1 0 0,3-1-151,-3 2 1,-1-6 0,-2 0 0,0 1-474,0 3 1,5 1 578,1 0 0,6 0 0,-3-1 0</inkml:trace>
  <inkml:trace contextRef="#ctx0" brushRef="#br0" timeOffset="8282">4683 899 7266,'11'-2'-48,"0"-4"0,-6 3 0,6-6 0,1 0-101,2 0 1,2 4-1,0-4 171,1 2 1,-7 1-1,1 6 1,1 0 244,3 0 0,1 0 1,0 0-247,0 0 0,-2 8 1,-2 0-1,-3 3 31,-2 0 1,-1-1-1,-4 7 1,1-1-330,3 0 0,-1-6 0,-5 1 0,-2 1 139,-3 3 1,1-5 0,-7 1 107,-1 2 1,3-5 0,-2 1 184,-1-2 1,-2-1 0,-2-6 52,0 0 0,5 0-203,0 0 0,8-2 0,-3-3 44,5-6 0,1 2 0,0-2-98,0-1 1,1-2-1,5-2 21,4-1 1,5 2-1,1-1 13,0 0 0,0 5 0,0 0 4,0-1 0,-2-3 1,-1 1-1,-3 2 27,3 1 230,-6 7 4,0-10-207,-7 12 0,0-3 35,0 10 1,0-1 0,0 7 0,-2-1-32,-3-1 1,3 6 0,-5-3-1,2 6 26,-1 3 0,1 1 0,3-6 0,-1-1-42,-3 2 1,1-1 0,5 0 0,0 0-74,0 0 1,2 0-1,1 0-112,3 0 0,6-3 0,-1 1-22,3-4 1,2-6-1,0 1 1,0-3-9,0-2 0,0 0 0,0-2 0,0-1 184,0-3 0,0-13 0,0 1 0</inkml:trace>
  <inkml:trace contextRef="#ctx0" brushRef="#br0" timeOffset="9117">5228 498 5739,'0'9'1200,"0"-2"-1037,0-7 0,8 0 1,1 1-30,-1 5 0,7-4 1,-5 5-57,5 0 0,1-4 0,0 8 10,0 2 0,3 1 1,-1 2-1,-2 2-12,4 3 0,-10-3 0,6 3 0,-1-3-47,-1-2 1,-3 0-1,-2 2 1,-2 2-156,-4 1 0,-1 2 1,-2-3-1,0 3 43,0 2 0,-7-4 0,-2 6 0,-2-1 45,1 0 1,-1-1-1,-5-5 1,0 6 2,0-1 1,0 0 0,2-6-1,1 3 33,2-3 1,1-1-1,-6-2 1,1 0 18,5 0 1,-5 0-1,5-1 1,-3-3-70,3-1 1,-3-6-1,6 4 1,-2-2-65,-3-3 1,3 3 8,-2-2 0,0 6-333,-5-6 1,0 6 439,0-6 0,0 1 0,0-6 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0T03:49:53.649"/>
    </inkml:context>
    <inkml:brush xml:id="br0">
      <inkml:brushProperty name="width" value="0.08571" units="cm"/>
      <inkml:brushProperty name="height" value="0.08571" units="cm"/>
      <inkml:brushProperty name="color" value="#333333"/>
    </inkml:brush>
  </inkml:definitions>
  <inkml:trace contextRef="#ctx0" brushRef="#br0">0 337 7114,'16'16'-569,"-2"-6"0,-1 0 602,-2-3 0,-6-2 0,6-5 520,1 0 0,8 0 1,1-3-1,-1 1-503,-3-4 1,5 1 0,1 3-1,2-2-74,3-2 0,-3 2 0,0 4 0,0-3-3,0-1 0,-3 1 0,3-2 0,-2 4-103,-4 1 1,-1 0-1,-2 0 1,0 0-133,0 0 0,0 0-271,0 0 0,-1-2 533,-5-3 0,4-4 0,-5-7 0</inkml:trace>
  <inkml:trace contextRef="#ctx0" brushRef="#br0" timeOffset="383">241 0 7569,'0'11'203,"0"0"1,0-6 0,0 6-474,0 1 0,1 2 1,3 2 270,1 0 0,1 0 1,-6 2-1,0 2 87,0 0 0,0 3 1,0-5-1,0 1-25,0 3 0,0 4 1,1-3-1,3 0 39,1 1 1,1-2 0,-6-3 0,0 4-79,0-4 0,0 4 0,0-1 0,1-2-113,5-4 0,-4 1 0,3-2 0,-3 3-276,-2-2 1,0 0-1,0-1-536,0 2 901,0-2 0,7 2 0,2-2 0</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50:50.326"/>
    </inkml:context>
    <inkml:brush xml:id="br0">
      <inkml:brushProperty name="width" value="0.08571" units="cm"/>
      <inkml:brushProperty name="height" value="0.08571" units="cm"/>
      <inkml:brushProperty name="color" value="#008C3A"/>
    </inkml:brush>
  </inkml:definitions>
  <inkml:trace contextRef="#ctx0" brushRef="#br0">158 140 7569,'-2'-12'-160,"-2"1"-409,-2-3 0,0 4 534,6-1 0,0 5 199,0-6 1,-1 3-1,-3-5 16,-2 2 0,0 7 201,6-7-356,0 8 0,0 4 0,0 12 15,0 3 0,0 3 1,0 1-1,0 2 37,0 3 1,6 5 0,0-4 0,-2 2 4,-3 4 0,-1 2 0,0 2 0,0 2 7,0 4 1,0-2-1,0 5 1,0 0-118,0-5 0,2 2 0,2 0 1,2-1-38,-2-4 1,4 0-1,-1-3 1,1-2 38,0-3 0,4-7 0,-5 2 129,3-10 1,-6-4 60,2-3 1,-4-6 0,-2 0-187,0-9 0,-2-8 0,-2 1 0,-2-2-55,2 0 1,-4-7 0,3-3-1,-1-5-36,-2-3 1,6 1 0,-4 0 0,4 0 50,2 1 0,-5-2 0,-1-1 0,2 0 7,2 3 0,0-5 1,-2 10-1,-2-2 130,2 1 1,2-1-1,2 8 1,2 1-57,4-4 1,-2 6-1,6-3 1,-1 4-37,1 1 1,2 1 0,5-1 0,1 3-18,-1 3 1,8-4 0,-3 7-1,-1-1 29,-1 4 1,-1 4 0,3 2 0,1 0 26,-1 0 0,2 0 1,-1 0-1,-1 0-5,-3 0 0,-1 8 0,-1 2 0,2 1-18,-3 1 1,2 0-1,-3 5 1,-1 1-7,-3-1 0,0 1 0,1-1 2,-8 0 1,5 1 0,-6-1 25,-5 2 0,1-5 0,-12 0 1,-6-2 24,-1 1 0,-5 1 0,0-1 1,-2-1-45,1 2 1,-8-1 0,5 1 0,-4-5 20,-2-1 1,6 0 0,0-4 0,0 2-6,1-2 1,-4 3 0,4-1 0,1-2-19,4-2 0,-2-2 0,1 0-14,3 0-286,2 0 190,9 0 13,2 0 95,8 0 0,8 0 5,4 0 0,3 6 0,3 0 0,-1-2 8,0-3 0,1-1 1,-1 0-1,1 0 15,-1 0 1,7 0 0,1-1 0,0-3-4,0-2 0,4-2 1,-3 4-1,-1-4-6,0-1 0,0 3 0,-3-6 0,1 1-9,-2 1 0,4-4 1,0 7-1,-5-3-15,0-4 1,-2-1 13,-2-3 1,-6 1 0,-3-1-2,-6 2 1,-2-3 0,-6 4-33,-4 3 1,-4-1-1,-4 5 1,-4 0-60,1 0 1,-10-3 0,3 3 0,-1 0 48,0 0 0,-3 3 0,5 3 0,-1-2 22,0-2 1,6 0 0,-4 6 0,2 0-2,3 0 1,-3 0-1,2 0 1,1 0 20,3 0 1,2 0-1,-1 0 1,1 0 9,-1 0 1,6 0-36,1 0 0,1 2 1,-2 4 2,7 6 0,3-3 1,2 3-1,0 1 42,0 3 1,0 1 0,0 1 0,0 1 78,0 5 1,2-3-1,2 9 1,1-2-45,-1-1 0,0 6 0,0-4 0,2 4-13,-2 2 0,3 0 0,-1 0 0,0 1-21,2-2 1,-6 1-1,6 0 1,-3 0-5,1 1 0,6-2 1,-4 2-1,-1-2-18,1 0 0,4-1 0,-6-1 0,-1-5-3,3-2 0,-6 5 0,6-8 1,-2 2-27,0 1 1,-1-5 0,-5 4 27,0-5 0,6-8-17,0 0-90,0-6 0,-6 1-88,0-12 1,0 1 0,0-6 0,0-3 190,0-1 0,0-10 0,0-2 0</inkml:trace>
  <inkml:trace contextRef="#ctx0" brushRef="#br0" timeOffset="536">106 297 7263,'0'-11'-1185,"0"-1"1163,0-2 1,0 5 0,0-3 76,0-2 0,0 5 0,0-3 4,0-2 1,1 5 0,3-3 14,2-1 1,8 3-1,-3 0-4,5 2 0,-4 3 0,-1 3 0,3-2-15,1-2 0,3 0 1,1 6-48,4 0 20,-3 0 0,7 0 0,-6 0 0,5 2 0,1 4 1,-5 2-1,0 5 1,-2-1-44,-3 1 0,1 1 1,-3 0-1,-1-3 3,-3 3 1,-5 1-1,4 3 1,-1-1 0,-6 1 0,0-1 0,-6 3 0,-3 1 6,-6 2 1,-3 0 0,-3-5-1,1-1 6,-1 1 1,-5-1 0,-1 1 0,-1-1 15,-1 2 1,-4-5 0,5 0 0,0-3-17,1-4 1,-7 0 0,6-3-1,0 2 1,0-2 1,1-2 0,5-2-3,-4 0 0,3 0 0,-1-2 0,5-2-75,5-2 0,7-2-30,-2 2 1,14 2 104,9-7 0,9 7 0,9-4 0</inkml:trace>
  <inkml:trace contextRef="#ctx0" brushRef="#br0" timeOffset="999">53 1275 6489,'-10'-2'-356,"5"-4"759,3 5-287,2-14 1,0 11-64,0-9 0,0 8 1,2-4-1,3 1-10,7 4 0,4-5 1,1-1-49,1-1 1,1 3 0,2 8-1,3 0-114,-3 0 0,-2 0 119,-1 0 0,7 0 0,2 0 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50:29.064"/>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8C3A"/>
    </inkml:brush>
  </inkml:definitions>
  <inkml:trace contextRef="#ctx0" brushRef="#br0">245 367 5963,'-9'12'333,"3"-1"-244,4 3 1,2-4-42,0 1 0,0-5-38,0 6 0,6-6 1,1 3-11,3-1 0,-3-2 0,5-6-2,1 0 1,2 0-1,3 0 1,-3-2-22,-4-4 1,3 2 0,-6-7 0,2-3 0,-7-2 20,3-1 0,-6 1 0,-6 5 0,-4 5 1,-7 4 1,0 2 0,0 0 0,-1 0-1,0 0 1,2 2 0,-3 2 0,2 4 50,-1 1 0,1-3 0,-1 6 27,1 1 0,7-3-26,4 2 0,5-6-15,1 5 0,7-7 0,5 2 0,3-4-23,3-2 1,1 0-1,3 0 1,2 0-10,-4 0 1,2-6-1,0-2 1,-2-1-28,-4-5 1,1 4 0,-7-1 9,0-3 1,3-1-25,-7-3 1,-1 3 0,-11 1 7,-6 1 1,-4 10-1,-1-2 19,-1 3 1,-1 2-1,-2 0 1,-3 0-13,3 0 1,1 2-1,3 3 21,-1 7 1,3-2 0,1 0 0,5-1-12,1 1 0,-4 2 17,6 5 0,1 0-4,5 1 1,1-8-1,3-3 1,4-1-1,2 0 0,1 0 0,7-6-2,-1 0 1,-5-2 0,0-2 0,-1-4-21,-1-1 0,6-3 1,-7-6 1,1 1 1,-2 5-1,-8 1-21,0-3 0,-1 1 6,-6 1 0,-3 4 0,-6 8 17,-3 0 0,2 0 0,-1 0 16,1 0 0,-1 6 0,3 2 0,1 1-13,3 5 1,5-4 0,-4 1 50,2 3 1,3 1 0,5 3-4,0-1 1,2-1 0,3-2-22,7-3 0,7-5 0,4 4-25,-3-3 17,-4-1 1,9-6 0,-6 0 0,4 0-2,-1 0 0,2-6 0,-7-1 0,-1-3-12,-4-5 0,1 1 1,-6-4-1,1 1 5,0-1 1,-3 1 0,-5 0 0,0-1-19,0 1 1,-1-1 0,-5 3 0,-6 1 6,-3 2 1,-4 9 0,-3-3 0,-1 4 3,2 2 1,-4 0 0,-1 0 0,0 2 12,1 4 1,-4 3 0,6 9-1,0 1 37,-3 4 1,7-1 0,-2 7-29,7 2 1,0-4 0,9 2 0,1 0 0,2-2 4,2-3 0,2 1 0,4-3 0,7 1 8,8-4 0,-1-3 0,5-4 0,-2-1-16,1-3 1,8 3 0,-4-5 0,3-3-15,-2 0 0,4-6 0,-5-3 1,0-3 2,2-1 0,-9-5 1,3 2-1,-5-7 1,-2-4 0,-5-1 0,-2 4 0,-2-4-33,-5-2 1,-3 6 0,-6-5 0,-5 3 16,-5 0 1,-1-1-1,-2 7 1,-3 0-3,-1-1 1,-7 8 0,5 3-1,0 1 17,1 0 0,-7 0 0,8 6 0,0 0 11,-2 0 0,5 8 0,-3 2 0,4 1 5,1 1 1,6 1-1,3 9 1,-1 1-3,0-2 1,6-1 0,-1-3 0,3 3 2,2 2 1,7-2 0,7 4-2,7-5 1,-1-4 0,5-2 0,-2-2-7,1-3 0,5-2 0,-6-6 0,0 0-2,3 0 1,-5-2 0,6-2 0,-2-4-8,-2-3 1,-7 1-1,-2-8 1,-4 0-6,-3 1 1,0 0 0,-7-1 0,0 1-7,0-1 1,-2 7-1,-4-1 1,-6-2 8,-4-1 1,-1 3 0,-2 2 0,-3 3-2,-1 3 1,-3 2 1,3 2 1,4 0-1,-5 0 1,5 2-57,1 3 1,10 0 1,1 6 0,5-5 0,2 6 1,0 1-86,0 3 0,9 1 141,1 1 0,6-1 0,1 1 0</inkml:trace>
  <inkml:trace contextRef="#ctx0" brushRef="#br1" timeOffset="18373">141 88 7569,'11'-6'-1301,"-1"-2"2017,-2-2-87,-3-1-804,-5 1 407,0 2-114,0 8 1,2 0-1,2 2-4,2 4 1,0 4 0,-6 7-36,0 1 0,0 1 0,0 2 0,0 3-63,0-3 1,0 4 0,0 0 0,0 1 11,0-1 1,0 4 0,2-4 0,2 1 10,3-1 0,-3 5 1,-4-2-1,2-1-3,5-5 1,-6 4 0,7 0-1,-2-1-14,-1 0 0,1 1 0,-4-6 0,2 4-28,3-2 1,-1-3 0,-6-2-1,1-2-5,5-2 1,-5 2-1,5-4 13,-4 5 1,-2-4-236,0-1-49,0-7 0,0 5-387,0-3 1,-2-3-169,-4 3 837,-2-4 0,-18-2 0,-2 0 0</inkml:trace>
  <inkml:trace contextRef="#ctx0" brushRef="#br1" timeOffset="19591">264 158 6597,'0'-12'-28,"0"0"0,0 6 0,0-5 117,0-3 1,0 4-1,1 1-32,5 1 1,-3-4 0,9 5 0,2-1-35,2 0 0,1-4 1,0 7-1,2-1 23,6-2 1,-6 6 0,6-4-1,1 4-30,2 2 1,-2 0 0,-1 0 0,-3 0-5,3 0 1,4 0 0,-6 2 0,-1 2-35,-4 2 0,0 8 0,0-3 0,-3 5-5,-3 1 0,2 1 0,-8-1 0,3 1 39,-1-1 0,-2 1 1,-6-1-1,0 0 18,0 1 0,-3-1 1,-3 1-15,-5-1 1,-6 1 0,-5-1 0,-1-2-1,2-3 1,-4 2 0,-1-6 0,1 0-13,-1-1 0,-5-1 0,4-6 1,-1 2 1,-2 4 0,6-4 1,-3 4-1,2-4-5,3-2 1,3 0 0,2-2 0,0-2-6,-1-2 1,6 0 0,0 6-4,-1 0 0,5-2 2,2-4-42,4 4-1,-4-3 38,1 10 0,-1-1 6,6 8 1,8-8 15,3 2 0,0-4 0,1-2 1,1 0 0,2 0 1,3 0-3,-1 0 0,-6 0 1,1 0 1,1 0 1,3 0 0,1 0 0,2-2-6,-2-4 0,0 4 0,1-4 0,0 2 3,-2-2 1,8 2-1,0-5 1,-3-1 7,-1-1 1,3 7 0,0-6 0,-1 0-3,-4 0 0,-2 5 0,-2-7-7,-2-2 1,-9-1-1,3-3-4,-4 1 1,-2-1 0,0 1 0,-2 1-20,-4 5 1,-3-5 0,-9 5 0,0-3-26,1 2 0,-6-1 1,-3 5-1,1 0 20,-1 1 0,-4-5 0,2 6 0,0 2-23,-2 2 1,3 2-1,-1-2 1,3-2 38,6-1 1,-4-1 0,0 6-1,2 0 14,2 0 1,0 0-1,2 0 0,-1 0 1,1 6 0,-1-1 0,1 1 38,0 2 0,5-4 1,0 8-26,-1 1 0,5 3 0,0 1 9,0 1 1,6-1 0,-3 1-1,3-1-1,2 0 0,0 7 1,0-1-1,0-2 0,0-1 1,5 3-1,1 2 1,0 1-4,2-1 1,-6 4 0,6-4 0,-3 0 9,1 1 0,6 5 1,-4-4-1,-1 1-25,1 2 0,4-9 1,-6 5-1,-2-3-5,-3-1 0,5 2 0,0-6-20,-2-2 0,4 3 41,-1-2 0,-3 1 24,-4-1-39,0 1 0,0-1-16,0 0-29,0-7 26,0-2 119,0-8-219,0 0-205,0 7 75,0-4 1,0 6-46,0-3 1,0-3-1,0 9 277,0 1 0,9 4 0,0-1 0</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3:50:52.616"/>
    </inkml:context>
    <inkml:brush xml:id="br0">
      <inkml:brushProperty name="width" value="0.08571" units="cm"/>
      <inkml:brushProperty name="height" value="0.08571" units="cm"/>
      <inkml:brushProperty name="color" value="#008C3A"/>
    </inkml:brush>
  </inkml:definitions>
  <inkml:trace contextRef="#ctx0" brushRef="#br0">243 53 7109,'-6'18'80,"0"-1"1,0 1 0,6 1-1,0 2-7,0 3 1,0 7 0,0-2 0,0 2-1,0-2 1,2 10 0,2-4-1,2 4-5,-2 3 1,0-3 0,0 6 0,3-3-45,3-3 0,-4 4 0,4 0 0,-1-1-20,1 1 1,-3-2 0,1-6 0,0 0-32,-4-1 0,4-1 0,-2-1 0,-2-6-32,-3-1 0,1-3 0,2-8-172,2-2 1,-2-2-64,-10 9 0,2-10 0,-7-4 294,-3-2 0,-1-19 0,-3-4 0</inkml:trace>
  <inkml:trace contextRef="#ctx0" brushRef="#br0" timeOffset="998">313 263 7569,'17'-27'0,"0"3"0,2 5 0,-8 2 0,0 1 0,3 2-77,2 3 1,7 1-1,0-3-11,-2 1 0,4 2 1,-1-1-1,-3 3 0,-1 2 205,-2 0 0,4-6 0,2 7 0,-3 1-82,-2 2 0,5 2 1,2 0-1,-1 0-19,-1 0 0,5 8 0,-4 1 0,-5 3-36,-1 0 1,0 5 0,-5 6 0,0-1-23,-2-3 1,-7 4-1,-1 3 1,-4-1 94,-4 0 0,-13 4 0,-10-4 1,-4 1-33,-6-1 0,-4 0 1,0-4-1,-3 3 15,-1-3 1,-8-4-1,5-3 1,6-4 5,3-2 0,-2 3 0,0-5 0,2-2-41,3-2 1,3-2 0,2 2 0,3 2-40,3 1 1,2 1 0,5-6 24,1 0 0,5-6 0,3-1-73,1-3 0,4 6 0,8-4 0,4 3-1,1-1 0,3 0 1,5 6 82,1 0 0,-1 0 0,1 0-27,-1 0 1,1 0 12,-1 0 0,-5 0 1,-1 0 43,3 0 0,-3 6 0,-1 0 11,4-3 0,1-1 0,1 0 0,0 2 36,1 2 1,-3 0-1,11-6 1,-2 0-53,0 0 1,8-6 0,-1 0 0,1 0 2,-2-1 1,2 3 0,-6-6 0,0 0-23,1 1 0,-3-1 0,-6-4 1,1 3 13,-1-3 1,1-1 0,-1-3-1,-1 1 4,-5-1 1,5 1-1,-7-1 1,1 1-13,-4-1 1,-3-5 0,-3 0 0,0 1-21,0 3 1,-3 2 0,-5-1 0,-6 1-16,-9-1 1,-1 1 0,0 1 0,-5 3-34,-4 1 0,-2 8 0,1-4 0,-4 2 16,-3 1 0,4-1 0,-2 6 1,1 0 3,3 0 0,0 2 1,1 2-1,0 1 26,5-1 1,-2 4 0,8 0 0,1 0 16,3-1 1,1 1-1,3-2 1,1 4-29,3-1 0,7 7 0,-2-4 19,4 3 1,2-3-1,0-1 1,0 3 13,0 1 1,2-3 0,2 0 0,2 1 28,-3 3 0,5 1 0,-2 1 0,0-1 27,2 1 1,-6-1 0,3 1 0,-1 1-13,2 4 0,-4-1 0,6 5 0,-2-2 0,1-2 0,1 3 61,0 3 1,0 2-80,-3-2 0,-1 2 0,6-6 1,0 2-5,-1 4 0,-5-3 1,4 1-1,-2 0 0,1-2 0,-1 5 0,-2-4 0,2 1-35,-2 0 0,4-5 0,-2 2 0,-2-1 0,-3-3 0,-1-2 28,0-4-112,0 3 0,-1-5-469,-5-1 71,-4-5 0,1-10 487,2-4 0,-2-4 0,-1-7 0</inkml:trace>
  <inkml:trace contextRef="#ctx0" brushRef="#br0" timeOffset="2952">295 193 7502,'13'-8'0,"-5"-3"-49,0-5 1,6 4-1,-3 3 1,6-1 32,-1 0 0,4 5 0,3-5 0,4 2-31,0 4 1,6-4 0,-3 3 0,3-1 49,1-2 1,1 6 0,-2-4 0,-1 4 31,-3 2 1,-6 0 0,4 0 0,-2 0-22,-3 0 1,-3 0-1,-3 2 1,-2 4-22,-2 6 0,-9 3 1,2 3-1,0-1-3,1 1 1,-5 1-1,6 2 1,-7 3 9,-7-3 1,3 4-1,-6 0 1,-5 1 14,-1-1 1,-1 4 0,-2-6 0,-3 1 0,-1 1 1,-6-6 0,4 4 0,-1-3-10,1-3 1,-6 1 0,2-4 0,-3 1-10,-4-4 1,1-7 0,0 4-1,0-2 6,1 0 1,4 0 0,1-6 0,0 0 32,2 0 0,-4 0 0,8-2 0,1-2 36,3-2 1,1-6 0,1 5-68,-1-3 1,7 6 0,1-4 12,2 1-70,2 5-416,6-6 352,0 8 143,0 0-2,0 8 1,0-5 0,2 7-11,4-2 0,-2-2 0,8-6 55,1 0 0,3 5 1,1 1-1,1-2-16,-1-2 1,1-2-1,1 0 1,2 0-23,4 0 1,3 0-1,-3 0 1,2 0-14,4 0 0,2-6 0,2 0 0,0 3-7,0 1 1,1-4-1,-4-2 1,0 0-11,-4 1 1,-4-5 0,3 4 0,-2 0-21,-4 1 1,-1-8 0,-4 4 10,-5-4 1,2-2 0,-7-1 0,-2 1-32,-2-1 0,-2 1 1,0-3-1,0-1 30,0-2 1,-8-3 0,-3 5 0,-5-4-61,-1-2 0,-1 5 0,1-3 1,-1 2 45,1 0 0,-6-1 0,-1 7 0,3 1 17,1 5 1,3-3 0,-2 6-1,-3 0-8,-1 1 1,1 1 0,2 6 0,-2 0-17,-1 0 1,-3 0-1,5 0 1,-2 0 6,1 0 0,4 0 0,-1 0 0,2 0 13,0 0 1,-1 0-1,1 0 1,-1 2 25,1 4 0,-1-4 0,1 3 9,-1-3 0,7 0 1,-1 2-42,-2 2 1,-1 8-51,-3-3 1,3 5 0,1-1 82,3-3 1,7 3 0,-2-3 0,4 4 31,2 1 1,0 1-1,0-1 1,0 2 35,0 5 1,0 1-1,0 6 1,0-2-25,0 2 1,6 2 0,0 2 0,-2 0-21,-2 0 0,3-2 0,1-2 0,0-2-13,2 2 1,-6 2 0,5 0 0,-1-2-29,0-3 1,6 0 0,-5 2 0,1-1 14,0-4 1,4 4 0,-5-6 0,1-1 12,0-3 0,-2-2 0,-4 0 20,4 1 1,-5 0 158,5-1-20,-4-7-193,-2-2 0,-2-8-18,-4 0 0,3 0 0,-7 2 5,2 4 1,0-5-47,3 5 0,-3 4 0,-4 2-16,6 2 0,4-1 99,2-2 0,0 1-25,0 6 1,2-1 0,4 0-10,6 1 1,-4-7-3,-3 1 0,3 0 32,-2 5 1,2-1-15,-2-5 0,-5-2 5,5-3 125,-4-3 1,-2 3-1,0-12-112,0-6 0,0 2 1,0-1-1,0-4-42,0 1 0,0-4 1,0 1-1,0-1-38,0 1 1,0 0 0,0-1 9,0 1 1,0-2 0,0 3-1,0-2-70,0 1 0,0-1 0,0 1 1,0-1 43,0 0 1,0 1 0,0 0-1,0-2 25,0-5 0,0 4 0,0-2 0,0 2-56,0 3 1,0 5 141,0-1-104,0 11 0,0-4 1,0 12-1,2 5 151,4 5-85,-4 1 1,6 1 0,-8-1-1,0 1-1,0-1 1,0 2 12,0 5 0,0-5 0,0 4 54,0-3 179,0-3-100,0-7 1,0-4-106,0-12 0,0 1 1,0-6-1,0-2-84,0-3 1,-2-2 0,-2-1 0,-2-2 5,2-2 0,-4-2 0,1 1 1,-1-3-68,0 0 0,0-4 0,4 6 0,-3-2-33,-3-4 1,6 3 0,-2-1 0,2-2 2,-1-2 0,3 4 1,-4 2-1,2 0 52,-2 0 0,4 5 1,-6-1 83,1 4 0,-3 1 0,-7 3-12,-1 3 0,6 4 1,1 8-7,-3 0 28,-1 0 1,5-2 14,4-4 0,6-1 1,4-7 19,2 2 0,5 7 0,-3-5 0,0 0-19,0 1 0,5 3 1,-1-4-1,4 0 1,1 1 0,0-1 0,1-4 0,-1 5-6,1 1 1,-3-6 0,1 5-1,-1-3 6,5 0 1,1 3 0,-3-5-1,1 4 4,5 3 1,1-5 0,6 6-30,-2 2 0,0-6 0,6 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2.995"/>
    </inkml:context>
    <inkml:brush xml:id="br0">
      <inkml:brushProperty name="width" value="0.08571" units="cm"/>
      <inkml:brushProperty name="height" value="0.08571" units="cm"/>
      <inkml:brushProperty name="color" value="#008C3A"/>
    </inkml:brush>
  </inkml:definitions>
  <inkml:trace contextRef="#ctx0" brushRef="#br0">18 71 7807,'0'17'38,"0"1"1,0-7 0,0 1 0,0 1-14,0 3 1,-2 1-1,-1 1 32,-3-1 0,0 1 1,6-1-193,0 1 0,0-1 165,0 1 1,2-1 113,4 1 0,-2-9 5,7-3 1,1-4-1,5-2-62,1 0 0,-1 0 0,1 0 0,-1 0-74,1 0 1,-1 0 0,1 0 0,-1 0 39,1 0 0,-1 0 1,0 0-1,1 0-127,-1 0 1,1 0-1,-1 0 21,1 0 0,-1 0 1,1 0-295,-1 0 1,-5 0-1,-1 0-652,3 0 160,-6 0 839,0 0 0,-8 0 0,0 0 0</inkml:trace>
  <inkml:trace contextRef="#ctx0" brushRef="#br0" timeOffset="283">368 158 7490,'-10'0'530,"2"0"1,8 8-431,0 3 0,0 5 1,0 1-1,0 1-50,0-1 0,0 1 1,0-1-135,0 1 0,0-1 0,0 1 0,0-1 83,0 1 1,0-1-1,0 0-545,0 1 0,0-1-61,0 1 1,0-1 606,0 1 0,8-9 0,-6-1 0,6-8 0</inkml:trace>
  <inkml:trace contextRef="#ctx0" brushRef="#br0" timeOffset="912">647 106 7386,'2'-10'-641,"2"2"600,2 0 125,0 6 1,-6-3-1,0 10-44,0 7 1,0 4 0,0 1-4,0 0 0,0 1 1,0-1 21,0 1 1,0-6-54,0-1 130,0 1 1,7-3 25,5-3 0,4-4 0,1-4-78,0-4 0,1 5 0,-1-7-36,1 0 0,-1 6 0,1-4 1,-1 4 7,1 2 1,-1 0-1,1 0-29,-1 0 1,-5 0-1,-1 0-23,3 0 0,-4 2 0,1 2 26,3 2 0,-4 6 1,1-5-52,3 3 1,-4-6 0,-1 4 0,1-2 17,0-1 1,-6 3 0,3-4-1,-1 4-1,0 1 0,0-3 0,-6 6-3,0 2 1,0-5 0,0 3-14,0 1 0,0 3 0,-2-1 3,-4-3 1,-4 4 0,-7-7 9,-1 1 0,1 4 1,-1-9 5,1-1 1,-1 4-1,1-2-19,0-2 0,-3 0 1,-1 0-1,-2 1-69,1-1 0,3-2 1,1-2-1,1 2-78,-1 4 0,-5-4 0,0 4-182,1-4 1,3-2-483,2 0 831,7 0 0,2 0 0,0-8 0,-1-2 0</inkml:trace>
  <inkml:trace contextRef="#ctx0" brushRef="#br0" timeOffset="1233">682 1 6237,'12'0'1096,"-1"0"-934,3 0 0,1 0 0,3 0 0,-1 0-23,1 0 1,-1 0 0,1 0 0,-1 0-118,1 0 0,1 0 0,2 0 0,3 0-107,-3 0 0,-2 0 1,-1 0-1,-1 0-1004,1 0 1089,-1 0 0,1 8 0,-1 1 0</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8T14:40:36.932"/>
    </inkml:context>
    <inkml:brush xml:id="br0">
      <inkml:brushProperty name="width" value="0.09086" units="cm"/>
      <inkml:brushProperty name="height" value="0.09086" units="cm"/>
      <inkml:brushProperty name="color" value="#FF0000"/>
    </inkml:brush>
  </inkml:definitions>
  <inkml:trace contextRef="#ctx0" brushRef="#br0">12787 15491 7537,'0'12'-249,"-1"-7"93</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8T14:41:50.754"/>
    </inkml:context>
    <inkml:brush xml:id="br0">
      <inkml:brushProperty name="width" value="0.09086" units="cm"/>
      <inkml:brushProperty name="height" value="0.09086" units="cm"/>
      <inkml:brushProperty name="color" value="#FF0000"/>
    </inkml:brush>
  </inkml:definitions>
  <inkml:trace contextRef="#ctx0" brushRef="#br0">9919 10579 6644,'3'0'0,"59"0"-2,-22 0 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8T14:42:21.174"/>
    </inkml:context>
    <inkml:brush xml:id="br0">
      <inkml:brushProperty name="width" value="0.09086" units="cm"/>
      <inkml:brushProperty name="height" value="0.09086" units="cm"/>
      <inkml:brushProperty name="color" value="#FF0000"/>
    </inkml:brush>
  </inkml:definitions>
  <inkml:trace contextRef="#ctx0" brushRef="#br0">22808 6226 6641,'2'0'-23,"16"0"-132,-1 0-1,-4 0 156,-1 0 0,-1-6 0,2 0 0</inkml:trace>
  <inkml:trace contextRef="#ctx0" brushRef="#br0" timeOffset="145152.72">9835 13122 5992,'8'0'187,"1"0"-205,0 0 354,-3 0 11,-1 0-209,-5 0-237,-5 0 88,3 0 1,-2 0 0,8 0 10,5 0 0,2-6 0,1-1 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10"/>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5B2D90"/>
    </inkml:brush>
    <inkml:brush xml:id="br2">
      <inkml:brushProperty name="width" value="0.08571" units="cm"/>
      <inkml:brushProperty name="height" value="0.08571" units="cm"/>
      <inkml:brushProperty name="color" value="#00A0D7"/>
    </inkml:brush>
    <inkml:brush xml:id="br3">
      <inkml:brushProperty name="width" value="0.08571" units="cm"/>
      <inkml:brushProperty name="height" value="0.08571" units="cm"/>
      <inkml:brushProperty name="color" value="#008C3A"/>
    </inkml:brush>
    <inkml:brush xml:id="br4">
      <inkml:brushProperty name="width" value="0.08571" units="cm"/>
      <inkml:brushProperty name="height" value="0.08571" units="cm"/>
      <inkml:brushProperty name="color" value="#333333"/>
    </inkml:brush>
    <inkml:brush xml:id="br5">
      <inkml:brushProperty name="width" value="0.08571" units="cm"/>
      <inkml:brushProperty name="height" value="0.08571" units="cm"/>
    </inkml:brush>
    <inkml:brush xml:id="br6">
      <inkml:brushProperty name="width" value="0.08571" units="cm"/>
      <inkml:brushProperty name="height" value="0.08571" units="cm"/>
      <inkml:brushProperty name="color" value="#CC0066"/>
    </inkml:brush>
  </inkml:definitions>
  <inkml:trace contextRef="#ctx0" brushRef="#br0">8371 1733 7569,'0'8'-1345,"0"0"1277,0-8 23,0 0 1,0-8 0,0 0 0</inkml:trace>
  <inkml:trace contextRef="#ctx0" brushRef="#br0">7858 1733 5780,'10'-6'-1,"1"1"0,-6-2 181,0 1-16,-4 5 15,-1-7-51,0 8 7,0 0-123,-6 0 0,1 0-25,-6 0 0,7 2 10,-8 4 0,5-3 1,-6 6-1,3 0 1,3 0 1,-5 0-1,3 3 1,-2-1 5,1 1 0,-1 3 0,-4 1 8,-2 0 0,9 0 0,-1 0 1,5 0 7,-2 0 0,0-5 1,6-1-1,0 3 18,0 1 1,0 2-1,0 0 1,0 0 9,0 0 1,0-5-1,2 0-17,4 1 0,-2 0 1,6-1-1,1-4-16,-3 0 0,8-5 0,-7 4 0,7-5-31,-1-1 0,1 0 1,0-1 3,0-5 1,0 3-1,0-8-10,0-2 1,-2-1 0,-1 0 9,-2 3 0,-8-3 9,2 3 0,-3-3-23,-2-2 1,-7 7-1,-3 4 1,-5 3-27,-1 2 1,0 0-1,0 0 1,0 0-45,0 0 1,0 0 0,0 2 2,1 3 0,-2 2 1,3 6-169,3-3 261,4-6 0,7 10 0,0-5 0</inkml:trace>
  <inkml:trace contextRef="#ctx0" brushRef="#br0">8180 1668 6809,'0'-8'25,"0"0"0,-3 10 34,-3 4 0,3 1 1,-5 5-19,0-1 1,-2-1 0,4 7-1,0-1 0,-1 0 1,6 0-1,-5 0 1,3 0-29,-3 0 0,4 0 0,-3 0 1,3 0-13,2 0 0,0 0 0,0 0-2,0 0 0,0 0 0,2-2 0,2-1-31,2-3 1,6-4 26,-2 4 0,4-6 0,2 1 0,2-3-10,-3-2 1,-4 0 0,-1-2 0,2-1-7,4-3 0,-2-6 1,-2 3-1,-4-2 4,-1 1 0,1 1 0,-4-4-12,1 3 0,0-1 8,-5-5 1,-7 7 0,-3 4-49,-5 3 1,-1 2 0,1 0 0,-2 0-101,2 0 1,-2 0 0,2 2-28,-3 3 0,2 2 196,0 4 0,1 3 0,-2-5 0</inkml:trace>
  <inkml:trace contextRef="#ctx0" brushRef="#br0">8548 1652 6572,'-17'8'46,"8"-5"1,-1 8 0,2-1-2,-2-1 1,6 6 0,-8-5-1,1 5-2,3 1 0,-6 5 0,2 2 1,-1 0-9,-4 0 0,2 6 0,-2-2 0,0 3-21,-5 2 1,5 0 0,-7 0 0,3 0-14,-1 0 0,0 0 1,2 0-1,-2 1-20,2-1 0,-2-6 1,0 1-1,2 0 9,3-2 1,0 3 0,2-5 0,-2 1-63,2-1 0,1-2 0,3-5 0,4 0-244,0 0 0,4-5 316,-1 0 0,1-8 0,3 4 0</inkml:trace>
  <inkml:trace contextRef="#ctx0" brushRef="#br0">8275 2294 6020,'0'-9'219,"0"0"-56,0 4 1,0 1-105,0-7 1,0 6 0,3-4-11,2 2 1,-3 2-1,7 3 1,1-2-8,-2-1 0,-3-2 0,7 3 1,1-1-9,0 1 0,3 3 0,1-1 1,-2-2-15,2-1 0,-2 0 0,2 5 0,-2 0-17,2 0 1,-2 1-18,2 5 1,-3-3 0,-1 6 0,-5 0-26,-1 0 1,-2 2 0,-6 5-14,-5 0 0,4-2 0,-9-2 0,-2-1 5,-1 2 1,-3-4 0,2 1 0,-2 1 7,2-2 1,-2 3-15,2-6 226,5-1-141,3-5 1,10 0 0,-1-2 0,5-1-15,3-3 0,0 1 1,7 3-1,-2-3 0,-4 3 0,1-3 1,-1 3 0,4 2-27,0 0 0,-5 7 0,-3 2 22,0 0 1,-6 5 0,5-3 13,-5 3 1,-1 2 0,0 0-13,0 0 0,-1 0 1,-3 0-3,0 0 1,-9 0-14,2 0 1,-3-1 0,-3-5-18,2-4 1,-2 1 0,2-2-112,-2-1 0,7-3 42,-1-1 0,0-5 0,-3-2 1,1 0 0,4 0 0,3-6 0,-5 4 0,-2-1-103,-1-1 1,3 0-1,1-5 187,-2 0 0,-3 0 0,-1 0 0</inkml:trace>
  <inkml:trace contextRef="#ctx0" brushRef="#br0">9189 1813 7569,'9'0'-331,"1"0"1,-5 0 329,5 0 1,-1 0 0,1 0 28,3 0 0,-3 0 0,-1 0-58,4 0 1,1 0-1,3 0-83,-2 0 0,-4 0 1,0 0-168,2 0 0,-5 0 280,4 0 0,-3-7 0,8-2 0</inkml:trace>
  <inkml:trace contextRef="#ctx0" brushRef="#br0">9237 1925 7360,'0'11'-244,"0"-1"1,3-6 243,2 1 0,3-3 0,8-2 1,1 0-60,-2 0 0,2 0 0,-2 0 1,2 0-128,-2 0 0,8 0 186,-3 0 0,8-7 0,-3-2 0</inkml:trace>
  <inkml:trace contextRef="#ctx0" brushRef="#br0">10199 1765 7569,'-14'1'-68,"1"3"0,4 1-182,-4-1 1,3-2 0,0-2 221,-2 0 1,-2 0 0,-3 0 85,2 0 0,4 0 0,-1 0 20,0 0 1,3 0-60,-2 0 0,9-2-87,-4-3 35,5 3 1,2-11 0,5 8 26,3 1 0,7 3 0,-1 1 9,2 0 0,-2 0 0,2 0-8,-2 0 1,-4 0 0,-1 0-21,3 0 0,-3 5 0,-2 2 1,-1 2 1,0-4-1,-3 6 18,2 1 0,-2-3 1,-4 2-1,-2 0 3,-3-2 1,2 5 0,-8-3 9,-2 3 1,-1-3 0,-1-1-5,-2 3 0,2-1 0,-2-1 0,2-4-6,-2 0 0,3-3 0,1 5 2,2-2 0,3 0 0,-5-4 2,2 3 0,3 1-1,-3-2 49,3-3 14,8 5 1,2-7-38,4 0 1,3 0 2,7 0 1,1 0 21,-2 0 0,2 0 0,-2 0-12,2 0 1,-2 0 0,2 0-16,-2 0 1,2-5 0,-2-1 0,1 3-48,1 1 1,-2 2 0,2 0-171,-2 0 1,-4 0 0,0 0-330,2 0 522,-6 0 0,7 0 0,-6 0 0</inkml:trace>
  <inkml:trace contextRef="#ctx0" brushRef="#br0">10681 1781 7442,'0'10'-479,"0"1"1,-2-6 530,-3 6 1,-5-7-1,-5 1-34,-2-3 0,7 0 0,-1 1-8,-2 2 0,-1 1-2,-1-6 1,0-2 0,5-3 1,-3 1-18,8-7 1,0 3-15,11-3 0,4 2 1,5 5 13,2-1 0,-2 0 0,2 5 5,-2 0 1,1 0-1,1 0 3,-2 0 1,2 0-1,-4 1 1,0 3-5,-2 1 0,-8 2 0,4-3 0,-2 3-12,1 2 0,0 2 0,-6 5 15,0 0 1,0 0 0,0 0 0,0 0-13,0 0 1,-2-5 0,-2-1-5,-2 3 0,-3 1 0,1 0-1,-1-3 0,3 2 1,-2-6 15,1 2 77,-5-6 0,5 6-51,-5-4 0,6-1-102,6 7 55,0-8 9,0 4 0,1-7 12,4 0 1,0 0 19,4 0 0,-3 0 14,5 0 0,-1 0 16,7 0 0,-2 0 13,2 0 0,-2 0 1,2 0-48,-2 0 1,2 0 0,-2 0 0,2 0 0,-7 0 0,1 0 10,2 0 0,-5 0-110,3 0 44,-7 0-46,4 0-201,-8 0 68,0 0 0,0 0 1</inkml:trace>
  <inkml:trace contextRef="#ctx0" brushRef="#br0">11193 1973 7340,'10'0'182,"-3"0"-59,-7 0-255,7 0-195,-6 0-568,6-7 895,-7 5 0,7-5 0,3 7 0</inkml:trace>
  <inkml:trace contextRef="#ctx0" brushRef="#br0">11771 1845 6229,'-17'2'108,"2"3"0,-2-2 0,2 6-49,-2-1 0,2 2 1,-2-3-37,2 2 0,1-3 1,1 3-1,4-1 15,1 1 1,1 2-5,2 5 1,3 0-1,-3 0-81,4 0 0,1-5 1,0 0 59,0 1 0,5-3 1,2 0 21,1-2 0,4 4 0,3-6 0,2-1-23,-2-3 0,2-1 0,-2 0 0,2 0-5,-2 0 1,2 0 0,-2-1 26,2-5 0,-2 3 1,3-8 10,-3-2 1,-4 5 0,0-3-14,0-2 0,-1-1 1,-2-2-12,-1 0 0,0 0 0,-2 0-5,0 0 1,1 5 0,-9 2 0,-1 0-44,-7 1 1,2 4 0,-2-1 0,-1 1-55,-2-1 1,-3 3-1,2-3 1,-3 3-72,3 2 1,-2 0 0,2 0 0,-2 2-108,2 3 1,-2-1 258,2 6 0,-2 1 0,2 5 0</inkml:trace>
  <inkml:trace contextRef="#ctx0" brushRef="#br0">12204 1765 7569,'-17'0'-430,"9"0"0,-6 5 368,3 0 0,3 1 0,-2-5 122,3 5 1,-3-3-1,3 6 12,-3-2 0,4 6 0,-1-2-31,-1 3 0,3-4 1,5 1 35,0 2 1,0 1-52,0 2 0,1-2 1,5-3-14,5-6 0,1-1 1,1-1-1,-3 3-3,2-3 1,2-1 0,3-2 0,-2 0 4,2 0 0,-2-5 0,2-1 1,-2 1 41,-5-2 0,5 3 0,-6-5 1,4 1 11,-2-1 0,2 3 1,-7-4-26,4-3 0,-7 4 0,3-2-54,-5-1 0,-1 3 1,-1 0-39,-5 2 0,-2-4 0,-9 6 0,-1 1-192,-4 3 1,3 1 0,-7 0 0,-2 0 239,-3 0 0,-8 0 0,-3 0 0</inkml:trace>
  <inkml:trace contextRef="#ctx0" brushRef="#br1">11338 3625 6653,'8'-9'586,"0"2"-299,-8 7-580,0 0 214,0-7 79,0 5 0,7-5 0,3 7 0</inkml:trace>
  <inkml:trace contextRef="#ctx0" brushRef="#br1">11690 3416 6664,'-8'0'-300,"1"0"444,7 0 10,0 0 56,7 0-186,1 0 0,9 0 0,-2 0-19,2 0 1,-2 0 0,2 0-3,-2 0 1,-3-5 0,-1 0-9,0 1 1,5 2-18,-1 2-216,2 0 173,-9 7 0,-2 2 65,-12 7 0,-2-1 0,-9-3 46,2-1 0,-1-6 1,5 4-32,0-2 1,5 4 17,-5-6 8,9 8 0,-4-12-33,12 5 1,1-4 0,11-2 0,-3 0 1,2 0 0,-2 0 15,2 0 0,-2 0 1,2 1-1,-2 5 1,-4-3-26,-1 8 1,0-6 0,1 6-18,-7 1 1,-1-3 16,-3 2 0,0 0 16,0 5 1,0-6-1,0 1 11,0 2 0,-7-6 0,-4 0 0,-3-2-7,-3 1 0,2 1 0,-2-4 0,2 3-12,-2-3 0,2-1 0,-2-2 1,2 0 4,-3 0 1,3 0-83,-2 0-54,2 0 0,1-2-749,3-3 872,4-4 0,7-7 0,0 0 0</inkml:trace>
  <inkml:trace contextRef="#ctx0" brushRef="#br1">12140 3368 7569,'-10'0'-521,"3"-7"469,7 5 0,3-5 0,1 7 95,7 0 1,3 0 0,3 0 0,-2 0-11,2 0 1,-2 0 0,2 0 0,-2 0-3,3 0 0,2 0 0,1 0 0,-1 0-39,-2 0 1,-1 0-1,-2 0 34,2 0 1,-3 2 0,-1 1-132,-4 3 1,-4 6 43,0-1 0,-5 1 1,-4 1-1,-4-4 64,1-2 1,-5 5 0,-3-3 0,-2 2 7,2 0 1,-2-2 0,2 3-8,-2-1 0,7-8 1,0 4 60,3 1-61,2-7 1,6 7 0,5-8-17,5 0 0,3 0 0,3 0 0,-2 0 5,2 0 1,-2 0 0,2 0 0,-2 0 0,2 0 1,-2 0 0,2 1 8,-1 5 1,0-5 0,-2 7-3,-4-1 1,2-4-12,-6 8 1,0-6 0,-6 6 7,0 1 1,0 3 0,0 1 1,-6 0 0,-1-2-1,-1-2 33,-5-1 0,3-5 0,1 2 30,-4 0 0,-1 2 0,-3-4 0,2-3-20,-2-1 0,2 3 0,-2 1 0,2-3-25,-2-1 1,2-2-1,-2 0 1,-1 0 10,-4 0 1,10 0 0,-3 0 0,1 0-159,-2 0 0,2-2 0,2-1 0,2-3-589,-2 3 719,3 1 0,-5-5 0,6-2 0</inkml:trace>
  <inkml:trace contextRef="#ctx0" brushRef="#br1">10344 3496 6543,'0'-10'-197,"-1"1"103,-5 2 0,3 1 0,-11 6 167,3 0 1,3 0 15,-2 0 0,4 0 0,-5 0 78,-2 0-15,7 0-132,-8 0-58,11-7 31,-4-2 1,10 0-1,1 4 0,7 3 0,3 2 1,3 0-31,-2 0 0,2 2 0,-2 3-5,2 6 0,-9-2 1,-2 2 29,-5 1 1,-1-3 0,0 2-1,0 1-1,0 3 1,-7-5-1,-2 1 1,-4 1 5,2 3 1,-3-5 0,2 1-1,-1 0 14,-4-2 1,2 5 29,-2-3 0,3-3 56,4 3-37,-5-7 65,13 3-60,-4-7 1,7 0 7,4 0 1,0 0-27,4 0 0,3 0 0,3 0-23,2 0 1,-2 0 0,2 0-1,-2 0-24,2 0 1,-2 0 0,2 0-138,-2 0 0,-3 0 0,-1 0-134,0 0 0,4 0 275,0 0 0,2 7 0,-1 2 0</inkml:trace>
  <inkml:trace contextRef="#ctx0" brushRef="#br1">10649 3432 6755,'0'-9'-739,"-2"2"812,-3 7 1,0 0 219,-4 0-33,4 0-123,-2 0-114,7 0 1,7 0 0,5 0-7,2 0 0,1 0 0,3 0 0,1 0 3,4 0 0,-2 0 0,-6 0 0,2 0 4,-2 0 1,8 0-1,-2 0-32,-2 0 1,-1 0-79,-3 0 1,3 0 49,-3 0 1,-7 2-1,-4 2 24,-8 1 1,1 6-1,-5-4 1,-2 0 11,2 0 0,-4 0 0,-3-3 0,-2 3 19,2 2 1,4-6-1,0 4-11,0 1 0,-2-5 0,1 6 6,0-2-18,8-1 5,-3-6 1,14 0 0,4 0 1,3 0 0,3 0 1,-2 0-1,2 0-2,-2 0 1,2 0-1,-2 0-2,3 0 0,-3 5 0,2 2-2,-2 2 0,-5-4 0,-6 6 1,3-6-1,-2 6 2,0 1 1,-4-3 0,-2 2-1,-5 2 1,5-5 0,-6 3 0,0 2 1,-2-5-1,-3 3 32,2 2 0,-1-6 1,-3 0-11,3 0 0,-4-5 0,5 3 0,-5-3-5,0-2 1,-2 0-1,2 0-13,-2 0 0,2 0 0,-2 0 0,3-2-43,3-3 0,-3 3 1,4-5-174,-5 0 1,6 3-42,4-6 1,4-1 252,1-5 0,0 7 0,0 2 0</inkml:trace>
  <inkml:trace contextRef="#ctx0" brushRef="#br1">9221 3464 7342,'0'-9'-955,"0"2"1090,0 7 1,7 0-22,5 0 1,-4 0-88,3 0 1,-5 0 0,3 0 6,4 0 0,-3 0 0,-1 0-18,4 0 0,1 0 0,3 0-16,-2 0 0,-4 0 0,1 0-78,0 0 1,-4 0 0,4 0-61,-1 0 0,-1 0 0,-2 2-75,-1 3 0,-2-1 117,-5 7 0,0-6 96,0 6 0,-7-8 0,-1 4 0</inkml:trace>
  <inkml:trace contextRef="#ctx0" brushRef="#br1">9286 3609 6582,'15'0'87,"2"0"0,-2 0-45,2 0 0,-2-6 0,2 1 0,-2 1 0,2 3 0,-2 1 2,2 0 0,-2 0-379,2 0 260,-2 0 1,-3 0 0,-4 1 74,-1 5 0,-2-4 0,-5 5 0</inkml:trace>
  <inkml:trace contextRef="#ctx0" brushRef="#br1">7665 3432 6827,'8'-9'-39,"-4"2"0,6 7 0,2 0 68,2 0 0,3-5 0,0 0-6,-2 1 1,2 2 0,-2 2-48,1 0 1,-6 0 0,2 0 30,1 0 0,0 0-23,3 0 1,-5 0 37,0 0 1,-8 2 170,2 3 91,-3-3-172,-2 5 1,-2-5-78,-3 3 0,2-1 0,-7 7-12,3 1 1,0-3-1,3 2-103,0 1 1,-2 2 63,6 2 0,0 1-51,0-1 0,-6 0-176,1 0 1,0-6-299,5 1 541,0-7 0,8 3 0,0-7 0</inkml:trace>
  <inkml:trace contextRef="#ctx0" brushRef="#br1">8162 3400 7148,'0'-9'-47,"0"2"1,-5 9 0,0 3-1,-1 4 93,-1 0 1,6 5 0,-5-3-9,4 3 0,2 2 1,0 0-8,0 0 0,0-5 0,2-2 0,2 0-20,2 0 0,7-6 0,-6 5 0,5-3-17,-2 0 0,1 1 0,6-6-15,-2 0 1,2 0 0,-2 0 0,-1-2 12,-3-4 0,3-2 0,-5-8 8,1-1 0,2 7 0,-6-1 0,-4-1 10,0-3 0,-2 5 1,0-1-36,0-1 0,-2 3 1,-3 0-30,-5 2 1,-5 1 0,-1 6-1,0 0-123,0 0 1,1 0 0,-2 0-75,2 0 1,5 2 21,4 3 229,5-3 0,1 5 0,0-7 0</inkml:trace>
  <inkml:trace contextRef="#ctx0" brushRef="#br1">8645 3416 7122,'15'0'0,"2"-2"0,-2-1 0,2-2-548,-2 1 574,-6 2 0,-4 2 1,-10 2-1,-5 2 39,-4 1 1,-3 6-1,2-4 1,-2 0 22,2 0 1,-8 5 0,1-1-51,-3 3 0,-1 2 0,-1 0 0,-1 2 0,-1 2 20,-1 1 1,-2 6-1,-2-4 1,1 0-97,1 0 0,-10 4 0,11-4 1,-4 1-10,1-1 0,2 3 0,2-4 8,3-3 0,5-1-1,5-2 1,2 0-96,-2 0 1,9-5-218,2 0 219,-2-1 0,5 1 86,-1 0 0,4-8 47,4 3 0,6-5 0,5-1 0</inkml:trace>
  <inkml:trace contextRef="#ctx0" brushRef="#br1">8355 3865 7569,'9'0'-483,"-2"0"518,0 0-427,-4 0 489,4 0 121,-1 0-177,-4 0 1,8 0-13,-6 0 1,0-5 21,7 0 1,-1-6 21,7 6-5,-2-1-79,2-1 0,-2 5-19,2-3 69,-9 3-30,6 2 0,-4 0 3,5 0 6,-6 0-92,7 0 0,-16 2 41,6 3 41,3-3-177,-8 12 111,7-12 37,-8 12-18,0-5 1,0 2 32,0 0 0,-8-2 1,-2 3-22,-4-1 1,-3-6-1,2 4 56,-2-2 0,3 0 0,2-3-22,1 1 0,8 2-20,-3-1 1,6-5 26,6 5 1,2-4-1,9-2 80,-2 0-75,-5 0 0,4 1 0,-4 3 17,5 1-1,0 8-16,-6-12-26,7 14 0,-16-12 1,8 6 12,-1-2-25,-6 6 0,8-4 0,-9 7 7,0 0 0,-3 0 3,-3 0 14,5 0 0,-12-5 0,6-3 0,0 1 79,0 0 1,-6-3-1,3 3-38,-5-2 0,-7 3 0,-3-4-26,0-3 0,1-1 0,9-2 0,-2 0 6,2 0 1,-2 0-1,2 0 1,-2-2-11,1-3 1,0 1 0,0-5 0,0 1-40,0-1 0,0-2 8,0-5-255,8 0 1,1 5-170,7 0 0,1 1 439,5-6 0,9 0 0,10 0 0</inkml:trace>
  <inkml:trace contextRef="#ctx0" brushRef="#br2">11435 5004 7568,'0'-16'0,"0"0"-783,0 0 711,0 7 0,1 2-498,5 7 570,-5 0 0,13 7 0,-4 2 0</inkml:trace>
  <inkml:trace contextRef="#ctx0" brushRef="#br2">12028 4972 6739,'-16'0'-103,"0"0"0,1 1 115,5 5 1,-4-3 28,3 8 1,1-6 0,2 6 81,1 2 0,1 1-49,6 2 1,2 0-85,3 0 1,5-2 0,5-1 30,2-3 0,-2-6 0,2 1-21,-1-3 1,2-2 0,1 0 0,2 0-31,-2 0 0,0 0 0,-4-2 0,2-1 40,-2-3 0,2-4 1,-3 3-1,-1-1 10,-2 1 1,-7-5-17,7 1 1,-7-3-49,2-2 0,-12 2 0,-5 1-30,-3 2 0,-3 8 0,2-2 0,-2 3-55,2 2 1,-2 0 0,2 0 33,-2 0 1,7 2 94,-1 3 0,0 4 0,-4 7 0</inkml:trace>
  <inkml:trace contextRef="#ctx0" brushRef="#br2">12652 4988 7569,'10'-7'-164,"5"5"0,-15-5 0,0 7 49,-9 0 0,-1 0 0,0 0 0,-1 1 171,1 5 1,-4-3 0,4 8 17,-5 2 0,6-1 1,-1 0-1,3-1-11,4 2 1,0-4 0,3 1 7,0 3 1,0 1-75,0 2 0,8-5 0,2-2 16,4-2 6,3-2 0,-2-5 0,2 0-2,-2 0-17,10 0 1,-8 0-1,5-2-64,-4-3 95,4 3 0,-4-10 12,3 6 0,-9-4 0,0 3 45,1-2 1,-1-2 0,-1-5 0,-7 0 33,-1 0 0,-6 0-109,-1 0 0,-6 5 1,-5 2-1,-2 0 0,2 2-103,-2 0 0,-4 0 1,-3 3-1,-1-1-386,-3 1 1,-3 4 475,-1 6 0,-7 3 0,-1 7 0</inkml:trace>
  <inkml:trace contextRef="#ctx0" brushRef="#br2">10359 4859 7569,'-8'0'-1146,"-6"0"998,3 0 1,-3 0 199,-3 0 0,2 0-10,-2 0 0,9-1 36,2-5 1,5 3-1,2-6-22,5 2 0,2 1 0,9 5 0,-2-3-52,2-1 1,-2-1 0,2 6 0,-2 0 26,2 0 0,0 0 1,4 0-1,0 0 5,-1 0 0,-2 2 0,-3 2 0,2 3-43,-2 2 0,-1-4 0,-2 4 0,-2 0-38,-3 0 1,1 0-1,-6 3 1,3-1 16,0 1 1,-4-3 0,-2 2-1,-4 1 18,0 3 1,-7-5 0,3 1-1,-2 2-5,1 1 1,-1-4 0,-4 1 0,-2 2 7,2 1 1,-1-3 0,5-1 0,0 1-6,-1-2 0,3 3 0,-1-5 0,2 1-3,-2-1 1,7 0 120,-3-2-1,5-3-24,1 5 1,7-9-14,3-3 1,5 3 0,0-3 0,2 3-14,-1 2 1,1-5 0,-2-1-1,2 3-54,-2 1 1,3 2 0,2 0-1,0 0-41,0 0 1,-2 0 0,1 0 0,0 0-139,2 0 1,-4 0 0,-8 0-37,4 0 214,1 0 0,3-7 0,-2-2 0</inkml:trace>
  <inkml:trace contextRef="#ctx0" brushRef="#br2">10841 4859 7375,'6'-10'-598,"-2"-1"1,3 8 937,-1-3-301,-4 4 0,5 4 60,-7 4 0,0 2 0,0 8 16,0 0 0,0 1 1,0-1-73,0 0 0,0 0 1,0 0-40,0 0 0,6 0 44,-2 0 1,9-7-1,-2-4 1,2-1-24,-4 1 1,7-3 0,-7 3-57,7-3 0,-1-2 0,2-2 1,-2-2-27,2-1 0,-8-2 1,3 3-1,-1-3 13,-2-2 1,3 4 0,-5-4-1,0 0-2,0 0 0,0 0 0,-3-3-4,2 1 1,1 6 221,-2-6-101,-3 8 0,5-3-37,-7 12 0,0 3 1,0 7-1,0 0-11,0 0 0,0-6 1,0 1-1,0 3-39,0 6 1,5-8 0,1 4-1,-4-1-95,0-1 0,1 0 1,-1-1-1,4-3-518,-2 3 629,-2-6 0,5 7 0,1-5 0</inkml:trace>
  <inkml:trace contextRef="#ctx0" brushRef="#br2">9318 4924 6083,'0'-9'113,"0"2"-2,0 7 187,0 0 0,1-6-277,4 1 1,0 0-1,4 5 0,-3 0 1,5 0 1,2 0 0,1 0 1,1 0-11,2 0 0,-7 0 0,1 0-29,1 0 1,2 0-43,3 0 1,-2 0-1,0 1-192,-5 5 0,-1-5-242,-3 5 492,-5-4 0,8 5 0,-18-6 0,0 7 0</inkml:trace>
  <inkml:trace contextRef="#ctx0" brushRef="#br2">9333 5020 7236,'-9'10'-269,"4"1"0,4-5 315,1 4 0,6-6 1,6 1-1,2-3 23,1-2 0,2 2 0,-2 1 0,2 3-81,-2-3 1,8-1 0,-2-2 0,-1 0-584,5 0 595,-9 0 0,15 0 0,-6 0 0</inkml:trace>
  <inkml:trace contextRef="#ctx0" brushRef="#br2">7955 4988 6078,'-7'-9'0,"2"2"-25,-4 7 0,3 0-116,-5 0 161,7 0 1,-3-2 0,5-2 38,-3-1 10,3 0 0,-6 3 61,3-3 0,0 3-10,-6-4 0,1 5-103,-6 1 4,0 0-26,8 0 48,0 0 1,10 0-1,4 0-6,4 0 1,-2 0 0,3-2 0,2-2-19,1-1 1,2 0 0,0 5-21,1 0 0,-2 0 14,2 0 0,-2 0-4,2 0 0,-2 0-64,2 0 1,-7 0 60,1 0 0,0 0-66,4 0 0,-3 0 51,-1 0 0,-2 0 1,8 0 1,-7 1 5,1 5 1,-1-5 0,1 7-11,0-8 20,-8 0-19,6 0 92,-9 7 0,0-4 1,0 8 0,-3-6-71,-3 6 1,3-2 0,-5 3 0,0-1 0,1-7 1,4 3-136,-3 0 1,-1 2-46,1 7 0,3-2 1,-6-1-111,2-3 1,1-4 277,6 4 0,-7-6 0,-1 3 0</inkml:trace>
  <inkml:trace contextRef="#ctx0" brushRef="#br2">8420 4908 7569,'15'0'-1208,"-5"0"1022,-3 0 194,-7 0 594,0 0-608,-7 0 50,4 0-124,-4 0 99,7 0-32,7-8 20,3 7 1,3-8-1,0 5 1,-1-1-1,-1 1 13,4 2 0,-5 2 1,1 0-31,1 0 0,2 2 0,3 4-29,-2 4 0,-6 5 0,-3 1 19,-4 0 0,-2 0 0,0 0 0,0 0 11,0 0 0,-8 0 0,-2-2 1,-4-1 12,-3-3 0,2 1 1,-2 3-1,2-1 22,-2-3 1,2-6 0,-2 1 7,2-3 1,-2-2-21,2 0 1,-2 0 13,2 0 0,3 0 0,4-2 63,1-3 1,1 1-33,6-6 1,2 6 0,3-1-36,7 3 1,2 2 0,1 0 0,2 0 6,-2 0 0,2 0 0,-2 2-57,2 3 1,-2-3-1,2 5 1,-2-2-200,2 1 0,-7-1 0,1-5 16,2 0 0,0 0 0,4 0 209,-1 0 0,1 0 0,-2 0 0</inkml:trace>
  <inkml:trace contextRef="#ctx0" brushRef="#br2">8932 4972 7553,'-15'0'-127,"5"0"1,-2 1 0,5 3 0,0 3 114,-1 2 1,-4 0-1,4 5 1,-4-1 35,3-1 0,-2 6 1,-6-7-1,1 3 7,0 2 0,0 5 0,0 1 0,0-3 2,1-1 0,-2 4 0,2-1 1,-3-1-63,-5-3 1,7-1-1,-7 0 1,6 0-46,0 0 0,2-1 0,-2-3-17,2-1 1,0-6-1,4 4 1,1 0-387,2 0 477,-4-5 0,11 10 0,-6-5 0</inkml:trace>
  <inkml:trace contextRef="#ctx0" brushRef="#br2">8740 5341 7569,'9'0'-844,"-2"0"1172,-7 0-215,0 0-61,7 0 0,2-6 0,7 1 1,0 1 11,1 2 0,-2 2 0,0-1 0,-2-3-41,-4-1 0,3-1 1,3 6-65,2 0 1,-4 2 0,0 2-55,-1 1 1,-10 2 0,4-1 45,-5 4 1,-1 5 0,-1-1 22,-5-4 0,-1 5 0,-5-6 0,1 1 24,-2 1 0,-1-6 0,-1 4 106,-2-2 60,2 6-114,-2-11 1,15 5 0,8-7-37,7 0 0,2 0 1,2 0-10,-2 0 1,2 0-1,-2 0 20,2 0 0,-7 0-49,1 0 0,-7 2-34,0 3 0,-1-2 0,-3 8 28,0 2 1,0 1-1,0 2 28,0 0 0,-5-5 0,-2-1 0,-3 1 50,-3-2 0,5 3 0,-3-4 1,-2-1-15,-1 0 0,-7 3 1,0-4-1,2-3-7,1-1 1,-1-2 0,0 0 0,-2 0-12,2 0 0,0 0 1,1 0-33,-3 0 1,2 0-1,-5-2 1,4-1-93,6-3 0,1-4 1,-2 3-1,-2-2-181,2-4 1,4 4 0,3-1 288,1-3 0,-6-1 0,3-2 0</inkml:trace>
  <inkml:trace contextRef="#ctx0" brushRef="#br3">9654 6431 6432,'9'0'626,"-1"0"-588,-1 0 0,1 0-2,8 0-87,-6 0 86,3 0 0,-8 0 35,4 0-121,-4 0 1,8 0-7,-1 0 72,2 0-8,-6 0 0,2 0 3,-6 0-23,-1 0 15,11 0 1,-10 0-124,5 0 125,-4 0-104,2 0 0,-6 0-199,5 0 128,-5-7-151,6 5 322,-7-5 0,0 14 0,-7-5 0,-1 5 0</inkml:trace>
  <inkml:trace contextRef="#ctx0" brushRef="#br3">9718 6607 6981,'9'0'-141,"6"0"207,-5 0 1,0 0 0,-1 0-56,4 0 1,1 0 67,3 0 1,-2 0-28,2 0 1,-2 0 16,2 0 1,-7-1 43,1-5-62,0 4 1,4-5-106,2 7 0,-7 0 65,1 0 1,-5 0-292,5 0 0,-7 0-430,7 0 710,-8 0 0,13 0 0,-8 0 0</inkml:trace>
  <inkml:trace contextRef="#ctx0" brushRef="#br3">7938 6367 6795,'0'-9'-87,"0"2"0,0 5 174,0-3 1,7 3-48,4-4 0,-2 3 0,1-1 4,3-1 0,1 0 0,3 5-90,-2 0 0,2 0 0,-2 0-14,2 0 0,-2 0 1,2 0 40,-2 0 1,1 0 25,0 0 0,-4 0 0,-4 1 9,-1 5-5,6-4-27,-12 5 0,8-6 27,-9 5 0,0-3 40,0 8 0,0 0 72,0 5 0,0 0-67,0 0 0,0 0-84,0 0 1,0 0-22,0 0 0,0 0-16,0 0 0,0 0 0,-3-2-393,-3-3 235,5 3 223,-6-12 0,14 12 0,3-5 0</inkml:trace>
  <inkml:trace contextRef="#ctx0" brushRef="#br3">8403 6319 7569,'7'-9'-303,"-4"0"-302,1 4 1,-1 1 833,-3-7 1,1 8-1,5-3-70,-5 5 0,9 1 162,-6 0-250,-1 0 1,9 7 0,-7 3-79,-2 5 1,4 1 0,-1 0-1,-3 0-79,0 0 0,-3 0 1,1 0 54,5 0 0,-5 0 0,5 0-208,-5 0 1,5-5-360,-1-1 353,1-6 245,-6 3 0,7-7 0,1 0 0</inkml:trace>
  <inkml:trace contextRef="#ctx0" brushRef="#br3">8900 6367 7569,'10'-7'0,"-6"-4"0,0 4-140,2 1-65,-5-2 1,6 8 149,-7 0 1,0 7 0,0 9 0,-2 0 90,-3 0 1,-2 0-1,-6 0 1,3 0-3,-3 0 1,-3 5-1,-3 1 1,-5-3-8,1-1 0,0-2 0,-4 2 0,0 2-12,-4 1 0,-1 6 1,0-4-1,-1 0-15,1 0 0,2-1 0,2-5 0,3 3-63,2 1 0,1 3 1,7-5 38,-2 2 1,7 1 0,0-6 0,3 0-637,5 0 422,-1 0 238,3 0 0,0 0 0,0 0 0</inkml:trace>
  <inkml:trace contextRef="#ctx0" brushRef="#br3">8740 6896 7569,'9'-11'-358,"-3"1"1,-3 6-1,1-3 379,1 0 52,0 5 1,3-7-3,2 4 0,0 3 1,-2-5 103,-1 0-108,5 5-13,-3-5-116,8 7 114,-2 0 26,2 0-130,-2 0 1,-4 0 80,0 0-284,-1 0 221,7 0 0,-7 0 35,1 0 0,-7 7-102,0 4 1,-8-3-1,-7 1 76,-3-1 0,-3 2 0,2-3 32,-2 2 1,2-3-1,-2 3 233,2-2 0,3-2-206,3-5 1,6 0-16,3 0 0,7 0 1,10 0 15,-2 0-23,2 0 1,-2 5 0,2 1 6,-2-3 0,2-1-40,-2-2 0,2 5 19,-2 1 1,2 1-1,-2-2 1,-3-1 13,-2 6 0,-5-4 13,6 4-71,-8 1 30,5 5 0,-8 0 0,0 0 0,0 0 21,0 0 1,-2-5-1,-1 0 1,-4 1 62,-3 2 1,0 2 0,-7 1-7,2-1 1,-9 0 0,-1-2-19,0-3 0,3-3 0,5-4 1,2 1-64,-2-1 1,2-2-1,-2-2 1,2 0-66,-2 0 0,7 0 0,-1 0-127,-2 0 91,6-7 1,-1-2 0,3-7-420,0 0 539,0 0 0,5-8 0,0-1 0</inkml:trace>
  <inkml:trace contextRef="#ctx0" brushRef="#br3">11643 6479 7538,'8'0'-173,"-1"0"-397,-7 0 389,0 0 1,0 0 0</inkml:trace>
  <inkml:trace contextRef="#ctx0" brushRef="#br3">12155 6335 6432,'-1'-9'-148,"-5"3"1,5 6 0,-6 4 318,0 1 1,3 2-1,-6-1-90,-3 5 1,-2 3 0,0 4-1,-2-1 1,2-1 1,-1 9 0,1-9 0,2 4-79,4 3 1,3-5 0,-4 5-1,3-1 5,5-1 1,0 0 0,2-5 0,2 0-62,3 0 0,3-5 0,9-2 33,-1-2 1,0-2 0,0-5 0,-1 0-15,2 0 0,-2 0 1,2 0-1,-2 0 7,2 0 1,-3-1 0,-1-3 0,-2-3 10,1-2 1,-3 4 0,-1-6 29,-1-1 0,-2-3-8,-5-1 1,-1 2-1,-5 2 1,-3 3 0,-7 2 1,1 1 0,-2 6 0,2 0-35,-2 0 0,-4 0 0,-1 0 0,-1 0-18,-2 0 1,5 2-1,4 2 1,1 3-162,5 2 0,0-4 205,6 6 0,-6-8 0,-5 4 0</inkml:trace>
  <inkml:trace contextRef="#ctx0" brushRef="#br3">12524 6351 6421,'0'-9'424,"-2"-4"-369,-3 8 0,2 0 41,-8 5-140,8 0 61,-4 0 0,9 0-31,3 0 0,-2 0 1,8 0 26,2 0 1,1 0 0,1 0 0,2 0 10,-2 0 1,2 0 0,-2 0 0,2 0-20,-2 0 1,2 0 0,-2 0-1,2 0-40,-1 0 0,1 0 0,-2 0 1,2 0 0,-2 0 1,2 1-1,-2 3-46,2 1 0,-8 1 87,3-6 26,-1 0 0,-2 1 29,-4 5 12,-4-4 0,-2 10-5,-4-7 0,-4 8-21,-8-2 0,2 3 1,-2 2 7,2 0 1,-2 2 0,2 0-26,-2-2 1,7 3 0,0-6 0,2 4-27,-2 5 1,8-1 0,-4-5-1,3 0-19,-3 0 1,4 0 0,-3 0 0,2 0 0,3 0 0,0 1 9,0-1 0,0-6-114,0 1-130,0 0 0,0-1-80,0 1 1,-7-7 327,-2 1 0,-7-10 0,1-4 0</inkml:trace>
  <inkml:trace contextRef="#ctx0" brushRef="#br3">12477 6559 7265,'1'-9'-62,"4"4"0,0 3 180,4 2 0,3 0 1,3 0-111,2 0 1,-2 0 0,3 0 43,3 0 0,3 0 0,2 0 0,-3 0-23,-7 0 1,1 0 0,-1 0 0,1 0-42,-2 0 1,2 0 0,-2 0 0,2 0-137,-2 0 0,2 0-79,-2 0 0,2 0 227,-2 0 0,2 0 0,-2 0 0</inkml:trace>
  <inkml:trace contextRef="#ctx0" brushRef="#br3">10632 6415 6998,'-16'0'-445,"5"0"0,2 0 509,-4 0 1,3 0 0,0 0 61,-2 0 9,5 0 1,-6-2-16,8-3 1,-1-4-73,6-7 0,7 5 1,4 2-56,3 2 1,3 2-1,-2 5-15,2 0 1,4 0 0,0 0-1,-2 0-14,0 0 1,-8 0-1,-2 0-10,4 0 0,-1 7 0,1 2 14,-1 0 0,-10 5 0,3-3 0,-5 1 5,-5-1 0,3 3 0,-8-3 0,2 3 13,-1 2 0,-1-5 0,-3-1 1,4 3 19,-4 1 1,-2 0 0,0-1 0,-2-4 120,1-2 1,1 5-70,-2-1 1,6-4 0,3 0 88,1 0-50,1-5 1,8 5-50,3-7 1,5 0 0,5-1 8,2-5 0,-2 4 0,1-3-116,1 3 0,3 2 0,3 0 0,-4 0-72,-2 0 0,0 0 0,-2 0 0,2 0 63,-2 0 1,2 0 67,-2 0 0,10-7 0,-1-2 0</inkml:trace>
  <inkml:trace contextRef="#ctx0" brushRef="#br3">11066 6367 7265,'0'-9'-559,"2"2"601,3 7 0,-2 0 0,8-2 1,2-2 19,1-1 0,4 0 0,1 5-35,2 0 0,0 0 0,-4 0 0,-2 0-47,2 0 1,-2 0-23,2 0 15,-2 0 1,-5 7 0,-7 2 15,-6 0 0,-1 3 1,-7-5-1,0 0 2,-5 0 0,7 6 0,-3-4 11,0 0 0,-2 5 2,-3-3 0,9-2-8,2 1 1,5-4 0,2 3 0,5-2 1,5-4 1,3 1-1,1-1 1,2 3 1,-2-3 0,2 4 0,-2-1 0,2-1-11,-2 2 0,2-3 0,-1 5-8,1-2 1,-9 5 30,-2-1 0,-5-2 30,-1 2 0,-1-1 1,-5 5-1,-5-5 8,-3-4 1,-2 1 0,-1 0-1,2 0 1,-2 0 1,1-2 0,-5-3 0,-1 2 0,-4 1 1,7 0 0,-2-5-1,3 0-17,1 0 0,2 0 0,-2 0-28,1 0-353,8 0 109,1 0 0,9-7 0,3-3 0,5-5 237,4-1 0,9 0 0,3 0 0</inkml:trace>
  <inkml:trace contextRef="#ctx0" brushRef="#br4">3657 883 7569,'9'0'-1040,"-2"0"1039,-7 0 108,0 7 0,-2-4-50,-3 8 0,-3-6 0,-4 4-29,1-2 1,3 1 0,-5-5 0,2 2-43,-1-1 1,3-2 0,-2-2-6,-1 0 0,3 0-2,-2 0 1,7-2 11,-1-3 0,3-4 6,2-7 1,0 5 0,2 2 1,3 2 1,-1 0 0,7 3 0,1-1 0,2 0 0,2 5 0,0 0 0,0 0 0,1 0 0,-1 0 0,0 0 0,0 0 0,0 0 0,-6 1 0,-1 5 0,-2 4 0,0-1 0,-3 2-1,1 2 1,1 1-1,-6 2 1,0 0-6,0 0 1,-2-2-1,-2-1 1,-3-3 4,-2 3 0,4 1 1,-4 2-1,0 0 0,0 0 1,4-5 0,-6 0 0,1 1-2,1 2 0,-6-3 1,7 0-1,-3-1-16,0-1 1,6 0 0,-6-5-4,-1 1 0,-3 6 14,-1-6 90,0 0-21,7-5 3,2 0 0,9 0 0,3 0 1,-1 0-32,7 0 0,-2-1 0,3-3 8,-1-1 0,-1-1 1,6 6-3,0 0 1,1-5 0,-1 0 0,0 1 22,0 2 0,1 2-26,5 0 1,1-5 0,4 0-39,-6 1 1,-3 2-38,-1 2 0,-7 0-137,0 0 0,-6 2-370,1 3 330,-2-3 1,-3 7 0,1-5-127,5 1 341,-5 0 0,13-12 0,-5-2 0</inkml:trace>
  <inkml:trace contextRef="#ctx0" brushRef="#br4">4267 867 7569,'10'-6'-841,"0"1"0,-4 0 795,4 5 1,-6-2 0,3-2 45,0-1 0,3 0 0,-2 3 37,-3-4 0,-1 5 23,1-5 1,-1 3 99,6-3 26,-6 5-113,3-14 0,-7 12 23,0-8-56,0 8 1,0-6 59,0 3-53,0 5 1,2-7 63,3 8-40,-3-7-60,5 5 1,-9-10 12,-3 7-10,3-1 1,-7 6-3,4 0 46,4 0 1,-6 2-16,7 3 1,0-1-15,0 7 1,0-6 22,0 6 0,0-6 1,0 6-26,0 1 0,0-3 1,0 2-18,0 1 1,-3 3 0,0 1-21,-3 0 0,-1 0 1,4 0 11,-3 0 0,2-6 0,4 1 9,0 2 0,0 1 0,0 2 18,0 0 0,0-5 0,0-1 0,0 3 23,0 1 1,0-3-1,0-1 19,0 3 0,0 1 1,0 2 55,0 0 1,0-5-72,0 0 0,0-6 0,1 4 124,5-2-144,-5-2 0,6-3-21,-7 3-362,0-3-220,0 5-56,0-7 623,0 0 0,0 0 0</inkml:trace>
  <inkml:trace contextRef="#ctx0" brushRef="#br4">3721 2149 6716,'-16'0'-93,"5"0"161,0 0 0,7 0-21,-8 0 1,2 0-21,-6 0 0,-1 0-49,1 0 0,9-1 6,1-5 0,3 3 39,3-8 1,9 2 0,0-3 1,5 1 0,3 7 1,-1-3-1,0 2-7,0 0 1,0-1 0,0 6-8,0 0 1,0 0 0,0 2-59,0 3 0,-5-1 0,-3 7 6,0 1 0,-1 1 0,-4-1 14,3-1 1,0-1-1,-6 7 1,-3-1-1,0 0-9,-3 0 0,-6 0 0,1 0 18,-3 0 1,0 0 0,1 0 0,2-2 21,-1-3 1,-2 3 0,-2-5-1,0 2 5,0-1 0,5-4 0,0 4 0,0 1-8,-5-2 0,6 3 1,-1-4-37,-1 0 0,3-4 38,-2 1 131,7-3 1,-1-2-68,10 0 1,-1 0 0,7 0-38,2 0 0,-5 0 1,3 0-1,2 0-13,1 0 1,-4 0-1,1 0 1,1 0 1,3 0 0,1 0 0,0 0 0,1 0 18,5 0 0,-4 0 1,3 0-1,-3 0 8,-1 0 1,-2-5-1,2-1 20,-2 3 1,1 1-332,0 2-21,0 0 1,-5 0-447,0 0 733,-8 0 0,11 0 0,-5 0 0</inkml:trace>
  <inkml:trace contextRef="#ctx0" brushRef="#br4">4378 2182 7569,'16'-8'-405,"-7"7"1,-2-5 407,-7 12 1,-1-3-106,-5 8 0,-3-8 87,-7 3 1,1-4 0,-2-2-1,2 0 1,3 0 0,2 0 0,-3 0 1,4-6 0,0-1 12,2-2 1,3-1-1,4-7 1,0 1 0,1 2 3,4 3 0,-1-1 0,6 7 0,3 1 15,1 2 0,0 1 0,-1-3 0,-3-1-1,3 1 0,1 2 0,2 2 18,0 0 1,0 2-24,0 3 0,-1-1 0,-5 7-17,-4 1 0,1 2 1,-1 2-1,-3 0-28,-2 1 0,-1-1 1,-1 0-1,-2 0 12,-3 0 0,-7 0 0,3 0 0,-5 0 10,-1 0 1,6 0 0,-1 0-1,0 0 4,2 0 0,-5-2 0,6-1 0,-4-3 50,2 3 1,4-4 0,-3 1-12,2 3 1,-3-4-7,4 1 0,2-4 44,4 5 0,1-8 14,4 2 1,4-3 0,8-2 33,-2 0 1,2 0 0,-2 0-60,1 0 1,0 0 0,0 0-10,0 0 1,-4 0 0,-2 0 0,2 0-1,2 0 1,-3 0-1,0 0 1,2 0 11,0 0 1,4 0-1,-1 0-69,0 0 1,-1 2 0,-4 2 0,0 1-329,1-2 0,-3 1-288,2 1 623,-6 4 0,8 7 0,-4 0 0</inkml:trace>
  <inkml:trace contextRef="#ctx0" brushRef="#br4">3897 3689 6804,'-11'0'-561,"1"0"760,0 0-149,-7-7 1,8-2-3,4-7 0,4 0-63,1 0 1,0 5 0,1 2 9,4 2 1,4-4-1,8 6 21,-2 1 0,1 1 0,0-1-9,0-1 1,0 0 0,0 5 7,0 0 0,-4 1 0,-2 5-15,2 4 0,-5-1 0,-1 2-5,-5 1 1,-1-3-1,-1 2 1,-2 2 2,-3 1 1,-7 2 0,3 0-1,-5 0 0,-1 0 0,0 0 0,2 0 1,3 0 1,-3 0-1,3 0 1,-3 0 0,-1 0 0,3-2 0,2-1-17,-3-2 0,4-2 0,0 3 0,0-1 12,1 1 1,2 1 31,-5-3 80,8 5-10,-4-14 0,9 6-43,3-7 1,-2 0 0,8 0-12,2 0 0,-4 0 1,1 0-13,3 0 1,-4 0-1,1 0 4,3 0 0,1 0-7,2 0 1,0 0 0,0 0 0,0 0 0,0 0 5,0 0 1,-4 0 0,-2 0 0,2 0-20,2 0 1,-3 0-1,0 0-78,2 0 1,-5 0-595,3 0-16,-8 0 673,4 0 0,1-7 0,1-2 0</inkml:trace>
  <inkml:trace contextRef="#ctx0" brushRef="#br4">4346 3625 7569,'0'-11'-1306,"0"0"1410,0 8 1,-2-4-19,-3 7 0,1 0 104,-6 0-16,6 0-132,-3 0 1,9 0-1,3 0-4,6 0 1,-2 0 0,1 0-1,3 0-19,1 0 1,2 0 0,0 0 1,0 0 0,6 0 0,-1 0 0,-1 0-3,-3 0 1,-1 0 0,0 0-13,1 0 1,-1-6 0,0 1-19,0 1-41,0 3 1,-2 2 35,-3 5 0,-6-3 1,-10 8-2,-6 1 1,-3 1-1,-2-1 1,0-1-6,0 2 1,0 1-1,-1 0-1,1-3 1,2 3 0,2-5-1,2 2 6,-3-1 1,4-6 0,0 3-54,2 0 51,1-5 69,6 5-33,0-7 0,7 0 0,4 0 28,3 0 1,-2 0-1,-2 0 9,2 0 1,2 0-1,2 0-18,1 0 0,-7 0 1,2 2-3,0 3 0,-4-3 0,1 5-49,-2 0 1,-1-3 0,-5 5-44,5-2 0,-4 5 0,3-1 40,-3 3 0,-2-3 0,-2 0 0,-2 1 10,-1 2 0,-7 2 1,3 0 16,0 0 1,-6 0-1,6 1 1,-6-1-5,-2 0 1,4-6 0,0-1 0,2 0 17,-1 0 1,-3-5-1,-1 1 89,0-3 1,0-2 5,0 0 1,0 0-48,0 0 0,5 0 1,1 0-32,-3 0 1,4-6-14,-1 1 1,1-2-65,-2 2 1,-2 3-201,1-4 1,3 5-602,-1 1 839,6 7 0,-10 2 0,5 7 0</inkml:trace>
  <inkml:trace contextRef="#ctx0" brushRef="#br4">3866 5132 7569,'-17'0'-74,"2"0"-545,-2 0 603,1 0 1,5 0 97,0 0 0,6 0 1,-4-2 140,2-3-202,2 3 0,5-7 0,3 6-59,1-3 1,5-1-1,7 4 1,0-3 16,0 3 1,1 1-1,-2 2 16,2 0 0,-2 0 0,1 0 0,0 0-8,0 0 0,-5 0 0,-1 2-21,-4 3 0,1 2 0,-3 6 1,1-3-2,-1 3 0,-3 1 0,-1 2 5,0 0 0,0 6 0,0-1 15,0-1 1,-1-3 0,-3-1-1,-3 0-2,-2 0 0,0 0 1,-4-1-1,3-3 21,-3-1 0,4-6 0,-1 4 69,-3-2 1,0-1-10,-4-6 61,8 0 27,-5 0 1,14 0-101,0 0 0,2 0 1,8 0-1,3 0-26,2 0 0,0 0 1,1 0-1,0 0-17,0 0 0,0 0 0,0 0 0,0 0 24,0 0 0,2 0 0,2 0-2,1 0 0,0 0 0,-5 0-104,1 0 0,-1 0-256,0 0 0,-6 0 112,1 0 217,-7 0 0,10 7 0,-5 2 0</inkml:trace>
  <inkml:trace contextRef="#ctx0" brushRef="#br4">4363 5100 7490,'8'-7'11,"1"3"0,-6-6 99,3-3 1,7 6-414,-3 2 1,0 3 385,0 2 1,-7 2-73,3 3 1,-5-1 0,-1 6-29,0 3 0,0 1 1,0 2 0,0 0 1,0 0-8,0 0 1,0-5-1,2-2 49,3-2 0,0 0-4,5-2 1,0-3 0,6 3-2,0-3 0,3-2 0,0 0 0,2 0 7,-1 0 1,-2 0 0,-2 0-1,0 0-4,0 0 1,0 0 0,0 0-1,-2 2-2,-3 3 1,3-3-1,-3 3 1,1-1-19,0 1 0,-1-1 1,-4 5-28,2-2 1,0 5 0,4-1-21,-3 3 1,-6-3 0,1 0 21,-2 1 1,-3 3 0,0 1 3,0 0 1,0 0 0,0 0 8,0 0 1,-3-2 0,0-2 0,-3-3 0,-4-2 0,4-1 1,-3-4-1,1 1-80,-1 2 0,-1 1-18,-7-6 1,6 0 0,1 0-37,-3 0 1,4 0 0,0-2 0,0-2 140,0-1 0,-1-14 0,-6 1 0</inkml:trace>
  <inkml:trace contextRef="#ctx0" brushRef="#br4">4571 5084 7115,'0'-9'146,"0"-5"-85,0 12 0,1-5 1,5 7 119,5 0 1,-3 0-153,4 0 0,-2 0 1,6 0-18,0 0 0,0 0 0,0 0 0,0 0-114,0 0 1,2 0 0,1 0-1,3 0-155,-3 0-531,6 0 788,0 0 0,7 0 0,0 0 0</inkml:trace>
  <inkml:trace contextRef="#ctx0" brushRef="#br4">4089 6527 7569,'-10'0'0,"1"2"-918,2 3 916,1-3 1,-1 5 0,-3-7-1,-5 0 1,-1 0 0,2-2 0,2-1 11,1-3 20,0-6-14,2 10 1,2-7 23,7 4 1,2-2-6,3-4 1,4 4 0,6 5-1,-2-1-2,-3-3 0,0 1 0,6 5 1,0 0-3,0 0 0,0 2 0,0 1-49,1 3 0,-7 1 0,-1-2-38,-2 6 0,5-2 0,-8 1 1,0 3 8,-2 1 0,-2 2 1,-2 0 39,-3 0 1,2 0 0,-9 0 0,0 0 15,-2 0 1,-3-5 0,1 0 0,0-1-5,0-1 1,0 6 0,0-6 0,0 1 3,0 1 0,2-6 0,2 4 1,3 0-11,1 0 16,-4-5 1,10 4-5,-3-2 342,3-4-257,2 5 0,2-13-53,3 1 0,4 0 0,7 5-16,0 0 1,-5-6 0,0 1 0,1 1 19,2 3 1,2 1 0,0 0 2,0 0 1,0 0 0,0 0-37,1 0 0,-1 0 0,0 0-22,0 0 0,-6 0 0,2 0-82,-1 0 1,-2 0 0,3 0-55,1 0 1,-6 0-886,4 0 1029,-7 0 0,10 7 0,-4 2 0</inkml:trace>
  <inkml:trace contextRef="#ctx0" brushRef="#br4">4458 6479 7115,'16'0'-508,"-7"-2"1,-2-1 839,2-3 1,-7 1-66,9 5-17,-8 0-140,4 0 1,-7 2-38,0 3 0,0 4 1,0 7-67,0 0 0,0 0 0,0 0 0,0 0 11,0 0 1,0 0 0,0 0-1,0 0-24,0 0 1,0 0 0,0 0 19,0 0 1,0-5 0,0 0 15,0 1 0,0-3 9,0 2 0,9-8 10,0 3 1,6-4 0,1-2-13,0 0 1,0 0 0,0 0 0,0 0-11,0 0 0,6 0 0,-2 0 1,0 0-28,-1 0 0,1 0 0,2 0 1,-3 0-29,-1 0 1,3-6-1,1 1 1,-2 1-80,-3 3 1,-1 1-1,0 0-357,0 0 0,-4-6 55,-2 1 1,-7-2 408,4 1 0,-7-2 0,0-9 0</inkml:trace>
  <inkml:trace contextRef="#ctx0" brushRef="#br4">4859 6543 6122,'8'-9'279,"-5"2"-39,8 7-118,-8 0 1,6 0-27,-3 0 1,-5 2-34,5 3 0,-5-1 0,-1 7-1,0 1 1,0-3-1,0 2 1,0 1-8,0 2 1,0 2 0,0 0 0,0 0-16,0 0 0,0 0 1,0 2-1,2 2-7,3 1 0,-3 1 0,4-6 1,-5 0 2,-1 0 1,0 2 0,0 1-1,2 3-22,3-3 1,-3-6-1,4-3 1,-5 3 18,-1 1 0,2-3 0,2-1-22,2 3 1,-2-4-95,-4 1-442,0-6-274,0 10 799,9-12 0,-9 12 0,7-5 0</inkml:trace>
  <inkml:trace contextRef="#ctx0" brushRef="#br4">4267 8115 6735,'-12'0'171,"2"0"0,-1 0-172,-5 0 0,7-2-51,4-3 1,3 1-102,2-7 146,0 1 0,7-5 37,5 5 1,1 2 0,3 8-18,1 0 0,-7 0 1,0 0 22,3 0 1,1 2-44,3 4 0,-9 3 0,-3 7-12,-3 0 1,-2 0 0,0 0 0,-2-2 7,-3-3 0,-3 3 0,-7-3 0,2 3-56,3 2 1,-1 0-1,-4-2 1,-2-1 31,1-3 0,3 1 0,0 5 0,1-2 38,0-3 0,4 1 1,-2-4-1,1-1 38,0 0 0,5 4-21,-8-6 48,9 7 128,-4-10-107,7 5 1,7-7 24,3 0 1,5 0-61,1 0 1,0 0 0,0 0-7,0 0 1,0 0-1,0 0 1,1 0-22,-2 0 0,2 0 0,0 0 1,2 0 2,3 0 1,-1 0-1,-5 0 1,0 0-11,0 0 1,0 0 0,0 0-52,0 0 1,-4 0-442,-2 0-373,-7 0 845,4 0 0,-7 7 0,0 2 0</inkml:trace>
  <inkml:trace contextRef="#ctx0" brushRef="#br4">4828 8146 7569,'0'10'-999,"0"-1"981,0-4 1,-3-3 0,0 5 0,-3-2 84,-4 0 1,4 1 0,-4-6-115,-3 0 1,0 0 0,-4 0 0,2 0 0,3 0 35,2 0 0,6-2 22,-1-3 0,3-4 12,2-7 1,2 1-1,1 3 5,3 1 1,6 8-1,-1-3 1,3 3 27,3-2 0,-7 3 0,0-4 0,3 5 10,1 1 1,3 0 0,-2 0-29,1 0 0,0 0 0,0 0 0,-1 1-25,-5 5 1,-1-3-1,-5 8-21,1 1 1,2-3 0,-3 2-9,2 2 1,-2 1 0,-5 2 1,-5 0 0,3 0 0,-8 0 11,-1 0 1,-3 0-1,1 0 1,2 0-25,1 0 1,0-5 0,-5-1 0,2 3-8,3 1 1,-1-3-1,5-2 1,-1 0 47,1 0 1,-3-4 69,4 6 32,2-8 173,4 4-200,0-7-87,0 0 45,0 7-25,6-6 0,-2 13 0,6-9 76,3-1 1,1-3-46,3-1 0,-2 0 1,1 0-1,0 0-13,0 0 0,0 0 0,0 0-8,0 0 0,0 0 1,0 0-1,0 0 33,1 0 1,-1 0 0,0 0-21,0 0 0,0 0 1,0-1-39,0-5 1,0 4-79,0-3-48,-7 3 1,1 2-100,-6 0 17,-1 0 1,5 0-604,-3 0 804,4 0 0,8 7 0,-2 2 0</inkml:trace>
  <inkml:trace contextRef="#ctx0" brushRef="#br4">4282 9718 7263,'-15'-2'-242,"-2"-3"0,6 3 0,0-3 0,-1 3 523,-2 2-83,-2-7-151,7-2 1,2-2-41,7 1 1,7 6 0,2-3 0,1 2 46,2-1 1,-2 1 0,6 5 25,0 0 0,1 0 0,-2 0-5,2 0 1,-2 2-95,2 2 1,-4 6-1,-2 6-29,-6 0 0,-2 0 0,-3 0 0,0 0 10,0 0 0,-3 0 0,0 0 1,-3-1 17,-4-5 1,1 5-1,-4-5 1,3 4 7,-3 2 1,-1 1-1,-1-1 25,-2 0 1,6-8-1,0 0-3,-1-1 1,-2 2 3,-2 7 1,7-6 29,3 1 201,5-7-166,1 3 0,7-7 0,3 0-32,5 0 1,1-2-1,0-2 1,0-1 18,1 2 1,-2-1 0,2 0-5,-2-1 0,2 0 0,-2 5-48,2 0 0,-7 0 0,0 0-101,3 0 0,-4 0-351,2 0 1,-5 0-15,4 0 1,0 0 451,6 0 0,0 0 0,0 0 0</inkml:trace>
  <inkml:trace contextRef="#ctx0" brushRef="#br4">4747 9718 7569,'0'-16'-300,"0"7"0,2-3 218,3 6 1,-5 1 157,0 5 0,-2 7 1,-6 4-102,0 3 0,-2-3 0,4 0 0,1-1 70,-2-1 1,5 5 65,-3-3-81,3 3 1,4-5-1,3-3-9,6-5 0,-2-1 0,1 0 1,3 0-1,2 0 1,0 0-1,2 0 1,-2 0 9,2 0 1,-2 0 0,1 0 0,0 0-1,0 0 0,0 0 1,0 0-1,0 0-10,0 0 1,0 6 0,0-1-1,1 0-31,-1 3 0,-1-5 1,-4 6-1,-2 0-2,-2 0 0,5 1 0,-8 7 0,2-1 0,-6 0-4,0 0 0,0-6 1,0 1-1,-2 0 6,-3-2 1,-4 5 0,-7-5-28,0 0 0,0 3 1,0-5-9,-1 2 1,1-5-1,0 1-71,0-4 1,0 5 0,0 0-152,0-3 1,0-1-27,0-2 1,2-2 292,4-3 0,-5-5 0,6-5 0</inkml:trace>
  <inkml:trace contextRef="#ctx0" brushRef="#br4">4715 9654 7095,'2'-10'47,"3"6"1,-1-3-1,6 1 94,3 3 0,2 1 0,0 2-41,2 0 1,-2 0-1,2 0 1,-2 0-7,1 0 0,2 0 0,2 0 0,2 0-65,-3 0 1,-2 0 0,1 0 0,2 0-88,1 0 1,1 0 0,-6 0 0,0 0-106,0 0 0,0 0 0,0 0 0,0 2-307,0 3 470,0-3 0,0 11 0,1-3 0</inkml:trace>
  <inkml:trace contextRef="#ctx0" brushRef="#br4">4282 11242 6610,'-14'-3'0,"6"0"0,5-4 0,8 0 0,4 0 542,4 3-458,2 2-102,0 2 1,2 0 0,-2 0 31,2 0 1,-7 0 0,0 0-1,1 2-34,-2 4 1,5-5 0,-3 6 21,3 1 1,2-2 0,-1 7 0,-2-4-13,-3-2 0,-7 6 1,4-3 3,-7 5 1,0 1 0,0 0-29,0 0 1,-7-6 0,-3 1 13,-5 2 0,-1-4 0,0-1 0,2 1 18,3 0 0,-3-5 1,5 3-1,-2-2 7,1 1 0,4-1 19,-4-5 0,4 5-34,-4 1-46,7-2 50,-4-4 111,7 0-40,0 0 0,7 0 19,3 0 1,5 0 0,0 0-4,1 0 1,0 0 0,0 0-70,0 0 0,0 0 0,0 0 0,0 0 4,0 0 0,0 0 1,0 0-1,1 0 0,-1 0 0,0 0 0,0 0 0,0 0-20,0 0 1,0 0 0,0 0-48,0 0 0,-2 3 0,-1 0-582,-3 3-184,-5-1 817,2-5 0,-1 0 0,3 0 0</inkml:trace>
  <inkml:trace contextRef="#ctx0" brushRef="#br4">5132 11097 6380,'-16'0'144,"0"0"0,7 2 0,2 2-86,0 1 0,-2 2 1,-7-3-3,0 1 1,2 2-1,1-3 1,4 3-17,2 2 1,-6 0 0,4 3 0,-1-1-48,0 1 0,-2 2 1,-2 2-1,2 1 8,1-1 1,6 0-1,-4 0 23,2 0 1,-4 0 0,6 0 0,1 0 16,2 0 1,2 0 0,0 0 16,0 0 1,2 0 0,4 0-31,4-1 0,0-3 0,0-3 0,2 0-12,2-1 0,2-4 0,0 3-25,0 0 0,0-5 0,2 3-6,4-3 0,-3-2 0,6-2 0,-2-1-2,-3-3 0,-2-1 1,-2 2 36,0-6 0,0-3-19,1-3 1,-7 2 0,-1-1-11,-2 0 0,-1 0 0,-6 0-60,0 0 0,-7 2 1,-5 3 14,-1 6 0,-4-3 0,1 3 0,0 1-15,0 3 1,-6 2-1,-1 3 1,0 3-18,1 2 1,-6 2 0,7 3 0,1-2-57,2-1 0,2 5 0,0 6 142,0-3 0,0-2 0,0 0 0</inkml:trace>
  <inkml:trace contextRef="#ctx0" brushRef="#br4">4715 12813 7569,'0'8'-530,"-7"0"1,-2-6 638,-7 3 1,6-3-14,-2 3 1,7-3-1,-6-2-15,-1 0 1,3 0-1,-2 0-45,0 0 1,1-2-72,-1-3 0,8 1-8,-3-6 1,6 6-1,5-3 41,-1 0 1,9 5-1,-3-3 104,5 3 1,1 2 0,0 0-58,0 0 1,0 0 0,0 0 0,0 0-5,1 0 0,-2 0 0,2 2-50,-2 3 1,-1-1 0,-1 6-3,-3 3 0,-1 1 1,4 2-1,-3 0-2,-4-1 1,-1 2 0,-5-1-1,0 0-32,0 0 1,-5 0 0,-1 0 0,-4 0-6,-3 0 0,1 0 0,-1 1 0,3-1 2,-3 0 1,0-6 0,-4 1 21,2 0 0,-2 2 0,1-1 0,0-7-1,0-3 1,3 0-1,0 1 49,1 2 0,3-1-14,-1-9 1,3 1-1,7-7 2,0-2 0,0 0-4,0-3 1,0 5 0,1 2 47,5 2 0,-4 0 32,3 1 1,-2 4-17,3-3 0,-3 4 0,9 1-9,1 0 1,-6 5 0,5 0 0,1-1-23,0-2 1,3 3 0,1 0 0,-2-1-64,2-2 0,-2-1 1,3 3-1,1 1-266,3-1 0,-1-2 0,-5-2 290,0 0 0,7 7 0,2 2 0</inkml:trace>
  <inkml:trace contextRef="#ctx0" brushRef="#br4">5197 12781 7114,'-3'9'-684,"-1"-4"1167,1-3-319,-4-2 89,7 0 13,0 0 0,7 0-223,4 0 0,3 0 1,3 0-58,-2 0 1,3 0 0,1 0-1,3 0-9,-3 0 0,5 0 0,-3 2 1,-1 1 2,-3 3 1,-1-1-1,0-5 31,1 0 1,-7 0 72,1 0-94,0 7 0,-1-6-27,2 5 59,-9 3 0,4 0 0,-7 7 8,0 0 1,-6-5-1,-1 0 1,0 1 43,0 2 0,-4 8 0,4-1 1,0-1 32,0-3 0,-6 5 1,4-2-1,-1 1-82,0-3 0,6 3 0,-4 0 0,3-1-102,0-2 1,-1-2 0,6 0 108,0 0 0,0 0 1,0 0-33,0 0 0,0 0 0,0 0 0</inkml:trace>
  <inkml:trace contextRef="#ctx0" brushRef="#br4">4891 14433 7330,'8'5'0,"-7"2"0,-6 0 0,-3 0 0,-5-3 0,-2-2 0,-1-2 0,1 0 0,-2 0-81,2 0 1,3 0 95,2 0 1,4 0-217,-4 0 161,6 0 0,-3-2 0,9-2 1,3-1 37,6 1 1,3 2 0,3 2 70,-2 0 0,2 0 0,-2 0 18,1 0 0,0 0 1,0 0-39,0 0 0,-4 6 0,-2 1 0,0 2-29,-1 3 1,4-3 0,-6 2-1,0 2-67,1 1 0,2 2 0,-5 0 0,1 0-43,1 0 0,-6 0 1,5 0-1,-4 0 69,-2 0 1,2 0-1,1 0 1,2 0 22,0 0 1,-5 0-1,-5 0 0,0 0 1,-2-1 0,1 1 0,-2-4-19,0-1 1,-8-2 0,7 3 0,-1-3-44,0-2 1,-2 4 0,-4-6 0,0-1 0,0 3 0,0-2 8,0-1 0,6-2 0,-1-2 33,-2 0 0,6-2 1,0-2 64,0-1 1,6-8 61,-5 3 0,5 1 0,2 0 43,5 2 0,-3 0-47,7 1 0,2 5-49,3-5 1,1 4 0,0 2-15,0 0 0,-5 0 0,0 0-6,1 0 0,2 0 0,2 0 1,0 2-5,0 4 0,1-5 0,-1 6 0,0-1-18,0-1 0,-6 6 0,2-4 0,-1-1-32,4 2 0,-5 3 0,1-6 0,0 1-158,-2 1 0,3-4 0,-5 6-87,2-2 1,-3-1 0,3-5 261,-2 5 0,5-4 0,-3 5 0</inkml:trace>
  <inkml:trace contextRef="#ctx0" brushRef="#br4">5805 14465 7265,'9'-2'-750,"-3"-3"928,-5 3 1,-2-6-16,-5 8 1,3 0-169,-8 0 0,6 0 108,-5 0 0,-2 0-49,-3 0 0,-2 8 1,2 1-34,-2 0 1,2 4-1,-2-2-3,2 4 0,1-5 0,0 1 0,4 2-37,-3 1 0,5-4 1,-2 1-1,3 2 13,5 1 1,-7-3 0,2-2 0,0 4 16,0 2 0,0 1 0,3 0 0,0 0-10,-1 0 1,3-2-1,-3-1 1,0-3-7,2 3 1,1 0 0,2 4 15,0-1 0,2-5 1,1 0-1,4-1 9,3-1 1,-6 4 0,5-6 0,0 0-7,1 0 0,-6 4 0,7-4 0,2 0 0,1 0 1,-3-1 0,-1-5-1,4 3-44,0 0 1,1 3-1,2-7 19,-2 0 1,-4 0 0,-1 0 22,3 0 0,2 0 1,-1-2-10,-4-3 0,3 1 0,-5-5 0,-1 0 17,0 0 1,-1 4 0,-2-6-33,1-1 0,0-2 21,-5-3 0,0 1 16,0 0 0,-1 6 0,-5 0-41,-4 4 1,-5-1 0,-1 7 0,0 0 14,1 0 1,-2 0 0,2 3 0,-2 1-169,2 1 0,-2 7 0,2-3 1,-2 2-236,2 0 0,3-2 404,2 1 0,-1 5 0,-5-7 0</inkml:trace>
  <inkml:trace contextRef="#ctx0" brushRef="#br1">2021 1043 7569,'16'0'-1388,"-5"-2"1603,-1-3-159,1 3 0,0-10 33,-1 6-13,-6 1 12,10-2-44,-12-2-15,12 0 0,-14 2 0,0 5-27,-8-3 1,-7 3 0,-1-3-11,0 3 0,0 2 1,-2 0-1,-1 2 26,-3 3 0,1-3 1,5 3-1,0-1 42,0 1 1,0 4-48,0 7 0,1 0 0,5 0-15,4 0 1,5 0 0,1 0 6,0 0 1,7-5 0,3-2 0,5 0-13,1 0 0,0-4 0,0 4 1,0 0 3,0 0 1,0-6 0,0 4 0,0-1 3,0-1 0,0 6 0,0-4 4,0 2-7,-7-6 0,3 12 7,-6-5-10,-1-3 0,-5 8 0,0-5-17,0 5 1,-1-5 0,-5-1 22,-5-2 1,-8 4-1,-3-6 1,3-1 14,1-2 1,2-2 0,0 0 0,0 0 32,0 0 0,5 0 0,0 0-17,-1 0 0,5-2 0,1-3-20,5-6 1,6-5 0,4-4 0,3-1-36,6 1 1,4-3 0,-1 2 0,6-1-219,3-1 0,2 5 241,0-3 0,0-4 0,0 0 0</inkml:trace>
  <inkml:trace contextRef="#ctx0" brushRef="#br1">65 995 6677,'-11'0'-210,"0"0"1,6 0 324,-6 0 0,6 0 44,-6 0 18,8 0-178,-5-7 1,10 5-1,2-5-34,1 0 1,8 5 0,-3-3 32,5 3 1,-5 0 0,1-1-17,1-3 1,3 1 0,1 5 9,0 0 0,0 7-18,0 4 1,-5 3 0,-3 2 19,0 0 1,-3 0 0,-5 0-1,0 0 1,0 0-1,0 0 1,-5 0 0,-3 0 39,0 0 1,-1 0 0,-4 0 54,2 0 0,1 0-15,-6 0 1,0 0-56,0 0 0,5-7 1,2-1-3,2-1 0,0-6-29,1 5 245,5-4-188,-6-2 0,8 0 0,5 0 0,4 0 1,-1 0 0,2-2-35,1-4 0,3 5 1,1-6-1,0 1-6,0 1 1,0-1-1,0 6 1,0-1-18,0-5 0,5 5 1,1-5-26,-3 4 0,-1 2 1,-2 0-1,0 0-109,0 0 1,-5 0 0,0 0-218,1 0 1,2 0 362,2 0 0,0 0 0,0 0 0</inkml:trace>
  <inkml:trace contextRef="#ctx0" brushRef="#br1">674 1091 7478,'11'-5'-682,"-2"-2"408,-2-2 271,-2 5 1,-7-3 0,-1 9 0,-4 1 36,-2 3 1,0 1 0,-4-4 0,3 5 32,-3 0 1,4-2 0,-1 5-35,-3 1 0,6-3 1,0 0-1,1 0-16,1 0 1,0 1-1,5 6-36,0 0 0,0 0 1,0 0-2,0 0 1,7-1-1,2-3 8,0-1 0,5-8 0,-3 3 0,3-4 24,2-2 0,0 0 0,0 0 0,0-2-6,0-4 0,4 3 0,-3-8 1,-2 1-3,-1 1 0,0-6 0,2 5 4,0-5 0,-7-1 0,-3 0 15,-5 0 0,-1 0 1,0 0-1,0 0 0,-7 0 0,-3 2-22,-5 3 1,-1-1 0,0 6 0,0 3 15,0 1-137,0 2 1,0-5 41,0-1-92,0 1 1,5 5 0,1 2-61,-3 3 1,1-1 229,1 6 0,-3 1 0,5 5 0</inkml:trace>
  <inkml:trace contextRef="#ctx0" brushRef="#br1">995 1043 7569,'9'0'-439,"-2"0"-88,-7 0 556,0 0 1,-6 2-27,1 3 1,-6 4 21,6 7 1,0 0-1,5 0-22,0 0 0,0 0 1,0 0-6,0 0 0,7-1 0,2-3-1,0-1 10,5-8 1,-5 10-1,7-8 7,0-1-45,0-3 35,0-1 0,5 0 1,1 0-29,-3 0 28,6 0 0,-5-1-2,7-5-19,-8 5 18,11-14 1,-10 8 27,7-4-26,-8-3-2,4 5 1,-6-7 0,-1 0-5,-8 7 39,7-5 0,-14 5 184,5-7-208,-4 0 25,-2 7 1,-2-5 37,-4 3-33,-2 4-59,-8 0 1,0 2-1,-1-1-31,1 3 1,-7 1-1,-2 2 1,-1 2-54,-1 3 1,7-1-1,-3 5 1,2-1-15,-1 1 0,1 0 0,7 4 1,1-3-26,3 3 0,6-4 140,-1 2 0,10-1 0,4 6 0</inkml:trace>
  <inkml:trace contextRef="#ctx0" brushRef="#br1">1444 2246 7569,'16'0'-353,"-7"0"1,-4 0-1,-10 0 329,-6 0 0,-3 0 67,-2 0 1,1 7 0,3 2-17,1 0 1,8 5 0,-3-3-16,5 3 1,1 2 0,0 0-22,0 0 0,5-5 0,2-2 1,2-1-7,3 1 0,3-5-14,1 1 32,0-3 0,0-2 1,0 0-4,0 0 0,0 0-1,0 0 1,0-2 34,0-3 1,0 1 15,0-6-29,0-1 1,-2-5 0,-1 0-20,-3 0 1,-6 0 0,1 0 0,-5 2 6,-5 3 1,1-2 0,-6 8 0,-3 1-79,-1 3 1,-2 1-1,0 0 1,0 0-154,0 0 0,5 1 1,1 3 221,-3 1 0,6 8 0,0-4 0</inkml:trace>
  <inkml:trace contextRef="#ctx0" brushRef="#br1">2261 2278 7569,'24'-11'0,"-8"0"-234,0 8 220,-15-11 115,7 12-296,-8-12 0,0 10 246,0-7 1,-8 8 0,0-4-175,-1-1 0,-6 7 0,5-5 129,-5 5 0,-1 1 0,0 0 1,0 0 5,0 0 0,0 0 0,0 0 5,0 0 1,0 5 0,0 2-2,0 2 1,5-4 0,1 6 5,-3 1 0,6-3 0,2 2-11,3 2 0,2-5-12,0 3 0,2-6 1,3 4 3,6-2 1,3-1 0,2-6-33,0 0 0,0 0 1,0-2-1,0-2 15,0-1 0,0-2 0,0 3 0,0-1 10,0 2 1,-5-1-1,0 0 3,1-1 0,-3-6 62,2 6 167,-8 0-165,5 5 1,-10 0 6,-4 0 1,5 1-32,-5 5 0,3 1 0,-1 5 0,-1-1 26,1 2 1,3 1 0,1 2-18,0 0 1,0 0 0,0 0 0,0 0-6,0 0 0,0 0 0,0 0 1,0 0-13,0 0 0,0 0 1,0 0-82,0 0 0,0-5 0,0 0-409,0 1 1,0-3 458,0 2 0,7-8 0,2 4 0</inkml:trace>
  <inkml:trace contextRef="#ctx0" brushRef="#br1">482 2214 7569,'-16'0'-141,"5"0"1,0 0 0,-1-2 0,-3-2 0,-1-1-1,0 1 1,0 3 290,0 1 119,7 0-73,2-8-214,7 7 0,0-8-3,0 3 0,2 5 1,3-6-8,6-1 0,10 5 1,4-6 39,0 2 0,-2 1 0,-6 6-2,-1 0 1,0 0 0,-2 2-24,-3 4 1,1-3 0,-7 8 13,-1 1 0,-2 3 0,-4 1-44,-3 0 1,-4 0 0,-7 0 0,0-2 21,0-3 1,0 3 0,-2-3 0,-2 1 24,-1-1 1,-1 1 0,6-5 7,0 2 0,6-5 57,-1 1 0,7-1 22,-1 1-38,3-3 1,9 5 0,4-7 0,3 0-30,2 0 1,0-5 0,0-1-1,0 3-4,0 1 0,0 2 0,1 0 0,-1 0-3,0 0 0,0 0 0,0 0-36,0 0 1,0 0-1,0 0-391,0 0 224,-7 0 79,5 0 1,-5 0-271,7 0 112,0 0 265,0 0 0,0 0 0,0 0 0,0 0 0</inkml:trace>
  <inkml:trace contextRef="#ctx0" brushRef="#br1">898 2262 7569,'9'-9'-140,"-2"0"1,-8 5-8,-5-1 1,3 0 0,-8 6 87,-1 5 1,3-3-1,0 8 122,2 2 1,-4 1-1,6 2-46,1 0 1,2 0-1,2 0 1,0 0 41,0 0 1,2-5-1,3-2 1,4-1-69,0 1 1,6-5-1,-5 1 1,4-3-35,2-2 59,1 0 0,-1 0-128,0 0 110,0 0 0,0 0 0,0-2-33,0-3 30,0 3 3,0-12 0,-5 5-4,-1-7-3,1 7 11,-2-12 1,-2 10-1,-5-10-12,3 3 10,-3 2 0,3 0 0,-10 0 0,-4 0 0,-7 1-36,0 5 1,0-3 0,-2 8 0,-2 1 15,-1 3 1,0 1-1,5 0 1,0 1-291,0 5 1,5-3 309,0 8 0,0 0 0,-5 5 0</inkml:trace>
  <inkml:trace contextRef="#ctx0" brushRef="#br1">1588 3609 7569,'0'-9'-605,"0"0"1,2 5 627,3-1 97,-3 0 0,7 5 142,-4 0-155,-3 0 1,10 1-52,-6 5 0,-1 3 1,-5 7 18,0 0 1,0 5-1,0 0-73,0-1 1,0-2 0,0-2 0,0 0-22,0 0 0,0 0 0,0 0-43,0 0 0,5-5 0,1-1 0,-1 1-163,2-2 0,-3 4 0,7-8-33,1-2 1,-3 5 257,2-3 0,-1 0 0,6-5 0</inkml:trace>
  <inkml:trace contextRef="#ctx0" brushRef="#br1">2117 3625 6527,'-14'2'81,"3"3"1,2-2 0,6 8-23,-3 2 1,1 1 0,3 0 0,-1-1 66,-3-3 1,1 1-89,5 5 0,7-2 0,2-1-42,0-3 0,5-6 0,-3 1 0,3-3-3,2-2 1,0 0 0,0 0 0,2 0-4,3 0 1,-3 0-1,5-2 1,-7-1 24,1-3 1,-3-6 0,-2 3 0,-3-2 30,-2 1 1,4-1 0,-6-5-12,-1 0 0,-2 0 1,-4 2-1,-3 1-22,-6 2 1,-2 6-1,-1-4 1,0 2-258,-4 3 119,-2 3 1,3 1 0,-3 0-43,-1 0 0,-3 0 1,5 1 166,-3 5 0,-6 3 0,3 7 0</inkml:trace>
  <inkml:trace contextRef="#ctx0" brushRef="#br1">626 3753 6684,'-7'9'0,"-4"-4"0,-3-3 0,-2-2 0,0 0 0,0 0 0,0-2 0,0-3-87,0-6 112,7 4 0,-4-2-6,8 4 0,-2 1 0,3-6-16,-1-3 0,-1 4-22,6-1 0,0 4 0,2-3 12,4 2 1,3 2 0,5 3 2,-4-3 0,5 3 0,-5-3 1,5 3 1,1 2 1,0 0 0,0 0 0,-2 2-3,-3 3 0,1-2 0,-5 6 0,0 0-5,1 0 1,-3 2 13,-5 5 1,-2-2 0,-1-1-1,-5-3 1,0 3 0,-3-4 0,-7 1 0,-2 3-3,-1 1 0,-2-3 0,3-1 1,-1 1-19,1-2 0,2 4 1,4-6 11,4 2 4,-5-6 44,13 4 1,-3-7 12,10 0 0,-1 0 0,7 0-38,1 0 1,-3-5-1,2 0-19,1 1 0,3 2 1,1 2 22,0 0 0,1 0 1,3 0-1,1 0 7,-1 0 1,-2 0 0,-2 0 0,2 0-12,3 0 1,-3 0 0,3 0 0,-3 0-75,-2 0 0,0 0 1,0 0-1,0 2-131,0 3 0,-5-3 0,0 4 36,1-5 125,-5-1 24,7 0 0,-5 0 0,7 0 0</inkml:trace>
  <inkml:trace contextRef="#ctx0" brushRef="#br1">1219 3689 7444,'-11'-5'-129,"1"-1"0,-1 1 0,-5 5 198,0 0 0,5 0 0,1 0-198,-3 0 0,-1 0 0,0 2 0,1 1 168,3 3 1,4 4 0,-3-3 0,0 0-7,0 1 0,6 4 0,-2-1-50,3 3 1,2 2-1,0 0 19,0 0 0,2-2 1,3-1-12,6-2 1,3-8 0,2 2 0,0-3 19,0-2 1,0-2-1,0-1 1,0-4 27,0-2 1,5 0-1,-1-4 1,-4 3-14,-3-3 0,-3 1 0,4-1 0,-1 3-13,-2-3 0,-8-1 0,3-2-52,-5 0 1,-1 5 0,-1 2 0,-5 0-41,-4 0 1,-5 6 0,-1-2 0,-2 3-279,-3 2 266,3 0 0,-10 2 0,6 1-187,3 2 278,1 8 0,2-6 0,0 4 0,0 3 0,0-5 0</inkml:trace>
  <inkml:trace contextRef="#ctx0" brushRef="#br1">722 5196 7344,'-16'0'0,"2"-2"0,1-1 0,4-4-234,2-2 196,2 5 126,5-10 10,0 12 1,2-7-243,3 4 1,-1 3 0,6-3-1,3 3 17,1 2 0,2-5 146,0-1 0,-5 1 76,-1 5 1,1 0-1,5 0-61,0 0 0,0 0 0,0 2-33,0 3 0,-1-1 1,-3 6-46,-1 3 1,-8 1 0,3 2-10,-5 0 1,-1 0-1,-1 0 31,-5 0 1,-3-1-1,-5-3 1,2-1 13,1 1 0,0-3 0,-5 0 0,0 0 21,0 0 0,2-4 0,1 4-7,3-2 0,-1-1 59,-5-6-34,7 7 10,2-6 1,9 7 5,3-8 1,4 0 0,5-2 0,-1-2 23,-3-1 0,1 0 0,5 5-53,0 0 0,0 0 0,0 0 0,0 0-2,0 0 1,6 0 0,-1 0 0,-1 0-73,-2 0 1,-1 0-1,3 0 1,1 0-103,-1 0 0,-2 0 0,-2 0-294,0 0 234,0 0 218,7 0 0,-5 0 0,5 0 0</inkml:trace>
  <inkml:trace contextRef="#ctx0" brushRef="#br1">1492 5164 7569,'9'0'-1051,"-2"0"935,-7-7 0,-2 5 0,-3-3 205,-6 3 0,2 7 0,-2 3-96,-1 0 0,-1 3 0,1 5 0,3 0 102,2 0 1,-4-5 0,6 0 0,1 1-27,3 2 0,1-3 1,0 0-1,1-1-45,5-1 1,3 0 0,7-5 90,0 1-135,7 1 0,-5-6-155,3 0 188,-3 0-4,-2 0 0,5-2 3,1-4-29,-1 5 12,2-14 0,-5 6-11,3-7 14,-3 7 12,-9-5 0,4 5-7,-8-7-24,0 0 1,1 0 0,-1 0-10,-1 0-10,-3 0 1,-2 2 0,-3 1-1,-3 4 14,-2 2 0,-2 2 0,-5 5 0,-2 0-76,-3 0 1,3 0 0,-5 0 0,2 0-46,-1 0 0,1 7 0,5 2 147,0 0 0,0 5 0,0-5 0</inkml:trace>
  <inkml:trace contextRef="#ctx0" brushRef="#br1">2053 5020 5754,'0'-9'639,"0"2"0,0 9-572,0 3 1,0 4-31,0 7 4,0 0 0,0 0 1,0 0-31,0 0 0,2 0 0,1 0-68,3 0 0,-1 0 0,-5 0-18,0 0 1,2 0-4,3 0 0,-3 0 1,5-1 29,0-5-524,-5-3 572,12 0 0,-5-5 0,7 5 0</inkml:trace>
  <inkml:trace contextRef="#ctx0" brushRef="#br1">2406 4988 6950,'9'0'362,"3"2"0,-6 3-305,-3 6 1,1-3-1,-1 3 1,3 2-49,-3 1 1,4 2 0,-1 0 0,-3 0-81,0 0 0,-2 0 0,2 0 0,3 0-8,-3 0 1,1 0-1,-1 0 79,3 0 0,7 0 0,-5 0 0</inkml:trace>
  <inkml:trace contextRef="#ctx0" brushRef="#br1">1941 6655 7569,'9'0'-965,"-2"0"1251,-7-7-80,0 6 1,0 6-131,0 11 0,0 3 0,0-2 1,0-1 61,0 0-166,0 0 0,0 0 0,0 0-12,0 0 1,0 0 0,0 0-109,0 0 1,0 0 0,0 0-76,0 0 1,0-5 0,2-2 222,3-2 0,4 5 0,7-3 0</inkml:trace>
  <inkml:trace contextRef="#ctx0" brushRef="#br1">2406 6687 7569,'16'0'-1063,"0"0"828,0 0 1,1 0 490,-2 0 1,-4 0-211,-1 0 29,-6 8 0,1-1 16,-10 3 1,1-2 0,-6-8-36,-3 0 1,4 0 0,-1 0-35,-3 0 0,4-2-59,-1-4 1,6 3-90,-1-8 1,3 6 118,2-6 1,7 8 0,4-3 18,3 4 0,3-3 0,-2 0 0,1 1 49,0 2 0,0 2 0,0 0-33,0 0 0,4 2 1,-2 2-1,-4 3-22,0 2 0,-1-4 1,-1 6-1,-3 1-7,-2 3 0,0 1 0,-3 0 0,1 0-4,-1 0 0,-4 0 0,-4 0 0,-3 2-4,-2 3 0,-2-3 0,-5 3 1,0-3-1,0-2 1,0-5 0,0-2 0,0 0 7,0-1 1,-5-4-1,-1 3 1,3-2-4,2 1 1,0-1 4,1-5 1,2-2-17,3-3 0,4 1 0,7-6 7,0-3 0,2 6 0,3 0 67,6 0 0,3 5 0,2-3-9,1 3 1,-7 4-1,0 1 1,1 4 1,-2 2 1,5-3-1,-3 3 1,1 0-6,-1-1 1,3 1-1,-5 4 1,3-2-13,-2 1 0,0-3 0,6 0-122,0-2 1,0 5-1,0-3 1,0 2-1,0-2 87,0-2 0,1 6 0,-1-5 0</inkml:trace>
  <inkml:trace contextRef="#ctx0" brushRef="#br1">931 6832 7569,'-9'0'-733,"1"-7"0,7 5 985,-5-3-156,5-4 0,-7 5 1,7-5-27,-5 2 1,5 0-1,-7 3-17,1-1 0,6-2-156,-5 2 0,4 1 1,4-5 95,4 2 0,-3 2 0,8 5 0,1 0 19,2 0 0,3 0 0,-1 0 27,0 0 1,0 1-41,0 5 1,-7 3 0,-4 7-4,-3 0 0,-2-6 0,0 1 0,0 2-21,0 1 1,-2 2-1,-3-2 1,-4-1 7,0-3 0,-5 1 0,3 3 0,-3-1 13,-2-3 1,-1-4-1,1 3 34,0-2 1,2 0 0,2-4 58,1 3 54,0-1-110,2-5 1,4 0-1,10 0 7,6 0 0,3 0 0,2-2 0,0-1 17,0-3 0,0 1 0,1 5-29,-1 0 0,0 0 0,0 0-93,0 0-24,0 0 107,0 0 0,0 0-29,0 0 1,0 0 0,0 0 0,0 0-832,0 0 640,-7 0 1,5 0 201,-3 0 0,10 0 0,4 0 0</inkml:trace>
  <inkml:trace contextRef="#ctx0" brushRef="#br1">1524 6800 7569,'9'-2'-29,"-4"-3"1,-5-4 0,-5 0 0,-6 3-217,-3 5 0,-2 1 81,0 0 199,7 7 0,-9-4 0,6 6 1,-1 0-1,-1 0 0,1 4 30,3 1 1,-3 2 0,8 0-1,1 0-80,2 0 1,2 0-1,0 0-30,0 0 1,8-2 0,2-1 33,5-3 1,6-6 0,0 1 0,-1-3-1,-2-2 1,0 0-1,1 0 8,3 0 1,-1-5 0,-5-2-1,0-2 1,0-2 1,0 2 2,0-5 0,0 5 51,0-7-51,-7 0-1,5 0 1,-10 0 1,7 0-2,-8 0 1,4-6 0,-7 1 0,0 1-2,0 3 1,-5 6-1,-2 0 2,-2-1-14,-2 5 0,-5 0-2,0 7-148,0 0 101,0 0 1,0 0 0,0 0-105,0 0 0,0 7 32,0 3 17,7 5 0,2-5 117,7 1 0,-7 0 0,-2 5 0</inkml:trace>
  <inkml:trace contextRef="#ctx0" brushRef="#br1">1027 8275 7202,'0'9'-883,"-2"-2"952,-3-7 0,-4 0-7,-7 0 1,0 0-44,0 0 0,1-2-48,5-3 0,3 1 7,7-6 1,1 6 10,5-1 1,8 3 0,7 2 22,-1 0 1,-2 0 0,-2 0 0,0 0 0,0 0 1,-2 2 0,-1 1-10,-3 3 1,-1 6-5,2-1 1,1-2-1,-8 1 3,-6 3 1,0-4 0,-8 1 0,-3 1-3,-1-2 0,-4 4 1,-2-6-1,-1 0 32,1 0 1,3 4 0,1-4 0,0 0 4,0 0 1,1 0 0,3-3-32,1 1 0,8 2 26,-3-2-37,4-3 0,4 5 0,4-7 23,4 0 1,5 0 0,1 0 0,1-1 29,5-5 1,-4 4 0,3-3 0,-3 3 8,-2 2 1,0 0 0,0 0 0,0 0-35,0 0 0,0 0 0,0 0-157,0 0 0,0 2-165,0 3 0,0-3 45,0 4 1,0 1 252,0-2 0,0 0 0,0-5 0</inkml:trace>
  <inkml:trace contextRef="#ctx0" brushRef="#br1">1684 8323 7569,'7'-9'-231,"-5"-5"-706,3 3 897,-3 4 1,-4 0 0,-3 7 105,-6 0 0,-3 0 0,-2 0-43,0 0 0,2 7 0,1 4 1,3 1 20,-3-1 0,4 3 1,0-3-1,2 3 2,4 2 0,1 0 1,2 0-37,0 0 0,2-5 0,3-2-17,6-2 1,3 4 0,2-6 0,2-1-18,3-3 1,-3-1-1,3 0 1,-1 0-3,1 0 1,-3-1 0,4-3 0,-5-3 26,-1-2 0,0-2 0,1-3 0,-3 2 174,-4 1-176,5 0 1,-14-5-1,5 0 25,-4 0-14,-2 0 1,0 0 2,0 0 0,-8 2 0,-2 3 0,-4 6-38,-2 3 0,-1-3 1,0-1-1,-3 3-39,-1 1 0,-2 4 0,3 1 0,-1 4-100,1 2 1,4-3 0,3 4 163,3 3 0,-1 8 0,-5 4 0</inkml:trace>
  <inkml:trace contextRef="#ctx0" brushRef="#br1">2181 8227 7423,'11'-7'-430,"0"-4"0,-8 2 120,3-2 472,-5 8 1,1-6 200,3 4-96,-3 3-132,5-5 1,-7 9 0,0 3-105,0 6 0,0 3 0,0 4 0,0 1-46,0 3 1,0-1 0,0-5 0,0 0-22,0 0 1,0 0-1,0 0 1,0 0-75,0 0 0,0-5 0,2 0 5,4 1 0,-3 1 1,6-1-1,0-3-455,0-2 560,-5 6 0,10-12 0,-5 6 0</inkml:trace>
  <inkml:trace contextRef="#ctx0" brushRef="#br1">2614 8259 7479,'-2'-11'-722,"-3"1"945,3 6-90,-5-3 0,9 7-87,3 0 0,4 0 0,7 0-46,0 0 0,0 0 0,0 0 0,3 0 14,2 0 0,-3-5 0,5-1 0,-1 3 5,-2 1 1,2 2-1,-6 0 38,0 0-64,0 0 0,-2 2-47,-3 3 0,-3 4 0,-8 7-17,0 0 1,-3-5 0,0-1 0,-4 1 56,-3-2 1,0 5 0,-6-5 0,0 2 1,0-1 1,1-4-1,3 3 128,1-2-39,1 5-65,1-3 0,3 0 0,12-4 0,4-3-1,5-2 1,1 0-1,0 0 1,0 0 6,0 0 0,0 0 0,0 0 1,1 0 7,-2 0 0,2 0 1,-2 2-39,1 3 1,0 4 9,0 7 0,-5 0 0,-1 0-29,-4 0 0,-1-5 0,-7 0 0,-3 1 52,-6 3 1,-8 1-1,-3-2 1,3-2 31,2-1 1,-5-6 0,-1 3 0,-1 0 25,1-4 0,0 0 0,3-1 0,0 2-68,-1-1 1,4-2-1,0-2 1,1 0 26,0 0 1,0 0 0,0-2-311,0-3 0,0 1 272,0-7 0,0 1 0,0-6 0</inkml:trace>
  <inkml:trace contextRef="#ctx0" brushRef="#br1">2374 9734 7569,'9'-10'-1086,"-4"-1"1049,-3 7 1,3-5 707,0 4-616,1 3 1,-6-3 0,0 10 0,2 4-3,3 0 1,-3 5-1,3-3 1,-3 3-53,-2 2 0,0 0 0,0 0-31,0 0 0,0 0 0,0 0 0,2 0-143,3 1 0,-3-1 0,5 0-141,0 0 0,-3 0 314,6 0 0,2 0 0,3 0 0</inkml:trace>
  <inkml:trace contextRef="#ctx0" brushRef="#br1">2791 9814 7319,'0'-16'-888,"0"0"962,0 0-7,0 7 0,0 4-4,0 10 1,0 4 0,0 7 15,0 0 1,0-5-1,0 0 1,1 1 15,5 2 0,-3-3 1,8 0-54,1 1 0,1-3 0,-1 0 1,-1-2-12,2-3 0,1-2 0,3-1 0,-2 3-91,2 1 0,-2 1 0,1-6 0,0 0 3,0 0 1,5 0 0,1-2 0,-3-2-2,-1-1 0,-6-6 0,-2 4 0,0-2 29,-1-3 0,4 3 0,-6-2 9,2-1 0,-6-3 119,3-1 168,-5 7 1,-1 3-146,0 12 0,-5 3 0,-2 7 1,0 0-29,0 0 1,1 2-1,6 2 1,0 1-119,0-1 0,0 5 1,0 0-1,0 1-245,0 1 1,6-5 268,-1 4 0,15 1 0,-3 5 0</inkml:trace>
  <inkml:trace contextRef="#ctx0" brushRef="#br1">2518 11274 7385,'0'-11'-290,"0"0"0,0 6 536,0-6 1,2 8 115,3-4-316,-3 6 1,5 9-1,-5 1 1,1 1 55,3 1 1,-1 0 0,-5 5-165,0 0 1,0 0 0,0 0-1,0 0-45,0 0 1,0 0-1,2 0 1,1 0-87,3 0 1,-1-5 0,-5-1-32,0 3 1,7-1 0,4-1 223,3-6 0,2 4 0,0 0 0</inkml:trace>
  <inkml:trace contextRef="#ctx0" brushRef="#br1">2936 11306 6977,'-8'-9'-910,"-1"2"978,-6 7 0,3 0 1,1 0-1,1 1 122,1 5 0,-5-3-118,3 7 1,4 2 82,1 4 0,6 0-87,6 0 0,3-2 1,7-1-1,0-5-12,0 0 0,1 2 1,-2-3-1,2 2-4,-2 4 1,1-4 0,0 0 0,0-1-47,0 1 1,-5-5 0,-2 3 0,0-2-57,0 1 0,-6 6-32,2-1 1,-3-2 0,-4 2 0,-3-1-114,-5-1 0,-5 0 0,-3-5 0,-1 3 17,-3 2 1,-1-6-1,4 4 178,-3 0 0,-6-5 0,3 5 0</inkml:trace>
  <inkml:trace contextRef="#ctx0" brushRef="#br1">2887 11402 7499,'17'-8'0,"-2"0"0,2-3 0,-2 0 0,1 1 0,0 1 0,2 2 0,1 1 0,3-1 30,-3-2 0,5 6 0,-1-3-247,2 5 1,1 1 216,7 0 0,6 0 0,2 0 0</inkml:trace>
  <inkml:trace contextRef="#ctx0" brushRef="#br1">1219 11306 7291,'-9'0'-1109,"2"-2"1197,7-3 1,2-3-86,3-2 1,2 1 0,6 5 0,-2-1 29,1 1 0,2 3 0,2 1 1,0 0 3,0 0 0,0 0 0,0 0 0,0 0-30,1 0 0,-1 0 0,0 1-37,0 5 1,0-3-76,0 8 108,-7 0 0,3-1 0,-7 0-4,-1 3-16,-2-5 0,-2 6 14,0-3 1,-2 3 0,-3 0 0,-4-1-1,-2-3 5,0 3 0,-1 1 1,-8 2-1,-1-2 21,1-3 1,2 1 0,2-6 0,0-1 45,0 2 0,6-5 0,-1 3 175,-1-3-205,4-2 1,3 0 0,10-2-17,6-3 1,3 3 0,2-5 0,0 2 8,0-1 0,0-1 0,1 4 1,-1-3-21,0 3 0,0 0 1,1 3-1,3-1 54,1-4-104,1 3 1,-6-5-1,0 7-191,0 0 0,5 0 0,1 0 0,-3 0 229,-1 0 0,-2 0 0,0 0 0</inkml:trace>
  <inkml:trace contextRef="#ctx0" brushRef="#br1">1957 11338 6431,'-16'0'-238,"0"0"1232,0 0-1106,0 0 0,1 2 1,3 1-1,3 4 68,2 2 1,2-4 0,3 4 0,-2-1 56,-1 2 1,0 1 0,5 5 34,0 0 1,1 0 0,5-1-15,4 2 0,6-6 0,4-2-31,1-2 1,1-2 0,-4-5 0,1 0-10,3 0 0,1 0 0,-4 0 0,3-2 22,-3-3 0,-1 1 1,-2-6-1,0-1 28,0 2 1,-2-5 0,0 3 0,-6-3 2,-1-2 1,-2 0 0,-5 0-26,0 0 1,0 0 0,-1 2 0,-5 1-32,-5 2 0,-3 8 0,-4-3 0,-1 5-39,-3 1 0,-4 0 1,3 0-1,-1 0 6,1 0 0,-4 4 0,6 4 0,2 1-216,1 4 1,3 1-1,3 0 258,1-3 0,8 3 0,-4-5 0</inkml:trace>
  <inkml:trace contextRef="#ctx0" brushRef="#br1">1219 9798 7569,'-16'0'-149,"0"0"1,5 0-1,2-1-35,2-5 0,0 4 86,2-3 1,3 2 132,-3-3 1,5-1-23,5-4 1,4-1-12,7 7 1,0-7 0,0 8 3,0 0 1,0 2 0,0 2 7,0 0 0,0 0 1,0 2-33,0 3 1,0-2-3,0 9 1,-5-2-1,-2 6 17,-2 0 0,-1 0 0,-8 0 5,-4 0 1,-1-5 0,-5 0 0,1-1-3,-1-2 0,-8 8 1,-1-7-1,1-1 2,2-2 1,2 1 0,0 0-1,0 0 19,0 0 0,0-1 72,0-6-46,7 0-26,2 0 0,19 0 1,4 0 1,-1 0 0,-5 0 0,3 0 27,1 0 1,2 0-1,2 0 1,2-2-18,1-3 0,2 3 1,-3-4-1,3 5-38,2 1 1,-4 0 0,4 0 0,-2 0-109,-3 0 0,3 0 1,-2 0-1,-1 0-111,-2 0 155,-9 0 0,5 0-306,-3 0 330,-4 0 1,7 0 44,-3 0 0,-4 7 0,0 2 0</inkml:trace>
  <inkml:trace contextRef="#ctx0" brushRef="#br1">1925 9798 7569,'0'-9'-233,"-2"2"0,-3 7-377,-6 0 607,-3 0 1,-2 2 0,0 3 71,0 5 1,0 0 0,-1 1 0,1 1 22,0 2 0,6 2 0,1 1-61,2-1 0,1 0 0,6 0-26,0 0 0,4-6-57,7 1 0,1-7 0,13 1 0,-2-3 30,-3-2 0,-1-2 1,1-2-1,1-3 9,-1-2 1,0 0-1,-1-3 1,3 1-29,-3-1 102,-1-2 1,-4-2-1,-1-1-59,-3 1 4,-6 0 1,3 0 0,-7 0-122,0 0 118,0 7 1,-2-3-46,-3 7 1,-4-3 0,-7 5 0,0-2-44,0 1 15,0 2 0,-2 2 1,-2 2-1,-1 2-29,1 1 0,1 7 0,-1-1 99,-1 3 0,7-5 0,-1 5 0,6-5 0</inkml:trace>
  <inkml:trace contextRef="#ctx0" brushRef="#br1">2967 12845 7390,'9'-7'-247,"-4"-4"257,-3 4 0,-2 2 30,0 10 1,5 4 0,1 7 18,-3 0 0,-1 0 0,-2-1 0,0 2-3,0-1 1,0-5 0,0 0-53,0 1 1,0 2-1,0 2-5,0 0 0,0-5 0,2 0-55,4 1 1,-5-4-1,4 4-366,-3 0 1,0 3 96,3 1 0,-3 0 325,3 0 0,4 0 0,0 0 0</inkml:trace>
  <inkml:trace contextRef="#ctx0" brushRef="#br1">3528 12765 7385,'-7'9'-349,"4"-2"0,-8-5 0,-2 1 405,-1 3 0,3 4 0,1-4 0,-3 3 5,-1-2 1,-2 5 0,1-1-1,0 3 14,4 2 0,-7 6 1,6-1-1,-1 0-37,-1 1 1,2-3 0,-1 4-1,5-1 12,0-2 0,3 3 1,5-6-1,0 3-28,0 1 1,1-1 0,3-8 0,4-1 22,0 2 0,3-5 1,5 1-1,0-1 9,0-5 1,1-1 0,-2-2 0,2 0 16,-2 0 0,1 0 1,0 0-13,0 0 0,-2-7 1,-1-2-122,-2 0 1,-8-5-1,1 5-78,-8 0 0,-5 2 1,-9 7-1,-3 0-849,-6 0 989,-10 7 0,-4 9 0,-7 9 0</inkml:trace>
  <inkml:trace contextRef="#ctx0" brushRef="#br1">3352 14784 6067,'11'0'521,"-1"0"1,1 0-427,6 0 0,-2 0 0,1 0 0,0 0-55,0 0 0,2 0 0,2 0 0,2 0-40,-3 0 0,0 0 1,1 0-1,1 0-33,-1 0 0,-2 0 0,-2 0 0,0 0 23,0 0 1,0 0 0,0 0 14,0 0 1,-6 0-28,1 0 0,-6 3 1,6 2 1,-7 4-1,1 7 31,-3 0 0,-8 0 0,1 1 0,0-2 6,-1 2 0,3-2 1,-1 2-1,1-1-12,3 0 0,-6 5 1,1 0-1,1-2-49,3 0 1,-1-3 0,-2 0-1,-1 0-64,1 0 1,3 0-1,1 0 1,0 0-75,0 0 1,0 0 0,0 0 80,0 0 1,0-5 0,-2-2 101,-3-2 0,3 5 0,-5-3 0</inkml:trace>
  <inkml:trace contextRef="#ctx0" brushRef="#br1">3592 15042 6929,'16'-9'191,"0"4"1,1 3-118,-1 2 0,0-3 0,0 1 0,0-4-32,0 3 0,1-5 0,3 3 0,1 2-51,-1 1 1,3 2-1,-1 0 1,-3 0-5,-1 0 0,-2 0 13,0 0 0,0 0 0,0 0 0</inkml:trace>
  <inkml:trace contextRef="#ctx0" brushRef="#br1">2133 14705 7455,'-16'0'0,"0"0"0,0 0-264,0 0 1,0 0 0,0 0 230,0 0 1,0 0 0,0 0 0,0 0 79,0 0 1,2-2-65,3-3 1,4 1-1,9-4 1,1-1-4,2 0 1,8 5 0,-2-3 55,3 0 0,2 5 1,0-5-1,0 2 21,0-2 1,-5 3 0,-1 4 0,3 0-23,1 0 0,2 0 0,0 2-50,0 3 1,-5 2 0,0 6 0,-1-3 28,-1 2 0,4-2 0,-8 0 0,-1 3-109,-3 1 1,5 2 0,-1 0 0,-1 2 54,-3 3 0,-2-3 0,-3 4 0,-3-5 8,-2 0 0,0-2 0,-3 2 0,2-2 29,-4 2 0,6-3 0,-3-3 0,-1-4-14,-3 0 1,4-5-1,1 3 1,-3-3-16,-1-2 1,-2 0 0,0 0 24,0 0 0,7-2 20,4-3 1,3-4-1,2-7 0,0 0 1,0 5 16,0 0 1,5 6 0,2-4 68,2 2 1,-3 1 0,4 6-23,3 0 1,-4 0 0,1 0-35,3 0 1,-4 2 0,1 2-33,3 1 0,-4 6 0,0-4 1,0 2-9,0 3 1,-1-4-1,6 2 1,-6-1-115,-1 0 0,5-4 0,-1 4 0,3 0-346,2 0 457,0-5 0,0 10 0,1-5 0</inkml:trace>
  <inkml:trace contextRef="#ctx0" brushRef="#br1">2582 14833 7569,'-16'0'-480,"5"0"0,3 2 498,0 4 1,-2-3-1,3 8 1,-1 1 6,1 2 0,2-3 1,3 0-1,-1 1-42,-3 3 0,1 1 0,7 0 18,3 0 0,-1-6 0,6 1-4,3 2 0,1-6 1,2-3-1,0-1 0,0-3 0,0 0 0,2-3 1,2 1 31,1-4 0,2-5 0,-3 4 1,1-2 24,-1-3 0,-4-2 0,-4-1 0,-3 3-29,-2 1 0,4 0 1,-6-4-1,-1-2-10,-2 2 0,-4 0 0,-3 3 0,-6 2-96,-3 4 1,-4 0 0,-3 6 0,-5 0-73,-6 0 0,0 0 0,2 2 1,2 2 18,1 1 1,8 6-1,-3-4 134,4 2 0,2 2 0,1 4 0</inkml:trace>
  <inkml:trace contextRef="#ctx0" brushRef="#br1">3015 14769 5983,'0'-9'-24,"0"0"603,0 4-400,0 3 0,0-7 163,0 4-74,7 3-160,-5-5 0,11 9-77,-8 3 0,0 6 1,-5 8-47,0 3 0,0-1 0,0-3 1,0 2-93,0 1 1,0 6-1,0-4 1,0 0 32,0 0 1,0 1-1,0-5 1,0 3-360,0-3 1,6-1 432,0-2 0,5 0 0,-2 0 0</inkml:trace>
  <inkml:trace contextRef="#ctx0" brushRef="#br1">1572 12892 7569,'-16'0'-1508,"7"0"1544,-5 0 1,12-6 11,-3-5 0,5 2 32,5-1 0,-1 4 0,6-3-30,3 2 0,-4 0 1,1 4-1,3-3-18,1 3 0,2 1 0,0 2 9,0 0 0,0 2-29,0 3 0,-5 4 0,-2 7-53,-2 0 1,-2 0 23,-5-1 1,-2 2-1,-3-1 10,-6 0 0,-3-5 0,-2-2 1,2 0 4,3 0 0,-7-4 0,6 4 0,-1 0-10,-1 0 0,0-6 0,0 4 0,1-1 10,3-1 1,6 2 22,-1-1-14,3-5 0,4 7-6,3-8 1,4 0 0,7 0 0,0 0 86,0 0 1,0 0 0,0 0 0,0 0 78,0 0 0,0 0 0,0 0 1,0 0-113,0 0 0,0 0 0,2 0 0,2 0-115,1 0 1,0 0 0,-4 0 0,-1 0-64,0 0 1,0 0-1,0 0 1,0 0-311,0 0 0,0 0 433,0 0 0,0 6 0,0 4 0</inkml:trace>
  <inkml:trace contextRef="#ctx0" brushRef="#br1">2229 12941 6697,'9'-7'-11,"-9"5"0,-9-3 1,-7 10 1,7-1 0,2 5 0,2 0 31,0 0 0,-1 1 0,6 6 2,0 0 1,0-5 0,2 0-7,3 1 0,3-4 1,4 2-1,-1-3-4,1-3 1,2-2-1,2-2 1,1 0 3,-1 0 0,6 0 0,-2 0 0,2 0 2,1 0 1,-4-6-1,1-1 1,-2 0-9,-2 0 1,1-6-1,-4 3 1,0-3-8,-3 3 1,-6-5 0,3 5 0,-2-5-25,1-1 0,-1 0 0,-7 2 0,-3 2-59,-6 1 1,-3 2 0,-2-2 0,-2 4-66,-3 0 1,1 5 0,-7-3 0,1 3 34,1 2 1,-6 5 0,7 3 107,-1 0 0,-6 3 0,6 4 0</inkml:trace>
  <inkml:trace contextRef="#ctx0" brushRef="#br1">4458 15331 7569,'0'-9'-604,"0"-6"0,0 15 0,0 0 612,0 9 1,0 0 0,0 2-5,0 1 0,0 3 0,0 0-4,0-5 0,0 4 0,0-5 0</inkml:trace>
  <inkml:trace contextRef="#ctx0" brushRef="#br1">4394 15683 6489,'4'-1'-91,"-4"-6"0,-6-1 0,3-8 0,-3 0 86,-4 0 1,7 0-1,-3 0 4,5 0 0,-2 0 0,0 0 6,-3 0 1,1 0-1,3-3 1,-1-1 0,-3-5-6,3-1 1,-4-2 0,1 4 3,3 0-3,-6-2 0,7-8 0,-7 2 0,5-7 0,-1 5-1,-5-9 1,4 4-2,-4-2 1,6 5-2,-1-1 0,1 3 2,-1 1 1,3 1-3,-3 0 1,3 2 1,2 3 1,-2-1-2,-2 7 1,1-9 0,-1 4 0,-1-2 0,0 1 0,3-3 0,-3 3 0,-4-3 0,7-9 0,-11 5 3,9-4-3,-2 4 0,-1-5 0,3 0 0,-7-4 0,7-1 6,-8 6 1,9-4 46,-3 4-49,-3 1 7,8-2 1,-12 5 4,8-4 0,-1 4-14,6 2 1,-1 6 1,-5-1 0,5-1-10,-5-3 1,4 4 13,2 1 0,0 4-17,0-4 0,-5-1 12,0-5 1,-1 0-3,6 0 0,0 3-6,0-3 1,0 7 0,0-12 0,0 12 3,0-7 1,0 2-1,0-1 1,0 4-1,0 1 1,0-1 0,0-5 0,0 5 0,0 0 0,0 1-2,0-6 0,0 5-39,0-1 38,0 2 2,0-6 1,0 6-2,0-1 0,0 0 1,0-5 0,0 0 0,0 0 1,0-2 4,0-3 0,0 3-7,0-4 0,0 5 37,0 1 0,0-6-33,0 1 1,0-1 12,0 6 1,0-5-10,0-1 0,-1 1 2,-5 5 0,5 0-9,-5 0 1,4 0-2,2 0 1,0-2-5,0-4 0,0 4 11,0-3 0,-5 3-2,0 2 0,-1 0-3,6 0 0,0-5 33,0-1 1,0 1-30,0 5 1,0 0 0,0 0 1,0-2-2,0-4 1,0 3 0,0-8 0,0 5-11,0-4 1,0 4 12,0-4 0,0 2-14,0-8 0,0 9 10,0-9 1,0 5-5,0 0 1,0-3 23,0 3 1,0 1 1,0-7 1,0 10-20,0-9 0,0 7 1,0-7 1,-1 9 15,-5-9 0,4 5-10,-3 0 1,3-3-1,2 3 1,-5 2-13,0-2 1,-1 2-29,6-1 1,-1-5 25,-5 5 0,4 1-2,-3-2 0,3 2 3,2-2 0,-5-3 0,0 3 0,-1 2 6,6-2 1,-2 8-6,-3-3 0,3-3 1,-3 0-1,2 0 1,-1 2-3,-2 0 1,-1 0-1,4-6 1,-3 4-1,3 2 1,-4-4 0,1 6 0,1-1 0,-2-1 1,5 4 0,-5-6 0,2 1-1,-1 5 1,-4-4-1,4 1 1,3 1 0,1-2 1,-3 3-1,-1-7 1,3 0-8,2 2 1,-5-3 0,0 5-1,1-2-4,-2-4 0,5 6 0,-5 0 0,2 1 11,-1 1 0,-1-8 0,3 3 1,-3-3 12,-2 2 1,6-8 0,-1 3 0,-1-2 1,0 0 0,3-4 1,-5 1-1,1 1-8,1 2 0,-2 2 0,3 0 1,0 0-9,-1 0 0,2 0 0,-1 0-1,-1 0 1,0-2-1,3-2 1,-2-1 0,0-1 0,-1-1 0,-2 0 0,2-6 0,0 4 19,-3 2 0,7-4 0,-6 4 0,1-2 11,1-4 1,-6-1 0,6-2-1,-1 0-22,-1-1 1,7 1 0,-9 2 0,4 3 5,0 6 0,-1-4 0,5 0 0,-3-2-24,-1 0 1,-2 6-1,4-6 1,-3 0 2,2 2 0,-3-11 1,0 6-1,0 0 11,0 1 0,0-3 0,3-6 0,-3 1 14,-2-2 1,3 5 0,-2-6 0,0 5-12,5 3 1,-1-10 0,1 9 0,-3-3-5,3 2 0,1-7 0,0 9 0,-1-2-23,-3 0 0,1 2 0,5 0 0,0-1-4,0 1 0,0-2 1,-2-3-1,-1-2 18,-3 3 0,1-12 0,3 10 1,-1-1-5,-3-2 0,2 0 0,1-5 1,0 3 22,-3 5 1,1-1 0,5 0 0,0 1 14,0 4 0,-5-5 0,-1 10 0,3 1-20,2-3 1,1 1-1,0-2 1,0 2 0,0 3 1,-3-4 0,0 5 0,-3-5 9,3-1 0,1 5 0,0 1 0,-1-1 2,-3 2 0,1-4 0,5 8 0,0 1-8,0 2 1,-6 2 0,1 0-1,2 0-10,1 0 0,-4 0 0,1 0 0,2-1-4,1 1 0,-4 0 0,1-2 0,0-1 1,-2-3 1,5-5 0,-4 6 0,5-1 10,1-1 1,-6 5-1,1-3 1,1 3-10,3 2 0,1 2 1,0 1-1,0 4-8,0 2 0,0-4 0,0 6 0,0-1-17,0-1 1,0 5-1,-2-5 1,-2 2 19,0-1 0,-2 1 0,6 5 0,0 0 18,0 0 0,0 0 1,0-1-1,0 3-6,0 3 0,0-3 0,0 5 1,0 0-21,0 4 1,0 3-1,0 2 1,0 0-133,0 0 1,0 0 0,1 0-49,5 0 0,-3 2 192,8 3 0,0-3 0,5 5 0</inkml:trace>
  <inkml:trace contextRef="#ctx0" brushRef="#br0">4715 867 5963,'0'-11'-215,"0"0"216,0 8 27,0-4 46,7 7-38,-4 0-24,4-8-9,-7 7-109,0-6 125,0 7 61,0 0-64,-7 0 1,2 0-4,-5 0 10,6 0-62,-3 0-56,7 0 344,0 0-106,0 7 30,0-6-147,0 7 49,0-8 117,0 0 1,7-2-182,4-4 0,-2 5 1,1-5-2,3 5 1,2 1-10,0 0 1,2 0 0,-2 0 0,2-6 0,-2 1 0,1 1-11,0 3 0,0 1 0,0 0 5,0 0 1,0 0-1,0 0 0,-5 0 53,0 0-47,-8 0 5,13 0-6,-8 0-3,8 7 0,-6 0 0,-1 5-2,-2-1 0,-1-6 2,-6 6 1,0-6 0,0 6 2,0 1 0,5-3 1,0 2 0,0 2 0,-4 1 0,-1 2-2,0 0 0,0 0 0,1 0 0,4 0-3,-1 0 0,2-5 0,-6-1 0,0 3 2,0 1 1,0 2-1,0 0 1,0 0-1,0 0 1,5 0 0,0 0-1,1 0 0,1 0 4,-5 0-3,5 0 0,-2 0 0,0 1 0,1-1 0,0 0 0,-2 0 0,0 0 0,1 1 1,-3 3-1,4 1 1,-3-1-1,-1-2 0,-2 0-5,0 3 1,0 2 0,0 4 0,0-6-1,0-3 0,5-2 0,1 0 0,-3 0-9,-1 0 1,-2 0-1,0 2 22,0 4 0,0 1 1,0 3-1,0-4-3,0-4 1,0-2 0,0 0-1,0 0 16,0 0 1,0 2-1,2 1 1,1 3 3,3-3 1,0 1-1,-6-1 1,0 3-21,0-3 0,0 5 0,0-3 0,0-2-11,0-1 1,0 4 0,0-1 0,0-1 1,0-3 0,0 1 1,0 2-1,0 1 0,0-1 1,0-1 0,0 1-1,0 1-4,0-1 1,0 3 0,0 0 0,0 1 8,0-1 1,0 3 0,0-4 0,0-1 8,0 2 0,0-3 0,0 5 0,0-2 2,0-3 0,0-3 0,0 1 0,0 2-9,0 1 0,0 1 1,0-6-1,0 0-5,0 0 1,1 0 0,2 0 0,3 0-1,-3 0 1,-1 0 0,-2 0 0,0 0 3,0 0 1,0 5-1,0 1 1,0-3 0,0-1 1,-2 0 0,-1 2 0,-3 1 18,3-1 0,2-3 0,1-1 0,0 0-4,0 1 0,0-1 0,1 0 0,2 0-13,3 0 0,-1 0 1,-5 0-7,0 0 0,0 0 1,2 0-1,1 0 2,3 0 0,0 0 1,-6 0-7,0 0 0,0 0 0,0 0 0,0 0-3,0 0 1,0-5 0,0 0 4,0 1 1,0 2 0,0 2 0,0 0 1,0 0 0,0 0 0,0 0 2,0 0 0,0-5 0,0 0 0,0 1 0,0 3 0,0 1-6,0 0 1,0 0-6,0 0 1,0 0 5,0 0 1,0 0 2,0 0 0,0-5 1,0-1-20,0 3 1,-3-4 19,-1 1 0,1-4 1,-2 4 3,3 3 1,-3-4 0,-1 1 20,3 3 1,2-4 0,-2 1-13,-1 3 0,1-4 1,-2 2 1,3 1 1,2-3-17,0 2 1,0-6-9,0 6-6,-7-8 7,5 11-3,-5-12 0,5 11 17,-2-8 14,1 0 0,-4-3-17,7 4 0,-2-5 3,-3 5 25,3-5 1,-7-1 71,5 0-72,1 0 0,-6 0-32,4 0 0,2 2 14,-9 4 0,2-5-19,-6 5 0,5-4 1,0-2-58,0 0 0,1 0 8,-1 0 1,1 0 17,-7 0 1,1 0 0,0 0-88,0 0 1,6 0 49,0 0 0,-2 0 24,-4 0 1,6 0-77,-1 0 1,2 1-1,-3 3-31,1 1 157,8 1 0,-4-6 0,7 0 0</inkml:trace>
  <inkml:trace contextRef="#ctx0" brushRef="#br0">4971 3833 7569,'-7'0'-906,"-2"0"0,9 2 998,0 3 1,-4-1 422,-2 7-385,0-8-51,6 4 1,-5-5-32,0 3 1,-2-1 0,4 7-4,-3 1 1,-5 2-1,4 2 1,0 0-16,0 0 0,0 1 1,3-1-1,-1 0-22,1 0 1,2 0 0,2 0 0,0 0-8,0 0 0,0-6 1,2-1-1,4-2-190,4-3 0,4-2 1,4-2-1,3 0 92,7 0 0,1-7 97,4-4 0,-1-10 0,0-4 0</inkml:trace>
  <inkml:trace contextRef="#ctx0" brushRef="#br0">4811 706 6103,'9'0'174,"-1"0"47,-8 0-182,0 0 1,-8 2-18,-3 3 1,-2 3 0,-2 4 0,2-3 15,3-2 0,6 6 0,-3-3-7,0 4 1,5 3 0,-3-1-2,4 0 0,1 0 1,0 0-11,0 0 1,4 0-1,4 0 1,0-2-72,5-3 1,-4 1 0,3-5-1,5 0 7,2 1 1,4-1-1,-3-4 1,3 3-512,2-3 555,1-1 0,6-2 0,1 0 0</inkml:trace>
  <inkml:trace contextRef="#ctx0" brushRef="#br0">5004 2278 7569,'-8'0'-1380,"-1"0"1376,9 0 180,0 0 0,9 0-120,0 0 0,0 0 0,2 0-14,1 0 1,5 0-53,4 0 0,2 0 0,5 0 0,-8 0 11,-2 0 1,3 0-1,1 0 1,0 0-15,0 0 0,-4 0 0,6 0 0,-3 0 32,0 0 0,6 0 1,-4 0-1,0 0-14,0 0 0,1 0 1,-5 0-1,4 0 1,2 0 1,0 0-1,3-2 1,0-2-14,0-1 1,-3 0 0,1 5 0,1 0 5,-2 0 1,4 0 0,-7 0 0,-2 0 9,4 0 1,-7 0 0,6 0 0,-7 0-2,0 0 1,1 0 0,-1 0-1,0 0 2,0 0 0,-6 0 0,1 0-14,1 0 0,-3 0 0,2 0-13,2 0 1,-5 0-17,3 0 1,-6-6 30,7 1 103,-2 0-74,7 5 0,-2 0-16,2 0 0,-7 0 0,0 0-9,3 0 0,-4 0 1,1 0 15,3 0 1,1-2-1,3-2-13,-2-1 0,2 0 0,-3 3 1,-1-2 94,-3-1 1,0 0 0,6 5-47,0 0 1,0 0 0,1 0-39,-1 0 1,0 0 0,0 0-55,0 0 0,0 0 0,0 0 1,0 0 23,0 0 1,-6 0 0,1 0-1,2 0-12,1 0 0,3 0 1,-2 0 21,2 0 1,-2 0-1,2 0 1,-2 0 7,2 0 1,-2 0 0,2 0 0,-2 0-8,2 0 0,-2 0 0,1 0-1,0 0 0,0 0 1,0 0-1,2 0-33,-3 0 1,-4 0 0,-1 0 0,2 0 17,3 0 1,1 0 0,0 0 39,0 0 0,0-2 1,0-2 6,0-1 0,0 0 0,0 5-7,1 0 1,-2 0-33,2 0 0,-2 0 1,2 0 1,-2 0 0,-4 0 0,1 0-5,-1 0 0,-1 0-65,0 0-28,-7 0 1,11 0 1,-9 0-280,5 0 0,-7 1 105,3 5 280,-5-5 0,-1 7 0,0-8 0</inkml:trace>
  <inkml:trace contextRef="#ctx0" brushRef="#br0">7057 2053 6179,'0'-10'380,"0"-1"-131,-7 7-11,4-3 50,-4 7 51,7 0-279,7 0 1,-3 6 0,5 1-49,-2 2 0,0-4 0,-2 4 0,5 0-33,-2 0 1,1-4 0,-4 4 0,5 0 7,-2 0 0,5-4 0,-6 4 0,0 0 9,0 0 1,0-4 0,-3 6-21,2 1 1,4-3-12,-5 2 1,2-8-1,-3 5-44,2-1 1,-2-4 31,-4 8 1,0-6 23,0 6 0,-1 0 30,-5 5 1,4-6 0,-5-1 50,0-2 0,4 4 0,-6-4-34,2 2 1,-4-3 0,4 2 0,0 1-19,0 0 1,-4-3 0,4 2 0,0 1 8,-1 0 1,1-3 0,2 4-17,-6 3 1,2-1 0,2 1-1,-3-4 39,1-2 1,3 3 0,-2-2 44,1 1-115,2-6 0,5 6-184,0-4 0,-3-3-350,-1 3 566,1-3 0,-11 5 0,5 2 0</inkml:trace>
  <inkml:trace contextRef="#ctx0" brushRef="#br1">4619 2310 7569,'-9'0'-1130,"2"0"752,7 0 534,0 0-119,7 0 0,-4 0 18,8 0 0,-6 0-6,7 0 0,-8 0-6,7 0 0,0-6-46,5 1 1,0 0 0,0 5-4,1 0 1,-7 0 0,0 0 2,3 0 1,-4 5 0,1 0-2,3-1 0,-4 0 11,1 1 0,2-3 8,3 3 0,-4-3 0,0-2 55,1 0 0,-2 5-44,0 1 0,0-1-32,6-5 0,-5 5-7,0 1 0,-5 1-6,4-2 0,-5-1 11,6 6 1,-8 1 9,3 5 1,-5-5-1,2-1 13,3 3 0,-6-4 0,8 1-6,-1 3 1,-6 1-1,5 2 1,-2-1-9,1-5 1,-3 4 0,4-3-1,-4 3 5,4 2 0,-5-5 1,5 0-1,-2 0-15,1-3 1,-3 7-1,4-5 7,-5 5 0,5 1 0,-2 0 7,0 0 1,3 0-1,-2 0 1,-1 0 0,-2 0 0,-2 2 1,0 1-1,0 3-5,0-3 0,0-1 1,0-2-1,0 0-1,0 0 0,0 0 0,0 0 1,0 2-2,0 3 0,0-3 0,0 4 1,0-3-2,0 3 0,0-5 0,0 7 0,0-3 2,0 0 0,0 3 0,0-5 0,2 2 0,3-1 0,-3 3 0,3-1 0,-3-3 1,-2-1 1,3 0 0,-1 1 0,3 3 1,-1-3 0,0-1 0,0 0 0,0 2-3,0 1 0,3 2 1,-1-3-1,-1 1 0,2-1 0,-5 3 0,5-2 0,-2-1-1,1-2 1,1-2 0,-4 0-1,3 0 1,1 0 0,-4 2-1,3 1 1,-3 3 0,0-1 0,-3-5 0,0 0 0,0 0 0,0 6 0,0-1 0,0-1 0,0-3 0,0-1 0,0 0 0,0 0 7,0 1 0,0-1 0,0 0 19,0 0 0,1-6 0,2 1 0,3 1-11,-3 3 1,-1-5 0,-2 1-25,0 2 0,5 1 0,1 2-18,-3 0 0,1 0 0,-1 0 18,3 0 0,-1 0 0,-5 0 25,0 0 0,0 0 0,0 0 23,0 0 0,0 0 1,0 0-36,0 0 0,0 0 0,0 0-5,0 0 0,5 0 0,1 0 0,-3 1 1,0-1 1,1-6 0,2 1-1,-2 1 10,-3 3 1,-1-5 0,0 1 3,0 2 1,0 1-1,0 2 1,0 0-11,0 0 0,0 2 0,0 1-14,0 3 1,0-1-1,0-5 1,0 0-1,0 0-11,0 0 1,0 0 0,0 0 0,0 0 8,0 0 1,0 0 0,0 0 85,0 0 1,0 0-33,0 1 1,0-1 0,2-2-1,2-2-4,1-1 1,0-6 0,-5 6-46,0 1 0,6 3 1,-1 1-1,-1 0-51,-3 0 1,-1-5 0,0-1 49,0 3 1,0 1-1,2 2 1,2 0 37,2 0 0,-2-5 1,-4-1-1,0 3-11,0 1 1,0-3 0,0 0 30,0 1 0,0 2-65,0 2 1,0-5-54,0 0 74,0-1 0,-4 6 36,-2 0 1,-1-7-1,3-2 5,-1 1 1,-6-5-1,5 6-11,-4-2 1,4-1 0,-2-5-1,0 3-28,-2 1 1,4 1 0,-4-6 0,-1 1 8,2 5 1,-4-5-4,1 5 1,-1-4 0,-4-2-51,1 0 0,5 0 0,0 0-147,-1 0 0,3 0 1,-2 0-202,-1 0 1,-2 0 383,-2 0 0,-8-8 0,0 0 0</inkml:trace>
  <inkml:trace contextRef="#ctx0" brushRef="#br1">5197 3929 5973,'10'0'109,"0"0"60,-5 0-149,2 0 1,-6-5 0,4 0-36,6 1 1,-2 2-1,1 2 7,3 0 1,2 0 0,0 0 0,1 0-1,0 0 1,0 0 0,0 0 0,0 0 31,0 0 0,0 0 0,0 0 0,3 0-5,2 0 0,-3 0 0,3 0 0,-2 0-17,3 0 1,1 0 0,6 0 0,-3 0-3,3 0 1,2-1-1,1-3 1,0-1 17,-1 1 1,1 2 0,0 2 0,0 0 14,1 0 1,-7 0 0,2 0 0,-2 0 23,0 0 1,3 0 0,-1 0 0,1 0-23,3 0 0,0 0 0,0 0 0,0 0-36,0 0 0,0 0 0,0 0 1,0 0 8,-6 0 1,5 0 0,-5 0 0,4 0-23,2 0 1,-2 0-1,-1 0 1,-3 0 14,3 0 1,-4 0 0,2-1 0,-1-3 11,-1-1 0,4-1 1,-6 6-1,1 0-4,-2 0 1,5 0-1,-5 0 1,-2 0 4,-3 0 0,-1 0 0,0 0-19,0 0 1,0 0 0,0 0-44,0 0 0,1 0 0,-2 0-32,2 0 1,-7 0 0,0 0 0,2 2-36,-4 3 1,6-3-126,-3 4 91,-4-5 1,2-1 148,-4 0 0,-3-7 0,6-2 0</inkml:trace>
  <inkml:trace contextRef="#ctx0" brushRef="#br1">7025 3705 6487,'6'11'17,"6"-1"0,-4-4 0,2 3 9,3-2 0,2 3 0,-2-3-14,-1 2 0,1-3 1,-6 4-7,1 3 0,-5-4 0,5 0 0,-3 0-13,0 0 0,0 1 97,-5 6 1,0 0 5,0 0 1,-1-1-1,-3-3 0,-1-1 0,-3-6-46,3 6 0,-4-1 1,-6 7-38,-2-1 1,2 0-1,-2 0 1,2-2-52,-2-3 0,2 3 0,-2-4 1,1 5-306,0 1 1,0 5 342,0 1 0,0-1 0,0-5 0</inkml:trace>
  <inkml:trace contextRef="#ctx0" brushRef="#br2">4522 3657 6078,'0'-9'-300,"0"2"294,0 7 1,-1 0-3,-5 0 2,5 0 268,-14 0-30,15 0-164,-9 0-17,9 0 0,0-2 18,0-3 1,6 1-32,-1-7 1,2 8 0,-3-4-27,2 0 0,1 5-17,-1-4 0,-4-1 18,9 2 0,0-6 21,5 6 1,-8-2 0,0 3-5,-1-1 0,-4 0 1,6 3-30,-2-4 1,6 5-1,-4-6 1,1 1 1,1 1 1,-6-1 0,7 6-1,1-1 18,0-5 1,-2 5 0,-1-5 33,3 4 1,1 2 0,3-1-20,-2-5 1,2 5 0,-2-5-26,2 4 1,-2 2 0,1 0-31,0 0 0,0 0 0,0 0 1,0 0 6,0 0 1,0 0-1,0 2 4,0 4 0,1-5 1,-1 5 20,0-5 1,-6 5-1,1-1-7,1-1 1,3 3-1,1-2-4,0-1 1,-6 3 0,2 0-3,1 2 1,-5-6-1,0 5 1,2-3-3,-2 0 1,-2 6 0,4-4-2,3 2 0,-4 0 1,1 3 13,3-1 1,-6-6-1,1 4 1,-4 0 8,2 0 0,-1-4 0,-3 4 0,1 0-15,3 0 1,1-5 0,-4 3-6,3 0 1,1 2-1,-3 7-8,1 0 1,6-5-1,-6-1 5,-1 3 0,3 1 0,-1 2 1,-2-2-1,4-3 0,-7 3 1,5-3-1,-3 3-2,2 2 0,-3 0 1,5 0-1,-1 0-10,-1 0 1,0 1 0,-3 0 0,2 3 11,2 1 0,-2 1 1,-4-5-1,3 3 1,3 1 1,-6 3 0,7-5 0,-7 3 1,0-3 0,0 4 0,0-1 0,2-1 3,4 2 1,-5-3 0,5 5 0,-4-2 0,-2-3 1,0-1 0,0 1 0,0 1-5,0-1 1,0 3 0,0-2 0,0 1-2,0 1 1,0-5 0,0 5 0,0-2 0,0 1 1,0 1-1,0-4 1,0 3-2,0-3 1,0 5 0,0-3 0,0-2 8,0-1 1,0 4 0,0-1 0,0-1-9,0-3 0,0 0 1,0-1-1,0 0 0,0 0 0,0 0 1,0 0-2,0 0 0,0 0 1,0 0 0,0 0 1,5 0 0,0 0-1,0 0 3,-4 0 0,-1 0 0,1 0 0,3 0-1,1 0 1,1 0 0,-6 0 0,2-2-4,3-3 1,-3 3 0,4-3 1,-5 3 0,-1 2 1,0 0-5,0 0 0,6 0 1,-2 1-12,0-1 1,-2 0 0,-2 0 0,0 0-3,0 0 0,0-6 0,0 1 0,0 2-4,0 1 1,2-4-1,1 1 17,2 2 0,1 1 0,-6 2 0,1-2 19,5-3 1,-4 3 0,3-3 4,-3 3 0,-1 2 1,3 0-1,1 0-17,-1 0 0,-2 0 0,0 0 1,2 0-6,0 0 0,2 6 1,-6-1-1,0-1 1,0-2 1,0-2 0,0 0 0,0 0-5,0 0 0,0 0 0,0 0 0,0 0 4,0 0 0,0 0 1,0 0-1,0 0 8,0 0 1,0 0 0,0 0 0,0 0-1,0 0 0,0 0 0,0 2 0,-2 2 12,-3 1 1,3 0-1,-5-5 1,1 0 21,1 0 1,-7 6 0,3-1-31,0-1 1,0-2 0,5-2-19,0 0 1,-3 0 0,2 0-6,0 0 0,0 0 1,3 0-4,-4 0 0,5 0 0,-5 0 0,4 0 8,-4 0 0,2 0 1,-5 0 20,2 0 0,1 0 1,6 0 11,-7 0 0,7 0 0,-9-1 0,5-3-3,-2-1 1,0-6-1,5 4 1,-3 0 6,-1 0 1,-2-4-3,1 6 0,3-6 1,-8 4 34,-1-2 1,3-1 0,-2-5 39,-2 5 0,-1-5 0,-1 7-82,-2-1 0,2-6 1,-2 7-6,2-1 0,3-6 1,2 5-1,0-3-31,0 3 0,-4-4 0,3 3 31,-3-3 1,-2-2 0,0 0 0,0 0 29,0 0 1,0 0-1,0 0 0,0 0 1,5 0 0,0 0-19,0 0 1,-5-2-92,0-3 0,6 3 0,1-5-233,2-1 0,1 5 0,6-8-761,0-1 1056,0-2 0,-7-10 0,-2-1 0</inkml:trace>
  <inkml:trace contextRef="#ctx0" brushRef="#br2">5244 5324 7110,'-15'0'-1195,"3"0"1170,2 0 1,4 0-19,-4 0 1,4 0 72,-4 0 0,4 0 169,-4 0-145,6 0 1,-5 0-29,4 0 3,3 0 1,-3 0 0,10 0 7,7 0 1,-4 0 0,2 0-17,3 0 0,-4 0 0,1 0 1,3 0-18,2 0 0,0 0 1,2 0-1,-2 0-12,2 0 0,4 0 0,2 0 0,0 0 1,1 0 0,2 0 1,-3 0-1,0 0 2,0 0 0,6 0 0,-3-1 0,5-3 29,1-1 0,1-1 1,-1 5-1,0-3 6,0-1 0,0-1 0,-1 6 0,1 0-17,0 0 0,0 0 1,3 0-1,0 0-1,2 0 0,1 0 0,-4 0 1,1 0-9,3 0 1,-1-1-1,-5-3 1,0-1 5,0 1 0,0 2 0,0 2 1,2-1 14,4-5 0,-3 4 0,6-3 1,0 3-23,1 2 1,-7-1 0,4-3 0,-1-1 1,0 1 0,-2 2 0,-5 2 0,-2 0 11,-3 0 0,-6 0 0,3 0 13,0 0 0,-5 0 0,3 0 0,-3 0-19,-2 0 0,-5 0 0,0 0-37,2 0 17,1 0 1,1 0 0,2 0-4,-2 0 0,-4 0 0,-1 0-16,3 0 1,2 0-39,0 0 1,2 0-3,-2 0 1,-3 0-236,-2 0 215,-7 0 89,4 0 0,-7-7 0,0-2 0</inkml:trace>
  <inkml:trace contextRef="#ctx0" brushRef="#br2">6976 5036 6311,'11'0'-81,"0"0"1,-6 0 158,5 0 1,2 0 48,3 0 1,-4 5-45,-1 1 1,-4 4-31,4-4 0,2 4-24,3-4 0,-4 4 0,-2-3 1,1 1-43,-2-1 1,0 0 0,5-4 0,-3 4 40,-3 2 1,3-3 0,-5 4 46,-1 3 1,3 1 11,-1 2 1,-2 0 0,-4 0-21,0 0 0,0-5 0,0 0 0,-1-1 37,-5-1 0,3 6 0,-8-5-36,-1 4 1,-3 3 0,1-1 0,2-2-25,1-4 0,1 5 0,-7-6-95,2 0 0,-2 5 0,2-5 1,-2 1-1,2-1-139,-2-2 1,1 6 0,0-4 0,0 2 189,0-1 0,0 1 0,0 5 0</inkml:trace>
  <inkml:trace contextRef="#ctx0" brushRef="#br3">4699 5292 6269,'0'0'0</inkml:trace>
  <inkml:trace contextRef="#ctx0" brushRef="#br3">4683 5341 6671,'10'-8'64,"-2"7"-77,-3-5 1,-1 4 58,6 2 0,-4-5-6,4 0 1,-6-2 0,3 3-22,0-1 1,-3-1 0,6 6 0,3 0 1,-4 0 0,1 0-19,3 0 1,2 0 0,0 0-7,1 0 1,-5-1 0,0-3-14,1-1 0,2-1 0,2 6 59,0 0 0,-4 0 0,-2 0 26,2 0 0,2-1 0,3-3-33,-1-1 0,-6-1 0,2 6-31,0 0 1,2 0 0,2 0-38,0 0 1,0 0 0,0 0-1,0 0 0,0 6 1,0-1-1,1-1 23,-2-3 0,2-1 0,-2 0-5,2 0 1,-7 0 0,0 0 92,3 0 1,-4 2-68,2 3 0,-3-1 0,5 5-10,-2-2 0,-1 4-6,6-6 1,0 6 9,0-6 0,-4 6 1,-2-6 4,2-1 1,-2 3 0,-2 0-7,-1 2 0,4-4 0,-4 4 0,0 0-21,0 0 1,5-4-1,-6 4 1,3 0-11,3 0 0,-3 0 0,0 3 1,0-3 16,1-2 1,-6 4-1,5-4 1,0 0 22,1 1 1,-7 4 7,2-1 1,2 3 0,-1 2-18,-3 0 1,0 0-1,-2 0 1,2 0-24,3 0 1,-1 0 0,-2-2 0,-1-1-1,4-2 0,4-1 1,-4 6-1,-3 0 28,-1 0 1,0-5-1,1 0 40,3 1 1,0 3 0,-6 1-9,0 0 0,1 0-37,5 0 0,-5 0 0,4 0-15,-3 0 0,-2 0 1,0 0-1,0 0-6,0 0 0,0 0 0,0 0 0,0 0 11,0 0 0,0 0 1,0 0-1,0 0 6,0 0 0,2 0 0,1 0-1,3 0 0,0 0 1,-6 0-1,0 0-9,0 0 0,0 0 1,0 1 5,0-1 0,0 0 0,0 0 4,0 0 0,0-6 0,0 1 0,0 2 1,0 1 0,0 2 0,0 0 0,0 0 0,0 0 1,0 0-3,0 0 0,0 0 0,0 0 1,0 0-3,0 0 1,0-5-1,0 0 1,0 1 1,0 2 1,0 2 0,0 0 0,0 0 0,0 0 1,0 0-2,0 0 1,0-5 0,0 0 0,0 1 1,0 3 0,0 1 0,0 0-1,0 0 0,0 0 0,0 0 0,0 0 0,0 0 0,0 0 0,0 0 0,0 0 0,0 0 0,0 0 0,0 0 0,0 0 2,0 0 1,0 0 0,0 0 4,0 0 1,0 0-1,0 0-7,0 0 1,0-5 0,0 0-1,0 1 1,0 2 16,0 2 1,0 0 0,0 1-12,0-1 0,0-6 1,0 1-1,0 1 19,0 3 0,0 1 0,0 0-23,0 0 1,0 0-1,0 0-20,0 0 1,0 0 0,0 0 13,0 0 0,1 0 0,2 0 1,3 0 0,-1 0 0,-5 0 1,0 0 2,0 0 1,0 0 0,0 0 14,0 0 1,2 6 0,1-1 0,3-1 1,-3-3 0,0 0 0,-3-1 0,0 0-15,0 0 1,1 0-1,3 0 7,1 0 1,0 0 0,-5 0-19,0 0 1,0-5-1,0-1 0,0 3 1,0 1-1,0 2 10,0 0 1,-1 0-1,-3 0 19,-1 0 0,0 0 0,2 0-9,-2 0 0,3 0 1,-5-1-1,2-3-6,-1-1 0,-1-1 1,4 6-1,-4-1-3,-2-5 1,6 5-1,-4-5-4,0 5 1,2-1-1,-3-2 1,0-1 6,5 1 1,-4-3 0,0 0 29,-2-2 1,3 6-7,-4-2 0,4 3 0,-4 2-23,-3 0 1,4-2 0,1-1-1,-2-4 23,1-2 0,4 3 0,-3-3-11,1 2 1,-5-3 0,5 3 0,-2-2 15,-2-4 0,1 4 0,-1-1 21,0-3 0,-4 1 0,-2-1 7,1 3 0,0-1 1,0-5-44,0 0 1,0 0 0,0 0-1,0 0 13,0 0 0,1 0 0,-4 0 0,0 0-23,-3 0 1,1 0-1,6 0 1,-2 0-25,1 0 1,0-5-1,0-1 1,0 3-187,0 1 0,0 2 0,0 0-163,0 0 0,0 0 0,0 0 364,0 0 0,-1-7 0,1-2 0</inkml:trace>
  <inkml:trace contextRef="#ctx0" brushRef="#br3">5340 6752 6292,'12'0'4,"-2"0"0,0-6 0,6 1-18,0 1 1,-4 3 0,-2 1-1,2 0 30,3 0 1,1 0-1,0 0 7,0 0 0,0 0 1,0 0 0,0 0 1,0 0-1,0 0 1,0 0-7,0 0 1,5 0 0,1 0-1,-1 0-19,3 0 1,-5 0 0,7 0-1,-1 0-3,-1 0 0,-2 0 0,4 0 0,2 0 23,2 0 0,3-6 0,-1 1 0,0 1 1,0 3 1,0-1-1,-2-2 1,-1-1-12,-3 1 0,1 3 1,3 1-1,-1 0-3,-2 0 1,-1-6 0,6 1 0,0 1-8,1 2 0,-1 2 0,0 0 0,-2 0-4,-3 0 1,3 0 0,-4 0 0,0 0 22,0 0 1,-4 0 0,3 0 0,-2 0 25,-3 0 1,-2 0 0,-3 0 0,1 0-32,0 0 0,-4 0 1,-2 0-1,2 0-23,4 0 0,-1 0 0,1 0 1,0 0 13,0 0 0,-6 0 0,2 0 0,1 2-65,0 4 0,-3-5 0,1 5 55,2-4 0,1-2 0,2 0 51,0 0 0,-5 0 0,0 0 37,2 0 0,-5 0-74,2 0 1,-4 0-394,4 0 103,-5 0 0,2-2 282,-7-4 0,0 5 0,-7-14 0,-3 6 0</inkml:trace>
  <inkml:trace contextRef="#ctx0" brushRef="#br3">6960 6415 6477,'0'-7'-468,"0"7"482,7 7 0,-5 4 1,5-3 122,0 0 0,-4-1 111,1-2 1,4-1-158,-3 6 1,5-4 0,-3 3-74,3-2 1,-7 0 0,4-4 0,-2 5-32,1 0 1,1-2-1,-4 4 7,3 3 1,1-4 0,-4 2 28,3 1 0,1 0 0,-4 1 12,3-2 1,-1-6 0,-5 6-24,0 1 1,0-3 0,0 2 11,0 1 0,0-3 0,0 2 110,0 1 0,0 3-102,0 1 1,-7 0 0,-4 0 49,-3 0 1,-1-2 0,-2-2-1,2-1-65,-2 2 0,1-5 0,0 3 0,2 2-172,3 1 1,-5-3 0,2-1-1,-5 3-211,-1 1 0,2-3 366,2-1 0,0 8 0,1 7 0</inkml:trace>
  <inkml:trace contextRef="#ctx0" brushRef="#br5">4891 6896 7569,'9'0'-402,"5"0"1,-12 0-1,5 0 1</inkml:trace>
  <inkml:trace contextRef="#ctx0" brushRef="#br5">4923 6912 7569,'-9'-2'-777,"4"-3"1,3 1 791,2-6 128,0 6 0,0-10-22,0 3 1,2 2-32,3-2 0,0 6 1,5-4-78,2 2 0,-2 2-21,0 5 1,-5 0 37,6 0 1,-8-2 0,4-2 41,2-1 0,-7 0 46,9 5 1,0 0-115,5 0 0,0 0 1,0 0-10,0 0 0,0 0 0,0 0 0,0 0-8,0 0 1,0 0 0,0 0 5,1 0 1,-2 0-1,2 0 31,-2 0 0,2 5-4,-2 0 0,-1 3 1,-1-5-1,-2 2-14,1-1 1,-3 3 0,2 0-23,1 2 0,-3-5 1,1 3 12,-3 0 1,3 2 0,-3 7-3,2 0 1,-3-5-1,2-1 1,-1 3-10,-2 1 1,3-3-1,3-1 10,3 3 0,-4-1 0,-1 1 0,-2-2 0,5-1 0,-6 5 9,3-5 0,-4 4-3,7-3 0,-8 3 0,5 2-1,-2 0 1,-1-5-1,-4 0 1,2 1-2,0 3 0,2 1 0,-6 0 0,0 0 0,0 0 0,0 0 0,3 0 0,-1 0 5,3 0 1,1 2 0,-6 1 0,2 3 7,3-3 1,-3 1 0,3-1 0,-3 3-9,-2-3 1,5 1-1,1 0 1,-3 1-7,0-1 0,-2-3 1,2 1-1,3 2 6,-3 1 0,-1 1 0,-2-6 1,0 0-8,0 0 0,0 0 0,0 2 0,0 1 4,0 3 1,5 1 0,1-4 0,-3 3 17,0-3 1,-3 4 0,0 1-1,0 1-12,0 3 0,4-3 1,2 2-1,-3-1-7,-1-1 1,-2 4 0,0-6 0,0 0 0,0 0 1,5 1 0,1-5 0,-3 3 13,0-3 0,-3-1 0,1 0-14,5 3 0,-3 2 1,6 4-1,-2-6-9,-4-3 1,4 0-1,-1 2 1,-1 1 8,2-1 1,-5 3-1,3-2 1,-2-1-11,-3-2 0,0-2 0,0 0 0,0 0-4,0 0 0,5 0 1,0 0-1,-1 0-5,-3 0 1,1 0 0,2 0 0,2 0-2,-4 0 0,2 0 0,0 0 22,1 0 0,0 0 0,-5 0 0,0 0 1,0 0 1,0 0 0,0 0 0,0 0 3,0 0 1,0 0 0,0 2 0,0 2-7,0 1 0,0 1 0,0-6 0,0 1-3,0 5 1,0-4 0,0 3 0,0-3 11,0-2 0,6 0 0,0 0 19,-3 0 1,-2 0 0,1 0 0,2 0-10,1 0 1,0 0 0,-5 0-11,0 0 1,0 0 0,0 0 0,0 0-5,0 0 0,0 6 0,0-1 0,0-1-15,0-2 1,0 3 0,0 0 0,0-1-2,0-2 0,-5-2 0,0 0 0,1-1 56,2 2 1,2-6 0,0-1 7,0 3 0,-1-1 0,-2 1-20,-3-3-19,0 1 1,1 0 0,-2-2 0,0 0 9,0-1 1,-4-2 0,4 3 0,0 0 45,-1 0 1,-4-4-9,1 6 1,-3-8 0,0 4 11,3 0 0,-3-5 1,3 4-28,-3-5 0,-1-1 1,-2 0-1,3-1-38,3-5 1,-3 4 0,3-3 0,-3 3-121,-2 2 0,-6-5 0,-1 0 0,0 1-30,0 2 1,-6 2 0,3 0 0,-5 0 54,-1 0 1,1 2-1,-1 2 1,0 1-68,0-2 0,6-1 0,6-2 0,1 0-272,3 0 422,0 0 0,7 0 0,2 0 0</inkml:trace>
  <inkml:trace contextRef="#ctx0" brushRef="#br5">5565 8451 7569,'-9'0'-1393,"0"-5"1466,4 0-95,3-8 88,-5 11-42,7-5 0,0 6 122,0-5-115,0 4 0,1-5-38,5 7 0,-3 0 1,8 0-1,2 0 1,1 0 0,2 0 0,0 0 0,2 0-27,3 0 0,4 0 1,7 0-1,0 0 34,0 0 0,2-2 0,2-1 1,3-2 12,2 1 1,2-3 0,5 0 0,0 0-13,0 0 0,-5-1 1,-1 5-1,3-3 7,1 3 0,2 1 1,-4 2-1,-4 0-9,-1 0 1,5 0 0,-7 0 0,0 0 10,2 0 0,-4 0 0,1 0 0,-1 0 9,-4 0 1,1 0 0,2 0 0,-5 0-6,-2 0 0,2 0 0,-9 0 1,2 0-9,1 0 1,-4 0 0,1 0 0,-1 0-10,-4 0 0,2 0 0,-2 0 1,2 0-24,-2 0 0,-4 0 6,1 0 0,-8 0-116,7 0 1,-8 0 14,5 0 0,-11 2 120,-2 3 0,-4-3 0,-6 5 0</inkml:trace>
  <inkml:trace contextRef="#ctx0" brushRef="#br5">6960 8099 7404,'12'0'-258,"-3"0"1,-3 1-1,5 3 304,2 1 0,-5 6 1,1-4-1,0 0-17,-1 0 0,4 6 0,3-4-24,2 0 1,-7 5 0,0-5 0,2 1-14,-4 1 0,6-2 1,-4 4-1,-2-3 52,-2 3 0,1-4 0,0 0 1,0-1-1,0 1 1,-2-3 177,-5 4 0,0 1-103,0 5 1,-1 0-116,-5 0 0,-2 0 0,-9-2 0,3-1-69,3-2 0,-3-2 0,3 3 0,-3-1-57,-1 1 1,-4 2 0,0 2 0,-4 1 121,-2-1 0,-9 0 0,-7 0 0</inkml:trace>
  <inkml:trace contextRef="#ctx0" brushRef="#br5">9639 8034 6078,'9'0'169,"3"0"1,-7 0-35,5 0 1,-5 0 2,7 0 1,-6 0 9,3 0 0,-3 0-53,5 0 1,-5 0 0,3 0-89,4 0 1,1 0 0,3 0 14,-2 0 1,2 0 0,-2 0-61,2 0 0,-2 0 0,2 0-127,-2 0 1,2 0-159,-2 0 0,2 0-304,-2 0 627,2 8 0,-1 0 0,1 9 0</inkml:trace>
  <inkml:trace contextRef="#ctx0" brushRef="#br5">9830 8227 7430,'-8'0'-9,"1"2"0,8 1 31,5 3 0,2-1 0,9-5-37,-2 0 0,3 0 0,2 0 0,1 0-211,-1 0 1,-3 0 0,0 0-132,-1 0 1,1 0 356,-2 0 0,2 0 0,-2 0 0</inkml:trace>
  <inkml:trace contextRef="#ctx0" brushRef="#br5">12365 7858 7569,'8'-7'-287,"-1"5"-273,-7-5 500,0 7 0,-6 2 0,-1 3 0,-1 6 110,-4 3 1,-1-3-1,1-1 1,3 5 50,2 4 1,-4-1-1,4 5 1,0-1-66,0-1 0,-4 6 0,5-6 0,3 1 5,0 1 1,3-5 0,0 3 0,0-3-139,0-2 1,6 0 0,1-2 0,3-1 49,1-3 0,5-6 0,-1 1 1,2-3-1,-2-2 1,2 0-1,0 0 1,2 0 42,4 0 1,-3-5 0,-3-3 7,-1 0 1,-5-1 0,-3-4 0,-1 2 24,-3-1 0,-2 3 0,-2-2 0,-2 0-34,-3 3 1,0 1 0,-4 5 0,-4-2-46,-1-1 0,-3 0 0,2 5 15,-2 0 1,2 5 0,-2 0-1,4 1-38,1 1 1,4 0 72,2 4 0,5 3 0,-6-5 0</inkml:trace>
  <inkml:trace contextRef="#ctx0" brushRef="#br5">12734 7986 7343,'8'-7'-960,"0"0"779,-2-4 258,-4 4 1,3 7 288,-10 0-197,3 0 0,-4 0-141,12 0 0,-2 0 0,7 0 1,0 0 14,5 0 0,-7 0 1,3 0-1,1 0-96,0 0 0,-2 0 1,-1 0 37,3 0 0,2 0 0,0 0 0,2 0 3,-1 0 0,-3 2 1,0 2-1,-2 1 9,2-1 0,1-3 1,1 1 1,2 3 1,-6-3 0,-2 5-6,-3 0 0,0-3 0,-6 7 0,0 1 26,0 2 1,0 2 0,0 1 45,0-1 0,-7-4 0,-3 2 0,1 4 1,-1 0 34,3 0 0,-3 3 1,3 0-1,0-1-12,-2-2 1,0 3-1,3 1 1,2-3-88,3-1 0,-5-2 0,0 0-382,4 0 0,-5 0 380,1 0 0,-6 7 0,3 2 0</inkml:trace>
  <inkml:trace contextRef="#ctx0" brushRef="#br5">10728 8018 7263,'-10'0'-1208,"-1"0"1270,-2 0 1,6-1-18,2-5 0,4 3-9,1-8 1,0 0-1,1-3-5,4 3 1,4 2-1,8 6 1,-2-2 51,2 1 0,-2 2 0,2 2 1,-2 0-45,2 0 1,-2 0-1,2 0 1,-2 0-67,2 0 0,-2 0 0,3 2 0,-4 3-32,-5 6 1,4-2-1,-5 2 1,-1 1-65,0 2 0,-1 2 1,-6 0 145,0 0 0,-6 1 0,-1-1 0,-3-2 38,-2-3 1,-2 3-1,-1-4 1,-3 3 2,3-2 1,-2 3 0,2-5-5,-2 0 0,2 3 0,1-5 14,3 2 178,4-5-147,7 3 1,1-7 0,4-2 0,2-1 48,1-3 1,3-1 0,4 3-115,2-1 1,-2 0 0,2 3 0,-2-2-195,3-1 0,-3 0 0,2 5 0,-2 0-75,2 0 1,-2 0 0,2 0 0,-2 0-188,2 0 0,-2-2 416,2-3 0,-2 3 0,1-5 0</inkml:trace>
  <inkml:trace contextRef="#ctx0" brushRef="#br5">11242 7906 7560,'15'-7'60,"1"3"1,-5-4-1,0 0 1,1 5-19,2 1 1,-2 0-1,-1-1 1,0-3 8,5 3 0,-1 1 1,2 2-1,-2 0-35,2 0 0,-2 0 1,4 0-1,0 0-120,2 0 0,1 0 0,-8 2-1,-4 3 0,2-1 0,-5 5 1,2 0-2,-2-1 0,-3 3 0,-4 5 58,0 0 0,-2-5 1,0 0-1,-5-1 33,-3-1 0,2 5 0,-5-3 0,2 2 31,-2-3 0,5 3 0,-2-6 0,1 0-19,1 0 1,4 0 22,-1-1-27,3-5 0,9 7 1,5-8 6,1 0 0,4 0 1,-2 1-8,2 5 1,-3-3 0,-1 6 0,-5 0-16,-1 0 0,4-4 0,-3 6 8,-1 1 0,-2 3 0,2-1 0,-2-2 4,1-1 1,-2-6 0,-6 4 44,-3-1 1,2-1-1,-8-4 1,-2 3 29,0-3 0,1-1 1,3-2-1,-4 0-60,-1 0 1,-3 0 0,2 0-78,-2 0 1,6 0 0,1 0-48,-2 0 0,5-2-186,2-3 0,3 1 305,2-6 0,7-1 0,1-5 0</inkml:trace>
  <inkml:trace contextRef="#ctx0" brushRef="#br5">11900 8067 7740,'14'-8'0,"-2"-1"0,-4-1 0,2 1-434,-1 2-131,-5 1 1,3 14 382,-7 2 1,-3-3 181,-1-1 0,1 3 0,-4 0 0</inkml:trace>
  <inkml:trace contextRef="#ctx0" brushRef="#br5">8051 7858 7475,'-10'-7'-433,"3"5"497,7-5 1,2 7 0,3 0-96,6 0 1,-2 0-1,2 0 62,1 0 0,0 0 1,3 0-1,6 0-9,2 0 1,2 0 0,-9 0-1,4 0-8,2 0 0,-1 0 1,-5 0-1,0 0-8,0 0 1,0 0-1,0 0-38,0 0 1,-4 0-1,-3-2-147,4-3 370,-6 3 59,0-5-193,-7 7 1,0 2-3,0 3 1,0 4 0,0 7-58,0 0 0,0 0 0,-2 0 1,0 0-30,-4 0 0,1 0 0,5 0 0,0 0-84,0 0 1,-6-5 0,0 0-39,4 1 0,-5 2-477,1 3 630,-6-1 0,9-8 0,-4 0 0</inkml:trace>
  <inkml:trace contextRef="#ctx0" brushRef="#br5">8548 7810 7499,'10'-16'0,"0"0"0,-2 2 0,1 1-482,3 2 560,-5 8-9,9-4 1,-14 9 0,8 3-7,-3 6 0,-1 3 1,-6 2-62,0 0 1,0 5 0,0 1 0,0-3-164,0-1 1,0-2-1,0 2 1,0 2-83,0 1 0,0 0 1,0-5 242,0 0 0,0 0 0,0 0 0</inkml:trace>
  <inkml:trace contextRef="#ctx0" brushRef="#br5">9013 7906 7599,'8'7'-77,"-2"2"116,-12 7 1,-2 0-1,-9 0 1,2 2-66,-2 4 1,-1-3 0,-3 8 0,-4 1 43,0 3 1,-7 0 0,3 2-1,-8-1-35,3 0 1,0 0 0,2 0 0,1 0 15,5 0 0,-6-2 1,7-1-1,-1-2-162,-1 1 1,8-5 0,-2 1 0,3-3-243,1 0 0,2-1 405,-2-9 0,2 3 0,-2-5 0</inkml:trace>
  <inkml:trace contextRef="#ctx0" brushRef="#br5">8677 8467 7466,'15'-7'0,"2"-2"0,-3-1 0,-2 1 0,-2 0 0,3 0 0,-4 5 0,1-1 0,3 3 0,-1 0 5,0-3 0,7 3 0,-4-3-65,3 3 1,-5 2 0,-2 0 28,2 0 1,-5 0 0,1 2 28,-2 3 0,-2-1-11,-5 7 0,0-1 0,-2 6-48,-3 0 0,-3 0 34,-9 0 1,2-1 20,-2-5 1,8-1 34,4-3 0,4-5 0,7 7 0,6-8 2,2 0 0,6 0 1,2 0-1,-3 0-11,-1 0 1,-1 0 0,-2 1 0,2 3-14,-2 1 0,2 2 0,-2-1-1,2 4 1,-9-1 0,0 0-1,-3 0-11,1 0 1,0 2-1,-9 5-1,-3 0 1,3 0-1,-8-2 1,1-1 39,1-3 0,-6-4 1,5 2-1,-5 0 58,0-5 1,-7 4-1,1-1 1,1-3-35,2-1 1,3-2 0,-2 0 0,2 0-41,-2 0 0,-4 0 0,0-2-241,2-3 0,0 1 1,6-6-132,1-3 0,5 4 354,7-1 0,0-8 0,0-7 0</inkml:trace>
  <inkml:trace contextRef="#ctx0" brushRef="#br6">5100 8179 5888,'0'-9'263,"0"2"1,0 5-65,0-3-181,0 3 0,2-6 3,3 8 5,-3 0 0,10-1 1,-7-4 0,8 3 34,-1-4 1,-4 5 0,2 1-44,3 0 0,2 0 1,0 0-1,2 0-24,-2 0 1,2-6-1,-2 1 1,-1 0 13,-3-2 0,3 5 0,-3-5 11,3-1 1,2 5 0,0-6 0,0 2 1,-5 2 0,0 3-24,2-4 0,0 5 1,4-5-1,0 4 6,5 2 1,-4 0 0,4 0 0,-5 0-28,-1 0 1,5 0 0,1 0 0,-3 0 18,-1 0 1,-1 0-1,-2 0 51,2 0 0,-2 6 1,2-1-32,-2-1 0,2-1 1,-2 1-1,1 1-12,0-1 1,0-1 0,0 1 0,0 1-9,0-1 0,-1-1 0,-3 1 0,-3 3-10,-1 2 0,5-4 7,-4 6 0,0-1 1,0 7 3,-2-1 0,5 0 0,-8 0 0,2 0-2,1 0 0,-5 0 0,5 0 0,-1 0-16,-2 0 1,5 0-1,-7 0 1,5 0 7,3 0 1,-6 0-1,5 0 16,-2 0 1,-1 6 0,-6-1 0,0-1-2,0-3 1,6 0 0,-1-1 0,-2 0 0,-1 0 1,-2 1 0,0 3 0,0 1-5,0-1 0,0 3 0,0-1 0,-2-3-3,-3-1 0,3 3 0,-3 1 0,3-3 5,2-1 0,0 4 0,0-1 1,0-1 4,0-3 0,0-1 0,0 0 1,0 0 2,0 0 1,0 1 0,0-1 0,0 0-1,0 0 0,0 0 0,0 0 0,0 0-7,0 0 0,0 5 1,0 2-1,0 0-14,0 1 1,0-1-1,0-4 1,0 3 8,0-3 1,0-1 0,0 0 10,0 3 0,0 4 18,0 7 0,0-7 0,0-3 0,0-4-16,0-2 1,0 1-1,0 3-8,0 1 0,0 3 1,2-5-1,2 4 0,1 2 2,-2 4 1,4-4 0,-1 0-1,0 0-1,0 0 0,-4-1 0,5 3 0,-2-4-4,1 1 0,0-7 0,-5 5 0,2-4 1,3-2 1,1 0 0,-4 0-2,3 0 1,1-6 0,-4 1 0,3 2 0,-1-5 1,-5 3-1,2 0-7,3-2 1,-2 5 0,1-3 0,-1 3-9,-3 2 0,0 0 0,0 0 0,-3 2 1,-1 3 1,1-3 0,-2 2 0,3-1 10,2-3 0,-5 0 0,-1 0 0,3 0 1,2 0 1,1 0-1,0 0 1,0 1-10,0-1 0,0 0 1,0 0-1,-3 0 9,-1 0 0,1 0 1,-2 0-1,3 0 7,2 0 1,-5 2 0,-1 1 0,3 3-3,2-3 0,-2 1 0,0-1 1,-3 5 3,4 1 0,-1-4 0,1 6 0,-1-1 0,-3-1 1,2 0 0,4-5-1,0 1 4,0-1 0,-6 2 0,0 2 0,1-1 5,-2 0 0,5 1 0,-3-5 0,3 3-3,2-3 0,-6 4 0,1 1 1,0-1-3,-2 0 0,4 4 1,-7-4-1,1 0-7,0 0 0,5 4 0,-6-6 0,1-1-17,0-2 1,5 3-1,-8 0 1,2-1 31,1-2 0,-5-8 1,3 1 146,-4 2 0,-1-7 0,0 0-25,0-4 1,0-2 0,0 0-62,0 0 1,0 0 0,0 0-1,1 0-46,-2 0 0,2-5 1,-2-3-1,-1-1-64,-3-3 1,3 3 0,-4-2 0,-2 1-101,-3 1 1,2-4 0,0 6 0,0-2 70,0-3 1,1 3 0,-5-2 0,2 1-286,-1 1 0,3-4 1,-2 6 344,-2-2 0,0-2 0,-3-5 0</inkml:trace>
  <inkml:trace contextRef="#ctx0" brushRef="#br6">5789 9911 7569,'0'-9'-1136,"0"0"1095,0 3 0,2 5 0,4-5-11,4 5 0,0 1 0,0 0 102,2 0 0,2 0 0,2 0-37,0 0 1,0 0 0,1 0 0,-1 0-13,0 0 1,1 0-1,3 0 1,4 0-3,1 0 0,-5 0 1,7-2-1,3-2-10,-1-1 0,3-1 1,-2 5-1,-1-3 54,-2-1 0,-1-6 1,6 6-1,0-1 27,1-1 1,-1 6-1,0-7 1,0 3-30,0 0 1,0-1 0,0 6-1,0 0-60,0 0 0,0-5 0,0 0 1,0 1-30,0 2 1,-5 2 0,0 0-1,0 0 36,-2 0 0,4 0 1,-9 0-1,0 0 55,-2 0 0,-2-1 1,0-3-39,0-1 1,-5-1 0,0 6-17,2 0 1,1 0 0,1 0-1,2 0-29,-2 0 0,2 0 0,-2 0 33,2 0 0,-2 0 0,0-2 0,-3-1 87,-1-2 0,-5-1-63,4 6 0,-5 0-144,6 0 1,-5 0-85,4 0 1,-5 0 112,6 0 98,-8 7 0,13 2 0,-8 7 0</inkml:trace>
  <inkml:trace contextRef="#ctx0" brushRef="#br6">7216 9590 7120,'9'0'-283,"0"0"1,-5 2 198,2 3 0,4-1 0,-3 6 98,2 3 0,-3-4 0,2 1 0,1 1 55,1-2 1,-5 3-1,3-4-9,-1 0 1,6 1-1,-4 4-7,0-2 1,4-7 0,-6 8-53,1 0 1,-3-3 4,7 2 0,-8-6 87,7 6 1,-6-6-61,0 6 1,-4-6 0,-2 4 187,-4-2 1,-5 6-180,-6-3 1,0 4-65,0 3 1,0-1-1,0-2-28,0-4 1,0 5-1,1-5 1,-3 5-57,2 1 0,-7 0 0,-3 2 0,-5 1 106,-1 3 0,-7 6 0,-1-3 0</inkml:trace>
  <inkml:trace contextRef="#ctx0" brushRef="#br6">8146 9494 7323,'0'-16'-381,"0"7"1,0 0 609,0 3 34,0 5-149,0-6 1,3 7-68,3 0 0,-4 0 0,9 0 0,2 0-36,1 0 0,-3 0 0,-1 0 1,2 0-57,4 0 1,-1 0 0,1 0 0,0 0 36,0 0 1,0-2 0,0-2-10,0-1 1,0 0-1,1 5-14,-2 0 0,-4 0-40,0 0 29,-1 0 105,7 0 0,-7 0 44,0 0-83,-5 0 1,3 1-14,-2 5 0,-5 3-2,5 7 0,-5 0 0,-1 0 41,0 0 1,0 0-1,0 0-24,0 0 0,-5-1 0,-2 2-15,-2-1 0,5-5 0,-3-1-136,0 3 0,6 1 0,-5 2-226,5 0 1,1-5 350,0-1 0,7 1 0,1 5 0</inkml:trace>
  <inkml:trace contextRef="#ctx0" brushRef="#br6">8709 9381 7402,'0'-8'12,"7"0"1,2 8-61,6 0 1,-5 0-1,2 0 1,1 0 138,0 0 1,-1 0-1,-3 0-75,4 0 1,1 0 0,3 0-50,-2 0 1,-1 8 0,-1 0-53,-3 1 0,-5 6 0,-1-5 22,-1 5 1,-3-5 0,0 1 49,0 1 1,-3 3 0,-1 1 16,-8 0 0,-1-6 32,-4 1 93,2-7-91,5 10 0,6-12-17,8 3 0,0-9 1,7-1-1,2 2 8,1 1 0,1 2 0,2 0-15,-2 0 1,-4 0-1,1 0-44,-1 0 1,-1 2-1,-2 3 32,-1 6 1,-2-3-1,-5 3-55,0 2 1,0-4-1,0 1 63,0 3 0,-7-4 1,-4 0-1,-3-1 74,-1 1 1,-2-5 0,-1 3 0,-1-2-92,-3 1 1,-4 1-1,2-4 1,2 3-77,-2-3 1,3 4-1,3-1-115,-3-3 0,3 1-210,-3 1 408,3-3 0,10 5 0,1-7 0</inkml:trace>
  <inkml:trace contextRef="#ctx0" brushRef="#br6">9301 9381 7385,'17'0'-857,"-9"-7"1271,-1 6-316,-7-7 1,-7 16-1,-1 2-23,-2 4 1,-4 2-1,6 1 1,-4-1-56,3 0 1,-1 1 0,-3 3-1,3 3-7,-2 2 0,-3 1 1,-1 7-1,1-3 7,-2-3 1,2 3 0,-3-5 0,-2 2 8,-2 0 1,0-6-1,7 4 1,-2-2-87,2-3 0,-2-2 0,3-2 1,2 0-201,1 0 0,7 0 0,-6 0-458,3 0 715,1-7 0,6 5 0,0-5 0</inkml:trace>
  <inkml:trace contextRef="#ctx0" brushRef="#br6">9205 9814 7716,'15'-7'0,"-3"-3"0,-2-5 0,3 1-12,1 3 0,-3 4-11,0 7 0,-5 0 0,3 0 0,4 0-82,1 0 0,-3 0 0,0 0 146,2 0 0,1 0 0,-1 2 1,0 2-69,-1 1 0,-8 2 0,6-2 6,-3 6 0,-2-2 0,-5 2-40,0 1 1,0 2 0,-1 1-1,-3-3 45,-2-1 1,-7-6-1,2 5 1,-3 2 62,-1-4 0,-2 1 99,2-3-168,-2-5 9,8 7 1,9-8 0,12 0 18,2 0 1,1 0 0,2 0 0,-2 0-10,2 0 1,-2 1 0,2 3 11,-2 1 1,-3 6 0,-4-5 0,-1 4 0,0-1 1,-3 3-1,2-1-50,-3 2 1,-1 1 0,-4 1 25,-4 2 1,5-6 0,-7-2 0,1-1 30,-3 1 1,-3-3-1,-1 3-4,-1-2 0,-4 3 1,-7-4-1,5-3 25,3-1 1,-3-2-1,-2 0 1,4 0-28,1 0 1,2 0-1,0 0 1,0 0-95,0 0 1,6 0 0,-2-2-36,0-3 0,4-4 0,-2-7 0,3 0 23,4 0 95,2 0 0,1-1 0,0 2 0</inkml:trace>
  <inkml:trace contextRef="#ctx0" brushRef="#br6">10023 9365 6429,'8'0'324,"8"0"-234,-7 0 0,1 0 0,0 0-26,3 0 1,-4 0 0,1 0-57,3 0 1,2 0-16,0 0 0,1 0 1,1 0 17,-2 0 1,-4 0-20,0 0 1,-1 6-125,7-1 1,-9 2-1,-1-3-234,0 1 0,-4 2 366,2-1 0,-3 2 0,-2 9 0</inkml:trace>
  <inkml:trace contextRef="#ctx0" brushRef="#br6">10119 9542 7569,'-15'0'-383,"5"0"1,3 2 303,7 3 158,0-3 1,2 7 20,3-4 1,5-3-1,5 3-46,2-4 0,-7-1 1,1 0-1,2 0-3,1 0 1,1 0 0,2 0-14,-2 0 1,2 0-1,-2 0-110,2 0 1,-2 0 0,2 0 0,-2 0 59,2 0 1,-7 0 0,1 0-79,1 0 0,2 0-113,3 0 1,-2 3-353,-5 2 555,-3-3 0,-7 12 0,0-5 0</inkml:trace>
  <inkml:trace contextRef="#ctx0" brushRef="#br6">11034 9446 7112,'-17'0'-219,"2"0"0,4-6 0,2-1 332,1-2 0,1 4 1,4-6 70,-2-1 0,-1 3-202,6-2 1,7 2 0,4-2 23,3 6 0,-3 3 1,-1 2-1,3 0-26,2 0 0,0 0 0,2 0-30,-2 0 1,1 0-1,1 2 5,-2 3 1,-5-1 0,-3 7 0,-2 1 7,1 2 0,-2 2 0,-4 1 0,0-1 29,0 0 1,0 0 0,0 0 0,-2 0 2,-3 0 1,2 0-1,-8 0 1,0-1 3,2 2 1,-4-6 0,1-1-1,-2 1 49,-1-2 0,4 0 0,-1-6 57,0 3-34,-2 6 21,6-10 1,3 5-37,10-7 1,-3 0-1,10 0-14,1 0 1,0 0 0,4 0-1,-2 0-19,1 0 1,6-5 0,-1-1 0,0 3-23,3 1 1,-6 2-1,3 0 1,-3 0-73,-3 0 0,8 0 0,-2 0-890,-2 0 961,-1 0 0,-2 7 0,1 2 0</inkml:trace>
  <inkml:trace contextRef="#ctx0" brushRef="#br6">11531 9413 6730,'7'9'76,"-5"6"0,4-5-58,1 5 0,-5 1 0,3 0 0,0 0-21,0 0 1,-2-6 0,7 1 0,-2 2 25,0 0 0,-2-1 0,5-4-24,2 0 0,1-1 0,1-4 0,2 3-43,-2-3 0,2-1 0,-2-2 10,2 0 1,-2-2 0,2-1 10,-2-3 0,-3-6 0,-1 1 11,0-4 0,-3 0 0,-3-1 10,-2 0 1,2 5 169,-1 0-154,2 1 0,-6 3 0,0 7 4,0 8 1,0 7-1,0 1 1,0 0 8,0 0 1,0-1 0,0 2 0,0-1-71,0 0 1,0 5 0,0 1 0,0-3-140,0-1 0,1-2 182,5 0 0,4 7 0,5 2 0</inkml:trace>
  <inkml:trace contextRef="#ctx0" brushRef="#br6">12155 9638 7569,'0'-16'-176,"0"5"-861,0 1 563,0 6 474,0-3 0,7 14 0,3 2 0</inkml:trace>
  <inkml:trace contextRef="#ctx0" brushRef="#br6">12444 9510 7569,'9'0'-6,"6"0"56,-5 0 0,0 0 0,-1 0-44,4 0 0,1 0 0,3 0 0,-2 0-128,2 0 0,-2 0 0,2 0 0,-2 0 123,2 0 1,-3 1-1,-1 3 1,-2 1-65,1-1 1,-3 3-1,-1 0 1,-1 2 0,-1-4 1,-6 6 28,0 2 0,0-4 1,-1-1-1,-4 1 4,1 0 1,-9-3 0,2 4 40,-3 3 0,-3-4 1,2-1 52,-2 0 1,8 2 18,-3-4-73,8-1 1,0-5 0,8 0 10,7 0 0,3 0 0,3 0 0,-2 0 10,2 0 1,-2 0-1,2 0 1,-1 0-8,1 0 1,-2 5-1,2 1 11,-2-3 0,2 6-40,-2 2 0,-5 3 0,-6 2 14,-1 0 0,-3-5 0,0 0-38,0 0 1,-3 2 0,0 0-1,-4-4 34,-3-2 1,1 4 0,-8-4 0,2 0 59,-2 0 1,2-1 0,-2-6-1,1 0-54,-1 0 0,2 0 0,-2 1 0,1 2-41,-7 3 0,5 0 1,-3-6-1,3 0-62,3 0 1,3 0-1,3 0-239,-4 0 0,1-2-193,0-4 523,6-2 0,6-9 0,0 1 0</inkml:trace>
  <inkml:trace contextRef="#ctx0" brushRef="#br6">12958 9494 6897,'10'-6'-87,"1"1"1,2 1 137,1 3 1,1 1-1,2 0 1,-2 0 1,2 0 0,-2 0 0,3 0 0,2 0 7,1 0 0,2 0 0,-8 0 0,2 0-31,-2 0 1,0 1 0,-4 3 0,-1 3-49,-3 2 0,4-4 0,-7 6-55,1 2 0,-4 1 0,-1 2 12,0-1 0,0 2 0,-1-1 20,-5 0 0,-2 0 0,-9-2 17,2-3 0,4 1 0,2-4 4,2 0 35,-6-4-5,11 10 1,2-12-1,11 3 1,3-3-8,3-2 1,-2 0-1,2 2 38,-2 3 0,2-3 1,-2 5-1,2-1-39,-2-1 1,-3 2 0,-3-2-3,4 6 1,-1 3-1,1 2-3,-2 0 0,-8 0 1,2 0 2,-2 0 1,-3-5 0,0-1 0,-3 2 37,-2-4 1,2 5-1,-8-6 116,-2 2 0,0-4 0,-3 4-37,-1-2 1,2-1-1,-2-6 1,2 0-56,-2 0 0,2 0 0,-2 0 0,2 0-57,-2 0 0,2 0 1,-2 0-218,2 0 0,-3 0 0,3 0-699,-2 0 912,9 0 0,-6-7 0,4-2 0</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25"/>
    </inkml:context>
    <inkml:brush xml:id="br0">
      <inkml:brushProperty name="width" value="0.08571" units="cm"/>
      <inkml:brushProperty name="height" value="0.08571" units="cm"/>
      <inkml:brushProperty name="color" value="#CC0066"/>
    </inkml:brush>
  </inkml:definitions>
  <inkml:trace contextRef="#ctx0" brushRef="#br0">1 80 7569,'16'-7'-416,"0"0"-60,0-2 0,0-1 321,0 4 1,0 3 154,0-8 0,1 0 0,-2-5 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26"/>
    </inkml:context>
    <inkml:brush xml:id="br0">
      <inkml:brushProperty name="width" value="0.08571" units="cm"/>
      <inkml:brushProperty name="height" value="0.08571" units="cm"/>
      <inkml:brushProperty name="color" value="#F6630D"/>
    </inkml:brush>
  </inkml:definitions>
  <inkml:trace contextRef="#ctx0" brushRef="#br0">0 193 5916,'7'-9'282,"-5"2"-233,5 7 0,-7-2 0,2-2 11,3-1-61,-3 0 0,5 3 0,-5-2 0,3-1 12,6 1 0,-2-3-16,2 2 1,-1-6 0,4 4 15,-3-2 0,-2 6 1,-5-5 4,1 1 0,7 4-17,-1-8 1,-2 6-1,2-4 6,1 2 1,2-4 0,3 6-24,-1 1 1,0-3 14,0 2 1,0-1 0,0 4 9,0-3 1,0 3 0,0-3 0,0 3-5,0 2 1,0 0 0,0 0 0,0 0 3,0 0 1,0 0 0,2 0 0,1 0 3,3 0 0,-1 0 0,-5 0 0,0 0-10,0 0 0,6 0 1,-1 0-1,-1 0 0,-2 0 0,-2 0 1,0 0-1,0 0 2,0 0 0,0 0 0,0 0 0,0 0-9,0 0 0,0 0 0,0 0 0,0 2 5,0 3 0,0-1 0,0 5 0,0-2 1,-5-2-1,-2-3 1,0 2 9,-1 1 0,-2 2 0,4-3-5,3 1 1,-4 6 0,0-4 0,-1 0-2,2 0 0,-5 4 0,6-4-21,1 2 0,2 1 1,2 5 13,0-5 1,-5 3 0,0-6 0,1 2 0,1 2 1,-2 3-1,-1-2 12,-3-1 0,4-6 0,-4 4 0,0 0-1,0 0 0,4-4 1,-4 6-5,2 2 1,-4-4-1,4 1-4,-2 3 0,1-4 1,-5 1-2,2 3 0,3-1 1,-5 1-1,2-3-1,-1 3 0,-2 1 0,-2 2 1,0 0 1,0 0 0,0 0-1,0 0 1,0 0 0,0 0 0,0 0 0,0 0 0,0 0 0,0 0 0,5 1 0,1-1 0,-3 0 0,-1 0 0,-2 0 0,0 0 0,0 0 0,0 0 0,0 0 0,0 0 0,0 0 0,0 0 0,0 5 0,0 1 0,0-3 0,0-1 0,0 3 0,0 1 0,0-3 0,0-1 1,0 4 0,-2-1 0,-1-1 1,-3-3 1,-1 5 0,3-1 0,-3-1 11,-2-2 1,6 3 0,-2 0 0,1-1-12,-1-2 0,3-2 0,-3 0 0,3 0-7,2 0 1,0 2 0,0 1-1,0 3 3,0-3 0,0 1 1,0 0-1,0 1-1,0-1 1,0-1 0,0 1 0,0 1 2,0-1 0,-6-2 0,1-2 0,0 0 9,5 0 0,0 0 0,0 0 1,0 0-8,0 0 1,0 0-1,0 0 1,0 0-4,0 0 0,0 5 0,0 1 0,0-1 3,0 2 0,0-5 0,0 3 0,0-3-5,0-2 0,0 2 0,0 2 0,0 1-2,0-1 1,0-3-1,0-1 1,0 2 3,0 4 0,0-4 0,0 3 0,0-3-2,0-2 1,0 0-1,0 0 1,0 0-4,0 0 1,0 0 0,0 0 0,0 0 2,0 0 1,-6 0 0,1 0 0,0 0 1,-2 0 0,5 0 0,-5 0 0,1 0 0,1 0 0,0 0 1,3 0-1,-2 0 3,-1 0 0,0 0 0,3 1 0,-3-1-3,1 0 1,-1 5 0,5 0 0,0-1-4,0-2 0,0-2 0,0 0 0,0 0-2,0 0 0,0-5 0,0-1 0,0 3 2,0 1 0,0-3 0,0-1 12,0 3 1,0-4-1,0 1 1,5 1 23,-1 5 0,3-5-29,-7 0 0,0-1-21,0 6 0,0-5 1,0 0 18,0 1 1,-2-3-2,-4 2 1,3-2-1,-8 1 28,-1-4 1,3-5-1,-2-1 12,-1 0 0,-3 0 0,-1 0-25,0 0 1,0 0 0,0 0-1,0 0 4,0 0 0,-1 0 0,2 0 0,1-1-41,3-5 1,-3 5 0,3-5 10,-3 4 1,0 1 0,1-3 2,3-1 1,4-1 4,-4 6 1,4 0 5,-5 0 0,5 0-53,-4 0 0,7 2-21,-2 4 0,3-3 47,2 8 23,0-8-14,0 12 0,0-12 146,0 8 1,-2-8-58,-3 3 1,1-4-11,-7-2-163,8 0 87,-4 0 0,8 0-37,5 0 18,-4 0 1,6 0 126,-2 0 30,-4 0-111,5 0 0,-7-2-187,0-4 1,2 5 141,3-5 1,-2 5 28,7 1 0,-5 0 0,2 0 0</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27"/>
    </inkml:context>
    <inkml:brush xml:id="br0">
      <inkml:brushProperty name="width" value="0.08571" units="cm"/>
      <inkml:brushProperty name="height" value="0.08571" units="cm"/>
      <inkml:brushProperty name="color" value="#F6630D"/>
    </inkml:brush>
  </inkml:definitions>
  <inkml:trace contextRef="#ctx0" brushRef="#br0">449 16 7569,'-8'-7'-1012,"0"5"1072,8-5 1,2 7-115,4 0 1,1 2 0,3 3 56,-4 6 0,1 3 1,-2 2-1,-1 0-1,-3 0 1,-1 6 0,0-1 0,0 0 7,0 3 0,0-5 0,0 6 0,0-3 11,0-2 1,0 4 0,0-3-1,0-2-10,0 0 1,0-1 0,0 1 0,0 2 5,0-2 1,0 0-1,2-3 1,2 0 2,1-1 0,1 2 0,-6-2 0,0 2 8,0-2 0,0 2 1,-2-3 20,-4-3 0,3 2 1,-6-6-1,0 0 8,0 0 1,-2 4-1,-5-7 1,0 0 7,0-2 0,0-2 1,0 0-1,0 0-44,0 0 1,-5 0 0,-1 0 0,1 0-12,-2 0 0,5 0 0,-5 0 0,2 0-71,-1 0 1,1 0 0,5 0 0,0 0-169,0 0 0,0-2 0,0-2 0,0-3 229,0-1 0,-1-11 0,1-6 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28"/>
    </inkml:context>
    <inkml:brush xml:id="br0">
      <inkml:brushProperty name="width" value="0.08571" units="cm"/>
      <inkml:brushProperty name="height" value="0.08571" units="cm"/>
      <inkml:brushProperty name="color" value="#F6630D"/>
    </inkml:brush>
  </inkml:definitions>
  <inkml:trace contextRef="#ctx0" brushRef="#br0">0 79 6152,'16'0'-4,"0"0"0,0 0 1,0 0 17,0 0 1,2 0 0,2 0 0,3 0-8,2 0 1,-4 0-1,6 0 1,1 0-12,3 0 1,1 0 0,0 0 0,2 0 6,3 0 1,2-4 0,4-1-1,-4 0-15,0 4 1,-3 0 0,5-3-1,-2-2 42,-3 3 0,-2 0 0,-2-1 1,-2-1-7,-3 1 1,1-3 0,-4 2 0,-1 1-13,0 2 0,-2 2 0,-3-2 1,2-1 4,1-2 0,0-1 0,-5 6 0,0 0-7,0 0 1,1 0-1,-1 0-19,0 0 0,0 0 1,0 0-38,0 0 0,0 0-226,0 0 175,0 0 97,-7 0 0,-2 0 0,-7 0 0</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29"/>
    </inkml:context>
    <inkml:brush xml:id="br0">
      <inkml:brushProperty name="width" value="0.08571" units="cm"/>
      <inkml:brushProperty name="height" value="0.08571" units="cm"/>
      <inkml:brushProperty name="color" value="#F6630D"/>
    </inkml:brush>
  </inkml:definitions>
  <inkml:trace contextRef="#ctx0" brushRef="#br0">0 33 7448,'9'-7'-915,"0"5"902,-3-4 0,-3 5 37,8 1 0,-6 0 3,6 0 1,0-2 0,5-2-12,0-1 0,0 0 1,0 5-1,0 0 8,0 0 0,0 0 0,0 0-72,0 0 0,0 0 0,0 0 16,0 0 0,-4 0 32,-3 0 0,3 7 0,3 2 0</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30"/>
    </inkml:context>
    <inkml:brush xml:id="br0">
      <inkml:brushProperty name="width" value="0.08571" units="cm"/>
      <inkml:brushProperty name="height" value="0.08571" units="cm"/>
      <inkml:brushProperty name="color" value="#F6630D"/>
    </inkml:brush>
  </inkml:definitions>
  <inkml:trace contextRef="#ctx0" brushRef="#br0">0 0 6986,'16'0'-574,"0"0"675,0 0-163,1 0 1,6 5-1,3 1 1,5-3 61,1-1 0,0 5 0,0 2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1.403"/>
    </inkml:context>
    <inkml:brush xml:id="br0">
      <inkml:brushProperty name="width" value="0.08571" units="cm"/>
      <inkml:brushProperty name="height" value="0.08571" units="cm"/>
      <inkml:brushProperty name="color" value="#008C3A"/>
    </inkml:brush>
  </inkml:definitions>
  <inkml:trace contextRef="#ctx0" brushRef="#br0">0 0 7885,'0'18'138,"0"-7"1,0 1 0,0 2 0,0 1-24,0 3 1,6-1-91,0 0 0,0 1 0,-6-1 0,0 1-67,0-1 1,0 1 0,0-1 11,0 1 0,0-1 1,0 1-67,0-1 1,0 1-303,0-1 0,0 1-91,0-1 1,0-5 488,0-1 0,8 1 0,1 5 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31"/>
    </inkml:context>
    <inkml:brush xml:id="br0">
      <inkml:brushProperty name="width" value="0.08571" units="cm"/>
      <inkml:brushProperty name="height" value="0.08571" units="cm"/>
      <inkml:brushProperty name="color" value="#F6630D"/>
    </inkml:brush>
  </inkml:definitions>
  <inkml:trace contextRef="#ctx0" brushRef="#br0">145 65 6407,'-16'-6'-54,"0"1"0,0 0 1,0 7 163,0 3 0,2-2 0,1 6 1,4 0-59,2 0 1,-3 2-1,4 4-44,3 2 1,1-2 0,2 2-11,0-2 0,2-1 1,3-1-1,6-3-2,3-3 1,2 2 0,2-3-1,1-2-5,4-3 0,3-1 0,-5 0 0,-1 0 7,-2 0 0,3 0 0,0 0 0,-1 0 13,-2 0 1,-7-5 0,0-2-1,-1-1 2,-2-5 1,5 4-1,-8-1 1,2-3-21,-1-1 1,-3-3-1,1 2-16,-1-2 0,-10 2 0,-4-1 1,-3 0-19,-3 0 1,4 1-1,0 5 1,-3 3-53,3 0 1,-11 5-48,4-4 1,-3 5 0,2 2 139,3 5 0,2 10 0,0 9 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32"/>
    </inkml:context>
    <inkml:brush xml:id="br0">
      <inkml:brushProperty name="width" value="0.08571" units="cm"/>
      <inkml:brushProperty name="height" value="0.08571" units="cm"/>
      <inkml:brushProperty name="color" value="#F6630D"/>
    </inkml:brush>
  </inkml:definitions>
  <inkml:trace contextRef="#ctx0" brushRef="#br0">96 33 7569,'9'-7'-540,"-1"5"0,-10-5 481,-4 7 0,3-2 1,-8-2 111,-1-1 1,3 0 0,-2 5-21,-1 0 1,3 5 0,0 2-5,2 2 0,-4 2 0,6 5 0,1 0 12,2 0 1,2-5 0,0-1 0,0 3 12,0 1 0,2 2 1,3-2-1,6-1-12,3-3 1,2-4 0,0 3 0,2-2-32,4-4 1,-5-1 0,7-2 0,-3 0 13,0 0 0,3 0 1,-5 0-1,2 0-36,-1 0 0,3 0 1,-1-2-1,-3-3 41,-1-6 0,-2 2 0,-2-1-14,-3-3 1,-2-1-1,-6-2-62,3 0 0,-8 0 1,-9 2-1,-3 1-113,-2 3 0,-7 7 1,-4-3-1,-3 4-40,-2 2 199,-7 0 0,-2 8 0,-7 0 0</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33"/>
    </inkml:context>
    <inkml:brush xml:id="br0">
      <inkml:brushProperty name="width" value="0.08571" units="cm"/>
      <inkml:brushProperty name="height" value="0.08571" units="cm"/>
      <inkml:brushProperty name="color" value="#F6630D"/>
    </inkml:brush>
  </inkml:definitions>
  <inkml:trace contextRef="#ctx0" brushRef="#br0">159 161 7460,'9'0'-470,"-16"0"0,-4 0 356,-10 0 116,3 0 1,4-2 62,3-3 1,4 1-51,7-7 0,2 6 1,3-4-4,6 2 0,3 2 0,2 5 0,0 0 4,0 0 0,0 0 0,0 0 0,0 0-6,0 0 1,0 0 0,0 1 0,-1 5-21,-5 4 0,3-1 0,-6 2 0,0 1 4,-1 3 0,0-5 1,-6 1-1,0 2-16,0 1 1,-1-3-1,-5-1 1,-4 3 7,-5 1 1,-8-3 0,-2-1-1,-1 1 14,-1-2 0,6 2 0,-6-5 0,0 0 8,2 1 0,2-5 0,7 5 23,0 0 131,0-5-80,7 5 1,4-7 0,10 0-19,6 0 1,5 0-1,3 0 1,3 0-33,-3 0 0,4 0 1,1 0-1,-1 0 8,0 0 0,0 0 0,-3 0 1,1 0-60,-1 0-164,-3 0 1,0 0 0,-2 0-1,2 0 1,-1 0 182,0 0 0,0 7 0,0 2 0</inkml:trace>
  <inkml:trace contextRef="#ctx0" brushRef="#br0">769 32 7464,'7'-9'-585,"-7"1"604,7 2 1,-7 4-185,-7-3 1,5 3 0,-9 2 212,-2 0 1,0 6 0,-2 1-1,3 0 13,1 0 1,-1 4 0,-3-4-1,-2 2-24,2 3 0,1-3 0,2 2 0,0 1-8,0 3 0,3 1 0,1 0 1,-1 0-49,7 0 0,-5 0 0,1 2 0,2 1 2,3 3 0,1-1 0,0-5 5,0 0 0,5-5 1,3-2-1,-1 4 1,6 0 7,2-2 1,1 1 0,-1-6 0,2-3-19,-2-1 0,2-2 0,-2 0 0,2 0-14,-2 0 1,-3 0 0,-1 0 31,1 0 0,1-2 0,-4-3 22,-2-6 0,-1 1 0,0 1-13,-2-4 0,-4 1 0,-4-1 0,-3 4-10,-3 2 0,1 2 1,-10 5-1,0 0-64,-2 0 1,-6 0 0,5 0-1,2 0-85,2 0 0,3 5 0,-1 2 154,0 2 0,0 2 0,0 5 0</inkml:trace>
  <inkml:trace contextRef="#ctx0" brushRef="#br0">1008 353 7427,'0'-16'-1155,"0"4"906,0 3 249,0 5 0,0-1 0,0 10 0,-7-3 0,-1 5 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34"/>
    </inkml:context>
    <inkml:brush xml:id="br0">
      <inkml:brushProperty name="width" value="0.08571" units="cm"/>
      <inkml:brushProperty name="height" value="0.08571" units="cm"/>
      <inkml:brushProperty name="color" value="#F6630D"/>
    </inkml:brush>
  </inkml:definitions>
  <inkml:trace contextRef="#ctx0" brushRef="#br0">14 65 7169,'-9'-11'-195,"4"0"1,5 8 168,5-3 1,-1 4 49,7 2 0,-1 0 1,6 0-12,0 0 0,0 0 1,2 0-1,2 0-9,1 0 0,1 0 0,-6 0 0,0 0-5,0 0 1,5 0-1,0 0-2,-1 0 1,-4-1 48,-5-5-45,3 5-20,-12-7 21,5 8 0,-7 2 108,0 4 0,0 2-101,0 8 0,0 1 0,0-1 1,0 0 57,0 0 0,0-6 0,0 1 1,0 1-47,0 3 1,0 1 0,0 0-80,0 0 1,0 0-117,0 0 1,0 0-16,0 0 0,0-5 0,2-2 189,3-3 0,-3 7 0,5-4 0</inkml:trace>
  <inkml:trace contextRef="#ctx0" brushRef="#br0">816 32 7397,'9'0'-1082,"-2"0"1114,-7 0 1,0-1 23,0-5-69,0 5 0,-2-7 1,-3 8-1,-6-1 10,-3-5 0,-2 4 0,0-3 0,0 3 11,0 2 1,0 0 0,-2 0 0,-2 2 4,-1 3 0,0-1 0,5 5 1,0-2 19,0-3 0,0 5 1,1 1-23,5 5 0,-3 1 0,8 0-12,1 0 0,2-6 0,4-1 1,4 0-7,4 0 1,5 0 0,1 2 21,0-6 0,0 3 0,0 2 0,0-1 0,0-2 3,0-1 1,0-1-1,0 3 1,0 1-13,0 0 0,-2-3 0,-1 2 0,-4 1-50,-2 0 1,3-3 9,-4 4 0,-3-1 0,-11 2 22,-7-7 1,-1 3 0,-7-1-1,2-2 11,-1-2 1,-5-2-1,4 0 1,0 0 0,0 0 0,2 0 1,5 0-1,-1 0 28,1 0 1,2-7 25,3-5 0,4-1 0,7-3-28,0 0 0,7 0 0,4 0 0,3 2-16,2 2 0,5-1 0,3 4 1,1-2-46,3-1 0,-3 8 0,2-5 0,2 2-201,1 3 1,-3-3 235,-1 2 0,1-7 0,5 3 0</inkml:trace>
  <inkml:trace contextRef="#ctx0" brushRef="#br0">1089 16 6588,'16'0'-59,"-7"2"117,-4 4 0,-3 2 0,-4 8 0,-3 1 26,-6-1 0,-2 5 0,-1 0 0,2-1-23,-1-2 1,-5 3-1,8 2 1,-5 0-55,-1 1 0,0 2 0,0-3 0,0 1-17,0-1 1,0-1-1,0-1 1,2 0-134,3-1 0,-3-3 1,5 0-1,0 3-461,4 2 604,-4 0 0,7-6 0,-5 0 0</inkml:trace>
  <inkml:trace contextRef="#ctx0" brushRef="#br0">1185 369 7400,'9'-7'-410,"0"5"398,-4-3 0,-1 0-11,6 1 0,1 2 1,4-4 39,2 5 1,-1 1-1,0 0 2,0 0 0,0 0 0,-2 1 1,-1 3 15,-2 2 0,-7 1 0,8-2 0,-9-2-25,3 9 0,-6-4 0,-6 4 0,-4-2-21,-5-3 1,-3 5 0,-1-3 0,-3 2-32,3-1 1,1-6-1,1 3 1,2-1 29,-2-1 0,7-1 2,0-4 6,6 0 1,-1 0 0,10 0 0,6 0 36,2 0 1,4 0-1,-2 0 1,2 0-13,-1 0 0,0 0 0,0 0 0,0 3-18,0 3 0,0-5 0,0 6-47,0 1 1,0-5-1,-1 7 12,-5 2 1,3-2-1,-8 0 17,-2 3 0,-1-4 1,-2 1-1,-2 2 24,-3-4 1,-4 1-1,-7-6 1,0 4 38,0 3 0,0-7 0,0 3 0,-2-5 1,-3-1 0,3 0 0,-5 0 1,2 0-46,-1 0 1,-4 0 0,2 0 0,-1 0-81,-3 0 1,-1 0 0,3 0 0,3-1-75,-1-5 1,7 3 0,-5-7 0,4 3-362,2 4 511,7-6 0,-5-6 0,5-10 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35"/>
    </inkml:context>
    <inkml:brush xml:id="br0">
      <inkml:brushProperty name="width" value="0.08571" units="cm"/>
      <inkml:brushProperty name="height" value="0.08571" units="cm"/>
      <inkml:brushProperty name="color" value="#F6630D"/>
    </inkml:brush>
    <inkml:brush xml:id="br1">
      <inkml:brushProperty name="width" value="0.17143" units="cm"/>
      <inkml:brushProperty name="height" value="0.17143" units="cm"/>
      <inkml:brushProperty name="color" value="#AB008B"/>
    </inkml:brush>
  </inkml:definitions>
  <inkml:trace contextRef="#ctx0" brushRef="#br0">2198 17 7346,'-15'0'-305,"-2"0"-308,9 0 19,-6 0 676,11 0-58,-4 0 1,6 0-1,-4-2 33,1-3 1,-3 3 63,1-3 0,3 3 121,-9 2-127,10 0-89,-6 0 0,10 5 0,2 2 0,3 0-16,2 0 1,0 6-1,2-2 1,1 1-19,0-1 0,2 3 1,3-3-1,-2 3 11,2 2 0,-1-2 0,-3-1 9,-1-3 0,2 1 0,-3 5 1,3 0 3,2 0 1,-7-5 0,-2 0-3,0 1 0,-6 2 1,5 2-7,-4 0 0,-4 4 1,-4 0-1,-2-3-11,-1 3 0,-10 1 1,2-1-1,-2 1-27,-4-1 1,5-2-1,-3 0 1,3 1-20,1 3 0,2-1 0,-2-5 0,2 0-167,-2 0 0,1 5 216,-1 1 0,2-1 0,-2-5 0</inkml:trace>
  <inkml:trace contextRef="#ctx0" brushRef="#br1">129 434 7202,'9'0'-391,"5"-7"1,-5-2 0</inkml:trace>
  <inkml:trace contextRef="#ctx0" brushRef="#br1">161 418 7569,'0'0'0</inkml:trace>
  <inkml:trace contextRef="#ctx0" brushRef="#br1">1 353 6093,'16'0'91,"0"0"0,0 0-52,0 0 1,-5 0 0,-1 0-16,3 0 1,1 0 4,2 0 1,0 0 0,0 0-80,0 0 0,0 0 1,0 0-1,0 0 40,0 0 0,0 0 0,1 0 0,-1 0 16,0 0 1,0 0 0,0 0 0,0 0 13,0 0 0,0 6 1,0-1-1,0 1-13,0 1 1,2-4 0,1 6 0,3-2-5,-3-3 0,-1 3 0,0-2 1,1 1-19,3 1 1,-1 0 0,-5 4 0,0-4 7,0 0 0,0-4 0,0 6 5,0-2 1,1 6 0,-1-4 0,-2 2 0,-2-3 14,-1 0 1,0 4 0,5-1 0,1 3 0,-4-3 0,0-1 0,-3 1-5,3-2 1,-4 5 0,1-3-10,3 3 1,-4 2 0,-1 0 0,1 0-1,0 0 0,-5 0 0,1 0 0,-3 0-1,-2 0 1,2 6 0,1-1 0,3 1 15,-2 1 0,-3-4 0,-1 6 0,0 0-6,0 0 1,2 2 0,2 3 0,2-1-3,-4-3 1,0 1 0,-2 5-1,0 0 3,0 0 0,0-5 0,0 0 0,3 1-9,2 3 1,-4-1 0,5-2-1,-5-1-1,-1 2 0,2 1 1,2 0-1,3-1 0,1-3 1,-4 1 0,3 3 0,-1-1-2,0-2 0,1-1 1,-4 6-1,2 1 1,-1-1 1,-3 0 0,-1 0 0,2-2-3,3-3 0,-3 3 0,3-3 1,-3 3 0,-2 2 0,0-2 1,0-1-1,0-2 0,0 1 1,-4-3 0,-1 0 0,-2 0 0,1-1 0,3-3 0,-4 2 0,3-2 0,-2 0 0,0 1 0,6-4 0,0 1-2,0 3 1,0-1-1,0-5 1,0 0-5,0 0 1,0 0 0,0 2 0,0 2 3,0 0 0,0 2 1,0-6-1,0 2 1,0 4 1,0-5 0,0 5 0,0-4-2,0-2 1,2 0-1,2 0 1,2 0 8,-4 0 1,0 0-1,-2 0 1,0 0-7,0 0 0,6 0 0,-1-1-1,-1 2 0,-3-2 1,-1 2-2,0-1 0,0 0 1,0 0-1,0 0 1,0 0-1,0 0 0,0 0 1,0 0 0,0 0 0,0 0 0,0 0 0,0 1 0,0-1 0,0 0 0,-5 0 0,0 0 15,2 0 1,-4 0-1,1 0-2,2 0 1,2 0 0,2 0-1,0 0-8,0 0 1,0-5 0,0-1-5,0 3 0,0 1 0,-1 1 0,-3 2-2,-2-1 1,1 0 0,5 0 0,-2 0 2,-3 0 0,3 0 0,-5 0 0,0 0 0,6 0 0,-4 0-1,2 0 0,3-5 0,0 0-2,0 0 1,0 5 0,0 0 0,0 0 1,0 0 1,-4-6-1,-2 0 44,2 3 0,-3 2-7,1 1 1,-6 0 45,2 0 0,0-5-55,0-1 1,1-4 0,-4 3-14,3-2 0,4-2 9,-5-5 0,2 0-26,-8 0 1,2 0-1,-2 0-81,1 0 1,0 0 0,0-2 0,0-4-80,0-4 1,-1-4 0,1-2-1,-5-2 161,0-3 0,-8-11 0,4-9 0</inkml:trace>
  <inkml:trace contextRef="#ctx0" brushRef="#br1">530 2005 6160,'-2'0'0,"9"0"0,4 0 0,5 0 0,0 0 0,0 0 0,0-2 0,2-1 0,2-3 0,1 3 0,0 1 0,1 2 0,2 0 0,1 0 0,1 0 0,0 0 335,1 0-334,0 0 1,5-2-1,2-1 1,2-3-10,2 3 0,4 1 0,-5 2 0,1 0 8,1 0 1,0-5-1,6-1 1,-5 3 9,-1 1 0,5 2 1,-5 0-1,0 0 19,0 0 1,-1 0-1,-6 0 1,0 0-23,0 0 1,1 0 0,-1 0 0,0 0 3,0 0 0,0 0 1,0 0-1,0 0 14,0 0 0,-1 0 0,1-2 0,0-1-11,0-3 0,-4 1 1,-4 5-1,0 0-7,-4 0 1,-2 0 0,-4-2 2,-3-3-284,3 3 60,-6-5 1,2 9 94,-6 3 1,-4-3 118,-4 3 0,-6 4 0,-5 0 0</inkml:trace>
  <inkml:trace contextRef="#ctx0" brushRef="#br1">2069 1765 6329,'0'-9'50,"3"2"11,2 7-3,-3 0 0,7 0-23,-3 0 1,-4 0-1,10 1-21,0 5 1,-4-5-1,2 7 1,-1-3 21,0 0 1,-5 6 0,8-4-64,0 2 0,2 2 1,0 5 16,-2 0 0,-4-6 1,-3 1 8,7 2 0,-5 1 39,-2 2 0,-3 0 0,-2 0 7,0 0 1,0-5 0,-2-1 0,-2 3 5,-2 1 1,-5-3-1,0 0 1,-3 1-39,-3 2 0,2 0 1,-2-1-1,2-2-54,-2 1 1,7 2-1,-1 2 1,-1 0-112,-3 0 0,-2 1 1,2-1 151,-2 0 0,2 0 0,-2 0 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36"/>
    </inkml:context>
    <inkml:brush xml:id="br0">
      <inkml:brushProperty name="width" value="0.17143" units="cm"/>
      <inkml:brushProperty name="height" value="0.17143" units="cm"/>
      <inkml:brushProperty name="color" value="#AB008B"/>
    </inkml:brush>
  </inkml:definitions>
  <inkml:trace contextRef="#ctx0" brushRef="#br0">0 16 6451,'16'0'104,"0"0"1,-5 0 0,0 0-92,1 0 0,2-5 0,2 0 7,0 1 0,0 2 0,0 2 0,0 0-93,0 0 0,0 0 1,1 0-126,-1 0 0,0 0-161,0 0 359,0 7 0,-7 2 0,-2 7 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37"/>
    </inkml:context>
    <inkml:brush xml:id="br0">
      <inkml:brushProperty name="width" value="0.17143" units="cm"/>
      <inkml:brushProperty name="height" value="0.17143" units="cm"/>
      <inkml:brushProperty name="color" value="#AB008B"/>
    </inkml:brush>
  </inkml:definitions>
  <inkml:trace contextRef="#ctx0" brushRef="#br0">0 1 7379,'16'0'-387,"0"0"1,0 0 0,0 0 451,0 0 1,2 0 0,2 0 0,3 0-154,2 0 0,-4 0 0,4 0 88,-2 0 0,6 0 0,-4 0 0</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38"/>
    </inkml:context>
    <inkml:brush xml:id="br0">
      <inkml:brushProperty name="width" value="0.17143" units="cm"/>
      <inkml:brushProperty name="height" value="0.17143" units="cm"/>
      <inkml:brushProperty name="color" value="#AB008B"/>
    </inkml:brush>
  </inkml:definitions>
  <inkml:trace contextRef="#ctx0" brushRef="#br0">0 33 7569,'0'-9'-605,"2"2"0,1 5 661,3-3 0,6 3-57,-1-3 0,3 3 0,2 2-2,0 0 1,-5 0 0,0 0 2,1 0 1,2 0 0,2 0 2,0 0 1,0 5-1,0 1 34,1-3 1,-1-1-1,0-2-11,0 0 0,-6 0 1,1 0 7,1 0 1,-4 2-48,-3 3 0,2-1 0,-2 6 15,-1 3 0,-2-4 1,-2 1-1,0 3 2,0 1 0,-2-3 1,-2 0-1,-1 1-9,1 2-4,3 2 0,-1 0 0,-2 0-5,-1 0 0,-2 2 1,3 2-1,-1 1-35,1-1 1,-3-2 0,2-2 0,1 0-145,3 0 1,1 0 192,0 0 0,0 0 0,0 0 0</inkml:trace>
  <inkml:trace contextRef="#ctx0" brushRef="#br0">706 81 7261,'9'-7'-368,"-1"5"312,-2-3 1,-4 1-32,3-1 0,-3 1 77,-2-6 0,0 4-69,0-4 62,-7 6 0,3-3 17,-7 7 1,6-5-1,-6-1 4,-1 3 1,-2 1 0,-3 2-1,3 2 25,4 3 0,-5-1 0,5 5 0,-3-1-17,2 1 1,-3 0 0,5 4 0,0-3-80,4 3 0,3 1 52,2 2 1,0 0-1,2-2 1,3-3-1,6-5 0,3 1 0,2-2 0,0-1 7,0-3 0,-5-1 1,0 0-1,1-1 35,3-5 1,1 3 0,0-6 14,0 2 0,0-6-33,0 2 0,-2 3 14,-3-3-51,3 7 0,-11-3 5,8 7 0,-7 7 63,1 4 0,-3 3 0,-2 2-37,0 0 0,0 0 0,-2 0 0,-2 0 2,-1 0 0,-2 0 0,3 1-19,-1-1 0,-6 0 0,6 0 0,0-2-25,-2-3 0,3 3 0,-5-4-54,2 5 0,-4 1 0,6 0 93,1 0 0,-4 0 0,-1 0 0</inkml:trace>
  <inkml:trace contextRef="#ctx0" brushRef="#br0">1203 129 7569,'10'0'-604,"1"0"388,-7 0 112,3 0 1,-7 7 86,0 4 0,-7 3 1,-4 2-1,-3 0 22,-2 0 0,-2 2 0,-2 2 1,-3 1-6,-2-1 0,-2 3 1,-5 0-1,0 0 17,0 0 1,0 4 0,2-4-1,1 2-8,3 4 1,1-1 0,-4 1-1,4-4-26,2-2 1,2 4-1,5-4 1,0 0-90,0 0 0,5-2 0,2-4 0,2-1 106,3 0 0,-5 0 0,0 0 0</inkml:trace>
  <inkml:trace contextRef="#ctx0" brushRef="#br0">1058 594 7569,'6'-10'-136,"-1"-1"1,2 6-85,-1-6 0,-3 7 0,6-3 157,-2 0 1,6 5 119,-3-3 1,-1-2-1,2 1-5,1 3 0,3-4 0,1 0-25,0-2 1,0 5-1,0-1 1,0 3-20,0 2 1,0 0 0,0 0-9,0 0 0,-5 0 1,-2 2-48,-2 3 1,-2-1 0,-5 6 12,0 3 1,-2 1-1,-1 2 1,-4-2-14,-2-3 0,-4 3 0,-6-3 0,-3 1 26,3-1 1,1 2 0,4-6 0,1 0 8,2 0 1,2 0-35,-1-1 59,3-5 1,14 6-1,3-7 1,5 0 11,1 0 1,0 0 0,0 0-8,0 0 0,0 6 0,0 1-13,0 2 1,-2-4-1,-3 6-23,-6 1 0,2-3 14,-1 2 1,-3 0 0,-8 3 0,-6-2 50,-3-1 1,-2-6 0,0 4 0,0-2-21,0-3 0,-6 3 0,-1-2 0,0 1-11,0 1 0,2-5 0,3 3 0,-2-3-92,-1-2 1,-1 0-1,6 2-121,0 3 1,0-3 196,0 3 0,0-10 0,0-4 0</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39"/>
    </inkml:context>
    <inkml:brush xml:id="br0">
      <inkml:brushProperty name="width" value="0.17143" units="cm"/>
      <inkml:brushProperty name="height" value="0.17143" units="cm"/>
      <inkml:brushProperty name="color" value="#AB008B"/>
    </inkml:brush>
  </inkml:definitions>
  <inkml:trace contextRef="#ctx0" brushRef="#br0">65 17 7159,'-9'-9'-534,"2"2"738,7 7-241,0 0 1,5 2-1,2 1 60,2 3 1,2-1 0,5-5-1,0 0-22,0 0 0,0 0 0,2 0 1,1 0-11,3 0 0,1 0 1,-3 0-1,1 0 19,-1 0 1,-8 0 0,-1 0-81,1 0 64,-5 7 0,-1 2 0,-12 5 3,-4-3 0,-5 1 0,-2-5 0,-3 1-13,-1-1 0,-3 5 1,5-1-1,-3 1-29,3-1 1,1 3 27,2-3 1,2 3 2,3 2 0,6-7 21,10-3 0,-1-5 0,6-1 0,3 0 8,1 0 0,8 0 0,-1 0 0,-2 0-7,-1 0 0,4 0 1,-1 3-1,-1 0-4,-3 2 0,0 0 1,-3-3-27,-4 3 1,3-1-4,-8 7 1,1-6 0,-6 7 23,0-1 1,-2-2-1,-4 3 4,-4-1 1,-4 4 0,-2-1 0,-1-2 11,2-1 0,-2-6 0,1 5 0,0-4 4,0-2 1,-5-1 0,-1-3 0,3 4-48,1 1 0,1 1 1,-3-6-1,-2 0-132,3 0 1,6 0 0,3 0 159,-3 0 0,-1-7 0,-2-1 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40"/>
    </inkml:context>
    <inkml:brush xml:id="br0">
      <inkml:brushProperty name="width" value="0.17143" units="cm"/>
      <inkml:brushProperty name="height" value="0.17143" units="cm"/>
      <inkml:brushProperty name="color" value="#AB008B"/>
    </inkml:brush>
  </inkml:definitions>
  <inkml:trace contextRef="#ctx0" brushRef="#br0">0 33 7569,'9'-2'-193,"-2"-1"33,0-3 1,-3 1-1,7 3 1,1-1 132,2-3 0,2 1 0,2 5 0,2 0-21,1 0 1,0 0-1,-4 0 1,0 0 105,4 0 1,-2 0 0,1 0-63,-1 0 0,-3 0 0,-2 2 0,-1 1-12,-4 3 1,-4 6 0,0-1 23,-3 3 1,-2 2-1,0 0 1,-2-2-45,-3-3 0,-4 3 0,-7-5 0,-3 2 30,-1 0 0,2-6 1,-5 4-1,1-3 7,1-1 0,-1 2 1,6-2 4,0-1 1,6-1-28,-1 2 0,9-3 16,2 4 0,7-5 0,11-1 0,2 0 25,0 0 1,3 0-1,-6 0 1,3 0 4,1 0 1,6 0 0,-6 2 0,-2 2-15,0 1 0,-3 0 0,-2-3 1,-1 2-2,-4 1 1,1 1 0,0 1-39,-4 3 0,-4 5 0,-2 1 4,0 0 0,-2 0 0,-4 0 0,-4 0 37,-4 0 0,-2 0 1,0 0 16,0 0 0,0-7 0,0-2 0,0-2 56,0 1 0,0-1 0,0-5 0,0 0-41,0 0 0,0 0 0,0 0 1,-1 0-123,1 0 0,0 0 0,0-2 0,0-1-502,0-3 579,0 1 0,0-2 0,0-2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1.670"/>
    </inkml:context>
    <inkml:brush xml:id="br0">
      <inkml:brushProperty name="width" value="0.08571" units="cm"/>
      <inkml:brushProperty name="height" value="0.08571" units="cm"/>
      <inkml:brushProperty name="color" value="#008C3A"/>
    </inkml:brush>
  </inkml:definitions>
  <inkml:trace contextRef="#ctx0" brushRef="#br0">18 1 7505,'-17'0'0</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41"/>
    </inkml:context>
    <inkml:brush xml:id="br0">
      <inkml:brushProperty name="width" value="0.17143" units="cm"/>
      <inkml:brushProperty name="height" value="0.17143" units="cm"/>
      <inkml:brushProperty name="color" value="#AB008B"/>
    </inkml:brush>
  </inkml:definitions>
  <inkml:trace contextRef="#ctx0" brushRef="#br0">184 161 7439,'-16'0'-874,"0"0"804,0 0 0,-7-2 1,-2-1-26,0-3 1,7-1-1,7 4 96,-1-3 1,3-4 49,-2 4 0,10-4 17,1 4 1,1-4 0,10 4-1,2 3-36,1 1 1,2 2-1,0 0 1,0 0-15,0 0 1,0 0 0,0 0 0,0 0-17,0 0 0,0 2 1,0 1-1,0 4-31,0 2 1,-2-3-1,-3 4-6,-6 3 0,-3-4 1,-2 1 25,0 3 1,-2 1 0,-3 0 0,-6-1 7,-3-2 0,-2-1 1,0 5-1,0-3-11,0 0 0,0-3 1,-2 6-1,-1-3 7,-3-1 0,1-2 1,7 3 13,3-1 0,2-8 98,4 3 1,5-4-10,0-2 1,7 0 0,9 0-60,0 0 0,5 0 1,1 0-1,-3 0-52,-1 0 0,3 0 0,1 0 1,-1 0-18,2 0 0,-5-2 1,4-2-1,-5-1-103,-1 1 0,0 3 0,0 1-124,0 0 1,1 0 256,-1 0 0,0-8 0,0 0 0</inkml:trace>
  <inkml:trace contextRef="#ctx0" brushRef="#br0">713 49 6868,'6'-11'0,"6"2"0,1 0 0,-1 2-880,-1 0 1114,-8 2-195,4 5 0,-8 0 1,-5 0-9,-4 0 1,1 5 0,-3 2 0,2 2-19,0 4 1,-2-4 0,5 1 0,-1 3-17,-5 1 1,4 7 0,0 1 0,1-1-5,-1 2 0,5-5 1,-3 5-1,2-1-3,-1-1 1,0 0 0,6-4 0,0-1 6,0 0 1,7 0 0,5 0 2,2 0 1,2-6-1,0-6 0,0-1 0,0 1 0,0 1 0,0-1 1,0-2 8,0-2 0,0-2 7,0-3 1,-7 1 0,-2-7 6,1-1 1,-7-2 0,5-2 0,-4 0 31,-2 0 0,-2 0-36,-4-1 1,-3 3 0,-7 2-48,0 1 0,0 7 0,0-1 0,0 3 23,0 2 0,0 6 0,2 1 0,2 0-265,1 0 0,0 6 270,-5-3 0,0-2 0,-1-1 0</inkml:trace>
  <inkml:trace contextRef="#ctx0" brushRef="#br0">986 225 6884,'10'0'-911,"-2"2"911,1 3 0,-5-3 0,-4 5 0</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42"/>
    </inkml:context>
    <inkml:brush xml:id="br0">
      <inkml:brushProperty name="width" value="0.08571" units="cm"/>
      <inkml:brushProperty name="height" value="0.08571" units="cm"/>
    </inkml:brush>
  </inkml:definitions>
  <inkml:trace contextRef="#ctx0" brushRef="#br0">1 41 7569,'16'-5'-158,"0"0"0,0-1 1,0 6-1,0 0 0,0 0 137,0 0 1,0 6 0,0 1 0,0 2 0,0 3 0,0 1 0,0-1-6,0-1 1,0 0-1,0 5 1,0 0-1,0-2 6,0-3 0,1 3 1,-1-3-79,0 3 1,0 2-1,0 0-67,0 0 1,-6-7 164,1-4 0,0 4 0,5 0 0</inkml:trace>
  <inkml:trace contextRef="#ctx0" brushRef="#br0">578 122 7028,'11'-16'0,"-2"0"0,0-1 0,-1 3 0,3 2 0,0 1 0,0 0 0,-1 1-116,-1-1 57,-2 7 0,-7 4 0,-1 11 50,-5 3 0,-3 4 0,-7 2 1,0 3 2,0 2 0,-5-4 1,-1 6-1,1 0 5,-2-2 1,5 5 0,-5-2 0,0-1-20,-4 0 1,2 3 0,-2-3 0,-1 1-43,-2-1 1,3 2-1,2-6 1,3 0-167,8 1 0,0-3 228,9-5 0,-8 0 0,4 0 0</inkml:trace>
  <inkml:trace contextRef="#ctx0" brushRef="#br0">642 394 7372,'16'0'-208,"0"0"0,0-5 1,0-1 99,0 3 0,0-1 0,0 1 103,0-3 1,1 1 0,-1 5-32,0 0 1,0 0 0,0-2 19,0-3 1,-6 3 0,-1-4 0,0-2 40,0-3 0,-5 2 0,1-1 2,-3-3 1,-2-1 175,0-2-199,0 0 0,-2 7 0,-3 5-9,-6 1 0,2 3 0,-2 3 0,-1 1 7,-2 7 0,-2 1 0,0 1 0,0-3 7,0 3 1,5 1 0,0 2 0,0 1-7,3-2 1,-1-4-1,5-1 1,-1 3-15,1 1 1,2-3 0,2 0-1,2 1-38,4 2 1,2-2 0,8-4 0,2 1-69,4 0 0,-3-6 1,6 3-1,0-5-33,0-1 150,2 0 0,5 0 0,0 0 0</inkml:trace>
  <inkml:trace contextRef="#ctx0" brushRef="#br0">1219 410 7395,'25'-16'-57,"-3"1"0,-6-2 0,-4 2 1,-3-2-1,-2 1 0,-5 2 0,-5 3 1,-8 6-1,-3 3 0,-2 2 1,0 0-1,0 0 0,1 2 0,3 1 1,1 3-1,-1-1 220,-3 2-142,6-4-14,2 10 1,6-9 0,-3 6-31,-1 3 1,-1-4 0,8 0 0,2 0-46,1-1 0,7-4 0,-1 1 1,3-3 42,2-2 1,0 0 0,1 0 0,-1 0 27,0 0 1,0-2 0,0-3 36,0-6 0,-2 2 1,-2 2 17,-1-2 1,-6 5-81,6 4 1,-7 1-22,1 4 1,-3 4 0,-2 8-10,0-2 1,0-4 0,0 0-1,0 1 0,0 2 1,0-3-1,0 0 52,0 2 0,0-7 0,0 1 0</inkml:trace>
  <inkml:trace contextRef="#ctx0" brushRef="#br0">1588 282 6661,'16'0'0,"0"-2"0,0-1 0,0-3 0,2 4 0,2-1 0,1 3-119,-1 0 0,-2 3 0,-1-1 0,1 5 120,-2 2 0,4 2 0,-9 5 1,3 0 12,2 1 0,-5-2 1,-3 2-1,1-2 31,0 1 1,-5 0 0,3 0-22,0 0 0,-5 0 0,3 0 11,-3 0 0,-2-5 0,0 0 123,0-8 0,0 3-93,0-12 0,0-3 1,0-7-1,0 0 7,0 0 1,0 0 0,0-1 0,0-3 0,0-1 1,5-8 0,3 2 0,0-1-80,5 1 0,-4-1 1,1 6-1,3 1-214,1-2 0,2 5 1,2-2-1,2 6-101,1 3 1,0 8 320,-5-3 0,1-3 0,-1 1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43"/>
    </inkml:context>
    <inkml:brush xml:id="br0">
      <inkml:brushProperty name="width" value="0.08571" units="cm"/>
      <inkml:brushProperty name="height" value="0.08571" units="cm"/>
    </inkml:brush>
  </inkml:definitions>
  <inkml:trace contextRef="#ctx0" brushRef="#br0">1 143 7569,'9'-16'-278,"-4"0"271,4 0 0,-7 5 98,3 0 0,4 2 0,1-1 0,5 4-240,1 5 0,0 1 0,0 0 0,0 0 0,0 0 0,0 1 0,0 3 110,0 1 1,0 2 25,0-1 0,0-5 0,0 5 6,0-4 1,-5-2 10,0 0 1,-3-2 0,5-4-14,-3-4 0,-6 1-13,2-2 20,-5 0 1,-1 1 0,1 1-10,4 2 1,-3 3 0,4 10-2,-4 4 0,3 4 0,3 3 1,-1-1 11,0 0 0,3 0 1,-3 0-1,1 0 0,-1 0 1,3 0 0,-3 2-1,1 1 21,-1 3 0,3-6 0,-5-6 60,0 3 27,3 1 0,-8-5-71,0-4 1,-7-3 0,-8-2 0,-2 0-36,2 0 1,-9 0 0,-2 0 0,-5 0 10,-1 0 1,1 0 0,3 0 0,4 0-87,0 0 1,-3 0 0,4 0 0,0 0-360,0 0 432,2 0 0,-2 7 0,-2 2 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44"/>
    </inkml:context>
    <inkml:brush xml:id="br0">
      <inkml:brushProperty name="width" value="0.08571" units="cm"/>
      <inkml:brushProperty name="height" value="0.08571" units="cm"/>
    </inkml:brush>
  </inkml:definitions>
  <inkml:trace contextRef="#ctx0" brushRef="#br0">16 289 7569,'-9'-7'-1101,"2"-2"1113,7 0-29,0-5 0,0 14 0,0 0 44,0 9 0,5 5 0,3 2 0,0 2-8,5 3 1,-1-1-1,1 7 1,-2 1-21,1 2 1,1 3 0,-1-1 0,-1 0-15,1 0 1,-3-6 0,0-1-1,0-2 6,0-4 1,-4 0-1,4-3-11,-2 0 13,6-7 32,-12-2 1,7-14-1,-10-4 1,-4-5-52,-4-5 0,-5 1 0,-1-6 1,0-1 21,0 2 0,0-5 1,2 3-1,2-4 2,1 0 1,6-2 0,-4 1 0,2 0 3,3 0 0,2 7 1,2 4-1,2 3 7,3 2 1,-1 5 0,7 2 0,1 2-9,2 4 1,2-1-1,0 1 1,0-3-7,0 3 1,0 1 0,1 2 0,-1 0-3,0 0 0,-6 5 0,1 2 3,1 2 1,-3 0 0,0 4 0,-2-3-10,-3 3 1,-2-4 0,-2 1 0,0 3-37,0 1 1,-7 2 0,-2 0-1,-2 0-12,0 0 1,1 0 0,-6 0 0,0 0-168,0 0 228,-1-7 0,-6 6 0,-2-6 0</inkml:trace>
  <inkml:trace contextRef="#ctx0" brushRef="#br0">241 433 6462,'16'-7'0,"0"-2"0,0 1 0,0 0 0,0 3 0,0 0 0,0 1 0,0 2 0,2 2 0,1 0 0,3 0 0,0 0 0,-2 2 0,5 2 0,-3 2 0,2 2 0,-7 1 0,-5 0-84,-6 3 137,2-5 0,-6 8 51,5-5 1,-7-3 34,-7-1 1,4-5-1,-7-1-87,-3 0 1,-2-7-1,-1-1-61,0-1 0,6-6 0,2 5-34,-1-5 0,4 5 0,5-1 1,0-1-151,0-3 0,0 5 48,0-1 1,8 2-1,2-2 1,4 6 76,2 3 1,6 2 0,1 0-1,0 0 71,0 0 1,7 0 0,-6 0 0,2 0-28,2 0 0,-8 0 1,0 0-1,-1 0 179,-4 0 0,-4 0-64,-1 0 1,-6 2-55,1 3 0,-3-1 0,-4 5 1,-1 0-8,-3 0 1,-4 1 0,3 6-27,-2 0 1,5-5 18,-1 0 1,5-2 3,5 1 0,-1-2 1,6-8-1,3 0 14,1 0 1,-3-2 0,-1-4 0,3-4-17,2-5 1,0 1 0,-1 2-1,-1 1 16,-2-1 0,-8-3 0,2-1-461,-3 0 321,-2 0 0,-7 2 1,-3 3-1,-4 6-24,-3 3 0,6 4 0,2 3 123,-4 6 0,6-4 0,0 7 0,7-5 0</inkml:trace>
  <inkml:trace contextRef="#ctx0" brushRef="#br0">1124 337 6609,'20'-10'0,"1"-1"0,0 0 0,-4 1 0,-3-1 0,-2 0 0,-1 0 0,1 4 0,-5 4 0,-6 6 0,-7 3 0,-1 3 0,-1-2-119,-2 0 1,8 0 116,-4-2 4,-2-3 0,5 12 0,-1-3 1,1 3-9,3 2 0,3-7 0,1-3-11,7-5 1,3-1 0,3 0 0,-2 0 4,2 0 0,-7 0 0,1-1 0,0-5 11,-3-4 1,-1-7 0,-7-2 15,0-2 1,0-1 0,0 6 0,-1-2-2,-5-3 1,2 1 0,-5-5 0,2 2-10,-3 4 1,2-5-1,-5 3 1,4 1-11,2 3 0,-1 6 0,5 0-1,-3-1 1,0 5-2,0 1 1,3 5-1,-7 2 6,3 5 0,0 3 0,3 7 0,0 1 1,-1 5 1,5-4 0,0 5 0,0-2-1,7 1 1,-5 4 0,9-4 0,2-3-52,1-1 1,3 3 0,-2 1 0,2-3 12,-2-1 1,2-2 0,-2 0 0,2-1-183,-2-5 220,2 4 0,-1-12 0,0 5 0</inkml:trace>
  <inkml:trace contextRef="#ctx0" brushRef="#br0">1443 305 6628,'6'-16'0,"-1"4"0,0 6 0,-4 12 0,0 4 0,4 3-52,0-2 85,7-8-71,-3 4 1,2-7 0,-1 0 19,2 0 0,2 0 16,4 0 0,-4-2 0,-4-3 0,-2-4 5,-1 0 0,-7-5 1,7 3-7,-6-3 0,-1 3 3,0 1 0,0 4-9,0-4 0,0 8 7,0 2 1,2 2 0,1 8-10,3 3 1,0-4 0,-6 1-20,0 3 1,7-6 0,1 0 0,3-1-21,0-1 1,-1 0 0,7-5-1,1 0-3,3 0 1,-3 0 0,3 0 0,-3 0 41,-2 0 0,0-2 0,0-3 1,-2-6 52,-3-3 0,2 3 0,-6 1 312,1-3-170,-4-1-190,3 5 1,-9 4 0,-1 10-1,-4 4 4,-2 0 1,5 5 0,-3-5-35,0 0 1,5 5 0,-3-12 30,10 3 0,4-3 0,7-2 3,0 0 1,-5-7 0,-1-4-1,3-3 2,0-2 0,-1 0 1,-1 0-1,1 0-2,2 0 0,-3 0 0,-2 0 0,-1 2 15,2 3 0,-7 2 0,4 5-22,1-1 1,-7 2 0,5 8 0,-4 6-103,-2 3 1,-2 9 0,-4 4 110,-4 3 0,-4 2 0,-3 0 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45"/>
    </inkml:context>
    <inkml:brush xml:id="br0">
      <inkml:brushProperty name="width" value="0.08571" units="cm"/>
      <inkml:brushProperty name="height" value="0.08571" units="cm"/>
    </inkml:brush>
  </inkml:definitions>
  <inkml:trace contextRef="#ctx0" brushRef="#br0">289 49 7569,'-11'0'-214,"2"-2"1,0-2 61,0-1 0,4 0 0,-4 3 1,0-2 268,0-1-68,6 0-81,-4 5 1,8 0 3,5 0 1,3 0 0,5-2-1,-2-2 29,-1-1 0,-4-1 0,2 6 9,4 0 0,1 0-14,2 0 0,0 0 1,0 0-21,0 0 0,-5 0 1,-2 2-57,-2 4 1,3 3 44,-4 7 1,-3 0 0,-8-2 20,-6-3 1,2 1-1,-1-5 1,-3 2 0,-1 4 1,0-5 0,1 1-47,3-1 58,-1 5 1,2-11 17,4 10 0,10-9 1,6 2 7,3-3 0,2-2 0,0 3 0,0-1 3,0 4 1,-5 1 0,-1-3-1,1 3 3,-2 1 1,4-2 0,-6 3 0,0 0-38,0-1 1,-2 4-1,-5 3 0,0 2 1,0-2-1,0 2 8,0-2 1,-12-3 0,-4-4-1,-2 2 9,0-1 0,-4-4 0,-4 3 0,-1-1 24,1-2 0,-1-3 1,-5 3-1,0 0-36,0-2 0,1-1 0,5-2 1,4 0-58,4 0 1,2 0 0,0 0-41,0 0 0,7-2 98,4-4 0,-4-2 0,0-8 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46"/>
    </inkml:context>
    <inkml:brush xml:id="br0">
      <inkml:brushProperty name="width" value="0.08571" units="cm"/>
      <inkml:brushProperty name="height" value="0.08571" units="cm"/>
    </inkml:brush>
  </inkml:definitions>
  <inkml:trace contextRef="#ctx0" brushRef="#br0">29 227 7569,'0'-10'-1108,"0"-1"1068,0 7 1,0-1-1,0 10 88,0 6 1,2 3 0,1 2-50,3 0 0,1 6 1,-4-1-26,3-1 1,-1-3 0,-3-1-1,1 1-60,3-1 1,1 0-27,-2 0 0,-3 0-120,3 0 232,-3-7 0,-2-2 0,0-7 0</inkml:trace>
  <inkml:trace contextRef="#ctx0" brushRef="#br0">29 275 6483,'-9'-16'0,"2"2"0,2 2 0,-1 1 0,5 0 0,2 4 0,6 5 0,1 8 0,0 3 0,1 3 0,4 2 0,1 0 0,2-1-17,0-2 35,-7-8 0,7 6 0,-2-5 1,6 1 8,0-1 0,-3-3 1,-1-1-1,0 0-13,1 0 1,-1 0-1,0-1 1,0-3-26,0-1 1,5-8 0,0 4 0,-1-1-7,-2-1 1,-7 2-1,-1-3-67,3 1 1,-4 2 78,1-2 1,-8 4 4,-2 7 1,-5 2 0,-8 3 0,3 6 7,-3 3 0,1 2 0,1 0 0,4 0-14,0 0 1,5 6 0,-3-1-1,3-1-26,2-2 0,0-2 0,0 0 1,2 0-56,3 0 0,2 0 0,5 0 0,-1-2 87,2-3 0,-6-4 0,14 0 0,-3 2 0</inkml:trace>
  <inkml:trace contextRef="#ctx0" brushRef="#br0">574 388 6771,'0'-16'0,"-2"-1"0,-3 3 0,-6 4 0,-1 6 0,0 8 0,1 6 0,0 4 0,2 3-397,4-1 433,3 0 1,4-8-19,3-2 0,4 1 1,7-2-1,0-1 13,0-2 0,0-2 0,0 0-12,0 0 0,0-6 0,0-1-8,0-2 1,-1-1-1,-3-6-14,-1 0 1,-8-1 0,3 1-1,-4 0-39,-2 0 0,0 0 1,-2 0 11,-4 0 1,-1 6-1,-5 1 1,1 2-32,-1 3 1,-3 2-1,-1 2 1,0 0-21,0 0 1,-3 2 0,1 2-1,4 3 81,-1 2 0,1 1 0,-2 6 0</inkml:trace>
  <inkml:trace contextRef="#ctx0" brushRef="#br0">799 275 6932,'10'-7'-149,"1"-4"1,-6 4-1,4 4 1,-1 6 159,-5 8 0,4 3 0,-1 2 8,-3 0 1,4 0 0,-1 0 27,-3 0 0,4-5-4,-1 0 0,6-2-5,-1 1 0,-2-2 0,1-8 0,3 0 0,-4 0 0,1-2 1,1-4-6,-2-4 0,0 1 0,-5-2 0,3-1-9,2-3 1,-4-1 0,4 0 0,0 0-26,0 0 0,-6 0 0,3 0 0,-5 0-155,-1 0 1,6 5-354,-1 1 351,0 6 1,-5-1-1,0 10 158,0 6 0,-7 3 0,-2 2 0</inkml:trace>
  <inkml:trace contextRef="#ctx0" brushRef="#br0">1200 259 6874,'14'7'0,"-3"4"0,-6 3 0,-3 2 0,-2 0-308,0 0 0,-2-5 308,-3 0 0,3-8 0,-5 5 0</inkml:trace>
  <inkml:trace contextRef="#ctx0" brushRef="#br0">1232 163 7569,'0'-27'0,"0"1"-501,0-3 320,0 6 0,0 0 149,0 7 1,0 3-1,0 8 1,0 10 31,0 8 0,-7 10 0,-2 2 0</inkml:trace>
  <inkml:trace contextRef="#ctx0" brushRef="#br0">1376 275 7569,'16'0'-701,"-7"2"1,-2 3 675,0 6 0,-5-2 1,3 2 29,-3 1 1,0 2 0,1 2 58,3 1 1,-1-7 0,-3-1 0,2-4-1,1-6 1,-2-8 0,-1-5 161,-2-3-219,0 1-68,0 8 0,2-7 1,2 5-1,3-5 38,2-1 1,1 0 0,6 2 12,0 3 0,0 4 0,0 7 1,0 0 5,0 0 1,1 2-1,-1 2 1,0 3 15,0 2 0,0 1 1,-2 6 32,-3 0 1,1-5 0,-5 0-30,2 1 1,-5-3 0,3 0 5,0-2 1,-4-2 0,8-3-9,2 4 1,1-5 0,2 5-1,0-4-48,0-2 0,2 0 0,1 0 0,3-2 9,-3-4 0,5 5 1,-3-7-1,-1 1 44,-3-3 1,-2 1 0,-3-2 0,-3-1-6,-2-3 1,-2 5-1,-5-1-8,0-2 1,0 5-1,-1-1 1,-5 2-28,-4 3 0,-5 2 0,-2 2 0,-3 0 17,-1 0 1,-1 0 0,6 0 0,0 0-3,0 0 1,0 6-1,2 1 1,3 2 0,-1-4 0,6 6 34,3 1 1,1-3-1,4 0-3,3-2 0,4 4 0,9-6 0,1-1-16,3-3 1,-1 5 0,-5-1 0,0-1 5,0-3 1,0 5 0,0 1-13,0 2 1,-7-4-1,-3 6 1,1 0-1,-2 5-6,-1 0 1,-3 0 0,-1 0 0,0 0 0,0 0 1,0 0 0,0 0-1,-1 0 11,-5 0 1,3-5 0,-8-3 0,-1 0 24,-3-5 1,-2-1 0,-3-2-1,-3 0-30,-2 0 1,-2 0-1,-5 0 1,0 0-135,0 0 0,-2 0 0,-2 2 1,-3 1 128,-2 3 0,-2 6 0,-5-3 0</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47"/>
    </inkml:context>
    <inkml:brush xml:id="br0">
      <inkml:brushProperty name="width" value="0.08571" units="cm"/>
      <inkml:brushProperty name="height" value="0.08571" units="cm"/>
    </inkml:brush>
  </inkml:definitions>
  <inkml:trace contextRef="#ctx0" brushRef="#br0">1 1 6648,'16'0'-56,"-5"0"1,-1 2-1,3 1 19,1 3 0,2 4 0,0-3 0,0 0 40,0 1 0,0 2 1,2-3-53,3 2 1,-3-3 0,4 3 24,-5-2 0,0-2 1,-1-5-1,0 0 4,0 0 0,-6 0 0,1 0 0,1 0-1,3 0 1,1-2-1,0-1 1,-2-4 10,-3-2 0,1 3 0,-6-4 70,-3-3 0,4-1 169,-1-2-207,-1 7 1,-7 2-1,-3 9 1,-6 3 0,2 2 0,-1 6 0,-1-3-18,2 3 1,-5 6 0,5 3 0,-2-1-1,0 2 0,6-5 0,-4 5 0,0-1-32,0-1 1,4 1 0,-6-1 0,1 1-56,1 4 0,-4-6 1,6 5-1,0-1 82,0-4 0,-6-2 0,4-3 0</inkml:trace>
  <inkml:trace contextRef="#ctx0" brushRef="#br0">626 161 7358,'11'0'-334,"0"0"1,-1 0 0,6 0 369,0 0 0,-5 0 0,0 0 0,1 0-20,3 0 0,1-5 0,0 0-9,0 1 0,0 0 0,0 1-10,0-3 1,-7-1-1,-2 4-24,0-3 0,-5-1-52,3 2 69,-3 3 1,-4-5 0,-3 7 7,-6 0 1,-3 0-1,-2 0 1,0 2 0,0 3 0,0-1 1,0 6-1,0 3 2,0 1 0,0-1 0,-1 0 0,3-1 1,4 0 0,2-4 0,8 4-18,0 0 1,2 1-1,4 2-18,4-4 0,10-3 0,3-3 0,2 0-19,3-2 0,3 5 53,1-4 0,0 2 0,0-6 0</inkml:trace>
  <inkml:trace contextRef="#ctx0" brushRef="#br0">1220 257 7110,'14'-10'0,"-2"-2"0,-3 1 0,-3-2 0,-8 2 0,-7 6 0,-5 3 0,-2 2 0,0 0-856,0 0 858,0 7 16,-1-5 1,1 11-6,0-1 1,2 1 4,3 4-33,4-2 0,9-5 1,3-5 14,6-3 0,3-2 0,2 0 1,0 0-3,1 0 0,-1-5 0,0-2 0,0 0-53,0 0 1,-6-4 16,1 6 29,-7-2 25,3 7 0,-9 2 55,-3 3 0,5-2 30,0 2 1,1-3 0,10-2-46,2 0 0,1 0 0,2 0-33,0 0 0,0 0 1,0 0-1,0 0 4,0 0 0,0-2 0,0-1 0,0-4-61,0-3 1,0 2-1,0-4 1,0 3-17,0 2 0,-5-6 0,0 2-31,1-3 0,-5-2 0,-1 0 47,-5 0 1,-6 5 0,-2 2 0,-2 1 27,-3-1 1,-3 5-1,-1-1 1,0 3 14,0 2 0,6 0 0,-1 0-33,-2 0 1,4 0 16,-1 0 0,8 5 1,2 1-1,9-3 0,5-1 1,2-2-1,2 0-41,3 0 1,3 0 0,4 0 137,-1 0 1,-1 0-1,7 0 1,-3 0 8,-3 0 0,3-2 1,-5-1-1,2-3-116,-1 3 0,-6 1 1,1 2-1,-3 0 26,-2 0 1,-5 0-117,-1 0 1,-6 2 104,1 3 1,-3-1 0,-4 6 17,-3 3 0,-2 1 1,-4 2-1,4-2 18,0-3 0,5 3 1,-3-3 20,3 3 0,2 1 0,0 2-21,0-2 1,2-5-1,3-3 1,6-1-42,3-2 1,9 3-1,4-2 1,3 0-80,2-2 1,0 1 0,2 0 0,2 0-144,1 1 1,1-4 228,-6-1 0,0 7 0,0 3 0</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48"/>
    </inkml:context>
    <inkml:brush xml:id="br0">
      <inkml:brushProperty name="width" value="0.08571" units="cm"/>
      <inkml:brushProperty name="height" value="0.08571" units="cm"/>
    </inkml:brush>
  </inkml:definitions>
  <inkml:trace contextRef="#ctx0" brushRef="#br0">466 225 7569,'16'-7'-409,"0"6"0,0-14 0,0 6 365,0 0 0,-2-5 0,-1 4 0,-3-5 81,3-1 0,-4 6 0,0-1-10,-2-2 0,3 4 1,-4-1-31,-3-3 1,-1 4 0,-2-1-3,0-3 1,-5 4 0,-2 0 10,-2 2 1,-2 2 0,-5 5-8,0 0 0,0 0 1,0 0-1,0 2 40,0 3 1,0 4 0,0 7 0,0 2 4,0 3 1,0 2 0,1 6 0,5-2-45,4 1 0,5 2 1,1 2-1,0 1-1,0-1 0,0-6 0,0 1 0,0 0-1,0-2 1,0 3 0,0-5-1,0 1-41,0-1 1,0-2 0,0-5-26,0 0 1,-2 0 0,-4-2 0,-2-1-73,-1-2 0,-6-2 140,5 1 0,-12 5 0,-3-7 0</inkml:trace>
  <inkml:trace contextRef="#ctx0" brushRef="#br0">1 434 7139,'1'-14'-360,"5"3"0,8 4 331,7 7 1,3 0-1,-5 0 1,4 0 26,2 0 1,0-2 0,4-2-1,-3-1 26,3 2 0,1-1 1,2 0-1,0-1 5,1 2 0,4-1 0,-1 0 0,-4-1-41,-4 2 0,-3 1 0,4 2 1,-4 0-39,-2 0 0,-2 0 1,-5 2 21,0 3 1,-5-3 60,0 3 0,-8-1 1,1-1 23,-8 2 0,1 3 1,-6-3-1,0 4-36,0 0 0,3 5 0,-2-3 0,0 3-28,5 2 0,1 0 0,2 0 11,0 0 0,0-5 0,2-2 1,3 0-4,6 0 1,3-6 0,2 2 26,0-3 1,0-2 0,0 0 0,0-2 5,0-3 0,-5-2 0,0-6 0,1 3-5,2-3 1,2 1-1,1-1 1,-3 3-33,-4-3 1,3-1 0,-8-2-42,-1 0 0,-2 0 1,-2 0-16,0 0 0,-7 7 1,-4 4-1,-3 3-29,-2 2 0,-2 0 0,-2 0 0,-1 0-53,1 0 1,2 5 0,0 2 140,-3 2 0,3 2 0,-5 5 0</inkml:trace>
  <inkml:trace contextRef="#ctx0" brushRef="#br0">786 402 6691,'22'-7'0,"-3"-2"0,1-2 0,-2 2 0,0 2 0,-2 2 0,0-1 0,0 1 0,0 1 0,2 3 0,1 1 0,3 1 0,-3 3 0,-1 3 0,-2 0 0,0 2 33,0 0 0,0-4 0,0 6-81,0 2 0,-2 1 1,-1 0-1,-4-1 33,-2-3 0,-2 1 0,-5 5 62,0 0 0,0-5 91,0-1 0,-1-6-49,-5 1 0,3-5 0,-6-5-45,2-6 1,1 2 0,4-1 0,-1-3-36,-2-1 1,-1-2 0,6 0 0,0 0-24,0 0 1,2-6 0,2 1 0,3 1-76,2 3 1,-1 1 0,5 0 0,-2 1-88,1 5 0,-3 3-498,2 7 674,-1 0 0,6 7 0,0 2 0</inkml:trace>
  <inkml:trace contextRef="#ctx0" brushRef="#br0">1380 370 7496,'16'9'0,"0"-4"0,0-3-241,0-2 1,0 0-1,0 0 1,0 0 186,0 0 0,0 0 0,0 0 32,0 0 0,-5 0 1,-1 0 24,3 0 0,-4-6 0,0-1-7,-2-2 1,-2-1 2,-5-6 1,-5 5-1,-2 2 1,-2 0 31,-4 0 1,-1 6 0,-2-3-1,0 5 28,0 1 0,0 0 1,0 0-1,0 0-9,0 0 0,-5 7 0,-1 2 0,4 1-19,6 1 1,-1 0 0,6 5 0,0 0-12,0 0 0,2 0 1,5 0-24,0 0 0,1-5 0,5-1-50,4 3 1,10-4-1,1 0 1,1-1-103,1 1 0,-3-3 0,5 3 0,-1-2 155,1-4 0,2 6 0,5 0 0</inkml:trace>
  <inkml:trace contextRef="#ctx0" brushRef="#br0">2085 322 6878,'11'-6'0,"-2"-1"0,-2-2-267,-3-3 293,-3 5 1,-2-6 0,-5 8 0,-4 1-3,-5 3 0,-1 2 0,0 3-10,0 1 1,0 6-1,0-4 1,2 2-13,3 3 1,-3 3 0,3 1 0,-1 0 1,1 0 1,-3 0 0,5 0 0,0 0-48,4 0 0,3 0 1,2 0-30,0 0 1,7 0 0,4-2 0,3-1-78,2-3 0,5-4 0,3 3 149,0-2 0,3 5 0,5-3 0</inkml:trace>
  <inkml:trace contextRef="#ctx0" brushRef="#br0">2454 402 7178,'0'-16'0,"0"0"0,-2 2 0,-1 1 0,-4 4 0,-2 2 0,-4 3 0,-1 4-124,-2 6 1,0-3 0,0 6 116,0-2 0,0 6 21,0-2 0,0 1 0,1 0 9,5-1 1,-3 0-49,8 5 0,0-5-15,5-1 0,7-1 0,3 2 0,5-6-34,1-3 0,0-2 0,0 0 0,0 0 9,0 0 1,0 0 0,-2-2 89,-3-3 0,1-4 104,-6-7 1,-1 5-100,-5 1-28,0 6 0,0 4-1,0 11 0,0 3-5,0 2 0,5-5 0,2-2 38,2-2 0,2-2 1,5-5 4,0 0 0,0 0 0,0 0 0,2 0-18,3 0 0,-3 0 0,5-2 0,-1-1-38,-1-3 1,2-1-1,-3 4 1,1-4-8,-1-2 0,-2 0 0,-4-4 1,-2 3-1,-1-3 1,-2-1-1,2-2 1,-6 0-11,-3 0 0,-2 0 1,0 0-1,0 0-47,0 0 0,0 5-43,0 0 232,0 8 1,0-3-17,0 12 1,7 3 0,4 7-36,3 0 1,-3 0 0,-1 0 0,3 0-45,1 0 1,-3-6-1,-1 1 1,1 2-22,-2 1 0,4-3 0,-6-1 6,2 3 1,-4-1-27,6-1 73,-8 3 1,-3-14-14,-11 0 1,-3-2-1,0-8-10,3-3 1,-1 4 0,6-1-53,3-3 1,1-1 0,4-2-31,3 0 1,4 0 0,7 0-1,0 0 22,0 0 0,0 0 0,0 0 0,2-2 23,3-4 1,-3 5-1,5-5 1,-1 4 20,-1 2 0,2 2 0,-3 2 0,1 3 8,-1 2 1,3-4 0,-1 6 0,-3 1 20,-1 2 0,3 2 0,1 0-11,-3 0 1,-6 2-1,-4 3 1,-2 6-4,-4 3 1,-1 4 0,-2 2 0,0 1 4,0-1 0,0 3 0,0 0 1,0 0-25,0 0 0,0 0 0,0-3 0,0 1-72,0-1 0,0 0 1,0-1-1,0 3-82,0-3 1,0-6 0,0-3-19,0 3 1,0-4-135,0 1 304,0-6 0,-7 3 0,-2-7 0</inkml:trace>
  <inkml:trace contextRef="#ctx0" brushRef="#br0">3384 338 7577,'0'-16'0,"0"0"0,2 1 0,1 3 0,5 3 0,1 0 0,5 2 0,4 0 0,5 3 0,0 1 0,2-1 0,0-1 0,3 1 0,4 2 0,4 2 0,1 0 0,-1 0-328,-2 0 124,-1 8 107,-2-7 1,-1 12 96,-3-8 0,3 15 0,-5-2 0</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49"/>
    </inkml:context>
    <inkml:brush xml:id="br0">
      <inkml:brushProperty name="width" value="0.08571" units="cm"/>
      <inkml:brushProperty name="height" value="0.08571" units="cm"/>
    </inkml:brush>
  </inkml:definitions>
  <inkml:trace contextRef="#ctx0" brushRef="#br0">368 145 6864,'-16'-5'-494,"0"0"1,0-1 514,0 6 1,0 0-1,-2 0 1,-2 0-1,-1 0 4,1 0 1,-3 6-1,0 1 1,0 0-3,0 0 1,1 4-1,6-4 1,0 2 35,0 3 1,0-3 13,0 2 1,7-1-11,4 7 0,5-3 0,5-2-17,6-1 0,3-8 1,2 3-1,0-4-11,0-2 0,0 0 0,0 0 1,1 0-29,-1 0 0,0 0 0,0 0 0,0 1-208,0 5 1,-6-4 165,1 3 1,-7-2 0,-1 1 19,-6 1 1,-6 2-1,-7-3 1,0 1 77,0-1 1,0 3 0,0 0 91,0 2 1,1-4-124,5 6 0,-3 0 0,8 5-31,1 0 1,2-5 0,2-1 3,0 3 0,6-4 1,1 0-1,2-1 1,3 0-11,3-1 0,1 3 0,0-2 0,1-1-56,5 0 1,-4 0-1,5-4 1,-2 3-42,1-3 0,-1 1 102,-5 1 0,0-3 0,0 5 0</inkml:trace>
  <inkml:trace contextRef="#ctx0" brushRef="#br0">416 322 7116,'16'-6'0,"-2"-1"0,-1 0 0,-2-2 0,1 2 0,2 0 0,2 3 0,0 3 0,0 1 0,0 0 0,0 0 0,2 0 0,2 0-160,1 0 0,1 1 1,-6 3-1,0 3 172,0 2 0,0-4 0,-2 6 1,-1 0 9,-3-2 1,-6 5 0,3-3-12,0 3 1,-5 2-1,3 0 1,-3 0-13,-2 0 1,-2 1 44,-3-2 1,1-1 67,-6-3 0,4-4-53,-4-7 0,6-7 0,-1-4 15,3-3 0,2-1 1,0-2-1,0-1-81,0-3 1,7 3 0,4-5-1,3 1-52,2 1 0,0 0 0,0 5 0,2 0-78,3 0 0,-3 7 1,3 1-1,-3 3-17,-2 0 1,-5-1 0,0 6 0,1 2 153,2 4 0,-5-5 0,6 14 0,-7-6 0</inkml:trace>
  <inkml:trace contextRef="#ctx0" brushRef="#br0">1058 258 6761,'17'0'0,"3"0"0,1 0 0,-1 0-53,-2 0 0,-2 0 1,0 1-1,0 5 1,-1 3 54,2-1 1,-1 7 0,-2-5-1,-1 5 9,-3 1 1,-4-6 0,2 1-1,2 2-2,-2 1 0,-4 2 0,3 0-4,0 0 1,-5-5 0,3-1 4,-3 3 1,-7-4 0,-2 0 50,-2-2 0,-2-2 54,-5-5 1,0 0-27,0 0 1,7-7-1,4-4-89,3-3 1,2-4 0,0-1-1,0-3 4,0 3 0,7 1 0,4 2 1,3 0-111,2 0 1,5 0 0,1 0 0,-4 1-74,1 5 1,-3 3-1,2 7 1,2 0 93,1 0 1,-5 0-1,-5 0 1,1 0 84,3 0 0,1 0 0,0 0 0,0 0 0,0 0 0,7 7 0,2 2 0</inkml:trace>
  <inkml:trace contextRef="#ctx0" brushRef="#br0">1651 274 7569,'16'0'0,"-1"0"-497,2 0 1,-6 0 415,-1 0 1,-4-6 0,3-1 104,-2-2 1,-4 6 0,-8-3-1,-6 5 1,-4 2 0,0 5 0,1 4-1,1 3 1,4-1 0,2-1 0,4 1-1,-1 1 1,1-1 0,-3-1-1,3 2 137,1 1-132,2 2-35,0-7 1,2 5-1,3-5-6,6 0 0,-2-2 1,1-7-1,3 0 3,1 0 1,7 0 0,1 0 0,-3 0 1,-6 0-1,-3 0 1,3-2-1,-1-3 4,-1-6 1,2-3 0,-9-2 0,1 0-4,-4 0 1,-1 0-1,0 0 1,0 0 0,0 0 1,0 0-1,-1 0 1,-5 1 15,-6 5 1,-1-3 0,-3 8 0,0-1-2,0-1 1,0 6 0,0-5-5,-1 4 0,2 2 0,1 2-17,3 4 0,4 2 14,7 8 0,2-5 0,3-2 14,6-2 1,3-1 0,1-6-1,2 0 7,-1 0 1,0 0 0,0-2-11,0-4 1,0 3 0,0-8-5,0-1 0,-5-3 0,-2-1 0,-3 0-5,-1 0 0,2 6 1,-2-1-1,-1-2-24,-3-1 1,-1-2 0,2 0 0,2 0-2,0 0 1,3 2-1,-2 1 13,0 3 0,8 6 9,-4-1 0,7 3 0,0 2-1,0 0 1,-2 7 0,-2 2-1,-2 2 2,3-1 0,2 1 0,-1 5 0,-2 0 0,-3 2 0,-1 2 0,0 1 0,1-1 0,-2-3 0,1-1 5,-5 0 1,4 6 53,-1-1 1,1 1 0,-4-5 0,4 1 125,2-2 0,1 4 1,7-9-152,-2 3 0,7 0 0,0-3 0,-3-6-7,-1-3 1,4-2 0,-2 0 0,2-2-35,1-3 1,-4-2 0,7-6-1,-3 2-116,-3-1 0,-2 0 0,-2-1-596,0 2 717,0 8 0,-7-19 0,-2 5 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50"/>
    </inkml:context>
    <inkml:brush xml:id="br0">
      <inkml:brushProperty name="width" value="0.08571" units="cm"/>
      <inkml:brushProperty name="height" value="0.08571" units="cm"/>
    </inkml:brush>
  </inkml:definitions>
  <inkml:trace contextRef="#ctx0" brushRef="#br0">466 273 7415,'-11'-7'-187,"1"-4"0,-1-1 1,-5 1-1,0 6 1,0 1 153,0-1 0,-7 3 1,-4-3-1,-3 5 44,-2 5 1,-6-3 0,2 5 0,4-2-22,4 1 0,3 4 1,-2-3-1,6 1 25,3-1 0,4 5 1,3-1-3,6 3 0,3 2 0,2 0 5,0 0 1,7-2-1,4-1 1,3-4-24,2-2 1,5 4 0,1-6-9,-3-1 0,-1-3 0,-2-1 0,0 0 5,0 0 1,0-5 0,0-2 0,0-2-17,0-4 0,1-1 1,-1-2-1,0 0 11,0 0 1,-6 2-1,-1 1 1,0 5-14,0 0 38,-5-4 0,4 12-9,-2 0 0,-4 7 0,3 9-15,-3 0 0,0-2 1,1-1-1,2-2-4,-1 1 0,5 2 0,2 2 1,3 0 15,2 0 0,0 0 0,0 0 0</inkml:trace>
  <inkml:trace contextRef="#ctx0" brushRef="#br0">771 273 6702,'16'0'-96,"0"0"0,0 7 0,0 2 0,0 2 1,-2-1 95,-2 3 0,1 1 1,-2 2-1,4-2 29,0-3 1,-1 3-1,-1-5 1,-3 0 70,3-3 0,-4-5-35,1-1 0,1-1 104,5-5 0,-4-3 0,-4-7-141,-1 0 1,4 0-1,-4 0 1,0 0-168,0 0 0,4 5 0,-5 1-161,-3-3 1,4-1-81,-2-2 380,0 7 0,3 2 0,0 7 0</inkml:trace>
  <inkml:trace contextRef="#ctx0" brushRef="#br0">1572 273 7094,'23'-7'0,"-3"-4"0,0-3 0,-3-2 0,-9 2-333,-8 3 0,-7 4 324,-9 7 1,0 0 0,-2 0-1,-3 0 13,-5 0 1,0 0-1,0 2 1,-2 1 2,4 3 1,-7 4-1,6-3 1,0 2-9,4 4 0,3-4 0,3 1-13,-2 3 1,8 1 12,4 2 1,5-7 0,5-4 0,6-3-4,4-2 0,2 0 1,2 0-1,3 0-14,-3 0 0,4-2 1,1-1-1,0-4-4,-2-2 0,-1 3 0,-5-4 0,0-3 12,0-1 0,0 3 0,0 1 0,-5-3-3,0-1 0,-7-2 17,2 0 1,-5 5 5,-1 0 1,0 10 13,0 1 0,-6 7 1,1 9-1,2 0-15,0 0 0,3 0 0,0 2 1,0 1 13,0 3 1,3 4 0,0-2 0,4 1-3,3 3 1,-2 2-1,4 2 1,0 0-8,-1 1 1,-2 0 0,0 3 0,1 1-17,-2-1 1,-3-2 0,-1-2 0,0-2-4,1-3 1,-3 2-1,3-8 15,-3-1 0,-4-8 0,-3-3 19,-6-2 1,-3-3 0,-4-8 0,-2-3 76,-1-2 1,-6-3 0,4-8 0,0-1-52,0 1 1,-4-5 0,6-2 0,1-3-13,2-2 0,4 0 0,3-2 0,6-2-22,3-1 0,7-8 0,3 4 0,10-1-64,5-1 0,10 2 0,12-4 1,7 4-187,6 2 0,8 2 0,5 5 0,7 0 229,6 0 0,-36 15 0,3 2 0,47-18 0</inkml:trace>
  <inkml:trace contextRef="#ctx0" brushRef="#br0">258 930 7300,'8'-1'-43,"0"-3"0,-1-1 114,3 1 1,5 1 0,2-1-263,5-1 0,-3-1 0,8 6 0,2 0 198,1 0 0,2 0 1,2-1-1,1-3 3,3 0 0,6-2 1,1 6-1,7 0-18,6 0 1,10 0 0,5 0 0,6 0 7,8 0 0,13 0 0,5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2.425"/>
    </inkml:context>
    <inkml:brush xml:id="br0">
      <inkml:brushProperty name="width" value="0.08571" units="cm"/>
      <inkml:brushProperty name="height" value="0.08571" units="cm"/>
      <inkml:brushProperty name="color" value="#008C3A"/>
    </inkml:brush>
  </inkml:definitions>
  <inkml:trace contextRef="#ctx0" brushRef="#br0">86 70 7259,'10'0'-18,"-3"0"0,-8 0 24,-5 0 0,2 0 1,-8 0 62,-1 0 1,3 0-3,-2 0 1,6 0-66,-5 0 1,7-2-119,-2-3 0,-2 1 82,2-8 0,3 2-112,8-1 1,5-3 129,8 8 0,-1 0 1,1 6 82,-1 0 0,0 0 1,1 2 1,-1 4 1,-5-4-1,0 6-44,1 0 0,-5-4 0,0 5 0,-2 1-19,-1 0 0,1-4 0,-6 5-25,0 3 0,0 1 17,0 3 1,-6-1 0,-1-1 0,-1-3 1,0-1 1,-5-6-1,1 3 1,-2 1 2,3 0 0,-5-6 0,5 4-42,-5-1 1,-1-3 136,-1 8-77,8-8-11,3 3 53,7 1 122,0-6-35,0 6 1,2-8-65,3 0 1,5 0 0,8 0 24,-1 0 0,-5 0 0,-1 0-32,3 0 1,1 0 0,3 0-17,-1 0 1,-5 0-1,0 0-63,1 0 1,-3 0 0,2 0-279,1 0 0,-5 2-588,-2 4 419,3-4 0,-5 11 447,8-7 0,-8 0 0,4-6 0</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51"/>
    </inkml:context>
    <inkml:brush xml:id="br0">
      <inkml:brushProperty name="width" value="0.08571" units="cm"/>
      <inkml:brushProperty name="height" value="0.08571" units="cm"/>
    </inkml:brush>
  </inkml:definitions>
  <inkml:trace contextRef="#ctx0" brushRef="#br0">0 16 6702,'7'-8'0,"4"2"0,3 5 0,2 1 0,2 0 0,2 0 0,3 0 0,2 0 0,2 0-49,-2 0 1,10 0-1,1 0 1,7 0 14,6 0 0,5 0 1,-1 0-1,3 0-64,2 0 0,10 0 0,-4 0 98,2 0 0,7 0 0,0 0 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52"/>
    </inkml:context>
    <inkml:brush xml:id="br0">
      <inkml:brushProperty name="width" value="0.08571" units="cm"/>
      <inkml:brushProperty name="height" value="0.08571" units="cm"/>
    </inkml:brush>
  </inkml:definitions>
  <inkml:trace contextRef="#ctx0" brushRef="#br0">0 1 7340,'16'0'-1420,"-5"0"1368,0 0 0,-2 1 151,1 5 0,-1-4-60,-3 3 0,-3-4 1,8-1-19,1 0 0,-3 0 1,2 0-1,1 0-9,3 0 1,1 0-1,0 0 1,0 0 3,0 0 1,5 0-1,2 0 1,0 0-6,1 0 1,4 0-1,-1 0 1,3 0-13,2 0 1,0 0-1,2 0 1,2 0 9,1 0 0,6 0 0,-4 0 0,0 0-14,1 0 1,4 0 0,1 0-1,3 0 6,0 0 0,10 0 0,-11 0 0,3 0 7,0 0 0,-2 0 0,0 0 0,-2 0 1,-3 0 1,3 0 0,-4 0-1,0 0-5,1 0 1,-5 0 0,2 0 0,-1 0 3,-2 0 0,-4 0 0,1 0 0,0 0-10,-2 0 1,4 0 0,-10 0 0,3 0-2,-3 0 1,5 0 0,-6 0-1,0 0 2,-4 0 0,3-1 1,-4-3-14,0-1 0,-2 0 1,-2 5-211,0 0 0,-4 0 224,-3 0 0,3 7 0,3 1 0</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53"/>
    </inkml:context>
    <inkml:brush xml:id="br0">
      <inkml:brushProperty name="width" value="0.08571" units="cm"/>
      <inkml:brushProperty name="height" value="0.08571" units="cm"/>
    </inkml:brush>
  </inkml:definitions>
  <inkml:trace contextRef="#ctx0" brushRef="#br0">514 32 7569,'-16'-7'-1019,"7"5"900,-5-12 0,5 12 0,-7-3 99,0 3 1,0 2 0,0 0 0,0 0 25,0 0 0,-6 0 0,1 0 0,-1 2-3,-1 3 0,4-1 0,-6 5 1,0 0-7,0-1 1,5 3 0,-3 5 0,2 0 2,-1 0 0,1 0 0,5 0 0,0 2 2,0 4 1,5-5-1,2 6 1,2-1 22,4-1 1,1 1-1,2-6 1,0 0 36,0 0 1,5 5 0,2 1 0,2-3-8,4-1 0,8-7 0,6-1 0,3 1-8,2-2 1,2 3 0,2-6 0,3-3-16,2-1 0,-4-2 1,4 0-1,-2 0 18,-3 0 0,3-7 0,-1-4 0,-3-3 8,-1-2 1,-4 0-1,-3 0 1,-5 0-25,-5 0 0,-6-6 0,-2-1 0,-2 0-63,-3 0 0,-3-4 0,-2 4 0,-5 0-13,-4 0 1,-6 0 0,-4 5-1,-5 0-206,-5 4 1,-1 8 0,-13 1-1,-4 5 248,-4 5 0,-16 4 0,2 7 0</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54"/>
    </inkml:context>
    <inkml:brush xml:id="br0">
      <inkml:brushProperty name="width" value="0.08571" units="cm"/>
      <inkml:brushProperty name="height" value="0.08571" units="cm"/>
    </inkml:brush>
  </inkml:definitions>
  <inkml:trace contextRef="#ctx0" brushRef="#br0">1 16 7259,'7'-9'-591,"-5"2"1,12 7 533,-3 0 0,-2 0 86,1 0 0,1 0 77,5 0 1,0 0-1,0 0-51,0 0 0,0 0 1,2 0-1,2 0-44,1 0 1,8 0 0,-1 0 0,6 0 25,3 0 0,8 0 1,-2 0-1,3 0-63,2 0 1,2 0 0,2 0 0,3 0 68,2 0 1,2 0 0,5 0 0,0 0 23,-1 0 1,1 0 0,1 0 0,-2 0-49,-4 0 1,6 0 0,-4 0 0,0 0-3,1 0 0,-8 0 0,2 0 0,-4 0-36,-5 0 1,5 0-1,-10 0 1,0 0-28,1 0 1,-8 6 0,2-1 0,-7-2-87,-3-1 1,-6-2 0,4 0 49,-3 0 1,1 6 81,-8-1 0,2 0 0,-2-5 0</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55"/>
    </inkml:context>
    <inkml:brush xml:id="br0">
      <inkml:brushProperty name="width" value="0.08571" units="cm"/>
      <inkml:brushProperty name="height" value="0.08571" units="cm"/>
    </inkml:brush>
  </inkml:definitions>
  <inkml:trace contextRef="#ctx0" brushRef="#br0">1 48 7569,'0'-9'-11,"0"1"-555,0 2 536,0 5 0,5-9 0,2 7 54,2-3 0,-4 1 0,6 5-38,2 0 1,1 0 0,2 0 0,0 0-13,0 0 0,2 0 0,1 0 0,2 0-41,-1 0 1,3 0 0,1 0 0,-1 0-49,0 0 1,4 2 0,-6 1 0,-2 3 114,-1-3 0,6-1 0,1-2 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56"/>
    </inkml:context>
    <inkml:brush xml:id="br0">
      <inkml:brushProperty name="width" value="0.08571" units="cm"/>
      <inkml:brushProperty name="height" value="0.08571" units="cm"/>
    </inkml:brush>
  </inkml:definitions>
  <inkml:trace contextRef="#ctx0" brushRef="#br0">97 33 7444,'16'-2'-536,"0"-3"760,-7 3-418,-2-12 1,-9 12 145,-3-3 0,1 3 0,-7 2 34,-1 0 0,-2 7 1,-2 2 22,0 0 0,5 5 1,2-3-1,0 3-26,0 2 1,4 0 0,-4 0 0,2 0 23,3 0 0,2 0 0,2 0 8,0 0 1,2-5-1,2 0 1,3-1 11,2-1 1,2 0 0,6-5 0,3 1-19,1-1 1,6-3 0,-4-1 0,0 0-18,1 0 0,-3 0 1,-5-1-1,0-3 25,0-1 1,0-8 0,-2 3 23,-3-5 1,-4 5-1,-7-1 1,0-2-22,0-1 0,-2-2 0,-1 0 0,-4 2 4,-2 3 0,0-3 0,-4 3 0,3-1-50,-3 1 0,-1-1 1,-2 6-1,0 3-126,0 1 0,0 2 0,0 0-48,0 0 1,0 7 0,0 2 199,0 0 0,0 12 0,0-3 0</inkml:trace>
  <inkml:trace contextRef="#ctx0" brushRef="#br0">449 177 7148,'11'-14'0,"0"3"0,-6 4 0,6 7 0,-8 7 0,5 2 0</inkml:trace>
  <inkml:trace contextRef="#ctx0" brushRef="#br0">706 33 7569,'9'-9'-311,"5"0"0,-3 6 1,5-3 333,5 3 1,2 1-1,4 2 1,-5 0-19,-5 0 0,-6 2 0,0 1 1,1 3-1,3-3 0,1 4 1,-2 0-1,-2 2-54,-1 4 0,-6-4 1,6 1 11,1 3 1,-4 1 0,-5 2 19,-6 0 1,-6-7 0,-7-2 0,0-2 33,0 1 1,0-1-1,0-3 1,-1 2 43,1 1 1,0 0-12,0-5-85,7 0 1,4 0 0,9 2 27,1 3 0,15-3 0,-1 3 5,4-3 1,1 4-1,-8-1 34,0-2 1,0 5-1,0-1-13,0 2 0,-2-4 0,-2 6-38,-1 1 0,-7 2 3,1 2 1,-5-1 0,-5-3-1,-6-3 28,-3-2 1,-2 4 0,-2-6 0,-2-1 30,-1-2 0,-6 3 0,4 0 0,0-1-29,0-2 0,-4-2 1,6 0-1,1 0-77,2 0 0,2 0 1,0 0-69,0 0 131,7 0 0,2 0 0,7 0 0</inkml:trace>
  <inkml:trace contextRef="#ctx0" brushRef="#br0">1267 97 7569,'0'-16'-99,"7"7"1,2 2-560,0 0 1,5 5 701,-3-3 0,3 3 1,2 2-1,1 0-10,-1 0 1,0-5-1,0-1 1,0 3 16,0 1 0,5 2 0,0 0 1,-1 0-43,-2 0 1,-4 2 0,-1 1 0,-5 4-4,0 2 1,-1 2-1,-4 5-16,3 0 1,-1 0 0,-5 0-1,-2 0 3,-3 0 1,-2 0 0,-8 0 0,1-2 23,-4-3 0,-1 2 0,3-6 0,-2 0 29,-3 0 1,3 4 0,-4-4 0,5 0-14,1 0 1,5-2 0,2-3-16,2 4-23,1-5 0,14 12 0,2-8 0,5-1-3,1-2 1,0-1 0,0 3-1,-2 3 8,-3 2 0,1 2 0,-7 5 15,-1 0 1,-2 1-1,-2 3 1,0 1-25,0-1 0,-6-2 0,-1-2 0,-2 0-17,-3 0 1,-8 2 0,-3 1 0,-2 3 25,-3-3 0,-10 6 0,-3 0 0</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57"/>
    </inkml:context>
    <inkml:brush xml:id="br0">
      <inkml:brushProperty name="width" value="0.08571" units="cm"/>
      <inkml:brushProperty name="height" value="0.08571" units="cm"/>
    </inkml:brush>
  </inkml:definitions>
  <inkml:trace contextRef="#ctx0" brushRef="#br0">1 49 5818,'16'0'52,"-5"0"0,-1 0 16,3 0 1,1 0-29,2 0 1,0 0-36,0 0 0,-5 0 0,0 0-1,1 0 0,2 0 0,2 0 0,0 0-6,0 0 1,0 0 0,2 0 0,2 0 28,1 0 0,1 0 0,-6 0 0,0 0 38,0 0 0,5 0 1,2 0-1,0 0-38,1 0 0,4 0 0,-1 0 0,3 0-16,2 0 1,2 0 0,2 0 0,1 0-14,-1 0 0,-2 0 1,-2 0-1,0 2-7,0 3 0,0-3 0,0 3 0,-1-3 26,-5-2 0,5 0 0,-7 0 0,4 0 39,-2 0 0,-5 0 0,6 0 0,-1 0-33,-1 0 0,6 0 0,-5 0 0,6 0 2,0 0 0,0 0 0,0 0 0,0 0 8,0 0 1,-1 0 0,4 0 0,0 0 21,2 0 0,1 0 0,-6-2 0,1-1-5,-1-3 1,0-1 0,0 4 0,0-3 15,0 3 1,0-5 0,0 3 0,2 0-41,3-2 0,-3 5 0,4-3 0,-5 3-45,-1 2 0,1 0 0,-4 0 0,0 0-59,-2 0 0,-7 0 0,0 0 0,-2 0-94,-1 0 1,-7 0-1,0 2 1,-3 3-79,-5 6 250,1-4 0,-11 7 0,0-5 0</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58"/>
    </inkml:context>
    <inkml:brush xml:id="br0">
      <inkml:brushProperty name="width" value="0.08571" units="cm"/>
      <inkml:brushProperty name="height" value="0.08571" units="cm"/>
    </inkml:brush>
  </inkml:definitions>
  <inkml:trace contextRef="#ctx0" brushRef="#br0">113 209 6826,'-16'0'400,"0"0"-599,0 0 1,5 2 0,1 4 163,-3 4 0,4 4 0,0 3 89,2-1 0,2 0 0,5 0-37,0 0 0,5-6 0,2 1 0,2 0-13,4-2 0,1-1 1,2-4-1,0 1-4,0-1 0,0-2 1,2-2-1,2 0 12,1 0 1,0 0 0,-5-2-1,0-3 42,0-6 0,-1 1 1,-3 0-38,-1-2 0,-7-2 1,1-2-1,-3 0-1,-2 0 0,-2 0 1,-2-1-1,-3 3-48,-2 4 1,0-5-1,-3 6 1,1 0-126,0 4 1,-5-3 0,0 4 0,0 0 32,0 2 1,0 2 0,0 0 0,0 0 123,0 0 0,0 7 0,0 2 0</inkml:trace>
  <inkml:trace contextRef="#ctx0" brushRef="#br0">562 97 7085,'7'-14'0,"5"1"-396,1 3 1,-4 8 444,-3 2 1,-5 2 0,-1 8-1,-1 3 28,-5 1 0,3 0 0,-8-1 0,0-2-6,2 1 1,2 2 0,7 2 49,0 0 1,0-5-54,0 0 1,7-8 0,5 3-26,1-5 1,3-1 0,0 0 0,0-1 27,1-5 1,-2-1 0,2-5 0,-1 1-13,0-1 1,-2-3 0,-2-1-1,-3 0-92,-2 0-1,-1 0 1,-6 0 0,0 0-214,0 0 1,-2 0-1,-5 2 1,-7 3 246,-5 6 0,-25 3 0,1 2 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59"/>
    </inkml:context>
    <inkml:brush xml:id="br0">
      <inkml:brushProperty name="width" value="0.08571" units="cm"/>
      <inkml:brushProperty name="height" value="0.08571" units="cm"/>
    </inkml:brush>
  </inkml:definitions>
  <inkml:trace contextRef="#ctx0" brushRef="#br0">0 32 7569,'0'-11'-462,"0"1"898,0 6-1030,0-3 0,0 9 669,0 3 0,0-1 81,0 6 1,0 1-1,0 5-125,0 0 1,0 0 0,0 0 1,0 0 1,2-3 0,2 2-1,1 2 1,-1 1-40,-2 0 1,-2 0 0,0 2-1,0 0-211,0 0 0,0 0 0,0-1 0,0 2 14,0-1 1,0-2 202,0-1 0,0-1 0,0 0 0</inkml:trace>
  <inkml:trace contextRef="#ctx0" brushRef="#br0">273 258 6936,'12'-7'-452,"-2"2"0,-5 0 452,6 5 0,-7 0 0,3 0 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60"/>
    </inkml:context>
    <inkml:brush xml:id="br0">
      <inkml:brushProperty name="width" value="0.08571" units="cm"/>
      <inkml:brushProperty name="height" value="0.08571" units="cm"/>
    </inkml:brush>
  </inkml:definitions>
  <inkml:trace contextRef="#ctx0" brushRef="#br0">0 33 7569,'16'9'-153,"0"3"0,2-6-86,3-3 0,-1-1 0,5-2 0,0 0 1,-2 0 258,0 0 0,6 0 1,-3 0-1,5 0-8,1 0 0,2 0 0,1 0 0,3 0 39,-3 0 1,5 0 0,-1 0-1,2 0 23,3 0 1,3 0-1,1-2 1,0-1-5,0-3 0,-2 1 1,-1 5-1,-2 0-68,1 0 0,-5 0 0,0 0 0,0 0 22,-3 0 1,3 0 0,-3 0-1,2 0-106,-3 0 0,0 0 0,-3-2 1,-3-1 42,-2-3 1,-2 1 0,-5 5-1,3-2 112,3-3 0,-6 3 0,5-3 1,1 1-44,-1-1 0,-5 3 0,2-3-71,2 3 1,-6 2 0,2 0-135,-1 0 1,-9 0-198,0 0 237,-5 0 1,-1 0 134,-8 0 0,-6 0 0,-5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3.166"/>
    </inkml:context>
    <inkml:brush xml:id="br0">
      <inkml:brushProperty name="width" value="0.08571" units="cm"/>
      <inkml:brushProperty name="height" value="0.08571" units="cm"/>
      <inkml:brushProperty name="color" value="#008C3A"/>
    </inkml:brush>
  </inkml:definitions>
  <inkml:trace contextRef="#ctx0" brushRef="#br0">210 140 7496,'12'-6'-97,"-1"0"0,-5-2 52,6 3 0,-6 1 128,5-8 0,-7 6 0,4-3 0,0 1 1,-6-6 66,4 3 0,-5 1-236,-1-2 0,0 6 0,-1-3 54,-5 1 0,2 2 1,-8 6 16,-1 0 0,-3 0 0,-1 0 0,-1 0 4,1 0 0,-1 0 0,1 0 1,-3 0 7,-3 0 1,4 6 0,-3 2 0,7-1-9,3 1 1,2 6-1,-3-5-8,1 1 1,8 6 42,-1-5 0,3 5 35,2 1 0,5-5 1,3-2 9,2-3 1,2 5 0,7-4 61,4 2 0,-3-7 0,3 5-14,-4 0 0,-1-4 0,-1 6-78,1-3 0,-1 5 0,-1-4 0,-3-1-35,-1 1 1,-6 4-1,5-4-4,3 1 0,0 3 1,-1 3-66,-1-3 0,-8 4 1,1-5-72,-3 5 1,-2 1 119,0 1 1,-2-1 0,-3-1-8,-7-5 0,-4 3 1,-1-6-8,0 1 0,-1-5 0,1 2 27,-1-4 0,1-2 0,-1 0 3,1 0 1,-1 0 0,-1 0-2,-4 0 1,9-2-1,-3-2 8,1-2 0,6-5 1,1 3 10,1-2 0,-4-1 0,6-7 14,3 1 0,1-1 1,4 1-1,3-1 1,-1 7-1,6-1 1,0 0-27,-1 3 1,1-7 0,4 7 0,-1-1-45,7 4 0,3-2 0,6 2 0,-4 3-138,0 1 1,-3 2-1,7 0 176,2 0 0,-6 0 0,0 0 0</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61"/>
    </inkml:context>
    <inkml:brush xml:id="br0">
      <inkml:brushProperty name="width" value="0.08571" units="cm"/>
      <inkml:brushProperty name="height" value="0.08571" units="cm"/>
    </inkml:brush>
  </inkml:definitions>
  <inkml:trace contextRef="#ctx0" brushRef="#br0">97 113 6996,'0'-11'-75,"0"0"1,0 6 355,0-6-258,0 8-113,0-5 78,0 8 0,-2 0 0,-3 0-64,-6 0 0,2 6 0,-1 1 0,-1 2 101,2 3 0,-4-3 0,8 2 1,0 1-1,-2 3 1,5 1 0,-3 0-32,3 0 0,2 5 0,0 0-2,0-1 0,2-2 0,3-2 7,6 0 0,3-7 0,2-2 0,0-2 33,0 1 0,2-1 1,1-5-1,3 0-11,-3 0 1,-1 0 0,-2 0 0,0 0-9,0 0 0,0-2 0,2-1 0,2-4-22,1-2 0,0 3 0,-5-4-2,1-3 1,-3-1 0,-2-2-1,-3 0 59,-2 0 0,-1 5 1,-6 0-1,0-1 17,0-2 1,-2 3 0,-2 0-1,-3 1-91,-2 1 1,-1-4-1,-6 6-17,-1-2 1,1 6 0,0-3 0,-1 4-95,-5 2 0,4 0 1,-5 2-1,2 4-88,-1 4 1,-4-1 224,4 2 0,-6 0 0,3 5 0</inkml:trace>
  <inkml:trace contextRef="#ctx0" brushRef="#br0">562 209 7107,'-10'0'-208,"4"0"1,-1 0-1,-2 0 1</inkml:trace>
  <inkml:trace contextRef="#ctx0" brushRef="#br0">770 96 7607,'11'-5'0,"-2"-2"0,0 0 0,0 0 0,3 1 0,3 1 0,1 0-39,0 1 0,0 2 0,1 2 0,3 0-32,1 0 1,1 0 0,-7 0 0,2 0 50,-2 0 0,-3 0 0,-2 2 26,3 3 1,-6-1-1,0 5 1,-2 0-68,1 0 0,-2-4 1,-4 6 6,0 1 1,-6-3 0,-3 2 0,-2 0 10,1-3 0,-1 5 0,-3-6 0,1 0 17,3 0 0,1 0 0,-4-3-7,3 1 0,4 1 88,-5-6-33,8 0 1,3 0 0,11 0 21,3 0 0,-3 0 1,-1 0-1,3 0-19,0 0 1,4 0 0,-2 0 0,2 0-1,-2 0 1,-3 0 0,-4 1 0,2 3-8,-1 1 0,-4 8 0,3-2-36,-1 3 1,1 2-1,-4 0-8,1 0 0,0 0 87,-5 0 0,-1-5 0,-5-2-24,-5-2 1,3-2 0,-3-5 0,-2 0-15,-1 0 0,-4 0 1,-1 0-1,-3 0-83,3 0 0,1 0 1,0 0-1,-1 0-203,-3 0 0,1 0 0,5 0 263,0 0 0,0-14 0,0-4 0</inkml:trace>
  <inkml:trace contextRef="#ctx0" brushRef="#br0">1396 48 6447,'16'-1'0,"0"-3"0,-1-1 0,2-1 179,-2-1 0,2 5 0,-2-3-130,2 3 0,-2-3 1,2 0-36,-2 1 1,2 2-1,-2 4-13,2 3 0,-2-3 1,2 5-1,-2-1-27,2-1 1,-7 2 0,2-3 0,-1 3 34,-3 2 1,0 0 0,-3 3 0,0-1-79,-2 1 1,0 3 0,-3 1 0,-3-2 62,-3-4 0,4 5 1,-10-5-1,0 3-2,-2-2 1,-2 1 0,-1-5 0,2 0-11,-2 0 0,2 4 0,-2-4 0,2 0 3,-2 1 1,8-3 26,-2-5 1,6-2 51,1-3 1,4 1 6,4-7 1,6 8 0,5-2-15,2 3 1,1 2 0,2 0-1,1 0 1,-1 0-14,-3 0 0,-1 0 0,1 2 0,-3 3-30,-5 6 0,4-2 0,-8 1 0,1 1 8,1-2 1,-4 5 0,1-3-1,-4 1 47,-4-1 1,0 3 0,-8-3-1,0 1-56,-2-1 0,-1 1 0,-3-4 0,-2-1-83,-1 0 0,-8 5 1,3-1-1,0 1-339,0-1 0,-1 3 409,-5-3 0,-7 3 0,-2 2 0</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62"/>
    </inkml:context>
    <inkml:brush xml:id="br0">
      <inkml:brushProperty name="width" value="0.08571" units="cm"/>
      <inkml:brushProperty name="height" value="0.08571" units="cm"/>
    </inkml:brush>
  </inkml:definitions>
  <inkml:trace contextRef="#ctx0" brushRef="#br0">1 32 7569,'0'-10'-10,"0"-1"0,1 7-701,5-1 727,-5 3 0,7 4 1,-8 3 36,0 6 0,0 3 0,0 4 0,0 2-62,0 1 0,0 8 1,0-3-1,0 5 23,0 1 1,0 3 0,0-1-1,0-3-168,0-1 0,0-2 1,-2-1-1,-2-4-34,-1 0 0,0-5 0,5 4 188,0-5 0,0-1 0,7 0 0,2 1 0</inkml:trace>
  <inkml:trace contextRef="#ctx0" brushRef="#br0">289 385 7569,'0'-16'0,"2"5"-169,3 1 1,-3 8-274,3 2 1,-3 2 222,-2 8 1,0-4 218,0 4 0,0 1 0,0 5 0</inkml:trace>
  <inkml:trace contextRef="#ctx0" brushRef="#br0">787 145 7569,'0'-9'-609,"-8"2"0,5 7 653,-8 0 0,2 1 0,-4 3 1,3 3-32,-3 2 0,4 0 0,1 3 1,-1-1 24,0 2 0,1 1 0,-5 2 0,3 0-23,3 0 0,-3 2 1,2 1-1,1 3-6,0-3 0,2 4 1,5-1-1,0-3-44,0-1 1,0-2 0,3 0 5,1 0 1,0-5-1,7-2 1,2-2 40,0-3 1,3-3-1,0-1-1,0 0 1,1 0 0,-2 0 0,2-1-7,-2-5 1,2 3-1,-2-8-1,2-1 1,-7 3 0,0-2 3,-3-1 1,-3-3 29,-4-1 1,-1 6 0,-5 1-27,-4 1 0,-4-2 0,-3 4 0,2 3-62,-2 1 1,-1 2 0,-1 2-1,-3 1-96,3 3 0,-4 4 1,1-2 145,3 1 0,1 1 0,2 6 0,0 0 0</inkml:trace>
  <inkml:trace contextRef="#ctx0" brushRef="#br0">1075 161 6333,'10'0'540,"-2"0"-516,-3 0 1,0 0 0,4 0-26,4 0 0,-4 1 1,1 3-1,3 1-22,1-1 1,3-2 0,-2-2 16,2 0 1,4 0-1,0 0 12,-1 0 0,-3 0 1,-1 0-1,0 0 41,0 0 0,-5 0 0,1 0 0,0 0-30,2 0 0,-3 0 1,-1 0-117,2 0 0,3 0-6,2 0 87,-9 0 57,-1 0 1,-9 5 0,-3 2 8,-5 2 1,0-4-1,0 6-27,-2 2 0,-1 1 0,1 2 0,0 0-13,0 0 1,4 0 0,-2 2 0,1 1-19,1 3 0,4-1 0,-4-3 0,3 2-35,0 1 1,-5 0-1,3-3 1,-3 2-82,-2 1 0,3 1 0,-2-5 1,-2 3 125,-1 1 0,-1 8 0,-2-4 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63"/>
    </inkml:context>
    <inkml:brush xml:id="br0">
      <inkml:brushProperty name="width" value="0.08571" units="cm"/>
      <inkml:brushProperty name="height" value="0.08571" units="cm"/>
    </inkml:brush>
  </inkml:definitions>
  <inkml:trace contextRef="#ctx0" brushRef="#br0">0 256 6888,'16'0'0,"0"0"0,0 0 0,0 0 0,0 0 0,0 0-877,0 0 919,-7 0 0,6 0-7,-5 0 1,4 0 0,3 0 0,0 0 19,5 0 0,-4 0 1,5-2-1,-2-1-23,0-2 0,8 0 0,-2 5 0,3 0 0,2 0 0,2 0 0,2 0 0,1 0-116,-1 0 1,3 0 0,0 0 0,0 0 16,0 0 0,6 0 0,-2 0 0,1 0 38,-1 0 1,3 0 0,-3 0 0,2 0 56,-3 0 1,10-2-1,-4-3 1,2 0 11,0 2 1,3-4 0,-1 2 0,-4 0-33,-3 4 0,1 0 1,4-4-1,-4 0-22,1 2 1,-6 0 0,0 3-1,-4 0 12,-7 0 1,2 0 0,-7 0-1,0 0 34,-3 0 0,-5 0 1,-1 0 109,0 0 1,0 0 0,1 0-92,-1 0 0,0 0 0,1 0 0,3 0-56,1 0 0,1 0 1,-6 0-1,0 0 26,0 0 1,0 0 0,0-1-40,0-5 1,0 5 81,0-5 1,0 4 0,-2 2 56,-3-7 0,3 6 1,-3-7-55,3 1 1,2 5 0,0-3-52,0 3 1,-5 2-347,0 0 1,-6 0 177,6 0 1,-9 0-1,-1 2 1,-6 2-387,-4 2 538,-2 6 0,-12-4 0,-2 8 0</inkml:trace>
  <inkml:trace contextRef="#ctx0" brushRef="#br0">2678 63 6445,'2'-9'211,"3"4"0,-1 3-272,6 2 1,1 0 0,5-2 0,0-1 41,0-3 1,0-1 0,0 4 36,0-3 1,0 1 0,0 5 0,0-2-36,0-3 0,0 3 1,1-3-1,-1 5-123,0 5 0,0-1 1,0 5 139,0-2 0,0 5 0,0-3 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64"/>
    </inkml:context>
    <inkml:brush xml:id="br0">
      <inkml:brushProperty name="width" value="0.08571" units="cm"/>
      <inkml:brushProperty name="height" value="0.08571" units="cm"/>
    </inkml:brush>
  </inkml:definitions>
  <inkml:trace contextRef="#ctx0" brushRef="#br0">16 305 7569,'-9'0'-533,"2"-7"1,9 5 536,3-4 0,-1 5 1,6 1-1,3 0-15,1 0 1,2 0-1,0 0 1,0 0 16,0 0 1,0 0 0,2 0 0,2 0 15,1 0 1,2 0-1,-1 0 1,4 0 2,5 0 0,1 0 0,0 0 0,2 0-20,3 0 0,1-6 0,8 1 1,4 0-2,0 5 1,1 0 0,1 0 0,3 0-27,2 0 1,0-6-1,4 1 1,-1 1 14,6 3 0,-2-2 0,6 0 0,-4-2 17,-2 0 1,0 3 0,2-3 0,-1 1 12,0 0 1,6-3-1,-8 0 1,1 0 12,4 0 0,-1 0 0,-3 3 1,-1-1 16,-4 1 1,1 2 0,-6 2 0,-3-1-56,-1-5 0,-7 5 1,-4-5-1,-3 4-109,-6 2 0,-9 6 0,1 1-116,-5 2 1,-2-4-1,-4 6-107,-6 1 334,-3-5 0,-9 8 0,-2-6 0</inkml:trace>
  <inkml:trace contextRef="#ctx0" brushRef="#br0">3111 80 7569,'-16'0'-43,"0"0"0,0 0-68,0 0 0,5-5 0,-1 0 1,1 1-1,-4 2 19,0 2 0,-2 0 0,2 0 1,0 2 116,5 3 1,-5-3 0,5 5-27,-5 0 0,-2 2 0,4 7 15,2 0 1,3-5 0,8 0 0,0 1-8,0 2 1,0 3-1,0-1-19,0 0 1,3 3 0,2-1 0,4-4 12,-1 0 0,8-5 0,-6 0 0,3-2 31,5-4 1,-2 4-1,0-1 1,-1-2 51,2-2 0,-2-4 0,2-2 0,-2-2-32,2 4 0,-1-7 0,0 0-48,0 0 0,0-5 0,0 3-19,0-3 0,-2-2 0,-1 0 0,-4 0-8,-3 0 0,0-1 1,-6 1-1,0 0 17,0 0 0,0 0 0,0 0 0,-2 0 15,-3 0 1,-4 6 0,-7-1 0,0 0-2,0 2 0,0-3 0,-2 6-39,-3 3 0,3 1 0,-3 2 0,3 0-184,1 0 0,3 2 0,2 3 0,3 6 215,2 3 0,-6 2 0,5 0 0</inkml:trace>
  <inkml:trace contextRef="#ctx0" brushRef="#br0">3400 273 7569,'1'-15'-776,"5"4"531,-4-3 1,6 13-323,-2-5 567,-5 5 0,6 8 0,-7 2 0</inkml:trace>
  <inkml:trace contextRef="#ctx0" brushRef="#br0">3992 32 7569,'-25'0'-369,"3"5"1,5 1-1,0-1 286,-5 2 0,5-3 1,-5 7-1,3 1 136,-3 2 0,5-3 0,-5 0 1,4 1-48,2 2 0,6 2 1,1 0-1,0-1 23,0-5 1,5 4 0,-2-3 23,5 4 1,1 1 0,0 0-33,0 0 1,1-6 0,5-1-1,5 0-36,3-1 0,2-3 0,0 2 0,0-2-13,0 1 1,-1-1-1,3-5 1,-2 0 29,0 0 1,0-3 0,0 1 0,-1-6 35,2-1 0,-3 3 0,-2-4 0,-1 0-26,2 1 1,-1-5-1,1 3 1,-5-3 56,0-2 1,-1 0 0,-4 0-25,3 0 1,-2 5-1,-5 2-74,-4 2 0,-4 1 0,-8 6 0,2 0-53,-2 0 1,-4 0 0,-3 2-1,2 2-9,-2 0 1,-2 9 0,5-3 0,1-1-37,2 3 1,4-1-1,2 5 127,1 0 0,7 0 0,-3 0 0</inkml:trace>
  <inkml:trace contextRef="#ctx0" brushRef="#br0">4378 48 7569,'-9'0'-1271,"-6"0"1229,14 0 123,-6 0 1,8 0-11,5 0 0,3 0 1,5-2-1,-2-1-20,-1-3 0,0 1 0,4 5 0,2 0-13,-2 0 0,4 0 0,0 0 0,3 2-116,-4 3 1,3-3-1,-1 3 1,3-3 48,2-2 1,-6 2 0,2 2 0,-3 1-39,-2-2 1,-6-1 71,2-2 120,-10 0-110,7 0 1,-12 0 0,0 2 0,-4 2-10,-3 1 0,5 0 1,-5-5-1,-1 2-4,3 3 1,-8-1 0,7 7 13,-6 1 0,-1-3 0,0 2 0,0 1 49,0 2 0,5-4 0,0 2 0,-2 0-13,-1 3 0,4 1 1,0 0-1,-2 0-19,4 0 1,-1 0 0,6 0-1,-3 0-73,3 0 0,-4 2 0,-2 1 1,2 2-94,1-2 1,-7 5 0,3-3 0,-5-1 132,0-2 0,-9 5 0,0 1 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65"/>
    </inkml:context>
    <inkml:brush xml:id="br0">
      <inkml:brushProperty name="width" value="0.08571" units="cm"/>
      <inkml:brushProperty name="height" value="0.08571" units="cm"/>
    </inkml:brush>
  </inkml:definitions>
  <inkml:trace contextRef="#ctx0" brushRef="#br0">16 193 7423,'-9'-2'-1154,"4"-3"1254,3 3 1,2-7 40,0 4 0,0 1-77,0-6 0,2 6 0,2-3 20,1 0 0,7 5-91,-1-3 0,3 3 0,2 2 0,0 0 19,0 0 0,1 0 1,0 0-1,3 0-115,1 0 0,6 0 1,-4 0-1,2-2 94,4-3 1,1 3-1,4-3 1,1 3 47,3 2 1,8-5 0,0-3-1,6 1-19,0 0 0,5 0 0,3 3 0,5-1-44,-1 2 1,7 1-1,-9 2 1,2 0-29,4 0 1,-2 0 0,-5 0 0,-4 0 36,-2 0 1,4 0 0,-4 0-1,-1 0 30,2 0 1,-2-2 0,-6-2 0,0-3 22,0-2 1,-1 4 0,-3-4 0,-1 2 90,1 3 0,-4-3 1,-3 2-1,-3 1-179,-2 3 0,-5 1 0,-3 0 0,0 0-157,-5 0 0,-1 0-306,-2 0 366,-7 0 0,-2 1 147,-7 5 0,-7-4 0,-2 5 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66"/>
    </inkml:context>
    <inkml:brush xml:id="br0">
      <inkml:brushProperty name="width" value="0.08571" units="cm"/>
      <inkml:brushProperty name="height" value="0.08571" units="cm"/>
    </inkml:brush>
  </inkml:definitions>
  <inkml:trace contextRef="#ctx0" brushRef="#br0">0 15 6502,'7'-8'0,"4"3"0,3 3 0,2 2 0,0 0 0,1 0 0,-1 0 0,0 0 0,0 0 0,1 0 0,3 2 0,3 2 176,2 1-153,-5-1 1,10-4-35,-3 0 0,5 6 1,3-1-2,3-1 0,5-3 1,-4-1-1,2 0 20,3 0 0,8 0 0,3-1 0,3-3 15,2-1 0,0-1 1,1 6-1,-2 0-16,1 0 0,-4 0 1,-1 0-1,-3 0-22,-4 0 0,7 0 0,-11 0 0,-1 0 5,-2 0 1,-3 0 0,-6 0 0,0 0 3,0 0 1,-6 0 0,-6 0-123,-2 0 1,-2 0-392,1 0 519,-9 0 0,-1 8 0,-7 0 0</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67"/>
    </inkml:context>
    <inkml:brush xml:id="br0">
      <inkml:brushProperty name="width" value="0.08571" units="cm"/>
      <inkml:brushProperty name="height" value="0.08571" units="cm"/>
    </inkml:brush>
  </inkml:definitions>
  <inkml:trace contextRef="#ctx0" brushRef="#br0">290 193 7116,'-7'-10'-341,"3"2"0,-7 4 0,-1-3 384,-3-2 0,-1 6 0,-1-3 1,-3 5-10,-1 1 0,-1-6 1,6 1-1,0 1-11,0 3 1,0 1 0,0 1-28,0 5 0,2 3 0,1 5 0,4-2 45,2-1 0,2-6 1,5 6 9,0 2 1,0 1 0,0 2 28,0 0 0,7 0 0,4-3-63,3-1 1,7 0 0,1-6 0,-1-1-48,2 2 1,0-4-1,6 7 1,-4-3-18,-2-4 0,6-1 0,-5-2 0,3 0 27,0 0 1,-6 0-1,1 0 1,-1-2 91,1-3 0,-1-4 0,-7-7 36,-3 0 1,1-5-1,-6-1 1,-3 3 27,-1 1 1,-2-4 0,0 1 0,0 2-65,0 1 1,0 2 0,0 0-1,-2 0-196,-3 0 1,-4 0 0,-6 1 0,-2 3-5,2 1 0,-8 8 0,2-5 1,1 3 39,3 0 0,-5-1 0,2 6 0,-1 0-91,3 0 1,-3 2-1,0 3 1,1 6 178,2 3 0,-5 2 0,-2 1 0</inkml:trace>
  <inkml:trace contextRef="#ctx0" brushRef="#br0">691 209 7490,'1'-14'-176,"5"2"0,-3 0-72,8 7 0,-6 0-444,7 5 647,-10 0 0,6 2 1,-10 1 44,-4 2 0,5 7 0,-13-2 0,4 6 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68"/>
    </inkml:context>
    <inkml:brush xml:id="br0">
      <inkml:brushProperty name="width" value="0.08571" units="cm"/>
      <inkml:brushProperty name="height" value="0.08571" units="cm"/>
    </inkml:brush>
  </inkml:definitions>
  <inkml:trace contextRef="#ctx0" brushRef="#br0">161 193 7325,'-2'-9'-590,"-3"4"0,-4 10 613,-7 6 0,0-2 0,0 0 0,0 0 114,0 0 0,5-4 1,0 6-1,1 1-126,1 2 1,0 2-1,5 0 1,-1 1-25,1-2 1,3 2-1,1-2 1,0 3 27,0-3 1,1-1-1,3-2 1,3-2-89,2-3 1,2 6 0,6-5 0,3 1 54,1-4 1,3-1 0,-5-1 0,3 2 42,-3 0 1,5-4-1,-2-1 1,2 0-5,-1 0 1,3-6 0,-2-1 0,-1 0-12,0 0 1,-2-4-1,-5 4 1,0-1-36,0-5 0,-7 4 1,-3-1 9,-5-3 1,-1 0-1,-1-3 6,-5 6 0,-3-3 1,-8 8-1,-3 1 9,-1 2 0,-3-3 0,5 0 0,-2 1-17,1 3 1,0 1 0,1 0 0,-3 1-112,4 4 1,-1 3 127,3 2 0,0 5 0,0-7 0</inkml:trace>
  <inkml:trace contextRef="#ctx0" brushRef="#br0">659 129 7397,'-7'0'-430,"7"0"1,7 0-1,6 2 437,-1 3 0,2-3 0,-4 3 1,5-3 15,0-2 0,2 0 0,-2 0 0,2 0 3,-2 0 0,2 5 0,-2 1-15,1-3 1,1-1 0,-2 0 0,2 1-5,0 3 1,-8-1-1,3-5 1,0 2-67,3 3 1,0-3 55,2 3 0,-9-1 1,-1 0 59,0 1 0,-7 0-18,0-5 1,-2 5 0,-9 1 17,0-3 0,1 5 0,2-1-21,1 2 0,-5 1 0,6 6-24,-3 0 1,-1 6 0,1-1 0,2-1-22,-2-3 0,8 1 0,-6 2 1,1 1-35,1-1 0,-1 3 1,6-2-1,-1-1-24,-5-2 0,5 3 0,-5 2 0,5-4 20,1-2 1,0-1 46,0 0 0,-7 1 0,-3-2 0</inkml:trace>
  <inkml:trace contextRef="#ctx0" brushRef="#br0">723 451 7569,'0'-26'-10,"0"3"-5,0 8 1,7 5 0,6 4-241,6 4 1,-2 10 0,6 2 0,-1 5 254,0 2 0,6-2 0,-3 2 0</inkml:trace>
  <inkml:trace contextRef="#ctx0" brushRef="#br0">177 1 5999,'-5'10'0,"-3"1"0,0 0 0,-3-1 0,0-1 0,0 0 0,-1 0 0,-2 2 0,-1 0 0,3-1 0,1 3 0,-1 1 0,-2 2 0,-2 0 0,0 0 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70"/>
    </inkml:context>
    <inkml:brush xml:id="br0">
      <inkml:brushProperty name="width" value="0.08571" units="cm"/>
      <inkml:brushProperty name="height" value="0.08571" units="cm"/>
    </inkml:brush>
  </inkml:definitions>
  <inkml:trace contextRef="#ctx0" brushRef="#br0">35 33 6403,'-16'0'0,"3"0"0,8 0-80,10 0 1,8 0 94,3 0 1,0 0 0,0 0 0,0 0 13,0 0 0,5 0 0,1 0 0,-1 0-7,2 0 1,2 0-1,5 0 1,-1 0-14,-2 0 0,-1 0 0,8 0 0,2 0-12,1 0 1,1 0 0,-6 0-1,0 0 16,0 0 0,0 0 0,0 0 0,0 0 10,0 0 0,-2 0 0,-1 0 0,-4 0 36,-2 0 0,4 0 0,-6 0 1,-1 0 33,-3 0 1,0-2 0,-1-2-35,0-1 0,0-2 0,0 3-45,0-1 1,-6 0-265,1 5 34,0 0 0,-4 1 1,-7 3 215,-9 1 0,-5 8 0,-2-4 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71"/>
    </inkml:context>
    <inkml:brush xml:id="br0">
      <inkml:brushProperty name="width" value="0.08571" units="cm"/>
      <inkml:brushProperty name="height" value="0.08571" units="cm"/>
    </inkml:brush>
  </inkml:definitions>
  <inkml:trace contextRef="#ctx0" brushRef="#br0">225 290 7569,'-16'0'-192,"0"0"64,0 0 0,5 0-47,0 0 0,2 1 1,-3 3-1,3 3 72,2 2 0,-6 2 0,3 5 120,-5 0 0,5-2 1,1-2-1,2-2 10,3 3 1,0-4-1,1 1 1,-2 3 21,1 2 1,2-4 0,4-1-33,3 3 1,4 1 0,7 0 0,2-1-16,3-3 0,-1-1 1,5 4-1,0-5 1,0 0 1,-4-4 0,6-4-1,0 0 31,-2 0 0,2 0 1,-4 0-1,-2-1 62,2-5 0,-6 3 0,5-6 1,-4 1 13,-2-1 1,-1-2 0,0-7 0,-2-1 2,-3-3 1,0-4 0,2 3 0,-3 3-51,-2-3 1,-1-1 0,-1-5-1,0 3-93,-2-2 1,-2 3-1,-1 0 1,0 2-26,0 3 0,-1 2 0,-5 2 1,-3 0-200,-7 0 1,-6 7 0,-6 4-1,-7 3-282,-3 2 536,-5 7 0,-5 9 0,-9 9 0</inkml:trace>
  <inkml:trace contextRef="#ctx0" brushRef="#br0">209 33 7569,'-16'-7'-635,"6"5"549,-4-12 0,11 12-193,-8-3 196,8 3 0,-5 9 0,7 4 0,-3 3 83,-1 2 0,-8 0 0,4 0 0</inkml:trace>
  <inkml:trace contextRef="#ctx0" brushRef="#br0">289 177 6192,'-10'0'-172,"4"0"217,-1 0 0,3 0 31,-7 0-11,7 0 1,-4 0-36,3 0 31,3 0 20,-5 0-65,7 0 0,-2 0-22,-3 0 0,1 0 3,-8 0 1,3 0 28,-7 0 0,5 0 0,2 2 1,2 3 0,-6-1-24,3 7 0,-5-2 0,-1 3-12,0-1 1,0-2 0,2 3 0,3-1-33,6 0 0,-2-1 0,2 1 0,1 1 11,2 3 30,-5 1 0,5 7 0,-5 2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5.279"/>
    </inkml:context>
    <inkml:brush xml:id="br0">
      <inkml:brushProperty name="width" value="0.08571" units="cm"/>
      <inkml:brushProperty name="height" value="0.08571" units="cm"/>
      <inkml:brushProperty name="color" value="#008C3A"/>
    </inkml:brush>
  </inkml:definitions>
  <inkml:trace contextRef="#ctx0" brushRef="#br0">35 35 6833,'-11'0'-403,"1"-2"731,2-4-114,3 5-85,5-7 165,0 8-45,0 0 0,1-6 0,5 0-267,6 2 0,-2 2 0,1 2-21,3 0 0,1 0 0,3 0 0,-1 0 55,1 0 1,-1 0 0,1 0 0,-1 0-18,1 0 0,-1 0 0,1 0 0,-1 0 6,0 0 0,1 0 0,-1 0-51,1 0 0,-6 0-125,-1 0 0,-1 2-193,2 4 1,-3-4-346,-3 4 709,-4-4 0,14-2 0,-7 0 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8T14:37:36.853"/>
    </inkml:context>
    <inkml:brush xml:id="br0">
      <inkml:brushProperty name="width" value="0.09086" units="cm"/>
      <inkml:brushProperty name="height" value="0.09086" units="cm"/>
      <inkml:brushProperty name="color" value="#FF0000"/>
    </inkml:brush>
  </inkml:definitions>
  <inkml:trace contextRef="#ctx0" brushRef="#br0">4738 1575 7549,'-9'1'-603,"1"2"0,-1 1 853,-3-1-305,6-1 1,-1-2 37,3 0 0,1 0 0,-5 0 12,-2 0 1,0 1-1,1 2 1,0 1 0,0 0 23,-2 1-6,-2-3 0,1 5 1,-1-5-1,1 4 0,0-1 2,-1 1 0,1-2 0,1-3 0,1 2 0,2 1-22,-2-1 0,-1 0 1,-1 0-1,1 2-5,3 2 1,-3-3-1,2 3 1,0 0-4,0 0 0,0-3 1,3 3-1,-1 0 17,-2 0 0,-2 0 0,0 2 0,1-2 0,2 0 27,-2 0 1,-1 0-1,0 2 1,1-2-8,2-1 0,4 2 0,-3-2 0,0-1 0,2 2 1,-2-2-11,0 1 0,3 4 0,-3-2 1,0 3-37,0 1 1,3 1 0,-3-1 0,2 1-122,2-1 137,-4 0 0,4 1 0,-4-1 0,0 1 0,2-1 2,-1 0 0,-2 5 1,3-1-1,-2 0 1,-2-1 9,2 1 1,-4-2-1,5 3 1,-3-2-1,1 0 1,0 1 24,1 0 0,-3 2 1,5-2-1,-2-1 1,-1 0-5,1 2 0,-3-3 1,5 2-1,-1-2 1,-1-2 17,0 1 1,4-1 0,-1 1 0,3-1 0,1 0-1,0 1-37,0-1 1,0-2 0,0 1 0,0 3-46,0-1 1,0 5 0,0-1 0,-1-2 0,-2-1 0,-1-2 27,1 1 1,2 3 0,1 1 0,0-1 0,0 1 9,0-1 1,-2 2 0,-1-3 0,-1 3 0,2 0 0,0 0 2,2-3 0,0 3 1,0 0-1,0 0 0,0 0 11,0-3 1,0 3 0,0 0-1,0 0 1,0 0 0,-1-2 11,-3 2 0,2-3 0,-2 5 0,3-1 0,1-1 0,0 1-18,0 1 0,-2 0 0,0 5 0,-3 0 0,3 0-37,0-1 0,1 1 0,-2 0 0,-1 0 0,1 0 1,2-1 27,1 1 0,-1 0 1,-2 0-1,-1 0 0,0-2 55,-2-2 1,5 2 0,-3-2 0,2 2 0,1 2 0,-2-2-15,-1-2 0,0 1 0,4-4 0,0 0 0,0 1 0,0-1-52,0 0 0,4 0 1,0-3-1,0 2 1,0-2-28,0-1 1,5 2-1,-5 2 1,0 0-1,0 1 1,2-1-2,0 0 1,-3 3 0,3-3 0,-2 0 0,0 0 45,-1-3 1,2 3 0,1 0 0,-1 0 0,1-1 0,-2-1 29,1-3 1,-3 4 0,2-1 0,-1 0 0,-1-3 0,3 0 5,-3-1 0,1 5 0,0-1 1,1-1-1,-1-1-36,-2-1 0,1-1 0,0 0 0,2 1 1,-1-1-1,0 1-32,1-1 1,-3 0 0,4 1 0,-4 1 0,0 1 0,2 1 0,1-1 0,0 1 1,-4-1-1,2 1 0,1-1 11,1-1 1,0 3 0,-4-1 0,0 1 0,0-1 0,0 1 6,0-2 0,0 3 0,0-1 1,0-1-1,0 1 0,0-1 3,0-1 0,0 0 0,0 1 0,0 0 0,0-1-8,0-1 11,0-2 1,1 1 0,2 1 0,1 1 0,-1 1 7,-2 0 0,-1-3 1,0 0-1,0 0 1,0 3-1,0 0 8,0-1 1,0-1 0,2-1 0,0-1-1,4 0 1,-1 1-14,1-1 1,3 1 0,-2-1 0,2 0 0,-1 1 0,2-1-3,1 1 0,-3-1 0,0 0 0,0 1 0,1-2 0,-1-2-3,2 0 1,-4-1-1,1 4 1,0 1 0,0-2 9,3-3 0,-3 3 0,1-3 0,0 3 1,0 0 50,1-2 0,-1 2 0,4-3 0,1 3-61,-1 1 0,-4-3 0,1-1 0,-1 2 0,0 1 6,1 1-6,-1-5 0,0 4 0,-1-3 0,0 2 0,0-1-13,2 0 0,-2-1 0,2 3 1,-1-1-1,0-3 0,0-1 1,2 1 0,-3-3 0,1 5 1,2-1-4,1-1 0,-3 0 1,0-4-1,2 1 25,1-2 1,1 4 0,-1-1-1,-1 1 77,-2-1-83,1 0 1,3-1 0,0 1 0,1 1-4,-1-1 1,1 1-1,-1-3 1,0 1-1,1 0-35,-1 1 0,6-3 1,2 2-1,-1-3 63,-3-1 0,-2 2 0,-1 0 0,-1 3 0,0-3 61,1 0 0,-1 2 0,1 0 0,-1-1 53,0-2-144,1-1 0,-1 0 1,1 0-1,-1 0-56,0 0 1,1 0 0,-1 0 0,1 0 0,-1 0 18,0 0 0,-3 1 0,-1 2 50,2 1 0,1 5 1,1-5-1,0-2 33,1 0 0,-1 2 0,2 0 1,1-1-1,2-2-32,-2-1 1,-1 0 0,-2 0 0,0 0 0,1 0 0,-1 0-15,1 0 0,3 0 1,1 0-1,-2 0 0,-1 0-1,-2 0 1,0 0 0,1 0 0,1 0 0,1 0-20,1 0 15,1 0 1,-5 0 0,1 0 0,-1 0 0,0 0-1,1 0 1,3 0 0,1 0-1,-2-1 1,-1-2 7,-2-1 1,5 0-1,-1 4 1,-1 0-1,-1 0 1,0 0-3,3 0 1,-2 0-1,4-2 1,0 0-1,-1-2-26,0 1 1,4 0-1,-1 0 1,2-1-1,1 1 1,-2 1-31,-2-2 0,-3 2 1,2-3-1,1 1 1,-3-1 36,1 3 0,4-3 0,-2-1 0,0 0 0,0-1 0,-1 0 42,0-2 1,1 2-1,2 0 1,-2 0 0,1 0-5,-2-3-30,5 5 0,-9-6 0,6 3 0,-1-2 0,-1 0 5,-2 2 0,1 1 0,-2-2 0,0 0 0,-1 1 27,1 1 0,-2-4 1,1 3-1,-4-3 1,-2-2-1,0 1 37,2 0 1,2-1 0,-1-1-1,0-1 1,1-3 0,-1-1-46,1-3 0,-1-1 0,2-4 0,1 0 0,2-3 29,-2-2-54,-2 4 0,1-2 1,0 5-1,0 0 0,-3 2 63,0 2 1,-4-1-1,0 4 1,0 0-1,-2-1 1,1 1 67,-4 0 1,1-4-1,0 2 1,1-4-1,-1-1-80,-2 0 1,-1-3 0,1-3-1,2 0 1,1-4 0,-1-1-39,-2-1 1,-1 0 0,0 0-1,0-1 1,0 1-19,0 0 1,0 4-1,0 1 1,0 1-1,0 0 1,-1 0 94,-3-1 0,1 0 0,-4-2 1,0 1-1,2 0-35,-1 1 1,-2-4 0,4 2 0,0-5 0,0-2-14,0 1-56,-6-4 0,9 5 0,-5-4 0,2 2 0,-2 0 2,0 1 0,-1 2 0,-3 4 0,2 1 0,-2-2 50,-1 0 0,-4-1 0,1 3 0,3 2 0,0 2 0,0 1 4,-1 0 1,-1-2-1,1-1 1,-1 1-1,2-2-53,3 1 1,-2 2 0,5-3 0,-2 0 0,-1 2 0,0-2-351,-1 1 356,7-2 1,-10-5 0,6 2 0,-3 2 0,1 1-10,-2-1 0,-1 2 0,-1-1 0,0 0 0,-1 0 26,1 0 0,-2 5 0,-1-2 0,-2 1 0,2 0 0,3 1-10,3 2 1,-2 1 0,3 0 0,-1-1 0,0-1-53,5-2 0,-1 0 1,-1 3-1,1-2 1,-1-1-1,2 2 9,-2 0 1,4 1-1,-5 0 1,0 0-1,1 2 57,1 1 0,-3 5 0,2 0 0,1 2 0,-2-1 0,1 2 16,1 1 1,-5 0 0,3-1 0,-1-1 0,0 0 40,-2 3-61,4 0 1,-5 5 0,3 0-1,-1-2 1,-1-1-2,2-1 0,-1-1 1,-3 2-1,0 2 1,-1 2-1,1 0 4,-1 0 1,0 3 0,-3-3-1,0 1 1,-1 4 5,-1 0 0,3 2 0,-4-1 1,1-2-1,1-1 1,0 1 0,3-2 0,-3 1 0,3 1 0,2 0 0,0 0-3,-1-1 0,1 0 0,-2 3 0,-1-2 0,-2-1 0,2 1 6,1 2 0,2-3 1,-2-1-1,-1 3 1,-1 0-3,0 2 1,-1 0-1,-1 0 1,-2 0-1,0 0 3,0 0 8,-3 0 1,5-4 0,-4 0 0,1 1-1,1 2 39,0 1 1,-4 0 0,1 0 0,-3 0 0,0 0-23,-1 0 1,-1 0-1,3 0 1,-1 0 0,-2 0-1,-1 0-21,2 0 1,1 0 0,1 1-1,0 2 1,0 1 0,1 0-159,-1 2 1,0 1 0,0 5 0,0 0 0,-1 1-826,-3-1 969,3 6 0,-10 1 0,4 6 0</inkml:trace>
  <inkml:trace contextRef="#ctx0" brushRef="#br0" timeOffset="1">11398 2381 6684,'0'-12'-91,"-2"4"1,0-1-1,-4 1 1,-1 1-1,-2 3 1,-2 3-1,-2 1 62,1 0 0,-1 0 0,1 0 0,0 0 0,-1 0 0,-1 0 98,-2 0 1,2 0-1,-2 0 1,0 0 0,1 0-35,-1 0 0,-6 0 0,2 1 0,0 2 0,0 1 1,1-1-3,0-2 0,2 0 0,-2 2 0,1 1 0,1-1 0,1-2-21,-1-1 0,1 5 1,3-1-1,1 0 0,-2 0-63,-2 0 0,2 4 0,-3-2 0,4-1 0,0 2 31,1 0 0,-1 0 1,1 3-1,0-2 1,-1 2-1,1-1 21,-1 0 1,2 2-1,2-3 1,0 3 0,1 1-1,0 1 1,0-1 0,4 0 0,-3 1 0,0-1 0,1 1 1,-1-1-5,0 0 1,3 1 0,-3 1 0,1 1 0,-1 1 175,-3 0-166,5-3 0,-5 1 0,4 1 1,1 2-1,-2-2 12,0-1 1,4 0-1,-1 1 1,3 1-1,1-1-64,0-1 1,0 0 0,1 1 0,2 2 0,2-2-1,1-1 12,-1-2 1,4 0 0,-4 1 0,1-1 0,1 1 0,-2-1 42,1 0 0,-1 4 0,-2-1 1,1-2-1,-1 3 22,-2-3 0,3-3 1,0-2-1,1 2 1,0 1-1,2 1-29,0 1 1,4-2 0,-3-2 0,3 0 0,2 0-28,-1 2 1,0-2 0,1-1 0,-1 2 0,1 1 0,-2 1-2,-3 0 0,3 1 0,-3-1 0,2 1 0,0-2 24,-2-3 0,-1 3 1,2-4-1,0 1 1,0 0-1,2 1 8,2-2 1,3 2 0,1-3 0,-1-1 0,1 2-10,-1 0 1,1-3 0,-3 3 0,1-1 0,3-2 0,0 0 0,0 0 1,2 1 0,-2-2 0,0 1-1,1-1 7,1-2-4,-5-1 0,8 5 1,-2-1-1,1-2 1,0 1-5,-1 1 1,-1-2-1,5 3 1,0-1 0,-2 1-1,-2-3 0,5 4 0,-2-2 0,-1-1 0,2-2 0,-3-1 21,1 0 1,1 4 0,-1 0 0,-1-1 0,-1 0 0,0 0 20,-2 1 0,3 0 0,-4-4 0,0 0 1,1 0-38,0 0 0,-2 0 1,4 0-1,1 0 1,0 0-1,0 0-9,-2 0 1,2 0 0,5 0-1,0 0 1,-1 0-5,2 0 1,-1 0 0,-2 0-1,0 0 1,0 0 0,0 0-33,0 0 1,-5 1-1,1 2 1,0 1 0,-1-1-1,1-2 1,0-1 0,2 0 0,0 0 0,-1 0 0,2 0 15,-2 0 1,0 0 0,3 0 0,0 0 0,-1 0 65,1 0 1,0 0 0,0 0 0,0 0 0,1-1 0,1-2 37,2-1 0,0 0 0,-3 2 0,2 0 0,1-4 15,-2-1-95,5 5 1,-6-5 0,3 4 0,-3-3 0,-1 1-2,0-1 1,-4 1 0,-1 2-1,1-2 1,0-1 27,-1 1 1,-3-1 0,2 2 0,1-3 0,-3-1 0,1 1-24,-2 1 0,1-3 0,1 2 0,0-1 0,0-1-17,-3 0 1,3-2-1,-1 0 1,-2 1 0,-1 2-1,-2-2-31,1-1 0,-1-1 0,0-1 0,-1 1 0,-1-1 0,-3 1 111,-2 0 1,4-2 0,-5-1 0,-1-2-1,-2 2-33,-1 1 1,4-2 0,0-1 0,-1 1 0,-2-1 0,-2-1-19,-3-1 1,2 2 0,-3-2 0,1 1 0,-2 2 0,1-1-8,-1 0 1,-3 0-1,2 1 1,-2 0 0,1 1-1,-1 0 4,-2-2 1,-2 3 0,1-2 0,-1 1 0,1-1-31,0 0 1,-1-2 0,1 3 0,-1-2 0,1 1 0,0-1-87,-1 1 0,1-2 0,-1 3 0,1-3 0,-1 1 0,0 1 23,-4 0 1,3 5 0,-2-5-1,1 2 1,0 2 42,-2-1 1,0 1 0,4 1 0,-2 1-1,-3 2 1,0-2 61,0-1 0,0 0 1,3 2-1,-3 0 0,0 1 30,0 1 0,-3-2 1,5 3-1,-1-1 1,1-1-1,-1 0-29,2-1 0,-3 5 0,2-3 0,-1 0 0,0 2-22,1-1 1,-2-2 0,3 4-1,-3 0 1,0 0 0,-1 0-34,-1 1 0,1 1 0,-3 2 1,1 0-1,-1 0-120,-1 0 144,4 0 1,-5 0 0,5 0 0,-2 0-1,1 0-6,-2 0 0,-2 0 0,1 0 0,1 0 0,1 0 24,-1 0 0,-1 5 0,-2-1 0,0-2 0,0 0 0,0-2 27,0 0 1,1 0 0,-1 0 0,1 0 0,1 0 39,-2 0 0,7 0 0,-6 0 0,0 0 0,1 0 1,-2-2-16,0-2 0,0 3 0,0-3 0,1 2 0,-1 1-85,0-3 0,0 3 1,-1-4-1,-2 4 1,-2 1-1,0 0-22,0 0 1,-5 0 0,1 0-1,-5 1 1,-2 4-596,1 3 611,-4-3 0,0 6 27,-6-2 0,-5 7 0,-2 3 0</inkml:trace>
  <inkml:trace contextRef="#ctx0" brushRef="#br0" timeOffset="2">1451 3783 8000,'-4'8'-94,"-2"-1"-297,0-2 1,1 0-1,-3-5 123,-2 0 315,5 0 0,1-2 0,8-1-29,4-1 0,3 0 0,2 4 0,-1 0 0,0 0 1,1-1-28,-1-3 0,6 2 0,1-2 0,2 3 0,0 1 0,1 0-34,1 0 0,6 0 1,0 0-1,-1 0 1,-1 0-1,2 0 64,4 0 0,-1 0 0,0 0 1,-1-2-1,1 0 22,3-3 1,0 1 0,3 4 0,-1 0 0,1 0 0,2 0-54,2 0 1,-1-4-1,-2 0 1,1 1-1,1 2-247,-1 1 244,-2 0 1,0 0 0,0 0-1,1 0 1,-1-1 2,-2-4 0,-1 4 0,1-3 1,-2 1-1,-1 0 43,2-1 0,-4 0 0,1 4 0,0 0 0,-2-1 0,0-2 21,-2-1 0,-2 0 1,-1 4-1,-2 0 0,-2 0-135,-5 0 1,2 0 0,-1 0 0,-2 0-282,-1 0 362,-7 0 0,-2 0 0</inkml:trace>
  <inkml:trace contextRef="#ctx0" brushRef="#br0" timeOffset="3">2282 3932 8015,'19'0'0,"3"0"0,-4 0 0,0 0-197,0 0 0,3 0 1,-3 0-1,0 0 1,1 0-1,-1 0 255,0 0 1,-2 0-1,-3 0 1,-1 0-1,0 0 1,1-2 69,-1-2 0,-3 3 0,-1-3-113,1 2 1,2 2-227,2 0 1,-6 6 210,-3 2 0,-3 3 0,-1 1 0</inkml:trace>
  <inkml:trace contextRef="#ctx0" brushRef="#br0" timeOffset="4">12043 2542 7907,'8'0'-1787,"-1"-1"1813,-2-3 1,5 3 587,-2-4-505,-2 4 0,-1 2 1,-3 2-116,2 1 0,-3 2 0,5-3 0,-2 2-6,0 2 0,4-3 0,-2 3 0,-1 0 17,1 0 1,-1-4 0,-2 2 0,3-1 0,-1 2 80,1 1 1,3-5 0,-1 3-31,4-4 1,0-1-1,0-1 1,1-4 0,0-3-29,4-3 0,1-1 0,4-2 0,-1-1 1,-1-3 70,0-1-86,3 3 1,-4-7-1,5 4 1,-2-2-1,-2 0 100,3-1 1,0-1 0,2-2 0,-2 0 0,-1 0-36,-1 1 0,2-1 0,4-1 0,-4-2 0,0-1-54,1 2 0,1-4 1,-1 2-1,0 2 1,-2-1-1,-1 2-42,1 1 0,1-2 1,0 7-1,0 0 1,-3 0-3,2 2 0,-4-2 1,0 3-1,-1 2 0,-1 1-32,-1 2 56,-1 5 0,-6-4 1,1 4-1,-1-1-358,-1 0 1,0 5 41,-3-1 1,-1 2 0,5 2-92,1 0 1,-2 2 402,2 2 0,-1 3 0,4 5 0</inkml:trace>
  <inkml:trace contextRef="#ctx0" brushRef="#br0" timeOffset="5">5048 2877 8026,'-9'7'-496,"1"-3"1,-1-2-1,-1-4 565,2-2 1,-2 1 0,4-3 0,0-1 0,-4 1-69,-1 1 1,3 1 0,-1 4 63,0 0-93,-2 0 1,2 0 0,1 0 5,-1 0 1,2 0-1,-2 0 18,0 0 1,2 0 0,-1 0-1,-2 0 1,-1 0 2,-1 0 0,-1 4 1,1 0-1,-1 0 1,1 0-1,0 0 1,-1-1 0,1 2 0,-1 1 0,1 0 0,-1-1-2,1-2 0,4 2 1,0 1-1,-2-1 0,-1 2 1,-2 0 0,2-3 0,2 4 1,-1 2-1,-2 1 0,-3 2 1,-2-5 0,3 0 0,-1 2 0,-1 1 0,0 1 0,3 1 0,-4-1 0,1 0 1,0 1-1,3 1 16,0 2 0,1-2 1,-1 2-1,1-2 1,0 0-1,-1 3 19,1 3 0,4-1 1,-1 2-1,1 1 0,0 2 1,1 0-6,1 1 0,-2 1 1,4 2-1,1 1 0,2-2-42,1 0 1,0-3-1,0 1 1,1 0 0,2 0-1,2 0-41,2-1 0,2 1 0,2-1 0,-2-2 1,0-2 46,0 2 0,2 2 0,2 1 0,-1 0 0,0-2 9,1-2 0,-1 2 0,1-4 0,0 2 0,3-2 0,0 1 28,-1-1 1,3-4 0,0 2-1,1-4 1,3 0-2,2-1 0,1-4 1,-1-1-1,3 0 0,0-1 1,2-1 7,-1-2 0,-2-2 0,0 1 0,2 1 0,1 1-8,-2-2 0,-1 0 0,-1-2 1,0 0-1,1-2 0,2 0 11,1-2 1,0-6 0,-5 3 0,1-1 0,1-1-14,3 0 1,-3-2 0,3-2-1,-2 1 1,-3 0 0,1-1 18,0 1 1,-2-1 0,-1 1 0,-1 0 0,0-1 6,-2 1 0,3-1 0,-4 1 0,0-2 0,1-1-22,1-2 0,-4-3 1,3 2-1,1-1 1,-2-3-1,1-2-26,0-1 0,-4 0 0,3 1 1,-1-1-1,-1 0-19,0 0 1,-3 5 0,0-1-1,-2 0 1,-2 2-13,0 2 17,-7-2 1,8 4 0,-6-4-1,-1 1 1,-2 1 10,-1-1 0,0 3 0,0-4 0,0 0 1,0-1-40,0-2 0,-1 3 0,-2 0 0,-2-1 0,-2 2 0,-2 1-46,3 1 0,-5 3 0,2 2 0,0 1 0,-1 3 0,2 2-45,-2 2 0,-1-3 0,-1 2 1,-1 1-1,1 2-173,-1 1 1,1 0-1,0 1 300,-1 4 0,1-4 0,5 4 0,1-5 0</inkml:trace>
  <inkml:trace contextRef="#ctx0" brushRef="#br0" timeOffset="6">5569 2877 8002,'-7'0'-1208,"1"0"1126,6 0 1,2 0 213,2 0 0,-1 0-38,5 0 0,-5 2 0,2 0 0,-1 4-5,0 1 0,2-4 0,-3 2 0,2-1 107,2 0 1,-3 1-1,4-5-46,2 0 0,0-6 0,1-2 0,0-3 0,3-2-26,-1 1 0,5-5 1,0-1-1,1-1 0,3-3 1,3-3-134,4-4 0,3 2 0,5-6 1,2-2-1,2-1 0,6-1-1467,5 0 1476,-24 16 0,1-1 0,7-2 0,1-1 0,1-4 0,0 1 0</inkml:trace>
  <inkml:trace contextRef="#ctx0" brushRef="#br0" timeOffset="7">17103 2294 8081,'8'0'-4,"0"0"-926,2 0 586,-4 0 1,0 0 236,-1 0 1,1 0 187,7 0-89,-6 0 1,-2-1 53,-5-3 0,4 1 9,1-5 1,-1 4-10,-4-5 0,0 5 0,-2-3-9,-2 2 0,1-3 0,-5 2 19,-2-1 0,4 5 1,-1-4-1,0 2 1,0 0-18,-3 1 1,1 0 0,-1 0 0,2-1 0,-2 2-33,-1 0 1,3 2 0,-1 0 0,0 0 0,-2 0 0,-2 0-5,1 0 1,0 0-1,-2 0 1,-1 2 0,-2 0-1,2 2-4,1-1 1,2 0-1,-1 0 1,1 1-50,0-1 0,-1 2 1,1-1-1,-1 0 1,1 1 39,0-1 0,3 1 1,1-2-1,-2 2 1,-1 1 33,-1-1 1,4 4 0,-1-5 0,0 0-1,-2 2 21,-2 2 1,1-1 0,0 0 0,-1-1 0,1 1-23,-1 3 1,1 1 0,0 0 0,-1-1-1,1-2-81,-1 2 1,2 1 0,2 1 0,0 0 0,0-1 0,-1-1-7,2-2 0,-2 1 1,5 3-1,-1 0 1,-1-1 69,0-2 0,3 2 1,-3-3-1,0 3 0,2 1 1,-2 1 22,0-1 1,3 1-1,-3-1 1,2 0 0,2 1-28,2-1 1,1 1 0,0-1 0,0 1-21,0-1 1,0 0 0,1 1-1,2-1 1,2 1-10,2-1 0,-4 0 0,2 1 0,-1-1 19,1 1 0,3-1 1,-4 0-1,-1 1 1,-2-1-1,0 1 9,4-1 1,-4 0-1,3 1 1,-2-1-1,-1 1 12,3-1 0,-3 0 0,4 1 0,-3-1 0,1 1 23,1-1 0,4 0 0,-3 1 1,-1-1-1,0 1-15,0-1 0,4 0 1,-2 1-1,-1-1 0,2 1 1,-1-1-12,-1 0 0,3 1 0,-3-1 0,-1 1 0,0-1 11,0 0 1,4-3 0,-2-1 0,1 2 0,1 1-29,-1 1 6,4 0 1,-4 1 0,4-1 0,-2-1 0,0-1 0,0-2 0,2-1 0,2 3 0,-1-2 14,1 2 1,-1-5 0,-1 1 0,-1-2 0,-2 0 0,0 0-9,-1 2 1,4-5-1,-3 4 1,3 0-1,2-1 20,-1-2 1,1 4 0,-1-2 0,0 0 0,1 0 0,-1 1-15,1-3 1,-1 0 0,2-1 0,1 2 0,1 1-19,0-1 1,2 2-1,-2-1 1,1-1 0,-1-2-1,2-1 2,1 0 1,-2 0 0,4 0-1,-1 0 1,1 0-29,0 0 33,-1 0 1,4 0 0,-2 0-1,-2 0 1,2-1 1,2-3 0,-3 1 1,-1-4-1,1 2 1,0 1 8,-1-2 1,0 1-1,2-5 1,-3 3 0,0 0-1,-1 0 13,0-2 0,4-2 1,-3 0-1,2 1 1,-2 2-1,1-3 1,-1-4 1,-3 1 0,5-3 0,0 3-1,-1 1 31,1-4-57,-6 3 1,3-4 0,-5 6-1,0-2 1,3-1 21,0-1 1,-1-1 0,-5 5 0,-2-2-1,2-1 1,1-2 10,1 2 1,1 0 0,-1 0 0,-1-3 0,-1 0 0,-3 0-7,-2 3 1,3-3-1,-2 0 1,-1 0-1,1-1-22,-3-1 0,-1 1 0,1-3 0,1 1 0,-1-1 0,-2 0-11,-1 2 0,0-4 0,0 4 0,0-4 0,0 1 1,-1 1 3,-3 1 1,3 4 0,-5-3 0,2-1 0,-2 2 9,-1 2 0,-1-1 1,-3 2-1,2-1 1,0 1-1,0-1 9,-2 2 0,-2-3 1,1 2-1,-1 0 1,1 3-24,0 0 0,-5-3 1,1-1-1,-1 2 1,0 1-1,1 0-26,1-2 0,-5 2 0,1-2 0,-2 2 1,1 1-1,-2 1 15,-2 0 0,0-1 0,-1 1 0,-1-1 0,-2 2 31,-1 3 1,-1-2 0,2 5 0,-1-1 0,0 1 0,0 2 5,0 2 0,-4 1 0,4 0 1,0 0-1,1 0-40,-1 0 1,0 0 0,4 1 0,1 2-1,2 1 1,3 0-101,1 2 0,-3-4 1,5 5-1,-1 0 1,1-1-9,-1-1 1,1 5 0,3-3 0,1 1 0,0 0 0,-1 1-106,1-3 0,1 6 1,1-4-1,2 3 233,-2 1 0,-1 1 0,-1-1 0</inkml:trace>
  <inkml:trace contextRef="#ctx0" brushRef="#br0" timeOffset="9">4477 2977 8076,'-5'0'-797,"5"-2"1,7-1 796,4-1 0,-4-5 0,-2 2 0</inkml:trace>
  <inkml:trace contextRef="#ctx0" brushRef="#br0" timeOffset="10">4564 2964 6014,'12'-12'541,"-5"5"-355,-1 1 1,-8 6-74,-2 0 0,2 0-59,-7 0 1,5 0-133,-4 0 0,4 0 1,-4 2 62,-2 2 1,0-1 0,1 4 0,2-1 0,0 0 2,0-1 0,-1 5 1,-5-2-35,1 3 1,4 2 0,1-1 9,1 1 1,2-1 0,4 0-1,-1-1 39,-3-2 0,2 2 1,-2-3-1,1 3 0,1 1 1,-4 1 15,-1-1 1,0-4 0,-2 1 0,0 0 0,1 2-21,1 2 0,-4-1 0,4 1-38,0-1 30,-4-5 1,10 4 0,-5-4 0,2 1 5,0 0 1,0-4 0,3 3 0,-2 0 0,-1 0 37,1 3 1,-3-3-1,1 1 1,-2 0-1,-1 0 1,0 1-2,-1 0 1,5-2 0,-4 2 0,-2 0-29,-1 2 0,3-2 7,0-1 0,-1-1 54,-3 1 0,4 2 1,1-5-1,0 1-20,0-1 0,4 1 1,-2-4-1,1 4 0,-2-1-37,-1 1 1,4-1-1,-2-2 1,1 3-1,0 1-126,1 2 1,-3 2 0,2 2 0,2-1 48,0 0 1,2 1 0,0-1 0,0 1 53,0-1 1,-4 0 0,0 1 0,0-1 0,0 1 38,0-1 1,-5 0 0,4 1 0,-2-1 0,-1 1 0,1-1 4,3 1 0,-2-5 0,2 0 0,1 2 0,0 1-56,-1 1 1,3 1 0,-3-1-1,2 0-20,2 1 1,-1-1 0,-2 1 0,-1-1 0,0 0 0,0 1-42,0-1 98,-6 1 1,7-1 0,-4 0 0,1-1 0,0-1-5,0-2 1,-2 1-1,4 3 1,1 0-5,2 1 1,1-5 0,0 0 0,0 2-1,0 1 1,-1-3 0,-2 1 2,-1 0 1,-2 2 70,2 2 0,1-1 0,-4 0 0,0-1 0,2-1 0,-1-2 8,4 2 1,-4 1-1,2 1 1,0-1-154,-2-2 0,5 2 1,-3-3-1,1 2 1,0-1-9,-1 0 1,0-1 0,3 4 0,-2 1 27,-1-1 45,0 0 0,0 1 0,-1-1 0,3 1 0,0-1 22,2 0 1,-1-3 0,-2-1 0,-1 2 0,1 1-4,2 1 0,1 0 0,0 1 0,0-1 0,-1 1-182,-4-1 165,4 0 1,-4 1-1,5-1-17,0 1 1,0-1 11,0 0 0,0 1 1,0-1-1,0 1 1,0-1 41,0 0 0,0 1 1,0-1-1,0 1 13,0-1 1,0-4 0,0 1 0,0 0 0,0 2 0,0 2-28,0-1 1,0 1-1,0-1 1,0 0-1,0 1 1,0-1-49,0 1 1,0-1 0,0 0 0,1-1 0,2-1-159,1-2 173,0 1 0,-4 3 0,1 0 1,2 1-1,1-1 30,-1 1 0,-2-1 0,-1 0 0,0 1 8,0-1 1,0 1 0,0-1 0,0 0-40,0 1 0,2-1 0,0 1 0,3-1-21,-3 0 0,0 1 0,-2-1 0,0 1 3,0-1-5,0 0 0,0 1 1,0-1-1,0 1 0,0-1-8,0 0 1,1 1-1,2-1 1,1 2-1,-1 1 18,-2 2 1,-1-1-1,0-3 1,0-1 0,0 2-1,0 1 28,0 1 1,0 1 0,0-3 0,0 1 0,0 1 0,0 0 14,0-3 1,0 0 0,0 1 0,0 1 0,0 1-5,0-1-49,0-1 0,0-1 1,0 0-43,0 4 1,0-3 51,0 2 33,0-2 0,0 3 0,0-1 0,0-1 1,0-1 11,0-2 1,0 1 0,0 1 0,0 1 0,2 0 0,0-3-17,2-2 1,1-2 0,-5 5 0,1-1 0,2 1-33,1-1 0,0 0 0,-4 2 0,0 1 50,0 2 1,0 5-1,0-3 1,0 0 16,0-2 0,0-3 0,0-2 0,0 1-8,0-1 1,0 0 0,0 1 0,0-1 0,0 1-34,0-1 1,0 0 0,0 1 0,0-1-1,0 1 11,0-1 0,0 0 0,0 1 0,0-1 6,0 1 1,0-1-1,0 0 1,0 1-1,0-1-5,0 1 0,0-5 0,1-1 1,2 0-1,1 0 2,-1 2 0,-2 2 0,-1 2 0,0-1 1,2 0-11,2 1 0,-3-1 0,3 1 0,-2-1 0,-2 0-5,0 1 1,1-1 0,2 1 0,1-1 0,0 0 8,2 1 1,-4-5 0,5 0 0,0 1 0,-1-1 14,-1 0 0,5 0 0,-2 3 1,2-1-18,-2-2 0,3-3 0,-3 1 0,3 0 0,0-2 0,-1 0-44,-2 0 1,1 2 0,3-3-1,0 1 1,1 0 6,-1 1 0,1-2 0,-1 4 0,0 0 76,1 0 0,-1-3 0,1 3 1,-1 0 6,0 0 1,-3-5 0,-1 2 0,0-1 43,-1 1-116,4-2 1,-4 3-1,5-5 1,1 0-17,-1 0 0,1 0 1,-1 0-1,0 2 1,1 0-1,-1 3-13,1-3 1,-1 0 0,0-2 0,1 1 0,-1 2 83,1 1 0,-5 1 1,0 0 18,2 3 1,-1-1 0,1 1 0,-2 0 0,1 1-30,-2-1 1,2-4 0,-3 3 0,-1 0 0,2-2-57,0 1 37,1 3 0,1-6 0,-3 5 0,1 1 0,-1-1-7,-1 0 0,4-4 0,-4 3 0,1 0 0,1-1 0,-2 1 17,1-1 1,3-1 0,-1 1-1,3 0-3,2-3 0,-1 2 0,1-1 1,-2 1 14,-3 0 0,3-4 0,-3 5 0,3-2 12,2 0 0,-5 2 1,0-4-1,2 3-56,1-2 0,0-1 0,-1 1 1,-2 1-1,3-1 0,3-2-27,2-1 1,1 0 0,-5 0 0,1 0-1,-1 0-27,0 0 1,1 0 0,-1 1 0,1 2 67,-1 1 1,0 1 0,1-5 0,-1 0 6,1 0 0,-1 0 1,0 0-1,1 0 1,-1 0-1,2 0 2,2 0 1,-2 0-1,3 0 1,-2 0-1,0-2-4,2-2 0,3 3 0,-2-5 0,2 2 0,0 0 0,1 0 10,0-2 0,-2 3 1,3-2-1,-1-2 0,-1 3 1,1 0 22,0 0 1,-2-2 0,3 3 0,-1-1 0,1 1-2,1 2 0,0-3 0,0 0 0,-3 0 0,2 0 0,2-1-16,0 3 1,1-1-1,-1 0 1,-2-1 0,-3 2-23,-1 0 0,3 2 0,-5 0 1,1 0-1,-1 0 0,1-1-2,-2-4 1,3 4 0,0-3 0,0 2-1,1 2-30,0 0 1,-2-4 0,2 0 0,0 0-1,-1 0 1,0 0-15,-3 1 0,3-2 0,0 0 0,0 1 0,0 0 1,-3 0 33,-1 1 0,3 1 1,-1-1-1,-1 0 1,-1-1 18,-2 2 0,1 2 0,-1-1 0,1-2 0,-1 0 0,0-2 14,1 0-29,-1 3 1,-4-7-1,1 3 1,0 1-3,2-1 0,2-4 0,-1 3 0,1-1 2,-1 0 1,0 0-1,1-5 1,-1 2-2,1 3 0,-1-3 0,-1 3 0,-1-2 0,-3 0 0,-1 2-27,1-2 0,-3 1 0,3-1 0,0 2 0,-1-2-10,-1-1 40,-1-1 0,1-1 0,-1 1 0,0 0 0,0-1 17,0 1 0,4-2 0,-3-1 0,-1-2 0,1 1-27,3-2 0,-1 3 0,0-6 0,0 0 0,-1 1 0,0 0-29,1 3 0,-2-4 0,1 3 0,0 0 0,-2-1 28,2-1 1,-5 4 0,3-3-1,-1-1 1,0 2 0,1 0 37,-2 3 1,1-3 0,0 1 0,1-1 0,0-2-16,2 1 0,-3 2 1,3-2-1,0 0 0,-2 1 1,0 0-9,0 3 1,2-3 0,-3 1-1,1 1 1,-2-1-5,0 1 22,-2-1 1,4 4-1,0-3 1,-1 0-1,0-1 10,1-1 1,-3 3 0,3-4-1,-2 0 1,-1 1-40,3 0 0,-2-4 0,2 1 0,-3-1 1,-1 0-1,0 3-20,0 1 1,0-4 0,0 2 0,0 0 0,0 0 28,0 3 0,0-5 0,0 2 0,0 0 0,0-1 0,0 0 32,0 2 1,-4-5 0,0 4 0,1-4 0,2 0-17,1-1 0,0-1 1,0-2-1,0-1 1,0 2-1,0 0-6,0 3 1,4-4-1,0 2 1,-1 2 0,-2 1 186,-1 0-137,0-2 0,0 4 1,0 0-1,0 1 1,0-1 35,0 0 1,0 1-1,0-5 1,0 0-1,0 0-106,0 0 1,0 1 0,0-1 0,0-1 0,0-2 0,0-1 0,0 2 0,-1 0 0,-2 4 0,-3 1 0,1 1 5,-1-1 0,-3 3 0,0 0 0,0 1 1,-1 1 40,2-1 1,0 0-1,-3-4 1,1 2 0,3-2-1,0-2-9,0-1 0,5 1 1,-4-3-1,2 1 0,0-1-30,1-1 1,-2 9 0,-1-5 0,-1 4 0,-1 2 0,0 0-11,-1 3 1,1 1 0,-3 0 0,1-1 0,2-2 38,-2 2 1,4 2 0,-3-1-1,1-1 1,0-2 0,-1 1 3,0-2 0,2 4 0,-1-4 0,-1 1 1,1 1-1,0-1-9,-2-1 1,3 5 0,-1-5-1,0 1 1,0 1 0,1 0-57,1 3 0,-2 0 1,2-1-1,1-1 1,-2-1-13,0 1 1,3 1 0,-4 1 0,-1 1 0,1 0 17,0-1 0,0 5 0,-3 0 1,1-2-1,2 0 0,-2 1 45,-1 0 1,0 1 0,1-4 0,2-1-1,0 1 6,1 0-8,-4-1 1,5 1 0,-3-1 0,0 2 0,1 2-24,1 0 1,-4 3 0,4-4 0,-1 2 0,0-1 0,0 1-23,1 0 0,-4 4 0,4-5 0,-2 0 35,1-2 0,0 0 0,-4 1 1,-1 2-1,1-2 30,-1-1 0,1 3 0,0 1 1,-1 0-1,1 2-14,-1-1 1,5 1-1,0 2 1,-2-3-1,-1 1 1,-1-2-29,-1 0 1,2 3-1,2-3 1,0 0 0,0 2-21,-2-1 0,-2 1 1,1 2-1,0-1 0,-1 1-5,1 2 36,-6 1 0,4-5 0,-3 1 0,4 2 1,-1 0-2,-3 2 1,4 0-1,-4 0 1,3 0 0,2 0 9,-1 0 1,1 0-1,0 0 1,-1 0 0,1 0-1,-1 0 21,1 0 0,0 0 0,-1 0 0,1 0 0,-1-1 1,1-2 16,0-1 0,-1 0 0,1 4 1,1-2-1,1 0-8,2-3 0,0-3 0,-3 3 0,1-1 1,2-1-1,-1 0-42,3-2 1,-4 2 0,4-1-1,-1-1 1,-1 1-2,1 0 0,-4 5 0,3-2 0,-3 0 0,-1 1 2,-1 2 1,1-4-1,-1 2 1,1 1-1,0 2-15,-1 1 0,1 0 0,-1-2 0,1 0 3,0-3 0,-1 1 0,1 4 0,-1 0 0,1 0 0,0 0 8,-1 0 1,4 0 0,-4 0-1,-3 0 14,-2 0 0,0 0 0,5 0 0,0 2 0,-3 0-24,0 3 0,-2 0 1,3-2-1,-2 1 1,1 0-1,-1 0-2,1 0 1,-2 5-1,3-4 1,-3 1 0,0-1 34,0-2 1,1 2-1,4 0 1,-3-1 0,0 0-1,1 0 24,1-1 1,1 2-1,1-1 1,0 1-1,-1-1-31,1 0 0,-1 1 0,1-2 1,0 3-1,-1-1-18,1 1 1,-1-1 0,1-2 0,1 2 0,1 1-7,2-1 1,0 4 0,-3-4 0,1 1 0,3 1-36,2 0 0,-3-3 0,2 4 32,-1 2 1,0 1-1,-2 0 1,2-2-1,0 0 12,0 0 1,3-2-1,-4 1 1,-2 2 32,-1 1 0,3-3 0,-1 1 1,1 0-1,0 1 0,-1-1-4,0 0 0,-2-2 0,0 2 0,1 0 1,2 0-1,-2 1-12,-1-2 0,3 3 0,0-3 0,-1 3 0,1 2-23,0-1 1,1 1-1,-1-1 1,-3 0 0,2 1 0,0 1-1,-1 1 11,2 1 1,0 2-1,-6-3 1,-1 2-1,-2-1 5,2 2 0,1-4 0,2 3 0,-1-2 0,1 0 0,1 2-1,3-2 1,-3 0 0,2 0 0,-2 2 0,0-2-16,3-2 1,-3 1-1,4 1 1,-1 2-1,1-1-15,1 2 21,-3-4 0,3 8 0,-3-4 0,0 0 1,1 1-27,1 1 0,-2-1 0,3 3 1,1-1-1,-1 1 15,3 1 1,-2 1-1,1-2 1,1-2-1,2 2 1,1 2 13,0 1 1,0-2 0,0-1 0,0-1 0,0-1 0,0 1 44,0 0 1,0-5 0,0 5 0,0 0 0,0-1-26,0 1 1,4-5 0,1 5-1,1 0 1,1-1 0,-2 1-22,1 1 1,2-2-1,-3-1 1,1 0-1,1 0-6,0 3 0,-5 0 0,3 1 0,-3-4 0,1 0 0,1-1 22,-1 0 1,-2 4-1,-1-1 1,0 1-1,0 0 1,-1-2 2,-3 2 0,2 1 1,-2-1-1,3-3 1,1 0-23,0 0 1,0-2 0,0 2 0,0-1-1,0-1 1,0-1-45,0 1 0,0 3 0,0-2 0,0 2 1,0 0 34,0 0 0,-1 2 0,-2-4 0,-1 0 0,1-1 0,0 0 29,-1 1 0,3-4 1,-3 4-1,2-2 1,2 1 17,0-2 1,0-1 0,0-1 0,0 3 0,0 0-1,-1-1-4,-3-1 1,2 3 0,-2 0 0,1 1 0,1 0-15,-3-3 0,0 3 0,2 0 0,-1 0 0,0 1 0,0-3-17,0 2 1,-5-5-1,5 5 1,0-1-1,0-1 4,0-1 1,-2-1 0,4-1 0,-3 0 0,1 3 0,0 0 1,0-1 1,-1-1-1,2-2 1,-1 1 0,1 1 1,2 2 1,1-2 0,0 3 0,0-4 0,0 0 0,0 0-1,0 4 1,-2-3 0,-1 4-1,-1-2 1,0 2 0,0 0 3,0 0 0,-2 0 1,4-3-1,-3 2 0,1-1 14,-1 2 0,3-4 0,-2 2 1,3 0-1,1-1-16,0 1 0,0 1 0,0-5 1,0 1-1,0-1 0,1 0-9,3 1 1,-2-1-1,3 1 1,-1-1 0,1 0-1,-3 1-3,0-1 1,-2 1 0,1 0 0,2 3 0,1 0 5,-1 0 0,-2 1 0,0 0 1,2-2-1,1-1 0,-1-2 0,3 0 1,-1 1-1,1-1 0,1 1 1,-2-1-3,1 0 1,2 1 0,-3 1 0,1 1 0,1 1 0,-2-1 3,1-1 1,-1-1 0,-2-1 0,1 2 0,0 1-10,2 2 1,-3-1-1,3-4 1,0 1 0,-2-1-1,0 1-3,0-1 0,5 0 0,-5 1 1,0-2-1,0-1 20,0-2 0,2 0 0,-4 4 0,3 1 39,-3-1-37,0 1 0,2-1 1,1 0 33,2 1 0,2-1 0,3 1-44,0-1 1,-3-4 0,-1 1 0,2-1 0,-1 0-2,-1 0 0,2-3 0,-4 1 0,-1 1 1,2 0 12,0 3 0,-3-3 0,4 1 0,2 2 0,1 1 24,1 1 0,1-4 0,-1 1 1,1-1-1,-1 0 0,2 0-17,2 2 1,-2 1 0,3 2 0,-4-1 0,0-1-6,-1-3 0,2 3 0,1-2 0,2 3 1,-1-2 8,2-2 1,-3 3-1,5-4 1,-1 0-1,-1-2-29,0 1 0,4-5 1,-2 3-1,4-1 1,1 0-1,-1 1-61,1-1 0,4-2 0,2-1 0,-1 0 68,0 0 0,5-6 0,-4 0 0</inkml:trace>
  <inkml:trace contextRef="#ctx0" brushRef="#br0" timeOffset="11">5916 4911 6089,'8'0'426,"-1"2"-170,-1 2-369,3-3 1,-6 5 113,5-6 1,-4 0 0,5 0 129,0 0 1,-2 0-1,1 0-116,2 0 1,-3 0 0,1 0 0,2 0-15,1 0 1,-3 0 0,0 0 0,2 1-61,1 3 0,-3-2 1,1 2-1,0-3 0,2-1 38,2 0 0,-1 0 0,1 0 1,-1 0 16,0 0 0,1 0 0,-1 2 0,1 0 0,-1 2 10,0-1 0,1-1 0,-1-2 0,1 0 0,-1 0 0,0 0-1,1 0 0,-1 0 0,1 0 0,-1 0 1,2 0-32,2 0 1,-2 0 0,4 0 0,-1 0 0,-1 0 0,1 0 18,1 0 0,-5 0 0,5 0 0,-1 0 0,1 0 24,1 0 1,-2 0-1,2 0 1,0-2 0,-1-1-1,0-1 63,-3 2 1,3 0 0,0 2 0,0 0 0,1 0-46,0 0 0,-2-4 1,2 0-1,-1 1 0,-1 2-17,1 1 1,-3 0 0,4 0 0,-1 0 0,-1 0 0,-1 0 3,1 0 1,0 0-1,-1 0 1,2 0-1,-1 0 1,3 0-1,-1 0 1,-2 0 0,2 0-1,0 0 1,-1 0-6,0 0 1,3 0-1,-3 0 1,1 0-1,3 0 22,1 0-38,-3 0 0,3 0 0,-2 0 1,2 0-1,2 0-3,0 0 1,0-4-1,-2-1 1,-1 3-1,-1 0 1,-1 2 19,0 0 0,2 0 1,-4 0-1,0 0 1,1 0-2,0 0 0,-4 0 0,2 0 0,-3 0 0,-2 0 0,0 0-30,1 0 1,-1 0-1,2 0 1,1 0-1,2 0-75,-2 0 79,-1 0 0,-1 0 0,3-1 0,0-2 0,-1-1-23,-1 1 0,3 2 1,-1 0-1,-1-2 1,-1-1 76,-1 1 1,-1 2-1,0 1 1,1 0-1,-1 0 28,1 0 0,-1 0 1,0 0-1,1 0-7,-1 0 1,1 0-1,-1 0 1,0 0-68,1 0 23,-6 0 0,4 0 0,-3-2 22,3-2 0,1 3 20,1-4 1,-1 4-51,1 1 1,-5 0-103,0 0-380,-5-5 0,2 2-158,-5-5 1,0 3 625,0-3 0,-5 0 0,-2-4 0</inkml:trace>
  <inkml:trace contextRef="#ctx0" brushRef="#br0" timeOffset="12">7838 4527 7924,'-7'0'-675,"2"0"1,10 4 881,4 0 0,-2 0 157,1-4-207,-5 6 0,6-3-196,-5 5 0,0-4 42,-4 4 1,0 0 0,2 3 2,2-2 0,-3 2 0,5-4 0,-1 1-10,4 0 0,-2-4 0,1 3 1,0 0-1,0-1 7,1-1 1,-5 3 0,4-2 0,0 1-7,-1 2 1,3-2-1,-5 0 1,2 0-3,3 0 0,-3-3 0,0 4 0,0 1 0,-2-1-17,1 0 1,-1-5 0,-2 3 0,2-2-5,2 0 0,-3 4 1,3-2-1,0-1-21,0 1 1,-4-1-1,2-2 28,1 1 1,-5 6 86,3-2 0,-2-1-21,-2 1 1,0-4-18,0 4-34,0 1 0,0-1 56,0 0 0,0-4 114,0 5 1,0-5-45,0 4 0,0-4-25,0 4 0,0-3-31,0 3 0,-2-5 0,0 2 0,-3 1 20,3 2 1,-1-3 0,0 1 0,-2-1-7,-2 4 1,-1 2 0,-5 0 0,2-2 105,3 0-143,-3-1 1,3 4-1,-8 1 1,0-1 0,-1 1-72,-1-1 1,3 0-1,-5 1 1,-2-1 0,-2 1-130,-1-1 1,0 2 0,-1 1 0,-1 1 0,-2 1 0,1 1 156,2 3 0,-4-4 0,-2 1 0</inkml:trace>
  <inkml:trace contextRef="#ctx0" brushRef="#br0" timeOffset="14">11150 5135 8080,'7'0'-1813,"4"0"1980,-10 0 1,5-2-26,-6-2 0,-6 3-166,-2-3-70,2 2 1,2 2 23,8 0 57,3 0 0,1 0 0,1 0 17,0 0 1,2 0-1,2 0 1,-1 0-6,1 0 1,0 0-1,2 0 1,2 0-1,-2 0-42,-1 0 1,0-1-1,1-2 1,3-1 0,0 1 34,0 2 1,2 1 0,-2 0 0,1 0 0,2 0 0,0-2 62,0-2 0,-1 3 0,5-3 0,0 2 0,-2 2-26,-2 0 0,2 0 0,-3 0 0,0 0 0,0 0 0,-1 0-9,0 0 0,-2 0 1,2 0-1,-1-1 1,-2-2-1,1-1-7,0 1 1,0 2 0,-1 1 0,0 0 0,1-1 12,1-4 1,-3 4-1,4-3 1,0 1-1,-1 0-16,0-1 0,4 0 1,-3 4-1,1 0 0,-2-1 1,0-2-13,2-1 1,0 0 0,-1 4 0,0 0 0,-1 0 0,0 0-6,-3 0 1,3 0 0,0 0 0,0 0 0,0 0-4,-3 0 1,3 0 0,-2 0 0,1 0 0,-1 0-1,1 0-12,-2 0 0,3 0 0,0 0 0,0 0 1,0 0-5,-3 0 1,3 0-1,-2 0 1,0 0-1,-1 0-34,1 0 65,-2 0 0,4 0 0,-6 0 1,1 0-1,-1 0 3,1 0 1,-1-4 0,2-1 0,1 3 0,1 0 0,0 2-3,-3 0 1,0-1 0,1-2-1,1-1 1,1 1 11,-1 2 0,-1-3 1,-1 0-1,-1 1 0,0 2 1,1 1 46,-1 0 0,1-5 0,-1 1 0,0 2-37,1 0-26,-1 2 0,1 0 1,-1 0-1,0 0-5,1 0 1,-5 0 0,0 0 0,2 0 0,1 0-35,1 0 1,-3 0 0,-1 0 0,2 0 0,1 0 27,1 0 0,0 0 0,1 0 8,-1 0 1,1 0 0,-1 0 0,0 0 11,1 0 0,-1 0 1,1 0-1,-1 0 53,1 0 1,-5 0 0,0 0 19,2 0 0,1 0 0,1 0-60,1 0 1,-1 0 0,0 0 0,1 0-1,-1 0 1,-4 0-1,1 0 1,0 0-1,2 0-2,2 0 0,-1 0 0,1 0 0,-1 0-12,0 0 0,1 0 1,-1 0-1,1 0-47,-1 0 0,0 0 0,1 0-90,-1 0 1,1 0-275,-1 0 1,0 0-310,1 0 710,-6 0 0,-7 0 0,-7 0 0</inkml:trace>
  <inkml:trace contextRef="#ctx0" brushRef="#br0" timeOffset="15">11584 5246 8038,'0'-7'-1142,"1"2"1,3 5 1151,5 0 1,-3-2 0,3 0 32,0-2 0,2-1 0,2 5 0,-1 0 1,1 0-1,-1 0 16,0 0 1,2-4 0,1 0 0,2 1 0,-1 1-36,2-3 0,0 4 0,4-3 0,-1 3 0,1 1 0,1 0-34,2 0 1,0-5 0,0 1-1,0 2 1,-2 0 3,-2 2 0,2 0 0,-2 0 0,2 2 0,2 0 1,0 2 14,0-1 1,0 3 0,-1-2-1,2 0 1,2 0 1,1 0 0,1 0 0,-2-2 0,1 1 0,0 1 0,0-2 8,0 0 1,5-2-1,-1 0 1,2 0-1,-1 0 12,-1 0 0,-1 0 0,2 0 1,-2 0-1,-2 0 0,-1 0 6,2 0 1,-5 0-1,3 0 1,-3 0 0,-1 0-23,-1 0 1,5-2 0,0 0 0,-1-2 0,-2 1 0,-1 1-27,0 2 1,-2 0 0,-1 0 0,-1 0 0,1-1 12,1-3-3,-3 2 1,2-3-1,-4 5 1,-1 0 0,3 0-2,-1 0 1,-4 0-1,3 0 1,-1 0-1,-1 0-18,-1 0 0,3 0 0,-1 0 1,-2 0-1,-1 0 0,-2 0-20,1 0 1,3-1 0,1-2 0,-2-1 0,-1 1 22,-2 2 1,0 1-1,1 0 1,-1 0 0,-1-2-1,-1-1 26,-2-1 1,-4 0-1,5 4 1,0 0 53,2 0 1,-3 0 55,1 0 1,-7-1 0,4-2 416,0-1-49,-5 0-521,4 4 1,-5-2 31,0-2 33,0 3 100,0-5-275,0 6-115,6 0 0,-3-4-69,5 0 0,0-1 328,5 0 0,5-1 0,1-7 0</inkml:trace>
  <inkml:trace contextRef="#ctx0" brushRef="#br0" timeOffset="18">9488 2096 8262,'-14'7'-125,"-3"-3"0,4-3 1,-4-1-1,3 0 0,2 2 1,0 1-1,-1 1 0,1-2 76,-1 0 0,6-4 0,2 0 0,1-4 0,-2 1 330,-1-1-217,5 2-85,-4 4 1,8 0 0,2 0 0,4 0 0,3 0-21,1 0 0,5 0 1,1 0-1,1 0 1,3 0 35,2 0 1,-1 0 0,-1 0 0,-1 0 0,-1 0-1,1 0 1,0-1 40,1-4 0,3 0 0,2-5 1,3 2-1,1 0-28,-1 1 1,3-4 0,-3 3 0,1-2 0,1 0-1,-2 3-54,0 2 1,-1-3 0,-4 4 0,0-1 0,-2 1 16,-2 0 0,2-1 1,-3 2-1,0-1 0,1 0 1,0-1 8,-2 1 0,4 0 0,-2 3 1,2-2-1,2-1-37,0 1 0,0 0 1,0 1-1,-1-3 1,0 3-1,-2-1 34,-1-1 0,-1 2 0,4-2 0,-4 3 0,-2 0 19,0-4 29,-4 4 1,4-6 0,-6 4-1,1-1 1,-2 0 8,-3-1 1,3 2-1,-3-4 1,5 1-1,2 2-129,1-1 0,5 2 1,-3-4 94,1 2 0,2-10 0,4 1 0</inkml:trace>
  <inkml:trace contextRef="#ctx0" brushRef="#br0" timeOffset="19">15937 1550 7803,'-7'6'-969,"-4"-3"0,3 3 866,-3 0 103,4 4 0,1-9 0,6 5 0</inkml:trace>
  <inkml:trace contextRef="#ctx0" brushRef="#br0" timeOffset="20">15887 1588 7600,'-1'8'-845,"-2"0"1,-2 0 796,-2-1 1,0 4 0,-3-3 68,2 4 1,4-4 0,-3 0 0,0 2 180,0 1 1,0 1-106,-1 1 0,4-5 0,8-1 0,4-2-62,3-2 1,6 0 0,1-1-1,3 3 1,3-3 0,5 0-47,3-2 0,5 0 0,7 1 0,4 2 0,8 1 0,6-1-24,8-2 1,-35-1-1,2 0 35,3 0 0,2 0 0,2-2 0,0-1 0,3-1 0,0 1 0</inkml:trace>
  <inkml:trace contextRef="#ctx0" brushRef="#br0" timeOffset="24">21692 558 8556,'7'-1'-255,"-3"-3"1,-4-3-1,-3-2 1,-3 3 0,0 0-1,-4 3 340,-1 2 1,3 1-1,-1 0 1,0 0-1,-2 1 1,-2 2-130,1 1 0,-1 7 0,1 0 0,0 4 0,-2 2 0,-1 1 0,-2 1 25,2 0 0,1 5 0,3-5 0,2 2 0,2-2-8,1-1 1,-2 0 0,4-3 0,1 2 0,2-2 18,1-1 1,0-6 0,1 0 0,3 0-1,3 1 1,1-2 11,1-2 0,-1-1 0,4-4 0,2 0 0,3 0 17,3 0 0,-6 0 1,-2-1-1,-1-2 28,0-1 0,1-2 1,-3 4 120,-1-3 0,-6 3-114,-2 6 1,-6 4-1,-5 7 1,2 2 0,2-1-1,0 1-56,0-1 1,4 5 0,-1-3 0,3 0 0,1 0-56,0-3 1,0 0 0,1 0 0,5 2 0,5-2 0,4-3-23,0-3 0,4 0 1,2-3-1,2-1 0,2 1 1,0-3-104,0-2 0,-2-1 0,-1-1 0,-1-3 0,1-3 180,1 0 0,-3-10 0,-2 3 0</inkml:trace>
  <inkml:trace contextRef="#ctx0" brushRef="#br0" timeOffset="25">21865 905 8441,'0'-12'-563,"0"0"0,2 5 0,0 1 599,3 1 1,4 3 0,0-2-5,2 3 0,1 1 0,0 0 1,1 1-1,1 2 0,1 2-35,1 2 1,1 2 0,-5 3 0,1 0 0,-1 1 0,0-1-57,1 1 1,-1 3 0,1 1-1,-2-2 1,-2-1 50,0-2 0,-7 0 0,4-1 0,-2-1 193,0-2 0,-1-5-80,-7 1 0,1-4 0,-4-4 0,2-4 1,2-3-84,1-2 1,2 0 0,0-3-1,0-1 1,0-1 0,0-2-117,0 1 0,6 0 1,2-3-1,3 2 1,2 2-1,-1 3 94,0 2 0,6 0 0,2 1 0</inkml:trace>
  <inkml:trace contextRef="#ctx0" brushRef="#br0" timeOffset="26">22349 781 8434,'12'0'-219,"-5"0"0,0 0 0,-4 2 110,1 2 0,6-3 0,-2 3 1,2-1 93,-2 1 1,6-1 0,-3 5 0,1 1 0,3 0 0,-1 1 3,0-1 1,-2 9-1,-1-5 1,-1 1-1,-2-1 1,0 0-16,-1-1 1,3 1 0,-6-1 0,-1 0 0,-2 1 26,-1-1 0,-1-5 23,-3-3 0,1-2 0,-5-2 0,-2-2 1,-1-2-7,-1-4 1,3-3 0,1-3 0,0-1 0,0-2-60,-1 2 0,5-3 0,-3 0 0,2 0 0,1 0 0,0 3-178,-1 2 1,3 0-1,6 1 1,5 1 218,7 2 0,-3-2 0,5 5 0</inkml:trace>
  <inkml:trace contextRef="#ctx0" brushRef="#br0" timeOffset="27">22771 719 8434,'7'6'-669,"-2"-3"699,-5 5 1,-5 0 0,-2 5-1,-2-1 1,3 0-180,0 1 1,-4-1-1,3 1 1,-1-1-1,1 0 1,2 1 111,2-1 0,2 1 1,1-1 1,0 0 1,1-5-1,3-3 39,4-2 0,3-2 0,1-2 0,-3-2 30,-1-4 1,-5-3-1,1-1 1,-2-1 0,-2-1-17,0-2 0,0 2 0,-2-2 0,-2 2 0,-4 1 0,-3 1-23,-2 0 1,5-1-1,0 2 1,-2 3-1,-1 2-96,-1 1 1,4 3-28,-1-2 0,9 3 0,3 1 82,8 0 1,6 0-1,-2-1 1,3-4 0,1-1 61,3-1-22,-4-4 0,4 5 0,-5-4 1,-1 2-1,1 0 180,-1 1 0,1-4 0,-5 4-37,1 0 1,-1 2 0,0 6 0,1 2 0,-1 2 24,1 2 1,-2-3 0,0 3 0,-2 0 0,2-1-92,-1-1 1,4-1 0,2-2 0,-1 0 0,1 3 0,0-3-35,5 0 0,-2-2 1,2-2-1,2 0 1,3-4-1,5-1-138,0-2 1,-2-2 0,3-1-1,-2 3 1,-2 1-60,-2-2 0,-1 0 1,-2 1-1,-2 2 1,-5 1-314,-2 3 473,-1-3 0,-1 4 0,0-3 0</inkml:trace>
  <inkml:trace contextRef="#ctx0" brushRef="#br0" timeOffset="28">21344 1687 8213,'-12'7'-658,"0"4"1,-1-4 438,1-1 1,1 1-1,4-4 217,7 1 0,5 0 0,9-4 0,3 0 0,3-1 0,4-2 40,1-1 0,5-6 1,3 4-1,3-3 0,1 1 1,2-2 30,2-1 1,2 0 0,5 2 0,-1 0 0,1 0 0,0-2 37,5-2 1,-2 1 0,6-1 0,3 0 0,0-2-60,2-2 0,0 0 1,0 5-1,0 0 1,0-1-1,-1 1-28,-3-1 0,3 5 1,-5 0-1,1 0 0,-4-1 1,-3 3-119,-5 0 0,-2 2 1,-7 4-1,-2 0 1,-3 0-7,-5 0 1,-4 1 0,-10 2-1,-1 4 1,-2 3 103,-5 3 0,-3 2 0,-1-2 0</inkml:trace>
  <inkml:trace contextRef="#ctx0" brushRef="#br0" timeOffset="-103560.73">16013 15858 7993,'14'-30'167,"-12"25"-150</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8T14:43:02.817"/>
    </inkml:context>
    <inkml:brush xml:id="br0">
      <inkml:brushProperty name="width" value="0.08571" units="cm"/>
      <inkml:brushProperty name="height" value="0.08571" units="cm"/>
    </inkml:brush>
  </inkml:definitions>
  <inkml:trace contextRef="#ctx0" brushRef="#br0">1538 65 6650,'13'0'11,"14"0"77,2 0 1,1 0 0,0 0 0,-2 0-107,-1 0 1,-2 0 0,3 0-1,-6 0-145,2 0 1,-7 0 0,5 2 162,-5 3 0,0-3 0,-2 5 0</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73"/>
    </inkml:context>
    <inkml:brush xml:id="br0">
      <inkml:brushProperty name="width" value="0.08571" units="cm"/>
      <inkml:brushProperty name="height" value="0.08571" units="cm"/>
      <inkml:brushProperty name="color" value="#E71224"/>
    </inkml:brush>
  </inkml:definitions>
  <inkml:trace contextRef="#ctx0" brushRef="#br0">71 96 6919,'-6'-12'0,"0"0"0,2-1 0,0-1-26,-2 3 0,4 1 0,-3 4 80,3-6 0,2 7 1,0 7-1,-2 9 0,-2 9 1,-2-1-1,2 2 0,2 1 1,2 3-1,-2 2 0,-2 2 1,-1-2-1,1 1 0,2-1 1,2 2-1,0 0 1,0-2-1,2-2 0,2-3 352,1-3-387,9-1 1,-10-1 0,5 0-60,-1 1 1,6-6-8,-3-1 1,5-1 0,1 2 21,1-7 0,-1-3 1,1-2-1,-1 0 0,1 0 1,-1 0-1,1 0 0,-1 0 1,1 0-1,-1-2 0,1-2 1,-1-1-1,1-1 1,-1 0-712,0 0 0,-5-2 301,0 3 435,-8 3 0,3-14 0,-7 5 0,0-5 0,-2-1 0,-3-1 0,3 6 0,-6 3 0,0 1 0,-4 2 0,-3 0 72,-2 0 1,1-1-1,2 3 1,3-2-1,-3 2 1,1 0-1,3 0 1,10-1 924,10 1-1097,5 2 1,3 2 106,-1 0 0,1 0-306,-1 0 149,0 0-66,1 0 1,-1-2-68,1-4 207,-1 4-5,-7-6 1,0 2 80,-4 1 0,-5-9 0,7 4 0,-8-7 0,0-1 0</inkml:trace>
  <inkml:trace contextRef="#ctx0" brushRef="#br0">385 183 6338,'-18'-12'0,"1"3"0,1-1 0,3 2 0,3-1 0,0-1 0,1-2 0,-3 1 0,0-1 0,3-2 542,1-1-485,2 5 1,8 2 0,4 8 199,6 0-890,3 0 323,3 0 166,7 0-40,-6 0 184,6 0 0,1 0 0,1 0 0</inkml:trace>
  <inkml:trace contextRef="#ctx0" brushRef="#br0">734 218 7569,'10'10'-97,"5"5"0,-3-5 0,4 0 171,1-5 1,0 3-1,1 0-102,-1 2 0,7-6-34,-1 1 0,6 5 17,-6 2 1,6-3-63,-5 3 1,-1-6 21,-5 5 0,1-5-140,4 6 1,-3-2 40,3 1 177,-11-3-55,3 0-170,-5-6 232,7 6 0,-7-8 0,-2 0 0</inkml:trace>
  <inkml:trace contextRef="#ctx0" brushRef="#br0">1223 305 6614,'-17'-6'0,"-1"-1"117,1-3 1,5 6 0,0-2 0,-1 4 192,-3 2-194,-1 0-150,7 0 29,-5 0 0,7 8-46,-4 4 1,-3-1 85,3 7 1,2-5-14,-1 11 1,-1 1 0,-3 0-1,1 2 1,4 2-403,3-1 219,1-3 1,6-2-238,0 0 187,0 8 114,0-11 97,0 4 0,15-5 0,5-2 0</inkml:trace>
  <inkml:trace contextRef="#ctx0" brushRef="#br0">1782 288 7569,'0'-12'-36,"0"1"0,-2 7-15,-4-2 1,-3 4-1,-9 2 1,1 0 0,-1 0 6,1 0 69,-1 0 0,-5 2 60,0 4 1,-1-2-39,7 7 0,5 1 33,1 5 0,5 1 4,-6-1 1,8 1-119,-2-1-80,-3 1 66,7 7 0,-6-6-22,8 5 1,0-5 60,0-2 1,2-1 16,4-4 0,2 3-46,3-3 0,5-5-173,-5-1 0,5-2 62,1 2 1,3-4 45,3 4 53,-4-4 25,7-10 1,-7-2-18,4-7-34,-3 7 150,5-5 1,-13 5-68,-1-8-52,-7 9 450,12-7-143,-14 6 154,5-7-139,-7 0 20,0 7-184,0 2 12,0 8-83,0 0-70,0 8 0,0-4 127,0 7-64,0 1-35,0 5 0,2-1-17,4-4 1,-4 3-828,4-3 544,4 3 1,-3-3-1,9-2 1,-2-1 299,-1 1 0,14 2 0,-7 5 0</inkml:trace>
  <inkml:trace contextRef="#ctx0" brushRef="#br0">2219 445 6207,'9'-17'382,"-3"-1"0,-2 3-134,2 3 0,-4 2-239,4 4 26,3 4-29,-7 2 0,8 10 1,-6 8-1,2-1 1,-2 1-1,-1-1 0,1 0 24,2 1 0,0-1 1,-4 1-20,4-1 1,-2 1-265,7-1 197,-7 1 1,6-1 21,-4 1 19,-4-9-62,13 7 61,-13-14-21,6 6 0,-6-8 22,4 0 0,-4-8 1,5-3-1,-1 0 5,0 0 0,6-1 0,-5-5 11,3-1 1,2 3-2,5 3 1,-5-3 5,-1 3 1,1-4 28,6-1 0,-1 5-37,0 1 0,1 7 73,-1-2 1,-5-2-55,0 2-4,-1 1 0,1 5 6,0 0 1,-7 0-5,7 0 1,-6 5-1,4 3 1,-1 2 12,1 3 1,-6 3-79,2 1 65,3 1-4,-7-8 0,12 5 6,-8-3-11,0 3-21,1 3 0,-3-1-63,8 1 0,-8-7 55,2 1 1,-5-6-27,-1 5 31,0-7-11,8 4 0,-6-6-34,4 4 34,-4-4 67,-2 5 0,0-8-65,0-5 0,0 4 55,0-14 1,2 7-50,4-10 13,-4 3 5,13-2 0,-7 1-7,4-1 37,3-7-30,-5 6 1,7-7-1,1 9 6,-1-1-2,1 1 0,-7 0 202,1-1-130,0 8-63,5-5-5,-7 13 26,5-6 0,-11 8 0,6 2-20,-2 4 1,-3 4-1,-3 7 1,2 2-10,2 5 1,0-5 0,-6 6 0,0-1 38,0-1-374,0 0 1,0-3 127,0 3 0,6-4-18,0 5 0,1-5 223,-1-2 0,4 1 0,7-1 0</inkml:trace>
  <inkml:trace contextRef="#ctx0" brushRef="#br0">3494 550 7569,'5'-12'-528,"1"0"608,0 1 47,-6 1 148,8-5-46,-6 5-433,5 0 1,-5 2 264,4 8 0,-4 2 79,4 4-78,-4 4 0,-2 9 1,0 5-1,0 5-3,0 4 11,0 2 1,0 5-137,0 1 1,0 2 97,0-2 0,2 1 62,4 5-2,-4 3-168,5-13 0,-1 12 0,2-10-156,2 0 0,-1-1 0,5-3 0,-4-2-57,-3-4 0,7 2 1,-2-8 288,3-1 0,10-3 0,3-1 0</inkml:trace>
  <inkml:trace contextRef="#ctx0" brushRef="#br0">3825 724 7569,'2'-29'-59,"4"0"1,-4 8-20,4-2 1,4 3 105,1 3 0,-1-1-243,2 1 174,-1 7 20,7 2 0,-7 8 162,1 0-23,0 0-203,5 0 200,1 0-256,-1 0 194,0 8 1,-5-4 35,0 8-7,-1-1-90,-1 7 0,-2 1 0,-6 2 0,2 3 0,1-3 0,-1-2 0,-4-1-13,-5-1 1,-5 7 0,-8-1 0,1-4 15,-1-5 0,-5 1 0,-2-5 0,0 2-13,-1-1 0,-3-7 0,6 2 0,2-4-83,1-2 0,-3 0 1,0 0-91,1 0 1,11-2-1,5-4 1,4-5-230,2-5 420,0-1 0,8-8 0,1-3 0</inkml:trace>
  <inkml:trace contextRef="#ctx0" brushRef="#br0">4105 235 7569,'11'-17'-121,"1"-1"0,-8 7-294,2-1 442,-4 1 0,-2-1 1,0 0 297,0-1-132,7 5-223,-5 0 102,14 8 1,-12 8 0,6 4 0,-3 3 30,-3 3-52,6 7 1,-8 2 62,4 8-256,-4 0 188,5 0 1,-5 2-106,4 3 115,-4-3-14,-2 6 0,6-6 16,0 4 7,-1-5-114,-5 6 1,6-6-629,0-1 387,8-8 72,-12 6 1,13-12-343,-3 9 370,3-9 190,3 4 0,-1-7 0,1-1 0</inkml:trace>
  <inkml:trace contextRef="#ctx0" brushRef="#br0">4646 689 6615,'8'10'-25,"2"-2"1,7-8 75,1 0-9,-1 0-25,0 0 0,-3 0 30,4 0-16,-13 0-41,26 0 0,-25-2-12,12-4-30,-5 4 72,-3-13 0,4 11 0,-9-8-83,9 1 79,-12 1-55,6-6 49,-8 7-10,0-1 1,-6 0 0,-2 6 0,-2-1-4,-3 1 0,-3 2 141,-1 2-127,-1 0 58,1 0 1,-1 0 212,1 0-116,-1 7-94,1-5 1,0 14 13,-1-4 0,3 2 1,1 6-1,4 2 1,3 1 140,3-2-288,2-1 1,2-3 88,0 1 35,0-8-139,7 5 1,3-7 72,8 3-188,7 4 90,2-12 1,8 5 107,0-8-681,8 7 323,-7-5 351,15 6 0,-6-16 0,7-1 0</inkml:trace>
  <inkml:trace contextRef="#ctx0" brushRef="#br0">577 1458 6592,'0'-12'10,"0"1"37,0 6 0,0-4 106,0 3-125,0 4 1,2-5 0,2 5 0,4-2-13,1-2 1,3 0 0,5 6 0,1 0 24,-1 0 0,7 0 0,1 0 0,2 0-17,4 0 1,10 0 0,3 0-1,3 0-23,0 0 1,-1 0-1,7 0 1,-3 0 1,-3 0 0,9-6 0,-6 0 0,3 2-19,1 3 1,-5 1 0,11 0-1,-2 0 8,0 0 1,2 0-1,-3 0 1,3 0-15,2 0 0,-4 0 0,4 0 1,-2 0 18,-3 0 0,5 0 0,0 0 0,0 0-45,-4 0 1,2 0-1,-2 0 1,1 1 26,1 5 1,0-4 0,6 3-1,-4-2 11,-2-3 1,4 0-1,-4 0 1,0 0 28,1 0 1,-3 0-1,-4 0 1,2 0-1,3 0 1,1-3 0,-4 0-1,2-3 17,-1 2 1,3 3 0,-2 1 0,-2 0-16,-1 0 1,-1 0 0,2 0 0,0 0-8,-5 0 1,1 0-1,-5 0 1,3 0-19,3 0 1,-3 0-1,-3 0 1,-5 0 17,1 0 1,-6 0 0,6 0 0,-3 0 6,1 0 1,2 0 0,-4 0-1,1 0 19,-1 0 1,4 0 0,-2 0 0,-3 0 65,-1 0 1,4 0 0,0 0 0,-2 0-86,-2 0 1,-3 0-1,1 0 1,-2 0-21,-4 0 0,3 0 0,-7 0 0,0 0 69,0 0-243,-2 7 0,-5-5 127,-1 6 1,1-8-86,-1 0 0,-5 0-16,0 0-174,-8 0 119,11 0-189,-13 0 210,6 0 28,-8 0 153,0 0 0,8-8 0,1-1 0</inkml:trace>
  <inkml:trace contextRef="#ctx0" brushRef="#br0">5572 777 6534,'0'10'4,"8"3"-145,3-7 141,-3 0 0,7 1 0,-5 3 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74"/>
    </inkml:context>
    <inkml:brush xml:id="br0">
      <inkml:brushProperty name="width" value="0.08571" units="cm"/>
      <inkml:brushProperty name="height" value="0.08571" units="cm"/>
      <inkml:brushProperty name="color" value="#E71224"/>
    </inkml:brush>
  </inkml:definitions>
  <inkml:trace contextRef="#ctx0" brushRef="#br0">88 123 7485,'6'-18'-552,"-1"1"1,3 5 903,-2 1-144,-4 7 118,6-4-107,-8 0-198,0 6 1,0-4 0,0 12 43,0 6-18,0 3 0,0-3-113,0 0-24,7-1 51,-5 7 0,6-1 0,-8 1 0,0-1 1,2 1-1,2 0-496,2-1 332,0 0-180,-6 1 138,0-1 245,0 0 0,-8 1 0,-2-1 0</inkml:trace>
  <inkml:trace contextRef="#ctx0" brushRef="#br0">0 158 7265,'10'-18'-397,"4"1"1,-7-1-1,3 1 574,4-1 1,-5 7 0,3 1-51,2 2 1,1-3 24,3 5-153,-1 0 0,1 4 0,-1-2-8,0-2 49,1 0 1,-1 6 27,1 0-122,-1 0 77,1 0 1,-1 0 41,1 0-170,-1 8 130,1-6 1,-1 14-91,1-5 99,-9 5-16,7 1 0,-12 1-46,7-1 54,-7 1-49,4-1 0,-2 1-25,0-1 58,-1 1-66,-5 0 0,8-1 56,-6 0-32,6 1 0,-8-7 20,0 1-3,0-1 9,0 0 0,0-2-20,0-3 16,0-4-52,0 5 1,-2-7 36,-4 0 27,4 0-30,-6 0 0,8 0 89,0 0-73,0-7 1,0-3-10,0-8 76,0 10-62,8-9 0,2 8 30,7-9-28,1 1 5,-1 0 1,1 1 0,-1 2 0,1 2 0,-1-1 0,1-1 0,-1 1 31,1 1 1,5 6 0,0-4 41,-2 3 0,-1 1 1,-3 6-45,1 0 1,-1 0 0,-1 2-23,-5 4 1,-1-3-1,-6 9 1,2 2-42,-2 1 1,0 3 0,-1-1-31,3 1 0,0 0 1,-6-1-1,0 0-73,0 1 1,2-3 0,2-1-1,2-3 136,-2 3 0,5-6 0,9 7 0,9-5 0</inkml:trace>
  <inkml:trace contextRef="#ctx0" brushRef="#br0">1223 211 6672,'10'-9'0,"-7"-2"-127,-6-5 1,-1 6 209,-8 5 0,6 3 0,-5 2-29,-3 0 0,6 2 0,0 1-12,1 3 1,5 8 0,-4-2 0,4 4-29,2 1 0,0-6 1,2 1-1,2 1-52,2 3 0,7 1 1,-1-1 44,3-4 1,3 1 0,1-7 0,3-2-12,1-2 0,2-2 0,-4 0 0,3 0-4,-3 0 0,4-2 1,-1-4-1,-3-4 16,-2 1 1,3-6 0,-3 2 0,-3-2 24,-1-2 1,-7-1 0,0 1-12,-1 0 1,-5-1-1,4 0 1,-4 1-30,-2-1 1,-6 7 0,-1-1 0,-3 0-37,-4 3 1,-1 1 0,-3 8 0,1 0-70,-1 0 1,1 0 0,-1 0 0,1 0-45,-1 0 1,3 8 0,1 3 24,3 5 0,7-5 131,-2 1 0,12 0 0,4 5 0</inkml:trace>
  <inkml:trace contextRef="#ctx0" brushRef="#br0">1799 105 7116,'18'-6'-1015,"-3"-1"1359,-3-3-227,3 6 0,-10-4-101,6 8 5,-7 0 0,3 8 0,-5 2 1,2 1-1,2 1 0,-2 2 0,0 1 8,2 3 1,-4-1 0,5-1 0,-1-3-24,0-1 0,0 0 0,-6 5 0,2-1-6,4-5 0,-4 6 0,3-7-31,-3 6 1,0-6 0,2-3 20,2 1 8,0-6-53,-6 6 55,0-8 6,0 0 1,0-8-7,0-4 0,0 3-2,0-3-27,8 0 28,-6-5 0,7 1-65,-3 5 62,-4-5-3,6 7-31,0-8 29,1-1 2,1 8 1,5-6-91,-3 5 79,-4 3 7,7 0 1,-5 2-14,8 1 1,-1-1 42,0 6 1,1 0 24,-1 0-58,1 0 22,-1 0 1,1 0-22,-1 0 5,-7 0 67,5 0 0,-7 2-62,4 3 31,3-3 1,-11 14-20,8-4 0,-8 3 0,2 3 0,-4 0-169,-2-1 163,0 0 0,0 1 4,0-1-6,0-7-2,-8 5-315,6-5 130,-6 7-24,8 1 210,0-8 0,0 5 0,0-4 0</inkml:trace>
  <inkml:trace contextRef="#ctx0" brushRef="#br0">2637 70 6810,'10'-11'-485,"-2"1"1,-2 0 795,0 1 1,1 5-230,-1-2 0,-2 6 1,6 6 62,-3 5-150,7-3 53,-12 8-9,14-7 1,-13 9 11,9-1 1,-6 3-28,6 3 18,-1-11-98,-1 19 0,5-20 47,-3 13 56,-4-13-33,7 13 0,-11-19 25,8 13-582,-8-5 360,4 5 0,-3-7-125,1 1 308,0-8 0,-6 12 0,0-7 0</inkml:trace>
  <inkml:trace contextRef="#ctx0" brushRef="#br0">2585 245 6792,'18'0'68,"-1"0"0,2 0 0,3 0-71,1 0 18,8 0 0,-10 0-131,9 0 172,-9 0-48,12 0 1,-6 0-13,8 0 9,-8 0-115,6 0 0,-6 0 74,8 0 1,-6-6-63,0 0 1,-5-5 80,5 5-16,-8-8 29,5 12 1,-9-11-22,0 7 0,-5-6 21,0 6 1,-9-7-30,3 1 2,-4 4 16,-2-7 1,0 11 44,0-8 0,0 7 1,0-7 89,0-2-118,0 7-3,-8-9 164,7 14-152,-7-13 31,8 13-13,0-6 1,-2 8-21,-4 0 0,4 2 0,-4 4-7,4 5 1,2-1 0,0 2 0,0 1 15,0 3 1,0 1 0,0 1 0,0-1 15,0 1 0,0-1 1,0 1-12,0 0-4,0-1-6,8 0 1,-6 1 18,4-1-14,4 0 17,-9 9-134,7-7 116,-8 6-1,8-6-63,-6-3 57,6 2-21,-8-9 0,0 7 14,7-6-9,-4-1 4,4-1 0,-5-8 40,4 0-36,-4 0-1,7 0 0,-9-8 1,4 4-1,2-6-5,-2-5 1,4 5 8,-2-1-71,0-1 66,1 2 1,-5-5-2,4 4 1,4 3-2,-1-8 0,3 8-57,0-3 73,-1-4-20,7 4 0,-3 0-7,-3-1 4,4 8 1,-6-11 1,7 11 114,0-8-112,1 8 24,-1-11 0,1 13 25,-1-4-41,2-4 1,-3 8 1,1-5 1,1 7 4,-1 0-35,1 0 33,-1 0 1,9 0 0,-7 0-6,7 0 1,-9 2 6,0 3-4,1-3 16,-1 14 0,0-12-21,1 7 5,-1 1 65,-7 6 0,6-5-53,-5 4-5,-3-11 39,0 25 0,-1-19-29,-3 12 0,2-4 47,-6-4 0,0 2-70,0 0 33,0-1-10,8 0 1,-6 1-84,4 0 91,-4-2-17,-2-5-6,0 4 14,0-5-53,0-1 1,-2 5 0,-2-7 0,-4 2-354,-2-2 227,7 0 1,-13-1 156,5-2 0,-5 2 0,-2-6 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75"/>
    </inkml:context>
    <inkml:brush xml:id="br0">
      <inkml:brushProperty name="width" value="0.08571" units="cm"/>
      <inkml:brushProperty name="height" value="0.08571" units="cm"/>
      <inkml:brushProperty name="color" value="#E71224"/>
    </inkml:brush>
  </inkml:definitions>
  <inkml:trace contextRef="#ctx0" brushRef="#br0">53 629 7168,'10'8'-170,"-4"4"141,-4 4 1,4 1 0,-1 0 0,-1 2-9,-2-2 0,4 0 0,0 0 0,-2 1-85,-2-1 0,-2 0 1,0 2 10,0-3 1,0 2-22,0 0 1,-2-9 131,-4-3 0,2-3 0,-8-3 0,9-9 0,-5 0 0</inkml:trace>
  <inkml:trace contextRef="#ctx0" brushRef="#br0">18 787 6286,'-2'-18'0,"-1"1"0,-3 0 0,2 0 0,2-2 0,2 2 0,0 0 0,0-1 0,2 0 0,4 2 0,5-1 0,5 4 0,3 4 0,3-2 0,1 4 0,-2 0 0,1 2 169,1 3-128,-4-5 12,6 4 0,-1-5 0,1 8 0,0 0 0,2 0 8,1 0 1,-1 0-1,2 2 1,-4 2-48,0 2 1,-5 8-1,3-2 1,-4 3-15,-1 2 0,-1 2 0,1-3 1,-3 2 14,-3 0 1,2 4 0,-9 2 0,1 0-42,2 0 1,-6-4 0,4 5 0,-4-1 33,-2-2 1,-6 2-1,-2-6 1,-2 0 23,-3-2 1,-5 2 0,-3-3 0,-2 0-28,1-5 0,-5-4 1,-2 5-1,-4-2-21,-2 1 1,6-7 0,0 3 0,0-3 26,2-3 1,-4 0 0,7 0 0,3 0-207,2 0 0,7-3 1,2-3-510,2-4 704,3 1 0,5-14 0,0 4 0</inkml:trace>
  <inkml:trace contextRef="#ctx0" brushRef="#br0">857 787 7001,'17'0'0,"1"0"-337,-1 0 0,1 0 0,-1 0 398,0 0 1,1-5 0,-1-3-72,1-3 1,-7 5 65,1-5 1,-8 5 0,2-5-5,-4-2 1,-2 2-1,0-1 122,0-1-146,-8 5 51,6 1 1,-13 1-19,3 0 1,2 0 0,-1 6-30,-3 0 1,4 0 0,-1 0-37,-3 0 0,4 2 37,-1 3 0,1 0 0,-4 7-38,3 2 0,7 0 1,-2 5-1,4-2 19,2 0 1,0 0-1,0 1-10,0-1 1,6 0 0,2 2 0,1-5-51,5-1 1,2 2 0,1-5-152,0-1-11,1 7 196,-1-14-41,1 5 1,1-4 0,3 0-1,1 3 1,-2-1 0,-1-4-129,-3-1 0,6-7 0,1-5 181,-3-3 0,-9-3 0,3 0 0,-5 0 0</inkml:trace>
  <inkml:trace contextRef="#ctx0" brushRef="#br0">1258 787 7569,'8'-18'0,"-4"1"-444,8 0 1,-7 1 0,5 2 436,-2 2 1,-2 6 314,-6-4-200,7 5 1,3-2-26,8 7 1,-7 6 56,1 0-64,0 7-196,-3-4 46,7 2 118,-14 3-13,13-3-38,-5 6 0,0 0-22,-4 1 13,3-9 1,-7 8 10,4-7 26,4 7-69,-8-1 1,5-4 59,-7 0-111,0-8 96,0 11-12,0-13 6,0 7-1,0-9-19,0 0-13,-7-9 32,5 7 1,-6-13-1,8 4-10,0-6 1,2 1-11,4-3 17,-4 2 4,13 8 1,-11-7-8,8 5-4,-1 2 2,7-6 1,-1 11-20,1-7 24,-1 0 31,1 0 0,-7 3-35,1 8 3,0-7 5,5 5 0,-5-6-9,-1 8 5,1 0 122,5 0 1,-5 0-109,0 0 109,-1 8-104,7-6 0,-3 7 7,-3-3 22,3 5-23,-5-3 0,2 9 14,-1-7-60,-7-1 46,4 6 0,-8-5-56,0 7 56,0-6-4,0 3 1,0-9-65,0 7 63,0-9-38,0 13-5,-8-14 32,-1 13-10,-1-13 7,-6 6 1,9-10-1,-5-4-2,4 4 1,8-13 1,0 10-1,0-7 1,0 9-37,8-12 1,2 4 31,7-6-3,-7 8 7,13-7 0,-11 6-6,11-7-6,-3 8 32,-3-8 0,0 10 35,1-5-60,-1-3 6,1 13 0,-1-8 179,1 4-173,-1 4 3,1-5 1,-1 7 46,1 0-31,-1 0-10,1 0 0,-3 1 1,-3 5-5,3-4 0,-11 11 0,6-5 0,-2 2 3,-5 4 1,-1 2 0,-2 1-78,0 0 0,2 1 1,2-1-1,2 0-56,-2 2 0,-2-9 0,0 2 0,4 0 126,5-2 0,5 5 0,1-4 0,1 5 0</inkml:trace>
  <inkml:trace contextRef="#ctx0" brushRef="#br0">2778 769 7115,'6'-12'-1361,"-1"1"1595,1 0 0,-6 0-238,0-3 1,-2 3-31,-4-6 57,-3 7 0,-3-3 15,0 7-3,1 0-14,1 6 0,-5 0-11,3 0 0,-4 0 17,-1 0 0,-1 2 10,1 3 1,0 0-25,-1 7 1,6-6-30,1 4 1,-1 2 18,-5 7 1,5-8-4,0 0 0,9 1 1,-3 5-1,4 1 1,2-1-2,0 0 0,2-1 1,2-3-1,3-1 2,3 3-10,2-8 1,5 7 6,1-8 1,-1 0-1,1-4 1,-1 2-10,0 0-16,-7 2 28,13-6 0,-11-1-24,11-5 1,-9 3-3,-2-9 0,-1 6-63,7-6 74,-1 0 5,-7-6 0,0 8 34,-5-2-39,-3-1 2,6-4 1,-6 5 92,4 2 1,-4 4-43,4-7 0,-4 7 182,-2-5 0,0 9-187,0 2 1,0 2-1,0 9-41,0 3 1,0-3 0,0-1-49,0 5 0,0-1 0,2 2 1,1-3-126,3-1 0,8-6-126,-3 6 37,5-8 230,1 4 39,1-1 0,7-5 0,2 7 0</inkml:trace>
  <inkml:trace contextRef="#ctx0" brushRef="#br0">3162 735 7114,'10'0'-1366,"-3"0"1750,1 0-290,-6 0 0,8 0 33,-4 0-64,-4 0 1,7 0 0,-3 0 0,-4 2-43,4 4 1,2 3 0,-1 8 42,3 1 1,-6-1 0,4 0-184,-1 2 66,-5-3 106,6 2-44,0 0 0,-6-6-16,4 0 46,-4-9-17,-2 4 1,0-8-38,0-5 1,0 3-15,0-9 0,2 1 1,1-2-1,5 1-12,2-2 1,-4 1 38,5 1 1,-5-2-6,6 1 0,0 0-109,5 1 0,0-2 112,1 8 0,-1-5 15,1 5-40,-1 1 66,-7 5 62,13-9 1,-11 7-9,11-3 1,-3 4-78,-3 1-7,1 0 10,-9 6 0,7-4 19,-5 4-12,-3 5-25,8-10 0,-12 14 1,5-3-1,-1 4 1,-4 1-44,-2 0 1,-2 2 0,0-3-379,0 2 268,0-8-5,0 5-55,0-4 214,0 5 0,0-5 0,8 3 0,1-3 0</inkml:trace>
  <inkml:trace contextRef="#ctx0" brushRef="#br0">4245 787 7569,'0'-11'-120,"0"-2"-423,0 0 420,0 6 1,-2-10 0,-4 9-118,-6-3 272,-3 3 1,-3 8 0,1 0 53,-1 0-72,9 0 1,-7 0-1,5 0-197,-5 0 208,-1 0-17,-1 0 1,1 8 19,-1 4-35,1-5 16,-1 10 0,7-8 8,-1 8-15,8 1 1,-4-1-1,8 0 1,0 2-4,0-3 0,0 2 1,0 0-11,0 0 1,8-8 0,4 1-9,3-4 18,10-1 1,-5 0 35,3 0-37,-3 0 0,-3-6 1,6-3 3,1-3-1,-1 4-1,2-12 0,-5 9 1,3-7 2,-4 2-1,-1-8 0,-7 0 3,1 0 5,0 2-19,-3-3 0,5 2 12,-8 0-4,7-8 1,-11 3 0,6-7-2,0-2-4,-6 5-52,13-6 0,-13 4 53,4-7-1,4 0 1,-8 2 1,7-5-4,-3-2-224,-4 2 215,6-5 1,-8 8-25,0 2 13,8 4 0,-6-4 0,5 8 158,-7-4-151,0 4 3,0 7 1,-6 1-12,1-1 15,-9 9 92,12-7 83,-13 6-163,5 1 19,0-7 2,-5 14-15,13-5 15,-6 7-22,0 0 12,6 0 6,-5 0 0,7 0 22,0 7 1,0 3 0,0 7-1,0 1-1,0-1 0,0 1 0,0-1 0,0 3 17,0 3 1,0-2-1,0 7 1,0 0-30,0-2 0,0 3 1,0 0 27,0 0-20,0-6-9,0 9 0,5-11-32,1 8 41,0 0-8,-6-2 0,6 4 30,0-6-27,-1 5-18,3-11 1,-6 12 10,4-7 3,-4-1-11,6 2 0,-4-3 21,7 6-4,-7-6-50,4 3 0,-2-8 51,-1 2-5,1-3-51,2 2 45,-6 0 14,6 0-19,0-9 0,-5 4 1,9-7 0,-6 6 182,6-6-141,-9 0 0,7-6-12,-4 0-18,4 0 25,-1 0 1,7 0 3,-14 0-61,13 0 1,-11 0-18,8 0 49,-8 0 3,3 0-9,1-9-9,2 7-146,0-5 0,-1 7-335,-3 0 470,-4 0 0,14-7 0,-7-4 0</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76"/>
    </inkml:context>
    <inkml:brush xml:id="br0">
      <inkml:brushProperty name="width" value="0.08571" units="cm"/>
      <inkml:brushProperty name="height" value="0.08571" units="cm"/>
    </inkml:brush>
  </inkml:definitions>
  <inkml:trace contextRef="#ctx0" brushRef="#br0">245 88 6616,'0'-18'-877,"2"7"894,4-1 1,-4 6 117,4-6 1,-4 7 278,-2-7-40,8 8-217,-6-4-113,5 8 0,-9 0-5,-3 0 1,1 2-43,-8 4 1,2 4-1,-3 5 1,3-1 8,2-2 1,-5-1 0,1 7 0,-3-1-4,-3 1 0,1-1 1,-1 2-1,1 3-22,-1 2 1,1-2 0,-1-4 15,1 0 1,5-3 0,3-2-9,1-1 0,2-6 118,6 6-41,0-9 0,8 5 1,5-8-21,9 0 0,-3 0 1,6 0-1,-1 0-31,-1 0 1,6-6 0,-4 1 0,0 1-68,1 2 1,3 2-1,-6 0 1,-2 0-5,-1 0 1,-3 0 0,1 0 0,-1 0-448,1 0 0,-1 0 315,1 0 0,-1 0 188,0 0 0,1 0 0,-1 0 0</inkml:trace>
  <inkml:trace contextRef="#ctx0" brushRef="#br0">490 157 7140,'0'18'90,"0"-1"1,0 2-1,-2-3-56,-4 2 1,4 0-1,-4-1 1,4 0-50,2 1 0,0-1 1,0 1-1,0-1-96,0 2 1,0-3-1,0 1 1,0 2-42,0-3 0,0-4 1,0 0-64,0 1 1,2-5 214,4-2 0,4-3 0,7-3 0</inkml:trace>
  <inkml:trace contextRef="#ctx0" brushRef="#br0">857 35 6059,'-10'0'557,"2"0"-271,1 0-65,5 0-117,-6 0-79,8 0 0,2 0-10,4 0 0,3 0 0,9 0-12,-1 0 0,1-2 0,-1-2 0,1-1-7,-1 1 0,0 2 0,1 2 1,-1 0-6,1 0 1,0-6 0,-1 0 0,0 2 0,1 2 1,-7 2-1,1 0-6,2 0 0,1 0-99,4 0 18,-11 0 0,0 2 83,-8 4 1,0-2 0,-2 6 18,-4-3 1,2 5 0,-7-4-13,-3 2 0,-1 1 0,-3 5 0,1-3-12,-1-1 0,1-2 0,0 3 0,-1-3-12,0-1 1,7 1 29,0-4 4,6 8 14,-3-12 0,10 5 0,4-7 45,6 0 1,3 0-1,3 0-30,0 0 1,-7 0 0,1 0-29,1 0 1,3 0-1,1 0-7,1 0 0,-7 0 0,1 0 0,2 0 1,1 0-14,2 0 1,1 8-11,-1 4 1,-7-2 0,-4 1 6,-4 3 0,-2 2 9,0 1 0,-8 0 0,-4 1 17,-3-1 1,-3-5-1,1-2 1,1-1 18,-3 2 1,2-5 0,-1 2 0,1 0-2,-1-4 1,1 4-1,0-2 1,-1-1 6,0 3 0,1-6 0,-1 4 21,1-3 0,5-3 0,1 0 43,-3 0 1,4 0 98,-1 0-152,-1 0 0,0-6-94,1 0-666,7-1 573,-4 7 142,8 0 0,-7 0 0,-3 0 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77"/>
    </inkml:context>
    <inkml:brush xml:id="br0">
      <inkml:brushProperty name="width" value="0.08571" units="cm"/>
      <inkml:brushProperty name="height" value="0.08571" units="cm"/>
    </inkml:brush>
  </inkml:definitions>
  <inkml:trace contextRef="#ctx0" brushRef="#br0">1 22 7398,'6'-12'0,"0"5"0,-3 5 0,-1 9 0,-2 7 0,0 3 0,0 1 0,0-1 0,0 1 0,0-1 0,-2 2 0,-1-3 0,-3 2 0,2 0 0,2-1 0,2 0 0,0 1 0,2-3 0,4-3 0,5-7 0,5-3 154,1-2 0,1 0 0,-1 0-137,1 0 0,5 0 0,0 0 0,1 0-55,1 0 1,-6-5-1,6-1 1,-1 2-168,-1 2 0,0 2 0,-5 0-14,-1 0 1,1-6-1,-1 1-397,1 0 616,-9 4 0,-1-6 0,-8-4 0</inkml:trace>
  <inkml:trace contextRef="#ctx0" brushRef="#br0">315 109 7000,'0'19'137,"0"-9"0,0 2-59,0 2 1,0 2-1,0 1 1,0 0-72,0 1 1,0-1 0,0 0 0,0 1-12,0-1 0,-6 1 1,1-1-1,1 2-76,2-3 1,2-4 0,0 0 0,2 0-363,4-3 0,-3 7-43,9-5 485,-8-2 0,11-2 0,-5-7 0</inkml:trace>
  <inkml:trace contextRef="#ctx0" brushRef="#br0">699 92 7569,'0'-10'-610,"0"2"726,-7 8 1,5 2 0,-4 4-109,4 6 1,-4 3 0,0 4-9,2-3 0,3 2 0,1 0 0,0-1-4,0 0 0,0 1 0,0-1 73,0 0 1,0-5-8,0 0 1,7-3-36,5 3 0,2-1 0,-1-8 0,-1 2 2,1 0 1,3-4 0,3-1 0,3 0-18,1 0 1,0 0 0,-5 0-1,-1 0-25,1 0 1,-1-6-1,0 1 1,1 2-154,-1 0 1,1 3-1,-1 0-58,1 0 0,-1 0-625,1 0 849,-1 0 0,-8-8 0,0-2 0</inkml:trace>
  <inkml:trace contextRef="#ctx0" brushRef="#br0">1049 162 7569,'9'0'-696,"-1"2"833,-8 3 0,0-1 0,0 8-40,0 2 1,0 1 0,0 3 0,-2-1-24,-4 0 1,5 1 0,-5-1 0,4 1-26,2-1 1,0 2 0,0-3-78,0 2 1,0 0 0,0 0 0,2-3-353,4-3 1,-5 2 168,5-1 0,-2 0 1,0 0 210,2 0 0,0-2 0,-6 6 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78"/>
    </inkml:context>
    <inkml:brush xml:id="br0">
      <inkml:brushProperty name="width" value="0.08571" units="cm"/>
      <inkml:brushProperty name="height" value="0.08571" units="cm"/>
    </inkml:brush>
  </inkml:definitions>
  <inkml:trace contextRef="#ctx0" brushRef="#br0">70 53 7569,'0'-17'-1065,"0"5"1324,0 0 85,0 9-309,0-5 1,-2 8 0,-2 2 0,-3 2-3,-3 1 0,4 9 0,-3-2-22,1 3 1,-4 3 0,6-1 0,2 1-12,2-1 0,2 0 1,0 1-1,0-1-11,0 1 1,0-1 0,0 1-1,0-1-14,0 1 1,0-7 0,2-1 0,2 0 6,2-1 1,2-5 0,-2 4 15,5 0 0,-1-6 1,2 4 4,1-4 0,3-2 1,1 0-5,1 0 0,-1-2 1,1-2-45,-1-1 0,1-8 0,-1 6-4,0-3 1,1 1 0,-3-4 29,-3 0 0,2 1 0,-8-5-7,-3-1 1,5 7 0,-2-1 40,-3-2 1,0 5 12,-3-3 0,-3 8 0,0-4 14,-3 1 1,-2 5 6,3-4 0,3 6-21,-4 6 1,4 3 0,0 9 2,-4-1 0,4 1 0,-4-1-32,4 1 0,2-1 1,0 3-48,0 3 0,-5 2 1,-1 4-84,2-4 1,2-7 0,2-1-99,0 1 1,0-6 228,0-1 0,8 1 0,1 5 0</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79"/>
    </inkml:context>
    <inkml:brush xml:id="br0">
      <inkml:brushProperty name="width" value="0.08571" units="cm"/>
      <inkml:brushProperty name="height" value="0.08571" units="cm"/>
    </inkml:brush>
  </inkml:definitions>
  <inkml:trace contextRef="#ctx0" brushRef="#br0">192 1 6833,'-17'2'28,"-1"4"0,7 3 0,-1 9 0,-2-1 32,-1 1 1,-1-1 0,3 3 0,1 1-24,-1 2 1,3 6 0,0-5 0,0-1-31,1 2 1,5-5 0,-2 3 0,4-2-38,2 3 0,0-5 0,0 4 0,0-3 37,0-3 1,8-5 0,4-1 0,3 1 14,2-2 0,1 3 1,-1-7-1,3-2-12,3-2 0,-2-2 0,7 0 0,-3 0-21,-4 0 0,4-2 1,-1-2-1,-3-4-15,-1-1 1,-3 3 0,-2-6 16,-2-1 0,0-3 1,-7-1-7,-3-1 1,-3 6 0,-5 1-34,-6-3 0,-6 7 0,0 1 0,0 4-44,-1 2 1,-5 0-1,-3 0 1,2 2-38,-2 4 1,-5 3 128,2 9 0,-4-1 0,-2 1 0</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80"/>
    </inkml:context>
    <inkml:brush xml:id="br0">
      <inkml:brushProperty name="width" value="0.08571" units="cm"/>
      <inkml:brushProperty name="height" value="0.08571" units="cm"/>
    </inkml:brush>
  </inkml:definitions>
  <inkml:trace contextRef="#ctx0" brushRef="#br0">1 53 6154,'0'-12'558,"0"1"-419,0 7-6,0-4-63,0 8 1,0 8 0,0 3-19,0 5 0,0 1 0,0 1-46,0-1 1,6 1 0,-1-1-1,-1 1 1,0-1 1,2 1 0,-2 0 0,6-2 0,-1 2-20,1 0 0,-4-7 0,5-1 0,3-3 0,1-2 0,-3-4 1,0-1-1,1 0-22,3 0 0,1 0 1,1 0-1,-1 0-11,1 0 1,-1-6 0,1-1-1,-1-1 9,1 1 1,-3-7 0,-2 3 0,-3-6 13,-2 1 0,4 3 0,-6 2 0,-1-3-1,3-1 0,-6-3 0,5 1 28,2-1 1,-7 1 220,3-1-164,-3 9 0,-4 1 72,-3 8 1,3 2-111,-4 4 0,3 3 1,3 9-1,0-1-24,0 1 0,0-1 0,0 1 1,0-1-62,0 1 0,0 5 0,0 0 1,0-2-8,0-1 0,3-3 1,1 1-1,4-1 6,1 1 0,-3-1 1,6-1-1,1-3-674,3-1 736,1-7 0,1 9 0,-2-3 0</inkml:trace>
  <inkml:trace contextRef="#ctx0" brushRef="#br0">1066 123 7341,'0'-18'-686,"0"7"1,0-1 834,0-2 0,0 5-86,0-3 1,0 6-1,-2-4 8,-4 3 0,2 1 0,-5 4-18,0-4 0,-5 4 0,4-4 1,-6 4 0,-2 2 1,1 0-29,0 0 0,1 2 1,3 2-1,1 2-12,-2-2 0,5 6 1,-4-1-1,1 3-13,4 0 1,-6-7 0,6 7 2,-2 2 1,4 1 0,-3 3-31,0-1 0,5 1 47,4-1 0,0 1 16,0 0 1,2-9 0,3-2 0,7-1-2,4 0 1,-5 0-1,1-6 1,3 0-8,6 0 0,-8 2 0,5 2 0,-2 2-17,0-3 0,1 1 0,0 1 1,1 0-10,0-1 0,-4 1 0,0-2-27,-2 2 1,0 9 18,5-2 1,-8-3 0,-2 3-44,-6 3 0,-1-7 1,0 5 23,0 0 0,-1-4 1,-6 1-12,-4-2 0,-6 4 0,-5-6 13,-1-3 0,0 6 0,5-3 0,1-3 13,0-2 0,-2-1 0,3 0 0,-2 0 11,0 0 0,0 0 13,2 0 1,-1-1 0,7-5 12,4-6 1,3-3 0,3-3-25,0 2 1,0-3 0,3 2 0,0-1-5,3 1 0,7-1 0,0 1 1,1 0-31,4-1 0,0 2 1,0 3-1,-2 2-196,3-2 0,-2-2 226,0 4 0,17-5 0,2 6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765"/>
    </inkml:context>
    <inkml:brush xml:id="br0">
      <inkml:brushProperty name="width" value="0.08571" units="cm"/>
      <inkml:brushProperty name="height" value="0.08571" units="cm"/>
      <inkml:brushProperty name="color" value="#5B2D90"/>
    </inkml:brush>
  </inkml:definitions>
  <inkml:trace contextRef="#ctx0" brushRef="#br0">1 18 7569,'0'10'-945,"8"-3"995,3-7 0,-1 0 0,2-2 0,1-1 47,3-3 0,3 0 0,3 6 0,1-2-75,-2-4 1,6 4-1,1-4 1,1 4-39,0 2 1,-6 0-1,4 0 1,0 0-143,1 0 0,-7 0 0,2 0 0,-3 0-152,-3 0 1,1 0 309,-1 0 0,0 0 0,1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5.827"/>
    </inkml:context>
    <inkml:brush xml:id="br0">
      <inkml:brushProperty name="width" value="0.08571" units="cm"/>
      <inkml:brushProperty name="height" value="0.08571" units="cm"/>
      <inkml:brushProperty name="color" value="#008C3A"/>
    </inkml:brush>
  </inkml:definitions>
  <inkml:trace contextRef="#ctx0" brushRef="#br0">0 35 6699,'0'-9'356,"0"-1"102,0 4-251,0 4-66,0-6 1,0 10-81,0 4 0,0 4 1,0 7-29,0 1 1,0-7-1,0 1 1,0 2-18,0 1 1,0 3-1,0-1-39,0 0 1,0 1-1,0-1 1,2-1-14,4-4 0,-4 3 0,4-3 0,-4 3-48,-2 3 1,0-1 0,0 1-34,0-1 1,0 1 0,0-1-104,0 1 1,0-7-438,0 1 657,0-1 0,0 7 0,8-8 0,1-3 0</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81"/>
    </inkml:context>
    <inkml:brush xml:id="br0">
      <inkml:brushProperty name="width" value="0.08571" units="cm"/>
      <inkml:brushProperty name="height" value="0.08571" units="cm"/>
    </inkml:brush>
  </inkml:definitions>
  <inkml:trace contextRef="#ctx0" brushRef="#br0">1 123 6651,'7'-10'-357,"-5"2"1,6 6 386,-8-3 0,0 1 69,0-8 1,2 8-1,2-4 269,2 1-265,-1 5 0,-5-8 89,0 4-126,0 4-58,0-6 0,-1 10 0,-3 4 12,-2 6 1,0 3 0,6 3 0,-2-3 3,-4-3 0,4 4 1,-4-5-1,5 5-4,1 1 0,0 1 0,1-1-13,5 1 0,-2-1 0,6 2-25,-2-3 1,3-4 0,-3-3-18,2-1 0,-1 0 0,5-3 0,-2 0 8,1-2 1,-3-1-1,2-2 1,1 0-7,3 0 0,-1-2 0,-1-1 1,-2-2 0,1 0 1,1-5 0,-1 0 0,-1-1 13,1-1 1,3 2 0,0-9 27,-5 2 1,-3 5 0,-6 2 0,3 1 1,0-1 1,0 4 19,-5-6 28,0 1 0,-2 1 88,-3 4-118,3 4 1,-6 4-1,8 4 1,0 6-15,0 3 1,-6 3-1,0-1 1,2 1-27,2-1 0,2 2 1,2-3-1,2 1-103,2 1 1,2-1 0,-2 1-41,6-1 1,3-1 0,0-3-1,0-3-198,-4-2 351,0-2 0,14 1 0,3 4 0</inkml:trace>
  <inkml:trace contextRef="#ctx0" brushRef="#br0">647 53 7027,'-10'-8'-132,"2"6"0,16-6 161,4 8 0,4 0 0,1 0 0,0 0 2,1 0 1,1 0-1,2 0 1,4 0-39,-5 0 1,5 0 0,-2 0 0,-1 0 27,-2 0 0,2 0 0,2 0 0,-3-1-35,-1-5 0,-3 4 0,1-4 47,0 4 1,-7-4 0,0 0 1,-5 1 15,7 5 4,-10 0 0,2 0 22,-10 0 1,2 5-1,-10 3-18,0 2 0,3 0 1,1 3-1,-2-1 0,2 1 0,5 3 0,-4 1 0,2 1-26,0-1 1,-4 7-1,4-1 1,0 0-14,-3 2 0,7-5 0,-5 5 1,1-2-101,0 1 1,-2-1 0,4-6 0,-2 3-177,3 3 1,-1-4-1,1 5 257,-3-5 0,-8 6 0,4 2 0</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82"/>
    </inkml:context>
    <inkml:brush xml:id="br0">
      <inkml:brushProperty name="width" value="0.08571" units="cm"/>
      <inkml:brushProperty name="height" value="0.08571" units="cm"/>
    </inkml:brush>
  </inkml:definitions>
  <inkml:trace contextRef="#ctx0" brushRef="#br0">18 36 7136,'0'-10'-46,"0"2"194,0 8-61,0 0 1,0 8 0,0 4-58,0 3 0,-2 1 0,-2-3 1,-2-1-32,2 2 1,2 1 0,2 3 0,0-1-19,0 0 1,0 1 0,0-1-1,0 1-2,0-1 0,2-1 0,2-3 3,2-1 1,7-2-1,-3 3 1,2-3 5,-1-3 1,-5 0 0,6-7-28,1 0 1,3 0-1,1 0 11,1 0 0,-3-2 0,-1-3 0,-2-2 2,1-3 1,-3 1 0,2-5 0,-1 2 23,-1-1 0,5-1 1,-5 1-1,0 1-12,-4-2 0,1-1 0,-1-3 14,-2 1 1,0 1 0,0 3 77,2 1 0,-1 6 91,-5-5-153,0 7 6,0-4 1,0 10 0,-1 4 11,-5 6 1,4 3-1,-4 3 1,4-1-45,2 0 0,0 1 1,0-1-1,0 1-44,0-1 0,0 3 1,0 1-83,0 2 1,2 1 0,2-7-30,2 1 1,7-3 0,-3-1 0,2-5-112,-1-1 276,1-2 0,13-6 0,2 0 0</inkml:trace>
  <inkml:trace contextRef="#ctx0" brushRef="#br0">769 71 7360,'0'-10'-371,"-2"2"0,-4 8 351,-6 0 1,2 2 96,-1 4 0,1 4-71,-2 7 0,5 1 11,7-1 1,0-5 0,2-3 21,3-1 0,5-2 1,6-4-1,-3 2-1,-1 2 1,0-1 0,5-5-1,0 0 9,1 0 0,-1 0 1,1 2-46,-1 4 1,1-4-1,-1 4 1,1-2-8,-1 2 1,-5-4 0,-2 5 0,-1-1 2,1 0 0,-4 2-24,5-2 1,-5 3 7,6 9 1,-8-1 0,2 1 8,-4-1 0,-4-1 1,-2-3-1,-4-3-10,-2-2 0,4 3 1,-5-3-1,-3 0-45,-1 0 0,-3 3 0,1-3-108,-1 2 1,1-7-1,-1 3-199,1-4 371,7-2 0,-5-8 0,5-1 0</inkml:trace>
  <inkml:trace contextRef="#ctx0" brushRef="#br0">803 53 7354,'16'-2'-302,"-2"-2"1,-3-3 0,3-1 379,1 0 0,3 2 0,-1 6 0,1 0-102,-1 0 1,3 0-1,3 0 1,4 0-56,0 0 1,6 0 0,-4 0 0,2 0 78,-2 0 0,12-8 0,-4-1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83"/>
    </inkml:context>
    <inkml:brush xml:id="br0">
      <inkml:brushProperty name="width" value="0.08571" units="cm"/>
      <inkml:brushProperty name="height" value="0.08571" units="cm"/>
    </inkml:brush>
  </inkml:definitions>
  <inkml:trace contextRef="#ctx0" brushRef="#br0">0 18 6833,'8'-10'90,"-4"3"-1,7 7 0,-7 2 0,2 3-52,-4 7 1,0 4 0,2 1-1,2 1-8,-2-1 0,3 0 1,1 1-1,2-3-5,3-3 0,3 4 1,1-5-3,1 5 1,1-6-1,3-5 1,1-1-44,-2 2 0,-1-4 1,-1 4-1,2-4 25,3-2 1,-2-2 0,-4-2 0,-2-4-8,-5-3 1,5 7-1,-6-8 1,1 0 0,1 3 0,-6-7 0,3 4 1,1-3 8,0-3 1,-6 1 0,4 2 38,-1 3 1,-6-4 59,5 5-57,-3 3-30,-3 0 0,0 10 1,0 4 4,0 6 0,0 3 1,0 3-44,0-1 1,0 0 0,0 1 0,2-3-113,4-3 1,-2 4-1,5-5 1,1 2-66,0 0 1,-4 0 0,5-5 0,3 0-317,0-1 512,-3-1 0,11 2 0,-2 2 0</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84"/>
    </inkml:context>
    <inkml:brush xml:id="br0">
      <inkml:brushProperty name="width" value="0.08571" units="cm"/>
      <inkml:brushProperty name="height" value="0.08571" units="cm"/>
    </inkml:brush>
  </inkml:definitions>
  <inkml:trace contextRef="#ctx0" brushRef="#br0">175 158 6801,'18'-8'0,"-3"-4"0,-1-1-347,-3 1 1,-6-4 0,3 7 773,-1-1 0,-5-6-348,3 5 0,-2 1 20,-3-2 0,-6 7 0,-1-5-24,-3 2 0,-3 2 1,-3 6-51,-2 0 0,6 0 0,0 0 0,-1 2-13,-2 4 0,-3-2 1,0 8-1,2 1-3,-3 3 1,2-5-1,1 1 1,3 0-5,1-3 0,8 7 0,-2-4-9,4 3 0,4-3 0,4-3-25,6-1 0,-3 4 1,3-6-1,3-2 11,-1-3 1,-2-1-1,-1 0-44,4 0 1,0-1 59,3-5 1,-2-4 13,2-7 446,-7 7-56,-4-6-308,-7 14 1,0-3-1,0 10 1,0 7 1,0 4 0,0 1 0,0 0-41,0 1 1,0-1-1,0 1 1,0-1-37,0 1 0,0-1 0,0 1-110,0-1 0,0 1-275,0-1 1,0 1-34,0-1 0,0 1 0,1-1 399,6 0 0,-6 1 0,8-1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85"/>
    </inkml:context>
    <inkml:brush xml:id="br0">
      <inkml:brushProperty name="width" value="0.08571" units="cm"/>
      <inkml:brushProperty name="height" value="0.08571" units="cm"/>
    </inkml:brush>
  </inkml:definitions>
  <inkml:trace contextRef="#ctx0" brushRef="#br0">158 0 7486,'-17'0'-609,"5"0"553,0 0 0,1 0 0,-5 2 257,5 4 1,-5-2-115,4 7 1,-1 1-1,-1 5-17,3 1 0,7-1 0,-2 1-69,4-1 1,2 1 0,0-1 0,0 1-25,0-1 1,2-4 0,4-3 28,5 4 1,5 1 0,1-5 0,1-1-5,-1-2 1,1-5 0,-1 4 0,1-5 7,-1-1 0,1 0 0,-1 0 0,1-1 7,-1-5 0,0 3 0,-1-9 1,-3 0 14,-1 2 0,-8-6 1,4 5-1,-2-5-5,0-1 0,-1-1 0,-7 1-131,-3-1 1,-5 1-1,-8 1 1,1 3-610,-1 1 713,1 8 0,-16-11 0,-4 5 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86"/>
    </inkml:context>
    <inkml:brush xml:id="br0">
      <inkml:brushProperty name="width" value="0.08571" units="cm"/>
      <inkml:brushProperty name="height" value="0.08571" units="cm"/>
    </inkml:brush>
  </inkml:definitions>
  <inkml:trace contextRef="#ctx0" brushRef="#br0">1 35 7448,'0'-10'-728,"0"1"798,0 3 93,0 4 113,0-6-150,0 8 0,2 2-60,4 4 0,-4-2 0,3 7 0,-3 3-15,-2 1 1,0 3-1,0-1 1,0 1-19,0-1 0,0 1 0,0 1 1,0 3-46,0 2 1,2-2-1,2-4 1,2 0-11,-2-2 1,-2 2 0,-2 0 0,0-1-56,0 0 0,2 0 0,2-4 0,1-2-119,-1 4 0,-2-7-136,-2 5 1,2-4 331,4 2 0,-4-3 0,6-8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87"/>
    </inkml:context>
    <inkml:brush xml:id="br0">
      <inkml:brushProperty name="width" value="0.08571" units="cm"/>
      <inkml:brushProperty name="height" value="0.08571" units="cm"/>
    </inkml:brush>
  </inkml:definitions>
  <inkml:trace contextRef="#ctx0" brushRef="#br0">141 0 7215,'-16'2'-432,"3"2"433,1 2 0,6 1 108,-5-1 1,7-2-28,-2 8 1,4-6-32,2 5 1,0 1-52,0 5 1,8-5 0,3-2 15,5-3 0,1 5 0,1-6 0,-1 0-26,1 2 1,0-7 0,-2 7 0,2-2 12,0 0 0,-6 0 0,-3-4 0,1 2-7,-1 1 0,-4 3-8,1-2 1,-3-2 6,3 7 0,-3 1 10,1 6 1,-7-7-1,-4 2-6,-4 0 0,5 0 0,-5 1-16,-3-2 1,5-9-1,-3 3 1,-2-4-5,-2-2 1,0 2 0,-2 2 0,0 2-159,1-3 0,-1-1 0,1-2 0,-1 0-93,1 0 0,5 0 272,0 0 0,1-7 0,-7-3 0</inkml:trace>
  <inkml:trace contextRef="#ctx0" brushRef="#br0">1 70 7524,'0'-18'-214,"2"7"218,4-1 1,5 8 0,11-2 16,1 5 0,0 1 1,-5 0-1,-1 0-71,1 0 1,2 0-1,0 0 1,5 0-189,-5 0 1,0 0 0,-2 0-313,-2 0 550,2 0 0,0 0 0,-1 0 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88"/>
    </inkml:context>
    <inkml:brush xml:id="br0">
      <inkml:brushProperty name="width" value="0.08571" units="cm"/>
      <inkml:brushProperty name="height" value="0.08571" units="cm"/>
    </inkml:brush>
  </inkml:definitions>
  <inkml:trace contextRef="#ctx0" brushRef="#br0">140 53 7297,'-11'-6'0,"-1"0"-84,-1 2 98,5 3 0,-2 1 61,4 0 0,4 1-22,-3 5 1,1-4 0,0 6-50,-2 0 1,0-4 6,6 7 1,0 1-11,0 5 0,8 1-6,4-1 1,3 1 18,3-1 1,-1-2 0,-1-2 0,-3-2 19,-1-3 1,-1 5-51,7-1 0,-1 4-18,1 1 1,-9-5 22,-3-1 0,-12 1 1,-5 4-20,-5-5 0,-1-2 0,-3-4 0,-1 1-62,-2-4 0,0 7 1,5-3-1,1-2-189,-1-3 0,6-1 281,1 0 0,-1 0 0,-5 0 0</inkml:trace>
  <inkml:trace contextRef="#ctx0" brushRef="#br0">53 88 7517,'0'-18'20,"2"3"24,4 3 0,4-1 0,7 7-4,1 2 0,-1 0 0,0 0 0,1-2-109,-1 3 0,1 1 0,-1 2 1,1 0-101,-1 0 0,-5 0 0,0 0 2,1 0 1,3 0 0,1 0 166,1 0 0,-1 0 0,0 0 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89"/>
    </inkml:context>
    <inkml:brush xml:id="br0">
      <inkml:brushProperty name="width" value="0.08571" units="cm"/>
      <inkml:brushProperty name="height" value="0.08571" units="cm"/>
    </inkml:brush>
  </inkml:definitions>
  <inkml:trace contextRef="#ctx0" brushRef="#br0">18 88 7569,'0'-17'-793,"0"-1"635,0 1 1,0 5 273,0 0 128,0 9-56,0-5-90,0 8 1,0 2-72,0 4 0,-1-3 0,-3 9 1,-2 2-9,2 1 1,2 3 0,2-1-34,0 1 0,0-1 1,0 0-93,0 1 1,0-6 0,0-1-60,0 3 0,6-4 0,2-1-121,1-1 0,-3-2 286,6-6 0,-1 8 0,7 1 0</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90"/>
    </inkml:context>
    <inkml:brush xml:id="br0">
      <inkml:brushProperty name="width" value="0.08571" units="cm"/>
      <inkml:brushProperty name="height" value="0.08571" units="cm"/>
    </inkml:brush>
  </inkml:definitions>
  <inkml:trace contextRef="#ctx0" brushRef="#br0">0 123 7569,'10'0'-335,"-2"0"0,-8 2 1,0 4 361,0 6 32,0-5 0,0 9-71,0-14 0,0 13 1,0-3 64,0 4-52,7 1 1,3-5 0,9-4 22,5 1 1,-5 3-4,4-7 0,-3 1-43,-3-6 0,7 0 38,-1 0 1,2 0-40,-2 0 0,-1-6 35,7 1 0,-6-10 28,6 5 1,-7 0-24,1-2 132,-4 1-137,-9 1 0,3-7 37,-7 7-25,0 2 6,-6-8-20,0 7 24,0-9-35,0 1 1,-2 5 0,-4 0 0,-5 1 0,-5-1 0,-1 2-28,-1 3 0,1 1 1,-3 6-1,-1 0-57,-2 0 41,-1 0 0,5 8-186,-4 3 217,3-3-232,-5 8 210,8-7-20,-1 9-150,9-1 1,-5-5 204,8 0 0,0-1 0,6 7 0</inkml:trace>
  <inkml:trace contextRef="#ctx0" brushRef="#br0">699 1 7569,'17'0'-443,"-5"0"329,-1 0 0,-9 0-141,-2 0 260,0 8 1,-13 1-1,5 7 70,-2-4 1,6 3-114,-1-3 0,3 3 55,2 3 0,0-7 0,2-1 17,3-2 1,-1 0-1,8-4-30,1 1 0,3 1 0,1-6 0,1 0 0,-1 0 1,1 0 0,-1 0 0,1 0 14,-1 0 1,1 0 0,-1 0 8,1 0 65,-1 0-81,1 0 1,-7 0-1,1 0 19,1 0 0,1 2-25,-2 4 21,-5-4-8,1 6-24,-6-1 0,6-3 1,-6 8 11,4 1 1,-4-3 0,3 2-1,-3 1 1,-2 3 23,0 1-54,0-7 32,0 6-23,0-14 0,-2 11 1,-1-5-1,-5 0 0,-2 0 1,-3 1-35,-3-1 0,-1-2 0,-3-4 0,-1 2-50,-3 1 0,1 0 0,6-5 1,-1 0-117,1 0 0,-1 0 214,1 0 0,-1-8 0,1 0 0</inkml:trace>
  <inkml:trace contextRef="#ctx0" brushRef="#br0">734 71 7454,'1'-16'0,"5"3"-32,6 1 0,-2 8 0,1-2-166,3 4 183,1 2 0,5-5 0,3-1 0,4 2-45,0 2 1,12 4 59,-4 4 0,12-4 0,-3 5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6.074"/>
    </inkml:context>
    <inkml:brush xml:id="br0">
      <inkml:brushProperty name="width" value="0.08571" units="cm"/>
      <inkml:brushProperty name="height" value="0.08571" units="cm"/>
      <inkml:brushProperty name="color" value="#008C3A"/>
    </inkml:brush>
  </inkml:definitions>
  <inkml:trace contextRef="#ctx0" brushRef="#br0">1 0 7486,'10'0'580,"-3"0"-1347,-7 0-162,0 0 929,0 8 0,-7-6 0,-3 6 0</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91"/>
    </inkml:context>
    <inkml:brush xml:id="br0">
      <inkml:brushProperty name="width" value="0.08571" units="cm"/>
      <inkml:brushProperty name="height" value="0.08571" units="cm"/>
    </inkml:brush>
  </inkml:definitions>
  <inkml:trace contextRef="#ctx0" brushRef="#br0">158 0 5993,'-18'0'58,"1"0"0,-1 0 0,3 2 3,3 4 0,5-4 1,1 8-2,0-4 0,-8 3 0,5 9 56,-1-1 0,-6 1-88,14-1 1,-5 7-60,7-1 59,0 0 0,0-4 0,0 2 0,0 3 9,0-3 1,2-2 0,3-1 0,5 0-86,0-2 1,5 1 0,-3-6 0,4-3 44,1 0 1,2-7 0,3 5 0,1-3 22,-2-3 1,1 0 0,-1 0 0,2-3 47,-1-3 1,-3 3-1,-1-7 1,-3 1 26,-3-2 1,1 5-1,-7-6-65,-2-1 0,-2 4 0,-4-2 1,-4 5-145,-5 2 0,-5 1 0,-3 3 0,-5 0-197,-5 0 1,-6 3 310,-5 3 0,-5 3 0,-7 9 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92"/>
    </inkml:context>
    <inkml:brush xml:id="br0">
      <inkml:brushProperty name="width" value="0.08571" units="cm"/>
      <inkml:brushProperty name="height" value="0.08571" units="cm"/>
    </inkml:brush>
  </inkml:definitions>
  <inkml:trace contextRef="#ctx0" brushRef="#br0">1 105 6085,'0'-18'146,"0"1"56,0 7 0,0 1 105,0 3-130,0 4-55,0-6-92,0 8 1,0 2-6,0 4 1,0-2 0,0 7 0,0 3-21,0 1 0,0 3 1,0-1-1,0 3-15,0 3 1,0-5 0,0 7-48,0-6 0,0-1 1,2-1 9,4 1 1,-4-7 0,5-1-643,1-2 689,-6-2 0,21-6 0,-3 0 0</inkml:trace>
  <inkml:trace contextRef="#ctx0" brushRef="#br0">332 53 7569,'10'0'-396,"-4"0"0,-10 1 348,-2 5 0,-1-2 1,2 8-1,0 1 78,1 3 0,-4-4 1,3-1-1,1 3 61,2 1-108,2 3 1,2-7 35,4 1 1,-3-6 3,9 5 0,-7-7 0,7 4-11,1 0 1,4-6 0,-1 4 0,2-4-14,0-2 0,4 0 1,3 0-1,-5 0 2,-1 0 0,6-6 0,-2 0 1,-2 0 23,-1-2-3,-3-1 0,0-3 26,0 0-22,2 1 0,-5-7 28,-2 1-31,-5-1 0,-7 1-23,0-1 0,0 1 1,-7 0 6,-5-1 0,-2 6 0,-6 3 1,-2 1-99,0 4 1,-3 2-1,9 2 1,-5 2-102,-1 4 1,3-2 118,-6 7-124,6 1 1,4 0 196,4-1 0,3 1 0,0 5 0,-2 1 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93"/>
    </inkml:context>
    <inkml:brush xml:id="br0">
      <inkml:brushProperty name="width" value="0.08571" units="cm"/>
      <inkml:brushProperty name="height" value="0.08571" units="cm"/>
    </inkml:brush>
  </inkml:definitions>
  <inkml:trace contextRef="#ctx0" brushRef="#br0">1 71 7387,'2'-12'-560,"3"0"1,-3 7 716,4-7 0,2 6 142,-2-5-221,0 7 1,-4-4-57,3 8 0,-3 2 0,6 2-21,0 2 0,-6 7 0,4-1 0,-4 3 3,-2 3 0,0-1 0,0 3 0,0 1-27,0 2 1,0 1-1,0-7 1,0 2-97,0 5 0,0-5 1,1 4-32,5-3 0,-4-9 0,6-1 1,-2 0 149,0 0 0,7-7 0,-3 5 0,7-8 0</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94"/>
    </inkml:context>
    <inkml:brush xml:id="br0">
      <inkml:brushProperty name="width" value="0.08571" units="cm"/>
      <inkml:brushProperty name="height" value="0.08571" units="cm"/>
    </inkml:brush>
  </inkml:definitions>
  <inkml:trace contextRef="#ctx0" brushRef="#br0">19 18 7569,'9'-8'-555,"-1"6"1,-10-6 798,-4 8-136,4 0 0,-5 2 0,7 4-64,0 6 0,0 3 1,0 3-1,0-1-33,0 1 0,0-1 0,-3 1 0,-1-1-12,-1 1 0,-1-1 1,6 1-1,0-1-176,0 0 0,0 1-555,0-1 732,0 1 0,7-1 0,4 1 0</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95"/>
    </inkml:context>
    <inkml:brush xml:id="br0">
      <inkml:brushProperty name="width" value="0.08571" units="cm"/>
      <inkml:brushProperty name="height" value="0.08571" units="cm"/>
    </inkml:brush>
  </inkml:definitions>
  <inkml:trace contextRef="#ctx0" brushRef="#br0">176 18 7114,'8'0'-112,"1"0"1,-12-2 0,-3-2 57,-4-2 0,0 0 0,-2 6 31,-1 0 1,-3 2 0,-1 2 53,-1 2 0,7 0 1,1-4-1,0 2 36,1 2 0,3 7 1,-6-1-21,-1 3 1,5 3-1,2-1-12,4 1 0,2-1 0,0 1 0,0-1 91,0 1-274,0 0 21,0-1 129,0-8 1,8 7 0,1-5-1,3 3 1,0 0-29,1-3 30,3-6 0,1 8 0,1-8-4,-1-1 0,1 4 0,-1-2 0,1-2-4,-1-2 1,6-2 0,1 0 0,-1 0-9,1 0 1,-3 0 0,3-2 0,0-2 41,-1-2 1,0-6 0,-5 5 0,0-1 144,-2 0-162,3-5-5,-11 11 61,9-14 1,-16 7 19,5-9 1,-5 1-25,-1 0-2,0-1-73,0-8 1,-1 7 81,-5-4-19,5 3-101,-16 3 1,9-1-1,-12 3-37,-4 3 1,3-1 0,-6 7 0,0 2-92,-1 2 1,0 2 0,-7 0-1,0 0 176,0 0 0,-8 8 0,-1 1 0</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96"/>
    </inkml:context>
    <inkml:brush xml:id="br0">
      <inkml:brushProperty name="width" value="0.08571" units="cm"/>
      <inkml:brushProperty name="height" value="0.08571" units="cm"/>
    </inkml:brush>
  </inkml:definitions>
  <inkml:trace contextRef="#ctx0" brushRef="#br0">1 18 7569,'8'-10'-568,"-6"2"303,5 8 354,-7 0 1,0 2 0,0 4-34,0 6 0,0 3 1,0 3-1,0-1-74,0 1 1,0-1 0,0 2-27,0 5 0,0-5 0,2 4 0,2-2-77,2-5 1,0 2-71,-6 0 0,0-1 83,0 0 1,2-5 107,3 0 0,5-1 0,8 7 0</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97"/>
    </inkml:context>
    <inkml:brush xml:id="br0">
      <inkml:brushProperty name="width" value="0.08571" units="cm"/>
      <inkml:brushProperty name="height" value="0.08571" units="cm"/>
    </inkml:brush>
  </inkml:definitions>
  <inkml:trace contextRef="#ctx0" brushRef="#br0">175 1 6470,'-17'8'82,"-1"-5"0,1 7-51,-1-2 1,1 6-1,-1-3 1,3 5 26,3 1 0,-3-1 1,5-1-20,0 3 1,3 1-1,7 10-39,0-6 0,0-3 1,1-5-1,5-1 6,6-1 1,3-10 0,3 4-1,-1-1-3,1 0 0,5 0 0,2-6 1,3 0-14,3 0 0,0 0 0,0-2 1,-4-2 23,-2-2 1,4-6-1,-4 5 1,1-3 38,-1-4 0,-2-1 1,-7-3-1,-3 1-14,-1-1 1,-9 1 0,4 0 0,-5-1-60,-2 1 0,-2-1 0,-5 1 0,-4-1-35,-4 1 0,-9 5 0,-1 2 0,0 3-54,0 3 0,-6 2 0,1 2 0,-3 0 109,-1 0 0,-9 0 0,-2 0 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98"/>
    </inkml:context>
    <inkml:brush xml:id="br0">
      <inkml:brushProperty name="width" value="0.08571" units="cm"/>
      <inkml:brushProperty name="height" value="0.08571" units="cm"/>
    </inkml:brush>
  </inkml:definitions>
  <inkml:trace contextRef="#ctx0" brushRef="#br0">141 88 5914,'-9'9'-161,"8"1"242,-5-4-55,4-4 1,0 5-40,-4-7 8,4 0 5,-13 0 0,13-1-49,-4-5 1,4 2 22,2-8 26,-8 8 0,-1-11 0,-9 5 0</inkml:trace>
  <inkml:trace contextRef="#ctx0" brushRef="#br0">1 35 5852,'0'-11'861,"0"-1"-687,0 8-99,0-4 1,0 10 0,0 4-32,0 6 0,0 3 0,2 3 0,2-1-2,1 1 0,1-1 1,-4 2-1,2 3-47,2 1 0,0 2 0,-4-3 0,2 1-73,1-2 1,1-1 0,-4-3 0,2 1-60,2-1 0,0 1 0,-6-1-166,0 0 1,5 1 113,1-1 120,0-7 69,2-1 0,2-2 0,7 2 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699"/>
    </inkml:context>
    <inkml:brush xml:id="br0">
      <inkml:brushProperty name="width" value="0.08571" units="cm"/>
      <inkml:brushProperty name="height" value="0.08571" units="cm"/>
    </inkml:brush>
  </inkml:definitions>
  <inkml:trace contextRef="#ctx0" brushRef="#br0">18 35 7188,'10'-2'-350,"-4"-4"1,-4 2 472,-2-7-87,0 7 1,-2-4-1,-2 10 1,-2 4 35,2 6 0,-4-3 1,3 3-1,1 3-34,2 7 0,2-3 0,0 5 0,0-3-4,0 2 1,0-3-1,0 3 55,0-4-127,7-1 1,-3 3 0,8-2 0,2-3 21,1 0 0,3-3 0,-1 0 0,0-3-42,1-2 0,1 0 0,3-4 0,1 2 11,-2-3 0,5-2 0,-2-1 1,-2 0 8,3 0 1,-5-1-1,4-2 2,-5-3-6,-2-8 50,0 4 1,1-8 11,0 2-44,-9-2 32,8 0 1,-10-1-33,4-4 13,-2 4-13,-2-7 0,-6 9 3,5-1 182,-4 9-174,-2-7 1,0 6 30,0 0 178,0-5 0,-6 15 0,-1-2-105,-2 6 1,3 9-1,-5 1 1,2 6-50,-1 3 0,4 6 0,-4-4 0,4 1-83,1-2 0,2 6 1,-2-5-1,-1 0-128,2 1 0,2-1 1,2-4-1,2 1 169,4 1 0,-3-4 0,4-1 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00"/>
    </inkml:context>
    <inkml:brush xml:id="br0">
      <inkml:brushProperty name="width" value="0.08571" units="cm"/>
      <inkml:brushProperty name="height" value="0.08571" units="cm"/>
    </inkml:brush>
  </inkml:definitions>
  <inkml:trace contextRef="#ctx0" brushRef="#br0">0 158 7263,'2'-11'-593,"4"-1"1,-4 6 309,4-6 288,-4 1 1,-2-1 22,0 0 0,0 7-6,0-7 1,0 6 58,0-5 0,0 5 359,0-6 7,0 0-214,0 3-92,0 1 0,-2 8-99,-4 0 0,4 8 1,-4 3 8,4 5 0,2 3 0,0 3 0,0 1-58,0-2 0,0 5 0,0-3 0,2-2-263,4-1 231,-4 5 0,6-6-102,-8 4 0,0-3 56,0-3 1,0 1-52,0-1 0,0 1 1,0-2-122,0 3 1,2-10 256,4-3 0,3 4 0,9 0 0</inkml:trace>
  <inkml:trace contextRef="#ctx0" brushRef="#br0">262 71 7569,'18'-18'-170,"-3"7"0,-1 1 0,-3 2-256,3 4 505,-6 2 1,2 2 189,-5 0-196,-3 0 0,6 2 1,-8 4-1,0 6-41,0 3 1,0 3-1,0-1 1,0 1-75,0-1 0,0 7 1,0-1-1,0-2-202,0-1 179,0-3 0,0 0-74,0 1 1,2-1 0,2 1 0,4-1-373,1 1 511,-5-8 0,12 5 0,-7-5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6.821"/>
    </inkml:context>
    <inkml:brush xml:id="br0">
      <inkml:brushProperty name="width" value="0.08571" units="cm"/>
      <inkml:brushProperty name="height" value="0.08571" units="cm"/>
      <inkml:brushProperty name="color" value="#008C3A"/>
    </inkml:brush>
  </inkml:definitions>
  <inkml:trace contextRef="#ctx0" brushRef="#br0">106 88 6967,'-18'0'-226,"1"0"0,5 0 360,0 0 1,7-2-40,-7-4 0,8-4-14,-2-7 0,4 5-60,2 1 1,8 5-19,4-6 1,-3 8 0,3-1 53,2 3 0,1 2-4,3 0 1,-1 0 0,0 0-20,1 0 0,-1 0 1,1 2-19,-1 3 0,-5-1-57,0 8 0,-8 0 13,1 5 0,-3 0 0,-2 1 15,0-1 1,-2-1 0,-2-2 0,-3-5 5,-3-1 0,4 4 0,-5-5 2,-3 3 0,-2 0 0,1 3 0,1-3 7,3-2 1,-1 0-1,-5-5-10,-1 3 0,1 2-33,-1-2 1,1-2 20,-1 7 23,9-7 1,1 6 29,8-4 1,2-4 46,4 4 0,-3-4-56,9-2 0,-6 0 0,6 0 91,1 0 1,-3 0-1,1 0-15,3 0 1,2 0 0,1 0-4,0 0 0,1 0 0,-1 0-41,1 0 0,-1 0 0,1 0-39,-1 0 1,-5 0-1,0 0-158,1 0 1,-3 0-543,1 0 45,-7 0 0,10 1 638,-8 5 0,0-4 0,-6 6 0</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01"/>
    </inkml:context>
    <inkml:brush xml:id="br0">
      <inkml:brushProperty name="width" value="0.08571" units="cm"/>
      <inkml:brushProperty name="height" value="0.08571" units="cm"/>
    </inkml:brush>
  </inkml:definitions>
  <inkml:trace contextRef="#ctx0" brushRef="#br0">1 18 6129,'7'-9'772,"-5"1"-573,6 8-12,-8 0-93,0 0-78,0 8 0,0 1 1,2 9-1,2-1 30,2 1 1,0-1 0,-6 4 0,0-1-6,0 3 1,0 2-1,0-2 1,0-1-9,0-1 1,0 0-1,0-5 1,0 4-24,0 4 0,0-5 1,0 5-1,0-6-55,0 0 0,0 0 0,1-4 0,3 0 16,2-2 0,0 0 0,-6 6-828,0-2 857,0-5 0,0 4 0,0-5 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02"/>
    </inkml:context>
    <inkml:brush xml:id="br0">
      <inkml:brushProperty name="width" value="0.08571" units="cm"/>
      <inkml:brushProperty name="height" value="0.08571" units="cm"/>
    </inkml:brush>
  </inkml:definitions>
  <inkml:trace contextRef="#ctx0" brushRef="#br0">18 1 7141,'-9'0'-353,"1"2"477,8 4 1,0 3 0,0 9 46,0-1 0,0 3-116,0 3 0,0 2 0,0 4 0,0-6-71,0-3 0,0-3 0,0 1-294,0-1 170,0 1 21,8-1 0,-4 1-65,7-1 0,-7-5 0,4-3-292,0-1 476,1-2 0,9 2 0,-1 2 0</inkml:trace>
  <inkml:trace contextRef="#ctx0" brushRef="#br0">350 175 7341,'11'-7'-432,"-4"5"0,-8-6 0,-4 6 496,-1-4 59,-7 4-62,11-13 0,-6 5-21,8-7 1,2 7 0,4 2 3,5 0 0,5 4 0,1-5 0,1 1 22,-1 4 0,3 2 0,1 2 151,2 0-184,0 0 1,-5 0 14,-1 0 0,2 0-40,-3 0 0,2 0 0,0 2 21,-1 4 0,-1 4-52,-4 7 1,1 1 0,-7-1 0,-3 0-2,-1 1 1,-4-1 0,-1 1 0,-5-1-32,-2 1 1,-2-3 0,-5-1 0,0-2 22,-1 1 1,0-3 0,2 0 48,-3-3 10,2 7 0,5-12-15,2 4-18,5 3 7,-2-7 0,8 6 0,5-8 2,6 0 0,3 0 0,2-2 0,2-2 10,-3-2 1,2 1-1,0 5 1,-1 0 24,0 0 0,2 0 0,-3 0 83,2 0-110,-1 0 2,1 0 1,-1 0 19,0 0-48,9 0 0,-6 0 1,2 0-1,-1 0-140,-5 0-51,2 0 1,-6 0-183,0 0 8,-1 0 380,6 0 0,-6 0 0,4 0 0,-6 0 0</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03"/>
    </inkml:context>
    <inkml:brush xml:id="br0">
      <inkml:brushProperty name="width" value="0.08571" units="cm"/>
      <inkml:brushProperty name="height" value="0.08571" units="cm"/>
    </inkml:brush>
  </inkml:definitions>
  <inkml:trace contextRef="#ctx0" brushRef="#br0">0 71 6232,'10'-8'-373,"-2"4"487,-8-7 1,0 5-50,0-6 1,1 6 247,5-5-138,-4 7 1,8-4 28,-3 8-157,-6 0 1,6 2 0,-7 4 0,0 5-3,0 5 0,0 1 0,0 1 0,0-1-17,0 1 0,0 5 1,0 0-1,0-1-92,0-3 0,6-1 0,0-1 0,-1 0 21,-3 1 1,-2-1 0,1 1-419,5-1 193,-4-7 17,5 6 72,2-15 179,0 15 0,9-14 0,0 6 0</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04"/>
    </inkml:context>
    <inkml:brush xml:id="br0">
      <inkml:brushProperty name="width" value="0.08571" units="cm"/>
      <inkml:brushProperty name="height" value="0.08571" units="cm"/>
    </inkml:brush>
  </inkml:definitions>
  <inkml:trace contextRef="#ctx0" brushRef="#br0">0 18 6285,'0'-10'80,"0"2"0,8 8 0,4 0-53,3 0 1,3 0-1,-1 0 1,1 0 2,-1 0 0,1 0 0,-1 0 0,0 0-45,1 0 26,-1 0 1,1 0 2,-1 0 1,1 2-14,-1 4 1,0-4 3,1 4 1,-6-4-1,-3 0 1,1 2-78,-1 2 18,-4 7 1,1-3 0,-11 7 57,-1 1 0,-7-9 0,1-1 0,-3-2 46,-3 0 0,1 5 1,0-5-36,-1-2 0,6 0 17,1 2 3,7-4-128,-4 6-15,8 0 100,0-7 1,8 7 0,4-8 0,3 0-1,3 0 1,-1 0 0,0 0-8,1 0 0,0 0 0,-2 0 1,3 2 62,-2 4 1,-1-3 0,2 3 149,0-5-192,-9-1 47,8 7-25,-9-5-36,11 15 1,-8-14-41,1 8 76,-9 1-46,6 6 23,-9-9 1,0 2-15,0-5-3,0-4 51,-9 4 0,2-4 1,-6 3 45,0 1-65,1 0 0,2-6 0,-2 0 42,-2 0-66,-2 0 1,-2 0 0,2 1-19,-1 5 1,-2-5 0,3 5-48,-2-4 1,0-2-1,1 0-297,0 0-127,6 0 493,4 0 0,7 0 0,7 0 0,4 0 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05"/>
    </inkml:context>
    <inkml:brush xml:id="br0">
      <inkml:brushProperty name="width" value="0.08571" units="cm"/>
      <inkml:brushProperty name="height" value="0.08571" units="cm"/>
    </inkml:brush>
  </inkml:definitions>
  <inkml:trace contextRef="#ctx0" brushRef="#br0">53 66 7569,'10'0'-959,"-2"-8"848,-8 7 1,-8-7 169,-4 8 1,3 2-31,-3 4 0,8 3 1,-4 7-1,3-3 7,-1-1 0,0 0 0,6 5-4,0 1 1,6-1 0,1 0 0,3-1 18,4-4 1,1 3-1,3-5-27,-2 0 1,8-3 0,2-7 0,-1 0-11,0 0 1,6 6 0,-4 0 0,1-2 60,3-2-160,-3-2 1,2-2 34,-2-4 64,-6 4 23,3-6 1,-8 2-35,1 1 186,0-9-182,-9 4 0,4-1 7,-7-1 150,0 0-145,-6-5 1,0 0-52,0-1 59,0 1-8,0-1 1,-8 1 0,-4-1 0,-2 3 0,-4 1 0,-2 4-1,0 3-106,-4 3 1,-8-4 0,4 2 0,-5 4-12,-2 6 1,0 0 0,-1 8 0,3 1-320,-2 3 417,-8 9 0,-2-6 0,-7 7 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06"/>
    </inkml:context>
    <inkml:brush xml:id="br0">
      <inkml:brushProperty name="width" value="0.08571" units="cm"/>
      <inkml:brushProperty name="height" value="0.08571" units="cm"/>
    </inkml:brush>
  </inkml:definitions>
  <inkml:trace contextRef="#ctx0" brushRef="#br0">0 36 6655,'10'-18'116,"5"9"0,-11 1 18,8 8 1,-8 2-68,2 4 1,-5-2 0,-1 7 0,0 3-47,0 1 1,0 5 0,0 1 0,0 2 23,0-1 1,0 3-1,0-2 1,0 0-98,0 3 0,2-7 1,2 4-1,2-3-301,-2-2 0,6-1 0,-1 0-216,1 2 569,5-11 0,-5 0 0,8-8 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07"/>
    </inkml:context>
    <inkml:brush xml:id="br0">
      <inkml:brushProperty name="width" value="0.08571" units="cm"/>
      <inkml:brushProperty name="height" value="0.08571" units="cm"/>
    </inkml:brush>
  </inkml:definitions>
  <inkml:trace contextRef="#ctx0" brushRef="#br0">18 53 7569,'-9'0'-685,"1"-8"449,8-3 0,2 3 279,4 2 0,-3-2 0,9 3 0,2 1 12,1 2 1,3 2-1,-1 0 1,1 0 25,-1 0 1,-5 0 0,-1 0 0,3 0-11,1 0 0,3 8-74,-1 3 1,-1 5 0,-4 1-1,-5 1 28,1-1 1,-6-5 0,4-1 0,-4 3-130,-2 2 1,0 1 0,-2-1 0,-4-2 57,-6-2 1,3-2-1,-3 7 1,0-4 29,3-1 0,-7-6 0,4 3 0,-1 1 0,1-1 0,-3-4 1,5 3 6,0-1 17,3-6 1,8 8 39,5-9 0,-2 0 1,8 0-1,1 0-13,3 0 1,1 0 0,1-3 0,-1 0 3,1-3 0,-1 1 0,1 5 0,-1 0 23,1 0 1,-1 0-1,1 0-64,-1 0 1,1 0-1,-1 0 1,0 0-146,1 0 1,-6 1 0,-1 3-1,3 2-76,1-3 1,-3 0-1,0-3 223,1 0 0,3 0 0,1 0 0</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08"/>
    </inkml:context>
    <inkml:brush xml:id="br0">
      <inkml:brushProperty name="width" value="0.08571" units="cm"/>
      <inkml:brushProperty name="height" value="0.08571" units="cm"/>
    </inkml:brush>
  </inkml:definitions>
  <inkml:trace contextRef="#ctx0" brushRef="#br0">245 193 7569,'6'-12'-102,"0"1"1,1 7 0,-2-4-166,0 0 0,3 1 1,-4-7-1,2 2 372,-3-1 0,5-3 0,-2-1-4,-2-1 0,-2 7-65,-2-1 0,0 6 0,-2-4-80,-3 3 0,-6 1 0,-6 6 38,-1 0 0,-1 0 1,-2 0-1,-3 0 8,3 0 1,2 0 0,1 0 0,1 0 1,-1 0 1,1 6-1,1 1 1,3 1 28,1 0 1,0 6-16,-5-3 1,7 5-1,4 1-10,4 1 0,4-7 22,4 1 1,4-6-1,7 4 1,3-3-1,1-1-10,2 2 0,3-6 1,-5 6-1,4-3-11,2 1 1,-3 2-1,3-4 1,0 4-12,0 1 0,-4-3 0,5 6 0,-3-1-4,-4-1 1,-1 6 0,-3-5 6,1 5 0,-9-5 0,-3 1 1,-4 2-14,-2 1 1,0 3 0,0-1-37,0 1 0,-8-1 40,-3 1-3,-5-9 11,-1 7 0,-1-12 1,2 5-1,-3-1 0,2-4 1,-1-2-6,1-2 0,-1 0 1,1 0-1,-1 0 29,1 0 1,-1-6-1,2-2-3,-2-1 0,2-3 0,4-5-11,7-1 1,3 1 0,2-1 0,0 1-27,0-1 1,2 1 0,3-1 0,7 1-96,4-1 0,7 1 0,2 1 0,0 3 34,1 1 1,5 2 76,-1-1 0,9-5 0,6 7 0</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09"/>
    </inkml:context>
    <inkml:brush xml:id="br0">
      <inkml:brushProperty name="width" value="0.08571" units="cm"/>
      <inkml:brushProperty name="height" value="0.08571" units="cm"/>
    </inkml:brush>
  </inkml:definitions>
  <inkml:trace contextRef="#ctx0" brushRef="#br0">0 71 7569,'6'-12'6,"0"0"1,1 9-137,-1-3 0,-2-2 0,8 2 0,-1 0 131,-1-1 0,6 5 0,-3-4 0,7 4-13,3 2 1,2 0 0,-4 0 64,4 0-30,5 0 0,-8 0 0,4 0-1,0 0 1,-3 0-4,-6 0 1,0 2-103,-7 4 97,7 3 0,-16 3 0,5 0-46,-4 1 0,-4 1 1,-2-1-6,-2-1 1,-8-2-1,4 3 1,-7-1 17,0 2 0,0-7 0,-1 1-41,0 0 0,8-6 8,-2 4-42,7-4 89,-2 5 1,8-5-1,5 4 23,6-4 1,3-2 0,3 0-2,0 0 0,-1 0 0,0 2 27,1 4 0,-1-2 1,1 5-1,-1 1 5,2 0 1,-3 1-83,2 7 49,-9-8 0,6 5 0,-9-3 4,-3 3 1,-2-3-1,-1 0 15,0 1 18,0 3 1,-1-5 0,-5-1 0,-6 0 0,-3-3-22,-3 1 1,-4-2 0,-2-6-1,3 0-54,1 0 0,2 0 1,1 0-1,0 0-161,-1 0 0,0 0 56,2 0-122,-2 0 1,10-8-1,8-1 249,9-1 0,8-13 0,-1 3 0</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10"/>
    </inkml:context>
    <inkml:brush xml:id="br0">
      <inkml:brushProperty name="width" value="0.08571" units="cm"/>
      <inkml:brushProperty name="height" value="0.08571" units="cm"/>
    </inkml:brush>
  </inkml:definitions>
  <inkml:trace contextRef="#ctx0" brushRef="#br0">1 18 7569,'0'-10'-416,"0"2"1,2 8 490,4 0 0,-3 0 0,9 0-37,2 0 1,-5 0-1,3 0 1,2 0-28,1 0 1,3 0 0,-1 0-1,0 0-40,1 0 0,-1 0 0,1 0 68,-1 0-8,1 0-69,-1 0 73,1 0-20,-1 0-15,1 0 1,-1 0 0,1 0 6,-1 0-10,1 0 0,-1 0 1,0 0-11,1 0 10,-1 0 0,1 0 7,-1 0-9,1 0 1,-7 0-2,1 0 1,-8 2 0,2 4 1,3-4 1,-7 6-33,6-8 0,-8 2-6,0 4 92,0-4 0,-2 5-8,-4-7 1,3 6 0,-9 2-30,-2 2 1,1-5-1,-1 5 1,4 0-5,3-1 0,-7-3 0,2 6-8,-3 2 0,-1-5 0,3 1 0,1 0 21,-1-1 1,3-3 0,-2 6 23,-1 1 1,3-3-1,0 1 1,2 2 0,-3 4 0,5 0 0,2 0 1,-4 1-1,3 0 1,1-2 1,2 2 1,2-6 0,0 0 1,0 1 1,0 2-1,0 3-31,0 0 0,0-2-110,0 2 1,0 0-76,0 0 1,0-8 0,0 2-593,0 2 757,0-7 0,7 10 0,3-8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7.667"/>
    </inkml:context>
    <inkml:brush xml:id="br0">
      <inkml:brushProperty name="width" value="0.08571" units="cm"/>
      <inkml:brushProperty name="height" value="0.08571" units="cm"/>
      <inkml:brushProperty name="color" value="#008C3A"/>
    </inkml:brush>
  </inkml:definitions>
  <inkml:trace contextRef="#ctx0" brushRef="#br0">280 175 7569,'6'-11'-485,"0"-1"0,0 6 572,-6-5 1,0 5 0,0-6-39,0-1 0,0 3 0,0-2-3,0-1 0,0-3 0,-2 1-8,-4 3 0,2 2 1,-8 6-47,-1-1 1,-3-1 0,-1 6 0,-1 0-4,1 0 0,-1 0 0,1 0 0,-1 0-6,1 0 1,-1 6 0,1 1 13,0 3 1,-1 0 0,3 3-13,3-1 1,-2 0 15,9 5 0,-1 1 28,6-1 1,2-7 0,2-3 0,3-1 39,3 0 1,-4 0 0,5-6 0,3 2-25,2 4 1,-5-4 0,1 3-1,1-3 12,3-2 1,-4 6-1,-1 0 17,3-2 0,1 0 0,3 0 1,-1 2 0,1 5 0,-1-3-36,1 2 1,-1 1-85,1 7 1,-3-1-6,-3 1 0,-3-1 1,-5 1-72,2-1 0,0 1 79,-6-1 1,-2 0 18,-4 1 1,2-3 0,-7-3-1,-1-4 6,2 0 0,-5-6 0,3 5 20,-3 1 1,-3-6 0,1 4-35,-1-4 1,1-2-1,-1 0 9,1 0 1,-1 0 0,1 0 33,-1 0 0,7 0-10,-1 0 1,8-2 5,-1-4 0,-3-4-4,2-7 0,-2-1 0,4 1-6,-2-1 0,1 7 0,5-1-1,0 1 0,2-5 14,3 4 1,-1 3-1,8 5 23,2-2 1,-5-2 0,3 4 0,1-2-23,3 3 0,1-5 0,1 0 0,-1 0-144,1 1 1,-1-5 0,1 4-205,-1-2 1,1 5 335,-1-7 0,1 0 0,-1-5 0</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11"/>
    </inkml:context>
    <inkml:brush xml:id="br0">
      <inkml:brushProperty name="width" value="0.08571" units="cm"/>
      <inkml:brushProperty name="height" value="0.08571" units="cm"/>
    </inkml:brush>
  </inkml:definitions>
  <inkml:trace contextRef="#ctx0" brushRef="#br0">0 53 6078,'10'-7'0,"6"5"0,-7-6 0</inkml:trace>
  <inkml:trace contextRef="#ctx0" brushRef="#br0">35 1 7035,'0'17'84,"0"1"1,0-1-1,0 1-63,0-1 0,0 6 0,0 3 0,2-1-41,4 0 0,-4 1 0,4-5 0,-4 3-51,-2-3 0,2-2 0,2-1 1,2-1-98,-3 1 1,1-6-1,0-1-105,2 3 0,2 0 273,-2-3 0,3 5 0,9-7 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12"/>
    </inkml:context>
    <inkml:brush xml:id="br0">
      <inkml:brushProperty name="width" value="0.08571" units="cm"/>
      <inkml:brushProperty name="height" value="0.08571" units="cm"/>
    </inkml:brush>
  </inkml:definitions>
  <inkml:trace contextRef="#ctx0" brushRef="#br0">245 158 7569,'0'-12'-461,"0"1"0,0 5 242,0-6 1,-2 7 260,-3-7 1,1 8 0,-8-2 56,-1 4 1,3 2 0,-2 0-83,-1 0 0,-3 0 0,-1 0 0,-1 0 47,1 0 0,-1 8-32,1 4-138,-1 3 129,9-5 1,-5 5-52,8-3 49,-7 4 0,11 1-89,-6 1 84,8-1 1,0 0 0,2-1 0,4-3 21,5-1 0,-1-6 1,2 4 71,1-3-93,3 7 4,1-12 1,1 12-4,-1-9 1,1 1 0,-1-6 37,1 0-92,-1 0 1,0 0 63,1 0-163,-1 0 142,-7-8 0,6 5-9,-5-10-107,5 10 103,-7-12 1,5 5-15,-8-8 96,7 9-84,-11-7 0,12 6-6,-8-7 4,0 7 0,-6-5 1,2 11 297,3-8-132,-3 8 145,6-3-124,-8 7-186,0 0 1,6 2-23,0 3-108,7-4 0,-5 16 90,4-6 1,3-1-33,-3 2 1,-2-6 0,1 3-347,3-1 270,1-2 1,3-4-47,-1 4 203,1-4 0,-1 5 0,1-7 0</inkml:trace>
  <inkml:trace contextRef="#ctx0" brushRef="#br0">665 1 7569,'11'0'-81,"1"0"1,-1 0 133,7 0 0,-6 0-119,-1 0 87,1 0-98,5 8 0,7-6 143,-1 3 0,0 3-50,-5-2 1,1 2 49,4-2 0,-3 3-79,3 9 0,-4-1 62,-1 1 1,-3-1-24,-3 1 1,4 1-30,-5 4 0,-3-3 0,0 5-53,0 0 1,-7-4 0,5 7 0,-2-1-5,2 0 1,-5-6 0,6 3 0,-5-5 9,-2-1 0,-2 3 0,-2-2 0,-4-4 22,-2 1 1,5-2 0,-7 0 0,-2-3 15,-1 3 1,-3-7-1,1 0 1,-1 0-8,1-1 0,0 1 0,-1-2 0,1 0-75,-1-2 0,6 0 0,1-1-363,-3 4 130,6-5 327,1 7 0,-1-16 0,-2-1 0</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13"/>
    </inkml:context>
    <inkml:brush xml:id="br0">
      <inkml:brushProperty name="width" value="0.08571" units="cm"/>
      <inkml:brushProperty name="height" value="0.08571" units="cm"/>
    </inkml:brush>
  </inkml:definitions>
  <inkml:trace contextRef="#ctx0" brushRef="#br0">0 33 7569,'0'-10'-892,"0"-5"974,0 13 1,0-4-27,0 12 1,2 4-1,2 7 1,2 2-62,-2 5 1,-3-5 0,-1 4 0,0-1-104,0 1 0,0-4 0,2 5 0,2-5-105,2-1 1,2-2 65,-2 3 1,-4-8 146,3 1 0,5-9 0,0 4 0</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14"/>
    </inkml:context>
    <inkml:brush xml:id="br0">
      <inkml:brushProperty name="width" value="0.08571" units="cm"/>
      <inkml:brushProperty name="height" value="0.08571" units="cm"/>
    </inkml:brush>
  </inkml:definitions>
  <inkml:trace contextRef="#ctx0" brushRef="#br0">70 88 6327,'-9'-8'-283,"3"-4"1,4 3 502,2-3 1,8 6-1,3-3 268,5 1-476,1 2 0,1 6 0,0 0 0,-1-2-73,0-4 1,1 4 0,-1-4-1,1 4 0,-7 2 0,2 0-170,0 0 0,-6 2 153,-1 4 1,-4-2 0,-2 8 0,-2-1 77,-4-1 0,-2 6 0,-11-12 0,2 7 0,-1 3 0,1-5 0,-1 3 0,1 2 2,0 1 1,-1 1 0,0-3 0,1-3 149,-1-2-150,1 5 0,5-11 25,1 4-25,7 4 52,-12-8 220,14 6 66,-5-8-242,7 7 1,2-5-113,3 4 1,7-4 0,9-2 0,5 0-246,1 0 0,2 0 259,6 0 0,0 0 0,0 0 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15"/>
    </inkml:context>
    <inkml:brush xml:id="br0">
      <inkml:brushProperty name="width" value="0.08571" units="cm"/>
      <inkml:brushProperty name="height" value="0.08571" units="cm"/>
    </inkml:brush>
  </inkml:definitions>
  <inkml:trace contextRef="#ctx0" brushRef="#br0">53 18 6744,'-8'10'97,"-4"-4"1,-1 3-40,1 3 1,4 4 0,8 1-32,0 1 0,2-1 1,2 1 15,2-1 0,7-1 0,-1-3 41,4 0-140,1-10 0,0 10 0,1-7 0,-1-2 47,1-2 0,-1-2 1,1 0-1,-1 0 2,2 0 1,-3 0 0,2-2 0,0-2 5,-1-2 0,0-7 0,-1 1 32,-5-4 1,-1-1 0,-6 0-1,2-1 1,-1 1-1,-7-1-71,-3 1 1,-5-1 0,-7 3-39,-1 3 0,1 2 1,0 6-1,-1-1-168,0 1 1,7 2 0,-1 2 245,-2 0 0,-9 7 0,-4 3 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16"/>
    </inkml:context>
    <inkml:brush xml:id="br0">
      <inkml:brushProperty name="width" value="0.08571" units="cm"/>
      <inkml:brushProperty name="height" value="0.08571" units="cm"/>
    </inkml:brush>
  </inkml:definitions>
  <inkml:trace contextRef="#ctx0" brushRef="#br0">1 34 6203,'17'0'198,"1"0"0,-1-6 0,1 1 1,-1 1-149,1 2 0,-1 2 1,1 0-1,-1 0-11,0 0 1,1 0 0,-1 0 0,1 0-242,-1 0 0,1 0 0,-1 0 0,1 0 202,-1 0 0,8-7 0,3-3 0</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17"/>
    </inkml:context>
    <inkml:brush xml:id="br0">
      <inkml:brushProperty name="width" value="0.08571" units="cm"/>
      <inkml:brushProperty name="height" value="0.08571" units="cm"/>
    </inkml:brush>
  </inkml:definitions>
  <inkml:trace contextRef="#ctx0" brushRef="#br0">1 1 7436,'17'0'0,"1"0"-182,-1 0 0,1 0 0,-1 0 0,1 0 0,-1 0 332,1 0 0,-1 0 0,1 0 1,-1 0-108,0 0 0,1 0 0,-1 0 0,2 2-44,-3 4 44,10-4 1,-10 13 0,2-3-72,-2 3 1,3 2 0,-9-4 0,2-2-30,-1 4 1,-6-1 0,3 4 0,-2-1 12,0 1 0,0 0 0,-6-2 1,0 2-5,0 0 1,0-6 41,0 0 0,-3-8 69,-3 8 0,3-7 1,-8-2-38,3-6 1,1-2-1,3-7-19,-2-1 1,0-2 0,6-3-1,0 0-29,0 2 0,0-2 0,0 0 1,3 1-31,3-1 0,-3 1 0,8 1 1,3 3-83,3 1 0,-1 2 0,2-1 0,0 3-294,-2 0 428,2 6 0,0-13 0,0 5 0</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18"/>
    </inkml:context>
    <inkml:brush xml:id="br0">
      <inkml:brushProperty name="width" value="0.08571" units="cm"/>
      <inkml:brushProperty name="height" value="0.08571" units="cm"/>
    </inkml:brush>
  </inkml:definitions>
  <inkml:trace contextRef="#ctx0" brushRef="#br0">1 53 7569,'11'11'-691,"1"1"552,0-8 0,-1 4 1,1-6-1,2 1 118,1 3 0,3 0 0,-1-6 0,0 0 43,1 0 1,-1 0 0,1 0-1,-1 0 7,1 0 1,-1 0 0,2-2-3,-3-4 0,-4 2 0,-3-7 33,-1-3 1,-2 4 0,-6-1 3,0-3 1,0 5-53,0-3 0,-8 8 88,-3-2-81,-5 4 0,0 2 11,-3 0 1,8 0-1,-1 0 1,-2 0 0,-1 2 30,-3 4 0,1-2 1,1 8-1,3-1-20,1-1 1,8 5-1,-3-3 1,1 4 39,0 1-84,0 1 0,6-1-1,0 0 0,0-5 42,0 0 0,2-1 23,4 8-183,4-3 0,1-4 1,1-1-55,1-4 1,3 5 0,3-7 0,3-1-51,1-2 0,2-2 0,-4 0 226,3 0 0,7 0 0,-4 0 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19"/>
    </inkml:context>
    <inkml:brush xml:id="br0">
      <inkml:brushProperty name="width" value="0.08571" units="cm"/>
      <inkml:brushProperty name="height" value="0.08571" units="cm"/>
    </inkml:brush>
  </inkml:definitions>
  <inkml:trace contextRef="#ctx0" brushRef="#br0">211 18 7569,'-18'-9'-285,"0"3"1,6 4 380,1 2 10,-1 0 0,-5 0 0,-1 0 0,3 2 278,3 4-299,-3-5 0,7 15-32,-4-4 0,-1-3 1,5 3-8,-2 2 0,6-5 1,-2 3-56,4 2 0,2-5 0,0 3 2,0 1 1,6-3 0,2 0-1,0 0-20,0-1 0,5-3 0,-3 6 0,1-1-98,1-1 1,0 0 0,5-6 0,1 1-140,-1-1 0,1-2 0,-1-2 1,3 0-538,3 0 801,-4 0 0,14 0 0,-6 0 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20"/>
    </inkml:context>
    <inkml:brush xml:id="br0">
      <inkml:brushProperty name="width" value="0.08571" units="cm"/>
      <inkml:brushProperty name="height" value="0.08571" units="cm"/>
    </inkml:brush>
  </inkml:definitions>
  <inkml:trace contextRef="#ctx0" brushRef="#br0">193 35 7569,'-10'-8'-178,"2"7"1,2-9 181,0 4 0,-7 4 0,1-4 63,-3 4 0,-3 4 1,1 2 6,-1 2 0,7 6 0,1-5 0,0 3-115,1 4 0,3 1 1,-4 3 6,2-1 1,2 1-1,6-1-90,0 1 1,8-7 31,4 1 0,3-8 0,3 1 0,-1-3 49,1-2 0,-1 0 1,1 0-1,-1-2 8,1-3 0,-3 1 0,-1-7 1,-5 2 31,-1 0 0,4 3 0,-6-6 0,-1 1 56,3 1 0,-6 0-2,4 4 4,-4 4-101,-10-5 1,0 9-121,-3 3 0,5-1-288,12 8 454,-4-8 0,13 11 0,-5-5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06.239"/>
    </inkml:context>
    <inkml:brush xml:id="br0">
      <inkml:brushProperty name="width" value="0.08571" units="cm"/>
      <inkml:brushProperty name="height" value="0.08571" units="cm"/>
      <inkml:brushProperty name="color" value="#008C3A"/>
    </inkml:brush>
  </inkml:definitions>
  <inkml:trace contextRef="#ctx0" brushRef="#br0">0 53 7239,'10'-8'224,"-2"4"0,-6-6 225,4 3-293,-4-7-484,5 12-626,-7-6 954,0 8 0,0 0 0,0 0 0</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21"/>
    </inkml:context>
    <inkml:brush xml:id="br0">
      <inkml:brushProperty name="width" value="0.08571" units="cm"/>
      <inkml:brushProperty name="height" value="0.08571" units="cm"/>
    </inkml:brush>
  </inkml:definitions>
  <inkml:trace contextRef="#ctx0" brushRef="#br0">176 1 7569,'-18'0'-319,"8"0"0,-6 0 294,5 0 1,-4 0 0,-4 0 0,3 0-23,-2 0 0,7 0 0,-1 0 1,0 2 116,3 4 1,1-2-1,8 7-36,0 3 1,0-4 0,0 1-8,0 3 0,8-1 0,1 1 0,3-4-25,0-3 0,-1 7 0,7-4 0,-2 1 19,3 1 1,-2-2 0,1 3 0,-1-1-20,1 1 1,-7-3 0,-2 2-29,0 1 0,-5-3 36,-4 2-1,0-1 1,0-1 0,-7-4 0,-5-2 0,-2 0-16,-4 1 1,1 1 0,-1-6-238,1 0 0,-2-2 71,3-3 0,6 1 0,4-8 172,4-2 0,-5-1 0,-3-3 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22"/>
    </inkml:context>
    <inkml:brush xml:id="br0">
      <inkml:brushProperty name="width" value="0.08571" units="cm"/>
      <inkml:brushProperty name="height" value="0.08571" units="cm"/>
    </inkml:brush>
  </inkml:definitions>
  <inkml:trace contextRef="#ctx0" brushRef="#br0">0 71 7569,'6'-18'-57,"0"1"1,2 5-141,-3 0 380,-3 9 1,8-5 0,-6 10-158,2 4 0,0-3 0,-6 9 0,0 2-33,0 1 0,5 5 0,1 1 0,-2 2 23,-2-1 1,4-3-1,0-2 1,-2 1-179,-3-1 1,5 1 0,0-1 0,-2 2-94,-2-3 0,-2-4 1,2 0-373,4 1 627,-4 3 0,5-7 0,-7-1 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23"/>
    </inkml:context>
    <inkml:brush xml:id="br0">
      <inkml:brushProperty name="width" value="0.08571" units="cm"/>
      <inkml:brushProperty name="height" value="0.08571" units="cm"/>
    </inkml:brush>
  </inkml:definitions>
  <inkml:trace contextRef="#ctx0" brushRef="#br0">0 19 7470,'18'0'-217,"-7"0"1,1-3 0,1 0 370,3-4 0,-4 1 0,1 6 1,5 0-97,3 0 1,2 0 0,-5 0 0,-1 0-175,1 0 1,0 0 0,4 0 115,1 0 0,1 8 0,-7 3 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24"/>
    </inkml:context>
    <inkml:brush xml:id="br0">
      <inkml:brushProperty name="width" value="0.08571" units="cm"/>
      <inkml:brushProperty name="height" value="0.08571" units="cm"/>
    </inkml:brush>
  </inkml:definitions>
  <inkml:trace contextRef="#ctx0" brushRef="#br0">262 384 7569,'0'-17'-407,"-3"8"315,-3 3 0,3 4 1,-8 2-1,-3 0 158,-1 0 1,-3 0-1,1 0 1,-1 0-5,1 0 1,-1 0 0,1 2 0,-2 2-38,3 2 0,4 7 0,1-1-12,-3 3 0,1 3 0,1-1 0,6 1-43,4-1 1,2 1 0,2-2 10,4 3 1,4-10 0,5-1 0,-1-2-9,-3 0 0,7 0 0,5-6 0,-2 0-61,-1 0 1,-1 0 0,3-2 0,1-2 19,-2-2 1,-1-8-1,-3 3 1,0-6 2,1 1 1,-1-2-1,0-1 1,1-2 40,0-3 1,-6-5 0,-2 4 0,2-3 8,-1-2 1,2-3 0,-7 0-1,-3 2 19,0 2 1,-3 1 0,0-3 0,0 4 78,0 2 1,0 7 0,-3 7 142,-3-3 0,-3 6-149,-9 3 0,6 3 0,3 4 46,2 3 0,-1 5 1,4 8-1,-2 1-80,1 4 1,4-1 0,1 5 0,0-2-32,0-4 1,1 5 0,4-1 0,2 0-62,4 0 1,-3-1 0,6-5 0,-3 2-157,-4 3 0,6-2 1,0-4-269,1 0 1,4-1 472,0 1 0,0-9 0,-2-1 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25"/>
    </inkml:context>
    <inkml:brush xml:id="br0">
      <inkml:brushProperty name="width" value="0.08571" units="cm"/>
      <inkml:brushProperty name="height" value="0.08571" units="cm"/>
    </inkml:brush>
  </inkml:definitions>
  <inkml:trace contextRef="#ctx0" brushRef="#br0">0 123 7412,'18'0'-286,"-7"0"290,1 0 0,-2-2 0,3-2 0,-1-2 0,2 2-35,1 2 0,-3-3 1,-1-3-1,3 0 103,1 0 0,-3-3 0,-2 3-180,-2-2 1,3-2 253,-5-5-84,0 7 1,-15 3 0,-3 7 10,-2 0 0,-4 0 0,1 0 4,0 0 0,-1 7 0,3 5-70,3 3 0,4-3 1,8 0-1,0 1-92,0 3 0,0-4 0,0-1 0,2 1-72,4-3 1,-2 7 0,7-6 0,3-1 89,2-3 1,1 2 0,0-2 66,1-2 0,-1-2 0,1-2 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26"/>
    </inkml:context>
    <inkml:brush xml:id="br0">
      <inkml:brushProperty name="width" value="0.08571" units="cm"/>
      <inkml:brushProperty name="height" value="0.08571" units="cm"/>
    </inkml:brush>
  </inkml:definitions>
  <inkml:trace contextRef="#ctx0" brushRef="#br0">1 51 7569,'17'-8'-165,"-5"6"59,0-4 0,-7 5 184,7 1 1,-6 0-271,5 0 0,-1 7 215,2 5 1,-2 2 0,-7-1 0,3-1-8,-2 1 1,-2 3 0,-2 1 17,0 1 0,0-1 0,0 1-66,0-1 1,0-5-1,-2-2-180,-4-3 127,4 7 67,-5-12 1,7 4 1,0-12 0,0-4 0,0-7 0,2-1 13,3 1 1,-1 5 0,6 0 0,-2-1 2,-4-3 1,3 5 0,1-1 2,2-2 0,-1-1 0,5-1 1,-2 5-1,1 5 1,3-2-1,1 0 12,1-1 0,-1 5 0,1-2 37,-1 4 0,-5 2 0,-3 2-34,-1 4 0,4-2 0,-6 7-4,-1 3 0,1 1 0,0 3-5,-2-1 0,-2-5 1,0-2-1,2-1-78,2 1 0,-1-4 47,-5 6 15,0-9 0,0 3 8,0-12 1,0 3 0,0-9 0,0-2 0,0 5 1,2-3-16,4-2 1,4-1 0,8-3-1,-1 3 52,0 3 0,1-1 1,-1 7 137,1 2 1,-1-4-131,2 2 1,-5 3-1,0 6 28,-3 3 0,-5 8 1,4-3-122,-2 5 1,-3 1 0,-5 1-382,0-1 1,0 1-57,0-1 483,0 1 0,8-1 0,2 1 0</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27"/>
    </inkml:context>
    <inkml:brush xml:id="br0">
      <inkml:brushProperty name="width" value="0.08571" units="cm"/>
      <inkml:brushProperty name="height" value="0.08571" units="cm"/>
    </inkml:brush>
  </inkml:definitions>
  <inkml:trace contextRef="#ctx0" brushRef="#br0">176 36 7479,'0'-12'55,"-2"2"-134,-4 3 1,-4 1-1,-7 6 68,-1 0 0,1 6 0,-1 1 0,1 3 89,-1 4 1,7-1 0,1 1 0,2-3-20,4 3 0,1 2 1,-1 1-63,-2 1 1,0-1 0,6 0 2,0 1 0,6-5 0,2-5 0,1 0-72,5-4 1,1-2-1,3-2 53,-1 0 1,1-2-1,-1-2 81,1-2 1,-3-7-31,-3 1 1,1 2 384,-7-1-480,0 8 46,-6-6 0,2 12 1,3 3-782,1 4 0,7-2 798,-2-2 0,-1-4 0,2-2 0,0 0 0,4 0 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28"/>
    </inkml:context>
    <inkml:brush xml:id="br0">
      <inkml:brushProperty name="width" value="0.08571" units="cm"/>
      <inkml:brushProperty name="height" value="0.08571" units="cm"/>
    </inkml:brush>
  </inkml:definitions>
  <inkml:trace contextRef="#ctx0" brushRef="#br0">1 35 7298,'17'-6'0,"-1"-1"0,-3-1 0,-1 0 0,1 4 1,3 2 0,-4 2 76,-1 0 0,-5 6 0,4 2-27,-2 2 0,-3 1 0,-3 5 0,2-3-45,2-1 0,0 0 1,-6 5-66,0 0 1,0-5 0,0 0-129,0 1 113,0-5-26,0 0 1,0-10 33,0-4 0,0 2 1,2-5-1,2-1 11,1 0 1,9-2 0,-2-5 53,3 0 0,3 5 1,-3 0-1,-1 1 29,-3 1 0,-5-4 0,6 7 80,2-3 1,-5 6 0,3-2 16,1 4 0,-3 2 0,2 2-133,1 4 1,-5-2 0,0 6 0,-2-1-7,0 1 0,-1 2 1,-5 5-9,0 1 1,0-7 0,0 1 0,0 1-446,0 3 0,0-4 468,0-1 0,8 1 0,2 5 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29"/>
    </inkml:context>
    <inkml:brush xml:id="br0">
      <inkml:brushProperty name="width" value="0.08571" units="cm"/>
      <inkml:brushProperty name="height" value="0.08571" units="cm"/>
    </inkml:brush>
  </inkml:definitions>
  <inkml:trace contextRef="#ctx0" brushRef="#br0">194 575 7569,'8'-18'-37,"-3"3"-59,-10 3 0,2-2 0,-9 9 26,-1 1 1,-3 2-1,-1 2 1,-1 0 123,0 0 1,7 6 0,0 1-1,-2 3-32,4 4 1,-1 1 0,6 3-1,-4-1-19,-1 0 0,5-4 0,-4 2 0,2 0-14,0-1 0,1-1 0,5 5 6,0-1 1,1-1-1,3-3 1,4-3-15,2-2 1,-4 0 0,5-4-1,3 0-35,1 1 1,3-4-1,-1-1 1,1 0 29,0 0 1,-1-6 0,-1-1-1,-3-2-4,-1-5 1,-3 4 0,5-2 0,-4-2 11,-3 0 1,6-4 0,-7 1-1,-3 0-7,-2-1 1,-1-1 0,0-3 0,3-3-36,3-2 1,-5 0 0,5-4 0,-4 2 22,-2-3 0,6 0 0,0-3 0,0 2 2,1 4 1,-5-4 0,7 5 0,-3-1 4,-1 0 0,0 8 1,-5-2-1,0 3 188,0 3 0,0-1-142,0 1 1,0-1 75,0 1-2,0 7 0,0 4 1,-1 12 4,-5 6 0,3 9 1,-8 2-1,4 1-8,2 1 0,-2 0 1,1 6-1,3-2-29,0 2 1,-3-4 0,0 3 0,3 1-3,0 2 0,3 0 1,0-2-1,0-2-12,0 2 0,0-6 0,0 0 0,0-1-47,0-1 1,0 6 0,0-6 0,0-1-44,0-3 1,0-2 0,0 1 0,0-1-201,0 0 1,0 1 243,0 0 0,-7-10 0,-2 0 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30"/>
    </inkml:context>
    <inkml:brush xml:id="br0">
      <inkml:brushProperty name="width" value="0.08571" units="cm"/>
      <inkml:brushProperty name="height" value="0.08571" units="cm"/>
    </inkml:brush>
  </inkml:definitions>
  <inkml:trace contextRef="#ctx0" brushRef="#br0">0 71 7420,'2'9'-1032,"2"-1"972,2 0 0,0 2 117,-6 7 0,0 1 0,-2-3 57,-4-3 1,4 3 39,-4-3-125,4 3 0,2-3 1,2-2-22,4-2 1,4-3 0,7-5 0,1 0 18,-1 0 0,1-2 0,-1-1 0,0-3 23,1 2 0,5 2 0,1 0 0,-3-2 42,-2-2 1,1 0 0,1 6-1,2 0-30,-1 0 0,-3 0 1,-1 0-59,-1 0 0,-5 2 0,-3 4 0,1 4 0,-2 2 27,0-1 1,-3 1-1,-5 5-28,0 1 0,0-1 0,0 1-25,0-1 1,-7-5 0,-5-1-61,-4 3 0,-1-6 1,0 0-1,-3-3-90,-3 1 1,3 0 0,-3-6-44,4 0 0,1 0 1,1 0-237,-1 0 451,1 0 0,7 0 0,2 0 0</inkml:trace>
  <inkml:trace contextRef="#ctx0" brushRef="#br0">88 53 7110,'15'-2'-213,"-3"-3"0,3 3 0,-3-4 426,3 4 1,-3-4-1,0 0 1,1 2-213,3 2 1,1 2-1,1 0 1,-1 0-123,1 0 0,1 0 0,2 0-89,3 0 1,5 0 0,-6 0 209,-2 0 0,7 0 0,-1 0 0</inkml:trace>
  <inkml:trace contextRef="#ctx0" brushRef="#br0">769 106 7420,'-8'9'-813,"4"-1"827,-8-8 0,7 0 93,-7 0 1,6-6 0,-4-1-28,3-3 0,1 4-47,6-6 0,2 1-46,4-7 1,-3 9-1,9 1 1,2 2-22,1 0 1,3 0 0,-1 4 0,2-1 67,-3-3 1,2 0 0,-1 6-1,0 0-1,1 0 1,-1 0-1,1 0 1,-1 2 4,1 4 0,-6-2 0,-1 7-39,3 3 0,-7 1 0,-1 3 1,-4-1-19,-2 1 0,0-1 0,0 1 0,0-1-3,0 1 1,-6-1-1,-1 0 1,-3 1-32,-4-1 1,-1 1 0,-3-1 0,1 1-8,-1-1 1,1-1 0,-1-3-1,1-3 45,0-2 0,-1 3 1,2-5 15,-3-2 0,2 4-31,-1-2 0,7 0-2,-1-6 2,8 0 0,-4-2 1,8-4 38,0-6 1,2 4 0,2 1 222,2-1 1,2 6-112,-2-4 0,3-2-26,9 3 1,-7-1 0,1 6-7,2 0 0,1 0 0,3 0-46,-1 0 0,-5 0 1,-1 0-1,1 2-7,-1 3 1,3-3 0,-2 4-36,3-4 0,3 4 1,-1 0-11,1-2 0,-9 0 0,-1-1-118,0 3 1,2 0-75,7-6 1,-5 6 52,-1 0 1,-5 0 0,4-4-41,-2 3 0,-1-3-476,-1 4 664,-4-4 0,6-10 0,-8-1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07.039"/>
    </inkml:context>
    <inkml:brush xml:id="br0">
      <inkml:brushProperty name="width" value="0.08571" units="cm"/>
      <inkml:brushProperty name="height" value="0.08571" units="cm"/>
      <inkml:brushProperty name="color" value="#008C3A"/>
    </inkml:brush>
  </inkml:definitions>
  <inkml:trace contextRef="#ctx0" brushRef="#br0">210 88 7198,'9'-2'-457,"-1"-2"0,-2-4 524,0-1 1,0 3-1,-6-6 1,0 6-4,0-5 1,-8 5-20,-4-6 1,2 8-1,-1-1-18,-3 3 1,-1 2-102,-3 0 100,1 0-4,-1 0-8,1 7 1,1-3 0,3 6 0,1 0 0,0-1-61,3 5 1,-1-4-1,6 1 1,-2 3 34,2 1 0,-3-3 0,1 0 10,2 1 0,2-3 0,4 0 7,4-3 0,-2-1-2,7-6 0,1 0 0,5 0-3,1 0 0,-1 0 1,1 0 0,-1 0 0,1 0 0,-1 0 6,1 0 0,-7-6 0,1 1-6,2 1 1,-5 2 0,1 0 27,-2-4 0,-1 4 59,-1-4 0,-4 2 13,4-1 0,-4 1-22,-2-8 0,0 6 204,0-5-58,8 7-310,-6-4 86,5 8 0,-7 2 0,0 4 12,0 5 0,0-1 0,2 2 0,2 1 4,2 3 0,0-5 0,-6 1 1,0 2-7,0 1 0,0-3 1,0 0-45,0 1 0,0 3 0,0 1-82,0 1 0,0-7-221,0 1 47,0-1 0,0 1-10,0 0 0,2-8 298,4 1 0,3-3 0,9-2 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31"/>
    </inkml:context>
    <inkml:brush xml:id="br0">
      <inkml:brushProperty name="width" value="0.08571" units="cm"/>
      <inkml:brushProperty name="height" value="0.08571" units="cm"/>
    </inkml:brush>
  </inkml:definitions>
  <inkml:trace contextRef="#ctx0" brushRef="#br0">0 262 7393,'8'-17'-347,"-4"5"1,8 2 0,-1 0 313,-1 1 0,5 3 0,-3-4 0,4 2 95,1 4 1,1-3 0,-1 1 3,0 2 0,1 2 1,-1 2-1,1 0-12,-1 0 0,1 0 1,-1 2-1,1 4-18,-1 5 0,-5-1 0,-1 2 0,1 2-102,-2 1 0,3 3 0,-7-1 47,-2 0 0,-2 1 0,-2-1-174,0 0 0,0 1 188,0 0 1,0-7 97,0 0-68,0-6 1,0 1 0,0-12-12,0-7 1,2-1 0,2-4-5,2 0 1,5 1 0,-3 0 0,2-1-23,3 1 1,3 1-1,-1 3 1,-1 3 14,-2 2 0,-1-3 0,7 2 0,1 2 31,4-1 0,-3 1 1,3 3-1,-4-2 38,-1 2 1,-1 2 0,1 2-36,-1 0 1,1 2-1,-1 4-40,1 5 0,-7-1 0,-1 2 0,-2 2 6,-4 1 1,0-3 0,-1-1-62,3 3 1,0 1 0,-6 3-61,0-1 0,0-6 63,0 1 1,0-6 19,0 6 0,0-8 1,2-4 35,4-12 1,4-4-1,7-1 1,1 0 10,-1-1 1,2 1 0,3 1 0,1 3 69,-2 1 0,-1 3 0,-1-5 60,4 2 0,3 8 0,3-2 5,-6 5 0,-4 1 0,-1 0-80,-1 0 0,-1 1 1,-2 5-77,-3 6 0,-5 4 0,4 1-66,-3 1 1,-1-1 0,-6 0-1,2-1-37,4-4 1,-4 3-1,4-3-176,-4 3 0,0-3 1,4-3 287,5-1 0,5-3 0,9 4 0,2 0 0</inkml:trace>
  <inkml:trace contextRef="#ctx0" brushRef="#br0">1572 245 7396,'10'-18'-358,"-4"1"497,-5 7 0,-2-4-153,-5 8 1,-4 1 0,-7 5 85,-1 0 0,6 7-59,1 5 1,7 4-1,-4 1 1,2 1-34,1-1 0,-1 0 0,8 1-29,3-1 0,3 0 1,6-1-1,-3-2-8,3-2 0,2-10 0,1 4 0,2-1 46,5 1 1,-5-4 0,6 4-1,-1-5 1,-1-1 0,2-6 0,-4-1 0,3-1 12,-3 1 1,-7-5-1,-5 4 1,1-2 46,0-3 0,-6 3 0,2-1-71,-5-3 0,-2 0 1,-3 1-1,-4 1-91,-2-1 0,-1 4 0,-7 2-18,1-1 1,-1 6 0,1-3-34,-1 3 1,1 2 163,-1 0 0,9 0 0,1 0 0</inkml:trace>
  <inkml:trace contextRef="#ctx0" brushRef="#br0">2044 175 7569,'17'0'-196,"0"0"-140,1 0 329,-1 0 1,-5 1-9,0 5 1,-3 4 0,3 8 2,-6-1 0,-2-1 0,0-3 0,1-1 44,-1 1 0,0 3-121,2 1 1,-4 0 39,4 1 31,-4-8-31,-2-2 1,0-10 27,0-4 0,6-4 0,1-5 1,1 1-3,0 3 0,0-1 0,-3-4 0,5 3 22,0 1 1,5 2-1,-3-3 1,4 3-3,1 2 1,-5-3-1,-1 5 1,3 0 30,1-3 1,5 8 0,1-5 0,2 5 39,-1 1 1,-3 0 0,-1 0-1,-1 1-29,1 5 1,-1-2 0,0 5 0,-1 2-28,-4-2 0,1 3 1,-7 6-58,-2-1 1,4 0 0,-2 1-120,-3-1 1,-3 0 0,-3 1 0,-5-2-23,-2-6 1,-2 4 185,-5-8 0,-1 7 0,1-2 0</inkml:trace>
  <inkml:trace contextRef="#ctx0" brushRef="#br0">2864 35 7569,'8'-10'0,"-6"1"0,6 5-321,0-2 249,-6 0 1,7 6 162,-3 0 0,-4 8 0,4 3 0,-2 5-11,2 1 0,-3 3 0,7 1-140,-2 2 0,0 1 1,-4-7-1,1 1-23,-1-1 1,-2 1 0,0-3 0,2-1-141,2-3 1,0 1 0,-6 5-280,0 1 502,0-8 0,0 5 0,0-6 0</inkml:trace>
  <inkml:trace contextRef="#ctx0" brushRef="#br0">2812 210 6166,'17'-10'-33,"1"2"1,-1 8 130,1 0 0,-7-6 1,1 0-1,2 2-52,1 3 0,3 1 0,-1 0 1,1 0-73,-1 0 0,1 0 1,-1 0-7,0 0 0,1 0 1,-1 0-1,1 0 27,-1 0 0,1-6 0,-1 0 0,1 2-16,-1 2 0,1-6 18,-1-3 1,-1 1 0,-3-2 82,-1-1 1,-8 3 48,2-1 193,-4-1-296,-2 2 1,0 4-24,0 12 1,0-2 0,0 8-7,0 1 0,0 3 1,0 1-1,0 1 3,0-1 0,0 1 0,0-1 1,0 1-16,0-1 0,0 1 0,0-1-4,0 0 1,0-5-1,0 0-42,0 1 0,1-5 45,5-2 1,-2-5 3,8-1 0,-2-1 0,3-4 1,-3-3-9,-2 0 1,5-3 0,-1-2-1,1 1 20,-1-1 0,4-1 0,-5 1 1,5 3 37,1 2 1,1-3 0,-1 5 117,1 2 1,-1 2 0,0 2 37,1 0 0,-1 2 1,-1 4-141,-4 6 1,1 3 0,-5 3-1,0-1-119,-1 0 0,-1 1 0,-4-1 0,2 0-170,2 1 0,0 0 0,-6-2 0,0 2 235,0 0 0,0 0 0,0-2 0</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32"/>
    </inkml:context>
    <inkml:brush xml:id="br0">
      <inkml:brushProperty name="width" value="0.08571" units="cm"/>
      <inkml:brushProperty name="height" value="0.08571" units="cm"/>
    </inkml:brush>
  </inkml:definitions>
  <inkml:trace contextRef="#ctx0" brushRef="#br0">559 193 7521,'16'-2'0,"-3"-2"0,-3-4 0,0 0 0,-3-1-416,1-1 1,-2 4 444,-6-5 0,0 5 44,0-6-105,0 1 1,0-7 22,0 1 1,0 5-3,0 0 1,0 7 0,-2-5 12,-4 2 0,4 0-10,-4 2 46,-2 5 0,3-7 26,-7 8 1,6 0-52,-5 0 0,1 2 1,-4 2-1,5 3 11,1 3 0,-4 2 0,6 5 0,3 1-10,2-1 0,-6 1 0,1-1 0,2 2-4,2 5 1,2-3 0,0 6 0,0 0 6,0 1 0,0-7 0,0 4 0,0-2-28,0 1 0,0 4 0,0-4 0,0-3 12,0-2 1,0 5 0,0-2-70,0 1 0,0-4 0,0-1-283,0-2 1,0-3 222,0-2 1,-2-8-1,-2 6 128,-1-1 0,-9-7 0,4 6 0</inkml:trace>
  <inkml:trace contextRef="#ctx0" brushRef="#br0">0 402 6472,'12'1'39,"-1"4"0,3 1 1,2-2 0,1-2 0,0-2 0,1 0 9,-1 0 0,7 0 1,1 0-1,0 0-9,0 0 1,6 0 0,-1 0 0,3 0-51,1 0 0,7 0 0,0 0 0,0 0 3,1 0 0,-5 0 1,4 0-1,-4 0-2,-2 0 1,0-6 0,0 0 0,0 1 6,1 4 1,-8 1 0,-1 0 0,-2-2 35,-4-3 1,-1 3 0,-3-4-6,1 3 1,-6 2 41,-1-5-31,-7 4 1,2-5-29,-12 7 1,-4 0 0,-7 1-9,-1 5 1,1 2-1,1 5 11,5-1 1,-3 0-1,8 5-14,3 0 0,0 1 1,3 0-6,0-2 1,8 1-1,4-4 1,4-4 3,1 0 0,0 1 0,3-4 1,1-1-3,2-4 1,2 6 0,-3-1 0,1-2-21,-2-2 1,5-2 0,-2 0 0,-4-2 3,0-4 1,-2 2-1,-1-6 1,0 0 21,1 1 0,-1-3 1,-1-5 39,-4-2 1,-5 3 0,-7-2-24,0 0 0,0 1 1,0 0-1,-1-1-50,-5 0 0,-4 3 0,-8 2-57,1 1 0,-1 7 0,1 1 1,0 1-78,-1 3 1,0 0-1,2 0-324,-3 0 487,10 7 0,-7 4 0,6 7 0</inkml:trace>
  <inkml:trace contextRef="#ctx0" brushRef="#br0">1310 350 7105,'18'0'0,"-1"0"0,0 0 0,2 0 0,-3 0 0,2 0 0,0 0 39,0 0 1,-2 0 21,2 0 0,0 0 0,-1 1 0,0 4 11,1 1 0,-1 5 0,0-3 0,1 1-62,-1 4 1,1 4 0,-2 0-44,-5 0 1,4-5 0,-11 0 1,0 2 0,4 0-24,-2 5 1,-1-10 377,-12-4-205,6-2 0,-8-6 0,9-2-156,0-6 0,0-6 0,3 1-41,3-2 0,3 0 1,9 3-1,2 2 12,2 1 1,0 0-1,6-6 67,3 2 0,2-2 0,2 0 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33"/>
    </inkml:context>
    <inkml:brush xml:id="br0">
      <inkml:brushProperty name="width" value="0.08571" units="cm"/>
      <inkml:brushProperty name="height" value="0.08571" units="cm"/>
    </inkml:brush>
  </inkml:definitions>
  <inkml:trace contextRef="#ctx0" brushRef="#br0">18 35 7296,'0'-10'-650,"0"-5"685,0 13 73,0-6 1,0 10-30,0 4 1,-2 4 0,-1 7-21,-3 1 1,0-1 0,6 0 0,0 1-50,0-1 1,0-5-1,0 0 1,2 1-19,4 3 1,1 1 0,7 2-10,-2-3 0,-1 0 0,7-3 0,-1 0 0,1-8 0,-1 4-7,1-1 1,-1-2-1,1-6 1,-1 0-21,-1 0 0,3-2 0,-2-4 0,1-3-12,-1-1 0,1-6 1,-4 5-1,0-5 56,-2 0 1,-2-3 0,4 2 0,-5-1-12,-1 1 1,3-1 0,-5 1 94,-1-1 0,-4 7 51,-1-1 1,0 6 155,0-5 0,0 9-357,0 2 0,0 8 1,0 9-8,0 0 1,6 1 0,0-1-62,-2 1 1,4-7-1,0 1 1,0 0-68,7-3 0,0 1 0,3-6 0,-2 2 201,2-2 0,7 5 0,2 1 0</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34"/>
    </inkml:context>
    <inkml:brush xml:id="br0">
      <inkml:brushProperty name="width" value="0.08571" units="cm"/>
      <inkml:brushProperty name="height" value="0.08571" units="cm"/>
    </inkml:brush>
  </inkml:definitions>
  <inkml:trace contextRef="#ctx0" brushRef="#br0">138 175 7256,'0'-17'-27,"0"7"1,-8 2-1,-4 8 1,-1 2-67,1 4 0,-3-2 0,3 8 135,-3 1 0,-1-3 1,4 2-25,7 1 0,-3 3 1,2 1-11,2 2 0,4-9 0,4 2 0,4-1-44,1-1 0,-3 5 0,6-8 1,1 0 13,3 1 1,1 0 0,3-4-1,1 1 35,2-1 0,1 0 0,-7 1 0,1 1 44,-1-3 0,1 5 0,-1-3-18,1-1 0,-7 4 54,1-2 1,-8 2-53,2-3 0,-6-3 1,-6 7-49,-6-2 1,-11-5 14,-6 4 1,-2-4 0,2-2-48,5 0 1,5 0-1,1 0-322,1 0 0,-1 0-147,1 0 508,7 0 0,3-8 0,7-1 0</inkml:trace>
  <inkml:trace contextRef="#ctx0" brushRef="#br0">522 175 7569,'18'0'-242,"-9"2"0,-3 4 0,-2 4 409,2-1 0,-4 7 0,3-4-112,-3 3 1,-2 4 0,0-3 0,2 1-224,4 2 0,-4-3 0,4 2 1,-2 0-19,2-1 0,-4-6 1,5-1-273,1-2 458,-6 5 0,14-11 0,-7 7 0</inkml:trace>
  <inkml:trace contextRef="#ctx0" brushRef="#br0">644 35 7569,'0'-11'-816,"0"-1"549,0 8-295,0-3 562,0 14 0,8-5 0,3 6 0</inkml:trace>
  <inkml:trace contextRef="#ctx0" brushRef="#br0">871 175 7569,'18'8'-31,"-7"-6"1,1 6 16,2-1 0,-5-3 1,3 8 90,2 2 1,-1 1 0,1 1 0,-5-3-52,-1-1 1,0-6 0,-4 5 63,2 3 0,0-4 0,-4-1-382,3-1 109,-3 6 0,4-11 52,-12 1 0,4-4 32,-3-4 0,3-7 0,2-7 38,0 2 1,0-3 0,2 2 0,3 1 16,7-3 0,3 4 0,3 1 1,1 2 70,5-1 1,-5 5-1,2 0 1,-5 2 98,-3 1 1,-3-1 0,8 6-54,-1 0 0,2 2 1,-3 2-1,1 3-7,-7 3 1,6 2 0,-7 5-100,1 1 0,0-1 1,-6 2 2,2-3 0,1 1 0,-2 2-97,0-3 1,7 2 0,-5-3 126,3-3 0,2 4 0,5-7 0</inkml:trace>
  <inkml:trace contextRef="#ctx0" brushRef="#br0">1797 228 7413,'16'-18'0,"-3"1"0,-3-1 0,-3 1-8,-3-1 1,-4 3-1,-5 3 1,-7 6 57,-4 4 0,-1 2 0,-1 0 0,1 0-147,0 0 0,-1 6 0,1 2 1,-1 2 95,1 3 0,1 3 0,3 1 0,3 1-16,2-1 0,2 1 0,6-1-45,0 2 1,2-3 0,4 0 0,6-3 14,4 0 1,1-8 0,0 4 0,1-1 29,-1-4 1,6-2 0,1-2 0,-3 0-7,-2 0 0,6-2 0,-3-2 0,-1-4 29,0-1 1,-7 4 0,0-8 0,-2 0 9,1-3 0,-3 0 1,-1 3-1,1 1 65,0-1 0,-5-3 121,0-1 1,3 5 31,-2 0-134,-1 8 0,-5-1-31,0 10 0,0-1 0,3 8 0,0 2-36,3 1 1,-1 8-1,-3 1-28,4-3 1,-3 6 0,4 0 0,-1 2 0,1 1-1,3 1 0,-6 2 0,4 3 0,-2-3-35,-1 2 0,1 1 0,-6-4 1,0 0-52,0-4 1,0 3 0,0 2-1,0 0 1,0-2 0,-1-5 1,-4-5-1,-2 3 65,-3-3 1,0-2 0,-3 0-1,1-5 8,-1-2 1,3 1 0,-1-7 101,-3-1 0,-2 3 0,-1-2-8,0-2 1,6-4-1,4-4 1,1-4-7,0-3 1,0 5 0,6-4 0,0-5-66,0 1 1,0-11 0,0 3 0,2 1-4,4 0 0,4-3 1,8-4-1,-1 0-127,0-2 1,7 3 0,2-5 0,0 5 12,6 2 0,-2-3 1,4 4 100,0 3 0,-2-6 0,9-1 0</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35"/>
    </inkml:context>
    <inkml:brush xml:id="br0">
      <inkml:brushProperty name="width" value="0.08571" units="cm"/>
      <inkml:brushProperty name="height" value="0.08571" units="cm"/>
    </inkml:brush>
  </inkml:definitions>
  <inkml:trace contextRef="#ctx0" brushRef="#br0">0 261 7569,'12'0'-158,"-3"-2"100,-1-4 1,6 4 151,-3-4 0,5 3 0,1 3-37,1 0 1,-6 3 0,-1 3-46,3 6 1,-6-2 0,-1-1 0,-1 1-43,0 0 0,2 1-165,-2 7 1,-5-1-12,5 1 1,-4-7 25,-2 1 23,0-8 97,0 4 1,0-10-1,0-4 51,0-6 1,6-3 0,2-1 0,1 3 59,5 1 0,2 2 0,1-3-5,1 1 1,-1 2 0,0-1 0,1 5 41,-1 4 0,1 2 0,-1 0-23,1 0 0,-1 0 0,1 0-14,-1 0 0,-1 2 1,-3 4-50,-1 5 1,-6 5 0,3 1-33,-1 1 0,-2-1 0,-6 1-8,0-1 0,0-5-57,0-1 1,0-5-20,0 6 77,0-8 1,0-4 15,0-12 0,2-3 1,4-2-1,3 4 15,1 2 0,6-1 0,-5-4 0,5 3 17,1 2 1,1 1 0,-1-4 0,1 4 8,-1 3 0,1 1 0,-1 4 0,1-2 65,-1-2 0,-5-1 0,-1 7-22,3 0 0,1 9 24,3 3 0,-6 3 0,-3 3-132,-1-1 0,-2 1 0,-6-1-203,0 1 0,0-7 0,2-1-312,4-2 560,-4 5 0,5-12 0,-7 8 0</inkml:trace>
  <inkml:trace contextRef="#ctx0" brushRef="#br0">1188 261 6177,'9'-19'907,"-3"11"-777,-12 2 0,-3 4 0,-7 4-113,5 4 0,-3-2 0,8 7-45,2 3 0,2 1 1,2 3-2,0-1 0,6-5 0,2-2 0,2-1 21,3 1 0,3-6 0,1 2 0,1-2-43,-1 1 1,1-3-1,1 4 1,2-4 2,3-2 1,-1-2 0,-6-4 116,1-5 0,-7 1 0,-1-2-45,-2-1 1,-2-3 0,-6-1 18,0-1 0,-2 7 0,-4-1-88,-6-1 1,-3 3 0,-3 0 0,1 2-116,-1 4 0,1 3 0,-1 1-5,1 0 0,0 0 1,1 1 164,4 5 0,-3 4 0,5 6 0</inkml:trace>
  <inkml:trace contextRef="#ctx0" brushRef="#br0">1677 174 7467,'11'0'-79,"1"0"1,-6 0 104,5 0 1,-7 7-1,2 5-101,-4 4 1,-2-5-1,2-2 1,2 2 37,2-2 0,0-3 0,-6 6-36,0 1 55,0-6 1,0 4-61,0-5 47,0-4 0,5-2 27,1-12 0,8-2 0,-5 1 0,3 3 6,0 2 1,-1-3 0,7 2 12,-1 0 1,1 3-1,-1-3 1,1 1 121,-1 4 0,-5 2 1,-1 2 46,3 0 0,2 8-165,1 3 1,0 5 29,1 0 1,-3 3 0,-3-2-442,-6 1 0,-4-6-449,-2-1 841,0-7 0,8 12 0,1-7 0</inkml:trace>
  <inkml:trace contextRef="#ctx0" brushRef="#br0">2323 69 7569,'10'0'79,"-1"0"1,-5 2 0,4 4 1,2 5 1,-7 5 0,5 1 0,-2 1-92,0-1 1,0 1 0,-4 1-1,2 2-292,1 3 1,1-1 0,-6-6-64,0 1 0,0-1 111,0 1 1,-2-10 253,-4-2 0,-3-3 0,-9-3 0</inkml:trace>
  <inkml:trace contextRef="#ctx0" brushRef="#br0">2340 191 7230,'8'-10'0,"4"5"-314,3 3 326,3 2 0,1 0 0,2 0 0,3 0-30,-3 0 1,-2 0-1,-1 0 1,-1 0-20,1 0 1,-1-3 0,1 0 0,-1-3 22,1 2 1,-1 2-1,1 0 1,-1-2 2,1-1 1,-1-9 0,1 4 36,-1 1 1,0-7 28,1 4 0,-3-3 80,-3-3 1,2 1-68,-9-1-73,1 9 0,-6 3 17,0 12 1,0 3 0,0 9 0,0-1-14,0 1 1,0-1-1,0 1 1,0-1-3,0 1 1,0 5 0,0-1 0,0 1-42,0-4 0,0-3 0,0 3 26,0-2 1,0-5-1,0 0-117,0 1 0,8-5 67,4-2 1,3-4 0,3-2 65,-1 0 0,1 0 1,-3-2-1,-1-4 10,-3-6 1,1 3 0,5-3 0,1 0-3,-1 3 0,7-5 0,-1 6 0,-2 1 190,-1-1 1,-3 2-1,1 6 58,-1 0 1,1 0-1,-3 2-108,-3 4 0,-3 2 0,-3 11 1,4-2-90,0 1 1,3-1 0,-7 1-1,-2 1-78,-2 4 1,-2-3 0,-2 5 0,-4-2-316,-5 1 1,-7 3 335,-5-10 0,-4 5 0,-8-14 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36"/>
    </inkml:context>
    <inkml:brush xml:id="br0">
      <inkml:brushProperty name="width" value="0.08571" units="cm"/>
      <inkml:brushProperty name="height" value="0.08571" units="cm"/>
    </inkml:brush>
  </inkml:definitions>
  <inkml:trace contextRef="#ctx0" brushRef="#br0">36 70 6541,'0'-10'571,"-2"2"-490,-4 8 0,4 2-65,-4 4 1,-2 4-31,2 7 0,1 1 8,5-1 1,0-5 0,2-2-49,3-3 0,5-1 39,8-6 0,-1 0 1,0 0-1,1 0 38,-1 0 1,7 0 0,-1 0 0,-2 0 48,-1 0 1,-3 0 0,1 0 0,-1 0-17,2 0 0,-9 0 1,2 0-1,1 0-63,3 0 1,-4 6 0,-3 2 0,1 0-87,0-1 0,-4 6 1,3-6 50,0 2 0,-4 3-11,-5 6 1,-2-3 0,-4-3 0,-6-4-26,-3-1 0,-3-3 1,1 7-1,-1-4-136,1-4 0,-6 6 0,-2-4 214,-3-1 0,7-2 0,-4-2 0</inkml:trace>
  <inkml:trace contextRef="#ctx0" brushRef="#br0">88 35 6968,'17'-6'0,"1"-2"0,-1 1-247,1-1 0,-1 2 217,1 6 1,5 0-1,0 0 1,-1 0-211,-3 0 240,-2 0 0,9 0 0,1 0 0</inkml:trace>
  <inkml:trace contextRef="#ctx0" brushRef="#br0">594 175 7569,'19'0'-94,"-3"0"0,2 0 1,0 0-1,-1 0-285,0 0 379,1 0 0,0 0 0,-1 0 0</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37"/>
    </inkml:context>
    <inkml:brush xml:id="br0">
      <inkml:brushProperty name="width" value="0.08571" units="cm"/>
      <inkml:brushProperty name="height" value="0.08571" units="cm"/>
    </inkml:brush>
  </inkml:definitions>
  <inkml:trace contextRef="#ctx0" brushRef="#br0">1 402 7569,'15'-2'-283,"-3"-4"1,2 1 0,-9-5 306,-1-4 0,4 4 0,-2-1 0,0-2-2,1 4 0,-3-6 1,6 3-1,0-3 14,-1-3 0,-3 1 0,4-1 0,0 1-38,-1-1 1,1 1 0,4-2 0,-5-3 10,-1-1 0,6 0 1,-5 5-1,3 3 0,0 3 0,-6-2 0,3 7 0,1-1 50,0 0 0,-5 2 24,7 6 1,0 0 0,3 2 3,-3 4 1,1 4 0,-5 7-1,0 3-52,0 3 1,5-2 0,-3 6-1,2-1-68,-1-5 0,-7 4 0,4-1 0,0-1-143,3 2 1,-3-6 0,0 4 0,-2-4-278,0 0 0,5-8 453,-5 1 0,0 0 0,-6 5 0</inkml:trace>
  <inkml:trace contextRef="#ctx0" brushRef="#br0">228 262 6576,'2'-9'60,"4"3"1,3 4 0,9 0-64,-1-4 0,7 4 0,-1-5 0,0 6-33,2 1 1,-5 0-1,5 0 36,0 0 0,-5-7 0,5-3 0</inkml:trace>
  <inkml:trace contextRef="#ctx0" brushRef="#br0">734 157 7386,'18'18'0,"-1"-1"0,1 1 0,-3-1 0,-1-1 292,-3-5-184,-7 5 1,12-6-68,-4 7 0,3-2 0,1-2-31,-5 0 1,5-9 48,-5 2 1,5-4-8,1-2 0,-1-8 0,-3-3 0,-3 0-26,-2 0 1,4-1-1,-5-3 1,1 1-77,0 2 1,0 1 0,-4-7-194,1 1 1,3-1 0,-4 1-112,2-1 1,0 7 0,-4 1-4,3 2 1,-1 3 356,8 5 0,0 0 0,5 0 0,0 0 0,1 0 0,-1 0 0,1 0 0,-1 0 0,1 2 0,-1 3 0,7-3 0,-1 4 0,0-4-20,2-2 1,-6 0-1,5 0 1,-5 0 56,-1 0 0,-2-2 234,3-4 1,-4 2 64,-3-7 1,-6-1-237,-12-5 0,2 7 0,-8 4 0,1 2-47,1-2 1,-5 4 0,2-3-1,-2 3 16,-2 2 1,0 0 0,-1 0 0,1 0-103,-1 0 1,1 6-1,1 1 1,3 3-60,1 4 0,2-5 0,-1 3 0,5 2 88,4 1 0,2 2 0,0 1-94,0-1 1,2-5-1,4-1 45,5 2 1,4-4 0,3-3-1,0-4 24,-1-2 0,1 0 1,1 0-1,1 0 14,5 0 1,-2-2 0,-7-2 15,3-2 0,-8-5 1,-2 3-1,0-2 34,-5-4 1,4 5-1,-3-3 12,-1-1 0,-2-3-23,-2-1 1,0 5 0,-2 2 163,-4 2-151,5 3 0,-7 7 0,8 3 20,0 7 1,0 4 0,0 1-1,0 0-7,0 1 1,6 5-1,-1 2 1,-1 3-28,-2 3 1,-2-4-1,2 2 1,2 0-21,2-2 1,0 4 0,-6-5 0,0-1-20,0 0 0,0 5 0,0-2 1,0 1-14,0 0 1,0-7 0,0 1 0,-2-2-5,-4 2 0,2-5 1,-6 1-1,1-6 57,-1 1 0,4-7 0,-6 2 44,-1-1 1,3-7 0,-1 5-39,-4-3 1,6-9-1,0-3 1,-1 0 177,-1-4 0,8-5-179,-3-6 1,5 0 0,1-5 0,0 3-31,0 1 0,1 4 1,5-9-1,6 2-126,3 1 0,5-6 0,3 3 0,6-3-74,4-1 0,4-1 0,2 0 0,4 0 201,0 0 0,13-8 0,6-2 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38"/>
    </inkml:context>
    <inkml:brush xml:id="br0">
      <inkml:brushProperty name="width" value="0.08571" units="cm"/>
      <inkml:brushProperty name="height" value="0.08571" units="cm"/>
    </inkml:brush>
  </inkml:definitions>
  <inkml:trace contextRef="#ctx0" brushRef="#br0">0 263 7569,'18'0'-69,"-3"-2"1,-1-2-154,-3-2 0,1 0 1,5 6 276,1 0 0,-1 0 0,1 2-100,-1 4 1,-5-2-1,-2 7 1,-3 3-1,-3 2 1,4-5 0,-2 1 51,-2 1 1,-2 3 0,-2 1-11,0 1 0,0-6-12,0-1 1,0-5 9,0 6 9,0-8 1,0-4 0,0-12-3,0-4 0,0 5 0,0-1 1,0-1 2,0-3 0,2 0 1,3 3-1,5 1-5,0-1 1,5-3 0,-3 1 0,3 1 27,3 2 1,-1 7 0,1-5 0,-1 2 34,1 4 1,-1 2 0,1 2-24,-1 0 0,-1 2 0,-3 2 1,-3 4-8,-2 2 1,5 1-1,-3 7-30,0-1 0,-1 1 0,-5-1-15,2 1 0,0-1 1,-4 0-21,4 1 1,-4-6-59,4-1 8,-5-7 31,-1 4 1,8-10 33,4-4 1,1-4-1,1-7 1,-2 1 26,1 5 1,3-5 0,1 7 55,1-1 0,-1-4 1,1 8-1,-1 3 8,1 1 1,-7 2-1,1 0-29,1 0 1,3 0 0,-1 2 0,-1 1-71,-2 3 1,-6 8 0,3-3-61,-1 5 0,0 0 0,-4-3 0,1-1-349,-1 1 1,0-3 230,2 2 0,-2-7 203,8 7 0,-1-8 0,7 4 0</inkml:trace>
  <inkml:trace contextRef="#ctx0" brushRef="#br0">1188 245 7175,'9'-8'0,"-5"-1"0,-8-1 0,-7 4 34,-5 4 14,-1 10 1,5 0-1,2 5 29,3-1 1,-5 0-1,6 5-65,2 1 1,2-1 0,2 1-51,0-1 0,2-1 0,4-3 2,6-1 0,5-6 1,5 3-1,1-1-15,-2-4 1,4-2-1,1-2 1,-1 0 20,0 0 0,-2-6 0,-5-2 0,-1 1 75,1-1 0,-1-6 0,-1 3-11,-5-5 1,3-1 0,-8-1 0,-2 1-82,-2-1 0,-4 3 1,-4 1-1,-6 2-54,-3-1 1,-3 3-1,1 0 1,-1 3-59,1 3 1,-3 0-1,-1 0-33,-2-2 1,-1 0 191,7 6 0,7 0 0,3 0 0</inkml:trace>
  <inkml:trace contextRef="#ctx0" brushRef="#br0">1642 210 7569,'17'0'-13,"1"0"16,-1 0 0,-1 2 1,-3 2-1,-3 4-4,-2 2 0,-1-1 0,-3 5-48,2-3 0,6 1 1,-6 6 40,-4-1 0,7-5 0,-1-1-19,2 3 1,-5-6 100,7-2 0,0-5-30,5-1 1,-5 0-1,-2-1 1,-2-3-23,3-2 0,-7-8 1,4 5-1,-3-3-33,1 0 0,2 1 0,-4-7-69,2 1 1,0-1 0,-6 1-196,0-1 1,0 7 0,0-1-107,0-2 1,5 5 380,1-3 0,8 0 0,-4-5 0</inkml:trace>
  <inkml:trace contextRef="#ctx0" brushRef="#br0">2131 158 7256,'6'12'0,"1"-3"0,1 1 0,0 0 0,-4 3 0,-3 3 0,-1 1 271,0 1 1,6-7-429,0 1 0,0 0-207,-6 5 1,2-1 363,4-5 0,-4 5 0,6-7 0</inkml:trace>
  <inkml:trace contextRef="#ctx0" brushRef="#br0">2165 36 7437,'0'-18'-1040,"0"8"1040,0 3 0,8 7 0,2 0 0</inkml:trace>
  <inkml:trace contextRef="#ctx0" brushRef="#br0">2445 158 7019,'11'6'0,"-1"1"92,-2 3 1,-2-4-1,-6 6 1,2-1 212,4-1 1,-4 6-258,4-5 0,-3 3 1,1-1-148,2-1-220,-1 0-3,-5 5 207,0-7 0,6-4 25,1-12 1,4-4-1,-3-7 28,2-1 0,-1 1 0,5-1 0,-2 3 18,1 3 0,-3-2 0,2 7 56,1-3 1,3 0 136,1-1 0,1 3-91,-1 8 0,-1 2 0,-3 2 6,-1 2 0,-7 5 0,5-3-33,-2 2 1,4-5-1,-5 5 1,3-2-40,4-4 0,-5 0 1,3 0-1,2 1 7,1-1 0,3-2 1,-1-2 5,1 0 0,-1-2 1,1-2-1,-1-3 1,-1-3 0,1 4 0,-3-4 15,-3 3 0,-8-7-6,4 2 0,-5 3 0,-4-1-19,-5 2 0,-2 2 0,-8 6 17,-2 0 1,3 0 0,-1 2 0,-1 2 14,1 2 1,1 8 0,3-3 0,7 3-18,-2-2 1,6 3 0,-4-3-1,4 3-10,2 3 0,0-1 0,0 1 1,2-1 2,4 1 1,-3-7 0,8 1 0,-2 1-2,1 3 0,-1 1 0,4 1-22,0-1 1,-3 1 0,1-1-20,-6 1 1,4-7 80,-3 1 0,-2-2 1,-10 1-24,-7-5 1,-7-4-1,-4-2 1,3 0-35,2 0 1,-1 0-1,-1 0 1,-3 0-208,3 0 1,2 0-1,1 0 1,1 0 220,-1 0 0,1-8 0,0-1 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39"/>
    </inkml:context>
    <inkml:brush xml:id="br0">
      <inkml:brushProperty name="width" value="0.08571" units="cm"/>
      <inkml:brushProperty name="height" value="0.08571" units="cm"/>
    </inkml:brush>
  </inkml:definitions>
  <inkml:trace contextRef="#ctx0" brushRef="#br0">1 53 7263,'0'-10'-122,"0"-5"0,0 11 622,0-8-118,0 8-531,0-4 1,2 8 142,4 0 0,-5 8 0,5 4 1,-4 3 23,-2 3 0,6 1 0,0 3 0,-2 1-21,-2-2 1,-2 4 0,0-1 0,0-3-19,0-1 1,0 3 0,0 0-35,0-2 0,0-1 0,0-3-45,0 1 0,0-7 37,0 1 0,0-6-148,0 6 191,7-9 0,-5 3 0,4-12 7,-4-5 1,0 1 0,2-2-1,4-1 7,1-3 1,-3 1-1,4 1 1,0 3 4,-1-3 1,-3 4 106,6-1 1,-1 7 14,7-2 1,-1 4 0,1 2-75,-1 0 0,1 0 0,-1 2-12,1 4 0,-1 2 1,1 5-1,-3-1-6,-3 1 0,1-3 0,-5 2 0,0 1-45,0 3 0,-2-5 0,-6 1 20,0 2 0,0 1 0,0 3-15,0-1 0,-8-5 0,-4-3-5,-3-1 0,-5 4 0,-1-6 0,-2-2-19,1-3 0,3 1 0,1 2 0,1 2-64,-1-2 0,1-2 0,-1-4 6,1-4 0,5 4 1,3-6-119,1 1 1,-4-3-79,6-7 146,1 7 0,7-4 143,3 8 0,5-7 0,8 3 0</inkml:trace>
  <inkml:trace contextRef="#ctx0" brushRef="#br0">560 70 7569,'9'-7'-221,"6"5"1,-4-6 0,6 8 0,0 0 365,1 0 1,-6 0-1,-1 0 1,3 2-64,1 4 1,-3-2-1,0 7 1,1 1-9,3-2 0,-5 5 0,1-3 0,0 3-3,-3 3 0,5 5 0,-6 0 0,-1 1-127,1 1 1,-2-6 0,-4 6 0,2-1 58,2-1 1,0 2-1,-6-3 1,-2 3-3,-5 2 1,4-6 0,-9 3 0,-1-5-12,-4-2 0,5 7 1,2-1-1,-4-2 2,-1-1 1,-3-3-1,1 1 1,-1-1-33,0 1 1,1-1-1,2 1 1,1-1-42,2 0 1,1 1 0,-6-3 48,-1-3 1,6 2 0,3-7-36,1 3 0,-1-6 2,4 2 1,3-4-9,-5-2-370,7 0 306,0 0 0,-8 0 0,-2 0 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40"/>
    </inkml:context>
    <inkml:brush xml:id="br0">
      <inkml:brushProperty name="width" value="0.08571" units="cm"/>
      <inkml:brushProperty name="height" value="0.08571" units="cm"/>
    </inkml:brush>
  </inkml:definitions>
  <inkml:trace contextRef="#ctx0" brushRef="#br0">0 682 6476,'10'-17'204,"-2"5"72,-8 0-23,0 8-257,0-3-40,0 7 1,0 2 60,0 3 0,0 5-25,0 8 0,7-1-34,5 0 0,-2-5 0,1-2-16,3-2 1,-4-3 0,1-5-14,3 0 0,-4 0 0,1 0 5,3 0 1,1-2 0,3-3 4,-1-7 0,-5 2 0,-2-1 66,-3-3 1,5 4 90,-6-1-95,0 7 1,-8-4 87,-4 8 1,4 2-62,-4 4 1,4 4-30,2 7 1,8 0-1,4-1 6,3-4 1,3-5 0,-1-5 8,1 4 1,-1-4 0,0 4 0,1-4-6,-1-2 0,1-6 1,1 0-1,1 0-2,-3-1 0,4-1 0,-9-6 0,4 3-7,1-3 1,-1-1 0,-3-3-47,-1 1 1,-2-1 0,1 1 0,-5-1-90,-4 1 1,-2 5 0,0 0 134,0-1 0,-2 5 0,-4 2 0,-4-3 0,-7-1 0</inkml:trace>
  <inkml:trace contextRef="#ctx0" brushRef="#br0">804 560 7449,'17'0'-114,"0"0"1,-5 0 0,0 0-100,1 0 1,3 0 204,1 0 1,1-6 0,-1-2-29,1-2 0,-9 5 0,-1-5 38,0 2 0,-6-5 17,4 1 1,-4-4-2,-2-1 1,-2 7 21,-4 4 1,2 5 0,-8 1-8,-1 0 0,-3 0-28,-1 0 0,-1 7 1,3 5 7,3 3 1,2-3 0,7 0-23,-3 1 0,0 3-1,6 1 1,2 1 0,4-3 8,5-3 0,-1 2 0,2-9 0,1-1 1,3-2 1,3-2 0,3 0 0,1 0-11,-2 0 1,4 0 0,-1 0 0,-3-2-1,-2-4 0,5 3 1,-1-7-1,-2 0-92,-1 0 1,-3-1 0,1-7 87,-1 1 0,-7 5 0,-4 1 72,-4-3 0,-2-2 316,0-1-40,0 7-287,-8 3 1,0 8-1,-4 5-37,7 6 1,3 3-71,2 3 1,2-3 0,1-1 0,5-4-123,2-3 0,2 5 0,5-6 0,1-2 52,-1-2 1,2-2 129,5 0 0,3 0 0,8 0 0</inkml:trace>
  <inkml:trace contextRef="#ctx0" brushRef="#br0">1467 298 6578,'-17'-16'0,"1"3"0,3 3 0,1 2-281,-2 4 1,7 4 230,1 6 50,4-4 0,2 14 0,0-7 0</inkml:trace>
  <inkml:trace contextRef="#ctx0" brushRef="#br0">1956 438 7017,'18'-6'0,"-1"-2"0,1-2 0,-3-3 0,-3-3-137,-6-1 160,-12 7 0,-4-4 0,-7 9 0,-1 1-14,1 2 0,-1 2 1,1 0-1,-1 0 16,1 0 1,-7 2 0,1 2 0,2 3-17,1 3 1,3-4-1,1 5 1,3 3-59,1 2 0,6-5 0,-3 1 1,1 1 12,4 3 1,4 1 0,4 1-15,2-1 1,7-7 0,1-2 0,5-2 0,5-1 0,1 1 0,-4-6 0,2 0 31,-1 0 0,3 0 0,-2-2 0,-1-2 3,-3-1 1,-7-7 0,-1 4 0,1-1 62,-2-5 1,-1 4 0,-5-1 107,2-3 0,0-1-37,-6-3 0,-2 8-69,-4 5 1,2 3-23,-7 2 1,5 2 0,-4 3-12,2 7 1,-3 4 0,5 1 0,2 0-10,2 1 0,2 5 1,0 0-1,0 1-4,0 1 0,0-6 1,0 5-1,0-5 33,0-1 0,2 5 1,2 0 0,2-2 1,0-1-1,-6-3-7,0 1 0,0-1-4,0 1 0,-8-9 1,-4-3-1,-3-4 6,-3-2 0,-5 0 0,-2 0 1,-3 0-47,-3 0 0,-2 0 1,0-2-1,2-2 19,2-1 0,2-3 1,-2 4-1,6-4-165,3-2 0,9 7 0,1-5-184,2 0 1,2-2 0,8-7 342,4-1 0,4 1 0,15-1 0,2 1 0</inkml:trace>
  <inkml:trace contextRef="#ctx0" brushRef="#br0">2253 228 7461,'2'-16'-202,"4"5"1,-4-5 42,4 5 1,-3 3 184,3 2 0,-4 6 1,6 4 4,0 2 1,-6 7 0,4-1 0,-3 3-14,3 3 1,-4-1 0,4 1 0,-4-1-4,-2 1 1,6-1-1,0 1 1,-3-1-15,-1 1 1,-2-1 0,0 1 0,0-1-16,0 1 1,0-1-1,0 0-65,0 1 1,0-6-4,0-1 69,0-7 1,0 2 0,2-10-16,4-2 0,-2-7 0,8 1-14,1-4 0,1-1 0,-1 1 0,-1 3 16,2 1 1,1 1-1,3-7 1,-1 3 9,1 3 1,-1-2 0,0 9 0,1 1 25,-1 2 0,1 2 0,-1 0 1,1 0 50,-1 0 1,-5 0 0,0 2 0,-1 4-18,-1 5 1,0 3 0,-7-1 0,3-1-23,-2 2 1,0-1-1,0 1 1,2-3-103,-2 3 0,-2 1-240,-2 3 1,0-6 319,0-1 0,0-7 0,0 4 0</inkml:trace>
  <inkml:trace contextRef="#ctx0" brushRef="#br0">3021 228 6310,'18'-10'148,"-8"4"1,-3 12-49,1 6 1,-6-2-1,4 1 1,-4 3-39,-2 1 0,0 3 0,0-1 0,0 1-91,0-1 1,2 1 0,2-1 0,2 1-76,-3-1 1,-1-5 0,-2-1-240,0 3 1,0 1 342,0 3 0,-7-1 0,-3 1 0</inkml:trace>
  <inkml:trace contextRef="#ctx0" brushRef="#br0">2847 385 7569,'-10'0'-924,"4"2"900,12 4 0,-2-4 1,8 4 54,1-4 0,3-2 1,3 0-1,3 0-14,1 0 1,2 0 0,-4 0 0,3 0-25,-3 0 0,4 0 0,0 0 0,3 0 8,3 0 0,-4 0 1,2 0-1,0 0-15,-2 0 1,6 0-1,-4 0 1,2 0-20,-2 0 0,3-6 0,-9 0 0,-2 2 28,-1 2 1,-3-4 0,0 0 0,-1 1 121,-4-3 95,3 6-156,-13-14 1,4 15-17,-12-5 1,-4 4 0,-7 2 0,-1 0-20,1 0 1,0 6 0,1 1 0,2 1-29,3 0 1,1 5-1,-3-3 1,3 2-44,2-1 1,2 1 0,6 6 0,0-1-13,0 0 0,2-5 1,4 0-1,6-1-120,3-1 1,10 4 0,5-9 0,2 1 181,3 2 0,2-6 0,2 4 0,2-4 0,7-2 0,-3 0 0</inkml:trace>
  <inkml:trace contextRef="#ctx0" brushRef="#br0">3999 507 7389,'35'-7'0,"-2"-5"0,-2-2-298,-1 3 1,-11-5-1,0 7 1,-7-3 0,-4 0 341,-4-1 1,-2 3-1,-2-2 1,-2 1 0,-4 1-1,-6 2 1,-3 2-1,-3 1 1,1 1 0,-1 2-1,1 2 1,-1 0-1,1 0 1,-1 0 0,1 2-1,-1 4 147,1 5-208,7-3 1,1 7 0,5-3-19,-2 4 1,0 1 0,6 1 26,0-1 0,6-5 0,2-3 0,1-1 7,5-4 1,1 4-1,3-2 1,-1-3-6,1-1 1,1-2 0,3 0-1,1 0-22,-2 0 0,-1-2 0,-3-1 0,1-5 0,-1-2 0,1-2 1,-1-5 10,0 0 1,-5-1-1,-2 1 1,0-1-7,-1 1 0,-5-7 0,4 1 0,-2 0 10,-1-2 0,1 3 1,-6-5-1,0 0 51,0 0 0,0 3 0,0-3 0,0 2 13,0 4 1,0 1-1,0 3-6,0-1 137,0 9-59,-7 1 0,-1 16 0,-4 5 0,4 7-73,1 3 1,5 2 0,-4-2 0,4 5 19,2-1 1,0 6-1,0-4 1,0 2-57,0-2 1,0 2-1,2-6 1,2 2-125,2 5 1,9-5 109,3 2 0,7-8 0,10 4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07.687"/>
    </inkml:context>
    <inkml:brush xml:id="br0">
      <inkml:brushProperty name="width" value="0.08571" units="cm"/>
      <inkml:brushProperty name="height" value="0.08571" units="cm"/>
      <inkml:brushProperty name="color" value="#008C3A"/>
    </inkml:brush>
  </inkml:definitions>
  <inkml:trace contextRef="#ctx0" brushRef="#br0">158 0 6615,'-17'10'174,"-1"5"-109,1-3 0,5-2 0,0 1 8,-1 3 0,3-4 0,0 1-45,3 3 0,-5-4 0,6 1 1,0 1-25,-1-2 1,5 5-1,-4-3 10,4 3 0,2 3 1,0-1-19,0 1 1,0-7 0,0 1-5,0 1 0,6-3 0,1 0 16,3-2 0,-6-1 0,4-3-23,0 2 20,-7 0 0,15-6 0,-4 2 10,3 4 1,-3-4 0,-1 3 15,3-3 0,2-2 0,1 0-4,0 0 1,-5 0 0,-2-2 38,-2-3 0,3 1-49,-5-8 1,0 6 0,-6-5 11,0-3 0,0 4-35,0-1 0,-6 5 0,-2-4-74,-1 2 1,3 3 0,-6 5-35,-1 0 1,-3 0 0,-1 0 68,-1 0 0,6 5 0,1 1 0,-1 0-186,2 2 1,1-4 0,5 7 230,-2 3 0,0-6 0,6-1 0</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41"/>
    </inkml:context>
    <inkml:brush xml:id="br0">
      <inkml:brushProperty name="width" value="0.08571" units="cm"/>
      <inkml:brushProperty name="height" value="0.08571" units="cm"/>
    </inkml:brush>
  </inkml:definitions>
  <inkml:trace contextRef="#ctx0" brushRef="#br0">1 0 7660,'9'0'-571,"-1"2"0,-6 2 511,4 2 0,-4 2-69,4-2 0,-4 3 129,-2 9 0,0-9 0,-8-1 0,-2-8 0</inkml:trace>
  <inkml:trace contextRef="#ctx0" brushRef="#br0">176 18 7452,'18'0'-519,"-9"2"488,-3 4 0,-5-3 1,-1 9-142,0 3 1,0-7 171,0 4 0,0 1 0,0 3 0</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42"/>
    </inkml:context>
    <inkml:brush xml:id="br0">
      <inkml:brushProperty name="width" value="0.08571" units="cm"/>
      <inkml:brushProperty name="height" value="0.08571" units="cm"/>
    </inkml:brush>
  </inkml:definitions>
  <inkml:trace contextRef="#ctx0" brushRef="#br0">454 140 7569,'0'-17'-285,"0"-1"0,-6 7 0,-1 1 0,-3 0 241,-4 1 1,-3 3-1,-4-4 94,-3 2 0,1 2 0,4 6 0,-3-1 25,-1-5 0,-2 4 1,3-4-1,-1 4 3,2 2 0,-4 0 0,1 0 0,3 2-21,2 4 0,1-2 0,1 7 0,1 3-46,4 1 0,-1 3 0,7-1 0,2 1-54,2-1 1,2 1 0,0-1 0,2-1 30,4-5 1,-2 5 0,7-4 0,3 1-77,2-1 0,7-3 0,2-5 1,0 2 62,1-2 1,-1-2 0,-4-2 0,2 0 17,-1 0 1,-3-2-1,-1-2 1,-1-4-29,1-1 1,-3 3-1,-1-6 1,-5-1-5,-1-3 1,4 4 0,-6 1 0,-1-1 93,3 2 1,-6-5 146,4 3 178,-4-3-319,-2 5 1,0 10-1,0 12-142,0 3 1,0 3 0,0-1 29,0 1 1,6-1 0,1-1 0,3-3-49,4-1 1,-5-6 0,3 3-1,0 1-217,-3 0 1,7-4 315,-4 5 0,3-7 0,3 4 0</inkml:trace>
  <inkml:trace contextRef="#ctx0" brushRef="#br0">646 105 7288,'12'8'0,"0"2"-339,1-1 1,-3 7 355,2-4 1,-1 3-1,7 3 1,-1-3 0,1-3 1,-3 3-1,-1-3 1,-3 2 26,3-3 0,1 3 2,3-8 1,-1 5 0,1-5 4,-1-2 1,1-2-1,-1-2-32,1 0 0,-3-2 1,-1-4-1,-3-4-60,3 1 0,-4-7 1,1 5-168,3-5 1,0-1-1,-1-1-16,-1 1 0,-6 1 223,5 4 0,1-3 0,5 5 0</inkml:trace>
  <inkml:trace contextRef="#ctx0" brushRef="#br0">1327 210 7569,'10'-12'-1251,"-4"1"1079,4 7 0,-8-6 347,3 4 231,-3-3-276,-2-9 0,-2 7-106,-3-1 0,-5 8-31,-8-2 0,7 4 0,1 4 0,0 2 21,1 2 0,5 8 0,-2-3-54,4 5 0,2-5 0,0 1 1,0 2 16,0 1 0,2 3 1,2-1 21,2 0 0,7-5 0,-1 0-4,3 1 1,3-3 0,-1 0-11,1-2 1,-1-3 0,1-5 3,-1 0 1,1 0 0,-1 0-1,1 0 0,-1-5 1,-1-3-1,-3 0-20,-1 0 0,-3-5 0,5 3 0,-2-2-5,1 1 1,-3-1 0,2-5 31,1-1 1,3 1 0,1 1-5,1 4 1,-1-1-1,1 7 175,-1 2 0,-5 2 0,-1 2-94,2 0 1,-2 0 0,-3 2-32,1 4 0,3-2 0,-4 8-105,1 1 0,-5 3 1,4-1-1,-2-1-70,0-3 0,1-1 1,-3 4-1,4-5 34,2-1 1,-4 6-1,5-5 99,3 1 0,0 4 0,5-8 0,6 7 0,2-3 0</inkml:trace>
  <inkml:trace contextRef="#ctx0" brushRef="#br0">2339 210 6589,'0'-17'0,"0"-1"0,-1 1-105,-4-1 0,1 3 121,-8 3 0,0 4 0,-5 8 32,0 0 1,-1 0 0,1 0 0,-2 0 16,3 0 1,-2 0 0,0 0 0,1 2-29,0 4 0,1-2 0,3 8 1,1 1-29,-1 3 0,3-5 0,0 1 1,2 2-109,4 1 1,3 3 30,1-1 1,1-1 0,5-3 34,5-1 1,5-8-1,2 1 1,1-3 8,5-2 0,-5 0 0,4 0 0,-3 0-8,-4 0 1,8-7 0,0-3-18,-3 0 0,-3-5 1,-5 3 22,-1-3 1,-6-3-1,3 1 46,-1-1 1,-2 7-1,-6-1 118,0-2 441,0 7-555,0-1 0,0 10 0,-2 2 0,-2 3-185,-2 3 1,-1 2 4,7 5 0,7 1 0,1-3 93,2-3 0,1 1 0,7-7 0,-1-2 63,1-2 0,1 4 0,2 0 0,3-2 0,-3-3 0,5-1 0,2 0 0,7 0 0</inkml:trace>
  <inkml:trace contextRef="#ctx0" brushRef="#br0">2690 245 7569,'27'-8'-77,"0"4"1,-6-7-1,3-1 8,-3 2 1,4-5-1,-1 3 1,-3-3 0,-2-3-1,-4 1 1,-3-1 0,-6 1-1,-5-1 1,-2 1-1,-5 1 1,-6 5 0,-3 3-1,-3 2 1,1 0 0,0 2 554,-1 3-447,0 1 1,1 0-1,0 0-33,-1 0 1,1 5 0,2 3 0,1 0-17,2 0 1,8 5-1,-3-1-7,-2 3 1,8 3 0,-5-1-79,4 1 1,10-1 0,4-1 0,3-5 69,3-5 0,-1 2 1,0-2-1,2-2 22,5-2 0,-4-2 1,3 0-1,-2 0-1,3 0 1,-6-2 0,6-2 4,-4-2 0,-3-8 1,-1 3 62,-5-5 1,3-1 23,-8-1 0,0 1 124,-6-1-150,0 9 1,0 3-44,0 12 1,0 3 0,0 9 0,0-1 0,0 1 0,0-1 0,0 3 0,0 1-6,0 2 0,5 3 1,1-3-1,-3 4-5,0 0 1,-3 4-1,0-6 1,0 1-7,0-1 1,0 6 0,0-4 0,0 0-54,0-3 0,-3 1 0,0-2 0,-3-2 30,2-1 1,-5-9 0,-3 1 12,-3 2 1,-3-7 0,1-1 0,-2-4-7,3-2 1,-2 0 0,0 0 0,1 0-5,0 0 0,0-8 1,4-3-1,2-3-27,-2 3 0,5-5 1,1 4-1,6-3 5,1-3 0,1-1 0,6-2 0,4-3-43,4 3 0,4 0 0,4-1 0,2-1 25,2 2 1,-5 7 0,8 2 0,0-1 63,-3-3 1,4 5-1,-7 1 1,1 0 26,1 1 1,4 5 0,-8-4-11,0 0 1,-2 4-1,-4-5 1,3-1-1,-2 2 6,-1 0 0,1-5 1,-3 1 7,-3-3 1,1-3 0,4 1 0,1-1-24,-5 1 1,3 1 0,-3 3 0,3 1-8,3-2 1,-10 5 0,1-1-1,-4 0 30,1 1 0,0 3 1,-7-4-13,-5 2 0,-4 3 0,-7 5-28,-1 0 1,0 0 0,1 0 0,0 0 22,-2 0 1,3 1 0,-2 3 0,3 4 11,3 2 0,-4 0 0,7 3 0,-1-1-6,4 1 0,5 3 1,1 1-1,0 1 25,0-1 0,0 1 0,0-1 0,0 1-1,0-1 1,1 1-1,3-1 1,4-1-6,2-5 1,0 5 0,7-5 0,-3 5 4,-3 1 0,7-5 0,5-2 0,0-3-6,2-3 1,-5-2-1,5 0 1,-2 2-6,1 2 1,4 0 0,-4-6 0,-3 0-31,-1 0 0,-9 0 1,1 0-65,2 0 1,-7-2-1,0-2-171,1-2 1,-8 0-579,0 6 0,-8 0 803,-8 0 0,-9-7 0,-4-3 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43"/>
    </inkml:context>
    <inkml:brush xml:id="br0">
      <inkml:brushProperty name="width" value="0.08571" units="cm"/>
      <inkml:brushProperty name="height" value="0.08571" units="cm"/>
    </inkml:brush>
  </inkml:definitions>
  <inkml:trace contextRef="#ctx0" brushRef="#br0">0 70 6995,'18'0'0,"-1"0"0,1 0 0,-1 2 156,1 4 0,-7-2 1,-1 7-61,-2 3 0,3-4 0,-5 1-60,-2 3 0,-2 2-139,-2 1 1,0 0-16,0 1 0,0-6-96,0-1 223,0-7 0,0 2-25,0-12 0,0-4 0,0-7 1,2-1 0,4 1-1,5 0-20,5-1 1,1 6 0,1 1 0,-1-1 31,1 2 0,-1-3 0,1 5 0,-1 0-3,1 1 0,-1 1 1,1 6-1,-1 0 34,0 0 0,1 0 1,-3 2-1,-1 2 3,-2 1 0,-3 9 1,5-2-89,-2 3 0,-9-3 0,5-1-218,0 3 1,-4 2 122,8 1 1,-3-5 0,5-3-1,-3-1 153,3-4 0,2-2 0,1-2 0</inkml:trace>
  <inkml:trace contextRef="#ctx0" brushRef="#br0">996 105 7062,'0'-17'0,"0"-1"0,-2 1 0,-4 1 0,-6 5 0,-3 5 0,-1 2-52,5-2 0,-5 4 90,4-4 0,-3 4 1,-3 2-1,1 2-22,0 4 1,-1-2-1,1 6 1,1-1-25,4 1 0,-1 2 1,5 5-1,0 1-59,1-1 1,1 1 0,6-1-4,0 1 1,2-3 0,2-1 0,3-5 33,3-1 1,2-2-1,7-6 1,2 0 26,3 0 1,1 0 0,-4 0 0,3 0 15,-3 0 0,4 0 0,-2 0 0,-1-2-5,-3-4 1,-1 2 0,-1-7 31,1-3 0,-1-1 0,-1-3 27,-5 1 1,-3 5 0,-8 0 61,0-1-56,0 5 0,1 0-16,6 8 0,-5 2 1,2 4-21,-1 6 1,3 9 0,0 2 0,0 1 0,2 1 1,-5-6-1,7 6 1,-2-1-26,-4-1 1,4 8 0,-1-2 0,1 2-5,-1-2 0,2 4 1,-5-6-1,1 3 2,-1-1 1,0 0 0,0 6 0,2-2-63,-2-4 0,-2 4 1,-2-6-1,-2 2 50,-4 0 1,2-8-1,-8 3 1,1-5 25,1-1 1,-5-3 0,3-1 0,-4-5 33,-1-1 0,-1-2 0,1-6 1,-1 0 73,1 0 0,0-8 1,-3-1-1,1-3-21,1 0 0,-3 1 0,10-7 0,1 2-1,-2-3 1,8-4 0,-2-2 0,4-2-176,2-4 0,6-2 0,4-2 0,3 0-39,7 0 1,9-2 0,0-2-1,6-2 109,6 3 0,10-7 0,12 0 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44"/>
    </inkml:context>
    <inkml:brush xml:id="br0">
      <inkml:brushProperty name="width" value="0.08571" units="cm"/>
      <inkml:brushProperty name="height" value="0.08571" units="cm"/>
    </inkml:brush>
  </inkml:definitions>
  <inkml:trace contextRef="#ctx0" brushRef="#br0">0 282 7265,'17'-2'-437,"1"-4"0,-1 4 0,1-6 434,-1 1 0,1 4 0,-1-2 1,1 3 47,-1 2 0,-5 0 1,-1 0 19,3 0 0,2 0 1,1 0-15,1 0 0,-7 0 0,-1 2 30,-2 3-114,5 5 51,-11 8 0,6-7-12,-8 1 1,-2-8 0,-4 2-46,-6-4 1,3-2-49,-3 0 69,8 0 1,-3-8 6,7-4 0,0 3 1,1-1-1,5 0 6,6 1 0,3 3 1,3-4-1,-1 0 24,1 1 0,-1 5 1,1-2-1,-1 4 44,1 2 1,-1 0 0,1 0 0,1 0-37,4 0 1,-3 0 0,3 0 0,-2 0 15,3 0 0,-5 2 0,4 2 0,-3 2-1,-3-2 1,-5 3 0,-1 1-55,3 2 0,-4 1 22,1 7 0,-7-7 27,2 1-137,-4 0 74,-2-4 0,-2 1 15,-4-9 1,4-2-28,-3-5 1,3 5 0,2-10 3,0-2 0,7-1 0,5-3 20,4 1 0,1 1 0,2 3 0,3 3 5,1 2 0,0-3 0,-5 5 0,1 2 37,4 2 0,-3 2 0,3 0 1,-3 0 58,-3 0 1,0 0 0,1 2-37,-1 4 0,-5-2 0,-2 7-94,-2 3 1,3 1-1,-5 3-87,-2-1 1,-2-5 0,0-2 0,2-1-65,1 1 0,7-4 0,-4 4 194,2-3 0,1-1 0,7-6 0</inkml:trace>
  <inkml:trace contextRef="#ctx0" brushRef="#br0">1484 177 6576,'8'-6'0,"-8"0"0,-9 3 0,-7 1 0,-1 2 0,1 2 0,2 1 0,6 5 0,-3 2 389,1 3-376,6 3 1,-3 1-85,7 1 0,2-1 0,3-1 0,7-4 62,4-7 1,1-1 0,2 0 0,3 2 0,1-2 0,8-2 1,-4-2-1,2 0 6,1 0 0,-3-6 1,2 0-1,-6 0 59,-3-1 1,-3 3 0,0-8-27,1-2 0,-8-1 0,-5-3 27,-3 1 0,-4 0 0,-3 1 1,-7 2-90,-4 3 0,-1 5 0,0-4 0,-3 2 30,-3 5 1,3 1 0,-5 2 0,2 0-287,0 0 1,-1 0 0,7 2 286,-1 3 0,9 5 0,-7 8 0,6-1 0</inkml:trace>
  <inkml:trace contextRef="#ctx0" brushRef="#br0">1974 142 7569,'17'0'-33,"0"0"1,-5 0-1,-2 2-37,-2 4 0,-3-2 0,-3 5 0,2 1 0,2 0 97,-2 3 0,6-3 0,-1 2 0,3-1 38,1-1 1,-9 5-1,8-5-123,2 0 1,1 4-1,3-9 80,-1-1 0,-5-2 1,-1-2 42,3 0 0,1 0-3,3 0 1,-6-6-1,-3-1 1,1-3-30,0-4 1,-5 5 0,6-3-57,-4-1 0,1-3 0,-4-1-521,1-1-114,1 8 430,-6 3 1,8 7 227,4 0 0,3 7 0,4 3 0</inkml:trace>
  <inkml:trace contextRef="#ctx0" brushRef="#br0">2637 160 7299,'18'0'0,"-3"2"113,-3 3-40,-3-3 1,-5 14-102,2-5 1,0-1 0,-3 2-175,2 1 0,3 3 1,5-1-228,0-3 1,-10-2 428,2-4 0,6-4 0,-2 5 0</inkml:trace>
  <inkml:trace contextRef="#ctx0" brushRef="#br0">2742 72 7117,'0'-17'0,"0"-1"0,0 1-51,0-1 1,0 16-434,0 8 484,8 8 0,-6 3 0,5 1 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45"/>
    </inkml:context>
    <inkml:brush xml:id="br0">
      <inkml:brushProperty name="width" value="0.08571" units="cm"/>
      <inkml:brushProperty name="height" value="0.08571" units="cm"/>
    </inkml:brush>
  </inkml:definitions>
  <inkml:trace contextRef="#ctx0" brushRef="#br0">52 0 6529,'-11'0'359,"-1"0"0,6 2-323,-5 4 1,7-2 0,-2 7-54,4 3 0,2 2 1,0 1-21,0 1 1,0-7-1,2-1 1,2 0 11,2-1 0,5-3 0,-3 4 18,2-2 0,-1-1 1,5-3-1,-2 2 0,1-2-17,3-2 1,1-2 0,1 0 0,-1 0-27,1 0 0,1 0 0,0-2 7,-1-4 0,3 4 0,-11-6 1,1 3 17,1-1 1,-2-2 0,2 2-64,-8-5 213,-1 3 1,-3-2-26,0 4 1,-7 4-98,-5-4 0,2 10 0,1 4 2,1 2 1,2-4 0,6 5-10,0 3 0,2-4-6,4 1 0,2-5 1,5 4-1,-1-3-2,1-3 1,2-2 0,3-2 0,0 0-5,-2 0 1,2 0-1,1 0 1,2 0 11,3 0 0,0-2 0,-6-2-3,-2-1 1,2-7 0,-3 4-1,-1 1 30,-3-1 1,-7-6-1,3 3-29,-6-5 0,-2-1-66,-6-1 0,3 6 0,-7 3 15,-3 1 1,-1 2 0,-3 6-118,2 0 0,-2 0 0,0 0 174,0 0 0,2 8 0,-2 2 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46"/>
    </inkml:context>
    <inkml:brush xml:id="br0">
      <inkml:brushProperty name="width" value="0.08571" units="cm"/>
      <inkml:brushProperty name="height" value="0.08571" units="cm"/>
    </inkml:brush>
  </inkml:definitions>
  <inkml:trace contextRef="#ctx0" brushRef="#br0">1 1 7100,'0'17'-157,"0"1"153,0-1 0,0 1 0,0-2-77,0 3 0,0-2 1,2-2-154,3-3 0,-1 4 103,8-5 131,-8-4 0,12 10 0,-7-9 0</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47"/>
    </inkml:context>
    <inkml:brush xml:id="br0">
      <inkml:brushProperty name="width" value="0.08571" units="cm"/>
      <inkml:brushProperty name="height" value="0.08571" units="cm"/>
    </inkml:brush>
  </inkml:definitions>
  <inkml:trace contextRef="#ctx0" brushRef="#br0">1 0 5893,'0'17'0,"17"0"0</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48"/>
    </inkml:context>
    <inkml:brush xml:id="br0">
      <inkml:brushProperty name="width" value="0.08571" units="cm"/>
      <inkml:brushProperty name="height" value="0.08571" units="cm"/>
    </inkml:brush>
  </inkml:definitions>
  <inkml:trace contextRef="#ctx0" brushRef="#br0">1 365 6741,'0'17'-5,"0"1"26,0-1 1,0-5 0,0 0-43,0 1 0,2-3 0,2 2 9,2 1 1,7-3 18,-1 2 1,-2-9-1,1 3-5,3-4 0,1-4 0,3-2-6,-1-1 0,-1-3 0,-3 4 0,-1-4 2,2-2 0,-1 5 0,1-7 13,-3-2 0,-1-1 28,2-3 0,-3 7 25,-3-1-68,-4 8 0,6-2 28,-8 12 1,0-2 0,0 8-10,0 1 0,6 3 0,2-1 1,1-1-14,5-2 1,1-7-1,3 5 7,-1-2 1,1-2 0,-1-6 0,1 0 15,-1 0 0,1 0 0,-1 0 0,0 0 15,1 0 0,5-6 0,1-2 1,-3-2-14,-2-3 1,-3 3 0,-3-2-1,-1-1-21,2-3 1,-5-1 0,1-1-72,-2 1 1,-2 0-32,-6-1 1,-8 6 0,-4 3 0,-3 1-78,-3 4 0,7 2 0,-1 2 0,-2 0 173,-1 0 0,-3 8 0,1-6 0,-1 6 0</inkml:trace>
  <inkml:trace contextRef="#ctx0" brushRef="#br0">874 348 6549,'18'0'0,"-1"0"0,1 0 0,-1 0 0,0-2 33,1-4 1,-1 4-52,1-4 1,-1 2 0,1 0 70,-1-2 0,1-5-90,-1 5 1,-1-8 62,-5 3-13,-3 3 1,-10 0 0,-2 6 0,-3-2 27,-3-1 0,4-1 0,-6 6 2,-1 0 0,-3 2-13,-1 4 0,-1-3 0,1 7 0,1 0 7,5-1 1,-3-3 0,6 6-12,-1 2 1,3 1-1,-4 3-59,2-1 1,3-5 0,7-1 30,3 3 0,5-1 0,7 1 0,1-4 7,-1-3 1,1-1-1,1-4 1,3 2 2,1 2 0,6 0 0,-4-6 0,2 0-35,4 0 0,-3 0 0,-1 0 1,0 0-6,0 0 0,-4 0 1,5-2-1,-3-2-7,-4-2 1,-1-7-2,-3 1 1,-7-4 0,-3-1 63,1-1 1,-6 1-1,4 0 1,-6 1 21,-6 4 1,2-1 78,-7 7 1,5-6-71,-6 6 1,8 3-18,-1 8 0,3 5 0,2 8 1,0-1-45,0 1 0,2-1 0,1 0-70,3 1 1,8-6 0,-3-3 0,3 1-89,-2 0 1,3-6 0,-3 1 0,3-3-61,3-2 224,7 0 0,-6 0 0,7 0 0</inkml:trace>
  <inkml:trace contextRef="#ctx0" brushRef="#br0">1660 103 6689,'-17'-8'0,"-1"-1"0,1 1-393,-1 8 1,7 8 269,-1 9 123,8 0 0,-4 9 0,8 1 0</inkml:trace>
  <inkml:trace contextRef="#ctx0" brushRef="#br0">2062 295 6784,'9'-8'0,"-4"-3"0,-5-5 0,-5 1-50,-6 3 1,-5 2 0,-1 6 86,-1-1 0,1-1 0,-1 6 0,1 0-20,-1 0 1,0 2-1,2 2 1,-2 3-12,1 3 0,5-4 1,2 6-43,3 1 1,1 3 0,6 1 13,0 1 0,0-7 0,2 1 11,3 1 1,5-5-1,8-2 1,-1-4-44,1-2 1,1 0 0,2 0 0,3 0 51,-3 0 1,-2 0 0,-1 0 5,-1 0 0,1-6 0,-1-2 0,1 1 0,-3-3 25,-3 0 1,-2 4 0,-7-5 122,3-3 1,0 4 108,-6-1-142,0 7-99,0-4 1,0 10 0,0 4 0,-2 4-15,-4-1 1,4 7-1,-3-3 1,3 7-10,2 3 0,5 0 1,1-5-1,0-1-10,2 1 0,-6 5 0,6 0 0,-3 1-1,1 1 1,6-6 0,-6 5-1,-1-5-8,3-2 0,-6 7 1,4-1 12,-5-2 1,-2-1 5,-5-3 1,-4-1 0,-7-5 0,0-5 4,-1-4 1,-5-2 0,-1 0 0,1 0-1,-2 0 0,6-6 0,-5-1 1,5-1-50,1 1 1,1-7 10,-1 2 1,9-4-1,3 0-41,3-3 0,12 2 0,2-1 0,5 1 14,1 0 1,9-1-1,3 3 1,2 1 25,-2 2 1,4 1 0,-4-5 0,2 3 12,-2 1 0,2 2 0,-8-3 0,-1 1 34,-3-2 0,-1 5 1,-1-3-1,1-1 43,-1-3 1,-7-1-1,-2-1 1,-3 1-26,1-1 0,0 1 0,-4-1 0,2 1-20,2-1 0,-1-5 0,-5 0 0,0 1 49,0 3 0,0 1 0,0 1-25,0 0 0,0-1 28,0 1-82,0 7 27,0 2 1,0 10-1,0 4 2,0 6 0,0-3 0,0 3 1,2 2 19,4 1 1,-4 8-1,4 1 1,-4-3-3,-2-2 1,2 5 0,2-1 0,1-2-22,-1-1 0,-2 3 1,-2 0-11,0-1 1,0-3-32,0-2 0,0-5 27,0 0 11,0-8 1,6 1-1,0-10-36,-2-7 1,0 2 0,0-1-1,3-3-11,3-1 0,0 3 0,3 0 1,-1-1 14,2-3 0,1 4 1,3 3-1,-1 1 20,1 4 1,-1 2 0,1 2 74,-1 0 1,0 0 0,-1 2 0,-2 4 7,-3 6 1,-5 1 0,4 1 0,-1-3-15,1 3 1,-4 2 0,4 1-1,-1-1-13,1-5 0,-4 5 0,6-7-17,1 1 1,3 4 0,1-9-148,1-1 1,-1-2 0,0-2 55,1 0 0,-1-7 0,-2-5 20,-2-4 1,0-1-1,-5-1 1,0 1 8,-1 0 0,5-3 0,-4-1 0,0-4 25,-1-3 1,1 5 0,-4-6 0,2 0 18,-2 2 1,0-4 0,-1 7-1,3 3 92,-2 2 1,-2 1-29,-2 1 0,-2 7-68,-5 4 1,6 6 0,-4 6 0,3 6 0,-4 5 0,0 4 1,2 3-6,2-3 0,2 0 1,0 1-1,0 1 12,0-2 1,0-1-1,0-3 1,0 1 13,0-1 0,0 1 0,2-1 6,3 1 0,0-9-54,6-3 1,-5 2-28,6-2 1,-1-2 0,7-8 0,0-2 12,-1 2 0,0-4 0,1 0 1,-1 1-8,1-1 0,-1 0 0,3 4 0,1-3 22,2-3 1,1 6-1,-7-2 1,1 4 34,-1 2 1,0 0 0,1 0 0,-1 0 107,1 0 0,-6 8 0,-3 4 0,-1 3-25,-4 3 0,4-5 0,-3 3 1,-1 3-74,-2 1 0,-2-1 0,0-2 45,0 1 1,-2-1-1,-4 1-299,-5-1 1,-5-7 0,-1-2-9,-1-1 1,1-5 0,-1 4 0,1-4 235,0-2 0,-1-8 0,1-1 0</inkml:trace>
  <inkml:trace contextRef="#ctx0" brushRef="#br0">3267 138 7065,'6'-12'0,"1"3"0,3 1 0,4 4 0,1 2 0,3 2 0,-1 0 0,1 0 0,1 0 0,2 0 0,5 0-71,0 0 1,-2 0-1,3 0 15,-2 0 0,1 0 0,-5 0 0,2 0-265,-1 0 1,-3 0 180,-2 0 140,-8 0 0,0 8 0,-9 1 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49"/>
    </inkml:context>
    <inkml:brush xml:id="br0">
      <inkml:brushProperty name="width" value="0.08571" units="cm"/>
      <inkml:brushProperty name="height" value="0.08571" units="cm"/>
    </inkml:brush>
  </inkml:definitions>
  <inkml:trace contextRef="#ctx0" brushRef="#br0">8 0 7486,'12'8'0,"-2"4"0,-2 3 0,-3 3-48,3-1 1,-6 1 0,6-1-1,-2 1-31,0 0 1,1-1-1,-3 0 1,2 1 10,-2 0 0,0-2 0,0 2 0,1 0-166,-1-1 0,0-6 1,0 2 233,2 0 0,0-6 0,-6 10 0,0-8 0</inkml:trace>
  <inkml:trace contextRef="#ctx0" brushRef="#br0">8 245 6754,'-7'-10'-23,"13"2"0,-10 8 24,15 0 0,1 0 0,5 0 1,3 2-15,3 4 1,-4-3 0,7 3 0,-3-5 4,0-1 0,6 0 0,-5 0 1,-3 0-23,-2 0 1,-1 0 0,1 0 25,5 0 1,-5-1 0,4-4 59,-3-1 0,-9-7 20,1 1 1,-8 3 15,2-3 1,-6 8 19,-6-2-112,-4 4 0,-1 4 1,1 4-1,2 5-14,4 6 1,2-1 0,2 2 0,0 0 2,0-1 0,0-6 1,0 2-1,0 0-10,0 2 1,2 3-16,4 0 1,-4-6 4,4-2 1,3-5 29,3 1 0,-2-5 1,-1-2-6,-1-5 1,6-3 0,-3-9 11,5 0 0,-4 0 1,-1 2-1,3-1-10,1 7 0,3-7 1,-1 5-1,1-1 14,-1 1 0,-5-1 0,0 7 0,1 2 101,3 3 1,1 1 0,1 0-16,-1 0 0,-5 1 0,-1 6 0,3 1-37,1 3 1,-3 4 0,-2-3 0,-1 1-63,1 0 0,-4 1 1,4-2-137,-3 3 0,5 3 0,-6 0-125,-2 0 1,-2-8-1,-2 3 264,0 0 0,-8-6 0,-2 2 0</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50"/>
    </inkml:context>
    <inkml:brush xml:id="br0">
      <inkml:brushProperty name="width" value="0.08571" units="cm"/>
      <inkml:brushProperty name="height" value="0.08571" units="cm"/>
    </inkml:brush>
  </inkml:definitions>
  <inkml:trace contextRef="#ctx0" brushRef="#br0">140 53 6256,'-17'0'-347,"-1"0"382,1 0 0,-1 0 0,1 0 2,-1 0 1,7 0 0,1-2 143,2-4 1,2 2-130,6-7 0,2 5-44,4-6 0,-2 8 1,8-1-1,1 3 12,3 2 0,3 0 0,3 0 0,1 0 0,-2 0 1,4 0 0,-1 0 0,-1 0 23,2 0 1,-6 0-1,7 0 1,-3 2-26,-1 3 1,3-3 0,-8 6 0,1-2-26,-1 0 1,1 5 0,-4-3 0,-1 2-7,-7 3 1,-5-3 0,-1 2-4,0 1 0,0 3 1,-1-1-1,-5-1 7,-7-2 1,-1-7 0,-4 5 0,1-2 5,-1-5 1,1 6 0,-2-5 0,3 1 2,-2-4 1,1-1 0,-1 0 0,1 0 1,0 0 3,-1 0-81,1 9 96,7-7 0,4 6 28,12-8 1,4 0 0,7 0-15,1 0 1,-1 0-1,0 0 1,1 0-3,-1 0 1,-5 0 0,0 0 0,1 0-9,3 0 1,1 0-1,1 0 1,-1 0-21,1 0 0,-1 0 1,0 0-1,1 0 5,-1 0 1,1 0-1,-1 0-70,1 0 0,-1 0-128,0 0 0,-5 0 0,-2 1-123,-2 5 1,-2-2 310,-6 8 0,0-9 0,7 6 0,2-9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0.999"/>
    </inkml:context>
    <inkml:brush xml:id="br0">
      <inkml:brushProperty name="width" value="0.08571" units="cm"/>
      <inkml:brushProperty name="height" value="0.08571" units="cm"/>
      <inkml:brushProperty name="color" value="#008C3A"/>
    </inkml:brush>
  </inkml:definitions>
  <inkml:trace contextRef="#ctx0" brushRef="#br0">18 1 7530,'9'0'231,"5"2"1,-8 4 0,-2 5-419,-3 5 1,-1 1-1,0 1 1,0-1-143,0 1 1,-7 5 328,-5 0 0,-3 8 0,-3-4 0</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51"/>
    </inkml:context>
    <inkml:brush xml:id="br0">
      <inkml:brushProperty name="width" value="0.08571" units="cm"/>
      <inkml:brushProperty name="height" value="0.08571" units="cm"/>
    </inkml:brush>
  </inkml:definitions>
  <inkml:trace contextRef="#ctx0" brushRef="#br0">0 0 7120,'16'2'-296,"-5"4"0,6-2 490,-7 8 1,0-3 0,0 5-228,-1-2 1,-5-1 0,-4 7 3,0-1 1,0 1-92,0-1 1,-2-1-1,0-3 1,-7-3-114,-1-2 1,4 0 232,-5-3 0,-1-4 0,-5 8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52"/>
    </inkml:context>
    <inkml:brush xml:id="br0">
      <inkml:brushProperty name="width" value="0.08571" units="cm"/>
      <inkml:brushProperty name="height" value="0.08571" units="cm"/>
    </inkml:brush>
  </inkml:definitions>
  <inkml:trace contextRef="#ctx0" brushRef="#br0">1 175 6379,'10'-2'83,"-5"-4"1,3 2-40,-2-8 1,2 9 0,-4-5 7,1 0 1,7 4-1,-6-8-78,-2-1 0,4 3 1,-3-1 32,-1-3 0,-3 4 1,2 1 30,3 1 0,-4-6-7,4 3 21,-4 3-16,-2 0-9,0 8 0,0 8 0,0 3 1,0 5 7,0 1 0,0 1 1,0-1-28,0 1 1,5 5-1,1 0 1,-2-1 15,-2-3 0,-2-1 1,2-1-63,4 1 1,-5-1 0,6 0 0,-3-1-55,1-4 0,-3 3-17,4-3 0,-4 3 44,-2 3 0,0-7 24,0 1 1,-2-8-1,-3 4 19,-1-1 0,-7-5 23,2 4 1,1-4 0,-1-2 14,-3 0 0,5 0 0,-3 0-6,-2 0 1,5 0 5,-3 0 0,6 0 117,-6 0-74,9 0 1,-3 0 0,12 0-13,5 0 1,5 0-1,1 0 1,1 0-11,-2 0 1,3 0 0,-2 2 0,1 2 13,-1 2 0,2 0 0,3-6 0,1 0-13,-3 0 0,1 0 0,-5 0 0,3 2 9,-2 3 0,0-3 0,1 4-86,0-4 0,-7-2 1,-2 2-176,-1 4 107,-2-4-366,-6 6 1,0-6 472,0 3 0,0-4 0,0 8 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53"/>
    </inkml:context>
    <inkml:brush xml:id="br0">
      <inkml:brushProperty name="width" value="0.08571" units="cm"/>
      <inkml:brushProperty name="height" value="0.08571" units="cm"/>
    </inkml:brush>
  </inkml:definitions>
  <inkml:trace contextRef="#ctx0" brushRef="#br0">1 53 6794,'0'-12'-37,"0"1"0,8 7 0,3-2 59,5 4 0,1-4 1,1 1-1,-1 1-9,1 2 1,1 2-1,2 0 1,5 0 10,1 0 1,-4 0 0,4 0 0,-2 0 0,-2 0 0,-4 0 0,-2 0 0,0 2-42,1 3 0,-6-3 1,-3 6-1,-1 0 22,-4 4 1,-1-5-1,1 1-33,2 0 1,-1 0-1,-11 5 1,-6-3 15,-4-2 0,2-1 0,-1-3 0,-4 2-28,-1-2 1,1 0-1,1 0 1,2 2 13,-3-2 0,8-3 1,-1 1-113,-2 4 101,7-4 0,1 6 0,12-8 6,5 0 0,5 0 0,1 0 1,2 0 74,-3 0 1,8 0-1,-1 0 1,-2 0 27,-1 0 1,-3 0 0,1 0 0,-1 0-38,1 0 0,-7 6 1,-1 1-1,0 1-29,-1 0 0,-5 6 26,2-3 0,-3 5 16,-3 1 1,-3-1-1,-3-5-13,-5-5 0,-5 2 0,-1-2 0,-1-2-13,1-2 0,-1 3 1,1 1-1,-1-2 2,1-2 1,0-2 0,-1 2 0,0 2-93,2 1 1,-3 2 0,2-7 0,-1 0-222,1 0 1,0 0-350,-1 0 638,1 0 0,7 0 0,2 0 0</inkml:trace>
  <inkml:trace contextRef="#ctx0" brushRef="#br0">577 245 7430,'8'10'-182,"-5"5"1,4-11-1,-7 8 183,0 2 1,0 1-1,0 3-161,0-1 1,0-5 0,0-1-299,0 3 458,7 1 0,4 3 0,6-1 0</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54"/>
    </inkml:context>
    <inkml:brush xml:id="br0">
      <inkml:brushProperty name="width" value="0.08571" units="cm"/>
      <inkml:brushProperty name="height" value="0.08571" units="cm"/>
    </inkml:brush>
  </inkml:definitions>
  <inkml:trace contextRef="#ctx0" brushRef="#br0">1 18 7569,'7'-10'154,"-3"2"-258,8 8 0,0 0 0,5 0 0,0 0 0,1 0 111,-1 0 1,7 0 0,1 0 0,0 0-103,0 0 0,4 0 0,-3 0 0,-1 0 22,0 0 0,0 6 1,-3 0-1,3-2-8,2-2 0,-6 0 1,5 2-1,-3 1-41,0-1 1,1-2 0,-7-2 121,0 0 0,1 8 0,-1 2 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55"/>
    </inkml:context>
    <inkml:brush xml:id="br0">
      <inkml:brushProperty name="width" value="0.08571" units="cm"/>
      <inkml:brushProperty name="height" value="0.08571" units="cm"/>
    </inkml:brush>
  </inkml:definitions>
  <inkml:trace contextRef="#ctx0" brushRef="#br0">472 560 7569,'-9'0'-461,"1"0"0,6-7 0,-2 1 535,-2-5 0,-1 5 0,1-6-29,-6-1 1,-3 5-1,-3 2 1,-1 4-31,-5 2 1,3 0-1,-8 0 1,-2 0 5,-2 0 1,-2 6 0,0 2 0,2 2 11,4 3 0,4 1 0,7-1 1,1-1-17,-1 2 0,9 1 0,3 3-24,4-1 1,10-1-1,3-4 1,5-6-22,1-5 1,1 5-1,1 0 1,4-2 4,7-3 1,-3-2 0,2-3 0,0-4 3,-2-2 1,6 4 0,-6-5 0,2-3-38,0-1 1,-5-9 0,3 1 0,-2 0-38,-3-2 1,-3-3-1,-2-7 1,1 0 37,-1 1 1,-5-1 0,-2 0 0,-3 0 61,-3 0 0,-2 6 1,-2 2 58,0 1 0,0 3 0,-2 6 0,-4-1 21,-5 1 1,1 7-1,-2 4-47,-1 4 0,3 4 0,1 4 0,-1 6-24,0 3 1,0 5-1,-3 3 1,3 4-31,2 0 0,3 4 0,5-6 0,0 1 11,0-1 0,0 6 0,1-4 0,5 0-95,6-3 0,-2 1 0,1-2 0,3-4 98,1-5 0,11 2 0,1-7 0,8 9 0</inkml:trace>
  <inkml:trace contextRef="#ctx0" brushRef="#br0">804 489 7476,'18'0'-255,"-1"0"1,-7 2 0,-2 2 229,-1 2 1,-3 1 0,8-7-18,2 0 1,1 0 0,3 0 44,-1 0 0,-5 0 0,-3-3 0,1-1-2,0-2 1,-4-7-1,3 1-20,-1-4 0,-2 5 0,-6-1 38,0-1 1,-2-1 0,-2 0-1,-4 5 9,-1 1 1,3 2-1,-6 6 1,-1 0-14,-3 0 1,-1 0 0,-1 0 0,1 0 23,-1 0 0,1 8 0,-1 2 0,3 1-47,3 1 0,-2-1 0,9 7-73,1-1 1,2 1 45,2-1 1,8-1 0,3-3-1,5-3 7,1-2 1,3-2 0,1-6 0,2 0 8,-1 0 1,5 0-1,2 0 1,4 0 2,2 0 0,-6 0 0,-2 0 0,0-2 21,0-4 0,-5 2 0,3-5 36,0 1 1,-5-4 0,1 4 0,-6 0 15,-3 1 0,-6-1 0,6 4 6,1-2 0,-3 0 1,1 6-8,3 0 0,-4 0 0,1 0-53,3 0 0,0 2 0,-1 2 1,-3 4-10,-2 2 1,-1-4 0,-3 5-3,2 3 0,6 1-47,-6 3 0,-1-7 4,-5 1 1,-7-2 0,-5 1-22,-4-5 1,-7-4 0,0-2 0,2 0-42,1 0 1,3 0-1,-1 0 1,1 0-132,-1 0 244,9 0 0,1 0 0,8 0 0</inkml:trace>
  <inkml:trace contextRef="#ctx0" brushRef="#br0">1870 437 6733,'15'-12'0,"-1"3"0,-5-1 0,-1 0-64,-4-3 0,-2 3 0,-2-2 178,0-1 0,-2 5 0,-4 2-79,-5 4 1,-5 2 0,-1 0-55,-1 0 1,6 6 0,1 2 0,-1 1 25,3 5 1,-5 2 0,6 1-4,-2 0 1,7 1-1,-3-1-2,4 1 0,4-3 1,4-1-1,5-4-6,5-3 1,1 5-1,1-6 1,1 0-9,4 1 1,3-5-1,5 4 1,-2-3-19,2-3 1,2 0 0,2 0 0,0 0-16,0 0 1,-1 0 0,1 0-1,-2 0 19,-3 0 0,1-7 0,-8 1 0,-2-3 11,-1 1 0,-3-5 0,-1 1 57,-5-4 1,-3-1 0,-10 1 18,-4 5 1,2-3 0,-7 7 0,-3-1 15,-1 0 0,-3 2 0,1 6 0,-1 0-42,1 0 0,5 0 0,0 2-80,-1 4 1,5-2-1,2 7 1,4 3-67,2 1 1,0-3-1,2 0 1,2 1-24,2 4 1,8-7 0,-1 2-1,7 0 134,3-3 0,0 0 0,2-2 0,3 3 0</inkml:trace>
  <inkml:trace contextRef="#ctx0" brushRef="#br0">2586 472 7113,'0'-18'0,"0"1"0,2 1 0,1 3 0,5 3 0,2 2 0,4 4 0,1 4 0,2 4 0,-1 4-240,-4 2 241,3 1 1,-11 1-6,8 0 0,-6-3 0,3 5 1,1-2 14,0 1 0,-6-3 1,1 2-95,-3 1 0,4-3-179,0 2 245,0-9 18,-6 6 0,0-18 0,2 0 0,2-3-9,1 0 0,9 3 0,-4-5 0,1 3 24,1-3 0,0 0 1,5 1-1,1 3 17,-1 2 1,0-3-1,1 5 59,-1 2 1,1 2-29,-1 2 1,1 2 0,-1 4-46,1 5 0,-7 3 0,-1 1 0,-2-5-87,-4 4 0,5 1 1,3 1-176,4-4 0,-5 1 0,1-7 243,1-2 0,3 5 0,1 2 0</inkml:trace>
  <inkml:trace contextRef="#ctx0" brushRef="#br0">3686 402 6639,'-8'-12'0,"-4"3"0,-5-1 0,-4 2 0,-3 0 0,3 6 0,2-1-21,1 3 0,-5 0 0,0 0 22,1 0 1,3 0 2,1 0 0,1 3 1,-1-1-1,1 6 0,1 2 37,5 3 0,1-3 0,6 2-33,-2 1 0,1 3 1,5 1-21,0 1 0,7-3 0,5-1 0,4-4-32,1-3 0,2-1 0,3-6 0,1 0 16,-2 0 0,5 0 0,-1 0 1,0 0 4,0 0 0,-1-6 0,-7-1 1,0-3 2,1-4 0,-6-1 0,-3-3 0,-1 1 45,-4-1 1,4-5-1,-2 0 1,-3 0-31,-1-3 1,-2 5 0,0-8-1,0 0-6,0 2 1,-5-6-1,-1 6 1,2-3 34,2 1 1,-4 8 0,0-2 25,2 3 1,-3 9 0,-1 1-6,-2 2 0,-2 2-32,-5 6 0,0 8 0,1 4 0,2 3 12,3 3 1,7-1 0,-4 1 0,2 1-13,1 4 0,-1-1 1,6 5-1,0 0 37,0 0 0,2-5 0,2 3 1,3-2-24,3 0 0,-4 1 0,5-7 0,3 1-19,2-1 0,-1 0 0,-1 1 0,-3-3 2,3-3 1,3-2 0,5-6 0,1 2-27,-2-3 1,5-1 0,-1-2-1,0 0-71,0 0 0,6 0 0,-2 0 0,2-2 46,-1-3 0,1 1 0,-6-8 0,0 0 12,0 3 1,-3-7 0,-9 5 0,-3-5 74,-2-1 1,-3 5 0,-5 0 18,0-1 1,-7 5 0,-3 0 0,-2 2 77,1 1 0,-1-1 1,-5 6-116,-1 0 1,7 6-1,1 1-44,2 3 1,2 2 0,6 5 0,0 1-44,0-1 0,0-5 1,2-1-1,4 1-101,6-2 0,3 3 0,3-5 0,-1 0 160,1 0 0,7 5 0,2-2 0</inkml:trace>
  <inkml:trace contextRef="#ctx0" brushRef="#br0">4175 175 6749,'-12'-17'0,"-1"-1"0,-1 3 0,-1 3-401,-1 6 0,6 6 296,5 6 105,3 4 0,2-1 0,0-1 0</inkml:trace>
  <inkml:trace contextRef="#ctx0" brushRef="#br0">4350 332 7289,'17'-10'0,"0"7"0,1 6 0,-3 9 0,-3 4 0,-4 0 0,-2-3 0,-1-2 0,-1 3 0,-2 1 0,-2 3-44,0-1 86,0-7-98,8 6 0,-6-7-27,4 10 1,-2-10 46,2-4 0,-3-3-8,9-2 1,-6-7 0,4-5 0,-1-2-28,1 3 0,-2-11 0,7 5 0,5-3 18,-1 1 1,6 2 0,-1-1 0,-3 4 4,-2 1 0,-1-1 1,-1 9-1,1 1 106,-1 2 0,-5 2 1,-1 0 99,3 0 1,-4 2 0,-1 3-41,0 7 0,-4 4 0,-5 1 0,2-1-79,4-5 1,-4 5 0,4-5 0,-3 3-20,3-2 1,4 4-1,7-7-17,1 1 0,1-1 0,3-5 1,1 2-30,-2-2 1,6-1 0,3-3-1,1 0-32,-2 0 1,2 0 0,-6 0 0,0 0 11,0 0 0,5-7 1,-7-1-1,-2 0 23,-1 1 0,-5-7 1,-3 2-1,-4-3 44,-1-3 1,-5 1-1,4 0 1,-6-1 23,-6 1 1,2 5 0,-7 0 0,-3 1 4,-1 1 0,-3-4 0,1 9 0,-3 1-36,-3 2 1,5 2 0,-7 0 0,6 0 5,1 0 0,1 2-29,-1 4 1,3 3 0,3 9 0,6-1 1,5 1 1,1-1 0,0 1 0,0-1 9,0 0 0,5 1 0,3-1 0,2 1-10,3-1 1,3 2-1,1-3 1,1 2 5,-1 0 1,7-1 0,-1 0 0,-2 1-8,-1-1 1,3 1 0,0-1 0,-1 0 14,-3 1 0,-7-1 1,-1 3-1,1 1 25,-2 2 0,-1 2 0,-5-9 0,2 2 14,-2 0 0,-2 4 0,-2 2 0,0-3-17,0-2 1,-2 5-1,-2-1 1,-4-1 29,-1-2-142,5-4 103,-12 2 1,12-3-10,-7-3 0,1 4 0,-4-7 0,3 3 35,-3 0 1,-1-9-1,-5 6 1,-1-4 16,-2 1 1,-1-1 0,7-5 0,-1 0-13,1 0 0,-1-1 0,1-3 0,-1-4 110,1-1 0,5-3 1,3-6-1,1 2-133,4-2 0,2 0 1,4-2-1,4-1-193,6-2 1,11-8-1,8 1 1,8-2-311,7-3 0,7 0 0,5-2 0,6-4 475,4-5 0,-26 17 0,1 0 0,46-34 0</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56"/>
    </inkml:context>
    <inkml:brush xml:id="br0">
      <inkml:brushProperty name="width" value="0.08571" units="cm"/>
      <inkml:brushProperty name="height" value="0.08571" units="cm"/>
    </inkml:brush>
  </inkml:definitions>
  <inkml:trace contextRef="#ctx0" brushRef="#br0">0 507 7116,'10'9'-1118,"5"5"1462,-3-8 1,-2 0-1,0-4 1,-1 1-492,1 3 1,-4 0 0,5-6 116,3 0 1,-4-2-1,1-2 1,1-3-3,-2-3 0,5 4 1,-3-6-1,3-1 26,3-3 0,-7 5 1,-1-1-1,0-2-8,0-1 1,-5-8-1,5-2 1,-2 3-22,-4-3 0,-2 3 0,-2-5 1,0 0 32,0 0 0,0 6 0,0-5 13,0 1 1,0 6 0,0-5 0,-2 5 2,-4 2 0,2 7 0,-8 4 41,-1 4 0,-3 2 0,-1 2-25,-1 4 1,1 2-1,-1 7 1,3 1-24,3 3 0,-1 4 1,7-1-1,0 1-36,-2-2 1,6 5-1,-3-1 1,3 0-18,2-1 1,7 2 0,3-4-1,2 1-43,-1-2 0,1-4 0,5-2 0,3-4-12,3 2 0,-2-4 0,9-5 101,1-1 0,-6 5 0,0 2 0</inkml:trace>
  <inkml:trace contextRef="#ctx0" brushRef="#br0">786 367 7104,'-2'-16'0,"-4"3"0,-5 3 0,-5 1 0,-1 1 0,-3 0 0,-1 4 0,-2 2 0,1 2 0,3 0 0,1 0 27,1 0 1,-4 2-33,3 4 0,-3-2 0,9 7 0,-3 0 19,-3 0 0,9 4 1,1-3-1,2 2-120,0 5 0,0-7 0,6-1 77,0 3 1,8-1 0,4 1-11,3-2 1,3-8 0,-1 0 0,1-1 18,-1-3 0,1 0 1,-1 0-1,-1-3 4,-5-1 0,5 2 1,-5-6-1,3 0 18,-2-4 1,1 3 122,-7-3 179,8 0-237,-12 2-95,5 3 0,-7 14 0,0 5-13,0 4 1,0-4-1,2-3-68,4-1 0,4 4 1,7-7-1,1-2-102,-1 0 0,1-3 211,-1 0 0,8 0 0,2 0 0</inkml:trace>
  <inkml:trace contextRef="#ctx0" brushRef="#br0">1048 157 7272,'-2'-3'0,"-2"5"-67,-2 5 1,1 5 0,5 5 0,0 1-20,0-1 0,0 1 0,0-1 0,0 1 100,0-1 1,2 1 0,3-2-160,7 3 0,-2-2-69,1-1 1,1 3 213,5-2 0,1 1 0,-1-1 0</inkml:trace>
  <inkml:trace contextRef="#ctx0" brushRef="#br0">926 297 7030,'2'10'-231,"4"-5"0,-3 0 1,9-2 244,2 2 0,1 1 1,3-6-1,-1 0 0,1 0 1,1 7 0,2-1 0,5-2-26,1-2 1,0-2 0,2 0 0,-4 0 3,1 0 0,-5-2 0,6-2 0,0-2 3,0 2 1,-5-5-1,1 3 1,-4-2 7,-1 0 0,-1-4 0,1 5 35,-1-3 0,-1-2 5,-5-5 1,-3 5 27,-8 0 0,-2 9 6,-4-3 1,-3 4 0,-9 2-41,1 0 1,-1 0 0,1 0 0,-1 0-22,1 0 1,-6 8 0,-1 3-53,3 5 1,4-5 0,5 1-104,6 2 1,4 1 37,2 3 1,10-3 0,5-1 33,7-3 0,1-7 0,-4 2 0,3-4 8,1-2 1,8 0 0,-4 0 0,2 0 33,0 0 0,-7-6 0,3 0 0,-2 1 79,1-3 0,-1 4 0,-6-6-22,1 2 1,-1-3-1,1 3 49,-1-2 0,-5 5 0,-1 1 48,3 2 0,-4 2-51,1 0 0,1 0 0,4 2-32,-5 2 1,5 1 0,-5 7-43,5 2 0,1 0 1,1 5-10,-1-2 1,-7-1-1,-2 3-23,0-2 1,-7-5-52,5 0 1,-6-8 59,-6 1 1,3-3-1,-7-4-11,2-3 0,-4-5 0,7-8-4,1 1 1,2-2 0,2 3 0,0-1-2,0-2 0,8 3 0,1-2 0,3 1 11,0-1 0,-1 1 0,7 1 0,-1 3 28,1 1 0,-1 2 1,1-1 10,-1 5 1,0 4 42,1 2 0,-1 0 0,-1 2 26,-4 4 1,1 3 0,-5 9-44,2-1 0,-5 1 0,5-1 0,0 1-34,0-1 1,-7-5-1,5-1-45,0 3 0,-4 0 0,6-1-402,-3-1-98,7-8 537,-12 2 0,13-6 0,-5 0 0</inkml:trace>
  <inkml:trace contextRef="#ctx0" brushRef="#br0">2253 280 7069,'18'-10'0,"-3"2"0,-1 2 0,-3 1 0,3 1 0,0 0 0,1 0 0,1-2 0,3 2 0,0 2 0,1 2 0,-1 0 0,4 0 0,5 0 0,1 0 0,0 0 0,0 0 0,0 0-579,0 0 478,-7 0 0,9 0 0,-8 0-42,-2 0 1,-1 0 0,-3 0 142,1 0 0,-17 0 0,-2 0 0</inkml:trace>
  <inkml:trace contextRef="#ctx0" brushRef="#br0">3091 0 7465,'0'12'-121,"0"0"0,-2-1 14,-3-1 0,3 5 1,-6-3-1,2 6 49,0 5 0,0-4 1,6 5-1,0-5 55,0-2 1,0 1 0,0-1 0,0 1-58,0-1 0,0 1 1,0-1-96,0 1 0,2-3 155,4-3 0,4-4 0,7-8 0</inkml:trace>
  <inkml:trace contextRef="#ctx0" brushRef="#br0">2795 210 6491,'-10'-8'0,"6"-2"0,8 1 0,7 3 0,5 2 0,1 0 0,1-2 0,1 2 6,5 2 1,3 2 0,8 0 0,0 0-10,0 0 1,-1 0-1,-1 0 1,-1 0-8,-3 0 0,-6 0 1,4 0-1,-2 2 17,-3 4 0,-3-4 1,-1 4 9,-1-4 0,-5 4 0,-3 1 85,-1 3 0,-2-4-6,-6 6 0,0-7-65,0 7 1,2-8 0,4 2-1,5-2-11,5 2 1,1-5 0,3 5 0,3-4-14,6-2 0,-2 0 1,1 0-1,2 0 13,-2 0 1,3-6 0,-8 1 0,-2-1 111,-1-2 1,-9 4-145,1-8 0,-10 1 0,-2-5 1,-10 5-114,-5 5 1,-10-2 0,-5 2 0,-5 2-73,-5 2 0,-7 2 0,-9 0 0,-2 0 197,1 0 0,3 0 0,2 0 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8T14:37:37.010"/>
    </inkml:context>
    <inkml:brush xml:id="br0">
      <inkml:brushProperty name="width" value="0.09086" units="cm"/>
      <inkml:brushProperty name="height" value="0.09086" units="cm"/>
      <inkml:brushProperty name="color" value="#FF0000"/>
    </inkml:brush>
  </inkml:definitions>
  <inkml:trace contextRef="#ctx0" brushRef="#br0">5494 3076 7936,'-12'11'-223,"-1"-3"0,5 2 0,0-6 1,-2-1-1,-1-2 0,0 0 1,2 2-1,0 1 0,0-1 223,-2-2 0,-2-1 0,1 0 0</inkml:trace>
  <inkml:trace contextRef="#ctx0" brushRef="#br0" timeOffset="1">5494 2691 8141,'2'7'-908,"2"-3"0,3-2 905,5-2 1,0-4-1,1-1 1,-1 1 4,1-1 0,-1 3 0,0-2 0,1 3 0,-1 1-5,1 0 1,-1 4-1,0 2 1,1-1 0,-1 2-1,1-2 12,-1 1 0,5-2 0,-1-4 0,-1 0 0,0-1 1,2-3 46,4-5 0,2-9 0,3-6 0,3-9 1,6-7 153,5-6-224,4-8 0,-13 21 0,3-1 1,0-5-1,2-2 0,1-2 0,2-1 1,1-2-1,1-2-151,2 0 1,1-1-1,-11 13 1,1 0-1,1 0 1,1-3-1,2-2 1,-1 1-1,1-1 1,0 0-1,1 1 165,0-2 0,0 1 0,0-1 0,0 1 0,1 0 0,-1-1 0,2 0 0</inkml:trace>
  <inkml:trace contextRef="#ctx0" brushRef="#br0" timeOffset="2">9847 2319 8169,'0'13'-1781,"0"-6"1700,0-2 132,0-5 0,2 0-21,2 0 1,-1 1-1,5 4 6,2 3 0,1-3 1,1 1-1,2-2 1,1-1 55,2-5 0,5-5 1,0-9-1,5-7 0,8-9 1,6-12-35,-17 17 0,2-1 1,6-6-1,2-3 1,6-6-1,2-3 1,6-4-1,1-2 1,-11 12-1,1 0 1,1-2-55,4-4 0,2-2 0,0 1 0,-8 9 0,0 1 0,1-1 0,1-1 0,4-5 0,1-2 0,1 0 0,1 0 0,2-2 0,0-1 0,2 0 0,0-1 0,-8 9 0,0-2 0,1 1 0,1-1 0,0 0-216,3-3 0,1 0 0,0 0 0,0-1 0,0 1 0,0 0 0,0 0 0,0 0 0,-1 0 0,1 1 0,-2 1 0,0-1 0,-1 1 0,1-1 0,0 1 0</inkml:trace>
  <inkml:trace contextRef="#ctx0" brushRef="#br0" timeOffset="3">23019 6015 7556,'-2'7'-454,"-2"-3"1,-4-2-1,-3-4 546,-1-2 0,3 3 0,1-3 0,-2 1-28,-1-1 1,3 2 0,0-2-31,-2 3 1,-1-3 0,-1-1-42,-1 3 0,1 0 0,0 2 1,-1 0-1,1 0 7,-1 0 1,1 0 0,0 2 0,-1 0 0,1 3 0,-2-1-71,-3 1 0,4-3 0,-5 6 0,1-1 0,1-2 1,-1 1 11,-1 2 0,3-1 0,-4 3 0,-1-3 1,3 4-1,-3-2 17,1-1 1,2 3-1,-2-2 1,0 1-1,1 3 36,0 0 1,-3 3 0,5 0 0,-1 1 0,0 0 0,0 1 9,-3 1 0,4-4 1,-3 3-1,1-1 1,1-2 0,-1 1 0,3-2 0,-4 0 0,1 0 0,1 1 0,1-2-3,-1 3 0,-3-2 1,2 1-1,0 0 0,-1 0 1,1 3-2,0 0 0,1-4 0,3 3 1,1 0-1,-1 0-2,3-2 0,1 0 0,-2 0 0,-1 3 0,2-1 0,2 3-1,0-1 0,3-3 1,-3 0-1,4 2 1,1 0-1,-1 0-3,3-1 0,0 4 1,2-4-1,0-1 1,0 1-1,0 1 3,0 1 0,0-2 1,0 2-1,0 0 1,0-1-10,0 0 0,0 3 0,2 1 0,0 0 0,3 0 0,-3-3-8,0-1 0,2 4 1,1-2-1,1 0 1,1 0 16,0-3 0,0 0 0,2 0 0,-1 0 0,2 1 3,1 0 1,-3 3 0,1-3 0,0 0 0,1 1 0,0 0 6,-2 3 1,0 0 0,5 0 0,-1-1 0,0 0 1,1-3-4,5 7 0,-5-10 1,5 3-1,0 1 0,2-4-1,-1-1 0,4-2 1,-2-1-1,2-1 1,2-3 11,0-2 0,0 4 0,1-4 0,2 1 0,0-1 0,1-2-1,2-2 1,-4-1 0,6 0 0,0 0 0,1 0 0,-1 0-7,1 0 1,1 0 0,0 0 0,0 0-1,1 0-6,-2 0 1,1-4-1,0-1 1,0-1 0,-2-1 7,1 0 1,1-2 0,-1-1-1,-1 0 1,2 2 0,-1-3-9,-1 1 0,-1-3 1,-3-3-1,3 0 1,1-1 1,0-1-3,-6 5 0,8-11 0,-5 5 0,0-3 0,2 3 12,0-3 1,-5-2 0,2-2 0,-1-3 0,-2-3 62,4 1 1,-1-5 0,-4 3 0,0-2 0,0 1 0,-2 0 3,-2 0 1,1-1-1,-4-1 1,0 1-1,0 4-38,-3 0 1,-1-3 0,-2 2 0,-1-1 0,-1 0-1,-4-2-24,0 0 0,-2 0 0,-4-1 1,0-2-1,0-2 0,-1-2-20,-3 1 1,1-2 0,-5 3 0,-2-1 0,-1 0-16,-1-2 1,-5 4-1,0-2 1,1 3-1,-2-1 1,-3 3-30,-2-1 1,-7 5 0,-3 2 0,-4 2 0,-1 2-8,-3 2 0,-9 4 0,-6-1 1,-2 4-1,0 4 0,-1 0-16,-2 1 1,-4 5 0,0 3 0,2 3 0,-2 1 0,2 0-644,0 0 709,1 5 0,-6 2 0,-1 5 0</inkml:trace>
  <inkml:trace contextRef="#ctx0" brushRef="#br0" timeOffset="4">19571 9017 6666,'8'0'-5,"-1"-2"0,0-1 0,0-1 0,2 1 0,3 2 0,0 0 0,0-3 0,1 1 0,-1 0-8,1 2 1,3-4 0,1 1 0,-1 1-1,2 1 1,1-2 0,2 1 0,0-1 0,1 3 37,1-4-35,2 4 1,1-9 0,2 5-1,2-1 1,2-1-28,2 1 1,2 1 0,1-3 0,0 0 0,1-1 0,0 1 10,4-1 0,-2 2 0,4-1 0,0-1 1,0 1-1,3 1 55,1 2 1,1-5 0,0 6 0,-1-2 0,0-1-1,3 1 18,0-4 1,2 3-1,-1 0 1,3 0 0,0 2-1,0-2-23,-2 0 1,6 3-1,0-4 1,0-1 0,2 0-5,0 2 0,-3 3 1,-2-5-1,1 1 1,-1 0-1,2-1 51,-2 0 1,1-2-1,-3-2 1,4 0 0,2 1-1,1-1 3,-3 2 1,4-2 0,-3 1 0,3 0 0,-1 1 0,-1 1-42,1 1 0,1 3 1,-2-2-1,-2 3 1,-1 4-36,2 1 0,-7 0 0,8 0 0,-5 0 1,-1 0-1,-2 0-22,-1 0 1,-6 0-1,1 1 1,-1 2 0,-1 0-40,-2 1 1,-4-3 0,0 1 0,-3 1-1,-1 0 1,-4 0-37,0-1 0,-5-2 1,1 0-1,-5 0 0,-3 0-788,-3 0 887,-1 0 0,-7 0 0,-2 0 0</inkml:trace>
  <inkml:trace contextRef="#ctx0" brushRef="#br0" timeOffset="5">19100 10517 7689,'12'0'-54,"0"-1"1,1-2 0,-1-1 0,1-1-50,-1-1 0,0 5 0,1-6 1,-1 0-1,2 1 0,1-1 1,3 2 82,1-2 0,-3 0 0,1 2 0,0-2 0,1 1 0,0-1 24,0-2 0,4 2 1,-3 0-1,2 0 0,-1-1-61,2-1 0,2 2 0,2-1 1,2-1-1,1 2 42,-2-2 0,1 3 1,-1-4-1,2 2 1,0-3-1,1 2 8,4 1 1,0-2-1,0 4 1,-1 0-1,2-1 7,1 1 16,-5 4 0,8-9 0,-4 7 0,-1-2 18,2 1 0,1-4 0,3 4 1,1-1-1,1 1 0,-1 0-21,0-1 1,6 4-1,-1-4 1,1-1 0,1 1-1,-1 0-70,-1 4 1,10-4 0,-5 2 0,1 1 0,2 1 35,-2-2 0,0 2 0,6-2 1,-3 3-1,1 1 29,1 0 0,-1-3 1,-1 2-1,-2-5 0,2 5 1,1-1 14,-1 2 0,3 0 0,-5 0 0,1 0 1,0-1 71,0-3 1,1 2 0,-3-3-1,2 0 1,-2 2-60,-1 0 0,2-4 1,-1 3-1,-2-2 0,-1-1 1,-2 2-1,0-1-19,-3 3 0,3-2 1,-5 0-1,1-1 1,1 1-34,0 2 1,-2-3 0,2 2 0,0-1 0,-1 2 0,-1-1 4,-2 1 0,3 2 0,-3 1 0,0 0 0,-4 0 11,-3 0 0,0 0 1,3 0-1,-2 0 0,-2 0 1,0 0-17,-1 0 1,-3 0-1,1 0 1,-3 0 0,-1 0 37,0 0 1,-2 0-1,-2 0 1,-3 0 0,-2 0-1,1 0 120,-2 0 1,-1 0 0,-2 0 0,0 0 83,1 0-156,-7-6 0,6 5 0,-4-3-1,3 2 1,1 0 0,1 0 0,-1-3-88,1 3 1,-5 1 0,0 1-12,2 0 0,-3 0-31,1 0-463,-5 5-260,2-3 783,-5 3 0,6-10 0,0-2 0</inkml:trace>
  <inkml:trace contextRef="#ctx0" brushRef="#br0" timeOffset="6">16396 15726 7436,'7'-1'-222,"-3"-4"175,-3 4 0,-1-4 11,0 10 1,0-3 0,2 5-1,0 0 1,4 1 0,-1 1 20,1 2 0,2-2 1,-2-2-1,1 2 117,2-2 1,-2-1-1,1-6-38,2 0 1,-2-3 0,3 0 0,3-6-1,1-4 1,3-2-68,3-6 1,2-4 0,4-2 0,1-3 0,6-2-192,1-3 0,3-1 1,0-2-1,3-2 1,4-1 193,-1 0 0,4-2 0,-4-2 0</inkml:trace>
  <inkml:trace contextRef="#ctx0" brushRef="#br0" timeOffset="7">17673 15701 7259,'13'6'-347,"-6"1"1029,-2-7-286,-5 0 1,2 0-366,2 0 0,-2-5 1,7 0-1,0-4 1,4-4-1,3-1-195,5-1 0,2-4 1,4-3-1,1-2 0,6-4-45,1 0 1,8-5 0,3 2-1,3-1 209,5-2 0,2-2 0,-25 17 0,0 0 0</inkml:trace>
  <inkml:trace contextRef="#ctx0" brushRef="#br0" timeOffset="8">18976 15862 7723,'-2'12'15,"-2"-4"193,3-3 0,-3-6 1,8-3-239,4-4 0,4 1 1,4-3-1,0 2 1,1-4-1,1-1-95,2 1 1,4-4-1,2-2 1,3-1-1,5-5 125,6-4 0,10-3 0,6-7 0</inkml:trace>
  <inkml:trace contextRef="#ctx0" brushRef="#br0" timeOffset="9">17078 14597 7512,'-12'0'-204,"1"-1"0,2-4 0,4-2 0,1 0 1,-2-1 224,-1-3 1,0 5 0,-2-1 0,0 0 0,0 1 104,-2 0 0,0 1 0,1 3 0,2-3-138,-2 3 0,-1 1 0,-1 1 0,-1-3 0,1 2-26,0-5 58,-1 3 0,-1 2 0,-1-2 0,-1-1 1,-1 0 50,-1-2 1,3 4-1,-4-5 1,1 1-1,1 2 1,1-1-41,-1 2-65,1-2 0,2 2 1,-1-2-1,-2 2 1,2 1-1,1 2-40,2 0 1,-5 0 0,-1 0 0,1 2 0,-3 1 92,1 2 0,2-1 0,-2 0 0,0 1 0,1 2 8,0 2 0,-4-2 1,1 2-1,-1 1 1,0 1-1,3 1-27,1 1 1,-4-1 0,3 2 0,-2 1 0,0 0 0,1 2-43,0-4 0,-2 4 0,4-1 0,0 0 0,-1-1 0,0-1 42,-3 3 1,0 4-1,0-3 1,1 1 0,-1 2-40,-1-2 0,2 5 1,0-4-1,-1 2 1,0-1 17,2 1 1,-3-1-1,7 2 1,-1-1-1,1-2 1,-1 3 11,2-1 0,0 5 0,0 1 0,-2 1 0,2-2 0,1-1 19,2-1 1,4 5 0,-1-2-1,1-1 1,1 2 0,3-2-53,3 1 0,1 3 0,0-4 0,0 4 1,0 0 15,0-1 1,1 3-1,2-4 1,2-2-1,2 1 15,3 1 1,0-4 0,-1 5-1,-1-4 1,2-1 0,1-2 74,2-3 0,3 5 0,1-6 1,-1 6-1,2 0 0,1-3-43,1 0 1,7 0 0,-1 1 0,5 3 0,2 3-55,-1-2 0,5 1 1,-1 0-1,5 2 1,2 2-1,1 1-49,0-1 0,-1-3 0,3-3 1,3-1-1,-1-2 120,4-2 1,-1 0 0,7-4 0,0-2 0,0 0 0,1 1-28,4-1 1,-1-2 0,5-4 0,-4 1 0,0-2 0,2 3-16,1-4 0,2 0 0,-2 4 0,3-4 1,-34-5-1,0 1 0,0-1 0,0-1 1,1 3 1,0-2-1,32-1 1,-1 4 0,-1-4-1,-1-1 29,-4 0 1,1 0 0,-4-1 0,1-1 0,-1-4-1,-3 1 22,0-2 1,-4 0 0,3 1-1,-3 0 1,-2 0-1,1-1 0,-5 2 0,-1-2 0,-1 0 0,-3 0 0,-3-1 43,-4-3 0,3-3 1,-4-1-1,0-3 0,-2-3 1,-1-4-40,0-3 1,5-6 0,-2 1 0,1-5 0,-1-2-96,-2-6 0,0 2 0,-2-1 0,0-2 0,-4-1 136,-2 2 1,-6 5-1,0 3 1,-2 0-1,-3 3 1,-3 0 96,-4 2 0,-2 1 0,-2-1 0,0 1 0,0 0 0,0 0-44,0-2 1,-7-3-1,-4 1 1,-4-2 0,-2-3-168,-1 0 0,-1-2 1,-6 3-1,-1-2 1,-4-5-1,-6 0-90,-4-1 1,-3-7 0,3 8 0,-3-5 0,1-1 28,-1 2 0,2 2 1,2-1-1,-1 4 0,-1 1 1,1 4 2,1 1 0,-2-3 0,-1 5 0,2 4 0,1 3 0,-3 4-348,-3 4 1,-1 10 0,-3 6 426,-7 1 0,-8 14 0,-5 6 0</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57"/>
    </inkml:context>
    <inkml:brush xml:id="br0">
      <inkml:brushProperty name="width" value="0.08571" units="cm"/>
      <inkml:brushProperty name="height" value="0.08571" units="cm"/>
      <inkml:brushProperty name="color" value="#E71224"/>
    </inkml:brush>
  </inkml:definitions>
  <inkml:trace contextRef="#ctx0" brushRef="#br0">71 96 6919,'-6'-12'0,"0"0"0,2-1 0,0-1-26,-2 3 0,4 1 0,-3 4 80,3-6 0,2 7 1,0 7-1,-2 9 0,-2 9 1,-2-1-1,2 2 0,2 1 1,2 3-1,-2 2 0,-2 2 1,-1-2-1,1 1 0,2-1 1,2 2-1,0 0 1,0-2-1,2-2 0,2-3 352,1-3-387,9-1 1,-10-1 0,5 0-60,-1 1 1,6-6-8,-3-1 1,5-1 0,1 2 21,1-7 0,-1-3 1,1-2-1,-1 0 0,1 0 1,-1 0-1,1 0 0,-1 0 1,1 0-1,-1-2 0,1-2 1,-1-1-1,1-1 1,-1 0-712,0 0 0,-5-2 301,0 3 435,-8 3 0,3-14 0,-7 5 0,0-5 0,-2-1 0,-3-1 0,3 6 0,-6 3 0,0 1 0,-4 2 0,-3 0 72,-2 0 1,1-1-1,2 3 1,3-2-1,-3 2 1,1 0-1,3 0 1,10-1 924,10 1-1097,5 2 1,3 2 106,-1 0 0,1 0-306,-1 0 149,0 0-66,1 0 1,-1-2-68,1-4 207,-1 4-5,-7-6 1,0 2 80,-4 1 0,-5-9 0,7 4 0,-8-7 0,0-1 0</inkml:trace>
  <inkml:trace contextRef="#ctx0" brushRef="#br0">385 183 6338,'-18'-12'0,"1"3"0,1-1 0,3 2 0,3-1 0,0-1 0,1-2 0,-3 1 0,0-1 0,3-2 542,1-1-485,2 5 1,8 2 0,4 8 199,6 0-890,3 0 323,3 0 166,7 0-40,-6 0 184,6 0 0,1 0 0,1 0 0</inkml:trace>
  <inkml:trace contextRef="#ctx0" brushRef="#br0">734 218 7569,'10'10'-97,"5"5"0,-3-5 0,4 0 171,1-5 1,0 3-1,1 0-102,-1 2 0,7-6-34,-1 1 0,6 5 17,-6 2 1,6-3-63,-5 3 1,-1-6 21,-5 5 0,1-5-140,4 6 1,-3-2 40,3 1 177,-11-3-55,3 0-170,-5-6 232,7 6 0,-7-8 0,-2 0 0</inkml:trace>
  <inkml:trace contextRef="#ctx0" brushRef="#br0">1223 305 6614,'-17'-6'0,"-1"-1"117,1-3 1,5 6 0,0-2 0,-1 4 192,-3 2-194,-1 0-150,7 0 29,-5 0 0,7 8-46,-4 4 1,-3-1 85,3 7 1,2-5-14,-1 11 1,-1 1 0,-3 0-1,1 2 1,4 2-403,3-1 219,1-3 1,6-2-238,0 0 187,0 8 114,0-11 97,0 4 0,15-5 0,5-2 0</inkml:trace>
  <inkml:trace contextRef="#ctx0" brushRef="#br0">1782 288 7569,'0'-12'-36,"0"1"0,-2 7-15,-4-2 1,-3 4-1,-9 2 1,1 0 0,-1 0 6,1 0 69,-1 0 0,-5 2 60,0 4 1,-1-2-39,7 7 0,5 1 33,1 5 0,5 1 4,-6-1 1,8 1-119,-2-1-80,-3 1 66,7 7 0,-6-6-22,8 5 1,0-5 60,0-2 1,2-1 16,4-4 0,2 3-46,3-3 0,5-5-173,-5-1 0,5-2 62,1 2 1,3-4 45,3 4 53,-4-4 25,7-10 1,-7-2-18,4-7-34,-3 7 150,5-5 1,-13 5-68,-1-8-52,-7 9 450,12-7-143,-14 6 154,5-7-139,-7 0 20,0 7-184,0 2 12,0 8-83,0 0-70,0 8 0,0-4 127,0 7-64,0 1-35,0 5 0,2-1-17,4-4 1,-4 3-828,4-3 544,4 3 1,-3-3-1,9-2 1,-2-1 299,-1 1 0,14 2 0,-7 5 0</inkml:trace>
  <inkml:trace contextRef="#ctx0" brushRef="#br0">2219 445 6207,'9'-17'382,"-3"-1"0,-2 3-134,2 3 0,-4 2-239,4 4 26,3 4-29,-7 2 0,8 10 1,-6 8-1,2-1 1,-2 1-1,-1-1 0,1 0 24,2 1 0,0-1 1,-4 1-20,4-1 1,-2 1-265,7-1 197,-7 1 1,6-1 21,-4 1 19,-4-9-62,13 7 61,-13-14-21,6 6 0,-6-8 22,4 0 0,-4-8 1,5-3-1,-1 0 5,0 0 0,6-1 0,-5-5 11,3-1 1,2 3-2,5 3 1,-5-3 5,-1 3 1,1-4 28,6-1 0,-1 5-37,0 1 0,1 7 73,-1-2 1,-5-2-55,0 2-4,-1 1 0,1 5 6,0 0 1,-7 0-5,7 0 1,-6 5-1,4 3 1,-1 2 12,1 3 1,-6 3-79,2 1 65,3 1-4,-7-8 0,12 5 6,-8-3-11,0 3-21,1 3 0,-3-1-63,8 1 0,-8-7 55,2 1 1,-5-6-27,-1 5 31,0-7-11,8 4 0,-6-6-34,4 4 34,-4-4 67,-2 5 0,0-8-65,0-5 0,0 4 55,0-14 1,2 7-50,4-10 13,-4 3 5,13-2 0,-7 1-7,4-1 37,3-7-30,-5 6 1,7-7-1,1 9 6,-1-1-2,1 1 0,-7 0 202,1-1-130,0 8-63,5-5-5,-7 13 26,5-6 0,-11 8 0,6 2-20,-2 4 1,-3 4-1,-3 7 1,2 2-10,2 5 1,0-5 0,-6 6 0,0-1 38,0-1-374,0 0 1,0-3 127,0 3 0,6-4-18,0 5 0,1-5 223,-1-2 0,4 1 0,7-1 0</inkml:trace>
  <inkml:trace contextRef="#ctx0" brushRef="#br0">3494 550 7569,'5'-12'-528,"1"0"608,0 1 47,-6 1 148,8-5-46,-6 5-433,5 0 1,-5 2 264,4 8 0,-4 2 79,4 4-78,-4 4 0,-2 9 1,0 5-1,0 5-3,0 4 11,0 2 1,0 5-137,0 1 1,0 2 97,0-2 0,2 1 62,4 5-2,-4 3-168,5-13 0,-1 12 0,2-10-156,2 0 0,-1-1 0,5-3 0,-4-2-57,-3-4 0,7 2 1,-2-8 288,3-1 0,10-3 0,3-1 0</inkml:trace>
  <inkml:trace contextRef="#ctx0" brushRef="#br0">3825 724 7569,'2'-29'-59,"4"0"1,-4 8-20,4-2 1,4 3 105,1 3 0,-1-1-243,2 1 174,-1 7 20,7 2 0,-7 8 162,1 0-23,0 0-203,5 0 200,1 0-256,-1 0 194,0 8 1,-5-4 35,0 8-7,-1-1-90,-1 7 0,-2 1 0,-6 2 0,2 3 0,1-3 0,-1-2 0,-4-1-13,-5-1 1,-5 7 0,-8-1 0,1-4 15,-1-5 0,-5 1 0,-2-5 0,0 2-13,-1-1 0,-3-7 0,6 2 0,2-4-83,1-2 0,-3 0 1,0 0-91,1 0 1,11-2-1,5-4 1,4-5-230,2-5 420,0-1 0,8-8 0,1-3 0</inkml:trace>
  <inkml:trace contextRef="#ctx0" brushRef="#br0">4105 235 7569,'11'-17'-121,"1"-1"0,-8 7-294,2-1 442,-4 1 0,-2-1 1,0 0 297,0-1-132,7 5-223,-5 0 102,14 8 1,-12 8 0,6 4 0,-3 3 30,-3 3-52,6 7 1,-8 2 62,4 8-256,-4 0 188,5 0 1,-5 2-106,4 3 115,-4-3-14,-2 6 0,6-6 16,0 4 7,-1-5-114,-5 6 1,6-6-629,0-1 387,8-8 72,-12 6 1,13-12-343,-3 9 370,3-9 190,3 4 0,-1-7 0,1-1 0</inkml:trace>
  <inkml:trace contextRef="#ctx0" brushRef="#br0">4646 689 6615,'8'10'-25,"2"-2"1,7-8 75,1 0-9,-1 0-25,0 0 0,-3 0 30,4 0-16,-13 0-41,26 0 0,-25-2-12,12-4-30,-5 4 72,-3-13 0,4 11 0,-9-8-83,9 1 79,-12 1-55,6-6 49,-8 7-10,0-1 1,-6 0 0,-2 6 0,-2-1-4,-3 1 0,-3 2 141,-1 2-127,-1 0 58,1 0 1,-1 0 212,1 0-116,-1 7-94,1-5 1,0 14 13,-1-4 0,3 2 1,1 6-1,4 2 1,3 1 140,3-2-288,2-1 1,2-3 88,0 1 35,0-8-139,7 5 1,3-7 72,8 3-188,7 4 90,2-12 1,8 5 107,0-8-681,8 7 323,-7-5 351,15 6 0,-6-16 0,7-1 0</inkml:trace>
  <inkml:trace contextRef="#ctx0" brushRef="#br0">577 1458 6592,'0'-12'10,"0"1"37,0 6 0,0-4 106,0 3-125,0 4 1,2-5 0,2 5 0,4-2-13,1-2 1,3 0 0,5 6 0,1 0 24,-1 0 0,7 0 0,1 0 0,2 0-17,4 0 1,10 0 0,3 0-1,3 0-23,0 0 1,-1 0-1,7 0 1,-3 0 1,-3 0 0,9-6 0,-6 0 0,3 2-19,1 3 1,-5 1 0,11 0-1,-2 0 8,0 0 1,2 0-1,-3 0 1,3 0-15,2 0 0,-4 0 0,4 0 1,-2 0 18,-3 0 0,5 0 0,0 0 0,0 0-45,-4 0 1,2 0-1,-2 0 1,1 1 26,1 5 1,0-4 0,6 3-1,-4-2 11,-2-3 1,4 0-1,-4 0 1,0 0 28,1 0 1,-3 0-1,-4 0 1,2 0-1,3 0 1,1-3 0,-4 0-1,2-3 17,-1 2 1,3 3 0,-2 1 0,-2 0-16,-1 0 1,-1 0 0,2 0 0,0 0-8,-5 0 1,1 0-1,-5 0 1,3 0-19,3 0 1,-3 0-1,-3 0 1,-5 0 17,1 0 1,-6 0 0,6 0 0,-3 0 6,1 0 1,2 0 0,-4 0-1,1 0 19,-1 0 1,4 0 0,-2 0 0,-3 0 65,-1 0 1,4 0 0,0 0 0,-2 0-86,-2 0 1,-3 0-1,1 0 1,-2 0-21,-4 0 0,3 0 0,-7 0 0,0 0 69,0 0-243,-2 7 0,-5-5 127,-1 6 1,1-8-86,-1 0 0,-5 0-16,0 0-174,-8 0 119,11 0-189,-13 0 210,6 0 28,-8 0 153,0 0 0,8-8 0,1-1 0</inkml:trace>
  <inkml:trace contextRef="#ctx0" brushRef="#br0">5572 777 6534,'0'10'4,"8"3"-145,3-7 141,-3 0 0,7 1 0,-5 3 0</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58"/>
    </inkml:context>
    <inkml:brush xml:id="br0">
      <inkml:brushProperty name="width" value="0.08571" units="cm"/>
      <inkml:brushProperty name="height" value="0.08571" units="cm"/>
      <inkml:brushProperty name="color" value="#E71224"/>
    </inkml:brush>
  </inkml:definitions>
  <inkml:trace contextRef="#ctx0" brushRef="#br0">88 123 7485,'6'-18'-552,"-1"1"1,3 5 903,-2 1-144,-4 7 118,6-4-107,-8 0-198,0 6 1,0-4 0,0 12 43,0 6-18,0 3 0,0-3-113,0 0-24,7-1 51,-5 7 0,6-1 0,-8 1 0,0-1 1,2 1-1,2 0-496,2-1 332,0 0-180,-6 1 138,0-1 245,0 0 0,-8 1 0,-2-1 0</inkml:trace>
  <inkml:trace contextRef="#ctx0" brushRef="#br0">0 158 7265,'10'-18'-397,"4"1"1,-7-1-1,3 1 574,4-1 1,-5 7 0,3 1-51,2 2 1,1-3 24,3 5-153,-1 0 0,1 4 0,-1-2-8,0-2 49,1 0 1,-1 6 27,1 0-122,-1 0 77,1 0 1,-1 0 41,1 0-170,-1 8 130,1-6 1,-1 14-91,1-5 99,-9 5-16,7 1 0,-12 1-46,7-1 54,-7 1-49,4-1 0,-2 1-25,0-1 58,-1 1-66,-5 0 0,8-1 56,-6 0-32,6 1 0,-8-7 20,0 1-3,0-1 9,0 0 0,0-2-20,0-3 16,0-4-52,0 5 1,-2-7 36,-4 0 27,4 0-30,-6 0 0,8 0 89,0 0-73,0-7 1,0-3-10,0-8 76,0 10-62,8-9 0,2 8 30,7-9-28,1 1 5,-1 0 1,1 1 0,-1 2 0,1 2 0,-1-1 0,1-1 0,-1 1 31,1 1 1,5 6 0,0-4 41,-2 3 0,-1 1 1,-3 6-45,1 0 1,-1 0 0,-1 2-23,-5 4 1,-1-3-1,-6 9 1,2 2-42,-2 1 1,0 3 0,-1-1-31,3 1 0,0 0 1,-6-1-1,0 0-73,0 1 1,2-3 0,2-1-1,2-3 136,-2 3 0,5-6 0,9 7 0,9-5 0</inkml:trace>
  <inkml:trace contextRef="#ctx0" brushRef="#br0">1223 211 6672,'10'-9'0,"-7"-2"-127,-6-5 1,-1 6 209,-8 5 0,6 3 0,-5 2-29,-3 0 0,6 2 0,0 1-12,1 3 1,5 8 0,-4-2 0,4 4-29,2 1 0,0-6 1,2 1-1,2 1-52,2 3 0,7 1 1,-1-1 44,3-4 1,3 1 0,1-7 0,3-2-12,1-2 0,2-2 0,-4 0 0,3 0-4,-3 0 0,4-2 1,-1-4-1,-3-4 16,-2 1 1,3-6 0,-3 2 0,-3-2 24,-1-2 1,-7-1 0,0 1-12,-1 0 1,-5-1-1,4 0 1,-4 1-30,-2-1 1,-6 7 0,-1-1 0,-3 0-37,-4 3 1,-1 1 0,-3 8 0,1 0-70,-1 0 1,1 0 0,-1 0 0,1 0-45,-1 0 1,3 8 0,1 3 24,3 5 0,7-5 131,-2 1 0,12 0 0,4 5 0</inkml:trace>
  <inkml:trace contextRef="#ctx0" brushRef="#br0">1799 105 7116,'18'-6'-1015,"-3"-1"1359,-3-3-227,3 6 0,-10-4-101,6 8 5,-7 0 0,3 8 0,-5 2 1,2 1-1,2 1 0,-2 2 0,0 1 8,2 3 1,-4-1 0,5-1 0,-1-3-24,0-1 0,0 0 0,-6 5 0,2-1-6,4-5 0,-4 6 0,3-7-31,-3 6 1,0-6 0,2-3 20,2 1 8,0-6-53,-6 6 55,0-8 6,0 0 1,0-8-7,0-4 0,0 3-2,0-3-27,8 0 28,-6-5 0,7 1-65,-3 5 62,-4-5-3,6 7-31,0-8 29,1-1 2,1 8 1,5-6-91,-3 5 79,-4 3 7,7 0 1,-5 2-14,8 1 1,-1-1 42,0 6 1,1 0 24,-1 0-58,1 0 22,-1 0 1,1 0-22,-1 0 5,-7 0 67,5 0 0,-7 2-62,4 3 31,3-3 1,-11 14-20,8-4 0,-8 3 0,2 3 0,-4 0-169,-2-1 163,0 0 0,0 1 4,0-1-6,0-7-2,-8 5-315,6-5 130,-6 7-24,8 1 210,0-8 0,0 5 0,0-4 0</inkml:trace>
  <inkml:trace contextRef="#ctx0" brushRef="#br0">2637 70 6810,'10'-11'-485,"-2"1"1,-2 0 795,0 1 1,1 5-230,-1-2 0,-2 6 1,6 6 62,-3 5-150,7-3 53,-12 8-9,14-7 1,-13 9 11,9-1 1,-6 3-28,6 3 18,-1-11-98,-1 19 0,5-20 47,-3 13 56,-4-13-33,7 13 0,-11-19 25,8 13-582,-8-5 360,4 5 0,-3-7-125,1 1 308,0-8 0,-6 12 0,0-7 0</inkml:trace>
  <inkml:trace contextRef="#ctx0" brushRef="#br0">2585 245 6792,'18'0'68,"-1"0"0,2 0 0,3 0-71,1 0 18,8 0 0,-10 0-131,9 0 172,-9 0-48,12 0 1,-6 0-13,8 0 9,-8 0-115,6 0 0,-6 0 74,8 0 1,-6-6-63,0 0 1,-5-5 80,5 5-16,-8-8 29,5 12 1,-9-11-22,0 7 0,-5-6 21,0 6 1,-9-7-30,3 1 2,-4 4 16,-2-7 1,0 11 44,0-8 0,0 7 1,0-7 89,0-2-118,0 7-3,-8-9 164,7 14-152,-7-13 31,8 13-13,0-6 1,-2 8-21,-4 0 0,4 2 0,-4 4-7,4 5 1,2-1 0,0 2 0,0 1 15,0 3 1,0 1 0,0 1 0,0-1 15,0 1 0,0-1 1,0 1-12,0 0-4,0-1-6,8 0 1,-6 1 18,4-1-14,4 0 17,-9 9-134,7-7 116,-8 6-1,8-6-63,-6-3 57,6 2-21,-8-9 0,0 7 14,7-6-9,-4-1 4,4-1 0,-5-8 40,4 0-36,-4 0-1,7 0 0,-9-8 1,4 4-1,2-6-5,-2-5 1,4 5 8,-2-1-71,0-1 66,1 2 1,-5-5-2,4 4 1,4 3-2,-1-8 0,3 8-57,0-3 73,-1-4-20,7 4 0,-3 0-7,-3-1 4,4 8 1,-6-11 1,7 11 114,0-8-112,1 8 24,-1-11 0,1 13 25,-1-4-41,2-4 1,-3 8 1,1-5 1,1 7 4,-1 0-35,1 0 33,-1 0 1,9 0 0,-7 0-6,7 0 1,-9 2 6,0 3-4,1-3 16,-1 14 0,0-12-21,1 7 5,-1 1 65,-7 6 0,6-5-53,-5 4-5,-3-11 39,0 25 0,-1-19-29,-3 12 0,2-4 47,-6-4 0,0 2-70,0 0 33,0-1-10,8 0 1,-6 1-84,4 0 91,-4-2-17,-2-5-6,0 4 14,0-5-53,0-1 1,-2 5 0,-2-7 0,-4 2-354,-2-2 227,7 0 1,-13-1 156,5-2 0,-5 2 0,-2-6 0</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59"/>
    </inkml:context>
    <inkml:brush xml:id="br0">
      <inkml:brushProperty name="width" value="0.08571" units="cm"/>
      <inkml:brushProperty name="height" value="0.08571" units="cm"/>
      <inkml:brushProperty name="color" value="#E71224"/>
    </inkml:brush>
  </inkml:definitions>
  <inkml:trace contextRef="#ctx0" brushRef="#br0">53 629 7168,'10'8'-170,"-4"4"141,-4 4 1,4 1 0,-1 0 0,-1 2-9,-2-2 0,4 0 0,0 0 0,-2 1-85,-2-1 0,-2 0 1,0 2 10,0-3 1,0 2-22,0 0 1,-2-9 131,-4-3 0,2-3 0,-8-3 0,9-9 0,-5 0 0</inkml:trace>
  <inkml:trace contextRef="#ctx0" brushRef="#br0">18 787 6286,'-2'-18'0,"-1"1"0,-3 0 0,2 0 0,2-2 0,2 2 0,0 0 0,0-1 0,2 0 0,4 2 0,5-1 0,5 4 0,3 4 0,3-2 0,1 4 0,-2 0 0,1 2 169,1 3-128,-4-5 12,6 4 0,-1-5 0,1 8 0,0 0 0,2 0 8,1 0 1,-1 0-1,2 2 1,-4 2-48,0 2 1,-5 8-1,3-2 1,-4 3-15,-1 2 0,-1 2 0,1-3 1,-3 2 14,-3 0 1,2 4 0,-9 2 0,1 0-42,2 0 1,-6-4 0,4 5 0,-4-1 33,-2-2 1,-6 2-1,-2-6 1,-2 0 23,-3-2 1,-5 2 0,-3-3 0,-2 0-28,1-5 0,-5-4 1,-2 5-1,-4-2-21,-2 1 1,6-7 0,0 3 0,0-3 26,2-3 1,-4 0 0,7 0 0,3 0-207,2 0 0,7-3 1,2-3-510,2-4 704,3 1 0,5-14 0,0 4 0</inkml:trace>
  <inkml:trace contextRef="#ctx0" brushRef="#br0">857 787 7001,'17'0'0,"1"0"-337,-1 0 0,1 0 0,-1 0 398,0 0 1,1-5 0,-1-3-72,1-3 1,-7 5 65,1-5 1,-8 5 0,2-5-5,-4-2 1,-2 2-1,0-1 122,0-1-146,-8 5 51,6 1 1,-13 1-19,3 0 1,2 0 0,-1 6-30,-3 0 1,4 0 0,-1 0-37,-3 0 0,4 2 37,-1 3 0,1 0 0,-4 7-38,3 2 0,7 0 1,-2 5-1,4-2 19,2 0 1,0 0-1,0 1-10,0-1 1,6 0 0,2 2 0,1-5-51,5-1 1,2 2 0,1-5-152,0-1-11,1 7 196,-1-14-41,1 5 1,1-4 0,3 0-1,1 3 1,-2-1 0,-1-4-129,-3-1 0,6-7 0,1-5 181,-3-3 0,-9-3 0,3 0 0,-5 0 0</inkml:trace>
  <inkml:trace contextRef="#ctx0" brushRef="#br0">1258 787 7569,'8'-18'0,"-4"1"-444,8 0 1,-7 1 0,5 2 436,-2 2 1,-2 6 314,-6-4-200,7 5 1,3-2-26,8 7 1,-7 6 56,1 0-64,0 7-196,-3-4 46,7 2 118,-14 3-13,13-3-38,-5 6 0,0 0-22,-4 1 13,3-9 1,-7 8 10,4-7 26,4 7-69,-8-1 1,5-4 59,-7 0-111,0-8 96,0 11-12,0-13 6,0 7-1,0-9-19,0 0-13,-7-9 32,5 7 1,-6-13-1,8 4-10,0-6 1,2 1-11,4-3 17,-4 2 4,13 8 1,-11-7-8,8 5-4,-1 2 2,7-6 1,-1 11-20,1-7 24,-1 0 31,1 0 0,-7 3-35,1 8 3,0-7 5,5 5 0,-5-6-9,-1 8 5,1 0 122,5 0 1,-5 0-109,0 0 109,-1 8-104,7-6 0,-3 7 7,-3-3 22,3 5-23,-5-3 0,2 9 14,-1-7-60,-7-1 46,4 6 0,-8-5-56,0 7 56,0-6-4,0 3 1,0-9-65,0 7 63,0-9-38,0 13-5,-8-14 32,-1 13-10,-1-13 7,-6 6 1,9-10-1,-5-4-2,4 4 1,8-13 1,0 10-1,0-7 1,0 9-37,8-12 1,2 4 31,7-6-3,-7 8 7,13-7 0,-11 6-6,11-7-6,-3 8 32,-3-8 0,0 10 35,1-5-60,-1-3 6,1 13 0,-1-8 179,1 4-173,-1 4 3,1-5 1,-1 7 46,1 0-31,-1 0-10,1 0 0,-3 1 1,-3 5-5,3-4 0,-11 11 0,6-5 0,-2 2 3,-5 4 1,-1 2 0,-2 1-78,0 0 0,2 1 1,2-1-1,2 0-56,-2 2 0,-2-9 0,0 2 0,4 0 126,5-2 0,5 5 0,1-4 0,1 5 0</inkml:trace>
  <inkml:trace contextRef="#ctx0" brushRef="#br0">2778 769 7115,'6'-12'-1361,"-1"1"1595,1 0 0,-6 0-238,0-3 1,-2 3-31,-4-6 57,-3 7 0,-3-3 15,0 7-3,1 0-14,1 6 0,-5 0-11,3 0 0,-4 0 17,-1 0 0,-1 2 10,1 3 1,0 0-25,-1 7 1,6-6-30,1 4 1,-1 2 18,-5 7 1,5-8-4,0 0 0,9 1 1,-3 5-1,4 1 1,2-1-2,0 0 0,2-1 1,2-3-1,3-1 2,3 3-10,2-8 1,5 7 6,1-8 1,-1 0-1,1-4 1,-1 2-10,0 0-16,-7 2 28,13-6 0,-11-1-24,11-5 1,-9 3-3,-2-9 0,-1 6-63,7-6 74,-1 0 5,-7-6 0,0 8 34,-5-2-39,-3-1 2,6-4 1,-6 5 92,4 2 1,-4 4-43,4-7 0,-4 7 182,-2-5 0,0 9-187,0 2 1,0 2-1,0 9-41,0 3 1,0-3 0,0-1-49,0 5 0,0-1 0,2 2 1,1-3-126,3-1 0,8-6-126,-3 6 37,5-8 230,1 4 39,1-1 0,7-5 0,2 7 0</inkml:trace>
  <inkml:trace contextRef="#ctx0" brushRef="#br0">3162 735 7114,'10'0'-1366,"-3"0"1750,1 0-290,-6 0 0,8 0 33,-4 0-64,-4 0 1,7 0 0,-3 0 0,-4 2-43,4 4 1,2 3 0,-1 8 42,3 1 1,-6-1 0,4 0-184,-1 2 66,-5-3 106,6 2-44,0 0 0,-6-6-16,4 0 46,-4-9-17,-2 4 1,0-8-38,0-5 1,0 3-15,0-9 0,2 1 1,1-2-1,5 1-12,2-2 1,-4 1 38,5 1 1,-5-2-6,6 1 0,0 0-109,5 1 0,0-2 112,1 8 0,-1-5 15,1 5-40,-1 1 66,-7 5 62,13-9 1,-11 7-9,11-3 1,-3 4-78,-3 1-7,1 0 10,-9 6 0,7-4 19,-5 4-12,-3 5-25,8-10 0,-12 14 1,5-3-1,-1 4 1,-4 1-44,-2 0 1,-2 2 0,0-3-379,0 2 268,0-8-5,0 5-55,0-4 214,0 5 0,0-5 0,8 3 0,1-3 0</inkml:trace>
  <inkml:trace contextRef="#ctx0" brushRef="#br0">4245 787 7569,'0'-11'-120,"0"-2"-423,0 0 420,0 6 1,-2-10 0,-4 9-118,-6-3 272,-3 3 1,-3 8 0,1 0 53,-1 0-72,9 0 1,-7 0-1,5 0-197,-5 0 208,-1 0-17,-1 0 1,1 8 19,-1 4-35,1-5 16,-1 10 0,7-8 8,-1 8-15,8 1 1,-4-1-1,8 0 1,0 2-4,0-3 0,0 2 1,0 0-11,0 0 1,8-8 0,4 1-9,3-4 18,10-1 1,-5 0 35,3 0-37,-3 0 0,-3-6 1,6-3 3,1-3-1,-1 4-1,2-12 0,-5 9 1,3-7 2,-4 2-1,-1-8 0,-7 0 3,1 0 5,0 2-19,-3-3 0,5 2 12,-8 0-4,7-8 1,-11 3 0,6-7-2,0-2-4,-6 5-52,13-6 0,-13 4 53,4-7-1,4 0 1,-8 2 1,7-5-4,-3-2-224,-4 2 215,6-5 1,-8 8-25,0 2 13,8 4 0,-6-4 0,5 8 158,-7-4-151,0 4 3,0 7 1,-6 1-12,1-1 15,-9 9 92,12-7 83,-13 6-163,5 1 19,0-7 2,-5 14-15,13-5 15,-6 7-22,0 0 12,6 0 6,-5 0 0,7 0 22,0 7 1,0 3 0,0 7-1,0 1-1,0-1 0,0 1 0,0-1 0,0 3 17,0 3 1,0-2-1,0 7 1,0 0-30,0-2 0,0 3 1,0 0 27,0 0-20,0-6-9,0 9 0,5-11-32,1 8 41,0 0-8,-6-2 0,6 4 30,0-6-27,-1 5-18,3-11 1,-6 12 10,4-7 3,-4-1-11,6 2 0,-4-3 21,7 6-4,-7-6-50,4 3 0,-2-8 51,-1 2-5,1-3-51,2 2 45,-6 0 14,6 0-19,0-9 0,-5 4 1,9-7 0,-6 6 182,6-6-141,-9 0 0,7-6-12,-4 0-18,4 0 25,-1 0 1,7 0 3,-14 0-61,13 0 1,-11 0-18,8 0 49,-8 0 3,3 0-9,1-9-9,2 7-146,0-5 0,-1 7-335,-3 0 470,-4 0 0,14-7 0,-7-4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1.705"/>
    </inkml:context>
    <inkml:brush xml:id="br0">
      <inkml:brushProperty name="width" value="0.08571" units="cm"/>
      <inkml:brushProperty name="height" value="0.08571" units="cm"/>
      <inkml:brushProperty name="color" value="#008C3A"/>
    </inkml:brush>
  </inkml:definitions>
  <inkml:trace contextRef="#ctx0" brushRef="#br0">18 18 7482,'-8'-10'-519,"6"2"586,-5 8 9,7 0 0,0 2 0,2 4-47,3 6 1,-3-3 0,4 3 0,-4 2-31,-2 1 0,0-3 0,0-1 0,0 3-86,0 2 1,6 1 0,0 0-102,-2 1 0,-2-1 49,-2 1 0,0-1 139,0 1 0,0-1 0,0 1 0</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60"/>
    </inkml:context>
    <inkml:brush xml:id="br0">
      <inkml:brushProperty name="width" value="0.08571" units="cm"/>
      <inkml:brushProperty name="height" value="0.08571" units="cm"/>
    </inkml:brush>
  </inkml:definitions>
  <inkml:trace contextRef="#ctx0" brushRef="#br0">245 88 6616,'0'-18'-877,"2"7"894,4-1 1,-4 6 117,4-6 1,-4 7 278,-2-7-40,8 8-217,-6-4-113,5 8 0,-9 0-5,-3 0 1,1 2-43,-8 4 1,2 4-1,-3 5 1,3-1 8,2-2 1,-5-1 0,1 7 0,-3-1-4,-3 1 0,1-1 1,-1 2-1,1 3-22,-1 2 1,1-2 0,-1-4 15,1 0 1,5-3 0,3-2-9,1-1 0,2-6 118,6 6-41,0-9 0,8 5 1,5-8-21,9 0 0,-3 0 1,6 0-1,-1 0-31,-1 0 1,6-6 0,-4 1 0,0 1-68,1 2 1,3 2-1,-6 0 1,-2 0-5,-1 0 1,-3 0 0,1 0 0,-1 0-448,1 0 0,-1 0 315,1 0 0,-1 0 188,0 0 0,1 0 0,-1 0 0</inkml:trace>
  <inkml:trace contextRef="#ctx0" brushRef="#br0">490 157 7140,'0'18'90,"0"-1"1,0 2-1,-2-3-56,-4 2 1,4 0-1,-4-1 1,4 0-50,2 1 0,0-1 1,0 1-1,0-1-96,0 2 1,0-3-1,0 1 1,0 2-42,0-3 0,0-4 1,0 0-64,0 1 1,2-5 214,4-2 0,4-3 0,7-3 0</inkml:trace>
  <inkml:trace contextRef="#ctx0" brushRef="#br0">857 35 6059,'-10'0'557,"2"0"-271,1 0-65,5 0-117,-6 0-79,8 0 0,2 0-10,4 0 0,3 0 0,9 0-12,-1 0 0,1-2 0,-1-2 0,1-1-7,-1 1 0,0 2 0,1 2 1,-1 0-6,1 0 1,0-6 0,-1 0 0,0 2 0,1 2 1,-7 2-1,1 0-6,2 0 0,1 0-99,4 0 18,-11 0 0,0 2 83,-8 4 1,0-2 0,-2 6 18,-4-3 1,2 5 0,-7-4-13,-3 2 0,-1 1 0,-3 5 0,1-3-12,-1-1 0,1-2 0,0 3 0,-1-3-12,0-1 1,7 1 29,0-4 4,6 8 14,-3-12 0,10 5 0,4-7 45,6 0 1,3 0-1,3 0-30,0 0 1,-7 0 0,1 0-29,1 0 1,3 0-1,1 0-7,1 0 0,-7 0 0,1 0 0,2 0 1,1 0-14,2 0 1,1 8-11,-1 4 1,-7-2 0,-4 1 6,-4 3 0,-2 2 9,0 1 0,-8 0 0,-4 1 17,-3-1 1,-3-5-1,1-2 1,1-1 18,-3 2 1,2-5 0,-1 2 0,1 0-2,-1-4 1,1 4-1,0-2 1,-1-1 6,0 3 0,1-6 0,-1 4 21,1-3 0,5-3 0,1 0 43,-3 0 1,4 0 98,-1 0-152,-1 0 0,0-6-94,1 0-666,7-1 573,-4 7 142,8 0 0,-7 0 0,-3 0 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61"/>
    </inkml:context>
    <inkml:brush xml:id="br0">
      <inkml:brushProperty name="width" value="0.08571" units="cm"/>
      <inkml:brushProperty name="height" value="0.08571" units="cm"/>
    </inkml:brush>
  </inkml:definitions>
  <inkml:trace contextRef="#ctx0" brushRef="#br0">1 22 7398,'6'-12'0,"0"5"0,-3 5 0,-1 9 0,-2 7 0,0 3 0,0 1 0,0-1 0,0 1 0,0-1 0,-2 2 0,-1-3 0,-3 2 0,2 0 0,2-1 0,2 0 0,0 1 0,2-3 0,4-3 0,5-7 0,5-3 154,1-2 0,1 0 0,-1 0-137,1 0 0,5 0 0,0 0 0,1 0-55,1 0 1,-6-5-1,6-1 1,-1 2-168,-1 2 0,0 2 0,-5 0-14,-1 0 1,1-6-1,-1 1-397,1 0 616,-9 4 0,-1-6 0,-8-4 0</inkml:trace>
  <inkml:trace contextRef="#ctx0" brushRef="#br0">315 109 7000,'0'19'137,"0"-9"0,0 2-59,0 2 1,0 2-1,0 1 1,0 0-72,0 1 1,0-1 0,0 0 0,0 1-12,0-1 0,-6 1 1,1-1-1,1 2-76,2-3 1,2-4 0,0 0 0,2 0-363,4-3 0,-3 7-43,9-5 485,-8-2 0,11-2 0,-5-7 0</inkml:trace>
  <inkml:trace contextRef="#ctx0" brushRef="#br0">699 92 7569,'0'-10'-610,"0"2"726,-7 8 1,5 2 0,-4 4-109,4 6 1,-4 3 0,0 4-9,2-3 0,3 2 0,1 0 0,0-1-4,0 0 0,0 1 0,0-1 73,0 0 1,0-5-8,0 0 1,7-3-36,5 3 0,2-1 0,-1-8 0,-1 2 2,1 0 1,3-4 0,3-1 0,3 0-18,1 0 1,0 0 0,-5 0-1,-1 0-25,1 0 1,-1-6-1,0 1 1,1 2-154,-1 0 1,1 3-1,-1 0-58,1 0 0,-1 0-625,1 0 849,-1 0 0,-8-8 0,0-2 0</inkml:trace>
  <inkml:trace contextRef="#ctx0" brushRef="#br0">1049 162 7569,'9'0'-696,"-1"2"833,-8 3 0,0-1 0,0 8-40,0 2 1,0 1 0,0 3 0,-2-1-24,-4 0 1,5 1 0,-5-1 0,4 1-26,2-1 1,0 2 0,0-3-78,0 2 1,0 0 0,0 0 0,2-3-353,4-3 1,-5 2 168,5-1 0,-2 0 1,0 0 210,2 0 0,0-2 0,-6 6 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62"/>
    </inkml:context>
    <inkml:brush xml:id="br0">
      <inkml:brushProperty name="width" value="0.08571" units="cm"/>
      <inkml:brushProperty name="height" value="0.08571" units="cm"/>
    </inkml:brush>
  </inkml:definitions>
  <inkml:trace contextRef="#ctx0" brushRef="#br0">70 53 7569,'0'-17'-1065,"0"5"1324,0 0 85,0 9-309,0-5 1,-2 8 0,-2 2 0,-3 2-3,-3 1 0,4 9 0,-3-2-22,1 3 1,-4 3 0,6-1 0,2 1-12,2-1 0,2 0 1,0 1-1,0-1-11,0 1 1,0-1 0,0 1-1,0-1-14,0 1 1,0-7 0,2-1 0,2 0 6,2-1 1,2-5 0,-2 4 15,5 0 0,-1-6 1,2 4 4,1-4 0,3-2 1,1 0-5,1 0 0,-1-2 1,1-2-45,-1-1 0,1-8 0,-1 6-4,0-3 1,1 1 0,-3-4 29,-3 0 0,2 1 0,-8-5-7,-3-1 1,5 7 0,-2-1 40,-3-2 1,0 5 12,-3-3 0,-3 8 0,0-4 14,-3 1 1,-2 5 6,3-4 0,3 6-21,-4 6 1,4 3 0,0 9 2,-4-1 0,4 1 0,-4-1-32,4 1 0,2-1 1,0 3-48,0 3 0,-5 2 1,-1 4-84,2-4 1,2-7 0,2-1-99,0 1 1,0-6 228,0-1 0,8 1 0,1 5 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63"/>
    </inkml:context>
    <inkml:brush xml:id="br0">
      <inkml:brushProperty name="width" value="0.08571" units="cm"/>
      <inkml:brushProperty name="height" value="0.08571" units="cm"/>
    </inkml:brush>
  </inkml:definitions>
  <inkml:trace contextRef="#ctx0" brushRef="#br0">192 1 6833,'-17'2'28,"-1"4"0,7 3 0,-1 9 0,-2-1 32,-1 1 1,-1-1 0,3 3 0,1 1-24,-1 2 1,3 6 0,0-5 0,0-1-31,1 2 1,5-5 0,-2 3 0,4-2-38,2 3 0,0-5 0,0 4 0,0-3 37,0-3 1,8-5 0,4-1 0,3 1 14,2-2 0,1 3 1,-1-7-1,3-2-12,3-2 0,-2-2 0,7 0 0,-3 0-21,-4 0 0,4-2 1,-1-2-1,-3-4-15,-1-1 1,-3 3 0,-2-6 16,-2-1 0,0-3 1,-7-1-7,-3-1 1,-3 6 0,-5 1-34,-6-3 0,-6 7 0,0 1 0,0 4-44,-1 2 1,-5 0-1,-3 0 1,2 2-38,-2 4 1,-5 3 128,2 9 0,-4-1 0,-2 1 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64"/>
    </inkml:context>
    <inkml:brush xml:id="br0">
      <inkml:brushProperty name="width" value="0.08571" units="cm"/>
      <inkml:brushProperty name="height" value="0.08571" units="cm"/>
    </inkml:brush>
  </inkml:definitions>
  <inkml:trace contextRef="#ctx0" brushRef="#br0">1 53 6154,'0'-12'558,"0"1"-419,0 7-6,0-4-63,0 8 1,0 8 0,0 3-19,0 5 0,0 1 0,0 1-46,0-1 1,6 1 0,-1-1-1,-1 1 1,0-1 1,2 1 0,-2 0 0,6-2 0,-1 2-20,1 0 0,-4-7 0,5-1 0,3-3 0,1-2 0,-3-4 1,0-1-1,1 0-22,3 0 0,1 0 1,1 0-1,-1 0-11,1 0 1,-1-6 0,1-1-1,-1-1 9,1 1 1,-3-7 0,-2 3 0,-3-6 13,-2 1 0,4 3 0,-6 2 0,-1-3-1,3-1 0,-6-3 0,5 1 28,2-1 1,-7 1 220,3-1-164,-3 9 0,-4 1 72,-3 8 1,3 2-111,-4 4 0,3 3 1,3 9-1,0-1-24,0 1 0,0-1 0,0 1 1,0-1-62,0 1 0,0 5 0,0 0 1,0-2-8,0-1 0,3-3 1,1 1-1,4-1 6,1 1 0,-3-1 1,6-1-1,1-3-674,3-1 736,1-7 0,1 9 0,-2-3 0</inkml:trace>
  <inkml:trace contextRef="#ctx0" brushRef="#br0">1066 123 7341,'0'-18'-686,"0"7"1,0-1 834,0-2 0,0 5-86,0-3 1,0 6-1,-2-4 8,-4 3 0,2 1 0,-5 4-18,0-4 0,-5 4 0,4-4 1,-6 4 0,-2 2 1,1 0-29,0 0 0,1 2 1,3 2-1,1 2-12,-2-2 0,5 6 1,-4-1-1,1 3-13,4 0 1,-6-7 0,6 7 2,-2 2 1,4 1 0,-3 3-31,0-1 0,5 1 47,4-1 0,0 1 16,0 0 1,2-9 0,3-2 0,7-1-2,4 0 1,-5 0-1,1-6 1,3 0-8,6 0 0,-8 2 0,5 2 0,-2 2-17,0-3 0,1 1 0,0 1 1,1 0-10,0-1 0,-4 1 0,0-2-27,-2 2 1,0 9 18,5-2 1,-8-3 0,-2 3-44,-6 3 0,-1-7 1,0 5 23,0 0 0,-1-4 1,-6 1-12,-4-2 0,-6 4 0,-5-6 13,-1-3 0,0 6 0,5-3 0,1-3 13,0-2 0,-2-1 0,3 0 0,-2 0 11,0 0 0,0 0 13,2 0 1,-1-1 0,7-5 12,4-6 1,3-3 0,3-3-25,0 2 1,0-3 0,3 2 0,0-1-5,3 1 0,7-1 0,0 1 1,1 0-31,4-1 0,0 2 1,0 3-1,-2 2-196,3-2 0,-2-2 226,0 4 0,17-5 0,2 6 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65"/>
    </inkml:context>
    <inkml:brush xml:id="br0">
      <inkml:brushProperty name="width" value="0.08571" units="cm"/>
      <inkml:brushProperty name="height" value="0.08571" units="cm"/>
    </inkml:brush>
  </inkml:definitions>
  <inkml:trace contextRef="#ctx0" brushRef="#br0">1 123 6651,'7'-10'-357,"-5"2"1,6 6 386,-8-3 0,0 1 69,0-8 1,2 8-1,2-4 269,2 1-265,-1 5 0,-5-8 89,0 4-126,0 4-58,0-6 0,-1 10 0,-3 4 12,-2 6 1,0 3 0,6 3 0,-2-3 3,-4-3 0,4 4 1,-4-5-1,5 5-4,1 1 0,0 1 0,1-1-13,5 1 0,-2-1 0,6 2-25,-2-3 1,3-4 0,-3-3-18,2-1 0,-1 0 0,5-3 0,-2 0 8,1-2 1,-3-1-1,2-2 1,1 0-7,3 0 0,-1-2 0,-1-1 1,-2-2 0,1 0 1,1-5 0,-1 0 0,-1-1 13,1-1 1,3 2 0,0-9 27,-5 2 1,-3 5 0,-6 2 0,3 1 1,0-1 1,0 4 19,-5-6 28,0 1 0,-2 1 88,-3 4-118,3 4 1,-6 4-1,8 4 1,0 6-15,0 3 1,-6 3-1,0-1 1,2 1-27,2-1 0,2 2 1,2-3-1,2 1-103,2 1 1,2-1 0,-2 1-41,6-1 1,3-1 0,0-3-1,0-3-198,-4-2 351,0-2 0,14 1 0,3 4 0</inkml:trace>
  <inkml:trace contextRef="#ctx0" brushRef="#br0">647 53 7027,'-10'-8'-132,"2"6"0,16-6 161,4 8 0,4 0 0,1 0 0,0 0 2,1 0 1,1 0-1,2 0 1,4 0-39,-5 0 1,5 0 0,-2 0 0,-1 0 27,-2 0 0,2 0 0,2 0 0,-3-1-35,-1-5 0,-3 4 0,1-4 47,0 4 1,-7-4 0,0 0 1,-5 1 15,7 5 4,-10 0 0,2 0 22,-10 0 1,2 5-1,-10 3-18,0 2 0,3 0 1,1 3-1,-2-1 0,2 1 0,5 3 0,-4 1 0,2 1-26,0-1 1,-4 7-1,4-1 1,0 0-14,-3 2 0,7-5 0,-5 5 1,1-2-101,0 1 1,-2-1 0,4-6 0,-2 3-177,3 3 1,-1-4-1,1 5 257,-3-5 0,-8 6 0,4 2 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66"/>
    </inkml:context>
    <inkml:brush xml:id="br0">
      <inkml:brushProperty name="width" value="0.08571" units="cm"/>
      <inkml:brushProperty name="height" value="0.08571" units="cm"/>
    </inkml:brush>
  </inkml:definitions>
  <inkml:trace contextRef="#ctx0" brushRef="#br0">18 36 7136,'0'-10'-46,"0"2"194,0 8-61,0 0 1,0 8 0,0 4-58,0 3 0,-2 1 0,-2-3 1,-2-1-32,2 2 1,2 1 0,2 3 0,0-1-19,0 0 1,0 1 0,0-1-1,0 1-2,0-1 0,2-1 0,2-3 3,2-1 1,7-2-1,-3 3 1,2-3 5,-1-3 1,-5 0 0,6-7-28,1 0 1,3 0-1,1 0 11,1 0 0,-3-2 0,-1-3 0,-2-2 2,1-3 1,-3 1 0,2-5 0,-1 2 23,-1-1 0,5-1 1,-5 1-1,0 1-12,-4-2 0,1-1 0,-1-3 14,-2 1 1,0 1 0,0 3 77,2 1 0,-1 6 91,-5-5-153,0 7 6,0-4 1,0 10 0,-1 4 11,-5 6 1,4 3-1,-4 3 1,4-1-45,2 0 0,0 1 1,0-1-1,0 1-44,0-1 0,0 3 1,0 1-83,0 2 1,2 1 0,2-7-30,2 1 1,7-3 0,-3-1 0,2-5-112,-1-1 276,1-2 0,13-6 0,2 0 0</inkml:trace>
  <inkml:trace contextRef="#ctx0" brushRef="#br0">769 71 7360,'0'-10'-371,"-2"2"0,-4 8 351,-6 0 1,2 2 96,-1 4 0,1 4-71,-2 7 0,5 1 11,7-1 1,0-5 0,2-3 21,3-1 0,5-2 1,6-4-1,-3 2-1,-1 2 1,0-1 0,5-5-1,0 0 9,1 0 0,-1 0 1,1 2-46,-1 4 1,1-4-1,-1 4 1,1-2-8,-1 2 1,-5-4 0,-2 5 0,-1-1 2,1 0 0,-4 2-24,5-2 1,-5 3 7,6 9 1,-8-1 0,2 1 8,-4-1 0,-4-1 1,-2-3-1,-4-3-10,-2-2 0,4 3 1,-5-3-1,-3 0-45,-1 0 0,-3 3 0,1-3-108,-1 2 1,1-7-1,-1 3-199,1-4 371,7-2 0,-5-8 0,5-1 0</inkml:trace>
  <inkml:trace contextRef="#ctx0" brushRef="#br0">803 53 7354,'16'-2'-302,"-2"-2"1,-3-3 0,3-1 379,1 0 0,3 2 0,-1 6 0,1 0-102,-1 0 1,3 0-1,3 0 1,4 0-56,0 0 1,6 0 0,-4 0 0,2 0 78,-2 0 0,12-8 0,-4-1 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67"/>
    </inkml:context>
    <inkml:brush xml:id="br0">
      <inkml:brushProperty name="width" value="0.08571" units="cm"/>
      <inkml:brushProperty name="height" value="0.08571" units="cm"/>
    </inkml:brush>
  </inkml:definitions>
  <inkml:trace contextRef="#ctx0" brushRef="#br0">0 18 6833,'8'-10'90,"-4"3"-1,7 7 0,-7 2 0,2 3-52,-4 7 1,0 4 0,2 1-1,2 1-8,-2-1 0,3 0 1,1 1-1,2-3-5,3-3 0,3 4 1,1-5-3,1 5 1,1-6-1,3-5 1,1-1-44,-2 2 0,-1-4 1,-1 4-1,2-4 25,3-2 1,-2-2 0,-4-2 0,-2-4-8,-5-3 1,5 7-1,-6-8 1,1 0 0,1 3 0,-6-7 0,3 4 1,1-3 8,0-3 1,-6 1 0,4 2 38,-1 3 1,-6-4 59,5 5-57,-3 3-30,-3 0 0,0 10 1,0 4 4,0 6 0,0 3 1,0 3-44,0-1 1,0 0 0,0 1 0,2-3-113,4-3 1,-2 4-1,5-5 1,1 2-66,0 0 1,-4 0 0,5-5 0,3 0-317,0-1 512,-3-1 0,11 2 0,-2 2 0</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68"/>
    </inkml:context>
    <inkml:brush xml:id="br0">
      <inkml:brushProperty name="width" value="0.08571" units="cm"/>
      <inkml:brushProperty name="height" value="0.08571" units="cm"/>
    </inkml:brush>
  </inkml:definitions>
  <inkml:trace contextRef="#ctx0" brushRef="#br0">175 158 6801,'18'-8'0,"-3"-4"0,-1-1-347,-3 1 1,-6-4 0,3 7 773,-1-1 0,-5-6-348,3 5 0,-2 1 20,-3-2 0,-6 7 0,-1-5-24,-3 2 0,-3 2 1,-3 6-51,-2 0 0,6 0 0,0 0 0,-1 2-13,-2 4 0,-3-2 1,0 8-1,2 1-3,-3 3 1,2-5-1,1 1 1,3 0-5,1-3 0,8 7 0,-2-4-9,4 3 0,4-3 0,4-3-25,6-1 0,-3 4 1,3-6-1,3-2 11,-1-3 1,-2-1-1,-1 0-44,4 0 1,0-1 59,3-5 1,-2-4 13,2-7 446,-7 7-56,-4-6-308,-7 14 1,0-3-1,0 10 1,0 7 1,0 4 0,0 1 0,0 0-41,0 1 1,0-1-1,0 1 1,0-1-37,0 1 0,0-1 0,0 1-110,0-1 0,0 1-275,0-1 1,0 1-34,0-1 0,0 1 0,1-1 399,6 0 0,-6 1 0,8-1 0</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69"/>
    </inkml:context>
    <inkml:brush xml:id="br0">
      <inkml:brushProperty name="width" value="0.08571" units="cm"/>
      <inkml:brushProperty name="height" value="0.08571" units="cm"/>
    </inkml:brush>
  </inkml:definitions>
  <inkml:trace contextRef="#ctx0" brushRef="#br0">158 0 7486,'-17'0'-609,"5"0"553,0 0 0,1 0 0,-5 2 257,5 4 1,-5-2-115,4 7 1,-1 1-1,-1 5-17,3 1 0,7-1 0,-2 1-69,4-1 1,2 1 0,0-1 0,0 1-25,0-1 1,2-4 0,4-3 28,5 4 1,5 1 0,1-5 0,1-1-5,-1-2 1,1-5 0,-1 4 0,1-5 7,-1-1 0,1 0 0,-1 0 0,1-1 7,-1-5 0,0 3 0,-1-9 1,-3 0 14,-1 2 0,-8-6 1,4 5-1,-2-5-5,0-1 0,-1-1 0,-7 1-131,-3-1 1,-5 1-1,-8 1 1,1 3-610,-1 1 713,1 8 0,-16-11 0,-4 5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1.892"/>
    </inkml:context>
    <inkml:brush xml:id="br0">
      <inkml:brushProperty name="width" value="0.08571" units="cm"/>
      <inkml:brushProperty name="height" value="0.08571" units="cm"/>
      <inkml:brushProperty name="color" value="#008C3A"/>
    </inkml:brush>
  </inkml:definitions>
  <inkml:trace contextRef="#ctx0" brushRef="#br0">1 53 7483,'2'-10'14,"3"4"0,-3-3 438,4-3-1072,-4 4 1,0 0 34,4 8 585,4 0 0,7 0 0,0 0 0</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70"/>
    </inkml:context>
    <inkml:brush xml:id="br0">
      <inkml:brushProperty name="width" value="0.08571" units="cm"/>
      <inkml:brushProperty name="height" value="0.08571" units="cm"/>
    </inkml:brush>
  </inkml:definitions>
  <inkml:trace contextRef="#ctx0" brushRef="#br0">1 35 7448,'0'-10'-728,"0"1"798,0 3 93,0 4 113,0-6-150,0 8 0,2 2-60,4 4 0,-4-2 0,3 7 0,-3 3-15,-2 1 1,0 3-1,0-1 1,0 1-19,0-1 0,0 1 0,0 1 1,0 3-46,0 2 1,2-2-1,2-4 1,2 0-11,-2-2 1,-2 2 0,-2 0 0,0-1-56,0 0 0,2 0 0,2-4 0,1-2-119,-1 4 0,-2-7-136,-2 5 1,2-4 331,4 2 0,-4-3 0,6-8 0</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71"/>
    </inkml:context>
    <inkml:brush xml:id="br0">
      <inkml:brushProperty name="width" value="0.08571" units="cm"/>
      <inkml:brushProperty name="height" value="0.08571" units="cm"/>
    </inkml:brush>
  </inkml:definitions>
  <inkml:trace contextRef="#ctx0" brushRef="#br0">141 0 7215,'-16'2'-432,"3"2"433,1 2 0,6 1 108,-5-1 1,7-2-28,-2 8 1,4-6-32,2 5 1,0 1-52,0 5 1,8-5 0,3-2 15,5-3 0,1 5 0,1-6 0,-1 0-26,1 2 1,0-7 0,-2 7 0,2-2 12,0 0 0,-6 0 0,-3-4 0,1 2-7,-1 1 0,-4 3-8,1-2 1,-3-2 6,3 7 0,-3 1 10,1 6 1,-7-7-1,-4 2-6,-4 0 0,5 0 0,-5 1-16,-3-2 1,5-9-1,-3 3 1,-2-4-5,-2-2 1,0 2 0,-2 2 0,0 2-159,1-3 0,-1-1 0,1-2 0,-1 0-93,1 0 0,5 0 272,0 0 0,1-7 0,-7-3 0</inkml:trace>
  <inkml:trace contextRef="#ctx0" brushRef="#br0">1 70 7524,'0'-18'-214,"2"7"218,4-1 1,5 8 0,11-2 16,1 5 0,0 1 1,-5 0-1,-1 0-71,1 0 1,2 0-1,0 0 1,5 0-189,-5 0 1,0 0 0,-2 0-313,-2 0 550,2 0 0,0 0 0,-1 0 0</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72"/>
    </inkml:context>
    <inkml:brush xml:id="br0">
      <inkml:brushProperty name="width" value="0.08571" units="cm"/>
      <inkml:brushProperty name="height" value="0.08571" units="cm"/>
    </inkml:brush>
  </inkml:definitions>
  <inkml:trace contextRef="#ctx0" brushRef="#br0">140 53 7297,'-11'-6'0,"-1"0"-84,-1 2 98,5 3 0,-2 1 61,4 0 0,4 1-22,-3 5 1,1-4 0,0 6-50,-2 0 1,0-4 6,6 7 1,0 1-11,0 5 0,8 1-6,4-1 1,3 1 18,3-1 1,-1-2 0,-1-2 0,-3-2 19,-1-3 1,-1 5-51,7-1 0,-1 4-18,1 1 1,-9-5 22,-3-1 0,-12 1 1,-5 4-20,-5-5 0,-1-2 0,-3-4 0,-1 1-62,-2-4 0,0 7 1,5-3-1,1-2-189,-1-3 0,6-1 281,1 0 0,-1 0 0,-5 0 0</inkml:trace>
  <inkml:trace contextRef="#ctx0" brushRef="#br0">53 88 7517,'0'-18'20,"2"3"24,4 3 0,4-1 0,7 7-4,1 2 0,-1 0 0,0 0 0,1-2-109,-1 3 0,1 1 0,-1 2 1,1 0-101,-1 0 0,-5 0 0,0 0 2,1 0 1,3 0 0,1 0 166,1 0 0,-1 0 0,0 0 0</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73"/>
    </inkml:context>
    <inkml:brush xml:id="br0">
      <inkml:brushProperty name="width" value="0.08571" units="cm"/>
      <inkml:brushProperty name="height" value="0.08571" units="cm"/>
    </inkml:brush>
  </inkml:definitions>
  <inkml:trace contextRef="#ctx0" brushRef="#br0">18 88 7569,'0'-17'-793,"0"-1"635,0 1 1,0 5 273,0 0 128,0 9-56,0-5-90,0 8 1,0 2-72,0 4 0,-1-3 0,-3 9 1,-2 2-9,2 1 1,2 3 0,2-1-34,0 1 0,0-1 1,0 0-93,0 1 1,0-6 0,0-1-60,0 3 0,6-4 0,2-1-121,1-1 0,-3-2 286,6-6 0,-1 8 0,7 1 0</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74"/>
    </inkml:context>
    <inkml:brush xml:id="br0">
      <inkml:brushProperty name="width" value="0.08571" units="cm"/>
      <inkml:brushProperty name="height" value="0.08571" units="cm"/>
    </inkml:brush>
  </inkml:definitions>
  <inkml:trace contextRef="#ctx0" brushRef="#br0">0 123 7569,'10'0'-335,"-2"0"0,-8 2 1,0 4 361,0 6 32,0-5 0,0 9-71,0-14 0,0 13 1,0-3 64,0 4-52,7 1 1,3-5 0,9-4 22,5 1 1,-5 3-4,4-7 0,-3 1-43,-3-6 0,7 0 38,-1 0 1,2 0-40,-2 0 0,-1-6 35,7 1 0,-6-10 28,6 5 1,-7 0-24,1-2 132,-4 1-137,-9 1 0,3-7 37,-7 7-25,0 2 6,-6-8-20,0 7 24,0-9-35,0 1 1,-2 5 0,-4 0 0,-5 1 0,-5-1 0,-1 2-28,-1 3 0,1 1 1,-3 6-1,-1 0-57,-2 0 41,-1 0 0,5 8-186,-4 3 217,3-3-232,-5 8 210,8-7-20,-1 9-150,9-1 1,-5-5 204,8 0 0,0-1 0,6 7 0</inkml:trace>
  <inkml:trace contextRef="#ctx0" brushRef="#br0">699 1 7569,'17'0'-443,"-5"0"329,-1 0 0,-9 0-141,-2 0 260,0 8 1,-13 1-1,5 7 70,-2-4 1,6 3-114,-1-3 0,3 3 55,2 3 0,0-7 0,2-1 17,3-2 1,-1 0-1,8-4-30,1 1 0,3 1 0,1-6 0,1 0 0,-1 0 1,1 0 0,-1 0 0,1 0 14,-1 0 1,1 0 0,-1 0 8,1 0 65,-1 0-81,1 0 1,-7 0-1,1 0 19,1 0 0,1 2-25,-2 4 21,-5-4-8,1 6-24,-6-1 0,6-3 1,-6 8 11,4 1 1,-4-3 0,3 2-1,-3 1 1,-2 3 23,0 1-54,0-7 32,0 6-23,0-14 0,-2 11 1,-1-5-1,-5 0 0,-2 0 1,-3 1-35,-3-1 0,-1-2 0,-3-4 0,-1 2-50,-3 1 0,1 0 0,6-5 1,-1 0-117,1 0 0,-1 0 214,1 0 0,-1-8 0,1 0 0</inkml:trace>
  <inkml:trace contextRef="#ctx0" brushRef="#br0">734 71 7454,'1'-16'0,"5"3"-32,6 1 0,-2 8 0,1-2-166,3 4 183,1 2 0,5-5 0,3-1 0,4 2-45,0 2 1,12 4 59,-4 4 0,12-4 0,-3 5 0</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75"/>
    </inkml:context>
    <inkml:brush xml:id="br0">
      <inkml:brushProperty name="width" value="0.08571" units="cm"/>
      <inkml:brushProperty name="height" value="0.08571" units="cm"/>
    </inkml:brush>
  </inkml:definitions>
  <inkml:trace contextRef="#ctx0" brushRef="#br0">158 0 5993,'-18'0'58,"1"0"0,-1 0 0,3 2 3,3 4 0,5-4 1,1 8-2,0-4 0,-8 3 0,5 9 56,-1-1 0,-6 1-88,14-1 1,-5 7-60,7-1 59,0 0 0,0-4 0,0 2 0,0 3 9,0-3 1,2-2 0,3-1 0,5 0-86,0-2 1,5 1 0,-3-6 0,4-3 44,1 0 1,2-7 0,3 5 0,1-3 22,-2-3 1,1 0 0,-1 0 0,2-3 47,-1-3 1,-3 3-1,-1-7 1,-3 1 26,-3-2 1,1 5-1,-7-6-65,-2-1 0,-2 4 0,-4-2 1,-4 5-145,-5 2 0,-5 1 0,-3 3 0,-5 0-197,-5 0 1,-6 3 310,-5 3 0,-5 3 0,-7 9 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76"/>
    </inkml:context>
    <inkml:brush xml:id="br0">
      <inkml:brushProperty name="width" value="0.08571" units="cm"/>
      <inkml:brushProperty name="height" value="0.08571" units="cm"/>
    </inkml:brush>
  </inkml:definitions>
  <inkml:trace contextRef="#ctx0" brushRef="#br0">1 105 6085,'0'-18'146,"0"1"56,0 7 0,0 1 105,0 3-130,0 4-55,0-6-92,0 8 1,0 2-6,0 4 1,0-2 0,0 7 0,0 3-21,0 1 0,0 3 1,0-1-1,0 3-15,0 3 1,0-5 0,0 7-48,0-6 0,0-1 1,2-1 9,4 1 1,-4-7 0,5-1-643,1-2 689,-6-2 0,21-6 0,-3 0 0</inkml:trace>
  <inkml:trace contextRef="#ctx0" brushRef="#br0">332 53 7569,'10'0'-396,"-4"0"0,-10 1 348,-2 5 0,-1-2 1,2 8-1,0 1 78,1 3 0,-4-4 1,3-1-1,1 3 61,2 1-108,2 3 1,2-7 35,4 1 1,-3-6 3,9 5 0,-7-7 0,7 4-11,1 0 1,4-6 0,-1 4 0,2-4-14,0-2 0,4 0 1,3 0-1,-5 0 2,-1 0 0,6-6 0,-2 0 1,-2 0 23,-1-2-3,-3-1 0,0-3 26,0 0-22,2 1 0,-5-7 28,-2 1-31,-5-1 0,-7 1-23,0-1 0,0 1 1,-7 0 6,-5-1 0,-2 6 0,-6 3 1,-2 1-99,0 4 1,-3 2-1,9 2 1,-5 2-102,-1 4 1,3-2 118,-6 7-124,6 1 1,4 0 196,4-1 0,3 1 0,0 5 0,-2 1 0</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77"/>
    </inkml:context>
    <inkml:brush xml:id="br0">
      <inkml:brushProperty name="width" value="0.08571" units="cm"/>
      <inkml:brushProperty name="height" value="0.08571" units="cm"/>
    </inkml:brush>
  </inkml:definitions>
  <inkml:trace contextRef="#ctx0" brushRef="#br0">1 71 7387,'2'-12'-560,"3"0"1,-3 7 716,4-7 0,2 6 142,-2-5-221,0 7 1,-4-4-57,3 8 0,-3 2 0,6 2-21,0 2 0,-6 7 0,4-1 0,-4 3 3,-2 3 0,0-1 0,0 3 0,0 1-27,0 2 1,0 1-1,0-7 1,0 2-97,0 5 0,0-5 1,1 4-32,5-3 0,-4-9 0,6-1 1,-2 0 149,0 0 0,7-7 0,-3 5 0,7-8 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78"/>
    </inkml:context>
    <inkml:brush xml:id="br0">
      <inkml:brushProperty name="width" value="0.08571" units="cm"/>
      <inkml:brushProperty name="height" value="0.08571" units="cm"/>
    </inkml:brush>
  </inkml:definitions>
  <inkml:trace contextRef="#ctx0" brushRef="#br0">19 18 7569,'9'-8'-555,"-1"6"1,-10-6 798,-4 8-136,4 0 0,-5 2 0,7 4-64,0 6 0,0 3 1,0 3-1,0-1-33,0 1 0,0-1 0,-3 1 0,-1-1-12,-1 1 0,-1-1 1,6 1-1,0-1-176,0 0 0,0 1-555,0-1 732,0 1 0,7-1 0,4 1 0</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79"/>
    </inkml:context>
    <inkml:brush xml:id="br0">
      <inkml:brushProperty name="width" value="0.08571" units="cm"/>
      <inkml:brushProperty name="height" value="0.08571" units="cm"/>
    </inkml:brush>
  </inkml:definitions>
  <inkml:trace contextRef="#ctx0" brushRef="#br0">176 18 7114,'8'0'-112,"1"0"1,-12-2 0,-3-2 57,-4-2 0,0 0 0,-2 6 31,-1 0 1,-3 2 0,-1 2 53,-1 2 0,7 0 1,1-4-1,0 2 36,1 2 0,3 7 1,-6-1-21,-1 3 1,5 3-1,2-1-12,4 1 0,2-1 0,0 1 0,0-1 91,0 1-274,0 0 21,0-1 129,0-8 1,8 7 0,1-5-1,3 3 1,0 0-29,1-3 30,3-6 0,1 8 0,1-8-4,-1-1 0,1 4 0,-1-2 0,1-2-4,-1-2 1,6-2 0,1 0 0,-1 0-9,1 0 1,-3 0 0,3-2 0,0-2 41,-1-2 1,0-6 0,-5 5 0,0-1 144,-2 0-162,3-5-5,-11 11 61,9-14 1,-16 7 19,5-9 1,-5 1-25,-1 0-2,0-1-73,0-8 1,-1 7 81,-5-4-19,5 3-101,-16 3 1,9-1-1,-12 3-37,-4 3 1,3-1 0,-6 7 0,0 2-92,-1 2 1,0 2 0,-7 0-1,0 0 176,0 0 0,-8 8 0,-1 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4.331"/>
    </inkml:context>
    <inkml:brush xml:id="br0">
      <inkml:brushProperty name="width" value="0.08571" units="cm"/>
      <inkml:brushProperty name="height" value="0.08571" units="cm"/>
      <inkml:brushProperty name="color" value="#5B2D90"/>
    </inkml:brush>
  </inkml:definitions>
  <inkml:trace contextRef="#ctx0" brushRef="#br0">36 0 6505,'-10'8'377,"-4"1"-284,9 9 0,-1-6 0,6-1 3,0 3 1,0 1-33,0 3 0,2-1-67,4 1 1,1-7 0,7-1-30,-2-2 0,-7 0 0,7-5-5,2 3 1,-5 0-1,3-6 15,2 0 1,-1-2 0,1-2 0,-5-3 1,-1-3 0,4 4 0,-6-6 8,-3-1 0,5 3 0,-2-2 21,-2-1 0,-2 3 74,-2-1-66,0 7 0,0-2-11,0 12 0,0-2 1,0 7-6,0 3 0,0 1 0,0 3 4,0-1 0,2-1 0,4-3 19,5-1 0,5-8 1,1 2 9,1-4 0,-7-2 0,1 0-9,2 0 1,1-6 0,1-2 0,-3 0 10,-1 0 0,-6-5 0,3 1-31,-1-3 0,-2-3 0,-6 1 0,0-1-76,0 1 0,0 5 1,-2 1-32,-4-3 1,2 6 0,-7 2 11,-3 4 1,-1 2 0,-3 2-361,1 4 450,-1-4 0,9 14 0,1-7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2.554"/>
    </inkml:context>
    <inkml:brush xml:id="br0">
      <inkml:brushProperty name="width" value="0.08571" units="cm"/>
      <inkml:brushProperty name="height" value="0.08571" units="cm"/>
      <inkml:brushProperty name="color" value="#008C3A"/>
    </inkml:brush>
  </inkml:definitions>
  <inkml:trace contextRef="#ctx0" brushRef="#br0">228 123 7396,'17'-17'-596,"-7"5"676,-4 0 0,-4 1 12,-2-7 1,-2 7-60,-4-1 0,-4 8 1,-7-4-33,-1 1 0,7 5 0,-1-4 0,-1 4-16,-3 2 0,-1 2 0,-1 2-20,1 2 1,-1 5 0,1-3 3,-1 2 0,3 1 0,1 7-3,3-1 1,7-5-1,-2 0 23,4 1 0,4 1 0,2-1 0,2-1 1,7-6 1,-1 5 1,3-7-1,3 2-40,-1-4 0,1-2 0,-1 0 21,1 0 0,-7 0 0,1 0 33,1 0 0,3-2 9,1-4 0,-5-1 0,0-7 24,1 2 0,-3 6 199,2-5 125,-8 7-272,3-4-93,-7 8 65,0 0 0,0 8-45,0 4 1,0 3-1,0 3 1,0-1 9,0 1 0,0-7 0,0 1 0,0 1-20,0 3 1,0 1 0,0 1-49,0-1 0,0 1 0,0-1-70,0 1 0,0-7 1,0 1-101,0 2 0,0 1-146,0 3 1,0-7 356,0 1 0,0-8 0,0 3 0</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80"/>
    </inkml:context>
    <inkml:brush xml:id="br0">
      <inkml:brushProperty name="width" value="0.08571" units="cm"/>
      <inkml:brushProperty name="height" value="0.08571" units="cm"/>
    </inkml:brush>
  </inkml:definitions>
  <inkml:trace contextRef="#ctx0" brushRef="#br0">1 18 7569,'8'-10'-568,"-6"2"303,5 8 354,-7 0 1,0 2 0,0 4-34,0 6 0,0 3 1,0 3-1,0-1-74,0 1 1,0-1 0,0 2-27,0 5 0,0-5 0,2 4 0,2-2-77,2-5 1,0 2-71,-6 0 0,0-1 83,0 0 1,2-5 107,3 0 0,5-1 0,8 7 0</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81"/>
    </inkml:context>
    <inkml:brush xml:id="br0">
      <inkml:brushProperty name="width" value="0.08571" units="cm"/>
      <inkml:brushProperty name="height" value="0.08571" units="cm"/>
    </inkml:brush>
  </inkml:definitions>
  <inkml:trace contextRef="#ctx0" brushRef="#br0">175 1 6470,'-17'8'82,"-1"-5"0,1 7-51,-1-2 1,1 6-1,-1-3 1,3 5 26,3 1 0,-3-1 1,5-1-20,0 3 1,3 1-1,7 10-39,0-6 0,0-3 1,1-5-1,5-1 6,6-1 1,3-10 0,3 4-1,-1-1-3,1 0 0,5 0 0,2-6 1,3 0-14,3 0 0,0 0 0,0-2 1,-4-2 23,-2-2 1,4-6-1,-4 5 1,1-3 38,-1-4 0,-2-1 1,-7-3-1,-3 1-14,-1-1 1,-9 1 0,4 0 0,-5-1-60,-2 1 0,-2-1 0,-5 1 0,-4-1-35,-4 1 0,-9 5 0,-1 2 0,0 3-54,0 3 0,-6 2 0,1 2 0,-3 0 109,-1 0 0,-9 0 0,-2 0 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82"/>
    </inkml:context>
    <inkml:brush xml:id="br0">
      <inkml:brushProperty name="width" value="0.08571" units="cm"/>
      <inkml:brushProperty name="height" value="0.08571" units="cm"/>
    </inkml:brush>
  </inkml:definitions>
  <inkml:trace contextRef="#ctx0" brushRef="#br0">141 88 5914,'-9'9'-161,"8"1"242,-5-4-55,4-4 1,0 5-40,-4-7 8,4 0 5,-13 0 0,13-1-49,-4-5 1,4 2 22,2-8 26,-8 8 0,-1-11 0,-9 5 0</inkml:trace>
  <inkml:trace contextRef="#ctx0" brushRef="#br0">1 35 5852,'0'-11'861,"0"-1"-687,0 8-99,0-4 1,0 10 0,0 4-32,0 6 0,0 3 0,2 3 0,2-1-2,1 1 0,1-1 1,-4 2-1,2 3-47,2 1 0,0 2 0,-4-3 0,2 1-73,1-2 1,1-1 0,-4-3 0,2 1-60,2-1 0,0 1 0,-6-1-166,0 0 1,5 1 113,1-1 120,0-7 69,2-1 0,2-2 0,7 2 0</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83"/>
    </inkml:context>
    <inkml:brush xml:id="br0">
      <inkml:brushProperty name="width" value="0.08571" units="cm"/>
      <inkml:brushProperty name="height" value="0.08571" units="cm"/>
    </inkml:brush>
  </inkml:definitions>
  <inkml:trace contextRef="#ctx0" brushRef="#br0">18 35 7188,'10'-2'-350,"-4"-4"1,-4 2 472,-2-7-87,0 7 1,-2-4-1,-2 10 1,-2 4 35,2 6 0,-4-3 1,3 3-1,1 3-34,2 7 0,2-3 0,0 5 0,0-3-4,0 2 1,0-3-1,0 3 55,0-4-127,7-1 1,-3 3 0,8-2 0,2-3 21,1 0 0,3-3 0,-1 0 0,0-3-42,1-2 0,1 0 0,3-4 0,1 2 11,-2-3 0,5-2 0,-2-1 1,-2 0 8,3 0 1,-5-1-1,4-2 2,-5-3-6,-2-8 50,0 4 1,1-8 11,0 2-44,-9-2 32,8 0 1,-10-1-33,4-4 13,-2 4-13,-2-7 0,-6 9 3,5-1 182,-4 9-174,-2-7 1,0 6 30,0 0 178,0-5 0,-6 15 0,-1-2-105,-2 6 1,3 9-1,-5 1 1,2 6-50,-1 3 0,4 6 0,-4-4 0,4 1-83,1-2 0,2 6 1,-2-5-1,-1 0-128,2 1 0,2-1 1,2-4-1,2 1 169,4 1 0,-3-4 0,4-1 0</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84"/>
    </inkml:context>
    <inkml:brush xml:id="br0">
      <inkml:brushProperty name="width" value="0.08571" units="cm"/>
      <inkml:brushProperty name="height" value="0.08571" units="cm"/>
    </inkml:brush>
  </inkml:definitions>
  <inkml:trace contextRef="#ctx0" brushRef="#br0">0 158 7263,'2'-11'-593,"4"-1"1,-4 6 309,4-6 288,-4 1 1,-2-1 22,0 0 0,0 7-6,0-7 1,0 6 58,0-5 0,0 5 359,0-6 7,0 0-214,0 3-92,0 1 0,-2 8-99,-4 0 0,4 8 1,-4 3 8,4 5 0,2 3 0,0 3 0,0 1-58,0-2 0,0 5 0,0-3 0,2-2-263,4-1 231,-4 5 0,6-6-102,-8 4 0,0-3 56,0-3 1,0 1-52,0-1 0,0 1 1,0-2-122,0 3 1,2-10 256,4-3 0,3 4 0,9 0 0</inkml:trace>
  <inkml:trace contextRef="#ctx0" brushRef="#br0">262 71 7569,'18'-18'-170,"-3"7"0,-1 1 0,-3 2-256,3 4 505,-6 2 1,2 2 189,-5 0-196,-3 0 0,6 2 1,-8 4-1,0 6-41,0 3 1,0 3-1,0-1 1,0 1-75,0-1 0,0 7 1,0-1-1,0-2-202,0-1 179,0-3 0,0 0-74,0 1 1,2-1 0,2 1 0,4-1-373,1 1 511,-5-8 0,12 5 0,-7-5 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85"/>
    </inkml:context>
    <inkml:brush xml:id="br0">
      <inkml:brushProperty name="width" value="0.08571" units="cm"/>
      <inkml:brushProperty name="height" value="0.08571" units="cm"/>
    </inkml:brush>
  </inkml:definitions>
  <inkml:trace contextRef="#ctx0" brushRef="#br0">1 18 6129,'7'-9'772,"-5"1"-573,6 8-12,-8 0-93,0 0-78,0 8 0,0 1 1,2 9-1,2-1 30,2 1 1,0-1 0,-6 4 0,0-1-6,0 3 1,0 2-1,0-2 1,0-1-9,0-1 1,0 0-1,0-5 1,0 4-24,0 4 0,0-5 1,0 5-1,0-6-55,0 0 0,0 0 0,1-4 0,3 0 16,2-2 0,0 0 0,-6 6-828,0-2 857,0-5 0,0 4 0,0-5 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86"/>
    </inkml:context>
    <inkml:brush xml:id="br0">
      <inkml:brushProperty name="width" value="0.08571" units="cm"/>
      <inkml:brushProperty name="height" value="0.08571" units="cm"/>
    </inkml:brush>
  </inkml:definitions>
  <inkml:trace contextRef="#ctx0" brushRef="#br0">18 1 7141,'-9'0'-353,"1"2"477,8 4 1,0 3 0,0 9 46,0-1 0,0 3-116,0 3 0,0 2 0,0 4 0,0-6-71,0-3 0,0-3 0,0 1-294,0-1 170,0 1 21,8-1 0,-4 1-65,7-1 0,-7-5 0,4-3-292,0-1 476,1-2 0,9 2 0,-1 2 0</inkml:trace>
  <inkml:trace contextRef="#ctx0" brushRef="#br0">350 175 7341,'11'-7'-432,"-4"5"0,-8-6 0,-4 6 496,-1-4 59,-7 4-62,11-13 0,-6 5-21,8-7 1,2 7 0,4 2 3,5 0 0,5 4 0,1-5 0,1 1 22,-1 4 0,3 2 0,1 2 151,2 0-184,0 0 1,-5 0 14,-1 0 0,2 0-40,-3 0 0,2 0 0,0 2 21,-1 4 0,-1 4-52,-4 7 1,1 1 0,-7-1 0,-3 0-2,-1 1 1,-4-1 0,-1 1 0,-5-1-32,-2 1 1,-2-3 0,-5-1 0,0-2 22,-1 1 1,0-3 0,2 0 48,-3-3 10,2 7 0,5-12-15,2 4-18,5 3 7,-2-7 0,8 6 0,5-8 2,6 0 0,3 0 0,2-2 0,2-2 10,-3-2 1,2 1-1,0 5 1,-1 0 24,0 0 0,2 0 0,-3 0 83,2 0-110,-1 0 2,1 0 1,-1 0 19,0 0-48,9 0 0,-6 0 1,2 0-1,-1 0-140,-5 0-51,2 0 1,-6 0-183,0 0 8,-1 0 380,6 0 0,-6 0 0,4 0 0,-6 0 0</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87"/>
    </inkml:context>
    <inkml:brush xml:id="br0">
      <inkml:brushProperty name="width" value="0.08571" units="cm"/>
      <inkml:brushProperty name="height" value="0.08571" units="cm"/>
    </inkml:brush>
  </inkml:definitions>
  <inkml:trace contextRef="#ctx0" brushRef="#br0">0 71 6232,'10'-8'-373,"-2"4"487,-8-7 1,0 5-50,0-6 1,1 6 247,5-5-138,-4 7 1,8-4 28,-3 8-157,-6 0 1,6 2 0,-7 4 0,0 5-3,0 5 0,0 1 0,0 1 0,0-1-17,0 1 0,0 5 1,0 0-1,0-1-92,0-3 0,6-1 0,0-1 0,-1 0 21,-3 1 1,-2-1 0,1 1-419,5-1 193,-4-7 17,5 6 72,2-15 179,0 15 0,9-14 0,0 6 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88"/>
    </inkml:context>
    <inkml:brush xml:id="br0">
      <inkml:brushProperty name="width" value="0.08571" units="cm"/>
      <inkml:brushProperty name="height" value="0.08571" units="cm"/>
    </inkml:brush>
  </inkml:definitions>
  <inkml:trace contextRef="#ctx0" brushRef="#br0">0 18 6285,'0'-10'80,"0"2"0,8 8 0,4 0-53,3 0 1,3 0-1,-1 0 1,1 0 2,-1 0 0,1 0 0,-1 0 0,0 0-45,1 0 26,-1 0 1,1 0 2,-1 0 1,1 2-14,-1 4 1,0-4 3,1 4 1,-6-4-1,-3 0 1,1 2-78,-1 2 18,-4 7 1,1-3 0,-11 7 57,-1 1 0,-7-9 0,1-1 0,-3-2 46,-3 0 0,1 5 1,0-5-36,-1-2 0,6 0 17,1 2 3,7-4-128,-4 6-15,8 0 100,0-7 1,8 7 0,4-8 0,3 0-1,3 0 1,-1 0 0,0 0-8,1 0 0,0 0 0,-2 0 1,3 2 62,-2 4 1,-1-3 0,2 3 149,0-5-192,-9-1 47,8 7-25,-9-5-36,11 15 1,-8-14-41,1 8 76,-9 1-46,6 6 23,-9-9 1,0 2-15,0-5-3,0-4 51,-9 4 0,2-4 1,-6 3 45,0 1-65,1 0 0,2-6 0,-2 0 42,-2 0-66,-2 0 1,-2 0 0,2 1-19,-1 5 1,-2-5 0,3 5-48,-2-4 1,0-2-1,1 0-297,0 0-127,6 0 493,4 0 0,7 0 0,7 0 0,4 0 0</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89"/>
    </inkml:context>
    <inkml:brush xml:id="br0">
      <inkml:brushProperty name="width" value="0.08571" units="cm"/>
      <inkml:brushProperty name="height" value="0.08571" units="cm"/>
    </inkml:brush>
  </inkml:definitions>
  <inkml:trace contextRef="#ctx0" brushRef="#br0">53 66 7569,'10'0'-959,"-2"-8"848,-8 7 1,-8-7 169,-4 8 1,3 2-31,-3 4 0,8 3 1,-4 7-1,3-3 7,-1-1 0,0 0 0,6 5-4,0 1 1,6-1 0,1 0 0,3-1 18,4-4 1,1 3-1,3-5-27,-2 0 1,8-3 0,2-7 0,-1 0-11,0 0 1,6 6 0,-4 0 0,1-2 60,3-2-160,-3-2 1,2-2 34,-2-4 64,-6 4 23,3-6 1,-8 2-35,1 1 186,0-9-182,-9 4 0,4-1 7,-7-1 150,0 0-145,-6-5 1,0 0-52,0-1 59,0 1-8,0-1 1,-8 1 0,-4-1 0,-2 3 0,-4 1 0,-2 4-1,0 3-106,-4 3 1,-8-4 0,4 2 0,-5 4-12,-2 6 1,0 0 0,-1 8 0,3 1-320,-2 3 417,-8 9 0,-2-6 0,-7 7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3.145"/>
    </inkml:context>
    <inkml:brush xml:id="br0">
      <inkml:brushProperty name="width" value="0.08571" units="cm"/>
      <inkml:brushProperty name="height" value="0.08571" units="cm"/>
      <inkml:brushProperty name="color" value="#008C3A"/>
    </inkml:brush>
  </inkml:definitions>
  <inkml:trace contextRef="#ctx0" brushRef="#br0">157 35 7465,'10'-8'-107,"0"7"1,-6-7-206,1 0 353,1 6 12,-6-6 0,-8 8 12,-3 0 1,1 2-37,-1 4 0,1 4 0,-4 7 1,3 1-35,-3-1 0,4-1 0,-1-3 0,-1-1 20,2 2 0,-3 1 0,5 3 0,0-1 1,0 0 0,1 1 0,3-1-11,-2 1 0,0-1 0,6 1-4,0-1 1,6 1-1,2-3 1,-1-1-6,1-3 0,6-5 0,-3 4 8,5-2 0,-4-2 1,-1-5-1,3 3-4,1 2 1,3 0 0,-1-6 0,1 0-1,-1 0 0,1 0 0,-3-2 1,-1-2 5,-3-2 1,1-7 11,6 1 1,-7-1-1,-1-1 1,-2 2-15,-4-1 0,-2 3 0,-2-2 0,-2 1-11,-4 1 0,2 0 0,-8 6-44,-1-1 0,-3-1 1,-1 6-1,-1 0-4,1 0 0,-1 0 0,1 0 1,-1 2-78,1 4 0,-1-3 0,1 9 0,-1 0-16,1-3 1,1 7 0,3-6-1,3 1 148,2 1 0,3-8 0,-3 11 0,-2-5 0</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90"/>
    </inkml:context>
    <inkml:brush xml:id="br0">
      <inkml:brushProperty name="width" value="0.08571" units="cm"/>
      <inkml:brushProperty name="height" value="0.08571" units="cm"/>
    </inkml:brush>
  </inkml:definitions>
  <inkml:trace contextRef="#ctx0" brushRef="#br0">0 36 6655,'10'-18'116,"5"9"0,-11 1 18,8 8 1,-8 2-68,2 4 1,-5-2 0,-1 7 0,0 3-47,0 1 1,0 5 0,0 1 0,0 2 23,0-1 1,0 3-1,0-2 1,0 0-98,0 3 0,2-7 1,2 4-1,2-3-301,-2-2 0,6-1 0,-1 0-216,1 2 569,5-11 0,-5 0 0,8-8 0</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91"/>
    </inkml:context>
    <inkml:brush xml:id="br0">
      <inkml:brushProperty name="width" value="0.08571" units="cm"/>
      <inkml:brushProperty name="height" value="0.08571" units="cm"/>
    </inkml:brush>
  </inkml:definitions>
  <inkml:trace contextRef="#ctx0" brushRef="#br0">18 53 7569,'-9'0'-685,"1"-8"449,8-3 0,2 3 279,4 2 0,-3-2 0,9 3 0,2 1 12,1 2 1,3 2-1,-1 0 1,1 0 25,-1 0 1,-5 0 0,-1 0 0,3 0-11,1 0 0,3 8-74,-1 3 1,-1 5 0,-4 1-1,-5 1 28,1-1 1,-6-5 0,4-1 0,-4 3-130,-2 2 1,0 1 0,-2-1 0,-4-2 57,-6-2 1,3-2-1,-3 7 1,0-4 29,3-1 0,-7-6 0,4 3 0,-1 1 0,1-1 0,-3-4 1,5 3 6,0-1 17,3-6 1,8 8 39,5-9 0,-2 0 1,8 0-1,1 0-13,3 0 1,1 0 0,1-3 0,-1 0 3,1-3 0,-1 1 0,1 5 0,-1 0 23,1 0 1,-1 0-1,1 0-64,-1 0 1,1 0-1,-1 0 1,0 0-146,1 0 1,-6 1 0,-1 3-1,3 2-76,1-3 1,-3 0-1,0-3 223,1 0 0,3 0 0,1 0 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92"/>
    </inkml:context>
    <inkml:brush xml:id="br0">
      <inkml:brushProperty name="width" value="0.08571" units="cm"/>
      <inkml:brushProperty name="height" value="0.08571" units="cm"/>
    </inkml:brush>
  </inkml:definitions>
  <inkml:trace contextRef="#ctx0" brushRef="#br0">245 193 7569,'6'-12'-102,"0"1"1,1 7 0,-2-4-166,0 0 0,3 1 1,-4-7-1,2 2 372,-3-1 0,5-3 0,-2-1-4,-2-1 0,-2 7-65,-2-1 0,0 6 0,-2-4-80,-3 3 0,-6 1 0,-6 6 38,-1 0 0,-1 0 1,-2 0-1,-3 0 8,3 0 1,2 0 0,1 0 0,1 0 1,-1 0 1,1 6-1,1 1 1,3 1 28,1 0 1,0 6-16,-5-3 1,7 5-1,4 1-10,4 1 0,4-7 22,4 1 1,4-6-1,7 4 1,3-3-1,1-1-10,2 2 0,3-6 1,-5 6-1,4-3-11,2 1 1,-3 2-1,3-4 1,0 4-12,0 1 0,-4-3 0,5 6 0,-3-1-4,-4-1 1,-1 6 0,-3-5 6,1 5 0,-9-5 0,-3 1 1,-4 2-14,-2 1 1,0 3 0,0-1-37,0 1 0,-8-1 40,-3 1-3,-5-9 11,-1 7 0,-1-12 1,2 5-1,-3-1 0,2-4 1,-1-2-6,1-2 0,-1 0 1,1 0-1,-1 0 29,1 0 1,-1-6-1,2-2-3,-2-1 0,2-3 0,4-5-11,7-1 1,3 1 0,2-1 0,0 1-27,0-1 1,2 1 0,3-1 0,7 1-96,4-1 0,7 1 0,2 1 0,0 3 34,1 1 1,5 2 76,-1-1 0,9-5 0,6 7 0</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93"/>
    </inkml:context>
    <inkml:brush xml:id="br0">
      <inkml:brushProperty name="width" value="0.08571" units="cm"/>
      <inkml:brushProperty name="height" value="0.08571" units="cm"/>
    </inkml:brush>
  </inkml:definitions>
  <inkml:trace contextRef="#ctx0" brushRef="#br0">0 71 7569,'6'-12'6,"0"0"1,1 9-137,-1-3 0,-2-2 0,8 2 0,-1 0 131,-1-1 0,6 5 0,-3-4 0,7 4-13,3 2 1,2 0 0,-4 0 64,4 0-30,5 0 0,-8 0 0,4 0-1,0 0 1,-3 0-4,-6 0 1,0 2-103,-7 4 97,7 3 0,-16 3 0,5 0-46,-4 1 0,-4 1 1,-2-1-6,-2-1 1,-8-2-1,4 3 1,-7-1 17,0 2 0,0-7 0,-1 1-41,0 0 0,8-6 8,-2 4-42,7-4 89,-2 5 1,8-5-1,5 4 23,6-4 1,3-2 0,3 0-2,0 0 0,-1 0 0,0 2 27,1 4 0,-1-2 1,1 5-1,-1 1 5,2 0 1,-3 1-83,2 7 49,-9-8 0,6 5 0,-9-3 4,-3 3 1,-2-3-1,-1 0 15,0 1 18,0 3 1,-1-5 0,-5-1 0,-6 0 0,-3-3-22,-3 1 1,-4-2 0,-2-6-1,3 0-54,1 0 0,2 0 1,1 0-1,0 0-161,-1 0 0,0 0 56,2 0-122,-2 0 1,10-8-1,8-1 249,9-1 0,8-13 0,-1 3 0</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94"/>
    </inkml:context>
    <inkml:brush xml:id="br0">
      <inkml:brushProperty name="width" value="0.08571" units="cm"/>
      <inkml:brushProperty name="height" value="0.08571" units="cm"/>
    </inkml:brush>
  </inkml:definitions>
  <inkml:trace contextRef="#ctx0" brushRef="#br0">1 18 7569,'0'-10'-416,"0"2"1,2 8 490,4 0 0,-3 0 0,9 0-37,2 0 1,-5 0-1,3 0 1,2 0-28,1 0 1,3 0 0,-1 0-1,0 0-40,1 0 0,-1 0 0,1 0 68,-1 0-8,1 0-69,-1 0 73,1 0-20,-1 0-15,1 0 1,-1 0 0,1 0 6,-1 0-10,1 0 0,-1 0 1,0 0-11,1 0 10,-1 0 0,1 0 7,-1 0-9,1 0 1,-7 0-2,1 0 1,-8 2 0,2 4 1,3-4 1,-7 6-33,6-8 0,-8 2-6,0 4 92,0-4 0,-2 5-8,-4-7 1,3 6 0,-9 2-30,-2 2 1,1-5-1,-1 5 1,4 0-5,3-1 0,-7-3 0,2 6-8,-3 2 0,-1-5 0,3 1 0,1 0 21,-1-1 1,3-3 0,-2 6 23,-1 1 1,3-3-1,0 1 1,2 2 0,-3 4 0,5 0 0,2 0 1,-4 1-1,3 0 1,1-2 1,2 2 1,2-6 0,0 0 1,0 1 1,0 2-1,0 3-31,0 0 0,0-2-110,0 2 1,0 0-76,0 0 1,0-8 0,0 2-593,0 2 757,0-7 0,7 10 0,3-8 0</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95"/>
    </inkml:context>
    <inkml:brush xml:id="br0">
      <inkml:brushProperty name="width" value="0.08571" units="cm"/>
      <inkml:brushProperty name="height" value="0.08571" units="cm"/>
    </inkml:brush>
  </inkml:definitions>
  <inkml:trace contextRef="#ctx0" brushRef="#br0">0 53 6078,'10'-7'0,"6"5"0,-7-6 0</inkml:trace>
  <inkml:trace contextRef="#ctx0" brushRef="#br0">35 1 7035,'0'17'84,"0"1"1,0-1-1,0 1-63,0-1 0,0 6 0,0 3 0,2-1-41,4 0 0,-4 1 0,4-5 0,-4 3-51,-2-3 0,2-2 0,2-1 1,2-1-98,-3 1 1,1-6-1,0-1-105,2 3 0,2 0 273,-2-3 0,3 5 0,9-7 0</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96"/>
    </inkml:context>
    <inkml:brush xml:id="br0">
      <inkml:brushProperty name="width" value="0.08571" units="cm"/>
      <inkml:brushProperty name="height" value="0.08571" units="cm"/>
    </inkml:brush>
  </inkml:definitions>
  <inkml:trace contextRef="#ctx0" brushRef="#br0">1505 185 7688</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97"/>
    </inkml:context>
    <inkml:brush xml:id="br0">
      <inkml:brushProperty name="width" value="0.08571" units="cm"/>
      <inkml:brushProperty name="height" value="0.08571" units="cm"/>
    </inkml:brush>
  </inkml:definitions>
  <inkml:trace contextRef="#ctx0" brushRef="#br0">2166 482 7281</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98"/>
    </inkml:context>
    <inkml:brush xml:id="br0">
      <inkml:brushProperty name="width" value="0.08571" units="cm"/>
      <inkml:brushProperty name="height" value="0.08571" units="cm"/>
      <inkml:brushProperty name="color" value="#FF0066"/>
    </inkml:brush>
    <inkml:brush xml:id="br1">
      <inkml:brushProperty name="width" value="0.08571" units="cm"/>
      <inkml:brushProperty name="height" value="0.08571" units="cm"/>
      <inkml:brushProperty name="color" value="#008C3A"/>
    </inkml:brush>
    <inkml:brush xml:id="br2">
      <inkml:brushProperty name="width" value="0.17143" units="cm"/>
      <inkml:brushProperty name="height" value="0.17143" units="cm"/>
      <inkml:brushProperty name="color" value="#00A0D7"/>
    </inkml:brush>
    <inkml:brush xml:id="br3">
      <inkml:brushProperty name="width" value="0.17143" units="cm"/>
      <inkml:brushProperty name="height" value="0.17143" units="cm"/>
      <inkml:brushProperty name="color" value="#F6630D"/>
    </inkml:brush>
    <inkml:brush xml:id="br4">
      <inkml:brushProperty name="width" value="0.17143" units="cm"/>
      <inkml:brushProperty name="height" value="0.17143" units="cm"/>
      <inkml:brushProperty name="color" value="#FF0066"/>
    </inkml:brush>
  </inkml:definitions>
  <inkml:trace contextRef="#ctx0" brushRef="#br0">5257 2952 7569,'10'0'-1104,"-2"0"1166,-8 0 0,0 1 1,-2 3 33,-4 2 1,4 2 25,-4-2-38,4 3 1,2 3-75,0 0 0,2-8 1,4 1 11,6-3 1,1 0-1,1 2 1,-3 2-42,3-2 1,2-2 0,1-2 0,0 0 26,1 0 1,-1 0-1,1 0 1,-1 2-21,1 4 1,-1-3-1,1 7 12,-1-2 0,-5 0-13,-1-2 0,-1 3 17,2 8 0,-4-5 0,-8 0 7,0 2 1,0-5 20,0 2 1,-8 0 0,-2 2-9,0-1 0,-5-9 0,3 6-47,-3-2 1,-3-5-1,1 4 1,-1-4 8,1-2 0,5 6 0,1 0-239,-4-3 1,0-1-49,-2-2 0,0 0 301,-1 0 0,8-15 0,3-4 0</inkml:trace>
  <inkml:trace contextRef="#ctx0" brushRef="#br0">5275 2969 7430,'0'-12'-251,"0"1"1,2 7 0,3-2 332,7 4 1,-2 2 0,1 0-10,3 0 0,-4 0 0,1 0 1,3 0 0,1 0 1,3 0 0,1 0-75,4 0 1,-10 0 0,6 0 0,-4 0-62,1 0 1,1 0 0,0 0 43,1 0 0,-6 0 0,-1 0-323,3 0 1,1 0 339,3 0 0,-1 0 0,1 0 0</inkml:trace>
  <inkml:trace contextRef="#ctx0" brushRef="#br0">6008 2934 6516,'-10'0'72,"-3"2"0,5 2 62,-2 2 0,5 1-90,-8-1 1,10-2 0,-5 6 0,2 0 2,1-1 0,-1-3 1,4 4-1,-2 0-18,-2-1 0,-2 1 1,5 3-1,-4-1-84,4 2 1,1-5 0,2 3 53,0 2 1,0-5 34,0 3 1,8-2-18,2 1 0,5-1 0,-2-7-9,-2 4 1,2-1-1,4-6 1,-2 2-3,-3 3 0,4-3 0,-4 4 15,3-4 0,3-2 0,-1 0 5,0 0 0,1-6 0,-1 0 0,-1 1 0,-4-3 1,3 6 0,-5-6-1,1 2 49,1 0 0,-6-1 0,6 3-20,1-2 0,-5-8 0,0 4-31,-2 1 0,-3-1 0,3 4 15,-4-5 1,-2 1-3,0-2 1,0 1-25,0-7 0,-2 7-68,-4-1 0,2 8 0,-8-2 0,-1 4-72,-2 2 1,-3 0-1,1 0 1,-1 0-54,1 0 0,-1 0 1,1 2-1,-1 2 180,1 2 0,-8 8 0,-2-5 0</inkml:trace>
  <inkml:trace contextRef="#ctx0" brushRef="#br0">3650 2969 7195,'10'-8'9,"-2"8"0,-8 0 1,0 10-1,0 5 1,0 3-1,0-1 0,0 1 1,0-1-1,0 1 1,0-1-1,0 0 1,0 1-1,0 0 0,0-1 1,0 1-212,0-1-13,0 1-34,0-9 1,8 1-342,3-4 590,-3-4 0,8 5 0,-7-7 0</inkml:trace>
  <inkml:trace contextRef="#ctx0" brushRef="#br0">3895 3056 6836,'0'18'29,"0"-1"1,1-1 6,6-5 1,-3 3 0,5-6-52,-1 1 0,6 1 0,-5 4 1,3-5 2,0-1 0,-1-2 1,7-6-1,-1 0 18,1 0 1,5 0 0,0 0 0,-1 0 1,-3 0 0,-2-2 0,1-2 0,-1-4 14,1-1 1,-1 2 0,1-2-1,-3 0 32,-3-1 0,-2 0 0,-6-3-18,1 1 0,1 0 0,-6-5-38,0-1 0,-2 7 0,-4-1-31,-5-2 0,-5 7 1,-1 1-1,-1 4-27,1 2 1,-1 0 0,1 0 0,-1 0-46,1 0 1,0 0-1,-1 0-38,1 0 0,1 2-115,4 4 1,5-2 257,7 7 0,0-7 0,0 4 0</inkml:trace>
  <inkml:trace contextRef="#ctx0" brushRef="#br0">4645 2986 7115,'11'-1'-210,"-6"-5"1,-1 4 32,2-4 1,-4 1 251,4 0 0,-6 3 10,-6-4 0,2 5 0,-7 1-23,-3 0 1,-2 0 0,-1 0 13,0 0 0,-1 0 0,1 0 0,-1 0-38,1 0 0,-1 5 0,2 3 0,3 0-48,0 0 1,9 5 0,-6-1-2,2 3 1,2 3-1,6-1 2,0 1 0,0-7 0,2-1-26,4-2 0,4 0 1,7-4-6,1 1 1,-1 1 0,1-6-1,-1 0 0,1 0 1,-1 0 0,1 0 35,-1 0 1,0 0 0,0 0 0,-1-2-11,-4-4 1,2 3 0,-7-7 62,2 2 0,-4 0 0,3 4 43,0-1 1,-7-3-17,5 2-22,-4 3-16,-2-4 1,-6 9 3,1 3 0,-3 0 1,4 7-25,-3 1 1,-3 2 0,4 3-17,2 0 0,2-1 0,2 1 0,0-1-1,0 1 0,0-7 0,0 1 2,0 1 1,0 3-180,0 1-18,0 1 0,0-7 1,2-2-151,4 0 0,-2-3 344,6-6 0,-5-8 0,3-2 0</inkml:trace>
  <inkml:trace contextRef="#ctx0" brushRef="#br0">4925 3091 6903,'0'-9'-218,"0"3"3,0 12 0,2-5 215,4 5 0,3 4 0,9-1 0</inkml:trace>
  <inkml:trace contextRef="#ctx0" brushRef="#br1">4524 4453 7419,'17'-7'-999,"-7"5"1013,-2-6 1,-8 10 14,0 4 1,0-2 0,-2 5-11,-4-2 1,-4 2 0,-7-5 53,-1 2 0,7-1 0,-1-5 49,-2 0-110,7 0 0,-7-2-16,8-3 0,0 1 1,6-9 1,2 4 0,4-2 1,4-3 0,7 8 0,1 1 5,-1 5 1,1 0 0,-1 0-1,1 0-1,-1 0 1,-5 0-1,-1 0 1,3 0 22,1 0 1,2 0-13,1 6 1,-2 5-1,-2 6-23,-4 1 0,-5 5 0,1 1 0,-4-3-5,-2-2 0,-6-1 1,-2-1-1,0 1-3,1-1 1,-7 0 0,2 1-1,-4-2 2,-1-5 1,0 2 0,0-4 0,-1-2-1,1 1 1,-1 0 0,1-4 0,-1 2-24,1-3 0,-1-1 1,1-2 10,-1 0 0,7 0 0,-1 0 1,2-7 18,-1-5 1,5-3 0,12 2 38,5 2 1,5 7 0,1-4 65,1 1 0,-1 5 1,1-5-1,1 6-37,4 1 1,-3 0-1,3 0 1,-3 0-29,-3 0 1,0 6-1,3 0 1,1-1-57,3 3 0,-1-6 0,-6 6 0,1-3-100,-1 1 1,-5 6 0,-1-6-68,3-2 0,2 4 0,-1-1 0,-1 1 191,-3-1 0,1 0 0,5-7 0</inkml:trace>
  <inkml:trace contextRef="#ctx0" brushRef="#br1">5222 4628 8267,'8'-10'-114,"-6"3"-841,5 7 427,-7 0-20,0 0 548,0 7 0,0-6 0,0 8 0</inkml:trace>
  <inkml:trace contextRef="#ctx0" brushRef="#br1">5781 4384 7569,'18'0'-640,"-1"0"438,0 0 0,-5 0 222,0 0 1,-8 2 0,3 1 2,1 3 0,-6 2 0,4-2-39,-4 4 0,-4 1 0,-4-1 13,-7-2 1,5-1-1,-4-3-4,-1 1 1,3 2 0,-2-7-3,-1 0 1,-3 0 5,-1 0 0,5 0-7,0 0 1,8-2-1,1-3 7,6 0 0,1-6 0,5 3 0,2 0 18,-2 0 0,3-4 0,6 6 19,-1 3 0,0-5 0,1 2 0,-1 3 48,1 1 1,-1-4 0,1 0 0,-1 1-62,1 4 1,-1 1 0,1 0 0,-1 0 0,1 0 0,-7 6 0,1 2 0,0 1-46,-3 5 1,5 2-1,-7 1 4,3 0 0,-7 7 0,4-1 0,-5-2-10,-2-1 1,0 3-1,0 0 1,0 1 5,0 1 1,-2-6-1,-2 5 1,-5-5 6,1-2 0,2 1 0,-6-3 0,1-2-6,1 0 1,-6-2 0,5 4 27,-5-3 0,5-2 0,-1-6 2,-2 2 1,5 0 0,-1-4 44,1 3 0,-2-5-29,6 0 1,-1-2-17,6-9 1,0 5 0,2-4 14,4 3 1,-3-5 0,8 6 33,4 2 0,-6 2 0,3 2-3,2 0 0,-6 0 0,5 0-12,1 0 1,1 0 0,1 2 0,-3 2 85,-1 2 1,-1 2 0,7-2-53,-1 5 1,1-1 0,-1 0-73,1-3 0,-1 5 0,1-6-27,-1-2 0,1 2-209,-1 1 1,1 1-598,-2-2 830,-5-4 0,4 6 0,-5-8 0</inkml:trace>
  <inkml:trace contextRef="#ctx0" brushRef="#br1">3528 4522 6829,'0'-16'67,"0"-2"116,0 1-45,0 7-133,0 2 1,0 10 0,2 4 27,4 6 1,-4 3 0,4 3 0,-4-2-38,-2 3 0,0 4 0,2 0 0,2 1-33,1 1 0,1-6 1,-6 5-8,0-5 0,6-1 1,0 5-1,-2-1-2,-2 0 1,-2-2 0,0-4-155,0 3 1,0-8-1,0 1 6,0 2 1,0-5 193,0 3 0,0-8 0,0 4 0</inkml:trace>
  <inkml:trace contextRef="#ctx0" brushRef="#br1">3825 4522 7360,'0'-8'-680,"0"-8"861,0 14-95,8-13 1,-4 13-1,5-2-23,-1 8 1,-2 0 0,-6 7 0,0 3-21,0 0 0,6 7 0,0 0 0,-2 2-69,-2-1 0,-2-3 0,0 1 0,0 1-48,0 2 1,0 0-1,0-5-132,0-1 1,0 1-1,1-3 206,5-3 0,4 4 0,7-8 0</inkml:trace>
  <inkml:trace contextRef="#ctx0" brushRef="#br2">3528 5920 6406,'10'-7'33,"-2"4"119,-8-12-94,0 13 18,0-5-29,0 22 0,0-9 1,0 10-7,0 1 1,2-2 0,2 3-19,1-1 0,1 0 0,-6 1 0,0 2-16,0 3 1,0-4 0,0 4 0,0-3-32,0-3 1,0 1 0,0-2 0,2 3-64,4-2 1,-4 1-78,4-1 1,-4 1-224,-2-1 129,0 0 258,0-7 0,0-2 0,0-8 0</inkml:trace>
  <inkml:trace contextRef="#ctx0" brushRef="#br2">3808 5938 7569,'4'-12'-579,"3"1"1,-1 5 528,-6-6 1,0 6 113,0-5 0,2 7-31,4-2 0,-4 6-6,4 6 0,-4 4 0,-2 7-6,0 0 1,5 1 0,1-1 0,-2 1-11,-2-1 1,-2 3 0,2 1-1,2 2-31,2-1 1,0-3 0,-6 1-101,0 3 1,0 1-1,0 6-97,0-8 0,1-3 217,5-7 0,4 2 0,7-3 0</inkml:trace>
  <inkml:trace contextRef="#ctx0" brushRef="#br2">4192 5903 7114,'0'-12'-708,"0"1"837,0 7-159,0-4 1,1 8-1,6 0 34,4 0 1,5 0 0,1 0-1,1 0 1,-1 0 0,1-3 0,-1 0 1,1-3-8,-2 2 0,3 3 1,0 1-1,1 0 10,5 0 0,-2 0 0,-6 0 1,1 0-27,-1 0 1,1 0 0,-1 0-1,1 0-1,-1 0 1,-5 0-1,-1 0 11,3 0 0,-4 0 4,1 0 1,-7 1 7,2 5 7,-5-5 1,-2 16 0,-5-6 1,-2 5-1,-5 1 1,1 1-8,-1-1 1,-1 1 0,0-1 0,3 0 17,-3 1 1,6 0-1,1-2-13,-1 3 1,0-2 0,-5 1-1,3-1-9,2 0 0,0 1 0,3-2-48,1 3 1,-2-2 0,6 1-115,0-1 0,2-1 161,4-6 0,3 7 0,9-8 0</inkml:trace>
  <inkml:trace contextRef="#ctx0" brushRef="#br2">4803 6130 6718,'0'-17'-635,"0"7"635,0 2 0,8 0 0,2-1 0</inkml:trace>
  <inkml:trace contextRef="#ctx0" brushRef="#br2">5659 5868 7569,'0'-10'-668,"-8"3"1,4 7 668,-7 0 1,5 0 0,-6 0 8,-1 0 0,2 0 0,0 0 53,-2 0 0,3 1-23,-2 5 1,6-2 0,-3 8 0,-1 0-22,0-3 1,6 6 0,-1-3 0,1 4-9,-2 1 1,3 1 0,-4-1-1,1 0-6,1 1 0,-1 0 0,6-2-22,0 3 1,0-2 50,0 1 1,8-1-10,3 0 1,5-8 0,1-3-23,0-3 1,1-3 0,0 0 0,-1 0 0,0 0 1,1 0-1,-1 0-9,1 0 0,-1-3 1,1 0 4,-1-3 1,1-5 0,-1 5 0,-1 0 30,-5-2 1,3 3 0,-7-3 0,1-3 12,0 2 1,4-2 0,-4-8 4,1 3 1,-5 4 0,2 0 0,-4-1-7,-2-3 1,0-1-1,0-1 1,0 1-34,0-1 0,0 1 1,-2 1-1,-2 3-12,-2 1 1,-5 1 0,3-7 0,-2 1 6,-3-1 1,-3 3 0,-1 0 0,-1 6-48,1 2 1,-1-5 0,-2 6 0,0 1-129,-4 4 1,1 1 0,5 1 0,-1 6 169,-4 5 0,-5 2 0,-6 5 0</inkml:trace>
  <inkml:trace contextRef="#ctx0" brushRef="#br0">1171 52 7012,'0'-11'-788,"0"-1"744,0 8 1,0-5 68,0 3 0,1 4-4,5-4 1,-2 4-10,8 2 1,-6 0-22,5 0 1,-5 0-7,6 0 0,-6 0 10,5 0 0,-5 0 0,6 0 3,1 0 0,-3 6 1,2 0 1,-7 1 2,7-1 0,-6-4 0,4 6 11,-3 0 0,1-4-7,-2 7 0,-4-5 1,4 6-1,-4 1 0,0-3 11,3 2 0,-3-1-11,4 7 0,-2-7 1,0 1-6,2 2 1,0-5 0,-6 3-3,0 2 1,0-5 0,0 3-1,0 2 0,5-5 0,1 3 0,-2 1 0,-2 3 3,-2 1 0,0 1 0,0-1 2,0 1 1,0-1-1,0 1 1,0-1 0,0 1 0,0-7 0,0 1 0,0 2 6,0 1 0,0 3 0,0-1-3,0 0 1,0 1-1,0-1-7,0 1 0,0-1 0,0 1-4,0-1 1,0 1 0,0-1 1,0 1 0,0-1 0,0 1 0,0-1 3,0 1 0,0-1 0,0 0 1,0 1 0,0-1 1,0 1 0,0-1 0,0 1-4,0-1 1,0-5-1,0 0 1,0 1 1,0 3 1,2-1 0,2-1-1,2-3 14,-2 3 1,-2 1 0,-2 3-2,0-1 1,0-5-1,0 0-11,0 1 1,0-3 0,0 2-4,0 1 1,0-3 0,0 2-7,0 1 1,1-5-1,3 0 1,2-1 0,0-3 1,-6 8 0,2-2 2,4 1 1,-4-1 0,4-4-62,3-4 33,1 13 0,0-13 48,-3 6-12,-7-8 1,2 0 0,2 2-4,2 4-19,0-4-40,-6 5 40,0 1 1,2-6 11,4 4 2,-4 4 1,5-6 6,-7 7-2,0-7 1,0 6-4,0-4 1,-2-4-1,-2 5-1,-1 1 1,-1-4-1,6 8 0,-2-9 0,-4 3 6,4 4 1,-11-6 13,7 8 0,0-7-15,6 7 0,0-8-10,0 11 2,0-5 1,0 8 0,0-1 1,0-5-1,0-1 2,0 3 0,0-4 0,0 1 6,0 3 1,-2 1-1,-2 3-6,-2-1 1,0 1-1,6-1 1,0 1 2,0-1 1,0 1 0,0-1 3,0 1 1,0-1-1,0 0 1,0 1-7,0-1 0,0 1 0,0-1 0,0 1-2,0-1 1,0 1 0,2-1-1,2 1 0,2-1 0,0 6 1,-6 1-1,0-3 0,2 4 0,2-1 0,2-1 0,-3 0 0,-1 0 1,4 6-1,0-3 1,-2-1 0,-2 0 0,4 4 0,-1-4 0,1 1 1,2-1 0,-6 6 0,4-4 0,-4 2 7,-2 0 0,0-5 1,0 5-1,2 0 8,4-2 1,-5 4 0,5-6 0,-2 2-14,2 5 1,-4-5-1,6 2 1,-2 0-1,-1-2 1,1 6 0,-4-6 0,2 2-4,2 0 1,0-1-1,-4 3 1,1-2-4,3 2 0,2-4 1,-4 2-1,2 0 4,-2-2 1,-1 6 0,1-5-1,2 1 8,-2 0 1,0-8-1,0 4 1,2-1-7,-2-1 1,-1 6-1,1-5 1,2 2 1,-2 0 1,-2-1 0,0-5 0,2 6-1,2 2 0,-1-1 1,-5 4-1,0-2 2,0 2 1,6-4 0,0 2 0,-2 0-2,-2-2 1,-2 5-1,0-7 1,0 0-3,0 0 0,0 4 1,0-3-6,0 1 1,0 0 0,0 4 0,0-2 0,0 0-5,0-2 0,0 4 1,2-5-1,2-2-1,2 2 0,-1 3 0,-5-4 0,0 1 5,0-1 0,0-1 0,0-2 0,0 1 4,0-1 0,0-3 0,0-1 0,0-1 19,0 1 1,0 5-1,0 0 1,0-1-9,0-3 0,0-1 0,0-1 0,0 3-13,0 3 1,0-4-1,0 4 1,0-3-6,0-3 1,0 1 0,0-1 0,0 1 1,0-2 1,0 3-1,0-2 1,0 1-5,0-1 0,0 1 0,0-1 24,0 0 0,0 1 1,0-1-1,0 1-14,0-1 0,-5 1 0,-1-1 0,2 0-2,2 1 1,-4 0 0,0-2 0,2 3 1,2-2 0,-3-1 0,-1 3-2,2-2 0,-4-5 0,2 0 10,2 1 0,-3 3-3,1 1 1,-2-1 0,4-3 5,-2-1 0,-1-6 19,1 5 0,2-7 8,-8 2 0,6-4-56,-5-2 0,-1 0-47,-5 0 1,-1 0 0,1 0-70,-1 0 1,1 0 0,-1 0 0,1 0-17,-1 0 1,1 0 145,0 0 0,-9-8 0,-1-1 0</inkml:trace>
  <inkml:trace contextRef="#ctx0" brushRef="#br0">1136 6200 5968,'15'-2'87,"-1"-2"-41,-3-2 0,1-5-54,5 5 1,-1-3 0,-2 6 0,-3-5 36,3-1 0,1-3-52,3-5 0,-3-1 1,-1 3-1,-4 0 27,-3 4 0,5 0 1,-6-7-1,0 0 36,1 1 0,-5 0 0,4-3 0,-2-1-9,2-2 0,-4 0 1,6 5-1,-3-1-24,1-5 0,2 5 1,-4-6-1,2 1-32,-2 1 0,3-2 0,-1 4 0,0-5-3,2-1 1,-4 5-1,5-2 1,-1 0-52,-4 1 0,4-3 1,-2 5-1,-3-3 79,-1 4 0,-2-7 0,0 0 0</inkml:trace>
  <inkml:trace contextRef="#ctx0" brushRef="#br0">105 2288 6266,'-9'0'130,"1"0"0,8 2-14,0 4-70,0 3 0,2 7 0,4-4 0,3-5-14,1 1 0,5-6 0,-3 4 0,4-4-10,1-2 1,1 0-1,-1 0 1,0 0-12,1 0 1,-1 0-1,1 0 1,-3 2-3,-3 4 1,4-5-1,-7 7 6,1 0 1,4-4-1,-9 8 2,-1 1 1,-2 3 0,-2 1-40,0 1 1,0-7 0,-2-1-1,-2 0-30,-1-1 1,-9-3-1,2 6-73,-3 1 0,-3-5 0,1 0 0,-1-2-111,1 0 0,-1-1 236,1-5 0,0 0 0,-1 0 0</inkml:trace>
  <inkml:trace contextRef="#ctx0" brushRef="#br0">0 2270 7497,'6'-17'0,"2"1"178,2 5-212,1 3 0,7 6 0,-1-2 0,1-2-270,-1 3 1,1 1 0,-1 2 0,1 0 193,-1 0 1,1 0 0,-1 0 0,0 0 109,1 0 0,7-8 0,2-2 0</inkml:trace>
  <inkml:trace contextRef="#ctx0" brushRef="#br0">420 2148 7139,'9'8'0,"-1"4"0,-2 3 0,2 3 0,-1-1 0,3 1 0,0-3-56,3-3 84,-5 3 0,8-5-34,-5 7 0,5 1 1,1-1-1,1-1-8,-1-5 1,1-3-1,-1-8 0,1 0 1,-1 0 0,1 0-1,-1 0 13,0 0 1,1-3 0,-1-2-1,1-4-60,-1-1 1,-5-4-1,0 7 1,-1-3 52,-1-4 1,0-1 0,-6-3-1,1 1 6,-1 0 1,4 5 0,-2 0 5,-2-1 0,-2-3 163,-2-1-19,0 7-84,0 2 0,0 10-14,0 4 0,0 4 0,0 7 0,0 1-54,0-1 0,2-1 0,1-3 1,5-1-41,2 1 0,-4 1 0,3 0 1,1-3-43,0 3 0,-4-6 0,5-1-79,3 1 0,1-6 0,3 4 1,-1-4 48,1-2 1,-1 0 0,1 0-1,-1-2 116,1-4 0,-1-4 0,1-7 0,-1-1 0,-1 1 0,-3-3 0,-3-1 1,-2-2 0,3 0 0,-5 5 0,-2 1 14,-2-1-1,0 3 1,2 1 153,2 2 0,-3 3 344,-8-3-356,3 4 1,-12 10-89,8 4 1,-5-2 0,5 8-59,2 1 1,2 3 23,2 1 1,2-1 0,4-3-61,5-1 1,5-2 0,1 1 0,1-5 24,-1-4 1,7 4 0,-1 0 0,-2-2 21,-1-2 1,-3 3 0,1 1 0,-1-2-8,1-2 0,-7 4 0,-1 2-33,-2 1 0,3-3-18,-5 6 1,-2-3 0,-8 5-49,-2-2 0,-7-7 1,1 5-1,-3 0 5,-3 0 1,1-5-1,-1 5 1,1-2-200,-1-4 0,1 4 279,-1-3 0,1 1 0,-1-6 0</inkml:trace>
  <inkml:trace contextRef="#ctx0" brushRef="#br0">1258 2201 7352,'0'-18'0,"0"1"-375,0-1 1,0 7 386,0-1 1,8 2-1,3-3 1,5 3-1,1 0 1,1 1 1,-1 3 0,1-6-27,-1-2 0,6 5 0,1-1 0,-3 2-163,-2 4 0,5-3 0,-1 1 176,-2 2 0,7 2 0,-1 2 0</inkml:trace>
  <inkml:trace contextRef="#ctx0" brushRef="#br0">1433 3301 6023,'5'-12'142,"1"1"-162,0 7 25,-6-4 0,0 5-20,0-2 32,0 3 128,0-6-59,0 8 1,2 0-52,4 0 0,-2 0-8,7 0 0,-5 0 0,6 0-20,1 0 1,3 0 0,1 0-1,1 0 7,-1 0 1,3 0-1,1-2 1,4-1-9,2-3 0,-3 0 0,5 6 0,2 0-17,2 0 1,2-2 0,0-2 0,0-3 5,0 4 1,-1 2 0,1 1 0,-2-2 3,-4-5 0,4 6 0,-5-5 0,1 4 15,0 2 0,-6 0 0,4 0 0,0 0-13,1 0 0,-5 0 0,4 0 0,-2 0-2,-3 0 1,3 0 0,-2 0-1,0 0-4,3 0 0,-7 0 0,4 0 0,-1 0 3,1 0 0,-4 0 1,5 0-1,-3-2 0,2-4 1,-3 4 0,5-3 0,-2 3 13,1 2 1,-1 0-1,-6 0 1,1 0 13,-1 0 0,1 0 0,-1 0-12,1 0 1,-1 0-8,1 0 0,-7 0-112,1 0 19,-8 0-24,11 0 0,-11 0-57,8 0 1,-6 0-89,5 0 255,-7 0 0,12 7 0,-7 3 0</inkml:trace>
  <inkml:trace contextRef="#ctx0" brushRef="#br0">2882 3091 6674,'0'-9'319,"0"1"-207,0 8-74,0 0 1,8 2-13,3 4 1,-1-5 0,2 7-8,1 0 1,3-4 0,1 6-20,1-3 1,-1 1 0,1-4 19,-1 2 0,1 5 0,-1-5-52,1-2 0,-1 6-2,1 2 1,-9-3 58,-3 3 41,-4 0 1,-4 5-1,-4 0-10,-5 1 1,-5-3 0,-1-1-7,-1-2 0,1-1 0,-1 5-42,1-5 1,1 4-1,2-4 1,5 0-94,1 1 1,-3-6 0,3 3 0,-2-1 1,6 0-662,-2-2 51,4-4 694,2 6 0,0-8 0,0 0 0</inkml:trace>
  <inkml:trace contextRef="#ctx0" brushRef="#br1">1048 1485 7314,'0'-10'-1243,"-2"2"1364,-3 8 15,3 0-28,-6 0-25,8 0-213,0 0 125,0-8 0,8 6 22,3-3 0,5-3-6,1 2 0,1 0 1,-1 6-11,1 0 0,-3-2 1,-1-2-1,-3-1-2,3 1 1,-4 2 0,1 2-1,3 0 2,1 0 1,-3-6-1,0 0-5,1 2 1,3 2 0,1 2 7,1 0 1,-7 0 1,1 0 0,0 0-5,5 0 1,-5 0 0,-1 0-3,3 0 1,-4 0 0,1 0-1,3 0 0,-4 2-1,1 4 1,-5-4 0,4 6 0,-2-1 1,-1-3 0,-1 8 0,-4-6 0,6 3 0,0-1 0,-5 4 0,7-4 0,-2 1 0,-2-3 6,-6 6 0,2-2 1,2 3 0,1-1 0,1-6 1,-4 3-1,2 1-2,2 0 1,2-4 0,-4 5-8,1 3 1,3 1 0,-4 3-2,2-1 0,0-5 1,-6-1 0,0 3 0,0 2 0,0 1 1,0 1 1,0-1 0,2 0 2,3 1 0,-3-1 0,4 1 1,-4-1 1,-2 1-1,0-1-2,0 1 1,0-1 0,0 1-2,0-1 0,0 1 0,0-1 3,0 0 0,0 1 1,0-1-1,0 1-1,0-1 0,0 1 0,0-1 0,0 1-3,0-1 1,0 1-1,0-1 1,0 1-1,0-1 1,0 1-1,0-1 1,0 0-1,0 1 1,0 5 0,0 0 0,0-1 3,0-3 0,6-1 0,0-1 0,-2 1 4,-2-1 0,-2 1 1,0-1-5,0 0 1,0 0 0,0 1 0,0 0 5,0-1 1,0 1-1,0-1-4,0 1 1,-2-1-1,-2 1 1,-2-1 7,2 1 1,2-1 0,2 1 0,0-1-9,0 0 1,-2 1 0,-2-1 0,-2 0-6,3 1 1,1 0 0,2-1 0,0 1-3,0-1 1,0 1-1,0-1 1,0 1-5,0-1 0,0 0 1,2 1-1,1-1 2,3 1 0,0-1 0,-4 1 2,4-1 0,-4 0 1,4 1 3,-4 0 1,3-1 0,1 1 0,-2-1 8,-2 1 1,4-1-1,0 0 1,-2 1-7,-3-1 0,1 1 1,2-1-1,2 1-5,-2-1 0,0 1 0,0-1 0,2 0 1,-3 1 0,5 0 0,-2-1 0,0 1-3,2 7 1,-6-6-1,5 4 1,-1-3-1,0-3 0,6 3 0,-7 1 0,1 2 1,2-1 1,-6 3 0,4-2 0,-2 0 0,1 3 0,-3-5 0,4 6 0,-4 0 0,-2 1 0,6-5 0,0 3 0,-2 2 5,-2-1 0,-2-3 1,0 3-1,0 0 22,0 0 1,0 2 0,0 4-1,0-3-3,0 0 1,0-2 0,2 8-1,1-1-21,3 0 1,0 0 0,-6 0 0,2 0 1,4 0 0,-4 0 1,6 0-1,-3 0-12,1 0 0,2-1 0,-4 1 1,2-2 8,-2-3 0,3 3 1,-1-4-1,0 4 8,2 2 0,-6-6 0,4 0 0,-5 1-1,-1 4 0,6 1 0,0-1 0,-2-1-2,-2-3 1,-2 3-1,0-4 1,0 1-9,0 0 0,0 3 0,0-5 1,0 4 14,0-3 0,6 2 0,0-5 0,-3 1-16,-1 4 1,4-4 0,0 2 0,-2 2 0,0-4 0,0-1 0,1 3 0,-1-4 1,-2-1 1,4 6 0,0-5 0,-2 1-13,-2-1 1,0 4 0,2-4 0,1 0-3,-1 1 0,-2-3 1,-2-6-1,0 1 14,0-1 0,0 0 0,0 1-5,0 0 0,0-2 1,0 3-1,0-2 57,0 1 0,0-1 0,0 0-38,0 1 1,0-2 0,0 3-7,0-2 0,0 1 0,0-1-10,0 1 1,0-1 0,0 0-1,0 1 1,0 0 0,0-2 2,0 3 1,0-2 0,0 0-4,0 1 1,0-1 0,0 1 0,0-8 0,-2 3 18,-4 0 0,5-3 1,-5 2-11,4 2 1,2-5-1,-2 1 1,-2-1-3,-2 1 1,0-4-1,6 6 1,-2-1-5,-3-1 0,3 6 0,-6-7 2,0 1 0,6 6 1,-6-7-1,3 3-3,-1 0 1,-2-3-1,4 4 1,-2 0 0,2 0 1,-3 3-1,-1 0-1,-2 3 0,6-8 0,-3 1 11,-1 2 0,6-5 1,-6 1 18,0-2 0,6-1 1,-5-3-13,-1 2 1,4 2-1,-6-2 0,2 5 0,1-3 1,3 0-69,-2 0 1,-6 1-7,7 8 0,-7 1 28,6 0 1,-6-2 32,7 3 0,-3-10 1,4-1 5,-2 0 0,-2-7-5,3 5 0,3-1 0,-6-3 24,0 4 1,4 0 144,-7-6-147,7 0 9,-12 0-73,6 0 1,-1 3 3,-1 3 1,6-4 17,-5 4 0,-1-4 50,-5-2 1,-1 0 29,1 0 1,5 0-55,0 0 1,7 0 0,-5 1-15,2 5 1,0-4-49,3 3 29,3-2 30,-14-3 94,14 0-62,-6 0-66,8 0 146,0 0-141,0-8 17,0 6-18,0-5 0,0 5-187,0-4-24,0 4-102,0-7 77,0 9-3,0 0 0,0-7 260,0-5 0,0-3 0,0-2 0</inkml:trace>
  <inkml:trace contextRef="#ctx0" brushRef="#br1">1502 7178 6419,'-7'10'49,"3"-1"-15,-8-4 0,6-2-40,-5 3 0,5-3-6,-6 4 1,1-4 22,-7 9 1,1-8-1,1 3 1,2-1 63,3 0 0,5 0 0,-6-6-1,-1 0 1,3 1-13,-2 5 0,1-3-37,-7 3-105,9-4-97,1-2 135,8 0-42,0 0 1,-2 5-213,-4 1-109,4-1 405,-6-5 0,8 0 0,0 0 0</inkml:trace>
  <inkml:trace contextRef="#ctx0" brushRef="#br1">1205 7457 6214,'-9'0'65,"1"0"1,10-6-21,4 1 0,3-3-30,9 2 0,-1 1 0,-1-5 0,-2-2-5,-3 2 1,1-5-1,5 3 1,1-3 2,-1-3 0,1 0 1,-1 0-1,3 2-21,3-2 0,-4-1 1,6-3-1,-1-3-64,-1-2 1,6 5-1,-6-4 1,1 4-117,1-1 0,-6 0 188,5 5 0,-5-7 0,-2-2 0</inkml:trace>
  <inkml:trace contextRef="#ctx0" brushRef="#br1">1188 7143 7404,'0'12'-320,"0"-1"0,0 1 0,0 5 376,0 1 0,0-1 0,0 0 0,0 1 12,0 0 0,0-2 0,0 2 0,0 2-19,0 3 1,0-3 0,0 2 0,2 0-54,4 1 0,-4-4 0,5 5 0,1-4 0,-6-9 0,6-1 8,0-3 0,1-1 0,9-6 14,-1 0 1,-5 0 0,0 0-12,1 0 0,3-6 0,1 1 1,1 1-21,-1 2 1,-5-4 0,-1 1 0,3-1-51,2-2 1,1 5-1,0-4-128,1-1 0,-1 5 0,1-7 60,-1 2 1,-5-1-1,0 6 131,1-2 0,3-17 0,1 3 0</inkml:trace>
  <inkml:trace contextRef="#ctx0" brushRef="#br1">1258 4733 6096,'-10'0'206,"2"0"-176,8 0 0,2 0-34,4 0 1,-2 0 21,8 0 1,-1 0 0,7 0-21,-1 0 1,1 0 0,-1 0 0,3 0 20,3 0 0,-4-2 0,7-2 0,-1-2-10,4 1 0,4 4 0,0 1 0,-2 0-3,-2 0 1,0 0 0,6 0-1,0 0 8,0 0 0,0 0 1,0 0-1,0 0-11,0 0 1,0 0 0,-1 0-1,1 0-13,0 0 1,-2 0 0,-2 0 0,-3 0 7,-3 0 0,4 0 0,-6 0 0,0 0 1,3 0 1,-7 0-1,4 0 1,-3 0-4,-3 0 0,1-6 1,-1 0-1,1 3 17,-1 1 1,1 2 0,-1 0 0,0 0 17,1 0 1,-1 0-1,1-2-19,-1-4 1,1 4 0,-1-4 0,1 4-7,-1 2 0,1 0 1,-1 0-1,1 0-5,-1 0 0,-5 0 1,-1 0-1,1-1-6,-2-5 1,5 4-1,-3-5 5,3 6 0,-3 1 1,0 0-2,1 0 1,-3 0 3,2 0 0,-7 0-23,7 0 0,-6 0-110,5 0-116,-7 0-56,4 0 174,-8 0 0,-2 0 128,-4 0 0,-3-8 0,-9-2 0</inkml:trace>
  <inkml:trace contextRef="#ctx0" brushRef="#br1">2760 4419 6425,'15'17'114,"-1"-2"-39,-2-3 1,-1 4 0,7-7-49,-1 1 0,1 6 0,-1-8-7,1 3 1,-1 4 0,0-3-47,1 4 1,-1-5 0,1 1 16,-1 2 0,-5-5 0,0 1 29,1-2 1,-3 3-4,2-5 0,-9 1 18,3 0 1,-4-3 0,-4 7 0,-4 1-17,-5-2 0,1 4 0,-2-1 0,-1 0 20,-3-1 0,-1 4 1,-1-5-1,1 5-34,-1 0 1,1-3 0,0-2 0,-1 1-14,1-3 0,5 4 1,2-4-1,1 1-130,-1 3 1,4-6-1,-4 2-332,3-1 93,1 1 377,6 9 0,-8-8 0,-2-3 0</inkml:trace>
  <inkml:trace contextRef="#ctx0" brushRef="#br2">821 3458 7569,'12'0'-1611,"0"0"1659,-9 0-9,5 0-11,-8 0 1,2-6 99,4 0-112,-4 1 0,13 3-14,-3-4 0,-2 4 7,1-4 1,-5 4-1,6 2 1,0-6 5,5 0 1,0 0-7,1 6 0,-1-1 8,1-5 1,-1 4-4,1-4 1,-1 4 2,1 2 1,-1 0-9,1 0 1,-7 0 2,1 0-14,0 0 1,3 2 0,-1 2-3,-3 2 0,-5-1 1,6-5 0,-8 3 3,1 2-2,5-3 1,-6 12 0,8-8 1,-8 1-1,1-1 0,-1-4 1,2 4 0,-4-2 1,4 2 0,-4-2 2,-2 7 1,2-7 0,2 4-2,1 0 1,1-4-4,-6 6 1,6 3-1,0 4 1,0-5 0,-6 0 0,0 1 0,0-3 0,0 2-1,0 1 1,0-3-1,0 1 1,0 3 0,0 2 0,0 1 0,0 0 0,-2-5 0,-2 0 1,-2 1 1,0 3-1,6 1 0,0 1 0,-2-3 0,-2-1 4,-1-2 1,-1-7 0,6 7-4,0 2 1,0 1-1,0 3 1,0-1 0,0 1 1,0-1-5,0 0 1,0-5 0,0 0 1,0 1 0,0 3 1,0 1-5,0 0 1,0-5 0,0 0 1,0 2 1,0 1 0,0 3 1,0-1 0,0-5 0,0-1-1,0 3 1,0 2 0,0 1 8,0-1 1,0-3-1,0-1-6,0 1 1,0 3 0,0 1-5,0 1 0,0-1 0,0 0 1,0 1 0,0-6 1,0-1-1,0 3 0,6 2-2,-1 1 0,3 0 1,-4 1 0,2-1 1,0-5 0,-4 0 0,3 1 0,-3 3 0,4 1 0,2 1 0,-2-1 0,-2 1 0,-2-1 0,-2 0 2,0 1 0,2-1 0,1 1-2,3-1 0,0 1 1,-6-1-1,0 1 0,6-1 0,0 1 1,-2-2 0,-2 3 1,3-8 0,1 1 0,-2 2 9,-2 1 1,-2 3 0,2 1-1,2 2 2,2 3 1,0-1-1,-6-6 1,0 1 0,0-1 0,5 0 0,1 1 0,-2 0 0,-2-2 1,0 5 0,2 0 0,2 2-5,-2-2 1,-1-1-1,1-3 1,2 1-2,-2-1 1,4 6 0,-2 1 0,-1-3-22,3-2 1,-6-1 0,4 0 0,-4-2 9,-2 2 1,6 0 0,-1-2 0,-1 3 4,-2-2 0,0 1 0,2-1 0,2 1 6,-2-1 1,-2 1-1,-2-1 1,0 1-9,0-1 1,2 6 0,2 1 0,1-3-1,-1-2 0,-2-1 1,-2-2-1,0 5-3,0 2 0,2-4 0,2 5 0,2-5 2,-2-1 0,-2 5 0,-2 0 0,0-2 5,0-1 1,0 3 0,0 0 0,0-1-5,0-4 1,0 1 0,0 0 0,0 1-1,0 5 0,0-2 1,0-7-1,0 3 1,0-2 1,0 1 0,2-3-1,2-1-4,1-2 1,1-1 0,-6 6 0,0 1 0,0 0 1,0-7-1,0 0 1,0 2-1,0 4 1,0-5 0,0-2 0,0 5-1,0 0 1,0-3 0,0 0-1,0 1 1,0 3 0,0 1 0,0 1 0,0-1 0,0 1 0,0-1-2,0 0 0,0 1 0,2-1-5,4 0 0,-4-5 1,4 0 6,-4 2 1,-2 0 15,0 5 0,0-2-10,0 1 0,5-2 0,1 3-5,-2-2 0,-2 1 0,0-1 2,4 1 1,-4-1 0,4 0-6,-4 1 0,-2-1 1,0 0-3,0 1 1,0-6 0,1 0 2,5 1 1,-4 3 0,4 1 0,-4 1 0,-2-2 0,0 3 0,0-2 0,0-1 0,6 3 0,0-2 0,-2 1 0,-3-1 0,1 1 0,2-1 0,2 0 1,0-5 0,-6 0 0,0 2 0,0 0 0,6 4 0,0 0-1,-3 0 1,1-2 0,0 2-1,2 0 0,2-2 0,-4 3-1,2-2 1,-1-5 0,-5 0 0,2-1 2,4-1 0,-4 5 1,4-3 5,-4 3 1,-2 3 0,2-2-8,4-5 1,-4 5 0,3-6-2,-3 7 0,0-5 0,2-2 0,2 5 0,0 0-1,-6 3 0,2-3 0,2-1-12,1-2 0,1-1 0,-6 7 7,0-1 1,0-5-1,0-1 4,0 3 0,6-5 0,0 3 5,-2 1 1,-2-2-1,-2 0 5,0 3 1,0 1-5,0 3 1,5-1 0,1 0 10,-2 1 1,-2-6-1,-2 0-8,0 1 1,0-3 0,0 1-8,0 3 0,2-4 1,2 0-12,2 5 1,0 0 0,-6 3 5,0-2 1,0-3 0,0-1-3,0 1 1,0 2 8,0 3 1,-6 0-1,0-1 1,2 0 0,2 1 0,2 0 0,0-2 0,0 3 0,0-8 0,0 1 0,0 1 8,0 3 1,0 1 0,0 1-8,0-2 1,-6 3-1,0-2 1,3 0-6,1 1 1,2-6 0,0-1 0,0 3-12,0 1 0,0-3 0,0 0 6,0 1 0,0-4 1,0 3 18,0 1 1,0 4 0,0-1-16,0 3 1,0-8 0,0 1 0,0 2 15,0 0 1,0-1 0,0-2-1,0 3-8,0 1 0,0-3 1,0 0-26,0 1 1,0 3 14,0 1 0,0 1-1,0-1 1,0 0-8,0 1 1,0 0 6,0-2 0,0-4 5,0 1 0,0-8 0,0 7-32,0 2 1,0-6 15,0 5 1,0-7 6,0 5 0,0-5 9,0 6 0,0-6 12,0 4-5,0-5 1,0 4-4,0-3 0,0-1-3,0 6 0,0-5-17,0 5 0,0-5 14,0 6 0,0-8-3,0 4 146,0-8-131,0 8-61,0-7 39,0 15 5,0-14 1,2 5-29,3-7 34,-3 0 0,6 3 8,-8 3-4,0-5 0,0 7-103,0-1 84,0-4-1,0 5 45,0-1-22,0-5-4,0 5-2,0 2 0,0-6 0,0 9 0,-2-8 1,-4 2 1,4-2-2,-3 2 1,-3-2-10,2 6 1,-6 2-13,7 6 1,-3-9 0,4 0 14,-2-1 1,-2-7 0,4 6 4,-1 2 1,-3-7-1,4 6 2,-2-1 0,-7-4-6,1 1 1,2 5-6,-1-3 0,7 2 0,-4-5 5,0 2 0,4 2 0,-5-6-9,1 5 1,-4-1 0,4 5 8,-1-3 1,3-1 31,-6-6 1,8 2-1,-1 4-22,-5-4 0,6 5 5,-8-7 1,7 0-11,-7 0 1,6 6-1,-6 0 1,7 0-2,-7-6 1,6 0 1,-6 0 1,7 0-1,-7 1-48,-2 5 1,-1-3-93,-3 2 0,1-2 0,1-1 0,3 1-193,1 2 332,1 1 0,-7-6 0,1 0 0</inkml:trace>
  <inkml:trace contextRef="#ctx0" brushRef="#br2">1223 6078 6022,'-10'0'118,"2"-2"-34,8-4-58,0 4 1,8-7-16,4 9 1,-2 0-1,1 0 0,3 0 0,1 0 0,3 0-7,-1 0 1,1 0-1,-1 0 1,3 0 0,1 0 2,2 0 0,2 0 1,-3 0-1,3 0-4,2 0 1,-4 0 0,5 0-1,-1 0 0,0 0 0,2 0 0,6 0 1,-2 0 0,-4 0 1,4-5-1,-4 0 1,2 1 0,-2 2 1,4 0 0,-5-2-1,1-2-1,0 1 0,-2 4 0,4 1 0,-4 0 10,-2 0 0,4 0 0,-3 0 0,-1 0 2,0 0 1,0 0 0,-3 0 0,1-2-4,-2-4 0,5 5 0,-3-5 1,0 3 1,2 3 0,-5 0 0,3 0 1,-2 0-5,3 0 1,-5-6 0,4 1 0,-3 1-13,-3 2 0,-5 2 0,0 0-7,1 0 1,3 0 0,1 0 16,1 0 0,-1 0 14,0 0 0,1 0-14,-1 0 1,1 0 26,-1 0 0,1 0 30,-1 0-100,-7 0-227,5 0 39,-13 0-362,6 0 584,-23 0 0,3 8 0,-13 1 0</inkml:trace>
  <inkml:trace contextRef="#ctx0" brushRef="#br2">2725 5868 6675,'0'-17'0,"0"-1"0,0 1-120,0-1 224,0 8-89,0 3-75,0 7 75,0 15 0,0-9 0,0 12 1,0-3 2,0 1 0,6-5 0,0 1 0,-1 0-6,3-3 1,-4 6 0,6-3 0,-1 4 4,1 1 1,-4-5-1,6 0-13,1 1 1,3 2 0,1 3-8,1 0 1,-3-7 0,-1-1 0,-5 0 4,-1-1 0,0-3 0,-4 6 4,2 2 0,5-6 63,-5 5 1,0-2-29,-6 7 1,0-2 0,-2 1 0,-2-3-6,-2-3 1,-7-1 0,3 3 0,-2-1-15,1 2 1,1-5 0,-4 1-1,3 0 7,-3-1 1,1-3 0,-1 4-1,4 0-76,3-1 1,-7-5 0,4 3-163,1 2 0,-5-5 115,8 7 0,0-5 94,6 6 0,-7-9 0,-3 5 0</inkml:trace>
  <inkml:trace contextRef="#ctx0" brushRef="#br3">769 4819 6857,'0'-8'-765,"0"0"981,0 8 1,8-3-180,3-2 1,-1 3-33,2-4 1,-1 4 0,7 2-1,-1 0 2,1 0 1,-1 0 0,1 0-1,-1 0-25,1 0 1,-1-2 0,0-2 0,1-1 19,-1 1 1,7 2-1,-1 2 1,-2 0-3,-1 0 1,3 0 0,0-2 0,-1-3 4,-3 0 1,4-1-1,1 6 1,-3 0 0,-2 0 1,-1 0-1,-1-2 5,1-3 1,-1 3 0,1-4 0,-1 4-11,1 2 0,-1 0 0,1 0-4,-1 0 0,0 0 1,1-2 1,-1-4 0,1 3 1,-1-3 11,1 5 0,-1 1 0,1 0 1,-3-2 5,-3-3 0,3 3 0,-3-4 0,4 4-11,1 2 1,-5 0 0,-1 0-1,3 0-8,1 0 0,3 0 0,-1 0 5,1 0 1,-1 0 0,1 0 0,-1 0-16,1 0 1,-7 0 0,1 0 9,2 0 0,1 0 1,3 0 1,-1 0 0,-5 0 0,-1 0 0,1 2 0,5 4 0,-5-3 3,0 9 0,-7-8 1,5 4-1,-2 0 0,6 1-17,-3 9 0,-1-7 2,2 1 0,-7 0 10,7 4 1,-8-3-1,2-2-1,-4 3 0,-2-4 1,0 0 4,0 5 0,0-5 0,0 1-2,0 3 0,0-4 0,0 1-1,0 2 0,0 3 0,0 2-2,0-1 1,0 1 0,0-1 4,0 0 1,0-5-1,0 0 1,0 2 11,0 0 0,0-1 1,0-2-2,0 3 0,5 0 0,1 5 13,-2-2 1,-2 1-26,-2-1 0,2 1 0,2-1 9,2 1 0,0-1 0,-5 1-1,5-1 1,-4 0 0,6 1 8,0 0 1,-6-2-1,4 2-16,-5 0 1,5-2 0,0 3 0,-2-2 2,-2 1 0,0-1 1,2 1 13,2-1-41,-1 1 0,-5-1 20,0 1 0,2-1 0,2 0 8,2 1 0,0-1 0,-6 0 0,0 1 17,0 0 1,2-2-1,2 3 1,2-2-20,-3 1 1,-1 5-1,-2 0 1,0-1-8,0-3 0,2 0 1,2 2-1,2 3-10,-2-3 0,-2 1 0,-2-1 0,0 2 8,0-1 0,0-3 1,0-1-1,0-1 2,0 0 1,6 1-1,-1-2 1,-1 3 3,-2-2 0,0-1 1,2-3-1,2-1 7,-2 2 0,-2 1 1,0 2-1,2 1 2,1 0 0,1-2 0,-6 3 0,0-2 0,0 0 1,6 7 0,0-1 0,-2-2-6,-2-1 0,-2-1 1,0 2-1,0 3-1,0-3 0,5-2 1,1-1-1,-2-1-12,-2 0 0,-2 1 0,2 0 6,4-2 1,-4 3-1,4-2 1,-2 1 1,1-2 0,-3 8 0,4 0 0,-4-3 5,-2-1 0,0 3 0,0 0 0,0-3 1,0 0 1,0-1 0,0 4-1,0-1 4,0 0 1,0-2-1,0-1 1,0 2 0,0 3 1,2-1-1,2-4 1,2 3-12,-2 1 0,-2 0 0,-2-6 0,0 1 4,0 0 1,0 4 0,0 3-1,0 1-11,0 0 1,0-1-1,0-5 1,0 4 2,0-3 1,0 5 0,0-3 0,0 0 2,0 2 0,0-5 0,0 5 0,0 1 1,0 3 0,0-4 0,0-1 0,0 1 3,0-2 1,-6 7-1,0-2 1,0-1 0,-2-3 1,6 0 0,-3 1 0,3 1-1,2-1 0,0 5 1,-2-5-1,-2-1-1,-2 1 0,0 1 0,6-4 0,0 1 2,0-3 0,0 6 0,0-1 1,0 1 1,0-1 1,0 4-1,0-3 1,2-2-8,4 1 1,-4 1 0,4-4 0,-4 2 4,-2 4 1,0-5 0,2 5 0,1-4 13,3-2 0,0 2 1,-6 3-1,0-3-12,0 1 1,0 1 0,0-4 0,0 1-10,0-3 1,6 5 0,0 1 0,-2 0 2,-2-1 0,-1-2 1,3-3-1,2 1-4,-2 1 1,4 3 0,-2-8 0,-2 3 6,-3 2 0,1-3 0,2 6 0,2 0 24,-2-2 1,-2 1 0,-2-1 0,0-1-11,0 0 1,2 5 0,2 1 0,2-2-12,-3-2 1,-1 1-1,-2-1 1,0-1-9,0 2 1,0-5-1,0 9 1,0-2 2,0 0 1,6-5 0,0 6 0,-2 0 1,-2-1 0,-2-4 0,0 4 0,0 0 41,0-1-41,0-3 0,0 10 1,0-6 21,0 0 1,0-1 0,0-3 0,0 2-15,0 2 1,0 0 0,0 1 0,0-2-12,0-1 1,0-6 0,0 5-1,0-4-4,0-3 1,0 0-1,-2 1 1,-2 0-4,-2-2 1,0 2-1,6 0 0,0 0 0,0-2 0,0 3 24,0-2 0,-2-5 0,-1-2 9,-3 4 0,0 2 0,4-1 0,-2-2-23,-2 0 0,-1-3 0,1 3 0,-4-1 11,0 2 0,1-5 0,3 3-16,-6 2 0,-1-6 0,-1 3 0,4-1-25,2-1 1,-5-3 9,1 6 1,-3-3 13,-3 3 0,1 1 1,1-5-1,3 0 2,1 0 1,0 4-1,-5-5 1,-1 1-3,1-1 0,5 6 0,1-8 0,-3 1-22,-1 2 0,-3-4 0,1 5-42,-1-2 1,7-1-1,-1-4 77,-2 4 1,-1-3 0,-3 5 0,1-3-26,-1 1 1,1 0-1,0-4 109,-1 4 1,1-4 0,-1 5-110,1 0 0,5-4 0,0 5 0,-1-2-63,-3 0 1,-1 5-1,-1-3 1,1 0-117,-1-1 1,1 0 0,-1-2 0,1 2 192,0 4 0,-9-1 0,-1 8 0</inkml:trace>
  <inkml:trace contextRef="#ctx0" brushRef="#br3">1537 7876 6238,'0'-10'51,"0"3"0,2 7-43,4 0 0,-2 0 0,8 0 11,1 0 1,3 0 0,1 0 0,1 0-14,-1 0 0,2 0 1,3 0-1,3 0-12,2 0 1,0 0 0,4 0 0,-1 0 5,1 0 0,2 0 1,2 0-1,-1 0 0,1 0 0,0 0 0,0 0 0,0 0 8,0 0 0,2 0 1,2 0-1,2 0 1,-3 0 1,5 0 0,-2 0 0,-2 0-8,-3 0 0,-1 0 0,2 0 0,2 0-3,2 0 0,0 0 1,-8 0-1,-2 0-3,-2 0 0,0 0 0,4 0 1,-2 0 2,-2 0 0,-6 0 1,4 0-1,-1 0 27,-5 0 1,-2 0 0,-1 0 0,-1 0-5,1 0 0,-7 0 0,1 0-4,2 0 0,-5 0-92,3 0-238,-8 0 1,11 0 185,-3 0 0,-2 0 126,1 0 0,1-8 0,5-2 0</inkml:trace>
  <inkml:trace contextRef="#ctx0" brushRef="#br3">3144 7666 6254,'-10'0'97,"3"0"1,8 3-24,5 3 0,-2-2 8,8 7 1,-1 1-53,7 4 1,-1 1-1,-1-4 1,-2-4-116,-3 0 0,1 1 91,5-4-52,1 8 1,-3-9 21,-3 6 0,-4-5 0,-10 3 67,-4-1 0,2 4 0,-8-5 0,-1 2 145,-3-1 0,-1 5 0,-1-1-174,1 3 0,-1-3 0,1-2 0,1-1-15,5 0 1,-5-3-1,5 5 1,-3-3-18,2 3 0,-3-2 1,3 4-79,-3-1 0,-3 1 0,1 4-25,-1 1 0,6-8 0,3 3 121,1 0 0,-5-6 0,3 2 0</inkml:trace>
  <inkml:trace contextRef="#ctx0" brushRef="#br3">3650 7754 6117,'-11'-6'0,"1"-1"0,2-3-332,4-4 360,3 7 0,1-4-8,0 6 1,-2 3-12,-4-5 1,4 4-62,-4-2 52,4 3 0,-6-7 0,-1 9 0</inkml:trace>
  <inkml:trace contextRef="#ctx0" brushRef="#br3">3581 7649 7115,'2'-9'-332,"1"1"1,5 0 0,2-3 0,2-6 406,-3 1 1,-1 4 457,-8 0-383,0 8 0,2-4-43,4 8 1,-4 3-60,4 2 0,-5 5 1,-1 8-1,2-2-19,3 2 1,-2 2-1,3 0 1,-4 5-23,-2-5 1,0-1 0,0 1 0,2 2-63,4 0 0,-4 3 0,3-8 1,-3 0-42,-2 1 1,0-1 0,0 0-190,0 1 0,2 0 285,4-1 0,-4-7 0,6-3 0,-8-7 0</inkml:trace>
  <inkml:trace contextRef="#ctx0" brushRef="#br3">3965 7684 7415,'0'-18'-214,"0"1"0,0 6 1,2-1 108,4-1 1,1 2 0,7 2-1,-2 1 99,1 5 1,3-5 0,0 2 0,3 1 22,-2 4 1,5-1 0,3-2-1,-4-2 7,-2 3 1,-1 0 0,-1 3 0,1 3-13,-1 2 0,-5-1 0,0 8-19,1 2 0,-5 0 1,-2 4 12,-4 0 1,-2-1 0,0 0 0,0 1-23,0 0 0,-2-2 1,-2 3-1,-4-2 20,-2 1 1,1-8 0,-5 1 0,4-2 17,3 1 0,-7-4 0,2 6-7,-3 1 0,3-5 16,1-2 0,7-3 54,-2 3 7,4-3-75,2 4 0,8-7 1,3-1-1,5-3-16,1-2 0,1 0 0,-1 6 1,1-2 7,-1-4 1,1 4 0,-1-4-1,1 4-42,-2 2 1,3 0 0,-2 0 0,0 0-262,1 0 1,-1 0 293,1 0 0,-1 0 0,1 0 0</inkml:trace>
  <inkml:trace contextRef="#ctx0" brushRef="#br3">4733 7684 7140,'0'-18'-877,"0"9"1032,0-7-51,0 15 1,-2-5-49,-4 12 0,5 3 1,-5 8-8,4 1 1,2 0-1,2-2-44,4 3 1,-3-10-1,7-1 1,0-2 2,0 0 1,1 0-1,7-6 10,-1 0 0,1 0 0,-1 0-17,1 0 0,-1 0 0,0 0 0,1-3-6,-1-3 1,-5 3 0,0-7-1,-1 1-7,-1-1 0,6-3 0,-7-3 6,1-2 0,-2 0 0,-8 1 2,0 0 1,0-1-1,0 0 1,0 2-9,0-2 0,-8 6 0,-2 0 0,-1 1 11,-1 1 0,0-3 1,-6 7-3,1 2 0,0 2 0,-3 2 0,-1 0-32,-2 0 1,0 0 0,2 0 0,1 0-106,-3 0 1,-1 6 0,7 0-1,1 0 27,5 1 1,1-6 112,4 5 0,4 5 0,-6-2 0</inkml:trace>
  <inkml:trace contextRef="#ctx0" brushRef="#br3">5292 7632 6479,'-8'-11'-227,"4"4"168,-7 7 1,5 0 58,-6 0 0,8 0 0,-4 0 0,8 0 0</inkml:trace>
  <inkml:trace contextRef="#ctx0" brushRef="#br3">5816 7369 7569,'10'0'-561,"-3"-1"83,-7-5 378,0 4 112,0-5 1,-7 7 62,-5 0 0,2 0-55,-1 0 1,-1 4 0,-3 5 1,3 1 0,-2-4 0,7 5 1,-1 3 6,0 0 0,-5 5 1,7-2-1,-2 1-22,0-1 0,0 2 1,5 3-1,-3 1 0,2-1 1,-5 2 0,4 0-1,1-3 11,2-2 0,2 5 0,0-2 0,0 1-3,0-4 0,0-1 0,0-1 3,0 1 1,2-1 0,2 0 12,1 1 0,10-1-27,-4 0 0,5-1 0,1-4-1,1-6 0,-3-2 0,-1 0 0,-3 1 16,3-1 1,2-2 0,1-2-14,0 0 1,1-6-1,-1-1 2,1-3 0,-3 4 1,-1-3-1,-4-1 19,-3 0 0,4-2 0,-5-5 5,-1-1 1,-3 7-1,-2-1-13,0-1 0,-2-3 0,-4 1 0,-4 1-16,1 2 1,-7 8-1,4-3 1,-3 1-83,-3-1 1,-5 1-1,-2 6 1,-1 0-34,1 0 0,-4 6 0,4 3 0,0 1 112,0 3 0,-7 3 0,5 1 0</inkml:trace>
  <inkml:trace contextRef="#ctx0" brushRef="#br4">647 5886 7569,'0'-10'-1407,"0"2"1404,0 8 41,0-9-49,0 8 104,0-6-49,7 7-22,-5 0 0,8-6-22,-4 0 1,-2-7-1,5 7 20,-1-4 0,4 4 1,-4-4 7,1 3 0,-5-1 0,4 4 5,0-3 0,-4-4 0,7 6-21,3 1 0,-4-4 1,1 0-19,3-1 0,1 2 1,3-2 0,-1 1 0,-5 2 1,-1 4-1,3-1 1,2-3 0,-5 0 1,1 6-1,0-2 2,-3-4 1,7 3 0,-5-2 3,5 3 1,-4 2-1,-1 0 1,1-1 2,-2-5 1,5 4-1,-3-4-4,3 4 0,-3 2 0,0 0-2,1 0 1,3 0-1,1 0 0,1 0 1,-1 6-15,0-1 0,-1 3 1,-2-4 12,-3 2 0,-5 2 0,6-2 1,-6 1 0,3 6-3,-1-1 0,4-5 1,-7 4-5,-1 3 1,4-5-1,0 1-3,2-2 0,-7 5 1,5-3 5,0-1 0,-6 7 1,4-4-6,-4 4 0,0-5 0,1 1 4,3 1 1,2 3 0,-4 1 3,2 1 1,2-3 0,-5-1 1,3-2 1,6-1 0,-4 5-1,-1-3 1,1-1 1,0 0 0,-4 4-1,2 3 0,-2-2 1,3 1-1,1-1 1,0 0-2,0 1 0,3-2 1,-5 3-1,0-2 0,2 1 0,-5 5 0,7 0 0,0-1 0,0-3 0,-7-1 0,7 4 0,-6 2 10,2-3 0,2-1 0,-4-3 1,1 3 0,-1 3 0,4-4 0,-2 7 0,0-3-4,1 0 1,-5 0 0,6-4-1,-2 3-6,0 1 0,0 7 0,-6-5 1,1 0-4,5-1 0,-4 6 0,4-4 1,-4 1 1,-2 4 1,0-4 0,2 0 0,2-1-3,2 3 1,-1-7-1,-5 6 1,2-1 2,4 0 1,-4-3 0,4 5 0,-4 0 13,-2-2 0,0 4 1,2-7-1,2 2 8,2-1 1,-1 7-1,-5-6 1,0 4-12,0-2 1,0-1 0,0 4 0,2-2-13,4-5 1,-4 6-1,4-7 1,-4 0 10,-2 3 0,0-6 0,0 8 0,0-1-6,0 1 0,0-5 0,0 4 0,0 0 0,0 0 1,0-3 0,0 4 0,0 2-1,0-3 1,0 4-1,0-6 1,0 1-6,0-1 1,0 4 0,0-4-1,0 0 2,0 1 0,0 2 0,0-4 0,0-1 1,0 1 0,0-4 0,0 5 1,0-1-2,0 0 1,0-1-1,0-6 1,0 1 8,0-2 0,0 9 0,0-2 1,0-2 1,0-1 1,0-3 0,0 3 0,0 1-6,0 1 0,0 3 0,0-2 1,0 2-14,0 2 1,0-5 0,-2 8 0,-2-1 3,-2-1 0,0 2 0,6-5 0,0 1-2,0-1 1,-5 5 0,-1-8 0,2 2-1,2 1 0,2-5 1,0 5-1,0-3 2,0 3 1,0-2 0,0-5 0,0 5-1,0-1 1,0 2 0,0-6 0,0 1 0,0 3 0,0-2 0,0 5 0,0-1 0,0 0 0,0 6 0,0-3 0,0 3 27,0-2 0,0 2 0,2 4 0,2 2-21,2-2 1,-1-4 0,-5-2 0,0 4 5,0 1 0,6-1 1,0 0-1,0-3-9,2 1 1,-6-2-1,5 0 1,-1-1-8,0-1 1,0-5-1,-4 5 1,2-2 4,1-1 1,1 1 0,-6-1-1,2-1 2,4 0 1,-4 4-1,4-4 1,-4 2-5,-2 1 0,6-5 0,-1 2 1,-1 0 9,-2 1 1,4-4 0,0 5 0,-2-3 21,-2 3 0,-2-5 1,0 4-1,0-1-17,0 0 0,5-2 0,1 4 1,-2-5 9,-2-1 0,-2-2 0,0 3 0,2-2-21,4 1 1,-4-2-1,4 3 1,-4-2-10,-2 0 0,0 1 0,2 0 0,1-2-4,3 2 1,0 0 0,-6-2 6,0 2 0,0 6 0,0-2 0,0 1 0,0-4 1,0-1 0,0-2 0,0 3 44,0-2 0,0-1 0,0 4 0,0 2-22,0 1 0,0 1 0,0-8 1,0 2-20,0 0 1,0 0 0,0-2 0,0 3-4,0-2 0,6 1 0,0-2 0,-2 2 0,-2 0 1,-2-2 0,0 3 9,0-2 0,0 0 0,0 1 10,0 0 0,0-7 1,0 0-1,0 4-20,0 0 1,0 3-1,0 1 1,0 2 7,0 3 0,0-2 1,0-4-1,0 2-21,0 2 1,0-3-1,0 6 1,0-6 11,0-1 1,0 4-1,0 2 1,0-3 1,0-2 0,0-1 0,0 0 0,0-2 2,0 2 1,0 0 0,0 0-1,0-2 0,0 3 0,0-8 0,0 1 0,0 1 8,0 3 0,0 1 0,0 0 17,0 0 0,0 2-33,0-3 1,0 2-28,0 0 0,0-6 2,0 0 20,0-10 17,0 6 0,-2-8 19,-4 0-15,4 0 0,-8 0-9,4 0-87,4 0 1,-5-1-70,7-6 1,0 5-231,0-10-37,0 7 205,0-2 218,7 7 0,3-7 0,8-4 0</inkml:trace>
  <inkml:trace contextRef="#ctx0" brushRef="#br4">1118 11369 6998,'0'17'-763,"2"-6"775,4 2 0,4-1 1,7 4 0,1 2 0,-7-8 0,1-2 1,1-1 16,3 5 1,-4-3-1,-1 2 1,1-2 25,-2 1 1,5-4 0,-3 6-14,3 1 0,3-4 0,-1 2 1,1-3-37,-1-6 1,1 7 0,-1-3 7,1-3 0,-1 0 0,0-6 0,1 0-51,-1-3 1,1-7 0,-1 2 0,-1-1 34,-5 2 0,5-2 0,-6-6 0,1 0-5,1 2 1,-2 1 0,3 1-1,-1-2-46,1-3 0,-3 2 0,0-5 0,0 4-195,-1 6 1,-5-3 246,2 3 0,4-12 0,-1-3 0</inkml:trace>
  <inkml:trace contextRef="#ctx0" brushRef="#br4">1398 9448 6457,'17'0'0,"1"0"0,-1 0 0,0 0 0,1 0 0,-1 0 0,1 0 0,1 0 0,3 0 0,3 0 0,2 0 0,4 0 0,0 0 0,0 0 0,-2 0 0,2 0 0,2-2 0,4-3 0,2 0 0,2 2 0,-2-2 0,-1 2-161,3-3 0,-2 0 0,6 3 213,-3-1 0,7 1 1,-5-3-1,3 5-6,-1 1 1,-1 0 0,2-2-1,-7-2-38,-3-3 0,4 1 1,0 6-1,-2 0 3,-3 0 1,-3-1 0,-1-2 0,-3-3-18,2 2 1,2 2 0,2-1 0,-2 0-5,-4-3 1,4 0-1,-4 6 1,2 0 0,-2 0 1,2-5 0,-6-1-1,0 2 1,1 1 1,-3 3 0,-6 0 0,1 0 5,-1 0 1,1 0-1,-1 0 14,1 0 0,-1 0 4,1 0-41,-9 0 0,1 0-233,-4 0 77,-4 0 181,6 0 0,-8 0 0</inkml:trace>
  <inkml:trace contextRef="#ctx0" brushRef="#br4">3284 9099 6052,'0'12'47,"2"-4"-33,3 1 1,3-1 0,6-5 0,-3 3 11,3-2 0,-4 4 1,1-1 5,3 4 1,2 0-1,-1 6 1,-3 1 0,1-6 0,-7-1 0,-2 3-9,-2 2 1,-2 7 0,-2-1 0,-2 1-42,-2-4 0,-7 3 0,-1 2 0,-5-1-36,-5 2 1,-5-6-1,4 6 1,-2-6 52,-4-1 0,-10 7 0,-4 2 0</inkml:trace>
  <inkml:trace contextRef="#ctx0" brushRef="#br4">3860 9116 7448,'0'-10'-718,"0"3"787,8 21 1,-6-2 0,4 12 0,-4-4-37,-2-3 1,0 0 0,0 2 0,0 3-61,0 1 1,0 7 0,0-8 0,0 2-67,0 2 0,0-7 0,0 3 1,0-2-154,0-2 1,0 0 245,0-1 0,0 0 0,0 1 0</inkml:trace>
  <inkml:trace contextRef="#ctx0" brushRef="#br4">4209 9134 6888,'0'-12'-200,"0"1"1,2 6 210,4-1 1,4-1-1,7 0 1,1 4-1,-1 0 116,1 3-92,-1 0 0,1 0 0,-3 3-13,-3 3 0,1-2 1,-5 8-58,2 1 0,-7 3 0,3 1 30,-4 1 0,-2-1 0,0 0 0,0 1-47,0 0 1,-5-2 0,-3 3 0,0-2 31,0 1 1,-5-8-1,2 3 1,0-2 14,0-2 0,-1 6 0,-3-7 1,1-1 8,2 1 1,3-1 0,-5-2 27,2 0 0,1 3 168,-7-2-80,9-5-17,1 7 1,21-8-43,5 0 0,3 0 0,-3 0 0,-1 0-48,1 0 0,-1 0 0,1 0 0,-2 0-39,3 0 1,-2 0 0,0 0 0,1 0-141,-1 0 0,-5 0 0,0 0-69,1 0 1,3 0 234,1 0 0,1-8 0,-1-1 0</inkml:trace>
  <inkml:trace contextRef="#ctx0" brushRef="#br4">4960 9012 7246,'-9'-3'-975,"0"0"903,2-3 0,3 0 102,-7 6 0,5 0 0,-5 2 0,2 2-28,-1 2 1,1 7 0,-5-1 0,5 4 69,1 1 1,-6 2-1,5 3 1,-3 3-45,0 2 0,6-4 0,-3 5 0,1-1-16,4-1 0,2-4 0,2 4 0,0-3-25,0 0 1,0-1-1,0-3 6,0-2 1,2-2-1,2-2 1,4-2 2,1-3 1,3-2 0,6-6 5,-1 0 0,1 0 1,-1 0-6,0 0 0,1-2 1,-1-2-1,-1-4 0,-4-3 1,1 6 0,-5-6 9,2-4 0,-1 1 0,3-5-7,-6 3 0,-4 4 0,-2 1 1,0-3 0,-2 0 1,-2 1-1,-4 2-2,-2 4 1,-1 2 0,-7 5 0,0 0-25,1 0 1,0 0-1,-1 0 1,1 0-67,0 0 1,1 1-1,2 3-198,3 2 289,7 8 0,-12-4 0,7 6 0</inkml:trace>
  <inkml:trace contextRef="#ctx0" brushRef="#br4">5310 9274 7569,'9'-2'-1057,"-3"-4"757,-4 4 175,-2-7 0,0 9 0</inkml:trace>
  <inkml:trace contextRef="#ctx0" brushRef="#br4">5781 9028 6402,'-10'8'71,"-3"3"1,7 6 0,0-1-9,-2 3 1,6-2-1,-3 1 1,3 0-48,2 7 1,0-6-1,0 4 1,0-3 22,0-4 1,0 3-1,0-2-75,0 1 0,2-3 0,3-3 34,7-6 0,4 1 0,1-1 0,1-3 10,-1 0 0,0-6 0,1 0 0,-1-6 44,1 1 0,-1 2 1,1-7-1,-3 0 6,-3-2 0,2-2 0,-7-2 0,1 3-28,0-2 0,-2 0 0,-6 1 0,0 0-52,0-1 0,0 1 0,-3-1 1,-2 1-170,-7-2 1,-3 5 0,-5 2 0,-3 6 190,-6 5 0,-4 1 0,-2 0 0</inkml:trace>
  <inkml:trace contextRef="#ctx0" brushRef="#br4">4314 35 7238,'12'2'-908,"-1"2"889,3 2 1,-4 1-1,1-3 1,3 2 37,1-2 0,3-2 0,-1-2 0,3 0-38,3 0 0,-2 0 0,7 0 1,-1 0-31,0 0 0,-4 0 0,6 0 0,2 0 49,2 0 0,2 0 0,0 0 0</inkml:trace>
  <inkml:trace contextRef="#ctx0" brushRef="#br4">4332 1624 6691,'2'-9'111,"3"3"-138,7 4 1,4 0 0,1-2-1,0-2 27,1 2 1,7 2 0,6 2 0,6 0 37,4 0 0,7 6-38,-1 0 0,3 8 0,3-5 0</inkml:trace>
  <inkml:trace contextRef="#ctx0" brushRef="#br4">4314 11036 6453,'0'-10'-258,"2"0"345,4 2 0,-2 3 0,5 3-14,-1-4 0,6 3 0,-3-3 1,5 4-72,1 2 0,3 0 0,1 0 0,4 0-14,3 0 0,1 0 0,4 0 0,-2 0 86,-2 0-74,8 0 0,-1 8 0,7 3 0</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799"/>
    </inkml:context>
    <inkml:brush xml:id="br0">
      <inkml:brushProperty name="width" value="0.17143" units="cm"/>
      <inkml:brushProperty name="height" value="0.17143" units="cm"/>
      <inkml:brushProperty name="color" value="#FF0066"/>
    </inkml:brush>
  </inkml:definitions>
  <inkml:trace contextRef="#ctx0" brushRef="#br0">0 18 6750,'12'-9'27,"-1"3"1,-5 4-1,6 2 31,1 0 0,-3 0 0,2 0-22,1 0 0,3 0 0,3 0 1,3 0-44,1 0 1,8 0 0,-2 0 0,4 0-241,2 0 0,2 0 247,4 0 0,3 8 0,9 1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3.530"/>
    </inkml:context>
    <inkml:brush xml:id="br0">
      <inkml:brushProperty name="width" value="0.08571" units="cm"/>
      <inkml:brushProperty name="height" value="0.08571" units="cm"/>
      <inkml:brushProperty name="color" value="#008C3A"/>
    </inkml:brush>
  </inkml:definitions>
  <inkml:trace contextRef="#ctx0" brushRef="#br0">1 71 7498,'15'-12'0,"-1"0"0,-3 1 0,3 1-144,1 4 0,3-2 0,-1 3 254,1 1 1,-1 2 0,1 2-64,-1 0 0,1 6 0,-1 1 0,-1 3 13,-5 4 1,5 7 0,-6 4-1,1 0-32,1 1 0,-8 5 0,2-4 0,-3 2-56,3 0 1,-4 0 0,4 4 0,-4-2 8,-2-2 1,-2-5 0,-2 3 0,-4-2-19,-1-4 0,-3-1 1,-5-3-1,1 1 18,4-1 0,-3 1 0,3-1 0,-3-1-144,-3-5 1,-5 5-1,0-7 1,1 3-379,3 0 541,1-8 0,-7 11 0,-2-5 0</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00"/>
    </inkml:context>
    <inkml:brush xml:id="br0">
      <inkml:brushProperty name="width" value="0.04286" units="cm"/>
      <inkml:brushProperty name="height" value="0.04286" units="cm"/>
    </inkml:brush>
  </inkml:definitions>
  <inkml:trace contextRef="#ctx0" brushRef="#br0">280 140 6832,'-5'-12'0,"-3"1"-167,-2-3 0,6 4 0,-4 1 205,1 1 0,3 2 0,-8 6-31,-1 0 0,-3 0 17,-1 0 1,5 0 0,0 0-20,-1 0 0,3 0 1,-2 2 22,-1 4 0,3-2 0,-2 5 3,-1-1 0,3 6 0,0-3-11,3 5 1,-7 1 0,4 1-13,1-1 0,1 1 1,8-1-14,0 1 1,0-1 0,0 1-8,0-1 0,2 1 13,4-1 0,-2-1 1,7-3 39,3-1 0,-5-8 31,3 1 1,0-3-40,5-2 1,1 0-39,-1 0 1,1-5 0,-3-3 0,-1 0-5,-3 0 0,-1-5 1,4 3-13,-3 0 21,-7-5 1,6 7 0,-6-6-7,2 3 1,-1 6-1,-5-8 4,0 0 1,0 3 0,0-2 3,0-1 1,0 3 3,0-2 1,0 7-79,0-7-31,0 0 89,8-5 39,-6 7 79,6 2 1,-8 10-69,0 4 0,0 4 1,0 7 18,0 1 1,2-1 0,2 1-16,2-1 0,1 1-73,-1-1 1,-2-1-1,6-3 1,-1-3 23,1-2 1,-4 3 0,4-3-55,-3 2 1,7-6-80,-2 2 0,-3-5 1,3-1-1,2 0-386,1 0 528,-5 0 0,5-7 0,-5-3 0</inkml:trace>
  <inkml:trace contextRef="#ctx0" brushRef="#br0">472 88 7569,'0'-12'-296,"0"0"0,0 6 0,2-3 233,4 1 0,-2-4 107,8 6 1,-1-5 0,7 5 23,-1 2 1,-5 2 0,0 2-22,1 0 0,3 0 1,1 2-35,1 4 0,-7 2 1,-1 7-1,0 1-6,-1 3 0,-3 3 0,4-3 0,0 2 10,-1 3 0,-5 7 0,2-2 0,-4 2-8,-2-2 1,0 4 0,0-4 0,0 4-2,0 2 0,0 0 0,0-2 0,-2-1 11,-4-4 0,2-1 1,-7 4-1,-1-4-4,2-1 0,-5-3 1,5-6-1,-2 1-5,1-1 0,1 2 1,-3-5-1,1 0-23,-2-3 0,1-5 0,-1 4 1,2-1-31,-1-6 0,-3 4 0,-1-1-68,-1-2 1,1-2-1,0-2-6,-1 0 0,6 0-221,1 0 338,7 0 0,-12-8 0,7 0 0</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01"/>
    </inkml:context>
    <inkml:brush xml:id="br0">
      <inkml:brushProperty name="width" value="0.08571" units="cm"/>
      <inkml:brushProperty name="height" value="0.08571" units="cm"/>
    </inkml:brush>
  </inkml:definitions>
  <inkml:trace contextRef="#ctx0" brushRef="#br0">0 245 6642,'12'0'227,"-1"0"0,3 0-173,1 0 1,5-2 0,1-2 0,4-2-51,3 2 1,-1 2-1,4 2 1,-2 0-123,2 0 1,-4 0 0,3 0 0,-2 0-40,0 0 0,3 0 0,-8 0 1,-2 0-76,-1 0 0,-3 0 232,2 0 0,-11 0 0,0 0 0</inkml:trace>
  <inkml:trace contextRef="#ctx0" brushRef="#br0">211 35 7569,'-9'-9'-854,"5"-1"862,-8 4 0,1 4-69,-7-4 0,7 4 113,-1 2 1,6 0 0,-4 2 0,3 4-17,3 6 1,2-3 0,2 3 0,0 2-23,0 1 1,0 3 0,0 1 0,0 2-17,0 3 0,2 1 0,2-4 0,2 3-2,-3-3 0,1 5 0,0-4 0,2 2-68,-2 1 0,-2-5 0,0 3 0,2-4-57,1-2 0,1 2 1,-6-3-1,0 2 129,0-1 0,0 2 0,0-3 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02"/>
    </inkml:context>
    <inkml:brush xml:id="br0">
      <inkml:brushProperty name="width" value="0.08571" units="cm"/>
      <inkml:brushProperty name="height" value="0.08571" units="cm"/>
    </inkml:brush>
  </inkml:definitions>
  <inkml:trace contextRef="#ctx0" brushRef="#br0">1 53 6594,'0'-18'249,"0"9"0,0 3-318,0 12 1,0 3 0,0 9 33,0-1 1,0 1 0,0-1-47,0 1 0,0-1 0,0 1 0,0-1 11,0 1 1,0-7 0,0 1-50,0 1 0,2 1 0,2 0-30,1-3 149,1-7 0,2 4 0,2-8 0</inkml:trace>
  <inkml:trace contextRef="#ctx0" brushRef="#br0">280 18 7061,'10'0'-415,"-2"0"497,-8 0 1,0 2 0,0 4-33,0 5 0,-6 5 0,0 1-38,2 1 1,2 5 0,2 0-50,0-1 1,0-3 0,0-1 0,0-1-76,0 1 0,0-7 0,0 1 0,2-1 66,4-1 46,-4 6 0,13-14 0,-5 5 0</inkml:trace>
  <inkml:trace contextRef="#ctx0" brushRef="#br0">612 18 7463,'-10'0'-635,"-5"0"794,3 0 1,2 0-122,-1 0 0,5 8 1,-4 3-64,3 5 0,1 1 0,6 1-3,0-1 1,2-1-1,1-3 1,5-1-4,2 2 1,-4-5-1,5 1 29,4-2 0,0 3 0,2-5-67,0-2 1,1-2 0,-1-4 18,1-4 1,-3 2 0,-1-7 0,-2-1 26,1 2 0,-3-5 0,0 3 0,-3-3 1,-3-3 1,4 7-1,-2-1 1,-2-2 80,-2-1 0,-2 3 1,0 1 64,0-3 149,0 6-243,0 1 0,-2 7 0,-2 1-17,-2 5 0,0 4 1,6 7-1,0 1-74,0-1 0,0 1 0,0-1 0,0 1-9,0-1 0,6 1 1,2-1-1,1 1-101,5-1 0,2 1 0,1-3 171,0-3 0,1 3 0,-1-5 0</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03"/>
    </inkml:context>
    <inkml:brush xml:id="br0">
      <inkml:brushProperty name="width" value="0.08571" units="cm"/>
      <inkml:brushProperty name="height" value="0.08571" units="cm"/>
    </inkml:brush>
  </inkml:definitions>
  <inkml:trace contextRef="#ctx0" brushRef="#br0">0 28 6926,'12'-6'-289,"-1"0"1,-7-2 747,2 2-367,4 4-65,-8 2 0,8 10 1,-7 8-1,3-1-3,-2 1 1,-2-1 0,-2 1 0,0-1-25,0 0 1,0 7-1,2-1 1,2-2-33,2-1 0,-2-3 0,-4 3-115,0 2 1,0 4 0,0 3-136,0-6 1,0-4 281,0-1 0,0 0 0,0-2 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04"/>
    </inkml:context>
    <inkml:brush xml:id="br0">
      <inkml:brushProperty name="width" value="0.08571" units="cm"/>
      <inkml:brushProperty name="height" value="0.08571" units="cm"/>
    </inkml:brush>
  </inkml:definitions>
  <inkml:trace contextRef="#ctx0" brushRef="#br0">175 53 6604,'-18'0'-168,"8"0"197,-3 0 0,1 0-4,-5 0 0,5 0 20,1 0-28,7 0 0,-10-2-75,8-4-14,1 4 1,12-11 66,5 7 1,3-2-1,3 4 1,-1-2-1,1 3 3,-1 1 0,1 2 1,0 0 8,0 0 0,-2 0 0,2 0 6,0 0 0,-3 7 0,-2 5 7,0 4 0,-9 1 0,1 0-6,-3 1 0,-2-1 0,0 1 0,0-1-8,0 1 0,-7-1 0,-4 1 0,-1-1-1,1 1 0,0-4 0,-7 1 1,0-6 14,2-1 1,-2 4 0,0-6 0,0-2-19,1-3 0,-1 5 0,1 0 0,-1-2-23,1-2 0,5-2 1,1 0 9,-3 0 1,1-2-10,1-5 31,4-2 0,10-2 1,4 1-1,6 2 24,3 4 1,3 3 0,-1 1-18,0 0 1,1 0 0,-1 0 0,1 0-23,-1 0 1,1 0 0,0 0-102,0 0 1,-2 1-1,2 3-51,0 2 0,-7 6 0,-1-4 156,-3 1 0,7-6 0,-4 6 0,7-9 0</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05"/>
    </inkml:context>
    <inkml:brush xml:id="br0">
      <inkml:brushProperty name="width" value="0.08571" units="cm"/>
      <inkml:brushProperty name="height" value="0.08571" units="cm"/>
    </inkml:brush>
  </inkml:definitions>
  <inkml:trace contextRef="#ctx0" brushRef="#br0">1 0 6307,'0'18'144,"6"-1"0,-1 1 1,-1 1-92,-2 4 1,-2-1 0,0 5 0,0-2-75,0-4 1,0 5 0,0-1 0,2 0 1,4 0 1,-4 0 0,4-3-305,-4 1 0,0-1 323,4-3 0,-5-2 0,7 1 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06"/>
    </inkml:context>
    <inkml:brush xml:id="br0">
      <inkml:brushProperty name="width" value="0.08571" units="cm"/>
      <inkml:brushProperty name="height" value="0.08571" units="cm"/>
    </inkml:brush>
  </inkml:definitions>
  <inkml:trace contextRef="#ctx0" brushRef="#br0">1 18 7427,'17'0'-60,"1"0"0,-1-2 0,3-1 0,1-3 80,2 2 1,8 2-1,-3 2 1,1 0-141,0 0 1,-2 0 0,4 0 0,-4 0 42,-2 0 0,4 0 0,-6 0 1,-1 2-131,-2 4 0,-4-4 207,2 3 0,0-3 0,-2-2 0</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07"/>
    </inkml:context>
    <inkml:brush xml:id="br0">
      <inkml:brushProperty name="width" value="0.08571" units="cm"/>
      <inkml:brushProperty name="height" value="0.08571" units="cm"/>
    </inkml:brush>
  </inkml:definitions>
  <inkml:trace contextRef="#ctx0" brushRef="#br0">1 16 7456,'2'-10'-188,"3"4"0,-3 6 0,4 6 223,-4 6 1,4 3-1,-1 3 1,0 1-30,-5 4 0,0-1 1,0 5-1,0-2-64,0-4 0,0 5 1,0-1-1,0 0-43,0 0 0,0-2 1,0-4-1,0 3-200,0 1 301,0 1 0,0-7 0,0 0 0</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08"/>
    </inkml:context>
    <inkml:brush xml:id="br0">
      <inkml:brushProperty name="width" value="0.08571" units="cm"/>
      <inkml:brushProperty name="height" value="0.08571" units="cm"/>
    </inkml:brush>
  </inkml:definitions>
  <inkml:trace contextRef="#ctx0" brushRef="#br0">1 1 7569,'11'0'2,"1"0"-3,-8 0 0,6 2 1,-7 4-1,5 5-44,2 5 0,-5 3 1,1 3-1,1 1-11,-1-2 1,5 4-1,-5-1 1,-1-1-43,3 2 0,-5-5 0,3 3 0,-5-4-78,-1-1 0,2-3 0,2-1 176,3-2 0,6-1 0,-4 7 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09"/>
    </inkml:context>
    <inkml:brush xml:id="br0">
      <inkml:brushProperty name="width" value="0.08571" units="cm"/>
      <inkml:brushProperty name="height" value="0.08571" units="cm"/>
    </inkml:brush>
  </inkml:definitions>
  <inkml:trace contextRef="#ctx0" brushRef="#br0">1 123 7426,'15'-18'0,"-1"3"-183,-3 3 1,-5-1 0,6 5 0,1 0 0,3-2 232,1 1 1,1 5 0,-1-2 0,1 2 35,-1-2 1,7 4-1,-1-3 1,-2 3-68,-1 2 0,-3 0 0,0 0-34,1 0 0,-8 7 21,-5 5 1,-3 4-1,-4 1 1,-3 1-26,-7-1 0,-9-1 0,-3-3 0,1-1 11,-2 1 0,5 1 0,-3 0 0,4-5 3,1-1 1,7 0 0,-1-2-3,8-5 1,4 13-1,12-8 1,3-2 4,3-2 1,1-2 0,3 0 0,1 0 10,-2 0 0,4 6 0,-3 1 0,-5 1 6,-3 0 0,-3 5-14,7-1 1,-8-2-1,-5 1 1,-3 3 29,-2 2 0,-2-5 0,-3-1 0,-7 0 61,-4-1 1,-7-5 0,0 3-1,0 0-81,-3-1 0,7 1 0,-6-3 0,1 2-94,1-2 0,6-2 0,5-2 0,0 2-182,3 4-75,-7-5 340,14 7 0,-6-16 0,8-1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05.354"/>
    </inkml:context>
    <inkml:brush xml:id="br0">
      <inkml:brushProperty name="width" value="0.08571" units="cm"/>
      <inkml:brushProperty name="height" value="0.08571" units="cm"/>
      <inkml:brushProperty name="color" value="#008C3A"/>
    </inkml:brush>
  </inkml:definitions>
  <inkml:trace contextRef="#ctx0" brushRef="#br0">245 18 6699,'0'-9'373,"-8"1"-399,-4 8 1,3 0-1,-3 0 9,-2 0 1,5 0 0,-3 0 9,-2 0 1,-1 8 32,-3 3 0,1 5 6,-1 1 0,3 1 0,1-1-22,3 1 1,5-1 0,-4 1-15,2-1 1,3 0 0,3 1 13,-4-1 1,4 1 0,-4-1 6,4 1 1,2-1 0,0 1 5,0-1-16,0 1 8,0-9 0,6 7 0,0-5 0,0 3 1,-1 0-1,3-5 21,2-1 0,-6 6 0,4-5 5,-1 1 0,3 4-22,7-8 1,-5 5-33,0-5 0,-6 0-127,5-6 1,-5 0-267,6 0 61,-8 0 130,3 0 1,-5 0 214,4 0 0,12 0 0,9 0 0</inkml:trace>
  <inkml:trace contextRef="#ctx0" brushRef="#br0" timeOffset="575">542 141 6571,'7'-10'308,"-5"2"-219,6 8 77,0 0-74,-6 0 1,4 8-55,-12 3 1,4 5-1,-4 1-11,4 1 0,2-1 0,0 1 20,0-1 1,0-5 0,0 0-12,0 1 0,0 3-141,0 1 0,6 1 7,0-1 1,-1-5-188,-5-1 0,0-5 83,0 6 1,0-6 201,0 5 0,0-7 0,0 4 0</inkml:trace>
  <inkml:trace contextRef="#ctx0" brushRef="#br0" timeOffset="5183">175 315 6761,'-12'0'-439,"1"0"647,7 0-29,-4 0-53,8 0-48,0 0 1,8 0-64,3 0 0,-1 0 0,2 0 5,1 0 1,-3 0-1,2 0-25,1 0 1,-3 0-3,1 0 1,1 0 0,6 0 11,-1 0 1,-5 0-31,-1 0 80,1 0 13,-2 0-173,-3 0 89,-7 0 1,-7 0-19,-5 0 1,2 0 0,-1 0 37,-3 0 1,4 0 0,-1 0 5,-3 0 1,4 0 0,-1 0-1,-3 0 5,-1 0 1,3 0-1,0 0 62,-1 0-99,-3 0 0,7 2-88,3 4 98,4-4 143,2 6-113,0-8 0,2 0 0,4 0 57,5 0 0,-1 0-65,2 0 1,-1 0 0,7 0-54,-1 0 0,1 2 1,-1 1-1,1 3-186,-1-2 1,2-2 0,5-2-1,3 2 229,0 4 0,14-4 0,-4 6 0</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10"/>
    </inkml:context>
    <inkml:brush xml:id="br0">
      <inkml:brushProperty name="width" value="0.08571" units="cm"/>
      <inkml:brushProperty name="height" value="0.08571" units="cm"/>
    </inkml:brush>
  </inkml:definitions>
  <inkml:trace contextRef="#ctx0" brushRef="#br0">210 86 7321,'9'-6'0,"-1"-6"-125,-1-4 1,-7 1 164,0 3 1,-1 5 0,-11 7 0,-1 0 0,-3 0 7,-1 0 0,-1 7 0,1 5 0,1 3-14,4 3 0,-1-2 1,7 3-1,2-2-94,1 1 0,3 4 1,0 2 30,0-3 0,3-2 1,3-2-1,4-4 13,0-1 1,5-9 0,-3 3 0,3-4-21,3-2 0,-1 0 1,1 0-1,-1 0 23,1 0 0,-1-6 0,0-2 0,-1-1 56,-4-4 1,1-4 0,-8 1-17,0-2 0,-4 1 0,-1-2 0,0 3-17,0-2 1,-8-3-1,-3 2 1,-4 3-1,-3 1 1,-5-1 0,-2 0 0,0 5-131,0 5 1,-1 4-1,5 2 1,-2 0 11,1 0 1,3 0-1,2 2-51,-1 4 159,8 4 0,-5 7 0,5 0 0</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11"/>
    </inkml:context>
    <inkml:brush xml:id="br0">
      <inkml:brushProperty name="width" value="0.08571" units="cm"/>
      <inkml:brushProperty name="height" value="0.08571" units="cm"/>
    </inkml:brush>
  </inkml:definitions>
  <inkml:trace contextRef="#ctx0" brushRef="#br0">1 35 7569,'0'-9'-1022,"0"-1"1386,0 5-228,0 3 1,8-6 0,3 8-83,5 0 1,1 0 0,1 0 0,-2 0-26,3 0 0,0 0 0,1 0 1,5 0-89,-5 0 1,5 0 0,1 0 0,-1 0-85,1 0 0,-3 0 1,-6 0-1,1 0-181,0 0 1,-7 0 323,0 0 0,-7 0 0,4 0 0</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12"/>
    </inkml:context>
    <inkml:brush xml:id="br0">
      <inkml:brushProperty name="width" value="0.08571" units="cm"/>
      <inkml:brushProperty name="height" value="0.08571" units="cm"/>
    </inkml:brush>
  </inkml:definitions>
  <inkml:trace contextRef="#ctx0" brushRef="#br0">53 0 6643,'0'18'0,"0"-1"211,0 1 1,0 7 0,0 4 0,-2 4-256,-4 2 0,4 1 1,-4 0-1,2 2-741,-2 3 785,4 8 0,-13-11 0,5 3 0</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13"/>
    </inkml:context>
    <inkml:brush xml:id="br0">
      <inkml:brushProperty name="width" value="0.08571" units="cm"/>
      <inkml:brushProperty name="height" value="0.08571" units="cm"/>
    </inkml:brush>
  </inkml:definitions>
  <inkml:trace contextRef="#ctx0" brushRef="#br0">0 1 6865,'10'17'323,"-2"3"-291,-8 3 1,0-4 0,2 5 0,2-3 0,2 0 8,-3 3 1,-1 1 0,-2-4 0,0 3-289,0-3 1,6 4 0,0-1-70,-2-3 0,0-2 316,1-1 0,5-1 0,8 1 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14"/>
    </inkml:context>
    <inkml:brush xml:id="br0">
      <inkml:brushProperty name="width" value="0.08571" units="cm"/>
      <inkml:brushProperty name="height" value="0.08571" units="cm"/>
    </inkml:brush>
  </inkml:definitions>
  <inkml:trace contextRef="#ctx0" brushRef="#br0">18 53 7533,'11'-8'-243,"1"-4"1,-8 2-1,4 1 140,-1 1 0,-3 2 40,8 6 1,-6 0 49,5 0 0,-1 2 1,2 4 2,-6 6 0,-5 3 1,-1 3 14,0-1 0,0 0 0,-1-1 0,-5-2 18,-6-3 1,-1 2 0,-1 3-1,2 1 21,-1-7 0,3 5 0,0-7 1,1-1 30,-1 0 0,6 7-38,-2-2-47,4-5 1,10 2-1,6-9 1,5 0-60,4 0 0,8 0 0,-2 0 1,4-3-130,2-3 0,6-1 198,0-5 0,7-10 0,-3 2 0</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15"/>
    </inkml:context>
    <inkml:brush xml:id="br0">
      <inkml:brushProperty name="width" value="0.08571" units="cm"/>
      <inkml:brushProperty name="height" value="0.08571" units="cm"/>
    </inkml:brush>
  </inkml:definitions>
  <inkml:trace contextRef="#ctx0" brushRef="#br0">315 53 6966,'-8'-16'-225,"-3"5"0,1-3 0,-2 8 1,-1 2 236,-3 2 0,-7 2 0,0 0 0,1 0 86,3 0 1,-4 0-1,-1 0 1,3 0 10,1 0 0,3 8 1,0 2-25,-1-1 0,8 7 0,5-4-72,3 3 0,2 3 0,0-1 0,0 1-34,0-1 0,7 0 1,7-1-1,5-2 13,5-3 1,1-1-1,-2 3 1,6-1-35,4 2 1,2-5 0,0 3 0,-2-1-32,-4-1 0,2 6 0,-7-4 1,-3 2 21,-2 5 0,-9-2 0,-4 1 0,-4-2 48,-2 2 0,-2 0 1,-4-3 60,-6-3 0,-3 2 1,-5-7-1,-1 0-19,-2 2 0,-6-3 0,5-6 0,1 0 23,-2 0 1,6 0-1,-5 0 1,5-3-27,1-3 0,7-1 1,1-6-1,2 0-29,4 0 0,2-8 1,2-2-1,0 1-41,0 3 0,2-5 1,4-1-1,6-1-58,3 2 1,9 1-1,-1 5 1,0 1-133,2-1 0,-3 9 0,5 1 224,-2 0 0,6-2 0,-4-7 0</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16"/>
    </inkml:context>
    <inkml:brush xml:id="br0">
      <inkml:brushProperty name="width" value="0.08571" units="cm"/>
      <inkml:brushProperty name="height" value="0.08571" units="cm"/>
    </inkml:brush>
  </inkml:definitions>
  <inkml:trace contextRef="#ctx0" brushRef="#br0">1 36 6645,'23'0'0,"0"0"62,-1 0 0,9 0 1,0 0-1,0 0-137,2 0 0,0-2 1,2-2-1,0-1 103,-1 0 0,-4 4-28,-2 1 0,2-7 0,4-4 0</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17"/>
    </inkml:context>
    <inkml:brush xml:id="br0">
      <inkml:brushProperty name="width" value="0.08571" units="cm"/>
      <inkml:brushProperty name="height" value="0.08571" units="cm"/>
    </inkml:brush>
  </inkml:definitions>
  <inkml:trace contextRef="#ctx0" brushRef="#br0">1 11 7402,'0'-10'30,"6"16"1,1 13-92,3 6 1,-4-3-1,4 3 1,-1-2 8,1 1 1,-4 5-1,3-4 1,1 0-20,0-1 1,-6 2 0,3-4 0,-1 0-49,0 1 1,0-4-1,-6-3 1,2 1-257,4-5 375,-5 2 0,7-4 0,-8 7 0</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18"/>
    </inkml:context>
    <inkml:brush xml:id="br0">
      <inkml:brushProperty name="width" value="0.08571" units="cm"/>
      <inkml:brushProperty name="height" value="0.08571" units="cm"/>
    </inkml:brush>
  </inkml:definitions>
  <inkml:trace contextRef="#ctx0" brushRef="#br0">1 33 7569,'0'-17'-265,"0"7"0,0 4 1,0 12-1,0 6 376,0 3 0,0 9 0,0 1 0,0 0-145,0 0 1,0 1 0,0-5 0,0 2-91,0-2 1,0 5-1,0-3-46,0-2 0,2-3 170,3-7 0,6 5 0,5-6 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19"/>
    </inkml:context>
    <inkml:brush xml:id="br0">
      <inkml:brushProperty name="width" value="0.08571" units="cm"/>
      <inkml:brushProperty name="height" value="0.08571" units="cm"/>
    </inkml:brush>
  </inkml:definitions>
  <inkml:trace contextRef="#ctx0" brushRef="#br0">0 158 7078,'2'-16'0,"2"3"0,2 1 0,0-1 0,1-1 0,3 0-244,0 3 1,5 5 287,-3-6 1,4 6 0,1-3-1,0 1-17,1 4 1,1-4 0,3 3 0,1 1-29,-2 2 1,-1 2-1,-3 0-6,0 0 1,-7 2-1,-4 3-4,-4 7 1,-2 4 0,-2 1 0,-4 1 12,-5-1 1,-5 0-1,-1 1 1,-1-1-3,1 1 1,-1-6 0,1-1 2,-1 3 1,3 1-1,3 3 1,4-7 0,10-1-14,4-2 1,4-2 0,7-4-1,2 1 4,5 3 1,-5 2-1,5-4 1,-5 4 4,-2 1 1,7-3-1,-2 6-1,1 1 0,-10-3 0,-4 2-46,0 1 1,-5-3 0,-5 0 41,-5-2 1,-3-1 0,-10-3-1,-4 2 14,1-2 0,-3-2 0,3-2 0,-3 2-50,-2 4 0,6-5 0,-3 5-61,5-4 0,7-2 103,1 0 0,-1-8 0,-5-1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7.255"/>
    </inkml:context>
    <inkml:brush xml:id="br0">
      <inkml:brushProperty name="width" value="0.08571" units="cm"/>
      <inkml:brushProperty name="height" value="0.08571" units="cm"/>
      <inkml:brushProperty name="color" value="#008C3A"/>
    </inkml:brush>
  </inkml:definitions>
  <inkml:trace contextRef="#ctx0" brushRef="#br0">192 36 7458,'0'-12'-682,"-1"2"781,-5 3 1,-4 1-88,-7 6 0,-1 0 0,1 0 36,-1 0 1,6 2-1,1 4-13,-3 5 0,5 5 0,-1 1 0,0-1-8,0-5 0,7 5 0,-3-4 0,2 3-18,-2 3 1,4-1-1,-4 1 12,4-1 1,2 0-7,0 1 1,8-3 0,4-1-14,3-2 0,3-8 0,-1 1 1,1-3 2,-1-2 1,-3 6 0,1 0-16,5-2 0,1-2 0,-4-2 0,1 0 4,-1 0 0,-5-6 0,0-2 4,1-1 0,3-1 1,-1-4 7,-3 3 0,-2 5 0,-6-6 0,1-1 1,-1-3-6,-2-1 1,-2 5-1,0 0 0,0-1 0,-6-3 0,-1 1 0,-1 1-4,0 2 1,-6 7 0,3-5-1,-5 2-43,-1 4 0,-1 2 0,1 2 1,-1 0-21,1 0 1,0 0-1,-1 0 1,1 0-132,-1 0 1,1 0-103,-1 0 1,9 2 298,3 4 0,4 4 0,2 7 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20"/>
    </inkml:context>
    <inkml:brush xml:id="br0">
      <inkml:brushProperty name="width" value="0.08571" units="cm"/>
      <inkml:brushProperty name="height" value="0.08571" units="cm"/>
    </inkml:brush>
  </inkml:definitions>
  <inkml:trace contextRef="#ctx0" brushRef="#br0">0 53 6654,'2'-10'80,"4"4"0,-2 4-57,8 2 1,-1-6 0,7 1 0,-1 1-23,1 2 0,-1 2 0,1-2 0,-1-2-11,-1-2 1,3 0 0,-2 6 11,1 0 1,-2 0 87,3 0 0,-10 2-45,-4 4 0,4 4 1,-4 7-1,-1 1 5,-2-1 0,-2 1 1,0-1-1,0 0-26,0 1 1,0 5 0,0 2 0,0 1-88,0-1 1,0 5 0,0-8 0,0 2-157,0 2 0,0-6 0,0 7 0,0-1-57,0-5 276,0 7 0,-8-10 0,-1 9 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21"/>
    </inkml:context>
    <inkml:brush xml:id="br0">
      <inkml:brushProperty name="width" value="0.08571" units="cm"/>
      <inkml:brushProperty name="height" value="0.08571" units="cm"/>
    </inkml:brush>
  </inkml:definitions>
  <inkml:trace contextRef="#ctx0" brushRef="#br0">1241 1 6784,'-18'0'0,"1"0"0,-1 0 0,1 2-80,-1 3 0,7-1 1,-1 8 130,-1 1 0,-9 3 1,-2 1-1,-2 3-11,0 3 0,-5-2 1,0 9-8,-7 1 1,5-1-1,-8 2 1,-2 5 0,-1-1 12,-3 1 1,8-2 0,-4 1 0,3 0-14,-1 6 1,-6-6 0,7 5 0,1-2-22,2 1 1,-4-2 0,0 2 0,3-3-17,1-3 0,4 1 0,2-1 0,4-4-18,1 0 1,-1-6 0,8 3 0,3-2-83,1-4 1,5-1-1,0-3-134,3 0 0,1-6 3,6 2 0,2-9 235,4 1 0,3-10 0,9-5 0</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22"/>
    </inkml:context>
    <inkml:brush xml:id="br0">
      <inkml:brushProperty name="width" value="0.08571" units="cm"/>
      <inkml:brushProperty name="height" value="0.08571" units="cm"/>
    </inkml:brush>
  </inkml:definitions>
  <inkml:trace contextRef="#ctx0" brushRef="#br0">0 279 7569,'10'-7'-59,"-4"-5"66,-4-3-141,-2 5 0,0 0 362,0 4-134,8 4-106,-7-5 0,9 7-26,-4 0 0,-4 2 7,4 3 0,-4 5-1,-2 8 0,2-9 0,1-1 33,3 0 0,8-6-10,-2 4 1,3-5 0,3-1 4,-1 0 0,0 0 1,1 0-1,-1 0 10,2 0 0,-3 0 1,2 0-6,-1 0 0,-5 0 0,-2 2 0,-1 2-1,1 2 1,-5 2-1,0-2 0,-3 5 0,-2-2 0,0 4 10,0 0 1,-2-3 0,-2 2 0,-4-2-32,-2 1 1,-3 3 0,-9-7 0,-1 3-80,2 4 1,-1-7-1,1 1 1,-2-2-67,1 0 0,1 1 1,0-3 165,-3 2 0,1 0 0,6-6 0</inkml:trace>
  <inkml:trace contextRef="#ctx0" brushRef="#br0">70 175 7214,'0'-18'0,"0"1"0,0-1 0,2 1 0,6-1 0,7 1 0,9 1 0,3 5 0,4 3 0,3 2 0,2 0 0,3 2 0,3 1 0,3-3 0,1 4 0,7-6 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23"/>
    </inkml:context>
    <inkml:brush xml:id="br0">
      <inkml:brushProperty name="width" value="0.08571" units="cm"/>
      <inkml:brushProperty name="height" value="0.08571" units="cm"/>
    </inkml:brush>
  </inkml:definitions>
  <inkml:trace contextRef="#ctx0" brushRef="#br0">0 0 6770,'18'10'0,"1"-5"0,2-2 0,3-3 0,-3 0 0,-2 0 0,1 0 0,1 0 0,3 0 0,0 0 0,-2 0 0,2 0 0,-3 0 0,0 0 0,1 2 0,1 2 0,-1 0 0,-4 2 0,0-6 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24"/>
    </inkml:context>
    <inkml:brush xml:id="br0">
      <inkml:brushProperty name="width" value="0.08571" units="cm"/>
      <inkml:brushProperty name="height" value="0.08571" units="cm"/>
    </inkml:brush>
  </inkml:definitions>
  <inkml:trace contextRef="#ctx0" brushRef="#br0">18 1 7569,'-10'0'-354,"3"7"1,9-5-1,3 4 368,7-4 1,4-2 0,1 0 0,3 0-27,3 0 0,4 0 0,8 0 0,0 2 0,0 2 0,0 1 12,0 0 0,0-4 0,-1-1 0</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25"/>
    </inkml:context>
    <inkml:brush xml:id="br0">
      <inkml:brushProperty name="width" value="0.08571" units="cm"/>
      <inkml:brushProperty name="height" value="0.08571" units="cm"/>
    </inkml:brush>
  </inkml:definitions>
  <inkml:trace contextRef="#ctx0" brushRef="#br0">0 1 7156,'10'8'0,"-4"5"0,-5 7 123,-1 3-100,0 8 1,0-10 0,0 8-24,0 2 0,0 0 1,2 0-1,3-1-46,0 1 1,1-4 0,-4 0 0,2 0-403,2 0 1,1-5 447,-1 1 0,5-4 0,5-1 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26"/>
    </inkml:context>
    <inkml:brush xml:id="br0">
      <inkml:brushProperty name="width" value="0.08571" units="cm"/>
      <inkml:brushProperty name="height" value="0.08571" units="cm"/>
    </inkml:brush>
  </inkml:definitions>
  <inkml:trace contextRef="#ctx0" brushRef="#br0">103 123 7569,'-10'0'-542,"-5"0"1,3 0 581,-4 0 1,5 0-1,1-2 157,2-4-154,-5 4 0,11-13-51,-4 3 0,12 3 0,5-1-2,5 2 1,3-4 0,3 7 0,1-1 6,-2-2 0,1 6 1,-1-4-1,4 2 16,2-1 1,-5 3-1,3-4 1,-2 4 24,1 2 0,-1 0 1,-6 0-1,1 0-20,-1 0 1,1 8 0,-1 3-21,1 5 1,-9 1 0,-3 1 0,-4 1 1,-2 4 0,0-3 0,-2 3 0,-4-3-49,-5-3 1,-5 6-1,-3-1 1,-3-5 48,-1-2 1,0-5 0,3 7 0,-1-4 18,-2-1 0,-6-7 0,5 5 0,3-3 35,2-2 0,1-4 1,1-1-3,-1 0-44,1 0 1,7-8-44,4-3 1,12-3 0,6 1-1,3 3 33,3 2 1,1 2 0,3 6 0,1-2 16,-2-3 1,-1 3 0,-3-4 0,0 5 22,1 1 1,5 6-1,1-2 1,-3 2-54,-2 2 0,-1 1 1,-1 4-1,1-4-138,-1-1 1,1 4 0,-1-5 0,1 3-253,-1 4 405,0-7 0,1 10 0,-1-8 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27"/>
    </inkml:context>
    <inkml:brush xml:id="br0">
      <inkml:brushProperty name="width" value="0.08571" units="cm"/>
      <inkml:brushProperty name="height" value="0.08571" units="cm"/>
    </inkml:brush>
  </inkml:definitions>
  <inkml:trace contextRef="#ctx0" brushRef="#br0">246 35 7569,'-13'-6'-564,"2"0"1,5-5 574,-5 5 0,5 0 0,-6 6 0,-1 0 93,-3 0 1,-1 8 0,-1 4 0,0 5-37,2 6 0,-3-1 1,2 7-1,1 2-28,5 2 1,-3 2-1,8 0 1,2 0-32,2 0 0,2-1 1,2-1-1,2-2-22,2-1 0,8-7 0,-3 4 0,5-2-41,1-3 1,2-9 0,-3-3 0,2 0-2,0-1 0,-1-5 0,0 2 0,1-6-20,0-6 1,-2 2-1,3-8 1,-2-1 61,0-2 1,-5-3 0,-2-1 0,-2-3 58,-5-1 1,0 0 0,-6 3-1,-2-1-19,-7-2 1,-4-1 0,-1 9 0,-2 1-12,-5 3 1,4 7 0,-5-2 0,3 4-41,-3 2 0,2 0 0,7 0-112,-3 0 1,10 2-1,4 4-88,2 5 0,3-1 224,0 2 0,16-8 0,4 3 0</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28"/>
    </inkml:context>
    <inkml:brush xml:id="br0">
      <inkml:brushProperty name="width" value="0.08571" units="cm"/>
      <inkml:brushProperty name="height" value="0.08571" units="cm"/>
    </inkml:brush>
  </inkml:definitions>
  <inkml:trace contextRef="#ctx0" brushRef="#br0">1 53 7112,'2'-10'-867,"4"4"857,5 4 0,-3 4 0,-2 4 0,-2 6 0,0 3 23,2 3 1,-1-1 0,-5 2 0,0 5 20,0 5 0,-2-4 0,-1 0 0,-3-1-24,2-1 1,2 6-1,2-4 1,0 0-12,0 1 0,0-3 0,2-8-2,4-3 1,-2 2 23,7-8-7,-7-1 0,6-7 0,-6-3-16,1-7 1,7 2 0,-4-1-23,2-3 0,1-2 1,5-1-1,-3 2 14,-1 3 0,0-2 0,5 7 0,1-1 26,-1 0 0,0 2 0,1 6 0,-1 0 15,1 0 0,-1 0 1,1 0-21,-1 0 1,-5 0 0,-2 2 0,-1 4 9,1 6 1,-6-3 0,2 3 19,-4 2 1,-2 1 0,0 2 17,0 1 1,-8-6 0,-6-3-11,-7-1 1,2 4 0,-7-6 0,1-1-20,-4 3 1,2-6 0,-2 4 0,0-4-5,1-2 0,1 0 0,6-2-55,-2-4 1,-1 2-1,7-6-137,-1 3 0,9-7 0,3 2-15,4-3 0,2 3 0,0 1 0,2-1 181,4 2 0,3-13 0,9 4 0</inkml:trace>
  <inkml:trace contextRef="#ctx0" brushRef="#br0">403 35 7289,'17'0'0,"1"-2"0,-1-2 0,0-1 0,1-1 0,-1 0 0,1 0 0,1 2 0,3 2-652,1 2 674,0 0 1,-5 0-47,-1 0 1,0 8 0,-4 2 0,-2 1 33,2 1 1,-3 2-1,2 7 1,0 4-9,-3 2 0,-1-3 0,-5 5 1,0 2 10,3 2 0,-1 8 0,-6-1 0,-3-1-2,-2-2 0,-8 4 0,3-1 0,-5-1-16,-1-2 0,-6-2 0,-3 0 0,1-2-42,0-4 0,-6 2 0,-1-6 0,-4 1-97,-5-1 1,-6-1 0,7-2 143,1 1 0,-14 1 0,-1-7 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29"/>
    </inkml:context>
    <inkml:brush xml:id="br0">
      <inkml:brushProperty name="width" value="0.08571" units="cm"/>
      <inkml:brushProperty name="height" value="0.08571" units="cm"/>
    </inkml:brush>
  </inkml:definitions>
  <inkml:trace contextRef="#ctx0" brushRef="#br0">1 106 7569,'2'-12'0,"4"1"-663,5-2 571,-3 4 1,6-1 0,-7 7 0,3-3 0,2 0-1,-1 0 93,1 0 1,0 0 0,3 5 0,-1-3 21,-3-2 1,1 0 0,5 6 0,1 0-27,-1 0 1,1 0 0,-1 0 0,2 0-2,-3 0 0,-4 0 0,0 0 0,0 2-4,-3 4 1,4-2-1,-5 5 1,1 1-3,-2 0 1,-1-4 0,-6 5 13,0 3 0,-7 1 1,-5 1 5,-4-5 1,-1 3 0,-1-8 0,0 0-10,2 1 1,-3-5 0,2 4-2,-1-4 1,1-2-23,-1 0-21,10 0 1,1 0 0,14 0 34,3 0 0,6 0 1,1 0-1,1 0 27,-1 0 0,8 0 0,-3 0 1,-1 0-16,-1 0 1,-3 6 0,1 2 13,-1 1 1,-1 3 0,-3 4-1,-2-3-8,-3-1 0,2 0 0,-4 6 0,-2-2 3,-2 2 0,-4-5 0,-4-2 0,-6 0 19,-3 0 0,-3 2 1,-1-7-1,-2 0-21,-3 1 0,-4-6 0,2 5 0,0-4 4,-6-2 1,7 0-1,-1 0 1,3 0-34,0 0 1,0 0 0,5 0-1,1-2-103,-1-4 1,7 5 120,-1-5 0,0-3 0,-5-2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6.367"/>
    </inkml:context>
    <inkml:brush xml:id="br0">
      <inkml:brushProperty name="width" value="0.08571" units="cm"/>
      <inkml:brushProperty name="height" value="0.08571" units="cm"/>
      <inkml:brushProperty name="color" value="#008C3A"/>
    </inkml:brush>
  </inkml:definitions>
  <inkml:trace contextRef="#ctx0" brushRef="#br0">420 1 7174,'-18'0'-307,"1"0"1,5 0 0,0 0 359,-1 0 1,-3 0-1,-1 0 1,-1 0 25,1 0 0,-6 0 0,-1 2 0,3 1 11,2 3 0,-1 8 0,-1-2 0,-3 3-23,3 3 1,4-1 0,3 0 0,2 1-48,-1-1 1,3 1 0,0 1 0,1 3 27,-1 1 1,6 0 0,-2-3 0,4 1-75,2 2 1,0 0 0,0-5 0,0-1-2,0 1 1,6-1 0,2 1-69,2-1 0,-4-5 0,5 0-91,3 1 1,1-5 0,3 0-15,-1-1 0,6-5 0,1 4 200,-3-4 0,6-2 0,0 0 0</inkml:trace>
  <inkml:trace contextRef="#ctx0" brushRef="#br0" timeOffset="325">367 263 7347,'18'0'98,"-1"0"0,1 0 1,-1 0-1,0 0-77,1 0 0,-1 0 1,1 0-1,-1 0-161,1 0 0,-1 0 0,1 0 0,-3 2-56,-3 3 0,3-3 0,-5 6 0,2-2-456,-1 0 652,1 0 0,-2 1 0,-2 3 0</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30"/>
    </inkml:context>
    <inkml:brush xml:id="br0">
      <inkml:brushProperty name="width" value="0.08571" units="cm"/>
      <inkml:brushProperty name="height" value="0.08571" units="cm"/>
    </inkml:brush>
  </inkml:definitions>
  <inkml:trace contextRef="#ctx0" brushRef="#br0">0 18 6451,'12'-6'-34,"0"1"0,1-1 0,9 8 45,1 4 1,2-4 0,-2 5 0,5-1-5,-1 0 0,6 2 0,-4-4 0,4 1-35,2-1 0,-8 4 0,-2-2 0,-4 0-31,-3 1 1,3-5 0,-9 6-19,3 0 1,-3 0 76,0 3 0,-8 5 0,3-6 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31"/>
    </inkml:context>
    <inkml:brush xml:id="br0">
      <inkml:brushProperty name="width" value="0.08571" units="cm"/>
      <inkml:brushProperty name="height" value="0.08571" units="cm"/>
    </inkml:brush>
  </inkml:definitions>
  <inkml:trace contextRef="#ctx0" brushRef="#br0">175 53 7299,'-14'-8'0,"-1"-3"-1166,4-5 1218,7 6 0,-5 3-3,2 7 0,-1 7 1,-5 5 11,1 4 0,2 7 0,-3 0 0,3-2-52,2-1 0,2-2 1,6 1-1,-1 2-43,-5 2 1,4 1 0,-4-7 0,4 2 21,2-3 0,0 1 1,0 2-1,0-3-228,0 2 1,-6 0 239,0-1 0,1-7 0,5-3 0</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32"/>
    </inkml:context>
    <inkml:brush xml:id="br0">
      <inkml:brushProperty name="width" value="0.08571" units="cm"/>
      <inkml:brushProperty name="height" value="0.08571" units="cm"/>
    </inkml:brush>
  </inkml:definitions>
  <inkml:trace contextRef="#ctx0" brushRef="#br0">0 0 6604,'0'18'-21,"6"-1"1,0 1 17,-2-1 0,-2 1 0,-2-1 0,0 0 7,0 1 1,0-1 0,0 1-1,0-1 4,0 2 0,0-9 0,0 2 0,0 2-56,0 2 1,6 1-1,0 0-184,-3 1 0,5-7 232,-2 1 0,8-8 0,-5 3 0</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33"/>
    </inkml:context>
    <inkml:brush xml:id="br0">
      <inkml:brushProperty name="width" value="0.08571" units="cm"/>
      <inkml:brushProperty name="height" value="0.08571" units="cm"/>
    </inkml:brush>
  </inkml:definitions>
  <inkml:trace contextRef="#ctx0" brushRef="#br0">0 105 7569,'10'-17'0,"-4"-1"0,3 6-243,3 1 0,-2 5-179,1-6 1,1 9 356,5-3 1,7 4-1,-1 0 1,-2-2 141,-1-2 1,-3 0 0,1 6-1,1 0 12,4 0 0,-9 0 1,3 0-1,-1 0-98,-1 0 1,-4 2-1,2 4 43,0 6 0,-5-3 1,-2 3-51,-4 2 0,-10-1 0,-4 1 0,-3-5-61,-3-1 0,1 4 0,-1-4 0,1-1 95,0 1 0,-1-2 1,3-4 113,3 4-149,4-4 0,10 5 1,4-5-1,6 2 6,3 2 1,-1 0-1,1-6 1,5 1 29,-1 6 0,0-5 1,-1 5-1,-1-1 17,1 0 1,-2 5 0,1-3-14,-6 2 1,3-4-1,-8 6-3,-2 1 1,-2-4 0,-4 2 0,-5-4-8,-4-3 1,0 4 0,-5-2 0,-5 0-42,-4 1 0,1-5 0,-5 5 0,0-1-89,2 0 0,-6 1 1,6-5-1,0 1 3,3 3 1,5 0 113,1-6 0,1 8 0,-1 0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34"/>
    </inkml:context>
    <inkml:brush xml:id="br0">
      <inkml:brushProperty name="width" value="0.08571" units="cm"/>
      <inkml:brushProperty name="height" value="0.08571" units="cm"/>
    </inkml:brush>
  </inkml:definitions>
  <inkml:trace contextRef="#ctx0" brushRef="#br0">0 18 7569,'0'-9'-627,"0"1"0,2 8 630,4 0 1,4 0-1,7 0-20,1 0 0,-1 0 0,2 0 0,-3 0 19,2 0 1,0 0 0,-1 0 0,0 0 14,2 0 1,-2 0-1,-1 0 11,3 0 0,-2 0 10,0 0 1,-5 0 7,0 0-15,-8 0 0,4 2 25,-8 4 1,-8 3 0,-2 9-40,1-1 0,-6 1 0,7-1 0,1 1-5,0-1 0,-1 1 0,4-1 0,-3 0-29,3 1 0,2-1 0,2 1 0,0-1-120,0 1 1,2-1 0,2 1 0,4-1 136,3 1 0,0-1 0,6 1 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35"/>
    </inkml:context>
    <inkml:brush xml:id="br0">
      <inkml:brushProperty name="width" value="0.08571" units="cm"/>
      <inkml:brushProperty name="height" value="0.08571" units="cm"/>
    </inkml:brush>
  </inkml:definitions>
  <inkml:trace contextRef="#ctx0" brushRef="#br0">0 35 7569,'18'0'-284,"-9"-7"0,7 5 371,-4-4 0,-3 2 1,3 0-1,1-1-67,3 1 1,1 2 0,3 2 0,1 0-177,2 0 0,7 0 0,-5 0 1,2 0 111,4 0 0,-5 0 0,4 0 0,-2 0 29,1 0 0,4 0 0,-6 0 1,2 0-32,0 0 0,-9 0 1,5 2-1,-6 2-117,-2 1 0,0 1 163,1-6 0,0 8 0,-2 1 0</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36"/>
    </inkml:context>
    <inkml:brush xml:id="br0">
      <inkml:brushProperty name="width" value="0.08571" units="cm"/>
      <inkml:brushProperty name="height" value="0.08571" units="cm"/>
    </inkml:brush>
  </inkml:definitions>
  <inkml:trace contextRef="#ctx0" brushRef="#br0">53 1 6284,'-9'2'128,"2"3"-88,5 7 0,2 4 0,0 3 0,0 2-23,0 3 0,0 1 1,0-2-1,0 4-14,0 0 1,-5 4 0,-1-5 0,2 1-27,2 4 0,2 2 1,0 0-1,0-2-34,0-2 0,0 0 0,-2 4 57,-4-3 0,4 2 0,-5-5 0</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37"/>
    </inkml:context>
    <inkml:brush xml:id="br0">
      <inkml:brushProperty name="width" value="0.08571" units="cm"/>
      <inkml:brushProperty name="height" value="0.08571" units="cm"/>
    </inkml:brush>
  </inkml:definitions>
  <inkml:trace contextRef="#ctx0" brushRef="#br0">16 227 7334,'-10'-2'-307,"5"-4"0,10-1 1,7-5 313,4 6 0,1 4 1,1 2-1,-1 0-9,0 0 0,1 0 1,-1 0-1,1 0 5,-1 0 1,7 0 0,-1 0 0,0 0 2,2 0 0,1 0 0,5 0 1,-4 0-116,-2 0 1,4 0 0,-6 2-1,0 2 109,-4 2 0,-2 0 0,0-6 0</inkml:trace>
  <inkml:trace contextRef="#ctx0" brushRef="#br0">313 18 7569,'-12'-2'-427,"1"-4"266,7 4 206,-4-6 1,8 16 0,2 5 0,2 7-96,2 3 0,0 2 0,-6-3 0,0 3 32,0 2 1,5 2 0,1 6 0,0 0-137,3 0 0,-8 2 1,5 2-1,-4 1 154,-2-1 0,0 6 0,0-1 0</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38"/>
    </inkml:context>
    <inkml:brush xml:id="br0">
      <inkml:brushProperty name="width" value="0.08571" units="cm"/>
      <inkml:brushProperty name="height" value="0.08571" units="cm"/>
    </inkml:brush>
  </inkml:definitions>
  <inkml:trace contextRef="#ctx0" brushRef="#br0">1 140 7278,'8'-10'-878,"-4"-4"902,7 9 1,-5 1-6,6 10 1,-6 3-1,3 9 1,-1-1-5,-4 1 0,-2 5 1,-2 0-1,0 0-16,0-4 1,0 3 0,0 2 0,0-3-28,0-2 1,0-1 0,0 2 0,0 1-211,0 3 1,0-2 237,0-4 0,0 0 0,0-2 0</inkml:trace>
  <inkml:trace contextRef="#ctx0" brushRef="#br0">245 211 7569,'6'-13'0,"2"1"0,2-1 0,-1 3-818,3-2 632,4 9 1,-7-5-1,8 8 159,1 0 0,-6 0 0,0 2 22,1 4 0,-4 3 0,2 9 24,-4-1 0,-1 2 0,-6-3 0,0 2 14,0 0 1,-6-7 0,0 0-21,3 3 1,-6 2-1,2 1 29,-3 0 1,7-5 47,-3 1-65,4-11 1,10 6-1,3-8-35,5 0 0,3 0 0,1 0 0,6 0-72,2 0 1,-6 0 0,8 0-1,-2 0-44,-1 0 1,5 0 0,-7-2 125,2-4 0,3-3 0,4-9 0</inkml:trace>
  <inkml:trace contextRef="#ctx0" brushRef="#br0">1048 70 7106,'0'-18'0,"-2"1"0,-4 1 0,-6 5 0,-3 5 0,-3 4 0,1 2-192,1 0 0,-3 0 1,5 2-1,0 4 243,2 5 0,0 5-26,-6 1 0,10 1 1,2-1 18,4 1 0,4-1 0,4 1 0,5-1-28,4 1 0,3-1 0,-1-1 0,0-3-5,2-1 1,-5 0 0,0 6-1,-3-3-11,3-4 1,-1 5 0,-1-5 0,-4 3-29,1-2 1,-8 3 0,5-3 16,-5 3 1,-1-3 22,0 0 0,-7-8 0,-5 2 2,-3-5 1,-3-1-1,0 0-7,1 0 0,1-7 1,-3-3-1,5-2 9,2 1 1,-2-1 0,8-6-18,2 1 1,2 0 0,2-1 0,0 0-71,0 2 0,7-2 0,6 0 0,2 2 32,2-3 0,7 2 39,-1-1 0,8-7 0,-4-2 0</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39"/>
    </inkml:context>
    <inkml:brush xml:id="br0">
      <inkml:brushProperty name="width" value="0.08571" units="cm"/>
      <inkml:brushProperty name="height" value="0.08571" units="cm"/>
    </inkml:brush>
  </inkml:definitions>
  <inkml:trace contextRef="#ctx0" brushRef="#br0">175 132 7569,'-2'-11'-250,"-2"-1"1,-4 0 0,-1 3 0,-5 3 218,-1 4 1,-3 2 0,1 0 0,-1 0-1,1 0 55,-1 0 0,7 0-97,-1 0 88,8 0 1,-4-2-1,8-4-16,0-5 0,8 3 0,4 2 0,5 2-14,7-2 0,-5 4 0,4-3 0,-3 3 26,-3 2 0,1 0 0,-1 0 1,1 0-6,-1 0 0,-5 5 0,-1 3 1,1 2-23,-2 3 1,-1-3 0,-5 2 0,2 1-3,-2 3 1,-4 1-1,-4 1 1,-4-1 6,-1 1 1,3-1-1,-6-1 1,0-3 22,3-1 0,-7-2 0,7 3 0,-3-3 4,0-2 1,1 3 0,-7-3 27,1 2 0,-1 0 11,1 1-57,7-3 1,4-8-1,12 0-48,6 0 1,9 0 0,4 0 0,0 0-24,1 0 0,5-6 0,-2 0 0,2 2 73,-2 2 0,4-5 0,-6-2 0</inkml:trace>
  <inkml:trace contextRef="#ctx0" brushRef="#br0">559 132 6942,'12'-5'0,"0"-1"0,1 2 0,3 2-411,1 2 0,1 0 444,-1 0 1,1 0 0,-1 2 0,0 2 4,1 2 0,-1 1 0,1-3 0,1 4-62,5 2 0,-5-5 0,4 7-38,-3 2 1,-5-5-1,-1 1 1,-2 0 14,1 0 47,-5-7 0,-1 13 0,-7-6 0</inkml:trace>
  <inkml:trace contextRef="#ctx0" brushRef="#br0">839 63 7118,'-2'-18'0,"-2"1"0,-4 1-333,-2 4 0,5 12 335,-6 12 1,4 4-1,-3 1 1,3 1-5,3-1 0,-4 6 0,2 1 0,0-1-15,-1 2 1,5-6-1,-4 7 1,4-3-59,2 0 1,0 1 0,0-6-1,0-2-90,0 2 165,0-1 0,0 1 0,0-1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7.480"/>
    </inkml:context>
    <inkml:brush xml:id="br0">
      <inkml:brushProperty name="width" value="0.08571" units="cm"/>
      <inkml:brushProperty name="height" value="0.08571" units="cm"/>
      <inkml:brushProperty name="color" value="#008C3A"/>
    </inkml:brush>
  </inkml:definitions>
  <inkml:trace contextRef="#ctx0" brushRef="#br0">0 280 7361,'8'-10'381,"-6"1"-221,4 3-244,-4 4-766,-2-6 502,0 8 1,2 0 347,3 0 0,-3 8 0,6 2 0</inkml:trace>
  <inkml:trace contextRef="#ctx0" brushRef="#br0" timeOffset="524">472 18 7428,'7'0'-351,"-7"0"0,-7 0 0,-11 2 390,1 4 0,1-2 0,3 5 0,1 1 21,-2 0 1,1-4-1,-1 5 1,3 3 29,-3 1 0,4 3 0,1-1-49,1 1 1,-4 5 0,6 0-1,3-1-39,1-3 1,2-1 0,0-1 14,0 1 1,7-1 0,5 0 8,3 1 1,1-6 0,-2-3 0,-3-1-10,3-4 1,1-2-1,3-2 1,-1 0 4,1 0 1,-1 0 0,1 0 3,-1 0 0,1 0 1,-3-2-1,-1-2 5,-3-2 1,-5-7-1,4 1-64,-2-4 0,-3-1 0,-5 0-9,0-1 1,-1 1 0,-5 1 0,-6 4-46,-3 7 1,-3-3-1,1 2 1,-1 2-24,1 2 1,-7 2 0,-1 2 0,0 2-41,0 2 0,1 6 0,7-5 69,-1 3 0,3-4 0,1 3 1,5 1 80,1 0 0,2 2 0,6 5 0</inkml:trace>
  <inkml:trace contextRef="#ctx0" brushRef="#br0" timeOffset="1034">856 88 7460,'6'-12'-413,"0"1"548,-1 7-137,-5-4 1,6 10 69,0 4 0,0-2 1,-6 7-38,0 3 0,-2 1 0,-2 3 0,-2-1-13,2 1 0,2-1 0,2 1 0,0-1-12,0 1 0,0-7 0,0 1 25,0 2 0,0 1-6,0 3 1,2-9-7,4-3 1,4-4 48,7-2 1,1 0 0,-1 0-28,1 0 1,-1 0 0,1 0 0,-3-2-51,-3-4 1,3 4-1,-3-4 1,3 5 16,3 1 1,-1 0 0,1 0 0,-1 0-119,1 0 1,-1 0 0,1 0-9,-1 0 1,1 0-347,-1 0 0,-5 0 187,-1 0 1,-9 0 276,-2 0 0,-7 0 0,-11-8 0,1-2 0</inkml:trace>
  <inkml:trace contextRef="#ctx0" brushRef="#br0" timeOffset="1313">1100 140 6404,'0'-9'354,"0"1"0,0 21 1,0 5-333,0 1 0,6 1 0,0-3 1,-2 1-27,-2-1 0,-2 1 0,0-1 0,0 1-85,0-1 1,0 0 0,0 1 38,0-1 1,0 1-1,0-1-221,0 1 0,0-7 0,0 1 8,0 2 1,8-7 262,3-1 0,-3-4 0,8-10 0,-7-1 0</inkml:trace>
  <inkml:trace contextRef="#ctx0" brushRef="#br0" timeOffset="1890">1380 123 7456,'0'-10'-803,"0"2"874,0 8 0,0 2-2,0 4 0,0 4-48,0 7 0,0-5 4,0 0 1,2-8 25,4 1 1,-3 3-1,9-2-11,2-2 1,1-2 0,3-2 1,-1 0 0,1 0 0,-1 0 1,1 0 0,-1 0 1,0 0-27,1 0 0,-6 0 1,-1 0-21,3 0 1,-5 2-6,3 4 0,-6-3 0,4 9 17,-3 2 1,1-5 25,-2 3 0,-4 0-27,4 5 1,-4 1 40,-2-1 1,0-5-22,0-1 0,0-5 1,-2 4-1,-2 0 1,-4-3-2,-2 1 1,5-2-1,-7-4 1,-2 2-14,-1 2 1,-3-1-1,1-5 1,-1 0-19,1 0 1,0 0 0,-1 0 0,1 0-48,-1 0 1,6 0 0,1 0-124,-3 0 1,5 0 0,-3 0-477,-2 0 287,7 0 1,-1-2 362,8-3 0,0 1 0,0-8 0,0-2 0,0-1 0,0-3 0</inkml:trace>
  <inkml:trace contextRef="#ctx0" brushRef="#br0" timeOffset="2296">1292 18 7117,'10'2'-1060,"-2"2"1523,0 2-295,1 0 1,9-6-95,-1 0 1,-5 0-1,0 0 1,1 0 42,3 0 1,3 0 0,2 0-25,3 0 0,-1 0 0,-4 0 1,3 0-4,1 0 1,0-6 0,-3 0 0,1 2 15,2 2 0,1 2 0,-5 0-73,4 0 1,1-2 0,1-2 0,-8-2-45,-1 3 1,-1 1-137,3 2 0,-6 0-216,-1 0 1,-5 0 86,6 0 0,-8 2 47,1 3 1,-3 5-1,-2 8 229,0-1 0,0-5 0,0-1 0,-2 1 0,-3-2 0,-5 5 0,-8-5 0</inkml:trace>
  <inkml:trace contextRef="#ctx0" brushRef="#br0" timeOffset="2637">2026 402 7569,'2'16'-345,"4"-5"0,-4-1 0,5-6 513,1 2 0,-6 2 164,4-3 0,-4-1-61,-2 8 0,0 0-196,0 5 0,0 1 1,0-1-1,-2-1-139,-4-5 0,-4 5 1,-7-5-1,0 3-174,-1-2 0,-1 3 0,-3-1 1,-3 3-306,-2 1 0,-2 3 543,-6-9 0,0 3 0,0 3 0</inkml:trace>
  <inkml:trace contextRef="#ctx0" brushRef="#br0" timeOffset="5013">349 856 6951,'0'-17'-804,"-2"1"919,-3 5 1,1 3 0,-8 8 0,-1 0-80,-3 0 0,4 0 1,1 0-1,-3 0 18,-1 0 0,-3 6 1,1 2-17,-1 1 0,1 3 0,-1 5 1,1 1-49,-1-1 1,7 7 0,1-1 0,2-2-22,4-1 1,2-3 0,2 3 14,0 3 0,2-4 1,4 4 49,6-3 1,5-5-1,5-3 1,1-6-22,-2-4 0,-1-2 1,-3 0-1,1 0 12,-1 0 1,1 0-1,-1 0 9,0 0 1,-5-2-1,-2-4 7,-2-6 0,-3 3 1,-5-3-66,0-2 0,0-1 0,0-2 30,0-1 0,-7 8 0,-3 3 1,-2 1-124,1 0 1,-1 0 0,-5 6 0,-1 0-44,1 0 1,-1 6 0,1 2 0,-1-1-15,1 1 1,-1 6 173,1-3 0,-1 5 0,1 1 0</inkml:trace>
  <inkml:trace contextRef="#ctx0" brushRef="#br0" timeOffset="5564">611 909 7467,'10'-8'-561,"-4"-4"242,-4 5 363,-2-1 0,0 10 12,0 4 0,0-2 1,0 7-1,0 3 4,0 1 0,0-3 1,0 0-1,0 1-19,0 3 0,0-5 1,0 1 9,0 2 1,6-5 0,1 1 0,3-2-45,4-4 0,-5-1 1,3 1-2,2 2 1,1 0-1,3-6 1,-1 0-37,1 0 0,-1-2 23,0-4 1,1 2 0,-3-7-6,-3-3 0,2 4 0,-7-1-22,3-3 1,-6-1 90,2-3-30,-4 1 1,-2 5-2,0 0 0,-8 9-6,-4-3 1,5 6 0,-1 4 14,0 1 0,6 9 0,-4-2-21,4 3 1,2 3-1,0-1 1,0 1-33,0-1 0,0 1 0,0-1-76,0 0 1,0 1 0,0-1-43,0 1 0,2-8 1,2-3-1,4-1-74,2 0 0,1 6 1,7-7 209,-1-1 0,9-2 0,1-2 0</inkml:trace>
  <inkml:trace contextRef="#ctx0" brushRef="#br0" timeOffset="6046">1205 926 7458,'8'-9'-318,"-6"-7"0,4 14 324,-12-4 0,2 4 3,-8 2 1,7 6-1,-5 2 11,2 2 1,2-5 0,6 7 50,0 2-30,0-7 0,2 7 0,4-8 26,6-2 1,-3-2 0,3-2-17,2 0 0,1 0 1,3 2 3,-1 3 1,-3-3-1,1 4-16,5-4 0,-1 0 0,-5 2 1,-3 2-4,3-2 0,1 3 1,3 1-12,-1 2 0,-5-4-79,-1 5 0,-7 1 24,2 5 1,-4-5 56,-2 0 0,-8-3 0,-3 5 4,-5-2 1,-1-8-1,-1 1-15,1-3 1,-1-2-1,1 0 1,-1 0-29,1 0 1,5 6-1,1 0-152,-3-2 0,-1-2 0,-3-2-216,1 0 0,5 2-233,0 4 613,8-5 0,-3 5 0,7-12 0,0-3 0,0-9 0</inkml:trace>
  <inkml:trace contextRef="#ctx0" brushRef="#br0" timeOffset="6284">1188 926 5983,'17'0'-120,"1"0"347,-1 0 0,-5 0 1,-1 0-1,3 0-134,1 0 0,3 0 0,-1 0 1,1 0-113,-1 0 1,1 0 0,-1 0 0,1 0-71,-1 0 1,1 0-1,-1 0-136,1 0 1,-7 0-1,1 0-154,1 0 379,3 0 0,9 0 0,2 0 0</inkml:trace>
  <inkml:trace contextRef="#ctx0" brushRef="#br0" timeOffset="6608">1939 821 7266,'17'0'-448,"1"0"1,-1 0 703,1 0 1,1 0 0,2 0-128,3 0 0,-1 6 1,-6 2-61,1 2 1,-3 1 0,-1 7 0,-4-1 15,-3 1 0,-1-1 0,-6 1 0,2-1-2,4 1 0,-4-1 1,4 3-1,-4 1-134,-2 2 0,0 2 1,-2-3-1,-2 1 26,-2-2 1,-8-1-1,3-3 1,-5 1-20,-1-1 0,-1 1 0,-1-1 1,-2 1-177,-3-1 1,-7-1-1,2-3 1,-6-1-60,-6 1 0,5 3 0,-5-1 279,4-3 0,-6-4 0,-1-8 0</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40"/>
    </inkml:context>
    <inkml:brush xml:id="br0">
      <inkml:brushProperty name="width" value="0.08571" units="cm"/>
      <inkml:brushProperty name="height" value="0.08571" units="cm"/>
    </inkml:brush>
  </inkml:definitions>
  <inkml:trace contextRef="#ctx0" brushRef="#br0">629 228 7569,'0'-10'-1292,"0"0"1447,0 5 39,0 3-176,0-6 0,0 10-6,0 4 1,0 3-1,0 9-30,0-1 1,6 6 0,0 1 0,-2-3-39,-2-1 0,-2-3 0,0 0 0,0 1-20,0-1 1,2-1 0,1-3-1,5-1-42,2 2 0,-4-1 118,5-1 0,1 3 0,5-5 0</inkml:trace>
  <inkml:trace contextRef="#ctx0" brushRef="#br0">2568 71 7321,'2'0'-225,"-4"0"1,-14 7-1,3 5 1,1 3 246,-2 3 0,7-1 0,1 1 0,4-1 9,2 1 0,0-1 0,0 1 0,0-1-17,0 1 1,2-7 0,4 1-1,5 0-14,5-3 1,1 1-1,1-6 1,-1 2 8,1-2 1,-1-2-1,1-2 6,-1 0 1,0-8 0,-1-4-1,-4-3 1,1 3-1,-6 0 1,2-3 0,-1-7 1,-3 3 0,-5-4-1,0 3-58,0 3 1,0-1 0,-2 3 0,-3 1-68,-7 3 1,-4 7 0,-3-2-1,-2 4-103,-3 2 1,-8 0 211,4 0 0,-5 8 0,-3 1 0</inkml:trace>
  <inkml:trace contextRef="#ctx0" brushRef="#br0">1694 123 7401,'2'-10'-544,"4"4"1,-4 6 586,4 6 0,-4 4 1,-2 7-1,0 3-26,0 3 1,0-3 0,0 3 0,0-2-33,0 2 0,0-3 1,0 3-1,0-2-79,0 3 0,0-5 0,0 4-289,0-3 383,0-3 0,8 1 0,1-1 0</inkml:trace>
  <inkml:trace contextRef="#ctx0" brushRef="#br0">1904 88 7499,'12'-14'0,"-2"-1"0,3-1-130,-3 3 0,5 3 0,-3-2 63,3 7 1,9 3 0,-1 2-1,-2 0 81,-1 0 0,-3 2 0,1 2-125,-1 1 1,-7 9 0,-5-2 97,-2 3 0,-3 3 1,0-1 9,0 0 0,-3 1 0,-2-1 6,-7 1 1,2-6-39,-2-1 1,3 1 29,-3 5 0,7-5 0,10-2-3,7-3 0,6 1 1,3-4-1,2 2 27,-1-2 0,-3 0 0,-3-1 0,3 3 30,-2-2 0,-5 4 0,-2 0-22,-4 1 0,7-3-9,-7 6 0,-8-2 1,-10 1-16,-3-5 0,-8 2 0,-2-2 0,3-2-38,-3-3 0,5-1 1,-5 0-1,1 2-115,2 4 0,4-4 0,6 4 150,-1-4 0,-3 6 0,-1 1 0</inkml:trace>
  <inkml:trace contextRef="#ctx0" brushRef="#br0">1083 263 7340,'8'-18'-469,"-4"9"1,8 3 481,1 4 1,3 2-1,1 0 1,1 0 10,-1 0 0,0 6 1,1 1-1,-1 1-20,1 0 1,-1 5 0,1-3 0,-1 2-10,1-1 1,-1 1 0,1 6 0,-3-1-119,-3 0 1,3-5 0,-5 0 0,2-1 68,-1-1 1,-5 4 53,5-9 0,-6 1 0,2-6 0</inkml:trace>
  <inkml:trace contextRef="#ctx0" brushRef="#br0">1397 228 6743,'-7'-18'0,"-3"1"0,-2 1 0,1 5-149,-3 5 0,5 12 0,-1 5 162,2 5 1,-5 1 0,1 1-13,-4-1 1,5 3 0,1 1 0,0 2-13,1-1 0,5-3 0,-4 0 0,2 3-35,0 1 1,0 0 0,6-3 0,0 1 45,0 2 0,-7 1 0,-3-7 0</inkml:trace>
  <inkml:trace contextRef="#ctx0" brushRef="#br0">18 1188 6520,'-2'10'-470,"-4"-4"480,4-4 0,-6 0 4,8 4 1,2-5 0,4 5-14,6-4 1,3-2 0,5-2 0,1-2-3,2-1 0,8-3 0,1 4 0,4-4 6,5-2 1,8 5-1,-1-7 1,6 0-8,5 3 0,5-7 0,-4 4 0,4-3 4,8-3 0,0 5 0,9-3 0,1-3 24,-3 0 0,14-3 0,2 1 1,-44 9-1,0 1 1,2 0 1,0 0 0,5-2 0,0-1 0,-3 0 0,-1-1 0,4-1 0,0-1-58,4 0 1,-1-1 0,-5 0 0,0 1-1,4 0 1,3 1 0,-4 0 0,0 1 38,-2 0 1,0 1 0,5 0-1,1-1 1,-5-1 0,2-1 0,-2 1-1,0 1-6,0 0 1,-2 1 0,3 0 0,-1 1 0,-2-3 0,-2 1-1,2 1 1,-1 0-6,1 2 1,1-1 0,-6 1 0,-1 1-1,2 1 1,1 0 0,-3 0 0,1-1-10,46-12 1,-48 11 0,3 1 0,38-7 0,-5 1 10,-6-1 0,-4 1 0,-5-1 0,-8 1 15,-6-1 1,-5 1-1,-6 1 1,-10 3 8,-11 1 1,-5 2 0,0-3-104,-2 1 0,-8 6-224,-3-5 252,-3 7 0,-12-4 51,-3 8 0,-1 0 0,2 4 0,1 4 0,-3 3 0,-7 1 0</inkml:trace>
  <inkml:trace contextRef="#ctx0" brushRef="#br0">3230 996 5965,'3'-10'-30,"3"5"36,-4 3 0,6 0 0,-7-2 72,5-2 9,-3 0 0,4 4 71,-7-4-121,0-3 1,0-3-13,0 0 27,0 9-79,0-5 1,-3 8 24,-1 0 0,0 2 1,-8 4-1,-2 3 15,-1 1 1,-3 6-1,0-3 1,1 7 0,0 3 0,0 2 1,-2-2-1,5 4-5,2 1 0,-2 3 1,7-6-1,-1 0-10,0 0 1,2 1 0,6-5 0,0 2-5,0-1 0,0-3 1,0-2-1,2 1 4,4-1 1,-3-5-1,9-2 1,1-3 5,4-3 1,-1 4 0,5-2 0,0-2-5,1-2 1,8-2-1,-6 0 1,-3-2 28,-2-4 0,4 2 0,1-8 40,-4-1 1,-6-3 0,-4-1 0,-2-1-25,-4 1 1,-2 0-1,-2-1 1,-2 3-47,-4 3 0,2-4 1,-9 7-1,-6-1-44,-1 4 0,-9 4 0,4 2 0,-1 0-75,1 0 1,-5 0-1,8 0 1,1 2-66,0 4 0,-1 4 0,-2 7 184,3 1 0,-6-1 0,0 1 0</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41"/>
    </inkml:context>
    <inkml:brush xml:id="br0">
      <inkml:brushProperty name="width" value="0.08571" units="cm"/>
      <inkml:brushProperty name="height" value="0.08571" units="cm"/>
    </inkml:brush>
  </inkml:definitions>
  <inkml:trace contextRef="#ctx0" brushRef="#br0">1 34 7569,'2'-14'0,"3"2"0,7 6-418,4 4 1,-5 2 419,1 0 0,-6 0 0,5 0 36,3 0 0,1 0-55,3 0 1,-1 0 0,1 0 0,-1 0-90,1 0 0,-1 0 1,1 0-1,-1 0-5,2 0 0,-3 0 0,2 0 111,-1 0 0,0 8 0,1 2 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42"/>
    </inkml:context>
    <inkml:brush xml:id="br0">
      <inkml:brushProperty name="width" value="0.08571" units="cm"/>
      <inkml:brushProperty name="height" value="0.08571" units="cm"/>
    </inkml:brush>
  </inkml:definitions>
  <inkml:trace contextRef="#ctx0" brushRef="#br0">0 1 6716,'18'0'-130,"-1"0"0,3 0 1,3 0 0,-3 0 0,11 0 129,0 0 0,2 0 0,0 0 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43"/>
    </inkml:context>
    <inkml:brush xml:id="br0">
      <inkml:brushProperty name="width" value="0.08571" units="cm"/>
      <inkml:brushProperty name="height" value="0.08571" units="cm"/>
    </inkml:brush>
  </inkml:definitions>
  <inkml:trace contextRef="#ctx0" brushRef="#br0">1 35 7569,'0'-9'-559,"0"-7"1,2 14 638,4-4 1,3 4-59,9 2 1,-6 2 0,-2 4 0,-3 6 31,-2 3 0,3 3 1,-3 1-1,-2 2-39,-1 3 1,1 7 0,0-2 0,3 2-30,-1-2 0,-4 4 1,-1-4-1,0 2 10,0-2 1,0 1-1,0-4 1,0 2-71,0 2 1,0-2-1,0-1 1,0-2-128,0-3 0,0 3 1,0-3 200,0 1 0,16-4 0,4-3 0</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44"/>
    </inkml:context>
    <inkml:brush xml:id="br0">
      <inkml:brushProperty name="width" value="0.08571" units="cm"/>
      <inkml:brushProperty name="height" value="0.08571" units="cm"/>
    </inkml:brush>
  </inkml:definitions>
  <inkml:trace contextRef="#ctx0" brushRef="#br0">1 158 7569,'0'-18'0,"0"1"0,0-1 0,0 7 0,2-1-378,3-2 191,5-1 0,8 3 0,-1 3 122,1 1 1,1 2 0,2 4 0,3-2 106,-3-2 1,0 1-1,1 5-26,1 0 1,0 0 0,-7 1 0,-3 5-40,-1 6 0,-8 3 0,2 3 0,-4-1-15,-2 1 1,-2-1-1,-4 1 26,-6-1 0,-3 1 1,-3-3-1,1-1 8,-1-3 0,1-5 1,-1 4 28,1-2 0,-1-2 39,1-6 1,9 0-33,8 0 0,8 0 0,9 0-43,1 0 1,-1 0-1,3 0 1,1 0 10,2 0 1,1 0-1,-7 0 1,1 2 7,-1 3 0,-5-1 0,-1 8 15,3 1 1,-6 3-1,-2 1-9,-5 1 1,-1-1-1,0 1 1,-1-3 16,-5-3 0,-4 2 0,-7-8 0,-1 3-9,1-1 1,-7 4 0,-1-7 0,0-1-16,0-2 1,-4-2 0,5 0 0,3 0-59,1 0 0,3 0 0,0 0-188,-1 0 0,6 0 239,1 0 0,7-8 0,-4-1 0</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45"/>
    </inkml:context>
    <inkml:brush xml:id="br0">
      <inkml:brushProperty name="width" value="0.08571" units="cm"/>
      <inkml:brushProperty name="height" value="0.08571" units="cm"/>
    </inkml:brush>
  </inkml:definitions>
  <inkml:trace contextRef="#ctx0" brushRef="#br0">1 157 7231,'11'-17'0,"-1"-1"0,0 1 0,-1 0 0,3-1 0,0 3 0,-1 3 0,1 4 0,0 2 0,-1 1 0,3-1 0,1 0 0,3 0 0,-1 2-147,1 2 1,-1 2 0,1 0 138,-1 0 1,1 8-1,-1 4-3,1 3 1,-10-3 0,1-1 0,-3 3-56,-1 2 0,1 1 1,-6 0-1,-1 1 66,-5-1 0,2-1 0,-8-2 0,-1-3 52,-3 3 1,-1-6 0,-1-1 0,1-1-35,-1 0 1,7 0 0,1-4-45,2 3 2,2-3 1,8 6 0,4-8 28,6 0 1,3 0 0,3 0 0,-1 0 13,1 0 1,-1 0 0,1 0-1,-1 0-3,0 0 0,-5 7 0,0 0 0,-1 2 2,-2 5 0,-1-4 0,-8 2 0,0 1-21,0 3 0,0 1 1,0 0 31,0 1 1,-8-6 0,-2-2 0,-6-3-23,-2-3 0,-2 5 0,0-5 0,-5 0 11,5-2 1,-5-2-1,2 0 1,1 3-141,3 3 0,1-5-495,1 5 128,-1-4 489,9-2 0,9-8 0,9-2 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46"/>
    </inkml:context>
    <inkml:brush xml:id="br0">
      <inkml:brushProperty name="width" value="0.08571" units="cm"/>
      <inkml:brushProperty name="height" value="0.08571" units="cm"/>
    </inkml:brush>
  </inkml:definitions>
  <inkml:trace contextRef="#ctx0" brushRef="#br0">1 53 7569,'6'-18'-390,"0"1"-548,7 7 1001,-11 3 0,6 8 52,-8 5 0,0-2 0,0 8 0,-2-1-14,-4-1 0,4 6 0,-4-5-64,4 5 0,4 1 0,4 1-11,6-1 1,-3-5 0,3-2-84,2-3 0,1 5 1,3-6 38,-1-2 0,1-2 1,-1-2-30,1 0 1,-1-9 0,0-2 6,1-4 0,-6 3 0,-3 0 1,-1-1-19,-4-3 1,5-1 0,-4-1 0,-2 1 78,-1-1 0,-2 7 35,0-1 0,-2 8-24,-3-2 0,-3 6 1,-6 6-12,3 6 0,7-2 0,-2 1 1,4 3-87,2 1 0,0-3 0,0 0 0,0 1 19,0 3 0,0-5 0,2 1 0,4 0-485,5-3 531,-3-1 0,15 0 0,-3 2 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47"/>
    </inkml:context>
    <inkml:brush xml:id="br0">
      <inkml:brushProperty name="width" value="0.08571" units="cm"/>
      <inkml:brushProperty name="height" value="0.08571" units="cm"/>
    </inkml:brush>
  </inkml:definitions>
  <inkml:trace contextRef="#ctx0" brushRef="#br0">1 141 6781,'0'-18'0,"2"2"0,2 3 0,4 3 0,1 2 0,5 5 0,-1 3 0,1 5 0,-4 7 0,-3 4 0,-1 1 0,0 1 158,0-1-119,0 0-30,-6-7 1,0 6-1,2-7 1,2 3 12,1 0 57,1-7-49,-6 1 1,-2-6-17,-4 0 1,4-2 0,-3-2 0,3-9-23,2-3 1,0-1 0,0-1 0,2 1-1,3 0 0,5-1 0,8-1 1,-1-3-9,1-1 1,-1 2 0,0 7 0,1 4 12,-1 3 1,-5 1 0,0 6 4,1 0 0,3 0 0,-1 2 1,-2 2 2,0 1 1,-10 9 0,5-2 0,-2 3-19,0 3 1,0-1 0,-6 1 0,0-1-98,0 1 0,0-1 1,0 0 64,0 1 0,5-1 0,3 1-264,2-1 1,-4-7 308,5-4 0,1 4 0,6-1 0</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48"/>
    </inkml:context>
    <inkml:brush xml:id="br0">
      <inkml:brushProperty name="width" value="0.08571" units="cm"/>
      <inkml:brushProperty name="height" value="0.08571" units="cm"/>
    </inkml:brush>
  </inkml:definitions>
  <inkml:trace contextRef="#ctx0" brushRef="#br0">1 61 7266,'0'-17'0,"0"-1"0,2 3 0,2 5 0,3 10 0,1 10 0,0 5-52,-4 3 0,-2-1 13,-2 1 0,5-1 1,1 0-161,-2 1 1,-2-1-1,0 1-321,4-1 520,-4 1 0,6-1 0,-8 0 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49"/>
    </inkml:context>
    <inkml:brush xml:id="br0">
      <inkml:brushProperty name="width" value="0.08571" units="cm"/>
      <inkml:brushProperty name="height" value="0.08571" units="cm"/>
    </inkml:brush>
  </inkml:definitions>
  <inkml:trace contextRef="#ctx0" brushRef="#br0">39 122 7359,'-10'-17'0,"2"-1"0,3 1 0,-1-1 0,2 1 0,0 1 0,2 5 0,2 5 0,4 4 0,13 2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21.762"/>
    </inkml:context>
    <inkml:brush xml:id="br0">
      <inkml:brushProperty name="width" value="0.08571" units="cm"/>
      <inkml:brushProperty name="height" value="0.08571" units="cm"/>
      <inkml:brushProperty name="color" value="#008C3A"/>
    </inkml:brush>
  </inkml:definitions>
  <inkml:trace contextRef="#ctx0" brushRef="#br0">210 53 7569,'0'-17'-379,"0"7"0,0 0 562,0 4-97,0 5 1,-8-7 0,-4 8-142,-3 0 0,3 0 0,1 0 0,-3 0 44,-1 0 1,3 0-1,0 2 1,-1 2-10,-3 1 1,5 9-1,-1-2 8,-2 3 1,7 3 0,-1-3 0,2-1 11,0-3 0,0 1 0,6 6 1,2-3 0,4-3 1,-2 3 0,8-5 0,-1 2 37,-1-1 1,5-5-1,-3 4 1,4-3 1,1-3 0,1 4 1,1-2-1,2-2-26,3-2 1,-1-2 0,-4 0-1,3 0-4,1 0 0,0-2 0,-5-2 1,-1-2 15,1 2 0,-1-4 0,-1 1 0,-3-3 16,-1-4 0,-8 5 0,2-3-24,-5-2 0,-1-1 0,0-2-61,0-1 0,-1 1 0,-5 1 0,-4 2 8,0 3 0,-5 5 0,3-6 1,-3 1-82,-3 1 0,1 2 1,-1 8-1,1 0-18,-1 0 1,1 0 0,-1 0 0,1 0 53,-1 0 1,1 2 0,-1 2 0,3 4 78,3 2 0,-3 1 0,5 7 0</inkml:trace>
  <inkml:trace contextRef="#ctx0" brushRef="#br0" timeOffset="226">542 158 7569,'9'-8'-819,"5"4"1109,-8-7 0,0 5 34,-6-6-618,0 8-399,0-3 693,0 7 0,7 0 0,3 0 0</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50"/>
    </inkml:context>
    <inkml:brush xml:id="br0">
      <inkml:brushProperty name="width" value="0.08571" units="cm"/>
      <inkml:brushProperty name="height" value="0.08571" units="cm"/>
    </inkml:brush>
  </inkml:definitions>
  <inkml:trace contextRef="#ctx0" brushRef="#br0">0 104 7486,'0'-18'-194,"0"1"0,6 5 0,0 0 72,-2-1 0,3 3 1,1 1 144,2 1 0,-4 4 0,3 10 0,-1 7 0,-4 7 0,-2 5 0,-2 0 0,0 2 0,0 2 0,0 6 0,0 4 0,0 2 0,0 2 0,0 1 0,0 3 0,0-3 0,0 1 0,0-2 0,0-1 217,0-3-243,0-2 1,0-2 0,2-2-16,4-4 0,-4-4 0,5-7 0,-1-1-10,0 1 0,2-9 46,-3-3 1,5-4-28,8-2 1,-3-8 0,-1-3 0,-2-5-43,1-1 0,3-3 1,1-3-1,1-4-28,-1 0 1,-7-4-1,-3 6 1,-1-3 8,0-3 1,0 6 0,-6 2 181,0 3 0,-2 5-22,-4 3 1,-4 4-77,-7 8 1,2 2 0,1 2-1,4 4-1,2 2 1,3 1-1,3 5 1,-2-3 18,-2-1 0,0 0 1,8 5-5,4 1 1,4-1 0,5 1 0,-1-1-10,-3 1 1,1-1 0,5 0-1,1 1-24,-1-1 0,0 1 1,-1-1-1,-2 1-12,-2-1 1,-9 1-1,3-1 11,-5 1 1,-1-1 17,0 1 0,-7-7 0,-4-1 0,-5-2-8,-2-4 1,-4-1-1,-2 1 1,1 2-128,-2-2 0,0-2 1,-6-2-1,3 0-11,3 0 0,2 0 0,5-2 134,1-5 0,0-9 0,-1-11 0</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51"/>
    </inkml:context>
    <inkml:brush xml:id="br0">
      <inkml:brushProperty name="width" value="0.08571" units="cm"/>
      <inkml:brushProperty name="height" value="0.08571" units="cm"/>
    </inkml:brush>
  </inkml:definitions>
  <inkml:trace contextRef="#ctx0" brushRef="#br0">0 210 7096,'0'-18'0,"0"1"0,2 1 0,2 3 0,4 3 0,2 0 0,3 2 0,3-1 5,1-1 1,7 6 15,-1-2 0,2-1 1,-2 1-1,5 0 16,-1-2 1,4 6-1,-6-5 1,2 1-4,4 0 1,0-2 0,0 4 0,-2-1-41,2 1 0,-5 0 1,-1 0-1,-2-2-47,0 2 1,7 2 0,-7 2 10,-2 0 0,-1 0 1,-3 0-405,1 0 0,-3 2 446,-3 4 0,-5 4 0,-7 7 0</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8T14:37:37.089"/>
    </inkml:context>
    <inkml:brush xml:id="br0">
      <inkml:brushProperty name="width" value="0.09086" units="cm"/>
      <inkml:brushProperty name="height" value="0.09086" units="cm"/>
      <inkml:brushProperty name="color" value="#FF0000"/>
    </inkml:brush>
  </inkml:definitions>
  <inkml:trace contextRef="#ctx0" brushRef="#br0">13878 1563 7778,'0'7'-180,"0"-1"1,0-1 154,0 3 0,2-1 0,0 1 0,4 2 0,-1 1 0,2 1 0,0 1 6,3-1 0,-2 2 0,3 1 1,3 3-1,0 0 0,-1 1-44,0 0 0,1 2 0,1 2 0,1-1 0,-1-2 1,-1-1 8,-1 0 1,-1-4 0,-1 2 0,-1-2 0,-2-1 0,2 0-23,1-3 0,1-3 1,0 0-1,1-4 1,-1-2 75,1-2 0,-1-6 0,1-1 0</inkml:trace>
  <inkml:trace contextRef="#ctx0" brushRef="#br0" timeOffset="1">14201 1550 7782,'7'-5'0,"-2"-2"-242,1 0 0,-5 0 58,3 3 409,-2 3-165,-2-5 0,0 7 0,0 4-121,0 3 0,0 3 0,0 3 0,0 1 0,-2 3 0,-1 0-37,-1 0 1,0 2 0,4-2 0,0 0 0,0 1 33,0 1 0,0-5 0,0 1 0,0-2 0,0-1 24,0-1 0,0-4 1,0 0 58,0 2 0,1 0 1,4-2-1,3-4 38,4-2 0,-5-2 1,1 0-1,2 0 1,1 0 21,2 0 1,-1 0 0,0 0 0,2 0 0,1 1 0,3 2-35,1 1 0,-3 4 0,2-2 0,-2 0 0,1 4-73,-2 1 1,3 0 0,-2-1 0,-1-2 0,-1 0 0,-1 1-10,0-1 1,-2-4 0,2 3 0,-1-2 0,1-2-1,-1-1-49,0-2 1,1 0 0,-1 0-1,1-2 1,-1-2-422,0-4 507,1-3 0,-1-7 0,1-1 0</inkml:trace>
  <inkml:trace contextRef="#ctx0" brushRef="#br0" timeOffset="2">14859 1426 7764,'6'0'-440,"-1"0"1,-3 0 447,2 0 1,-1 0-1,5 0 1,2 0-140,1 0 1,1-4-1,0-1 1,1-2 0,1-2 130,2 3 0,-2-5 0,4 4 0</inkml:trace>
  <inkml:trace contextRef="#ctx0" brushRef="#br0" timeOffset="3">15056 1538 7441,'13'0'-723,"-5"0"0,0 0 599,2 0 124,1 0 0,1-11 0,1-3 0</inkml:trace>
  <inkml:trace contextRef="#ctx0" brushRef="#br0" timeOffset="4">15292 1091 7795,'0'13'-231,"0"-5"130,0 0 0,-1 1 0,-2 3 0,0 0 6,-1 1 1,-1-5 0,0 0 45,3 2 0,2 0 25,4-2 1,3-3 0,5-5 0,0 0-3,1 0 20,-1 0 1,1 0 0,-1 0 0,1 0 0,-1 0 6,0 0 1,5 0 0,-1 0 0,0 0 0,-3 0 22,0 0 0,3 0 0,1 0 0,-2 0 1,-1 0-1,-2 0 9,1 0 1,-1 2 0,0 1-1,-1 2 1,-1 1-16,-2-1 0,-5 5 1,1-2-1,-2 3 0,-2 1-36,0 1 0,0 1 0,0 1 0,-2 1 0,-1-1-85,-1-1 0,-4 3 0,3-1 1,-1-1-1,-1-1-102,0-1 0,3-2 205,-4-3 0,5-3 0,-2-5 0</inkml:trace>
  <inkml:trace contextRef="#ctx0" brushRef="#br0" timeOffset="5">15342 1079 7798,'7'7'-840,"-2"-3"876,-5-8 1,6-3 0,3-5 0,1-1-32,2 1 1,2-5-1,3-1 1,2-1-1,3-3 1,1 0-141,4 1 1,0-2-1,-2 4 1,0-1 0,0 4 134,-1 2 0,-4-4 0,-2-1 0</inkml:trace>
  <inkml:trace contextRef="#ctx0" brushRef="#br0" timeOffset="6">15479 521 7290,'-13'0'-621,"0"0"0,1 0 756,0 0 1,-1 4 0,1 0 0,-1-1 0,1-2-81,0-1 0,-1-1 0,1-2 1,-1-2-1,1-2 0,-1-2-41,1 3 1,0-5 0,-1 4 0,1-2 0,-2 1 0,0 0-91,-4 1 1,-2-3 0,2 6 0,0 0 0,-1 0 0,-1 0 41,-2 1 1,-1 2 0,-2 1 0,0 0 0,0 0 13,1 0 1,-5 0-1,0 0 1,0 0 0,0 0 30,0 0 0,-6 0 1,2 1-1,-2 3 0,-1 3 1,1 1 42,2 1 0,0 0 1,-3 6-1,-2 2 0,-1-1-34,-2 2 0,2-2 1,-2 4-1,2 1 1,2 0-1,1-1-6,-2 2 0,0 2 1,1 1-1,1-1 1,2 1-1,1 0 10,-2 0 0,5 0 1,1-1-1,-1 1 1,1 1-16,1 3 1,6 2-1,2 3 1,-1-1-1,2 3 1,2 3-52,3 2 0,2 6 0,0-2 1,-1 5-1,2 2-6,3 2 0,2 1 1,6-3-1,0 2 1,0-1-1,0-1 2,0 2 1,6-3 0,2 2 0,5-2 0,3-1 14,5 0 0,2-5 0,3-1 1,2-1-1,2-3 0,2-2-14,2 0 1,6-7 0,3 0 0,0-4 0,1-1-82,0-2 128,1-2 1,5-3-1,1-2 1,1-5 0,4-2 10,0-2 0,-2-1 1,4 1-1,1-2 1,2-2-13,1 0 1,5 0 0,3-4 0,-2 0 0,1 0 0,0 0 11,1 0 1,-34 0-1,0 0 1,28 0 0,4-1-1,-1-3 29,1-5 1,0-2-1,-4-3 1,2-2-1,-1-3 1,-3-2 11,-4 0 1,3-1 0,-3-7 0,2-4 0,-29 16-1,-1-2 1,0 0 0,0 0-10,-2-2 1,2 0 0,21-17-1,3-5 1,-3 0 0,-3-1-50,-2 0 0,1-7 1,-6 3-1,-2-2 1,-4-3-1,-2-2 7,2-5 0,-5-3 1,-15 31-1,-1-1 0,11-32 1,-14 31-1,0 0 13,0-2 1,-1 0 0,-3 1 0,-1 0 0,2-1 0,-2 1 0,-1 0 0,-1 0 0,1-34-1,-4 3 110,-3 3 1,-11 5 0,-7 1 0,-5 2-1,-4 4-42,-4 4 1,-9 0-1,-4 6 1,-7 2-1,24 21 1,-2 1 0,-3 0-1,0 2-66,-2-1 0,-2 2 0,-4-1 0,-3 2 0,0 2 1,-1 1-1,-3 2 0,-1 0 0,-5 1 0,-1 1 105,-1 2 0,-1 0-848,-4 1 0,-2 1 0,-1 2 0,-2 2 725,21 0 0,-1 1 0,-1 1 0,-5 2 0,-3 2 0,0 2 0,-5 3 0</inkml:trace>
  <inkml:trace contextRef="#ctx0" brushRef="#br0" timeOffset="7">20563 3039 7729,'-7'5'-246,"-1"-2"0,2 4 1,-1-2-1,-2-1 319,2 2 0,1 1 0,6 5 0,0 1-10,0-1 0,3-4 1,0-1-1,5 0 1,2 0-16,-2 3 0,3-4 0,-3 3 0,3 0 1,2 2 1,-5 2-1,0-1 1,2 1-77,2-1 0,1 0 0,-2 1 1,0-1-1,-1 2 0,-4 1 70,1 2 0,2-1 1,-2-3-1,-1-1 1,0 2-1,-2 1-13,0 2 1,2-2-1,-3-6 1,1 0-1,-1 0-109,-2 2 0,-1 2 0,-1-2 0,-4-2 0,-2 0-179,0 0 0,-4-3 0,3-2 0,-3-3 258,-1-1 0,-1 6 0,1 1 0</inkml:trace>
  <inkml:trace contextRef="#ctx0" brushRef="#br0" timeOffset="8">20464 3187 7877,'0'-12'-89,"0"4"0,0-1 0,0 0 63,0-2 1,0-2 0,0 1 0,0-2 0,1-1 0,2-1-9,1 0 1,8-2 0,-2 1 0,6-1 0,0 0 0,2 1-97,2-1 1,3 4-1,-1-1 1,-2 4-1,1 4 130,-2 2 0,5-5 0,-5 3 0</inkml:trace>
  <inkml:trace contextRef="#ctx0" brushRef="#br0" timeOffset="9">20861 2964 7902,'12'0'-338,"1"0"0,-5 0-185,1 0 610,-7 0 1,3 6 37,-10 2 0,3-3-26,-7 0-108,6-4 1,-2-2-1,5-4 1,0-3-1,0-3 14,0-1 1,1-1 0,3 1 0,4 0 61,3-1 0,2 2 1,0 1-1,0 4-28,-1 0 0,-1-2 0,2 4 1,-1 1-1,1 2 0,-1 1-22,0 0 0,1 0 1,-1 0-1,1 1 0,-1 3-21,1 4 1,0 5-1,-2 2 1,2 3 0,-1 0-1,0 1-47,1 0 0,-1-2 0,1 2 0,-2 0 0,-2 1 0,-2 0 18,-1 0 1,-2 2 0,-4-4 0,0 0 0,0 1 33,0 0 0,-2-4 1,-2 2-1,-3-3 1,-5-2-23,0 0 1,-1 1 0,-1-1 0,0-1 0,-3-2 6,2-5 1,2-3 0,0-1 0,1-1 0,5-3 37,2-5 0,4-2 0,1-1 1,0-1 172,0 1-168,6 0 0,0 3 0,7 2 0,0 2 0,0 2 28,3 2 0,0 1 0,4 0 0,-1 0 0,-2 0 0,2 1-60,0 3 0,-2-2 0,2 2 0,0-3 0,1-1-172,2 0 0,-3 0 0,0 0 0,-1 0 0,0 0 0,-3 0-761,2 0 936,-1-5 0,-3-2 0,-1-6 0</inkml:trace>
  <inkml:trace contextRef="#ctx0" brushRef="#br0" timeOffset="10">21183 2443 7902,'-12'-23'-122,"-1"2"0,1 3 1,0 6-1,-1-1 4,2 1 0,-7 1 0,2 1 1,1 3-1,1 1 0,1 0 139,1 1 1,0-4 0,-1 5 0,1 0 0,-1 0 0,2-2 0,-1-1 0,-3 3 0,0-3 0,-1 1 0,-1 0 0,0 1-14,0 2 0,-3-3 0,2 2 0,0 0 0,-1 0 39,-1 0-36,0 0 1,-4 4 0,2 0 0,2 0 0,-2 0 0,-1 0 1,-3 5-1,1 2 1,1 1-1,-1 1 6,0 0 1,1 2 0,-2 2-1,2-1 1,0 0 0,2 1-1,2-1 0,3-1 0,-2 0 1,1 0-1,1 3 0,1 0-56,0 0 0,-3-1 0,5 3 0,-3 2 0,2-1-1,2 1 0,-2 4 0,0-1 0,-2 4 0,2 2 1,1 2 15,2-1 0,-1-1 0,1 2 0,0 4 1,-1 3 22,1 2 0,-1-5 1,2 0-1,-2 1 1,0 2-1,1 1 17,-1 0 1,6 1 0,0-1-1,1-1 1,3-1-20,2 3 0,1-4 0,0 7 0,1-2 0,3-2 0,4 0-79,3 1 0,2-1 0,1 0 0,1 0 0,3-1 54,1-3 0,2 2 0,2-6 0,0-1 0,1 3 0,2 1 27,0-1 0,0 0 0,-1-7 0,0 1 0,1 0 2,4 0 26,-4 0 1,8-5-1,-3 0 1,1-3 0,1-1 14,3-3 1,3 0 0,2-2 0,0-2-1,2 0-31,0 0 0,2-3 1,-1-1-1,2 0 1,2-1-1,-1-2 4,2 0 0,-3-2 1,1 0-1,-3 0 0,0 0 1,-1 0 8,-1 0 1,0 0 0,-5 0-1,0 0 1,1 0 0,-1 0-1,0 0 1,-1-4-1,-2-2 1,-1-1 0,0-2 39,-1-2 0,4-3 1,-4-1-1,1-3 1,0-2-1,0-3-16,-2-5 1,4 2 0,-5-3-1,1 2 1,-1-1 0,-1-2-22,2-2 1,-5 3 0,1-2 0,-4-1 0,-1 2-18,-1-1 0,-3 1 0,-2 1 1,0-4-1,-1-3 0,2-1-5,-3 0 0,0-5 1,-1 0-1,-1-1 0,0-1 28,1 0 1,-5 0 0,-1-3 0,0 3 0,-2 1 0,1 3 19,-3 1 1,-1 6 0,-2 2 0,0-1-1,-2 2-18,-2-1 1,1 1-1,-6 2 1,1-1 0,0 1-1,0-1-41,-1 0 0,-3-6 1,-2 2-1,0-3 1,-5-1-85,0 0 86,4 0 0,-9-1 0,5 0 0,-6-2 1,0-1-7,1 1 0,-5 2 1,-2 4-1,1 1 0,-2-2-29,2 0 1,-9 3-1,-3 2 1,-2 1 0,-3 1-1,-1 3 1,-4 5-97,-6 2 0,-2 3 0,-9 5 1,0 3-1,35 4 0,-3 0-108,-3 2 1,1 0-1,-3 2 1,0 0-111,-4 1 1,-3 1 0,-5 4 0,-4 1 0,-2-1 0,0 0-1</inkml:trace>
  <inkml:trace contextRef="#ctx0" brushRef="#br0" timeOffset="11">9351 17028 7746,'-5'7'-111,"-1"-3"1,-2-8 0,4-4-1,3-3 1,1-1 0,1 0 110,3 4 0,3-4 0,5 6 0</inkml:trace>
  <inkml:trace contextRef="#ctx0" brushRef="#br0" timeOffset="12">9525 15106 7882,'8'0'-1479,"-1"0"951,-1 6 528,-2-5 0,1 4 0,2-5 0</inkml:trace>
  <inkml:trace contextRef="#ctx0" brushRef="#br0" timeOffset="13">9922 13666 7747,'-11'7'-1720,"3"1"1480,2-3 240,6-5 0,6-7 0,0-6 0</inkml:trace>
  <inkml:trace contextRef="#ctx0" brushRef="#br0" timeOffset="14">9599 11955 8301,'-5'7'-663,"-3"-2"288,-3-4 0,2-1 375,1 0 0,5 0 0,-2 0 0</inkml:trace>
  <inkml:trace contextRef="#ctx0" brushRef="#br0" timeOffset="15">22040 8458 8008,'-13'0'-175,"0"-4"0,1-1 1,-1 2-1,1-1 0,0 0 1,1 0-1,1-1 0,3 1 1,-3 0-1,2 0 261,0 0 1,1 0 0,-6 4-1,1 0 1,-3 0 0,0 0-1,-1 0 1,-1 0-54,-1 0 0,3 0 0,-5 1 0,2 2 0,3 1-31,-4 4 0,4-5 1,-3 1-1,-1-1 1,2 0-1,2 1 36,-3-1 0,-3-1 0,2 0 0,-3 3 0,1-2 3,-1-2 1,0 1-1,0 0 1,2 4-1,-3 0 1,0 0-40,-2 1 0,5-3 0,-1 3 1,0 0-1,1-1 0,-1 1-16,-1 0 1,0-1 0,1 4 0,-1-2-1,1 1 6,2-2 0,-3 4 0,6-5 0,0 3 1,2-1-1,-2 0-21,0-1 1,-1 4 0,5-4 0,-1 1 0,-1 1-3,-1 0 1,0 2-1,-2 2 1,0-1 0,1 0-1,0 1 0,-2-1 0,1 1 0,2-1 0,2 0 0,0 1 10,2-1 1,-2 2 0,0 1 0,-2 3 0,0 0 0,2 1 20,2 1 0,-5 0 0,6 5 0,0 1 0,-1 2 3,0 0 1,-1 3 0,1-2 0,-2 4 0,4 2 0,1-1-27,-1-1 1,2-4 0,-1 4 0,1 0 0,3 0 4,-2-1 1,-3 1 0,5 1-1,1-2 1,2 0-23,1 0 44,0 1 0,0 4 0,0 0 0,0 0 1,0 2 0,0 2 0,5-2 1,2 6-1,1-2 1,2-3-29,-2-2 1,3 0 0,-1-3 0,1 0-1,3-3 1,0-2 18,-1-2 1,0-2 0,0-3 0,3-1 0,3-1 20,0 1 1,-2 1-1,5 2 1,4 0 0,-4-2-13,1-3 0,9 4 1,-8-3-1,4 1 1,0 0-1,2-2-11,-3-3 0,4 6 0,2-4 0,2 0 1,0-2-2,-2-4 1,-1 0 0,1-1 0,1-2 0,0 1 0,2-3 6,1 2 0,0-5 0,2 0 0,2 0 0,-1-1 0,0-1 4,-1-2 0,-1-1 1,2 0-1,2 0 1,-1 0-17,2 0 1,-5-4 0,5-1-1,-2-2 1,1-3 0,-2 3-20,-2-1 1,4 1 0,-1-3 0,-1 2-1,-2-2 109,0-1 0,-1-1 0,1-2 0,-2-1 0,1-3 23,1-1 1,0 2 0,0-3 0,1-1 0,3-2 0,-2 1 8,-2-5 0,-1-2 0,1 0 0,0-2 0,-2-2-121,1 0 0,-4 0 0,-1-3 0,0 1 0,-2 4 0,0-1-86,-2 0 1,-2 0 0,0-2 0,-1 0 0,-3 0 88,-1-1 1,1-3-1,-3 1 1,-2 0 0,1-2-1,-3-2 120,0-4 1,-4 1 0,1-2 0,-1-1 0,0-2-85,-4-5 0,-4 6 1,1-5-1,-2 1 1,-2 1-1,-2-1 61,-2-2 1,1 7 0,-6-4 0,-4 1 0,-3-1 33,-4-1 1,4 5-1,-5-4 1,0 3-1,-3-2 1,-2-1 112,-2 3 1,-4 0-1,-6 6 1,-1 1-1,-1 0-134,-7 0 0,-2-1 1,-3 6-1,-5 2 0,-5 2-91,27 17 0,-2 0 0,-1 0 1,-2 2-1,-4 2 0,-1 0 0,0 2 1,0 0-1,-3 2 0,-1 1 0,-1 1 1,-3 3-165,-3 0 1,0 1 0,-4 1 0,-1 1-1,-5 1 1,0 2 0,-2 1 0,0 2 0,22-1-1,-2 1 1,1 1 0,-2 1 0,1 1-1,-2 1 18,-1 2 0,-2 1 0,0 1 1,-2-1-1,0 1 0,-1 1 1,-4 2-1,1 4 0,-3-1 1,1 0-1,0 1 0,0 1 0,-3 1 1,0 1-1,0 2-1316,1 0 1,-1 0 0,1 3 1347,11-8 0,1 2 0,0 0 0,0 1 103,-2 3 0,1 0 0,-2 3 0,1-1 0,-4 2 0,-1 0 0</inkml:trace>
  <inkml:trace contextRef="#ctx0" brushRef="#br0" timeOffset="16">22511 13258 7309,'0'-8'-423,"0"0"0,-2-1 826,-2 2 1,1 2 0,-5 5-256,-1 0 1,1 0 0,1 0-212,3 5 1,-5-2 0,3 4 0,0 0 0,1 0 0,-3 2 32,-2 3 1,3 1-1,0 1 1,-4 5 0,3-1 46,-2 0 0,0 3 0,2-6 1,3 3-1,-1-2 0,1 1 0,-1 0-75,-1-1 0,6-1 0,-4 2 0,3-4 0,-2 0-6,0-1 1,0 1 115,4-1 0,1-1 0,4-3 6,3-3 0,3-4 0,2-1 0,-2 0 0,4 0-35,1 0 1,0 0 0,4 0-1,2 0 1,1 0 0,-2 0-20,-1 0 1,-3 0 0,2 0 0,0 0 0,-5 1 0,0 3 51,-2 5 1,1-2 0,-1 0 0,-3 2 0,-3-1 9,0 1 0,-1-2 0,-2 5 0,1 1 0,-1 2-52,-2 1 0,-1-2 1,0 4-1,-1-3 0,-2 4 1,-6 1-19,-2 2 0,-2-3 0,0 0 0,-3-2 1,-2 1-1,1-2 60,-1 1 1,0-1-1,3-3 1,-2-2-1,1 1 9,-2-5 1,4 4 0,0-6 0,2 1 0,3 0-102,0-4 0,0-2 1,-2-2-83,3-3 1,5-5 0,0 2 174,1-4 0,2 5 0,2 0 57,1 2 1,0 1-169,5 4 1,-3 1 42,3 2 1,-5 4 44,1 5 0,-3 1 87,-1 0 0,-1-2 1,-1-2-845,-3 0 427,1-6 1,2 2 0,0-6-279,-3-3 0,1-3 574,4-5 0,-4-7 0,-4-1 0</inkml:trace>
  <inkml:trace contextRef="#ctx0" brushRef="#br0" timeOffset="17">22499 13233 9078,'10'-6'148,"-1"-1"0,5-5 0,0-1 0,5-2-136,8-2 0,10-11 0,15-2 0,-20 10 0,1 0 0,7-5 0,3-1 0,7-4 0,0 0-852,10-4 0,0-1 274,-15 9 0,0 0 0,1-1 0,5-1 0,1-1 0,0-1 0,2-1 0,0 0 0,0 0 0</inkml:trace>
  <inkml:trace contextRef="#ctx0" brushRef="#br0" timeOffset="18">20836 14399 7694,'-12'0'-26,"-5"0"1,0 0-1,2 0-21,2 0 0,0 2 1,1-1-1,-1 4 1,1 0-1,0-2 1,-2 3-1,-1 0 0,-3 1 1,0-1-1,-2 4 1,1 1 86,-3 1 1,-1 1 30,-2 5 0,0-4 0,1 4 0,-2-3 0,2 4-61,-1 0 1,-1-2 0,-2 2 0,-1 0 0,2 1-58,0 2 1,0 1-1,-1 3 1,2 2-1,-1 1 1,0 0 10,1 1 0,1 2 0,1 4 1,1 2-1,0-1 0,4 2 58,1 2 0,-3 2 0,5 4 0,3-2 1,2 1 20,7-2-100,3-1 0,1-3 1,0-2-1,1-3 1,3-3-23,5 0 0,6-6 1,4 0-1,-1-3 0,4-2 112,1-2 1,6-1-1,2-6 1,1-2 0,2-1-1,3-5 71,-1-3 1,7-1 0,2-1 0,3-3 0,2-5 0,-1-6 114,1-6 0,0-4 0,-1-4 0,1-4 0,0-3-182,-1-1 1,-4 0 0,-4-1-1,-4 2 1,-4 0-85,-4 3 0,-2-3 0,-5 8 0,-1 1 0,-5 0 1,-7 3 82,-5-1 0,2 0 0,-2-1 0,-2-2 0,-6-2 1,-4-2-106,-9-2 1,2-3 0,-5-2 0,-2 0 0,-1-3-495,-3-2 0,0 1 563,-3-2 0,-2 6 0,-6-4 0</inkml:trace>
  <inkml:trace contextRef="#ctx0" brushRef="#br0" timeOffset="19">20055 14536 7703,'0'12'-608,"2"0"490,1 1 0,4-1 1,7 2-1,1 1 0,5 4 258,3 5 0,-1-2 0,7 7 0,-3-2 1,0 1-1,3 4 24,4 2 0,0-2 1,4 5-1,2-1 0,2 0-88,2 1 1,4 0 0,-3-1 0,1-3-1,1-4 1,-1-3-53,-1-1 1,3 2 0,-4 0 0,0-4 0,1 0-118,0 1 0,-7 1 0,2 0 0,-3-2 0,-5 3 28,1-1 0,-6 0 0,2 0 0,-5-3 1,-4 1-1,1-4-150,-1-1 1,-4 3-1,2-5 1,-4 0 0,0-3 214,-1 0 0,1-1 0,-1 1 0</inkml:trace>
  <inkml:trace contextRef="#ctx0" brushRef="#br0" timeOffset="20">20800 13976 7374,'-6'7'-1230,"-1"4"1708,-6-7 0,5 2-458,-1-2 0,7 3 1,-3 6-1,4 3 53,1 0 1,0 6 0,0 0 0,0 5 0,0 8 0,0 4-28,0 2 1,0 10 0,-4 0 0,1 3 0,-2 7-50,-1-1 1,5 9 0,-2-33-1,0 1 1,2 2 0,-2 1-1,1-1 1,0 3 0,0 0-1,0 3-37,0 1 0,-2 1 0,2 0 0,-1 0 1,-1 4-1,-2 0 0,2 1 0,1-1 1,-3-1-1,1-2 28,0 1 1,-1-1-1,0 2 1,-1-2-1,-1-4 1,0-4-1,1 3 1,-2-2-1,1 0 1,1-1-1,0-2 1,0-2 119,-6 32 0,-3-3 0,-1-11 0,2 1 0,4-3-42,2-4 1,-1-6-1,4-1 1,1-1-1,-1-2 1,4 0-116,1-7 1,1-3 0,0-5 0,0-1 0,0-2-245,0-2 0,1-3 0,3-1 293,4-3 0,9-4 0,2-1 0</inkml:trace>
  <inkml:trace contextRef="#ctx0" brushRef="#br0" timeOffset="21">20639 16482 7889,'-11'19'359,"-2"-1"1,-2-5-1,3-2-520,-1-2 0,8-4 1,5-6-1,7-3 161,4-5 0,7-2 0,2-1 0</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53"/>
    </inkml:context>
    <inkml:brush xml:id="br0">
      <inkml:brushProperty name="width" value="0.17143" units="cm"/>
      <inkml:brushProperty name="height" value="0.17143" units="cm"/>
      <inkml:brushProperty name="color" value="#66CC00"/>
    </inkml:brush>
  </inkml:definitions>
  <inkml:trace contextRef="#ctx0" brushRef="#br0">1 52 6343,'17'0'-62,"-5"-6"61,0 1 1,-7-1-1,7 6 1,2 0-1,1 0 1,3 0-1,-1-2 1,1-2-1,1-1 1,2 1-1,3 2 1,-3 2-1,0 0 1,1-2-1,1-2 1,-2-1-1,-1 1 1,-3 2-1,1 2 1,1 0-1,2 0 1,3 2-1,-3 2 1,-2 1-1,-1 1 1,-1 2 0,1 1 0,-1 8 0</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54"/>
    </inkml:context>
    <inkml:brush xml:id="br0">
      <inkml:brushProperty name="width" value="0.17143" units="cm"/>
      <inkml:brushProperty name="height" value="0.17143" units="cm"/>
      <inkml:brushProperty name="color" value="#66CC00"/>
    </inkml:brush>
  </inkml:definitions>
  <inkml:trace contextRef="#ctx0" brushRef="#br0">1 1 6355,'17'0'0,"1"0"1,-7 5-1,1 1 1,1-2-10,3-2 1,3 0 0,3 2-1,3 1-45,2 0 0,2-4 0,6-1 0,0 0-23,0 0 0,6 0 77,-1 0 0,9 0 0,-4 0 0</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55"/>
    </inkml:context>
    <inkml:brush xml:id="br0">
      <inkml:brushProperty name="width" value="0.17143" units="cm"/>
      <inkml:brushProperty name="height" value="0.17143" units="cm"/>
      <inkml:brushProperty name="color" value="#66CC00"/>
    </inkml:brush>
  </inkml:definitions>
  <inkml:trace contextRef="#ctx0" brushRef="#br0">420 367 7569,'9'-7'-976,"7"5"795,-14-6 0,8 8 233,-5 0-32,-3 0 1,6 8 0,-8 3 31,0 5 1,0 3 0,0 2-27,0 3 0,-2-1 0,-2-4 1,-3 3-14,-3 1 1,4 6-1,-4-6 1,1 1-6,-1 1 0,0-6 0,-3 5 12,1-5 0,0-3 1,-3-3-1,1-3 1,3-2 0,-1-1 0,-6-3-19,1 2 0,0 0 0,-3-6 0,-1 0-16,-2 0 1,-1 0 0,7 0 0,-1 0-10,1 0 0,-1 0 0,1-2 4,-1-4 0,3 2 1,1-5-1,5-1-26,1 0 0,-4-1 1,6-7 6,3 1 1,1-1-1,2 1 13,0-1 0,0 1 1,2-1-1,3 1 1,5-1 0,8 3-3,-1 3 0,-5 4 0,-1 8 18,3 0 1,1 0-1,3 0 12,-1 0 0,-5 0 1,0 0 10,1 0 1,3 0 9,1 0 0,1 0 0,-1 0-19,1 0 1,-7 6 0,-1 2 0,0 0 5,-1 0 0,-3 3 1,4-3-1,0 2 16,-1 3 1,-3-3 0,6 2-15,1 1 1,3 1-1,1-3 1,-1-3-6,-5 0 1,5-6-1,-4 6 1,3-3-51,3 1 0,-1 0 0,1-4 0,-1 2-74,0 2 0,7 0 116,-1-6 0,7 7 0,-2 3 0</inkml:trace>
  <inkml:trace contextRef="#ctx0" brushRef="#br0">1258 228 7569,'-17'0'-154,"5"0"7,0 0 1,1 0 0,-7 0 0,1 0 0,-1 2 103,1 3 0,-1 5 1,-1 7-1,-2 1 99,-3-1 1,-1 3 0,4 3 0,-3 4 4,3 0 0,2 6 0,3-3 1,3 3-19,1 1 1,6 1 0,-4 0 0,3 0-37,3 0 0,4 4 0,6-2 1,5-4-82,5 0 0,8 0 0,8 2 1,7-2-90,6-4 1,15 2 0,6-6 162,7 2 0,7-5 0,7 3 0</inkml:trace>
  <inkml:trace contextRef="#ctx0" brushRef="#br0">1624 734 6655,'0'-12'74,"0"1"0,6-1-82,0-5 1,0-1 0,-5 1-30,5-1 0,-3 1 0,5 1 0,-2 3 6,-1 1 0,6 0 0,-2-5 0,-1-1 14,-1 1 1,5 0 0,-4-3 0,1-1-46,5-3 0,0 1 0,-1 6 0,-1-3 54,1-3 1,1 9 0,0-3 47,-3 1 1,-2 1 78,4-3-103,2 9 1,-11 1-4,8 8 1,-10 2 7,4 4 1,-3 3 0,-3 9-1,0 1 17,0 5 1,0-5-1,0 6 1,0-1-13,0-1 1,0 6 0,0-6 0,0-1 1,0-3 0,6 4 0,0 1 0,-1-3-46,3-2 1,-4-3-1,6-3 1,0-1-16,-1 2 1,1-5-1,3 1 1,-1-2-84,2-4 0,-4 3 0,1 1-11,3 2 0,1-6 0,0 4-93,-3-1 220,-5-5 0,2 6 0,1-8 0</inkml:trace>
  <inkml:trace contextRef="#ctx0" brushRef="#br0">1677 594 7215,'-10'-7'-199,"3"5"0,9-6 0,3 8 123,7 0 1,9 0-1,3 0 1,-2 0 93,4 0 1,-1 0 0,7 0-1,-5 2-18,-2 4 0,14-4 0,-2 5 0</inkml:trace>
  <inkml:trace contextRef="#ctx0" brushRef="#br0">2340 874 7569,'0'11'-546,"0"1"0,0-6 467,0 5 0,0-5 147,0 6 0,3-8 170,3 2-182,-4-4 1,11-4 0,-5-2-74,2-2 0,-7-2 1,4 4-1,-1-3-15,0-3 0,3 0 0,-6-3 0,5 1-8,2-2 1,-7-1-1,6-3 1,-5 1 19,2-1 0,7 1 0,-7-1 0,-2 1 5,-2 0 0,3-1 1,1 1-16,-3-1 1,0 7 8,-3-1 1,0 6 23,0-6 1,0 9 0,0-3 1,-3 10-7,-3 1 0,5 9 0,-6-2 0,1 3 62,0 3 0,-1-1 1,7 1-1,0 1-17,0 4 0,0-3 0,0 3 0,0-2-13,0 3 0,0-5 1,0 4-1,3-3-25,3-3 0,-2 1 0,5-1 0,1-1-17,0-5 1,0 3 0,9-6-1,-2-1-28,1 1 0,-3 0 0,-1-4 0,-2 2-204,1-3 0,2-1 244,3-2 0,7-7 0,3-3 0</inkml:trace>
  <inkml:trace contextRef="#ctx0" brushRef="#br0">2236 734 7569,'-8'10'-1535,"6"-3"1410,-6-7 293,8 0 1,13 0 0,5 0 0,2 0-159,-1 0 1,-1 0 0,-1 0-1,0 0-43,1 0 1,0 0 0,1 0 0,2 0-89,3 0 0,1 0 0,-4 0 121,3 0 0,6 0 0,-2 0 0</inkml:trace>
  <inkml:trace contextRef="#ctx0" brushRef="#br0">2917 577 6175,'8'-10'-36,"-5"2"1,9 8 0,1 0 37,4 0 0,5 0 0,2 0 0,-2 0-3,4 0 1,-4 0 0,6 0 0,2 0-130,-3 0 130,6 0 0,-7 0 0,10 0 0</inkml:trace>
  <inkml:trace contextRef="#ctx0" brushRef="#br0">3650 280 7569,'0'12'-244,"0"-1"1,0-5 0,0 6 0,0 1 0,0 3 230,0 1 1,0 1 0,0-1 0,0 3 38,0 3 0,0-4 1,0 7-1,0-3-63,0 0 1,0 0 0,0-5 44,0-1 0,0 1 1,0-1-83,0 1 0,0-7 77,0 1-3,0 0 0,0-3 0,0-1 0</inkml:trace>
  <inkml:trace contextRef="#ctx0" brushRef="#br0">3511 315 5988,'16'-8'29,"-3"6"0,-1-4-6,1 4 1,2 2 0,3 0-15,0 0 1,-2 0-1,2 0 1,0 0-10,0 0 1,-2 0-1,3 0 1,4 0-11,-1 0 1,2 0-1,-6 0 1,-2 0 5,3 0 1,-2 0-1,0 0-70,1 0 1,-6 0-125,-1 0 198,-8 0 0,14 0 0,-8 0 0</inkml:trace>
  <inkml:trace contextRef="#ctx0" brushRef="#br0">3580 472 6095,'11'0'152,"2"0"-116,0 0 0,-3 0 1,1 0-21,4 0 1,-6 0 0,3 0 0,0-2 12,-3-4 0,7 4 0,-6-3-79,7 3 0,-1 2 0,2 0 1,0 2-123,0 3 0,-2-3 172,3 4 0,-2 4 0,0 0 0</inkml:trace>
  <inkml:trace contextRef="#ctx0" brushRef="#br0">3895 944 7569,'0'9'-1488,"0"-1"1883,0-8-237,7 8-81,-4-6 1,6 6-38,-3-8-7,-5 0 1,13-2 0,-5-2-76,0-2 1,-3-8 0,6 3 8,1-5 1,2-1 0,1-1-5,-5 1 0,4-1 0,-8 1 0,1-1 4,-1 1 1,-1-1-1,-4 1 1,2-1-6,2 1 0,0 0 25,-6-1 0,0 1 9,0-1 9,0 8-1,0 3 0,-3 7-8,-2 0 0,3 2 0,-4 3 16,4 7 1,2 4 0,-1-1 0,-4-1 6,-1-3 0,0 1 1,6 5-1,0 1-2,0-1 1,0 1 0,0-1 0,0 1 2,0-1 1,6 1 0,3-3 0,0-1-10,4-3 1,-2-5 0,0 4 0,2-2-5,4-4 0,0 3 0,0-1-54,0-2 0,1 4 0,-1-2 0,0-2-97,2-2 0,-3-2 0,2 0 144,0 0 0,0-8 0,-2-2 0</inkml:trace>
  <inkml:trace contextRef="#ctx0" brushRef="#br0">3843 751 7140,'-11'0'-1153,"-4"0"1224,14 0 0,-7-1 42,8-5-77,0 4 0,8-6 0,3 8-9,5 0 0,1 0 0,0 0 1,1 0-19,0 0 1,4 0 0,3 0 0,2 0-56,4 0 0,-4 0 0,3 0 0,0 0-15,-3 0 0,4 0 1,-9 0-1,2 0 61,2 0 0,-7-8 0,5-1 0</inkml:trace>
  <inkml:trace contextRef="#ctx0" brushRef="#br0">4454 1 7569,'16'0'-773,"2"0"628,0 0 1,-1 0 0,0 1 0,2 3 121,-3 2 0,2 6 0,0-4 1,0-1 50,-2 1 1,2 4 0,0-4-1,-2 1 2,2 5 0,0-1 0,0 3 0,-2-3-8,2 1 1,0 11-1,-1-7 1,0 3 4,2 4 1,-3-3 0,0 5 0,-3-2-36,0-4 1,-1 7-1,2 1 1,0 2 5,-2-2 1,-3 4 0,6-4 0,-7 4 31,0 2 1,-2 0 0,-6 0 0,0 0-9,0 0 0,0-1 0,0 1 0,0 0 0,0 0 1,-1-2 0,-6-2 0,-3-2 3,1 2 0,-4 1 0,5-3 0,-2-4-12,-4 0 1,4-6-1,0 5 1,-4-3-9,-2 2 1,1-3 0,1 1 0,2-5-11,-1-5 0,-3 1 0,-1 3-33,-1-3 0,0 2 1,4-7-1,-3 1 21,1 0 1,2 0 0,-10-4 0,5 3 15,1 3 0,-7-6 0,-2 4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56"/>
    </inkml:context>
    <inkml:brush xml:id="br0">
      <inkml:brushProperty name="width" value="0.17143" units="cm"/>
      <inkml:brushProperty name="height" value="0.17143" units="cm"/>
      <inkml:brushProperty name="color" value="#66CC00"/>
    </inkml:brush>
  </inkml:definitions>
  <inkml:trace contextRef="#ctx0" brushRef="#br0">1 262 7569,'0'-9'-389,"8"1"1,1 2 0,9 0 363,-1 3 1,1 1 0,-1 2 0,1 0 13,-1 0 0,6 0 1,1 0-1,-3-2 11,-2-4 0,1 5 0,1-6 0,5 5-7,1 2 1,0 0 0,4 0 0,-4 0-14,-2 0 1,4 0-1,-4 0 1,1 0-38,-1 0 0,-1 0 1,-6 0-115,-2 0 171,2 0 0,0 0 0,-1 0 0</inkml:trace>
  <inkml:trace contextRef="#ctx0" brushRef="#br0">210 1 7569,'0'9'-1135,"0"-1"1172,0-8 1,6 8 0,0 3 13,-2 5 1,-2-4 0,-2-1 0,0 3-11,0 1 1,0 3 0,0 0 0,0-1-13,0 0 0,0 1 0,0-1 0,0 1-28,0-1 0,0 0 1,0 1-68,0-1 1,0 2 0,0-3 0,2 2-48,4 0 1,-2-6 0,5-1 0,1 2 112,1 3 0,7 2 0,10-1 0</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57"/>
    </inkml:context>
    <inkml:brush xml:id="br0">
      <inkml:brushProperty name="width" value="0.17143" units="cm"/>
      <inkml:brushProperty name="height" value="0.17143" units="cm"/>
      <inkml:brushProperty name="color" value="#66CC00"/>
    </inkml:brush>
  </inkml:definitions>
  <inkml:trace contextRef="#ctx0" brushRef="#br0">88 0 7291,'9'8'-629,"-3"3"1,-4 5 640,-2 1 1,0 1-1,0 1 24,0 5 0,0-5 1,0 4-1,0-3-8,0-3 0,0-5 0,0-1 1,2 3-13,4 2 1,-4 1 0,5 0-66,1 1 1,-6-6-87,4-1 0,-2-1 135,2 2 0,-4 3 0,5-5 0</inkml:trace>
  <inkml:trace contextRef="#ctx0" brushRef="#br0">0 52 6186,'2'-9'-57,"4"3"0,-4 2 1,6 0 95,-1-2 1,-3 1 2,8 5 0,-6-2-21,5-4 1,1 4-1,6-4-3,-1 4 1,-5 2-1,-1 0 1,3 0-19,1 0 0,3 0 1,-1 0-1,1 0-4,-1 0 0,7 0 1,-1 0-1,0 0-20,2 0 0,-5 0 1,3 0-40,-4 0 0,5 0 0,-1 0 0,-2 0 2,-1 0 1,-3 0 60,1 0 0,-1 0 0,1 0 0</inkml:trace>
  <inkml:trace contextRef="#ctx0" brushRef="#br0">122 245 7212,'-9'0'-502,"1"0"0,10 0 547,4 0 0,-2 0 0,7 0-30,3 0 1,1 0 0,3 0 0,-1 0-30,1 0 0,-1 0 0,1 0 0,1 0-80,4 0 0,-3 0 0,3 0 0,-2 0 94,3 0 0,-5 7 0,6 3 0</inkml:trace>
  <inkml:trace contextRef="#ctx0" brushRef="#br0">629 611 6179,'15'-2'47,"-3"-3"1,2 1-20,-8-8 1,1 7-1,-3-2 1,2 0-6,-2-5 1,0 2 0,2-1-10,5-3 1,-3-1 0,0-3-31,-1 1 1,-5-1 0,4 1-5,-4-1 1,-2 1 0,0-2 0,0 3 13,0-2 1,0 7 0,0-2 48,0 0 1,0-2-31,0-3 0,-2 7-2,-4-1 0,4 6-3,-3-5-42,3 7 8,2-4 0,0 10 45,0 4 1,0 4-1,0 7 8,0 0 0,0 1 1,0-1-1,0 1-10,0-1 0,6 1 0,-1-2 0,-1 3 4,-2-2 0,4 1 0,2-1 0,0 1-9,-1-1 0,7 1 1,-4-1-14,-1 0 0,7-5 1,-5-2-1,3 0-20,-2-1 0,3-5 0,-3 4 0,3-2-38,3-1 1,-1 1 0,1-6 0,-1 0-102,1 0 0,-7 0 0,1 0 160,2 0 0,1-7 0,3-3 0</inkml:trace>
  <inkml:trace contextRef="#ctx0" brushRef="#br0">577 383 6269,'17'0'19,"0"0"-32,1 0 1,1 0 0,3 0 0,1 0-103,-2 0 1,5 0 114,-3 0 0,8 0 0,-4 0 0</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858"/>
    </inkml:context>
    <inkml:brush xml:id="br0">
      <inkml:brushProperty name="width" value="0.08571" units="cm"/>
      <inkml:brushProperty name="height" value="0.08571" units="cm"/>
      <inkml:brushProperty name="color" value="#E71224"/>
    </inkml:brush>
  </inkml:definitions>
  <inkml:trace contextRef="#ctx0" brushRef="#br0">211 0 7033,'-12'6'0,"0"2"0,1 1 0,-1 5 0,-1 2 0,0 1 0,0 1 0,0-1 0,1 2-81,-2 5 1,5-5-1,-1 3 47,2-1 0,0 2 0,5 2 0,-3 0-98,2 1 1,2 2 0,0-4-1,-2-4-119,-2 0 251,0-2 0,-1 7 0,-3 2 0</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8T14:37:37.199"/>
    </inkml:context>
    <inkml:brush xml:id="br0">
      <inkml:brushProperty name="width" value="0.09086" units="cm"/>
      <inkml:brushProperty name="height" value="0.09086" units="cm"/>
      <inkml:brushProperty name="color" value="#FF0000"/>
    </inkml:brush>
  </inkml:definitions>
  <inkml:trace contextRef="#ctx0" brushRef="#br0">14064 8471 8187,'-12'0'-1346,"4"0"1346,-1 0 0,7-6 0,-4-1 0</inkml:trace>
  <inkml:trace contextRef="#ctx0" brushRef="#br0" timeOffset="24">22833 13097 7692,'-13'0'-35,"1"0"0,-6 0-2,3 0 37,4 0 0,-1-6 0,5-1 0</inkml:trace>
  <inkml:trace contextRef="#ctx0" brushRef="#br0" timeOffset="36">23179 14288 7653,'-11'6'-450,"1"0"-295,3-6 745,3 0 0,0 0 0,4 0 0</inkml:trace>
  <inkml:trace contextRef="#ctx0" brushRef="#br0" timeOffset="38">18988 10902 7842,'0'-13'0</inkml:trace>
  <inkml:trace contextRef="#ctx0" brushRef="#br0" timeOffset="56">16681 17239 7669,'8'-1'-370,"1"-3"0,-1-2 1,3-3 543,-3 0 1,-1 7 0,-3-4-100,5 1 1,2 2 0,0-4-1,2 1 1,0 2 0,-1 0-84,1 0 0,-2-2 0,-2 4 0,0-4 1,0 1-1,2-2-314,2 0 1,-1 3 0,-1-4 321,-3-2 0,9-1 0,-3-2 0</inkml:trace>
  <inkml:trace contextRef="#ctx0" brushRef="#br0" timeOffset="62">18926 11013 6966,'1'-11'-242,"2"3"0,5-3 0,5 4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2.868"/>
    </inkml:context>
    <inkml:brush xml:id="br0">
      <inkml:brushProperty name="width" value="0.17143" units="cm"/>
      <inkml:brushProperty name="height" value="0.17143" units="cm"/>
      <inkml:brushProperty name="color" value="#E71224"/>
    </inkml:brush>
    <inkml:brush xml:id="br1">
      <inkml:brushProperty name="width" value="0.08571" units="cm"/>
      <inkml:brushProperty name="height" value="0.08571" units="cm"/>
      <inkml:brushProperty name="color" value="#E71224"/>
    </inkml:brush>
  </inkml:definitions>
  <inkml:trace contextRef="#ctx0" brushRef="#br0">245 53 7412,'0'-10'-837,"0"1"1048,0 3-146,0 4 0,0-8-14,0 4 1,-2 4-80,-4-3 0,2 3 17,-7 2 1,5 0 0,-4 2 0,0 2 23,1 1 1,3 1 0,-4-4 0,1 2-1,-1 2 0,-2 7 0,-5-1-3,-1 4 0,3-5 0,1 1 0,4 1 0,3 3 0,-7 1 1,4 1 0,1-1 1,-1 1 0,6-1-1,-2 1 6,2-1 0,2 1 1,2 1-1,0 2-10,0 3 1,0-1 0,0-6-1,0 1 1,2-1 0,4 1-17,6-1 1,-2-1 0,1-3 2,3-1 1,1-8 0,1 4 0,-3-2-44,-1-1 0,0 1 0,5-6 0,1 0-175,-1 0 1,1 0 0,-1 0-1,0 0 224,1 0 0,7-8 0,2-1 0</inkml:trace>
  <inkml:trace contextRef="#ctx0" brushRef="#br1" timeOffset="82039">158 333 6523,'0'-10'567,"0"2"-513,0 8 0,2 0 101,3 0-101,-3 0 0,8 0 14,-4 0 0,-2 0-24,7 0 1,-5 0-16,6 0 1,-6 0-34,5 0 1,1 0 2,5 0 1,-5 0 5,0 0 1,-1 0-18,7 0 0,-7 0-10,1 0 137,-8 0-34,4 0-71,-8 0 0,-2 0-21,-4 0 0,2 0-11,-8 0 1,3-2 0,-5-2-31,3-2 1,-1 1 26,-6 5 1,7 0 11,-1 0 0,6 0 1,-5 0 16,-3 0 1,4 0-51,-1 0-14,7 0 1,-4 2 11,8 3 56,0-3 1,2 6 52,4-8 0,-2 0 3,7 0 1,1 0 0,5 0-36,1 0 1,-6 0-1,-1 0-17,3 0 0,1 0 0,3 0 1,-1 0-32,1 0 0,-1 0 10,1 0 0,-7 0 38,1 0 13,-8 0-31,4 0 0,-8-2-9,0-4 0,-2 4-3,-4-3 0,-4 3-22,-7 2 0,-1 0 0,1 0-27,-1 0 0,1 0 14,-1 0 0,1 2 14,-1 3 99,1-3-48,7 6-3,2-8-32,8 0-10,0 0 11,8 0 1,-4 0 0,8 0 4,1 0 0,-3 0 8,2 0-9,-8 0 28,11 0 1,-5 0 15,7 0 1,-5 0-1,0 0-21,-9 0-12,13 0-20,-14 0 2,6 0 0,-16 0-5,-4 0 0,3 0 0,-3 0-27,-2 0 1,5 0 19,-3 0 1,0 0-20,-5 0 0,5 0-249,1 0-271,7 0 1,4 6 558,11 0 0,5 7 0,1-3 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38"/>
    </inkml:context>
    <inkml:brush xml:id="br0">
      <inkml:brushProperty name="width" value="0.08571" units="cm"/>
      <inkml:brushProperty name="height" value="0.08571" units="cm"/>
      <inkml:brushProperty name="color" value="#E71224"/>
    </inkml:brush>
  </inkml:definitions>
  <inkml:trace contextRef="#ctx0" brushRef="#br0">1869 699 7569,'-17'0'-539,"-1"0"364,-7 0 0,6 0 190,-5 0 0,-1 0 1,2 0-1,1 2 0,3 3 72,1 7 0,1-2 1,0 2-1,-1 1-14,1 3 0,5 1 1,2 3-1,3 1-39,3 2 0,2 1 1,2-5-1,0 2-41,0 3 0,0-1 1,2-7-1,3 3 19,7-2 0,4 1 0,1-3 1,3-1-97,3-2 1,-4-10-1,6 4 1,1-3-38,3-3 1,-2 0 0,0-3 0,-2 0 72,-3-2 0,3-9 0,-2 2 0,-3-3 33,-7-3 1,3 1 0,-7-3 0,3 1 6,0 2 1,-8-5 0,1 10-1,-1-3 183,2-2 1,-4 4 0,4 2 46,-4-2 1,-4 5-4,-4 1-216,4 6 0,-6 2 0,8 6-38,0 5 0,0 3 0,0 3-154,0-1 0,0 1 1,2-1-169,4 0 0,2-5 357,3 0 0,5-8 0,-6 2 0</inkml:trace>
  <inkml:trace contextRef="#ctx0" brushRef="#br0">2410 786 7521,'0'-9'-252,"2"1"201,4 8 195,-4 0-170,6 8 0,-2 1 1,0 9-1,-3-1 30,-1 1 1,4-7 55,0 0 0,0 2-73,-6 4 0,6 1 0,-1-1 0,1-1 0,0-3-33,0-1 1,2-3 0,-4 5-34,1-2 1,3-7-96,-2 7 167,-4-9 0,12 4 0,-7-11-2,3-2 1,-4-7 0,5 1 0,1-5-3,-2 1 1,5 0 0,-5 1 0,2 1 29,-1 1 0,1-7 0,5 9 0,-1-5 10,-4-1 0,3 5 0,-3 2 0,1 1-4,-1-1 0,4 6 0,-5-2 28,5 4 0,1 2-34,1 0 1,-1 2-1,-1 4-20,-5 6 0,3 3 1,-6 3-13,1-1 1,-5 1 0,2-1-29,-4 1 0,-2-1 1,0 0-1,0 1-2,0-2 1,0-3 0,0-1-83,0 1 118,0-6 12,0 2 1,0-11 0,0-5 0,2-2-3,4-1 0,-2-5 0,5 3 0,1-3-6,0-3 1,-1 1 0,5 0 0,-2-1 25,1 1 1,3 1 0,-1 2-1,-1 5 27,-3 1 1,1-4-1,6 6-55,-1 3 0,0 1 0,1 2-19,-1 0 1,-1 7 0,-2 4-56,-3 6 1,-5 0 0,4 3-49,-3 3 1,1 0-1,-4 2 1,2-8 126,-2-1 0,6 0 0,-1 1 0</inkml:trace>
  <inkml:trace contextRef="#ctx0" brushRef="#br0">4244 856 7347,'16'-2'-408,"-5"-4"0,3 2 0,-6-7 420,1-3 1,1-1 0,4-3-1,-5 1 26,-1-1 0,6-5 0,-5 0 0,3-2 16,0 1 1,-8 3-1,3-8 1,-1 0-53,0 2 0,0-6 0,-6 3 0,0-3 2,0-1 0,0-1 0,-2 0 3,-4 0 1,4 6-1,-4 0 1,2-1 12,-1 3 0,3 0 0,-6 6 0,2-3 0,-2 3 4,-1 2 1,5 1-1,-5 1 16,2-1 0,3 3-38,-7 3 9,7 4 0,-10 10-4,8 4 1,1 4 0,5 7 0,0 1 12,0-1 1,0 8-1,0 5 1,0 3 15,0 1 0,0 1 1,0 0-1,0 0-7,0 0 1,-6 6 0,0 0 0,2-2-10,2-3 1,2 5 0,0 0-1,0-2-12,0-2 0,0-4 0,0-2 0,0-2 9,0 2 1,8-6-1,2-2 1,1-1-7,1 1 0,1-4 0,9 3 0,1-8-11,-2-1 1,5-3-1,-3 3 1,0-4 2,2 0 1,1-2 0,5-3 0,-2 2-19,2-2 0,1-2 0,2-4 0,-3-2-22,-2-2 1,0-7-1,3 3 1,0-2 16,-3 1 0,-2-3 1,4-7-1,-3-3 2,-3 3 1,0 2-1,-5 1 1,-1 1 3,-4-1 1,-3 1-1,0-1 23,-6 1 1,-5-1-1,-1 1-7,0-2 0,-7 9 0,-5-2-5,-3-1 1,-3 5 0,1 2 0,-1 4 62,1 2 0,5 0 0,0 0-39,-1 0 1,3 8 0,0 3 0,3 5 7,3 0 0,-4 3 1,2-2-1,2 1 8,2-1 0,2 1 0,0-1 0,0 1 12,0-1 0,0 1 1,2-1-1,2 1-11,2-1 1,8 1 0,-3-3 0,4-1-38,3-3 1,0-7 0,-1 4-1,1-2-124,-1 0 1,6-2 0,1-4 0,-4 0-183,0 0 1,4 0 0,-1 0 304,-2 0 0,7-14 0,-2-6 0</inkml:trace>
  <inkml:trace contextRef="#ctx0" brushRef="#br0">5659 612 6620,'0'-10'-79,"8"2"0,1 8 0</inkml:trace>
  <inkml:trace contextRef="#ctx0" brushRef="#br0">5694 891 7441,'0'18'-734,"0"-1"734,0-7 0,7-3 0,3-7 0</inkml:trace>
  <inkml:trace contextRef="#ctx0" brushRef="#br0">5991 769 7569,'17'0'-765,"-5"0"1,-1 0 761,3 0 1,-4 0 0,1 0 0,3 0 8,1 0 0,-3 0-6,0 0 0,7 0 0,8 0 0</inkml:trace>
  <inkml:trace contextRef="#ctx0" brushRef="#br0">3546 769 7569,'9'-10'-1268,"-1"2"1752,-8 8-123,0 0-299,0 8 0,6 4-22,0 11 1,0-2 3,-6 8 0,5-1 2,1 1 1,2 4-19,-2-4 0,-4 6-71,4 6 0,-3-6 35,3 7 1,-4-5-119,4-2 0,-2-1 1,0 0 0,2-5 1,-1 2-1,-3-6 1,2 0-62,2 1 0,0-3 1,-4-6 185,4 1 0,3-8 0,9-3 0</inkml:trace>
  <inkml:trace contextRef="#ctx0" brushRef="#br0">3685 821 7499,'0'-17'-125,"6"-1"1,2 3 0,2 1 31,3 3 0,-3 5 0,2-4 1,1 2 124,3 4 1,3 2-24,4 2 0,-3 0 0,3 0 1,-4 2 7,-1 4 1,-1-2-1,1 8 1,-3 1-29,-3 3 1,2 1 0,-7-1 0,1-3 3,0-1 1,-2 2 0,-6 6 2,0 4 0,-8 0 1,-4-7-1,-3 0-25,-3 1 1,1-3 0,-1-1 0,1-4-103,-1-3 1,1 1 0,0-4 0,-1 2 130,1-2 0,-1-2 0,1-2 0</inkml:trace>
  <inkml:trace contextRef="#ctx0" brushRef="#br0">35 612 7463,'-2'-10'24,"-1"6"0,-3 8 1,2 8-1,2 3 0,0 4 4,-4 5 0,4-5 1,-4 4-1,4-3 0,2-3 1,0 3-1,0 1 0,0 2 1,0-1-1,0-3 0,0-1 1,2-1-1,2 1 1,4-1-81,2 0 1,-5 7 67,7-1 0,-6-6-29,6-5 0,-7 0 1,7 5-1,2-1 8,1-6 1,-3 5-1,-1-9 1,3-2 3,2-2 1,1 3-12,0 1 0,1 0 1,-1-6-1,1 0 1,-1 0-1,1 0-78,-1 0 0,1 0 0,1 0 1,2-2-1,3-2-70,-3-2 0,4-1 1,-1 3-1,-3-2-542,-2 2 702,-1 2 0,-1-7 0,1 1 0,-1-10 0</inkml:trace>
  <inkml:trace contextRef="#ctx0" brushRef="#br0">53 786 7569,'-10'0'-986,"2"0"625,8 0 444,0 0 368,8 0-379,-6 0 0,14 0-94,-5 0-8,5 0 92,1 0 1,1 0 0,-1 0 0,3 0 0,1-2 0,2-2 0,-2-1-131,-1 1 1,3 0 0,2 0 0,1-2-345,-1 2 247,6-5 0,-10 5-14,8-8 0,-7 6 179,1-5 0,-4-1 0,-1-7 0</inkml:trace>
  <inkml:trace contextRef="#ctx0" brushRef="#br0">210 559 7130,'-19'-6'0,"-3"-1"-365,-1-3 1,0 0 317,5-1 414,8-5 34,-5 14-228,13-13-114,-6 13-38,16-14 1,-4 14-130,8-4 130,-1-3 0,14 7 0,3-4-130,-1 4 160,6 2-204,-6-8 0,8 6 1,0-4 71,0 5 1,0 1 79,0 0 0,-1 0 0,1 0 0</inkml:trace>
  <inkml:trace contextRef="#ctx0" brushRef="#br0">751 647 7469,'18'1'-9,"-1"5"0,1-4-65,-1 4 1,1-2 79,-1 2 1,1-2-54,-1 7 0,1 1 20,-1 5 1,0-5 0,1 0 0,-1 1 0,1 3-7,-1 1 0,1 1 0,-1-1 1,1 1-228,-1-1 181,1 1 0,-1-1-146,1 1 1,-1-3 224,0-3 0,1 3 0,-1-5 0</inkml:trace>
  <inkml:trace contextRef="#ctx0" brushRef="#br0">1310 647 7569,'-8'-10'-840,"-1"2"952,-9 8 0,1 0 0,-1 2 0,1 4 171,-1 5-259,1 5 0,5 0 8,1 3 0,-1-2 24,-5 1 0,-1 5 0,3 2-58,3 2 0,-4-3 0,5 3 0,-3-2-72,3-4 0,-5 5 0,6-3 0,1-2-144,3-1 0,4-3 0,2 1 0,0-1-27,0 1 245,8-10 0,1 9 0,9-7 0</inkml:trace>
  <inkml:trace contextRef="#ctx0" brushRef="#br0">472 1677 7276,'-12'0'-430,"1"0"0,-3 0 737,-1 0-325,5 0 22,2 0 1,20-3 0,1 0-2,1-3 1,1 0-1,7 6 1,1-1 4,-2-5 1,7 4 0,1-4 0,4 2 7,2-2 0,-1 4 0,1-4 1,2 2-9,4-2 0,-4 5 0,6-5 0,-3 4-3,1 2 0,6-6 0,-5 0 1,1 3-14,0 1 0,5 2 1,-3-2-1,1-3 4,1-1 1,-2 0-1,5 6 1,-1 0 0,-1 0 1,12 0-1,-7 0 1,1 0 1,0 0 0,5 0 0,-1 0 0,-2-1 0,-2-5 1,5 4 0,-1-3 0,-4 3 0,-5 2 0,1 0 0,-3 0 0,3 0 2,3 0 0,-7 0 1,1 0-1,-1 0 7,-1 0 1,3 0 0,-3 0 0,2 0-2,1 0 1,4 0-1,-7 0 1,2 0-7,1 0 0,10 0 0,-9 0 0,-1-2 4,3-4 1,-3 4 0,1-5 0,-4 6 4,-3 1 1,1 0 0,-4 0 0,1 0-7,-1 0 0,4 0 1,-2 0-1,-1 0-3,3 0 1,-4 0 0,6 0 0,-1 0 13,1 0 0,-6-6 1,3 0-1,-1 3 0,0 0 0,0 3 0,-6 0 1,-1 0-11,1 0 1,-2 0-1,-2 0 1,-1 0-15,1 0 1,-4 0 0,0 0 0,0 0 3,0 0 1,0 0-1,4 0 1,-1 0-25,1 0 0,2 0 1,2 0-1,-1 0 7,1 0 1,6-6 0,0 1 0,-4 1 52,-6 2 1,2 2-1,-4 0 1,4 0 37,2 0 0,-2 0 1,-2 0-1,-2-2-54,2-3 1,-4 3-1,0-4 1,1 4 15,-1 2 1,-6 0 0,4 0 0,-1 0 6,-1 0 1,0 0-1,-5 0 1,-1 0-20,1 0 0,-1 0 0,0 0-62,1 0 1,-6 0-1,-1 0-161,3 0 0,-6 0-374,5 0 577,-1 0 0,5 0 0,1 0 0</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39"/>
    </inkml:context>
    <inkml:brush xml:id="br0">
      <inkml:brushProperty name="width" value="0.08571" units="cm"/>
      <inkml:brushProperty name="height" value="0.08571" units="cm"/>
      <inkml:brushProperty name="color" value="#E71224"/>
    </inkml:brush>
  </inkml:definitions>
  <inkml:trace contextRef="#ctx0" brushRef="#br0">1 18 7490,'0'-9'-22,"0"1"0,0 21 43,0 5 1,0 3-1,0-3 1,0 1-25,0 4 1,0-3-1,2 5 1,2-2-72,2 1 1,-1 5-74,-5-6 1,0 6 46,0-6 1,0 6-45,0-5 1,0-2 0,0-4-46,0 0 120,0-1 0,0 0 1,2-1 68,4-5 0,-4 6 0,5-9 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40"/>
    </inkml:context>
    <inkml:brush xml:id="br0">
      <inkml:brushProperty name="width" value="0.08571" units="cm"/>
      <inkml:brushProperty name="height" value="0.08571" units="cm"/>
      <inkml:brushProperty name="color" value="#E71224"/>
    </inkml:brush>
  </inkml:definitions>
  <inkml:trace contextRef="#ctx0" brushRef="#br0">1 70 7493,'0'-11'-282,"0"-1"1,7 8 326,5-2 0,4 2 0,1 1 0,1-3-18,-1 2 0,0 2 0,1 2 0,0 0 12,-1 0 0,0 0 0,3-2 0,1-2-105,2-2 1,2 0 0,-9 6 40,2 0-92,0 0 0,-2 0 1,2 0-165,0 0 41,-1 0 182,0 0 1,-5 0-334,1 0 391,-2 0 0,-2 0 0,-1 8 0,-8 2 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41"/>
    </inkml:context>
    <inkml:brush xml:id="br0">
      <inkml:brushProperty name="width" value="0.08571" units="cm"/>
      <inkml:brushProperty name="height" value="0.08571" units="cm"/>
      <inkml:brushProperty name="color" value="#E71224"/>
    </inkml:brush>
  </inkml:definitions>
  <inkml:trace contextRef="#ctx0" brushRef="#br0">53 0 7328,'-18'10'-75,"1"-4"1,7-2 110,4 1 1,4-1 27,2 8 0,2-8 0,2 4 0,4-3 79,2 1-134,1 0 1,7-6-109,-1 0 0,1 0 1,1 0-1,2 0 0,3 0-186,-3 0 1,4 0 0,1 0 284,1 0 0,2 0 0,6 0 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42"/>
    </inkml:context>
    <inkml:brush xml:id="br0">
      <inkml:brushProperty name="width" value="0.08571" units="cm"/>
      <inkml:brushProperty name="height" value="0.08571" units="cm"/>
      <inkml:brushProperty name="color" value="#E71224"/>
    </inkml:brush>
  </inkml:definitions>
  <inkml:trace contextRef="#ctx0" brushRef="#br0">88 0 6776,'-18'2'150,"1"4"1,5-4-74,0 4 0,9 3 0,-5 1 116,0 0-191,6 5 1,-6-5 16,8 7-20,0 1 0,2-1-9,4 1 1,-2-1-1,8-1 1,-1-3 22,-1-1 1,13-8 0,-1 4-71,3-1 0,0-5 0,-7 4 0,1-6-57,4-6 105,-3 4 0,5-11 1,-7 7 1,-1-8 26,0 3 1,-1 1 3,-5-2 0,3 1-20,-8-7 1,0 1 14,-6-1-17,0 9 1,0-7 0,0 5 7,0-5 1,-8 4 0,-4 3-1,-3 1-79,-3 4 1,1 2 0,0 2-1,-1 0-104,0 0 0,2 0 0,-3 0 1,2 2-387,0 4 560,-1-4 0,1 13 0,-1-5 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43"/>
    </inkml:context>
    <inkml:brush xml:id="br0">
      <inkml:brushProperty name="width" value="0.08571" units="cm"/>
      <inkml:brushProperty name="height" value="0.08571" units="cm"/>
      <inkml:brushProperty name="color" value="#E71224"/>
    </inkml:brush>
  </inkml:definitions>
  <inkml:trace contextRef="#ctx0" brushRef="#br0">1 88 7569,'17'-2'-104,"0"-4"-141,1-5 0,-1 3 191,1 2 138,-1-4 1,1 8-84,-1-3 1,1 3 44,-1 2 0,-5 0 0,-1 0 90,3 0-136,2 0 0,1 5 1,-1 3-13,-5 2 23,5-6 0,-9 11-170,5-3 142,4 4 0,-9 1 0,7 0-28,-2 1 1,-8-1 28,1 1 1,-3-1-8,-2 1 214,0-9-134,0-1 1,-6-10 0,1-4-38,1-5 1,2-5 0,2-1-64,0-1 72,8 1-25,-6-1 0,13 1 3,-3 0 10,3-1-64,3 8 0,-1-5-181,1 3 84,-1 4 45,1-7 0,-1 13-305,0-4 144,1 4 21,-2 2 239,3 0 0,-2-8 0,1-1 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44"/>
    </inkml:context>
    <inkml:brush xml:id="br0">
      <inkml:brushProperty name="width" value="0.08571" units="cm"/>
      <inkml:brushProperty name="height" value="0.08571" units="cm"/>
      <inkml:brushProperty name="color" value="#E71224"/>
    </inkml:brush>
  </inkml:definitions>
  <inkml:trace contextRef="#ctx0" brushRef="#br0">1 53 7474,'8'9'-458,"3"-3"0,5-2 565,1 2 1,1-4-188,-1 4 95,1-5 1,-1-2-14,1-5 16,-1 4-7,-7-6 0,5 2 16,-3 0-13,-4-7 0,-1 9-5,-7-8 0,0 6-9,0-5 0,-1 7 1,-5-2 12,-6 4 1,-3 2 0,-3 0-1,1 0 53,-1 0 0,6 0 0,1 2 1,-3 2 3,-1 2 0,3 7 96,0-1-127,1 4 0,-1 1 1,2 0 6,3 1 1,1-1 0,6 1 0,0-1-22,0 1 1,2-7 0,4 1-48,5 2 1,5-1-1,1 1 1,3-6-85,3 1 0,-2-3 0,6-6 0,1 0-106,-1 0 1,2 0-1,6 0-386,0 0 598,0 0 0,7-15 0,3-5 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45"/>
    </inkml:context>
    <inkml:brush xml:id="br0">
      <inkml:brushProperty name="width" value="0.08571" units="cm"/>
      <inkml:brushProperty name="height" value="0.08571" units="cm"/>
      <inkml:brushProperty name="color" value="#E71224"/>
    </inkml:brush>
  </inkml:definitions>
  <inkml:trace contextRef="#ctx0" brushRef="#br0">384 1 7569,'-17'0'-254,"0"0"1,5 0-1,0 0 1,-1 0 321,-2 0 0,-3 0 0,1 0 0,-3 0 28,-3 0 0,4 0 1,-5 0 44,5 0 1,-4 5-65,-1 1 1,1 8 38,6-2-25,7-5-74,-6 9 1,9-6 100,-5 7-66,-4-7 0,14 5 0,-3-3-23,3 3 1,2-3-1,0 0 1,0 1-54,0 3 1,2-6 0,2 3 0,3-1-10,3-3 1,7-1 0,9-6 0,-1 2-145,0 2 1,6 0 0,-2-6 0,4 0-143,2 0 1,0 0 0,2 0 318,4 0 0,-4-16 0,5-3 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46"/>
    </inkml:context>
    <inkml:brush xml:id="br0">
      <inkml:brushProperty name="width" value="0.08571" units="cm"/>
      <inkml:brushProperty name="height" value="0.08571" units="cm"/>
      <inkml:brushProperty name="color" value="#E71224"/>
    </inkml:brush>
  </inkml:definitions>
  <inkml:trace contextRef="#ctx0" brushRef="#br0">264 18 7435,'-19'0'-336,"8"-6"1,-1 0 480,-2 2 0,-1 2-52,-3 2 0,1 2 1,0 2-10,-1 2 1,6 2 0,1-3 0,-3 7-32,-1 4 0,3 1 0,0 0-7,-1 1 1,5-1 0,2 1 0,2-1-145,-2 1 1,4-1 0,-3 2-26,3-3 1,9 1-1,5-4 65,4-1 1,1-9-1,1 3 1,1-4-83,4-2 86,-3 0 1,14-2-54,-6-4 53,-3-3 28,8-2 0,-14-3-29,6 1 3,1-1 97,-14-5 1,11 2-102,-12-1 19,-3 9 149,9-7 0,-16 12-57,5-7 33,-5 7 1,-1-6-1,-1 6 275,-5-2-334,5 0 0,-10 6 56,5 0-131,4 0 86,-12 0 1,11 2-127,-3 4 18,-4-4 1,8 14-171,-3-5 1,5 5 0,5-1 17,7-3 0,4 2 1,1-9 219,0-1 0,9 6 0,1 1 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47"/>
    </inkml:context>
    <inkml:brush xml:id="br0">
      <inkml:brushProperty name="width" value="0.08571" units="cm"/>
      <inkml:brushProperty name="height" value="0.08571" units="cm"/>
      <inkml:brushProperty name="color" value="#E71224"/>
    </inkml:brush>
  </inkml:definitions>
  <inkml:trace contextRef="#ctx0" brushRef="#br0">193 36 7488,'-2'-16'-180,"-4"4"1,2 5-1,-7 7 29,-3 0 198,-1 0 1,-3 0 0,0 0 68,1 0-79,0 0 0,5 0 0,2 2 6,2 3 1,-3-1 0,3 8-3,-2 2 1,6-5-1,-1 3-29,3 1 0,2 2 1,2 3 30,3 0 0,5-3 0,8-2-70,-1 0 1,1-8 0,-1 5 0,2 0 0,3-3 72,1 0-56,0-1 0,-5 1-6,-1-1 27,1 7-24,-1-11 0,-4 12-12,-3-8 34,-6 7-38,4-11 0,-8 8-35,0-5 58,0-2 4,0 12 1,-8-14 0,-3 5-8,-5-3 1,-1-1 0,-1 2 0,1 1 61,-1 0 0,7-5 1,-1 0-193,-2 0 151,-1 0-497,5-7 307,-5 6 0,13-10 1,-4 5 177,4-4 0,10-6 0,1-1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8:27.270"/>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17989 7545 6780,'10'-7'17,"5"3"1,-3-6 35,3 2 1,3 2 0,-1 5 0,1-3 14,-1-2 0,1 0 0,-1 6 0,1 0-38,-1 0 0,6 0 0,1 0 0,-1 0-121,2 0 1,-5 0-1,3 2 1,-4 2-738,-1 2 828,-1-1 0,8 3 0,3 2 0</inkml:trace>
  <inkml:trace contextRef="#ctx0" brushRef="#br0" timeOffset="551">18775 7476 6247,'-18'0'426,"7"0"-395,-1 0 1,2-2 13,-1-4 0,1 4 1,6-6 33,-2 0 0,1-1 0,7-7-53,3 4 0,-1 3 0,8 5-20,1-2 0,3 0 0,1 6 0,1 0 0,-1 0 1,1 0 0,-1 0-8,1 0 1,-1 2 0,-1 4-25,-5 6 0,-1-3 0,-6 3 0,2 2-28,-2 1 1,-2 3 0,-2-1 0,-2 0-9,-4 1 0,2-1 0,-6 1 0,1-1 22,-1 1 0,-2-7 0,-5 1 0,1 2 10,5 1 0,-5 1 0,4-3 21,-3-1 0,-3-2 217,1 1-113,7-3 1,4-8 0,12 0-44,6 0 1,-2-2-1,1-2 1,3-2 26,1 2 1,-3-3 0,0 1 0,1 2-10,3 2 1,1 2 0,1 0-29,-1 0 1,-5 0 0,-1 0-86,3 0 0,-4 0-232,1 0 0,-1 2-30,2 4 0,-5-2 304,-7 7 0,8-7 0,2 4 0</inkml:trace>
  <inkml:trace contextRef="#ctx0" brushRef="#br0" timeOffset="718">19194 7598 7524,'-15'-2'-299,"3"-4"130,-4 4 378,14-6-209,-5 8 0,7-7 0,0-3 0</inkml:trace>
  <inkml:trace contextRef="#ctx0" brushRef="#br0" timeOffset="1277">19316 7406 7525,'12'0'-35,"0"0"0,-7-6 1,7 0 96,2 2 0,1-4 0,3 3-11,-1 1 0,-5 2 0,-1 2 0,3 0 74,1 0 1,3 0-1,-1 2-220,1 3 1,-7-1 0,-1 8 18,-2 2 0,0-1 0,-4 1 0,1-3-2,-1 3 1,-2-4 0,-4 1 59,-4 3 1,3 0 0,-9-1 4,-2-1 0,5-6 0,-3 3 94,-2-1 0,5 0-12,-3-2-65,8-4 1,-2 5 6,12-7 0,4 0 0,7 0 31,1 0 1,-1 0 0,1 0 4,-1 0 0,1 0 1,-1 0 6,1 0 1,-7 8-72,1 4 1,-8 3-1,2 3 9,-4-1 0,-2-5 0,0-1-2,0 3 1,-2 0 0,-4-1-30,-6-1 0,-3-2 0,-3 1 0,1-3-88,-1 0 1,1-6 0,-1 5-208,1 1 0,-1-6-239,1 4 573,-1-4 0,1-2 0,0 0 0</inkml:trace>
  <inkml:trace contextRef="#ctx0" brushRef="#br0" timeOffset="1818">19770 7388 7569,'10'0'-137,"0"0"1,-4-2-1,5-2 318,5-1 1,1-3 0,1 4-123,-1-2 1,1 0 0,-1 6-1,1 0 28,-1 0 1,0 0-1,1 0-125,-1 0 0,1 0 0,-3 2-92,-3 4 0,-2 4 1,-6 7 68,1 1 1,-1-1-1,-10-1 1,-3-3 0,-1-1 1,-5-2-1,3 3 1,-4-3 67,-1-2 1,-1 3-1,1-5 46,0-2 1,5-2 28,0-2 0,10 0-67,2 0 0,2 0 0,10 0 1,1 0 36,3 0 0,3 0 0,3 0 0,1 0 53,-2 0 1,-1 0 0,-3 2-85,1 4 1,-1 1 0,-1 7-52,-5-2 0,3-1 1,-8 7 24,-2-1 1,-2-5-1,-2 0-14,0 1 1,-8 3 0,-4 1 51,-3 1 1,-3-7-1,1-1 1,-1-2 12,1-4 0,-1-1 0,1 1 0,-3 2-7,-3-2 0,4-2 1,-5-2-1,5 0-78,2 0 1,-1 0 0,1 0-186,-1 0 1,1 0 0,-1 0 222,1 0 0,-1-8 0,1-2 0</inkml:trace>
  <inkml:trace contextRef="#ctx0" brushRef="#br0" timeOffset="-41547">17570 6253 6315,'0'-10'317,"2"3"-294,4 7 1,-2 0-40,7 0 34,-7 0 0,10 1 0,-7 3 28,3 2 1,-4 2 15,6-2 1,-1-4-25,7 4 0,-1-5 0,1-1 1,-1 0-31,1 0 1,-7-5 0,1-3 0,1 0-14,3 0 1,1-3 0,1 3 12,-1-2 1,1-1-1,-1-5 1,-1 3-27,-5 1 0,3 6 0,-6-6 0,1 1 36,5 1 1,-6-5 0,0 3 2,-1-4 1,3-1 0,6-1-1,-3 1-6,-1 0 0,-6-1 1,3 1-1,1-1-7,0 1 1,-1-1 0,3 1 0,-4 1-6,0 5 0,-5-5 1,7 4-1,0-1-12,0 1 1,-5-3-1,5 3 4,-2-4 1,5-1-1,-3 0-12,0-1 0,3 6 0,-5 1 15,2-3 0,0-1 0,1-3 1,-3 3 0,0 3 1,-4-3 0,5 3 0,-1-4 2,-4-1 0,4-1 0,-1 1 0,1 0 5,0-1 0,0 3 1,-4 1-1,1 2-6,-1-1 1,4-3 0,0-1-1,2-1 0,-5 7 0,5-1-9,-2-2 1,3-1-1,-3-3 4,2 1 1,-4 1 0,3 3 0,1 1 2,0-1 1,-4-3-1,3-1 1,-1-1 0,4 1 0,-6-1 1,-1 3 12,3 3 1,-6-3 0,6 5-1,-2-2-8,0 1 0,1 1 0,-3-4 0,2 3-6,-2-3 1,0 4 0,0-1-1,1-3 1,3-1-1,-4-3-1,2 1 1,0-1 0,-4 3 0,2 1 0,1 2 0,3 1 0,-4-7 0,4 3-16,2 3 0,-5-3 0,5 3 0,0-4 4,-1-1 0,1 0 1,4-1-1,-3 1 8,3-1 0,-4 1 0,1-1 0,1 1 16,-2-1 1,5 1 0,-5-1-1,2 1-5,-1-1 0,-5 1 0,4 0 0,-1-1 1,1 1 0,-6-1 0,4-1 0,-2-3-20,-1-1 1,3 0 0,-4 5 0,2 1-10,-2-1 0,-2 1 0,0-2 1,1-3 6,3-1 0,0 0 0,-6 5 0,0 1 9,0-1 0,2 3 0,2 1 0,2 2 23,-2-1 1,-2-3 0,-2-3-1,0-2-1,0-3 0,0 1 1,0 6-1,0-1-12,0 1 0,5-1 0,1 1 0,0-1 3,2 1 1,-4-1 0,5 1-10,-1-1 0,4 1 1,-4-1 1,1 1 1,1 0-1,4-1 1,-5 1 2,-1-1 1,6 3 0,-5 1 0,3 2 1,0-1 0,-3-3 0,5-1 0,-2-1-2,1 1 0,1-1 0,-1 1 0,-1 0-5,2-1 0,-5 1 0,3-1 0,-1 1 0,-1-1 1,4 1-1,-6-1 3,1 1 1,-3-1 0,4 1-1,-1-1 16,1 1 0,-4-1 0,4 1-8,-3 0 0,5-1 0,-4 3 0,0 1-7,-1 2 0,5 1 1,-4-5-1,0 3-3,-1 1 1,5 0 0,-4-5-3,1-1 1,1-5 0,2 0 0,-4 1 8,-1 3 0,-5 2 1,6-1-1,-2 1-1,0-1 1,1 1 0,-3-1 2,2 1 1,2-1-1,-4 1 8,2-1 0,1 1 0,-3-1 0,2 1 0,6 0 0,-5-1 1,1 1-4,0-1 1,4 1-1,-5-1 1,3 1-11,4-1 0,-5 1 0,3-1 0,0 1-1,-3-1 1,7 1 0,-4 0-18,3-1 1,-5 1-1,-3 1 1,-1 2 1,0 3 1,6-1 0,-4-5 7,1-1 0,1 1 1,4-1-1,-5 1 0,-1-1 0,4-5 0,-5 0 0,1 2 15,0 1 0,4 3 0,-5-1 0,1 1-4,0-1 0,0 3 0,-5 1 0,3 2 12,-2-1 0,4-3 1,-2-1-1,0 1-12,1 5 0,-3-5 0,6 5 0,0-5-9,-1-1 1,-3-1 0,6 1-11,1-1 0,1 1 0,0-1 0,-3 3 2,3 3 0,-5-3 0,3 3 0,0-4 7,-3-1 0,7 1 0,-6 3 0,1 1 4,1-1 1,-6-3 0,4-1 0,-1 1-9,1 4 1,-4-3 0,5 3-10,3-3 1,-4 3 0,-1 0 0,1 1-8,0 1 1,-4-5 0,3 3 0,1-4 11,0-1 1,-1 5-1,5 1 1,-4-3 9,-3-1 0,5-3 0,-4 1 0,0-1 3,-1 1 1,5-1 0,-6 1-1,-2-1 9,-2 1 1,3-1 0,1 1 0,0 1-4,2 5 0,-6-5 0,4 5 0,-2-5-6,1-1 0,-1-1 0,6 1-2,-2-1 1,3 1-1,-5-1 1,0 3 1,2 3 0,-4-3 0,5 3 1,1-2 0,0 3 0,-4-5 0,5 5-6,3-5 1,-5 1-1,1 1 1,0 2-4,0-1 1,1-3 0,7-1 5,-1-1 1,-5 1 0,-1 1 0,1 3-2,-2 1 1,5 0 0,-5-5 2,0-1 0,5 7 0,-5-1 0,2 1 0,-1 1 0,1-6 0,5 5-8,1-5 0,-1 5 0,1-1 0,-1 0 2,1 3 0,5-7 0,0 6 1,-1-1-11,-3-1 1,4 2 0,1-3 0,-3 3 12,-2 2 0,-1-3 0,-1 5 1,1 2 6,-1 2 0,1-4 1,-1 0-1,1 2 9,-1 3 0,0-5 0,1 0 0,-1 2-3,1 2 0,-1 0 0,3-2 0,1-2-1,2 3 0,1 1 0,-5 2 0,2 0-9,3 0 0,1 0 1,-4 0-1,5 0-3,1 0 0,-6 2 0,4 1 0,-1 3 3,-1-2 0,6 4 0,-6 0 1,-1-1-8,-3 1 0,4 4 1,1-4-1,-3-1 4,-2 1 1,5 4 0,-1-4 0,0-1 0,2 1 1,-5 6 0,5-5 0,-2 3-5,1 0 1,1-3 0,-4 5 0,2-2-6,-1 1 0,-3 3 1,-1 1-1,1 1 3,4-1 1,-3 0 0,3 1 0,-4-1 2,-1 1 1,-3-1 0,1 3 0,-2 1-6,-1 2 1,10 1 0,-7-5-1,1 2 1,5 3 0,-3-1 1,-3-4-1,-1 3 5,5 1 1,1 6 0,-4-4-1,1 1 2,-1-1 0,1 6 0,-1-4 0,1 2 0,-1 0 1,1 0 0,-1 6 0,1 0 3,-1 0 1,0 6 0,1 0-1,-1-3 2,1-1 0,-1 4 0,1 2 1,-1-1 15,1 1 1,-1 4 0,1-5 0,-3 1-17,-3 0 0,3 3 1,-3-1-1,4 2 11,1 1 1,-1 6 0,-3-7-1,-1 3 5,1 3 0,1-1 0,-1 1 0,-1-1 12,2 0 1,1 1-1,3-1 1,-1 1-21,1-1 0,-1 0 1,3 1-1,1-1-15,2 1 1,0-1-1,-3 2 1,1 3-21,2 1 1,1 0 0,-7-6 0,1 1 11,-1-1 0,1 1 0,-1 1 0,1 2 33,-1 2 0,0 1 0,-1-5 0,-2 2-6,-3 2 0,1 1 1,3-5-1,-1 2-6,-2 2 0,-7 3 1,7-5-1,0 2 2,-3-2 1,5 4 0,-6 1 0,0-1 24,-1 0 0,7 4 0,-4-6 0,1-2 6,1-1 0,-1 3 0,7 0 0,-3 0-15,-3 3 1,4-5 0,-5 6-1,5 0-11,1 0 0,1-4 1,-1 4-1,1-1-18,-1-5 1,1-2 0,-3-1 0,-1-1 7,-3 0 0,1 7 0,5-1 0,1-4-8,-1-5 1,1 1 0,-1-3 0,1 1-3,-1-1 0,1 1 0,-1-5 0,1 0 6,-1-1 1,4 1 0,-1-4 0,-3 2-14,5-3 1,-5-1 0,6-2 0,-3 0 5,-3 0 0,1-2 1,-1-4-1,1-4 4,-1 1 0,3-7 0,1 4 0,2-3 13,-1-3 1,-1 1 0,0-3 0,2-1-9,-1-3 1,3-5 0,-2 4 0,-1 0-7,-3-1 1,4-5 0,1 2 0,-3-2-2,-2 2 1,5-4 0,-1 4 0,-2-5-15,-1-1 1,-3 0 0,1 0 0,-1 0-68,1 0 0,-1 0-65,1 0-234,-1 0-196,-7 0-50,-3 0 627,-7 0 0,0 0 0,0 0 0</inkml:trace>
  <inkml:trace contextRef="#ctx0" brushRef="#br0" timeOffset="-36347">17605 6794 7569,'-18'0'-322,"1"0"0,9 0 1,8 0 342,10 0 1,5 0 0,3 0 0,-1 0-50,1 0 1,5 0 0,2 0-1,2 0 18,4 0 0,2 0 0,4 0 1,2 0-5,2 0 0,2 0 0,-3 0 0,7 0 26,3 0 1,3 0 0,-1 0 0,2 0 16,5 0 1,-3 0-1,6 0 1,0 0 27,0 0 1,2 0 0,8 0-1,0 0-13,-2 0 1,11 0-1,-5 2 1,3 2-38,-3 2 1,11 0 0,-9-6 0,2 2-13,-1 4 0,8-4 1,-3 3-1,-3-3 16,-1-2 1,3 0-1,-1 0 1,1 0-13,-1 0 0,3 0 0,-5 0 1,1 0 71,1 0 0,-7 0 0,5 0 0,-2 0-47,-5 0 0,-1 0 0,-2 2 0,0 2-10,0 2 0,-2 0 0,-2-6 0,-4 0-16,-2 0 1,4 0-1,-4 0 1,0 0-5,0 0 0,4 0 0,-5 0 1,-1 0 10,2 0 1,-4-6 0,6 0 0,-1 2 53,-5 2 1,0 2-1,0 0 1,1 0-27,-7 0 0,3 0 0,-7 0 0,3 0-5,-3 0 1,5 0 0,-7 0 0,1 0-17,-4 0 1,-5 0 0,-1 0-1,-2 0-20,-3 0 0,3 0 1,-6 0-1,0 0-8,-4 0 1,2 0 0,-1 0-1,-3 0 19,-2 0 0,-1 0 1,-1 0 35,1 0 0,-1 0 24,1 0 0,-7 0-10,1 0-288,-8 0 156,4 0 0,-6 0-746,3 0 825,-3 8 0,6 2 0,-8 7 0</inkml:trace>
  <inkml:trace contextRef="#ctx0" brushRef="#br0" timeOffset="-2753">18897 4105 6787,'0'-10'298,"0"2"-258,0 8 0,0 2 1,0 4-2,0 6 0,0-2 0,0 1 1,0 3-3,0 1 0,0 3 1,0-1-1,0 1-20,0-1 0,0 1 0,0 1 1,0 2-5,0 3 1,0 5-1,0-6 1,0 0-3,0 3 1,0-1-1,0 6 1,0-2 11,0 2 0,0 2 1,0 2-1,0-2 4,0-4 1,6 4 0,0-4 0,-2 4-2,-2 2 1,-2 0 0,2 0-1,1 0-8,3 0 1,0 2 0,-6 1-1,0 3 13,0-2 0,0 4 0,2-1 0,2 1-2,2 0 1,0 5 0,-6-3 0,0 1-10,0 1 1,0-6 0,0 3-1,0-1-3,0-4 1,0 4 0,0-3 0,0-1-13,0-2 1,0 4 0,0 0 0,-2-3 8,-4-1 1,4 4-1,-4 0 1,2-2 13,-2-3 0,4-1 1,-3 0-1,3 0-6,2 0 1,0-2 0,0-2-1,0-4 1,0-1 0,0 3 1,0-4-1,2 0-47,3 0 1,-3-1-1,4-7 1,-4 1-2,-2-1 1,6 2 0,0 3 0,-2 1-5,-2-2 0,-2-1 0,0-3 1,0 1 17,0-1 1,0 1 0,0-1 16,0 1 0,0-1 0,0 0 0,0 1 29,0-1 1,0-5-1,1 0 1,3 1-9,2 3 0,0 1 0,-6 1 0,0-1 4,0 1 0,0-1 0,0 1 6,0-1 0,0-5 1,0-1-25,0 3 0,6-4-219,0 1-627,-1 1 190,-5-2 0,0-5 643,0-10 0,-7-5 0,-3-8 0</inkml:trace>
  <inkml:trace contextRef="#ctx0" brushRef="#br0" timeOffset="-2153">18880 5362 7569,'0'-9'-312,"0"-7"0,5 6 573,1-7 0,0 5 7,-6 1-62,0 7-268,0-4 1,-8 8 0,-3 0-16,-5 0 0,-1 8 0,-3 3 0,-1 5 38,-2 1 0,-3-3 0,5 2 1,-2 1 13,2-3 0,-5 9 1,1-6-1,0 3-28,0-1 0,-5 4 1,5 1-1,0-3 14,0-2 1,-6 5 0,2-1 0,-4-2-10,-2-1 1,0 3-1,2 0 1,2-1-33,2-3 1,2 4 0,-3 1 0,7-3-24,4-2 1,1-7-1,3 0 1,1-1 102,2-1 0,9 6 0,-5-7 0</inkml:trace>
  <inkml:trace contextRef="#ctx0" brushRef="#br0" timeOffset="-1761">18653 5659 7569,'11'0'-415,"1"0"-52,-8 0 0,6 0 241,-5 0 359,-3 0 0,-8 6-96,-11 0 0,-4 2 0,3-4 0,-1 3 16,-5 3 0,3-4 1,-8 5-1,-2 3-69,-2 2 0,-2-5 1,0 1-1,-2 1-32,-3 3 0,1 1 1,-6 1-1,0-3 6,1-3 0,1 4 0,-7-5 0,-3 5 24,5 1 1,-5-5 0,9-1 0,-1 1-10,4-2 0,5 3 1,1-5-1,2 2 27,3 3 0,5-5 0,8 0 0,-1 0 0,1 1 0,-1 9 0</inkml:trace>
  <inkml:trace contextRef="#ctx0" brushRef="#br0" timeOffset="-1474">18565 5886 7569,'12'0'-1091,"0"0"840,-9 0 429,5 0 0,-10 0-74,-4 0 0,3 0 0,-9 0 0,-2 0-47,-1 0 1,-3 6 0,1 2 0,-2 0-48,-5-1 0,3 13 1,-8-3-1,-2 3-57,-2-1 0,-2 6 0,-2 4 0,-2 2-80,-2-1 0,-5 3 0,5-4 0,0 2 54,-1-2 1,3 4 0,-6-4 0,3 2 30,3-2 0,4 2 0,6-8 1,7 1-127,9 1 1,-1-6 167,8 5 0,1-13 0,5-3 0</inkml:trace>
  <inkml:trace contextRef="#ctx0" brushRef="#br0" timeOffset="-1228">18600 6113 7224,'-17'0'-137,"-3"2"1,-1 2-1,-4 4 86,-2 2 0,-8 1 0,-8 9 1,0 1 2,1 2 1,-7 2-1,5-3 1,-3 3-9,0 2 0,1-3 0,-5 3 0,5 0-7,5 0 0,-2-4 1,3 4-1,3-1-17,6-5 1,2 4 79,11-1 0,-11-1 0,10-6 0</inkml:trace>
  <inkml:trace contextRef="#ctx0" brushRef="#br0" timeOffset="-974">18653 6358 6642,'-8'10'40,"-4"-3"0,-5-1-4,-7 0 1,3 6-1,-8-5 1,0 3-69,2 4 1,-12 1 0,4 3 0,-2 1 22,0 4 1,0-3 0,-1 5 0,-3 0-147,2 4 1,0-2-1,0 3 1,1 1 35,5 2 0,0 0 0,7-2 119,-1-2 0,6 0 0,-4 6 0</inkml:trace>
  <inkml:trace contextRef="#ctx0" brushRef="#br0" timeOffset="-774">18845 6515 7443,'-10'12'-338,"-5"-3"1,-9 1-1,-3 0 200,-4 3 1,-8 9-1,-2 1 138,3-2 0,-7 6 0,0 1 0</inkml:trace>
  <inkml:trace contextRef="#ctx0" brushRef="#br0" timeOffset="30457">19997 4053 7569,'-2'-10'-252,"-1"2"-295,-3 0 1,-2 6 571,2-3 1,4 1 0,-6 0 64,1-2 1,5-2 13,-4 2-99,4 4 1,2-7 0,-2 5 85,-4-2-25,4 0 0,-5 4 1,8-2-1,5-1-11,6 1 0,-2-4 1,3 2-1,5 0-10,3-1 0,4 5 0,-3-4 0,1 4-21,-2 2 1,-1 0-1,-3 0 1,1 2-37,-1 4 0,0 3 0,1 9-58,-1-1 0,-5 3 0,-2 1 0,-1 2 23,1-1 1,-6-3 0,2-2-1,-4 1 13,-2-1 0,0 1 0,0-1 11,0 1 0,-2-9 1,-2-1-1,-4-2 93,-1 0 1,3 0 0,-6-6 1,6 0 0,-3-2-78,1-4 1,2-4 0,6-7 0,0-1-24,0 1 0,0-1 1,0 1-1,2-1-19,4 1 1,-2-6-1,5-1 1,1 3-101,0 2 1,-1-5 0,5 1 0,-2 2-191,1 1 338,3 11 0,9-15 0,2 5 0</inkml:trace>
  <inkml:trace contextRef="#ctx0" brushRef="#br0" timeOffset="30792">20644 3948 7569,'7'9'-604,"3"-1"0,7-8 596,1 0 1,-1 0-1,1 0 1,-1 0 44,1 0 0,-3-2 0,-1-2 1,-2-3-32,1-3 0,1 4 1,-1-4-1,-3 1 99,-2-1 0,3 4 1,-5-5-69,-2-3 0,-2 4-30,-2-1 0,-8 7 1,-3-2-1,-5 4 8,-1 2 1,-1 0-1,1 2 1,-3 4-2,-3 5 1,4 5 0,-3 1 0,7 1-8,3-1 1,6 1-1,-3-1 1,1 1-64,4-1 1,4 1 0,6-3 0,5-1-56,5-3 1,1-5 0,1 4 0,1-2 58,5-4 1,3-1 51,8 3 0,0-4 0,0 6 0</inkml:trace>
  <inkml:trace contextRef="#ctx0" brushRef="#br0" timeOffset="31591">21447 3878 7569,'0'-18'-485,"0"1"387,0-1 0,-6 7 0,-2 1 56,-1 2 0,-3 3 0,-5 5 0,-3-2 90,-3-4 0,3 4 0,-3-4 0,4 4-25,1 2 0,1 6 0,-3 2 0,1 1-1,2 5 0,-5 1 0,11 3 0,-3-1-38,2 1 0,3-1 0,5 1 0,-2-1-102,2 1 1,2-1-1,2 1 70,0-1 1,8-7 0,4-4-1,3-4 20,2-2 1,3 0 0,1 0 0,3 0 5,-3 0 0,0-6 1,1-2-1,1-2 57,-2-3 0,-7 3 0,-5-2 0,1-1-22,0-3 1,-6 5-1,2-1 203,-4-2 1,-2-1-30,0-3-101,0 1-91,0 7 1,0 4 0,0 12-1,0 6 11,0 3 1,0 5 0,0 3 0,0 6-47,0 4 1,5 0 0,1-2 0,-2-2 14,-2 2 1,0 0-1,2 0 1,2-3 17,-2-3 1,-3 4-1,-1-4 1,0 0-8,0 1 1,0-3 0,0-6 0,0 1-9,0-1 1,0 1-1,-1-3 12,-5-3 1,2-2 0,-8-6-21,-1 1 0,-3 1 0,-1-6-14,-1 0 0,1-2 0,-1-4 34,1-5 1,5 1-1,2-2 1,3-1 14,3-3 0,2-1 0,4-1 0,2-1-1,1-4 0,9 3 0,-2-3 0,3 4 1,3 1 1,1-5 0,2 0-1,5 1-3,1 3 0,-4 1 1,4 1-1,0 1-1,1 5 0,-7-5 0,2 7 1,-3-3 6,-3 0 0,1 6 0,-1-3 56,0 1 0,-7-6 23,-4 3 1,-4 1 71,-2-2-19,0 8 1,-2-3-70,-4 7 1,2 2-1,-5 4-54,1 5 1,2 5 0,6 1 20,0 1 1,0-1-1,2 1-181,4-1 0,-2-5 0,7-3-207,3-1 1,1 4-205,3-6 554,-1-1 0,-7-12 0,-2-3 0</inkml:trace>
  <inkml:trace contextRef="#ctx0" brushRef="#br0" timeOffset="31768">21691 3738 7253,'-15'2'-215,"3"4"1,3-2 0,5 7 214,-2 3 0,-8 2 0,5 1 0</inkml:trace>
  <inkml:trace contextRef="#ctx0" brushRef="#br0" timeOffset="32036">21849 3843 7569,'9'8'-34,"-1"-4"1,-8 7 0,0 3-167,0 1 0,-6 3 0,0-1 222,3 1 1,1-1 0,2 1-1,2-3-5,3-3 0,-1 1 0,6-5 0,0 0-28,-1 0 1,3-2-1,5-6 4,1 0 0,-1 0 1,1 0 43,-1 0 1,-5-6 0,-2-2 39,-3-2 0,-1-1 0,-6-7-41,0 1 1,-2-1-1,-2 1-14,-1-1 0,-9 1 0,2 1-237,-3 5 1,-3 3 0,1 8 1,-1 0 1,7 0 0,1 2 212,2 4 0,-5 3 0,11 9 0,-6-1 0</inkml:trace>
  <inkml:trace contextRef="#ctx0" brushRef="#br0" timeOffset="32409">22111 3930 7456,'17'0'-361,"-5"0"0,-1 0 425,3 0 0,1 0 0,3 2-47,-1 4 0,-1-2 1,-3 6-1,-3-1 6,-2 1 1,-2-4-1,-4 4-46,4-3 0,-6 7-13,0-2 1,-2-5-1,-10-1 27,-2-4 0,-1-2 0,-3 0 14,1 0 1,7-8-4,4-3 1,4-5 0,2-1 0,0-1 11,0 1 1,2 5 0,4 0-1,6-1-6,3-3 0,5 1 0,1 1 0,2 5 30,-1 1 0,3 2 1,-2 6-1,-1 0 47,-3 0 1,4 0-1,1 0 1,-3 2-44,-2 4 1,5 1 0,-1 7 0,-2-2-68,-1 1 0,-5 3 0,-3 1 0,-4 3-288,-1 3 0,-7 2 313,0 4 0,-7 12 0,-11-4 0</inkml:trace>
  <inkml:trace contextRef="#ctx0" brushRef="#br0" timeOffset="32987">20888 4873 7381,'-12'0'81,"1"0"0,-1 0-326,-5 0 1,7 8 195,4 4 0,4 3 0,2 3 29,0-1 0,2 1 0,4-1 34,6 1 1,3-9 0,3-3-1,-1-4 4,1-2 0,-1 0 1,0 0-1,1 0-2,-1 0 0,1-6 1,-1-2-1,-1-1 9,-5-5 0,3-1 1,-6-1-1,0 3-16,-1 1 0,-1 0 0,-6-5-23,0-1 0,-2 1 0,-4 1 0,-5 3 0,-5 3-87,-1 2 1,-1-3 0,1 5-1,-1 2-113,1 2 0,-1 2 1,1 0 213,0 0 0,7 0 0,-6 8 0,7 1 0</inkml:trace>
  <inkml:trace contextRef="#ctx0" brushRef="#br0" timeOffset="33291">21325 4629 7569,'9'-8'0,"-1"-2"0,-8-7-80,0-1 1,0 7-237,0-1 284,0 8 1,-2-5 58,-4 3 1,-1 6 0,-7 0 32,2 9 0,9 7 1,-5 3-1,2 3-18,0 1 0,0 8 1,6-2-1,0 4-41,0 2 1,6 0 0,2 0 0,0 0-12,-1 0 1,5 0 0,-6 0 0,-2 0-74,-2 0 1,3-2 0,1-2 0,-2-4-16,-2-2 1,-2 4 0,0-6 0,-2-1-40,-4-3 1,4-1 0,-5-3-63,-1-3 1,4-5 198,-8-7 0,1 8 0,-7 2 0</inkml:trace>
  <inkml:trace contextRef="#ctx0" brushRef="#br0" timeOffset="33493">21255 4978 7569,'8'-17'-94,"1"5"0,9 2-102,-1 3 1,6 1-1,3 6 1,-1 0-1,2 0-90,0 0 286,-5 0 0,11 0 0,-6 0 0</inkml:trace>
  <inkml:trace contextRef="#ctx0" brushRef="#br0" timeOffset="34095">19753 5956 6832,'-12'0'319,"1"0"52,7 0-275,-4 0 1,8-2-124,0-4 1,2 2-149,4-7 131,-4-1 0,11-5 1,-5-1 35,2 1 1,-4-1 0,3 1-1,-1-3-16,-4-3 0,6 4 0,-1-5 0,1 5 42,-4 2 1,2-7 0,-3 1 92,-1 2 1,4 7-50,-2 2 1,2 9-67,-3-3 0,5 10 0,6 3 0,-3 3-7,-1 4 1,0 1 0,5 3-1,-1-1-70,-5 1 0,5 5 0,-7 0-265,1-1 263,6 5 0,-9-8 0,7 4 0,-4-3-57,-3-3 1,-1 1 139,-6-1 0,8 1 0,2-1 0</inkml:trace>
  <inkml:trace contextRef="#ctx0" brushRef="#br0" timeOffset="34264">19840 5851 7389,'-9'0'-370,"16"0"1,5 0 0,13 0 0,-2 0 320,1 0 1,-1 0 0,-4 0 48,5 0 0,-5-7 0,6-3 0</inkml:trace>
  <inkml:trace contextRef="#ctx0" brushRef="#br0" timeOffset="34541">20556 5659 7569,'-11'0'-171,"-1"0"1,-2 0 43,-1 0 1,-3 0 0,1 0-1,-1 0 212,1 0 0,5 0 0,1 0 0,-3 2 2,-1 4 0,-1-2 0,2 6 1,5-1-54,1 1 1,-4 2 0,5 5 0,-1 1 0,0-1 0,4 0 54,2 1-124,2-1 0,0 1 1,2-1-1,4 1 37,6-1 1,1-5 0,3-2-1,-1-1-196,5 1 0,1-6 0,-3 2 0,1-4 12,4-2 1,-1 0 181,7 0 0,0 0 0,6 0 0</inkml:trace>
  <inkml:trace contextRef="#ctx0" brushRef="#br0" timeOffset="34825">20871 5677 6436,'-10'-8'-11,"-6"6"0,5-4 213,-5 4 0,5 2 0,-1 0-79,-2 0 0,-1 0 0,-1 2 0,3 4-57,1 6 1,6-3 0,-3 3 0,-1 2-14,0 1 0,6 3 0,-2-1-42,4 0 0,2 1 0,2-1-111,4 1 1,4-3 0,7-1 0,3-4-85,3-3 1,-3 5 0,5-6-1,-2-2-262,0-2 1,6 4 445,-5-1 0,7 1 0,-4-6 0</inkml:trace>
  <inkml:trace contextRef="#ctx0" brushRef="#br0" timeOffset="35220">21098 5729 7569,'-8'10'-293,"6"-2"0,-6-7 149,8 5 1,0-2 210,0 8 1,8-8 0,4 3-54,3 1 1,-3-6 0,-1 4-1,3-4 4,1-2 1,3 0 0,-1 0-53,1 0 1,-1-6-1,1 0 1,-3 0 38,-3-1 0,4 3 0,-5-8 0,5-1 0,-5 3 0,-1-2 158,-2-1 0,-2 3-149,-6-2 1,-8 8-1,-4-1 1,-3 3-27,-3 2 0,-1 0 0,-3 2 0,-1 2 3,2 1 1,3 9 0,5-2 0,3 3-62,2 3 0,2-1 0,6 0 1,0 1 0,0-1 1,2 1-1,4-1 7,6 1 0,3-7 1,3-1-1,-1-2-25,1-4 0,1-2 0,3-2 1,1 0-157,-2 0 243,-1 0 0,5-8 0,2-2 0</inkml:trace>
  <inkml:trace contextRef="#ctx0" brushRef="#br0" timeOffset="35641">21517 5694 7569,'0'-10'-97,"0"-5"0,0 15 0,0 0 104,0 10 1,0 5 0,0 5 0,0 1-11,0 2 1,2 2 0,2-3 0,1 3 6,-1 2 0,4-5 0,-2 3 0,-2-2-105,-2 0 1,-2 1 0,0-7 0,0 1 14,0-1 0,0 0-59,0 1 0,-2-8 1,-2-3-1,-4-1-25,-2 0 0,5-2 164,-7-10 0,6-4 1,-4-7-1,3-1 9,3 1 1,2-2 0,2-3 0,0-1-3,0 2 0,0-5 0,2 1 0,4-2 8,5-4 1,-1 0-1,0 2 1,-1 4 26,1-1 1,0 7 0,3-4-1,-1 5 89,2 7 1,-5-3 0,3 8 7,2 2 1,1 2 0,2 2-58,1 0 1,-3 2 0,-3 4-12,-6 6 1,2 3 0,-2 3-180,-3-1 0,-3 1 0,-3-1 0,-5-1 43,-2-5 1,-2 5 0,-5-7 0,-1 3-26,1 0 1,0-6 95,-1 5 0,-7-7 0,-2 4 0</inkml:trace>
  <inkml:trace contextRef="#ctx0" brushRef="#br0" timeOffset="35886">21866 5450 7454,'10'-8'-432,"5"6"547,-3-4 1,-2 4 0,1 4-71,3 4 1,-6 4 0,-1 7 0,-1 1-67,0-1 1,2 1 0,-4-1 0,1 2-87,-1 5 0,0-5 0,0 4 1,2-3-81,-2-3 1,-2 1 0,-2-1 0,0 1-83,0-1 269,0-7 0,0 5 0,0-5 0</inkml:trace>
  <inkml:trace contextRef="#ctx0" brushRef="#br0" timeOffset="36108">21831 5677 7569,'8'-10'-771,"2"0"856,7 4 1,1 5-1,-1-5 1,0 4-99,1 2 0,5 0 0,0 0 0,1 0-238,1 0 1,0 0-1,6-2 1,-4-2 250,-1-2 0,5 0 0,-4 6 0</inkml:trace>
  <inkml:trace contextRef="#ctx0" brushRef="#br0" timeOffset="36299">22460 5554 7569,'-8'-9'-50,"6"1"1,-13 8 0,3 0 55,-4 0 1,-1 0 0,0 0-1,-3 0 89,-3 0 0,9 6 0,-3 2-282,1 1 0,3 3 204,1 5 1,4 1-1,8-1-58,0 1 0,2-7 0,4-1 0,6-2-87,3-4 0,3 4 1,-1-3-1,1-1-91,-1-2 0,1-2 0,-1 0 219,0 0 0,1 0 0,-1 0 0</inkml:trace>
  <inkml:trace contextRef="#ctx0" brushRef="#br0" timeOffset="36616">22547 5572 7473,'2'-10'-527,"4"4"565,6 4 1,-3 2-1,1 2 1,0 2 71,-1 2 0,-3 6 1,4-5-57,-2 3 0,3 2 1,-5 5-94,-2 1 1,-2-7-6,-2 1 1,0-6-1,0 6-103,-8-9 1,6 3 0,-4-12 69,4-5 0,2 1 1,2-2 61,4-1 0,4-1 0,7 1 0,1 3 48,-1 2 0,1 0 0,-1 5-1,1-3 1,-1 0 0,1 6-5,-1 0 1,-5 2 0,-3 4 0,1 3-60,0 1 0,-6 6 1,4-5-162,-1 5 0,-5-5 0,4 1 192,-4 2 0,-2-7 0,0 1 0</inkml:trace>
  <inkml:trace contextRef="#ctx0" brushRef="#br0" timeOffset="37054">23019 5467 7569,'-18'0'-378,"1"0"0,7 2 366,4 4 1,4-2-1,2 7 150,0 3 0,0 2 1,0 1-44,0 0 0,8 1 1,4-1-69,3 1 0,3-8 0,-1-3 0,1-1-27,-1 0 1,6 0-1,1-6 1,-3 0-37,-2 0 0,5 0 1,-1 0-1,-2 0-12,-1 0 0,-3-6 0,1-2 1,-1 0 18,1 1 1,-7-7-1,-1 2-14,-2-3 1,-2-3 0,-8 1-8,-4 0 1,-4 5-1,-7 2 1,-1 2-47,1 5 1,-1 1-1,1 2 105,-1 0 1,3 2-1,1 3 1,4 7 158,3 4 1,1 1-1,6 0-177,0 1 0,0-1 0,2 1 1,4-3-81,5-3 1,5 4 0,3-7 0,3 1-98,1-4 1,8 2 0,0-3 0,6-1 185,4-2 0,7-10 0,-3-1 0</inkml:trace>
  <inkml:trace contextRef="#ctx0" brushRef="#br0" timeOffset="-7674">14252 7039 6466,'-16'-2'0,"3"-2"38,1-2 1,6-1 132,-6 1 1,7 2 11,-7-8 1,8 6-72,-2-5-28,4 7 1,10-4-1,4 8-116,3 0 0,3 0 0,-1 0 56,1 0 1,-7 0 0,1 0-24,2 0 1,-1 2-1,1 2 1,-5 4-8,-1 1 0,-2 3 0,-6 5 0,0 1-11,0-1 1,0 1 0,0-1 2,0 1 1,0-1 0,0 1-1,0-1-32,0 1 0,-6-1 1,-2 1-1,1-1 0,-1 0 0,-6 1 0,5-1 38,-1 1 0,-4-6 0,7-3-10,-3-1 104,-2 6 0,1-12 33,-1 3-75,8-3 0,-2-2-4,12 0 1,-2 0-1,8 0 14,1 0 0,-3-6 25,1 1 0,-5-1 22,6 6 0,0 0-28,5 0 1,1 0-117,-1 0 75,0 0 0,1 0-12,-1 0 0,1 0-175,-1 0 0,-5 0-58,0 0 0,-9 2 1,5 2-332,0 1 0,-6 3 544,4-2 0,-4-4 0,-2 6 0</inkml:trace>
  <inkml:trace contextRef="#ctx0" brushRef="#br0" timeOffset="-7500">14653 7214 7391,'-2'-10'-244,"-3"4"1,3 2-354,-4-2 243,4 4 354,2-5 0,8 7 0,1 0 0</inkml:trace>
  <inkml:trace contextRef="#ctx0" brushRef="#br0" timeOffset="-6943">14793 7091 6997,'0'-9'-19,"2"-1"0,4 6 215,5-2 0,-1-5 0,2 5 1,1 2-46,3 2 0,1-4 1,1 0-48,-1 2 0,1 2-106,-1 2 0,-5 2 0,-2 4-96,-3 6 0,-1-2 0,-6 1-41,0 3 1,0 1-1,0 3 19,0-1 0,-2-5 1,-2 0 53,-1 1 0,-7-3 1,4 0 81,-2-3 0,7 1 0,-5-4-106,0 2 64,6 0 1,-4-6 65,12 0 1,-2 0 0,8 0 50,1 0 0,3 0 0,1 0-2,1 0 1,-1 1-1,1 3-54,-1 2 1,-5 2-1,-3-2-30,-1 5 1,-2-1 0,-6 2-14,0 1 0,0 3 0,0 1-6,0 1 1,0-7-1,-2-1 1,-2 0-13,-2 0 0,-7-5 1,1 5-1,-3-2-3,-3-4 1,1 3 0,-1-1 0,1-2 3,-1-2 0,1-2 0,-1 0-82,1 0 1,-1 0-120,1 0 0,7-2 0,4-4-124,4-5 1,2-5 349,0-1 0,0-1 0,0 1 0</inkml:trace>
  <inkml:trace contextRef="#ctx0" brushRef="#br0" timeOffset="-6386">15282 7091 7660,'8'-9'151,"-4"1"1,7 6-87,3-4 1,1 4 0,3-4 0,-1 4-15,1 2 1,-1-5 0,1-1 0,-1 2-31,1 2 0,-1 2 0,1 2 3,-1 4 0,1 3 0,-3 9-155,-3-1 1,-5 1 0,-7-1-28,0 1 0,0-1 0,0 1 0,0-1 48,0 1 1,-7-1 0,-5 0 77,-3 1 0,-3-3 0,1-1 65,-1-2 0,3-6 1,1 3 225,2-1-208,9-2 1,-3-6 0,10-2 0,3-2 45,3-2 1,2-2 0,5 5 10,1-3 0,-1 0 0,-1 8-74,-5 4 1,3-2 0,-8 7 0,-1 3-34,3 1 1,-6 3 0,4-1-9,-4 1 1,-4-1 0,-2 1 0,-4-1-31,-1 1 0,-3-1 0,-5-1 0,-3-3-101,-3-1 0,2-3 0,-7 3 0,1-4-35,0 0 0,6-6 0,-5 3 0,3-3-282,0-2 0,0 0 455,5 0 0,-7-15 0,-2-5 0</inkml:trace>
  <inkml:trace contextRef="#ctx0" brushRef="#br0" timeOffset="-60651">9170 6253 7569,'11'2'-252,"1"4"0,-6-4 0,3 5 154,-1 1 1,0-6 0,-2 6 115,5 0 0,3-4 0,0 5 58,-3-1 1,1-2-1,5-6 34,1 0 0,-1 0 0,1 0-76,-1 0 1,6-6 0,1-2-1,-3 1-15,-2-1 1,-1-4 0,-1 4-1,3 1 21,3-1 0,-4-6 0,5 3 0,-3-5-85,2-1 0,-3 5 0,5 0 0,-2-1 69,1-3 1,1-1 0,-4-1 0,2-1 5,-1-4 1,3 3-1,0-5 1,0 2-21,1-1 1,3-5 0,-4 6 0,0 0 9,0-2 1,1 3 0,-5-7 0,2 0-98,-1 2 0,-1-6 0,0 4 0,3-2 37,-3 2 0,0-4 0,1 3 0,1-1 23,-2 2 1,-1-4 0,-5 6-1,-1-2 7,-3 0 0,1 2 1,4-4-1,-3 2 92,-1-2 0,-2-2 0,3-4 0,-1-2-71,1-2 0,3 0 1,-1 5-1,-1-3-17,-2-2 1,-1-6 0,5 7 0,-3-1 20,-1-2 0,-2 6 0,3-3 0,-3 3 34,-2 2 0,0 0 0,-5 0 0,5 0-12,2 0 1,-6 0 0,4 0-1,-3 0 51,1 0 1,0-2 0,-4-1 0,2-3-71,2 2 0,5 0 0,-3 0 0,0-1 15,0 1 1,3-6 0,-3 1 0,2-3-93,3 1 0,3 7 0,1-4 0,1 2 76,-1 1 0,1-3 0,-1 4 0,1-2-6,-1 2 1,-5 1 0,-1-1 0,3-2-13,1 2 0,1 2 0,-2 1 1,-3-3-26,3-2 0,-5-6 0,1 7 1,0-1 2,0-2 0,-1 1 0,5-7 1,-4 4 13,-3 3 1,5-5 0,-4 4 0,0 1 31,-1-1 1,5-4 0,-4 5 0,1-1-18,5 0 1,-4-3-1,1 3 1,3-1 49,1-5 0,3 6 0,-3 1 0,-1 1-61,-2 0 1,-1-5 0,7 5 0,-3 2-1,-3 2 0,3-4 0,-3 1 1,4 1 1,1 2 0,1 2 1,-1 0-1,0 0 3,1 0 1,-1 0 0,1 0-1,-1 0-1,1 1 1,-1-1 0,1 0-1,-3 2 1,-3 4 1,3-4-1,-3 3 1,4-3-1,1-1 1,0-1 0,-1 0 0,-2 0 0,-3 0 1,1 2 0,5 2 0,1 2 19,-1-2 0,1 3 1,-1 1-1,-1 0-11,-5 0 1,5 6-1,-4-5 1,1 3-10,-1 0 0,3-2 1,-3 3-1,2-3-1,-3-2 1,5 4-1,-5-5 1,5 1-4,1 0 1,7 4 0,-1-4 0,-2-1 2,-1 1 1,3 6 0,0-4 0,-1 1 30,-3 1 0,-2 0 0,1 5-33,-1 1 6,1-1 1,-3 7-1,-1-1 1,-2-1 8,1-3 0,3 4 1,1 1-1,1-3 5,-1-1 1,1 3 0,-1 0 0,0-1-18,1-3 0,1-1 0,3 1 0,1 3-4,-2 1 0,1 2 0,-1-3 0,2 3-1,-1 2 0,-3 3 0,-2 3 1,1-2 1,-1-2 1,1 0-1,-1 6 1,1 0-1,-1 0 1,1 2-1,-1 2 1,1 2 1,-1-2 0,1 3 0,1 1 0,2 2-7,3 3 1,-1-3 0,-4 2 0,3 1 1,1 3 1,2 1 0,-3 1 0,1 1-10,-2 4 0,4-3 1,-1 5-1,-1-2 8,2 1 1,-3-1 0,5-4 0,-2 3 7,-4 1 0,1 6 0,-1-4 1,2 1-15,-1-1 1,-3 6 0,-4-2 0,-1 4 2,-2 2 0,-3 0 0,5 2 0,-4 1 1,-3 3 1,5 2-1,-4-4 1,0 3 7,-1 3 1,5 0 0,-4 3 0,2-3-4,3-3 1,-3 1 0,1-2-1,3 4 3,2-1 1,-5 5-1,1-7 1,1 3 3,3 4 0,-4-5 1,-1 3-1,1 1-20,-2 3 0,3 1 1,-5 0-1,0-1-2,-1-4 0,-1 7 0,-4-6 0,2 1 51,2 1 1,2 1 0,-4 1 0,1 1 8,-1-1 1,4 0 0,0 1-1,0-1-23,-1 1 0,5-1 0,-4 0 0,1 1-14,5-1 0,-4-3 0,1 1 1,1 4-12,-2 1 1,5-1-1,-5 0 1,2 3-5,-1 1 0,-5 6 0,4-6 0,-1 0-62,1 3 0,-4-7 0,4 4 0,-1-4 76,1-1 1,-4-1-1,6 3 1,-1-1 30,-1-2 1,0 6 0,-7-9-1,5 3 36,2-1 0,-4-3 1,3 5-1,1-1-57,0 0 1,-4 1 0,3-1 0,1-1-27,0-5 1,1 9-1,7-7 1,-1-1 14,1-3 1,-1 3-1,1-4 1,-1-1-1,1 1 1,1 4-1,2-7 1,5-1 6,1-2 1,-4 4 0,4-1-1,0-1 21,1-2 0,1-2 0,4 0 0,-2 0-11,-2 0 0,-2 0 0,4 0 1,-4 0 1,-2 0 0,5-2 1,-7-2-1,-2-2-30,-1 2 1,3-4-1,2 0 1,0 0 2,1 0 0,3-5 0,-4 1 0,2-4 52,4-1 1,-4-1-1,2 1 1,2-3-8,2-3 0,2 4 1,0-5-1,0 5-5,0 1 1,0-5 0,0-1 0,0 3-6,0 2 0,0-1 0,2-1 0,1-5-9,3-1 1,0 0 0,-6-4 0,0 2 11,0-2 0,0-3 0,0-1 0,-2 0-18,-4 0 0,2 0 1,-8 0-1,0 0 9,3 0 0,-7 0 1,4 0-1,-3 0-15,-3 0 1,1 0 0,-1 0-166,0 0 0,1 0 0,-1 0-200,1 0 0,-6 0-843,-1 0 678,1 0 521,-3 0 0,-1-7 0,-8-3 0</inkml:trace>
  <inkml:trace contextRef="#ctx0" brushRef="#br0" timeOffset="-37396">9327 6725 7302,'17'0'-107,"1"0"0,1 0 8,4 0 1,-3 0-1,5-2 1,-2-2 42,1-2 1,5 0 0,-6 6 0,0 0 21,2 0 0,1 0 1,5 0-1,-2 0 13,2 0 1,2 0-1,2-2 1,0-2 59,0-2 1,0 1 0,1 5 0,3 0-24,2 0 0,6 0 0,-5 0 0,1 0 43,0 0 0,5-6 0,-1 0 0,1 2-31,-1 2 1,5 2-1,-1-2 1,3-2-6,-4-1 0,9-1 0,-7 4 0,2-2-14,1-2 0,-3 0 0,1 4 0,-1-2-9,0-1 0,7-1 0,-1 4 0,-4-2-9,-5-2 0,5 0 0,-6 4 0,1-2 14,1-1 0,1-1 0,1 4 0,1-2-15,-1-2 0,0 0 1,1 4-1,-1-1 22,1-3 0,-1 0 1,0 6-1,3-2 51,3-4 1,-2 4 0,6-4 0,-2 4-27,-3 2 0,3 0 0,0 0 0,0 0-12,0 0 1,-1 0 0,-5 0 0,2 0-32,2 0 0,6 0 0,-5 0 1,-3 0-29,-2 0 0,-1 0 0,-1 0 1,0 0 12,1 0 1,-1 0 0,1 0 0,-1 0 47,0 0 1,-5 0 0,0 0 0,1 0-25,2 0 0,1 0 0,-3 0 0,-3 0 48,-2 0 0,5 0 0,-3 0 1,1 0-8,1 0 0,-2 0 0,3 0 1,-1 0-30,1 0-10,-5 0 1,7 2 0,-5 2 14,0 2 0,3 0 0,-5-6 0,0 0 15,-1 0 1,-1 0 0,-6 0 0,-2 0 27,-4 0 0,4 0 0,-6 0 1,0 0-25,-3 0 0,1 0 0,-2 0 1,-2 0-43,-1 0 1,-8 2-1,-1 2-243,3 2 155,1-1 1,3-5-308,-1 0 1,-5 2 397,0 4 0,7-4 0,8 6 0</inkml:trace>
  <inkml:trace contextRef="#ctx0" brushRef="#br0" timeOffset="-13637">15003 6655 7368,'-12'0'-1447,"0"0"1460,8-8 15,-3 6 1,5-6 35,-4 8 0,4-2 75,-4-4-45,4 5-51,2-7-19,0 8 0,2 0-15,4 0 0,4 0 0,7 0 12,1 0 1,-1 0 0,1 0 2,-1 0 0,0 0 0,1 0 3,-1 0 0,7 0 0,-1 0 0,-2 0 6,-1 0 0,3 0 1,2 0-1,0 0-4,1 0 1,3 0 0,-4 0 0,0-2 10,0-4 0,5 4 0,-7-4 0,-2 4-10,-1 2 0,-3 0 0,1 0 0,-1 0-21,0 0 1,1 0 0,-1 0 0,-1 2-26,-4 4 1,3-4-1,-3 4 17,3-4 1,3-2 0,-1 2-2,1 4 0,-1-5 0,1 5 7,-1-4 1,1-2 0,-1 0 26,0 0 0,-5 0 0,0 0 12,1 0 0,3 0-38,1 0 1,-5 0-6,0 0 15,-9 0 0,7 0 28,-4 0-119,-4 0 51,13 0-46,-13 8 14,14-6 16,-14 6 33,13-1 0,-5-5 10,8 4 1,-7-4-7,1-2 0,-6 0-22,5 0 0,-5 0-77,6 0 1,-6 0 25,5 0 1,-5 0-84,6 0 0,-1 0 1,1 0 12,0 0 0,-9 2 0,5 2 144,0 2 0,-6 0 0,6-6 0</inkml:trace>
  <inkml:trace contextRef="#ctx0" brushRef="#br0" timeOffset="-8454">14461 5188 5894,'-9'0'583,"1"0"-442,8-8 0,-2 4-45,-4-8-90,-4 9 119,-7-5 131,-1 8-168,9 0 1,1 2-21,8 4 1,0-3 0,0 9 0,0 4-24,0 5 0,0-2 1,0 7-1,0-1-44,0 4 0,0-2 0,0 2 0,0 0 1,0-2 0,0 6 0,0-3 0,0 3 12,0 1 1,2 1 0,2-2 0,2-2 2,-3-1 1,-1-1-1,0 6 1,2-1 4,2 1 0,0-5 0,-6-1 0,0 2-1,0 2 0,6 0 1,-1-2-1,-1-2-15,-2 2 0,-2-6 1,2 0-1,2-1 3,2-1 1,0 2 0,-6-4 0,0 3-30,0-3 0,0-2 1,0-1-1,0-1 3,0 1 0,0-1 1,0 1 11,0-1 0,0 1 0,0-1-1,0 1 1,0-7-1,0 1 137,0 2 0,0-5-87,0 3 0,0-6-13,0 5-253,0-7 65,0 4 1,0-6-519,0 4 1,6-2 674,-1 7 0,9 1 0,-4 5 0</inkml:trace>
  <inkml:trace contextRef="#ctx0" brushRef="#br0" timeOffset="-5627">14339 5694 6988,'2'-11'136,"4"-1"0,-2 8-12,7-2 1,1 4-1,5 0-82,1-4 0,-1 5 0,1-5 0,-1 4-46,1 2 0,-1 0 0,1 0 0,-1 0-218,1 0 0,-7 0 1,1 0-272,1 0 1,3 0 492,1 0 0,-5 0 0,0 0 0,-8 8 0,3 1 0</inkml:trace>
  <inkml:trace contextRef="#ctx0" brushRef="#br0" timeOffset="-5350">14531 5816 7569,'-17'12'-799,"-1"0"575,1-8 0,-1 9 534,1-7 65,-1 8-248,1-12 0,9 5-65,8-7 1,8 0 0,11 0 0,3 0-59,1 0 1,2-2 0,-4-2-1,3-1-57,-3 1 0,4 0 0,1 0 0,-1-2-28,0 2 0,-2 2 0,-5 2 1,1 0-77,4 0 0,-9 0 1,3 0-1,-1 0-98,0 0 1,-5 0 254,1 0 0,-8 0 0,3 8 0,-7 2 0</inkml:trace>
  <inkml:trace contextRef="#ctx0" brushRef="#br0" timeOffset="-5100">14671 5991 7342,'-27'12'0,"3"-3"-359,5-1 0,1 4 0,1-4 857,0 1-44,-1-5-331,8 4 0,5-8 0,10 0-85,7 0 1,4 0 0,3 0 0,4-2 0,6-2 23,4-2 1,2-1 0,0 3 0,2-2-54,4 2 0,-2-4 0,7 2 0,1 2-54,-3 3 0,5 1 1,-6 0-1,-1 0-204,1 0 1,-2 0 0,-8 0-1,-2 0-18,-2 0 0,-14 1 0,3 3 267,-3 2 0,-7 8 0,0-5 0,-8 9 0</inkml:trace>
  <inkml:trace contextRef="#ctx0" brushRef="#br0" timeOffset="-4833">14444 6253 7569,'-12'2'-372,"0"4"-47,9-4 1,-3 5 361,12-7 0,3 2 1,9 2-1,1 2 106,4-2 0,5-2 1,7-2-1,-1 0 41,1 0 1,6 0 0,2 0-1,1 0-41,5 0 1,1-6-1,1 0 1,-3 2-23,-1 2 1,-2-3 0,3-1 0,-3 2-39,-3 2 0,5 2 1,-8 0-1,-4 0-219,-4 0 1,-10 0 0,2 0-281,-3 0 510,-10 0 0,5 0 0,-5 0 0</inkml:trace>
  <inkml:trace contextRef="#ctx0" brushRef="#br0" timeOffset="-4549">14601 6393 7569,'-18'17'-97,"11"-1"33,7-5 1,4-3-1,11-8 1,5 0 0,1 0 131,4 0 0,2 0 0,10 0 1,2 0 18,2 0 1,13-6-1,-4-1 1,3-1-3,1 0 1,-3-4 0,11 5 0,-2-1-12,-4 0 1,0 0 0,1 4-1,-1-1-117,-6 1 1,-5 2 0,-10 2 0,0 0-182,0 0 0,-2 0 1,-4 0-1,-4 0-115,0 0 1,-11 6-1,3 1 339,-1 3 0,-8-6 0,0 11 0,-8-5 0</inkml:trace>
  <inkml:trace contextRef="#ctx0" brushRef="#br0" timeOffset="-4390">15561 6515 6912,'18'0'3,"-1"0"0,3 0 0,1-2 80,2-4 1,10 4 0,2-5-1,8 1-274,2 0 0,5 0 191,-3 6 0,11-8 0,4-1 0</inkml:trace>
  <inkml:trace contextRef="#ctx0" brushRef="#br0" timeOffset="19678">11248 3406 7220,'0'-11'-703,"0"-1"954,0 0-163,0 3 0,2 1-75,4 8 1,-4 8 0,3 3 0,-1 5 1,2 1 0,-4 3 1,4 1-1,-2 4-47,1 2 0,-3-5 1,4 3-64,-4 0 1,4-5 0,0 3 0,-2-4 4,-2-1 1,0-8 0,1-3-93,3 1 130,0-6 1,-14-2 58,-3-12 0,-3-3 0,2-3 0,5 3-18,-1 3 0,6-5 1,-6 1-1,2-5 63,1 0 0,-1-1 0,6 1 1,0-4-29,0-3 0,0 5 1,0-4-1,2 0 32,4 0 0,-3 5 0,7-1 1,0 4-21,0 1 0,1 1 1,7 1-7,-1 5 0,-5-3 1,-1 8 10,3 2 1,2 2-1,1 2-15,0 0 1,-5 6 0,-2 2 0,-1 0-23,1-1 0,2 7 0,3-2-33,-3 3 1,-4 5 29,-8 3 0,-2-4 1,-4 5-1,-6-5-69,-3-2 1,-3 1 0,1-3 0,-1-1 46,1-2 1,1-7 0,3 5-3,1-2 0,1-2 23,-7-6 173,8 0-97,3 0 1,9 0 0,3 2 52,7 4 0,4-3 0,3 7-66,4-2 1,-7 0-1,5-5 1,0 3-1,-1 0-121,-1 2 0,-1-6 0,-3 6 0,-1-3-5,-2 1 0,-1 0 1,5-4-1,-3 2-368,-1 2 1,-6 0 430,5-6 0,1 0 0,5 0 0</inkml:trace>
  <inkml:trace contextRef="#ctx0" brushRef="#br0" timeOffset="20037">11684 3406 7244,'12'0'-765,"0"0"749,1 0 1,-3 0 0,2 0 61,1 0 0,3 0-55,1 0 1,-5-5 0,-2-3 47,-3-2 1,1 4 18,-2-5 1,-4-1-13,4-6 1,-4 1-17,-2 0 1,-8 7-29,-4 4 1,-3 6 31,-3 6 0,1 2 0,1 5 1,3-1 5,1 1 1,8-3-1,-2 2-48,4 1 1,2 3 0,2 1-8,4 1 0,-2-7 0,8 1-154,1 2 0,3-7 0,1-1 41,1-4 1,-1-2 0,1 0 0,-1 0 127,1 0 0,-1-8 0,8-1 0,2-9 0</inkml:trace>
  <inkml:trace contextRef="#ctx0" brushRef="#br0" timeOffset="20816">12138 3284 7569,'6'-17'-568,"0"-1"420,8 1 0,-12-1 69,3 1 1,-5 5 68,-5 0 1,1 9-1,-8-3 1,-1 4 20,-3 2 1,-1 0-1,-1 2 6,1 4 0,-1 3 0,3 9 0,1-3-11,2-3 1,9 3 0,-3-3 0,2 4-31,-2 1 1,4 1 0,-4-1 0,4 0 1,4-5-1,4-2 6,6-2 0,3 3 0,3-5-12,-1-2 0,6-4 0,1-4 32,-3-2 1,-2-7-1,-1 3 36,-1 0 1,-5-5 0,-2 3 28,-2-3 0,3 3 0,-5 0 6,-2-1 1,-2 3 79,-2-2-143,0 8 1,6-1 8,-1 10 1,1-1 0,-6 8-1,2 2 1,4 1 1,-4 3-1,4 1 1,-2 2-24,1 3 0,-1 1 0,6-4 1,0 4-13,-1 3 1,-5-7 0,2 4 0,-2-2-47,2 1 0,-4-1 0,4-4 1,-4 3 23,-2 1 1,-8 0 0,-2-5 23,0-1 1,-5-5 0,3-2 20,-3-3 0,-3-1 0,1-6 50,-1 0 1,1 0 0,1-2-88,5-4 0,-3 3 0,8-9-33,2-2 0,2-1 0,2-3 0,0 1 45,0-1 1,0 1-1,0-1 1,2 1-17,4 0 0,4-1 1,5 1-1,-1 1 15,-2 4 0,-1-3 0,7 3 1,-1-3 27,1-3 0,-1 1 0,1-3 0,-3-1-12,-3-2 0,3-1 0,-3 7 1,2-2 1,-3-5 0,5 5 1,-7-4-1,3 3 18,0 3 1,-6-1 0,3 1 0,-1-1 45,-4 1 0,4 5 232,-3 1-274,1 7 0,-8-4 33,-3 8 0,3 8 0,-4 3 19,4 5 0,-4 1 1,0 1-56,2-1 0,2 1 0,4-3-45,4-3 1,-2 2 0,8-7-91,1 3 0,-3-6 0,2 2-155,1-4 1,-3-2 0,2 0 269,1 0 0,-5 0 0,0 0 0</inkml:trace>
  <inkml:trace contextRef="#ctx0" brushRef="#br0" timeOffset="20988">12505 2935 7403,'-17'-8'-808,"5"6"561,0-4 0,9 6 67,-3 6 0,4-2 180,2 8 0,-8-1 0,-2 7 0</inkml:trace>
  <inkml:trace contextRef="#ctx0" brushRef="#br0" timeOffset="21278">12645 3040 7429,'0'11'-432,"0"1"0,0 0 461,0 5 0,0-5 0,0-1 1,2 1 6,4 5 0,-2-7-32,7-4 0,1-4 16,5-2 0,-1-2 0,-3-4 9,-1-6 1,-6-3-1,4-3-2,-3 1 1,-1 5 0,-6 1 0,-2-1-48,-4 2 1,3 1-1,-9 5-108,-2-2 1,-1 0-1,-3 6 1,1 2-11,-1 4 1,9-2-1,1 5 138,0-1 0,-2 6 0,-7-4 0</inkml:trace>
  <inkml:trace contextRef="#ctx0" brushRef="#br0" timeOffset="21667">12855 3022 7454,'11'0'-760,"1"0"838,1 0 1,3 0-44,1 0 1,1 2 0,-3 4-35,-3 6 0,-4 3 0,-6 1 0,2-3 4,1-1 0,1-1 1,-6 7-22,0-1 0,0 1 1,0-1-24,0 1 26,-8-9 12,-1-1 0,-1-10 0,4-4 1,4-5 0,2 1 1,2-2-1,2-1 4,2-3 0,8-1 0,-3-1 20,5 1 1,1 1 0,1 3-1,-1 1 32,1-1 1,5 5 0,0 2 0,0 4-36,3 2 1,-7 0-1,6 0 1,-1 0 60,-1 0 1,0 8-1,-5 4 1,-3 3-205,-3 3 0,1 7 0,-7 4 0,-2 4 122,-2 2 0,-2 7 0,0 3 0</inkml:trace>
  <inkml:trace contextRef="#ctx0" brushRef="#br0" timeOffset="23140">12156 4105 6496,'-18'0'212,"7"0"2,-1 0 0,6 2-80,-5 4 1,5-2-140,-6 7 0,8 1 0,-1 5-41,3 1 1,2-7 0,0 1-21,0 2 0,2-1 0,3 1 37,7-3 1,4-7-1,1 2 12,0-4 1,-5-2 0,0 0 15,1 0 0,3 0 1,-1-2 56,-3-4 1,-4 2-1,-6-7-23,4-3 1,-4-1-1,3-3-50,-3 1 0,-9 5 0,-5 2 1,-2 1-24,3-1 0,-5 6 0,4-2 0,-3 4-128,-3 2 0,1 0 0,0 0-118,-1 0 0,6 6 286,1 0 0,-1 8 0,-5-5 0</inkml:trace>
  <inkml:trace contextRef="#ctx0" brushRef="#br0" timeOffset="23530">12435 4000 7569,'10'-17'-299,"6"-1"1,-14 1 213,3-1 0,-5 9 105,-5 3 1,-5 4-1,-8 2 52,1 0 1,5 0 0,1 0 20,-3 0 1,4 2 0,-1 4-73,-3 5 0,6 5 0,3 1 1,3 3-55,2 3 1,0-2-1,0 8 1,0 0 16,0-1 0,0 3 1,0-6-1,2 2 1,3 4 1,-1-4 0,6 2 0,0 0 8,-1-1 1,-3 3 0,6-8 0,-1 0-13,-1 2 1,4-5 0,-8 3 0,-1-1-23,3 1 1,-6-10 0,4 5-1,-4-3-36,-2 1 0,0-4 0,0-1-18,0 3 1,-8-6-1,-4-3-45,-3-3 0,3-2 139,1 0 0,-1 0 0,-5 0 0</inkml:trace>
  <inkml:trace contextRef="#ctx0" brushRef="#br0" timeOffset="23703">12296 4314 7451,'11'-5'0,"1"-3"-132,2-2 1,1 0 0,3-3-1,-1 1 1,2 1 149,5 1 0,-3-6 0,6 7 1,0-3 0,1 0 1,-5 9 0,4-3-20,-2 4 0,-2-6 0,-5-2 0</inkml:trace>
  <inkml:trace contextRef="#ctx0" brushRef="#br0" timeOffset="26231">10357 6026 7392,'10'-8'-334,"-4"-3"0,1 1 406,-1-2 1,0 6-1,-6-5 14,0-3 1,0 4-1,0-1-1,0-3 0,0-1 0,0-3-37,0 1 1,0-1 0,0 1-1,0-1-37,0 1 0,0-1 0,2 1 0,2-2-51,2-5 1,0 5 0,-6-4 0,0 3 20,0 3 0,5-1 0,1 1 0,0-1 42,2 1 1,-4 5-21,7 1 0,1 7-6,5-2 1,-5 6 0,-2 6 0,-1 3-27,1 1 0,-4 6 0,4-3 0,-1 7-51,1 3 0,0 0 0,3-5 0,-3-1-56,-2 1 0,5-1 0,-3 1 0,0-1-43,-4 0 1,1-5 0,-1 0 178,-2 1 0,-2 3 0,-2 1 0</inkml:trace>
  <inkml:trace contextRef="#ctx0" brushRef="#br0" timeOffset="26403">10375 5851 7390,'11'0'-328,"1"0"0,0-2 1,-1-1 236,1-3 1,1-6-1,9 4 1,1 1 21,-2-1 1,5 0 0,-3 2 0,0-4 68,2 1 0,3-7 0,6 7 0</inkml:trace>
  <inkml:trace contextRef="#ctx0" brushRef="#br0" timeOffset="26698">11056 5485 7569,'9'-12'-123,"-3"0"0,-4 6-371,-2-5 979,8 7-358,-6-12 1,-2 14-157,-12-3 0,-3 3 1,-3 2 38,1 0 0,1 2 0,3 3 0,1 5 14,-2 0 0,1 5 0,-1-3 1,5 4-12,1 1 0,0 2 0,4 3 0,-2 1-26,2-2 1,3-1-1,1-3-27,0 1 1,5-7 0,3-1 0,2-2-54,3-4 1,3-2 0,3-2 0,3 0-141,1 0 1,2 0 0,-2-2 0,5-2 232,-1-2 0,6-15 0,-6 1 0</inkml:trace>
  <inkml:trace contextRef="#ctx0" brushRef="#br0" timeOffset="26986">11457 5327 6623,'-11'0'222,"-1"0"0,6 0 1,-5 2-199,-3 4 0,4-2 0,-1 8 0,-1 1-8,2 3 1,1-5 0,5 1 0,-2 2-23,2 1 0,2 3 0,2-1-15,0 1 1,2-3 0,4-1 10,6-3 1,5-7 0,4 4 0,3-2-90,-3 0 0,6-1 1,2-5-1,2 0-699,-2 0 798,4 0 0,-5-7 0,6-3 0</inkml:trace>
  <inkml:trace contextRef="#ctx0" brushRef="#br0" timeOffset="27635">11842 5362 7569,'11'0'-184,"-1"-2"-86,-2-3 0,-1 3 0,-3-6 269,2 0 1,2 0-1,-4-5 129,2 1 1,-1 6 156,-5-5-230,0-1 1,-1-4-1,-5 5-54,-6 5 0,2 6 0,-1 4 0,-1 4-17,2 1 0,-3 3 0,7 5 0,2 1 6,2-1 1,2-5 0,0 0-1,2-1 1,4-1 0,-2 4 1,7-9-1,5-1-30,5-2 1,-1-2 0,5 0-1,-2 0-92,0 0 1,9 0 0,-5-2 0,2-3-1,0-7 1,-8 2 0,3-1 0,-5-3 130,-2-2 0,1-1 0,-3-1 0,-3 1 0,-6 0 0,-4-1 0,-2 1 0,0-1 0,-6 1 0,-2 1 0,0 3 148,1 1 0,-5 6 0,4-4 700,-1 3-765,5 1 0,-4 8 0,8 4-10,0 5 1,0 7-1,0 3 1,2 2-39,4-1 0,-2 3 0,5 0 0,1 0-146,0 1 0,-4 5 0,3-2 1,-1 2-9,-4-2 0,0 4 0,0-4 0,1 2-44,-1-2 0,-2 2 0,-2-8 0,0-1 20,0-3 0,0-1 0,0-1 143,0 1 0,0-9 0,0-1 0,0-8 0</inkml:trace>
  <inkml:trace contextRef="#ctx0" brushRef="#br0" timeOffset="27881">12226 5467 7569,'0'-25'-149,"0"-4"0,0-4-150,0-2 0,0 0 246,0 0 0,0 8 0,0 2 0,2 1 146,4 1 1,-3 2-1,7 7 71,-2 2 1,5 7-103,-1-7 1,4 8 0,1-2-31,1 4 1,-7 8-1,-1 2 1,0 0-74,-1-1 1,-3 7 0,4-2 0,-2 3-7,-4 3 0,-3-1 0,-1 1 0,0-1-25,0 1 0,-5-1 1,-3 0-1,0 1-9,0-1 0,-5-1 0,3-2 0,-2-5-41,1-1 0,1 0 0,-4-4 122,3 1 0,7 1 0,-4-6 0</inkml:trace>
  <inkml:trace contextRef="#ctx0" brushRef="#br0" timeOffset="28119">12523 4873 7464,'0'-9'-501,"2"1"652,3 8 0,-3 8 0,6 3-112,0 5 0,-6 1 0,6 1 0,-3-1-65,1 1 0,6-1 1,-4 1-1,-1-1-76,1 1 1,4 5 0,-4 0 0,-1-2-143,1-1 1,0-9 0,-4 1-176,2 2 419,-1 1 0,-5 3 0,0-1 0</inkml:trace>
  <inkml:trace contextRef="#ctx0" brushRef="#br0" timeOffset="28294">12540 5100 7569,'0'-9'-691,"2"-1"686,4 4 0,-2 2 0,7-5-113,3 1 0,2 0 1,1 4-1,0-2-31,1 2 1,5 1 0,1-1 148,-3-2 0,-2-8 0,-1 5 0</inkml:trace>
  <inkml:trace contextRef="#ctx0" brushRef="#br0" timeOffset="28486">13029 4908 6829,'-11'2'-141,"-1"2"192,-2 2 1,5 6 0,-3-5 0,-2 1 66,-1 0 0,3 3 1,2-3 38,3 2 0,-5 2-162,6 5 0,2-1 1,8-3-75,2-1 0,8-8 1,-3 3-72,5 1 1,1-6 0,1 4 0,-1-4-552,1-2 701,7 0 0,-6-8 0,7-2 0</inkml:trace>
  <inkml:trace contextRef="#ctx0" brushRef="#br0" timeOffset="28845">13186 4891 7413,'0'-18'-140,"2"9"289,4 3 1,4 12-120,7 5 0,-5 3 0,-2-1-104,-3-1 0,5 0-321,-6 5 269,0 1 87,-6-1 1,0-9 24,0-8 1,0-8 0,2-7 0,1 1 19,3 2 0,8 1 1,-4-7-1,1 1-7,1-1 0,0 1 0,5 1 50,0 5 1,-5 3 0,0 6 39,1-4 0,3 4 0,1-2-100,1 8 0,-7-2 0,-1 6 0,-2 0-119,-4 3 1,0-1 0,0 2 102,1 1 1,1-3 26,-6 2 0,8-1 0,2 7 0</inkml:trace>
  <inkml:trace contextRef="#ctx0" brushRef="#br0" timeOffset="29170">13640 4734 7458,'-7'-10'-706,"-5"4"649,4 4 1,-7 4 126,3 4 1,2 2-1,1 5 1,1-1-5,4 1 1,2 3 0,2 1 0,0 1-24,0-1 1,2 1 0,4-3-50,5-3 1,5 2 0,3-9 0,3-1-15,1-2 0,0-2 1,-3 0-1,1 0-35,2 0 1,1 0-1,-7 0 1,1-2 18,-1-3 0,-1 1 0,-3-8 1,-3-2 24,-2-1 0,3-3 0,-5 1 121,-2-1 1,-2 7-17,-2-1 1,-2 8 0,-2 0-188,-2 8 0,-5 2 0,5 10 0,2 3-459,2 0 552,2 9 0,0-1 0,0 8 0</inkml:trace>
  <inkml:trace contextRef="#ctx0" brushRef="#br0" timeOffset="-63291">1066 6026 6789,'-10'0'0,"-3"2"0,7 4-233,-8-4 1,11 11-221,-9-7 498,8 0 23,-4-6-37,8-8 1,-2 6-41,-3-4-7,3 4 19,-6 2 85,8 0 126,0 0 78,-8 0-78,6 0-167,-6 0-74,8 0 0,2 0 59,4 0 1,-2 0 0,8 0-3,1 0 0,-5 2 0,0 2 0,0 2 4,3-2 0,-1-2 1,2-2 22,1 0 1,3 0 8,1 0 1,1 0 7,-1 0 1,-1-2 0,-3-2 25,-1-2 1,-6-1 0,5 3-27,3-2 0,1-8 0,3 5-87,-1-1 1,-5-4-1,0 6-13,1-1 1,3-1 0,-1-4-1,-1 5-13,-3 1 0,-5 0 0,6 2 37,1-5 1,-3 1 0,2 0 0,-1 1 29,-1-1 0,6-2 0,-7-5-16,1-1 0,4 7 0,-9-1 0,1 0 1,2 3 0,-4-7 0,6 5 0,-1-5-11,1-1 0,-4-1 0,4 1 0,-1-1 4,1 1 0,0-7 0,3-1 0,-3 0-4,-2 0 0,5 0 1,-3 3-1,2-1 1,-1 2 1,-5 1-1,6 3 1,-1-1-4,-1 1 1,0-1-1,-6 1 1,3 1 9,3 5 1,-6-5 0,4 5 0,-2-5 2,-1-1 1,7-1-1,-6 1 1,0-1-7,1 1 1,-3-1-1,6 1 1,-2-1 6,-4 1 0,3-1 0,1 1 0,0-2 15,0-5 0,3 5 0,-5-4 0,0 3-15,2 3 1,-4-7 0,5 1 0,-1 2-16,-4 1 0,4-3 0,0 0 0,-1 1 1,1 3 1,4 0 0,-5-3 0,1-1-19,0 2 0,4 1 0,-5 3 1,1-1 7,0 1 0,0-6 0,-4-1 0,3 3 8,3 2 1,-6 1 0,4 1 0,-3-1 1,1 1 1,6-1-1,-6 1 1,0-1-1,1 1 1,-3-1 0,6 1-1,0-1 1,-1 1 1,1-1-1,4 1 1,-3 0 2,3-1 1,-1 1-1,1-1 1,-4 1 17,-3-1 1,5 1 0,-4-1 0,2 1 6,3-1 1,-3 1-1,0-1 1,-3 1-18,-3 0 0,4-1 1,0 3-1,0 1-12,-1 2 0,5 1 0,-6-7 0,0 1-11,1-1-1,-3 7 1,6-1 0,-2-2 17,-4-1 1,3-3 0,-1 1 0,0-1 16,2 1 1,-6 0 0,5-1 0,-1 1 0,0-1 1,2 1-1,-4-1 1,3 1-9,3-1 0,-6 1 1,4-3-1,-2-1-20,-1-2 1,7 0-1,-6 5 1,0 1-2,2-1 0,-7 1 0,7-1 0,-2 1-1,0-1 1,2 1 0,-5-1 0,3 1 2,-2-1 1,4 1 0,-2-1 0,0 3 0,1 3 0,-3-3 0,6 3-9,-2-3 1,-1-3 0,-3 1-26,2-1 1,6 1 16,-6-1 1,5 1-1,-5-1 12,-2 1 0,4-1 0,-2 1 0,-1 0 5,3-1 1,-4 1 0,6-1-18,-3 1 1,1-1-1,-4 1 22,2-1 0,2 1 0,-4-1-11,1 1 1,7-1 0,-6 1 0,0-1 1,1 1 1,-3 0 0,6-1 4,-2 1 0,-2 5 0,-4 0-1,3-1 1,-3-3 0,6 1 0,-2 1-3,0 2 0,0 7 1,-4-7-1,3-2 1,3-1 0,6-3-36,-3 1 1,-5 0-1,4-1 5,-2 1 1,-3-1 0,-3 3 0,2 1 26,2 2 0,0 1 1,-6-7-1,2 1 27,4-1 0,-4 1 0,3-1-4,-3 1 1,4-1 0,0 1 0,-2 0-11,-2-1 1,4 1 0,1-1 0,1 1 1,0-1 1,0-5 0,-4 0 0,3-1-22,3-1 1,-4 6 0,4-6 0,-3 1-9,-3 1 1,4-2 0,0 3 0,-1-3 8,1-2 1,0 6 0,-4-5 0,4 3 9,1 0 1,-5 0 0,2 5 0,-2 1 23,2-1 1,-4 1-1,5-1 1,-1 1-7,0-1 1,0 1-1,-6-1 1,2 1-14,4-1 0,-4 1 0,5 0 0,-1-1-1,0 1 1,0-1-1,-4 3 1,2 1-4,1 2 1,3 1 0,-4-7 0,2 1-2,-2-1 1,0 7 0,0-1 0,1-2-1,-1-1 1,4-3-1,-2 1 1,-2 0-12,-2-1 1,4 1-1,-1-1 1,-1 1 10,-2-1 1,4 1 0,0-1 0,-2 1-1,-2-1 1,0-5 0,1 0-1,3 1 1,-2 3 1,4 2 0,0-1-1,-1 1-3,1-1 0,4 1 0,-4 1 0,-1 3-13,1 1 1,6 0-1,-5-5 7,1-1 0,4 1 1,-7 1-1,1 3 12,0 1 1,4 1 0,-5-7 0,1 1 18,0-1 0,4 1 0,-5-1 0,1 1-9,0-1 0,3 1 0,-3-1 0,0 1-10,0-1 0,0 1 0,-5 0 0,5-1 4,2 1 1,-4-1 0,3 1 0,1 1-6,0 5 1,-4-5 0,3 4 0,1-3 10,0-3 0,-4 7 0,5-1 0,1-2-8,-2-1 1,3 3 0,-7 1 0,0-1-11,2 2 1,-5-3 0,7 5 0,0 0-23,0 0 1,1-5 0,7 1 5,-1-3 1,-1 3 0,-3 0-1,-1 1 14,1 1 1,-3-4-1,2 7 1,1-1 12,3 0 1,1-5 0,1 3 2,-1 0 1,1-3 0,-3 5 0,-1 0-3,-3 0 0,1-3 0,6 3 0,-1 0 6,1 0 0,-1-3 1,0 5-1,1 0-12,-1-2 0,1 4 1,1-5-1,3 1-1,1 4 0,0-4 0,-5 3 1,-1-1 14,1-2 0,5 6 1,0-4-1,-2 2-7,-1-1 0,-1 3 1,3-4-1,1 4-10,-2 2 0,-1 0 0,-3 0 0,1 0-17,-1 0 0,2 0 1,3 0-1,1 0 17,-2 0 1,-1 0-1,-3 0 1,1 0-2,-1 0 0,1 0 0,-1 0 0,1 0 10,-1 0 0,1 0 0,-1 0 0,0 0 8,1 0 0,-1 0 0,1 0 0,-1 0-12,1 0 0,-1 2 0,1 2 0,-1 1-8,1-1 0,-1 4 0,1-2 0,-1 0-31,1 2 1,-1-7 0,0 7 18,1 0 0,-1 0 1,1 5 17,-1-1 1,1 0 0,-1 5 0,1 1 0,-3-1 1,-3 0 1,1-5 0,-5-2 0,0 0 0,0-1 1,3-3-1,-3 4 1,0-1-4,0 1 1,5 2 0,-3 5-1,0 1 0,-1-1 0,-3 1 0,6-1 0,-2 1 0,-1-1 0,-1 0 0,-4 1 0,6-3 0,-1-1 0,3-2 0,0 1 0,-7 3 0,5 1 0,-2 1 0,-4-1 0,5 1 0,1-1 20,0 1 1,-2-1 0,-6 1 0,1-1-11,3 0 1,0-5-1,-4 0 1,2 1-12,2 3 1,0 1 0,-5-1-1,3-3 2,2-1 1,2 0-1,-4 5 1,2 1 0,-2-1 0,3 1 0,-1-1 0,0 0-4,2 1 0,-6 5 0,5 1 1,-1-3-9,0-2 0,6-1 0,-7-1 0,1 1 5,2-1 1,-6 3 0,6 1 0,-2 2 3,-1-1 0,3-3 1,-4-2-1,2 1 0,-2-1 0,0 1 0,0 1 0,1 3 2,-1 1 0,4 0 0,-2-3 1,-2 1 0,-2 2 1,3 2 0,1-3-1,-2 1 12,-2-2 0,4 1 0,0-1 0,0 2 7,1-1 0,-5-3 0,6 0 1,-2 3-6,0 1 1,5 0 0,-5-3-1,-2 1-16,-2 2 1,4 1-1,0-7 1,-3 3-17,-1 3 1,0-4-1,2 5 1,2-5 10,-2-2 0,-2 1 1,-2 1-1,2 3 2,4 1 1,-4 0 0,3-5 0,-3-1 0,-2 1 1,6 1 0,0 2 0,-2 3 4,-2-3 0,0-2 0,2 1 0,1 1 2,-1 2 1,-2 1 0,0-7 0,2 1 6,2-1 1,0 6-1,-6 1 1,2-3-3,4-2 1,-5-1 0,5-1 0,-2 1-9,2-1 0,-4 7 0,4-1 1,-4-2-6,-2-1 1,0 3-1,0 0 1,0 0-1,0 3 1,0-7 0,0 6 0,0-1 0,0-1 0,0 0 0,2-3 0,1 1 1,3 2 1,0 0 0,-6-3 0,0 1 0,0 3 0,2-1 0,2-6 0,2 3 0,-2 3 0,-2-4 0,-2 7 0,0-3 0,0 0 0,0 2 0,2-3 0,1 1 0,3-2 0,0 5 0,-4-1 0,2 0 0,2 0 0,1 1 0,-3-5 0,4 4 0,2 2 0,-4-3 0,3 3 0,-1 0 0,-4 0 1,4-6 0,0 5 0,-1-3 1,1 0 1,0 6-1,-4-3 1,3-1-6,3 0 0,-4 4 0,4-4 0,-3 1-9,-3-1 1,4 6-1,-2-4 1,0 2 4,1 0 1,-3-2 0,6 2 0,-2-3-5,-4-1 1,3 0 0,1 6 0,0-4 12,0-1 1,0 3 0,-5-4 0,3 0-2,-2 0 1,0 4 0,0-3-1,2 1 3,-2 4 1,3-4-1,-1 0 1,-2-2-7,-2-3 0,4 3 0,0 0 0,-1 0-5,3 1 0,-4 3 0,6-6 0,-2-2 1,-5-1 0,5 3 0,0 0 1,0 1-8,-1 1 0,5-6 1,-4 5-1,0-5 9,-1-2 0,5 7 1,-6-1-1,0-2 2,1-1 0,1-3 1,6 1-1,-5-1 4,-1 1 1,4 5-1,-4 0 1,-1-1-1,1-3 0,6-2 1,-5 1-1,3-3-10,0-3 1,-3 4 0,5-5-1,-2 5 6,1 1 1,-3 7 0,2-1 0,-1-2-7,-1-1 1,5 3 0,-5 0-1,2 0 3,-1 3 1,-5-7 0,6 6 0,0-1-1,-3-1 1,5 0 0,-6-3 0,-1 1 3,1 2 0,6 0 0,-5-5 0,3-1 23,0 1 1,-3-1 0,5-1-1,-2-3-1,1-1 1,-3 0 0,2 5 0,1-1-20,3-5 0,-1 5 0,-1-6 0,-3 1-6,3 1 0,2-2 1,1 3-1,-1-1 1,-5 1 0,5-3 0,-5 2 0,5-1 1,1-1 1,1 4 0,-1-7-1,1 1 5,-1 0 0,1 4 0,-1-5 13,1 3 1,-1 0 0,0 3 0,1-3-9,-1-2 0,7 3 1,-1-5-1,-2 0-5,-1 2 0,-3-4 0,1 5 0,-1-1 3,1-4 1,-1 4 0,1-2 0,-1-2 38,0-3 0,7-1 1,-1 0-1,-2 0 20,-1 0 0,-1 0 1,3 0-1,1 0-5,-2 0 1,-1 0 0,-3 0-1,2 0-22,5 0 1,-5-1 0,4-3 0,-3-2-32,-3 2 0,1 2 0,-3 0 0,-1-2-91,-3-2 1,1-1-226,6 1 1,-7 4-767,1-4 1075,-8 4 0,-4 2 0,-10 0 0</inkml:trace>
  <inkml:trace contextRef="#ctx0" brushRef="#br0" timeOffset="-38593">857 6602 6591,'11'0'23,"1"0"1,1 0-9,3 0 1,1 0-1,1 0 1,-1 0-70,1 0 1,-1-2-1,1-2 80,-1-1 1,7-1-1,-1 6 1,-2 0-7,-1 0 1,-1 0 0,2 0 0,5 0-13,1 0 1,-6 0 0,4 0 0,-1 0-9,-1 0 1,6 0 0,-4 0 0,0 0 1,1 0 1,3 0-1,-4 0 1,0 0 59,0 0 1,5 0 0,-5 0-1,0 0-33,0 0 0,6-2 0,-4-2 0,3-2-7,-1 2 0,0 2 1,6 2-1,0 0-69,-1 0 1,-4-5 0,-1-1 0,2 2 29,2 2 1,2 2 0,0-2-1,0-2 8,-1-2 0,1 0 0,0 6 0,0 0 2,0 0 0,6 0 0,0 0 0,-3 0 11,-1 0 1,4 0 0,0 0-1,0 0-7,1 0 0,-3-5 0,6-1 0,-1 2-5,1 2 1,-4 2-1,3 0-48,-1 0 52,-2 0 0,0 0 1,-1 0-1,-1 0-7,-2 0 0,4 0 0,-1 0 1,-1 0-16,-2 0 1,-2 0 0,2 0 0,2 0 9,2 0 0,1 0 0,-3 0 0,4 0 12,1 0 0,1 0 0,2 0 0,-5 0 12,1 0 1,-4 0 0,5 0 0,-1 0-11,-4 0 1,4 0 0,-1 0-1,1 0 27,0 0 0,-3 0 0,-3 0 0,2 0-3,2 0 0,0 0 1,-7 0-1,-1 0-12,-3 0 0,3 0 0,-4 0 0,4 0 5,2 0 1,0 0 0,-2 0 0,-2 0 9,-2 0 1,6 0 0,5 0-1,-1 0-14,-2 0 1,-2 0-1,0 0 1,0 0-11,0 0 0,5 0 0,1 0 0,0 0-5,2 0 1,-6 0-1,5 0 1,-1 0 19,0 0 1,-1 0 0,-5 0 0,2 0-8,4 0 1,-4 0-1,4 0 1,-4 0 57,-3 0 0,7 2 0,2 2 1,0 2-46,-1-2 0,-1-3 1,-6-1-1,2 0 20,4 0 0,-5 0 0,5 0-167,-4 0 79,-2 8 0,0-6 0,2 4 1,2-4 46,1-2 0,1 0 0,-6 0 0,-2 0 28,-4 0 1,8 0 0,-6 0-1,0 0 26,2 0 0,-6 0 0,2 0 0,0 0-22,-1 0 0,5 0 0,-4 0 0,2 0-32,-2 0 1,2 0-1,-8 0 1,-1 0 19,-3 0 1,-2 0-1,1 0 1,-1 0-10,1 0 1,-7 0-107,1 0-883,-8 0 977,12 0 0,-15 8 0,7 1 0</inkml:trace>
  <inkml:trace contextRef="#ctx0" brushRef="#br0" timeOffset="-28822">1992 4926 7395,'8'-10'-1027,"-7"-5"984,5 3 82,-4 4-1,-2-7 0,0 11 34,0-8 1,0 8 0,2-4-38,4 8-21,-4 0 1,11 2 0,-5 2 15,2 2 0,-6 8 0,4-3-7,-1 5 0,-5 1 0,4 1 14,-4-1 1,-2 3 0,2 1-1,2 2 1,2-1 1,0-1-1,-6 0 1,0 3-18,0-3 0,0 6 1,1 2-1,3 2-17,2-2 1,0 4 0,-4-6-1,2 3-35,2-1 0,-1 0 0,-5 6 1,2 0 18,4 0 0,-4-6 1,4 0-1,-4 0 6,-2-2 1,2 6 0,2-6 0,2 2 19,-3 0 0,-1-5 0,-2 3 0,0 0-5,0 0 1,6-3 0,0 3-1,-2 0 5,-2 0 1,-2-4-1,0 4 1,0-1 9,0-5 0,6 4 0,-1-1 0,-1-3 11,-2-2 0,0-1 1,2-1-1,2 1-6,-2-1 1,0 1 0,0-1 0,1 1 7,-1-1 0,4-5 1,-2-1-1,-2 3 13,-2 1 1,0-3-1,2 0-17,1 1 1,1 3 0,-4 1 20,4 1 0,-4-7 1,4 1 15,-4 2 1,-2-5-14,0 3 0,0-6-62,0 5-285,0-7-758,0 4 1048,0-8 0,7 0 0,3 0 0</inkml:trace>
  <inkml:trace contextRef="#ctx0" brushRef="#br0" timeOffset="-27992">1031 7406 6404,'12'-2'174,"0"-4"1,-7 4 0,7-4-79,2 4 1,-5 2 0,3 0-53,1 0 0,3 0 1,1 0-89,1 0 1,-6 0-1,-1 0-75,3 0 0,1 0 0,3 0-99,-1 0 1,1 0 0,-1 0 217,1 0 0,-1-8 0,1-1 0</inkml:trace>
  <inkml:trace contextRef="#ctx0" brushRef="#br0" timeOffset="-27401">1782 7248 6154,'-17'0'148,"-1"0"-58,1 0 1,7-1 10,4-5-49,4 4 1,4-8-46,4 4 1,4 4 0,7-4 13,1 5 1,-7 1 0,1 0-6,2 0 0,1 1 0,3 3-4,-1 2 0,-1 2 1,-3-4-1,-3 4-5,-2 1 1,-1-3 0,-3 6-22,2 1 0,0 3 0,-6 1 1,0 1 6,0-1 0,-6 1 1,-2-1-1,-1 1-3,-5-1 1,4-1 0,-1-3 0,-1-1 5,2 1 1,-5 3-1,3 1 18,-3 1 1,3-3 55,0-3 0,8-2 73,-1-4-77,3-4 0,4 5 0,3-7-14,7 0 0,-2-6 0,1 1-14,3 1 1,-4 2 0,-1 0 0,1-2 19,0-2 0,1 0-70,7 6 1,-6 0-1,-1 0-108,3 0 1,-4 0-1,1 0-277,3 0 1,1 0 121,3 0 0,-1 0 275,1 0 0,-9 0 0,-1 0 0</inkml:trace>
  <inkml:trace contextRef="#ctx0" brushRef="#br0" timeOffset="-27232">2219 7476 7379,'9'0'-696,"-1"0"115,-8 0 581,0 0 0,8 0 0,2 0 0</inkml:trace>
  <inkml:trace contextRef="#ctx0" brushRef="#br0" timeOffset="-26792">2498 7248 6460,'-2'-9'100,"-4"3"-71,5 4 0,-9 4 71,4 4 0,4 3 5,-4 9 1,4-1-35,2 1 1,2-8-1,4-3 1,6 1 0,3-6 1,3 4-3,-1-4 1,1-2 0,-1 0-73,1 0 0,-1 0 0,0 0 1,1 2-9,-1 4 0,-5-4 1,0 3-1,1-1 6,3 2 0,-1-2 0,-1 6-3,-2-3 1,-3 1-1,5-4 1,-4 4-1,-1 1-6,1 5 0,-4-4 0,3 1-6,-1 3 0,4 2 14,-6 1 1,-1 0 0,-5 1-18,0-1 0,-1-5 0,-5 0 10,-6 1 1,-3-3 0,-3 0-1,1-3-39,-1-3 1,1 4 0,-1-2-68,1-2 1,5 4-1,0-3-694,-1-1 812,5-2 0,-7-17 0,5-5 0</inkml:trace>
  <inkml:trace contextRef="#ctx0" brushRef="#br0" timeOffset="-26567">2673 7266 7569,'-10'0'-296,"2"0"1,8-2 356,0-4-49,0 4 0,8-6 1,4 8-52,3 0 1,-3 0 0,0 0 0,1 0-59,3 0 1,1 0-1,1 0 1,-1 0-471,1 0 567,7 0 0,-6 0 0,6 0 0</inkml:trace>
  <inkml:trace contextRef="#ctx0" brushRef="#br0" timeOffset="-26042">3564 7161 7569,'9'-8'-217,"-1"5"-107,-8-9 0,0 6 0,-2-4 411,-4 3 0,-3 1 0,-9 6 29,1 0 1,-1 0 0,1 0-122,-1 0 0,1 0 0,-1 2 0,1 2 36,-1 1 1,1 9 0,-1-4 0,1 1-73,-1 1 1,7-2-1,1 3 1,0-1 28,1 1 0,5-3 0,-2 2-34,4 1 1,2 3 52,0 1 1,8-7-1,4-2 1,3-2 15,2 0 0,1-1 0,-1-5 0,1 0-9,-1 0 0,7 2 0,1 2 0,0 2 15,0-2 0,-1-2 1,-7 0-1,2 2-16,5 1 0,-5 7 0,4-4 0,-3 0-31,-3-1 1,-5 7-1,0-4 1,-1 1 1,-1 1 0,-2 0 6,-8 5 0,-2 1 1,-4-1 4,-6 0 1,-3-5-1,-5 0 1,-1-1 25,-2-1 0,-6 0 0,5-6 0,3 1 57,2-1 0,1-2 0,1-2 52,-1 0 0,3-7 0,3-5-96,6-4 0,4-1 0,2-1 0,2 1-60,4 0 1,4-3 0,9-1 0,4-4-223,7-3 0,8-1 1,7-6 247,5 0 0,7-7 0,13-3 0</inkml:trace>
  <inkml:trace contextRef="#ctx0" brushRef="#br0" timeOffset="-24176">6463 4891 6677,'-18'0'-669,"6"0"1014,1 0-163,7 0-122,-4 8 0,8-5 1,0 9-17,0 2 1,0 1-1,0 3 1,0-1-12,0 1 1,6 5 0,0 2 0,0 2-34,1 4 1,-5 2-1,6 2 1,-2 0-3,0 0 1,2 0 0,-5 2 0,5 2 4,2 1 1,-4 1 0,5-4 0,1 2 2,-2 2 1,5-1 0,-3-5 0,3 2-8,3 4 0,-3-4 0,-1 4 1,-4-5-4,-3-1 0,5 6 0,-6 2 0,-2-1 1,-2 1 1,-2-2 0,0-4 0,0 2-1,0 1 1,0 1 0,0-6 0,0-2 14,0-4 0,0 2 0,0-6 0,0 1 42,0-1 0,0 4 1,0-6-1,0-1-9,0-3 0,0 0 0,0 3 0,0 1 7,0-2 1,0-1 0,0-3 0,0 1 8,0-1 1,0 1 0,0-1-13,0 1 1,0-7 0,0 1-29,0 1 1,0-3-28,0 2-34,0-1-166,7-1 16,-5-2 1,6-6-190,-8 4 0,0-2 71,0 7 0,0 1 308,0 5 0,-8 1 0,-1-1 0</inkml:trace>
  <inkml:trace contextRef="#ctx0" brushRef="#br0" timeOffset="-23429">6410 7441 7492,'-11'5'0,"-1"1"0,-2-2-195,-1-2 0,-3-2 0,3-2 246,3-4 0,-1 2 0,5-5 51,-2 1 0,0-6-45,-1 3 0,3 1 1,8-2-48,0-1 0,8 5 1,3 0-27,5 1 0,1 5 0,1-4 0,-1 4 4,1 2 1,-1 0 0,1 0 0,-1 2-6,1 4 0,-7-3 0,-1 9 0,0 0-49,-1-3 0,-3 7 0,4-4 1,-2 3 9,-4 3 0,-2-1 0,-2 1 1,0-1-4,0 0 1,-6 1 0,-2-1-1,-2 1 42,-3-1 1,-1 1 0,0-1 0,3 1 39,-3-1 0,-1-5 0,-3-2 269,1-3-74,7 7-40,2-12 0,10 6-111,4-8 0,4-6 1,7-2-26,1-2 1,-1 6-1,1-1 9,-1 3 0,-5-4 0,-1 0-164,3 2 0,-4 2 1,1 2-156,3 0 0,-4 0 0,1 0-109,3 0 0,-4 0 377,1 0 0,-7-8 0,4-1 0</inkml:trace>
  <inkml:trace contextRef="#ctx0" brushRef="#br0" timeOffset="-23266">6672 7545 7569,'0'-9'-305,"-6"-1"242,1 4-636,-1 4 135,6-6 564,0 8 0,0 8 0,0 2 0</inkml:trace>
  <inkml:trace contextRef="#ctx0" brushRef="#br0" timeOffset="-22903">6899 7336 6509,'-2'-10'689,"-4"4"-489,5 4-118,-7 2 0,8 2-47,0 4 1,0-2 0,2 6-8,4-3 0,-3 5 0,7-4 0,0 0-6,-1-1 1,1 1-1,4-4 1,-3 4-16,3 1 0,2-5 0,1 4 0,0-2-23,1 0 0,-1 5 0,1-3 18,-1 2 1,-1-4-1,-3 3 1,-3 1-43,-2 0 1,4-4-68,-7 5 0,1 1 13,-6 5 0,-8-1 1,-3-3-42,-5-1 0,-7-2 0,0 1 0,1-3-40,3 0 1,1-6 0,1 6 0,0-2 174,-1-1 0,-7 1 0,-2-6 0</inkml:trace>
  <inkml:trace contextRef="#ctx0" brushRef="#br0" timeOffset="-22734">6899 7336 7569,'12'-16'-359,"-1"5"0,-5-3 340,6 8 1,-6-2-1,5 5-20,3-3 0,2-6 0,1 6 0,0 2-82,1 2 0,-1 2 0,1 0 0,-1 0-162,1 0 283,-1 0 0,1 0 0,-1 0 0</inkml:trace>
  <inkml:trace contextRef="#ctx0" brushRef="#br0" timeOffset="-22210">7703 7144 7569,'9'-12'-38,"-1"0"1,-2-1-108,0-3 1,-1-1 0,-5-1 198,0 1 1,0 5-39,0 1 0,-7 7 0,-5-2-6,-3 4 1,-3 4-1,1 2 1,-1 2 28,1-2 1,-1 5-1,1 3-58,-1 3 0,1-3 0,1 0 1,3 1-20,1 3 1,2-5-1,-1 1 1,3 2 19,0 1 1,6 3-1,-4-1 27,5 1 1,8-1-1,5-1 44,3-5 0,5 3 0,1-6 0,4-1-24,3 1 1,-7 4-1,4-5 1,-2 1-11,1 0 0,-1 4 1,-6-5-1,1 1-78,-1 0 1,1 5 0,-3-1-32,-3 4 0,2 1 0,-9 1 50,-1-1 0,-9 1 0,-7-1 35,-4 0 0,-7-7 1,-2-2-1,0-2 21,-1 0 1,1-1-1,4-3 1,-2 2 79,1 2 0,3 0 1,1-8-1,1-4 1,7 2-1,4-7-73,4-3 1,2-2 0,2-1 0,4 0-49,6-1 1,5-5-1,7-2 1,5-1-366,4 1 390,9-6 0,3-4 0,7-10 0</inkml:trace>
  <inkml:trace contextRef="#ctx0" brushRef="#br0" timeOffset="-20345">6742 5816 6843,'12'0'50,"-1"0"-64,3 0 1,1 0 0,3 0-71,-1 0 0,1 0 0,1 0 0,3-2 60,1-3 0,0 3 0,-5-4 0,-1 4-225,1 2 1,-1 0 248,0 0 0,1 0 0,-1 0 0</inkml:trace>
  <inkml:trace contextRef="#ctx0" brushRef="#br0" timeOffset="-20117">6759 6061 6442,'18'0'-123,"-1"0"164,1 0 0,-6 0 0,-1 0 0,3 0-30,1 0 0,3 0 0,1 0 0,2 0-31,3 0 0,1 0 0,-4-2 0,5-2-57,1-2 1,-4 0 0,4 6 0,-2 0-317,-3 0 393,-3 0 0,-1 0 0,-1 0 0</inkml:trace>
  <inkml:trace contextRef="#ctx0" brushRef="#br0" timeOffset="-19863">6917 6288 6967,'-10'2'-118,"4"4"0,12-4 1,6 3 172,3-3 0,8-2 1,3-2-1,1-1-31,4-3 1,2-2 0,2 4 0,0-4-41,0-1 0,5 5 0,1-2 1,-2 2-49,-2-2 1,-4 4 0,-2-4 0,-4 5 25,-2 1 0,-1 0 0,-7 0 1,0 1-560,1 5 597,-8-4 0,-3 14 0,-7-7 0</inkml:trace>
  <inkml:trace contextRef="#ctx0" brushRef="#br0" timeOffset="-19638">6882 6550 7485,'17'0'0,"1"0"-70,-1 0 0,3 0 0,3 0 0,8 0 0,6 0 18,3 0 1,9-2-1,0-2 1,5-4 23,4-1 0,2 3 0,-4-6 0,3 1-43,-3 1 1,4 0 0,-2 6 0,-1-2 70,-3 3 0,6-7 0,2 0 0</inkml:trace>
  <inkml:trace contextRef="#ctx0" brushRef="#br0" timeOffset="-18742">2062 5485 7006,'-18'0'-55,"1"0"1,-1 2-1,-1 1 1,-3 5 82,-1 2 0,-8 3 1,0 9-1,-6 1-24,-4-2 1,-5 7 0,3 1 0,1 4-107,-1 2 1,-6 1 0,3 3 0,-3 2-39,3-2 0,-3-2 1,6-2-1,3-2 88,3-4 1,-6 4-1,14-6 52,4 0 0,-4 6 0,2-6 0</inkml:trace>
  <inkml:trace contextRef="#ctx0" brushRef="#br0" timeOffset="-18467">1887 5886 7569,'10'-2'-598,"-5"-3"0,-5 3 631,-5-4 1,-5 4 0,-8 2 0,1 2 16,0 4 1,-9-3 0,-1 9 0,-2 2-26,0 1 0,0 3 0,-6-1 0,0 1-74,0-1 1,-2 8-1,-2 4 1,-3 4-58,-3 2 0,0-2 0,-3-2 1,3-2 24,3 2 1,-5 2-1,6 0 1,4-3 80,6-7 0,6 4 0,8-8 0,-1 7 0</inkml:trace>
  <inkml:trace contextRef="#ctx0" brushRef="#br0" timeOffset="-18241">1817 6183 7428,'16'-11'0,"-3"1"-457,-1 2 0,-6 2 415,5 6 1,-9 0 62,-2 0 0,-8 2 0,-9 2 1,0 4-13,-1 2 0,-1 1 0,-5 7 1,-5-1-105,-4 1 1,-2 1-1,-1 2 1,-3 3 11,-2-3 0,0 4 0,4-2 83,-3-1 0,3 5 0,-6 0 0</inkml:trace>
  <inkml:trace contextRef="#ctx0" brushRef="#br0" timeOffset="-18004">2027 6323 7353,'9'-8'-9,"-1"6"0,-10-6 0,-4 10-184,-5 4 0,-5 2 1,-3 6-1,-3-3 132,-1 3 0,-8 7 0,2 2 0,-4-1-35,-2-3 1,0 1-1,0-1 1,2 0 95,4-3 0,-4-3 0,6 5 0</inkml:trace>
  <inkml:trace contextRef="#ctx0" brushRef="#br0" timeOffset="-17533">2149 5100 7569,'0'10'-838,"-2"-2"718,-4-8 0,2 0 140,-7 0 1,5 0 36,-6 0 1,1 0-28,-7 0 1,6 2 0,1 2 0,-3 3-70,-1 3 0,-3 4 1,1 7-1,-3 2-81,-3-1 1,2 3-1,-8 0 1,-1 0 119,3 1 0,-6 5 0,6-12 0,-8 6 0</inkml:trace>
  <inkml:trace contextRef="#ctx0" brushRef="#br0" timeOffset="9993">2882 3406 6608,'-9'-17'473,"1"5"-418,8 1-69,0 7 0,0-2 0,0 12 0,0 5 15,0 5 1,2 1 0,2 1 0,4 1 0,1 5 1,3-3-1,3 6 1,-1-2-6,-2-3 1,-3 3 0,5-2 0,-2-2-13,1-1 0,-3 3 1,0 0-1,-1-3-214,1-7 1,-6 3 0,4-4 62,-1 3 0,-5-3 166,4-1 0,-4-7 0,-2 4 0</inkml:trace>
  <inkml:trace contextRef="#ctx0" brushRef="#br0" timeOffset="10507">2917 3529 7569,'-2'-18'0,"-1"1"0,-5-1 0,-2 1 0,4-1-118,-5 1 0,5 1-240,-6 5 0,8 1 360,-2 4 1,4 2 0,4-5-1,2-1 33,2 0 1,8 6 0,-5-4 0,3 3 30,0-1 1,-1-2 0,7 4-60,-1-2 0,1-1 0,-1 3 0,1-2 18,-1 2 0,1 2 0,-1 2 0,1 0-32,-1 0 0,-5 0 1,-3 2-1,1 2-14,0 2 0,-6 7 0,1-1-69,-3 3 1,-2 3-1,0-1 35,0 1 0,0-1 0,-2 1 0,-1-1-10,-3 1 0,-8-1 0,3 1 39,-5-1 0,4 1 0,3-1 0,-1-1 22,0-5 1,4 3-1,-3-6 100,1 1 140,2-5-195,6 4 0,8-8 0,4 0 118,3 0 1,3 0-1,-1 0-92,0 0 0,1 0 0,-1 0 1,1 2-43,-1 4 0,1-4 0,-3 5 0,-1-1-141,-2 0 1,-1 6 0,7-5-27,-1 3 1,-7-4 0,-2 4-135,-1-3 0,3-1 276,7-6 0,1-8 0,-1-1 0</inkml:trace>
  <inkml:trace contextRef="#ctx0" brushRef="#br0" timeOffset="10893">3459 3441 6474,'17'0'128,"-5"0"0,-1 0-65,3 0 1,-4 0 0,-1-2-19,-1-3 1,0 3 0,-4-6-48,2 0 0,0 4-15,-6-7 0,1 5 0,3-6 28,2-2-2,0 7 0,-8-7-43,-4 8 1,-2 2 0,-5 8 0,3 4 17,2 2 0,-5-1 0,3 5 0,-2-2 9,1 1 1,5 1 0,-4-1 0,3-1-16,3 2 0,2-5 0,4 3-25,4 2 1,-3-7-1,9-1 1,0-2-33,-3 2 0,7-4 0,-4 4 0,3-4 14,3-2 0,-1-2 0,0-2 65,1-2 0,-1-15 0,1 1 0</inkml:trace>
  <inkml:trace contextRef="#ctx0" brushRef="#br0" timeOffset="11427">3895 3232 7356,'0'-18'-944,"0"7"950,0-1 1,-2 2 47,-3-1 1,1 3-52,-8 8 1,6 0-1,-3 2 5,1 4 0,-4 3 1,4 7-10,-1-5 0,5 5 0,-2-4-58,4 3 1,2 3-14,0-1 1,0-5 51,0-1 0,8-7 7,3 2 1,-3-6 0,0-4 0,-2-4 37,0-1 1,5 3 0,-3-4 90,2 2 0,-4-3 1,3 3 124,-1-2-3,-2 6-195,-6-3-54,0 7 1,6 7 0,1 5-11,3 4 0,-4 1 0,4 1 0,-1-1 10,1 0 1,-4 1 0,4-1 0,-1 1 6,1-1 1,-6 3-1,4 1 1,-3 2-7,1-1 1,0-3 0,-6-1-37,0-1 1,0 1 0,0-1 25,0 0 1,-8-1 0,-1-2 0,-3-5 19,0-1 1,1 0-1,-7-4-3,1 1 1,-1 1 0,1-6 7,-1 0 1,7 0-1,-1-2-82,-2-3 1,7-5 0,1-8-84,4 1 1,2-1-1,0 1 160,0 0 0,0-1 0,0 1 0</inkml:trace>
  <inkml:trace contextRef="#ctx0" brushRef="#br0" timeOffset="11681">4105 3109 7363,'0'-11'-802,"0"-1"877,0 8 0,8-2-15,3 12 0,-3-2 0,-2 8 0,-2 1-49,2 3 0,-4-4 0,3-1 0,-3 3-114,-2 1 1,2 1-1,2-3-192,2-1 0,0 0 295,-6 5 0,0-7 0,0-2 0</inkml:trace>
  <inkml:trace contextRef="#ctx0" brushRef="#br0" timeOffset="11839">4175 2952 7412,'-6'-11'-527,"0"-1"1,-2 8 208,3-2 318,3 4 0,-14 10 0,6 2 0</inkml:trace>
  <inkml:trace contextRef="#ctx0" brushRef="#br0" timeOffset="12212">4402 2935 7474,'0'10'-288,"-2"-3"1,-2-5 147,-2 4 0,-5 4 147,5 7 1,0 1 54,6-1 1,0 1-52,0-1 0,8-7-38,3-4 1,5-4-1,1-2 38,1 0 0,-7-2 0,1-2 1,2-4 11,1-2 1,-3-1 0,-1-7 42,3 1 0,-6-1 1,-2 1 10,-4-1 0,-2 7 0,0-1-67,0-2 0,-8 1-125,-4 1 0,-3 4 1,-3 8-5,1 0 1,5 6-1,2 2 1,1 2 46,-1 3 1,6-3 0,-2 2 71,4 1 0,-5 3 0,-3 1 0</inkml:trace>
  <inkml:trace contextRef="#ctx0" brushRef="#br0" timeOffset="12657">4734 2830 7531,'11'0'-371,"1"0"1,0 2 366,5 4 1,-7-2-1,-3 5-15,1-1 1,-6 6 17,4-3 0,-2 3-42,2-2 69,-4 3-9,5-13 0,-7 4-20,0-12 1,0 2 0,0-7-37,0-3 0,0-2 23,0-1 1,0-1 0,0 1 25,0 0 0,8 5 0,4 2 47,3 2 0,-3-3 1,0 5 53,1 2 1,3 2-1,1 2-26,1 0 1,-1 0 0,1 0 0,-1 0-85,1 0 1,-7 2-1,1 2 1,-1 4-95,-1 1 0,4 3 0,-8 6 100,-3-1-7,-1 8 0,-2 2 0,0 8 0</inkml:trace>
  <inkml:trace contextRef="#ctx0" brushRef="#br0" timeOffset="13265">4175 4087 7110,'-18'0'-108,"1"6"1,1 2 101,5 2 1,-3 1-88,8 7 132,0-1 0,6-5 0,0 0-12,0 1 0,2-3 0,4 0-16,6-3 1,3-1-1,3-6 2,-1 0 0,-5 0 0,0 0 7,1 0 0,-5-2 0,0-4 3,-1-5 1,-5 1-1,4-2 41,-4-1 0,-4-3 1,-2-1-42,-1-1 1,-3 7 0,2 1-158,-6 2 0,-3-3-139,-3 5 0,1 2 146,-1 10 1,7 2-1,1 5 127,2-1 0,2-1 0,6 7 0</inkml:trace>
  <inkml:trace contextRef="#ctx0" brushRef="#br0" timeOffset="13615">4419 3843 7239,'6'-18'-866,"0"1"882,-2 0 1,-2 5 637,-2 0-545,0 8 1,-2-3-94,-4 7 0,4 2 1,-4 3-10,4 7 1,2 4 0,0 1 0,0 2-18,0 5 0,0-3 0,0 6 1,0 0 12,0 1 0,6 1 0,2 6 1,0-2-35,-1-4 0,5 4 0,-4-6 0,0 2 16,-1 0 1,5-2 0,-4 4 0,-1-4-27,1-1 1,0 3 0,-4-4-1,2 0-67,-2 0 1,-2-1 0,-2-7 0,0 1 23,0-1 0,0 1 0,0-1 0,-2-1-23,-4-5 0,2 3 0,-8-8 107,-1-2 0,-3-3 0,-1-1 0</inkml:trace>
  <inkml:trace contextRef="#ctx0" brushRef="#br0" timeOffset="13779">4384 4297 7569,'2'-16'0,"2"3"-85,2 1 1,8 1-96,-3-7 1,5 7 0,3 1-1,2 2 1,5 2-264,1-2 443,-6 7 0,12-15 0,-6 6 0</inkml:trace>
  <inkml:trace contextRef="#ctx0" brushRef="#br0" timeOffset="14706">2743 5816 7042,'-8'-9'-15,"4"-1"51,-8 4 1,7 4 82,-7-4 0,6 4-178,-6 2 1,7 0-1,-7 0 39,-2 0 1,5 2 0,-1 4 0,0 6 10,1 3 0,3-3 0,-4 0 1,2 1-17,4 3 0,3 7 1,1 0-1,0-1 22,0-3 1,0-1-1,0-1-33,0 1 0,1-7 0,5 1-1,6 1 0,-2-5 23,1-2 0,-1-6 14,2-6 0,1 2 0,-7-7 1,-2-3 0,-2-1 0,0-3 0,2 1 0,1-1 93,-1 1 0,-2-1 0,-2 1-24,0-1 0,2 7 0,2-1 61,2-2 1,0 5-132,-6-3 1,2 8-42,4-2 0,3 12-1,9 6 1,-7-4-1,-1-1 1,0-1-148,-1 0 0,-3 6 0,6-7-104,2-1 1,-5 4 292,3-2 0,-8 0 0,3-6 0</inkml:trace>
  <inkml:trace contextRef="#ctx0" brushRef="#br0" timeOffset="15019">3057 5589 6968,'-12'0'-204,"1"0"1,5 0-1,-6 0 300,-1 0 0,3 0 93,-2 0-132,9 8 0,-13-4-1,4 8 1,3-3-1,-1 5 1,2-2-36,4 1 0,2 3 0,2 1 0,0 1-25,0-1 1,0 1 0,0-1-19,0 0 1,2 1 13,4-1 1,2-5-1,5-2 1,-1-2-19,2-5 1,1-1-1,3-2-92,-1 0 0,1-5 0,-1-3 0,1 0-367,-1 0 485,0-5 0,9 3 0,1-8 0</inkml:trace>
  <inkml:trace contextRef="#ctx0" brushRef="#br0" timeOffset="15365">3389 5520 7116,'0'-12'-680,"0"0"1,0 6 936,0-5 51,0 7 10,-8-12 166,-2 14-379,-7-5 1,-1 9-81,1 3 1,5 3 0,3 6-4,1-3 1,-4 1-1,6 6-23,3-1 1,1 0-1,2 1 17,0-1 1,0-5 0,2-2 0,3-3-101,7-3 0,-2 4 0,1-2 1,3-2-58,1-2 1,3-2 0,-1 0 0,1 0-10,-1 0 0,1-6 0,-1 0 0,1 0 150,-1-1 0,1-3 0,-1-8 0</inkml:trace>
  <inkml:trace contextRef="#ctx0" brushRef="#br0" timeOffset="15753">3651 5415 7409,'17'0'-616,"1"0"0,-1 0 637,1 0 1,-7-6 66,1 0 0,0-7-6,5 1 1,-7 2-52,-4-1 0,-4-1 56,-2-6-54,0 9 1,-8 1-1,-4 8-26,-3 0 0,-1 2 0,3 4 0,1 3-10,-2 1 1,5 6 0,-1-5 0,2 5 1,4 1 0,2 1 0,2-1 0,0 1-35,0-1 0,0-5 0,2-3 0,2 1 9,2 0 1,8-6-1,-1 2 1,7-4-37,3-2 1,0 0 0,-3 0 0,1-2-333,2-4 395,0-4 0,3-7 0,1-1 0</inkml:trace>
  <inkml:trace contextRef="#ctx0" brushRef="#br0" timeOffset="16008">4070 5240 7521,'-8'-10'-379,"4"3"385,-7 7 1,7 2 0,-2 3 0,4 7 16,2 4 1,0 1 0,2 0 0,2 3-37,2 3 0,1-1 0,-3 5 1,4 0-43,2 0 0,-4-4 0,5 4 0,1 1-41,-2-1 0,3-6 0,-7 4 0,-2-1 7,-2-1 1,4 0 0,-1-5-1,-1-1-13,-2 1 0,-2-1 1,0 1 101,0-1 0,0-5 0,0-1 0,0-7 0,-7-4 0,-3-10 0</inkml:trace>
  <inkml:trace contextRef="#ctx0" brushRef="#br0" timeOffset="16294">4035 5397 7569,'-2'-27'-442,"-4"4"315,4 3 1,-5 3 0,7-1 81,0 1 1,2 1 0,1 3 0,5 3 93,2 2 1,2-3 0,3 3-2,-3-2 1,3 6 0,-3-1 3,3 3 0,3 2 0,-1 0-54,1 0 1,-1 2-33,1 3 1,-3 5 0,-3 8 0,-4-3 8,-1-3 1,-5 3-1,4-3 1,-6 3-59,-6 3 1,2-1 0,-7 1 43,-3-1 0,-1-1 0,-3-3 0,1-1-79,-1 2 1,1-5 0,-1 1-1,1-2 0,5-2 118,1-6 0,-1 0 0,-5 0 0</inkml:trace>
  <inkml:trace contextRef="#ctx0" brushRef="#br0" timeOffset="16581">4367 4908 7569,'17'0'-824,"-5"0"848,0 0 1,-7 0-1,5 2 29,-2 4 0,4 4 1,-5 7-1,1 1-40,0-1 1,3 1 0,-3 1-1,0 2 23,0 3 1,3 1 0,-3-4 0,0 2-124,0-1 1,-1-3 0,-3-1 0,2-1-145,-2 1 0,4-1 0,-2 1 231,-2-1 0,5 0 0,1 1 0</inkml:trace>
  <inkml:trace contextRef="#ctx0" brushRef="#br0" timeOffset="16785">4419 5118 7251,'18'0'-274,"-1"0"177,1 0 0,-1-2 0,1-2 0,-1-2 3,1 2 1,-1 2 0,0 2 0,1 0-360,-1 0 453,1-7 0,-1-3 0,1-8 0</inkml:trace>
  <inkml:trace contextRef="#ctx0" brushRef="#br0" timeOffset="17149">4943 4873 7410,'-15'2'-437,"3"4"1,-3-4 407,3 4 0,2-2 0,0 2 74,3 5 0,-5-1 0,6 2 0,0 1 23,-1 3 1,5-5 0,-4 1-47,4 2 1,2 1 0,0 3-77,0-1 0,2-1 1,4-5-129,5-5 1,5-4 145,1-2 0,1 0 1,-3-2-1,-1-2 6,-2-2 1,-7-7-1,5 1 76,-2-3 0,0-3 0,-5 1 91,3-1 1,6 1 50,-6-1 1,2 8-207,-3 5 0,-1 3-21,8 2 1,-6 2 0,3 3-121,-1 7 1,0-2-1,-4 1 159,2 3 0,-1 2 0,-5 1 0</inkml:trace>
  <inkml:trace contextRef="#ctx0" brushRef="#br0" timeOffset="17585">5188 4838 7359,'7'-17'-849,"-3"7"845,8 4 0,-6-1 70,5 1 1,-5 0 0,4 8-15,-2 4 1,3-2 0,-3 5-21,2-1 1,0 6 0,3-3 13,-1 5 1,-6 1-91,5 1 0,-7-1-117,2 1 171,-4-9 0,-2-1 0,-2-8 4,-4 0 0,4-8 0,-4-3 0,4-5 1,2-1 1,0-1 0,0 1-3,0-1 0,8-3 0,2 2 1,2 3-6,-1 1 0,1-1 0,5 1 1,1 3 0,-1-2 0,1 9-4,-1 1 0,1 2 0,-1 2-28,1 0 0,-3 7 1,-1 5-66,-3 4 0,-7-5 0,2 1 1,-2 1-191,2 3 1,-4 1 277,3 1 0,-3-1 0,6-7 0,2-2 0</inkml:trace>
  <inkml:trace contextRef="#ctx0" brushRef="#br0" timeOffset="17967">5764 4611 7569,'0'-17'-533,"0"7"1,-2 2 577,-4 8 1,2 0-1,-5 2 4,1 4 1,-4-2 0,6 8-1,3 1-21,1 3 0,2 1 1,0 1-1,0-1-32,0 1 0,2-1 0,3 1 7,7-1 1,-2-5-1,1-3 1,3-1 17,1-4 0,3-2 0,-1-2-20,1 0 0,-1 0 0,3 0 0,1-2 9,2-4 1,1 2 0,-7-7-31,1-3 1,-3 4 0,-1 1-1,-5-1-26,-1 0 1,-2-1-26,-6-7 1,-2 9 54,-4 3 0,-3 4 0,-7 4 0,2 4 19,3 5 1,7 5 0,-4 1 0,2 1-46,0-1 1,1 1 0,7-1 0,3 0 41,7 1 0,11-1 0,5 1 0</inkml:trace>
  <inkml:trace contextRef="#ctx0" brushRef="#br1" timeOffset="46963">1049 4314 7277,'6'18'37,"-1"-1"1,3 1-1,-4-1 1,4 1-1,-1-1 21,1 1 1,6-1-63,-3 1 0,5 1 0,0 2 0,-3 3 0,-1-3 16,1-2 0,3 5 0,3-1 1,1-2-9,-3-1 1,10 3-1,-9 0 1,-1 1-6,-3 1 0,1-6 0,-3 6 0,4-1 2,1-1 0,-2 0 0,-1-5 0,-2-1-2,1 1 1,-3 5 0,2 0 0,-1-1 17,-1-3 0,6 0 0,-7 3 0,3 1-15,0-2 0,-7-3 0,7-5 1,0-1 0,-3 2 0,7-1 1,-6 1-1,1-4 6,1-3 1,-6 5 0,3-4-1,-1 1 1,4-3 0,-4 4 6,1-2 0,-3 3 63,6-5-70,-8 8 0,5-12 0,-5 5-26,2 1 26,0-6 68,-6 6-31,0-8 96,0 0-98,0 8-64,0-6-228,0 5-360,0-7 356,0 0 1,8-7 0,1-3 0</inkml:trace>
  <inkml:trace contextRef="#ctx0" brushRef="#br1" timeOffset="47658">926 4227 6078,'2'12'0,"4"-1"-76,-4-7-96,6 4 318,-8-8 1,0-2-46,0-4 1,0 2 57,0-7 1,-2 7-31,-4-2 1,2 4-21,-7 2 0,5 0-67,-6 0 1,8 8-15,-2 4 0,3 3 0,-1 3 0,-2-1-17,2 0 1,2 1-1,2 1 1,0 3-17,0 1 0,0 0 1,0-3-1,0 1-33,0 2 0,6 1 1,0-7-54,-2 1 0,-2-1-69,-2 0-245,7 1 172,-5-8 1,8-3 232,-4-7 0,-4-15 0,5-5 0</inkml:trace>
  <inkml:trace contextRef="#ctx0" brushRef="#br1" timeOffset="47917">909 4245 7266,'0'-18'-1399,"2"3"2149,4 3-430,-4 4 1,13 8-174,-3 0 0,3 0 1,3 0-79,-1 0 0,1 0 1,1 2-1,3 2 7,1 2 0,0 0 1,-4-6-1,3 0-188,1 0 1,0 6 0,-3-1-1,1-1-77,2-2 0,1-2 0,-7 0 0,1 2 189,-1 4 0,1-4 0,-1 6 0</inkml:trace>
  <inkml:trace contextRef="#ctx0" brushRef="#br1" timeOffset="49000">368 4122 7371,'-8'10'-1438,"6"-2"1349,-6-8 59,8 0 1,0-2 29,0-4 0,0 4 0,0-6 0</inkml:trace>
  <inkml:trace contextRef="#ctx0" brushRef="#br1" timeOffset="49999">36 3284 6650,'11'8'0,"1"4"-38,2 3 1,-5 2 0,3 1 58,2-1 0,-5 1 0,1-1 0,0 1 0,-3-1-57,1 1 0,4-1 0,-4-1 0,-1-3-116,1-1 0,0-6-198,-2 5 350,-4-7 0,5 4 0,-7-8 0</inkml:trace>
  <inkml:trace contextRef="#ctx0" brushRef="#br1" timeOffset="50467">36 3302 7569,'-2'-18'0,"-2"-1"-554,-2-5 464,-7 5 1,11-6 0,-4 7 96,4 1 0,2-1 0,0 1 111,0-1 1,2 1-1,4 0-45,5-1 0,5 3 0,-1 1 0,-1 4 3,-2 2 1,-1-3 0,7 5-73,-1 2 1,1 2 0,-1 2-54,0 0 1,1 0 0,-3 2 0,-1 2-60,-2 2 0,-6 7 0,3-1 68,-1 4 1,4 1 0,-7 1 0,-1-1 11,-2 0 0,-2 1 1,0-1-1,0 1-9,0-1 1,-2-5-1,-2 0-16,-1 1 0,-9 3 24,2 1 0,-1-5 0,-1-2 20,3-3 0,5-1 96,-6-6 74,8 0-8,-4 0 0,10 0 0,4 2-80,6 4 1,3-4-1,3 4 1,-1-4-47,1-2 0,-1 0 0,1 0 0,-1 0 1,1 0-1,-1 0 1,1 0-233,-1 0 0,-5 0 0,-1 0 0,3 0-177,1 0 1,3 0 381,-1 0 0,1-8 0,-1-2 0</inkml:trace>
  <inkml:trace contextRef="#ctx0" brushRef="#br1" timeOffset="51667">507 3040 7424,'18'-6'-630,"-3"-2"540,-3-2 1,3 6-1,-5-3 100,0-1 0,0 6 0,-7-6 20,3 0 0,6 5-52,-6-9 0,1 2 1,-3-3 26,2 1 1,0 6 27,-6-5 1,-8 7-26,-3-2 0,1 4 0,-2 4 22,-1 4 1,-1-2 0,1 7 28,1 3 0,8-5 1,-2 3-39,4 2 0,2 1 1,0 3-57,0-1 0,2-5 1,4-3-18,6-1 0,3 4 0,3-6-46,-1-2 0,1-2 1,-1-4-1,0-2-14,1-2 0,-1-8 0,3 3 0,1-5 112,2-1 0,1-1 0,-7 1 0,1-1 0,-1 1 0,1-6 0,-1-1 0,-1 3 0,-5 1 0,3-3 0,-6 0 0,-1 2-3,1 1 0,-2 3 1,-6-1-1,0 1 56,0-1 1,0 7 0,-2 1 0,-2 0 36,-2 1 1,-7 5 0,1-2-33,-3 4 1,3 2 0,0 0-25,-1 0 1,-3 0 0,1 2 0,1 2-1,4 4-44,3 1 1,-1-3 0,4 6-8,-2 1 1,0-3-1,6 2 1,0 1 7,0 3 0,0 1 0,2-1 2,4-5 1,-2-1 0,8-6 0,1 2 1,3 0-1,1-6 5,1 0 1,-1-6 0,-1-2 0,-3 0 14,-1 0 0,-6-5 1,3 1 34,-1-3 0,4-3 0,-6 1-11,-3-1 1,-1 1 0,-2-1 13,0 1 1,0 5 123,0 1-109,0 7-65,0-4 1,0 10-1,2 4 0,4 5 0,-2 5 0,6 1 1,-1 1-9,1-1 1,0 7 0,3-1-1,-1 0-3,2 2 0,-5-5 1,3 5-1,0-2 1,-3 1 0,5-1 0,-8-4 0,-2 3-35,-2 1 0,-2 0 0,0-5 1,0-1 20,0 1 0,-2-3 0,-2-1 0,-4-3-56,-2 3 1,1-4 0,-5-1-1,2-1-64,-1-4 1,-3-2 123,-1-2 1,1-8 0,5-3 0,5-5 57,4-1 1,2-3-1,0-3 1,0-4-22,0 0 1,0-5-1,2 7 1,2-2-3,1-4 1,7 6 0,-4 0 0,2 1-14,3 1 1,-3 0 0,2 5-1,-1 1-12,-1-1 1,3 1 0,-5-1 0,0 1-5,0-1 1,-1 1-1,-3 0 4,2-1 0,0 1 21,-6-1 0,0 6 0,-2 3 54,-4 1 1,2 2 34,-7 6 1,5 0-26,-6 0 0,8 2-4,-1 4 1,3-2-1,2 7 31,0 3 1,5 2-1,3 1-42,2 1 0,2-1-92,5 0 1,0-7-1,-1-2 1,-2-2-101,-3 0 0,-5-1 0,6-5-22,1 0 0,3 0 152,1 0 0,-7-7 0,-2-3 0</inkml:trace>
  <inkml:trace contextRef="#ctx0" brushRef="#br1" timeOffset="51896">1136 2289 7569,'-17'-12'0,"-1"2"-210,1 3 0,5 1 1,0 6-193,-1 0 0,3 2 304,-2 3 0,9 5 0,-3 8 98,4-1 0,-6 1 0,-2-1 0</inkml:trace>
  <inkml:trace contextRef="#ctx0" brushRef="#br1" timeOffset="52171">1293 2376 6501,'10'0'59,"3"2"0,-5 2 0,0 4-5,0 1 1,3-3 0,-3 4-1,0-1-25,0 1 1,5-6 0,-1 4-22,3 0 0,-3-6 0,0 3-13,1-3 0,-3-4 36,2-3 0,-3-5 0,3-8 7,-6 1 1,-4 5 0,-4 3 0,-2-1-26,-2 0 0,-7-2 0,1-5-39,-4 0 0,-1 7 0,1 2 0,3 2-31,1 0 1,1 1 0,-5 7 0,2 1-68,3 3 0,1 8 1,-4-2-1,5 3-448,1 2 572,2-7 0,-2 13 0,-1-3 0</inkml:trace>
  <inkml:trace contextRef="#ctx0" brushRef="#br1" timeOffset="52610">1590 2184 6799,'12'10'-110,"-1"-5"122,3-3 1,-4 4 0,1 2-15,3 2 0,-4-5-20,1 7 0,-7 0-19,2 5-25,-4-7 1,-4 3 11,-4-7 0,-4 0 0,-7-6 45,-1 0 0,7-6 1,1-1-1,2-3-7,4-4 0,-3-1 1,1-3-1,2 1 37,2-1 0,4 1 1,2-1-1,4 1 6,1-1 1,-3 1-1,6 1 1,1 3 54,3 1 0,1 3 1,1-5 12,-1 2 0,-5 8 0,0-1-50,1 3 1,3 2 0,1 2-56,1 3 0,-7-1 0,-1 8-169,-2 2 1,-2 1 0,-4 3-270,3-1 448,-3 0 0,6 1 0,-8-1 0</inkml:trace>
  <inkml:trace contextRef="#ctx0" brushRef="#br1" timeOffset="52966">2027 1660 7569,'-10'0'-388,"-6"0"1,13 0 0,-7 2 408,2 4 1,2 3-1,6 9-5,0-1 1,6-5 0,2-2 37,2-3 1,1-1-1,7-6-23,-1 0 0,-5 0 0,-1 0-31,3 0 0,2-8 0,-1-3 1,-3-5 1,1 5 0,-7-1 43,-2-2 0,-2-1 0,-2-3-36,0 1 1,-2 5 0,-4 3-96,-5 1 1,-5 2 0,-1 6 0,-1 0-90,1 0 1,-1 2 0,1 2 174,-1 2 0,-7 15 0,-2-2 0</inkml:trace>
  <inkml:trace contextRef="#ctx0" brushRef="#br1" timeOffset="53317">2131 1101 7441,'0'-10'-324,"0"5"1,2 10-1,2 7 405,2 4 0,0 1 0,-4 0 0,2 3-36,2 3 1,5-3 0,-3 5 0,2-2 41,3 0 1,3 6 0,1-3 0,1-1-41,-1 0 1,3 0-1,1-3 1,2 1-41,-1-2 1,-1-1 0,0-1 0,3 2-81,-3 3 0,-2-1 1,-1-5-1,-1-1-105,1 0 0,-7 1 1,-1-1-10,-2 1 1,-2-1 0,-6 1 186,0-1 0,0 1 0,0-1 0</inkml:trace>
  <inkml:trace contextRef="#ctx0" brushRef="#br1" timeOffset="53514">2306 1538 7569,'0'-20'0,"0"-1"-363,0-2 314,8-1 1,2 7 0,7-1-80,0 1 0,1 1 0,-1 3 0,1 3 22,-1 2 0,7-3 1,-1 5 105,-2 2 0,-1 2 0,-3 2 0</inkml:trace>
  <inkml:trace contextRef="#ctx0" brushRef="#br1" timeOffset="54300">1066 3668 7569,'-10'0'-176,"3"-2"110,7-3 1,0 1 0,0-8-62,0-2 0,2 1 0,2-1 141,1 3 0,9 5 1,-2-4 37,3 2 0,-3 1 1,-1 3-1,3-2-11,1 2 1,-3-4 0,0 2-1,1 3-34,3 1 1,1 2-1,1 0-49,-1 0 1,1 2-1,-1 3-43,1 7 0,-7 4 1,-1 1 39,-2 0 1,-2-5 0,-6 0 0,2-1-20,3-1 0,-3 6 68,4-5 0,-10-1 0,-4 0-22,-1-3 1,3-1 15,-6-6 1,1-2 21,-7-4 0,8-3 1,5-11-12,3-3 1,0 4-1,-2-7 1,-2 3-69,2 0 0,2-6 1,2 4-1,0-1-39,0 1 0,0 2 0,0 5 98,0 1 0,8-1 0,2 1 0</inkml:trace>
  <inkml:trace contextRef="#ctx0" brushRef="#br1" timeOffset="54971">1415 3371 7246,'18'0'-403,"-6"0"0,-1 0 371,3 0 1,1 0-1,3-2 72,-1-3 0,-5 1 1,0-6-1,-1 0 1,-1 1 1,3 3-1,-5-6-32,2-1 1,-4-3 0,3-1-2,-1-1 1,-2 1-1,-6-1-12,0 1 1,0-1 0,-2 3-7,-4 3 1,2 4 0,-7 8-25,-3 0 1,-1 8 0,-1 4 22,4 3 0,-1 3 0,7-1 0,2 1 12,2-1 1,2 1-1,0-1-3,0 1 1,8-3 0,4-1 2,3-3 0,-3-7 0,-1 2 0,3-4 10,2-2 0,1 0 0,0 0 1,1 0-30,-1 0 1,1-8 0,-1-3 3,1-5 1,-1-1 0,1-1 0,-3 1 19,-3-1 1,1 1 0,-5-1 0,0-1 29,0-4 0,-2 3 0,-6-3 1,0 3 2,0 3 1,0 0 0,0-1 0,0 1 22,0-1 0,-2 3 0,-2 1 24,-2 2 0,-8 9-44,3-3 0,-3 6-65,2 6 1,5 3 0,7 9 33,0-1 0,0 1 1,2-1-1,3 1-6,7-1 0,4 2 0,1 3 0,1 1-11,-1-2 1,0 1 0,1 1-1,-1 4 0,1 0 1,-1 1-1,1-7 1,-1 2-12,1-2 0,-7 5 0,-1-3 0,-2-2 6,-4-1 1,-2-3-1,-2 1 1,0-1 1,0 1 1,0-7-1,0 1-23,0 1 0,-8 1-107,-4-2 1,-3-5-1,-3-7 18,1 0 1,5-5 0,2-5-1,1-4-217,-1-5 338,-2-2 0,-5-5 0,-1-1 0</inkml:trace>
  <inkml:trace contextRef="#ctx0" brushRef="#br1" timeOffset="55153">1590 2743 7438,'0'-10'-162,"0"2"0,0 0 0,0-1 0</inkml:trace>
  <inkml:trace contextRef="#ctx0" brushRef="#br1" timeOffset="55500">1992 2795 7569,'0'-12'-145,"0"1"0,2 5-396,4-6 428,-5 1 0,7-7 76,-8 1 113,0-1 0,-8 11-15,-3 7 1,-3 7 0,1 11 4,1-1 1,8 1-1,-2-1-28,4 1 1,2-1-1,0 1 1,2-1 18,4 0 1,-2-5 0,8 0-59,1 1 0,3-3 1,1 0-102,1-2 1,-1-3 0,1-5-96,-1 0 1,1-2 0,-1-1 0,-1-5 3,-5-2 0,11-4 69,-5-9 124,4 4 0,-3-6 0,-1 7 0</inkml:trace>
  <inkml:trace contextRef="#ctx0" brushRef="#br1" timeOffset="55939">2306 2638 7267,'0'-18'-428,"0"1"0,0 0 0,0-1 474,0 1 1,-2 1-1,-4 4 23,-5 7 0,1 3 0,-2 2 47,-1 0 0,3 5 0,0 3-44,3 2 1,1 2-1,6 5 1,0 1 9,0-1 0,0 0-134,0 1 99,0-1 1,2 1 0,4-1-40,5 1 0,-1-3 0,2-3 0,-1-4-60,-1-1 0,5-5 0,-3 4 0,4-4-21,1-2 1,-1-2-1,-3-2 1,-1-3-55,1-3 1,3-2 0,1-5 0,1-1 36,-1 1 1,-5-3-1,-2-1 1,-3-2 89,-3 1 0,0-5 0,0 0 0,2-2 0,-2 0 0,-4 0 0,-4-6 0,-4 0 0,-2 0 0,1 0 0,-5 0 0,4 2 0,3 4 0,-7 4 0,4 7 0,-1 3 69,-1 3 0,0-1 294,-5 7 1,7 2-281,4 10 0,4 3 0,2 9 1,0 1-46,0 5 1,0-5 0,2 6-1,2-1-62,2-1 0,6 2 1,-4-4-1,1 3-49,5-3 0,-4-2 0,1-1 0,1-1-43,-2 1 1,3-1-1,-5 1 1,0-1-265,-1 1 380,-1-1 0,2 1 0,2-1 0</inkml:trace>
  <inkml:trace contextRef="#ctx0" brushRef="#br1" timeOffset="56149">2411 2446 7265,'0'-18'-254,"0"1"0,0-1 1,0 1 373,0-1 0,8 7 1,3-1-44,5-1 0,1 5 0,1 2-79,-1 4 0,1 2 0,-1 0-247,1 0 1,-1 2 248,1 4 0,-9 4 0,-1 7 0</inkml:trace>
  <inkml:trace contextRef="#ctx0" brushRef="#br1" timeOffset="57400">7039 5939 7300,'-12'0'-1056,"3"-2"1172,1-4 1,0-2 0,4-5-44,-2 1 1,1 6 0,5-6 4,0-1 1,0 3 0,0-1-27,0-3 0,0-2 0,0-1 0,0-1-17,0 1 1,1-2 0,3-3 0,4-1 5,2 2 1,0-7 0,3-1 0,-1-2-24,1 2 1,3-6-1,1 2 1,1-6 4,-1 1 0,-5 1 0,0 0 0,1-2-24,3-2 0,-1-1 0,-1 1 0,-3-4-50,3 1 1,0-5 0,-1 6-1,-1 1 7,1-1 1,-3 0 0,2 5-1,-1-3 34,-1 2 1,4 8 0,-7 4 0,1 2 0,0 3 0,0 3 0,-4 1 18,1 1 0,1 5-181,-6 1-390,0 7 376,0-4 1,0 10 185,0 4 0,0-4 0,0 5 0</inkml:trace>
  <inkml:trace contextRef="#ctx0" brushRef="#br1" timeOffset="57633">7318 4384 7441,'18'0'-725,"-7"-2"722,1-3 0,0 1 0,5-8 98,1-2 1,-1 7-1,3 1 1,1 2 22,2-2 1,0 4-1,-5-4 1,-1 4-52,1 2 1,-1 2 0,1 2 0,-1 4-131,1 2 0,-1 1 0,-1 9 0,-3 1 41,-1 2 0,-6 8 1,3-1-1,-1 1 22,-4-2 0,-10 12 0,-3-5 0</inkml:trace>
  <inkml:trace contextRef="#ctx0" brushRef="#br1" timeOffset="58800">7091 3319 7569,'0'-17'-284,"0"-1"1,0 6 0,2 3 284,4 1 1,-4 0-1,6 4 38,0-1 0,-5-3 21,9 2 1,0 4-1,5-4-20,1 4 0,-1 2 0,1 0 0,-1 0-64,0 0 1,1 2 0,-1 2 0,1 4 24,-1 2 1,1 1-1,-1 7-101,1-1 0,-9 1 1,-3-1-1,-2-1 34,2-5 1,-4 5 49,4-5 0,-12 3 18,-6-2 1,3-5 0,-3-7 44,-2 0 1,5 0-1,-1-2 5,2-3 1,-3-5-1,5-8 1,2 1-27,2-1 0,2 1 0,0 0 1,2-3-90,4-3 0,-2 2 1,5-7-1,1 3-74,0 4 1,-5-1-1,5 1 1,-2-2 136,-4 1 0,-2 3 0,-2 2 0</inkml:trace>
  <inkml:trace contextRef="#ctx0" brushRef="#br1" timeOffset="59460">7510 3075 7428,'12'5'-547,"0"1"0,-1-2 584,7-10 1,-1-2 0,-1-5-1,-3 3-38,-1 2 1,-6-5-1,4 1 1,-3-3 1,5-3 0,-6 1 17,-2-1 0,-2 7 0,-4-1-24,-4-2 1,-4 7 0,-7 1 8,-1 4 1,1 2 0,-1 0 15,1 0 0,5 8 0,2 3 74,3 5-86,-7 1 0,12 1 0,-4-1 0,4 1 6,2-1 1,6 1 0,2-1 0,2 1-12,3-1 0,3-1 0,1-3 0,1-3 0,-1-2 1,1-3 0,-1-5 0,1 0-14,-1 0 1,2-2-1,3-1 1,1-5-18,-2-2 1,-1-2 0,-3-5 0,1-2 9,-1-5 1,1 5 0,-3-6-1,-1 1 12,-3 1 1,-7-2 0,2 4 0,-2-3 29,2 3 0,-4-4 0,4 1 0,-4 3 38,-2 2 1,-6 1 36,0 1-18,-8 7 0,12 10 1,-3 12-1,3 3-52,2 3 0,0-1 0,0 3 0,2 3-20,3 6 0,-1-2 0,8 2 1,2 0-1,1 0 0,3-1 1,-3-1-1,-1 0 0,-3 2 0,1 0 1,0 0-1,-3 0-12,-1-2 1,0 6-1,-4-5 1,1 1-57,-1 0 0,-2-2 0,-4 2 1,-2-6 14,-1-3 0,-9-5 1,4-1-1,-1-4-24,-1-3 0,0 5 0,-5-6-45,0-2 1,-1-2 0,1-4 37,-1-4 1,6-4 74,1-7 0,-1-8 0,-5-3 0</inkml:trace>
  <inkml:trace contextRef="#ctx0" brushRef="#br1" timeOffset="59622">7685 2324 7569,'10'-28'-797,"-2"11"0,-8 17 797,0 12 0,7 11 0,3 4 0</inkml:trace>
  <inkml:trace contextRef="#ctx0" brushRef="#br1" timeOffset="59956">8122 2708 7393,'7'-12'0,"5"0"-226,4-1 1,1-3 0,-1-1 0,-3 1 0,-3 3 245,-2 1 0,3 1 0,-5-7 115,-2 1 0,-2-1-18,-2 1 0,-8 7-112,-3 4 0,-5 4 0,-1 4 83,-1 4-64,1 4 0,1 7 0,3 1 0,3-1-2,2 1 0,2 5 1,6 0-1,0-2-35,0-1 0,0-3 1,0 1-1,2-1-10,4 1 0,-2-3 0,8-1 0,1-4-84,3-3 1,1-1-1,1-6 51,-1 0 0,6 0 1,1 0-1,-3 0-239,-2 0 295,-1-8 0,-1-1 0,1-9 0</inkml:trace>
  <inkml:trace contextRef="#ctx0" brushRef="#br1" timeOffset="60605">8523 2411 7323,'0'-18'-485,"0"7"1,0-1 678,0-1 0,0 3-9,0-2 0,-7 8-126,-5-1 1,-4 10 0,-1 7-51,0 3 1,5 9 0,2 1 0,0 0 0,3 2 0,-1-1 0,4-1-1,2-4-4,2-1 1,0-3 0,0 1 0,2-1-73,4 0 0,4-7 1,7-2-2,1 0 0,-1-6 0,0 2 0,1-6-68,-1-4 1,7-8-1,-1 3 1,-2-5 22,-1-1 0,-3-1 0,1 1 0,-1-3 113,1-3 0,-1 4 0,-7-14 0,-3 5 0</inkml:trace>
  <inkml:trace contextRef="#ctx0" brushRef="#br1" timeOffset="60820">8715 2079 7118,'-7'-17'-609,"3"5"1,-8 2 1315,-1 2-427,-3 3 0,6 12 0,5 5-270,3 4 0,9 3 0,5 2 1,4 5-11,1 1 0,-5-4 0,-1 6 0,3 0-47,1-2 1,3 4 0,-1-5-1,-1-1 17,-4 0 1,1-2-1,-5-5 1,0-1-286,-1 1 0,1-3 1,-4-1 314,2-2 0,0-9 0,-14 13 0,-2-6 0</inkml:trace>
  <inkml:trace contextRef="#ctx0" brushRef="#br1" timeOffset="61049">8750 2341 7119,'0'-12'-948,"2"3"1109,4 1 1,-2-4 0,8 5-1,-1-3-67,-1-4 0,6 5 0,-3-3 0,7 0-145,3 3 1,0-7-1,-5 6 1,-1-1 116,1-1 1,-1 6 0,0-3-44,1 1 1,-6 2-1,-1 8-53,3 4 1,-6-2 0,-3 7 0,-3 3 20,-2 1 0,0 3 0,2-1 5,4 1 0,-4-7 1,4 1-831,-4 2 834,6-7 0,1 1 0,9-8 0</inkml:trace>
  <inkml:trace contextRef="#ctx0" brushRef="#br1" timeOffset="61278">9012 2062 7569,'-21'-12'-121,"4"0"1,-5 3 0,13-5 0,-3 4-575,0 3 716,8 1 0,-3 8-21,7 4 0,7 3 0,3 9 0</inkml:trace>
  <inkml:trace contextRef="#ctx0" brushRef="#br1" timeOffset="61813">9397 2044 7569,'-6'-12'-574,"0"1"501,-8 7 0,5-4 1,-9 8 165,1 0 0,-1 0-100,1 0 0,1 8 0,3 2 0,3 1 35,2 1 1,2 0 0,6 5 0,0 1-63,0-1 0,0 0 0,0 1 2,0-1 0,6 1 0,2-3-3,2-3 0,-4-4 1,5-8-1,3 0 0,1 0 30,3 0 0,-1-8 0,1-2 34,-1 1 1,-7-7-1,-2 4 1,-3-3-1,3-3-9,2 1 0,-6 0 0,2-1-7,-4 1 0,3-1 0,1 1 0,0-1 7,2 1 1,-4 1 0,5 3 27,-1 1 0,6 2 0,-3-1 17,5 5 0,-5 4 0,1 2-36,2 0 1,1 8 0,1 3-14,-5 5 1,-1 1-1,-6 1-21,2-1 0,2-1 1,-5-3-1,3-1-31,-2 2 0,-2-5 12,-2 3-67,0-8 77,0 4 0,0-10 12,0-4 0,0-4 0,0-7 0,0-1 11,0 1 1,0-7 0,2 1 0,4 0 27,5-2 0,-1-1 0,2-5 1,1 4 33,3 2 0,1 7 0,1 7 0,1-1 6,5 2 0,-5 1 0,6 5 1,-2-2-49,1 2 0,1 4 0,-4 4 0,5 4-75,1 2 0,-6 1 0,2 7 1,-3 1-262,-3 4 0,-1 3 1,-5 5 306,-5-2 0,4 0 0,0 6 0</inkml:trace>
  <inkml:trace contextRef="#ctx0" brushRef="#br1" timeOffset="62781">6672 1311 7569,'10'-8'-641,"5"6"1,-5-14 718,8 5-13,-1 3 1,0-6 0,1 7 0,-1-1 29,1 0 0,-1 2 0,1 6-36,-1 0 1,1 0 0,-3 2 0,-1 2-56,-3 2 0,-5 8 1,4-1-1,-2 7-34,-4 3 0,-2 0 0,-2-5 0,0-1 4,0 0 0,0 1 0,-2-1 16,-4 1 0,4-6 86,-4-1 0,-2-9-71,2-2 1,1-8 0,5-9-1,0-1-4,0 1 0,0-1 0,0 1 0,0-2-3,0-5 0,2 5 0,1-6 0,3 1-61,-2 1 1,-2 0-1,0 5 1,2 1-759,2-1 821,0 9 0,1 1 0,3 16 0,8 1 0</inkml:trace>
  <inkml:trace contextRef="#ctx0" brushRef="#br1" timeOffset="63079">7196 1188 7474,'18'-2'-115,"-1"-3"0,-5 1 0,-3-8 0,1 0 64,0 3 0,-4-7 39,5 5 0,-7-5 0,2-1-29,-4-1 0,-2 6 29,0 1 0,-2 5 1,-4-4 7,-6 3 1,-1 3-1,-1 8 1,3 3-7,-3 3 0,-1-4 0,-1 5 1,2 3 6,3 2 1,5 1 0,-4 1-1,3-1-29,3 0 0,2-5 0,2 0-20,0 1 0,7 1 1,5-2-1,4-7-72,1-3 1,1-2-1,-1 0 124,0 0 0,9-7 0,1-3 0</inkml:trace>
  <inkml:trace contextRef="#ctx0" brushRef="#br1" timeOffset="63766">7633 822 7372,'-8'-18'-455,"-2"8"0,-7 5 424,-1 3 0,1 2 0,-1 2 0,3 3 46,3 7 0,-3 4 0,5 1 1,-2 1-6,1-1 1,7 0 0,-2 3 0,4 1-3,2 3 1,0-1-1,0-6-5,0 1 1,0-1-1,2-1-5,4-5 1,4 3-1,7-8-4,0-2 1,1-2 0,-1-4 0,1-4-24,-1-6 1,-1 2 0,-3-1-1,-1-3 25,2-1 0,-5-3 0,1 1 0,0 1 21,-1 5 0,-5-5 0,2 4 184,-4-3-150,-2 5 1,0 4-36,0 12 1,6-2 0,0 8 0,0 1 13,1 3 1,3 7 0,6 0 0,-3 1-37,-1 1 1,-1 0-1,7 6 0,-1-2 1,-5-5-1,-2 5 1,-1 0 0,-1 0 3,0 0 1,0-8-1,-4 5-30,1-1 0,1-6 1,-6 5 7,0-5 1,0-7-30,0-1 0,-8-7 13,-3 2 0,1-6 0,0-6 22,3-6 0,1-3 1,6-3-1,0 1-9,0 0 1,0-3 0,0-1 0,0-4-45,0-3 1,8 5-1,1-6 1,3-2 15,0-2 0,-3-8 0,5 0 0,-3 3 55,3 1 0,-4 2 0,1 0 0,1 2 35,-2 4 1,-2 4 0,-7 7 296,5 1-148,-4 7 1,6 4 0,-10 12-86,-4 6 0,4 3 1,-4 3-48,5-1 0,1 1 1,1-1-37,5 0 0,-2-5 0,8-2 0,-1 0-122,-1-1 0,6-5 1,-5 2-229,5-4 1,1-2 333,1 0 0,-1 0 0,1 0 0</inkml:trace>
  <inkml:trace contextRef="#ctx0" brushRef="#br1" timeOffset="63960">7912 612 6664,'-10'0'-611,"3"2"292,7 4 319,7 4 0,3 7 0,8 0 0</inkml:trace>
  <inkml:trace contextRef="#ctx0" brushRef="#br1" timeOffset="64238">8139 664 7569,'10'0'-596,"-2"8"1,-8-4 582,0 8 1,5-6 0,1 5 209,-2 3 1,0 1-138,2 3 0,-2-9 1,5-1-1,1-2 1,0 0 1,-4 0-1,5-6-42,3 0 1,-1-2 0,1-2-1,-4-4 5,-2-2 0,3 5 1,-5-7 5,-2-2 1,-2-1 0,-2-3-26,0 1 0,0 5 1,0 1-1,-2-1-85,-4 2 1,-4-3-1,-7 7-50,-1 2 1,1 2-1,-1 2 1,1 0-68,0 0 1,-1 0 0,1 2 196,-1 4 0,8-4 0,-5 13 0,5-5 0</inkml:trace>
  <inkml:trace contextRef="#ctx0" brushRef="#br1" timeOffset="64593">8331 630 7569,'18'0'-1192,"-1"0"1253,-7 0 1,5 0-1,-3 0 28,4 0 0,1 1-52,1 5 0,-7-4 1,-1 6-54,-2 0 1,-3-4-83,-5 7 60,0-7 28,0 4 1,0-16 0,0-3 7,0-5 1,0-1 0,0-1 23,0 1 0,0-1 0,0 1 1,0-1 17,0 1 1,8-1 0,4 1-3,3-1 0,3 9 0,-1 1 0,1 2-13,-1 0 1,1 0-1,1 6 1,2 0-23,3 0 0,1 6 0,-4 2 0,1 4-132,-7 7 1,3 0 0,-9 9 0,1-1-125,-4 0 0,-4 8 253,-2 6 0,-8 15 0,-2-2 0</inkml:trace>
  <inkml:trace contextRef="#ctx0" brushRef="#br1" timeOffset="64948">8244 1677 6426,'6'12'117,"0"0"1,7-8-113,-1 1 0,3 3 1,3-2-37,-1-2 0,-5-2 0,-2-4 1,-1-2 55,1-2 1,-6-7 0,4 3 19,-1 0 0,-5-5 0,4 3-4,-4-4 1,-4-1 0,-4 0-51,-5-1 1,-5 6 0,-1 3-68,-1 1 1,1 2 0,-1 6 0,1 2-27,-1 4 0,7 4 0,1 7-98,2 1 1,2-1 199,6 0 0,-7 1 0,-3-1 0</inkml:trace>
  <inkml:trace contextRef="#ctx0" brushRef="#br1" timeOffset="65250">8576 1241 7417,'0'-18'-528,"0"1"965,0-1-417,0 9 0,0 3 1,0 12 45,0 5 0,0 7 0,2 3 0,2 2-18,1-1 1,9 5 0,-4 2 0,1 4-32,1 2 0,0 0 0,5 0 1,-1 0-45,-5 0 1,5-2-1,-7-2 1,1-2 31,-4 2 1,2 0-1,-2 0 1,-3-4-140,-1-2 0,-2-1 1,0-7-1,0 1-83,0-1 0,-7-1 0,-3-3 0,-2-3 51,1-2 1,-1-3-1,-5-5 166,-1 0 0,1-7 0,-1-3 0</inkml:trace>
  <inkml:trace contextRef="#ctx0" brushRef="#br1" timeOffset="65443">8611 1835 7374,'-2'-26'0,"-2"-3"-299,-2-4 1,0-2-1,6 0 1,0 2 306,0 4 1,2-2 0,2 8 0,4 2 71,2 1 1,1 3 0,7 1 0,1 5-112,4 5 0,-1-2 1,9 0-1,4 0 31,3 1 0,19-15 0,-3 3 0</inkml:trace>
  <inkml:trace contextRef="#ctx0" brushRef="#br1" timeOffset="66680">14776 5712 6353,'0'-12'217,"0"0"0,0 7-180,0-7 1,0 6 12,0-6 1,0 7-7,0-7-14,0 8 1,0-6-20,0 5 1,7-5 0,5-8 35,4 1 1,1-2 0,-2-3 0,-1-1-33,-2 2 0,-1-5 1,7 1-1,-1-2 11,1-4 0,-1 0 1,1 0-1,-1 2 15,1-2 0,-1-8 0,1-2 0,-1 2-14,0 2 1,1-3 0,-1-3 0,1-2-6,-1-3 0,1 3 1,-1 1-1,1 1-19,-1 4 1,1-2-1,-1 4 1,1 6 27,-1 4 0,-5-2 0,-1 6-32,3 1 1,-4 5-461,1 5-141,-7 5 142,4 7-13,-8 0 473,0 7 0,-8-5 0,6 6 0,-6-8 0</inkml:trace>
  <inkml:trace contextRef="#ctx0" brushRef="#br1" timeOffset="66930">15300 4384 6587,'-10'-2'350,"6"-1"-245,8-3 0,6-6 1,7 4-58,0-1 1,1 5-1,-3-4 1,-1 2 16,-2 0 1,-1 0-93,7 6 0,-3 2 1,-3 4-74,-6 6 1,2 3 0,-3 3 0,-1-1-74,-2 1 1,-4 7-1,-4 2 173,-5 0 0,-5 6 0,-1-5 0</inkml:trace>
  <inkml:trace contextRef="#ctx0" brushRef="#br1" timeOffset="68471">14845 2114 7569,'6'12'-66,"0"-1"0,2-5 1,-4 6-158,2 1 0,7 3 0,-1 1 0,1 3 166,-1 3 0,-2-4 1,-6 5-1,1-5-66,-1-1 1,-2-1-1,-2 0 77,0 1 0,0-6 46,0-1 0,-2-7 0,-2 0 0,-1-8 0,-1-6 0,4-7-6,-4-1 1,4-1-1,-4-2 1,4-3 1,2 3 0,-6 0 0,1-1 0,1-3 27,2-2 1,0 4 0,-2-4 0,-2-1 31,2 1 0,2 4 1,2-4-1,0 2 45,0 3 1,2 3 0,4 1 32,6 1 1,3-1 0,3 1-116,-1-1 1,1 7 0,-1 1 0,1 2 22,-1 5 0,1-5 0,-1 2-38,0 2 0,1 2 1,-3 4-1,-1 2-39,-2 2 1,-8 7-1,3-1 1,-1 3-11,0 3 1,0 1 0,-8 3 0,-2 1-10,-2-2 1,-7 1 0,1-1 20,-4 2 1,-1 1 0,-1-7-1,1-1-14,0-5 1,1-1 0,2-6-1,3 2-2,-3-2 0,5-3 0,-3-1 49,-2 0 354,7 0-169,-1 0 1,21 2-107,5 4 1,5-2 0,-2 6 0,3 0-81,-3-1 0,-2-5 0,-1 4 0,-1-2-129,1-1 1,-3 3-1,-1-4 1,-2 2-439,1-2 569,-5-2 0,15 6 0,-3 1 0</inkml:trace>
  <inkml:trace contextRef="#ctx0" brushRef="#br1" timeOffset="68838">15282 2044 7442,'18'0'-337,"-7"0"1,1 0-1,1-2 315,3-4 1,-4 2 0,-1-5 43,3 1 0,-1-6 0,1 5 29,-2-1 0,-9-5 0,5 5 0,-2-2 44,0 1 0,0 5-81,-6-6 0,-8 2 0,-4-1-9,-3 5 0,-3 4 1,-1 4-1,-2 4-41,-3 5 0,1-1 0,6 2 0,-1 1 61,1 3 0,1-5 0,4 1 1,7 2 3,3 1 0,2 3 1,0-1-83,0 1 1,7-9 0,5-1 0,4-2-44,1 0 0,1 1 0,-1-3 1,2 2-8,5-2 0,-5-2 0,6-2 0,-1-2 103,-1-4 0,8-3 0,-12-9 0,7 1 0</inkml:trace>
  <inkml:trace contextRef="#ctx0" brushRef="#br1" timeOffset="69551">15823 1782 7569,'10'-17'-140,"-4"-1"1,-4 7-22,-2-1 1,-2 6 0,-4-4 0,-6 3 136,-3 3 1,-2 2 0,-3 2 0,-1 0 32,-3 0 0,1 2 0,6 4 1,-1 5 16,1 5 1,-1 1 0,3 1-17,3-1 1,4 1-1,8-1-22,0 1 0,2-7 1,4-1 16,6-2 0,3-1 1,3-3-1,-1 2-29,1-2 0,-1-2 0,1-2 0,-1-2-57,1-4 1,-3 2-1,-1-5 1,-5-1 53,-1 0 1,4-1 0,-4-7 48,1 1 0,-5-1 1,2 1 85,-4-1 0,-2 1 157,0-1-150,-8 9 0,6 3-99,-4 12 0,4 3 0,2 11 1,0 1-16,0 2 1,6 3 0,2-3-1,2 4-6,3 0 0,-3 6 0,0-4 0,-3 2-52,-3-2 0,4 4 1,-2-5-1,-2 1-21,-2 0 1,-2-8 0,0 2 0,-2-3 23,-4-3 0,2-1 0,-6-3 1,1-3 37,-1-2 0,4 4 27,-5-7 1,1-1 0,-2-10-28,6-5 0,4-5 1,2-1-6,0-1 0,2-5 0,2 0 0,4-1-2,2-1 0,-1 4 1,5-6-1,-2 0 9,1-1 1,3 1 0,-1-4-1,-1 4 15,-2 2 0,-1-4 1,5 3-1,-3 1 2,-1 0 1,-2-4 0,3 6 0,-3 1 9,-2 3 0,-3 1 0,-5 1 48,0-1 0,0 7 69,0-1 0,-7 8 14,-5-2 2,4 5 0,1 2 0,7 5 0,0 6-89,0 3 0,0 3 0,0-1 0,1 1-43,5-1 1,-2 1 0,6-1 0,0-1-274,-1-5 1,3 5 52,5-4 0,1-3 0,-1 1 206,1-2 0,-1-2 0,1-6 0</inkml:trace>
  <inkml:trace contextRef="#ctx0" brushRef="#br1" timeOffset="69752">16033 1398 7409,'-17'0'-281,"-1"0"1,6 0 0,1 0 109,-3 0 0,6 2 1,3 4 11,3 5 0,2 5 159,0 1 0,7 1 0,3-1 0</inkml:trace>
  <inkml:trace contextRef="#ctx0" brushRef="#br1" timeOffset="70064">16295 1538 6601,'-12'5'0,"1"3"-16,-3 2 0,6 2 1,1 5-1,1 1 52,0-1 1,0 0-1,6 1-16,0-1 1,8 1 0,4-3 31,3-3 1,4-4-32,5-8 0,-5-2 0,4-2 1,-3-4-27,-3-2 1,1 5 0,-3-7 0,-1-2 0,-2-1 0,-9 3 0,3 1 0,-4-3-4,-2-1 1,0 3 0,0 0-1,0-1-68,0-3 1,-8-1-1,-3 1 24,-5 5 1,-1 1 0,-1 6 0,1-2-94,-1 2 0,1 2 0,-1 4 145,1 4 0,0-4 0,-1 6 0</inkml:trace>
  <inkml:trace contextRef="#ctx0" brushRef="#br1" timeOffset="70448">16557 1398 7175,'17'0'93,"-5"0"1,0 0-91,1 0 1,-3 0 0,2 2-25,1 4 1,-3-2 0,0 7-7,-3 3 0,-1-4 0,-6 1 7,0 3 1,0-5 0,0 3-64,0 2 0,-2-7 6,-4-1 1,3-4 74,-9-2 1,8-2-1,-2-4 3,4-5 1,2-5 0,0-1 0,0-1-5,0 1 0,2-1 0,2 1 0,4-1 2,2 1 1,1 0 0,7-1-1,-1 1 1,-5 7-1,-1 4 1,3 4 3,2 2 1,-5 0 0,1 0 0,1 0-75,3 0 1,-4 10-1,-3 5 1,-1 9-4,-4 3 1,-2 2 0,-2 6 73,0 0 0,-8 8 0,-2 1 0</inkml:trace>
  <inkml:trace contextRef="#ctx0" brushRef="#br1" timeOffset="70876">16225 2428 7569,'-6'12'-650,"0"0"1,3-3 708,8 3 1,-1-4 0,8-8-1,2 0-7,1 0 0,3-2 1,-1-4 2,0-6 1,1 3-1,-1-3 1,-1-2 15,-4-1 0,1-3 0,-7 1-53,-2-1 1,-2 1 0,-2 0-34,0-1 0,-8 3 0,-4 3 0,-3 6-68,-3 4 0,1 2 1,-1 0-1,1 2 3,0 4 1,-1-2-1,1 7-48,-1 3 0,6 2 0,3 1-102,1 0 230,2 1 0,6-1 0,0 1 0</inkml:trace>
  <inkml:trace contextRef="#ctx0" brushRef="#br1" timeOffset="71164">16522 2027 6521,'-8'-10'155,"6"4"-52,-4 12 1,5 6-1,1 9-57,0 2 1,0 1 0,1-5-1,3 2-17,2 3 1,6 7 0,-4-4 0,-1 2-28,1 0 1,6-2-1,-5 4 1,1-2 4,-4 2 0,2-3 0,-2-1 0,-3 0-102,-1 0 1,-2-4 0,0 4-1,0-1-91,0-5 0,0-2 0,-2-1-24,-3-1 0,1-5 210,-8 0 0,0-8 0,-5 3 0</inkml:trace>
  <inkml:trace contextRef="#ctx0" brushRef="#br1" timeOffset="71364">16435 2393 7455,'17'-15'0,"1"1"0,-1 5-225,1 1 1,1-6 0,4 5 0,6-1 155,4 4 1,0-2-1,-2 2 1,-3 3 68,-3 1 0,-2 2 0,-5 0 0</inkml:trace>
  <inkml:trace contextRef="#ctx0" brushRef="#br1" timeOffset="71943">15038 3406 6944,'0'-11'-447,"1"-1"567,5-2 1,-2 5 0,6-3 0,0 0-36,-1 3 0,3-1 0,5 6-55,1-2 1,-1 1-1,1 5-36,-1 0 1,-5 2 0,0 3-26,1 7 1,-3 3 0,0 3-1,-3-1-44,-3 1 1,0-1-1,0 1 1,2-1 19,-2 1 0,-2-7 0,-2 1 44,0 2 0,-6-5 0,-2 1 13,-2-2 1,4-2-1,-5-6 7,-3 0 0,5 0 1,-3-2-10,-2-4 1,7 2 0,1-8-1,4-1-28,2-3 1,0-1 0,0-1 0,2 1-73,4-1 1,-3-5 0,9-2 0,2 0-29,1-1 0,3 3 128,-1 6 0,8-1 0,3 1 0</inkml:trace>
  <inkml:trace contextRef="#ctx0" brushRef="#br1" timeOffset="72588">15369 3302 7448,'18'0'-393,"-3"2"307,-3 3 1,4-3 0,-7 6 81,1 0 1,5-6 0,-3 4-7,4-5 1,-5-1 0,-1-1 0,0-3 38,-1-2 0,1-8 1,4 5-1,-5-3-27,-1 0 1,4 1-1,-4-7 1,-1 1 16,1-1 1,-2 1 0,-6-1-17,0 1 0,-2 1-16,-4 5 1,-4 3 0,-7 8 1,-1 0 0,1 2 0,1 4 10,5 5 0,3-1 0,8 2 0,0 1 0,0 3 0,0 1 0,2 1-47,4-1 0,-2-1 1,7-3 32,3-1 0,1-8 1,3 2-1,-1-4-15,1-2 0,-1 0 0,1 0 1,-1 0 23,1 0 1,1-6-1,2-2 1,3-2 22,-3-3 0,-1 3 0,-3-2 0,0-1-7,1-3 0,-6-1 1,-3-1-1,1 1 29,0-1 0,-6 7 1,1-1 212,-3-1-155,-2 5-43,0 0 0,0 24-57,0 7 1,0 0 0,0 0-1,0-1 8,0 1 0,0 2 1,0 6-1,0-2 11,0 2 0,0-3 0,0 1 0,2 2-8,4 2 1,-4 2 0,4 0-1,-2 0-16,2-1 0,-5-1 0,5-2 0,-4-1-18,-2 1 1,0-6 0,-2-2 0,-2-3-6,-1-3 0,-9-1 1,4-3 25,1-1 0,-7-8 0,4 1-112,-3-3 0,-3-4 0,1-3 76,0-7 0,1-4 0,2-3 0,3-2-473,-3-3 514,-1-7 0,-3 4 0,1-8 0</inkml:trace>
  <inkml:trace contextRef="#ctx0" brushRef="#br1" timeOffset="72802">15736 2673 7350,'10'-8'-445,"5"6"0,-11-6 346,8 8 1,0 8 0,3 4 67,-3 3 0,-3 1 1,-5-3-1,2-1 31,-2 2 0,6 1 0,-1 3 0</inkml:trace>
  <inkml:trace contextRef="#ctx0" brushRef="#br1" timeOffset="73106">16016 3127 7197,'1'10'-930,"3"-3"858,2 1 0,8-6 105,-3 4 0,5-4 0,-1-4-18,-3-4 0,2 2 1,-7-5-1,1-1 27,0 0 0,6-2 0,-5-5-3,1 0 0,-2-1 0,-6 3 0,2 1-12,1 2 1,1 1-1,-6-7-26,0 1 1,-8 7 0,-3 4 23,-5 4 1,-1 2 0,-1 0 31,1 0 0,5 2 1,1 4-40,-3 6 0,6 3 1,2 3-1,4-1-5,2 1 1,0-1-1,0 1 1,2-1 5,4 0 0,-2 1 1,6-1-1,0-1-100,-1-4 1,3 3 0,5-3-83,1 3 0,-1-5 0,1-4 0,-1-4-241,1-2 404,-1 0 0,8-8 0,3-2 0</inkml:trace>
  <inkml:trace contextRef="#ctx0" brushRef="#br1" timeOffset="73368">16505 2935 7437,'-18'0'-303,"1"0"0,-1 0 426,1 0 0,5 0-51,0 0 0,9 8 0,-3 3-90,4 5 0,2 1 0,0 1 3,0-1 1,6 1 0,1-3-1,1-1-88,0-3 1,5-1 0,-1 4 52,4-3 1,1-7 0,1 2 0,-1-4-106,0-2 1,1-2 0,-1-4 45,1-5 1,-1 1 0,1-2 0,-3-1 108,-3-3 0,3-9 0,-5-2 0</inkml:trace>
  <inkml:trace contextRef="#ctx0" brushRef="#br1" timeOffset="73591">16714 2725 7569,'-12'-15'-834,"1"3"973,7 4 0,-10 10-74,9 4 1,-1 4 0,6 7 0,0 3-74,0 3 1,0-4 0,0 7-1,0-3-33,0 0 1,0 6 0,0-5-1,0-3-100,0-2 0,6 5 1,1-1-1,1-2-43,0-1 0,-2-9 1,-6 1 183,0 1 0,7 3 0,3 1 0</inkml:trace>
  <inkml:trace contextRef="#ctx0" brushRef="#br1" timeOffset="73840">16574 3005 7569,'0'-12'-168,"2"0"-85,4-1 0,-2 3 0,8 0 0,1 1 306,3-1 0,1 0 0,1-3 1,1 1 2,4-2 1,-3 5-1,5-3 1,-2 0 26,1 3 0,1-5 0,-4 6 0,2 1 50,-1-1 1,-3 2 0,-1 6-121,-1 0 0,-5 2 0,-3 4 1,1 4-121,0-1 0,-6 7 0,2-5 1,-4 5-89,-2 1 1,0-5 0,0 0-424,0 1 618,7 3 0,-5 1 0,6 1 0</inkml:trace>
  <inkml:trace contextRef="#ctx0" brushRef="#br1" timeOffset="73991">17046 2673 7569,'-18'-10'-933,"9"2"326,1 8 607,8 8 0,0 2 0,0 0 0,0-3 0</inkml:trace>
  <inkml:trace contextRef="#ctx0" brushRef="#br1" timeOffset="74463">17186 2690 7569,'9'-7'-617,"-1"5"1,-10-6 727,-4 8 0,-3 0 0,-7 2 0,3 4-84,1 5 1,2 5-70,-1 1 1,3 1 42,8-1 0,0 1-21,0-1 0,0-5 1,2-3-215,4-1 147,-5-2 39,7-6 41,-8 0 1,0-2 0,2-2 0,2-4 0,2-1 0,-2-5-18,-2-1 56,5-3 0,-5 1 0,6 1 0,-2 3 10,0 1 0,0 6 1,-4-4 41,3 3 0,-1 1 0,6 4 0,0-2-3,-1-2 0,-3 0-26,6 6-150,0 8 1,3-4-4,-3 8 1,-7-8 50,-10 1 50,3-3 0,-6-9 0,8-5 1,0-4 20,0-1 0,8-1 1,1 1-1,3 0 50,0-1 1,-1 1 0,7 1 26,-1 4 0,1 5 1,-1 7-148,1 0 1,-1 7 0,-1 7 0,-3 7-229,-1 8 1,-6 4 273,5 2 0,1 0 0,5 0 0</inkml:trace>
  <inkml:trace contextRef="#ctx0" brushRef="#br1" timeOffset="75960">17290 3598 6263,'0'-9'255,"0"1"-124,0 8-44,0 0 1,-5 2-61,-1 4 1,0-2 0,6 7-32,0 3 0,2 1 0,2 3 0,4-1 6,1 1 0,-3-1 1,4 3-1,-1 1 5,1 2 0,0 8 0,3-4 0,-3 3 14,-2-1 0,6-6 0,-5 6 0,3 2 0,0 2 1,-1 0 0,7-2 0,-1-2 10,1 2 0,-1 2 0,2 0 0,3-2-27,1-2 0,2 1 0,-3 4 0,1 1-6,-2 0 0,1 0 0,-1-2 0,0-2-1,-5-2 1,1 1-1,-5 4 1,3 1 1,3 0 0,-6-6 0,-1 1 0,3-1 4,1-2 0,-3 6 1,0-4-1,1 2 6,3-2 0,-1 4 1,-1-6-1,-3 2-8,3 0 1,0-5 0,-1 5 0,-3 0-13,-2-2 1,3 4 0,-3-6 0,0 1-24,0-1 0,3 0 0,-5-4 0,0 5 12,2 1 1,-5-6 0,7 2-1,-2-3 21,-4-3 0,4 1 0,-1-3 0,1-1-13,0-3 0,4-5 0,-5 4-56,3-2 1,-6 0-173,2-3-290,3-3 531,-7 6 0,-2-16 0,-9-1 0</inkml:trace>
  <inkml:trace contextRef="#ctx0" brushRef="#br1" timeOffset="76581">17116 3738 7409,'0'18'0,"0"-1"0,-2 1-281,-4-1 1,4 6 0,-4 1 0,4-3 0,2-2 235,0-1 0,0-1 43,0 1 0,0-7 0,0 1-117,0 2 119,0-7 0,0 1 0,0-8 0</inkml:trace>
  <inkml:trace contextRef="#ctx0" brushRef="#br1" timeOffset="76911">17168 3616 7569,'10'-18'-990,"3"7"959,-7-1 0,6 6 0,-4-3 142,1 1 0,-3-4-11,6 6 0,-2-1 0,3 3 2,-1-2 1,-1 0 0,7 6-59,-1 0 1,5 2-1,-3 2 1,-3 2-46,-1-2 1,1 3 0,1-1 0,1 0 10,-1 2 1,1-6 0,-1 6-1,0-3-26,1 1 0,-1 0 1,1-6-1,-3 2-145,-3 4 1,4-4 0,-5 4-157,5-5 1,-5-1-180,1 0 496,0 0 0,5-7 0,1-3 0</inkml:trace>
  <inkml:trace contextRef="#ctx0" brushRef="#br1" timeOffset="77118">17692 3511 7302,'0'10'-294,"0"-2"202,0-8 92,8 0 0,2 7 0,7 3 0</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48"/>
    </inkml:context>
    <inkml:brush xml:id="br0">
      <inkml:brushProperty name="width" value="0.08571" units="cm"/>
      <inkml:brushProperty name="height" value="0.08571" units="cm"/>
      <inkml:brushProperty name="color" value="#E71224"/>
    </inkml:brush>
  </inkml:definitions>
  <inkml:trace contextRef="#ctx0" brushRef="#br0">1 34 7569,'10'-8'-488,"-3"6"0,-7-7 650,0 3-43,8 4 0,-6-4 1,4 12-8,-4 5 1,4 5 0,0 3-78,-3 5 1,0-5-1,2 6 1,1-1-1,-2-1-38,-2-2 0,-2 4 0,0-1 0,0-1-22,0 2 0,0-5 0,0 3 0,0-4-158,0 0 0,0-9 1,0 2-384,0 2 344,8 1 222,-7-5 0,6 5 0,-7-5 0</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49"/>
    </inkml:context>
    <inkml:brush xml:id="br0">
      <inkml:brushProperty name="width" value="0.08571" units="cm"/>
      <inkml:brushProperty name="height" value="0.08571" units="cm"/>
      <inkml:brushProperty name="color" value="#E71224"/>
    </inkml:brush>
  </inkml:definitions>
  <inkml:trace contextRef="#ctx0" brushRef="#br0">1 1 7394,'17'0'-670,"1"0"730,-1 0 1,1 0 0,-1 0 36,1 0 0,-1 0 0,1 0 77,-1 0-113,0 0 22,-7 0 1,6 0 7,-5 0-15,5 0-26,1 0 1,7 0 65,-1 0-152,0 0 27,-13 0 1,4 0 91,-1 0-400,3 0 153,-7 0 1,7 0-280,-5 0 443,-3 0 0,8 7 0,-7 3 0</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50"/>
    </inkml:context>
    <inkml:brush xml:id="br0">
      <inkml:brushProperty name="width" value="0.08571" units="cm"/>
      <inkml:brushProperty name="height" value="0.08571" units="cm"/>
      <inkml:brushProperty name="color" value="#E71224"/>
    </inkml:brush>
  </inkml:definitions>
  <inkml:trace contextRef="#ctx0" brushRef="#br0">263 262 7470,'7'-10'-372,"-5"-5"1,6 5 394,0 0 1,-6 1-1,5 5 23,1-2 0,-4-8 1,6 3 28,-3-5 1,5-1-81,-6-1 1,0 1 0,-6-1-40,0 1 0,-2 1 0,-4 3 0,-6 3 19,-3 2 1,-3-3-1,1 5 1,0 2 25,-1 2 1,0 2 0,2 0-1,-3 0-10,2 0 0,0 0 0,-1 2 68,1 4 0,1-2 0,3 7 0,1 3 0,0 3 8,3 7 1,-1-3-1,6 8 1,-2 0-54,2-2 0,2 6 1,2-4-1,2 4 0,4 2 1,-4 0-1,6 0-21,0 0 0,-5-6 0,7-2 1,-2 1-1,-4-3-86,-2 0 25,5 6 0,-5-11 0,4 3-180,-4-4 169,-2-1 0,0-1 0,0 1-189,0-1 120,0 1 0,-8-7 148,-3 1 0,-5-2 0,-1 0 0,-8-1 0,-3-9 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51"/>
    </inkml:context>
    <inkml:brush xml:id="br0">
      <inkml:brushProperty name="width" value="0.08571" units="cm"/>
      <inkml:brushProperty name="height" value="0.08571" units="cm"/>
      <inkml:brushProperty name="color" value="#E71224"/>
    </inkml:brush>
  </inkml:definitions>
  <inkml:trace contextRef="#ctx0" brushRef="#br0">17 53 7504,'-9'-2'-241,"3"-3"346,4 3 0,10-6 0,3 8-199,5 0 0,3 0 0,3 0 0,3 0-48,2 0 68,-6 0 1,12 0-1,-3 0-110,3 0 0,7 0 1,3 0-1,0 0-166,-1 0 350,-1-8 0,2-2 0,1-7 0</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52"/>
    </inkml:context>
    <inkml:brush xml:id="br0">
      <inkml:brushProperty name="width" value="0.08571" units="cm"/>
      <inkml:brushProperty name="height" value="0.08571" units="cm"/>
      <inkml:brushProperty name="color" value="#E71224"/>
    </inkml:brush>
  </inkml:definitions>
  <inkml:trace contextRef="#ctx0" brushRef="#br0">227 53 7569,'10'-2'-117,"-7"-2"0,-6-2 0,-9 2 1,-3 2-1,-3 2 0,1 0 1,-1 0 297,1 0-116,0 0-26,-1 0 26,1 0-13,-1 0 1,1 8-1,7-6 1,-4 13-7,9-3 1,-7 5-66,6-1 0,0 1 0,6 2 31,0-3 1,2 1 0,2-4-1,4-1-11,2 2 0,3-6 0,9 3 1,1-2-4,-2 2 0,4-9 1,1 4-13,1-3 1,2-3-8,6 0 0,-7-3-32,2-3 0,-8 4 52,8-10 0,-9 5 4,2-5-10,-3 2 8,-11-8 0,6 0-3,-9 0 0,4 2-3,-4-3 0,0 2-32,-6 1 1,-1-3-1,-6 2-19,-5-1 0,-2 8 1,-4 5-1,0 1-36,2-2 0,-2 4 0,0-4 0,0 4-296,2 2 286,-2 8 1,6-6-1,3 6 102,1-1 0,2-5 0,-2 14 0,-1-6 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53"/>
    </inkml:context>
    <inkml:brush xml:id="br0">
      <inkml:brushProperty name="width" value="0.08571" units="cm"/>
      <inkml:brushProperty name="height" value="0.08571" units="cm"/>
      <inkml:brushProperty name="color" value="#E71224"/>
    </inkml:brush>
  </inkml:definitions>
  <inkml:trace contextRef="#ctx0" brushRef="#br0">0 141 7569,'24'0'-154,"-1"0"0,-6 0 60,-5 0 0,0-2 0,5-2 0,1-2 0,-1 2 0,0 2 0,2 2 196,5 0 1,-4 0-25,3 0 1,2 0-1,-2 0 1,-2 2-77,-2 4 1,-1-4 0,0 6 18,-2-1 0,-6 3 0,-4 8-47,-4-1 0,-4 0 48,-4 1 41,-4-1 0,-6-4-7,-2-1 1,0-9 0,2 2 29,-2-3 0,0-2-2,1 0 1,7-2-76,4-3 1,5-4-1,1-10 1,1 2-186,5-1 190,4 1 0,7 0-81,1-1 1,0-5-124,-2-1 1,2 1 73,0 6-407,-2 7 224,2-5 299,0 5 0,7-8 0,2 1 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54"/>
    </inkml:context>
    <inkml:brush xml:id="br0">
      <inkml:brushProperty name="width" value="0.08571" units="cm"/>
      <inkml:brushProperty name="height" value="0.08571" units="cm"/>
      <inkml:brushProperty name="color" value="#E71224"/>
    </inkml:brush>
  </inkml:definitions>
  <inkml:trace contextRef="#ctx0" brushRef="#br0">123 53 7569,'0'-10'-364,"0"2"0,-2 8 536,-4 0-89,-4 0 0,-7 2 1,-1 4-32,1 5 0,1 5 0,3 1-10,1 1 0,8-1-96,-2 1 1,4 2 116,2 3-14,0-4-53,0 6 1,0-5 22,0 4 0,2-5-4,4 4 0,-2-4-17,8-1 0,-1 3 0,7-2 0,-1-2 0,3-3-27,3 3 0,-4-2 0,6-1 1,1-4-65,3-3 0,2-1 0,0-6-1,-2 0 1,-6 0 67,6 0 1,-5-3-9,5-3 0,-8-2-9,2-11 0,-3 3-4,-3-2 0,2 0 97,-3 0 0,2 0-74,0-5 0,-3 1 14,-4-8 1,3 8-8,-8-8 1,6 7 41,-7-7 0,1 10 12,-6-4 1,0 4 5,0 3 0,0-1 42,0 1 0,0 0-8,0-1 1,-2 3-30,-4 3 0,3 4-37,-9 8 1,6 2 0,-4 4 26,2 6 0,3 3 0,5 3 0,0-1-5,0 0 0,0 1 0,0 1-16,0 5 0,0-3 0,0 6 1,0-2 19,0-2 0,0 2-69,0-3 1,2 4 25,3-2 1,-3-5-1,6 3-13,0-2 5,-5-2 11,11 0-38,-12-9 0,6 1-10,-8-4 31,8-4 1,-6 4-77,4-12 6,-5-5-31,7-5 0,1-4 88,2-3 1,4 4-9,-2-6 1,1 6 23,4 3 0,-1-3 10,1 2 0,-1 0 11,2-1 0,3 6-41,2 0 0,-2 9 100,-4-3 0,0 5 13,-1 1 13,0 0-73,1 0 62,-1 0-55,-7 7 1,4-4 0,-9 9 29,0 2 0,2 2 0,1 1 2,1 0-31,-5 2 0,10-3 31,-8 2 1,2 0 0,-3-4 0,6 0-29,-2-2 1,4 0-1,-4 3 1,0-2-11,4 0 1,-2-7-20,0 6 1,0-10-19,7 4 1,0-3 0,-1-3 0,0 0 3,1 0 1,2 0-27,2 0 1,-2-9 4,3-1 0,-2 0-4,3-3 0,-5 3-4,4-8 1,-2 6-5,-5 0 0,2 0 106,0-4-106,-9-2 154,6 0-102,-12 2 1,-3-1 25,-12 5 1,3 5 0,-2 10 0,3-1 22,-3 4 0,5 8 0,-3-2-32,1 3 1,3-3-1,5 0 1,0 1-15,0 2 0,0-3 0,0 0 1,2 0-4,4-3 0,2 8 1,10-9-64,0 3 0,-1 3 0,0-9 59,2-2-299,-3 0 176,2-3 0,0 0-202,-2 0 0,2 0 99,0 0 0,0-3 227,-2-3 0,-5-2 0,11-11 0,-1 3 0</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55"/>
    </inkml:context>
    <inkml:brush xml:id="br0">
      <inkml:brushProperty name="width" value="0.08571" units="cm"/>
      <inkml:brushProperty name="height" value="0.08571" units="cm"/>
      <inkml:brushProperty name="color" value="#E71224"/>
    </inkml:brush>
  </inkml:definitions>
  <inkml:trace contextRef="#ctx0" brushRef="#br0">18 17 7569,'-10'-7'-1292,"3"5"1351,7-6 0,2 8 0,3 0-32,7 0 1,9 0 0,5 0-60,1 0 1,2 0-36,6 0 1,0 0-1,0 2 67,1 4 0,5-4 0,4 5 0</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56"/>
    </inkml:context>
    <inkml:brush xml:id="br0">
      <inkml:brushProperty name="width" value="0.08571" units="cm"/>
      <inkml:brushProperty name="height" value="0.08571" units="cm"/>
      <inkml:brushProperty name="color" value="#E71224"/>
    </inkml:brush>
  </inkml:definitions>
  <inkml:trace contextRef="#ctx0" brushRef="#br0">210 315 7370,'11'-8'0,"-5"-4"-263,-5-3 1,5 3 0,1 0 0,-5-1 0,1-3 276,-3-1 0,6-1 0,0 1 0,-3-1 7,0 1 0,-3-1 1,0 1 27,0 0 0,-6-1 1,-3 3-1,2 1 0,-1 2 0,-5 3 0,1-3-22,-3 6 0,-3 4 1,0 2 17,2 0 0,-3 0 1,2 2 2,-1 4 1,3 6 0,1 11 0,2 4-24,-1 0 1,5 6-1,0-2 1,3 6-18,-1 4 0,0 5 0,6-3 0,0 2-9,0 3 0,0-3 0,0 0 0,0-1-9,0 1 0,0-6 0,0 0 0,0-1-23,0-4 1,0-1 0,0-2-1,0-4-1,0-1 1,0-3-1,2-5 1,2-1-286,2 0 1,1-5 318,-1 1 0,-4-3 0,6 8 0</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57"/>
    </inkml:context>
    <inkml:brush xml:id="br0">
      <inkml:brushProperty name="width" value="0.08571" units="cm"/>
      <inkml:brushProperty name="height" value="0.08571" units="cm"/>
      <inkml:brushProperty name="color" value="#E71224"/>
    </inkml:brush>
  </inkml:definitions>
  <inkml:trace contextRef="#ctx0" brushRef="#br0">1 53 7176,'17'0'-56,"1"0"109,-1 0 0,0 0-62,1 0 1,-1 0-1,3 0 2,3 0 1,-2 0 0,7 0-1,0 0 14,-2 0 1,3-2 0,4-2 0,-2-1-90,-1 1 0,-2 2 0,5 2 0,-2 0-105,-1 0 1,-2-6 0,3 0 5,-3 2 1,-4 2 180,4 2 0,-7-7 0,5-3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4.678"/>
    </inkml:context>
    <inkml:brush xml:id="br0">
      <inkml:brushProperty name="width" value="0.08571" units="cm"/>
      <inkml:brushProperty name="height" value="0.08571" units="cm"/>
      <inkml:brushProperty name="color" value="#5B2D90"/>
    </inkml:brush>
  </inkml:definitions>
  <inkml:trace contextRef="#ctx0" brushRef="#br0">52 192 7569,'10'-2'-298,"-4"-3"-318,-4 3 542,-2-6 226,0 8 0,-8 8-93,-3 3 0,-3 5 0,2 1 0,5 1-21,-1-1 1,6-5-1,-4 0-5,4 1 0,4 3-1,4 1 1,9-7 0,9-4 5,-3-4 0,4-2 1,-1 0-1,-3-2 7,-2-4 0,-1 2 0,-1-8 0,1 1-1,-1 1 0,-1-6 0,-3 5 0,-3-5-54,-2-1 0,-2-1 0,-6 1 0,-2-1-100,-4 1 1,-4-6 0,-7-1-1,-3 3-594,-3 2 704,-4-7 0,-16-1 0,-2-8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48:56.323"/>
    </inkml:context>
    <inkml:brush xml:id="br0">
      <inkml:brushProperty name="width" value="0.08571" units="cm"/>
      <inkml:brushProperty name="height" value="0.08571" units="cm"/>
    </inkml:brush>
  </inkml:definitions>
  <inkml:trace contextRef="#ctx0" brushRef="#br0">18 0 7569,'-8'10'0,"6"6"0,-6-7 0</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58"/>
    </inkml:context>
    <inkml:brush xml:id="br0">
      <inkml:brushProperty name="width" value="0.08571" units="cm"/>
      <inkml:brushProperty name="height" value="0.08571" units="cm"/>
      <inkml:brushProperty name="color" value="#E71224"/>
    </inkml:brush>
  </inkml:definitions>
  <inkml:trace contextRef="#ctx0" brushRef="#br0">88 0 7257,'-16'0'0,"-3"2"482,2 4-366,-1 4-132,8 0 1,3 5 0,7-3 0,0 3-168,0 3 1,0-8 0,2 2-25,3 2 0,-3-4 0,6-1 0,0 2 207,4-3 0,3-3 0,4 2 0</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59"/>
    </inkml:context>
    <inkml:brush xml:id="br0">
      <inkml:brushProperty name="width" value="0.08571" units="cm"/>
      <inkml:brushProperty name="height" value="0.08571" units="cm"/>
      <inkml:brushProperty name="color" value="#E71224"/>
    </inkml:brush>
  </inkml:definitions>
  <inkml:trace contextRef="#ctx0" brushRef="#br0">88 105 7569,'-16'-17'-27,"-1"0"1,3 1 18,3 5 0,6-3 0,-6 6-201,3-2-418,3 6 400,5-3 120,0 7-59,0 0 0,2 6 166,3-1 0,5 9 0,8-4 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60"/>
    </inkml:context>
    <inkml:brush xml:id="br0">
      <inkml:brushProperty name="width" value="0.08571" units="cm"/>
      <inkml:brushProperty name="height" value="0.08571" units="cm"/>
      <inkml:brushProperty name="color" value="#E71224"/>
    </inkml:brush>
  </inkml:definitions>
  <inkml:trace contextRef="#ctx0" brushRef="#br0">1 71 7365,'10'-8'-865,"-1"6"788,-3-4 1,4 4 249,7 2 0,1 0 1,-1 0 3,1 0 1,-1 0 0,2 2-170,-3 4 0,2 4 0,-3 7 0,0 1-20,-5-1 1,-4 2 0,5-3-1,-4 2 9,-4 0 0,0-6 0,-3-2-253,0 4 249,0 2 1,0-4-9,0 0 1,-3-8 65,-1 1 0,1-1-18,-3 1 1,3-2-11,-4 3 1,6-12-1,-5-6-89,5-3 75,1-3 0,0 0 11,0 2-211,0-2 191,7 0 0,-4 0-190,9 2-14,0-3 185,-3 2 0,8-1-291,-6 1 132,4-1 63,3 9 1,-1-5 114,1 8 0,7 0 0,-5-1 0,5 5 0,-7-6 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61"/>
    </inkml:context>
    <inkml:brush xml:id="br0">
      <inkml:brushProperty name="width" value="0.08571" units="cm"/>
      <inkml:brushProperty name="height" value="0.08571" units="cm"/>
      <inkml:brushProperty name="color" value="#E71224"/>
    </inkml:brush>
  </inkml:definitions>
  <inkml:trace contextRef="#ctx0" brushRef="#br0">140 35 7569,'17'0'-318,"1"0"226,-1 0 1,-1-2 106,-4-4 1,-5 2-1,-9-5 1,-3 1-1,-7 4 1,-4 2-1,-1 2 94,-1 0 0,1 0 0,0 0-156,-1 0 102,-7 0-75,5 0 0,-3 8-9,11 3 78,-3-3-12,13 8-14,-6-7-40,8 9 0,0-2 0,2 3-7,4-2 0,4 1 0,7-1 11,1 1 1,1-7 0,2 1 0,3 0-29,-3-3 1,-4 6-1,-3-4 32,-2-3-48,-1 9 43,-1-15-7,6 12 9,-14-11 0,11 12 10,-7-3 1,-8-5 0,-10 0 0,-2-6-38,-5-1 0,2 0 1,-1 0-1,1 0-154,0 0 129,-1 0 0,6 0-267,1 0 192,7 0 0,-4-1-116,8-6 255,8-2 0,2-8 0,7-1 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62"/>
    </inkml:context>
    <inkml:brush xml:id="br0">
      <inkml:brushProperty name="width" value="0.08571" units="cm"/>
      <inkml:brushProperty name="height" value="0.08571" units="cm"/>
      <inkml:brushProperty name="color" value="#E71224"/>
    </inkml:brush>
  </inkml:definitions>
  <inkml:trace contextRef="#ctx0" brushRef="#br0">1 35 7569,'0'-12'55,"0"1"-152,0 7 63,0-4 1,0 10 0,0 4-1,0 6 57,0 3 0,0 3 1,0-1-1,0 0-15,0 1 1,5-1 0,1 3 0,-2 1-88,-2 3 0,0 0 1,2-8-1,2 3-72,-2-2 0,-2 0 0,-2 1 0,2 0-210,3-2 1,-3-3 360,4-2 0,4-7 0,0 4 0</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63"/>
    </inkml:context>
    <inkml:brush xml:id="br0">
      <inkml:brushProperty name="width" value="0.08571" units="cm"/>
      <inkml:brushProperty name="height" value="0.08571" units="cm"/>
      <inkml:brushProperty name="color" value="#E71224"/>
    </inkml:brush>
  </inkml:definitions>
  <inkml:trace contextRef="#ctx0" brushRef="#br0">18 52 7569,'-10'-11'-550,"5"-1"566,3 9 1,7-7-1,3 6 1,2-1-68,4 1 0,7 2 1,4 2-1,2 0-241,4 0 1,4 0 291,6 0 0,-4 8 0,6 1 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64"/>
    </inkml:context>
    <inkml:brush xml:id="br0">
      <inkml:brushProperty name="width" value="0.08571" units="cm"/>
      <inkml:brushProperty name="height" value="0.08571" units="cm"/>
      <inkml:brushProperty name="color" value="#E71224"/>
    </inkml:brush>
  </inkml:definitions>
  <inkml:trace contextRef="#ctx0" brushRef="#br0">70 18 7569,'-10'0'-542,"-5"1"617,3 5 0,2 2 0,1 6 0,1-3 2,4 3 0,2-4-52,2 1 1,0 1-12,0 5 51,0-8-57,0 8 19,0-8-46,0 9 1,2-4 0,4 1 13,5-4 1,-1-7 0,2 2 0,1-4-107,3-2 0,1 0 0,1 0 0,-1 0 12,1 0 0,5 0 0,0-2 55,-1-4 0,-3 2-2,-1-7 1,-1 1 194,0-2-181,-7-3 0,4 11 124,-8-8-30,-1 9 25,-5-14-53,0 16 0,-2-5 16,-2 12 1,1-2-1,-3 8-12,4 1 1,4-3-1,2 2 1,4-1-22,2-1 0,1 5 0,6-5 14,1 0 1,-1 3-4,1-7 1,-1 0-11,1-6 1,2 0 6,2 0 0,-2 0-5,3 0 0,-4 0-7,0 0 1,-3 0-43,2 0 0,0-9 24,-1-1 0,-6-6-19,1-1 0,-7 3 0,1-1 1,-3-5-1,1 1-145,2-1 1,-3 3 0,-6-1 0,-5 3 15,-2 3 0,0-3 0,-3 5 1,1 0-159,-2 4 311,7-3 0,-9 7 0,6-6 0,-6 8 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65"/>
    </inkml:context>
    <inkml:brush xml:id="br0">
      <inkml:brushProperty name="width" value="0.08571" units="cm"/>
      <inkml:brushProperty name="height" value="0.08571" units="cm"/>
      <inkml:brushProperty name="color" value="#E71224"/>
    </inkml:brush>
  </inkml:definitions>
  <inkml:trace contextRef="#ctx0" brushRef="#br0">1 123 6888,'10'8'-186,"-3"-6"1,-5 6-1,4-8 282,6 0 1,-3 0-1,3 0 1,2 0-75,1 0 1,3 0 0,-1 0 0,1 0-14,-1 0 0,0-6 1,1 0-1,-3 0-34,-3-2 0,4 4 3,-5-7 21,-3 7 7,0-12-4,0 14-4,-7-13 15,7 13 1,-8-8-10,0 4 0,-2 2 0,-4-5 4,-5 1 0,-3 0 0,1 4 0,1-2 26,-2 2 1,5 3-1,-3 1 1,-1 0 10,-3 0 1,4 0 0,1 0 0,-3 1 48,-1 5-74,-3-4 0,6 12-39,1-8 55,7 7-15,-4-3 0,2 7 4,1 1 0,-1-1 0,8 1 4,4 0 1,1-7-1,7-1 1,-3-1-16,3 1 1,4-4 0,3 4 0,2-3-24,-1-3 1,3-2 0,-2-2 5,-2 0 21,7 9-100,-9-8 1,8 7 91,-5-8-17,-1 0-88,12 0 0,-12 0 81,7 0-174,-5 0 169,10-8 0,-14 7-14,3-5 13,6-5-5,-8 9 1,5-11-19,-8 7-8,9-8 23,-7 12 1,4-13 122,-11 3-130,4 5 15,-15-9 1,12 12 23,-7-7-5,0-1 21,-6-6-33,0 1 13,0 7 1,-1-3-4,-5 7 1,-4-6-1,-7 6 44,-1 2 1,0 3-1,1 1 22,0 0 1,5 0 0,0 1-33,-1 5 1,5-2-1,3 8 1,3 1-15,2 3 0,0 1 0,0 1 4,0-1 1,7-5-1,5-1 1,3-3-36,3 2 0,-1-4 0,0 4 0,1-1-71,0 1 1,4-6 0,3 2-323,4-4 218,-8-2 161,12 7 1,-13-5-56,10 4 83,-8-4 0,10-10 0,-5-1 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66"/>
    </inkml:context>
    <inkml:brush xml:id="br0">
      <inkml:brushProperty name="width" value="0.08571" units="cm"/>
      <inkml:brushProperty name="height" value="0.08571" units="cm"/>
      <inkml:brushProperty name="color" value="#E71224"/>
    </inkml:brush>
  </inkml:definitions>
  <inkml:trace contextRef="#ctx0" brushRef="#br0">0 18 7569,'0'-10'-119,"0"2"98,0 8 1,2 6-1,2 2 1,2 2 26,-2 3 0,3 3 1,1 1-1,0 1-9,0-1 1,-3 0 0,-3 1 0,2-1-170,2 1 0,2 5 0,-4 0-62,2-1 0,1-5 0,-3-4 234,2-1 0,8-8 0,-5 12 0,9-6 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67"/>
    </inkml:context>
    <inkml:brush xml:id="br0">
      <inkml:brushProperty name="width" value="0.08571" units="cm"/>
      <inkml:brushProperty name="height" value="0.08571" units="cm"/>
      <inkml:brushProperty name="color" value="#E71224"/>
    </inkml:brush>
  </inkml:definitions>
  <inkml:trace contextRef="#ctx0" brushRef="#br0">280 18 7381,'0'-10'-632,"-2"3"0,-4 7 704,-6 0 0,-7 2 1,-3 2-1,3 1-48,-2-1 1,-1 4 0,5 0 0,-1 0 90,1-1 1,-1 5 0,1-4-22,0 2 0,1 1 0,2 5-29,3-4 0,7 3 0,-2-4-16,4 5 0,8-4 0,2-2 0,1-2 29,5-5 1,2 6 0,1-5 0,0 2-28,1 3 1,1-7-1,3 4 1,3-3-81,2 2 0,-4-2 0,5 2 0,-1-2-104,0-3 1,-6 6 0,4 0-1,-1-3 12,-1 0 0,0-3 0,-5 0 121,-1 0 0,1 0 0,-1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48:58.541"/>
    </inkml:context>
    <inkml:brush xml:id="br0">
      <inkml:brushProperty name="width" value="0.08571" units="cm"/>
      <inkml:brushProperty name="height" value="0.08571" units="cm"/>
    </inkml:brush>
  </inkml:definitions>
  <inkml:trace contextRef="#ctx0" brushRef="#br0">35 1 6651,'0'9'-573,"0"-1"573,0 0 0,-2-6 0,-2 6-129,-1-1 88,-1-5 0,4 6 0,-2-10 124,-2-4 5,0 4-56,6-5-24,0 7-21,0 0 2,0 7 0,2-5 7,4 4 1,4-4 1,7-2 1,1 0 1,-1 0 0,-5 0 0,-1 0 0,-5 0 0,6 0 0,-6 0 0,5 0 0,3 0 0,-4 0 0,1 0 3,3 0 0,-4 0 0,1 0-3,3 0 1,1 0-1,3 0 0,-1 0 0,-5 0 1,-1 0-1,3 0-1,2 0 1,1 0 0,1 0 1,-1 0 1,-5 0-1,-1 0 5,3 0 1,-4 0 0,1 0-2,3 0 0,1 0-4,3 0 0,-1 0-3,1 0 1,-1 0 0,1 0 1,-1 0 0,1 0 0,-1 0-2,0 0 1,1 0 0,-1 0 0,1 0 0,-1 0 1,-5 0 0,0 0-1,1 0-4,3 0 0,1 0 0,1 0 0,-1 0 1,-5 0 0,-1 0 3,3 0 1,-4 0 0,1 0 1,1 6-2,5 0 1,1-1 0,-1-5 1,1 0 0,-1 0 0,1 0 0,-1 0-1,1 0 0,-1 0 1,1 0-1,-1 0 0,1 0 0,-1 0 0,0-2 0,1-1 0,-1-3 0,1 0 0,-1 6 0,1 0-7,-1 0 1,7-6 0,-1 0 0,-2 2-4,-1 3 0,-3 1 0,1 0 1,-1 0-2,0 0 1,1 0 0,-1 0 7,1 0 0,-7 0 1,1 0 3,2 0 0,1 5 1,3 1 0,-7 0 0,1-6 4,2 0 1,-5 0 0,3 0-7,2 0 1,1 0 0,2 0 0,1 0-1,-1 0 0,7 0 0,-1 0 0,-2 0 0,-1 0 0,-3-6 0,1 0 0,-1 2-9,1 3 1,-7 1 0,1 0 0,1 0-17,3 0 1,1 0-1,1 0 19,-1 0 0,-5 0 1,0 0 4,1 0 1,3 0 0,1 0 4,1 0 0,-1 0 0,1 0 0,-1 0 1,1 0 0,-1 0 3,0 0 1,1 0-8,-1 0 1,1 0 0,-1 1 2,1 5 1,-1-4-1,1 4-1,-1-4 1,1-2 0,1 0 1,4 0 1,-3 0 0,3 0 0,-4 0 4,-1 0 1,5 0-1,0 0 1,1-2 0,1-4 1,-6 4-1,5-4 1,-5 5-3,-1 1 1,-1 0 0,0 0-1,1 0-10,-1 0 1,-5 0 0,0 1 7,1 5 1,3-4-1,1 4-4,1-4 1,-1-2-1,1 0 1,-1 0-5,1 0 1,5 0 0,0 0 2,-1 0 0,-3 0 0,-2 0 0,1 0 1,-1 0-5,1 0 1,-1 0 0,1 0 0,-1 2 1,1 4 0,-1-2 0,1 5-1,-1-1 0,0 0 1,1-4-1,-1 2 0,1-1 0,-1-3 0,1 2 1,-1 2 0,1 0 0,1-6 0,2 0 7,3 0 0,5 0 0,-6 0 1,0 2 1,3 4 1,-5-4-1,6 3 1,0-3-10,1-2 1,-5 0 0,4 2 0,-2 2-2,-3 2 1,-3 2-1,-2-4 1,1 1-6,-1-1 0,-5-2 0,0-2 0,-1 2 2,-1 4 1,6-4-1,-5 4 9,5-4 0,1-2 0,1 0 7,-1 0 0,1 0 0,-1 0 0,0 0 7,1 0 1,-6 0 0,-1 0 0,5 0 0,3 0-13,4 0 1,1 0-1,-7-2 1,1-2-6,-1-2 0,6 0 0,1 6 0,-3 0-3,-2 0 0,-1 0 0,-1 0 0,1 0-9,-1 0 0,-5 2 0,0 2 8,1 2 1,3 0 0,1-6 1,1 0 1,-7 0 0,1 0-1,1 0 0,3 6 1,1-1-1,1-1 0,-1-2 1,1-2-1,-1 0 0,1 0 27,-1 0 0,1 0 0,-1 2-7,1 4 1,-1-4 0,1 4-8,-1-4 1,-5 0-8,-1 3 0,1-1-3,5 8 0,1-8 0,-1 2 0,1-4-8,-1-2 0,1 0 0,-1 0 6,1 0 0,-1 0 0,1 0 1,-1 0 10,1 0 0,-7 0 0,1 0-4,1 0 1,3-6 0,1 0 0,1 2-7,-1 2 1,1 2 0,-1-2-1,1-2-4,-1-2 0,1 1 0,-1 5 2,1 0 1,-1 0 0,0 0 8,1 0 1,-6 0-1,-1 0 0,-5 0 40,6 0 0,-8 0-39,11 0 0,-5 0-15,7 0 0,1-2-1,-1-4 1,-5 4-57,-1-4 23,-7 4-266,4 2 229,-8 0 0,2 0 28,4 0 1,4 0-1,7 0 48,1 0 0,-1-8 0,0-1 0</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68"/>
    </inkml:context>
    <inkml:brush xml:id="br0">
      <inkml:brushProperty name="width" value="0.08571" units="cm"/>
      <inkml:brushProperty name="height" value="0.08571" units="cm"/>
      <inkml:brushProperty name="color" value="#E71224"/>
    </inkml:brush>
  </inkml:definitions>
  <inkml:trace contextRef="#ctx0" brushRef="#br0">80 105 7381,'-8'-9'-616,"6"1"0,-8 8 882,4 0 0,4 2-199,-3 4 1,3-2-1,2 7-1,0 3 1,0-4 0,2-1-58,3-1 0,5 4 1,8-6-14,-1-2 0,0-3 1,1-1-1,-1 0 59,1 0-47,-2 0 0,-3 0-58,-1 0 39,-8-7 0,9 3 53,-7-8 1,0 6 0,-6-5-54,0-2 1,0-4 0,0 0 0,-2 1 0,-5 3-20,-4 1 0,2 6 0,-3-3 0,-4 1-2,-5 4 1,2-4 0,-5 3-1,5 1-78,2 2 1,-1 2 0,1 0-226,-1 0 1,3 2 334,3 3 0,12 5 0,10 8 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69"/>
    </inkml:context>
    <inkml:brush xml:id="br0">
      <inkml:brushProperty name="width" value="0.08571" units="cm"/>
      <inkml:brushProperty name="height" value="0.08571" units="cm"/>
      <inkml:brushProperty name="color" value="#E71224"/>
    </inkml:brush>
  </inkml:definitions>
  <inkml:trace contextRef="#ctx0" brushRef="#br0">401 1 7569,'-17'0'-364,"1"0"286,-2 0 0,5 0 0,2 1-220,-3 5 352,0-4 0,-2 14 0,3-3 127,1 9-246,0-3 0,1 12 1,1-8 100,1-1 2,-3 5 1,10-6-1,-6 6-33,-1-1 0,8-1 0,-5-4 1,4 2 13,2-1 1,0-1-1,0 1 1,0 1 10,0-2 1,0 1 0,0-1 27,0 1-13,0 2-23,0-6 1,0-2-1,0 3 54,0-2-119,0 1 1,0-1-6,0 1 0,0-1 43,0 0 1,-1 1-47,-5 0 1,2-10-79,-9-1 49,3-5 0,-2-2 0,0 0 1,-1 0-1,-4-2-225,1-5 1,-2 0 304,1-5 0,-1-10 0,1 2 0</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70"/>
    </inkml:context>
    <inkml:brush xml:id="br0">
      <inkml:brushProperty name="width" value="0.08571" units="cm"/>
      <inkml:brushProperty name="height" value="0.08571" units="cm"/>
      <inkml:brushProperty name="color" value="#E71224"/>
    </inkml:brush>
  </inkml:definitions>
  <inkml:trace contextRef="#ctx0" brushRef="#br0">0 1 7569,'10'0'-1118,"0"0"1095,-4 0 0,-3 2 1,9 2 174,2 1 1,1 3-1,3-4-122,-1 2 0,6 2 0,1-5 0,-3 3 46,-2-2 0,5-2 0,-1-2 0,0 2-34,2 4 0,-4-3 0,3 3 1,-1-5-177,1-1 1,-3 2-1,-7 2 1,-3 2-458,3-3 591,-6-1 0,8 7 0,-7 0 0</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71"/>
    </inkml:context>
    <inkml:brush xml:id="br0">
      <inkml:brushProperty name="width" value="0.08571" units="cm"/>
      <inkml:brushProperty name="height" value="0.08571" units="cm"/>
      <inkml:brushProperty name="color" value="#E71224"/>
    </inkml:brush>
  </inkml:definitions>
  <inkml:trace contextRef="#ctx0" brushRef="#br0">35 400 7319,'-10'8'159,"-3"2"0,7 7-83,2 0 1,2 1 0,2-1-94,0 1 0,8-7 1,1 1-1,3 1 18,0-5 1,-1 3 0,7-8 0,-1 5-24,1 1 0,-1-5 0,3 2 1,1-3-38,2-3 1,3 0-1,-3 0 1,4 0 14,0 0 1,4 0 0,-6-3 0,1-1 11,-1-2 0,0-7 0,-5 3 1,3-2-6,-8 1 0,3-1 0,-7-5 57,5-1 1,-6 1-1,-6-1-22,-1 1 0,-3 6 0,-3-1 22,-1-2 1,0 6 0,-6 0-1,0 3 101,1-1 0,3 1-66,-6 5 1,1 1 0,-5 5-50,4 5 0,3-1 0,5 2 1,-2 1-50,2 3 0,2 1 1,2 1-31,0-1 0,6 1 0,2-2 1,0-3-75,7-2 0,-5-1 0,1 4 1,3-4-60,1-3 0,4 1 1,3-3 205,1 1 0,9-1 0,-6-5 0</inkml:trace>
  <inkml:trace contextRef="#ctx0" brushRef="#br0">891 452 7466,'0'-17'-439,"0"7"455,7 3 1,-3 7 0,6 1 11,-3 5 1,5 4 0,-5 5 0,2-1 1,-1-2 1,-1-1 0,-3 7-38,2-1 1,5 2-1,-5-3-59,-1 2 0,-3-9 0,3 0-1,1-2 0,0-2-15,-6 5 54,0-6 1,0 2 25,0-12 0,-6-3 1,0-8-24,1-1 1,4 6 0,1 0 0,0-1 5,0-3 0,1 2 1,5-1-1,7 3 19,2-1 0,2-1 0,1 1 1,0 3 1,-2 3 0,9-5 0,0 6 1,0 2 37,0 2 0,0-4 0,-3 0 1,1 2-3,-2 2 1,-1 2 0,-3 0 0,0 0-20,1 0 1,0 6-1,-3 2 1,-2 1 13,-1-2 0,-6 6 0,3-1-9,0 3 1,-3 3 0,-6-1-92,0 1 1,0-1-1,0 2-108,0-3 1,0-4 0,0-1-396,0 3 570,7-6 0,2 0 0,9-8 0</inkml:trace>
  <inkml:trace contextRef="#ctx0" brushRef="#br0">1729 418 7569,'0'-10'-116,"0"2"1,0 10 198,0 4 0,1 4 0,4 7-65,1 0 1,1-5 0,-4 0-68,3 1 0,6 3 1,-5 1-92,4 2 1,-8-9-1,6 0 1,-3 0-218,-2-1 1,2-3 356,-6 7 0,8-10 0,2 5 0</inkml:trace>
  <inkml:trace contextRef="#ctx0" brushRef="#br0">1763 173 7435,'8'-10'-661,"-5"2"1,4 10 544,-7 4 116,0-4 0,0 14 0,0-7 0</inkml:trace>
  <inkml:trace contextRef="#ctx0" brushRef="#br0">2096 51 7501,'0'-18'-322,"0"7"421,0-1 21,0 8 1,0-2-37,0 12 0,0 4 1,2 9-1,2 2-93,0 3 1,2 1 0,-6-2 0,0 4 21,0 1 0,6 5 0,0-4 1,-1 2-22,-4-2 0,5 2 0,0-6 0,0 0 3,2 1 0,-5 3 0,7-6 0,-1-2 4,1-1 0,3-3 0,3-1 0,0-3-11,-4-1 0,3-6 0,-3 4 0,3-3-18,2-3 0,2-1 0,-3-3 0,2 0 17,0 0 1,0 0-1,-2 0 1,2 0-4,0 0 1,-7-9 0,0-2 0,3-2-25,2 0 1,-4-2 0,-1 4 0,0-7-14,0-6 1,-2 5 0,-5-4 19,2 4 0,0 1 1,-6 0 70,0 2 1,-3 5 3,-3 5 1,-3 5 0,-9 1-15,1 0 0,6 0 0,1 1 0,1 3-1,-2 2 1,8 8 12,-3-3 0,3 5 2,3 2 1,3-1-36,3 0 0,3-1 0,9-3 0,-1-3 6,0-2 0,1 1 0,0-6 1,-1 4-10,0 3 1,5-4 0,-3 4 0,-3-3-14,-1-3 1,2 6 5,-1 2 0,-6-3-2,-4 4 1,-5-7 0,-2 2-8,-5 0 0,-4 4 0,-6-6 0,-3-3-97,2-1 1,-1 5 0,-1-1 0,-3-3-70,-1 0 0,0-3 0,7 1 0,3 3-403,2 2 581,-1-1 0,-6-12 0,0-2 0</inkml:trace>
  <inkml:trace contextRef="#ctx0" brushRef="#br0">2201 243 7569,'-11'0'-1242,"3"-8"1326,8 6 0,2-6-16,4 8 0,-2 0-22,8 0 1,-6 0 0,5 0-9,2 0 0,3 0 1,2 0-13,-1 0 0,0 0 0,2 0 1,-3 0 19,2 0 0,0 0 0,0 0 0,1 0-10,3 0 0,0 0 1,6 0-1,-2 0 3,1 0 0,-3 0 0,3 0 0,0 0 10,0 0 1,-4 0-1,4 0 1,-1 0-7,-5 0 1,4 0 0,-2 0-37,-1 0 0,-3 0 0,-1 2-127,0 4 1,-7-4-69,0 4 1,-7-2-185,3 2 0,-6-3 372,-1 9 0,-8 0 0,-1 5 0</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72"/>
    </inkml:context>
    <inkml:brush xml:id="br0">
      <inkml:brushProperty name="width" value="0.08571" units="cm"/>
      <inkml:brushProperty name="height" value="0.08571" units="cm"/>
      <inkml:brushProperty name="color" value="#E71224"/>
    </inkml:brush>
  </inkml:definitions>
  <inkml:trace contextRef="#ctx0" brushRef="#br0">51 88 7245,'0'-10'-207,"0"3"1,-6 8 267,0 5 1,-6-2 0,6 8-11,3 1 0,1-3 0,0 2 17,-4 1 0,4 3-52,-4 1-7,12-7 1,4 4 0,7-9 8,1-1 1,-1-2 0,2-2 0,3 0-35,1 0 0,0 0 0,-3 0 0,1 0 14,2 0 1,6 0 0,-3 0 0,-1 0 9,0 0 0,0 0 0,-3 0 0,3 0 9,2 0 1,-6 0-1,5 0 1,-3 0-16,0 0 0,1 0 1,-7 2-9,0 4 0,1-2 0,-3 8 5,-3 1 0,2-3 0,-9 1-5,-1 3 0,-2-4 0,-2 1 4,0 3 1,-2 0-1,-2-1 1,-3-3 14,-3-2 1,4 3-1,-5-3 1,-3 0-9,-2 0 1,-1 3-1,0-5 1,-1-2-3,1-2 0,-3 4 1,-1-1-1,-2-1-95,1-2 1,3-2 0,1 0-202,1 0 0,-1 0-30,1 0 1,5 0 322,1 0 0,7-8 0,-4-1 0</inkml:trace>
  <inkml:trace contextRef="#ctx0" brushRef="#br0">155 71 7087,'8'-10'0,"4"4"49,3 4 1,3 2 0,-1-2 0,1-2 0,-1-2 0,2 1 0,3 3 0,3-2-23,2-2 0,-3 0 0,5 6 0,0-2 5,-2-4 1,4 4 0,-6-3 0,0 3-258,1 2 0,-3 0 0,-4 0 0,3 0-183,1 0 0,0 0 408,-5 0 0,7 7 0,2 3 0</inkml:trace>
  <inkml:trace contextRef="#ctx0" brushRef="#br0">1098 36 7350,'-17'0'-178,"-1"0"1,7 0 0,-1 0 389,-1 0-188,-3 7 0,-1-5 15,-1 4 56,8 4-18,-5 0-1,5-1-206,0 7 197,-5-7-66,13 9 1,-12-6 56,9-1-119,-1 1 33,6 5 0,0 1 64,0-1-155,0 1 133,0-9 1,6 7 5,-1-4-23,9-5 13,-4 9 0,7-12-26,1 7 30,-1-7-9,1 4 1,-1-6-1,1 4 1,-1-4-7,0 6 0,3-8 12,3 0-3,-3 0 0,5-8 1,-8 4 4,1-8-4,-1 1 4,1 1 0,-7-6 14,1 5-17,-8-5 0,11-1 0,-13-1 5,4 1-18,-4-1 1,-2 1 7,0-1-16,0 1 17,-8-1 1,0 7 5,-3-1-178,-5 8 166,-1-3 0,-3 1-3,-3 0-178,4 0 81,-6 6 1,5 0-154,-3 0 205,3 8-16,-5-6-184,6 13 0,-6-5 177,15 7 0,2-5 71,8 0 0,0-1 0,0 7 0</inkml:trace>
  <inkml:trace contextRef="#ctx0" brushRef="#br0">1640 140 7569,'0'-9'-295,"-2"-5"1,-2 6 211,-2-1 0,-7 5 208,1-2 0,-4 4-88,-1 2 0,5 0 24,1 0 1,5 0-36,-6 0 1,6 8 47,-5 3 1,7-1-71,-2 2 0,-2-1 0,2 7-102,3-1 137,1 1 1,2-1-43,0 1 1,0-1-14,0 1 0,5-1 22,1 1 1,8-7-10,-3 1 1,5-7-37,1 7 1,7-8 43,-1 2 0,2-4-22,-1-2 0,-5 0 11,4 0 1,2 0-2,-1 0 0,-1-6 4,-6 0 1,1-7-4,-1 1 4,1-3 1,-3-3-1,-3 1 0,-4-3 29,-8-3 1,0 4-49,0-5 0,-2 5 0,-4 1 0,-6 1 0,-5 1-141,-6 5 1,1-3-1,-7 6 5,-2-1 1,-2 5-238,-2-2 394,0 4 0,-7 2 0,-3 0 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73"/>
    </inkml:context>
    <inkml:brush xml:id="br0">
      <inkml:brushProperty name="width" value="0.08571" units="cm"/>
      <inkml:brushProperty name="height" value="0.08571" units="cm"/>
      <inkml:brushProperty name="color" value="#E71224"/>
    </inkml:brush>
  </inkml:definitions>
  <inkml:trace contextRef="#ctx0" brushRef="#br0">1 158 6937,'8'-10'-65,"-7"2"157,7 8 1,-10 0-42,-4 0 42,5 0 1,-7 2-64,8 4 1,0 4 0,0 7-18,0 1 0,0-6 0,0-1 1,0 2 0,8 2 1,1-1 10,1-3 1,0-8 0,-5 5-74,7 1 0,-2-8 30,1 5 0,1-5 2,6-1 0,-1-1-20,0-5 1,1-4 0,-3-7 12,-3-1 1,2 6 0,-7 1 15,3-3 1,-6-1 66,2-3 1,-4 6 10,-2 2-64,0 5 1,0-1 0,0 12 0,0-1 0,2 5-25,4 4 1,-3-4-1,9-1 1,0 1 10,-3 0 1,7-4 0,-4 4-1,3-3 5,3-2 1,1 2 0,2 0 0,3-5 0,-3 1 0,0-3 1,1 0-1,1 0 0,-2 0 1,-1 0 0,-3-3-1,1 1 3,-1-5 0,-1-6 0,-3 0 0,-1-1 0,-8-4 0,2 0 0,-5 1-1,-1-1 1,0 1-1,0-1-148,0 1 1,-6-1-1,-1 1 25,-3-1 0,-1 3 0,-7 3-87,1 6 0,-1 4 33,1 2 1,7 2 174,4 4 0,-4 4 0,1 7 0</inkml:trace>
  <inkml:trace contextRef="#ctx0" brushRef="#br0">1171 140 7458,'10'-8'-370,"-3"-1"0,-9-6 415,-3 2 0,2 4 0,-4 5 0,-1-2 41,-4 2 0,3 0 1,-3 0-25,-1-1 1,-3-1-1,-1 6 1,-1 0-19,1 0 0,-1 0 0,1 0 0,-1 0 11,0 0 1,1 6-1,0 1 1,-1 3-31,1 4 0,1-5 0,3 3-41,1 2 0,8-5 1,-2 4-1,4 0-58,2 2 87,0 3-74,0 0 0,2-7 1,4-1-1,6-3 0,3-2 1,3-2-3,-1 3 0,1-4 1,-1 3-1,3-2 30,3-3 0,-4 0 0,5-3 0,-5 1 1,-1-5 0,-1-5 0,0 6 0,-2 0 54,-2-1 1,0 3 0,-5-6 0,0 0 88,-1 1 1,1 3 180,-2-6-161,-5 9-7,8-5-131,-9 8 1,0 8-1,2 3-44,4 5 0,-3-4 0,9-1 14,2 2 1,1-3 0,2 1 3,1-3 0,0-3 0,-1-4 0,0 4 9,1 0 0,-1 1 1,0-6-1,1 0 6,0 0 0,1-6 0,3-2 0,1 0 24,-2 1 0,-1-6 1,-3 0-1,0-1-12,1-4 0,-1 0 1,0 1-1,-1-1-10,-4 1 0,2-1 0,-9 1 35,-1-1 1,-2 1 10,-2-1 1,-2 9 0,-4 3-2,-5 4 1,-5 2-1,-2 0 1,1 0 7,0 0 1,5 2-60,1 4 0,7 3 15,-2 9 0,6-7 1,6-1-1,3 0-6,1 1 1,5-7-1,-3 6 1,3 0 8,3-1 0,6-3 0,-2 7 1,2-2 3,1-2 0,-5 5 0,5-6 1,-3-1 1,3 2 0,-2 4 0,-7-2 0,3 5 0,-7-1 0,-4-1-2,1-2 0,-4-1 15,-5 8 0,0-3 1,-1 1-1,-6-6-3,-5-5 0,4 2 0,-4 0 0,-2-2-43,-1 2 1,-3 1 0,1-6 0,0 3-179,-1-1 1,1-3-391,-2 4 599,10-4 0,-6 7 0,5-9 0</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74"/>
    </inkml:context>
    <inkml:brush xml:id="br0">
      <inkml:brushProperty name="width" value="0.08571" units="cm"/>
      <inkml:brushProperty name="height" value="0.08571" units="cm"/>
      <inkml:brushProperty name="color" value="#E71224"/>
    </inkml:brush>
  </inkml:definitions>
  <inkml:trace contextRef="#ctx0" brushRef="#br0">245 123 7569,'-8'-18'-134,"-2"8"1,-2 1 0,1 5 159,-3-2 0,5 0 0,-3 6 44,-2 0 0,-1 0 0,-3 2 0,1 2-9,-1 2 1,3 7 0,1-3 0,3 2-68,-3-1 1,6 1-1,1 6 24,-1-1 0,6 0 0,-4 1-70,4-1 0,2 1 0,2-3 1,2-1 12,2-2 0,7-9 0,-1 3 1,3-4-34,3-2 1,1 0 0,3 0 0,1 0 46,-2 0 0,-1-2 1,-1-2-1,1-3-3,-3-3 1,4 4-1,-11-5 35,0-3 0,3 4 69,-7-1 326,0 7-394,-6-4 1,0 10-1,0 4 14,0 5 0,0-1 0,0 2-48,0 1 1,2-3 0,4 0-1,3-1 12,1 1 1,6-6-1,-5 4 1,5-2 2,1-1 0,3 1 0,1-6 0,2 0-8,-1 0 0,3 0 0,1 0 0,-2-2 3,2-4 0,3 3 0,-4-9 0,0 0-5,1 3 1,-3-7-1,-6 4 1,1-3-1,-1-3 1,1-5 0,-3 0 0,0 1 8,-5 3 1,-6 0 0,2-3 48,-4-1 1,-2 0-1,0 5 47,0 1 1,-2 7-22,-4 4 1,-4 4-63,-7 2 0,1 2 0,6 4-10,4 6 1,3-3-1,3 3 9,0 2 0,0 1 0,3 3 8,3-1 1,1-5 0,6-3 0,-1 1 20,1 0 0,9 0 1,2 3-1,-4-3-23,0-2 0,4 5 0,-2-1 1,2 1 0,1-1 0,-5 4 1,3-5-1,-4 3-35,-2-3 0,-1 5 0,-1-6 0,-7 1-41,0 1 0,-2-6 56,-6 5 0,-2-1 0,-4 4 66,-6-3 0,4-7 0,-5 2-15,0-4 0,-5-2 0,-3 2 0,-3 2 1,3 2-29,2-2 0,7-2 0,0-2-436,-1 0-244,5 0 670,1 0 0,14-8 0,3-2 0</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75"/>
    </inkml:context>
    <inkml:brush xml:id="br0">
      <inkml:brushProperty name="width" value="0.08571" units="cm"/>
      <inkml:brushProperty name="height" value="0.08571" units="cm"/>
      <inkml:brushProperty name="color" value="#E71224"/>
    </inkml:brush>
  </inkml:definitions>
  <inkml:trace contextRef="#ctx0" brushRef="#br0">88 36 7569,'0'-10'-410,"0"2"1,-2 8 452,-4 0 0,2 0 1,-5 2-1,-1 4 3,0 6 1,6-3-1,-2 3 1,3 2 7,-3 1 1,4 5 0,-6-1-58,0-2 0,6 13 13,-3-7 0,3 0 0,2 0 0,0-2-21,0-5 0,2 0 0,3-3 0,5 0-5,0 0 1,5-4 0,-3 1 0,3 0-47,3 0 1,-1-4-1,1 3 1,-1-1 34,1-4 1,-1 3 0,1-1-1,-1-1-9,1-4 0,-1-1 0,1 0 0,-1 0-3,0 0 1,1 0 0,-1 0 27,1 0 1,-6 0 0,-3-1 0,1-4 17,0-1 0,-5-7 1,5 1 4,-2-3 1,-2 3-1,-4 0 1,2-1 13,1-3 0,2-1 1,-6-1 11,5 2 0,-4-3 1,4 2-1,-2 1 28,1 5 0,-3-5 1,6 5 82,0-5-30,-6-1-154,6-1 3,-8 8 0,0 5 0,0 10 0,0 7 53,0 4 0,0 1 0,-2 0 1,-2 3 10,-2 3 0,0-3 0,6 3-19,0-4 0,0 5 0,0-1 0,0-2 4,0-1 1,0-3-1,2-1-19,4-4 0,-2 1 0,8-7 1,1-3 0,3 0 0,3-3 1,2 0-12,3 0 1,-1-3 0,-6 0 0,1-4 9,-1-4 0,3 5 0,1-5 0,3-1-17,-3 2 0,-8-3 0,-2 5 1,-2 0 125,0 0 15,-5 3-119,4 5 1,-8 2 0,-2 1-1,-2 5 35,-2 2 1,1 2-18,5 5 0,0 1 0,0-1-19,0 1 1,5-7 0,3-1 0,2-2 7,3-4 0,3 3 1,1-1-1,1-2-22,-1-2 1,8-2 0,-1 0-1,4 0 4,2 0 1,-2-2 0,0-2 0,2-3-44,-3-3 0,-2 4 1,-5-6 24,2-2 0,-4-1 1,1-1-1,-7 3 23,-4 2 0,-2 5 0,-7-4 27,-6 2 0,3-4 1,-10 6-1,-3 3-2,-4 1 0,-3 2 0,7 2 1,-2 1 1,-5 3 0,5 6 1,-3-4-1,7 2-1,4 3 1,6 3-1,-1 1-17,5 1 1,2-7 0,7 1-19,10 1 0,0-3 1,7 0-1,-2-3-48,0-3 1,3-2-1,-5 1 1,4 0-106,2 3 1,-6 0-1,4-6 1,-2-2-101,-7-4 0,10 2 0,-13-6 265,2 4 0,-2-17 0,4 4 0</inkml:trace>
  <inkml:trace contextRef="#ctx0" brushRef="#br0">787 88 6724,'7'-10'149,"5"5"0,3 1-68,3-2 0,-1 4 0,4-4 0,-1 4-25,3 2 1,8-6 0,-1 1 0,4 1-6,7 2 1,2-4-1,5 0 1,-1 2-2,2 2 0,-5-4 0,3 1 0,0 1 9,-2 2 0,-3 2 0,-9 0 0,-2 0-532,-1 0 1,-9 0-1,1 0 473,-2 0 0,-11 0 0,-1 0 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76"/>
    </inkml:context>
    <inkml:brush xml:id="br0">
      <inkml:brushProperty name="width" value="0.08571" units="cm"/>
      <inkml:brushProperty name="height" value="0.08571" units="cm"/>
      <inkml:brushProperty name="color" value="#E71224"/>
    </inkml:brush>
  </inkml:definitions>
  <inkml:trace contextRef="#ctx0" brushRef="#br0">17 315 6701,'0'-12'707,"0"1"-683,0 7 50,0-4 1,0 16-45,0 3 0,-5-1 0,-1 2 1,2 1-8,2 3 0,2 1 0,0 2 0,0-3-45,0 2 0,6 0 0,2-3 0,-1-2 14,1-1 1,6-6 0,-3 3-1,5 0-4,1-6 1,1 5 0,-1-2 0,1-3-32,-1-1 0,1-2 1,-1-2 22,1-3 0,-1-3 0,1-5 14,-1 1 0,-5 0 1,-3-5 5,-1 0 1,-2 4-1,-4 4-3,4 1 59,-4-6-7,5 6-70,-7-3 0,0 5 17,0 12 0,0 5 1,2 3 0,4-2 0,-2 3 0,8-4 0,1-2-4,3-3 1,1 1-1,1-1 1,-1 0 19,1 2 0,1-5 1,2 1-1,3-2-3,-3-2 0,-2 0 1,-1-2-1,-1-1 31,1-3 1,-1-8-1,1 3 6,-1-4 0,-7-3 0,-4 0-3,-4 2 1,-2-3 0,0 2-94,0-1 1,-8 1 0,-4-1-218,-3 1 0,-3 1 1,1 5 24,-1 5 0,1-2 1,-1 2 240,1 2 0,7 2 0,2 2 0</inkml:trace>
  <inkml:trace contextRef="#ctx0" brushRef="#br0">786 88 7569,'2'-16'0,"4"5"0,-2-3-281,7 8 193,-7-7 44,4 11 0,-2-8 141,-1 4-32,9 4 36,-12-6 1,8 8-112,-4 0-55,-5 0 152,15 0-14,-14 8 15,13 2-193,-13 7-29,14 1 154,-14 7 1,6-6 2,-8 5 7,7-5-66,-5-1 1,6 5-1,-8 0-3,0-1 30,0-3 0,0 5-6,0-1 21,0-7-26,0-1 1,0-6-26,0 9 47,0-8-68,8 5 53,-6-13 9,6 7-33,-8-9 16,0 6 11,0-4 59,0 6 0,0-10-62,0-4-24,0-2 33,0-3 0,5-4 0,1 3-144,8-4 142,-12-1 0,13-6-30,-3 0 25,3-1-2,11 6 1,-7 3-14,4 3-21,-3-3 50,-3 13 0,6-12 217,1 8-233,-1 1 39,-5 5 0,-1 0 37,0 0-45,9 0-14,-7 7 0,4-3 10,-11 8 12,4 0-8,-7 6 1,9-2-40,-1 2 0,-7 0 1,-4-1-28,-4 0 37,-2 1-253,0-1 99,0 1 0,0-7 0,0 1 0,-2 2 165,-4 1 0,-4 3 0,-7 0 0</inkml:trace>
  <inkml:trace contextRef="#ctx0" brushRef="#br0">1519 350 7569,'18'0'-326,"-6"0"214,-1 0 0,1-6 0,5 0 124,1 2 0,-1 2 0,1 2 0,-1 0 14,1 0 1,-3-2-1,-1-2 1,-3-1-61,3 1 0,-4 0 90,1-1 0,-7 0-28,2-6-29,-4 7 0,-8-6 0,-2 6 18,-1-1 1,-3-1 0,-5 6-26,-1 0 1,6 0 48,1 0 0,1 7-23,-2 5 0,5 3 0,7 3 0,0-1 0,0 1 0,2-1-11,3 2 0,-1-9 0,8 0 0,2 0 10,1-1 0,3-5 1,1 2-1,2-2-6,3 2 0,-1-4 0,-3 4 0,1-4-11,3-2 1,0 0-1,-3 0 1,3-2-4,-3-4 0,4 3 1,-1-8-1,-3 2 4,-2-1 0,-1 1 1,-1-6-1,1 4-7,-1-2 1,-5 0-1,-2-2 1,-3 3 4,-3-1 0,-2 3 1,-2-1-14,0-3 0,-2-1 1,-4-1-24,-5 4 0,1 4 0,-2 7 21,-1-5 1,-3 4-74,-1-4-39,7 5 110,2 1 1,23 0 19,1 0 0,13 0 0,-7 0 0,1 0 3,3 0 1,-5 0 0,6 0-1,-2 0 25,-4 0 0,5-7 0,-3 1 0,-2 2-10,-1 3 1,-3 1 0,2 0-5,-3 0 0,-4 0-10,-1 0 1,-7 1 18,2 5 0,-4-2 1,-2 8 23,0 1 0,0 3 1,0 2-30,0-1 1,0-5-1,0-1 1,0 3-23,0 1 1,0-3 0,2 0 26,4 1 1,3 1 0,9-1-17,-1-1 0,1-8 0,1 2 0,3-4-14,1-2 1,2 0 0,-3 0-1,4 0-18,0 0 0,-3-2 0,4-4 0,-1-4-4,-5 0 0,0-5 1,1 4 5,1-5 1,1-2 0,-9 1 0,-4-1 0,-5 1 0,2 0 0,-2-1 20,-2 0 1,-2 7-1,-4 1 1,-2 0 21,-2 1 1,-8 5 0,3-2-18,-4 4 1,-3 2-1,0 0 1,1 0 0,-1 0 1,7 6 0,-1 2 0,0 1 6,3 5 1,-5 1 0,8 3-8,2 0 1,2-1 0,2 0-39,0 1 0,2-1 0,4 1-53,6-1 1,3-5 0,3-2 0,-1-3 25,1-3 1,5 1 0,2-2 0,0 3-524,1-2 582,6-2 0,-6-10 0,9-2 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77"/>
    </inkml:context>
    <inkml:brush xml:id="br0">
      <inkml:brushProperty name="width" value="0.08571" units="cm"/>
      <inkml:brushProperty name="height" value="0.08571" units="cm"/>
      <inkml:brushProperty name="color" value="#E71224"/>
    </inkml:brush>
  </inkml:definitions>
  <inkml:trace contextRef="#ctx0" brushRef="#br0">385 505 7438,'0'-18'-595,"0"8"1,0-2 620,0-2 0,0 4 0,-2 1 16,-4 1 1,2-3-1,-8 4 1,-1 3 7,-3 2 0,-1-4 0,-1 0 0,1 2-2,-1 2 1,-1 2 0,-2 0 0,-4 0 38,-3 0 0,5 0 0,-4 2 1,2 4-88,3 6 1,3-1-1,3 0 1,5 3 34,5 0 0,-2 5 0,2-3 1,2 2-123,3 0 0,8 0 1,5-2-1,3 1 46,3-7 0,1 5 0,3-7 0,3-1-15,2 0 1,2-1 0,6-6 0,-2 0-1,-4 0 1,2 0-1,-7 0 1,-1-1 12,2-5 1,-6-2 0,5-5 0,-7 1-31,-5-1 1,3-4 0,-5-2-1,2-2 20,0-3 1,-9-6 0,3 0 0,-4-1 52,-2 3 0,0-11 0,0 3 0,0 0 0,0-2 0,0 3 0,0 0 0,0 2 3,0 4 0,-2 0 0,-2 10 0,-1 3 70,0 1 0,2 7 66,-3 2 0,4 6-106,-4 6 0,4 4 1,2 7-1,0 1 23,0-1 0,0 6 0,0 1 0,0-1-1,0 2 1,0-4 0,2 7-1,2-1-18,2 0 0,0 3 0,-5 2 1,4 0-53,0-4 1,3-1 0,-4 4-1,5-3-78,-1-3 1,-2 5 0,4-8 0,0 1-56,-1-4 1,3-3-1,5 1 148,1-5 0,-1 3 0,1-5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2:33.487"/>
    </inkml:context>
    <inkml:brush xml:id="br0">
      <inkml:brushProperty name="width" value="0.08571" units="cm"/>
      <inkml:brushProperty name="height" value="0.08571" units="cm"/>
      <inkml:brushProperty name="color" value="#CC0066"/>
    </inkml:brush>
  </inkml:definitions>
  <inkml:trace contextRef="#ctx0" brushRef="#br0">1 507 7865,'15'8'-19,"-3"3"0,3 5 0,-1 1 1,5 1 85,5-1 1,1 7 0,-4 1-1,4 0-172,3 0 0,-5 0 0,4-3 0,0 1-33,0-2 1,-5 1 0,1-1-1,-2 1-164,3-7 1,-5 2 0,4-7 301,-3 0 0,-3 5 0,1-5 0</inkml:trace>
  <inkml:trace contextRef="#ctx0" brushRef="#br0" timeOffset="293">734 577 8355,'8'-10'-339,"-6"-5"-335,6 13 624,-8-6 146,0 8 1,-6 2-1,-2 4 1,-2 5-25,-3 5 1,3 1 0,-2 1-1,-1 1-38,-3 4 1,-1-1-1,-1 5 1,1-2-114,0-3 1,-1 3 0,3-2 0,1-2-129,2-1 1,8 3-1,-3 0 1,1-1-664,0-3 870,0-9 0,6 5 0,0-5 0</inkml:trace>
  <inkml:trace contextRef="#ctx0" brushRef="#br0" timeOffset="756">1136 751 7267,'-8'-17'-124,"-2"1"1,-7 5 0,0 3 306,-1 0 0,6 6 0,1-3-132,-3 3 1,-1 4 0,-3 1 0,3 5-44,3 2 0,-3 0 0,5 3 0,-2-1-20,1 1 0,7 3 1,-4 1-1,2 1-22,0-1 1,0-5-1,8 0 11,4 1 0,4 1 1,9-3-1,3-3-88,1 0 0,2-6 0,-4 4 0,5-4-44,1-2 1,-6 0 0,4 0 0,-1-2 58,-1-4 1,0 2-1,-5-8 68,-1-1 1,-1-3 0,-3 1 0,-3 1 140,-2 3 1,-2-1 0,-6-6 710,0 1-686,0-1 1,-2 9-42,-4 3 1,2 4 0,-6 4-85,3 4 1,1 3 0,6 9 0,0-1-27,0 1 1,0-1 0,2 1-79,3-1 0,5-5 0,8-2 0,-1-3-119,1-3 1,-1-2-1,0 0 1,1 2 209,-1 2 0,9-8 0,1-8 0</inkml:trace>
  <inkml:trace contextRef="#ctx0" brushRef="#br0" timeOffset="1102">1433 105 8355,'10'-17'-620,"-5"-1"553,-3 9 0,0-7 0,2 5 270,2-5 1,7 6-162,-1 4 1,-2 5 0,0 2-1,-1 3 28,1 2 1,-4 8-1,3-1 1,1 7-17,0 3 1,-4 8 0,3-2 0,-1 4 3,-4 2 0,0 0 1,0 0-1,2 2 3,-2 4 0,-3-5 0,-1 5 1,0-4-45,0-2 0,0 0 0,0 0 0,2-2-176,4-4 1,-4 2-1,4-6 1,-4 0-88,-2 1 1,6-3 0,1-8 0,1-1-195,0-2 1,6-8 0,-3 3 439,5 1 0,1-6 0,1 6 0</inkml:trace>
  <inkml:trace contextRef="#ctx0" brushRef="#br0" timeOffset="1568">1887 577 8355,'10'-8'-562,"-5"-4"1,3 3 975,-2-3-279,0 8 1,-6 4 0,0 12-43,0 3 0,6 3 0,-1 1 1,-1 3-80,-2 1 1,4 0 0,2-5 0,0-1-11,-1 1 1,5-1 0,-4-1 0,1-3 11,5-1 0,-4-6 1,1 3-49,3-1 0,2-2 0,1-6 0,0 0-56,1 0 0,-1 0 0,1 0 1,-3-2-43,-3-4 0,4-2 1,-5-5-1,5 1 97,1-1 1,-5-3 0,-3-1 0,-1-1 19,-4 1 1,-2-1 0,-2 1 0,0-1 11,0 1 0,0-1 503,0 1-397,0 7 0,-2 4 1,-2 12-20,-2 6 0,1 3 0,5 3 1,0-1-12,0 1 0,0-1 0,2 1 1,1-1-77,3 1 0,6-1 1,-4-1-1,1-3-255,5-1 0,-4-3 0,1 5 0,3-4-375,1-2 1,3-1 630,-1-1 0,9-4 0,1 6 0</inkml:trace>
  <inkml:trace contextRef="#ctx0" brushRef="#br0" timeOffset="1968">2673 612 7958,'8'9'-111,"1"7"1,9-6 211,-1-1 0,-5-1 0,-1-8-281,3 0 0,2 0 0,1 0 146,0 0 0,1 0 0,-1 0 0,1-2-2,-1-4 1,-5 3 0,-2-9 65,-3-2 0,5 5 1,-6-3 12,-2-2 0,-4 1 1,-6-1-24,-6 3 1,-9 7 0,-2-2 0,1 4 74,3 2 1,1 0-1,-1 0 1,-2 2-62,-3 4 1,1-2 0,6 7 0,1 3-26,5 1 1,-3 3 0,8-1-1,0 1-27,-1-1 1,7 1 0,-2-1-153,5 1 0,11-3 0,-2-1 0,3-3-179,3 3 0,5-4 0,2-1 349,2-1 0,2-2 0,6-6 0</inkml:trace>
  <inkml:trace contextRef="#ctx0" brushRef="#br0" timeOffset="2356">3441 524 8200,'0'-17'0,"0"0"0,0-1-215,0 1 0,-6 5 0,-1 0 0,-3 1 0,-4 1 221,-1 4 1,-3 2 0,1 0 0,-1-1 70,1 1 0,-6 2 1,-1 2 4,3 0 1,2 2-1,3 3 1,3 5-70,1 0 0,8 5 0,-2-3 0,4 4-19,2 1 1,0 1 0,2-1 0,4-1-5,6-5 0,3 5 0,3-5 0,1 5-2,4 1 0,-3-1 1,5-3-1,-2-1-3,1 2 1,5 1-1,-6 1 1,-2-3 78,-1-1 0,-5 0 0,-1 5 0,-3-1-14,3-5 1,-6 5 0,-2-5-138,-4 5 1,-4-4 0,-4-3 15,-6-1 0,-9 0 0,-3-4 0,1 1-91,-2-1 0,6-2 0,-7-2 0,3 0 4,0 0 1,-1 0-1,7 0 1,0 0 157,-1 0 0,1-7 0,-1-3 0</inkml:trace>
  <inkml:trace contextRef="#ctx0" brushRef="#br0" timeOffset="2551">3424 577 8225,'0'-18'-256,"0"7"543,0-1-30,0 8 1,-8-4 0,-4 8-382,-3 0 1,-3 8 0,1 4-1,-1 3 44,1 3 0,-1 5 1,-1 2-1,-2 1-509,-3-1 589,-7 6 0,4-4 0,-8 8 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78"/>
    </inkml:context>
    <inkml:brush xml:id="br0">
      <inkml:brushProperty name="width" value="0.08571" units="cm"/>
      <inkml:brushProperty name="height" value="0.08571" units="cm"/>
      <inkml:brushProperty name="color" value="#E71224"/>
    </inkml:brush>
  </inkml:definitions>
  <inkml:trace contextRef="#ctx0" brushRef="#br0">18 280 6618,'0'11'48,"0"1"0,-2 1 83,-4 3 0,4 1 0,-4 1-82,5-1 0,1 1 0,1-1 0,3 2 31,2-3 0,2 2 1,-2 0-71,5 0 0,5-3 0,1-2 0,1-4-12,-1 0 0,1-3 0,-1-6 0,1 0-23,-1 0 1,6 0-1,1 0 1,-3-3-70,-1-3 0,3-2 0,0-5 0,-2 1 56,-1-1 0,-3-5 1,1-3-1,-3-1 12,-3-1 1,2 4-1,-7 1 1,1 1 47,0-1 0,-2 1 0,-6 0 42,0-1 1,0 6 61,0 1 1,-8 9-81,-4 2 1,4 2-1,1 7 1,1 1-52,0 0 0,0 2 1,6 5-1,0 0 5,0 1 0,0-6 0,0-1 0,2 4-79,4-1 1,4 5 0,7-5-1,1 0-155,-1-3 1,2-1 0,3 2 0,3-3 233,2-2 0,2-6 0,6 7 0</inkml:trace>
  <inkml:trace contextRef="#ctx0" brushRef="#br0">891 297 7482,'10'-10'-6,"-2"10"1,-8 12 54,0 4 1,0 1 0,0 0-51,0 1 1,0-1 0,0 1 0,0-1 21,0 2 1,0-3 0,0 2-70,0 0 0,5 0-40,1-2-73,0-5 129,-6-4 0,0-14 0,0-5-11,0-3 1,6-3 0,0 0 0,0 0-3,1 2 0,1-3 0,6 2 0,-3-1 50,3 1 0,1-1 0,3 4 0,-1 0-11,1 2 1,-3 6 0,1-4 5,1 2 0,-3 3 1,9 5-1,-3 0 87,-3 0 0,1 5 0,-1 3-57,0 2 1,1 2-1,-3 5 1,-1-1-76,-2-4 1,-8 3 0,1-4-53,-3 5 0,-2 1 1,0 2-84,0-3 1,0 2-391,0 0 570,0 0 0,0-10 0,0 0 0</inkml:trace>
  <inkml:trace contextRef="#ctx0" brushRef="#br0">1642 384 7239,'-10'-17'348,"5"-1"-284,3 10 1,-4 2 0,0 12-47,2 4 1,2 6 0,2 1 0,0 1-49,0-1 0,0 2 1,0-3-1,0 2-87,0 0 1,0-6 0,2-2-1,4 4 0,-4 2 0,6-1-299,-1-3 1,-3-5 415,8-7 0,0 8 0,5 2 0</inkml:trace>
  <inkml:trace contextRef="#ctx0" brushRef="#br0">1660 105 6947,'-8'-10'-373,"6"-5"329,-6 5 1,8 2-1,-2 6 1,-2 8-86,-1 4 1,-1-4 0,6 5 128,0 3 0,7 1 0,3 3 0</inkml:trace>
  <inkml:trace contextRef="#ctx0" brushRef="#br0">1939 18 7569,'0'-10'-671,"2"2"842,4 8 1,-4 2-86,4 4 1,-4 4 0,-4 7-1,-2 2-46,-2 5 0,0 3 1,6 6-1,0-2-41,0-2 0,0 6 0,0 6 1,0-3-32,0-1 0,0-7 0,0-1 0,0 1 31,0-4 0,6 7 0,2-6 0,1 0-10,5-3 1,1-5 0,3-1 0,-1-3-26,1-3 0,1 2 0,3-8 1,1-2 26,-2-2 1,4-2 0,-1 0-1,-1 0-31,2 0 0,-5-8 0,5-4 1,-2-4 21,0-1 1,1-1 0,-5-1 0,1-2 6,-3-3 1,4-4 0,-11 2 0,0 1 1,-4-1 0,1 3 1,-1 5-1,-2 1 28,-2-1 1,-4 4-1,-2 0 1,-4 4-7,-1 2 0,-3 2 1,-5 6 9,-1 0 0,6 0 0,1 2 10,-3 4 0,5-2 0,-1 8 0,2 2-23,4 0 1,0 4 0,0-1-1,-1 1-9,1-1 0,4 2 0,4-3 0,3 2 1,3 0 0,-4 0 0,6-2 0,1 2-5,3 0 1,1-7 0,1 0 0,-1 1-4,1-1 0,-1 4 1,0-6-1,-1 2 10,-4 2 1,1-1-3,-7 4 0,6-4-5,-7 0 0,-1-6 0,-9 4-4,-7-2 0,-4-2 0,-1-6 0,-2 0-80,-5 0 0,3 0 0,-6 0 0,0 0-78,-1 0 0,1 0 0,-4 0 0,4 0-374,2 0 539,-6-9 0,11 0 0,-5-9 0</inkml:trace>
  <inkml:trace contextRef="#ctx0" brushRef="#br0">2026 105 7569,'10'-8'-272,"0"6"0,-6-6 0,3 3 396,3-1 1,2 0 0,7 6-1,3-2-9,1-4 1,2 4 0,-2-4-1,4 4 0,1 2 1,10-5-1,-3-1 1,0 2-34,-4 2 1,6 2-1,-6 0 1,-2 0-53,-1 0 0,1 0 0,-6 0-691,-2 0 661,-1 0 0,-11 8 0,-1 1 0</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79"/>
    </inkml:context>
    <inkml:brush xml:id="br0">
      <inkml:brushProperty name="width" value="0.08571" units="cm"/>
      <inkml:brushProperty name="height" value="0.08571" units="cm"/>
      <inkml:brushProperty name="color" value="#E71224"/>
    </inkml:brush>
  </inkml:definitions>
  <inkml:trace contextRef="#ctx0" brushRef="#br0">297 1 6421,'-11'0'-30,"-1"2"1,-2 1 92,-1 3 0,-3 2 0,1-2 0,-1 5 20,1 5 0,-1-4 0,1 1 0,0 5-45,-1 3 0,1 2 1,1-5-1,2-1-14,3 1 1,1-1 0,-3 3-22,1 3 0,8-4 0,-2 5 31,4-5 1,4-4 0,4-1 0,6-4 11,3-2 1,3-3 0,1-5 0,2 0-2,3 0 0,7 6 1,-2 0-1,4-2-42,2-2 1,0-2 0,2 0-1,1 0-96,3 0 1,0 0 0,-6 0 0,1 0-41,-2 0 0,-5 0 0,-2 0 0,-2 0-137,-4 0 0,-1-6 0,-3 0 270,1 2 0,-8-5 0,-3-1 0</inkml:trace>
  <inkml:trace contextRef="#ctx0" brushRef="#br0">350 123 6875,'-16'8'37,"4"3"114,7 5 1,3 7 0,2 0 0,0 1-102,0 1 1,0-6 0,0 6 0,0-1-71,0-1 1,0 6 0,2-4 0,1 2-60,3-3 1,0-1 0,-4-3-64,4 3 0,-4-3 1,6 1-1,-3-6-245,1-3 0,8-8 387,-3 2 0,5-5 0,1-1 0</inkml:trace>
  <inkml:trace contextRef="#ctx0" brushRef="#br0">891 53 6974,'-12'0'-446,"1"2"454,-3 4 1,-1-2-1,-1 7 1,2 3 96,4 1 1,-1 3 0,-1-1-43,7 1 0,1-1 0,0 1-5,-2-1 1,0 1 0,8-1-22,5 1 1,-6-7 0,7-1 0,-1-2-47,5-4 0,-1 3 0,-1-1 0,4-2 18,2-2 1,2 0 0,-2 2 0,2 2 2,0-3 1,-1-1 0,2-2 0,3 0-10,1 0 0,6 0 0,-4 0 0,1 2 1,0 4 0,-4-4 0,-5 4 0,2-2-34,-3 2 1,1-2 0,-5 5 0,-2 1-34,-2 0 0,-2-5 0,-6 7 46,0 2 1,0-5 0,-2 1 0,-4 0-6,-6-1 1,-4-3-1,-6 4 1,-2-2-15,3-4 1,-3 4-1,-2-3 1,0-1-42,1-2 0,-4-2 0,6 2 0,-1 2-534,-1 2 611,6 0 0,-14-14 0,6-2 0</inkml:trace>
  <inkml:trace contextRef="#ctx0" brushRef="#br0">857 175 7449,'11'-6'-453,"0"1"522,3 1 0,3 2 0,5 2 0,1 0-71,-2 0 0,5 0 1,-1 0-1,0 0-156,0 0 0,10 0 1,-4 0-1,0 0 28,2 0 1,0-6-1,2 0 1,-1 2 129,-6 2 0,5-5 0,-6 5 0,8-6 0</inkml:trace>
  <inkml:trace contextRef="#ctx0" brushRef="#br0">1572 105 7461,'9'8'0,"-9"2"0,-9 1 0,-2 1 0,-1 0 0,-1-1 0,-3 1 0,-1 2 0,-1 1 0,0 5 32,2 3 25,5-4 1,-2 6 0,7-7-45,2-1 0,2 1 0,2-1 0,0 1-31,0-1 0,8 1 1,5-3 8,9-3 1,-2-4 0,5-6-1,-3 1-4,2 3 1,5 0-1,-4-8 1,0-2 25,1-2 0,4-7 0,-8 1 1,-1-1 5,0 1 0,-5-9 0,1 3 0,-4-1 17,-1-1 1,-9 3 0,3-2 0,-4-3-31,-2-1 1,-2 0 0,-4 3 0,-6-1-95,-3-2 1,-3 5 0,-1 8-1,-3 3-59,-1 3 1,-5 2-1,2 2 1,0 0-231,-6 0 0,5 0 377,-3 0 0,9 15 0,-4 5 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80"/>
    </inkml:context>
    <inkml:brush xml:id="br0">
      <inkml:brushProperty name="width" value="0.08571" units="cm"/>
      <inkml:brushProperty name="height" value="0.08571" units="cm"/>
      <inkml:brushProperty name="color" value="#E71224"/>
    </inkml:brush>
  </inkml:definitions>
  <inkml:trace contextRef="#ctx0" brushRef="#br0">123 174 6542,'-11'5'0,"1"3"64,2 2 0,-4-4 0,5 5-2,-3 3 0,-2 1 0,-3 3 1,3-1-10,6 1 0,-1-1 0,1 3 0,2 2-42,2 0 1,2 2 0,0-6 0,0-1 28,0 0 1,2 1 0,4-1-50,5 0 0,5-5 1,1-2-1,1-1 22,-1-7 0,7 0 0,1-2 0,2 0-54,4 0 0,-6 0 1,0 0-1,0 0 24,-3 0 1,7-2 0,-6 0 0,0-7-35,-5-1 0,0-2 0,-1-5 1,1 0 28,-1-1 0,-5 1 0,-1 0 0,1-1-32,-2 0 1,-1-1 0,-5-3 2,2-1 0,0-6 166,-6 6 0,-8 1 0,-4 11-86,-3 5 1,3 4 0,1 2-1,-3 2 139,-1 4 0,3-2 0,0 7-135,-1 4 1,-1-1 0,2 4 0,7-1-63,3 1 1,2-7 0,0 2 0,0 0 14,0 2 0,0 3 0,2-3 0,3-1 5,7-3 0,4 1 0,1 4 0,1-3 0,-1-1 0,0-1 1,1 6-1,-1-3 4,1-4 0,-1 2 0,2 4 1,-5-2-5,-2-2 0,2-8 0,-7 8-16,4 2 1,-8 2 17,3 2 1,-6-8 0,-6 1 0,-6-4-6,-3-2 0,-3 2 0,2-1 1,-3-3-68,2 0 0,-5-3 1,-4 2-1,0 2-129,1 1 0,0 0 1,4-5-1,-3 0-147,3 0 355,1-7 0,3-2 0,-1-9 0</inkml:trace>
  <inkml:trace contextRef="#ctx0" brushRef="#br0">280 86 7569,'0'-17'0,"0"-1"0,0 7-192,0-1-49,0 8 1,0-6-40,0 5 133,0 3 1,0-4 0,3 10 146,2 2 0,5 7 0,7-3 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81"/>
    </inkml:context>
    <inkml:brush xml:id="br0">
      <inkml:brushProperty name="width" value="0.08571" units="cm"/>
      <inkml:brushProperty name="height" value="0.08571" units="cm"/>
      <inkml:brushProperty name="color" value="#E71224"/>
    </inkml:brush>
  </inkml:definitions>
  <inkml:trace contextRef="#ctx0" brushRef="#br0">280 532 7569,'0'-17'-35,"0"5"1,-2 2 0,-4 3-68,-6 3 1,-3 2 0,-3 2 0,1 0 195,-1 0 1,1 0 0,-1 0-1,1 0-12,-1 0 0,1 2 0,0 2 0,-1 3-49,1 3 1,5 0 0,2 3-1,1-1 13,-1 2 1,6-5-1,-2 3 1,4 2-120,2 1 1,2-3 0,4-1 0,6 2-48,3-4 0,3 1 0,-1-7 1,1 3 54,-1-2 1,2-2 0,3-2 0,1 0 20,-2 0 0,-1-2 1,-3-4 26,1-6 0,-1-1 1,-1-1 119,-5 3 0,3-1 48,-8-4 1,2 5-1,-5 3 161,3 1-72,0 4-382,-6-4 0,0 14 0,0 5-24,0 5 1,0-7 0,2 0 0,2 0-93,2-1 1,7-3 0,-1 4 257,3-1 0,3-5 0,-1-1 0,1 3 0,-1-5 0,1 7 0</inkml:trace>
  <inkml:trace contextRef="#ctx0" brushRef="#br0">734 550 7463,'7'-12'0,"-1"2"0,2 1 0,2 1 0,-2 2-33,-1 9 1,5-2 103,-5 11 0,0-1-72,-1 7 0,-3-1 1,7 2 9,-2-3 1,3 2 0,-4 0-40,-4-2 0,1-4 30,2 0 1,-4-6-1,5 3 57,1 0 0,-4-4-46,8-5 1,-6-8 0,6-4 0,1-3 0,0-3 1,1 2-1,-2-1-35,1 6 0,3-5 1,1 5-1,2-5 9,-3-1 0,2-1 1,-1 3-1,0 1 31,1 2 1,-1 7 0,2-5 0,-3 2 23,2 4 0,0 3 0,-1 1-28,0 0 1,-5 7-1,0 3 1,-1 1-35,-1 1 1,3 0 0,-5 5-111,2 1 1,-3-1 0,1 2 0,0-3-178,-4 2 1,4-7 0,0 2 307,1 0 0,-5 2 0,19-4 0,-3-4 0</inkml:trace>
  <inkml:trace contextRef="#ctx0" brushRef="#br0">1905 550 7569,'0'-18'-163,"0"1"14,0-1 1,0 7 0,-2 1-1,-4 0 1,-6 2 154,-4 1 1,-1 1-1,-2 6 1,-3 0 28,-1 0 0,-2 0 0,4 0 0,-3 2 43,3 4 1,2-2-1,2 7 1,4 5-42,1 5 0,3-2 0,-4 5 1,2-3-45,3 2 1,2-3 0,6 3 0,0-4-11,0-1 1,0 0 0,2-1-1,2 0 14,2 1 0,8-6 0,-2-3 1,3-1-27,2-4 1,8-2-1,-3-2 1,-1 0 9,0 0 0,1-2 0,2-4 0,-3-6-18,-2-3 0,-1-3 1,-1 1-1,0 0 7,2-1 0,-3-4 1,0-5-1,-3 3 3,0-2 0,-10-5 0,6 2 1,-3-4-1,-2-2 1,2-2 0,-6-2-1,0-2 22,0 3 1,-6 1 0,2 2 0,-2 0 39,-3 0 1,6 8 0,-8 2 0,3 3 57,-3 5 0,8-5 0,-6 13 121,2-1-191,5-6 0,-5 16 1,7 0 35,0 10 0,0 12 1,0 3-1,0 2 47,0 4 1,0 2-1,0 2 1,1 0-61,5 0 0,-4 2 0,5 1 1,-1 3-36,0-2 1,3-2 0,-6-2 0,4-2-161,4-4 0,-5 4 0,6-3 0,1 0 149,2-1 0,3-3 0,0-9 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82"/>
    </inkml:context>
    <inkml:brush xml:id="br0">
      <inkml:brushProperty name="width" value="0.08571" units="cm"/>
      <inkml:brushProperty name="height" value="0.08571" units="cm"/>
      <inkml:brushProperty name="color" value="#E71224"/>
    </inkml:brush>
  </inkml:definitions>
  <inkml:trace contextRef="#ctx0" brushRef="#br0">0 157 7548,'18'0'56,"-7"0"1,1 0-75,2 0 0,1 0-32,3 0 0,-1 0 0,1 0 0,-3-2 38,-3-4 0,1 3 0,-5-7 0,0 0-17,0 1 0,3 3 1,-5-6-1,0-1 44,2 5 0,-6-8 14,3 5 0,-3-5-32,-2-1 0,-2 7 0,-3 4 28,-7 4 0,-4 2 0,-1 0 1,0 0 25,-1 0 1,6 8 0,1 2-1,-1 1 11,2 1 0,-3-1 0,7 7-45,2-2 1,2 3 0,2-2 0,0 1-44,0-1 1,2-1-1,2-3 1,4-1-47,2 2 0,1-5 0,7 1 0,-1-2-84,1-4 1,-1-2 0,2 0-1,3 1-35,1 3 0,2 0 0,-3-6 0,1-3 191,-2-3 0,-1-2 0,-3-10 0</inkml:trace>
  <inkml:trace contextRef="#ctx0" brushRef="#br0">507 86 7406,'6'-16'0,"1"0"0,3 5 31,4 5 1,-7 6-36,-1 6 0,2-2 0,0 7 0,0 3 8,-1 0 1,5 5 0,-6-2 0,-2 1-38,-2-1 1,3 1 0,1-1 24,-2 1 0,0-9 0,0-1-63,2-1-71,0 4 130,1-3 1,-3 1-1,8-12 6,1-3 0,-3 3 0,2-8-6,1-3 1,3-1 0,1-3-1,1 2 6,-1 5 0,1-5 1,-1 7-1,1-3 4,-1 1 0,1 1 1,-1-4-1,1 5 19,-1 1 0,0 0 0,1 4 0,-1-2 23,1 2 1,-1 2 0,1 2-13,-1 0 1,-5 2 0,0 4-10,1 6 0,1 2 0,-3 5 0,-3-4-13,0-4 0,-6 6 0,4-6-38,-4 5 1,-2 1-1,0 1 1,0-1 0,0-5 34,0-1 80,0-8 27,0 6 0,1-12-125,5-3 1,4-2-1,7-10 1,1 1-24,-1-1 0,1 1 1,1-1-1,3 1 25,1-1 1,8 1 0,-4 1 0,2 3 64,0 1 1,-7 2 0,1-1 0,-2 5 28,3 4 1,-11 2 0,5 0 0,-3 0-55,1 0 1,-1 8-1,-1 3 1,-4 5-40,-3 0 0,5-3 0,-6-1 0,0 1 7,1 3 0,-5 7 1,4 0-210,-4-1 0,4-3 0,0-1 0,-2-1-55,-3 0 1,5-5-1,2-2 269,2-2 0,1 5 0,7-4 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83"/>
    </inkml:context>
    <inkml:brush xml:id="br0">
      <inkml:brushProperty name="width" value="0.08571" units="cm"/>
      <inkml:brushProperty name="height" value="0.08571" units="cm"/>
      <inkml:brushProperty name="color" value="#E71224"/>
    </inkml:brush>
  </inkml:definitions>
  <inkml:trace contextRef="#ctx0" brushRef="#br0">368 542 7071,'0'-18'0,"0"1"0,0 0 0,0-1 0,-2 4 0,-2-1 0,-4 5 0,-2 2 0,-3-1 0,-3 1 0,-1 4 0,-1 2 0,1 2 0,-1 0 0,1 0 0,-1 0 0,-1 2 0,-2 2 0,-3 4 0,3 2 0,2 3 199,1 3 0,1 1 0,-1 1-189,1-1 1,5 0-1,3 1-29,1-1 0,2 1 0,6-1 0,0 2 0,2-3 6,4 2 1,-2-6 0,7-3 6,3 0 0,1 1 1,3-4-1,-1-1-14,1-4 0,5-1 0,0 0 0,-1 0-16,-3 0 0,-2-1 0,1-4 0,-3-3 6,-3 0 0,2 2 1,-7-6 25,3-1 1,-6-4 0,4 1 2,0-3 1,-6 2-1,3-1 15,-3 1 1,-2 5 64,0 1-66,0-1-29,0 2 1,0 10 0,0 13-69,0 1 0,0 4 0,2-3 0,2-1-184,2-2 0,8-1 96,-3 8 0,5-5 0,1-2 172,1-5 0,-1-6 0,1-1 0</inkml:trace>
  <inkml:trace contextRef="#ctx0" brushRef="#br0">769 455 7367,'0'-17'-103,"-2"6"0,-1 4 0,-5 1 73,-2 0 0,-2 0 0,-5 6 65,-1 0 0,3 2 0,1 2 0,3 4 41,-3 2 0,-1 2 0,-1 5-50,4 0 0,5 1 0,7-1 0,0 0-33,0 1 1,0-1 0,2-1-1,3-3-11,7 0 1,4-4 0,1 4 0,3-3-41,3-2 0,-2-2 0,6-6 0,0 0-94,1 0 1,1 0 0,4 0-1,-2 0 24,-2 0 0,-2-8 0,4-4 0,-4-2 128,-2-5 0,5 2 0,-7-1 0,8-6 0,-4-4 0</inkml:trace>
  <inkml:trace contextRef="#ctx0" brushRef="#br0">1206 367 6638,'6'-25'0,"2"-2"0,-1 0 0,1 1 0,-4 3 0,-2 0 0,-2 2 0,0 1 0,0 3 0,0 3 0,-2 8 568,-4 12-494,3 8-68,-4 3 1,7 7-1,0 2 1,0-2-24,0 1 0,0 4 0,0-5 0,0-1-57,0 2 1,0-6 0,2 6-1,2-6-78,2-2 1,2 6 0,-4 0-47,2-1 198,-1-3 0,3-2 0,1 1 0</inkml:trace>
  <inkml:trace contextRef="#ctx0" brushRef="#br0">961 507 7502,'17'0'-274,"1"0"1,0 0 249,-1 0 1,7 0-1,-1 0 1,0 0 14,2 0 0,-3 0 0,5 0 1,0 0-68,0 0 1,0 0 0,4 0-1,-1 0-38,1 0 0,-4-6 1,0 1-1,0 0 114,0 4 0,-5 1 0,3-2 0,-2-2 0,0-2 0,0-8 0,-5 5 0</inkml:trace>
  <inkml:trace contextRef="#ctx0" brushRef="#br0">1624 455 7328,'19'0'-18,"-10"3"1,-5-1 0,-6 6 0,-4 2-1,1 3 1,-2 3 499,1 1-485,0 1 0,6-5 0,3-3-13,3 5 1,-3-7 0,9 2 10,2-1 1,1-3-1,2-6 1,1 0-29,0 0 0,4 0 0,2 0 0,-2 0-34,-3 0 0,-1-6 0,-1-3 0,0-1 31,1-3 0,-6 3 0,-4 0 0,3-3-5,-2 3 1,-3-5 0,4 3 34,-2-3 1,-2 3 220,-6 0-77,0 8-124,0-3 0,0 14 0,0 5-83,0 4 0,0 1 1,0 0-17,0 1 1,2-1 0,4-1 0,5-3-122,4 0 0,5-7 0,2 3 206,1-2 0,8-1 0,-4-6 0</inkml:trace>
  <inkml:trace contextRef="#ctx0" brushRef="#br0">2621 490 6819,'-18'-10'0,"0"2"-3,1 0 1,-6 6 52,-1-2 0,1 1 0,6 3 0,-2 0 55,3 0 0,-2 5 0,0 3-58,2 2 0,4 0 0,2 3 6,2-1 1,3-1 0,5 7-65,0-1 1,0-5 0,1-2 0,3-1-64,2 2 0,8-8 0,-3 3 0,4-2-19,3 2 1,0-5 0,-2 5-1,3-4 71,-2-2 0,0-6 1,1-1-1,0-1 60,-1 1 1,-6-1-1,1 3-26,1 0 1,-2-1 454,0 6-430,-7 0 0,12 0-39,-6 0 0,1 0 0,1 0-14,1 0 1,-4 0 0,4 0 0,0 0-2,3 0 0,0 3 1,3 0-1,-2 2-29,0 0 1,1-4 0,1-1 0,2 0 28,3 0 1,-1 0 0,-6-1 0,1-4-25,0 0 0,-2-3 0,1 2 7,-6-6 0,5 4 1,-6-5-1,0 0 1,1-3-11,-4-1 0,5-1 1,-6 1-1,-3 0 17,0-1 1,-3-6 0,0-1 0,0-2 3,0-4 0,0 4 1,0-2-1,0 0 4,0 1 1,0-5-1,-3 6 1,0 0 32,-3 4 0,-1 3 1,2 3-1,-2 1 23,-4 5 1,7-3 0,-8 8 62,-2 2 1,4 3-72,-2 1 0,6 0 0,-3 1 1,2 5 38,3 6 0,2 3 0,2 5 0,0 1 26,0 2 1,0 3 0,0-3-1,0 4-18,0 0 1,6 4-1,1-5 1,2 1 23,6 4 1,-6-4 0,3 0 0,2-2-200,0-2 0,5 1 0,-2-1 0,0-1-295,1-3 394,7-2 0,9 9 0,11 1 0</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84"/>
    </inkml:context>
    <inkml:brush xml:id="br0">
      <inkml:brushProperty name="width" value="0.08571" units="cm"/>
      <inkml:brushProperty name="height" value="0.08571" units="cm"/>
      <inkml:brushProperty name="color" value="#E71224"/>
    </inkml:brush>
  </inkml:definitions>
  <inkml:trace contextRef="#ctx0" brushRef="#br0">228 175 7569,'17'0'-842,"0"-8"1,-5 6 694,0-4 146,-8 4 0,5 2 1,-3 0 0,-4 0 0,6 0 0</inkml:trace>
  <inkml:trace contextRef="#ctx0" brushRef="#br0">315 192 6264,'0'-9'405,"8"1"-263,-6 0-55,5 6 0,-7-8 115,0 5-117,0 3 1,-2-6-82,-3 8 1,2 0 0,-10 0-12,0 0 0,3 0 0,-2 0 1,-1 0 4,-3 0 1,-1 6 0,-1 0 0,1-1-13,-1 3 1,1-6 0,-1 6-1,1-2 21,-1-1 1,1 7 0,-1-4 34,1 1 0,-1 3 1,3 6 5,3-1 1,5 0-35,7 1 1,0 0 0,0-2-1,0 2 14,0 0 0,1-2 1,5 2-22,6 0 0,-2-6 0,1-3-11,3-2 1,1 2 0,3-6-1,-1 4-26,1-3 1,-1-2-1,1-4 1,-1-2 18,1-3 1,-1-5 0,1 5 0,-1-2-40,0-5 0,-5 5 1,0-4-1,-1 0-1,-1-2 0,0-2 1,-5 4-1,0 1 9,-2-1 1,5-2 0,-2-3-17,-2 1 1,0 0 217,2-1 405,-3 9-457,3 1 1,-4 8-86,4 0 0,-1 8 1,4 2-61,-2 7 1,7-6 0,-4 1 0,2-1-45,-1-1 0,-5 6 0,5-6 0,3 0-72,3 2 1,-7-1 0,2 0-1,1-3-46,3 0 0,-3-7 0,-3 5 199,5-5 0,-1 8 0,5 0 0</inkml:trace>
  <inkml:trace contextRef="#ctx0" brushRef="#br0">821 35 7434,'19'-10'-741,"-3"-3"673,2 7 1,-6 0 0,0 6 84,2 0 1,0 2-1,4 2 1,0 4 186,-1 1 1,-6 3 0,2 6 0,0-1-155,3 1 0,0 5 0,3 0 0,-2 0-77,0 3 0,1 1 1,0 6-1,-3-3-18,-3 0 1,2-2-1,-3 8 1,-2-2-21,-3 2 0,-3-3 0,-3-2 0,0-2 8,0 2 1,0-4-1,0-1 1,-3 0 13,-3-4 0,-3 2 0,-9 0 0,0-5 7,2-6 0,-8 4 0,0-8 0,3 3-20,1 0 1,-2-9 0,-1 3 55,1-3 0,3 4 0,1 2 0</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85"/>
    </inkml:context>
    <inkml:brush xml:id="br0">
      <inkml:brushProperty name="width" value="0.08571" units="cm"/>
      <inkml:brushProperty name="height" value="0.08571" units="cm"/>
      <inkml:brushProperty name="color" value="#E71224"/>
    </inkml:brush>
  </inkml:definitions>
  <inkml:trace contextRef="#ctx0" brushRef="#br0">297 245 7420,'18'5'0,"-1"1"0,1-2-255,-1-2 1,1-2-1,-1 0 1,1-2-1,-1-2 249,0-2 0,1-1 0,-1 3 0,1-4 102,-1-2 1,1 4-1,-1-5 1,1-1-77,-1 2 1,-1-5 0,-3 5 0,-3-1-10,-2-1 0,-2 0 1,-6-5-22,0-1 0,-2 3 0,-4 1 16,-6 3 0,-9 1 0,-2-4 0,-1 5 47,-1 1 1,6 2-1,-5 6 1,5 0-7,1 0 0,1 0 1,0 2-1,1 4-6,4 5 0,-3 11 0,5 1 1,-1 0-9,-1 3 0,8 1 0,-2 10 0,4 1-31,2 3 0,0 2 0,0-4 1,0 1-9,0-1 0,0 0 0,0 0 0,0 2-27,0-3 1,0-1 0,0-2 0,0-2-72,0-4 0,0 2 0,0-5 0,0-1-263,0 0 0,-8-2 367,-3-5 0,-5-1 0,-1 1 0</inkml:trace>
  <inkml:trace contextRef="#ctx0" brushRef="#br0">0 507 7437,'12'0'-1019,"0"0"1028,1 0 0,3 0 0,3 0 0,3 0 2,1 0 0,6 0 0,-2 0 0,2 0-7,2 0 1,12 0 0,-6 0-1,4 0-30,1 0 1,-1 0 0,-4 0 0,2 0 17,1 0 1,-1 0 0,-8 0 0,-4 0-65,-1 0 0,3 0 1,-6 0 158,-2 0 0,-7 0 1,-2 0 1,-10 0 37,-2 0 1,-2 0-1,-10 0-14,-2 0 1,-1 5 0,-3 3 0,1 0-66,-1 0 0,7 5 0,1-1-4,2 3 0,3 3 0,5-1-44,0 1 0,2-7 0,3-1-31,7-2 1,9 4-1,5-7 1,-1-1 18,0-2 0,0-2 1,-3 0-1,1 0 5,-2 0 1,-1-8 0,-1-1-1,0-3 5,-1 0 1,3 7 0,-11-7 0,2-2-1,-1-1 0,-7 3 1,2 1-1,-4-3-58,-2-2 0,0-1-48,0 0 1,-8-1 0,-4 3-41,-3 3 1,-3 4 0,1 8-8,0 0 1,-1 0 0,1 0 155,-1 0 0,8 8 0,3 2 0</inkml:trace>
  <inkml:trace contextRef="#ctx0" brushRef="#br0">1153 524 6851,'27'0'0,"-2"0"0,-1 0 0,-1 0 0,-2 0 0,-1 0 0,-5 2 0,-1 2 0,-3 2 0,3-2 0,0-1 0,-1 1 0,-1 4 156,1 2 0,-3-1 0,0 5-151,-2-2 0,-1-3 0,-3 5 0,2-2-67,-2 1 0,-2-3 86,-2 2 60,0-1 1,-2-1 156,-4-4-120,4-4 0,-11-10 1,7-4-114,2-3 1,2 3 0,2 0 0,2-1-48,4-3 0,-2-1 0,7-1 0,3 1 19,1-1 1,3-5-1,-1 0 1,1 2 9,-1 1 0,1-3 0,-1 2 1,1 3 15,-1 4 1,1 5 0,-3-5 0,-1 4-133,-3 3 0,-5 1 1,6 6-321,1 0 1,-5 2 445,-2 4 0,4 3 0,-1 9 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86"/>
    </inkml:context>
    <inkml:brush xml:id="br0">
      <inkml:brushProperty name="width" value="0.08571" units="cm"/>
      <inkml:brushProperty name="height" value="0.08571" units="cm"/>
      <inkml:brushProperty name="color" value="#E71224"/>
    </inkml:brush>
  </inkml:definitions>
  <inkml:trace contextRef="#ctx0" brushRef="#br0">262 689 7569,'10'-8'-295,"-2"6"0,0-13 0,1 3 0,3-2 0,-2-5 337,-3 2 1,1 5 0,-4 1 0,2-3 38,-2-2 1,-2-1 0,-4 0-44,-4-1 1,-4 2 0,-7 3-1,-1 3 15,1 2 0,-1 1 0,1 3 0,-1-2-19,1 2 1,-6 2 0,-1 2 0,3 0-7,2 0 0,1 6 0,1 2 0,1 1-19,5 5 1,-5 1-1,6 3 1,-1 0-41,-1-1 1,8 0 0,-2 1 0,4-1 21,2 1 1,6-1 0,2 2 0,2-5 1,3-2 0,9 1 1,1-5-1,0 0-17,2 1 1,-3-5 0,5-4 0,-2 0 15,-3 0 0,3-4 0,0-5 0,0-1-10,0-3 0,-1-3 0,-7-3 0,1-3-76,-1-1 1,1-7 0,-1 2 0,-1-1 21,-5 0 0,5-6 1,-7-6-1,3 0 45,0-2 1,-8 7-1,1-7 1,-3 4 84,-2 4 1,0-2 0,0 14 0,0 2 46,0 1 1,0 3-1,-2 1 16,-3 5 0,1 3-72,-8 8 0,6 0 1,-3 2 49,1 4 0,-4 5 0,6 11-45,2 1 1,-3 6 0,1-4 0,2 2-23,2 4 1,2 2 0,0 2 0,0 0-59,0 0 1,0 0-1,0 0 1,0 0-88,0 1 1,6-8-1,2-1 1,1-2-250,5-3 1,3 3 361,7-2 0,3 2 0,8-9 0</inkml:trace>
  <inkml:trace contextRef="#ctx0" brushRef="#br0">891 497 6724,'18'0'0,"-1"-2"-134,1-4 1,-1-2 135,0-3 0,1-3 0,-1 6 0,1 1-15,-1-1 0,-1-6 0,-3 5 64,-1-1 30,-8-6 1,-4 14 0,-14-3 23,-7 3 0,2 2 0,-5 2 0,5 1-26,1 3 1,-5 8 0,0-4 0,2 1-54,1 1 1,8 0-1,3 6-11,0-2 0,4 2 0,5 0-101,0-1 1,8-2 0,4-1-1,3-4-82,3-2 0,-1 3 1,2-5-1,5-2-152,5-2 0,2-2 320,-2 0 0,12 0 0,-4 0 0</inkml:trace>
  <inkml:trace contextRef="#ctx0" brushRef="#br0">1380 479 7425,'6'-11'0,"2"-1"0,1 1 0,3-1 0,0 3 0,-1 0 163,3 6 0,-4 1-140,1 2 1,-1 2 0,4 4-45,-3 5 0,-7-1 0,4 1 8,0 3 1,-1 1 0,5 3-1,-7 0-48,-2-1 0,-3-6 0,0 1 0,2 0-21,4-3 1,-5 7-44,5-3 84,-5 1 1,2-4 24,3-4 1,4-6-1,7-4 1,1-4 7,-1-2 0,1-1 0,-1-7 0,2 1 16,5-1 0,-5 7 0,6-1 0,-1 1 28,-2 1 1,8-4 0,-5 6-1,0 1-26,1-1 0,3 3 0,-6 5 1,0 0 25,2 0 0,-5 0 0,3 0 0,-3 0-38,-3 0 1,-1 7-1,-3 2 1,-3 3-3,-2 0 1,3 0-1,-3 3 1,0-2-10,0-1 0,-3 0 0,-5 5-84,0 1 0,0-1 30,0 2 1,-7-3 22,-5 2 0,-3-9-36,-3-3 58,0-4 0,11-4-1,7-4 1,1 2 0,11-7 0,4-3 0,3 0 5,5-5 0,5 5 0,-4-1 0,0 4 37,-1-3 1,7 4 0,-6 0 0,0 1 25,0-1 1,-2 6 0,-5-2 0,-1 5 48,0 1 0,1 0 1,0 0-1,-2 0-50,3 0 1,-2 0 0,1 1 0,-2 4-57,3 0 1,-2 7 0,-1-5 0,-5 3-65,-5 4 1,2-4-1,-2 1 1,-1 4-111,3-1 1,-7-2-1,6-1-140,-5 4 0,-2 0 325,0 2 0,8 0 0,1 1 0</inkml:trace>
  <inkml:trace contextRef="#ctx0" brushRef="#br0">3336 532 7569,'6'-17'-323,"-1"-1"0,0 6 88,-11 1 270,-4 7 0,-3-6 0,-3 6 0,-3-2 0,-3 2 71,-3 3 1,4 1 0,-8 0-1,-1 0-29,2 0 1,3 1 0,7 5 0,-4 5-24,-1-2 1,6 6 0,5-3 0,0 4-41,3 1 1,1 0 0,8 1-50,0-1 0,0 1 1,2-1-1,4 2-39,5-3 1,5-4-1,1-2 1,0-3 48,1-3 0,5-2 0,3-2 0,-1 0 17,-1 0 0,0 0 0,-6 0 1,-2-2 10,3-4 1,-2 4 0,-2-5 0,-2 1 66,0 0 0,-7-8 1,5 3 1,-8 1 0,6 0 156,-1 3-377,-6 1 10,5 6 0,-1 3 0,1 0-24,4 2 0,-5 7 0,2-4 1,3-1-78,-2 1 0,-3 4 0,6-4 240,2 1 0,9-5 0,4 4 0</inkml:trace>
  <inkml:trace contextRef="#ctx0" brushRef="#br0">3720 567 7312,'12'-18'0,"-3"1"0,1 1 0,-2 3 0,2 3 0,-2 0 0,0 3-82,3-1 0,1 3 100,4 5 1,3 0-1,-5 1 1,1 3 10,-5 2 0,-5 7 0,1-1 0,-3 1-74,3-1 0,-3 5 0,2-7 18,-3 6 1,-2 1 0,0 1-39,0-1 0,0-5-68,0-1 60,0-7 45,0 4 1,0-16 0,2 0 0,4-5-19,6 1 0,2 1 0,5-7 0,-2 3 51,0 3 0,7-3 0,1 3 0,0-2 31,1 3 0,2-3 1,-4 8-1,-3 2 26,-2 2 0,-1 2 0,0 0 0,-2 0 2,3 0 1,-2 0 0,-2 2 0,-2 2-46,0 2 1,-1 8-1,2-3 1,0 5-64,-2 1 1,-6 1 0,4-1-1,0-1 10,-2-4 0,-4 3 0,3-3 0,-3 1-257,2-1 1,-3 3 290,9-3 0,0-4 0,4-1 0</inkml:trace>
  <inkml:trace contextRef="#ctx0" brushRef="#br0">5048 532 7035,'-18'-2'0,"0"-2"0,-2-1-255,-2 0 0,0-2 0,-6 1 0,3 2 362,5 2 1,-6 2 0,0 0 0,1 0-27,0 0 0,4 8 0,8 3-36,1 5 0,3 1 0,-3 3-42,6 3 0,6 0 1,3 2-1,6-7-1,0-3 1,3-1-1,6 1 1,-2-7-1,2 0 0,6-2 0,1-6 1,-1 0-20,2 0 1,-1 0 0,-3-2 0,2-2-30,5-2 1,-9-7-1,4 1 1,-4-3-17,-4-3 1,2-1-1,-3-3 1,0-1 42,-5 2 0,-5-6 1,1-3-1,-5-3-7,-1-1 0,0-1 0,0 0 0,0 0 42,0 0 0,0 0 0,0 0 0,0 2 13,0 4 1,-6-2 0,0 6-1,3-1 70,0 1 0,3 2 0,-1 7 284,-5 5-184,4-5 0,-5 16-72,7 0 1,0 8-1,0 11 1,-3 5-13,-2 5 0,2 6 0,-3 3 0,5 3-130,1-2 0,0 4 1,0-3-1,0-1-91,0-2 0,6 4 0,1 0 1,4-3-754,2-1 859,2-2 0,10 0 0,2 0 0</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87"/>
    </inkml:context>
    <inkml:brush xml:id="br0">
      <inkml:brushProperty name="width" value="0.08571" units="cm"/>
      <inkml:brushProperty name="height" value="0.08571" units="cm"/>
      <inkml:brushProperty name="color" value="#E71224"/>
    </inkml:brush>
  </inkml:definitions>
  <inkml:trace contextRef="#ctx0" brushRef="#br0">332 53 6513,'-18'-10'165,"1"2"0,0 8-6,-1 0 0,-7 0 0,-2 0-51,0 0 0,1 8 1,9 2-1,-1 1-53,1 1 0,-1-1 0,1 7 0,0-1-14,-1 1 0,6-1 0,3 1 0,1-1-63,4 2 0,2-3 1,2 2-1,0 0-53,0-1 0,6 0 0,4-1 0,3-3-157,7-1 0,1-3 0,-2 4 0,5-6-14,5 1 0,4-6 0,2 3 246,0-3 0,7-2 0,3 0 0</inkml:trace>
  <inkml:trace contextRef="#ctx0" brushRef="#br0">856 211 7527,'-2'-17'24,"-4"6"1,2 3-1,-7 6-63,-3-4 0,-2 4 0,-1-4 0,0 4 80,-1 2 0,1 0 1,-1 0 10,1 0 0,-3 8 1,-1 4-1,-2 3-20,1 4 0,3-9 0,3 2 0,5 2-20,5 2 0,4 1 0,2 0 1,0 1-26,0-1 0,0 0 0,2 1-150,4-1 0,3-1 1,9-4-1,-1-6 84,1-5 1,1-1 0,3 0 0,1 0 32,-2 0 1,4 0 0,0-1 0,1-4 46,-1 0 1,-5-9-1,-5 4 1,-4-1 33,3-1 0,-6 0 1,0-5 129,0 0 0,-6-1 53,3 1 0,-3 6-114,-2-2-126,0 9 1,0-1-144,0 10 1,0-1 0,0 9-3,0 0 1,6-4-1,2 2 1,2-4-15,3-3 1,8 4 0,3-3 180,-3-1 0,6-2 0,0-2 0</inkml:trace>
  <inkml:trace contextRef="#ctx0" brushRef="#br0">1537 211 7182,'6'-19'0,"0"2"0,-3-1 0,-3 1 0,-5 1 0,-7 5 0,-4 5 0,-1 4 64,0 2 0,-3 0 14,-3 0 1,3 0 0,-3 0-5,4 0 1,3 8-90,5 3 0,5 5 0,12 1-5,5 1 0,5-7 0,1 1 0,1 2 1,-1 1 1,3-3 0,1-1 0,2 3-8,-1 2 0,-3 1 0,-4 1 0,-3-1-30,-6 0 0,4-5 1,-1 0 4,1 1 0,-4 3 41,-12 1 0,-4-1 1,-8-5-1,1-5 19,0-4 1,-1-2-1,1 0 1,0 0-31,-1 0 0,6 0 1,3-2-67,1-4 0,2 4 1,8-11-1,4 0-238,6-3 0,3 4 325,3 1 0,7-8 0,2-9 0</inkml:trace>
  <inkml:trace contextRef="#ctx0" brushRef="#br0">1834 0 6909,'10'8'23,"3"-4"0,-7 7 1,-1 3 122,4 2 1,-7 1 0,5 2-1,-1 3-145,0 1 1,6 0 0,-7-5-1,0 1-41,4 4 1,-7-3 0,6 3 0,-3-3-116,1-3 1,2-1-1,-4-3 1,4-1 18,0 1 0,-3-3 0,2 0 0,2-2 136,2-5 0,-3-1 0,8 6 0,-8 2 0</inkml:trace>
  <inkml:trace contextRef="#ctx0" brushRef="#br0">2061 263 7560,'1'-18'0,"5"2"0,6 4 189,4 7 0,1-3-265,1 2 0,5 0 0,1 6 28,4 0 1,0 0 0,5 0 0,0-2 47,3-4 0,18-3 0,1-9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2:30.384"/>
    </inkml:context>
    <inkml:brush xml:id="br0">
      <inkml:brushProperty name="width" value="0.08571" units="cm"/>
      <inkml:brushProperty name="height" value="0.08571" units="cm"/>
      <inkml:brushProperty name="color" value="#CC0066"/>
    </inkml:brush>
  </inkml:definitions>
  <inkml:trace contextRef="#ctx0" brushRef="#br0">472 245 7311,'-9'-7'293,"1"5"-233,8-6 1,6 10 0,0 4 0,-2 5 11,-3 5 0,-1 1 0,2 3 0,2 3-10,2 6 1,0-2 0,-6 2 0,0 1-62,0-3 1,0 6 0,2-6 0,2 2-92,2 0 0,-1-8 1,-5 5-1,2-3-133,4 0 1,-4 1 0,4-7-191,-4 0 0,-4 1 413,-4-1 0,-4 1 0,-7-1 0</inkml:trace>
  <inkml:trace contextRef="#ctx0" brushRef="#br0" timeOffset="795">1 525 7139,'17'0'-97,"1"0"0,1 0 0,3 0 134,1 0 1,2 0-1,-2 0 1,7 0 8,3 0 0,3-6 0,3 0 0,4 2-20,2 2 1,-7 2 0,5 0-1,-2 0-91,0 0 1,-1 0-1,-5 0 1,0 0-37,0 0 1,-6 0 0,0 0-1,0 0 2,-1 0 0,3 0 0,-6 0 1,0 0 96,0 0 1,4-5 0,-3-1 0,-1 2 13,0 2 1,4 0-1,-6-2 1,-1-2 83,-3 2 1,-3 1-1,-3-1 194,-1-2-102,-8 0 0,2 0 1,-12 0-111,-6 2 0,2 3 0,-1 1-16,-3 0 0,-1 0 1,-3 0-37,1 0 1,-1 0 0,3 1 0,1 3 2,3 2 1,1 8-1,-4-3 1,5 5-41,1 1 1,0-5 0,4 0-1,-2 1 6,2 3 1,3 1 0,1 1 0,0-1-12,0 1 1,1-1 0,5 1 12,6-1 1,3-5 0,3-3 0,-1-1-40,1-4 1,-1-2-1,1-2 1,-1 0-71,1 0 1,1 0 0,2-2 0,3-2 77,-3-2 1,-3-7 0,-5 3-1,-1-2 109,1 1 0,-3-1 0,0-5-16,-2-1 0,-3 1 0,-5-1-6,0 1 1,0-1 0,0 1-1,0-1 0,-5 7 0,-3 1 80,-2 2 0,4 2-60,-5 6 0,7 2 0,-4 4-33,0 6 1,6 3-1,-4 3 1,5-1-47,1 1 1,0-1 0,1-1 0,3-3-37,2-1 1,8-2 0,-3 3 0,5-3-115,1-2 0,7-2 0,-1-4 0,0 1-41,2 3 0,-5 0 0,5-6 0,-2 0-23,1 0 0,-1-6 1,-4-2-1,3 1 220,1-1 0,0-6 0,-5 5 0,-1-9 0</inkml:trace>
  <inkml:trace contextRef="#ctx0" brushRef="#br0" timeOffset="1350">1590 193 8355,'0'-17'0,"0"-1"-264,0 1 0,0-1 0,0 1 188,0-1 0,0 7 578,0-1-583,0 8 1,8-2 127,4 12 0,-3 4 0,1 7 0,-2 3-20,-4 3 1,-2 4 0,0 6-1,1-2-26,3-2 1,0 0-1,-6 6 1,0 0 8,0 0 0,0-6 1,0-2-1,2-1-116,4-5 0,-4-2 1,4-1-268,-4-1 311,-2-7 0,1-2 43,5-8 0,2-2 0,6-2 0,-5-4 0,1-1 22,0-5 0,1 0 0,5 1 0,-3 1 41,-1-1 1,0 3-1,5 0 1,1 0 18,-1 1 0,1 5 1,-1-2-1,2 4-12,5 2 0,-5 0 1,4 0-1,-3 0-1,-3 0 0,1 6 1,-1 2-1,1-1 3,-1 1 1,-5 6 0,-2-3-29,-3 5 0,5 1 1,-6 1-1,-2-1-4,-2 1 1,-2-1 0,0 1 0,-2-3-20,-4-3 0,-2 3 1,-6-5-1,3 2 36,-3-1 1,-1-7 0,-3 2 0,-1-4-36,-4-2 1,1 0 0,-5 0 0,0 0-55,0 0 0,0 0 0,-3 0 0,5 0-327,0 0 0,6-8-96,-5-3 1,7-5-211,5-1 684,4-9 0,8 7 0,0-6 0</inkml:trace>
  <inkml:trace contextRef="#ctx0" brushRef="#br0" timeOffset="1654">2201 36 8031,'10'-8'-602,"-2"4"0,-6-5 854,4 1 0,-2 2-83,7 6 0,-5 2 0,4 4-46,-3 5 0,5 7 0,-4 3 0,2 2-14,3-1 1,-3 5 0,2 0 0,-1 2-53,-1 0 1,3 0 0,-5 6-1,0-2-60,0-4 0,-1 4 0,-3-5 0,2 1-53,-2 0 1,-2-2-1,-2 2 1,0-6-131,0-3 1,0-3 0,0 1-1,2-1-580,4 1 1,-4-1 765,4 1 0,3-9 0,1-1 0</inkml:trace>
  <inkml:trace contextRef="#ctx0" brushRef="#br0" timeOffset="2184">2673 542 7488,'17'10'-50,"-7"0"0,-2-6 1,0 1 195,3-1 1,-1-2 0,2-2 0,1 0-43,3 0 0,1 0 1,1 0-14,-1 0 0,1 0 1,-1 0-1,1 0-267,-1 0 1,-5-6 0,-1-1 24,3-3 1,1-2 202,3-5 1,-3-1 0,-3 1 48,-6-1 0,-4 1-70,-2 0 0,-8 7 1,-4 4-52,-3 4 1,-3 2 0,-1 0 0,-2 0 20,-3 0 1,1 0 0,6 2-1,-1 2-14,1 2 0,5 7 0,0-3 12,-1 0 0,5 5 0,0-3 0,2 3 23,1 3 0,-1-1 1,6 1-1,0-1 39,0 1 1,0-1 0,0 1 6,0-1 1,0 1-1,2-1-17,4 1 1,-3-7-1,9-1 1,2-2 55,1-4 0,3-1 0,-1 1 0,3 2-13,3-2 0,-4-2 0,6-2 0,-1 0 71,-1 0 0,0 0 0,-5 0 0,-1-2-32,1-4 0,-1 4 0,1-6-218,-1 1 1,-5 5-78,-1-4 1,-5 4-617,6 2 0,-8-2 778,2-4 0,-4 4 0,-2-5 0</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88"/>
    </inkml:context>
    <inkml:brush xml:id="br0">
      <inkml:brushProperty name="width" value="0.08571" units="cm"/>
      <inkml:brushProperty name="height" value="0.08571" units="cm"/>
      <inkml:brushProperty name="color" value="#E71224"/>
    </inkml:brush>
  </inkml:definitions>
  <inkml:trace contextRef="#ctx0" brushRef="#br0">35 175 7374,'0'-10'-218,"0"-5"587,0 13-303,0-6 0,0 16 0,0 3-42,0 5 1,2 7 0,2 0 0,2 1-134,-2 1 1,0-6-1,0 7 1,2-3-32,-3 0 0,5 0 1,-2-5-1,-2-1 29,-2 1 1,-2-1 0,2 1-490,4-1 600,-4 1 0,-2-1 0,-10 1 0</inkml:trace>
  <inkml:trace contextRef="#ctx0" brushRef="#br0">0 122 7239,'2'-15'0,"2"1"-144,2 3 0,0 5 0,-4-4 220,4 2 1,3-3 0,9 3-52,-1-2 0,1 6 0,1-3 0,3 1-29,1 0 1,2 0 0,-4 6 0,3 0-96,-3 0 0,0 0 0,1 0 0,1 0-57,-2 0 1,-7 2 0,-2 2 0,-1 4 155,-1 1 0,-2-5 0,-1 12 0,3-6 0</inkml:trace>
  <inkml:trace contextRef="#ctx0" brushRef="#br0">53 262 7471,'0'12'-123,"0"-1"0,2-7 1,4 2-1,5-4 50,5-2 0,3 0 0,5 0 0,3 0-26,0 0 1,12 0 0,-4-2 0,3-2-195,5-2 293,-6-7 0,13 3 0,-5-7 0</inkml:trace>
  <inkml:trace contextRef="#ctx0" brushRef="#br0">699 192 7107,'-15'2'0,"1"2"0,2 2 0,-1 0 0,-3 0 0,-1 1 0,-1 3 0,3 4 99,3 1 1,-1 3-95,7-1 1,0 1 0,6-1 0,0 0-22,0 1 0,0-1 0,2-1 0,4-2 18,5-3 0,5-5 0,1 4 0,1-3 1,-1-3 1,1-2-1,1-2 1,2 0-12,3 0 1,5-2 0,-6-4 0,0-3 12,3-1 0,-7-5 0,4 3 1,-5-4 7,-7-1 0,3-1 1,-8 1-18,-3 0 0,0-1 0,-3 1 0,0-1-57,0 1 0,-8 1 0,-4 3 0,-1 1-101,1-2 0,-4 7 1,5-1-1,-5 2 63,-1 0 0,-1 0 0,1 6 99,-1 0 0,1 0 0,0 0 0</inkml:trace>
  <inkml:trace contextRef="#ctx0" brushRef="#br0">1031 157 7429,'27'0'-280,"-5"0"1,-1 0-1,-4 0 391,1 0 0,-1 0 1,1 0-50,-1 0 1,1 0 0,-2 0 0,2 0-26,0 0 0,-3 2 1,-1 2-1,-4 4-84,-3 2 1,5 1-1,-6 7-1,-3-1 1,6 1 0,-5-1-8,1 1 0,-3-1 28,-2 1 0,-7-7 128,3 1-22,-2-8 0,6 2 0,0-12-73,0-6 0,0-3-74,0-3 1,2 1-1,2-1 1,3 1-1,3-1-49,3 1 1,3-1-1,1 1 1,1 1 116,0 5 0,-1-5 0,0 6 0</inkml:trace>
  <inkml:trace contextRef="#ctx0" brushRef="#br0">1816 140 7363,'18'8'-779,"0"-6"989,-2 3 0,2-3 1,0-2-225,0 0 1,-2 0 0,2-2-1,0-1 27,-2-3 1,1-2 0,-3 4 0,-6-4 12,1-1 0,2 3-33,-6-6 1,0 2-15,-10-1 0,-5 3 0,-8 8 0,1 0 15,-2 0 1,0 0 0,-1 0-1,-5 2 20,5 4 1,-6-2-1,4 7 1,-1 1 69,4-2 1,2 5 0,1-3-17,4 3 0,5 3 0,7-1-11,0 1 1,0-1 0,1 1-60,5-1 1,-1 1 0,7-3 0,1-1-84,2-3 0,4-1 0,5 2 1,3-5-187,0 1 1,7-6 0,-5 4 0,4-4-127,2-2 397,0 0 0,6-8 0,4-2 0</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89"/>
    </inkml:context>
    <inkml:brush xml:id="br0">
      <inkml:brushProperty name="width" value="0.08571" units="cm"/>
      <inkml:brushProperty name="height" value="0.08571" units="cm"/>
      <inkml:brushProperty name="color" value="#E71224"/>
    </inkml:brush>
  </inkml:definitions>
  <inkml:trace contextRef="#ctx0" brushRef="#br0">18 193 7569,'0'-18'-1028,"0"9"1219,0 1 0,0 8-39,0 0 0,2 8-52,4 3 1,-4 5-1,4 1-66,-5 1 0,-1-1 1,0 1-1,0-1 0,0 1 15,0-1 0,6 0 0,0 1 0,-2-1-115,-2 0 1,-2 1-1,2 0 1,2-1-48,2 1 0,-1-7 0,-3 1-115,4 2 0,-4 1 0,4 3-298,-4-1 526,-2-7 0,0 5 0,0-5 0</inkml:trace>
  <inkml:trace contextRef="#ctx0" brushRef="#br0">1 228 7412,'0'-10'-135,"0"2"1,2 8 0,1 2 192,3 4 1,2-2-1,-2 6-10,5-3 1,-3 7 0,0-4-1,-2 1-13,0 1 1,5-6 0,-3 3-129,2-1 117,1 6 1,1-12 2,0 3 0,-7-3-55,7-2 1,-6 6-13,6 0 0,-7 0 13,7-6 0,-6 0 31,5 0 1,-5-8-86,6-4 1,-6 3 70,5-3-3,1 1 1,0-7 6,-1 1 1,-7-1-3,2 1 0,2-1 2,-2 1 0,-1 5-1,-5 0 1,6 7 61,0-7 0,0 6-64,-6-5 24,0 7 28,0-12 1,2 14 0,2-2 104,2 8 1,1 6 0,-3 7 0,2 1-117,-2-1 0,0 7 0,0-1 10,1-2-17,1-1 1,0 3-1,0 2 37,-2 2-230,6-5-117,-9 2 0,13-4 44,-8 4 79,7-5 113,-3 6 1,8-10 9,-1-3-608,1 4 647,-1-6 0,8-1 0,2-1 0</inkml:trace>
  <inkml:trace contextRef="#ctx0" brushRef="#br0">926 384 7569,'10'-17'-549,"-4"0"498,-4 6 1,-4-2 0,-2 6 0,-4-1 96,-2 0 0,5 3 1,-7 5-1,-2 0 82,-1 0 1,-5 0-217,-3 0 159,11 0-40,-11 0 1,13 5 3,-7 1 1,0 6 13,-1-7 1,1 8-8,-1 0 1,6-3-72,1 1 0,5 0 72,-6 7 0,9 0-50,-3-1 0,4 1 36,2-1 0,0 1 0,0-1 0,2-1-72,4-5 1,1-1 0,7-6 0,-3 2 20,3-2 1,2-4 0,1 0 3,1 0 0,-1 0 1,0 0-1,-1-6 15,-4-7 1,3 4-31,-3-2 1,-4-1-111,5-5 129,-9 7-17,12-6 1,-13 7 5,9-9 0,-8 1 0,2-1 55,-4 0 0,4 1 7,-1 0 0,1 5 0,-6 0-20,0 9 1,0-3 15,0 12 1,0 3-1,0 9 1,2-1-7,3 0-18,-2-6-1,5 4 5,-1-5-3,3 7 1,2-1 3,-1-5 10,1 5-37,5-6 0,-3 0-16,4 3 36,-14-9-8,28 11 0,-20-13-5,11 3 2,-3-2 0,-3-3 1,2 0-3,5 0 0,1 0 0,3 0-2,-3 0 0,-6-6 1,-2-2-1,-1-1-3,-4-5 0,3-1 0,-5-3-5,-1 1 0,1-1 0,-7 1 13,3-1 1,1 0-1,-9 3 1,-3 2 0,-1 1 0,-7 6 1,2-3 6,-5 1 0,-1-4 0,-1 6 0,1 2-7,-1 3 1,7 1 0,-1 0-5,-1 0 5,4 0 1,4 0 0,10 0 0,7 0 0,4 0 0,1 0 0,1 0-13,-1 0 0,6 0 1,3 0-1,-1 0 11,0 0 0,4 0 0,-3 0 0,-2 0-2,2 0 1,-3 0-1,-5 0 1,-1 0 27,1 0 0,-1 0 0,0 0 35,1 0 1,0 0 0,-3 1-29,-3 5 0,-5-2 1,-7 8-18,0 1 0,0 3 0,0 1-36,0 0 0,0 1 0,0 0-93,0-1 1,0 1-1,0-1-100,0 1 0,6-8 0,1 1 0,4-3-221,2-4 436,-5 5 0,16-7 0,-5 6 0</inkml:trace>
  <inkml:trace contextRef="#ctx0" brushRef="#br0">2079 315 7106,'9'-8'-325,"-9"6"445,-12-4 1,-3 6 0,-3 4 21,1 2 1,0 8-91,-1-3 0,3 5 0,3 1-51,7 0 1,3 1 0,2 0-16,0-1 1,2 1-1,3-3 1,7-1 13,3-3 1,3-6 0,-1 6 0,0-3-20,1-4 0,2-1 0,0 1 1,4 2-48,-3-3 1,1 0 0,-1-3 0,3 0 19,-3 0 0,0-6 1,0-2 13,3-1 1,-4 3-1,-6-7 1,-2 3-1,1-2-1,4 0 1,-7 1 0,1-7 0,-1 1 23,-1-1 0,-5-5 0,2 0 0,-2-1-7,2-1 0,-5 4 0,5-6 0,-3 0 49,-3-1 1,0 7 0,0-2-1,0 3 60,0 3 1,0-1 0,0 1-47,0-1 0,0 1 1,-3 1 25,-3 5-19,5-5-42,-7 14 1,6-5 1,-4 7 0,3 7 1,-1 5 19,2 4 1,2 7 0,0 0 0,0-2-11,0-1 0,0 3 0,2 0 0,1 1-29,3 1 1,6-6 0,-6 7 0,0-3-1,1 0 0,-4 0 1,8-5-1,-3-1-8,-4 0 1,3 7 0,-1-1-8,-3-1 1,0-3-1,-3-1-30,0-1 1,0-5-20,0-1 65,0-7 1,0 1 0,0-10 16,0-6 0,0-5 0,0-1-33,0-1 0,2 1 0,2-1 1,4 1-24,0-1 1,-1 0 0,5 3 0,-1 2 10,-2 1 0,8 0 0,-7-5 23,7 0 1,0 7 0,0 2 14,1 0 1,0 6-1,-2-3-5,2 3 1,0 2 4,-2 0 0,1 2 0,-5 3 32,-7 7 0,3-2 0,-2 1 1,-3 3 44,0 1 0,-3-3 0,0 0 0,2 1-41,4 2 0,-5 3 0,5 0 0,-5-1 0,5-5 0,0 0-12,-1 1 1,3-3-1,-1-1 7,3-2 1,-7 2-39,3-3 0,-1-4 213,0 4-84,-3-4-39,13-10 1,-12 4 8,3-9 0,-3 10-71,3-2-53,-5 3-63,8 2 20,-9 0 26,0 0-27,8 0 1,-6 2 30,4 3 1,-5-2-43,-1 10 0,0-7 39,0 5 1,0 1-64,0 4 1,0-3-41,0-1 1,3-8-1,0 3-358,3 1 0,0-7 503,-6 8 0,7-9 0,3 0 0</inkml:trace>
  <inkml:trace contextRef="#ctx0" brushRef="#br0">3249 245 6680,'10'0'226,"-1"0"-180,-3 0 0,-3 0 0,8-2-3,-5-4 0,7 2-43,-7-7 0,1 1 0,-2-3-1,0 1 1,0 0 18,-5-5 1,0-1 9,0 1 0,0 5 63,0 1-23,0 7-37,0-4-13,0 8 0,0 8 1,0 3-1,0 5-6,0 1 1,0 1-1,0-1 1,0 3-12,0 3 1,0-4-1,3 5 1,0-5-10,3-1 1,3-5-1,-6 2-52,3 5 1,1 1-1,-2-4 35,1 1 1,0 0 0,-6-1-137,0 1 0,0-7 49,0 1 89,0 0 0,-3-3 0,-3-1 26,-5 0 0,1-6 0,-2 4 26,-2-4 0,0-2 0,-4 0-23,0 0 1,1 0 0,1 1 5,4 5 49,-3-4 42,6 6-58,-1-8 55,3 0 39,7 0 1,1 0-68,5 0 0,-2 0 0,7 0 0,3 0 27,2 0 1,3 0 0,2 0-45,3 0 1,-2 0 0,-4 0-1,0 0-37,0 0 1,-2 0 0,2 0-1,2 0-162,3 0 0,-3 0 1,2 0-1,-3 0-94,0 0 0,0 0 1,2 0-1,4 2 238,2 4 0,3-4 0,4 4 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90"/>
    </inkml:context>
    <inkml:brush xml:id="br0">
      <inkml:brushProperty name="width" value="0.08571" units="cm"/>
      <inkml:brushProperty name="height" value="0.08571" units="cm"/>
      <inkml:brushProperty name="color" value="#E71224"/>
    </inkml:brush>
  </inkml:definitions>
  <inkml:trace contextRef="#ctx0" brushRef="#br0">53 210 7569,'0'-17'-374,"0"7"0,0 0 348,0 4 118,-8 4 1,6-7 34,-3 3-112,3 4 0,0-6 0,-2 10 6,-2 4 0,0-2 0,4 7-9,-4 2 0,4 4 0,-3 0 0,3 0 0,2 1 1,0-1 0,0 0 0,0 1-16,0 0 0,5-2 0,3 2 1,2-2-34,4-5 1,1 5 0,2-7-13,1 2 1,1-3-1,3-3 1,1 1 4,-2-3 0,5 0 0,-1-3 0,0-3 27,0-3 0,4-2 0,-5-5 0,-3 1 10,-2-1 1,-1-2 0,-1-3 0,1 0-2,0 2 0,-7-8 0,1-1 0,-1-1 1,-1 1 1,-2-3 0,-8 2 0,0 1 41,0 0 1,0 2 0,0 5 21,0 1 1,-2 1-1,-4 5 1,-4 3-20,0 0 1,-5 6-22,3-4 1,-3 4 0,-1 4-1,5 4 4,5 6 0,-1 3 0,-2 3 0,2-1-2,-1 1 0,-4 5 0,6 2 0,2 0-20,2 1 1,-3 2 0,-1-4 0,2-3 4,2-2 0,2 5 0,2-2 0,2 1-65,2-4 0,7-1 0,-1-3 5,3-3 1,-2 1 0,-2-7 0,2-3 23,3 0 0,2-3 0,1 0 0,2 0 4,2 0 1,1-3-1,-7-3 1,0-4 10,1-7 1,-1 5 0,-1 2-1,-2-4 8,-3-2 0,-5 4 0,4 0 115,-3-1 0,6 4-20,-7-3 1,-1 6-7,-5-6-60,0 9 1,2-5 0,2 10 17,1 4 0,3-3 0,-4 9 0,4 0 4,2-2 1,-4 6-1,5-5-23,4 4 1,-1-3 0,2 0 0,-3 0-4,-1-3 1,-1 1 0,9-7 0,1 3-4,2-1 1,3-3 0,-3-2 0,5 0-71,-2 0 0,7 0 0,-4 0 1,5 0-26,0 0 0,-6-7 0,-3 0 0,-1-4 7,-2-2 1,2-2 0,-9-3 80,-3 0 1,-4 8 0,-8-2-18,0-2 0,0 4 1,-2 1 92,-4 1 0,-2 0 1,-5 5-1,1-3 34,-2 2 1,0 4-110,-4 6 1,0-2 0,3 7 12,3 3 1,-2 1 0,8 3-27,2-2 1,2 2 0,2 0-8,0 0 0,8-3 1,3-2-1,-1-3-24,2-2 0,0 0 0,6-4 0,0 2-80,-2-3 1,2-2-1,0-1 1,-1 0-31,0 0 1,-5 0-1,0-1 1,2-2 15,0-3 1,-2-9 0,1 7 0,-2-5 129,-2 1 0,-1-7 0,-8-8 0</inkml:trace>
  <inkml:trace contextRef="#ctx0" brushRef="#br0">910 0 7364,'-15'0'0,"10"2"0,10 2 0,11 2-71,7-2 1,5-2 0,8-2-13,6 0 1,2 2 0,9 2 0,-1 2 82,0-3 0,17-1 0,2-2 0</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91"/>
    </inkml:context>
    <inkml:brush xml:id="br0">
      <inkml:brushProperty name="width" value="0.08571" units="cm"/>
      <inkml:brushProperty name="height" value="0.08571" units="cm"/>
      <inkml:brushProperty name="color" value="#E71224"/>
    </inkml:brush>
  </inkml:definitions>
  <inkml:trace contextRef="#ctx0" brushRef="#br0">12 24 6878,'-6'-12'0,"1"1"0,14 15 0,11-2 0</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92"/>
    </inkml:context>
    <inkml:brush xml:id="br0">
      <inkml:brushProperty name="width" value="0.08571" units="cm"/>
      <inkml:brushProperty name="height" value="0.08571" units="cm"/>
      <inkml:brushProperty name="color" value="#E71224"/>
    </inkml:brush>
  </inkml:definitions>
  <inkml:trace contextRef="#ctx0" brushRef="#br0">0 314 7304,'0'18'0,"0"-1"0,0 1 0,0-1-72,0 1 1,0-1 0,0 1 0,0-1-25,0 1 1,6-1 0,0 1 8,-2-1 1,-2 0 0,0-1-1,2-2-3,2-3 0,-1-5-32,-5 6 0,6-7 43,0 7 0,0-10 69,-6-2 1,0-8 0,0-9 0,0-1 9,0 1 0,0-1 0,0 1 0,0-2 7,0-5 1,-6 5 0,-2-4-1,1 1 53,-1-1 1,2 4 0,4-5 0,-2 5 64,-2 1 0,0 1 1,6 0 76,0-1 1,0 6-41,0 1 0,2 7-119,4-2 0,-4 12 0,6 6-33,0 3 0,-6 3 0,5-1-32,1 0 0,2 1 0,5-1 0,-1-1 10,-2-4 0,1 1 0,9-5 1,1 0-22,-2-1 0,1-1 0,-1-6 0,2 0 17,-2 0 1,5 0 0,-3 0 0,0 0-27,3 0 1,-7-8 0,4-1 0,-3-3 25,-3 0 1,1 1 0,-1-5 0,-1 3 3,-5 1 0,5 0 1,-7-5 85,1 0 0,-2 5 31,-8 0 0,6 6 147,0-5-273,-1 7 1,-5-2 0,0 12-1,0 6-52,0 3 1,0 3 0,0 1-11,0 4 1,0-3 0,2 3 0,2-4 0,4 1-34,2 3 1,1-4 0,7 5 0,-3-5 115,-3-1 0,11-1 0,-3 0 0</inkml:trace>
  <inkml:trace contextRef="#ctx0" brushRef="#br0">1171 454 6542,'0'-17'0,"0"-1"0,0 1 0,0-1-68,0 1 111,-8-1 0,-2 9 17,-7 3 0,-1 4 0,1 2 0,-1 0-9,1 0 0,-1 0 0,1 0 0,-1 2-24,1 4 1,-1 1 0,1 7-1,0-2 10,-1 1 0,6 3 0,3 1 1,-1 1-69,0-1 1,6 1-1,-1-1-4,3 1 0,4-1 0,3 0 16,7 1 1,4-6 0,1-3 0,1-1-20,-1-4 0,6-2 0,1-2 0,-3 0 7,-2 0 1,5-2-1,-1-4 1,-2-4 12,-1 1 1,-5-7-1,-1 5 1,-3-3 19,3 2 0,-6-3 1,0 3 17,-1-3 1,-5-3-1,4 1 63,-4-1 1,-2 7-39,0-1 129,0 8-180,0-4 1,2 14-1,2 2 29,2 2 0,-1 1 0,-3 5 0,2-3-11,2-1 0,8 0 1,-3 3-7,5-3 0,1 1 0,1-7-12,-1-2 1,7 0 0,-1 0 0,-2 2-25,-1-2 1,-3-3 0,2-2 12,5-5 1,1-4 0,4-7 9,-6-1 0,-9 3 0,-4 1 1,-1 2-1,1-1 0,-6-3 1,2-1 23,-4-1 0,-4 1 19,-4-1 1,-4 1-1,-7 1-1,-1 5 0,7 1 17,-1 4-180,8 4 100,-4-5 0,10 7 0,4 0 0,6 0-6,3 0 1,5 0-1,1-2 1,4-2 30,2-2 0,-5 0 0,3 6 0,-2 0 46,1 0 0,-1 0 1,-6 0-21,1 0 0,-7 0 59,1 0 1,-8 2-64,2 4 1,-4 4-40,-2 7 0,0 0 0,0 1-165,0-1 0,0 1 60,0-1 1,2-1 0,1-3-60,3-1 0,8-2 1,-2 1 183,3-5 0,10 4 0,2 0 0</inkml:trace>
  <inkml:trace contextRef="#ctx0" brushRef="#br0">2166 349 7081,'0'-17'0,"-2"1"0,-4 3 0,-5 3 0,-5 2 0,-1 4 0,-1 3 0,3 2-72,3 5 120,4-4-8,0 14 1,7-7 0,-5 9-34,4-1 1,2 1-1,0-1-18,0 1 0,6-1 1,1 1-1,3-3 2,4-3 0,1 1 0,3-5 0,-1 0-18,1 0 1,5-2-1,0-6 1,-2 0-12,-1 0 1,3 0 0,2 0-1,1 0 21,-1 0 1,0-2 0,-4-4 0,3-6-5,-3-3 1,-2 3-1,-1 0 1,-1-1 17,1-3 1,-7-3 0,-1-3 0,0-1-8,0 2 1,-7-1-1,5 1 1,-2-2 35,0 2 0,0-5 0,-6 3 0,0 2 26,0 1 1,0 3 0,0-1-1,0 1 29,0-1 0,0 7 1,0-1 11,0-1 1,0 3-38,0-2 1,0 6 0,-2-3-127,-4 1 20,4 2 0,-6 14 0,8 3 44,0 5 0,0 1 1,0 1-1,0-1-3,0 1 1,0-1 0,0 3-1,0 1 35,0 2 1,0 3 0,2-5 0,2 4-21,2 2 0,0-3 0,-6 3 0,0-2-17,0-4 0,0 1 0,0-1-20,0 2 0,0 1-37,0-7 85,0 1 0,2-9 0,2-5-8,1-8 1,1 0-1,-4-7 1,2-3-14,2-1 1,2-3 0,-5 1 0,5-1-13,2 1 0,-4-3 0,5-1 0,3-2 14,1 1 1,-3 9 0,0 1 0,1 1-4,3 1 0,1 2 0,1 8 44,-1 0 0,-5 0 1,0 0-36,1 0 0,1 8 0,-1 2 1,-3 1-13,-2 1 1,0-1-1,-5 7 1,3-1-62,-2 1 0,4-1 0,0 1-66,1-1 1,-3 1 0,6-1-71,1 1 0,3-9 1,1-3-1,1-2 205,-1 2 0,9-4 0,1 6 0,8-8 0</inkml:trace>
  <inkml:trace contextRef="#ctx0" brushRef="#br0">3668 280 6965,'12'-18'0,"-3"1"0,1-1 0,-2 1 0,0-1 0,-5 1 0,-1-1 0,-2 1 6,0-1-33,0 1 0,-2-1 0,-1 1 0,-5 1 27,-2 5 1,-2-5 48,-5 5 1,-1 3-1,-1 2 1,-2 4-1,-3 2-4,3 0 0,2 0 0,1 0 1,1 0-44,-1 0 0,1 6 0,-1 2 0,3 1-9,3 5 0,-1 7 0,5 3 0,0-3-10,0-2 1,3-1 0,5-1 0,0 1 11,0-1 0,0 1 1,1-1-1,5-1 7,6-5 1,3 3 0,3-6-1,-1-1-4,1 1 1,-1 4 0,3-6 0,1-1 2,2 3 0,3-6 0,-5 6 0,2-2 6,-1 0 1,-3 5 0,-2-3-1,1 0-6,-1-1 0,1 7 0,-1-2 0,-7 3 0,-2 3-10,0-1 1,-7 1 0,3-1-2,-8 1 0,1-7 0,-9 1 20,-2 1 1,-1 1 0,-3 0 0,1-5-8,-1-1 0,1-2 1,-1-4-1,-1 2 38,-4 1 1,3 1 0,-3-6-3,4 0 1,1 0-1,1 0-11,-1 0 1,9-2-1,3-3-35,4-7 1,2 2 0,0-1-1,0-3 1,2-2 0,4-1-1,5 0-23,5-1 0,3 1 1,3-1-1,3 1-107,2-1 1,-4 1 0,6 1 0,2 3-238,2 1 374,2 8 0,16-11 0,3 5 0</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93"/>
    </inkml:context>
    <inkml:brush xml:id="br0">
      <inkml:brushProperty name="width" value="0.08571" units="cm"/>
      <inkml:brushProperty name="height" value="0.08571" units="cm"/>
      <inkml:brushProperty name="color" value="#E71224"/>
    </inkml:brush>
  </inkml:definitions>
  <inkml:trace contextRef="#ctx0" brushRef="#br0">1 36 6522,'17'7'131,"-7"3"1,-2 6 0,-3-3-91,1-1 1,2-6 0,-2 5-46,5 3 1,-1 0 0,2-3-1,-1-3-71,-1 0 1,6-6-1,-5 3 1,3-1-183,-3 2 1,5-5 256,-4 6 0,3-5 0,3-2 0</inkml:trace>
  <inkml:trace contextRef="#ctx0" brushRef="#br0">315 71 6626,'0'17'-96,"0"-5"-170,0-1 84,0-7 182,0 12 0,8-14 0,1 5 0</inkml:trace>
  <inkml:trace contextRef="#ctx0" brushRef="#br0">384 53 6379,'0'-10'108,"3"3"1,3 7-88,5 0 1,-1 0 0,2 0-28,1 0 0,-3 0 0,1 0 2,3 0 0,-7-2 0,2-2-3,-2-2 1,-5-2 33,4 2 1,-6 5 29,-6-5 1,2 4 0,-7 4-21,-3 4 1,4-3 0,-1 9 59,-3 2 0,6-5 0,3 3-86,3 2 1,2 1 0,0 3 14,0-1 1,2-7 0,3-3-208,7 1 1,11-4-1,5 6-264,-1-2 387,-2-3-270,-9-5 328,3 0 0,-2-7 0,1-3 0</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94"/>
    </inkml:context>
    <inkml:brush xml:id="br0">
      <inkml:brushProperty name="width" value="0.08571" units="cm"/>
      <inkml:brushProperty name="height" value="0.08571" units="cm"/>
      <inkml:brushProperty name="color" value="#E71224"/>
    </inkml:brush>
  </inkml:definitions>
  <inkml:trace contextRef="#ctx0" brushRef="#br0">18 348 5972,'5'-12'-95,"1"1"1,0 5 77,-6-7 1,6 3 32,0-8 1,0 7 106,-6-1 0,0 5-78,0-4 0,-6 0 95,0-7 0,0 7 0,4 1 408,-4 2-232,4-5-309,-5 11 1,7-4-1,0 12 1,0 5 11,0 4 1,0-3 0,0 0-1,-2 2-40,-4 0 1,4 5-1,-4-2 1,4 1 2,2-2 1,6 3 0,2-2-1,-1-1 12,1 3 0,6-7-24,-3-1 1,5-2 0,1 4 0,1-7 0,-1 1-9,1-1 1,-1 0-1,1-6 1,1 0-5,4 0 0,-3-8 1,3-3-1,-3 1 16,-3-2 1,0 2 0,1-3-1,-3 1 53,-3-1 0,2 3 0,-7-2 10,3-1 1,-4-1 0,4-1 13,-3 5 1,-1 4 112,-6-6-171,0 7 1,0 1 0,0 8 14,0 9 1,0 3-1,0 0-5,0 3 0,2-2 1,2-1-4,2 3 1,7-9-1,-3-3 1,2-1-2,-1 0 0,1 0 1,8-4-1,1 2 13,2 1 1,2 0-1,-3-6 1,1-3 36,-2-1 1,-1-7 0,-3 3 0,1 1 11,-1-6 0,1-3 0,-3 1-32,-3-1 0,-4-2 0,-8 3-119,0-2 0,0 1 1,0-2-1,-2 5-72,-4 2 0,2-2 0,-8 9 0,-1 1-56,-3 1 0,-1-3 0,-1 1 218,1 1 0,-1 2 0,1 2 0</inkml:trace>
  <inkml:trace contextRef="#ctx0" brushRef="#br0">943 296 6877,'12'4'-89,"-1"2"1,-5 3 241,6-3 0,-6-4 0,5 4-62,3-4 1,2-2 0,1 0-98,0 0 1,-5 0-1,0-2 1,1-2-46,3-2 1,1-8 7,1 2 0,-3-3 0,-3-2 54,-6-2 0,-4 9-16,-2-2 0,0 6 8,0-6 0,-2 9 0,-4-3 9,-6 3 1,2 3-1,-1 0 1,-4 0 18,1 0 1,-4 3-1,1 1-15,-1 1 0,7 9 0,1-2-8,2 2 1,-3 5-1,5-2 8,2 1 1,2-2 0,4 3 27,4-2 0,-2-1 0,7-3 0,3-3 4,1-2 0,3 3 0,-1-3 0,1 0-29,-1-1 1,1-2 0,0-5-23,6 0 0,-3 0 0,7 0 0,-3 0 0,-2 0 3,3 0 0,-7-5 1,6-2-1,-1-1-15,-1 0 0,6-5 1,-6 1-1,1-5-16,1 1 0,-6 0 0,3 3 0,-7 0-36,-4 0 1,-1-2 42,2-2 0,-4-2-4,-8 3 0,-8 6 1,-4 4 26,-4 4 1,-1 2-1,0 0 1,-1 0 37,1 0 1,0 2-36,-1 4 1,3 4-1,3 6 1,6 3-1,4-2-4,2 1 0,0-8 0,0 3 1,2 0 2,4 3 1,-2 0 0,7-3 0,5-1-27,5 1 1,0-6 0,7 2 0,-1-3-80,0-1 0,0 0 1,4-2-1,-3 1-64,-3 2 1,4 0-1,-4-6 1,-1 0-49,2 0 1,4-8 215,-7-4 0,0-3 0,-5-3 0</inkml:trace>
  <inkml:trace contextRef="#ctx0" brushRef="#br0">1990 86 7353,'0'-17'0,"0"-1"64,0 1 0,0 9 0,0 8-48,0 10 1,0 5-1,0 3 1,0-1 13,0 1 1,7 1 0,-1 2 0,-2 3-81,-2-3 0,3 4 1,1-2-1,-3-1-68,0-3 1,3-1 0,2-2 0,-1 3-278,1-2 1,5-1 394,-1 3 0,4-9 0,1 5 0,1-5 0</inkml:trace>
  <inkml:trace contextRef="#ctx0" brushRef="#br0">2480 34 7505,'18'-18'-294,"-9"9"1,-3 3 316,-12 12 0,2 3 0,-7 7 0,-3-3 19,-2-1 0,-1 0 0,0 5 0,1 1-5,4-1 1,-4 0 0,7 1 0,-2-1-20,-1 0 1,5-5-1,-2 0 12,2 2 1,1 0-1,6 5 69,0-2 1,2 1-52,4-2 0,2 1 1,11-4-1,-2-1 2,1 1 1,-1-3 0,2 0 0,3-1-47,1 1 1,1-1 0,-8 5 0,2-4-82,0-2 0,-1-1 0,0-2 1,1 0-197,0-2 1,-2 6 0,3-4-16,-2 0 0,1-4 288,-1-1 0,1 0 0,-1 0 0</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95"/>
    </inkml:context>
    <inkml:brush xml:id="br0">
      <inkml:brushProperty name="width" value="0.08571" units="cm"/>
      <inkml:brushProperty name="height" value="0.08571" units="cm"/>
      <inkml:brushProperty name="color" value="#E71224"/>
    </inkml:brush>
  </inkml:definitions>
  <inkml:trace contextRef="#ctx0" brushRef="#br0">53 280 7105,'-18'0'149,"6"0"-114,1 0-5,7 0 1,-4-8-87,8-3 1,2 1-1,4-2-5,6-1 1,3-1 0,3 1 0,-1 3 30,0 2 1,1-3 0,-1 5 0,1 2 42,-1 2 1,9 2-4,3 0 0,-4 2 1,-2 4-7,-3 5 0,-5 11 0,-1 1 0,-5-2-1,-1-1 0,0-3 0,-4 1 0,2-1-2,-3 1 1,-1-1-1,-2 1 1,0-1-3,0 1 1,0-1-1,0 1 1,-7-1 75,5 0-72,-6-7 0,8-10 0,0-11-58,0-5 0,0-4 0,0-1 1,0-2 37,0 2 0,8-5 0,3 4 0,5-2 7,1-2 1,7 7 0,-1-4-1,0 5 47,2 7 1,-5-5 0,5 6-1,-2 1 27,1 3 1,5-2 0,-6 2 0,0 2-42,3 3 1,-7 2-1,2 5 1,-5 4 0,-5 0 0,-1 5 0,4-1 0,-5 5-47,-1 4 0,0 1 1,-4-7-1,2 1-81,-2-1 1,-3 6 0,-1 1 0,0-3-94,0-1 0,0-3 0,0 1 197,0-1 0,0 0 0,0-7 0,0-2 0</inkml:trace>
  <inkml:trace contextRef="#ctx0" brushRef="#br0">1031 385 7427,'9'-8'-1137,"1"6"1085,-4-3 0,-2 3 1,7 2-1,1-1 251,-2-5 0,5 3 0,-3-3-162,3 4 1,3-4 0,-1 0-1,1 1 1,-1-1 0,1 1 86,-1 0-78,1-5 0,-1 3 0,-1-7-28,-5 2 0,-1 9 1,-6-5-38,2 0 0,-3 6 0,-6-6 0,-5 2-52,-2 1 0,-2-1 0,-5 6 89,0 0 1,-1 0 0,1 0 0,-1 2 99,1 4 1,-1 3 0,1 9-87,-1-1 0,9 1 1,3-1-31,4 1 0,2-1 0,0 1 0,0-1-9,0 1 0,8-2 1,3-3-1,5-2-41,1 4 1,7-6 0,1 1 0,0-3-109,0-3 0,6 5 0,-2-5 1,2 0-157,-1-2 1,1-2 311,-8 0 0,8 0 0,-4 0 0</inkml:trace>
  <inkml:trace contextRef="#ctx0" brushRef="#br0">1607 385 7569,'2'-15'0,"4"3"0,5 6 0,5 4 8,1 2 0,-5 2 1,0 2-1,1 4-11,3 2 0,-5-4 0,1 3 1,1 2-1,3-5-166,1 2 0,1 4 0,-3-4 48,-3 1 0,4-3 1,-5 4-1,5-2-543,1-4 664,1-3 0,-2 7 0,3 2 0</inkml:trace>
  <inkml:trace contextRef="#ctx0" brushRef="#br0">1939 333 7305,'-8'-18'-201,"-3"1"1,-5 7 270,-2 5 1,1 5 0,-1 5 0,3 7-43,2 3 1,-1 3 0,2 1 0,-2 3-53,3 1 0,-5 0 0,7-4 0,-3 3-71,0 1 0,8 0 0,-1-3-139,3 3 0,2-4 1,0 6 86,0-6 0,7-10 147,5-3 0,4 3 0,1 1 0</inkml:trace>
  <inkml:trace contextRef="#ctx0" brushRef="#br0">2217 36 7441,'11'-18'-499,"-3"9"535,-8 1 1,0 10-1,0 4 1,0 5 67,0 5 0,0 7 0,0 0 0,1-1-71,5-3 0,-4 4 1,4 3-1,-4-1-100,-2 0 0,0 0 0,2-2 1,2-1-61,2-1 0,-1-1 1,-5-3-1,2 1-21,4-1 148,-4 0 0,14 1 0,-7 0 0</inkml:trace>
  <inkml:trace contextRef="#ctx0" brushRef="#br0">2236 333 7504,'1'-16'-125,"5"4"0,-2 3 0,8 5 126,1-2 0,9 0 0,1 6 0,0 0 28,3 0 0,1 0-29,8 0 0,-1-8 0,2-1 0</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96"/>
    </inkml:context>
    <inkml:brush xml:id="br0">
      <inkml:brushProperty name="width" value="0.08571" units="cm"/>
      <inkml:brushProperty name="height" value="0.08571" units="cm"/>
      <inkml:brushProperty name="color" value="#E71224"/>
    </inkml:brush>
  </inkml:definitions>
  <inkml:trace contextRef="#ctx0" brushRef="#br0">1 0 7329,'11'8'-266,"1"4"1,0-5 0,5 0 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97"/>
    </inkml:context>
    <inkml:brush xml:id="br0">
      <inkml:brushProperty name="width" value="0.08571" units="cm"/>
      <inkml:brushProperty name="height" value="0.08571" units="cm"/>
    </inkml:brush>
  </inkml:definitions>
  <inkml:trace contextRef="#ctx0" brushRef="#br0">105 68 7569,'0'-9'-666,"-6"-7"975,0 5-66,0 3-31,6-8-223,0 14 0,0-3-26,0 10 0,0-1 1,0 8-1,0 1 43,0 3 1,0 3-1,0 3 1,0 1-34,0-2 0,0 5 1,0-4-1,0 2-28,0 1 0,-2-5 0,-1 3 0,-2-2-8,1 3 0,0-7 0,0 2 1,-2-6-164,1 1 0,-2-4 0,2 2 226,1 2 0,-6-7 0,0 0 0,-7-7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2:27.196"/>
    </inkml:context>
    <inkml:brush xml:id="br0">
      <inkml:brushProperty name="width" value="0.08571" units="cm"/>
      <inkml:brushProperty name="height" value="0.08571" units="cm"/>
      <inkml:brushProperty name="color" value="#CC0066"/>
    </inkml:brush>
  </inkml:definitions>
  <inkml:trace contextRef="#ctx0" brushRef="#br0">88 420 8355,'0'-12'0,"-2"3"0,-2-1 0,-2 0-408,2-3 0,1 3 568,-3-2 0,4 7-125,-4-7 0,2 8 0,0 0 0,-2 8 1,1 8-1,-1 3 0,-2 3 0,0-1 1,0 1-1,5-1 0,1 0 0,2 1 1,0-1-1,0 1 91,0-1 1,0 1-161,0-1 55,7 1 0,1-1 1,6 1-23,-3-1 0,1-1 0,4-3 0,-3-3 13,-1-2 0,-1 3 0,7-5 1,-1-2 1,-5 4-1,0-2-18,1-2 0,3-3-3,1-1 1,1-5 0,-3-3 7,-3-2 0,3 0 0,-5-3 1,2 1-18,-1-1 1,1-3 0,3-1 0,-1-1-26,-2 1 1,-6-1 0,3 1 0,1-1 49,0 1 1,-6 5-1,3 1 279,1-3-107,-6-2-18,6-1-234,-8 7 0,0 4 66,0 12 0,0 4 0,0 7 55,0 1 0,2-1 1,2 1-38,1-1 0,7 1 0,-4-3 0,1-1-86,5-2 1,-4-3 0,1 5-1,3-4-304,2-3 0,1 1 1,2-4-1,3 2 378,1-2 0,8-2 0,-4-2 0</inkml:trace>
  <inkml:trace contextRef="#ctx0" brushRef="#br0" timeOffset="449">1031 472 8203,'6'-17'-39,"0"-1"0,5 7 0,-5-1 1,0-1 298,2-3 0,-6-1-720,3-1 0,-3 1 447,-2-1 0,-2 9 0,-3 3 25,-7 4 0,2 2 0,-1 0-18,-3 0 0,-1 6 0,-3 1 0,1 3 30,-1 4 1,6-5-1,1 3 1,-1 2-21,3 1 0,-1-3 1,6-1-1,-2 3 5,2 1 1,2-3 0,4 0-10,4 1 0,-2-3 0,8 0 24,1-2 0,3-1 0,3-3 0,2 2 18,3-2 0,-1-2 1,-6-2-1,1 0-9,-1 0 1,7 2 0,-1 2-1,-2 1 6,-1-1 1,-3 0-1,-1 2 1,-3 4-36,-1-1 1,-6 7 0,3-4 9,-1 3 0,0 3 0,-4-1-32,2 1 0,-1-1 0,-6-1 0,-5-3 22,-6-1 1,0-6 0,-3 3 0,-4-1 4,-1-4 0,-1 0 1,-1 0-1,-3 1-51,-2-1 1,0-2 0,-2-2 0,5 0-254,5 0 0,-4 0 0,-1 0 2,3 0 1,8 0 0,3-2 292,2-3 0,10-13 0,8-9 0</inkml:trace>
  <inkml:trace contextRef="#ctx0" brushRef="#br0" timeOffset="888">1415 560 8098,'18'2'132,"-1"3"1,1-3-1,-1 4 1,1-4-308,-1-2 0,0 0 1,1 0 68,-1 0 1,1 0 0,-1 0 69,1 0 1,-3-2 0,-1-2 5,-2-1 1,-7-7-1,5 4 1,-2-2 93,-4-3 1,3 3 26,-1-1 0,0-1-104,-6-6 0,-8 9-12,-3 3 1,-5 4 0,-1 2 0,-1 2 22,1 4 1,-1 1-1,1 7 1,1-2-8,5 1 1,-5-3 0,6 2-1,1 1 46,3 3 0,-2 1 0,2 1 0,2-1 31,3 1 0,1-1 0,0 1-17,0-1 0,1-5 0,5-3 0,6 1-37,3 0 1,3-6-1,-1 1 1,1-3-192,-1-2 0,9 0 0,3 0 1,4 0-113,2 0 1,-1 0 288,1 0 0,0-7 0,0-3 0</inkml:trace>
  <inkml:trace contextRef="#ctx0" brushRef="#br0" timeOffset="2299">2096 193 8355,'0'-17'-247,"0"5"0,2 0 0,2-1-3,2-3 0,2 4 559,-2 1-242,-5 7 1,13-2 0,-8 12 0,-2 6-28,-2 3 1,-2 5 0,2 3 0,2 6 58,1 4 1,1 10-1,-6 3 1,0 7-6,0 5 1,0-2-1,0 8 1,-2 2-35,-4 2 1,3-4-1,-7 0 1,0 0-94,0-2 1,5 4 0,-5-8-1,2-3-55,4-7 0,0 1 0,0-9 0,-1-3 56,1-6 0,2 0 1,4-7-1,2-3-51,1-2 0,9-9 1,-2-2 25,3 0 0,3-6 1,1 2-1,2-6 33,3-4 0,1-14 1,-4 3-1,3-4 9,-3-5 1,0-1 0,-1-8-1,-1 0 52,-3 0 0,-5-1 0,1-3 1,-4-2-36,-1 2 1,-5-4-1,2 3 1,-6 3-7,-4 6 1,-7-2-1,-1 6 1,-5-1 45,-4 5 1,-6 4 0,3 1-1,1 1-22,0-1 0,-4 7 0,4 1 0,-1 0-19,1 1 0,2 5 1,5-2-1,1 4-30,-1 2-45,1 0 56,7 0 1,4 0 0,12 0-1,6 0-34,3 0 1,9 0 0,1 0 0,2 0 19,4 0 0,2 0 1,2 0-1,0 0 38,0 0 1,4-2 0,-2-2 0,-4-4-18,0-1 0,0 5 0,0-4 1,-2 2 78,-2 0 0,-2-1 0,2 3 1,-6-2-56,-3 2 1,-3 0 0,1 0 0,-1-2-14,0 3 0,-5-1 439,0-2-310,-8 4 0,1-6 11,-10 8 1,-5 0-106,-8 0 1,1 2 0,2 4 0,1 4-55,2-1 0,8 7 0,-1-4 10,3 3 1,2 3 0,0-1 0,0 0 9,0 1 0,0-1 0,2-1 0,1-3-11,3-1 1,8-2 0,-2 3 0,3-3-11,2-2 0,1-2 1,-1-6-1,1 0-22,-1 0 0,1 0 0,1 0 0,3-2 25,1-4 1,0 2 0,-7-8-1,-3-1 15,-1-3 0,0-1 0,3-1 0,-1 1 8,-3-1 0,-5 1 0,4 0 1,-2-1 117,-5 1 0,5-1 47,-2 1-159,0 7 0,-12 4 0,0 12-23,2 6 1,-3 3 0,1 3 0,2-1-67,2 1 1,2 5 0,0 0 0,0-2 29,0-1 1,6-3 0,2 1 0,1-1 44,5 1 0,-5-7 1,3-1-1,2 0-8,1-1 0,9-5 0,-1 2 0,-2-4-21,-1-2 0,3 0 0,2-2 0,0-2 11,1-2 0,5-7 0,-4 1 0,2-3 19,0-3 0,-8 1 0,5-3 0,-3-1 7,0-2 1,0-6-1,-5 3 1,-3-1-54,-3-4 0,2-2 1,-7-2-1,1 0 10,0 0 0,-2-1 0,-6-3 0,0-2-20,0 2 1,0 2 0,0 2 0,0 0 50,0 1 1,-2 4-1,-2 3 1,-4 2 75,-2 4 1,5 3-1,-5 5 1,0 3-40,0 2 0,5-3-205,-7 5 142,0 0 0,3 8 0,3 4 70,4 5 1,2 5 0,0 1 0,0 1 58,0-1 1,6 3-1,2 3 1,-1 4-35,1 0 0,6 4 1,-5-6-1,3 3-1,0 3 1,-9 0-1,5 0 1,-2-2 15,0 2 1,2 0-1,-4 0 1,1-2 22,-1 2 0,-2 0 0,-2 0 0,0-4-32,0-1 1,0 3 0,0-4-1,0 0-12,0 0 1,2-1-1,2-7 1,4-1-80,1-5 0,-3 3 0,6-8 0,2 0-195,1 1 0,10-5 1,2 4-1,3-4 217,-1-2 0,8-8 0,7-1 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98"/>
    </inkml:context>
    <inkml:brush xml:id="br0">
      <inkml:brushProperty name="width" value="0.08571" units="cm"/>
      <inkml:brushProperty name="height" value="0.08571" units="cm"/>
    </inkml:brush>
  </inkml:definitions>
  <inkml:trace contextRef="#ctx0" brushRef="#br0">18 88 7569,'0'-10'-846,"-2"2"873,-3 8 185,3 0-6,-6 0-85,8 0 0,2 0-51,4 0 1,3 0-1,9 0-57,-1 0 1,7 0-1,-1 0 1,-2-2-17,-1-4 1,-1 4 0,2-5 0,5 1-10,1 0 1,-6 0-1,4 4 1,-1-3 2,-1 0 1,2 0-1,-3 5 1,1-2-97,-1-4 1,-9 4 0,-2-4 0,4 4-56,-1 2 0,-2 0-702,1 0 862,-10 8 0,13-6 0,-7 6 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7.999"/>
    </inkml:context>
    <inkml:brush xml:id="br0">
      <inkml:brushProperty name="width" value="0.08571" units="cm"/>
      <inkml:brushProperty name="height" value="0.08571" units="cm"/>
    </inkml:brush>
  </inkml:definitions>
  <inkml:trace contextRef="#ctx0" brushRef="#br0">1 0 7391,'11'6'-176,"1"0"1,0 0-1,5-6 268,1 0 0,-7 0 0,1 0 0,2 0-109,1 0 0,2 0 0,3 0 0,1 0-124,3 0 0,-1 0 1,-6 0-1,2 0 8,-3 0 133,2 0 0,7 0 0,2 0 0</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
    </inkml:context>
    <inkml:brush xml:id="br0">
      <inkml:brushProperty name="width" value="0.08571" units="cm"/>
      <inkml:brushProperty name="height" value="0.08571" units="cm"/>
    </inkml:brush>
  </inkml:definitions>
  <inkml:trace contextRef="#ctx0" brushRef="#br0">1 350 7412,'7'10'-548,"-5"0"1,6-6 639,0 1 0,-4 1 49,7-6 1,-5 0 0,6 0-72,2 0 0,-5 0 0,3-2-19,1-4 1,-3 4-1,0-5 1,0 1-42,-1 0 0,-3-8 1,6 3-15,1-5 1,-5 5 0,-2-1 0,-2-2-11,2-1 0,-4-3 1,3 1-1,-3 0-20,-2-1 0,0 1 0,0-1 1,0 1 8,0-1 0,0 1 1,0-1-1,0 1 80,0-1 0,0 7 1,0-1 92,0-2 1,-2 7-88,-3 1 0,1 4-58,-8 2 1,2 8-62,-1 3 1,-3 5-1,8 1 34,2 1 1,0-1 0,1 1 73,-3-1 1,0 1 0,6-1 0,0 1 33,0-1 1,0 1 0,0-1-47,0 0 1,0 1 0,0-1-1,2 1-24,4-1 0,-4-5 1,3 0-1,-1-1-44,2-1 1,-2 5-117,8-3 0,-1-2 0,7 0 24,-1-3 0,-5-1 1,0-6-1,1 0-139,4 0 0,-1-2 0,2-2 261,-1-2 0,1-15 0,-1 2 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01"/>
    </inkml:context>
    <inkml:brush xml:id="br0">
      <inkml:brushProperty name="width" value="0.08571" units="cm"/>
      <inkml:brushProperty name="height" value="0.08571" units="cm"/>
    </inkml:brush>
  </inkml:definitions>
  <inkml:trace contextRef="#ctx0" brushRef="#br0">0 52 7202,'18'0'34,"-7"0"0,1 0 0,2-1-124,1-5 0,-1 4 1,0-3-1,6 2-228,-1 3 0,0-2 318,-1-3 0,8-5 0,0-7 0</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02"/>
    </inkml:context>
    <inkml:brush xml:id="br0">
      <inkml:brushProperty name="width" value="0.08571" units="cm"/>
      <inkml:brushProperty name="height" value="0.08571" units="cm"/>
    </inkml:brush>
  </inkml:definitions>
  <inkml:trace contextRef="#ctx0" brushRef="#br0">332 35 7569,'-16'0'-130,"-3"-2"0,2-2 0,0-3 0,-1-1 0,0 0 0,2 4 130,-2 2 0,0 2 0,0 0-33,1 0 1,5 0 0,1 0-1,-1 2 1,0 2 0,3 4 0,-1 0-80,0-1 0,5 5 0,-5-3 1,0-2-1,2 2 0,-1-1 112,-1 1 0,6 4 0,-4-4 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03"/>
    </inkml:context>
    <inkml:brush xml:id="br0">
      <inkml:brushProperty name="width" value="0.08571" units="cm"/>
      <inkml:brushProperty name="height" value="0.08571" units="cm"/>
    </inkml:brush>
  </inkml:definitions>
  <inkml:trace contextRef="#ctx0" brushRef="#br0">0 0 7569,'0'10'-1031,"0"-2"1104,0-8 0,2 0 1,4 0-1,6 0 0,3 0 1,3 0-1,-1 0 1,1 0-1,-1 0 0,1 0-12,-1 0-69,0 0-199,1 0 199,-8 0 0,5 0-161,-3 0 1,3 0-23,3 0 1,0 0-120,-1 0 137,-8 0 78,7 0 95,-6 0 0,7-8 0,1-2 0</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04"/>
    </inkml:context>
    <inkml:brush xml:id="br0">
      <inkml:brushProperty name="width" value="0.08571" units="cm"/>
      <inkml:brushProperty name="height" value="0.08571" units="cm"/>
    </inkml:brush>
  </inkml:definitions>
  <inkml:trace contextRef="#ctx0" brushRef="#br0">0 0 7300,'0'12'69,"0"-1"-40,0 3 1,0 2-1,0 1 1,0 0 106,0 1-194,0-1 1,0 3 0,0 1-188,0 2 178,0 1 0,0-7 1,0 1-102,0-1 0,0 0 0,0 1-68,0-1 93,0 0 0,0-5 143,0 0 0,0 0 0,0 4 0</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05"/>
    </inkml:context>
    <inkml:brush xml:id="br0">
      <inkml:brushProperty name="width" value="0.08571" units="cm"/>
      <inkml:brushProperty name="height" value="0.08571" units="cm"/>
    </inkml:brush>
  </inkml:definitions>
  <inkml:trace contextRef="#ctx0" brushRef="#br0">0 0 7466,'11'0'-202,"-4"2"306,-7 4 0,0 4 0,0 7-54,0 1 0,0 5 1,0 0-1,0-1-66,0-3 1,0 4 0,0 3-1,0-1-41,0 0 1,0-2 0,0-3 0,0 1-51,0 1 1,0 3 0,0-8-252,0 1 1,7-1 357,-3 0 0,2-8 0,-6 0 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06"/>
    </inkml:context>
    <inkml:brush xml:id="br0">
      <inkml:brushProperty name="width" value="0.08571" units="cm"/>
      <inkml:brushProperty name="height" value="0.08571" units="cm"/>
    </inkml:brush>
  </inkml:definitions>
  <inkml:trace contextRef="#ctx0" brushRef="#br0">1 18 6738,'9'0'601,"7"0"-531,-5 0 1,5 0 0,1-2 0,-4-2-55,-2-1 0,0-1 0,7 6 0,0 0-89,-1 0 0,0 0 0,2 0-144,-3 0 1,2 0 0,0 0 0,0 0-43,-2 0 1,2 0 258,0 0 0,-9 7 0,-2 3 0</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07"/>
    </inkml:context>
    <inkml:brush xml:id="br0">
      <inkml:brushProperty name="width" value="0.08571" units="cm"/>
      <inkml:brushProperty name="height" value="0.08571" units="cm"/>
    </inkml:brush>
  </inkml:definitions>
  <inkml:trace contextRef="#ctx0" brushRef="#br0">1 0 7421,'0'10'-57,"8"-2"1,3-8 0,5 0 103,1 0 0,6 0 1,1 0-239,-3 0 1,-1 0 190,-3 0 0,8 0 0,1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2:36.997"/>
    </inkml:context>
    <inkml:brush xml:id="br0">
      <inkml:brushProperty name="width" value="0.08571" units="cm"/>
      <inkml:brushProperty name="height" value="0.08571" units="cm"/>
      <inkml:brushProperty name="color" value="#CC0066"/>
    </inkml:brush>
  </inkml:definitions>
  <inkml:trace contextRef="#ctx0" brushRef="#br0">385 1 8355,'-18'0'-869,"1"0"708,-1 0 1,1 0 0,-1 0 148,1 0 0,-1 0 0,-1 0 0,-2 2 107,-3 3 1,1-3 0,6 6 0,-1 0-22,1 3 0,-1 3 1,1 0-1,-1-1-17,1 7 1,5-3 0,3 6-1,-1-1-67,0 1 1,6-2 0,-2 7 0,4-1-52,2 0 0,0-6 0,0 4 1,2-1-32,4-1 1,4 0 0,7-5 0,1-1-114,-1 1 0,9-1 0,3-1 0,2-3-285,-2-1 490,12-8 0,-12 4 0,13-8 0</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08"/>
    </inkml:context>
    <inkml:brush xml:id="br0">
      <inkml:brushProperty name="width" value="0.08571" units="cm"/>
      <inkml:brushProperty name="height" value="0.08571" units="cm"/>
    </inkml:brush>
  </inkml:definitions>
  <inkml:trace contextRef="#ctx0" brushRef="#br0">1 35 7330,'2'-10'-539,"4"4"0,-4 3 912,4-3-138,-5 4-133,-1-6 0,2 8-61,4 0 0,-4 8 1,4 3-1,-4 5-31,-2 1 0,6 1 1,0 1-1,-3 3-58,-1 1 1,-2 6-1,0-6 1,2 2-49,4-1 0,-4-5 1,4 5-1,-4-5-112,-2-1 0,0-1-282,0 0 490,0 2 0,0-10 0,0-2 0</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09"/>
    </inkml:context>
    <inkml:brush xml:id="br0">
      <inkml:brushProperty name="width" value="0.08571" units="cm"/>
      <inkml:brushProperty name="height" value="0.08571" units="cm"/>
    </inkml:brush>
  </inkml:definitions>
  <inkml:trace contextRef="#ctx0" brushRef="#br0">1 104 6206,'2'-9'130,"3"4"1,-3 0-5,4-1 0,-2 5-31,2-5 1,-2-2-50,7 3 1,-5-1 0,4 4-3,-2-4 0,5 4-25,-1-4 1,3 2-1,3-1 1,-1 1-15,1 0 0,-1 0 0,1 0 0,1-2-25,4 2 1,-3 2-1,3 2 1,-3 0-31,-3 0 0,0 0 0,1 0 1,-1 0-73,1 0 1,-1 0 0,1 0-228,-1 0 0,-5 0 349,0 0 0,-1 8 0,7 2 0</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10"/>
    </inkml:context>
    <inkml:brush xml:id="br0">
      <inkml:brushProperty name="width" value="0.08571" units="cm"/>
      <inkml:brushProperty name="height" value="0.08571" units="cm"/>
    </inkml:brush>
  </inkml:definitions>
  <inkml:trace contextRef="#ctx0" brushRef="#br0">1 19 6234,'2'9'185,"4"-3"0,3-4 0,9-2-163,-1 0 1,1 0 0,-1 0 0,1 0-48,-1 0 0,6-2 0,1-2 0,-1-1-98,2 0 1,-5 4 0,3 1 0,-4 0-337,-1 0 459,-1 0 0,1-7 0,-1-4 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11"/>
    </inkml:context>
    <inkml:brush xml:id="br0">
      <inkml:brushProperty name="width" value="0.08571" units="cm"/>
      <inkml:brushProperty name="height" value="0.08571" units="cm"/>
    </inkml:brush>
  </inkml:definitions>
  <inkml:trace contextRef="#ctx0" brushRef="#br0">0 315 7235,'10'7'-317,"-2"-4"1,-6 8 429,4-4 1,-2 5-44,7-6 0,-5 0-37,6-6 1,-1 6-13,7 0 0,-1 0 1,1-9-1,-1 0-6,1-3 0,-3-2 1,-1 4-1,-3-3-36,3-4 0,0 5 1,-1-6-1,-1-1 12,1-2 1,-3 0 0,0 1 0,-1 2-8,1-1 1,-6-9 0,4-1 0,-2 1 7,-1 3 1,1-4 0,-6 0 0,2 4 33,4 5 0,-4-2 0,4 5 117,-4-5 0,-2 5-43,0-1-84,0 8 14,-8-4 0,6 10 1,-4 4-98,4 6 1,-4-3 0,1 3 0,1 2 57,2 1 1,2 3 0,0-1 0,0 3 10,0 3 0,0-4 0,0 5 0,0-5 0,0-2 1,6-5 0,1 0-1,1 1-4,0 2 1,5-3 0,-1-2-1,4 0-80,1 0 0,1-7 0,-1 3-174,1-5 1,-1-1 0,0 0 255,1 0 0,-1-7 0,1-2 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12"/>
    </inkml:context>
    <inkml:brush xml:id="br0">
      <inkml:brushProperty name="width" value="0.08571" units="cm"/>
      <inkml:brushProperty name="height" value="0.08571" units="cm"/>
    </inkml:brush>
  </inkml:definitions>
  <inkml:trace contextRef="#ctx0" brushRef="#br0">61 53 7447,'-18'0'-965,"1"0"1096,-1 0 0,10 0-117,8 0 0,8 0 0,10 0 6,-1 0 0,1 0 0,1 0 1,2-2-71,3-4 0,1 4 1,-5-4-1,6 4-156,2 2 0,-5-6 206,6 0 0,0-7 0,6 3 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13"/>
    </inkml:context>
    <inkml:brush xml:id="br0">
      <inkml:brushProperty name="width" value="0.08571" units="cm"/>
      <inkml:brushProperty name="height" value="0.08571" units="cm"/>
    </inkml:brush>
  </inkml:definitions>
  <inkml:trace contextRef="#ctx0" brushRef="#br0">1 53 7371,'11'-6'-12,"1"0"1,0 1-1,5 5 1,1 0 23,-1 0 1,1-2 0,1-2 0,2-2 53,3 2 1,1 2 0,-4 2 0,3 0-71,-3 0 1,4-6 0,0 0-1,1 3-92,-1 1 0,-2 2 1,-5 0-1,-1 0-147,1 0 1,-1 0 0,0 0-89,1 0 1,-7 0 330,1 0 0,-8 0 0,4 0 0</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14"/>
    </inkml:context>
    <inkml:brush xml:id="br0">
      <inkml:brushProperty name="width" value="0.08571" units="cm"/>
      <inkml:brushProperty name="height" value="0.08571" units="cm"/>
    </inkml:brush>
  </inkml:definitions>
  <inkml:trace contextRef="#ctx0" brushRef="#br0">0 16 6574,'2'-9'334,"4"3"1,-4 6-1,3 6-196,-2 5 1,-3-1-1,0 2 1,0 1-25,0 3 0,0 1 1,0 1-1,0-1-82,0 1 0,0 5 0,0-1 1,0 2-122,0 2 1,0-7-1,0 4 1,0-3-45,0-3 1,0 1-1,0-1-852,0 1 985,0-1 0,0 1 0,0-1 0</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15"/>
    </inkml:context>
    <inkml:brush xml:id="br0">
      <inkml:brushProperty name="width" value="0.08571" units="cm"/>
      <inkml:brushProperty name="height" value="0.08571" units="cm"/>
    </inkml:brush>
  </inkml:definitions>
  <inkml:trace contextRef="#ctx0" brushRef="#br0">524 53 6410,'10'-17'-152,"4"5"521,-9 1-61,9 7-262,-12-4 22,6 8 0,-8 2-16,0 4 1,0 3 0,0 9-35,0-1 0,0 1 1,0-1-1,-2 3-24,-4 3 1,2-4 0,-8 7 0,-1-3 6,-3 0 1,5 2 0,-1-3 0,-2 1-4,-1-2 0,-7-1 1,-3-3-1,4 1-32,2-2 1,-5-3-1,1-4 1,2 1 9,1 0 1,-3-7 0,0 4 0,1-6-8,3-1 0,-4 0 0,-1 0 0,3 0-3,2 0 0,1-1 0,1-3 0,-1-4 13,1-2 0,5-1 1,2-8-1,3 3-2,3-2 1,0 1 0,0-1 48,-2 1 1,0-1-1,6 1-13,0-1 0,2 7 0,4 1-30,6 2 1,3-3 0,3 5 9,-1 2 1,1 0 0,-1 0 4,1-2 0,-1 1 0,1 5 0,-1 0 0,0 0 0,1 0 58,-1 0 1,1 0-1,-1 0 1,1 0 32,-1 0 0,-5 5 0,0 1 0,1 0-47,3 2 0,1 0 0,1 5 0,-1-3 19,0-2 0,1 5 0,-1-3 0,1 1-37,-1 1 0,-5-2 0,0 3-243,1-1 0,3 0 0,2 5-114,-1 1 0,0-9 333,1-3 0,-1 4 0,1 0 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16"/>
    </inkml:context>
    <inkml:brush xml:id="br0">
      <inkml:brushProperty name="width" value="0.08571" units="cm"/>
      <inkml:brushProperty name="height" value="0.08571" units="cm"/>
    </inkml:brush>
  </inkml:definitions>
  <inkml:trace contextRef="#ctx0" brushRef="#br0">452 35 7499,'-9'-7'-151,"-1"5"-23,4-4 0,3-2 115,-9 2 0,0 0 0,-5 6 134,0 0 0,-1 0 1,0 0-43,1 0 0,-1 0 1,1 2-1,-1 2 20,1 2 0,-6 8 0,-1-1 0,3 7-2,2 3 1,-5 8 0,1-2-1,2 6-4,1 6 0,5 1 0,1 7 0,4-2-75,3 1 0,-1 1 1,4-1-1,-2-1-114,2 0 1,4-3-1,4-4 1,4-3-49,2-3 1,1-1 0,7-2-1,-1-2 190,1-5 0,-1 0 0,8-6 0,3-2 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17"/>
    </inkml:context>
    <inkml:brush xml:id="br0">
      <inkml:brushProperty name="width" value="0.08571" units="cm"/>
      <inkml:brushProperty name="height" value="0.08571" units="cm"/>
    </inkml:brush>
  </inkml:definitions>
  <inkml:trace contextRef="#ctx0" brushRef="#br0">1 575 6252,'7'-9'-136,"-3"-7"176,8 4 1,-8 3-1,2-3 1,-3 0-33,3 3 1,-4-7 0,4 4 0,-2-3 6,2-3 0,-4 1 1,3 0-1,-1-1-8,2 1 0,-4-7 0,6-1 1,-2 0-25,0 0 0,5-4 0,-3 3 0,0 1 15,-1 0 1,4-4-1,-2 5 1,-1 3 48,-1 2 0,5 1 107,-6 1-95,7-1 1,-10 9-29,10 3 1,-7 6 1,5 6 1,-5-2 0,3 7-17,0 3 0,1 1 0,-3 5 0,-1 1-1,1 2 1,-4 1 0,3-5-1,-3 2-15,3 3 1,-5 5 0,8-6 0,-1 0-58,3 3 1,-1-7-1,2 4 1,-1-3-94,-2-3 0,8 1 0,-7-1 70,7 0 1,-3-5 0,0-2 0,-2-2 78,1-5 0,4 7 0,-1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2:37.985"/>
    </inkml:context>
    <inkml:brush xml:id="br0">
      <inkml:brushProperty name="width" value="0.08571" units="cm"/>
      <inkml:brushProperty name="height" value="0.08571" units="cm"/>
      <inkml:brushProperty name="color" value="#CC0066"/>
    </inkml:brush>
  </inkml:definitions>
  <inkml:trace contextRef="#ctx0" brushRef="#br0">0 0 8366,'18'0'30,"-1"0"0,-5 0 0,-1 0-184,3 0 0,2 0 1,3 0-1,2 0-149,3 0 0,1 0 303,-2 0 0,4 8 0,8 2 0</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18"/>
    </inkml:context>
    <inkml:brush xml:id="br0">
      <inkml:brushProperty name="width" value="0.08571" units="cm"/>
      <inkml:brushProperty name="height" value="0.08571" units="cm"/>
    </inkml:brush>
  </inkml:definitions>
  <inkml:trace contextRef="#ctx0" brushRef="#br0">16 0 7405,'-10'0'-1045,"4"0"1093,12 0 0,4 0 1,7 0-28,1 0 0,5 0 0,0 0 1,1 0-163,1 0 0,-4 0 0,8 0 0,0 0 141,-1 0 0,12 0 0,-3 0 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19"/>
    </inkml:context>
    <inkml:brush xml:id="br0">
      <inkml:brushProperty name="width" value="0.08571" units="cm"/>
      <inkml:brushProperty name="height" value="0.08571" units="cm"/>
    </inkml:brush>
  </inkml:definitions>
  <inkml:trace contextRef="#ctx0" brushRef="#br0">1 401 7204,'0'9'-663,"0"2"1129,0-5-462,0-5 0,0 5 0,2-12-22,4-6 0,-2-3 0,5-3 0,1 2 18,0-2 0,-1 0 0,5 0 1,-4 2-60,-3-3 0,5-4 0,-4-2 1,2 1 22,3-2 0,-3-4 1,0 8-1,-1 0 31,1 2 0,-6 3 1,2-1 251,-4 1 21,-2-1-209,0 9 1,0 3 0,-2 10-81,-4 1 1,4 9 0,-4-2 0,2 3 3,-2 3 0,4-1 1,-3 1-1,3-1 18,2 1 0,0-1 1,0 2-1,0 3 29,0 1 0,0 0 0,2-5 0,0-1-26,5 2 0,5-3 1,-5 2-1,3-3-40,4-3 1,2 4-1,1-7 1,0 3-43,1 0 1,-1-9-1,1 6 1,-1-3-80,0-1 1,1 0 0,0-5-1,-2 0 157,2 0 0,0 0 0,0 0 0,-2 0 0</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20"/>
    </inkml:context>
    <inkml:brush xml:id="br0">
      <inkml:brushProperty name="width" value="0.08571" units="cm"/>
      <inkml:brushProperty name="height" value="0.08571" units="cm"/>
    </inkml:brush>
  </inkml:definitions>
  <inkml:trace contextRef="#ctx0" brushRef="#br0">1 18 7569,'0'10'-1357,"0"-3"1619,0-7 353,0 0-562,8 0 0,1-6-137,9 1 0,-1-1 0,1 6-135,-2 0 0,-4 0 0,0 0 219,1 0 0,-5 0 0,8-7 0,-7-3 0</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21"/>
    </inkml:context>
    <inkml:brush xml:id="br0">
      <inkml:brushProperty name="width" value="0.08571" units="cm"/>
      <inkml:brushProperty name="height" value="0.08571" units="cm"/>
    </inkml:brush>
  </inkml:definitions>
  <inkml:trace contextRef="#ctx0" brushRef="#br0">18 53 7172,'-10'0'-451,"2"0"0,10 0 567,4 0 1,-2 0-61,8 0 0,-1-5 0,7-1-29,-1 2 0,1 2 0,1 2 0,2 0-18,4 0 0,-3-2 0,-5-2 0,2-2-119,-3 2 0,2 2 0,0 2 0,-1 0-22,0 0 0,1 0 0,-1 0 69,1 0 0,-7 0 0,-1-1 63,-1-5 0,4 4 0,-4-6 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22"/>
    </inkml:context>
    <inkml:brush xml:id="br0">
      <inkml:brushProperty name="width" value="0.08571" units="cm"/>
      <inkml:brushProperty name="height" value="0.08571" units="cm"/>
    </inkml:brush>
  </inkml:definitions>
  <inkml:trace contextRef="#ctx0" brushRef="#br0">1 53 6771,'0'-18'0,"2"3"0,4 3 0,5 6 0,5 4 0,1 2 0,1 0 0,-1 0 0,1 0 0,-1 0 0,0 0 0,1 0 0,1 0 0,3 0 0,1 0 0,-2 0 0,-1 0 0,-3 0 0,1 0 0,1 0 0,2 0 0,3 0 0,-3 0 0,-2 8 0,-1 2 0</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23"/>
    </inkml:context>
    <inkml:brush xml:id="br0">
      <inkml:brushProperty name="width" value="0.08571" units="cm"/>
      <inkml:brushProperty name="height" value="0.08571" units="cm"/>
    </inkml:brush>
  </inkml:definitions>
  <inkml:trace contextRef="#ctx0" brushRef="#br0">1 17 5988,'9'0'-129,"7"0"117,-14 0 275,4 0 239,-12 0-153,-4-7 269,0 5-499,3-6 1,7 10-76,0 4 0,0-2 1,0 7-1,0 3-36,0 1 0,0 5 1,0 1-1,0 2-17,0-1 1,0-1-1,0 0 1,0 3-52,0-3 1,0 4 0,0-1-1,0-3-132,0-2 0,1-1 1,3-1-1,2 1-150,-2-2 1,-2 3-91,-2-2 432,8-8 0,-6 0 0,4-9 0</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24"/>
    </inkml:context>
    <inkml:brush xml:id="br0">
      <inkml:brushProperty name="width" value="0.08571" units="cm"/>
      <inkml:brushProperty name="height" value="0.08571" units="cm"/>
    </inkml:brush>
  </inkml:definitions>
  <inkml:trace contextRef="#ctx0" brushRef="#br0">1 140 7145,'0'-17'-257,"0"-1"1,0 7 331,0-1 1,7 8 0,3-4-13,0 1 0,5 5 1,-3-4-35,3 4 1,3 2 0,-1 0 0,1 0-16,-1 0 1,7-2 0,1-2 0,0-2-26,0 3 0,6 1 0,-3 0 0,1-2-4,0-2 1,0 0 0,6 6 0,-2-2-39,-4-4 1,2 4 0,-8-3 0,-1 3-127,-3 2 1,-2 0-1,1 0-380,-1 0 559,-7 0 0,-2 7 0,-8 3 0</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25"/>
    </inkml:context>
    <inkml:brush xml:id="br0">
      <inkml:brushProperty name="width" value="0.08571" units="cm"/>
      <inkml:brushProperty name="height" value="0.08571" units="cm"/>
    </inkml:brush>
  </inkml:definitions>
  <inkml:trace contextRef="#ctx0" brushRef="#br0">53 0 7455,'-18'10'0,"3"-2"254,3-1-490,4-5 1,8 8-1,2-7 280,4 3 0,4 0 1,7-6-33,1 0 0,5 0 1,0 0-1,0 0-97,3 0 1,-7 0 0,6-2 0,-2-2-242,1-2 0,5 0 326,-7 6 0,9 0 0,-4 0 0</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26"/>
    </inkml:context>
    <inkml:brush xml:id="br0">
      <inkml:brushProperty name="width" value="0.08571" units="cm"/>
      <inkml:brushProperty name="height" value="0.08571" units="cm"/>
    </inkml:brush>
  </inkml:definitions>
  <inkml:trace contextRef="#ctx0" brushRef="#br0">1 428 7569,'0'9'-526,"0"1"411,0-4 0,2-5 204,4 6 1,3-7-142,9 0 0,-3 0 1,-1-4-1,-4-5 37,-3 0 0,5 3 1,-4-5-1,2-3 16,3-1 1,-3 3 0,-1 0 0,1-3 2,0-7 0,-4 3 0,4-4 0,-1 3-22,1 3 1,-6-7 0,3 1 0,-1 1-16,0 4 0,0-6 0,-6 1 14,0 2 1,0-5 220,0 3-69,0 0 1,0 11-69,0 1 1,0 9-45,0 2 1,0 2 0,0 9 0,0 3-13,0 1 1,0 3-1,0-1 1,0 3 29,0 3 1,0-4-1,0 5 1,0-4-10,0 4 0,0-4 1,0 3-1,2-4-45,4-2 0,-2 1 1,5 0-1,1-2-51,1 3 1,-6-4 0,4-1 0,1-4-207,0 5 1,2-7 0,5 0 271,0-1 0,-5-5 0,0 3 0,-1-10 0,7-4 0</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27"/>
    </inkml:context>
    <inkml:brush xml:id="br0">
      <inkml:brushProperty name="width" value="0.08571" units="cm"/>
      <inkml:brushProperty name="height" value="0.08571" units="cm"/>
    </inkml:brush>
  </inkml:definitions>
  <inkml:trace contextRef="#ctx0" brushRef="#br0">36 87 7501,'-18'0'-274,"9"0"280,1 0 18,23 0 0,-3 0 1,11 0-1,-3-1-44,-4-5 1,8 4 0,0-4-1,-3 3 29,-2-3 1,5 4 0,1-6-1,2 2-114,4 0 1,-4 1-1,0 3 1,-1-3-79,-6 0 0,-1-1 0,0 6 0,-5-2 183,-2-4 0,5 4 0,-9-5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2:38.802"/>
    </inkml:context>
    <inkml:brush xml:id="br0">
      <inkml:brushProperty name="width" value="0.08571" units="cm"/>
      <inkml:brushProperty name="height" value="0.08571" units="cm"/>
      <inkml:brushProperty name="color" value="#CC0066"/>
    </inkml:brush>
  </inkml:definitions>
  <inkml:trace contextRef="#ctx0" brushRef="#br0">470 594 8355,'0'-18'-380,"0"1"0,-2 1 0,-2 3 0,-3 3 432,-3 2 0,-2 3 0,-5 3 1,-1-2-14,1-2 1,-3 0 0,-3 6-1,-4 0 13,0 0 0,-6 6 1,6 2-1,-2-1-102,-1 1 0,3 6 0,-2-3 0,4 5 55,0 1 0,7 1 1,-1-1-5,5 1 1,10-1-1,-1 1 1,5-3 18,5-3 0,5 1 0,8-7 1,-1-2 36,0-2 1,7-2 0,1 0 0,2 0-78,4 0 1,-4 0 0,2 0-1,1-2-107,-3-4 0,4 2 0,-6-5 0,0-1-36,0 0 1,-1 1 0,-7-5 0,1 2 42,-1-1 1,-5-3-1,-2-1 1,-1-1 119,1 1 0,-6-2 0,2-3 0,-4-1 0,-2 2 0,0-5 0,0 1 0,0-2 0,0-4 0,-2 4 0,-4 0 0,-4-1 0,0 1 0,-5 6 0,5-2 0,-1 3 84,-1 3 1,2-1-1,-1 1 119,5-1 0,-2 1-15,2-1 0,0 7-110,6-1 1,2 8-1,2 0 35,2 8 1,6 0 0,-5 8 0,1 1 41,0 3 0,-2 9 0,-6 2 0,2 2-43,3 0 1,-3 1 0,4 4 0,-4 1-54,-2 0 1,0-2-1,0-2 1,0-2 5,0 3 0,0-5 0,2 0 0,2-2-157,2-4 1,0-1-1,-6-3 1,0 1-294,0-1 0,0-5 0,0 0-109,0 1 1,5-3 493,1 1 0,8-7 0,-4 4 0</inkml:trace>
  <inkml:trace contextRef="#ctx0" brushRef="#br0" timeOffset="199">750 489 8096,'0'-10'-268,"0"3"1,0 20 0,2 3 467,3-3 1,-3 5 0,4-7 0,-2 5-147,2 1 1,-2 1 0,7-1-304,3 1 1,-4-3 0,-1-1 0,1-4-266,0-3 1,-4-1 513,5-6 0,1 0 0,5 0 0</inkml:trace>
  <inkml:trace contextRef="#ctx0" brushRef="#br0" timeOffset="345">872 245 8355,'-18'0'-626,"9"-8"0,-1 6 245,4-4 0,-2 12 381,-3 5 0,3 5 0,8 1 0,0 1 0</inkml:trace>
  <inkml:trace contextRef="#ctx0" brushRef="#br0" timeOffset="750">1361 402 8194,'17'0'-365,"-7"-8"-354,-4-4 730,-4 5 0,-4-1 0,-4 8 1,-6 0 18,-3 0 1,-3 0 0,1 0 0,-3 0-11,-3 0 1,2 6-1,-6-1 1,1 1 50,5 2 0,2-4 0,3 8-43,5 1 0,3 3 0,8 1-41,0 1 0,2-7 0,4 1 6,5 1 1,5 1 0,3 0 0,2-5 11,3-1 0,-1 0 0,-5-4 0,-1 3 49,0 3 0,1-4 0,-1 4 0,1-1 17,-1 1 1,-5 0 0,-2 3 0,-1-3 63,1-2 1,-6 5-80,2-1 1,-4-2 0,-4 0 0,-4-3-51,-6-3 1,-5-2-1,-5-2 1,-3 0-119,-2 0 1,4 0 0,-6 2 0,-2 2-287,-2 2 1,-4 0 397,-4-6 0,-4 7 0,-7 3 0</inkml:trace>
  <inkml:trace contextRef="#ctx0" brushRef="#br0" timeOffset="1319">1763 122 8355,'0'-17'-624,"0"-1"290,0 9 479,0 1 1,0 10 15,0 4 1,0 5 0,0 11 0,0 3-27,0 2 0,0 2 0,0 8 0,0 2-145,0 2 1,0-1-1,0-5 1,0 0-136,0 0 0,5 0 0,1-2 0,-2-4-38,-2-6 1,4-3-1,0-3 1,-1 1-410,3-1 1,-6-5 591,4 0 0,-12-1 0,-4 7 0</inkml:trace>
  <inkml:trace contextRef="#ctx0" brushRef="#br0" timeOffset="1836">1448 437 8173,'0'-18'-433,"8"7"0,4 1 530,3 2 1,8 2-1,1 6 1,-3 0-53,-2 0 0,1 0 0,1 0 0,4 0-17,3 0 1,1 0 0,6 0-1,0 0 3,-1 0 0,1 0 1,0 0-1,0 2-47,0 4 1,0-2-1,0 6 1,-2-3-12,-4-3 0,2 6 0,-8 0 0,-1 1 72,-3 1 1,-1-2 0,-1 3 0,1-1-88,-1 1 1,-5 3 0,-3 1-1,-1 1-140,-4-1 0,-2 1 134,-2-1 0,-2 1 1,-4-3 37,-5-3 1,1-4-1,-2-8 1,-1 0 9,-3 0 1,-1 0 0,-1 0 0,3-2 35,3-4 0,-4 4 0,7-6 0,-1 0 48,4-3 0,4-5 0,2-1-55,0-1 1,0 1 0,0-1 0,2 1-27,4 0 1,-2-7 0,6 1 0,-1 2-98,1 1 1,2 3 0,5-1 0,1 1-282,-1-1 1,1 7-1,-1 1-66,1 2 441,-1 2 0,0 6 0,1 0 0</inkml:trace>
  <inkml:trace contextRef="#ctx0" brushRef="#br0" timeOffset="2043">2496 367 8355,'10'0'-443,"5"0"0,-13 2 546,4 4 0,-4-3 28,-2 9 1,0 0 0,0 5 13,0 1 0,0-7 1,2 1-216,4 2 1,1 1 0,7 1-243,-2-5 1,-6 3 0,3-6-1,1-1 312,0 1 0,1-2 0,7-6 0</inkml:trace>
  <inkml:trace contextRef="#ctx0" brushRef="#br0" timeOffset="2195">2513 245 8088,'-11'-6'-2076,"-1"0"2076,8 0 0,-3 6 0,-1 0 0,-2 0 0</inkml:trace>
  <inkml:trace contextRef="#ctx0" brushRef="#br0" timeOffset="2787">2845 18 8355,'18'0'-646,"-1"0"537,-7 7 1,4-3 0,-7 8 168,3 1 1,-4 3 0,3 3 0,1 3-43,0 1 0,-4 6 1,3-4-1,-1 2-18,-4 4 1,4-3 0,-2 1 0,-2 2-11,-3 2 0,5 0 0,0-2 0,-2-4 1,-2-2 1,-2-1 0,2-7 0,2 0-73,2 1-24,-1-1 54,-5-7 1,0-4-7,0-12 1,0-4 0,0-7 29,0-1 1,6 1 0,2 0 0,2-1-7,3 1 0,3 1 1,3 2-1,3 5 91,1 1 1,0 2-1,-3 6 1,1 0 55,2 0 0,0 0 0,-5 2 0,1 2 32,5 2 1,-11 2-1,5-5 1,-5 5-23,-3 2 0,4 2 0,-9 5-89,-1 1 1,-2-7-1,-2 1-62,0 1 1,-8 1 0,-3 0 0,-5-5-3,-1-1 0,-7 4 0,1-7 0,2-1 28,1-2 0,-3-2 1,0 0-1,2 0-13,1 0 1,3 0-1,-1 0 1,1 0-138,-1 0 0,7-2 1,1-3-351,2-7 1,2 2 1,6-1 1,2-1 498,4-6 0,4 1 0,7 0 0</inkml:trace>
  <inkml:trace contextRef="#ctx0" brushRef="#br0" timeOffset="3229">3614 367 8145,'11'0'-206,"1"0"0,-6 2 0,4 4 348,-3 5 0,5 5 0,-6 1-24,-2 1 0,3-1 1,1 1-106,2-1 0,-4-1 0,3-3 1,1-3-33,0-2 1,-4 3-1,5-5-8,3-2 1,1-2 0,3-2-32,-1 0 1,1-2-1,-1-4-45,1-5 0,-3 1 1,-1-2-1,-5-1 82,-1-3 0,0-1 0,-4-1 17,2 1 1,0-1 0,-6 1-1,0-1 68,0 1 0,0 5-11,0 1-9,0 7 0,-6 4 0,0 11 0,2 5 65,2 1 1,0 1-1,-2-1 1,-2 1-134,3-1 0,1 1 0,2-1-260,0 1 0,7-3 1,3-1 20,0-3 1,5-7 0,-3 2 0,5-4-299,7-2 561,-5 0 0,6 0 0,-7 0 0</inkml:trace>
  <inkml:trace contextRef="#ctx0" brushRef="#br0" timeOffset="3495">4435 105 8088,'0'-18'-818,"0"1"0,1 1 1119,5 5-196,-4 3 1,6 16-1,-8 5 1,0 7 31,0 3 1,0 8 0,0-4 0,0 2-119,0 0 0,2 1 0,2 4 0,2 1-51,-2 0 1,-3-6 0,-1-1 0,2-1 36,4 0 0,-4-6 0,4 3-270,-4-5 1,0-3-1,2-3-455,2-1 720,-1-8 0,-5 3 0,0-7 0</inkml:trace>
  <inkml:trace contextRef="#ctx0" brushRef="#br0" timeOffset="3950">4190 367 6594,'18'0'-161,"-1"0"1,6 0 0,2-2 0,1-2 386,-1-2 1,6 0-1,-2 4 1,4-1-209,2-3 1,6 0 0,0 4-1,-5-2-17,-5-2 0,6-2 1,-8 5-1,-3-3-7,-5 2 1,-4 2 0,1 2-15,-1 0 98,-7 0 0,-2 8 0,-10 1 0,-4 3 5,-6 0 1,3-1 0,-3 7 0,0-1 165,3 1 1,-5-1 0,6 1-69,-1-1 0,5 1-441,-2-1 1,6-7 16,6-4 1,4-4-1,7-2 1,2 0-16,5 0 0,-5-2 0,4-2 0,-3-4 258,-3-2 0,1 4 0,-1-5 0,-1-3 0,-5-1 0,-3-3 0,-8 1 0,0-1 0,0 1 0,0-1 0,-2 1 0,-4-1-14,-5 1 0,-5-1 0,-1 1 0,-1 0 35,1-1 0,1 6 0,3 3 25,1 1 1,0-4-175,-5 7 1,7 1 127,4 9 0,-3-3 0,-1 6 0</inkml:trace>
  <inkml:trace contextRef="#ctx0" brushRef="#br0" timeOffset="4321">5151 332 8240,'-18'0'-244,"6"0"1,1 0 0,-3 0 216,-1 0 1,3 6 0,0 1 31,-1 3 1,-1 2 0,1 3-1,3-1 66,2-2 0,2-7 0,6 7-31,0 2 0,0 1 0,2 1 0,4-3-48,6-1 1,3-8 0,5 2 0,1-3-6,2 3 0,8-4 1,-3 4-1,1-4-2,0-2 0,-6 0 1,4-2-1,-2-2 79,-3-2 1,-3-7 0,-3 1 13,-5-3 0,-1 3 1,-6 0-92,2-1 0,-6-3 0,-8-1 1,-2 1-128,-3 5 1,-1-5-1,-1 6 1,-3 1 0,-1-5 1,-10 8-1,5 2-264,5 2 1,2 2 402,-1 0 0,-7 0 0,-2 0 0</inkml:trace>
  <inkml:trace contextRef="#ctx0" brushRef="#br0" timeOffset="4833">5465 314 7208,'15'18'230,"-1"-3"1,-4-1-151,-2-2 0,3-1 0,-3 5 1,0-3-13,-1-1 0,5 0 0,-6 5-90,-2 1 0,-2-7-276,-2 1 292,0-8 1,-2 4-33,-4-8 1,-2-8 0,-3-4 31,5-3 0,4 3 0,2 0 0,0-1-34,0-3 0,6-1 0,1 1 0,3 3-4,4 1 1,1 0 0,3-3-1,1 1 22,4 3 1,-3 7 0,3-2-1,-4 4 74,-1 2 1,-1 0 0,1 0 0,-1 2-12,1 4 1,-1 3-1,1 9 115,-1-1 0,1 1 0,-3-1 1,-3 1-200,-6-1 0,-3 1 0,1-1 0,2 1-227,-2-1 0,-2 1 0,-4-3-651,-4-3 921,4 3 0,-13-13 0,5 6 0</inkml:trace>
  <inkml:trace contextRef="#ctx0" brushRef="#br0" timeOffset="5193">6024 0 8355,'17'0'-38,"1"0"0,-1 0 0,1 0-8,-1 0 0,1 0 1,-1 0-1,2 0 1,3 0 113,1 0 0,0 2 1,-3 4-1,1 5 18,2 5 0,7 1 1,-7 1-1,-2-1 27,-1 1 1,3 7 0,0 4-1,-2 2-141,-1-2 0,-5 4 0,-1-4 0,-4 4-26,-3 2 0,1 6 0,-4 2 0,2-1 17,-2 1 0,-4 4 1,-4-5-1,-4 3-3,-2 4 1,-3-7-1,-8 1 1,-5-2 5,-1-1 1,4 1-1,-8-6 1,-4 0-143,-4 0 1,-4-2 0,5-2 0,-5-4 175,-2-2 0,6 6 0,-3-3 0</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28"/>
    </inkml:context>
    <inkml:brush xml:id="br0">
      <inkml:brushProperty name="width" value="0.08571" units="cm"/>
      <inkml:brushProperty name="height" value="0.08571" units="cm"/>
    </inkml:brush>
  </inkml:definitions>
  <inkml:trace contextRef="#ctx0" brushRef="#br0">1 36 7323,'11'-6'-280,"1"0"1,-6 0 0,6 4 0,1-2 294,3-2 0,1 1 0,1 5 15,-1 0 1,1 0-1,-1 0 1,0 0 33,1 0 0,5 5 1,0 1-1,1 0-33,1 2 1,-6 0 0,7 5 0,-3-1-20,0 1 0,0 5 1,-5 3-1,-1 3 1,1-3 0,-3 4 1,-1 0-1,-2 3-3,1 3 0,-5 2 0,0 0 0,-2-2-8,-1-2 0,1 0 0,-6 6 0,0 0 7,0 0 0,0 0 1,-2-1-1,-2 1 13,-1 0 0,-9 0 0,2 0 0,-3-2-9,-3-4 1,1 4 0,-1-4-1,1 4 3,-1 2 1,1-6 0,0 0 0,-1 1 6,1-3 1,-1-2 0,3-8 0,1 1 4,2-1 0,3 1 0,-5-3 0,4-1-30,3-2 1,-1-9-1,4 5-267,-2 0 115,-7-7 0,9 8-403,-8-9 557,0-9 0,-5 0 0,0-8 0</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29"/>
    </inkml:context>
    <inkml:brush xml:id="br0">
      <inkml:brushProperty name="width" value="0.08571" units="cm"/>
      <inkml:brushProperty name="height" value="0.08571" units="cm"/>
    </inkml:brush>
  </inkml:definitions>
  <inkml:trace contextRef="#ctx0" brushRef="#br0">1 18 6328,'11'0'184,"1"0"-119,2 0 1,1 0-41,3 0 0,-1 0-2,1 0 0,-1 0 0,-1-3 0,-3 0-42,-1-3 0,-1 0 0,7 6 4,-1 0 0,-5 0 0,0 0-97,1 0 1,-3 0 0,2 0-218,1 0 329,-5 0 0,7 8 0,-5 2 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30"/>
    </inkml:context>
    <inkml:brush xml:id="br0">
      <inkml:brushProperty name="width" value="0.08571" units="cm"/>
      <inkml:brushProperty name="height" value="0.08571" units="cm"/>
    </inkml:brush>
  </inkml:definitions>
  <inkml:trace contextRef="#ctx0" brushRef="#br0">1 0 7569,'0'10'-645,"2"-2"609,4-8 1,-3 0 0,9 0-17,2 0 1,1 0-1,3 0 3,-1 0 0,2 0 0,3 0 0,1 0 72,-1 0 1,-1 0-24,3 0 0,-4 7 0,5 2 0</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31"/>
    </inkml:context>
    <inkml:brush xml:id="br0">
      <inkml:brushProperty name="width" value="0.08571" units="cm"/>
      <inkml:brushProperty name="height" value="0.08571" units="cm"/>
    </inkml:brush>
  </inkml:definitions>
  <inkml:trace contextRef="#ctx0" brushRef="#br0">140 18 7569,'-8'-10'-873,"5"2"890,-9 8 0,6 0 0,-6 0-103,-1 0 1,3 6-1,0 2 1,1 0 64,-1 0 1,4 5-1,-5 0 12,-3 1 0,6-2 1,2 1-4,4 0 1,2-4 34,0 2 0,6-5 0,2 4 0,2-1 2,3-6 0,3-1 0,1-2 0,1 0-4,-1 0 1,1 0 0,-1 0 0,1 0-8,-1 0 0,1 0 1,1 0-1,2 0-26,3 0 0,-1 5 1,-4 1-1,3 0 5,1 2 1,0-4 0,-4 5 0,-3 1 5,2 0 0,0-4 1,-1 5 4,0 3 0,0 2 0,-4 1 0,-2 0 1,-7-4 0,1-1 17,-3 1 1,-4 1 0,-1-1 0,-5-1-15,-1 2 1,-4-7 0,-4 0 0,0 0-5,0-1 1,-1 0-1,0-6 1,-1 1-7,-4 5 1,3-5-1,-3 5 1,3-3-14,3-3 0,0-3 0,-1 0 0,1-5-176,0-1 0,-1 3 0,0-4 191,1 1 0,-1-12 0,1 2 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32"/>
    </inkml:context>
    <inkml:brush xml:id="br0">
      <inkml:brushProperty name="width" value="0.08571" units="cm"/>
      <inkml:brushProperty name="height" value="0.08571" units="cm"/>
    </inkml:brush>
  </inkml:definitions>
  <inkml:trace contextRef="#ctx0" brushRef="#br0">1 35 7373,'17'-6'-369,"1"1"1,-7-7 0,1 6 398,2 2 0,1 2 0,3 2 0,-1 0-41,1 0 0,1 0 0,2 0 0,4 0-60,3 0 0,-8 0 1,6 0-1,-2 0 71,-2 0 0,9 8 0,-4 2 0</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33"/>
    </inkml:context>
    <inkml:brush xml:id="br0">
      <inkml:brushProperty name="width" value="0.08571" units="cm"/>
      <inkml:brushProperty name="height" value="0.08571" units="cm"/>
    </inkml:brush>
  </inkml:definitions>
  <inkml:trace contextRef="#ctx0" brushRef="#br0">193 53 6289,'-9'-10'27,"2"0"1,-6 6 7,0-1 0,2-1 0,-6 6-14,-1 0 1,0 6-1,2 1-2,-2 3 1,6-6-1,3 4 1,-1-2 13,0-1 0,6 9 1,-1-2-24,3 3 0,2 3 0,0-1-33,0 1 0,0-1 0,0 0 0,0 2 18,0-3 1,0 2-1,0 0 1,0-1 1,0 0 1,2 1 0,3-1 5,7 1 0,-2-7 0,1-1 1,3-1 0,2 1 0,0-4 0,2-2-4,0-2 1,-1-2 0,1 0 0,-1 0-19,1 0 1,-2 0-1,3-2 1,-2-2 9,1-2 1,-8-7 0,3 3-1,-1-2 3,-4 1 0,3-1 0,-7-5 0,1-1 8,0 1 0,-4 0 0,-1-1 0,0 0 9,0 2 0,0-8 1,-1 0-1,-4 3-7,0 2 1,-7 1 0,3 1 0,1-1-5,-6 1 0,3 1 0,1 5 0,-5 3-5,1 0 0,-5 6 0,3-4 0,-2 4-35,1 2 0,-1 0 0,1 0 0,-1 0-50,0 0 0,7 2 1,0 2-1,-1 4 89,2 2 0,3-6 0,-1 11 0,-2-5 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34"/>
    </inkml:context>
    <inkml:brush xml:id="br0">
      <inkml:brushProperty name="width" value="0.08571" units="cm"/>
      <inkml:brushProperty name="height" value="0.08571" units="cm"/>
    </inkml:brush>
  </inkml:definitions>
  <inkml:trace contextRef="#ctx0" brushRef="#br0">279 1 7404,'-17'0'-621,"0"0"1,-1 0 663,1 0 0,0 0-12,-1 0 1,6 2-10,1 4 0,-1 1 0,-3 7 0,1-2 4,2 1 1,3-3 0,-5 1 0,4 3 24,3 2 1,-7-5 0,4 1-1,1 1-39,3 3 1,2 1-1,0 1 1,-2-1-20,2 1 1,2-1 0,2 2 0,2-3-7,4 2 0,-2-3 0,8-1 1,-1-3 8,-1 3 0,11-4 0,-3-1 1,3 1 0,4 0 0,-3-6 0,5 2 0,0-5 3,0-1 1,-3 0-1,3 0 1,0 0 12,-1 0 1,-4-5 0,1-3-1,-4-1 4,-1-4 1,0-4-1,-2 3 1,1 0 30,-5 2 0,1-1 0,-7-10 0,0 0-34,2 2 1,-7 1 0,5 3 0,-5-2 2,-1-5 0,-7 5 0,-5-4 0,-3 3-10,-3 3 1,0 5-1,2 2 1,-2 1-43,0-1 1,-1 6 0,-2-2-1,-4 4-61,-2 2 0,0 0 0,-4 0 1,4 2-131,1 4 1,1-2 0,4 8 225,-3 1 0,1-5 0,6 0 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35"/>
    </inkml:context>
    <inkml:brush xml:id="br0">
      <inkml:brushProperty name="width" value="0.08571" units="cm"/>
      <inkml:brushProperty name="height" value="0.08571" units="cm"/>
    </inkml:brush>
  </inkml:definitions>
  <inkml:trace contextRef="#ctx0" brushRef="#br0">0 1 6405,'12'0'-35,"0"0"0,-1 0 1,7 0 38,-1 0 1,-5 0 0,-1 0-1,3 2-3,2 4 0,1-4 0,0 3 0,1-3 1,-1-2 0,2 0 0,-1 0 0,4 0 7,1 0 1,2 0 0,-2 0 0,5 0-1,-1 0 0,6 0 0,-5 0 1,0 0-11,2 0 1,-3 0-1,1 0 1,-4 0-11,-5 0 0,0 0 0,-3 0-48,1 0 1,-4 0 58,-1 0 0,-9-7 0,4-3 0</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36"/>
    </inkml:context>
    <inkml:brush xml:id="br0">
      <inkml:brushProperty name="width" value="0.08571" units="cm"/>
      <inkml:brushProperty name="height" value="0.08571" units="cm"/>
    </inkml:brush>
  </inkml:definitions>
  <inkml:trace contextRef="#ctx0" brushRef="#br0">1 1 6325,'0'11'53,"0"1"-33,0 2 0,0-5 0,0 3-7,0 2 1,0 1 0,0 3 0,0-1-15,0 1 0,0-1 1,0 0-1,0 1 5,0-1 0,0 1 0,0-1 0,0 1 36,0-1 1,0 7 0,0-1 0,0 0-19,0 2 0,2-3 0,2 5 1,2-2 10,-3-4 0,0 5 0,-3-3 1,0 0 7,0 2 1,0-5 0,0 3 0,0-3-3,0-3 1,0-5 0,0-1 1,0 3 1,0-4-12,0 1-42,0-7-83,0 4 64,0-8-107,0 0 0,7-8 0,3-2 0</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37"/>
    </inkml:context>
    <inkml:brush xml:id="br0">
      <inkml:brushProperty name="width" value="0.08571" units="cm"/>
      <inkml:brushProperty name="height" value="0.08571" units="cm"/>
    </inkml:brush>
  </inkml:definitions>
  <inkml:trace contextRef="#ctx0" brushRef="#br0">211 53 7569,'-19'0'-338,"2"0"0,5 0 1,1 0-1,-1 1 331,2 5 0,-3-2 0,5 6 1,-2 0 25,-3-1 0,3 1 1,0 4-1,1-3 8,-1 3 0,0 1 1,-3 3-9,1-1 0,8 1 0,-2-1 0,4 1-6,2-1 0,0 0 1,0 1-1,2-3 3,4-4 1,2 6-1,5-8 1,-1 3 0,2 0 0,7-9 1,4 4-1,0-1-4,1 0 1,3 0 0,-6-6-1,0 0-20,3 0 1,-5 0 0,6 0-1,-2-1 12,-3-6 1,-3 3 0,-2-5-1,1-1 5,-1 1 0,1-3 0,-3-6 7,-3 1 0,-4 0 0,-8-1 0,0 1 4,0 0 1,0-7 0,-2 1 0,-2 1-9,-2 3 1,-7 2-1,1-1 1,-4 1-16,-1-2 0,-1 3 1,1-1-1,0 1 7,-1 4 1,-5-1-1,0 7 1,1 2-44,3 2 1,-1 2-1,-1 0 1,-2 0-103,1 0 0,9 0 0,1 0 0,1 2-214,1 4 354,2 4 0,0 7 0,-1 1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2:37.562"/>
    </inkml:context>
    <inkml:brush xml:id="br0">
      <inkml:brushProperty name="width" value="0.08571" units="cm"/>
      <inkml:brushProperty name="height" value="0.08571" units="cm"/>
      <inkml:brushProperty name="color" value="#CC0066"/>
    </inkml:brush>
  </inkml:definitions>
  <inkml:trace contextRef="#ctx0" brushRef="#br0">36 36 8355,'-18'0'-1264,"9"0"1404,1 0 1,10 0-112,4 0 1,3 0 0,9 0-1,-1 0-29,1 0 1,5 0 0,2 0-1,2-2 21,4-4 1,-3 4-1,1-4 1,0 4-68,-2 2 0,6-2 0,-6-2 1,2-2 7,0 3 0,-5 1 0,3 2 1,-2 0 37,-4 0 1,-1 0-1,-3 0 1,1 0 2,-1 0 0,-7 2 1,-4 3-1,-4 7 1,-2 4 0,-2 1 0,-4 2 24,-6 5 0,-3-3 0,-3 6 0,-1 0-10,-4 1 1,3-1 0,-5 4 0,2-4-5,-1-2 0,1 4 0,6-5 0,-1-3-6,1-2 1,-1-1 0,1-1 0,1 1-54,5-1 0,-3-5 0,6-2-438,-1-3 290,5-1 1,-2-8 139,12-4 0,3-1 0,9-7 105,-1 2 1,-5 8-1,0-1 34,1 3 1,-3 2 0,2 0 145,1 0 1,3 0-1,-1 2 1,-1 2-118,-3 1 0,1 7 0,6-4-117,-1 1 0,0-5 0,1 2 1,-1-2-84,1 2 1,-1-4 0,1 4 0,-1-4-162,1-2 1,-1 0 0,1 0 245,-1 0 0,1 0 0,-1 0 0</inkml:trace>
  <inkml:trace contextRef="#ctx0" brushRef="#br0" timeOffset="231">245 298 6837,'18'0'160,"-1"0"1,1 0-158,-1 0 0,8 0 1,5-2-1,3-2-72,2-2 1,-1 0-1,1 6 1,-2 0 23,-4 0 0,4 0 1,-5 0-1,1 2 45,0 4 0,0-4 0,6 6 0</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38"/>
    </inkml:context>
    <inkml:brush xml:id="br0">
      <inkml:brushProperty name="width" value="0.08571" units="cm"/>
      <inkml:brushProperty name="height" value="0.08571" units="cm"/>
    </inkml:brush>
  </inkml:definitions>
  <inkml:trace contextRef="#ctx0" brushRef="#br0">18 36 7569,'-10'-8'-452,"2"6"0,8-8 401,0 4 1,2 4 121,4-3 1,-2 3-291,8 2 0,-7 0 219,7 0 0,0 0 0,5 0 0</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39"/>
    </inkml:context>
    <inkml:brush xml:id="br0">
      <inkml:brushProperty name="width" value="0.08571" units="cm"/>
      <inkml:brushProperty name="height" value="0.08571" units="cm"/>
    </inkml:brush>
  </inkml:definitions>
  <inkml:trace contextRef="#ctx0" brushRef="#br0">1 1 6318,'0'11'213,"0"1"1,2 0-169,4-3 0,-4 7 1,5-4-1,-1 2-6,-1 5 0,2-2 1,-7 2-56,0 5 0,6 0 0,-1 6 0,-1-8-31,-2-1 1,-2-11 0,1 3 0,4 0-233,1 3 1,0 1 278,-6 1 0,8 7 0,0 1 0</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40"/>
    </inkml:context>
    <inkml:brush xml:id="br0">
      <inkml:brushProperty name="width" value="0.08571" units="cm"/>
      <inkml:brushProperty name="height" value="0.08571" units="cm"/>
    </inkml:brush>
  </inkml:definitions>
  <inkml:trace contextRef="#ctx0" brushRef="#br0">262 105 7569,'17'-6'0,"-1"-2"0,-2 1-120,-3-1 0,0 0-141,7 2 0,0-1 1,-4-7-1,0 4 300,-2 3 1,-7-1 196,0 2-158,-3 4 1,-4-6 0,-3 8-63,-7 0 1,-5 0-1,-1 0 1,-4 2-5,-1 4 0,-8 4 0,2 7 1,-3 3 10,4 3 1,-5-2 0,6 8 0,-1 2-10,5 2 1,4 2-1,2 2 1,-1 2 5,1 2 0,7-1 0,4-5 0,4 0-15,2 0 0,0 0 1,2 1-1,4-2-43,6 1 1,3-6 0,4-2 0,5 0-54,5 2 0,6-9 0,6 3 0,3-2-37,1-5 0,5-4 0,-3-3 1,1 0 127,-1-6 0,11 7 0,-5-1 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41"/>
    </inkml:context>
    <inkml:brush xml:id="br0">
      <inkml:brushProperty name="width" value="0.08571" units="cm"/>
      <inkml:brushProperty name="height" value="0.08571" units="cm"/>
    </inkml:brush>
  </inkml:definitions>
  <inkml:trace contextRef="#ctx0" brushRef="#br0">123 18 7569,'-12'0'-1475,"0"0"1393,9 0 0,-13 0 154,4 0 1,-3 0-9,-3 0 0,7-6 76,-1 0 41,8 0-134,-4 6 0,10 0-12,4 0 1,-2 0 0,8 0-1,1 0-16,3 0 1,1 0-1,1 0 1,-1 0 1,1 0 1,1 0 0,2 0 0,5 0 7,0 0 1,-4 0-1,3 0 1,-1 0-41,-1 0 1,5 0 0,-4 2 0,-3 2 19,-2 2 0,0 0 1,-2-6-1,-1 0-15,3 0 0,-7 0 15,-1 0 20,-8 0-149,6 0-440,-9 0 560,0 0 0,0-8 0,0-2 0</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42"/>
    </inkml:context>
    <inkml:brush xml:id="br0">
      <inkml:brushProperty name="width" value="0.08571" units="cm"/>
      <inkml:brushProperty name="height" value="0.08571" units="cm"/>
    </inkml:brush>
  </inkml:definitions>
  <inkml:trace contextRef="#ctx0" brushRef="#br0">158 157 6502,'-2'-9'-45,"-4"3"1,2 10 0,-5 4 0,-1 1-1,0 4 56,-3 3 1,-1 2-9,2-1 0,-3 1 0,5-1 1,-2 0 2,1 1 1,5 0 0,-4-2 0,3 2 3,3 0 0,2 0 27,2-2 0,0-4-18,0 0 0,7-9 0,5 3 0,4-3 1,1-3 0,1 0 0,1 0 0,2-3 6,3-3 1,7 4-1,-2-5 1,4 1-19,2 0 0,-2 0 1,-2 5-1,-2-4-50,2-1 1,2 2-1,0 4 1,-2 0-37,-2 0 0,-7 0 0,1 0 0,-4 0-218,-1 0 296,-9 0 0,-9 0 0,-9 0 0</inkml:trace>
  <inkml:trace contextRef="#ctx0" brushRef="#br0">123 157 7391,'0'-11'-353,"0"-1"1,2 9-1,2 3 382,2 11 1,5 7 0,-3 3-21,2 2 0,-4 0 0,3-5 0,-1 1-6,-4 5 1,-2-5 0,-2 5 0,0 0-4,0 0 1,0 1-1,0-4 1,0 3-22,0-3 1,0-2 0,0-1 0,0-2-47,0 2 1,0-6 0,2-1-83,4 4 149,-4-9 0,5 2 0,-7-8 0</inkml:trace>
  <inkml:trace contextRef="#ctx0" brushRef="#br0">629 88 7366,'0'-10'-634,"0"4"1,0 12 650,0 6 0,0 3 0,0 3 1,0-1-15,0 0 1,0-5-1,0 0 11,0 1 0,0 3-9,0 1 0,0-5 25,0 0 1,8-9 0,4 2-29,4-2 1,1-3-1,2 0 1,3 0 1,1 0 1,0 0-1,-4 0 1,-3 0 12,2 0 1,0 0 0,-2 0 0,2 0 3,0 0 0,0 0 0,-2 0 1,2 0-9,0 0 1,-1 0-13,0 0 1,2 2-12,-2 4 0,-6 3 8,0 9 1,-6 0 0,1-2 14,-4 2 1,-4-2 0,-3-2 0,-2-4 9,-3 5 0,-1-6 0,-6 1 0,-2-1-15,2 2 0,0-5 1,-2 2-1,-3 0-1,-1-3 1,-3-4-1,6-1 1,-5 0-25,5 0 0,-5 0 0,1 0 0,2 0-146,3 0 0,1-1 0,1-5 163,0-6 0,-1-3 0,0-3 0</inkml:trace>
  <inkml:trace contextRef="#ctx0" brushRef="#br0">613 18 6589,'1'-10'-157,"5"4"186,6 4 0,3 2 0,3 0 0,-1 0-15,0 0 1,1 0 0,0 0-1,-1 0-1,0 0 0,2 0 1,-3 0-1,2 0-53,0 0 1,1 0 0,2 0 0,3 0-49,-4 0 1,0 0-1,-2 0 1,-1 0 87,0 0 0,2 8 0,-2 2 0</inkml:trace>
  <inkml:trace contextRef="#ctx0" brushRef="#br0">1450 53 7569,'-10'0'-635,"-2"0"0,6 0 599,-6 0 0,6 0 0,-6 0 63,-2 0 1,0 2 0,-5 2-11,3 1 1,4 3 0,1-2 4,-3 6 1,6-3-1,0 3 2,0 2 1,7 1 0,-7 2-1,2 1-8,1-1 0,-1 1 0,6 0 1,0 5-9,0-1 0,-7 2 0,1-6 0,3-2-1,0 2 1,3 0 0,0 0 0,3-3 6,2-3 1,-1 2 0,9-3 17,0-2 1,6 1 0,2-7 0,-2 3-15,4-1 0,-1-4 1,-1-1-1,3 0-14,-3 0 0,4-6 0,0-2 0,1 2-11,0-2 0,-3-4 1,-6 4-1,1-2 7,-1-3 1,-5 0 0,-1-1 0,1 2 3,-2-1 0,4-4 0,-9 1 1,-1-2 0,-2 0 1,-2-2-1,0 0 1,0-4-6,0 3 0,-2-4 0,-4 2 1,-5 2 7,-5 1 1,-2 3 0,1-1 0,0 3-8,-2 3 1,3-2 0,-3 9 0,-4 1-77,1 2 0,-2 2 0,5 0 1,-2 2-42,-3 4 0,-2-3 0,6 9 0,-4 2-89,3 1 0,8-3 205,0 0 0,2-1 0,-6 7 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43"/>
    </inkml:context>
    <inkml:brush xml:id="br0">
      <inkml:brushProperty name="width" value="0.08571" units="cm"/>
      <inkml:brushProperty name="height" value="0.08571" units="cm"/>
    </inkml:brush>
  </inkml:definitions>
  <inkml:trace contextRef="#ctx0" brushRef="#br0">53 542 7569,'-2'-10'-1008,"-4"4"850,-6 4 1,-1 4-1,1 4 249,6 6 0,4 4-82,2 1 1,0-6-1,0 1 9,0 2 1,2-7 0,2 1-12,2 1 0,8-8 0,-3 5 1,5-4-1,1-2 0,7 0 0,-1 0 0,-2 0 3,-1 0 0,3 0 0,0 0 1,-1 0 2,-3 0 1,-7 3-1,-1-1 1,3 4 1,1-1 0,-3-2-20,0 3-4,-1 3 0,-1 9 11,-4-1 0,-12-7 0,-6-4 0,-3-2-3,-3 2 0,1-4 0,-1 3 0,1 0-7,0 1 0,-7-4 1,1 4-1,2-5-89,1-1 0,-3 0 0,2 2 0,3 2-192,5 2 289,1 0 0,-6-13 0,1-4 0</inkml:trace>
  <inkml:trace contextRef="#ctx0" brushRef="#br0">35 489 6404,'8'-9'-24,"4"3"1,3 4 0,3 0-1,-1-2 66,1-2 1,-1 0-1,3 6 1,1-1 15,2-5 1,2 4 0,-1-4-1,3 2-41,0-2 0,6 4 0,-4-4 0,2 5 3,-2 1 1,2 0 0,-7 0-1,-1 0-135,2 0 1,-6 0-1,5 0-183,-5 0 1,-1 0 297,-1 0 0,1 0 0,-1 0 0</inkml:trace>
  <inkml:trace contextRef="#ctx0" brushRef="#br0">873 454 6193,'-17'3'0,"0"0"4,-1 3 1,1 6 0,1-4 0,3 2 26,1 3 0,0 0 0,-3 1 0,3-2-16,6 1 0,-1 3 0,1 1 0,2 2 0,2-3-6,2 2 0,2-1 7,3 0 0,6-5 0,6-2 0,0-2-14,1-4 1,1-3-1,5-1 1,3 0-1,0 0 0,4 0 1,-6 0-1,0 0-2,1 0 1,3 0 0,-6-1 0,-2-3-8,-1-2 0,-3-2 1,1 2-1,-1-4 4,1 1 0,-10-6 1,-1 3-1,-3-4-2,2 0 1,-4-3 0,2 2 0,-8 0-11,-8-1 1,-3 0-1,-3 3 1,1 2 5,-1 1 1,-5 6-1,0-4 1,-1 2 2,-1 5 0,4 0 0,-6 3 0,1 0-41,5 0 0,1 0 1,3 0-54,0 0 0,6 3 0,5 3 100,5 5 0,1 4 0,0 4 0</inkml:trace>
  <inkml:trace contextRef="#ctx0" brushRef="#br0">1537 472 7248,'-18'-8'-303,"7"7"1,0-8 0,-3 5 257,-2-2 0,4 0 0,1 6 50,-2 0 1,-3 0-1,-2 0 1,1 1 0,0 5 1,5 2 0,2 5 0,0-1 22,1 1 1,5 4-1,-2-1-17,4 2 0,2 0 0,0-1 0,2 0-1,4 2 0,-2-9 0,8 2 0,1 0-2,3-2 0,1-1 0,3-4 0,1 1-19,2-3 0,6-2 0,-5-1 0,-3 0-1,-2 0 1,5 0 0,-2-1 21,0-5 1,-2-4-1,-4-7 8,3-1 1,-11 2 0,-2-3 0,-3 2-12,-3 0 0,0-1 1,0 0-1,-3 2-6,-3-3 0,-2 2 0,-12-1 0,-4 2-22,-4-2 0,1 6 0,-3 0 1,1 2 9,1-1 0,-2-3 0,5 8 0,0 1-11,0-3 0,0 6 0,9-4 0,-2 4-177,1 2 0,-2 0 198,3 0 0,-2-8 0,0-1 0</inkml:trace>
  <inkml:trace contextRef="#ctx0" brushRef="#br0">1625 35 7388,'16'-2'0,"3"-2"-229,-2-1 1,0-1-1,1 4 1,-1-2 0,1-2 228,-2 2 1,3 2-1,-2 4 1,0 2 3,1 2 1,0 2 0,1-2-1,3 5 1,4 5 0,4 1 0,-8 1 47,-3-1 1,-1 3 0,0 1 0,0 4-17,-2 2 0,3-3 1,-2 5-1,0 2-29,1 2 0,-6-4 0,-4 0 0,1 3-3,-6 1 0,-1-5 0,-2 2 1,0-2-6,0-1 0,-2 6 1,-4-4-1,-5-1-33,-4 2 1,-11-8-1,-2 8 1,-5-2-92,-3 1 1,-9 4 124,-7-5 0,-7 12 0,-11 5 0</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44"/>
    </inkml:context>
    <inkml:brush xml:id="br0">
      <inkml:brushProperty name="width" value="0.08571" units="cm"/>
      <inkml:brushProperty name="height" value="0.08571" units="cm"/>
    </inkml:brush>
  </inkml:definitions>
  <inkml:trace contextRef="#ctx0" brushRef="#br0">0 18 6325,'0'-10'71,"8"2"1,4 8-72,3 0 0,-3 0 1,-1 0-1,3 0-42,2 0 1,1 0 0,1 0-8,-1 0 1,-5 6-1,-1 0 1,3-2-126,1-2 1,-3 3 173,0 1 0,-1 8 0,7-5 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45"/>
    </inkml:context>
    <inkml:brush xml:id="br0">
      <inkml:brushProperty name="width" value="0.08571" units="cm"/>
      <inkml:brushProperty name="height" value="0.08571" units="cm"/>
    </inkml:brush>
  </inkml:definitions>
  <inkml:trace contextRef="#ctx0" brushRef="#br0">3 0 6959,'-2'0'-380,"4"0"0,15 0 362,1 0 1,1 0 0,4 0-1,6 0-212,4 0 230,2 0 0,8 0 0,2 0 0</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46"/>
    </inkml:context>
    <inkml:brush xml:id="br0">
      <inkml:brushProperty name="width" value="0.08571" units="cm"/>
      <inkml:brushProperty name="height" value="0.08571" units="cm"/>
    </inkml:brush>
  </inkml:definitions>
  <inkml:trace contextRef="#ctx0" brushRef="#br0">348 53 7569,'12'-8'-750,"0"-3"238,-8 3 471,3 0 49,1 8 0,-6 2 0,4 4 0,-4 6 0,-10 3 1,-4 3-1,-3-1-7,-3 0 1,-5 7 0,0-1 0,-1-2-3,-1-1 0,4 3 0,-6 2 0,2 1 2,3-1 1,-3-2 0,2-6-1,1 1-1,3-1 1,1 1-1,3-1-1,3 1 1,-1-6 7,7-1 1,2-7 3,10 2 0,4-4 0,9-2 0,2 0-7,3 0 1,7-2 0,-2-2 0,2-2-1,-2 2 1,4 3 0,-4 1-1,2 0-3,-2 0 1,4 0 0,-6 0 0,0 0-10,-3 0 1,1 0-1,-2 0-212,-1 0-138,-3 0 358,-9 0 0,-10 7 0,-10 3 0</inkml:trace>
  <inkml:trace contextRef="#ctx0" brushRef="#br0">226 71 7014,'-10'-10'-349,"3"-6"1,7 16 362,0 0 0,2 8 0,1 11 0,3 3 15,-2 1 0,0 8 1,0-2-1,2 2-25,-2-1 0,-2 2 0,-2-3 0,0 4 3,0 2 0,0-2 1,0-1-1,0-3-34,0 2 0,0-4 0,1 0 0,3-2-36,2-2 1,2-1-1,-2-3 1,3-2 62,1-3 0,13 2 0,-3 1 0</inkml:trace>
  <inkml:trace contextRef="#ctx0" brushRef="#br0">995 264 7320,'9'-19'-965,"4"2"871,-6-1 1,-2 7 0,-5-1 169,0-2 1,0 5 0,0-3-35,0-2 0,-1 5-32,-5-3 1,-4 2 0,-7-1-14,-1 5 0,6-2 0,1 2 1,-3 2-4,-1 3 1,-9 1 0,1 0 0,0 0 34,-2 0 1,3 5 0,-5 3 0,0 0-14,0 0 0,5 5 0,-1-1 0,4 3 2,1 3 1,7-1-1,1 1 1,2-1-19,4 1 0,2-7 0,2 1-4,0 2 0,8-1 0,4 1 1,3-5-4,3-1 1,-1-2 0,1-6-1,-1 0-11,1 0 1,-1 0 0,0 0 0,1 0 11,-1 0 1,1-2 0,-1-4-13,1-5 0,-1-5 0,-1 0-10,-5-3 0,-1 4 1,-6 1 20,2 2 1,0 1 24,-6-7 1,-8 9 13,-4 3 1,3 4-14,-3 2 1,8 2-7,-2 4 0,2 3 0,0 9 0,-1-1 8,1 1 0,2 5 1,2 0-1,0 1 0,0 1 0,0-6 0,0 4 0,0-1-8,0 1 0,0-3 1,2 3-17,3-4 0,-2-1 0,2-1 15,-3 1 0,4-7-234,0 2 0,2-10 1,-4 6 221,1-2 0,9-13 0,-4 5 0</inkml:trace>
  <inkml:trace contextRef="#ctx0" brushRef="#br0">1222 53 6480,'-10'-10'-272,"2"5"278,8 10 1,0-1-1,0 8 1,0 1 22,0 3 0,0 1 1,0 1-1,0-1-28,0 1 1,0-1 0,0 1 2,0-1 1,2-1 0,4-4 10,5-7 0,-1 3 0,2-2-1,1-2 1,3-1 0,1-3 0,1 0-5,-1 0 1,1-7 0,-1 1 8,1 2 1,-1-4 0,1 3 5,-2 1 1,-3 2 0,-2 2-14,3 0 0,-4 0 0,0 0-8,5 0 1,0 0-7,3 0 1,-1 6 0,-1 1-1,-3 3 2,-1 4 0,-6-3 0,5 5 0,1 3 2,-2 1 1,0-1-1,-6-2 1,1 1-1,-1-1 1,-2 1 0,-2 0 0,0-1 10,0 0 0,-2-1 1,-4-3-1,-5-1-8,-5 2 0,-1-6 0,-1-1 1,-1 0-2,-4-1 1,1 0-1,-5-6 1,-1 0-1,2 0 1,4 0 0,-1 0 16,4 0 0,3-9-19,5-3 0,3-3 0,8-3-12,0 1 0,2 5 0,4 2 2,5 3 1,5 1-1,1 6 1,1 0 3,-2 0 0,-3 0 0,-2 0 0,3 0 15,2 0 1,-5 3 0,-1 3 0,-1 2-12,1 2 0,-4 5 1,6-2-109,1 2 1,-5 2 43,-2 2 1,-4-3-207,-2 1 0,-2-7 73,-4-4 197,-4-3 0,-7-3 0,-1 0 0</inkml:trace>
  <inkml:trace contextRef="#ctx0" brushRef="#br0">1274 36 6467,'12'0'-222,"-1"0"233,3 0 0,-5 0 1,3 0 19,2 0 1,-5 0 0,3 0 1,2 0 0,1 0 0,3 0-5,-2 0 1,3 0 0,-2 0 3,1 0 1,-1-6 0,0 0-1,1 2-1,-1 2 0,1 2 0,-1 0 1,1 0-8,-1 0 0,1-2 1,-1-2-1,0-2 2,1 3 0,0 1 0,-2 2 1,2 0-8,0 0 1,-2 0 0,3 0 0,-2 0-28,1 0 1,-1 0-1,1 0-42,-1 0 0,1 0-44,-1 0 30,1 0-87,-10 0-136,1 0-112,-9 0 399,0 0 0,0 7 0,0 3 0</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8T14:37:37.462"/>
    </inkml:context>
    <inkml:brush xml:id="br0">
      <inkml:brushProperty name="width" value="0.09086" units="cm"/>
      <inkml:brushProperty name="height" value="0.09086" units="cm"/>
      <inkml:brushProperty name="color" value="#FF0000"/>
    </inkml:brush>
  </inkml:definitions>
  <inkml:trace contextRef="#ctx0" brushRef="#br0">10096 14857 7712,'13'0'0,"2"0"0,2 0-668,-2 0 611,4 0 0,1 0 0,5 0 0,1-1 0,3-1 0,4-3 0,3 2 0,1-2 0,-1 0 0,-2-1 0,-1 0 0,0 4 0,-1 1 0,-2-2 0,-1 2 139,0-4 1,4 1 0,-2 4 0,0 0 0,2 0 0,0-1 0,2-2 0,2-3 0,3 0-43,0 2 0,3-6 1,-1 2-1,1-3 0,0 3 1,-3-2-94,-2 2 0,0 1 0,-1 0 0,-1 0 0,-2 1 0,-2 1 133,-2 2 1,-2 0 0,-5 1 0,-3-3 0,0 3 99,-1-1 1,3 3 0,-5 0-1,-2 0 1,-1 0-13,-2 0 0,1 0 0,-1 0 0,0 0 0,1 0 0,-1 0-69,1 0 1,-1 3-1,-4-1 1,1 3 46,1-3 0,-4 0-81,2-2 0,-3 4-182,3 0 1,-3-1-1,1 0-627,0 0 424,-3-2 0,0 5-296,0-6 1,-2-1 109,3-4 0,-4 3 506,-4-6 0,-3 0 0,-5-6 0</inkml:trace>
  <inkml:trace contextRef="#ctx0" brushRef="#br0" timeOffset="1">12055 14151 7710,'-8'4'0,"0"0"-47,-2-1 1,3-2 164,-1-1 1,6-1 0,-3-3 0,5-4-1,5-3-50,3-2 1,3-3 0,3-4-1,2-3 1,7-7 0,3-6-544,2-5 1,10-4 0,1-7 474,-18 23 0,2 0 0,3-2 0,3-1 0,3-5 0,0-1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23:07.898"/>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18 1223 7030,'-10'-2'-397,"4"-4"1,4 3 286,2-9-77,0 8 322,0-4-2,0 8 0,2 0-88,4 0 1,-2 0 0,8 0 0,2 0-11,2 0 0,4 2 1,4 2-1,6 2-38,3-2 1,3-2 0,2-2 0,2 0-70,1 0 1,15 6 0,-2-1-1,3-1 51,5-2 1,-5-2 0,11-2 0,2-2 40,-1-1 1,15-1 0,-5 4 0,9-2-7,1-2 0,-37 2 0,1 0 1,45 0-1,3-3 6,-49 2 0,1 0 1,1 3-1,0 0 0,2-1 1,1 0-1,1 1 1,1 0-46,0-1 0,-1 1 1,4 1-1,0 0 1,-3-2-1,1 0 1,0 1-1,1 2 24,-1 0 0,-1 0 1,3 0-1,-1 0 1,-2 0-1,0 0 1,-1 0-1,1 0-1,-2 0 0,-1 0 0,0 0 0,-1 0 0,2 0 0,0 0 0,0 0 0,1 0-11,-3 0 1,1 0 0,4 0 0,-1 0 0,-4 0-1,0 0 1,0 0 0,1 2-49,-1 1 0,-1 0 0,1-3 1,0 2-1,42 5 0,2-1-5,-47-3 0,0 0 0,43 9 0,-4-7 0,-7 1 66,-5 2 0,-1-6 0,-7 12 0,1-9 0,-1-1 0,1-2 0</inkml:trace>
  <inkml:trace contextRef="#ctx0" brushRef="#br0" timeOffset="1500">3810 1188 8355,'-10'0'-800,"2"0"0,16-6 1,4 1 793,4 1 1,1 2 0,1 2 9,0 0 1,0 0 0,0 0-36,0 0 0,0 0 0,0 0 24,-1 0 0,1 0 0,0 0 34,0 0 0,0 0 0,2 0 0,2 0 18,2 0 1,1 0 0,-3 0 0,4 0-35,2 0 1,-4 0-1,6 0 1,1 0-15,3 0 0,4 2 0,2 2 0,1 1 1,-1-1 0,6 4 0,2-2 0,3 0-36,3 1 1,5-5 0,3 4 0,2-2 25,3 2 0,3-4 0,1 4 1,3-4 14,3-2 0,-1 0 1,9 0-1,3 2 10,-1 3 1,6-3-1,-7 4 1,3-4 10,1-2 0,9 0 1,-7 0-1,5 2 30,-46 1 0,1 0 1,48-1-1,1 4 1,0-4-20,-1-2 1,-48 0 0,1 0 0,48 0 0,-48 0 0,0 0-15,0 0 0,1 0 0,2 0 0,1 0 0,0 0 0,-1 0 0,0 0 0,0 0-4,-2 0 1,1 0 0,0 0-1,-1 0 1,2 0 0,0 0-1,-1 0 1,1 0-19,-4 0 0,1 0 0,4 0 0,-1 0 1,-2 0-1,0 0 0,0 0 0,1 0 9,0 0 0,-1 0 1,3 0-1,0 0 1,-1 0-1,1 0 1,-1 0-1,1 0-39,1 0 0,-1 0 1,-1 0-1,0 0 1,2 0-1,1 0 0,-1 0 1,-1 0 28,-1 0 1,-1 0-1,0 0 1,0 0 0,-1 0-1,1 0 1,0 0 0,-1 0-23,0-1 1,0 2-1,3-1 1,1 2-1,-6-1 1,-1 1-1,1 1 1,-1 0 7,2-1 1,0 0-1,46 0 1,-47-2-1,-1 0 1,1 0 0,0 0 45,47 0 0,-44 1 1,-1 0-1,42 3 1,5 2-3,0-2 0,-46-3 0,0 0 0,-3-1 1,-1 1-1,1 1 0,-1 0-22,2 1 0,0 0 0,48 3 0,-49-6 1,-1 0-1,1 1 0,0 0 13,45 5 0,4-4 0,1 3 0,-51-3 1,1-2-24,49 0 0,-49 3 0,0 0 1,45 3-1,2-2-37,-47-3 1,0 0 0,44-1 0,2 0 0,-3 0 19,0 0 1,1 0 0,-5 0 0,2 0 39,3 0 1,-1 0-1,-5 0 1,-1 0 27,0 0 1,1 0-1,-1 0 1,-1 0-3,-5 0 1,5 0 0,-5 2-1,3 2-23,-3 2 1,4-1-1,-5-5 1,1 2-24,1 4 1,-1-4 0,7 4 0,-3-4-46,-3-2 1,3 0 0,-4 0 0,3 0 31,-3 0 0,5 0 0,-7 0 0,3 0-19,-1 0 1,-5 0-1,3 0 1,-1 0 48,-5 0 1,5 0 0,-3 0 0,-1 0 1,-3 0 1,5 0-1,-1 0 1,-1 0 55,-3 0 1,1 0-1,1 0 1,3 0-47,-3 0 0,1 0 0,1 0 0,5 0 7,-1 0 1,7 0-1,-7 0 1,5 0-11,3 0 0,-10 0 0,9 0 0,-7 0-28,-5 0 0,5-2 1,3-2-1,-1-2 13,-5 2 0,11 2 0,-9 2 0,3 0-98,4 0 0,-5-5 0,1-1 0,1 2 69,-3 2 0,1 2 0,-5 0 0,3-2 30,-5-4 0,15 4 1,-13-4-1,3 4 55,1 2 1,1 0 0,7 0 0,-2 0-35,-3 0 1,3 2 0,-3 2 0,1 4-24,-1 2 1,1-4 0,-5 3-1,-1-1-11,1-4 0,-3 4 0,-5-3 0,-1-1-25,1-2 1,-3-2 0,-1 0 0,-5 0 10,-1 0 0,0 0 0,-3-2 0,5-2-2,-1-1 0,7-9 0,-2 4 1,3 1 44,1 3 0,3-2 1,-7 2-1,3 2 4,1 2 0,7 2 0,-11 0 1,-1 0 8,3 0 1,-9 0 0,1 0-1,-2 0 14,-1 0 1,7 0 0,-7 0 0,-1 0-17,-2 0 0,3 0 1,1 0-1,0 0-57,1 0 0,-5-5 0,5-1 0,-1 2 26,0 2 1,7 2-1,-3 0 1,1 0 11,1 0 0,3 0 0,5-2 1,-4-2 61,-1-2 1,-5 1 0,-1 5 0,-1 0-71,-4 0 1,-3 0-1,-3 0 1,-3-2-40,-1-4 1,-8 4 0,2-4-1,-5 4-74,-1 2 1,-6 0-1,-2-2 1,0-2-145,-1-2 1,-5 1-1,2 5-116,-4 0 0,-2 0 0,-2-2 219,-4-4 0,-2 4 0,-4-4 143,6 4 0,-5 2 0,1 0 0</inkml:trace>
  <inkml:trace contextRef="#ctx0" brushRef="#br0" timeOffset="6808">9193 402 8042,'-10'-7'-1538,"2"5"1541,8-6 83,0 8 98,0 0-95,0 8 1,2 1 0,2 9 0,2-1-30,-2 1 1,0 1 0,0 3-51,2 1 1,0 2 0,-5-4 0,3 3 0,2-3 20,-2-2 1,-2-1 0,-2-1 0,2 1-57,4-1 0,-4-5 1,4 0 31,-4 1 1,-2 3-4,0 1 0,2-7 1,2-2 0,2-1 1,2-5 32,-2 4 1,-2-4 46,8-2 1,0 0-1,6 0 1,0 0-43,0 0 1,-1 0 0,1 0-28,0 0 0,0 0 0,0 0 1,0 0-1,0 0-2,0 0 1,-6 0 0,-1 0-340,3 0 0,-4 0 0,2 0-584,2 0 909,-6 8 0,8-6 0,-6 6 0</inkml:trace>
  <inkml:trace contextRef="#ctx0" brushRef="#br0" timeOffset="7271">9997 752 8053,'18'0'-596,"0"0"1,0 0 682,0 0 0,0 0-87,0 0 1,0 0 0,-3-2-38,-3-4 0,-2 4 1,-6-6 82,2 0 0,0-1-40,-6-9 1,6 1 43,0-1 1,0 7 0,-8 1-22,-4 2 0,2 0 1,-8 5-29,-2-3 0,-2 0 0,-1 6-3,-1 0 1,0 6 0,0 2 0,0-1-12,0 1 1,0 6-1,0-3 1,1 5 15,-1 1 1,6 1 0,2-1-1,0-1 128,0-5 0,6 5 0,-2-4-74,4 3 0,10 1 1,2-3-1,2-3 22,0-2 1,6-1-1,7-3 1,3 2-174,4-2 0,0-2 0,2-2 0,-3 0-131,1 0 0,6 0 1,-8 0-1,2 0-276,-3 0 501,5-8 0,-14 6 0,6-6 0</inkml:trace>
  <inkml:trace contextRef="#ctx0" brushRef="#br0" timeOffset="7619">10480 699 6515,'10'8'222,"6"-4"0,-4 8-103,4 1 0,2-3 0,0 1 0,-2 3-150,-5 2 1,5-1 0,-4-1 0,2-3 5,-2 3 0,4 1 81,-4 3 0,-2-3-38,2-3 0,0-4 88,6-8 1,-8-2-1,-4-4-75,-4-6 1,3-3 0,1-3-52,-2 1 1,-2 0 0,-2-1 0,2 1-57,4-1 0,-4 6 0,6 1-189,0-3 0,-4 1 0,6-1-551,-2 2 816,6 9 0,-12-13 0,6 6 0</inkml:trace>
  <inkml:trace contextRef="#ctx0" brushRef="#br0" timeOffset="8018">11178 787 8355,'18'0'-275,"-1"0"0,1 5 61,0 1 1,-6 0 0,0-6 0,2 0 0,2 0 324,2 0 0,-6 0 0,0 0-70,2 0 1,-5-6 0,1-2-18,-2-1 0,-2 3-77,-6-6 1,0 6 0,-2-3 6,-4 1 1,-4 2 0,-7 6 86,-1 0 0,0 0 0,0 0 0,0 0 40,0 0 0,0 0 0,0 2 0,2 4-38,5 6 1,-5 1 0,6 1 0,-2-3-19,0 3 0,8 2 0,-2 1 0,4 0-102,2 1 1,0-1-1,2 1 30,4-1 0,4-7 1,8-2-1,0-2-24,-1-1 0,7 1 0,2-6 0,2 0-73,4 0 1,2 0-1,1 0 1,1-2 76,0-4 0,6 3 0,-3-7 0,-3 0 67,-4 0 0,-2-1 0,5-7 0</inkml:trace>
  <inkml:trace contextRef="#ctx0" brushRef="#br0" timeOffset="8446">11643 367 7135,'10'-7'-237,"-2"5"0,-8-4 298,0 12 0,0-2 1,0 7-1,0 3 41,0 1 1,0 5-1,0 1 1,0 2-16,0-1 0,0 5 0,0 0 0,2 2-4,4 0 1,-4-5-1,5 3 1,-1 0-14,0 0 1,6-4-1,-6 5 1,0-3-73,2-4 0,-4-1 0,6-3 0,-2 0-2,-4 1 1,4-1 0,-2 1 19,-2-1 1,4-5 0,0-2-135,2-3 0,-4 5-533,6-6 1,0 0 650,5-6 0,1 0 0,0 0 0</inkml:trace>
  <inkml:trace contextRef="#ctx0" brushRef="#br0" timeOffset="9025">13448 734 8214,'-16'-2'-1138,"2"-2"1143,2-1 0,0-1 0,-6 6 107,1 0 0,5 2 0,0 2 1,-2 1-49,-2-1 1,4 4 0,0 0-1,0 1-89,2 5 1,-4 2 0,8 1 4,2 1 0,2-1 1,4-2 14,4-3 0,4 2 1,8-8-1,0-3-60,0-1 1,6-2 0,2 0-1,-1 0 58,1 0 1,0 0 0,-4 0 0,2-2 2,-2-3 1,-3 1 0,-1-8-5,0-2 1,0-1 0,-2-2-25,-4-1 0,-4 1 0,-8-1 10,0 1 0,-2-1 0,-4 3 0,-6 3-52,-4 6 0,-4 4 0,-2 2 0,-1 0-31,1 0 1,0 0 0,0 0-1,-2 0-191,2 0 0,0 2 296,-1 4 0,3 4 0,-6 7 0</inkml:trace>
  <inkml:trace contextRef="#ctx0" brushRef="#br0" timeOffset="9521">14038 402 8355,'-8'-17'-1565,"6"-1"1622,-6 9 0,8 3 0,-2 12-38,-4 5 0,4 5 0,-4 1 0,4 3 21,2 3 1,0 2 0,0 6 0,0-2-39,0 2 1,0 2-1,0 2 1,0-2 13,0-4 0,0 4 0,0-3 0,0 1 36,0-2 1,0 4 0,0-6-1,2 2-11,4 0 1,-4-6 0,4 5 0,-4-3-14,-2-4 0,0 0 1,0 1-1,0 1-1,0-2 1,0-7-1,0-2 1,0 1-33,0 3 1,0-5 0,0 1-7,0 2 1,-2-7-1,-2 1 5,-2 0 0,-2-6 0,2 4-49,-6-4 0,3-2 0,-3 0 0,-2 0-164,-2 0 0,-2-2 0,0-2 29,0-2 1,-2-2 0,-2 4 0,-1-3 189,1-3 0,2 6 0,2-19 0,0 3 0</inkml:trace>
  <inkml:trace contextRef="#ctx0" brushRef="#br0" timeOffset="10029">13734 804 6912,'10'-8'154,"6"6"1,-6-5-123,8 7 0,-6 0 0,0 0 0,1 0-24,3 0 0,2 0 0,0 0 0,0 0 10,0 0 1,0 0 0,0 0 0,2 0-10,3 0 1,-3 0 0,4 0-1,-2 2 21,2 3 1,-4-3 0,4 4 0,-5-4 14,-1-2 1,6 0 0,0 0 0,-2 0 10,-2 0 0,-2 0 0,-1 2-25,1 4 0,0-4 0,0 4-8,0-4 1,-6-2 0,0 0-22,2 0 1,-4 0-74,2 0 3,0 0 1,-3 1-464,-3 5 440,-4-4 0,-2 8 91,0-4 0,0-4 0,0 5 0</inkml:trace>
  <inkml:trace contextRef="#ctx0" brushRef="#br0" timeOffset="11580">16077 629 8147,'-8'-17'-1152,"6"5"1201,-4 1 1,-4-1-48,-2-5 1,-4 7 0,-2 4 51,0 4 1,1 2 0,-1 0 0,-2 0-40,-4 0 1,4 0-1,-4 0 1,2 0-33,-1 0 0,3 6 0,-4 2 0,4-1-4,2 1 0,6 4 1,2-4-1,0-1-42,0 1 1,6 6 37,-2-3 1,4-1 0,4 0 43,4-2 0,4-1 0,8-3 1,0 2 27,0-2 1,8 0 0,2 0-1,-1 1-30,-3-1 1,4 4-1,0-2 1,2 0-31,0 1 1,-7-3 0,5 6-1,-2 0 0,-4-1 1,-2-3-1,-2 6 17,-1 2 1,-1 1 0,-2 1 0,-4-3 84,-2-1 0,-2-1 81,-6 7 0,-2-3-105,-4-3 0,-4 2 0,-8-9 1,0-1-35,1-2 0,-1-2 1,0 0-1,-2 0-36,-4 0 0,4 0 1,-6 0-1,3 0-7,-1 0 1,-6 0 0,4 0-1,0 0-106,0 0 0,-3 0 0,5 0 0,2 0-642,2 0 485,2 0 1,12 0 274,12 0 0,4 0 0,16 0 0</inkml:trace>
  <inkml:trace contextRef="#ctx0" brushRef="#br0" timeOffset="11822">16417 769 8355,'18'0'-423,"-1"0"316,-7 0 0,4 2 0,-8 4 76,-2 6 0,-2-3 1,-2 3-53,0 1 1,0 3 0,0 1-275,0 1 1,0-1-118,0 1 474,0-8 0,-8 5 0,-2-5 0</inkml:trace>
  <inkml:trace contextRef="#ctx0" brushRef="#br0" timeOffset="11980">16435 542 8355,'-10'-27'-813,"4"4"0,-2 9 408,2 2 1,-2 9 404,2-3 0,4 4 0,-6 2 0</inkml:trace>
  <inkml:trace contextRef="#ctx0" brushRef="#br0" timeOffset="12656">17221 769 8355,'18'0'-857,"-8"0"1,-2-8 765,-8-3 0,0 1 225,0-2 0,-8 3 1,-4-3-1,-4 4-56,-1 0 0,-3 5 1,-2-7-1,-2 2 13,2 4 0,-4 2 0,2 2 0,3 0-38,1 0 0,2 0 0,0 0-66,0 0 1,0 2 0,2 4 0,2 4-66,2-1 0,6 7 0,-3-4 0,1 3 6,4 3 1,2-1 0,2 1 43,0-1 0,2-5 0,4-3 0,7-1-3,9-4 1,-2-2 0,4-2 0,-2 0-18,2 0 1,-4 0 0,3 0-1,-3 0 23,-2 0 1,0-2 0,0-2 0,-2-4 97,-4-1 0,2-3 1,-8-5-24,-2-1 0,4 1 0,-2-1-32,-2 1 0,-2 5 0,-4 2 1,-2 1 49,-2-1 0,-8 6-60,2-2-16,4 4 1,-6 4 0,8 4 0,2 6 23,2 3 0,2 5 1,0 1-1,0 4 23,0 2 0,0-3 0,0 5 0,2 0 27,4-2 0,-4 6 0,6-4 1,-2 2 11,0-2 0,6 4 0,-6-4 1,0 2-23,2-1 1,-6 1 0,4-8 0,-4-2-79,-2-1 1,0 3 0,-2 0 42,-4-1 1,-4-11 0,-8-5-1,0-4-12,0-2 0,-8 0 0,-4 0 0,-1 0-63,1 0 1,-4-2 0,4-4 0,-4-3-68,-1-1 0,1-6 0,4 5 1,6-5-12,4-1 0,4-1 0,4 1 0,7-1-304,3 1 0,2-1 436,0 1 0,7-16 0,3-4 0</inkml:trace>
  <inkml:trace contextRef="#ctx0" brushRef="#br0" timeOffset="13168">17364 664 7948,'18'-7'-384,"-2"3"0,-2-6 0,-2 0 301,2 1 0,-4 5 222,2-2 1,-6 4 42,6 2 1,-8 2-103,2 4 0,-4 3 1,0 9-1,2-1 17,2 1 0,0-1 0,-6 1 0,0-1-114,0 1 1,5-1 0,1 3-2,-2 3 1,-2-4-1,-2 4-142,0-3 0,0-3 16,0 1 41,0-8 0,0-5 14,0-10 1,0-5 0,0-8 0,0 1 57,0-1 1,0 1 0,0 0 0,0-1 14,0 1 0,0-1 0,0 1 1,0-1 38,0 1 1,8-1 0,4 1-16,4-1 1,2 9-1,2 3 1,2 4 11,2 2 1,-1 0 0,-5 0 0,0 0 89,0 0 0,0 0 0,0 0 1,0 0 71,0 0 1,-6 2 0,-2 4-92,-3 5 1,5 5 0,-6 1-110,-2 1 1,-2-7 0,-2 1 0,-2 0-141,-4-3 1,2 7 0,-6-4-406,3 3 0,1-3 563,6-1 0,-8 1 0,-2 5 0</inkml:trace>
  <inkml:trace contextRef="#ctx0" brushRef="#br0" timeOffset="13386">18151 734 7963,'0'18'17,"6"-7"-151,0 1 0,0 0 0,-6 5-210,0 1 0,2-3-339,4-3 683,-4 3 0,14-13 0,-6 6 0</inkml:trace>
  <inkml:trace contextRef="#ctx0" brushRef="#br0" timeOffset="13513">18044 560 8355,'-10'-18'-692,"2"1"0,2-1 480,0 1 1,0 5-1,8 2 212,4 3 0,4 1 0,8 6 0</inkml:trace>
  <inkml:trace contextRef="#ctx0" brushRef="#br0" timeOffset="13930">19117 315 8355,'0'-17'0,"0"-1"-126,0 1 1,0-7 0,2 1-292,4 2 0,-4 7 0,4 3 0,-4-3 467,-2-2 1,0 5 49,0-1 1,-8 8-1,-2 0-21,0 8 1,-6 0 0,6 8 0,-2 1-20,0 3 0,3 9 0,-5 2 1,4 2-11,2 0 1,-4 3-1,4 6 1,0 3-20,0-2 1,0 4 0,4-1 0,-2 3-16,2 3 1,2-3 0,2 0-1,0-3 17,0-3 1,0-2-1,0-2 1,0 0-17,0 0 0,0-6 0,0 0 0,0 0-67,0-2 1,0-1 0,0-9 0,0 0-41,0 1 0,-2-3 1,-2-1-1,-4-4-99,-2-2 0,4 3 0,-6-5 35,-2-2 0,-1-2 0,-5-2 154,-4 0 0,4-8 0,-6-2 0</inkml:trace>
  <inkml:trace contextRef="#ctx0" brushRef="#br0" timeOffset="14190">18312 769 7382,'12'0'-302,"0"0"0,0 0 0,8 0 441,4 0 1,-4 0 0,4 0 0,-5 0-102,-1 0 1,6 0 0,2 0 0,0 0-35,0 0 1,3-2-1,-3-2 1,2-2-44,4 3 1,2 1 0,1 2 0,1 0-98,0 0 0,-2 0 0,-2 0 0,-5 0-40,-1 0 1,4 0 175,-6 0 0,8-8 0,-5-2 0</inkml:trace>
  <inkml:trace contextRef="#ctx0" brushRef="#br0" timeOffset="14504">19439 647 7054,'-12'0'353,"0"0"0,6 2-245,-6 4 0,8 3 0,-2 9-90,4-1 0,2 1 1,0-1-85,0 1 1,0-1 0,0 1-247,0-1 1,0-5-1,2-3 114,4-1 1,-2 0 0,8-4 197,2 2 0,2-1 0,2-5 0</inkml:trace>
  <inkml:trace contextRef="#ctx0" brushRef="#br0" timeOffset="14660">19403 455 7953,'0'-18'-1952,"0"9"1952,-8 1 0,-2 8 0,-8 0 0</inkml:trace>
  <inkml:trace contextRef="#ctx0" brushRef="#br0" timeOffset="15012">20226 612 8129,'10'-8'-315,"-4"-3"0,-4 1 0,-4 0 358,-4 2 0,-4 3 0,-8 5 0,0 0 16,0 0 1,0 0 0,0 0 0,1 1-32,-1 5 1,-4-2 0,2 8 0,4 1 15,0 3 0,6 1 1,0 1-1,2-1-49,4 1 0,-4-1 0,2 1 1,2-1-76,2 1 0,2-7 1,0 1-1,2 2-19,4 1 1,4-3 0,8-3 0,2 1 29,4 0 0,-2-6 0,8 1 69,1-3 0,11 6 0,4 2 0</inkml:trace>
  <inkml:trace contextRef="#ctx0" brushRef="#br0" timeOffset="15488">20905 769 8355,'18'-8'-1968,"-8"6"2043,-2-13 1,-10 5-36,-4-7 1,-4 5-1,-8 2 1,-1 3 116,-5 3 1,4-4 0,-6 2-1,2 2-27,0 2 1,-2 2-1,5 0 1,-3 0-71,2 0 1,-4 6 0,2 2-1,2 2 5,3 3 0,7 3 0,2 1 1,2 1-83,4-1 0,2 1 0,2-1-63,0 1 1,2-7 0,4-1 70,6-2 1,4-1 0,3-3 0,3 2-40,2-2 0,0-2 1,-4-2-1,2-2 34,2-4 1,-1 2-1,-5-5 1,0-1-142,0 0 1,0 4 0,0-5 123,0-3 1,-8 4-1,-2 1 1,-2-1 14,-1 0 1,1 4 181,-6-5 1,-8 7 27,-3-2 1,1 4 206,-2 2-392,8 0 1,-4 8-1,8 4-117,0 3 0,2-3 0,4-1-84,6 3 1,4-4-1,1-1 1,1-1 51,0-4 1,0-2 0,0 0-1,0 2 140,0 2 0,8-1 0,1-5 0</inkml:trace>
  <inkml:trace contextRef="#ctx0" brushRef="#br0" timeOffset="15931">21227 752 8355,'-8'-18'-864,"6"1"1,-6-1 1091,8 1 0,0 5 132,0 1 1,2 7-59,4-2 1,-2 4-196,8 2 1,-2 8 0,2 3-104,-6 5 1,-4 1-1,0 1 1,2-1-110,2 1 1,0-1 0,-6 1-155,0-1 80,0 1 139,0-1-62,0-7 0,2-10 0,2-12-2,2-3 1,0-3-1,-4 1 1,2-1 16,2 1 1,2-1 0,-2 1-1,4-1 23,0 1 1,5 5 0,-3 1 0,4-1 26,2 2 1,0-3 0,2 7-1,2 2 194,2 2 0,-1 2 1,-5 0-1,0 0 44,0 0 1,0 6 0,0 2 0,0-1 3,0 1 0,0 6 0,-1-3-188,1 5 1,0 1-1,0 1-173,0-1 0,-8 1 0,-4-1-556,-4 1 0,-2-7 712,0 1 0,0-8 0,0 4 0,0-8 0</inkml:trace>
  <inkml:trace contextRef="#ctx0" brushRef="#br0" timeOffset="16669">22318 577 8203,'-8'-10'-273,"4"-3"1,-8 7 0,0 0 22,3-2 1,-7 6-1,4-3 352,-4 3 0,4 2 1,0 0 32,-2 0 0,-2 0 1,-2 2-60,0 3 1,1 5-1,-1 8 1,0-1 5,0 0 0,6 1 0,2-1 3,2 1 1,2 5-1,6 0-99,0-1 0,0-3 1,2-1-1,4-1 57,6 1 0,4-7 0,2 1 0,2 0 3,3-3 0,-1 1 1,6-6-1,0 2-39,0-3 1,0 1-1,3 0 1,-3 2 6,-2-2 0,4-2 0,-4-2 0,2 0-30,3 0 0,1-2 0,0-2 0,-4-4 79,-2-1 0,3 3 0,-3-4 0,0 0-48,0 1 1,-2-1 0,-6-4 0,-3 3-5,-3-3 1,4-1 0,-4-3 0,2 1-120,-2-1 0,2 1 0,-6-1 0,0 1 68,0-1 1,0 1 0,-4-1-10,2 1 1,0 5 0,-8 3-23,-4 1 1,-4-4-1,-8 6 1,0 3 46,0 1 0,-2 2 0,-2 0 13,-1 0 1,-1 0-1,6 2 44,0 3 0,6 5 1,2 8-1,2-1 62,4 0 1,0 1 0,0-1 0,-2 1-10,2-1 1,2 1 0,2-1 138,0 1 0,2-1 0,4-1-107,6-5 0,4-1 0,2-6 0,0 2-37,0-2 1,6 0-1,1-1 1,1 3-39,0-2 0,4-2 0,-4-2 1,-1 0 25,1 0 0,6 0 1,-4 0-1,2 0 16,0 0 0,-7 0 0,5 0-153,-2 0 0,-2 0 1,-6-2-1009,0-4-589,-8 4 41,-2-5 1624,-16 7 0,-2-8 0,-8-2 0</inkml:trace>
  <inkml:trace contextRef="#ctx0" brushRef="#br0" timeOffset="-9501">161 2341 6225,'10'0'-471,"-2"0"471,-8 0 0,2 0-2,4 0 0,-4 0 60,14 0 1,-16 0 219,0 0-88,0 0-174,-8 0 0,16 0 1,4-2 7,4-4 1,2 4 0,0-4 0,0 4-48,-1 2 0,1 0 1,2 0-1,2 0 20,2 0 1,8-5-1,-3-1 1,5 2 14,2 2 1,0 2 0,0 0-1,-1 0 5,1 0 1,8 0 0,4 0-1,3 0-7,3 0 1,1 0 0,3-2 0,2-2-10,-3-2 0,5 1 0,0 5 0,1 0-6,5 0 1,-1-2 0,1-2 0,-3-2 0,3 2 5,1 2 0,3 2 0,0 0 1,-1-2 16,1-4 0,5 4 0,1-3 36,-3 3 1,7 2-1,1 0 1,2 0-24,-1 0 0,3 0 0,-3 0 0,5 0-29,7 0 1,-5-2 0,6-2 0,-1-2-58,-1 2 0,7 2 0,-5 2 1,0 0-56,1 0 1,3 0 0,-4 0-1,-1 0 29,-5 0-297,2 0 1,-3 0 0,9 0-1</inkml:trace>
  <inkml:trace contextRef="#ctx0" brushRef="#br0" timeOffset="-7860">3649 2289 6251,'16'-2'58,"-3"-2"0,-1-2-37,2 2 0,2 2 0,2 2 0,0 0-26,0 0 0,6-2 0,0-2 0,-1-2-13,3 3 0,-6 1 1,4 2-1,-2 0 7,2 0 1,-2 0 0,5 0 0,1 0 2,0 0 1,-4 0 0,6 0 0,1 0 6,3 0 1,2 2 0,0 1 0,-1 3 12,1-2 0,6-2 0,2 0 0,1 2 17,5 2 1,2 0 0,1-6-1,3 1-27,4 5 1,-5-4 0,7 4 0,-3-4 3,1-2 0,8 0 1,-5 0-1,3 0 3,-1 0 0,-1 0 1,4 0-1,-3 0 11,3 0 1,1 0-1,3 0 1,-1 0 30,1 0 1,-1 0 0,3 0 0,1 0-9,3 0 0,7 0 0,-3 0 0,1 0-34,1 0 0,-1 0 1,7 2-1,1 2-11,4 2 1,-3-1 0,5-5 0,-1 2-12,-1 4 0,-44-5 0,1 0 1,48 5-1,1-4 7,0-2 1,-1 6 0,-49-3-1,1 0 1,47 0 24,-1-1 1,3 4 0,-2 0 0,1-2-6,-3-2 0,-43-2 1,-1 0-1,41 2 0,5 2 17,2 1 0,-1 1 1,-49-5-1,1-2 1,50 3-10,-51 1 1,1 0 0,47-1 0,3 4 0,-51-4 0,1 0-14,0 1 1,1 0-1,1-3 1,-1 1-1,1 2 1,0 0-1,-1-1 1,1 0-5,0 1 0,-1 0 0,0-2 1,0 0-1,-1 3 0,1 0 1,0-1-1,-1 0-27,3-1 0,0 1 0,-2 1 0,-1-2 0,49-2 0,1 2 12,-3 4 1,-47-5 0,1 0 0,-1 2 0,0 0 0,1-2 0,1 0 1,-1-1 0,1 0 0,2 0 0,-1 0 0,47 0 1,-50 0-1,-1 0-15,51 0 1,-51 2-1,1 1 1,47 3-9,-46-4 0,0 0 1,42 0-1,-44-2 1,1 0-1,48 0 1,-1 0 31,0 0 1,-47 0 0,0 0 0,45 0-1,2 0 17,-48 0 1,1 0-1,47 0 1,0 0 0,-1-2-1,-5-4 1,4 4 0,-1-3 0,-3 3-10,-1 2 0,-3 0 0,0 0 0,1 0-3,-1 0 0,7-2 0,1-2 0,0-2 4,1 2 0,-47 0 0,1 0 1,0 1-1,-1 1 0,3-1 1,0 0 22,-1-1 1,1 0-1,5 3 1,-1 0-1,-4-2 1,0 0-1,1 2 1,1 0-24,2 1 0,-1 0 1,-2 0-1,-1 0 1,4 0-1,0 0 1,-2 0-1,-1 0-5,-1 0 0,-1 0 0,3 0 0,0 0 1,-5 0-1,1 0 0,1 0 0,1 0 4,0 0 0,-1 0 1,2 0-1,0 0 0,42 0 1,2 0-1,-47 0 1,0 0 0,47 0-1,1 0 1,-3 0 6,-4 0 0,7 0 0,1 0 0,-49 0 0,-1 0-20,51 0 0,-48 3 0,1 0 0,-3 0 0,-1 0 0,1 0 0,0 0-6,0 1 0,1-1 0,-1-2 0,1 0 0,1 3 0,0 0 0,-2-1 0,1 0-7,48 3 0,-48-3 1,-1 0-1,50-1 1,-51-1-1,1 1-5,49 4 0,-49-2 1,0-2-1,43-2 1,1 0 26,1 0 0,0 0 0,-44 0 1,0 0-1,-2 0 0,1 0 12,-1 0 0,1 0 0,3 0 0,0 0 0,44 0 0,2 0-5,1 0 1,-3-6 0,2 0 0,-3 3-7,-1 1 1,-6 0 0,5-2-1,-5-2-7,-1 2 1,5 0 0,0 0 0,-1-1-14,-3 1 0,-1-4 0,1 2 0,2 0-31,3-2 1,1 1-1,-3-7 1,3 4 27,2 3 1,-3-7 0,3 4-1,-2-1 6,-3-1 1,7 2-1,-2-1 1,-3 3 52,-1 0 1,-1 6-1,-5-4 1,-2 5-9,-3 1 0,-3 0 1,-3 0-1,1 0-32,-3 0 1,5-6 0,-13 0 0,-1 2 0,3 2 0,0 2 0,1 0 0,1 0 5,-1 0 1,1-2-1,-1-2 1,-1-2 17,-5 3 1,5 1 0,-7 0 0,3-2-7,0-2 1,-9 0 0,3 4 0,-4-2 3,-3-2 0,3-5 0,1 5 1,1 2 63,-6 2 1,7-4 0,-5 1-1,2-1-11,-1-2 1,-9 6 0,-2-4 0,-3 4-45,1 2 0,-2 0 0,-8 0 0,-5 0-42,-1 0 1,-2 2 0,-6 2-106,0 2 0,-6 2 0,0-4-311,2 1 0,0 9 1,0-2 97,-3 3 327,-7 3 0,4-1 0,-8 1 0</inkml:trace>
  <inkml:trace contextRef="#ctx0" brushRef="#br0" timeOffset="26402">11339 1852 7285,'-8'-10'-228,"-4"4"1,2 4-1,-2 2 317,-2 0 1,-2 0-72,-2 0 0,6 0 0,0 2 1,-2 2-1,1 4 13,1 2 1,-2-4 0,6 5 0,0 3-30,0 1 1,0 3-1,4-1 1,-2 1 13,2-1 1,2 6 0,4 1 0,2-3-18,2-2 1,2-7 0,-2 0 18,6 1 1,4 1-1,2-2 1,-1-5 50,1 1 0,0-6 0,0 4-46,0-4 1,0-2 0,-2-2-1,-2-2 13,-2-2 0,0-5 0,3 3 0,-1-2 7,-2-4 1,-6 5 0,4-3-1,-2-1 10,-4-3 0,4-1 0,-2-1-53,-2 1 1,4-1 0,-2 1-9,-2-1 0,-2 1 0,-2-1-70,0 1 1,-8 5-1,-4 2 27,-4 3 1,4 1 0,0 6 0,-2 0-149,-2 0 0,-1 0 1,-1 0-1,0 0-29,0 0 0,0 0 0,0 0 228,0 0 0,8 8 0,-6 1 0,6 9 0</inkml:trace>
  <inkml:trace contextRef="#ctx0" brushRef="#br0" timeOffset="26852">11661 2061 7294,'0'-9'190,"0"-7"0,0 12 389,0-7-415,0 7-563,0-4-625,0 8 990,0 0 1,0 8-1,0 2 1</inkml:trace>
  <inkml:trace contextRef="#ctx0" brushRef="#br0" timeOffset="27444">12233 1904 8064,'10'-11'-401,"-4"-1"1,-6 8-1,-6-2 504,-6 4 0,2 2 0,-2 0-88,-2 0 0,4 0 0,-2 0-84,-2 0 1,-2 8-1,-1 4 36,-1 3 1,6 3 0,2-1 0,2 1-18,4-1 0,2 3 55,2 3 0,0-4 0,0 5 37,0-5 0,8-2 0,4-1 4,4-4 0,2 1 0,-1-7 0,1 0-21,0 2 0,0-7 0,0 5 0,0-4 11,0-2 0,6 0 1,-1 0-1,-1 0 4,-2 0 1,-2-6 0,0-1 0,0-1 46,0 0 1,0-5 0,-3 1 24,-3-4 1,2-1 0,-8-1 0,-2 1-102,-2 0 0,-2-1 1,0 1-1,-2-1-63,-4 1 1,-4-1 0,-8 1-1,1 1-84,-1 5 0,-2-3 0,-4 8 0,-4 2-60,0 2 1,-5 2 0,5 0 0,-2 0-221,0 0 1,6 2 415,-6 4 0,9 4 0,-5 7 0</inkml:trace>
  <inkml:trace contextRef="#ctx0" brushRef="#br0" timeOffset="27959">12716 1817 6024,'10'-8'1218,"-2"6"-972,-8-5-75,0 7-46,0 0 1,6 7-73,0 5 0,-1 3 0,-5 3-3,0-1 0,2 3 1,2 1-1,2 2 15,-2-1 1,-2-3 0,-2-1 0,0-1-58,0 1 1,2-1-1,2 0 1,2 1-250,-2-1 1,-2-5-1,0 0-115,3 1 0,-3 3-378,4 1 734,-4-7 0,6 5 0,2-5 0</inkml:trace>
  <inkml:trace contextRef="#ctx0" brushRef="#br0" timeOffset="30585">16238 1869 6434,'-12'0'202,"0"0"1,6 0-192,-6 0 1,6 8 14,-6 4 0,6-4 0,-4-1 0,2 1-22,4 4 1,0-3-1,0 3 25,-2 2 0,0 1 0,6 3-5,0-1 0,2 1 8,4-1 0,4 0 0,8-1-20,0-4 1,0 1 0,0-7-5,0-2 0,0-2 1,0-2-1,-1 0 15,1 0 1,2 0-1,2 0-13,2 0 0,0-6 0,-6 0 0,-2 0 61,-5-1 0,3 3 38,-8-8 1,6 0 0,-6-5-59,-2 0 0,-4 1 1,-4 2-1,-4 3-33,-2-3 0,4-1 1,-4-3-1,0 3-46,1 3 0,-3-3 1,-4 3-1,2-2-83,2 3 0,0-5 0,-6 6-162,0 1 1,0 1-1,0 10 51,1 4 0,-1-2 1,2 7-1,2 3 222,2 1 0,8 3 0,-12-1 0,6 1 0</inkml:trace>
  <inkml:trace contextRef="#ctx0" brushRef="#br0" timeOffset="30879">16739 2027 8190,'0'-12'-307,"0"0"0,0 6 363,0-5-530,0 7 473,0-4 1,2 14 0,3 0 0,-3 7 0,6-3 0</inkml:trace>
  <inkml:trace contextRef="#ctx0" brushRef="#br0" timeOffset="31378">17293 1922 8355,'0'-10'-1687,"-8"2"1707,-4 8 0,-4 0 12,-2 0 1,6 2 0,2 4 0,0 4-2,1-1 0,3 7 1,-4-4-1,2 3-15,4 3 1,2-1-1,2 1-13,0-1 0,2 0 12,4 1 1,4-3 0,8-3 0,-1-6-1,1-4 1,2-2 0,2 0 0,2 0 2,-2 0 0,4 0 1,-3 0-1,-1-2 91,-2-4 0,-2 2 0,0-7-48,0-3 0,-2 4 0,-4-1 1,-6-3 23,-4-1 0,3 3 0,1 0 0,-2-1-73,-2-3 0,-2-1 1,-2 1-1,-2 3-28,-2 1 1,-7 2-1,1-1 1,-2 3-100,2 0 1,-4 6 0,4-4-1,-6 4 7,-6 2 0,4 0 0,-3 2 0,3 2-285,2 2 1,-6 6 0,2-5 392,6 3 0,-2 2 0,8 5 0</inkml:trace>
  <inkml:trace contextRef="#ctx0" brushRef="#br0" timeOffset="32002">17794 1782 8355,'10'0'-876,"-2"0"1,-6 0 1019,4 0 0,-3 0-117,9 0 0,-8 2 49,2 4-108,-4 4 0,-2 7 28,0 0 0,0-5 16,0 0 0,0-6 26,0 5 1,2-7-27,4 2 1,-2 2 0,8-3 0,2-1 1,2-2 1,-4-2 0,0 0 0,2 0 6,2 0 1,2 0 0,-1 0 0,1 2 79,0 4 1,0-4 0,0 4-8,0-4 0,0 0 1,0 2-63,-1 1 1,-5 3-1,0-4 1,0 4-51,-2 2 1,0-7 0,-6 5-1,4-2-3,2 0 1,-4 7-1,4-1-21,-2 4 1,-2-5-1,-4-1 1,2 0 20,2-1 1,0 3 0,-6 5-18,0 1 0,0-6 0,-2-3 0,-2 1 40,-2 0 0,-8-7 0,4 5 0,-2-2 14,0 0 0,0 0 0,-6-4 0,0 2-1,0 1 0,1 1 0,-3-6 0,-2 0-48,-2 0 1,0 0-1,6 0 1,0 0-86,1 0 0,-1 0 1,0 0-1,0 0-51,0 0 0,0 0 1,0 0-1,0 0-363,0 0 532,9 0 0,-15 0 0,4 0 0</inkml:trace>
  <inkml:trace contextRef="#ctx0" brushRef="#br0" timeOffset="32581">17776 1834 6554,'18'0'239,"0"0"1,-1 0-139,1 0 0,0-2 0,0-1-3,0-3 0,0 0 0,0 6-31,0 0 1,0 0-1,-1 0 1,1 0-34,0 0 0,6 0 0,0 0 0,-2 0-2,-2 0 0,-3 0 1,1 0-1,0 0-33,0 0 1,6 0 0,0 0 0,-2 0 60,-2 0 0,-3 0 0,1 0-62,0 0 0,-6 0 0,-2 2 1,0 2-13,0 2 0,-4-1-780,6-5 238,-8 8 1,4 2 555,-8 7 0,0-7 0,0-2 0</inkml:trace>
  <inkml:trace contextRef="#ctx0" brushRef="#br0" timeOffset="34786">21585 1747 6242,'2'-10'16,"2"3"4,2-1 201,0 6 7,-6-6-199,-8 8 0,-2 0 0,-6 2-9,4 4 0,-2-2 1,6 7-1,-2 1-34,-4-2 1,5 5-1,-1-3 1,2 4 0,4 1 0,-4 0 1,2 1-1,2-1 1,2 1 1,2-1 0,0 1 0,0-1 22,0 1 1,2-3 0,4-1 14,6-3 0,6-5 0,3 4 0,3-2-6,-2-4 1,4-1 0,0 1 0,0 2-19,-1-2 1,5-2 0,-4-2 0,0 2-29,0 4 0,-2-4 0,-6 4-2,-1-5 1,1-1 43,0 0 0,-8-1 1,-2-3-1,-2-4 44,0-2 0,0 4 0,-6-5-32,0-3 0,0-1 0,0-3 0,0 1-26,0-1 0,-8 1 0,-4-1 0,-4 1-13,-2-1 1,0 1-1,1-1 1,-1 3-28,0 3 1,0-1 0,0 5 0,0 0-36,0 0 1,0 3 0,0 5 0,1 0-132,-1 0 1,0 0 0,0 2 203,0 3 0,8-3 0,-6 14 0,6-6 0</inkml:trace>
  <inkml:trace contextRef="#ctx0" brushRef="#br0" timeOffset="35465">22193 1974 6337,'0'-10'-131,"0"1"340,0 3 116,0 4-302,0-6 0,2 8-238,4 0-304,-4 0 519,6 0 0,-8 0 0,0 0 0</inkml:trace>
  <inkml:trace contextRef="#ctx0" brushRef="#br0" timeOffset="37234">22622 1817 6659,'0'-10'225,"0"3"0,2 1-210,4 0 0,-2-2-21,8 2 1,0-3-5,6-9 0,-6 8 0,-2 3 8,-2-1 1,4-2-8,-6-7 0,2 5 1,-4 0 25,1-1 0,1 3 2,-6-1-74,0 7-165,0-4 107,0 8 9,0 0 157,0 8 0,0-4-42,0 7 1,6 1 0,0 5 21,-2 1 1,-2-1-1,0-1 1,2-3-11,2-1 1,2 5 0,-4 7 0,2-3-22,-2-2 0,4-1 1,-2-1-1,-2 3-3,-2 3 0,4-4 1,0 5 3,-2-5 1,4-1-1,-2-1 68,-2 1 0,4-1 1,-2 0-97,-2 1 0,4-1 0,-2 1-174,-2-1 1,0-1-1,-1-3 36,3-1 0,0-6 1,-8 4 162,-4-3 0,-3 7 0,-9-4 0</inkml:trace>
  <inkml:trace contextRef="#ctx0" brushRef="#br0" timeOffset="37967">22515 2254 8355,'-18'0'-1201,"8"0"0,0 0 1040,4 0 404,4-8-122,-6 6 0,8-8 33,0 4-117,0 4 81,0-5-49,0 7-36,0 0 0,8 0-27,4 0 0,4 0 0,2 0-1,0 0 1,2 5-1,2 1 26,1-2 1,1-2-1,-4-2 1,2 0 21,2 0 0,0 0 0,-4 0 0,1 0-21,3 0 1,2 0-1,-2 0 1,4 0-31,0 0 1,-3 6-1,-5 0 1,2-2-6,2-2 1,-6-2-1,-6 0 1,2 0 16,2 0 1,-4 0 0,-3 2 0,1 1 13,0 3 0,-4 0-142,6-6 0,-6 2-130,6 4 0,-8-2-220,2 7 464,4-7 0,-16 12 0,4-7 0</inkml:trace>
  <inkml:trace contextRef="#ctx0" brushRef="#br0" timeOffset="43120">823 3511 7318,'-8'-10'-765,"6"-5"1297,-6 13-219,8-6-279,0 8 0,0 2 0,0 4-8,0 5 1,0 5 0,0 3 0,0 3-50,0 1 0,0 0 0,0-5 0,0-1-27,0 1 1,0-1-1,0 1 1,0-1-75,0 1 0,0-7 0,2-1-440,4-2 200,-4 5 364,6-11 0,-8 6 0,0-8 0</inkml:trace>
  <inkml:trace contextRef="#ctx0" brushRef="#br0" timeOffset="43592">358 3511 8355,'-10'-8'-1032,"2"6"1,8-7 1150,0 3 0,2 4-32,4-4 1,-2 4 0,8 2 63,2 0 0,-4 0-44,2 0 1,0 0 0,6 0-31,-1 0 0,1 0 0,0 0 0,0 0-20,0 0 1,2 0 0,2-2 0,4-2-17,1-2 1,1 1 0,2 3-1,-4-2 3,0-2 0,0 0 0,3 6 0,-3 0-94,0 0 0,-6 0 0,4 0 0,-4 0 36,-3 0 1,1 0-1,0 0-118,0 0 1,0 0-281,0 0 0,-6 0 258,0 0 0,-8 2 0,4 2-273,0 2 427,-6 7 0,6-3 0,-8 8 0</inkml:trace>
  <inkml:trace contextRef="#ctx0" brushRef="#br0" timeOffset="44245">1216 3581 6588,'-11'0'108,"-1"0"1,2 2-1,-4 2-89,2 2 1,8 7 0,-2-1 26,4 3 1,-4 3 0,0-1-1,2 1-7,2-1 0,2 1 0,0-1-24,0 1 1,6-7 0,2 1-11,2 1 1,2-5-1,6-2-21,0-4 1,-6-2-1,-1 0 1,3 0 7,2 0 0,-4 0 1,0-2-1,0-4 3,-2-6 0,4 3 0,-6-3 4,2-1 1,0-3 38,2-1 0,-4-1 128,-8 1-181,0 7-74,0 2 1,-6 10 81,0 4 1,2 4-27,10 7 1,-2-1-1,8-3 39,1-1 0,3-6 1,2 3-1,0-1 56,0-4 1,0-2-1,0-2 1,0 0-15,0 0 0,-1 0 1,1-2-1,0-2-20,0-2 1,0-5-1,0 5 1,0 0-29,0-2 0,-6-1 0,-3-9-12,-1 1 1,-2 5 0,-6 0-8,0-1 0,0-3 1,0-1-89,0-1 0,-8 3 0,-4 3 49,-3 6 0,-9 4 0,0 2 0,2 0-278,2 0 0,4 2 0,2 2 336,2 2 0,1 8 0,-7-5 0</inkml:trace>
  <inkml:trace contextRef="#ctx0" brushRef="#br0" timeOffset="44721">2129 3563 6579,'-12'-5'50,"0"-1"0,6 0 38,-6 6 1,0 0-36,-6 0 1,0 0-1,0 0-35,0 0 1,6 2 0,1 2 0,-1 4 40,2 1 1,-4-3-1,6 4 1,0-1 2,0 1 0,0 2 1,4 5-22,-2 1 0,0-1 1,6 1-60,0-1 1,8-1-1,2-3 1,2-3 25,0-2 1,0 3 0,6-5 0,-1-2 3,1-2 1,0-2-1,2 0 1,2 0-4,2 0 1,0 0 0,-6-2 0,-1-2 4,1-2 1,-6-5 0,0 3 0,0-2 140,-2-3 0,-2 3 0,-8-2-81,0-1 1,0-3 0,0-1-1,-2-1-25,-4 1 0,2-1 1,-8 3-1,-2 1-44,-2 3 1,-4 5 0,-1-4 0,-5 2-377,-2 4 1,4 2 0,-6 4-1,0 2-48,3 2 419,-7 8 0,6-5 0,-8 9 0</inkml:trace>
  <inkml:trace contextRef="#ctx0" brushRef="#br0" timeOffset="45238">2754 3686 7028,'18'-6'99,"0"0"1,0 2-111,0 2 0,0 2 0,2 0 0,2 0-86,1 0 1,1 0 0,-4 0 0,2 0-212,2 0 308,0 0 0,2 0 0,1 0 0</inkml:trace>
  <inkml:trace contextRef="#ctx0" brushRef="#br0" timeOffset="45587">3667 3406 8189,'0'-17'-750,"0"-1"805,0 9-46,0 1 1,0 10 0,2 4-1,2 5 14,1 5 1,1 1-1,-6 3 1,0 1-83,0 2 1,0 6 0,0-5 0,2-3-59,4-2 1,-4 5 0,4-1 0,-2-2-112,2-1 1,-4-3 0,4 1 227,-4-1 0,6-7 0,2 5 0,8-5 0</inkml:trace>
  <inkml:trace contextRef="#ctx0" brushRef="#br0" timeOffset="45824">3452 3616 8161,'-16'-2'-586,"4"-4"1,4 2 732,8-7 1,2 7-139,4-2 0,4-2 0,8 2 1,0 2 9,0 2 0,8 2 0,1 0 0,3 0-108,0 0 0,2 0 0,8 0 0,1 0-89,-1 0 1,-2 0-1,-2 0 1,-1 0-337,1 0 514,0 0 0,0 8 0,-1 2 0</inkml:trace>
  <inkml:trace contextRef="#ctx0" brushRef="#br0" timeOffset="46587">4257 3563 8189,'18'0'-601,"-1"0"798,1-7 0,-8 3-538,-4-8 372,-4 8 1,-4-9 0,-4 7-52,-6 2 0,-4 2 1,-1 2-1,-1 0-21,0 0 1,2 2 0,2 2-1,2 2 7,-2-2 0,4 5 1,-2 1-1,0 2 24,2-1 0,3 1 1,5 5-1,-2 1-39,-2-1 1,0-5 0,6 0 0,0 1 47,0 3 0,6-5 1,2-1-1,1-2 12,5-4 0,-4 3 0,2-1 0,2-2-5,2-2 1,2-2-1,2 0 1,2 0-3,2 0 0,-1 0 0,-5 0 0,0-2-3,0-4 0,0 2 0,0-5 0,0-1-3,0 0 1,-3 4-1,-1-5 0,-2-3 0,-8 5 0,2-3 42,-4-2 0,-2 5 0,-2-1 4,-4 2 0,2 0 3,-8 3 1,6 3 2,-6-4 1,1 4-7,-7 2 0,8 8-48,4 3 0,4 5 0,2 1 0,0 1 1,0-7 0,0 1 10,0 2 1,8 1 0,4 1 28,4-5 1,1-1-1,1-6-6,0 2 0,0 0 0,0-6 0,0 0 10,0 0 1,0 0 0,-2-2 0,-3-2-10,-1-2 1,0-2-1,6 4-27,0-2 0,-6-5 0,-2 3 0,-2-2-18,-4-3 1,-2 3-1,0 0 1,2 1-25,2-1 1,0 4 0,-6-6-3,0-1 0,0 3-13,0-1-7,0 7-8,0-4 1,0 10 61,0 4 1,0 3-1,-2 9-8,-4-1 0,4 1 0,-4-1 28,4 1 1,4-9 0,2-1 0,4-2-7,2 0 1,-4 5 0,6-5-49,1-2 0,3-2 0,2-2-115,0 0 0,0 0 1,0 0-1,0 0-112,0 0 0,0 0-202,-1 0 469,1 0 0,0-8 0,0-1 0</inkml:trace>
  <inkml:trace contextRef="#ctx0" brushRef="#br0" timeOffset="46834">4722 3441 8355,'10'-10'-1582,"-2"1"1904,-8 3-49,8 4-424,-6-6-116,5 8 267,-7 0 0,0 8 0,0 2 0</inkml:trace>
  <inkml:trace contextRef="#ctx0" brushRef="#br0" timeOffset="47139">4954 3232 6774,'12'5'126,"-2"3"-3,-2 2 1,-2 2-1,-4 5 1,2 0-17,2 1 0,0-1 0,-6 3 0,2 1-55,4 2 0,-4 7 1,4-5-1,-4 0-31,-2 0 0,0 0 0,0-3 0,2 1-75,4-2 1,-4-1 0,4-3-1,-4 1-257,-2-1 1,6-5 0,0-1 137,-2 3 173,5 2 0,1-7 0,8-1 0</inkml:trace>
  <inkml:trace contextRef="#ctx0" brushRef="#br0" timeOffset="47528">5330 3703 8100,'18'0'-479,"-6"0"1,-1 0-1,3 0 518,2 0 0,2 0 0,0 0 125,0 0 0,0-2-99,0-4 1,0 2 19,-1-7 1,-1 5-73,-4-6 0,-2 7 40,-4-7 1,-4 6 0,2-4 39,-8 3 1,0 1 0,-8 6-1,-2 0-101,-2 0 0,-1 0 0,-1 0-68,0 0 0,0 6 0,0 1 0,2 3 25,4 4 0,-4-5 0,6 3 0,0 2 5,4 1 0,5-3 0,1-1 0,0 3-115,0 2 0,0 1 1,1-2 29,5-3 1,4 2 0,10-7 0,2 1 130,2 0 0,8-2 0,-2-6 0,3 8 0,3 1 0</inkml:trace>
  <inkml:trace contextRef="#ctx0" brushRef="#br0" timeOffset="48080">6063 3773 8145,'16'-2'-1163,"-4"-4"1084,4-3 0,-14-9 108,4 1 0,-12 1 1,-6 2-22,-4 3 1,-2 7 0,0-2-1,0 4 116,0 2 0,0 0 0,1 0-127,-1 0 1,0 0 0,-2 2 0,-2 2-98,-2 2 1,0 7 0,8-1-1,3 2 71,1-3 1,6 5 0,-4-5-1,2 5 1,2-4 0,8-1-1,4 3 0,-2-4 1,8-1-1,2-1-31,1-4 0,3-2 0,0-2 0,0 0 23,0 0 1,6 0 0,0 0 0,-2 0-10,-3 0 1,-1-2 0,0-2 0,-2-4 5,-4-1 0,4-1 0,-6-4 0,2 3 31,0-3 1,-6-1-1,4-3 1,-2 1 16,-4-1 1,-2 1-1,-1-1 1,3-1-42,2-5 1,0 3-1,-6-6 1,0 0 30,0 0 0,0 3 0,-2-5 0,-2 0 54,-2 2 0,1 0 0,5 5 0,-2 1 121,-4 6 0,4-3 0,-4 6 526,4-3-533,2 5 0,0 4-106,0 12 0,0-2 0,2 8 0,2 1-155,2 3 0,0 3 1,-5 3-1,3 3 79,2 2 1,2-4 0,-4 4 0,2 1 9,-2-1 0,-2-4 1,0 6-1,2 0-46,2-2 1,0-1-1,-6-7 1,0 2-54,0 3 1,0-7 0,0-5-1,0 1-118,0 3 1,2-6 222,4-5 0,-4 5 0,6 0 0</inkml:trace>
  <inkml:trace contextRef="#ctx0" brushRef="#br0" timeOffset="48363">6796 3354 7105,'10'8'56,"4"-5"0,-8 9 0,0 2-20,2 1 1,-6 3 0,6 1 0,-2 2 46,0 3 1,0 5-1,-6-6 1,0 0-157,0 3 1,0-7 0,0 4 0,0-3-330,0-3 0,0 1 26,0-1 376,0 1 0,0-1 0,0 1 0</inkml:trace>
  <inkml:trace contextRef="#ctx0" brushRef="#br0" timeOffset="48838">6546 3651 6580,'18'0'37,"0"0"1,-1 0-10,1 0 0,-6 6 0,0-1 1,2-1 15,2-2 1,4-2-1,2 0 1,2 0-8,-3 0 1,1 0 0,0 0 0,4 0-30,2 0 1,-4 0 0,3 0-1,-1 0-44,-4 0 1,0 0 0,0-2 0,2-2 2,-2-1 1,-3-3-1,-1 4 1,0-4 21,0-2 1,0 5 0,0-5 7,0 2 1,-6-3-1,-2 3 4,-2-2 0,-2 4 16,-6-5 0,0 5 1,-2-4 40,-4 2 1,-4 2 20,-8 6 1,6 0-1,0 0 49,-2 0 0,-2 8 0,-2 4 0,0 3-90,0 3 1,3-1 0,1 1 0,4-1-84,2 1 1,-4-7-1,6 1 1,2 2-113,2 1 1,2-3 0,2-1-23,4 3 0,4-6 0,8-2 1,0-3-292,-1 3 470,9-4 0,2 6 0,8-8 0</inkml:trace>
  <inkml:trace contextRef="#ctx0" brushRef="#br0" timeOffset="49234">7637 3563 8049,'0'-17'-1185,"-2"7"977,-4 4 0,2-1 1,-8 1 358,-2 2 1,-2 2-1,-2 2 44,0 0 0,0 0 0,1 0-89,-1 0 0,6 2 1,2 4-72,2 5 0,2-1 0,6 2-80,0 1 0,0 3 0,2-1 1,2-1 52,2-2 0,8-1 0,-2 7 8,4-1 0,1-1 0,1-3 0,0-3-10,0-2 0,-2 5 1,-2-3-1,-4 2-22,-2-1 0,4-5 0,-6 6-24,-2 1 1,-2-3 0,-2 2 0,-2-1 58,-4-1 1,-4 0 0,-10-6-11,-4 1 0,4 1 1,-4-6-1,4 0 48,3 0 1,-1 0 0,0 0-117,0 0 0,0 0-465,0 0 1,8-2 523,4-3 0,12-5 0,4-8 0</inkml:trace>
  <inkml:trace contextRef="#ctx0" brushRef="#br0" timeOffset="49571">7923 3389 8036,'12'0'-740,"-2"2"1,-2 4 809,-4 5 1,-2-1 0,-2 2-1,0 1 66,0 3 1,0 1-1,0 1 1,0-1-45,0 0 1,0 7 0,0-1 0,0-2-49,0-1 0,0 3 1,0 0-1,0-1-61,0-3 0,0-1 0,0-1 1,0 1-34,0-1 0,0 0 0,0 1-134,0-1 1,-2-7-1,-2-2-150,-2 0 163,0-6 171,-2 5 0,6-7 0,-6 0 0</inkml:trace>
  <inkml:trace contextRef="#ctx0" brushRef="#br0" timeOffset="49842">7833 3668 8355,'12'0'0,"0"0"0,2 0-86,2 0 1,2-2 75,0-4 0,0 4 0,0-3 1,0 3-1,-1 2 0,1-2 187,0-4 1,0 4 0,0-4 0,0 4-87,0 2 1,0 0-1,-1-2 1,1-2-159,0-1 0,0-1 1,0 6-292,0 0 1,-6 0-147,0 0 0,-8 2 504,2 4 0,-4 3 0,-2 9 0</inkml:trace>
  <inkml:trace contextRef="#ctx0" brushRef="#br0" timeOffset="59343">7100 6183 8355,'12'6'297,"0"0"0,-8 1-710,2-1 1,-4 4 0,-2 7 406,0 1 1,2 5-1,2 0 1,2 1 28,-2 1 1,-2 0-1,-2 6 1,0-2-98,0 2 0,6-5 0,0-1 0,-2-2-90,-2 0 0,0 1 0,2-7 0,2 1-168,-2-1 0,-2-5 332,-2-1 0,0-7 0,0 4 0</inkml:trace>
  <inkml:trace contextRef="#ctx0" brushRef="#br0" timeOffset="59807">6850 6515 7988,'18'0'-239,"0"0"0,0 0 0,-1 0 168,1 0 1,0 0 0,0 0 0,0 0 124,0 0 1,6 0-1,1 0 1,1 0-18,0 0 1,4 0 0,-4 2-1,0 2-45,-1 1 1,1 1 0,-4-6 0,2 0 15,-2 0 0,4 0 0,-2 0 1,-3 0-89,-1 0 0,0 0 0,2 0-52,2 0 0,0-2 63,-6-3 0,-9-5 144,-3-8 0,-6 7 0,-6 1-36,-5 2 0,1-3 0,-2 5 1,-2 2 182,-2 2 0,-2 2 1,0 0-119,0 0 0,0 0 0,0 2-26,1 4 0,7 3 0,2 9 0,2-1-42,0 1 0,0-1 1,6 1-1,0-1-177,0 1 1,0-1-1,0 1 1,2-1-175,4 1 1,-2-7-1,8 1 124,2 1 1,7-5 0,3-2 0,0-4-156,2-2 346,-6 0 0,22 0 0,-5 0 0</inkml:trace>
  <inkml:trace contextRef="#ctx0" brushRef="#br0" timeOffset="60197">7941 6497 8355,'8'-17'-293,"-6"5"120,4 1 1,-4 5 0,-2-6 223,0-1 1,-8 5-1,-4 2-26,-4 4 1,-2 2 0,0 0-1,0 0 29,0 0 0,0 0 0,1 0 0,-1 2 46,0 4 0,2-2 0,2 5 0,4 1-55,2 0 0,2 1-58,6 7 1,0-1 0,2-1 0,4-3 1,6-1 1,4-2-1,2 3 1,0-1-26,0 2 1,5-5 0,1 3 0,-2 0 21,-2-3 0,-2 7 1,0-6-1,-2 1-26,-4 1 0,1-1 1,-7 7 5,-2-1 1,-2-5 0,-2 0 72,0 1 0,-8-5 0,-3 0 0,-5-2 0,-2-1-32,0-1 0,-6-2 0,-2-2 0,-2 0-78,-3 0 1,3 0 0,0 0 0,2 0-232,4 0 1,2 0 0,3 0-574,-1 0 875,8-7 0,10-3 0,10-8 0</inkml:trace>
  <inkml:trace contextRef="#ctx0" brushRef="#br0" timeOffset="60521">8102 6305 8355,'10'0'-423,"0"0"345,-4 0 1,-4 2 0,3 4 0,-1 4 111,2-1 0,-4 7 0,4-2 0,-4 5-2,-2 4 1,0 2-1,0-3 1,0 3-8,0 2 1,0-4-1,0 5 1,0-1-3,0 0 0,0-6 0,0 5 0,0-3-81,0 0 0,0 0 1,0-5-438,0-1 1,-2-5 72,-4 0 1,4-7 421,-4 7 0,4-16 0,2 2 0</inkml:trace>
  <inkml:trace contextRef="#ctx0" brushRef="#br0" timeOffset="60751">8102 6532 7366,'18'0'-166,"-1"0"1,1 0 313,0 0 1,0-6-1,2 1 1,2 1 215,2 2 1,8-4 0,-5 0-1,3 2-163,0 2 1,-2-3 0,4-1-1,-3 2-130,3 2 1,-6 2-1,-2 0 1,-4 0-657,-2 0 1,-7 0 0,1 0 584,2 0 0,-6 8 0,0 1 0</inkml:trace>
  <inkml:trace contextRef="#ctx0" brushRef="#br0" timeOffset="56670">4132 6183 8355,'2'-17'8,"3"-1"1,-3 1 124,4-1 1,-2 10-1,0 8 12,2 10 22,0-2-264,2 15 0,-6-9 0,4 13 51,-4-2 1,4 6 0,0-2-1,-2 2-46,-2-2 1,4 4 0,0-5-1,-2 1 28,-2 0 0,-2-2 0,0 2 0,2-6-346,4-3 0,-4 3 0,4 0 410,-4-1 0,-2-3 0,-8-1 0,-2-1 0</inkml:trace>
  <inkml:trace contextRef="#ctx0" brushRef="#br0" timeOffset="56896">3828 6497 8219,'17'-11'-1038,"1"1"1158,0 2 0,0 2 0,0 5 1,0-3-109,0-2 0,6 0 1,1 6-1,1 0-32,0 0 1,6 0-1,-2 0-51,3 0 1,-3 0 0,0 0 0,2 0 70,2 0 0,1 8 0,1 1 0</inkml:trace>
  <inkml:trace contextRef="#ctx0" brushRef="#br0" timeOffset="57678">4829 6462 8355,'0'-11'-779,"0"-1"1,0 1 990,0-7 1,0 6 0,-2 3-181,-4 1 0,2 0 0,-8 4 90,-2-2 0,-2 1 0,-2 5-31,1 0 1,-1 2 0,0 1 21,0 3 1,0 6 0,0-4-53,0 1 1,0 3-1,3 6 1,1-1-143,2 0 1,8 1 0,-2-1 89,4 1 0,2-1 0,0 1-46,0-1 1,8 1-1,4-3 34,4-3 1,1-2 0,1-7 0,0 3-16,0-2 1,0-2 0,0-2 0,0 0-11,0 0 1,-1-6-1,1-1 1,0-1-3,0 0 0,0-4 0,-2 5 0,-2-3 4,-2-4 1,0-1 0,4-3 28,-5 1 0,3 5 1,-8 1-69,-2-3 0,-2-2 73,-2-1 1,-2 1 0,-2 3 23,-2 1 0,-8 8-4,3-1 1,1 3 14,-2 2 1,6 5-1,-4 3 1,2 2 14,4 3 1,2-3 0,2 2 0,0 1 2,0 3 1,0 1 0,0 1-33,0-1 1,2-5 0,4 0-34,6 1 1,-2-5-1,2-2 1,0-2 32,-3 1 0,7-3 1,-4 4-4,4-4 0,-4-2 0,0 0-61,2 0 1,2-8-73,2-3 0,0 1 1,-1-2 13,1-1 1,-2 3 0,-2-2 76,-2-1 1,-8 3-1,2-1-23,-4-3 0,-2 4 35,0-1 0,-2 7 43,-4-2 0,2 4 9,-8 2 0,6 0 1,-4 2 97,2 4 0,2 3-83,6 9 0,2-1 0,2 1-37,2-1 0,8-1 0,-2-3-104,4-1 1,2-6 0,0 4-135,0-3 1,0-1 0,-1-6-508,1 0 216,0 0 0,6 0 503,0 0 0,0 0 0,-6 0 0</inkml:trace>
  <inkml:trace contextRef="#ctx0" brushRef="#br0" timeOffset="57884">5151 6235 8152,'-18'-17'-433,"0"-1"1,6 7 409,0-1 0,8 6 1,-4-3 375,0 1 51,6 2-481,-6 6 82,8 0 1,0 2 0,2 2 0,2 4-294,2 1 1,2 1-1,-4 4 1,4-5 287,2-1 0,2 6 0,6-5 0</inkml:trace>
  <inkml:trace contextRef="#ctx0" brushRef="#br0" timeOffset="58180">5383 6008 7858,'8'10'-546,"-6"0"662,4-4 1,-4 3 0,0 9 0,2-1 6,2 1 1,0 1 0,-6 2 0,0 5-41,0 1 0,0-4 0,0 6 0,0 0-45,0-1 0,0 3 0,0-6 0,0 0-63,0 0 0,6 0 0,0-3 0,-2 1-273,-2-2 1,-2-1-130,0-3 0,2-1 1,2-3 426,2-1 0,8 0 0,-4 5 0</inkml:trace>
  <inkml:trace contextRef="#ctx0" brushRef="#br0" timeOffset="58583">5670 6532 8179,'17'0'-120,"1"0"1,0 0-1,0 0-5,0 0 0,-6-2 0,0-2 85,2-1 0,0-3 0,0 4 43,-3-2 0,1-5 1,4 3 55,-4-2 0,-4 4 91,-8-5 0,-2 7 0,-4-2-49,-6 4 0,-6 2 1,-3 0-53,-3 0 1,0 0 0,6 0 0,0 0 13,0 0 1,0 0 0,2 2-1,2 4-43,3 5 0,5-1 0,-4 2-37,2 1 1,2 3 0,8 1-133,4 1 0,4-1 1,8 1-1,1-3-59,5-3 0,-2 1 0,8-7 0,2 0-61,1 2 1,3-6 0,0 4 268,0-4 0,0 5 0,-1 3 0</inkml:trace>
  <inkml:trace contextRef="#ctx0" brushRef="#br0" timeOffset="59070">6421 6585 8355,'0'-18'-43,"0"1"0,-2 1 1,-2 3-61,-2 1 0,-8 6 1,0-3-1,-6 1 0,-4 4 111,2 2 0,-3 2 1,-1 0-1,0 0 13,0 0 0,2 0 0,6 0 0,0 2 51,1 4 0,-1 3 0,2 9-24,4-1 0,4 1 1,8-1-53,0 1 1,0-1 0,2-1 0,2-3-91,2-1 0,8-8 0,-2 2 0,5-2-29,7 1 1,-4-3-1,4 4 1,-2-6 10,2-6 1,-4 2 0,3-5 0,-3-1 0,-2 0 0,-2-1 1,-2-7-1,-4 1 54,-2-1 0,0-1 1,-4-3-1,2-1 54,-2 2 0,-2-4 0,-2-1 0,0 1 23,0 0 0,0-6 1,0 2-1,0-4 45,0-2 1,0 8 0,0 1 0,0 3 33,0 0 1,0 0 0,0 5 273,0 1 1,-6 5 147,0 0-477,0 9 0,6-3 0,0 13-36,0 11 0,0-1 1,0 9-1,0-1-11,0 4 1,0 4 0,0 2 0,0 0-62,0 0 1,0 0-1,2 0 1,2 0-151,2-1 0,0-1 0,-6-3 0,2-5-73,4 0 1,-2-6 0,8 3 286,2-9 0,1 11 0,3-5 0</inkml:trace>
  <inkml:trace contextRef="#ctx0" brushRef="#br0" timeOffset="54004">823 6148 8135,'-10'0'147,"2"0"0,14 8-92,0 4 1,6 3-1,-6 2 1,-2 1-66,-2-1 0,0 7 0,2 1 0,2 0-87,-2 0 1,-2 6-1,-2-3 1,0 1 54,0 0 1,0-6 0,0 4 0,0-2-174,0-3 0,-2-3 0,-2-1 0,-2-1-84,2 1 1,-6-9 34,-2-3 0,-4-4 0,0-4 264,4-4 0,2-3 0,6-9 0,-2 1 0,3-1 0,-5-1 0,0-3 0,0-3 3,0-2 0,0 4 0,4-4 0,-4-1 83,-2 1 0,6 0 0,-2-2 1,4 6 149,2 3 0,0-3 0,2 0-56,4 1 1,-2 9 0,8 3 0,2 0-76,2 1 0,2 3 1,1-4-1,3 1-62,2-1 1,8 6 0,-4-2-1,2 4-51,-1 2-1,-5 0 1,4 0 0,-2 0 29,-4 0 0,-2 2 0,-3 2 1,1 4-91,0 1 0,0 3 0,-2 6 0,-2-1 58,-2 0 1,-2 1 0,2-1-1,-6 1-45,-4-1 1,-2 1 0,0-1 0,0 1 31,0-1 1,-2 1 0,-4-3 0,-6-1 14,-4-3 1,-4 1-1,-2 6 1,-2-3 11,2-3 0,-3 1 0,1-5 0,2 0-18,2 0 0,2 3 0,0-5 1,0-2 19,0-2 0,3 0 0,1 2 51,2 1 60,8 1 0,-2-6-82,12 0 1,-2 0-1,8 0-3,2 0 0,1 0 1,1 2-1,-2 2 22,-2 2 1,0 0 0,6-4-1,0 2 48,0 1 1,0 7 0,0-6 0,-3 0-88,-3 1 1,4-3 0,-4 8 0,4 0-58,2-3 0,-6 1 1,0-6-1,0 4-96,-2 1 0,6-5-126,-5 2 0,5 2-1146,2-2 1411,0 7 0,0-11 0,0 6 0</inkml:trace>
  <inkml:trace contextRef="#ctx0" brushRef="#br0" timeOffset="54204">1467 6532 8216,'0'-11'-490,"0"-1"466,0 0 426,0 3 1,2 1 0,2 10-458,2 4 0,8 3 0,-4 9-442,0-1 1,5 1 0,-5-1-240,0 1 736,-2-9 0,0 7 0,2-6 0</inkml:trace>
  <inkml:trace contextRef="#ctx0" brushRef="#br0" timeOffset="54354">1556 6323 8341,'-10'-18'11,"4"1"0,2 1 0,0 3-677,-2 1 0,1 10-231,5 2 897,0 0 0,0 16 0,0-7 0</inkml:trace>
  <inkml:trace contextRef="#ctx0" brushRef="#br0" timeOffset="55018">2146 6497 8355,'10'-7'-285,"-2"5"0,-8-8 402,0 4 0,0 2 23,0-7 0,-8 5 0,-4-4-245,-3 2 1,-3 3-1,0 5 1,0 0 107,0 0 0,-6 0 0,0 0 0,2 1 18,3 5 1,-5-2-1,0 6 1,2 0-6,2-1 1,2 3 0,0 5-51,1 1 1,7-1-1,4 1-48,4-1 0,10 1 1,4-3-1,3-3 11,3-6 0,6 1 0,2-1 1,0-2 25,0-2 1,3-2 0,-3 0 0,0 0 36,0 0 0,4-6 1,-6-1-1,-3-1 14,-1 0 0,-8-4 1,-2 5 25,-2-3 0,-2 4 0,-6-6 164,0-1 0,0 3-62,0-2 1,-6 7 22,0-7-111,-8 8 0,10-2 11,-8 12 0,8-2 1,-2 8-1,4 1-10,2 3 1,0 1 0,0 1 0,0-1-26,0 1 1,0-1-1,2 3 1,2 1-14,2 2 0,0 0 0,-4-5 0,2-1 8,2 1 1,0 5 0,-6 0-1,2-1-56,4-3 1,-4-1-1,4-1 82,-4 1 1,-2-7-36,0 1 1,-8-8 0,-4 2-41,-4-5 0,-2-1 0,1 0 1,-1 0-81,0 0 0,-6 0 0,-2 0 0,0 0-126,0 0 0,3 0 0,5 0 0,0-1-137,0-5 1,6 4 0,2-6 374,2 0 0,2-9 0,6-10 0</inkml:trace>
  <inkml:trace contextRef="#ctx0" brushRef="#br0" timeOffset="55575">2379 6340 8107,'12'-15'-1152,"-2"1"974,-2 2 615,6 9-184,-12-5-96,6 8 1,-8 2-1,0 4 10,0 5 1,0 5-1,0 3 1,0 2-162,0 3 1,0 5-1,0-4 1,0 0-57,0 1 0,0 3 0,0-4 2,0 2 1,0-6 0,0 3 0,0-5 0,0-1 17,0-1 0,2-1 1,4-3-116,5-1 1,-1-8 55,2 1 1,-8-5 96,2-5 0,-4-5 0,0-6 1,2 3-6,2 1 0,0-1 0,-4-9 0,2-1-1,2 2 1,2 1 0,-4 3 0,4-3 16,2-3 0,-4 6 0,6-3 9,2 7 1,2 3 0,1-2 116,1 6 1,0 5-1,0 1-117,0 0 1,0 1 0,-2 5-1,-2 4-30,-2 0 0,-6 5 0,3-3 0,1 3-95,0 3 1,-6-7 0,2 1-1,-4 2-172,-2 1 1,0 3-1,0-1-168,0 1 1,0-7-59,0 1 495,0-8 0,8 4 0,2-8 0</inkml:trace>
  <inkml:trace contextRef="#ctx0" brushRef="#br0" timeOffset="55821">3005 6305 8355,'-8'-9'-370,"6"-1"-372,-4 4 882,4 4 0,2-4 0,0 12 0,0 6-67,0 3 0,6 3 0,0 1 0,0 2-48,2 3 1,-6 5 0,6-6 0,-2 0-220,0 3 0,6-5 0,-6 6 0,0-2-188,1-3 0,-5-3 0,4-1 382,-4-1 0,-2 1 0,0-9 0,0-1 0</inkml:trace>
  <inkml:trace contextRef="#ctx0" brushRef="#br0" timeOffset="56017">2880 6515 8221,'18'0'168,"-1"0"1,1 0-1,2-2-149,4-4 0,-2 4 0,6-4 0,0 4-111,-1 2 0,-3-5 0,6-1 1,0 2 91,-2 2 0,5 2 0,-5 0 0</inkml:trace>
  <inkml:trace contextRef="#ctx0" brushRef="#br0" timeOffset="68789">7333 8942 8220,'16'2'-389,"-4"4"0,1-2 0,-7 8 509,-2 1 1,0 5 0,0 3-1,2 2 1,-2-1 0,-2-3 0,-2 1 0,0 1 11,0 2 1,0 0 0,2-5 0,2-1-130,2 1 0,0-1 0,-6 1 0,0-1-323,0 1 1,0-1-192,0 1 1,0-1-386,0 1 896,0-9 0,8 7 0,2-7 0</inkml:trace>
  <inkml:trace contextRef="#ctx0" brushRef="#br0" timeOffset="69288">7190 9222 8187,'12'0'-225,"-1"0"1,1 0 0,6 0 349,0 0 0,2 0 1,2 0-1,2 0-177,-2 0 1,-3 0 0,-1 0-1,0 0 72,0 0 0,6 0 1,0 2-1,-2 2-11,-2 1 0,-3 1 0,1-6 0,0 0-23,0 0 0,6 0 1,0 0-1,0 0 12,1 0 0,-5 0 0,4 0 1,-2-2-67,2-3 0,-10 3 0,4-6 22,-2 0 0,-3-2 103,-1-7 1,-4 5 121,-8 1-118,0-1 0,-6 0 0,-2 3 5,-1 1 1,-3 2 0,-6 6-66,0 0 1,0 6-1,0 2 1,0-1 48,0 1 1,2 6 0,2-3-1,3 5-24,-3 1 0,6 1 0,0-1 1,2 1-10,0-1 1,0 1 0,6-1-103,0 1 1,0-1 0,2-1 0,4-3-232,6-1 1,6-6-1,3 3 66,3-1 1,0-2-1,-4-6 1,2 0 249,2 0 0,0 0 0,1 0 0,3 0 0</inkml:trace>
  <inkml:trace contextRef="#ctx0" brushRef="#br0" timeOffset="69689">8281 9152 8242,'0'-18'-296,"-6"7"0,-2 1 230,-2 2 0,4 3 0,-6 5 180,-2 0 0,-2 0 0,-2 0 20,0 0 1,2 2 0,2 1 0,3 3-84,-3-2 0,-2 6-87,-2 1 0,2 5-13,4 1 0,6 1 0,12-3 1,6-1-14,4-2 1,2-3 0,0 5-1,-1-2 113,1 1 0,0 1 0,0-1 0,0-1-50,0 2 1,-2 1 0,-2 1 0,-4-3 33,-2-1 0,4-1 1,-7 7-53,-1-1 1,-4 1 0,-6-3-23,-5-3 0,1 2 1,-2-9-1,-2-1 90,-2-2 1,-2-2-1,0 0 1,0 0 21,0 0 0,-5 0 1,-1 0-213,2 0 0,2 0 0,4-2 0,2-2-250,2-1 0,8-3 107,-2 2 282,4 4 0,18-13 0,4 5 0</inkml:trace>
  <inkml:trace contextRef="#ctx0" brushRef="#br0" timeOffset="70038">8495 8942 8355,'18'0'-93,"-8"2"1,-4 4 0,-4 6-1,-2 3 218,0 3 1,0-1 0,0 3-1,0 3-4,0 6 1,0-2-1,0 2 1,0 0-35,0-1 1,2 5 0,2-6 0,2 2-84,-2 0 1,-2-6 0,-2 4 0,2-1-14,4-5 0,-4-2 1,4-1-1,-4-1-740,-2 1 0,0-7 338,0 1 0,0-6-588,0 6 999,0-9 0,0 5 0,0-8 0</inkml:trace>
  <inkml:trace contextRef="#ctx0" brushRef="#br0" timeOffset="70361">8549 9222 8355,'12'0'-314,"0"0"0,0 0 0,5 0 440,1 0 0,0 0 0,0 0 1,0 0 62,0 0 0,2 0 0,2 0-50,1 0 1,1-2-1,-4-2 1,2-2 77,2 2 1,0 0-1,-4 1 1,1-3-59,3 2 0,0 2 0,-6 2-287,0 0 1,-6 0-1337,0 0-60,-8 0 1524,4 0 0,-8 0 0,0 0 0</inkml:trace>
  <inkml:trace contextRef="#ctx0" brushRef="#br0" timeOffset="65959">3935 8855 8355,'0'-10'-1547,"0"1"1579,0 3 219,0 4 0,2-6 30,4 8 1,4 0-169,8 0 1,-8 8 0,-3 5 0,-1 7-51,0 3 1,6 2 0,-6-1-1,0 3-67,2 0 1,-4 6 0,6-4 0,-2 2-33,-4-2 1,4 2 0,-2-5 0,0-1-142,2 0 1,-6 0-1,6-3-179,0 1 0,-6 0 0,4-5-43,-4-1 1,-4-1 398,-4-5 0,-4 5 0,-8-7 0</inkml:trace>
  <inkml:trace contextRef="#ctx0" brushRef="#br0" timeOffset="66209">3756 9239 8161,'-10'0'403,"4"-6"-428,12 1 1,4-3 0,8 4 0,0-2 36,0 2 0,5 2 1,3 0-1,0-1 69,0-3 46,6 0-464,-4 6 215,7 0-118,1 0 1,-6 0 0,0 0 0,2 0-264,1 0 1,3 0 502,0 0 0,0 0 0,-1 0 0</inkml:trace>
  <inkml:trace contextRef="#ctx0" brushRef="#br0" timeOffset="67031">4811 9169 8355,'10'-2'-557,"-4"-3"0,-6 3 1,-6-6 379,-6 0 1,2 6 0,-2-4 0,-2 4 338,-2 2 0,-1 0 0,-1 0 32,0 0 1,0 0-1,0 0-105,0 0 1,0 0 0,0 2 0,1 2-46,-1 2 0,6 8 0,0-3 0,-2 5-70,-2 1 0,4 1 0,2-1 0,2 1-24,4-1 1,2 1-1,2-1 57,0 1 1,8-7-1,4 1 30,4 1 0,2-5 0,0-2 0,2-4-17,3-2 0,-3 0 0,4 0 0,-4 0-26,-2 0 0,2 0 0,2-2 0,2-2-15,-3-2 1,-1-5-1,-4 3 1,-2-2 7,-2-3 0,-2 3 0,4-2 0,-4-1 3,-2-3 0,4 5 0,-6-1 31,-2-2 0,-2-1 217,-2-3 1,0 1 60,0-1-314,-8 9-76,-2 1 71,0 8 0,2 2 1,8 4 91,0 5 0,0 5 0,0 1-8,0 1 1,0-1 0,0 1 10,0-1-52,0 1 0,2-1 0,4-1 28,6-5 0,-2 3 1,1-8-1,3-2 91,2-2-163,-6-2 1,6 0 0,-4 0-141,4 0 1,2 0 149,0 0 1,0 0-1,-2-2-50,-5-4 1,5 2-1,-4-8-16,4-1 1,-4 3 0,-2-2-18,-2-1 0,4 3 0,-6-2-62,-2-1 142,-2 5-6,6-7 31,-6 5 1,4-6 246,-12 5-146,4 3 1,-6 10-4,8 4 0,0-2 0,0 7-33,0 3 0,0-5 0,0 3 37,0 2 1,0 1-28,0 3 1,8-1 38,4 1-306,4-9 1,-1 1 0,-1-6-206,-2 2 0,0 0 1,6-6 222,0 0 1,-2-2 0,-2-2 162,-2-2 0,0-8 0,6 5 0</inkml:trace>
  <inkml:trace contextRef="#ctx0" brushRef="#br0" timeOffset="67210">5115 9047 8355,'-18'-15'-784,"0"3"410,8 4 0,1 8-134,3 0 425,4 0 1,-6 2-36,8 4 1,2-2 117,4 8 0,3-9 0,9 5 0</inkml:trace>
  <inkml:trace contextRef="#ctx0" brushRef="#br0" timeOffset="67538">5455 8785 8098,'6'-11'-968,"0"-1"1288,8 8 0,-10-4-75,8 8 0,-6 8 0,4 4-140,-2 3 0,-3 5 0,-3 1 0,2 2-33,2-1 0,0 5 1,-6 0-1,0 2-95,0 0 1,0-2 0,0 4 0,0-3-81,0-3 0,0 4 0,0-6 0,0-2 8,0-1 0,0-3 1,0 1-1,0-1-142,0 1 0,0-7 0,2 1-705,4 2 942,-4 1 0,14 3 0,-6-1 0</inkml:trace>
  <inkml:trace contextRef="#ctx0" brushRef="#br0" timeOffset="67956">5759 9309 7969,'12'0'-544,"0"0"0,0 0 1,6 0 759,-1 0 1,1-2 0,0-2-143,0-2 0,-6-1 0,0 3 83,2-2 0,2-8-42,2 3 1,-8 1-26,-4-2 0,-4 7 5,-2-7 1,-2 8 0,-4-2-18,-6 4 1,2 2 0,-2 0-23,-2 0 1,-2 0 0,-2 0-1,2 2 10,4 4 1,-4-2 0,5 8 0,-5-1-33,-2-1 1,6 6 0,2-5 0,2 5-126,4 1 1,2 1-1,2-1-84,0 1 0,8-1 0,4-1 0,4-3 88,2-1 1,7-8 0,3 3 0,2-1-242,0 0 1,6 0-1,5-6 1,1 0 327,2 0 0,-6 0 0,5 0 0,-7 0 0</inkml:trace>
  <inkml:trace contextRef="#ctx0" brushRef="#br0" timeOffset="68434">6617 9362 8355,'6'-12'0,"0"0"0,0 1 0,-6-7 0,0 1-100,-8 7 0,4 0 46,-8 4 0,0 3 1,-5-7-1,-1 2 0,0 4 15,0 2 1,-2 2 0,-2 0 0,-2 0 50,3 0 0,-5 0 1,0 2-1,0 2-91,0 2 1,2 8-1,8-3 1,3 5 8,1 1 1,8 1-1,-2-1 1,4 1 38,2-1 1,2 0 0,4-1 0,6-2-66,3-3 1,3-7 0,0 2 0,0-4 56,0-2 0,6 0 0,0 0 0,0 0 51,1 0 1,-5-2 0,2-4-1,-6-6-12,-4-3 0,0-3 0,4 1-20,-4 0 1,-2-7-1,-6 1 1,2 2 5,-2 1 1,-3 1-1,-1-3 1,0-1-1,0 2 1,0-4-1,0-1 1,0 1 20,0 0 1,0-4 0,-1 6 0,-3 1 156,-2 3 0,-2 1 117,2 1-32,4 7 0,-8 4-206,4 12 0,4-2 1,-4 8-1,4 1-22,2 3 0,0 7 0,0 0 0,0 1-68,0 1 1,6 2-1,0 8 1,0-2-42,2-4 1,-4 4 0,6-4 0,-2 2-114,-4-2 1,3 2-1,-1-7 1,0-3 200,2-2 0,2-1 0,8-1 0</inkml:trace>
  <inkml:trace contextRef="#ctx0" brushRef="#br0" timeOffset="63338">984 8960 5902,'-18'0'0</inkml:trace>
  <inkml:trace contextRef="#ctx0" brushRef="#br0" timeOffset="63880">859 8942 8144,'2'-11'-1924,"4"-1"2069,-4 8 55,6-4 1,-8 7 172,0-5 299,0 4-194,0-6-375,0 8 4,0 0 1,0 8-39,0 3 0,2 5 0,2 1 1,2 1-37,-2-1 0,-2 3 0,-2 1 0,0 2-28,0-1 1,6 5 0,0 0-1,-3 2-10,-1 0 0,-2-5 0,0 5 0,0 0 35,0-2 1,0 0-1,0-6-26,0 3 1,0-1-1,0-6-9,0 1 1,2-8 0,2-3-20,2 1 59,0-6 0,-4 6-3,4-8 1,-2 0-1,8 0 29,2 0 1,8 0 0,2 0 0,0 0-23,1 0 1,1 0 0,6 0-1,-2 0-38,2 0 1,-4 0 0,1 0-1,1 0-137,-2 0 1,4 0 0,-6 0 0,-1 0-184,1 0 1,-2 0 0,-6 0-1031,0 0 1349,-8 0 0,6 0 0,-6 0 0</inkml:trace>
  <inkml:trace contextRef="#ctx0" brushRef="#br0" timeOffset="65026">1592 9344 8247,'18'0'-266,"-6"0"1,0 0 85,2 0 1,2 0 224,1 0 0,1 0 0,0-2 0,0-2 0,0-2-135,0 3 0,0-5 1,-2 0 52,-4-2 1,2 4 0,-9-5 49,-1-3 0,-2 5 1,-2-3 57,0-2 0,-2 5 0,-4-1 0,-5 2 21,-5 4 0,-2 2 0,0 2 1,-2 0-64,-4 0 1,4 0 0,-6 2 0,3 2 12,-1 2 1,0 8 0,6-3 0,2 5-64,4 1 1,-2 1 0,8-1 0,2 1 5,2-1 0,2 2 0,2 3 0,2 1 5,2-2 0,8-3 0,0-5 0,6-1 10,4 2-34,8-7 34,-12 1 0,7-8-30,-3 0 0,2 0 0,6 0 1,-4 0-50,-3 0 1,5-8 0,-6-3-62,-2-5 128,6-1 0,-8-1 1,4-1-1,-5-2 17,-1-3 1,-6-5-1,0 4 1,0 0 112,-2 0-132,6-14 1,-8 15 22,4-10 1,2 2 0,-6-2 0,0 1 0,-1 2 66,-3 1 0,-2 9 1,-2-2 88,0 3 0,0 3 0,0-1-123,0 1 1,-7 7-74,-5 4 1,4 6-1,0 4 1,2 6 56,0 6 0,-2-3 0,4 12 0,-2 1 68,2 3 0,0 6 0,0 3-23,-2 3 1,0 8 0,6-3-1,0 5 1,2-1-83,4-3 1,-4 3 0,6-3 0,-2 1-11,0-1 1,8 1 0,-4-7 0,2-2-42,0-2 62,-1-10 1,1 4 4,0-8 0,-2-5 0,4-9 0,-2 1 13,2 0 1,-4-6 0,2 2 0,2-6-73,2-6 1,-4-4 0,-3-7 0,1-1 12,0 1 0,-6-7 1,2-1-1,-4 0 22,-2 0 1,0-10 0,-2 4 0,-4 0-1,-6-2 0,2 6 0,-1-1 0,-3 3-120,-2 4 135,-10 1 0,6 3-14,-4-1 19,4 1 0,2 5 0,1 3-5,-1 1 1,6 2-46,0 6 0,2 2 34,-2 4 0,6-4 1,12 4 68,6-4 1,6 3 0,4 1 0,1-2 38,-1-2-87,6-2-1,0-8 1,6 4 1,-4-7 0,3 5 0,-5-6 0,2 1-11,0 1 24,-8-6 1,9 7-134,-7-9 128,0 1-23,-6-1 0,0 1 1,0-1-5,0 1-12,-8-1 0,4-1 0,-9-2 0,-1-3 0,4 1 0,-2 6 0,-2-1-3,-2 1 1,-2-1 0,0 1-6,0-1 146,0 1 1,0 5-74,0 1 0,-2 7-46,-4-2 0,4 6 0,-6 6 14,0 5 1,6 5 0,-3 1 0,3 3 13,2 3 1,0-2 0,0 8 0,0 1 48,0-3 1,0 6 0,0-6 0,0 2-69,0 0 0,2-6 0,3 5 0,5-3-135,0-4 0,6-1 0,-4-3-79,4 0 1,-4-7 0,0-2-263,2 0 0,-4-6-485,2 3 957,-8-10 0,4 3 0,-8-14 0,0 6 0</inkml:trace>
  <inkml:trace contextRef="#ctx0" brushRef="#br0" timeOffset="65271">2558 9222 8010,'-10'0'-371,"-6"-8"519,14 6 1,-4-8 2,12 5 1,4 3 0,8-4 0,0 4-41,0 2 0,-1 0 0,3 0 0,2 0-66,2 0 0,2 0 0,-4-2 0,4-2 106,1-2-44,-5 0-552,12 6 0,-12 0 98,8 0 347,-9 0 0,13 8 0,-6 2 0</inkml:trace>
  <inkml:trace contextRef="#ctx0" brushRef="#br1" timeOffset="97608">10552 4227 7021,'12'0'153,"0"0"0,0 0 1,5 0-1,1 0-95,0 0 1,0 0 0,0 0-27,0 0 1,2 0 0,2 0 0,1 0 0,-1 0-49,-2 0 1,0 0-1,2 0 1,2 0-117,-2 0 0,-3 0 1,-1 0-1,0 0-170,0 0 0,0 0 1,0 0 34,0 0 267,0 0 0,0 0 0,-1 0 0</inkml:trace>
  <inkml:trace contextRef="#ctx0" brushRef="#br1" timeOffset="99211">12573 3633 8355,'6'-11'-412,"0"-1"1,0 6-1,-4-4 551,3 3 260,-3-7-230,6 12-117,-8-6 1,0 10-72,0 4 1,-2 2 0,-2 6-1,-2-3 51,3 3 0,1-5 1,2 3-162,0 2 1,0-5 123,0 3 1,0-6-1,2 4 11,3-3 0,5-1 1,8-6-4,0 0 0,0 0 0,0 0 0,0 0 28,0 0 1,0 0 0,-1 0 28,1 0 1,0 0-1,-1 0-17,1 0 0,0 2 0,0 2 0,0 4-27,0 1 0,-7-5 0,1 4 0,0 0-86,-2 3 1,4-1 0,-8 2 34,-2 1 0,4 3 1,-2 1-19,-2 1 0,-2-7 0,-2 1-31,0 2 0,-2-5 0,-4 1 70,-6-2 0,2 0 0,-2-4 0,-2 1 2,-2-1 0,-1-2 1,-3-2-1,-2 0-44,-2 0 0,-2 0 0,5 0 0,-3 2-8,3 4 0,1-4 0,2 4 0,0-4-106,0-2 0,6 0 170,0 0 0,0 0 0,-6 0 0</inkml:trace>
  <inkml:trace contextRef="#ctx0" brushRef="#br1" timeOffset="99567">12573 3563 6900,'18'-7'132,"-7"5"0,1-4 1,2 4-19,2 2 1,2 0 0,0 0-1,0 0 2,0 0 0,0 0 0,-1 0 0,1 0-19,0 0 0,5 0 0,3 0 1,0 0-100,0 0 1,3 0 0,-5 0 0,-2 0-169,-2 0 1,-2 0 0,0 0-271,0 0 1,-1 0 198,1 0 0,-8 2 241,-4 4 0,4-4 0,0 5 0</inkml:trace>
  <inkml:trace contextRef="#ctx0" brushRef="#br1" timeOffset="100523">13627 3616 6366,'8'-10'323,"-6"-5"-93,6 5 1,-10-2-128,-4 1 1,2 7-57,-8-2 0,0 4 0,-6 2-6,0 0 0,-2 0 0,-2 0 0,-1 0-136,1 0 0,2 0 0,2 2 0,-2 2 90,-4 2 0,10 5 0,-4-3 0,3 0 13,-1 0 0,4 5 1,2-1-1,0 3-2,0 3 1,6-7 0,-2 1-1,4 2-8,2 1 1,0 3 0,0-1-4,0 1 1,2-7 0,4-1 63,6-2 0,-2 3 0,2-5 0,2-2-30,2-2 0,1-2 0,3 2 1,2 2 15,2 2 0,0-1 1,-4-5-1,2 0 16,1 0 0,3 6 1,-4 0-1,2-2-55,-2-2 1,-2 0 0,-2 2 0,-1 1-13,1-1 1,-6 4 0,-2 0-3,-2 2 0,4-5 1,-6 7-68,-2 2 0,-2 1-26,-2 3 1,0-1 54,0 1 1,-8-1 11,-4 0 0,-2-5 1,0-2 28,2-2 0,0-3 0,-5-3 33,-1 4 1,0-4 0,0 4-1,0-4-32,0-2 1,0 0 0,0 0-33,0 0 1,1 0 0,-1 0-4,0 0 0,0 0 22,0 0 1,8-2 89,4-4 0,4 2 0,2-7 56,0-3 1,0 4-31,0-1 0,0-1-42,0-5 1,0-1-73,0 1 0,0 5 32,0 0 0,0 7 0,2-5-18,4 2 0,-2 2 1,6 4-1,0-2 15,0-1 1,-4-3 0,6 2-5,2-6 0,2 3 0,-1-3 41,-3-2 1,-2 5 0,-4-3 14,6-2 1,-2 1 0,0-1 0,0 3-21,0-3 0,-4-1 0,4-3-25,-2 1 1,0-1 0,-4 1-67,2-1 0,0 7 0,-4 1 0,2 0-213,2 1 1,0 3-1114,-6-6 1371,0 8 0,7-4 0,3 8 0</inkml:trace>
  <inkml:trace contextRef="#ctx0" brushRef="#br1" timeOffset="98411">11714 3686 7202,'-8'-10'-162,"4"2"1,-8 8 187,-2 0 1,-1-6 0,-3 1 36,0 1 1,6 0-1,0 0 21,-2-2 1,0-2-52,2 2 1,4-3-46,8-9 0,2 9 0,4 3 1,6 2-3,4-2 0,-4 4 0,0-4 14,2 4 1,2 2 0,4 0 0,1 0 0,1 2-3,-6 4 0,8-2 0,-6 6 17,2-2 0,0 5 0,-4-1 0,-3 1-39,-1-1 0,-6 3 0,4-3 0,-2 4-13,-4 1 1,-2 1 0,-2-1 0,0 1 19,0-1 0,-2-2 1,-2-1-1,-4-2 9,-2 1 1,4-3 0,-6 2 17,-1 1 0,3-3 0,-2 0-7,-2-3 1,4 7-15,-2-2 0,0 1 0,-4 1-9,4-3 1,2-7 0,6 4-36,-2 0 0,-2-6 1,4 6 93,-2-1 20,0-5 0,6 8 0,2-6 61,4 2 0,-2-1-56,8-5 0,0 0 0,6 0 1,0 0-19,0 0 1,0-5-1,0-1 1,0 2 9,-1 2 0,1 2 0,0 0 1,0 0 23,0 0 0,0 0 0,0-2-40,0-4 1,-1 4 0,1-4-195,0 5 1,-6 1-232,0 0 1,-8 1-509,2 5 893,-4-4 0,6 6 0,2-8 0</inkml:trace>
  <inkml:trace contextRef="#ctx0" brushRef="#br1" timeOffset="98649">12179 3825 8355,'10'-9'-816,"0"-1"1316,-4 4-489,4 4-669,0-6-378,-2 8 1036,-8 8 0,-8-6 0,-2 6 0</inkml:trace>
  <inkml:trace contextRef="#ctx0" brushRef="#br1" timeOffset="96581">10480 3756 6828,'10'-8'463,"6"6"-387,-4-4 0,4 4 1,2 2-63,0 0 0,0 0 0,-1 0 0,1 0-25,0 0 1,2 0 0,2 0 0,2 0 17,-2 0 1,-1 0-1,1 0 1,2 0-14,-2 0 1,4-6 0,-2 0 0,-2 3-44,-3 1 0,-1 2-64,0 0 0,0 0-38,0 0-679,-8 0 830,-2 0 0,-8 0 0,0 0 0</inkml:trace>
  <inkml:trace contextRef="#ctx0" brushRef="#br1" timeOffset="97030">10784 3511 7411,'-10'-2'-738,"4"-4"882,4 4 109,2-5 0,0 8-181,0 5 0,0-2 0,0 8 0,0 1 22,0 3 1,0 1-1,0 3-79,0 3 0,0-4 1,0 5-1,0-5-1,0-1 0,0 5 1,2 0-1,2-1-41,2-3 1,2-2 0,-4 1 24,2-1 0,6 1 0,-4-3 1,0-1-150,0-2 1,0-7 23,-2 7 0,2 0-1085,4 5 1212,-4-7 0,-8 5 0,0-5 0</inkml:trace>
  <inkml:trace contextRef="#ctx0" brushRef="#br1" timeOffset="103270">15755 4175 6321,'18'0'100,"-6"0"1,0 0-25,2 0 1,1 0 0,3 0 0,0 0-28,0 0 1,0-6 0,0 0 0,0 2 19,0 2 1,-6 2 0,0 0 4,1 0 1,3 0 0,2 0 0,0 0-31,0 0 0,-6 0 1,0 0-1,2 0-21,2 0 0,1 0 0,1 0 0,0 0-292,0 0 0,0 0-171,0 0 0,0 0 440,0 0 0,0 8 0,-1 2 0</inkml:trace>
  <inkml:trace contextRef="#ctx0" brushRef="#br1" timeOffset="103704">16792 3581 8355,'-10'-12'-914,"4"1"0,-2 5 1185,2-6 0,0 6 267,6-5-394,0 7 1,0-2-135,0 12 1,0 3 0,0 9 0,0-1 22,0 1 1,0 1 0,0 3 0,0 3-92,0 2 1,0 0 0,0 4-1,0-4-38,0-1 0,2 3 0,2-4 0,2 0-188,-2 0 1,0-1 0,0-7-1,2 1 284,-2-1 0,6 1 0,0-1 0</inkml:trace>
  <inkml:trace contextRef="#ctx0" brushRef="#br1" timeOffset="103915">17150 3825 7446,'0'-9'-1045,"0"-1"1045,0 4 0,0 4 0,8-6 0,2 8 0</inkml:trace>
  <inkml:trace contextRef="#ctx0" brushRef="#br1" timeOffset="104632">17776 3686 8355,'10'-8'0,"0"4"-367,-4-8 10,-4 1 0,6-1 277,-8 0 0,-6 7 1,-2-7 171,-2-2 0,4 7 0,-4-1-44,2 0 1,-6 6-83,2-4 1,-4 4 0,-2 2 0,0 0 16,0 0 1,-5 2-1,-1 2 1,2 4-8,2 2 0,-4-4 0,0 5-30,3 3 0,3 1 0,6 3 6,6-1 1,4-5-1,2-1 16,0 3 1,8-6-1,4-2 1,4-2 7,1 1 0,1-3 1,0 4-1,0-4 44,0-2 0,0 0 1,0 0-1,0 0 38,-1 0 0,-5-6 1,0-2 61,2-1 1,0-3 0,0-3 26,-2 3 0,-8 2 15,2 4-93,4-3 48,-8-1-48,6 2-15,-8 0 0,2 7 68,4-5-86,-4 4 0,6 4-16,-8 4 0,0 3 0,0 9-12,0-1 1,-6 1-1,0-1 1,2 1 8,2-1 0,2 1 0,0-1 0,0 0 5,0 1 0,0-1 0,0 1 1,0-1-17,0 1 1,0-1 0,0 1 0,0-1-74,0 1 1,0-7 0,0 1-97,0 1 0,0 3-118,0 1 1,0 1-196,0-1-330,0-7 806,0-2 0,-8-8 0,-2 0 0</inkml:trace>
  <inkml:trace contextRef="#ctx0" brushRef="#br1" timeOffset="105716">18455 3598 8355,'0'-9'-505,"-2"1"0,-4 8 604,-5 0 1,1 0-31,-2 0 1,0 0-63,-6 0 0,0 2 0,0 2 0,0 3-29,0 3 1,0 0 0,1 3 0,-1-1 22,0 2 1,0 1-1,0 3 35,0-1 1,2 1 0,2-1 0,4 1 20,2-1 0,0 0 0,5 1 1,-3-1 20,2 1 0,2-1 0,2 1-39,0-1 1,2 1-40,4-1 0,3 1 1,9-1 10,0 1 1,0-9-1,0-1 1,0-2-4,0 0 1,0 5 0,2-5 0,1-2 9,3-2 0,0 0 0,-4 2 0,2 2-11,2-3 1,-1-1-1,-5-2-42,0 0 1,0-5-1,0-3 37,0-2 1,-6 4 0,-2-5 25,-2-3 1,0 4-1,-4-1-3,2-3 1,0-1-1,-8-3-15,-4 1 1,-4-1-10,-8 1 0,0 7 1,0 4-1,0 4 1,0 2 0,0 0 0,-1 0 0,-3 0-48,-2 0 0,0 0 0,4 2 0,-2 4-102,-2 6 0,1-3 0,7 3 0,2 2-285,2 1 1,2 3 432,-2-1 0,-4 1 0,6-1 0</inkml:trace>
  <inkml:trace contextRef="#ctx0" brushRef="#br1" timeOffset="102448">15701 3808 7163,'12'0'156,"0"0"0,0-2 1,6-2-1,0-2-123,0 2 0,-6 2 0,0 2 0,1 0-17,3 0 1,4 0 0,2 0 0,2 0-49,-2 0 0,-2 0 0,-2 0 0,-1 0 0,1 0 1,0 0 0,0 0-1,0 0-24,0 0 0,0 0 0,0 0-438,-1 0 1,-5 0-115,0 0 608,0 0 0,-2-7 0,-2-3 0</inkml:trace>
  <inkml:trace contextRef="#ctx0" brushRef="#br1" timeOffset="102844">15987 3581 7452,'0'-10'-14,"0"2"1,2 8 324,4 0-191,-4 0 0,6 2 0,-6 2-47,4 2 1,-4 8-1,4-3 1,-4 5-45,-2 1 1,0 1 0,2-1 0,2 1-32,2-1 0,0 1 0,-6-1 1,0 1-45,0-1 0,6 0 1,0 1-192,-2-1 0,-2 1 0,0-1-32,4 1 0,-4-1 0,4 1-508,-4-1 777,6-7 0,-6 5 0,6-5 0</inkml:trace>
  <inkml:trace contextRef="#ctx0" brushRef="#br1" timeOffset="109008">20655 4279 8355,'-10'0'-1669,"2"0"1756,8 0 1,0-2 97,0-3-71,8 3 1,2-6-13,8 8 0,0 0 1,0 0-56,0 0 1,-1 0-1,1 0 1,0 0-42,0 0 1,2 0 0,2 0 0,2 0-71,-2 0 1,3-2-1,-1-2 1,-2-2-101,-2 2 1,-2 3-1,0 1 1,0 0-16,0 0 0,-1 1 0,1 3 0,0 2 179,0-2 0,0-2 0,8-2 0,2 0 0</inkml:trace>
  <inkml:trace contextRef="#ctx0" brushRef="#br1" timeOffset="108067">20548 3790 6835,'-10'0'171,"4"0"0,12 0-106,6 0 1,-2 0 0,2 0-24,2 0 0,1 0 0,3 0 0,0 0-31,0 0 0,0 0 0,2 0 1,2 0-34,2 0 1,-1 0-1,-3 0 1,2 0-36,2 0 0,6 0 0,-6 0 0,-3 0 5,-1 0 0,4 0 1,0 0-1,-2 0-52,-2 0 0,-8 0 0,0 0 1,1 0-117,3 0 0,-4 0 220,0 0 0,0 0 0,6 0 0</inkml:trace>
  <inkml:trace contextRef="#ctx0" brushRef="#br1" timeOffset="108533">20905 3651 8157,'0'-12'-828,"0"0"0,2 9 967,4-3-21,-4 4 0,6 0 223,-8-4-225,0 4 1,2-6 4,4 8 0,-4 2-69,4 4 1,2 4-1,-2 7-25,-2 1 0,-2-7 0,-2 1 1,0 2-28,0 1 1,6 3 0,0-1 0,-2 1-39,-2-1 0,0 0 0,2 1 0,2-1 14,-2 1 1,-2-1 0,-2 1-1,0-1-172,0 1 0,6-1 0,0 1-153,-2-1 1,-4 1 0,-6-1 348,-6 0 0,-4 1 0,-2-1 0</inkml:trace>
  <inkml:trace contextRef="#ctx0" brushRef="#br1" timeOffset="109989">21889 3581 8134,'0'-10'-954,"0"-5"1,-6 11 1217,0-8-101,0 8-138,6-4 74,0 8 195,0 0-232,0 8 1,0-4 0,0 8 33,0 1 0,0 3 1,0 1-1,0 1-98,0-1 0,6 1 0,0-1 0,-2 1-15,-2-1 1,-2 1 0,0-1 0,0 2-27,0 5 1,0-5 0,0 4-1,0-3-48,0-3 1,0 1-1,0-1 1,0 1-55,0-1 0,0 1 1,0-1-1,0 1 145,0-1 0,0 0 0,0 1 0</inkml:trace>
  <inkml:trace contextRef="#ctx0" brushRef="#br1" timeOffset="110216">22318 3878 8355,'-10'-10'-401,"0"-4"0,6 7 826,-2-3-347,0 6-1491,6-4 1413,8 8 0,2 0 0,8 0 0</inkml:trace>
  <inkml:trace contextRef="#ctx0" brushRef="#br1" timeOffset="110809">22998 3528 8190,'10'-7'-597,"-2"5"1,-10-6 620,-4 8 0,2 0 0,-8 0 0,-2 0 30,-2 0 1,-2 6 0,0 2 0,2 1-13,4 5 0,-3 1 0,3 3 0,-4-1-38,-2 1 1,0-1 0,0 3 0,2 1 5,4 2 0,-2 3 0,6-5 0,0 2-2,1-2 1,1 5 0,6-3 0,0-2-36,0-1 0,8-3 0,3-1 1,5-3 13,2-1 1,2-2-1,2 1 1,2-3-99,-2 0 1,3-6 0,1 4 0,0-4 73,0-2 1,-2 0-1,-6 0 1,0-2 35,-1-4 1,1 2 0,-2-8 0,-2 1 76,-2 1 1,-8-6 0,2 5-1,-4-5-5,-2-1 0,0 5 1,0 0-1,-2-1-49,-4-3 1,-4 1 0,-8 1 0,0 5-47,0 1 1,1 2-1,-1 6 1,-2 0-63,-4 0 1,4 0-1,-6 0 1,2 0-100,1 0 1,-1 0 0,6 2 0,0 2 184,0 2 0,8 7 0,2-11 0,8 6 0</inkml:trace>
  <inkml:trace contextRef="#ctx0" brushRef="#br1" timeOffset="111254">23248 3616 8130,'12'-6'-296,"0"0"1,-8-2-1,4 5 168,0-3 0,-4 0 205,8 6 63,-8 0 1,4 2-36,-8 4 1,2 1-1,2 7-45,2-2 0,0-1 0,-6 7 1,0-1-85,0 1 1,0-7-1,0 1 1,0 2 59,0 1 1,2 3-1,2-1 1,2 0 65,-2 1 0,5-1-20,3 1 0,4-3 0,4-3 0,2-6-37,2-4 0,0 4 1,-4-1-1,3-1-40,7-2 1,-2-2 0,2 0 0,2 0-81,1 0 1,-3 0 0,-2 0 0,-2 0-269,-4 0 0,-2 0 0,-3 0 44,1 0 1,-2-2 298,-4-4 0,-4-3 0,-8-9 0</inkml:trace>
  <inkml:trace contextRef="#ctx0" brushRef="#br1" timeOffset="111522">23713 3668 7825,'2'16'0,"2"-3"107,2-1 0,0 0 1,-4 5-1,2 1-150,2-1 1,0 0 0,-6 1 0,0-1-79,0 1 0,6-1 0,0 1 0,-2-1-173,-2 1 0,-2-1 0,2 1 69,4-1 0,-4-5 1,6-3 224,0-1 0,2 6 0,7-5 0</inkml:trace>
  <inkml:trace contextRef="#ctx0" brushRef="#br1" timeOffset="112132">24017 3598 8151,'0'-9'-1270,"0"1"1454,8 8 1,-6 2-33,4 4 0,-4 3-118,-2 9 0,-6-7-45,0 1 0,0-6 50,6 6 0,2-9-106,4 3 1,4-4 82,8-2 1,0 0 0,0 0 8,0 0 0,-1 0 0,1 0-6,0 0 0,-6 0 0,0 0-1,2 0 1,2 6 0,2 0-1,0-2 3,0-2 1,-1 3 0,1 3-1,0 0 19,0 0 1,0 3 0,0-3-1,0 2-152,0 3 0,0 3 1,-3 1 9,-3 1 1,-4-1-1,-8 1 49,0-1 0,0 1 0,0-1 21,0 1 0,-2-7 1,-4 1 29,-6 2 0,-3-5 1,-3 1-1,0-2 29,0-4 0,0 3 1,0-1-1,0-2-8,0-2 0,0 0 0,1 2 0,-1 2-8,0-2 1,0-3-1,0-1 1,0 0-77,0 0 1,0 0 0,0 0 58,1 0 1,5 0-480,0 0 1,8-1 484,-2-5 0,4-4 0,2-7 0</inkml:trace>
  <inkml:trace contextRef="#ctx0" brushRef="#br1" timeOffset="112733">23981 3616 8355,'-10'-8'-1699,"3"6"1680,7-6 376,0 8-279,7 0 0,-3 0-74,8 0 108,-8 0 110,4 0 158,-8-7-278,0 5 0,2-6 1,4 8 29,6 0 1,4-6 0,2 0-67,0 2 1,2 2-1,2 2 1,1 0-64,-1 0 0,6 0 0,2 0 0,2-2 31,-2-3 0,-3 3 0,-5-4 0,4 4-24,2 2 0,-6-2 0,2-2-186,-5-2 0,-1 0-442,0 6 127,0 0 1,-8 8 40,-4 4 1,-4-2 449,-2 1 0,0-5 0,0 6 0,0-8 0,0 3 0</inkml:trace>
  <inkml:trace contextRef="#ctx0" brushRef="#br1" timeOffset="118588">11017 6497 8355,'0'-11'-1180,"2"1"1042,4 2 0,-4 1 1,6 3-1,0-2 1,4 2-1,3 2 274,3 2 1,2 0-1,2 0-6,2 0 0,0 0 0,-6 0 0,-1 0-110,1 0 1,0 0-1,0 0 53,0 0 0,0 0 1,-2 2-208,-4 4 0,-2 2 0,-6 5 116,2-1 0,0-6 0,-8 3 0,-4 1-11,-6 0 1,2-5 0,-4 7-1,-4 0 13,-4-3 0,-2 5 1,6-6-1,0 0 14,1-1 1,-1 7 0,0-4 0,0-1 24,0-3 1,0 2-1,2 0 290,4 1-237,4-5 0,8 6 101,0-4-70,0-4 1,2 5-1,4-7 11,6 0 0,-2 0 1,2 0-35,2 0 0,2 0 0,2 0 0,0 0-15,0 0 1,-1 0 0,1 0-62,0 0 0,0 0 0,0 0-146,0 0 0,-6 0 0,0 0-187,2 0 1,2 0-20,1 0 0,1 0 1,0 0 343,0 0 0,0 0 0,0 0 0</inkml:trace>
  <inkml:trace contextRef="#ctx0" brushRef="#br1" timeOffset="118808">11732 6550 8355,'10'-8'199,"-2"6"-575,-8-6 181,8 8 0,2 0 362,8 0-167,0 0 0,0 0 0,-1 0 0</inkml:trace>
  <inkml:trace contextRef="#ctx0" brushRef="#br1" timeOffset="119458">12251 6375 8355,'8'-10'-1330,"-6"1"1710,4 3 0,-2 4-120,2-4 0,-2 4 0,7 0-150,3-4 0,-4 5 1,2-5-1,2 4-57,2 2 1,2 0 0,0 0 0,0 0-37,0 0 0,-1 0 0,1 0-63,0 0 1,0 0 0,-2 2-133,-4 4 0,2-3-11,-8 9 1,0 0 118,-6 5 1,-8 1 0,-4-3-96,-4-3 0,-8 1 1,0-5-1,2 0 63,3 0 0,-5 3 1,0-3-34,2 2 1,2-4 147,2 5-19,8-7 0,10 4 0,12-8 0,4 0 51,2 0 1,0 0-1,0 0 1,2 0 105,4 0 1,-5 0 0,7 0-1,-2 0-35,0 0 1,0 0 0,-6 0 0,0 0-47,-1 0 0,1 0 0,0 0 0,-2 2-79,-4 4 0,4-3 1,-4 9 1,2 0 1,-2 5 1,-4 1-1,-10-1-54,-4 1 1,2-7 0,-8-1 0,0 0 56,2-1 0,-12-5 0,4 4 1,-2-2-9,0 0 1,-3-1 0,-3-5 0,0 2-36,0 4 0,-4-4 0,6 4 0,3-4-114,1-2 0,2 0 21,0 0 0,8-2-760,4-4 899,4 4 0,-6-13 0,-2 5 0</inkml:trace>
  <inkml:trace contextRef="#ctx0" brushRef="#br1" timeOffset="120079">12840 6358 7147,'2'-10'-87,"2"2"347,2 0 0,2 7-76,-2-5 1,4 2 0,8 0-118,-1-2 0,7 0 0,0 6 0,-2 0 55,-2 0 1,4 0 0,2 0 0,-1 0-40,1 0 0,4 0 0,-6 0 1,-2 0-58,-2 0 1,-3 6-1,1 0 1,-2 0-220,-4 2 0,2-5-14,-8 9 1,-2 0 138,-10 5 0,-4-1 0,-8-5 0,0-3-45,0 0 0,-5-6 0,-1 6 0,2-3 48,2 1 1,2 0-1,0-4-94,0 4 109,0-4 1,9 7-1,5-5 100,8 2 0,7 0 19,13-6 1,4 6-1,4 2 16,-8 1 0,0-5 0,-14 4 0,1-2 40,1-1 0,0 9-31,6-2 1,-2-3-101,-4 3 1,2 0-11,-8 5 0,-2-1 0,-8-3 0,-4-3 62,-2-2 0,-2 3 1,-6-3 1,0 2 1,6-6 0,0 2 0,-1-3 52,-3 3 0,-2-4 0,0 4-114,0-4 0,-6-2 0,0 0 0,2 0-266,3 0 0,1 0 1,0 0-1,0 0-430,0 0 0,-6 0 709,0 0 0,1-8 0,5-2 0</inkml:trace>
  <inkml:trace contextRef="#ctx0" brushRef="#br1" timeOffset="122862">16059 6183 7085,'10'0'252,"0"0"-150,-4 0 0,-4 8-79,4 3 1,-4 5-1,-2 1 1,0 1-1,0-1 11,0 1 1,0-1 0,0 3 0,0 1-10,0 2 0,0 1 1,0-7-1,0 1-69,0-1 0,0-5 0,0-1 0,2 3-185,4 1 1,-2-3-102,8 0 1,-2-7-105,1 7 434,5-8 0,-6 4 0,8-8 0</inkml:trace>
  <inkml:trace contextRef="#ctx0" brushRef="#br1" timeOffset="123087">16524 6462 8355,'0'-17'-26,"0"5"-38,0 1-1212,0 7 806,0-4 1,2 10 469,4 4 0,4 4 0,8 7 0</inkml:trace>
  <inkml:trace contextRef="#ctx0" brushRef="#br1" timeOffset="123647">17186 6200 8142,'18'0'-1285,"-9"0"1463,-1 0 0,-22 0-78,-3 0 1,1 6 0,4 2 0,-2 0-79,-2 0 1,-2 5 0,0-1 0,0 3-30,0 3 1,7-1-1,-1 1 1,0-1 14,2 1 0,-4 5 0,8 0 1,2-1-37,2-3 0,2-2 0,2 1 1,4-1 25,6 1 1,4-1 0,2-1 0,-1-3 5,1-1 0,6-2 0,2 1 1,0-5-6,0-4 1,3 0 0,-3 2-1,0 2-24,0-2 0,4-2 1,-6-2-1,-3-2 3,-1-4 0,-4 2 0,-2-6 1,-4 1 2,-2-1 0,4 4 0,-6-6 90,-2-1 0,-2-3 0,-4-1 81,-4-1 1,-4 3 0,-8 1 0,-2 5-234,-4 1 0,5 2 1,-7 6-1,2 0-46,0 0 0,-8 0 0,4 0 0,1 0 33,3 0 1,-2 6-1,4 2 1,4-1-1,6 3 94,4 0 0,-6 1 0,4 7 0</inkml:trace>
  <inkml:trace contextRef="#ctx0" brushRef="#br1" timeOffset="124063">17722 6288 8355,'10'0'-1209,"-2"0"1291,-8 0 0,0 2 0,-2 4 1,-2 5-45,-2 5 1,0 1 0,6 1 0,0-1-29,0 1 1,0-1 0,0 1-46,0-1 0,0-5 1,2-1 116,4 3 0,4-6 0,8-3-4,0-3 1,0-2-1,0 0 1,1 0 0,5 0-11,6 0 1,-2 0 0,2 0 0,1 0-45,3 0 0,-4 0 0,-2 0 0,0 0-208,0 0 0,-7 0 0,3 0-532,-4 0 0,-2 0 36,0 0 680,-8 0 0,-2-7 0,-8-3 0</inkml:trace>
  <inkml:trace contextRef="#ctx0" brushRef="#br1" timeOffset="124322">18080 6323 8152,'-10'0'-264,"2"0"0,8 8 0,0 3 397,0 5 0,0 1 1,0 1-1,0-1-119,0 1 0,6-1 0,0 0 0,-2 1-23,-2-1 1,0 1 0,2-1 0,2 1-43,-2-1 1,4 1 0,0-1-402,2 1 0,-4-9 0,5-1 452,3 0 0,2-6 0,2 6 0</inkml:trace>
  <inkml:trace contextRef="#ctx0" brushRef="#br1" timeOffset="124918">18402 6253 8107,'-10'-8'-1027,"2"4"1377,8-7-171,0 7 0,0-2-148,0 12 1,0-2 0,0 7 20,0 3 1,2 1 0,2 3-26,2-1 0,0-5 0,-6 0-89,0 1 1,2-5-1,2 0-237,2-1 0,2-5 255,-2 4 1,3-4 0,9-2 69,0 0 0,0 0 0,0 0 15,0 0 1,6 0 0,0 0-1,-3 0 29,-1 0 1,4 0 0,0 0-1,-2 0-21,-2 0 1,-2 0-1,0 0 1,-3 2 0,-3 4 0,4-4 1,-6 6-1,2-3-6,0 1 1,-6 2 0,6-2-8,2 5 1,-4-1 0,0 2-57,-2 1 0,4 3 8,-6 1 0,-1 1 0,-5-1 6,0 1 0,-5-7 1,-3-1 1,-2-2 1,-2 4 0,-6-7 0,2 1 9,4 2 1,-10-6 0,4 4-1,0-2 0,4 1 1,-7-3-1,3 4 1,-2-4-1,0-2 1,2 0-39,0 0 1,6 0 0,0 0-272,-2 0 0,5 0 157,-3 0 0,0-2 0,-6-2-366,0-2 1,0-5 510,0 5 0,0-8 0,0 5 0</inkml:trace>
  <inkml:trace contextRef="#ctx0" brushRef="#br1" timeOffset="125375">18330 6253 8355,'-16'-2'-1030,"4"-4"318,4 4 843,0-6 1,6 6 801,-3-3-685,3 3 1,4-6-130,3 8 0,5 0 0,8 0-97,0 0 0,0 0 0,0 0 0,0 0-16,0 0 1,0 0-1,-1-2 1,1-2 6,0-2 0,2 0 1,2 6-1,2 0 13,-2 0 1,4-1 0,-3-3 0,1-2 15,2 2 1,-4 2-1,8 2 1,0 0 11,-3 0 1,5 0 0,-6 0 0,0 0-31,0 0 1,-3 0 0,-5 0 0,0 0-71,0 0 1,-6 0-1,0 0-1410,2 0 774,-6 0 682,0 0 0,-8 8 0,0 1 0</inkml:trace>
  <inkml:trace contextRef="#ctx0" brushRef="#br1" timeOffset="128135">22068 6183 6291,'10'-8'-295,"-2"4"316,-8-7 154,0 7 287,0-12-139,0 14-98,0-13-87,0 13 0,0-4-67,0 12 0,2-4 0,2 6 0,2-1 42,-2 5 0,-2 4-100,-2 1 1,0 0 0,0 1 0,0-1 0,0 1 21,0-1 1,0 1-1,2-1 1,2 1-49,2-1 1,0 1-1,-4-1-39,3 1 0,-3-1 0,4 1-130,-4-1 0,-2-5 0,-2-1-174,-4 3 1,4-4-367,-3 1 722,-5 1 0,8 5 0,-6 1 0</inkml:trace>
  <inkml:trace contextRef="#ctx0" brushRef="#br1" timeOffset="128391">22479 6393 8174,'16'-2'-1101,"-4"-4"1208,-4 4 1,-8-8-541,0 4-64,0 4 497,0-5 0,0 7 0,0 0 0</inkml:trace>
  <inkml:trace contextRef="#ctx0" brushRef="#br1" timeOffset="129090">23105 6218 8355,'10'0'-534,"-2"0"1,-22 0 504,-4 0 0,-4 0 0,4 0 17,1 0 1,5 0 0,2-2-14,2-4-4,2 4 0,8-11 24,4 7 0,2-2 0,6 4 0,-2-2 13,1 3 0,3 1 0,2 2 0,0 0 41,0 0 0,0 0 0,0 0-38,0 0 1,-2 2 0,-3 1-33,-1 3 0,-2 8 0,2-3-40,-6 5 1,-4 1 0,-2 1 51,0-1 1,0 1 0,-2-1 0,-2 1-13,-2-1 1,-8 1-1,4-1 1,-1 1-9,-1-1 1,0-1 0,-4-3 0,2-1 8,2 1 0,0-3 41,-6 2 1,2-6 0,2 3 132,2-1-119,8-2 44,-4-6 29,8 0 32,0 0 1,8 0-46,4 0 1,-2 0 0,2 0 0,2-2 1,2-4 0,4 4 0,2-4 0,2 4-19,-3 2 1,1 0-1,0 0 1,2 0-39,-2 0 0,0 0 1,0 0-1,1 0-68,-1 0 1,-2 0 0,-2 0-187,0 0 1,0 0 0,-2 2-254,-4 4 0,-2-4 0,-6 6 467,1 0 0,1 1 0,-6 9 0</inkml:trace>
  <inkml:trace contextRef="#ctx0" brushRef="#br1" timeOffset="129989">23999 6270 8355,'0'-17'-1705,"8"-1"1635,-6 1 1,6-1 182,-8 1 0,-2 2 1,-2 1-41,-2 2 1,-8 6 0,2-3-14,-3 1 1,3 2-1,0 4 1,-2-2-36,-2-1 0,4-1 0,0 6 1,-2 0-47,-2 0 0,-4 0 0,-1 0 0,-3 0 19,2 0 1,0 0 0,0 0 0,-2 0 9,2 0 1,3 7-3,1 5 0,8 4 0,4 1-6,4 1 1,2-1 0,2 0 1,4 1 0,-2-6 1,8-1-1,2 1 18,1-2 0,3 3 0,0-7 0,0 0 3,0 2 0,-2-5 0,-2 7 0,-2-2 6,2-4 1,1 4 0,3-3-1,0 1-5,0 2 1,0-4-1,0 6 1,0-1-6,0 1 1,0-4-1,-1 3 1,1 1 7,0 0 1,0-4 0,0 5-41,0 3 0,0 0 1,-2-1-49,-4-1 0,1-1 1,-5 5-22,2-4 0,-6 3 42,2-3 0,-2 1 0,0 1 9,2-2 1,0-7 42,-6 7 1,-6-6 0,-2 4-25,-2-3 0,-2-1 1,-6-4-16,1 4 0,-1-4 1,-2 4-1,-2-4-11,-2-2 0,0 0 0,4 0 1,-1 0 19,-3 0 0,-6 0 0,6-2 0,2-2 13,2-2 0,2 0 1,1 6 93,-1 0 1,6-6 32,0 0 1,8-1-23,-2 1 0,4 2-32,2-8 1,0 7-52,0-7 0,2 8 1,2-4-13,2 0 0,2 7 0,-4-7-18,2 0 0,0 4 0,-4-6-8,4 3 1,-4-1 42,4 2 0,-2-4 46,2-7 0,-2 5-5,7 1 1,-1-1-1,4-4 1,-2 3-109,2 1 1,2 6 0,2-5-1,2-1-152,4 2 1,-5-5-1,7 5 1,-2-1 196,0-1 0,8 0 0,-4-5 0</inkml:trace>
  <inkml:trace contextRef="#ctx0" brushRef="#br1" timeOffset="134821">10534 9396 8355,'-12'0'-205,"0"0"1,8-1 0,0-3 252,8-2 1,0 0-1,8 6-5,2 0 0,2 0 0,2 0 0,2 0 44,3 0 1,-3 0 0,4 0 0,-4 0-46,-2 0 1,0 0-1,0 0 1,0 0-352,-1 0 1,1 0-1,0 0-240,0 0 0,0 0 549,0 0 0,0 0 0,0 0 0</inkml:trace>
  <inkml:trace contextRef="#ctx0" brushRef="#br1" timeOffset="135418">11267 9239 8081,'-18'0'-1914,"8"0"2130,-6 0-230,6 0 61,1-7 1,1 3-1,10-6 54,4 2 0,-2 0 0,7 5-14,3-3 1,2 0 0,2 6-1,0 0-19,0 0 1,0 0-1,0 0 1,0 0 28,-1 0 0,1 0 0,0 0-96,0 0 1,-6 0 0,-2 2-81,-2 4 1,0 1 0,-4 7 0,2-2 34,-2 1 0,-4 1 1,-4 1-1,-4-1-75,-2-1 0,-2 13 0,-6-9 0,0 1 78,0-5 1,0 3-1,1-7 1,-1 1-11,0-4 1,6 2-1,0-2 531,-2-3-163,6-1-80,0-2-156,8 0 0,8 0 0,4 0 23,4 0 1,2 0 0,0 0-14,0 0 0,-7 0 1,1 0-1,2 0-22,2 0 0,2 0 0,0 0-76,0 0 1,0 0-1,0 0-326,0 0 1,-7 2-253,1 4 1,-6-2-262,6 8 846,-8-8 0,4 3 0,-8-7 0</inkml:trace>
  <inkml:trace contextRef="#ctx0" brushRef="#br1" timeOffset="135575">11822 9396 8355,'0'-9'-770,"0"-1"-171,0 4 174,0 4 767,0-5 0,0 7 0,0 0 0</inkml:trace>
  <inkml:trace contextRef="#ctx0" brushRef="#br1" timeOffset="136184">12108 9134 8140,'2'-11'-63,"4"-1"1,4 8 0,7-1 0,-1 1 144,-4-2 1,4 4 0,-4-4 0,4 4-59,2 2 1,-6 0-1,0 0 1,2 0 55,2 0 1,-5 0-1,1 0-95,2 0 0,0 2-492,-2 4 1,2-2 354,-8 7 1,0 1 0,-8 4 60,-4-5 1,-4 3 0,-8-6 56,0 1 1,0-5 0,0 2 0,3-2 75,3 2 0,-4-4 98,4 3-134,4-3 0,0 0 49,8 4 0,8-4 0,4 4-8,4-4 0,2-2 1,0 2-1,-1 2 39,1 1 1,0 3 0,0-4 0,0 4-64,0 2 1,-2-5 0,-2 5 0,-4 0-37,-3-1 1,5-3 0,-6 6-1,0 0-7,2-3 0,-6 7 0,4-5 6,-4 5 0,-2-4 0,-2-3 36,-4-1 0,-4 4 1,-8-4 26,1 1 0,-1-5 1,0 2-1,0-4-48,0-2 1,0 0 0,0 0-1,0 0-64,0 0 1,1 0 0,-1 0-1,0 0-118,0 0 1,6 0-600,0 0 780,0 0 0,10-8 0,4-2 0</inkml:trace>
  <inkml:trace contextRef="#ctx0" brushRef="#br1" timeOffset="136747">12698 9117 6945,'0'-17'669,"2"5"-602,4 0 1,2 6 0,6-3-1,-2 1 5,1 4 1,3 2 0,2 2 0,-1 0-33,1 0 1,0 0-1,0 0 1,0 0-85,0 0 0,-1 0 0,1 0 3,0 0 0,0 6 1,-2 2-1,-2 0-53,-2-1 0,-8 7 1,2-2-4,-4 3 1,-2 2 0,0 1 40,0-1 1,-8-5 0,-4-2-1,-2-1 30,2 1 0,-4-4 0,4 4 0,-4-3 25,-2-3 1,7-2 0,1 0-46,2 4 105,2-4 0,8 6 0,4-8 69,6 0 1,3 0-1,3 0 1,0 0-29,0 0 1,0 0 0,0 2 0,0 2-42,0 1 1,-1 7-1,-1-4 1,-2 1-15,-2 5 0,-6 0 1,4-1-1,0-1-107,0 1 0,-6 3 0,2 1-72,-4 1 0,-2-6 0,-2-1 162,-4 3 0,2-5 1,-8 1-1,-2-2 4,-2-4 0,-2-2 1,0 0-1,1 2-39,-1 1 0,0 1 1,0-6-1,0 0-464,0 0 0,0 0 471,0 0 0,-7 0 0,-3 0 0</inkml:trace>
  <inkml:trace contextRef="#ctx0" brushRef="#br1" timeOffset="137871">15701 9187 6779,'18'0'44,"-6"-6"1,0 0 85,2 2 0,2 2 0,2 2 1,2 0-1,1 0-62,3 0 0,0 0 1,-4 0-1,2 0-158,2 0 1,2 0-1,-5 0 1,3 0-89,-2 0 1,0 2 0,0 2 0,2 2-40,-2-2 1,-3-2 0,-1-2 216,0 0 0,0 0 0,0 0 0</inkml:trace>
  <inkml:trace contextRef="#ctx0" brushRef="#br1" timeOffset="138193">16470 8942 8355,'0'-17'-712,"6"5"509,0 1 297,0 7 1,-4-4-38,4 8 1,-2 0 0,6 2 0,-2 4-21,-4 5 0,0 1 0,0 4 0,2 3-73,-2 0 0,-2 7 1,-2-1-1,2 0-160,4 0 1,-4 1 0,4-5 33,-4 2 0,-2 6 0,2-5 1,2-3 31,2-2 1,2-1 0,-4-1 0,3-1 0,3-3 129,4-1 0,2-8 0,2 4 0</inkml:trace>
  <inkml:trace contextRef="#ctx0" brushRef="#br1" timeOffset="138373">16882 9169 8193,'0'-9'-1184,"0"-7"971,8 14-517,-6-6 730,5 8 0,-7 8 0,0 2 0</inkml:trace>
  <inkml:trace contextRef="#ctx0" brushRef="#br1" timeOffset="138858">17490 8942 8221,'10'-7'0,"-2"-3"0,-3-2-422,1 1 1,0-1 844,-6-5 1,0 5-270,0 0 0,-2 8 1,-4-1-238,-5 3 0,-5 4 0,0 3 0,0 7-490,-2 4 589,4 1 0,-12 0 0,8 3-20,0 3 0,-3 2 0,1 6 0,6-1-17,4 1 1,-2-4 0,6 0-1,2-2 5,2-4 1,8-1 0,2-3 0,2-1-8,4-4 1,8 1-1,2-5 1,-3 0-28,-1-1 1,4-1 0,2-6 0,0 0 12,0 0 0,-1-6 1,-3-1-1,2-1 17,-2 0 0,-8-5 1,-2 3-1,0-2 119,-2 1 0,-2-1 0,-8-6 57,0 1 1,-2-1 0,-4 1 0,-6 2-180,-4 3 1,-2 2 0,0 6 0,0-2-94,0 3 1,-6 1-1,-1 2 1,-1 0 91,0 0-61,-6 7 1,12-3 0,-4 6-381,5-2 1,1 5 464,0-1 0,8 3 0,2 3 0</inkml:trace>
  <inkml:trace contextRef="#ctx0" brushRef="#br1" timeOffset="139194">17847 9012 8355,'12'-15'0,"-2"1"-175,-2 2-539,6 9 593,-12-5 0,8 8 291,-4 0-65,-4 0 0,6 8 0,-8 3-46,0 5 1,0-5-1,2 1 1,2 2 14,2 1 1,2 3 0,-4-1-49,2 1 0,8-7 0,-4 1 0,1-1-7,1-1 0,0 0 0,8-6-18,4 2 0,-4-1 1,6-5-1,-2 0 1,1 0-60,3 0 1,-4 0 0,4 0 0,-2 0-304,-4 0 1,-3 0 0,-1 0 0,0 0-394,0 0 754,0 0 0,-8-7 0,-2-3 0</inkml:trace>
  <inkml:trace contextRef="#ctx0" brushRef="#br1" timeOffset="139419">18277 9012 7844,'0'18'46,"0"-1"1,0 1 0,0-1 0,0 1-44,0-1 1,0 2-1,0 3 1,0 1-138,0-2 1,5-1 0,3-3 0,2 1 76,4-1 1,0-5 0,0-2 0,-2-3-252,2-3 0,2 4 0,2-2 308,0-2 0,-1-2 0,1-2 0</inkml:trace>
  <inkml:trace contextRef="#ctx0" brushRef="#br1" timeOffset="139844">18706 8977 8191,'-2'-11'-491,"-4"-1"0,2 8 485,-8-2 1,0 4 2,-6 2 1,6 6-1,2 2 9,2 2 0,2-5-19,6 7 1,8-6 0,4 4 57,4-3 0,2-1 1,0-6-1,0 0-8,0 0 1,1 0-1,3 0 1,2 2 31,-2 4 1,4-4 0,0 4-1,0-4-11,-1-2 0,-1 2 1,-6 2-1,0 1-7,0-1 1,0 4 0,0 0-1,0 0-29,-1-1 0,-5 5 1,-2-4-1,0-1 15,0 1 1,-6 6 0,2-3-162,-4 5 0,-2 1 0,0 1 62,0-1 0,0 1 0,-2-1 32,-4 1 0,-4-9 0,-8-1 0,0-2-48,1 0 0,-7 0 0,0-4 1,0 1-14,-2 3 1,6 0 0,-4-6 0,5 0-119,1 0 0,-6-2 0,0-2-204,2-2 413,2-7 0,2 3 0,1-7 0</inkml:trace>
  <inkml:trace contextRef="#ctx0" brushRef="#br1" timeOffset="140023">18634 8977 8355,'18'-9'-22,"0"-7"1,0 12 0,0-5 5,0 1 1,7 2 0,3 4-83,0-4 0,6 4 0,-4-4 0,3 4-276,3 2 0,0 0 0,0 0 374,0 0 0,-1-7 0,1-3 0</inkml:trace>
  <inkml:trace contextRef="#ctx0" brushRef="#br1" timeOffset="141068">21460 9012 7662,'8'-9'345,"2"1"-453,0 0 0,6 6 0,-5-4 158,5 4 0,2 2 0,0 0 0,0 0-18,0 0 1,0 0-1,0 0 1,2 0-45,3 0 1,-3 0 0,6 0-1,-2 0-54,0 0 1,6 0-1,-5 0 1,1 0-88,0 0 0,0 0 0,-4 0 0,2 0-130,-3 0 1,-1 0 0,-2 0 282,0 0 0,0 0 0,0 0 0</inkml:trace>
  <inkml:trace contextRef="#ctx0" brushRef="#br1" timeOffset="141368">22354 8803 8355,'18'-8'-92,"0"-4"1,-6-1-740,0 1 1244,-8-3-328,4 13 0,-8-4 1,0 12-59,0 5 1,0 5 0,0 1 0,0 3-22,0 3 0,2-4 0,2 7 0,1-3-90,-1 0 1,4 6 0,0-6-1,0 1 2,0 1 0,4-6 0,-4 5 0,0-5-442,0-1 1,6-1 523,-2 0 0,4 1 0,2-1 0</inkml:trace>
  <inkml:trace contextRef="#ctx0" brushRef="#br1" timeOffset="141539">22980 9047 8631,'0'-10'-17,"0"3"0,0-1 1,0-2-1</inkml:trace>
  <inkml:trace contextRef="#ctx0" brushRef="#br1" timeOffset="142151">23534 8873 8141,'-16'-2'-694,"3"-2"1,1-2 627,-2 2 1,4 2-1,-2 2 1,-2 0 69,-2 0 0,4 0 0,0 0 1,-2 0 72,-2 0 1,4-6 0,1 0-28,-3 3 0,6-7-4,2-2 0,4 2-46,2-1 0,8 5 1,4-4 25,4 3 0,3 1 0,3 6 0,2 0 34,-2 0 1,-2 0 0,0 2 0,2 2-61,1 1 0,1 9 0,-6-4 0,0 1-23,0 1 1,-6 0-1,-2 5 1,0 1-52,0-1 1,-6 0 0,2 3-10,-4 3 0,-10 2 1,-2 4 62,0-5 1,-6-7-1,4-3 1,-4-4-23,-2-3 0,6 5 0,0-6 101,-2-2 1,-2-2 309,-1-2 160,7 0-417,2 0 0,10 0 1,4 0-28,6 0 1,-3-2 0,3-2 0,2-2-7,2 2 0,4 2 1,2 2-1,2 0-29,-2 0 0,0 0 1,-1 0-1,3 0-136,-2 0 1,-2 0 0,-2 0 0,0 0-48,0 0 0,-1 6 1,-1 2-695,-4 1 0,4-5 827,-4 2 0,-4 4 0,0-1 0</inkml:trace>
  <inkml:trace contextRef="#ctx0" brushRef="#br1" timeOffset="142851">24357 8855 8053,'0'-17'-411,"0"-1"0,2 1 0,2-1 554,2 1 0,0-1 23,-6 1-75,0-1 0,-2 9-54,-4 3 0,2 4 0,-8 2-19,-2 0 0,-2 0 0,-2 0 0,-2 2-2,-3 4 0,1-2 0,-6 5 0,2 1-126,4 0 0,2-1 0,2 5 73,1-2 1,7-1 30,4 7 0,6-7 0,6-1 0,4 0 75,0-1 0,5-5 1,-3 4-1,4-2 11,2 0 1,0 1 0,2-3 0,2 2 3,2-2 1,-1 4 0,-5 0-1,0-1-8,0 1 0,0 4 0,0-4 1,0-1-20,0 1 0,0 6 0,-3-3 0,-1 5-78,-2 1 0,0 1 0,4-1-131,-4 1 0,-4-1 0,-6 1 0,2-1 63,2 0 1,0 1 0,-6-1 1,0 1 0,0-1 67,0 1 0,-8-7 1,-4-1 21,-4-2 0,-2-2 0,0-6 0,-2 0-5,-3 0 1,3 0-1,-6 0 1,2 0 5,0 0 0,0-2 1,6-2-1,1-2 10,-1 2 1,6-4 0,0 3 0,0-1-9,2-2 0,-4 4 0,6-7-16,-2-3 1,4 0 0,-4 1 0,0 1-7,0-1 0,6 3 0,-2-2 0,4-1 88,2-3 1,0-3 0,2-1-51,4 3 0,4-5 1,8 11-1,0-5 95,0-1 1,0 1 0,2 3 0,2 1-85,1-1 1,9 3 0,-2 0 0,2 0-328,-2 1 0,3 5 0,-5-2 295,0 4 0,14-6 0,-4-1 0</inkml:trace>
  <inkml:trace contextRef="#ctx0" brushRef="#br0" timeOffset="154207">54 11318 8292,'8'-10'0,"4"4"-144,4 4 0,-4 2 0,0-2 1,4-2-1,3-2 0,5 3 1,-2 1-1,-2 2 0,-2 0 104,0 0 1,0 2-1,0 1 1,-1 3 19,1-2 0,0 0 0,2 0 0,4 2 17,6-2 0,3-1 1,3 1-1,0 2-6,0-2 1,2-2 0,3-2 0,5 0 8,0 0 0,5 2 0,-3 2 0,4 2 21,1-2 1,7-1-1,0 1 1,-3 2 4,-1-2 0,3-2 0,3-2 1,0 0-21,-1 0 1,5 0 0,-5 0 0,3 0-23,4 0 1,-5 6 0,3 0 0,1-3-3,3-1 0,1-2 0,1 0 0,-1 0 52,1 0 1,0 0 0,-1 0 0,1 0 8,-1 0 0,1 0 0,-1 0 0,1 0-21,-1 0 1,1 0 0,1 0-1,1 0-73,-3 0 1,9 0 0,-11 0-1,3 0 6,3 0 0,3 0 0,-3 0 0,3 0 33,-3 0 1,5-5 0,-1-1 0,-1 2 3,-5 2 1,9 2-1,-11-2 1,3-2-23,-1-2 0,-3 0 0,0 6 0,-3 0-17,1 0 0,5 0 1,-7 0-1,3 0 12,3 0 1,-1 0 0,-1 0 0,-2 0 57,-3 0 1,1 0 0,7 0 0,1 0 40,-3 0 1,5-1 0,-9-3-1,5-2-9,-1 2 1,17-4 0,-11 2-1,3 1-53,1-3 1,-5 6-1,5-4 1,-1 4-40,-5 2 1,5 0 0,-1 0 0,-1-2 0,-5-4 0,9 4 0,-11-3 1,5 3 15,3 2 1,-5 0 0,3 0-1,-3 0 9,-3 0 0,7-6 1,1 0-1,1 2 26,-1 2 1,5 2 0,-7 0 0,-1 0-12,-3 0 0,5 0 1,1 0-1,1 0-16,-1 0 0,1 0 0,-3 0 0,5 0-30,-1 0 1,5 0 0,-7 0-1,2 0-13,5 0 1,-1 0-1,1 0 1,-5 0 9,-1 0 1,9 0-1,-3 0 1,-3 0 31,-1 0 0,3 0 0,-4 0 0,3 0 14,-1 0 1,1 0-1,3 0 1,-1 0 3,-3 0 1,1 0 0,5 0 0,0 0 37,1 0 1,-1 0 0,1 0 0,-1 0-20,1 0 1,-7 0-1,0 0 1,1 0 34,-3 0 0,1 0 1,-7 0-1,3 0 24,-3 0 0,3 0 0,-3 0 1,-1 0-49,1 0 0,3 0 0,-3 0 0,3 0-34,-3 0 0,7-6 1,1 0-1,3 3-39,-3 1 1,5 2 0,-7 0 0,3 0 19,-2 0 0,2-6 1,3 0-1,-4 2 31,-5 2 0,3 2 0,3 0 0,-1 0 33,-5 0 1,11 0-1,-11 0 1,1 0-1,3 0 0,-7 0 1,9 0-1,-1 0-33,-1 0 0,5 0 0,-4 0 0,3 0-17,-3 0 1,5 0-1,-5 0 1,5 0-5,1 0 1,1 0-1,-1 0 1,0 0 14,1 0 0,-1 0 0,1 0 0,-3 0 20,-4 0 1,5 0-1,-5 0 1,5 0 13,1 0 0,1 0 1,1 0-1,0 0 5,-1 0 1,9 0 0,-9 0 0,1 0 5,0 0 1,-1 0 0,1 0-1,3 0-7,1 0 1,0 2 0,-5 2 0,-1 2-17,1-2 0,5-2 0,2-2 0,1 0-90,-1 0 1,-1 2 0,-7 1 0,2 3 23,5-2 1,-5-2-1,5-2 1,-5 0 79,-2 0 1,1 0 0,-1 0 0,-1-2 20,-5-4 1,5 4-1,-5-5 1,4 1 34,3 0 0,-1 0 0,1 6 0,-3 0-105,-3 0 1,3 0 0,-4 0 0,5 0-95,1 0 1,1 0-1,-3 0 1,-1 0 55,-3 0 1,1 0-1,3 0 1,-4 0 2,-5 0 1,1 0 0,1-2-1,-1-2 65,1-1 0,3-1 0,-5 6 0,-1 0-65,3 0 0,-5 0 0,9 0 0,-3 0 13,-5 0 0,9 0 0,-7 0 0,5 0 8,1 0 0,-1 0 0,-7 0 0,-3 0 19,3 0 1,3 0 0,-3 0-1,-3 0 14,3 0 1,-1 0-1,-3 2 1,-3 2-38,-3 1 0,3 1 0,-5-6 1,-1 0-26,-3 0 0,2 0 0,-3 0 0,-1 0 15,-2 0 1,-1 0 0,3 0 0,-1 0 36,-5 0 1,6 0-1,-9 0 1,1 0 0,2 0 0,-3 0 1,1 0-1,-4-2 2,-2-4 1,3 4-1,-3-5 1,2 1 85,3 0 0,3-2 0,2 4 0,-1-1-44,1 1 0,-2-4 0,-3 2 0,-3 2-15,-2 2 0,3 2 0,-3 0 0,0 0-35,0 0 1,-3 0 0,-3 0 0,2 0-41,1 0 0,3 0 1,-4 0-1,2 0-52,-3 0 0,5 0 0,-2 0 1,-4 0 25,-7 0 1,3 0 0,-6 0 0,0 0 55,-4 0 0,1 0 0,-1 0 0,0 0 43,2 0 0,-6 0 1,4 0-1,-4 0 63,-3 0 1,1 0-1,2 0 1,2 0-56,2 0 1,0 0-1,-6 0-52,0 0 0,-1 0 0,1 0-178,0 0 1,0 0-496,0 0 686,0 8 0,-8 2 0,-2 7 0</inkml:trace>
  <inkml:trace contextRef="#ctx0" brushRef="#br0" timeOffset="161980">8531 1 8355,'-2'9'-2150,"-4"-3"2138,4 4 38,-6-8 0,8 13-36,0-3 1,0-2 0,0 1 33,0 3 1,-2 1-36,-4 3 0,4-1 17,-4 1 1,4-1-1,4-1 24,4-5 1,-2 5-4,8-4 1,-8-3 0,4 3-9,0 2 1,-4-1 0,6 1 0,-2-3-14,-4 3 1,-2 2-1,-2 1 1,0 0-8,0 1 1,0-1 0,0 1-1,0-1-6,0 1 0,0 5 0,0 0 0,0 1 3,0 1 1,0-6 0,0 6 0,0-1 2,0-1 0,0 2 1,0-3-1,0 1 4,0-2 0,6 1 1,2-1-1,0 2 18,-1-1 1,1 3-1,-4-2 1,2 0-8,-2 3 1,4-5-1,-2 6 1,0-2-14,2-3 1,-4 5 0,6 0 0,0 2-2,0 0 1,0-5-1,4 5 1,-4 0 0,-2-2 1,6 0-1,-4-6 1,-1 5-6,-3 1 1,2-6 0,-2 4 0,0-1 3,2-1 0,-6 0 0,4-5 0,-2-1 6,2 1 0,-4-1 0,4 1 0,-2-1 1,2 0 0,-4 1 1,4-1-1,-4 1 2,-2-1 1,0 7-1,0-1 1,0 0 7,0 2 0,0-3 0,0 5 0,0-2 7,0-4 0,-2 5 0,-2-1 0,-2 2 1,2 4 0,2-6 0,2 1 0,0-3-15,0 0 1,0 8 0,0-4-1,0 3-15,0-1 0,0 0 1,0 4-1,0-2 6,0-2 0,0 0 0,0 4 0,0-2-9,0-2 0,0-2 1,0 4-1,0-4 7,0-1 1,0 3 0,0-4 0,0 0-3,0 1 0,0 3 0,0-4 1,0 0 1,0 0 1,0 4 0,0-3 0,0 1 4,0 4 1,0-4 0,0 2 0,0 2 6,0 2 1,0-4 0,0 0 0,0 2-7,0 2 1,-2 2 0,-2-2 0,-2-2-5,2-2 1,2-1 0,2 3 0,0-4-3,0-2 1,0 4 0,2-6 0,2 1-3,2 1 1,0-6 0,-6 7 0,0-3 2,0 0 1,0 2 0,0-3 0,0 1 5,0-2 1,0 1-1,0-1 1,0 2-1,0-1 0,0 3 1,-2 0-1,-2 0 0,-2 1 0,0 3 0,6-4 0,0 2-7,0 4 0,0-4 0,0 0 0,0 1 0,0-1 0,0-4 1,0 4-1,2-1-1,4-5 1,-2-2 0,6 1 0,-2 1-1,-4 2 1,-2 1 0,-2-7 0,2 1 1,4-1 0,-4 6 0,4 1 0,-4-3 0,-2-2 0,0 5 0,0 1 0,0 0 0,0 0 0,6 4 0,0-5 0,-2-1-4,-2 2 1,4-5 0,0 5-1,0-2-7,2 0 1,-6 6 0,5-3 0,-1-1 2,0 0 0,0 0 1,-6-3-1,0 1 7,0-2 0,0 1 0,0-1 0,0 2 3,0-1 0,0 3 0,0-2 0,0 0-3,0 3 1,0-5 0,0 8 0,2 0 11,4-2 0,-4 4 0,6-5 1,-2-1-2,0 0 0,8 4 0,-2-4 0,2 3-10,-2 3 0,4-4 0,-6 0 0,2-2 2,0-3 0,-7 5 0,5 0 0,-2 2-3,-4 0 0,0-6 0,0 7 0,2-1-19,-2-2 1,-2 6 0,-2-4-1,0 4-7,0 2 1,6 0 0,0 0 0,-2-2 13,-2-4 1,4 4 0,2-4 0,0 4 0,0 2 1,0-6 0,-4 0 0,2 2 20,-2 2 0,-2 2 0,0 0 0,2-2 3,2-4 1,0 4 0,-6-4 0,2 4-15,4 2 1,-4-2 0,4-2 0,-3-2-10,3 2 1,-4 2 0,6 2 0,-2-2 2,0-4 1,2 4 0,-4-4 0,2 4 4,-2 2 1,4 0-1,-2 0 1,0 0 19,2 0 0,-6 0 0,4 0 0,-4 2-5,-2 3 1,0-3 0,2 6 0,2-2-11,2-1 0,2 7 0,-4-6 0,4-2 0,2-3 1,0 5-1,3 0 1,-3-2-17,-2-2 0,4-2 0,-4-1 1,0 1 9,0 0 0,0 0 1,-4 0-1,2 0 8,-2 0 0,-2 0 0,-2 0 1,0 0 12,0 0 0,0 6 0,2-1 0,2-1-1,2-2 0,0-2 0,-6 0 0,0 0-13,0 0 1,6 5-1,0 3 1,-2 0-5,-2-1 1,-2 5 0,0-4 0,2-1-12,4 1 0,-4 0 1,6-4-1,-2 1-5,0-1 1,5-2 0,-3-2 0,0 0 2,0 0 0,0 0 0,-4 0 0,2 0-15,-2 0 1,-2-6-1,-2 0 1,0 2 26,0 2 1,0 0 0,0-2 0,0-2 10,0 2 1,0 0-1,0 0 1,-2-2 3,-4 2 0,4-4 0,-4 3 1,4-1-10,2-2 0,0 6 1,0-4-1,0 2-39,0-2 1,0 2-1,0-6 1,0 1 11,0-1 1,6 4 0,0-4-1,-2 0 18,-2 1 1,-2 3-1,0-4 1,0 0-7,0 0 0,6 4 1,0-3-1,-2-1 24,-2 0 1,4 4 0,0-5 0,0-1-15,2 2 1,-6-6 0,4 5 0,-2-5-6,2-1 1,-4-1-1,4 2 1,-4 3 30,-2 1 1,0 0-1,0-5 1,0-1-10,0 1 0,0 1 0,0 3 0,2 1-8,4-2 0,-4-1 1,4-3-1,-4 0-24,-2 1 0,2-1 0,2 1 0,2-1 11,-3 1 1,-1-1-1,-2 1 13,0-1 0,6-5 0,0-1 0,-2 3 31,-2 2 1,-2-5-1,0 1 11,0 1 0,0 3-7,0 1 1,-2 1-2,-4-1 0,4-5 0,-6 0 32,1 1 1,3-3-36,-8 2 0,6-3 0,-4 5-7,2-2 0,2-7 0,4 5-54,-4-2 1,2 3-1,-6-3-82,2 2 1,0-4-106,2 5 0,-4-1 0,-6 4 81,4-3 1,-4-5 0,5 4 35,-5-2 1,4 3-1,0-3 1,-2 0 91,-2 0 0,-10 5 0,-2-3 0</inkml:trace>
  <inkml:trace contextRef="#ctx0" brushRef="#br0" timeOffset="168278">9067 5170 6183,'12'0'27,"0"0"0,0 0 0,6 0-19,0 0 1,0 0 0,2 0-1,2 0-23,1 0 1,1 0 0,-4 0 0,2 0 19,2 0 0,6 0 1,-5 0-1,3 0 3,4 0 0,2 0 1,2 0-1,-1 0 38,1 0 1,0 0 0,2 0 0,1 0-14,3 0 1,0 2 0,-4 2 0,1 2 0,3-2 1,6-2-1,-4-2 1,1 0-13,5 0 1,0 0 0,-1 0 0,-1 0-20,2 0 0,-1 0 0,3 0 1,-2 0 8,-1 0 1,7 0 0,-8-2-1,1-2 15,-1-2 0,4 0 0,-5 6 0,3 0 0,-2 0 0,1 0 1,-5 0-1,0 0-24,0 0 1,3 0-1,-3 0 1,0 0-20,-1 0 0,7 0 0,-4 0 0,1 0 6,1 0 0,-6 0 0,6 0 0,-1 0 19,-1 0 1,6 0 0,-5 0 0,5 0 14,2 0 0,-1-6 0,1 0 0,0 3-21,-1 1 0,-5 2 1,0 0-1,-1 0 5,-1 0 0,6 0 0,-5 0 1,3 0-32,-2 0 0,3 0 1,-3 0-1,4 0 0,1 0 0,7 0 1,0 0-1,-1 0 25,2 0 0,-4 0 1,7 0-1,-2-2-6,-5-4 0,5 4 0,-4-4 0,-3 4 37,1 2 0,-13 0 0,11 0 0,-2 0-15,-1 0 0,3 0 1,0 0-1,-1 0-33,1 0 0,0 2 1,-1 2-1,1 2-13,0-2 1,-1-2-1,1-2 1,0 0 17,-1 0 1,1 0 0,0 0 0,1 0 19,5 0 0,-5 0 1,5-2-1,-4-2 5,-3-2 0,7 0 0,0 6 0,-3 0-18,-1 0 0,-2 0 1,-3 0-1,-1 0-1,-2 0 0,-9 0 0,5 0 1,-2 0 16,-1 0 1,3 0 0,-4 0-1,2-2 33,-3-4 0,5 4 0,0-3 0,2 3-35,3 2 1,3 0-1,2 0 1,-1 0-10,1 0 0,1 0 0,3 0 0,2-2 11,-3-4 0,5 4 0,0-4 0,-1 4-40,1 2 1,3-2-1,-5-2 1,-2-1 9,-3 1 0,3 0 1,-3 0-1,-3-2 14,0 2 0,-7 2 0,1 2 1,-2 0 6,-4 0 0,-3 0 0,1 0 0,2 0 1,2 0 0,5 0 1,-3 2-1,2 2-2,3 2 1,3 0 0,2-6-1,-3 0-33,-3 0 1,8 0 0,-7 0 0,-1 0 25,-2 0 0,7 0 0,-3 0 0,0 0 18,1 0 1,1 0-1,2 0 1,-1 0 20,1 0 0,6-6 1,-3 0-1,-3 2-24,-4 2 0,1 2 0,5 0 0,-6-2-3,-5-3 1,7 3 0,0-4 0,5 4-17,1 2 1,-2 0 0,-1 0 0,3-2 2,1-4 0,7 4 1,-6-4-1,-3 4 0,-1 2 1,-3 0 0,1 0 0,0 0 3,-1 0 1,-1 0-1,-2 0 1,-3 0-1,3 0 1,2 0 0,1 0 0,1 0 11,0 0 0,1 0 0,3 0 0,4 0 27,1 0 0,1 0 0,3 0 0,-3 0-32,-2 0 1,5 0-1,-3 2 1,-1 2-6,-3 2 1,1 0 0,1-6-1,0 2-3,-1 4 0,1-4 0,-4 3 0,1-3-4,-1-2 1,-1 0 0,1 0 0,4 0-6,1 0 1,3 0-1,5 0 1,-1 0 2,-5 0 0,5 0 0,-6 0 1,-1 0-34,-3 0 1,-5-6-1,-1 1 1,-2 1 36,-5 2 1,3-4 0,-6-2 0,0 1 102,-1-1 0,11 2 0,-2 4 0,1-2-70,5-2 0,1-1 1,1 3-1,4-2-14,-1 2 1,7 0-1,-5 0 1,3-4-15,-3-1 0,5 5 0,-6-4 0,1 0 3,1-3 1,-3 1 0,5 0-1,-5 1 33,-1-1 1,4 4-1,-7-4 1,-1 1 0,-2-1 1,-5 6 0,-1-4 0,-4 2-13,-3 1 0,1-1 0,-4 6 0,1 0-43,-1 0 0,-2-6 1,0 0-1,1 2-146,3 2 0,0 0 0,-6-1 0,1-3 91,5 2 1,-6 2-1,2 2 1,-9 0-260,-3 0 0,-2 0-136,-6 0 467,-8 0 0,-18 8 0,-12 1 0</inkml:trace>
  <inkml:trace contextRef="#ctx0" brushRef="#br0" timeOffset="170216">9139 8034 8355,'18'0'-51,"0"0"0,2-2 1,1-2-1,3-1-225,-2 1 0,0-4 0,2 2 0,4 2 195,0 2 1,5 2 0,-3 0 0,2 0 25,-2 0 1,3 0 0,-3 0-1,4 0 15,2 0 1,6 2 0,-1 2 0,-1 2 23,-2-2 1,4-2 0,1-2 0,3 0 5,4 0 1,1 0 0,3 0 0,0-2 15,-1-4 0,1 4 0,0-4 0,-1 4-3,1 2 1,5 0 0,1-2 0,-2-2-3,-3-1 0,5-1 1,-2 6-1,-3 0 14,1 0 0,-5 0 1,13 0-1,-2 0 34,-5 0 1,7 0-1,1 0 1,5 0-2,2 0 0,1 0 0,3 0 0,1-2-7,-1-4 1,5 4-1,3-4 1,3 4-28,2 2 1,1-5 0,-1-1 0,-1 2-1,-5 2 0,5-4 0,-7 0 0,2 2-18,1 2 0,3 2 1,4 0-1,-6 0 8,-3 0 0,1 0 1,-3 0-1,-1 0-39,1 0 0,3 0 0,-5 0 0,-3 2 32,-1 4 0,-3-4 0,3 4 0,1-4 16,3-2 1,-1 2 0,-3 2 0,1 2 11,3-3 0,5-1 0,-3-2 1,1 0 0,4 0 1,1 2-1,-1 2 1,-3 2-3,-3-2 1,7 0 0,-5 0 0,1 1-44,-5-1 0,3 4 0,-3-2 1,1 0-34,1 2 1,-3-7 0,5 5 0,-1-4 32,-5-2 1,7 0 0,-1 0-1,1 0-1,-5 0 1,8 0 0,-1 0 0,-3 0 26,1 0 0,-1 0 0,7 0 0,-5 0-16,-5 0 1,3 0 0,3 0 0,-1 0 7,-5 0 0,7-6 0,-9-1 0,5-1 27,2 0 0,1 0 0,3 4 1,-1-3-2,-3-3 1,1 6-1,5-4 1,1 3 0,-1-1 1,6-2-1,3 4 1,-1-2-4,0 2 0,1 2 0,-5 2 1,3 0-34,-3 0 1,-2 0 0,-1 0 0,-3 0-35,-3 0 0,1 0 0,-7 0 0,-1 0 38,3 0 1,-7 0 0,7 2 0,-5 2 16,-3 2 1,11 0-1,-5-6 1,5 0 4,1 0 0,3 0 0,-2 0 0,7 0 11,3 0 1,1 0-1,-5 0 1,2 0-17,3 0 0,5 0 0,-6 0 1,-1 0-40,-3 0 1,-1 0-1,-3 0 1,-1 0 0,-3 0 1,-5 0-1,3 0 1,-2 0 17,-3 0 0,3 0 0,1 0 0,-3 0 64,-3 0 0,7 0 0,-9 0 0,2-2 0,-1-4 1,-1 4 0,1-6-1,1 3 61,-3-1 1,11 0 0,-9 4 0,3-2-87,-3-2 0,9 1 0,-11 5 1,5 0-25,3 0 0,-3 0 0,7-2 0,-1-2-12,-7-2 1,7 0 0,-15 6 0,1 0-7,1 0 1,-1 0 0,-1 0 0,-3 0 30,-2 0 1,-9 0-1,-5 0 1,0 0-58,-3 0 0,-1 0 0,-8 0 0,-2 0-7,-5 0 1,3 0 0,-8 0 0,0 0-41,2 0 1,-6 0 0,3 0-111,-3 0 0,-2 0 1,0 0-346,0 0 137,-8 0 403,-2 0 0,-16-8 0,-2-1 0</inkml:trace>
  <inkml:trace contextRef="#ctx0" brushRef="#br0" timeOffset="172603">14163 1503 6547,'12'9'-151,"0"-3"0,-6 2 0,4 0 172,-2 1 1,-2 3 13,-6 5 1,0 1 0,0-1-10,0 1 1,6-6 0,0-1-1,0 1-12,2-3 1,-4 7 0,6-4-1,-2 3-13,-4 3 1,-2-1-1,-2 1 1,0-1 2,0 1 0,0 5 1,0 0-1,0 0 0,0 3 0,0-5 1,0 8-1,0 0 6,0-2 0,0 4 0,0-5 1,0 1-2,0 4 1,0 0 0,-2 0 0,-2-2 10,-2 2 0,0-4 0,6 2 0,0 0-8,0-1 0,0 5 1,0-6-1,0 2-4,0 0 0,0-2 0,0 4 0,0-2 5,0 2 0,6 2 1,0 2-1,0 0-3,2 0 0,-6 0 0,5 0 0,-1 0-13,0 0 1,0 6 0,-6-1 0,0-1-3,0-2 0,0 4 0,0 0 0,0-3 5,0-1 0,0-2 1,0 2-1,0 2 6,0 2 1,0-1 0,0-3-1,2 2-1,4 2 0,-2-1 0,6-3 0,0 2-5,0 2 1,0 0 0,4-4 0,-2 1-2,2 3 1,-4 0 0,0-4 0,-2 2-14,-4 1 0,4 3 1,-3-4-1,-1 3-42,-2 3 1,-2 0 0,0 3 0,0-3 45,0-2 1,-2-1-1,-2-3 1,-1 2-3,1-2 0,2-3 0,2 1 0,0 2 0,0 2 0,-6 0 1,0-6-1,2 0 12,2-1 0,0 1 0,-2 2 1,-2 2 1,2 2 0,-4 1 1,2-3-1,2 2-6,2-2 1,2-2 0,0 0 0,0 1 7,0 3 0,0 0 0,0-8 1,0-2-4,0-2 1,2 0-1,2 6 1,2 0 0,-2 0 0,-2-6 0,-2 0 0,0 2-2,0 2 0,0 2 0,0 0 1,0 0-11,0 0 0,-6 0 0,-2 0 0,0 0 1,0 0 1,0 0-1,4-1 1,-2 1 6,2 0 0,0 0 0,0-2 0,-2-2 3,2-2 1,2 0-1,2 6 1,0 0 7,0 0 0,2 0 0,2 2 1,2 2-9,-2 2 1,-2-1 0,-2-5 0,2 0 7,4 0 1,-4 0 0,4 2 0,-4 2 15,-2 2 1,0-1 0,0-5 0,0 2-15,0 4 1,0-4 0,0 5-1,0-1 0,0 0 1,0 5-1,0-5 1,0 0-16,0 2 1,0-6 0,2 5 0,2-1 4,2 0 1,0-1 0,-6-5 0,0 0 1,0 0 1,0 2-1,0 2 1,2 2-2,4-3 1,-4 5-1,6 0 1,-2 0-30,0-1 1,2 5-1,-4-4 1,4-1 15,2 1 1,-7 3-1,3-3 1,-4 0-6,-2 0 1,6 5 0,0-3 0,-2 1 13,-2 1 1,-2-3 0,0 5 0,0-2 17,0 1 0,0 1 1,2-1-1,2-3-8,2-3 1,0 7 0,-4-4 0,2-1-3,2-3 1,8 2 0,-2-1-1,2 1-5,-2 0 0,4 5 0,-4-1 0,2 1-29,-3-1 0,5 1 0,-6-5 0,2 0 24,0-1 1,-6 1-1,4-4 1,-2 2 13,-4-3 1,4 5-1,-2-2 1,-2-2 35,-2-2 0,4-2 1,0-1-1,-2 1-27,-2 0 0,4 0 0,0 0 0,-2 0-12,-2 0 0,-2 6 1,0 0-1,0-3-8,0-1 0,0 4 1,0 2-1,0-1 0,0 1 0,0 4 0,0-5 1,0 1-42,0 0 1,0 3 0,0-3 0,0 0 40,0-1 0,6 1 0,-1-4 1,1 2 8,2-3 0,-6 1 0,6 0 1,-2 2-11,0-2 0,6-3 1,-6-1-1,0 0-15,2 0 0,-4-2 0,8-2 0,2-4-48,2-1 1,2 3-1,0-4 65,-1 2 0,1-6 0,0 5 0</inkml:trace>
  <inkml:trace contextRef="#ctx0" brushRef="#br0" timeOffset="174650">19600 1328 8042,'0'-12'-1792,"0"1"1967,0-3 1,0 4-192,0-1 0,2 7-46,4-2 48,-4 4 0,8 2-68,-4 0 75,-4 0 0,12 2 1,-8 4-1,0 6 6,2 3 1,-6 3 0,3-1 0,-3 2 0,-2 5 0,0-3 0,0 8 0,0 2 0,0 2 0,0 2 0,0 0 0,0 0 0,0 0 0,0 0 0,0 2 0,0 1 1,0 3 1,0 6 0,0-5-1,2 1 0,4 0 0,-4 5 0,4-1 0,-2 1-1,2-1 0,-4 3 0,4-3 0,-4 4 17,-2 1 1,6 0 0,0 1 0,-2-1-3,-2 0 1,4 1 0,0-1 0,-2 1 14,-2-1 1,-2 6 0,0 0 0,0-1 0,0-3 0,6-2 0,0 3 0,0 1-4,2 2 0,-4 6 0,8-4 1,0 3-23,-2 3 0,3 1 0,-5 1 0,2-2 0,4-2 0,-4-2 0,0 4 0,0-3 8,0-3 0,-4 4 0,6-6 0,0-2 22,-2-1 0,6 3 0,-6 0 0,2-2-21,-1-1 0,-5-3 1,4 0-1,-2 1-6,-4-1 0,-2 3 0,-2 1 0,0 4-23,0 2 1,0 0 0,0 4 0,0-2 5,0 2 0,-6-6 0,0 0 0,2 1 3,2 3 1,2-2 0,0 2 0,0 0 3,0-2 1,0 6 0,0-6 0,0 2 1,0 0 1,6-6-1,2 6 1,0 0-1,0-2 1,0 6 0,-4-4 0,2 2-26,-2-2 0,-2 8 0,-2-6 0,0 2-14,0 6 0,-2-10 1,-2 8-1,-4-3 28,-2-1 0,6 6 0,-4-8 1,2 4 9,0 0 0,0 7 0,6-11 1,0 0 19,0 2 0,0-6 1,0 2-1,0 0 15,0-1 0,6 4 0,0-3 1,0 2-10,2-2 0,-6 4 0,6-4 0,-2 2-13,0-2 0,0 4 0,-6-4 1,0 2-12,0-2 0,0 4 0,0-4 0,-2 2-41,-4-2 0,2 2 0,-6-7 1,2-1-6,4 2 1,0-4 0,0 6 28,-2-2 1,0 1 0,6-5 0,0 2-1,0-2-6,0-1 0,0-3 0,0 0 0,0 1 19,0-1 0,0 1 1,0-1-1,0 0 7,0 1 1,0-1-1,0 1 1,0-1-5,0 0 1,0 1-1,2-1 1,2-1-7,2-5 1,2 3 0,-4-9 0,2-1 2,-2-2 1,4 2-1,0-2 1,0-4 8,0 0 0,0-2 0,-4 0 0,4-4 22,2-2 1,-4 1-1,4-5 1,0 2-15,0-1 0,-5-1 0,5 0 1,-2 2-11,-4-1 1,4-3 0,0-1 0,0-1 24,0 1 0,-2-1 0,-6 1 27,0-1 0,6 0 0,0 1-1,-2-1 0,-2 1 0,-2-1-27,0 1 1,0-7 0,2-1 0,2 0 19,2 0 0,6-5 0,-4 7-128,2 2 1,-4-7 0,4 1-53,-2 0-224,-2-6 1,-6 4 355,0-12 0,7-4 0,3-7 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47"/>
    </inkml:context>
    <inkml:brush xml:id="br0">
      <inkml:brushProperty name="width" value="0.08571" units="cm"/>
      <inkml:brushProperty name="height" value="0.08571" units="cm"/>
    </inkml:brush>
  </inkml:definitions>
  <inkml:trace contextRef="#ctx0" brushRef="#br0">0 140 6996,'8'-9'-544,"-6"-1"0,4 4 629,-4-5-51,6 3 321,-7-1 0,7 8 46,-8-5-135,0 4-112,0-5-59,0-1-29,0 6 14,0-6-36,0 8 253,0 0 0,0 8-264,0 3 1,0-1-1,2 2 1,2 0-33,2 5 1,0-5 0,-6-2 0,2 5 3,3 0 0,-3 3 0,6-2-49,0 3 0,-4-2 1,6 1 49,-3-2-123,7 3 117,-4-2 1,1-2-1,-1-2 1,0-2 0,-3-2-206,1 1 182,-2-7-5,2 5 6,-6 1 1,7-8-1,-3 5 1,-4-6-1,7-4 44,-2-2 0,-3-8-1,7 2 0,-7-3 0,4 0 0,-2 2 3,-1 1 1,3 1-12,-2-8 1,-2 5-1,6 0 0,-3 2-6,7 7-15,-4-1 0,1 0 15,1-1-13,-8 1 0,11 6 11,-3 0-5,-4 9 1,5-5-1,-4 8 1,-2 1 1,1 3-2,5 0 1,-9 3 0,9-2 0,-5-1 0,6 2-33,-2 0 32,-1-1-8,-1 0 0,6 0-12,-5-7 17,-2-1 3,5-1-1,-3-7-6,6 7 50,0-1-47,2-4-1,-3 4 119,2-14 1,-7 3-108,2-8 6,-3 1-3,0 1 0,6-5 11,-5 3 252,-3-4-155,1-1 0,-8-7 8,5 2-55,-4-1-27,5-3 0,-7 5-163,0-8 175,0 8-12,0-12 0,0 13 31,0-3-90,0 3 1,0 2-1,0 2 1,-2 0-511,-3 4 371,3-3 1,-5 11-179,7-8 263,0 8-262,0-3-283,0 7 316,0 0 0,0 0 1</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48"/>
    </inkml:context>
    <inkml:brush xml:id="br0">
      <inkml:brushProperty name="width" value="0.08571" units="cm"/>
      <inkml:brushProperty name="height" value="0.08571" units="cm"/>
    </inkml:brush>
  </inkml:definitions>
  <inkml:trace contextRef="#ctx0" brushRef="#br0">0 123 6536,'10'0'889,"-2"0"-803,-1 0-48,3 8 1,2-6-43,-1 4 1,1-4 0,5-2 33,1 0 1,-1 0 0,1 0-38,-1 0 0,1-2 0,-1-2 0,1-2-130,-1 2 115,1-6 26,-1 9 6,1-15 22,-9 14 0,-1-8 26,-8 5 0,6 1 6,0-8-48,-1 8 1,-12-4-3,-5 8 0,-3-5 0,-3-1 22,1 2 0,-1 2 1,1 2-29,-1 0 0,1 2 1,-1 2 9,1 2 0,-1 5 0,1-3 24,-1 2 1,3 1 0,1 7-13,3-1 0,7 1 1,-2-1 23,4 1 0,2-1 0,2-1 0,2-3 78,2-1 1,7-1-84,-1 7 1,3-3 0,3-1 0,-1-4-76,1-2 1,-1-3-1,1-3-77,-1 4 0,1-4 1,-1 4-1,1-4-54,-1-2 1,1 0 0,-1 0-1,0 0-369,1 0 0,-1-2 526,1-4 0,7-4 0,2-7 0</inkml:trace>
  <inkml:trace contextRef="#ctx0" brushRef="#br0">734 228 7569,'17'0'-880,"-5"0"699,-1 0 0,1 0 291,5 0 0,-5 0 0,0 0-79,1 0 0,-3-6 17,2 0 36,-1-7 1,1 9 97,0-8-100,-1 1-40,-1-7 0,-2 7 33,-8-1 1,-2 8-49,-4-2 1,-4 4-1,-7 2 7,-1 0-31,1 0 1,-1 0 0,1 0 27,-1 0 1,1 6-1,0 2 1,-1 0 23,1-1 0,1 7 0,2-4-5,3-1 0,7 7 1,-2-5 55,4 5 1,2 1 0,0 1-7,0-1 1,8 1 0,4-3-64,3-3 0,3 2 0,-1-9 1,1 1-67,-1 2 0,2-6 0,3 4 0,1-4-84,-2-2 0,5 0 0,-3 0 1,0 0-109,2 0 1,-5-2-1,3-2 1,-4-2-41,-1 2 1,5-6 0,-1-1 0,-5-3 260,-3 3 0,-3-13 0,7 5 0</inkml:trace>
  <inkml:trace contextRef="#ctx0" brushRef="#br0">1310 1 7464,'10'0'-98,"-2"0"195,-8 0 0,0 8 1,0 3-1,1 5-19,5 1 0,-4 1 0,4-1 0,-4 1-73,-2-1 1,0 1 0,0-1 0,2 1-86,5-1 1,-5 1 0,8-1-90,-2 0 1,0-1 0,-4-2 0,3-5-179,3-1 1,2 6 346,5-3 0,1-3 0,-1 0 0</inkml:trace>
  <inkml:trace contextRef="#ctx0" brushRef="#br0">1834 36 7367,'8'-10'-714,"-5"1"712,1 3 1,0 4 100,2-4-27,-4 4 1,4 2-44,-12 0 1,2 6 0,-6 2-1,1-1-9,-1 1 0,-2 6 0,-5-5 12,-1 1 1,1 6 0,1-7-1,-3 1 0,2 4 1,-1-7-1,1 1 4,-1 0 0,1 4 0,1-5 0,3 1-16,1 0 1,0 3-4,-5-5 1,1 8 34,5-3-13,3-3 46,8 0-105,0-8-110,0 0 95,8 0 0,-4 0 29,7 0 0,1 2 18,5 4 1,1-4 0,-1 5-5,1 1 0,-7-6 1,1 4-1,0-2 34,-3 2 0,7-4 0,-4 5-24,3 1 1,4-4 0,-3 6 0,1-2 23,1-5 1,-1 5-1,1 0 1,-1 0-27,1-1 1,-1 1-1,1-4 1,-1 2 8,1-2 0,-1 0 1,1 0-30,-1 1 0,0 1 0,-1-4-65,-4 4 0,-3-4-590,-3 4-87,-4-4 746,6 5 0,-8-5 0,0 6 0</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49"/>
    </inkml:context>
    <inkml:brush xml:id="br0">
      <inkml:brushProperty name="width" value="0.08571" units="cm"/>
      <inkml:brushProperty name="height" value="0.08571" units="cm"/>
    </inkml:brush>
  </inkml:definitions>
  <inkml:trace contextRef="#ctx0" brushRef="#br0">53 105 6389,'5'12'0,"1"-1"0,-2 3 98,-2 1 0,-2 3 0,0-1 1,0 1-94,0-1 0,2 1 0,2-1 0,2 2 3,-2 5 0,3-5 0,-1 4 0,-2-3-57,-2-3 0,4 1 0,2-1 44,1 1-121,-5-9 1,6 8-347,-4-6 472,-4 4 0,13 4 0,-5-3 0</inkml:trace>
  <inkml:trace contextRef="#ctx0" brushRef="#br0">0 35 6514,'12'-10'369,"0"4"1,-1 5-331,7 1 1,-1 0 0,1 0 0,-1 0-22,1 0 0,-1 0 1,0 0-1,3 0-56,3 0 1,-2-6-1,7 0 1,-3 2-29,-4 2 0,4 2 1,-1 0-1,-3 0-113,-3 0 1,-5 0 0,-1 0-329,1 0 507,-6 0 0,2 8 0,-9 2 0</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50"/>
    </inkml:context>
    <inkml:brush xml:id="br0">
      <inkml:brushProperty name="width" value="0.08571" units="cm"/>
      <inkml:brushProperty name="height" value="0.08571" units="cm"/>
    </inkml:brush>
  </inkml:definitions>
  <inkml:trace contextRef="#ctx0" brushRef="#br0">53 333 7431,'0'-11'40,"0"-2"249,0 9-116,0-3 1,0 9-221,0 3 0,0-1 0,0 9 0,2-2-10,4-2 0,-4 7 1,4-4-1,-5 3-55,-1 3 0,6-1 1,0 1-105,-2-1 1,4 0 0,-2 1-95,-3-1 1,-1-5 309,-2 0 0,0-1 0,0 8 0</inkml:trace>
  <inkml:trace contextRef="#ctx0" brushRef="#br0">1 298 7394,'17'-8'-346,"-5"4"1,-1-6 423,3 4 0,1-7 0,3 7-18,-1 2 0,1 2 1,-1 2-1,3 0-8,3 0 0,-4 0 1,7 0-1,-3 0-16,0 0 0,6 6 0,-5 2 0,-3 0 5,-2-1 1,-1 7-1,-1-2 1,1 3-94,-1 3 0,-5-1 1,-2 1-1,-3-1 24,-3 1 0,4-5 1,-2 3 12,-2 3 1,-2 2-1,-2-3 1,0-1 25,0 1 0,-2-7 0,-4 2 0,-6 0 22,-3 2 1,-3-3-1,1-3 1,-3 0-11,-3-6 0,4 6 1,-7-4-1,3 1-42,0 1 0,-6-5 1,5 5-1,3-6-60,2-1 1,1 0 0,1 0-246,-1 0 0,3-1-270,3-6 594,4 5 0,8-21 0,0 4 0</inkml:trace>
  <inkml:trace contextRef="#ctx0" brushRef="#br0">717 490 7569,'11'2'-694,"1"3"539,2-1 0,-5 2 145,3-6 1,-6 0 0,5 0 42,3 0 1,-4-2-30,1-3 0,-1-5 1,4-6 33,-3 6 0,-7-7 42,2 6 0,-4 1 0,-4 0-44,-4 2 0,2 1 0,-7 3 24,-3-2 1,-2 0 0,-1 6 21,0 0 1,-1 0-1,1 2-26,-1 4 1,3-2 0,1 5-1,4 1-21,3 0 0,-5-4 0,6 5 1,2 4-26,2-1 0,2-2 0,0 1-41,0 0 1,2 2 0,4 2-36,6 2 0,3-11 0,3 0 0,1-2 12,4 0 0,-1 0 0,5-6 0,0 0-430,0 0 0,0 0 484,2 0 0,4-7 0,-5-4 0</inkml:trace>
  <inkml:trace contextRef="#ctx0" brushRef="#br0">1118 438 6606,'2'-10'324,"4"4"1,4 4-329,7 2 1,-5 6 0,-2 2 0,-1-1 50,1 1 0,-4 7-47,5-5 1,-1 6-13,2 1 1,-2-1 0,-7-3-29,3 0 1,0-7-135,-6 5 130,0-8 47,0 5 0,0-10 0,0-4 0,0-5 1,0 2 0,0-4 0,0 0 0,2 0 1,2 0-3,2 0 0,5 1 0,-3-2-18,2 1 0,-4 4 1,5 5 5,3-2 1,-4 0-1,1 6 16,3 0 0,1 0 4,3 0 0,-3 2 1,-1 2-8,-2 2 1,-1 7 3,7 0 1,-7 0-1,-1 0-6,-2 0 1,-2-3-2,-6 8 1,0-7 11,0 2 30,-8-10 0,0 3-32,-4-12 1,5 3 0,7-10-34,0 0 1,7-3 0,5-1 8,4-1 1,1 1 0,0 1-1,1 3 17,-1 1 1,1 2 0,-3-3-1,-1 3 18,-2 3 1,-1 1-1,7 6 8,-1 0 0,-5 0 0,-1 0-17,3 0 0,-4 0 0,-1 2-23,-1 3 1,0 3-1,-4 6 1,2-3 0,-2 3-91,-2 2 1,-2 1-1,0 0-80,0 1 0,1-7 0,3 1-351,2 2 532,8 1 0,-5-5 0,9-1 0</inkml:trace>
  <inkml:trace contextRef="#ctx0" brushRef="#br0">2184 472 7258,'0'-17'-864,"-2"1"805,-4 5 1,-4-4 344,-7 3 0,-1 4-191,1 2 0,-1 4 0,1 4-36,-1 4 1,1-2 0,1 7 0,3 1-5,1-2 1,6 5 0,-3-2 0,1 1-55,4 4 0,0-1 0,0 1-30,-2-1 1,1 2 0,7-5 0,1 0-6,3-2 0,6-6 1,-4 3-1,1-1-25,5-4 0,-4-2 1,1-2-1,3 0 1,1-2 33,3-4 0,-1-3 104,1-9 1,-3 0 66,-3 2 0,2 4 18,-9-1 1,3 10 27,-2-3-393,-4 4 0,8 4-35,-5 4 1,-3-3 0,4 10-146,-4 0 0,6-4 381,4 3 0,3-7 0,3 2 0</inkml:trace>
  <inkml:trace contextRef="#ctx0" brushRef="#br0">2463 472 7368,'8'-11'-752,"3"-1"818,-3 8 1,2-3 0,-6 8-6,2 5 0,1-2 1,-3 8 9,2 1 0,0 3 1,-6 1-37,0 1 0,0-1-39,0 2 0,0-3-17,0 2 1,0-6-8,0 0-7,0-9 1,2-1 0,2-10 0,4 0-48,1 1 1,-3-6 0,6 0 56,1-1 1,3-5-1,1 2 1,1-1 27,-1 1 1,1 5 0,-1 1 0,1-1-2,-1 2 1,-1 1 0,-3 5 0,-1-2 59,1 2 1,3 2 0,1 2 13,1 0 0,-7 2 0,1 4-84,2 5 1,-5 5 0,1 1-65,-2 1 0,-2-7 1,-6 1-69,0 2 1,0 1 0,0 4 0,0-3-56,0 2 1,6 0 194,-1-1 0,9 0 0,-4 1 0</inkml:trace>
  <inkml:trace contextRef="#ctx0" brushRef="#br0">3406 490 7443,'0'-18'-449,"-8"10"0,-3 2 392,-5 3 0,-7 3 1,0 0-1,1 0 66,3 0 0,1 0 0,1 0 0,0 3 56,-1 3 0,1 2 0,1 10-26,4-1 0,5 1 0,7-1 1,0 2-37,0-3 0,0 2 0,0 0 0,0-1 32,0 0 1,7-5-1,5 0-105,4 2 0,1-7 1,1-1 5,-1-5 1,0-1 0,1 0 0,-1 0 50,1 0 0,-1-1 1,1-5-1,-1-6 9,1-3 0,-3-3 0,-1 1 1,-4 0-5,-3-1 1,5-2-1,-4 0 1,-1-4-10,1 3 1,4-7-1,-6-1 1,-1-4-21,3-2 0,-4 0 1,6 0-1,-2 3 12,-5 2 1,5-3-1,-2 4 1,-2-2 28,-2 2 1,-2 2 0,0 5-11,0-1 1,0 0 126,0 5 1,-8 9 8,-4 3-70,5 4 1,-1 4 0,8 4 0,0 5 16,0 5 1,0 1 0,0 1-1,0 1 4,0 4 0,0-1 0,2 7 0,2 0 13,2-2 0,1 4 0,-3-6 1,2 1-19,-2-1 0,0 6 0,0-4 0,2 1-54,-3-5 1,5 2 0,-2-2 0,0-2-89,2-1 1,-6-3 0,3 2 2,-3-3-137,-2 2 30,8 0 170,-6-1 0,6 8 0,-8 2 0</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51"/>
    </inkml:context>
    <inkml:brush xml:id="br0">
      <inkml:brushProperty name="width" value="0.08571" units="cm"/>
      <inkml:brushProperty name="height" value="0.08571" units="cm"/>
    </inkml:brush>
  </inkml:definitions>
  <inkml:trace contextRef="#ctx0" brushRef="#br0">1 0 6707,'17'0'0,"1"0"0,-1 0 0,1 0 0,-2 0 0,3 0 0,-2 0 0,1 0 0,-1 0 0,0 0 0,1 0 0,-2 2 0,3 2 0,-2 3 0,1-4 0,-1 0 0,8-3 0,2 0 0</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52"/>
    </inkml:context>
    <inkml:brush xml:id="br0">
      <inkml:brushProperty name="width" value="0.08571" units="cm"/>
      <inkml:brushProperty name="height" value="0.08571" units="cm"/>
    </inkml:brush>
  </inkml:definitions>
  <inkml:trace contextRef="#ctx0" brushRef="#br0">157 35 7569,'-17'0'-143,"0"0"0,-1 2 0,1 4 0,-1 5 0,3 5 0,3 0 240,6 3 1,4-2 0,2 1 0,2-1 0,4 1-32,6-1-63,3-8 1,-3 0-1,-1-9 1,3 0-22,2 0 1,1 0-1,0 0 24,1 0-1,-1 0-11,1-9 16,-1 0-8,-7-1 0,0-5 1,-4 3 1,-5 3 0,5-3 0,-4 0 5,-2-5-4,0-2-8,0 3 1,-2 4 0,-2 1-1,-3-1 1,-3 0 0,-4 3-51,-1 1 0,-3 2 1,1 6-1,-1 0-62,1 0 0,0 0 0,-3 0 0,-1 0-152,-2 0 1,-1 8 266,7 4 0,7 3 0,2 3 0</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53"/>
    </inkml:context>
    <inkml:brush xml:id="br0">
      <inkml:brushProperty name="width" value="0.08571" units="cm"/>
      <inkml:brushProperty name="height" value="0.08571" units="cm"/>
    </inkml:brush>
  </inkml:definitions>
  <inkml:trace contextRef="#ctx0" brushRef="#br0">0 70 7431,'18'0'-435,"-7"0"0,1 2 563,1 4 0,3-4-43,1 4 1,1 1 0,-3 1-52,-4 2 1,6-4 0,-6 5-57,5 3 0,1 1 1,1 3-17,-1-1 1,-7-5 0,-2-2-15,-1-3 1,-6 6 34,6 0 127,-5-7-51,-2 3 0,-6-11 0,-3-2 0,2-3-37,0-3 1,1-2 2,6-5-140,0-1 141,0 1 1,0-1-122,0 1 63,7 0 1,4-1-1,6 1 1,0-1 0,1 3-1,-1 3 1,0 4-227,1 0 1,0 6 0,1-3 257,4 3 0,-4-6 0,6-2 0</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54"/>
    </inkml:context>
    <inkml:brush xml:id="br0">
      <inkml:brushProperty name="width" value="0.08571" units="cm"/>
      <inkml:brushProperty name="height" value="0.08571" units="cm"/>
    </inkml:brush>
  </inkml:definitions>
  <inkml:trace contextRef="#ctx0" brushRef="#br0">18 35 7499,'0'18'-308,"0"-9"0,2 1 329,4-4 1,3-4 0,9 3 20,-1-3 0,-5-2 0,1 0-51,0 0 1,2-5 0,3-3-57,-1-2 0,-6 4 35,1-5 1,-7-1 22,1-5 1,-6 7 1,-6 4 1,-5 4-1,-6 2-1,0 0 1,4 0 0,2 0 0,-3 0 44,0 0 1,-3 8-1,4 2 1,1 1 4,-2 1 0,5-2 0,-1 3 0,2-1-19,4 1 1,2 3 0,2 1-3,0 1 13,0-1-12,0-7 0,0 6 1,6-13-100,0 9 0,8-2 0,-3 1-38,5-5 1,1-4 0,2 0 0,0 2-94,3 2 1,1 0-1,4-6 206,-2 0 0,5-8 0,-2-2 0</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55"/>
    </inkml:context>
    <inkml:brush xml:id="br0">
      <inkml:brushProperty name="width" value="0.08571" units="cm"/>
      <inkml:brushProperty name="height" value="0.08571" units="cm"/>
    </inkml:brush>
  </inkml:definitions>
  <inkml:trace contextRef="#ctx0" brushRef="#br0">245 18 7569,'0'-10'-681,"-2"3"649,-4 7 1,2 0 72,-7 0 1,-1 0 0,-6 2 110,1 3-81,0-3 0,1 8-25,4-4 1,-3-2 0,3 7 0,-3 1 0,-1 0-4,4-1 0,-3 1 1,5 5-44,1 1 1,-1-1-1,6 1 1,-2-1 53,2 1-30,2-9 1,2 7-113,0-4 0,6-3 0,2 1 0,2 0-109,3-1 0,3-5 0,3 2 0,2-1-150,3 0 0,5-3 347,-6 4 0,8-4 0,-4-2 0</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56"/>
    </inkml:context>
    <inkml:brush xml:id="br0">
      <inkml:brushProperty name="width" value="0.08571" units="cm"/>
      <inkml:brushProperty name="height" value="0.08571" units="cm"/>
    </inkml:brush>
  </inkml:definitions>
  <inkml:trace contextRef="#ctx0" brushRef="#br0">227 35 7506,'-5'-12'0,"-3"3"-102,-1 1 0,2 2 0,-4 6 54,-3 0 0,4 0 1,0 0 79,-5 0 0,0 0 0,-3 0 3,1 0 1,1 8 0,3 2 0,3 1 8,2 1 0,-5-1 0,3 7-31,0-1 1,2 1 0,8-1-39,0 1 1,0-7 0,0 1-72,0 2 1,2-1 57,4-1 1,4 1-1,7-7 1,1-2-9,-1-2 1,1-2 0,-1-2 0,1-2 18,-1-2 0,9-7 0,0 1 9,-6-3 0,3 0 0,-11 2 0,1 0-11,-1 0 0,2 3 1,-7-2 88,3-2 0,-5 5 245,0-3-236,-3 8 1,-2-2-131,0 12 1,0 4 0,0 7-95,0 1 0,0-7 0,2 0 0,3-2-96,-1 2 1,11-9 250,-3 4 0,10 5 0,5-2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5.619"/>
    </inkml:context>
    <inkml:brush xml:id="br0">
      <inkml:brushProperty name="width" value="0.08571" units="cm"/>
      <inkml:brushProperty name="height" value="0.08571" units="cm"/>
      <inkml:brushProperty name="color" value="#5B2D90"/>
    </inkml:brush>
  </inkml:definitions>
  <inkml:trace contextRef="#ctx0" brushRef="#br0">53 71 7424,'-12'-6'-404,"1"0"0,5-6 1,-4 5 279,2-3 175,3 6 0,5-6 74,0 4 1,1 5-92,5-5 0,-2 4 0,8 4 0,1 2-7,3 1 1,1 1 0,3-4 0,1 2-25,2 2 1,8 6 0,1-5-1,4 3 2,5 4 0,13-5 0,1 3 0,3 1 21,2 3 0,6 1 0,-2 3 0,4 1 16,2 3 0,8 5 0,3-4 0,4 2-25,3 4 1,3 2 0,0 0 0,-2-2-16,3-2 1,1 0 0,-46-12 0,1 1 0,2 0 0,1-1 24,0 1 0,1-1 1,5 1-1,0-1 1,-3 0-1,-1 1 1,1-1-1,1 1-59,-2-1 1,0 1-1,5-1 1,-1 1-1,-5-1 1,1 1-1,1-1 1,0 1 41,3-1 1,-1 1 0,-4-4-1,1 1 1,1-1 0,0 1-1,-2-1 1,-1 1 6,-1-2 0,1 1 0,2 2 0,1 1 0,-5-3 0,1-1 0,0 2 0,1-1 15,-2 1 1,0-1 0,2-3-1,-1 0 1,44 14 0,-1-2 20,2 1 1,-12-1 0,3-6 0,-7 1-30,-5-1 0,-8 1 1,-6-1-1,-6 1-25,-9-1 1,-6-5-1,-6-3 1,-4-1 5,-6-4 1,-5 0 0,-5 0-63,-1 2-507,-8-1 296,3-5 0,-8 0 1,-5 2-1,-6 2 435,-3 2 1,-5 2-168,-3-2 0,-4 3 0,-8 9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3.104"/>
    </inkml:context>
    <inkml:brush xml:id="br0">
      <inkml:brushProperty name="width" value="0.08571" units="cm"/>
      <inkml:brushProperty name="height" value="0.08571" units="cm"/>
    </inkml:brush>
  </inkml:definitions>
  <inkml:trace contextRef="#ctx0" brushRef="#br0">647 0 8355,'0'10'-107,"0"5"1,2-3-1,2 3 14,2 3 1,-1-1 0,-5 1-1,0-1 100,0 1 1,0 5 0,0 0 0,-1 1 0,-5-1 0,-4 2 0,-2 0 0,3 1-1,-1-3 1,0 0 0,-3 0 0,-1 1 0,0-1 0,3 0 0,-3 1 0,1-1-1,-1 0 1,2-2 0,-1-3-57,-3-6 1,-1 3 46,-1-3 0,1 1 0,-1 1 0,1-4 0,0-3-35,-1-3 0,1 0 1,-3 0-17,-3 2 1,-2 0 0,-4-6 0,5 0 34,5 0 1,1 0 0,1-2 38,0-4 0,-1 2 0,3-8 0,1 1-1,2 1 0,3-5 0,-5 3 0,4-4 6,3-1 0,-5-1 0,4 1 0,0-1 22,1 1 0,1 0 0,6-1-40,0 1 1,0-1 0,0 1-19,0-1 1,6 1 0,1 1-17,3 5 0,-4-3 0,4 6-17,-3-1 1,7 5 12,-2-2 1,3 4-1,3 2 23,-1 0 0,-5 0 1,-1 0-1,3 0 26,1 0 0,3 0 1,-1 0 28,1 0 0,-1 0 0,1 0 0,-1 2-12,1 4 1,-7-4 0,1 5 0,2 1-32,1 4 0,1-3 0,-3 1 1,-1 0 47,1 0 1,3-5 0,1 7-10,1 2 0,-3-5 0,-1 1 0,-2 0 3,1-1 1,-3-3 0,2 4-1,-1 0 2,-1-1 0,5-3 0,-3 6 0,4-1 7,1-1 0,1 4 1,-3-6-1,-1-1-23,-3 1 0,1 4 1,5-5-1,1 1-24,-1 0 1,-1 0-1,-3-4 1,-1 1-36,2-1 0,1 4 1,3-2 12,-1-2 0,-5-2 0,-1 0-156,3 3 1,-4-3 0,1 4-219,3-4 0,-4-2-61,1 0 1,-5-2 447,6-4 0,-8 4 0,11-13 0,-5 5 0</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57"/>
    </inkml:context>
    <inkml:brush xml:id="br0">
      <inkml:brushProperty name="width" value="0.08571" units="cm"/>
      <inkml:brushProperty name="height" value="0.08571" units="cm"/>
    </inkml:brush>
  </inkml:definitions>
  <inkml:trace contextRef="#ctx0" brushRef="#br0">210 35 7359,'0'-10'-257,"-8"1"480,-4 3-129,5 4 0,-15-6 1,5 8-290,-3 0 0,-1 0 0,0 2 110,-3 4 133,1-4 0,12 11 12,-1-7 0,8 2-46,-2-2 1,4-2-20,2 7 13,0-7 1,0 12 0,0-5 22,0 5 0,8-4 0,2-1 0,1 1-77,1-2 0,0 3 0,7-5 0,0 2-26,-1 3 1,9-3 0,-9 2 56,1 1 0,0 1 1,-3-1-1,-4 0 20,-7 0 1,3-4 65,-2 3-54,0 0 0,-8-3 0,-4-1-1,-6 0 0,-3-6 1,-3 4-1,1-5-28,-1-1 0,1 0 0,0 0 1,-1 0-110,1 0 0,-1 0 0,1 0-466,-1 0 587,8-7 0,3-11 0,7-9 0</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58"/>
    </inkml:context>
    <inkml:brush xml:id="br0">
      <inkml:brushProperty name="width" value="0.08571" units="cm"/>
      <inkml:brushProperty name="height" value="0.08571" units="cm"/>
    </inkml:brush>
  </inkml:definitions>
  <inkml:trace contextRef="#ctx0" brushRef="#br0">1 69 7498,'10'-18'-53,"5"9"-122,-13-7 1,5 12-107,-7-7 287,0 7 0,0-2 31,0 12 1,0 3 0,0 9 0,0-1-47,0 1 0,0-1 0,0 1 0,0-1 0,0 1 1,0 5 0,0 0-1,0-1 5,0-3 1,0 4-1,0 1 1,0-3 3,0-2 1,0-1-1,0 0 1,0 0-105,0-2 1,0 2-1,0 0-181,0-1 1,0-6 284,0 2 0,0-2 0,0 6 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59"/>
    </inkml:context>
    <inkml:brush xml:id="br0">
      <inkml:brushProperty name="width" value="0.08571" units="cm"/>
      <inkml:brushProperty name="height" value="0.08571" units="cm"/>
    </inkml:brush>
  </inkml:definitions>
  <inkml:trace contextRef="#ctx0" brushRef="#br0">0 35 6479,'18'0'134,"-1"0"1,-5 0 0,0 0-45,1 0 0,3 0 0,1 0-46,1 0 0,-1 0 1,0 0-47,1 0 1,0 0 0,-1-2-22,-1-3 1,3 3 0,-2-4-272,0 4-318,0 2 203,2 0 409,-11 0 0,9-7 0,-8-4 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60"/>
    </inkml:context>
    <inkml:brush xml:id="br0">
      <inkml:brushProperty name="width" value="0.08571" units="cm"/>
      <inkml:brushProperty name="height" value="0.08571" units="cm"/>
    </inkml:brush>
  </inkml:definitions>
  <inkml:trace contextRef="#ctx0" brushRef="#br0">752 472 7569,'0'-10'-823,"0"0"948,0 4 1,-2-1-55,-4-5 1,2 4-1,-8 8-31,-1 0 1,-3 0 0,-1 0-40,-1 0 0,1 0 0,-1 2 0,1 4-4,-1 6 0,7-3 1,1 3 12,2 2 0,-3 1 0,5 3-34,2-1 0,4 1 0,4-1 27,2 0 0,5-5 0,-3-2 0,2-2 6,3-5 1,3 1 0,1 0 0,1 2-5,-1-2 1,7-2 0,-1-4 0,-2-2-8,-1-2 1,3-5 0,0 3-1,-3-2-2,-7-3 0,3-3 0,-5-1 13,5-1 0,-6 1 0,-5-1 0,-3 1-2,-2-1 0,0 7 0,-2-1-17,-3-2 0,-5 1 0,-8-1 0,1 4-142,-1 3 1,1 1 0,-1 6-1,1 0-145,0 0 0,-1 0 297,1 0 0,-1 0 0,1 0 0</inkml:trace>
  <inkml:trace contextRef="#ctx0" brushRef="#br0">1014 87 7406,'9'-9'-652,"-1"1"743,-8 8 0,0 8 0,0 3 0,0 5-24,0 1 1,0 1 0,0-1 0,0 3-26,0 3 0,5-2 1,2 7-1,-3-3-60,-3-4 1,-1 0-1,0 1 1,0 1 9,0-2 0,0-1 0,0-3-302,0 1 1,6-1 97,0 1 0,0-7 0,-4-1-190,4-2 402,3-2 0,9-6 0,-1 0 0</inkml:trace>
  <inkml:trace contextRef="#ctx0" brushRef="#br0">1520 315 7569,'0'-18'-286,"0"6"11,0 1 1,-8 7-1,-3-2 1,-5 2 299,-1-2 1,-2 4 0,3-3 0,-2 3 120,1 2 0,-1 2 0,1 1-99,-1 3 0,3 2 0,1-2 1,3 6 0,0 3 0,0 3-6,5-1 0,4 0 1,2 1-116,0-1 1,2-1 0,4-3 55,5-1 1,5-8 0,2 4 0,-1-2 3,1-1 1,-1 1-1,1-6 1,-1 0-31,1 0 1,-2-2 0,3-2 0,-4-3-19,-4-3 1,2 4 0,-4-6 32,1-1 1,-6-8-1,3-3 1,-1 3 6,0 2 0,0-1 0,-6-1 13,0-3 0,0-1 1,0 4-1,0-2 1,0 1-10,0 3 1,0 1-1,0 1 159,0-1 1,0 7-19,0-1-66,0 8 0,-3 4 1,0 12-13,-3 3 0,0 3 0,6 1 0,0 3-17,0 1 1,0 0-1,0-3 1,0 1-38,0 2 1,0 3-1,0-5 1,2 2-112,4-1 0,-2-3 0,8-2-56,1 1 0,-3-3 0,2-1 175,1-2 0,2-9 0,3 5 0</inkml:trace>
  <inkml:trace contextRef="#ctx0" brushRef="#br0">1868 0 7569,'19'0'-23,"-2"0"1,0 0 0,1 0-91,0 0 1,-1 0 0,0 2 0,1 4 87,-1 6 1,0 3 0,1 3 0,0-1 45,-2 0 1,3 7 0,-2 1 0,-2 0-35,-3 0 0,2 5 0,-7-5 0,1 0-13,0 0 0,0 4 0,-4-3 0,2-1-153,-2 0 186,-3 6-25,-9-12-14,7 7 1,-16-7-77,7 4 1,-7-3-111,1 3 172,-10-4 20,-2-1 1,0-6 0,-2-1-44,0 3 1,-5-6 68,-6-3 0,4 5 0,-5 0 0</inkml:trace>
  <inkml:trace contextRef="#ctx0" brushRef="#br0">297 0 7368,'-17'0'-222,"0"0"0,-1 2 0,1 2 0,-1 4 218,1 1 0,1-3 1,1 8-1,1 3 179,0 5 0,-9 7 0,10-4 1,-1 2-110,-1 4 1,-1 0 0,-1 0-1,1-2 11,4 2 1,5-3 0,7 1-1,0 0-67,0-2 0,0 6 1,3-6-1,7 2-113,8 0 0,11-5 0,4 3-359,11-2-151,3-2 344,21 3 1,9-7 0,13 6 0</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61"/>
    </inkml:context>
    <inkml:brush xml:id="br0">
      <inkml:brushProperty name="width" value="0.08571" units="cm"/>
      <inkml:brushProperty name="height" value="0.08571" units="cm"/>
    </inkml:brush>
  </inkml:definitions>
  <inkml:trace contextRef="#ctx0" brushRef="#br0">210 194 7569,'-18'-9'-289,"8"1"1,1 8 0,3 0 310,-6 0 0,3 0 0,-3 0 0,-2 0 74,-1 0 0,3 6 0,1 1 47,-3 3 1,-2 2-66,-1 5 0,5 1 1,3-1-48,1 1 0,2-1 0,6 1-29,0-1 0,0-5 1,0-1-68,0 3 1,8-6-1,3-1 1,5-1-166,1 0 1,1 0-1,1-6 1,5 0 105,5 0 1,4 0-1,2 0 124,0 0 0,-8-8 0,-2-2 0</inkml:trace>
  <inkml:trace contextRef="#ctx0" brushRef="#br0">699 194 6822,'0'-17'12,"0"7"1,-8 2-1,-4 8 39,-3 0 1,-3 0 0,1 0 0,-1 0 12,1 0 1,-1 6 0,1 2 0,-1 2 4,1 3 0,5 1 1,1-1-1,-3-1-67,-1 2 0,5 1 1,2 1-1,2-3-30,0-1 1,1 0-1,7 3 1,1-1-60,3-3 1,8-5 0,-2 4 0,3-2 8,2-4 1,1-3-1,1-1 1,3 0 1,1 0 1,0 0 0,-5 0 0,1-1 37,4-5 0,-9 2 0,3-5 0,-3-2 58,-4 2 0,3-3 43,-7-5 1,0-1 3,-6 1 0,-2 1 186,-4 4 1,2 5-182,-7 7 0,5 2-82,-6 3 0,8-1 0,-1 8-93,3 2 1,2 1-1,2 3-31,3-1 0,-1-5 1,8-3-1,1-1-117,3-4 1,7 4 250,1-2 0,7-1 0,-4-5 0</inkml:trace>
  <inkml:trace contextRef="#ctx0" brushRef="#br0">1240 212 7286,'0'-18'0,"0"1"0,0-1 0,-2 1-12,-4-1 1,2 9 0,-7 3 0,-3 4 7,-1 2 0,3 0 0,0 0 0,-1 0 33,-3 0 1,-1 0-17,-1 0 0,3 8 0,1 1-22,3 1 1,7 6 0,-2-5-4,4 5 0,10 1 0,1 1 18,1-1 1,6-5-1,-5 0-25,5 1 1,1 3 0,1 1 0,-1-1-20,1-5 1,-3 5 0,-1-5 0,-5-1-42,-1 2 0,4-6 95,-6 5 0,-1-5 4,-5 6 1,-7-8 0,-5 1 0,-3-3-4,-3-2 1,-5 0 0,-1 0 0,3-2-8,2-3 1,1 3-1,1-4-79,-1 4 0,9-6-16,3-3 0,4 1 0,4 1 0,4-2-24,5 2 1,5 5 0,1-4 0,1 2 38,-1 0 1,6-5 0,1 3 0,-1-2 69,2-3 0,-5 5 0,13-15 0,-6 3 0</inkml:trace>
  <inkml:trace contextRef="#ctx0" brushRef="#br0">1415 37 7161,'5'-11'0,"1"-1"88,-2-2-41,-2 14 1,-2 2 0,0 16 0,0-1 10,0 1 1,0 5 0,0 0 0,0 0-64,0 3 0,0-5 0,0 6 0,0-2-11,0-3 1,0 3 0,0-2-1,2-1 11,4-3 0,-4 0 0,4-3-257,-4 1 1,3-5 0,1 0-74,-2 2 1,-1-7 334,4-1 0,2-4 0,9-2 0</inkml:trace>
  <inkml:trace contextRef="#ctx0" brushRef="#br0">1397 212 7331,'10'0'-753,"5"0"819,-3 0 1,4 0 0,1 0-7,0 0 0,1 0 1,-1 0-1,1 0 9,-1 0 0,7 0 1,-1 0-1,-1 0-3,4 0 0,-7 0 1,7 0-1,-3 0-21,1 0 0,-1 0 0,-6 0 0,1 0-18,-1 0 1,1 0-206,-1 0-56,1 0 1,-7 6 0,-1 1 26,-2 3 207,-2-6 0,-14 4 0,-2-8 0</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62"/>
    </inkml:context>
    <inkml:brush xml:id="br0">
      <inkml:brushProperty name="width" value="0.08571" units="cm"/>
      <inkml:brushProperty name="height" value="0.08571" units="cm"/>
    </inkml:brush>
  </inkml:definitions>
  <inkml:trace contextRef="#ctx0" brushRef="#br0">664 210 6319,'0'-18'0,"0"1"-72,0 0 0,-6-1 1,1 1-1,1-1 139,2 1 0,-4-1 1,-2 3-1,0 1 13,1 2 0,-1 3 0,2-3 2,-6 6 0,3 4 0,-3 2-44,-2 0 0,5 0 1,-3 0 12,-1 0 0,-1 8 1,0 4-1,3 3-17,-3 3 1,4 7 0,1 4 0,-1 4 0,0 2 0,6 0 1,-1 0-1,3 0-60,2 0 0,0 0 1,0 0-1,0-2-63,0-4 1,0 4-1,0-4 1,0 2 24,0-2 0,0 2 0,0-8 0,0 1-16,0 1 0,0-6 0,0 4 0,0-3-547,0-3 626,0-7 0,0 6 0,0-7 0</inkml:trace>
  <inkml:trace contextRef="#ctx0" brushRef="#br0">1 542 6627,'17'0'-195,"0"0"0,1 0 238,-1 0 0,1 0 0,-1 0 0,1 0-65,-1 0 1,3 0-1,1 0 1,2 0-72,-1 0 0,3 0 1,0 0 42,2 0 0,-3 0 0,3 0 0,0 0 0,-2 0 50,0 0 0,4 0 0,-5 0 0,7 0 0,-4 0 0</inkml:trace>
  <inkml:trace contextRef="#ctx0" brushRef="#br0">612 524 6962,'17'0'0,"1"0"0,-3-2 0,-1-2 0,-4-3 0,-3-3 0,-5-2 0,-6 3 0,-7 3 0,-5 4 507,-1 2-447,-1 0-22,9 0 1,-7 6 0,6 1-1,-1 3-16,-1 4 0,2-5 1,-1 3-1,5 2-16,4 1 0,2 3 0,0-1-60,0 1 1,2-1-1,4-1 32,5-5 1,5 3 0,1-8-1,1-3-18,-1-1 0,7-2 1,-1 0-1,0 0 1,2 0 1,-5 0-1,3 0 27,-4 0 0,-1-5 0,-3-3 1,-1-2 16,-2-3 1,-8 3 0,1-2-5,-3-1 0,-2-9 1,0-2-22,0 4 0,-7 0 1,-5 5-54,-4 3 1,-1 4-1,-1 8 1,1 0-15,-1 0 0,1 0 1,0 0-86,-1 0 1,6 2 0,3 4 171,1 6 0,-6 3 0,5 3 0</inkml:trace>
  <inkml:trace contextRef="#ctx0" brushRef="#br0">874 542 6869,'17'-8'-6,"1"-4"1,-1 5 95,1 1 0,-1-2 0,1 2-54,-1 2 1,0 2 0,1 2-38,-1 0 1,1 0 0,-1 0 0,1 2-24,-1 4 1,-5-2-1,-2 8 1,-1-1-14,1-1 1,-6 5 0,2-3-1,-4 4 5,-2 1 0,5 1 0,1-1 20,-2 1 0,-2-7 0,-4-1 75,-4-2 1,2-3 36,-7-5-27,-1 0 1,-3-7-78,3-5 0,6-3 1,10-3-1,4 1-35,2-1 1,-1 1-1,5-1 1,-3 3-113,3 3 1,2-3 0,3 3-2,4-4 0,-3 7 1,3 3-1,-6 2-62,-5-2 214,4 4 0,-7-6 0,9 8 0</inkml:trace>
  <inkml:trace contextRef="#ctx0" brushRef="#br0">1502 489 7569,'10'0'-299,"0"0"0,-4 0 218,5 0 1,-1 0 0,2 0 0,1 0 0,3 0 117,1 0 0,1 0 0,-1 0-69,1 0 1,-1 0 0,1 0 21,-1 0 0,-5 0 0,-3-2 38,-1-3 10,-2 3 1,-8-12-1,-4 8 1,-4 0 0,-7 6 43,0 0 0,-1 0 0,1 0 0,-1 0 0,1 0 0,-1 2 1,1 2-1,1 4-14,5 2 1,-5 1-1,6 7-18,1-1 1,1 1-1,8-1 1,0 1-81,0-1 1,0 1-1,2-1-24,4 1 1,3-1 0,9-1 0,-1-3-70,1-1 1,5-6 0,0 2 0,-1 1-66,-3-5 1,4-2-1,3 0 1,-1 2-61,0 1 0,6 1 248,-2-6 0,4-7 0,2-3 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63"/>
    </inkml:context>
    <inkml:brush xml:id="br0">
      <inkml:brushProperty name="width" value="0.08571" units="cm"/>
      <inkml:brushProperty name="height" value="0.08571" units="cm"/>
    </inkml:brush>
  </inkml:definitions>
  <inkml:trace contextRef="#ctx0" brushRef="#br0">1 35 6643,'0'-17'340,"0"7"0,0 4-430,0 12 0,0 4 0,0 7 110,0 1 1,5-1-1,1 0-138,-2 1 0,-2-1 0,-2 2-107,0-3 1,0 2 0,0 0 224,0 0 0,0-9 0,0-2 0</inkml:trace>
  <inkml:trace contextRef="#ctx0" brushRef="#br0">18 35 7569,'0'-17'-549,"2"7"0,4 4 621,5 4 0,-1 10 1,2 2-1,1 1-25,3 1 0,1 0 1,1 5-35,-1 0 0,7-2 0,-1-2 1,-2 2-1,-1-1 11,-3 2 1,2-1 0,3 0 0,1 0-44,-2-4 0,-1-6 0,-3 6 0,1-3 48,-1-4 1,1-2-1,0-2 1,-1 0 56,0 0 1,-5 0 0,0 0 48,1 0 1,-5-8-77,-3-4 0,-3-3 1,-2-3-1,0 0-76,0 0 0,0 2 0,-2-1 0,-1 4-217,-3 1 1,-8 0-21,3-5 0,1 7 0,-2 4-217,-1 5 471,5 1 0,-8 7 0,7 3 0</inkml:trace>
  <inkml:trace contextRef="#ctx0" brushRef="#br0">769 193 7569,'10'-3'-342,"-5"-1"1,-1 1 222,2-3 1,-4 3 156,4-4 1,-2 6-1,0-8 8,2 2 1,-1 4-28,-5-9 0,0 5-7,0-4 0,-2 7 0,-1-4 44,-3 0 1,-8 6 11,2-4 0,-3 6 1,-3 4-21,2 2 0,5 3 0,4-4 11,-1 6 0,0 6 1,-3-1-42,5 2 0,4-6 0,2 0-74,0 2 0,2 0 1,4 5-3,5-2 1,5-6 0,2-1-31,-2-2 1,-4-1 0,0-2 0,3 1 0,5-3-180,3 0 0,0-3 0,-5 0 267,-1 0 0,2 0 0,5-8 0,4-2 0</inkml:trace>
  <inkml:trace contextRef="#ctx0" brushRef="#br0">1101 105 6827,'-10'3'303,"4"2"-228,5 6 0,1 6 0,0-1-33,0 2 1,1-6 0,3 0-207,2 2 216,0-7-70,3 8 1,-2-10 0,6 5-7,0-3 1,-3 5-68,8-7 105,-1 1-59,2-6 1,-3 0 32,1 0-62,2 0 0,-3-1 46,2-6-62,0 6 54,-9-16 11,8 9 33,-17-11 0,8 8 0,-8 0 64,0-4 22,0 8-86,0-9 257,0 6-255,0 1 0,0 3 0,0 12 0,0 3 0,0 9-16,0 0 1,2-6 0,2-1 0,4 0 6,2 0-7,2 4 0,2-11 8,2 8 1,-10-9-6,25 5 0,-19-8 11,12 0 0,0 0-3,0 0 0,1 0-7,-1 0 4,-6 0 67,8 0 0,-10-8 65,-4-4-122,2 5 14,-12-8 4,15 4-10,-16-5-14,7-2 0,-8 0 0,0 0-39,0 2 1,-2-3-1,-4 5 1,-6-1-51,-3 4 0,-3 1 0,1-4 0,0 5-95,-1 1 1,-6 2 0,2 6 177,1 0 0,-7 0 0,0 0 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64"/>
    </inkml:context>
    <inkml:brush xml:id="br0">
      <inkml:brushProperty name="width" value="0.08571" units="cm"/>
      <inkml:brushProperty name="height" value="0.08571" units="cm"/>
    </inkml:brush>
  </inkml:definitions>
  <inkml:trace contextRef="#ctx0" brushRef="#br0">0 122 7202,'8'10'-519,"-4"0"562,8-4 1,-7-4-20,7 3 1,0-3 0,5-2-33,1 0 1,-7-6 0,1-1 0,2-3 1,-1-2 0,1-3 18,-3 3 1,-7-3 0,2 3 15,-4-3 1,4 3 75,0 0 32,-1 1-3,-5 1-140,0 2 1,0 10 0,0 4 17,0 6 0,0-3 0,0 3 0,0 1-2,0 3 1,6 7-1,0 1 1,-2-3-9,-2-2 0,-2-1 1,0-1-1,2 1-10,4-1 0,-4 1 0,3-1 0,-3 0-33,-2 1 0,2-1 0,2 0-35,2 1 0,0 0 0,-6-2 13,0 2 0,0-6 42,0 0 1,0-6 0,-2 3 31,-4-2 1,-4-1-1,-7-3-8,-1 3 0,1-4 0,0 4 12,-1-4 0,1-2 126,-1 0 76,8 0-104,3 0 0,14 5-42,5 1 0,4 0 0,1-6 0,1 0-20,-1 0 0,0 0 0,1 0 1,-1 0-19,1 0 0,5 0 0,0 0 0,-1 0-101,-3 0 1,-1 0-1,-1 0 1,1 0-178,-1 0 0,1 0 0,-1 0 246,0 0 0,1 8 0,-1 2 0</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65"/>
    </inkml:context>
    <inkml:brush xml:id="br0">
      <inkml:brushProperty name="width" value="0.08571" units="cm"/>
      <inkml:brushProperty name="height" value="0.08571" units="cm"/>
    </inkml:brush>
  </inkml:definitions>
  <inkml:trace contextRef="#ctx0" brushRef="#br0">70 211 7569,'-11'0'-914,"-1"0"1,10-6 928,2-1 1,0 1 38,6-1 1,-4 3 30,-2-8 0,0 6 42,0-4 1,0 3 228,0-5 58,0 1-257,0 1-80,8 2-88,-6 8 0,5 2 0,-7 4 13,0 6 1,2-3 0,2 3 0,2 2-13,-2 1 1,-2 8 0,-2 1 0,0-2-31,0-3 0,0-2 0,0 0 0,0 1-48,0-1 0,0 1 0,0-1-134,0 2 0,-6-3 0,-2 2 222,-1 0 0,5-9 0,-12-2 0,6-7 0</inkml:trace>
  <inkml:trace contextRef="#ctx0" brushRef="#br0">1 175 7485,'0'-12'-402,"0"2"1,7 5 442,5-1 0,-2 6 0,-1 6 0,1 4 28,0-1 1,-4 7-1,5-5-72,3 6 1,-5-3 0,3 0-15,2-2 0,1 0 0,3 3-20,-1-3 1,1-5-1,-1-7 1,1 0-33,-1 0 1,0 0 0,1 0 23,-1 0 0,1-6 1,-1-1 30,1-3 1,-3-1 0,-3-7 0,-4 2 5,-1 5 1,-5-5 0,4 6 66,-4-7 0,-2 0 76,0-1 0,0 6 12,0 1-40,0 7 1,0-2-84,0 12 1,2-2 0,2 7 0,2 3 4,-2 2 1,-2-5 0,-2 1 0,2 1-48,3 4 1,-3-1 0,4 2 0,-4 0-88,-2-1 0,2 0 0,2 1-142,2-1 0,2 1-138,-3-1 385,-3 2 0,14-11 0,-6 0 0</inkml:trace>
  <inkml:trace contextRef="#ctx0" brushRef="#br0">961 280 7422,'-8'-10'-223,"6"0"0,-5 7 151,-1-3 1,4 0-1,-6 5 1,1-4 99,-1-1 1,-2 0-1,-5 6 29,-1 0 1,5 0 0,-5 2-18,-7 4 0,2 3 0,-1 4 1,5-4-30,2-1 1,5 7 0,2-5-15,2 6 0,1-1 1,3-1-1,-2-2-22,2 1 0,2-2 0,2-1 16,0 5 0,8-1 1,4-1 4,3-1 1,3-9 0,-1 3 0,0-5-1,1-1 1,-1 0 0,1-1-1,-1-2-30,1-3 0,-3-3 0,-1 3-8,-2-4 0,-1-7 65,7 1 1,-9-3 10,-3 2 1,-4 5 21,-2 0-43,0 9-9,0-5 1,0 10 0,2 3 0,2 1 16,2 4 1,0-4-1,-4 6-13,3 1 0,3 4 1,6-3-1,-5 0-8,-1-2 0,6-6 0,-3 3 3,5 0 0,1 1 0,1-4-3,-1-1 0,1-4 0,-1-1 2,1 0 0,-1-1 0,1-4-1,-1-1 1,-5-4 0,-3 1-1,1 1-3,0 1 0,-6-6 1,2 0-8,-5-1 1,-1-5-38,0 2 1,-1-1 36,-5 1 1,-4 1 48,-7 6 0,-1 1 16,1 9 0,5 0-66,0 0-2,8 0 1,-3 3 0,9 0 0,3 2 10,7 0 0,4-4 0,1-1-3,1 0 1,5 0-1,0 0 1,-2 0 1,-1 0 1,-3-1 0,1-4-1,-1 0 7,1 2 0,-1 0 0,1 3 16,-1 0 0,1 0 0,-1 0-14,0 0 0,-5 0 6,0 0 0,-8 9-15,1 1 0,-3 6 1,-2 1-64,0 1 1,0-7 0,0 2-71,0 0 0,0 2 1,2 2-1,2-4-123,2-1 1,2-9 257,-2 3 0,3 4 0,9-1 0</inkml:trace>
  <inkml:trace contextRef="#ctx0" brushRef="#br0">1852 280 7395,'0'-11'-406,"0"-1"366,0 8 1,-2-4 143,-4 8 0,2 0-75,-8 0 1,1 8 44,-7 3 0,3 5-51,3 1 1,-1 1 0,7-1 0,2 1-15,2-1 1,2 2-1,2-3-32,4 2 0,3-6 0,9-3-29,-1 0 0,1-2 0,-1-4 0,1 3-111,-1-1 1,1-4 0,1-1 0,2 0-1,3 0 0,-1-1 1,-6-4 162,1-1 0,7-7 0,2 4 0</inkml:trace>
  <inkml:trace contextRef="#ctx0" brushRef="#br0">2114 0 6590,'0'18'283,"2"-1"-207,3 1 0,-3-1 0,4 1 0,-2-1-33,2 1 1,-4-1-1,6 3 1,-3 1-38,1 3 1,2-2 0,-4-4 0,3 0-6,3-1 1,-7 6 0,4 0 0,-3-1-10,2-3 1,-4 0 0,4-3-40,-5 2 1,-1-6-1,0 0-64,0 1 126,0-5-28,0-1 8,0-7 0,0-1 0,0-5 1,-1-5-54,-5 2 0,4-7 0,-4 6 14,4-7 0,2 1 1,2-3-1,2 2 27,2-1 1,7 8 0,-3-3-1,2 1 5,-1 4 1,1-7-1,5 10 1,1-1 36,-1-2 1,-6 6-1,2-4 1,0 4 16,3 2 0,0 0 0,3 2-18,-2 4 0,-1-2 1,-3 8-25,-1 2 1,-3 0 0,2 4 0,-4-1-4,-5 1 0,-2-1 0,0 2 0,0-3-161,0 2 1,0 0 0,0-2-282,0 2 445,0 0 0,0-9 0,0 0 0</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66"/>
    </inkml:context>
    <inkml:brush xml:id="br0">
      <inkml:brushProperty name="width" value="0.08571" units="cm"/>
      <inkml:brushProperty name="height" value="0.08571" units="cm"/>
    </inkml:brush>
  </inkml:definitions>
  <inkml:trace contextRef="#ctx0" brushRef="#br0">228 122 7297,'17'0'-819,"-1"-2"969,-5-3 1,-3 1-48,-8-8 1,0 6-4,0-5 1,0 5 10,0-6-153,0 0 0,-8-3 33,-3 3 1,-5 5-1,-1 5-15,-1-4 1,1 4-1,-1-4 1,1 4-15,-1 2 1,7 0 0,-1 2 0,-1 2 33,-3 2 1,4 0 0,3-5 0,-1 3 6,0 2 1,4 2-1,-5-2 3,-3 5 1,6-1-6,3 2 1,3-1 27,2 7 0,0-7-1,0 1 0,0-6 0,2 4 0,3-3 0,5-1-17,8-6 0,-1 6 1,1 0-1,-1-2 2,0-2 0,1-2 1,-1 2-1,1 2-16,-1 1 0,1 1 0,-1-6 0,1 0 1,-7 6 0,-1 2-1,0-1-1,-1 1 1,-3 4 0,4-4 0,-2 1-13,-4 5 0,-2-4 0,-2 1 1,0 3 0,0 2 0,0-5 0,0 1-8,0 1 0,-2 3 0,-2 1 20,-2 1 0,-8-8 1,5-3-1,-3 0 2,0-1 0,1 4 0,-7-4 0,1-2-3,-1-2 1,1-2-1,-1 0 1,1 0 16,-1 0 1,1 0 0,0 0 18,-1 0 0,1-2 9,-1-4 0,8 2 1,5-6-4,3-4 1,2-2-1,2-2 1,2 1-27,1-1 1,9 4 0,-2 0 0,3 2 7,3-1 1,1-1 0,2 1 0,5 1-190,1-1 1,-4 4 168,6 3 0,8-11 0,8-3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4.228"/>
    </inkml:context>
    <inkml:brush xml:id="br0">
      <inkml:brushProperty name="width" value="0.08571" units="cm"/>
      <inkml:brushProperty name="height" value="0.08571" units="cm"/>
    </inkml:brush>
  </inkml:definitions>
  <inkml:trace contextRef="#ctx0" brushRef="#br0">1 35 6265,'0'-9'708,"0"1"-592,0 8 1,7 0-34,5 0 0,4 0 1,1 0-50,0 0 1,1 0-1,-1-2 1,1-2 2,-1-2 0,1 0 0,-1 6 1,1 0-58,-1 0 1,1 0 0,-1 0 0,1 0-100,-1 0 0,0 0 0,1 0-23,-1 0 1,-1 2 0,-2 2-2,-3 2 0,-5 6 0,4-5 143,-3 3 0,-1 2 0,-6 5 0</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67"/>
    </inkml:context>
    <inkml:brush xml:id="br0">
      <inkml:brushProperty name="width" value="0.08571" units="cm"/>
      <inkml:brushProperty name="height" value="0.08571" units="cm"/>
    </inkml:brush>
  </inkml:definitions>
  <inkml:trace contextRef="#ctx0" brushRef="#br0">1 0 6438,'0'12'404,"1"-2"-267,5-3 1,-4 7-26,4-2 0,-4 3 0,-2 3-70,0-1 0,0 1 0,0-1-56,0 0 1,0 1-1,0-1 2,0 2 0,0-3 0,0 2 17,0 0 0,0-7 1,0 1-98,0 1 1,0-3-167,0 2 1,2-7-82,4 7 0,-2-8 339,7 2 0,-7-4 0,4-10 0,-8-2 0</inkml:trace>
  <inkml:trace contextRef="#ctx0" brushRef="#br0">280 70 7462,'0'-10'-709,"0"3"740,-8 7 1,4 5 0,-5 3-1,1 2-26,4 4 0,2-5 0,2 3-17,0 1 1,0-3 2,0 2 1,2-3 0,4 3 18,5-6 1,-1-4 0,2-2-26,1 0 1,4 0-1,-1 0 13,2 0 0,-7 0 0,2-2 11,0-4 1,2 4 26,3-4 0,0 4-14,-1 2 1,0 0 0,2 0-18,-3 0 1,-4 0 0,-1 0-7,3 0 1,1 8-49,3 4 0,-2 3 35,-5 4 1,0-5-1,-7 0 1,0-2 7,1 1 0,-4-3 1,-1 2 22,0 1 1,-8 3 10,-3 1 0,-4-1 0,-3-3 15,0-1 1,8-8 0,-2 2-50,-1-5 0,2 5 1,-1 0-4,-1-2 0,-3-2 0,-1-2-89,0 0 0,5 0 0,0 0-228,-2 0 0,-1 0 145,-2 0 181,7 0 0,2-8 0,8-2 0</inkml:trace>
  <inkml:trace contextRef="#ctx0" brushRef="#br0">210 18 6242,'2'9'109,"5"-3"1,-4-4 0,7 0-81,-3 4 0,1-4-23,-2 4 1,-1-4 28,5-2 0,-4 0 119,6 0-75,-8 0-61,11 0 1,-4-2-3,5-4 1,-4 4 0,0-4 9,1 4 1,3 2 0,1-2-6,1-4 0,0 4 0,-1-3 51,0 3 1,-4 2-1,-2-2 2,3-4 0,0 4-30,5-4 1,-7 4-165,-2 2-184,-6 0 143,4 0 1,-8 2-313,0 4 473,0-4 0,8 13 0,2-5 0</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68"/>
    </inkml:context>
    <inkml:brush xml:id="br0">
      <inkml:brushProperty name="width" value="0.08571" units="cm"/>
      <inkml:brushProperty name="height" value="0.08571" units="cm"/>
    </inkml:brush>
  </inkml:definitions>
  <inkml:trace contextRef="#ctx0" brushRef="#br0">88 35 6726,'-12'0'-253,"1"0"0,-3 0 372,-1 0 0,3 0-19,0 0-64,8 0 0,-3-2-60,7-4 20,0 4 0,7-7 1,5 5-8,4-2 0,1 0 1,1 6 4,-1 0 0,0 0 0,1 0 17,-1 0 0,-5 0 1,0 0-8,1 0 1,-3 6 0,0 2 0,-1-1 1,1 1 0,-6 6-20,2-3 1,-4 5-1,-2 1 12,0 1 0,-8-1 0,-4 1 1,-3-1 0,-3-1 0,1-3 0,1-1-4,5 2 1,-5-7 0,5 1 0,-5-2-10,-1 0 0,5 5 1,0-5 1,-1-2 1,-1 0 67,2 2 33,5-4-76,7 5 1,2-7-1,3-1 24,7-5 1,4 4-1,1-4 52,1 4 1,5 0 0,0-2-44,-2-2 1,-1 1 0,-3 5-1,1 0-42,-1 0 1,1 0-1,-1 0 1,1 0-110,-1 0 0,1 0 1,-1 0-65,0 0 1,1 0 0,-1 0 168,1 0 0,-1 0 0,1 0 0</inkml:trace>
  <inkml:trace contextRef="#ctx0" brushRef="#br0">629 70 6328,'-9'-8'92,"-7"6"19,5-4 1,1-1 117,-2 1-158,8 0 1,-3 4 0,7-4 1,1 4-114,5-4 0,-2 4 0,6 1 0,0-3 26,-1-2 1,3 0 0,5 6 13,1 0 1,-1 0 0,0 0 0,1 0 21,0 0 0,-1 0 0,1 2-10,-1 4 0,-1-2 0,-3 5 0,-3 1-13,-2 0 0,-3 1 0,-5 7-17,0-1 0,0 1 1,0-1-1,-1 1 3,-5-1 0,2-1 0,-8-3 0,-1-1 16,-3 2 1,4-5-1,1 1 1,-3 0 17,-1-1 1,-1-3 0,3 4 0,1 0 8,-2-1 0,5-5 1,-1 4 76,2 0-20,2-6 1,6 7 59,0-3 0,2-4-95,3 4 0,6-4 0,6-2 0,0 0 30,1 0 1,6 0 0,-1 0 0,-2 0-60,-1 0 0,3 0 0,0 0 0,0 0-152,2 0 1,-5 0 0,3 0 0,-1 0-855,1 0 986,-4 8 0,7 1 0,-9 9 0</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69"/>
    </inkml:context>
    <inkml:brush xml:id="br0">
      <inkml:brushProperty name="width" value="0.08571" units="cm"/>
      <inkml:brushProperty name="height" value="0.08571" units="cm"/>
    </inkml:brush>
  </inkml:definitions>
  <inkml:trace contextRef="#ctx0" brushRef="#br0">33 699 7047,'0'10'39,"0"-3"56,0-7 0,0-7-120,0-5 0,0-4 1,2-1 5,4 0 1,-4-1-1,6 1 1,-3-1 3,1 1 1,2-1-1,-4 1 1,2-1-18,-2 1 0,-2-1 0,-1-1 0,3-2-35,2-3 0,0 1 0,-6 6 0,2-1 60,4 1 0,-4-1 1,5 1 8,1-1 0,-4 3 9,8 3 1,-1 4 22,7 8 0,-7 0 1,-1 2-1,0 4-21,0 6 1,-5 3 0,5 3-1,0-1 51,0 1 1,-1-1 0,5 1 0,-5-1-47,-1 1 1,6 5 0,-4 0 0,1-2-134,1-1 0,-6-3 0,3 1 0,1-3-6,0-3 0,-6 3 0,3-5 1,-1 2-117,0-1 1,0-5 236,-6 6 0,0 0 0,0 5 0</inkml:trace>
  <inkml:trace contextRef="#ctx0" brushRef="#br0">33 577 6722,'-15'-2'-336,"3"-4"0,6 4 370,12-4 1,4 4 0,7 2 0,3 0-36,3 0 1,-2 0 0,8 0 0,0 0-45,-1 0 0,5 0 0,-4 0 0,2 0 45,-2 0 0,4 0 0,-6 0 0</inkml:trace>
  <inkml:trace contextRef="#ctx0" brushRef="#br0">575 454 7201,'0'-11'-319,"0"-1"461,0 8 1,0-2 0,0 12-145,0 6 0,5 3 0,1 3 0,-2-1 6,-2 1 0,-2-1 0,2 3 1,2 1 6,2 2 1,-1 1 0,-5-5 0,0 2-191,0 3 0,0-1 0,0-6 50,0 1 0,0-1 1,2-1-1,2-3-94,2-1 1,0-6 222,-6 6 0,8-1 0,1 7 0</inkml:trace>
  <inkml:trace contextRef="#ctx0" brushRef="#br0">627 454 7569,'8'-9'-969,"1"-7"962,9 14 1,-1-5 0,1 7 60,-1 0 1,1 0-1,-1 0 1,3 0-11,3 0 1,-4 0-1,5 1-42,-5 5 1,-2-2-1,-1 8 1,-2 1 1,-3 3 0,-7 1 0,2 1-8,-4-1 1,-2 1 0,0-1 0,-2 1-61,-4-1 1,-4 1 0,-7-3-1,-1-1 8,1-3 1,-1-1 0,1 4 0,0-5-72,-1-1 1,-5 4 0,0-6-104,1-3 230,11-1 0,-5 6 0,6 2 0</inkml:trace>
  <inkml:trace contextRef="#ctx0" brushRef="#br0">1081 594 7569,'0'10'-571,"0"-2"0,8-8 643,3 0 1,-1-2-39,2-4 0,-3-4 0,5-5-27,-2 3 1,-8-4 0,1 5 9,-3-5 0,-2 5-37,0-1 0,-2 2 7,-3-1 1,-5 3 30,-8 8 1,7 0 14,-1 0-29,8 0 1,-4 2 2,8 4 0,2-4 0,4 3-15,6-3 0,3-2 0,3 0 9,-1 0 1,1-2-1,-1-1 1,1-3 19,-1 2 1,1 2-1,-3 0 5,-3-4 0,3 4 1,-3-4 76,3 4 1,-3 2-6,0 0 1,-1 0-55,7 0 0,-8 8-21,-5 4 0,-1 3 1,0 3-9,2-1 1,0 1 0,-6-1 0,2-1-36,4-5 0,-5 5 0,7-6 0,-2 1 18,0 1 0,2-2 0,-4 3 0,3-3-1,3-2 1,-6-1 0,4-3 0,-1 2 0,5-2 0,-2-2 3,1-2 1,1 0 0,4-2-18,-5-4 1,3 2 0,-6-7-1,-1-3-29,1-1 0,6 3 0,-5 0 1,1-1 7,-4-3 1,4-1-1,-1-1 13,1 1 0,4-1 1,-9 1 38,-1-1 1,4 7-24,-2-1-37,0 8 48,-6-4 1,0 10 18,0 4 1,0-2-1,0 8-17,0 1 0,0 3 0,2 1 9,3 1 1,3-1 0,4 1 0,-4-3-5,-1-3 0,3 3-6,8-3 1,-1 2-1,0-3-18,1-5 0,-1-4 0,1-2 13,-1 0 0,-5 0 0,0 0 0,-1-2-1,-1-4 0,5-3 0,-5-9-1,0 1 0,3-1 0,-5 1 1,0-1-10,0 1 0,0-3 0,-5-1 0,4-2-9,-4 1 0,5-5 1,-2 0-1,-2-2-16,-3 0 1,-1 2-1,0-4 1,0 3 3,0 3 0,0-6 1,0 4-1,0 0 15,0 4 0,0 3 0,0 3 1,0-1 153,0 1 0,0-1-123,0 1-46,0 7 22,0 2 1,0 10-1,0 4 53,0 6 1,0 9 0,0 4 0,2 3 13,4 3 1,-4-4 0,4 2 0,-2 2-55,2 2 0,-4 0 1,5-2-1,-1-4 6,0-2 0,0 4 0,-4-3 0,2-1 15,2 0 1,5-2 0,-5-5-476,-2-1 209,6-7 94,-8 6 1,7-9-243,-3 5 205,-4 3 186,6-13 0,-8 14 0,0-6 0</inkml:trace>
  <inkml:trace contextRef="#ctx0" brushRef="#br0">1657 210 6465,'18'0'-106,"-3"2"1,-1 2 105,-3 2 0,1 7 0,6-3 0</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70"/>
    </inkml:context>
    <inkml:brush xml:id="br0">
      <inkml:brushProperty name="width" value="0.08571" units="cm"/>
      <inkml:brushProperty name="height" value="0.08571" units="cm"/>
    </inkml:brush>
  </inkml:definitions>
  <inkml:trace contextRef="#ctx0" brushRef="#br0">1 158 6461,'10'8'259,"-3"-6"1,-5 6-185,4-8 0,-2 0 0,6-2-54,-3-4 1,1 2-25,-2-8 0,-2 3 0,6-5-8,-2 2 1,-3 1-1,-3-5 1,2 3 9,2 1 1,0 6 0,-3-6-79,1-1 0,-2 3-33,5-1-52,-6 7 149,-1-4 0,2 14 1,2 1-10,2 3 0,2 2 1,-5 5 58,3 1 0,0-7 0,-3 1 0,0 2-22,3 1 0,1 1 0,-3-3 1,2-1-7,-2 1 1,0 3 0,1 1-51,1 1 0,-2-1-75,-4 1 0,0-1 55,0 1 1,-1-10-34,-5-2 0,3-1 0,-10-1-36,0 1 1,-3 1 101,0-6 0,-3 0 30,2 0 37,-1 0 0,7 0 164,-1 0-86,8 0 0,-4 3 367,8 1-307,0-1 1,8 5-60,4-8 0,3 0 0,3 1-32,-1 5 0,2-3 0,-3 3 0,2-4-27,0-2 1,-2 0 0,2 0-1,1 0-104,6 0 0,-6 0 0,3 0 0,-2 0-147,-2 0 1,0 0 0,-2 0 193,2 0 0,0 7 0,-1 2 0</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71"/>
    </inkml:context>
    <inkml:brush xml:id="br0">
      <inkml:brushProperty name="width" value="0.08571" units="cm"/>
      <inkml:brushProperty name="height" value="0.08571" units="cm"/>
    </inkml:brush>
  </inkml:definitions>
  <inkml:trace contextRef="#ctx0" brushRef="#br0">210 141 6776,'17'-18'0,"-1"1"0,-3 1 0,-3 3 0,-2 1 0,-4-2 0,-4 1 69,-6 1 0,2 4-100,-8 8 1,7-6 0,-7 1-62,-2 1 1,-1 2 0,-3 2 0,1 0 94,-1 0 1,1 0 0,-1 2 12,1 4 0,0-3 1,-1 7-1,3 0 2,3 0 0,-4 1 1,7 7-10,-1-1 0,2-5 1,8-1 6,0 3 0,0 2 4,0 1 1,8-1-1,4-3 9,3-1 0,3-8 0,-1 1 0,1-1 38,-1 2 0,6-4 1,1 4-1,-3-4-28,-2-2 0,-1 6 1,-1 0-1,1-3-21,-1-1 0,1 4 1,-1 0-1,-1 0-40,-5 2 0,5-5-45,-5 9 1,-3 0 59,-2 5 1,-4 1-15,-2-1 0,0 1 0,-2-1 13,-4 1 0,2-7 1,-7 0-1,-1-2 3,2 0 1,-5-5-1,3 4 19,-3 1 0,3-8 1,0 5-3,-1-5 1,-3-1-1,-1 0-6,-1 0 1,1 0-6,-1 0 1,1-5 0,1-3-5,5-2 0,-3-1-1,8-7 1,-5 1-1,5-1 37,2 1 1,2 5-23,2 0 0,0 1 0,2-7 0,4 3-9,5 3 1,-1-2-1,2 7 1,1-1-80,3 0 1,7 0 0,2 5 0,1-3 76,-1 2 0,6-6 0,-4 0 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72"/>
    </inkml:context>
    <inkml:brush xml:id="br0">
      <inkml:brushProperty name="width" value="0.08571" units="cm"/>
      <inkml:brushProperty name="height" value="0.08571" units="cm"/>
    </inkml:brush>
  </inkml:definitions>
  <inkml:trace contextRef="#ctx0" brushRef="#br0">18 0 7307,'-9'0'-730,"1"0"1074,8 0-163,0 0-133,0 8 1,0-4 0,0 8-9,0 1 1,0 3 0,0 1-44,0 1 1,0-1-1,0 1 1,0-1 9,0 0 1,2 1-1,2-1-95,2 1 1,-1-1 36,-5 1 1,0-1-108,0 1 1,0-7 0,0 1-172,0 2 0,0-5 329,0 3 0,0 0 0,-7-3 0,-3-1 0</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73"/>
    </inkml:context>
    <inkml:brush xml:id="br0">
      <inkml:brushProperty name="width" value="0.08571" units="cm"/>
      <inkml:brushProperty name="height" value="0.08571" units="cm"/>
    </inkml:brush>
  </inkml:definitions>
  <inkml:trace contextRef="#ctx0" brushRef="#br0">53 88 7205,'0'-10'-1029,"0"1"1080,0 3 104,0 4-129,0-6 0,-2 8 29,-4 0 0,-2 2 1,-3 4-22,5 6 1,2-3 0,0 3-15,-2 2 0,0-5 36,6 3 0,2-2-75,4 1 1,4-3 0,7-8 12,1 0 1,-1 0-1,1 0 18,-1 0 1,1 0 0,-1 0 35,1 0 0,-7 0 0,1 0-5,2 0 1,1 0 0,3 0-22,-1 0 1,-5 0 0,-1 0-13,3 0 1,1 0-14,3 0 1,-7 2 0,-1 5-8,-2 3 0,0 0 1,-4 2-1,1 1-2,-1 3 1,-2-5 0,-2 1 3,0 2 0,-2-5 0,-2 3 9,-1 2 0,-9-4 34,2 2 1,-3-7 0,-3 5-4,1-3 0,-1-1 0,1-6-17,0 0 1,-1 0-1,1 0-25,-1 0 0,6 0-67,1 0 1,5 0-81,-6 0 0,7 0 0,-7 0-97,-2 0 1,5-6-108,-3 0 361,0 1 0,-5 5 0,-1 0 0</inkml:trace>
  <inkml:trace contextRef="#ctx0" brushRef="#br0">18 18 6089,'0'-9'240,"0"1"-52,0 8-51,0 0-36,8 0-44,-6 0 0,13 0-11,-3 0 1,-2 0-1,1 0 15,3 0 1,1 0 0,3 0-8,-1 0 0,1 0 1,-1 0-40,1 0 0,-1 0 0,1 0 0,-1 0-79,0 0 0,-5 0 0,0 0-76,1 0 1,-3 0-497,2 0 435,-8 0 1,1 2 200,-10 4 0,3-4 0,-6 5 0</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74"/>
    </inkml:context>
    <inkml:brush xml:id="br0">
      <inkml:brushProperty name="width" value="0.08571" units="cm"/>
      <inkml:brushProperty name="height" value="0.08571" units="cm"/>
    </inkml:brush>
  </inkml:definitions>
  <inkml:trace contextRef="#ctx0" brushRef="#br0">298 245 7515,'0'-12'-303,"0"0"0,-2 8 319,-4-1 1,-4 3 0,-7 2 13,-1 0 1,1 2-1,0 3-21,-1 7 0,1 4 0,-1 1 0,1 2-7,-1 5 0,1-3 0,-1 8 1,1 0-10,-1-2 1,7 6 0,1-3-1,0 1 8,1-2 0,5 4 1,-2-4-1,4 2-57,2-2 0,0 2 0,0-8 1,0 1-79,0 1 1,2-7 0,2 7 0,4-6 28,1-2 1,1-5 0,4-2 0,-3-3 104,3-3 0,1 5 0,3 2 0</inkml:trace>
  <inkml:trace contextRef="#ctx0" brushRef="#br0">403 803 7050,'0'-9'140,"5"-1"-133,1 3 1,6-1 0,-4-8-15,1 4 0,-3-3 0,4 3 4,-2-3 1,3-4 0,-3 3 0,0-2-14,0 1 1,-1-1 0,-3 1-1,2-1-10,-2 1 1,4-1-1,0 1 1,-1 0-4,1-1 0,0-5 0,-4 0 0,1 1-3,-1 3 1,4 1 0,0 1 15,2-1 1,-7 7 0,5 1 18,0 2 80,-6-5-77,12 11 0,-11-4 0,3 12 8,-4 5 1,-2 5-1,0 1 1,0 1-9,0-1 1,2 1 0,2-1-28,2 1 8,0-1 0,-1 1 0,1-1 0,0 1-24,2-1 0,-4 0 1,5 1-1,-1-1-22,-4 1 1,4-6 0,-2-1 0,-2 3-15,-3 1 1,5-3-1,0 0-98,-2 1 1,-2-3 170,-2 1 0,0 1 0,0 6 0</inkml:trace>
  <inkml:trace contextRef="#ctx0" brushRef="#br0">455 594 6144,'-10'0'106,"3"0"1,9 0 0,3 0 0,7 0-160,4 0 0,1 0 1,2 0-1,3 0 25,1 0 0,6 0 0,-4 0 0,1 0 75,-1 0-47,6 0 0,-12 8 0,6 1 0</inkml:trace>
  <inkml:trace contextRef="#ctx0" brushRef="#br0">927 1065 6942,'0'9'-429,"2"6"460,2-9 1,1-1-16,7-5 1,-6 0-29,5 0 0,-5 0 14,6 0 0,-2-2-17,1-3 1,-1-3-1,-6-6 2,2 3 1,4-1 0,-1-4 7,1 5 0,-6-5 0,1 5 0,-1-6-62,2 1 1,-5 4-1,6 0 57,-5-1 0,0-3 1,2-1-1,1-1-107,-1 1 133,-2-1 1,-2 1 24,0-1 18,0 1-18,0 7-37,0 3 1,-2 7 0,-2 1 15,-1 5 0,-1 4 0,6 7 9,0 1 0,2-1 0,2 1 0,1-1 2,-1 1 0,-2-1 0,0 0 0,2 1-18,2 0 1,0-2 0,-5 1-1,4-4-5,0-1 0,3-2 1,-4 3-96,2-1 0,2-6-131,-3 5-102,5 1 185,8-2 135,-9-3 0,7-7 0,-7 0 0</inkml:trace>
  <inkml:trace contextRef="#ctx0" brushRef="#br0">927 908 6275,'11'0'115,"1"0"-85,1 0 1,-3 0 0,2-2-25,1-4 0,3 5 0,1-5 2,1 4 1,-1 2 0,1 0-40,-1 0 1,1 0 0,-1 0-144,1 0 1,-3-2 173,-3-4 0,3 3 0,-5-4 0</inkml:trace>
  <inkml:trace contextRef="#ctx0" brushRef="#br0">1346 0 7465,'17'0'0,"1"0"0,-1 0 0,1 2-378,-1 4 1,-1-2-1,-3 5 262,-1-1 0,-1 0 131,7-2 0,-7 2 0,1 5-6,2-1 1,1-3 0,2 5-1,1-2 3,0 1 1,-2 1 0,3 1 0,-2-1 10,1 0 0,-1 11 0,-1-8 0,-3 3-18,-1-1 0,-3-1 0,3 1 0,-4 2-11,-1 3 0,-4 1 0,1-4 1,1 4 5,1 3 1,-5-5 0,6 6 0,-5 0-10,-2-2 1,0 4 0,0-6 0,0 3 6,0 3 1,0-4 0,0 2 0,0 0 4,0-3 1,0 2 0,0-6 0,0 3 1,0 2-4,0-6 0,-2 11 0,-2-9 7,-2-2 1,-3-1 0,7-3 0,-4 0 25,1 1 0,2-1 0,-1 1-3,-2-1 0,-2-1 1,5-3 3,-3-1 0,-3-6-120,4 5-89,3-7 174,-13 11 0,5-4 0,-7 6 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75"/>
    </inkml:context>
    <inkml:brush xml:id="br0">
      <inkml:brushProperty name="width" value="0.08571" units="cm"/>
      <inkml:brushProperty name="height" value="0.08571" units="cm"/>
    </inkml:brush>
  </inkml:definitions>
  <inkml:trace contextRef="#ctx0" brushRef="#br0">1 0 7506,'17'0'0,"1"0"-167,-1 0 0,0 2 0,1 4 107,-1 5 0,1-1 0,-3 2 0,-1-1 35,-2-1 1,-2 6 0,3-3 0,0 7 20,0 3 0,-4 0 0,2-3 0,1 1 1,-2 2 1,-1 6-1,-8-3 1,2-1-44,3 0 1,0-2 0,-6-3 0,0 1-19,0 2 1,-2 1 0,-2-5 0,-4 2-27,0 3 1,-5-1-1,-4-6 1,-3-1 89,-3-4 0,-4 3 0,-8-5 0</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76"/>
    </inkml:context>
    <inkml:brush xml:id="br0">
      <inkml:brushProperty name="width" value="0.08571" units="cm"/>
      <inkml:brushProperty name="height" value="0.08571" units="cm"/>
    </inkml:brush>
  </inkml:definitions>
  <inkml:trace contextRef="#ctx0" brushRef="#br0">123 1 7123,'-16'12'-1020,"2"-1"1042,3 3 1,5-5 0,-4 3 0,3 2 3,3 1 0,-4 3 1,2-1-1,2 1 21,2-1 1,-4 1-1,1 1 1,1 2 11,2 3 1,-4-1 0,0-4 0,2 3-6,2 0 0,2 2 0,0-4 0,0 0-11,0 4 0,6-1 1,2-6-1,2 1-12,3 0 1,-3-2-1,2 2 1,1 0-12,3 0 0,1-8 0,1 2 0,-1 1-63,0-5 0,1 9 0,-1-8 0,1 1-57,-1-4 1,1 2 0,1-1 0,2 0-189,3 2 1,-2-4 287,-4-5 0,7 9 0,2-1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4.466"/>
    </inkml:context>
    <inkml:brush xml:id="br0">
      <inkml:brushProperty name="width" value="0.08571" units="cm"/>
      <inkml:brushProperty name="height" value="0.08571" units="cm"/>
    </inkml:brush>
  </inkml:definitions>
  <inkml:trace contextRef="#ctx0" brushRef="#br0">0 1 8355,'12'10'0,"-2"-3"0,0-1 0,-1 0-267,3 0 51,5-6 1,1 0-1,-1 0-70,1 0 0,1 0 0,2 0 190,3 0 0,-1 0 0,-6-2 96,1-4 0,7 4 0,2-6 0</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77"/>
    </inkml:context>
    <inkml:brush xml:id="br0">
      <inkml:brushProperty name="width" value="0.08571" units="cm"/>
      <inkml:brushProperty name="height" value="0.08571" units="cm"/>
    </inkml:brush>
  </inkml:definitions>
  <inkml:trace contextRef="#ctx0" brushRef="#br0">53 88 6928,'0'-18'-596,"-2"9"722,-4 3 0,4 2-16,-3-2-110,3 4 1,2-4 6,0 12 0,0 4 0,0 7 0,0 1-15,0-1 0,0 1 0,0-1 1,0 0-8,0 1 0,0 1 1,0 2-1,2 3-8,3-3 0,-3-1 0,4-3 1,-2-2-71,2-3 0,-4 4 0,6-4-101,-1 3 101,-5-6 0,12 2 24,-8-6 69,-1-3 0,3 6 0,2-8 0</inkml:trace>
  <inkml:trace contextRef="#ctx0" brushRef="#br0">1 70 7409,'17'0'-318,"-5"0"417,-1 0 0,1 0-285,6 0 1,-7 0 0,1 0 199,1 0 1,-3-2 0,2-2 0,1-1 10,3 1 0,1-4 0,1 2 1,-1 0-37,1-1 1,5 5-1,0-4 1,-1 2 19,-3-2 1,-2 4 0,1-4 0,-1 4-191,1 2 1,-1 0-318,1 0 498,-8 0 0,-2 0 0,-8 0 0</inkml:trace>
  <inkml:trace contextRef="#ctx0" brushRef="#br0">88 210 7569,'-6'12'-393,"0"-1"-96,1-7 1,5 6 455,0-4 1,7-5 0,5 5 71,3-4 1,3-2 0,-1 0 0,1 0-24,-1 0 1,1 0-1,1 0 1,3 0 26,1 0-263,0 0 0,-5 0 220,-1 0 0,8 8 0,2 2 0</inkml:trace>
  <inkml:trace contextRef="#ctx0" brushRef="#br0">491 524 7353,'1'10'-566,"3"-2"1,3-2 583,3-1 64,-6 1 1,11-6-38,-3 0 1,-1 0 30,-1 0 0,2-6 0,5-1-41,-7-3 1,0 4 0,-4-6-33,6-2 1,-4-1-1,-1-2-7,1-2 1,-5 3 0,1-1-1,-1-1 3,-3 1 0,0-1 0,0 1 1,0-2-63,0 3 0,0-2 1,0 1 27,0-1 0,0 7 1,0-1 52,0-1 1,-3 5 13,-1 2-22,1 4 0,-6 2 0,4 2 35,-1 4 0,0 3 1,6 9-20,0-1 0,0 1 1,0-1-1,0 1-14,0-2 1,0 3-1,0-2 1,0 1-10,0-1 0,6-5 1,0-1-1,0 1-1,2-2 0,-4 2 0,5-4 1,2 1-26,-2-1 1,-4-1 0,7-3-41,2 2 1,2 0-1,1-4-53,0 4 0,-4-4 1,-3 3-235,5-3 256,-7-2-55,6 0 149,-3 0 0,-2-7 0,-2-3 0</inkml:trace>
  <inkml:trace contextRef="#ctx0" brushRef="#br0">525 350 6401,'17'0'178,"2"0"-115,-3 0 1,1 0 0,2 0 19,-3 0-94,2 0 0,1 0 0,3-2 1,1-2 6,-2-3 0,4 1 0,0 6 1,-5 0-108,-1 0 1,6 0 0,-3 0 0,0 0-257,-2 0 274,-4 0 0,-4-1 93,1-5 0,-2 5 0,6-7 0</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78"/>
    </inkml:context>
    <inkml:brush xml:id="br0">
      <inkml:brushProperty name="width" value="0.08571" units="cm"/>
      <inkml:brushProperty name="height" value="0.08571" units="cm"/>
    </inkml:brush>
  </inkml:definitions>
  <inkml:trace contextRef="#ctx0" brushRef="#br0">375 105 8191,'-16'2'0,"3"2"0,1 4 0,0 2 0,1 1 0,-1 1 0,-2 0 0,-3 1 0,-4 3 0,-3 1 0,1 1 0,0 1 0,-2 2 0,-1 3 0,1-3 0,4-2 0,1-3 0,5-2 0,1-3 0,3 3 0,-1 1 0,4 1 0,8-5 0,10-5 0,5-4 0,3-4 0,1-2 0,5-3-69,5-3 1,-2 6 111,2-2 1,-2-2 0,2 3-1,-4-1 1,1 0 16,3 0 1,-4 0 0,0 6-45,0 0 1,-5 0 0,3 0 0,-2 0-136,3 0 0,-5 0 1,4 0-387,-3 0 0,-3 0-500,1 0 1005,-9 0 0,-1 8 0,-8-6 0,0 6 0</inkml:trace>
  <inkml:trace contextRef="#ctx0" brushRef="#br0">375 123 7569,'0'-10'-362,"0"-5"470,0 13 1,0-4 0,0 12-52,0 5 0,0-1 0,0 2 3,0 1 0,0 3 0,0 1 1,0 1-72,0-1 0,0 1 1,0-1-1,0 1-21,0-1 0,0 2 1,0 3-1,0 1-77,0-2 1,0-1 0,0-3 0,0 1-155,0-1 1,0 1 0,0-1-1,0 1 263,0-1 0,0 1 0,0-1 0</inkml:trace>
  <inkml:trace contextRef="#ctx0" brushRef="#br0">776 123 6683,'0'-10'319,"0"2"-253,0 24 0,0-10 1,0 11-57,0-1 0,0-7 0,2 1 13,4-2 1,-2 4 13,8-7 0,-1 1 0,7-6-5,-1 0 1,1 0-1,-1 0 5,1 0 1,-1-6-1,1 1 13,-1 1 0,0 2 1,1 2-1,-1-2-4,1-4 1,-1 4-1,2-4 1,-3 4-39,2 2 0,6 0 0,-2 0-21,0 0 1,-3 6 0,-2 0 0,0 0 12,-6 1 1,2-3-1,-7 8 1,0 0-11,3-3 0,-8 7 0,5-5 4,-5 5 0,-1 1 1,0 1-1,0-1 13,0 1 0,-5-6 1,-3-1 1,-2 3 1,-2 1 0,-5 1 0,-1-3-16,1-1 1,0-8 0,1 4 0,2-3-131,3 1 0,0 0 1,-7-6-148,0 0 1,7 0-92,-1 0 1,6-2 373,-6-4 0,9-3 0,-5-9 0</inkml:trace>
  <inkml:trace contextRef="#ctx0" brushRef="#br0">794 88 7569,'-12'0'-611,"1"0"609,7 0 1,-3-2 92,7-4-56,0 4 0,7-6 0,4 8 0,5 0 44,1 0 1,1-5 0,-1-1 0,1 2-14,-1 2 1,6 2 0,1 0 0,-1-2-50,2-4 0,-2 4 1,3-4-1,-1 5-48,-4 1 0,5 0 0,-3 0 0,-2 0-219,-1 0 1,-3 0 0,0-2 249,1-4 0,-1 4 0,1-6 0</inkml:trace>
  <inkml:trace contextRef="#ctx0" brushRef="#br0">1684 1 7432,'-7'9'-552,"-5"-3"1,-2-4 568,-5-2 1,2 6-1,2 2 1,2-1 190,0 1 0,1 6 0,-5-3-154,-1 5 0,9 1 0,1 1 1,2-1-4,0 1 0,0-1 0,4 1 0,-1-1-14,-3 1 0,0-1 0,6 1 0,0-1-1,0 0 1,9 1-1,-1-1-18,3 1 0,4-3 1,-6-1-1,3-4 18,0-3 0,5 1 0,6-4 0,-1 2-14,-3-2 1,0-2-1,-1-2 1,3 0-41,3 0 1,-1-2-1,-5-2 1,-1-4 39,0-2 0,1 5 0,-3-7 1,-1 0 67,-3 3 0,-5-7 1,5 4-1,-4-3 37,-3-3 0,3 1 1,-1-2-1,-2-3-61,-2-1 0,-4 0 0,-2 3 0,-4-1-52,-1-2 0,-1-1 1,-4 7-1,3 1 38,-3 5 0,-7-5 0,-2 7 0,0-1-592,-3 4 1,0 4 0,-12 2 539,-3 0 0,-3 8 0,-9 2 0</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79"/>
    </inkml:context>
    <inkml:brush xml:id="br0">
      <inkml:brushProperty name="width" value="0.08571" units="cm"/>
      <inkml:brushProperty name="height" value="0.08571" units="cm"/>
    </inkml:brush>
  </inkml:definitions>
  <inkml:trace contextRef="#ctx0" brushRef="#br0">53 0 6669,'0'18'2,"0"-7"0,0 1 0,0 2 0,0 1 0,0 3 1,0-1-6,0 1 0,0-7 0,0 1 32,0 1 0,0-3-5,0 2 1,2-8 2,4 2 0,-2 1 4,7-1 1,-5 0 16,6-6-18,-1 0 0,7 0 20,-1 0 7,1 0-17,-1 0-17,1 0 2,-1 0 0,1-2 3,-1-4 0,1 4 2,-1-4 0,-5 4 7,-1 2 132,1 0-127,-2 0 10,4 0 29,-3 0-63,-1 0 0,5 6 0,-6 2 13,2 2 0,-2-1 0,-5 5 63,2-2-65,0-9-15,2 13 0,-7-12 0,5 8-92,-4 1 0,-2-3 0,0 2 63,0 1 0,0-3-11,0 1 21,0 1 1,-6 0 0,-1-3 2,-3-1 1,-2 4 0,-6-6-14,1-2 0,6-2 0,-1-1 0,-1 3-86,-3 2 0,-1 0 1,-1-6-1,1 0-19,-1 0-53,1 0 1,-1 0-1,1 0-547,-1 0 720,1 0 0,-1 0 0,1 0 0</inkml:trace>
  <inkml:trace contextRef="#ctx0" brushRef="#br0">18 0 7339,'-10'0'-762,"3"0"936,7 0 0,7 0-70,5 0 1,-2 0 0,1 0-36,3 0 0,1 0 1,3 0-1,-1 0 13,1 0 0,-1 0 1,1 0-1,-1 0-38,1 0 1,1 0-1,2 0 14,3 0 20,-1 0-246,-5 0 0,-1 0-68,0 0 1,-5 0-89,0 0 1,-1 0 323,6 0 0,1 0 0,0 0 0</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80"/>
    </inkml:context>
    <inkml:brush xml:id="br0">
      <inkml:brushProperty name="width" value="0.08571" units="cm"/>
      <inkml:brushProperty name="height" value="0.08571" units="cm"/>
    </inkml:brush>
  </inkml:definitions>
  <inkml:trace contextRef="#ctx0" brushRef="#br0">0 88 6798,'0'-18'-185,"0"8"0,0 1 514,0 3-46,0 4-86,0-6-126,0 8-33,0 0 1,0 8-10,0 4 0,0 3 0,0 3-17,0-1 0,0-5 0,0-1-20,0 3 1,0-3-4,0-1 1,2 0 15,4 3 1,3-7 27,9-6 0,-1 0 0,1 0-10,-1 0 0,1 0 1,-3-2-1,-1-1 9,-2-3 0,-1 0 1,7 4-22,-1-4 1,-5 5-1,-1-5-15,3 3 0,-4 3-5,1 0 1,1 3 5,5 3 0,-7-3 1,-2 9-4,0 1 1,-6 4 0,5-1 0,1 2 0,-6 0 1,4-1-35,-4 0 0,-4-4 0,-4-2-44,-6 3 1,3 0 0,-3-1 0,-1-1 0,3-9 1,-2 3-131,-1-3 0,-3-3 1,-1 0-24,-1 0 0,1-3 235,-1-3 0,9-3 0,1-9 0</inkml:trace>
  <inkml:trace contextRef="#ctx0" brushRef="#br0">87 35 6901,'12'0'137,"0"0"0,1 0-17,3 0 0,1-2 1,1-2-1,1-1-56,4 1 0,-3 0 1,5 0-1,-2-2-58,1 2 1,5 2-1,-4 2 1,0 0-70,0 0 1,1 0 0,-5 0 0,2 0-33,-1 0 0,-3 0 0,-2 0 0,1 0-972,-1 0 1067,1 0 0,7 0 0,2 0 0</inkml:trace>
  <inkml:trace contextRef="#ctx0" brushRef="#br0">1083 0 6662,'10'0'-447,"-3"0"634,-7 0 3,0 0 1,-7 0-133,-5 0 0,-4 0 0,-1 0 0,-1 0-25,1 0 1,-1 6-1,-1 2 1,-2 2 0,-3 3 0,-5-3 0,6 2 0,2 1-5,1 3 0,3 1 0,1 1 0,5-1-51,5 0 1,-2-5 0,2 0 0,2 1 6,2 4 1,2-1 0,2 2 3,4 0 1,4-3 0,7-2-1,1-2 7,-1-3 1,1 3-1,-1-6 1,3-1-7,3-2 10,-4-2 0,7 0 0,-7 0 0,4 0 0,-3-8 0,5 5 0,-8-8 0,1-2 65,-1-4 0,1 6-59,-1-1 2,-7 0 20,5-6 1,-11 2-14,8-3-17,-8-6 0,4 6 0,-8-5 1,0 5-3,0 2 1,-8 5 0,-4 0 0,-3 1-74,-3 1 0,1-4 0,-3 9 0,-1 1-41,-2 2 1,-8 2 0,3 2 0,1 2-19,4 1 0,-2 9 1,2-4-1,3 1 136,7 1 0,-3 0 0,6 5 0</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81"/>
    </inkml:context>
    <inkml:brush xml:id="br0">
      <inkml:brushProperty name="width" value="0.08571" units="cm"/>
      <inkml:brushProperty name="height" value="0.08571" units="cm"/>
    </inkml:brush>
  </inkml:definitions>
  <inkml:trace contextRef="#ctx0" brushRef="#br0">1 0 7635,'9'2'353,"-3"4"-260,-4 6 1,-2 3 0,2 3-100,4-1 1,-4 1 0,4-1-1,-5 0-116,-1 1 0,0-1 0,0 1 51,0-1 0,2-5 0,2-1-345,2 2 0,0 4 0,-6 0 416,0 1 0,0-1 0,0 1 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82"/>
    </inkml:context>
    <inkml:brush xml:id="br0">
      <inkml:brushProperty name="width" value="0.08571" units="cm"/>
      <inkml:brushProperty name="height" value="0.08571" units="cm"/>
    </inkml:brush>
  </inkml:definitions>
  <inkml:trace contextRef="#ctx0" brushRef="#br0">332 36 6410,'0'-10'146,"0"-5"1,-2 13-11,-4-4 0,3 4 0,-9 2-42,-2 0 0,4 0 1,-1 0-87,-3 0 0,-1 0 0,-1 2 0,3 4-15,1 5 0,0-1 0,-5 2 1,1 1 16,5 3 0,-5 1 0,4 1 1,-3-1-12,-3 1 0,7 5 1,-1 0-1,1-1 10,1-3 1,-4-2 0,7 2 0,-1-3-8,0 2 0,2-1 0,6 1 0,0-1-15,0 1 1,0-1-1,2 1 15,4-1 0,4 2 1,7-3 13,1 1 1,-1-7-1,0-2 1,1-1 4,-1-1 0,1 4 1,-1-4-1,1-2-8,-1-2 1,3-2 0,1 0 0,2 0-68,-1 0 65,-3 0 3,6 0-105,-5 0 1,5-2 84,-8-4 1,1 2-8,-1-6 0,-5 4-2,1-7 1,-9 7-29,8-5 84,-8-1 0,4-4-24,-8-3 1,-2 5 0,-2-1 0,-4 5-31,-2 3 0,-1 0 0,-7 2 0,1-1 0,-1 2 0,1 2 0,-2 2 0,-3 0-24,-1 0 0,-6 8 0,4 2 0,0 2-13,-1-1 1,1 4 0,4 5 0,-3 3 49,3-1 0,-6 5 0,0 0 0</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83"/>
    </inkml:context>
    <inkml:brush xml:id="br0">
      <inkml:brushProperty name="width" value="0.08571" units="cm"/>
      <inkml:brushProperty name="height" value="0.08571" units="cm"/>
    </inkml:brush>
  </inkml:definitions>
  <inkml:trace contextRef="#ctx0" brushRef="#br0">0 105 6801,'10'-17'-650,"0"5"784,-5 0 497,-3 8-501,6-3-90,-8 7 1,0 2-15,0 3 1,0 5 0,0 8-24,0-1 0,0 1 0,0-1-12,0 0 0,0 1-28,0-1 0,6-5 6,0-1 1,2-6 22,-3 0 1,5-4 3,8-1 1,-7 0 0,-1-1-1,0-3 21,-1-2 0,-3-2 0,6 5 33,1-3 0,-3-3 10,2 5 1,-1 1-2,8-3 0,-3 5-40,2 1 0,0 0 1,-3 1-24,-4 5 1,3-1 0,-6 3 0,-1 3-3,1-2 1,-2-3 0,-3 4 0,0-1 9,3 2 1,-1-6 0,-6 7 31,-5 2 1,2-6-1,-8 5-23,-1 0 1,-3 0-1,-1 1 1,0-4-58,-1-3 0,0 1 1,2-3-256,-3 1 0,2 0-372,-1 1 671,9-6 0,-7-1 0,6-8 0</inkml:trace>
  <inkml:trace contextRef="#ctx0" brushRef="#br0">140 53 7364,'13'0'-319,"-3"0"0,-6-2 0,4-2 540,0-2 0,-5 0-144,9 6 0,1 0 1,3 0-1,2-2-37,0-4 1,-1 5-1,0-5 1,1 4-41,-1 2 0,6-6 0,2 0 0,-5 2-173,-1 2 0,0 2 0,-3 0 0,2 0-242,0 0 415,7 0 0,-5 0 0,5 0 0</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84"/>
    </inkml:context>
    <inkml:brush xml:id="br0">
      <inkml:brushProperty name="width" value="0.08571" units="cm"/>
      <inkml:brushProperty name="height" value="0.08571" units="cm"/>
    </inkml:brush>
  </inkml:definitions>
  <inkml:trace contextRef="#ctx0" brushRef="#br0">262 123 7569,'10'-8'-581,"-3"-1"0,-7-3 534,0 0 1,0 7 122,0-7 1,0 0 0,-1-3 11,-5 3 1,2-2-1,-8 9-38,-1 1 0,-3 2 0,-1 2 0,-1 0-40,1 0 0,-1 0 0,1 0 0,-1 2-9,1 4 0,0-3 0,-1 7 1,1 0 18,-1 0 1,6 1 0,3 7-18,1-1 1,2-5-1,6-1 23,0 3 0,2 2-7,4 1 1,4-1 0,7-5-1,1-3 15,-1 0 0,1-6 1,1 3-1,2-3-18,3-2 1,5 6 0,-6 0-1,-2 0 4,-1 2 0,-3-6 1,0 5-45,1 1 0,-6 0 0,-4 5-26,0-1 0,-2 0 0,-6 6 25,0-1 1,0-6 0,-1 0 0,-4-2 19,0 1 0,-8-7 1,1 3-1,-4-4 19,-1-2 0,-6 6 1,-1 0-5,3-2 1,-4-2 0,2-2 0,1 0 1,3-2-8,2-4 1,5 2-1,2-7-5,2-2 1,3-4 0,5 0-1,0 0 0,5-1 1,3 3-1,0 2-11,0 1 1,5-1-1,-1-2 1,2 1-102,-4 4 0,7-1 1,-6-3-1,5 5-57,1 1 0,1 2 0,-1 6 0,1 0 170,-1 0 0,7-8 0,5-1 0</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85"/>
    </inkml:context>
    <inkml:brush xml:id="br0">
      <inkml:brushProperty name="width" value="0.08571" units="cm"/>
      <inkml:brushProperty name="height" value="0.08571" units="cm"/>
    </inkml:brush>
  </inkml:definitions>
  <inkml:trace contextRef="#ctx0" brushRef="#br0">263 123 7569,'8'-18'-594,"-6"1"1,5 5 653,-7 0 1,0 1 4,0-7 1,0 7 0,-2 1-10,-3 2 0,1 2 1,-8 6-65,-1 0 0,-3 0 0,-1 0 1,-1 0 18,1 0 0,-1 0 1,1 2-1,-1 2 1,1 2 1,-1 8-1,3-3 1,1 3 0,3-2 1,1 3 0,-4-3-4,3 3 0,7 3 0,-2-1-7,4 1 0,2-7 1,0 1-1,2 0 27,4-3 1,-2 1 0,7-6 0,3 4 7,1 1 1,3-5 0,1 3 0,3-4-12,1 3 0,0-4 0,-5 6 0,-1-2-16,1-1 0,-1 1 0,-1-3 1,-3 0-18,-1 3 1,-1 7-30,7-1 1,-3 3 0,-3 3-13,-6-1 0,-4-4 0,-2-3 29,0 5 0,-2 0 19,-4 3 0,-4-3 1,-7-2-1,-1-2-5,1-4 1,-1 0 0,1-2-1,0 1-18,-1-3 0,-5 0 0,0-3 0,1 0-11,3 0 1,1 0 0,1 0 0,-1 0 28,1 0 1,5 0 0,3-3 21,1-3 1,2 3 0,6-9 0,0-1 6,0-3 1,2 5-1,2-1 1,4-1 17,1-4 1,3 1 0,5-3 0,1 2-37,-1-1 1,3 1-1,1-1 1,2 4-21,-1 1 1,3-2 0,-2 5-1,0 0-230,3 4 1,-7-1 242,4 1 0,5 1 0,-1 5 0</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86"/>
    </inkml:context>
    <inkml:brush xml:id="br0">
      <inkml:brushProperty name="width" value="0.08571" units="cm"/>
      <inkml:brushProperty name="height" value="0.08571" units="cm"/>
    </inkml:brush>
  </inkml:definitions>
  <inkml:trace contextRef="#ctx0" brushRef="#br0">53 70 7569,'7'-10'-516,"-5"3"463,6 7 100,-8 0 1,-2 0 1,-4 0 0,2 0 0,-5 2-3,1 3 0,0-1 0,4 8-27,-2 2 1,-1-1 0,3 1-1,-2-3-26,2 3 0,2-4 0,2 1 62,0 3 1,2-6 14,4-3 0,4 3 0,7-2-36,1-2 0,-1-2 0,2-2 0,3 0-24,1 0 1,6-6 0,-4 0 0,1 0-53,-1-1 1,4 5-1,-4-4 1,0 4-142,1 2 0,-3-2 0,-6-2 0,1-2-202,-1 2 0,1 2 143,-1 2 242,-7 0 0,5-7 0,-5-3 0</inkml:trace>
  <inkml:trace contextRef="#ctx0" brushRef="#br0">349 0 7489,'0'18'33,"0"-1"0,0 1 0,2-1 1,2 1-33,2-1 0,0 0 0,-6 1 0,0-1-59,0 1 1,0-1-1,0 1 1,2-1-108,4 1 1,-4-1 0,3 1 9,-3-1 0,-2 1 0,2-3 155,4-3 0,4 3 0,7-5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5.587"/>
    </inkml:context>
    <inkml:brush xml:id="br0">
      <inkml:brushProperty name="width" value="0.08571" units="cm"/>
      <inkml:brushProperty name="height" value="0.08571" units="cm"/>
    </inkml:brush>
  </inkml:definitions>
  <inkml:trace contextRef="#ctx0" brushRef="#br0">105 437 8137,'-11'0'-793,"-1"0"1,6 0 1052,-6 0-116,9 0 1,-5-2-26,8-3 1,2 3-74,4-4 0,-3 4 0,7 0-12,-2-4 0,0 4 1,-4-6-7,1 1 1,1 3-1,-4-6 1,4 2 1,-4-5 0,4 1 55,-4-3 1,-2-3 0,2 1-43,3-1 1,-3 6-1,4 1-53,-4-3 0,-2-1 16,0-3 0,0 1 22,0-1-471,0 9 353,0 1 1,0 10 93,0 4 1,2-2-1,2 7 1,2 3 25,-2 1 0,-2 3 0,0-1 0,1 3-22,3 3 0,2-4 1,-4 7-1,2-3 3,-2 0 0,3 0 0,-1-5 1,-2-1-25,-2 1 0,4 5 0,0 0 1,-2-1-44,-3-3 1,5-1-1,0-1 18,-2 0 0,0-1 0,0-2-325,2-3 1,-1 1 222,-5 5 0,-5-5 1,-3-2 60,-2-3 0,4-1 0,-5-6 0,-1 2 25,2 4 1,-5-4-1,3 6 53,-3-1 1,-3-5 0,1 6-21,-1 0 1,7-6 0,-1 6 45,-2-1 1,-1-5 314,-3 4-35,9-4-148,1-2 0,6 0 236,-4 0 49,4 0-277,-6 0 1,10 0-119,4 0 0,4 0 1,7-2 11,1-4 1,-1 4 0,1-3-1,-1 3-82,1 2 0,-1 0 0,1 0 49,-1 0 1,1 0-1,-1 0 1,2 0-12,5 0 1,-9 0-1,7 0-79,-1 0 0,0 0 0,-3 0 0,-1 0-47,1 0 0,-7 0 0,1 0-25,2 0 1,1 0 0,2 0-162,1 0 0,-6 0 0,-1 0-160,3 0 457,1 0 0,3 0 0,-1 0 0</inkml:trace>
  <inkml:trace contextRef="#ctx0" brushRef="#br0" timeOffset="449">1467 71 8355,'2'-12'-1300,"4"0"949,-4 8 619,6-11 0,-8 11 13,0-8-338,0 8 82,0-3 1,-6 14-1,-2 5 1,-1 6-40,-5 5 1,0 2 0,1 6 0,1 0-7,-1 6 1,-3 0 0,-1 9-1,-1 5 18,1 5 1,-1 4-1,-1 4 1,-3-3 8,-1-1 0,-2-4 0,4 6 0,-5-2-57,-1-3 1,6-5-1,-2-4 1,3-3-37,3-2 0,-1-3 1,1-5-1,-1-2-67,1-3 1,1-3-1,3-6 1,1 2 31,-1-1 1,3-9 0,-2-3 120,-1-2 0,-3-2 0,6-6 0,3 0 0</inkml:trace>
  <inkml:trace contextRef="#ctx0" brushRef="#br0" timeOffset="696">716 647 8355,'8'-10'-204,"-6"-5"0,14 13 0,-5-4-129,5 4 1,1 2 120,1 0 0,-1 6 0,1 2 212,-1 1 0,1-5 0,-1 4 0</inkml:trace>
  <inkml:trace contextRef="#ctx0" brushRef="#br0" timeOffset="954">1694 874 8355,'10'8'-539,"-2"-6"692,-8 5-449,0-7-88,0 0 384,8 0 0,1 0 0,9 0 0</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87"/>
    </inkml:context>
    <inkml:brush xml:id="br0">
      <inkml:brushProperty name="width" value="0.08571" units="cm"/>
      <inkml:brushProperty name="height" value="0.08571" units="cm"/>
    </inkml:brush>
  </inkml:definitions>
  <inkml:trace contextRef="#ctx0" brushRef="#br0">18 35 7195,'-10'-1'-676,"4"-5"1046,4 4-252,2-6 0,2 8-65,4 0 0,-2 0 1,8 0-24,1 0 0,-3 0 0,2 0 1,1 0-2,3 0 1,1 0 0,1 0 0,-1 0-54,1 0 0,1 0 0,2 0 0,3 0 25,-3 0 1,-2 0-1,-1 0 1,1 0 2,5 0 1,-11 0 0,5 0-1,-3 0 13,1 0 0,-5-6 92,1 0-47,-8 1-60,4 5 17,-8 0 0,0 2 1,-2 1-1,-2 5-2,-2 2 0,-8-4 0,5 5 1,-3 3 24,0 1 1,1-3 0,-5 0 0,3 1-12,1 3 1,0 2-1,-3 1 1,1 2-29,3 2 0,1 1 1,-4-7-1,5 2-7,1-3 0,0 1 0,4 2 0,-2-3 11,2 2 1,3-6 0,1 0-32,0 2 1,0 0-108,0 4 0,0 0-162,0-1 0,0-6 0,1 0-497,5-3 790,-4-2 0,14 1 0,-7 2 0</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88"/>
    </inkml:context>
    <inkml:brush xml:id="br0">
      <inkml:brushProperty name="width" value="0.08571" units="cm"/>
      <inkml:brushProperty name="height" value="0.08571" units="cm"/>
    </inkml:brush>
  </inkml:definitions>
  <inkml:trace contextRef="#ctx0" brushRef="#br0">36 105 7325,'-10'-8'-350,"0"6"545,4-4 47,4 4-139,-5 2 0,7 2 1,0 4-50,0 6 0,0-3 0,0 3 0,0 2-86,0 1 1,0-3 0,0-1 34,0 3 0,0 2 0,2 1 18,3 1 0,-3-7 0,6-1 6,0-3 1,2 5 0,7-6-1,0-2-8,1-2 1,-1-2 0,1 0-1,-1 0-11,1 0 1,-1 0-1,1 0 1,1 0-38,4 0 0,-1 0 0,5 0 1,-2 0-131,-3 0 1,3 0-1,-2 0 1,0 0 26,3 0 1,-7 0 0,4 0-591,-3 0 722,-11 0 0,7-8 0,-6-2 0</inkml:trace>
  <inkml:trace contextRef="#ctx0" brushRef="#br0">420 105 7646,'0'17'84,"0"-5"1,0 0-1,0 1-62,0 3 0,0 1 0,-2-1 0,-2-3-22,-2-1 1,0 0-1,6 5 1,0 0-168,0 1 0,0-1 0,0 0-111,0 1 0,0 0 0,0-2-102,0 3 1,2-10 379,4-3 0,4 4 0,7 0 0</inkml:trace>
  <inkml:trace contextRef="#ctx0" brushRef="#br0">839 0 7371,'-12'0'-288,"1"0"1,-1 2 375,2 4 0,-6-2 1,7 7-1,-3 3-37,1 1 0,1 5 1,-4 1-1,5 2 12,1-1 0,2 3 1,6-2-1,0-1-78,0-3 0,0 0 1,0 3 18,0 1 0,6 0 0,2-6 1,1-1 16,5-4 1,4 2-54,5-9 0,2 0 1,4-5-1,-4 0-12,0 0 1,-5 0 0,3-1 0,-3-3 26,-3-1 1,0-9 0,1 2 16,0-4 0,-9-1 0,-3 0 11,-4-1 1,-2 1 0,0 0-5,0-1 1,-8 3 0,-3 1 0,-5 4-9,-2 2 0,1 3 1,0 5-1,-3 0-100,-3 0 0,9 0 1,-3 0-1,1 0-108,1 0 1,3 2 0,3 3-245,1 7 453,-6-4 0,12 7 0,-5-5 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89"/>
    </inkml:context>
    <inkml:brush xml:id="br0">
      <inkml:brushProperty name="width" value="0.08571" units="cm"/>
      <inkml:brushProperty name="height" value="0.08571" units="cm"/>
    </inkml:brush>
  </inkml:definitions>
  <inkml:trace contextRef="#ctx0" brushRef="#br0">18 0 6338,'-9'0'405,"1"0"0,8 2 0,0 4-311,0 5 0,0-1 1,0 2-1,0 1-3,0 3 0,0 1 0,0 1 0,0-1-47,0 1 1,0-1 0,0 3 0,0 1-51,0 2 1,0 1-1,0-6 1,2-2 4,4 2 0,-4 0 1,3-1-1,-1 0-490,2 1 0,-4-6 1,6-1 33,0 4 1,-5-2 456,9-2 0,0 5 0,4-7 0</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90"/>
    </inkml:context>
    <inkml:brush xml:id="br0">
      <inkml:brushProperty name="width" value="0.08571" units="cm"/>
      <inkml:brushProperty name="height" value="0.08571" units="cm"/>
    </inkml:brush>
  </inkml:definitions>
  <inkml:trace contextRef="#ctx0" brushRef="#br0">209 106 7282,'11'-12'-500,"-5"0"1,-4 1 596,-2-7 1,-2 9 0,-2 1-1,-2 0 1,-7 6-26,0-4 1,-1 4 0,-4 2-35,1 0 1,-1 0-1,3 2 1,1 2-15,2 2 1,1 8 0,-5-3-1,3 5-3,1 0 0,2 5 0,-1 0 0,5 1 2,4 1 1,2-4 0,0-1-1,0-1-44,0 0 0,0 1 1,0-2-1,2 3 12,4-2 1,1-6 0,7 0 0,-2-3 0,1 3 0,3-5 0,1 3 0,1-1 5,-1-5 1,5 2-1,3-2 1,-5 3 1,-1-1 0,6-4 0,-2-1 0,-2 0 1,-1 0 0,-3-1 0,0-4 0,1-1 37,0 3 0,-2-8 1,2 1 0,0-6 1,-6-2 0,-4 1 0,0 0-14,-3-2 1,-4 3 0,-1-3-1,0-3-10,0-1 1,-6 0 0,-2 5-1,0-1-45,-6-5 0,-2 5 1,-2-4-1,2 5-155,-2 7 0,0-3 0,1 6 0,-2 1-243,-4-1 428,3 2 0,-13 6 0,6 0 0</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91"/>
    </inkml:context>
    <inkml:brush xml:id="br0">
      <inkml:brushProperty name="width" value="0.08571" units="cm"/>
      <inkml:brushProperty name="height" value="0.08571" units="cm"/>
    </inkml:brush>
  </inkml:definitions>
  <inkml:trace contextRef="#ctx0" brushRef="#br0">70 70 7329,'0'-9'-566,"0"-7"672,-8 14 1,-1-4-4,-9 12 0,7 4-62,-1 7 1,8 1-1,-2-1-44,4 1 1,2 0-1,0-1-12,0 0 0,2-5 0,4 0-10,6 1 0,3-5 0,3-2 27,-1-4 1,1-2 0,-1 0 0,0 0 3,1 0 0,-1 0 0,1 0 0,-1 0 125,1 0 1,-1 0-125,1 0 1,-1 5 0,-1 3-17,-5 2 1,-3-3-1,-6 3 14,4 5 0,-4-6 0,4 2-44,-4 3 1,-4-1 0,-2 1 0,-4-2 14,-2 1 1,4-2 0,-5-2 0,-1 0-18,3 1 0,-7-4 0,4 5 1,-3-4 6,-3-4 0,1 2 0,-1-2-219,1 3 1,-1 0-320,1-6 572,0 0 0,7-8 0,2-1 0</inkml:trace>
  <inkml:trace contextRef="#ctx0" brushRef="#br0">88 1 6616,'17'0'434,"0"0"-433,1 0 0,-1 0 0,1 0 1,1 0-52,5 0 1,-5 0-1,4 0 1,-1 0-157,1 0 0,-4 0 0,5 0 206,-5 0 0,6 0 0,2 0 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92"/>
    </inkml:context>
    <inkml:brush xml:id="br0">
      <inkml:brushProperty name="width" value="0.08571" units="cm"/>
      <inkml:brushProperty name="height" value="0.08571" units="cm"/>
    </inkml:brush>
  </inkml:definitions>
  <inkml:trace contextRef="#ctx0" brushRef="#br0">35 88 6535,'-9'7'151,"3"5"0,-2 4 0,2 1-127,2 0 0,2-5 0,2 0-3,0 1 1,2 1 0,2-1-10,2-1 0,2-8 0,-4 4 0,3-2 2,3-1 0,-4 1 0,6-6 6,1 0 0,3 0 1,1 0-19,1 0 0,-1 0 0,2 0 1,3 0 8,1 0 1,0-6 0,-5 1 0,0 1 4,-1 2 1,-6 2 0,1 0 0,2 0 6,1 0 1,3 0 0,-1 0 6,2 0 1,-3 0-34,2 0 0,0 8-5,-2 3 1,-6 4-1,-3 3 6,-6 0 1,-1-8-1,-1 1 1,-4-1 0,-1-1 1,-7-3 0,1 3 0,-3 2-25,-3-3 1,2-2 0,-4 5-1,-2-3-32,-1-5 1,-3 5 0,5-2 0,-2-3-82,1 0 0,-3 3 0,0 0 0,0-3-34,-1-2 1,3-1-1,6 0 172,-1 0 0,1-7 0,-1-2 0</inkml:trace>
  <inkml:trace contextRef="#ctx0" brushRef="#br0">70 123 7212,'18'-2'0,"-1"-2"3,1-2 0,-1 0 1,2 6-1,3 0-45,1 0 1,6 0 0,-4 0-1,1 0 70,-1 0 1,4-6 0,-6 0 0,2 3-319,-1 1 1,-5 2 289,5 0 0,-5-8 0,-1-2 0</inkml:trace>
  <inkml:trace contextRef="#ctx0" brushRef="#br0">681 0 7569,'10'0'-126,"-2"0"1,-8 2 0,0 4 223,0 6 0,0 3 1,0 3-1,0-1-49,0 1 0,0-1 0,0 1 1,0-1-34,0 0 0,3 1 1,0-1-84,3 1 1,7-1 45,0 1 0,1-3 0,4-2-4,0 0 1,0-10-1,-2 3 1,3-4 2,-2-2 0,0 0 0,1 0-22,0 0 0,-2-6 1,1-1-1,-4-4 21,-1-2 1,-2-2-1,8-3-19,0 1 1,-9-1-1,0 1 1,-3-1 1,-2 1 1,2 0 0,-6-1 124,0 1 0,0 5 416,0 0-418,0 8 0,-1-3 0,-4 9 59,1 3 0,-2-1 1,6 8-1,-3 2-54,-3 1 0,5 8 1,-5 1-1,4-1-88,2 2 0,0-4 1,0 7-1,2-1-150,4 0 0,-5-5 0,8 6 1,-3 0-627,-2-1 776,11 2 0,-5 6 0,7 0 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93"/>
    </inkml:context>
    <inkml:brush xml:id="br0">
      <inkml:brushProperty name="width" value="0.08571" units="cm"/>
      <inkml:brushProperty name="height" value="0.08571" units="cm"/>
    </inkml:brush>
  </inkml:definitions>
  <inkml:trace contextRef="#ctx0" brushRef="#br0">36 88 6821,'-8'-10'0,"-2"6"0,0 8 0,5 8 0,3 3 0,2 3 0,0-1 0,0 1-35,0-1 1,7-7 37,5-4 0,4-4 0,1-2 1,1 0 11,-2 0 1,2 0-1,0-2 1,-1-2-7,1-2 0,5 0 1,-2 4-1,-3-2 61,-4-1 1,-3-1-1,7 6-9,-2 0 0,-3 0 0,-2 0-26,3 0 1,-1 2-1,0 2-78,0 1 0,-7 3 50,5-2 0,-8 4 0,5 5 0,-2-1-35,0-3 0,-1-5 1,-5 6 13,0 1 1,-5 3 0,-3-1 0,-1-1-16,-6-2 1,1-3 0,-5 3 0,3-4-19,-1 0 0,-2-6 0,0 5 1,-2-1-8,-3 0 0,2 0 0,4-6 0,1 2-204,-1 4 0,1-5 258,-1 5 0,0-12 0,2-3 0</inkml:trace>
  <inkml:trace contextRef="#ctx0" brushRef="#br0">71 35 6390,'16'0'-48,"2"0"1,0 0 0,-1 0 136,1 0 1,1 0 0,3 0 0,3 0-122,2 0 0,-5-1 0,5-3 32,-1-2 0,5-8 0,-4 5 0</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94"/>
    </inkml:context>
    <inkml:brush xml:id="br0">
      <inkml:brushProperty name="width" value="0.08571" units="cm"/>
      <inkml:brushProperty name="height" value="0.08571" units="cm"/>
      <inkml:brushProperty name="color" value="#FF0066"/>
    </inkml:brush>
  </inkml:definitions>
  <inkml:trace contextRef="#ctx0" brushRef="#br0">106 140 7569,'0'-9'49,"-8"1"0,4 8 137,-8 0-108,9 0-35,-5 0 0,8 2 0,0 4-5,0 5 0,0-1-32,0 2 1,0-1-8,0 7 1,2-8 0,4-3 20,5 1 1,5-6 0,1 4-28,1-4 19,-1-2 1,1 6 14,-1-1-12,0 1 1,1-6-38,-1 0 0,1 0 35,-1 0 1,1 6-33,-1 0 0,1 0 22,-1-6 1,1 2-9,-1 3-19,1-3 2,-1 14 83,1-6 5,-9 7-63,7 1 1,-14-1 2,4 0 1,-6-5-10,-6 0 0,-2-6 16,-4 5 0,-3-5-3,3 6 1,-3-8-1,-3 3-207,1 1 86,-1-6 0,1 8 1,-1-6-275,1 1 281,-1 1 0,1-6 33,-1 0 0,1 6-12,-1 0 0,7 0 83,-1-6 0,1-9 0,-7 0 0</inkml:trace>
  <inkml:trace contextRef="#ctx0" brushRef="#br0">1 106 7478,'8'-10'-526,"1"2"805,1 0 1,6 6 0,-5-3-206,5 3 1,1 2 0,3-2 0,1-2-23,2-2 1,6 0 0,-3 4-44,1-4-142,2 4 184,-2-5 0,4 1 49,-8 0-495,1 0 278,1 6 0,-6 0-48,5 0-453,-5 0 398,-2-8 1,1 6 219,-1-3 0,1 3 0,-1 2 0</inkml:trace>
  <inkml:trace contextRef="#ctx0" brushRef="#br0">874 18 7137,'-17'0'121,"-1"0"1,1 6-1,1 2 1,3 0-66,1-1 0,6 1 1,-4-2-1,1 4-43,-1-1 0,0 7 1,-3-5 47,1 5 0,6 1 1,-3 1-106,1-1 4,1 1 1,7-1 0,0 1-1,0-1 42,0 1 0,3-7 0,3 1 0,5 0 2,5-3 0,-1 7 0,1-6-2,1-1 0,3 5 0,9-8 0,-7-2 2,-1-3-9,-4-1 1,3 0-7,3 0 17,-4 0-20,6 0 1,-8-5 17,1-1-10,0-8 1,-1 5 0,1-9 5,-1 1-1,-8 7-1,7-6 0,-14 5 0,4-13 8,4 13-7,-8-20 0,6 19 0,-8-11 2,0 3 1,-8 3 0,4 0-2,-9-1 0,10 1 0,-13-1 0,7 3-106,-8 3 104,-1-4-71,1 14 0,-1-5 0,0 7 1,1 0-121,0 0 1,-1 0-6,1 0 1,0 0 85,-1 0 58,8 0-251,-5 7 0,5-5 305,0 14 0,3-14 0,-1 13 0,-2-5 0</inkml:trace>
  <inkml:trace contextRef="#ctx0" brushRef="#br0">1468 1 6754,'-19'9'140,"3"-3"0,-1 2 0,-2 0-81,3 1 0,-2 1 1,1 4-1,1-3-20,4 3 1,3 0-1,5-1 1,-2-1-10,1 1 1,4 3-1,1 1 8,0 1 1,0-1-1,0 1 1,0-1 2,0 1 0,1-3 0,4-1 1,1-3-46,-2 3 24,5-6 0,1 6 0,8-3 1,-1-1-1,1-4-58,-2-5 50,3 7 1,-2-6 0,-1 4-1,3-4-6,-2-2 0,7-2 0,-1-2 0,-3-2 18,0 2 0,-2-3 0,0-1 43,-2-2 2,-5-1 1,3-7 20,-1 1-65,2-1 103,-5 1 1,-3-1-74,-7 1-4,0-1-20,0-7 1,0 6 38,0-5-32,0 5 0,-1 2 0,-4-1 0,-2 1-80,-2-1 0,-5 3 0,-8 1 1,-1 4-230,1 3 1,-4 1 0,-3 6-124,-4 0 394,-2 0 0,-8 15 0,-1 5 0</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95"/>
    </inkml:context>
    <inkml:brush xml:id="br0">
      <inkml:brushProperty name="width" value="0.08571" units="cm"/>
      <inkml:brushProperty name="height" value="0.08571" units="cm"/>
      <inkml:brushProperty name="color" value="#FF0066"/>
    </inkml:brush>
  </inkml:definitions>
  <inkml:trace contextRef="#ctx0" brushRef="#br0">1 18 6241,'7'-9'1041,"-5"1"-974,6 8 0,-10 0-25,-4 0 1,4 8 0,-3 3 0,3 5-7,2 1 1,0 1-1,0-1 1,0 1-21,0-1 1,2 1-1,2-1 1,3 0 4,3 1 1,-4-6 0,5-1-73,3 2 0,2 0 1,0 2 29,2-3 1,0-9 0,-1 3 0,1-4-17,-1-2 0,1 0 1,-2 0-1,3 0 17,-2 0 0,1-8 0,-1-3 0,1-3-1,-1 3 0,-6-5 0,-1 4 0,-1-3-24,2-3 1,-5 1 0,2 0 0,1-1 26,-6 1 1,2 1 0,-2 3 0,3 1 120,-2-2 1,-3 5-12,-1-3 0,0 6 148,0-6-137,0 9 0,0-3-21,0 12 1,0 3 0,0 9-27,0-1 0,2 1 0,3-1 0,1 1-70,-2-1 0,-2 1 0,-1-1-61,5 0 0,-4 1 0,6-1-209,0 1 0,-5-1 1,9 1-179,1-1 1,-2-7 461,1-4 0,-2 3 0,8 1 0</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96"/>
    </inkml:context>
    <inkml:brush xml:id="br0">
      <inkml:brushProperty name="width" value="0.08571" units="cm"/>
      <inkml:brushProperty name="height" value="0.08571" units="cm"/>
      <inkml:brushProperty name="color" value="#FF0066"/>
    </inkml:brush>
  </inkml:definitions>
  <inkml:trace contextRef="#ctx0" brushRef="#br0">280 105 7497,'0'-18'-256,"0"1"1,0-1 221,0 1 0,-7 1 0,-5 5 112,-4 5 1,-1 4 0,0 2-6,-1 0 1,1 0 0,-1 0 0,1 0-20,-1 0 0,1 8 0,-1 2 0,1 1-34,-1 1 1,7-1 0,1 7 0,0-1-22,1 1 1,5-7 0,-2 1 0,4 2-5,2 1 1,0 3 0,2-1 5,4 2 0,-2-9 0,7 0 0,3-2-119,1-3 1,3 1-1,-1 1 1,1-4 67,-1 0 1,1-3 0,1-3 0,2-3 15,3-4 0,-1-1 1,-6-1-1,1 2 27,-1-1 1,-5-5 0,0 7 0,-1-3 34,-1 0 1,-2 7 0,-6-5 0,2 1 164,1-2 1,1 6 22,-6-7 515,0 8-625,0-4 0,0 10 1,0 4-39,0 6 1,-2 3-1,-2 3 1,-1-1-50,1 1 0,2-1 0,2 2 0,0-3-72,0 2 1,0 0 0,0-2 0,0 2-182,0 0 1,6-1 0,-1 0 0,1 0-46,2-7 0,-6 7 1,6-8-1,-2 2-435,-1 2 714,9-10 0,-4 13 0,7-7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9.904"/>
    </inkml:context>
    <inkml:brush xml:id="br0">
      <inkml:brushProperty name="width" value="0.08571" units="cm"/>
      <inkml:brushProperty name="height" value="0.08571" units="cm"/>
    </inkml:brush>
  </inkml:definitions>
  <inkml:trace contextRef="#ctx0" brushRef="#br0">245 88 8355,'10'-2'-1118,"-4"-4"0,-4 2 1389,-2-7 1,-2 5-187,-4-6 0,2 8 1,-8-1-2,-1 3 1,3 2 0,-2 0-11,-1 0 1,-3 0-1,-1 0-102,-1 0 1,1 5-1,0 3 1,-1 2 20,1 3 0,1 3 0,2 1 0,5 1-10,1-1 1,-4 1 0,7-1-1,1 3-29,2 3 1,2-4 0,0 5 19,0-5 1,7-1-1,5-1 20,4 0 1,1-7 0,3-2-1,1-2-1,2 0 1,0-1 0,-3-5-1,1 0 25,2 0 1,7 0 0,-7 0-1,-2 0 4,-1 0 1,3 0 0,0-2 0,-1-1 59,-3-3 0,-2-8 0,1 4-23,-1 1 0,-5-7 1,-2 5-1,-1-5-3,1-1 1,-6-1-1,2 1 1,-4-1-26,-2 1 1,0-1 0,0 1 0,0-1-15,0 1 1,-8-1 0,-2 1 0,-1 0-12,-1-1 0,0 6 0,-5 3 1,-3-1-23,-3 0 1,2 6-1,-6-1 1,0 3-273,-1 2 0,1 0 0,-4 0 0,4 0 41,2 0 0,1 0 0,7 0-61,0 0 308,-1 7 0,8-5 0,3 6 0</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97"/>
    </inkml:context>
    <inkml:brush xml:id="br0">
      <inkml:brushProperty name="width" value="0.08571" units="cm"/>
      <inkml:brushProperty name="height" value="0.08571" units="cm"/>
      <inkml:brushProperty name="color" value="#FF0066"/>
    </inkml:brush>
  </inkml:definitions>
  <inkml:trace contextRef="#ctx0" brushRef="#br0">18 88 7569,'10'-17'-126,"-5"-1"0,-3 7 129,-2-1 1,0 6-2,0-5 1,-2 7-53,-3-2 0,3 12 109,-4 5 1,-2-1-1,2 2-4,2 1 0,2 3 0,2 1-2,0 1 0,0-7 1,0 1-44,0 2 0,6-5 1,2 1-3,2-2 0,-4-2 0,5-6 13,3 0 1,1 0-1,3 0 1,-1 0 1,1 0 0,-1 0 0,1 0-4,-1 0 1,-1 1-1,-3 3-33,-1 2 0,0 2 10,5-2 1,-1 3-1,-3 8-8,-1-5 1,-8 2 8,1-1 1,-3 1-1,-2 4 0,0 0 1,0-7 0,0 1 0,-2 0 1,-3-2 1,1 3-1,-8-7 1,-1-1-26,-3 4 0,4-6 1,1 7-1,-3-2-131,-1-4 1,-3 0 0,1 0-74,-1 2 1,1 0-1,-1-6-43,1 0 273,7 0 0,-5 0 0,5 0 0</inkml:trace>
  <inkml:trace contextRef="#ctx0" brushRef="#br0">35 88 7507,'18'-9'223,"-1"0"1,1 4-141,-1-1 1,1 0 0,1 4 0,2-2-42,3-1 1,-1-3-1,-5 4 1,-1-2-34,0 2 1,7-3 0,-1 1-236,-2 2 1,-1 2 0,-3 2-755,1 0 980,-9 0 0,7 0 0,-6 0 0</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98"/>
    </inkml:context>
    <inkml:brush xml:id="br0">
      <inkml:brushProperty name="width" value="0.08571" units="cm"/>
      <inkml:brushProperty name="height" value="0.08571" units="cm"/>
      <inkml:brushProperty name="color" value="#FF0066"/>
    </inkml:brush>
  </inkml:definitions>
  <inkml:trace contextRef="#ctx0" brushRef="#br0">297 70 7569,'0'-17'-367,"-5"-1"0,-3 3 1,-2 3 452,-3 6 0,-3 4 1,-1 2-1,-1 0-23,1 0 0,-1 0 0,1 0 0,-1 0-19,1 0 1,-1 2 0,1 4 0,-1 4 23,1-1 0,5 7 0,3-4-119,1 3 1,-4 3-1,6-1 1,2 0 58,3 1 0,1-1 1,0 1-11,0-1 1,7-1 0,3-3-12,0-1 0,5-8 1,-3 2 5,3-4 0,11-2 0,3 0 0,2-6 1,-2-2 6,-6-2 0,-3 0 0,-3-9 2,0 2 0,-5 5 0,-2 1 20,-2-3 0,-3 4 407,-5-1-218,0-1-160,0 2 1,0 10 0,0 12-14,0 3 1,-1 3-1,-3-1 1,-2 1-16,3-1 0,0 7 0,1-1 1,-2-2-16,-2-1 1,0-3 0,6 1-1,0-1-14,0 1 0,0-1 1,0 0-1,0 1 7,0-1 0,0 2-34,0-3 0,2 2-406,4-1 1,-2-1-81,8-5 1,-1-3 518,7-8 0,-1 0 0,1 0 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099"/>
    </inkml:context>
    <inkml:brush xml:id="br0">
      <inkml:brushProperty name="width" value="0.08571" units="cm"/>
      <inkml:brushProperty name="height" value="0.08571" units="cm"/>
      <inkml:brushProperty name="color" value="#FF0066"/>
    </inkml:brush>
  </inkml:definitions>
  <inkml:trace contextRef="#ctx0" brushRef="#br0">280 70 7569,'8'-17'-1003,"-6"-1"1280,5 8-205,-7-5 0,-1 13 1,-5-4-49,-6 4 0,2 2 1,-1 0 22,-3 0 0,-1 6 1,-3 2-1,1 0 24,-1-1 1,1 5-1,1-4 1,3 1-15,1 5 0,0 2 0,-5 1 1,1 0-10,5 1 0,-3-1 1,6 3-1,1 1-12,-1 2 0,0 3 0,4-5 0,-2 2-30,2-1 0,3-3 1,1-1-1,0-1 41,0 0 1,0 1-1,1-1-20,5 1 0,2-7 1,6-1-1,-3-2 7,3-4 1,1 4-1,3-3 1,-1-1-29,1-2 1,1-2-1,3 0 1,1 0-71,-2 0 0,4 0 1,1-2-1,-1-2 48,0-1 1,-2-7 0,-5 4 0,-1 0 47,1 1 0,-7-7 0,-1 2-8,-2-3 1,-2-3 0,-6 1-26,0 0 1,-2 7 0,-4 2-1,-6 2-19,-3 0 1,-3 1 0,-1 5 0,-2 0-10,-3 0 1,-5 2 0,4 1 0,0 5-256,-1 2 0,-5 2 0,4 5 0,0 0-547,4 1 831,-4-1 0,7 1 0,-5-1 0</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00"/>
    </inkml:context>
    <inkml:brush xml:id="br0">
      <inkml:brushProperty name="width" value="0.08571" units="cm"/>
      <inkml:brushProperty name="height" value="0.08571" units="cm"/>
      <inkml:brushProperty name="color" value="#FF0066"/>
    </inkml:brush>
  </inkml:definitions>
  <inkml:trace contextRef="#ctx0" brushRef="#br0">17 53 7352,'-9'-4'0,"3"4"0,4 8 621,2 5-579,0 5 0,0-1 0,0 1 108,0-1 1,0 1-119,0-1 1,2-1-1,2-3 35,2-1 0,7-2 0,-1 1-48,3-5 0,-3 2 1,0-2-1,1-3 18,3-1 1,1-2 0,1 0 0,-1 0-130,1 0 0,-1 0 0,2 0 0,-1 0-200,5 0 0,-3-5 0,3-3 0,-3 0-112,-3 0 0,0-3 1,1 3 403,-1-2 0,1-1 0,-1-7 0</inkml:trace>
  <inkml:trace contextRef="#ctx0" brushRef="#br0">367 0 7450,'12'0'-99,"-1"0"0,-7 2 1,2 4 354,-4 6 1,-2 3 0,3 3-187,1-1 0,-1 1 1,3-1-1,-5 1-168,-1-1 1,0 1 0,0-1-5,0 1 0,0 0 0,0-1-941,0 0 1043,8 0 0,3 1 0,5-1 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01"/>
    </inkml:context>
    <inkml:brush xml:id="br0">
      <inkml:brushProperty name="width" value="0.08571" units="cm"/>
      <inkml:brushProperty name="height" value="0.08571" units="cm"/>
      <inkml:brushProperty name="color" value="#FF0066"/>
    </inkml:brush>
  </inkml:definitions>
  <inkml:trace contextRef="#ctx0" brushRef="#br0">366 140 7405,'9'-17'-530,"5"-1"1,-8 1 421,-2-1 216,-2 8 0,-4-5-79,-4 3 0,2 5 0,-6-1 0,1 2 62,-1 0 0,-2 0 0,-5 6-51,-2 0 1,-3 0 0,-1 0 0,1 0-3,3 0 0,0 2 0,-4 2 1,1 4 4,1 2 0,-5-5 0,3 7 0,2 0-40,1-3 1,9 7 0,1-4 0,0 3 29,1 3 1,5-7-1,-2 1 1,6 1 35,6 3 1,-2-4 0,7-3 0,1 1-25,-2-1 0,7-3 0,-1 4 0,5-2 2,0-4 1,-1 4 0,-1-3 0,0 1-16,-1 2 1,9-6 0,-9 5 0,1-1-20,0 0 1,-7 1 0,0-2 0,1 1 0,3-3 1,-5 5-1,-2 0 1,2 0-35,-2-1 1,-5 6 0,2 0-40,-5 3 0,6-6 0,-1 2-11,-2 1 0,-4 4 0,-6-1 47,-6 2 1,2-3-1,-1 0 17,-4-4 0,1-1 1,-5 3-1,3-2-5,-2-4 0,3 1 0,0-5 1,5 3 36,-4-2 0,-1-2 1,-4-2-19,3 0 0,4 0 0,0 0-4,-1 0 0,3-8 0,0-4-3,3-2 0,1-5 0,6 3 3,0-2 0,0 0 0,0 0 0,0 2 5,0-2 1,8-6 0,1 2 0,5 1-20,3 0 1,-3 5 0,9-2 0,-1 0-62,1 1 1,-4 2-1,6 2 1,-1 6 52,-1 0 1,6 5 17,-7-4 0,10-4 0,-5 0 0</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02"/>
    </inkml:context>
    <inkml:brush xml:id="br0">
      <inkml:brushProperty name="width" value="0.08571" units="cm"/>
      <inkml:brushProperty name="height" value="0.08571" units="cm"/>
      <inkml:brushProperty name="color" value="#FF0066"/>
    </inkml:brush>
  </inkml:definitions>
  <inkml:trace contextRef="#ctx0" brushRef="#br0">35 350 7081,'0'-18'0,"0"2"0,0-3 0,0 8 0,0-1 0,0 6 0,0-4 0,-2-1 0,-2-3-399,-2 3 1,1 5 394,5-6 1,0 7 177,0-7 0,-2 8 222,-4-2-171,4 4 1,-6 0 115,8-4-10,0 6-247,0 6 0,0 6 1,0 11-77,0-3 0,0-3 0,0 2-23,0-3 1,0 1-1,0 2 10,0-3 1,2-6 0,2-2 0,4-2 13,1 0 0,3 0 0,5-6-57,1 0 1,1 0-1,3 0 1,1 0-58,-2 0 0,5-3 0,-3 0 0,-2-4 13,-1-4 1,3 5-1,0-3 1,-2-1-351,-1 1 0,-3 2 0,1-4 442,-2-3 0,-5 0 0,-3-5 0</inkml:trace>
  <inkml:trace contextRef="#ctx0" brushRef="#br0">279 175 7528,'0'18'85,"0"-1"1,0 1-91,0-1 1,0 2 0,0-3 0,0 1 0,0 2-123,0-3 1,0 2-67,0 0 1,0-1 0,0 0-535,0 1 727,8 0 0,-6-9 0,6-1 0</inkml:trace>
  <inkml:trace contextRef="#ctx0" brushRef="#br0">925 141 7569,'16'-8'0,"-2"-2"-177,-3 0 0,-8-5-47,4 3 1,-6 2-1,-1-1 445,0-3 0,0-1-154,0-3 1,-8 8-1,-2 5-23,-6 3 0,4 2 0,0 0 1,-2 0-20,0 0 1,-4 0-1,1 0 1,-4 0-25,-1 0 1,3 2 0,-5 1 0,3 5-1,-3 2 1,4 2-1,-2 5 1,3-1 13,1-5 0,9 5 1,0-5-18,2 5 0,5 2 0,-4-1-23,4 0 1,10-1 0,4-5-6,3-5 0,-3 2 0,0-2 0,3-2 0,4-2 14,5-2 1,-2 0 0,-4 0 0,0-2-8,-2-4 1,3 2 0,-2-6-1,-2 1 8,-2-1 1,0-2 0,-6-3 0,2 1 6,-2 2 0,5 1 1,-7-7 54,0 1 1,2-1-36,-1 1 0,0 5 147,-6 1 0,-2 7-10,-4-2 1,3 6-1,-1 6-87,1 5 1,-3 5 0,1 1 0,1 1-36,2-1 0,2 1 1,0 0-1,0-1-47,0 0 0,0 1 1,0-1-1,0 1 33,0-1 1,0 2 0,0-3-1,0 1 1,0 2-137,0-3 0,0-4 0,0 0-199,0 1 1,2 1 0,2-1-44,1-1 1,1-6 364,-6 7 0,7-11 0,4 7 0</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03"/>
    </inkml:context>
    <inkml:brush xml:id="br0">
      <inkml:brushProperty name="width" value="0.08571" units="cm"/>
      <inkml:brushProperty name="height" value="0.08571" units="cm"/>
      <inkml:brushProperty name="color" value="#FF0066"/>
    </inkml:brush>
  </inkml:definitions>
  <inkml:trace contextRef="#ctx0" brushRef="#br0">1 121 7416,'0'-12'-671,"0"1"1,5 5 872,1-6 1,0 6 182,-6-5-177,0 7 1,0-6 201,0 4-341,0 5 0,0-5 0,0 12 32,0 5 1,0 5 0,0 1-49,0 1 0,0 5 0,0 0 0,0-2-125,0-2 1,0-1 0,0 0 41,0-2 0,8 1 0,1-4 0,3-3-1,0-2 1,-1 0 0,7-4-30,-1 0 1,1 2-1,0-6-20,-1 0 0,0 0 0,1-1 19,-1-6 0,1 1 0,-3-8 1,0 2-2,-5-1 0,0-4 1,4 1-1,-5-2 16,0 0 1,3 1 0,-5 0-1,2-1-7,5 1 0,-4 0 0,-1-1 101,0 1 1,-1-1 373,-3 1 18,-4-1-348,7 9 1,-14 3 0,1 12-38,2 5 1,-2 5 0,2 1 0,-3 1-17,1-1 1,4 1 0,1-1 0,0 0-66,0 1 0,0 1 0,0 2 0,0 3-137,0-4 0,0 0 1,0-2 39,0 0 0,0-2 0,0 2 0,1-3-1007,5-3 1130,-4 4 0,14-15 0,-7 7 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04"/>
    </inkml:context>
    <inkml:brush xml:id="br0">
      <inkml:brushProperty name="width" value="0.08571" units="cm"/>
      <inkml:brushProperty name="height" value="0.08571" units="cm"/>
      <inkml:brushProperty name="color" value="#FF0066"/>
    </inkml:brush>
  </inkml:definitions>
  <inkml:trace contextRef="#ctx0" brushRef="#br0">193 227 7388,'17'-17'0,"-1"-1"0,-3 1-224,-1-1 0,-2 7 0,1-1 0,-3-2 265,0-1 1,-6-3-1,4 1 68,-4-1 1,-2 7 8,0-1 1,-2 2-89,-4-1 0,-4 3 0,-6 8 1,-3 0-30,2 0 0,-1 0 1,1 0-1,-3 2 16,-3 4 0,4 2 0,-5 5 0,5-1 0,1 1 1,3-3-1,1 2 1,5 1-19,1 3 0,-4 1 1,6 1-22,3-1 1,1 1 0,2-1 11,0 1 1,7-3 0,3-1-2,0-3 0,5-7 0,-3 2 13,3-4 1,3-2 0,-1 0 0,1 0-1,-1 0 0,1-2 0,-3-4 0,-1-3-10,-2-1 0,-3-6 1,5 7-1,-3-3 19,3 0 0,-4 1 0,-1-7 10,-1 1 1,4-1 225,-6 1 0,1 5 317,-1 1-454,-4 7 0,6-2-87,-8 12 1,-2-2-1,-2 7 1,-2 3 18,2 1 1,3 5-1,1 1 1,0 2-65,0-1 0,0-3 1,0-1-1,0-1-54,0 0 1,0 1-1,0-1 1,0 1-212,0-1 0,0 1 56,0-2 0,0-3 0,1-3 0,3-1-236,2 1 467,8-7 0,-5 6 0,9-9 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05"/>
    </inkml:context>
    <inkml:brush xml:id="br0">
      <inkml:brushProperty name="width" value="0.08571" units="cm"/>
      <inkml:brushProperty name="height" value="0.08571" units="cm"/>
      <inkml:brushProperty name="color" value="#FF0066"/>
    </inkml:brush>
  </inkml:definitions>
  <inkml:trace contextRef="#ctx0" brushRef="#br0">18 70 7569,'-2'-11'-746,"-4"-1"0,4 6 1320,-4-5-326,4 7-155,2-4 0,8 8 0,4 0-14,3 0 1,-3 0-1,0 0 1,1 0-30,3 0 1,7 0-1,0 0 1,1 0-58,1 0 0,-4-6 0,6 0 0,-2 2-3,-3 2 1,-3 2 0,-1 0 0,-1 0-5,1 0 0,-7 0 0,1 0-5,1 0 0,3 0 34,1 0 73,-8 0-2,0 0 1,-11 0-30,-5 0 0,-2 2 0,-8 4-35,0 6 0,1 3 0,2 1 0,3-3 5,-3-1 0,5 0 0,-3 5 0,-2 1-21,-1-1 0,-1 1 0,3-1 0,1 1 9,-2-1 1,5 0 0,-1 3 0,0 1 13,1 3 0,3-1 1,-4-6-1,2 1 5,4-1 1,1 1-1,-1-1 1,-2 1-1,2-1 0,2-5 1,2-1-1,0 2-30,0 3 1,0-4 0,0-1-176,0 2 1,0 4-149,0 0 0,2-7 0,2-2 319,2 0 0,7 1 0,-3 9 0</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06"/>
    </inkml:context>
    <inkml:brush xml:id="br0">
      <inkml:brushProperty name="width" value="0.08571" units="cm"/>
      <inkml:brushProperty name="height" value="0.08571" units="cm"/>
      <inkml:brushProperty name="color" value="#FF0066"/>
    </inkml:brush>
  </inkml:definitions>
  <inkml:trace contextRef="#ctx0" brushRef="#br0">0 86 6870,'10'-18'-65,"4"7"0,-9-1 125,-1-2 1,-2 5 131,-2-3-90,0 8 1,0-2-1,-2 10 1,-2 4 12,-1 2 0,-1 1 0,6 7-52,0-1 0,0 1 0,0-1 0,0 1-38,0-1 0,0 1 0,0-1 1,0 1 0,0-1 1,8 0 0,1 1-49,1-1 1,6-5-1,-5-2 1,5-3-9,1-3 1,1 5 0,-1-3 0,1-3-13,-1-1 0,0-2 1,1 0-1,-1 0 6,1 0 0,-1-8 1,1-2-1,-1-1 4,1-1 0,-1 0 1,1-5-1,-3-1 8,-3 1 1,3 1 0,-5 3 0,0 1 10,-4-1 0,-3-1 1,1 1-1,2 1 144,-2-2 0,-2 5 88,-2-3 1,-2 6 48,-5-6-211,6 9 1,-12-3 20,7 12 0,-2-3 0,4 9 39,-2 2 0,1 1 0,5 5 0,0 1-15,0 2 0,0 1 0,0-4 0,0 0-48,0 4 1,0 1 0,0-3-1,0 0-68,0 1 0,0-3 1,0 1-1,0 3-49,0-3 0,0-2 1,0-1-1,0-1-211,0 1 1,0-1 0,0 2 0,0-3 273,0 2 0,0 0 0,0-1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20.594"/>
    </inkml:context>
    <inkml:brush xml:id="br0">
      <inkml:brushProperty name="width" value="0.08571" units="cm"/>
      <inkml:brushProperty name="height" value="0.08571" units="cm"/>
    </inkml:brush>
  </inkml:definitions>
  <inkml:trace contextRef="#ctx0" brushRef="#br0">18 0 8342,'-10'0'-570,"2"0"-537,8 0 1107,0 0 0,8 0 0,2 0 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07"/>
    </inkml:context>
    <inkml:brush xml:id="br0">
      <inkml:brushProperty name="width" value="0.08571" units="cm"/>
      <inkml:brushProperty name="height" value="0.08571" units="cm"/>
      <inkml:brushProperty name="color" value="#FF0066"/>
    </inkml:brush>
  </inkml:definitions>
  <inkml:trace contextRef="#ctx0" brushRef="#br0">36 71 6789,'-10'0'426,"1"0"-326,3 0 0,4 8 1,-4 3-55,4 5 0,2 1 0,0 1 1,0-1 9,0 1 0,0-1 0,0 1-58,0-1 1,0 0 0,2 1 9,4-1 1,2-5 0,5-2 0,-1-3-17,1-3 0,3-2 0,1-2 22,1 0 0,-1 0 0,1 0 0,-1 0-90,1 0 1,-1-6 0,-1-1 0,-3-1 18,-1 0 1,-2-5-1,3 1 1,-1-4-1,1-1 1,-3 0-1,0-1 31,-2 1 0,3-7 0,-6 1 28,0 2 1,-4 7 259,-1 2 102,0 9-223,0-5 1,0 16 0,0 3-85,0 5 0,0 1 0,0 1 0,0-1-9,0 1 0,0-1 0,3 1 0,0-1-169,3 0 0,1 5 0,-2-3 0,3-3-116,2-1 1,-5-1 0,5-1 0,0-1-60,-1 2 1,3-7-1,6-1 296,-2-4 0,10 6 0,0 2 0</inkml:trace>
  <inkml:trace contextRef="#ctx0" brushRef="#br0">1031 106 6706,'9'-8'0,"-3"-4"-20,-4-3 1,-4-1-1,-2 3 1,-4 3 64,0 2 0,-5-3 1,-5 5-1,1 2 8,0 2 0,5 2 0,0 0 1,-1 0 1,-2 0 1,-9 6-1,1 2 1,1-1-14,3 1 1,1 6 0,2-3 0,-2 3-31,0-2 1,3 3 0,3-3-4,6 3 1,5 3-28,1-1 0,1 1 1,5-1 14,6 1 0,3-9 1,3-3-1,0-4-10,-2-2 1,-4 0 0,0 0-1,1 0-13,4 0 0,5 0 1,-1-2-1,-3-2-3,-5-2 0,-1-5 1,5 3-1,-4 0 12,-2 0 1,-5-3-1,4 3 1,-3-2 41,-2-3 1,-2 5 0,1 0 294,3 0-107,-2-1 1,-5-3 88,0 0-243,0 9 1,0 3 0,0 11-66,0 5 0,0 1 0,0 1 1,0-1 13,0 1 0,0 5 1,0 0-1,0-1 2,0-3 0,0-2 0,1 1 0,3-1 7,2 1 0,0-1 1,-6 1-1,0-1-145,0 1 1,6-1-395,-1 1 0,9-1-219,-2 0 741,3-8 0,3 0 0,-1-9 0</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08"/>
    </inkml:context>
    <inkml:brush xml:id="br0">
      <inkml:brushProperty name="width" value="0.08571" units="cm"/>
      <inkml:brushProperty name="height" value="0.08571" units="cm"/>
      <inkml:brushProperty name="color" value="#FF0066"/>
    </inkml:brush>
  </inkml:definitions>
  <inkml:trace contextRef="#ctx0" brushRef="#br0">158 53 7498,'-12'0'-146,"0"0"1,1 2 230,1 4 1,-5-2-66,3 7 1,-2-5-1,1 4 1,3-1 69,2 1 0,-3-4 0,5 6 10,2 1 1,2 3-234,2 1 1,0-5 111,0 0 1,8-9-1,3 3 1,5-4 19,1-2 0,1 0 0,-1 0 1,1 0 7,-1 0 1,1 0 0,-1 0 0,1 0 36,-1 0 1,1 0 0,-1 0-29,0 0 1,1 0-1,-3 2-25,-3 4 0,2-2 0,-9 7 27,-1 3 1,-2-4 0,-2 1-44,0 4 1,0-6-1,-2 2 16,-3 3 0,-5 1 0,-8 1 0,1-3-25,-1 0 1,1-7-1,-2 3 1,-3 0-40,-1 1 1,0-5 0,3 2-27,-3 0 0,4-5 0,-5 4 0,7-2-523,5 2 622,-3-4 0,5-2 0,-8-9 0</inkml:trace>
  <inkml:trace contextRef="#ctx0" brushRef="#br0">53 70 7569,'12'6'-67,"-1"0"1,-5 0 0,6-6 0,1 0 58,3 0 1,1-2 0,1-2 0,1-2 47,4 2 0,-3 2 1,3 0-1,-2-1-32,3-3 1,-5 0 0,6 6 0,-1-2-5,-1-4 1,2 4-1,-4-4 1,3 4-252,-3 2 0,-2-5 0,-1-1 0,-1 2-403,1 2 650,-1 2 0,1-8 0,-1-1 0</inkml:trace>
  <inkml:trace contextRef="#ctx0" brushRef="#br0">874 88 7531,'0'17'-418,"-2"-7"412,-4-4 0,1-4 1,-6-2-1,-2 0 65,-3 0 0,4 6 0,1-1 0,-4-1 28,1-2 1,-4 6 0,1 2-31,0-1 0,5 7 0,0-4-35,-1 3 0,-1 3 0,2-1 0,5-1-6,-1-5 0,6 5 1,-4-5-1,4 5-30,2 1 1,0 1 0,0-1 15,0 1 0,6-7 0,2-1 0,0 0-4,-1 0 0,7-7 0,-2 6 7,3-2 0,3-5 0,-1 4 1,0-4-2,1-2 1,-1 0 0,1 0 12,-1 0 1,1-6 0,-1-2 0,1-1 9,-1-4 0,1-4 0,-2 0 0,1-1-5,-6 1 0,5-1 0,-8 1 0,3-1-13,-5 1 1,-4-1 0,-2 1-1,0 0-58,0-1 0,-2 1 0,-4 1 0,-5 3-36,3 1 1,-8 6 0,5-4 0,-7 3-8,-5 3 0,2 2 1,-1 2-1,3 0-51,1 0 1,-5 0 0,0 0-90,1 0 1,3 8-199,2 3 430,6 5 0,4 1 0,7 1 0</inkml:trace>
  <inkml:trace contextRef="#ctx0" brushRef="#br0">1240 228 6452,'18'-6'0,"-3"-2"522,-3-2-334,-4 6 0,-6-9-352,3 7 1,-5-6 233,0 7 1,-1-1 4,-12 6 0,1 0 0,-4 0-31,-2 0 0,6 6 1,3 1-1,-1 3-3,1 4 1,-2 1 0,-1 3 0,5-1-71,0 0 1,5 7 0,-4-1-1,4-2 22,2-1 0,0-3 1,0 1-1,0-1 32,0 1 0,8 0 0,4-1 23,3 0 0,3-1 1,-2-5-1,1-3-22,-6 1 0,5-8 1,-3 5-1,7-5-26,3-1 0,-1 0 0,-3 0 0,0 0-5,4 0 0,-3-5 1,2-3-1,-2-2 22,-2-3 1,-1 3 0,0-2 0,-1-1-6,-4-2 0,2-3 0,-9 0 0,-1 1 62,-3-1 1,-1-1 0,0-2 0,0-3-71,0 4 1,-5-2 0,-3 0 0,-1-1-18,-5 2 0,-2 7 0,-1 2 0,-2 1-139,-4 1 1,3 2-1,-5 8 1,2 0-47,0 0 0,-3 0 1,2 2-1,-2 2 198,-1 2 0,-6 7 0,6-3 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09"/>
    </inkml:context>
    <inkml:brush xml:id="br0">
      <inkml:brushProperty name="width" value="0.08571" units="cm"/>
      <inkml:brushProperty name="height" value="0.08571" units="cm"/>
    </inkml:brush>
  </inkml:definitions>
  <inkml:trace contextRef="#ctx0" brushRef="#br0">1 53 5981,'10'0'399,"-3"0"-96,-7-8-155,0-2 1,0-1 102,0-1 19,0 8-89,0-4-90,0 8-54,0 0 1,0 8 0,0 4 0,0 3 0,0 3-34,0-1 0,0 1 0,0-1 0,0 1-56,0-1 0,0 0 0,2 1 0,2 0 37,1-1 0,2 0 0,-7 1-29,0-1 1,2 0 0,2 1-7,2 0 1,-1-8-1,-5 2-190,0 3 0,6-6-404,0 3 644,0-9 0,2-3 0,0-9 0</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10"/>
    </inkml:context>
    <inkml:brush xml:id="br0">
      <inkml:brushProperty name="width" value="0.08571" units="cm"/>
      <inkml:brushProperty name="height" value="0.08571" units="cm"/>
    </inkml:brush>
  </inkml:definitions>
  <inkml:trace contextRef="#ctx0" brushRef="#br0">176 1 7569,'-18'0'-552,"1"0"405,-1 0 0,7 6 125,-1 0 1,6 1 0,-6-1-1,-1 4 59,-3-1 1,5 5 0,1-6-1,2 2-1,4 3 0,0 3 1,1 1-1,-3 1-54,2-1 0,2 1 0,4-1 27,4 0 0,-4 1 0,5-4 0,1 1 8,4-3 0,-3-8 0,3 3 0,2-1-9,1 0 0,3 0 0,-1-4 0,1 2-4,-1 1 1,1 1 0,-1-6 0,0 0 11,1 0 1,-1-6 0,1-1 0,-1-1-28,1 0 1,-7-5-1,1 1 48,2-4 1,-7-1 0,-1-1-13,-4 1 0,-2 0 1,0-1 19,0 1 1,0-1 0,0 1-45,0-1 1,-6 7 0,-1 1-1,-1 0-63,0 0 1,-6 7 0,3-3-40,-5 4 0,5 2 0,-1 0 1,-2 0-75,-1 0 0,3 0 1,1 2-308,-3 4 482,6-5 0,1 15 0,7-6 0</inkml:trace>
  <inkml:trace contextRef="#ctx0" brushRef="#br0">542 158 7569,'8'10'-186,"-6"-2"226,6-8 1,-6 0-1,2-2-236,1-4-97,1 4 129,-6-6 164,8 8 0,-6 0 0,6 0 0</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11"/>
    </inkml:context>
    <inkml:brush xml:id="br0">
      <inkml:brushProperty name="width" value="0.08571" units="cm"/>
      <inkml:brushProperty name="height" value="0.08571" units="cm"/>
    </inkml:brush>
  </inkml:definitions>
  <inkml:trace contextRef="#ctx0" brushRef="#br0">0 123 7265,'0'10'-312,"0"-2"1,2-8 412,4 0 0,4 0 1,7 0-41,1 0 1,-1 0 0,1 0-29,-1 0 0,1-2 1,-1-2-1,2-2-47,5 2 1,-5 2 0,6 2 0,-1 0 25,-1 0 0,0-6 0,-5 0 1,-1 4-105,1-1 0,-1 3 0,2 0 0,-3 0-264,2 0 0,-7 0 356,2 0 0,-10 0 0,13-8 0,-7-2 0</inkml:trace>
  <inkml:trace contextRef="#ctx0" brushRef="#br0">262 36 7569,'0'-10'-1047,"0"-6"1174,0 15-4,0-7 1,0 10 26,0 4 1,0-3-8,0 9 0,2 0-80,4 5 0,-4 1 1,6-3-1,-2-1 27,-1-3 1,3 1 0,-4 6-59,2-1 0,0 0 0,-6 2-138,0-3 0,6 2 1,-1 0 12,-1 0 1,-2-8 0,-2 2-604,0 2 696,0-7 0,0 10 0,0-8 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12"/>
    </inkml:context>
    <inkml:brush xml:id="br0">
      <inkml:brushProperty name="width" value="0.08571" units="cm"/>
      <inkml:brushProperty name="height" value="0.08571" units="cm"/>
    </inkml:brush>
  </inkml:definitions>
  <inkml:trace contextRef="#ctx0" brushRef="#br0">35 70 6374,'10'-8'340,"-2"6"-246,-8-5 1,0 5-151,0-4 94,0 4 0,-8-4-9,-4 12 0,2 2 1,1 5-24,1-1-13,2 0 1,6-1-1,0 1 19,0 2 0,0-5 0,2 1 34,4-2 0,-2 3 0,7-5-19,3-2 0,2-2 0,-1 0-16,-3 4 1,3-4 0,-3 3 0,3-3-10,3-2 0,-1 0 0,1 0 0,-1 0 16,1 0 1,-1 0-1,1 0-52,-1 0 0,-5 0 0,-3 2 1,1 2 8,0 2 0,0 2-8,1-2 1,-3-2 46,-8 7 1,0-5-3,0 6 1,-8-3 0,-1 5 0,-3-4-46,0-3 1,1 5 0,-7-4 0,1 0 5,-1-1 0,1 7-223,-1-2 0,1-5-294,-1-1 544,9-4 0,-7-10 0,6-1 0</inkml:trace>
  <inkml:trace contextRef="#ctx0" brushRef="#br0">53 88 7161,'2'-10'90,"3"2"-59,7 0 0,4 6 0,1-3-7,0 3-78,1-6 0,1 6 0,3-4-33,1 4 0,0 2 0,-5 0 1,1 0-185,4 0 0,-3 0 0,3 0 271,-4 0 0,7 0 0,1 0 0</inkml:trace>
  <inkml:trace contextRef="#ctx0" brushRef="#br0">664 18 7429,'8'0'-301,"-8"0"1,-8 0 331,-10 0 0,1 2 1,-1 4 43,1 5 0,0 5 0,1 1-34,4 1 0,-1-7 0,5 1-26,-2 2 0,6 1 0,-2 3 0,-1-1 11,1 0 0,0-5 1,6 0-25,0 1 31,0-5-4,0 8 0,8-7 27,4 9-64,3-9 0,-3 5 0,-1-8 20,3-2 1,2 0 0,1 0 0,0 1-22,1-1 1,-1-2-1,1-2 8,-1 0 0,1-6 1,-1 1-1,1-1 26,-1-2 1,1-2-1,-3-7-7,-3-1 0,1 7 0,-4-1 30,0-2 1,-5-1 0,2-3-34,-5 1 0,-1 0-3,0-1 1,-7 1-77,-5-1 0,-2 8 1,-5 5-202,2 3 154,-1 2 1,1 0 0,-1 0-112,1 0 0,-1 0 0,3 2 53,3 3 1,2-3 0,7 6 168,-3 0 0,0-6 0,6 6 0</inkml:trace>
  <inkml:trace contextRef="#ctx0" brushRef="#br0">1013 70 6622,'16'-2'-139,"-5"-4"1,-3 3 567,-8-9-353,0 8 0,-2-4 0,-4 8-46,-5 0 1,-3 2 0,0 2 0,3 4 4,-3 2 1,5-5 0,-1 7 0,0 2-45,0 1 0,7 3 0,-3-1 5,4 1 0,2-1 0,0 0-8,0 1 0,0-1 1,2 1 3,4-1 1,1-5 0,7-2-1,-2-3 2,1-3 1,3 4 0,1-2-1,1-2 5,-1-2 0,1-2 0,1 0 0,2-2 0,3-4 0,0-2 1,-8-5-1,2 1 3,0-2 0,-1-1 0,-2-3 0,-1 1 7,-2-1 1,-9 1 0,5 0-1,-2-1 5,0 1 1,0-1 0,-8 1-13,-4-1 1,-2 1-1,-5 1 1,1 3-19,-2 1 0,-1 8 0,-2-2 0,-1 4 8,0 2 1,2 0 0,-3 0-160,2 0 1,-1 6-1,3 2 1,1 2-157,3 3 1,8-3 322,-3 2 0,-5-1 0,2 7 0</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13"/>
    </inkml:context>
    <inkml:brush xml:id="br0">
      <inkml:brushProperty name="width" value="0.08571" units="cm"/>
      <inkml:brushProperty name="height" value="0.08571" units="cm"/>
    </inkml:brush>
  </inkml:definitions>
  <inkml:trace contextRef="#ctx0" brushRef="#br0">314 245 6893,'-2'-10'312,"-3"4"-331,-5 4 0,-8 2 60,1 0 0,5 2 0,1 4 8,-3 6 1,-1 3-1,-3 5-41,1 3 1,1-4 0,3 7 0,1-3-1,-2 0 0,5 2 0,-3-3 1,0 3-4,3 2 1,-5-3 0,6 5 0,1 0 9,-1-2 0,-4 4 0,6-8 1,2 1-13,3 1 0,-5-4 0,0 6 1,2-2-25,2-3 0,4 3 1,2-2-1,2-1-21,-2-3 1,3-1 0,1-1-9,2 0 1,1-5-1,7 0 1,1-1 28,5-1 1,-5 4-1,4-8 1,-3-3 9,-3-1 1,6-2 0,1 0-1,-1 0-11,2 0 0,-5 0 0,3 0 0,-4 0-7,-1 0 0,-1 0 1,1 0-1,-1 0-78,1 0 0,-1 0-209,1 0-77,-9 0 393,-1 0 0,-16-7 0,-1-3 0</inkml:trace>
  <inkml:trace contextRef="#ctx0" brushRef="#br0">838 507 6474,'-7'-10'166,"3"2"1,-8 8-93,-2 0 0,5 0 0,-3 0-80,-1 0 1,-3 0-1,-1 2 1,-1 2 16,1 2 1,-1 6 0,1-5 0,-1 1-19,1 0 1,-1 4-1,1-5 1,1 3 5,5 4 0,-3-5 0,6 1 0,1 0-12,-1-1 1,2-3 0,6 6 1,0-6 4,0 5 0,2-7 20,4 2 0,3-4 0,9-2 0,-1 0-12,1 0 1,-1 0-1,3 0 1,1-2-1,2-4 0,1 4 0,-5-3 0,2 1 2,3-2 0,-1 4 0,-6-4-62,1 4 0,-1 2 1,1 0-256,-1 0 1,1-6 102,-1 0 0,-5 1 211,-1 5 0,-7-8 0,4-2 0</inkml:trace>
  <inkml:trace contextRef="#ctx0" brushRef="#br0">821 524 7569,'-8'-9'-237,"6"-7"183,-13 14-215,13-6 396,-6 8 1,8 2-99,0 4 0,0 4 0,0 7 12,0 1 0,0-1 0,0 1 0,0-1-75,0 1 0,0-7 0,0 1 1,0 2-66,0 1 1,0 3-244,0-1 1,0 0 23,0 1 318,0-8 0,0 5 0,0-5 0</inkml:trace>
  <inkml:trace contextRef="#ctx0" brushRef="#br0">1030 472 7340,'0'-18'-1044,"0"9"1113,0 1 50,0 8 1,0 2-33,0 4 1,0-2-47,0 7 0,0-5-32,0 6 17,0-8-3,0 11 0,8-13-20,4 4 0,3-4 0,3-2-5,-1 0 1,-5 0-1,0 0 1,1 0-2,3 0 1,1 0 0,1 0-1,-1 0 1,-5 0-1,-1 0-3,3 0 1,-4 2 4,1 4 1,-7-2 0,2 7 0,-4 1 0,-2 5 0,0-5 0,-2-2 0,-4-3 0,2 5 0,-7-4-28,-3 1 0,-1-5 1,-3 4-55,1 0 0,-1-4 0,1 5-76,-1-1 0,7-2 0,-1-6 158,-2 0 0,-1 0 0,-3 0 0</inkml:trace>
  <inkml:trace contextRef="#ctx0" brushRef="#br0">1048 472 7442,'10'-8'327,"-1"0"-588,-3-3 0,-2 3 81,8 8 131,-8 0 95,11 0 0,-5-6-97,7 0 0,1 1 0,-1 5-32,1 0-68,-1 0-112,1-8 186,-1 6 0,0-6 1,1 8-1,-1 0-313,1 0 390,-1 0 0,1-8 0,-1-1 0</inkml:trace>
  <inkml:trace contextRef="#ctx0" brushRef="#br0">1537 402 6681,'-16'2'0,"3"2"0,1 2 0,-1 0 0,-3 1 0,-1 5 126,-1 3 1,8 3 0,3-1-150,-1 1 1,6-1 0,-4 1 55,4-1 0,4 1 0,2-1 0,4-1-62,1-5 1,3 3-1,6-6 11,-1 1 0,1-5 0,-1 2 1,0-4-10,1-2 1,1 0 20,5 0 0,-11-6 0,5-2 1,-3 1-1,-1-3 19,-3 0 1,3-1-1,-6-7 33,1 1 0,-5-1 0,2 1 0,-4-1-8,-2 1 1,-2-1-1,-4 1-37,-5-1 0,-5 3 0,-1 1 1,-1 5-38,1 1 0,-1 2 0,-1 6 0,-2 0-49,-3 0 1,1 0-1,6 2 1,-1 2-96,1 2 0,-1 7 1,3-1 179,3 3 0,-4 3 0,7-1 0</inkml:trace>
  <inkml:trace contextRef="#ctx0" brushRef="#br0">1869 489 7569,'11'0'-348,"1"0"1,-6 0 425,5 0 1,0 0 0,8 0-78,-2 0 0,1 0 1,-1 0-1,0 0-105,1 0 1,-1 6 0,1 0 0,-1-2-46,1-2 0,-7-2 0,1 0 149,2 0 0,1 0 0,3 0 0</inkml:trace>
  <inkml:trace contextRef="#ctx0" brushRef="#br0">2445 350 6812,'-17'0'-224,"5"0"1,0 0 326,-1 0 1,3 0-102,-2 0 0,7 2 44,-7 3 1,8 5-26,-2 8 0,4-7 0,2 1 0,0 1 1,0-3-1,2 0-15,4-2 1,-2-1 0,8-3 9,1 2 0,-3 0 1,1-6 25,3 0 0,-4 0 0,1 0-1,3 0 1,2 0 0,1 2-14,0 4 1,-5-4-1,0 3-3,1-3 0,-3 0-63,2 4 0,-3-2 1,3 8-1,-6 1 1,-4-3 22,-2 2 0,-2-1 0,-4 7 1,-4-3-1,-7-1-36,-1-3 0,0-7 0,1 4-46,0 0 0,0-6 0,-1 4-159,1-4 1,-1-2 255,1 0 0,7-8 0,2-2 0</inkml:trace>
  <inkml:trace contextRef="#ctx0" brushRef="#br0">2393 350 7534,'17'0'64,"1"0"0,-1 0 0,1-2-139,-1-4 0,0 4 0,0-4 0,1 4-107,0 2 0,-1 0 1,1 0-1,-1 0-2,1 0 0,-7 0 0,1 0 184,1 0 0,3 0 0,2 0 0</inkml:trace>
  <inkml:trace contextRef="#ctx0" brushRef="#br0">2986 350 7569,'-17'0'-423,"0"0"1,5 0 371,0 0 0,1 2 1,-7 2 95,1 1 1,1 3 0,3-4 0,1 4-35,-2 1 0,5-3 1,-3 6-1,0 1 7,3 3 1,-5-4-1,8-1 1,0 3 3,-1 1 1,5 3 0,-4-1-5,4 1 0,2-1 0,0 1-55,0-1 0,8 1 0,3-3 25,5-3 0,1-4 1,0-8-80,1 0 0,8 0 81,3 0 1,-5 0 0,0-2 0,-4-2-8,-3-2 1,-5-8 0,-1 3 35,3-5 0,-6-1 1,-3-1 113,-3 1 1,-2 5-1,0 1-91,0-3 0,-7-2-55,-5-1 0,-4 5 1,-1 3-56,0 1 0,-1 2 0,1 6-150,-1 0 1,6 0-234,1 0 451,-1 0 0,3 0 0,1 0 0</inkml:trace>
  <inkml:trace contextRef="#ctx0" brushRef="#br0">3231 402 6654,'0'-10'121,"0"-5"1,-8 13 0,-3-4-56,-5 4 1,4 2-1,1 2-17,-3 4 1,4-2 0,1 7-44,1 3 1,2 2 0,6 1 0,0 0-77,0 1 1,0-1-1,2-1 53,4-4 1,-2 1-1,6-5 1,-1 0-3,0-1 1,4-1 0,4-6 3,0 0 0,1 0 0,-1 0 0,1 0-12,-1 0 0,-5 0 0,0-2 0,1-2 44,3-1 1,-5-7 0,-1 4 0,-2-1 20,-4-5 0,3 4 0,-1-1 0,-2-3-8,-2-2 0,-2 5 0,-2-1 0,-2-1-8,-2-3 0,-7 4 0,1 1 0,-3-1-117,-3 2 0,1-3 0,-1 7 1,1 0-29,-1-2 1,1 7 0,-1-5 0,1 4-391,0 2 513,-1 0 0,1 0 0,-1 0 0</inkml:trace>
  <inkml:trace contextRef="#ctx0" brushRef="#br0">3301 18 6663,'11'-6'-148,"1"0"0,0 0 182,5 6 0,1 0 0,-1 0 30,0 0 1,1 0 0,0 0-38,-1 0 1,0 6 0,-1 2-1,-2 2-11,-4 3 0,3 3 0,2 3 0,-1 3-23,-2 1 0,-3 6 0,3-4 1,-4 2-8,-1 4 1,-5-3-1,4 1 1,-4 0 0,-2-2 1,0 4 0,0-6 0,0 2 22,0 4 0,0-3 0,0-1 0,0 0-12,0 0 0,-6-6 0,1 3 1,-1-5-22,-2-1 0,4 5 0,-9 0-26,0-2 0,0-1 0,0-3 0,0-1-74,0-4 1,-2 1 122,-3-7 0,1 8 0,0-5 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14"/>
    </inkml:context>
    <inkml:brush xml:id="br0">
      <inkml:brushProperty name="width" value="0.08571" units="cm"/>
      <inkml:brushProperty name="height" value="0.08571" units="cm"/>
    </inkml:brush>
  </inkml:definitions>
  <inkml:trace contextRef="#ctx0" brushRef="#br0">71 280 5879,'-2'-11'-137,"-4"-1"137,4 8 0,-6-5 0,8 2 0,-2 5 0,-3-4 0,5 4 92,0 2-67,0 0 0,5 0-22,-10 0 12,3 0-7,-6 0-24,8 0 63,0 0-87,-8 0 73,6 0 18,-6 0-22,8 0 215,0 0 5,0-7 46,0 5-173,0-5 1,-1 7 19,-5 0-111,4 0-38,-6 0 21,8 0 1,2 0-27,4 0 1,3 0 0,9 0-67,-1 0 0,1 0 0,-1 0-92,1 0 1,-7 0 0,1 0 31,2 0 1,-5 1-1,3 3 138,2 1 0,-7 1 0,1-4 0,-8 4 0,-8-4 0,-1 6 0</inkml:trace>
  <inkml:trace contextRef="#ctx0" brushRef="#br0">1 402 6613,'17'0'10,"1"0"0,-6 0 1,-1 3-1,3 2 1,1-2-1,3 2-191,-1-4 1,1-1-1,-1 0 181,1 0 0,-1 0 0,1-6 0,-1-5 0</inkml:trace>
  <inkml:trace contextRef="#ctx0" brushRef="#br0">438 192 7294,'0'-9'-278,"0"3"321,0 12 0,-6 3 0,0 10 0,2-3-12,2 2 0,2-6 0,0 0 0,0 2-8,0 0 1,2 2-1,2-3 1,4-1-10,1 1 1,1-3 0,4 0-1,-3-1-41,3-6 0,1 4 0,3-1 0,-1-2-44,1-2 0,-1-2 1,1 0-1,-1 0 51,1 0 1,-1-2 0,1-4-65,-1-5 0,-5 2 0,-3-4 66,-1 0 0,4-3 0,-6-1 0,-2-1 19,-2 1 0,-2 0 0,0-1 69,0 0 1,0 2 199,0-3-180,0 10-81,0 1 0,0 10 2,0 4 0,0 3 0,0 10 0,0-3-21,0 2 0,0 0 0,0 2-30,0 2 1,0-3 0,0 5-1,0-5-88,0-2 0,1-1 0,3-2 0,4-4-33,2-2 1,-4 4 0,5-6 160,3-4 0,1 0 0,3-2 0</inkml:trace>
  <inkml:trace contextRef="#ctx0" brushRef="#br0">1119 157 7268,'6'-11'-243,"-1"-1"0,1 6 1,-4-3-1,2-1 511,2 0 0,1 4-256,-7-5 0,-9 7 3,-3-2 1,-3 4 0,-3 2 4,1 0 1,-1 0 0,1 0 0,0 0 30,-1 0 0,0 0 1,1 2-1,0 4-48,-1 6 0,6-3 0,1 3 0,-1 1 49,2 3 0,3 1 0,5 1-97,-4-1 0,4 2 0,-3-3 0,5 1 23,5-7 1,-1 5-1,7-8-6,3 3 0,-4-7 0,1 4-18,3-6 1,2-1-1,1 0 21,0 0 0,-5-8 0,0-3 12,1-4 1,-3 3 0,0 0 16,-3-2 0,5 0 23,-6-5 1,6 2 246,-7-1-140,1 9-117,-6 1 0,0 10 0,0 4 1,0 5 1,0-1 0,0 2-1,-2 1-16,-4 4 1,5 5 0,-5 2 0,4-3-39,2-2 1,0-1 0,0-1 0,0 1 8,0-1 0,0 0 0,0 1-268,0-1 1,2-4 79,4-1 0,3-9 1,9 2 214,-1-3 0,-7-9 0,5-2 0,-5-10 0</inkml:trace>
  <inkml:trace contextRef="#ctx0" brushRef="#br0">1346 88 6620,'0'-18'64,"0"8"0,0 5-46,0 10 0,-6-1 0,0 8 58,2 2 0,3-5-77,1 3 1,0 0-9,0 5 0,1-2-3,5-3 0,-2 2 0,8-8-1,1-3 0,3-1 0,1-2 0,1 0 15,-1 0 0,-3 0 1,1 0 1,5 0 0,2 0 0,-8 2 0,0 2 14,-2 3 1,-1-1 0,7-6-17,-1 0 0,-5 0 1,-2 1-1,-1 3-2,1 1 1,-6 3 1,2-2 1,-4 4 14,-2 8 1,0-1-1,-2-1 1,-2-3 9,-2-1 1,-8-7-1,4 7-1,-7 1 1,2-3-1,2 0 1,0-1-22,0-6 0,0 1 0,0-1-48,0 3 0,1 3 0,-5-6-75,1 3 1,3-1-204,1-5 0,6 0 238,-5 0 0,5-1 0,-4-4 83,2-8 0,3-3 0,5-1 0</inkml:trace>
  <inkml:trace contextRef="#ctx0" brushRef="#br0">1258 35 6850,'18'0'78,"-1"0"0,1 0-51,0 0 0,-1 0 0,2 0 0,2 0-23,3 0 1,1 0-1,-4 0 1,3 0-49,-3 0 1,1 0 0,-1 0 0,3 0-279,-4 0 1,0-2 321,-3-4 0,1-3 0,-1-9 0</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15"/>
    </inkml:context>
    <inkml:brush xml:id="br0">
      <inkml:brushProperty name="width" value="0.08571" units="cm"/>
      <inkml:brushProperty name="height" value="0.08571" units="cm"/>
    </inkml:brush>
  </inkml:definitions>
  <inkml:trace contextRef="#ctx0" brushRef="#br0">1 1 7438,'11'0'-77,"2"0"181,-10 0-5,13 0 0,-15 2 0,6 4-86,-6 5 0,-1 5 0,0 1-8,0 1 1,0-1 0,0 1 0,0-1-139,0 1 1,0-7 0,0 1-174,0 1 1,0 3-392,0 1 697,8 1 0,3-8 0,5-3 0</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16"/>
    </inkml:context>
    <inkml:brush xml:id="br0">
      <inkml:brushProperty name="width" value="0.08571" units="cm"/>
      <inkml:brushProperty name="height" value="0.08571" units="cm"/>
    </inkml:brush>
  </inkml:definitions>
  <inkml:trace contextRef="#ctx0" brushRef="#br0">70 53 7026,'0'-10'262,"-2"3"-238,-4 7 0,-1 2 1,-7 2-1,4 3 6,3 3 1,-1 2-1,4 5 1,-2 1-12,2-1 1,2 1 0,2-1 0,0 0-34,0 1 1,0-1-1,2 1-13,4-1 1,-2-5 0,8-2-12,1-3 0,3 2 0,1-6 0,1 3-12,-1-2 1,1-2 0,-1-4-1,1-2 35,-1-2 1,0-8 0,1 5-1,-3-3 3,-3 0 1,4 1 0,-7-7 0,1 1 42,-4-1 0,2 1 1,-3 0-1,-1-1 20,-2 1 1,-2-1-1,-2 1-15,-4-1 0,-3 3 1,-9 1-67,1 2 1,-1 9-1,1-3 1,-1 4-111,1 2 1,5 0 0,1 0-155,-3 0 1,4 2 293,-1 4 0,7 3 0,-4 9 0</inkml:trace>
  <inkml:trace contextRef="#ctx0" brushRef="#br0">507 106 7916,'8'-10'-452,"-7"2"1,15 8-1,-6 0 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21.733"/>
    </inkml:context>
    <inkml:brush xml:id="br0">
      <inkml:brushProperty name="width" value="0.08571" units="cm"/>
      <inkml:brushProperty name="height" value="0.08571" units="cm"/>
    </inkml:brush>
  </inkml:definitions>
  <inkml:trace contextRef="#ctx0" brushRef="#br0">193 507 6524,'-8'-10'231,"6"3"0,-5 5 0,5-2-197,-4-2 1,2 0 5,-8 6 1,6 0 0,-5 0 0,-3 0-74,-1 0 0,-3 8 0,1 2 74,-1-1 0,3 7 0,1-5 0,4 5-29,3 1 0,1 1 1,6-1-1,0 1-2,0-1 1,2 1-1,2-1 9,2 1 0,7-7 0,-1-1 1,3 0 6,3-1 0,-1-5 0,1 2 0,1-4 2,4-2 0,-1 0 0,5 0 0,0 0 25,0 0 1,-4 0 0,5 0 0,-1 0 35,0 0 1,-6-6 0,3-1 0,-3-1-44,2 0 0,-5-6 0,1 3 1,-5-5-10,-1-1 0,-5-1 0,0 1 0,-2-1-37,-1 1 0,1-2 0,-6-3 0,-2-1-76,-3 2 0,-5 1 0,-10 3 0,-1-1-63,-2 1 0,-8 5 1,2 2-1,-4 3-16,-2 3 0,0-4 0,0 2 0,0 2-56,0 2 1,8 4 0,4 2 0,3 4 210,3 2 0,-1 1 0,1 7 0</inkml:trace>
  <inkml:trace contextRef="#ctx0" brushRef="#br0" timeOffset="634">769 490 7706,'10'7'-1078,"-2"-5"1321,-8 6-42,0-8 0,2 0-135,4 0 0,-5-2 0,7-2 11,0-2 1,-6-1 0,6 3-175,-1-2 0,-3-6 1,6 5 114,-2-3 1,3-2 0,-3-3 4,2 3 1,-6-3-14,2 3 0,-3-4 0,1-1 5,2-1 1,0 1-5,-6-1 1,0 1 117,0 0-81,8 7-30,-6 2 0,5 10 1,-7 4 28,0 5 0,0-1 0,0 2-10,0 1 0,2 3 1,2 1-1,2 1-6,-2-1 1,4 7-1,0-1 1,-1-2-35,1-1 1,4-3 0,-5 1 0,1-1-131,0 1 1,4-1-1,-7 0 1,1 1-58,2-1 1,-6 1 0,4-1 189,-4 1 0,-10 7 0,-2 2 0</inkml:trace>
  <inkml:trace contextRef="#ctx0" brushRef="#br0" timeOffset="1044">804 786 8355,'0'10'-1705,"0"-2"1873,0-8 228,0 0 0,6-2-248,0-4 0,7 4-61,-1-4 0,4 4 1,1 2 3,1 0 0,5-1 0,0-3-30,-2-2 1,-1 0 0,-3 6-1,1 0-76,-1 0 0,7 0 1,-1 0-1,-2 0-565,-1 0 0,-3 0-161,1 0 741,-9 0 0,7 0 0,-7 0 0</inkml:trace>
  <inkml:trace contextRef="#ctx0" brushRef="#br0" timeOffset="1688">1206 18 6323,'8'-10'355,"-4"3"-247,7 7 1,1 0-1,5 0-40,1 0 1,-1 0 0,1 0-49,-1 0 0,1 0 0,-1 0 1,1 0 48,-1 0 0,0 0 0,1 2 0,1 1 20,5 3 0,-3 6 0,6-4 1,-2 1-40,-3 5 1,3 0-1,0-1 1,0 1-41,1 5 0,-3-1 0,-4 5 0,3-4-4,1-1 0,0 5 0,-5 2 1,-1 0-21,1 1 0,-1 3 1,1-6-1,-3 0-3,-3 3 0,-3-5 0,-5 8 0,2 0 6,-2-2 1,-2 6 0,-4-6 0,-2 3-84,-2-1 1,-7-2 0,3 4 0,-2-4 84,1-2 1,-1 0 0,-5-3 0,1 1 38,4-2 0,-9 5 0,4-3 0,-3-2-7,1-1 1,1-3 0,1 1 0,-1-1-30,1 1 1,-6-3 0,-1-1 0,3-5-125,2-1 1,1 0 0,-1-4 0,-3 2 17,-1-2 112,0-3 0,5 7 0,1 2 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17"/>
    </inkml:context>
    <inkml:brush xml:id="br0">
      <inkml:brushProperty name="width" value="0.08571" units="cm"/>
      <inkml:brushProperty name="height" value="0.08571" units="cm"/>
    </inkml:brush>
  </inkml:definitions>
  <inkml:trace contextRef="#ctx0" brushRef="#br0">1 123 7830,'17'0'201,"0"0"0,1 0-251,-1 0 0,1 0 1,-1 0-1,1 0 6,0 0 1,2 0 0,0 0-1,3 0-18,0 0 1,-4 0-1,-3 0 1,2 0-90,0 0 0,0 0 0,-2 0 0,3 0-83,-2 0 1,-5 6 0,-1 0 233,2-2 0,-4-2 0,6-2 0,-5 0 0</inkml:trace>
  <inkml:trace contextRef="#ctx0" brushRef="#br0">246 1 7512,'0'17'0,"1"1"49,5-1 0,-4 1 0,4-1 0,-5 1-16,-1-1 0,0 3 0,0 1 0,0 2-122,0-1 0,0-3 0,0 0-152,0 5 1,6-5 0,0 3 0,0-3-248,2-8 488,-5 4 0,11-4 0,-3 5 0</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18"/>
    </inkml:context>
    <inkml:brush xml:id="br0">
      <inkml:brushProperty name="width" value="0.08571" units="cm"/>
      <inkml:brushProperty name="height" value="0.08571" units="cm"/>
    </inkml:brush>
  </inkml:definitions>
  <inkml:trace contextRef="#ctx0" brushRef="#br0">18 70 7339,'10'-17'-140,"-2"7"1,-14 4 0,-2 10 208,-2 2 0,7 2 1,-3-2-10,4 5 0,2 5-68,0 1 1,0 1 3,0-1 1,6-5 0,1-2 7,3-3 1,2-1 0,5-6 0,1 0 7,-1 0 1,-5 0 0,-1 0-1,3 0 26,1 0 0,3 0 0,-1 0 0,1 0 27,-1 0 1,1 0-1,-1 0-50,1 0 1,-1 0 0,-1 2 0,-3 2 1,-1 2 1,-8 2 0,4-4-4,-1 0 1,-5 11-1,4-4-16,-4 5 1,-2 2 0,0-1 4,0 0 0,0-5 0,-2 0-53,-4 1 0,-3-3 0,-9 0-35,1-2 0,-1 3 0,1-5-11,-1-2 0,7-3 1,-1-1-139,-2 0 1,-1 0 0,-1-1 233,5-6 0,-5-2 0,6-8 0</inkml:trace>
  <inkml:trace contextRef="#ctx0" brushRef="#br0">18 36 7397,'12'-6'0,"0"0"0,1 2 0,3 2 0,1 0 0,1-2 0,1-2 121,4 3-195,-3 1 1,11 2 0,-8 0 0,0 0-340,2 0 1,-3 0 412,7 0 0,-8 0 0,5 0 0</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19"/>
    </inkml:context>
    <inkml:brush xml:id="br0">
      <inkml:brushProperty name="width" value="0.08571" units="cm"/>
      <inkml:brushProperty name="height" value="0.08571" units="cm"/>
    </inkml:brush>
  </inkml:definitions>
  <inkml:trace contextRef="#ctx0" brushRef="#br0">211 18 7523,'-8'10'-61,"-2"5"123,-7-3 0,-1 3 0,1 3-99,-1-1 0,1 1 42,-1-1 1,3 1 0,1-1 0,3 1 7,-3-1 0,4 1 1,1-1-49,1 2 1,2-9 0,8 0 34,4-2 0,-2-1 1,7-3 5,3 2 1,1 0 0,5-6 0,1 0 2,2 0 1,3-6-1,-5-2 1,4 1-7,2-1 0,-3 0 0,3 4 0,0-2-6,0 2 1,-4 1 0,4-1 0,-1-2-117,-5 2 0,-1 2 0,-3 2-85,0 0 1,1 0 0,-2 0 0,3 0-402,-2 0 605,-8 0 0,0-7 0,-9-3 0</inkml:trace>
  <inkml:trace contextRef="#ctx0" brushRef="#br0">245 36 7412,'0'11'192,"0"1"1,0 1-147,0 3 1,6 7 0,0 0 0,-2 1-40,-2 1 1,4-6 0,0 7 0,-1-1-68,2 5 1,-2-6 0,5 1 0,-1-1-165,1 0 1,-5-2 0,6-2-194,-4 3 0,1-4 417,-2 5 0,4-5 0,6-1 0</inkml:trace>
  <inkml:trace contextRef="#ctx0" brushRef="#br0">1014 53 7205,'9'-8'-477,"-1"4"0,-6-5 506,4 1 1,-5 0 118,6 2 0,-14 4 0,-5-3-70,-2 3 0,2 2 0,0 0 1,-2 0-7,-1 0 1,-2 0 0,-1 0 0,1 2-16,0 3 1,-2-1 0,3 6 0,0 0-19,4-1 0,-9 3 0,3 5-45,-2 1 0,1-1 0,4 1-26,4-1 0,3 1-4,8-1 0,2-1 1,2-3 21,2-1 1,7-8 0,-1 2 0,3-4-71,3-2 1,-2 0-1,3 0 1,-2-2 9,1-4 0,-2 2 0,3-8 0,-2 1 50,0 1 0,-6-4 0,0 7 104,-3-3 0,3-2-58,-5-5 0,5 5 127,-5 1 1,-1 5 0,-3-4 175,4 2-60,-3 2-233,5 6 1,-14 2 0,0 4 0,1 6-5,3 3 1,1 3 0,-3-1 0,-2 1-32,3-1 0,0 1 1,3-1-1,0 1-39,0-1 1,0 2 0,0-3 0,0 1-139,0 1 1,0-6 0,0-1 0,3 1-147,3-1 0,-3-3 0,9-3-50,1 1 376,-5-1 0,8-5 0,-7 0 0</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20"/>
    </inkml:context>
    <inkml:brush xml:id="br0">
      <inkml:brushProperty name="width" value="0.08571" units="cm"/>
      <inkml:brushProperty name="height" value="0.08571" units="cm"/>
    </inkml:brush>
  </inkml:definitions>
  <inkml:trace contextRef="#ctx0" brushRef="#br0">0 245 6559,'10'-8'0,"-4"-4"0,-4 0 0,-2 7 0,0 10 0,0 9 151,0 4-131,0 0 0,0-2 0,0 2-8,0-1 0,0 1 1,2-1-1,2 1-8,1-1 0,3-1 0,-4-3 0,4-1-13,2 2 0,-5-5 0,7 1-22,2-2 0,1 3 0,3-5-24,-1-2 1,6-1-1,1-3 1,-3 0-5,-2 0 0,-1-3 1,-1-1-1,1-2-38,-1 2 0,-5-3 0,-2-1 0,-1 1 97,1-2 0,-6-4 0,4 3 0</inkml:trace>
  <inkml:trace contextRef="#ctx0" brushRef="#br0">297 279 6207,'-8'-9'112,"7"9"1,-7 9 0,8 9-95,0-1 0,0 1 1,0 1-1,0 3-37,0 1 1,0 0-1,0-3 1,0 1-67,0 2 1,0 0 0,0-5-1,0-1 85,0 2 0,2-5 0,2 0 0,1-2 0,9 0 0,-4 5 0</inkml:trace>
  <inkml:trace contextRef="#ctx0" brushRef="#br0">681 263 7569,'0'-18'-405,"0"0"-36,0 8 0,-1-3 331,-5 7 0,4-2 153,-4 2 0,-3 4 0,-3-3 1,-4 3-3,-1 2 1,-1 0-1,1 2-19,0 3 0,5-1 0,0 6 1,0 0-25,3-1 1,-7 3 0,6 6-33,1 0 1,-5-2-1,8 2 41,2-1 1,2 1 0,4-3-60,5-2 1,-4 0-1,9-7 44,1-3 1,-3-1 0,2-2-4,1 0 1,3 0 0,2-2-2,-1-4 0,-2 3 0,-1-9 22,-2-2 0,-3-1 84,3-3 1,-4 7 223,-8-1-31,0 0-279,0 3 1,0 3-2,0 12 1,0-2 0,-2 7-1,-2 3-20,-2 1 1,0 3 0,6-1 0,0 1 3,0-1 0,0 7 1,0-1-1,0-2-16,0-1 1,0-2 0,0-2 0,0 2-80,0-1 1,0 2-1,0-3-60,0 2 1,2-9 0,2 0-14,2-2 177,0-5 0,1 6 0,3-8 0</inkml:trace>
  <inkml:trace contextRef="#ctx0" brushRef="#br0">996 87 7416,'0'-17'-686,"0"-1"1,0 1 857,0-1-110,0 9-37,0 1 1,0 10 0,-2 4 0,-4 3-3,-6 1 0,3 6 0,-3-5 0,0 7-5,4 5 1,-7-4-1,7 7 1,1-3-2,-1 0 0,-4 3 0,6-5 0,3 2-12,1-2 1,2 5-1,0-3 1,0-2-4,0-1 1,0-3-1,0 1 1,0-1 5,0 2 0,7-3 0,5 2-13,4 0 1,1-3 0,0-4 0,1-5-1,-1-4 1,4-2 0,-1 0 0,3 0 5,-1 0 1,4-8 0,-4-2 0,1 0 24,-4-3 0,-4 2 0,-2-7 0,-2 2-21,-4-3 1,5 2 0,-7-1-1,-1 1 167,-2-1 0,-2 1 1,0-1-117,0 1 1,-8-1 0,-4 3-122,-3 3 1,-4 3 0,-2 5 0,-4-2-45,-2 2 1,-3 8 0,-4 4 0,-2 1-37,1 5 0,0 4 0,0 3 145,1 2 0,-10 8 0,0-4 0</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21"/>
    </inkml:context>
    <inkml:brush xml:id="br0">
      <inkml:brushProperty name="width" value="0.08571" units="cm"/>
      <inkml:brushProperty name="height" value="0.08571" units="cm"/>
    </inkml:brush>
  </inkml:definitions>
  <inkml:trace contextRef="#ctx0" brushRef="#br0">298 0 6500,'-18'0'197,"7"0"-78,-1 0 1,0 8-71,-5 4 0,-1 1 1,3 1-1,1-3-32,3 3 1,1 1-1,-4 3 1,5-1 15,1 1 1,-6 1 0,5 3 0,-3 3-7,0 2 0,7-6 1,-7 5-1,0-3-3,3 0 0,-1 6 0,6-4 1,-2 1-10,2 0 0,-4 2 0,3-3 0,1 0-6,2 1 1,2 3 0,0-6 0,0-2-13,0-1 0,0 4 0,0-1 0,0-1 1,0-3 1,0-1 0,2-2 0,2 2 3,1 0 1,7-6 0,-4-2 0,2 2 3,3-1 0,-3 4 0,2-5-33,1 0 0,3 3 0,1-7-134,1-2 1,-1-1-1,0 2-191,1 0 1,-1 1-186,1-6 537,-8 0 0,5-9 0,-5 1 0</inkml:trace>
  <inkml:trace contextRef="#ctx0" brushRef="#br0">472 280 6789,'-11'-6'-626,"-1"1"889,8-1-155,-4 6-86,8 0 48,0 0 0,0 7-39,0 5 0,0-3 1,0 3 16,0 1 1,0-3-34,0 2 1,2-6-11,4 5 1,-2-6 0,8 1-1,1-5 1,-3-1 0,2 0-13,1 0 0,3 0 0,1 0 17,1 0 1,-7 0 0,1 0 5,2 0 1,-5 0-5,3 0 0,-2 2 0,3 2-13,-1 3 1,-8 6 0,3-4-18,1 1 1,-6-1 17,4-3 1,-4 5 6,-2 5 1,-8-4 0,-3-1-7,-5-4 0,4 0 0,1-2 1,-3 1-61,-1-3 0,-3 4 0,1-1 0,-1-1-117,1-4 0,5-1 1,0 0 175,-1 0 0,-10 0 0,-5 0 0</inkml:trace>
  <inkml:trace contextRef="#ctx0" brushRef="#br0">437 263 7222,'18'0'41,"-1"-3"1,1-1 0,-1-2-37,1 3 1,-1 1 0,1 2 0,-1 0-164,1 0 0,-1 0 0,1 0 0,-1 0-192,0 0 1,7 0 349,-1 0 0,8-8 0,-4-2 0</inkml:trace>
  <inkml:trace contextRef="#ctx0" brushRef="#br0">1049 315 7569,'0'-10'-932,"-2"2"931,-4 8 0,2 0 59,-8 0 1,1 8-2,-7 3 0,3 5 0,1 1-15,3 1 1,7-1 0,-2 1-1,4-1 1,2-4 0,0-1-31,0 1 0,2 2-33,4 3 0,3-6 0,9-4 12,-1 0 0,1-2 0,-1-6 0,1 0 7,-1 0 1,5-1 0,3-4 0,-5-3-53,0 0 0,-2 2 1,-1-5-1,1 3 57,-1-3 1,-5 2 0,-2-4-1,-1 1 22,1-2 1,-6-2-1,2-2-9,-5 1 0,-2-1 0,-5 1-36,-6 0 0,-3 5 0,-3 2-16,1 2 1,-1 3 0,1 5 0,-1 0-74,1 0 1,0 0 0,-1 0 0,3 2-8,3 3 1,-4-3 0,7 6 115,-1 0 0,-6 2 0,7 7 0</inkml:trace>
  <inkml:trace contextRef="#ctx0" brushRef="#br0">1433 280 7402,'-10'2'-308,"4"3"1,-1 5 343,1 8 1,0-7 0,6 1 8,0 1 0,0-3 1,2 0-14,4-1 0,2-3 0,5-2 0,-1 2-19,1-2 1,-3 1 0,2-2-17,1 2 1,3 1-1,1-6 32,1 0 1,-1 6 0,0 1-35,1-4 1,0 6-1,-2-5 1,2 2 7,0 3 1,-6-8 0,-3 7 0,1-3-32,0 2 1,-6 6-1,3-2 22,1-3 0,-6 8 0,3-5 10,-2 6 0,-6-6 1,-2 0 1,-5 0-1,-7 3-27,-1-3 1,1-2-1,-1 4 1,0-8-93,2-4 1,-2-1 0,0 2-181,1 4 1,2-6 293,2 0 0,-2-8 0,6-9 0</inkml:trace>
  <inkml:trace contextRef="#ctx0" brushRef="#br0">1572 332 7447,'-7'-6'0,"7"1"-121,10 0 1,5 2-1,3-1 33,-2-2 0,2 0 0,0 6 0,-1 0-233,1 0 1,-1 0 320,1 0 0,-2 0 0,3 0 0</inkml:trace>
  <inkml:trace contextRef="#ctx0" brushRef="#br0">1852 419 7566,'17'2'53,"1"4"0,-1-4-33,0 4 1,1-3 0,0-3-205,-1 0 1,1 6 0,-1-2 0,1 0 153,-2-2 1,8-2 29,0 0 0,-1 0 0,-6 0 0</inkml:trace>
  <inkml:trace contextRef="#ctx0" brushRef="#br0">2359 245 7045,'-19'0'-71,"10"2"162,4 3 1,3-1-1,2 9 49,0 0 1,0 2-1,0 3 5,0-1 0,0 0 0,0 1-130,0-1 0,5 1 1,3-1-141,2 2 1,-4-9-78,5 2 1,1-8 66,4 3 0,3-6 1,-2-2 58,1-6 1,-8 3 0,1-8-1,-2 2 28,2-1 1,-6-4-1,4 3 1,0-4 96,-5-1 0,0 1 0,-1 3 0,3 1 35,-2-1 1,-1 3 283,3-2-146,-3 8-187,5-3 0,-8 14 1,0 5-4,0 4 0,-6 1 1,0 0-1,1 1-55,4-1 1,1 1 0,0-1 0,0 2-133,0-3 1,0 2 0,0 0 49,0 0 1,1-2 0,5 1 104,7-7 0,2 7 0,2-9 0</inkml:trace>
  <inkml:trace contextRef="#ctx0" brushRef="#br0">2917 227 7569,'0'-16'-239,"0"3"83,0 1 1,0 7-1,-3-5 157,-2 2 0,-4 2 0,-9 6 40,1 0 1,5 0 0,1 0 63,-3 0 1,-2 6 0,1 2-59,3 2 0,3-7 1,5 5-1,-4-2 49,-3 1 1,9 6-1,-4-2-61,4 5 1,-4-5 0,0 2-91,2 0 0,2 2 0,4 1-3,4-5 0,-5-1 0,8-6 8,-1 2 0,-6-1 0,11-5-1,0 0 1,3 0 0,1-2 23,1-3 0,0-3 1,-3-5-1,-2 1 20,-1-2 0,-6 4 0,4-1 1,-2-3 16,-6-1 0,1 3 1,-1 3-1,2-1 74,1 1 0,1 2-13,-6-5-90,0 9 0,0-3 44,0 12 0,-1-3 1,-4 9-1,0 2 16,1 1 0,2 3 1,2 0-1,0-1-29,0 0 0,0 1 0,0-1 0,0 0-73,0 1 0,0-1 1,0 1-149,0-1 1,6-4-1,2-1-18,1 1 0,-3-6 1,6 0 226,2-6 0,0-1 0,5 0 0</inkml:trace>
  <inkml:trace contextRef="#ctx0" brushRef="#br0">3127 122 7417,'-8'-9'-117,"6"3"-12,-4 12 0,-1-2 200,1 7 0,0 1 11,6 5 1,0-5-50,0 0 1,2-3 0,4 6-40,5-4 1,-1-8 0,2 3-3,1-4 0,-3-2 0,1 0 14,2 0 1,4 6 2,0 0 1,-6 0-1,0-4 1,-3 1-15,3 3 0,-7 2 0,4-3-6,-1 0 1,-5 8 5,4-1 1,-5 4-1,-1 1 1,-7 0-5,-5 1 0,-2-5 0,1-5 0,1 0-137,-2-4 1,6 4-1,-4-3-218,-2 0 1,-1-4 363,-3-1 0,1-7 0,-2-3 0</inkml:trace>
  <inkml:trace contextRef="#ctx0" brushRef="#br0">3040 140 7569,'-18'0'0,"18"-18"0</inkml:trace>
  <inkml:trace contextRef="#ctx0" brushRef="#br0">3249 35 6091,'7'-10'270,"-2"1"-17,6 3-221,-7 4 0,6-6 1,-4 8-23,6 0 1,-3 0-1,3 2 1,1 2 6,2 2 0,2 2 0,-4-5 1,-1 5-35,1 2 1,3 2 0,1 5 19,1 0 0,-9 1 0,-1-1 0,-2 1 29,0-1 1,6 3 0,-7 1 0,1 2-7,2-1 1,-6 4-1,5-2 1,-1 1-24,0 1 0,0 3 0,-5-3 0,4-1-2,1-1 0,0 5 0,-6-4 0,0-4 5,0-2 0,5 4 0,0 0 0,0-2-5,-4-1 0,-1-3 0,0 2 0,0-3 5,0 2 0,-6-6 0,1 0 0,0 0-47,-3-4 0,-1 9 1,-4-8-1,4 3-167,0 0 0,-2-6 0,4 3 43,-3-2 0,4-1 165,-7-6 0,3-7 0,-8-4 0</inkml:trace>
  <inkml:trace contextRef="#ctx0" brushRef="#br0">3756 227 7569,'0'-16'-424,"0"5"0,2 3 0,3 8 477,6 0 0,6 0-159,0 0 1,0 0 0,-1 2 0,-2 2 105,-3 3 0,-8 6 0,5-4 0,-8 9 0</inkml:trace>
  <inkml:trace contextRef="#ctx0" brushRef="#br0">3808 384 6747,'11'-9'-246,"1"3"1,0 4 0,5 2 0,0-1 245,1-5 0,8-5 0,0-6 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22"/>
    </inkml:context>
    <inkml:brush xml:id="br0">
      <inkml:brushProperty name="width" value="0.08571" units="cm"/>
      <inkml:brushProperty name="height" value="0.08571" units="cm"/>
    </inkml:brush>
  </inkml:definitions>
  <inkml:trace contextRef="#ctx0" brushRef="#br0">158 70 7569,'6'-11'-227,"-1"-1"119,1 0 1,-6 1-12,0-1 239,0 8 0,-2-4-73,-4 8 1,3 0 0,-9 0-61,-2 0 1,-1 8-1,-3 2 1,3 1 39,3 1 0,-1 0 1,5 5-1,0 1-4,0-1 1,-3 6 0,3 1 0,0-3-10,0-2 0,3 4 0,5 1 1,0-4 2,0 0 1,0-2-1,2 0-45,3-2 1,-1 1 0,8-4 0,1-4 15,3 0 1,1 1 0,1-4 0,-1-1 2,1-4 1,-1-1-1,1 0 1,-1 0 5,1 0 1,-1-6-1,1-2 1,-1 2 15,1-2 1,-3-6-1,-1 4 1,-5-2 49,-1 0 0,-2 7 1,-4-6-23,4-3 1,-6-2-31,0-1 0,-8 8 0,-9 2-149,-1 6 1,-5 1 0,-1 1 0,3 4-52,2 0 1,-5 7-1,3-4 1,4 1-45,3 4 1,8-2 232,-5 0 0,7 0 0,-4 7 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23"/>
    </inkml:context>
    <inkml:brush xml:id="br0">
      <inkml:brushProperty name="width" value="0.08571" units="cm"/>
      <inkml:brushProperty name="height" value="0.08571" units="cm"/>
    </inkml:brush>
  </inkml:definitions>
  <inkml:trace contextRef="#ctx0" brushRef="#br0">88 1 7280,'-16'2'115,"4"4"0,-3 3 1,5 9-77,0-1 0,3 1 0,5-1 0,-2 1-77,-2-1 1,0-5 0,6-1 0,0 4 40,0-1 0,2-2 0,4-2 12,6-1 1,3 1 0,3-4 0,-1-2-47,1-2 0,1-2 0,2 0 0,4 0 14,-5 0 0,5-2 0,1-2 0,0-4 53,-2 0 0,5 2 1,-6-7-1,-1 1 18,-2 4 1,-6-9 0,0 6 23,-2-5 1,-6-1 0,4-1-42,-2 1 0,-5 5 0,-9 2-159,-5 3 0,-11 1 1,0 6-1,-1 0-92,4 0 1,-4 2-1,-1 2-54,3 1 1,2 9 267,1-2 0,2 3 0,-3 3 0</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24"/>
    </inkml:context>
    <inkml:brush xml:id="br0">
      <inkml:brushProperty name="width" value="0.08571" units="cm"/>
      <inkml:brushProperty name="height" value="0.08571" units="cm"/>
    </inkml:brush>
  </inkml:definitions>
  <inkml:trace contextRef="#ctx0" brushRef="#br0">1 36 7556,'17'-8'348,"-7"6"0,4-8 115,-9 4-483,1 4 1,-4-5-766,4 7 313,-3 0 1,5 2 0,-7 1 471,5 3 0,-5 8 0,7-4 0</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25"/>
    </inkml:context>
    <inkml:brush xml:id="br0">
      <inkml:brushProperty name="width" value="0.08571" units="cm"/>
      <inkml:brushProperty name="height" value="0.08571" units="cm"/>
    </inkml:brush>
  </inkml:definitions>
  <inkml:trace contextRef="#ctx0" brushRef="#br0">0 1 7206,'0'12'408,"0"-1"-337,0 3 1,0 1 0,0 3 0,0-1-43,0 1 0,0-1 1,0 1-72,0-1 0,0 1 1,0-1-1,0 0 1,2 1-10,4-1 1,-4 2 0,3-3 0,0 2 50,1-1 0,2 1 0,10-1 0</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26"/>
    </inkml:context>
    <inkml:brush xml:id="br0">
      <inkml:brushProperty name="width" value="0.08571" units="cm"/>
      <inkml:brushProperty name="height" value="0.08571" units="cm"/>
    </inkml:brush>
  </inkml:definitions>
  <inkml:trace contextRef="#ctx0" brushRef="#br0">332 18 6907,'-11'0'-179,"-1"0"1,0 0 233,-5 0 1,0 0-1,-1 0 31,1 0 1,-1 8 0,1 1-40,-1 1 0,1 6 0,-1-5 1,1 5-37,-1 1 1,1 7 0,1 1-1,3 2-5,1 4 0,2-1 0,-3 2 1,3-3 0,2 2 0,3-1 1,5 2-1,0-4-56,0-4 1,0 6 0,0-8-1,0 1-61,0-4 0,7-3 0,5 2 0,3-2-6,3-5 0,-1 4 1,1-11-1,-1 1 116,1-4 0,7-1 0,2 0 0</inkml:trace>
  <inkml:trace contextRef="#ctx0" brushRef="#br0">332 263 7569,'-11'0'-38,"-1"0"0,6 0 0,-3 1 1,-1 3-127,0 2 0,6 2 217,-2-3 1,5 0 0,-1 3-89,-4 1 0,4-1 0,-2-4 67,8 1 0,0 1 0,5-4 1,1 2-1,0 2 1,1 0 0,7-5 0,-1 4-8,1 0 0,-1 7 1,1-4-1,-1 1-11,1 4 1,-1-2 0,1 1 0,-3 1-35,-4 2 1,3-3 0,-8 0-1,0 0-9,2-3 1,-6 1 0,4-4-30,-5 4 0,-2-1 0,-5-4 0,-6 0-23,-3 1 0,-5-5 0,-1 5 0,-2-5 11,1-1 1,3 0 0,-1 0-1,-1 0-419,-2 0 489,-1 0 0,7 0 0,0 0 0</inkml:trace>
  <inkml:trace contextRef="#ctx0" brushRef="#br0">228 280 7575,'15'-2'0,"-1"-2"0,-3-2 0,3 2 0,1 1 92,3-3-139,-1 4 1,1-6-1,-1 8 1,1 0 130,-1 0 0,1 0-84,-1 0 0,1-8 0,-1-1 0</inkml:trace>
  <inkml:trace contextRef="#ctx0" brushRef="#br0">612 193 7379,'17'0'0,"1"0"0,-1 0 0,0 0 0,-1 2 0,-2 3 0,-5 7 0,-1 4 0,-4 3 0,0 2 5,2 3 0,-4-1 0,4-6 1,-4 1 12,-2-1 0,0 0 0,0 1 0,5 0-31,1-1 1,0 0 0,-6 1-1,2-3-59,4-3 1,-5 4 71,5-6 0,4 7 0,0-1 0</inkml:trace>
  <inkml:trace contextRef="#ctx0" brushRef="#br0">978 228 7569,'12'-6'-537,"0"0"406,-8 0 1,3 4 146,-7-4 1,2 4 285,4-3-279,-4 3 0,4 2 0,-10 2 0,-4 1 22,-1 3 0,-2 8 0,-2-4 0,2 1-1,-3 1 1,4 0-1,0 7 1,1 2-17,-1 2 1,6 1 0,-3-7 0,1 3 3,0 2 0,0-2 0,6 4-52,0-5 1,2-1 0,2-2-1,4 1-28,2-6 1,-5-1 0,7-6-1,2 2-2,1-3 1,2-2-1,1-1 1,-1 0 3,1 0 1,-1 0-1,1-1 1,-1-2 45,0-3 0,-6-3 1,-4 6-1,-1-5 62,0-1 0,0 2 0,-6-5-99,0-1 1,-8 6 0,-4-1-39,-4 0 1,-1 5 0,0-1 0,-1 1 4,1 3 1,-1 0-1,1 3-247,-1 1 1,7-1 316,-1 3 0,8 4 0,-3 0 0</inkml:trace>
  <inkml:trace contextRef="#ctx0" brushRef="#br0">1258 402 7542,'16'-2'0,"-3"-2"-84,-1-2 0,-1 0 0,7 6 28,-1 0 1,1 0 0,-1 0 0,0 0-96,1 0 0,5 0 1,1 0-1,-3 0-329,-3 0 480,1 0 0,6-7 0,1-3 0</inkml:trace>
  <inkml:trace contextRef="#ctx0" brushRef="#br0">1730 175 7024,'-10'8'318,"3"4"-276,6-5 1,1 9 0,0-5 0,0 5 27,0 2 1,0-5-1,0 3-50,0 3 1,0 2-1,0-3 1,1-1-15,6 0 1,-3-5-1,7 0-87,3 2 0,-5-7 1,3-1-80,2-4 0,0 3 0,4 1 71,0-1 0,0-5 0,-2-5 0,3-2 43,-2-3 0,-5 1 1,-2-5-1,4 2 52,3-1 0,-6-3 1,0-1-4,2-1 0,-2 1 98,1-1 215,-8 8-224,3 3 0,-7 14 0,0 5-41,0 4 0,0 1 1,0 1-1,0-1-87,0 0 1,0 1 0,0 0-170,0-1 1,0-6 0,0 1-46,0 2 1,2-7 0,4-1 249,6-3 0,3 4 0,3 2 0</inkml:trace>
  <inkml:trace contextRef="#ctx0" brushRef="#br0">2376 263 7135,'11'-8'0,"-1"-5"0,-3-1-188,-2-4 0,-5 3 252,-6 3 0,1 4 0,-6 8-18,-3 0 0,-1 6 0,-3 2-56,1 1 1,1-3-1,2 4 1,6 0-2,-1-1 0,-2 3-55,5 6 0,0-1 10,6 0 0,0-5 1,2-2 23,4-3 1,-2-1 0,7-6 0,2 0 3,4 0 1,0 0 0,0 0-1,1-2 25,0-3 0,-2 3 0,2-6 1,0-1 1,0 2 0,-3-6-10,-3 1 0,1 6 153,-7-5 1,2 7 209,-2-2-213,-5 4 1,6 4-95,-7 4 1,-1-2 0,-2 7 0,-3 3-9,2 1 1,-4 3-1,2-1 1,1 1-42,4-1 1,0 0 0,-4 1-69,-1 0 1,0-1-1,6 0-274,0 1 1,0-6-25,0-1 0,3-1 370,3 2 0,3-5 0,9-7 0</inkml:trace>
  <inkml:trace contextRef="#ctx0" brushRef="#br0">2741 158 7220,'-9'0'-49,"-6"0"0,11 6 1,-5 1-1,0 3 107,6 4 0,-6 1 1,4 3-1,1-1-18,3 1 0,-5-1 0,0 0 0,1 1-10,4-1 1,-6 1 0,1-1 0,4 0-91,-1 1 1,3 0 0,3-3-17,1-3 1,0-2 0,9-7 26,0 3 1,2 0 0,3-6 37,0 0 0,-2 0 0,2-2 0,-2-4 6,-5-5 0,4 0 1,-8 0-4,2-2 1,-4 3 0,1-2 35,-5-1 0,-1 3 0,-1 0 0,-5 3-101,-7 2 1,-1 2 0,-4-1-57,0-2 0,0 0 0,2 6 0,-2 0-50,0 0 0,2 0 179,-2 0 0,0 0 0,1 0 0</inkml:trace>
  <inkml:trace contextRef="#ctx0" brushRef="#br0">2847 1 7569,'18'0'-216,"-2"0"0,-4 1 0,0 3 289,2 2 1,-5 8-1,1-3 1,-1 5-93,2 1 0,-7 1 0,3-1 0,-1 3 5,-1 3 0,4 2 0,-6 6 0,3-4 10,-2-1 0,-3 4 1,-1-2-1,0 1-28,0 0 1,0-6 0,0 5 0,0-4-30,0-2 1,-1-1 0,-5 0-11,-6 3 0,3-2 0,-2-4-110,-3 0 0,5-6 0,2-3 181,-1-2 0,7-1 0,-16-6 0,9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8.182"/>
    </inkml:context>
    <inkml:brush xml:id="br0">
      <inkml:brushProperty name="width" value="0.08571" units="cm"/>
      <inkml:brushProperty name="height" value="0.08571" units="cm"/>
    </inkml:brush>
  </inkml:definitions>
  <inkml:trace contextRef="#ctx0" brushRef="#br0">385 53 8355,'10'-2'-1687,"-5"-3"1521,-3 3 1,-2-8 338,0 4-99,0 4 0,-2-11-46,-3 7 0,1 0 0,-8 6 24,-1 0 0,3 0 0,0 2 0,0 2 3,1 2 0,-3 5 0,-3-3 0,1 2 12,2 3 0,1 9 1,-7 3-1,1 0-48,-1 0 0,1 4 1,-1-3-1,1 1 12,-1 4 0,1 2 0,-1 2 1,1 0-75,0 0 0,5 0 0,0 0 0,1-1 26,1 1 1,-4 0 0,9 2 0,1 2 15,2 2 1,2-1 0,0-5-1,0-2 29,0-3 0,2 2 0,3-4 0,7 1 8,4 0 1,1-8 0,1 3-1,-1-5-29,0-2 1,9 1 0,1-1-1,2-1-24,0-5 0,0-3 0,6-6 0,0 2-60,0 2 0,0 0 0,-2-6 1,-2 0-87,-2 0 0,-6 0 0,5 0 0,-3 0 77,-4 0 1,-7-6-1,-3 0 1,1 0 85,-2-2 0,5-9 0,-5-10 0</inkml:trace>
  <inkml:trace contextRef="#ctx0" brushRef="#br0" timeOffset="568">804 473 8355,'-12'0'-1384,"1"0"1070,-3 0 1,-1 0 387,-3 0 0,7 0 0,-1 1-50,-2 5 1,5-2 0,-3 8 32,-2 1 0,5 3 0,-1 1-10,2 1 1,2-1 0,6 1 0,0-1-22,0 1 0,0-1 0,2-1 0,2-3 11,2-1 1,8-2-1,-3 3-13,5-1 0,1-8 1,1 2-1,-1-5-15,1-1 1,-1 0 0,1 0 0,-1 0 19,1 0 0,-1-5 0,-1-3 0,-3-2 8,-1-3 1,-6 3 0,3-2 0,-1-1 75,-4-3 0,-2-1 0,-2-1 1,0 1-111,0-1 1,-8 1 0,-4-1-1,-3 3-50,-3 3 1,1-3-1,0 5 1,-3 0-155,-3 4 1,3-1-1,-3 1 1,2 2 43,-2 2 0,3 2 1,-3 2-1,3 2 157,3 2 0,-1 7 0,1-3 0</inkml:trace>
  <inkml:trace contextRef="#ctx0" brushRef="#br0" timeOffset="1051">979 455 8045,'11'0'38,"1"0"0,2 0 62,1 0 0,3 0 1,-1 0-1,0 0-419,1 0 1,-1 2 0,1 2 0,-3 4 324,-3 1 1,4-3 0,-7 6-1,3-1-7,0-1 1,-3 6-1,3-5 1,-4 5-8,-1 1 0,-5 1 0,4-1-15,-4 1 1,-2-1 0,0 1-17,0-1 1,0-5 18,0-1 0,-2-7-7,-4 2 1,2-4 0,-7-2 0,-1-2 26,2-4 1,-3 2 0,5-5-1,0-1 68,1 0 1,1-1 0,6-7 27,0 1 1,0-1-1,0 1 1,0-1-65,0 1 1,8-1-1,3 1 1,3-1 18,-3 1 1,5 0 0,-4-1 0,3 3-350,3 3 0,-1 4 208,1 8 0,-1 0 1,0 0 89,1 0 0,-1 0 0,1 0 0</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27"/>
    </inkml:context>
    <inkml:brush xml:id="br0">
      <inkml:brushProperty name="width" value="0.08571" units="cm"/>
      <inkml:brushProperty name="height" value="0.08571" units="cm"/>
    </inkml:brush>
  </inkml:definitions>
  <inkml:trace contextRef="#ctx0" brushRef="#br0">1 157 6357,'12'0'280,"-1"0"1,1 0 0,5 0-241,1 0 1,-1 0 0,1 0 0,1 0-21,4 0 0,-3-2 0,3-1 0,-3-3-27,-3 2 1,2 2-1,3 2 1,1 0-186,-2 0 1,-1 0-1,-3 0 1,1 0 12,-2 0 179,-5 0 0,12-8 0,-3-2 0</inkml:trace>
  <inkml:trace contextRef="#ctx0" brushRef="#br0">333 0 7502,'0'18'-30,"0"-1"1,0 1 0,0-1 90,0 0 0,0 3 0,0 1 0,0 3-11,0-3 0,0-2 1,0 0-1,0-3-245,0 2 1,0 0 0,0-1-47,0 0 1,0 1 240,0-1 0,8-7 0,1-3 0</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28"/>
    </inkml:context>
    <inkml:brush xml:id="br0">
      <inkml:brushProperty name="width" value="0.08571" units="cm"/>
      <inkml:brushProperty name="height" value="0.08571" units="cm"/>
    </inkml:brush>
  </inkml:definitions>
  <inkml:trace contextRef="#ctx0" brushRef="#br0">105 18 7099,'10'-8'-483,"0"6"518,-5-4 178,-3 4 156,6 2-119,-8 0-253,0 0 1,-2 8-11,-4 4 1,2 3 0,-5 3 0,-1-1 0,0 1 0,4-7 0,-3 1 1,-1 1 11,0 3 0,5-4 0,-5-1 0,0 1 12,0-2 0,7 5 0,-5-3-2,0 3 1,6-3 0,-4 0-2,4 1 0,2-3-8,0 1 1,0-5-3,0 6 1,2-8 0,4 2 0,6-4-2,3-2 1,3 0 0,-1 0 0,1 0-13,-1 0 0,3-2 0,1-2 1,2-2-14,-2 2 0,1-4 0,-1 2 0,2 3 2,-1 1 1,-3 0 0,-1-2-127,-2-2 0,3 0 0,-2 6-15,1 0 0,-7 0-416,1 0 582,-8 0 0,3 0 0,-7 0 0</inkml:trace>
  <inkml:trace contextRef="#ctx0" brushRef="#br0">210 53 7181,'10'2'54,"-5"3"0,3-1 0,-2 8 4,-2 1 1,4 3 0,-3 1-1,-1 1-67,-2-1 0,4 1 1,-1-1-1,0 1 41,-3-1 1,-2 1-1,0-1 1,0 1-246,0-1 0,6-5 0,-1-1 1,-1 3 76,-2 2 0,-2-5 136,0 1 0,8-8 0,2 3 0</inkml:trace>
  <inkml:trace contextRef="#ctx0" brushRef="#br0">942 70 7569,'0'-12'-252,"0"1"0,0 5 0,-1-4 283,-4 3 0,-6 1 0,-6 6 28,0 0 0,4 0 1,2 0-1,-3 0-6,0 0 0,-5 0 0,3 0 0,-2 0 10,1 0 0,-3 2 0,-1 2 0,-3 3-55,3 3 1,4-4 0,3 5 0,2 1-8,-1-2 1,5 5 0,1-3 0,1 3 3,0 3 1,0-6 0,6-1-93,0 3 0,6 1 1,2 3 73,1-1 0,1-5 1,3-2-1,-1-3-31,2-3 1,0-2 0,4-2 0,0 0 4,0 0 1,1 0 0,3 0 0,1-2 25,-2-4 1,-1 3-1,-3-7 1,-1 0-36,-5 0 1,4-1 246,-3-7 1,1 1 22,0-1 1,-7 7-60,-6-1-213,0 8 56,0-4 0,0 16 25,0 4 1,0 3 0,0 3-29,0-1 0,0 1 1,0-1-1,0 1 11,0-1 1,0 1 0,0-1-130,0 1 1,0-1-1,0 1-102,0-1 0,0-5 0,0-1-148,0 3 0,8-6 365,4-3 0,3-3 0,3-2 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29"/>
    </inkml:context>
    <inkml:brush xml:id="br0">
      <inkml:brushProperty name="width" value="0.08571" units="cm"/>
      <inkml:brushProperty name="height" value="0.08571" units="cm"/>
    </inkml:brush>
  </inkml:definitions>
  <inkml:trace contextRef="#ctx0" brushRef="#br0">0 123 7498,'8'8'-176,"-4"1"71,8-9 1,-7 0 76,7 0 1,-6 0-1,6 0 16,1 0 0,-3 0-248,2 0 0,-3 2-322,3 4 582,-4-4 0,-8-2 0,0-10 0</inkml:trace>
  <inkml:trace contextRef="#ctx0" brushRef="#br0">35 262 7327,'0'17'0,"2"1"159,4 0 1,-2-10 0,8-1-598,1-6 1,-3 5-1,2 0-134,1-1 572,-5-4 0,7-1 0,-5 0 0</inkml:trace>
  <inkml:trace contextRef="#ctx0" brushRef="#br0">280 279 5936,'0'-11'282,"0"0"0,0 5-205,0-6 1,2 6 0,4-3 216,5 0-158,-3 4 0,2 5 87,-4 0-167,-5 0 1,7 2-11,-8 4 0,0 3 0,0 9-12,0-1 0,-2 0 1,-2 1-1,-1 0 52,1-2 1,2-4 0,2 0 0,0 1-46,0 4 1,0-7 0,0 2 5,0 1 0,2-2-58,4 1 1,3-9 0,9 3-22,-1-5 0,1-1 1,1 0-1,2 0-60,3 0 1,-1 0-1,-6 0 1,1 0-74,-1 0 0,-5-4 0,0-5-115,1 0 0,-3 3-569,2-6 849,-9 8 0,5-11 0,-8 6 0</inkml:trace>
  <inkml:trace contextRef="#ctx0" brushRef="#br0">542 262 7787,'0'17'395,"0"1"-435,0 0 0,0-2 0,2 2 0,2 0-114,1 0 1,1-2 0,-6 2 0,0 0-94,0-2 1,6-4 0,0 0-397,-2 1 643,5-5 0,9 9 0,9-9 0</inkml:trace>
  <inkml:trace contextRef="#ctx0" brushRef="#br0">1066 123 7569,'9'-18'26,"-1"1"0,-10-1-118,-4 1 0,-3 7 0,-7 2 24,5 1 0,-5 5 0,4-4 82,-3 4 0,-3 2 0,1 0 0,1 2-32,5 4 0,-5-2 1,5 7-1,-5 3 24,-1 1 1,-1 3-1,1-1 1,1 1 3,4-1 1,5 0-1,7 1-35,0 0 1,0-1-1,0 0 18,0 1 1,6-6 0,1-3-41,3-2 1,2 2-1,5-6 30,1 3 1,-1-2-52,1-9 1,-1-3 0,-1-6 0,-3 3 55,-1-3 0,-6 4 0,5-2 115,3-1 0,-6 3 105,-3-1 0,-1 5 116,2-6-272,-4 8 1,4-4-38,-12 8 0,4 8 0,-4 3-12,4 6 1,2-6 0,0 0 0,0 2-6,0 4 0,-2 0 0,-2 0 0,-1 1 1,1 0 0,2-2 0,2 2-141,0 0 0,0 0 1,0-2-197,0 2 1,0-6-204,0 0 541,8-9 0,1 13 0,9-7 0</inkml:trace>
  <inkml:trace contextRef="#ctx0" brushRef="#br0">1450 123 7490,'17'-11'-223,"-5"-2"1,-2 6-1,-1-1 38,1 0 1,-6-6 230,2 3 0,-4 1 146,-2-1-148,0 7 1,-2-10-1,-4 8-16,-6 2 1,-3 2-1,-3 2 1,1 0-29,-1 0 1,-1 0 0,-2 2 0,-3 2 28,3 2 1,-4 2-1,2-4 1,1 3 21,3 3 1,1-4-1,1 6-43,-1 1 1,9-3-1,3 2 20,4 1 1,2 3 0,2 1-42,4 0 1,-2-5 0,7 0 0,3 0 3,1-3 0,-3 4 1,0-4-1,1-2 9,3 1 1,1 4 0,1-6 0,-1-1 25,1 3 0,-1-5 1,1 8-26,-1-4 0,-5 0 0,-1-1-10,3 7 0,-4-7 0,-1 2-8,-1 1 1,-2 0-53,-6 9 1,0 0 48,0-2 1,-8 2-1,-4-3 6,-3-3 0,-3 1 0,1-5 28,0 2 1,-3-5 0,-1-1 0,-3 0-9,3 2 0,2-4 0,1 4 0,1-3 16,-1-3 0,-5 2 0,0 1 81,1 3 0,3-1-51,2-5 1,7-1-39,4-5 0,4 2 0,2-7 0,2-1-19,4 2 1,4-5 0,7 2 0,0-7-2,1-4 1,5 2 0,2 4 0,1-1-54,-1-6 0,6 6 0,-4-6 0,2 3 38,0-2 0,-5 1 0,5 4 21,2-5 0,2 5 0,2-6 0</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30"/>
    </inkml:context>
    <inkml:brush xml:id="br0">
      <inkml:brushProperty name="width" value="0.08571" units="cm"/>
      <inkml:brushProperty name="height" value="0.08571" units="cm"/>
    </inkml:brush>
  </inkml:definitions>
  <inkml:trace contextRef="#ctx0" brushRef="#br0">1 16 6378,'0'-10'123,"0"4"-25,0 12 0,0 4-35,0 7 1,0 1 0,2-1-47,3 1 0,-3-1 0,4 0 0,-4 1-30,-2-1 0,6 1 0,0-1-17,-2 1 1,0-1 0,-1 1-1,3-1-61,-2 1 1,0-7 0,0 1 0,4 0-253,1-3 343,3 7 0,5-14 0,1 5 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31"/>
    </inkml:context>
    <inkml:brush xml:id="br0">
      <inkml:brushProperty name="width" value="0.08571" units="cm"/>
      <inkml:brushProperty name="height" value="0.08571" units="cm"/>
    </inkml:brush>
  </inkml:definitions>
  <inkml:trace contextRef="#ctx0" brushRef="#br0">158 53 7478,'0'-12'-814,"-2"3"261,-4 1 540,4 2 1,-8 6 57,4 0 1,3 0 0,-9 0-6,-2 0 1,5 6 0,-1 2-1,0-1-9,0 1 0,5 0 1,-5-2-1,0 5-14,1 5 0,3 1 0,-4 1-12,2-1 1,2 1 0,6-1 9,0 1 0,2-3 0,2-1 0,4-4 14,2-3 1,1 5 0,7-6 0,1-2-17,5-2 1,-5-2 0,6 0 0,-2 0-8,1 0 0,1 0 0,-4-2 0,3-2 5,-3-2 0,-4-8 0,-3 3 0,-2-3-7,1 2 1,-3-4 0,0 5 0,-3-4-22,-3-3 0,-2 1 0,-2-1 0,0 1-5,0-1 0,-2 1 0,-4 1 0,-5 3-35,-5 1 1,-1 8 0,-1-1 0,1 3-24,-1 2 0,1 0 0,-1 0 0,1 2-49,0 3 1,-1-1 0,1 8 128,-1 1 0,1 11 0,-1 3 0</inkml:trace>
  <inkml:trace contextRef="#ctx0" brushRef="#br0">542 158 7479,'0'-18'-584,"-2"9"480,-4 3 1,2-2-106,-7 2 20,7 0 1,-4 8 85,8 4 103,8-4 0,-6 6 0,5-8 0</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32"/>
    </inkml:context>
    <inkml:brush xml:id="br0">
      <inkml:brushProperty name="width" value="0.08571" units="cm"/>
      <inkml:brushProperty name="height" value="0.08571" units="cm"/>
    </inkml:brush>
  </inkml:definitions>
  <inkml:trace contextRef="#ctx0" brushRef="#br0">0 232 6713,'8'-11'0,"4"4"17,3-1 1,5 7-1,1-5 1,4 1-14,2-1 0,3 5 1,4-5-1,1 4 39,0 2 0,0 0 1,0 0-1,0-2-66,0-4 0,-2 4 0,-2-4 0,-2 4-17,2 2 1,-6 0-1,-1 0 1,-5 0-157,-1 0 0,-7 0-170,1 0 366,-8 0 0,-4 0 0,-10 0 0</inkml:trace>
  <inkml:trace contextRef="#ctx0" brushRef="#br0">262 4 7282,'-9'-4'-525,"3"4"577,4 4-38,2 14 1,0-1 0,2 2-1,2 3-1,1 1 1,7 2 0,-4-3 0,0 1-89,-1-2 1,5 5-1,-4-1 1,0 2 74,-1 4 0,7 2 0,-4 2 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33"/>
    </inkml:context>
    <inkml:brush xml:id="br0">
      <inkml:brushProperty name="width" value="0.08571" units="cm"/>
      <inkml:brushProperty name="height" value="0.08571" units="cm"/>
    </inkml:brush>
  </inkml:definitions>
  <inkml:trace contextRef="#ctx0" brushRef="#br0">193 140 6550,'0'-9'37,"-2"1"-20,-4 8 0,-4 2-19,-7 4 0,-1 3 1,3 9-1,1-3 9,2-4 1,3 6 0,-5-9 0,4 5 1,3-1 1,-5-1 0,4 4 0,1-2-3,-1-1 0,2-5 1,4 1-1,-2 3 11,-2-1 0,1-5 63,5 6-5,0-6 0,7 2 0,5-7-71,3 0 0,3 0 1,-1 0-1,3 0 1,3 0-14,6 0 1,-2 0-1,2 0 1,1 0-29,-3 0 0,4 0 0,-8 0 0,0 0-79,3 0 1,-7 0 0,4 0-81,-3 0 1,-3 0-1,1 0 195,-1 0 0,-7 0 0,-2 0 0</inkml:trace>
  <inkml:trace contextRef="#ctx0" brushRef="#br0">175 158 7569,'-8'-10'-162,"6"0"-316,-3 4 0,3 3 365,2-9 222,0 8 1,2-4-64,3 8 0,-1 8 0,6 4-26,-2 3 1,-2 3 0,-4-1 0,1 1-4,3-2 0,2 3 0,-4 0 0,2 1-71,-2 5 0,-1-2 0,1-7-31,2 2 1,6 0-1,-4-1 18,1 0 0,3 0 0,7-4 0,3-4 67,1-1 0,8 7 0,-4-7 0</inkml:trace>
  <inkml:trace contextRef="#ctx0" brushRef="#br0">856 175 6827,'2'-21'0,"2"2"0,2 3 0,-2 1 0,-2-2-227,-2 1 0,-8 6 191,-4 4 0,3 2 0,-3 0 1,-2-2 84,-1 3 0,-3 1 0,1 2-16,-1 0 1,1 0 0,0 0 0,-1 0-33,1 0 1,-1 7 0,1 5-2,-1 4 1,7-1 0,1-1 0,2-3-2,4 3 0,2 1 0,2 3-5,0-1 0,2-2 0,2-2 31,2-1 1,8-7 0,-3 1 0,5-4-15,1-2 0,1 0 0,-1 0 0,1 0 8,-1 0 1,0 0 0,1-2-45,-1-4 0,-1 1 0,-2-7 27,-3-1 1,-7 4 23,2-3 5,-4 1 0,-2-2 1,0 3-32,0 6 1,0 4 0,0 11 38,0 5 1,0-5 0,0 1 0,0 2-16,0 0 1,0 11-1,0-2 1,2-2-24,4-1 0,-5-3 0,5-1 0,-2 1-48,2-5 0,-4 3 0,4-3 31,-4 2 1,0-3 0,2-3-255,1-1 1,9-5 269,-2 3 0,11-2 0,4-3 0</inkml:trace>
  <inkml:trace contextRef="#ctx0" brushRef="#br0">1398 105 7057,'9'-18'0,"-3"2"-720,-4-2 649,-2 1 1,-8 5 95,-3 0 1,-5 8 0,-1-1 24,-1 3 1,-5 2 0,0 0-7,1 0 0,3 0 0,1 2-35,1 3 0,1-1 0,3 6 0,3 0-16,2-1 1,3-3-1,5 6 26,0 1 1,0 2-1,0 3 10,0 0 0,2-6 0,3-3 0,5 1 3,0 0 0,5-6 0,-3 3 0,3-1-1,3 0 0,-1 6 0,1-5 0,-1 1-38,1 0 0,-1 4 0,1 1 15,-1 3 1,-5-6 0,-1 2-15,3 2 0,-6-4 1,-2 2 7,-4 1 0,-4-4-3,-4 4 1,2-9 0,-8 0 0,-1-1 2,-3-3 1,-1 6-1,-1 0 1,1-3-13,-1-1 1,-5-2-1,-2 0 1,0 0 6,-1 0 0,3 0 0,6 0 0,-1 0 56,1 0 0,5-2 51,0-4 1,9-3-95,-3-9 1,6 3 0,6 2 0,5 1-10,5-1 0,1-4 1,1 3-1,-1 0-5,1 2 0,-1 1 0,-1-8 0,-3 5-81,-1 2 0,-1-3-86,7 3 1,-3 1-1,-1 3-104,-2 0 1,-7 2 274,7 6 0,0 0 0,5 0 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34"/>
    </inkml:context>
    <inkml:brush xml:id="br0">
      <inkml:brushProperty name="width" value="0.08571" units="cm"/>
      <inkml:brushProperty name="height" value="0.08571" units="cm"/>
    </inkml:brush>
  </inkml:definitions>
  <inkml:trace contextRef="#ctx0" brushRef="#br0">2617 385 6868,'-16'0'-115,"-2"0"0,7 0 1,1 2-1,1 4 151,6 5 0,0 5 1,3 2-18,0-1 0,0 0 1,3-1-1,0-3 25,3-1 1,8-2 0,-4 3 14,-1 0 0,8-10-54,-6 3 1,5-3-1,1-3 1,0 0-47,1 0 1,0 0 0,-1 0 0,0-3-12,1-3 1,-1 3-1,0-8 1,-1 2 20,-4-1 0,4-2 1,-8-5 53,3-1 0,-3 7 0,-8-1 81,0-2 1,0 5 11,0-3-78,0 8 0,0-2 1,-2 10-77,-4 2 1,4 8 0,-4-3 1,3 5 0,3 1 0,3 1 0,0-1-39,3 1 1,3-1-1,-4-1 1,5-3-26,-1-1 0,8-1 0,-6 2 0,5-1 100,1 1 0,0-6 0,1 1 0</inkml:trace>
  <inkml:trace contextRef="#ctx0" brushRef="#br0">3282 333 6810,'-19'-8'-769,"3"-4"849,-1 4 0,-2 1-72,3 7 1,4 6-1,1 1 67,5 4 0,-7 0 0,7 6-39,3 1 0,0-6 16,3-1 0,0 1 1,3 4-47,3-5 1,-3-3 0,10-8 0,-2 1-37,-2 5 1,7-4-1,-4 4 13,4-4 0,-5-2 0,-2-2 1,2-2 6,-3-2 0,-2-5 0,5 4-2,-3-4 1,-1 7 142,-1-2-72,-5 5 0,-1 2-46,-12 5 1,5 4 0,0 8-15,-1-1 1,6 0 0,-4 1 0,3-1-5,3 1 1,0-1 0,0 2-102,0-3 0,0 2 1,0 0-1,0-1 17,0 0 1,0-5 0,3-3-1,0 1 89,3 0 0,15 1 0,0 7 0</inkml:trace>
  <inkml:trace contextRef="#ctx0" brushRef="#br0">3701 298 7002,'-18'0'0,"1"0"0,0 0 0,-2 0-481,3 0 0,4 0 508,0 0 1,7 0-1,-6 2 1,2 2 36,0 1 0,3 9 0,-6-2-23,-1 3 0,2 3 0,2-1 23,0 1 0,5-7 1,4 1-27,0 1 1,0 3 0,1 1-28,5 1 1,3-3 0,9-1-8,0-2 1,-2-1-1,3 5 1,-2-3-9,1-1 1,-2 0-31,3 6 1,-11-1 23,-2 0 0,-3-5 0,-6-3 8,-3 0 0,-10-4 0,-11-5 17,-1 0 1,2 0-1,10 0-3,-2 0 1,3-2 0,3-4-9,6-4 0,5-1 0,1-1-19,0-1 1,0 4 0,1-3 0,5 0 0,6 2 0,2-6 1,-1 8-1,-1-4 7,1-1 1,-4 2 0,4-4 0,-2 2 1,-2 0 0,5 1 0,-6-2 1,0-1-13,0 4 0,-2-1 1,-6-5 0,-2-1 0,-4 3-2,-6 3 1,-3 4 0,-3 8-20,1 0 1,-2 0-1,3 0-14,-2 0 1,6 0-364,0 0 414,9 8 0,-4 2 0,7 7 0</inkml:trace>
  <inkml:trace contextRef="#ctx0" brushRef="#br0">3683 71 7569,'7'-10'-419,"-2"-4"-40,7 9 1,-6-7 373,5 6 0,-1-2 1,3 4 130,-1-1 1,0-1 0,4 6-20,2 0 1,-2 8-1,-2 1 1,-5 3 0,-2 0 1,8-1-1,-5 9 1,1 1-31,1 2 1,-3 2 0,4-3 0,-2 3 18,-3 2 0,5-3 0,-3 6 1,-1-2-12,-2-1 0,-6 6 0,-1-4 0,0 4-7,0 2 0,0-6 1,0 0-1,0 2-4,0 2 1,-6-3 0,-2-4 0,-1 0-13,-4-5 1,-4 4 0,-2 0-1,-2 1-11,-3 0 0,-1-4 0,4-4 0,-4 0-227,-2 0 255,-3 6 0,-4-5 0,-1 6 0</inkml:trace>
  <inkml:trace contextRef="#ctx0" brushRef="#br0">488 123 7245,'-18'0'-436,"1"0"0,-1 0 383,1 0 0,-6 0 0,-3 2 1,1 4 72,0 5 1,-4 5-1,4 1 1,-1 3 33,1 3 1,-4-1-1,4 8 1,0-2 37,-1-1 0,3 6 0,6-4 1,1 4-47,4 2 0,-1 0 1,5 0-1,0 1-20,0-2 0,5 6 1,8 2-1,7-3-46,4-3 0,9 1 0,4 1 0,6 3-192,6-2 0,3-2 212,9-2 0,7 1 0,2-2 0</inkml:trace>
  <inkml:trace contextRef="#ctx0" brushRef="#br0">662 630 6999,'10'-11'-350,"-4"-1"1,-4 6-1,-2-6 441,0-2 1,0 5-42,0-2 0,-2 0 44,-4 0 36,4-5-71,-6 15-35,8-8 0,0 12 8,0 3 0,0 3 1,0 8-3,0 2 0,8-3 0,2 2-6,-1 0 1,7-7-1,-4 0-12,3 3 1,3 1-1,-1-5 1,1-4-17,-1-4 1,-5 1 0,-1 0 0,3 3 0,1-2 0,3-3 0,-1-1 0,1-1-3,-1-5 0,1 2 0,-1-6 0,-1 0-6,-5 1 1,5-1 0,-6-4 0,1 3 3,1-3 1,-8-1 0,4-3 6,-1 2 0,-5-3 2,4 2 1,-4 5 5,-2 0 6,0 9 1,0-3-10,0 12 1,0-3 0,0 9 0,0 2-5,0 1 0,2 1 0,2-3 0,4-1-6,1 2 0,-3 2 0,6-1 0,-1-2-64,-1-1 1,6 0 0,-5 3 0,5-1-60,1-3 0,7-5 0,1 5 0,0-3 129,0 2 0,4-6 0,-5 2 0,7-4 0,-4-2 0</inkml:trace>
  <inkml:trace contextRef="#ctx0" brushRef="#br0">1675 472 6982,'0'-17'0,"0"0"0,0-1 0,-2 2 0,-2 3 0,-1 2 0,-1-1 0,-2 2 0,-4 4 0,-3 4 0,-4 0-155,3-4 0,-2 4 90,1-3 1,4 3-1,3 2 1,-4 0 88,-1 0 0,-3 0 1,1 0 29,-1 0 1,7 5 0,1 3-44,2 2 1,-4 2 0,7 5 14,1 1 0,2-7 0,4 0 0,2-2-20,1 0 0,9 1 0,-2 4 0,3-4 3,3-3 0,-1 6 0,3-7 0,1 2 4,1 0 0,2 4 0,-6-5 0,-2 4-12,3 2 1,-2-4 0,1 3 0,-3 2-14,-3 2 0,-2-5 0,-6 0-5,1 3 0,1 2 12,-6 1 1,-2-1-1,-5-4 1,-3-6-1,-6-5 1,-1 6 0,-3-2 0,-1-2-5,-2 0 1,-8-3 0,1 0 0,0 0 8,0 0 0,5-3 1,7 0-1,1-4 16,0-4 0,6-1 0,6-5-15,3 0 0,2-1 0,0 1 0,0 0 11,0-1 0,7 0 1,6 2-23,2-3 1,2 2-1,1 2 1,0 2-80,-1 0 0,1 9 0,1-2 0,1 4-71,5 2 1,0 0 159,-2 0 0,-3 0 0,5 0 0</inkml:trace>
  <inkml:trace contextRef="#ctx0" brushRef="#br0">2042 403 6554,'16'-2'0,"-5"-4"0,-5-6 0,-5-3 0,-1-3 0,-1 3 0,-5 3-74,-5 6 0,1 4 0,-2 2 83,-1 0 0,-3 0 0,-1 0 24,-1 0 1,5 0-1,5 2-5,0 4 0,2 4 0,6 7-5,0 1 0,0-6 0,0-1 0,0 2 3,0 3 0,8 2 1,2-1-15,-1 0 1,6 1 0,-4-1 22,-3 1 0,7-7 0,-9 2-24,-2 0 0,-1-4 1,1 3-11,2 2 1,0-4 0,-8 2 19,-4 1 0,2-6 1,-7 1 2,-4 0 0,6-5 0,-2 3 0,-3-5 13,-1-1 1,3 0 0,0-1-34,-1-5 0,-4 1 0,1-5 0,0 0-15,5 1 1,-4 4 0,8-6 0,0 1 3,-1 1 1,2-3 0,6-4-18,0-3 1,0 2 0,2 2 0,4 2-52,5 0 0,5 1 1,3-5-1,3 1-46,1 5 1,6-3-1,-4 8 1,-1 2-232,3 3 352,4 1 0,-12 0 0,6 0 0</inkml:trace>
  <inkml:trace contextRef="#ctx0" brushRef="#br0">2304 561 7435,'-16'7'-416,"4"-7"624,5 0-512,7-7 1,2 7 137,3 0 0,5 0 0,8 0 166,-1 0 0,1 7 0,-1 2 0</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35"/>
    </inkml:context>
    <inkml:brush xml:id="br0">
      <inkml:brushProperty name="width" value="0.08571" units="cm"/>
      <inkml:brushProperty name="height" value="0.08571" units="cm"/>
    </inkml:brush>
  </inkml:definitions>
  <inkml:trace contextRef="#ctx0" brushRef="#br0">0 203 6367,'10'-8'194,"-2"6"89,-8-6-75,0 8 1,0-2-17,0-4-53,0 4-203,7-5 0,3 7 49,7 0 0,1 0-95,-1 0 1,-5 0-1,0 0-90,1 0 0,3 0 0,-1 2-271,-3 3 471,4-3 0,-9 8 0,5-4 0,-10-2 0,-10 5 0,-2-1 0,-3-4 0,3 6 0,-2 1 0,-7 5 0,-8 1 0</inkml:trace>
  <inkml:trace contextRef="#ctx0" brushRef="#br0">0 395 6826,'8'9'0,"4"-3"0,3-6 0,2-4 0,1-2 0,-1 3 0,1 1 413,-1 2-1171,1 0 519,-1 0 0,-5-2 239,0-4 0,7-4 0,8-7 0</inkml:trace>
  <inkml:trace contextRef="#ctx0" brushRef="#br0">367 185 7631,'-10'-4'0,"4"4"0,4 8 0,4 4 0,2 1 0,2-1 0,0 1 0,0 3 0,1 1 0,1 1-123,0-1 54,6 1 1,-11-7 42,9 1 0,-6-6 1,6 4-23,1-3 1,3-1-1,1-6 1,2 0 1,-9-2-1,2-2 1,-1-3-10,-1-3 1,6-2 0,-7-5 16,1-1 0,-2 1 1,-6-1-1,2 1 41,2 0 1,-1-1 0,-5 1 133,0-1 1,0 1 281,0-1-298,0 8 1,-2 3-112,-2 7 0,1 7 0,-5 5 0,2 4-37,0 1 1,0 3 0,6 1 0,0 2-58,0-2 0,3 1 0,0-1 0,5 2 33,2-1 1,-1-3 0,5-1 0,-2-1-642,1 1 693,3-9 0,1 7 0,1-6 0</inkml:trace>
  <inkml:trace contextRef="#ctx0" brushRef="#br0">978 98 6999,'-10'-8'-1140,"2"4"1192,2-7 1,-3 5-1,-4-4 1,1 2 228,-2 4 0,-1 2 0,-3 2 1,2 0-222,-3 0 0,2 0 0,-1 2-5,1 4 1,0 4 0,-1 7-1,3 1-92,3-1 0,-2-5 0,8 0 0,4 1 41,-1 3 0,3 1 1,0 1-11,0-1 0,0-5 1,3-3-1,1-1-10,8-4 0,-2-2 1,1-2-1,3 0-114,2 0 0,1 0 0,0 0 0,1-2 77,-1-4 1,2-2 0,-3-5-1,2 1 35,0-1 0,-3 3 1,-2-2 58,-1-1 0,-7-3 0,2 1 106,0 3 1,-5 2 224,4 4-359,-4 5 1,-2-5 0,-2 12 41,-4 5 0,4 5 0,-3 1-43,3 1 0,2-1 0,0 1 0,0-1-80,0 1 0,0-1 0,0 0 0,0 1-143,0-1 0,2 1 1,2-1-135,2 1 0,7-1 345,-2 1 0,5-9 0,2-1 0,-1-8 0</inkml:trace>
  <inkml:trace contextRef="#ctx0" brushRef="#br0">1135 63 7395,'-17'-6'-166,"-1"0"56,9-7 90,1 11 0,10-6 0,4 8 0,6 0 37,3 0 0,2 0 0,2 0 0,-3 0-16,2 0 1,0 0 0,-1 0 0,0 0 13,1 0 1,-1 0 0,0 0 0,1-2-37,0-4 1,-1 4 0,0-4 101,2 4 1,-11 1 289,-2-5-254,-4 4 1,-4 2 0,-2 11-29,0 5 1,-9 1-1,6 1 1,-2-1-26,2 1 1,-5 5-1,6 0 1,1 1-122,-3 1 0,6 0 0,-4 6 0,4-4-141,2-1 0,0 3 1,0-4-1,0 2 101,0 4 0,0 0 97,0-2 0,0 4 0,0-6 0</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36"/>
    </inkml:context>
    <inkml:brush xml:id="br0">
      <inkml:brushProperty name="width" value="0.08571" units="cm"/>
      <inkml:brushProperty name="height" value="0.08571" units="cm"/>
    </inkml:brush>
  </inkml:definitions>
  <inkml:trace contextRef="#ctx0" brushRef="#br0">0 33 7221,'10'-7'-79,"-4"-5"1,-2 4 26,1 2 1,-1 6-37,8 6 0,-8-2 1,2 8-1,-4 1 15,-2 3 0,0-5 0,0 1 0,-2 2 34,-4 1 1,4 3 0,-6-1 0,2 1-12,1-1 0,-1 0 0,6 1-4,0-1 1,0 1-1,2-3-19,3-3 73,5 4 0,8-16 0,-1 9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32.825"/>
    </inkml:context>
    <inkml:brush xml:id="br0">
      <inkml:brushProperty name="width" value="0.08571" units="cm"/>
      <inkml:brushProperty name="height" value="0.08571" units="cm"/>
    </inkml:brush>
  </inkml:definitions>
  <inkml:trace contextRef="#ctx0" brushRef="#br0">53 1 7427,'-12'5'0,"0"1"0,7 6 0,-7-6 0,8-2 0,-2-10 0,4 4 0,2-6 0</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37"/>
    </inkml:context>
    <inkml:brush xml:id="br0">
      <inkml:brushProperty name="width" value="0.08571" units="cm"/>
      <inkml:brushProperty name="height" value="0.08571" units="cm"/>
    </inkml:brush>
  </inkml:definitions>
  <inkml:trace contextRef="#ctx0" brushRef="#br0">175 88 7422,'21'-6'0,"-5"-2"0,-5-1-343,-1-5 0,-6 4 0,2-1 429,-4-3-106,-2 6 1,-2 1 0,-4 9-1,-6 1 92,-3 3 0,-3 8 1,1-1-1,-1 7-14,1 3 1,-1 2-1,1-3 1,-1 3-5,1 2 0,-1 0 0,3 4 0,1-2-34,3 2 1,7-4 0,-2 3-1,4-2-43,2 0 1,0 2 0,2-4-1,4-1-27,5 1 0,7 3 1,5-6-1,6-2-49,4-1 1,4 3 0,4 0 98,6-1 0,11 4 0,4 2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38"/>
    </inkml:context>
    <inkml:brush xml:id="br0">
      <inkml:brushProperty name="width" value="0.08571" units="cm"/>
      <inkml:brushProperty name="height" value="0.08571" units="cm"/>
    </inkml:brush>
  </inkml:definitions>
  <inkml:trace contextRef="#ctx0" brushRef="#br0">192 36 7439,'-17'0'-96,"8"0"0,-7-6 0,4 0 0,-4 2 137,-1 2 0,5 2 1,1 2-1,-1 4-96,2 6 1,-5-3-1,5 3 1,-2 2 49,1 1 0,7 3 1,-2-1-1,4 1 11,2-1 0,0 0 0,0 1 3,0-2 1,8-3 0,4-3 0,1-1-2,-1 1 1,3-7 0,-1 4 0,5-5-12,5-2 0,-1 0 0,-6 0 0,1 0-4,-1 0 1,7-6 0,-1-3-1,-2 0 5,-1-4 1,-9-4-1,0 1 1,-4-2-2,-3 1 0,4-2 2,-3-5 1,-5 5 0,-8-4 0,1 3-27,-1 3 0,-6 5 0,3 2-30,-4 3 0,-3 1 0,0 6 0,2 0-59,-3 0 1,8 0 0,-1 0 55,-2 0 0,-1 8 60,-3 3 0,1 5 0,0 1 0</inkml:trace>
  <inkml:trace contextRef="#ctx0" brushRef="#br0">508 175 6821,'0'-17'-452,"0"0"0,0 5 591,0 0 1,0 6 526,0-5-864,0 7 1,0-2-106,0 12 1,0-2 302,0 7 0,0 1 0,0 6 0</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39"/>
    </inkml:context>
    <inkml:brush xml:id="br0">
      <inkml:brushProperty name="width" value="0.08571" units="cm"/>
      <inkml:brushProperty name="height" value="0.08571" units="cm"/>
    </inkml:brush>
  </inkml:definitions>
  <inkml:trace contextRef="#ctx0" brushRef="#br0">0 157 7569,'18'0'-412,"-6"-5"-4,-1-1 1,-5 0 427,6 6 1,-1-6 0,7 0 0,-1 2 5,1 2 0,-1 2 1,1 0-1,-1 0 29,1 0 1,-1-5 0,2-1-1,5 2 0,1 2 1,4 2-1,-6 0-45,-3 0 1,-1 0-1,2 0 1,3 0-90,-3 0 0,-1 0 0,-3 0-160,0 0-61,1 0 308,-8 0 0,5 8 0,-5 1 0</inkml:trace>
  <inkml:trace contextRef="#ctx0" brushRef="#br0">280 0 6431,'-12'0'-82,"1"0"198,7 0 0,-4 2 1,8 4-26,0 6 0,0-3 1,0 3-1,0 2-35,0 1 0,0 3 0,0-1 0,0 0-22,0 1 0,0-1 0,0 1 0,0-1-63,0 1 1,6 5 0,0 0-1,-1-1-101,3-3 1,-4 4 0,6 1 0,-1-3 129,1-3 0,-6 8 0,4 2 0</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40"/>
    </inkml:context>
    <inkml:brush xml:id="br0">
      <inkml:brushProperty name="width" value="0.08571" units="cm"/>
      <inkml:brushProperty name="height" value="0.08571" units="cm"/>
    </inkml:brush>
  </inkml:definitions>
  <inkml:trace contextRef="#ctx0" brushRef="#br0">1 193 6895,'0'-17'0,"0"-1"-129,0 1 101,0 7 7,8 2 1,-6 16 0,3 4 43,-3 3 1,-2-3-1,0-1 1,0 3 9,0 1 1,-2 3 0,-1-1-1,-3 1 3,2-1 1,2 1 0,2-1-7,0 0 1,2 1-29,4 0 1,3-7 0,9-1-1,-1-3-11,1-2 1,-1-4 0,3 2 0,1 0-13,2 3 0,2 0 0,-3-6 1,1 0-64,-2 0 0,5 0 1,-3 0-1,-2 0-92,-1 0 0,-3 0 0,1 0 176,-1 0 0,-5 0 0,-1 0 0,-7-15 0,4-6 0</inkml:trace>
  <inkml:trace contextRef="#ctx0" brushRef="#br0">350 210 6943,'-6'-7'-142,"1"7"1,-1 7 171,6 11 1,6-1 0,-1 1 0,-1-1-17,-2 1 1,-2-1-1,2 0 1,2 1-8,2 0 0,2 4 0,-5 2 0,5-3-123,2-2 0,-6-1 0,4 0 1,-1-3-94,5-3 0,-2 3 209,1-3 0,1 4 0,5 0 0</inkml:trace>
  <inkml:trace contextRef="#ctx0" brushRef="#br0">822 176 7249,'0'-18'0,"-2"1"0,-2-1 0,-2 1 0,0-1-215,-2 1 0,5 1 264,-9 5 0,6-3-112,-5 8 1,-1-5 0,-6 5 63,1 2 0,5 2 1,3 4-1,-1 2 18,0 2 1,4 7 0,-3-1-19,1 3 0,-4 3 1,6-1-1,3 1 9,1-1 0,4 1 0,1-1 0,3 1 0,2-7 1,-2 1-8,5 1 1,3-3-1,0 0 1,-3-2-3,3-6 1,1 1 0,3-3-14,-1 0 0,-5 0 0,0 0 1,-1-3-14,-1-1 1,5 0-1,-5-8 1,2 0-12,-1 3 1,-7-8 0,2 7-6,-4-6 1,-2 4 16,0 1 0,0 5 42,0-6 2,0 8 1,0-1 29,0 10 1,0 5 0,0 8 0,-2-1 24,-4 1 0,4-1 0,-3 0 0,3 1-34,2-1 0,0 1 0,0 1 0,0 3-46,0 0 1,0 2 0,2-6 0,1-2-67,3 2 1,6 0 0,-5-1 0,0 0-101,2 1 1,3-6-1,-4-3 1,1 0 38,4-6 0,3 4 132,1-1 0,1 0 0,0-6 0</inkml:trace>
  <inkml:trace contextRef="#ctx0" brushRef="#br0">1154 123 7284,'0'-17'-385,"1"7"244,5 4 1,-2 4 0,8 2 126,1 0 0,3 0 1,1 0-1,1 0 29,-1 0 1,0 0-1,2 0 1,4 0-16,-1 0 1,2 0 0,-6-2 0,-2-2-2,3-1 1,-2-1 0,-1 6 0,3 0-3,-2 0 1,1-6-1,-2 0 54,3 2 1,-8 2 107,1 2 7,-9 0-119,5 0 0,-16 2 1,-1 4-1,-2 6-9,-1 3 1,6 3 0,-4-1 0,3 1-21,3-1 1,-1 2 0,2 3 0,-3 1-31,2-3 1,2 1 0,2-2 0,0 3-93,0 0 1,0 2 0,0-6 0,2-2-18,4 2 0,-2 0 0,5-1 0,1 0 121,0 1 0,9 0 0,8-2 0</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41"/>
    </inkml:context>
    <inkml:brush xml:id="br0">
      <inkml:brushProperty name="width" value="0.08571" units="cm"/>
      <inkml:brushProperty name="height" value="0.08571" units="cm"/>
    </inkml:brush>
  </inkml:definitions>
  <inkml:trace contextRef="#ctx0" brushRef="#br0">36 0 6514,'-10'18'170,"2"-1"-123,0 1 0,7 5 1,-5 0 1,4-1 1,2-3 0,0-2 16,0 1 0,6-6 0,1-3-16,3-1 1,2 4-1,5-7-44,1-1 1,-1-2-1,1-2-77,-1 0 1,0 0 0,1 0-39,-1 0 0,1 0 1,-1-2-10,1-3 1,-3 1 0,-1-8 65,-2-2 0,-7 1 0,5-1 0,-2 3 28,-4-3 0,0 4 1,-1-1 58,3-3 0,0 4 89,-6-1 81,0-1 159,0 2-293,0 3 1,0 9-27,0 3 1,0 5-1,0 8 1,0-1-29,0 0 1,0-3 0,2 0 0,2 1-1,1-1 1,2-1 0,-7 5-1,0-1-58,0 1 0,2-3 0,1-1 0,3-3-74,-2 3 0,0-4 0,0 1-37,2 3 0,7-6 0,-4 0 0,4-3 152,-2 1 0,1 0 0,5-6 0</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42"/>
    </inkml:context>
    <inkml:brush xml:id="br0">
      <inkml:brushProperty name="width" value="0.08571" units="cm"/>
      <inkml:brushProperty name="height" value="0.08571" units="cm"/>
    </inkml:brush>
  </inkml:definitions>
  <inkml:trace contextRef="#ctx0" brushRef="#br0">105 53 7380,'-10'-12'-597,"4"0"0,-1 7 605,1-7 0,-2 8 107,2-2 0,2 4-62,-7 2 0,5 0 0,-4 2-9,2 4 1,3 4-1,3 7 1,-2 1-17,-2-1 1,0 1 0,6-1 0,0 1-4,0-1 1,0 6 0,0 1 0,0-3-6,0-2 1,2-3 0,2-3 0,4-1-30,1 2 1,1-5-1,4 1 1,-3 0-8,3-1 0,3-6 4,7 4 1,1-6-1,4-1 1,-6 0-13,-2 0 0,-11-6 1,2-1 2,2-2 0,-4-3 0,-1-6 6,-1 1 1,-2 0 0,-8 0 2,-4 7 0,-3-4 0,-9 8-3,0 2 0,2 2 0,-3 2-33,2 0 0,-1 0 1,1 0-77,-1 0 1,7 8 0,1 4 26,2 3 1,2-3 96,6 0 0,8-1 0,2 6 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43"/>
    </inkml:context>
    <inkml:brush xml:id="br0">
      <inkml:brushProperty name="width" value="0.08571" units="cm"/>
      <inkml:brushProperty name="height" value="0.08571" units="cm"/>
    </inkml:brush>
  </inkml:definitions>
  <inkml:trace contextRef="#ctx0" brushRef="#br0">18 53 7341,'-9'-12'-1076,"3"0"1076,4 8 0,10-5 0,3 5 17,5-2 0,-5 0 0,1 6 0,2 0-15,1 0 0,-3 0 1,-1 0-1,3 0 17,1 0 0,3 0 11,-1 0 1,1 0 26,-1 0 1,-7 2-12,-4 4 1,2-2-2,-3 8 0,1-7 10,-6 7 0,-3-2 1,0 3-1,-4-1-7,-3 2 0,4 1 0,-4 2-27,3 1 0,-5-1 0,6 1 0,2-1-117,2 1 0,2-1 0,0 1 1,2-1-13,4 0 0,-2 1 0,8 0 0,1-3-281,3-3 389,9 2 0,2-3 0,8 5 0</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44"/>
    </inkml:context>
    <inkml:brush xml:id="br0">
      <inkml:brushProperty name="width" value="0.08571" units="cm"/>
      <inkml:brushProperty name="height" value="0.08571" units="cm"/>
    </inkml:brush>
  </inkml:definitions>
  <inkml:trace contextRef="#ctx0" brushRef="#br0">36 18 7253,'-16'-2'-1132,"5"-3"1160,3 3 0,23-6 1,7 8-69,3 0 1,6 0-1,-6 0 1,0 0-71,1 0 1,4 0 109,-8 0 0,9 0 0,-4 0 0</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45"/>
    </inkml:context>
    <inkml:brush xml:id="br0">
      <inkml:brushProperty name="width" value="0.08571" units="cm"/>
      <inkml:brushProperty name="height" value="0.08571" units="cm"/>
    </inkml:brush>
  </inkml:definitions>
  <inkml:trace contextRef="#ctx0" brushRef="#br0">18 1 7007,'-10'8'0,"4"3"0,4 5 0,2 1-10,0 1 0,0-5 24,0 5 0,0-11 1,2 11 9,4-3 1,-2-1 0,6 0 0,-1-5-4,1-1 0,-4-2 0,6-6-20,1 0 0,3 0 0,1 0 1,1 0-61,-1 0 0,0 0 1,1 0-1,-1-2-26,2-4 0,-5 2 0,0-5 0,-3-1 21,-4 0 1,5-2-1,-7-5 138,-1 0 0,-2 5 162,-2 0-149,0 8 0,-8-3 0,-1 9-64,-1 3 1,-4-1-1,8 8 1,0 2-37,-1 1 0,5 2 0,-4 1-43,5-1 1,1 1 0,1-1 0,3 1-45,2-1 0,7-1 0,-1-3 0,4-1-23,1 2 0,2-1 1,3 1 122,1-3 0,8 1 0,-4 6 0</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46"/>
    </inkml:context>
    <inkml:brush xml:id="br0">
      <inkml:brushProperty name="width" value="0.08571" units="cm"/>
      <inkml:brushProperty name="height" value="0.08571" units="cm"/>
    </inkml:brush>
  </inkml:definitions>
  <inkml:trace contextRef="#ctx0" brushRef="#br0">191 53 7053,'-12'-16'0,"1"3"-304,-3 1 1,4 8 309,-1-2 0,-1 4 0,-5 4 60,-1 4 0,3-2 0,1 6 0,4-1-45,3 1 0,-5-4 0,6 6 0,0-1 130,-2-1 0,7 5-141,-5-3 0,6 2-30,6-3 0,-3 3 0,9-7-58,2-4 1,1-1-1,3-2 20,-1 0 0,-5-2 0,-1-1 3,3-4 0,-6-7 0,-1 5 0,-1-3 45,0 0 0,0 7 1,-4-5 191,4 2-174,-4-6 0,3 13 0,-8-3 110,-3 8 0,-2 3 0,4 7 1,-2-2-76,2 1 1,1 3 0,-1 1 0,-2 3-54,2 3 0,2-4 1,4 4-1,2-3-98,2-2 1,1-1 0,-1-1 0,6-3-17,3 0 0,3-5 0,-1 6 0,1-3-314,-2 3 438,3-6 0,-2 8 0,1-7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51.455"/>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08571" units="cm"/>
      <inkml:brushProperty name="height" value="0.08571" units="cm"/>
      <inkml:brushProperty name="color" value="#008C3A"/>
    </inkml:brush>
  </inkml:definitions>
  <inkml:trace contextRef="#ctx0" brushRef="#br0">1 5729 8355,'0'9'-1651,"0"-1"1675,0-8 0,2 2 5,4 4 1,-3 2-31,9 3 0,0 3 0,3-6-5,-3 1 0,3-5 0,-3 2-12,4-4 1,-5 0 0,1 2 13,1 1 0,3 1 0,1-6 4,1 0 1,-1 0-1,1 0 1,-1 0 18,1 0 1,-1 0 0,1 0 0,1 0-15,4 0 1,-3 0 0,5 0 0,-2 0-18,1 0 1,1 0-1,-4-2 1,4-2-3,3-1 0,-5-1 1,4 4-1,-2-2 5,-3-2 0,5-5 1,0 5-1,0 0-3,-4-2 1,3 4 0,-3-5 0,-2-1 10,-1 0 1,-3 4 0,2-3 0,3 1 13,1 4 1,0-6 0,-5 1 6,-1-1 0,1-4 0,1 7 1,3-3-1,1-2 5,-2 3 0,-1-7 0,-3 6 0,0-1 37,1-1 1,-1 0 0,1-3 0,-3 1-31,-3 3 0,4 1 0,-7-4 0,3 3-29,0-3 1,-1-1 0,7-3-9,-1 1 1,-5 1 0,-3 3-1,1 1 3,0-2 0,0-1 1,3-3-1,-1 1 12,1-1 1,3 1-1,1-1 1,1 1 12,-1 0 0,1-7 0,-1 1 1,1 0-15,-1-3 1,1 7 0,-3-4 0,-1 3 25,-3 3 0,1-3 0,5-1 1,1-2 10,-1 2 1,1 1-1,-1 3 1,1-1-34,-1 1 0,-5-1 0,0 1 0,1-3-11,3-3 1,3 4 0,2-7 0,3 3 9,-3 0 0,-2-6 0,-1 4 0,-1-1 11,1 1 0,-3-4 0,-1 6 0,-2 1-25,1 3 1,3-4 0,-1-1-1,-1 3-23,-3 2 1,1-5 0,4 1 0,-3 0 18,-1-2 1,-1-1 0,7-5 0,-1 2-3,1-2 0,-1-2 0,1-2 0,-1 2 6,1 4 0,-1-4 0,1 6 0,-3-2 3,-3 0 0,3 5 1,-3-3-1,3 2 0,3 4 1,-3-4-1,-1 1 1,-2 3-3,1 1 0,3-3 0,1-2 1,1 0-31,-1 0 0,1-7 1,-1 3-1,1-4 19,-1-2 0,2 1 1,3-3-1,1-2 87,-2-2 0,5-5 1,-3 5-1,0 2-37,2 2 1,-5-4-1,3 1 1,-3 1-21,-3 2 0,0 4 1,1 2-1,-3 4-9,-3 1 0,4-3 1,-7 4-1,3 0 26,0 0 1,-3-1 0,5 5-1,-2-2-9,1 1 0,3 1 0,1 0 0,1-2-22,-1 1 1,2-3 0,3 0 0,1-1-66,-2 1 1,1 0 0,-1 4-1,2-5 23,-1-1 0,-1 6 0,0-4 1,1 1 20,-7 1 1,3-6-1,-7 6 1,5-1 10,1-1 0,-5 4 1,0-6-1,1 0 20,3-1 0,-1 5 1,-1-4-1,-2 0 57,1 0 1,3 3-1,1-3 1,1 2-42,-1 4 0,-5-5 1,-1 3-1,3 2-1,1 1 1,3-3 0,-3 0-1,-1 1-27,-2 3 0,-3 0 0,5-3 1,-2-1-63,1 2 1,-5 7-1,0 2 1,-2-1 52,-1-3 1,7-1-1,-4-1 1,1 1 12,5-1 0,-4 1 0,1-2 0,1-3 47,-2-1 0,5 0 1,-3 5-1,1-1-67,-1-5 1,4 5-1,-5-4 1,5 1-5,1-1 0,-5 4 0,0-6 0,1 1 12,3 1 0,-1-6 1,-1 6-1,-3-1 42,3-1 0,-4 6 0,-1-7 0,1 3-18,0 0 0,0 0 0,3 3 0,-3-1-14,-2-2 1,5-1-1,-1 7 1,1-1-43,-1 1 0,4-1 1,-5 1-1,5-1-3,1 1 0,1 0 1,-3-1 14,-3 1 1,3-1-1,-3 1 1,2-1-1,-1 1 16,-1-1 0,-3 1 0,5-1 0,-4 1 37,-2-1 0,3 1 0,-3 0 0,0-1-1,-1 1 1,5-1 0,-4 1 0,2 1-8,3 4 0,-3-3 0,1 3 0,3-3-5,2-3 0,1 7 0,1-1 0,1-2-29,4-1 0,-3-3 0,5 3 0,-2 1-12,0 3 1,1-1 0,-7-3 0,1 1 31,-1 2 0,1 1 0,-1-5 0,0 3 21,1 1 1,-1 2 0,1-3 0,-1 3-20,1 2 0,-1-5 0,1 3-16,-1 0 1,1-3 0,-1 7 0,1 0-38,-1-2 1,1 0 0,-1-3-1,-1 3-17,-5 0 1,9 4 0,-7-5 0,1 1 49,1 4 1,1-4 0,1 2-1,1 1-13,-1-3 0,1 6 0,-1-6 0,1 2 105,-1 1 0,0-1 0,1 6 0,-1 0-51,1 0 0,-1-6 0,1 0 0,-1 2-25,1 2 1,-1 2 0,1 0 0,1 0-11,4 0 0,-1 0 1,7 0-1,0 0 2,-2 0 1,4 0-1,-6 0 1,1 0 5,-1 0 0,4 6 0,-4 0 0,0 0 4,1 1 0,-3-3 1,-4 6-1,3 0-5,1-1 1,0 3 0,-5 6 0,-1-1-22,1 1 0,5-1 0,0 0 0,-1 1 10,-3-1 1,-2 7 0,3 1 0,1 0-17,2 0 1,1 1 0,-7-5 0,1 4 24,-1 2 1,6-3-1,1 3 1,-3 0 5,-2 0 1,5 0-1,-1 4 1,0-4 7,3-1 1,-7 5-1,6-2 1,-2 4-10,1 2 1,1 0-1,-4 0 1,4 0-4,3-1 1,-7 1-1,4 0 1,-1 0 13,-1 0 1,2 0-1,-4 0 1,3 0 12,-3 0 1,4-6-1,0 0 1,1 2 13,-1 2 0,4 0 1,-4-2-1,0-4-14,1-1 1,3 5-1,-4-2 1,0 2 9,0-2 1,5 4 0,-5-4 0,0 2-49,0-2 0,0 4 0,-3-4 0,1 2-34,-2-2 0,-1 4 0,-3-5 0,1 1 39,-1 0 0,1-2 0,-1 4 0,1-2 16,-1 2 0,6-4 1,1 0-1,-3 1-2,-2-1 1,5 0 0,1 4 0,0-4-1,0-2 0,1 6 1,-5-1-1,4 3-8,2 1 1,-5 1 0,3 0 0,-2 0-4,1 0 0,1 0 1,-4 0-1,4-2 1,2-4 1,-5 4-1,3-4 1,-2 4 13,1 2 1,7-6 0,-4 0-1,0 2 54,-4 2 0,4-3 0,1-1 0,1 0-36,0-2 0,-6 6 0,4-4 1,0 4-34,1 2 0,-7-6 0,4 0 0,-2 4 21,1 6 0,-1-2 0,-5 4 1,-1-5-38,0-1 1,7 6-1,1 0 1,2-2 7,4-2 0,-4-3 1,2 1-1,2 0 47,2 0 0,2 0 1,-2-2-1,-2-2-30,-1-2 1,-1 0-1,6 6 1,0 0-11,-1 0 1,1-6-1,0 0 1,-2 2-11,-4 2 0,4 2 0,-4-2 0,3-2 9,-3-1 0,4-3 1,-4 4-1,2-2 25,-2 2 1,4-6 0,-6 0 0,2-1-11,0-1 1,-2 6 0,4-4-1,-1 0 10,1 1 0,2-1 0,0-4 0,-2 3-20,-2-3 0,0-2 0,6-1 0,-2-1 54,-4 1 1,4 5 0,-4 0 0,4-1-27,2-3 1,-2-2-1,-2-1 1,-2-2-5,2-3 0,-4-1 1,2 3-1,2-3 72,2-2 1,2 0 0,2-4-1,2 1-15,2-1 1,0 6-1,-5 0 1,3 1-74,2 1 0,0-2 0,-4 3 0,1-1 23,3 2 1,6-5-1,-5 3 1,1-1 0,0-1 0,3 4 0,-5-6 0,-2 1-67,-2 5 0,4-6 0,-1-1 0,-1-1 47,-2 0 0,-2 2 0,0-4 1,0 1-12,0-1 0,0-2 0,0-2 1,-1 0 13,1 0 0,0 0 0,0-2 0,0-2 27,0-1 1,0-7-1,0 4 1,0 0 8,0 1 0,-2-5 1,-2 4-1,-2 1 0,2-1 0,-4-4 1,0 4-1,-1 1-117,-5-1 1,-4 0 0,-3 4-5,-2-2 0,-3-1-479,3 1 0,-6 4 549,-12-4 0,-4 12 0,-7 4 0</inkml:trace>
  <inkml:trace contextRef="#ctx0" brushRef="#br0" timeOffset="2142">158 6532 7427,'-12'10'-1400,"1"-5"1667,7-3 1,-4-4 152,8-3-306,0 3 1,2-12 0,4 8-88,5 2 1,-1 2-1,2 2 1,1-2-41,3-3 1,1 3-1,1-4 1,-1 4-1,1 2 0,-1 0 0,3 0 1,1 0-3,2 0 1,2 0 0,-3 0-16,1 0 0,8 0 0,-2 0 0,4 0 0,2 0 24,0 0 1,0 0 0,2 0-1,2 0 7,1 0 0,9 0 1,-2 0-1,3 0 17,2 0 0,1 0 0,-1 0 0,2-2 16,5-4 0,-3 4 1,6-4-1,0 3-11,0-3 1,-4 4 0,6-4 0,2 2-8,2-2 1,6 4 0,-2-3 0,-4 1-49,0-2 1,0 4 0,3-6 0,3 2 40,2 0 1,2 1 0,-3 3 0,3-2-1,-4-2 1,9-2 0,-9 4-1,5-1 0,3 1 0,-7 0 0,7 0 1,-1-2 27,-1 2 0,0 2 1,-5 2-1,5 0 49,-1 0-70,7 0-69,-7 0 1,3-6 0,-1 1 0,3 1 0,1 2 0,2 2-62,1 0 1,-1 0 0,0 0-1,1-2 57,-1-4 0,0 4 0,-1-4 0,-1 4 175,2 2 1,-3-6 0,9 1-1,-4 1-35,-1 2 1,-1 2-1,0 0 1,1 0-131,-1 0 1,0 0-1,1 0 1,-1 0-85,0 0 0,1-2 0,-1-2 0,0-2 103,0 2 1,1 0 0,-3 1 0,-1-3 50,-3 2 0,-1 2 1,3 0-1,1-2 168,5-2 0,-2 0 0,6 6 0,-3 0-149,-3 0 0,6 0 0,2 0 0,0-1-169,0-5 0,-2 4 0,-7-4 110,-5 4 0,5 2 0,-5 0 1,3 0-1,-1-2 76,-1-4 0,-7 4 1,7-4-1,1 3-78,3-3 0,-1 4 1,-2-4-1,-1 4 130,1 2 1,-3 0 0,1 0 0,-1 0-123,-6 0 0,7 0 0,-9 0 0,2 0-14,-2 0 0,7-6 1,-9 0-1,4 3-64,3 1 1,-5 2 0,4 0 0,-6 0 37,-6 0 1,4 0 0,-4 0 0,2 0 15,-2 0 1,2 0 0,-8 0 0,0 0 151,2 0 0,-5 0 1,3 0-1,-4 0-66,-2 0 0,1 0 1,-3 0-1,-1 0-66,-3 0 0,-1 0 0,4 0 0,-3 0-64,3 0 0,-5 0 0,3 0 0,1 0 41,3 0 1,-5-2 0,-1-2 0,0-2 18,-1 2 0,-5 2 0,2 2 1,-4 0 157,-2 0 0,0-2 0,-1-2 0,-1-2 14,-3 3 1,1 1 0,-6 2 0,0 0-121,0 0 0,4 0 1,-3 0-1,-1 0-59,0 0 0,-2 0 0,-5 0 0,-1 0-166,1 0 0,-7 0-226,1 0-389,-8 0 807,4-8 0,-24-2 0,-3-7 0</inkml:trace>
  <inkml:trace contextRef="#ctx0" brushRef="#br0" timeOffset="40503">420 12487 8355,'-2'10'-928,"-4"-4"170,-6-4 873,5-2 1,1 0-1,12 0-102,5 0 1,-1 0-1,2 0-84,1 0 1,3 0-1,-1 2 1,-1 1 9,-2 3 1,-1 8-1,5-2 1,-3 1 5,-1-1 1,0 3 0,5-3 0,1 2 48,-1-3 0,-5 3 1,-1-7-1,3 1-18,1 0 0,9-2 1,-1-6-1,-2 0 51,-1 0 0,-3 0 1,1 0-1,-1 0 126,1 0 1,5 0 0,0-2-1,-2-2-131,-1-2 0,3-5 0,2 3 1,1-2 1,-1-3 0,4 3 1,-6-2-1,1-1-11,1-3 1,-6-1 0,4-1 0,-3 3-13,-3 3 1,7-9-1,-1 3 1,-2-1 19,-1-1 0,-3 3 1,1-3-1,-1-1 24,0-2 1,3-2 0,1 3 0,3-1-8,-3 2 0,0-1 0,1 1 0,1-4-1,-2-2 0,4 3 0,-1-3 0,-1 0-1,2 0 1,-5 3 0,5-3 0,-2 2-40,0 4 0,3-4 0,-5-1 0,4 1-12,2 0 0,-3 0 0,3 1 0,0-5 13,0-4 0,2 4 1,6 0-1,-2-2-11,-4-2 0,4 0 0,-6 2 0,3 4 7,-1 2 0,-8-5 0,4 5 0,-1 0 44,-1 0 1,0 0 0,-5 1 0,-1-3-27,0 0 0,7-4 0,-1 6 0,-2-1-5,-1 1 1,3-6-1,2 4 1,1-2-28,-1 0 1,4 0-1,-4-6 1,0 2 13,1 4 1,3-4 0,-4 4 0,0-4 17,0-2 0,4 0 0,-5 0 0,-3 0 19,-2 0 1,5 0 0,-1 2-1,-2 2-6,-1 2 1,-3 0 0,1-4 0,-1 2-7,1 2 1,5 1-1,0-3 1,-1 2-21,-3-2 1,4 0-1,3 0 1,-1 2-35,0-2 0,4-2 0,-6-2 0,1 0 23,1 0 1,-6 0 0,6 0 0,-1 0-13,-1 0 1,2 3 0,-3 0 0,1 3 20,-2-2 0,4 4 0,1-2 1,-1 0 1,0 2 1,0-6-1,-3 6 1,1-3 5,-2 1 1,5 0 0,-3-6-1,0 2-4,2 4 0,-5-10 0,3 5 0,-2-3-1,3 0 0,-5 2 0,6 0 0,-1 0 1,-1 0 0,2 0 0,-4 0 1,5 2-10,1 4 0,0-4 1,4 4-1,-2-4-14,2-2 1,2 0-1,2 0 1,2 0-53,4 0 1,-10 2-1,6 2 1,-2 2 49,-2-2 1,5 4-1,-8 0 1,1 0 14,-2 0 1,4 3 0,-4-3 0,2 0 23,-2 0 0,2 5 0,-6-1 0,0 2-30,1-3 0,5 11 0,-4-5 0,0 3-2,-4-1 0,5 1 1,-1 1-1,2 3 10,0-3 0,-8 4 1,4 1-1,-1 1 5,-1 4 1,6-4-1,-4 2 1,3 1-2,3-3 0,2 6 0,3-4 0,3 2 28,2-2 1,6 4 0,-5-3 0,1 1-23,0-2 0,5 4 0,-1-4 0,1 4 10,-1 2 0,1 0 0,-7 0 0,-2 0-1,-2 0 1,3 0 0,1 0 0,-2 0-6,-2 0 0,-2 2 0,2 2 0,2 4-11,1 1 1,7-3-1,-4 6 1,-1 0-7,1-3 0,3 7 0,-3-5 0,0 5 7,0 1 0,3 1 0,-3-1 0,0 1 3,-1-1 1,5 1-1,-5-1 1,1 1 21,0-1 1,3 3 0,-3 1 0,0 2-12,-1-1 1,-1 3 0,-6-2-1,0 0-10,0 3 1,4-1 0,0 6 0,-2-2-31,1 2 1,3 2 0,-2 0 0,2-2 13,-3-2 1,5 6-1,0 6 1,0-2-34,-1-3 0,-1 5 0,-4 0 0,2 0 62,1 1 0,1-3 1,-6 6-1,0 0-16,0-1 1,0-3 0,2 4 0,2-1 57,1 1 0,3-4 0,-4 3 0,3-1-11,3-4 0,-4 3 0,3 1 0,1 0-27,0-1 1,-1 5-1,5-4 1,-3-1-11,3 1 1,-4 6 0,-1-3-1,-1 3-11,-4-3 1,-2 5-1,-2-7 1,-1 3-2,1-1 1,0-5-1,0 4 1,0-1-5,0 1 1,2-4 0,2 3 0,2-1 4,-3-4 0,1 4 1,0-3-1,2-1 2,-2-2 1,-1 0 0,1 2 0,0 2 0,-6-3 0,8-1 0,-8-2 0,0 0 0,-2 0 0,-2 6 0,6 1 0,0 1 1,0 0 1,0-1 0,-1-3 0,-1 2 0,-3-2 0,6 4 1,-5-3-1,1-1-3,0-2 1,1 2 0,2-2 0,0-6 0,0-4 1,0 2 0,0-6 0,0-1-2,0-3 0,0 4 1,-2 1-1,-2-3 2,-2-2 0,-2-7 0,4 0 0,-4 1 36,-1 3 1,5 1 0,-2 1 0,2-3-33,-2-3 1,2 3 0,-6-3 0,0 4-1,1 1 0,3-5 0,-4-1 0,0 1 39,0-2 1,5 3-1,-5-7 1,0-2 0,0-2 1,6 0-1,-4 2 1,3 1 10,-1-1 0,-2-2 0,4-2 1,-4 0 3,-2 0 1,4 0 0,-3 0 0,-1 0-135,0 0 0,0 0 1,-3 0-1,1 0-114,-2 0 1,-7 0-1,-2 0-11,1 0 1,-3 0 198,1 0 0,-7 8 0,4 2 0</inkml:trace>
  <inkml:trace contextRef="#ctx0" brushRef="#br0" timeOffset="42412">280 13500 8355,'12'0'-2552,"-1"0"2981,-7 0-350,4 0 1,-2-2-69,0-4 0,0 2 0,-4-5-79,3 1 0,5-6 60,8 3 0,-7 3 0,1 0-156,1 1 1,-3 5 183,2-4 1,-1-2 0,7 2 59,-1 2 0,-5-3 1,0 1-1,1 2-17,3 2 1,7 2 0,0-2-1,1-2-26,1-2 1,2 0 0,8 6 0,0 0-45,0 0 0,0 0 0,2 0 0,1-2-26,3-3 1,2 3-1,-2-4 1,3 4 7,1 2 1,5-2 0,-3-2 0,3-2 19,3 2 1,-5 1 0,3-1 0,3-2 15,0 2 1,1 0-1,-1 0 1,2-2-10,2 2 1,8-3 0,-2 1-1,4 0 2,2-2 0,-8 6 0,-2-5 0,-1 1 5,-1 0 1,0 0 0,-4 4-1,3-2 31,1-1 1,2-3 0,-4 4 0,5-2-9,1 2 0,0-4 0,4 1 0,-2-1-6,2 0 0,2 0 1,1 4-1,1-3-22,0-3 1,-2 4 0,-2-4 0,-2 3-23,2 3 0,-4 2 0,0 2 0,-2 0 4,-3 0 1,3-6-1,0 0 1,0 2 22,0 2 1,4 2-1,-3 0 1,-1 0 8,0 0 1,6-5 0,-4-1 0,2 2 36,0 2 0,-6-4 1,6 0-1,0 1 29,-2-3 0,10 6 1,-6-4-1,0 4-53,2 2 1,-6 0 0,2 0-1,0 0-28,-2 0 1,4 0-1,-6 0 1,1 0-51,-1 0 0,4 0 0,-4 0 0,0 0-16,0 0 1,4 0 0,-4 0-1,1 0 45,-1 0 0,4 0 0,-4 0 1,0 0 17,0 0 0,6-6 0,-4 0 0,0 3-10,-3 1 0,1 2 0,0 0 0,0 0 23,0 0 0,4 0 0,-4 0 0,2 0-37,4 0 1,0 0-1,0 0 1,-2 0-4,2 0 0,0 0 1,0 0-1,-4 0 42,-1 0 0,5 0 1,-4 0-1,2 0-9,0 0 0,-2 0 0,4 0 0,-2-2-1,2-4 1,0 4 0,0-4 0,-2 4-4,2 2 0,-4 0 0,0 0 1,-2 0-4,-4 0 0,5 0 0,-3 0 0,-2 0-2,-2 0 1,-1 0 0,1 0 0,0 0 5,-1 0 0,9 0 1,-10 0-1,3 0 19,-1 0 0,4 0 0,-1 0 0,-3 0-21,0 0 1,-11 0 0,9 0-1,-1 0-3,-1 0 0,3 0 1,-1 0-1,-2 0 0,-3 0 0,9 0 0,-3 0 0,1 0 0,0 0 1,-1 0 0,1 0-1,0 0 2,-1 0 0,3 0 0,-9 0 0,1 0 23,-1 0 1,3 0 0,-5 0 0,1 0 6,1 0 1,-6 0 0,3 0-1,-1-2-13,-4-4 1,3 4 0,-1-3-1,-2 3 15,-2 2 0,4-2 0,-1-2 0,1-2-7,2 2 0,-6 2 0,3 2 0,-5 0 2,-5 0 1,2 0 0,-4 0 0,1 0 2,0 0 1,-8 0 0,3 0 0,-5 0-110,-2 0 0,1 0 0,-1 0 0,1 0-322,-1 0 0,1 0 401,-1 0 0,1 8 0,-1 2 0</inkml:trace>
  <inkml:trace contextRef="#ctx0" brushRef="#br0" timeOffset="46154">13204 11963 8355,'2'10'-270,"3"-4"0,-1-4 0,8 0 0,2 2 249,1 1-51,-5 1 1,5-6 0,-3 0 0,4 0 35,1 0 1,0 0 0,-1 2 0,-2 2 1,-3 2 1,1 0-1,3-4 1,-1 1 24,-2 3 1,-1 2-1,7-4 15,-1 2 0,-5 0 0,-1-6 48,3 0 0,2 0 0,1 0 0,0 0-10,1 0 0,-1 0 1,1 0-1,-1-2-22,1-4 1,-1 4 0,1-6 0,-1 2 5,1 0 1,5-7 0,0 1 0,-1-1 29,-3 1 1,6-3 0,2 3 0,2-4-14,1-1 0,-7-6 0,6-1 1,0 3-31,-2 2 0,4 1 0,-7 1 0,-3-1 12,-2 1 1,5-1-1,-1 1 1,-2-1-54,-1 1 1,-3-1 0,3 1-1,-1-1 4,-2 1 0,11 0 0,-11-1 1,4 1 43,5-1 0,-7-1 0,6-3 0,-1-1 38,-1 2 1,0-4-1,-4-1 1,3-1-37,1-4 0,6 4 0,-5 0 1,-1 0-14,2-1 1,-4 1 0,7-4 0,-1 2-56,0-2 1,-4 0 0,4 0 0,0 2 63,1-2 0,-5 4 0,4-2 0,0-1 21,0 3 1,-3-6 0,3 4 0,-2-2-37,-4 2 1,7-2-1,-1 6 1,2-2-40,0-4 1,-6 3 0,4-1-1,-1-2-18,-5-2 1,4 4 0,0 0 0,1-2-1,-1-2 1,0-2-1,-3-2 1,1-2 77,-2-1 1,6-7 0,0 6 0,3 1 34,-1-3 1,0 0 0,4-3 0,-2 3-47,-2 0 0,0 6 0,6-5 0,-2 1-55,-4 0 0,2 0 0,-6 5 0,1-3 53,-1-2 0,-2 0 0,-5 6 0,1-2-57,4-3 1,-3 3-1,3-6 1,-4 2-5,-1 1 1,5-9 0,2 4 0,1-1 46,-1-1 0,6 7 1,-2-5-1,4 2 17,2 4 1,0 3 0,0 1 0,0 0-9,0 0 1,-1 0 0,1 0-1,-2 0-6,-4 0 0,4 0 1,-3-2-1,3-2 37,2-1 0,-3-1 0,1 4 0,-1-2-32,-1-1 0,5-1 1,-6 8-1,3 2 2,1 2 0,1 5 1,-2-3-1,-2 2-8,-1 4 1,-1-5 0,6 3-1,0 2-22,-1 1 1,7 3-1,2-1 1,0 1 15,-1-1 1,7-5-1,-5 0 1,3 2-1,0 1 1,-7 3 0,5-1 0,-2 1 4,-5-1 0,1-5 0,0 0 0,2 1-16,-2 3 0,-3 2 0,1-1 1,2 1 5,2-1 0,5 1 0,-5-1 1,0 3-50,2 3 0,-1-3 1,5 5-1,-4-2 43,-1 1 1,-5 5-1,6-4 1,0 0 17,3 1 1,-1 3 0,-1-4 0,1 0 46,0 1 1,-5 5 0,5-2 0,-2 4-44,-4 2 1,-3 0-1,-1 2 1,0 4-36,0 5 1,6-1 0,0 2 0,-3 1 0,-1 3 1,4 7-1,2 0 1,-1-1 12,1-3 0,6 4 1,-5 3-1,3-1 16,-1 0 0,1 0 1,3-1-1,-3 3 6,-6 0 1,7 6-1,1-4 40,-1 4 0,1 2 0,5 0 0,2 0 0,5 0-30,1 0 0,-4 0 1,6 2-1,0 1-8,-2 3 1,6 6 0,-4-5-1,2 1-10,-2 0 0,-4 5 1,-7-1-1,-1 3 5,0 3 0,1-7 0,1 1 0,0-1 19,-1-1 1,9 5 0,-8-3 0,4 2-3,3-3 0,3 10 1,-6-3-1,0 1-15,2 0 0,-5-1 1,3-1-1,-4 1-8,-1-1 1,-1-2 0,2-1-1,3-2 11,1 1 1,0 1 0,-6-1 0,1-1 5,-1 1 0,1-3 0,-1 1 0,-2 1-1,-3-2 1,7 5 0,-5-5-1,-1 1 11,3 1 0,-1-6 0,3 3 0,-1 1 31,0-1 1,1-5-1,1 2 1,0-4-43,-1-2 1,9 6 0,-10-1 0,3-1 7,-1-2 0,2-2 0,-1 0 0,-5 0-101,0 0 1,-7-6 0,-2 0 0,-4 0 52,-2-2 1,0 4-1,0-6 1,0 1 14,-1-1 1,1-2 0,-2-3 0,-2 1-3,-1 2 0,-3 1 0,4-7 0,-4-1 9,-2-5 0,4 5 1,-4-7-1,1 3 22,-1 0 1,0-8-1,-4 3 1,5-1 19,1 0 1,-4 0 0,4-6 0,0 0-99,1 0 1,-7 6 0,2-1 0,-3-1-589,-3-2 0,6 0-67,1 4 715,-1 4 0,-13 7 0,-3 1 0</inkml:trace>
  <inkml:trace contextRef="#ctx0" brushRef="#br0" timeOffset="48378">13588 12784 8355,'17'6'-163,"3"0"0,1-2-224,2-2 1,7-2 0,-5 0-1,2 0 1,2 0 454,-2 0 0,6 0 0,-4 0 0,4-2-9,2-4 1,6 4-1,0-4 1,-2 4-75,-3 2 1,5 0 0,2 0 0,1 0 24,5 0 0,-1-2 0,1-2 0,-2-2-27,1 3 1,3 1 0,1 0 0,0-2 38,1-2 1,5 0-1,0 6 1,-2-2 19,-1-4 1,-3 4 0,2-5 0,5 1-5,5 0 1,-2 0 0,0 6 0,0 0-24,0 0 0,2-6 1,6 1-1,-2 1-17,-4 2 0,8-4 0,-6 0 0,0 2 0,2 2 1,-6 2 0,2-2 0,0-2 4,-2-1 0,6-1 0,-4 4-8,4-4 0,-4 4 0,0-4 0,0 4 1,0 2-8,0 0 1,-2-5 0,4-1-1,-2 2 7,2 2 1,0 2 0,0-2 0,-2-2 2,2-2 0,6-1 0,2 3 0,-3-2-1,3 2 1,0 2 0,-2 0 0,-1-2 4,-1-2 0,10-1 0,-8 3 1,1-2-19,-1 2 0,8-4 0,-10 2 0,1 3 17,1 1 0,-2-4 0,0 0 0,-2 2-4,-4 2 1,2 2-1,-6 0 1,0-2 10,0-4 1,6 4 0,-4-3 0,2 3 12,0 2 1,0-2-1,8-2 1,0-2 10,-2 2 0,4 2 1,-8 2-1,3 0-10,1 0 1,8-6-1,-12 1 1,0 1-43,2 2 0,0 2 1,4-2-1,-1-2-4,-1-2 0,4 0 0,-10 6 0,4 0-14,2 0 0,-2-2 0,-2-2 1,-2-1 20,2 1 1,2 2 0,-1 0 0,-1-2 75,-2-2 1,-1-2 0,3 5 0,-4-3-52,-2 2 1,4 0-1,-4 0 1,0-2-4,0 2 1,0 0 0,-3 1-1,1-3-5,-2 2 0,-1 2 0,-3 2 0,0-2-3,1-4 0,-1 4 0,0-4 1,1 4-3,-1 2 1,-5-1-1,-1-3 1,1-2-2,-2 2 0,3 2 0,-5 2 0,0-2-2,-1-4 1,5 4 0,-5-4-1,3 5 4,4 1 1,-5 0-1,1 0 1,-2 0 17,-5 0 0,5 0 0,-2-2 0,0-2 28,1-2 0,-5 0 0,4 6 0,-4 0-14,-2 0 1,0 0 0,0-2-1,-1-2-14,1-2 1,0 1 0,0 5-1,0 0-5,0 0 0,-2 0 0,-2 0 1,-2 0-25,2 0 0,-5-2 1,-1-2-1,-2-2 18,0 2 1,1 2 0,-5 2-1,2 0 25,3 0 0,-1-6 0,-6 1 1,3 1-11,3 2 1,-4 2 0,7 0 0,-3-2-81,0-4 0,1 4 0,-7-4-131,0 4 0,1 2 173,-1 0 1,-7-2 244,-4-4 0,-2 5-55,2-5-484,-4 4-396,5 2 710,-7 0 0,-7 8 0,-3 1 0</inkml:trace>
  <inkml:trace contextRef="#ctx0" brushRef="#br1" timeOffset="70747">2411 3580 7736,'-18'0'-1436,"9"-2"1481,3-3-23,4 3 0,4-6-75,4 8 86,-4 0 91,5 0-108,-7 0 1,2 8-14,4 3 0,-4 5-4,4 1 1,2-5 0,-3 0-12,-1 1 0,0 3 28,2 1 0,-4 1 0,4-1 6,-4 1 0,4-7 0,-1 1 1,-1 1-3,-2 3 1,-2 1 0,0 1-1,0-1 43,0 1 1,2-1-1,2 1 1,2-1-24,-2 1 1,-2-1 0,0 3 0,1 1-18,3 2 1,2 2 0,-4-3 0,2 3-21,-2 2 0,0-5 1,-1 3-1,3 0-50,-2 4 1,-2-2 0,-2 2 0,0 2-1,0 2 0,0 2 1,0 0-1,0 0 41,0 0 0,0 0 0,0 0 0,0 0 13,0 0 1,0 0-1,0 0 1,0 0 7,0 0 1,0-1-1,0 1 1,0 0-4,0 0 1,0 0 0,0-2-1,0-2 26,0-2 0,0 0 0,0 4 0,0-2-17,0-1 1,0-3-1,0 4 1,0-2-22,0 2 1,0 2 0,2 0 0,2-2 10,2-2 1,0 0-1,-6 4 1,0-2-62,0-2 0,1-5 0,3 3 0,2-2 24,-2-4 0,-2 1 1,-2-1-1,0 2 41,0-1 0,2-3 1,2-1-1,2-1 20,-2 0 1,-3 7 0,-1-1 0,2-2-15,4-1 0,-4-3 1,4 1-1,-4-1 4,-2 1 0,0 5 0,0 0 1,0-1-12,0-3 0,0-2 1,0 1-1,0-1-15,0 1 1,0-7 0,0 1-1,0 2 10,0 1 1,6 3-1,0-1 10,-3 1 1,-1-1-1,-2 1 27,0-1 0,0 0-30,0 1 1,6-1 19,0 1 1,0-1 14,-6 1 1,6-1 3,-1 1 1,1-7 17,-6 1-235,0-8-236,0 4 85,0-8 1,0 2-306,0 3 618,0-3 0,0 14 0,0-6 0</inkml:trace>
  <inkml:trace contextRef="#ctx0" brushRef="#br1" timeOffset="74411">769 7300 7243,'12'0'-571,"-1"0"536,3 0 1,2 0-1,1 0 12,1 0 1,-1 0-1,0 0 43,1 0 1,-1 0 0,1 0 0,-1 0 4,1 0 1,5 0-1,0 0 1,-1 0 6,-3 0 0,6-6 0,2 1 1,3 1-20,-1 2 0,-2 2 0,4-2 1,-4-2 31,-2-2 0,1 0 0,-5 6 0,2 0-50,-2 0 0,-1 0 1,-3 0-246,1 0 1,-1 0-6,1 0 255,-1 0 0,1 8 0,-1 2 0</inkml:trace>
  <inkml:trace contextRef="#ctx0" brushRef="#br1" timeOffset="75097">1904 7056 6524,'-9'0'892,"-7"0"-1040,4 0 0,3 0 0,-3 0-36,-1 0 1,3 0 132,-2 0 0,6-6 0,-5 0-37,-3 2 1,6-5 28,3-3 1,3 2 89,2-1 1,0-1 50,0-6 1,2 9 0,3 1 7,7 0 0,4 6 0,1-3-61,0 3 0,1 2 0,-1 0 0,1 0-2,-1 0 0,7 2 0,-1 1 0,-4 5-162,-5 2 1,1 1 0,-5 7 83,0-1 1,-2 1 0,-8-1-1,0 3 43,0 3 0,-6-4 0,-2 5 0,0-5 4,0-1 0,-5-1 0,3 1 0,-1-1 7,-1 0 1,2 1-1,-3-3 1,3-1 8,2-2 0,-5-7 144,1 7-15,4-8-19,0 4-82,8-8 0,2 0 0,4 0-9,6 0 0,3 0 0,3 0 27,-1 0 0,7-6 1,-1 0-24,-2 2 1,-1 2 0,-3 2 0,1 0-17,-1 0 1,0 0 0,1-2-79,-1-3 0,1 3 0,-1-4-281,1 4 1,-1 2-232,1 0 571,-1 0 0,-7 8 0,-2 1 0</inkml:trace>
  <inkml:trace contextRef="#ctx0" brushRef="#br1" timeOffset="75293">2306 7161 6524,'10'7'14,"5"-5"1,-5 6-1,7-8 1</inkml:trace>
  <inkml:trace contextRef="#ctx0" brushRef="#br1" timeOffset="75869">2795 6829 8275,'-8'9'33,"-1"-1"-260,-9-8 0,6 0-412,1 0 0,-1 0 608,-5 0 0,7 2 1,2 2-16,0 2 1,7 7-1,-5-1 10,4 4 66,2 1 0,0 1-12,0-1 0,0-5 0,2-3 40,4-1 1,3-2 0,9-6 1,-1 0 1,1 0 0,-1 0-1,1 0-24,-1 0 0,0 0 0,1 0 0,-1 0-61,1 0 0,-1 0 0,1 2 0,-1 2 6,1 2 0,-1 1 1,1-3 32,-1 2 0,-5 0 0,-3-4 0,1 2-19,0 2 1,-4 7-2,5-1 1,-7-3 35,2 3 1,-6-2 0,-4 3 4,-2-1 1,-7-6 0,1 4 32,-3-3 0,-3 5 0,1-4 1,-1-1 0,1 1 0,-1 0 1,1-4-1,-3 2-86,-3-2 0,4-1 1,-5 1-174,5 2 1,2 0 0,-1-6-267,1 0 1,5 0 455,0 0 0,1 0 0,-7 0 0</inkml:trace>
  <inkml:trace contextRef="#ctx0" brushRef="#br1" timeOffset="76205">2690 6811 7252,'18'0'75,"-1"0"0,1-2 0,1-2 1,2-1-49,3 1 1,1 2 0,-4 2 0,4-2-125,3-4 1,-7 4-1,4-4 4,0 4 1,-5-3-1,3-1 1,-2 2 0,1 2 12,1 2 0,0 0 0,-5 0 80,-1 0 0,1 0 0,-1 0 0</inkml:trace>
  <inkml:trace contextRef="#ctx0" brushRef="#br1" timeOffset="76964">3721 6741 8355,'-16'-1'0,"3"-3"-794,1-2 632,8-8 0,-10 10 1,7-5 199,-3 1 1,-2-4 0,-5 6-62,-1 3 1,1 1 0,-1 2 0,1 0 48,0 0 0,-1 0 1,1 0-1,-1 0-164,1 0 1,-1 5 0,1 3 108,-1 2 0,1-4 1,1 5-1,3 1 33,1-2 0,2 5 1,-1-3 32,5 3 0,4-3 0,2 0-12,0 1 1,2 3-1,4-1-24,5-3 1,-1 2 0,2-9-1,1 1 11,3 2 1,1-6-1,3 4 1,1-4-13,2-2 0,1 5 0,-5 1 0,2-2 45,3-2 0,-1 0 1,-6 2 38,1 2 1,-1 5 0,1-3-40,-1 2 0,1 1 0,-3 7-39,-3-1 1,-2-5 0,-7 0-24,3 1 0,0 3 1,-6 1-7,0 1 0,-2-3 0,-2-1 1,-2-3 1,3 3 1,-7-4 0,-2 1 22,-3 3 1,-1-4 0,3-1-1,1-1 14,-2-4 0,-7 4 0,-2-2 1,-1-2 0,-1-3 1,0-1-1,-6 0 1,4 0 51,2 0 0,1 0 0,7 0-1,-1 0 1,9-1 0,3-5-57,4-6 0,2-3 0,0-3-6,0 1 1,0-1-1,2-1 1,2-3 61,2-1 0,7 0 1,-1 3-1,3-1-67,3-2 0,-1-1 0,1 7 0,1-2 4,4-5 1,-3 5-1,3-2 1,-4 5-200,-1 4 1,5 1 0,0-7 0,-1 1-90,-3-1 0,5 1 0,-1-1 283,-2 1 0,-1-8 0,-3-2 0</inkml:trace>
  <inkml:trace contextRef="#ctx0" brushRef="#br1" timeOffset="78034">8960 3877 8030,'12'12'-447,"-1"0"0,-7-9 0,4 5 0</inkml:trace>
  <inkml:trace contextRef="#ctx0" brushRef="#br1" timeOffset="80044">8523 3598 6079,'-9'8'-228,"-7"-6"281,4 3 1,-3-3-103,-3-2 38,9 0 20,1 0 16,8 0 317,0 0 0,0 8 0,0 4-297,0 3 1,0-3 0,0 0 0,0 1 7,0 3 0,0 1 0,0 1 0,0-1-41,0 1 0,0-1 1,0 0-1,0 3-17,0 3 0,0-3 1,0 5-1,0 0-21,0 4 1,0-2-1,0 2 1,0 1 15,0-3 1,0 10 0,0-6-1,0 0 30,0 2 0,0 0 1,0 0-1,0-2 11,0-2 0,0 0 0,0 6 0,0-2-13,0-4 1,0 2-1,0-6 1,0 2-10,0 4 0,0 0 0,0 0 0,0-3 16,0-3 0,0 6 1,0-4-1,0 2 26,0 0 0,2-5 0,2 3 0,2 0-6,-2 0 0,3-6 0,1 5 0,0-3-5,0 0 1,3 6 0,-3-5 0,2-3-34,3-2 1,1 5 0,-1-1 0,-3-2-20,-2-1 0,4 3 1,-5 0-1,1-1-6,0-3 1,0-2-1,-5 1 1,3-1 12,-2 1 0,-2 5 0,-2 0 0,0-1 3,0-3 0,0 4 0,0 1 1,0-1 10,0 2 0,-2-5 0,-2 5 0,-2-2 37,3 0 0,-5 1 1,2-7-1,2 1 8,2-1 1,2 1-1,-2-1 1,-2 1 4,-1-1 1,-1 0-1,6 1-23,0-1 0,0 1 0,0-1 0,0 1-54,0-1 0,0 1 0,0-1 0,0 1-26,0-1 1,0 1 0,0-1 43,0 0 0,0 1 1,0-1 49,0 1 0,0-1 1,0 1-33,0-1 1,0-5 0,0 0 14,0 1 1,2 1-1,2-1-72,1-1 0,3-2 0,-4 3-114,2-1 0,0-6 19,-6 5 0,0 1 88,0 5 1,0-5-122,0 0 1,-2-1-247,-4 7 1,2-1 412,-8 1 0,1-1 0,-7 1 0</inkml:trace>
  <inkml:trace contextRef="#ctx0" brushRef="#br1" timeOffset="81114">8261 6846 8293,'-2'16'0,"-3"-5"-24,-7-5 1,-2-2 0,1 0 0,1 2-441,-1-2 0,3-2 0,-2-2 284,-1 0 0,-3 0 0,-1 0 212,-1 0 0,7 0 0,-1-2 40,-2-4 1,5-2 0,-1-5 64,2 1 0,2 0-9,6-5 1,2-1-64,4 1 0,4 5 0,7 3 0,1 1 5,-1 4 0,1 2 0,-1 2 0,1 0-54,-1 0 1,0 0 0,-1 2 0,-2 2-26,-3 2 1,1 5 0,3-3 0,-1 0-70,-2-1 0,-7 7 0,5-2 53,-2 3 0,4 3 0,-7-1 0,-1 1-73,-2-1 0,-2 1 0,0-1 0,-2 0 73,-4 1 1,3-1-1,-9 1 1,-2-1 9,-1 1 1,3-7 0,2 1 0,1 0 22,-1-3 0,4 7-22,-5-4 0,5-5 0,-4 1 24,2 0 45,2-6 50,-1 6-25,5-8 0,-4 0-36,12 0 0,3 0 0,9 0 18,-1 0 1,-5 0 0,0 0 0,1 0-3,3 0 0,1 0 0,1 0 0,-1 0-35,1 0 1,-1 0 0,1 0-1,-1 0-35,1 0 0,5 0 0,0 0 0,-2 0-76,-1 0 0,-3 0 1,1 0-154,-1 0 1,-5 5-1,0 1-129,1-2 1,-5 0 367,-2 2 0,3-4 0,1 6 0</inkml:trace>
  <inkml:trace contextRef="#ctx0" brushRef="#br1" timeOffset="81279">8733 7056 8355,'0'-18'643,"0"1"-762,0-1-1708,0 9 843,0 1 984,0 8 0,-8 8 0,-2 1 0</inkml:trace>
  <inkml:trace contextRef="#ctx0" brushRef="#br1" timeOffset="81790">9030 6672 8256,'2'11'-393,"-8"1"0,-2-8 0,-2 4 517,3-1 1,1-3-212,6 8 1,0-1-120,0 7 1,8-6 199,3-1 1,-1-7-1,2 2 14,1-4 0,-3-2 0,2 0 0,1 0 102,3 0 0,1 0 0,1 0 1,1 0-81,4 0 0,-3 0 1,3 0-1,-4 2-11,-1 4 1,-1-4-1,1 5 1,-1-1-27,1 0 0,-1 8 1,1-5-1,-3 3-13,-3 0 0,3-1 0,-3 7 8,3-1 1,-3 1 0,0-1 34,1 0 0,-5 1 22,-2-1 1,2 1 3,-3-1 0,-1-7 0,-9-2-32,-7 0 0,-4-6 0,-1 3-54,-1-3 1,1 0 0,0 2 0,-1 2-51,1-2 1,-1-2 0,-1-2 0,-3 0-83,-1 0 1,0 0 0,3 0 0,-1 0-326,-2 0 494,-1 0 0,-1 0 0,-2 0 0</inkml:trace>
  <inkml:trace contextRef="#ctx0" brushRef="#br1" timeOffset="82048">8908 6619 8093,'17'0'16,"0"0"1,7 0 0,-1 0 0,0 0-156,3 0 0,1 0 0,6 0 0,-2 0-47,-2 0 1,0 0 0,6 0-1,0 0-36,0 0 1,-6 0 0,0 0 221,2 0 0,10-8 0,3-1 0</inkml:trace>
  <inkml:trace contextRef="#ctx0" brushRef="#br1" timeOffset="82777">10287 6602 7923,'10'0'-1766,"-4"-6"1756,-12 0 0,2-6-10,-8 7 0,1-7 0,-7 6 0,1 2-2,-1 2 1,1 2 0,-1 0-1,1 0 49,-1 0 0,1 0 0,0 0 1,-3 0 41,-3 0 0,3 2 0,-5 2 1,2 4-27,0 2 1,-1-6 0,7 3 0,-1-1-26,1 0 0,0 6 0,-1-5 0,1 1-27,-1 0 0,6 3 1,3-3-1,1 2-9,4 4 1,-4-5-1,3 3 13,1 1 1,4-3-1,5 0 1,7 0-6,4-1 1,1-5 0,3 4-1,1-2 29,2 0 1,6-1-1,-4-3 1,1 2 63,-1 2 1,4 0 0,-4-4 0,1 2-4,-1 1 0,-2 7 1,-6-6-1,1 0-55,-1 2 1,1-5-1,-1 9 1,1 0 14,-1-3 1,-5 7-96,0-4 0,-9 3-3,3 3 0,-4-1 1,-2 0 94,0 1 1,-2-6 0,-4-1 11,-5 3 1,1-6-1,-2-1 1,-1-1-15,-3 0 0,-1 0 0,-1-4 0,1 2 2,-1 1 1,-1 1-1,-2-6 1,-3 0-4,3 0 0,2 0 1,1 0-1,1 0-25,-1 0 1,1 0 0,1-2 0,3-2 13,1-1 1,2-3 0,-3 2-3,1-6 1,8 3-1,-3-3-25,-1-2 1,6-1-1,-4-3 22,4 1 0,4 0 0,4-1 1,4 1 4,-1-1 1,7 1-1,-3-3 1,7-1-138,3-2 0,6-3 1,-4 5-1,3-2 73,3 1 0,2-3 41,1 2 0,9-8 0,2 4 0</inkml:trace>
  <inkml:trace contextRef="#ctx0" brushRef="#br1" timeOffset="93395">13256 716 7427,'-10'-7'-881,"3"3"1450,7-8-440,0 0 0,0 1 133,0-1-286,0 8-22,0-4 0,0 10 0,0 4 37,0 6 0,-6 9 0,0 2 1,2-1 10,2-3 0,2 5 0,0 1 0,0 0-78,0 0 0,0-2 1,0-5-1,0-1-52,0 1 1,0-6-1,0-1 1,0 3-205,0 1 1,-2-3 331,-4 0 0,4-9 0,-5 5 0</inkml:trace>
  <inkml:trace contextRef="#ctx0" brushRef="#br1" timeOffset="93811">12802 629 8248,'-8'10'-676,"6"-3"872,-5-7-141,7 0 1,2 0 0,3 0-17,7 0 1,4 0 0,3 0-1,4 0-35,6 0 1,4-2-1,2-1 1,0-3-7,0 2 0,0 0 1,0 0-1,0-2-22,0 2 0,0 3 0,0-1 1,-2-2-113,-4-2 1,2 0 0,-6 6-1,0 0-94,0 0 1,-1 0 0,-7 0-1,1 0 230,-1 0 0,1 0 0,-1 0 0,1 8 0,-1 2 0</inkml:trace>
  <inkml:trace contextRef="#ctx0" brushRef="#br1" timeOffset="94382">13640 612 7922,'18'7'-1839,"-1"-5"1676,1 4 1,-1 2 389,1-2-169,-9-1 1,1-5 71,-4 0 153,-4 0-33,6 0 1,-10 0-186,-4 0 0,4 2 0,-6 4-5,0 6 0,6-2 0,-3 1 0,1 3-77,-2 1 0,4 3 0,-4-1 3,4 1 1,2-1 0,2 1 0,2-1 10,2 1 0,2-7 1,-3 1-16,7 1 0,4-5 0,-1 0 0,-1-2-24,-3 0 0,1-1 0,5-5 0,1 0 7,-1 0 1,-5 0 0,0-2-1,1-1 13,3-3 1,-5-2 0,-1 2 66,-2-5 0,4 1 99,-7-2 0,1 6-19,-6-5-79,0 7 1,0-2-1,0 12-31,0 5 0,0-1 0,0 2-63,0 1 0,2 1 0,2 0 1,4-5 59,1-1 0,3-2 0,6-6 0,-1 0 16,0 0 0,1 0 0,-1 0 1,1 0-14,-1 0 1,7 0 0,-1 0 0,-2-2 5,-1-4 0,-5 2 1,-1-5-1,-3-1 204,3 0 0,-4-2-137,1-5 0,-7 0 0,2-1 0,-4 1-100,-2-1 0,-2 3 0,-4 1 1,-5 2-113,-5-1 1,-1 5 0,-3 0-1,-1 2-106,-2 1 1,-7-1 0,7 6 0,0 0-41,-2 0 0,5 0 1,-1 2 269,7 4 0,-1-4 0,5 5 0</inkml:trace>
  <inkml:trace contextRef="#ctx0" brushRef="#br1" timeOffset="94845">14758 716 5746,'0'-9'2229,"-8"-5"-2173,-3 8 0,-5 0 0,-1 6 0,1 2-126,4 4 1,-3-2-1,3 6 1,-3-1-16,-3 1 0,3 2 0,1 5 0,5 1 83,1-1 1,2 1 0,6-1-7,0 1 1,2-1 0,4-1 0,5-5 15,5-5 1,1 2 0,1-2 0,-1-3-7,1-1 0,5-2 0,2 0 0,0 0 4,1 0 0,3-2 0,-6-1 1,-2-3-14,-1 2 1,-3-6 0,1 0 0,-1 1 18,1 3 1,-9-4 0,-3-1 27,-4-5 0,-2-1 1,-2-1-69,-4 1 0,-9-1 1,-8 3-1,1 3-62,3 6 1,-6 4 0,-5 2 0,-2 0-75,-3 0 0,2 0 0,2 2 1,3 2-95,3 2 0,2 6 258,5-7 0,1 9 0,-1-4 0</inkml:trace>
  <inkml:trace contextRef="#ctx0" brushRef="#br1" timeOffset="95215">15893 437 8272,'0'-18'-562,"0"1"460,0 7 92,0 2 0,6 22 0,0 4 26,-2 1 0,-2 6 0,0 0 1,2 1-57,1-1 0,3 6 1,-4-4-1,2 0-27,-2-4 1,3 3 0,-1-3-1,0-2-72,2-1 0,-4-3 0,5 1-93,-1-1 1,0-5 0,-2-3 231,5-1 0,-3 6 0,0-4 0</inkml:trace>
  <inkml:trace contextRef="#ctx0" brushRef="#br1" timeOffset="95451">15561 664 8355,'-9'8'-129,"1"-6"0,10 5 0,4-7 0,5 0 0,5 0-57,1 0 1,1 0 0,1 0 0,4 0 35,7 0 1,3 0 0,2 0 0,-1 0-5,1 0 0,6 0 154,0 0 0,7-7 0,-3-3 0</inkml:trace>
  <inkml:trace contextRef="#ctx0" brushRef="#br1" timeOffset="96248">16574 629 8247,'18'0'-1235,"-9"0"1261,-1-8 1,-16 6 0,-3-4 0,-5 5 18,-1 1 1,-1 0 0,1 0 0,-1 0-23,1 0 1,0 1-1,-1 3 1,1 4-19,-1 2 1,1-1-1,1 5 1,3-2-21,1 1 1,2 3 0,-1 1 0,3 1 18,0-1 0,6 1-20,-4-1 0,12 1 0,6-3-12,3-3 1,3-4-1,-1-8 1,1 0 8,-1 0 1,1 0-1,-1 0 1,1 0-6,-1 0 1,0 0-1,1 0 1,-1-2 18,1-4 1,-1 2 0,1-6 0,-3 0 24,-3 1 1,3 3-1,-5-6 44,0-1 1,3-3 0,-7-1-15,-2-1 0,-2 7 0,-2-1-6,0-2 1,0 5-35,0-3 0,-6 6-161,0-5 117,-7 7 0,9-4 0,-6 10 27,3 4 0,1-2 108,6 7 0,0 1 1,0 5-65,0 1 1,0-1-3,0 1 1,6-1-1,1-1 1,3-5-43,4-5 1,1-2-1,3 0 1,-1 2 7,1-2 0,-1-2 1,2-2-1,3 0-37,1 0 1,2 0-1,-3-2 1,1-2-10,-2-2 0,-3-2 0,-5 4 1,-1-3 18,1-3 0,-3 4 0,2-6 23,1-1 1,-5-3 0,0-1 6,0-1 0,-6 7 1,3-1 20,-3-2 0,-2-1-1,0-2 1,-2 7 56,-3 4 0,1 4-108,-8 2 0,2 2 0,-3 4-21,1 5 1,8-1 0,-2 2 50,5 1 1,1 3 0,0 1-6,0 1 0,5-7 0,3-1 0,2 0-15,3 0 1,3-7-1,1 5 1,1-2-89,-1 0 0,1 0 1,1-6-1,3 0-248,1 0 0,0 0 353,-5 0 0,-1 0 0,1 0 0</inkml:trace>
  <inkml:trace contextRef="#ctx0" brushRef="#br1" timeOffset="96412">17011 454 8355,'-18'0'-496,"1"0"0,7-2-517,4-3 421,5 3 592,1-6 0,0 8 0,0 0 0</inkml:trace>
  <inkml:trace contextRef="#ctx0" brushRef="#br1" timeOffset="96789">17238 35 8029,'10'-8'-710,"3"5"1,-5-7 1030,2 2 1,-4 2-252,5 6 0,-5 0 1,6 2-2,1 4 1,-5 4 0,-2 7-1,-4 3-48,-2 3 1,6-2 0,-1 8-1,-1 2-16,-2 2 0,0 2 1,2 0-1,2 0-15,-2 0 1,-2 0 0,-2-2 0,2-2 17,3-2 0,-3-8 0,4 5 1,-4-3-58,-2 0 1,0 1-1,2-7 1,2 1-315,2-1 0,0 0 0,-4 1 363,3-1 0,5 1 0,8-1 0</inkml:trace>
  <inkml:trace contextRef="#ctx0" brushRef="#br1" timeOffset="97229">17709 681 6995,'18'0'-16,"-1"0"0,1 0 0,-1 0 61,1 0 0,1 0 0,3 0 0,1 0-116,-2 0 0,-1 0 0,-3-2 0,1-1 91,-1-3 0,-1-2 0,-3 4 1,-3-4 157,-2-1 1,3 3 118,-5-6-226,0 1 0,-14-1 0,-4 2-70,-3 2 0,-8 3 0,-1 5 1,3 0 17,2 0 1,-5 0-1,-1 0 1,0 2 67,0 3 1,1-1-1,7 6 1,-1 0-74,1-1 1,5 3-93,1 5 0,7 1 0,-2-1 0,6-1 0,4-3-27,2-1 1,9-6-1,1 4 1,7-3-58,4-3 0,-4 4 0,7-2 0,1-2 21,2-2 0,2 0 1,-1 2-1,1 1 141,0-1 0,0-2 0,0-2 0,8 0 0,1 0 0</inkml:trace>
  <inkml:trace contextRef="#ctx0" brushRef="#br1" timeOffset="97749">18303 769 8355,'35'0'-648,"0"-2"-81,0-4 0,-6 4 700,0-4 0,-7-2 1,1 1-1,-4-3 131,-1-4 0,-1 5 1,1-3 8,-1-2 0,-1-1 0,-5-3 54,-5 1 1,-4 5-126,-2 1 1,-8 1 0,-3-2 0,-5 7-37,-1 3 1,-1 2-1,1 0 1,-1 0 5,1 0 1,-1 0-1,-1 0 18,-4 0 1,3 5 0,-3 3-1,6 2-16,5 3 0,-2 3 0,8 1 0,3 1-92,1-1 0,2 1 1,0-1-58,0 1 0,2-1 1,3-1 65,7-5 1,-2-3 0,1-8-1,3 0 1,2 0 0,1 0 1,0 0-1,1 0 44,-1 0 1,1-2 0,-1-4 0,1-5 27,-1-5 1,-5 1-1,-2 1 1,-1 2-23,1-1 0,-6-8 0,4-3 1,-3 1-34,1-2 1,0 3 0,-6-7-1,0 0 18,0 2 1,0-6-1,0 2 1,0-6 34,0-4 0,0 3 0,0 7 0,0 1 43,0-1 1,0 6-1,0 2 1,0 3 186,0 3 0,0 0-86,0-1 0,0 6 51,0 1 1,0 9-141,0 2 1,2 8-1,2 11 1,2 2-47,-2 3 1,-2 7 0,-2 0 0,0 6-8,0 3 0,0 7 0,0-6 0,0-3-45,0-1 1,0-2 0,0 0-1,0-2-91,0-4 1,0 2 0,0-7 0,0-3-79,0-2 0,7-7 212,5 0 0,3-8 0,3 3 0</inkml:trace>
  <inkml:trace contextRef="#ctx0" brushRef="#br1" timeOffset="98073">19421 192 7074,'17'0'49,"-1"8"0,-2 4 53,-3 3 1,-7 9 0,2-1 0,-2 0-53,2 2 1,-4-3 0,5 5 0,-1 0-108,0 0 1,0-5 0,-6 3-1,2-2-11,4 0 1,-5 1-1,5-7 1,-4 1-109,-2-1 0,2-1 0,2-3 11,2-1 1,-2-1 164,-10 7 0,4-8 0,-14-3 0,7-7 0</inkml:trace>
  <inkml:trace contextRef="#ctx0" brushRef="#br1" timeOffset="98582">19159 524 7408,'17'0'-222,"-5"0"1,0 0 0,1 0 257,3 0 0,1 0 1,3 0-1,1 0-14,2 0 1,8 0 0,-3 0 0,1 0 19,0 0 0,0 0 1,6 0-1,0 0 4,0 0 0,4 0 0,-3 0 0,-3 0-52,0 0 1,-2 0 0,0 0 0,-1-2 4,1-4 1,-6 4 0,0-5-1,-2 1 10,1 0 0,-1-2 1,-6 4-1,-1-3 21,-4-3 1,3 4-19,-3-5 0,-5-1-9,-1-6 1,-4 7-18,-2-1 1,-2 6 9,-4-5 1,3 7-1,-9-2 0,-2 4 1,-1 2 74,-3 0 0,1 2 0,-1 2-22,1 2 0,1 7 0,3-1 0,1 3-47,-1 3 0,-1-6 0,2-1 0,5 3-86,-1 1 1,6 3-1,-4-1-33,4 1 0,2-7 1,2-1-1,4 0 1,6-1 1,5-5-1,4 2 1,5-4-55,1-2 1,2 2 0,6 2 169,0 2 0,0 0 0,0-6 0</inkml:trace>
  <inkml:trace contextRef="#ctx0" brushRef="#br1" timeOffset="98974">20382 489 7920,'17'-8'-609,"0"-3"0,1-5 1,-3-1 944,-3-1 1,2 1-188,-9-1 0,1 1-94,-6 0 1,-2 7-1,-3 4-38,-7 4 0,-4 2 1,-1 0-1,-1 0 45,1 0 1,0 0 0,-1 0 0,1 2-11,-1 4 1,3-2-1,1 7 1,4 3-59,3 1 1,1-3-1,6 0 1,0 1 49,0 3 1,0 1 0,2-1-1,4-3-44,5-1 1,5 0 0,1 3 0,3-1-69,3-3 1,-4-1 0,5 4-1,-5-5 62,-2-1 0,1 6 0,-1-3 9,1 5 0,-9-4 0,-3-1 49,-4 3 1,-2-4-19,0 1 1,-6-5-1,-3 4 1,-5-3-27,-5-3 1,-5-2 0,1-2 0,-6 0-35,-4 0 0,4 0 0,2 0 1,2 0-150,3 0 0,3 0-126,1 0 1,11-2-556,7-3 856,7 3 0,11-14 0,-1 6 0</inkml:trace>
  <inkml:trace contextRef="#ctx0" brushRef="#br1" timeOffset="99279">20748 227 8355,'0'-11'-173,"2"1"-344,4 2 0,-2 2 389,8 6 1,-7 2 0,5 4 192,-2 6 0,-2 3 0,-6 3 0,0-1 29,0 1 1,0 5-1,0 0 1,0 1-35,0 1 0,0-4 1,0 6-1,0-1-62,0-5 1,0 4 0,0-2 0,0-1-74,0-3 0,0-1 0,0-1 0,0 1-222,0-1 0,0 0-13,0 1 1,0-6 184,0-1 1,2-7 124,3 2 0,-3-4 0,6-2 0</inkml:trace>
  <inkml:trace contextRef="#ctx0" brushRef="#br1" timeOffset="99622">20696 454 8229,'17'0'-111,"-5"0"0,0 0 1,1 0 213,3 0 1,1-5 0,1-1 0,-1 2-226,1 2 1,1 2 0,2-2 0,3-2 118,-3-2 0,6 0 1,0 6-1,2 0 87,1 0 0,-9 0 0,4 0 0,0 0-50,4 0 0,-3-5 0,-3-1 1,-4 2 41,-1 2 0,-1 2 0,1 0 1,-1 0-91,1 0 1,-1 0-23,1 0 1,-1 0-184,1 0 1,-7 0 31,1 0 1,-6 0-589,5 0 775,-7 0 0,-4 8 0,-10 1 0</inkml:trace>
  <inkml:trace contextRef="#ctx0" brushRef="#br2" timeOffset="114542">4052 1747 6885,'10'17'93,"4"1"0,-8-1-34,-3 1 0,5-1 0,-2 0 0,0 1-37,2-1 1,-6 1 0,5-1 0,-1 1 17,0-1 0,2 1 0,-4-1 0,1 1-85,-1-1 0,-2 1 0,0-1-164,4 1 0,-4-7-271,4 1 197,-4-1 0,-2-3 283,0-8 0,-6-2 0,-2-9 0,-2-3 0,5-1 0,-7-3 0,0 1 0,3-1 0,-7 6 0,6 1 0,-1-3 0,-1-1 0,2-3 0,-1 1 0,3-1 12,0 1 0,6-1 0,-4 1 57,5-1 0,1 1 0,0 0-31,0-1 1,1 3 0,3 1 0,4 4 107,2 3 0,-4-5 1,5 4-1,3 0-100,1 1 0,-3-1 1,0 4-1,1-4 17,3-2 1,7 7 0,0-5 0,-1 2-3,-3 0 1,4 0 0,3 4 0,-1-1-40,0-3 0,-2 0 1,-3 6-1,1 0-69,2 0 0,-5 2 0,-7 2 0,1 3 33,-2 3 1,0 2 0,-7 5-27,3 1 0,0-7 0,-6 1 1,-2 2 5,-4 1 1,2 1 0,-7-3-1,-1-1 30,2 1 0,-5-3 0,3 0 0,-3 0 9,-3-1 1,1-3-1,-1 4 1,1 0-6,-1-1 1,1-5-1,1 4-7,5 0-13,-5-6 0,14 7 62,-3-3 1,3-2 143,2 8 0,2-7-99,3 7 0,-1-6 0,8 4 0,1-3 29,3-3 0,1 4 1,1 0-1,-1 0-6,1-1 1,5 1 0,0-4-1,-1 2-283,-3-2 0,-1 3 1,-1-1-1,1-2-95,-1-2 0,0 0 0,1 2-411,-1 2 679,1 0 0,-1 1 0,1 3 0</inkml:trace>
  <inkml:trace contextRef="#ctx0" brushRef="#br2" timeOffset="114973">4646 1991 8355,'10'0'-904,"-2"0"1,-6 0 997,3 0 1,-1 0-1,8 0 60,2 0 0,1-2 0,3-2-120,-1-1 1,-5-1 0,-1 4 0,3-2 7,1-2 0,-3 0 0,0 4-71,1-4 1,3-1 0,1-7 20,1 3 0,-9 5 0,-1-4 1,-2 0 64,0 1 0,0 3-60,-6-6 0,-8 6 0,-4-3 4,-3 1 1,-3 2-1,1 6 1,-1 0 13,1 0 1,5 0 0,1 2-1,-3 2 14,-2 2 1,5 5 0,1-3 0,0 2 59,1 3 0,5-3 0,-2 2 0,4 1-115,2 3 0,0-5 1,0 1-1,2 0-55,4-3 1,4 5 0,7-6-1,0 0-111,1-1 0,5-1 1,2-6-1,3 0 105,3 0 1,2 0 0,2 0-1,-2 0 87,-4 0 0,4 0 0,-6 0 0</inkml:trace>
  <inkml:trace contextRef="#ctx0" brushRef="#br2" timeOffset="115550">5345 1956 8355,'10'-8'0,"-3"-3"0,-1-5 0,0-1 0,0-1 0,-6 1-194,0-1 0,0 7-619,0-1 787,0 1 0,-2-5 0,-2 2 120,-2 3 0,-6 5 1,5-4 5,-3 3 1,4 1 0,-5 6-87,-3 0 0,-2 0 0,-1 2 5,-1 3 1,1 5-1,0 6 1,1-3-67,4-1 1,-1 0-1,7 5 40,2 0 1,2-5 0,2 0 1,0 1 0,2 1 1,4-2-19,6-7 1,3 3 0,3-2 0,-1-2 1,0-2 1,1-2 0,-1 0 0,1-2-6,-1-4 0,1 4 1,-3-6-1,-1 3 14,-2-1 0,-7-6 0,5 4 25,-2-1 1,3-3 0,-5-6 73,-2 1 1,4 5 347,-2 1-338,0 7-86,-6-4 0,0 10-11,0 4 1,0 4-1,0 7 1,0 0-13,0 1 1,0 5 0,0 1 0,0-3 1,0-2 0,0 5 0,2-1 0,1-2 27,3-1 1,0 3-1,-6 0-12,0-2 0,0-1 0,0-3 5,0 1 1,-8-3 22,-3-3 1,-5 2-1,-1-9 31,-1-1 1,1-2-1,-1-2 1,1 0-174,-1 0 1,1 0 0,-1 0-384,1 0 0,-1 0-8,1 0 1,7-2 499,5-4 0,3-3 0,2-9 0</inkml:trace>
  <inkml:trace contextRef="#ctx0" brushRef="#br2" timeOffset="115833">5554 1869 6927,'0'-10'354,"0"4"0,0 12-366,0 6 1,0 3 0,0 3-44,0-1 0,0 1 1,0-1-277,0 1 1,0-1-239,0 1 569,8-9 0,2-1 0,7-8 0</inkml:trace>
  <inkml:trace contextRef="#ctx0" brushRef="#br2" timeOffset="116017">5607 1712 8257,'-8'-18'0,"-2"1"-434,1-1 1,-1 7-21,4-1 249,4 8 1,-11-2-3,7 12 1,-2 4-1,4 7 207,-2 1 0,-7-1 0,3 1 0</inkml:trace>
  <inkml:trace contextRef="#ctx0" brushRef="#br2" timeOffset="116430">5851 1799 8355,'-2'-12'-643,"-3"1"1,1 7 701,-8-2 1,6 4 0,-5 2 32,-3 0 1,-2 6 0,1 2-1,1 1-107,3 5 0,1 2 0,-2 1 1,7 0 34,3 1 0,2-1 0,0 1 0,0-1-44,0 1 0,0-7 0,2 1-6,3 2 1,5-7-1,7-1 17,1-4 0,1-2 0,3 0 0,1 0 7,-2 0 0,-1-6 0,-3-1 0,1-1 20,-1 0 0,-1-6 0,-3 5 0,-3-3 40,-2 1 1,-2-1 0,-6-6-31,0 1 1,0-1 0,-2 3 0,-2 1-46,-2 3 1,-8-1-103,3-5 1,-5 7 0,-1 4-173,-1 4 0,7 2 0,-1 0 137,-2 0 0,5 6 158,-3 0 0,8 7 0,-4-3 0</inkml:trace>
  <inkml:trace contextRef="#ctx0" brushRef="#br2" timeOffset="116852">6061 1764 8236,'6'-11'-777,"-1"-1"959,9 8-164,-4-4 1,5 10-1,-3 4-23,-6 6 1,-2-3 0,0 3 0,1 2-2,-1 1 1,-2 3 0,-2-1-16,0 0 1,0 1 0,0-1 0,0 1-74,0-1-53,0 1 88,0-9 0,-2-1 14,-4-8 1,4-8 48,-3-3 0,3-5 0,2-1 0,2 1-9,3 5 1,3-5 0,6 6 0,-3-1-6,3-1 1,2 2-1,1-1 77,0 5 1,1-2-1,-1 2 1,1 3 86,-1 1 0,1 2 0,-1 0 0,1 0-59,-1 0 0,1 2 1,-1 1-1,1 5-111,-1 2 0,-7-4 0,-2 5 0,-3 3-226,1 1 1,0 3 0,-6-1 241,0 1 0,-16 7 0,-3 2 0</inkml:trace>
  <inkml:trace contextRef="#ctx0" brushRef="#br2" timeOffset="117796">4681 3022 7809,'-11'-6'-447,"-1"0"1,6 0 544,-6 6 0,7 2-4,-7 4 1,8-2-1,-2 7-61,4 3 1,2 2 0,0 1 0,0 0-25,0 1 0,0-6 0,0-1 16,0 3 0,8 1 0,4 1-8,3-5 1,3-3-1,-1-8 1,1 0-61,-1 0 1,1-2 0,-1-2 0,0-3 42,1-3 0,-1 4 0,1-6 10,-1-1 0,-5-1 0,-2 1 0,-1 1 0,-1-2 21,0-1 1,-2-2 0,-6-1-39,0 1 1,-2 1-1,-4 2 1,-6 3 0,-3 1 0,-3-2 1,1 7-106,-1 3 1,-1 2 0,-2 0 0,-3 2-147,3 3 1,2 5-1,-1 8 1,1-1 105,1 1 0,-3-1 151,9 1 0,-3-1 0,-3 0 0</inkml:trace>
  <inkml:trace contextRef="#ctx0" brushRef="#br2" timeOffset="118251">5188 2777 8355,'-8'-10'-106,"4"3"0,-8 7-320,-1 0 0,3 0 1,-2 0 357,-1 0 0,-1 7 0,1 5 127,1 4 1,8 7 0,-2 0 0,4-2-17,2-1 1,0 5 0,0 4 0,0 2-4,0-2 1,2 2-1,2-5 1,4-1-24,2 0 0,-5 6 1,5-4-1,0 2-5,0 1 1,-5-3 0,5 4 0,-2-4 28,-4-2 0,4 4 0,-3-5 0,1-3 22,2-2 0,-6 5 1,4-1-1,-4-2-45,-2-1 1,0-9-1,0 1-23,0 1 1,-2 3-1,-4 1 0,-4-1 1,-7-4-1,-1-7-93,1-3 1,-1-2 0,1 2-1,-1 2-102,1 2 0,-2 0 0,-3-6 0,-1 0-33,2 0 0,1 0 0,3-2 233,-1-4 0,1-4 0,-1-7 0</inkml:trace>
  <inkml:trace contextRef="#ctx0" brushRef="#br2" timeOffset="118434">4891 3336 8174,'9'-12'-216,"-1"3"1,0 1 0,2 2 271,-1-2 1,7 6-1,-4-5 1,3 1-50,3 0 1,5-2 0,2 4 0,0-2-23,0 3 1,1 1 0,-5 2-1,2 0-160,-1 0 1,3 0 0,-2 0 174,-1 0 0,5 0 0,0 0 0</inkml:trace>
  <inkml:trace contextRef="#ctx0" brushRef="#br2" timeOffset="119667">3232 4296 7944,'-10'-9'-1270,"-6"1"1209,5 8 1,1 0 0,-2 0 129,-1 0 1,-3 0-1,-1 0-30,-1 0 0,1 2 1,-1 2-1,1 4-5,0 1 0,-1-3 0,1 6-3,-1 1 1,1 3-1,1 1 1,5 1-28,5-1 0,2 1 0,0-1 0,-2 1-12,2-1 1,2 1-1,2-1 11,0 1 1,6-7-1,0 1 1,0-1 1,2-1 1,1 0 0,9-6 8,-1 2 1,1-1 0,-1-5 0,1-2-6,-1-3 0,0 3 0,1-6 1,-1 0-49,1-4 0,-7 3 0,1-3 20,2-1 0,-7-3 0,1-1 3,0-1 0,-6 1 1,4-1 30,-4 1 0,-2-1 165,0 1-12,0-1-151,0 9 1,-2 1 0,-2 10 20,-2 4 1,0-2 0,6 7-26,0 3 1,0 1-1,0 3-29,0-1 1,0 1-87,0-1 1,2-1 0,2-3 0,4-3 0,2 0-35,3-1 0,3-5 136,1 2 0,8-4 0,2-2 0</inkml:trace>
  <inkml:trace contextRef="#ctx0" brushRef="#br2" timeOffset="120049">3686 4279 8234,'-18'0'-282,"7"0"0,1-2-437,2-4 734,-5 4 1,3-5 34,-8 7 1,7 0 0,1 1-9,2 5 0,-3-2 1,5 8-1,0-1 6,-2-1 1,6 6 0,-5-5-1,1 5-6,0 1 1,0 1-1,6-1-4,0 1 1,0-1 0,0 1-22,0-1 1,2-1 0,2-3-1,4-3-17,1-2 1,3 3-1,5-5-63,1-2 0,-1 4 0,1-2 0,1-3-130,5-1 1,-5-2 0,6 0 0,-2-2-117,1-3 0,-1 1 309,-6-8 0,9 1 0,1-7 0</inkml:trace>
  <inkml:trace contextRef="#ctx0" brushRef="#br2" timeOffset="120475">4122 4262 8355,'0'-10'-975,"-2"2"1060,-3 8 1,-5 0 0,-8 0-30,1 0 1,5 2 0,1 4-69,-3 5 1,4-1 0,1 2 0,-1 1 53,0 3 1,4-1 0,-3-1-1,1-2 7,4 1 1,2 3 0,2 1-13,0 1 0,2-1-47,4 1 0,4-9 1,9-3-1,2-4-95,3-2 0,1 0 0,-2 0 0,4 0-158,0 0 1,6 0 0,-5 0 0,1 0 262,0 0 0,0-8 0,6-1 0</inkml:trace>
  <inkml:trace contextRef="#ctx0" brushRef="#br2" timeOffset="120896">4437 4349 6512,'2'10'375,"3"-5"-302,7-3 1,4-2 0,1 0-76,1 0 1,-1 0 0,0 0 0,1 0 4,-1 0 0,-5-5 1,0-1-1,-1 0-17,-1-2 0,4 4 43,-9-7 1,7-1 1,-6-6 1,-2 9-1,-10 3-16,-6 4 0,-3 2 0,-3 0 0,1 0-13,-1 0 0,1 2 0,-1 2 0,1 4 8,0 1 0,-1-3 0,1 6 1,1 1 2,4 3 1,-1-4 0,7-1-20,2 3 1,2 1 0,4 1-1,4-3-17,6-1 1,3-8 0,3 4-1,-1-3-86,1 1 1,5 0 0,0-6-1,0 0-38,3 0 1,-1 0-1,6 0 1,-4 0-184,-2 0 330,6-8 0,-4-1 0,8-9 0</inkml:trace>
  <inkml:trace contextRef="#ctx0" brushRef="#br2" timeOffset="121209">4926 4279 7327,'0'17'153,"0"1"0,0-1 0,0 1-95,0-1 0,0 1 1,0-1-1,0 1-66,0-1 1,0 6 0,2 3 0,1-1-36,3 0 1,0 0 0,-4-3 0,2 1 0,2-2 0,0 5 1,-6-3-1,0-2-69,0-1 0,0-3 0,0 1 0,0-1-106,0 0 0,0-5 0,0 0-360,0 1 577,0-5 0,0-2 0,0-12 0,-8-4 0,-2-7 0</inkml:trace>
  <inkml:trace contextRef="#ctx0" brushRef="#br2" timeOffset="121510">4926 4593 7705,'0'-35'-813,"0"6"0,0 2 753,0 2 1,0 2 0,0 5 0,0 1 188,0-1 0,0 1 0,0-1 0,0 1 0,2-1-110,3 1 1,-1 1 0,8 5 47,2 5 0,-5-2 1,3 2-1,1 2 12,3 3 1,-4 1 0,-1 0-32,3 0 1,1 0 0,3 0-63,-1 0 0,1 0 0,-1 1 29,1 5 0,-9-2 0,-1 6 56,0-2 0,-6-1-20,4-1 0,-6 4-22,-6 7 1,-4-1 0,-7-2 0,-1-5-53,1-1 1,-1 0-1,1-4 1,-1 1-61,1-1 1,-1 0 0,1 0 0,0 2-164,-1-2 0,1 0 138,-1 1 108,8-3 0,3 6 0,7-8 0</inkml:trace>
  <inkml:trace contextRef="#ctx0" brushRef="#br2" timeOffset="121825">5327 4017 8115,'10'0'-920,"0"0"873,-4 0 124,-4 0 0,11 2 0,-7 4-10,-2 5 0,-2 5 0,-2 1 0,2 1-41,4-1 1,-5 7 0,5-1-1,-4-2-9,-2-1 0,0 3 0,0 0 0,0-1-22,0-3 1,0-2 0,0 1 0,2-1-210,4 1 1,-4-6 0,4-1-316,-4 3 1,-2 1 528,0 3 0,0-9 0,0-1 0</inkml:trace>
  <inkml:trace contextRef="#ctx0" brushRef="#br2" timeOffset="122032">5257 4296 8154,'8'-9'-456,"4"3"443,3 4 0,3-4 1,-1 0-1,1 2 59,-1 3 0,1 1 0,-1 0 1,1 0-142,-1 0 1,3 0-1,1 0 1,4 0-461,2 0 1,-3 0 554,5 0 0,0-8 0,6-2 0</inkml:trace>
  <inkml:trace contextRef="#ctx0" brushRef="#br2" timeOffset="122497">5991 4192 8133,'0'-10'-681,"0"0"664,0 4 0,-2 5 138,-4-5 1,2 4 0,-7 2-42,-3 0 1,-1 0 0,-3 2-76,1 4 1,-1 3-1,1 9 1,1-1-18,5 1 0,-3-1 0,8 1 0,2-1-26,2 0 1,2 1 0,0-1-8,0 1 1,2-6-1,4-3 22,6-1 1,3 4 0,3-7-1,-1-1-50,1-2 1,-1-8 0,1-1-1,-1-1 44,1 0 0,-1-5 0,0 3 0,1-2 30,-1 1 0,1-1 0,-3-6 1,-1 1-7,-2 0 0,-9-1 0,5 1 0,-2-1 91,0 1 1,0 5 0,-6 0 375,0-1-260,0 5-173,-8 0 1,0 16-1,-3 4 1,5 3-2,4 3 0,2-7 0,0 1 0,0 2-126,0 1 1,0-3 0,0-1-239,0 3 1,2 0-1,4-3 89,5-5 1,-3-2 0,0 0 0,-1 2 246,5-3 0,-4-1 0,7-9 0,-5-3 0</inkml:trace>
  <inkml:trace contextRef="#ctx0" brushRef="#br2" timeOffset="122947">6235 4279 8032,'10'-17'-972,"4"5"0,-6 0 983,1-1 1,-5-3-1,4 1 12,0 3 1,-4-2 0,5 7 117,-1-3 1,0 6 50,-2-2 1,-3 4 46,9 2 1,-8 2-116,2 4 0,-2-2 0,0 8-64,1 1 1,1 3 0,-4 1-23,4 1 0,-4-1 1,4 1-63,-4-1 1,-2-5 0,2-3-146,3-1 0,-3 0-31,4-2 162,-4-4 0,4 3 0,0-10 49,-2-7 1,3-4 0,-1-1 0,0 1-4,2 5 1,-4-5-1,5 5 1,1-5-19,0-1 1,0-1 0,3 1-1,-1 1 13,1 5 0,3-3 1,1 8-1,1 2 36,-1 2 0,-5-3 0,0-1 0,1 2 28,3 2 1,1 2 0,-1 2 0,-3 2 168,-1 2 0,-1 7-209,7-1 0,-8 3 0,-5 3-186,-3-1 1,-2 1 0,0-1 34,0 1 0,0-7 1,-2-1-1,-1 0-183,-3-1 1,0-3-1,4 4 307,-4-2 0,4 5 0,-13-11 0,5 6 0</inkml:trace>
  <inkml:trace contextRef="#ctx0" brushRef="#br2" timeOffset="123680">7021 4035 8281,'10'-18'-287,"-4"1"1,-4 5-121,-2 0 386,0 8 1,-2-3 66,-4 7 1,-2 2 0,-5 1 19,1 3 0,2 8 0,-3-2 15,1 3 1,6 3 0,-3-1 0,1 2-80,4 5 1,2-5 0,2 4-1,0-3-18,0-3 1,0 1 0,0-1 36,0 1 0,2-1-1,4 1 1,4-3-1,7-3 12,0-6 0,1 1 0,1-1 0,3-2 2,1-2 0,2-2 1,-3 0-1,1-2-15,-2-4 1,4 4 0,1-6 0,-1 3-18,0-1 1,-2-6 0,-5 4 0,-1 1-19,1-1 1,-1-6 0,1 5 0,-3-3-7,-3 0 0,-2 3 1,-7-5-1,5 2 16,2-1 1,-6-3 0,2-1-12,-4-1 1,-2 1 0,0-1-60,0 1 1,0 0 32,0-1 0,-8 6 0,-4 3 16,-3 1 0,3 2 1,0 6 20,-1 0 1,-3 0-1,1 2-2,3 4 0,-3 4 0,5 7 0,0 1 0,2-1 1,6 0-1,-1 1 32,-3-1 1,0 1 0,6-1 0,0 1 29,0-1 1,0 1-1,2-3 30,4-3 1,-2 3 0,7-3-1,3 2 16,1-3 0,3-3 0,1-6-9,4 4 0,-3-4 0,3 4 0,-3-5 14,-3-1 1,6-1 0,1-3 0,-1-2-56,2 2 1,-4-4 0,7 2-1,-3 1-37,-4-3 0,-1 6 0,-3-4 1,0 4-87,1 2 1,-6 0-352,-1 0 0,-5 0-696,6 0 1120,-8 0 0,-12 0 0,-12 0 0</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47"/>
    </inkml:context>
    <inkml:brush xml:id="br0">
      <inkml:brushProperty name="width" value="0.08571" units="cm"/>
      <inkml:brushProperty name="height" value="0.08571" units="cm"/>
    </inkml:brush>
  </inkml:definitions>
  <inkml:trace contextRef="#ctx0" brushRef="#br0">1 36 6572,'17'0'99,"1"0"-94,-1 0 0,1 0 0,-1 0-37,1 0 1,-1 0-1,1-2 45,-1-4 1,0 4 0,1-6-4,-1 1 1,-5 5 21,0-4-17,-1 4 1,1 2 33,0 0 1,-10 0 21,-2 0 1,-8 8-1,-8 3 1,3 3-57,1-2 1,8 3 0,-2-3 0,4 3-21,2 3 0,0-1 1,0 1-1,0-1-59,0 1 1,0-1 0,0 0-1,0 1-92,0-1 1,2 2-1,2-3-371,2 2 527,8-1 0,-5 1 0,9-1 0</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48"/>
    </inkml:context>
    <inkml:brush xml:id="br0">
      <inkml:brushProperty name="width" value="0.08571" units="cm"/>
      <inkml:brushProperty name="height" value="0.08571" units="cm"/>
    </inkml:brush>
  </inkml:definitions>
  <inkml:trace contextRef="#ctx0" brushRef="#br0">1 71 7266,'9'-8'-456,"-3"-4"1,2-3 555,-2-3 1,7 9-85,-1 3 1,4 4 0,0 2 2,3 0 0,-2 0 0,0 0 0,1 0 18,-1 0 1,1 0 0,-2 0 0,3 0 8,-2 0 1,7 2-1,-1 2 1,-3 4-7,0 1 0,-3-3 0,1 6 0,-1 1-5,0 3 1,0 7 0,-3 2 0,-6 2-51,0 5 1,4-5 0,-7 2 0,0 2 2,-4 2 1,-1 2 0,0 0 0,0-2 0,0-5 0,-1 4 0,-4-7 0,-2 0-31,-3 1 1,-1 2-1,-6-2 1,-2-1 20,2 0 1,-1-1 0,-5-8 0,1 3-117,0 6 0,-4-6 1,4 4-1,-1-1 137,-3 1 0,-1-4 0,-8 7 0</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49"/>
    </inkml:context>
    <inkml:brush xml:id="br0">
      <inkml:brushProperty name="width" value="0.08571" units="cm"/>
      <inkml:brushProperty name="height" value="0.08571" units="cm"/>
    </inkml:brush>
  </inkml:definitions>
  <inkml:trace contextRef="#ctx0" brushRef="#br0">1 34 7569,'9'-1'-116,"-1"-2"1,-2-6 0,2 2-345,1-1 0,-3 2 429,6 6 0,0 0 66,5 0 0,-5 0 1,-3 2-36,-1 4 0,6-4 0,-5 6 0</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50"/>
    </inkml:context>
    <inkml:brush xml:id="br0">
      <inkml:brushProperty name="width" value="0.08571" units="cm"/>
      <inkml:brushProperty name="height" value="0.08571" units="cm"/>
    </inkml:brush>
  </inkml:definitions>
  <inkml:trace contextRef="#ctx0" brushRef="#br0">43 0 7513,'-18'10'-378,"1"-4"1,9 2 265,8-2 1,2 5-1,10-5 1,1-2-66,3-2 0,1 4 177,1 0 0,-1-1 0,1-5 0</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51"/>
    </inkml:context>
    <inkml:brush xml:id="br0">
      <inkml:brushProperty name="width" value="0.08571" units="cm"/>
      <inkml:brushProperty name="height" value="0.08571" units="cm"/>
    </inkml:brush>
  </inkml:definitions>
  <inkml:trace contextRef="#ctx0" brushRef="#br0">1 18 6900,'0'18'-99,"0"-1"0,2 0 114,4 1 1,-4-1 0,5 1 0,-1-1 12,0 1 1,6-7 0,-5-1-1,1 0-7,0 0 1,6-7 0,-3 3 0,5-5-18,1-1 1,1 7 0,-1-1 0,1-2-36,-1-2 0,0-2 0,1 0 1,-1-2-62,1-4 0,-1 4 0,1-7 42,-1 2 0,-1-2 0,-3-9 27,-1 1 1,-8-1 28,2 1 0,-4-1 103,-2 1 1,-2 7-38,-4 4 1,-2 12-1,-5 4-48,0 0 1,10 5 0,-3-3 0,4 3-24,2 3 1,0-1 0,0 1 0,0-2-25,0 3 0,6-2 1,2 1-1,2-1-141,3 0 0,-3-5 0,1 0 0,3 1 9,2 3 0,1-2 155,1-2 0,-1 5 0,0-8 0</inkml:trace>
  <inkml:trace contextRef="#ctx0" brushRef="#br0">717 53 7310,'-12'-8'0,"1"-1"0,-2-3-165,4 0 1,-6 8 0,3-1 0,-4 3 171,-1 2 0,0 5 0,-1 3 0,1 2 91,-1 3 0,1 3 0,-1 1-61,1 1 1,5-3-1,2-1 1,3-2 8,3 1 0,2-3 1,2 2-82,0 1 1,8-3 0,3 0 6,5-4 0,1 0 0,1-6-13,-1 0 1,1 0 0,-1 0 0,1-1-27,-1-5 0,-6 3 0,1-9-4,1-2 0,-2-1 1,0-3 20,3 1 0,-4-1-97,1 1 109,-7 7 204,4 2 0,-8 16 1,0 4-109,0 3 1,-2 5 0,-2 0-1,-2 4 24,1-3 0,4-2 0,1 1 0,0 2-110,0 0 0,0 2 0,0-6 1,0-2-54,0 3 1,0-2 0,1 0-42,5 1 1,-1 0 0,7-4 0,-1 0-133,-1-3 0,6-6 254,-5 1 0,5 3 0,0 2 0</inkml:trace>
  <inkml:trace contextRef="#ctx0" brushRef="#br0">961 88 7340,'-11'-6'0,"0"-2"-695,4-1 635,1 5 1,6-2 121,0 12 0,0 3 0,0 9 35,0-1 1,6 1-1,1-1-23,4 1 1,-5-7 0,5-1-56,3-2 1,1 4-1,3-8-27,-1 1 0,0 3 0,1-2-8,0-2 1,-2-2 0,3-4-2,-2-4 1,1-2 0,-3-5 0,-1 1 4,-3-2 1,-5 1-1,3-2 102,-1 4 0,-3 0-57,-5-7 1,-1 9 60,-5 3 0,-3 6 0,-9 6 1,2 5-94,5 5 1,-5 9 0,7 4-1,-2 3-119,6 4 1,-3 1 0,2 6 0,3 7 117,0 6 0,3 17 0,0-1 0</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52"/>
    </inkml:context>
    <inkml:brush xml:id="br0">
      <inkml:brushProperty name="width" value="0.08571" units="cm"/>
      <inkml:brushProperty name="height" value="0.08571" units="cm"/>
    </inkml:brush>
  </inkml:definitions>
  <inkml:trace contextRef="#ctx0" brushRef="#br0">35 26 6757,'-11'-16'0,"1"6"0,2 10 0,4 10-434,2 6 470,2 9 1,0-6-1,0 4 1,0-3-9,0-3 0,6 1 0,2-1 1,0 1 35,-1-1 0,5 1 0,-4-3 0,1-1-44,5-3 0,-4-6 0,1 1-27,3-5 0,1-1 1,3 0-30,-1 0 0,1-1 1,-1-5-1,1-6-10,-1-4 0,-1-1 0,-3-1 0,-1 1 20,2-1 1,-5 1 0,1-1 96,-2 1 0,-2-1-77,-6 1 63,0 7 1,0 4 0,0 12 0,-2 6-59,-4 3 0,4 3 0,-4-1 0,4 1-22,2-1 1,0 3 0,0 1 0,2 2-115,4-1 0,-2-3 0,7-2 15,3 1 0,2-1 1,1 1 121,0-1 0,1-7 0,-1-2 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53"/>
    </inkml:context>
    <inkml:brush xml:id="br0">
      <inkml:brushProperty name="width" value="0.08571" units="cm"/>
      <inkml:brushProperty name="height" value="0.08571" units="cm"/>
    </inkml:brush>
  </inkml:definitions>
  <inkml:trace contextRef="#ctx0" brushRef="#br0">1 20 7315,'0'-14'0,"0"8"0,0 12 0,0 8 0,0 3 0,0 1 0,2-1 0,2 3 0,1 0 0,-1 4-230,-2-3 1,4-2-1,0-1 196,-2 0 1,4-2 0,-3 2 0,1-2-97,2-5 0,-5 6 1,4-9-1,-1 4 130,0 1 0,8-2 0,-5 7 0</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54"/>
    </inkml:context>
    <inkml:brush xml:id="br0">
      <inkml:brushProperty name="width" value="0.08571" units="cm"/>
      <inkml:brushProperty name="height" value="0.08571" units="cm"/>
    </inkml:brush>
  </inkml:definitions>
  <inkml:trace contextRef="#ctx0" brushRef="#br0">16 70 7512,'-9'-17'-90,"3"-1"0,6 3 263,6 3 1,5 4 0,11 8-174,1 0 0,16 8 0,-3 2 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55"/>
    </inkml:context>
    <inkml:brush xml:id="br0">
      <inkml:brushProperty name="width" value="0.08571" units="cm"/>
      <inkml:brushProperty name="height" value="0.08571" units="cm"/>
    </inkml:brush>
  </inkml:definitions>
  <inkml:trace contextRef="#ctx0" brushRef="#br0">315 36 7395,'-18'-10'-598,"6"-3"1,1 7 594,-3 2 0,-1 2 0,-1 4 0,3 4 74,1 5 0,-2 13 1,-7 5-1,-2 4-13,1 2 0,3 2 0,1 1 0,1 5-25,0 2 0,5-5 0,2 5 1,1 0-37,-1-1 1,6-5-1,-2 4 1,4-2 4,2-2 0,0 2 0,2-5 0,4-2-91,6 2 0,5-3 0,4-2 0,5-3-267,1 3 356,2-5 0,6 6 0,0-5 0</inkml:trace>
  <inkml:trace contextRef="#ctx0" brushRef="#br0">542 454 6250,'0'-9'-124,"0"4"169,0 10 0,-2-2 1,-2 9 5,-2 1 0,-6 4 0,6-1 0,3 3-17,1-2 0,2 3 1,0 1-1,0 2-5,0-1 0,0-3 1,0-1-1,2-2-11,3 2 0,3-6 1,6-3-1,-3 1-57,3-1 1,1-5 0,3 3 0,-1-6 26,1-1 1,-1 0-1,1 0-25,-1 0 1,1-1 0,-1-6 0,1-2-37,-1-1 1,-5-5 0,-1 4 0,1-6 13,-2 1 0,3-2 1,-7-1 21,-2-6 0,-2 6 1,-2-3 47,0 2 0,0 9 1,-2 1 128,-4 1 1,2 3-109,-7 6 1,1 9-1,-2 2-12,7 5 1,3 2-1,2-2 1,0 4-25,0 4 1,2-5 0,1 5-1,5-6-4,2 0 0,-4 0 1,5-1-10,3 0 1,0 1 0,-1-3 0,-1-2-85,1-1 1,3-1 0,3 2 100,5-1 0,3 0 0,8 4 0</inkml:trace>
  <inkml:trace contextRef="#ctx0" brushRef="#br0">1327 472 6236,'0'-18'0,"0"18"0</inkml:trace>
  <inkml:trace contextRef="#ctx0" brushRef="#br0">629 542 7113,'0'-10'-1368,"0"1"1368,0 3 0,-8-5 0,-2-5 0</inkml:trace>
  <inkml:trace contextRef="#ctx0" brushRef="#br0">437 403 6019,'-10'-8'59,"2"-3"37,8-5 1,0-2-17,0 0 1,2 9 0,4 1-24,6 1 1,-3 5-1,1-6 1,0 2-45,0 0 1,1 0-1,7 4-23,-1-3 1,6 3 0,1-4 0,-3 4 17,-2 2 1,-1 0 0,-1 0-161,1 0 0,-1 0 0,1 0-205,-1 0 357,1 0 0,-1 0 0,1 0 0</inkml:trace>
  <inkml:trace contextRef="#ctx0" brushRef="#br0">507 384 7569,'-18'0'-905,"1"0"791,-1 0 0,1 0 103,-1 0 0,9 9 0,3 3 0,2 3-2,-2 3 1,4-2 0,-4 2 0,4 0 6,2-2 0,0 3 0,0-2 0,0 1 13,0-2 1,0 3 0,2-2-3,4 0 1,-2-7 0,6-2 0,-1-2 21,1 0 0,2 1 1,5-3-1,1 2-25,-1-3 1,6-1-1,1-2 1,-1 0-4,2 0 1,-5 0 0,5 0 0,-2 0 25,0 0 1,-5 0-1,-6 0 31,1 0 1,3 0-32,1 0 0,-7 3 0,-4 3-12,-4 4 1,-2 1-1,0 1-20,0 1 0,0 2 0,0 3 0,0 0 1,0-2 1,0 2 0,0 0 0,0 0 3,0-2 1,-8 2-1,-2 0 1,-2-3-1,1-2 1,-3-2 0,-1-2-1,-3-2 1,1 2-1,-3-6 1,-1-1-7,-2-2-133,-1 0 0,7 0 0,0 0 141,-1 0 0,1 0 0,-1 0 0</inkml:trace>
  <inkml:trace contextRef="#ctx0" brushRef="#br0">821 438 6955,'17'0'0,"1"0"0,-1 0 0,1 0 0,-1 2 0,1 0 0,-1 7 0,1-1-408,-1 0 422,1-3 1,1 1 0,2 0-15,3-3 0,-1 0 0,-6-1 0,1 2 4,-1 2 0,5 1 0,-3-4 1,-3 6 9,-1 1 0,1 1 0,-1 7-11,-3-2 1,1 3-1,-5-2 1,0 0 0,0 1-1,-4 0 1,-2-2 0,-2 2 22,0 0 1,0-6-1,0-2 62,0 5 1,0-6-67,0 3 1,-8 0 0,-4 2-6,-3-1 1,-3-6-1,1-5 1,-1 2-105,1 2 0,-3 0 1,-1-6-1,-2 0-174,1 0 1,3 0 260,1 0 0,-7 0 0,-2 0 0</inkml:trace>
  <inkml:trace contextRef="#ctx0" brushRef="#br0">1118 438 7434,'2'-18'0,"4"1"-39,5-2 0,-1 10 0,2 4 0,1 3 0,3 2 0,1 0 0,1 0 39,-1 0 0,8 7 0,3 2 0</inkml:trace>
  <inkml:trace contextRef="#ctx0" brushRef="#br0">1415 490 7266,'0'16'-71,"0"3"1,6-2 0,1 1-1,1-2 128,0 3 1,0-2-1,-3 0-93,7 1 0,-2-2 1,1-6-1,1-2 5,-2 1 0,5-7 0,-3 4 0,3-5 1,3-1-1,-1-1 0,1-4 0,-1-3 1,1-1-1,-1-2 0,1-1 0,-1-1 1,1 1-1,-3-4-110,-3-1 333,-4 6-173,-8 3 1,-2 11 0,-2 2 0,-4 7 7,-2 4 1,4 1 0,-3 1 0,1 1-27,4 5 0,2-5 0,2 4 0,0-4-48,0-1 0,0 0 0,0-2 0,2 1-136,4-6 1,2 4 0,5-2 182,-1 1 0,7 4 0,9 0 0</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56"/>
    </inkml:context>
    <inkml:brush xml:id="br0">
      <inkml:brushProperty name="width" value="0.08571" units="cm"/>
      <inkml:brushProperty name="height" value="0.08571" units="cm"/>
    </inkml:brush>
  </inkml:definitions>
  <inkml:trace contextRef="#ctx0" brushRef="#br0">0 245 7317,'2'-17'-135,"4"-1"1,-2 9 0,7 3-1,3 4 84,2 2 1,1 0 0,0 0-1,1 0 38,-1 0 0,1 0 0,1 0 0,3 0 18,1 0 0,0-2 1,-3-2-1,1-2-41,2 2 1,0 2-1,-5 2 1,-1 0-95,1 0 0,-1 0 0,1 0 130,-1 0 0,-7 0 0,-2 0 0</inkml:trace>
  <inkml:trace contextRef="#ctx0" brushRef="#br0">245 53 7275,'-18'0'0,"1"0"0,1 2 0,5 4 0,5 6 0,4 3-249,2 3 206,0-1 1,0 1 30,0-1 1,0 6 0,0 1 0,0-1-36,0 2 0,2-6 1,2 5-1,3-5-45,3-1 1,-4-1 0,6 0-1,-1-4 18,-1-2 1,5-5 0,-3 3 73,4-1 0,1-2 0,0-6 0</inkml:trace>
  <inkml:trace contextRef="#ctx0" brushRef="#br0">716 18 6676,'-17'0'0,"-2"0"0,3 2 0,0 4 0,5 6 0,5 3-80,4 3 1,2-1-1,0 1 1,0-1 123,0 1 0,0-1 0,2 0 0,2 1 51,1-1 0,7-5 0,-4-2 0,2-3-54,3-3 0,3-2 0,1-2-20,1 0 1,-1 0 0,1 0-30,-1 0 0,0-6 0,-1-1 0,-2-3-6,-3-4 0,-7-1 1,2-3-1,-2 1 3,2 0 1,-4-1 0,3 1 0,-3-1-38,-2 1 0,-6 5 0,-1 0 0,-3 1 19,-5 1 1,1-4-1,-4 9 1,1 1-30,0 2 0,-3 2 0,-1 0 0,-2 0-96,1 0 0,3 8 0,3 3 154,5 5 0,-5 1 0,6 1 0</inkml:trace>
  <inkml:trace contextRef="#ctx0" brushRef="#br0">1065 106 7383,'9'-18'0,"-3"1"0,-3-1-436,-3 1-38,0 7 257,0 2 95,0 8 122,0 8 0,0 2 0,0 7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172"/>
    </inkml:context>
    <inkml:brush xml:id="br0">
      <inkml:brushProperty name="width" value="0.08571" units="cm"/>
      <inkml:brushProperty name="height" value="0.08571" units="cm"/>
      <inkml:brushProperty name="color" value="#5B2D90"/>
    </inkml:brush>
  </inkml:definitions>
  <inkml:trace contextRef="#ctx0" brushRef="#br0">280 123 5971,'0'-17'393,"-2"5"1,-4 0-433,-5-1 1,1-1 0,0 1 0,1 3 47,-1 2 0,-2-3 0,-5 5 0,-1 2 10,1 2 1,-1 2-1,1 0 1,-1 0 30,1 0 0,-1 0 1,1 0 7,0 0 1,5 6-1,2 2-40,2 1 0,3 3 0,5 5-22,0 1 1,7-1-1,5-1 1,2-3 21,-3-1 0,5-2 0,-3 3 0,7-1 21,3 2 1,0 1 0,-5 1 0,-1-3-25,1-1 0,-1-1 0,1 7 0,-1-1-18,1 1 0,-7-1 1,-1 1-1,0-3-3,-1-3 1,-5 3 0,2-3-20,-4 4 0,-2 1 9,0 1 0,-8-7 0,-3-1-64,-5-2 0,-1-3 1,-1-5-1,1 0-119,-1 0 0,1 0 1,-1 0-262,1 0 460,7 0 0,-5-7 0,5-3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2.617"/>
    </inkml:context>
    <inkml:brush xml:id="br0">
      <inkml:brushProperty name="width" value="0.08571" units="cm"/>
      <inkml:brushProperty name="height" value="0.08571" units="cm"/>
    </inkml:brush>
  </inkml:definitions>
  <inkml:trace contextRef="#ctx0" brushRef="#br0">1083 0 6711,'-18'0'0,"1"2"0,-1 2 0,3 4 0,-1 0 0,1 1 0,-4 1 0,-3 4 0,-1 1 0,-2 3 0,-1-1 0,-1 2 0,2 3 0,-2 1 0,0-2 0,-2 1 0,-1 1 0,1 4 0,-4 2 0,-3 0 0,-5 3 0,2-1 0,0 0 0,0-2 0,-1 2 0,-1 2 0,0 2 0,0 2 0,3 1 0,1 1 0,4-4 0,2-4 0,3 0 0,3 0 0,4 0 0,1-4 0,5-1 0,1-5 0,3-2 0,7-1 0,-4-1 0</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57"/>
    </inkml:context>
    <inkml:brush xml:id="br0">
      <inkml:brushProperty name="width" value="0.08571" units="cm"/>
      <inkml:brushProperty name="height" value="0.08571" units="cm"/>
    </inkml:brush>
  </inkml:definitions>
  <inkml:trace contextRef="#ctx0" brushRef="#br0">18 176 7110,'18'0'0,"-1"-18"0</inkml:trace>
  <inkml:trace contextRef="#ctx0" brushRef="#br0">71 158 5772,'0'-17'0</inkml:trace>
  <inkml:trace contextRef="#ctx0" brushRef="#br0">53 123 6661,'0'-11'-303,"0"-1"1,0 6 0,-2-4 431,-4 3 0,4-1 210,-3 2-274,3 4 0,0-6-44,-4 8 1,4 2 0,-4 4-1,2 4 3,-2-1 0,4 7 1,-3-2-1,3 5-18,2 4 0,0 1 0,0-7 0,0 2-10,0 5 0,0-5 1,2 2-1,2-5 1,3-4-1,3 1 1,4 1-1,1-1 0,3-3 1,-1 0-1,1-2 1,-1 0-1,0-5 1,1-1-1,-1-4 0,1-4 1,-1-4-92,1-7 93,-1 0-1,-7 7 1,5-11 0,-5 3-1,2-1-15,-1-1 1,-7-3 0,2 0-1,-2 2 54,2 1 1,-4 3 27,4-1 0,-6 8-49,-6 5-8,-4 3 0,-5 9 0,3 5 1,6 4-4,4 1 1,2 1-1,0-1 1,0 2-38,0 5 1,2-11 0,2 5 0,4-2-21,1-1 1,3 2 0,6 1 0,-1-3-57,0-3 1,7 1 0,-1-5 0,-2 0-47,-1 0 155,5 5 0,-6-11 0,7 6 0</inkml:trace>
  <inkml:trace contextRef="#ctx0" brushRef="#br0">944 88 6786,'0'-17'0,"0"-1"-287,0 1 1,-8 1 228,-4 5 0,3 3 1,-3 8-1,-2 0 70,-1 0 0,3 0 1,1 0-1,-3 0 82,-1 0 1,-3 0 0,1 0-12,-1 0 0,7 8 0,-1 3-39,-2 5 1,7 1 0,1 1-51,4-1 0,2 1 0,2-3 0,2-1-21,1-3 0,9-7 1,-2 4 10,3 0 0,3-6 0,-1 4 0,1-4-6,-1-2 0,0 0 1,-1-2-1,-2-2-4,-3-2 0,-1-8 1,4 3 11,-3-5 0,-7 5 0,2-1 107,-4-2-24,-2-1 0,-2 5-50,-4 4 1,2 4-1,-6 4 1,3 4 6,3 6 1,-4-3-1,2 3 1,2 2-16,2 1 0,2 5 0,0 1 1,0 2-34,0-1 1,0-9 0,0-1-1,2 1-31,4 3 1,-2-1 0,6-1 0,-1-2-68,1 1 1,-4-3 0,6 0 119,1-3 0,-3 5 0,2-6 0,-1 0 0,7-6 0</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58"/>
    </inkml:context>
    <inkml:brush xml:id="br0">
      <inkml:brushProperty name="width" value="0.08571" units="cm"/>
      <inkml:brushProperty name="height" value="0.08571" units="cm"/>
    </inkml:brush>
  </inkml:definitions>
  <inkml:trace contextRef="#ctx0" brushRef="#br0">18 157 7466,'-8'-9'-512,"6"9"0,-3 11 518,3 5 1,2 1 0,0 1 0,0-1-6,0 1 1,2 5 0,2 0 0,1-1 12,-1-3 1,6-4 0,0-1-1,1-2 10,1 1 0,-6-3 0,5 0-18,3-3 0,1 5 0,3-6-7,-1-2 0,-5-2 1,0-2-34,1 0 0,3-2 0,1-4-9,1-6 1,-1-3-1,1-3 1,-1 1 16,1-1 0,-3 1 0,-1-1 0,-3 1 3,3 0 1,-6 5 0,-1 0 77,-7-1 0,0 3 2,0-2 1,0 10-36,0 2 1,0 2 0,-5 10 0,-1 2 13,2 1 0,-4 3 0,2-1 0,2 0-23,3 1 0,1 1 1,0 3-1,0 1-16,0-2 1,5 1-1,3-1 1,0 2-41,0-1 1,5-3 0,-3-1 0,2-1-39,-1 0 1,1-5 0,3 0 0,-1-1-7,-2-1 0,-1 0 0,7-6 87,-1 1 0,1 1 0,-1-6 0</inkml:trace>
  <inkml:trace contextRef="#ctx0" brushRef="#br0">804 262 6581,'0'-17'0,"0"-1"0,0 1 0,0-1 0,-2 3 0,-4 3 0,-5 6 0,-5 4-358,-1 2 373,0 0 0,-2 0 0,-4 0 86,1 0 0,-2 2 1,6 4-49,2 6 1,-1 3 0,6 3-63,6-1 0,2 1 0,3-1 11,0 1 1,3-1-1,2-1-9,6-5 0,6 3 0,-1-8-12,2-3 1,-1-1-1,1-2-3,-1 0 0,1 0 0,0-2-41,-1-3 0,0-5 50,1-8 0,-3 1 0,-3 0 7,-6-1 0,-4 6 33,-2 1 1,-2 7 15,-4-2 1,-4 6-6,-7 6 1,5 4 0,2 7 0,2 1-13,6-1 0,-1 6 1,3 1-1,0-3-19,0-2 1,0-1 0,0-1 0,3 1-25,1-1 1,0-1-1,7-3 1,-2-1-89,0 2 0,-3-1 0,6 1 0,1-5 1,3-1 1,-3 4-1,-3-6 104,5-2 0,-1 5 0,5 1 0</inkml:trace>
  <inkml:trace contextRef="#ctx0" brushRef="#br0">1049 245 6995,'-17'0'0,"1"2"0,4 3 0,6 7 0,4 4-508,2 1 526,0 0 0,2 1 0,2-1 1,4 1-6,2-1 1,-1-5-1,5-2 1,-3-1-3,3 1 1,-3-6 0,-1 2 0,2-2-10,-2 2 1,5-5 0,-3 5 0,3-4-30,3-2 1,0 0 0,0-2-22,-2-4 1,2-1 0,-3-7-1,0 2-22,-5-1 0,-4-1 1,5-1 38,-4-3 0,0 5 0,-7-11 263,0 5-105,0 2 1,-8 7-102,-4 4 1,1 6-1,3 6-7,0 6 1,2 3 0,6 2 0,0 1-36,0-1 1,0 1-1,1-1 1,4 1-21,1-1 0,7-1 0,-4-3 0,3-1-45,0 2 0,-6 1 0,5 1 1,0-3-278,0-1 358,-4 0 0,1 5 0,2 0 0</inkml:trace>
  <inkml:trace contextRef="#ctx0" brushRef="#br0">1293 0 7569,'19'0'-1475,"-8"0"1461,0 0 1,-5 0-1,5 0 1,1 2 102,-2 4 1,6 4 0,-4 7 0,1 2-68,-1 5 1,2 3 0,-7 8 0,0 0 6,1 0 1,4 5 0,-6 3 0,-2 0-10,-2 0 0,4 5 0,0-1 0,-3 1-17,0-1 0,-1 3 1,0-5-1,4-1-8,-1-3 0,-4 0 0,-1-4 0,0-6-22,0-4 0,0 3 0,-1-8 0,-4 1 19,-1-5 1,-1-2 0,4-3-1,-6-3-111,0-2 0,3 3 0,-6-5 119,-2-2 0,0-10 0,-5-3 0</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59"/>
    </inkml:context>
    <inkml:brush xml:id="br0">
      <inkml:brushProperty name="width" value="0.08571" units="cm"/>
      <inkml:brushProperty name="height" value="0.08571" units="cm"/>
    </inkml:brush>
  </inkml:definitions>
  <inkml:trace contextRef="#ctx0" brushRef="#br0">1 122 7386,'9'-2'-418,"-3"-3"1,4 2 423,2-2 0,-3 3 87,3 2 0,0 0-121,5 0 0,-5 0 0,-1 0 8,3 0 0,1 0 0,3 0-110,-1 0 0,-5 0 1,0 0-17,1 0 1,-3 2 145,2 3 0,-8-2 0,3 4 0</inkml:trace>
  <inkml:trace contextRef="#ctx0" brushRef="#br0">53 297 6742,'-10'0'-729,"10"6"741,12 0 1,4 0 0,1-6-21,1 0 0,-1 0 1,0 0-1,1 0-271,-1 0 279,1 0 0,-1 7 0,1 2 0</inkml:trace>
  <inkml:trace contextRef="#ctx0" brushRef="#br0">437 0 7438,'-17'8'-632,"5"-6"0,3 6 555,0-1 0,-2-3 149,5 8 1,1-6-9,5 5 1,0-5-8,0 6 0,7-8 1,5 2-16,3 3 1,3-7 0,-1 4-1,1-4-15,-1-2 1,1 2 0,-2 2-13,3 2 0,-2-1 0,1-3 0,-1 2 23,1 2 0,-1 8-83,0-3 1,-7 5 57,-4 1 1,-4 1 0,-2-1 0,-2-5 0,-4-2-25,-5-3 0,1 1 0,-2-4-24,-1 1 0,-3 1 0,1-3-148,3 1 0,-4-1-263,5 3 446,3-4 0,-8-2 0,7 0 0</inkml:trace>
  <inkml:trace contextRef="#ctx0" brushRef="#br0">472 53 6496,'-7'-8'0,"7"-2"0,9 0 0,7 5-90,0 3 0,-3 2 57,-1 0 1,-1 0 0,7 0 0,-1 0-16,1 0 0,-1 5 0,0 1 0,1 0 48,-1 2 0,9-6 0,1 6 0</inkml:trace>
  <inkml:trace contextRef="#ctx0" brushRef="#br0">925 53 7116,'0'9'-32,"0"-1"0,-7-8 1,-5 2-1,-2 4 1,2 5-1,2 5 1,1 1-1,6 1 0,2-1 1,1 1-1,0-1 1,0 1-1,0-1 1,1-1 161,5-6-107,-4 7-14,13-15 0,-10 5 0,6-7 20,3 0 1,-5 0 0,2 0-14,3 0 1,-4-6 0,-1-1-27,0-3 0,2-1 1,-6-7 2,0 1 0,-4-1 1,-1 1-71,0-1 0,0 1 38,0-1 1,-1 3 0,-5 3-24,-6 6 0,3 3 0,-3 3-34,-1 0 0,2 0 1,0 0-10,-3 0 0,5 7 1,-1 1 104,3 2 0,-7-6 0,5 3 0</inkml:trace>
  <inkml:trace contextRef="#ctx0" brushRef="#br0">1258 35 6344,'-12'0'10,"0"0"0,8 8 0,-4 2 1,2 1 42,2 1 0,-5-2 0,6 9-2,-3-2 1,0 1 0,6-1 11,0 1 0,0-1-41,0 1 1,1-1 0,5 1 1,5-10 0,5-2-11,2-3 1,0-3 0,-1 0-12,0 0 1,-5-3 0,0-3-1,2-2-2,1-3 1,-4-4-1,2 4 1,-2-5 0,-2-1 1,5-1-1,-8 1-6,-2-1 1,-3 1 0,-1-2-37,0 3 0,-1 4 1,-5 3-1,-6 1-41,-3 4 1,-3 2-1,-1 2 1,-2 0-41,-3 0 0,-7 0 0,3 0 0,-5 0 122,-3 0 0,-6 8 0,-2 2 0</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60"/>
    </inkml:context>
    <inkml:brush xml:id="br0">
      <inkml:brushProperty name="width" value="0.08571" units="cm"/>
      <inkml:brushProperty name="height" value="0.08571" units="cm"/>
    </inkml:brush>
  </inkml:definitions>
  <inkml:trace contextRef="#ctx0" brushRef="#br0">1 122 6702,'27'-11'0,"-2"-1"0,-2-2 0,1 1 0,-5-1 0,-7 5 0,-12 1 0,-10 4 0,-6 2 11,-1 2 6,0 0 1,5 2 0,2 4 11,2 5 0,-3 5 1,3 1-10,-2 1 0,6 7-13,-1 4 1,5-4-1,5-1 1,5-5-18,0-1 0,5-7 0,-3-1 5,4-2 0,1 3 0,0-5 0,1-2 1,-1-2 1,1-2 0,-1 0-1,1 0 2,-1 0 0,1-8 0,-1-2 0,-1 0 10,-5-3 0,3 2 0,-8-7-2,-2 2 1,-2-9 0,-2 2 0,0 2-16,0 1 0,-2 3 0,-2-1 0,-4 1-33,-2-1 1,-1 3 0,-7 1 0,1 5 17,-1 1 1,-5 2 0,0 6 0,1 0-97,3 0 0,1 0 1,1 0 4,0 0 0,1 8 1,2 3 114,3 5 0,7 1 0,-4 1 0,8-1 0</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61"/>
    </inkml:context>
    <inkml:brush xml:id="br0">
      <inkml:brushProperty name="width" value="0.08571" units="cm"/>
      <inkml:brushProperty name="height" value="0.08571" units="cm"/>
    </inkml:brush>
  </inkml:definitions>
  <inkml:trace contextRef="#ctx0" brushRef="#br0">36 36 7001,'-2'-10'-273,"-4"4"1,2 10 0,-6 4 0,3 2 385,3 3 0,2 3 0,2 0-58,0 3 0,0-8 0,0 1 0,0 2-22,0 0 1,6-2 0,1-2 0,3-1 2,4 2 1,-5-5-1,3 2-5,2 0 1,1-2 0,3-6-29,-1 0 1,-5 0 0,-1-1 0,4-5 0,-1-5 0,2-5-4,-4-2 1,-2 0 0,-7 2 0,3-2-4,-2 1 0,-2 4 0,-2 2 0,0-2-5,0-3 0,-8-1 1,-4 1-26,-3 5 0,3 3 1,1 8-1,-3 0-22,-1 0 0,3 0 0,0 0 0,-1 0-60,-3 0 1,4 0 0,1 0 0,-1 2-1,2 4 1,-3-3 114,7 9 0,-8 0 0,5 5 0</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62"/>
    </inkml:context>
    <inkml:brush xml:id="br0">
      <inkml:brushProperty name="width" value="0.08571" units="cm"/>
      <inkml:brushProperty name="height" value="0.08571" units="cm"/>
    </inkml:brush>
  </inkml:definitions>
  <inkml:trace contextRef="#ctx0" brushRef="#br0">1 53 7267,'0'-18'-294,"0"1"486,0 7-363,0 2-530,0 8 593,0 0 0,8 8 0,1 2 1</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63"/>
    </inkml:context>
    <inkml:brush xml:id="br0">
      <inkml:brushProperty name="width" value="0.08571" units="cm"/>
      <inkml:brushProperty name="height" value="0.08571" units="cm"/>
    </inkml:brush>
  </inkml:definitions>
  <inkml:trace contextRef="#ctx0" brushRef="#br0">1 34 7530,'11'-6'0,"-1"-2"-465,-3-2 242,0 6 1,-7-1 270,0 10 0,0 5 0,0 8 5,0-1 0,0 0 0,0 1 0,0-1-4,0 1 0,0-1 0,0 1 0,0-1 19,0 1 1,0-1 0,0 1-60,0-1 1,0 1-1,0-1-44,0 1 1,0-7-178,0 1 1,5-6-392,1 5 603,8 1 0,-4 5 0,6 1 0</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64"/>
    </inkml:context>
    <inkml:brush xml:id="br0">
      <inkml:brushProperty name="width" value="0.08571" units="cm"/>
      <inkml:brushProperty name="height" value="0.08571" units="cm"/>
    </inkml:brush>
  </inkml:definitions>
  <inkml:trace contextRef="#ctx0" brushRef="#br0">0 53 7230,'0'-12'-1006,"0"1"1011,0 7 0,0 4 0,0 12 1,0 3 87,0 3 0,0-1 1,0 2-1,0 3-71,0 1 0,0 0 1,0-3-1,0 1 0,2 2 1,2-1-1,4-5 0,1-3 1,5-2-1,2 0 0,1-3 1,2-3-1,-3-4 0,1-2 1,2 0-1,-3-2 0,2-2 1,-3-4-1,0-1 71,-4-4-78,-7-4-39,11 1 1,-12-2 0,3 0 0,-3-2-24,3-3 0,-5 5 1,5-8-1,-3 2-1,-3 1 0,-9 0 0,-1 5 0,-7 3 15,1 3 0,-2-2 1,0 9-1,0 1-59,2 2 0,-8 2 1,0 0-50,3 0 0,2 2 45,1 4 1,8 3 95,5 9 0,3-1 0,2 1 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65"/>
    </inkml:context>
    <inkml:brush xml:id="br0">
      <inkml:brushProperty name="width" value="0.08571" units="cm"/>
      <inkml:brushProperty name="height" value="0.08571" units="cm"/>
    </inkml:brush>
  </inkml:definitions>
  <inkml:trace contextRef="#ctx0" brushRef="#br0">1 35 7336,'0'-17'-833,"2"7"719,4 4 1,3 4-1,9 2 26,-1 0 1,1 0 0,-2 0 0,2 0 87,0 0 0,0 0 0,-2 0 0,2 0 0</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66"/>
    </inkml:context>
    <inkml:brush xml:id="br0">
      <inkml:brushProperty name="width" value="0.08571" units="cm"/>
      <inkml:brushProperty name="height" value="0.08571" units="cm"/>
    </inkml:brush>
  </inkml:definitions>
  <inkml:trace contextRef="#ctx0" brushRef="#br0">35 332 6353,'-10'8'0,"5"5"0,3 1 0,2 5 0,0-3 0,0 2 0,0 0 0,2-1 0,1 0 0,5 1 416,2 0-393,2-9 1,-1 6 0,1-5-7,1 0 0,-3 3 0,2-4 0,1 0-28,3 4 1,-5-3 0,1 3-4,2 0 0,-7-4 0,1 2-254,0-5 177,-6 1 0,-2-1 0,-12 0 0,-3-3-213,-3 0 304,1-3 0,-8 0 0,-3 0 0</inkml:trace>
  <inkml:trace contextRef="#ctx0" brushRef="#br0">0 367 6624,'16'-7'0,"-3"-3"0,-1 0 0,1 4 0,3 4 0,1 2 0,1-7 0,-1-3 0</inkml:trace>
  <inkml:trace contextRef="#ctx0" brushRef="#br0">419 420 7569,'-11'5'-215,"-1"1"1,6 1 386,-5-7 1,5 7-219,-6 5 1,8 3 0,-2 3-40,4 0 1,2-7-1,0 0 48,0 3 1,2-6-1,4 0 23,6-1 0,3-5 1,3 4-1,-1-4 8,1-2 1,-1 0 0,1 0 0,-1 0 0,1-2-1,-1-4 1,-1-6 0,-3-3 0,-3-3 0,-2 2 0,-4-2-1,-4 0 1,-6 3 0,-4 2 0,-2 2 0,1 3 0,-3 5-272,-1 1 265,-3 2 1,1 0-1,-1 0-109,1 0 0,-1 0 0,1 0-35,-1 0 1,9 2 155,3 3 0,4 6 0,2 6 0</inkml:trace>
  <inkml:trace contextRef="#ctx0" brushRef="#br0">838 472 6848,'-11'-6'0,"-1"-2"0,-1 1 0,-3 0 0,-1 2 0,1 5 0,2 6 0,5 6 0,1 3 0,4 3 0,0 0 0,0-2 0,-1 2 0,1 0 0,4-3 58,5-3-63,-3 3 0,14-7 1,-4 5 13,3-1 1,-3-8 0,-1 2-1,3-4-26,1-2 0,3 0 0,-1 0 0,1 0 5,-1 0 0,-5-2 0,-2-4 11,-3-6 0,5-2 1,-6-5-13,-2 2 1,-2 0-1,-2-1 1,0 0-12,0 2 1,-2-2 0,-2 0 0,-4 3-12,-2 3 0,-1-4 1,-7 7-41,1-1 1,-1 2 0,1 8-5,-1 0 1,1 0-1,0 0-181,-1 0 260,1 0 0,-1 0 0,1 0 0</inkml:trace>
  <inkml:trace contextRef="#ctx0" brushRef="#br0">961 35 7421,'9'-7'-128,"7"5"0,-4-6 0,3 2 43,3 0 0,-1 0 0,0 6 0,1 0 126,-1 0 0,9 0 0,1 0 0,2 2-38,0 4 0,-6 2 0,4 8 0,-1-1-7,-5 4 1,0 5-1,-1-1 1,-1 6-9,-3 4 1,-3 4 0,5 2 0,-3 3 18,-3 3 0,1 0 1,-5 3-1,0-2-26,0-4 0,-2 4 0,-6-5 0,0-2 2,0-1 0,0-4 1,-2 0-1,-4-1-35,-6-3 0,-3 2 0,-5-7 1,-1 0-134,-2-1 1,-3 6 184,3-6 0,-4 6 0,-8-2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8.539"/>
    </inkml:context>
    <inkml:brush xml:id="br0">
      <inkml:brushProperty name="width" value="0.08571" units="cm"/>
      <inkml:brushProperty name="height" value="0.08571" units="cm"/>
    </inkml:brush>
  </inkml:definitions>
  <inkml:trace contextRef="#ctx0" brushRef="#br0">0 0 6640,'18'0'-93,"-1"0"0,1 0 0,-1 0 120,1 0 0,-1 0 0,2 0 0,3 0 59,1 0 1,6 0 0,-4 0-76,3 0 0,1 0 0,6 0 0,0 0 0,0 0 8,-1 0 0,1 6 0,2 0 0,2-2-143,2-2 0,0-1 1,-7 3-1,1 2 29,0-2 1,0 4-1,0-2 95,0-3 0,0 7 0,0 0 0</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67"/>
    </inkml:context>
    <inkml:brush xml:id="br0">
      <inkml:brushProperty name="width" value="0.08571" units="cm"/>
      <inkml:brushProperty name="height" value="0.08571" units="cm"/>
    </inkml:brush>
  </inkml:definitions>
  <inkml:trace contextRef="#ctx0" brushRef="#br0">367 1 7421,'-18'0'-281,"0"0"0,7 0 0,0 0 176,-3 0 1,4 0 117,-2 0 1,3 8 0,-5 3-1,3 5 45,-3 1 1,-1 1 0,-3-1-1,1 3-14,-1 3 1,1 2 0,-1 6-1,1-2-15,-1 2 1,1 2 0,-1 2 0,3 0-19,3 0 1,-1 0 0,7 0 0,2 0-6,2 0 0,2-2 0,0-2 0,2-4-37,4-2 1,-2-2 0,7-5-1,3-1-3,1 1 1,5 0 0,1-1 0,4-1-88,3-5 1,1 2-1,6-5 1,0 0 36,0 0 0,-3-2 0,0-6 0,-3 0 84,2 0 0,-7 0 0,1 0 0</inkml:trace>
  <inkml:trace contextRef="#ctx0" brushRef="#br0">507 350 6613,'-18'-6'0,"1"0"0,1 4 0,4 6-263,7 8 298,3 4 0,2 1 0,0 0 5,0 1 0,0 0 1,0-1-1,2-2 3,3-3 0,4 4 1,10-5-14,-2 5 0,1 1 1,-1-1-1,2-3-2,5-1 1,-5-6 0,6 5-1,-2 2-24,1-4 0,-2 6 0,-4-5-79,0 1 79,-9 3-7,0-4 1,-21 2 0,-5-3 0,1-1-69,-6-3 0,-1-4 0,1-1 0,-2 0-28,-4 0 1,7 0 0,-4 0 0,2 0-151,-1 0 0,0 0 249,8 0 0,-2-16 0,1-3 0</inkml:trace>
  <inkml:trace contextRef="#ctx0" brushRef="#br0">489 438 6770,'9'-8'0,"-2"-4"0,-5-4 0,0 1 0,0 1 0,7 5 0,1-1 0,3 2 0,3 0 0,1 5 0,1 1 0,-1 2 0,0 0 0,1 0 0,0-8 0,-2-2 0</inkml:trace>
  <inkml:trace contextRef="#ctx0" brushRef="#br0">820 280 7316,'0'-9'-69,"0"1"1,2 21 0,2 5 0,3 1 1,-2 6 0,-5 1-1,1-1 55,6 0 1,-6-1 0,5-5 0,-1 2-29,1 2 1,-5 1 0,5-7 0,-2-1 0,-1-3-1,3-1 1,-1 2 0,-2 2 0,2 0 40,0 2 0,9-1 0,-5 1 0</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68"/>
    </inkml:context>
    <inkml:brush xml:id="br0">
      <inkml:brushProperty name="width" value="0.08571" units="cm"/>
      <inkml:brushProperty name="height" value="0.08571" units="cm"/>
    </inkml:brush>
  </inkml:definitions>
  <inkml:trace contextRef="#ctx0" brushRef="#br0">1 193 6097,'17'0'76,"1"0"1,-1 0 51,1 0 1,-7 0-80,1 0 0,-1 0 0,7 0-10,-1 0 1,-5 0 0,0 0 0,3-3-37,7-3 1,-3 5-1,4-5 1,-3 4-71,-3 2 0,6 0 0,1 0-104,-3 0 0,-2 0-29,-1 0 200,-1 0 0,-7-7 0,-2-3 0</inkml:trace>
  <inkml:trace contextRef="#ctx0" brushRef="#br0">158 1 6360,'0'17'49,"0"1"-19,0-1 1,0 1 0,0-2 0,0 2 19,0 0 0,0 1 0,0 3 0,0 1-34,0-2 0,0-1 0,0-3 1,0 1-7,0-2 1,0 3 0,2-5 0,2 0-93,2-3 0,1 0 0,-3 3 0,4-6-40,2 1 1,-5-1 0,7-5 121,2 3 0,1-1 0,3-5 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69"/>
    </inkml:context>
    <inkml:brush xml:id="br0">
      <inkml:brushProperty name="width" value="0.08571" units="cm"/>
      <inkml:brushProperty name="height" value="0.08571" units="cm"/>
    </inkml:brush>
  </inkml:definitions>
  <inkml:trace contextRef="#ctx0" brushRef="#br0">158 141 6248,'-12'-16'24,"0"5"0,8 1 1,-1 4 1,1 4 0,0-6 94,-2 1-96,0 5 1,4-6-16,-4 8 1,3 0 0,-9 2-22,-2 4 0,7-3 1,-1 7-1,2 0 11,0 0 1,-5-5-1,5 7 22,2 2 0,2 1 4,2 3 0,2-1 0,4-1 1,5-5-1,5-5 0,1 2 0,1 0 0,-1-1 1,1 2 1,-1-2-1,1-2 1,-1 2 6,1 2 0,-7-5 0,1 4-28,0 0 1,-1-1-1,-1 7-27,-2-2 0,-3-7-14,-5 7 0,-8-1 0,-3 2 0,-5-4 3,-1-1 1,-2 3 0,-3-3-1,-1 1-73,2-1 0,1-1 1,3-4-1,-1 3-43,1-2 1,5-2 148,1-2 0,-1-8 0,-6 0 0</inkml:trace>
  <inkml:trace contextRef="#ctx0" brushRef="#br0">70 106 6565,'6'-18'0,"2"3"0,2 3 0,3 4 0,3 3 0,1-1 0,1 2 0,1 2 0,2 2 0,3 0 0,7 0 0,-4 0 0</inkml:trace>
  <inkml:trace contextRef="#ctx0" brushRef="#br0">576 71 7378,'-17'0'-576,"0"0"0,-1 0 568,1 0 0,5 8 0,1 3 91,-3 5 1,6 1 0,0 1-62,1-1 1,5 1 0,-4-1 0,6 2 0,4-3 0,4 1 0,1-4 0,3-1 0,0-2 0,-1 0 0,3-3 0,1-6 0,3-1 0,-1 0 0,0 0 0,1-1 0,-3-6 284,-3-5-303,4 5 1,-13-9-4,9 6 0,-6-7 1,3 1-1,0-3-5,-6 2 0,0-1 1,-3 1-1,0-1-16,0 1 1,0-1 0,-3 3-1,-3 1-66,-5 3 0,-4 1 0,-4-4 26,3 3 0,-2 7 0,0-2 0,1 4-65,0 2 1,-1 2-78,1 4 0,1 3 202,4 9 0,6-3 0,12-3 0,12 4 0,9-7 0</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70"/>
    </inkml:context>
    <inkml:brush xml:id="br0">
      <inkml:brushProperty name="width" value="0.08571" units="cm"/>
      <inkml:brushProperty name="height" value="0.08571" units="cm"/>
    </inkml:brush>
  </inkml:definitions>
  <inkml:trace contextRef="#ctx0" brushRef="#br0">1 1 6273,'17'0'-9,"-5"0"1,-1 0-102,3 0 0,3 0 20,-1 0 1,-4 0 89,0 0 0,0 8 0,5 1 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71"/>
    </inkml:context>
    <inkml:brush xml:id="br0">
      <inkml:brushProperty name="width" value="0.08571" units="cm"/>
      <inkml:brushProperty name="height" value="0.08571" units="cm"/>
    </inkml:brush>
  </inkml:definitions>
  <inkml:trace contextRef="#ctx0" brushRef="#br0">16 1 7569,'-10'9'-858,"5"-1"650,10-8 1,3 2-1,6 2 61,-3 2 147,1 0 0,4 2 0,2 1 0</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72"/>
    </inkml:context>
    <inkml:brush xml:id="br0">
      <inkml:brushProperty name="width" value="0.08571" units="cm"/>
      <inkml:brushProperty name="height" value="0.08571" units="cm"/>
    </inkml:brush>
  </inkml:definitions>
  <inkml:trace contextRef="#ctx0" brushRef="#br0">0 34 6199,'0'-10'438,"0"0"-301,0 5-115,0 3 0,6-4 18,0 12 1,0 3-1,-6 9 1,0-1-1,0 1 1,0-1 0,0 1 0,0-1-11,0 1 1,0-1-1,0 1 1,0-1-9,0 0 0,0 1 1,0-1-1,0 1-24,0-1 1,0 1-1,0-1 1,0 1 6,0-1 1,0 1 0,0-1 0,0 1 4,0-1 0,0 0 0,2 1-13,4-1 1,-5 1 0,5-1-8,-4 1 1,-2-7-1,2-1 6,4-2 0,-4 0-3,4-3-8,-4-3-102,-2 6-71,0-8 0,-2 0-33,-4 0 0,4 2-219,-4 4 440,4-5 0,-6 8 0,-1-9 0</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73"/>
    </inkml:context>
    <inkml:brush xml:id="br0">
      <inkml:brushProperty name="width" value="0.08571" units="cm"/>
      <inkml:brushProperty name="height" value="0.08571" units="cm"/>
    </inkml:brush>
  </inkml:definitions>
  <inkml:trace contextRef="#ctx0" brushRef="#br0">88 70 7432,'-9'-7'-531,"1"3"1230,8-8-12,0 8-502,0-4 0,0 10-981,0 4 0,0-2 526,0 8 1,-6-6 315,0 5 1,0-5 62,6 6-88,0-8 0,0 5-14,0-3 0,0 4-13,0 7 0,0-5-1,0 0-2,0-9 38,0 5 0,2-2-24,4 0 1,4 0-4,7-6 0,1 5 2,-1 1 0,1 2 0,-1-4-1,1 2 0,-3 2 0,-1-5 0,-3 5 3,3 2 0,0-4 0,-1 3 0,0-1-2,0-4 0,0 6 1,1-1-1,-5 3-2,-1 0 1,6-1-55,-3 7 1,-3-1 60,-1 1 1,-6-1 21,-1 1 0,-1-9 0,-6-3-24,-5-4 0,-3 0 0,-3 2-17,1 2 1,-1 0-1,1-6 1,-1 0-60,1 0 0,5 0 0,1 0-208,-3 0 0,-1 0 277,-3 0 0,8-8 0,3-2 0</inkml:trace>
  <inkml:trace contextRef="#ctx0" brushRef="#br0">18 53 5983,'-9'0'-24,"1"0"63,8 0 279,0 0-164,0-8-20,0 6 63,0-6-80,0 8-71,0 0 1,6-1-38,0-5 0,7 4 0,-1-4 0,3 4-2,3 2 1,-1-6 0,1 0 0,1 3-29,4 1 0,-1 2 0,5 0 0,0 0-74,0 0 1,-3 0 0,3 0 0,-2 0-164,-4 0 0,-1 5 258,-3 1 0,1 8 0,-1-5 0</inkml:trace>
  <inkml:trace contextRef="#ctx0" brushRef="#br0">735 210 6292,'-12'0'27,"0"0"1,1 0 0,-7 0 27,1 0 1,-1 0 0,1 2-7,0 4 1,-1 4 0,3 7-23,3 1 0,-1-1 0,6 0 0,1 1-15,-1-1 0,5 1 0,-4-1 5,4 1 1,2-1 0,2-1 0,2-3-12,2-1 1,7-6 0,-1 4 0,3-3-5,3-3 0,0 4 0,1-2 0,2-2-10,3-2 1,0-2 0,-2 0 0,1 0 16,-1 0 0,-2-2 1,-4-5 0,2-4 0,-7-4 0,-1-3 0,0 1-10,0-1 0,-7 1 0,3-1 0,-4 1-9,-2-1 1,0 1-1,-2-2 1,-4-1-35,-5 3 0,-5-5 1,-1 11-1,-1-3 13,2 2 0,-8-1 0,0 7 1,3 2-15,2 2 1,1 2-1,1 0 1,-1 0-54,1 0 0,0 0 0,1 2-53,4 4 0,4-2 150,8 7 0,-7 1 0,-2 6 0</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8T14:37:37.555"/>
    </inkml:context>
    <inkml:brush xml:id="br0">
      <inkml:brushProperty name="width" value="0.09086" units="cm"/>
      <inkml:brushProperty name="height" value="0.09086" units="cm"/>
      <inkml:brushProperty name="color" value="#FF0000"/>
    </inkml:brush>
  </inkml:definitions>
  <inkml:trace contextRef="#ctx0" brushRef="#br0">5023 4093 7850,'-6'15'-352,"0"-1"-329,-1-3 0,-4-2 681,2 4 0,-7-1 0,-3 1 0</inkml:trace>
  <inkml:trace contextRef="#ctx0" brushRef="#br0" timeOffset="1">4936 4105 7639,'-8'11'0,"1"-1"0,1-2-435,4 2 0,-4 1 0,2 1 0,0-1 395,-2-3 1,5 4 0,-4-6 0,0 3 146,1-1 137,0-5-198,4 2 1,-4-3-1,0 2-42,1 4 0,3 3 1,3 1-1,2 1 0,1-1-11,-1 1 0,4-5 0,-4 0 0,1 2 0,1 1 7,-1 1 0,-1 1 1,3-1-1,0 2 1,-1 1-1,-1 3 16,-1 1 0,-2 2 1,4 4-1,0 1 1,-2 1 29,1 2 0,2 6 0,-3-2 1,1 3-1,1 1 70,0 0-93,-5 0 0,8 2 1,-4 1-1,0 1 0,3 1 0,-2 0 1,4 2 0,-4 6-1,1 0 1,0-1-21,2 1 0,-3 4 0,1 1 0,0 0 0,0 1 0,1 1-4,0 2 1,-2 2 0,0 1-1,0 1 1,0 0 0,1 1 17,-1-4 1,0-2 0,-4 2-1,2-5 1,1-3 70,-1-4-79,5-1 0,-5 7 0,5 0 1,-2-1-1,2 3-11,1 1 1,-3 1 0,1 3 0,0 4 0,2 2-13,-5-31 0,1 0 0,-1 0 0,0 1 0,0 1 0,0 0 0,1 1 0,-1 0 0,0 2 0,0 0 0,0 0 0,1 0-6,-1 1 0,0-1 0,0 0 0,0 1 0,1 1 0,-1 0 0,0 0 0,0 0 0,0 0 0,1-1 7,-1 2 0,0-1 0,0-4 0,0 1 1,0 2-1,-1 0 0,1-2 0,-2 1 1,0-1-1,-1 0 0,0-1 0,0 0 15,-2-1 1,0-1-1,2-1 1,0 0-1,-1 0 1,0 1-1,-1-1 1,1-1 0,-1 34-1,-1 0 3,0 0 1,0 0 0,0-33 0,0 0 0,0-1 0,0 1 0,0 1 0,0 1-3,0 0 0,0 1 1,-2 3-1,0 0 0,0-1 1,0 1-1,0 0 1,1 1-1,0 0 0,-1 1 1,1-1-1,0-1 34,-1 0 1,-1-1 0,1 2 0,0-1 0,2-1 0,0-2 0,0 0 0,0-1 0,0 33 0,0-7 17,0-2 0,0 2 0,2 1 0,0 1 1,4-1-93,1-2-12,-4-1 1,8 0 0,-5 0 0,3 0 0,-1 1 18,2 4 0,-3-3 0,-4-29 1,0 1-1,1-1 0,-1 1 1,0 1-1,0-1 18,-1 1 1,1 1 0,2 0-1,0 1 1,-2-1 0,1 0 0,0-1-1,0 0 1,0 0 0,-1 0 0,0 1-1,1-1 21,0-1 0,-1 1 0,-2 1 0,1 1 0,0 2 0,1-1 1,-1 2-1,0-1 0,1 1 0,0 0 16,0 2 0,1 0 1,-2 0-1,0-1 0,1 2 1,1 0-1,-1-3 1,-1 0-1,0-2 0,-1 0 1,0-2-1,-1 1 32,0-2 1,0 0-1,0 0 1,0-1 0,0 29-1,0 0 1,-1-3-14,-3-3 0,2-7 0,-2 4 0,3-3 0,1 1 0,0 1-42,0 4 0,0-1 1,0 9-1,0-4 0,1-1-4,3 0 1,-2 0 0,2-1 0,-3-2-1,-1-1 1,0 0 20,0-2 0,0-1 0,0-5 0,0 1 1,-1 0 41,-3-2 1,2 4 0,-2-9-1,3 1 1,1 2 0,0 1-47,0 1 1,0 9 0,1-2 0,3 10 0,0-28 0,1 0-37,0 2 1,1 0 0,0 0 0,0 0 0,0 1 0,0-1 0,0-2 0,0 0 0,-2-1 0,0 0 0,-1-1 0,-1-1 85,4 34 0,-5-3 1,3-3-1,-2 2 1,-4 1 0,-2-1 0,3-1 1,-3 1-1,2 3 1,1-1-1,-2 1-36,-1-3 0,0 2 0,4 1 0,0 1 0,0-34 1,0 1-4,0 1 1,0-1-29,0 33 0,0-1 1,0-6-1,0 0 1,0-2-46,0-2 1,1 3 0,3-6 0,5-1-1,2-5-78,1 0 1,0-3 0,1 1 0,-1-1 0,1-1 0,0 1-25,4-1 1,-2-5 0,6 3 0,1-2 0,3 1-230,4-3 0,0 0 0,5-3 377,0-3 0,11-3 0,-7-5 0</inkml:trace>
  <inkml:trace contextRef="#ctx0" brushRef="#br0" timeOffset="2">9699 3088 7702,'-6'7'-748,"-1"3"680,-5-6 0,4 4 0,1-2 0,1 1 1,2 1 61,-1-1 1,3 4 0,-2-3 0,1 3 0,0 1-1,-1 1-33,2-1 1,0 2-1,1 3 1,-2 2 0,-1 1-1,1 1 61,2 1 1,-3 2 0,0 0 0,1 3 0,0 0 89,-1 2-87,3 6 0,-5-4 0,6 6 0,0 1 0,0 0-19,0 4 1,0 2-1,0 5 1,0 1 0,0 0 9,0-1 1,0 5-1,0 0 1,0-1-1,0 2 1,0 2-6,0-1 0,0 5 1,-1-3-1,-2 4 1,-1 3-1,1 1-1,2-1 1,-1-2-1,-1-1 1,-1 0 0,2 0 98,0 0-101,-3 0 0,3 0 1,-3 0-1,1 0 14,0 0 0,-1 2 0,5 0 1,0 4-1,0 1 0,0-34 1,0 1-15,0 1 0,0-1 0,1 3 0,0 1 1,0 1-1,1-1 0,0 2 0,1 0 0,0 3 1,0 0-1,0 0 0,0 1-13,1 0 0,-1 0 0,1 0 0,-1-1 0,2-1 0,0-1 0,-1 0 0,-1-1 0,0 0 1,-1-1-3,0-1 0,-1-1 0,2-3 1,0-1-1,1 33 0,0-2 0,0-3 1,0 2 10,-1-1 1,0 3 0,-1 1 0,0-33 0,0 0-1,0 1 1,1 1 11,0-1 1,-1 1 0,-1 1 0,0 0 0,4 29 0,-1 2 0,-1-33 0,0 0 0,-1 0 0,1-1-8,0 1 1,0-1 0,1 2 0,0 0 0,-1 0 0,-1-1-1,2 3 1,-1 1 0,2 0 0,-1 1 16,-1 1 0,1 0-21,1-2 1,1 0-1,-5 2 1,-1 0 0,2-2-1,0-1 1,-1-1 0,-1-1-1,1 0 1,-2-1 43,1 35 1,0-11-1,0 2 1,0-1-1,0 0 1,0 3 31,0 7 0,0-9 0,0 8 1,1-34-1,0 0 0,0 0 1,1 1-84,-1 0 1,2 0-1,0 6 1,-1 1-1,0-3 1,-1-1-1,2 2 1,-1 0 0,1 0-1,0-1 1,0 0-1,1-1-17,-1 1 1,1 0 0,-1-3-1,1 1 1,0 0 0,0 0 0,-1-1-1,-1-1 1,1-1 0,-1-1-75,-1 1 0,2-1 104,6 29 0,-6 4 1,4-6-1,-1 1 1,-2 2-2,1 1 1,-2 0-1,4-4 1,-2 0-1,-1 0 44,2 0 1,-5-1 0,5 0-1,-2-1 1,2 4 0,-1 1-73,1 2 0,2-2 1,-5-30-1,-1 1 1,2 1-1,-1 1 1,2 2-1,0 0 1,0 2-1,1 0 3,0 2 1,0 0 0,1 3-1,-1 0 1,-1-1 0,1 0-1,-1 0 1,-1 0 0,0 0-1,-1-1 10,0-2 0,0 0 0,-1-1 1,0 0-1,-2-4 0,0 0 1,0-2-1,0 1 0,0-1 1,0-1-1,0 36 48,0-1 1,2-32 0,0 0 0,1 2 0,0 0 0,-1 0 0,1 0 0,0-2 0,1-1 0,-1 1 0,-1-1 11,1-1 0,0-1 0,-1 1 0,0-1 0,-1 1 0,-1-1 1,3 34-1,1-1 1,-1-3 0,-2 2 0,-1-1 0,0-2 0,2-2-56,2 0 0,-3-3 1,4 7-1,-4-3 1,0-1-1,2 0 30,1 0 1,0-4 0,-2 0 0,0 1 0,3 1-51,-3-2 1,4 2-1,-1-2 1,1 4 0,-1 2-1,0-1 8,0-2 1,-4-2 0,4 3 0,-3 0-1,1 0-2,1 0 11,0 0 0,0 0 0,1 1 0,-3 2 0,1 1-13,1-1 0,-2-2 0,3 1 0,-1 2 0,-1-31 0,0 0-15,0 1 1,1 1-1,-2 2 1,0 1 0,2 0-1,0 0 1,1 1-1,1 0 1,1 3 0,0 1-1,2 2 1,0 1-70,0 2 1,1 2 0,0-1 0,1 1 0,1 3 0,2 2 0,0 0 0,-1 1 0,2 2 0,1 0 51,0 2 1,-1 0 0,0-3 0,-1-1-1,2 4 1,0 0 0,0-1 0,0 0-1,0-2 1,0 0 0,0-2 0,1-1-10,-2-3 0,1-1 1,2-1-1,-1 0 1,-3-6-1,1-2 1,-1-2-1,1-1 1,-2-4-1,1-1-105,11 25 1,5-11 0,-8-14 0,0-8 0,3-11 0,1-8 34,3-8 1,4-16 0,-4-16-1,-1-13 1,-3-20 126,-14 24 0,-2-2 0,-1-2 0,-3-3 0,-2-14 0,-3-4 0,-3-2 0,-3-1 0,2 17 0,-2 0 0,0-2 0,-2-4 0,0-2 0,-1-1-115,-2-5 1,0-1 0,0-1 0,2 16 0,1-1 0,-1 0 0,0-1 0,-1-6 0,-1-1 0,-1-1 0,1 0 0,0-2 0,0 1 0,0-1 0,0 0 0,0-2 0,1-1 0,-1 1 0,0-1 114,1-2 0,-1 1 0,0-1 0,1-1 0,1 11 0,1 0 0,0-1 0,0 0 0,1 0 0,0 1 0,0-1 0,0 0 0,1 1 0,0 0 0,-1 1 0,1 0 0</inkml:trace>
  <inkml:trace contextRef="#ctx0" brushRef="#br0" timeOffset="3">13779 3870 7137,'-7'5'-360,"-4"2"1,3 5 0,-3 1 368,-2-1 0,1 1 1,0-1-1,-1-1 1,1-1-1,-1-3-61,1-2 1,4-1-1,-1-4 1,0 0 51,-2 0 0,-2-5 0,1-2 0</inkml:trace>
  <inkml:trace contextRef="#ctx0" brushRef="#br0" timeOffset="4">13494 4043 7297,'0'13'-430,"0"-1"1,-2-5 0,0-2 494,-3 1 1,-4-5-1,2 5 1,-1-2-33,-1 0 0,7 2 0,-4-2 1,2 4-1,-2 3 8,0 1 0,3 6 1,-1 2-1,2 2 0,2 2-41,0 7 1,0 0-1,0 5 1,0 4-1,0 4 1,0 6-1,0 4-7,0 2 1,0 5 0,2 5 0,-1-30-1,2 0 1,0 0 0,1 1-5,-1 1 0,1 2 0,1 5 1,-1 0-1,-1-2 0,-2 1 1,1 0-1,-1 1 0,0 1 0,0 1 1,-1-1-1,0 1-26,0 0 1,0 0 0,0 1 0,0 0 0,-1-1 0,0-1 0,0-1 0,-1 1 0,0-1 0,-1 1 54,-1-1 0,1-1 1,1-4-1,0 0 1,-1 2-1,-1 0 1,1-2-1,0 0 1,1 0-1,0 0 22,-1 1 1,1-1 0,1 1 0,0 0-1,-1 1 1,0 0 0,1-1 0,1 0-1,0 1 1,0 0 0,0 1 0,0-2-11,0 1 0,0-1 0,0 2 0,0 0 0,0-3 0,0 1 0,0 0 0,0-1 1,0 1-1,0 0-32,0 0 1,0 2 0,0-2 0,0 2 0,0 3-1,0 1 1,0 1 0,0-1 0,0 2 0,0 0 0,0 3-1,0 1 24,0 1 0,0 1 0,2-3 0,0 1 0,0-2 0,0 1 1,0-1-1,-1 0 0,0-3 0,-1 0 0,0-1 0,0 0 21,0-1 0,0-1 0,0-1 0,-1-1 0,0-3 0,-1 0 0,0-1 0,0-1 0,1-1 0,-1 0-17,1 2 0,1 0 0,0-2 0,0 1 1,0 3-1,0 1 0,0 0 0,1 0 1,1 0-1,0 0-140,2-1 0,1 1 112,0 1 0,1-1 0,-2-5 0,0-1 1,0 3-1,0 1 0,1-1 0,0 0 0,1 0 1,0 0-12,2-2 1,1 0 0,-2-1-1,0 1 1,1 1 0,0 1-1,0 1 1,-1 0 0,1 0 0,-1-1-4,2-1 1,-1-1 0,0 2 0,1 0 0,-2-4 0,-1 1 0,2 3 0,0-1 0,0 4 0,0-1 0,0 2 0,1 0 6,0 0 0,-1 0 0,0 3 1,0-1-1,1 1 0,1-1 0,-1 0 1,0-2-1,-1 1 0,0-1 3,1 1 0,0-1 0,-1-1 0,-1 0 0,3 4 0,1-1 0,0-1 0,0-1 0,0-1 1,0 0-1,0-1 0,0 1 8,0 0 1,-1 0 0,-2-4 0,0 0-1,2-1 1,0 0 0,-1 0 0,0 0-1,-1 1 1,-1-1 0,0 1 0,0 0 1,-1-2 0,0 1 0,2 30 0,-4-32 0,1 0 1,-1 1-1,1 0 0,0 1 0,0-1 4,-1 1 0,0 1 1,3 0-1,0 1 1,-2 0-1,0 0 0,-1 1 1,1 0-1,1 2 1,-1 0-1,1 0 0,-1-1-11,1-1 1,1 0 0,-1 0 0,0 1-1,0 0 1,0-1 0,1 2 0,-1-1-1,0 0 1,0-1 0,0 0 0,1 0 0,-1 2 1,0-1-1,0-2 0,0-1 0,1 0 1,-1 0-1,0 0 0,0 0 0,1 1 1,-1 0 10,0 1 1,0 0 0,0-1 0,0-1 0,0-2 0,0 0 0,-1 1-1,-1 1 1,0-1 0,0 0-1,1 2 1,0-1-1,0-1 1,1-1-1,0-1 1,1 0-1,-2 1 1,1-1-1,3 34 1,-2-3 1,-1-3 1,-1 3 0,-2 0 0,1-1 0,-1-3 0,-2-3-4,-1-1 0,0 0 1,0 4-1,0-1 1,0-2-10,0-1 0,0 0 0,0 4 0,0-1 1,0-2-1,0-3 23,0-1 1,4-1 0,2-3 0,-1 1 0,1 2 50,-3-1 0,2-2 0,1-2 0,-1 1 1,2-1-1,-2 1-69,1 0 0,2 1 0,-2 1 0,-1 3 0,2 0-74,0 0 65,-4-1 1,8 1-1,-3 3 1,3 1-1,0 1-2,-3-3 1,3 3-1,-2 5 1,2 1-1,1-2-6,1 0 0,3-2 0,1 0 0,-2 0 0,-1 1 0,-1 2-33,4 1 1,-3 2 0,2-4-1,-1 3 1,1-4 0,0-2-105,-1-4 1,3 0 0,0 2 0,3-1-1,4 1-818,2 2 719,8-4-45,-15-27 1,2 0-1,24 21 1,-19-23 0,1-1-1</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75"/>
    </inkml:context>
    <inkml:brush xml:id="br0">
      <inkml:brushProperty name="width" value="0.08571" units="cm"/>
      <inkml:brushProperty name="height" value="0.08571" units="cm"/>
      <inkml:brushProperty name="color" value="#E71224"/>
    </inkml:brush>
  </inkml:definitions>
  <inkml:trace contextRef="#ctx0" brushRef="#br0">280 944 6433,'10'-8'-371,"-3"-2"502,-7-7 0,-2 7 0,-1 2-134,-3 1 1,-8 5 0,2-4 47,-3 4 0,-3 2 0,1 0-1,0 0 1,-1 0 0,1 0 10,-1 0 1,1 6 0,-1 1 0,1 0-21,-1 2 0,7 5 0,-1-5 0,0 3 10,3 0 0,-1-1 1,6 6-78,-2 1 0,0 0 0,6-1 52,0 0 1,0 1 0,2-1-4,4 1 0,-2-6 0,8-3 2,1-1 1,3 4-1,1-8-17,1 1 0,-1-4 0,1-1-10,-1 0 0,1 0 1,-1-1 6,1-4 1,-1-3 0,-1-6-1,-3 3-6,-1-3 0,-6 3 1,3 1 15,-1-4 0,0-1 1,-4 2 43,2 2 1,-1 0-33,-5-7 0,0 6 31,0 1-83,0 7 1,2-2 13,4 12 0,-4-2 0,4 7 31,-4 3 0,0-4 0,2 1 5,1 3 0,9 1-11,-2 3 1,3-1-1,3-1 12,-1-4 1,1 1-1,-1-7 1,1-3-13,-1 0 1,0 3 0,1-2-5,-1 1 0,7-4 0,-1-1 0,-2 0 1,-1 0 1,-3-6-1,1 0 1,-1-2 7,1 0 1,-3-5 0,-1 1 0,-3-2 1,3 3 1,-1-5 0,1 5 0,-4-5-12,-2-1 1,3-1-1,-3 0 1,0 1-15,-1 0 1,1 5-1,-4 0 1,2-1-7,-2-3 0,-2 5 7,-2-1 0,-2 2 1,-4-1-18,-6 5 1,-3 4-1,-3 2-12,1 0 1,-1 2-50,1 4 1,7-2 29,4 7 1,4-5 48,2 6 0,2-8 0,4 1 1,6-3 22,3-2 0,3 0 0,-1 0 0,1 0 4,-1 0 0,1-6 0,1 1 0,2 1-3,3 2 1,-1-4 0,-5 0-1,-1 2-10,0 2 0,1-3 1,-1-1-1,1 2 15,-1 2 0,1 2 1,-1 0 20,1 0 0,-1 0-42,1 0 0,-1 0-16,1 0 0,-3 2 3,-3 4 1,-3-2-1,-5 7 13,2 3 1,0-5-1,-6 3 39,0 2 0,0-5 0,0 3 19,0 2 1,0 1 0,0 2-42,0 1 1,0 0-17,0-1 1,2 0 0,4 1 9,5-1 0,-1-6 0,2 0-12,1-3 1,3-3-1,1-5 1,1 2-3,-1 4 1,1-4 0,1 3 0,2-2-13,3-3 1,-1 0-1,-6 0 1,1-3-26,-1-2 1,1 3 0,1-6 3,5 1 1,1-3 0,4-6 1,-6 5 0,-9-3 1,-3 6 30,3-1 0,-4-1 0,-1-4-42,-1 3 1,-2-1 10,-6-6 1,0 1-11,0 0 1,0 5 74,0 0 0,-2 9 73,-4-3-18,4 4 1,-6 4-42,8 4 0,0 3 0,0 9 3,0-1 1,0-5 0,0-1-23,0 3 1,0 2 0,0 1-41,0 0 0,2-5 0,4-2-37,6-2 0,3 2 0,3-4 1,-1-1-217,1-3 1,1-2 127,4 0 0,-3 0 0,3-2 0,-3-3-190,-3-1 0,1-7 329,-1 2 0,8-5 0,2-1 0</inkml:trace>
  <inkml:trace contextRef="#ctx0" brushRef="#br0">1747 629 6811,'-12'-5'-226,"1"-1"0,7-2 630,-2 2 1,2 4-737,-2-4 144,4 4 1,-6 4 65,8 4 1,2-4 121,4 4 0,4 4 0,7-1 0</inkml:trace>
  <inkml:trace contextRef="#ctx0" brushRef="#br0">2253 70 7569,'0'-17'-1197,"0"0"1259,0 7 1,0 0 0,-2 6-112,-3-2 140,3 1 0,-8 5 91,4 0-151,4 0 1,-7 2 0,9 3-7,0 7 1,-4 4 0,-2 1 0,2 0-5,2 1 1,0 1 0,-2 3 0,-2 3 6,2 2 1,2-4 0,2 5 0,0-1 21,0 0 0,0 0 1,0 4-1,0-2-16,0 2 1,0 2-1,0 2 1,0-2-28,0-4 1,0 4-1,0-6 1,0 3 1,0-1 0,0-6 0,2 6 0,2 0 1,2-2 0,2 3 0,-4-5 1,4-2-44,1 2 1,-3-5-1,4 3 1,-1-4-14,1-1 1,0-1 0,3-1 0,-1-3-98,2-1 1,1 0 0,3 3-75,-1-3 1,1-4-1,-1-3 1,1 1 216,-1-2 0,0-2 0,1-2 0,-1 0 0</inkml:trace>
  <inkml:trace contextRef="#ctx0" brushRef="#br0">2672 874 7122,'10'0'15,"-2"2"1,-8 4 81,0 5 0,2 5 0,2 1-83,2 1 1,1-1 0,-3 0-2,2 1 1,8-6-1,-3-3 1,5 1-7,1-1 1,1-4 0,-2 1 0,3-5-35,-2-1 0,5 0 0,4 0 0,0 0 6,-1 0 1,0 0 0,-3-1 0,3-3-4,2-3 0,-6-6 0,3 2 1,-6-3-6,1 2 0,-2-3 0,-1 3 0,-3-1 19,-1 0 1,-8-2 0,3 6 0,-1-3 18,0 0 1,0 7-16,-6-7 1,0 6 0,-3-3 37,-3 1-35,5 2 0,-9 14 17,5 3 0,3 5 0,-4 1 0,4 1 10,2-1 0,0 1 1,0 1-1,2 2-2,4 3 0,-4 1 1,5-4-1,-1 3 7,0-3 0,6 6 0,-5 2 16,3 4-32,-6 2 0,10 0 1,-7 0-1,3-2 2,4-4 1,-5 10 0,1-4-1,0 2-11,-1 0 1,1-3-1,3 1 1,-3 0 6,-2 0 1,0-6 0,-4 0-1,2 3-3,-2 1 0,-2-4 0,-2-2 1,0-2 24,0-4 0,0-1 0,-2-3 0,-2 0 6,-2 1 1,-8-6 0,3-2-24,-5-3 1,-7-1 0,-1-6 0,3 0-39,2 0 1,-1-2 0,-1-5-1,-2-3-43,1-6 0,5-2 1,3 1-1,3 0-115,-3-1 1,6-2 0,3 0 0,3-5-124,2 5 0,0-5 0,0-1 303,0-1 0,0-2 0,0-6 0</inkml:trace>
  <inkml:trace contextRef="#ctx0" brushRef="#br0">1991 542 6149,'12'-6'221,"0"0"0,-7 1-161,7 5 0,0 0 1,5 0-15,1 0 1,-1-6 0,1 0-1,1 2-11,4 2 1,-3 2-1,5 0 1,-2 0-12,1 0 1,7 0 0,-2 0 0,4-2 12,2-4 0,-6 4 1,0-3-1,2 3 2,2 2 1,-4 0-1,-2 0 1,-2 0-17,-3 0 0,3 0 0,-2 0-23,-1 0 0,-3 0-47,-2 0-38,-7 0-260,-2 0 47,-8 0-368,0 0 666,8 0 0,1 7 0,9 3 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76"/>
    </inkml:context>
    <inkml:brush xml:id="br0">
      <inkml:brushProperty name="width" value="0.08571" units="cm"/>
      <inkml:brushProperty name="height" value="0.08571" units="cm"/>
      <inkml:brushProperty name="color" value="#E71224"/>
    </inkml:brush>
  </inkml:definitions>
  <inkml:trace contextRef="#ctx0" brushRef="#br0">210 35 7569,'-2'12'-477,"-4"0"1,2-8-1,-8 1 553,-1-3 0,3 4 1,-1 1-15,-3-4 0,-2 1 1,-1 0 18,-1 1 0,3 3 0,1-4 0,3 4-40,-3 2 1,6-4 0,1 3-1,1 1-43,0 0 0,0-5 20,6 7 0,0 1 1,2 3-1,4 2 1,-2-7 0,7-1 0,3 0-20,2-1 1,-3-5 0,3 4 0,3-2-7,0 0 1,1 0-1,-1-5 1,3 4 3,1 1 1,6 0 0,-6-6-1,1 0 2,1 0 0,-6 0 0,6-3 1,-1 0-5,-1-3 0,0-6 1,-5 5-1,-1-4 57,1-2 0,-7-2 1,1-3 0,2 0 1,-7-5 0,1 0 0,-2 1 21,0 3 0,0 1 0,-8 3-23,-4 3 0,2-1 0,-8 7 1,-1 2-42,-3 2 0,-3 2 1,-3 0-1,-2 0-114,-4 0 0,7 2 0,-3 2 0,3 4-96,-2 1 1,3-2-1,-1 4 1,5 0 198,5-1 0,-1 6 0,-5-6 0</inkml:trace>
  <inkml:trace contextRef="#ctx0" brushRef="#br0">681 18 6163,'0'10'131,"0"-4"-102,0-12 0,0 2 230,0-8-111,0 8-39,0-3-93,8 7 1,0 1-1,5 3-15,-1 2 1,-6 2-1,5-2-7,4 5 0,-8-1 0,1 0 1,-3 0-1,1-1 0,7-2 0,-7 4 6,-3 2 1,4 3-1,-1 2 0,0-7 0,-6 1-4,0 1 1,0-3 8,0 2 1,-2-9 11,-4 3 28,5-4 0,-9-2 1,7-2-22,-3-4 1,-1 3 0,7-9-27,0-1 1,0 3 0,0-2-3,0-2 1,2 5 0,3-3-13,1-2 0,4 5 0,-1-1 4,0 2 0,2-3 1,8 5-5,-3 2 0,-4 0 1,0 0-1,1-2-9,3 2 0,1 2 0,1 1 14,-1-5 1,1 4 0,-1-4 0,2 4 2,-3 2 0,-4 0 0,-1 0 40,3 0 0,1 0 1,3 0 3,0 0 0,-6 0 81,-1 0-78,0 0 1,7 0 0,-3 2-2,-3 4 1,-1-4 59,-7 4-51,6 3 0,2 1-17,0 7 1,-9-4 0,3-2-18,-4 2 0,-2-3 0,3 1 0,0-3 12,3 2 1,0-4-1,-5 4 8,5-3 1,-3 7 25,3-2 0,-5-3 0,1 3-1,4 2 0,-4-5-46,4 4 0,-4-3-35,-2 8 0,0-6-130,0 0-410,0-9-365,0 14 439,0-16 489,0 6 0,8-7 0,1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8.898"/>
    </inkml:context>
    <inkml:brush xml:id="br0">
      <inkml:brushProperty name="width" value="0.08571" units="cm"/>
      <inkml:brushProperty name="height" value="0.08571" units="cm"/>
    </inkml:brush>
  </inkml:definitions>
  <inkml:trace contextRef="#ctx0" brushRef="#br0">0 0 8355,'18'0'-736,"-1"0"590,1 0 0,-1 0 1,1 0 86,-1 0 1,3 0 0,1 0 0,4 0 104,2 0 1,4 0 0,8 0 0,2 0-137,-2 0 0,5 0 0,3 0 0,3 2 121,3 4 1,-1-4-1,2 4 1,5-2-44,5 1 0,-4-3 0,0 6 1,-4-2-78,-3 0 0,3 5 0,-11-3 0,-1 0-42,-3 0 1,-4 3 0,-4-3 0,-2 0 130,-2 0 0,-8 5 0,5-3 0,-9 7 0</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77"/>
    </inkml:context>
    <inkml:brush xml:id="br0">
      <inkml:brushProperty name="width" value="0.08571" units="cm"/>
      <inkml:brushProperty name="height" value="0.08571" units="cm"/>
      <inkml:brushProperty name="color" value="#E71224"/>
    </inkml:brush>
  </inkml:definitions>
  <inkml:trace contextRef="#ctx0" brushRef="#br0">455 123 7152,'11'0'-280,"-1"-2"384,-2-4-52,-2 4 1,-4-5 143,3 7-147,-3-8 1,4 6 0,-12-4-29,-5 4 0,-5 2 0,-1 0-2,-1 0 0,-5 0 1,0 0-1,1 2-29,3 4 1,1-2 0,-1 5 0,0 1-24,1 0 1,-3 0-1,9 3 1,-1-1-5,1 1 1,-2-3-1,7 2 24,-3 1 1,6 3-1,-4 1 9,1 1 0,5-1 9,-4 1 0,6-1 23,6 1 1,-4-7 0,5-1-6,1-2 1,2 3-8,7-5-29,1-1 11,-1-5 0,1 7 1,-1-1-1,1-2 0,-1-3-4,0-1 0,1 6 1,-1 0-1,-1 0 1,-4 2 0,3-4 0,-3 6-2,3 5 1,-5 0-1,-2 0 1,-2-2-32,-1 0 38,1-1 0,0 5-1,0 1-3,0-1 41,-6 1-17,0-1 0,0 0-3,0 1 1,-2-1 23,-4 0-38,4-6 0,-12 3 1,7-3 17,-3-2 4,-2 7 1,1-13 0,-1 8 0,-2-4-2,-1-3 0,-3 4 0,1-2 0,-1-3-8,1 0 1,-6-1 0,-1 0 0,3 4-5,2-1 0,1-4 1,1-1-18,-1 0 1,1 0 0,-1-1 0,1-4-15,-1-1 1,1-4 0,0 4-49,-1 2 0,6-4 0,1 3-356,-3 1-275,6-6 252,1 8 446,7-6 0,7 0 0,3-1 0</inkml:trace>
  <inkml:trace contextRef="#ctx0" brushRef="#br0">1765 507 5992,'-12'-7'156,"0"3"0,6-2 1,-5 6-102,-3 0 1,5-6-1,-3 0 5,-2 2 0,-1 2 1,-3 2 1,1 0 1,-1 2-1,1 2-28,-1 2 0,1 2 0,0-4 0,-1 0-14,1 1 1,-1 5 0,1 0-10,-1-1 0,7 7 0,1-4 0,2 3 0,-4 3 0,7-1 3,1 0 1,2-5 0,2 0-15,0 1 0,2 1 0,4-2 1,3-5-9,1 0 0,6-2 0,-5 5 0,5-3 4,1-3 0,-5-2 1,1-2-1,5 0-25,3 0 1,2 0 0,-5 0 0,-1-2 6,1-4 0,-1 3 0,1-7 0,-3 0-10,-3 0 1,3 1-1,-5-5 1,2 5-10,-1 1 1,-7-6 0,4 3 3,0-5 251,-6-1-145,6-1 1,-10 8-42,-4 5 0,4 5 0,-4 5-18,4 7 1,2 4-41,0 1 0,2 0-28,4 1 1,4-4 0,5 1-121,-3-4 0,3-6 0,-3 0 44,3-3 0,3-2 1,-1 0 133,1 0 0,-1 0 0,1 0 0</inkml:trace>
  <inkml:trace contextRef="#ctx0" brushRef="#br0">2149 175 7569,'6'-11'-569,"1"-1"276,3-1 0,-6 3 1,2-2 366,-4-1 0,-2 3 19,0-2 0,0 6 8,0-5 0,2 7 146,3-2-184,-3 4 1,6 4 0,-8 4 0,0 6-12,0 3 1,0 3 0,0-1 0,0 0-38,0 1 1,0 5 0,0 1 0,0-1-19,0 2 0,2-4 1,2 7-1,2-1-21,-2 0 1,-2-6 0,-2 3 0,0-3-95,0 2 0,5-3 0,1 2 30,-2-2 0,0-4 1,0-3-689,2-1 776,0 0 0,1 5 0,3 1 0</inkml:trace>
  <inkml:trace contextRef="#ctx0" brushRef="#br0">1957 420 6321,'11'0'337,"1"0"0,-6 0-309,5 0 1,-5 0 0,6 0 0,1 0 17,3 0 0,1 0 0,1 0-29,-1 0 1,1 0 0,-1 0-1,1 0-15,-1 0 0,7 0 0,-1-2 0,0-2-17,2-2 0,-3 0 0,5 6 1,0 0 9,0 0 0,-4 0 0,5 0 0,-1 0 0,0 0 1,-6 0 0,5 0-23,-1 0 1,-6 0 0,4 0 0,-3 0-7,-3 0 0,-5 0 5,0 0 5,-9 0 41,5 0 0,-8 2 0,-2 2 44,-4 2 0,-3 2 0,-9-4-44,1 2 0,5 4 0,3-1 5,1 1 0,0-1 1,4 5 15,-2-2 1,0-1-1,6 7-5,0-1 0,0 1 1,0-1-5,0 1 0,0-7 1,0 1-19,0 1 0,6-3 0,2 0 0,2-2-26,3-6 0,-3 1 0,2-3 0,1 0-141,3 0 0,1 0 0,1 0 0,-1 0-46,1 0 0,-1-3 0,1-1 201,-1-8 0,8-11 0,2-4 0</inkml:trace>
  <inkml:trace contextRef="#ctx0" brushRef="#br0">2847 158 7569,'-17'-18'32,"1"1"1,3 2 15,1 3 0,6-2-29,-5 8 1,-1-5-302,-5 5-177,7 0 1,-4 8 166,8 4 1,1-2 291,5 7 0,0 1 0,0 6 0</inkml:trace>
  <inkml:trace contextRef="#ctx0" brushRef="#br0">856 71 6603,'0'-12'-290,"0"0"335,0 1 1,0-1-1,2 2 19,4 3 79,-4 1-84,6 6 1,-6 0 3,4 0 1,-4 8 0,3 3-13,-3 5 1,-2 1 0,0 1-1,2-1-22,4 1 1,-4 5 0,4 2 0,-4 0 0,-2 1 0,0-1 0,0-4 0,0 4-34,0 2 0,2-4 1,2 5-1,1-3 7,-1-3 0,-2 3 0,-2 0 0,2 0-1,4-1 0,-4 1 0,4-8 0,-4 1-19,-2-1 0,2 1 1,2-1-1,1 0-47,-1 1 1,0-6-1,0-1-62,2 3 1,0-5 0,-4 1-553,3-2 678,-3-2 0,14-6 0,-14 8 0,6 1 0</inkml:trace>
  <inkml:trace contextRef="#ctx0" brushRef="#br0">787 542 6186,'-10'0'890,"2"0"-757,8 0 0,2 0-36,4 0 1,-2 0-1,7 0-76,3 0 1,1 0 0,3 0 0,-1 0-73,1 0 1,-1 0-1,1 0 1,1 0-99,5 0 0,-5 0 0,6 0 0,-2 0-103,1 0 0,-1-3 0,-4 0 252,5-2 0,-5-9 0,6 4 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78"/>
    </inkml:context>
    <inkml:brush xml:id="br0">
      <inkml:brushProperty name="width" value="0.08571" units="cm"/>
      <inkml:brushProperty name="height" value="0.08571" units="cm"/>
    </inkml:brush>
  </inkml:definitions>
  <inkml:trace contextRef="#ctx0" brushRef="#br0">245 190 7569,'10'0'-1593,"-2"0"1365,0 0 512,-6-7-168,5 5 0,-5-6-99,4 8 104,-4-8 136,6 6-158,-8-13 1,0 11-18,0-8-70,0 8 1,0-5-9,0 3 0,-8 4 1,-4-4 48,-3 4-66,5-6 1,-5 6 48,3-3 13,-3 3-36,-3 2 1,6 0 0,1 0-2,-3 0 1,-1 2 0,-3 1 0,1 3 8,-1-2 0,3 6 0,1 0 0,4 1-22,3 1 1,-5-1 0,4 7-12,-1-1 0,5 1 0,-2-1 3,4 1 1,2-1 2,0 1 0,2-1 0,4 1 0,-2-9 0,7-3 0,3-4-14,-6-2 0,7 0 0,-3 0 0,3 0 2,3 0 1,-3-2-1,-1-2 1,-3-3 16,3-2 0,2 2 0,1-3 0,-1 1-9,-5-1 1,5 4 0,-7-6-1,3 1 52,0 1 0,-6-5 42,5 3 0,-7 2-34,2-1 0,-4 5-18,-2-6-42,0 8 4,0-4-4,0 8 1,2 2 30,4 4 0,-3 4 2,9 7 1,-6 1 0,4-1-15,-3 1 1,5-7 0,-6 1-1,0 0 5,1-3 0,3 7 0,8-6-19,-1-1 1,-5-1 0,-1-8 0,3 2 1,1 4-1,3-4 0,-1 6 1,1-8 1,-1 0-34,1 0 0,-1-1 1,1-4 32,-1-1-13,1 0 1,-1 0 2,1 0 10,-2-7 1,3 9 0,-4-8 18,-3-1-23,3 6 1,-7-9-7,4 4 39,3 4-19,-14-7 0,14 5 33,-11-8-40,3 9 1,-5-5 0,2 6 4,2-1 20,0 5 0,-6-6 7,0 4 0,-6 2 1,-2-5-43,-3 1 1,7 2-15,-8 6 1,6-6-83,-5 0-26,7 1 101,-4 5 0,10 0 54,4 0-37,3 0 0,3 0 80,0 0-62,-1 0 0,7-6 40,-1 0-43,1 0 1,-1 4 0,1-2 0,-1-1 4,0 1 1,1 0-3,-1-2 1,0 4 2,1-6 0,6 8 6,-1 0-6,0 0 1,-5 0 0,-1 0 8,1 0-11,-1 0 39,1 0 1,-1 0-33,1 0-10,-10 0 8,9 0-40,-8 0 46,1 8 1,-2-4-1,-8 8 1,0 1 42,0 3 0,0-5 0,0 1-22,0 1 0,0 3 0,0 1 0,0 1 0,0-6-20,0-1 1,1-1-1,4 4 1,2-5 9,3-1 1,1 4 0,7-7 0,0-1-19,-1-2 0,1-2 0,1 0-2,4 0 10,-3 0-110,5 0 0,-9 0 52,3 0 1,4 0 26,0 0 1,1-6 4,-7 1 1,0-7-11,1 6 1,0-7 15,-2 1 11,2 4-21,0-7 1,-3 11 73,-3-8-70,4 0 22,-7-5 1,1 5-6,-5 1 0,-2 5-3,-3-6-23,0 8-95,0-3 91,0 7 1,0 7 30,0 5 0,2 4 0,2 1 19,2 0 0,4-5 0,-1 0 0,1-1-17,3-1 0,3 4 0,0-8 20,3-2 0,-2 3 0,3-1-40,2-2 1,-3-2 2,6-2 1,-6 0-5,-2 0 0,3 0-13,2 0 1,-2-6-5,4 0 0,-5-7 24,-1 1 0,-2 2-4,3-1 1,-2-1 4,0-6 0,-5 7-6,0-1 1,-6 1 13,5-7 1,-5 1-8,5-1-2,-6 1 0,2 5 2,-7 0 0,0 7-36,0-7 16,-7 8 1,5-2-9,-4 12 1,3 4 0,3 7 0,0 1 47,0-1 0,0 6 1,0 3-1,3-1 8,3 0 0,-4 6 0,5-2-1,0 4 0,-2 2-5,7 0 0,-9 1 0,5-4-8,0-3 0,-6 4 0,5-4 0,-1 4-15,0 2 1,6 1 0,-6-2-1,-3 2-51,0-2 0,-3 1 0,0 1 0,0-4 36,0-3 1,0 2 0,0-6 0,0 0 22,0 1 1,-3-2 0,-2-8 0,-5 3 13,1-2 0,-7 0 1,3-1-1,-1-2 78,-4-3 0,0-8 0,1 3 1,0-4-6,-1-2 1,1 0-1,0-2-49,-2-4 1,7 3-1,4-8 1,0-3-30,4-2 1,2-7-1,2-2 1,0-2-11,0-4 0,2-2 0,2-3 0,4 2-74,0-2 0,4 3 0,7 3 0,-2 2-120,0 3 1,5 1 0,-1 1 0,-1 1-834,0 0 1022,10 2 0,-3 4 0,7-3 0</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79"/>
    </inkml:context>
    <inkml:brush xml:id="br0">
      <inkml:brushProperty name="width" value="0.08571" units="cm"/>
      <inkml:brushProperty name="height" value="0.08571" units="cm"/>
    </inkml:brush>
  </inkml:definitions>
  <inkml:trace contextRef="#ctx0" brushRef="#br0">1 420 7411,'7'9'-258,"-5"0"1,8-9 215,-4 0 0,-2 0 0,5-3 73,-1-3 0,6 4 0,-4-5 7,-1 0 0,7 2 1,-5-4-1,5 0-38,1 6 1,-5-4-1,0-2 1,1 1 13,3 0 1,1-5 0,1 1-1,-1-2-20,1 3 1,-1-4 0,1 3-1,-3-3 10,-3-3 0,3 0 1,-3 2-65,3-3 0,-5 2 0,-2 2 0,-2 1 48,0 2 0,-1 6 35,-5-5 0,-2 7 0,-3-2-13,-7 4 1,-4 2 0,-1 0-1,0 2-5,-1 4 1,6-4 0,1 5-9,-3 1 0,1 2 2,1 7 1,4 1 0,10-3 3,4-3 1,-2 2-1,7-6 1,3 1 20,2 5 0,1-4 0,1 2 0,-1-1 18,0-1 0,1 5 0,-1-4 0,1-1-32,-1 2 1,-5-2 0,0 3-6,1 0 1,3-3 0,-1 8-8,-3 0 1,1-6 0,-7 0-9,-2 1 0,-2 2 75,-2 3 0,0 0-34,0-2 1,-8-5-26,-3-5 0,-5 1 1,-1-1-1,-1-3-10,1 0 0,-1-3 0,1 0-164,-1 0 0,1 0 1,1-3-36,5-3 1,-3 3 0,8-8-349,2-3 551,3-1 0,8-3 0,3 0 0</inkml:trace>
  <inkml:trace contextRef="#ctx0" brushRef="#br0">699 316 7569,'18'14'-184,"0"-2"1,-7-5 0,-1-5 0,-1 2 97,1 2 1,-4 1 130,5-7 0,-1 1 0,4 4-34,-3 1 0,-5-2 16,6-4 1,-1 0-13,7 0 1,-6-4 0,-3-5 11,-1-1 1,-2 4-39,-6-5 0,0-1 27,0-4-25,0 5 0,-8 3-1,-3 8 0,-5 0 0,-2 0-6,1 0 1,0 2 18,-1 4 1,1 2-1,1 5 53,4-1 0,-1-1 0,7 8-23,2-3 0,3 2 0,1 0 1,0 0 0,5-8 0,3 2 8,1 2 0,3-4 0,6-1-18,-1 0 1,1 1 0,-1-4 0,0-1-10,1-4 0,1-1 1,4 0-1,-1 0-14,-1 0 1,-1 0 0,-3 0 0,1-1-3,0-5 1,-1 1 0,0-3 0,1-3-5,-1 2 0,0 4 0,1-6 0,-3 2 7,-3-2 0,4 2 1,-7-4-1,3 0-6,1 0 0,-9 0 0,6 0 0,-2 0-4,-4 0 1,0-3-1,-1 0-28,3-3 1,0 2 0,-6 0 30,0-1 1,-2 8-1,-2 2 1,-3 2 26,-3 1 1,4 0 0,-6 5-29,-1 0 1,-3 0 0,-1 0-117,-1 0 27,9 0 1,1 1 110,8 5 0,2-5 1,4 5-15,5-4 1,5-2 0,1 0-2,2 0 0,-3 0 1,2 0-1,-1 0 73,1 0 0,-1 0 1,1 0-1,0 0-70,-2 0 1,-4-2 0,0-2-1,1-1-3,3 1 0,1 3 0,1 1 0,-1 0-28,1 0 0,-1 0 0,2 0 23,-3 0 26,-6 0 89,-2 0-76,-8 7 0,0 2 0,0 9 1,-2-3-22,-4-3 1,4 3 0,-6-5-1,2 2-11,0 0 1,2-1-1,4 6 8,0 2 0,0-7 1,0-2 2,0 5 1,1-7 0,2 5-5,3 0 1,8-6 0,-4 1 0,1-2-9,2 0 1,-3 0-1,8-6-32,-1 0 37,1 0-8,-1 0 1,1 0 0,0 0 0,-1 0 0,0 0-4,1 0 0,-1-6 1,1-1-1,-1-1 0,2-2-4,-3 1 1,0 3 0,-3-5 0,0 3-46,0-3 0,-4 2 1,2-4-1,-3 2 4,3 3 1,-8-5 0,5 3-1,-2-1 23,-1-1 0,1 6 0,-6-6-15,0-1 0,0 4-56,0-3 140,0 7 0,-2-2 10,-4 7 0,3 0 0,-7 2 13,3 3 1,1 6-34,6 6 1,0 0-1,0 2 3,0-3 1,1 0 0,4-3-1,2-3-20,3-1 1,-5 4-1,7-4-83,2 2 1,2 2 0,1-7-1,0-3-119,1 0 1,-1-3-1,0 0 1,1 0-45,-1 0 0,1 0 0,-1 0 230,2 0 0,-3-17 0,2-2 0</inkml:trace>
  <inkml:trace contextRef="#ctx0" brushRef="#br0">2131 105 6386,'-5'-18'0,"-3"1"0,-2 1 0,-2 3 525,3 1 0,1 6-576,8-5-468,-7 7 83,4-4 0,-5 16 436,8 4 0,0 3 0,0 3 0</inkml:trace>
  <inkml:trace contextRef="#ctx0" brushRef="#br0">2324 297 7569,'9'19'-415,"8"-11"328,-7-2 1,0-4-1,3-2 1,-3 3 164,0 3 1,6-5 0,-5 5 0,6-5-36,-1-1 1,2 0-1,0 0 1,-1 0-170,0 0 0,-5 0 0,0-1 127,1-5 1,2 2 0,3-8 23,0-1 0,-7 3 0,-1-2-13,-3-1 1,-1 4 0,-6-3-9,0-1 1,0 2-30,0-1 0,-7 9 0,-5-4-21,-3-2 0,-3 7 1,0-4 39,2 4 0,4 4 0,0 3 1,-1 2 4,-3 3 0,6 1 1,3 7 52,-2 0 1,7-1 0,-3 0-21,3 2 1,4-3-1,1 1 1,5 0-7,3-6 1,-5 5 0,4-7 0,2 2-8,-1 2 0,3-10 0,-2 6 1,5-3-9,7-2 0,-5 2 0,6-6 1,0 0-20,6 0 0,-1 0 0,1 0 1,-1 0 18,0 0 1,4 0-1,0-2 1,-1-2-12,-3 0 1,3-11-1,-5 6 1,3-3-8,-2 0 1,2 0 0,-7-4 0,-3-3-38,-2 2 1,-1 1-1,-3-3 1,-1 2-11,-3 0 1,-6-1 111,1 0-42,-5 2 1,-8 5-2,-5 5 0,-3 4 1,4 4 39,6 4 0,3 5-17,2 5 1,7 1 0,6-7 0,2-1 1,2-2 1,2 1 0,-3 5 0,3-2 157,5-4-174,-5 6 1,8-3-5,-2 7 1,-5-5-1,7 1 1,-2 0-1,-2 0-25,-4 0 0,-4 1 0,-2-3 1,-2-1 0,-3 2 1,3 0 34,-6 6 0,1 0 0,-6-2-13,0 3 1,-8-8 0,-4 0 85,-3 3 1,-3-6 0,4 0-1,0-2 155,2 0 1,0-1-93,-4-5 0,4 0 222,0 0-257,7 0 1,-3 0-181,2 0 0,4-3-257,-4-1 0,1 1-131,-1-3 0,4 5 0,-10 1-1055,-2 0 1491,6 0 0,-8-8 0,6-3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80"/>
    </inkml:context>
    <inkml:brush xml:id="br0">
      <inkml:brushProperty name="width" value="0.08571" units="cm"/>
      <inkml:brushProperty name="height" value="0.08571" units="cm"/>
    </inkml:brush>
  </inkml:definitions>
  <inkml:trace contextRef="#ctx0" brushRef="#br0">454 53 7506,'0'-12'-341,"0"0"0,0 6 562,0-5 99,0 7-252,0-4-28,0 8 1,0 8 0,0 4 0,0 3-16,0 3 1,0-1-1,0 2 1,0 3-16,0 1 1,0 9 0,0-5-1,0-1-54,0-1 0,6 0 0,0-3 0,-2 0-29,-2-3 0,-2-2 1,0 2-1,2-3-85,3 2 0,-3-6 0,4 0-72,-4 2 0,-2 0 0,-2 3 230,-4-7 0,4-1 0,-21-9 0,4 0 0</inkml:trace>
  <inkml:trace contextRef="#ctx0" brushRef="#br0">18 297 6151,'-10'-1'261,"4"-5"-147,4 3 0,4-4-38,4 7 1,4 0 0,7 0-18,1 0 1,1 0 0,2 0-1,3 0-24,-3 0 0,4-6 0,0 1 0,1 0-33,-1 4 0,6 1 0,-2 0 0,2 0-15,-2 0 0,8 0 1,-6 0-1,0 0-8,2 0 1,-6-6-1,2 0 1,1 2 42,-3 2 0,-2 2 1,-6 0-1,3 0-19,1 0 1,0 0 0,-5 0 0,-1 0 10,1 0 1,-1 0-35,1 0 0,-7 0 29,1 0 3,-8 0 61,3 0 0,-8 0-26,-5 0 0,-4 0 0,-7 0-30,-1 0 0,6 6 0,1 0-9,-3-3 0,-1 6 0,-1-1 0,5 0 0,-5-2 1,4 7 23,-3 0 1,3 2 16,1 2 1,7 2-1,-2-3-17,4 2 0,8 0 0,1-3 0,1-2 26,0-1 0,6-5 0,-3 5-24,5 1 1,1-5-1,1-2 1,-1-4-47,1-2 1,-1 5 0,1 1 0,-1-2-118,0-2 1,1-2 0,-1 0 0,1-2-101,-1-4 1,1 2 0,-3-7-84,-3-4 1,2 7 0,-7-4 311,3-2 0,2-10 0,5-3 0</inkml:trace>
  <inkml:trace contextRef="#ctx0" brushRef="#br0">926 140 7267,'-10'-8'-350,"4"-3"1,-1-5 0,1-2 0,0 1 1324,-2 0-1184,6 7-354,-6 2 563,8 8 0,0 8 0,0 2 0</inkml:trace>
  <inkml:trace contextRef="#ctx0" brushRef="#br0">1083 211 6169,'12'0'601,"-1"0"1,1 0-679,5 0 0,-5 1 1,0 5 102,1 5 0,-5-1 1,0 2-1,-2 1-8,-1 3 0,7 1 0,-6 2-4,-2-3 1,-2 1 0,0 2 0,2-3-22,1 2 0,1 0-21,-6 0 1,0-2 30,0 3-106,0-11 95,0 1 1,0-12 0,0-3 0,0-4 0,0-7 1,2 1-1,2-2-7,2 0 0,5 0 1,-3 3-1,2 2 24,3 1 0,3 0 1,1-3 10,1 3 0,-1-2 1,1 8 3,-1 4 1,1-1 0,-1 3-2,1 0 0,-1 0 1,1 0-1,-1 0-16,1 0 0,-7 5 0,1 3 0,1 1 1,3-1 0,1 5 0,1-1-2,-1 2 0,-5-1 0,-2-1-30,-3 1 1,5 2 0,-6 3-12,-2 0 1,-2-8 19,-2 2 1,0-5 95,0 5-46,0-10 0,-6 4-35,0-12 0,0-2 1,6-11-47,0 3 1,0-2-1,2 3 17,4 3 1,-2-4 0,8 5-1,1-6 1,3 3 15,1 2 0,1-3 0,-1 3 0,1-1 30,-1 1 1,2-2 0,3 8 0,1 2 15,-2 2 0,-1 2 0,-3 0 0,1 0 1,-1 0 0,-5 0 0,-1 0 1,3 2-27,2 3 1,-1 0-1,-1 4 1,-3 2-5,3-3 1,-4 3 0,-1 3 0,1-3-72,0 3 0,-6 0 0,1 5-158,-3-3 0,-4 2 75,-3 0 1,1 0 0,-8-3 0,0-1-37,3-2 1,-7-4 184,5 5 0,3 2 0,0-5 0</inkml:trace>
  <inkml:trace contextRef="#ctx0" brushRef="#br0">2305 349 7569,'18'2'-73,"-1"4"0,-5-3 0,0 3-190,1-4 0,3-2 1,1 0 262,1 0 0,-1 0 1,1 0-58,-1 0 1,-5 0 66,-1 0 0,1 0 33,6 0-7,-9 0 175,7 0-174,-7-8 10,1-3 0,4 0-56,-8-1-4,-1 2 0,-7-7-61,-3 5 0,1-1 0,-8 8 59,-1 0 0,-3 4 0,-1 1 40,-1 0 0,1 0 0,-1 1 0,1 4-14,-1 0 0,7 6 0,-1-3 1,-2 1 33,-1-1 1,3 5 0,2-1-1,1 2 5,-1-3 1,6 4 0,-2-3 0,2 2 22,-1-2 1,3 3-1,-4-3 54,4 2 0,4 5-31,4-2 0,3-1 0,9-3 3,-1-1 1,1-8 0,-1 2 0,1-4-25,-1-2 0,3 0 0,1 0 1,2 0-24,-1 0 1,-3 0 0,-2 0 0,1 0-55,-1 0 0,-5 0 1,0 0-346,1 0 126,-5 0 1,2 0-412,-4 0 632,-5 0 0,7-8 0,-8-2 0</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81"/>
    </inkml:context>
    <inkml:brush xml:id="br0">
      <inkml:brushProperty name="width" value="0.08571" units="cm"/>
      <inkml:brushProperty name="height" value="0.08571" units="cm"/>
    </inkml:brush>
  </inkml:definitions>
  <inkml:trace contextRef="#ctx0" brushRef="#br0">227 193 7569,'12'6'-948,"-1"1"967,3-4-16,-6 0 0,2-3 155,-5 0-93,5-9 0,0 5-36,-4-8 1,-6 8 0,-6-1-19,-6 3 0,-3 2 0,-3 0 0,1 0-14,-1 0 1,1 0 0,-3 0-1,-1 2 5,-2 3 1,-3-1 0,5 6-1,-2 0-15,2-1 0,7-5 0,4 4 1,1-2 3,-1 0 1,6 7 23,-2-1 1,4-2 42,2 1 1,8-5 0,4 5-28,3-4 1,-3-1-1,-1-6 1,3 0-1,1 1-3,3 5 0,-1-4 0,1 4 1,1-4-21,5-2 0,-5 6 0,4-1 0,-3-1-25,-3-2 0,1 4 0,-3 2 0,-1 0-20,-3 0 0,-1 6 0,4-5 27,-3 1 0,-7 5 1,2-4-1,-4 5 7,-2 1 0,0 2 0,0-3 10,0 2 0,-2 0 1,-2 0-1,-4-2 12,-1 2 1,-1-6 0,-4-3 0,3 2 6,-3-3 1,-1-2 0,-3 5-1,1-3-17,-1-4 1,1-2 0,-1-1 0,1 3 1,-1 2 0,1-1 0,-1-5-4,1 0 1,-1-2-142,1-4 1,2-2-77,3-11 0,4 2 1,8 0 72,0-1 1,8 0 0,4 4 0,3 0 136,2 2 0,1 0 0,-1-6 0</inkml:trace>
  <inkml:trace contextRef="#ctx0" brushRef="#br0">699 71 7385,'0'-10'-113,"0"2"0,2 22 177,4 3 1,-3 7-1,7-3-10,-2 2 0,3 1 1,-3-7-1,0 2-8,0-3 0,0 7 0,-5 1 0,3-2-43,-2-3 1,0-2 0,0 0-1,2 1-63,-2-1 1,3 1-1,-1-1 1,-2 2-109,-2-3 1,-2-4-1,0-1-215,0 3 1,0-3 382,0-1 0,0-6 0,0 4 0</inkml:trace>
  <inkml:trace contextRef="#ctx0" brushRef="#br0">542 403 6808,'17'0'-510,"-5"0"0,-1 0 688,3 0 0,-4 0 63,1 0 1,1 0-1,5 0-195,1 0 1,-1 0-1,1 0 1,-1 0 3,1 0 0,-1-2 1,3-2-1,1-2-243,2 2 0,2 2 0,-1 2 1,3 0 192,0 0 0,14-8 0,-4-1 0</inkml:trace>
  <inkml:trace contextRef="#ctx0" brushRef="#br0">1432 368 7387,'18'0'-1365,"-9"0"1702,-1 0 0,-21 0-279,-5 0 0,-3 0 1,3 0-17,1 0 1,-1 2 0,1 2 0,-1 2-10,1-3 1,0 5-1,1 1 1,2-2-4,3 0 0,1 1 0,-4-4 0,3 4-9,-3 1 1,7-3-1,1 6-22,4 1 1,2 4 25,0-1 1,2 1 0,4-4-3,5-1 0,5-6 0,1 3 1,1-2-23,-1-2 1,1-4-24,-1-1 0,0 0 1,1 0-1,-1 0-31,1 0 1,-1 0 0,1-1 24,-1-5 0,1-1 0,-3-7 0,-1 3 90,-3 4 0,-7-7-29,2 2 0,2-2 136,-2-5 17,0 2-119,-6 8-42,0 2 1,0 7-29,0 7 1,0 2 0,0 8-31,0 2 0,0-7 0,2-2 0,2 2-47,9-1 1,0-3 0,1-3 0,-2 1-99,1-3 0,3 2 0,0-2 0,3 2-51,-2 0 1,1-4 0,1-2 228,4-5 0,-3-3 0,5-9 0</inkml:trace>
  <inkml:trace contextRef="#ctx0" brushRef="#br0">1956 53 7569,'0'-11'-1135,"0"-1"901,0 8 597,0-11-207,0 13-32,0-6 1,0 10-66,0 4 1,0 3-1,0 9 1,0-1-43,0 1 1,0 1 0,0 3-1,0 3-12,0 2 0,0-4 1,0 4-1,0 1 4,0 0 0,6-1 0,0 3 0,-2-2-45,-2-3 1,2 1 0,3-6 0,-1 3-89,2 0 1,-4-4 0,5-3 0,-1 2-11,-5 0 1,6-6 0,-1-3-285,1-2 418,-5 7 0,4-11 0,-8 4 0</inkml:trace>
  <inkml:trace contextRef="#ctx0" brushRef="#br0">1851 368 7569,'-9'2'0,"1"2"-412,0 2 25,5-1 1,-2-5 513,10 0 0,6 0-55,6 0 1,1 0-1,-1 0 1,1 0-5,-2 0 1,3 0 0,-2 0 0,1 0-40,-1 0 0,6-5 0,1-1 0,-3 2-17,-2 2 0,5 2 0,-1 0 0,-2 0 33,-2 0 0,-1 0 0,0 0-200,-2 0 0,3 0-214,-2 0 45,-8 0 0,0 2 46,-9 3 278,0-3 0,7 6 0,3-8 0</inkml:trace>
  <inkml:trace contextRef="#ctx0" brushRef="#br0">2550 403 6195,'-10'0'372,"-5"0"1,10 5-1,-4 3 1,1 2-283,5 3 1,-1 1 0,0 0 0,-2-3-144,2 3 0,2 1 1,2 3 2,0 0 0,0-6 1,0-1-101,0 3 1,0-5 0,2 2-47,4-4 0,-2-1 0,7-6-118,3 0 1,1 0 313,3 0 0,-1-9 0,1 0 0</inkml:trace>
  <inkml:trace contextRef="#ctx0" brushRef="#br0">2550 158 7569,'-8'-10'315,"6"-5"-480,-6 13 243,1-6-310,5 8-350,-7 0 200,9 0 1,3 0 381,3 0 0,3 0 0,9 0 0</inkml:trace>
  <inkml:trace contextRef="#ctx0" brushRef="#br0">3144 455 7264,'11'0'-1434,"0"0"1737,-6 0 0,3-2-138,-8-4-32,0 5-78,0-15 1,-2 14 0,-4-4-6,-6 4 0,3 2 1,-3 0-1,-2 0-6,-2 0 0,-1 0 1,0 0-1,-1 0-38,1 0 1,-1 0 0,1 2 0,0 2 3,-1 3 0,1 6 1,-1-4-1,3 3 5,3-1 1,-2 2-1,7 1-63,-4-2 0,8 4 0,-3-5 39,4 6 1,4-2 0,1-2 0,6-2 4,1-4 1,1 5 0,7-7 0,-1-1 5,1-2 0,1 3 0,2 1 0,3-1-1,-3-4 0,0-1 1,1 0-1,1-1-1,-2-5 1,-1 1 0,-3-3 0,1 0-1,-1 4 0,-2-7 0,-2 2 0,-2-3 5,-3 0 0,-2 7 0,-6-6 9,0-4 1,0 0-1,0-3-20,0 2 1,-6 3 0,-2 4 0,-3-1-26,-2 0 1,4 7-1,-3-4-72,-1-2 0,-3 7 0,-1-4-119,-1 4 0,0 2 41,1 0 1,2 8 180,2 3 0,6-3 0,7 0 0</inkml:trace>
  <inkml:trace contextRef="#ctx0" brushRef="#br0">3493 385 6523,'8'10'30,"-4"3"1,5-5 20,-2 2 0,6-3 1,-5 1-15,1 0 0,-3 4 1,3-4-1,1 0 4,-1 0 0,-2 5-20,5-1 0,-1 3-30,7 3 1,-7-9 0,-1 0-55,-2-1 43,-2-7 38,-6 6 48,0-7-65,0 0-1,0-7 0,0 3 1,0-7 1,0 5-5,0-6 0,0 6 2,0-6 0,5 6 1,1-4 0,2 5 0,-4-2-7,2-2 1,2 5-4,-3-7 1,3 5 0,6-3 0,-6-2 5,1 3 1,5 1 39,-4-5 0,1 6 6,1-5 0,-1 5-50,6-5 1,1 6 0,0 0 12,-2 3 1,3 2 0,-2 0 0,1 0-6,-1 0 0,1 0 0,-1 0 25,0 0 0,1 0 0,-4 2 1,1 2-4,-4 2 0,-1 8 0,4-2-15,-2 2 0,-9 5 12,3-3 0,-4 1-26,-2 2 1,0-7 0,0-2-128,0 4 1,0-4 0,0 2-6,0 2 0,-2-1 0,-2 0-323,-1 0 462,-1-2 0,6 6 0,0 0 0</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82"/>
    </inkml:context>
    <inkml:brush xml:id="br0">
      <inkml:brushProperty name="width" value="0.08571" units="cm"/>
      <inkml:brushProperty name="height" value="0.08571" units="cm"/>
    </inkml:brush>
  </inkml:definitions>
  <inkml:trace contextRef="#ctx0" brushRef="#br0">36 88 7569,'-2'15'3,"-2"-1"-104,-2-2 0,-2-7 221,3 7-51,3 0-94,-6-3 0,8-2-50,0-14 1,0-2 0,0-8-33,0-1 1,0 6 0,0 1 79,0-3 1,6-2-1,1 1 1,1 1 12,0 3 1,6 5-1,-3-4 47,5 2 0,1 3 0,1 5 32,-1 0 1,1 0 0,-1 0-48,0 0 1,1 7 0,-3 5-5,-3 3 0,2-3 0,-7 0 0,1 1-11,0 3 1,-2-4 0,-4-1-1,3 3 9,-1 2 1,2-5-1,-6 1 1,0 1-31,0 3 1,0-5 0,0 1-32,0 2 25,0-6 21,0-1 0,-6-9-81,2-3 0,-3 0 1,7-6 2,0-3 1,0-1-1,0-3 65,0 1 1,7 5 0,-1 0 5,4-1 0,2-1 1,3 1-1,-1 3 69,-3 2 0,1-3 0,6 5-12,-1 2 1,0 2-1,3 2 1,1 0-21,3 0 0,-1 0 0,-6 0 0,1 0 26,-1 0 1,2 6 0,-5 2-1,0-1 5,-3 1 1,2 6 0,4-3-24,0 5 1,-6-5-1,-5 1 1,-6 3-36,0-1 1,0-2 0,0 0-136,0 2 1,0 1-196,0 2 1,0-4-266,0-3 595,0-6 0,8-4 0,2-8 0</inkml:trace>
  <inkml:trace contextRef="#ctx0" brushRef="#br0">1049 18 7569,'10'-8'-37,"-4"6"-122,-12-4 1,-4 5 0,-7 1 0,1 1 123,4 5 0,-3-2 0,3 8 78,-3 1 1,-1-3 0,2 2 0,3 1 6,-3 3 0,4-4 1,1-1-1,-1 3-3,0 2 1,7-5 0,-3 1 0,5 1-32,1 3 0,0-5 1,0 1-3,0 2 0,7-5 1,5 1-1,4 0-28,8-1 43,-5-5-22,7 4-27,0-8 0,-1 0 0,5 0 0,-1 0 0,0 0 9,-1 0 0,2 0 0,-4-2 0,-1-2 36,0-2 1,-1-7 0,-7 1 0,0-1 51,1 2 1,-6-6 0,-3 6 0,-1-5-21,-4-1 0,-2 0 0,-2-1 0,-2 2-71,-4 5 1,-3-5 0,-9 6 0,-1 1 16,-5 3 1,-3-2 0,-7 2 0,-2 2-319,2 2 1,-4 2 0,-1 0 314,-1 0 0,-9 8 0,4 2 0</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83"/>
    </inkml:context>
    <inkml:brush xml:id="br0">
      <inkml:brushProperty name="width" value="0.08571" units="cm"/>
      <inkml:brushProperty name="height" value="0.08571" units="cm"/>
    </inkml:brush>
  </inkml:definitions>
  <inkml:trace contextRef="#ctx0" brushRef="#br0">1 16 6117,'9'0'735,"5"-2"-601,-8-4-51,0 4 0,-6-4-7,0 12 1,5-2-41,1 8 1,0-1 0,-4 7-1,2-1-7,2 1 1,1-1-1,-3 1 1,2-1-40,-2 0 1,0 1-1,0 1 1,4 3-10,1 1 0,-5 0 1,4-5-1,-2-1 8,-1 1 1,3 3-1,-4-2 1,2-3-9,-2-1 1,-2 1-1,0 0 1,2-3-25,1-1 1,1-6 0,-6 5-35,0 3 55,0-6 17,0-1 0,-2-7-26,-4 0 0,3-6 0,-7-1 16,2-3 1,-3-2 0,5-5 10,2-1 1,2 1-1,2 0 0,8-1 1,3 1 2,5-1 1,1 6-1,3 3 1,1-1 9,2 0 0,1 6 1,-7-1-1,2 3 8,5 2 1,-5 0 0,4 0 0,-3 0 68,-3 0 1,7 0 0,-1 0-19,-2 0 0,4 0 0,-1 2-57,-3 3 1,-7-3 0,-3 6 0,1 0-64,-2 4 0,-1-3 0,-5 3 22,2 2 0,0-5 0,-6 3 0,0 1-37,0 3 0,0-4 0,0-1-71,0 3 1,0 1-234,0 3 0,0-7 371,0 1 0,8-8 0,1 12 0,9-7 0</inkml:trace>
  <inkml:trace contextRef="#ctx0" brushRef="#br0">1118 365 6214,'0'-17'335,"0"5"-129,0 0-156,0 1 1,0-1 0,-2 2-42,-3 3 1,1 1-1,-6 4 1,0-2 6,1-2 0,3 0 0,-6 6 39,-1 0 0,-2 0 0,-3 0-25,0 0 0,1 0 1,-1 2-1,3 4 0,1 4 9,2-1 1,1 7 0,-7-6 0,4 1-2,1 1 1,0 0-1,7 5 1,2 1 0,2-1 1,2 0-38,0 1 0,2-1 21,4 1 0,3-7 0,9-1-155,-1-2 0,9-2 64,3-6 1,-4 0 0,-2 0 0,-3-2 60,-2-4 0,-2 2 1,0-8-47,-4-1 0,1 3 0,-5-1 0,2-3-33,3-2 0,-3-1 64,2 0 0,-7 1 218,7 4-60,-8 5 1,4 9-73,-8 3 1,0 5-1,0 8-28,0-1 0,2 0 0,2 1-118,1-1 1,7-5 0,-4-2 0,0-1-107,-1 1 1,7-4-1,-2 4-593,3-3 781,2-1 0,1-6 0,-1 0 0</inkml:trace>
  <inkml:trace contextRef="#ctx0" brushRef="#br0">1381 260 7569,'17'0'-691,"-6"0"1,0 2 1074,-4 4 1,6-4-165,-1 4 0,4 3-225,1 3 0,-1 4 0,-3 1 0,-3 1 55,-2-1 1,5 1 0,-3-1-33,0 0 0,0-1 0,-7-2 1,3-3-16,-2 3 1,-2-5-1,0 1 34,4-2 164,-3-2-233,3-6 1,-4-8 0,3-4-53,1-3 0,1-3 0,-3 1 0,4-1 37,1 1 1,2 0 0,2-1-1,-2 3-97,4 3 1,-1-4 0,4 5 97,-1-5 0,0 6 0,1 5 96,-1 3 1,-5 2 0,0 0 63,1 0 0,4 0 0,-1 0 0,2 0-21,-1 0 0,1 2 0,-1 2 0,1 1-34,0-1 0,-1-2 1,0-2-1,1 0-72,-1 0 1,0 0 0,1 0 20,-1 0 1,-1-2-1,-3-2 1,-3-3-37,-2-3 1,-1 4-1,-6-6-24,4-1 0,-3-3 0,4-1 26,-4-1 1,-4 9 0,-2 1 0,-3 2 6,-3 0 1,4 0-1,-6 6 1,-1 0-6,-3 0 0,-1 0 0,-3 2 21,-3 4 0,4 2 1,-5 6-1,6-3 16,0 3 0,2 7 1,2 2-1,4-1 80,-5-3 1,8-1-1,1-1-27,4 1 1,2-1 0,0 1 0,0-1 0,0 0 44,0 1 1,8-1-1,3-1-12,5-4 0,1 1 1,3-5-1,1 0 1,2-1 0,8-1 1,-2-6-1,2 0-50,-1 0 1,2 0-1,-4 0 1,-1 0 33,-4 0 0,3 0 0,-3 0-98,-1 0 1,-6-2-1,-2-2-331,-2-1-533,-8-1-378,3 6 669,-7 0 587,0 0 0,0 8 0,0 1 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84"/>
    </inkml:context>
    <inkml:brush xml:id="br0">
      <inkml:brushProperty name="width" value="0.08571" units="cm"/>
      <inkml:brushProperty name="height" value="0.08571" units="cm"/>
    </inkml:brush>
  </inkml:definitions>
  <inkml:trace contextRef="#ctx0" brushRef="#br0">350 53 6078,'-9'0'575,"1"0"-450,8 0 0,0 2-24,0 4 1,0-2-64,0 7 1,0 1 0,0 6-8,0-1 0,0 2 0,0 3 0,0 1-10,0-2 1,0 1 0,0-1 0,0 2-21,0-1 1,0-3 0,2 0-1,2 3 6,1 1 1,3-2 0,-4-7 0,2-2-117,-2 1 1,-2 3-141,-2 1 1,0 1-52,0-1 1,0-5 299,0-1 0,0-7 0,-8 4 0,-2-8 0</inkml:trace>
  <inkml:trace contextRef="#ctx0" brushRef="#br0">18 333 7569,'-9'0'-1371,"1"0"1695,8 0-102,0 0 0,8 0-123,3 0 1,-1 0-1,2 0-35,1 0 0,3 0 0,1 0 1,1 0-8,-1 0 1,6 0 0,3 0 0,-1-2-17,0-4 1,6 4-1,-4-4 1,2 4-32,1 2 1,-7 0 0,4 0 0,-2 0 0,-3 0 1,3 0 0,-2 0-77,-2 0 0,-1 0 1,-5-2-1,-1-2-205,-2-2 1,-7 1-454,7 5 148,-8 0 575,4 0 0,-1-8 0,3-2 0</inkml:trace>
  <inkml:trace contextRef="#ctx0" brushRef="#br0">717 298 6814,'17'0'-166,"1"0"1,-1 0 293,1 0 1,-7 0 0,1 0-86,2 0 0,1 0 1,3 2-1,-1 1-20,1 3 1,-7 2 0,1-4 0,0 4-20,-3 1 1,7 1 0,-7 4 0,3-3-46,0 3 0,-6-4 0,3 1 0,-1 3-1,-4 1 1,-2 3 0,-2-1 21,0 1 1,0-7 10,0 1 0,-2-2 32,-4 1 0,2-3 187,-7-8-158,7 0 0,-10-8 1,8-3-37,2-5 1,2 5 0,2-1 0,0-2-14,0-1 0,0-3 0,2 1 0,2-1-32,2 1 0,8-1 1,-3 1-1,5 0-95,2-1 0,-7 3 0,1 1 1,3 4-106,6 3 0,-1-5 0,3 6 229,-3 2 0,5-6 0,2 1 0</inkml:trace>
  <inkml:trace contextRef="#ctx0" brushRef="#br0">1329 280 7569,'0'12'-131,"0"-1"1,1-7 0,3 4 0,4-2 49,1 0 1,-3 5-1,6-5 139,2-2 1,-1 0 0,1 0 0,-3 2 0,3-2-11,1-3 1,3-1 0,-1 0 0,1 0-37,-1 0 1,1 0-1,-1 0-18,1 0 1,-1-7-25,1-5 1,-9 2 33,-3-1 1,-4-1 2,-2-5 1,-2 7 0,-4 4-35,-4 4 0,-1 2 0,-1 0 0,-1 0 9,-3 0 0,5 0 0,-1 0 19,-2 0 0,1 8 1,-1 2-1,5 1 15,1 1 0,2-6 1,6 5-1,0 3 39,0 1 1,0 3 0,0-1-32,0 1 0,6-1 0,2 1 0,-1-1-15,1 1 0,6-7 1,-5 1-1,3 0-42,0-3 0,-1 5 0,7-8 1,-1 0 8,1 1 0,-1-5 0,1 4 0,-1-4-204,1-2 1,5 0 0,2-2 0,0-2 227,0-2 0,1-5 0,-3 5 0,4-15 0,8 1 0</inkml:trace>
  <inkml:trace contextRef="#ctx0" brushRef="#br0">1975 437 7267,'7'-17'-1340,"-5"-1"1281,4 1 0,-4 5 328,-2 1 141,0 7-315,0-4-28,0 8 0,0 2 0,0 4-12,0 5 1,0-1 0,0 2-26,0 1 1,6 3 0,1 1-15,3 1 1,-5-7 0,0 1-1,-1 0 18,2-3 1,-5 1-29,5-4 1,-4-2 0,0 6-25,4-3 34,-4-1 1,6-8-16,-8-4 0,0 2 0,0-7-38,0-3 1,0 5 0,0-3 19,0-2 1,2-1 0,2-3 3,1 1 0,9 5 0,-3 1 1,-1-1 19,2 2 1,0-3-1,5 7 1,0 2 26,1 2 0,-1 0 0,1-2 0,-1-2 36,1 2 0,0 3 0,-1 1-39,0 0 0,1 1 0,-1 3 0,1 2 7,-1-2 0,2-2 0,-3 0-2,1 4 1,2 2 0,-5 5-1,0-3-26,-2-2 1,-7 5-1,-1-1-29,-2 3 1,-2-3-1,0 0-30,0 1 1,0 3 0,-2-1-246,-2-3 1,1-2 57,-3-5 0,4-1 0,4 6-272,4-2 508,3-2 0,17-6 0,1 0 0</inkml:trace>
  <inkml:trace contextRef="#ctx0" brushRef="#br0">3093 420 7471,'17'0'-613,"-8"-8"935,-1-2-307,-8-7 0,-2 1 0,-4 5-45,-5 5 0,-4 4 1,-3 2-1,0 0-2,2 0 1,-3 0-1,0 0 1,-3 0 23,-1 0 0,-6 0 0,6 0 0,1 2 33,4 4 1,6-2-1,0 5 1,0 1-18,3 0 1,1-4 0,6 5-6,-4 3 0,4 1 0,-4 3 4,4-1 0,9 1 0,0-3 1,1-1-7,-1-3 1,7-5 0,-4 6 0,2 0-1,-1-3 1,-1 1 0,3-6 0,-1 2 3,1-2 0,3-1 0,1 1 0,1 2-6,-1-2 0,1-2 0,-1-2 1,2 0-2,-3 0 0,2 0 0,0-2 1,-1-4-21,0-5 1,0 1-1,-4-2 1,-2-1-16,2-3 0,2-1 0,-2-1 0,-4-1-11,-1-4 0,-2 3 0,-6-5 0,0 2 3,0-1 1,0-5 0,0 4 0,0 0 32,0 0 1,0-5 0,0 5 0,0 0 32,0 0 1,0-4 0,-2 5 0,-2 3-17,-2 2 0,1 7 1,2 0 94,-2-1 0,1 3-60,-8-2 1,6 8-73,-5-1 39,7 3 17,-3 2 16,7 0-21,0 0 7,-9 0 0,6 0-7,-9 0 1,8 2 11,-2 3 0,4-1 16,2 8 0,0 0-16,0 5 1,0 1-1,-2-1-7,-4 1 1,5-1 0,-5 0 0,4 1-9,2-1 1,0 1 0,0-1 4,0 1 0,0-1-20,0 1 0,0-1 0,0 1 22,0-1 1,0 1 0,0-1-1,0 0 1,2 1-6,4-1 0,-5 3 0,7 1 29,0 2-47,-5 1 0,3-7 0,-6 3 33,0 3-18,8-4 1,-6 7 17,4-9-18,-3 0 0,-3-5 0,0 0 1,1 1 17,5 3 1,-4-5 0,3 1 20,-3 2 0,4-5 6,0 3-89,8 0-173,-4-3 0,1-1 85,1-8-363,-8 0 118,3 0-141,-7 0 430,0 0 1,0-8 0,0-1 0</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85"/>
    </inkml:context>
    <inkml:brush xml:id="br0">
      <inkml:brushProperty name="width" value="0.08571" units="cm"/>
      <inkml:brushProperty name="height" value="0.08571" units="cm"/>
    </inkml:brush>
  </inkml:definitions>
  <inkml:trace contextRef="#ctx0" brushRef="#br0">1 18 7569,'11'0'231,"1"0"146,-8-8-302,4 6-333,-8-6 1,2 8-854,4 0 1111,-5 0 0,7 0 0,-8 0 0</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86"/>
    </inkml:context>
    <inkml:brush xml:id="br0">
      <inkml:brushProperty name="width" value="0.08571" units="cm"/>
      <inkml:brushProperty name="height" value="0.08571" units="cm"/>
    </inkml:brush>
  </inkml:definitions>
  <inkml:trace contextRef="#ctx0" brushRef="#br0">228 647 7495,'17'-6'0,"-1"-2"0,-3 0-254,-1 1 1,-8-1 205,2 3 85,-4 2 1,-10-5 15,-4 8 0,-3 0 0,-3 0-23,1 0 0,-1 0 1,1 0-1,-1 0 6,1 0 0,0 0 0,-1 2 0,1 2 8,-1 2 1,1 6 0,-1-5-33,1 3 1,1 2-13,5 5 1,3 2 14,8-3 0,2-4 0,4-2 0,5-3-33,5-3 0,1-1 0,1-3 0,-1 0-30,1 0 1,-1 0 0,1 0 0,-1 0-38,0 0 1,1 0 0,-1-3 0,1-3-19,-1-5 1,-1 1 0,-3-2 0,-1 2 50,2-1 0,-5-4 0,1 2 0,0-8-7,-1-2 0,-3 0 0,4 3 1,-2-1-19,-4-2 0,-2-6 0,-2 3 1,2-1 76,3-4 0,-3-2 0,4-2 0,-4 0 0,-2 0 0,-2 2 0,-2 2 0,-2 4 1,3 2 1,-5-4-1,0 6 1,0 1 57,0 3 1,-5 1 111,1 1 0,-3 7 97,-3 4-50,1 4-103,7 2 1,2 2 0,8 4 1,0 4-1,0 7-24,0 1 0,0-1 0,2 1 0,2-1-29,2 1 0,6-1 0,-5 3 0,1 1-25,0 2 0,0 0 0,-2-3 0,3 2-12,1 0 0,0 2 1,-7-7-1,5 4-66,2 1 1,-6-3-1,4 5 1,-3-5-36,1-2 1,2 1 0,-4-1-1,2 2-12,-2-3 1,-2 2 0,-1 0 0,3-1-26,2 0 0,0-5 0,-4-2 0,2-1-80,2 1 1,1-4 0,-1 3-305,6-1 496,3-2 0,11-6 0,1 0 0</inkml:trace>
  <inkml:trace contextRef="#ctx0" brushRef="#br0">769 542 7569,'10'-10'-588,"-2"2"1,-6 8 1123,4 0-436,-5 0 1,7 2 0,-8 4-24,0 6 1,0 4 0,2 1 0,2 0-122,2 1 0,0-1 0,-6 1-198,0-1 0,5 2-385,1-3 627,8-6 0,-4 5 0,7-4 0</inkml:trace>
  <inkml:trace contextRef="#ctx0" brushRef="#br0">734 245 7548,'0'-18'-740,"0"9"554,0 1 186,0 8 0,8-8 0,2-1 0</inkml:trace>
  <inkml:trace contextRef="#ctx0" brushRef="#br0">1206 210 5922,'0'-10'1642,"0"3"-1607,0 22 0,0-3 1,0 11-1,2-4-19,4-1 1,-4-1 0,3 3 0,-3 1-18,-2 2 1,6 3 0,0-3 0,-2 4 2,-2 0 0,-2 0 0,0-5 0,0 1-18,0-2 1,6-1 0,-1-3 0,-1 1-112,-2-1 1,0-1 0,2-3-145,2-1 1,2-2-372,-2 1 642,-5-3 0,-1-8 0,-9 0 0</inkml:trace>
  <inkml:trace contextRef="#ctx0" brushRef="#br0">1049 542 7340,'0'-12'-173,"0"1"1,7 7 213,5-2 1,-2 5-27,1 1 0,-5 0 0,6 0 0,2 0 31,1 0 1,2 0 0,1 0 0,1 0-41,5 0 0,-5 0 0,4 0 0,-3 0 5,-3 0 1,6 0 0,3 0-1,-1 0-14,0 0 0,0 0 0,-3 0 1,1 0 10,-2 0 1,5 0 0,-3 0 0,-2 0-11,-1 0 0,-3-6 0,1-1 0,-1 3-9,0 2 0,-5 2 1,0 0 20,-8 0 14,3 0 0,-12 2 0,-3 2 0,-2 3 39,-3-4 0,-1 1 0,0 0-45,3 2 1,-1 5-1,-3-3 1,1 1-20,2-3 1,7 6-1,-5-4 1,2 2 5,4 3 1,-4-3-1,3 2 22,1 1 1,2 3 21,2 1 1,2-5 0,4-3 7,5-1 0,-1 4-49,2-6 1,-3 1-1,5-3-74,-3 2 1,1 1 0,6-7-80,-1 0 0,0-7 0,1 0-240,-1-3 0,1 1 0,-1-6 385,1 4 0,-1-1 0,1-5 0</inkml:trace>
  <inkml:trace contextRef="#ctx0" brushRef="#br0">1730 262 7266,'-18'0'-1112,"7"-5"1280,-1-1 1,6 0-153,-5 6-680,7 0 664,-4 8 0,8 1 0,0 9 0</inkml:trace>
  <inkml:trace contextRef="#ctx0" brushRef="#br0">2079 524 7569,'18'0'-197,"-1"0"-86,0 0 158,1 0 108,-1-7 53,-7-2 1,-4-2-1,-12 5 0,-4 4 0,-7 2 1,-1 0 9,1 0 1,0 0 0,-1 2 0,1 2-16,-1 3 0,-5 6 0,0-2-37,1 5 0,9-5 0,3 1 6,2 2 1,2 1 0,6 3 4,0-1 1,2-1 0,2-3 0,4-1 9,2 1 1,1-5 0,7 0 0,-1-2-13,1 0 1,5-1 0,0-5 0,-1 0-11,-3 0 1,4 0 0,1 0-1,-3 0-7,-2 0 1,-1-5 0,-1-1 10,1 3 0,-1-8 0,1 3 0,-3-5 0,-1 3 6,-3 2 0,-7-5 0,2 1 0,-2-1-1,2 1 1,-4-4 0,2 5 0,-6-4-2,-4-3 0,-8 6 1,3 1-1,-5 0-49,-1 0 1,-1-2 0,1 7 0,-3 0 9,-3-2 1,4 7-1,-5-6 1,3 5-149,-2 2 1,3 0 0,-3 2-95,4 5 0,3-4 280,4 9 0,-3-1 0,5 8 0</inkml:trace>
  <inkml:trace contextRef="#ctx0" brushRef="#br0">2603 454 7569,'12'0'-829,"-1"0"1003,-7 0-150,4 9 1,-2 0 23,0 8 0,5 2 0,-3-5-21,2-2 0,-4 4 0,3-5 1,-1 5 1,-2-5 0,-4 0-1,2-2-44,1 1 1,1-5-1,-4 7-1,4 3 91,-4-8 132,6 8-167,-8-13 0,-2 7 1,-2-12-3,-2-3 1,0 2-1,6-8-21,0-1 1,0 3-1,0-2-17,0-1 1,0-3 0,0-1 0,2 1-15,4 5 1,-2-5-1,6 4 1,-1-2-29,1-5 1,2 4 0,5 1 19,1 4 0,-1-3 0,1-3 0,-1 5 31,0 6 0,1 2 0,-1 3 19,1 0 0,1 0 0,3 0-11,1 0 0,0 8 1,-5 2-1,-1 1 15,1 1 1,-3-1 0,-1 7-19,-3-1 1,-1 2 0,2-3-138,-7 2 1,-3 0 0,-2-1-116,0 0 1,2-1 0,2-3-133,2-1 0,2-8 371,-2 2 0,11-4 0,10-2 0</inkml:trace>
  <inkml:trace contextRef="#ctx0" brushRef="#br0">3738 420 7569,'8'-10'-197,"-6"-6"1,6 12 0,-8-7 196,0-2 0,0 3 39,0-2-5,0 8 0,-8-4 0,-4 8-41,-3 0 0,-5 0 0,-1 0 30,-2 0 0,-1 0 1,7 0-1,-1 0-10,1 0 0,0 0 1,-1 0-1,1 2-9,-1 4 0,7-2 1,1 8-14,2 1 0,-4-3 1,7 1 4,1 4 1,2-6 0,4 1-1,4-1 0,5 1 1,-1-3 0,2 1 0,1 0 6,3-4 0,1 4 0,2-2 0,3-3 15,1-1 0,0 0 1,-5 2-1,-1 3-4,1-4 0,1 5 0,3-2 0,1-3-39,-2-1 1,-1 4-1,-3 2 1,1 1 15,-1-3 0,0 6 0,1-4-9,-1 2 1,-1 1 0,-3 5 0,-3-3 15,-2-1 1,0-6 0,-4 5 3,1 3 1,1 3 0,-6-1 2,0 1 1,0-5 0,-2-2-1,-4-1-8,5 4 1,-15-12 0,4 7 0,-3-2 0,-3-1 0,1-1 0,-1-2-54,1-2 1,0 0-1,-1 0 1,1 0-180,-1 0 0,1 0-278,-1 0 513,1 0 0,-1-6 0,1-5 0</inkml:trace>
  <inkml:trace contextRef="#ctx0" brushRef="#br0">3808 437 7478,'10'0'-493,"-2"0"408,-8 0 0,0 0 189,-8 0-97,6 8 0,-8-3 1,4 5-1,-3 4 1,-3 1 46,0 4 1,3-8 0,-5 0 0,4 3 27,3 2 0,-7 1 1,4 0 10,1 1 107,-7-9-155,6 8 0,-1-8 55,-1 8 88,8 2-137,-11-11 1,7 8 52,-4-5-32,4-3 65,1 8-189,-3-7 144,-7 9-92,7-7 1,-4-3-230,8-2 181,1-4 1,-1 8-297,0-4 0,-2-5-314,2 5 658,4-4 0,-13-2 0,5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9.645"/>
    </inkml:context>
    <inkml:brush xml:id="br0">
      <inkml:brushProperty name="width" value="0.08571" units="cm"/>
      <inkml:brushProperty name="height" value="0.08571" units="cm"/>
    </inkml:brush>
  </inkml:definitions>
  <inkml:trace contextRef="#ctx0" brushRef="#br0">8 35 8185,'-8'10'-93,"8"-4"0,10-4 1,7-2 21,7 0 0,3-2 1,10-2-1,2-2-169,1 2 1,13-3-1,-5 1 1,3 2 307,5 2 1,-4-4 0,8 0-1,1 2-57,3 2 1,4 2 0,1 0-1,1 0-53,0 0 1,4 0-1,-2 0 1,-2 2 29,3 4 1,-3-4 0,6 4-1,-4-4-49,-3-2 0,1 0 0,0 0 0,0 0 66,0 0 1,4 0-1,-3 0 1,-3 0-5,0 0 0,-6 6 0,0 0 1,-3-3-82,-9-1 1,3 0-1,-9 2 1,1 2-38,-4-2 0,-7 4 0,-2-3 117,-3-1 0,-8 6 0,4 0 0</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87"/>
    </inkml:context>
    <inkml:brush xml:id="br0">
      <inkml:brushProperty name="width" value="0.08571" units="cm"/>
      <inkml:brushProperty name="height" value="0.08571" units="cm"/>
    </inkml:brush>
  </inkml:definitions>
  <inkml:trace contextRef="#ctx0" brushRef="#br0">262 35 6678,'0'-9'259,"0"1"0,0 6 1,-2-2-284,-4-2 0,3 0 29,-9 6 1,0 0 9,-5 0 1,5 0 0,3 2 0,-1 2-1,0 2 19,-3-2 1,-3 0 1,-1 2 1,-1-2-1,1 7-20,-1 3 0,6-4 0,3 1-2,1 3 1,-4-5 0,7 3-1,-1 0 18,-2-3 1,6 7 50,-4-4 0,4 3 0,2 3 0,0-1 1,0-5-1,0-1 1,0 3 0,8 1-35,4 3 1,3-3 0,3-1-1,-1-4-28,1-3 1,-1 1 0,1-4 0,-1 2-18,0-2 1,1-2 0,1 0-1,3 2-43,1 1 1,0 1-1,-5-6 1,-1 0-40,1 0 1,-1 0-1,1 0 1,-1 0-72,0 0 1,-5 0 0,0 0 0,1-2-42,3-4 0,1 3 0,1-7-134,-1 2 1,2 0-1,-3 3 324,2-7 0,0-4 0,-1-1 0</inkml:trace>
  <inkml:trace contextRef="#ctx0" brushRef="#br0">769 88 7266,'-18'0'-458,"2"0"1,-3 0 727,2 0 1,-1 2-144,1 4 0,-1 3 1,3 9-53,3-1 1,3-1 0,5-3 0,-2-1-168,2 2 1,2 1 0,2 3 113,0-1 0,6-5 1,2-3-1,2-1 16,3-4 1,2 0 0,3 0 0,-1 2-20,1-3 1,-1-1-1,2-2 1,0 0-16,3 0 0,-2-5 0,3-3 1,-1-2-26,1-3 1,-4 3-1,4-2 32,-3-1 1,-4-3-1,-3 1 1,-3 1-8,-2 2 1,-3 1-1,-5-7-5,0 1 1,0 5 0,-2 2-1,-1 1-53,-2-1 1,-9 6 0,2-4 0,-4 3-84,-1-1 1,-1 0 0,0 6 0,2 0-61,-2 0 1,0 6 0,2 0-1,-1-1 30,5 3 0,-1-4 167,7 8 0,-8-1 0,6 7 0</inkml:trace>
  <inkml:trace contextRef="#ctx0" brushRef="#br0">1118 70 7569,'17'-11'-117,"-7"-1"1,0 8 123,-3-2 0,-4 4 1,8 2 1,-6 8 22,1 4 1,-3 3-1,1 3-15,2-1 0,1-1 1,-2-3-1,0-1 10,-1 2 0,-2-5 0,-2 3 0,3 0-13,3-3 1,-5 7-42,5-5 0,-5-1 1,-1 2 28,0-8-12,0 3 0,0-9 0,0-3-16,0-7 1,2-2 0,2 1 0,4 1-3,3-1 0,-6-3 1,6-1-1,1-1 23,-2 1 0,5 5 1,-3 0-1,3 1 20,2 1 0,8-3 1,-3 5-1,2 0 10,2 0 0,-7 0 0,6 5 0,-3-3 22,3 2 0,0 2 0,-5 2 0,5 0-21,-4 0 0,4 0 0,-3 0 1,1 0-13,-4 0 1,-1 2 0,-2 4 5,3 5 1,-8-1 0,-2 2-111,-1 1 1,-2 3-1,-6 1-63,0 1 0,0-1 0,0 1-233,0-1 0,0 1 387,0-1 0,7-7 0,4 5 0,6-5 0</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88"/>
    </inkml:context>
    <inkml:brush xml:id="br0">
      <inkml:brushProperty name="width" value="0.08571" units="cm"/>
      <inkml:brushProperty name="height" value="0.08571" units="cm"/>
    </inkml:brush>
  </inkml:definitions>
  <inkml:trace contextRef="#ctx0" brushRef="#br0">315 263 6792,'9'-8'45,"-1"6"0,-10-6 0,-4 8-41,-5 0 0,1 0 1,-2 0-25,-1 0 1,-3 0-1,-1 0 51,-1 0 0,1 0 0,-1 2 0,1 2 25,-1 2 1,1 2 0,0-4 0,1 3 24,4 3 1,-3 0 0,3 3-27,-3-1 1,-1 0 0,3 5-7,1 0 0,8-5 0,-2 0 42,4 1 0,4 1 0,2 0-12,2-4 0,8 1 0,-3 2 9,5-1 1,1-6-1,1 4-61,-1-4 1,1 7 0,-1-7 0,0 0-57,1 1 0,-1-5 0,1 3 0,-1-2-110,1-3 0,-1 0 0,1 0 35,-1 0 1,1 0 0,-1 0 0,1 0-189,-1 0 1,1 0 0,-1 0-1,2 0 292,5 0 0,-5-8 0,14-1 0,-6-9 0</inkml:trace>
  <inkml:trace contextRef="#ctx0" brushRef="#br0">891 350 7116,'10'0'169,"-4"0"-25,-12 0 1,-4 0 0,-7 0-196,-1 0 1,6 0 0,1 0 120,-3 0 0,-1 0 1,-1 2-1,3 2 69,1 2 1,0 7-99,-5-1 1,7-2-1,4 1 11,4 3 0,2 1-85,0 3 1,2-3 0,4-1 15,6-2 0,3-9 0,3 3 0,-1-4 10,1-2 0,-1 0 1,1 0-1,-1 0-3,1 0 1,5 0 0,0 0 0,-2 0-22,-1 0 1,3-8 0,0-1 0,-1-3 13,-3 0 1,-1 7 0,-3-7 79,-3-2 0,1-1-15,-7-3 1,0 0 0,-6 1-28,0 0 1,-8 5-1,-3 3-14,-5 1 0,4 2 0,1 6 0,-3 0-95,-1 0 0,-3 0 0,1 0 1,-1 0-152,1 0 0,-1 6 1,1 2-225,-1 1 1,3 3 462,3 5 0,5-7 0,-1 6 0,-2-7 0</inkml:trace>
  <inkml:trace contextRef="#ctx0" brushRef="#br0">1380 280 7569,'10'0'-1298,"-1"0"1680,-3 0-59,-4 0-217,14 0 0,-9 8 1,7 2-60,-2-1 1,-7 1 0,5-4-9,-2 5 1,0-1 0,-4 2 0,3-1 0,1 1 45,0 0 1,0-6 0,-4 5-35,1 3 1,7 1-19,-6 3 1,0-7-1,-4-1-14,3-2 132,-3-2-110,6-6 1,-8-3-92,0-3 1,0 3 0,2-9-25,4-1 0,-2-3 0,7-1 1,1-1 10,-2 0 0,5 3 0,-3 2 0,3 1 37,3-1 0,1-1 1,3 0-1,1 5 23,-2 1 1,4 0 0,-1 4 0,-1-1 71,2 1 0,-5 2 0,5 2 0,-2 0-38,0 0 0,1 0 0,-7 2 1,1 2-21,-1 1 1,1 9 0,-3-2-61,-3 3 0,-4 3 0,-6-3 0,1-1-41,3-3 1,0 0 0,-6 7-306,0 0 0,0-1-393,0 1 788,0-9 0,16 7 0,3-6 0</inkml:trace>
  <inkml:trace contextRef="#ctx0" brushRef="#br0">2690 280 7569,'0'-10'-305,"0"-5"0,-2 7 294,-4-3 0,2 3 1,-7 8-4,-3 0 1,-2 0 0,-1 0 49,-1 0 0,1 0 1,0 2-1,-1 2 0,1 1 0,-1 3 0,1-4 0,-1 4-8,1 2 1,1-5-1,3 5 1,1 0-15,-2-1 1,7-3 0,-1 4 0,2 0-23,0-1 0,0-3 11,6 6 1,2-8 0,4 2 0,6-3 20,3 3 0,3-4 0,-1 4 0,1-5-4,-1-1 0,1 0 0,1 0 0,2 0-13,3 0 1,-1 0-1,-6 0 1,1 0-3,-1 0 1,1 0 0,-1 0-1,1 3 2,-1 3 0,1-4 0,-3 5 1,-1-1-14,-3 0 0,-5 2 0,4-2 20,-2 5 0,0-1 0,-5 2 17,3 1 1,0-3 0,-6 2 16,0 1 1,-8 1 0,-1-1-28,-1-1 0,-6-6 1,5 3-1,-5-1 1,-1-2-12,-1 1 0,-5-4 0,0 5 0,1-3-25,3 1 0,1 0 0,1-6 0,0 0-118,-1 0 1,1 0-366,-1 0 0,8-2 169,5-5 0,3 4 329,2-8 0,7-9 0,3-7 0</inkml:trace>
  <inkml:trace contextRef="#ctx0" brushRef="#br0">3144 53 7267,'17'-17'-1096,"-7"5"1415,-4 0 1,-2 8-218,2-1 176,-4 3 63,5 2-188,-7 0 1,-2 7 0,-2 5-91,-1 4 0,-1 1 1,6 1-1,0-1-49,0 1 1,0-1-1,0 0 1,0 1-25,0-1 1,6 7-1,-1-1 1,-1-2-31,-2-1 1,4-3 0,0 1-11,-2-1 0,4 1 1,-3-1-159,-1 0 1,0-5-1,0 0-115,2 1 0,0-3-240,-6 2 563,0-9 0,-8 5 0,-2-8 0</inkml:trace>
  <inkml:trace contextRef="#ctx0" brushRef="#br0">2934 298 7257,'18'0'146,"-1"0"0,1 0-158,-1 0 0,6-6 1,1 0-1,-3 2-28,-2 2 0,5 2 0,1 0 1,0 0-80,0 0 0,6 0 0,-3 0 1,1-2-21,0-4 0,0 4 0,6-3 1,-2 3 138,-4 2 0,4-8 0,-6-2 0</inkml:trace>
  <inkml:trace contextRef="#ctx0" brushRef="#br0">4139 210 5745,'10'-7'510,"-4"5"-322,-12-4 1,2 4-1,-7 2-102,-3 0 1,4 0 0,-1 0 0,-3 0-24,-2 0 0,-1 0 1,0 0-1,-1 2 5,1 4 0,-3-4 0,-1 3 0,-2-1-4,1 2 0,3-2 0,1 6 0,1-1-9,-1 1 0,1 2 1,0 5-62,-1 1 1,8-1 0,5 1-28,3-1 1,2 0 25,0 0 1,2-1 0,3-2-11,7-2 0,4-9 0,1 3 0,0-4-57,1-2 1,-1 0-1,1 0 1,-1 0-12,1 0 1,-1 0-1,1 0 1,-1 0 54,1 0 0,-1-8 0,1-3-24,-1-5 1,0-2 0,1 1-2,-1 0 0,-5 0 1,-2-1 119,-2 1 0,-3 5 409,-5 0 139,0 8-408,0-3 0,0 14-196,0 5 1,0 4-1,0 1-120,0 1 1,2-7-1,2 1-201,2 1 0,8 1 0,-3 0-1,5-3 0,-5-7 1,1 4 312,2 0 0,9-7 0,4 7 0</inkml:trace>
  <inkml:trace contextRef="#ctx0" brushRef="#br0">4471 263 7530,'10'17'32,"-4"1"0,-2-7 0,-1 1 71,3 1 0,0 3 1,-6 1-64,0 0 0,0 1 15,0 0 0,0-1-142,0 1 0,0-7-19,0 1 143,0-9-247,0 6 77,8-9 72,-6 0 0,7-3 0,-5-3-37,2-5 0,6-4 0,-4-3 32,1 1 1,3-1-1,3 0-1,-3 1 23,4 0 13,-7 0 0,3-1 12,0 1 1,-1-1 111,7 1 0,-1-1-61,1 1 0,-1 5 0,1 2 0,-1 1 107,1-1 1,-1 6-76,0-2 0,1 4 1,-3 4-1,-1 2 1,-4 4-15,-3 2 1,5 1-1,-4 5 1,0-1-36,-1 3 0,5-8 0,-4 11 0,2 0-60,3-1-9,-5-1 1,7-2-106,-3 0 1,-2 1-85,1 0 1,-5-6 81,6-2 0,-6 3 107,5 4 1,-7-5-98,2 0 151,4-9 0,-1 5 0,9-8 0</inkml:trace>
  <inkml:trace contextRef="#ctx0" brushRef="#br0">5397 106 7114,'9'0'-1197,"-1"0"1817,-8 0-314,0 0 0,0 7 0,0 5-130,0 3 1,0 3 0,0-1-103,0 1 0,0 5 1,0 0-1,0-1-65,0-3 0,0 1 0,0 1 0,0 2-137,0-1 1,0-4 0,0 2-1,0 2-117,0 1 67,0 0 62,0-5 0,0-8 1,0 3-1,2-1 0,2-1 116,2 1 0,0-8 0,-6 4 0,0-8 0</inkml:trace>
  <inkml:trace contextRef="#ctx0" brushRef="#br0">5240 315 6286,'0'-10'564,"0"1"-405,0 3-112,0 4 0,2-6 23,3 8 1,-1 0 0,8 0-17,1 0 1,-3 0 0,2 0 0,1 0-9,3 0 1,1 0 0,1 0 0,1 0-18,5 0 0,-5 0 0,6 0 0,-2 0-1,1 0 1,-1-6-1,-4 1 1,3 1-39,1 2 1,0 2 0,-5 0 0,-1 0 21,1 0 1,-1 0-37,1 0 0,-7 0-1088,1 0 1112,-8 0 0,-4 7 0,-10 3 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89"/>
    </inkml:context>
    <inkml:brush xml:id="br0">
      <inkml:brushProperty name="width" value="0.08571" units="cm"/>
      <inkml:brushProperty name="height" value="0.08571" units="cm"/>
    </inkml:brush>
  </inkml:definitions>
  <inkml:trace contextRef="#ctx0" brushRef="#br0">70 105 6734,'0'10'548,"0"0"-261,0-4-1,0-4-198,0 6 1,2-8-104,4 0 0,-4-8-45,4-3 0,2 0 0,-3 0-36,-1-3 1,0 4 54,2-1 0,-4-1 12,4-5-5,-4 7 1,-2 0-87,0 4 47,0 4 58,0-5 1,0 9 0,0 3 81,0 7 1,0-2-1,0 1 1,0 3-26,0 2 1,2 1 0,1 0 0,3 1-28,-2 0 0,-2-1 1,0 0-1,2 2-13,3-3 0,-2 2 0,-5 0 0,2-3-14,4-4 0,-5 5 0,7-6 0,-2 2-79,0 0 0,0-7-50,-6 6 1,5-5 110,2 7 1,-1-7 0,-9 2-6,-3 1 0,2-1 0,-7-5-4,-3 3 0,-1 6 0,-3-5 25,1 4 1,5-9 0,0 7 11,-1-1 1,-3-5 15,-1 10 59,-1-10-4,1 5 51,7-8 13,2 0-66,8 0 1,8 0-25,4 0 1,-2 2 0,1 2 0,3 2-7,1-3 1,3 0 0,-1-3-22,1 0 0,-1 0 1,1 0-29,-1 0 1,-5 0 0,-1 0-156,3 0 0,-4 0-136,1 0 1,1 0-114,6 0 0,-1-6 416,0 0 0,1-8 0,-1 4 0</inkml:trace>
  <inkml:trace contextRef="#ctx0" brushRef="#br0">438 403 7265,'16'0'-1289,"2"0"1397,0 0 1,-6 0 1194,-1 0-660,-7 0-481,11 0-448,-12 0 0,6 0-513,-3 0 799,-4 0 0,14 7 0,-7 4 0</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90"/>
    </inkml:context>
    <inkml:brush xml:id="br0">
      <inkml:brushProperty name="width" value="0.08571" units="cm"/>
      <inkml:brushProperty name="height" value="0.08571" units="cm"/>
    </inkml:brush>
  </inkml:definitions>
  <inkml:trace contextRef="#ctx0" brushRef="#br0">18 140 6653,'0'-12'286,"0"1"35,0 7-149,0-4 1,0 6 141,0-4-301,0 4 1,0-3 0,0 10-18,0 7 0,0 4 1,0 1-1,0 0 23,0 1 0,0-1 1,0 2-1,2-3-24,4 2 0,-4 6 0,4-2 0,-4 0-243,-2-3 0,2-1 0,1-1 34,3 0 0,0 1 0,-6-1-380,0 2 594,8-10 0,-6-2 0,6-7 0</inkml:trace>
  <inkml:trace contextRef="#ctx0" brushRef="#br0">1 157 7569,'11'0'-1322,"1"0"1774,-8 0-352,4 0 1,-8-2 37,0-3 0,2 1-61,3-8 1,-1 6 7,8-5 1,0 7-9,5-2 0,-5-2-22,-1 2 0,1 1 0,5 5-11,1 0 1,-3 2-1,-1 1 1,-2 3-59,1-2 1,3 4 0,-1 0 0,-1 0 4,-3-1 1,1 7-1,4-3 1,-3 3 4,-1-2 0,-2 3 1,3-3-1,-3 3-2,-2 3 1,-1-3-1,-3-1 1,2-2-27,-2 1 1,-2-3 0,-2 2 23,0 2 0,0-5-4,0 2 1,-2-6-26,-4 1 0,2-5 12,-7-1 1,5 0-1,-4-1 11,2-5 1,1-3-1,3-4 1,-2 1-88,2-1 1,2-3 0,2-1 62,0 0 1,0-1-1,2 2 1,2 3 28,2 2 1,7 0 0,-3-2 0,2 3 67,-1 2 0,-5 0 1,6 6-35,1-5 1,3 1-1,1 6 13,1 0 0,-1 0 1,1 0 0,-1 0 1,1 0 0,-1 2-2,1 4 0,-3-1 0,-1 3 0,-3 2-8,3 0 0,1 1 0,3 8-14,-1-3 1,-5 2-1,0 0-13,1-1 1,-5 0 0,-2 1-28,-4-1 0,-2 1 0,0-1-229,0 0 1,0-5-1,0 0-404,0 1 657,0-5 0,0 8 0,0-7 0</inkml:trace>
  <inkml:trace contextRef="#ctx0" brushRef="#br0">874 263 7488,'17'0'-101,"1"0"136,-1 0 1,-5 6-167,0-1 0,-1 1 0,7-6 89,-1 0 1,-5 0-1,-1 0 55,3 0 0,2-6 0,1 1 13,0 0 0,-5-5 1,0 1-1,-1-3 1,-1 0 1,6 2-46,-5-9 0,-3 2 12,-2-1 0,-4 1-6,-2 0 0,-2 5 0,-4 2 9,-6 2 0,3 3 0,-3 5-4,-2 0 0,-1 0 0,-3 0 35,1 0 0,0 0 0,1 2 1,2 1 43,3 3 1,-1 8-62,-5-3 1,5-1-1,2 2 1,3 1 0,3 3 7,2 1 0,0-1 0,-2-3 0,-2-1 10,2 2 0,2 2 0,4 1-6,3 0 0,0-5 0,7-3 0,-1 1-30,-1 0 0,5-6 1,-3 4-1,4-3-111,1 1 1,2 0 0,3-6 27,1 0 1,0 0-1,-3 0 1,1-1-536,2-5 625,8 3 0,-3-12 0,7 5 0</inkml:trace>
  <inkml:trace contextRef="#ctx0" brushRef="#br0">1747 157 7116,'6'-11'-1243,"0"-1"1371,-2-1 1,-2 3 108,-2-2 0,-8 8-175,-4-1 1,2-3-1,-1 2-39,-3 2 1,5 2 0,-3 2 29,-2 0 0,-1 0 1,-3 0-31,0 0 1,1 6 0,0 0 0,1 0 32,5 1 1,-5 1 0,5 6 11,-5-3 0,4 1 0,3 5-26,1 1 0,2-1 0,6 2-11,0-3 1,0 2 0,2-3 11,4-3 1,-2 2 0,7-9-20,3 0 0,2-4 1,1-1-1,0 0-14,1 0 0,-1 0 0,0 0 0,1 0-11,0 0 1,-1-8 0,1-3-29,-1-4 0,-5 3 1,-2 0-1,-4-2 30,-1 0 0,-1-5 0,0 2 19,2-1 0,0 1 48,-6 0 1,0 5 63,0 0-118,0 8 0,0 4-6,0 12 0,0 4 0,0 1 0,0 0 1,0-5-1,0 0-54,0 1 1,0 4 0,1-3-1,3 0-294,2-2 0,8-9 0,-4 6 60,-1-2 1,6-5 0,-3 4 279,4-4 0,1-10 0,1-1 0</inkml:trace>
  <inkml:trace contextRef="#ctx0" brushRef="#br0">2009 105 7569,'6'-12'-1488,"2"3"1395,1 1 0,-4 2 620,8 6 0,-7 0-423,5 0 1,-7 2 0,4 2 0,-2 4-62,0 1 0,-2-3 1,-1 4-1,1 0 62,2-1 1,0-3-1,-4 6-121,3 1 0,-2 3-34,2 1 1,-1-7 0,0-1-45,2-2 122,0-5-37,-6 5 1,0-14-27,0-5 0,6-4 0,-1-1-15,-1-1 0,4 1 0,-1 0 26,4-1 0,-6 3 0,7 1 0,2 2 16,1-1 1,-3 3 0,1 0 0,5 3-7,3 3 0,2-4 0,-6 2 0,3 2 91,4 2 0,-5 2 0,4 0 1,-3 0 7,-3 0 1,1 0 0,-1 0 0,0 0-41,1 0 0,-1 6 1,1 2-1,-1 2 12,1 3 0,-3-3 0,-2 1 0,-2 3 13,-4 2 0,5 1 1,-4 1-1,-1-1 27,0 0 1,-1 1-1,-6-1-42,0 2 0,0 3 0,0 2-41,0-3 1,0-8 0,0-1-92,0 2 1,-1-5 24,-5 3 1,-3-6-1092,-9 5 1143,0-6 0,1 2 0,0-7 0</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91"/>
    </inkml:context>
    <inkml:brush xml:id="br0">
      <inkml:brushProperty name="width" value="0.08571" units="cm"/>
      <inkml:brushProperty name="height" value="0.08571" units="cm"/>
    </inkml:brush>
  </inkml:definitions>
  <inkml:trace contextRef="#ctx0" brushRef="#br0">105 106 6086,'0'-18'205,"0"7"-179,0-1 1,0 6-1,2-4 43,4 3 1,-2-1-29,8 2 0,-1 4 0,7-4 0,-1 4 0,1 2 1,-1-2 0,1-3 1,-1 3-1,1-4 9,-1 4-1,-5 2-46,-1 0 1,-2 2 0,5 2 3,-2 2 0,-8 1 0,2-1 17,-4 6 0,-2-3 0,0 3 2,0 2 0,-2 1 0,-2 3-9,-2-1 0,-6-5 0,5-3 0,-3 1-5,-3 0 0,-3 2 0,-1 3-22,-1-3 0,1 3 0,-1-5 0,1 2 6,-1-1 0,7-5 0,-1 4 0,0-1 6,3 1 0,-7-4 1,4 6-6,-3 1 1,3-3 0,1 0-1,-1-1-16,2 1 1,1-4-5,3 6 1,2-3 0,-6 5 5,2-3 20,3-7-12,5 12 0,2-12 29,3 7 1,5-7 2,8 2 1,-7-4 9,1-2 1,-1 0 71,7 0 1,-1 0-50,1 0 0,-3-2 0,-1-2-11,-2-2 0,-1 1 1,7 5-25,-1 0 1,1 0 0,-1 0-17,1 0 1,-1 0-1,0 0-13,1 0 0,-1 0 1,1 0 12,-1 0 0,0 0 0,1 0-38,0 0 0,-4 1 1,0 3-214,-2 2-440,-8 0-88,11 3 773,-13-8 0,14 6 0,-7-7 0</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92"/>
    </inkml:context>
    <inkml:brush xml:id="br0">
      <inkml:brushProperty name="width" value="0.08571" units="cm"/>
      <inkml:brushProperty name="height" value="0.08571" units="cm"/>
    </inkml:brush>
  </inkml:definitions>
  <inkml:trace contextRef="#ctx0" brushRef="#br0">0 0 7569,'12'0'172,"0"0"-228,-8 0-239,3 0 0,-5 6 295,4 0 0,-4 7 0,6-3 0</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93"/>
    </inkml:context>
    <inkml:brush xml:id="br0">
      <inkml:brushProperty name="width" value="0.08571" units="cm"/>
      <inkml:brushProperty name="height" value="0.08571" units="cm"/>
    </inkml:brush>
  </inkml:definitions>
  <inkml:trace contextRef="#ctx0" brushRef="#br0">420 71 7569,'9'-2'-1440,"-3"-4"1653,-3 4-103,-3-13 1,-3 13 64,-3-4-80,5-4 0,-7 6-35,8-7 0,-2 7-63,-4-2 0,2 4 0,-8 2-5,-1 0 1,-2 0 0,-3 0-1,0 0 0,1 0 0,0 0 1,-1 0-1,1 0 1,-1 2 0,1 4-1,-1 3 4,1 1 1,0 6-1,-1-5 1,1 3 20,-1-2 0,1 3 0,1-3 0,3 3-5,1 3 0,0-1 1,-3 1-1,1-1 5,3 1 0,7-7 0,-2 1 6,4 1 1,2 3 0,0 0 30,0 3 1,2-5 0,2 0 0,4-3 0,1-5 1,3 7 0,5-6 0,1 1-15,-1 0 0,1-3 1,-1-2-1,1 0-14,-1 3 0,6 0 1,1-6-1,-3 0 13,-2 0 1,-1 0-1,1 0 1,3 0 22,0 0 0,2-1 0,-6-4-49,-2-1 1,2 0 0,0 6 0,-3-2-71,-3-4 1,-2 5-158,-4-5 1,-3 5-159,9 1 0,-9-2-548,3-4 919,-3 3 0,5-12 0,0 5 0</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94"/>
    </inkml:context>
    <inkml:brush xml:id="br0">
      <inkml:brushProperty name="width" value="0.08571" units="cm"/>
      <inkml:brushProperty name="height" value="0.08571" units="cm"/>
    </inkml:brush>
  </inkml:definitions>
  <inkml:trace contextRef="#ctx0" brushRef="#br0">315 263 6149,'9'-9'82,"-1"6"0,-10-7-88,-4 2 1,3 2 34,-9 6 0,0 0 15,-5 0 0,-1 0 0,1 0-1,-1 0 1,2 0 0,-3 2 0,2 2 6,-1 2 1,1 0-1,-1-4-27,1 4 0,-1 1 0,1 7-24,0-2 1,-1-1-2,1 7 1,7-1 16,4 1 1,4-7 0,4-1 16,4-1 0,-2 1 1,7-4-18,3-2 1,7-2-1,3-2-23,-3 0 1,-2 0-1,-1 0 1,-1 0-2,1 0 0,-1 0 1,2 0-14,-3 0 1,2-6 0,-3-2 45,-3 0 1,1 2 50,-7-7 0,0 7 108,-6-5-67,0 8-26,-8-6-69,6 9 1,-5 3 0,7 3-33,0 4 0,2 0-151,3 3 1,5-4-45,8 2 0,-1 3 45,0-8 0,1-1 0,-1-5 0,1 0 161,-1 0 0,1 0 0,-1-6 0,1-5 0</inkml:trace>
  <inkml:trace contextRef="#ctx0" brushRef="#br0">629 227 7569,'10'-7'-1056,"5"5"1121,-12-5 0,4 8 0,-5 3 6,4 1 0,-4 3 0,3-2-32,-3 6 0,4-2 0,0 2 1,0-1-8,1-2 1,-4 7 0,4-6-1,-1 1-1,1 1 1,-1-6-1,-5 4 1,2-1-12,3 2 1,0-5 0,-3 2-122,3 0 161,-5-2-31,7-6-118,-8 0 1,0-2 57,0-4 1,2-4 0,3-7-33,7 0 0,-1 5 1,-1 2-1,4 0 34,2 1 1,2-1-1,-3-3 1,-2 3 55,-1 3 0,0-2-18,5 3 1,0 5 0,2-5 14,-3 4 1,-4 2-1,-1 0 42,3 0 0,3 6 1,-1 1-55,2 4 0,-6-6 0,0 5 1,-2-1-6,1 1 1,4 2-13,-4 5 0,0 1 1,-2-1-86,-2 0 1,-1-5-174,-6 0 0,6-1 14,1 8 1,0-10 248,-2-4 0,6-3 0,6-2 0</inkml:trace>
  <inkml:trace contextRef="#ctx0" brushRef="#br0">1486 0 7464,'8'0'-378,"3"0"1,-7 2 473,1 4 0,1 4 0,-6 7-24,0 1 0,6-1 0,0 3 1,-2 1-24,-2 2 1,-2 2-1,1-3 1,4 2-53,1-4 0,-1 2 0,-3 0-13,4 0 0,-4 2 0,4-7 0,-2-1 0,-1-3-122,3 0 0,1-3-122,-1 8 1,-3-6-270,3 0 196,-4-9 333,-2 6 0,0-9 0,0 0 0</inkml:trace>
  <inkml:trace contextRef="#ctx0" brushRef="#br0">1363 245 6076,'12'-1'170,"0"-6"1,-8 5 0,8-4-67,2 4 0,2 2 0,2 0-11,-1 0 0,1 0 0,-1 0-4,0 0 0,1 0 0,-1 0 1,0-2-11,1-3 1,0 3-1,-2-4 1,3 5-35,-2 1 0,-5 0 0,0 0-36,1 0 1,-3 1-135,1 5 1,-5-3-134,6 9 0,-8-6 1,0 5-18,-8-4 1,0 5 274,-8-7 0,1 8 0,-8-3 0</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95"/>
    </inkml:context>
    <inkml:brush xml:id="br0">
      <inkml:brushProperty name="width" value="0.08571" units="cm"/>
      <inkml:brushProperty name="height" value="0.08571" units="cm"/>
    </inkml:brush>
  </inkml:definitions>
  <inkml:trace contextRef="#ctx0" brushRef="#br0">192 263 6814,'2'-16'-187,"4"4"1,-4 3 175,4 3 1,-6 4 21,-6-4 0,2 4-12,-8 2 0,1 0 0,-7 0 1,3 2 20,3 4 0,-3-4 0,3 6 0,-4-2 4,-1-1 0,5 3 1,1-2 58,-3 6 1,4-3-62,-1 3 1,7-6-27,-2 5 0,6-5-12,6 6 1,4-8 0,7 2 14,1-5 0,-1 1 0,0 2 0,1 2 6,-1-2 1,1-2-1,-1-1 16,1 5 0,-1-1 0,1 3 35,-1 1 1,1 5-11,-1-4 0,-1 7-11,-5 0 1,3 0 0,-8 1-10,-2 0 1,-3-8 0,-2 1 0,-3-1 18,-2-1 0,-8-3 1,3 3-15,-5 0 0,4-3 1,1-6-1,-3 2-26,-1 3 0,-9-3 0,1 4 0,2-5 10,1-1 1,3 0 0,-1-1-37,1-5 0,5 4 0,1-5-275,-3-2 0,6 6-232,3-9 528,3 0 0,-6-6 0,-2 2 0</inkml:trace>
  <inkml:trace contextRef="#ctx0" brushRef="#br0">646 18 5892,'-2'-10'532,"-3"5"-456,3 3 1,-8 2 93,4 0-48,4 0-45,-6 0 1,8 2-14,0 3 0,0 5 1,0 8-23,0-1 0,0 1 0,2 1 1,2 2-28,2 3 0,0-1 1,-6-6-1,0 1-11,0-1 0,6 2 0,-1 3 0,-1 1-13,-2-1 1,-2-3-1,0-2 3,0 1 0,0-6 0,2-1 0,2 3-65,2 1 0,0-3-113,-6 0 0,0-6-394,0 4 60,0-5 518,0 2 0,-8-14 0,-2-3 0</inkml:trace>
  <inkml:trace contextRef="#ctx0" brushRef="#br0">384 228 7463,'16'-2'-295,"-4"-4"0,-3 4 380,-3-4 1,-2 4-151,8 2 0,-7 0 1,7 0 89,2 0 1,1 0-1,3 0 1,-1 0-25,1 0 0,5 0 1,0 0-1,-2 0-127,-1 0 0,3 0 0,2 0 1,1 0 9,-1 0 0,6 2 1,-2 2 115,4 2 0,2 0 0,0-6 0</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96"/>
    </inkml:context>
    <inkml:brush xml:id="br0">
      <inkml:brushProperty name="width" value="0.08571" units="cm"/>
      <inkml:brushProperty name="height" value="0.08571" units="cm"/>
    </inkml:brush>
  </inkml:definitions>
  <inkml:trace contextRef="#ctx0" brushRef="#br0">123 105 7453,'9'-7'-195,"-9"5"1,-9-6 185,-9 8 0,6 0 0,1 0 4,-3 0 0,4 6 0,1 2-5,1 1 0,-4-3 0,5 6 33,-3 1 1,6 3 21,-2 1 0,4 1 1,4-1-33,4 1 1,4-7 0,7-1 0,1-2-3,-1-4 1,1-2 0,-1-2 0,2 0-11,5 0 0,-5 0 1,4 0-1,-1 0-3,1 0 1,-4-2 0,5-2 0,-5-4-3,-1-2 1,-1 1 0,1-5 0,-1 2 15,0-1 1,-5 3 0,-2-1 0,-2-3 19,-5-2 0,-1 5 1,-2-1-29,0-1 1,-2-1 0,-1 0 0,-5 5-10,-2 1 0,-2 2 0,-6 6 0,-4 0-83,-2 0 0,1 0 0,4 0 1,-3 0-43,-1 0 0,0 0 1,5 0-1,1 2-120,-1 4 0,9-2 250,3 7 0,4 1 0,2 5 0</inkml:trace>
  <inkml:trace contextRef="#ctx0" brushRef="#br0">612 71 7476,'17'0'-639,"-7"0"787,5 0 0,-11 0-34,8 0 0,-6 7-56,5 5 1,-5 3-53,6 3 0,-7-1 38,7 1 1,-8-1 0,4-1-176,0-5 0,-7-1 53,5-4 75,-4-4 1,-2 4-14,0-12 0,6 2 0,0-8-11,-2-1 1,0-1 0,0 1 0,3 1-31,4-2 0,-5 5 0,4-3 30,4-1 1,2-3-1,2 0 1,-2 3 40,2 1 1,0 6 0,-1-3 3,0 1 1,1 0-1,-1 4 1,1-1 0,-1 1 23,2 2 1,3 2 0,1 0-11,-1 0 0,-3 6 0,-2 1 0,-4 1-31,-2 0 1,-5 5 0,3-1-64,-1 4 0,-2 1 0,-6 0-155,0 1 0,0-1 30,0 1 0,0-1 1,2-1 186,4-5 0,4 5 0,7-6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9.231"/>
    </inkml:context>
    <inkml:brush xml:id="br0">
      <inkml:brushProperty name="width" value="0.08571" units="cm"/>
      <inkml:brushProperty name="height" value="0.08571" units="cm"/>
    </inkml:brush>
  </inkml:definitions>
  <inkml:trace contextRef="#ctx0" brushRef="#br0">78 0 7707,'-17'0'-1458,"-1"6"1741,1 0 0,5 0-227,1-6 0,9 0-187,2 0 1,9 0-1,15 0 1,3 0 101,0 0 0,6 0 0,-2 0 0,6 0 27,4 0 0,13-2 0,-2-2 0,5-2 13,3 2 0,2 2 0,10 2 0,1 0-8,3 0 1,2 0 0,-3 0 0,5 0 7,-1 0 1,7 0-1,-7 0 1,3 0-35,-1 0 1,-7 0-1,2 2 1,-8 2 8,-10 2 0,0 6 1,-13-7-1,-1 1-361,-3 2 375,-12-6 0,4 13 0,-6-5 0</inkml:trace>
  <inkml:trace contextRef="#ctx0" brushRef="#br0" timeOffset="806">2226 157 7922,'18'0'-467,"-1"0"0,-5 0 1,0 0-1,3 0 553,6 0 0,-1 0 0,5 0 0,-2 0-21,1 0 0,7 0 1,-2 0-1,4-2-124,2-3 1,3 3 0,-1-4 0,-4 4 38,0 2 0,0 0 0,2 0 0,-2 0 12,-4 0 1,2 0 0,-5 0-1,-1 0-60,0 0 1,0 0-1,-3 0-6,1 0 1,0 0 73,-5 0 0,-1 0 0,1 0 0</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97"/>
    </inkml:context>
    <inkml:brush xml:id="br0">
      <inkml:brushProperty name="width" value="0.08571" units="cm"/>
      <inkml:brushProperty name="height" value="0.08571" units="cm"/>
    </inkml:brush>
  </inkml:definitions>
  <inkml:trace contextRef="#ctx0" brushRef="#br0">36 70 7416,'-8'-17'-40,"6"5"0,-5 0 469,-2-1-1692,8 5 597,-7 0 666,8 8 0,0 8 0,0 2 0</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98"/>
    </inkml:context>
    <inkml:brush xml:id="br0">
      <inkml:brushProperty name="width" value="0.08571" units="cm"/>
      <inkml:brushProperty name="height" value="0.08571" units="cm"/>
    </inkml:brush>
  </inkml:definitions>
  <inkml:trace contextRef="#ctx0" brushRef="#br0">280 228 7420,'10'-2'-58,"-5"-4"-80,-3 4 1,-4-6 0,-3 8 120,-7 0 0,2 0 0,-1 0 0,-3 0 38,-1 0 1,-3 0-1,1 0 1,-1 0 7,1 0 1,-1 0 0,1 0 0,-1 0-1,1 0 0,-1 8 0,1 2-25,-1-1 1,7 7-26,-1-5 0,8 5 0,-2 1 9,5 1 1,1-6 0,1-1 2,5 3 1,-2-6 0,6-1 0,0-1 3,-1 0 1,3 0 0,5-6-56,1 0 1,-1 0-1,1 0-10,-1 0 0,-5 0 0,0 0 61,1 0 1,1-8-1,-1-2 70,-1 1 1,-8-7 89,2 4 0,1 3 270,-1-3-187,0 8-237,-6-4 0,2 8 7,4 0 0,-2 8-25,7 4 1,-5 1 0,4 1 0,0-4-129,-1-3 1,-3 5 0,4-4 0,-1 0-144,1-1 1,-4-1 0,6-6 291,1 0 0,-5 0 0,8 0 0,-7 0 0</inkml:trace>
  <inkml:trace contextRef="#ctx0" brushRef="#br0">524 193 7465,'12'0'-276,"0"0"1,-6 0 344,5 0 1,-7 7 0,4 3-12,0 0 0,-4 5 1,5-3-23,-1 4 1,-2-5-1,-6 1-46,0 1 1,6-3-70,-1 2 51,1-8 54,-6 3-30,0-7 0,0-2 0,0-3-52,0-7 1,0 2 0,2-1-17,4-3 0,-2-1 16,8-3 0,-1 1 46,7-1 1,-1 3 27,1 3 1,0-2-1,-1 9 64,0 1 1,-5 2 0,-1 2-45,3 0 0,-4 0 0,-1 2 0,1 2 3,0 1 0,1 3-5,7-2 1,-1 4-46,1 7 0,-9-5 0,-1-3 1,-2 1-98,0 0 0,0-4-624,-6 5 240,0 1 490,0 5 0,7-7 0,3-2 0</inkml:trace>
  <inkml:trace contextRef="#ctx0" brushRef="#br0">1345 1 7462,'-9'7'-959,"-7"-5"929,4 4 0,-3-4 0,-3-2 80,1 0 0,5 0 0,1 0 0,-1 2 30,2 4 0,-5-4 1,5 5-1,-2-1-4,1 0 1,5 6 0,-4-4 0,1 1-3,-1 5 0,6-4 1,-4 1 24,0 3 0,7 1-27,-5 3 0,4-1 0,4 1-12,4-1 1,-3-5-1,9-1-8,2 3 0,-1-4 0,1-1 0,-3 1-4,3 0 1,-4-4-1,1 3-55,4-1 0,0 4 0,2-6-16,0-3 1,-1 1-1,-2 0-152,-3 2 1,2 0-307,3-6 0,2 0-507,0 0 988,-1 0 0,0-8 0,1-2 0</inkml:trace>
  <inkml:trace contextRef="#ctx0" brushRef="#br0">1607 193 7569,'18'0'-986,"-7"5"959,1 1 1,-6 0 0,5-6 0,2 2-1,-2 2 142,0 2 1,1 2-77,6-3 1,-1-3-1,0 4-2,1-4 0,-1-2 1,1 0-39,-1 0 0,2-2 0,-3-2 1,2-2 2,-1 3 1,-4-5-1,-3 2 1,2 0-12,-1-2 1,2 4 1,-7-7 0,5 5-9,-5-6 1,-2 3-3,-10-3 1,2 2 0,-7 6-7,-2-1 1,2-1 0,-1 6 0,-1 0 20,-3 0 0,5 0 1,-1 0-1,-2 0-3,0 0 0,-5 0 0,0 0 0,-2 0 6,-3 0 0,1 6 0,6 1 5,-1 3 1,4-4-1,-1 4 1,5-1 24,2 1 0,-3-4 1,3 4-1,1-1-10,-1 1 1,2 2 0,6 5 62,0 1 1,0-7-1,0 1-46,0 1 0,2 3-11,4 1 0,3 1 1,9-3 17,0-3 1,-7-2 0,0-6-16,3 1 0,2 7 1,1-4-23,0 2 0,1-5 0,-1 5-2,1-2 0,-1 0 0,2-5 7,-3 3 0,-4 0 1,0-6-1,1 0 18,3 0 1,-5 0 0,1 0 6,1 0 0,4 0-42,-1 0-321,-6 0-413,-2 0 739,-8 0 0,-8-8 0,-2-1 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199"/>
    </inkml:context>
    <inkml:brush xml:id="br0">
      <inkml:brushProperty name="width" value="0.08571" units="cm"/>
      <inkml:brushProperty name="height" value="0.08571" units="cm"/>
    </inkml:brush>
  </inkml:definitions>
  <inkml:trace contextRef="#ctx0" brushRef="#br0">0 123 7569,'0'-10'-1059,"8"-5"1170,-6 13 0,8-6-21,-4 8 1,-3 0-59,9 0 1,-8 2 0,4 2 0,-2 4 4,-1 1 0,3-3 0,-4 6 1,4 1-11,1 3 0,-3 1 0,6-1 0,1-1-50,3-5 1,-4 2-1,-1 5 1,3-1 30,1-5 0,3 3 1,-1-6-1,1 1 26,-1-2 0,-5-1 0,0-6 55,1 0 0,-3 0 44,1 0-39,-7 0 1,4-3 0,-8-3-107,0-4 1,2-4 0,2 1-1,2 1 5,-2-3 0,-2 0 0,0-3 0,1 1-11,3-1 1,6 1 0,-4 0 0,-1-1-113,1 1 0,4-1 0,-4 1-85,1-1 1,-5 1-551,2-1 765,4 9 0,-1 1 0,9 16 0,-1 1 0</inkml:trace>
  <inkml:trace contextRef="#ctx0" brushRef="#br0">1031 210 7569,'11'-9'-854,"1"3"1,-8 2 739,2-2 543,-4-4-277,-2-7 1,-6 5 0,-2 3-124,-2 1 0,-1 2 1,-7 6-1,1 0 4,-1 0 1,1 0 0,-1 0 0,1 0 2,-1 0 1,-5 0 0,0 0 0,2 2-7,1 4 1,3-2-1,-1 5 1,1-1-27,-1-4 1,3 7 0,1-3-1,4 4-30,3 0 1,-5-1 0,6 7-10,2-1 1,2 2 36,2-3 1,8 1 0,4-4 18,3-1 0,-3-9 0,0 3 1,1-4-5,3-2 0,1 0 1,1 0-29,-1 0 0,1 0 0,-1-2-23,1-4 1,-1-2 0,-1-5 0,-3 3-14,-1 2 0,-6-4 1,3 5 54,-1-2 0,0-2 0,-4-2 378,1 1-165,1 9-182,-6-6 1,6 11-1,0 5 13,-2 4 1,6 4 0,-1 4-141,1-3 0,0 1 0,-6-4 0,3-1-88,3 2 0,0-6 1,3 4-1,-1 0-510,1-3 686,3-1 0,1 1 0,1-1 0</inkml:trace>
  <inkml:trace contextRef="#ctx0" brushRef="#br0">1380 280 7265,'2'12'-282,"4"-1"1,3-3 302,1 3 1,0-8 30,-4 3 0,3-4-8,9-2 1,-3-2 0,-1-2 0,-2-1 6,1 0 1,-3-5 0,2 0-13,1-7 1,-3 1-19,1-3 0,-7 2 0,2-1-40,-4 1 1,-2 5 0,-2 1-23,-4-3 1,-3 6 0,-9 1 0,1 1-9,-1 0 1,1 0 0,-1 6 0,1 0 13,-1 0 1,-5 0 0,0 0 26,1 0 1,3 8-1,2 3 0,7-1 12,4 2 1,6-8 0,6 1 16,6-3 1,3-2-1,3 0 1,-1 0-5,0 0 1,1 0 0,-1 0 0,3 0-7,3 0 0,-2-2 0,7-1 1,-3-3-8,-4 2 0,4-4 1,1 0-1,-1 1-6,0-1 1,0 2-1,-3 4 73,1-4 0,0 4 1,-5-3-40,-1 3 1,1 2 18,-1 0 0,-5 2 0,-3 3-27,-1 7 1,0-2-1,-4 1 1,2 3-18,-2 1 0,-3 3 0,1-1 1,2 1-46,2-1 1,0 2 0,-4-3-37,4 2 0,-4 0 1,5-3-1,-1-2-65,0-1 1,6-6 0,-5 3 0,3 0-34,4-6 0,-1 2 1,1-2 171,-2 3 0,-1-8 0,7-8 0</inkml:trace>
  <inkml:trace contextRef="#ctx0" brushRef="#br0">2201 158 7302,'9'9'19,"-2"-1"0,-4 10-99,3-1 0,-4 1-71,4-1 1,-2 2 16,1-3 134,-3 2 0,6-9 0,-8 0 0</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00"/>
    </inkml:context>
    <inkml:brush xml:id="br0">
      <inkml:brushProperty name="width" value="0.08571" units="cm"/>
      <inkml:brushProperty name="height" value="0.08571" units="cm"/>
    </inkml:brush>
  </inkml:definitions>
  <inkml:trace contextRef="#ctx0" brushRef="#br0">123 0 6869,'-10'0'64,"2"0"0,10 0 22,4 0 1,-2 0 1,8 0 0,-6 0-115,5 0 0,1 0 1,5 0 10,2 0 1,-3 0 0,2 0-2,0 0 1,0 0 0,-2 0-1,2 0 1,0 0 3,-2 0 1,-4 0 0,1 0-60,0 0 29,2 0 0,-4 2 27,-6 4 1,-5 4 0,-5 5 2,-8-3 1,4 1-1,-2-5 1,-3 0 15,-3 0 0,1 5 0,-2-1-7,0 3 1,2 3-62,-2-1 37,0 1 1,6-7-29,0 1 52,9-8 0,-3 4 0,12-8 28,6 0 0,3 0 1,3 0-1,0 0 46,-2 0 0,-4 0 0,0-2 1,2-2-44,0-2 1,5 0 0,-2 6-18,0 0 1,1 0 0,-2 2 0,-3 2-23,-2 2 1,-5 2-7,7-3 0,-4 5 1,2 8-1,-5-1 0,-3-6 0,-3 1-22,0 1 1,-3 3 35,-3 1 0,-1 1 0,-6-2 0,0-6 1,-1-4 0,0 2 1,-4 1-1,0-1 6,1-1 0,0 0 1,-2-2-1,3 1-1,-2-3 1,0 0 0,-1-1-1,-3 0 28,-1 4 0,1 0 0,2-6 1,-2 0-9,-1 0 0,-1 0 1,7 0 32,0 0 1,-1 0-26,1 0 0,1-8-64,4-3 1,5 2 0,7-3-11,0-1 1,0 2-20,0 0-205,0 8-195,0-5 241,0 8 1,2 0 221,3 0 0,-3 0 0,6 0 0</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01"/>
    </inkml:context>
    <inkml:brush xml:id="br0">
      <inkml:brushProperty name="width" value="0.08571" units="cm"/>
      <inkml:brushProperty name="height" value="0.08571" units="cm"/>
    </inkml:brush>
  </inkml:definitions>
  <inkml:trace contextRef="#ctx0" brushRef="#br0">1 0 7556,'7'11'884,"-5"-4"-367,6-7-139,-8 0-3119,0 0 2146,0 8 595,0-6 0,0 5 0,0-7 0</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02"/>
    </inkml:context>
    <inkml:brush xml:id="br0">
      <inkml:brushProperty name="width" value="0.08571" units="cm"/>
      <inkml:brushProperty name="height" value="0.08571" units="cm"/>
    </inkml:brush>
  </inkml:definitions>
  <inkml:trace contextRef="#ctx0" brushRef="#br0">0 420 7209,'0'9'-46,"0"1"105,0-4-71,0-4 143,0 6-83,0-8 1,2-8-30,4-4 1,-4-3 0,6-1 0,-3 3-17,1 2 0,2-2 0,-4-4 0,4-1-33,1 1 0,-5 0 0,4-3 0,-2-1 10,0-2 0,5-3 0,-5 5 0,0-2-46,2 1 1,-6-3 0,5 2 43,1 1 0,-6 3-121,4 2-4,4-1 114,-1 8 1,9 3 33,-1 7 1,-5 0 0,-2 2 23,-3 3 0,5 5 1,-4 6-1,-1-3 22,1-1 0,6 0 0,-4 5 0,1 2-27,1 5 0,-1-5 0,7 4 0,-3-1-18,-3 1 0,4-3 0,-5 3 0,5-4-71,1-1 1,-5 3 0,0-2 0,-1-3-100,-1-1 0,3 1 0,-7 1-19,-2 1 0,-2 0 187,-2-1 0,0-7 0,0-3 0</inkml:trace>
  <inkml:trace contextRef="#ctx0" brushRef="#br0">122 315 7403,'18'0'-88,"-7"0"1,1 0 115,2 0 1,1 0-1,3 0 1,-1 0-41,1 0 1,-1 0-1,1 0-131,-1 0 1,0 0 0,1 0 0,1 0 0,3 0-121,1 0 0,0 0 263,-5 0 0,7-8 0,2-1 0</inkml:trace>
  <inkml:trace contextRef="#ctx0" brushRef="#br0">734 280 7271,'11'0'66,"1"0"1,-6 0-73,5 0 1,-7 3 0,4 2 3,0 6 0,-6-1 0,5 3-34,1 0 0,-6-4 1,4 3 24,-4 1 0,-2-2 49,0 0-45,0 0 0,0 1 34,0 0-19,0-9 0,0-3-20,0-10 0,0-7-15,0 0 1,0-1-1,0 1 1,0-1-10,0 1 1,8 5 0,1 1 0,3-1 26,0 2 0,-1-3 0,7 7 0,-1 0 57,1-1 1,-1 4-1,1-2 1,-1 3-37,1 2 0,-1 0 0,0 0 0,1 0 23,-1 0 0,1 0 1,-1 0-1,1 0 6,-1 0 1,1 6 0,-1 1 0,1 1-23,-1 0 1,1 3-1,-3-2 1,-1 0-16,-3 4 0,1 3 0,4 1 6,-5 1 1,-1-6 0,-6 0 6,2 1 0,5 2 1,-5 3-13,-2 0 1,-2-1-6,-2 0 1,0 1-23,0-1 0,0 1-153,0-1-140,0-7 0,0 0 315,0-4 0,8-5 0,1 7 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03"/>
    </inkml:context>
    <inkml:brush xml:id="br0">
      <inkml:brushProperty name="width" value="0.08571" units="cm"/>
      <inkml:brushProperty name="height" value="0.08571" units="cm"/>
    </inkml:brush>
  </inkml:definitions>
  <inkml:trace contextRef="#ctx0" brushRef="#br0">385 490 7414,'-2'-17'0,"-2"4"0,-4 4 0,-1 0-383,-5 6 0,4-1 0,-1 1 346,-3-3 0,-1 0 59,-3 6 0,1 0 0,-1 0 0,1 0 0,-1 0 11,1 0 1,-1 0 0,1 0 0,-1 1-1,1 6 0,-1-6 0,1 8 0,0-5 1,-1 2 1,6 6-1,3-4 1,-1 0-36,0 0 0,6 6 0,-1-3 7,3 4 0,2 3 39,0 0 1,7-2 0,5 1-18,4-7 0,1 1 0,1-7 1,-1 1 3,0-1 1,1-2 0,-1 1 0,1-1-25,-1 4 1,1 0-1,-1-6 1,1 0-17,-1 0 0,1-1 0,-1-4 1,1-1 0,-1-5 0,1 3-17,-1-1 0,-5 4 0,-3-8-4,-1 0 1,4-2 11,-6-3 0,1 0 0,-3 0-33,2 2 0,0 4 38,-6 0 0,0 6 1,0-6 19,-8 9 3,6-4 17,-13 7 1,13 1-22,-4 5 0,4 3 0,2 9 37,0 0 1,0-6-1,2-3 1,2 1-25,2-1 1,7-2-64,-1 4 1,1-5-1,1 3 1,-2-2-88,1-2 0,-3-4 0,2-1-151,1 0 1,3 0 279,1 0 0,1-7 0,-1-2 0</inkml:trace>
  <inkml:trace contextRef="#ctx0" brushRef="#br0">717 420 6815,'0'18'243,"0"-2"1,0 2-193,0 0 0,0-6 1,2-2-28,3 4 1,0-5 0,4-2-1,1-1-40,-1 0 1,3 2-1,6-5 1,-1 2 1,1 1 0,-1-6 0,0 0 0,1 0 0,-1-1 1,2-4-10,-3 0 0,2-6 0,-1 2 0,1 1-11,-1 1 1,-5-5 0,0 5 0,0-2-5,-3-6 0,4 6 0,-5-3 0,1-1 29,-2-2 1,-1 3-1,-6 0 11,0-1 1,0 2 136,0 0 1,0 6 154,0-7-267,-8 7 0,6 5 2,-4 13 1,4 1 0,2 4-48,0 0 0,6 0 0,2-3-43,1-3 0,-3 1 0,4-6 1,1 1-94,-3 1 1,-2-2 0,7-4-70,0 3 1,2 0-1,2-6 223,2 0 0,-3 0 0,2 0 0,0 0 0</inkml:trace>
  <inkml:trace contextRef="#ctx0" brushRef="#br0">1434 53 7569,'0'-17'-599,"0"-1"0,1 9 632,5 3 1,-3 4 182,9 2-49,0 0 0,4 2-87,-5 4 0,-1 11 1,-7 10-7,3 0 1,0 1 0,-6-7 0,3 4-84,2 2 1,-2-3 0,3 3-1,-5 0-2,-1 0 1,6-5 0,0 2-1,0 0-103,1-1 0,-2 0 0,3-5-22,0 0 1,4-2 0,-4 1 0,-1-4 3,2-1 0,-1-9 0,-5 4 132,3 2 0,-1-7 0,-5 5 0</inkml:trace>
  <inkml:trace contextRef="#ctx0" brushRef="#br0">1398 315 6656,'17'0'83,"2"0"1,-3 0 0,2 0-32,-1 0 1,3 0-1,1 0 1,3 0-48,-3 0 1,4 0 0,0 0-1,1 0-125,-1 0 1,-2 0-1,-6 0 1,2 0-168,-3 0 0,2 0 287,0 0 0,7-7 0,2-3 0</inkml:trace>
  <inkml:trace contextRef="#ctx0" brushRef="#br0">2272 298 7226,'-9'-11'-46,"1"4"1,-11 7-105,2 0 0,6 0 0,-1 2 198,-1 3 1,-4 0 0,1 7 21,-2 1 1,6 2 0,0 3-2,-2 0 1,7-2-1,1 2-16,5 0 0,1 0 1,0-2-23,0 2 0,7-3 0,5 0 1,3-5 1,4-4 0,4 5-27,-1-3 1,3-3-1,-4-5 1,4 0-3,-5 0 1,5-5-1,1-3 1,0 0-12,-1-1 1,3-1 0,-4 1-1,-3 0 0,-2-4 1,-2 2 0,-4-1 0,-4-1 16,0-2 0,-4-3 0,-5 0-32,0 2 1,-8-2-1,-4 3 15,-3 3 0,-3-2 0,2 9 0,-4 0-71,-3 4 0,3 1 1,-5 0-1,-1 0-53,-2 0 1,3 1 0,0 4 0,0 2-77,3 3 0,-2-5 0,6 6 207,2-4 0,-2 6 0,0-2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04"/>
    </inkml:context>
    <inkml:brush xml:id="br0">
      <inkml:brushProperty name="width" value="0.08571" units="cm"/>
      <inkml:brushProperty name="height" value="0.08571" units="cm"/>
    </inkml:brush>
  </inkml:definitions>
  <inkml:trace contextRef="#ctx0" brushRef="#br0">228 70 6552,'6'-11'414,"-1"-1"-442,1 8 0,-6-6 142,0 5-48,0 3 0,-2-6 4,-3 8 0,3-2-33,-4-4 1,2 4-44,-2-4 0,-4 4 2,-7 2 0,-1 0-3,1 0 0,-1 2 2,1 4 0,1-2 0,3 6 0,1-3 0,1 7 2,-7-1 1,7-5-1,1 4 2,2 2 0,-4-5 1,7 3 0,1 2 0,2-4 1,2 2 41,0 1 0,0-4 0,2 3-1,4 1 1,-3-5 0,9 1-16,2-1 0,1-5 1,3 7-1,-1-2-39,1-4 0,-1-2 1,0-1-36,1 5 0,-6-4 0,-1 3 0,3-2 0,1-3-19,3 0 1,-1 0 0,1 0-371,-1 0 1,1 0 436,-1 0 0,8 0 0,3 0 0</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05"/>
    </inkml:context>
    <inkml:brush xml:id="br0">
      <inkml:brushProperty name="width" value="0.08571" units="cm"/>
      <inkml:brushProperty name="height" value="0.08571" units="cm"/>
    </inkml:brush>
  </inkml:definitions>
  <inkml:trace contextRef="#ctx0" brushRef="#br0">315 298 7569,'17'0'-843,"-5"-2"850,-1-4 0,-7 2 42,2-8 1,-4 8 0,-4-7-19,-4 3 1,-2 0 0,-5 4-20,1-1 1,6-1-1,-5 6 1,-3 0 6,-1 0 1,-3 0-1,1 0-22,-1 0 0,1 0 0,-3 0 18,-3 0 0,-2 2 0,-4 2 0,5 3 0,5 3 0,7-4 0,1 4 0,-1-1 5,2 1 0,1 0 0,5 3 0,-2 0 2,2 0 0,2 2 0,2 3-12,0-1 1,2-1-1,2-3 1,4-2 17,1-4 1,3 6 0,6-3 9,-1 0 0,0-3 0,1-7 0,-1 0-27,1 0 1,-1 0 0,1 0 4,-1 0 0,1 0 0,-1 0 0,1 0-1,-1 0 1,-5-7 0,-1-3 0,1-2-87,-2 1 0,3 5 0,-7-6 0,0 0 13,2 3 1,-6-7-1,3 6 28,-3-7 1,4 0 0,0-1 7,-2 1 1,-2 5 132,-2 0-17,0 9-95,0-5 1,0 10 2,0 4 0,0 3 0,0 9 2,0-1 1,0 1 0,2-1 9,4 1 1,-2-6-1,5-1 1,1 0 16,0-1 0,-5 0 0,7-6 0,2 2 1,1 0 0,3-6-14,-1 0 0,1 0 0,-1 0 0,1 0-2,-1 0 1,0-6-1,1-1-39,-1-4 1,1-1-1,-1-5-48,1 0 1,-1-1-1,-1 1 35,-5-1 0,3 1 0,-6-1 0,0 1 0,1 1 13,1 5 0,-4-5 0,5 4 44,3-3 1,-4 5-1,1 2 84,3 1 1,1 5-50,3-4 1,-1 4-1,1 2-43,-1 0 0,-5 0 1,0 2 24,1 4 1,3 3-61,1 9 1,-1-1-1,-3 1 15,-1-1 1,-6 1-1,3-1 10,-1 1 1,-2-7 0,-4 2-17,5 0 0,-6-4-134,5 3 56,-5 0-22,-1 5 85,0-7 0,-1-3 26,-5-7 0,5-1-6,-6-5 0,5 2 0,2-7 30,0-2 1,0-4 0,0 0-14,0-1 0,0 7 1,2-1-1,5-2-7,3-1 1,0 3-1,2 0 1,-1-1-4,-1-3 1,6 5-1,-5-1 1,5 0 11,1 3 1,1-5 0,-1 8 0,1 2 67,-1 3 0,1-5 0,-1 0-3,1 2 0,-7 2 0,1 4-33,1 4 0,3-2 0,-1 7 0,-1 1-29,-2-2 1,-7 5 0,7-3-10,2 3 0,-5 3 0,1-1 0,-2 1-15,-4-1 1,4-5 0,-3 0 0,-1 1-64,-2 3 0,0-1 1,2-1-457,2-2 0,0-1-231,-6 6 760,0 1 0,7-8 0,3-2 0</inkml:trace>
  <inkml:trace contextRef="#ctx0" brushRef="#br0">2218 88 6657,'0'-12'5,"-2"3"1,-4 1 1,3 0 67,-9 2 1,6 4 0,-4-5-7,3-1 1,-1 6 0,2-4-18,-6 4 1,3 0 0,-3-2-1,-2-1-47,0 1 1,-5 2 0,2 2 0,-1 0-41,1 0 1,0 0 0,-3 0 0,-1 2 46,-2 4 1,-1-3 0,7 7 0,-1 0 17,1 0 1,-1 1 0,1 5 0,2-3-1,3-1 1,-4 0-1,7 5 1,-3 1 33,0-1 0,8 0 0,-1 1-42,4-1 1,1 1 0,0-1-20,0 1 1,0-1-1,0 1-4,0-1 0,1-5 0,4-1 6,7 3 1,-2-4 0,1-1 48,3 0 0,1 2 0,3-5-39,-1-2 0,1-1 1,-1 1-1,1 2-9,-1-1 1,7-4 0,-1-1-1,0 0-7,2 0 0,-5 0 1,3 0-1,-2 0-155,3 0 1,-5 0-1,4 0 1,-3 0 69,-3 0 1,1 0 0,-1-1 38,1-6 1,-1 3 0,1-5-45,-1 1 1,-5-3-1,-1 2-78,3 0 1,-3 5 0,-3-4 169,0 0 0,-2-1 0,-6-9 0</inkml:trace>
  <inkml:trace contextRef="#ctx0" brushRef="#br0">2550 210 6461,'18'0'406,"-1"0"-322,0 0 1,1 6 0,-1 0-35,1-2 1,-7-2-1,1-2-32,2 0 1,1-2-59,3-4 1,-3 2 0,-1-6 0,-5 1 47,-1-1 1,0 4 0,-2-3 6,5 1 1,-3-6 21,-2 3 0,-4 1-12,-2-2 0,-2 8 0,-4-1-26,-6 3 1,-3 2-1,-2 0 1,0 0-7,-1 0 0,0 0 0,2 0 0,-3 2 5,2 3 0,2-1 0,2 6 0,0 0 0,0-1 0,-3-3 0,-1 4 0,1 0 19,4-1 1,-3 1-1,5 4 1,-1-5 47,-1-1 1,8 6-1,-4-5-6,0 1 1,7 6-1,-5-4 4,4 3 0,2-4 0,2-1 25,4-2 0,-3 3 0,9-5-58,1-2 1,3 4-1,1-2 1,1-1-12,0-4 1,-1-1 0,0 0 0,1 1 12,-1 5 0,1-4 0,-1 4 0,2-4-2,-3-2 1,2 0 0,0 0-7,-1 0 0,0 6 1,1 0 17,-1-2 1,-5-3-56,-1-1-80,1 0-699,6 0-308,-9 0 278,-1 0 822,-8 0 0,0 0 0,0 0 0</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06"/>
    </inkml:context>
    <inkml:brush xml:id="br0">
      <inkml:brushProperty name="width" value="0.08571" units="cm"/>
      <inkml:brushProperty name="height" value="0.08571" units="cm"/>
    </inkml:brush>
  </inkml:definitions>
  <inkml:trace contextRef="#ctx0" brushRef="#br0">140 385 7268,'-2'-10'-312,"-4"4"0,2 4 233,-7 2 0,-1 0 1,-3 2 78,3 4 1,-2-2 0,7 5 33,-3-1 1,0 5 76,-1-1 0,-3 4 0,8 1 1,2 1 0,2-6 1,4-1-63,4 3 1,4-1 0,7 1-51,1-2 1,1-10-1,3 5-8,1-5 0,0-2 1,-5 0-1,1 0 3,4 0 0,-3 0 0,3-2 1,-4-2 7,-1-1 0,-1-3 0,1 4 0,-1-4 21,1-2 0,-7 1 0,-1-5 0,-2 3 3,-4-3 0,3-2 0,-1-1-1,-2 0 1,-4-1-1,-6 1-102,-5-1 0,-5 3 1,-1 3-1,-1 6-26,1 3 0,-1 3 0,1 0 1,-3 0-40,-3 0 1,4 0-1,-5 0 1,5 0-95,2 0 0,-1 0 235,1 0 0,-1 9 0,1 1 0</inkml:trace>
  <inkml:trace contextRef="#ctx0" brushRef="#br0">612 315 7478,'9'0'-664,"1"0"650,-4 0 0,-2 0 60,7 0 1,-1 2-1,4 2-30,-3 0 1,-1 11-1,4-5 1,-5 1-10,-1 1 1,6 0-1,-3 5 52,5 1 1,1-1 11,1 0 0,-1-1 26,1-4 1,-3-3 0,-1-5 28,-3 2 1,1 0-27,6-6 0,-7 0-32,1 0 1,-6-8-19,5-5 1,-7-1-20,2-4 1,2 1-1,-2 0-99,-3-1 1,-1 1 0,-2-1 0,2 3-322,4 3 1,-4-4-514,4 4 902,-4-3 0,6 6 0,1 1 0</inkml:trace>
  <inkml:trace contextRef="#ctx0" brushRef="#br0">1450 385 7359,'0'-12'-249,"2"2"1,2 1 276,2-1 0,-1 4 103,-5-7 1,0 9-299,0-8 0,-7 8 156,-5-2 1,2 4-1,-1 2 13,-3 0 1,-1 0-1,-3 0 1,1 0 8,-1 0 1,1 0-1,-1 0 1,1 0-12,-1 0 1,1 2-1,-1 2 1,3 4 6,3 2 0,-1-6 0,5 9 16,-2 1 1,6 1-7,-2 3 0,5-1 1,1 1-1,1-1 2,5 0 0,2-5 0,6-2 0,-3-2 28,3-6 0,1 7 1,3-3-35,-1-2 0,-1 0 0,-3-1-12,-1 3 0,0 0 0,5-6 9,1 0 1,-7-6-1,-1-1 1,0-1-22,-1 0 0,-5-5 1,4 3-1,-2-2-63,0 1 1,1 1 0,-3-4-1,2 3 0,0-1 62,-6-5 0,0 5-72,0 0 274,0 8-169,0-3 1,0 9-1,2 3 21,4 7 1,-2-2 0,5 0-1,1 3 4,0-3 0,1 5 0,7-3-19,-1 3 0,1-5 0,-1-2 1,1-2-29,-1 0 1,1 1-1,-1-3 1,1 2 13,-1-2 0,0-2 1,1-2-1,-1 0 5,1 0 0,-1-2 0,1-2 0,-1-5-2,1 1 1,5 2-1,1-6 1,-5-1 10,-6-3 0,3 0 0,-5 1 1,5 1-29,1 1 0,-5-12 0,-2 7 1,-2-1-45,-5-1 0,-1 3 1,-2-1 19,0 1 0,0-1 0,-2 3-10,-3 3 0,1-1 1,-8 7 13,-2 2 0,-1 2 0,-3 2 0,3 2-46,3 4 0,-3-2 0,5 7-6,0 3 0,1-4 45,3 1 1,6-1 0,-2 4 72,6-3 1,9-7-1,-1 2-29,4-4 0,1-2 0,0 0 1,1 0-7,-1 0 0,7-2 0,-1-2 1,0-2-6,2 2 0,-3-3 0,5 1 0,0 0-5,0-2 0,-3 4 0,3-5 0,-2 1 22,-4 4 1,-1 0-1,-3 0-10,1-2 1,-1 1 3,2 5 1,-9 0-11,2 0 1,-8 1-29,2 5 1,-4-2 0,-2 8 44,0 1 1,0 3-1,0 1 1,0 1 24,0-1 0,0 1 0,0-2-6,0 3 1,0-2-1,0 1-16,0-1 1,0-5 0,1-1-19,5 3 0,-2-6 0,6-1 1,0-1-19,-1 0 1,-3 0 0,6-5 9,1 6 1,3-5 0,1 2 0,1-1-8,-1-3 0,1 0 0,-1-3-83,1-1 0,-1 2 0,1-6 68,-1 0 0,2-2 0,-5-7-3,-2 0 1,1-1-1,-5 1-12,3-1 0,-8 1 0,4 1 0,-1 3-25,0 1 0,0 0 158,-6-5 68,0-1-82,0 9-33,0 1 1,0 10-1,0 4 44,0 5 0,0 5 0,0 1-65,0 1 1,2-2-1,2 3-110,1-2 1,9 1 67,-2-1 0,3-1 1,3-3-1,-1-3-216,1-2 1,-1-3-1,1-5-678,-1 0 908,0 0 0,9 0 0,1 0 0</inkml:trace>
  <inkml:trace contextRef="#ctx0" brushRef="#br0">2917 88 7436,'-8'-18'-165,"-3"1"1,1 5 138,-2 1 1,8 5-1,-3-4 145,-1 2 1,4 2-574,-8 6 136,8 0 1,-3 8 317,7 4 0,0 3 0,0 3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6.845"/>
    </inkml:context>
    <inkml:brush xml:id="br0">
      <inkml:brushProperty name="width" value="0.08571" units="cm"/>
      <inkml:brushProperty name="height" value="0.08571" units="cm"/>
    </inkml:brush>
  </inkml:definitions>
  <inkml:trace contextRef="#ctx0" brushRef="#br0">1311 0 6613,'0'12'8,"-2"-2"42,-4-3 1,2 5 0,-8-4-1,-1 1 6,-3 5 1,3-4 0,-3 1 0,-3 3-30,-1 2 1,-5 3-1,0 2 1,-2 3-9,-4-3 1,-4 6-1,-6 2 1,-4 4-47,1 2 0,-7 0 0,5 0 1,-5-2-7,-1-4 1,5 4 0,1-4 0,-3 4-40,-1 2 1,-1 0 0,3-2 0,1-2 39,-1-2 0,5 0 0,2 4 0,4-4-137,2-5 0,8-5 1,6-2-1,5-1 169,5-4 0,-1 3 0,-5-5 0</inkml:trace>
  <inkml:trace contextRef="#ctx0" brushRef="#br0" timeOffset="387">1206 646 6259,'-2'-9'212,"-4"3"-123,-6 4 0,3 2 1,-3 0-20,-1 0 1,3 0-1,-2 0 1,-1 0-48,-3 0 1,-1 0 0,-1 0-1,-1 2-20,-5 4 1,-3 3 0,-8 9 0,0-1 2,0 1 0,-7-1 0,-5 1 0,-3-1-101,-3 1 0,1 5 0,-2 2 0,-3 2 76,-1 4 1,0-3 0,6-1 0,1-2-8,5-4 1,-3 7-1,8-1 1,2 2 1,3 0 0,8-8 1,7 3-1,6-5-267,3-2 291,8 1 0,-11-1 0,5 1 0</inkml:trace>
  <inkml:trace contextRef="#ctx0" brushRef="#br0" timeOffset="670">1031 961 8355,'18'0'-680,"-9"0"1,-3 0 0,-12 0 696,-5 0 1,-3 2 0,-1 2 0,-1 3 1,-3 3 1,-8 0 0,1 3 0,-1-1-41,-4 2 0,-4 7 0,-4 2 0,-1-1-59,1-3 0,-4-2 1,0 1-1,1-1-76,-1 1 156,-5 7 0,11-6 0,-6 7 0</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07"/>
    </inkml:context>
    <inkml:brush xml:id="br0">
      <inkml:brushProperty name="width" value="0.08571" units="cm"/>
      <inkml:brushProperty name="height" value="0.08571" units="cm"/>
    </inkml:brush>
  </inkml:definitions>
  <inkml:trace contextRef="#ctx0" brushRef="#br0">454 559 7317,'-9'-8'-211,"-7"6"1,4-4 0,-3 4 0,-3 1 198,1-5 1,0 4 0,-3-4 0,-1 4 23,-3 2 0,-5 0 0,6 0 0,0 0 4,-2 0 0,5 0 0,-3 0 0,3 2 13,3 4 0,0-2 1,-1 5-1,1 1 33,-1-1 0,7 1 0,1 4 4,2-2 0,2-1 0,6 7-28,0-1 1,0 1 0,2-3 0,4-1-13,6-3 1,3-5 0,3 3-1,-1 0-31,1-5 0,1 3 0,2-1 0,3-2 15,-3-2 1,4-2 0,0 0-1,1 0-105,-1 0 1,-2-6 0,-5-2 0,-1-1 55,1-5 1,-1 1 0,-1-3 0,-3 1-8,-1-5 0,-3-1 0,3 3 0,-4-1-42,0-4 1,-6 3 0,3-5-1,-1 2 26,2-1 0,-4-7 0,4 4 0,-4-2 35,-2 0 1,0 2 0,0-4 0,0 4 18,0 1 0,-2-5 0,-2 4 0,-2 0 25,2 4 1,-4-2 0,3 1 61,1 3 1,0 7-1,0 3 252,-2-3-121,0-1-159,6 5-89,0 2 53,0 24 1,0-5 0,0 13 0,0-5 16,0-2 1,0 1-1,0-1 1,0 3 13,0 3 1,2-2 0,2 7 0,2-1 5,-2 0 1,-2-4 0,-2 4-1,0-1-17,0-5 1,0 4 0,0-2-1,0-1-11,0-3 1,6-1 0,-1-1 0,1 1-13,2-1 1,-6 0-1,6 1-41,0-1 1,-5 1 0,7-1-75,-2 1 1,0-3-1,-4-1 1,3-4-76,3-3 0,-4 7 1,5-4 28,3-1 0,-4 1 0,1-6 149,3 2 0,1 0 0,3-6 0</inkml:trace>
  <inkml:trace contextRef="#ctx0" brushRef="#br0">856 524 6099,'-12'0'344,"1"0"0,5 0-338,-6 0 0,8 2 0,-3 2 32,-1 2 0,6 7 0,-4-1-5,4 3 0,2-3 0,0 0-9,0 1 0,0 3 1,0 1 24,0 1 0,8-7-42,4 1 1,3-6-1,3 4-13,-1-3 1,-5-1-1,-1-6 1,3 0-18,1 0 1,3 0-1,-3-2 1,-1-2-35,-2-2 0,-1-5 0,5 3 37,-5-2 1,3-1 12,-8-7 0,2 1 0,-5-1-8,3 1 0,0-1 0,-8 1-3,-4-1 1,2 7 0,-7 1 0,-3 0 2,-1 1 1,-3 3 0,1-4 0,-1 0 7,1 1 0,-1 5 0,-1-4 12,-4 0 1,3 6 0,-3-5 0,4 1 18,1 0 0,6 0 55,1 6-75,-1 0 0,4 0 4,8 0 1,8 0-1,10 0-7,-1 0 1,3 0-1,1 0 1,2 0 3,-1 0 0,3 0 0,-2 0 0,0 0 7,3 0 0,-1 0 1,6 0-1,-4 0-4,-2 0 1,6 0 0,-4 0 0,3 0 2,-1 0 0,0 0 1,6 0-1,-2 0 3,-4 0 0,8 0 0,-6-2 0,0-2-15,2-1 1,-6-3-1,0 4 1,-2-2 17,-3 2 1,-9 0 13,-1-1 0,-2 1 21,1-8 0,-5 8-56,-12-2 0,2 4 0,-7 2 0,-3 0-4,-1 0 1,-3 0-1,1 0 1,-1 0-1,1 0 1,-1 0-1,1 0 1,1 2 16,5 4 0,-5-4 0,4 6 0,-3-2-1,-3-1 1,3 9 0,1-4-1,3 1-2,-3 1 1,4-6 0,1 6 0,-1-1-10,0-1 0,6 5 0,-1-3-10,3 4 1,2-5-1,0 1 0,0 1 0,0 3 1,2 1 15,3 1 0,3-6 0,6-3 0,-3 1 9,3 0 1,2-7 0,3 3 0,2-4-2,3-2 1,1 6-1,-4 0 1,4-2-9,3-2 0,-5-2 0,6 0 0,0-2 2,-2-4 1,6 2 0,-4-6 0,2 1-14,-2-1 1,4 4 0,-3-5-1,1-3-35,-2-2 0,4-1 0,-4-1 0,2 1-8,-3 0 1,0-7 0,-7 1-1,3 4 45,-3 5 1,-7-2 0,-5 5 44,-1-5 0,4-1-21,-7-1 0,-6 7 0,-11 1 0,-4 2 1,-1 2 0,0 6 0,-1 0-13,1 0 0,-1 0 0,1 0 0,-1 0-36,1 0 37,-2 0-5,11 0-2,-8 0-11,14 0 35,-13 8 0,13 2 16,-4 7 0,6-1 0,4-3 0,4-3-11,1-2 0,-3 6 0,6-5 0,1 3-17,3 0 1,1-7 0,1 5-1,-1 0-2,1-1 0,-1 1 0,1 4 0,-1-5-14,0-1 1,1 6 4,-1-3 0,1 3 17,-1-2 1,-5 3-18,0-3 0,-3 3 0,3 3 1,-6-1 1,-4-5 0,-2 0 26,0 1 0,-2-3 1,-4 1 35,-6 3 0,-3-4 1,-3-1-1,1-1 55,-1-4 1,-1 0 0,-2 0-72,-3 2 1,1 0 0,6-6-33,-1 0 1,1 0-134,-1 0-16,1 0 0,5 0-400,0 0-413,9 0 307,-5 0 638,8 0 0,0 7 0,0 3 0</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08"/>
    </inkml:context>
    <inkml:brush xml:id="br0">
      <inkml:brushProperty name="width" value="0.08571" units="cm"/>
      <inkml:brushProperty name="height" value="0.08571" units="cm"/>
    </inkml:brush>
  </inkml:definitions>
  <inkml:trace contextRef="#ctx0" brushRef="#br0">368 176 6424,'0'-18'-238,"0"6"576,0 1 1,0 5 55,0-6-186,0 8-180,0-3 0,0 9-6,0 3 0,0-1 0,0 8 1,0 2-17,0 1 1,-6 3 0,0-1 0,2 2-17,2 5 0,2-5 0,0 6 0,0-1-52,0-1 1,0 2 0,0-4 0,0 3-84,0-3 1,0-1 0,0-3-1,0 0 40,0 1 1,0-6-1,0-1-441,0 3 546,-8 1 0,6-5 0,-5-2 0</inkml:trace>
  <inkml:trace contextRef="#ctx0" brushRef="#br0">1 280 7469,'17'0'-216,"1"6"1,-1 0 0,1-2 169,-1-2 0,6-2 0,1 2 0,-1 2 73,2 1 0,-5 1 0,5-6 1,-2 0-19,0 0 0,7 0 0,-5 0 0,0 0-29,0 0 1,4 0-1,-3-2 1,-1-2-8,0-1 0,4-3 1,-4 4-1,3-4-22,3-1 1,-6 3 0,-2-4 0,-4 0 6,-1 1 0,-1 3 0,1-6 17,0-1 0,-3-3 0,-4-1 52,-5-1 0,-4 6 0,-2 1 30,0-3 0,-2 6 0,-2 1 0,-3 1 44,-3 0 0,4 0 74,-6 6 0,1 0-113,-7 0 1,7 0-1,1 2-54,2 4 1,-3 4-1,5 7 10,2 1 1,-4-7 0,2 1-1,2 1-22,3 3 1,-5 1 0,0 1 3,2-1 1,2 1 0,2-1-2,0 1 0,0-1 1,0 1 6,0-1 0,6 1-22,0-1 1,1-5-7,-1-1 0,-4-5-147,4 6 144,-4-8 25,-10 4 12,-1-8 1,-7-2-6,4-4 1,5 2-15,7-8 1,2 8 0,1-3 0,5 1-5,2 0 0,2-2 0,5 4 15,0-2 0,1-1 0,-1 3 0,1-2 15,0 2 1,-1 2 0,2 2-1,3-2-5,1-4 1,0 4 0,-5-3 0,-1 3 43,0 2 0,1 0 0,-1 0 0,1 0 2,-1 0 0,1 0 1,-1 0-1,1 0 9,0 0 0,-1 0 1,0 0-46,1 0 0,-3 2 0,-1 2 0,-5 3-16,-1 3 0,0-4 0,-4 5-24,2 3 0,1 2 0,-3 1-80,2 1 0,0-1 0,-6 0-169,0 1 1,0-6 0,0-1 55,0 3 1,2-6-1,2-1 1,4-1 208,1 0 0,-5 0 0,12-6 0,-7 0 0</inkml:trace>
  <inkml:trace contextRef="#ctx0" brushRef="#br0">1660 403 7469,'10'-8'-114,"-1"6"1,-5-6-65,2 0 1,3 6 142,-3-3 1,-5-5 149,5-2-99,-5 4 0,-8-5 17,-5 7 0,-3 0 1,-3 6-1,0 0-8,1 0 1,0 0 0,-1 0-1,1 0-9,0 0 1,-7 2-1,2 2 1,-1 4 9,4 2 0,1 1 0,3 7-25,3-1 1,-1-5 0,7-1 0,2 3-11,2 2 1,2-5 0,0 1-5,0 1 0,2-3 0,5 0-17,3-2 1,6-3 0,1-5 0,1 0 1,-1 0 0,2 0 1,-3 0 5,2 0 1,0-2-1,-1-1 1,-2-5-1,-2-2 1,1 4 0,-4-5-1,2-1 17,-1 2 0,-6-5 0,2 5 0,-1-2-9,0 1 0,0 5 382,-6-6-212,0 8-145,0-3 1,0 14-10,0 5 1,0 4 0,1 1-5,5 1 1,-2-7 0,8-1 15,1-2 0,-3 3 0,3-5 26,-1-2 0,4-2 0,1-2 1,2 0-22,-3 0 0,7 0 0,2 0 1,-5 0-34,0 0 0,3-6 1,0-2-1,-2-1 6,-1-5 1,-3-1 0,1-3 0,-1 1-133,1-1 1,-1 1 0,2-3-1,-3-1-157,1-2 257,-7-1 1,5 1 29,-9 0 0,4-2 1,-4 3-1,-1-1 1,-4 2 19,-1 1 1,0 3 0,0-1 0,0 1 81,0-1 1,-1 7 0,-4-1 72,-1-2 1,-7 7-67,1 1-164,4 4 0,0 2 48,1 0 1,5 2 0,-3 4 23,2 5 0,3 5 0,0 1 36,0 1 1,0 5 0,0 0 0,0-1-25,0-3 0,0 0 0,0 3 0,0 1-18,0-2 0,0-1 0,3-3 0,0 1-34,3-1 1,1-1 0,-3-3 0,4-1-176,3 2 126,-8-7 1,10 9 0,-5-6 0,2-1 0,2-1-574,-3 0 655,8-6 0,-17 6 0,16-8 0,-6 0 0</inkml:trace>
  <inkml:trace contextRef="#ctx0" brushRef="#br0">2009 210 7373,'-8'-1'-562,"2"-5"660,3-4 0,12 0 1,1 4-1,6 5 33,1 1 0,1 0 0,-1 0-52,2 0 0,-3 0 1,3 0-1,4-2-33,-1-4 1,2 4 0,-7-4-1,0 4-162,1 2 1,0 0-1,-1 0 1,0 0-215,2 0 0,-3 0 0,1 0 330,1 0 0,-1 0 0,1 0 0</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09"/>
    </inkml:context>
    <inkml:brush xml:id="br0">
      <inkml:brushProperty name="width" value="0.08571" units="cm"/>
      <inkml:brushProperty name="height" value="0.08571" units="cm"/>
    </inkml:brush>
  </inkml:definitions>
  <inkml:trace contextRef="#ctx0" brushRef="#br0">367 647 7569,'8'-10'-15,"-6"-6"0,6 12-342,-8-7 1,-2 7 353,-4-2 0,2 2 1,-8 0 92,-1-2 1,-3 1 0,-1 5-52,-1 0 0,-5 0 1,0 0-1,-1 0-22,-1 0 1,4 2-1,-6 1 1,1 5-33,5 2 0,-4-1 0,2 4 0,3 0 37,7 0 1,-1 3 0,8 0-96,2 3 1,2-2-1,2 1 74,0-1 1,8-1 0,4-3 43,3-1 1,3-8 0,1 4-1,2-3-25,3 1 1,-1 0 0,-6-6-1,1 0-12,-1 0 0,1-2 0,1-2 1,3-3-40,1-3 0,0-2 1,-5-3-1,-3 1-48,-3 2 0,3-5 0,-5-6 0,2 1-35,-1 3 1,-1 0 0,4-4 0,-5-1 46,-1-3 1,0 4 0,-4-7 0,2 1 7,-3 2 1,-1-6 0,-2 4 0,0-2 13,0 2 1,0 2-1,0 5 1,0-1 115,0 2 1,-5 1-1,-3 5 1,0 1-20,0 3 1,1 5 0,1-4-32,-6 2 1,-2 1-1,1 3 13,1-2 0,6 0-19,-5 6 0,5 0-1,-6 0 1,8 2 80,-1 4 0,3 4 0,2 7-32,0 0 0,0-5 1,0 0-1,0 1-15,0 3 0,0 1 0,2 1 0,1-1 26,3 1 0,2-1 0,-4 1 0,2-1-25,-2 1 0,-2-1 0,-2 0-14,0 1 1,5-1 0,1 1 0,-2-1 15,-2 1 0,-2-7 1,0 1-19,0 2 1,0 1-1,0 3-14,0-1 0,0-5-78,0-1 1,0-6 0,2 6-480,4-3 419,-4-2 1,7-6 0,-3 0 118,6 0 0,3 0 0,3 0 0</inkml:trace>
  <inkml:trace contextRef="#ctx0" brushRef="#br0">594 542 7413,'12'0'-473,"-1"0"445,3 0 0,-4 6 0,1-1 33,3-1 0,1-2 1,3 0-21,-1 4 1,1-4-1,-1 4 1,1-4-11,-1-2 1,1 0 0,-1-2 24,1-4 0,-1 4 1,-1-6-1,-3 2 10,-1 1 0,-6-7 0,3 4 11,-1-2 1,-2 5-1,-6-7-2,0-2 1,0 5-34,0-3 1,-8 2 0,-3-1 21,-5 5 0,-1 4 0,-1 2 17,1 0 1,-1 2 0,1 2-12,-1 2 1,7 5 0,1-4 0,2 4 5,4 2 1,-4 3 0,3 1 26,1 1 0,2-1 0,4 1-23,4-1 0,1 1 1,7-3-1,-2-1 39,1-3 1,3-5 0,3 3 0,2 2-36,3-2 0,5-5 0,-4 2 1,0-4-107,0-2 0,7 0 1,-5 0-1,0 0 6,-4 0 0,2 0 0,1 0 1,-1-2 19,0-4 1,-2-2-1,-5-5 1,-1 3 24,1 2 1,-3-5 0,-1 1-1,-3-3 13,3-3 1,-4 1 0,-1-1 0,1 3 22,0 3 0,-6-3 0,2 3 76,-4-4 1,-2 5 90,0-1-119,0 8 1,0-2 19,0 12 1,0 4 0,0 7-22,0 1 0,0-1 0,0 1 1,0-1-7,0 1 0,1 1 0,3 2 0,2 5-24,-2 1 1,-2 2 0,-2 6 0,2-2-31,4-4 1,-4 4-1,4-4 1,-5 2-77,-1-2 0,6 2 1,0-6-1,-2 1-12,-2-1 1,-2-2 0,0-5-25,0-1 1,2 1 0,2-1 0,2 1-60,-3-1 1,-1-6-450,-2 1 624,0-8 0,0-4 0,0-10 0</inkml:trace>
  <inkml:trace contextRef="#ctx0" brushRef="#br0">1363 680 7569,'5'-16'-6,"1"-1"0,2 5 0,-4-1-76,2 0 0,7 4 0,-3-3 1,2 1-1,-1 1 38,3 4 0,1 2 1,3 0-1,1-1 3,4 1 0,-3 2 0,5 2 0,-2 0 74,1 0 1,-1 0 0,-6 0 0,1 0-14,-1 0 1,1 0 0,-1 0 0,1 0 43,-1 0 0,-1 2 0,-3 2-22,0 1 0,-4 9 1,2-2-8,-5 3 0,-4-3 1,-2-1-19,0 3 1,0 2-1,-2-1 1,-4-1-34,-5-3 1,-5-5-1,-1 4 1,-1-2 17,1-5 1,-1 5-1,1-2 1,-1-2-42,1-2 0,-1-2 1,1 0-146,-1 0 0,7 0-197,-1 0 0,8-2-102,-2-5 483,5 6 0,1-14 0,0 5 0</inkml:trace>
  <inkml:trace contextRef="#ctx0" brushRef="#br0">1974 647 7548,'8'9'31,"1"-1"1,9-8 0,-1 0 0,2 0-64,-3 0 1,2 0 0,1 2 0,2 2 77,3 2 1,1-2 0,-4-4-1,4 0-173,3 0 1,-7 0-1,4 0 1,-2 0 108,1 0 0,-7 0 1,-5 0 0,1-6 0,3 2 151,1-8 0,-7 6-39,-4-5 1,-6 1-75,-6-2 1,-4-1-1,-7 7-43,-1 2 0,1 2 0,1 2 0,-3 0-34,2 0 1,-1 2-1,1 2 87,-1 2 0,8 2 0,3-5 1,1 5 8,0 2 0,0 2 0,6 5-9,0-1 0,0-3 1,0-1-1,0 1 142,0 3 0,2-5 0,2 1 0,4 0-95,2-4 1,-5 7 0,7-7-112,2 1 1,1-3 0,3 4-1,-1-2-48,2-4 0,-3-2 0,3-2 0,4 0-90,-1 0 1,1 0-1,-5 0 1,-1 0-173,1 0 1,-1-6 0,1-2 0,-1 0 342,1 0 0,-1-5 0,0 3 0,1 1 0,-3-7 0,-3 4 0,11-3 0,-2-3 0</inkml:trace>
  <inkml:trace contextRef="#ctx0" brushRef="#br0">2707 699 7267,'10'-8'-505,"4"4"1,-7-5 755,4 1 0,-6 2-6,6 6 67,-7 0-227,4 0 0,-6 2 0,2 4-23,2 5 0,0 5-32,-6 1 1,5 1-26,2-1 1,-2 1 0,-3-4 87,4-1-139,-4 2 33,6-13-12,-8 6 1,0-16-1,1-1-18,5-1 1,-4-7 0,6 7 0,0-6 19,3-1 1,-1 5 0,2 1 0,-1-3-18,-1-3 0,6 3 0,-5 0 0,5 3 54,1-3 0,-1 4 1,-3 1-1,-1 1 43,2 4 1,1-4 0,3 2-9,-1 3 0,0 1 1,1 2 156,-1 0 1,1 7-191,0 5 0,-1 1 1,-2 0-1,-3 0-68,-6 0 0,2 3-28,-3 0 0,7 3 1,-6-2-194,-2 1 0,-2-7-206,-2 1 479,0 0 0,7-4 0,3 1 0</inkml:trace>
  <inkml:trace contextRef="#ctx0" brushRef="#br0">3773 664 7233,'9'-17'-778,"-2"-1"811,-6 1 1,-2 7-1,-4 2-19,-1 0 0,-7 6 0,4-5 1,-3 1-11,0-1 0,0 2 0,-5 5 0,-1 0 20,1 0 1,-1 0 0,2 0 0,-3 0 25,2 0 1,-1 5 0,1 4 0,0-1-14,-1-1 0,1 7 1,1-2-1,3 3-10,1 3 1,6-1 0,-4-1-15,3 3 1,1-2 0,8 1-11,4-1 0,-2-5 1,7-2 15,4-3 0,-1 5 1,4-6-1,-1-2-5,1-2 1,1-2-1,2 0 1,3-2-4,-3-4 0,-2 2 0,-1-8 1,-1 1-88,1 1 1,-3-5 0,-1 3 0,-2-4-8,1-1 0,-3-6 1,-1-1-1,1 3 6,0 2 0,-6-5 0,2-1 0,-4 0 27,-2 0 1,0-6 0,0 3-1,0-1 41,0 0 0,0 0 0,0-4 0,0 2 68,0 2 1,0 8 0,0-3 0,-2 5 9,-4 1 1,4 1 0,-4 0-42,4-1 0,2 6 0,0 1 1,-1-1 15,-6 2 1,3-5-156,-7 3 1,5 3 78,-5-3 0,6 6 0,-2-4 77,0 3 1,4-1-28,-3 2 34,4 4 0,4-6 0,2 10 55,2 4 1,0-2-90,-6 8 1,6-7 0,0 7 20,-3 2 1,0-5-1,-3 3-14,0 2 1,0 1-1,0 3 1,0-1 69,0 1 0,0-1 0,0 0 1,0 1-37,0-1 1,0 7 0,0-1 0,0 0-17,0 2 0,1-3 0,3 5 1,4-2 0,1-3 0,-5 3 0,4-2 1,0-2-2,3-1 0,-1 3 0,0 0 1,1-1 112,-3-3 1,-3-1 0,2-1-7,1 1 1,-1-1 0,7-1-1,-4-3 192,-3-1 1,1-6-156,-2 5 0,-4-5 0,7 4 402,-2-3-373,-6-1-1061,7-6-674,-8 0 1136,0 0 0,0-15 0,0-5 0</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10"/>
    </inkml:context>
    <inkml:brush xml:id="br0">
      <inkml:brushProperty name="width" value="0.08571" units="cm"/>
      <inkml:brushProperty name="height" value="0.08571" units="cm"/>
    </inkml:brush>
  </inkml:definitions>
  <inkml:trace contextRef="#ctx0" brushRef="#br0">70 524 7507,'-17'0'-548,"5"0"336,1 0 0,1-1 220,-2-5 1,5-3 43,7-9 1,0 0 11,0 0 0,0 2-5,0-2 1,5 0 25,1 2 1,8-2-58,-3 0 1,5 6-1,1 3-23,1 1 0,-1 3 0,1 5 0,-1 0-10,1 0 0,-1 0 0,1 0 15,-1 0 0,1 5 0,-1 3 0,-1 1 1,-5 6 1,5 0 0,-7 3-1,3-2-7,0 2 1,-6-6 0,3 0-1,1 1-13,0 2 1,-6 3 0,3 0 0,-1-2 8,0 3 0,0-8 0,-6 0-24,0 4 0,0 0 20,0 3 1,-2-9 0,-4-3 30,-6-5 1,3-1 21,-3 0 0,6 0-33,-5 0 1,7-7-28,-2-5 1,6-3 0,4-3-1,3 1-28,3 0 1,2 5 0,5-1 0,1 0 11,-1-2 1,1-1 0,-1 2-1,1 6 31,-1 0 0,6-4 0,1 4 0,-3 0-18,-2 0 1,-1 2-1,-1 6 1,1 0 82,-1 0 0,1 0 1,-1 0-1,1 0-42,-1 0 1,1 3 0,-1 0 0,-1 5-32,-5 2 0,5-4 0,-5 3-22,5 0 0,-1 4 0,-1-4 1,-4 3-21,-3 0 0,5-6 1,-6 5-12,-2 2 1,0 4 0,0 0-52,1 0 0,1-5 0,-6 0-103,0 2 1,2-1-1,2 0 211,2-1 0,7-8 0,-3 4 0</inkml:trace>
  <inkml:trace contextRef="#ctx0" brushRef="#br0">1329 490 7532,'5'-12'-94,"0"0"1,1 6-72,-6-4 50,0 6 179,0-4 1,-7 8-1,-5 0-87,-4 0 0,5 6 0,-1 0 0,-2-4 83,-1 0 0,-3 4 0,1 2 0,0 1 4,-1-2 0,1 5 1,1-4-1,3 1-45,1 4 0,6-2 0,-4 1-7,3 1 1,1-4-1,6 3-47,0 1 0,2-2 0,4-3 0,5 0 21,5-3 1,1-1 0,1-1 49,-1 3 0,1 0 1,-1-6-1,0 0 1,1 0-22,-1 0 0,1 0 1,1 0-1,3 0 18,1 0 1,0-6-1,-5 0-44,-1 3 1,1-6 0,-3 1 0,-1 2-39,-3-2 0,-7 0 1,4 2 8,0-5 1,-6 0-1,4 0 17,-5-2 1,-6 3 0,-3 0 0,0 0-29,0 1 1,-5 3 0,1-5-4,-3 4 1,-3 1 0,1 6-91,-1 0-79,1 0 145,-1 0 0,11 0 65,7 0 1,7 0-1,11 0 30,-1 0 1,-3 0 0,1 0 0,5 0-10,-1 0 1,1-6 0,-3-1 0,0-2 0,1-6 0,1 0 0,3-3 0,1 2-6,-2-2 1,-1-6-1,-3 1 1,1-1-36,0-1 0,-1 4 1,-2-6-1,-1-1 23,-2 1 0,-7 4 1,5-4-1,-2 1 15,-5 5 0,5 2 0,-2 1 72,-2 1-68,-2 7 1,-4 2-3,-4 8 1,-4 0 0,-5 2 19,3 4 0,3 4 0,5 7 23,-2 1 0,0-1 0,6 1 0,0-1 23,0 1 1,0 5-1,0 0 1,0 0-34,0 3 0,0-5 0,0 6 1,0-2 4,0-3 1,0 3-1,0-2 1,0 2-4,0-1 0,0-5 0,0 4-69,0-3 0,0-2 0,2 0 42,4-2 1,-2 1 0,5-4-4,-1-2 1,4-5-1,-3 5-52,-1-4 1,4-1 0,5-5-103,1 5 1,-1-3-1,1 2-151,-1-2 0,1-3 0,-1-3 133,1-2 1,-7 2 0,-1-4 158,-2-1 0,5-2 0,-2-7 0</inkml:trace>
  <inkml:trace contextRef="#ctx0" brushRef="#br0">1782 386 6519,'-8'0'527,"6"-3"-402,6-3 0,4 4 0,-2-4 0,5 5 0,5 1-20,1 0 0,1 0 1,-1 0-1,3 0-177,3 0 1,-4 0 0,5 0 0,-4 0-139,-4 0 1,8 0 0,-1 0 0,-2 0 209,-1 0 0,5 0 0,2 0 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11"/>
    </inkml:context>
    <inkml:brush xml:id="br0">
      <inkml:brushProperty name="width" value="0.08571" units="cm"/>
      <inkml:brushProperty name="height" value="0.08571" units="cm"/>
    </inkml:brush>
  </inkml:definitions>
  <inkml:trace contextRef="#ctx0" brushRef="#br0">0 648 7569,'18'0'-360,"-1"0"1,1 0 281,-1 0 0,0 0 138,1 0 1,-1 2-1,1 1 7,-1 3 0,-5 0 1,0-6-53,1 0 1,3 0-1,-1-2-35,-3-4 1,1 2-1,-5-5 1,0-1-14,0-1 0,3 1 0,-3-8 20,2 0 1,-4 1 0,3 0 0,-1-2 18,-4 3 0,4-2 0,0-1 0,-1-2 13,1-3 0,4-2 1,-5 6-19,3-4 1,-4-6 0,4 7-1,-3 3 1,-3-3 2,-2 1 1,4 2 0,0-4 0,-2 5-37,-2 2 0,-2-1 0,0 1-27,0-1 1,-2 3 54,-4 3 0,4 2-9,-4 5 1,2 3 0,0-2 88,-1 8 1,-1-1-1,6 9 104,0 2 0,0 3 0,0 4 1,0 4-10,0-5 0,0 1 0,0 1-146,0 1 0,0 7 0,0-8 0,0 3 0,0-3-9,0 1 1,0 2-1,0-6 1,0 2-312,0 3 1,6-8 0,-1-4 0,-1 1-210,-2 4 1,0-6 503,4 1 0,-4 0 0,6 5 0</inkml:trace>
  <inkml:trace contextRef="#ctx0" brushRef="#br0">105 368 6999,'2'-11'23,"4"7"1,-2 1 0,7 3 51,3 0 0,1 0 0,5 0 0,1 0 30,2 0 1,8 0 0,-1 0 0,3 0-69,1 0 1,1 0 0,0 0 0,0-2 1,0-4 0,6 5 0,0-5 0,-3 3-151,-1 3 0,-2-6 0,0 2 0,0-1 85,0 4 0,-6 1 0,-2 0 0,1 0 13,-1 0 1,-6 0 0,2 0 26,-3 0 0,-8 0 13,-1 0-5,-7 0 0,2 0 0,-12 0-18,-6 0 1,-3 6 0,-3-2 0,1 2-3,-1 3 0,7-6 0,-1 8 1,-2-3 6,0 3 0,1-5 0,2 3 1,-1 1 31,2-1 0,1-3 0,3 6 8,-6 1 1,4 2 9,3 3 1,3 0 12,2 0 0,0-2-8,0 3 1,7-8-1,5-2-38,5-1 0,-1-2 1,1-6-67,2 0 0,-3 0 0,2 0 1,-1 0-49,1 0 1,-1 0 0,1 0-123,-1 0 1,1 0-451,-1 0 1,-1-7 660,-5-6 0,6-1 0,-9-5 0</inkml:trace>
  <inkml:trace contextRef="#ctx0" brushRef="#br0">943 53 7515,'-6'-12'-283,"1"1"1,-7 5-343,7-6 625,-2 8 0,7-4 0,0 8 0</inkml:trace>
  <inkml:trace contextRef="#ctx0" brushRef="#br0">1240 297 7448,'2'11'54,"4"-6"0,-3-5-43,3-5 64,2 2 1,-3-3 20,6 12 1,-7-2 0,2 9-40,-4 0 1,-2 2 0,1 3 0,3 0-7,2-2 1,2 2 0,-4 0-10,2-2 1,0 2-80,-6 0 1,1-3 0,3-1-9,2-2-63,0-8 5,-6 4 1,0-10-37,0-4 1,0-5-1,0-5 50,0-2 0,3 0 0,0 0 0,4 2 24,3-2 0,0 0 1,3 2-1,-1-1 106,2 5 0,1-3 0,4 5 7,-3 1 0,1-1 0,-4 6 0,-1-2 16,1 2 1,-4 2 0,3 2 0,1 0 14,3 0 1,-1 2-1,-1 2 1,-4 4-37,-1 3 1,4-7 0,-1 8-26,2 3 0,-2 0 0,-2 3-16,-3-2 1,5 2 0,-6 0-44,-2-2 1,-2 2 0,-2 0-17,0 0 0,0-7-393,0 1 287,0-8 128,0 4-9,0-8 0,0-8 11,0-4 0,5-3 0,3-2 1,3 4 13,2 1 0,2 3 0,3-4 1,0 2 63,-2 4 0,2-5 1,0 5-1,-1-1-4,0-1 1,1 5-1,-1 4 1,1 0 102,-1 0 0,2 0 1,-3 0-36,2 0 0,0 1-91,-2 5 1,-4 3 0,-1 9-5,-4 0 1,-1-2-1,-6 2-114,0 0 0,-6-6 0,-1-3 0,-1 1-361,-1 0 0,2-4 461,1 6 0,4-1 0,-5 6 0</inkml:trace>
  <inkml:trace contextRef="#ctx0" brushRef="#br0">2272 402 7569,'16'0'-110,"1"0"1,2 0-1,-3 0 149,2 0 0,0 0 0,0 0-44,-2 0 0,2 0 0,1 0 0,2 0 0,4 0 44,-5 0 0,-1 0 1,-2-2-1,-3-2-113,-4-2 0,2-7 0,4 2 53,-5-5 0,-2 4 0,-9 0 8,0-1 0,0-3 2,0-1 1,-9 1 0,-1 3 6,2 1 0,-9 8 0,5-2 2,-2 4 1,-5 2 0,2 0 0,1 0 63,-3 0 1,7 6 0,1 2 0,-3 1-2,-1-2 1,3 6 0,0 0 0,-1 1 1,-2 5 1,3-3-1,3 2 1,-2 0-37,3 0 1,2-2 0,-5 2 0,2 0-17,-1-2 1,4 2 0,-3 0-19,0 0 1,5-2 0,4 3 31,0-2 1,0-6 0,0 1 38,0 1 0,1-2 1,5-2-18,6-2 0,2 2 0,5-6 1,-3 3 2,2-1 1,0-3 0,0-2 0,-2 0 0,2 0 0,6 0 0,-2 0 0,1 0 64,-5 0 1,-1 0 0,2 0 29,-2 0 0,0 0-92,0 0-544,2 0-741,-11 0 1232,0 0 0,-8 0 0</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12"/>
    </inkml:context>
    <inkml:brush xml:id="br0">
      <inkml:brushProperty name="width" value="0.08571" units="cm"/>
      <inkml:brushProperty name="height" value="0.08571" units="cm"/>
    </inkml:brush>
  </inkml:definitions>
  <inkml:trace contextRef="#ctx0" brushRef="#br0">210 52 7569,'-10'0'-599,"-5"0"1,3 0 662,-3 0 0,-3 0 1,1 0-42,-1 0 1,7 0 0,1 2 0,0 2 1,1 2 0,3 6 1,-4-4-1,0-1 27,1 1 1,5 6-1,-4-3-1,0 5 0,6 1 0,-4 1-6,5-1 1,6-5 0,3-2-1,2-1 10,3 1 1,3-4-1,3 3 1,3-1-37,1-4 1,6-2 0,-4-2 0,2 0-4,5 0 0,-5 0 0,0 0 0,-2 0-34,-4 0 0,5-8 1,-2-1-1,-6-3 4,-4 0 1,0 2 0,-8-9 2,-3 2 1,0-1 0,-3 1-1,-3-1-64,-3 1 0,-3 5 1,-9 1 18,1-3 1,-3 6 0,-1 1 0,-1 1 0,-3 0 2,0 2 0,6 2 0,-6 2 0,1 0-110,1 0 0,0 6 0,5 0 1,3-1 162,3 3 0,4-6 0,1 14 0,-3-7 0</inkml:trace>
  <inkml:trace contextRef="#ctx0" brushRef="#br0">455 35 7311,'17'0'-533,"-5"0"0,0 0 608,1 0 1,-3 0 0,1 0-30,3 0 0,-3 0 1,-3 2-1,3 2 13,-2 2 0,-3 7 1,3-1-25,-1 3 0,-1-3 0,-6 0-28,5 1 0,-5-3 0,5 2 14,-4 1 1,-4-3-17,-4 2 0,4-9-103,-11 3 83,1-4 1,-2-4-1,2-4-44,5-5 1,5 1 0,2-2 15,0-1 1,9-3 0,3-1 36,2-1 1,-2 7 0,1-1 0,0 0-11,2 3 0,3-5 0,-1 8 0,0 1 167,1-3 1,0 6 0,0-4 0,4 4 1,1 2 1,0 0-1,-3 0 1,1 0-68,2 0 0,2 0 1,-9 0-1,2 0-47,0 0 1,-1 8-1,-1 4 1,-3 3-51,-1 2 0,-9-5 1,6 0-1,-4 1-74,1 3 1,-1 1 0,-5 1 0,0-1-119,0 1 1,-1-1-1,-3 2-16,-2-3 0,1-4 1,2-3-1,0 1 219,-3 1 0,0 0 0,6 6 0</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13"/>
    </inkml:context>
    <inkml:brush xml:id="br0">
      <inkml:brushProperty name="width" value="0.17143" units="cm"/>
      <inkml:brushProperty name="height" value="0.17143" units="cm"/>
      <inkml:brushProperty name="color" value="#E71224"/>
    </inkml:brush>
  </inkml:definitions>
  <inkml:trace contextRef="#ctx0" brushRef="#br0">175 140 7125,'-11'0'-138,"-1"0"0,-2 0 91,-1 0 0,-3 8 1,1 1-21,0 1 1,1 6 0,2-5 104,3 5 1,1 1 0,-2 1 0,7-1-38,3 1 1,2-7-1,0 1 7,0 2 1,0 1 0,2 1 0,3-3-13,7-1 1,-2-6 0,1 3 0,3-1-3,2-4 1,1-2 0,2-2 0,3 0-2,1 0 1,6 0 0,-4 0 0,1 0 11,-1 0 0,-2-2 0,-4-4 0,3-5 38,1 3 0,-2-8 0,-7 7 0,-2-3-21,1-1 1,-5 3 0,-2-8-19,-4 1 1,-2-7 0,0 1-17,0 2 1,-8 1 0,-4 5 0,-3 1-51,-3 3 1,-5 7-1,-2-2 1,0 4-3,-1 2 1,3 0 0,4 0-18,-5 0 0,5 2 0,-4 4 81,3 5 0,11-3 0,1 0 0</inkml:trace>
  <inkml:trace contextRef="#ctx0" brushRef="#br0">647 70 6218,'11'8'162,"1"3"1,-5-1 0,2 2-110,-2 1 0,5-3 0,-4 0 0,0 0-14,0-1 0,3 3 0,-3 3-21,1-3 1,-3 4 0,6-5-33,1 5 1,-5-5-1,0-1 1,-2 0-32,0-1 0,-1-3 1,-3 4-25,4-2 1,-3 0 51,2-3-4,-3-3 1,-4 6 53,-3-8 0,0-2 0,-3-4-21,-1-6 1,3 3-1,6-3-36,0-1 0,0-3 0,2-1 12,5-1 0,0 1 0,6-1 0,-1 1 6,1-1 0,3 1 1,1-1-1,2 1 5,-3 0 1,4 5 0,2 0-1,0 1 4,1 1 1,-3-4 0,1 7 0,3-1 1,-3 0 1,-2 2-1,-1 6 16,-1 0 0,1 0 0,-1 0 1,2 0-1,-3 0-14,2 0 1,0 0 0,-1 0-1,0 0 12,1 0 0,0 6 0,-2 2 1,2 0-19,0-1 1,-3 7 0,-2-4 0,-2 1-17,-4 1 0,6 0 0,-7 5 12,4 0 1,-6 1 0,2-1 0,-4 1 1,-2-1 0,0 1 0,0-1 30,0 1 0,0-1-13,0 1 1,0-1 0,0 1 20,0-1 1,0-5 21,0-1 1,0 1 42,0 4 0,0-3-24,0-1 1,0-6 45,0 5-92,0-8 36,0 6-255,0-9 1,-8 0 0,-2 0-1</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14"/>
    </inkml:context>
    <inkml:brush xml:id="br0">
      <inkml:brushProperty name="width" value="0.17143" units="cm"/>
      <inkml:brushProperty name="height" value="0.17143" units="cm"/>
      <inkml:brushProperty name="color" value="#E71224"/>
    </inkml:brush>
  </inkml:definitions>
  <inkml:trace contextRef="#ctx0" brushRef="#br0">280 715 6077,'10'-18'541,"-3"1"-578,-7-1 1,0 7 57,0-1 1,-5 0 0,-3-3 25,-2 3 0,4 4 1,-5 8-34,-3 0 1,4 0 0,-1 0 0,-3 0-1,-1 0 13,-3 0 1,-5 0 0,0 0 0,1 0-10,3 0 0,7 6 0,1 2 0,-1 2-3,2 3 1,-3 3 0,5 1-22,-2 1 1,6 7-11,-1 4 1,3-4-1,2-1 12,0-5 1,2-2-42,3 1 1,5-8 0,8-5 27,-1-3 0,0-2 0,1 0 0,-1 0 6,1 0 1,-1-6-1,1-1 1,-1-3 14,1-4 1,-3 5-1,-1-3 1,-3-1 24,3-3 0,0 4 0,-1 1-12,-1-3 1,-1 1 0,5-1 5,-4 2 0,-3 8-23,-3-1 0,-2 3 0,8 2 0,-8 7 0,1 5 0,-3 4 0,4-5 1,0 1-1,-2 1-107,-2 3 1,0 1-1,2 1-25,1-1 1,7 1 0,-4-3 59,2-3 1,-5-4 0,5-6 71,-2 4 0,13-6 0,-1 9 0</inkml:trace>
  <inkml:trace contextRef="#ctx0" brushRef="#br0">909 33 7569,'0'-9'-1119,"0"-7"1131,0 14 0,0-4 0,0 12-13,0 6 0,0 3 0,0 3 0,0 1 30,0 5 0,0 1 0,0 6 0,0-2-8,0 2 0,0 2 0,0 2 0,0 2-17,0 4 1,0-5 0,0 5 0,0-4-11,0-2 0,0-2 0,0-2 0,0-2-46,0 2 1,0 0 0,0-2 0,0-5-43,0-5 0,0 4 14,0 1 0,0-1 1,0-6-99,0 1 178,0-8 0,7-3 0,3-7 0</inkml:trace>
  <inkml:trace contextRef="#ctx0" brushRef="#br0">717 557 6699,'11'0'164,"1"0"-126,1 0 0,3 0 0,1 0-5,1 0 1,1 0-1,3 2 1,1 2-44,-2 2 1,5 0 0,-1-6 0,0 0-1,0 0 0,4 0 0,-3 0 0,-1 0-3,0 0 1,4 0-1,-7 0 1,1 0-4,-4 0 0,-1 0 0,-1 0 1,1 0-2,-1 0 0,0 0 7,1 0 66,-1 0-51,1 0 1,-6 0 5,-1 0-20,-7 0 1,4 2 6,-8 4 0,-6-2 1,-2 5 19,-1-1 0,2 4 0,-2-6 1,-1 5 24,1 3 1,3-1-1,-5 1 1,4-3-7,3 3 0,1-4 0,-1 1 0,-2 3 2,2 2 0,2-5 0,2 1-13,0 1 1,0-3-1,0 2-17,0 1 1,2-3-8,4 2 1,3-8 0,9 1-83,-1-3 0,1-2 0,-1 0 0,1 0-52,-1 0 1,1 0 0,-1 0 0,1 0 8,-1 0 0,1-6 1,-1-1-1,1-1 123,-1 0 0,0-13 0,1 1 0</inkml:trace>
  <inkml:trace contextRef="#ctx0" brushRef="#br0">1503 365 7288,'-12'-15'-196,"0"3"0,6-1 0,-3 5 268,1-2-326,2 6-62,6-4 0,0 10 316,0 4 0,0 4 0,0 7 0</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15"/>
    </inkml:context>
    <inkml:brush xml:id="br0">
      <inkml:brushProperty name="width" value="0.17143" units="cm"/>
      <inkml:brushProperty name="height" value="0.17143" units="cm"/>
      <inkml:brushProperty name="color" value="#E71224"/>
    </inkml:brush>
  </inkml:definitions>
  <inkml:trace contextRef="#ctx0" brushRef="#br0">0 857 7569,'12'9'-634,"-1"-3"497,3-4 0,-4-2 0,-1 2 0,1 1 0,0 3 196,3-1 0,3-3 1,1-2-56,1 0 1,-1 0 0,1 0 2,-1 0 0,1-2 1,-1-3 36,1-1 0,-7-1-7,1 1 1,-2-3-15,1-8 0,-3-2-6,-8 3 0,-2 4-25,-4 0 1,2 7 0,-7 0 2,-3 3 0,-1 2 1,-3 0-1,1 0 4,-1 0 0,1 0 0,-1 0 1,1 2 13,-1 3 1,1 0 0,-1 7 42,1 2 1,5 0-1,3 5-35,1-2 1,2 0 0,6 1-1,0-1-11,0 0 1,0 1 0,2 0 12,4-2 1,-2 1 0,5-4 0,1-1 18,0 2 0,-4-6 0,5 3 0,3-4 5,1-2 1,-3 2-1,0-1 1,1-3-22,3 0 0,1-3 1,1 0-1,-1 0-134,1 0 0,5 0 1,0 0-1,-2 0-545,-1 0 653,-3 0 0,9 0 0,1 0 0</inkml:trace>
  <inkml:trace contextRef="#ctx0" brushRef="#br0">611 88 7569,'-6'-12'-918,"1"0"725,-1 8 1,4-5 0,-2 3 436,-2-6-169,0 5 46,6-9-11,0 14 1,0-6 0,0 22 0,0 3-74,0 3 1,0-1 0,2-1 0,2-1-16,2 1 1,0 5-1,-4 2 1,2 0 5,1 1 1,7 5 0,-6-2 0,0 2-23,1-2 0,-3 4 0,6-3 0,-2 3 1,-4 1 1,0-4 0,-1-2-1,3 3-4,-2 2 1,-2 0 0,-2-2 0,0-4-2,0-1 1,6 4 0,0-6 0,0 1-9,1 0 1,-5 0-1,6-8 1,-2 0-44,0 1 0,5-1 1,-5 0-1,0 1-95,2 0 1,-4-7 0,5 0 28,-1 4 0,0-6 0,-2 0-35,5 0 150,-3-3 0,8 1 0,-7 2 0</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16"/>
    </inkml:context>
    <inkml:brush xml:id="br0">
      <inkml:brushProperty name="width" value="0.17143" units="cm"/>
      <inkml:brushProperty name="height" value="0.17143" units="cm"/>
      <inkml:brushProperty name="color" value="#E71224"/>
    </inkml:brush>
  </inkml:definitions>
  <inkml:trace contextRef="#ctx0" brushRef="#br0">734 140 7569,'10'-7'-226,"-2"3"-39,-8-8 0,0 6 219,0-5 0,0 5 82,0-6 0,0 6-39,0-5 1,-2 7 0,-2-4-1,-4 2 26,-2 0 0,4-1 1,-5 3-21,-3-2 0,-1 0 0,-3 6 1,1-2 11,-1-4 1,1 4-1,-1-3 1,1 3 6,-1 2 0,-1 0 0,-2 0 2,-3 0 0,1 0-19,6 0 1,-7 2 0,1 1-18,2 3 0,-1 6 0,1-4 0,-2 1 11,1 5 1,3 2-1,0 1 1,-3 0 5,-1 1 1,0-1-1,5 1 1,1-1 6,-1 1 0,1-1 0,-1 3 0,3 1-7,3 2 0,-3 2 0,5-3-4,0 1 0,-3 0 3,7-5 0,-2 5-5,2 0 1,4 1-3,-3-7 0,3 6 1,4 1 1,3-3 0,-1-1 1,8-3-1,2 0-5,1 1 6,10-1 1,-5 1 39,3-1 0,-4 1-25,-1-1 0,5-1 2,0-5 0,1 5 8,-7-4 1,1-3 2,-1 3 0,1-2 4,-1 1 1,-5-1-15,-1-4 1,1-4-36,5 4 1,1 1 33,-1-1 1,1 0-132,-1-6 0,1 0 8,-1 0 1,-5 0-73,-1 0 1,1 0 87,6 0 1,-1 0-51,0 0 1,1-6 0,-1 0 0,-3-5 139,3 5 0,-3-8 0,11 5 0</inkml:trace>
  <inkml:trace contextRef="#ctx0" brushRef="#br0">1188 542 7569,'0'-10'-1280,"0"1"1188,0 3 1,-8 4 120,-3-4 0,1 4 44,-2 2 1,1 0-1,-7 0-41,1 0 0,5 0 0,3 2 0,-1 2 4,0 2 1,4 5-1,-3-3 1,-1 0 10,0 0 1,6 5 0,-3-1 0,1 3-20,0 3 0,0-6 0,6-1 1,0 3-40,0 1 0,0 3 0,2-1-1,4 1 1,2-7 0,5-1 0,-1 0 10,1-1 1,3-5-1,1 2 1,1-2 9,-1 2-16,1-4 0,-1 6-9,1-8 17,-1 0 8,1 0 1,-1 0 0,1 0 1,-1 0 0,1 0 1,5-6 1,0 0 0,0-6-14,-5 6 1,-1-5 5,1 5 1,-3-8 39,-2 3-37,1-5 0,-6-1 86,4-1 1,-4 1-84,-8-1 1,0 7 0,0-1-1,0-1 1,-2-1-41,-4 2 45,4-3 0,-14 7-141,5-4 94,3-3 1,-8 13-1,5-6 1,-5 2-20,-1 0 0,-1 1 0,2 5 1,-3 0-193,2 0 1,0 2 0,-1 1 241,1 3 0,-1 8 0,1-4 0</inkml:trace>
  <inkml:trace contextRef="#ctx0" brushRef="#br0">1730 525 6641,'11'0'-426,"1"0"480,1 0 1,3 0-1,1 0 1,1 0-34,-1 0 0,1 5 0,-1 1 0,1-2 12,-1-2 0,1-2 1,1 0-1,2 0 4,3 0 0,-1 2 0,-6 2 0,1 2-3,-1-2 1,1 5-1,-1 1-60,1 0 0,-2 5 0,-3-5-3,0 0 1,-11 5 0,6-3 9,1 3 0,-8-3 1,5 0 17,-4 1 0,-2 3 0,-2 1 2,-4 1 0,2-7 3,-8 1 0,8-6 0,-9 3 8,0-1-12,5-2 28,-8-6 0,14-2 0,-4-4 23,4-5 1,2-5 0,2-1-20,4-1 0,-4 7 1,6-1-1,-2-2-21,-1-1 0,7 3 0,-4 2 0,3 1-153,2-1 1,-4 4 0,2-5 49,3-3 0,2 4 0,1 1 25,1 1 1,0 0 66,-2 2 0,2-3 0,0-9 0</inkml:trace>
  <inkml:trace contextRef="#ctx0" brushRef="#br0">2533 507 7569,'12'0'-190,"-3"-2"-32,0-4 0,4 4 107,-2-3 1,-1 3-1,2 2 118,1 0 1,3 0 0,1 0 15,1 0 1,-7 0-1,1 0 1,3 2-4,-1 3 1,-2-3 0,-1 6 0,4 0-20,-1 4 0,4-3 1,-1 3-8,1 1 1,-1 3-1,-1 1-5,-5 1 1,3-6-1,-6-1 1,1 3-1,-1 1 6,3 3 1,-8-1-1,3 1-19,-4-1 1,-2 1 37,0-1 0,-2-1 24,-4-5 1,3 3 0,-9-8 51,-1-2 0,-4-3-27,1-1 0,5-1 1,5-5 7,4-6 1,2-3 0,0-3-65,0 1 0,0-1 0,0 1 0,2-1 6,4 1 0,2-1 0,5 1 0,-1-1 2,2 1 1,2-2 0,1-3 0,0-1-93,1 2 0,-1 7 0,0 2 0,1 1-279,-1 1 0,1-6 360,-1 5 0,9-5 0,1-1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50.414"/>
    </inkml:context>
    <inkml:brush xml:id="br0">
      <inkml:brushProperty name="width" value="0.08571" units="cm"/>
      <inkml:brushProperty name="height" value="0.08571" units="cm"/>
      <inkml:brushProperty name="color" value="#E71224"/>
    </inkml:brush>
  </inkml:definitions>
  <inkml:trace contextRef="#ctx0" brushRef="#br0">36 192 8355,'17'0'-476,"-7"0"1,0 0-1,-7 2 1,3 4 563,-2 6 0,0 1 0,0 1 0,2-2 9,-2 1 1,-2 3-1,0 1-44,3 1 0,-3-1 0,6 0 0,-2 1-74,0-1 0,1 1 0,-3-1 0,2 1 1,0-1 16,2 1 0,-6-7 1,4 1-75,-5 2 0,-1 1-397,0 3 272,0-1 1,-1-7 202,-5-4 0,-4-4 0,-7-2 0</inkml:trace>
  <inkml:trace contextRef="#ctx0" brushRef="#br0" timeOffset="491">1 419 7924,'0'-17'-384,"0"-1"0,0 1 0,0-1 0,0 1 0,0 0 362,0-1 0,0 1 0,0-1 0,2 3 60,4 3 1,-4-4 0,3 5 0,-1-3 96,2 3 0,-2-5-28,8 4 1,-1 3 0,7-1-71,-1 2 0,1-3 0,-1 5 0,1 2-20,-1 2 0,0 2 0,1 0 0,-1 0 5,1 0 1,-1 0-1,1 0-50,-1 0 1,1 2 34,-1 4 1,-1 3-1,-5 9 1,-5-1-9,-4 1 1,-2-1 0,0 1 0,0-1 2,0 1 0,0-1 0,-2-1 0,-2-3-9,-2-1 1,-7-2 0,1 3 0,-3-3-25,-3-2 0,1 3 1,-1-5-1,1-2 25,-1-2 1,1 4 0,-1 0 3,1-3 1,0 5-16,-1-2 175,8 0-64,3-6 0,14 0 1,5 0-3,4 0 1,1 0 0,0 0-1,1 0-46,-1 0 1,1 2 0,1 2 0,1 3-3,-3 3 1,10-4 0,-9 4-117,1-3 0,1 5 1,-3-4-120,0 2 0,1-7 0,-1 3-510,1-4 701,-1-2 0,9 8 0,1 2 0</inkml:trace>
  <inkml:trace contextRef="#ctx0" brushRef="#br0" timeOffset="961">664 367 8355,'12'0'-680,"0"0"1,-1 0 673,7 0 1,-7 0-1,1 0 57,2 0 1,1-6-54,3 0 1,-1-1-1,1 3 27,-1-2 0,-5 0 1,-3 4-177,-1-4 1,4 2 109,-6-7 0,-1 5 79,-5-6 0,-1 8-39,-5-1 1,-4 3 0,-7 2 22,-1 0 0,1 0 1,-1 2-1,1 1 13,-1 3 1,1 8 0,-1-4 0,3 1 35,3 1 0,-1-6 0,7 5 1,2 3 46,2 1 0,2 3 0,0-1-85,0 1 1,0-1 0,2-1-1,4-3-44,5-1 0,5-8 0,-1 4 0,1-3 10,1 1 0,-3 0 1,9-6-1,-1 0-117,1 0 0,4 0 0,8 0 0,0 0-298,0 0 0,2-6 416,3 0 0,5-15 0,7 2 0</inkml:trace>
  <inkml:trace contextRef="#ctx0" brushRef="#br0" timeOffset="1888">1503 262 8123,'-6'-11'-1227,"-2"1"1142,-2 2 1,1 0-1,-5 4 1,3-1 146,-3 1 1,-2 2 0,1 0 0,1-2-20,3-2 0,-1 0 0,-5 6 0,-1 0 14,1 0 0,1 2 0,3 2 0,1 4-55,-2 2 1,-1-1-1,-1 5 1,3-2 13,1 1 0,8 3 0,-2 1-28,4 1 0,2-7 0,0 1-13,0 1 1,8-5 0,4-2 0,3-4 16,3-2 0,-1 0 0,1 0 1,-1 0 1,1 0 0,5 0 1,0 0-1,-1-2-7,-3-4 1,-2 2 0,1-5-24,-1 1 0,-5-4 0,-2 4 57,-3-1 0,1-1 1,-4-4 63,2 3 0,0 5 64,-6-6-37,0 8-80,0-3 1,0 9 0,0 3-15,0 7 0,2 2 0,2 1 0,3 1-19,3 3 0,-4 2 1,4-3-1,-1 1 10,1 5 1,0-3 0,3 6 0,-3-2-27,-2-3 1,3 3-1,-5-2 1,0 1 17,2 1 1,-6-6-1,4 4 1,-3-3 4,3-3 0,-4 1 0,4-1 0,-4 1-5,-2-1 1,-6-5 0,-2-2-1,1-1 3,-1 1 1,-6-6-1,3 2 1,-5-4-7,-1-2 0,-1 0 0,1 0 1,-1 0-73,1 0 1,-1 0 0,1 0 59,-1 0 0,7-6 0,1-2 0,2-2-32,4-3 0,2 3 1,2-2-1,0-1-46,0-3 1,0-1 0,2-1 0,4 1 27,6-1 0,1 1 0,1-1 0,-2 1-15,1 0 1,1-7 0,-1 1 0,-1 2 60,2 1 0,-5-3 1,1 0-1,0 1 32,-1 3 1,1 1 0,4 1-1,-5-1 13,-1 1 0,6 0 1,-3-1-3,5 1 0,-1-1 0,-1 3 1,-4 1-11,-3 2 0,5 7 0,-4-5 0,0 0-4,-1 0 0,1 7 1,-4-5-1,4 2 20,2 0 0,-5 0 0,5 4 114,-2-3-101,-2 3 1,-6-4 18,0 12 0,0-2 0,-2 5 1,-2 1 59,-2 0 0,0 1 1,6 7-13,0-1 1,0 1 0,0-1-82,0 1 1,6-1-1,2-1 1,1-3-10,5-1 0,-4-6 0,1 3-15,3-1 1,1-2 0,3-6-406,-1 0 1,1 0 0,-1 0-414,1 0 812,-1-8 0,1-2 0,-1-7 0</inkml:trace>
  <inkml:trace contextRef="#ctx0" brushRef="#br0" timeOffset="2070">1922 0 8177,'-18'0'0,"1"0"-723,-1 0 0,1 0 636,0 0 1,-1 0-88,1 0 0,7 2-208,4 4 382,4-4 0,2 13 0,0-5 0</inkml:trace>
  <inkml:trace contextRef="#ctx0" brushRef="#br0" timeOffset="2480">2184 140 7706,'17'0'-1230,"-5"0"1491,0 0 0,-9-2-144,3-4 1,-12 4-47,-5-4 0,-5 4 0,1 4 0,1 2-83,3 2 1,-1 8 0,-4-3 0,3 3 8,1-2 1,6 7 0,-3-4 10,1 5 0,2-5 1,6 9-55,0-5 1,8-3-1,3-5 1,5-5 17,1-4 0,1-2 0,1 0 1,3 0 1,1 0 1,6 0-1,-4-2 1,1-2 41,-1-2 0,-2-7 0,-6 1 0,1-1 15,-1 1 1,-1-4 0,-2 5 34,-3-5 0,-7-1 0,2-1-68,-4 1 0,-4 1 0,-2 3 0,-4 3-80,-1 2 1,3-3 0,-6 5 44,-2 2 0,-1 2 1,-3 2-367,1 0 0,0 6 403,-1 0 0,1 7 0,-1-3 0</inkml:trace>
  <inkml:trace contextRef="#ctx0" brushRef="#br0" timeOffset="2908">2568 140 8120,'18'0'-484,"-1"-2"599,0-4 1,-1 2-1,-2-5-327,-3 1 1,1 2 0,5 6 295,1 0 1,-7 0-1,1 0 10,2 0 1,1 2-98,3 4 1,-3 3 0,-1 9-13,-3-1 1,-7-5-1,2 0 1,-2 1 30,2 3 1,-4-5 0,4 1-232,-5 2 1,-8-7 114,-5-1 0,2 2 78,-1-2 0,7-2 35,-2-10 1,4-4 0,2-7-33,0-1 1,0 7-1,2-1 2,4-2 1,4-1-1,7-1 1,0 3 11,1 1 0,-1 8 0,1-2 1,-1 4 14,1 2 0,1 0 1,3 0-1,1 0 0,-2 0 1,-1 0 0,-3 0-1,1 2-20,-1 4 1,-1-2 0,-3 8 0,-3 1-3,-2 3 0,-3 3 1,-5 3-1,0 1-465,0-2 477,0 6 0,-7 1 0,-3 6 0</inkml:trace>
  <inkml:trace contextRef="#ctx0" brushRef="#br0" timeOffset="3400">2149 1100 7703,'-12'0'-473,"1"0"1,5 0 617,-6 0 1,6 0 40,-5 0 1,7 8-302,-2 4 1,4 3 122,2 3 1,6-7 0,2-1 0,1-2-35,5-4 0,1-2 0,3-2 27,-1 0 0,9 0 1,-1-2-9,-4-4 1,2 2 0,-11-6 0,2 1 28,-3-1 1,-1 4 0,-6-5 0,2-3 54,-2-2 0,-2 5 1,-2-1-1,0-1-46,0-3 0,0 4 1,-2 3-1,-4 1-31,-6 4 0,-3 2 0,-3 2-165,1 0 0,-1 0 0,1 2 0,1 4 52,5 6 0,-3-3 0,8 3 1,0 1 112,-1 3 0,5 1 0,-6 1 0</inkml:trace>
  <inkml:trace contextRef="#ctx0" brushRef="#br0" timeOffset="3783">2638 891 8029,'6'-12'-918,"0"1"1,-1-1 1344,-5-6 1,-2 9-257,-3 3 0,1 4-138,-8 2 1,6 0 0,-3 2-1,-1 4-24,0 5 1,6 5 0,-2 1 0,5 3-45,1 3 1,0-2 0,0 9 0,0-1 8,0-2 1,5 6-1,3-4 1,2 4 18,3 2 0,-3 0 1,2-2-1,1-2 9,3-2 0,-1-2 1,-1 4-1,-4-4 5,-3-1 1,5-3 0,-4-4 0,0 3-9,-1 1 0,-1 0 0,-6-5 0,0-1-25,0 1 1,0-7 0,-2 1-29,-4 1 0,3-3 0,-9 0 0,-2-2-103,-1-5 1,3-1-1,0-2 1,-1 0-26,-3 0 0,-3 0 0,-2 0 182,-3 0 0,1-7 0,6-3 0</inkml:trace>
  <inkml:trace contextRef="#ctx0" brushRef="#br0" timeOffset="3924">2463 1362 8073,'18'0'-1092,"-7"-2"1022,1-3 0,0 3 0,5-6 0,3 2 149,3 0 0,-2-5 1,6 3-1,0 0-24,1 0 0,-1 3-55,2 5 0,4-8 0,-6-2 0</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17"/>
    </inkml:context>
    <inkml:brush xml:id="br0">
      <inkml:brushProperty name="width" value="0.17143" units="cm"/>
      <inkml:brushProperty name="height" value="0.17143" units="cm"/>
      <inkml:brushProperty name="color" value="#E71224"/>
    </inkml:brush>
  </inkml:definitions>
  <inkml:trace contextRef="#ctx0" brushRef="#br0">420 210 6908,'0'-9'-87,"0"1"264,0 8 1,-6 8-125,0 3 0,-5-1 0,3 0 0,-2-1-21,-4 1 0,5-4 0,-1 7 0,0 0-27,1 2 0,-1 3 1,-4-1-1,3 0-6,-3 1 1,4 5 0,-1 2 0,-3 0 13,-1 1-42,-3 5 33,1-4 0,5 3 1,0-2-1,1 4 0,-1-1 1,1 0-9,-3-2 1,4-3 0,1 4 0,-1-4-30,0-1 0,4-6 0,-3 4 0,-1-4-147,0-1 141,6 0 1,-9-7-288,7 1 53,0 0-240,-2-2 513,6-3 0,-5-14 0,7-3 0</inkml:trace>
  <inkml:trace contextRef="#ctx0" brushRef="#br0">315 245 7569,'10'-7'-782,"-3"5"677,-7-6 0,0 10 167,0 4 0,2-4-17,4 3 1,-2 3-1,6 0 1,0 0-7,-1-1 1,-3 7 0,6-2-17,1 4 1,3 3 0,-1 2-1,-1 3-36,-2-3 1,-1-2 0,7-1 0,-3-1-3,-3 0 1,3 2 0,-3 0 0,4 2 6,1 3 1,0-2 0,1-4 0,-3 0 1,-3-1 1,4 0 0,-5 1-1,3-1-8,-3 0 1,3 8 0,-6-3-1,2 0-28,3-2 1,1-4 0,-1 1 0,-1-4-63,2-1 1,1 0 0,2 3 5,1-3 0,-6-3 0,-1-5-71,4 2 169,-1 0 0,4-6 0,-1 0 0</inkml:trace>
  <inkml:trace contextRef="#ctx0" brushRef="#br0">158 718 6724,'17'0'-48,"1"0"1,-1 0 83,1 0 0,-1 0 0,1 0-55,-1 0 0,6 0 1,1 0-1,-3 0-14,-2 0 1,1 0 0,1 0-1,2 0-81,-1 0 0,3 0 1,0 0-1,0-2 114,1-4 0,5-5 0,-4-6 0</inkml:trace>
  <inkml:trace contextRef="#ctx0" brushRef="#br0">1188 613 6220,'-9'8'128,"3"3"1,-2-2-47,2 4 1,0-2-36,6 6 1,0 0-1,0 2-29,0-2 0,0 0 1,2-1-1,2-2-41,2-2 1,2-2 0,-2 8 17,5 0 0,-1-3 1,3-2 9,0 0 0,2-7 0,2 2 0,1 1-4,-1-6 1,0 0 0,2-3 0,-3 0 1,2 0 0,0 0-1,-1 0 6,0 0 1,1-6 0,-1-3-1,1 2-17,-1 0 0,1-6 0,-3 6 1,-1-2-38,-3-6 1,1 0 34,5-3 0,-7 2 1,-2-1-1,-2 4 26,0 1 0,-1 6 0,-5-5 0,0-2 0,0-4-6,0 0 1,0 6-5,0 0 0,0 5-28,0-7-22,0 9 39,0-3 162,0 7-123,0 16 1,0-4-28,0 10 0,0-3 0,2 0-16,4-2 0,-1-6 0,6 0 0,0-3-51,-1 3 1,6-5-1,-5 3 1,5-2-94,1-2 0,3-4 0,1-1 0,2 0 154,-1 0 0,5 0 0,0 0 0,8 0 0</inkml:trace>
  <inkml:trace contextRef="#ctx0" brushRef="#br0">2306 1 7569,'0'11'0,"0"1"-438,0 2 314,0 1 1,0 3-1,0-1 1,0 1-1,0-1 1,2 2 159,4 6 0,-3-7 0,1 7 0,0-1-9,2-1 1,-4 8 0,4-2 0,-4 2 8,-2-2 1,0 2 0,2-5 0,2-1-42,2 1 0,-1 2 1,-5-4-1,0-3-4,0-2 1,6 5 0,0-1 0,-2-1-48,-2-3 1,-2-2 0,0 0-1,0 2-21,0-2 1,0 0 0,0 1-35,0 0 0,0-8 21,0 2 0,-2-6 90,-3 6 0,2-8 0,-5 4 0</inkml:trace>
  <inkml:trace contextRef="#ctx0" brushRef="#br0">2096 595 7078,'18'0'138,"-1"0"0,2 0-113,-3 0 0,2 0 0,-1 0 0,1 0-101,-1 0 1,3 0 0,1 0 0,2-1 53,-2-5 1,5 3-1,-3-2 1,-2 2-122,-1 3 0,-3-1 0,2-4 1,-3-1 142,2 4 0,0-9 0,-1 2 0</inkml:trace>
  <inkml:trace contextRef="#ctx0" brushRef="#br0">3039 577 6872,'-17'0'-295,"0"0"339,-1 0 1,1 0-1,-1 0 1,1 3-83,0 2 1,-1-2 0,0 4 0,2-1 84,-3 0 0,8 2 0,-1-2-24,-2 5 1,1 4-1,1 3-20,6-1 1,4 0 0,2 2 20,0-2 0,0 0 1,0 1-42,0 0 0,2-2 0,2 2 0,4-3 33,3-3 0,-1 4 1,8-7-1,-1 2-11,2-5 0,-3 1 0,4-1 0,2-3-3,0 0 1,2 3 0,-4-1 0,0-1-28,5-3 0,-3-1 0,-3-1 0,4-3 20,-1-1 1,2-4 0,-6 3 0,-2-3 2,2-1 0,0-4 0,-1 7 0,-1-2 9,-4-6 0,1 0 0,-8-3 26,-1 2 0,4-2 1,-2 0-1,-2 1-14,-3 0 1,-2 0 0,-5 4-1,-4 2-14,0-2 0,-4-2 0,2 1 0,-4 6-8,-1 0 0,-7 2 1,1 6-1,1 0 13,3 0 0,-5 0 0,0 0-10,-4 0 0,7 0 0,-4 0 0</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18"/>
    </inkml:context>
    <inkml:brush xml:id="br0">
      <inkml:brushProperty name="width" value="0.08571" units="cm"/>
      <inkml:brushProperty name="height" value="0.08571" units="cm"/>
    </inkml:brush>
  </inkml:definitions>
  <inkml:trace contextRef="#ctx0" brushRef="#br0">333 350 7569,'9'-2'0,"-3"-4"-21,4 3 0,-8-5-280,4 1 196,-4 6 1,-2-10 0,-2 8 141,-4-2 0,2-1 0,-8 6 15,-1 0 1,3 0-1,-2 0 15,-1 0 0,-3 0 0,-1 0 1,-1 0-31,1 0 0,-1 6 0,1 1-30,-1 3 0,3-5 1,1 5-1,3-1 3,-3 2 0,4-5 0,-1 5 0,-3 0 50,-1 0-57,5 3 1,-4-3-1,7 6 9,-3 0 0,4-5 0,-4 0 1,3 1 44,3 2 0,2 3 1,2 0-11,0 0 0,2-8 1,4 1-1,3-2-4,1 1 1,6-4-1,-5 3 1,5-1-23,1-4 1,1-2-1,-1 0 1,2 1-67,5 3 0,-5 0 0,4-6-251,-3 0 314,-3 0-252,1 0 1,1 0-66,4 0 1,-3-1-33,3-6 1,-3 5-26,-3-3 356,0-5 0,1 8 0,7-14 0,2 7 0</inkml:trace>
  <inkml:trace contextRef="#ctx0" brushRef="#br0">822 420 7340,'0'-12'-549,"0"0"1,-2 9 688,-4-3 1,2 3-1,-8 3-93,-1 0 0,3 0 1,-2 0-1,1 3 18,1 3 1,-5-3 0,3 7 72,-4-2-91,7 5 18,-7-3-33,14 7-6,-13-6 1,13 3 29,-4-2-28,4-5 14,2 10 0,0-14-19,0 9 1,8 0 0,3 3 9,5-4 1,3 3 0,3-8 0,1-1-13,-2-4 1,5-1 0,-1 0-175,2 0 177,-6 0-10,12 0 0,-11-1 2,7-5 0,-8 1-51,2-7 8,5 2 1,-9-7 85,4 5 1,-5-2-56,-7 1 1,-3 5 71,-8-4 1,0 0-61,0-6 0,0 6-35,0 2 0,-8-2-26,-3-7 0,-5 2 0,-1 2 0,-3 2-29,-3 1 0,4 5 0,-7-1 1,3 0-1,-2 4-167,-2 2 1,0 2 0,-3 2 240,7 4 0,-4 3 0,0 9 0</inkml:trace>
  <inkml:trace contextRef="#ctx0" brushRef="#br0">1346 263 7560,'-18'0'-1268,"8"0"1520,3 0 22,7 0 236,0 0 1,2 8-460,3 3 1,-1 5-1,8 1-75,2 0 0,-5-1 1,3-2-1,-1-3 3,-1 3 1,4-5-1,-6 1 1,-1-1 13,1 2 0,6 0 64,-3 6 0,-1-5 9,2 0 0,-3-6 45,3 6 1,-2-10-54,-4 4 1,-3-6-1,7-6-35,-2-5 0,5-3 1,-3 1-1,2 1-29,-1-2 0,-5-6 0,4-4 1,0 3-47,-1 2 0,-3-5 1,6 0-1,-1-2-219,-1 1 1,6-4 0,-7 6-1,3 1-69,0 3 1,-7 2 0,7 1 339,2 4 0,1-3 0,-5 13 0,-2-7 0</inkml:trace>
  <inkml:trace contextRef="#ctx0" brushRef="#br0">2306 263 7482,'0'-12'-562,"-2"2"381,-4 3 0,2 1 0,-7 6 215,-3 0 1,5 0-1,-3 0 1,-2 0 20,-1 0 1,-3 0 0,1 1 0,-1 4 32,1 0 1,-2 3-1,-3-4 1,-1 4 12,2 2 0,3 1 0,4 5 1,3-3-89,-3-1 0,7-1 1,-1 7 46,0 0 0,6-2 0,-4 1-158,4 2 1,10-2 110,4 0 0,3-5 0,3-2 0,-1-2 13,1-5 1,1 0 0,2-3 0,3 0-33,-3 0 0,0-3 0,1 0 0,1-5 11,-2-2 0,-1 1 0,-1-6 0,1 5-7,-3-4 0,4-1 0,-11 2 0,0 2 129,-4-2 0,1 3 64,-1-2-203,0 7 9,-6-2 1,0 10-280,0 1 0,0 7 0,0 7 45,0-2 0,6-4 0,2-2 0,-1-1-273,1 2 510,6-8 0,-5 13 0,9-7 0</inkml:trace>
  <inkml:trace contextRef="#ctx0" brushRef="#br0">2725 420 7569,'-9'0'-208,"-7"0"1,16 0 0,0 0 243,10 0 0,-1 6 0,3 0 9,2-4 1,1 1-1,3-3-61,-1 0 0,-5 0 0,-3-3 0,1 1 5,0-4 0,-4-6 1,3 4 43,-1-2 1,4-2 0,-6-4 17,-3-2 1,-1 0 0,-2 1-58,0 0 1,-2-1 0,-1 1-1,-5 1-58,-2 4 1,-2-3 0,-5 4 39,0 3 1,-1 0-1,1 8 15,-1 0 1,1 0 24,-1 0 5,1 0 0,7 8-11,4 3 1,6-1 0,6 0 1,6-3 1,3-1-1,3-6 1,-1 0-2,1 0 0,-1 0 0,1 0 0,-1 0-8,0 0 0,7 0 0,-1 0 0,-2-3 20,-1-1 0,-1 1 1,3-4-1,1 1-5,-2 0 1,-1-1-1,-1 6 1,2-2-14,3-3 0,-1 0 1,-6 6-20,1 0 1,-1 0 9,1 0 0,-7 0 8,1 0 0,-8 2 0,2 4 0,-4 5 15,-2 5 1,0-5 0,0 1 0,0 2 23,0 1 0,0 3 1,0-1-41,0 0 0,0 1 0,2 0 0,2-2-3,1 1 0,7-4 0,-6-1 0,0-1-4,1-2 1,1 2 0,6-8 0,-3 3-3,3-2 1,-4-2-1,1-2-3,3 0 1,1 0-1,3 0 1,-1-2-34,1-3 0,-3 0 0,-1-7 0,-2 1 18,1 1 0,3-3 1,-1 5-1,-1-2-72,-3-4 1,-5 1 0,6 0 43,1 1 0,-3 3 0,0-5 47,-2 2 1,-3 7 0,-3-6 196,4 4-80,-4 1 0,6 8 11,-8 3 1,0 0 0,0 7-11,0 1 0,0 2 0,0 3-108,0 0 1,0-2 0,0 1-91,0 2 1,8-5-1,1 0 1,3-3-1,-2-3-26,-3 3 0,7-8 1,-4 6-1,1-3-533,1-2 644,0 2 0,13-6 0,2 0 0</inkml:trace>
  <inkml:trace contextRef="#ctx0" brushRef="#br0">3843 71 7569,'-8'-18'-18,"4"7"0,-5-1-437,1-2-110,-6 7 407,5-1 0,-3 8 0,2 2-128,2 4 286,3-5 0,5 15 0,0-6 0</inkml:trace>
  <inkml:trace contextRef="#ctx0" brushRef="#br0">4489 263 6378,'-12'-10'36,"1"4"0,-3 4 87,-1 2 1,-5 0 0,-1 0-43,-2 0 0,-1 0 0,5 0 0,-2 0-13,-3 0 1,-5 2-1,4 2 1,0 4-25,0 2 1,-5-6 0,5 7-1,0-2-20,0 2 0,1 0 0,9 6-49,3 1 0,-1 0 1,7-2 1,2 1 0,2 2 0,4-2 22,4 0 1,-2-5 0,7-2 0,3-1-8,1 2 1,3-9 0,-1 4 0,1-4 1,-1-2 0,3 0 0,1 0 1,2 0-11,-1 0 1,3 0 0,-2 0 0,1-2-4,1-4 0,-6-1 0,4-6 0,-3 1 14,-3-1 1,-5 2-1,-2 1 1,-1-4-3,1-3 1,-6 0 0,4 2 0,-2 2 9,-1 1 1,1 0 155,-6-5 0,0 6-9,0-1-84,0 7 0,2 0 0,2 10-70,2 7 0,2-2 0,-3 2-54,7 2 1,-2-5 0,-1 3 0,1 0-195,0-4 0,2 9 0,5-9 84,-1 3 1,-3 3-1,-1-8 1,1-1 167,3 3 0,-5-7 0,1 6 0,0-6 0,5-1 0</inkml:trace>
  <inkml:trace contextRef="#ctx0" brushRef="#br0">4891 298 7423,'11'-16'-255,"1"5"0,-6 3 400,6 8 0,-7 2-33,7 4 1,-8-4-1,4 11-67,-1 0 1,-5 3-1,6 0 1,-2-3-43,0-1 1,0 0 0,-6 4 17,0 1 1,2 2-1,1-2-99,3 0 0,2 1 0,-4 0 15,2-2 1,0-4 0,-5-1 9,5-4 0,-2-1 95,8-6-26,-8 0 0,3-3 1,-5 0-16,4-3 1,-4-7 0,4 0-22,-4-1 0,4-4 0,1 0 0,1 1 16,-1 0 1,8 0 0,-4 4 0,5 2 23,0-2 0,-3 3 1,0-2-1,5 0 4,3 3 1,3-5 0,-7 9 0,0-1 57,1-2 1,-1 5 0,1-2 0,-1 3-55,1 2 1,-1 0 0,1 0-39,-1 0 1,1 0 0,-2 2-12,3 3 1,-2 4 0,-1 4 0,-3-1-56,-1 2 1,-6-5-1,3 3-95,-1 1 0,-2 2 1,-6 2-57,0 2 1,0-2 0,0 0 226,0 1 0,0-9 0,0 7 0,0-7 0</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19"/>
    </inkml:context>
    <inkml:brush xml:id="br0">
      <inkml:brushProperty name="width" value="0.08571" units="cm"/>
      <inkml:brushProperty name="height" value="0.08571" units="cm"/>
    </inkml:brush>
  </inkml:definitions>
  <inkml:trace contextRef="#ctx0" brushRef="#br0">402 490 7569,'10'0'-622,"-3"0"784,-7 0 106,0-9-199,0 8 0,-2-7-66,-3 8 0,1 0-13,-8 0 0,0 0 1,-5 0-1,0 0 12,-1 0 0,1 0 0,-3 0 0,-1 2 27,-2 4 1,-1-2 0,7 6 0,-1-1-15,1 1 1,-1 0 0,1 3-1,-1-1-5,1 2 1,0 1 0,-1 3-1,3-1-2,3 0 0,-2 1 0,7-1 0,-1 0-14,0 1 0,2 0 0,6-1 19,0 1 1,0-1 0,2-2-1,4-2 5,6 0 1,-3-7 0,3 3-1,2 1-1,1 0 1,-3-7 0,-1 4-1,3-5-11,1-2 1,-3 0-1,0 0 1,1 0-15,3 0 0,1 0 1,1 0 4,-1 0 1,-5-6 0,0-3-22,1 0 0,3-1 1,-1-3-1,-1 0-1,-3 0 0,-5 4 0,6-3-4,1-1 0,-3-1 1,0 1-1,0 1-22,-1-2 0,-3 4 1,4-1 20,-2-4 1,3 1-1,-5-4 1,-2 1 20,-2 0 1,-2 5 0,0 0 11,0-1 1,0 3 0,0-2-29,0-1 0,0 3 31,0-3 0,0 9-23,0-8 57,0 8-17,0-4 95,0 8 167,0 0-231,0 8 0,0-4 0,0 8 1,0 1 0,0 3 0,0 1-27,0 1 1,0-1-1,0 1-51,0-1 0,0 0 0,2 1-22,4-1 0,-3-1 0,7-2 0,0-3-19,0 3 1,-5-7-1,5 1 1,0-3-201,0 1 1,1 1-1,7-7 1,-1 0-101,1 0 0,-1 0 364,0 0 0,1-8 0,-1-2 0</inkml:trace>
  <inkml:trace contextRef="#ctx0" brushRef="#br0">873 542 6857,'-7'10'212,"5"0"1,-4-5-126,4 7 1,0-2-1,-2 1 1,-2 3-13,2 1 1,3-3 0,1 0 0,0 1-50,0 2 1,0-2 0,0-2 8,0 3 0,7 1-80,5 3 1,3-3 0,3-4 0,-3-2 23,-3-2 1,4-5 0,-5 4-1,5-5-11,1-1 0,1 0 0,-1 0 0,1 0 6,-1 0 0,6-7 0,1-2 0,-3-3 6,-2 0 0,0 7 0,-3-8 0,2 2-12,-1 2 1,-1-7-1,-3 6 1,-3-2 4,-2 1 1,5 1-1,-3-3 1,0 1 20,-4-1 1,-1-1-1,-3 0 61,4 3 0,0-1 280,-6-5-40,0-1-272,0 8 0,2 3-60,4 7 1,-2 7 0,5 5 40,-1 4 0,0 1 0,-4 1 0,2-1-98,-2 0 1,3-5 0,1 0 0,0 1-44,1 2 1,4-2-1,-2-2-213,4 3 0,4-7 0,-3 1 350,2 0 0,7-6 0,2 6 0</inkml:trace>
  <inkml:trace contextRef="#ctx0" brushRef="#br0">1852 71 7484,'0'-18'-270,"0"1"0,0 5 0,-2 2 369,-3 3 106,2 1-122,-13 6 1,14 2 0,-3 4-27,3 5 1,2 5 0,0 1 0,0 1-13,0-1 1,0 2 0,0 3 0,2 3-47,3 2 0,-3-3 0,6 5 0,-2 0-6,0-2 1,1 6-1,-2-6 1,1 2-5,-3 0 1,5-5-1,1 3 1,-3 0-51,2 0 0,0-6 1,-4 3-1,2-5-71,-3-1 1,5-1 0,-2 0-235,-2 1 1,4-1 96,-3 0 269,1-6 0,2-4 0,2-7 0</inkml:trace>
  <inkml:trace contextRef="#ctx0" brushRef="#br0">1642 525 6920,'17'0'220,"-5"0"1,0 0-147,1 0 1,3-2 0,1-2-1,2-2-57,-3 2 1,2 2 0,1 2 0,2 0-72,3 0 0,-1 0 0,-6 0 0,3 0-37,3 0 0,-4 0 0,5-2 1,-5-3-307,-1 1 1,-1-2 0,2 6 396,-3 0 0,9-9 0,2 0 0</inkml:trace>
  <inkml:trace contextRef="#ctx0" brushRef="#br0">2446 490 7400,'-12'-6'-372,"0"0"0,6 0 0,-6 6 447,-1 0 0,-3 6 2,-1 0 0,-1 6 0,1-5-4,0 3 0,5-4 0,2 6-52,2 1 1,-3-3-1,5 1 1,2 3-11,2 2 0,-4 1 0,0 0 0,4 1 1,-1-1 0,3 0 0,0 1-14,0 0 1,7-3 0,3-2 0,2-2 52,-1-4 1,1 1 0,6-4 0,-1 2-30,0-3 1,1 0 0,-1-3 0,2 0-29,-3 0 1,8-3 0,-1 0 0,-4-5 19,-4-2 1,-1 5 0,-2-5 0,2 0 44,-2 0 1,1-1-1,-5-7-23,1 0 0,-5 1 0,2 0 1,-4-1-39,-2 1 1,0 0 0,-2-1-89,-4 1 0,2 5 1,-7 0-1,-2 1 1,-3 1-6,-2 4 1,-5 4-1,-2 2 1,-1 0 94,1 0 0,-14-8 0,2-1 0</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20"/>
    </inkml:context>
    <inkml:brush xml:id="br0">
      <inkml:brushProperty name="width" value="0.08571" units="cm"/>
      <inkml:brushProperty name="height" value="0.08571" units="cm"/>
    </inkml:brush>
  </inkml:definitions>
  <inkml:trace contextRef="#ctx0" brushRef="#br0">262 88 7569,'18'-8'-404,"-9"4"1,-1-6 490,0 3 0,-6-1 42,3 2 0,-2 2-52,-3-7 0,-8 7 0,-4-4-127,-3 0 0,-3 6 0,1-4 79,-1 5 1,7 1-1,-1 0 10,-2 0 0,-1 0 0,-1 1 0,3 3-4,1 2 1,2 8 0,-3-5 0,1 3-14,-1 0 0,3-1 0,-2 7 0,1-1-41,1 1 1,-4-1 0,8 1 0,3-1-10,1 1 1,-4-1 0,0 1 9,2-1 1,2 0 15,2 1 0,2-3 0,2-1 1,4-4-1,1-1 8,5 1 0,2-4 0,1 4 0,1-3-1,-1-3 0,0-2 0,3 0 0,1 2-4,2 2 1,9-1 0,-3-5-1,2 0-2,-2 0 0,4 0 0,-6-1 0,2-3-2,0-2 0,0-2 0,6 4 0,-2-3-7,-5-3 1,5 4 0,-5-4-1,2 1-30,-1-1 1,-8-2 0,4-5-5,0-1 0,-5 1 0,1 0 0,-5-1 66,-6 1 1,-5 5-1,1 0 23,-4-1 0,-2-3-52,0-1 1,-7 5 0,0 2 3,-2 3 1,-3 1-10,-5 6 0,-2 0 27,3 0 0,-2 0 0,1 2 21,-2 4 1,9-3 0,0 9 0,0 0-5,1-3 0,5 7 1,-5-6-1,3 1 19,1 1 0,-1 0 0,6 5-11,0 1 1,2-1 0,4 0 31,6 1 1,-2-3-1,1-3 1,3-4 9,0 0 1,-2-6 0,1 5 0,0-1-18,3 0 0,3 0 1,2-6-1,3 0-23,-3 0 0,0 0 0,0 0 0,3 0-10,-4 0 0,0 0 1,-2 0-1,0 0 2,-2 0 1,2 0-220,0 0 0,-6-6-247,-2 0 0,-7-2 432,-3 3 0,-7-5 0,-11-8 0</inkml:trace>
  <inkml:trace contextRef="#ctx0" brushRef="#br0">1502 437 7569,'-18'0'-284,"0"0"1,2 5 0,-2 2-1,0-3 1,3 0 55,3 1 217,5-3-6,7 6 17,0 0 0,6-4 3,0 7 1,-2-6-4,-4 8 0,0-9 0,0 3 0</inkml:trace>
  <inkml:trace contextRef="#ctx0" brushRef="#br0">1432 402 7436,'-10'0'-466,"2"0"1,7 0 467,-5 0 135,4 0-55,-7 0 0,7 0 0,0 2 2,-4 4 0,-3-2-68,3 7 1,4 1 0,-5 4-39,0-5 1,5 5 0,-4-5-1,3 5 40,3 1 1,0-5 0,0 0 0,0 1 13,0 3 0,0 7 0,0 0 1,0-1-32,0-3 0,0 4 0,0 1 1,0-1-22,0 1 1,0-4 0,0 5 0,0-1-24,0-2 0,0 3 0,0-8 0,0 1 30,0-1 0,0 1 0,0-1 23,0 0 1,0 1 15,0-1 1,0-8-25,9 0 0,-7-11-4,3-5 0,-3-2 0,-2-8-1,0-1 2,0 9 1,0-8-1,0 7-49,0-6 16,0-1 0,1-1 0,4 1 3,1-2 0,0 9 0,-5 0 25,5 2 1,-1-3 53,5 5 1,2-2-28,6 2 0,0 4 68,-2-4 1,-4 4-77,0 2 0,-6 0 0,6 0 2,2 0 0,-6 0 0,4 0 3,1 0 1,-2 0-1,0 0 23,2 0 1,-3 5-1,3 4 0,0 1 1,-4-6-1,1 3 1,-1-1 21,1 0 1,-3 6 0,5-5-43,1 2 0,0 4 0,0 4-27,0 1 0,-10-1 0,6 1-45,-2-1 0,-6 0 0,5 1-6,-4-1 0,-2-5 1,0-1-294,0 2 0,0-2 10,0 1 0,0-7 340,0 6 0,-8-6 0,0 2 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21"/>
    </inkml:context>
    <inkml:brush xml:id="br0">
      <inkml:brushProperty name="width" value="0.08571" units="cm"/>
      <inkml:brushProperty name="height" value="0.08571" units="cm"/>
    </inkml:brush>
  </inkml:definitions>
  <inkml:trace contextRef="#ctx0" brushRef="#br0">472 36 7569,'-11'0'-158,"-1"0"1,-1 0 0,-3 0 26,-1 0 0,5 0 1,0 0-1,-1 0 1,-3 0 181,-1 0 0,-1 0 0,1 0 6,-1 0 0,1 5 1,-1 3-1,1 2 0,-1 3 0,1 3 0,0 1 1,-1 1-29,1-1 0,-1 1 0,1 1 0,1 3-5,4 1 0,-3 8 0,5-2 1,-1 2 19,-1-2 1,6 4-1,-4-4 1,3 5-2,3 0 0,2-5 1,2 0-1,0 2-21,0 2 1,6 0 0,1-1 0,1-5-19,0-2 1,6 6 0,-3-4 0,5 0-11,1-3 0,1 1 1,-1-2-1,1-1 1,-1-2 1,1-4 0,1 0 0,2-3-97,3 0 0,5-7 0,-4 3 0,0-2-72,0-3 0,4 4 0,-5-2 0,-3-1-156,-2-4 1,5-1 328,-1 0 0,8 0 0,-4 0 0</inkml:trace>
  <inkml:trace contextRef="#ctx0" brushRef="#br0">752 280 7569,'10'-8'-1196,"-3"4"1337,-7-7 1,2 7 71,4-2 0,-2 4-131,8 2 1,-8 0 0,9 2 10,0 4 0,3-2 0,2 7-42,-1 3 1,6-4 0,0 1 0,-1 3-52,-3 2 0,1-5 0,1 1 1,2 1-24,-1 3 0,-3 1 1,1-1-1,1-3-5,2-1 0,1-2 0,-9 3 0,-1-3-75,-3-2 0,1 4 1,5-5-227,1 3 0,-7-6 53,1 2 1,-1 1 275,7-1 0,-8 0 0,-2-6 0</inkml:trace>
  <inkml:trace contextRef="#ctx0" brushRef="#br0">1363 105 7569,'-11'0'-444,"3"0"1,3-1 362,-1-5 1,-7 4 147,2-4 0,-5 6 0,-2 4-9,1 2 0,0 5 1,-1-3 6,1 2 0,-5 1 0,3 5 0,4-2-10,-2-3 1,3 1 0,-5 5 0,3 1-31,-2-1 1,7 1-1,-2-1 1,0 3-8,-2 3 0,3-4 1,1 4-1,-2-3-47,4-3 0,-2-5 1,9 0-1,-4 1-193,2 3 0,2-5-488,2 1 710,0 0 0,0-3 0,0-1 0</inkml:trace>
  <inkml:trace contextRef="#ctx0" brushRef="#br0">1677 804 7453,'0'18'-384,"2"-8"1,1-3 381,3 1 1,3-1 93,-3 5 0,-3 2 12,9-8 0,-6 1-53,6-1 0,-2-4-55,8 4 0,0-3 0,0-6-24,-2-3 1,-3 2 0,-2-7 18,3-3 1,0-2-1,-2-1 1,-1 0 0,-3-1 1,3 1-1,-5-1 1,-1 1-16,4 0 0,-6-2 0,7-4 0,-2 0-44,-4 2 0,-1-1 0,2 1 43,1-2 0,-1 0 0,-5 5 7,0 1 0,-3 5 22,-2 0 0,3 7 1,-5-5 35,-1 2 6,5 2 1,-4 8 18,7 4 1,0 4 0,0 7 3,0 1 1,0-1 0,0 1 0,0-1-34,0 0 1,0 1 0,0-1 0,0 1-21,0-1 1,1 7-1,4-1 1,2-2-10,4-1 0,-5-5 1,2-1-1,3-3-62,-2 3 0,3 2-67,6 1 1,-2-2 0,2-1 7,0-2 0,-6-8 0,-2 2 0,5-5-48,1-1 1,-5 0 0,1 0 160,1 0 0,3-7 0,1-3 0</inkml:trace>
  <inkml:trace contextRef="#ctx0" brushRef="#br0">1746 629 6652,'12'0'131,"1"0"-56,0 0 1,3 0 0,0 0-11,3 0 1,-2 0 0,0 0 0,1 0-12,-1 0 0,-5 0 1,-1 0-1,2 0-30,4 0 0,0 0 0,0 0-54,1 0 1,0 0-211,-2 0 1,2 0 0,-3-2-107,-3-3 0,-1 3 346,-6-4 0,4-4 0,10 0 0</inkml:trace>
  <inkml:trace contextRef="#ctx0" brushRef="#br0">2324 1 7264,'14'2'-449,"0"2"0,-2 1 574,1-1 1,-2-2 0,-1-2 0,5 0-83,0 0 0,-3 2 1,0 2-1,1 2 23,2-2 1,9 0 0,-2-1 0,1 3 0,-4-2 1,3 0 0,3 2 0,-3 4-25,3-1 0,-5 7 1,4-5-1,-4 5-53,5 1 0,-6 1 0,3 1 0,-2 3-40,-3 1 0,2 8 0,-2-2 0,-1 4-6,2 2 0,-5 0 0,-5 2 1,0 2 16,-4 1 1,-2 1 0,1-6 0,0 0 11,3 0 0,-1 0 0,-5 0 1,0 0 34,0 0 1,-1-2 0,-3-1 0,-2-6 37,3-1 0,-6 4 0,1-6 1,1-1 29,0-3 0,-6-1 0,6 0 0,0-1-59,-2 0 0,-2-5 0,2-3 0,0-1-200,-4-4 1,2 1-1,1-2 183,-5 3 0,0-1 0,-3-5 0</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22"/>
    </inkml:context>
    <inkml:brush xml:id="br0">
      <inkml:brushProperty name="width" value="0.08571" units="cm"/>
      <inkml:brushProperty name="height" value="0.08571" units="cm"/>
    </inkml:brush>
  </inkml:definitions>
  <inkml:trace contextRef="#ctx0" brushRef="#br0">35 1 7083,'-9'0'-494,"-7"0"811,14 0-147,-5 0 0,8 2-9,5 4 0,-2-4-99,8 3 0,-2-1 0,3 0-43,-1 2 0,-1 0 1,6-6-1,1 0-9,0 0 0,-1 0 0,1 0 0,1 0-13,4 0 1,-3 2-1,2 2 1,-1 1 22,-5-1 1,2-2-1,0-2-66,-2 0 1,-4 0-1,1 2-339,0 4 0,-3-3 0,-1 4-441,-2 0 826,-1-5 0,-6 15 0,0-8 0</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23"/>
    </inkml:context>
    <inkml:brush xml:id="br0">
      <inkml:brushProperty name="width" value="0.08571" units="cm"/>
      <inkml:brushProperty name="height" value="0.08571" units="cm"/>
    </inkml:brush>
  </inkml:definitions>
  <inkml:trace contextRef="#ctx0" brushRef="#br0">1 1 7569,'0'9'-349,"2"-1"1,4-8 613,5 0 0,5 0 0,1 2-133,1 4 1,-1-4-1,1 4 1,-1-4-14,1-2 1,-1 0-1,1 0 1,-1 0 35,1 0 0,-1 0 1,0 0-100,1 0 1,-1 0-1,1 0-296,-1 0 0,-5 0-1199,0 0 1439,-9 0 0,13 8 0,-6 1 0</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24"/>
    </inkml:context>
    <inkml:brush xml:id="br0">
      <inkml:brushProperty name="width" value="0.08571" units="cm"/>
      <inkml:brushProperty name="height" value="0.08571" units="cm"/>
    </inkml:brush>
  </inkml:definitions>
  <inkml:trace contextRef="#ctx0" brushRef="#br0">420 53 6764,'0'-17'123,"0"7"1,-6 0-1,-2 6-117,-2-1 1,-2-1 0,-5 6 0,0 0 24,-1 0 0,1 0 0,0 0 1,-1 0-9,1 0 1,-3 6 0,-1 1 8,-2 3 0,-1-4 1,7 4-1,-1-1 10,1 1 1,-1 1 0,3 2-1,1-2 34,3 2 1,-1 3-1,-4 2-13,5-1 0,1 0 1,6 1 29,-2-1 1,1 1-1,5 0 6,0 0 1,2-8-1,1 2 1,5 0-13,2-3 1,-4 6 0,3-7-1,1-1-29,0 0 0,1 6 0,7-7 1,-1-2-50,1-2 1,-1 3 0,1 1 0,-1-3 6,1-1 0,-1-2 0,1 0 1,-1 0-77,1 0 0,-1 0 1,1 0-1,-1 0-62,0 0 0,-5-2 0,0-1-150,1-3 1,2-1-222,3 1-42,-8 3 0,4-6 535,-9 3 0,1 3 0,-6-4 0</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25"/>
    </inkml:context>
    <inkml:brush xml:id="br0">
      <inkml:brushProperty name="width" value="0.08571" units="cm"/>
      <inkml:brushProperty name="height" value="0.08571" units="cm"/>
    </inkml:brush>
  </inkml:definitions>
  <inkml:trace contextRef="#ctx0" brushRef="#br0">594 0 7569,'-11'0'-217,"-1"0"0,-2 0 1,-1 0 103,-3 0 1,2 6-1,-3 2 1,2 0 142,0-1 0,-1 5 1,1-4-1,-1 2 0,1 3 26,-1 3 1,1 1 0,-1 1 0,1-1-14,-1 1 0,1 5 0,-1 0 1,1 0-3,-1 3 0,1-1 0,0 6 0,-1-2 7,1 2 0,-1 2 0,1 2 1,-1 0-16,1 0 0,1 6 0,3-1 1,1 1-3,-2 2 0,5-6 0,-1 5 0,2-1-31,4 0 1,2 0-1,2-6 1,2-3-10,4-2 0,4 3 0,7-6 1,1 2 27,-1 0 0,7-2 0,1 2-37,2-5 0,-4 1-3,6-2 1,0 0-354,6-5 179,-7-1 119,5 1 1,-12-1 0,8-1 35,2-5 0,-4-1 40,2-4 0,0-4 0,6 6 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26"/>
    </inkml:context>
    <inkml:brush xml:id="br0">
      <inkml:brushProperty name="width" value="0.08571" units="cm"/>
      <inkml:brushProperty name="height" value="0.08571" units="cm"/>
    </inkml:brush>
  </inkml:definitions>
  <inkml:trace contextRef="#ctx0" brushRef="#br0">0 0 7569,'18'8'-104,"-1"2"-8,1 0 1,-9 5 0,-1-3 0,-2 3 123,0 3 0,0-5 0,-9 3-208,-3 3 1,3 5-1,-9-5 1,1 0 195,1-3 0,-13-3 0,3 5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55.753"/>
    </inkml:context>
    <inkml:brush xml:id="br0">
      <inkml:brushProperty name="width" value="0.08571" units="cm"/>
      <inkml:brushProperty name="height" value="0.08571" units="cm"/>
      <inkml:brushProperty name="color" value="#E71224"/>
    </inkml:brush>
  </inkml:definitions>
  <inkml:trace contextRef="#ctx0" brushRef="#br0">437 403 7966,'-9'-8'-536,"-5"4"1,6-8 533,-1-1 0,3 5 0,-6 0 90,-2 1 0,5 5 0,-3-4-15,-1 4 1,3 2 0,-2 0-78,-1 0 0,-3 0 1,-1 0-1,-1 0 21,1 0 0,-1 8 0,-1 3 0,-3 5-29,-1 1 1,-2 3-1,4 1 1,-3 2 2,3-1 0,4-3 1,3 0-1,4 3 6,2 1 1,3-6-1,5-5 1,0 2 10,0 1 0,2 3 0,3-1-8,7 1 1,4-9 0,1-3 0,1-2 1,-1 2 1,0-4 0,1 4 0,-1-4-67,1-2 1,-1-2-1,1-4-12,-1-6 0,1-1 0,-3-1 0,-1 2 64,-3-1 0,-5 3 0,4-2 0,-2-1 46,-4-3 1,0 5 0,-1-1 13,3-2 1,0-1 191,-6-3-71,0 9-253,0 1 1,0 10 75,0 4 0,0-2 1,2 7-1,2 3-30,2 1 1,5-3-1,-3-2 1,2-1-163,3 1 1,3-6 0,1 2 0,1-2 199,-1 2 0,9-5 0,1 7 0</inkml:trace>
  <inkml:trace contextRef="#ctx0" brushRef="#br0" timeOffset="338">979 333 8030,'-18'0'-963,"7"0"0,-1 0 1245,-2 0 1,-1 0-51,-3 0 1,7 0-136,-1 0 1,6 0-1,-3 2 1,-1 2-80,0 1 0,6 3 1,-4-4-1,3 4 35,-1 2 0,-6-5 1,6 7 12,3 2 1,1 1 0,2 3-34,0-1 1,0 1 0,0-1-46,0 0 1,7-5-1,5-2 0,3-2 1,3 3-1,1-5 1,3-2-181,1-2 0,0-2 1,-3 0-1,1 0-209,2 0 1,6 0 400,-5 0 0,7 0 0,-4 0 0</inkml:trace>
  <inkml:trace contextRef="#ctx0" brushRef="#br0" timeOffset="798">1555 333 8355,'10'0'-567,"-3"0"0,-8 0 0,-3-2 808,-2-4 1,-8 4-1,3-4-269,-5 4 0,4 2 0,1 0 0,-3 0 138,-1 0 1,-3 0 0,3 2-36,3 4 0,-2-2 0,7 8-12,-3 1 1,6 3-1,-2 1-93,4 1 1,2-1 0,0 1 0,0-1-37,0 1 1,2-7 0,4-1-8,6-2 0,3 3 0,3-5 1,1-2-124,4-2 1,-3-2 0,5 0 0,-2 0 195,1 0 0,14-8 0,-1-2 0</inkml:trace>
  <inkml:trace contextRef="#ctx0" brushRef="#br0" timeOffset="1193">1869 420 8355,'0'18'0,"2"-9"-804,4-3 629,-4-4 0,14-2 0,-5 0 175,5 0 1,1-6 0,1-2-122,-1-1 0,1 5 1,-1-4 104,1 0 1,-9 4 0,-1-5-47,0 1 0,-4-4 0,5 5 90,-1-3 0,-2 4 40,-6-6 1,-8 9-14,-3-3 1,-5 4 0,-1 2-26,-1 0 0,1 6 0,-1 1 0,3 3 19,3 4 0,-4 1 0,5 3-27,-5-1 0,7 1 0,3-1 0,4 1-5,2-1 0,2-5 0,4-3 1,3 1 9,1 0 1,11-6-1,-1 1 1,3-3-97,2-2 0,6 0 0,-2 0 69,4 0 0,2-7 0,0-3 0</inkml:trace>
  <inkml:trace contextRef="#ctx0" brushRef="#br0" timeOffset="1732">2516 298 8156,'-10'8'-56,"-6"-6"1,14 7-164,-3-3 0,3 4 0,2 7 271,0 1 1,0-1 0,0 1 0,2-1-30,3 1 1,-3-1 0,6 2 0,-2 3-31,0 1 0,1 0 1,-3-5-1,2-1-61,-2 1 0,0 5 1,0 0-86,2-1 1,-1-3-1,-5-1-86,0-1-188,0-7 321,0-3 1,0-8-1,-1-3 62,-5-2 0,4-8 0,-6 3 0,2-5 28,0-1 1,-5-7-1,5 1 1,0 2 31,-2 1 1,4-3-1,-5 0 1,1-1-30,4-1 1,2 6 0,2-4 0,0 3 91,0 3 1,2-1-1,4 3 1,6 1-25,3 2 0,3 7 0,-1-5 1,0 2-21,1 4 0,5-3 0,2 1 0,1 2 36,-1 2 0,4 2 0,-6 0 0,-1 0-28,-3 0 1,-2 0 0,1 2-39,-1 4 0,-7-2 0,-4 7 34,-4 3 1,-2-5 0,-2 1 0,-4 0-9,-6 0 1,-3-1 0,-3 5 0,-1-4-28,-4-3 0,3 5 0,-5-4 1,2-1 17,0 1 1,1 0 0,9-4 0,1 2-229,-2-2 1,5-2 205,-3-2 0,0 0 0,-5 0 0</inkml:trace>
  <inkml:trace contextRef="#ctx0" brushRef="#br0" timeOffset="2024">3057 88 8355,'10'0'-891,"5"0"0,-13 2 993,4 4 1,-4 4 0,0 7 58,4 1 0,-4 1 0,3 2 0,-1 3-80,2-3 0,-4-2 0,4 1 0,-2 1-100,2 3 0,-5-1 0,5-6 0,-2 1 48,2-1 0,-4 1 0,4-1-482,-4 1 1,-2-1-537,0 1 989,0-1 0,0-7 0,0-3 0</inkml:trace>
  <inkml:trace contextRef="#ctx0" brushRef="#br0" timeOffset="2215">2970 368 8288,'17'-10'-68,"1"4"0,-1 2 0,2 0 0,3-1-102,1 1 1,2 2 0,-3 0-1,3-2 124,2-2 1,-4 0-1,4 6 1,1 0-1020,-1 0 1065,2 0 0,6 0 0,0 0 0</inkml:trace>
  <inkml:trace contextRef="#ctx0" brushRef="#br0" timeOffset="2678">3808 245 8355,'0'-9'-460,"-6"-1"1,-2 6 281,-1-2 1,3 1 0,-6 5 279,-1 0 1,-3 0 0,-1 0 14,-1 0 1,1 0 0,-1 1-68,1 5 1,-1 4-1,3 7 1,1 1-104,2-1 0,9 1 0,-3-1 0,4 1 7,2-1 0,0-5 0,0 0-17,0 1 1,2 1-1,4-3 1,3-3 2,1 0 0,6-6 0,-5 4 29,5-4 0,-1-4 0,-1-2 0,-3-4 2,3-2 1,2 4 0,-1-5 0,-1-1 8,-3 2 0,-1-5 0,4 3 1,-5-3 35,-1-3 1,-2 7 0,-4-1-18,4-2-21,-4-1 249,5 5 0,-7 4-88,0 12 0,0 4 1,0 7-147,0 1 0,0-1 1,2-1-1,2-3-185,2-1 1,2 0-34,-2 5 1,3-1 141,9-5 0,-7-3 83,1-8 0,0 0 0,5 0 0</inkml:trace>
  <inkml:trace contextRef="#ctx0" brushRef="#br0" timeOffset="3131">4105 245 8355,'0'-17'-2269,"2"5"2411,4 1 1,-3 7-1,7-4 26,-2 0 1,0 6 0,-3-3 17,7 3 0,-2 2 0,1 2-108,3 3 0,2 3 0,-1 6 1,-1-3-90,-3 3 0,-7-4 0,4 1 1,-2 3-118,0 1 1,-1 3-1,-5-1 61,0 1 0,0-7 34,0 1 0,0-6 1,-2 4-15,-3-3 29,3-1 0,-6-8-27,8-4 1,0-3 0,0-9 12,0 1 1,2-1 0,2 1-1,4 1-4,1 5 0,3-5 0,3 5 0,-1-3 21,-2 2 1,1-1-1,9 7 1,1 2 63,-2 2 0,-1-4 1,-3 0-1,1 3 47,-1 1 0,0 2 0,1 0 1,-1 2-32,1 3 0,-1-3 0,1 6 1,-1 0-14,1 3 0,-3-1 0,-3 2 0,-4-1-200,-1-1 0,-5 6 0,4-5-205,-4 5 1,-2-4-289,0-1 641,0 1 0,0-2 0,0-3 0</inkml:trace>
  <inkml:trace contextRef="#ctx0" brushRef="#br0" timeOffset="3821">5048 71 8181,'10'-8'-511,"-3"-2"55,-7-7 550,0-1 0,-2 9-174,-3 3 0,-5 4 0,-6 4 106,5 4 0,-3-2 0,6 7 0,1 3 29,-1 1 0,-4 3 0,6-1 0,2 1-24,3-1 1,1 7-1,0-1 1,0-2 10,0-1 0,0-3 0,0 0 0,0 1-126,0-1 1,1 1 86,5-1 0,4-1 1,7-4 2,1-7 1,-1 3 0,1-2 0,-1-2 7,1-2 1,-1-2 0,1-2 0,-1-2-25,1-2 0,-1-6 1,2 5-1,3-1 3,1 0 0,0-5 0,-5 3 0,-3-2 1,-3 1 1,4-1 0,-5-6 0,3 1 2,-3 0 1,3 5 0,-8 0 0,0-1-5,1-3 1,-5-1 0,4-1 0,-4 1-60,-2-1 0,0 7 61,0-1 1,-8 2 0,-3-1 6,-5 5 1,5 4 0,-1 4-1,-2 2-36,-1 2 1,-3 5 0,1-3-13,-1 2 1,1 1-1,1 7 62,5-1 0,-3 1 0,8-1-19,2 1 1,3-1-1,1 1 1,1-3 70,5-3 1,-2 3-1,8-3-2,1 3 0,3-5 0,-1-2 1,-1-2-27,-2 0 0,-1-1 0,7-5 1,1 0-8,4 0 0,-3 0 1,5 0-1,-2 0-8,1 0 1,-1 0 0,-4 0 0,3 0 24,1 0 1,0-2-1,-5-1-2,-1-3 1,1-2 0,-1 4-278,1-2-63,-9-7 1,-1 9-728,-8-8 1019,0 8 0,0-11 0,0 5 0</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27"/>
    </inkml:context>
    <inkml:brush xml:id="br0">
      <inkml:brushProperty name="width" value="0.08571" units="cm"/>
      <inkml:brushProperty name="height" value="0.08571" units="cm"/>
    </inkml:brush>
  </inkml:definitions>
  <inkml:trace contextRef="#ctx0" brushRef="#br0">0 71 7569,'18'0'-82,"-1"0"1,1 0 0,-1 2 137,0 3 1,1-1 0,1 8 0,3 2-56,1 1 1,0 1 0,-5-1-5,-1 2 0,1-4 1,-1 11-1,1-4 0,-1-3-70,0 1 0,1-1 1,-1 1-1,1-1-54,-1 0 1,-5-1 0,0-2-1,1-6-30,3 1 0,-5 2 1,-1-2-1,0-2 157,-1 1 0,3-2 0,7-6 0</inkml:trace>
  <inkml:trace contextRef="#ctx0" brushRef="#br0">437 1 6488,'-12'9'89,"0"-3"150,1 4 1,-1-8-107,1 4 0,-1 3 0,-6 1 0,1 2-42,-1-1 0,3 1 0,1 4 0,3-3-104,-3-1 75,-1 0 0,-3 5-42,1 0 0,1 1-125,5-1 0,-5 1-17,4-1-28,-3 1 154,5-1 1,-3 1-13,7-1 1,-2 0-145,2 1 1,4 0-800,-4-2 951,4-5 0,2 3 0,0-3 0</inkml:trace>
  <inkml:trace contextRef="#ctx0" brushRef="#br0">681 716 7569,'18'18'-30,"-7"-9"1,-1-1 0,0-2 15,-1-1 6,3 1 0,6-6 113,-1 0 0,0-1-203,1-5 1,-3-4 0,-3-7 86,-6-1 0,2 0 0,-2 1 1,-3 0 1,-1-1 1,-2 1-1,0 0 1,0-2 1,0-5 0,0 3 1,0-6-1,0-1 6,0 1 1,0 3 0,0-3-1,0 1-34,0-1 1,0 4 0,0 1 102,0 3 1,0 1 0,0 1-39,0-1 0,0 7-72,0-1-77,0 8 124,-7-4 0,3 10 28,-7 4 0,6 4 0,-1 7 0,4 1-9,2-1 1,0 1 0,0-1 0,0 0 18,0 1 0,0 0 0,0-2 0,0 2 2,0 0 0,6-1 0,1 0 0,-4 1-11,0 0 1,4-2 0,2 2-30,1 0 1,6 0 0,-5-3-4,5-3 0,-5 1 1,1-6-1,2 1-110,1 0 0,-3 0 0,-1-5 0,3 3-78,3-1 1,-7-4-1,2-1-24,1 0 1,4 0 0,-1 0 13,2 0 0,-7 0 196,2 0 0,-1-7 0,4-3 0</inkml:trace>
  <inkml:trace contextRef="#ctx0" brushRef="#br0">734 454 7217,'17'0'345,"1"0"-171,-1 0 1,0 0-1,1 0-86,-1 0 1,9 0 0,1 0-154,0 0 0,-2 0 1,-7-1 36,-1-5 0,1 4 0,-1-4-453,2 4 0,-3 2-523,1 0 1004,-7 0 0,6 0 0,-7 0 0</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28"/>
    </inkml:context>
    <inkml:brush xml:id="br0">
      <inkml:brushProperty name="width" value="0.08571" units="cm"/>
      <inkml:brushProperty name="height" value="0.08571" units="cm"/>
    </inkml:brush>
  </inkml:definitions>
  <inkml:trace contextRef="#ctx0" brushRef="#br0">245 35 7569,'0'-10'-827,"0"1"860,0 3 1,-3 4-7,-2-4 1,1 4 0,-7 2 0,-3 0 68,-1 0 1,-3 0-1,1 0 13,-1 0 0,1 6 0,-1 2-22,1 1 0,1-3 0,3 6-28,1 1 1,2 3 0,-3 0 0,3 3-36,2-2 0,3 1 1,5-1-45,0 1 1,0-1 0,0 1-61,0-1-49,0 1 145,0-10-28,7 9 0,3-9 1,8 5-1,-1-3 8,0-2 0,1-1 0,-1-3 0,1 1-14,-1 0 1,1-4 0,1-1-1,3 0-28,1 0 1,0 0-1,-5 0 1,-1 0 34,0 0 1,1 0 0,-1 0 0,1-1 25,-1-6 1,-5 4 0,-2-8-2,-3-3 1,5-2 0,-6-1-6,-2 0 1,-2-1 0,-2 1 0,0-1-4,0 1 1,-2 1 0,-4 3-76,-6 1 0,-4 2 0,-1-2 0,0 7-339,-1 3 314,1 2 0,-6 0 23,-1 0 0,1 0 0,6 0 0,1 2 0,3 2 71,1 2 0,8 7 0,-4-3 0</inkml:trace>
  <inkml:trace contextRef="#ctx0" brushRef="#br0">525 122 6078,'0'-10'55,"0"1"1,0 5 125,7-2 124,-5-1-3,6 7-153,-8 0 1,0 0 147,0-6-171,0 4 1,2-6 6,4 8 0,-2 2-78,6 4 1,3 2 0,2 5-51,-4-1 0,6-3 1,-9 5-1,5-4 0,-1-1 21,1 1 1,-3 2 0,1 2-1,1 1-82,-2-4 0,5-5 0,-3 6 46,3 2 1,-3-8 0,-2 3 0,0-3 58,-2-1 1,-2 1-19,6-6 0,-6 6 138,6 0 0,-6-2 49,6-10 1,-4 2-1,6-8-121,-2-2 0,-6 2 1,3-2-57,0 2 1,-1 3 0,-4-5 0,3 2-1,1-1-3,-1-3 0,1-1 0,-4-1 0,2 1-449,-3-2 0,2 9 0,-1-2-811,2-1 1222,-1-3 0,3-1 0,1-1 0</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29"/>
    </inkml:context>
    <inkml:brush xml:id="br0">
      <inkml:brushProperty name="width" value="0.08571" units="cm"/>
      <inkml:brushProperty name="height" value="0.08571" units="cm"/>
    </inkml:brush>
  </inkml:definitions>
  <inkml:trace contextRef="#ctx0" brushRef="#br0">1 560 6576,'17'7'160,"0"5"0,-1-2 0,-2-2 0,-3 3 0,3-1-25,1 3 1,3-3 0,-1 2 0,1-1-88,-1-1 1,6 6 0,3-6 0,-1 5-124,0-4 0,6 5 0,-4-7 0,2 3 38,1 0 0,-7-3 1,4 3-1,-2-6-231,-3-5 0,-3 5 1,-2 1-183,1-3 0,-6-3 450,-1-1 0,1 0 0,5 0 0</inkml:trace>
  <inkml:trace contextRef="#ctx0" brushRef="#br0">402 490 7256,'-17'17'475,"-1"1"-375,1-1 1,5-1 0,1-3 0,-1-1-104,2 1 0,-5 5 0,3 4-70,-3 8 0,-1-5 0,2-1 0,5-5-147,1-2 0,-4 1 0,6 0 0,3-2-678,1 2 898,2 0 0,-8-2 0,-2 3 0</inkml:trace>
  <inkml:trace contextRef="#ctx0" brushRef="#br0">664 1344 7569,'12'0'-420,"-1"0"1,1 2 414,-2 4 1,5-3 334,-3 3-65,4-4-169,1-2 1,-5 0-87,-1 0 0,-7-2 0,2-4-19,-4-6 0,4-3 0,0-3-19,-3 1 1,1-1-1,0 1 1,2 0-27,-2-2 1,-2 3-1,-2-2 49,0 0 1,0 0 0,-2 2 0,-2-2 9,-2 0 0,-2 1-10,3 0 0,3-1 0,-4 1-114,4 0-48,-6 6 171,6 4 1,-6 8 96,8 5 1,2 5-1,2 6-32,2 0 0,0 1 1,-6-1-1,0 0-37,0 1 0,0 0 0,0-2 0,0 2-40,0 0 1,6 0-1,0-2 1,-1 3-42,3-2 0,-6-5 0,6-2-57,0 4 0,-5-3 1,9-3-1,0 3-67,-3-2 0,7-4 0,-4 0-114,3-4 1,3-1 286,-1 0 0,1 0 0,-1 0 0</inkml:trace>
  <inkml:trace contextRef="#ctx0" brushRef="#br0">664 1170 7210,'0'10'-507,"8"-2"611,4-8 1,-3 0-1,3 0-51,2 0 1,1 0-1,3 0-165,-1 0 1,0 0 0,1 0 0,-1 0-9,1 0 1,-1 0-1,1 0 1,-1 0-284,1 0 403,-1 0 0,1 0 0,-1 0 0</inkml:trace>
  <inkml:trace contextRef="#ctx0" brushRef="#br0">1171 1170 7547,'7'10'56,"-3"-2"38,8-8 0,-6 0 0,5 0-189,3 0 1,-4 0 0,1 0 0,3 0-66,1 0 1,3 0-1,1 0 1,3 0 6,1 0 0,1-2 0,-7-2 153,0-1 0,8-9 0,3 3 0</inkml:trace>
  <inkml:trace contextRef="#ctx0" brushRef="#br0">1642 855 7369,'0'-16'-330,"0"4"216,0 1 221,0 7 0,2-5-48,4 9-4,-4 0 0,8 3 2,-5 3 0,-3-2 0,4 7-32,-3 3 0,-3 0 0,0 5 0,0-2-11,0 1 1,0-2 0,0 3 0,0-2-27,0 0 1,0 1 0,1 0-13,5-1 1,-4 0 0,4 1-16,-4-1 1,-2-6 0,0 1 30,0 1 1,0 4-1,2-2 6,3-3 0,-3 3 3,4-4 0,-4 0 10,-2 1-7,0-9 1,0 7-16,0-5-4,0-2 7,0 5 3,0-8-63,0 0 176,0-8-117,0 5-11,0-5 0,2 8 2,4 0 0,-3-1 3,2-5 1,-2 3 13,3-9 1,-4 6 1,4-6 0,-4 7 1,0-5-1,2 0 4,2-1 1,1 7 23,-1-8 1,4 0 12,7-6 0,-5 3 0,0 4-7,1 4 1,-3 0-31,3 1 1,-3-6 101,8 6 146,-1 1-163,1 5 0,-7 0-77,1 0 0,-8 8 25,3 2 0,-1 1 0,1 1-114,-4 1 1,0-4 0,-3 3 0,1 0 46,5-2 0,-4 6 0,4-5 12,-5 4 1,-1-3-1,2-3 1,2 2-60,2-1 1,0-6 0,-6 8-88,0 2 0,2-4-332,4 2-299,-3-9 794,4 5 0,-7-8 0,0 0 0</inkml:trace>
  <inkml:trace contextRef="#ctx0" brushRef="#br0">1817 1 6911,'11'0'-159,"1"0"199,2 0 0,-5 0 0,3 2 18,2 3 1,1-3 0,3 4 0,-1-2 2,1 2 0,-6-4 0,-1 6 1,2-3-9,3 1 0,2 2 0,-1-4 0,0 4-30,1 1 0,-1-3 0,1 6 0,-1-1-38,2-1 1,-3 11 0,4-3-2,3 1 1,-4 3-1,4-1 1,-2 4-1,-5 0 6,2 1 1,0 5 0,-1-4 0,0 2 0,1 0 1,-6-6 0,-1 7 0,4-1-3,-1-2 0,2 6 1,-3-6-1,-1 2-36,1 0 1,-3-6 0,0 5 0,-1-1 9,-7-1 1,6-2-1,-2 3 1,-2 1 11,-2-1 1,-2-5 0,0 5 0,0 1 15,0 0 1,0-8 0,0 6 0,0-3 18,0 0 1,0 7 0,0-8 0,0 0 16,0-2 0,-2 2 0,-2 2 0,-4-3-9,0-2 1,2 5-1,-5 0 1,2-1-6,-1 2 0,4-5 1,-6 3-1,2-4 2,-1-2 1,-3 7-1,6-2 1,-1 1-3,-5-4 0,5-1 1,-1-2-1,1 1 25,-2-7 0,6 7 0,-5-6 0,0 4-9,1 3 0,3-6 0,-4-1 0,0 0-17,1 0 1,3 3 0,-4-7 0,0 0-44,1 1 1,3 4-1,-4-5 1,0 2-11,2-1 0,2-1 40,-7-1 1,4-3-1,-5 7 31,2-2-1,8-2-66,-11-6-136,13 0-115,-6 0 1,7 0 176,-5 0 1,2-1 110,-8-6 0,0 6 0,-5-8 0</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30"/>
    </inkml:context>
    <inkml:brush xml:id="br0">
      <inkml:brushProperty name="width" value="0.08571" units="cm"/>
      <inkml:brushProperty name="height" value="0.08571" units="cm"/>
    </inkml:brush>
  </inkml:definitions>
  <inkml:trace contextRef="#ctx0" brushRef="#br0">71 18 6647,'-18'0'43,"3"2"0,1 2 19,2 2 0,9 8-34,-3-3 1,4 5 0,2 1-17,0 1 1,0-7-1,2-1 1,2 0-15,1-1 1,9-5-1,-2 4 1,3-2 20,3 0 0,-1 0 0,1-6 30,-1 0 1,1 0 0,-1 0-12,0 0 0,1 0 0,-1 0 0,1-2 52,-1-4 0,-5 2 1,0-8 39,1-1 0,-5 3 1,-2-2-68,-4-1 1,-2-3-78,0-1 1,-8 1 0,-4 3-96,-3 1 0,-5 8 0,-1-2 0,-2 4-128,1 2 1,3 0 0,2 0-187,-1 0 0,1 0 423,-1 0 0,8 8 0,3 2 0</inkml:trace>
  <inkml:trace contextRef="#ctx0" brushRef="#br0">385 18 7264,'17'0'-857,"-1"-2"1044,-4-3 0,3 3-190,-3-4 0,-4 6 0,-1 4 0,-1 4 19,0 1 0,0-3 1,-6 6 4,0 1 1,2 3 0,2 1 0,1 1-6,-1-1 0,-2 1 1,-2-1 7,0 1 1,2-7 0,2 1 2,2 1 0,0-3 1,-4 0-31,3-2 0,-3-1 6,4-1-14,4-4 1,-8 4 0,6-12-42,-1-6 0,-5 3 0,4-3 31,-4-1 1,4-3-1,0-1 22,-2-1 1,3 1 0,1-1 3,2 1 0,0-1 1,3 3-1,-1 1 11,1 2 1,-3 3-1,2-3 1,-1 4 11,-1 1 1,6 5 0,-5-4-18,5 4 0,1 2 1,1 0-1,-1 0-11,1 0 0,-1 0 1,1 0-1,-1 0 0,0 0 1,1 0 0,-1 0 39,1 0 0,-1 0 0,1 0 9,-1 0 1,-5 6 0,-2 2-1,-1-1 43,1 1 0,-6 6-56,2-3 0,1 5 0,-1 1-25,-2 1 1,0-3-1,0-1 1,2-3 29,-2 3 0,-2-4 0,-2 1 30,0 3 0,0 1 0,0 3 9,0-1 1,0-5 0,0 1-81,0 0 1,0-4 0,-2 1-99,-4-3 0,2 1 160,-8-2-62,8-4 0,-11 14 0,5-7 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31"/>
    </inkml:context>
    <inkml:brush xml:id="br0">
      <inkml:brushProperty name="width" value="0.08571" units="cm"/>
      <inkml:brushProperty name="height" value="0.08571" units="cm"/>
    </inkml:brush>
  </inkml:definitions>
  <inkml:trace contextRef="#ctx0" brushRef="#br0">333 525 7569,'-18'0'-267,"7"0"173,-1 0 1,2-2-1,-3-2 1,1-2-1,-2 2 1,-1 2 148,-3 2 0,1 0 1,-1 0-1,1 0 15,0 0 1,-1 0 0,1 0 0,-1 0-26,1 0 0,5 2 1,0 2-1,1 4-58,1 2 0,-4-5 0,9 7 1,1 2-9,2 1 0,2 3 0,0-1 13,0 0 1,0-5-1,2 0 3,4 1 0,3 1 0,9-2 1,-1-7-12,1-3 1,-1 0 0,1 2 0,-1 2-35,1-2 1,-1-2 0,0-2-1,1-2 37,-1-4 1,1 2-1,-1-7 13,1-3 1,-7 0 0,-1 1 0,0 1-6,0-1 0,-7 3 0,5-2 0,-2-1 21,0-3 0,0 4 99,-6 1-19,7-1 1,-3 2-43,8 4 0,-8 12 0,2 6-44,-4 4 1,-1-1 0,3-1 0,2-3-21,-2 3 0,0 1 0,0 3-57,2-1 0,1-5 0,-3 0 0,4-1-164,2-1 1,-4 0 0,5-6-211,3 1 441,1 1 0,3-6 0,-1 0 0</inkml:trace>
  <inkml:trace contextRef="#ctx0" brushRef="#br0">858 71 7268,'0'-12'-1162,"0"0"1397,6-1 0,-4 3-189,4-2 1,-1 9 162,0-3-50,-3 4-119,5 2 0,-7 2 1,0 4-13,0 5 0,0 11 0,0 1 0,2-2-3,4-1 1,-4 5-1,4 4 1,-2 2 5,2-2 0,-4 4 0,3-6 0,0 2-16,0 0 0,-3-1 0,4 3 0,-4-4-74,-2-2 0,2-2 0,2-5 1,2-1-91,-3 1 0,-1-1 0,-2 1 0,2-1-130,4 1 0,-4-7 279,4 1 0,-4-8 0,-2 3 0</inkml:trace>
  <inkml:trace contextRef="#ctx0" brushRef="#br0">664 402 7159,'-9'0'-745,"1"0"804,25 0 0,-13 0 1,14 0-1,-3 0-6,1 0 1,2 0 0,-1 0-1,0 0-1,1 0 1,5 0 0,2 0 0,0 0-41,1 0 0,5 0 0,-2 0 1,2 0-29,-1 0 1,2 0-1,-5 0 1,2 0-9,0 0 1,-4 0-1,1 0 1,0 0 53,-6 0 0,0 0 1,-2 0-1,-1 0-19,0 0 0,-5 0 1,0 0 31,1 0-6,-5 0 0,0 2-14,-8 4 1,0-2 0,-2 6 0,-2 0 2,-2-1 1,-5-3-1,3 6 0,-2 1 0,6-3 1,-4 2 62,0 1 1,7 3-1,-5 1 1,6 1-85,6-1 0,-3-1 1,8-3-64,-4-1 1,6-8-84,-1 2 0,-2-5 0,1-1 0,3 0-131,2 0 0,1 0 1,0-1 271,1-5 0,-8-4 0,6-7 0,-7-1 0</inkml:trace>
  <inkml:trace contextRef="#ctx0" brushRef="#br0">1398 193 7406,'-10'-18'-1298,"-3"7"1188,7-1 110,0 8 0,6-4 0,-7 16 0,-3 2 0</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32"/>
    </inkml:context>
    <inkml:brush xml:id="br0">
      <inkml:brushProperty name="width" value="0.08571" units="cm"/>
      <inkml:brushProperty name="height" value="0.08571" units="cm"/>
    </inkml:brush>
  </inkml:definitions>
  <inkml:trace contextRef="#ctx0" brushRef="#br0">1 612 7569,'0'10'-926,"2"3"902,4-7 1,3 0 0,9-6 10,-1 0 1,-5 0 0,0 0-1,1 0-1,3 0 1,1 0-1,1 0 45,-1 0 1,0-8-18,1-3 0,-8 1 0,-3 0 60,1 2 0,-6-5 27,4 1 1,-6 2-55,-6-1 1,-4 7-1,-7-2-10,-1 4 1,1 2-1,0 2-14,-1 4 1,1-2 0,1 7-1,3 3-8,1 2 1,6-5-1,-4 1 1,3 1 16,3 3 0,2 1 0,2 0 0,0 1 14,0 0 0,0-1 1,2 1-43,4-1 1,-3-2 0,9-2 0,2 0-3,1 0 1,3-5 0,1-3 0,2 0-130,3 1 0,1-5 0,-2 6 0,4-5-71,1-2 0,4-2 0,-4-2 1,1-5 197,0 0 0,-8 5 0,12-19 0,-6 4 0</inkml:trace>
  <inkml:trace contextRef="#ctx0" brushRef="#br0">699 18 7154,'0'-9'-556,"0"1"638,0 23 0,0-3 0,0 11-7,0-3 1,6 3-1,2 0 1,0 0 26,0 3 0,3-1 0,-5 6 1,0-2-62,3 2 1,-7 0 0,9 0 0,-2-2 15,1 2 1,-5-3-1,5-1 1,-2 0-105,-4 0 0,3-4 1,1 5-1,0-3-93,0-4 0,3 0 1,-2 1-1,-2 1-83,1-2 1,-1-1 0,-3-3 0,4-1 222,3-5 0,-1 5 0,8-6 0</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33"/>
    </inkml:context>
    <inkml:brush xml:id="br0">
      <inkml:brushProperty name="width" value="0.08571" units="cm"/>
      <inkml:brushProperty name="height" value="0.08571" units="cm"/>
    </inkml:brush>
  </inkml:definitions>
  <inkml:trace contextRef="#ctx0" brushRef="#br0">280 105 7018,'-10'-8'-381,"1"6"396,3-3 0,2 3 0,-8 2 1,-1 2 5,-3 3 0,5-1 1,-1 6-1,-2 0 10,-1-1 1,-3-3 0,1 4 13,-1-1 1,7 4 0,-1-4-1,1 3-6,1-1 0,-4 2 0,6 3 0,1 2-5,-1 0 1,0-1-1,4 0 1,-2 1-17,3-1 0,1 1 0,2-1-18,0 2 0,7-5 1,3 0-1,2-4-45,-1-2 1,3-1 0,7-2 0,5 1-70,1-3 0,0-2 1,4-1-1,-2 0-27,2 0 0,-4 0 1,2 0-1,0 0 141,-1 0 0,5 0 0,-6-7 0,8-2 0</inkml:trace>
  <inkml:trace contextRef="#ctx0" brushRef="#br0">804 227 7569,'-12'-9'-242,"1"3"0,-1 2 1,-5 1 200,-1-4 1,7 1 0,-1 6 0,-2 0 89,-1 0 0,-1 2 1,3 2-1,1 3 5,-2-4 0,5 5 1,-1 0-1,0 1-13,1 5 1,5 2 0,-2 1-32,4 0 1,2 1-1,0-1-15,0 1 0,8-2 0,3-2-4,5-4 0,7-4 0,0 4 0,-1-2 11,-3-3 1,5-4-1,1-1 1,0 0-2,0 0 1,6-6 0,-4-2 0,3 1-14,-1-2 0,-6-1 0,4 1 0,-2-1 13,-3-3 0,-3-3 0,-3-1 19,-5-1 1,3 1 0,-8 0 0,-2-1 37,-3 0 0,-2 2 0,-3-3-39,-2 2 1,-8 5 0,3 3 0,-5 1-62,-1 4 1,-1 2 0,-1 2-1,-3 0-112,-1 0 0,0 0 0,5 0 1,1 0-185,-1 0 0,1 6 338,-1 1 0,1 6 0,0-4 0</inkml:trace>
  <inkml:trace contextRef="#ctx0" brushRef="#br0">1276 105 7569,'17'0'-129,"0"0"55,1 0 1,-1 0 0,1 0-1,-1 0 1,3 0 76,3 0 1,-4 0-1,5 0 1,-5 0 1,-1 0 1,5 0 0,0 0 0,-1 2-21,-3 4 1,-2-2-1,1 6 1,-1-1 22,1 1 0,-1 2 1,1 5-54,-1 0 0,-5-4 1,-2-2-16,-3 2 1,5 3 75,-6 2 0,0-7 11,-6 1 1,-2-2 0,-4 2 33,-6-7 0,-3-3 9,-3-2 0,1 0-8,-1 0 1,7 0 0,1-2-15,2-3 1,2-6-1,6-6-8,0 0 1,2-1 0,2 0-60,2 2 1,6-3 0,-5 2 0,3 0-92,4-1 0,1 3 0,3 1 0,-3 2-116,-3-1 1,9 3 0,-3 0 0,1 3 225,0 3 0,-1-4 0,-1 2 0,9 0 0,1 6 0</inkml:trace>
  <inkml:trace contextRef="#ctx0" brushRef="#br0">2114 105 7448,'17'0'-439,"1"0"365,-1 0 0,1 0 0,-1 0 0,1 0 132,-1 0 0,1 0 0,-1 0 1,0 0 20,1 0 0,-1 0 0,1 2 0,-1 2-26,1 2 1,-1 2-1,1-5 1,-3 5-52,-3 2 1,3-3 0,-3 1 0,2 2-51,-3 0 0,5 1 0,-6 8 47,-1-3 1,1 1-1,-6-4 1,2-1-102,-2 2 0,-3-6 0,-1 4 79,0 2 0,0 1 47,0 3 0,-1-8 22,-5-4 0,-4-5-28,-7-1 0,5 0 0,2-1 28,2-5 1,3 1 0,3-6-3,-4-3 0,4-1 1,-4-3-1,4 1-37,2 0 0,2-1 1,2 0-1,4 2-16,1-3 1,-3-4 0,6 0 0,1 2-50,3 1 1,0 3 0,-3 1-1,-1 3-153,1 1 1,3 8 0,1-4 210,1 1 0,-1-3 0,1-8 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34"/>
    </inkml:context>
    <inkml:brush xml:id="br0">
      <inkml:brushProperty name="width" value="0.08571" units="cm"/>
      <inkml:brushProperty name="height" value="0.08571" units="cm"/>
    </inkml:brush>
  </inkml:definitions>
  <inkml:trace contextRef="#ctx0" brushRef="#br0">385 367 7485,'0'-17'-761,"0"5"870,0 1 0,0 5-82,0-6 1,-2 8 0,-2-3-32,-2-1 0,-8 6 1,3-4 6,-5 4 0,-1 2 0,-1 0 0,1 0 15,-1 0 1,1 0 0,-1 2 0,1 2 12,-1 2 0,1 5 1,-2-3-1,-3 2-25,-1 3 0,0-3 0,7 2 0,3 1 10,1 3 1,2 1 0,-3 1 0,3-1-8,2 1 0,2-1 0,6 1 1,0-1 1,0 1 1,0 5 0,0 0-1,0-2-2,0-1 1,6-3-1,2 1 1,2-1-3,3 1 1,3-1-1,1 1 1,1-3 1,-1-3 1,1 1-1,-1-7 1,3-2-9,3-2 0,-4 4 0,6 0 0,-1-2-3,-1-2 0,2-4 1,-3-2-1,1-4 1,-1-2 1,-3 1 0,0-5 0,1 2-3,-3-1 1,5-3-1,-11-1 1,4-1-6,4 1 0,-9 1 1,0 3-1,0 1-12,0-2 1,-7-1 0,3-3-7,-3 1 1,-3 0 24,0-1 1,-3 3 0,-1 1-21,-1 2 1,-3 7-22,2-7 1,2 0-38,-8-5 45,9 7 23,-4 2 0,7 10 22,0 4 1,0-2 0,0 8 40,0 1 1,0-3 0,0 2-5,0 1 0,0 3 0,0 1-14,0 1 0,0-1 0,0 0-34,0 1 1,1-3 0,3-1-1,4-4-47,1-2 0,-5 4 1,4-1-90,0-1 1,2 3-1,5-5-183,-4 2 1,5-7 98,-4 3 0,3-6 220,3-6 0,-1-3 0,0-9 0</inkml:trace>
  <inkml:trace contextRef="#ctx0" brushRef="#br0">891 420 7569,'11'-8'-1122,"-4"6"1425,-7-6-11,0 8-117,-7 0-109,4 0 1,-5 2 0,8 4 7,0 6 0,0 3 0,0 3-39,0-1 1,0 1 0,0-1-1,0 1-25,0-1 0,2 0 0,2 1-7,2-1 0,7 1-19,-1-1 0,3-1 1,3-4-14,-1-7 1,-5-3 0,0-2-10,1 0 1,4 0-1,-1-2 9,2-3 0,0 1 0,-3-8 0,-2 0 23,-1 3 0,-1-7 1,2 4-1,-4-3 6,-1-3 1,-1 3 0,-3 1-1,2 3 5,-1-3 1,-4 4 33,-1-1 1,0 5-20,0-6 0,0 10-23,0 2 1,0 2 0,0 10-5,0 2 0,0 1 1,2 3-1,2-1-35,2 0 1,6-5 0,-5 0 0,1 1-100,0 3 1,3-4 0,-3-3 0,0 1-41,0 0 0,6-5 1,-2 5 180,2-2 0,5 4 0,-3-7 0,2 1 0,0-6 0</inkml:trace>
  <inkml:trace contextRef="#ctx0" brushRef="#br0">1748 36 7569,'0'-10'-1432,"-3"-4"1249,-3 8 553,4 1-215,-5 5 0,7 2-72,0 3 0,0 5 0,0 10 0,0 1-8,0 2 0,0 6 0,0-4 1,0 3-46,0 3 1,0 0 0,0 0-1,0-2-26,0 2 0,0 0 0,0 0 0,0-4-44,0-2 0,1 5 0,4-5 0,1 0-13,-3 0 1,2 0-1,-2-3-64,2 1 0,3 0 0,-4-5 0,2-1-427,-1 1 544,4-1 0,1 1 0,7-1 0</inkml:trace>
  <inkml:trace contextRef="#ctx0" brushRef="#br0">1503 507 7417,'11'0'-387,"1"0"1,1 0 465,4 0 1,-1 0-1,2 0 1,0 0-111,0 0 1,1 0 0,2 0 0,5 0-66,0 0 1,1 0-1,4 0 1,-4 0-69,-2 0 0,5 0 1,-4 0 163,1 0 0,1-8 0,8-1 0</inkml:trace>
  <inkml:trace contextRef="#ctx0" brushRef="#br0">2358 490 6273,'11'0'329,"-5"0"-249,-12 0 1,1 0 0,-7 0 3,-1 0 1,-2 0-1,-3 0-8,0 0 1,8 5 0,-2 3-76,-2 2 1,-2 2 0,1 5 0,2 0-25,1 1 1,6-1-1,-3 1 21,0-1 0,3 1 0,6-1-10,0 1 1,0-1 0,3-1 0,0-3 21,3-1 0,7-6 0,-1 3 0,3-1 12,3-4 1,0-2 0,0-2 0,-2 0-10,2 0 0,6 0 0,1 0 0,-1 0-19,2 0 1,4-6-1,-8-2 1,2 1 22,2-1 1,-7-6 0,4 3 44,-3-5 0,-5-1 0,-2-1-19,-1 1 1,-9-1-1,3 1 1,-3-1-37,-3 1 0,-9-1 1,-1 1-12,-7 0 1,-2 1 0,-2 4 0,-4 5-180,-2-1 1,3 6 0,-3-4-1,0 4-164,0 2 0,-1 2 347,0 4 0,-13-4 0,4 6 0</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35"/>
    </inkml:context>
    <inkml:brush xml:id="br0">
      <inkml:brushProperty name="width" value="0.08571" units="cm"/>
      <inkml:brushProperty name="height" value="0.08571" units="cm"/>
    </inkml:brush>
  </inkml:definitions>
  <inkml:trace contextRef="#ctx0" brushRef="#br0">1 18 6537,'0'-10'427,"0"3"-335,0 7 0,0 2 0,0 3-25,0 7 1,0-2 0,0 1-12,0 3 1,0 1-1,2 3-43,3-1 0,-3 1 1,6-1-1,-2 1-45,0-1 1,0 1-1,-5-1 1,3 1-16,2-1 1,0 1 0,-4-1 21,4 1 1,-4-1 0,4 0 1,-5 1 0,-1-1 1,0 0-4,0 1 0,0-6 1,0 0 20,0-1 78,0-1-15,0-3-114,0-7 1,-1-6 0,-3-1-21,-2-3 1,0-1 0,4-6-1,-4 7 1,4-7-1,-4 5 39,5-2 0,1-4 1,0 1 69,0 0 1,0 5 0,0 0 45,0-1 1,0 3 0,1 0-56,5 2 1,-2 3-1,6 3 1,0-2-10,-1-2 1,-3 0 0,6 4-7,1-4 0,-3 5 1,2-5-1,0 1 0,-3-1 1,8 5 0,-7-5 0,6 4 26,1 2 0,-5 0 0,-1 0 0,3 0 28,3 0 0,-1 0 0,2 0-18,0 0 1,-2 0-1,2 2-12,0 4 1,-1 1-1,-1 6 1,-4 0 10,-6 0 0,2-3 0,-3 2 0,1 2-21,2 1 0,-7 3 0,5-1-52,-4 0 0,-2 1 1,0-1-45,0 0 0,0 1 0,0 0-32,0-1 0,-6-6-371,0 1 226,-8 0 0,12 3-300,-11-4 549,9-3 0,-11-8 0,5 0 0</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36"/>
    </inkml:context>
    <inkml:brush xml:id="br0">
      <inkml:brushProperty name="width" value="0.08571" units="cm"/>
      <inkml:brushProperty name="height" value="0.08571" units="cm"/>
    </inkml:brush>
  </inkml:definitions>
  <inkml:trace contextRef="#ctx0" brushRef="#br0">490 18 6990,'-2'-10'-267,"-4"4"1,-4 4 261,-7 2 1,-1 0 46,1 0 1,0 2-1,-1 2-4,1 2 1,1 8-1,3-3 1,1 3 0,-2-2 0,-1 3 1,-3-1-1,1 5 16,-1 4 0,1 3 1,-1-3-1,1 4-17,0 0 1,-1 6 0,1-4 0,-1 2-31,1-2 1,1 10 0,3-4-1,3 2-12,2 0 0,-4-2 0,5-1 0,-1 2 7,0-1 1,0 0 0,5-1 0,-3-1 14,2-3 0,2 3 1,2-5-1,2 4 5,4-3 0,-2 1 0,7-5 0,3 0 28,1 1 0,9-2 0,1-8 0,0 1-62,0-7 1,4 5 0,-3-7 0,1-1-195,4 0 0,2-1 0,2-6 0,-2 0-148,-4 0 0,2 0 353,-8 0 0,8 0 0,-4 0 0</inkml:trace>
  <inkml:trace contextRef="#ctx0" brushRef="#br0">717 331 7569,'12'0'-9,"-1"0"0,1 3-93,5 3 1,1 4-1,-1 7 1,1-1 119,-1-5 0,1 4 0,-1-3 0,1 4-3,-1 1 1,6-5 0,1 0-1,-1 1 54,2 3-97,-6 1 0,7 1 1,-9-3 19,1-3 0,1 4 0,0-6 0,1 4-72,-5-2 1,-1 4 0,3-6 0,1-1-178,-1-3 1,-5 2-1,-2 0 257,-3 0 0,7-3 0,-12 2 0,6-7 0</inkml:trace>
  <inkml:trace contextRef="#ctx0" brushRef="#br0">1241 262 7476,'0'-11'-433,"0"-1"478,0 8 1,-2-4-1,-4 8-85,-6 0 0,3 6 0,-3 2 1,-2 0 56,-1 0 0,-2 5 0,-1-1 0,1 3 0,-1 3 0,1-2 0,-1 5 1,1 0 5,-1 2 1,1 6-1,-1-3 1,1-1-51,-1 0 0,1 4 1,-1-4-1,3 1-52,3-1 0,-1-3 0,5-3 1,0-2-42,0 1 0,3-2 0,5 2 0,0 0-149,0-2 1,0-4 268,0 1 0,0-2 0,0 7 0</inkml:trace>
  <inkml:trace contextRef="#ctx0" brushRef="#br0">1433 909 7114,'8'8'-854,"-6"9"1054,3-7 1,3 1-103,-2 1 1,2-9 12,-2 3 1,3 1-88,9-1 1,-7 0 0,1-7-57,2-5 1,-5 1-1,3-3 1,0-3 29,-3 2 0,7-2 0,-4-2 0,1 1 0,-1-1 0,1-2 1,-5-3-1,0 1-4,0 0 1,-3-2-1,-5 3 1,0-2 3,0 1 1,0-2 0,0 3 3,0-2 1,0 0 0,-2 2-5,-3-2 1,3 6 0,-6 3 2,0 0 17,6 3 1,-7 6 0,5 3 39,-2 3 0,0 4 1,6 7-52,0 1 0,0-8 0,0 3 0,0-1-8,0 5 1,0-1-1,0 3 1,2-5 8,4-2 0,-4 5 0,6-7 1,-3 7-6,1 0 1,6 0-1,-4-1 1,-1-2-5,1-3 1,4 0 0,-5 6 0,1-4-42,0-1 1,6-6 0,-3 2 0,3 3-73,-3-2 1,5-4-1,-4 0 48,3-3 0,3-2 0,-1 0-256,1 0 1,-7 0 321,1 0 0,-1-7 0,7-4 0</inkml:trace>
  <inkml:trace contextRef="#ctx0" brushRef="#br0">1450 734 7569,'18'0'-480,"-8"0"0,-1 0 404,-3 0 0,4 0 145,7 0 0,-5 0 0,0 0 53,1 0 1,-3-6 0,1 0-48,3 1 0,-4 3-34,1-4 0,1 3 0,6-2-21,-1 2 1,0 3 0,1 0 0,-1 0-64,1 0 1,1 0-181,5 0 1,-5 0-38,4 0 0,-3 0-162,-3 0 422,-7 0 0,5-7 0,-5-2 0</inkml:trace>
  <inkml:trace contextRef="#ctx0" brushRef="#br0">2166 35 7569,'12'0'-220,"-2"-2"-204,-2-3 0,5 3 424,-1-4 1,3 4-1,3 2 36,-1 0 1,1 0 0,-1 0 155,1 0-159,-1 0 2,1 0 0,-7 2 7,1 4 1,-1 1-21,7 5 0,-3 4-6,-3-5 1,4-1 0,-5 2 0,5 1 11,1 3 1,1 1-44,-1 1 1,6-1-1,1 1 72,-3-1-47,-1 0 0,-3 7 0,0-2-33,1 0 0,-3 0 1,-1-1-1,-2 4 23,1 1 0,-3-1 0,0 4 0,-1 0 2,1-2 0,-6 4 0,4-6 0,-2 1 1,-1-1 1,1 6 0,-6-4 0,0 1-4,0 2 0,0-6 0,0 3 0,0-2-3,0-4 0,0 0 0,-2 0 1,-2 3-37,-1-3 0,-7-2 0,4-1 0,0 0 21,1-2 0,-5 2 1,4 0-1,-2 0 0,-3-2 1,3 1 0,-1-4-24,-3-1 0,-2 0 1,-1 3-56,0-3 0,1-3 0,2-5 0,3 2 96,-3-3 0,-1 8 0,-3-2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8:07.756"/>
    </inkml:context>
    <inkml:brush xml:id="br0">
      <inkml:brushProperty name="width" value="0.08571" units="cm"/>
      <inkml:brushProperty name="height" value="0.08571" units="cm"/>
      <inkml:brushProperty name="color" value="#E71224"/>
    </inkml:brush>
  </inkml:definitions>
  <inkml:trace contextRef="#ctx0" brushRef="#br0">18 315 6323,'-10'0'483,"3"-2"-490,7-3 160,0 3 101,0-14-147,0 14-46,0-6-94,7 8 0,3 0 45,8 0 0,-7 0 1,1 0 1,1 0 0,3 0 1,1 0-1,1 0-24,-1 0 1,1 0-1,-1 0 1,1-2-128,-1-3 0,1 3 0,-1-4-66,1 4 1,-1 2 0,1 0-46,-1 0 0,-5 0 248,-1 0 0,1 0 0,5 0 0</inkml:trace>
  <inkml:trace contextRef="#ctx0" brushRef="#br0" timeOffset="505">629 141 8007,'6'-12'-213,"2"2"1,2 3 188,3 3 0,-3 0 0,2 0 0,1-2 66,3 2 1,1 2 0,1 2-13,-1 0 0,-5 0 0,-3 2-107,-1 4 1,4 4-1,-6 7 46,-3 1 1,-1-1 0,-2 1 0,-2-1-11,-3 1 0,1-1 1,-6 0-1,2 1 2,4-1 1,-3 1-1,-1-1 43,-2 1 0,4-1 40,-5 1 1,7-7-40,-2 1 112,4-8 0,4 4-82,4-8 1,4 0-1,5-2 1,-1-2 70,-3-2 0,1 0 0,5 6-84,1 0 1,-1 0 0,1 0-1,-1 0-15,1 0 0,-1 0 0,1 0-123,-1 0 1,1 0 0,-1 0-114,1 0 1,-1 0 0,0 0-200,1 0 1,-1 6 427,1 0 0,-1 0 0,1-6 0</inkml:trace>
  <inkml:trace contextRef="#ctx0" brushRef="#br0" timeOffset="662">1310 333 8355,'10'0'-1684,"-2"-2"1973,-8-4 1,0 2-25,0-7 1,-2 7-1245,-4-2 334,4 4 645,-6 2 0,1 0 0,-3 0 0</inkml:trace>
  <inkml:trace contextRef="#ctx0" brushRef="#br0" timeOffset="1326">1520 71 8223,'0'-10'-30,"0"2"1,0 6 0,2-1 0,4-3-4,5 2 1,5 2-1,1 2 61,1 0 1,-1 0 0,1 0 0,-1 0-70,1 0 0,-1 0 0,1 0 22,-1 0 1,1 0 0,-3 2-133,-3 4 0,1 3 57,-7 9 0,0-1 1,-6 1 14,0-1 1,-2 1 0,-4-1 16,-5 1 1,-5-7-1,-1 1 72,-1 1 1,1-5-1,1 0 106,4 0 0,3-6-60,3 4-45,4-5 1,2-1-1,12 0-14,3 0 0,3 0 0,-1 0 58,1 0 0,-1 0 0,1 0 45,-1 0 1,0 0 0,1 0-49,-1 0 0,-5 2 1,0 2-19,1 2 1,1 8-1,-1-5-74,-1 1 0,-8 6-81,2-5 1,2 5 97,-3 1 1,1-5 0,-8-2-1,-2-1 18,-1 1 0,-9-6 0,2 4 0,-3-3 2,-3 1 1,1 0 0,-3-4 0,-1 2-87,-2 2 0,0 0 1,3-6-1,-3 0 0,3 0 1,-3 0-678,4 0 766,9 0 0,10-8 0,10-2 0</inkml:trace>
  <inkml:trace contextRef="#ctx0" brushRef="#br0" timeOffset="1889">2026 123 8215,'0'-17'-563,"2"1"0,4 5 661,6 5 0,-2-2 1,1 2-1,3 0-37,1-1 1,9 5-1,1-6 1,0 2 4,0 0 1,4 0 0,-3 5-1,-1-3-54,0-2 0,4 0 0,-6 6 0,-1 0-89,-3 0 0,-7 2 1,0 4 71,1 5 0,-5-1 1,-2 2-1,-4 1-118,-2 3 0,0-5 0,-2 1 1,-2 2 111,-2 1 1,-8 1-1,3-3 1,-3-1 12,3 2 0,-5-5 1,4 1 60,-3-2-12,-3 5-72,1-11 1,9 6 0,8-8 8,10 0 0,0 0 1,1 0-50,3 0 0,1 0 1,3 0 159,-1 0 0,1 0 0,-3 2-73,-3 4 1,3-2 31,-3 7 0,-4-5 1,-2 6-1,-3-1-23,3-1 1,-4 0 0,4-4-20,-4 5 0,-2 5 0,-2 1-11,-4 1 1,2-7-1,-7-1 36,-3-2 0,-1 3 0,-3-5 0,1-2-33,-1-2 1,-5-2 0,0 2 0,1 2-107,3 2 0,-4 0 1,-3-6-1,1 0-241,0 0 1,-4 0 338,6 0 0,-9 0 0,5 0 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37"/>
    </inkml:context>
    <inkml:brush xml:id="br0">
      <inkml:brushProperty name="width" value="0.08571" units="cm"/>
      <inkml:brushProperty name="height" value="0.08571" units="cm"/>
    </inkml:brush>
  </inkml:definitions>
  <inkml:trace contextRef="#ctx0" brushRef="#br0">18 1 7523,'-9'0'-390,"1"0"425,23 0 1,-3 0-40,11 0 0,-5 2 0,-5 1 1,-1 3-48,2-2 1,1-2 0,3-2-43,-1 0 1,1 0 0,-1 0-15,1 0 0,-1 6 1,0 0-1,1-2-56,-1-2 1,1-2 0,-1 0 162,1 0 0,-9 0 0,7 8 0,-6 1 0</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38"/>
    </inkml:context>
    <inkml:brush xml:id="br0">
      <inkml:brushProperty name="width" value="0.08571" units="cm"/>
      <inkml:brushProperty name="height" value="0.08571" units="cm"/>
    </inkml:brush>
  </inkml:definitions>
  <inkml:trace contextRef="#ctx0" brushRef="#br0">0 1 7054,'10'7'-203,"6"-5"295,-5 4 1,5-4 0,1-2-23,1 0 0,-1 0 0,1 0-9,-1 0 1,0 0-1,1 0 1,-1 0-52,1 0 1,-7 0 0,1 0 44,2 0 1,1 0-1,2 0-331,1 0 0,0 2 0,-2 2 276,3 2 0,-2 8 0,1-5 0</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39"/>
    </inkml:context>
    <inkml:brush xml:id="br0">
      <inkml:brushProperty name="width" value="0.08571" units="cm"/>
      <inkml:brushProperty name="height" value="0.08571" units="cm"/>
    </inkml:brush>
  </inkml:definitions>
  <inkml:trace contextRef="#ctx0" brushRef="#br0">18 437 7569,'10'0'-876,"-2"0"941,-8 0 1,-2 0 0,-2 2 103,-2 3 1,-5 5-55,5 8 1,0-1-98,6 1 1,0-1-13,0 0 0,8 1 10,3-1 1,5-1 0,1-2-20,1-3 1,-1-7 0,1 2 0,-1-4-38,1-2 1,5 0 0,0 0 0,0 0 13,3 0 1,-7-7 0,4 0-1,-3-1 8,-3 1 1,1-5-1,-3 4 1,-1 1 9,-3-2 0,-7-4 0,4 2 9,0-5 0,-6-1 29,4-1 0,-6 3 40,-6 3 0,2 4-55,-8 8 0,6 0 1,-3 2 12,1 4 0,2-2 1,4 7 3,-4 3 0,4 2 0,-3 1-42,3 0 0,2 1 1,2-3-1,2-1-47,1-2 1,9-1 0,-2 5-82,3-4 1,3-3 0,-1-5-74,0 2 1,1 0 0,1-6 210,5 0 0,3-8 0,8-2 0</inkml:trace>
  <inkml:trace contextRef="#ctx0" brushRef="#br0">699 35 6191,'0'-17'673,"0"7"-609,0 2 1,0 10 0,0 4-33,0 6 1,0 3 0,2 4 0,2 3-44,2 1 0,0 2 1,-6-3-1,2 1 1,4-2 1,-4 4 0,5 1-1,-1-1-1,0 0 1,6 4 0,-7-5-1,1-1-16,2 2 0,-6-6 0,6 5 0,-2-5-59,-1-1 0,1-1 0,-4 1 0,2-1-68,2 0 0,0-5 0,-6-1-19,0 3 173,0-6 0,0 8 0,0-7 0</inkml:trace>
  <inkml:trace contextRef="#ctx0" brushRef="#br0">560 454 7260,'17'0'-358,"1"0"0,-1 0 374,1 0 0,-1 0 1,1 0-1,1 0-38,4 0 0,-3 0 1,3 0-1,-2 0-67,3 0 1,-3 0 0,6 0-1,0 0-253,0 0 342,-5 0 0,11-8 0,-6-1 0</inkml:trace>
  <inkml:trace contextRef="#ctx0" brushRef="#br0">1311 367 6966,'0'-10'-393,"-2"2"419,-4 8 0,2 0 5,-8 0 0,1 0 0,-5 2 75,5 4 0,-3-2-71,8 8 0,-5-7 1,5 7-1,0 2 7,-2 1 0,6 3 0,-4-1-48,4 1 1,2-1 0,0 1 24,0-1 1,6-5 0,2-3 0,0 1 9,0-1 0,5-2 0,-1 2-25,3-1 0,3 4 1,-1-6-1,1-3 2,-1-1 1,1-2-1,-1 0 1,1 0-11,-1 0 1,2 0 0,3-2 0,1-1 36,-2-3 1,-1-6-1,-3 4 1,1-1 57,-1-5 0,1-2 1,-3-1-52,-3 0 0,-4-1 1,-8 1-31,0-1 1,0 1 0,0-1-1,-2 3-46,-4 3 0,-4-3 0,-7 5 0,1-2-26,4 1 1,-7 5-1,4-4 1,-3 2 7,-3 4 1,-1 2 0,5 2 0,-1 0-25,1 0 1,0 0 0,-3 0 0,-1 2-24,-2 4 1,-1-2 0,7 8-1,-1 1-182,1 3 1,-1-5 282,1 1 0,-1 0 0,1 5 0</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40"/>
    </inkml:context>
    <inkml:brush xml:id="br0">
      <inkml:brushProperty name="width" value="0.08571" units="cm"/>
      <inkml:brushProperty name="height" value="0.08571" units="cm"/>
    </inkml:brush>
  </inkml:definitions>
  <inkml:trace contextRef="#ctx0" brushRef="#br0">1 613 7110,'0'9'-20,"0"-1"99,0-8 1,0-2-70,0-4 1,0 3-27,0-9 0,0 0 1,0-6-1,0 2 0,0-2 1,0 0-8,0 0 0,0 2 1,0-4-1,0-2 9,0-1 0,6 0 0,0 3 0,-2-1-55,-3-2 0,5-6 1,2 3-1,0 1-37,0 0 1,3-3 0,-3 2 86,2-2 1,1 7 0,7-2 0,-3 3 0,-1 3-18,-2-1 0,-1 7 0,7-1 136,-1-2 0,1 7-35,-1 1 0,0 4-33,1 2 0,-1 0-22,1 0 0,-6 6 0,-3 1 0,1 3-4,0 4 0,-5-5 1,5 3-1,-2 2 6,-4 1 1,4 3-1,-3-1 1,1 1 12,2-1 1,-6 1 0,4-1-17,-4 0 0,3 1 0,1-1 1,0 2-1,0-3-4,0 2 1,5 0 0,-5-1 0,0 0-76,2 1 0,-6-1 1,6 1-61,-1-1 0,-6 1 1,6-1-43,-5 0 1,-2-4 171,0-1 0,-9-2 0,1 8 0</inkml:trace>
  <inkml:trace contextRef="#ctx0" brushRef="#br0">36 385 7375,'12'0'-106,"-1"0"31,3 0 0,3 0 0,5 2 0,1 2 16,-2 2 1,6 0-1,2-6 1,3 0-48,-3 0 1,4 3-1,-6-1 1,2 4-306,0-1 411,-8-4 0,12-1 0,-5 0 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41"/>
    </inkml:context>
    <inkml:brush xml:id="br0">
      <inkml:brushProperty name="width" value="0.08571" units="cm"/>
      <inkml:brushProperty name="height" value="0.08571" units="cm"/>
    </inkml:brush>
  </inkml:definitions>
  <inkml:trace contextRef="#ctx0" brushRef="#br0">368 88 7569,'0'-12'-201,"1"2"-344,5 2 1,-4-5 676,4 1 0,-4 3-69,-2-3 0,-2 8 0,-4-2-27,-6 4 1,3 2 0,-3 0-1,-1 0-22,-2 0 0,-3 0 0,0 0 0,2 2-26,-3 4 1,0 4-1,-3 7 1,-2 1 55,-4-1 1,5 8 0,-4 4-15,1 4-40,3 2 1,11 2 0,1 2 0,-1 2 14,2-2 0,3 3 0,7 1 0,0 0-10,0-1 0,0-1 1,0-8-1,2-2 4,3-2 0,5-5 1,8 3-4,-1-2 7,1-2-39,7 2 1,-4-5-1,8 3 0,-5-9 33,5-3 1,0-5-5,7 6 4,-10-8-297,7 3 0,-6-1 300,8 0 0,0 0 0,0-6 0</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42"/>
    </inkml:context>
    <inkml:brush xml:id="br0">
      <inkml:brushProperty name="width" value="0.08571" units="cm"/>
      <inkml:brushProperty name="height" value="0.08571" units="cm"/>
    </inkml:brush>
  </inkml:definitions>
  <inkml:trace contextRef="#ctx0" brushRef="#br0">0 280 7472,'18'0'-73,"-1"0"1,-1 2-1,-3 2 1,-1 1-1,-1 1-20,-1 2 115,13-6 22,-19 13 1,25-11-1,-11 8 1,1 2-1,3 1 1,-1 1-2,2-5 0,6 5 0,-3-5 0,-1 5-42,0 1 1,-2 1 0,-5-3 0,-1-1-145,1-2 0,-3-7 0,-1 5 0,-4 0-166,-3 0 0,1-5 89,-2 7 1,-4-6 219,4 5 0,3-7 0,1 4 0</inkml:trace>
  <inkml:trace contextRef="#ctx0" brushRef="#br0">402 158 7527,'-12'0'-170,"0"0"0,1 7 0,-5 5 174,5 3 1,-5 3 0,5 1 0,-3 3-35,2 1 1,-3 0 0,5-3-1,-2 1 13,1 2 0,5 6 1,-4-5-1,3-3-58,3-2 1,-4 5 0,2-1 0,0-2-29,-2-1 0,7-3 0,-5 1 1,4-1 102,2 1 0,0-1 0,0 1 0</inkml:trace>
  <inkml:trace contextRef="#ctx0" brushRef="#br0">803 839 7474,'10'0'-324,"-2"0"1,-6 0 365,4 0 0,-4-1 1,5-4-21,1-1 1,-4-8 0,8 3 1,-3-5 0,3-1 0,-6-1-41,-4 1 1,-2 5-1,0 1 1,0-3-5,0-2 1,0-1 0,0 0 0,0-3-7,0-2 0,0 1 1,0-2-1,0 4 6,0 1 1,0-5-1,0 0 13,0 1 0,0 3 0,0 1 74,0 1 0,0 7-87,0 3 26,0 7 1,0 7 0,0 5 11,0 3 0,0 3 0,0-1 0,0 1 33,0-1 1,2 2 0,2-3-1,1 2 17,-1-1 1,0 6 0,1 1-1,0-3-49,-1-1 0,4-3 0,-3 0 0,1 1-39,2-1 0,-4 1 0,6-1-84,-2 1 1,3-7 0,-3-1-119,1-1 1,-3 2-435,6-6 657,0 1 0,5-6 0,0-8 0,1 0 0</inkml:trace>
  <inkml:trace contextRef="#ctx0" brushRef="#br0">734 594 7407,'-18'0'-903,"6"0"710,1 0 341,7 0-54,-4 0-33,8 0 0,0-2 78,0-4-63,0 4 0,2-5-12,4 7 1,-2-6 0,7 0 0,3 2-13,2 2 0,-5 2 0,1 0 1,1 0-34,3 0 0,1 0 0,1 0 0,-1 0-45,1 0 1,-1 0-1,1 0 1,1 0-159,4 0 1,-3 0 0,3 0-230,-3 0 0,-3 0 413,1 0 0,-9 0 0,-1 0 0</inkml:trace>
  <inkml:trace contextRef="#ctx0" brushRef="#br0">1328 0 7569,'17'0'-39,"0"0"1,1 2 0,-1 2-1,1 2 1,-1-2-55,2-2 0,-5 0 0,0 2 1,-3 3-1,3 1 0,0 2 212,-3 0 0,5-5 0,-5 7 0,5 2-59,1 1 1,1-3-1,-3-1 1,-1 3-5,-2 2 0,-1 1 0,7 0 0,-1 1-71,1-1 1,-1 1-1,2-1 1,-1 1-8,5-1 1,-3 3-1,3 1 1,-3 4-1,-3 2 1,-2-3-1,-1 5 1,-4 0 13,-2-2 0,-3 6 1,-3-4-1,2 4-18,2 2 0,0-6 0,-8-2 0,-2-1-51,-2-5 1,-5 4 0,3-2 0,-2-1 36,-4-3 1,-1-1 0,-2 0 0,-3-3-21,-3-4 0,3 5 0,-5-6 0,3 1-37,-3 1 0,2-6 0,6 3 1,-1-1-57,1-3 0,-1 2 153,1-1 0,-1 7 0,1-3 0</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43"/>
    </inkml:context>
    <inkml:brush xml:id="br0">
      <inkml:brushProperty name="width" value="0.08571" units="cm"/>
      <inkml:brushProperty name="height" value="0.08571" units="cm"/>
    </inkml:brush>
  </inkml:definitions>
  <inkml:trace contextRef="#ctx0" brushRef="#br0">385 115 7496,'0'-11'-521,"0"-1"0,0 6 520,0-5 0,-2 7 41,-4-2 0,3 2 0,-9 0-9,-2-2 1,5 0 0,-3 6 0,-2 0 86,-1 0 1,-5 2-31,-3 4-69,4-4 1,-6 8 0,7-6-1,1 3-6,-1 3 0,1-4 0,-1 6 0,1 1 40,-1 3-43,9-7 1,-7 7 7,4-4 0,3 3 10,-3 3 1,6-1-5,-5 1 0,7-1-9,-2 0 0,4-5-6,2 0 0,0-1 1,0 7-1,0-1 22,0 1 0,8-7-4,3 1 1,5-6 0,3 4-9,5-3 0,-5 5 1,6-4-1,-1 0-17,-1-1 0,6 5 0,-6-6 1,0-2-190,3-2 0,-7 3 1,6 1-1,-1-2-419,-1-2 493,0-2 1,0 0 112,1 0 0,-1 0 0,2-8 0,2-1 0</inkml:trace>
  <inkml:trace contextRef="#ctx0" brushRef="#br0">804 150 7401,'-7'-9'-353,"3"1"1,-8 8 313,-2 0 0,-1 0 1,-3 0 10,1 0-1,0 8 1,1-5 45,4 9 0,-1-6 9,7 5 1,-8 1 1,11 6-1,-7-1 1,2 1 0,4-1 1,2 0 1,4-1 0,2-2 0,2-3-2,-2 3 1,5-5 0,3 3 0,4 0 3,1-3 0,1 1 0,-1-6-2,0 2-39,1 0 0,-1-6 0,3 0 11,3 0 15,-4 0-49,7 0 0,-3 0 52,0 0-17,1-8 0,-7 4 0,1-6 0,-1 1 6,0-1 1,-5 0 0,-2-3-1,-2 1 22,-5-2 0,5-1 1,-2-3-1,-2 1-20,-2 0 0,-2-1 0,0 1 0,-2-1-27,-4 1 0,-4-1 1,-7 1-1,-1-1-13,1 1 1,0-1 0,-3 3 0,-1 1-16,-3 3 0,-5 7 1,4-2-1,0 4-68,0 2 1,-4 0 0,3 0 0,1 0-35,0 0 1,2 2 0,5 4 145,1 5 0,7 5 0,2 1 0</inkml:trace>
  <inkml:trace contextRef="#ctx0" brushRef="#br0">1136 63 6473,'0'-12'118,"0"1"0,-2 7 200,-4-2-70,4 4-262,-5 2 0,7 2 1,0 4-1,0 5 1,2 5 0,2 1-1,3-1 12,3-4 1,-4 9 0,5-4 0,1 3-7,-2-1 1,5-1 0,-5-1 0,2-1 4,-1-5 1,-1 5 0,4-7-1,-3 1 19,3-4 0,1 2 51,3-2 0,-1-1 58,1-5 1,-7 0-1,-1-2-52,-2-3 1,0-5 0,-5-8 0,5 1-11,2 0 1,-4-1 0,3 1 0,1-3-63,0-3 0,-4 4 1,3-5-1,-1 5-172,-4 1 0,-2 1 0,0-1-646,4 1-128,-4-1 945,5 9 0,-7 9 0,0 9 0</inkml:trace>
  <inkml:trace contextRef="#ctx0" brushRef="#br0">1695 185 6664,'10'2'118,"-4"4"0,-3-4 0,1 6-46,2-1 0,0 3 0,-6 8-41,0-1 1,0 0 0,0 1-1,2-1-3,4 1 1,-4-1 0,3 1-56,-3-1 1,4 1 0,0-1-1,-2 1-27,-2-1 0,0-1 1,2-3-1,2-1 25,-3 1 0,-1-3 0,-2 2 0,2-1 14,4-1 0,-4 0 0,4-4 53,-4 5 109,-2-3-127,0 8 4,0-14-9,0 5 82,0-7 12,0 0-97,-8 0 1,6-2-28,-4-3 0,4 1 48,2-8 1,0 6 53,0-5-78,8 7 0,-6-12 0,6 6 5,0 1 0,-5-7-16,9 5 1,-6-3-1,4 0 29,-3 3 0,1 7 0,-4-4 1,4 2 20,1 0 1,-3-1 0,6 3-27,2-2 0,-5 0 0,3 6 0,1 0 2,3 0 1,1 0 0,1 0-18,-1 0 1,1 2-1,-1 2 1,-1 4-17,-5 1 1,5 1 0,-6 4-18,-1-3 0,5 1 0,-8 5 0,0 1-14,1-1 0,-5 1 0,4-1 0,-4 1-127,-2-1 0,0-5 1,0 0-240,0 1 0,0 3 406,0 1 0,-8 1 0,-1-1 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44"/>
    </inkml:context>
    <inkml:brush xml:id="br0">
      <inkml:brushProperty name="width" value="0.08571" units="cm"/>
      <inkml:brushProperty name="height" value="0.08571" units="cm"/>
    </inkml:brush>
  </inkml:definitions>
  <inkml:trace contextRef="#ctx0" brushRef="#br0">1 245 6248,'11'-6'-10,"1"0"1,0 0 7,5 6 1,-5 0-1,-1 1-2,3 6 1,1-5 0,3 6 33,-1 0 1,-5-7 0,0 5-1,1-2 10,3 2 1,3-4-1,2 6 1,3-2-23,-3-1 0,6 1 0,2-6 0,4 2-2,2 4 0,0-4 0,0 3 0,0-2-35,0-3 1,6 0-1,0 0 1,-3 0 18,-1 0 0,-2 0 0,0 0 0,-2 0 2,-4 0 1,4 0-1,-4 0 1,2 0-20,-2 0 0,2 0 0,-5 0 0,1 0 12,4 0 0,-4 0 1,2 0-1,2 0-25,2 0 1,2 0-1,0 0 1,-2 0 22,-4 0 0,10 0 0,-4 0 0,0 0 13,-4 0 1,2 0 0,-4 0 0,4 0 8,2 0 1,0 0 0,0 0-1,0 0-5,0 0 1,0-6 0,-1 0 0,1 2-12,0 2 1,6 2 0,0 0 0,-2 0-10,-3 0 1,5 0 0,-2 0-1,-2 0 4,0 0 0,-12 0 1,10 0-1,-3-2 17,-6-4 0,6 5 1,-8-5-1,2 4 6,-1 2 0,6 0 0,-4 0 0,2-2-13,0-4 1,0 4 0,6-4 0,0 4-16,0 2 0,6 0 0,0 0 0,-2 0-12,-3 0 1,-1 0-1,0 0 1,1 0 24,-2 0 0,1 0 1,0 0-1,0 0 7,0 0 1,0 0 0,1 0-1,-4 0 4,-3 0 0,4 0 0,-4 0 0,4 0 5,2 0 0,7 0 0,-3 0 0,0 0-14,-1 0 1,2 0 0,2 0 0,1 0-10,0 0 0,3 0 1,-2 0-1,0 0 4,4 0 1,3 0 0,1 0 0,-1 0-2,-5 0 0,5 0 0,-6 0 1,0 0 7,-6 0 0,4 0 0,-2 0 1,0 0 9,2 0 0,-7 0 0,5 0 0,-4 0-5,-2 0 0,0 0 1,1 0-1,-2 0 7,2 0 1,3-2-1,2-2 1,0-1 3,1 1 0,-3 2 1,6 2-1,-1 0-19,-7 0 1,6 0 0,0 0-1,-1 0-20,1 0 1,7 0 0,-7-2 0,5-2-3,-3-2 0,1 0 0,5 6 0,-4 0 13,3 0 1,2-2-1,-10-1 1,0-4 4,2 4 1,4 1-1,-4 2 1,3 0 8,-1 0 0,-1 0 1,4 0-1,-3 0-5,4 0 0,-1-2 0,3-2 0,-1-2-1,-5 2 1,3 1 0,-5-1 0,-3-2 14,2 2 0,4 0 0,-7 0 0,2-2 21,0 2 1,-5-3 0,6 1 0,-3 0-9,1-2 1,1 6 0,-7-5 0,4 1-24,3 0 1,0-2 0,-4 4-1,3-2-35,-2 3 0,-2 1 0,-1 2 0,-2 0 20,1 0 0,0 0 0,0 0 0,0 0 9,-1 0 0,1 0 0,2 0 1,2 0 36,3 0 1,-1 0 0,-2 0-1,5 0 16,1 0 0,-6-6 0,7 0 1,-1 2-9,-1 2 1,-5 0-1,1-2 1,-2-1-34,-4 1 0,6 2 0,2 2 0,-3 0-26,-2 0 1,3 0-1,0 0 1,1 0 2,2 0 1,0 0 0,4 0-1,-4 0 29,-2 0 1,-3 2 0,4 2-1,-3 1-4,-3-1 0,2-2 0,-9-2 0,2 0 107,-1 0 0,-3 0 0,-7 0 0,4 0-32,-3 0 1,4 0 0,-1 0-1,-2 0 1,-3 0 1,-1-6 0,1-1-98,3-3 0,-2 4 0,4-4 0,-5 3-39,-1 3 1,-3 0 0,-2 0 0,0-2-679,0 2-355,-6 2 1078,1 2 0,-8 0 0</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45"/>
    </inkml:context>
    <inkml:brush xml:id="br0">
      <inkml:brushProperty name="width" value="0.08571" units="cm"/>
      <inkml:brushProperty name="height" value="0.08571" units="cm"/>
    </inkml:brush>
  </inkml:definitions>
  <inkml:trace contextRef="#ctx0" brushRef="#br0">368 157 7569,'-12'0'-203,"0"0"1,6 0 0,-5 0 40,-3 0 86,-1 0 1,-3 0 83,1 0 0,-1 0 0,1 0 0,1 2 28,5 4 1,-5-4-1,4 6 1,-3-2-24,-3-1 0,1 3 1,0-2 2,-1 6 0,3-3 0,1 1 0,4 0-11,3-1 0,1-3 1,6 6 29,0 1 0,0-3 1,0 2 8,0 1 1,2-4 0,3 2-28,7-3 0,-2 3 0,1-5 0,3 0-20,2 2 1,1-5-1,2 7 1,3-3-27,1-2 0,0 3 1,-5-3-1,-1 1-117,1 2 141,7-7 0,-6 10 0,5-9-18,-5 4 3,-1 9 1,-7-13 0,1 6-34,1-1 52,-5-6 1,2 14 31,-4-9 1,-4 7 67,3-2 1,-3 0-1,-4-3-28,-3 1 0,-5 2 0,-8-2 0,1-2-41,0 1 0,-1-1 1,1-2-1,-1 0-30,1-2 1,-3 0 0,-1-3 0,-2 2-22,1 4 1,3-5 0,-1 6-1,-1-6 2,-2-1 0,0 0 0,5 0 0,1 0-29,-1 0 0,7 0-323,-1 0 1,8-1 370,-2-6 0,-4-2 0,1-8 0</inkml:trace>
  <inkml:trace contextRef="#ctx0" brushRef="#br0">595 594 7569,'0'10'-374,"1"-3"362,5-7-46,-4 0 0,14 0 17,-5 0 31,-3 0 0,0-3 0,-6 0 126,4-2 1,-4-9-31,3 2 1,3-3-1,0-3-58,2 1 1,-4 0 0,3-1 0,-1 1-19,-4-2 1,4 3-1,-1-2 1,1 1-7,0-2 0,0 3 0,-4-4-128,1-3 1,1 4 80,-6-5 1,0 3 0,2 0 6,4-3 71,-5 9 1,8-2-18,-9 7 0,0 0-26,0-2 1,-3 9-48,-3-3 62,5 4 0,-9 10 10,4 3 1,3-1-1,-1 2 1,2 1 37,2 3 0,-2 1 0,-2 1 1,-3-1-24,4 0 1,1 7-1,2-2 1,0 0-9,0-2 0,0-4 0,0 3 0,0-2-12,0 1 0,5-2 0,4 3-17,1-2 0,-7 1 0,5-3 1,-2-1-7,0-3 1,4-5 0,-1 4 6,1-3-178,2 6 0,5-10 29,1 3-83,-9-4 1,6-2-326,-3 0 407,4 0 0,-5 0 154,1 0 0,-8-8 0,4-3 0</inkml:trace>
  <inkml:trace contextRef="#ctx0" brushRef="#br0">577 331 6901,'12'0'48,"-1"0"0,3 0-27,1 0 0,9 0 0,1 0 0,0 0-95,0 0 1,5 0 0,-5 3-1,0 1-622,0 2 696,6-1 0,-4-5 0,8 0 0</inkml:trace>
  <inkml:trace contextRef="#ctx0" brushRef="#br0">1485 419 7569,'9'-2'-714,"-3"-4"730,4 4-11,-8-13 0,4 10 20,-12-6 1,-3 8 0,-9-3 32,1 4 0,-2 2 0,3-2 64,-2-4-92,0 4 0,1-6 0,0 8 2,-1 0 8,1 0-27,0 0 1,-1 1 0,0 4 11,1 1 1,0 8-45,-1-3 1,1 5 0,1 1 0,3 1 0,3-2 3,1 3-12,3-2 0,6 1 22,0-1 1,0 0 0,3-2 1,3-2 0,4-4 0,7-5-15,1 2 0,-1 0 1,1-6-1,-1 0-29,0 0 1,1 0 0,2-2 0,0-2 31,4-2 0,-1-6 1,-6 5-1,1-3 9,0-3 0,-2-3 0,3-1 0,-2-1-18,1 1 1,-3-2 0,-1 0-1,-6-2-43,1-3 0,-1-4 0,-4 3 0,2 0-23,-2-1 1,-3-5 0,-1 4 0,0-2 44,0 0 1,0 8-1,0-5 87,0 1 1,-5 6-1,-4-3 1,2 7-6,-1 3 0,1 8 0,3-3 1,-4 1 33,-3 0 1,7 0-42,-8 6 0,6 0-40,-6 0 13,8 0 0,-3 8 0,7 3 24,0 5 0,0-4 1,0-1-1,0 3 25,0 1 0,0 3 0,0-1 0,0 1 11,0-1 1,0 1-1,0-1 1,0 1-2,0-1 1,0 1 0,0-1 0,0 0-53,0 1 1,0-1-1,1 0 1,4 1 19,0 0 1,3-2-1,-4 3-46,2-2 1,6 1 0,-5-3 0,1-1-142,0-3 0,-1 1-52,-1 6 1,-2-3 0,5-1 208,0-3 0,-4-8 0,-5 6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46"/>
    </inkml:context>
    <inkml:brush xml:id="br0">
      <inkml:brushProperty name="width" value="0.08571" units="cm"/>
      <inkml:brushProperty name="height" value="0.08571" units="cm"/>
    </inkml:brush>
  </inkml:definitions>
  <inkml:trace contextRef="#ctx0" brushRef="#br0">524 53 7569,'-9'-2'-354,"3"-4"1,3 2 0,1-5 396,-3 1-1,3 2 0,-8 6 1,7-2-8,-3-4 1,-7 4-8,0-3 0,-1 3 0,-4 2 0,0 0 20,0 0 0,2 0 0,-4 0 1,-2 2-1,0 3 0,-2-1 0,7 6 0,-1 0-5,1-1 1,0 3 0,-1 5 0,1 1-44,-1-1 0,5 1 0,3 1 0,-4 3 26,-1 1 1,-1 2 0,3-4 0,3 5-39,2 1 0,-3-6 1,3 4-1,0-1 19,0-1 0,0 6 0,5-4 0,-3 1-11,2-1 0,2 4 0,2-6 0,0 0-22,0 3 1,0-7 0,0 6-1,0-1 0,0-1 0,8 2 1,1-4-1,3 3 5,0-3 1,-1-2 0,7-1 0,1-1-31,4 1 0,-4-3 1,7-1-1,-3-4-60,1-3 0,-1 7 0,-4-4 0,3-1-25,1-3 0,0 2 1,-6-2-1,1-2-94,0-2 230,-2 5 0,9-5 0,4 6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29.929"/>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definitions>
  <inkml:trace contextRef="#ctx0" brushRef="#br0">419 88 8093,'10'-8'-1907,"-2"6"1822,-8-6 1,0 7 104,0-5 0,2 2-32,4-8 51,-4 8 1,5-5 162,-7 3-35,0 4-25,0-6-141,0 8-28,0 0 115,0-8-65,8 6 260,-6-5-119,6 7 1,-6 0 0,2 2-175,1 3 0,1-1 1,-6 8-3,0 1 0,6 3 1,0 1-1,-2 1 39,-2-1 1,-2 3 16,0 3 0,0-4 0,2 7 0,2-3-26,1 0 1,1 1 0,-6-7 0,2 2 12,4 5 0,-4-3 0,4 6 0,-4 0-23,-2 1 0,0-5 0,2 6 0,1 0-29,3-2 1,0 6 0,-6-4-1,2 4-1,4 2 0,-4 0 0,4 0 0,-4 0-31,-2 0 1,0 2 0,1 2 0,3 1 13,2-1 0,0-2 1,-6-2-1,0 0 26,0 0 1,0 0 0,0 0-1,0-2 57,0-4 1,0 4 0,0-4 0,0 2-36,0-2 1,0 4 0,0-4 0,2 4 11,4 2 0,-4-6 0,4 0 0,-5 2-9,-1 2 1,0-4 0,2 1-1,2-1-14,2-2 1,0 6-1,-4-4 1,2 2-1,2-2 1,-1 2 0,-5-6 0,2 1-10,4-1 1,-4 4 0,4-4 0,-4 0 4,-2 1 0,0 3 1,2-4-1,2 0 1,2 0 0,-1 1 0,-5-5 0,0 2 26,0-1 0,6-3 1,0-2-1,-2 1 47,-2-1 1,-2 1 0,0-1 0,0 1-20,0-1 0,6 1 0,-1-1 21,-1 1 1,-2-1 15,-2 1 0,0-1-18,0 0 0,0-5 1,0 0 45,0 1 0,0-3 85,0 2-144,-7-8-139,5 3-605,-6-7 447,8 0 1,6-7 241,-1-5 0,9-4 0,-4-1 0</inkml:trace>
  <inkml:trace contextRef="#ctx0" brushRef="#br0" timeOffset="1080">53 3039 7632,'-10'0'412,"0"0"-748,4 0 188,4 0 0,-7 0 343,3 0-162,4 0 0,-6-7-103,8-5 1,0 2 78,0-1 1,8 1-4,4-2 1,3 3-1,3 5 3,-1-2 1,1 0-23,-1 6 1,-1 2-1,-3 2-4,-1 2 1,-8 7 0,3-3 12,1 0 0,-6 5-2,4-3 0,-4 3 0,-2 3 16,0-1 0,0 1 0,-2-3 47,-4-3 1,2 3 0,-5-3-55,1 4 0,-6-1 0,4-1 1,-1-5-2,-1-1 1,6 6 0,-5-5 12,-3 1 1,4 4-1,1-6 1,-1-1 59,0 1 1,6 0-51,-1-2 0,-3-2-103,2 7 1,0-5 46,6 6 30,0-1 0,2 5 59,4-5 1,4-3 0,7-8-34,1 0 0,-1 0 1,1 0-1,-1 0 6,0 0 0,1-2 0,-1-2 8,1-1 0,-1-1 0,1 6 0,-1 0-20,1 0 1,-1 0-80,1 0 1,-1 0 55,1 0 0,-7 0-569,1 0 121,-8 0-641,4 0 1093,-8 0 0,7-8 0,3-2 0</inkml:trace>
  <inkml:trace contextRef="#ctx0" brushRef="#br0" timeOffset="1254">559 3197 7871,'0'-12'607,"0"0"-1028,0 8 1,2-3-338,4 7 758,-4 0 0,6 7 0,-8 3 0</inkml:trace>
  <inkml:trace contextRef="#ctx0" brushRef="#br0" timeOffset="3391">856 2882 6772,'0'-10'644,"0"1"-600,0 3 0,2 4 5,4-4 0,-2 4-64,7 2 0,1 0 0,5 0-13,1 0 1,-1 0-1,1 0 1,-1 0 44,1 0 1,-1 0 0,1 0 0,-1 0 0,1 0 1,-1 0 0,0 0 3,1 0 0,-1 0-13,1 0 1,-3 8-40,-3 4 1,-4-3-1,-10 1 1,-2 0 23,-2-1 1,-5-3 0,3 6 0,-2 0 3,-4-3 0,-1 5 1,-1-6-1,3-1 0,1 1 1,1 0 0,-7-4 5,1 2 0,5-1 0,2-3 1,3 4-23,1-4 17,6 6 1,2-8 0,3 0-1,7 0 17,4 0 1,-5 0 0,1 0 0,1 0 86,3 0 0,1 0 0,1 0-33,-1 0 0,1 0 0,-1 0-71,1 0 0,-7 6 1,-1 1-28,-2 3 1,4-4-1,-7 6-16,-1 1 0,4 3-18,-2 1 1,0 1 82,-6-1 0,0 1 31,0-1 0,-8-5 0,-4-3-29,-3-1 1,-3 0-1,1-4 25,-1 2 1,1-1 0,-1-5 0,1 0-43,-1 0 1,7 0-1,-1 0-205,-1 0 1,-3 0-589,-1 0 35,-1 0 752,8 0 0,3-7 0,7-3 0</inkml:trace>
  <inkml:trace contextRef="#ctx0" brushRef="#br0" timeOffset="4109">1467 2795 6651,'0'-12'202,"0"1"1,2 5-1,4-4-135,6 2 0,-3 1 1,3 3 43,2-2 0,1 0 1,1 4-1,-3-2-28,-1-2 0,-1 1 0,9 5 0,1 0-51,3 0 0,-1 0 1,-6 0-1,1 0-61,-1 0 0,-5 0 0,-1 1 53,3 5 1,-6-2-1,-2 8-153,-4 1 1,-2 3 0,0 1 59,0 1 1,0-6-1,-2-1 25,-4 3 0,-4 1 0,-7 1 30,-1-5 1,1 3 0,-1-8-87,1-2-104,-1 5 139,9-7 0,3 6 81,12-8 1,3 0 0,9 0 44,-1 0 1,1 0-1,-1 0-43,1 0 1,-1 0 0,-1 2 35,-5 4 0,3-2-19,-8 7 1,5 1-1,-5 6 5,-2-1 0,-2-5 0,-2-1 22,0 3 1,0-4 0,0 1-30,0 3 0,-6-5 0,-2 1 1,1 0 36,-1 0 0,-6-5 0,3 5 83,-5-2 1,-1 0-1,-1-4-61,1 1 1,-1 1 0,1-6-15,-1 0 0,1 0 0,-1 0 1,1 0-28,-1 0 0,1 0 0,0 0-176,-1 0 1,1-6 0,-1 1-215,1 1 1,-1 2 0,1 2-358,-1 0 0,7 0 696,-1 0 0,0 7 0,-5 3 0</inkml:trace>
  <inkml:trace contextRef="#ctx0" brushRef="#br1" timeOffset="62762">664 1066 7092,'2'-16'-221,"4"3"267,5 1 1,-1 8-7,2-2 0,-7 5 0,7 1 0,2 0 0,1 0-56,3 0 1,1 0 0,4 0 0,5 0 5,-1 0 1,6 0-1,-4 0 1,4 0-16,2 0 1,0 0 0,0 0 0,-1 1-39,1 5 0,0-4 1,2 4-1,2-4 34,2-2 1,0 2-1,-5 2 1,3 2-260,2-2 0,-2 3 288,-10-1 0,4 0 0,-6-6 0</inkml:trace>
  <inkml:trace contextRef="#ctx0" brushRef="#br1" timeOffset="63081">734 1537 8137,'7'10'-657,"5"-4"536,4-4 0,3-2 0,2-2 1,3-2 163,-3-2 0,6 0 0,2 6 0,4 0-31,2 0 0,6 0 0,2 0 1,-1 0 21,1 0 0,4 0 0,-5 0 0,1 0-152,0 0 0,3 0 1,-5 0-1,-4 2-106,-6 4 1,2-2 0,-6 6-1,0-1 224,-3 1 0,1-4 0,-2 6 0,0-1 0,-5 7 0</inkml:trace>
  <inkml:trace contextRef="#ctx0" brushRef="#br1" timeOffset="63353">1013 1939 7705,'-25'10'-813,"6"3"0,-5-7 1265,5-2 0,7 4-280,1-2 0,9 5 1,2-5-208,9-2 1,7-2-1,3-2 1,5 0-9,5 0 0,9 0 0,5 0 0,2 0 26,3 0 0,3 0 0,1-2 0,1-2-5,-1-2 1,6 1 0,-2 5 0,-3 0-99,-5 0 0,-3 0 0,3 0 0,-3 0-60,-2 0 0,-8 0 0,-8 0 180,-2 0 0,6 7 0,-4 3 0</inkml:trace>
  <inkml:trace contextRef="#ctx0" brushRef="#br1" timeOffset="63566">1223 2306 8355,'-16'12'-202,"5"-1"-136,3-7 258,8 4 0,4-8 1,5-2-1,11-2 151,5-2 1,6-2 0,10 5 0,5-5-207,5-2 0,1 4 0,3-3 0,3 1 152,6 4 1,10 2 0,1 2-18,-1 0 0,6-8 0,-1-2 0</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47"/>
    </inkml:context>
    <inkml:brush xml:id="br0">
      <inkml:brushProperty name="width" value="0.08571" units="cm"/>
      <inkml:brushProperty name="height" value="0.08571" units="cm"/>
    </inkml:brush>
  </inkml:definitions>
  <inkml:trace contextRef="#ctx0" brushRef="#br0">1 0 7436,'17'0'-157,"1"0"0,-1 0 254,0 0 0,-5 2 0,0 4 1,1 4-71,3 0 0,1 5 1,1-3-1,1 1-24,4-1 1,-3 3 0,3-3 0,-3 4-31,-3 1 0,0-1 1,1-3 38,-1-1 1,1-2 0,-3 3 0,0-4-273,-4-1 0,0 3 0,6-3-378,-7 3 638,6-8 0,-6 13 0,7-7 0</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48"/>
    </inkml:context>
    <inkml:brush xml:id="br0">
      <inkml:brushProperty name="width" value="0.08571" units="cm"/>
      <inkml:brushProperty name="height" value="0.08571" units="cm"/>
    </inkml:brush>
  </inkml:definitions>
  <inkml:trace contextRef="#ctx0" brushRef="#br0">315 18 6979,'-10'-8'117,"2"6"1,6-6 55,-4 8 1,3 0-80,-10 0 0,2 2 0,-6 2-27,-1 2 1,1 6-1,-1-5 1,1 3-21,0 4 0,-1 1 0,1 3 0,1-1-29,4 1 0,-3-1 1,3-1-1,-1-3-83,1-1 1,-2-1 0,7 8-222,-3-3 1,6 2 0,-2 0 153,4-1 0,2-6 0,0 1 132,0 2 0,0 1 0,0 3 0</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49"/>
    </inkml:context>
    <inkml:brush xml:id="br0">
      <inkml:brushProperty name="width" value="0.08571" units="cm"/>
      <inkml:brushProperty name="height" value="0.08571" units="cm"/>
    </inkml:brush>
  </inkml:definitions>
  <inkml:trace contextRef="#ctx0" brushRef="#br0">0 297 7569,'10'7'-495,"0"-4"0,-4 5 754,5 0 0,-1-7-198,2 5 1,-7-5-23,7-1 1,0-1 8,5-5 1,-5-1-1,-3-7 1,1 3-94,0 4 0,-4-6 1,3 0 40,-1-1 1,5-4 0,-3 1-31,0 0 1,-2-1-1,-6 0 1,1 1 22,3 0 0,0-1 1,-6 1-85,0-1 0,0 1 31,0-1 0,0 7 140,0-1-62,0 8 1,-2-4 0,-3 8 0,3 2 22,-4 4 1,4 4 0,2 7 6,0 1 0,0-1 0,0 1 9,0-1 1,0 1 0,0-1-1,2 0 1,4 1 0,-4-6 0,5-1 1,-1 3-2,0 1 1,1 1 0,-2-2-72,1-3 1,5 0-1,-3 5-78,1-4 0,-3-4-102,6-8 1,0 6 131,4-2 0,-4 2 0,-1-7 1,-3-4-227,3 1 0,-8-5 0,6 6 292,-2-3 0,-6-7 0,7 2 0</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50"/>
    </inkml:context>
    <inkml:brush xml:id="br0">
      <inkml:brushProperty name="width" value="0.08571" units="cm"/>
      <inkml:brushProperty name="height" value="0.08571" units="cm"/>
    </inkml:brush>
  </inkml:definitions>
  <inkml:trace contextRef="#ctx0" brushRef="#br0">18 1 7569,'-10'0'-401,"2"0"0,10 0 551,4 0 0,-2 0-77,8 0 0,-1 0 0,7 0-12,-1 0 1,1 0-1,-1 0-80,0 0 0,1 0 0,-1 0 0,1 0-117,-1 0 0,-5 0 0,-1 0-115,2 0 1,4 0-1,0 0 251,1 0 0,-9 0 0,7 0 0,-6 0 0</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51"/>
    </inkml:context>
    <inkml:brush xml:id="br0">
      <inkml:brushProperty name="width" value="0.08571" units="cm"/>
      <inkml:brushProperty name="height" value="0.08571" units="cm"/>
    </inkml:brush>
  </inkml:definitions>
  <inkml:trace contextRef="#ctx0" brushRef="#br0">0 35 7569,'10'-8'-249,"5"4"0,-3-5 1,4 1 278,1 4 1,-5 2 0,-1 2-1,3 0 85,1 0 0,3 2 0,-1 2-31,1 2 1,-1 5 0,1-5 0,1 0-23,4 2 1,-3 0 0,3 5 0,-1-1-31,1 1 1,-4 3 0,6 1-1,-1 3-36,-1 3 0,0-4 0,-5 7 1,-1-1-22,2 4 1,-3 2 0,2 0 0,-3-4 11,-3-1 1,-2 5-1,-7-2 1,3 2-15,-2-2 1,-2 4-1,-2-4 1,0 2 29,0-2 0,0 4 1,0-4-1,-2 4 5,-4 2 0,2 0 1,-5 0-1,-1 0-16,0 0 0,4-6 1,-5 0-1,-1 0-37,2-2 1,-3 0 0,5-5 0,0 1-23,1-2 1,-7-1 0,4-3-288,1 1 1,-7-7 353,4 1 0,-3-8 0,-3 4 0</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52"/>
    </inkml:context>
    <inkml:brush xml:id="br0">
      <inkml:brushProperty name="width" value="0.08571" units="cm"/>
      <inkml:brushProperty name="height" value="0.08571" units="cm"/>
    </inkml:brush>
  </inkml:definitions>
  <inkml:trace contextRef="#ctx0" brushRef="#br0">434 0 7569,'-17'0'0,"4"0"0,-3 0 0,-3 0-667,-1 0 582,1 0 1,1 0 0,1 0 0,0 2 0,-1 2-1,1 4 270,-1 2-197,1 1 0,5 7 0,-1-3 24,0-3 0,4 3 0,-1-3 0,1 3 35,-2 3 1,8-1 0,-3 1-9,4-1 1,2 2 0,2-3-34,4 2 1,-3-6 0,10 0-1,0-1-3,3-2 1,-1 1 0,1-6 0,-1 2-46,5-2 50,1 5 0,-3-7-39,-1 4 34,0-4-1,1-2 1,-1 6-6,1 0 11,-2 0 0,1-5 54,-6 5 0,-1-3-43,-4 3 5,-5 3-30,7 0 1,-8 3 24,0 0 0,0-1 1,-1 5 18,-6-4 1,4-2-1,-8-7 1,-3 3-4,-3-1 1,1 2-1,-2-1 1,1-3-9,-1 0 1,-5 3 0,0 0 0,2-3-116,1 0 105,-5-3 0,6 0 4,-5 0 1,5 0-13,1 0 0,1 0 0,0 0-64,-1 0 0,1-6-110,-1 0 0,3-3 147,3 3 0,6 5 1,10-7 17,2 1 0,15 5 0,-1-7 0</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53"/>
    </inkml:context>
    <inkml:brush xml:id="br0">
      <inkml:brushProperty name="width" value="0.08571" units="cm"/>
      <inkml:brushProperty name="height" value="0.08571" units="cm"/>
    </inkml:brush>
  </inkml:definitions>
  <inkml:trace contextRef="#ctx0" brushRef="#br0">0 0 6920,'0'18'264,"0"-1"-256,0 1 1,0-1-1,0 1 1,0-1-11,0 1 1,6-1 0,0 0 0,0 1 21,2-1 1,-7 7-1,7-1 1,-2-2-37,0-1 1,2-3-1,-4 1 23,1-1 0,1 1 0,-4-1-56,4 1 1,-5-1-190,5 0 0,-3 1 41,-3-1 0,0-5 1,-3-2 196,-3-3 0,-3-1 0,-8-6 0</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54"/>
    </inkml:context>
    <inkml:brush xml:id="br0">
      <inkml:brushProperty name="width" value="0.08571" units="cm"/>
      <inkml:brushProperty name="height" value="0.08571" units="cm"/>
    </inkml:brush>
  </inkml:definitions>
  <inkml:trace contextRef="#ctx0" brushRef="#br0">18 1 7569,'-10'0'-137,"2"0"1,10 0 0,4 0-1,6 0 163,3 0 1,3 0 0,-1 0 0,0 0-79,1 0 0,5 0 1,2 0-1,3 0-184,3 0 1,-4 0 0,0 0 235,-2 0 0,6 7 0,-4 3 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55"/>
    </inkml:context>
    <inkml:brush xml:id="br0">
      <inkml:brushProperty name="width" value="0.08571" units="cm"/>
      <inkml:brushProperty name="height" value="0.08571" units="cm"/>
    </inkml:brush>
  </inkml:definitions>
  <inkml:trace contextRef="#ctx0" brushRef="#br0">245 472 7569,'-17'0'-64,"-1"0"0,1 0-58,-1 0 1,1 0-1,-1 0 1,1 0 125,-1 0 1,1 0 0,1 2 0,3 1 5,1 3 0,2 8 1,-3-3-1,3-1 5,2 2 1,3 0-1,5 6-11,0-2 0,0 2 0,0 0-13,0-1 1,2-1 0,3-3 6,7 0 1,2-8 0,-1 4 0,-1-1-10,1-4 0,-3-2 0,2-2 0,1 0 16,3 0 0,-1-2 1,-1-2-1,-2-4-4,1-1 0,3-1 0,-1-4 0,-1 2-1,-3-1 0,-1-2 1,4-3-1,-5 0-32,-1 2 1,4-3 0,-6-4-1,-1 1-39,3 0 1,-6-4 0,4 2 0,-4-1 38,-2-1 1,0-5 0,0 2 0,0-2-27,0 1 0,0-3 0,0 6 0,0-2 28,0 0 0,0 8 0,0-3 0,-2 7 202,-4 5 1,4-3 0,-6 5-126,1 0 0,5 1 0,-6 5-36,0-2 0,4 0-43,-7 6-58,7 0 73,-4 0 1,8 8-1,0 4 34,0 3 0,-6-3 0,0-1 1,3 3-4,1 1 1,2 3-1,0-1 1,0 1 34,0-1 0,0 7 1,0-1-1,2-2 32,3-1 1,-1 4-1,6-2 1,-2 0-23,-4-3 0,3 0 0,1 3 0,0 1-4,0-1 1,3-2-1,-5-4 1,0 2 15,2-1 0,-6 2 0,5-3-30,1 2 1,-6 0-174,4-2 1,-4 2-277,-2 0 0,0-7-480,0 1 888,0-8 0,0 3 0,0-7 0</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56"/>
    </inkml:context>
    <inkml:brush xml:id="br0">
      <inkml:brushProperty name="width" value="0.08571" units="cm"/>
      <inkml:brushProperty name="height" value="0.08571" units="cm"/>
    </inkml:brush>
  </inkml:definitions>
  <inkml:trace contextRef="#ctx0" brushRef="#br0">454 18 7569,'-16'-8'-115,"5"6"1,3-6 0,2 8-1,-7 0 96,-1 0 1,-5 0 0,2 0 0,-3 0 21,-2 0 0,0 2 0,-5 4 0,1 4 46,5 0 1,-4 9-1,1-3 1,3 1 68,2 4 0,1 6 0,1-1 1,-1 1-22,1 4 0,5 2 0,2 2 1,1 0-28,-1 0 0,6 0 0,-2 0 0,4-1-99,2 1 1,0 6 0,0 0 0,0-2 7,0-2 0,0-2 0,0-2 0,2-1-25,4-4 1,-4-4 0,6 2-1,0-1-26,3-3 1,5 2-1,1-5 1,1-4-40,-1 0 0,1 0 1,1-2-1,2-4-121,3-1 1,5-2-1,-6-6 1,1 0-129,2 0 360,-7 0 0,14 0 0,-7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541"/>
    </inkml:context>
    <inkml:brush xml:id="br0">
      <inkml:brushProperty name="width" value="0.08571" units="cm"/>
      <inkml:brushProperty name="height" value="0.08571" units="cm"/>
      <inkml:brushProperty name="color" value="#5B2D90"/>
    </inkml:brush>
  </inkml:definitions>
  <inkml:trace contextRef="#ctx0" brushRef="#br0">0 122 7430,'8'10'-473,"-6"-2"0,14-8 514,-5 0 1,5-6 0,1 0 12,1 2 0,-3 1 0,-1-1-29,-3-2 0,1-8-12,6 3 1,-3 1 0,-3-2 27,-6-1 1,-5 3-2,-1-2 0,0 6-8,0-5 1,-7 7 0,-5-2 21,-3 4 0,3 4 0,0 2 1,1 4 0,1 1 1,-4 3-1,7 6-18,-3-1 1,6 1 0,-2-1 0,4 2-47,2 5 1,0-5-1,0 4-13,0-3 1,8-3 0,4-1 0,1-3-72,-1-1 0,3-6 1,-3 4-1,4-3-130,1-3 1,0-2 0,1-2 0,-1 0 222,1 0 0,-1 0 0,1-2 0,-1-4 0,1-3 0,-1-9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8:06.688"/>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definitions>
  <inkml:trace contextRef="#ctx0" brushRef="#br0">1503 0 5852,'-10'0'233,"2"0"0,10 0-116,4 0 0,-2 0-78,8 0 1,-7 6-45,7 0 0,-6 6 0,4-5 12,-3 3 1,-1-4 72,-6 5 0,0 1-15,0 6 0,0-7 0,0 1-4,0 1 1,0 3 0,0 1-24,0 1 0,0-1 1,0 1-15,0-1 0,2 1 1,2-1-1,2 1 1,-2-1 1,-2 1-1,0-1 1,1 1 0,3-1 0,2 0 0,-4 1 0,2-1-22,-2 1 1,3-1-1,-1 1 1,-2-1-20,-2 1 0,4 5 1,0 0-1,-3-1-3,-1-3 0,4 4 0,0 1 0,-2-3 12,-2-2 0,-2 5 0,0-1 0,0-2 0,0-1 1,0 3 0,0 0 0,0-1 16,0-3 1,0-2 0,0 1 0,0-1-3,0 1 0,0-1 1,0 1-1,0-1 26,0 1 0,0-1 1,0 1-1,2-1-23,4 1 0,-4-1 0,5 1 0,-1-1-3,0 0 1,2 1-1,-2-1-9,5 1 1,-3-1 0,0 1-8,0-1 0,-5 1 1,7-1-1,-2 1 3,-4-1 1,-2 1 0,0-1 0,2 0 1,1 1 1,1-1-1,-6 1 1,2-1 0,4 1 1,-4 5 0,4 0 0,-4-1 0,-2-3 0,5-1 0,1-1 0,-2 1 0,-2-1 1,4 0 0,0 1 25,-2-1 0,3 1-3,-1-1 1,6 1-1,-6-1-13,-2 1 1,-3-1-1,-1 1-9,0-1 0,0 1 1,0-1-1,0 0-3,0 1 0,0-1 0,0 1-4,0-1 1,0 1 0,0-1-1,0 1 36,0-1 0,0 1 1,2-1-1,2 1-24,2-1 0,2 1 0,-4-1-2,2 0 0,-1-5 1,-3 0-12,4 1 0,-4 3 0,4 1 1,-4 1 0,-2-1 1,0 1-1,0-1 2,0 1 0,0-1 0,0 1 3,0-1 0,0 0 0,0 1 1,0-1 1,0-5-1,0 0 1,0 1 1,0-3-4,0 2 0,0-1 51,0 7 0,2-7-17,4 1 0,-4 0 39,3 5 0,-3 1 0,-2-1-28,0 1 0,0-1 0,0 0-33,0 1 1,0-1 0,0 1 9,0-1 0,0 1 32,0-1 1,0 1 11,0-1 1,0-5-25,0-1 1,0-5-44,0 6 1,2-8 11,4 2-649,-4-4-135,6-2 775,-8 0 0,0-8 0,0-2 0</inkml:trace>
  <inkml:trace contextRef="#ctx0" brushRef="#br1" timeOffset="70230">1555 664 7400,'0'-18'-1153,"-2"9"1218,-4 3 1,-3 4-31,-9 2 1,7 0-1,-1 0 1,-2 0-1,-1 0 15,-3 0 0,1 6 0,-1 2 1,-1 1-45,-4 5 1,1 1 0,-7 5 0,-2 1-8,-2 2 1,-2 8-1,0-1 1,0 3 10,1 1 0,-3 1 1,-2 0-1,-2 0-10,2 0 0,4-2 0,4 0 0,2-2-45,-2 0 0,-2 6 0,0-8 1,2 2-75,2-2 1,2 2 0,-4-5 0,4-1 43,1 0 1,3-2 0,6-5 0,1-1 74,4 1 0,-3-7 0,3 1 0,-3 0 0,-3 5 0</inkml:trace>
  <inkml:trace contextRef="#ctx0" brushRef="#br1" timeOffset="70574">1415 1013 7706,'18'0'-1620,"-3"-2"1762,-3-4 69,4 4-164,-15-5 1,1 9 0,-11 3 0,-5 5-4,-5 0 1,-5 11 0,1-3 0,-6 3-54,-4 4 0,-8 2 0,-1 8 0,-3 0-62,-4 0 0,-1 6 1,-4 2-1,-3-1 69,-1 1 1,-2 4-1,4-5 1,-2 1-113,1 0 0,5 3 1,3-5-1,5-4 114,1-6 0,4 2 0,10-4 0,-4 4 0,6 2 0</inkml:trace>
  <inkml:trace contextRef="#ctx0" brushRef="#br1" timeOffset="70885">1450 1520 7920,'18'0'-1736,"-10"0"1787,-8 0 1,-8 5-1,-10 3-31,1 2 0,-6 2 0,-3 5 0,-3 1-68,-8-1 1,1 6-1,-11 2 1,-2 3 40,-1 3 1,-4 2 0,-3 4 0,-3 1-4,-2 3 0,-2 6 0,-4-5 1,2 1-39,2 0 0,2 3 0,-4-3 0,4-2 8,2-4 1,-2 1 0,7-8-1,7 1 29,3-2 1,5-2 0,7-6 0,3 1 10,7-7 0,4 3 0,1-9 0,1 9 0</inkml:trace>
  <inkml:trace contextRef="#ctx0" brushRef="#br1" timeOffset="71203">1119 2079 8029,'27'-6'0,"-4"0"-1636,-4 2 1992,-1-6-319,-8 1 1,-10-1 0,-12 4 0,-4 4-15,-1 2 0,-3 6 0,-1 2 0,-4 1 3,-2 5 0,-4 3 0,-8 5 0,-4 3-79,-1 2 1,-3 0 0,-5 4 0,-1-1-13,1 1 1,-1 2 0,1 1 0,0 1-6,-1 0 0,7-6 0,1-1 1,2-1 20,5 0 1,3-6 0,6 3-1,5-5-74,5-2 0,3 1 123,5-1 0,3-7 0,8 6 0,0-7 0</inkml:trace>
  <inkml:trace contextRef="#ctx0" brushRef="#br1" timeOffset="71427">961 2463 8148,'27'0'-137,"-9"0"0,-12 0 0,-12 0 0,-6 0-41,-3 0 1,-5 6-1,-1 1 1,-4 3 140,-2 4 0,-2 1 0,-6 5 0,2 1-3,4 2 0,-8 2 0,6-3 1,0 1-178,-2-2 0,0 5 0,-2-1 217,0 2 0,0-6 0,0 5 0</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57"/>
    </inkml:context>
    <inkml:brush xml:id="br0">
      <inkml:brushProperty name="width" value="0.08571" units="cm"/>
      <inkml:brushProperty name="height" value="0.08571" units="cm"/>
    </inkml:brush>
  </inkml:definitions>
  <inkml:trace contextRef="#ctx0" brushRef="#br0">1 1 7458,'17'0'-295,"-5"0"1,0 0 494,1 0 1,-3 2 0,2 1-1,1 5-141,3 2 1,1 2-1,1 5 1,-1 0-16,1 1 1,-1-6 0,-1-1 0,3 3-41,-2 2 1,7 1 0,-1 0-179,-3 2 0,0-9 1,-2 1-1,-2-1-51,-6-1 0,7-5 0,-8 4 0,3-2-183,0 0 408,-9 0 0,13-6 0,-7 0 0</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58"/>
    </inkml:context>
    <inkml:brush xml:id="br0">
      <inkml:brushProperty name="width" value="0.08571" units="cm"/>
      <inkml:brushProperty name="height" value="0.08571" units="cm"/>
    </inkml:brush>
  </inkml:definitions>
  <inkml:trace contextRef="#ctx0" brushRef="#br0">297 31 7023,'-8'-9'-157,"6"-1"272,-3 4 1,0 4 0,1-2-59,-2 8 1,-1 4-1,1 5 1,-3-1 16,-1 2 1,-5 1 0,2 3 0,-1-1-26,-4 1 0,0-1 0,1 0 0,0 1 5,-1-1 1,3 1 0,1 0 0,3-1-135,-3 0 1,4-1 0,1-3 0,1-1-226,4 2 1,0 1 0,0 4-574,-1-3 878,-1 2 0,6 0 0,0-2 0</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59"/>
    </inkml:context>
    <inkml:brush xml:id="br0">
      <inkml:brushProperty name="width" value="0.08571" units="cm"/>
      <inkml:brushProperty name="height" value="0.08571" units="cm"/>
    </inkml:brush>
  </inkml:definitions>
  <inkml:trace contextRef="#ctx0" brushRef="#br0">1 348 7375,'9'0'-1046,"7"0"1161,-4 0 1,3 0-64,3 0 1,-3-2 0,-1-2-60,-3-2 0,-5-6 0,4 5 9,-2-3 0,-3 4 1,-3-4-1,1 1 9,4-1 1,-1-2-1,-6-5-19,0-1 1,0 1 0,0 0-1,2-1 11,4 1 1,-4-1 0,3 1 0,-3-1-7,-2 1 1,0-1 69,0 1 71,0-1-38,0 1 3,0 7 0,0 4-47,0 12 1,0 4 0,0 7-15,0 1 0,0-1 1,0 1-1,0-1 6,0 1 1,0-1-1,0 1 1,0-1-17,0 1 1,6-1 0,0 0 0,-3 1-8,0-1 1,3-5 0,1 0 0,1 1-66,0 3 1,4-5 0,-5 1-105,3 2 1,2-5 0,5 1-192,1-2 0,-1 0-80,0-3 1,-5-3 414,0 4 0,-8-4 0,11-10 0,-6-1 0</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60"/>
    </inkml:context>
    <inkml:brush xml:id="br0">
      <inkml:brushProperty name="width" value="0.08571" units="cm"/>
      <inkml:brushProperty name="height" value="0.08571" units="cm"/>
    </inkml:brush>
  </inkml:definitions>
  <inkml:trace contextRef="#ctx0" brushRef="#br0">1 1 7048,'17'0'65,"1"0"0,-1 0-59,0 0 0,1 0 0,-1 0 0,1 0-63,0 0 0,-7 0 0,1 0-135,1 0 1,4 0 104,-1 0 87,2 0 0,0 0 0,0 0 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61"/>
    </inkml:context>
    <inkml:brush xml:id="br0">
      <inkml:brushProperty name="width" value="0.08571" units="cm"/>
      <inkml:brushProperty name="height" value="0.08571" units="cm"/>
    </inkml:brush>
  </inkml:definitions>
  <inkml:trace contextRef="#ctx0" brushRef="#br0">1 17 7396,'11'0'-337,"1"0"1,-6 0 439,5 0 1,-5-5-1,6-1-91,2 2 0,1 2 0,2 2-38,1 0 0,-1 0 0,1 0-22,-1 0 1,-5 0 0,0 0-679,1 0 726,3 0 0,1 0 0,1 0 0</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62"/>
    </inkml:context>
    <inkml:brush xml:id="br0">
      <inkml:brushProperty name="width" value="0.08571" units="cm"/>
      <inkml:brushProperty name="height" value="0.08571" units="cm"/>
    </inkml:brush>
  </inkml:definitions>
  <inkml:trace contextRef="#ctx0" brushRef="#br0">1 36 6334,'0'-12'512,"0"0"-325,0 9 80,0-5-178,0 8 1,2 0-2,4 0 0,-4 2 0,3 4-36,-3 5 1,-2-1 0,0 1 0,0 3 0,0 2-36,0 1 0,0 1 1,0-1 9,0 0 0,0 1 1,0-1-26,0 1 1,0-1 0,0 1-17,0-1 1,2 1 17,4-1 1,-4 1-12,4-1 1,-4-6 0,0 1 4,4 1 0,-4-2-1,3 0 1,-3-5-30,-2 5 0,0-5-49,0 6 1,0-6-41,0 6 84,0-1 0,0 0 26,0 1 125,0-7-72,0 2 1,0-9-33,0-3 0,0 0-21,0-7 1,0 1-40,0-6 1,0 5 20,0 0 0,2 3 1,2-5 14,2 3 0,2 5 40,-2-6 0,-5 6 0,6-3-14,2 1 0,-5-1 2,8 3 1,-7 5 21,7-5 1,0 5 91,4 1 1,-3 0-74,-2 0 0,1 0 1,3 1-9,-3 5 0,1-2 1,-6 8-35,-5 2 1,7 1 0,-3 2-63,-3 0 0,0-5 0,-3 0-219,0 1 0,6 3-141,-1 1 0,0-5-347,-5 0 756,0 0 0,-7-4 0,-2 0 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63"/>
    </inkml:context>
    <inkml:brush xml:id="br0">
      <inkml:brushProperty name="width" value="0.08571" units="cm"/>
      <inkml:brushProperty name="height" value="0.08571" units="cm"/>
    </inkml:brush>
  </inkml:definitions>
  <inkml:trace contextRef="#ctx0" brushRef="#br0">0 0 6649,'12'0'10,"-1"0"1,-1 2 0,4 2 15,-3 2 1,-5 0 0,6-6-1,1 0 1,3 6 0,1-1-1,1-1-3,-1-2 0,1 4 0,-1 2 0,1 0 11,-1-1 0,1 7 1,1-2-1,2 1 4,3-1 0,-1 5 0,-4-1 0,3 5-18,1 1 0,0 3 0,-3 0 0,1 3 3,2 2 1,0 3 0,-5 2 0,-3 0-14,-3 0 1,4 0 0,-7 1 0,1-2-8,-4 1 1,-4 0 0,-2 0 0,0-1-4,0 1 0,0 0 1,0 0-1,-2 0-6,-4 1 0,-1-2 0,-7 1 1,4-1-8,2-6 1,-5 3-1,1-8 1,-4-1-72,-1-2 0,0-2 0,1-2 0,2 2-63,3 0 0,-1-3 1,-5-3-1,-1-5-427,1 1 574,-1-5 0,1 11 0,-1-4 0</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64"/>
    </inkml:context>
    <inkml:brush xml:id="br0">
      <inkml:brushProperty name="width" value="0.08571" units="cm"/>
      <inkml:brushProperty name="height" value="0.08571" units="cm"/>
    </inkml:brush>
  </inkml:definitions>
  <inkml:trace contextRef="#ctx0" brushRef="#br0">18 0 6561,'-10'0'183,"2"0"-73,8 0 0,2 0-65,4 0 0,-2 0 0,8 0 0,1 0-37,-5 0 0,13 0 1,-3 0-1,3 0-9,4 0 0,-3 0 1,7 0-1,2 0 1,2 0 0,2 0 1,0 2-1,0 2-16,0 2 0,0 0 0,1-6 12,5 0 0,-4 0-2,4 0 0,2 6-1,-3-2 0,7 2 0,-5-6 0,-3 0 0,2 0 1,0 0 1,6 0 0,-5-1 0,1-4 18,-1 1 1,6-2-1,-8 6 1,-1-3 10,-2-2 1,3 3-1,1-4 1,-2 4-11,-2 2 0,-2 0 1,-1 0-1,-4 0 11,-1 0 1,-2 0-1,4 0 1,-4 0-5,-2 0 1,7 0 0,-5 0 0,0 0 26,-4 0 0,3 0 0,-1 0 0,1 0-48,-2 0 1,-1 0-1,-4 0-12,-3 0 1,2 0-30,-1 0 1,-4 0 19,-3 0-10,-6 0-206,4 0 79,-8 0 0,-2 0 0,-4 0-163,-5 0 1,2 0 320,-4 0 0,2 8 0,-7 2 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65"/>
    </inkml:context>
    <inkml:brush xml:id="br0">
      <inkml:brushProperty name="width" value="0.17143" units="cm"/>
      <inkml:brushProperty name="height" value="0.17143" units="cm"/>
      <inkml:brushProperty name="color" value="#E71224"/>
    </inkml:brush>
  </inkml:definitions>
  <inkml:trace contextRef="#ctx0" brushRef="#br0">175 140 7125,'-11'0'-138,"-1"0"0,-2 0 91,-1 0 0,-3 8 1,1 1-21,0 1 1,1 6 0,2-5 104,3 5 1,1 1 0,-2 1 0,7-1-38,3 1 1,2-7-1,0 1 7,0 2 1,0 1 0,2 1 0,3-3-13,7-1 1,-2-6 0,1 3 0,3-1-3,2-4 1,1-2 0,2-2 0,3 0-2,1 0 1,6 0 0,-4 0 0,1 0 11,-1 0 0,-2-2 0,-4-4 0,3-5 38,1 3 0,-2-8 0,-7 7 0,-2-3-21,1-1 1,-5 3 0,-2-8-19,-4 1 1,-2-7 0,0 1-17,0 2 1,-8 1 0,-4 5 0,-3 1-51,-3 3 1,-5 7-1,-2-2 1,0 4-3,-1 2 1,3 0 0,4 0-18,-5 0 0,5 2 0,-4 4 81,3 5 0,11-3 0,1 0 0</inkml:trace>
  <inkml:trace contextRef="#ctx0" brushRef="#br0">647 70 6218,'11'8'162,"1"3"1,-5-1 0,2 2-110,-2 1 0,5-3 0,-4 0 0,0 0-14,0-1 0,3 3 0,-3 3-21,1-3 1,-3 4 0,6-5-33,1 5 1,-5-5-1,0-1 1,-2 0-32,0-1 0,-1-3 1,-3 4-25,4-2 1,-3 0 51,2-3-4,-3-3 1,-4 6 53,-3-8 0,0-2 0,-3-4-21,-1-6 1,3 3-1,6-3-36,0-1 0,0-3 0,2-1 12,5-1 0,0 1 0,6-1 0,-1 1 6,1-1 0,3 1 1,1-1-1,2 1 5,-3 0 1,4 5 0,2 0-1,0 1 4,1 1 1,-3-4 0,1 7 0,3-1 1,-3 0 1,-2 2-1,-1 6 16,-1 0 0,1 0 0,-1 0 1,2 0-1,-3 0-14,2 0 1,0 0 0,-1 0-1,0 0 12,1 0 0,0 6 0,-2 2 1,2 0-19,0-1 1,-3 7 0,-2-4 0,-2 1-17,-4 1 0,6 0 0,-7 5 12,4 0 1,-6 1 0,2-1 0,-4 1 1,-2-1 0,0 1 0,0-1 30,0 1 0,0-1-13,0 1 1,0-1 0,0 1 20,0-1 1,0-5 21,0-1 1,0 1 42,0 4 0,0-3-24,0-1 1,0-6 45,0 5-92,0-8 36,0 6-255,0-9 1,-8 0 0,-2 0-1</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66"/>
    </inkml:context>
    <inkml:brush xml:id="br0">
      <inkml:brushProperty name="width" value="0.17143" units="cm"/>
      <inkml:brushProperty name="height" value="0.17143" units="cm"/>
      <inkml:brushProperty name="color" value="#E71224"/>
    </inkml:brush>
  </inkml:definitions>
  <inkml:trace contextRef="#ctx0" brushRef="#br0">280 715 6077,'10'-18'541,"-3"1"-578,-7-1 1,0 7 57,0-1 1,-5 0 0,-3-3 25,-2 3 0,4 4 1,-5 8-34,-3 0 1,4 0 0,-1 0 0,-3 0-1,-1 0 13,-3 0 1,-5 0 0,0 0 0,1 0-10,3 0 0,7 6 0,1 2 0,-1 2-3,2 3 1,-3 3 0,5 1-22,-2 1 1,6 7-11,-1 4 1,3-4-1,2-1 12,0-5 1,2-2-42,3 1 1,5-8 0,8-5 27,-1-3 0,0-2 0,1 0 0,-1 0 6,1 0 1,-1-6-1,1-1 1,-1-3 14,1-4 1,-3 5-1,-1-3 1,-3-1 24,3-3 0,0 4 0,-1 1-12,-1-3 1,-1 1 0,5-1 5,-4 2 0,-3 8-23,-3-1 0,-2 3 0,8 2 0,-8 7 0,1 5 0,-3 4 0,4-5 1,0 1-1,-2 1-107,-2 3 1,0 1-1,2 1-25,1-1 1,7 1 0,-4-3 59,2-3 1,-5-4 0,5-6 71,-2 4 0,13-6 0,-1 9 0</inkml:trace>
  <inkml:trace contextRef="#ctx0" brushRef="#br0">909 33 7569,'0'-9'-1119,"0"-7"1131,0 14 0,0-4 0,0 12-13,0 6 0,0 3 0,0 3 0,0 1 30,0 5 0,0 1 0,0 6 0,0-2-8,0 2 0,0 2 0,0 2 0,0 2-17,0 4 1,0-5 0,0 5 0,0-4-11,0-2 0,0-2 0,0-2 0,0-2-46,0 2 1,0 0 0,0-2 0,0-5-43,0-5 0,0 4 14,0 1 0,0-1 1,0-6-99,0 1 178,0-8 0,7-3 0,3-7 0</inkml:trace>
  <inkml:trace contextRef="#ctx0" brushRef="#br0">717 557 6699,'11'0'164,"1"0"-126,1 0 0,3 0 0,1 0-5,1 0 1,1 0-1,3 2 1,1 2-44,-2 2 1,5 0 0,-1-6 0,0 0-1,0 0 0,4 0 0,-3 0 0,-1 0-3,0 0 1,4 0-1,-7 0 1,1 0-4,-4 0 0,-1 0 0,-1 0 1,1 0-2,-1 0 0,0 0 7,1 0 66,-1 0-51,1 0 1,-6 0 5,-1 0-20,-7 0 1,4 2 6,-8 4 0,-6-2 1,-2 5 19,-1-1 0,2 4 0,-2-6 1,-1 5 24,1 3 1,3-1-1,-5 1 1,4-3-7,3 3 0,1-4 0,-1 1 0,-2 3 2,2 2 0,2-5 0,2 1-13,0 1 1,0-3-1,0 2-17,0 1 1,2-3-8,4 2 1,3-8 0,9 1-83,-1-3 0,1-2 0,-1 0 0,1 0-52,-1 0 1,1 0 0,-1 0 0,1 0 8,-1 0 0,1-6 1,-1-1-1,1-1 123,-1 0 0,0-13 0,1 1 0</inkml:trace>
  <inkml:trace contextRef="#ctx0" brushRef="#br0">1503 365 7288,'-12'-15'-196,"0"3"0,6-1 0,-3 5 268,1-2-326,2 6-62,6-4 0,0 10 316,0 4 0,0 4 0,0 7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23.640"/>
    </inkml:context>
    <inkml:brush xml:id="br0">
      <inkml:brushProperty name="width" value="0.08571" units="cm"/>
      <inkml:brushProperty name="height" value="0.08571" units="cm"/>
    </inkml:brush>
  </inkml:definitions>
  <inkml:trace contextRef="#ctx0" brushRef="#br0">263 420 6487,'6'-12'-261,"-1"1"395,-1-3 0,4-1 62,-2-3 0,0 1-33,-6-1 1,-2 7 0,-4 1-161,-6 2 1,-3 2-1,-3 6 1,1 0 57,-1 0 1,1 8-1,-3 4 1,-1 3-136,-2 3 1,-6 5-1,5 0 1,3 1 49,2 1 1,7-6 0,2 5 0,3-5 21,3-2 1,2 1 0,2-1 0,0 1 6,0-1 0,2-5 0,4-2-4,5-3 1,5-1-1,1-6 1,1 0-49,-1 0 1,-5 0 0,-1-2 0,3-4-14,1-5 0,3-3 0,-3-1 0,-1-1 38,-2-3 0,-3-3 0,5 5 1,-4-1 193,-3 1 1,5 0-116,-6-1 1,6 6 234,-7 1 1,7 9-301,-6 2 0,2 2 0,-5 9 0,3 3-74,-2 2 0,4-5 0,-2 1 0,0 1-182,1 3 0,3-4 0,8-1-169,-1 3 433,8-6 0,-5 7 0,5-5 0</inkml:trace>
  <inkml:trace contextRef="#ctx0" brushRef="#br0" timeOffset="315">926 315 8355,'-7'-15'-301,"-5"3"0,-4 2 0,-1 7 1,0-3 283,-1 2 1,1 2-1,-1 2 123,1 0 1,-1 0 0,1 0 0,1 2-17,5 4 1,-5 1-1,6 7 1,-1-4-11,-1-3 1,6 7-1,-3-2 1,-1 3-48,0 3 1,6-1-1,-2 1-29,4-1 1,2 1-1,0-1 1,0 0-3,0 1 1,2-3-1,2-1 1,4-2-47,2 1 1,1-3-1,7 0 1,-1-3-142,1-3 1,1-2-1,3-2 1,1 0 49,-2 0 0,4 0 0,1 0 1,-1 0 134,0 0 0,6-7 0,-4-3 0</inkml:trace>
  <inkml:trace contextRef="#ctx0" brushRef="#br0" timeOffset="725">1206 350 7922,'11'0'-1257,"1"0"1489,-8 0 0,6-2-29,-4-4 0,-5 3 186,5-9-361,-4 8 0,-10-4 0,-3 8-36,-5 0 0,-1 2 0,-1 4 43,1 6 0,-1 3 1,3 3-1,1-1-30,3 1 1,7-1 0,-2 1-39,4-1 1,2 0-1,0 1 1,2-3-83,4-3 1,3 2 0,9-8 0,-1-3 22,1-1 1,5 4-1,2 0 1,3-2-12,3-2 1,-4-2 102,2 0 0,8-8 0,7-2 0</inkml:trace>
  <inkml:trace contextRef="#ctx0" brushRef="#br0" timeOffset="1618">1677 438 7922,'-17'9'-845,"-1"1"1,1-6 1654,-1 2-601,9-1-103,1 3 0,16-6 1,3 4-113,5-4 1,1-10 0,1-2-84,-1 1 0,1-1 1,-3 4-1,-1-3 26,-2-1 0,-3-6 1,5 7-1,-4-3 32,-3 0 0,1 1 75,-2-7 0,-6 3-11,0 3 1,-2 4 0,-10 8-25,-1 0 1,-3 8-1,-1 4 1,1 3-7,5 3 1,-3-1 0,6 3-4,-1 3 1,5 2 0,-2 4-36,4-6 1,4-3 0,4-5 14,5-3 1,5-4 0,1-8 0,1 0-52,-1 0 1,6 0 0,3 0 0,-1 0 14,0 0 0,4-6 0,-3-2 0,-1-1 7,0-5 1,4 4-1,-6-1 1,-1-3 7,-3-2 0,-1-1 0,-3 0 0,-1-1 33,-3 1 0,-1-1 0,2 1 145,-7-1 0,-3 1 99,-2-1 1,-2 9-8,-3 3 1,1 4-181,-8 2 0,6 6 1,-3 1-1,1 3-41,4 4 0,2 7 1,2 2-1,0 1-3,0 1 1,0-4-1,0 6 1,0 1-11,0-1 0,0-4 0,0 4 1,0-2-14,0-3 0,6 3 0,0-2 11,-2-1 1,-1-5-1,1-3-135,2-3 112,0-7 1,-6 2 0,0-12 11,0-5 0,0-5 0,0-1 0,0-3-33,0-3 1,0 1 0,0-5 0,0 0-24,0 0 1,0-2 0,0-6-1,0 2 39,0 4 1,0-2-1,0 6 1,0-1 39,0 1 1,6 2 0,2 7 0,1 3 65,5 1 1,-4 6 0,1-3-1,3 1-37,1 4 1,-3 2 0,0 2 32,1 0 1,3 0-1,1 0 67,1 0 1,-7 0-81,1 0 1,-2 2 0,1 4-18,-5 5 0,-4-1 0,-2 2 0,0 1-61,0 3 1,-6 1 0,-2-1-1,-1-3 26,-5-1 1,4-2 0,-1 3-239,-3-1 0,1-6 0,-1 4-117,2-3 1,7-1 352,-7-6 0,8 0 0,-4-8 0,8-1 0</inkml:trace>
  <inkml:trace contextRef="#ctx0" brushRef="#br0" timeOffset="1849">2533 71 8313,'18'-18'-295,"-7"9"322,1 3 0,-1 12 0,5 5-39,-4 5 0,1 1 0,-7 3 1,-2 1 77,-2 2 1,4 6 0,0-3 0,-3 1-152,-1 4 0,-2-4 0,0 0 0,0-2-189,0-3 0,-2-3 0,-1-1 0,-3-1-121,2 1 1,0-1 394,-2 0 0,-4 1 0,-7-1 0</inkml:trace>
  <inkml:trace contextRef="#ctx0" brushRef="#br0" timeOffset="2010">2516 315 7954,'17'-9'-125,"1"3"0,-1 4 1,0 0-1,1-2-196,-1-2 1,7 0 0,-1 6 320,-2 0 0,7-7 0,-1-3 0</inkml:trace>
  <inkml:trace contextRef="#ctx0" brushRef="#br0" timeOffset="2430">3232 193 8355,'-8'10'-480,"-4"-4"434,5-4 0,-9-4 0,4-2-45,-3-2 1,-5 0 0,-1 6 0,-4 0 143,-2 0 0,5 6 0,-3 2 1,2 1 37,0 5 0,-7 1 0,7 3 0,2 1-74,1 5 0,5-5 0,3 4 1,6-3-116,4-3 0,2 1 0,0-1-12,0 1 1,2-3-1,4-3 1,6-6 38,3-5 0,3-1 0,1 0 0,3 0 29,1 0 1,6-5-1,-4-3 1,0-2 22,1-3 1,-3-3-1,-4-1 1,3-1 30,1 1 0,0-7 0,-5 1 1,-3 2-6,-3 1 1,3-3-1,-5 0 163,0 1 1,0 9 176,-5 1 0,-1 8-198,8-1 1,-8 5-1,2 5-129,-4 7 1,-2 4 0,0 1-1,0 0-212,0 1 1,0-1 0,0 1-113,0-1 1,0 1 0,1-3-177,5-3 1,-2-2 479,8-5 0,-1-3 0,7 6 0</inkml:trace>
  <inkml:trace contextRef="#ctx0" brushRef="#br0" timeOffset="2851">3563 228 8279,'10'-17'-34,"0"1"1,-6 2 46,2 3-472,7 7 485,-3-4 0,2 16 0,-3 4 0,-1 3 17,-4 3 0,-2-1 0,-2 0 1,0 1-3,0-1 0,0 1 0,0-1 0,0 1-333,0-1 1,0 1 108,0-1 87,0-7 0,0-2 0,0-10 0,0-4 30,0-6 1,2-3 0,4-3 0,3 1 46,1-1 0,6 1 1,-5-3-1,5-1 24,1-2 1,6 0-1,1 5 1,-1 3-18,2 3 1,-5-2 0,3 8 0,-4 3 175,-1 1 1,-1 2 0,1 0 0,-1 0 38,1 0 0,-1 0 1,-1 2-1,-3 1-80,-1 3 0,-6 8 0,3-2-285,-1 3 0,4 3 0,-6-1-239,-3 0 1,-1 1 0,-2-1 400,0 1 0,-7-1 0,-3 1 0</inkml:trace>
  <inkml:trace contextRef="#ctx0" brushRef="#br0" timeOffset="3547">4489 123 6503,'0'-17'-164,"0"5"1,0 0 327,0-1 1,0 3 0,-2 0-77,-4 3 0,4-1 42,-3 2 0,-5 4-49,-2-4 1,3 4-1,-3 2-88,-2 0 1,5 6 0,-3 2 0,0 2 7,3 3 1,-7 5 0,6 3 0,-1 2 15,-1-1 1,8-1 0,-2 0 0,4 3 18,2-3 1,0-2 0,0-1-1,2-3-4,4-3 1,-2 2 0,8-7 0,1 3 27,3 4 0,1-7 0,3 1 0,1-2-59,2 0 0,3 0 1,-5-6-1,4 0-11,2 0 1,-3 0 0,3 0 0,-2 0 29,-4 0 1,5-6 0,-3-2 0,-2 0 29,-1 1 1,-1-7-1,2 2-52,3-3 1,-1-3 0,-6 1 0,-1-1-31,-4 1 1,1-6-1,-5-1 1,0 3-54,-1 2 0,1-5 0,-4 1 0,2 2-14,-2 1 0,-2 3 44,-2-1 0,-2 9 0,-4 3 37,-6 4 0,-9 2 1,-2 0-1,1 2 29,3 4 0,1 1 0,1 9 0,0-2-10,-1-1 0,6 12 0,1-7 0,-1 1 109,2 1 0,3-3 1,7 1-1,0-1-55,0 1 0,0-1 1,0 0 10,0 1 1,7-1-1,5-1 1,4-4-11,1-7 0,2 3 1,3-2-1,1-2-17,-2-2 1,5-2-1,-3 0 1,0 0 0,1 0-1,-1 0 1,0 0 189,2 0-261,-5-8 0,5 6 1,-10-6-1,-1 2-41,-2 1 0,-6-3 0,3 2-301,-1-6-21,-2 5 1,-14-7 0,-4 8-1,-5 2 395,-6 2 0,-5-5 0,-6-3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67"/>
    </inkml:context>
    <inkml:brush xml:id="br0">
      <inkml:brushProperty name="width" value="0.17143" units="cm"/>
      <inkml:brushProperty name="height" value="0.17143" units="cm"/>
      <inkml:brushProperty name="color" value="#E71224"/>
    </inkml:brush>
  </inkml:definitions>
  <inkml:trace contextRef="#ctx0" brushRef="#br0">0 857 7569,'12'9'-634,"-1"-3"497,3-4 0,-4-2 0,-1 2 0,1 1 0,0 3 196,3-1 0,3-3 1,1-2-56,1 0 1,-1 0 0,1 0 2,-1 0 0,1-2 1,-1-3 36,1-1 0,-7-1-7,1 1 1,-2-3-15,1-8 0,-3-2-6,-8 3 0,-2 4-25,-4 0 1,2 7 0,-7 0 2,-3 3 0,-1 2 1,-3 0-1,1 0 4,-1 0 0,1 0 0,-1 0 1,1 2 13,-1 3 1,1 0 0,-1 7 42,1 2 1,5 0-1,3 5-35,1-2 1,2 0 0,6 1-1,0-1-11,0 0 1,0 1 0,2 0 12,4-2 1,-2 1 0,5-4 0,1-1 18,0 2 0,-4-6 0,5 3 0,3-4 5,1-2 1,-3 2-1,0-1 1,1-3-22,3 0 0,1-3 1,1 0-1,-1 0-134,1 0 0,5 0 1,0 0-1,-2 0-545,-1 0 653,-3 0 0,9 0 0,1 0 0</inkml:trace>
  <inkml:trace contextRef="#ctx0" brushRef="#br0">611 88 7569,'-6'-12'-918,"1"0"725,-1 8 1,4-5 0,-2 3 436,-2-6-169,0 5 46,6-9-11,0 14 1,0-6 0,0 22 0,0 3-74,0 3 1,0-1 0,2-1 0,2-1-16,2 1 1,0 5-1,-4 2 1,2 0 5,1 1 1,7 5 0,-6-2 0,0 2-23,1-2 0,-3 4 0,6-3 0,-2 3 1,-4 1 1,0-4 0,-1-2-1,3 3-4,-2 2 1,-2 0 0,-2-2 0,0-4-2,0-1 1,6 4 0,0-6 0,0 1-9,1 0 1,-5 0-1,6-8 1,-2 0-44,0 1 0,5-1 1,-5 0-1,0 1-95,2 0 1,-4-7 0,5 0 28,-1 4 0,0-6 0,-2 0-35,5 0 150,-3-3 0,8 1 0,-7 2 0</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68"/>
    </inkml:context>
    <inkml:brush xml:id="br0">
      <inkml:brushProperty name="width" value="0.17143" units="cm"/>
      <inkml:brushProperty name="height" value="0.17143" units="cm"/>
      <inkml:brushProperty name="color" value="#E71224"/>
    </inkml:brush>
  </inkml:definitions>
  <inkml:trace contextRef="#ctx0" brushRef="#br0">734 140 7569,'10'-7'-226,"-2"3"-39,-8-8 0,0 6 219,0-5 0,0 5 82,0-6 0,0 6-39,0-5 1,-2 7 0,-2-4-1,-4 2 26,-2 0 0,4-1 1,-5 3-21,-3-2 0,-1 0 0,-3 6 1,1-2 11,-1-4 1,1 4-1,-1-3 1,1 3 6,-1 2 0,-1 0 0,-2 0 2,-3 0 0,1 0-19,6 0 1,-7 2 0,1 1-18,2 3 0,-1 6 0,1-4 0,-2 1 11,1 5 1,3 2-1,0 1 1,-3 0 5,-1 1 1,0-1-1,5 1 1,1-1 6,-1 1 0,1-1 0,-1 3 0,3 1-7,3 2 0,-3 2 0,5-3-4,0 1 0,-3 0 3,7-5 0,-2 5-5,2 0 1,4 1-3,-3-7 0,3 6 1,4 1 1,3-3 0,-1-1 1,8-3-1,2 0-5,1 1 6,10-1 1,-5 1 39,3-1 0,-4 1-25,-1-1 0,5-1 2,0-5 0,1 5 8,-7-4 1,1-3 2,-1 3 0,1-2 4,-1 1 1,-5-1-15,-1-4 1,1-4-36,5 4 1,1 1 33,-1-1 1,1 0-132,-1-6 0,1 0 8,-1 0 1,-5 0-73,-1 0 1,1 0 87,6 0 1,-1 0-51,0 0 1,1-6 0,-1 0 0,-3-5 139,3 5 0,-3-8 0,11 5 0</inkml:trace>
  <inkml:trace contextRef="#ctx0" brushRef="#br0">1188 542 7569,'0'-10'-1280,"0"1"1188,0 3 1,-8 4 120,-3-4 0,1 4 44,-2 2 1,1 0-1,-7 0-41,1 0 0,5 0 0,3 2 0,-1 2 4,0 2 1,4 5-1,-3-3 1,-1 0 10,0 0 1,6 5 0,-3-1 0,1 3-20,0 3 0,0-6 0,6-1 1,0 3-40,0 1 0,0 3 0,2-1-1,4 1 1,2-7 0,5-1 0,-1 0 10,1-1 1,3-5-1,1 2 1,1-2 9,-1 2-16,1-4 0,-1 6-9,1-8 17,-1 0 8,1 0 1,-1 0 0,1 0 1,-1 0 0,1 0 1,5-6 1,0 0 0,0-6-14,-5 6 1,-1-5 5,1 5 1,-3-8 39,-2 3-37,1-5 0,-6-1 86,4-1 1,-4 1-84,-8-1 1,0 7 0,0-1-1,0-1 1,-2-1-41,-4 2 45,4-3 0,-14 7-141,5-4 94,3-3 1,-8 13-1,5-6 1,-5 2-20,-1 0 0,-1 1 0,2 5 1,-3 0-193,2 0 1,0 2 0,-1 1 241,1 3 0,-1 8 0,1-4 0</inkml:trace>
  <inkml:trace contextRef="#ctx0" brushRef="#br0">1730 525 6641,'11'0'-426,"1"0"480,1 0 1,3 0-1,1 0 1,1 0-34,-1 0 0,1 5 0,-1 1 0,1-2 12,-1-2 0,1-2 1,1 0-1,2 0 4,3 0 0,-1 2 0,-6 2 0,1 2-3,-1-2 1,1 5-1,-1 1-60,1 0 0,-2 5 0,-3-5-3,0 0 1,-11 5 0,6-3 9,1 3 0,-8-3 1,5 0 17,-4 1 0,-2 3 0,-2 1 2,-4 1 0,2-7 3,-8 1 0,8-6 0,-9 3 8,0-1-12,5-2 28,-8-6 0,14-2 0,-4-4 23,4-5 1,2-5 0,2-1-20,4-1 0,-4 7 1,6-1-1,-2-2-21,-1-1 0,7 3 0,-4 2 0,3 1-153,2-1 1,-4 4 0,2-5 49,3-3 0,2 4 0,1 1 25,1 1 1,0 0 66,-2 2 0,2-3 0,0-9 0</inkml:trace>
  <inkml:trace contextRef="#ctx0" brushRef="#br0">2533 507 7569,'12'0'-190,"-3"-2"-32,0-4 0,4 4 107,-2-3 1,-1 3-1,2 2 118,1 0 1,3 0 0,1 0 15,1 0 1,-7 0-1,1 0 1,3 2-4,-1 3 1,-2-3 0,-1 6 0,4 0-20,-1 4 0,4-3 1,-1 3-8,1 1 1,-1 3-1,-1 1-5,-5 1 1,3-6-1,-6-1 1,1 3-1,-1 1 6,3 3 1,-8-1-1,3 1-19,-4-1 1,-2 1 37,0-1 0,-2-1 24,-4-5 1,3 3 0,-9-8 51,-1-2 0,-4-3-27,1-1 0,5-1 1,5-5 7,4-6 1,2-3 0,0-3-65,0 1 0,0-1 0,0 1 0,2-1 6,4 1 0,2-1 0,5 1 0,-1-1 2,2 1 1,2-2 0,1-3 0,0-1-93,1 2 0,-1 7 0,0 2 0,1 1-279,-1 1 0,1-6 360,-1 5 0,9-5 0,1-1 0</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69"/>
    </inkml:context>
    <inkml:brush xml:id="br0">
      <inkml:brushProperty name="width" value="0.17143" units="cm"/>
      <inkml:brushProperty name="height" value="0.17143" units="cm"/>
      <inkml:brushProperty name="color" value="#E71224"/>
    </inkml:brush>
  </inkml:definitions>
  <inkml:trace contextRef="#ctx0" brushRef="#br0">420 210 6908,'0'-9'-87,"0"1"264,0 8 1,-6 8-125,0 3 0,-5-1 0,3 0 0,-2-1-21,-4 1 0,5-4 0,-1 7 0,0 0-27,1 2 0,-1 3 1,-4-1-1,3 0-6,-3 1 1,4 5 0,-1 2 0,-3 0 13,-1 1-42,-3 5 33,1-4 0,5 3 1,0-2-1,1 4 0,-1-1 1,1 0-9,-3-2 1,4-3 0,1 4 0,-1-4-30,0-1 0,4-6 0,-3 4 0,-1-4-147,0-1 141,6 0 1,-9-7-288,7 1 53,0 0-240,-2-2 513,6-3 0,-5-14 0,7-3 0</inkml:trace>
  <inkml:trace contextRef="#ctx0" brushRef="#br0">315 245 7569,'10'-7'-782,"-3"5"677,-7-6 0,0 10 167,0 4 0,2-4-17,4 3 1,-2 3-1,6 0 1,0 0-7,-1-1 1,-3 7 0,6-2-17,1 4 1,3 3 0,-1 2-1,-1 3-36,-2-3 1,-1-2 0,7-1 0,-3-1-3,-3 0 1,3 2 0,-3 0 0,4 2 6,1 3 1,0-2 0,1-4 0,-3 0 1,-3-1 1,4 0 0,-5 1-1,3-1-8,-3 0 1,3 8 0,-6-3-1,2 0-28,3-2 1,1-4 0,-1 1 0,-1-4-63,2-1 1,1 0 0,2 3 5,1-3 0,-6-3 0,-1-5-71,4 2 169,-1 0 0,4-6 0,-1 0 0</inkml:trace>
  <inkml:trace contextRef="#ctx0" brushRef="#br0">158 718 6724,'17'0'-48,"1"0"1,-1 0 83,1 0 0,-1 0 0,1 0-55,-1 0 0,6 0 1,1 0-1,-3 0-14,-2 0 1,1 0 0,1 0-1,2 0-81,-1 0 0,3 0 1,0 0-1,0-2 114,1-4 0,5-5 0,-4-6 0</inkml:trace>
  <inkml:trace contextRef="#ctx0" brushRef="#br0">1188 613 6220,'-9'8'128,"3"3"1,-2-2-47,2 4 1,0-2-36,6 6 1,0 0-1,0 2-29,0-2 0,0 0 1,2-1-1,2-2-41,2-2 1,2-2 0,-2 8 17,5 0 0,-1-3 1,3-2 9,0 0 0,2-7 0,2 2 0,1 1-4,-1-6 1,0 0 0,2-3 0,-3 0 1,2 0 0,0 0-1,-1 0 6,0 0 1,1-6 0,-1-3-1,1 2-17,-1 0 0,1-6 0,-3 6 1,-1-2-38,-3-6 1,1 0 34,5-3 0,-7 2 1,-2-1-1,-2 4 26,0 1 0,-1 6 0,-5-5 0,0-2 0,0-4-6,0 0 1,0 6-5,0 0 0,0 5-28,0-7-22,0 9 39,0-3 162,0 7-123,0 16 1,0-4-28,0 10 0,0-3 0,2 0-16,4-2 0,-1-6 0,6 0 0,0-3-51,-1 3 1,6-5-1,-5 3 1,5-2-94,1-2 0,3-4 0,1-1 0,2 0 154,-1 0 0,5 0 0,0 0 0,8 0 0</inkml:trace>
  <inkml:trace contextRef="#ctx0" brushRef="#br0">2306 1 7569,'0'11'0,"0"1"-438,0 2 314,0 1 1,0 3-1,0-1 1,0 1-1,0-1 1,2 2 159,4 6 0,-3-7 0,1 7 0,0-1-9,2-1 1,-4 8 0,4-2 0,-4 2 8,-2-2 1,0 2 0,2-5 0,2-1-42,2 1 0,-1 2 1,-5-4-1,0-3-4,0-2 1,6 5 0,0-1 0,-2-1-48,-2-3 1,-2-2 0,0 0-1,0 2-21,0-2 1,0 0 0,0 1-35,0 0 0,0-8 21,0 2 0,-2-6 90,-3 6 0,2-8 0,-5 4 0</inkml:trace>
  <inkml:trace contextRef="#ctx0" brushRef="#br0">2096 595 7078,'18'0'138,"-1"0"0,2 0-113,-3 0 0,2 0 0,-1 0 0,1 0-101,-1 0 1,3 0 0,1 0 0,2-1 53,-2-5 1,5 3-1,-3-2 1,-2 2-122,-1 3 0,-3-1 0,2-4 1,-3-1 142,2 4 0,0-9 0,-1 2 0</inkml:trace>
  <inkml:trace contextRef="#ctx0" brushRef="#br0">3039 577 6872,'-17'0'-295,"0"0"339,-1 0 1,1 0-1,-1 0 1,1 3-83,0 2 1,-1-2 0,0 4 0,2-1 84,-3 0 0,8 2 0,-1-2-24,-2 5 1,1 4-1,1 3-20,6-1 1,4 0 0,2 2 20,0-2 0,0 0 1,0 1-42,0 0 0,2-2 0,2 2 0,4-3 33,3-3 0,-1 4 1,8-7-1,-1 2-11,2-5 0,-3 1 0,4-1 0,2-3-3,0 0 1,2 3 0,-4-1 0,0-1-28,5-3 0,-3-1 0,-3-1 0,4-3 20,-1-1 1,2-4 0,-6 3 0,-2-3 2,2-1 0,0-4 0,-1 7 0,-1-2 9,-4-6 0,1 0 0,-8-3 26,-1 2 0,4-2 1,-2 0-1,-2 1-14,-3 0 1,-2 0 0,-5 4-1,-4 2-14,0-2 0,-4-2 0,2 1 0,-4 6-8,-1 0 0,-7 2 1,1 6-1,1 0 13,3 0 0,-5 0 0,0 0-10,-4 0 0,7 0 0,-4 0 0</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70"/>
    </inkml:context>
    <inkml:brush xml:id="br0">
      <inkml:brushProperty name="width" value="0.08571" units="cm"/>
      <inkml:brushProperty name="height" value="0.08571" units="cm"/>
    </inkml:brush>
  </inkml:definitions>
  <inkml:trace contextRef="#ctx0" brushRef="#br0">333 350 7569,'9'-2'0,"-3"-4"-21,4 3 0,-8-5-280,4 1 196,-4 6 1,-2-10 0,-2 8 141,-4-2 0,2-1 0,-8 6 15,-1 0 1,3 0-1,-2 0 15,-1 0 0,-3 0 0,-1 0 1,-1 0-31,1 0 0,-1 6 0,1 1-30,-1 3 0,3-5 1,1 5-1,3-1 3,-3 2 0,4-5 0,-1 5 0,-3 0 50,-1 0-57,5 3 1,-4-3-1,7 6 9,-3 0 0,4-5 0,-4 0 1,3 1 44,3 2 0,2 3 1,2 0-11,0 0 0,2-8 1,4 1-1,3-2-4,1 1 1,6-4-1,-5 3 1,5-1-23,1-4 1,1-2-1,-1 0 1,2 1-67,5 3 0,-5 0 0,4-6-251,-3 0 314,-3 0-252,1 0 1,1 0-66,4 0 1,-3-1-33,3-6 1,-3 5-26,-3-3 356,0-5 0,1 8 0,7-14 0,2 7 0</inkml:trace>
  <inkml:trace contextRef="#ctx0" brushRef="#br0">822 420 7340,'0'-12'-549,"0"0"1,-2 9 688,-4-3 1,2 3-1,-8 3-93,-1 0 0,3 0 1,-2 0-1,1 3 18,1 3 1,-5-3 0,3 7 72,-4-2-91,7 5 18,-7-3-33,14 7-6,-13-6 1,13 3 29,-4-2-28,4-5 14,2 10 0,0-14-19,0 9 1,8 0 0,3 3 9,5-4 1,3 3 0,3-8 0,1-1-13,-2-4 1,5-1 0,-1 0-175,2 0 177,-6 0-10,12 0 0,-11-1 2,7-5 0,-8 1-51,2-7 8,5 2 1,-9-7 85,4 5 1,-5-2-56,-7 1 1,-3 5 71,-8-4 1,0 0-61,0-6 0,0 6-35,0 2 0,-8-2-26,-3-7 0,-5 2 0,-1 2 0,-3 2-29,-3 1 0,4 5 0,-7-1 1,3 0-1,-2 4-167,-2 2 1,0 2 0,-3 2 240,7 4 0,-4 3 0,0 9 0</inkml:trace>
  <inkml:trace contextRef="#ctx0" brushRef="#br0">1346 263 7560,'-18'0'-1268,"8"0"1520,3 0 22,7 0 236,0 0 1,2 8-460,3 3 1,-1 5-1,8 1-75,2 0 0,-5-1 1,3-2-1,-1-3 3,-1 3 1,4-5-1,-6 1 1,-1-1 13,1 2 0,6 0 64,-3 6 0,-1-5 9,2 0 0,-3-6 45,3 6 1,-2-10-54,-4 4 1,-3-6-1,7-6-35,-2-5 0,5-3 1,-3 1-1,2 1-29,-1-2 0,-5-6 0,4-4 1,0 3-47,-1 2 0,-3-5 1,6 0-1,-1-2-219,-1 1 1,6-4 0,-7 6-1,3 1-69,0 3 1,-7 2 0,7 1 339,2 4 0,1-3 0,-5 13 0,-2-7 0</inkml:trace>
  <inkml:trace contextRef="#ctx0" brushRef="#br0">2306 263 7482,'0'-12'-562,"-2"2"381,-4 3 0,2 1 0,-7 6 215,-3 0 1,5 0-1,-3 0 1,-2 0 20,-1 0 1,-3 0 0,1 1 0,-1 4 32,1 0 1,-2 3-1,-3-4 1,-1 4 12,2 2 0,3 1 0,4 5 1,3-3-89,-3-1 0,7-1 1,-1 7 46,0 0 0,6-2 0,-4 1-158,4 2 1,10-2 110,4 0 0,3-5 0,3-2 0,-1-2 13,1-5 1,1 0 0,2-3 0,3 0-33,-3 0 0,0-3 0,1 0 0,1-5 11,-2-2 0,-1 1 0,-1-6 0,1 5-7,-3-4 0,4-1 0,-11 2 0,0 2 129,-4-2 0,1 3 64,-1-2-203,0 7 9,-6-2 1,0 10-280,0 1 0,0 7 0,0 7 45,0-2 0,6-4 0,2-2 0,-1-1-273,1 2 510,6-8 0,-5 13 0,9-7 0</inkml:trace>
  <inkml:trace contextRef="#ctx0" brushRef="#br0">2725 420 7569,'-9'0'-208,"-7"0"1,16 0 0,0 0 243,10 0 0,-1 6 0,3 0 9,2-4 1,1 1-1,3-3-61,-1 0 0,-5 0 0,-3-3 0,1 1 5,0-4 0,-4-6 1,3 4 43,-1-2 1,4-2 0,-6-4 17,-3-2 1,-1 0 0,-2 1-58,0 0 1,-2-1 0,-1 1-1,-5 1-58,-2 4 1,-2-3 0,-5 4 39,0 3 1,-1 0-1,1 8 15,-1 0 1,1 0 24,-1 0 5,1 0 0,7 8-11,4 3 1,6-1 0,6 0 1,6-3 1,3-1-1,3-6 1,-1 0-2,1 0 0,-1 0 0,1 0 0,-1 0-8,0 0 0,7 0 0,-1 0 0,-2-3 20,-1-1 0,-1 1 1,3-4-1,1 1-5,-2 0 1,-1-1-1,-1 6 1,2-2-14,3-3 0,-1 0 1,-6 6-20,1 0 1,-1 0 9,1 0 0,-7 0 8,1 0 0,-8 2 0,2 4 0,-4 5 15,-2 5 1,0-5 0,0 1 0,0 2 23,0 1 0,0 3 1,0-1-41,0 0 0,0 1 0,2 0 0,2-2-3,1 1 0,7-4 0,-6-1 0,0-1-4,1-2 1,1 2 0,6-8 0,-3 3-3,3-2 1,-4-2-1,1-2-3,3 0 1,1 0-1,3 0 1,-1-2-34,1-3 0,-3 0 0,-1-7 0,-2 1 18,1 1 0,3-3 1,-1 5-1,-1-2-72,-3-4 1,-5 1 0,6 0 43,1 1 0,-3 3 0,0-5 47,-2 2 1,-3 7 0,-3-6 196,4 4-80,-4 1 0,6 8 11,-8 3 1,0 0 0,0 7-11,0 1 0,0 2 0,0 3-108,0 0 1,0-2 0,0 1-91,0 2 1,8-5-1,1 0 1,3-3-1,-2-3-26,-3 3 0,7-8 1,-4 6-1,1-3-533,1-2 644,0 2 0,13-6 0,2 0 0</inkml:trace>
  <inkml:trace contextRef="#ctx0" brushRef="#br0">3843 71 7569,'-8'-18'-18,"4"7"0,-5-1-437,1-2-110,-6 7 407,5-1 0,-3 8 0,2 2-128,2 4 286,3-5 0,5 15 0,0-6 0</inkml:trace>
  <inkml:trace contextRef="#ctx0" brushRef="#br0">4489 263 6378,'-12'-10'36,"1"4"0,-3 4 87,-1 2 1,-5 0 0,-1 0-43,-2 0 0,-1 0 0,5 0 0,-2 0-13,-3 0 1,-5 2-1,4 2 1,0 4-25,0 2 1,-5-6 0,5 7-1,0-2-20,0 2 0,1 0 0,9 6-49,3 1 0,-1 0 1,7-2 1,2 1 0,2 2 0,4-2 22,4 0 1,-2-5 0,7-2 0,3-1-8,1 2 1,3-9 0,-1 4 0,1-4 1,-1-2 0,3 0 0,1 0 1,2 0-11,-1 0 1,3 0 0,-2 0 0,1-2-4,1-4 0,-6-1 0,4-6 0,-3 1 14,-3-1 1,-5 2-1,-2 1 1,-1-4-3,1-3 1,-6 0 0,4 2 0,-2 2 9,-1 1 1,1 0 155,-6-5 0,0 6-9,0-1-84,0 7 0,2 0 0,2 10-70,2 7 0,2-2 0,-3 2-54,7 2 1,-2-5 0,-1 3 0,1 0-195,0-4 0,2 9 0,5-9 84,-1 3 1,-3 3-1,-1-8 1,1-1 167,3 3 0,-5-7 0,1 6 0,0-6 0,5-1 0</inkml:trace>
  <inkml:trace contextRef="#ctx0" brushRef="#br0">4891 298 7423,'11'-16'-255,"1"5"0,-6 3 400,6 8 0,-7 2-33,7 4 1,-8-4-1,4 11-67,-1 0 1,-5 3-1,6 0 1,-2-3-43,0-1 1,0 0 0,-6 4 17,0 1 1,2 2-1,1-2-99,3 0 0,2 1 0,-4 0 15,2-2 1,0-4 0,-5-1 9,5-4 0,-2-1 95,8-6-26,-8 0 0,3-3 1,-5 0-16,4-3 1,-4-7 0,4 0-22,-4-1 0,4-4 0,1 0 0,1 1 16,-1 0 1,8 0 0,-4 4 0,5 2 23,0-2 0,-3 3 1,0-2-1,5 0 4,3 3 1,3-5 0,-7 9 0,0-1 57,1-2 1,-1 5 0,1-2 0,-1 3-55,1 2 1,-1 0 0,1 0-39,-1 0 1,1 0 0,-2 2-12,3 3 1,-2 4 0,-1 4 0,-3-1-56,-1 2 1,-6-5-1,3 3-95,-1 1 0,-2 2 1,-6 2-57,0 2 1,0-2 0,0 0 226,0 1 0,0-9 0,0 7 0,0-7 0</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71"/>
    </inkml:context>
    <inkml:brush xml:id="br0">
      <inkml:brushProperty name="width" value="0.08571" units="cm"/>
      <inkml:brushProperty name="height" value="0.08571" units="cm"/>
    </inkml:brush>
  </inkml:definitions>
  <inkml:trace contextRef="#ctx0" brushRef="#br0">402 490 7569,'10'0'-622,"-3"0"784,-7 0 106,0-9-199,0 8 0,-2-7-66,-3 8 0,1 0-13,-8 0 0,0 0 1,-5 0-1,0 0 12,-1 0 0,1 0 0,-3 0 0,-1 2 27,-2 4 1,-1-2 0,7 6 0,-1-1-15,1 1 1,-1 0 0,1 3-1,-1-1-5,1 2 1,0 1 0,-1 3-1,3-1-2,3 0 0,-2 1 0,7-1 0,-1 0-14,0 1 0,2 0 0,6-1 19,0 1 1,0-1 0,2-2-1,4-2 5,6 0 1,-3-7 0,3 3-1,2 1-1,1 0 1,-3-7 0,-1 4-1,3-5-11,1-2 1,-3 0-1,0 0 1,1 0-15,3 0 0,1 0 1,1 0 4,-1 0 1,-5-6 0,0-3-22,1 0 0,3-1 1,-1-3-1,-1 0-1,-3 0 0,-5 4 0,6-3-4,1-1 0,-3-1 1,0 1-1,0 1-22,-1-2 0,-3 4 1,4-1 20,-2-4 1,3 1-1,-5-4 1,-2 1 20,-2 0 1,-2 5 0,0 0 11,0-1 1,0 3 0,0-2-29,0-1 0,0 3 31,0-3 0,0 9-23,0-8 57,0 8-17,0-4 95,0 8 167,0 0-231,0 8 0,0-4 0,0 8 1,0 1 0,0 3 0,0 1-27,0 1 1,0-1-1,0 1-51,0-1 0,0 0 0,2 1-22,4-1 0,-3-1 0,7-2 0,0-3-19,0 3 1,-5-7-1,5 1 1,0-3-201,0 1 1,1 1-1,7-7 1,-1 0-101,1 0 0,-1 0 364,0 0 0,1-8 0,-1-2 0</inkml:trace>
  <inkml:trace contextRef="#ctx0" brushRef="#br0">873 542 6857,'-7'10'212,"5"0"1,-4-5-126,4 7 1,0-2-1,-2 1 1,-2 3-13,2 1 1,3-3 0,1 0 0,0 1-50,0 2 1,0-2 0,0-2 8,0 3 0,7 1-80,5 3 1,3-3 0,3-4 0,-3-2 23,-3-2 1,4-5 0,-5 4-1,5-5-11,1-1 0,1 0 0,-1 0 0,1 0 6,-1 0 0,6-7 0,1-2 0,-3-3 6,-2 0 0,0 7 0,-3-8 0,2 2-12,-1 2 1,-1-7-1,-3 6 1,-3-2 4,-2 1 1,5 1-1,-3-3 1,0 1 20,-4-1 1,-1-1-1,-3 0 61,4 3 0,0-1 280,-6-5-40,0-1-272,0 8 0,2 3-60,4 7 1,-2 7 0,5 5 40,-1 4 0,0 1 0,-4 1 0,2-1-98,-2 0 1,3-5 0,1 0 0,0 1-44,1 2 1,4-2-1,-2-2-213,4 3 0,4-7 0,-3 1 350,2 0 0,7-6 0,2 6 0</inkml:trace>
  <inkml:trace contextRef="#ctx0" brushRef="#br0">1852 71 7484,'0'-18'-270,"0"1"0,0 5 0,-2 2 369,-3 3 106,2 1-122,-13 6 1,14 2 0,-3 4-27,3 5 1,2 5 0,0 1 0,0 1-13,0-1 1,0 2 0,0 3 0,2 3-47,3 2 0,-3-3 0,6 5 0,-2 0-6,0-2 1,1 6-1,-2-6 1,1 2-5,-3 0 1,5-5-1,1 3 1,-3 0-51,2 0 0,0-6 1,-4 3-1,2-5-71,-3-1 1,5-1 0,-2 0-235,-2 1 1,4-1 96,-3 0 269,1-6 0,2-4 0,2-7 0</inkml:trace>
  <inkml:trace contextRef="#ctx0" brushRef="#br0">1642 525 6920,'17'0'220,"-5"0"1,0 0-147,1 0 1,3-2 0,1-2-1,2-2-57,-3 2 1,2 2 0,1 2 0,2 0-72,3 0 0,-1 0 0,-6 0 0,3 0-37,3 0 0,-4 0 0,5-2 1,-5-3-307,-1 1 1,-1-2 0,2 6 396,-3 0 0,9-9 0,2 0 0</inkml:trace>
  <inkml:trace contextRef="#ctx0" brushRef="#br0">2446 490 7400,'-12'-6'-372,"0"0"0,6 0 0,-6 6 447,-1 0 0,-3 6 2,-1 0 0,-1 6 0,1-5-4,0 3 0,5-4 0,2 6-52,2 1 1,-3-3-1,5 1 1,2 3-11,2 2 0,-4 1 0,0 0 0,4 1 1,-1-1 0,3 0 0,0 1-14,0 0 1,7-3 0,3-2 0,2-2 52,-1-4 1,1 1 0,6-4 0,-1 2-30,0-3 1,1 0 0,-1-3 0,2 0-29,-3 0 1,8-3 0,-1 0 0,-4-5 19,-4-2 1,-1 5 0,-2-5 0,2 0 44,-2 0 1,1-1-1,-5-7-23,1 0 0,-5 1 0,2 0 1,-4-1-39,-2 1 1,0 0 0,-2-1-89,-4 1 0,2 5 1,-7 0-1,-2 1 1,-3 1-6,-2 4 1,-5 4-1,-2 2 1,-1 0 94,1 0 0,-14-8 0,2-1 0</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72"/>
    </inkml:context>
    <inkml:brush xml:id="br0">
      <inkml:brushProperty name="width" value="0.08571" units="cm"/>
      <inkml:brushProperty name="height" value="0.08571" units="cm"/>
    </inkml:brush>
  </inkml:definitions>
  <inkml:trace contextRef="#ctx0" brushRef="#br0">262 88 7569,'18'-8'-404,"-9"4"1,-1-6 490,0 3 0,-6-1 42,3 2 0,-2 2-52,-3-7 0,-8 7 0,-4-4-127,-3 0 0,-3 6 0,1-4 79,-1 5 1,7 1-1,-1 0 10,-2 0 0,-1 0 0,-1 1 0,3 3-4,1 2 1,2 8 0,-3-5 0,1 3-14,-1 0 0,3-1 0,-2 7 0,1-1-41,1 1 1,-4-1 0,8 1 0,3-1-10,1 1 1,-4-1 0,0 1 9,2-1 1,2 0 15,2 1 0,2-3 0,2-1 1,4-4-1,1-1 8,5 1 0,2-4 0,1 4 0,1-3-1,-1-3 0,0-2 0,3 0 0,1 2-4,2 2 1,9-1 0,-3-5-1,2 0-2,-2 0 0,4 0 0,-6-1 0,2-3-2,0-2 0,0-2 0,6 4 0,-2-3-7,-5-3 1,5 4 0,-5-4-1,2 1-30,-1-1 1,-8-2 0,4-5-5,0-1 0,-5 1 0,1 0 0,-5-1 66,-6 1 1,-5 5-1,1 0 23,-4-1 0,-2-3-52,0-1 1,-7 5 0,0 2 3,-2 3 1,-3 1-10,-5 6 0,-2 0 27,3 0 0,-2 0 0,1 2 21,-2 4 1,9-3 0,0 9 0,0 0-5,1-3 0,5 7 1,-5-6-1,3 1 19,1 1 0,-1 0 0,6 5-11,0 1 1,2-1 0,4 0 31,6 1 1,-2-3-1,1-3 1,3-4 9,0 0 1,-2-6 0,1 5 0,0-1-18,3 0 0,3 0 1,2-6-1,3 0-23,-3 0 0,0 0 0,0 0 0,3 0-10,-4 0 0,0 0 1,-2 0-1,0 0 2,-2 0 1,2 0-220,0 0 0,-6-6-247,-2 0 0,-7-2 432,-3 3 0,-7-5 0,-11-8 0</inkml:trace>
  <inkml:trace contextRef="#ctx0" brushRef="#br0">1502 437 7569,'-18'0'-284,"0"0"1,2 5 0,-2 2-1,0-3 1,3 0 55,3 1 217,5-3-6,7 6 17,0 0 0,6-4 3,0 7 1,-2-6-4,-4 8 0,0-9 0,0 3 0</inkml:trace>
  <inkml:trace contextRef="#ctx0" brushRef="#br0">1432 402 7436,'-10'0'-466,"2"0"1,7 0 467,-5 0 135,4 0-55,-7 0 0,7 0 0,0 2 2,-4 4 0,-3-2-68,3 7 1,4 1 0,-5 4-39,0-5 1,5 5 0,-4-5-1,3 5 40,3 1 1,0-5 0,0 0 0,0 1 13,0 3 0,0 7 0,0 0 1,0-1-32,0-3 0,0 4 0,0 1 1,0-1-22,0 1 1,0-4 0,0 5 0,0-1-24,0-2 0,0 3 0,0-8 0,0 1 30,0-1 0,0 1 0,0-1 23,0 0 1,0 1 15,0-1 1,0-8-25,9 0 0,-7-11-4,3-5 0,-3-2 0,-2-8-1,0-1 2,0 9 1,0-8-1,0 7-49,0-6 16,0-1 0,1-1 0,4 1 3,1-2 0,0 9 0,-5 0 25,5 2 1,-1-3 53,5 5 1,2-2-28,6 2 0,0 4 68,-2-4 1,-4 4-77,0 2 0,-6 0 0,6 0 2,2 0 0,-6 0 0,4 0 3,1 0 1,-2 0-1,0 0 23,2 0 1,-3 5-1,3 4 0,0 1 1,-4-6-1,1 3 1,-1-1 21,1 0 1,-3 6 0,5-5-43,1 2 0,0 4 0,0 4-27,0 1 0,-10-1 0,6 1-45,-2-1 0,-6 0 0,5 1-6,-4-1 0,-2-5 1,0-1-294,0 2 0,0-2 10,0 1 0,0-7 340,0 6 0,-8-6 0,0 2 0</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73"/>
    </inkml:context>
    <inkml:brush xml:id="br0">
      <inkml:brushProperty name="width" value="0.08571" units="cm"/>
      <inkml:brushProperty name="height" value="0.08571" units="cm"/>
    </inkml:brush>
  </inkml:definitions>
  <inkml:trace contextRef="#ctx0" brushRef="#br0">472 36 7569,'-11'0'-158,"-1"0"1,-1 0 0,-3 0 26,-1 0 0,5 0 1,0 0-1,-1 0 1,-3 0 181,-1 0 0,-1 0 0,1 0 6,-1 0 0,1 5 1,-1 3-1,1 2 0,-1 3 0,1 3 0,0 1 1,-1 1-29,1-1 0,-1 1 0,1 1 0,1 3-5,4 1 0,-3 8 0,5-2 1,-1 2 19,-1-2 1,6 4-1,-4-4 1,3 5-2,3 0 0,2-5 1,2 0-1,0 2-21,0 2 1,6 0 0,1-1 0,1-5-19,0-2 1,6 6 0,-3-4 0,5 0-11,1-3 0,1 1 1,-1-2-1,1-1 1,-1-2 1,1-4 0,1 0 0,2-3-97,3 0 0,5-7 0,-4 3 0,0-2-72,0-3 0,4 4 0,-5-2 0,-3-1-156,-2-4 1,5-1 328,-1 0 0,8 0 0,-4 0 0</inkml:trace>
  <inkml:trace contextRef="#ctx0" brushRef="#br0">752 280 7569,'10'-8'-1196,"-3"4"1337,-7-7 1,2 7 71,4-2 0,-2 4-131,8 2 1,-8 0 0,9 2 10,0 4 0,3-2 0,2 7-42,-1 3 1,6-4 0,0 1 0,-1 3-52,-3 2 0,1-5 0,1 1 1,2 1-24,-1 3 0,-3 1 1,1-1-1,1-3-5,2-1 0,1-2 0,-9 3 0,-1-3-75,-3-2 0,1 4 1,5-5-227,1 3 0,-7-6 53,1 2 1,-1 1 275,7-1 0,-8 0 0,-2-6 0</inkml:trace>
  <inkml:trace contextRef="#ctx0" brushRef="#br0">1363 105 7569,'-11'0'-444,"3"0"1,3-1 362,-1-5 1,-7 4 147,2-4 0,-5 6 0,-2 4-9,1 2 0,0 5 1,-1-3 6,1 2 0,-5 1 0,3 5 0,4-2-10,-2-3 1,3 1 0,-5 5 0,3 1-31,-2-1 1,7 1-1,-2-1 1,0 3-8,-2 3 0,3-4 1,1 4-1,-2-3-47,4-3 0,-2-5 1,9 0-1,-4 1-193,2 3 0,2-5-488,2 1 710,0 0 0,0-3 0,0-1 0</inkml:trace>
  <inkml:trace contextRef="#ctx0" brushRef="#br0">1677 804 7453,'0'18'-384,"2"-8"1,1-3 381,3 1 1,3-1 93,-3 5 0,-3 2 12,9-8 0,-6 1-53,6-1 0,-2-4-55,8 4 0,0-3 0,0-6-24,-2-3 1,-3 2 0,-2-7 18,3-3 1,0-2-1,-2-1 1,-1 0 0,-3-1 1,3 1-1,-5-1 1,-1 1-16,4 0 0,-6-2 0,7-4 0,-2 0-44,-4 2 0,-1-1 0,2 1 43,1-2 0,-1 0 0,-5 5 7,0 1 0,-3 5 22,-2 0 0,3 7 1,-5-5 35,-1 2 6,5 2 1,-4 8 18,7 4 1,0 4 0,0 7 3,0 1 1,0-1 0,0 1 0,0-1-34,0 0 1,0 1 0,0-1 0,0 1-21,0-1 1,1 7-1,4-1 1,2-2-10,4-1 0,-5-5 1,2-1-1,3-3-62,-2 3 0,3 2-67,6 1 1,-2-2 0,2-1 7,0-2 0,-6-8 0,-2 2 0,5-5-48,1-1 1,-5 0 0,1 0 160,1 0 0,3-7 0,1-3 0</inkml:trace>
  <inkml:trace contextRef="#ctx0" brushRef="#br0">1746 629 6652,'12'0'131,"1"0"-56,0 0 1,3 0 0,0 0-11,3 0 1,-2 0 0,0 0 0,1 0-12,-1 0 0,-5 0 1,-1 0-1,2 0-30,4 0 0,0 0 0,0 0-54,1 0 1,0 0-211,-2 0 1,2 0 0,-3-2-107,-3-3 0,-1 3 346,-6-4 0,4-4 0,10 0 0</inkml:trace>
  <inkml:trace contextRef="#ctx0" brushRef="#br0">2324 1 7264,'14'2'-449,"0"2"0,-2 1 574,1-1 1,-2-2 0,-1-2 0,5 0-83,0 0 0,-3 2 1,0 2-1,1 2 23,2-2 1,9 0 0,-2-1 0,1 3 0,-4-2 1,3 0 0,3 2 0,-3 4-25,3-1 0,-5 7 1,4-5-1,-4 5-53,5 1 0,-6 1 0,3 1 0,-2 3-40,-3 1 0,2 8 0,-2-2 0,-1 4-6,2 2 0,-5 0 0,-5 2 1,0 2 16,-4 1 1,-2 1 0,1-6 0,0 0 11,3 0 0,-1 0 0,-5 0 1,0 0 34,0 0 1,-1-2 0,-3-1 0,-2-6 37,3-1 0,-6 4 0,1-6 1,1-1 29,0-3 0,-6-1 0,6 0 0,0-1-59,-2 0 0,-2-5 0,2-3 0,0-1-200,-4-4 1,2 1-1,1-2 183,-5 3 0,0-1 0,-3-5 0</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74"/>
    </inkml:context>
    <inkml:brush xml:id="br0">
      <inkml:brushProperty name="width" value="0.08571" units="cm"/>
      <inkml:brushProperty name="height" value="0.08571" units="cm"/>
    </inkml:brush>
  </inkml:definitions>
  <inkml:trace contextRef="#ctx0" brushRef="#br0">35 1 7083,'-9'0'-494,"-7"0"811,14 0-147,-5 0 0,8 2-9,5 4 0,-2-4-99,8 3 0,-2-1 0,3 0-43,-1 2 0,-1 0 1,6-6-1,1 0-9,0 0 0,-1 0 0,1 0 0,1 0-13,4 0 1,-3 2-1,2 2 1,-1 1 22,-5-1 1,2-2-1,0-2-66,-2 0 1,-4 0-1,1 2-339,0 4 0,-3-3 0,-1 4-441,-2 0 826,-1-5 0,-6 15 0,0-8 0</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75"/>
    </inkml:context>
    <inkml:brush xml:id="br0">
      <inkml:brushProperty name="width" value="0.08571" units="cm"/>
      <inkml:brushProperty name="height" value="0.08571" units="cm"/>
    </inkml:brush>
  </inkml:definitions>
  <inkml:trace contextRef="#ctx0" brushRef="#br0">1 1 7569,'0'9'-349,"2"-1"1,4-8 613,5 0 0,5 0 0,1 2-133,1 4 1,-1-4-1,1 4 1,-1-4-14,1-2 1,-1 0-1,1 0 1,-1 0 35,1 0 0,-1 0 1,0 0-100,1 0 1,-1 0-1,1 0-296,-1 0 0,-5 0-1199,0 0 1439,-9 0 0,13 8 0,-6 1 0</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76"/>
    </inkml:context>
    <inkml:brush xml:id="br0">
      <inkml:brushProperty name="width" value="0.08571" units="cm"/>
      <inkml:brushProperty name="height" value="0.08571" units="cm"/>
    </inkml:brush>
  </inkml:definitions>
  <inkml:trace contextRef="#ctx0" brushRef="#br0">420 53 6764,'0'-17'123,"0"7"1,-6 0-1,-2 6-117,-2-1 1,-2-1 0,-5 6 0,0 0 24,-1 0 0,1 0 0,0 0 1,-1 0-9,1 0 1,-3 6 0,-1 1 8,-2 3 0,-1-4 1,7 4-1,-1-1 10,1 1 1,-1 1 0,3 2-1,1-2 34,3 2 1,-1 3-1,-4 2-13,5-1 0,1 0 1,6 1 29,-2-1 1,1 1-1,5 0 6,0 0 1,2-8-1,1 2 1,5 0-13,2-3 1,-4 6 0,3-7-1,1-1-29,0 0 0,1 6 0,7-7 1,-1-2-50,1-2 1,-1 3 0,1 1 0,-1-3 6,1-1 0,-1-2 0,1 0 1,-1 0-77,1 0 0,-1 0 1,1 0-1,-1 0-62,0 0 0,-5-2 0,0-1-150,1-3 1,2-1-222,3 1-42,-8 3 0,4-6 535,-9 3 0,1 3 0,-6-4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22.524"/>
    </inkml:context>
    <inkml:brush xml:id="br0">
      <inkml:brushProperty name="width" value="0.08571" units="cm"/>
      <inkml:brushProperty name="height" value="0.08571" units="cm"/>
    </inkml:brush>
  </inkml:definitions>
  <inkml:trace contextRef="#ctx0" brushRef="#br0">36 278 8355,'0'17'-112,"0"-5"-514,0 0 1,0-1 553,0 7 0,2-3 0,3-3 92,7-6 0,3-4 0,3-2 54,-1 0 1,3-2 0,1-2 0,2-4-6,-1-2 0,-3-1 0,-1-5 0,-3 3 32,-3 1 1,1 0 0,-7-5-78,-2-1 1,4 1 0,-4-1-36,-6 1 0,-4 5 1,-8 3-1,3 1-58,-3 4 0,-7 2 0,-2 2 0,1 0-36,3 0 1,-4 2-1,-1 2 1,3 4-89,1 1 1,3 3 0,0 5 39,-1 1 1,8-1 0,5 1 152,3-1 0,9-7 0,3-2 0</inkml:trace>
  <inkml:trace contextRef="#ctx0" brushRef="#br0" timeOffset="317">525 86 8355,'0'-18'-267,"0"1"1,0 5 380,0 0 0,-2 9 0,-2-5-510,-2 0 0,-2 6 389,2-4 0,4 12 1,-3 8 82,3 7 1,2 0 0,0 9 0,0 1-14,0 2 1,0 3 0,0 3-1,0 4-4,0 2 1,2-7 0,1 5 0,5-2-39,2 0 1,0-1 0,3-3 0,-3 0-46,-2-2 0,3 4 0,-5-10 0,0 2-127,2-2 0,-6-4 1,3-5-69,-3 3 0,-2-4 1,0 5 41,0-5 0,-5-7 0,-3-3 177,-2-1 0,6-2 0,-11-22 0,5-3 0</inkml:trace>
  <inkml:trace contextRef="#ctx0" brushRef="#br0" timeOffset="448">455 575 7924,'-10'-26'-915,"2"13"0,10-5 1267,4 3 0,0-1 0,9 1 0,5 1-93,-1 3 1,6 1-1,1-4 1,1 5-646,4 1 0,2-4 1,2 6 385,0 3 0,0-7 0,0 0 0</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77"/>
    </inkml:context>
    <inkml:brush xml:id="br0">
      <inkml:brushProperty name="width" value="0.08571" units="cm"/>
      <inkml:brushProperty name="height" value="0.08571" units="cm"/>
    </inkml:brush>
  </inkml:definitions>
  <inkml:trace contextRef="#ctx0" brushRef="#br0">594 0 7569,'-11'0'-217,"-1"0"0,-2 0 1,-1 0 103,-3 0 1,2 6-1,-3 2 1,2 0 142,0-1 0,-1 5 1,1-4-1,-1 2 0,1 3 26,-1 3 1,1 1 0,-1 1 0,1-1-14,-1 1 0,1 5 0,-1 0 1,1 0-3,-1 3 0,1-1 0,0 6 0,-1-2 7,1 2 0,-1 2 0,1 2 1,-1 0-16,1 0 0,1 6 0,3-1 1,1 1-3,-2 2 0,5-6 0,-1 5 0,2-1-31,4 0 1,2 0-1,2-6 1,2-3-10,4-2 0,4 3 0,7-6 1,1 2 27,-1 0 0,7-2 0,1 2-37,2-5 0,-4 1-3,6-2 1,0 0-354,6-5 179,-7-1 119,5 1 1,-12-1 0,8-1 35,2-5 0,-4-1 40,2-4 0,0-4 0,6 6 0</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78"/>
    </inkml:context>
    <inkml:brush xml:id="br0">
      <inkml:brushProperty name="width" value="0.08571" units="cm"/>
      <inkml:brushProperty name="height" value="0.08571" units="cm"/>
    </inkml:brush>
  </inkml:definitions>
  <inkml:trace contextRef="#ctx0" brushRef="#br0">0 0 7569,'18'8'-104,"-1"2"-8,1 0 1,-9 5 0,-1-3 0,-2 3 123,0 3 0,0-5 0,-9 3-208,-3 3 1,3 5-1,-9-5 1,1 0 195,1-3 0,-13-3 0,3 5 0</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79"/>
    </inkml:context>
    <inkml:brush xml:id="br0">
      <inkml:brushProperty name="width" value="0.08571" units="cm"/>
      <inkml:brushProperty name="height" value="0.08571" units="cm"/>
    </inkml:brush>
  </inkml:definitions>
  <inkml:trace contextRef="#ctx0" brushRef="#br0">0 71 7569,'18'0'-82,"-1"0"1,1 0 0,-1 2 137,0 3 1,1-1 0,1 8 0,3 2-56,1 1 1,0 1 0,-5-1-5,-1 2 0,1-4 1,-1 11-1,1-4 0,-1-3-70,0 1 0,1-1 1,-1 1-1,1-1-54,-1 0 1,-5-1 0,0-2-1,1-6-30,3 1 0,-5 2 1,-1-2-1,0-2 157,-1 1 0,3-2 0,7-6 0</inkml:trace>
  <inkml:trace contextRef="#ctx0" brushRef="#br0">437 1 6488,'-12'9'89,"0"-3"150,1 4 1,-1-8-107,1 4 0,-1 3 0,-6 1 0,1 2-42,-1-1 0,3 1 0,1 4 0,3-3-104,-3-1 75,-1 0 0,-3 5-42,1 0 0,1 1-125,5-1 0,-5 1-17,4-1-28,-3 1 154,5-1 1,-3 1-13,7-1 1,-2 0-145,2 1 1,4 0-800,-4-2 951,4-5 0,2 3 0,0-3 0</inkml:trace>
  <inkml:trace contextRef="#ctx0" brushRef="#br0">681 716 7569,'18'18'-30,"-7"-9"1,-1-1 0,0-2 15,-1-1 6,3 1 0,6-6 113,-1 0 0,0-1-203,1-5 1,-3-4 0,-3-7 86,-6-1 0,2 0 0,-2 1 1,-3 0 1,-1-1 1,-2 1-1,0 0 1,0-2 1,0-5 0,0 3 1,0-6-1,0-1 6,0 1 1,0 3 0,0-3-1,0 1-34,0-1 1,0 4 0,0 1 102,0 3 1,0 1 0,0 1-39,0-1 0,0 7-72,0-1-77,0 8 124,-7-4 0,3 10 28,-7 4 0,6 4 0,-1 7 0,4 1-9,2-1 1,0 1 0,0-1 0,0 0 18,0 1 0,0 0 0,0-2 0,0 2 2,0 0 0,6-1 0,1 0 0,-4 1-11,0 0 1,4-2 0,2 2-30,1 0 1,6 0 0,-5-3-4,5-3 0,-5 1 1,1-6-1,2 1-110,1 0 0,-3 0 0,-1-5 0,3 3-78,3-1 1,-7-4-1,2-1-24,1 0 1,4 0 0,-1 0 13,2 0 0,-7 0 196,2 0 0,-1-7 0,4-3 0</inkml:trace>
  <inkml:trace contextRef="#ctx0" brushRef="#br0">734 454 7217,'17'0'345,"1"0"-171,-1 0 1,0 0-1,1 0-86,-1 0 1,9 0 0,1 0-154,0 0 0,-2 0 1,-7-1 36,-1-5 0,1 4 0,-1-4-453,2 4 0,-3 2-523,1 0 1004,-7 0 0,6 0 0,-7 0 0</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80"/>
    </inkml:context>
    <inkml:brush xml:id="br0">
      <inkml:brushProperty name="width" value="0.08571" units="cm"/>
      <inkml:brushProperty name="height" value="0.08571" units="cm"/>
    </inkml:brush>
  </inkml:definitions>
  <inkml:trace contextRef="#ctx0" brushRef="#br0">245 35 7569,'0'-10'-827,"0"1"860,0 3 1,-3 4-7,-2-4 1,1 4 0,-7 2 0,-3 0 68,-1 0 1,-3 0-1,1 0 13,-1 0 0,1 6 0,-1 2-22,1 1 0,1-3 0,3 6-28,1 1 1,2 3 0,-3 0 0,3 3-36,2-2 0,3 1 1,5-1-45,0 1 1,0-1 0,0 1-61,0-1-49,0 1 145,0-10-28,7 9 0,3-9 1,8 5-1,-1-3 8,0-2 0,1-1 0,-1-3 0,1 1-14,-1 0 1,1-4 0,1-1-1,3 0-28,1 0 1,0 0-1,-5 0 1,-1 0 34,0 0 1,1 0 0,-1 0 0,1-1 25,-1-6 1,-5 4 0,-2-8-2,-3-3 1,5-2 0,-6-1-6,-2 0 1,-2-1 0,-2 1 0,0-1-4,0 1 1,-2 1 0,-4 3-76,-6 1 0,-4 2 0,-1-2 0,0 7-339,-1 3 314,1 2 0,-6 0 23,-1 0 0,1 0 0,6 0 0,1 2 0,3 2 71,1 2 0,8 7 0,-4-3 0</inkml:trace>
  <inkml:trace contextRef="#ctx0" brushRef="#br0">525 122 6078,'0'-10'55,"0"1"1,0 5 125,7-2 124,-5-1-3,6 7-153,-8 0 1,0 0 147,0-6-171,0 4 1,2-6 6,4 8 0,-2 2-78,6 4 1,3 2 0,2 5-51,-4-1 0,6-3 1,-9 5-1,5-4 0,-1-1 21,1 1 1,-3 2 0,1 2-1,1 1-82,-2-4 0,5-5 0,-3 6 46,3 2 1,-3-8 0,-2 3 0,0-3 58,-2-1 1,-2 1-19,6-6 0,-6 6 138,6 0 0,-6-2 49,6-10 1,-4 2-1,6-8-121,-2-2 0,-6 2 1,3-2-57,0 2 1,-1 3 0,-4-5 0,3 2-1,1-1-3,-1-3 0,1-1 0,-4-1 0,2 1-449,-3-2 0,2 9 0,-1-2-811,2-1 1222,-1-3 0,3-1 0,1-1 0</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81"/>
    </inkml:context>
    <inkml:brush xml:id="br0">
      <inkml:brushProperty name="width" value="0.08571" units="cm"/>
      <inkml:brushProperty name="height" value="0.08571" units="cm"/>
    </inkml:brush>
  </inkml:definitions>
  <inkml:trace contextRef="#ctx0" brushRef="#br0">1 560 6576,'17'7'160,"0"5"0,-1-2 0,-2-2 0,-3 3 0,3-1-25,1 3 1,3-3 0,-1 2 0,1-1-88,-1-1 1,6 6 0,3-6 0,-1 5-124,0-4 0,6 5 0,-4-7 0,2 3 38,1 0 0,-7-3 1,4 3-1,-2-6-231,-3-5 0,-3 5 1,-2 1-183,1-3 0,-6-3 450,-1-1 0,1 0 0,5 0 0</inkml:trace>
  <inkml:trace contextRef="#ctx0" brushRef="#br0">402 490 7256,'-17'17'475,"-1"1"-375,1-1 1,5-1 0,1-3 0,-1-1-104,2 1 0,-5 5 0,3 4-70,-3 8 0,-1-5 0,2-1 0,5-5-147,1-2 0,-4 1 0,6 0 0,3-2-678,1 2 898,2 0 0,-8-2 0,-2 3 0</inkml:trace>
  <inkml:trace contextRef="#ctx0" brushRef="#br0">664 1344 7569,'12'0'-420,"-1"0"1,1 2 414,-2 4 1,5-3 334,-3 3-65,4-4-169,1-2 1,-5 0-87,-1 0 0,-7-2 0,2-4-19,-4-6 0,4-3 0,0-3-19,-3 1 1,1-1-1,0 1 1,2 0-27,-2-2 1,-2 3-1,-2-2 49,0 0 1,0 0 0,-2 2 0,-2-2 9,-2 0 0,-2 1-10,3 0 0,3-1 0,-4 1-114,4 0-48,-6 6 171,6 4 1,-6 8 96,8 5 1,2 5-1,2 6-32,2 0 0,0 1 1,-6-1-1,0 0-37,0 1 0,0 0 0,0-2 0,0 2-40,0 0 1,6 0-1,0-2 1,-1 3-42,3-2 0,-6-5 0,6-2-57,0 4 0,-5-3 1,9-3-1,0 3-67,-3-2 0,7-4 0,-4 0-114,3-4 1,3-1 286,-1 0 0,1 0 0,-1 0 0</inkml:trace>
  <inkml:trace contextRef="#ctx0" brushRef="#br0">664 1170 7210,'0'10'-507,"8"-2"611,4-8 1,-3 0-1,3 0-51,2 0 1,1 0-1,3 0-165,-1 0 1,0 0 0,1 0 0,-1 0-9,1 0 1,-1 0-1,1 0 1,-1 0-284,1 0 403,-1 0 0,1 0 0,-1 0 0</inkml:trace>
  <inkml:trace contextRef="#ctx0" brushRef="#br0">1171 1170 7547,'7'10'56,"-3"-2"38,8-8 0,-6 0 0,5 0-189,3 0 1,-4 0 0,1 0 0,3 0-66,1 0 1,3 0-1,1 0 1,3 0 6,1 0 0,1-2 0,-7-2 153,0-1 0,8-9 0,3 3 0</inkml:trace>
  <inkml:trace contextRef="#ctx0" brushRef="#br0">1642 855 7369,'0'-16'-330,"0"4"216,0 1 221,0 7 0,2-5-48,4 9-4,-4 0 0,8 3 2,-5 3 0,-3-2 0,4 7-32,-3 3 0,-3 0 0,0 5 0,0-2-11,0 1 1,0-2 0,0 3 0,0-2-27,0 0 1,0 1 0,1 0-13,5-1 1,-4 0 0,4 1-16,-4-1 1,-2-6 0,0 1 30,0 1 1,0 4-1,2-2 6,3-3 0,-3 3 3,4-4 0,-4 0 10,-2 1-7,0-9 1,0 7-16,0-5-4,0-2 7,0 5 3,0-8-63,0 0 176,0-8-117,0 5-11,0-5 0,2 8 2,4 0 0,-3-1 3,2-5 1,-2 3 13,3-9 1,-4 6 1,4-6 0,-4 7 1,0-5-1,2 0 4,2-1 1,1 7 23,-1-8 1,4 0 12,7-6 0,-5 3 0,0 4-7,1 4 1,-3 0-31,3 1 1,-3-6 101,8 6 146,-1 1-163,1 5 0,-7 0-77,1 0 0,-8 8 25,3 2 0,-1 1 0,1 1-114,-4 1 1,0-4 0,-3 3 0,1 0 46,5-2 0,-4 6 0,4-5 12,-5 4 1,-1-3-1,2-3 1,2 2-60,2-1 1,0-6 0,-6 8-88,0 2 0,2-4-332,4 2-299,-3-9 794,4 5 0,-7-8 0,0 0 0</inkml:trace>
  <inkml:trace contextRef="#ctx0" brushRef="#br0">1817 1 6911,'11'0'-159,"1"0"199,2 0 0,-5 0 0,3 2 18,2 3 1,1-3 0,3 4 0,-1-2 2,1 2 0,-6-4 0,-1 6 1,2-3-9,3 1 0,2 2 0,-1-4 0,0 4-30,1 1 0,-1-3 0,1 6 0,-1-1-38,2-1 1,-3 11 0,4-3-2,3 1 1,-4 3-1,4-1 1,-2 4-1,-5 0 6,2 1 1,0 5 0,-1-4 0,0 2 0,1 0 1,-6-6 0,-1 7 0,4-1-3,-1-2 0,2 6 1,-3-6-1,-1 2-36,1 0 1,-3-6 0,0 5 0,-1-1 9,-7-1 1,6-2-1,-2 3 1,-2 1 11,-2-1 1,-2-5 0,0 5 0,0 1 15,0 0 1,0-8 0,0 6 0,0-3 18,0 0 1,0 7 0,0-8 0,0 0 16,0-2 0,-2 2 0,-2 2 0,-4-3-9,0-2 1,2 5-1,-5 0 1,2-1-6,-1 2 0,4-5 1,-6 3-1,2-4 2,-1-2 1,-3 7-1,6-2 1,-1 1-3,-5-4 0,5-1 1,-1-2-1,1 1 25,-2-7 0,6 7 0,-5-6 0,0 4-9,1 3 0,3-6 0,-4-1 0,0 0-17,1 0 1,3 3 0,-4-7 0,0 0-44,1 1 1,3 4-1,-4-5 1,0 2-11,2-1 0,2-1 40,-7-1 1,4-3-1,-5 7 31,2-2-1,8-2-66,-11-6-136,13 0-115,-6 0 1,7 0 176,-5 0 1,2-1 110,-8-6 0,0 6 0,-5-8 0</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82"/>
    </inkml:context>
    <inkml:brush xml:id="br0">
      <inkml:brushProperty name="width" value="0.17143" units="cm"/>
      <inkml:brushProperty name="height" value="0.17143" units="cm"/>
      <inkml:brushProperty name="color" value="#E71224"/>
    </inkml:brush>
  </inkml:definitions>
  <inkml:trace contextRef="#ctx0" brushRef="#br0">0 65 7681,'0'-16'-135,"0"0"492,0 0-357,0 7 0,0 2 0,0 7 0</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83"/>
    </inkml:context>
    <inkml:brush xml:id="br0">
      <inkml:brushProperty name="width" value="0.17143" units="cm"/>
      <inkml:brushProperty name="height" value="0.17143" units="cm"/>
      <inkml:brushProperty name="color" value="#E71224"/>
    </inkml:brush>
  </inkml:definitions>
  <inkml:trace contextRef="#ctx0" brushRef="#br0">0 1 7665,'0'25'18,"0"0"0,0-6 0,0 4 1,0 1-11,0-1 0,0 0 0,0-4 0,0 3-11,0-3 1,0 5 0,0-3 0,0-1-71,0-3 1,0 5 0,0-1 0,0 1-52,0 1 1,0-6-1,0 5 40,0-3 0,0-4 0,0 1-305,0 0 0,0-5 389,0-1 0,8-12 0,0-1 0</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84"/>
    </inkml:context>
    <inkml:brush xml:id="br0">
      <inkml:brushProperty name="width" value="0.17143" units="cm"/>
      <inkml:brushProperty name="height" value="0.17143" units="cm"/>
      <inkml:brushProperty name="color" value="#E71224"/>
    </inkml:brush>
  </inkml:definitions>
  <inkml:trace contextRef="#ctx0" brushRef="#br0">31 49 6257,'-9'8'312,"0"0"-111,3-8-36,5 0 0,-5 0-74,12 0 1,2 0-99,9 0 0,-1 0 0,0 0 1,0-2 25,0-4 1,5 5 0,2-5 0,0 5-16,1 1 1,2-6-1,-3 1 1,2 1-82,4 2 0,-4-3 1,2 0-1,-1 1-16,-1 2 0,4 1 0,-6-3 0,0-1-153,0 1 1,-1 2 0,-6 2 245,0 0 0,0 8 0,0 0 0</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85"/>
    </inkml:context>
    <inkml:brush xml:id="br0">
      <inkml:brushProperty name="width" value="0.17143" units="cm"/>
      <inkml:brushProperty name="height" value="0.17143" units="cm"/>
      <inkml:brushProperty name="color" value="#E71224"/>
    </inkml:brush>
  </inkml:definitions>
  <inkml:trace contextRef="#ctx0" brushRef="#br0">0 15 6160,'16'0'433,"0"0"1,0 0-1,1 0-498,-1 0 1,5 0 0,0 0-1,-1 0 55,-2 0 1,0 0 0,1 0 0,4 0-44,2 0 1,-2 0 0,1 0 0,-1 0-184,-4 0 0,4 0 236,-1 0 0,6-6 0,-3-3 0</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86"/>
    </inkml:context>
    <inkml:brush xml:id="br0">
      <inkml:brushProperty name="width" value="0.17143" units="cm"/>
      <inkml:brushProperty name="height" value="0.17143" units="cm"/>
      <inkml:brushProperty name="color" value="#E71224"/>
    </inkml:brush>
  </inkml:definitions>
  <inkml:trace contextRef="#ctx0" brushRef="#br0">33 9 7316,'-9'2'-125,"2"3"127,0 6 0,5 3 1,-3 2 83,3 0 0,2 0 0,0 0-13,0 0 0,0 0 0,2 0-120,3-7 1,-1 4 0,5-6 0,-1 0 45,1 0 0,2 0 0,5-3-72,0 1 0,0 1 0,0-6-6,0 0 1,0 0 0,0-2-1,0-3 51,0-6 0,-1 3 0,-3-4 1,-1 0-3,0-3 0,-1-1 0,1 2 0,-1 2 48,-1 1 1,4 0 0,-6-5-1,0 0-43,0 0 0,0 5 24,-1 1 0,-5 4 64,5-4-40,-5 6 0,4 4 1,1 11 10,-3 3 0,0 2 0,-3 0-17,0 0 0,1 0 0,2 0-73,2 0 1,3 0-1,-5 0-127,3 0 1,4 0 0,-3-1-3,2-4 185,3 3 0,-4-13 0,-1 7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19.865"/>
    </inkml:context>
    <inkml:brush xml:id="br0">
      <inkml:brushProperty name="width" value="0.08571" units="cm"/>
      <inkml:brushProperty name="height" value="0.08571" units="cm"/>
    </inkml:brush>
  </inkml:definitions>
  <inkml:trace contextRef="#ctx0" brushRef="#br0">105 245 7142,'0'12'-231,"0"-1"0,0 3 257,0 1 1,0 3-1,0-1 1,0 1-38,0-1 1,0 7 0,2-1-1,2-2-33,2-1 0,0 3 0,-4 0 1,2-1 12,2-3 1,-1-2-1,-5 1 4,0-1 0,0-5 1,-2-2-69,-3-3 0,1-1 29,-8-6 1,6-2-1,-3-3 13,1-7 1,2-4 0,4-1-1,-2-1 50,-2 1 0,-1-6 0,3-3 0,-4 1 36,-2 0 1,4 0 0,-3 3 0,-1-3 15,0-2 1,6 6 0,-1-5-1,3 3 70,2 0 1,0 0-1,0 5 1,2 1-79,3-1 1,3 1 0,6-1-1,-3 1-7,3-1 0,7 7 0,3-1 0,-3 0 9,-2 3 1,1-1 0,1 6 0,2-2-7,-1 2 0,-1 3 0,0 1 0,3 0-40,-3 0 0,-7 0 0,-3 0 1,1 1-4,-2 5 1,3-2-1,-7 8 1,0 1-4,2 3 0,-6 1 0,3 3 0,-3 1 2,-2 2 0,0 1 0,0-5 0,-2 2-34,-3 3 1,1-1 0,-8-6 0,0 1 5,3-1 1,-7-5 0,5 0 0,-5-1 8,-1-1 0,-7 6 1,1-7-1,2 1 49,1-4 0,3 2-2,-1-3 0,7 1 29,-1-6 0,10 0 55,2 0 0,8 0 0,9 2 0,1 2-42,-1 2 1,7 0 0,1-6 0,0 2-48,0 3 1,0-3 0,-3 6 0,1-2-35,-2 0 1,5 0 0,-3-4-1,0 1-190,2 3 0,-5 0 1,3-4-1,-3 2-533,-3 2 741,0 0 0,9-6 0,1 0 0</inkml:trace>
  <inkml:trace contextRef="#ctx0" brushRef="#br0" timeOffset="397">821 490 8355,'-9'9'-1794,"1"-3"1773,8-12 0,2 4 0,2-5 0,4 1 101,1 0 1,3-2 0,5 4 0,1-3-28,-1-3 0,1 4 0,-1-4 0,1 1 1,-1-1 1,1 4 0,-1-6-64,1-1 0,-7 5 1,-1 0 25,-2 1 1,-2 3-20,-6-8 1,-2 6 0,-4-3 0,-6 1 1,-3 2 0,-3 6-1,1 0 1,-1 0 1,1 6-1,-1 0 1,1-1 13,-1 3 0,7 0 0,-1 6 0,0-3-21,3 3 1,-1-5 0,6 3 0,-2 2-90,2 1 1,2 3-1,4-1 88,4 1 0,4-7 0,9-1 0,3-2-150,1-4 0,8 3 0,-2-1 1,4-2 157,2-2 0,8-2 0,1-8 0,9-1 0</inkml:trace>
  <inkml:trace contextRef="#ctx0" brushRef="#br0" timeOffset="1221">1572 437 8355,'28'-11'0,"-5"-1"-97,-4-2 1,-1 1 0,-3-1-173,-3 3 0,-2-1 0,-6-6 1,1 1 337,-1-1 1,-2 1-1,-4 2-38,-4 3 0,-3-2 0,-11 8 1,-1 3 0,-2 1 1,-3 2 0,5 0 0,-4 0-131,-2 0 1,3 2-1,-3 1 1,2 5 60,4 2 1,-5 2 0,3 5 0,4 0 23,5 1 1,-1-3 0,5-1 0,0-2 62,4 1 0,4 3-36,2 1 1,2-1 0,4-5 0,6-5-54,3-4 1,3-2 0,-1 0 0,1 0-20,-1 0 1,7 0 0,-1 0-1,-2-2 50,-1-4 1,-3 3-1,1-9 1,-1 0 6,0 3 0,1-7 0,-3 4 0,-1-1-9,-2 1 1,-7-3 0,5 3 392,-2-4-321,-2 7 0,-4 1-56,4 8 1,-5 2 3,5 4 0,-4 3 1,-4 11-1,-2 1-3,-1 3 1,-3 7 0,4-4 0,-2 2-16,2 0 1,2 0 0,2 6 0,0-2 22,0-4 0,0 4 1,0-6-1,0 0-9,0-3 0,-2 1 1,-2-2-1,-1-1-5,1-3 0,2-2 0,0-1 0,-2-2-34,-2-3 1,0-5-1,4 4-35,-3-3 1,1-1 18,-8-6 1,8-2-1,-2-3 32,4-7 0,2-6 1,0-3-1,2-2-2,4 1 0,2-3 0,6 0 1,-3 0-22,3 0 1,1-7 0,3 5 0,-1-2-6,1 0 1,-1 6-1,1-4 1,-1-1 30,1 1 0,-1 6 1,0-2-1,-1 3-6,-4 3 1,3-1-1,-5 1 1,2-1 39,-1 1 0,-5-1 0,6 1 0,-1 0-18,-1-1 0,4 1 0,-7-1 1,1 1 18,0-1 0,0 3 1,-5 1 77,3 2 1,0 7 9,-6-7-68,0 8 1,0 4 0,0 12 52,0 3 0,-6 3 1,0-1-1,3 1-35,1-1 1,2 3 0,0 1 0,0 2-24,0-1 0,0-3 1,0-2-24,0 1 0,7-3 1,3-1 3,0-2 0,5-8 0,-5 3 0,2-1-71,-1 0 1,1 0 0,5-6-253,1 0 1,-1 0-1,1 0 306,-1 0 0,1-8 0,-1-2 0</inkml:trace>
  <inkml:trace contextRef="#ctx0" brushRef="#br0" timeOffset="1383">1974 53 8355,'-17'-2'0,"-1"-4"-53,1-5 1,1 1 0,3 0-395,1 2 1,6 3 187,-5 5 0,5 0 1,-4 2 258,2 3 0,2-3 0,6 6 0</inkml:trace>
  <inkml:trace contextRef="#ctx0" brushRef="#br0" timeOffset="1765">2411 123 8355,'9'0'-1118,"-3"-6"1070,-12 0 0,3 0 65,-9 6 1,0 2-1,-3 4 64,3 6 1,-1-3-1,5 3 1,0 2-125,0 1 1,2 3-1,6-1 26,0 1 1,0-7-1,2-1 45,4-2 1,4 3-1,7-5 30,1-2 0,-1-4 0,1-4 0,-1-4-1,1-1 0,-1 3 1,1-6-1,-1 1-13,1 1 0,-3-6 0,-3 5 0,-5-5-22,1-1 1,-6-1 0,4 1 0,-4-1-77,-2 1 1,0-1 0,-2 3-1,-4 1-123,-5 3 1,-5 7 0,-1-2 0,-1 4 60,1 2 1,-1 0 0,1 0 0,-1 2-690,1 4 805,-1 4 0,1 7 0,-1 0 0</inkml:trace>
  <inkml:trace contextRef="#ctx0" brushRef="#br0" timeOffset="2155">2690 88 7706,'25'0'-1623,"-5"0"1514,3 0 1,-4 0 0,-1 0 182,-1 0 0,-5 0 933,0 0-940,-8 0 0,3 8 0,-5 1 0,2 3-64,2 0 1,0-1 0,-6 7 4,0-1 1,0-5 0,0 0-144,0 1 93,0 3 9,-8 1 69,6-7 1,-6-10-1,10-12-33,4-3 1,-2 3-1,8 0 1,-1-1 0,-1-3 1,6-1 0,-5 1 0,5 3-5,1 1 0,1 2 1,-1-1-1,1 5 72,-1 4 0,2 2 0,3 0 0,1 0 10,-2 0 1,5 0 0,-3 2 0,0 4-161,2 5 0,-11 7 0,2 5 1,-7 6 1,-5 4 0,-4 8 1,-6 2-1,-5-1 76,-5 1 0,-17 6 0,-4-5 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87"/>
    </inkml:context>
    <inkml:brush xml:id="br0">
      <inkml:brushProperty name="width" value="0.17143" units="cm"/>
      <inkml:brushProperty name="height" value="0.17143" units="cm"/>
      <inkml:brushProperty name="color" value="#E71224"/>
    </inkml:brush>
  </inkml:definitions>
  <inkml:trace contextRef="#ctx0" brushRef="#br0">17 97 6365,'0'16'99,"0"0"-53,0-1 0,0 2 0,0-2-29,0 2 0,0-2 1,0 2-21,0-2 1,-2-3-1,-2-1-40,-1 0 1,-1-1 26,6 1 24,0-9 0,2 5 65,4-7 1,-3-5 0,6-2-1,-2-1-83,-3-4 1,5-1 0,0 0 0,1 2-12,1 0 1,-2-5 0,3 1 0,-1-2 22,2 2 1,1-2-1,2 0 1,0-2 11,0-3 0,0 6 0,2 6 0,1-3 14,3-1 1,-1 3 0,-5 2-1,0 2-13,0 4 1,0 1 0,0 2 0,0 0-12,0 0 1,0 0 0,0 0 0,0 0 5,0 0 1,-1 7 0,-3 2 0,-3 2-8,-2-1 1,-1 1 0,-1 5-25,0 0 0,1 0 0,-6 0 0,0 0-101,0-1 0,0 2 1,0-2-1,0 2-90,0-2 0,0 2 212,0-2 0,-9 2 0,2-2 0</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88"/>
    </inkml:context>
    <inkml:brush xml:id="br0">
      <inkml:brushProperty name="width" value="0.17143" units="cm"/>
      <inkml:brushProperty name="height" value="0.17143" units="cm"/>
      <inkml:brushProperty name="color" value="#E71224"/>
    </inkml:brush>
  </inkml:definitions>
  <inkml:trace contextRef="#ctx0" brushRef="#br0">193 49 7569,'7'-9'-1024,"-5"-5"1228,5 12-47,-7-12 1,-7 12-207,-4-3 1,2 3-1,-2 2 106,-1 0 1,-2 2-1,-3 1 1,1 4-4,0 2 0,2 2 0,2 5 0,1-2-18,-1-3 0,-1 8 0,1-2 0,3 0-34,2 1 0,1-2 1,6 0-1,0 0-34,0 0 1,0 0 0,2 0 9,3 0 0,4-1 0,7-5 0,0-3-124,0 1 1,0-7-1,2 7 1,2-3-3,1 0 1,6 1-1,-4-6 1,0 0 69,0 0 1,5-6-1,-6-1 1,1-2 77,1-3 0,11-10 0,-1-3 0</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89"/>
    </inkml:context>
    <inkml:brush xml:id="br0">
      <inkml:brushProperty name="width" value="0.17143" units="cm"/>
      <inkml:brushProperty name="height" value="0.17143" units="cm"/>
      <inkml:brushProperty name="color" value="#E71224"/>
    </inkml:brush>
  </inkml:definitions>
  <inkml:trace contextRef="#ctx0" brushRef="#br0">129 16 7569,'-7'-9'-214,"5"2"1,-5 9 0,7 3-1,0 6 295,0 3 0,-2 2 1,-2 0-1,-1 0-61,2 0 0,-1 6 1,0 1-1,-1 0-5,2 0 1,-1 4-1,0-4 1,-1 3-72,2 2 0,-1-3 1,0 0-1,-1 0-35,1-1 1,-3-4 0,2 3 0,0-1-33,-2 0 0,5-2 0,-4-4 25,5 0 1,-5 0 97,1 1 0,0-9 0,5-1 0</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90"/>
    </inkml:context>
    <inkml:brush xml:id="br0">
      <inkml:brushProperty name="width" value="0.17143" units="cm"/>
      <inkml:brushProperty name="height" value="0.17143" units="cm"/>
      <inkml:brushProperty name="color" value="#E71224"/>
    </inkml:brush>
  </inkml:definitions>
  <inkml:trace contextRef="#ctx0" brushRef="#br0">16 33 6655,'-8'2'-238,"2"3"372,4-3 1,4 5-19,4-7 0,4 0 1,10 0-103,1 0 1,1 0 0,-5 0 0,3 0-25,1 0 0,6 0 0,-4 0 0,0 0-32,2 0 1,2 0 0,0-2 0,3-1 33,3-3 0,-1-4 1,-2 4-1,-2 3-1,-1 1 0,-6 0 0,4-1 0,-1-3 7,-4 3 0,-2 1 53,-3 2-52,-6 0 0,-4 7 0,-10 4 13,-5 3 1,-4-3-1,-3-1 1,3 3 42,3 1 0,-4 2 0,8 0 1,-5-2-5,1-3 0,9 3 0,-5-3-45,7 3 0,0 2 1,0 0-59,0 0 0,0-5 0,0-2 24,7-2 1,1-2 0,9-5 0,-2 0-25,2 0 0,-1 0 1,4 0-1,2 0-325,-2 0 1,0-1 376,0-5 0,-1-3 0,3-7 0</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91"/>
    </inkml:context>
    <inkml:brush xml:id="br0">
      <inkml:brushProperty name="width" value="0.17143" units="cm"/>
      <inkml:brushProperty name="height" value="0.17143" units="cm"/>
      <inkml:brushProperty name="color" value="#E71224"/>
    </inkml:brush>
  </inkml:definitions>
  <inkml:trace contextRef="#ctx0" brushRef="#br0">48 0 7569,'-15'0'-1527,"6"2"1527,4 4 0,2-3 0,3 8 0,0 1 0,-6 3 0,-3 1 0</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92"/>
    </inkml:context>
    <inkml:brush xml:id="br0">
      <inkml:brushProperty name="width" value="0.17143" units="cm"/>
      <inkml:brushProperty name="height" value="0.17143" units="cm"/>
      <inkml:brushProperty name="color" value="#E71224"/>
    </inkml:brush>
  </inkml:definitions>
  <inkml:trace contextRef="#ctx0" brushRef="#br0">176 1 7569,'-15'0'-209,"-2"0"41,2 0 0,-2 5 179,2 1 0,4 1 1,0-2-1,-1 6-57,-2 3 1,3 2 0,2 0 0,2 0 3,3 0 1,-3 6-1,2-1 1,1-1 78,2-3 0,2-1 0,0 1 1,2-3-44,4-3 0,-3 3 0,8-5 0,1 0 18,3-4 0,1 3 1,1-4-1,3 0-16,1-2 1,6-2 0,-5 0 0,-3 0 14,-2 0 0,5 0 0,0-2 0,-3-2 15,-1 0 0,-4-9 0,-1 2 1,-2-3 8,0-3 0,-3 2 1,-4-2-27,-1 1 0,3-5 0,-2 0 0,0 1 3,-3 2 0,-2 4 0,-3 1 1,-3 5-12,-1 0 1,2-2-1,-5 4 1,-2 3-112,-1 1 0,4 2 1,0 0-1,-4 0 19,-6 0 1,2 0-1,-3 2 1,3 1-27,1 3 1,7 4-1,0-2 117,4 0 0,-7 3 0,5 5 0</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93"/>
    </inkml:context>
    <inkml:brush xml:id="br0">
      <inkml:brushProperty name="width" value="0.17143" units="cm"/>
      <inkml:brushProperty name="height" value="0.17143" units="cm"/>
      <inkml:brushProperty name="color" value="#E71224"/>
    </inkml:brush>
  </inkml:definitions>
  <inkml:trace contextRef="#ctx0" brushRef="#br0">1 16 7569,'16'-2'-174,"0"-3"-107,0 3 243,0-5 1,0 9 73,0 3 0,-5-1 0,-3 6-9,0 3 1,-1-4-1,-4 2 1,3 1-9,-3 2 1,1 2 0,-1 0 0,3 0 7,-3 0 1,-1 0-1,-2 0-130,0 1 1,0-1 0,0 0 30,0 0 1,0-6-34,0 1 62,0 0 1,-2-2 5,-3-5 0,3-4 1,-3-4 0,3 0 1,2-7-19,0-2 1,0 0 0,2-3 13,3 0 1,-1-2 0,6-2 0,3-1 0,1 1 6,2 2 1,0 2 0,0 0-1,0 2 53,0 3 1,7-3 0,-3 5 0,0 0 13,-2 4 0,3-2 0,0 1 0,-1 3 41,-2 1 1,-1 2 0,-2 0-1,1 0 8,0 0 0,0 0 1,0 0-1,0 0 17,0 0 0,0 7 1,-1 4-6,-5 3 0,2 2 1,-6 0-1,0 2-67,0 3 1,-4-3 0,3 5 0,-3-1-80,-2-1 1,-5 1-1,-2-5 1,-1 3 81,1 1 0,-5 1-31,2-6 0,-5 7 0,-1 2 0</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95"/>
    </inkml:context>
    <inkml:brush xml:id="br0">
      <inkml:brushProperty name="width" value="0.08571" units="cm"/>
      <inkml:brushProperty name="height" value="0.08571" units="cm"/>
    </inkml:brush>
  </inkml:definitions>
  <inkml:trace contextRef="#ctx0" brushRef="#br0">434 48 7178,'0'-10'-196,"-2"1"222,-4 1 0,2 1 92,-6 2 0,5 3-48,-6-3 1,-1 3-71,-3 2 0,4 0 1,1 0-1,-2 0-39,-3 0 1,-1 0-1,0 2 1,0 1 25,0 3 1,0 4-1,0-2 1,0-1 35,0 0 0,-6 5 0,1-3 0,2 2-10,1 0 1,2-2-1,0 3 1,1-1 4,5 1 0,-4 2 0,5 2-16,0 0 0,-4 1 0,8-2 0,1 2-6,3-2 1,1 2 0,0-2-4,0 2 0,0-2 0,1 2 20,5-2 1,-3 2 0,8-3 0,0-1 25,-2-4 1,5-3 0,-4 4 0,5-3 2,1 2 1,0-5 0,0 2 0,0-5-25,0-1 1,0 0-1,0 0 1,0 0 6,0 0 0,5 0 0,1 0 1,-3 0-17,-1 0 0,-2 0 0,0 0 0,-2-1-26,-3-5 1,3 5-1,-3-5-95,3 5 1,-3 1-197,-1 0 1,-4-3 26,5-2 0,-6 3-278,5-3 559,-6 3 0,11-5 0,-7-1 0</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96"/>
    </inkml:context>
    <inkml:brush xml:id="br0">
      <inkml:brushProperty name="width" value="0.08571" units="cm"/>
      <inkml:brushProperty name="height" value="0.08571" units="cm"/>
    </inkml:brush>
  </inkml:definitions>
  <inkml:trace contextRef="#ctx0" brushRef="#br0">1 0 7006,'11'0'157,"-1"0"0,-4 0 1,4 0-115,3 0 0,1 0 1,2 0-89,0 0 1,-5 0 0,-1 0-172,3 0 1,-4 0-64,1 0 0,1 0 97,4 0 0,2 0 182,-2 0 0,2 0 0,-2 0 0</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97"/>
    </inkml:context>
    <inkml:brush xml:id="br0">
      <inkml:brushProperty name="width" value="0.08571" units="cm"/>
      <inkml:brushProperty name="height" value="0.08571" units="cm"/>
    </inkml:brush>
  </inkml:definitions>
  <inkml:trace contextRef="#ctx0" brushRef="#br0">1 1 7407,'11'0'-337,"-1"0"1,-4 0 391,4 0 0,1 0 1,5 0-23,0 0 1,0 0 0,0 0 0,0 0-18,-1 0 0,2 0 0,-2 0 1,2 0-221,-2 0 0,2 0 204,-2 0 0,3 0 0,-3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4.459"/>
    </inkml:context>
    <inkml:brush xml:id="br0">
      <inkml:brushProperty name="width" value="0.08571" units="cm"/>
      <inkml:brushProperty name="height" value="0.08571" units="cm"/>
    </inkml:brush>
  </inkml:definitions>
  <inkml:trace contextRef="#ctx0" brushRef="#br0">18 315 6209,'0'-12'-119,"0"1"1,5 5 107,1-6 0,0 6-24,-6-5 6,0 7 0,-2-4 98,-4 8 0,2 0 362,-7 0-217,7 0 1,-4-2-79,8-4 0,8 2 0,3-5-67,5 1 1,1-4 0,1 5 0,-1-1-25,1 0 0,-1 0 0,1 4 0,-1-3 25,1-3 1,5 0 0,2-3 0,0 1-27,1-2 0,3 5 0,-4-3 0,0 0-69,0 3 1,6-5 0,-3 6-1,-1 1-95,-4-1 1,-3-4-1,-3 6 1,0 3-238,1 1 0,-1 2 220,1 0 137,-8 0 0,-3 0 0,-7 0 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98"/>
    </inkml:context>
    <inkml:brush xml:id="br0">
      <inkml:brushProperty name="width" value="0.08571" units="cm"/>
      <inkml:brushProperty name="height" value="0.08571" units="cm"/>
    </inkml:brush>
  </inkml:definitions>
  <inkml:trace contextRef="#ctx0" brushRef="#br0">0 191 7514,'0'-16'-236,"2"5"193,4 1 0,-3 6 261,8-1-127,-8 3 0,10 4-117,-8 3 0,2 4 0,-3 7 1,1 2-1,-1 3 1,-2-3 0,-1 5-1,3-1 2,1-1 0,1 8 0,-6-3 0,0 3 11,0-3 0,0 3 1,0-6-1,0 0-64,0 0 0,0-1 0,0-6 1,0 0-66,0 0 0,0 0 1,0 0-346,0 0 487,0 0 0,0 0 0,0 0 0</inkml:trace>
  <inkml:trace contextRef="#ctx0" brushRef="#br0">129 111 7396,'-9'-2'-1001,"2"-1"1250,0-3 8,5 1-122,-5-2-114,7 5 0,1-5-30,5 7 1,-3 0 23,8 0 0,-6 0 1,6 0-32,1 0 0,3 0 0,1 0 0,0 0 17,0 0 1,5-5 0,1-3 0,-3 1 1,-1 0 1,3-4 0,3 6-1,-1 0-33,0-2 1,4 5 0,-6-4 0,-1 5-45,-3 1 1,5-6 0,-1 1-79,-1 1 1,-8 4 0,-3 6 11,-2 4 1,-1 5 0,-8-1 139,-3-3 0,-4 10 0,-7-3 0</inkml:trace>
  <inkml:trace contextRef="#ctx0" brushRef="#br0">209 303 7416,'-16'11'-680,"0"0"598,7-8 158,-5 4 0,10-7 0,-5 2-407,2 4 389,2-5 0,6 8 5,5-3 0,3-5-35,7 5 1,-6-3 0,1 1-12,2 1 0,1 1 1,2-6-13,0 0 0,0 0 1,0 0-1,0 0-1,0 0 0,2 0 0,1-2 0,3-2-8,-3-1 1,1-1-1,0 6 1,1 0-26,-1 0 0,-3 0 0,-1 0 0,1 0-380,-1 0 1,0 0 408,0 0 0,0-7 0,0-2 0</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299"/>
    </inkml:context>
    <inkml:brush xml:id="br0">
      <inkml:brushProperty name="width" value="0.08571" units="cm"/>
      <inkml:brushProperty name="height" value="0.08571" units="cm"/>
    </inkml:brush>
  </inkml:definitions>
  <inkml:trace contextRef="#ctx0" brushRef="#br0">241 33 7409,'-11'-6'-303,"0"1"226,8 0-32,-4 5 255,7-7-78,0 5-85,0-5 1,0 8 35,0 5 0,0-3 0,-2 8 12,-3 2 1,3 1 0,-3 4-20,3 3 1,-4-3 0,1 3 0,0-1 9,-2 1 0,3-1 1,-5 5-1,0-2 2,0-4 0,4 5 1,-4-1-1,2 0-19,3 0 1,-3 0 0,0-3 0,0 1-3,0-1 0,0 3 0,3-1 1,-3-3 3,-2-1 1,6-2 0,-5-2 0,3-1-55,0-2 1,-2-1 0,3 6-175,-1 0 0,-1-5-77,6 0 1,0-6 297,0 5 0,-7-5 0,-2 1 0</inkml:trace>
  <inkml:trace contextRef="#ctx0" brushRef="#br0">193 97 7569,'0'-9'-829,"0"2"1013,0 7-82,0 0 0,2 5 0,1 2-26,2 2 1,3-3 0,-5 4 0,4 1-44,2-2 0,0 7 0,4-2 0,-3 6-19,3-1 1,1 5-1,2-3 1,0 0-31,0 2 1,0-3-1,0 5 1,0-2 2,0-3 1,0 3-1,2-2 1,2-1-16,1-2 1,0 3-1,-5 1 1,0-2-44,1-3 0,-1-1 0,0 0-26,0 0 0,-2 0 1,-3 0 4,-6 0 0,-3-5-262,-2 0 1,-2-3 353,-3 4 0,-4-5 0,-7-1 0,0 3 0</inkml:trace>
  <inkml:trace contextRef="#ctx0" brushRef="#br0">113 546 7461,'-9'0'-324,"2"0"352,7 0 94,0 0 0,7 0-79,3 0 0,-1 0-62,2 0 0,0 0 1,5 0-107,0 0 1,0 0 0,0 0 0,0 0-24,0 0 0,2 0 0,1 0 1,4 0 147,2 0 0,9-7 0,7-2 0</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300"/>
    </inkml:context>
    <inkml:brush xml:id="br0">
      <inkml:brushProperty name="width" value="0.08571" units="cm"/>
      <inkml:brushProperty name="height" value="0.08571" units="cm"/>
    </inkml:brush>
  </inkml:definitions>
  <inkml:trace contextRef="#ctx0" brushRef="#br0">273 511 7349,'-16'0'-347,"0"3"0,0-1 1,0 4-1,0-3 333,0 0 1,0-2 0,0 3 57,0 1 1,0 0-1,0-5 17,0 0 0,0 0 72,0 0 0,0 0 83,0 0-164,7 0 1,2-2-1,8-1-33,5-2 0,3-3 0,7 5 0,0-3-82,0 4 0,7-7 1,5 2-1,6-1 59,4-5 1,8 5-1,2-3 1,7-2-5,2 0 1,11-4 0,-2 0-1,7-3 5,9-2 0,-2 1 0,8 4 1,-3 2 1,1-2 0,4-3 0,-2-1 0,-1 1 5,0 2 1,4-3 0,-5-2 0,-3 4 7,-1 2 0,-9 1 0,-3 2 0,-8 1-11,-8 2 1,-1 6 0,-12-4 0,-2 2 38,-7 4 1,-1-5 120,-10 3 0,-1-2-112,-10 2 0,-4 3 1,-10-5-193,-1 0 1,-8 5 142,3-4 0,-5 12 0,-1 3 0</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301"/>
    </inkml:context>
    <inkml:brush xml:id="br0">
      <inkml:brushProperty name="width" value="0.08571" units="cm"/>
      <inkml:brushProperty name="height" value="0.08571" units="cm"/>
    </inkml:brush>
  </inkml:definitions>
  <inkml:trace contextRef="#ctx0" brushRef="#br0">48 610 7569,'-10'0'-582,"-1"0"353,-1 0 1,4-2 0,3-3 255,3-6 0,2 2 1,2 0-35,3 2 0,-1 0-10,7 2 1,-6 3 10,6-4 1,-6-1 3,6 2 1,-6 0-1,6 5 1,1 0 0,1 1 0,-1 3 0,-1 1 4,1-1 0,3 5 1,1 1-1,0 3-2,0-2 0,0 8 1,0-3-1,0 2-18,0 0 1,3 0 0,1 1 0,-4 3 2,-2-3 0,2 4 0,-10 1 0,-1-1 8,2 0 1,-5 4 0,3-4 0,-3 0 1,-2 0 1,0 4 0,0-6 0,-2-1 4,-3-2 0,1 3 0,-6 0 1,-3-1 6,-1-2 0,-2 3 1,0 1-1,0-5 1,0-4 0,0-1 0,2-5 0,1 1 49,2-1 1,1-2-17,-6-5 1,7-2-1,3-3 1,5-6-41,1-3 0,0-2 1,0 0-1,0 0-5,0 0 0,5-6 1,2 1-1,0 0 4,0-2 0,6-1 1,-4-4-1,1 1-30,1-1 1,0-3-1,3-1 1,-1 0 20,-3 0 1,1 0 0,3 2 0,-1 1 7,-3 3 1,-4 1-1,3-4 1,-2 4 18,-4 2 0,-1-4 1,-2 6-1,0 0-10,0-3 1,0 7-1,0-5 1,0 4 29,0 2 0,-5-5 0,-1 0 0,3 1-6,1 2 1,-3 2 0,-1-2 0,3-1-32,1-3 1,2-1 0,0 4 0,0-3-5,0 3 1,0-1-1,0 0 9,0-1 1,0 0 0,0 5 41,0 0-21,0-1-35,0 1-31,0 8-28,0 0 48,0 8 85,0 0 56,7 0-113,-5 0-4,5 0 1,-7 2-34,0 4 1,0-3-82,0 8 1,0-6 22,0 6 1,0 0 22,0 5 0,2 0-6,3 0 1,-3 0-7,3 0 1,2-6 12,-1 1 0,1-7 89,-2 1-45,-3-3 0,7-2 156,-4 0 157,-3 0-232,5 0-60,-7 0 1,2 0 0,2 2 19,1 3 0,0-2 1,-3 8 7,3 2 0,-1-4 0,7 1-16,1 3 1,1 1 0,-1 0 0,-3-1-70,-2-3 0,6 1 1,-3 5-1,3 0-144,-3 0 1,5 0 196,-5 0 0,6 0 0,-1 0 0</inkml:trace>
  <inkml:trace contextRef="#ctx0" brushRef="#br0">546 1347 7569,'-9'-7'-190,"1"-2"0,8-1 0,2 1 275,4 2 0,3 1-203,7 6 1,1 0 0,-4 1-1,0 4 112,-3 0 0,1 6 0,3-4 0,-2 2-6,-1 3 0,0 2 1,5 2-1,0-1 0,0-5 1,0 5-1,0-5 1,0 5-58,0 1 0,-5 0 0,-1 0 0,3 0-36,1 0 1,2-1-1,0 2 105,1-2 0,-9-5 0,-1-3 0</inkml:trace>
  <inkml:trace contextRef="#ctx0" brushRef="#br0">786 1379 7275,'-11'-10'-880,"2"-1"688,3-2 199,0 6-11,6 0 0,-2 7 39,-3 0 1,-2 2-1,-6 2 1,3 3 14,-3 2 1,4 0-1,-2 3 1,-1-2-28,-2 3 1,-2 6 0,0 5 0,0-1-8,0 0 0,1 4 0,-1-4 0,4-1-121,1 3 0,2 2 1,-3-1-1,3 1-35,2-1 1,-4-4 139,6 5 0,-8-8 0,4 4 0</inkml:trace>
  <inkml:trace contextRef="#ctx0" brushRef="#br0">1299 161 7411,'-15'-2'0,"-2"-2"0,1-3-271,0-2 1,0 6 0,0-3 0,0 5 315,0 1 1,0 7 0,2 4-58,3 3 1,-2 9 0,6 2-1,-1 2-3,-4-1 1,2 1 0,0 5 0,-1 0 20,3 0 1,-5 6 0,7 1 0,1 0-3,-3 0 0,7 4 1,-5-6-1,6-1-22,0-2 1,0-2-1,0 0 1,6-2-18,4-3 1,0 2-1,0-8 1,2-1-13,3-3 0,1-1 0,0-1 0,0-3 47,0-1 0,0-8 0,0 5 0</inkml:trace>
  <inkml:trace contextRef="#ctx0" brushRef="#br0">1412 353 7373,'-17'0'-909,"7"-2"972,-1-3 0,7 5-134,-1 0 0,3 7 0,2 9 72,0 0 0,0 6 0,0-1 1,0 0 13,0 3 1,0-5 0,0 8 0,0 0-1,0-2 0,-1 3 1,-3-7-1,0-1 16,-1-2 0,4 3 1,1 1-21,0-3 1,0-1-21,0-2 2,0 0 1,1-7 2,5-4 1,1-10 0,3-6 0,-2-3 0,-1-2 0,-4 0 1,7 0-1,-2 0 24,1 0 1,-6 5 0,3 1-1,-3-1 74,3 2-36,-5-5-24,15 12 1,-14-5-37,9 7 0,-8 7 0,6 4-26,-2 3 1,1 2-1,6 0 1,-2 0-60,-1 0 1,0 0 0,5 0 0,0 0-7,0 0 1,0-5 0,0-2 0,0 5 91,0 0 0,0-5 0,1-4 0,5 4 0,3 0 0</inkml:trace>
  <inkml:trace contextRef="#ctx0" brushRef="#br0">1892 321 7569,'0'9'-487,"0"-2"1,8-5 479,3 3 0,3 4 1,0 9-1,-2 2 15,0 1 0,-4 7 0,4-1 1,-3 4 6,-1 1 0,0 1 0,-6 3 0,3 3-31,0 2 0,-2 0 0,1 4 0,1-2-53,-2 1 1,-1 8 0,-4 1 0,-3 1-53,-5 1 0,-10 4 0,-4 8 121,-1 3 0,-9-1 0,-6-5 0</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302"/>
    </inkml:context>
    <inkml:brush xml:id="br0">
      <inkml:brushProperty name="width" value="0.08571" units="cm"/>
      <inkml:brushProperty name="height" value="0.08571" units="cm"/>
    </inkml:brush>
  </inkml:definitions>
  <inkml:trace contextRef="#ctx0" brushRef="#br0">49 111 7569,'-9'0'-1073,"0"0"992,4 0 0,1-4 179,-7-1 1,8-2-23,-3 1-68,5 5 1,1-9-47,0 4 0,7 6 30,3-6 0,-1 4 28,2 2 1,0-5-1,5-1 22,0 3 0,0 0 0,0 3 0,0 0-11,0 0 0,7 0 0,4 0 0,3 0-26,2 0 1,0 0-1,2 0 1,3 0-12,6 0 0,4 0 0,1 0 0,0 0 3,0 0 0,5 0 0,4 0 1,2 0 9,1-6 1,11 4 0,-7-3 0,5 3 62,2 2 1,2-5-1,7 0 1,1 1-52,-1 2 0,0 2 0,2 0 0,-1 0-52,0 0 0,3 0 1,-11 0-1,-1 0 34,-2 0 1,-6 0 0,-4 0-1,-3 0 25,-1 0 0,-3 0 0,-5 0 0,-1 0 55,-5 0 0,2 0 0,-6-2 1,-3-1-51,0-2 1,-5-1-1,-1 6 1,-4 0-103,-3 0 0,1 0 1,-8 0-76,2 0 0,-8 0-390,3 0 1,-11 2 535,-1 3 0,-14 4 0,-11 7 0</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303"/>
    </inkml:context>
    <inkml:brush xml:id="br0">
      <inkml:brushProperty name="width" value="0.08571" units="cm"/>
      <inkml:brushProperty name="height" value="0.08571" units="cm"/>
    </inkml:brush>
  </inkml:definitions>
  <inkml:trace contextRef="#ctx0" brushRef="#br0">17 610 7508,'-9'-7'-754,"2"3"627,7-6 1,0 4 116,0-4 1,1 4 88,5-5 1,3 1 4,7-6 1,-6 7 0,1 4-37,1 3 0,3-3 0,1-1 0,0 2 0,0 3-25,0 1 1,5 0 0,2 0-1,2 1-44,3 5 1,-2-2 0,-1 6 0,-2 3-53,-3 1 0,2 2 0,0 0 0,-2 0 21,-4 0 0,2 5 1,-2 2-1,-2 1 22,-4-1 0,2 0 1,-5-3-1,0 1 6,1-1 1,-3 3-1,-5-2 1,0-1 30,0-3 1,-1-2-1,-3-3 1,-4-2 9,0-4 0,2 5 1,-4-6-5,-2-1 0,2-2 0,0-4-9,-2-3 0,5-3 1,1-9-1,3 2-2,3-3 1,0 1-1,0-3 1,3-3-4,3-2 1,-3 0 0,6-3-1,0 1-1,-1-2 1,2-6 0,2-3 0,-3 3 22,-2 1 0,0 2 1,-3 0-1,1 0 33,-1-1 0,-3 1 0,-1 2 0,0 2 8,0 1 1,-7 0-1,-1-3 1,-4 1 22,2 3 1,0 6 0,-6-3 0,0 1-31,-2 1 0,3 0 0,-2 5 0,2 1-81,-1 5 1,0-3 0,0 8-79,0 1 1,6 3-28,-1 1 0,1 8 0,0 7-722,5 4 853,-4 3 0,7-6 0,-5 0 0</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304"/>
    </inkml:context>
    <inkml:brush xml:id="br0">
      <inkml:brushProperty name="width" value="0.08571" units="cm"/>
      <inkml:brushProperty name="height" value="0.08571" units="cm"/>
    </inkml:brush>
  </inkml:definitions>
  <inkml:trace contextRef="#ctx0" brushRef="#br0">0 626 7115,'0'-16'-257,"7"2"0,2 1 1,2 4 326,-1 2 0,-4-4 1,4 6-1,1 0-31,-2-2 0,5 5 0,-5-5 0,2 1-22,0 1 1,-1 0 0,6 5 0,0-2-19,0-4 0,2 5 0,2-5 0,1 5 16,-1 1 0,-1 0 0,1 0 1,1 0-8,-1 0 1,3 0 0,0 0 0,0 1-6,1 5 1,-1-3 0,-4 8 0,3 0-2,-3-2 1,5 5-1,-3-4 1,-1 5-19,-3 1 0,-1 0 0,-1 0 0,-3 0-4,-1 0 1,-6 5 0,4 1 0,-2-3 7,-3-1 1,-2-2-1,-2 0 1,0 0 3,0 0 1,0 0 0,0 0 46,0 0 1,-2-1 0,-2-3-21,-1-1 1,-8-1 1,3 6-33,-5-7-3,-1-1 1,7-10-29,4-4 1,3-3 24,2-7 0,0 0 0,0 0 13,0 0 1,-5 6 0,0-1 0,1-2 7,2-1 1,1-2-1,-3 0-2,-1 0 1,-1 0 0,6 0 0,0 0 24,0 0 0,0-5 1,2-3-1,2 1-8,1 0 0,6 0 1,-4 3-1,0-1 3,0 1 1,4 1 0,-4-1 0,0-1-14,0 1 0,4 2 1,-6 2-1,0 0-10,3 0 1,-7 0 0,7-2 18,-1-3 1,-6 9 0,5-4 0,-4 1 14,-2 1 1,0-2-1,0 0 27,0 0 1,0 0 16,0 0-37,0 7-104,0 2-230,0 7 458,0 0 15,7 0 76,-6 0-89,7 0-173,-8 0 1,1 0-121,5 0 98,-4-7 0,5 3-101,-7-7 111,0 8 1,0-6 7,0 4 5,0 3 0,0-7 36,0 4 76,0 3 1,0-7 32,0 4-45,0 3-87,0-5 0,0 14 0,0 3-151,0 5 0,5-5 1,0 1-1,1 2-171,1 1 1,2 2 315,7 0 0,0 7 0,0 2 0</inkml:trace>
  <inkml:trace contextRef="#ctx0" brushRef="#br0">850 947 6545,'2'-9'280,"3"3"-220,6 5 1,3 1 0,2 0-5,0 0 1,0 1-1,0 3-36,0 1 0,0 8 0,0-3-81,0 5 1,0 1 0,0 0 24,0 0 1,-5-2 0,0-2-81,1-1 1,2-2-1,3 4-143,-1-3 1,0-6 258,0 1 0,0-3 0,0-2 0</inkml:trace>
  <inkml:trace contextRef="#ctx0" brushRef="#br0">1090 914 7481,'-16'0'-461,"6"0"373,-1 0 0,7-1 1,-3-3 35,0-1 210,5-1-56,-5 6 1,6 0-107,-5 0 0,4 2 1,-5 2-1,2 3-14,0 2 0,-8 3 0,4 8 0,-1 1-41,-1-1 0,7-1 0,-3 1 1,2 1 17,-1-1 1,-4 5-1,4 0 1,1 0 40,-2-4 0,5 4 0,-5 0 0</inkml:trace>
  <inkml:trace contextRef="#ctx0" brushRef="#br0">1908 49 7569,'-14'-2'-18,"2"-2"0,1-1 0,0 0 0,0-1 0,1 1 1,-1-1-280,2-1 1,0 6 0,4-5 308,-6 4 1,2 2 21,-1 0 0,4 0 0,-4 0-1,-3 0 1,-1 2-1,-4 4 1,0 4-3,2 5 1,-9 6 0,9 2 0,-2 0-11,1 0 0,1 11 0,-2-2 0,-2 4-21,-1 3 0,1-5 0,8 7 0,1 0-14,-1 2 1,-1 7 0,2-8 0,6 3 8,3-2 1,2 1 0,0-5 0,0 1-10,0-1 1,7-2 0,4-5 0,2 0-50,-3 0 0,10-1 0,-4-3 1,2-3-37,-1-2 0,5-1 0,-1-6 0,-1 0-83,-2 0 1,3-2 181,0-3 0,8 3 0,-4-5 0</inkml:trace>
  <inkml:trace contextRef="#ctx0" brushRef="#br0">2133 257 6411,'0'-11'181,"0"1"-163,-7 6 1,5-5 58,-4 4 0,3 3 17,-2-3 0,1 3-36,-7 2-30,8 0 0,-4 7 1,7 4-1,0 3-25,0 2 1,0 2 0,0 1 0,0 3-8,0-3 0,0 5 0,0-1 0,0 0 0,0 0 0,0 6 0,-2-3 0,-2 3 2,-1-2 1,0 3-1,5-5 1,0 1-2,0 1 0,0-7 0,0 1 0,0-3 1,0-2 0,0 0 0,0 0 0,0 0 0,0-5-2,0 0 3,0-8-11,0 4 1,1-7-46,5 0 0,-4-7 11,3-4 1,-3 3 18,-2-3 1,0 0 21,0-5 0,0 5 0,0 1 6,0-3 0,1 4 1,3-1 18,1-3 0,2 1 0,-3-1 6,1 3 1,2 1 0,-3-4 5,1 2 0,6 6-13,-6-6 1,6 6-1,-4-4 45,2 2 0,-4 2-29,6 5 0,-5 0-20,4 0 0,-4 0-8,4 0 0,-1 1 0,4 5 0,-3 5 0,-6-3 0,3 3 9,0 2 1,0 1 0,6 2-14,-3 0 1,-6 0 0,3-2-1,-2-1-119,1-3 0,1 1 0,-3 5-88,1 0 0,6 0 0,-6 0-26,-2 0 1,5-5 229,-3 0 0,7-8 0,-3 4 0</inkml:trace>
  <inkml:trace contextRef="#ctx0" brushRef="#br0">2566 193 7245,'9'-9'-486,"0"-3"0,-4 4 647,6-1 1,3 6-1,2-2-96,0 3 0,2 2 0,1 0 0,3 0-27,-3 0 1,4 2-1,1 1 1,-1 4-23,0 2 1,4 2-1,-6 5 1,-1 0-13,-3 0 1,5 7 0,-1 4 0,-1 1-30,-2-1 0,-9 9 0,1-4 0,-3 2 13,-3-1 1,-2 7 0,-2 2 0,0 3 4,0-2 0,-6 3 0,-1-5 0,-3 2-46,-8 0 1,2-6 0,-7 6 0,1-2-8,1-6 0,-8 8 0,3-9 0,-7 3-50,-5 3 0,3-1 0,-6-4 1,0 5 22,0 1 1,-1-6 0,-6 3 0,1-6 86,5-6 0,-3 3 0,6-6 0,0 0 0,-1 0 0,-4 6 0,3-4 0</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305"/>
    </inkml:context>
    <inkml:brush xml:id="br0">
      <inkml:brushProperty name="width" value="0.08571" units="cm"/>
      <inkml:brushProperty name="height" value="0.08571" units="cm"/>
    </inkml:brush>
  </inkml:definitions>
  <inkml:trace contextRef="#ctx0" brushRef="#br0">0 834 7569,'2'-9'-207,"3"4"0,-1 3 0,7 2 223,1 0 0,2 0 0,3 0 11,-1 0 1,0 7-1,0 3 1,0 3-46,0-2 0,0 3 1,0-3-1,0 3 12,0 2 1,0-1-1,2-3 1,1-2-63,3 2 0,-1-2 1,-5-1-1,-2-1-70,-3 2 0,3-5 0,-3 4-77,3-3 1,-3 6 214,0-7 0,-8 1 0,4-6 0</inkml:trace>
  <inkml:trace contextRef="#ctx0" brushRef="#br0">289 786 6523,'-11'0'45,"1"0"0,6 2 0,-3 2 1,2 3-23,-1 2 1,-4-4 0,4 6-7,3 0 1,-4 4 0,-1 1-54,-1 0 1,6 0 0,-2 0 0,3 0-176,2 1 1,0-8 210,0 3 0,0-1 0,0 5 0</inkml:trace>
  <inkml:trace contextRef="#ctx0" brushRef="#br0">834 17 7569,'-9'-8'-223,"0"7"-92,4-5 1,1 4 0,-6 2 303,-3 0 0,4 0 0,1 2 1,-1 2 62,0 1 1,3 8-1,-4-3 46,-3 5 1,1 1 0,-1 0-39,3 0 1,4 2-1,-3 1 1,0 2-15,0-1 0,6-2 0,-2 0 0,1 1-57,-1 3 1,3 4 0,-3-2 0,1-1-15,-1 0 1,3 4-1,-4-6 1,5-2-21,1-1 0,0-2 1,0 1-1,0-1-112,0 0 1,7 0 0,2 0-14,0 0 1,5-6-1,-3-2 170,3 0 0,2 5 0,0-4 0</inkml:trace>
  <inkml:trace contextRef="#ctx0" brushRef="#br0">1139 273 6841,'-9'0'-237,"0"0"193,4 0 1,-2 2 0,-6 3 43,2 6 0,6-3 0,-4 3 20,2 2 0,-4 1 1,6 2-1,1 0-3,3 0 0,1-5 0,0 0 0,0 1-8,0 2 1,0-3 0,1-1-13,5 3 1,3 2 0,7-1-9,0-5 0,0 0 0,0-8 0,0 2 4,0 3 1,0 0-1,0-6-11,0 0 1,0-2 0,0-2 6,0-2 1,-5-4 0,-2 3 0,0 0 17,0-1 0,-6-5 0,4 4 9,0-6 1,-5 5 0,3-1 0,-3-2 6,-2-1 0,0-2 0,0 0 0,0 0-2,0 0 1,0 0 0,-2 2 0,-1 1-16,-2 3 1,-8 6-1,2-3 1,-3 2-56,-2-1 0,0 1 0,0 5 0,-2 2-38,-3 3 0,3-1 0,-5 5 0,1 0-21,1-1 1,-2-3 0,3 6 0,-1 0 107,1-2 0,3-2 0,1 0 0,-1 2 0</inkml:trace>
  <inkml:trace contextRef="#ctx0" brushRef="#br0">1572 81 7569,'7'-9'-694,"-3"2"677,6 7 0,1 0 1,5 0-1,0 0 0,0 0 27,0 0 1,2 0-1,1 0 1,3 0 9,-3 0 1,-1 0 0,-2 1 13,0 5 1,6-3-1,-1 6 1,-1 0-1,-4 0-17,-6 4 0,5 1 0,-6 2 0,1 0-17,1 0 0,-6 2 1,4 1-1,-2 4-3,-3 2 1,-2-5-1,-2 3 1,0-1-9,0-1 1,0 6 0,0-6 0,0 0 7,0 3 0,0-7 1,0 7-1,-2-3-22,-3 0 0,1 1 0,-5-6 0,0 0-1,0 0 0,4 5 0,-6 1 0,1-3 1,1-2 1,-6 0-1,5-2-5,-5 2 1,-1-2-1,0-1 1,0-1-31,0-1 0,2-7 0,2 3 1,1 2-4,-2-1 1,-1-4 0,-2 3-1,0 2-34,0-1 0,0-6 0,0 4 97,0 0 0,0-5 0,0 5 0</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306"/>
    </inkml:context>
    <inkml:brush xml:id="br0">
      <inkml:brushProperty name="width" value="0.08571" units="cm"/>
      <inkml:brushProperty name="height" value="0.08571" units="cm"/>
    </inkml:brush>
  </inkml:definitions>
  <inkml:trace contextRef="#ctx0" brushRef="#br0">1 1 6711,'16'0'226,"0"0"1,-5 0 0,-1 0-146,3 0 0,1 0 1,2 0-90,0 0 0,-5 0 1,0 0-73,2 0 0,0 0 0,3 0 38,1 0 1,-7 2 0,1 1-382,1 3 1,-5 6 422,-1-1 0,-5 3 0,-1 2 0</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307"/>
    </inkml:context>
    <inkml:brush xml:id="br0">
      <inkml:brushProperty name="width" value="0.08571" units="cm"/>
      <inkml:brushProperty name="height" value="0.08571" units="cm"/>
    </inkml:brush>
  </inkml:definitions>
  <inkml:trace contextRef="#ctx0" brushRef="#br0">17 1 7569,'-9'7'-178,"2"-4"-796,7 8 1039,0-7 0,5 4 0,2-4 57,2 1 1,2 1-1,5-6-118,0 0 1,0 0 0,0 0 0,0 0-44,0 0 1,-5 0 0,0 0-1,1 0-154,2 0 0,2 0 0,0 0 193,0 0 0,0 7 0,1 2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5.507"/>
    </inkml:context>
    <inkml:brush xml:id="br0">
      <inkml:brushProperty name="width" value="0.08571" units="cm"/>
      <inkml:brushProperty name="height" value="0.08571" units="cm"/>
    </inkml:brush>
  </inkml:definitions>
  <inkml:trace contextRef="#ctx0" brushRef="#br0">36 315 8355,'8'-17'-649,"-4"7"666,7 4 1,-5 4 0,4 4 26,-3 4 1,1 4-1,-4 7 1,4 0-41,2 1 0,-5-1 1,5 3-1,0 1 36,0 2 1,-7 7 0,3-5 0,-2 0-180,2 0 0,-4-2 0,4-5 60,-4-1 297,-2 1-208,-8-8 1,0-5 0,-5-8 0,3-5-38,2-2 0,-6-4 0,5-7 0,-3-2-6,0 2 1,1-5 0,-5 1 0,3 0 46,1 0 0,6-6 1,-3 1-1,1-3-20,4-1 1,2 1-1,2 1 1,0 5 122,0 2 0,8-4 1,5 6-1,7 1-32,3 3 1,8 1 0,-2 3 0,4 1-31,2 3 1,0 5-1,0-4 1,0 2-117,0 5 1,0 1-1,-2 2 1,-4 0-61,-6 0 0,-3 0 0,-3 2 66,0 3 1,-5 5-1,-2 10 1,-2 1-17,-5 2 0,-3 2 0,-5-3 0,-7 1 36,-4-2 0,-1-1 1,0-3-1,-1 1 63,1-1 0,-3 1 0,-1-1 0,-2-1-14,1-5 1,-3 3-1,2-8 1,1-1-11,3 3 0,7-6 0,1 4 114,-3-4-99,6 6 0,2-6 49,12 3 1,-2-3 0,8 0 15,1 4 0,3-2 0,1 6 0,1-1 2,-1 1 0,1-4 1,1 4-1,3-3 11,1-3 1,0 4-1,-3-2 1,1 0-47,2 1 0,2-5 1,-3 4-1,1-4-71,-2-2 1,5 0 0,-3 0 0,-2 0-86,-1 0 1,-3 0 0,1-2 0,-1-2 67,0-1 1,-5-7 0,0 4-395,1-2 0,-3-1 311,2-7 1,-8 1 0,1-1-1,-3 1 17,-2-1 0,0 7 0,0-1 146,0-1 1,0-3 0,-2 1 249,-3 3 319,3 4-486,-6 8 0,10 2 0,4 2 0,5 4 2,5 1 1,-1-3 0,-1 6 0,-2 0-53,1-3 1,3 5 0,-1-6 0,-1-1-290,-3 1 1,1 4 0,4-4-306,-5 1 0,5-5-81,-5 2 0,5-4 599,1-2 0,-7-8 0,-2-2 0</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308"/>
    </inkml:context>
    <inkml:brush xml:id="br0">
      <inkml:brushProperty name="width" value="0.08571" units="cm"/>
      <inkml:brushProperty name="height" value="0.08571" units="cm"/>
    </inkml:brush>
  </inkml:definitions>
  <inkml:trace contextRef="#ctx0" brushRef="#br0">530 65 6945,'-7'-9'-308,"6"0"336,-5 3 1,2 3 42,-1-8 0,1 8 1,-7-3-45,-1 4 1,3-3 0,-2 0 0,-1 1-28,-2 2 1,-2 2-1,0 0 23,0 0 1,0 0 0,0 0-1,1 2-43,5 4 0,-5-5 0,5 6 0,-5-1 19,-1-1 1,6 6 0,-1-4 0,0 2 10,2 3 1,-5-3-1,3 2 1,-1 1-8,1 2 0,-3 3 0,3-1 1,-1 0-5,1 0 0,-3 0 0,3 2 0,-3 1 0,-2 3 0,5 4 0,1-2 0,-1-1-13,2 0 1,-4 4 0,8-7 0,0 2 7,-2 1 0,5-5 1,-3 4-1,3 1 53,2-2 0,0 1 0,0-6 0,0 0-43,0 0 1,2-1 0,3 2 172,6-2-118,3-5 0,2 2 0,0-5 0,2 0-31,3 0 0,-1 4 0,6-5 0,1-3-23,-2-2 1,4-1 0,-6 3-175,2 1 141,-6-1 1,4 4 0,-7-7-1,1 0-203,-1 0 101,-8 0 1,7 0-131,-5 0 0,-1 0-344,2 0 604,-7 0 0,10 7 0,-4 1 0</inkml:trace>
  <inkml:trace contextRef="#ctx0" brushRef="#br0">852 498 7569,'-10'0'-460,"-5"0"1,7 0 564,-9 0 1,2 0-29,-2 0 0,2 0 0,0 6-39,4 5 1,-1 4 0,7 1 0,-1 0-33,-1 0 0,5 0 1,-3-1-1,3 2-11,2-2 0,0-4 0,0 0 0,0 2-15,0 1 1,2 0 0,3-3-1,4-4 27,1 0 1,3-6 0,-2 5 0,4-5-1,0-1 0,7 0 1,-1 0-1,1 0 0,1 0 0,-4-4 1,3-4-1,-1 0-4,1-5 0,-1 4 1,-5-2-1,0-1 27,0-2 0,0-3 0,-2 2 1,-3-2 8,-5 2 0,1-1 1,-1 0-1,-4 0-2,0 0 0,-2 0 0,0 0-36,0-2 0,-4 3 0,-6 1 0,-3 3-45,-3 5 0,-9 5 1,0 1-1,1 0-100,-5 0 0,4 1 1,-1 4-1,0 2 28,0 1 0,2-3 0,9 5 0,0-1-19,5-1 1,-3-2 0,8 5 134,1 1 0,9-5 0,5 1 0</inkml:trace>
  <inkml:trace contextRef="#ctx0" brushRef="#br0">1300 465 7446,'17'0'-923,"-8"0"1089,2 0 0,-5 0-63,4 0 0,-5 0 7,6 0 1,1 0-55,3 0 0,-4 1-48,-1 5 1,0 2-32,0 10 0,0-2 0,-8 0-9,4 0 0,-1-6 1,-5 1 27,0 1 1,0 3-20,0 0 1,-1 0-1,-3-4-9,-2 0 1,-1-5 11,2 5 1,-4-8 41,-6 3 49,5-5-36,3-1 1,7-1 0,0-5 12,0-4 0,2-2 0,2-1 0,2 2-36,3-2 1,-5 5 0,3-3-1,-1-2-9,0 0 0,3 1 0,-2 2 0,2-2 12,-2-2 1,5-2 0,-4 4 0,4 2 15,-3-2 0,-3-3 0,5-1 7,2 0 1,-1 0-1,1 2 1,-5 2 12,-1 0 0,6 8-115,-2-7 1,2 6-107,-4-7 1,1 9-289,-6-2 1,-1 5 457,3 5 0,2 4 0,0 7 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309"/>
    </inkml:context>
    <inkml:brush xml:id="br0">
      <inkml:brushProperty name="width" value="0.08571" units="cm"/>
      <inkml:brushProperty name="height" value="0.08571" units="cm"/>
    </inkml:brush>
  </inkml:definitions>
  <inkml:trace contextRef="#ctx0" brushRef="#br0">113 385 7352,'11'0'-539,"0"0"1,-6 0 649,6 0 0,-6 2 0,6 3-30,1 6 0,-3-2 0,2 2-51,1 1 0,-3-3 0,2 2 1,1 1-1,2 2 16,2 3 0,1-1 1,-1 0-1,0 0-56,0 0 1,-2-6 0,-2 1-1,-1 1-171,2 3 1,1 1-47,2 0 1,0 0-147,0 0 373,0-7 0,-1 5 0,2-5 0</inkml:trace>
  <inkml:trace contextRef="#ctx0" brushRef="#br0">434 305 7288,'0'-9'-802,"-7"2"911,-4 7 1,4 2 0,0 1 0,1 5-35,1 0 1,-7 3 0,3 5 0,-2 0-46,0 0 0,2 0 0,-3 2 0,1 2-11,-1 1 0,-2 6 0,-4-4 0,-2 0-10,-1 0 0,-1-1 0,5-5 1,-3 3-15,-1 1 1,-3 1 0,5-6 0,-3 2-8,3 3 1,1-8 0,2 3 0,2-2-450,3 0 1,4-3-140,7-1 600,0-6 0,14 10 0,4-5 0</inkml:trace>
  <inkml:trace contextRef="#ctx0" brushRef="#br0">513 1075 7440,'3'9'-297,"2"-4"0,-1 2 0,6-1 406,3-3 1,-4-1-10,1-2 1,1 0 0,3-2 25,-3-3 1,3 1-114,-3-7 1,-4 6 0,0-4-48,0 2 0,-5-5 29,4 1 0,-3-3 0,1-2 1,0 0 2,1 0 1,2 0 0,-2-1-1,0 1-16,3 1 0,-6-2 1,8 0-1,-1-1-20,0 2 1,-6-4 0,5 9-37,-1-3 1,-6 3 150,4 1 0,-2 6-57,-3-3 0,0 9 1,-3 1-1,0 5-2,-2 0 1,0 3-1,3 5 1,-2 0 8,-1 0 0,-3 0 1,5 2-1,-2 2-12,0 1 0,4 0 0,1-4 0,0-1-14,0 0 0,0 0 0,0 0 0,0 1-9,0-2 0,0 1 0,1 0-8,5 0 1,-2-5-1,7-1-93,0 3 0,-1-6-75,1-1 0,0-5-34,5-1 0,-6 0 27,1 0 1,-6-5 190,5-1 0,-5-13 0,2 1 0</inkml:trace>
  <inkml:trace contextRef="#ctx0" brushRef="#br0">594 946 7426,'-10'2'-1286,"6"4"1441,2-5 0,2 7 0,2-8-62,2 0 1,6 0 0,6 0-11,0 0 0,-6-6 0,2 1-73,0 1 1,-4 2 0,4 2-7,0 0 0,-4 0 0,4 0 39,0 0 0,-3 0-43,2 0 0,0 0 0,5 0 0</inkml:trace>
  <inkml:trace contextRef="#ctx0" brushRef="#br0">963 963 7569,'0'8'-164,"0"0"1,2-8 20,3 0 1,-1 0 242,6 0 0,1 0-94,4 0 1,2 0-1,-2 0-12,2 0 0,-2 1 0,2 3-346,-2 1 1,2 1 351,-1-6 0,8 0 0,0 0 0</inkml:trace>
  <inkml:trace contextRef="#ctx0" brushRef="#br0">1380 786 7073,'0'16'107,"0"0"0,0 0 1,0 0-83,0 0 1,0 0 0,0 0 0,0 1-19,0-2 0,0 1 0,0 1 0,0-1-8,0 0 0,0 0 1,0 0-40,0 1 0,0-2 1,0 1 22,0 0 0,0-5 0,-3-3 0,1 1-22,-4 0 1,1-3 18,5 4 14,0 1 1,0 1 2,0-3-14,0-5 1,-6 5-94,0-4 25,2-3 51,4 5 41,0 0 124,0-5 26,0 5-105,0-7-16,0 0-44,0-7 1,2 3 0,0-5-21,4-4 1,5 3 0,-4 1-30,1 2 1,-2-5 38,5 1 1,-5 2 0,3-1 0,-3-3 0,5 4 1,-4 0 16,1 2 0,-1-3 1,3 4-16,3 3 1,-4-5 14,2 3 0,-6 1 48,5 4 1,-4 0 0,5 0 0,-6 0-10,5 0 1,1 0 0,4 0 12,-5 6 1,5-4-1,-8 5-58,3 0 0,-1-5 0,-5 5 7,0 1 0,4-2 1,-4 7 20,1-3 0,1 1 30,-6 5 0,0 0-15,0 0 1,0 0-31,0 0 0,0-5-94,0 0 0,0-6-224,0 5-374,0-6 685,0 3 0,0 0 0,0 2 0</inkml:trace>
  <inkml:trace contextRef="#ctx0" brushRef="#br0">1588 16 7431,'15'-1'-994,"-3"-3"954,-1-1 1,-2-1 0,9 6 105,-3 0 0,-4 0 1,0 0 99,0 0 1,5 0-130,-1 0 1,2 0-1,-2 0 1,2 0-1,-2 0-10,2 0 1,-2 0-1,4 0 1,0 0-21,2 0 0,0 0 1,-3 2-1,1 2 21,4 1 0,4 8 0,-7-5 1,1 3-1,3 0 0,-6-2 1,5 3-1,-1-1-21,-1 1 1,1 3-1,-1-1 1,0-2-8,-1-1 0,-5 5 0,-2 5 0,-2-1-63,2-2 0,-5 3 0,1 2 0,-1 1 5,1-1 0,-5 3 1,2-2-1,-5 1 45,-1 3 1,0 1-1,0-1 1,0-1 13,0 1 0,0-3 0,0 0 0,0 0 0,0 0 1,0 0 0,0 4-1,0-4 16,0-1 1,0 1 0,0-1 0,0 1-15,0 3 1,-5-3 0,-1 3 0,2-2-19,-4-2 1,6 7 0,-5-5 0,2 5-10,-1 1 1,-3-2 0,3-1-1,0-3 10,-1 3 1,6-3 0,-6-2 0,1 1-10,1 0 1,-2-4-1,2 4 1,-2-2 24,-1-3 1,4 3-1,-3-2 1,1-1 15,2-2 0,-7-2 0,4 1 0,0 3-13,0 1 1,-4 1-1,4-6 1,0 0 11,0 0 0,-6 0 0,4 0 1,-1 0 31,-1 0 0,-1 0 0,-3 0-23,-2 0 1,3-5 0,2 0 0,2-1-13,-3 0 0,-2 3 0,0-7-15,-2 3 0,3-4 0,1 4 0,4-2-4,-4-3 1,-1-1 0,-2 1-134,0 1 0,-1 1-303,2-6 441,-2 0 0,2 7 0,-2 1 0</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310"/>
    </inkml:context>
    <inkml:brush xml:id="br0">
      <inkml:brushProperty name="width" value="0.08571" units="cm"/>
      <inkml:brushProperty name="height" value="0.08571" units="cm"/>
    </inkml:brush>
  </inkml:definitions>
  <inkml:trace contextRef="#ctx0" brushRef="#br0">2036 899 7569,'17'0'0,"-2"1"-94,2 5 0,-1-5-7,0 5 1,-5 1-1,-2-1 1,-2 4 139,-5 3 1,1 1 0,-3 1-60,0 2 0,-3-2 1,-1 2-89,-7-2 0,-3 2 0,-2-2 0,0-1 108,-1-2 0,-5 1 0,-3-3 0</inkml:trace>
  <inkml:trace contextRef="#ctx0" brushRef="#br0">433 1 6026,'-9'0'181,"-5"0"0,11 0-98,-8 0 0,0 0-34,-5 0 1,0 7 0,0 2-26,0 0 0,5 5 1,1-3-1,-3 1-2,-1-1 1,3 8 0,1-3 0,-3 2-12,-1 0 0,-2-2 0,1 2 1,3 1-14,1 3 0,6 1 0,-4-3 0,0 3 17,0 2 1,6-4 0,-4 6-1,1 1-16,1 3 1,-6 1 0,4 2-1,0 1-15,0 3 1,-6-1 0,4-3 0,-1 1 21,-1 2 1,2 7 0,-3-5 0,3 0 18,2 0 0,1-1 0,6-6 1,0 0 0,0 0 0,2 5 0,2-1 0,3-4-18,2-3 0,0-6 0,3 7 0,-1-5-12,1-3 1,2 6 0,3-7 0,-1-1-32,0-2 1,5-2 0,2 0 0,0 0-39,0 0 0,1-6 0,-5-2 0,4 0 36,2-4 1,-5 2 0,3 0 0,-2-2-112,1-2 1,-1-1 0,-5 3 0,0 2-93,0-3 240,0-2 0,0-1 0,0 0 0</inkml:trace>
  <inkml:trace contextRef="#ctx0" brushRef="#br0">722 418 6651,'9'16'66,"3"-6"0,-5-1-42,2-2 0,-3 6 0,3-2 0,-1 1 0,1 0 13,4-1 1,1 0 0,2 5 0,0 0-24,0 0 1,0 0-1,2-2 1,2-1-8,1-3 0,0 1 0,-5 5 0,0-2-16,1-3 0,-7 2 0,1-6 1,1 0-145,3 0 1,-5 4 0,-1-4 0,0 0 2,0 0 1,-5 0 0,3-3-89,0 1 238,-5 0 0,5-5 0,-7 0 0</inkml:trace>
  <inkml:trace contextRef="#ctx0" brushRef="#br0">1107 386 7432,'0'-11'-950,"0"0"1020,0 8 0,-6-3-2,1 12 1,-6-3-1,4 6 1,-2 0-16,-3 0 0,-1 2 0,-1 5 1,0 1-9,-4 5 0,-2-4 1,4 5-1,2-2-32,3 1 1,-3 4 0,4-3 0,-5 1-32,-1-2 0,0 5 1,2-5-1,1-3-19,3-1 0,4 4 0,-2-1 0,-1-2-25,0-1 1,5-2-1,-1 1-291,3-1 0,4-2 353,3-3 0,4 3 0,7-5 0</inkml:trace>
  <inkml:trace contextRef="#ctx0" brushRef="#br0">1379 1107 7569,'9'9'-1159,"-2"-2"1217,-7-7 1,2 0 101,3 0 1,-1-3 0,5-1-142,-2-7 1,0 2 0,-3-1-33,1-3 0,-1-1 0,-1-3 0,1 2-19,1-2 1,1 2 0,-6-2 0,0 2 17,0-2 1,0 2-1,0-3 1,0-2 37,0-1 0,0 0 0,0 5 0,0-1 38,0 1 1,0 5 32,0 1-54,0-1 1,1 2-229,5 4 173,-5 3 0,7 4 11,-8 3 0,0-1 0,0 7 0,-2 1 26,-4 2 0,5 2 0,-5 1 0,3-1 5,-3 0 0,5 1 1,-5 3-1,3 1 2,3-1 0,0-2 0,0-3 1,0 2-14,0-2 0,0 2 0,3-2 0,1 2 6,1-2 0,6-3 0,-4-2-8,2 3 1,2-2 0,5 1-57,0-7 0,-1 3 0,2-3-27,-2-3 1,2 1 0,-1-3-54,0 0 0,0 0 0,0 0-7,0 0 0,-5 0 0,-1 0-1,3 0 0,-2-3 0,1-1 129,-7-7 0,4-3 0,0-2 0</inkml:trace>
  <inkml:trace contextRef="#ctx0" brushRef="#br0">1235 963 6607,'11'-6'110,"-1"1"1,-4-1-1,4 6-34,3 0 0,1 0 0,0-1 1,-1-3 1,-2-1 0,-1 0 1,6 5-45,0 0 0,0 0 0,0 0 30,0 0 0,-1 0 9,3 0 1,-2 0-96,0 0 1,-8-2 0,0-2-144,-1-1-400,-5 0-201,12 5 271,-12 7 495,4-5 0,-6 12 0,0-6 0</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45"/>
    </inkml:context>
    <inkml:brush xml:id="br0">
      <inkml:brushProperty name="width" value="0.08571" units="cm"/>
      <inkml:brushProperty name="height" value="0.08571" units="cm"/>
      <inkml:brushProperty name="color" value="#E71224"/>
    </inkml:brush>
  </inkml:definitions>
  <inkml:trace contextRef="#ctx0" brushRef="#br0">280 944 6433,'10'-8'-371,"-3"-2"502,-7-7 0,-2 7 0,-1 2-134,-3 1 1,-8 5 0,2-4 47,-3 4 0,-3 2 0,1 0-1,0 0 1,-1 0 0,1 0 10,-1 0 1,1 6 0,-1 1 0,1 0-21,-1 2 0,7 5 0,-1-5 0,0 3 10,3 0 0,-1-1 1,6 6-78,-2 1 0,0 0 0,6-1 52,0 0 1,0 1 0,2-1-4,4 1 0,-2-6 0,8-3 2,1-1 1,3 4-1,1-8-17,1 1 0,-1-4 0,1-1-10,-1 0 0,1 0 1,-1-1 6,1-4 1,-1-3 0,-1-6-1,-3 3-6,-1-3 0,-6 3 1,3 1 15,-1-4 0,0-1 1,-4 2 43,2 2 1,-1 0-33,-5-7 0,0 6 31,0 1-83,0 7 1,2-2 13,4 12 0,-4-2 0,4 7 31,-4 3 0,0-4 0,2 1 5,1 3 0,9 1-11,-2 3 1,3-1-1,3-1 12,-1-4 1,1 1-1,-1-7 1,1-3-13,-1 0 1,0 3 0,1-2-5,-1 1 0,7-4 0,-1-1 0,-2 0 1,-1 0 1,-3-6-1,1 0 1,-1-2 7,1 0 1,-3-5 0,-1 1 0,-3-2 1,3 3 1,-1-5 0,1 5 0,-4-5-12,-2-1 1,3-1-1,-3 0 1,0 1-15,-1 0 1,1 5-1,-4 0 1,2-1-7,-2-3 0,-2 5 7,-2-1 0,-2 2 1,-4-1-18,-6 5 1,-3 4-1,-3 2-12,1 0 1,-1 2-50,1 4 1,7-2 29,4 7 1,4-5 48,2 6 0,2-8 0,4 1 1,6-3 22,3-2 0,3 0 0,-1 0 0,1 0 4,-1 0 0,1-6 0,1 1 0,2 1-3,3 2 1,-1-4 0,-5 0-1,-1 2-10,0 2 0,1-3 1,-1-1-1,1 2 15,-1 2 0,1 2 1,-1 0 20,1 0 0,-1 0-42,1 0 0,-1 0-16,1 0 0,-3 2 3,-3 4 1,-3-2-1,-5 7 13,2 3 1,0-5-1,-6 3 39,0 2 0,0-5 0,0 3 19,0 2 1,0 1 0,0 2-42,0 1 1,0 0-17,0-1 1,2 0 0,4 1 9,5-1 0,-1-6 0,2 0-12,1-3 1,3-3-1,1-5 1,1 2-3,-1 4 1,1-4 0,1 3 0,2-2-13,3-3 1,-1 0-1,-6 0 1,1-3-26,-1-2 1,1 3 0,1-6 3,5 1 1,1-3 0,4-6 1,-6 5 0,-9-3 1,-3 6 30,3-1 0,-4-1 0,-1-4-42,-1 3 1,-2-1 10,-6-6 1,0 1-11,0 0 1,0 5 74,0 0 0,-2 9 73,-4-3-18,4 4 1,-6 4-42,8 4 0,0 3 0,0 9 3,0-1 1,0-5 0,0-1-23,0 3 1,0 2 0,0 1-41,0 0 0,2-5 0,4-2-37,6-2 0,3 2 0,3-4 1,-1-1-217,1-3 1,1-2 127,4 0 0,-3 0 0,3-2 0,-3-3-190,-3-1 0,1-7 329,-1 2 0,8-5 0,2-1 0</inkml:trace>
  <inkml:trace contextRef="#ctx0" brushRef="#br0">1747 629 6811,'-12'-5'-226,"1"-1"0,7-2 630,-2 2 1,2 4-737,-2-4 144,4 4 1,-6 4 65,8 4 1,2-4 121,4 4 0,4 4 0,7-1 0</inkml:trace>
  <inkml:trace contextRef="#ctx0" brushRef="#br0">2253 70 7569,'0'-17'-1197,"0"0"1259,0 7 1,0 0 0,-2 6-112,-3-2 140,3 1 0,-8 5 91,4 0-151,4 0 1,-7 2 0,9 3-7,0 7 1,-4 4 0,-2 1 0,2 0-5,2 1 1,0 1 0,-2 3 0,-2 3 6,2 2 1,2-4 0,2 5 0,0-1 21,0 0 0,0 0 1,0 4-1,0-2-16,0 2 1,0 2-1,0 2 1,0-2-28,0-4 1,0 4-1,0-6 1,0 3 1,0-1 0,0-6 0,2 6 0,2 0 1,2-2 0,2 3 0,-4-5 1,4-2-44,1 2 1,-3-5-1,4 3 1,-1-4-14,1-1 1,0-1 0,3-1 0,-1-3-98,2-1 1,1 0 0,3 3-75,-1-3 1,1-4-1,-1-3 1,1 1 216,-1-2 0,0-2 0,1-2 0,-1 0 0</inkml:trace>
  <inkml:trace contextRef="#ctx0" brushRef="#br0">2672 874 7122,'10'0'15,"-2"2"1,-8 4 81,0 5 0,2 5 0,2 1-83,2 1 1,1-1 0,-3 0-2,2 1 1,8-6-1,-3-3 1,5 1-7,1-1 1,1-4 0,-2 1 0,3-5-35,-2-1 0,5 0 0,4 0 0,0 0 6,-1 0 1,0 0 0,-3-1 0,3-3-4,2-3 0,-6-6 0,3 2 1,-6-3-6,1 2 0,-2-3 0,-1 3 0,-3-1 19,-1 0 1,-8-2 0,3 6 0,-1-3 18,0 0 1,0 7-16,-6-7 1,0 6 0,-3-3 37,-3 1-35,5 2 0,-9 14 17,5 3 0,3 5 0,-4 1 0,4 1 10,2-1 0,0 1 1,0 1-1,2 2-2,4 3 0,-4 1 1,5-4-1,-1 3 7,0-3 0,6 6 0,-5 2 16,3 4-32,-6 2 0,10 0 1,-7 0-1,3-2 2,4-4 1,-5 10 0,1-4-1,0 2-11,-1 0 1,1-3-1,3 1 1,-3 0 6,-2 0 1,0-6 0,-4 0-1,2 3-3,-2 1 0,-2-4 0,-2-2 1,0-2 24,0-4 0,0-1 0,-2-3 0,-2 0 6,-2 1 1,-8-6 0,3-2-24,-5-3 1,-7-1 0,-1-6 0,3 0-39,2 0 1,-1-2 0,-1-5-1,-2-3-43,1-6 0,5-2 1,3 1-1,3 0-115,-3-1 1,6-2 0,3 0 0,3-5-124,2 5 0,0-5 0,0-1 303,0-1 0,0-2 0,0-6 0</inkml:trace>
  <inkml:trace contextRef="#ctx0" brushRef="#br0">1991 542 6149,'12'-6'221,"0"0"0,-7 1-161,7 5 0,0 0 1,5 0-15,1 0 1,-1-6 0,1 0-1,1 2-11,4 2 1,-3 2-1,5 0 1,-2 0-12,1 0 1,7 0 0,-2 0 0,4-2 12,2-4 0,-6 4 1,0-3-1,2 3 2,2 2 1,-4 0-1,-2 0 1,-2 0-17,-3 0 0,3 0 0,-2 0-23,-1 0 0,-3 0-47,-2 0-38,-7 0-260,-2 0 47,-8 0-368,0 0 666,8 0 0,1 7 0,9 3 0</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46"/>
    </inkml:context>
    <inkml:brush xml:id="br0">
      <inkml:brushProperty name="width" value="0.08571" units="cm"/>
      <inkml:brushProperty name="height" value="0.08571" units="cm"/>
      <inkml:brushProperty name="color" value="#E71224"/>
    </inkml:brush>
  </inkml:definitions>
  <inkml:trace contextRef="#ctx0" brushRef="#br0">210 35 7569,'-2'12'-477,"-4"0"1,2-8-1,-8 1 553,-1-3 0,3 4 1,-1 1-15,-3-4 0,-2 1 1,-1 0 18,-1 1 0,3 3 0,1-4 0,3 4-40,-3 2 1,6-4 0,1 3-1,1 1-43,0 0 0,0-5 20,6 7 0,0 1 1,2 3-1,4 2 1,-2-7 0,7-1 0,3 0-20,2-1 1,-3-5 0,3 4 0,3-2-7,0 0 1,1 0-1,-1-5 1,3 4 3,1 1 1,6 0 0,-6-6-1,1 0 2,1 0 0,-6 0 0,6-3 1,-1 0-5,-1-3 0,0-6 1,-5 5-1,-1-4 57,1-2 0,-7-2 1,1-3 0,2 0 1,-7-5 0,1 0 0,-2 1 21,0 3 0,0 1 0,-8 3-23,-4 3 0,2-1 0,-8 7 1,-1 2-42,-3 2 0,-3 2 1,-3 0-1,-2 0-114,-4 0 0,7 2 0,-3 2 0,3 4-96,-2 1 1,3-2-1,-1 4 1,5 0 198,5-1 0,-1 6 0,-5-6 0</inkml:trace>
  <inkml:trace contextRef="#ctx0" brushRef="#br0">681 18 6163,'0'10'131,"0"-4"-102,0-12 0,0 2 230,0-8-111,0 8-39,0-3-93,8 7 1,0 1-1,5 3-15,-1 2 1,-6 2-1,5-2-7,4 5 0,-8-1 0,1 0 1,-3 0-1,1-1 0,7-2 0,-7 4 6,-3 2 1,4 3-1,-1 2 0,0-7 0,-6 1-4,0 1 1,0-3 8,0 2 1,-2-9 11,-4 3 28,5-4 0,-9-2 1,7-2-22,-3-4 1,-1 3 0,7-9-27,0-1 1,0 3 0,0-2-3,0-2 1,2 5 0,3-3-13,1-2 0,4 5 0,-1-1 4,0 2 0,2-3 1,8 5-5,-3 2 0,-4 0 1,0 0-1,1-2-9,3 2 0,1 2 0,1 1 14,-1-5 1,1 4 0,-1-4 0,2 4 2,-3 2 0,-4 0 0,-1 0 40,3 0 0,1 0 1,3 0 3,0 0 0,-6 0 81,-1 0-78,0 0 1,7 0 0,-3 2-2,-3 4 1,-1-4 59,-7 4-51,6 3 0,2 1-17,0 7 1,-9-4 0,3-2-18,-4 2 0,-2-3 0,3 1 0,0-3 12,3 2 1,0-4-1,-5 4 8,5-3 1,-3 7 25,3-2 0,-5-3 0,1 3-1,4 2 0,-4-5-46,4 4 0,-4-3-35,-2 8 0,0-6-130,0 0-410,0-9-365,0 14 439,0-16 489,0 6 0,8-7 0,1 0 0</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47"/>
    </inkml:context>
    <inkml:brush xml:id="br0">
      <inkml:brushProperty name="width" value="0.08571" units="cm"/>
      <inkml:brushProperty name="height" value="0.08571" units="cm"/>
      <inkml:brushProperty name="color" value="#E71224"/>
    </inkml:brush>
  </inkml:definitions>
  <inkml:trace contextRef="#ctx0" brushRef="#br0">455 123 7152,'11'0'-280,"-1"-2"384,-2-4-52,-2 4 1,-4-5 143,3 7-147,-3-8 1,4 6 0,-12-4-29,-5 4 0,-5 2 0,-1 0-2,-1 0 0,-5 0 1,0 0-1,1 2-29,3 4 1,1-2 0,-1 5 0,0 1-24,1 0 1,-3 0-1,9 3 1,-1-1-5,1 1 1,-2-3-1,7 2 24,-3 1 1,6 3-1,-4 1 9,1 1 0,5-1 9,-4 1 0,6-1 23,6 1 1,-4-7 0,5-1-6,1-2 1,2 3-8,7-5-29,1-1 11,-1-5 0,1 7 1,-1-1-1,1-2 0,-1-3-4,0-1 0,1 6 1,-1 0-1,-1 0 1,-4 2 0,3-4 0,-3 6-2,3 5 1,-5 0-1,-2 0 1,-2-2-32,-1 0 38,1-1 0,0 5-1,0 1-3,0-1 41,-6 1-17,0-1 0,0 0-3,0 1 1,-2-1 23,-4 0-38,4-6 0,-12 3 1,7-3 17,-3-2 4,-2 7 1,1-13 0,-1 8 0,-2-4-2,-1-3 0,-3 4 0,1-2 0,-1-3-8,1 0 1,-6-1 0,-1 0 0,3 4-5,2-1 0,1-4 1,1-1-18,-1 0 1,1 0 0,-1-1 0,1-4-15,-1-1 1,1-4 0,0 4-49,-1 2 0,6-4 0,1 3-356,-3 1-275,6-6 252,1 8 446,7-6 0,7 0 0,3-1 0</inkml:trace>
  <inkml:trace contextRef="#ctx0" brushRef="#br0">1765 507 5992,'-12'-7'156,"0"3"0,6-2 1,-5 6-102,-3 0 1,5-6-1,-3 0 5,-2 2 0,-1 2 1,-3 2 1,1 0 1,-1 2-1,1 2-28,-1 2 0,1 2 0,0-4 0,-1 0-14,1 1 1,-1 5 0,1 0-10,-1-1 0,7 7 0,1-4 0,2 3 0,-4 3 0,7-1 3,1 0 1,2-5 0,2 0-15,0 1 0,2 1 0,4-2 1,3-5-9,1 0 0,6-2 0,-5 5 0,5-3 4,1-3 0,-5-2 1,1-2-1,5 0-25,3 0 1,2 0 0,-5 0 0,-1-2 6,1-4 0,-1 3 0,1-7 0,-3 0-10,-3 0 1,3 1-1,-5-5 1,2 5-10,-1 1 1,-7-6 0,4 3 3,0-5 251,-6-1-145,6-1 1,-10 8-42,-4 5 0,4 5 0,-4 5-18,4 7 1,2 4-41,0 1 0,2 0-28,4 1 1,4-4 0,5 1-121,-3-4 0,3-6 0,-3 0 44,3-3 0,3-2 1,-1 0 133,1 0 0,-1 0 0,1 0 0</inkml:trace>
  <inkml:trace contextRef="#ctx0" brushRef="#br0">2149 175 7569,'6'-11'-569,"1"-1"276,3-1 0,-6 3 1,2-2 366,-4-1 0,-2 3 19,0-2 0,0 6 8,0-5 0,2 7 146,3-2-184,-3 4 1,6 4 0,-8 4 0,0 6-12,0 3 1,0 3 0,0-1 0,0 0-38,0 1 1,0 5 0,0 1 0,0-1-19,0 2 0,2-4 1,2 7-1,2-1-21,-2 0 1,-2-6 0,-2 3 0,0-3-95,0 2 0,5-3 0,1 2 30,-2-2 0,0-4 1,0-3-689,2-1 776,0 0 0,1 5 0,3 1 0</inkml:trace>
  <inkml:trace contextRef="#ctx0" brushRef="#br0">1957 420 6321,'11'0'337,"1"0"0,-6 0-309,5 0 1,-5 0 0,6 0 0,1 0 17,3 0 0,1 0 0,1 0-29,-1 0 1,1 0 0,-1 0-1,1 0-15,-1 0 0,7 0 0,-1-2 0,0-2-17,2-2 0,-3 0 0,5 6 1,0 0 9,0 0 0,-4 0 0,5 0 0,-1 0 0,0 0 1,-6 0 0,5 0-23,-1 0 1,-6 0 0,4 0 0,-3 0-7,-3 0 0,-5 0 5,0 0 5,-9 0 41,5 0 0,-8 2 0,-2 2 44,-4 2 0,-3 2 0,-9-4-44,1 2 0,5 4 0,3-1 5,1 1 0,0-1 1,4 5 15,-2-2 1,0-1-1,6 7-5,0-1 0,0 1 1,0-1-5,0 1 0,0-7 1,0 1-19,0 1 0,6-3 0,2 0 0,2-2-26,3-6 0,-3 1 0,2-3 0,1 0-141,3 0 0,1 0 0,1 0 0,-1 0-46,1 0 0,-1-3 0,1-1 201,-1-8 0,8-11 0,2-4 0</inkml:trace>
  <inkml:trace contextRef="#ctx0" brushRef="#br0">2847 158 7569,'-17'-18'32,"1"1"1,3 2 15,1 3 0,6-2-29,-5 8 1,-1-5-302,-5 5-177,7 0 1,-4 8 166,8 4 1,1-2 291,5 7 0,0 1 0,0 6 0</inkml:trace>
  <inkml:trace contextRef="#ctx0" brushRef="#br0">856 71 6603,'0'-12'-290,"0"0"335,0 1 1,0-1-1,2 2 19,4 3 79,-4 1-84,6 6 1,-6 0 3,4 0 1,-4 8 0,3 3-13,-3 5 1,-2 1 0,0 1-1,2-1-22,4 1 1,-4 5 0,4 2 0,-4 0 0,-2 1 0,0-1 0,0-4 0,0 4-34,0 2 0,2-4 1,2 5-1,1-3 7,-1-3 0,-2 3 0,-2 0 0,2 0-1,4-1 0,-4 1 0,4-8 0,-4 1-19,-2-1 0,2 1 1,2-1-1,1 0-47,-1 1 1,0-6-1,0-1-62,2 3 1,0-5 0,-4 1-553,3-2 678,-3-2 0,14-6 0,-14 8 0,6 1 0</inkml:trace>
  <inkml:trace contextRef="#ctx0" brushRef="#br0">787 542 6186,'-10'0'890,"2"0"-757,8 0 0,2 0-36,4 0 1,-2 0-1,7 0-76,3 0 1,1 0 0,3 0 0,-1 0-73,1 0 1,-1 0-1,1 0 1,1 0-99,5 0 0,-5 0 0,6 0 0,-2 0-103,1 0 0,-1-3 0,-4 0 252,5-2 0,-5-9 0,6 4 0</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48"/>
    </inkml:context>
    <inkml:brush xml:id="br0">
      <inkml:brushProperty name="width" value="0.08571" units="cm"/>
      <inkml:brushProperty name="height" value="0.08571" units="cm"/>
    </inkml:brush>
  </inkml:definitions>
  <inkml:trace contextRef="#ctx0" brushRef="#br0">245 190 7569,'10'0'-1593,"-2"0"1365,0 0 512,-6-7-168,5 5 0,-5-6-99,4 8 104,-4-8 136,6 6-158,-8-13 1,0 11-18,0-8-70,0 8 1,0-5-9,0 3 0,-8 4 1,-4-4 48,-3 4-66,5-6 1,-5 6 48,3-3 13,-3 3-36,-3 2 1,6 0 0,1 0-2,-3 0 1,-1 2 0,-3 1 0,1 3 8,-1-2 0,3 6 0,1 0 0,4 1-22,3 1 1,-5-1 0,4 7-12,-1-1 0,5 1 0,-2-1 3,4 1 1,2-1 2,0 1 0,2-1 0,4 1 0,-2-9 0,7-3 0,3-4-14,-6-2 0,7 0 0,-3 0 0,3 0 2,3 0 1,-3-2-1,-1-2 1,-3-3 16,3-2 0,2 2 0,1-3 0,-1 1-9,-5-1 1,5 4 0,-7-6-1,3 1 52,0 1 0,-6-5 42,5 3 0,-7 2-34,2-1 0,-4 5-18,-2-6-42,0 8 4,0-4-4,0 8 1,2 2 30,4 4 0,-3 4 2,9 7 1,-6 1 0,4-1-15,-3 1 1,5-7 0,-6 1-1,0 0 5,1-3 0,3 7 0,8-6-19,-1-1 1,-5-1 0,-1-8 0,3 2 1,1 4-1,3-4 0,-1 6 1,1-8 1,-1 0-34,1 0 0,-1-1 1,1-4 32,-1-1-13,1 0 1,-1 0 2,1 0 10,-2-7 1,3 9 0,-4-8 18,-3-1-23,3 6 1,-7-9-7,4 4 39,3 4-19,-14-7 0,14 5 33,-11-8-40,3 9 1,-5-5 0,2 6 4,2-1 20,0 5 0,-6-6 7,0 4 0,-6 2 1,-2-5-43,-3 1 1,7 2-15,-8 6 1,6-6-83,-5 0-26,7 1 101,-4 5 0,10 0 54,4 0-37,3 0 0,3 0 80,0 0-62,-1 0 0,7-6 40,-1 0-43,1 0 1,-1 4 0,1-2 0,-1-1 4,0 1 1,1 0-3,-1-2 1,0 4 2,1-6 0,6 8 6,-1 0-6,0 0 1,-5 0 0,-1 0 8,1 0-11,-1 0 39,1 0 1,-1 0-33,1 0-10,-10 0 8,9 0-40,-8 0 46,1 8 1,-2-4-1,-8 8 1,0 1 42,0 3 0,0-5 0,0 1-22,0 1 0,0 3 0,0 1 0,0 1 0,0-6-20,0-1 1,1-1-1,4 4 1,2-5 9,3-1 1,1 4 0,7-7 0,0-1-19,-1-2 0,1-2 0,1 0-2,4 0 10,-3 0-110,5 0 0,-9 0 52,3 0 1,4 0 26,0 0 1,1-6 4,-7 1 1,0-7-11,1 6 1,0-7 15,-2 1 11,2 4-21,0-7 1,-3 11 73,-3-8-70,4 0 22,-7-5 1,1 5-6,-5 1 0,-2 5-3,-3-6-23,0 8-95,0-3 91,0 7 1,0 7 30,0 5 0,2 4 0,2 1 19,2 0 0,4-5 0,-1 0 0,1-1-17,3-1 0,3 4 0,0-8 20,3-2 0,-2 3 0,3-1-40,2-2 1,-3-2 2,6-2 1,-6 0-5,-2 0 0,3 0-13,2 0 1,-2-6-5,4 0 0,-5-7 24,-1 1 0,-2 2-4,3-1 1,-2-1 4,0-6 0,-5 7-6,0-1 1,-6 1 13,5-7 1,-5 1-8,5-1-2,-6 1 0,2 5 2,-7 0 0,0 7-36,0-7 16,-7 8 1,5-2-9,-4 12 1,3 4 0,3 7 0,0 1 47,0-1 0,0 6 1,0 3-1,3-1 8,3 0 0,-4 6 0,5-2-1,0 4 0,-2 2-5,7 0 0,-9 1 0,5-4-8,0-3 0,-6 4 0,5-4 0,-1 4-15,0 2 1,6 1 0,-6-2-1,-3 2-51,0-2 0,-3 1 0,0 1 0,0-4 36,0-3 1,0 2 0,0-6 0,0 0 22,0 1 1,-3-2 0,-2-8 0,-5 3 13,1-2 0,-7 0 1,3-1-1,-1-2 78,-4-3 0,0-8 0,1 3 1,0-4-6,-1-2 1,1 0-1,0-2-49,-2-4 1,7 3-1,4-8 1,0-3-30,4-2 1,2-7-1,2-2 1,0-2-11,0-4 0,2-2 0,2-3 0,4 2-74,0-2 0,4 3 0,7 3 0,-2 2-120,0 3 1,5 1 0,-1 1 0,-1 1-834,0 0 1022,10 2 0,-3 4 0,7-3 0</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49"/>
    </inkml:context>
    <inkml:brush xml:id="br0">
      <inkml:brushProperty name="width" value="0.08571" units="cm"/>
      <inkml:brushProperty name="height" value="0.08571" units="cm"/>
    </inkml:brush>
  </inkml:definitions>
  <inkml:trace contextRef="#ctx0" brushRef="#br0">1 420 7411,'7'9'-258,"-5"0"1,8-9 215,-4 0 0,-2 0 0,5-3 73,-1-3 0,6 4 0,-4-5 7,-1 0 0,7 2 1,-5-4-1,5 0-38,1 6 1,-5-4-1,0-2 1,1 1 13,3 0 1,1-5 0,1 1-1,-1-2-20,1 3 1,-1-4 0,1 3-1,-3-3 10,-3-3 0,3 0 1,-3 2-65,3-3 0,-5 2 0,-2 2 0,-2 1 48,0 2 0,-1 6 35,-5-5 0,-2 7 0,-3-2-13,-7 4 1,-4 2 0,-1 0-1,0 2-5,-1 4 1,6-4 0,1 5-9,-3 1 0,1 2 2,1 7 1,4 1 0,10-3 3,4-3 1,-2 2-1,7-6 1,3 1 20,2 5 0,1-4 0,1 2 0,-1-1 18,0-1 0,1 5 0,-1-4 0,1-1-32,-1 2 1,-5-2 0,0 3-6,1 0 1,3-3 0,-1 8-8,-3 0 1,1-6 0,-7 0-9,-2 1 0,-2 2 75,-2 3 0,0 0-34,0-2 1,-8-5-26,-3-5 0,-5 1 1,-1-1-1,-1-3-10,1 0 0,-1-3 0,1 0-164,-1 0 0,1 0 1,1-3-36,5-3 1,-3 3 0,8-8-349,2-3 551,3-1 0,8-3 0,3 0 0</inkml:trace>
  <inkml:trace contextRef="#ctx0" brushRef="#br0">699 316 7569,'18'14'-184,"0"-2"1,-7-5 0,-1-5 0,-1 2 97,1 2 1,-4 1 130,5-7 0,-1 1 0,4 4-34,-3 1 0,-5-2 16,6-4 1,-1 0-13,7 0 1,-6-4 0,-3-5 11,-1-1 1,-2 4-39,-6-5 0,0-1 27,0-4-25,0 5 0,-8 3-1,-3 8 0,-5 0 0,-2 0-6,1 0 1,0 2 18,-1 4 1,1 2-1,1 5 53,4-1 0,-1-1 0,7 8-23,2-3 0,3 2 0,1 0 1,0 0 0,5-8 0,3 2 8,1 2 0,3-4 0,6-1-18,-1 0 1,1 1 0,-1-4 0,0-1-10,1-4 0,1-1 1,4 0-1,-1 0-14,-1 0 1,-1 0 0,-3 0 0,1-1-3,0-5 1,-1 1 0,0-3 0,1-3-5,-1 2 0,0 4 0,1-6 0,-3 2 7,-3-2 0,4 2 1,-7-4-1,3 0-6,1 0 0,-9 0 0,6 0 0,-2 0-4,-4 0 1,0-3-1,-1 0-28,3-3 1,0 2 0,-6 0 30,0-1 1,-2 8-1,-2 2 1,-3 2 26,-3 1 1,4 0 0,-6 5-29,-1 0 1,-3 0 0,-1 0-117,-1 0 27,9 0 1,1 1 110,8 5 0,2-5 1,4 5-15,5-4 1,5-2 0,1 0-2,2 0 0,-3 0 1,2 0-1,-1 0 73,1 0 0,-1 0 1,1 0-1,0 0-70,-2 0 1,-4-2 0,0-2-1,1-1-3,3 1 0,1 3 0,1 1 0,-1 0-28,1 0 0,-1 0 0,2 0 23,-3 0 26,-6 0 89,-2 0-76,-8 7 0,0 2 0,0 9 1,-2-3-22,-4-3 1,4 3 0,-6-5-1,2 2-11,0 0 1,2-1-1,4 6 8,0 2 0,0-7 1,0-2 2,0 5 1,1-7 0,2 5-5,3 0 1,8-6 0,-4 1 0,1-2-9,2 0 1,-3 0-1,8-6-32,-1 0 37,1 0-8,-1 0 1,1 0 0,0 0 0,-1 0 0,0 0-4,1 0 0,-1-6 1,1-1-1,-1-1 0,2-2-4,-3 1 1,0 3 0,-3-5 0,0 3-46,0-3 0,-4 2 1,2-4-1,-3 2 4,3 3 1,-8-5 0,5 3-1,-2-1 23,-1-1 0,1 6 0,-6-6-15,0-1 0,0 4-56,0-3 140,0 7 0,-2-2 10,-4 7 0,3 0 0,-7 2 13,3 3 1,1 6-34,6 6 1,0 0-1,0 2 3,0-3 1,1 0 0,4-3-1,2-3-20,3-1 1,-5 4-1,7-4-83,2 2 1,2 2 0,1-7-1,0-3-119,1 0 1,-1-3-1,0 0 1,1 0-45,-1 0 0,1 0 0,-1 0 230,2 0 0,-3-17 0,2-2 0</inkml:trace>
  <inkml:trace contextRef="#ctx0" brushRef="#br0">2131 105 6386,'-5'-18'0,"-3"1"0,-2 1 0,-2 3 525,3 1 0,1 6-576,8-5-468,-7 7 83,4-4 0,-5 16 436,8 4 0,0 3 0,0 3 0</inkml:trace>
  <inkml:trace contextRef="#ctx0" brushRef="#br0">2324 297 7569,'9'19'-415,"8"-11"328,-7-2 1,0-4-1,3-2 1,-3 3 164,0 3 1,6-5 0,-5 5 0,6-5-36,-1-1 1,2 0-1,0 0 1,-1 0-170,0 0 0,-5 0 0,0-1 127,1-5 1,2 2 0,3-8 23,0-1 0,-7 3 0,-1-2-13,-3-1 1,-1 4 0,-6-3-9,0-1 1,0 2-30,0-1 0,-7 9 0,-5-4-21,-3-2 0,-3 7 1,0-4 39,2 4 0,4 4 0,0 3 1,-1 2 4,-3 3 0,6 1 1,3 7 52,-2 0 1,7-1 0,-3 0-21,3 2 1,4-3-1,1 1 1,5 0-7,3-6 1,-5 5 0,4-7 0,2 2-8,-1 2 0,3-10 0,-2 6 1,5-3-9,7-2 0,-5 2 0,6-6 1,0 0-20,6 0 0,-1 0 0,1 0 1,-1 0 18,0 0 1,4 0-1,0-2 1,-1-2-12,-3 0 1,3-11-1,-5 6 1,3-3-8,-2 0 1,2 0 0,-7-4 0,-3-3-38,-2 2 1,-1 1-1,-3-3 1,-1 2-11,-3 0 1,-6-1 111,1 0-42,-5 2 1,-8 5-2,-5 5 0,-3 4 1,4 4 39,6 4 0,3 5-17,2 5 1,7 1 0,6-7 0,2-1 1,2-2 1,2 1 0,-3 5 0,3-2 157,5-4-174,-5 6 1,8-3-5,-2 7 1,-5-5-1,7 1 1,-2 0-1,-2 0-25,-4 0 0,-4 1 0,-2-3 1,-2-1 0,-3 2 1,3 0 34,-6 6 0,1 0 0,-6-2-13,0 3 1,-8-8 0,-4 0 85,-3 3 1,-3-6 0,4 0-1,0-2 155,2 0 1,0-1-93,-4-5 0,4 0 222,0 0-257,7 0 1,-3 0-181,2 0 0,4-3-257,-4-1 0,1 1-131,-1-3 0,4 5 0,-10 1-1055,-2 0 1491,6 0 0,-8-8 0,6-3 0</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50"/>
    </inkml:context>
    <inkml:brush xml:id="br0">
      <inkml:brushProperty name="width" value="0.08571" units="cm"/>
      <inkml:brushProperty name="height" value="0.08571" units="cm"/>
    </inkml:brush>
  </inkml:definitions>
  <inkml:trace contextRef="#ctx0" brushRef="#br0">454 53 7506,'0'-12'-341,"0"0"0,0 6 562,0-5 99,0 7-252,0-4-28,0 8 1,0 8 0,0 4 0,0 3-16,0 3 1,0-1-1,0 2 1,0 3-16,0 1 1,0 9 0,0-5-1,0-1-54,0-1 0,6 0 0,0-3 0,-2 0-29,-2-3 0,-2-2 1,0 2-1,2-3-85,3 2 0,-3-6 0,4 0-72,-4 2 0,-2 0 0,-2 3 230,-4-7 0,4-1 0,-21-9 0,4 0 0</inkml:trace>
  <inkml:trace contextRef="#ctx0" brushRef="#br0">18 297 6151,'-10'-1'261,"4"-5"-147,4 3 0,4-4-38,4 7 1,4 0 0,7 0-18,1 0 1,1 0 0,2 0-1,3 0-24,-3 0 0,4-6 0,0 1 0,1 0-33,-1 4 0,6 1 0,-2 0 0,2 0-15,-2 0 0,8 0 1,-6 0-1,0 0-8,2 0 1,-6-6-1,2 0 1,1 2 42,-3 2 0,-2 2 1,-6 0-1,3 0-19,1 0 1,0 0 0,-5 0 0,-1 0 10,1 0 1,-1 0-35,1 0 0,-7 0 29,1 0 3,-8 0 61,3 0 0,-8 0-26,-5 0 0,-4 0 0,-7 0-30,-1 0 0,6 6 0,1 0-9,-3-3 0,-1 6 0,-1-1 0,5 0 0,-5-2 1,4 7 23,-3 0 1,3 2 16,1 2 1,7 2-1,-2-3-17,4 2 0,8 0 0,1-3 0,1-2 26,0-1 0,6-5 0,-3 5-24,5 1 1,1-5-1,1-2 1,-1-4-47,1-2 1,-1 5 0,1 1 0,-1-2-118,0-2 1,1-2 0,-1 0 0,1-2-101,-1-4 1,1 2 0,-3-7-84,-3-4 1,2 7 0,-7-4 311,3-2 0,2-10 0,5-3 0</inkml:trace>
  <inkml:trace contextRef="#ctx0" brushRef="#br0">926 140 7267,'-10'-8'-350,"4"-3"1,-1-5 0,1-2 0,0 1 1324,-2 0-1184,6 7-354,-6 2 563,8 8 0,0 8 0,0 2 0</inkml:trace>
  <inkml:trace contextRef="#ctx0" brushRef="#br0">1083 211 6169,'12'0'601,"-1"0"1,1 0-679,5 0 0,-5 1 1,0 5 102,1 5 0,-5-1 1,0 2-1,-2 1-8,-1 3 0,7 1 0,-6 2-4,-2-3 1,-2 1 0,0 2 0,2-3-22,1 2 0,1 0-21,-6 0 1,0-2 30,0 3-106,0-11 95,0 1 1,0-12 0,0-3 0,0-4 0,0-7 1,2 1-1,2-2-7,2 0 0,5 0 1,-3 3-1,2 2 24,3 1 0,3 0 1,1-3 10,1 3 0,-1-2 1,1 8 3,-1 4 1,1-1 0,-1 3-2,1 0 0,-1 0 1,1 0-1,-1 0-16,1 0 0,-7 5 0,1 3 0,1 1 1,3-1 0,1 5 0,1-1-2,-1 2 0,-5-1 0,-2-1-30,-3 1 1,5 2 0,-6 3-12,-2 0 1,-2-8 19,-2 2 1,0-5 95,0 5-46,0-10 0,-6 4-35,0-12 0,0-2 1,6-11-47,0 3 1,0-2-1,2 3 17,4 3 1,-2-4 0,8 5-1,1-6 1,3 3 15,1 2 0,1-3 0,-1 3 0,1-1 30,-1 1 1,2-2 0,3 8 0,1 2 15,-2 2 0,-1 2 0,-3 0 0,1 0 1,-1 0 0,-5 0 0,-1 0 1,3 2-27,2 3 1,-1 0-1,-1 4 1,-3 2-5,3-3 1,-4 3 0,-1 3 0,1-3-72,0 3 0,-6 0 0,1 5-158,-3-3 0,-4 2 75,-3 0 1,1 0 0,-8-3 0,0-1-37,3-2 1,-7-4 184,5 5 0,3 2 0,0-5 0</inkml:trace>
  <inkml:trace contextRef="#ctx0" brushRef="#br0">2305 349 7569,'18'2'-73,"-1"4"0,-5-3 0,0 3-190,1-4 0,3-2 1,1 0 262,1 0 0,-1 0 1,1 0-58,-1 0 1,-5 0 66,-1 0 0,1 0 33,6 0-7,-9 0 175,7 0-174,-7-8 10,1-3 0,4 0-56,-8-1-4,-1 2 0,-7-7-61,-3 5 0,1-1 0,-8 8 59,-1 0 0,-3 4 0,-1 1 40,-1 0 0,1 0 0,-1 1 0,1 4-14,-1 0 0,7 6 0,-1-3 1,-2 1 33,-1-1 1,3 5 0,2-1-1,1 2 5,-1-3 1,6 4 0,-2-3 0,2 2 22,-1-2 1,3 3-1,-4-3 54,4 2 0,4 5-31,4-2 0,3-1 0,9-3 3,-1-1 1,1-8 0,-1 2 0,1-4-25,-1-2 0,3 0 0,1 0 1,2 0-24,-1 0 1,-3 0 0,-2 0 0,1 0-55,-1 0 0,-5 0 1,0 0-346,1 0 126,-5 0 1,2 0-412,-4 0 632,-5 0 0,7-8 0,-8-2 0</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51"/>
    </inkml:context>
    <inkml:brush xml:id="br0">
      <inkml:brushProperty name="width" value="0.08571" units="cm"/>
      <inkml:brushProperty name="height" value="0.08571" units="cm"/>
    </inkml:brush>
  </inkml:definitions>
  <inkml:trace contextRef="#ctx0" brushRef="#br0">227 193 7569,'12'6'-948,"-1"1"967,3-4-16,-6 0 0,2-3 155,-5 0-93,5-9 0,0 5-36,-4-8 1,-6 8 0,-6-1-19,-6 3 0,-3 2 0,-3 0 0,1 0-14,-1 0 1,1 0 0,-3 0-1,-1 2 5,-2 3 1,-3-1 0,5 6-1,-2 0-15,2-1 0,7-5 0,4 4 1,1-2 3,-1 0 1,6 7 23,-2-1 1,4-2 42,2 1 1,8-5 0,4 5-28,3-4 1,-3-1-1,-1-6 1,3 0-1,1 1-3,3 5 0,-1-4 0,1 4 1,1-4-21,5-2 0,-5 6 0,4-1 0,-3-1-25,-3-2 0,1 4 0,-3 2 0,-1 0-20,-3 0 0,-1 6 0,4-5 27,-3 1 0,-7 5 1,2-4-1,-4 5 7,-2 1 0,0 2 0,0-3 10,0 2 0,-2 0 1,-2 0-1,-4-2 12,-1 2 1,-1-6 0,-4-3 0,3 2 6,-3-3 1,-1-2 0,-3 5-1,1-3-17,-1-4 1,1-2 0,-1-1 0,1 3 1,-1 2 0,1-1 0,-1-5-4,1 0 1,-1-2-142,1-4 1,2-2-77,3-11 0,4 2 1,8 0 72,0-1 1,8 0 0,4 4 0,3 0 136,2 2 0,1 0 0,-1-6 0</inkml:trace>
  <inkml:trace contextRef="#ctx0" brushRef="#br0">699 71 7385,'0'-10'-113,"0"2"0,2 22 177,4 3 1,-3 7-1,7-3-10,-2 2 0,3 1 1,-3-7-1,0 2-8,0-3 0,0 7 0,-5 1 0,3-2-43,-2-3 1,0-2 0,0 0-1,2 1-63,-2-1 1,3 1-1,-1-1 1,-2 2-109,-2-3 1,-2-4-1,0-1-215,0 3 1,0-3 382,0-1 0,0-6 0,0 4 0</inkml:trace>
  <inkml:trace contextRef="#ctx0" brushRef="#br0">542 403 6808,'17'0'-510,"-5"0"0,-1 0 688,3 0 0,-4 0 63,1 0 1,1 0-1,5 0-195,1 0 1,-1 0-1,1 0 1,-1 0 3,1 0 0,-1-2 1,3-2-1,1-2-243,2 2 0,2 2 0,-1 2 1,3 0 192,0 0 0,14-8 0,-4-1 0</inkml:trace>
  <inkml:trace contextRef="#ctx0" brushRef="#br0">1432 368 7387,'18'0'-1365,"-9"0"1702,-1 0 0,-21 0-279,-5 0 0,-3 0 1,3 0-17,1 0 1,-1 2 0,1 2 0,-1 2-10,1-3 1,0 5-1,1 1 1,2-2-4,3 0 0,1 1 0,-4-4 0,3 4-9,-3 1 1,7-3-1,1 6-22,4 1 1,2 4 25,0-1 1,2 1 0,4-4-3,5-1 0,5-6 0,1 3 1,1-2-23,-1-2 1,1-4-24,-1-1 0,0 0 1,1 0-1,-1 0-31,1 0 1,-1 0 0,1-1 24,-1-5 0,1-1 0,-3-7 0,-1 3 90,-3 4 0,-7-7-29,2 2 0,2-2 136,-2-5 17,0 2-119,-6 8-42,0 2 1,0 7-29,0 7 1,0 2 0,0 8-31,0 2 0,0-7 0,2-2 0,2 2-47,9-1 1,0-3 0,1-3 0,-2 1-99,1-3 0,3 2 0,0-2 0,3 2-51,-2 0 1,1-4 0,1-2 228,4-5 0,-3-3 0,5-9 0</inkml:trace>
  <inkml:trace contextRef="#ctx0" brushRef="#br0">1956 53 7569,'0'-11'-1135,"0"-1"901,0 8 597,0-11-207,0 13-32,0-6 1,0 10-66,0 4 1,0 3-1,0 9 1,0-1-43,0 1 1,0 1 0,0 3-1,0 3-12,0 2 0,0-4 1,0 4-1,0 1 4,0 0 0,6-1 0,0 3 0,-2-2-45,-2-3 1,2 1 0,3-6 0,-1 3-89,2 0 1,-4-4 0,5-3 0,-1 2-11,-5 0 1,6-6 0,-1-3-285,1-2 418,-5 7 0,4-11 0,-8 4 0</inkml:trace>
  <inkml:trace contextRef="#ctx0" brushRef="#br0">1851 368 7569,'-9'2'0,"1"2"-412,0 2 25,5-1 1,-2-5 513,10 0 0,6 0-55,6 0 1,1 0-1,-1 0 1,1 0-5,-2 0 1,3 0 0,-2 0 0,1 0-40,-1 0 0,6-5 0,1-1 0,-3 2-17,-2 2 0,5 2 0,-1 0 0,-2 0 33,-2 0 0,-1 0 0,0 0-200,-2 0 0,3 0-214,-2 0 45,-8 0 0,0 2 46,-9 3 278,0-3 0,7 6 0,3-8 0</inkml:trace>
  <inkml:trace contextRef="#ctx0" brushRef="#br0">2550 403 6195,'-10'0'372,"-5"0"1,10 5-1,-4 3 1,1 2-283,5 3 1,-1 1 0,0 0 0,-2-3-144,2 3 0,2 1 1,2 3 2,0 0 0,0-6 1,0-1-101,0 3 1,0-5 0,2 2-47,4-4 0,-2-1 0,7-6-118,3 0 1,1 0 313,3 0 0,-1-9 0,1 0 0</inkml:trace>
  <inkml:trace contextRef="#ctx0" brushRef="#br0">2550 158 7569,'-8'-10'315,"6"-5"-480,-6 13 243,1-6-310,5 8-350,-7 0 200,9 0 1,3 0 381,3 0 0,3 0 0,9 0 0</inkml:trace>
  <inkml:trace contextRef="#ctx0" brushRef="#br0">3144 455 7264,'11'0'-1434,"0"0"1737,-6 0 0,3-2-138,-8-4-32,0 5-78,0-15 1,-2 14 0,-4-4-6,-6 4 0,3 2 1,-3 0-1,-2 0-6,-2 0 0,-1 0 1,0 0-1,-1 0-38,1 0 1,-1 0 0,1 2 0,0 2 3,-1 3 0,1 6 1,-1-4-1,3 3 5,3-1 1,-2 2-1,7 1-63,-4-2 0,8 4 0,-3-5 39,4 6 1,4-2 0,1-2 0,6-2 4,1-4 1,1 5 0,7-7 0,-1-1 5,1-2 0,1 3 0,2 1 0,3-1-1,-3-4 0,0-1 1,1 0-1,1-1-1,-2-5 1,-1 1 0,-3-3 0,1 0-1,-1 4 0,-2-7 0,-2 2 0,-2-3 5,-3 0 0,-2 7 0,-6-6 9,0-4 1,0 0-1,0-3-20,0 2 1,-6 3 0,-2 4 0,-3-1-26,-2 0 1,4 7-1,-3-4-72,-1-2 0,-3 7 0,-1-4-119,-1 4 0,0 2 41,1 0 1,2 8 180,2 3 0,6-3 0,7 0 0</inkml:trace>
  <inkml:trace contextRef="#ctx0" brushRef="#br0">3493 385 6523,'8'10'30,"-4"3"1,5-5 20,-2 2 0,6-3 1,-5 1-15,1 0 0,-3 4 1,3-4-1,1 0 4,-1 0 0,-2 5-20,5-1 0,-1 3-30,7 3 1,-7-9 0,-1 0-55,-2-1 43,-2-7 38,-6 6 48,0-7-65,0 0-1,0-7 0,0 3 1,0-7 1,0 5-5,0-6 0,0 6 2,0-6 0,5 6 1,1-4 0,2 5 0,-4-2-7,2-2 1,2 5-4,-3-7 1,3 5 0,6-3 0,-6-2 5,1 3 1,5 1 39,-4-5 0,1 6 6,1-5 0,-1 5-50,6-5 1,1 6 0,0 0 12,-2 3 1,3 2 0,-2 0 0,1 0-6,-1 0 0,1 0 0,-1 0 25,0 0 0,1 0 0,-4 2 1,1 2-4,-4 2 0,-1 8 0,4-2-15,-2 2 0,-9 5 12,3-3 0,-4 1-26,-2 2 1,0-7 0,0-2-128,0 4 1,0-4 0,0 2-6,0 2 0,-2-1 0,-2 0-323,-1 0 462,-1-2 0,6 6 0,0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5.659"/>
    </inkml:context>
    <inkml:brush xml:id="br0">
      <inkml:brushProperty name="width" value="0.08571" units="cm"/>
      <inkml:brushProperty name="height" value="0.08571" units="cm"/>
    </inkml:brush>
  </inkml:definitions>
  <inkml:trace contextRef="#ctx0" brushRef="#br0">156 158 8355,'-18'-23'0,"1"3"0,-1 3-3,1 3 0,-1 1 0,3-5 0,1 3 9,2 3 1,9 2 0,-5 6-260,0-1-186,6-1 1,-4 8 0,10 3-378,2 7 816,8 4 0,-5 1 0,9 1 0</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52"/>
    </inkml:context>
    <inkml:brush xml:id="br0">
      <inkml:brushProperty name="width" value="0.08571" units="cm"/>
      <inkml:brushProperty name="height" value="0.08571" units="cm"/>
    </inkml:brush>
  </inkml:definitions>
  <inkml:trace contextRef="#ctx0" brushRef="#br0">36 88 7569,'-2'15'3,"-2"-1"-104,-2-2 0,-2-7 221,3 7-51,3 0-94,-6-3 0,8-2-50,0-14 1,0-2 0,0-8-33,0-1 1,0 6 0,0 1 79,0-3 1,6-2-1,1 1 1,1 1 12,0 3 1,6 5-1,-3-4 47,5 2 0,1 3 0,1 5 32,-1 0 1,1 0 0,-1 0-48,0 0 1,1 7 0,-3 5-5,-3 3 0,2-3 0,-7 0 0,1 1-11,0 3 1,-2-4 0,-4-1-1,3 3 9,-1 2 1,2-5-1,-6 1 1,0 1-31,0 3 1,0-5 0,0 1-32,0 2 25,0-6 21,0-1 0,-6-9-81,2-3 0,-3 0 1,7-6 2,0-3 1,0-1-1,0-3 65,0 1 1,7 5 0,-1 0 5,4-1 0,2-1 1,3 1-1,-1 3 69,-3 2 0,1-3 0,6 5-12,-1 2 1,0 2-1,3 2 1,1 0-21,3 0 0,-1 0 0,-6 0 0,1 0 26,-1 0 1,2 6 0,-5 2-1,0-1 5,-3 1 1,2 6 0,4-3-24,0 5 1,-6-5-1,-5 1 1,-6 3-36,0-1 1,0-2 0,0 0-136,0 2 1,0 1-196,0 2 1,0-4-266,0-3 595,0-6 0,8-4 0,2-8 0</inkml:trace>
  <inkml:trace contextRef="#ctx0" brushRef="#br0">1049 18 7569,'10'-8'-37,"-4"6"-122,-12-4 1,-4 5 0,-7 1 0,1 1 123,4 5 0,-3-2 0,3 8 78,-3 1 1,-1-3 0,2 2 0,3 1 6,-3 3 0,4-4 1,1-1-1,-1 3-3,0 2 1,7-5 0,-3 1 0,5 1-32,1 3 0,0-5 1,0 1-3,0 2 0,7-5 1,5 1-1,4 0-28,8-1 43,-5-5-22,7 4-27,0-8 0,-1 0 0,5 0 0,-1 0 0,0 0 9,-1 0 0,2 0 0,-4-2 0,-1-2 36,0-2 1,-1-7 0,-7 1 0,0-1 51,1 2 1,-6-6 0,-3 6 0,-1-5-21,-4-1 0,-2 0 0,-2-1 0,-2 2-71,-4 5 1,-3-5 0,-9 6 0,-1 1 16,-5 3 1,-3-2 0,-7 2 0,-2 2-319,2 2 1,-4 2 0,-1 0 314,-1 0 0,-9 8 0,4 2 0</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53"/>
    </inkml:context>
    <inkml:brush xml:id="br0">
      <inkml:brushProperty name="width" value="0.08571" units="cm"/>
      <inkml:brushProperty name="height" value="0.08571" units="cm"/>
    </inkml:brush>
  </inkml:definitions>
  <inkml:trace contextRef="#ctx0" brushRef="#br0">1 16 6117,'9'0'735,"5"-2"-601,-8-4-51,0 4 0,-6-4-7,0 12 1,5-2-41,1 8 1,0-1 0,-4 7-1,2-1-7,2 1 1,1-1-1,-3 1 1,2-1-40,-2 0 1,0 1-1,0 1 1,4 3-10,1 1 0,-5 0 1,4-5-1,-2-1 8,-1 1 1,3 3-1,-4-2 1,2-3-9,-2-1 1,-2 1-1,0 0 1,2-3-25,1-1 1,1-6 0,-6 5-35,0 3 55,0-6 17,0-1 0,-2-7-26,-4 0 0,3-6 0,-7-1 16,2-3 1,-3-2 0,5-5 10,2-1 1,2 1-1,2 0 0,8-1 1,3 1 2,5-1 1,1 6-1,3 3 1,1-1 9,2 0 0,1 6 1,-7-1-1,2 3 8,5 2 1,-5 0 0,4 0 0,-3 0 68,-3 0 1,7 0 0,-1 0-19,-2 0 0,4 0 0,-1 2-57,-3 3 1,-7-3 0,-3 6 0,1 0-64,-2 4 0,-1-3 0,-5 3 22,2 2 0,0-5 0,-6 3 0,0 1-37,0 3 0,0-4 0,0-1-71,0 3 1,0 1-234,0 3 0,0-7 371,0 1 0,8-8 0,1 12 0,9-7 0</inkml:trace>
  <inkml:trace contextRef="#ctx0" brushRef="#br0">1118 365 6214,'0'-17'335,"0"5"-129,0 0-156,0 1 1,0-1 0,-2 2-42,-3 3 1,1 1-1,-6 4 1,0-2 6,1-2 0,3 0 0,-6 6 39,-1 0 0,-2 0 0,-3 0-25,0 0 0,1 0 1,-1 2-1,3 4 0,1 4 9,2-1 1,1 7 0,-7-6 0,4 1-2,1 1 1,0 0-1,7 5 1,2 1 0,2-1 1,2 0-38,0 1 0,2-1 21,4 1 0,3-7 0,9-1-155,-1-2 0,9-2 64,3-6 1,-4 0 0,-2 0 0,-3-2 60,-2-4 0,-2 2 1,0-8-47,-4-1 0,1 3 0,-5-1 0,2-3-33,3-2 0,-3-1 64,2 0 0,-7 1 218,7 4-60,-8 5 1,4 9-73,-8 3 1,0 5-1,0 8-28,0-1 0,2 0 0,2 1-118,1-1 1,7-5 0,-4-2 0,0-1-107,-1 1 1,7-4-1,-2 4-593,3-3 781,2-1 0,1-6 0,-1 0 0</inkml:trace>
  <inkml:trace contextRef="#ctx0" brushRef="#br0">1381 260 7569,'17'0'-691,"-6"0"1,0 2 1074,-4 4 1,6-4-165,-1 4 0,4 3-225,1 3 0,-1 4 0,-3 1 0,-3 1 55,-2-1 1,5 1 0,-3-1-33,0 0 0,0-1 0,-7-2 1,3-3-16,-2 3 1,-2-5-1,0 1 34,4-2 164,-3-2-233,3-6 1,-4-8 0,3-4-53,1-3 0,1-3 0,-3 1 0,4-1 37,1 1 1,2 0 0,2-1-1,-2 3-97,4 3 1,-1-4 0,4 5 97,-1-5 0,0 6 0,1 5 96,-1 3 1,-5 2 0,0 0 63,1 0 0,4 0 0,-1 0 0,2 0-21,-1 0 0,1 2 0,-1 2 0,1 1-34,0-1 0,-1-2 1,0-2-1,1 0-72,-1 0 1,0 0 0,1 0 20,-1 0 1,-1-2-1,-3-2 1,-3-3-37,-2-3 1,-1 4-1,-6-6-24,4-1 0,-3-3 0,4-1 26,-4-1 1,-4 9 0,-2 1 0,-3 2 6,-3 0 1,4 0-1,-6 6 1,-1 0-6,-3 0 0,-1 0 0,-3 2 21,-3 4 0,4 2 1,-5 6-1,6-3 16,0 3 0,2 7 1,2 2-1,4-1 80,-5-3 1,8-1-1,1-1-27,4 1 1,2-1 0,0 1 0,0-1 0,0 0 44,0 1 1,8-1-1,3-1-12,5-4 0,1 1 1,3-5-1,1 0 1,2-1 0,8-1 1,-2-6-1,2 0-50,-1 0 1,2 0-1,-4 0 1,-1 0 33,-4 0 0,3 0 0,-3 0-98,-1 0 1,-6-2-1,-2-2-331,-2-1-533,-8-1-378,3 6 669,-7 0 587,0 0 0,0 8 0,0 1 0</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54"/>
    </inkml:context>
    <inkml:brush xml:id="br0">
      <inkml:brushProperty name="width" value="0.08571" units="cm"/>
      <inkml:brushProperty name="height" value="0.08571" units="cm"/>
    </inkml:brush>
  </inkml:definitions>
  <inkml:trace contextRef="#ctx0" brushRef="#br0">350 53 6078,'-9'0'575,"1"0"-450,8 0 0,0 2-24,0 4 1,0-2-64,0 7 1,0 1 0,0 6-8,0-1 0,0 2 0,0 3 0,0 1-10,0-2 1,0 1 0,0-1 0,0 2-21,0-1 1,0-3 0,2 0-1,2 3 6,1 1 1,3-2 0,-4-7 0,2-2-117,-2 1 1,-2 3-141,-2 1 1,0 1-52,0-1 1,0-5 299,0-1 0,0-7 0,-8 4 0,-2-8 0</inkml:trace>
  <inkml:trace contextRef="#ctx0" brushRef="#br0">18 333 7569,'-9'0'-1371,"1"0"1695,8 0-102,0 0 0,8 0-123,3 0 1,-1 0-1,2 0-35,1 0 0,3 0 0,1 0 1,1 0-8,-1 0 1,6 0 0,3 0 0,-1-2-17,0-4 1,6 4-1,-4-4 1,2 4-32,1 2 1,-7 0 0,4 0 0,-2 0 0,-3 0 1,3 0 0,-2 0-77,-2 0 0,-1 0 1,-5-2-1,-1-2-205,-2-2 1,-7 1-454,7 5 148,-8 0 575,4 0 0,-1-8 0,3-2 0</inkml:trace>
  <inkml:trace contextRef="#ctx0" brushRef="#br0">717 298 6814,'17'0'-166,"1"0"1,-1 0 293,1 0 1,-7 0 0,1 0-86,2 0 0,1 0 1,3 2-1,-1 1-20,1 3 1,-7 2 0,1-4 0,0 4-20,-3 1 1,7 1 0,-7 4 0,3-3-46,0 3 0,-6-4 0,3 1 0,-1 3-1,-4 1 1,-2 3 0,-2-1 21,0 1 1,0-7 10,0 1 0,-2-2 32,-4 1 0,2-3 187,-7-8-158,7 0 0,-10-8 1,8-3-37,2-5 1,2 5 0,2-1 0,0-2-14,0-1 0,0-3 0,2 1 0,2-1-32,2 1 0,8-1 1,-3 1-1,5 0-95,2-1 0,-7 3 0,1 1 1,3 4-106,6 3 0,-1-5 0,3 6 229,-3 2 0,5-6 0,2 1 0</inkml:trace>
  <inkml:trace contextRef="#ctx0" brushRef="#br0">1329 280 7569,'0'12'-131,"0"-1"1,1-7 0,3 4 0,4-2 49,1 0 1,-3 5-1,6-5 139,2-2 1,-1 0 0,1 0 0,-3 2 0,3-2-11,1-3 1,3-1 0,-1 0 0,1 0-37,-1 0 1,1 0-1,-1 0-18,1 0 1,-1-7-25,1-5 1,-9 2 33,-3-1 1,-4-1 2,-2-5 1,-2 7 0,-4 4-35,-4 4 0,-1 2 0,-1 0 0,-1 0 9,-3 0 0,5 0 0,-1 0 19,-2 0 0,1 8 1,-1 2-1,5 1 15,1 1 0,2-6 1,6 5-1,0 3 39,0 1 1,0 3 0,0-1-32,0 1 0,6-1 0,2 1 0,-1-1-15,1 1 0,6-7 1,-5 1-1,3 0-42,0-3 0,-1 5 0,7-8 1,-1 0 8,1 1 0,-1-5 0,1 4 0,-1-4-204,1-2 1,5 0 0,2-2 0,0-2 227,0-2 0,1-5 0,-3 5 0,4-15 0,8 1 0</inkml:trace>
  <inkml:trace contextRef="#ctx0" brushRef="#br0">1975 437 7267,'7'-17'-1340,"-5"-1"1281,4 1 0,-4 5 328,-2 1 141,0 7-315,0-4-28,0 8 0,0 2 0,0 4-12,0 5 1,0-1 0,0 2-26,0 1 1,6 3 0,1 1-15,3 1 1,-5-7 0,0 1-1,-1 0 18,2-3 1,-5 1-29,5-4 1,-4-2 0,0 6-25,4-3 34,-4-1 1,6-8-16,-8-4 0,0 2 0,0-7-38,0-3 1,0 5 0,0-3 19,0-2 1,2-1 0,2-3 3,1 1 0,9 5 0,-3 1 1,-1-1 19,2 2 1,0-3-1,5 7 1,0 2 26,1 2 0,-1 0 0,1-2 0,-1-2 36,1 2 0,0 3 0,-1 1-39,0 0 0,1 1 0,-1 3 0,1 2 7,-1-2 0,2-2 0,-3 0-2,1 4 1,2 2 0,-5 5-1,0-3-26,-2-2 1,-7 5-1,-1-1-29,-2 3 1,-2-3-1,0 0-30,0 1 1,0 3 0,-2-1-246,-2-3 1,1-2 57,-3-5 0,4-1 0,4 6-272,4-2 508,3-2 0,17-6 0,1 0 0</inkml:trace>
  <inkml:trace contextRef="#ctx0" brushRef="#br0">3093 420 7471,'17'0'-613,"-8"-8"935,-1-2-307,-8-7 0,-2 1 0,-4 5-45,-5 5 0,-4 4 1,-3 2-1,0 0-2,2 0 1,-3 0-1,0 0 1,-3 0 23,-1 0 0,-6 0 0,6 0 0,1 2 33,4 4 1,6-2-1,0 5 1,0 1-18,3 0 1,1-4 0,6 5-6,-4 3 0,4 1 0,-4 3 4,4-1 0,9 1 0,0-3 1,1-1-7,-1-3 1,7-5 0,-4 6 0,2 0-1,-1-3 1,-1 1 0,3-6 0,-1 2 3,1-2 0,3-1 0,1 1 0,1 2-6,-1-2 0,1-2 0,-1-2 1,2 0-2,-3 0 0,2 0 0,0-2 1,-1-4-21,0-5 1,0 1-1,-4-2 1,-2-1-16,2-3 0,2-1 0,-2-1 0,-4-1-11,-1-4 0,-2 3 0,-6-5 0,0 2 3,0-1 1,0-5 0,0 4 0,0 0 32,0 0 1,0-5 0,0 5 0,0 0 32,0 0 1,0-4 0,-2 5 0,-2 3-17,-2 2 0,1 7 1,2 0 94,-2-1 0,1 3-60,-8-2 1,6 8-73,-5-1 39,7 3 17,-3 2 16,7 0-21,0 0 7,-9 0 0,6 0-7,-9 0 1,8 2 11,-2 3 0,4-1 16,2 8 0,0 0-16,0 5 1,0 1-1,-2-1-7,-4 1 1,5-1 0,-5 0 0,4 1-9,2-1 1,0 1 0,0-1 4,0 1 0,0-1-20,0 1 0,0-1 0,0 1 22,0-1 1,0 1 0,0-1-1,0 0 1,2 1-6,4-1 0,-5 3 0,7 1 29,0 2-47,-5 1 0,3-7 0,-6 3 33,0 3-18,8-4 1,-6 7 17,4-9-18,-3 0 0,-3-5 0,0 0 1,1 1 17,5 3 1,-4-5 0,3 1 20,-3 2 0,4-5 6,0 3-89,8 0-173,-4-3 0,1-1 85,1-8-363,-8 0 118,3 0-141,-7 0 430,0 0 1,0-8 0,0-1 0</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55"/>
    </inkml:context>
    <inkml:brush xml:id="br0">
      <inkml:brushProperty name="width" value="0.08571" units="cm"/>
      <inkml:brushProperty name="height" value="0.08571" units="cm"/>
    </inkml:brush>
  </inkml:definitions>
  <inkml:trace contextRef="#ctx0" brushRef="#br0">1 18 7569,'11'0'231,"1"0"146,-8-8-302,4 6-333,-8-6 1,2 8-854,4 0 1111,-5 0 0,7 0 0,-8 0 0</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56"/>
    </inkml:context>
    <inkml:brush xml:id="br0">
      <inkml:brushProperty name="width" value="0.08571" units="cm"/>
      <inkml:brushProperty name="height" value="0.08571" units="cm"/>
    </inkml:brush>
  </inkml:definitions>
  <inkml:trace contextRef="#ctx0" brushRef="#br0">228 647 7495,'17'-6'0,"-1"-2"0,-3 0-254,-1 1 1,-8-1 205,2 3 85,-4 2 1,-10-5 15,-4 8 0,-3 0 0,-3 0-23,1 0 0,-1 0 1,1 0-1,-1 0 6,1 0 0,0 0 0,-1 2 0,1 2 8,-1 2 1,1 6 0,-1-5-33,1 3 1,1 2-13,5 5 1,3 2 14,8-3 0,2-4 0,4-2 0,5-3-33,5-3 0,1-1 0,1-3 0,-1 0-30,1 0 1,-1 0 0,1 0 0,-1 0-38,0 0 1,1 0 0,-1-3 0,1-3-19,-1-5 1,-1 1 0,-3-2 0,-1 2 50,2-1 0,-5-4 0,1 2 0,0-8-7,-1-2 0,-3 0 0,4 3 1,-2-1-19,-4-2 0,-2-6 0,-2 3 1,2-1 76,3-4 0,-3-2 0,4-2 0,-4 0 0,-2 0 0,-2 2 0,-2 2 0,-2 4 1,3 2 1,-5-4-1,0 6 1,0 1 57,0 3 1,-5 1 111,1 1 0,-3 7 97,-3 4-50,1 4-103,7 2 1,2 2 0,8 4 1,0 4-1,0 7-24,0 1 0,0-1 0,2 1 0,2-1-29,2 1 0,6-1 0,-5 3 0,1 1-25,0 2 0,0 0 0,-2-3 0,3 2-12,1 0 0,0 2 1,-7-7-1,5 4-66,2 1 1,-6-3-1,4 5 1,-3-5-36,1-2 1,2 1 0,-4-1-1,2 2-12,-2-3 1,-2 2 0,-1 0 0,3-1-26,2 0 0,0-5 0,-4-2 0,2-1-80,2 1 1,1-4 0,-1 3-305,6-1 496,3-2 0,11-6 0,1 0 0</inkml:trace>
  <inkml:trace contextRef="#ctx0" brushRef="#br0">769 542 7569,'10'-10'-588,"-2"2"1,-6 8 1123,4 0-436,-5 0 1,7 2 0,-8 4-24,0 6 1,0 4 0,2 1 0,2 0-122,2 1 0,0-1 0,-6 1-198,0-1 0,5 2-385,1-3 627,8-6 0,-4 5 0,7-4 0</inkml:trace>
  <inkml:trace contextRef="#ctx0" brushRef="#br0">734 245 7548,'0'-18'-740,"0"9"554,0 1 186,0 8 0,8-8 0,2-1 0</inkml:trace>
  <inkml:trace contextRef="#ctx0" brushRef="#br0">1206 210 5922,'0'-10'1642,"0"3"-1607,0 22 0,0-3 1,0 11-1,2-4-19,4-1 1,-4-1 0,3 3 0,-3 1-18,-2 2 1,6 3 0,0-3 0,-2 4 2,-2 0 0,-2 0 0,0-5 0,0 1-18,0-2 1,6-1 0,-1-3 0,-1 1-112,-2-1 1,0-1 0,2-3-145,2-1 1,2-2-372,-2 1 642,-5-3 0,-1-8 0,-9 0 0</inkml:trace>
  <inkml:trace contextRef="#ctx0" brushRef="#br0">1049 542 7340,'0'-12'-173,"0"1"1,7 7 213,5-2 1,-2 5-27,1 1 0,-5 0 0,6 0 0,2 0 31,1 0 1,2 0 0,1 0 0,1 0-41,5 0 0,-5 0 0,4 0 0,-3 0 5,-3 0 1,6 0 0,3 0-1,-1 0-14,0 0 0,0 0 0,-3 0 1,1 0 10,-2 0 1,5 0 0,-3 0 0,-2 0-11,-1 0 0,-3-6 0,1-1 0,-1 3-9,0 2 0,-5 2 1,0 0 20,-8 0 14,3 0 0,-12 2 0,-3 2 0,-2 3 39,-3-4 0,-1 1 0,0 0-45,3 2 1,-1 5-1,-3-3 1,1 1-20,2-3 1,7 6-1,-5-4 1,2 2 5,4 3 1,-4-3-1,3 2 22,1 1 1,2 3 21,2 1 1,2-5 0,4-3 7,5-1 0,-1 4-49,2-6 1,-3 1-1,5-3-74,-3 2 1,1 1 0,6-7-80,-1 0 0,0-7 0,1 0-240,-1-3 0,1 1 0,-1-6 385,1 4 0,-1-1 0,1-5 0</inkml:trace>
  <inkml:trace contextRef="#ctx0" brushRef="#br0">1730 262 7266,'-18'0'-1112,"7"-5"1280,-1-1 1,6 0-153,-5 6-680,7 0 664,-4 8 0,8 1 0,0 9 0</inkml:trace>
  <inkml:trace contextRef="#ctx0" brushRef="#br0">2079 524 7569,'18'0'-197,"-1"0"-86,0 0 158,1 0 108,-1-7 53,-7-2 1,-4-2-1,-12 5 0,-4 4 0,-7 2 1,-1 0 9,1 0 1,0 0 0,-1 2 0,1 2-16,-1 3 0,-5 6 0,0-2-37,1 5 0,9-5 0,3 1 6,2 2 1,2 1 0,6 3 4,0-1 1,2-1 0,2-3 0,4-1 9,2 1 1,1-5 0,7 0 0,-1-2-13,1 0 1,5-1 0,0-5 0,-1 0-11,-3 0 1,4 0 0,1 0-1,-3 0-7,-2 0 1,-1-5 0,-1-1 10,1 3 0,-1-8 0,1 3 0,-3-5 0,-1 3 6,-3 2 0,-7-5 0,2 1 0,-2-1-1,2 1 1,-4-4 0,2 5 0,-6-4-2,-4-3 0,-8 6 1,3 1-1,-5 0-49,-1 0 1,-1-2 0,1 7 0,-3 0 9,-3-2 1,4 7-1,-5-6 1,3 5-149,-2 2 1,3 0 0,-3 2-95,4 5 0,3-4 280,4 9 0,-3-1 0,5 8 0</inkml:trace>
  <inkml:trace contextRef="#ctx0" brushRef="#br0">2603 454 7569,'12'0'-829,"-1"0"1003,-7 0-150,4 9 1,-2 0 23,0 8 0,5 2 0,-3-5-21,2-2 0,-4 4 0,3-5 1,-1 5 1,-2-5 0,-4 0-1,2-2-44,1 1 1,1-5-1,-4 7-1,4 3 91,-4-8 132,6 8-167,-8-13 0,-2 7 1,-2-12-3,-2-3 1,0 2-1,6-8-21,0-1 1,0 3-1,0-2-17,0-1 1,0-3 0,0-1 0,2 1-15,4 5 1,-2-5-1,6 4 1,-1-2-29,1-5 1,2 4 0,5 1 19,1 4 0,-1-3 0,1-3 0,-1 5 31,0 6 0,1 2 0,-1 3 19,1 0 0,1 0 0,3 0-11,1 0 0,0 8 1,-5 2-1,-1 1 15,1 1 1,-3-1 0,-1 7-19,-3-1 1,-1 2 0,2-3-138,-7 2 1,-3 0 0,-2-1-116,0 0 1,2-1 0,2-3-133,2-1 0,2-8 371,-2 2 0,11-4 0,10-2 0</inkml:trace>
  <inkml:trace contextRef="#ctx0" brushRef="#br0">3738 420 7569,'8'-10'-197,"-6"-6"1,6 12 0,-8-7 196,0-2 0,0 3 39,0-2-5,0 8 0,-8-4 0,-4 8-41,-3 0 0,-5 0 0,-1 0 30,-2 0 0,-1 0 1,7 0-1,-1 0-10,1 0 0,0 0 1,-1 0-1,1 2-9,-1 4 0,7-2 1,1 8-14,2 1 0,-4-3 1,7 1 4,1 4 1,2-6 0,4 1-1,4-1 0,5 1 1,-1-3 0,2 1 0,1 0 6,3-4 0,1 4 0,2-2 0,3-3 15,1-1 0,0 0 1,-5 2-1,-1 3-4,1-4 0,1 5 0,3-2 0,1-3-39,-2-1 1,-1 4-1,-3 2 1,1 1 15,-1-3 0,0 6 0,1-4-9,-1 2 1,-1 1 0,-3 5 0,-3-3 15,-2-1 1,0-6 0,-4 5 3,1 3 1,1 3 0,-6-1 2,0 1 1,0-5 0,-2-2-1,-4-1-8,5 4 1,-15-12 0,4 7 0,-3-2 0,-3-1 0,1-1 0,-1-2-54,1-2 1,0 0-1,-1 0 1,1 0-180,-1 0 0,1 0-278,-1 0 513,1 0 0,-1-6 0,1-5 0</inkml:trace>
  <inkml:trace contextRef="#ctx0" brushRef="#br0">3808 437 7478,'10'0'-493,"-2"0"408,-8 0 0,0 0 189,-8 0-97,6 8 0,-8-3 1,4 5-1,-3 4 1,-3 1 46,0 4 1,3-8 0,-5 0 0,4 3 27,3 2 0,-7 1 1,4 0 10,1 1 107,-7-9-155,6 8 0,-1-8 55,-1 8 88,8 2-137,-11-11 1,7 8 52,-4-5-32,4-3 65,1 8-189,-3-7 144,-7 9-92,7-7 1,-4-3-230,8-2 181,1-4 1,-1 8-297,0-4 0,-2-5-314,2 5 658,4-4 0,-13-2 0,5 0 0</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57"/>
    </inkml:context>
    <inkml:brush xml:id="br0">
      <inkml:brushProperty name="width" value="0.08571" units="cm"/>
      <inkml:brushProperty name="height" value="0.08571" units="cm"/>
    </inkml:brush>
  </inkml:definitions>
  <inkml:trace contextRef="#ctx0" brushRef="#br0">262 35 6678,'0'-9'259,"0"1"0,0 6 1,-2-2-284,-4-2 0,3 0 29,-9 6 1,0 0 9,-5 0 1,5 0 0,3 2 0,-1 2-1,0 2 19,-3-2 1,-3 0 1,-1 2 1,-1-2-1,1 7-20,-1 3 0,6-4 0,3 1-2,1 3 1,-4-5 0,7 3-1,-1 0 18,-2-3 1,6 7 50,-4-4 0,4 3 0,2 3 0,0-1 1,0-5-1,0-1 1,0 3 0,8 1-35,4 3 1,3-3 0,3-1-1,-1-4-28,1-3 1,-1 1 0,1-4 0,-1 2-18,0-2 1,1-2 0,1 0-1,3 2-43,1 1 1,0 1-1,-5-6 1,-1 0-40,1 0 1,-1 0-1,1 0 1,-1 0-72,0 0 1,-5 0 0,0 0 0,1-2-42,3-4 0,1 3 0,1-7-134,-1 2 1,2 0-1,-3 3 324,2-7 0,0-4 0,-1-1 0</inkml:trace>
  <inkml:trace contextRef="#ctx0" brushRef="#br0">769 88 7266,'-18'0'-458,"2"0"1,-3 0 727,2 0 1,-1 2-144,1 4 0,-1 3 1,3 9-53,3-1 1,3-1 0,5-3 0,-2-1-168,2 2 1,2 1 0,2 3 113,0-1 0,6-5 1,2-3-1,2-1 16,3-4 1,2 0 0,3 0 0,-1 2-20,1-3 1,-1-1-1,2-2 1,0 0-16,3 0 0,-2-5 0,3-3 1,-1-2-26,1-3 1,-4 3-1,4-2 32,-3-1 1,-4-3-1,-3 1 1,-3 1-8,-2 2 1,-3 1-1,-5-7-5,0 1 1,0 5 0,-2 2-1,-1 1-53,-2-1 1,-9 6 0,2-4 0,-4 3-84,-1-1 1,-1 0 0,0 6 0,2 0-61,-2 0 1,0 6 0,2 0-1,-1-1 30,5 3 0,-1-4 167,7 8 0,-8-1 0,6 7 0</inkml:trace>
  <inkml:trace contextRef="#ctx0" brushRef="#br0">1118 70 7569,'17'-11'-117,"-7"-1"1,0 8 123,-3-2 0,-4 4 1,8 2 1,-6 8 22,1 4 1,-3 3-1,1 3-15,2-1 0,1-1 1,-2-3-1,0-1 10,-1 2 0,-2-5 0,-2 3 0,3 0-13,3-3 1,-5 7-42,5-5 0,-5-1 1,-1 2 28,0-8-12,0 3 0,0-9 0,0-3-16,0-7 1,2-2 0,2 1 0,4 1-3,3-1 0,-6-3 1,6-1-1,1-1 23,-2 1 0,5 5 1,-3 0-1,3 1 20,2 1 0,8-3 1,-3 5-1,2 0 10,2 0 0,-7 0 0,6 5 0,-3-3 22,3 2 0,0 2 0,-5 2 0,5 0-21,-4 0 0,4 0 0,-3 0 1,1 0-13,-4 0 1,-1 2 0,-2 4 5,3 5 1,-8-1 0,-2 2-111,-1 1 1,-2 3-1,-6 1-63,0 1 0,0-1 0,0 1-233,0-1 0,0 1 387,0-1 0,7-7 0,4 5 0,6-5 0</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58"/>
    </inkml:context>
    <inkml:brush xml:id="br0">
      <inkml:brushProperty name="width" value="0.08571" units="cm"/>
      <inkml:brushProperty name="height" value="0.08571" units="cm"/>
    </inkml:brush>
  </inkml:definitions>
  <inkml:trace contextRef="#ctx0" brushRef="#br0">315 263 6792,'9'-8'45,"-1"6"0,-10-6 0,-4 8-41,-5 0 0,1 0 1,-2 0-25,-1 0 1,-3 0-1,-1 0 51,-1 0 0,1 0 0,-1 2 0,1 2 25,-1 2 1,1 2 0,0-4 0,1 3 24,4 3 1,-3 0 0,3 3-27,-3-1 1,-1 0 0,3 5-7,1 0 0,8-5 0,-2 0 42,4 1 0,4 1 0,2 0-12,2-4 0,8 1 0,-3 2 9,5-1 1,1-6-1,1 4-61,-1-4 1,1 7 0,-1-7 0,0 0-57,1 1 0,-1-5 0,1 3 0,-1-2-110,1-3 0,-1 0 0,1 0 35,-1 0 1,1 0 0,-1 0 0,1 0-189,-1 0 1,1 0 0,-1 0-1,2 0 292,5 0 0,-5-8 0,14-1 0,-6-9 0</inkml:trace>
  <inkml:trace contextRef="#ctx0" brushRef="#br0">891 350 7116,'10'0'169,"-4"0"-25,-12 0 1,-4 0 0,-7 0-196,-1 0 1,6 0 0,1 0 120,-3 0 0,-1 0 1,-1 2-1,3 2 69,1 2 1,0 7-99,-5-1 1,7-2-1,4 1 11,4 3 0,2 1-85,0 3 1,2-3 0,4-1 15,6-2 0,3-9 0,3 3 0,-1-4 10,1-2 0,-1 0 1,1 0-1,-1 0-3,1 0 1,5 0 0,0 0 0,-2 0-22,-1 0 1,3-8 0,0-1 0,-1-3 13,-3 0 1,-1 7 0,-3-7 79,-3-2 0,1-1-15,-7-3 1,0 0 0,-6 1-28,0 0 1,-8 5-1,-3 3-14,-5 1 0,4 2 0,1 6 0,-3 0-95,-1 0 0,-3 0 0,1 0 1,-1 0-152,1 0 0,-1 6 1,1 2-225,-1 1 1,3 3 462,3 5 0,5-7 0,-1 6 0,-2-7 0</inkml:trace>
  <inkml:trace contextRef="#ctx0" brushRef="#br0">1380 280 7569,'10'0'-1298,"-1"0"1680,-3 0-59,-4 0-217,14 0 0,-9 8 1,7 2-60,-2-1 1,-7 1 0,5-4-9,-2 5 1,0-1 0,-4 2 0,3-1 0,1 1 45,0 0 1,0-6 0,-4 5-35,1 3 1,7 1-19,-6 3 1,0-7-1,-4-1-14,3-2 132,-3-2-110,6-6 1,-8-3-92,0-3 1,0 3 0,2-9-25,4-1 0,-2-3 0,7-1 1,1-1 10,-2 0 0,5 3 0,-3 2 0,3 1 37,3-1 0,1-1 1,3 0-1,1 5 23,-2 1 1,4 0 0,-1 4 0,-1-1 71,2 1 0,-5 2 0,5 2 0,-2 0-38,0 0 0,1 0 0,-7 2 1,1 2-21,-1 1 1,1 9 0,-3-2-61,-3 3 0,-4 3 0,-6-3 0,1-1-41,3-3 1,0 0 0,-6 7-306,0 0 0,0-1-393,0 1 788,0-9 0,16 7 0,3-6 0</inkml:trace>
  <inkml:trace contextRef="#ctx0" brushRef="#br0">2690 280 7569,'0'-10'-305,"0"-5"0,-2 7 294,-4-3 0,2 3 1,-7 8-4,-3 0 1,-2 0 0,-1 0 49,-1 0 0,1 0 1,0 2-1,-1 2 0,1 1 0,-1 3 0,1-4 0,-1 4-8,1 2 1,1-5-1,3 5 1,1 0-15,-2-1 1,7-3 0,-1 4 0,2 0-23,0-1 0,0-3 11,6 6 1,2-8 0,4 2 0,6-3 20,3 3 0,3-4 0,-1 4 0,1-5-4,-1-1 0,1 0 0,1 0 0,2 0-13,3 0 1,-1 0-1,-6 0 1,1 0-3,-1 0 1,1 0 0,-1 0-1,1 3 2,-1 3 0,1-4 0,-3 5 1,-1-1-14,-3 0 0,-5 2 0,4-2 20,-2 5 0,0-1 0,-5 2 17,3 1 1,0-3 0,-6 2 16,0 1 1,-8 1 0,-1-1-28,-1-1 0,-6-6 1,5 3-1,-5-1 1,-1-2-12,-1 1 0,-5-4 0,0 5 0,1-3-25,3 1 0,1 0 0,1-6 0,0 0-118,-1 0 1,1 0-366,-1 0 0,8-2 169,5-5 0,3 4 329,2-8 0,7-9 0,3-7 0</inkml:trace>
  <inkml:trace contextRef="#ctx0" brushRef="#br0">3144 53 7267,'17'-17'-1096,"-7"5"1415,-4 0 1,-2 8-218,2-1 176,-4 3 63,5 2-188,-7 0 1,-2 7 0,-2 5-91,-1 4 0,-1 1 1,6 1-1,0-1-49,0 1 1,0-1-1,0 0 1,0 1-25,0-1 1,6 7-1,-1-1 1,-1-2-31,-2-1 1,4-3 0,0 1-11,-2-1 0,4 1 1,-3-1-159,-1 0 1,0-5-1,0 0-115,2 1 0,0-3-240,-6 2 563,0-9 0,-8 5 0,-2-8 0</inkml:trace>
  <inkml:trace contextRef="#ctx0" brushRef="#br0">2934 298 7257,'18'0'146,"-1"0"0,1 0-158,-1 0 0,6-6 1,1 0-1,-3 2-28,-2 2 0,5 2 0,1 0 1,0 0-80,0 0 0,6 0 0,-3 0 1,1-2-21,0-4 0,0 4 0,6-3 1,-2 3 138,-4 2 0,4-8 0,-6-2 0</inkml:trace>
  <inkml:trace contextRef="#ctx0" brushRef="#br0">4139 210 5745,'10'-7'510,"-4"5"-322,-12-4 1,2 4-1,-7 2-102,-3 0 1,4 0 0,-1 0 0,-3 0-24,-2 0 0,-1 0 1,0 0-1,-1 2 5,1 4 0,-3-4 0,-1 3 0,-2-1-4,1 2 0,3-2 0,1 6 0,1-1-9,-1 1 0,1 2 1,0 5-62,-1 1 1,8-1 0,5 1-28,3-1 1,2 0 25,0 0 1,2-1 0,3-2-11,7-2 0,4-9 0,1 3 0,0-4-57,1-2 1,-1 0-1,1 0 1,-1 0-12,1 0 1,-1 0-1,1 0 1,-1 0 54,1 0 0,-1-8 0,1-3-24,-1-5 1,0-2 0,1 1-2,-1 0 0,-5 0 1,-2-1 119,-2 1 0,-3 5 409,-5 0 139,0 8-408,0-3 0,0 14-196,0 5 1,0 4-1,0 1-120,0 1 1,2-7-1,2 1-201,2 1 0,8 1 0,-3 0-1,5-3 0,-5-7 1,1 4 312,2 0 0,9-7 0,4 7 0</inkml:trace>
  <inkml:trace contextRef="#ctx0" brushRef="#br0">4471 263 7530,'10'17'32,"-4"1"0,-2-7 0,-1 1 71,3 1 0,0 3 1,-6 1-64,0 0 0,0 1 15,0 0 0,0-1-142,0 1 0,0-7-19,0 1 143,0-9-247,0 6 77,8-9 72,-6 0 0,7-3 0,-5-3-37,2-5 0,6-4 0,-4-3 32,1 1 1,3-1-1,3 0-1,-3 1 23,4 0 13,-7 0 0,3-1 12,0 1 1,-1-1 111,7 1 0,-1-1-61,1 1 0,-1 5 0,1 2 0,-1 1 107,1-1 1,-1 6-76,0-2 0,1 4 1,-3 4-1,-1 2 1,-4 4-15,-3 2 1,5 1-1,-4 5 1,0-1-36,-1 3 0,5-8 0,-4 11 0,2 0-60,3-1-9,-5-1 1,7-2-106,-3 0 1,-2 1-85,1 0 1,-5-6 81,6-2 0,-6 3 107,5 4 1,-7-5-98,2 0 151,4-9 0,-1 5 0,9-8 0</inkml:trace>
  <inkml:trace contextRef="#ctx0" brushRef="#br0">5397 106 7114,'9'0'-1197,"-1"0"1817,-8 0-314,0 0 0,0 7 0,0 5-130,0 3 1,0 3 0,0-1-103,0 1 0,0 5 1,0 0-1,0-1-65,0-3 0,0 1 0,0 1 0,0 2-137,0-1 1,0-4 0,0 2-1,0 2-117,0 1 67,0 0 62,0-5 0,0-8 1,0 3-1,2-1 0,2-1 116,2 1 0,0-8 0,-6 4 0,0-8 0</inkml:trace>
  <inkml:trace contextRef="#ctx0" brushRef="#br0">5240 315 6286,'0'-10'564,"0"1"-405,0 3-112,0 4 0,2-6 23,3 8 1,-1 0 0,8 0-17,1 0 1,-3 0 0,2 0 0,1 0-9,3 0 1,1 0 0,1 0 0,1 0-18,5 0 0,-5 0 0,6 0 0,-2 0-1,1 0 1,-1-6-1,-4 1 1,3 1-39,1 2 1,0 2 0,-5 0 0,-1 0 21,1 0 1,-1 0-37,1 0 0,-7 0-1088,1 0 1112,-8 0 0,-4 7 0,-10 3 0</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59"/>
    </inkml:context>
    <inkml:brush xml:id="br0">
      <inkml:brushProperty name="width" value="0.08571" units="cm"/>
      <inkml:brushProperty name="height" value="0.08571" units="cm"/>
    </inkml:brush>
  </inkml:definitions>
  <inkml:trace contextRef="#ctx0" brushRef="#br0">70 105 6734,'0'10'548,"0"0"-261,0-4-1,0-4-198,0 6 1,2-8-104,4 0 0,-4-8-45,4-3 0,2 0 0,-3 0-36,-1-3 1,0 4 54,2-1 0,-4-1 12,4-5-5,-4 7 1,-2 0-87,0 4 47,0 4 58,0-5 1,0 9 0,0 3 81,0 7 1,0-2-1,0 1 1,0 3-26,0 2 1,2 1 0,1 0 0,3 1-28,-2 0 0,-2-1 1,0 0-1,2 2-13,3-3 0,-2 2 0,-5 0 0,2-3-14,4-4 0,-5 5 0,7-6 0,-2 2-79,0 0 0,0-7-50,-6 6 1,5-5 110,2 7 1,-1-7 0,-9 2-6,-3 1 0,2-1 0,-7-5-4,-3 3 0,-1 6 0,-3-5 25,1 4 1,5-9 0,0 7 11,-1-1 1,-3-5 15,-1 10 59,-1-10-4,1 5 51,7-8 13,2 0-66,8 0 1,8 0-25,4 0 1,-2 2 0,1 2 0,3 2-7,1-3 1,3 0 0,-1-3-22,1 0 0,-1 0 1,1 0-29,-1 0 1,-5 0 0,-1 0-156,3 0 0,-4 0-136,1 0 1,1 0-114,6 0 0,-1-6 416,0 0 0,1-8 0,-1 4 0</inkml:trace>
  <inkml:trace contextRef="#ctx0" brushRef="#br0">438 403 7265,'16'0'-1289,"2"0"1397,0 0 1,-6 0 1194,-1 0-660,-7 0-481,11 0-448,-12 0 0,6 0-513,-3 0 799,-4 0 0,14 7 0,-7 4 0</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60"/>
    </inkml:context>
    <inkml:brush xml:id="br0">
      <inkml:brushProperty name="width" value="0.08571" units="cm"/>
      <inkml:brushProperty name="height" value="0.08571" units="cm"/>
    </inkml:brush>
  </inkml:definitions>
  <inkml:trace contextRef="#ctx0" brushRef="#br0">18 140 6653,'0'-12'286,"0"1"35,0 7-149,0-4 1,0 6 141,0-4-301,0 4 1,0-3 0,0 10-18,0 7 0,0 4 1,0 1-1,0 0 23,0 1 0,0-1 1,0 2-1,2-3-24,4 2 0,-4 6 0,4-2 0,-4 0-243,-2-3 0,2-1 0,1-1 34,3 0 0,0 1 0,-6-1-380,0 2 594,8-10 0,-6-2 0,6-7 0</inkml:trace>
  <inkml:trace contextRef="#ctx0" brushRef="#br0">1 157 7569,'11'0'-1322,"1"0"1774,-8 0-352,4 0 1,-8-2 37,0-3 0,2 1-61,3-8 1,-1 6 7,8-5 1,0 7-9,5-2 0,-5-2-22,-1 2 0,1 1 0,5 5-11,1 0 1,-3 2-1,-1 1 1,-2 3-59,1-2 1,3 4 0,-1 0 0,-1 0 4,-3-1 1,1 7-1,4-3 1,-3 3 4,-1-2 0,-2 3 1,3-3-1,-3 3-2,-2 3 1,-1-3-1,-3-1 1,2-2-27,-2 1 1,-2-3 0,-2 2 23,0 2 0,0-5-4,0 2 1,-2-6-26,-4 1 0,2-5 12,-7-1 1,5 0-1,-4-1 11,2-5 1,1-3-1,3-4 1,-2 1-88,2-1 1,2-3 0,2-1 62,0 0 1,0-1-1,2 2 1,2 3 28,2 2 1,7 0 0,-3-2 0,2 3 67,-1 2 0,-5 0 1,6 6-35,1-5 1,3 1-1,1 6 13,1 0 0,-1 0 1,1 0 0,-1 0 1,1 0 0,-1 2-2,1 4 0,-3-1 0,-1 3 0,-3 2-8,3 0 0,1 1 0,3 8-14,-1-3 1,-5 2-1,0 0-13,1-1 1,-5 0 0,-2 1-28,-4-1 0,-2 1 0,0-1-229,0 0 1,0-5-1,0 0-404,0 1 657,0-5 0,0 8 0,0-7 0</inkml:trace>
  <inkml:trace contextRef="#ctx0" brushRef="#br0">874 263 7488,'17'0'-101,"1"0"136,-1 0 1,-5 6-167,0-1 0,-1 1 0,7-6 89,-1 0 1,-5 0-1,-1 0 55,3 0 0,2-6 0,1 1 13,0 0 0,-5-5 1,0 1-1,-1-3 1,-1 0 1,6 2-46,-5-9 0,-3 2 12,-2-1 0,-4 1-6,-2 0 0,-2 5 0,-4 2 9,-6 2 0,3 3 0,-3 5-4,-2 0 0,-1 0 0,-3 0 35,1 0 0,0 0 0,1 2 1,2 1 43,3 3 1,-1 8-62,-5-3 1,5-1-1,2 2 1,3 1 0,3 3 7,2 1 0,0-1 0,-2-3 0,-2-1 10,2 2 0,2 2 0,4 1-6,3 0 0,0-5 0,7-3 0,-1 1-30,-1 0 0,5-6 1,-3 4-1,4-3-111,1 1 1,2 0 0,3-6 27,1 0 1,0 0-1,-3 0 1,1-1-536,2-5 625,8 3 0,-3-12 0,7 5 0</inkml:trace>
  <inkml:trace contextRef="#ctx0" brushRef="#br0">1747 157 7116,'6'-11'-1243,"0"-1"1371,-2-1 1,-2 3 108,-2-2 0,-8 8-175,-4-1 1,2-3-1,-1 2-39,-3 2 1,5 2 0,-3 2 29,-2 0 0,-1 0 1,-3 0-31,0 0 1,1 6 0,0 0 0,1 0 32,5 1 1,-5 1 0,5 6 11,-5-3 0,4 1 0,3 5-26,1 1 0,2-1 0,6 2-11,0-3 1,0 2 0,2-3 11,4-3 1,-2 2 0,7-9-20,3 0 0,2-4 1,1-1-1,0 0-14,1 0 0,-1 0 0,0 0 0,1 0-11,0 0 1,-1-8 0,1-3-29,-1-4 0,-5 3 1,-2 0-1,-4-2 30,-1 0 0,-1-5 0,0 2 19,2-1 0,0 1 48,-6 0 1,0 5 63,0 0-118,0 8 0,0 4-6,0 12 0,0 4 0,0 1 0,0 0 1,0-5-1,0 0-54,0 1 1,0 4 0,1-3-1,3 0-294,2-2 0,8-9 0,-4 6 60,-1-2 1,6-5 0,-3 4 279,4-4 0,1-10 0,1-1 0</inkml:trace>
  <inkml:trace contextRef="#ctx0" brushRef="#br0">2009 105 7569,'6'-12'-1488,"2"3"1395,1 1 0,-4 2 620,8 6 0,-7 0-423,5 0 1,-7 2 0,4 2 0,-2 4-62,0 1 0,-2-3 1,-1 4-1,1 0 62,2-1 1,0-3-1,-4 6-121,3 1 0,-2 3-34,2 1 1,-1-7 0,0-1-45,2-2 122,0-5-37,-6 5 1,0-14-27,0-5 0,6-4 0,-1-1-15,-1-1 0,4 1 0,-1 0 26,4-1 0,-6 3 0,7 1 0,2 2 16,1-1 1,-3 3 0,1 0 0,5 3-7,3 3 0,2-4 0,-6 2 0,3 2 91,4 2 0,-5 2 0,4 0 1,-3 0 7,-3 0 1,1 0 0,-1 0 0,0 0-41,1 0 0,-1 6 1,1 2-1,-1 2 12,1 3 0,-3-3 0,-2 1 0,-2 3 13,-4 2 0,5 1 1,-4 1-1,-1-1 27,0 0 1,-1 1-1,-6-1-42,0 2 0,0 3 0,0 2-41,0-3 1,0-8 0,0-1-92,0 2 1,-1-5 24,-5 3 1,-3-6-1092,-9 5 1143,0-6 0,1 2 0,0-7 0</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61"/>
    </inkml:context>
    <inkml:brush xml:id="br0">
      <inkml:brushProperty name="width" value="0.08571" units="cm"/>
      <inkml:brushProperty name="height" value="0.08571" units="cm"/>
    </inkml:brush>
  </inkml:definitions>
  <inkml:trace contextRef="#ctx0" brushRef="#br0">105 106 6086,'0'-18'205,"0"7"-179,0-1 1,0 6-1,2-4 43,4 3 1,-2-1-29,8 2 0,-1 4 0,7-4 0,-1 4 0,1 2 1,-1-2 0,1-3 1,-1 3-1,1-4 9,-1 4-1,-5 2-46,-1 0 1,-2 2 0,5 2 3,-2 2 0,-8 1 0,2-1 17,-4 6 0,-2-3 0,0 3 2,0 2 0,-2 1 0,-2 3-9,-2-1 0,-6-5 0,5-3 0,-3 1-5,-3 0 0,-3 2 0,-1 3-22,-1-3 0,1 3 0,-1-5 0,1 2 6,-1-1 0,7-5 0,-1 4 0,0-1 6,3 1 0,-7-4 1,4 6-6,-3 1 1,3-3 0,1 0-1,-1-1-16,2 1 1,1-4-5,3 6 1,2-3 0,-6 5 5,2-3 20,3-7-12,5 12 0,2-12 29,3 7 1,5-7 2,8 2 1,-7-4 9,1-2 1,-1 0 71,7 0 1,-1 0-50,1 0 0,-3-2 0,-1-2-11,-2-2 0,-1 1 1,7 5-25,-1 0 1,1 0 0,-1 0-17,1 0 1,-1 0-1,0 0-13,1 0 0,-1 0 1,1 0 12,-1 0 0,0 0 0,1 0-38,0 0 0,-4 1 1,0 3-214,-2 2-440,-8 0-88,11 3 773,-13-8 0,14 6 0,-7-7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246"/>
    </inkml:context>
    <inkml:brush xml:id="br0">
      <inkml:brushProperty name="width" value="0.08571" units="cm"/>
      <inkml:brushProperty name="height" value="0.08571" units="cm"/>
    </inkml:brush>
  </inkml:definitions>
  <inkml:trace contextRef="#ctx0" brushRef="#br0">105 158 7922,'29'0'-369,"1"0"1,-9-6-1,0-2 1,-5-1 544,-5-5 0,-1 4 0,4 1 0,-5-1-7,-1 0 1,-2-2-71,-6-5 0,0 0 1,-2 1 10,-4 4 1,-3 5 0,-9 7 0,1 0-87,-1 0 1,1 0-1,-3 0 1,-1 2 41,-2 3 0,-3 5 1,5 8-1,-2-1-82,1 0 1,9 1-1,3-1 1,2 1-39,4-1 1,3-5 0,1 0 0,0 1-50,0 3 0,7-5 1,5-1-15,3-2 0,9 0 0,-1-5 0,-2 3-20,-1-2 1,3-4 0,0-4 0,-1-3 93,-3-3 1,4 4-1,1-6 1,-5-1 71,-5-3 0,1 1 1,-3 1-1,1 3 211,-1-3 1,-2 4-1,-6-1 102,1-3 0,1 4-159,-6-1 0,-2 7-125,-3-2 0,1 4-130,-8 2 0,8 2 1,-2 4 48,4 5 0,2 5 0,0 3 0,2 3 6,4 1 1,-2 0-1,8-3 1,1 1 13,3 2 1,-1 3 0,-1-5 0,-2 2 46,1-1 0,-3-3 0,1-2 1,1 1-20,-2-1 0,-2 1 0,-8-1-22,0 1 0,0-7-2,0 1 0,-6-6 0,-2 4 0,-2-3-22,-3-3 0,-3-2 0,-1-2 0,-1 0-104,1 0 1,-1 0-1,1-2 1,-1-2-133,1-2 1,-1-5-1,3 3 1,1-2-240,3-3 1,5 1 495,-6-5 0,8 3 0,-3-11 0</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62"/>
    </inkml:context>
    <inkml:brush xml:id="br0">
      <inkml:brushProperty name="width" value="0.08571" units="cm"/>
      <inkml:brushProperty name="height" value="0.08571" units="cm"/>
    </inkml:brush>
  </inkml:definitions>
  <inkml:trace contextRef="#ctx0" brushRef="#br0">0 0 7569,'12'0'172,"0"0"-228,-8 0-239,3 0 0,-5 6 295,4 0 0,-4 7 0,6-3 0</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63"/>
    </inkml:context>
    <inkml:brush xml:id="br0">
      <inkml:brushProperty name="width" value="0.08571" units="cm"/>
      <inkml:brushProperty name="height" value="0.08571" units="cm"/>
    </inkml:brush>
  </inkml:definitions>
  <inkml:trace contextRef="#ctx0" brushRef="#br0">420 71 7569,'9'-2'-1440,"-3"-4"1653,-3 4-103,-3-13 1,-3 13 64,-3-4-80,5-4 0,-7 6-35,8-7 0,-2 7-63,-4-2 0,2 4 0,-8 2-5,-1 0 1,-2 0 0,-3 0-1,0 0 0,1 0 0,0 0 1,-1 0-1,1 0 1,-1 2 0,1 4-1,-1 3 4,1 1 1,0 6-1,-1-5 1,1 3 20,-1-2 0,1 3 0,1-3 0,3 3-5,1 3 0,0-1 1,-3 1-1,1-1 5,3 1 0,7-7 0,-2 1 6,4 1 1,2 3 0,0 0 30,0 3 1,2-5 0,2 0 0,4-3 0,1-5 1,3 7 0,5-6 0,1 1-15,-1 0 0,1-3 1,-1-2-1,1 0-14,-1 3 0,6 0 1,1-6-1,-3 0 13,-2 0 1,-1 0-1,1 0 1,3 0 22,0 0 0,2-1 0,-6-4-49,-2-1 1,2 0 0,0 6 0,-3-2-71,-3-4 1,-2 5-158,-4-5 1,-3 5-159,9 1 0,-9-2-548,3-4 919,-3 3 0,5-12 0,0 5 0</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64"/>
    </inkml:context>
    <inkml:brush xml:id="br0">
      <inkml:brushProperty name="width" value="0.08571" units="cm"/>
      <inkml:brushProperty name="height" value="0.08571" units="cm"/>
    </inkml:brush>
  </inkml:definitions>
  <inkml:trace contextRef="#ctx0" brushRef="#br0">315 263 6149,'9'-9'82,"-1"6"0,-10-7-88,-4 2 1,3 2 34,-9 6 0,0 0 15,-5 0 0,-1 0 0,1 0-1,-1 0 1,2 0 0,-3 2 0,2 2 6,-1 2 1,1 0-1,-1-4-27,1 4 0,-1 1 0,1 7-24,0-2 1,-1-1-2,1 7 1,7-1 16,4 1 1,4-7 0,4-1 16,4-1 0,-2 1 1,7-4-18,3-2 1,7-2-1,3-2-23,-3 0 1,-2 0-1,-1 0 1,-1 0-2,1 0 0,-1 0 1,2 0-14,-3 0 1,2-6 0,-3-2 45,-3 0 1,1 2 50,-7-7 0,0 7 108,-6-5-67,0 8-26,-8-6-69,6 9 1,-5 3 0,7 3-33,0 4 0,2 0-151,3 3 1,5-4-45,8 2 0,-1 3 45,0-8 0,1-1 0,-1-5 0,1 0 161,-1 0 0,1 0 0,-1-6 0,1-5 0</inkml:trace>
  <inkml:trace contextRef="#ctx0" brushRef="#br0">629 227 7569,'10'-7'-1056,"5"5"1121,-12-5 0,4 8 0,-5 3 6,4 1 0,-4 3 0,3-2-32,-3 6 0,4-2 0,0 2 1,0-1-8,1-2 1,-4 7 0,4-6-1,-1 1-1,1 1 1,-1-6-1,-5 4 1,2-1-12,3 2 1,0-5 0,-3 2-122,3 0 161,-5-2-31,7-6-118,-8 0 1,0-2 57,0-4 1,2-4 0,3-7-33,7 0 0,-1 5 1,-1 2-1,4 0 34,2 1 1,2-1-1,-3-3 1,-2 3 55,-1 3 0,0-2-18,5 3 1,0 5 0,2-5 14,-3 4 1,-4 2-1,-1 0 42,3 0 0,3 6 1,-1 1-55,2 4 0,-6-6 0,0 5 1,-2-1-6,1 1 1,4 2-13,-4 5 0,0 1 1,-2-1-86,-2 0 1,-1-5-174,-6 0 0,6-1 14,1 8 1,0-10 248,-2-4 0,6-3 0,6-2 0</inkml:trace>
  <inkml:trace contextRef="#ctx0" brushRef="#br0">1486 0 7464,'8'0'-378,"3"0"1,-7 2 473,1 4 0,1 4 0,-6 7-24,0 1 0,6-1 0,0 3 1,-2 1-24,-2 2 1,-2 2-1,1-3 1,4 2-53,1-4 0,-1 2 0,-3 0-13,4 0 0,-4 2 0,4-7 0,-2-1 0,-1-3-122,3 0 0,1-3-122,-1 8 1,-3-6-270,3 0 196,-4-9 333,-2 6 0,0-9 0,0 0 0</inkml:trace>
  <inkml:trace contextRef="#ctx0" brushRef="#br0">1363 245 6076,'12'-1'170,"0"-6"1,-8 5 0,8-4-67,2 4 0,2 2 0,2 0-11,-1 0 0,1 0 0,-1 0-4,0 0 0,1 0 0,-1 0 1,0-2-11,1-3 1,0 3-1,-2-4 1,3 5-35,-2 1 0,-5 0 0,0 0-36,1 0 1,-3 1-135,1 5 1,-5-3-134,6 9 0,-8-6 1,0 5-18,-8-4 1,0 5 274,-8-7 0,1 8 0,-8-3 0</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65"/>
    </inkml:context>
    <inkml:brush xml:id="br0">
      <inkml:brushProperty name="width" value="0.08571" units="cm"/>
      <inkml:brushProperty name="height" value="0.08571" units="cm"/>
    </inkml:brush>
  </inkml:definitions>
  <inkml:trace contextRef="#ctx0" brushRef="#br0">192 263 6814,'2'-16'-187,"4"4"1,-4 3 175,4 3 1,-6 4 21,-6-4 0,2 4-12,-8 2 0,1 0 0,-7 0 1,3 2 20,3 4 0,-3-4 0,3 6 0,-4-2 4,-1-1 0,5 3 1,1-2 58,-3 6 1,4-3-62,-1 3 1,7-6-27,-2 5 0,6-5-12,6 6 1,4-8 0,7 2 14,1-5 0,-1 1 0,0 2 0,1 2 6,-1-2 1,1-2-1,-1-1 16,1 5 0,-1-1 0,1 3 35,-1 1 1,1 5-11,-1-4 0,-1 7-11,-5 0 1,3 0 0,-8 1-10,-2 0 1,-3-8 0,-2 1 0,-3-1 18,-2-1 0,-8-3 1,3 3-15,-5 0 0,4-3 1,1-6-1,-3 2-26,-1 3 0,-9-3 0,1 4 0,2-5 10,1-1 1,3 0 0,-1-1-37,1-5 0,5 4 0,1-5-275,-3-2 0,6 6-232,3-9 528,3 0 0,-6-6 0,-2 2 0</inkml:trace>
  <inkml:trace contextRef="#ctx0" brushRef="#br0">646 18 5892,'-2'-10'532,"-3"5"-456,3 3 1,-8 2 93,4 0-48,4 0-45,-6 0 1,8 2-14,0 3 0,0 5 1,0 8-23,0-1 0,0 1 0,2 1 1,2 2-28,2 3 0,0-1 1,-6-6-1,0 1-11,0-1 0,6 2 0,-1 3 0,-1 1-13,-2-1 1,-2-3-1,0-2 3,0 1 0,0-6 0,2-1 0,2 3-65,2 1 0,0-3-113,-6 0 0,0-6-394,0 4 60,0-5 518,0 2 0,-8-14 0,-2-3 0</inkml:trace>
  <inkml:trace contextRef="#ctx0" brushRef="#br0">384 228 7463,'16'-2'-295,"-4"-4"0,-3 4 380,-3-4 1,-2 4-151,8 2 0,-7 0 1,7 0 89,2 0 1,1 0-1,3 0 1,-1 0-25,1 0 0,5 0 1,0 0-1,-2 0-127,-1 0 0,3 0 0,2 0 1,1 0 9,-1 0 0,6 2 1,-2 2 115,4 2 0,2 0 0,0-6 0</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66"/>
    </inkml:context>
    <inkml:brush xml:id="br0">
      <inkml:brushProperty name="width" value="0.08571" units="cm"/>
      <inkml:brushProperty name="height" value="0.08571" units="cm"/>
    </inkml:brush>
  </inkml:definitions>
  <inkml:trace contextRef="#ctx0" brushRef="#br0">123 105 7453,'9'-7'-195,"-9"5"1,-9-6 185,-9 8 0,6 0 0,1 0 4,-3 0 0,4 6 0,1 2-5,1 1 0,-4-3 0,5 6 33,-3 1 1,6 3 21,-2 1 0,4 1 1,4-1-33,4 1 1,4-7 0,7-1 0,1-2-3,-1-4 1,1-2 0,-1-2 0,2 0-11,5 0 0,-5 0 1,4 0-1,-1 0-3,1 0 1,-4-2 0,5-2 0,-5-4-3,-1-2 1,-1 1 0,1-5 0,-1 2 15,0-1 1,-5 3 0,-2-1 0,-2-3 19,-5-2 0,-1 5 1,-2-1-29,0-1 1,-2-1 0,-1 0 0,-5 5-10,-2 1 0,-2 2 0,-6 6 0,-4 0-83,-2 0 0,1 0 0,4 0 1,-3 0-43,-1 0 0,0 0 1,5 0-1,1 2-120,-1 4 0,9-2 250,3 7 0,4 1 0,2 5 0</inkml:trace>
  <inkml:trace contextRef="#ctx0" brushRef="#br0">612 71 7476,'17'0'-639,"-7"0"787,5 0 0,-11 0-34,8 0 0,-6 7-56,5 5 1,-5 3-53,6 3 0,-7-1 38,7 1 1,-8-1 0,4-1-176,0-5 0,-7-1 53,5-4 75,-4-4 1,-2 4-14,0-12 0,6 2 0,0-8-11,-2-1 1,0-1 0,0 1 0,3 1-31,4-2 0,-5 5 0,4-3 30,4-1 1,2-3-1,2 0 1,-2 3 40,2 1 1,0 6 0,-1-3 3,0 1 1,1 0-1,-1 4 1,1-1 0,-1 1 23,2 2 1,3 2 0,1 0-11,-1 0 0,-3 6 0,-2 1 0,-4 1-31,-2 0 1,-5 5 0,3-1-64,-1 4 0,-2 1 0,-6 0-155,0 1 0,0-1 30,0 1 0,0-1 1,2-1 186,4-5 0,4 5 0,7-6 0</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67"/>
    </inkml:context>
    <inkml:brush xml:id="br0">
      <inkml:brushProperty name="width" value="0.08571" units="cm"/>
      <inkml:brushProperty name="height" value="0.08571" units="cm"/>
    </inkml:brush>
  </inkml:definitions>
  <inkml:trace contextRef="#ctx0" brushRef="#br0">36 70 7416,'-8'-17'-40,"6"5"0,-5 0 469,-2-1-1692,8 5 597,-7 0 666,8 8 0,0 8 0,0 2 0</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68"/>
    </inkml:context>
    <inkml:brush xml:id="br0">
      <inkml:brushProperty name="width" value="0.08571" units="cm"/>
      <inkml:brushProperty name="height" value="0.08571" units="cm"/>
    </inkml:brush>
  </inkml:definitions>
  <inkml:trace contextRef="#ctx0" brushRef="#br0">280 228 7420,'10'-2'-58,"-5"-4"-80,-3 4 1,-4-6 0,-3 8 120,-7 0 0,2 0 0,-1 0 0,-3 0 38,-1 0 1,-3 0-1,1 0 1,-1 0 7,1 0 1,-1 0 0,1 0 0,-1 0-1,1 0 0,-1 8 0,1 2-25,-1-1 1,7 7-26,-1-5 0,8 5 0,-2 1 9,5 1 1,1-6 0,1-1 2,5 3 1,-2-6 0,6-1 0,0-1 3,-1 0 1,3 0 0,5-6-56,1 0 1,-1 0-1,1 0-10,-1 0 0,-5 0 0,0 0 61,1 0 1,1-8-1,-1-2 70,-1 1 1,-8-7 89,2 4 0,1 3 270,-1-3-187,0 8-237,-6-4 0,2 8 7,4 0 0,-2 8-25,7 4 1,-5 1 0,4 1 0,0-4-129,-1-3 1,-3 5 0,4-4 0,-1 0-144,1-1 1,-4-1 0,6-6 291,1 0 0,-5 0 0,8 0 0,-7 0 0</inkml:trace>
  <inkml:trace contextRef="#ctx0" brushRef="#br0">524 193 7465,'12'0'-276,"0"0"1,-6 0 344,5 0 1,-7 7 0,4 3-12,0 0 0,-4 5 1,5-3-23,-1 4 1,-2-5-1,-6 1-46,0 1 1,6-3-70,-1 2 51,1-8 54,-6 3-30,0-7 0,0-2 0,0-3-52,0-7 1,0 2 0,2-1-17,4-3 0,-2-1 16,8-3 0,-1 1 46,7-1 1,-1 3 27,1 3 1,0-2-1,-1 9 64,0 1 1,-5 2 0,-1 2-45,3 0 0,-4 0 0,-1 2 0,1 2 3,0 1 0,1 3-5,7-2 1,-1 4-46,1 7 0,-9-5 0,-1-3 1,-2 1-98,0 0 0,0-4-624,-6 5 240,0 1 490,0 5 0,7-7 0,3-2 0</inkml:trace>
  <inkml:trace contextRef="#ctx0" brushRef="#br0">1345 1 7462,'-9'7'-959,"-7"-5"929,4 4 0,-3-4 0,-3-2 80,1 0 0,5 0 0,1 0 0,-1 2 30,2 4 0,-5-4 1,5 5-1,-2-1-4,1 0 1,5 6 0,-4-4 0,1 1-3,-1 5 0,6-4 1,-4 1 24,0 3 0,7 1-27,-5 3 0,4-1 0,4 1-12,4-1 1,-3-5-1,9-1-8,2 3 0,-1-4 0,1-1 0,-3 1-4,3 0 1,-4-4-1,1 3-55,4-1 0,0 4 0,2-6-16,0-3 1,-1 1-1,-2 0-152,-3 2 1,2 0-307,3-6 0,2 0-507,0 0 988,-1 0 0,0-8 0,1-2 0</inkml:trace>
  <inkml:trace contextRef="#ctx0" brushRef="#br0">1607 193 7569,'18'0'-986,"-7"5"959,1 1 1,-6 0 0,5-6 0,2 2-1,-2 2 142,0 2 1,1 2-77,6-3 1,-1-3-1,0 4-2,1-4 0,-1-2 1,1 0-39,-1 0 0,2-2 0,-3-2 1,2-2 2,-1 3 1,-4-5-1,-3 2 1,2 0-12,-1-2 1,2 4 1,-7-7 0,5 5-9,-5-6 1,-2 3-3,-10-3 1,2 2 0,-7 6-7,-2-1 1,2-1 0,-1 6 0,-1 0 20,-3 0 0,5 0 1,-1 0-1,-2 0-3,0 0 0,-5 0 0,0 0 0,-2 0 6,-3 0 0,1 6 0,6 1 5,-1 3 1,4-4-1,-1 4 1,5-1 24,2 1 0,-3-4 1,3 4-1,1-1-10,-1 1 1,2 2 0,6 5 62,0 1 1,0-7-1,0 1-46,0 1 0,2 3-11,4 1 0,3 1 1,9-3 17,0-3 1,-7-2 0,0-6-16,3 1 0,2 7 1,1-4-23,0 2 0,1-5 0,-1 5-2,1-2 0,-1 0 0,2-5 7,-3 3 0,-4 0 1,0-6-1,1 0 18,3 0 1,-5 0 0,1 0 6,1 0 0,4 0-42,-1 0-321,-6 0-413,-2 0 739,-8 0 0,-8-8 0,-2-1 0</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69"/>
    </inkml:context>
    <inkml:brush xml:id="br0">
      <inkml:brushProperty name="width" value="0.08571" units="cm"/>
      <inkml:brushProperty name="height" value="0.08571" units="cm"/>
    </inkml:brush>
  </inkml:definitions>
  <inkml:trace contextRef="#ctx0" brushRef="#br0">0 123 7569,'0'-10'-1059,"8"-5"1170,-6 13 0,8-6-21,-4 8 1,-3 0-59,9 0 1,-8 2 0,4 2 0,-2 4 4,-1 1 0,3-3 0,-4 6 1,4 1-11,1 3 0,-3 1 0,6-1 0,1-1-50,3-5 1,-4 2-1,-1 5 1,3-1 30,1-5 0,3 3 1,-1-6-1,1 1 26,-1-2 0,-5-1 0,0-6 55,1 0 0,-3 0 44,1 0-39,-7 0 1,4-3 0,-8-3-107,0-4 1,2-4 0,2 1-1,2 1 5,-2-3 0,-2 0 0,0-3 0,1 1-11,3-1 1,6 1 0,-4 0 0,-1-1-113,1 1 0,4-1 0,-4 1-85,1-1 1,-5 1-551,2-1 765,4 9 0,-1 1 0,9 16 0,-1 1 0</inkml:trace>
  <inkml:trace contextRef="#ctx0" brushRef="#br0">1031 210 7569,'11'-9'-854,"1"3"1,-8 2 739,2-2 543,-4-4-277,-2-7 1,-6 5 0,-2 3-124,-2 1 0,-1 2 1,-7 6-1,1 0 4,-1 0 1,1 0 0,-1 0 0,1 0 2,-1 0 1,-5 0 0,0 0 0,2 2-7,1 4 1,3-2-1,-1 5 1,1-1-27,-1-4 1,3 7 0,1-3-1,4 4-30,3 0 1,-5-1 0,6 7-10,2-1 1,2 2 36,2-3 1,8 1 0,4-4 18,3-1 0,-3-9 0,0 3 1,1-4-5,3-2 0,1 0 1,1 0-29,-1 0 0,1 0 0,-1-2-23,1-4 1,-1-2 0,-1-5 0,-3 3-14,-1 2 0,-6-4 1,3 5 54,-1-2 0,0-2 0,-4-2 378,1 1-165,1 9-182,-6-6 1,6 11-1,0 5 13,-2 4 1,6 4 0,-1 4-141,1-3 0,0 1 0,-6-4 0,3-1-88,3 2 0,0-6 1,3 4-1,-1 0-510,1-3 686,3-1 0,1 1 0,1-1 0</inkml:trace>
  <inkml:trace contextRef="#ctx0" brushRef="#br0">1380 280 7265,'2'12'-282,"4"-1"1,3-3 302,1 3 1,0-8 30,-4 3 0,3-4-8,9-2 1,-3-2 0,-1-2 0,-2-1 6,1 0 1,-3-5 0,2 0-13,1-7 1,-3 1-19,1-3 0,-7 2 0,2-1-40,-4 1 1,-2 5 0,-2 1-23,-4-3 1,-3 6 0,-9 1 0,1 1-9,-1 0 1,1 0 0,-1 6 0,1 0 13,-1 0 1,-5 0 0,0 0 26,1 0 1,3 8-1,2 3 0,7-1 12,4 2 1,6-8 0,6 1 16,6-3 1,3-2-1,3 0 1,-1 0-5,0 0 1,1 0 0,-1 0 0,3 0-7,3 0 0,-2-2 0,7-1 1,-3-3-8,-4 2 0,4-4 1,1 0-1,-1 1-6,0-1 1,0 2-1,-3 4 73,1-4 0,0 4 1,-5-3-40,-1 3 1,1 2 18,-1 0 0,-5 2 0,-3 3-27,-1 7 1,0-2-1,-4 1 1,2 3-18,-2 1 0,-3 3 0,1-1 1,2 1-46,2-1 1,0 2 0,-4-3-37,4 2 0,-4 0 1,5-3-1,-1-2-65,0-1 1,6-6 0,-5 3 0,3 0-34,4-6 0,-1 2 1,1-2 171,-2 3 0,-1-8 0,7-8 0</inkml:trace>
  <inkml:trace contextRef="#ctx0" brushRef="#br0">2201 158 7302,'9'9'19,"-2"-1"0,-4 10-99,3-1 0,-4 1-71,4-1 1,-2 2 16,1-3 134,-3 2 0,6-9 0,-8 0 0</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70"/>
    </inkml:context>
    <inkml:brush xml:id="br0">
      <inkml:brushProperty name="width" value="0.08571" units="cm"/>
      <inkml:brushProperty name="height" value="0.08571" units="cm"/>
    </inkml:brush>
  </inkml:definitions>
  <inkml:trace contextRef="#ctx0" brushRef="#br0">123 0 6869,'-10'0'64,"2"0"0,10 0 22,4 0 1,-2 0 1,8 0 0,-6 0-115,5 0 0,1 0 1,5 0 10,2 0 1,-3 0 0,2 0-2,0 0 1,0 0 0,-2 0-1,2 0 1,0 0 3,-2 0 1,-4 0 0,1 0-60,0 0 29,2 0 0,-4 2 27,-6 4 1,-5 4 0,-5 5 2,-8-3 1,4 1-1,-2-5 1,-3 0 15,-3 0 0,1 5 0,-2-1-7,0 3 1,2 3-62,-2-1 37,0 1 1,6-7-29,0 1 52,9-8 0,-3 4 0,12-8 28,6 0 0,3 0 1,3 0-1,0 0 46,-2 0 0,-4 0 0,0-2 1,2-2-44,0-2 1,5 0 0,-2 6-18,0 0 1,1 0 0,-2 2 0,-3 2-23,-2 2 1,-5 2-7,7-3 0,-4 5 1,2 8-1,-5-1 0,-3-6 0,-3 1-22,0 1 1,-3 3 35,-3 1 0,-1 1 0,-6-2 0,0-6 1,-1-4 0,0 2 1,-4 1-1,0-1 6,1-1 0,0 0 1,-2-2-1,3 1-1,-2-3 1,0 0 0,-1-1-1,-3 0 28,-1 4 0,1 0 0,2-6 1,-2 0-9,-1 0 0,-1 0 1,7 0 32,0 0 1,-1 0-26,1 0 0,1-8-64,4-3 1,5 2 0,7-3-11,0-1 1,0 2-20,0 0-205,0 8-195,0-5 241,0 8 1,2 0 221,3 0 0,-3 0 0,6 0 0</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71"/>
    </inkml:context>
    <inkml:brush xml:id="br0">
      <inkml:brushProperty name="width" value="0.08571" units="cm"/>
      <inkml:brushProperty name="height" value="0.08571" units="cm"/>
    </inkml:brush>
  </inkml:definitions>
  <inkml:trace contextRef="#ctx0" brushRef="#br0">1 0 7556,'7'11'884,"-5"-4"-367,6-7-139,-8 0-3119,0 0 2146,0 8 595,0-6 0,0 5 0,0-7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717"/>
    </inkml:context>
    <inkml:brush xml:id="br0">
      <inkml:brushProperty name="width" value="0.08571" units="cm"/>
      <inkml:brushProperty name="height" value="0.08571" units="cm"/>
    </inkml:brush>
  </inkml:definitions>
  <inkml:trace contextRef="#ctx0" brushRef="#br0">35 18 8253,'-16'-2'-898,"5"-4"1150,3 4-128,8-6 1,2 8-1,4 2-34,5 4 1,-1-2-1,2 8 1,-1 1-132,-1 3 0,4 7 0,-6 2 1,-1 1 12,1-1 0,4 4 0,-6-4 0,-3 0 12,-1 1 1,4-3 0,0-6 0,-2 1-27,-2-1 1,-2 1-146,0-1 142,0 1 1,2-9 0,2-5 13,1-8 0,1-5 0,-4-9 19,4 1 0,-4-7 0,6-1 0,-2 0 8,-1 0 0,7 0 1,-6 3-1,0-1 119,1 2 1,3 1 0,8 5-45,-1 3 0,1-2 1,-1 9-1,0 1-25,1 2 0,1 2 0,3 0 0,1 0-49,-2 0 0,1 6 0,-1 1 0,2 3-63,-1 4 1,-9-5 0,-1 3-493,1 2 1,3 1-195,1 3 752,-7-9 0,6 7 0,-7-7 0</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72"/>
    </inkml:context>
    <inkml:brush xml:id="br0">
      <inkml:brushProperty name="width" value="0.08571" units="cm"/>
      <inkml:brushProperty name="height" value="0.08571" units="cm"/>
    </inkml:brush>
  </inkml:definitions>
  <inkml:trace contextRef="#ctx0" brushRef="#br0">0 420 7209,'0'9'-46,"0"1"105,0-4-71,0-4 143,0 6-83,0-8 1,2-8-30,4-4 1,-4-3 0,6-1 0,-3 3-17,1 2 0,2-2 0,-4-4 0,4-1-33,1 1 0,-5 0 0,4-3 0,-2-1 10,0-2 0,5-3 0,-5 5 0,0-2-46,2 1 1,-6-3 0,5 2 43,1 1 0,-6 3-121,4 2-4,4-1 114,-1 8 1,9 3 33,-1 7 1,-5 0 0,-2 2 23,-3 3 0,5 5 1,-4 6-1,-1-3 22,1-1 0,6 0 0,-4 5 0,1 2-27,1 5 0,-1-5 0,7 4 0,-3-1-18,-3 1 0,4-3 0,-5 3 0,5-4-71,1-1 1,-5 3 0,0-2 0,-1-3-100,-1-1 0,3 1 0,-7 1-19,-2 1 0,-2 0 187,-2-1 0,0-7 0,0-3 0</inkml:trace>
  <inkml:trace contextRef="#ctx0" brushRef="#br0">122 315 7403,'18'0'-88,"-7"0"1,1 0 115,2 0 1,1 0-1,3 0 1,-1 0-41,1 0 1,-1 0-1,1 0-131,-1 0 1,0 0 0,1 0 0,1 0 0,3 0-121,1 0 0,0 0 263,-5 0 0,7-8 0,2-1 0</inkml:trace>
  <inkml:trace contextRef="#ctx0" brushRef="#br0">734 280 7271,'11'0'66,"1"0"1,-6 0-73,5 0 1,-7 3 0,4 2 3,0 6 0,-6-1 0,5 3-34,1 0 0,-6-4 1,4 3 24,-4 1 0,-2-2 49,0 0-45,0 0 0,0 1 34,0 0-19,0-9 0,0-3-20,0-10 0,0-7-15,0 0 1,0-1-1,0 1 1,0-1-10,0 1 1,8 5 0,1 1 0,3-1 26,0 2 0,-1-3 0,7 7 0,-1 0 57,1-1 1,-1 4-1,1-2 1,-1 3-37,1 2 0,-1 0 0,0 0 0,1 0 23,-1 0 0,1 0 1,-1 0-1,1 0 6,-1 0 1,1 6 0,-1 1 0,1 1-23,-1 0 1,1 3-1,-3-2 1,-1 0-16,-3 4 0,1 3 0,4 1 6,-5 1 1,-1-6 0,-6 0 6,2 1 0,5 2 1,-5 3-13,-2 0 1,-2-1-6,-2 0 1,0 1-23,0-1 0,0 1-153,0-1-140,0-7 0,0 0 315,0-4 0,8-5 0,1 7 0</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73"/>
    </inkml:context>
    <inkml:brush xml:id="br0">
      <inkml:brushProperty name="width" value="0.08571" units="cm"/>
      <inkml:brushProperty name="height" value="0.08571" units="cm"/>
    </inkml:brush>
  </inkml:definitions>
  <inkml:trace contextRef="#ctx0" brushRef="#br0">385 490 7414,'-2'-17'0,"-2"4"0,-4 4 0,-1 0-383,-5 6 0,4-1 0,-1 1 346,-3-3 0,-1 0 59,-3 6 0,1 0 0,-1 0 0,1 0 0,-1 0 11,1 0 1,-1 0 0,1 0 0,-1 1-1,1 6 0,-1-6 0,1 8 0,0-5 1,-1 2 1,6 6-1,3-4 1,-1 0-36,0 0 0,6 6 0,-1-3 7,3 4 0,2 3 39,0 0 1,7-2 0,5 1-18,4-7 0,1 1 0,1-7 1,-1 1 3,0-1 1,1-2 0,-1 1 0,1-1-25,-1 4 1,1 0-1,-1-6 1,1 0-17,-1 0 0,1-1 0,-1-4 1,1-1 0,-1-5 0,1 3-17,-1-1 0,-5 4 0,-3-8-4,-1 0 1,4-2 11,-6-3 0,1 0 0,-3 0-33,2 2 0,0 4 38,-6 0 0,0 6 1,0-6 19,-8 9 3,6-4 17,-13 7 1,13 1-22,-4 5 0,4 3 0,2 9 37,0 0 1,0-6-1,2-3 1,2 1-25,2-1 1,7-2-64,-1 4 1,1-5-1,1 3 1,-2-2-88,1-2 0,-3-4 0,2-1-151,1 0 1,3 0 279,1 0 0,1-7 0,-1-2 0</inkml:trace>
  <inkml:trace contextRef="#ctx0" brushRef="#br0">717 420 6815,'0'18'243,"0"-2"1,0 2-193,0 0 0,0-6 1,2-2-28,3 4 1,0-5 0,4-2-1,1-1-40,-1 0 1,3 2-1,6-5 1,-1 2 1,1 1 0,-1-6 0,0 0 0,1 0 0,-1-1 1,2-4-10,-3 0 0,2-6 0,-1 2 0,1 1-11,-1 1 1,-5-5 0,0 5 0,0-2-5,-3-6 0,4 6 0,-5-3 0,1-1 29,-2-2 1,-1 3-1,-6 0 11,0-1 1,0 2 136,0 0 1,0 6 154,0-7-267,-8 7 0,6 5 2,-4 13 1,4 1 0,2 4-48,0 0 0,6 0 0,2-3-43,1-3 0,-3 1 0,4-6 1,1 1-94,-3 1 1,-2-2 0,7-4-70,0 3 1,2 0-1,2-6 223,2 0 0,-3 0 0,2 0 0,0 0 0</inkml:trace>
  <inkml:trace contextRef="#ctx0" brushRef="#br0">1434 53 7569,'0'-17'-599,"0"-1"0,1 9 632,5 3 1,-3 4 182,9 2-49,0 0 0,4 2-87,-5 4 0,-1 11 1,-7 10-7,3 0 1,0 1 0,-6-7 0,3 4-84,2 2 1,-2-3 0,3 3-1,-5 0-2,-1 0 1,6-5 0,0 2-1,0 0-103,1-1 0,-2 0 0,3-5-22,0 0 1,4-2 0,-4 1 0,-1-4 3,2-1 0,-1-9 0,-5 4 132,3 2 0,-1-7 0,-5 5 0</inkml:trace>
  <inkml:trace contextRef="#ctx0" brushRef="#br0">1398 315 6656,'17'0'83,"2"0"1,-3 0 0,2 0-32,-1 0 1,3 0-1,1 0 1,3 0-48,-3 0 1,4 0 0,0 0-1,1 0-125,-1 0 1,-2 0-1,-6 0 1,2 0-168,-3 0 0,2 0 287,0 0 0,7-7 0,2-3 0</inkml:trace>
  <inkml:trace contextRef="#ctx0" brushRef="#br0">2272 298 7226,'-9'-11'-46,"1"4"1,-11 7-105,2 0 0,6 0 0,-1 2 198,-1 3 1,-4 0 0,1 7 21,-2 1 1,6 2 0,0 3-2,-2 0 1,7-2-1,1 2-16,5 0 0,1 0 1,0-2-23,0 2 0,7-3 0,5 0 1,3-5 1,4-4 0,4 5-27,-1-3 1,3-3-1,-4-5 1,4 0-3,-5 0 1,5-5-1,1-3 1,0 0-12,-1-1 1,3-1 0,-4 1-1,-3 0 0,-2-4 1,-2 2 0,-4-1 0,-4-1 16,0-2 0,-4-3 0,-5 0-32,0 2 1,-8-2-1,-4 3 15,-3 3 0,-3-2 0,2 9 0,-4 0-71,-3 4 0,3 1 1,-5 0-1,-1 0-53,-2 0 1,3 1 0,0 4 0,0 2-77,3 3 0,-2-5 0,6 6 207,2-4 0,-2 6 0,0-2 0</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74"/>
    </inkml:context>
    <inkml:brush xml:id="br0">
      <inkml:brushProperty name="width" value="0.08571" units="cm"/>
      <inkml:brushProperty name="height" value="0.08571" units="cm"/>
    </inkml:brush>
  </inkml:definitions>
  <inkml:trace contextRef="#ctx0" brushRef="#br0">228 70 6552,'6'-11'414,"-1"-1"-442,1 8 0,-6-6 142,0 5-48,0 3 0,-2-6 4,-3 8 0,3-2-33,-4-4 1,2 4-44,-2-4 0,-4 4 2,-7 2 0,-1 0-3,1 0 0,-1 2 2,1 4 0,1-2 0,3 6 0,1-3 0,1 7 2,-7-1 1,7-5-1,1 4 2,2 2 0,-4-5 1,7 3 0,1 2 0,2-4 1,2 2 41,0 1 0,0-4 0,2 3-1,4 1 1,-3-5 0,9 1-16,2-1 0,1-5 1,3 7-1,-1-2-39,1-4 0,-1-2 1,0-1-36,1 5 0,-6-4 0,-1 3 0,3-2 0,1-3-19,3 0 1,-1 0 0,1 0-371,-1 0 1,1 0 436,-1 0 0,8 0 0,3 0 0</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75"/>
    </inkml:context>
    <inkml:brush xml:id="br0">
      <inkml:brushProperty name="width" value="0.08571" units="cm"/>
      <inkml:brushProperty name="height" value="0.08571" units="cm"/>
    </inkml:brush>
  </inkml:definitions>
  <inkml:trace contextRef="#ctx0" brushRef="#br0">315 298 7569,'17'0'-843,"-5"-2"850,-1-4 0,-7 2 42,2-8 1,-4 8 0,-4-7-19,-4 3 1,-2 0 0,-5 4-20,1-1 1,6-1-1,-5 6 1,-3 0 6,-1 0 1,-3 0-1,1 0-22,-1 0 0,1 0 0,-3 0 18,-3 0 0,-2 2 0,-4 2 0,5 3 0,5 3 0,7-4 0,1 4 0,-1-1 5,2 1 0,1 0 0,5 3 0,-2 0 2,2 0 0,2 2 0,2 3-12,0-1 1,2-1-1,2-3 1,4-2 17,1-4 1,3 6 0,6-3 9,-1 0 0,0-3 0,1-7 0,-1 0-27,1 0 1,-1 0 0,1 0 4,-1 0 0,1 0 0,-1 0 0,1 0-1,-1 0 1,-5-7 0,-1-3 0,1-2-87,-2 1 0,3 5 0,-7-6 0,0 0 13,2 3 1,-6-7-1,3 6 28,-3-7 1,4 0 0,0-1 7,-2 1 1,-2 5 132,-2 0-17,0 9-95,0-5 1,0 10 2,0 4 0,0 3 0,0 9 2,0-1 1,0 1 0,2-1 9,4 1 1,-2-6-1,5-1 1,1 0 16,0-1 0,-5 0 0,7-6 0,2 2 1,1 0 0,3-6-14,-1 0 0,1 0 0,-1 0 0,1 0-2,-1 0 1,0-6-1,1-1-39,-1-4 1,1-1-1,-1-5-48,1 0 1,-1-1-1,-1 1 35,-5-1 0,3 1 0,-6-1 0,0 1 0,1 1 13,1 5 0,-4-5 0,5 4 44,3-3 1,-4 5-1,1 2 84,3 1 1,1 5-50,3-4 1,-1 4-1,1 2-43,-1 0 0,-5 0 1,0 2 24,1 4 1,3 3-61,1 9 1,-1-1-1,-3 1 15,-1-1 1,-6 1-1,3-1 10,-1 1 1,-2-7 0,-4 2-17,5 0 0,-6-4-134,5 3 56,-5 0-22,-1 5 85,0-7 0,-1-3 26,-5-7 0,5-1-6,-6-5 0,5 2 0,2-7 30,0-2 1,0-4 0,0 0-14,0-1 0,0 7 1,2-1-1,5-2-7,3-1 1,0 3-1,2 0 1,-1-1-4,-1-3 1,6 5-1,-5-1 1,5 0 11,1 3 1,1-5 0,-1 8 0,1 2 67,-1 3 0,1-5 0,-1 0-3,1 2 0,-7 2 0,1 4-33,1 4 0,3-2 0,-1 7 0,-1 1-29,-2-2 1,-7 5 0,7-3-10,2 3 0,-5 3 0,1-1 0,-2 1-15,-4-1 1,4-5 0,-3 0 0,-1 1-64,-2 3 0,0-1 1,2-1-457,2-2 0,0-1-231,-6 6 760,0 1 0,7-8 0,3-2 0</inkml:trace>
  <inkml:trace contextRef="#ctx0" brushRef="#br0">2218 88 6657,'0'-12'5,"-2"3"1,-4 1 1,3 0 67,-9 2 1,6 4 0,-4-5-7,3-1 1,-1 6 0,2-4-18,-6 4 1,3 0 0,-3-2-1,-2-1-47,0 1 1,-5 2 0,2 2 0,-1 0-41,1 0 1,0 0 0,-3 0 0,-1 2 46,-2 4 1,-1-3 0,7 7 0,-1 0 17,1 0 1,-1 1 0,1 5 0,2-3-1,3-1 1,-4 0-1,7 5 1,-3 1 33,0-1 0,8 0 0,-1 1-42,4-1 1,1 1 0,0-1-20,0 1 1,0-1-1,0 1-4,0-1 0,1-5 0,4-1 6,7 3 1,-2-4 0,1-1 48,3 0 0,1 2 0,3-5-39,-1-2 0,1-1 1,-1 1-1,1 2-9,-1-1 1,7-4 0,-1-1-1,0 0-7,2 0 0,-5 0 1,3 0-1,-2 0-155,3 0 1,-5 0-1,4 0 1,-3 0 69,-3 0 1,1 0 0,-1-1 38,1-6 1,-1 3 0,1-5-45,-1 1 1,-5-3-1,-1 2-78,3 0 1,-3 5 0,-3-4 169,0 0 0,-2-1 0,-6-9 0</inkml:trace>
  <inkml:trace contextRef="#ctx0" brushRef="#br0">2550 210 6461,'18'0'406,"-1"0"-322,0 0 1,1 6 0,-1 0-35,1-2 1,-7-2-1,1-2-32,2 0 1,1-2-59,3-4 1,-3 2 0,-1-6 0,-5 1 47,-1-1 1,0 4 0,-2-3 6,5 1 1,-3-6 21,-2 3 0,-4 1-12,-2-2 0,-2 8 0,-4-1-26,-6 3 1,-3 2-1,-2 0 1,0 0-7,-1 0 0,0 0 0,2 0 0,-3 2 5,2 3 0,2-1 0,2 6 0,0 0 0,0-1 0,-3-3 0,-1 4 0,1 0 19,4-1 1,-3 1-1,5 4 1,-1-5 47,-1-1 1,8 6-1,-4-5-6,0 1 1,7 6-1,-5-4 4,4 3 0,2-4 0,2-1 25,4-2 0,-3 3 0,9-5-58,1-2 1,3 4-1,1-2 1,1-1-12,0-4 1,-1-1 0,0 0 0,1 1 12,-1 5 0,1-4 0,-1 4 0,2-4-2,-3-2 1,2 0 0,0 0-7,-1 0 0,0 6 1,1 0 17,-1-2 1,-5-3-56,-1-1-80,1 0-699,6 0-308,-9 0 278,-1 0 822,-8 0 0,0 0 0,0 0 0</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76"/>
    </inkml:context>
    <inkml:brush xml:id="br0">
      <inkml:brushProperty name="width" value="0.08571" units="cm"/>
      <inkml:brushProperty name="height" value="0.08571" units="cm"/>
    </inkml:brush>
  </inkml:definitions>
  <inkml:trace contextRef="#ctx0" brushRef="#br0">140 385 7268,'-2'-10'-312,"-4"4"0,2 4 233,-7 2 0,-1 0 1,-3 2 78,3 4 1,-2-2 0,7 5 33,-3-1 1,0 5 76,-1-1 0,-3 4 0,8 1 1,2 1 0,2-6 1,4-1-63,4 3 1,4-1 0,7 1-51,1-2 1,1-10-1,3 5-8,1-5 0,0-2 1,-5 0-1,1 0 3,4 0 0,-3 0 0,3-2 1,-4-2 7,-1-1 0,-1-3 0,1 4 0,-1-4 21,1-2 0,-7 1 0,-1-5 0,-2 3 3,-4-3 0,3-2 0,-1-1-1,-2 0 1,-4-1-1,-6 1-102,-5-1 0,-5 3 1,-1 3-1,-1 6-26,1 3 0,-1 3 0,1 0 1,-3 0-40,-3 0 1,4 0-1,-5 0 1,5 0-95,2 0 0,-1 0 235,1 0 0,-1 9 0,1 1 0</inkml:trace>
  <inkml:trace contextRef="#ctx0" brushRef="#br0">612 315 7478,'9'0'-664,"1"0"650,-4 0 0,-2 0 60,7 0 1,-1 2-1,4 2-30,-3 0 1,-1 11-1,4-5 1,-5 1-10,-1 1 1,6 0-1,-3 5 52,5 1 1,1-1 11,1 0 0,-1-1 26,1-4 1,-3-3 0,-1-5 28,-3 2 1,1 0-27,6-6 0,-7 0-32,1 0 1,-6-8-19,5-5 1,-7-1-20,2-4 1,2 1-1,-2 0-99,-3-1 1,-1 1 0,-2-1 0,2 3-322,4 3 1,-4-4-514,4 4 902,-4-3 0,6 6 0,1 1 0</inkml:trace>
  <inkml:trace contextRef="#ctx0" brushRef="#br0">1450 385 7359,'0'-12'-249,"2"2"1,2 1 276,2-1 0,-1 4 103,-5-7 1,0 9-299,0-8 0,-7 8 156,-5-2 1,2 4-1,-1 2 13,-3 0 1,-1 0-1,-3 0 1,1 0 8,-1 0 1,1 0-1,-1 0 1,1 0-12,-1 0 1,1 2-1,-1 2 1,3 4 6,3 2 0,-1-6 0,5 9 16,-2 1 1,6 1-7,-2 3 0,5-1 1,1 1-1,1-1 2,5 0 0,2-5 0,6-2 0,-3-2 28,3-6 0,1 7 1,3-3-35,-1-2 0,-1 0 0,-3-1-12,-1 3 0,0 0 0,5-6 9,1 0 1,-7-6-1,-1-1 1,0-1-22,-1 0 0,-5-5 1,4 3-1,-2-2-63,0 1 1,1 1 0,-3-4-1,2 3 0,0-1 62,-6-5 0,0 5-72,0 0 274,0 8-169,0-3 1,0 9-1,2 3 21,4 7 1,-2-2 0,5 0-1,1 3 4,0-3 0,1 5 0,7-3-19,-1 3 0,1-5 0,-1-2 1,1-2-29,-1 0 1,1 1-1,-1-3 1,1 2 13,-1-2 0,0-2 1,1-2-1,-1 0 5,1 0 0,-1-2 0,1-2 0,-1-5-2,1 1 1,5 2-1,1-6 1,-5-1 10,-6-3 0,3 0 0,-5 1 1,5 1-29,1 1 0,-5-12 0,-2 7 1,-2-1-45,-5-1 0,-1 3 1,-2-1 19,0 1 0,0-1 0,-2 3-10,-3 3 0,1-1 1,-8 7 13,-2 2 0,-1 2 0,-3 2 0,3 2-46,3 4 0,-3-2 0,5 7-6,0 3 0,1-4 45,3 1 1,6-1 0,-2 4 72,6-3 1,9-7-1,-1 2-29,4-4 0,1-2 0,0 0 1,1 0-7,-1 0 0,7-2 0,-1-2 1,0-2-6,2 2 0,-3-3 0,5 1 0,0 0-5,0-2 0,-3 4 0,3-5 0,-2 1 22,-4 4 1,-1 0-1,-3 0-10,1-2 1,-1 1 3,2 5 1,-9 0-11,2 0 1,-8 1-29,2 5 1,-4-2 0,-2 8 44,0 1 1,0 3-1,0 1 1,0 1 24,0-1 0,0 1 0,0-2-6,0 3 1,0-2-1,0 1-16,0-1 1,0-5 0,1-1-19,5 3 0,-2-6 0,6-1 1,0-1-19,-1 0 1,-3 0 0,6-5 9,1 6 1,3-5 0,1 2 0,1-1-8,-1-3 0,1 0 0,-1-3-83,1-1 0,-1 2 0,1-6 68,-1 0 0,2-2 0,-5-7-3,-2 0 1,1-1-1,-5 1-12,3-1 0,-8 1 0,4 1 0,-1 3-25,0 1 0,0 0 158,-6-5 68,0-1-82,0 9-33,0 1 1,0 10-1,0 4 44,0 5 0,0 5 0,0 1-65,0 1 1,2-2-1,2 3-110,1-2 1,9 1 67,-2-1 0,3-1 1,3-3-1,-1-3-216,1-2 1,-1-3-1,1-5-678,-1 0 908,0 0 0,9 0 0,1 0 0</inkml:trace>
  <inkml:trace contextRef="#ctx0" brushRef="#br0">2917 88 7436,'-8'-18'-165,"-3"1"1,1 5 138,-2 1 1,8 5-1,-3-4 145,-1 2 1,4 2-574,-8 6 136,8 0 1,-3 8 317,7 4 0,0 3 0,0 3 0</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77"/>
    </inkml:context>
    <inkml:brush xml:id="br0">
      <inkml:brushProperty name="width" value="0.08571" units="cm"/>
      <inkml:brushProperty name="height" value="0.08571" units="cm"/>
    </inkml:brush>
  </inkml:definitions>
  <inkml:trace contextRef="#ctx0" brushRef="#br0">454 559 7317,'-9'-8'-211,"-7"6"1,4-4 0,-3 4 0,-3 1 198,1-5 1,0 4 0,-3-4 0,-1 4 23,-3 2 0,-5 0 0,6 0 0,0 0 4,-2 0 0,5 0 0,-3 0 0,3 2 13,3 4 0,0-2 1,-1 5-1,1 1 33,-1-1 0,7 1 0,1 4 4,2-2 0,2-1 0,6 7-28,0-1 1,0 1 0,2-3 0,4-1-13,6-3 1,3-5 0,3 3-1,-1 0-31,1-5 0,1 3 0,2-1 0,3-2 15,-3-2 1,4-2 0,0 0-1,1 0-105,-1 0 1,-2-6 0,-5-2 0,-1-1 55,1-5 1,-1 1 0,-1-3 0,-3 1-8,-1-5 0,-3-1 0,3 3 0,-4-1-42,0-4 1,-6 3 0,3-5-1,-1 2 26,2-1 0,-4-7 0,4 4 0,-4-2 35,-2 0 1,0 2 0,0-4 0,0 4 18,0 1 0,-2-5 0,-2 4 0,-2 0 25,2 4 1,-4-2 0,3 1 61,1 3 1,0 7-1,0 3 252,-2-3-121,0-1-159,6 5-89,0 2 53,0 24 1,0-5 0,0 13 0,0-5 16,0-2 1,0 1-1,0-1 1,0 3 13,0 3 1,2-2 0,2 7 0,2-1 5,-2 0 1,-2-4 0,-2 4-1,0-1-17,0-5 1,0 4 0,0-2-1,0-1-11,0-3 1,6-1 0,-1-1 0,1 1-13,2-1 1,-6 0-1,6 1-41,0-1 1,-5 1 0,7-1-75,-2 1 1,0-3-1,-4-1 1,3-4-76,3-3 0,-4 7 1,5-4 28,3-1 0,-4 1 0,1-6 149,3 2 0,1 0 0,3-6 0</inkml:trace>
  <inkml:trace contextRef="#ctx0" brushRef="#br0">856 524 6099,'-12'0'344,"1"0"0,5 0-338,-6 0 0,8 2 0,-3 2 32,-1 2 0,6 7 0,-4-1-5,4 3 0,2-3 0,0 0-9,0 1 0,0 3 1,0 1 24,0 1 0,8-7-42,4 1 1,3-6-1,3 4-13,-1-3 1,-5-1-1,-1-6 1,3 0-18,1 0 1,3 0-1,-3-2 1,-1-2-35,-2-2 0,-1-5 0,5 3 37,-5-2 1,3-1 12,-8-7 0,2 1 0,-5-1-8,3 1 0,0-1 0,-8 1-3,-4-1 1,2 7 0,-7 1 0,-3 0 2,-1 1 1,-3 3 0,1-4 0,-1 0 7,1 1 0,-1 5 0,-1-4 12,-4 0 1,3 6 0,-3-5 0,4 1 18,1 0 0,6 0 55,1 6-75,-1 0 0,4 0 4,8 0 1,8 0-1,10 0-7,-1 0 1,3 0-1,1 0 1,2 0 3,-1 0 0,3 0 0,-2 0 0,0 0 7,3 0 0,-1 0 1,6 0-1,-4 0-4,-2 0 1,6 0 0,-4 0 0,3 0 2,-1 0 0,0 0 1,6 0-1,-2 0 3,-4 0 0,8 0 0,-6-2 0,0-2-15,2-1 1,-6-3-1,0 4 1,-2-2 17,-3 2 1,-9 0 13,-1-1 0,-2 1 21,1-8 0,-5 8-56,-12-2 0,2 4 0,-7 2 0,-3 0-4,-1 0 1,-3 0-1,1 0 1,-1 0-1,1 0 1,-1 0-1,1 0 1,1 2 16,5 4 0,-5-4 0,4 6 0,-3-2-1,-3-1 1,3 9 0,1-4-1,3 1-2,-3 1 1,4-6 0,1 6 0,-1-1-10,0-1 0,6 5 0,-1-3-10,3 4 1,2-5-1,0 1 0,0 1 0,0 3 1,2 1 15,3 1 0,3-6 0,6-3 0,-3 1 9,3 0 1,2-7 0,3 3 0,2-4-2,3-2 1,1 6-1,-4 0 1,4-2-9,3-2 0,-5-2 0,6 0 0,0-2 2,-2-4 1,6 2 0,-4-6 0,2 1-14,-2-1 1,4 4 0,-3-5-1,1-3-35,-2-2 0,4-1 0,-4-1 0,2 1-8,-3 0 1,0-7 0,-7 1-1,3 4 45,-3 5 1,-7-2 0,-5 5 44,-1-5 0,4-1-21,-7-1 0,-6 7 0,-11 1 0,-4 2 1,-1 2 0,0 6 0,-1 0-13,1 0 0,-1 0 0,1 0 0,-1 0-36,1 0 37,-2 0-5,11 0-2,-8 0-11,14 0 35,-13 8 0,13 2 16,-4 7 0,6-1 0,4-3 0,4-3-11,1-2 0,-3 6 0,6-5 0,1 3-17,3 0 1,1-7 0,1 5-1,-1 0-2,1-1 0,-1 1 0,1 4 0,-1-5-14,0-1 1,1 6 4,-1-3 0,1 3 17,-1-2 1,-5 3-18,0-3 0,-3 3 0,3 3 1,-6-1 1,-4-5 0,-2 0 26,0 1 0,-2-3 1,-4 1 35,-6 3 0,-3-4 1,-3-1-1,1-1 55,-1-4 1,-1 0 0,-2 0-72,-3 2 1,1 0 0,6-6-33,-1 0 1,1 0-134,-1 0-16,1 0 0,5 0-400,0 0-413,9 0 307,-5 0 638,8 0 0,0 7 0,0 3 0</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78"/>
    </inkml:context>
    <inkml:brush xml:id="br0">
      <inkml:brushProperty name="width" value="0.08571" units="cm"/>
      <inkml:brushProperty name="height" value="0.08571" units="cm"/>
    </inkml:brush>
  </inkml:definitions>
  <inkml:trace contextRef="#ctx0" brushRef="#br0">368 176 6424,'0'-18'-238,"0"6"576,0 1 1,0 5 55,0-6-186,0 8-180,0-3 0,0 9-6,0 3 0,0-1 0,0 8 1,0 2-17,0 1 1,-6 3 0,0-1 0,2 2-17,2 5 0,2-5 0,0 6 0,0-1-52,0-1 1,0 2 0,0-4 0,0 3-84,0-3 1,0-1 0,0-3-1,0 0 40,0 1 1,0-6-1,0-1-441,0 3 546,-8 1 0,6-5 0,-5-2 0</inkml:trace>
  <inkml:trace contextRef="#ctx0" brushRef="#br0">1 280 7469,'17'0'-216,"1"6"1,-1 0 0,1-2 169,-1-2 0,6-2 0,1 2 0,-1 2 73,2 1 0,-5 1 0,5-6 1,-2 0-19,0 0 0,7 0 0,-5 0 0,0 0-29,0 0 1,4 0-1,-3-2 1,-1-2-8,0-1 0,4-3 1,-4 4-1,3-4-22,3-1 1,-6 3 0,-2-4 0,-4 0 6,-1 1 0,-1 3 0,1-6 17,0-1 0,-3-3 0,-4-1 52,-5-1 0,-4 6 0,-2 1 30,0-3 0,-2 6 0,-2 1 0,-3 1 44,-3 0 0,4 0 74,-6 6 0,1 0-113,-7 0 1,7 0-1,1 2-54,2 4 1,-3 4-1,5 7 10,2 1 1,-4-7 0,2 1-1,2 1-22,3 3 1,-5 1 0,0 1 3,2-1 1,2 1 0,2-1-2,0 1 0,0-1 1,0 1 6,0-1 0,6 1-22,0-1 1,1-5-7,-1-1 0,-4-5-147,4 6 144,-4-8 25,-10 4 12,-1-8 1,-7-2-6,4-4 1,5 2-15,7-8 1,2 8 0,1-3 0,5 1-5,2 0 0,2-2 0,5 4 15,0-2 0,1-1 0,-1 3 0,1-2 15,0 2 1,-1 2 0,2 2-1,3-2-5,1-4 1,0 4 0,-5-3 0,-1 3 43,0 2 0,1 0 0,-1 0 0,1 0 2,-1 0 0,1 0 1,-1 0-1,1 0 9,0 0 0,-1 0 1,0 0-46,1 0 0,-3 2 0,-1 2 0,-5 3-16,-1 3 0,0-4 0,-4 5-24,2 3 0,1 2 0,-3 1-80,2 1 0,0-1 0,-6 0-169,0 1 1,0-6 0,0-1 55,0 3 1,2-6-1,2-1 1,4-1 208,1 0 0,-5 0 0,12-6 0,-7 0 0</inkml:trace>
  <inkml:trace contextRef="#ctx0" brushRef="#br0">1660 403 7469,'10'-8'-114,"-1"6"1,-5-6-65,2 0 1,3 6 142,-3-3 1,-5-5 149,5-2-99,-5 4 0,-8-5 17,-5 7 0,-3 0 1,-3 6-1,0 0-8,1 0 1,0 0 0,-1 0-1,1 0-9,0 0 1,-7 2-1,2 2 1,-1 4 9,4 2 0,1 1 0,3 7-25,3-1 1,-1-5 0,7-1 0,2 3-11,2 2 1,2-5 0,0 1-5,0 1 0,2-3 0,5 0-17,3-2 1,6-3 0,1-5 0,1 0 1,-1 0 0,2 0 1,-3 0 5,2 0 1,0-2-1,-1-1 1,-2-5-1,-2-2 1,1 4 0,-4-5-1,2-1 17,-1 2 0,-6-5 0,2 5 0,-1-2-9,0 1 0,0 5 382,-6-6-212,0 8-145,0-3 1,0 14-10,0 5 1,0 4 0,1 1-5,5 1 1,-2-7 0,8-1 15,1-2 0,-3 3 0,3-5 26,-1-2 0,4-2 0,1-2 1,2 0-22,-3 0 0,7 0 0,2 0 1,-5 0-34,0 0 0,3-6 1,0-2-1,-2-1 6,-1-5 1,-3-1 0,1-3 0,-1 1-133,1-1 1,-1 1 0,2-3-1,-3-1-157,1-2 257,-7-1 1,5 1 29,-9 0 0,4-2 1,-4 3-1,-1-1 1,-4 2 19,-1 1 1,0 3 0,0-1 0,0 1 81,0-1 1,-1 7 0,-4-1 72,-1-2 1,-7 7-67,1 1-164,4 4 0,0 2 48,1 0 1,5 2 0,-3 4 23,2 5 0,3 5 0,0 1 36,0 1 1,0 5 0,0 0 0,0-1-25,0-3 0,0 0 0,0 3 0,0 1-18,0-2 0,0-1 0,3-3 0,0 1-34,3-1 1,1-1 0,-3-3 0,4-1-176,3 2 126,-8-7 1,10 9 0,-5-6 0,2-1 0,2-1-574,-3 0 655,8-6 0,-17 6 0,16-8 0,-6 0 0</inkml:trace>
  <inkml:trace contextRef="#ctx0" brushRef="#br0">2009 210 7373,'-8'-1'-562,"2"-5"660,3-4 0,12 0 1,1 4-1,6 5 33,1 1 0,1 0 0,-1 0-52,2 0 0,-3 0 1,3 0-1,4-2-33,-1-4 1,2 4 0,-7-4-1,0 4-162,1 2 1,0 0-1,-1 0 1,0 0-215,2 0 0,-3 0 0,1 0 330,1 0 0,-1 0 0,1 0 0</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79"/>
    </inkml:context>
    <inkml:brush xml:id="br0">
      <inkml:brushProperty name="width" value="0.08571" units="cm"/>
      <inkml:brushProperty name="height" value="0.08571" units="cm"/>
    </inkml:brush>
  </inkml:definitions>
  <inkml:trace contextRef="#ctx0" brushRef="#br0">367 647 7569,'8'-10'-15,"-6"-6"0,6 12-342,-8-7 1,-2 7 353,-4-2 0,2 2 1,-8 0 92,-1-2 1,-3 1 0,-1 5-52,-1 0 0,-5 0 1,0 0-1,-1 0-22,-1 0 1,4 2-1,-6 1 1,1 5-33,5 2 0,-4-1 0,2 4 0,3 0 37,7 0 1,-1 3 0,8 0-96,2 3 1,2-2-1,2 1 74,0-1 1,8-1 0,4-3 43,3-1 1,3-8 0,1 4-1,2-3-25,3 1 1,-1 0 0,-6-6-1,1 0-12,-1 0 0,1-2 0,1-2 1,3-3-40,1-3 0,0-2 1,-5-3-1,-3 1-48,-3 2 0,3-5 0,-5-6 0,2 1-35,-1 3 1,-1 0 0,4-4 0,-5-1 46,-1-3 1,0 4 0,-4-7 0,2 1 7,-3 2 1,-1-6 0,-2 4 0,0-2 13,0 2 1,0 2-1,0 5 1,0-1 115,0 2 1,-5 1-1,-3 5 1,0 1-20,0 3 1,1 5 0,1-4-32,-6 2 1,-2 1-1,1 3 13,1-2 0,6 0-19,-5 6 0,5 0-1,-6 0 1,8 2 80,-1 4 0,3 4 0,2 7-32,0 0 0,0-5 1,0 0-1,0 1-15,0 3 0,0 1 0,2 1 0,1-1 26,3 1 0,2-1 0,-4 1 0,2-1-25,-2 1 0,-2-1 0,-2 0-14,0 1 1,5-1 0,1 1 0,-2-1 15,-2 1 0,-2-7 1,0 1-19,0 2 1,0 1-1,0 3-14,0-1 0,0-5-78,0-1 1,0-6 0,2 6-480,4-3 419,-4-2 1,7-6 0,-3 0 118,6 0 0,3 0 0,3 0 0</inkml:trace>
  <inkml:trace contextRef="#ctx0" brushRef="#br0">594 542 7413,'12'0'-473,"-1"0"445,3 0 0,-4 6 0,1-1 33,3-1 0,1-2 1,3 0-21,-1 4 1,1-4-1,-1 4 1,1-4-11,-1-2 1,1 0 0,-1-2 24,1-4 0,-1 4 1,-1-6-1,-3 2 10,-1 1 0,-6-7 0,3 4 11,-1-2 1,-2 5-1,-6-7-2,0-2 1,0 5-34,0-3 1,-8 2 0,-3-1 21,-5 5 0,-1 4 0,-1 2 17,1 0 1,-1 2 0,1 2-12,-1 2 1,7 5 0,1-4 0,2 4 5,4 2 1,-4 3 0,3 1 26,1 1 0,2-1 0,4 1-23,4-1 0,1 1 1,7-3-1,-2-1 39,1-3 1,3-5 0,3 3 0,2 2-36,3-2 0,5-5 0,-4 2 1,0-4-107,0-2 0,7 0 1,-5 0-1,0 0 6,-4 0 0,2 0 0,1 0 1,-1-2 19,0-4 1,-2-2-1,-5-5 1,-1 3 24,1 2 1,-3-5 0,-1 1-1,-3-3 13,3-3 1,-4 1 0,-1-1 0,1 3 22,0 3 0,-6-3 0,2 3 76,-4-4 1,-2 5 90,0-1-119,0 8 1,0-2 19,0 12 1,0 4 0,0 7-22,0 1 0,0-1 0,0 1 1,0-1-7,0 1 0,1 1 0,3 2 0,2 5-24,-2 1 1,-2 2 0,-2 6 0,2-2-31,4-4 1,-4 4-1,4-4 1,-5 2-77,-1-2 0,6 2 1,0-6-1,-2 1-12,-2-1 1,-2-2 0,0-5-25,0-1 1,2 1 0,2-1 0,2 1-60,-3-1 1,-1-6-450,-2 1 624,0-8 0,0-4 0,0-10 0</inkml:trace>
  <inkml:trace contextRef="#ctx0" brushRef="#br0">1363 680 7569,'5'-16'-6,"1"-1"0,2 5 0,-4-1-76,2 0 0,7 4 0,-3-3 1,2 1-1,-1 1 38,3 4 0,1 2 1,3 0-1,1-1 3,4 1 0,-3 2 0,5 2 0,-2 0 74,1 0 1,-1 0 0,-6 0 0,1 0-14,-1 0 1,1 0 0,-1 0 0,1 0 43,-1 0 0,-1 2 0,-3 2-22,0 1 0,-4 9 1,2-2-8,-5 3 0,-4-3 1,-2-1-19,0 3 1,0 2-1,-2-1 1,-4-1-34,-5-3 1,-5-5-1,-1 4 1,-1-2 17,1-5 1,-1 5-1,1-2 1,-1-2-42,1-2 0,-1-2 1,1 0-146,-1 0 0,7 0-197,-1 0 0,8-2-102,-2-5 483,5 6 0,1-14 0,0 5 0</inkml:trace>
  <inkml:trace contextRef="#ctx0" brushRef="#br0">1974 647 7548,'8'9'31,"1"-1"1,9-8 0,-1 0 0,2 0-64,-3 0 1,2 0 0,1 2 0,2 2 77,3 2 1,1-2 0,-4-4-1,4 0-173,3 0 1,-7 0-1,4 0 1,-2 0 108,1 0 0,-7 0 1,-5 0 0,1-6 0,3 2 151,1-8 0,-7 6-39,-4-5 1,-6 1-75,-6-2 1,-4-1-1,-7 7-43,-1 2 0,1 2 0,1 2 0,-3 0-34,2 0 1,-1 2-1,1 2 87,-1 2 0,8 2 0,3-5 1,1 5 8,0 2 0,0 2 0,6 5-9,0-1 0,0-3 1,0-1-1,0 1 142,0 3 0,2-5 0,2 1 0,4 0-95,2-4 1,-5 7 0,7-7-112,2 1 1,1-3 0,3 4-1,-1-2-48,2-4 0,-3-2 0,3-2 0,4 0-90,-1 0 1,1 0-1,-5 0 1,-1 0-173,1 0 1,-1-6 0,1-2 0,-1 0 342,1 0 0,-1-5 0,0 3 0,1 1 0,-3-7 0,-3 4 0,11-3 0,-2-3 0</inkml:trace>
  <inkml:trace contextRef="#ctx0" brushRef="#br0">2707 699 7267,'10'-8'-505,"4"4"1,-7-5 755,4 1 0,-6 2-6,6 6 67,-7 0-227,4 0 0,-6 2 0,2 4-23,2 5 0,0 5-32,-6 1 1,5 1-26,2-1 1,-2 1 0,-3-4 87,4-1-139,-4 2 33,6-13-12,-8 6 1,0-16-1,1-1-18,5-1 1,-4-7 0,6 7 0,0-6 19,3-1 1,-1 5 0,2 1 0,-1-3-18,-1-3 0,6 3 0,-5 0 0,5 3 54,1-3 0,-1 4 1,-3 1-1,-1 1 43,2 4 1,1-4 0,3 2-9,-1 3 0,0 1 1,1 2 156,-1 0 1,1 7-191,0 5 0,-1 1 1,-2 0-1,-3 0-68,-6 0 0,2 3-28,-3 0 0,7 3 1,-6-2-194,-2 1 0,-2-7-206,-2 1 479,0 0 0,7-4 0,3 1 0</inkml:trace>
  <inkml:trace contextRef="#ctx0" brushRef="#br0">3773 664 7233,'9'-17'-778,"-2"-1"811,-6 1 1,-2 7-1,-4 2-19,-1 0 0,-7 6 0,4-5 1,-3 1-11,0-1 0,0 2 0,-5 5 0,-1 0 20,1 0 1,-1 0 0,2 0 0,-3 0 25,2 0 1,-1 5 0,1 4 0,0-1-14,-1-1 0,1 7 1,1-2-1,3 3-10,1 3 1,6-1 0,-4-1-15,3 3 1,1-2 0,8 1-11,4-1 0,-2-5 1,7-2 15,4-3 0,-1 5 1,4-6-1,-1-2-5,1-2 1,1-2-1,2 0 1,3-2-4,-3-4 0,-2 2 0,-1-8 1,-1 1-88,1 1 1,-3-5 0,-1 3 0,-2-4-8,1-1 0,-3-6 1,-1-1-1,1 3 6,0 2 0,-6-5 0,2-1 0,-4 0 27,-2 0 1,0-6 0,0 3-1,0-1 41,0 0 0,0 0 0,0-4 0,0 2 68,0 2 1,0 8 0,0-3 0,-2 5 9,-4 1 1,4 1 0,-4 0-42,4-1 0,2 6 0,0 1 1,-1-1 15,-6 2 1,3-5-156,-7 3 1,5 3 78,-5-3 0,6 6 0,-2-4 77,0 3 1,4-1-28,-3 2 34,4 4 0,4-6 0,2 10 55,2 4 1,0-2-90,-6 8 1,6-7 0,0 7 20,-3 2 1,0-5-1,-3 3-14,0 2 1,0 1-1,0 3 1,0-1 69,0 1 0,0-1 0,0 0 1,0 1-37,0-1 1,0 7 0,0-1 0,0 0-17,0 2 0,1-3 0,3 5 1,4-2 0,1-3 0,-5 3 0,4-2 1,0-2-2,3-1 0,-1 3 0,0 0 1,1-1 112,-3-3 1,-3-1 0,2-1-7,1 1 1,-1-1 0,7-1-1,-4-3 192,-3-1 1,1-6-156,-2 5 0,-4-5 0,7 4 402,-2-3-373,-6-1-1061,7-6-674,-8 0 1136,0 0 0,0-15 0,0-5 0</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80"/>
    </inkml:context>
    <inkml:brush xml:id="br0">
      <inkml:brushProperty name="width" value="0.08571" units="cm"/>
      <inkml:brushProperty name="height" value="0.08571" units="cm"/>
    </inkml:brush>
  </inkml:definitions>
  <inkml:trace contextRef="#ctx0" brushRef="#br0">70 524 7507,'-17'0'-548,"5"0"336,1 0 0,1-1 220,-2-5 1,5-3 43,7-9 1,0 0 11,0 0 0,0 2-5,0-2 1,5 0 25,1 2 1,8-2-58,-3 0 1,5 6-1,1 3-23,1 1 0,-1 3 0,1 5 0,-1 0-10,1 0 0,-1 0 0,1 0 15,-1 0 0,1 5 0,-1 3 0,-1 1 1,-5 6 1,5 0 0,-7 3-1,3-2-7,0 2 1,-6-6 0,3 0-1,1 1-13,0 2 1,-6 3 0,3 0 0,-1-2 8,0 3 0,0-8 0,-6 0-24,0 4 0,0 0 20,0 3 1,-2-9 0,-4-3 30,-6-5 1,3-1 21,-3 0 0,6 0-33,-5 0 1,7-7-28,-2-5 1,6-3 0,4-3-1,3 1-28,3 0 1,2 5 0,5-1 0,1 0 11,-1-2 1,1-1 0,-1 2-1,1 6 31,-1 0 0,6-4 0,1 4 0,-3 0-18,-2 0 1,-1 2-1,-1 6 1,1 0 82,-1 0 0,1 0 1,-1 0-1,1 0-42,-1 0 1,1 3 0,-1 0 0,-1 5-32,-5 2 0,5-4 0,-5 3-22,5 0 0,-1 4 0,-1-4 1,-4 3-21,-3 0 0,5-6 1,-6 5-12,-2 2 1,0 4 0,0 0-52,1 0 0,1-5 0,-6 0-103,0 2 1,2-1-1,2 0 211,2-1 0,7-8 0,-3 4 0</inkml:trace>
  <inkml:trace contextRef="#ctx0" brushRef="#br0">1329 490 7532,'5'-12'-94,"0"0"1,1 6-72,-6-4 50,0 6 179,0-4 1,-7 8-1,-5 0-87,-4 0 0,5 6 0,-1 0 0,-2-4 83,-1 0 0,-3 4 0,1 2 0,0 1 4,-1-2 0,1 5 1,1-4-1,3 1-45,1 4 0,6-2 0,-4 1-7,3 1 1,1-4-1,6 3-47,0 1 0,2-2 0,4-3 0,5 0 21,5-3 1,1-1 0,1-1 49,-1 3 0,1 0 1,-1-6-1,0 0 1,1 0-22,-1 0 0,1 0 1,1 0-1,3 0 18,1 0 1,0-6-1,-5 0-44,-1 3 1,1-6 0,-3 1 0,-1 2-39,-3-2 0,-7 0 1,4 2 8,0-5 1,-6 0-1,4 0 17,-5-2 1,-6 3 0,-3 0 0,0 0-29,0 1 1,-5 3 0,1-5-4,-3 4 1,-3 1 0,1 6-91,-1 0-79,1 0 145,-1 0 0,11 0 65,7 0 1,7 0-1,11 0 30,-1 0 1,-3 0 0,1 0 0,5 0-10,-1 0 1,1-6 0,-3-1 0,0-2 0,1-6 0,1 0 0,3-3 0,1 2-6,-2-2 1,-1-6-1,-3 1 1,1-1-36,0-1 0,-1 4 1,-2-6-1,-1-1 23,-2 1 0,-7 4 1,5-4-1,-2 1 15,-5 5 0,5 2 0,-2 1 72,-2 1-68,-2 7 1,-4 2-3,-4 8 1,-4 0 0,-5 2 19,3 4 0,3 4 0,5 7 23,-2 1 0,0-1 0,6 1 0,0-1 23,0 1 1,0 5-1,0 0 1,0 0-34,0 3 0,0-5 0,0 6 1,0-2 4,0-3 1,0 3-1,0-2 1,0 2-4,0-1 0,0-5 0,0 4-69,0-3 0,0-2 0,2 0 42,4-2 1,-2 1 0,5-4-4,-1-2 1,4-5-1,-3 5-52,-1-4 1,4-1 0,5-5-103,1 5 1,-1-3-1,1 2-151,-1-2 0,1-3 0,-1-3 133,1-2 1,-7 2 0,-1-4 158,-2-1 0,5-2 0,-2-7 0</inkml:trace>
  <inkml:trace contextRef="#ctx0" brushRef="#br0">1782 386 6519,'-8'0'527,"6"-3"-402,6-3 0,4 4 0,-2-4 0,5 5 0,5 1-20,1 0 0,1 0 1,-1 0-1,3 0-177,3 0 1,-4 0 0,5 0 0,-4 0-139,-4 0 1,8 0 0,-1 0 0,-2 0 209,-1 0 0,5 0 0,2 0 0</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81"/>
    </inkml:context>
    <inkml:brush xml:id="br0">
      <inkml:brushProperty name="width" value="0.08571" units="cm"/>
      <inkml:brushProperty name="height" value="0.08571" units="cm"/>
    </inkml:brush>
  </inkml:definitions>
  <inkml:trace contextRef="#ctx0" brushRef="#br0">0 648 7569,'18'0'-360,"-1"0"1,1 0 281,-1 0 0,0 0 138,1 0 1,-1 2-1,1 1 7,-1 3 0,-5 0 1,0-6-53,1 0 1,3 0-1,-1-2-35,-3-4 1,1 2-1,-5-5 1,0-1-14,0-1 0,3 1 0,-3-8 20,2 0 1,-4 1 0,3 0 0,-1-2 18,-4 3 0,4-2 0,0-1 0,-1-2 13,1-3 0,4-2 1,-5 6-19,3-4 1,-4-6 0,4 7-1,-3 3 1,-3-3 2,-2 1 1,4 2 0,0-4 0,-2 5-37,-2 2 0,-2-1 0,0 1-27,0-1 1,-2 3 54,-4 3 0,4 2-9,-4 5 1,2 3 0,0-2 88,-1 8 1,-1-1-1,6 9 104,0 2 0,0 3 0,0 4 1,0 4-10,0-5 0,0 1 0,0 1-146,0 1 0,0 7 0,0-8 0,0 3 0,0-3-9,0 1 1,0 2-1,0-6 1,0 2-312,0 3 1,6-8 0,-1-4 0,-1 1-210,-2 4 1,0-6 503,4 1 0,-4 0 0,6 5 0</inkml:trace>
  <inkml:trace contextRef="#ctx0" brushRef="#br0">105 368 6999,'2'-11'23,"4"7"1,-2 1 0,7 3 51,3 0 0,1 0 0,5 0 0,1 0 30,2 0 1,8 0 0,-1 0 0,3 0-69,1 0 1,1 0 0,0 0 0,0-2 1,0-4 0,6 5 0,0-5 0,-3 3-151,-1 3 0,-2-6 0,0 2 0,0-1 85,0 4 0,-6 1 0,-2 0 0,1 0 13,-1 0 1,-6 0 0,2 0 26,-3 0 0,-8 0 13,-1 0-5,-7 0 0,2 0 0,-12 0-18,-6 0 1,-3 6 0,-3-2 0,1 2-3,-1 3 0,7-6 0,-1 8 1,-2-3 6,0 3 0,1-5 0,2 3 1,-1 1 31,2-1 0,1-3 0,3 6 8,-6 1 1,4 2 9,3 3 1,3 0 12,2 0 0,0-2-8,0 3 1,7-8-1,5-2-38,5-1 0,-1-2 1,1-6-67,2 0 0,-3 0 0,2 0 1,-1 0-49,1 0 1,-1 0 0,1 0-123,-1 0 1,1 0-451,-1 0 1,-1-7 660,-5-6 0,6-1 0,-9-5 0</inkml:trace>
  <inkml:trace contextRef="#ctx0" brushRef="#br0">943 53 7515,'-6'-12'-283,"1"1"1,-7 5-343,7-6 625,-2 8 0,7-4 0,0 8 0</inkml:trace>
  <inkml:trace contextRef="#ctx0" brushRef="#br0">1240 297 7448,'2'11'54,"4"-6"0,-3-5-43,3-5 64,2 2 1,-3-3 20,6 12 1,-7-2 0,2 9-40,-4 0 1,-2 2 0,1 3 0,3 0-7,2-2 1,2 2 0,-4 0-10,2-2 1,0 2-80,-6 0 1,1-3 0,3-1-9,2-2-63,0-8 5,-6 4 1,0-10-37,0-4 1,0-5-1,0-5 50,0-2 0,3 0 0,0 0 0,4 2 24,3-2 0,0 0 1,3 2-1,-1-1 106,2 5 0,1-3 0,4 5 7,-3 1 0,1-1 0,-4 6 0,-1-2 16,1 2 1,-4 2 0,3 2 0,1 0 14,3 0 1,-1 2-1,-1 2 1,-4 4-37,-1 3 1,4-7 0,-1 8-26,2 3 0,-2 0 0,-2 3-16,-3-2 1,5 2 0,-6 0-44,-2-2 1,-2 2 0,-2 0-17,0 0 0,0-7-393,0 1 287,0-8 128,0 4-9,0-8 0,0-8 11,0-4 0,5-3 0,3-2 1,3 4 13,2 1 0,2 3 0,3-4 1,0 2 63,-2 4 0,2-5 1,0 5-1,-1-1-4,0-1 1,1 5-1,-1 4 1,1 0 102,-1 0 0,2 0 1,-3 0-36,2 0 0,0 1-91,-2 5 1,-4 3 0,-1 9-5,-4 0 1,-1-2-1,-6 2-114,0 0 0,-6-6 0,-1-3 0,-1 1-361,-1 0 0,2-4 461,1 6 0,4-1 0,-5 6 0</inkml:trace>
  <inkml:trace contextRef="#ctx0" brushRef="#br0">2272 402 7569,'16'0'-110,"1"0"1,2 0-1,-3 0 149,2 0 0,0 0 0,0 0-44,-2 0 0,2 0 0,1 0 0,2 0 0,4 0 44,-5 0 0,-1 0 1,-2-2-1,-3-2-113,-4-2 0,2-7 0,4 2 53,-5-5 0,-2 4 0,-9 0 8,0-1 0,0-3 2,0-1 1,-9 1 0,-1 3 6,2 1 0,-9 8 0,5-2 2,-2 4 1,-5 2 0,2 0 0,1 0 63,-3 0 1,7 6 0,1 2 0,-3 1-2,-1-2 1,3 6 0,0 0 0,-1 1 1,-2 5 1,3-3-1,3 2 1,-2 0-37,3 0 1,2-2 0,-5 2 0,2 0-17,-1-2 1,4 2 0,-3 0-19,0 0 1,5-2 0,4 3 31,0-2 1,0-6 0,0 1 38,0 1 0,1-2 1,5-2-18,6-2 0,2 2 0,5-6 1,-3 3 2,2-1 1,0-3 0,0-2 0,-2 0 0,2 0 0,6 0 0,-2 0 0,1 0 64,-5 0 1,-1 0 0,2 0 29,-2 0 0,0 0-92,0 0-544,2 0-741,-11 0 1232,0 0 0,-8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926"/>
    </inkml:context>
    <inkml:brush xml:id="br0">
      <inkml:brushProperty name="width" value="0.08571" units="cm"/>
      <inkml:brushProperty name="height" value="0.08571" units="cm"/>
    </inkml:brush>
  </inkml:definitions>
  <inkml:trace contextRef="#ctx0" brushRef="#br0">1 140 8355,'0'-27'0,"0"4"0,0 3-516,0 3 352,0 7 1,0-6 209,0 5 1,2 3 48,4 2 0,-3 4 1,9 4-79,2 4 1,-5-2-1,1 10 1,0 3-22,-1 4 1,3 3 0,4-5-1,-3 2-152,-1 3 0,-2 1 1,3-4-1,-1 2 96,1-1 0,-5-3 1,-2-1-1,-2-1-770,2 1 830,-4-9 0,5 7 0,-7-6 0</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82"/>
    </inkml:context>
    <inkml:brush xml:id="br0">
      <inkml:brushProperty name="width" value="0.08571" units="cm"/>
      <inkml:brushProperty name="height" value="0.08571" units="cm"/>
    </inkml:brush>
  </inkml:definitions>
  <inkml:trace contextRef="#ctx0" brushRef="#br0">210 52 7569,'-10'0'-599,"-5"0"1,3 0 662,-3 0 0,-3 0 1,1 0-42,-1 0 1,7 0 0,1 2 0,0 2 1,1 2 0,3 6 1,-4-4-1,0-1 27,1 1 1,5 6-1,-4-3-1,0 5 0,6 1 0,-4 1-6,5-1 1,6-5 0,3-2-1,2-1 10,3 1 1,3-4-1,3 3 1,3-1-37,1-4 1,6-2 0,-4-2 0,2 0-4,5 0 0,-5 0 0,0 0 0,-2 0-34,-4 0 0,5-8 1,-2-1-1,-6-3 4,-4 0 1,0 2 0,-8-9 2,-3 2 1,0-1 0,-3 1-1,-3-1-64,-3 1 0,-3 5 1,-9 1 18,1-3 1,-3 6 0,-1 1 0,-1 1 0,-3 0 2,0 2 0,6 2 0,-6 2 0,1 0-110,1 0 0,0 6 0,5 0 1,3-1 162,3 3 0,4-6 0,1 14 0,-3-7 0</inkml:trace>
  <inkml:trace contextRef="#ctx0" brushRef="#br0">455 35 7311,'17'0'-533,"-5"0"0,0 0 608,1 0 1,-3 0 0,1 0-30,3 0 0,-3 0 1,-3 2-1,3 2 13,-2 2 0,-3 7 1,3-1-25,-1 3 0,-1-3 0,-6 0-28,5 1 0,-5-3 0,5 2 14,-4 1 1,-4-3-17,-4 2 0,4-9-103,-11 3 83,1-4 1,-2-4-1,2-4-44,5-5 1,5 1 0,2-2 15,0-1 1,9-3 0,3-1 36,2-1 1,-2 7 0,1-1 0,0 0-11,2 3 0,3-5 0,-1 8 0,0 1 167,1-3 1,0 6 0,0-4 0,4 4 1,1 2 1,0 0-1,-3 0 1,1 0-68,2 0 0,2 0 1,-9 0-1,2 0-47,0 0 1,-1 8-1,-1 4 1,-3 3-51,-1 2 0,-9-5 1,6 0-1,-4 1-74,1 3 1,-1 1 0,-5 1 0,0-1-119,0 1 1,-1-1-1,-3 2-16,-2-3 0,1-4 1,2-3-1,0 1 219,-3 1 0,0 0 0,6 6 0</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83"/>
    </inkml:context>
    <inkml:brush xml:id="br0">
      <inkml:brushProperty name="width" value="0.08571" units="cm"/>
      <inkml:brushProperty name="height" value="0.08571" units="cm"/>
      <inkml:brushProperty name="color" value="#F6630D"/>
    </inkml:brush>
  </inkml:definitions>
  <inkml:trace contextRef="#ctx0" brushRef="#br0">0 71 7112,'11'-8'252,"-6"-4"1,-2 2-171,-3-1 0,0 5-325,0-6-43,0 8-523,0-3 809,0 7 0,-8 0 0,-3 0 0</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84"/>
    </inkml:context>
    <inkml:brush xml:id="br0">
      <inkml:brushProperty name="width" value="0.08571" units="cm"/>
      <inkml:brushProperty name="height" value="0.08571" units="cm"/>
      <inkml:brushProperty name="color" value="#F6630D"/>
    </inkml:brush>
  </inkml:definitions>
  <inkml:trace contextRef="#ctx0" brushRef="#br0">0 297 7568,'0'18'-191,"2"-7"-74,4 1 1,-2-7 240,7 0 1,1-4 35,6-1 0,-3-1 0,-1-3 0,-3-4 0,3-2 1,-4-1 0,-1-7 0,1 1 18,0 0 0,-1-1 1,3 0-1,-4 2-25,-1-2 0,-3-6 0,5 2 0,0-1 35,-5 4 0,0 1 0,-1 1 31,3 0 1,0-1-18,-6 1-81,0 7 15,0 2 1,-2 8-1,-2 2 19,-2 4 1,1 4-1,5 7 1,0 1 80,0-1 1,0 0 0,0 1 0,0-1-51,0 1 0,0-1 1,2 3-1,1 2-16,3 0 0,6 2 0,-6-6 0,0-1-16,1 0 1,0 1 0,7-1 0,-2 0-233,1 2 1,4-7 0,-1-3 0,2 1 33,0-1 1,-2-4 0,5 0 0,1-5 190,8-5 0,3-13 0,1-9 0</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85"/>
    </inkml:context>
    <inkml:brush xml:id="br0">
      <inkml:brushProperty name="width" value="0.08571" units="cm"/>
      <inkml:brushProperty name="height" value="0.08571" units="cm"/>
      <inkml:brushProperty name="color" value="#F6630D"/>
    </inkml:brush>
  </inkml:definitions>
  <inkml:trace contextRef="#ctx0" brushRef="#br0">105 36 7565,'-15'-2'0,"2"-2"10,1-2 1,0-6 0,-6 7-303,1 1 59,8 2 0,1 4-158,8 4 1,0-3 390,0 9 0,0 0 0,0 5 0</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86"/>
    </inkml:context>
    <inkml:brush xml:id="br0">
      <inkml:brushProperty name="width" value="0.08571" units="cm"/>
      <inkml:brushProperty name="height" value="0.08571" units="cm"/>
      <inkml:brushProperty name="color" value="#F6630D"/>
    </inkml:brush>
  </inkml:definitions>
  <inkml:trace contextRef="#ctx0" brushRef="#br0">437 996 7379,'-2'-9'-299,"-5"3"1,-2 2 0,-2 0 281,-1-2 0,-1 0 0,-3 6 0,-1 0 86,-1 0 1,1 0 0,-3 0 0,-1 0-2,-2 0 0,-7 0 0,5 0 1,0 2 9,0 4 0,-4-2 0,5 8 0,5 1-40,5 3 1,-1 1 0,5 1-1,1-1 11,3 1 0,-2-1 0,2 2 1,2 3-127,2 1 1,2 0 0,0-5-1,2-1 80,4 1 1,-2-3-1,8-1 1,1-4 10,3-3 1,1 1 0,1-4 0,1 2-8,4-2 1,-1-2-1,7-4 1,0-4 14,-2-6 1,4-3-1,-6-3 1,1 1-20,-1-1 0,4-5 0,-4-2 0,0-2-44,1-4 0,-3-2 0,-6-2 1,1 0-61,-1 0 1,1-6-1,-3-2 1,-2-1 59,-1-5 0,-6-1 0,4-3 0,-2 3-6,-5 3 0,0-3 1,-3 5-1,0 1 93,0 3 0,0 4 1,0 2-1,0 0 4,0 0 0,-3 0 0,0 2 1,-3 2-22,2 2 1,-4 8 0,2-2 0,1 3-16,-3 3 1,6 5 0,-6 0-29,0-1 0,6 3 1,-5 0-2,-1 3 0,4 1 13,-8 6 1,6 0-1,-5 0 0,7 2 0,-4 2 0,2 3 44,1 3 0,-1 4 12,6 9 0,0 2 0,0 4 1,0-3 9,0-1 1,0-4 0,0 8 0,0 2-24,0 2 1,0 2-1,0 0 1,0 0 10,0 0 0,2 0 0,2 2 0,3 2 1,3 1 0,-4 3 1,4-4-1,-1 4 7,1 1 1,-4-3 0,4 4-1,-3-3 1,-3-3 0,3-2 0,-1-2 0,1 0-4,-1 0 1,-1-6-1,5 0 1,0 0-15,-1-2 0,-4-2 0,6-7 0,-1-1-57,-1 1 0,1-1 0,4 1 1,-4-1-189,5 1 1,0-7 0,3-1-258,-1-2 1,1 3 0,-1-5 458,1-2 0,6-2 0,4-2 0</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87"/>
    </inkml:context>
    <inkml:brush xml:id="br0">
      <inkml:brushProperty name="width" value="0.08571" units="cm"/>
      <inkml:brushProperty name="height" value="0.08571" units="cm"/>
      <inkml:brushProperty name="color" value="#F6630D"/>
    </inkml:brush>
  </inkml:definitions>
  <inkml:trace contextRef="#ctx0" brushRef="#br0">53 140 6716,'-2'10'291,"-2"-3"-554,-1 1 0,-3-6 344,2 4 8,4 4 0,-8-9-73,5 5 0,3-6 0,-4-6-51,4-5 0,4 1 1,2-2-1,3-1-4,3-3 0,0-1 0,3 1 0,-1 3 72,2 1 0,1 2 0,3-3 1,-1 3-9,1 2 0,-3 1 0,-1 3 1,-3-2-20,3 2 1,1 2-1,5 2 1,1 0-52,2 0 1,3 0 0,-5 0-1,2 2 23,-1 4 1,-3-2 0,-1 7 0,-1 1 2,0-2 0,-5 5 1,-2-3-1,-2 3 36,-5 3 1,5-1 0,-2 1 0,-2 1 9,-2 5 1,-2-5-1,0 4 1,0-3-59,0-3 0,0 1 1,0-1 18,0 0 1,0 1-1,-2-3 36,-4-3-4,4-4 1,-6-10-1,8-4 10,0-6 0,-5 3 0,-1-3 1,2-1-42,2-3 1,4 0 0,2 3 0,4 1-18,1-1 0,-3-3 1,6-1-1,1-1 2,3 1 1,7-1-1,2 1 1,2-1-13,5 1 1,-5-1-1,0 1 1,0 1 92,0 5 1,-4-3 0,5 6 0,-3 1 9,-4-1 1,-1 2 0,-3 6 0,1 0-37,-1 0 0,0 0 1,1 2-23,-1 4 1,-1-2-1,-2 5 1,-3 1-42,3 0 0,-5 2 0,1 5 0,0 0-17,0 1 1,-7-1-1,3 1 1,-4-1-44,-2 1 0,0-1 0,0 1 0,0-1-6,0 1 0,0-1 100,0 1 0,8-1 0,2 0 0</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88"/>
    </inkml:context>
    <inkml:brush xml:id="br0">
      <inkml:brushProperty name="width" value="0.08571" units="cm"/>
      <inkml:brushProperty name="height" value="0.08571" units="cm"/>
      <inkml:brushProperty name="color" value="#F6630D"/>
    </inkml:brush>
  </inkml:definitions>
  <inkml:trace contextRef="#ctx0" brushRef="#br0">262 332 6040,'-17'-9'35,"-1"3"1,1 4 0,-1 2 0,1 0 17,-1 0 0,1 6 0,-1 2 1,1-1-8,-1 1 0,1 6 0,-1-5 0,3 4-12,3-2 0,-1 0 0,7 7 0,2 0-19,2-1 1,2 0 0,0 1 0,0-1 9,0 1 0,0-1 1,0 0-1,0 1-15,0-1 0,6-5 1,2 1-1,-1 0 10,1 2 0,6-4 1,-3 2-1,5-2-16,1-2 0,1-1 0,1-8 1,3 0-13,1 0 0,2 0 0,-2 0 0,5 0 12,-1 0 0,-2-8 1,-8-3-1,1-5-18,-1-1 1,1-1-1,-1 2 1,1-3 16,-1 2 1,-5-2-1,-2-3 1,-3-1 72,-3 2 1,0 1-1,0 3 1,2 0-84,-2-1 0,-4 0 0,-6 1-19,-6-1 1,3 7 0,-3 1 0,-2 2-69,-1 4 0,-3 2 1,-1 2-1,-2 0-32,-3 0 1,-1 0-1,4 0 1,-3 2-13,3 4 0,7-2 0,5 8 138,1 1 0,2-5 0,6 0 0</inkml:trace>
  <inkml:trace contextRef="#ctx0" brushRef="#br0">821 315 6078,'0'-10'82,"-2"3"0,-4 8-27,-5 5 0,1-2 0,0 8 0,0-1 13,1-1 0,3 6 1,-4-5-1,2 5-9,5 1 1,1 1 0,2 0 0,0-1-34,0 0 1,0 1 0,0-1 0,0 1-35,0-1 1,7-1 0,3-3 0,2-1-42,-1 1 1,1-3 0,5 0-113,1-2 0,-1-3 1,3-5-1,1 0 161,2 0 0,1 0 0,-7 0 0</inkml:trace>
  <inkml:trace contextRef="#ctx0" brushRef="#br0">1013 175 7569,'-10'-17'-1491,"-3"-6"1534,7-1 1,-8 1-1,5 5-16,-1 1 0,0 1 0,6 3-265,-1 1 238,-1 8 0,6-3 0,-8 14 0,-2 3 0</inkml:trace>
  <inkml:trace contextRef="#ctx0" brushRef="#br0">1677 228 7447,'11'-6'-944,"1"0"773,-8-8 0,2 7 195,-12-5 1,-4 4 0,-9 8 0,-3 0-3,-1 0 1,-6 0 0,4 2 0,-2 2 45,-4 2 0,-1 2 0,3-4 1,6 3-29,4 3 0,1 2 1,1 5-1,-1-1-41,1-5 0,7 5 0,2-5 0,3 5 66,-1 1 1,2 1-81,10-1 1,3-1-1,11-3 1,1-3-17,2-2 0,7 4 1,-5-7-1,2-1 57,4-1 1,0 2 0,0 3 0,-2 0 1,2-1 0,-4 1 1,1-4-1,-3 4-9,-4 2 0,-1-7 0,-3 5-41,0 1 0,-1 0-64,-4 8 1,-5 0 76,-7 1 1,-2-6-1,-3-3 21,-7-1 1,-4 0 0,-1-3 0,0 0 0,-3 0-12,-3 3 0,3-6 0,-5 4 1,2-4-25,0-2 0,-6 2 0,5 2 0,3 1-146,1-1 0,3-2 0,0-2 169,-1 0 0,1 0 0,-1-6 0,1-5 0</inkml:trace>
  <inkml:trace contextRef="#ctx0" brushRef="#br0">1659 315 7496,'0'-17'-214,"-8"7"1,-1 2 0,-9 11 218,1 2 0,-1 5 0,1 7 3,-1 0 1,-5 1-1,0-1 1,1 1 0,3-1 1,-4 7-1,-2-1 1,-1-2-5,1-1 1,2-3-1,3 1 1,1-1-13,2 0 0,-5 1 0,11-2 0,-3-3-69,2 0 0,3-8 0,5 6-629,-2 3 705,0-5 0,6-3 0,0-6 0</inkml:trace>
  <inkml:trace contextRef="#ctx0" brushRef="#br0">1991 298 7569,'17'0'-301,"1"-8"132,-1 6 1,1-6 28,-1 8 1,-5 0 0,0 0 116,1 0 1,3 0-1,1 0 1,1 0 35,-1 0 0,1 0 0,-1 0 0,1 0-17,-1 0 1,0-6 0,1 0 0,-1 1 2,1-3 1,-3 4-1,-1-6 1,-4 1 16,-3-1 1,5 4 36,-6-6-43,0 1 0,-6-1 1,-2 2-20,-4 3 1,-4 1-1,-7 6 1,-1 0-11,1 0 0,-6 0 1,-1 0-1,1 0 38,-2 0 0,5 0 0,-3 2 0,4 2 14,1 1 1,1 3-1,-1-2 1,3 6-1,3 3 0,-3 5 2,3 3 1,4 2 0,2 4 0,2-5-12,-1-5 0,3-2 0,-4 1 0,4-1 1,2 1 0,2-3 0,2-1 1,2-2 5,-3 1 0,5 3 0,0 1 58,2 1 0,-4-1 1,5 0-36,3 1 0,-5-2 0,1-3 0,0 0-45,0 0 0,-5-6 0,7 1 0,2-2 8,1-1 0,3 1 0,-1-6 0,1 0-3,-1 0 0,0 0 0,3 0 0,1 0 10,2 0 0,1-2 1,-5-2 47,4-1 0,3-9 0,3 4 2,-6 1 0,-4 2 0,-3 4 1,-2-1-23,-3-2 1,-5-1 0,6 3 37,1-2 1,-3-2-149,2 2 1,-7 4-207,7-4-260,-9-3 140,6 7 384,-9-6 0,-9 16 0,0 1 0</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89"/>
    </inkml:context>
    <inkml:brush xml:id="br0">
      <inkml:brushProperty name="width" value="0.08571" units="cm"/>
      <inkml:brushProperty name="height" value="0.08571" units="cm"/>
      <inkml:brushProperty name="color" value="#F6630D"/>
    </inkml:brush>
  </inkml:definitions>
  <inkml:trace contextRef="#ctx0" brushRef="#br0">71 452 7569,'-10'10'-1606,"0"-2"1606,5-8 0,3 0 0,-6 0 0</inkml:trace>
  <inkml:trace contextRef="#ctx0" brushRef="#br0">18 452 6269,'0'-17'0,"0"5"472,0 1-387,0 7 0,-2-4 0,-1 10 0,-3 4 0,2 5 0,2 5 0,4-1 0,4-3 1,5-6-1,5-4 250,1-2-304,1 0 1,-1-2-15,1-4 0,-1 2 0,1-7 0,-1-3-51,1-2 0,-1-1 1,1-2-1,-1-3 2,0-1 0,-1-2 1,-2 3-1,-3-1-14,3 2 1,-5-1 0,1 1-1,-2-2 26,-4 1 0,4 3 1,-3 2 15,-1-1 1,-2 1 0,-2-1 2,0 1 1,0 5 29,0 0-32,0 1-7,0 1 0,0 4 48,0 12 1,2 4 0,2 7 0,2 1 9,-1-1 0,-4 1 1,-1 1-1,0 2 36,0 3 0,2 1 0,2-4 0,2 3-24,-3-3 0,5 4 0,0-2 0,0-1-39,-1-3 0,7-1 0,-4-1 0,1-1-93,1-5 1,-1 3-1,7-6 1,1-1-37,5 1 0,-5 0 0,6-4 0,-1 2-581,-1-3 551,8-1 0,-9-7-473,6-1 276,2-8 335,-3-3 0,6-3 0,-6-5 0</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90"/>
    </inkml:context>
    <inkml:brush xml:id="br0">
      <inkml:brushProperty name="width" value="0.08571" units="cm"/>
      <inkml:brushProperty name="height" value="0.08571" units="cm"/>
    </inkml:brush>
  </inkml:definitions>
  <inkml:trace contextRef="#ctx0" brushRef="#br0">472 175 7569,'18'0'0,"-8"-2"-193,-5-4-288,-3 4 644,-2-6 0,0 10-149,0 4 0,0 4 0,0 7 0,0 2 0,2-5 1,2 0-1,2-2 0,0 1 0,0 3 0,1 1 1,1 1-1,0-1 0,-4 1 0,-2-1 0,-2 2 1,0-3-1,0 1 0,0 2-893,0-3 675,0 2 0,-6-7-140,0 2 344,-7-10 0,3 13 0,-8-7 0</inkml:trace>
  <inkml:trace contextRef="#ctx0" brushRef="#br0">18 227 5859,'-9'-7'530,"1"3"-108,8-8-51,0 8-176,0-11 0,2 11-122,4-8 0,3 8 0,9-2 1,-1 4-35,1 2 0,7 0 0,4 0 0,4 0-69,2 0 1,0 0-1,0 0 1,0-1 6,0-5 0,5 4 0,1-4 0,-2 4-29,-2 2 1,4-2-1,-1-2 1,-1-2 4,-2 2 1,-2 1-1,0-1 1,0-2-30,0 2 0,-2 0 0,-4 0 0,-6-2 25,-3 3 0,3-5 0,0 0 59,-2-2 0,-9 5 0,-5-5-24,2 2 1,-7 0 59,3 2 1,-5 5-1,-3-7 1,-5 2 111,-2 0 0,4 0-91,-5 6 1,1 2-41,-3 4 0,0 4 1,8 7-10,1 1 0,2-1 1,2 1-1,0-1-6,0 1 1,6-1 0,2 0 0,-1 1-5,1-1 0,6 2 0,-5-3 1,3 2-10,0 0 0,-6-1 1,3 0-1,-1 1-21,-4-1 1,4 1 0,-1-2-14,2-5 1,-4 4-14,1-2 1,2-4 5,-3 2 86,1-7 0,-8 5-59,-4-9 0,5-3 0,-5-3-37,4-5 1,2 1 0,0-2 28,0-1 1,8-3 0,1-1 0,3 1 35,-2 4 0,3-2 0,5 3 30,-1 1 1,1-3 0,-1 8 0,0 0 28,1 4 1,-1 1 0,1 0 0,-1 0-29,0 0 0,3 0 0,2 0 1,1 0 6,-2 0 0,-1 0 0,-3 1 1,0 4-28,1 0 1,-6 7-1,-3-5 1,1 1-55,0 0 1,-6 5-1,1-1-79,-3 4 0,-2-5 1,-2 1 35,-3 1 1,-4 3 0,-4 1-518,2 2 1,7-3 591,-2 2 0,4-1 0,2 2 0</inkml:trace>
  <inkml:trace contextRef="#ctx0" brushRef="#br0">1782 419 7477,'18'0'-133,"-1"0"0,1 0 0,-1-1 237,0-5 0,1 4 110,-1-3 1,0 2-212,1 3 1,0-2 0,-1-2 0,0-2 1,-5-1 26,0 1 1,-3-4-92,3-7 1,-5 5 142,-7 0-61,0 1 0,-7 1 0,-5 4-33,-3 4 1,-3 2-1,1 0 1,0 0-1,-1 0 1,6 0 0,1 0 1,-2 0 1,-3 6 0,1 2-1,1 0 12,2-1 1,3 7-1,-5-4 1,2 1 16,-1 1 0,3-2 0,0 3 0,3-1 42,2 1 1,4-3-1,1 3-6,0 0 0,0 2 1,0 2 12,0 2 1,7-3-1,5 1-12,4-7 1,1-1 0,1-8 0,-1 3-3,0 2 1,1 0 0,-1-6-1,0 0-18,1 0 0,6 0 0,-2 0 0,2 0-2,2 0 1,-5-6 0,5 0 0,-1 1-11,-2-4 0,-4 7 1,-2-3-1,1 2-24,-1-3 0,0 3-240,1-3 1,-6 4-266,0 2-629,-10 0 1133,7 8 0,-18 2 0,1 8 0</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91"/>
    </inkml:context>
    <inkml:brush xml:id="br0">
      <inkml:brushProperty name="width" value="0.08571" units="cm"/>
      <inkml:brushProperty name="height" value="0.08571" units="cm"/>
    </inkml:brush>
  </inkml:definitions>
  <inkml:trace contextRef="#ctx0" brushRef="#br0">53 192 6407,'0'-9'228,"0"-7"1,-2 14-140,-4-4 0,2 4-7,-8 2 1,9 8-28,-3 4 1,2-2 0,0 1-41,-2 3 1,0-4-1,6 1-23,0 3 1,2 1 0,2 3 30,2-1 0,2-1 0,-2-3-43,5-1 0,-1-8 1,0 4-1,-1-3-82,1 1 0,-4 0 0,5-6 52,3 0 1,-4 0-1,1-2 7,3-4 1,-4 2 0,1-7 31,3-3 0,-4 1 0,-1-1 0,1 2 16,0-1 1,-4 3-1,3-2 1,-1-1 20,-4-3 1,6-1 0,-1-1-18,1 1 0,4 5 0,-7 3 1,1-1 12,0 0 0,4 4 1,-5-3-1,3 1-8,5 4 0,-7 0 0,4 0 21,1-2 1,9 1 0,1 5 11,-2 0 1,-1 0 0,-3 0-1,2 0 1,-3 2-53,2 3 0,-3 5 0,-1 6 0,-5-3-6,-1-1 1,0-6 0,-4 5 0,2 3-25,-2 1 0,-2-3 0,-2 0-16,0 1 0,0-3-9,0 2 0,0-7-3,0 7 73,0-8 1,0-4 23,0-12 1,0 3-1,0-3-12,0-2 1,6-1-1,1-1 1,1 3-40,0 1 1,5 0 0,-1-5 0,3 0 1,3 5 0,-1 0 0,2-1 6,-3-3 1,2 5 0,1 1-1,2 0 72,3 0 0,0 5 0,-5-5 12,4 2 0,2 2 1,5 6-1,-8 0-42,-2 0 0,-9 0 0,2 0 0,0 2 5,2 4 0,-3-2 0,-2 8 0,-2 1-18,-5 3 1,6 1 0,-3 1-81,-3-1 1,0 1 0,-3-1 0,0 0-2,0 1 1,0-1-1,0 1 1,-3-3-53,-3-3 0,-2 4 0,-5-7 1,3 3-139,2 0 1,-6-7-1,3 5 251,-4-2 0,5 5 0,-13-11 0,4 6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857"/>
    </inkml:context>
    <inkml:brush xml:id="br0">
      <inkml:brushProperty name="width" value="0.08571" units="cm"/>
      <inkml:brushProperty name="height" value="0.08571" units="cm"/>
      <inkml:brushProperty name="color" value="#5B2D90"/>
    </inkml:brush>
  </inkml:definitions>
  <inkml:trace contextRef="#ctx0" brushRef="#br0">1 18 7266,'0'18'-1046,"5"-7"1147,1 1 0,2-2 0,-4 3 0,2-1-41,-2 1 0,-2-3 0,-1 2-22,5 1 1,-2 1 0,6 0-1,0-5-16,-1-1 1,-5 0 0,4-4 3,0 1 0,-4 1 51,7-6 0,1-2-56,5-3 1,-7-5 0,-2-6 0,-2 3-13,-1 1 0,3 0 0,-4-5-189,2 0 1,0-1 0,-6 1 0,0-1-128,0 1 1,-2 7 306,-4 4 0,2 2 0,-8-2 0,1 5 0,-7-7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7.098"/>
    </inkml:context>
    <inkml:brush xml:id="br0">
      <inkml:brushProperty name="width" value="0.08571" units="cm"/>
      <inkml:brushProperty name="height" value="0.08571" units="cm"/>
    </inkml:brush>
  </inkml:definitions>
  <inkml:trace contextRef="#ctx0" brushRef="#br0">18 193 8355,'-10'-2'-33,"4"-4"0,5 2 0,2-7 0,3-3 0,4 0-83,2 3 0,3-5 0,9 7 0,3-3 128,2 0 1,2 3 0,4-5 0,-2 2-486,-2-1 0,0 5 473,6 2 0,0-4 0,0 1 0</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92"/>
    </inkml:context>
    <inkml:brush xml:id="br0">
      <inkml:brushProperty name="width" value="0.08571" units="cm"/>
      <inkml:brushProperty name="height" value="0.08571" units="cm"/>
    </inkml:brush>
  </inkml:definitions>
  <inkml:trace contextRef="#ctx0" brushRef="#br0">70 70 7569,'-12'-6'8,"1"0"51,7-7 0,-6 9 387,4-8-505,4 8-513,-5-11-293,7 13 865,0-6 0,-8 8 0,-2 0 0</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93"/>
    </inkml:context>
    <inkml:brush xml:id="br0">
      <inkml:brushProperty name="width" value="0.08571" units="cm"/>
      <inkml:brushProperty name="height" value="0.08571" units="cm"/>
    </inkml:brush>
  </inkml:definitions>
  <inkml:trace contextRef="#ctx0" brushRef="#br0">53 367 7569,'-10'0'-54,"0"0"1,6 2 28,-2 4 0,-1-2 0,3 8 57,-2 1 0,0-3 0,6 2 0,0 1-26,0 3 1,0-5-1,0 1 1,0 1 22,0 3 0,8 1 0,2 1-12,-1-1 1,5-5 0,-6 0-1,1-1-20,5-1 0,2 0 1,1-6-1,0 1-18,1-1 1,-1-2-1,3-2 1,1 0-6,2 0 1,1 0-1,-7 0 1,1 0-57,-1 0 0,-5-6 0,-1-1 68,3-3 0,1 0 0,1-3 1,-4 1-1,-7-2 0,3 5 0,-2-3 84,-2-1 1,-2-3 204,-2-1-92,0 7-194,0 2 17,8 24 1,-6-5 0,5 11 0,-1-7-9,0-3 1,8-3 0,-3 5-23,5-2 1,1-3-1,1 3 1,1-4 9,4 0 1,-3-7 0,3 5-1,-4-4 0,-1-2 1,5 0-1,2 0 1,1 0 36,-1 0 1,-2-8 0,-5-1 0,-3-3 32,-3 1 1,1 5-1,-7-6 1,-2-2-2,-2-1 1,-2-3 0,0 1-98,0 0 1,-2 1-1,-2 2-14,-2 3 0,-7-1 1,1-3-1,-3 1 1,-1 2-20,4-1 1,-3 5 0,3 0 0,-3 2-419,-3 1 1,7-3 492,-1 2 0,0-4 0,-5-7 0</inkml:trace>
  <inkml:trace contextRef="#ctx0" brushRef="#br0">1083 1 6807,'0'11'-2,"0"1"68,0 1 0,0-3 0,0 2 0,0 1-19,0 3 0,0 1 1,2 3-1,2 1-19,2 2 1,1 1-1,-3-5 1,2 2 3,-2 3 1,0-1-1,0-4 1,2 3-96,-3 1 0,5 0 1,-2-5-1,0-1 40,2 1 0,-6 7-9,3 4 1,3-4 0,-2-1 32,-2-5 0,-2-2 22,-2 1 1,-2-8-5,-4-5 3,4-3 1,-8-2-18,5 0 1,3-7-1,-2-5-4,8-4 1,-1-1 0,9-1-24,2 1 1,-1 0 0,1 1 0,-2 2 4,1 3 0,3 1 1,-1-3-1,-1 3 12,-3 2 0,1 2 0,4 4 0,-3-2 4,-1-1 0,-1-1 0,7 6 0,-1 0 1,1 0 0,-1 0 0,1 0 0,-1 0 3,1 0 1,-3 2 0,-1 2 0,-3 1 3,3-1 0,-4 4 0,-1 0 15,0 2 0,2-5 1,-5 7-23,-3 2 0,-1 1 1,-2 3-1,0-1-83,0 0 0,0 1 0,0-1-169,0 1 1,0-1-212,0 1 463,0-1 0,8 1 0,2-1 0</inkml:trace>
  <inkml:trace contextRef="#ctx0" brushRef="#br0">1869 542 7327,'10'0'146,"-3"2"1,-7 4-120,0 5 0,0 5-228,0 1 1,2 1-148,4-1 1,-2-5 347,8 0 0,-9-9 0,5 5 0</inkml:trace>
  <inkml:trace contextRef="#ctx0" brushRef="#br0">1974 367 7569,'0'-11'-183,"0"-1"-82,0-2 1,-2 7 0,-2-1 223,-2 0 1,-2 6-529,2-4 569,4 12 0,-5 4 0,7 7 0</inkml:trace>
  <inkml:trace contextRef="#ctx0" brushRef="#br0">2498 490 7569,'17'0'-69,"0"0"0,-7-2-151,-4-4 0,-6 4 331,-6-4 0,-4 4 1,-7 2-19,0 0 1,-1 0-1,1 2-27,-1 4 0,1-2 0,-1 5 0,3 1-17,3 0 0,-3 1 0,5 7-90,0-1 0,2 1 0,8-1 34,0 1 0,0-1 0,0 1-46,0-1 1,8-1 0,4-3 0,3-3 5,3-2 0,-1 3 0,3-5 0,2-2-92,0-2 0,7 4 0,-3 0 1,1-2 66,4-2 1,-6-2-1,0-2 1,-1-2 34,-1-2 1,3-8-1,-6 3 1,4-5 9,-3-1 0,-2-1 0,-1-1 0,-1-3-4,1-1 1,0-8 0,-3 2 0,-2-2 41,-1 2 0,-8-2 1,4 6-1,-2-1 69,-1 1 0,1 2 1,-6 5-1,0 1 75,0-1 1,-6 7 0,-1-1-39,-3-1 1,6 3 48,-2-2-125,-4 8-25,10-3 0,-9 9 1,9 3-1,0 7 1,0 4-1,0 1 1,0 0 2,0 1 1,0 1-1,0 3 1,0 1-23,0-2 1,0 5 0,0-3 0,0-2 2,0-1 1,0 3-1,0 0 1,2-2-23,5-1 0,-7-3 0,6 1 19,-4-1 0,0 1-41,4-1 0,-4-5 27,4-1 20,-4-7 1,0 4-9,3-8 0,-1-8 0,8-3-88,2-5 1,-5 5 0,3-1 0,2 0 41,1 3 1,2-5 0,1 6 0,-1 0 25,1 1 0,-1 1 0,1 4 19,-1-4 0,3 4 0,1-4 1,2 4-1,-1 2-11,-3 0 0,-1 0 1,-1 0-1,0 0 76,1 0 1,-1 2 13,2 4 0,-3 4 0,0 7 55,-5 1 1,-3-1-1,-6 1-95,4-1 1,-4 1 0,4-1 24,-4 1 0,0-3 1,2-1-66,1-3 0,7-5 1,-4 4-1,1-2 35,5-5 1,-4-1 0,1-2-1,3 0 9,2 0 0,1-5 1,0-3-1,1 0 21,-1 0 1,7-5 0,-1 1 0,-2-1 23,-1 1 0,-9-4 0,-1 5 0,0-3-41,-1 2 0,-5-3 0,2 3-159,-4-3 1,-4-1-1,-4 3-189,-5 1 0,-5 8 0,-1-2 307,-1 4 0,-7-5 0,-2-3 0</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94"/>
    </inkml:context>
    <inkml:brush xml:id="br0">
      <inkml:brushProperty name="width" value="0.08571" units="cm"/>
      <inkml:brushProperty name="height" value="0.08571" units="cm"/>
    </inkml:brush>
  </inkml:definitions>
  <inkml:trace contextRef="#ctx0" brushRef="#br0">0 438 7569,'12'0'-29,"-3"-3"0,1 0 1,0-3-272,3 2 0,-3-4 1,0 0 254,-2-1 1,3 3-1,-3-5 1,2-2 136,3 4 0,-3-7 0,2 5-66,1-5 0,-3-1 0,0-1 0,-1 2-24,1-3 1,-6 2 0,4-1-14,-1 1 0,-5-1 1,4 1 105,-4-1 1,-4 1-6,-4-1 1,-3 3-1,-9 3 13,1 6 1,-1 5-56,1 1 0,1 1 0,5 5-51,5 6 1,4 3 0,2 3-54,0-1 1,2 1-1,4-1 50,5 1 0,5-7 0,1 1 0,1 0 29,-1-2 0,6 3 0,3-5 0,-1 0 46,0-1 1,-2 5 0,-5-4 0,-1-1-27,1 1 0,-3 6 0,-1-4 0,-4 1-24,-3 1 1,5-1-1,-6 7 27,-2-1 1,-4 1-68,-6 0 1,-4-3-1,-5-2 1,1-2 26,2-4 0,1 6 0,-7-9-100,1 0 0,-1 4 1,1-2-90,-1-2 0,7-2 0,-1-2-273,-1 0-158,5 0 614,-8-8 0,14-2 0,-5-7 0</inkml:trace>
  <inkml:trace contextRef="#ctx0" brushRef="#br0">646 385 7263,'2'10'-400,"4"-5"1,4-3 513,7-2 1,-5 0 0,-1 0-121,3 0 1,2-2 0,1-1-38,0-3 0,-5-2 1,0 5-1,-1-6 42,-1 0 0,4 3 0,-7-4 0,1 0 3,0 1 1,0 4 0,-4-8 11,1 0 1,1 3 0,-6-2 41,0-1 10,0 5 1,-8 0-36,-3 8 1,-5 0-4,-1 0 0,-1 2 0,3 4 0,1 5 21,3-3 0,7 8 0,-2-4 0,4 3-29,2 3 1,0-1 0,0 0-23,0 1 1,0-1 0,2 1 0,4-3 9,5-3 0,5 2 1,1-7-1,1 2 2,-1-2 1,1 6 0,1-9-1,3 0-23,1-2 1,6-2 0,-4 0 0,0 0 4,1 0 1,3 0-1,-4-2 1,0-4 4,0-5 1,4 1 0,-3-2 0,-1-1-11,0-2 1,-2 3 0,-5 0 0,-1-2-24,1-1 0,-3-3 0,-1 1 1,-4 0 37,-3-1 0,5 1 0,-6-1 1,-2 2 3,-2-3 1,-2 2-1,0-1 1,-2 3 0,-4 3 1,2-1 0,-8 7 2,-1 2 0,3-4-34,-2 2 0,1 0 0,-5 8-28,5 4 1,3-2-10,8 8 0,0-6 42,0 5 1,8-7 0,3 2 0,5-4-9,1-2 1,7 0 0,-1 0 0,0 0-4,2 0 1,-3 0-1,5 0 1,-2 0 51,-4 0 1,1 0 0,-1 0 0,2-2 62,-1-4 1,-3 4 0,-1-4-64,-1 4 0,-5 2 48,-1 0-42,1 0 0,4 2 73,-5 4 1,-3 4-68,-8 7 1,0 1 0,0-1-4,0 2 1,0-3 0,0 2-35,0-1 0,0 1 0,0-1 0,0 0-6,0 1 0,2-1 1,2 1 0,2 0 0,1-7 0,-1 1 6,6 1 0,1-3 1,1 0-1,-2-3 1,1-3 1,3-2 0,1 1 0,1 0-1,-1 3 0,1 0 0,1-6 0,2-2-17,3-4 1,-1 2 0,-4-6-1,3 1 7,1-1 1,0-2-1,-5-2 1,-1-1-14,1 4 1,-3-1-1,-1-6 1,-3 1-3,3-1 1,-4 1 0,-1 0-1,1-1 20,0 1 1,-6 5 0,2 0 8,-5-1 1,-1-3 36,0-1 0,0 5 170,0 0-90,-7 9 1,5-3 0,-6 10-58,0 1 1,6 9 0,-4-2-9,5 3 0,1 4 1,0-3-1,0 2-17,0-1 0,1 1 1,3-1-1,2 0-59,-2 1 1,6-1-1,1 1-43,5 0 0,-1-7 1,-1-1-1,-2-3-125,1-2 0,3-2 0,1 1-205,1 2 1,-1 0 0,1-8 393,-1-4 0,-7-4 0,-2-7 0</inkml:trace>
  <inkml:trace contextRef="#ctx0" brushRef="#br0">2375 18 7200,'-8'-10'-978,"6"3"678,-5 7 300,7 0 0,-8 7 0,-2 3 0</inkml:trace>
  <inkml:trace contextRef="#ctx0" brushRef="#br0">2585 333 7110,'9'7'-1032,"1"-3"1102,-4 8 1,-2-7-1,7-1 116,3-2 0,2 5 1,1-1-85,1-3 0,-1-1 1,0-4-179,1-4 0,-1 3 0,1-7 0,-1 0 81,1 0 0,-1 1 0,1-4 0,-3 0 3,-3 0 1,1 3 0,-7-2-19,-2-1 0,-2-3 1,-2-1 1,-2 1 0,-4 5-4,-5 5 0,-5 4 1,-1 2-1,-1 0 76,1 0 1,-1 0 0,1 0 0,1 2-22,5 4 0,-5 3 0,6 9 0,-1-1-20,-1 2 1,8-3-1,-2 2 1,5-1-63,1 1 1,0-1 0,1 0 0,5 1 55,6-1 1,5 1 0,5-3-7,1-3 0,0 2 0,-3-9 0,1 0-7,2-4 1,6 5-1,-3 0 1,-1-2-4,0-2 1,4-2 0,-4-2-1,3-2-5,3-2 0,-4-1 0,0 0 0,0-2-10,0-1 0,-5-5 1,3 4-1,-2-6-3,0 0 1,3-1 0,-5 1 0,2-2 1,-1-5 1,-3 5-1,-3-5 1,-5-1-23,-5 2 1,2 0 0,-2 5 0,-2 1 41,-3-1 1,-1 1 0,-1 1 31,-5 5 1,2 1 0,-8 6 0,-1-2-26,-3 2 0,4 3 0,1 1 1,-1 1-9,2 5 1,-3-2-3,7 8 0,0-1 1,6 7 36,0-1 0,0 1 0,2-1-14,4 1 1,8-7 0,5 1 0,-4 0-11,1-2 1,1 5 0,5-4-1,1-1-13,-2 2 1,5-2 0,-3 3 0,-2-3 2,-1-2 1,-3 5-1,1-3 1,-1 2-15,1 0 0,-9-6 0,-3 5 0,-2 0-15,2 0 1,-4 4 32,4-4 1,-4-1-1,-4 2 46,-4 1 1,2-5 0,-8 0-1,-1-1 14,-3-3 0,-1 2 0,-1-6-10,1 0 0,-1 6 0,1 0 26,-1-2 1,1-2-37,-1-2 0,9-2 58,3-4-18,4 5-509,2-8-712,0 9 1132,0 0 0,0-8 0,0-1 0</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95"/>
    </inkml:context>
    <inkml:brush xml:id="br0">
      <inkml:brushProperty name="width" value="0.08571" units="cm"/>
      <inkml:brushProperty name="height" value="0.08571" units="cm"/>
    </inkml:brush>
  </inkml:definitions>
  <inkml:trace contextRef="#ctx0" brushRef="#br0">280 69 6510,'0'-18'387,"0"1"0,0 5-113,0 0-91,0 9 1,0-3-86,0 12 0,0-3 1,0 9-1,0 2-27,0 1 1,2 3 0,2 1 0,4 2-33,2 3 0,-5 7 0,7-4 0,0 2-75,-3 0 0,1-8 1,-6 5-1,2-3-95,-2 0 0,3 1 0,-1-5 0,-2 2-99,-2 3 1,4-7-1,0-5 1,-2 1-188,-2 3 0,-2-5 417,0 1 0,-8 0 0,-2 5 0</inkml:trace>
  <inkml:trace contextRef="#ctx0" brushRef="#br0">1 366 7380,'17'0'-448,"-7"-2"498,-4-4 1,4 4 8,1-4 0,5 4 1,1 2 13,1 0 1,-1 0 0,3 0 0,1 0-46,2 0 1,2 0-1,-1 0 1,3 0-5,0 0 1,6 0-1,-4-2 1,4-2-12,2-2 0,0 1 0,2 5 0,0-2-59,-2-4 0,3 4 1,-10-4-1,-1 4 27,-4 2 0,-4-2 0,-1-2 1,-1-1 11,1 1 1,-1 2-1,1 0 23,-1-4 1,-5 4 78,0-4-34,-9 4 0,3 2-18,-12 0 0,3 2 0,-9 4-11,-2 6 1,5-3 0,-3 1 0,0 0 10,3-1 0,-5 3 1,8 6-11,2-1 1,-3-5 0,1-1 3,2 3 1,2 1-1,2 3-5,0-1 1,6 1 0,2-3 0,-1-1-7,1-2 1,6-3-1,-3 5 1,5-4-58,1-3 0,7 1 0,1-4 0,2 2-95,4-2 0,-6-2 0,0-2 0,-1 0-128,-1 0 0,6 0 0,-4-2 0,1-2-729,7-2 983,-8-8 0,8-3 0,-6-10 0</inkml:trace>
  <inkml:trace contextRef="#ctx0" brushRef="#br0">1066 121 7487,'-17'-8'-546,"7"4"0,4-7 138,4 7 408,2-4 0,0 8 0,0 0 0</inkml:trace>
  <inkml:trace contextRef="#ctx0" brushRef="#br0">1398 331 7114,'12'0'-900,"-1"0"1377,3 0 0,-4 0-367,1 0 0,-5 2 1,6 3-76,1 7 0,-5-2 0,0 1-146,0 3 0,-6 2 74,3 1 1,-3-5 43,-2-1-1,0 1-201,0-2 136,0-3 0,0-20 40,0-5 1,6-3 0,2 4 19,2-1 0,-5 6 1,7 1-1,2-1-9,1 2 0,-3-3 0,-1 5 0,3 0 65,2 1 1,1 1-1,-1 4 1,-3-2-12,-1-2 1,-1 0-1,7 6 1,-1 0-7,1 0 0,-1 0 0,1 2 0,-1 2-12,1 2 1,-1 2-1,0-3-16,1 7 0,-2-2 0,-3 0 0,-3-1-8,-2 1 1,3 2-1,-5 5-52,-2 1 1,-2-1-86,-2 0 0,-2 1 11,-4-1 1,2-1-66,-7-4 190,7-5 1,-2-13 0,9-1 0,4-3 1,-4-4 0,7-1 1,2-1-1,1 3 6,-1 1 0,4 1 0,-5-7 0,5 3 7,1 3 0,1-4 0,-1 7 0,1-3-3,-1 0 1,1 7-1,-1-5 24,0 2 0,1-4 1,-1 7-1,0 1 62,1 2 0,0 2 1,-1 0-1,1 0-74,-1 0 0,-5 6 1,-2 1-1,-1 3-69,1 4 0,-6 1 0,2 3 1,-4-1 48,-2 1 0,0-1 0,0 1 0,0-1-227,0 0 1,-2-1-1,-2-2 1,-2-3-509,2 3 728,1-6 0,-4 7 0,-2-5 0</inkml:trace>
  <inkml:trace contextRef="#ctx0" brushRef="#br0">2603 470 7340,'18'0'-634,"-2"0"0,2 0 852,0 0 0,-2 0 0,3 0 0,-2 0-188,1 0 1,-1 0 0,1 0 0,-1 0-84,0 0 1,1-5-1,0-3 1,-1 0 119,0 0 0,1-5 43,-1 1 0,-6-3-4,2-3 0,-11 3-125,-2 3 0,-9-2 1,-8 8 0,0 3 1,-1 1 0,-1 2 0,-2 0 28,-3 0 1,1 0 0,4 0 0,-4 0 50,1 0 1,-1 0 0,4 2 0,3 1-16,-2 3 1,3 8-1,1-4 1,5 1 5,1 1 1,-4 0 0,6 5 15,3 0 0,1 7 0,2-1-24,0-2 0,2-1 1,1-3-1,5-1 58,2-5 1,2 5 0,4-4-13,2 3 1,0-5-1,-2-2 1,3-3-41,-2 1 1,7 0 0,-1-6-1,-3 0-2,0 0 1,-2 0-1,0 0 1,-1 0-77,0 0 0,1 0 0,-1-2-504,0-5 0,-4 6-479,-2-5 1010,1-3 0,-3 7 0,-2-6 0</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96"/>
    </inkml:context>
    <inkml:brush xml:id="br0">
      <inkml:brushProperty name="width" value="0.08571" units="cm"/>
      <inkml:brushProperty name="height" value="0.08571" units="cm"/>
    </inkml:brush>
  </inkml:definitions>
  <inkml:trace contextRef="#ctx0" brushRef="#br0">1 1 7549,'0'17'-118,"0"0"0,0 1 0,0-1 0,0 1 88,0-1 0,0 1 1,2-1-4,4 1 1,-3-9-1,7-1 1,0-2-11,0 0 1,-5 0-1,7-6 31,2 0 1,1 0 10,3 0 1,-7 0 0,-1-2 31,-2-5 0,3 4 0,-3-9 6,2-1 1,-6 3 0,2-2 0,-3 1-4,3 1 0,-2-5 9,8 3 0,-1-4 0,7 1-3,-1 3 0,-5 3 1,0 5-1,1-2 28,3 2 1,3-4-34,4 2 1,-1 1-1,5 5 1,-2 0-13,-3 0 0,-3 0 0,-2 0-34,1 0 1,-1 0 0,1 1-7,-1 5 0,-1-2 1,-3 8 9,-1 1 0,-8-3 0,2 2 3,-4 1 1,-4-3-1,-4 2 1,-6-1 8,-3-1 0,-3 4 0,1-7 0,-1 1 5,1 0 1,-1 0-1,1-4 1,0 1-31,-1-1 1,1 4 0,-1-2-1,1-2-141,-1-2 0,6-2 1,1 0-231,-3 0 0,5 0 391,-3 0 0,0-9 0,-5 0 0</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97"/>
    </inkml:context>
    <inkml:brush xml:id="br0">
      <inkml:brushProperty name="width" value="0.08571" units="cm"/>
      <inkml:brushProperty name="height" value="0.08571" units="cm"/>
    </inkml:brush>
  </inkml:definitions>
  <inkml:trace contextRef="#ctx0" brushRef="#br0">18 70 7463,'-6'-17'-36,"0"0"1,0 5 236,6 0-153,0 8-663,0-3-270,0 7 885,0 0 0,8 7 0,2 3 0</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98"/>
    </inkml:context>
    <inkml:brush xml:id="br0">
      <inkml:brushProperty name="width" value="0.08571" units="cm"/>
      <inkml:brushProperty name="height" value="0.08571" units="cm"/>
    </inkml:brush>
  </inkml:definitions>
  <inkml:trace contextRef="#ctx0" brushRef="#br0">333 53 7569,'0'-10'-181,"0"2"196,0 8 1,0 2 89,0 4 0,0 4 0,0 7-96,0 0 0,2 7 0,1-1 0,3-2-43,-2-1 0,4-3 1,-2 3-1,-2 1-114,-3 2 1,5 1-1,0-7-315,-2 0 1,-2 1-1,-2-1 463,0-7 0,0 6 0,0-7 0</inkml:trace>
  <inkml:trace contextRef="#ctx0" brushRef="#br0">1 262 7569,'17'0'-463,"-7"0"1,5 0 454,-3 0 0,4-6 0,1 0 0,2 3 82,5 1 0,-5 2 0,6 0 0,-1 0-3,-1 0 0,8 2 1,-2 1-1,2 3-97,-2-2 1,4-2 0,-4-2 0,2 0-15,-1 0 1,1 0 0,-6-2 0,0-2-20,0-2 0,-1-1 1,-7 3-1,0-4 37,1-2 1,-1 1-1,-1-5 1,-3 2 13,-1-1 1,-8 3 0,2-2-1,-4-1 5,-2-3 1,0-1-1,0-1 1,-2 3 46,-4 3 1,2-3 0,-8 3 50,-1-3 0,3 5-54,-1 4 0,-1 4 27,-6 2-27,9 0 1,-5 8 0,8 4-10,2 3 0,3 3 0,1-1 0,0 0-32,0 1 1,0 1 0,0 3 0,0 1-14,0-2 0,0 5 0,0-3 0,0-2-1,0-1 0,1-3 0,3 0 0,2 1 5,-2-1 1,-2 1 0,-2-1-14,0 1 1,0-7-36,0 1 31,8-8 0,-4 4 0,5-10 4,-1-4 1,0 2-1,-2-8-22,5-1 0,5-3 0,1-1 1,1 1 43,-1 5 0,7-3 1,-1 6-1,-2 1 58,-1-1 0,-1 0 1,2 4-1,3-2 40,-3 2 0,-2 3 0,1 1 0,1 0-68,2 0 0,-1 1 1,-9 3-1,-1 4 12,2 2 1,-1-4 0,1 5-58,-3 3 0,-7-4 0,2 1-295,-4 3 0,-2 1 1,0 3 94,0-1 1,0-5-1,0 0 215,0 1 0,0-5 0,0 0 0</inkml:trace>
  <inkml:trace contextRef="#ctx0" brushRef="#br0">1329 454 7492,'16'0'-136,"2"0"1,0 0 0,-1-2 0,0-2 77,1-1 1,-3-3 0,-1 4-1,-2-2 18,1 2 0,-3-4 0,1 1-5,4-3 1,-2-2 0,0-5 115,0-1 1,-10 7-1,3-1 30,-4-1 0,-2-3-84,0-1 1,-2 7 0,-4 4-1,-4 2-2,0-2 0,-5 4 1,3-3-1,-2 3 31,-5 2 1,2 0 0,-1 0 0,1 0 72,-1 0 0,1 5 0,0 3-38,-1 2 0,2 2 0,3 5 0,3 0-7,2 1 0,3-6 1,5-1-1,0 3-63,0 1 0,0 3 0,2-1 0,3-1-43,7-5 1,2 6 0,1-8-1,1 0-35,3-3 1,4 2 0,-1-2 0,4-2-54,0-1 0,1 1 0,4 2 0,-2-2-1165,2-2 1285,2-10 0,3 0 0,-2-11 0</inkml:trace>
  <inkml:trace contextRef="#ctx0" brushRef="#br0">1957 280 7498,'18'-2'-93,"-1"-4"1,0 4 0,1-4 124,-1 4 0,1 2 0,-1 0 13,0 0 1,1 0 0,-1 0-88,2 0 0,-3 8 0,0 3 0,-3 3-16,0-2 1,-10 3-1,5-3-44,0 3 0,-7 3 0,5-1 76,-4 1 1,-2-1 54,0 1 1,0-7 36,0 1 1,-2-8-17,-4 2 1,5-12-76,-5-6 0,4-3 0,2-3-12,0 1 0,6-1 0,1 1 0,3-1-15,4 1 0,-4-1 0,1 1 1,4 0-59,-1-1 1,4 3-1,-1 3 1,0 4-47,1 0 1,5 6 155,0-3 0,2-5 0,-9 0 0</inkml:trace>
  <inkml:trace contextRef="#ctx0" brushRef="#br0">2673 227 7569,'11'2'-100,"1"4"0,-6-4-61,6 4 1,-7-4 120,7-2 0,1 2 36,3 3 0,2-3 0,0 4-37,-2-4 1,2-2 69,0 0 0,0-2 0,-4-4-80,-1-5 0,0 1 0,-6 0 87,4 3 0,-8-7 7,3 2 0,-6 3-41,-6-3 0,-3 8 1,-9-2 3,0 4 0,2 2 0,-2 0 0,0 2 26,0 4 0,2-2 0,-2 6 0,3-1 45,3 1 0,-4 0 0,6 3 0,-1-1-17,-1 2 0,3-5 0,-3 3-19,6 1 1,-2 3-1,2 1 10,2 1 0,4-3 0,4-1 0,4-4 12,3-2 1,-7 3 0,8-3 0,3 0-4,-1-1 1,-1 1 0,-3-4-1,2 4 1,-2 2 0,5-7 1,-3 3-6,3-4 1,3-2-34,0 0 0,0 0-174,-2 0 0,-4 0-786,0 0 937,-8 0 0,4-8 0,-8-1 0</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899"/>
    </inkml:context>
    <inkml:brush xml:id="br0">
      <inkml:brushProperty name="width" value="0.08571" units="cm"/>
      <inkml:brushProperty name="height" value="0.08571" units="cm"/>
    </inkml:brush>
  </inkml:definitions>
  <inkml:trace contextRef="#ctx0" brushRef="#br0">36 610 7569,'17'9'-1193,"0"-1"1140,1-8 0,-1 0 0,1 0 54,-1 0 0,1 0 0,-1 0 0,1 0-28,-1 0 1,-5 0 0,-1-2 0,3-2-16,2-1 1,-5-6-1,-1 2 53,-2-1 0,-3-1 93,-5-7 0,-1 9-38,-5 3 0,-4 4 0,-7 2 0,-1 0-30,1 0 0,-1 0 0,-1 0 0,-3 0 64,-1 0 1,0 7 0,3-1-39,-3 4 1,4 0-1,-3 3 1,7-1 0,3 2 0,8 1 0,-1 3-29,3 0 1,9-3-1,3-2 1,4-1-117,3 1 1,-3-3-1,11 0 1,-2-2-21,0-5 1,7 5-1,-5-2 1,0-2-29,0-2 1,4 0-1,-3 2 1,-1 2 129,0-3 0,-2-8 0,-5-5 0</inkml:trace>
  <inkml:trace contextRef="#ctx0" brushRef="#br0">559 627 6712,'18'-6'0,"-2"-1"0,-3-1 240,-1 0-171,-8 2 1,5 8 15,-3 4 1,-2-1-80,8 6 0,-3 0 0,6 6-4,-4-7 1,-6 0-1,5-4-17,-2 5 0,-2-1-7,-6 2 1,0-6 0,0 6-144,0-9 164,0 5 0,2-14 1,1-2-1,5 1 8,2-1 0,-4-6 0,3 3 1,1-3-27,0 2 0,1-3 1,7 3-1,-1-1 11,1 1 0,-1-4 1,4 5-1,-1-3 11,3 3 0,1 1 0,-7 6 0,1-2 59,-1 2 1,2-3-1,3 1 1,1 3-13,-2 0 1,1 3 0,-1 0 0,2 3-20,-1 2 0,-3-1 0,0 5 0,-3 1-20,2 1 1,-7-3-1,-1 6 1,0-2-39,-1 1 0,-5 3 0,2 1-284,-4 1 0,-2 0-28,0-1 0,0 0 339,0 1 0,8-9 0,1-1 0</inkml:trace>
  <inkml:trace contextRef="#ctx0" brushRef="#br0">1887 575 7569,'-8'-18'-229,"-2"9"0,-6 1 0,-3 2 0,2 0 0,-1 2 328,1 2 1,-1 2 0,1 0 0,0 0-29,-1 0 1,-2 2 0,0 2 0,4 2-39,0-2 1,1 6-1,-2-1 1,1 3-58,5 0 0,-2-1 1,4 7-1,1-1 16,0 1 0,2 0 0,6-1 0,0 0-4,0 1 1,0-7-1,2 1 8,4 1 0,5 1 0,5-2 0,2-7-28,0-3 1,5 4-1,0 0 1,1-2-39,0-2 0,-3-2 0,3-2 1,-1-4 68,2-6 0,-3 3 0,-5-3 0,2-2-7,-3-1 0,-4-2 0,-1-1 1,-3 1-8,3 0 1,-8-7 0,3-1 0,-4-3-23,-2-3 1,5-2 0,1-2 0,-2 1 7,-2-1 1,-2 0 0,0 0 0,0 0 64,0 0 1,6 0 0,0 2 0,-1 4-2,-4 6 1,-1-3-1,0 3-5,0 2 0,0 1-66,0 3 31,-7-1 1,-2 7 17,-2-1 0,1 8-2,4-2 0,4 12 112,-4 6 0,5 3 0,1 3-83,0-1 1,0 1 0,0-1 0,0 1-9,0-1 1,0 1 0,0-1-1,0 2 0,0 5 1,6-5 0,0 6 0,-3-1 3,-1-1 1,3 6-1,4-6 1,-1-1-24,-1-3 1,5 5-1,-5-1 1,1-2-9,0-2 1,5 5 0,-3-1 0,2-2-5,0-1 0,-9-3 1,5 1-1,-2-1-1,0 1 0,-1-7 0,-5 1 1,0 1-21,0 3 0,0-4 0,0 0 7,0 1 0,6-3-61,0 1-1,0-6 0,-4 8-212,4-7-143,-4-1-178,5-5 608,-7 0 0,9-7 0,0-3 0</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00"/>
    </inkml:context>
    <inkml:brush xml:id="br0">
      <inkml:brushProperty name="width" value="0.08571" units="cm"/>
      <inkml:brushProperty name="height" value="0.08571" units="cm"/>
    </inkml:brush>
  </inkml:definitions>
  <inkml:trace contextRef="#ctx0" brushRef="#br0">420 11 7569,'0'-10'110,"0"18"1,0 3 0,0 13 0,0-5-159,0-1 1,6-1 0,-1 2 0,2 3 3,0 1 0,-5 2 0,6-3 1,-2 1-102,-1-2 1,7 1 0,-4 0 0,0 0-68,-1 1 1,5-10 0,-6-1-288,-2 1 499,5 2 0,-6 3 0,4-1 0</inkml:trace>
  <inkml:trace contextRef="#ctx0" brushRef="#br0">1 220 6777,'17'0'393,"1"0"-302,-1 0 1,6 0 0,1 0 0,-3 0-23,-2 0 1,5 0-1,1 0 1,2 0-43,4 0 1,2-1-1,2-4 1,-2 0-88,-4 2 0,4 0 1,-5 3-1,0 0-76,2 0 0,-3-6 0,4 0 0,-4 2 46,-2 2 0,4 2 0,-4 0 0,1 0-551,-1 0 641,-1 0 0,-7 0 0,0 0 0</inkml:trace>
  <inkml:trace contextRef="#ctx0" brushRef="#br0">839 255 6139,'13'-6'0,"-3"2"85,5-1 1,-1 4-1,5 1 1,-3 0 13,2 0 1,0 0 0,-1 0-55,0 0 0,1 0 1,0 0-42,-1 0 1,-6 6 0,0 7 7,-4 2 1,-1-4 0,-6 2-44,0 0 0,0 2 1,0 3 102,0 0 1,-2-7 64,-4 0 0,-2-5 30,-4 7-70,-3-9 0,7-4-103,-4-12 1,5-5 0,7 1 0,0-2-97,0 0 0,7 2 1,4-2-1,0 0-113,0 0 0,1 2 0,7-3 0,1 2-373,-2-1 588,3 9 0,-12-15 0,9 5 0</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01"/>
    </inkml:context>
    <inkml:brush xml:id="br0">
      <inkml:brushProperty name="width" value="0.08571" units="cm"/>
      <inkml:brushProperty name="height" value="0.08571" units="cm"/>
    </inkml:brush>
  </inkml:definitions>
  <inkml:trace contextRef="#ctx0" brushRef="#br0">36 212 7534,'-8'8'-642,"6"-2"707,-4-12 0,2 2 115,-1-7 0,3 5-72,-4-6 1,4 1-129,2-7 0,0 1 0,0-1-67,0 1 1,2 5 0,4 0-1,5-1 70,5-3 1,1 5 0,1 1 0,-1 2 15,1 4 0,5-3 0,0 1 0,-1 2 21,-3 2 1,-2 2 0,1 0-1,-1 0 73,1 0 1,2 6-1,1 2 1,2-1-81,-2 1 0,-1 6 0,-3-3 0,1 3-38,-1-2 0,-5 3 1,-1-3-1,1 3-46,-2 3 1,-3-1 0,-5 1 0,2-1 47,2 2 0,0-3 0,-6 1-55,0 1 0,0-1 21,0 1 1,0-1 0,-2-1-60,-4-5 8,4-3 181,-13-8 0,14-8 0,-5-3-58,3-5 0,3 5 0,0-1 0,3-2 0,3-1 1,2-1 0,10 3 0,-1 1 30,1-1 1,1 3 0,3-2-1,1 1-7,-2 1 1,-1-4 0,-1 7 0,3-1-36,1 0 1,0 2 0,-5 4 0,-1-2 15,0-1 0,8-1 0,-3 6 1,-1 0 9,0 0 1,-5 2 0,2 2-35,0 1 1,-3 9 0,-3-2-160,-6 3 1,1 3 0,-1-1-37,-3 2 1,0-3-1,-3 1-290,0 1 489,0-1 0,0 1 0,0-1 0</inkml:trace>
  <inkml:trace contextRef="#ctx0" brushRef="#br0">1398 193 7469,'3'-15'0,"0"1"-315,3 2 0,0 7 459,-6-7 1,-1 8-10,-5-2 0,-5 4 1,-5 2-136,-2 0 1,5 6 0,2 2-1,0 2-38,1 3 0,-5 3 1,4 1 30,3 2 0,-3-3 1,8 1-1,-3 1 23,2-1 1,2-5 0,4 0-1,2 1 5,2 3 0,8 1 0,-4 0 0,7-4-15,0-2 0,0-5 1,2 4-1,2-3-28,3-2 0,6-4 0,-5-1 0,-1 0-12,1 0 1,7 0 0,-5-1-1,3-4 19,-2-1 0,-4-7 1,3 1-1,-1-3 0,-6-3 0,-2 1 1,-6-3-1,-4-1 52,-1-1 0,-5-3 0,3 8 0,-5 1-8,-5-3 0,2 2 0,-10 1 1,0 3-27,-2 1 0,-8 8 1,-2-2-1,4 4-167,2 2 1,-1 0-1,0 0 1,-5 0-413,5 0 576,1 0 0,-7 8 0,-1 2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7.717"/>
    </inkml:context>
    <inkml:brush xml:id="br0">
      <inkml:brushProperty name="width" value="0.08571" units="cm"/>
      <inkml:brushProperty name="height" value="0.08571" units="cm"/>
    </inkml:brush>
  </inkml:definitions>
  <inkml:trace contextRef="#ctx0" brushRef="#br0">16 88 8355,'0'-12'-29,"-2"3"96,-4 1 1,4-6 54,-4 3 1,6-3-79,6 2 1,-2 5-1,6 8-4,-3 5 0,7-2 1,-4 10-1,1 3-117,1 5 0,-6 3 0,5-4 1,1 4-75,-2 3 0,3-5 1,-5 6-1,0 0-80,0-2 1,-3 4 0,-3-6 0,2 1-106,2-1 1,0-2 0,-6-3 335,0 3 0,0-4 0,0 7 0</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02"/>
    </inkml:context>
    <inkml:brush xml:id="br0">
      <inkml:brushProperty name="width" value="0.08571" units="cm"/>
      <inkml:brushProperty name="height" value="0.08571" units="cm"/>
    </inkml:brush>
  </inkml:definitions>
  <inkml:trace contextRef="#ctx0" brushRef="#br0">175 123 6148,'-9'-2'-382,"1"-2"683,0-2 63,-2 0 0,-1 1-221,-1-1 1,6 0-25,-5 6 1,5 0-91,-6 0 1,6 0 0,-5 0-2,-3 0 1,4 6-1,1 2 0,1 1 0,-4 3 0,6 5-25,3 1 1,1-7 0,2 1-1,2 0 11,3-3 0,3 7 0,6-6 1,-3-1-24,3-3 1,1 2 0,3-2 0,-1 0-17,1 1 0,-1-5 1,3 4-1,1-4-10,2-2 1,1 0 0,-5-2 47,4-4 1,1-3 0,1-9-1,-8 3 31,-1 3 0,-3-4 1,1 5-1,-4-5-4,-3-1 1,-1-1 0,-6 1 0,0-1 33,0 1 1,-2 0-110,-4-1 0,-4 3 1,-7 3-1,0 4-97,-1 0 0,1 6 0,-2-3 0,-3 3 25,-1 2 1,-6 5 0,4 1-1,-1 0-308,1 2 0,2 0 415,5 3 0,1 5 0,-1-6 0</inkml:trace>
  <inkml:trace contextRef="#ctx0" brushRef="#br0">490 88 7569,'10'0'-249,"3"0"1,-7 0-1,5 0 320,3 0 0,-4 0 0,0 0 0,5 0-43,0 0 1,-3 0-1,0 2 1,1 2-9,3 2 0,-5 5 0,1-3 1,2 0-15,1 0 0,-3 5 1,-1-3-1,1 1-37,-2 1 1,-2 0 0,-3 5 32,1 1 1,0-1 30,-6 1 1,0-1 6,0 1 1,-2-9 213,-4-3 16,-4-4-174,1-2 1,1-8-35,8-3 1,5-5 0,4 1 0,0 1 0,4 2 1,3 1-1,1-7 1,1 1-10,0-1 0,-2 1 0,2-1 1,0 3 8,0 3 0,-2-1 0,3 5-257,-2-2 0,0 0-355,0-1 0,-4 3 261,-2 8 288,-8 0 0,14 0 0,-9 0 0</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03"/>
    </inkml:context>
    <inkml:brush xml:id="br0">
      <inkml:brushProperty name="width" value="0.08571" units="cm"/>
      <inkml:brushProperty name="height" value="0.08571" units="cm"/>
    </inkml:brush>
  </inkml:definitions>
  <inkml:trace contextRef="#ctx0" brushRef="#br0">0 1031 7416,'18'0'-418,"-3"-2"253,-3-4 1,3 3-1,-3-9 161,4-2 1,1 5-1,1-3 1,-1 0 6,0 3 0,1-7 0,-1 4 0,1-3 24,-1-2 1,1-1 0,-3 1 0,-1-1-28,-2 1 0,-1-7 0,5 1 0,-3 2 6,-1 1 1,-8-3 0,2 0-1,-4 1 30,-2 3 0,0 2 0,0-1-13,0 1 0,-2 7-20,-4 4 0,-4 4 0,-7 2 28,-1 0 0,1 0 0,1 2-15,5 4 0,3-2 0,8 7-9,0 3 0,0-5 0,0 3 2,0 2 0,2 1 1,4 1-1,5-2 7,5-3 0,1-1 0,1 4 0,-1-3 3,1 3 0,5-5 0,0 3 1,-2 0-18,-1-3 1,-5 7 0,-1-6 0,-4 1-6,-3 1 0,5-6 1,-6 5 11,-2 3 0,-2-4 0,-4-2-11,-4 1 1,-4-3-1,-7-4 1,-1 2-46,1 1 1,-3 3-1,-1-4 1,-2 2-63,1-2 1,3-2-1,2-2 1,1 2-312,4 4 420,-3-4 0,5 5 0,-7-7 0</inkml:trace>
  <inkml:trace contextRef="#ctx0" brushRef="#br0">769 857 7222,'17'0'0,"1"0"0,-1 0 0,1-2-240,-1-4 1,-5 4 0,-1-4 252,3 4 1,1 2 0,3-3-59,-1-2 0,1 1 0,-1-5 33,1 1 1,-1-6 0,1 5 62,-1-1 0,-5-6-3,-1 5 1,-7 1 0,2-1 67,-4-3 0,-4 6 0,-4 2-64,-5 4 1,-5-3 0,-1-1 0,-1 2-7,1 1 0,-7 3 1,1 0-1,2 3 23,1 3 1,3-2-1,-1 5-12,1-1 0,7 0 1,3-4-1,1 3 9,0 3 1,0 2 0,6 5-54,0 1 1,0-7 0,0 1 0,0 1-22,0 3 1,8-4-1,2-1 1,1 1-87,1-2 0,-1 3 0,7-7 1,-1 0-165,1 2 1,5-6-1,2 3 1,3-3-100,3-2 1,2 0 356,2 0 0,-1 0 0,1 0 0</inkml:trace>
  <inkml:trace contextRef="#ctx0" brushRef="#br0">1747 699 7385,'0'-11'-772,"-2"1"895,-4 2 0,-4 2 1,-7 6-29,-1 0 0,1 0 1,-1 0-1,1 2-17,-1 4 0,1-2 0,0 8 0,-1 1-40,1 3 1,1 1 0,2 1 0,3-1-58,-3 1 0,1-1 0,1 2-40,6 5 1,4 1 0,4 4 44,4-6 0,-2-9 0,8-4 0,1-1-99,3 1 1,3-6-1,2 2 1,3-5 22,-3-1 0,0 0 0,1 0 1,1-1 52,-2-5 1,-1 2-1,-1-6 1,1 1 0,-3-1 1,4 0-1,-11-3 1,2 3 2,-1 2 0,-7-5 42,2 1 1,-4 2 70,-2-1 1,0 5-1,-2-4 196,-4 2-165,4 3 1,-5 6-54,7 5 1,0-2 0,0 8 35,0 2 0,1 1-69,5 3 0,4-1 1,7-2-30,1-3 0,-1 2 0,3-8 0,1-3-37,2-1 1,3 4 0,-3 0-1,4-2 7,0-3 1,6-2 0,-3-3-1,0-4 31,0-1 0,3-3 0,-6-4 0,0 3 10,-4 1 1,2 1-1,-1-7 1,-3 1 3,-2-1 0,-1-5 0,-3 0-15,-3 1 1,4 1-1,-7 0 1,3-3-1,-2 3 27,-3 1 1,-1 3 10,-6 0 0,-2 1 0,-4 4-11,-5 7 1,-5 3 0,-1 2 0,-1 0 19,1 0 0,-1 0 1,1 2-28,-1 3 0,3 5 0,3 8-27,6-1 0,5 0 0,1 0-1,0 1 1,1 0 0,5-3 0,6-1 4,3-2 1,3-1-1,-1 5 1,1-3 3,-1-1 1,7-2 0,-1 3 0,-2-3 7,-1-2 1,-3 3 0,1-3-3,-1 2 0,-5 0 0,-3 3 2,-1-1 1,-8-7 0,-8 5 0,-1-2-19,-5-4 1,-3-2 0,-4 0 0,-3 2-60,3 2 1,-5-1 0,3-5 0,2 0-177,1 0 0,3 6-475,-1 0 723,9-1 0,9-5 0,9 0 0</inkml:trace>
  <inkml:trace contextRef="#ctx0" brushRef="#br0">2899 857 7288,'0'-18'8,"-2"8"11,-3 4 1,1 6-1,-8 4 8,-2 2 0,7 8 1,1-2-1,4 3-39,2 3 0,0-7 0,0 1 0,0 1-13,0 3 0,2-4 0,4-3 1,5 1 7,5 0 0,1-6 0,1 1 0,1-3-24,4-2 1,-1 0 0,5 0 0,0-2 4,0-3 0,0-3 0,5-6 0,-4 3 57,-4-3 1,5-2 0,-6-1 0,-1 0 28,-3-1 0,-9 1 0,-4-1-25,-3 1 0,-3-1 0,-3 3-23,-3 3 0,-10 2 0,-7 6 0,2-1-97,1 1 1,-3 2 0,-1 2 0,-3 0-29,3 0 1,0 2 0,6 2 0,1 1-394,0-1 516,7 6 0,2 0 0,8 7 0</inkml:trace>
  <inkml:trace contextRef="#ctx0" brushRef="#br0">3563 769 7415,'17'0'-272,"-7"0"0,6 0 0,-7 2 390,1 4 0,0-5 0,-5 8 0,2-3-65,2-1 0,-3 3 1,4-2-69,-3 5 0,6 5 45,-7 2 54,-1-1 43,-5 1-86,-8-9 0,6-3-44,-4-12 0,4-3 1,2-9-20,0 1 1,8 5 0,4 0-1,1-1-4,0-3 1,1 1-1,0 1 1,5 2 15,5-1 0,-1 5 1,-6 0-1,1 3 71,-1-1 0,7 0 0,-1 6 0,-2 0 0,-1 0 1,4 0 0,-2 0 0,1 0-46,-5 0 1,-1 0 0,1 0-1,0 2-25,-1 4 1,0-2-1,-1 7-56,-5 3 1,-3-5-1,-8 3-335,0 2 1,0 1 88,0 3 1,0-1 310,0 1 0,0-9 0,0-1 0</inkml:trace>
  <inkml:trace contextRef="#ctx0" brushRef="#br0">4751 734 7457,'-7'-9'-195,"-4"-7"0,-6 8 1,0-3-1,-1 2 230,0 2 0,1 5 1,-3-4-1,-1 4 33,-1 2 1,3 0 0,8 0 0,-3 0-12,-2 0 1,-1 8-1,0 1-39,-1 2 0,7 4 0,1-3-37,2 3 1,-4 3-1,7-1 5,2 1 1,6-1 0,4-1 0,3-5-25,4-6 1,-5 4 0,3-3-1,2-2-17,1-2 0,2-2 0,1 0 0,1 0 30,5 0 0,-5-2 1,4-4-1,-3-4 42,-3 0 1,1-5-1,0 3 146,-1-3 0,-6 3-15,1 0 1,-6 3 86,6-3-225,-9 4 0,5 10-25,-8 4 1,0-2-1,3 8 6,3 1 1,-3-6-1,8 2 1,3-3-17,1-1 0,9 3 1,0-4-1,-4 2-12,0-2 1,4-2-1,-2-2 1,2 0 33,1 0 1,-4 0-1,6 0 1,-1 0 2,-5 0 1,4-6 0,-2-2-21,-1-2 1,-3-1 0,-1-7 0,0 1 0,-1-1 5,0 1 1,2-8-1,3-4 1,1-3 7,-2 3 0,2-9 0,-3 3 0,3-2-1,-1 0 0,-4 2 0,-4 0 1,-6 0 17,0 0 1,1 6-1,-6 2 1,3 2-10,-1 3 0,-5-3 1,-5 2-1,-3 1 0,-2 3 0,4 4 0,-4 1 0,-3 2-34,3-1 1,1-1 0,5 1-5,-2 1 1,-6 6 75,8-6 0,-5 9 2,4-3 0,0 4 1,-5 4-1,3 4 1,4 5 1,-6 5 0,1 1 0,0 1 0,1-1 1,0 6-1,2 3 1,-1-1-40,2 0 0,-3 4 1,1-4-1,2 1 36,3-1 1,1 6-1,0-2 1,0 2-13,0-2 0,1 2 1,3-6-1,5 3 60,-1 3 0,4-4 1,6 0-1,-3-2-20,-4-3 0,5 3 0,-4-2 0,3-2-21,3-1 1,1-5-1,2-1 1,3-4-6,-3-3 0,7 5 1,-1-6-1,4 0-3,3 1 1,-2-5 0,8 4 0,-4-4-19,-8-2 1,3-6 0,-8-1 0,-1-3-95,-2-4 0,-2 5 0,-4-3 0,0-2-363,-2-1 0,-6-3 435,5 0 0,-7-6 0,4-3 0</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04"/>
    </inkml:context>
    <inkml:brush xml:id="br0">
      <inkml:brushProperty name="width" value="0.08571" units="cm"/>
      <inkml:brushProperty name="height" value="0.08571" units="cm"/>
    </inkml:brush>
  </inkml:definitions>
  <inkml:trace contextRef="#ctx0" brushRef="#br0">210 18 7569,'-17'-6'-184,"-1"0"209,10 0 1,-9 6 0,5 0-5,-3 0 1,-3 0-1,1 0 2,-1 0 0,1 8 0,2 4-26,3 3 0,-2 3 0,8-1 0,3 1-2,1-1 0,2 1 0,2-1 2,3 0 0,5-1 1,8-4-1,1-4-40,4-1 0,-1-6 0,7 6 1,2-5 32,2-2 0,-4-2 1,1-2-1,-2-5 6,-1 1 1,4-3 0,-7-2-1,-3 2-6,-2-4 0,-7 1 0,-1-4 9,-4 1 1,-4-1 0,-6 1-9,-2-1 1,-9 9-1,-1 1 1,-3 2-43,-6 0 0,-5 0 0,3 6 0,-1 0-59,-4 0 0,4 0 0,-2 2 0,0 2 110,2 2 0,-6 8 0,5-5 0</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05"/>
    </inkml:context>
    <inkml:brush xml:id="br0">
      <inkml:brushProperty name="width" value="0.08571" units="cm"/>
      <inkml:brushProperty name="height" value="0.08571" units="cm"/>
    </inkml:brush>
  </inkml:definitions>
  <inkml:trace contextRef="#ctx0" brushRef="#br0">36 16 7569,'7'-10'-134,"-5"5"0,4 10 1,-4 7 243,-2 4 0,0 1 1,0 2-1,0 3-40,0 1 1,0 2 0,0-3 0,0 3-47,0 2 0,2-6 0,2 5 0,2-3-73,-2 0 0,-3 1 0,-1-7 1,2 0-336,4 1 1,-4-1-58,4 1 1,-2-1 440,2 1 0,-4-9 0,5-1 0</inkml:trace>
  <inkml:trace contextRef="#ctx0" brushRef="#br0">1 243 7569,'11'0'-160,"1"0"0,-6 0 0,5 0 220,3 0 1,-4 0 0,1 0 0,3 0-43,1 0 0,3 0 0,-1 0 0,1 0-7,-1 0 1,1 0 0,1 0-1,2 0 25,3 0 1,-1-6 0,-6 1 0,1 1-139,-1 2 0,1 2 0,-1 0-200,1 0 0,-7 0-340,1 0 642,-8 0 0,4 0 0,-8 0 0</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06"/>
    </inkml:context>
    <inkml:brush xml:id="br0">
      <inkml:brushProperty name="width" value="0.08571" units="cm"/>
      <inkml:brushProperty name="height" value="0.08571" units="cm"/>
    </inkml:brush>
  </inkml:definitions>
  <inkml:trace contextRef="#ctx0" brushRef="#br0">1 123 7068,'12'7'135,"-1"5"1,-7 4 0,4-1-62,0-3 0,-4 3-87,7-3 1,-7-2-290,2 1 214,-4-7 64,-2 4 1,0-10-26,0-4 0,0 2 1,0-7 1,0-3 1,8-1 0,3-3 0,5 1 21,1-1 1,1 1-1,-1-1 1,3 1 21,3-1 1,-4 7 0,5-1 0,-3 0 69,2 3 0,-3-1 1,3 6-1,-2-2-5,3 2 0,-5 2 0,4 2 1,-3 0-18,-3 0 1,6 0-1,1 2 1,-3 2-32,-2 2 0,-1 8 1,-1-3-69,1 5 1,-3 1-1,-3 1 1,-6-1-37,-4 1 0,-2-1 1,0 1-68,0-1 1,-2 1 0,-4-1 156,-6 1 0,-3-9 0,-3-1 0</inkml:trace>
  <inkml:trace contextRef="#ctx0" brushRef="#br0">839 175 6998,'18'0'0,"-1"0"0,1 0 0,-1 0-354,1 0 0,-1 0 413,1 0 0,-2 0 0,2 0 0,0 0 1,-1 0 0,1-6 0,-3-1 0,-1-1-46,-2 0 1,-1-6 44,7 3 0,-4-5-69,-1-1 1,-5-1 4,-8 1 1,-8 7 0,-5 2 23,-1 1 1,-4 5 0,1-4-1,-1 4 90,1 2 1,4 2 0,3 2-1,-2 4 72,2 1 0,-5 5-130,3 9 0,4 2 0,2 4 0,5-5-71,1-5 1,1-1 0,5-1-1,6 1-154,3-1 0,3-5 0,-1-3 0,1 1-67,-1 0 0,7-6 1,1 1-1,2-3 241,3-2 0,-4 0 0,-1 0 0</inkml:trace>
  <inkml:trace contextRef="#ctx0" brushRef="#br0">1520 88 7494,'18'0'-811,"-7"0"883,1 0 0,-8 2 1,3 2 63,2 1 1,-6 7 0,7-4-83,-2 2 1,0 1 0,-4 7-59,1-1 0,0 1-27,-5-1 0,0-5-269,0-1 191,0-7 1,0 2 59,0-12 1,6-3 0,3-9 0,-1 1 10,-1-1 1,7 1-1,-3-1 1,4 1 23,3-1 1,0 3-1,-2 1 1,3 3 36,-2-3 0,1 4 0,-1 1 37,1 1 0,-1 2 0,0 6 0,1 0-10,0 0 0,-2 0 0,3 0-24,-2 0 1,-5 6 0,-2 2 0,2 1 16,-1 5 0,2 1 1,-7 3-57,-3-1 0,6 1 1,-5-1-1,1 1-124,-4-1 1,-1 1-1,0-1-233,0 1 1,0-1 369,0 0 0,0-7 0,0-2 0</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07"/>
    </inkml:context>
    <inkml:brush xml:id="br0">
      <inkml:brushProperty name="width" value="0.08571" units="cm"/>
      <inkml:brushProperty name="height" value="0.08571" units="cm"/>
    </inkml:brush>
  </inkml:definitions>
  <inkml:trace contextRef="#ctx0" brushRef="#br0">385 36 7390,'0'-10'-627,"0"0"562,0 5 0,-2 3 175,-4-4 1,2 4-44,-7 2 1,-1 0-1,-6 0 56,1 0 1,0 0-1,-1 0-21,1 0 0,-7 0 0,1 2 0,0 2-8,-2 1 0,5 7 1,-3-4-1,1 2-17,-1 3 1,4 3-1,-3 1-73,9 1 1,-1-1 0,8 1-29,3-1 1,1 0 0,2 1 6,0-1 1,7-1 0,5-2-1,2-3 15,-3 3 1,11-7 0,-5 1 0,2-2-40,1 0 0,3 0 1,0-4-1,1 2-205,1 1 0,-4 1 0,6-6 0,1 0-193,-1 0 1,0 0 438,2 0 0,4-15 0,-6-5 0</inkml:trace>
  <inkml:trace contextRef="#ctx0" brushRef="#br0">821 106 7451,'-17'0'0,"0"0"0,-1 2 0,1 1 158,0 3 1,-1 6-153,0-6 0,7 5 0,1-3 0,2 2-8,4 3 1,2-3-1,2 2 19,0 1 0,0 3 0,2 1-36,4 1 1,4-7-1,9-1 1,2-2-4,3-4 0,-1-2 1,-4-2-1,3 0-34,1 0 0,2 0 1,-3 0-1,1-2 51,-2-4 1,-1-2 0,-3-5 0,-1 1 32,-5-2 1,3 5 0,-8-3-1,-1-2-26,-4-1 1,-1 3 0,0 1 0,0-3-18,0-1 1,-8 3-1,-4 2 1,-3 2-34,-3 5 1,1 1-1,-3 2 1,-1 0-63,-2 0 1,-1 0 0,7 2 0,-1 1-318,1 3 1,0 8 426,-1-3 0,8 5 0,3 1 0</inkml:trace>
  <inkml:trace contextRef="#ctx0" brushRef="#br0">1258 175 7569,'18'0'-173,"-7"-5"82,1-1 0,-6 0 88,6 6 1,-6 0 140,5 0 1,0 0 30,7 0 1,0 0-215,-1 0 0,-6 8 9,1 3 1,-6 5-54,6 1 0,-9 1 84,3-1 1,-4-5-48,-2 0-103,0-9 105,0 5 0,0-10-73,0-4 1,2-3 101,5-9 1,2 3-1,8 1 1,2 5 45,-3 1 1,1-4 0,2 4-1,0 1 26,4-1 0,-4 0 0,4 4 0,-3-2 7,-2 2 0,-1 3 1,0 1-1,1 0-44,-1 0 1,1 1 0,-1 3 12,0 2 1,-5 8 0,0-3-75,1 5 0,-5 1 0,-2 1-25,-3-1 1,3 1-1,-2-1 25,0 1 0,-2-7 0,-2 1 26,0 2 1,0-5-1,-2 1-57,-3-2 44,3-2 0,-5-8 11,7-4 1,1 2-1,5-8 1,3-1 12,1-3 0,6 1 1,-5 1-1,5 2 34,1-1 1,7-1 0,-1 3 0,-1 3-21,-3 0 0,-2 6 1,0-4-1,1 4 143,-1 2 0,1 0 1,-1 0-121,2 0 0,-3 2 0,2 2 0,-3 4-54,-3 2 0,4-4 1,-7 5-199,2 3 0,2 1 0,-7 3-92,-3-1 0,5-6 317,-2 1 0,7-8 0,-3 4 0</inkml:trace>
  <inkml:trace contextRef="#ctx0" brushRef="#br0">2463 228 7483,'11'-8'-337,"3"0"383,-2-3 0,-1 3 136,-1 8 0,-4 0 0,6 2-52,1 4 1,-5 3 0,1 9-1,-1 1-69,2 5 1,-1-3 0,-2 8 0,-1 2-100,0 1 1,1 4 0,-2-1-1,0 0-84,-1 0 1,-2 5-1,-2 1 1,0-2 45,0-3 1,6 3 0,-1 1-1,0-6-154,-4-1 0,-1 1 1,0-8-1,0 0 14,0-1 1,0-2 0,0-6 215,0 1 0,8 0 0,3-1 0</inkml:trace>
  <inkml:trace contextRef="#ctx0" brushRef="#br0">2674 333 7494,'1'-18'0,"5"3"0,3 1-105,1 2 1,5 7 0,-3-5 0,5 0 13,-1 1 1,1 5 0,2-2 100,-3 4 0,2 2 1,0 0-1,0 0-4,-2 0 0,2 0 0,0 0 0,-1 0-21,0 0 0,2 0 0,-3 0 0,1 0 0,2 0 0,-3 6 0,0 1 1,-2 1 16,-2 0 0,-9 6 12,3-3 1,-6 5 0,-6 1 7,-5 1 1,-7-7-1,-2 1 1,-5 0-30,5-3 1,-7 7 0,-1-6 0,0 1-72,-3 1 1,10-6-1,-2 3 1,3-1-50,4-4 1,4 4 126,0-2 0,9 7 0,-6-3 0</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08"/>
    </inkml:context>
    <inkml:brush xml:id="br0">
      <inkml:brushProperty name="width" value="0.08571" units="cm"/>
      <inkml:brushProperty name="height" value="0.08571" units="cm"/>
    </inkml:brush>
  </inkml:definitions>
  <inkml:trace contextRef="#ctx0" brushRef="#br0">157 158 7569,'12'2'-74,"0"1"0,1 3-427,3-2 1,-1-4 667,-3-6 379,3-3-320,-13-9 1,6 6 23,-8 1-253,0 7 28,0-12 0,0 12 0,-2-5 0,-4 1 0,-5 4 0,-5 2 1,-1 2-1,-1 0-12,1 0 0,-6 8-5,-1 4 7,1-5 6,6 9-13,-1-6 22,1 7 1,1-4-17,4-3 0,3 2-32,3 6 0,4 0 40,-4-2-67,4-5 55,2 4 0,0-5 10,0 7-12,0-7 0,8 4 0,4-7 29,3 4 0,3-9 0,-1 4-13,1-4 1,-1-2-1,0-2 1,1-4-47,-1-5 1,-5 2 0,-2-4-1,-1 0-10,1-2 1,-4-3 0,4 0 11,-3 2 1,1-2 0,-4 0 33,2 1 1,0 6 85,-6-2 0,0 7 23,0-5 1,-2 7-133,-4-1 0,4 10-21,-4 7 0,4-3 1,2 4-1,0 0 13,0 2 1,8 3-47,4 0 0,3-4 7,3-1 1,-1 0 33,1-7 0,-1-3 4,0-8 1,1-5 0,-1-8 28,1 2 0,-6-1 1,-1 4 5,3 1 0,1 3 1,3-4-1,-1 2 38,1 3 1,-1-3 0,1 3-25,-1-2 1,1 6 0,-1-1-1,0 1-9,1-2 0,-1 4 0,1-4 0,-1 4 18,1 2 1,-1 0 0,1 0-29,-1 0 1,1 2-1,-3 4 1,-1 4-48,-3-1 1,1 7-1,4-4-19,-5 3 0,-1 3 25,-4-1 1,-4 1-157,3 0 176,-3-2 1,-2-4 0,-2-1 105,-3-4-83,3-1 0,-6-14 0,10-3-26,4-6 1,1 1 0,7-2-1,-2 0 14,1 1 0,3-1 0,3 3 0,3 1-2,1 2 1,0 1 0,-5-7 0,-1 4 6,1 1 1,-1-1-1,0 7 1,1-1 42,-1 0 1,1 2-1,-1 6-26,1 0 1,-1 2 0,-1 4-1,-3 6-72,-1 3 0,-6 1 0,4-1-78,-3 3 1,5-5-1,-6 11 1,-2-5-118,-2-1 0,-2-1 0,1-2 0,3 0-212,2-4 1,8 0 454,-3 7 0,13-8 0,3-2 0</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09"/>
    </inkml:context>
    <inkml:brush xml:id="br0">
      <inkml:brushProperty name="width" value="0.08571" units="cm"/>
      <inkml:brushProperty name="height" value="0.08571" units="cm"/>
    </inkml:brush>
  </inkml:definitions>
  <inkml:trace contextRef="#ctx0" brushRef="#br0">175 575 7424,'11'-6'0,"-1"-2"0,0 0 0,-2-2 0,-1 1 0,-2-5 207,-4-1 1,-2-1-128,-6 4 0,4-1 1,-8 7-57,-4 2 0,0 2 0,-3 2-20,2 0 0,-3 2 1,2 4-71,-1 6 1,1 2 0,0 5 14,-1-2 1,6 1 0,3-1 0,1 1 2,4-1 1,2 0 0,2 1 32,0-1 0,6-5 0,2-2 1,1-1 5,5 1 0,2-4 0,1 4 1,0-3 1,1-1 0,-1-6-1,2 0 5,-3 0 1,2 0 0,0 0 0,0-2 31,-2-5 1,2-1-1,0-10-21,-1 1 0,-7-1 1,-3-1-1,0-2-38,-1-3 0,1-1 0,-3 4 1,1-4 8,-1-4 0,-2 7 1,-2-8-1,0 0 19,0-3 0,0 0 0,0 2 73,0 2 1,0 0 0,0-4-1,0 4 1,0 3-20,0 1 1,0 6 0,0-5 0,-2 5 27,-4 2 0,5 5-31,-5 0-71,-3 1 32,6 1 1,-5 4-1,8 12-3,0 6 0,0 3 0,0 3 0,0-1 41,0 1 0,0 5 0,0 2 0,0 0 32,0 0 0,0 5 0,0-5 1,0 0 2,0 0 0,7 4 0,0-5 0,0-3-39,1-2 1,1-1 0,-6-1 0,6 3-37,0 3 0,-5-4 1,4 3-1,-2-7-100,0-3 1,4 0 0,-4 5-634,-1 1 1,3-1 724,-3 0 0,9 1 0,-4-1 0</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10"/>
    </inkml:context>
    <inkml:brush xml:id="br0">
      <inkml:brushProperty name="width" value="0.08571" units="cm"/>
      <inkml:brushProperty name="height" value="0.08571" units="cm"/>
    </inkml:brush>
  </inkml:definitions>
  <inkml:trace contextRef="#ctx0" brushRef="#br0">245 158 7440,'-12'-6'-335,"1"0"1,1-1 0,-4 3 428,3-2 0,5 0 1,-6 6-15,-1 0 0,-3 0 0,-1 0 2,-1 0 1,7 6 0,-1 2-33,-2 1 1,-1 3 0,-1 6-56,5-1 0,1-1 1,6-3-1,-2-1-13,2 1 1,2 3 0,2 1 4,0 1 0,0-7 0,2-1 1,2 0 14,2 0 0,8-7 1,-3 3-1,5-4-18,1-2 0,1 6 0,-1 0 1,1-2-6,-1-2 0,1-8 0,1 0 0,0 0-4,-1-2 0,7 5 0,-11-7 0,-3 0 23,-1 0 0,4 7 1,-5-5 39,1 0 57,-2 6 1,-8-8 67,0 5-148,0 3 0,0-4 0,0 12-2,0 5 1,0-1-1,2 0 1,2-1-10,0 1 1,9-4 0,-5 4-27,2-3 0,1-1 0,7-4 0,-1 2-16,1 2 0,-1 0 0,0-6 0,1 0-12,-1 0 0,1-6 0,-1-2 0,1-2 36,-1-3 0,1-3 1,-1-1-1,1-1 6,-2 1 0,7-3 0,-4-1 1,-4-2 58,1 2 0,-6 1 0,-1 3 0,-1-1-3,-5 1 0,0-1 0,-6 3-55,-3 3 1,3 2-1,-8 7 1,-5-3-35,-6 2 0,9 2 0,-4 2 11,1 0 0,1 0-126,-3 0 124,9 0 0,1 2 0,10 2 30,4 2 1,-3-1-1,9-5 1,3 0-4,7 0 0,-3 0 0,7 0 1,-3 0-1,0 0 0,6-5 0,-5-1 0,-3 0 22,-2-2 0,-1 6 1,-1-4-1,0 2 27,1-1 0,-6 3 1,-1-4-41,3 4 0,2 2-17,1 0 4,-8 0 0,-2 8 44,-7 3 0,0 5 0,0 1-6,0 1 0,0-1 0,0 1 0,0-1-1,0 1 1,-1-1-1,-2 1 1,-3-1-16,2 1 1,2-7-1,2 1 1,0 1 30,0 3 0,2 1 6,4 1 1,2-1-1,10-1-30,0-5 0,0-3 0,-2-6 0,3 2-21,-2 2 0,6 0 1,1-6-1,-4-2-3,0-4 1,5 2 0,5-6 0,-2 1-4,-4-1 1,7 0 0,-9-3 0,4 1 1,4-2 0,-9-1 0,3-3 0,-5 1 3,-3 0 0,-5 5 0,-3 0 1,-2-1 12,0-3 1,-1 4-1,-5 1-14,0-3 0,0-1 0,-3-1-5,-1 5 0,0-3 0,-7 6-138,3-1 1,-5 5 120,1-2 1,-2-2-1,-5 2 1,2 2 6,0 2 1,0 2 0,-2 2 16,3 4 1,-1-2-1,4 8-11,1 1 1,6 3 0,-3 1 10,2 1 1,1-1 0,6 1 12,0-1 0,0 1 0,0-1-1,0 1 1,2-1 42,4 0 1,2-1-1,10-2 51,0-3 1,6-7 0,-2 4-1,-1-2-16,-1-1 0,-1 1 1,3-6-1,1 0-51,-1 0 0,-3 0 0,-2 0-65,1 0 1,0 0 0,-2 0-77,2 0 0,-6 0-43,0 0 0,-9-2 0,6-2-735,-2-1 395,-6-1 486,7 6 0,-16-8 0,0-2 0</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11"/>
    </inkml:context>
    <inkml:brush xml:id="br0">
      <inkml:brushProperty name="width" value="0.08571" units="cm"/>
      <inkml:brushProperty name="height" value="0.08571" units="cm"/>
    </inkml:brush>
  </inkml:definitions>
  <inkml:trace contextRef="#ctx0" brushRef="#br0">297 430 6435,'-12'-2'177,"1"-4"0,5 4 0,-6-4-97,-1 5 0,-3 2 1,-1 4-1,1 2-48,4 3 0,-3-5 0,5 7 0,-1 0-38,-1-3 0,8 8 1,-4-5 26,0 2 0,7 5 1,-5-3 27,4 1 0,10 2-28,3-3 0,5 1 0,1-4 0,1-4-20,-1 0 0,6-3 0,3-6 1,-1 0-48,0 0 1,4 0-1,-6-3 1,-1-3 74,-3-6 1,-1-3 0,-1-3 0,1 2-12,-1-3 0,-7 2 0,-4-2 0,-4-3-10,-2-1 1,0-6 0,0 6 0,0 0-40,0-3 0,-8 7 0,-4-5 0,-3 5 14,-3 3 0,-7-1 0,-4 5 0,-4 7-24,-2 3 0,0 2 0,0 0 0,0 0-57,0 0 1,6 5 0,2 3 0,2 2-128,3 3 1,5-3 0,5 2 224,6 1 0,-3 4 0,-1-1 0</inkml:trace>
  <inkml:trace contextRef="#ctx0" brushRef="#br0">611 46 7331,'0'-12'-493,"0"0"869,0 8-388,0-3 0,0 9 0,0 3 0,0 7 0,0 4 23,0 1 1,6 2 0,0 3 0,-2 2 5,-2-4 1,4 6-1,1-1 1,1 1-17,0-2 1,-2 5 0,-4-3 0,1-1-5,3 1 0,0-4 0,-4-4 0,2 0 1,2-1 1,0-6 0,-6 1-63,0 2 39,0-7 1,2 1 12,3-8 0,-1-2 0,6-4 1,0-4 3,-1-7 1,-3 6 0,6 0-1,-1-4 6,-1 0 0,13-3 1,-1 2 16,3-3 0,0 8 1,-7 2-1,-1 0 6,1 5 1,-1 4 0,1 0 0,-1 0-20,0 0 1,1 0 0,-1 0 0,1 4-4,-1 2 1,-1 8 0,-3-5 0,-3 4-22,-2-1 1,4 1 0,-7 8 0,-1 3 10,-2-3 0,-2 0 1,0 0-1,0 2 10,0-1 0,-6-3 0,-1-2 0,-3 2 2,-4-3 1,-1-4-1,-3-1 1,1-3 0,-1 3 1,1-8 0,-2 6 0,-3-3-15,-1-2 1,-6 2 0,6-6-1,1 0-47,3 0 0,1 0 0,1 0-212,-1 0 1,7-1 0,1-6 270,2-4 0,2-4 0,6-3 0</inkml:trace>
  <inkml:trace contextRef="#ctx0" brushRef="#br0">1554 482 7110,'6'-17'-197,"0"-1"1,0 7 0,-6 0 383,0-4 0,-2 8-142,-4 1 0,-4 4 1,-7 2-1,-1 0-80,1 0 0,-1 0 0,1 0 64,0 0 0,-1 6 1,1 1-14,-1 4 0,8-5-23,5 5 1,3-6 0,2 7 20,0 2 1,7-4 0,5-1-1,4 2-5,1-3 1,1-2-1,-1 5 1,0-2-5,1 0 1,-1-3-1,1 6 1,-1-1-5,1 0 1,-1 4-1,1-6-5,-1 1 0,-5 4 0,-2-7 1,-1 1-1,-1 2 17,0 1 1,-2-7 0,-8 7 13,-4-4 1,-6 6 0,-9-7-26,-2 5 0,-1-8 1,7 3-1,-3-4-127,-3-2 1,4 0 0,-5 0-98,5 0 0,2 0 0,1-2 43,4-4 0,5 3 179,7-9 0,0 0 0,0-6 0</inkml:trace>
  <inkml:trace contextRef="#ctx0" brushRef="#br0">1799 536 7150,'17'4'0,"1"2"-87,-1-2 1,1-2-1,-1-2 1,1 0 108,-1 0 0,1 0 0,-1 0-40,0 0 1,1 0 0,-1-2 0,1-2 43,-1-2 0,1-7 0,-3 2 84,-3-5 0,-2 4 22,-5 1-123,-3-1 1,4-4-1,-12 6-37,-5 4 1,1 3 0,-2 3 29,-1 0 0,-3 0 0,-1 0 16,-1 0 1,1 3-17,-1 3 1,3 2 0,1 9 0,5-4 7,1-2 1,2 1 0,6 5 3,0 2 1,0-3-1,2 1 1,2-4 20,2-1 1,7-4 0,-1 6 0,3-3 19,3-4 1,1 0-29,5-1 0,1-4 0,4 4 0,-6-3-28,-3-3 0,3-6 0,0-3 0,1 1-11,1 1 1,-6-7-1,6 2 1,-1-1-15,-1 1 0,0-3 1,-5 3-1,-1-2-8,1-5 0,-7 0 0,-1-2 14,-2-3 0,3 1 0,-5 6 0,-2-1 6,-2 0 0,-4 8 1,-2-2-1,-4-1 2,-1 4 0,3-5 0,-6 8 12,-1 2 0,-3-2 18,-1-1-17,7 1-19,2 6 0,16 0 0,4 0 7,3 0 0,8 0 0,3 0 0,-1 0 38,0 0 0,-2 0 0,-5 0 0,-1 0 33,1 0 0,-1 2 1,1 2-55,-1 3 0,-5-1 0,-2-6 0,-1 4 1,1 2 1,-6 8-1,4-5 27,-1 1 1,-5 6 29,4-4 1,-4 3-1,-2 3 34,0-1 0,0-6 0,0 1-40,0 2 0,2-4 0,2 1 10,2 4 0,1-7-84,-1 5 1,-2-10-1,8 6-202,1-2 1,3-6 0,1 5 0,1-4-942,-1-2 1159,1 0 0,7-8 0,2 0 0</inkml:trace>
  <inkml:trace contextRef="#ctx0" brushRef="#br0">3091 395 6318,'12'2'179,"-1"4"1,-5-2 0,4 8-112,-2 2 0,3 0 0,-3 4-36,2-1 1,1 1 0,7-1-30,-1 2 0,-1-9 0,-2 0 22,-3-2 0,1 3 19,5-4 0,-5-1 1,0-6-1,-1-3-11,-1-2 1,0-4 0,-7-4 0,5 1-19,2-1 1,-6-3-1,4-1 1,-3-3-46,1-2 0,2 3 0,-4-6 0,2 6-194,-2 1 1,-2 2 0,-1-1 16,5 6 0,-2-3-241,8 8 448,-8 2 0,11 11 0,-5 2 0</inkml:trace>
  <inkml:trace contextRef="#ctx0" brushRef="#br0">3842 430 6619,'16'-2'-840,"-5"-4"950,-3 4 1,-10-11 0,-2 6 17,-2-4 0,-7 5 0,1-3-36,-3 2 0,-3-5 0,1 5-1,-1 3 0,1 2 1,-1 2-65,1 0 1,-1 6 0,3 2 0,1 3-62,3 2 0,5-4 0,-4 3 0,2 1 31,5 3 1,1-5 0,2 1 0,0 2-7,0 1 0,2-3 0,1-1 1,5 1-2,2-2 0,0 0 0,3-7 0,-1 3 7,1-2 1,3-2 0,1-2-1,1 0-6,-1 0 0,1-2 0,-1-2 0,-1-4 8,-5 0 0,3 2 1,-6-7 22,1 0 0,-5 3 1,4 0-1,-2 1 47,0-1 0,0 4 114,-6-6-123,0 10 0,-2-7-36,-4 9 0,4 3 0,-4 3-28,4 4 1,8 6 0,2 1-26,1 1 1,-3-2-1,6-2-56,1-4 1,3 2-1,1 5 1,1-4-55,-1-1 1,1-9-1,-1 4 1,1-1 42,-1 0 0,1 0 1,-1-6-1,1 0 96,-1 0 0,0-8 0,1-2 0,-1-6 0</inkml:trace>
  <inkml:trace contextRef="#ctx0" brushRef="#br0">4401 115 6568,'0'-17'0,"0"-1"0,0 1 0,0 0 0,0-1-10,0 1 64,0 7 0,-6 10 0,0 12 0,2 3 1,3 4-22,1 5 0,0-3 0,0 8 1,0 2-47,0 2 1,0 2 0,0 0 0,0-2-65,0-4 0,0-2 0,0-4 0,0 1 26,0 4 1,0-8 0,0 5-1,0-7-136,0 0 1,0-7 186,0 2 0,7-1 0,3 4 0</inkml:trace>
  <inkml:trace contextRef="#ctx0" brushRef="#br0">4226 361 7569,'-17'0'-532,"7"0"0,4 0 539,12 0 0,4 0 0,7 0 0,1 0-3,-1 0 0,3 0 0,1 0 0,4 0 13,2 0 0,-3 0 0,5 0 0,0 0-16,-2 0 1,6-6-1,-4-1 1,2 3-18,-2 2 0,2 2 1,-7 0-1,-3 0-1,-2 0 59,-1 0-33,-8 0 0,-8 2 0,-10 2 0,0 4 134,0 3 0,-3-6 0,3 6-78,-2 3 0,6 2 0,-2 1-77,4 0 1,2 1 0,2-1-28,4 1 1,2-7 0,6 0-1,-3-3-128,3-5 1,1 1 0,3-1-1,-1 3-9,1-2 1,5-2 175,0-2 0,8-8 0,-3 0 0</inkml:trace>
  <inkml:trace contextRef="#ctx0" brushRef="#br0">5012 220 6478,'-15'-11'0,"1"1"0,4 0 0,1 2 0,-1-1 0,-4 1 0,-1 0 0,-3 4 0,1 2 0,0 2-176,-1 0 28,1 0 0,1 8 148,4 4 0,5 11 0,7 4 0</inkml:trace>
  <inkml:trace contextRef="#ctx0" brushRef="#br0">5204 342 6192,'-11'-5'195,"-1"-1"0,6 0 0,-5 6-129,-3 0 0,-2 0 0,1 2 1,1 4-8,3 5 0,1 0 0,-4 1 1,5 1-47,1 2 0,2-3 1,6 0-1,0 2-46,0 0 0,0 4 0,0-1 20,0 1 0,8-2 0,4-5 0,3-2-33,3-2 1,1-6-1,2 5 1,3-4-28,-3-2 1,4 0-1,0-2 1,1-4 59,-1-5 0,-2 2 0,-5-4 1,-3 0-12,-3-3 0,1-1 1,-7-1-1,-2 1 66,-2 0 1,-2-1 0,0 0-29,0 2 0,-8-1 1,-3 4-92,-5 1 1,-7 9-1,-1-4 1,3 7-69,2 0 1,1 0 0,1 0 144,-1 0 0,9 0 0,3 7 0,-4-6 0,0 7 0</inkml:trace>
  <inkml:trace contextRef="#ctx0" brushRef="#br0">5589 325 7280,'17'0'-375,"-5"0"328,-1 0 0,-5 0 108,6 0 1,-3 2-1,3 4-20,-6 5 0,2 6 0,-2-1-50,-3 2 1,-1-6 0,-2 0-64,0 2 0,6 0 66,0 4 40,0-9 0,-8-1 49,-4-8 1,4-2-100,-4-4 0,4-3 0,2-9 0,0 1-36,0 0 1,6-1 0,2 0 0,2 2 19,3-3 1,3 2 0,-1 1-1,-1-3 15,-3 2 0,1 1 1,6 4-1,-3 5 15,-3-1 1,3 6-1,-3-4 3,3 4 0,-3 8 0,0 2 0,-1 1-21,-1 5 0,0 2 1,-7 1-71,3 2 0,0 3 1,-4 2 30,4-4 1,-4 0 0,4-2 58,-4-1 0,6-6 0,3 1 0,-3-7 0,0 2 0</inkml:trace>
  <inkml:trace contextRef="#ctx0" brushRef="#br0">6392 255 6767,'0'-17'0,"0"-1"0,0 1 0,-2 1 0,-4 5 0,-5 5 0,-5 3-6,-1-4 0,-1 5 0,1-4 58,-1 4 0,1 4 0,-1 2-16,1 2 1,5 2 0,2-2-63,3 5 0,1 5 0,6 1-20,0 1 1,2-1 0,2 1-1,3-1 25,3 2 1,0-3-1,3 1 1,-1 2 1,2-3 1,1 1 0,3-4 0,-1-1 19,1 2 1,-1 0 0,0 4 10,1-1 1,-6-5 17,-1-1 0,-9-6-8,-2 1 0,-2 2 0,-11-2 4,-7-3 1,-3 0 0,-8-3-33,2 0 1,2 0 0,-2 0 0,5 0-186,5 0 1,7 0-340,1 0 530,7 0 0,11-9 0,13-1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8.618"/>
    </inkml:context>
    <inkml:brush xml:id="br0">
      <inkml:brushProperty name="width" value="0.08571" units="cm"/>
      <inkml:brushProperty name="height" value="0.08571" units="cm"/>
    </inkml:brush>
  </inkml:definitions>
  <inkml:trace contextRef="#ctx0" brushRef="#br0">1 420 8355,'0'-18'-65,"0"1"1,2 7 0,3 2 0,7 3 0,4-3 102,1-2 0,1 4 0,1-3 0,2-1-188,3 0 0,7 0 1,-2-3-1,4 3 0,2 2 1,0-5 0,-1 3-1,1-2 5,0 1 0,0 5 0,0-4 1,-2 1 9,-4-1 1,2 6-1,-5-4 1,-1 0 138,0-3 0,4 3 0,-6 0 1,-1 2 64,-3 1 1,-7-7-1,-2 4 655,-3-1-401,-1 5 0,-8-10-219,-4 8 1,2 0 0,-7 6 0,-3 0-67,-1 0 0,3 0 0,0 0 0,-1 2 1,-3 4 0,-1 4 0,-1 5 0,1-1 2,-1-2 0,1-1 0,1 7 0,3-1-20,1 1 1,8 5-1,-1 0 25,3-1 0,2-3 0,0-2-55,0 1 1,2-3 0,3-1 0,7-4-74,4-2 0,1-3 0,0-5 0,1 0-34,-1 0 1,1 0 0,-1 0-1,1-2 66,-1-3 0,1 1 0,-1-8 1,1 0 13,-1 3 1,1-7 0,-1 5 0,-1-5 47,-5-1 0,3-1 0,-8 1 1,-1 1 52,3 4 0,-6-3 0,4 3-14,-4-3 1,-2 3-1,0 0 1,-2 1 88,-4 1 174,4 2 1,-8 8 26,5 0-295,3 0 0,-6 2-38,8 4 1,0 4 0,0 7-16,0 1 1,6-7-1,2 1 4,1 2 1,-3-5-1,6 1-10,1-2 0,-3 0 1,2-5-30,1 3 1,3 0 0,-1-8-27,-3-4 1,3 2 0,-3-5 0,4-1 0,-1 0-3,-3-3 0,3-3 1,-3-1 28,3-1 1,-3 1-1,-2-1 1,-2 1 50,-5-1 1,-1 7-1,-2-1 89,0-1 1,0 3 0,-2 0 0,-3 2 1,1 3 15,-8 5-71,8 0 0,-4 7 0,8 5-76,0 4 1,2 1-1,4 0-144,6 1 1,-2-3 0,-1-1 0,1-4-134,0-3 0,-5 1 0,7-4 10,2 2 1,-5 0 297,3-6 0,0 8 0,5 1 0</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12"/>
    </inkml:context>
    <inkml:brush xml:id="br0">
      <inkml:brushProperty name="width" value="0.08571" units="cm"/>
      <inkml:brushProperty name="height" value="0.08571" units="cm"/>
    </inkml:brush>
  </inkml:definitions>
  <inkml:trace contextRef="#ctx0" brushRef="#br0">105 88 7074,'-17'0'-454,"1"2"548,5 3 1,-3-1 0,6 6 0,0 0 19,1-1 0,-5 3 1,6 5-54,2 1 0,2-1 0,2 2 8,0-3 1,0 2-1,2 0-37,4-1 0,-2 0 0,8-1 0,-1-3-10,-1-1 0,6-2 0,-5 3 0,5-3-26,1-1 0,1-2 0,1-4 0,2 3-21,3-2 0,1-2 0,-4-2 0,3 0 8,-3 0 1,0-2-1,1-2 1,1-4 8,-1 0 1,-9 2-1,-2-7 1,1 0 1,-2-3 0,5-3-6,-3-5 0,-1-1 0,-3-4 0,0 6-29,-4 3 1,-2 3 0,-2-1 0,0 1 29,0 0 0,0-1 1,0 1 73,0-1 0,0 7 39,0-1 1,-2 8-88,-4-2-15,5 4 0,-10 2 0,9 2-1,-4 4 1,-1 4-1,7 7 6,0 1 0,0 5 0,0 0 0,0-1 7,0-3 1,0 4-1,0 1 1,0-2-1,0-3 0,0 4 0,0 0 0,0-2-11,0-1 1,0-3 0,0 2 4,0-3 0,0-4 0,2-2-29,4-2 0,-1-2 3,5-6 1,-4 0 0,4-3-18,-2-3 1,4-4 0,-5-4 0,3-1 4,3 5 1,-3-3 0,2-1-1,0-1 16,-3 3 0,6 3 0,-3-5 0,4 4-8,1 3 1,-5-1 0,-1 4 0,3-1 23,1 0 1,3 1 0,-1 1 0,2-3-8,-3 2 0,-4 2 0,0 2 24,1 0 1,4 2-10,-1 4 1,-4-2 0,-1 8 103,-4 2 0,4 0 0,-5 4 0,0-3-34,1-3 1,-3 3-1,8-3-33,1 5 1,3-3-1,1 0 1,2-4-48,-3-2 0,2 4 1,0-6-1,0-4-14,-2 0 0,8-2 0,0 0 0,-2 0-43,4 0 1,-7-2 0,7 0-1,-3-7 66,0 0 1,7-4-1,-8-4 1,0 2 18,-2 3 1,-4-3 0,1 3-29,-7-4 0,5-1 0,-7-1 1,-1 1 1,0 0 0,0 5-27,-7 0 0,-2 8-27,-4-2 0,1 4 34,-5 2 1,0 2 23,-3 4 0,7 4 0,6 8-3,0-1 1,0 0 0,0 1-1,0-1 9,0 1 0,6-7 1,5 2-1,1-1-29,-2-4 1,3 8 0,4-7 0,1 1-66,-2-4 0,3 3 0,-2-3 0,0-4-128,1 0 1,6-2 0,-2 0 19,0 0 0,-2-2 1,-5-3 191,-3-7 0,3-10 0,-5-5 0</inkml:trace>
  <inkml:trace contextRef="#ctx0" brushRef="#br0">805 70 7508,'-11'0'-49,"5"0"1,11-2 0,2-2 178,3-1 0,1-1 0,7 6 0,0-2 3,-1-4 0,0 4 0,2-4 0,0 4-43,3 2 0,-2-2 0,5-2 1,-1-1-188,-2 1 1,4 2 0,-4 2 0,0 0-238,1 0 1,-4 0 333,-3 0 0,10-8 0,1-2 0</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13"/>
    </inkml:context>
    <inkml:brush xml:id="br0">
      <inkml:brushProperty name="width" value="0.08571" units="cm"/>
      <inkml:brushProperty name="height" value="0.08571" units="cm"/>
    </inkml:brush>
  </inkml:definitions>
  <inkml:trace contextRef="#ctx0" brushRef="#br0">88 612 7569,'0'0'0</inkml:trace>
  <inkml:trace contextRef="#ctx0" brushRef="#br0">88 612 7569,'10'-8'-95,"5"6"0,-13-8-426,4 4 0,-4 2 832,-2-7-166,0-1 1,-2-3 0,-4 3 0,-5 6 0,-3 6 0,1 6 507,1 6-600,8 3-26,-4 3 1,3-7 0,-1 1 0,2 2 24,2 1 1,4-3 0,2-1 0,3 1-80,3-2 1,-4 3 0,6-5-147,1 2 1,3-4 0,1 4-1,1-3-74,-1-3 1,1-2 0,-1-2 0,1 0-93,-1 0 339,0-8 0,1-9 0,-1-11 0</inkml:trace>
  <inkml:trace contextRef="#ctx0" brushRef="#br0">88 350 7569,'-11'-6'0,"-1"0"-51,-2 2 1,5-4 0,-1 1-482,2-3 473,-5 6-351,11-4 97,-6 8 313,8 0 0,0 0 0,0 0 0</inkml:trace>
  <inkml:trace contextRef="#ctx0" brushRef="#br0">368 454 7362,'17'10'-374,"-5"-2"1,-2-6 710,-3 4 0,7-4-184,-3 3 1,-1 3 0,0 0-125,-2 2 1,3-5 0,-5 7-21,-2 2 0,4-5 0,-2 3 51,-3 2 0,-1 1-220,-2 3 1,0-1 97,0 0 1,0-5-34,0 0 58,0-8 1,0 1 0,0-10-33,0-6 1,6 0 0,2 0 0,2-1 22,3 2 0,1-5 0,-1 5 0,-1-2 55,2 1 0,1 5 0,3-4 0,-1 3 22,1 3 1,-1-4-1,1 2 1,-1 2-17,0 2 0,-5 2 0,0 0 1,1 0 5,3 0 0,1 6 1,1 2-1,-1 0-45,1-1 1,-7 7-1,1-2-83,2 3 0,-5 3 0,1-1-93,-2 0 0,-1 1 0,-3-1-230,2 1 430,8-1 0,-5 1 0,9-1 0</inkml:trace>
  <inkml:trace contextRef="#ctx0" brushRef="#br0">1503 612 7444,'-2'-18'-441,"-4"1"1,2 5 471,-7 0 1,-1 7 0,-6-5 0,1 2 71,0 4 0,-7 2 0,1 2 0,0 0-92,-3 0 0,7 2 0,-6 4 0,2 4 63,-1-1 0,7 7 1,7-4-1,0 3-49,1 3 0,5-1 0,-2 0 0,4 1-58,2-1 1,2 1-1,2-1 1,4-1 7,1-4 0,3 3 0,5-5 1,1-1 1,1-1 0,3-8 0,1 0-42,-2 0 0,-1 0 0,-3-2 0,1-4 0,-1-5 1,1-5 0,-1-1-1,0-1 56,1 1 1,-1-6-1,-1-3 1,-2 1-22,-3 0 1,-5-6-1,4 2 1,-3-4-88,-3-2 1,-2 0-1,0-2 1,2-2 66,2-2 0,0 1 1,-6 5-1,0 0 21,0 0 0,0 2 1,0 4-1,0 6 114,0 3 0,-6 3 0,-2-1 258,-2 1 1,5 7-185,-7 4-121,8 4 0,-4 4 0,8 4 1,0 6 25,0 3 0,0 5 0,0 1 1,0 4-29,0 2 0,0 2 1,2 6-1,2 0-2,2 0 1,2 0 0,-4 0 0,1-2-59,-1-4 0,4 2 1,0-5-1,2-1-191,3 0 1,-3 4 0,-1-6-1,1-1-155,0-3 0,0-7 370,1-1 0,5-7 0,-6 4 0</inkml:trace>
  <inkml:trace contextRef="#ctx0" brushRef="#br0">1852 594 7569,'8'10'-147,"2"-2"74,7-8 1,-5 0-1,-1 0 1,3 0-19,1 0 1,3 0 0,-1 0 0,1 0 117,-1 0 0,1 0 1,-1 0-1,1 0 19,-1 0 0,1 0 1,-3-2-37,-3-4 1,3 2-55,-3-8 1,-4 6-32,-2-5 1,-6 5 65,-6-6 0,-4 8 1,-7-1-1,-1 3 7,1 2 1,-1 0 0,1 0-1,-1 2 89,1 3 0,5-1 0,1 8-40,-3 2 0,0 1 1,3 3-1,5-1-41,4 0 0,2 1 1,0-1-1,0 1 18,0-1 1,8-1-1,5-3 1,7-3-19,3-2 1,0 4-1,-4-7 1,3-1-61,1-2 1,6 0 0,-3 2 0,-1 2-4,0-2 1,0-4-1,-3-4 1,1-4 33,-2-2 0,-1-1 1,-3-5-1,1 3-11,-1 1 1,-1-5-1,-3-7 1,-3 3 7,-2 1 1,3-3 0,-5 0-1,-2 2 39,-2 1 1,-2 3 0,0-1 0,0 1 140,0-1 1,0 7 303,0-1-415,0 8 0,0-2 0,0 12-19,0 6 1,0-1 0,0 5-1,0 3 1,0 1 1,0 5 0,0 0 0,0 2 2,0 4 0,6 2 0,2 2 1,-1 0-21,1 0 0,-2 6 0,-6 0 1,2-2-63,4-3 1,-4-1-1,3 0 1,-3-2-84,-2-4 1,0 2 0,0-7 0,0-3-49,0-2 1,0-1-1,2-1-341,4 1 526,-4-8 0,5-3 0,-7-7 0</inkml:trace>
  <inkml:trace contextRef="#ctx0" brushRef="#br0">2515 734 6917,'12'-16'0,"-2"3"0,0 1 0,0 0 0,3 1 0,3-1-42,1-1 0,1 3 0,1 0 0,2 0 107,3 1 0,-1 5 0,-4-4 1,3 2 72,1 0 0,0 1 0,-3 5-104,3 0 0,-4 0 1,5 2-1,-5 1 40,-2 3 0,-6 8 1,0-2-168,-3 3 0,3 2 0,-5 1 0,-3-1 53,0 1 0,-6-3 0,-2-1 0,-7-2 56,-3 1 1,-3-3 0,1 0 0,-2-1-34,-5 1 0,3-6 0,-6 2 1,2-3-55,3-3 1,-3 0 0,0 0 0,0 0 70,-1 0 0,3 0 0,6 0 0</inkml:trace>
  <inkml:trace contextRef="#ctx0" brushRef="#br0">3232 734 7591,'17'0'260,"1"0"0,-2 0-480,3 0 0,-2-2 1,1-2-1,-1-3 66,1-3 0,-1 4 0,0-6 101,1-2 0,-6 5 0,-3-3 60,-1-1 0,-2 3 0,-6-2 18,0-1 1,0 3-1,-2 0-7,-4 2 0,-7 3 51,-9 5 0,-3 0 1,-5 0 2,8 0 0,2 0 0,3 2 0,-2 1-1,3 3 1,4 8 0,1-2-2,5 3 1,0 2 0,6 1 0,0-1-27,0 1 0,2-6 1,4-1-1,3 3-47,1 1 0,6-3 0,-5-2 1,5-1-65,1 1 0,5-6 1,4 2-1,0-3-75,-1-3 1,-2 0-1,-5 0 1,-1 0-165,1 0 0,1-3 0,3-1 306,1-2 0,-1-15 0,-3 1 0</inkml:trace>
  <inkml:trace contextRef="#ctx0" brushRef="#br0">3721 594 6969,'8'-10'228,"-6"10"1,7 2 0,-5 6-234,2 0 0,5 2 0,-5 7-35,-2 0 0,4-5 1,-2 0 12,-2 1 0,0-3-208,1 2 1,-3-6 122,4 5 70,-4-7 0,-2 2 0,0-12 15,0-6 1,2 3-1,4-3 22,6-2 1,3-1 0,3-3 36,-2 1 1,2 5-1,0 3 1,-2-1-10,3 0 1,-2 6-1,1-3 1,-1 1 5,1 0 0,1 0 0,2 6 1,3 0 1,-3 0 1,-2 0 0,-1 0 0,-1 0-9,0 0 0,1 6 1,-2 2-1,-3 0-9,-2-1 0,-5 7 0,5-2-91,-4 3 0,-1 2 0,-8 1-81,-4-1 1,3 1 0,-7-1-49,1 1 0,3-7 206,6 1 0,0-8 0,0 4 0</inkml:trace>
  <inkml:trace contextRef="#ctx0" brushRef="#br0">4629 577 7320,'10'-18'-194,"-8"7"0,-11 1 0,0 2 0,-4 4 215,-4 2 1,1 2-1,-4 0 1,-2 0 32,0 0 0,-2 0 0,6 2 38,1 4 1,0-2-1,-1 8 1,3 1-56,3 3 0,-1 1 1,7 1-1,1-1-50,4 0 0,1 1 0,1 1-2,5 5 1,3-5-1,4 4 1,-2-5-23,2-7 1,4 3 0,0-8 0,0-2 23,1-1 0,0-3 0,-2 0 0,3 0-60,-2 0 0,1-9 0,-2-3 1,3-3 43,-2-3 1,-5 1 0,-3-3 0,0-1 0,2-2 0,-7-6 0,3 3 0,-1-1-23,0-4 0,0-2 0,-6-2 0,0 0-2,0 0 0,0-5 0,0-3 0,0 0-3,0 1 0,0 3 1,0 8-1,0 4 72,0 1 1,-2 3-1,-2 6 237,-2-1 1,-7 8-8,1 5-190,4 3 1,-1 9-1,9 5 1,0 4-1,0 1 0,0 3 0,0 3 0,0 4-1,0 0 1,0 6 0,0-2-1,0 6 3,0 4 1,7 0 0,-1-8 0,0-2-30,1-2 0,-2-2 0,3 4 0,3-4-181,-2-2 1,1-1 0,4-7 0,-2 0-1,1 0 1,2-4 151,3-2 0,0-7 0,-2 4 0</inkml:trace>
  <inkml:trace contextRef="#ctx0" brushRef="#br0">5135 577 6546,'18'9'30,"-6"-1"1,-2-8 26,5 0 0,0 0 0,3 0-97,-2 0 1,3-6-1,-5-1 4,-2-3 1,-3 4 0,-7-6 58,3-1 1,-3 3 2,4-2 1,-12 3-1,-5-3-12,-5 6 0,-1 4 1,-2 2 44,3 0 0,-2 0 1,0 0 126,0 0 1,4 2 0,0 4-132,2 6 0,6 3 1,-3 3-1,1-1-25,4 1 0,3-1 0,1 1 0,0-1-21,0 0 0,0 1 0,1-3 0,3-1-54,1-2 0,10-3 0,-5 5 0,7-4-142,-1-3 0,9-1 1,-2-6-1,-1 0-79,4 0 0,-7 0 0,7 0 266,-1 0 0,-5 0 0,12-7 0,-5-3 0</inkml:trace>
  <inkml:trace contextRef="#ctx0" brushRef="#br0">5590 577 6730,'1'-16'431,"5"4"-345,-4 5 0,7 7-41,-3 0 0,-1 6 1,3 1-1,1 3 1,-3 4 16,2 1 0,-5 1 0,7-3 1,-2-1-139,-4 1 1,4 3 0,-1-1 30,3-3 1,-6 4-66,2-5 86,-5-3 1,2 0 15,3-8 0,-5-2 0,5-4-100,-4-6 1,-1-3 0,4-3 6,1 1 1,7-1-1,-4 1 1,3 0 34,0-1 0,0 1 0,6-1 1,-2 1 33,2-1 0,0 1 1,-2 1-1,3 3 83,-2 1 1,3 6 0,1-3 0,2 1-31,-1 4 1,-3 2-1,-1 2 1,-2 0 17,2 0 1,0 6-1,-4 2 1,0 1-37,-2 5 0,-2 1 0,4 3 0,-5-1-94,-2 1 0,-1-1 1,-3 1-1,0-1 43,3 1 0,1-1 48,-7 0 0,-8 1 0,-3-1 0</inkml:trace>
  <inkml:trace contextRef="#ctx0" brushRef="#br0">6357 699 7288,'11'-8'-604,"3"-2"649,-2-7 1,-1 5 0,-1 1 0,2-3-8,-2-1 1,5-1 0,-4 2 0,-1 3 20,2-3 1,-6-1 0,5-3 0,-4 1-44,-4-1 0,6 1 0,-3-1 0,-3 1-16,0-1 1,-3-5 0,0 0 0,0 2-14,0 1 1,0-3-1,0-2 1,0-1-9,0 1 1,0 2 0,0 5 0,0 1 7,0-1 0,0 1 1,0 0 57,0-1 1,-3 8-1,0 3 3,-3-1-36,0 6 1,3-6-60,-2 8 1,1 0 56,-8 0 1,9 8 0,-3 4 0,2 3 7,-2 3 1,4-1-1,-3 0 1,3 1-9,2-1 0,-3 7 0,0 1 0,-3 0 0,1 0 0,4 1 1,2-5-1,4 2 16,1-1 1,2-3 0,-4 0 0,3 3 2,2 1 0,-3 0 0,6-5 1,0-1-27,-3 1 0,4-1 0,-4 1-39,1-1 1,0 1 0,3-3-1,-1-1 2,1-3 1,3 0 0,1 0 0,-2-4-72,-2 1 1,1-6 0,-2 4-117,3-4 1,3-4 0,0-4-68,0-6 0,-8 3 288,2-3 0,1 0 0,4-5 0</inkml:trace>
  <inkml:trace contextRef="#ctx0" brushRef="#br0">6549 297 7395,'-1'-9'-733,"-5"3"572,-6 4 267,5 2-26,-1 0 1,10 0-1,4-2 0,6-4 1,2 4 0,5-4-23,-2 4 1,-1-4-1,3 1 1,-2 1-18,0 2 0,1 2 0,0 0 0,-2 0-7,2 0 0,0 0 1,0 0-1,-2 0-27,3 0 1,-2-6 0,-1 0-95,2 2 0,-5 2 30,-2 2-485,1 0-40,-3 0 582,-2 8 0,-14 2 0,-2 7 0</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14"/>
    </inkml:context>
    <inkml:brush xml:id="br0">
      <inkml:brushProperty name="width" value="0.08571" units="cm"/>
      <inkml:brushProperty name="height" value="0.08571" units="cm"/>
    </inkml:brush>
  </inkml:definitions>
  <inkml:trace contextRef="#ctx0" brushRef="#br0">297 435 7569,'10'2'-41,"-2"2"-268,-1 2 357,-5-1 103,6-5-114,-8 0 1,-2 0-74,-4 0 1,2 0 0,-7 0 106,-3 0 0,-1 0 1,-3 0-67,1 0 1,-1 0 0,1 0 0,-1 0 0,1 2 35,-1 4 1,7-4 0,-1 6 19,-1 0 1,5 0-72,2 11 1,4-8 0,4-2-1,2 2-43,2-1 1,7-7 0,-1 5 0,3-2 37,3 0 0,-1 2 0,3-4 0,1 1-2,2-2 1,3 0-1,-5-1 1,2 2-15,-1 2 0,-1 2 0,0-5 15,3 3 0,-1 1 0,-6-2 0,-1 3-59,-5 1 0,-1-5 1,-6 4 31,2 0 0,0-5 40,-6 9 0,-2-6 0,-4 4 1,-6 0 1,-3-2 0,-3-3 0,1 2 0,-1 0-59,1-1 0,-6 0 1,-1-1-103,3 1 1,2 0-1,3-4-180,4 4 342,5-5 0,-1-1 0,-2-9 0</inkml:trace>
  <inkml:trace contextRef="#ctx0" brushRef="#br0">437 522 6876,'-18'0'517,"1"0"1,-1 0-418,1 0 1,-1 0 0,3 2 0,-1 2-80,-1 2 0,3 6 1,-9-5-1,2 1 92,-3 0 0,3 5 0,-6-1 1,2 3-183,3 3 1,1 0 0,0-1-1,-1 0-75,7 1 0,-3-1 0,9 0 0,-1 1-171,4 0 1,4-8 0,2 2-138,0 3 0,2-6 452,4 3 0,4-9 0,7 6 0</inkml:trace>
  <inkml:trace contextRef="#ctx0" brushRef="#br0">646 592 7569,'0'-11'361,"0"-1"210,0 7-423,0-2 0,0 9 1,0 3-136,0 8 1,0 2-1,0 2-510,0 1 1,0 0-164,0-1 0,0 0 660,0 1 0,8-9 0,2-1 0</inkml:trace>
  <inkml:trace contextRef="#ctx0" brushRef="#br0">769 435 7638,'0'-17'0,"0"-1"206,0 1-440,0 7-955,0 2 649,0 8 540,0 8 0,-8 2 0,-2 7 0</inkml:trace>
  <inkml:trace contextRef="#ctx0" brushRef="#br0">961 592 7195,'11'0'158,"1"0"1,-6 2-1,4 4-116,-3 6 0,5-3 0,-6 3 1,0 2-29,1 1 0,-5 2 0,4 1-47,-4-1 0,-2 0 0,2-1 1,2-2-15,2-2 0,0-8 0,-5 7 0,3-1-104,2 0 108,0-7 1,2 5 21,3-8 0,-1-8 0,0-3-2,-2-6 1,3 1-1,-3-1 1,0 5 1,-1-1 1,7 2 0,-2-6 35,3-1 1,-3 6-1,0 3 1,1-2 25,3 3 0,-5 4 0,1-3 1,2 4 18,1-3 1,2 4 0,1-3-32,-1 2 0,1 9 0,-1 1-54,1 4 0,-1 1 1,-1 5-1,-3-1-23,-1-5 1,-6 5-1,4-5 1,-3 4 9,-3 3 0,0-3 0,0-2 1,2-1-20,-2 3 1,-2-6 0,-2 3 3,0 2 1,-6-6 21,0 5 29,-8-9 1,12 2 0,-3-12-23,3-6 1,4-3-1,1-3 3,3 1 0,8-2 0,-2 3 0,3-2 14,3 0 1,-1 3 0,0 2 76,1 1 0,-2 6 1,3-3-1,-2 0 41,1 6 0,-1 1 0,1 2-29,-1 0 0,1 8-158,-1 2 1,-1 7 0,-5 0 0,-3 0-113,0 1 1,-6 0 0,4-2-114,-5 3 0,-1-2 301,0 1 0,7-1 0,4 1 0</inkml:trace>
  <inkml:trace contextRef="#ctx0" brushRef="#br0">2096 662 7401,'2'-10'81,"4"5"1,-4 5 0,5 5 0,-1 7-2,0 3 1,2 3 0,-4-1 0,3 3-112,3 3 1,-6-4-1,4 7 1,-2-3-6,-1-1 0,7 4 0,-4-2 1,-1 3 10,1-1 0,0 1 0,-4-4 0,2-1-238,-2 0 1,-2 4-1,0-5 1,1-4 26,3-3 0,0-2 236,-6 4 0,0 2 0,0 0 0</inkml:trace>
  <inkml:trace contextRef="#ctx0" brushRef="#br0">2253 819 7472,'12'-27'0,"-2"4"0,5 3 0,0 2-78,3 1 0,-1 2 1,1 2 143,-1 7 1,1-1 0,-1 1-38,1 3 1,-1 1-1,1 2 1,-1 0-58,1 0 0,-2 0 0,1 2 1,-4 1 35,-1 3 1,-6 6 0,3-4 0,-1 2-105,-4 3 1,-2 2-1,-2 3 27,0 0 1,-8-8-1,-2 2 1,-1 1 23,-1-4 0,1 5 1,-8-6-1,3 0-50,-2-2 0,1 1 1,-1-7-497,1 0 591,6 0 0,-3 7 0,4 4 0</inkml:trace>
  <inkml:trace contextRef="#ctx0" brushRef="#br0">2777 767 7440,'17'0'-611,"0"-3"659,1-2 0,0-5 1,-3-8-1,-1 1 12,-2 0 1,-7-1-1,5 1 1,0 0-16,0-1 1,-7 0-1,5 1 1,-2-2-18,0-5 0,0 3 0,-5-6 0,3-1-52,2 2 1,0-2-1,-6-3 1,0 2-18,0-2 1,0 4 0,0-2 37,0-2 1,0 4-1,0 0 1,0 1 0,0 5 10,0 2 0,0 1 0,0 1 153,0-1 0,0 1-142,0-1 0,-3 7-64,-2-1 0,1 8 32,-7-2 1,7 6-1,-4 6 1,1 6 25,3 3 1,-2 3-1,3 1 1,0 3 4,-3 1 0,0 6 1,6-6-1,0 0-1,0 3 0,0-5 0,0 6 0,0 0-1,0 1 1,0-7 0,2 4-1,2-2 4,2 1 1,6 1 0,-5-4 0,1 3 9,0-3 1,5-2 0,-1-1 0,2-1-22,-3 1 0,4-1 0,-4 0 0,0 1-22,1 0 0,-1-3 0,7-2 7,-1-1 1,0-6 0,1 4 0,0-2 1,-1-5 0,1-1 0,-1-2 1,1 0 1,-1-5 0,1-3 0,-4-2 0,-1-3 0,2-3 0,-5-1 1,2-1 0,-1 0 1,-1 1 0,2 0 0,-5-1 18,0 1 0,-4 5 1,3 0 278,-4-1-95,-2-4-216,0 9 0,0 2 0,0 12-7,0 5 1,0 5 0,0 1 17,0 1 0,8-1 0,3-1 5,4-6 0,3 7 0,0-8 0,-1 1-1,1-4 1,-1 2 0,2-2 0,3-2 2,1-2 1,-1-2 0,-2 0-1,2 0-7,1 0 1,1 0 0,-5-2 0,2-4-20,3-6 0,-1-4 1,-7-1 25,-5 0 1,3-1-1,-6 3 1,-1 1 5,0 2 1,-1 1 86,-6-8 0,0 9-13,0-2-147,0 8 1,0-2 45,0 12 1,0-2 0,0 10 0,0 3 2,0 4 1,3 5 0,1-4 0,2 6 1,-3-1 1,5 6 0,0-5 0,-1 8 20,0 5 0,6-4 0,-7 6 1,0-3-29,1 1 0,-5 2 1,6-4-1,-2 1-50,0-1 0,0-2 0,-6-3 0,0 2 23,0-1 0,0 0 0,0 0 0,0-2 4,0-4 1,-2 1 0,-5-6 0,-2-3 64,-1-2 0,-5-3 1,4-2-1,1-5 142,-2-2 1,0-1-22,-6-6 0,1 0 0,0-1 0,0-5 0,4-6-36,2-3 1,2-3 0,-5-1-1,3-2-66,4-3 0,1-6 1,6 1-1,0-4-146,0-2 1,3-7 0,2 2 0,6 3-180,6 5 1,2 1-1,2 9 1,5 1-387,1 1 669,2 3 0,6-8 0,0-3 0</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15"/>
    </inkml:context>
    <inkml:brush xml:id="br0">
      <inkml:brushProperty name="width" value="0.08571" units="cm"/>
      <inkml:brushProperty name="height" value="0.08571" units="cm"/>
    </inkml:brush>
  </inkml:definitions>
  <inkml:trace contextRef="#ctx0" brushRef="#br0">245 549 7569,'17'0'-641,"-7"-2"666,-4-4 0,-4 3 159,-2-10 1,0 2-21,0-6 0,-2 5-81,-4 0 1,-4 9 0,-7-3-98,-1 4 1,7 2 0,-1 0 0,-2 0 27,-1 0 0,-3 0 0,1 0 0,0 2-11,-1 4 0,1-3 1,-1 9-8,1 2 0,1 1 0,4 5-4,7 3 0,-3 2 1,2 4-1,2-5-28,2-5 0,10-2 0,2 1 22,-1-1 1,7-5 0,-4-2 0,5-3-20,6-4 0,-3 0 0,3-3 0,-4 0 13,-1 0 0,-1 0 0,1-3 0,-1-1-31,1-8 0,-3 2 0,-1-1 52,-2-4 0,-3 0 0,3-2 17,-6-2 0,-4 9 0,-2-2-7,0-1 0,0 3 13,0-2 12,0 1 0,0-1 12,0 0 1,0 10 2,0 2 0,0 2 1,0 10-50,0 2 0,2-5 0,1 3 30,2 2 1,4 1-42,-3 1 0,4 1 0,5-3 4,-3-3 1,-3-8 14,-3 3 0,-2-3 0,6-6-6,-2-3 0,3-3 0,-3-8 0,2 1-4,3 5 1,-3-5-1,2 5 1,1-3 11,3 2 0,-1-3 1,1 3 16,1-3 0,3-3 1,9 3-1,-6 3 5,-4 5 0,-1 4 1,-2-1-4,3-2 0,-2 1 1,1 5-17,-1 0 1,1 5-1,-1 3 1,1 0-37,-1 0 1,-5 6 0,-1-3 13,3 5 0,-6 1 0,-2 1 1,-5-2 0,-1 3 0,0-2-12,0-1 0,0-3-31,0-1-34,0-1 40,0-2 1,0-3-1,0-12-25,0-5 0,7-2 0,4-2 1,1 5 26,-1-4 0,3-1 0,7-4 0,2 3 32,-1-2 0,-3 3 0,-1 1 0,-2 4 68,3 3 1,-2 1 0,1 6 0,-1 0-5,0 0 1,1 0-1,0 0 1,5 0-53,-1 0 1,2 6 0,-8 1-1,-3 3-100,-2 4 0,1 1 0,4 3-61,-5-2 1,-2 3 0,-8-4-1,2-1-101,3-4 0,0 3 0,-3 2 259,3-4 0,-4-2 0,12-1 0,-3 1 0</inkml:trace>
  <inkml:trace contextRef="#ctx0" brushRef="#br0">1868 583 7414,'16'-1'0,"-2"-5"0,-5-6 0,-3-1 0,-8 0 0,-7 3 0,-8 2 0,0 4 0,0 2 0,-1 2 0,1 0 0,0 0 110,0 0-58,-9 0 1,7 0 0,-5 2-18,4 4 1,10 2 0,-2 5 0,0-1-33,3 2 0,-6 7 1,9 2-1,3-1-26,0-3 1,3-2 0,0 1 0,0-1-9,0 1 0,3-1 0,3-1 1,6-3 8,3-1 0,3-8 0,-2 4 1,4-3-15,4 1 1,-5 0 0,7-6 0,-3 0 6,-1 0 0,8-9 0,-7-1 0,-1-6 3,-4-1 1,0-1 0,0 1 0,0-3-37,-2-4 1,2 0 0,-3-7 0,0 2 7,-5-3 1,-4 0 0,5-3 0,-4 0 20,-2 0 1,-4-6 0,-1 0 0,0 5 29,0 5 1,0-2-1,0 3 1,0-1 35,0 2 0,-1 2 1,-4 6-1,-2-3 19,-4 3 1,5 8 0,-3 1 0,-1 0 165,1 3 1,4-1-189,0 4 1,2 6 0,-2 0 15,-1 10 0,0 13 0,6 4 0,0 2-9,0 0 1,0 0-1,0 6 1,0 0-10,0 0 1,6 0 0,2 0-1,2 0-9,3 0 1,-2 0-1,-1 0 1,4-2-92,2-4 1,2 4-1,-2-7 1,4 4-488,3-2 559,-3-5 0,13 10 0,-6-6 0</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16"/>
    </inkml:context>
    <inkml:brush xml:id="br0">
      <inkml:brushProperty name="width" value="0.08571" units="cm"/>
      <inkml:brushProperty name="height" value="0.08571" units="cm"/>
    </inkml:brush>
  </inkml:definitions>
  <inkml:trace contextRef="#ctx0" brushRef="#br0">297 434 7113,'-9'0'-1028,"-7"0"1043,4 0 1,3 0 0,-3 0-4,-1 0 1,3 0 0,-2 0 0,-1 0-3,-3 0 0,-1 0 1,-1 0-1,1 0 37,-1 0 1,1 6-1,-1 1 29,1-3-71,7 5 0,2 1 17,8 6 0,8-4 0,4-1 0,3-3 5,3 3 1,-1-8-1,3 6 1,1-3-20,2-2 1,8 5-1,-4-6 1,3 5-14,-1 3 0,-2-9 1,2 7-1,-6-3-16,-3 0 1,-3 7 1,1-2 1,-9 6 0,-3 0 15,-4 0 1,-2-5 0,-2 0-1,-4-1 15,-5-2 0,-7 8 0,-3-8 0,-2 1 0,1-5 1,-5 4 0,0-5 0,-2 2-52,0 3 1,2-7-1,-3 4 1,5-5 16,0-1 1,6 0-1,-5 0-305,5 0 327,1 0 0,1-7 0,-1-4 0</inkml:trace>
  <inkml:trace contextRef="#ctx0" brushRef="#br0">664 260 6290,'0'18'27,"0"-1"0,0 0 0,0 1 1,0 0 6,0-1 1,0 0-1,0 1 1,0 0-25,0-2 1,0 2 0,2 0-1,2-2-13,2 3 0,0-2 0,-6 1 0,2-2-76,3 3 1,-3-2 0,4 0-85,-4 1 1,-2 0 162,0-1 0,-8 0 0,-1 1 0</inkml:trace>
  <inkml:trace contextRef="#ctx0" brushRef="#br0">420 470 7446,'17'0'-321,"-5"0"1,-1 0 0,3 0 286,1 0 1,3 0 0,-1 0 0,1 0 51,-1 0 0,1 0 0,1 0 1,3 0 9,1 0 0,2-6 0,-4 0 0,5 1-7,1 4 0,0-4 0,4-2 0,-2 4 16,2 0 0,-4 3 0,0 0 0,2 0-44,-3 0 0,-5 0 1,4 3-1,0 0 2,-3 4 0,1 6 0,-4-3 0,-5 2-3,-2-2 0,3 1 0,-3 3 0,2-3-4,-3 3 0,3 0 0,-6 5-13,2-2 1,-7 0 0,3 1 12,-4 0 0,-2-1 1,-2-1-1,-2-3 3,-1-1 0,-8-9 0,2 5 0,1 0 0,-5-7 13,3 6 0,-1-7 0,-1-7 10,2-4 0,9-4 0,-3-3 1,5 1-10,1 0 0,0-1 0,0 0 0,0 1 0,0 0 0,0-2 0,1 3 0,3-2 0,1 1 0,9-2 1,-2 3-26,4-2 1,1 9 0,0 0 0,1 3-100,-1 1 0,0 0 0,1 7 11,-1 3 0,1-3 0,-2 5 108,-5 2 0,5-7 0,-7 5 0</inkml:trace>
  <inkml:trace contextRef="#ctx0" brushRef="#br0">1660 486 6235,'-18'0'331,"6"0"-395,1 0 0,5 0 31,-6 0 0,7 6 0,-4 3 41,0 1 1,3 1-13,6 7 1,0-2-71,0 3 1,8-2 73,5 0 0,9 1 0,5 0 0</inkml:trace>
  <inkml:trace contextRef="#ctx0" brushRef="#br0">1537 295 6907,'-8'-13'0,"1"-5"-771,5-1 759,-6 7 1,8 4-122,0 8 1,0 2 132,6 4 0,5 4 0,-3 7 0</inkml:trace>
  <inkml:trace contextRef="#ctx0" brushRef="#br0">1852 243 7569,'7'-10'-116,"-5"1"0,6 5-383,1-2 1,-6 0 445,8 6 1,-6 7-1,2 5 85,1 4 1,-6 1 0,4 1-1,-3-1 10,-3 0 0,4 2 1,2 4-1,-2-1 3,-2 0 0,1 3 0,0 1 0,3-2-42,-2 1 0,3 1 0,-1-4 0,1 1-6,0-3 1,-5 0 0,5-2-7,2 0 1,-8-1-5,5 0 1,-2-7 47,2-4-40,-3-4 1,10-10 0,-6-2-1,3-2-9,3 1 1,-3 1 0,2-3-1,1 0 26,3 0 1,1 4 0,1-1 0,-1 3-11,0 2 1,-5-2-1,1 0 1,-1 4-2,4 0 1,1 3-1,2 0 1,-3 3-1,2 2 1,0 0-1,0 7 1,-2-1-13,2-2 0,-6 7 0,-3-5 0,-1 6 3,-4 0 1,-2 0-1,-2 1 5,0-1 1,-2-1-1,-4-3 1,-8-3 9,-6-2 1,0 4 0,-5-8-1,1 0 8,2-2 1,-8-2 0,4 0-1,1 0-9,0 0 0,0 0 0,3 0 0,0 0-49,0 0 0,2-2 0,4-2-97,-2 0 0,8-5-313,4 4 453,4-5 0,10-8 0,2 1 0</inkml:trace>
  <inkml:trace contextRef="#ctx0" brushRef="#br0">2691 592 6415,'0'17'90,"0"1"-55,0 0 0,0-1 0,0 0 4,0 1 1,0-6-1,1-1-17,6 3 0,1-1 0,10-1-12,0-7 1,-1 4 0,2-5-1,4 0-22,-1-2 1,1-2 0,-4 0-1,-3-2 15,2-3 1,0-3-1,-2-5 1,2 1-37,0-1 1,-6-1-1,-3 1 1,1 1-22,-1-1 0,-3-3 1,5-1 34,-4-1 1,0 8 0,-2 2 17,0 0 0,-1 7 7,-10-5 1,3 6-5,-9 6 1,8 3 0,-2 9 3,4 0 0,10-1 0,2 0-57,-1 1 0,6-1 1,-3 0-1,5-1-59,-1-4 1,-4 4 0,-1-8 109,3 3 0,2 4 0,1-5 0</inkml:trace>
  <inkml:trace contextRef="#ctx0" brushRef="#br0">3390 295 6365,'11'0'-103,"0"0"1,-5 0 141,5 0 0,-6 2 0,3 4 5,-1 6 1,-5 3 0,3 3 0,-2-1-10,-3 0 1,0 1-1,0 2-18,0 3 0,0 1 0,0 6 1,2-10-16,4-6 0,-5 3 0,6-6 0,-6 5-66,-1 1 0,3 0-80,3 1 1,-4 0 0,3-1 143,-3 0 0,-2-7 0,0-2 0</inkml:trace>
  <inkml:trace contextRef="#ctx0" brushRef="#br0">3267 556 5988,'18'0'-86,"-2"0"129,2 0 0,-6 0 1,0 0-1,2 0 15,0 0 0,5 0 1,-3 0-1,1 0-41,2 0 1,3 0-1,1 0 1,2 0-7,0 0 1,-4 0-1,7 0 1,3 0-13,-5 0 0,7-1 1,-3-4-1,1 1 2,-3 0 0,4 2 0,-10 2 1,1 0-9,-4 0 0,3-3 0,3 0 12,-5-3 1,-6 0-1,-4 4 1,-1-1-11,2-3 1,-7-2 4,0 2 1,-1 1-6,-3-5 0,-3 6 0,-1-2-5,-8 4 1,-5 2 0,1 0 0,-2 0 24,0 0 0,6 0 0,2 0 1,-5 0 31,0 0 0,-3 8 0,4 3-28,1 5 1,0-4 0,6-1 0,-1 3 10,-1 0 1,4-1-1,5-1-7,0 1 1,0 2 0,0 3-37,0 0 0,8-7 1,4-2-1,4 2-62,8-2 1,2-3-1,5 4 1,-3-1-83,4 1 1,1-7-1,1 4 157,2-6 0,-2 8 0,2 0 0</inkml:trace>
  <inkml:trace contextRef="#ctx0" brushRef="#br0">4541 645 6729,'27'-6'0,"-1"-2"0,-4-3 0,-3 0 0,-5 0 0,-2 1 0,-5 1 0,-1-1 0,-9-3 0,-6 5 0,-7 2-250,-1 4 277,0 2-46,7 0 1,-7 0 0,0 0 0,-3 0 9,-1 0 1,-5 0-1,1 2 1,0 2 8,-1 0 1,3 10 0,6-3 0,0 0-1,7 1 0,1-1 0,9 7-3,0 0 1,0-1 0,3 0 12,3 1 0,2-6 0,5-4 0,-1 0-2,1-3 0,8-4 0,3-1 0,-3 0-8,-2 0 1,5 0 0,-2 0 0,1 0-7,-4 0 0,-2-8 1,1-3-1,-1-3 3,0 2 0,-1-4 0,-2-1 0,-2-3 0,1-1 0,1 1 1,-1 1-1,-3-4-69,-2 1 0,0-9 0,-4 1 1,0 0-1,1 1 1,-4-4 0,-1 4 0,0-2 48,0 2 0,-6-3 0,2 6 1,-2 2 22,-2-1 0,-1 2 1,-1 5-1,1 1 4,2-1 1,5 1 0,-6-1 2,0 1 0,7 5 55,-6 1 1,6 5 13,1-6-48,0 8 1,0-2-3,0 12 0,6-2 1,0 8 20,-4 1 1,6-3 0,-2 2 0,-1 1-1,-4 3 0,-1 1 0,3 3 0,0 1 18,3 2 0,0 2 0,-6-3 1,0 3-20,0 2 0,6-1 1,0 4-1,-3-4 2,0-1 0,3 0 0,-2 4 0,2-4-10,3 1 1,-7-6 0,6 7 0,-3 1-26,1 0 1,6-5-1,-4 4 1,-1 0-40,0 0 1,6-6-1,-7 4 1,-2-1-123,-2-2 1,3 8 0,1-5 0,-3 1-214,0-1 361,-3 6 0,-9-4 0,1 7 0</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17"/>
    </inkml:context>
    <inkml:brush xml:id="br0">
      <inkml:brushProperty name="width" value="0.08571" units="cm"/>
      <inkml:brushProperty name="height" value="0.08571" units="cm"/>
    </inkml:brush>
  </inkml:definitions>
  <inkml:trace contextRef="#ctx0" brushRef="#br0">420 542 6676,'0'-18'0,"0"1"0,0-1 0,-1 2 0,-4 3 0,-2 3 0,-3 3 0,-4 1 0,-1 0 0,-3 0-92,1 2 0,0 2 0,-1 2 95,0 0 0,-1 2 0,-2 2 0,-3 4 1,1-1-1,0 3 0,-3 0 0,1 2 1,0-1-1,4 1 0,1 0 0,5-1 0,1 1 1,4 1-1,3 3 0,3 1 0,2 1 1,2 0-1,0-2 0,2 2 0,4 0 0,5-2 1,5 1-1,1-5 0,1-7 0,1-2 1,2 2-1,3 1 0,-3-3 0,0-3 0,1-3 1,1-5-1,0-1 0,2-1 0,-1-2 1,1-4-1,0 1 0,-1-4 0,-1-3 0,0 0 1,-1 3-1,-3-1-87,-2-2 0,-4 3 80,-1-5 0,-9 5 0,2 0 0,-3 0 0,-2-1 0,-2-5 0,0 5 0,-7 1 0,1 0 0,-1 0 0,1-2 0,-2-2 0,3 0 1,-4-1-1,4-1 0,-1-1 0,4 0 0,1 1 0,-2-1 0,-1 5 0,4 2-57,-1 1 91,3 9 0,-2-5 93,-4 8-146,5 0 22,-8 6 0,9 2 1,0 4 2,0 6 0,0-3 1,0 3 10,0 2 0,0-5-4,0 3 1,-2 0-7,-4 5 0,4 1 50,-3-1 0,3-5-23,2-1 1,0 1 28,0 5 0,0 1 1,2-1-41,3 1 1,0-1 0,4 1 0,-1-1-13,-4 1 1,3 5 0,1 0 0,1-1-8,-1 4 1,5-7 0,-4 6 0,3 0 7,-1-2 1,-4 0 0,5-5 0,-2-1-5,0 0 1,4-5-1,-7 0 1,4 0-1,3-4 0,-6 0 1,4-8 25,2 0 0,2 0 0,1 0-20,0 0 0,2-1 0,-5-6 0,0-1-6,-3-3 0,0-4 0,3 5 0,-4-2-6,5 1 1,-2 0 0,1-6 0,-5 4-52,-2 2 1,5 5 10,-6-6 0,2 7 22,-3-7-43,-2 8 53,5-5 0,-8 12-21,0 3 0,0-2-36,0 8 1,0-1 0,0 7-51,0-1 1,0-5 0,0-1-184,0 3 300,0 1 0,8 3 0,2 0 0</inkml:trace>
  <inkml:trace contextRef="#ctx0" brushRef="#br0">840 227 6522,'0'-17'0,"0"-1"0,0 1-737,0-1 733,0 9 1,0 3 0,2 10 3,4 2 0,-5 7 0,8-3 0</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18"/>
    </inkml:context>
    <inkml:brush xml:id="br0">
      <inkml:brushProperty name="width" value="0.08571" units="cm"/>
      <inkml:brushProperty name="height" value="0.08571" units="cm"/>
    </inkml:brush>
  </inkml:definitions>
  <inkml:trace contextRef="#ctx0" brushRef="#br0">262 402 7389,'0'-17'-457,"0"5"1,0 0 214,0-1 170,0 5 62,0-8 0,-8 12 1,-3-5-1,-5 1 52,-1 4 1,0 2 0,-1 2 0,0 0 37,1 0 1,6 0 0,-1 0 0,-2 0-52,-1 0 1,3 2 0,1 4 0,-3 4-30,-2-1 1,5 11-1,1-5 12,2 5 1,2-5-1,6 9 1,2-5 5,4-2 1,-2-1-1,8-3 1,1-4-12,3 0 1,1 2-1,1-5 1,-1-2-8,1-2 0,-1-2 0,0 0 0,1 0-30,0 0 0,-1 0 1,0 0-1,-1-2 5,-5-4 1,5-1-1,-4-7 1,1 2-30,-1-1 1,4-3 0,-8-1 0,3-2 14,-5-5 1,-5 5-1,-1-6 1,0-1-58,0-3 0,0 2 1,0-2-1,0 0 60,0 2 1,0-4 0,0 7 0,-1 3 67,-5 2 0,1 1 0,-4 1 2,2-1 1,-5 7 0,4 1 77,-2 2-103,7 2 22,-6 6 54,9 0-44,0 0 1,0 8 0,0 4 27,0 3 0,6 3 0,0 1 0,-2 2-23,-2 3 0,-1 1 0,4-4 1,1 3 3,-3-3 1,0 4 0,-2-2 0,4-1-19,-1-3 0,5-1 0,-6-2 0,3 5-18,-1 2 0,2-4 0,0 2 0,1-5-58,1-4 1,-1-1 0,-4 7-170,0-1 1,10 1-44,-2-1 0,1-5 256,-1 0 0,4-10 0,-7 7 0</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19"/>
    </inkml:context>
    <inkml:brush xml:id="br0">
      <inkml:brushProperty name="width" value="0.08571" units="cm"/>
      <inkml:brushProperty name="height" value="0.08571" units="cm"/>
    </inkml:brush>
  </inkml:definitions>
  <inkml:trace contextRef="#ctx0" brushRef="#br0">0 0 7402,'17'0'-812,"-5"0"731,0 0 1,-1 6-1,7 2 105,-1 2 1,1-6 0,-1 3 0,1-1 4,-1 0 0,1 6 0,-1-5 1,1 3 2,-1 4 0,-1 1 0,-3 3 0,-1-1 12,1 1 0,3-1 1,1 2-1,1 3-3,-1 1 0,1 8 0,-3-4 0,-1 2-8,-2 1 1,-7-7 0,5 6 0,0 2 20,-1 2 1,-5 2 0,4 0 0,-2-2-3,0-4 1,0 4 0,-6-4 0,1 4-13,5 2 0,-5 0 1,6 0-1,-5-2-18,-2-4 0,-6 2 0,-2-9 0,-1 1 19,-5-4 1,4-2 0,-1 1-24,-3-1 0,-1-1 0,-3-4-66,1-7 1,-1 3 0,1-2-1,-1-2-555,1-2 0,-6-2 603,-1 0 0,-7 8 0,4 1 0</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20"/>
    </inkml:context>
    <inkml:brush xml:id="br0">
      <inkml:brushProperty name="width" value="0.08571" units="cm"/>
      <inkml:brushProperty name="height" value="0.08571" units="cm"/>
    </inkml:brush>
  </inkml:definitions>
  <inkml:trace contextRef="#ctx0" brushRef="#br0">437 0 7569,'-18'2'-17,"1"2"0,-1 4 0,1 0 0,-1 1 1,1-1-1,0 2 0,-3-1 0,-1 5 1,-2 2-1,-1 3-217,-1 4 0,6-3 0,-7 5 1,3-2 325,0 0 1,1 8 0,9-3-15,1-1 1,1 6 0,-5-2-1,4 6 0,7 3 0,-3 1 0,2-6 1,2 0-51,2 0 1,2 0 0,2 0 0,4-2-25,6-4 0,9 2 0,4-6 0,4 0-47,8 1 1,0-5 0,10-7 0,1-3-148,3 3 0,-1-4 1,-1-1-1,-5 1-475,-1 0 665,-2-6 0,1 11 0,3-5 0</inkml:trace>
  <inkml:trace contextRef="#ctx0" brushRef="#br0">856 699 7266,'8'9'-621,"-6"-1"732,5-8 1,-5 0-98,4 0 0,-2-2 7,8-4 1,-3 3-1,5-9-59,-2-2 1,-7 5-1,5-3 1,-2-2 21,-4-1 1,4-3 0,-1 1 0,1 0-1,0-1 0,3 1 0,-5-1 8,-2 1 0,4-1 4,-2 1 0,0 5 38,-6 0-15,0 9 1,0-3 29,0 12 0,0 3 0,2 9 0,3-1-22,7 1 1,-2-1 0,1-1-1,3-3-25,1-1 1,3 0 0,-1 5 0,1-1-35,-1-5 1,1 3 0,-1-6-1,1-1-117,-1 1 1,1-2-1,1-4 149,4 4 0,4-4 0,8 5 0</inkml:trace>
  <inkml:trace contextRef="#ctx0" brushRef="#br0">1031 210 7500,'-8'9'-538,"6"-1"0,2-8 338,12 0 0,-3-6 16,3 1 184,-8-1 0,11-2 0,-5-2 0</inkml:trace>
  <inkml:trace contextRef="#ctx0" brushRef="#br0">1624 734 6511,'10'-12'27,"-2"2"0,-2 1-42,-1-1 0,7 4 1,-6-6-1,-2-1 20,-2-3 0,4 5 0,-1-1 0,1 0-7,2 3 0,-6-7 0,4 5-1,-4-5 0,-2 4-8,0 1-6,0 7 70,0-4-8,7 8 1,-3 6 0,6 2-1,-2 1-32,-4 5 0,3-4 1,1 1-1,2 1 61,3-2 1,-3 5 0,2-3-74,1 3 1,3 1-1,1-3-137,1-1 1,-1-8-1,-1 4-385,-4 0 521,3-7 0,-5-1 0,7-9 0</inkml:trace>
  <inkml:trace contextRef="#ctx0" brushRef="#br0">1642 227 7175,'-12'-6'0,"2"-1"-474,3-3 401,1 6 0,14-4 1,1 10-122,1 4 0,4-2 0,-7 6 194,3-3 0,-6 7 0,4-4 0</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21"/>
    </inkml:context>
    <inkml:brush xml:id="br0">
      <inkml:brushProperty name="width" value="0.08571" units="cm"/>
      <inkml:brushProperty name="height" value="0.08571" units="cm"/>
    </inkml:brush>
  </inkml:definitions>
  <inkml:trace contextRef="#ctx0" brushRef="#br0">1 385 6300,'8'-10'27,"1"0"1,9 7 0,-1-3-16,1 2 1,-1 2 0,1 0 0,-1-2-1,1-2 16,-1 3 1,1 0 0,-1 3-28,0 0 1,1 0-1,-1 3 1,1 0 0,-1 3 1,1 2-1,-1-4 1,1 4-13,-1 2 1,-5 1 0,-1 4-1,1-1 21,-2-2 1,3 0-1,-7 5 1,-2 0 17,-2 1 0,-2-1 1,0 1 2,0-1 0,0-4 0,-2-5 10,-4 0 0,2 4-7,-7-6 0,5-1-26,-6-5 0,1-7 1,-5-5 9,4-2 0,3-5 0,5 0 1,-2-3-3,2-1 1,2-6 0,2 6-1,0-1-19,0-1 1,8 6 0,4-7-1,1 3-90,-1 0 0,9 2 0,-3 7 0,1 4-25,0 3 0,-1-5 0,1 6 0,3 2-20,1 2 1,0 4-1,-3 2 137,3 2 0,-4 7 0,7-3 0</inkml:trace>
  <inkml:trace contextRef="#ctx0" brushRef="#br0">1049 332 7569,'0'-9'-328,"0"1"0,-8 8 256,-4 0 0,-3 0 0,-3 0 76,1 0 0,-1 0 0,3 2 20,3 4 0,-3-2 0,5 7 0,-2 3-21,1 1 0,5-2 0,-4-2 0,2 2-8,5 3 0,1-4 0,2-1-11,0 4 1,7-1 6,5 4 1,4-9 0,1-3 0,-1-1 0,-5 1 1,5-5 0,-5 5-1,5-4-34,1-2 0,1-6 0,-3-2 1,-1 0-61,-2 1 1,-1-7 92,7 3 0,-9-5 0,-1 0 41,0 5 1,-6 2 122,4 2-26,-4-3-55,-2 1 1,0 3-74,0 12 0,0 3 1,0 9-66,0 0 0,5-1 0,3-1 0,0-3-6,0-1 1,3-7 0,-3 7-10,2 2 1,1-5-1,7 1 79,-1-1 0,1-3 0,-1-6 0</inkml:trace>
  <inkml:trace contextRef="#ctx0" brushRef="#br0">1311 402 6787,'2'-15'0,"3"3"0,7 6 0,4 4 0,1 2 0,1 0 0,-1 2 0,0 4 0,-1 6 0,-2 3-84,-3 3 0,-7 0 1,2-1-1,-2 0 130,2 1 0,-4-1 1,3 1-10,-3-1 1,-2 2-15,0-3 25,0-6-47,-7-3 1,5-14 0,-4-5-42,4-2 0,2-5 1,0 2-1,0-1 2,0 1 1,2-1 0,4 1 0,5 0 25,5-1 1,1 2-1,1 3 1,-1 3-13,1 3 1,-1-2 0,1 6-1,-1-3 81,1 2 0,1 2 0,2 4 1,3 2-21,-3 2 1,-2 6 0,-1-5 0,-1 1-38,1 0 0,-1 5 1,1-1-1,-3 4-76,-3 1 0,1 0 1,-7 1 23,-2-1 1,4 1 0,-2-1 0,-1-1-52,3-5 1,-4 5-1,8-7 103,1 1 0,11 6 0,3-7 0</inkml:trace>
  <inkml:trace contextRef="#ctx0" brushRef="#br0">2254 525 6627,'2'-18'0,"2"1"0,1-1 0,-1 1 0,-2 0 0,-2-1 0,-2 0 0,-4 3 0,-5 3 0,-5 6-204,-1 4 1,-1 2 252,1 0 0,-1 0 0,1 2 12,0 4 0,-1 4 0,3 7-39,3 1 0,4 0 0,8-1-20,0 0 1,0 1-1,2-3 9,4-3 0,4-2 1,7-7-1,1 3-27,-1-2 0,0-2 0,1-2 0,1 0-6,5 0 1,-5 0 0,4-2 0,-3-2-5,-3-2 0,-1-7 0,-3 1 0,-1-3 9,1-3 0,-3-5 1,0 0-1,-2-1-3,-4-1 1,-3 4 0,-1-6 0,0-1-11,0 1 0,0 4 0,0-3 0,0 0 28,0 4 0,0-3 1,-1 2-1,-3 1 9,-2 3 1,-2 2 55,2-1 1,4 1 16,-4-1-32,5 8 0,-1 3 0,-2 9 1,-2 3 18,2 7 1,2 4 0,0 1 0,-2 2-21,-2 5 0,1-5 0,5 6 0,0-1-40,0-1 1,0 2-1,0-3 1,0 1-7,0-2 0,5-1 0,3-3 0,2 0-84,3 1 1,-3-1 0,2-1-1,1-2-62,3-3 0,1 0 0,1 2 0,-1-4 145,1-1 0,-1-2 0,1-6 0</inkml:trace>
  <inkml:trace contextRef="#ctx0" brushRef="#br0">2760 315 6773,'-17'-6'0,"-1"0"-62,1 3 0,7 3 56,4 5 1,-1-1 0,1 9 83,2 0 1,2 2-65,2 2 1,2 1 0,4-3 0,5-3-2,5-5 0,1 0 0,1-1 0,-1-3-44,1 0 1,-1-3-1,1 0 1,-1 0 0,1 0 0,-1-3 0,0 0 19,1-3 1,-6-8 0,-3 2 17,-1-3 1,4-3-1,-6 1 1,-3-1-13,-1 1 0,-2 5 0,-2 1-16,-3-3 0,-5 6 0,-8 3 0,1 3-80,-1 2 0,1 0 0,0 0 0,-1 0 9,1 0 1,-1 0 0,1 0 91,-1 0 0,7 0 0,-1 0 0,8 7 0,-4 3 0</inkml:trace>
  <inkml:trace contextRef="#ctx0" brushRef="#br0">3057 280 7250,'18'10'-364,"-1"-2"219,1-8 0,-1 5 0,0 3 159,2 3 1,-3-1 0,0 8 10,-4-1 1,-5-4 0,-7-2 12,0 2 1,0 3 0,0 2-7,0-1 0,0 0-44,0 1 0,-2-9-15,-3-3 0,1 2-9,-8-2 0,8-8-2,-2-10 1,4-3 0,2-3 0,0 1 10,0 0 1,0 5 0,2 0 0,2-2 21,2-1 0,8-1 0,-5 3 0,3 1-9,0-1 0,-1 4 1,7-2-1,1 3 25,4 5 0,-3 1 0,3 2 0,-4 0 4,-1 0 1,-1 0-1,1 0 1,-3 2 54,-3 3 1,4-1 0,-7 9-44,1 0 0,4 2 1,-9 2-1,-1 1 14,-2-1 0,-2-5 1,0 0-1,0 1-7,0 3 1,0 1-44,0 1 1,0-1 0,-2-1-104,-4-4 66,4-5 0,-7-9 13,3-3 1,4-5 0,-4-8-1,6 1 3,6-1 1,-2 4 0,8-1 0,-1 4 4,-1-2 0,5-2 0,-3 2 0,4 2 32,1-4 1,1 8 0,-1 1-1,0 4 37,1 2 1,-1 0-1,1 0 1,1 0-10,5 0 1,-5 8 0,4 1 0,-3 4-13,-3-2 1,1 0 0,-1 9 0,0 1-60,1 2 0,-6 1 1,-3-7-1,-1 1-74,-3-1 0,-4 2 0,-2-3 110,-6 1 0,-10 9 0,-11 1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8.811"/>
    </inkml:context>
    <inkml:brush xml:id="br0">
      <inkml:brushProperty name="width" value="0.08571" units="cm"/>
      <inkml:brushProperty name="height" value="0.08571" units="cm"/>
    </inkml:brush>
  </inkml:definitions>
  <inkml:trace contextRef="#ctx0" brushRef="#br0">18 35 8094,'-8'-17'-1654,"6"7"1587,-5 2 0,9 10-11,3 4 78,-3-4 0,14 13 0,-6-5 0</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22"/>
    </inkml:context>
    <inkml:brush xml:id="br0">
      <inkml:brushProperty name="width" value="0.08571" units="cm"/>
      <inkml:brushProperty name="height" value="0.08571" units="cm"/>
    </inkml:brush>
  </inkml:definitions>
  <inkml:trace contextRef="#ctx0" brushRef="#br0">367 874 7125,'8'10'98,"2"-3"-115,7-7 1,-5 0 0,-1 0 42,3 0 1,-4 0 0,1-1-13,3-5 1,-4 2 0,-1-8 0,1 1-141,0 1 1,-5-6 0,5 5 0,-2-5 77,-4-1 1,-2-1 0,-2 1 45,0-1 1,0 7 266,0-1-184,0 8 1,0-2-33,0 12 0,0 4 0,0 7 0,0 1-53,0-1 0,2-1 1,4-3-1,3-1-39,1 2 0,5 1 0,-3 1 0,4-3-59,1-1 0,-5-8 1,-1 3-212,3 1 313,1-6 0,3-2 0,-1-10 0</inkml:trace>
  <inkml:trace contextRef="#ctx0" brushRef="#br0">577 437 6555,'-8'-17'0,"-4"1"-202,-3 5 0,3 3 144,0 8 0,9 2 1,-3 4 57,4 5 0,2 5 0,0 1 0,0 1 0</inkml:trace>
  <inkml:trace contextRef="#ctx0" brushRef="#br0">1188 752 6898,'17'0'27,"1"0"1,-10-6 155,-8 0 1,-14-6 0,-11 7-137,-2 1 1,5 2-1,-3 4 1,2 2-70,0 1 1,-1 7 0,7-4 0,1 2-33,5 3 0,1 3 0,6 1 0,-2 1-39,2-1 1,4-1 0,4-3-1,4-1 47,2 1 0,-5-3 0,7 0 0,2 0-17,1-1 0,3-5 0,-1 2 0,1-4-12,-1-2 0,1-2 0,-1-4 1,0-6 38,1-3 0,-1-3 1,-1-1-1,-2-2-5,-3-3 1,-1-7-1,3 4 1,-3-2-6,-2 0 0,6-6 0,-5-8 0,1 1 46,-4-1 0,-2-4 0,-1 5 0,3-1 10,-2 0 1,-2 8 0,-2 8-1,0 2 141,0 4 0,0 7 1,-2 4-33,-4 3 0,2 1 0,-7 8-42,-3 4 1,5 3-1,-1 9 1,2 1-14,4 4 1,-4 5-1,3 7 1,1-1-47,2 1 1,2 0-1,0 0 1,0 0-72,0 0 0,6-6 0,1 0 0,1 0-92,0-1 0,6 3 0,-3-6 0,3 0-37,-3 0 1,5-3-1,-4-9 182,3-1 0,3 0 0,-1 5 0</inkml:trace>
  <inkml:trace contextRef="#ctx0" brushRef="#br0">1642 891 6817,'17'0'0,"1"0"-37,-1 0 1,-5-1 0,0-3 80,1-2 1,-3-6-1,2 4-69,1-1 1,1-3 0,-1-3-99,-1 3 160,-8-4 0,2 13 0,-12-7 13,-6 2 1,-3 2 0,-3 6-1,1 2 69,-1 4 1,1-2-1,-1 8-14,1 1 1,-1 3-1,3 1-151,3 1 1,-1-1-1,7 0-89,2 1 1,4-3 0,6-1 35,6-2 1,5-3 0,4 3 0,3-6-667,-3-4 765,6-2 0,0 8 0,8 1 0</inkml:trace>
  <inkml:trace contextRef="#ctx0" brushRef="#br0">2079 804 7241,'17'0'-64,"1"0"1,-7 6-1,-1 2 38,-2 1 1,-1 3 0,-3 6 29,2-1 1,2 0-1,-4 1-35,2-1 0,-1 1-57,-5-1 0,0-5-44,0 0 94,0-8 0,0 1-45,0-10 0,6-5 0,2-8 0,0 1 30,0-1 0,5 7 1,-1-1-1,3-1 43,3-3 1,-1-1 0,1 1 0,-1 2 84,1 3 0,1 5 0,2-4-42,3 3 1,-1 1 0,-6 6 0,1 0 7,-1 0 0,1 2 1,-1 2-1,1 3-3,-1 3 1,-5 0 0,-2 3 0,-1-1-60,1 2 1,-6 1 0,2 2-1,-4 1-162,-2-1 0,0-5 1,0 0 26,0 1 156,0-5 0,0 8 0,0-7 0</inkml:trace>
  <inkml:trace contextRef="#ctx0" brushRef="#br0">2969 507 6989,'-6'20'0,"1"3"42,1 6 1,2-2 0,0 2 0,-2 0-54,-2-1 1,0 5 0,6-4-1,2 2-4,4-2 0,-4 4 1,4-4-1,-4 2-69,-2-2 1,2 2-1,2-8 1,1 1-131,-1 1 0,0-6 0,0 5 214,2-5 0,8-1 0,-5-1 0</inkml:trace>
  <inkml:trace contextRef="#ctx0" brushRef="#br0">2882 874 7569,'17'0'0,"1"0"-56,-1 0 1,-5 0 0,0 0 0,1 0-222,3 0 0,1 0 0,3 0 0,1 0 284,2 0 0,6 0 1,-3 0-1,-1 0 10,0 0 0,4 0 0,-4-2 1,3-2-15,3-2 0,-6 1 1,-2 5-1,-3 0 64,-3 0 0,-5 0 35,-1 0 1,-7 7-1,2 5 25,-4 3 1,-4-3 0,-2 0 0,-2 1-90,2 3 1,-3 1 0,1 1 0,2-1 48,2 1 0,2-7 0,0 1-227,0 2 1,2-1 0,2 1 0,4-5-106,1-1 0,-3-2 0,6-6 0,1 0 245,3 0 0,1 0 0,1 0 0</inkml:trace>
  <inkml:trace contextRef="#ctx0" brushRef="#br0">3493 647 7485,'-17'-6'-400,"-1"0"0,1 1 0,1 6 286,5 5 114,3-4 0,0 14 0,-2-7 0</inkml:trace>
  <inkml:trace contextRef="#ctx0" brushRef="#br0">4017 717 7448,'18'-6'0,"-1"-2"0,1-1 0,-3-5-190,-3-2 0,-5-1 469,-7 0 1,-1 5-264,-5 0 0,-4 8 0,-7-1 1,-1 3 26,1 2 0,-7 0 0,-1 2 0,-2 3-107,-4 7 1,6 4-1,1 1 3,5 0 0,2 1 0,1-1 1,4 1 3,7-1 0,3 1 0,2-1 0,0 1-44,0-1 1,0 1 0,2-1 0,3 1-60,7-1 1,4 0 0,3-1 0,2-2 73,3-3 1,7-7 0,-2 4 0,4-2 85,2 0 0,0-1 0,-1-5 0</inkml:trace>
  <inkml:trace contextRef="#ctx0" brushRef="#br0">4611 787 7569,'12'-18'-77,"-1"1"1,-7-1-1,2 1 67,-4-1 1,-10 9 0,-4 3 0,-3 2 0,-4 0-1,-3-2 1,-3 2 0,-2 2 0,-2 2 0,2 0-1,1 0 1,5 2 0,0 4 0,1 6 0,-1 3-1,1 3 1,3-1 319,5 1-266,-3-1-37,13 1 1,-6-7 0,8 1-115,0 2 0,0 1 1,2 1 59,4-5 1,4-1 0,7-6 0,1 2-49,-1-2 1,2-3 0,3-2-1,3-5 17,2-6 1,0 2 0,2-1 0,-5-1 80,-5 2 0,-1-5 0,-1 3 180,0-3 1,-5 5 289,0 4-349,-8 4 1,9 4-79,-7 4 1,2 2 0,-2 3 0,3-3-66,1 0 0,0-4 1,-4 6-1,5-3-91,5-3 0,1-2 1,1-2-188,-1 0 0,6 0 1,1 0 181,-3 0 0,-2 0 1,-1-2-1,-1-4 115,1-5 0,-3 1 0,-1-4 0,-4-3 0,-3-4 0,7-10 0,-4 3 0</inkml:trace>
  <inkml:trace contextRef="#ctx0" brushRef="#br0">5030 245 6751,'0'-17'0,"0"-1"0,0 1 0,0-1 0,0 1-176,0 0 1,0 5 325,0 0 1,-2 8-63,-4-1 0,4 10 0,-3 7 0,3 4-4,2 1 1,0 2 0,0 5 0,0 5-42,0 4 0,0 2 1,0 0-1,0 0-25,0-1 0,0 1 1,0 0-1,0 0-55,0 0 1,0-6-1,2 0 1,1 1-76,3-3 0,2 4 0,-4-8 1,2-2-225,-2-1 1,-2-9 0,-1 1 335,5 2 0,-2-7 0,8-1 0,1-4 0,-5-4 0,0-4 0,0-5 0,1-13 0,9-3 0</inkml:trace>
  <inkml:trace contextRef="#ctx0" brushRef="#br0">5449 36 7569,'0'-10'-684,"-2"-4"1,-4 9 864,-5 1 1,1 2-16,-2 2 1,3 8 0,-3 3 0,4 5-61,1 1 1,5 3 0,-4 3 0,2 4-14,-2 0 1,4 6 0,-4-4-1,4 2-59,2-2 0,0 4 0,0-3 0,0 3-37,0 1 1,6-1 0,0-1 0,0-5-4,2-2 0,-4 4 0,5-6 0,1-1-51,0-3 0,1-1 0,7-1 10,-1 0 1,1-5-1,-1-2 1,1-2-11,-1-5 0,1-1 0,-1-2 0,0 0 21,1 0 0,-1-5 0,1-3 0,-3-2 23,-3-3 1,4 3-1,-7-2 1,3-1 27,0-3 0,-7-1 0,5-1 67,-2 1 0,-2 5 82,-6 0-136,0 9 0,0-3 14,0 12 1,0 3 0,0 9 0,0-1-21,0 1 0,7-1 0,3 1-26,0-1 1,0-5 0,-5-3-1,7 1-21,4 0 1,-5-6 0,1 3 12,1 1 1,5-6 0,3 4 0,4-4-26,3-2 1,-7-6-1,4-2 1,-2-1-1,1-5 0,-1-2 0,-4-1 0,1 0-14,-3-1 0,5 1 1,-13-1 65,1 1 0,0-1 32,-4 1 0,-6 5 1,0 2-12,-10 3 0,0 1 0,-1 6-9,-3 0 1,4 8-1,1 3-6,1 5 0,-4 7 0,6 0 0,2 1 0,2 1 0,2-4 0,0 8 0,0 2-2,0 2 0,0 2 0,0 0 0,0 0-18,0 0 1,0 2 0,0 2-1,2 1-32,4-1 0,-4 4 1,4 0-1,-4-1-14,-2 1 1,0 4-1,0-7 1,0-1 38,0-2 0,0-2 1,-2 0-1,-2-2 10,-2-4 1,-5 2-1,3-6 1,-2 0 2,-3 1 0,-3-5 0,-1-7 1,-1-5 38,1-1 0,-1 4 1,1-6-1,-1-3 46,1-1 0,-1-2 0,3-2 0,1-3-52,3-7 1,1-4-1,-2-2 1,5 0-18,-1-6 1,6 3 0,-4-8 0,4-2-49,2-2 0,8-4 0,3-2 1,5-4-98,1-1 0,7-1 0,1-3 0,2 1 3,4-1 0,2-1 0,2 3 1,0 5-11,0 4 1,0 4 0,0 4 0,0 6 21,0 3 0,0 3 0,0-1 107,-1 1 0,1-1 0,0 1 0</inkml:trace>
  <inkml:trace contextRef="#ctx0" brushRef="#br0">0 2271 7569,'12'0'-487,"0"0"0,-8 2 0,3 1 494,1 4 0,-4 4 0,6-3 61,-3 2 1,1-1-1,-4 4 1,2 0 24,-2 0 1,4 3 0,-1 0 0,1 3-66,0-2 0,5-1 0,-3-3 0,2-1-18,-1 2 0,1-1 1,4 1-1,-3-3-2,-1 2 1,-1-4 0,7-1 2,-1-1 0,1-5 0,-1 4 21,1-4 1,-1-2 0,-1-2-2,-5-4 1,3-3 0,-6-9-22,1 0 1,-3-5 0,4 0-1,0 2-5,-1 1 0,1-3 1,4-2-1,-5 0-76,-1-1 1,6-3 0,-5 5-1,3 4-389,0 0 1,-7 2 459,7 1 0,-8 8 0,4-7 0,-8 6 0</inkml:trace>
  <inkml:trace contextRef="#ctx0" brushRef="#br0">996 2341 7569,'0'-17'-431,"0"7"0,-8-4 335,-4 8 0,-3 1 0,-3 5 108,1 0 1,0 0 0,-1 0 47,1 0 0,-1 2 1,1 1-11,-1 3 0,3 8 0,1-4-2,2-1 0,9 7 1,-3-5-26,4 5 1,2 0-34,0 3 0,8-2 0,3-1-3,5-4 0,-5-3 0,1-5 0,2 2-4,1-2 0,3-2 0,1-2-28,4 0 0,-3-2 0,3-2 0,-6-4-8,-5-2 0,2 5 0,-7-7 32,3-2 1,-6-1 122,2-4-97,-4 3-7,-2-2 1,0 11 22,0 7 0,2 6 49,4 5 0,-5 5 0,7-8 1,-2 5-30,0-1 0,7-6 1,-1 2-1,4 3-20,1-1 0,1-6 0,-1 1 0,0-1-8,1 2 1,1-4 0,3 4 0,1-4-13,-2-2 1,-1 0 0,-3-2-1,1-2-8,-1-2 1,-5-7 0,-1 1 0,3-4-17,2-1 1,-7-2 0,-3 3-1,-2-2 17,2 1 0,-4-6 0,4-1 0,-5 3-91,-1 2 0,-1 1 1,-3 0 78,-2 1 0,-8 2 0,3 1 15,-5 3 1,-1 7 0,-1-2 12,1 4 0,-1 2 0,3 2 0,1 2-1,2 2 0,9 7-7,-3-1 1,4-3-1,2 3-2,0 2 1,8-7 0,3-1 0,5-2-1,1 2 0,1-4 1,1 4-1,2-4-5,3-2 1,-1 0-1,-6 0 1,1-2 3,-1-4 0,1 4 1,-1-4-1,1 2 7,-1-2 0,-5 5 0,-2-8 0,-1 4 37,1-1 1,-4 0-32,5 6 0,-5 0-33,6 0 1,-8 2 33,2 4 1,-4 3 17,-2 9 1,5 0 0,1-1 0,-2 1-4,-2-1 0,4 1 1,2-1-20,1 0 0,1-5 0,4 0 1,-3-2-33,3 1 0,1-1 1,3-6 20,-1 2 1,1-1 0,-1-5 0,1 0-29,-1 0 1,-5 0 0,-1-2 0,3-1-10,2-3 1,1-8-1,0 2-18,1-3 1,-6-3 0,-3 1 43,-1 0 1,0-1 0,-4 1 11,1-1 1,1 7 0,-8 1 14,-3 2 1,3 0 20,-4 2 1,-2 6-12,2 0 0,0 2 1,6 10-9,0 2 0,0 1 1,0 3-9,0-1 0,8-2 0,2-2 0,1 0-42,1 0 0,0-3 0,5 0 1,1 0-117,-1-1 1,-5-5-1,-1 4-310,3-1 460,2-4 0,-7 4 0,-1-7 0</inkml:trace>
  <inkml:trace contextRef="#ctx0" brushRef="#br0">2009 1957 6993,'-12'-16'0,"0"5"0,1 11 0,-7 9 0</inkml:trace>
  <inkml:trace contextRef="#ctx0" brushRef="#br0">2498 2271 6896,'11'-6'0,"-1"-1"0,0-1 0,-2-2 0,-1 0 0,-5-2-531,-6 3 558,-5-6 20,-9 13 0,1-8 0,-1 6 0,1-2-1,-1 2 0,1 2 0,-1 2 0,1 2-34,0 4 1,1-2 0,2 8 0,3 1-16,-3 2 0,6 3 0,1 0 0,1-1 10,0 1 1,0-1 0,6 1 0,2-3-4,4-3 1,-2 1-1,7-5-6,3 2 0,2-1 1,3 3-1,2-4-33,3-1 1,-1-4-1,-6 2 1,1-3-60,-1-2 1,1 0 0,-1-2 58,1-3 0,-3-5 1,-1-6-1,-4 3 19,-3 1 1,-1 0 0,-6-5 20,0 0 1,0-1 64,0 1 0,-2 1 77,-4 4 0,2-1-16,-7 7 0,7 2-77,-2 10 0,4-2 1,2 8-1,2-1-29,4-1 0,-2 5 1,7-5-1,3 2-98,2-1 1,1-1 0,0 4 0,1-5-33,-1-1 1,1 4 0,-1-6 0,1-3-17,-1-2 1,-5 6 0,0-1-1,1-2 121,3-2 0,-5-4 0,1-4 0,-8-5 0,4-5 0</inkml:trace>
  <inkml:trace contextRef="#ctx0" brushRef="#br0">2917 1852 7379,'0'-17'0,"0"-1"-820,0 1 812,0 7 0,2 4 1,2 12 69,2 6 0,-1 3 0,-5 5 0,0 1 3,0 2 0,0 8 0,0-2 0,0 2-39,0-2 1,0 2-1,0-5 1,0-1 21,0 0 1,0-2-1,2-5 1,2-1-76,2 1 0,2-1 0,-2 0-29,5 1 0,-1-2 27,2-5 0,-1-3-10,7-8 0,-7 0 0,1 0-4,2 0 1,1-8 0,3-1 30,-1-1 0,0-4 1,1 9-1,-3-2 13,-3 0 0,4 5 0,-5-4 0,5 4 39,1 2 0,1 0 0,-1 0-24,1 0 0,-3 2 1,-1 2-1,-5 4-3,-1 2 0,4-5 1,-6 7-1,-2 2-26,-2 1 0,-2 3 0,0-1 17,0 1 1,-2-8 0,-4 3 24,-6 0 0,-3 0 0,-5 0 0,-1-7-22,-2 3 0,-7-7 1,7 4-1,0-4-12,-2-2 0,5 0 1,-3 0-1,4-2-32,1-4 0,6 2 0,1-5-249,-3 1 0,6-6 286,3 3 0,3-13 0,2-3 0</inkml:trace>
  <inkml:trace contextRef="#ctx0" brushRef="#br0">3441 1869 7119,'0'-17'0,"0"0"0,0-1-151,0 1 0,0 5 271,0 0 1,0 7 132,0-7-259,0 8 1,0-2-28,0 12 0,0 4 0,0 9 0,0 2 35,0 3 0,0 7 0,0-4 1,0 2 1,0 0 0,0 0 0,0 6 0,0 0-2,0 0 0,0-2 0,0-2 0,2-2 11,4 2 1,-3-6-1,7 1 1,0-4 6,0 2 1,-1 0 0,5-7 0,-2 0-14,1 1 0,-3-2 1,1 3-1,3-4-5,2-3 1,1 2-1,0-7 1,3 1 2,3 0 1,-1-2 0,5-6 0,0 0-7,0 0 1,-4 0-1,4 0 1,1 0-10,-1 0 0,-6-6 0,4-2 0,-1 0-3,-1 1 1,-2-7-1,-7 2 1,-2-3-7,1-4 0,-3 5 0,0 0 0,-3 3 13,-3-3 1,0 1 0,0-1 0,2 2 5,-2-1 1,-2 2 0,-2 0-15,0-2 0,-2 3 1,-4-2-14,-6-1 0,2 5 0,-1 2 1,-3 4 10,-1 2 0,-3 0 0,1 0 14,-1 0 1,3 2 0,1 4 0,5 6 2,1 3 0,0 3 0,4-1 0,-2 1 2,2-1 1,2 1-1,2-1 1,2 0 44,4 1 1,4-2 0,9 3 0,3-2-4,1 1 1,8-7 0,-4-1 0,2-2-27,0-4 0,-1 0 0,3 0 0,-2 1-1,2-1 1,0-4-1,-2-4 1,-4-3-13,0-3 0,-3-2 0,7-5 0,0-1-9,-2 1 1,-2-2-1,-5 0 1,1 1 0,2 0 0,1-5 0,-7 9 0,-1-3 71,-5 1 1,5 3 0,-5-5-28,5 0 1,-1 7-1,-1 1 1,-2 3-40,1 3 1,3 2-1,1 2 1,1 0-6,-1 0 0,6 0 0,1 0 1,-3 2 21,-1 4 1,3-3 0,0 9 0,-2-1-16,-1-1 1,-3 10-1,-1-7 1,-3 1 12,-1 2 0,-8-1 1,2 3-1,-4-1 7,-2 0 1,0 1 0,-2-2 11,-4 3 0,-4-4 0,-7-3 0,-1-6-1,1-4 1,-8-2 0,-4 0 0,-3 0-3,3 0 1,-4-8 0,6-2 0,0-1-70,4-1 1,3-1-1,5-3-283,3-2 1,8 1 0,16 0 317,11-1 0,16 1 0,6-1 0</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23"/>
    </inkml:context>
    <inkml:brush xml:id="br0">
      <inkml:brushProperty name="width" value="0.08571" units="cm"/>
      <inkml:brushProperty name="height" value="0.08571" units="cm"/>
    </inkml:brush>
  </inkml:definitions>
  <inkml:trace contextRef="#ctx0" brushRef="#br0">34 140 7569,'-12'-2'-472,"0"-4"0,8 2 390,-1-7 0,5 7 0,5-2 45,7 4 1,-2 2 0,3-2-1,5-2 35,3-2 1,4 0 0,-3 4 0,3-1 132,2-3 0,0 0 1,4 6-1,-2 0-86,3 0 1,-5 0 0,0 0 0,-2 0-55,-4 0 1,-1 0 0,-5 2 0,-3 4 0,2 3 0,-9 9 5,-1-1 0,-8-5 0,-3 0 0,-3-1 26,-4-1 0,-1 6 0,-5-5 0,-1 3 6,-2-3 1,0 3 0,5-6-59,1 1 0,-1 3-61,1 6 36,7-9 1,4-1 0,12-8 0,6 0 36,3 0 0,5 0 1,1 0-1,2 0 34,-1 0 1,3 0-1,-2 2 1,-2 2 25,-1 2 0,-3 1 0,1-3 1,-3 4-22,-3 2 1,1 1 0,-5 7 0,0-1-2,0 1 0,-2-1 0,-6 1 0,2-3-24,3-3 0,-3 3 0,4-3 1,-4 5-1,-2-1 0,-8 1 0,-3-1 22,-5-4 0,-1-5 1,-1-4-1,-1 0 3,-5 3 1,-1 0 0,-6-6 0,2 0-19,-2 0 0,4-6 0,-2-2 0,0 1-23,2-1 0,1-6 1,9 3-1,-1-3-13,1 2 1,5-3 0,3 3 0,1-3-5,4-3 1,2 1 0,2-1 0,0 1 29,0-1 0,2 1 0,4 1 1,5 3 5,5 1 0,1 6 0,1-3 0,1 1 28,5 4 0,-5 0 1,6 0-1,0-2-10,4 2 1,4 3-1,0 1 1,-2 0 40,-1 0 1,-1 0 0,6 0 0,0 0-8,-1 0 0,1-2 0,0-2 0,-2-2 4,-4 2 0,2-4 1,-5 2-1,-3 1-23,-4-3 1,3 4-1,-11-8-24,5-1 0,-4 3 0,-3-2-35,-1-1 0,0-1 0,-4 1 0,1 1 0,-1-2 0,-2 5 0,-2-3 27,0-2 0,-2 5-16,-3-3 1,-5 8 0,-8-2 0,1 4-36,-1 2 1,1 0 0,0 2 4,-1 4 0,1-2 0,1 8 23,4 1 0,5-3 0,5 2 8,-4 1 1,4 3 0,-4 1 19,4 1 0,4-1 1,4 1 32,6-1 0,3-5 0,3-3 1,-1-1-1,1-4 1,-1-2 0,0-2 0,1 0-29,-1 0 0,1 0 0,1 0 0,3 0 2,1 0 1,0-2 0,-5-2-1,-1-4-30,1-1 0,5-1 0,0-4 1,-3 3 7,-7-3 0,3-1 0,-5-1 0,3 3-33,-2 1 0,1 0 1,-7-5 17,-2-1 1,-4 1 22,-6-1 0,-4 3 0,-7 3 0,-1 7 65,1 3 1,-1 2 0,1 0 30,-1 0-157,9 0 76,1 0 0,22 5-30,3 1 1,4 0-1,-3-6 1,1 0 0,3 0 2,1 0 0,6 0 0,-4 0 1,0 0 7,1 0 1,3 0 0,-4 0 0,0 0 1,0 0 1,5 6 0,-7 0 0,-2-2 13,-1-3 1,-5 1 0,-1 2-2,-4 2 1,-5 8 73,1-3 1,-6-1-1,-4 2 22,-3 1 1,-3-3-1,2 2-63,-2 1 0,6 3 0,-1 1-58,3 1 0,2-1 12,0 1 0,7-3 1,3-1-1,2-5-19,-2-1 0,3-2 0,6-6 0,3 0-8,1 0 0,0 0 0,-5 0 0,1 0 12,5 0 1,-5-8 0,4-3 0,-3-5 4,-4-1 0,3 5 0,-2 0 0,0-1-13,1-3 1,-3-1 0,-3-1-44,-6 1 0,-4 5 54,-2 1 1,-2 7 108,-4-2 0,-4 4-26,-7 2 0,1 2 0,5 4-22,5 5 1,4 5-1,2 1 6,0 1 1,2-7 0,4-1 0,5 0-20,5-1 0,1-5 1,1 2-1,1-4-38,5-2 0,-5 6 0,6 0 0,-2-2 22,1-2 1,-1-4 0,-6-2 0,0-4-42,1-2 0,-6-1 1,-2-7-1,-2 1 32,-5-1 1,-1 1 0,-2-1 0,0 1-49,0-1 0,-8 1 1,-3-1-1,-5 3-135,-2 3 1,-4-1-1,-4 7 1,-1 2-53,-4 2 1,-2 2 0,-2 0 0,0 2 226,0 4 0,-7 4 0,-3 7 0</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24"/>
    </inkml:context>
    <inkml:brush xml:id="br0">
      <inkml:brushProperty name="width" value="0.08571" units="cm"/>
      <inkml:brushProperty name="height" value="0.08571" units="cm"/>
    </inkml:brush>
  </inkml:definitions>
  <inkml:trace contextRef="#ctx0" brushRef="#br0">0 140 6512,'8'-9'-93,"-6"-7"121,4 4 0,-3 5 0,1-1 92,2 0 0,2 0-53,-2-3 0,2 1 1,5 6-22,-1-2 1,-1 0 0,7 6 0,-1 0-7,1 0 1,1 0 0,3 0 0,1 0-20,-2 0 1,-1 0 0,-5 2 0,-1 2-1,-3 2 1,-1 8-1,4-3 1,-5 5-37,-1 1 1,4 1 0,-6-1-1,-1 1 19,3-1 1,-6 6 0,4 1 0,-4-3-22,-2-1 0,0-3 0,0 0 0,2-1-53,4-4 0,-4 2-44,3-1 81,-3-5 0,-8-3 0,1-10 8,1-7 0,-4 2 0,2-1 0,2-5 7,2-5 0,2 1 1,0-3-1,0 2 0,0-3 0,0 5 1,2-4-1,2 1 13,2-1 1,8 4-1,-3-5 1,5 7 29,1 5 0,1-1 0,-1 5 1,3 0 19,3 0 0,-4 3 1,6 5-1,-1 0 4,-1 0 1,6 0-1,-6 0 1,-1 2-12,-3 3 0,4 3 0,1 6 0,-3-3-32,-2 3 1,-1 1 0,-3 3 0,-1-1-20,-2 1 1,-8-1 0,1 1-1,-3-1 7,-2 1 0,0-7 0,0 1 0,0 2-15,0 1 0,-2-3-99,-3-1 117,-5 1 0,-2-2 0,3-6-3,1-8 1,2-6 0,6-7 0,0-1-5,0 1 0,8-1 0,1 1 0,5-1-4,3 1 0,-3-5 0,9 3 1,-1 3 8,1 1 1,-4 5 0,7 1 0,-3 1 74,0 4 0,2 2 0,-3 2 0,1 0 12,-2 0 0,5 2 1,-3 2-1,-4 4-43,-5 1 0,1 3 1,-3 5-71,4 1 0,-5-1 0,-1 1-157,-2-1 1,-1 1 0,-3-1-61,3 1 1,-2-7 0,-7-1 0,-1 0 247,-4-1 0,-6-5 0,3 12 0,-7-7 0</inkml:trace>
  <inkml:trace contextRef="#ctx0" brushRef="#br0">1380 210 6633,'15'-12'0,"-1"3"0,-3 1 0,3 4 0,4 2 0,3 0 0,2-2-211,-1-1 209,-3-1 0,-2 4 1,3-2-1,1-2-8,3 2 0,-1 0 0,-6-1 63,1-7 0,-3 2 1,-1 0-1,-4 1 35,-3-1 0,-1 4-55,-6-5 0,0 5-80,0-6 1,-7 8-1,-5-2 1,-4 4 69,-1 2 1,-1 0-1,1 0 1,-3 0 56,-3 0 0,2 0 1,-7 0-1,3 2 11,4 4 1,2-2-1,1 6 1,3 0-43,3-1 1,-2 3 0,8 5-60,3 1 1,1-1 0,2 1 0,2-1-20,3 1 0,5-1 0,9-1 0,-1-3-101,5-1 0,-1-2 0,7 3 0,2-3-125,2-2 1,5 3 0,-1-5 254,4-2 0,0 6 0,-5-1 0</inkml:trace>
  <inkml:trace contextRef="#ctx0" brushRef="#br0">2358 140 7294,'-6'-17'0,"-2"1"0,-2 3 130,-3 1 0,3 8 0,-1-2 0,-3 4-378,-1 2 1,-3 0 0,0 0 0,1 0 247,0 0 0,-7 0 0,2 0 1,0 0 89,2 0 0,4 6 0,-1 2-25,6 2 0,-3 1 0,8 7-43,2-1 1,2 1 0,2-1-1,2-1-50,5-5 1,2 5 0,8-6 12,2-1 1,-3 1 0,2-6-9,0 2 0,4 0 0,2-6 0,-1 0 0,0 0-14,1 0 1,-1 0 0,-6 0 0,1-2-43,-1-4 1,-5 2 0,0-6-1,-1 0 12,-1 1 0,-1-3 64,-9-5 0,0-1-37,0 1 1,-9 7 154,-3 4 1,3 4-32,-3 2 0,9 2-11,-3 4 0,3-2 0,3 8-32,0 1 1,9 3 0,2 1-14,4 1 1,-2-7 0,-3-1 0,2 0-21,-2-1 0,5-5 0,-3 2-31,4-4 1,-5 4 0,1 0-51,1-2 1,-2-4-1,0-6-9,2-6 1,-4-3 0,-2-3 42,1 1 1,-6-1-1,3 1 1,-2-1 36,-3 1 1,1-1-1,3 1 22,2-1 1,9 1-1,-5 1-14,7 5 1,-1 3 0,2 8 0,1 0 6,5 0 0,-5 0 0,4 0 0,-4 0 117,-1 0 0,0 2 0,-1 4-58,0 5 1,0-1 0,-4 2 0,-4 1-1,-1 3 0,3-5 0,-3 1 0,1 2-32,-2 1 1,1 3 0,-4-1-38,1 1 1,1-1-2,-6 1 1,0-1 0,-2-1-318,-4-5 255,4-3 1,-11-10 27,7-4 0,-6 2 1,6-7-1,4-3 10,-1-1 0,-3 3 1,0 0-1,2-1-4,3-3 0,1-1 0,0-1-9,0 1 1,1-1 0,3 1 0,5 1 14,-1 5 1,4-3-1,7 6 1,-3 1 33,2-1 0,-1 0 1,0 4-1,1-2 56,-1 2 0,8 2 1,-3 2-1,-1 0-39,-1 0 0,3 0 0,1 0 0,-3 2 63,-2 4 1,4-2 0,1 6-1,-3 0-46,-2-1 1,-3 3 0,-3 3 0,-3-1-19,-1-2 1,3 1-1,-8 9 1,0 1-36,-2-2 1,-2-1 0,0-1-1,0 2-35,0 3 1,0-1-1,0-6 1,-2 1-117,-4-1 1,5 1-1,-5-1 1,5 1 155,1-1 0,-9 8 0,-1 3 0</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25"/>
    </inkml:context>
    <inkml:brush xml:id="br0">
      <inkml:brushProperty name="width" value="0.08571" units="cm"/>
      <inkml:brushProperty name="height" value="0.08571" units="cm"/>
    </inkml:brush>
  </inkml:definitions>
  <inkml:trace contextRef="#ctx0" brushRef="#br0">1 411 6859,'0'-17'87,"0"6"-306,0 4 363,0 7-100,0 0 1,0 7 0,0 6-36,0 2 1,0 2 0,0 1 0,2 0-9,3-2 0,-1-4 1,6 1-1,0-2-6,-1-2 1,3 8 0,6-9 11,-1 3 1,-5-3 0,-1-8 0,3 0-8,1 0 0,-3 0 0,0 0-30,1 0 0,3-8 0,1-3 1,-1 1 24,-5-2 0,5 0 0,-6-6-10,-1 0 1,5 2 13,-8-2 1,2 6 125,-3 1-101,-3 7 15,6-4 1,-14 16 0,0 4-7,3 3 0,3-3 1,5-3-1,5 1-12,0-1 1,5-3-1,-1 5 1,5-4-12,5-3 0,-1-2 0,-6-2 0,1 0-20,-1 0 1,6 0-1,1 0 8,-3 0 0,-1-2 1,-3-3-1,-1-7 13,-5-5 1,3 4 0,-6-1-1,-1-2-14,1-4 0,-2 5 1,-6-8-37,0 3 1,0 3-1,0-1 1,-2 3-75,-4 3 0,-4-2 1,-7 7-23,-1-3 0,1 6 0,0-2 9,-1 4 1,1 8-1,-1 2 126,1 2 0,7 1 0,4 7 0,4-1 0,2 1 0</inkml:trace>
  <inkml:trace contextRef="#ctx0" brushRef="#br0">839 342 7037,'10'-8'-332,"-3"-2"500,-7 0 0,0 5-124,0 10 1,0 5 0,0 8 0,0-1-52,0 0 0,2 1 0,2-1-29,2 0 1,2 1 0,-4 0-176,2-2 0,5-4 1,-3-1-231,2-4 441,1-1 0,7-13 0,-1-4 0</inkml:trace>
  <inkml:trace contextRef="#ctx0" brushRef="#br0">909 115 7702,'-16'-18'0,"5"1"0,5-1 0,2 1 0,0-1-298,-2 1 1,0 9 0,8 6 95,4 6 0,4 10 1,7-3 27,1 5 0,-7-5 174,1 1 0,8 0 0,7 5 0</inkml:trace>
  <inkml:trace contextRef="#ctx0" brushRef="#br0">1241 183 7130,'0'19'0,"2"-2"0,1 1 0,3-1 0,-2 1 0,0-1 0,0 1 0,2-1-234,-2 1 257,-2 7 0,3-6 1,1 4-44,-2-4 0,4-1 0,-2 0 0,-1-2-100,3 2 0,-6 0 0,4 0 120,-4-2 0,-2 3 0,0-2 0</inkml:trace>
  <inkml:trace contextRef="#ctx0" brushRef="#br0">1136 376 6997,'8'-9'0,"3"3"0,5 4 0,1 2 0,1 0 0,-1 0 0,1 0-157,-1 0 0,1 0 209,-1 0 0,0 0 0,1 0-9,-1 0 1,1 0 0,1 0 0,3 0-50,1 0 0,0 0 0,-5-2 0,-1-2-13,1-2 1,-1-1 0,1 3-1,-1-2-31,0 1 1,-5-2-1,-2 0 1,0-1 67,-1 0 1,-5-6 142,2 3 0,-5 1-5,-1-2-116,0 9 1,3 3 0,1 11-68,1 5 0,1 1 0,-6 1 1,2-1 5,4 1 1,-2 5 0,6 0 0,-3-2 13,-3-2 1,3-1 0,2 0-1,-1-2-7,-1 2 0,5 0 1,-4-3-45,1-3 1,-5 4-63,2-5 112,4-3 1,-8-3-1,4-10 1,-4-6-8,-2-6 0,1 1 0,3-2 0,4 0 18,2 0 1,-4 2 0,5-2 20,3 0 0,1 7 0,3 2 0,-1 1 24,1 4 0,-1 2 0,0 2 1,1 0-6,0 0 1,-1 0 0,1 0-1,1 2-21,4 4 0,-3 3 0,2 8 0,-4 1-95,-6 0 0,3-2 1,-5 2-1,2 0 0,0 0 1,-3 4 0,3 4 72,-6 0 0,3-3 0,1 2 0</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26"/>
    </inkml:context>
    <inkml:brush xml:id="br0">
      <inkml:brushProperty name="width" value="0.08571" units="cm"/>
      <inkml:brushProperty name="height" value="0.08571" units="cm"/>
    </inkml:brush>
  </inkml:definitions>
  <inkml:trace contextRef="#ctx0" brushRef="#br0">71 1 7569,'-18'9'76,"9"-3"0,1-9 0,0-4-429,-4 3 385,5 3-303,-1 1 1,10 0 270,4 0 0,3 0 0,9 0 0</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27"/>
    </inkml:context>
    <inkml:brush xml:id="br0">
      <inkml:brushProperty name="width" value="0.08571" units="cm"/>
      <inkml:brushProperty name="height" value="0.08571" units="cm"/>
    </inkml:brush>
  </inkml:definitions>
  <inkml:trace contextRef="#ctx0" brushRef="#br0">332 0 7508,'8'0'-1175,"-8"0"1141,-10 0 85,-5 0 0,-3 0 0,1 0-5,-1 0 0,1 0 0,-1 0 0,1 2-40,0 4 1,-1-4 0,1 6-1,-1-3-16,1 1 1,-1 2 0,1-4 0,-1 4 28,1 1 0,5-3 1,1 6 3,-3 1 1,6-3-1,2 2-15,4 1 1,8-3-1,2 0 1,2-3 8,3-3 0,-1 4 1,3-2-1,5-2 2,-1-2 0,1-2 0,-1 0 0,2 0 3,3 0 1,1 0 0,-4 0 0,3 2-15,-3 3 1,4-3 0,-2 4 0,1-4-12,1-2 1,-6 2 0,5 4-9,-5 6 1,-3-3-1,-3 1 1,-3 0 17,-2-1 1,-3-3-1,-5 6 18,0 1 0,-2 1 0,-1 0 1,-5-5 16,-2-1 1,0 0 0,-3-4 0,1 3 42,-1 3 1,3-6-1,-2 2 1,-1-4-76,-3-2 0,-1 0 1,-1 0-1,1 0 2,-1 0 0,1 0 0,-1 0 0,1 0-47,-1 0 0,1 0 1,0-2-1,-1-2-102,1-2 1,-1 0 0,3 4 0,1-1-357,2-3 1,9-2 492,-3 2 0,4 4 0,2-6 0</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28"/>
    </inkml:context>
    <inkml:brush xml:id="br0">
      <inkml:brushProperty name="width" value="0.08571" units="cm"/>
      <inkml:brushProperty name="height" value="0.08571" units="cm"/>
    </inkml:brush>
  </inkml:definitions>
  <inkml:trace contextRef="#ctx0" brushRef="#br0">0 34 7569,'10'2'-1184,"-4"3"1003,-4-2 260,-2 4 0,0 1 31,0 4 0,0-3 0,0 3-63,0 2 1,0 2-1,2-1-20,4-3 0,-2 1 1,7-6-1,1-2 8,-2 3 0,5-7 0,-3 5 0,3-4-95,3-2 1,-1 0-1,1 0 1,-1-2 49,1-4 1,-1 3-1,0-7 1,1 1-9,-1-2 1,1 0 0,-3-6-1,-1 1 23,-2 4 0,-3-4 0,3 5 0,-4-3 86,0 2 0,-7-3 9,5 3-45,-4 5 1,-8 1-73,1 12 0,-1 3 12,6 9 0,0-1 0,2 2-163,4-3 1,3 1 0,9-4 0,-1-4 4,1-1 1,1 3 0,2-5 162,3-1 0,7-4 0,-4-1 0</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29"/>
    </inkml:context>
    <inkml:brush xml:id="br0">
      <inkml:brushProperty name="width" value="0.08571" units="cm"/>
      <inkml:brushProperty name="height" value="0.08571" units="cm"/>
    </inkml:brush>
  </inkml:definitions>
  <inkml:trace contextRef="#ctx0" brushRef="#br0">105 298 6467,'15'-8'0,"-3"-4"0,-8-1 0,-8 1 0,-8 6-102,-3 4 330,5 2-198,-5 0 0,5 6 1,-6 2-1,3 2 11,1 3 0,6 1 0,-3-1 0,1-1-19,4 2 0,2 1 0,2 3-40,0-1 1,2-1-1,2-3 1,4-3-24,1-2 1,3 3 0,7-5 0,3-2 28,1-2 0,2-2 0,-3 0 0,3 0-76,2 0 1,-4 0-1,4-2 1,-1-2-18,-5-2 0,0-7 1,-1 1-1,-1-3 105,-3-3 0,-3-5 0,3-2 0,-3-1 0,-1 1 0,-8-4 0,2 4 0,-4 0 0,-2-1 0,0 3 0,0 6 0,0-1 48,0 1 1,-2-1 0,-4 1 130,-5-1 1,1 1-110,-2-1-77,8 9 0,-2 1 31,12 8 0,-2 2 0,6 4-13,-3 5 1,5 7 0,-4 3 5,1 2 1,-5 1-1,4-5 1,-2 2-5,0 3 0,0 5 1,-4-6-1,1 0-6,3 3 1,0-7-1,-6 6 1,2-2-5,4 1 1,-4-1 0,5-7 0,-1-3 7,0-1 0,0-1 2,-6 7 144,8-8-164,-6-3 0,5-14 1,-7-5-1,0-4-22,0-1 0,0 0 1,2-1-1,2 1 27,3-1 0,0 1 0,-1-1 0,3 1 13,1-1 0,6 7 0,-6-1 0,1 0 17,1 3 1,-1 1 0,6 6 0,-4-2-2,-2-2 0,1 0 0,5 6-10,2 0 1,-3 2 0,0 4-1,-3 4 17,0 0 1,-5 5 0,4-3 0,-4 3-32,0 3 0,-5 1 1,3 2-1,1 5-20,-1 1 1,0-4 0,-6 6 16,0 2 0,7 2 0,2 2 0</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30"/>
    </inkml:context>
    <inkml:brush xml:id="br0">
      <inkml:brushProperty name="width" value="0.08571" units="cm"/>
      <inkml:brushProperty name="height" value="0.08571" units="cm"/>
    </inkml:brush>
  </inkml:definitions>
  <inkml:trace contextRef="#ctx0" brushRef="#br0">16 297 7451,'-9'-2'-368,"3"-4"0,6 3 0,4-4 341,2 0 1,5 3 0,-3-8 52,2-1 0,-4-2 1,3 2-1,1 2-11,0-3 1,-4-1-1,5-3 1,3 3-18,1 3 1,3-3 0,-1 3 0,1-4 5,-1-1 0,1-1 45,-1 1 1,-7 5 73,-4 1-139,-3 7-54,-3-4 0,0 8 44,6 0 1,-2 0 34,8 0 1,-1 8-1,8 1 22,-3 1 0,-4 6 0,0-7 1,3 3-24,8 0 0,-4-1 1,3 5-1,-2-3 0,-3-1 1,2 0 0,-3 5-21,1 1 1,-4-3 0,-4-1-6,0-3 1,-5 1 32,-4 6 0,-7-3 1,-7-2-1,-5-3 8,-4-2 1,-7-2 0,5-4 0,0 2-10,0 2 1,-4-1 0,5-5 0,3 0-107,1 0 1,9 0-211,-1 0 1,2-2 300,-1-3 0,11-5 0,11-8 0</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31"/>
    </inkml:context>
    <inkml:brush xml:id="br0">
      <inkml:brushProperty name="width" value="0.08571" units="cm"/>
      <inkml:brushProperty name="height" value="0.08571" units="cm"/>
    </inkml:brush>
  </inkml:definitions>
  <inkml:trace contextRef="#ctx0" brushRef="#br0">1 105 7002,'17'0'-1132,"-5"0"1221,0 0 1,-1 0 0,7 0-12,-1 0 0,1 0 1,-1 0-39,1 0 1,-1 0-1,1 0-41,-1 0 0,-1-2 0,-3-2-9,-1-2 34,-8-7 1,3 3-29,-7-8 1,-2 9 0,-3 3 0,-7 4 102,-4 2 0,-3 0-95,-4 0 0,3 0 0,-3 0 0,4 0 12,1 0 0,1 0 1,1 2-1,3 4-4,1 5 0,2 5 1,-1 1-27,5 1 1,4-1 0,2 1-1,0-1 8,0 1 0,8-7 1,3 1-1,7 0-37,5-3 0,-2 1 0,9-6 0,1 2-32,2-2 1,1-1-1,1 1 1,-2 2 31,-3-2 0,2-2 1,-2-4-1,1-2-1,-2-2 0,4-1 1,-6 1-1,2-6 56,0-3 1,-6 3 0,7 0-1,-1-1 30,-2-3 1,4-1 0,-8-1-1,-3 1-1,-7-1 0,1 7 1,-8-1 111,-3-2 1,-1 5 0,-2-3-103,0-1 1,-7 5-59,-5 2 1,-4 4 16,-1 2 0,-1 0 1,0 0-1,0 0-6,-6 0 0,5 2 1,-6 4-1,1 3 3,1 1 0,0 6 1,7-5-1,3 5-14,1 1 1,6-5 0,-3 0 0,1 1-9,4 3 1,2 1 0,4-1 0,2-3 0,2-1 0,7-6 0,-1 3 9,3-1 0,3 4 0,-1-4 15,1 1 0,-7-5 0,-1 4 1,-2 0 0,-2 1 0,-6 9 0,0-1 15,0 1 0,0 1 0,0 3 0,-2 3-7,-4 2 1,2 2 0,-8 6-1,1 0 2,1 0 0,-4-6 0,7 0 0,-1 0 25,0-2 1,2 4 0,6-5 0,0-1-20,0 0 0,0 0 0,0-3 0,0 1-20,0-2 1,6-1 0,2-3-1,2 0-33,3 1 0,3-2 1,1-3-1,1-3-17,-1-3 0,1 0 1,-1-2-1,1 1 25,-2-2 0,2-4 0,0-6 0,-1-4 12,1 1 0,-1-7 1,1 5-1,-1-7 26,1-5 1,-7 2 0,1-7-1,0 0-11,-3 2 1,6-3 0,-2-6 0,0 0-11,-1-1 0,2-4 1,-3-2-1,1-1-6,-1 0 1,-1-3 0,4 3 0,-5 0-5,-1 1 0,4 1 1,-5 6-1,1 2-3,-1 4 0,0 4 0,-5 5 23,4-3 1,-5 4 0,5-5-9,-4 5-22,-2 1 6,0 1-119,0 7 143,0 2 0,0 10 17,0 4 0,0-2 0,0 8-8,0 1 1,0 3-1,0 1 1,2-1 10,4-4 0,-2 3 1,6-3-1,-1 3-14,1 3 0,2-7 1,5 1 11,1 2 1,-1-5 0,0 1 0,1-2 8,-1-4 0,-5-2 0,0-2 0,1 0 11,2 0 0,3 0-42,0 0 0,-1-2 0,0-2 0,-1-4-43,-5-2 1,5 1-1,-7-5 1,4 2 1,-2-1 0,-2-3 0,6-1 1,-6-1 9,-1 1 1,-2-1-1,-6 1 22,0-1 1,0 7 0,-2 1-9,-4 2 0,1 2 1,-5 6-2,-5 0 1,6 0 1,-2 0 1,7 2 0,-2 4 12,3 6 1,3-2 0,3 1 9,3 3 0,-2-1 0,7 1-60,3-2 0,0-1 1,6 5-1,2-5-223,0-5 1,9 2 270,-8-2 0,7 7 0,-3-3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066"/>
    </inkml:context>
    <inkml:brush xml:id="br0">
      <inkml:brushProperty name="width" value="0.08571" units="cm"/>
      <inkml:brushProperty name="height" value="0.08571" units="cm"/>
    </inkml:brush>
  </inkml:definitions>
  <inkml:trace contextRef="#ctx0" brushRef="#br0">1 88 8287,'0'-18'-210,"0"1"318,0-1 0,0 7 254,0-1 1,2 8-161,4-2 0,-2 4 0,5 4 0,1 2-111,0 2 1,1 8-1,5-3 1,-3 5-173,-1 1 0,-6 3 0,4 1 0,-1 4-47,1 2 1,-6 0 0,4 3-1,-2-5 13,-1 0 1,3-4-1,-4 7 1,2-1-28,-2 0 0,-2-6 1,-2 4-1,0-1-721,0-1 1,2 0 862,3-5 0,-3-1 0,6 1 0</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32"/>
    </inkml:context>
    <inkml:brush xml:id="br0">
      <inkml:brushProperty name="width" value="0.08571" units="cm"/>
      <inkml:brushProperty name="height" value="0.08571" units="cm"/>
    </inkml:brush>
  </inkml:definitions>
  <inkml:trace contextRef="#ctx0" brushRef="#br0">123 71 7112,'0'9'-521,"0"-2"436,7-7 0,4-7 76,6-4 1,-7 1 0,-4-1-7,-5-3 1,-1 4 92,0-1 0,-7 7 1,-5-2-48,-3 4 0,-3 2 1,-2 0 5,-3 0 1,3 8 0,-3 3-12,4 5 0,9 1 0,4 1-16,4-2 0,2 2 1,2 0-24,4 0 0,4-2 0,7 1 0,4-4-115,1-1 0,-1-3 0,7 2 1,0-3-280,-2 0 407,4-5 0,-3 3 0,-2-6 0</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33"/>
    </inkml:context>
    <inkml:brush xml:id="br0">
      <inkml:brushProperty name="width" value="0.08571" units="cm"/>
      <inkml:brushProperty name="height" value="0.08571" units="cm"/>
    </inkml:brush>
  </inkml:definitions>
  <inkml:trace contextRef="#ctx0" brushRef="#br0">1 53 7072,'12'-6'0,"-3"2"-413,-1 6 424,6-2 1,-12 10 0,3-4 41,-3 5 0,4 5 1,0 1 10,-2 1 0,-2-1-27,-2 0 1,0 1-58,0 0-16,0-10 18,0 1 0,0-11 0,0-5 0,2-3-1,3-6 1,-1-2 0,8 1 0,0 0 15,-3-1 0,7 1 0,-4-1 0,3 1 8,3-1 1,-3 7 0,-1 1 0,-3 2 20,3 4 0,1 2 1,3 2-20,-1 0 0,1 0 0,-1 0 0,1 2-2,-1 4 1,1-2 0,-1 6 0,1 0-39,-1-1 0,1 3 1,-1 3-1,0-1-118,1-2 1,-1-3 0,1 5-1,-1-2-128,1 1 279,-9-5 0,7 7 0,-6-5 0</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34"/>
    </inkml:context>
    <inkml:brush xml:id="br0">
      <inkml:brushProperty name="width" value="0.08571" units="cm"/>
      <inkml:brushProperty name="height" value="0.08571" units="cm"/>
    </inkml:brush>
  </inkml:definitions>
  <inkml:trace contextRef="#ctx0" brushRef="#br0">262 36 7202,'8'-10'-618,"-6"0"467,4 4 178,-4 4 1,-4-5-1,-4 7 41,-6 0 0,3 0 0,-3 0 60,-2 0 0,-1 0-112,-3 0 0,1 0 0,-1 0-27,1 0 1,5 0 0,3 2 0,-1 1 49,0 3 0,4 2 0,-5-4 0,-1 4-20,2 1 0,-3 3 0,5 5 1,0 1-10,1-1 1,-5 1 0,6 0 0,2-1-23,2 0 1,2 1 0,0-1-1,0 1 31,0-1 0,6 2 0,2-3 0,2 1 6,3-7 0,3 6 0,1-7 0,1 3 10,-1 0 1,1-6 0,-1 3 0,2 0-20,5-6 0,-3 2 0,6-2 1,0 2-27,1 0 0,-1-4 0,4-2 1,-4-4-7,-2 0 0,4-3 1,-4 2-1,1-3 44,-1-1 1,-2-6 0,-5 6-1,-3 0-32,-3-2 0,3 0 0,-3-6-21,4 2 0,-7-3 0,-3 2 16,-4-1 0,-2 7 1,0-1-5,0-2 0,-2 5 3,-4-3 0,-3 8 0,-9-2 7,1 5 1,-1 1 0,1 1-31,-1 5 1,7-4 0,1 6 30,2 1 0,-4-1 0,7 10 1,1-1 26,2 1 1,2-7 0,0 1-1,2 2 12,4 1 0,1 3 0,9-3 0,-1-1-22,5-3 1,1-5 0,-1 5-1,1-4-26,2-4 1,8 0 0,-4-3-1,3 0-103,-1 0 0,-6 0 0,4 0 0,1 0-291,-2 0 0,-2 0 405,5 0 0,-8-7 0,4-4 0</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35"/>
    </inkml:context>
    <inkml:brush xml:id="br0">
      <inkml:brushProperty name="width" value="0.08571" units="cm"/>
      <inkml:brushProperty name="height" value="0.08571" units="cm"/>
    </inkml:brush>
  </inkml:definitions>
  <inkml:trace contextRef="#ctx0" brushRef="#br0">53 717 7569,'-12'0'0,"1"0"0,-1-2-478,2-4 359,3 4 0,7-8 92,0 5 1,0 1 0,1-6 15,5 2 0,-2 1 0,8 3 61,1-2 0,3-2 1,1 4 23,1-2 0,-1-6 0,1 7 0,-1 1-28,1 2 0,-1 2 0,1 0 0,-1 0-8,1 0 1,5 0 0,2 0 0,0 0-64,1 0 0,3 0 1,-6 2-1,-2 2-52,-1 1 1,-3 8-1,1-2 1,-3 1 38,-3-1 0,3 0 1,-5 7-4,0 0 0,3-1 30,-7 1 0,0-1 21,-6 1 1,-2-3 0,-4-3 0,2-4 1,-7-8 1,-3 0 0,-1 0 1,-3-2 45,1-4 0,5 2 0,2-9 0,2 0-17,5-2 1,1-2-1,2-1 1,0 1-25,0-1 0,0 0 0,0 1 0,2 0-47,3 0 1,5 1 0,8 2-1,-1 5-56,1 1 1,-1-4 0,0 6-1,1 3-38,-1 1 1,3 2-1,1 0 1,2 0-25,-1 0 1,3 0-1,0 2 147,2 3 0,2-3 0,6 6 0</inkml:trace>
  <inkml:trace contextRef="#ctx0" brushRef="#br0">1083 647 6853,'18'0'0,"-1"0"0,-1-2 0,-5-4 0,-7-3-42,-8-1 139,-5-6 1,-9 14-20,1-3 1,-1 3 0,1 2-40,-1 0 1,1 5 0,-1 3-47,1 2 0,0 2 1,1 5 42,4 0 1,5 0 0,7 1-103,0 0 0,0-6 1,0-2 58,0 5 0,7-6 0,5 1-20,4-2 0,1-2 1,0-6-1,1 0-34,-1 0 1,1 0 0,-1 0-1,1-3 26,-1-3 0,1-1 1,-3-6 62,-3 1 0,1 0 120,-7-5 0,0 5-96,-6 1-182,0 7-16,0-5 0,2 9 60,4 0 1,-2 3 0,5 3-112,-1 4 0,5 1 33,-1 1 0,4-9 164,1 3 0,1 4 0,-1 0 0</inkml:trace>
  <inkml:trace contextRef="#ctx0" brushRef="#br0">1433 664 6865,'9'-7'0,"-1"-3"0,0-1 0,3 6 0,5 4 0,1 1 0,1 0 0,-1 2 0,1 1 0,-3 4-89,-3 4 123,-4-7-12,-8 11 0,6-6 9,-1 9 0,1 0 0,-6-1-2,0 1 1,-2-8 0,-2-3-121,-1 1 0,-1-4 81,6 8 1,0-10 18,0-2 0,0-2 1,0-10-1,2 0-17,4 3 1,1-7-1,7 4 1,-2-3 1,0-3 0,-1 0 0,0 1 0,3 0-9,2 0 0,1 5 0,0 2 12,1 2 0,-1 3 0,1 5 58,-2 0 1,3 0-1,-2 0-44,1 0 1,-3 2 0,-1 1 0,-4 5-6,-3 2 0,5 2 1,-4 3-33,1-3 1,-5 3 0,4-6 0,-2 4-154,0-2 0,1-5 0,-1 6 90,6 1 1,3 1-1,3-2 1,-1-7 88,1-3 0,-1 6 0,1 2 0</inkml:trace>
  <inkml:trace contextRef="#ctx0" brushRef="#br0">2376 664 6992,'9'-17'0,"-3"0"0,-5-1 0,-1 1 0,0-1 0,-1 3 0,-5 3 0,-6 6-492,-3 4 513,-2 2 1,-1 0-1,1 0 1,0 2 1,7 4 0,-6 2 0,3 5 0,0-1-8,2 2 1,-2 1 0,7 3-10,2-1 1,2 0 0,2 0-11,0 1 1,2-6 0,4-3 0,5 1-8,5-1 0,1-4 0,1 1 0,-1-4-10,1-2 1,-1 0-1,3 0 1,1 0 5,2 0 1,1-8-1,-7-4 1,1-1-18,-1 1 0,-2-9 0,-1 3 0,-2-1 3,1 0 1,1-7 0,-1-1 0,-4-2-1,0 0 1,2 0-1,-5-6 1,-2 0 19,-2 0 1,-2-6-1,-2 1 1,-2 1 23,-2 2 0,-1 2 1,3 2-1,-5 2 86,0 2 0,4 7 0,-6-1-22,4 4 1,-6 3-81,0 5 1,4 3 0,-1 10 10,3 4 0,-5 5 1,5 13-1,3 3 20,-5 0 0,8 6 1,-5-2-1,4 4 1,2 0 0,0 9 0,2-11 0,2 0-52,2-2 1,7-1 0,-1 3-1,3-4-59,3-6 0,5 2 0,0-2 1,1-1-125,0-3 1,-4-1 0,5-3 203,1-3 0,0 2 0,10-3 0</inkml:trace>
  <inkml:trace contextRef="#ctx0" brushRef="#br0">2917 490 7157,'-17'0'0,"-1"0"0,1 0-102,-1 0 1,2 8 0,5 3 0,5 5 148,4 1 0,2 1 0,0-1 0,0 1 28,0-1 0,2-6 0,4 1-42,5 2 1,5 0 0,2-3 0,-1-5-48,1-5 0,-1 2 0,2 1 0,3 2-26,0-3 1,2-3-1,-6-3 1,-3-5 13,-3-2 0,2 4 0,-9-5 0,-1-3 14,-2-1 1,-2-3 0,0 1 0,-2-1 8,-4 1 0,-3-5 0,-10 3 0,3 3-2,-2 1 0,6 5 1,0 0-1,-1 3-126,-2 3 0,-3-4 0,1 2-126,0 2 1,5 2 256,0 2 0,1 8 0,-7 2 0</inkml:trace>
  <inkml:trace contextRef="#ctx0" brushRef="#br0">3162 525 6614,'17'0'0,"0"0"21,1 0 0,-1 6 1,1 1 35,-1 3 0,-7-4-52,-4 5 1,-5-5 0,-1 6 73,0 2 0,0 1-48,0 3 0,0-1-74,0 0 0,0 0 74,0 1-226,0-8 202,0-2 0,0-10 1,0-4-7,0-6 0,6-4 0,1-1-6,4 0 1,1 0 0,4 1 0,3 2-8,-2 3 1,1 6 0,-2-2 11,2-1 0,0 6 0,-2-3 15,3 3 0,-2 2 1,1 0-1,-1 2 27,1 3 1,-1-1-1,0 8-29,1 2 1,-6-1-1,-4 0 1,1-1 5,-5 2 1,-3-4-1,-1 1-24,0 3 0,0-4 0,-1-1-4,-5-1 0,4 0 0,-5-4 30,-1 2 37,5-1 1,-4-13-47,7-3 0,6-5 0,2-2 1,1 1 3,5 0 0,2 0 0,1 1 0,0 2-4,0 3 1,1 1 0,2-2 0,0 5-7,4-1 1,0 6 0,-5-4-1,2 4 6,2 2 0,1 6 1,-7 2-1,0 0-4,1-1 1,0 6 0,-1 2 0,-1 4-30,-4 4 0,1 0 0,-5-3 0,-1 1-118,0 3 1,-1 1 0,-6-4 0,-1 1-444,-5 1 582,-3 4 0,-9 0 0,0 8 0</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36"/>
    </inkml:context>
    <inkml:brush xml:id="br0">
      <inkml:brushProperty name="width" value="0.08571" units="cm"/>
      <inkml:brushProperty name="height" value="0.08571" units="cm"/>
    </inkml:brush>
  </inkml:definitions>
  <inkml:trace contextRef="#ctx0" brushRef="#br0">176 472 6923,'-12'0'-135,"0"0"0,1 0 0,-7 0 252,1 0 1,-1 0-1,1 0-29,-1 0 1,1 0 0,1 2-24,5 4 0,3-2 0,8 8 57,0 2 0,2 0 1,4 4-164,5 0 0,5-7 0,1-1 0,1-1 35,-1 1 1,7-5 0,-1 3 0,0-3-8,2 0 0,-5 1 0,3-6 0,-2 0 9,3 0 1,-5-2-1,4-4 1,-3-2-11,-3-3 1,0-4-1,-4 3 1,-4-3 11,-1-3 0,-2 0 0,-6 2 6,0-2 0,-8-6 1,-4 2-61,-3-1 1,-3 7 0,1 4-1,-3 5-56,-3-2 0,4 7 0,-5-4 19,5 4 0,3 2-133,-3 0 0,9 2 226,5 4 0,3 5 0,9-3 0,3 0 0</inkml:trace>
  <inkml:trace contextRef="#ctx0" brushRef="#br0">700 175 7489,'1'-27'-44,"5"4"1,-1 3 0,5 3 132,-2-1 0,2 7 0,-1 1 1,-1 0-613,-1 1 1,-1 3 500,-6-6 0,-2 8 96,-3-2 0,-6 4 0,-4 4-38,3 4 1,-1-2 0,6 8 0,2 1-4,-3 3 0,7 7 1,-8 2-1,4 1-15,-1 0 1,-1 4 0,3 1 0,-3 6-23,3 3 1,2 1 0,2-6 0,0 0 7,0 1 1,0-2-1,2 2 1,2-2 2,3 1 1,4 6 0,-3 0-1,-1-2 2,1-2 0,5-9 1,-2 2-1,-2 0 1,-4 4 1,0-5 0,-2-3 0,3 0-4,-1-4 0,-4-4 1,-1 0-1,0 0 14,0 0 1,-1-3 0,-6-1 8,-5-2 1,-2-10 0,-4 4 0,0-3-17,2-3 0,-3 0 1,2 0-1,0 0-43,-1 0 1,-1-3-1,-2 0-76,-3-2 0,0-9 0,8 3 0,-3 1-87,2-2 0,5 2 1,3-3-1,0 0 192,-2 0 0,7-2 0,0-3 0,-7 0 0,1 2 0</inkml:trace>
  <inkml:trace contextRef="#ctx0" brushRef="#br0">420 560 7418,'2'-18'0,"4"2"0,5 6 0,5 2-172,1-1 0,8 7 56,-3-4 1,8 5 0,-8 1 0,2 0 19,2 0 1,-6 0-1,10 0 1,0 0 95,4 0 0,1-7 0,-1-4 0</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37"/>
    </inkml:context>
    <inkml:brush xml:id="br0">
      <inkml:brushProperty name="width" value="0.08571" units="cm"/>
      <inkml:brushProperty name="height" value="0.08571" units="cm"/>
    </inkml:brush>
  </inkml:definitions>
  <inkml:trace contextRef="#ctx0" brushRef="#br0">0 489 6972,'8'-11'-322,"-6"5"386,4 12 0,-2-2 0,2 7-34,5 4 1,-1-1 0,0 5 0,-1-5 32,1-2 1,-4 9 0,6-3 0,1 1-44,3 1 1,-5-2 0,1-1-1,0 0-86,-3 1 1,7-1 107,-5 0 0,5-5-27,1 1 0,-1-12 0,-2 1 88,-3-5 1,1-11-1,3 2-62,-3-4 1,4-3 0,-7-3-1,3-1-55,0 2 1,-7-7 0,5 1 0,0-2-1,-1 0 1,-5 3 0,4-6-1,-2 6-259,0 0 1,0 2-1,-4 7-413,3 0 686,-3 7 0,6 4 0,-8 12 0,0 4 0,0 7 0</inkml:trace>
  <inkml:trace contextRef="#ctx0" brushRef="#br0">874 575 7448,'0'-18'-506,"-2"8"424,-4-3 0,2 7 71,-8-5 1,3 5 0,-5-3 0,2 0-1,-1 5 0,3 4 0,-2 0 33,-1 0 1,-3 4 0,1 5 0,1 0-11,3 4 1,1-3 0,-4 3 0,5 0 4,1 2 1,-4 2 0,6 1-1,3-1 1,1 1 0,2 0-15,0-1 1,7-6-1,5 0-25,4-4 0,7 1 0,0-4 1,-2 1-22,-1-1 1,-3-2-1,1-2 1,-1-2-38,1-4 0,-1 3 0,-1-9 0,-3 0 21,-1 2 1,-8-5 0,2 3 30,-4-3 0,-2-3 1,0 1 104,0-1 0,0 7 3,0-1 0,-2 8 49,-4-1-72,4 2 0,-6 6 0,10 0 0,2 5 33,2 2 0,7 1 1,-1 7-55,3-1 1,3-5-1,-1 0-23,1 1 0,-1-5 0,1 0-24,-1-1 1,1-4-1,-1 3 7,1-5 0,-1-1 1,-1-1-1,-3-4-11,-1-1 1,-2-7 0,3 1 0,-3-3-5,-2-3 1,-1 1 0,-3-3 0,2-1 6,-2-1 1,4-4 0,-2 4-1,-3-1 2,-1 2 1,4-5 0,0 3 33,-2 2 1,-2 2 0,-2 1 0,-8 8-16,-4 4 1,5 6-10,1 6 1,2-2-1,0 8 12,-2 1 1,0-3-1,8 0-7,4-3 1,4 5 0,5-4 3,-3 2 0,4-7 1,-5 3-1,5-4-22,1-2 0,1 0 0,-1 0 0,1 0-7,-1 0 0,6 0 0,1-2 0,-3-2 11,-2-1 0,3-3 0,-3 4 0,-3-2 74,-1 2 0,-5 2 99,2 2-119,-9 0-33,5 0 1,-8 2-1,-2 4 13,-4 6 0,5-3 0,-5 3 0,2 2 42,-2 1 0,4-3 0,-4-1 1,4 4-21,2-1 1,0 5 0,0-3-37,0 2 1,2-7 0,4 2-61,6 0 1,-3-6-1,3 1 2,2 0 0,1-5 0,3 3 0,-1-5-15,1-1 0,-1-1 1,0-4-1,1-3 27,-1-2 1,1 5 0,-3-6 0,-1-2 0,-2 4 0,-1-7 1,5 4 36,-5-2 1,3-5 124,-8 2 43,0 1 61,-6 5-192,0 3 1,0 10-54,0 4 1,0 5 0,2 3-1,1 0-67,3-3 0,6-5 1,-4 4-86,1-2 0,1 0 0,4-5 1,-3 3-220,3-2 1,-4-2 383,1-2 0,1 0 0,5 0 0</inkml:trace>
  <inkml:trace contextRef="#ctx0" brushRef="#br0">1956 173 7569,'-11'-17'-149,"-1"-1"1,6 1-16,-5-1 0,5 9 1,-4 5-1,2 8 1,5 7-1,1 5 0,2 1 164,0 1 0,0 7 0,0 2 0</inkml:trace>
  <inkml:trace contextRef="#ctx0" brushRef="#br0">2410 489 6116,'8'-17'51,"-8"5"1,-2 5 0,-9 7 0,-3 0 0,-1 0 0,-3 0 0,1 0 0,-1 0 0,1 0 0,-1 0 0,1 2 0,-1 3 0,3 7 0,1 2-1,5-1 1,1-1 0,4 1 0,2 4 0,2-1 0,0 2 401,0-1-411,0 1-24,0-1 1,8-5-1,3-1 1,5-4-108,1-4 1,1 5-1,-1-2 1,1-2 12,-1-2 1,1-2 0,-1 0 0,1 0-18,-1 0 1,-1-8-1,-3-4 83,-1-3 0,-8-3 0,1 1 15,-3-1 0,-2 7 0,0-1 96,0-2 0,-5 0 113,-1-5-175,0 10-27,6 1 1,0 11-1,2 0 1,2 5-28,2 1 1,7-3 0,-1 4 0,3 0-85,3-1 0,-3-3 0,-1 5 0,-2-5-223,1-2 1,3 5 321,1-3 0,1 7 0,-1-4 0</inkml:trace>
  <inkml:trace contextRef="#ctx0" brushRef="#br0">2707 68 7299,'-5'-11'0,"-3"1"0,0 0 0,-2 3 0,3-3-518,-1 0 432,2 6 1,6-2 150,0 12 0,2-2 1,2 8-8,2 1 1,-1 3 0,-3 1 0,2 1-27,2-1 0,0 7 0,-6-1 0,0-2-13,0-1 0,2 3 1,2 0-1,2-1-29,-3-3 1,-1-2 0,0 1 0,2-1-20,2 1 0,0 0 0,-4-3 0,2-2 16,1-1 1,7-6 0,-4 4 2,2-3 0,1-1 0,7-6 8,-1 0 0,1 0 0,-1 0 0,1 0 2,-1 0 0,6 0 1,1 0 19,-3 0 1,-2 0-1,-1 0 2,-1 0 1,-5 0 0,0 2-19,1 5 1,-5-4 0,-2 8-5,-4 3 1,3 3 0,1-1 1,-2 1 0,-4-1 0,-4-2 1,-3-3 18,-3 3 1,4-5 0,-6 4-5,-1 0 1,-3-4 0,-1 1 0,-1-2-10,1-3 1,-6-4 0,-1-1 0,1 0-7,-2 0 0,5 0 0,-3-1 1,4-4-22,1-1 0,1-8 0,1 3 1,3-3-40,1 3 0,8-5 0,-4 4 0,3-2-75,-1-5 0,0 2 0,8 1 0,2 3-250,2 1 383,7 1 0,5-15 0,9-1 0</inkml:trace>
  <inkml:trace contextRef="#ctx0" brushRef="#br0">3161 86 7569,'16'-2'-249,"-4"-4"-222,-5 4 669,-7-6-141,0 8 1,0 2-1,0 4 1,0 6 2,0 3 1,0 3 0,0-1 0,0 1 10,0-1 0,0 3 0,0 1 1,2 2-55,4-1 1,-4 5 0,4 0 0,-4 0-4,-2-4 1,6 3 0,-1-1 0,1 0-36,2 0 1,-4 0 0,6-3 0,-1 1 2,1-2 0,0-1 1,3-3-1,-1 1-11,2-1 0,-1-5 1,1-1-1,-3-3 6,3 2 1,1-6 0,3 2 0,-1-4-10,1-2 1,5 0 0,0 0-1,-1 0 4,-3 0 0,-1-6 0,-1-2 1,-1-1 15,-5-4 1,5-4 0,-6 0-1,1 1-3,1 5 0,-8-5 0,2 4 0,-5-2-53,-1-5 0,0 2 0,0 1 63,0-3 1,0 7 0,-1 4-13,-5-1 0,-4 3 22,-7 6 0,-1 0 1,1 0-4,-1 0 0,3 2 0,1 2 1,4 5-1,3-1 1,1 4 0,6 7 5,0-3 1,0 1-1,2 2-1,3-3 0,-1 0 0,8-3 1,0 0-6,-3 0 0,7-6 1,-4 1-1,3-2-2,3 0 0,-1 0 1,2-6-1,3 0-22,1 0 1,0 0-1,-5 0 20,-1 0 1,1-7 0,-1-4 0,-1 0-4,-5 0 1,3-2 0,-8-6 0,-2-2-14,-2-3 1,3-1-1,1 4 1,0-3-9,2 3 0,-6-4 0,4 2 0,-3 3-9,3 7 1,-4-3 30,4 4 36,-4 5 86,-2-1 1,6 16-85,0 3 0,-1 5 0,-3 2 2,4-1 0,2 0 0,6 1 0,-3-1-2,3 1 0,-1-1 0,1 2 0,-2-3-31,1 1 0,1 2 0,-1-3 0,-3 2 6,-2-1 1,3 1 0,-5-1 27,-2 1 1,-2 0 2,-2-1 0,-2-1 1,-4-5 14,-5-5 1,-5-2 0,-1 0 0,-1 1-53,1-1 1,-3-2 0,-1-4 0,-2-2-8,1-1 0,3-3 0,1 4 6,1-2 0,0-7-569,-1 1 191,8 4 1,5-5 375,10 7 0,5-7 0,8 2 0</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38"/>
    </inkml:context>
    <inkml:brush xml:id="br0">
      <inkml:brushProperty name="width" value="0.08571" units="cm"/>
      <inkml:brushProperty name="height" value="0.08571" units="cm"/>
    </inkml:brush>
  </inkml:definitions>
  <inkml:trace contextRef="#ctx0" brushRef="#br0">1 0 7460,'10'0'-620,"5"8"0,-11-6 413,8 3 207,-8-2 0,3-3 0,-7 0 0</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39"/>
    </inkml:context>
    <inkml:brush xml:id="br0">
      <inkml:brushProperty name="width" value="0.08571" units="cm"/>
      <inkml:brushProperty name="height" value="0.08571" units="cm"/>
    </inkml:brush>
  </inkml:definitions>
  <inkml:trace contextRef="#ctx0" brushRef="#br0">0 18 7170,'18'0'0,"-1"0"0,-1-2 0,-3-1-420,-1-3 1,-6 0 399,5 6 1,-5 0-391,6 0 410,-8 0 0,11 0 0,-5 0 0</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40"/>
    </inkml:context>
    <inkml:brush xml:id="br0">
      <inkml:brushProperty name="width" value="0.08571" units="cm"/>
      <inkml:brushProperty name="height" value="0.08571" units="cm"/>
    </inkml:brush>
  </inkml:definitions>
  <inkml:trace contextRef="#ctx0" brushRef="#br0">0 84 7487,'17'0'0,"1"0"0,-1 0 0,1 0 0,-1 0 0,1 0 0,-1 0 0,1 2 0,-1 2 0,3 4 0,1 0 0,2 1 0,-1 1 0,-1 2 0,0-1 69,3 1 0,5-6 1,-6 3-1,-1 1-104,4 0 0,-7-1 1,5 5-1,-4-4-150,-3-2 1,0-1-1,1-3 1,-1 2-198,1-2 0,-1-2 382,1-2 0,-8 0 0,-3 0 0</inkml:trace>
  <inkml:trace contextRef="#ctx0" brushRef="#br0">524 32 7176,'-6'-12'0,"-2"2"0,-1 3 0,-6 5 0,1 6 0,-4 7 0,1 5 90,-1 1 0,-1 1-43,-5-1 0,5 1 0,-4-1 0,5 1 0,5-1-38,1 0 0,0 1 1,-3-1-1,1 1-91,3-1 1,1 1 0,-4-1 0,5 1-110,1-1 1,0-1-1,4-3 1,-2-1-440,3 2 630,1-7 0,2 9 0,0-6 0</inkml:trace>
  <inkml:trace contextRef="#ctx0" brushRef="#br0">751 364 7121,'-10'-2'97,"4"-4"1,5 2-127,1-8 0,7 3 0,5-3-22,3 6 0,3 4 1,-2 2-1,3 0-9,-2 0 0,-5 0 0,-1 0 0,3 0 84,2 0 1,-2 2 0,0 2-1,-2 4-7,1 1 1,-2 3-15,0 6 1,-1-1 0,2 1 0,-5-1 0,-1 0-30,0 1 0,0-1 1,-6 1-15,0-1 1,0 2 1,0-3 16,0 2 6,0-1 0,0-9 26,0-8 1,0-8 0,0-9-9,0-1 0,0 2 0,2-3 0,2 2-1,2-1 0,4 7 1,-1-1-1,-1-1 8,0-3 1,5 0 0,-3 3 0,0 1 45,2-1 0,1 3 0,4 0-8,1 2 0,-8 3 0,3 5 0,0 0-27,3 0 1,1 0 0,1 0-27,-1 0 0,0 0 0,1 2 0,-2 3 24,-5 7 1,5-2 0,-7 1-1,3 3-10,0 2 0,-9 1 0,3 0 0,-1 1 12,0-1 0,-4 3 0,6 1-106,-6 2 0,-1 1 0,0-7 0,-1 1-169,-6-1 1,5-1 254,-10-5 0,0 13 0,-6-5 0</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41"/>
    </inkml:context>
    <inkml:brush xml:id="br0">
      <inkml:brushProperty name="width" value="0.08571" units="cm"/>
      <inkml:brushProperty name="height" value="0.08571" units="cm"/>
    </inkml:brush>
  </inkml:definitions>
  <inkml:trace contextRef="#ctx0" brushRef="#br0">36 348 7114,'11'2'-97,"1"3"1,-2 0-1,1 6 121,-5 4 0,2-7 0,-2 5-85,-3 0 1,-1-4-1,-2 3 86,0 1 0,-2 1 0,-1 1-67,-3-5 0,-6-4 0,4 5-135,-1-4 0,-3 0 177,-5-1 0,-1-4 0,1 7 0</inkml:trace>
  <inkml:trace contextRef="#ctx0" brushRef="#br0">280 103 7569,'17'0'-33,"-5"0"1,0 0-181,1 0 0,-3 0 0,2 0 215,1 0 1,2 2-1,3 4 1,0 4 86,-1-1 1,1 5 0,-1-5 0,1-3 14,-2 2 1,-1 4 0,0-4 0,5-1-68,-1 1 0,0 4 1,-1-4-1,-1-1-74,1 1 0,-1-1 1,0-6-1,1 4-8,0 0 0,-1 0 0,0-2 0,1 0-294,-1 3 0,-6 0 339,1-6 0,-7 0 0,2 0 0</inkml:trace>
  <inkml:trace contextRef="#ctx0" brushRef="#br0">803 51 6589,'-6'-12'0,"0"0"0,1 1 0,-3 1-92,-3 4 1,1 10 0,-2 4 0,1 2 304,1 3 1,-5 1-1,5-1 1,-2-1-109,1 2 1,-1 7-1,-5 2 1,1-1-81,5-3 1,-6-2-1,6 1 1,-4-1-100,-4 2 1,3-3 0,-1 2-54,-2 0 0,10-6 1,2-1-167,-2 2 1,8-3 292,-5 2 0,12 0 0,4 5 0</inkml:trace>
  <inkml:trace contextRef="#ctx0" brushRef="#br0">925 296 6203,'11'-3'537,"-3"0"-419,-1-3 1,-3 0 0,8 6-3,2 0 1,1 0 0,3 0-127,-1 0 0,-1 0 0,3 2-8,-2 4 0,-8-2 0,-1 5-67,1 0 0,-7 4 54,3-2 1,-10 5-1,-7-1 24,-4-3 0,-1 1 1,-2-5-1,3 3 5,-1 2 1,5-6-1,-1 1 1,0-2 11,-2 0 1,3-1 123,1-5-141,6 0 1,0 0 10,10 0 1,0 0-1,6 0 1,3 0-17,1 0 1,3 0 0,0 0 10,-1 0 1,-1 0 0,3 0 0,-2 0-33,0 0 0,1 0 0,0 0-72,-2 0 0,2 0 1,0 0-1,0 0-84,-2 0 0,-4 0 0,0 0 189,2 0 0,0-6 0,4-5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435"/>
    </inkml:context>
    <inkml:brush xml:id="br0">
      <inkml:brushProperty name="width" value="0.08571" units="cm"/>
      <inkml:brushProperty name="height" value="0.08571" units="cm"/>
    </inkml:brush>
  </inkml:definitions>
  <inkml:trace contextRef="#ctx0" brushRef="#br0">1 158 7923,'11'0'-1699,"1"0"2072,1 0 0,-3 0 0,2 0-391,1 0 1,3 0-1,-1-2 1,-1-2-61,-2-2 0,-1-2 0,7 4 119,-1-2 0,1-5 1,-1 3-37,1-2 0,-7 4 0,-1-5 202,-2-3 0,-2-1-25,-6-3 0,-2 7 1,-4 1-72,-6 2 1,-3 2-1,-3 6 1,1 2 7,-1 4 1,1-2-1,-1 8 1,1-1-40,-1-1 0,7 6 0,1-5 0,0 5-90,1 1 0,5 1 0,-2-1-122,4 1 1,4-1 0,4-1 0,5-5-112,5-5 1,1 2-1,1-2 1,1-3-121,5-1 1,-3 4-1,6 0 363,-2-2 0,14-10 0,-2-4 0</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42"/>
    </inkml:context>
    <inkml:brush xml:id="br0">
      <inkml:brushProperty name="width" value="0.08571" units="cm"/>
      <inkml:brushProperty name="height" value="0.08571" units="cm"/>
    </inkml:brush>
  </inkml:definitions>
  <inkml:trace contextRef="#ctx0" brushRef="#br0">1 53 6815,'2'-10'124,"4"4"0,3 4-43,9 2 0,-7 0 1,-1 2-1,0 2-34,-1 2 1,3 6-1,6-7 1,-1 1-44,1 2 1,5 0 0,2 5-1,0-3-7,0-2 0,7 3 0,-5-3 0,0 0 7,-4 1 1,3 1 0,0-4 0,-1 0-39,-1 2 0,-1-5 0,-3 1 0,1 0-223,3 2 1,-6-4 0,-8 4-75,5-3 1,0-2 330,3 5 0,-9-4 0,-2 5 0,-7-7 0</inkml:trace>
  <inkml:trace contextRef="#ctx0" brushRef="#br0">525 18 7569,'0'-10'-1370,"-1"2"1459,-6 8 0,3 0 43,-8 0 0,8 0-74,-8 0 1,5 6 0,-3 2 23,3 2 0,-5-5 0,4 7-26,0 2 1,-5 1 0,-3 3 0,3-1-21,2 1 1,-1-1-1,-6 0 1,3 1-28,3-1 0,-4 2 0,5-3 1,-5 2 27,0 0 1,-3-1-1,2 0-42,-1 2 1,7-9 0,-1 2-21,-2 3 1,8-6 0,-3 0-105,1 0 13,6-3 1,-4-6-144,12 0 0,-2 0 0,8 0 0,1 0 259,3 0 0,10-9 0,0 0 0</inkml:trace>
  <inkml:trace contextRef="#ctx0" brushRef="#br0">788 280 7569,'10'0'-896,"2"0"824,-7 0 0,4 0 1,-5 3 288,2 1-136,0-1 1,-6 6 91,0-3 1,0 5-140,0 5 0,2-4 0,2-1-86,2 3 0,0-3 0,-6-1-197,0 5 0,4-6-69,2 3 1,8-9 317,-2 3 0,-5-3 0,2-3 0</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43"/>
    </inkml:context>
    <inkml:brush xml:id="br0">
      <inkml:brushProperty name="width" value="0.08571" units="cm"/>
      <inkml:brushProperty name="height" value="0.08571" units="cm"/>
    </inkml:brush>
  </inkml:definitions>
  <inkml:trace contextRef="#ctx0" brushRef="#br0">298 297 7160,'-8'-10'-299,"5"-5"1,-4 6 330,-1-1 1,6 1-5,-3 2 1,-3 3 0,0-5 83,-2 1 1,5 0-99,-7 2 1,6 4 0,-4-6-8,3 1 0,-8 5-24,4-4 1,-4 6-1,-3 4-2,1 2 1,0 5-1,-1-3 1,3 2 41,3 3 0,-4-3 0,7 2 0,-3 1-15,0 3 1,9-5-1,-3 1 1,4 2 1,2 1 0,0-3 0,0-1 0,2 1 3,4-2 0,3 3 0,9-7-15,-1-2 0,1-2 0,-1-2 1,1 0-12,-1 0 0,0 0 0,1-2-16,-1-4 0,1-1 1,-3-6-1,-1 0-59,-2 0 0,-7 3 0,5-2 41,-2-1 0,0-1 0,-4 1 32,1 1 1,1 7 47,-6-7 57,0 8 1,0-2-53,0 12 0,0-2 1,0 8 7,0 2 1,0-6 0,2 4-1,3 2 0,0-5 0,6 1-44,3-2 1,2 1 0,1-7 0,1 4-6,-2-1 1,2-4 0,0-2 0,-1-4 7,1-1 0,-3-7 0,-1 3 0,-2-1-4,1-1 1,3 0-1,1-5 1,-1-3-6,-5-3 1,4 4 0,-4-7-1,0 3-23,1 0 0,-7-6-1,5 5 1,-2 3 24,-4 2 0,-2 1 47,-2 1-11,0 7 1,-8 2 50,-3 8 0,3 8-23,2 4 1,4 3 0,2 3-41,0-1 0,2 1 0,4-3 1,7-1-32,8-3 1,-1 1-1,5 4 1,1-3 0,3-1 0,-5-1 1,0 5-1,-4-2-41,-3-3 0,1 0 0,-2 2 1,1-1 24,-7 2 0,5-6 1,-10 4 35,-1 2 0,-3-5-5,-1 3 0,-1-6 1,-5 4 32,-6-3 0,-3-1 0,-3-6-109,2 0 1,-2 2 0,1 3-188,-2 1 1,3 0-390,-2-6 646,7 0 0,11 0 0,11 0 0</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44"/>
    </inkml:context>
    <inkml:brush xml:id="br0">
      <inkml:brushProperty name="width" value="0.08571" units="cm"/>
      <inkml:brushProperty name="height" value="0.08571" units="cm"/>
    </inkml:brush>
  </inkml:definitions>
  <inkml:trace contextRef="#ctx0" brushRef="#br0">35 71 7263,'-11'0'-1225,"-1"0"1339,8 0-4,-4 0-7,8 0-52,0 0 0,8 0-36,4 0 1,-2 0 0,1 0-4,3 0 1,3 0 0,5 0 0,1 0 5,-2 0 1,6 0-1,2 0 1,4 0-4,2 0 0,0 0 0,2 0 1,2 0 29,2 0 0,7 0 0,-1-2-23,3-4 1,-3 4 0,-1-5 0,3 6 0,1 1-12,4 0 1,-9 0-1,2 0 1,0 0-22,-3 0 1,7-2 0,-5-2 0,3-1 1,-3 1 1,12 2 0,-7 2 0,3 0 0,1 0 1,-2 0-1,-2-2 1,2-3 3,-1 0 0,1-1 0,-1 6 0,0 0 24,1 0 0,-1 0 0,2 0 0,-3 0-31,1 0 1,1 0 0,-1 0-1,-1 0-18,-5 0 1,5 0 0,-5 0 0,4 0 20,-5 0 1,4 0-1,-7 0 1,2 0-9,-2 0 0,1 0 0,-4 0 0,1 0 11,-1 0 1,0 0 0,1 0 0,5 0 3,0 0 0,4 0 0,-7 0 0,1 0-4,0 0 1,3 0 0,-5 0 0,-3 0-1,0 0 0,2 0 0,1-2 1,-1-1-17,-5-3 1,1 0-1,-2 6 1,1 0 19,1 0 1,-2 0 0,2 0 0,-2 0-9,1 0 1,0 0 0,0 0-1,1 0-23,-2 0 0,2 0 0,-2 0 0,0 0 14,2 0 1,-2 0-1,1 0 1,-1 0 10,-6 0 0,5 0 0,-6 0 0,3 0 6,0 0 1,-9 6 0,1 0 0,-2-1 6,-3 3 1,2-6 0,-3 4 0,2-2-4,0 2 0,-1-4 0,0 3 0,0-2-3,2 4 1,-3-5 0,2 4 0,0-4-2,0-2 0,-2 2 0,2 2 0,0 1 0,-1-1 0,0-3 1,1-1 8,-1 0 0,0 0 0,2 0 31,-2 0 0,0 0 1,1 0-14,0 0 1,-2 0 0,2 0 0,0 0 7,0 0 0,-2 0 0,2 0 0,0 0-6,-2 0 1,2 0 0,0 0 0,-1 0-19,0 0 1,2 0-1,-2 0 1,0 0-15,1 0 1,0 0 0,-2 0 19,2 0 0,-6 0 1,0 0-31,1 0 1,2 0 0,3 0 6,0 0 1,-7 0-81,0 0-168,-6 0-263,10 0 517,-14 0 0,-1-7 0,-9-2 0</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45"/>
    </inkml:context>
    <inkml:brush xml:id="br0">
      <inkml:brushProperty name="width" value="0.08571" units="cm"/>
      <inkml:brushProperty name="height" value="0.08571" units="cm"/>
    </inkml:brush>
  </inkml:definitions>
  <inkml:trace contextRef="#ctx0" brushRef="#br0">36 360 7333,'0'10'-221,"-2"-3"294,-4-7 0,4-2-55,-4-3 0,-2 1 1,3-8-49,1-2 1,2 5 0,2-3 9,0-2 1,0-1-1,0-3 1,0 1 9,0 0 0,7 1 1,3 2-1,2 5-36,-1 1 0,1-4 1,6 7-1,-1 1 34,0 2 0,1 2 0,-1 0 1,1 0 9,-1 0 1,-5 0 0,0 2 0,1 2 42,3 1 0,-1 9 0,-1-4 0,-4 1 4,-3 1 1,7-2 0,-4 3 0,1-1-13,1 1 1,-8 3-1,4 1 1,-3 1-26,1-1 0,0 1 0,-6-1 0,0 1-78,0-1 0,0 1 0,0-1 41,0 1 0,0-7 0,-2-1-18,-4-2 72,4-2 1,-5-8-17,7-4 0,1 2 1,3-8-1,4-1-88,2-3 0,-1-1 1,5-1-1,-2 1 39,1-1 0,3 1 0,1-1 0,1 1 65,-1-1 0,3 3 0,1 1 0,2 5-22,-1 1 1,-3 0-1,-2 4 25,1-2 1,-1 1 0,1 5-13,-1 0 0,-1 1 0,-3 5-31,-1 6 0,-8-2 1,2 1-1,-4 3-35,-2 1 0,0-3 0,2 0 1,2 1-36,1 3 1,1-5 0,-6 1-1,2 2 85,4 1 0,4 3 0,7-1 0</inkml:trace>
  <inkml:trace contextRef="#ctx0" brushRef="#br0">1083 325 6862,'-5'-12'0,"-1"1"0,0-1 0,0 0 0,-2 3 0,-1 1-309,-5 4 405,6 2 1,-7 8 0,3 2 74,-3 1 0,3 1 0,2 4-89,3-3 0,-5 1 0,6 5-66,2 1 0,2-1 0,2 1-4,0-1 1,8-5 0,4-1-47,3 3 1,3-6 0,1-2 0,2-4-35,3-2 0,-1 5 0,-4 1 0,3-2-3,1-2 0,0-2 0,-5-2 1,-1-2 17,1-2 0,-7-7 0,-1 1 43,-2-3 0,3-3 0,-5 1 0,-2-1 29,-2 1 0,-2-1 0,-2 1 1,-2-1-16,-2 1 0,-5-1 0,3 3 1,-2 1 3,-3 3 0,-3-1 0,-1-3-26,-1 3 0,1 4-63,-1 8 1,1 0 0,1 2-64,5 4 0,1 2 1,6 5-18,-2-1 1,1 0 160,5 5 0,7 0 0,3 1 0</inkml:trace>
  <inkml:trace contextRef="#ctx0" brushRef="#br0">1468 255 6509,'9'8'259,"-3"3"-102,-4 5-107,-2 1 1,0-5 0,0 0 0,0 1 55,0 3 0,0-5 0,2-1 0,2 0 169,2 0 1,7-1-276,-1 3 0,-4-4 0,0-8 0</inkml:trace>
  <inkml:trace contextRef="#ctx0" brushRef="#br0">1520 63 7569,'0'-18'5,"0"1"171,-8 7 0,6 1 104,-3 3-1265,3 4 1,2 2 984,0 11 0,0 5 0,0 1 0,0 1 0,0-1 0</inkml:trace>
  <inkml:trace contextRef="#ctx0" brushRef="#br0">2027 255 7110,'17'-2'-1042,"0"-4"1153,1-5 0,-3 1-43,-3-2 0,-4 6 0,-10-3 11,-4 1 1,-4 2-1,-7 6-8,-1 0 1,1 0 0,0 0 0,-1 0-30,1 0 0,-1 0 0,1 2-35,-1 4 1,7-2-1,1 7 46,2 3 0,2 2 0,6 1-73,0 0 1,8 1-1,4-1 1,3-1-1,3-2 1,-1-3-1,1 1 1,-1-1-1,1-1 1,-3 0-1,-1-2 1,-3 1-1,3 1 1,-1 4-108,-1 1 117,-4-5 27,-8-2 0,-2-8 1,-4 0 8,-6 0 1,-9 0 0,-2 0 0,1 0-38,3 0 0,2 0 0,-1-2 0,1-2-8,-1-2 0,1 0 0,1 4 1,3-2-345,1-2 0,8-1 363,-2 1 0,-3-4 0,-1-7 0</inkml:trace>
  <inkml:trace contextRef="#ctx0" brushRef="#br0">2009 307 7329,'-8'-9'0,"-3"3"0,-3 6 0,1 4 0,3 4 0,0-1 0,2 3 0,-1-2 0,1 1 0,-2 1 0,0 4 0,-1 1-349,1 3 361,2-1 0,3-5 0,-1-1 0,2 3 0,2 2-12,2 1 0,0 1 0,0-1 0</inkml:trace>
  <inkml:trace contextRef="#ctx0" brushRef="#br0">2411 272 7787,'17'6'0,"1"0"0,-1-2 0,1-2 0,-3-4 0,-1-2 0,-5-4 0,1 1 0,-2-3-423,0 0 0,-3-1 306,-5-7 0,0 1 112,0-1 1,-1 3 0,-3 1-1,-4 4 3,-2 3 0,-1 1 0,-7 4 1,1-2-9,-1-2 0,1 0 0,-3 6 0,-1 2 20,-2 4 1,-6-2-1,3 6 1,1-1 82,0 1 0,-4 2 1,5 5-1,3 1-39,2-1 0,7-5 0,2-1 0,3 3 178,3 1 0,2 3 0,2-1-206,0 1 1,8-3 0,3-1 0,7-4-139,5-3 1,-2 5-1,8-4 1,2 0-182,2-1 0,2 7 0,-2-4 293,-4-1 0,12 7 0,-4-6 0</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56.946"/>
    </inkml:context>
    <inkml:brush xml:id="br0">
      <inkml:brushProperty name="width" value="0.08571" units="cm"/>
      <inkml:brushProperty name="height" value="0.08571" units="cm"/>
    </inkml:brush>
  </inkml:definitions>
  <inkml:trace contextRef="#ctx0" brushRef="#br0">1 802 7484,'17'9'-647,"-5"-8"479,0 6 0,-1-6 219,7-1 1,-7 0 0,-1-1 0,0-4-45,-1-1 0,3-7-38,6 1 0,-3-3 0,-1-3 3,-3 2 1,-5-2 0,4 0 1,-2 0 1,-3 2-1,-5-3 13,0 2 1,0 6 37,0 0 117,0-1-5,0 1 1,0 6 13,0 10 0,2 0 0,2 7-96,2 1 1,6 2 0,-5 1 0,1-2-92,0-2 0,6-7 1,-5 6-1,3 1-162,0-2 0,-1-1 0,7-4-150,-1 1 0,-5 0 348,-1-6 0,0 0 0,7 0 0</inkml:trace>
  <inkml:trace contextRef="#ctx0" brushRef="#br0">175 349 7389,'0'-18'-909,"0"9"628,0 1 0,2 8 281,4 0 0,-4 0 0,6 0 0</inkml:trace>
  <inkml:trace contextRef="#ctx0" brushRef="#br0">595 768 7479,'-2'9'-890,"-4"-3"1023,3-3 1,-2-3-98,10 0 0,6-9-40,6-1 0,-1-1 0,-5-1 0,-3 2-33,0-1 1,-4-4-1,5 4 1,-1-6 1,-3 1-1,-2-3 1,0 2 21,4 0 0,-2 6 0,-4-1 34,6-2 1,-5-1 62,4-3 126,-4 8-134,-2 2 1,0 10-39,0 4 1,0-1 0,0 6-1,2 3-2,4 0 1,-5-1 0,5-1-19,-4 1 0,3 2 1,4 2-157,1 2 0,1-3-47,7 2 0,-2-8 1,3-4-366,-2-4 551,-7-2 0,5 0 0,-5 0 0</inkml:trace>
  <inkml:trace contextRef="#ctx0" brushRef="#br0">734 349 7094,'-17'-7'0,"0"-5"0,7-4-895,4-1 900,3 6 1,3 6 0,3 9 0,0 3 17,4 4-23,6-7 0,-11 11 0,6-6 0</inkml:trace>
  <inkml:trace contextRef="#ctx0" brushRef="#br0">1415 611 7153,'-18'0'0,"1"0"0,0 0 0,-1 0-92,1 0 0,0 0 0,-1 0 164,0 0 0,1 0 0,0 0-127,-2 0 1,3 6 0,-2 2 0,2 1 54,5 4 1,-5 4-1,7-1 1,-1 2 1,3 0 0,7 0 0,0-2 1,7 1 0,5-7 0,1-1 8,-1-2 0,9-5 0,-3 5 0,1-1-57,1 0 0,-3 0 0,0-6 0,1 0 8,0 0 0,-1-1 1,0-4-1,-1-3 33,-5 0 1,-1-4-1,-7-6 1,3 0-7,-1 2 1,2-2 0,-1-1 0,-2-3-6,-2-1 0,-2-9 0,0 4 1,0-5-17,0-3 1,6 2-1,0-3 1,-3-2-2,0-1 1,-3-3-1,0 4 1,0 0 52,0 6 1,0 0-1,-3 8 1,0 0-4,-3 0 1,-2 3 0,4 9 0,-3 1-5,-4-1 1,5 3 54,-4-2 1,4 2 213,-6-1-211,7 3 1,-2 16 0,7 3 0,0 5 6,0 1 0,0 7 0,0 1 0,0 0-17,0 0 0,0 10 0,0-4 0,0-1 18,0 4 1,0-6 0,0-1 0,0-2 15,0-4 0,0 5 0,0-3 0,1-2-33,5-1 0,-1 3 1,5-1-1,0 1-57,-2-4 0,-2-3 0,6 3 65,1-2 1,4 0-1,-2 0-516,-3 2 0,3-8 0,-3 0 446,4 4 0,-7-8 0,-2 1 0</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7:23.644"/>
    </inkml:context>
    <inkml:brush xml:id="br0">
      <inkml:brushProperty name="width" value="0.08571" units="cm"/>
      <inkml:brushProperty name="height" value="0.08571" units="cm"/>
      <inkml:brushProperty name="color" value="#E71224"/>
    </inkml:brush>
  </inkml:definitions>
  <inkml:trace contextRef="#ctx0" brushRef="#br0">245 350 7153,'0'-18'76,"-2"9"1,-2 1 758,-2 0-759,0 6 0,6 2 0,0 12 0,0 3-71,0 3 0,0-1 0,0 1 0,2-1-39,4 1 1,-4 5 0,6 0 0,-3-2-88,1-1 1,6 3-1,-6 0 1,-1-1 60,3-3 0,-6-1 0,4-1 0,-4 1-250,-2-1 0,0 1 0,0-1-91,0 0 401,0-7 0,-8-2 0,-2-8 0</inkml:trace>
  <inkml:trace contextRef="#ctx0" brushRef="#br0" timeOffset="569">0 472 6660,'10'-2'120,"-4"-4"0,-3 4 0,1-5-104,2-1 1,8-2-1,-3-5 25,5 3 0,1-2 1,1 8 1,-1 3 0,3-5 0,1 0 0,4 0 0,2 1 21,5 3 1,-5 0-1,2 0 1,0-2-50,-2 2 1,4 2-1,-6 2 1,2 0-8,5 0 0,-1 2 1,0 2-70,-2 2 52,0 0 1,4 0 0,-2 1 0,-4 3-27,-2 4 1,1-5-1,-5 3 1,0 2-7,-5 1 1,1 1 0,-7-1-1,0 1-13,-5 3 1,-3 2 0,-2-3 0,0-1 19,0 1 0,-2 5 1,-3 0-1,-7-1 25,-4-3 0,-1-1 0,-1-1 0,1 0-1,0 1 0,-7-6 0,-1-1 0,0 1 113,0-2 0,-6-1 0,1-5 0,-3 2-65,-1-2 0,-1 4 1,0-3-1,2-1-11,4-2 1,-2-2 0,7 0 0,3 0-36,1 0 1,3 0 0,0 0-330,-1 0-15,8 0 1,5 0-144,10 0 495,5 0 0,15-8 0,2-1 0</inkml:trace>
  <inkml:trace contextRef="#ctx0" brushRef="#br0" timeOffset="891">1065 542 7569,'-9'-2'-536,"3"-4"618,-4 4 1,8-4 44,-4 12-96,4 4 1,-3 1 0,-1 1 0,2 2-2,2 1 0,2 3 0,0-1 0,0 1-125,0-1 0,0 1 0,0-1 58,0 0 1,6-5-253,0 0 1,1-3 288,-1 3 0,-4-12 0,6-10 0</inkml:trace>
  <inkml:trace contextRef="#ctx0" brushRef="#br0" timeOffset="1030">978 332 7569,'0'-17'-1439,"0"7"1044,0-5 395,0 13 0,8-6 0,2 8 0</inkml:trace>
  <inkml:trace contextRef="#ctx0" brushRef="#br0" timeOffset="1476">1677 88 7444,'-2'-18'-465,"-4"1"0,-4 7 481,-7 4 0,-1 6 1,1 6 18,-1 6 1,3 3-1,1 3 1,3-1 15,-3 1 1,6-1 0,0 3 0,3 1 3,-1 2 1,0 6 0,6-3 0,0 1-8,0 4 0,2 0 1,2 0-1,4-2-8,1 2 0,-5 2 1,2 2-122,-4 0 104,6 0 1,-6 6 0,5-1-1,-1-1-9,0-2 1,0-2-1,-6 0 1,0-2-16,0-4 0,0 2 0,0-6 0,0 0-1,0 1 1,0-3-1,0-6 1,0 1-2,0-1 1,-6-5 0,-2-2-1,1-1-53,-1 1 0,-6-6 0,3 2 14,-5-4 0,-1-2 0,-1-2 1,1-2-154,-1-2 1,6-8 0,1 3 0,-3-5 23,-1-1 1,3-1-1,2 1 171,3-1 0,-7-7 0,4-2 0</inkml:trace>
  <inkml:trace contextRef="#ctx0" brushRef="#br0" timeOffset="1704">1205 682 7253,'2'-18'-703,"4"3"855,6 3 1,-3-2 0,3 9-49,1 1 1,3-4 0,1 2-59,1 2 1,1-4 0,3 3 0,1-1-108,-2-2 0,1 6 1,-1-4-209,2 4 171,1 2 0,-1-6 0,0 1 1,-2 1-266,-1 2 1,-3-4 362,1 0 0,7-15 0,2 1 0</inkml:trace>
  <inkml:trace contextRef="#ctx0" brushRef="#br0" timeOffset="2185">2201 70 7410,'0'-17'-787,"0"-1"773,0 1-149,0 7 232,-8 2-50,6 8 1,-14 0-1,7 2 1,-3 2 96,0 2-76,1 0 9,1 2-19,-6 1 19,7 1-19,-1 6 0,-5-7 130,3 9-98,4 7-18,-7-6 63,13 14-59,-13-5-1,4-1 13,2 6-148,-7-6 127,14 0 22,-5 6-159,7-6 138,-8 8 1,6 0 1,-6-8-134,8 6 119,0-6 3,0 8-17,0-8 19,8 6-9,-6-13-7,6 13-23,-1-6 26,-5 0-10,14 6 7,-14-13-26,5 5 26,1 0 1,-5-6-73,4 7 69,-7-1 1,0-6-1,0 7-3,0-9 1,0 0 1,0 1-72,0-1-9,-7-7 68,4 6 4,-12-14-10,5 13 8,-7-13-9,-1 6 7,1 0-129,-1-7 5,1 7 104,-1-8-201,1 0-9,-1 0 201,-7 0-30,6 0-181,-7-8-17,9 7 202,7-15-36,-5 14 92,5-13 0,-7 5 0,-1-8 0</inkml:trace>
  <inkml:trace contextRef="#ctx0" brushRef="#br0" timeOffset="2558">1659 577 7442,'10'8'-769,"0"-7"917,-5 5 0,-1-4 0,8-2-25,2 0 0,1 0 0,2 0 109,1 0-186,-1 0 37,1 0-20,-1 0 0,1 0-170,-1 0 203,1-8-30,-1 7-232,1-7 97,-1 8 1,1 0 87,-1 0-405,1 0 233,-1-8 0,0 6-269,1-4 248,-8 4-39,5 2 158,-13 0-54,14 0 109,-14 0 0,13-7 0,-5-3 0</inkml:trace>
  <inkml:trace contextRef="#ctx0" brushRef="#br0" timeOffset="3012">2340 559 7569,'10'8'-180,"0"-6"-151,-4 4 0,-3-4 172,9-2 248,-8 8 1,6-7-3,-5 5-240,5-4 193,0-2-8,5 0 0,-5 0-149,8 0 145,-1 0 0,0 0 1,-7-8-7,6 7 1,-9-9 16,5 4-146,-4 4-3,0-6 93,-6 1 23,6 5 6,-8-6-11,0 0-6,0 6 5,0-13 0,-3 13 0,-2-4 1,-7 2 0,-4-2 0,5 4 1,-1-4 207,0 4-197,3 2-4,-7 0 112,7 0-106,-9 0 8,8 0-7,-5 0 92,5 0-90,0 8 27,3-6-28,-1 14 19,6-7-4,-14 1 22,15 6-19,-7-7 18,8 9-16,0-1-60,0-7 0,0 5 0,0-3 34,0 4 1,8-1 0,1-1 0,3-3 0,-1 1-37,4-2 0,0 3 0,2-7-181,1-2-17,-1-2 217,0-2 0,-3 6-9,4 0-26,-13-1 32,19-5-464,-14 0 474,7-7 0,0-3 0,1-8 0</inkml:trace>
  <inkml:trace contextRef="#ctx0" brushRef="#br0" timeOffset="3389">2794 542 7569,'10'0'0,"6"0"-707,-14 0 568,13-8 1,-13 6 221,14-6-33,-6 8 33,-1 0-16,6 0-43,-5 0-27,0 0 1,5 0 95,-3 0-125,-4 0 83,7 0 0,-5 0 0,7 0-176,-7 8 157,6-6 22,-7 14-75,1-7 1,6 3 65,-5 0 0,-3-1-166,0 7 0,-8-1 109,8 1-22,-7-9 0,7 13 0,-8-5 4,0 3 1,-2-7-8,-4-1 238,5-1-210,-7-1 2,0-2 232,6-8-221,-13 0 7,13 0-2,-6 0 18,8 0 17,-8 0 1,6-2 0,-4-4 0,4-6 64,2-3 1,0-4 0,0-3-79,0-1 0,0 0 1,0 5-41,0 1 64,8-9-250,2 7 228,7-6-8,1 7-52,-1 1 1,1-1-1,-1 3 1,1 1-112,0 3 1,-1 7 137,0-2 0,8-4 0,2 1 0</inkml:trace>
  <inkml:trace contextRef="#ctx0" brushRef="#br0" timeOffset="4318">3511 647 7569,'11'-6'-349,"1"0"1,-7 0 296,7 6 1,0 0 77,5 0 0,1 0 0,-1 0-85,1 0 0,-3-8 1,-1-1 74,-3-1 1,-5 0-1,4 4 3,-1-5 0,-5 1-22,-4-2 0,0 7-31,0-7 0,-7 8 23,-5-2 0,-3 6 1,-3 4-1,1 2 0,-1-2 19,1-2 0,-1 0 1,1 2 174,-1 1 1,1 9-129,0-2 0,7 3 0,4 3 0,4-1 3,2 1 0,0-1 1,0 1-1,2-1-45,4 0 1,-2 1 0,7-3 0,3-1-40,1-2 1,3-6-1,-1 3 1,4-1-136,1-4 0,-3-2 1,5-2-1,-5 0-490,-2 0 651,1 0 0,-1-8 0,2-2 0</inkml:trace>
  <inkml:trace contextRef="#ctx0" brushRef="#br0" timeOffset="4810">3964 577 7569,'10'0'-433,"-2"0"0,-1 8 446,-1 3 0,4 5 29,-4 1 1,2-1-1,-4-3-2,1-1 1,7 0-48,-5 5 1,-2-5-31,-5-1 0,-2-1-52,-4 2 0,-4-5 29,-7-7 1,-1 0 0,3-2 45,3-3 0,4 1 0,8-8 0,0-1 4,0-3 0,0-1 1,2-1-1,4 1 1,6-1 0,3 1 0,3-1 0,-1 1 18,1-1 0,5 1 0,2 1 0,1 3 22,-1 1 0,4 8 0,-4-2 0,0 4 2,1 2 1,4 0 0,-6 0-1,1 0-13,0 0 0,-1 0 0,-6 0 0,-1 2-14,0 4 0,1 4 0,-3 7-35,-3 1 0,-5-1-11,-7 1 0,0-1 0,0 1 1,0-1-1,-2-1-72,-3-5 0,4 5 0,-6-5-280,5 5 392,2-6 0,0 5 0,0-5 0</inkml:trace>
  <inkml:trace contextRef="#ctx0" brushRef="#br0" timeOffset="5427">4996 455 7569,'0'-10'-1107,"-3"0"1161,-3 4 1,-4 4 0,-7-3 32,-1 3 0,8 2 1,-3 2-27,0 3 0,-3 3 1,0 6-35,-3-3 0,2 1 1,1 5-1,5 1-3,5-1 0,-2-5 1,2 0-1,2 1 34,2 3-21,2 1-21,0-7 0,0 5 1,2-3-1,4 4 1,4 1 0,-1 1 0,7-7 0,-3 1-26,1 1 0,5-5 0,-3-2 0,2-2-17,-1 2 1,3-4-1,1 3 1,3-3-43,-4-2 1,2-5 0,0-3-1,0-2-8,0-3 0,3 3 1,-2-2-1,-1-1 48,-3-3 1,-2 1 0,-1 1-1,-1 2 18,-5-1 1,-4 3 0,4-2 24,-3-1 1,-1-3-2,-6-1 1,0 5 0,-2 2 21,-2 3 1,-1-1 192,-7 2-166,0 4 1,3-4-40,3 12 0,4-2 0,2 8 1,0 1 8,0 3 0,0 1 0,0 1-6,0-1 1,2 1 0,3-1 0,1-1-43,4-5 1,-4 5 0,6-6 0,1-1-142,4-3 1,-1-4 0,2-2-220,0 0 1,-1 0 374,0 0 0,1-8 0,-1-1 0</inkml:trace>
  <inkml:trace contextRef="#ctx0" brushRef="#br0" timeOffset="5626">5327 245 7235,'-8'-10'-916,"6"1"759,-4 3 167,4 4 0,2-4-68,0 12 0,0-2 0,-2 5 58,-4-1 0,5 6 0,-6-5 0</inkml:trace>
  <inkml:trace contextRef="#ctx0" brushRef="#br0" timeOffset="6189">5554 524 6652,'11'0'496,"2"0"-390,-10 0 1,6 8-69,-9 4 0,0 3 0,0 3-72,0-1 1,0 1 0,0-1-16,0 1 1,0-7-30,0 1 22,0 0 89,0-3 1,0-3 0,0-12-32,0-5 1,4-5 0,2-1 0,0-1-15,2 1 0,-6-1 0,6 1 1,-1-1-23,5 1 1,-2-1-1,1 1 1,3-1 27,2 1 1,1 1 0,-2 3 0,-1 3 4,-2 2 1,-1-3 0,7 5 0,-1 2-10,2 2 1,-3 2-1,2 0 1,-1 0 2,2 0 1,-6 0-1,2 0 11,4 0 1,2 2 0,-3 2 0,0 4-7,-1 1 1,0 3 0,1 6-12,-1-1 0,-7 0 1,-4 1-1,-1-1-61,-1 1 1,-1-1-1,3 1-169,-5-1 1,-1 1-132,0-1 374,0 1 0,8-1 0,3 1 0</inkml:trace>
  <inkml:trace contextRef="#ctx0" brushRef="#br0" timeOffset="7027">6689 437 7569,'-7'-17'-309,"4"7"1,-7-4 326,5 8 1,1-1 0,-7 3-10,-2-2 1,2 0 0,-1 6 0,-1 0 46,-2 0 0,2 0 1,2 0-1,-3 0-83,0 0 0,-11 0 0,2 2 0,2 2 46,1 2 0,1 5 1,-2-3-1,-3 0-32,3 0 0,2 3 0,3-3 0,2 2 3,3 3 0,7 3 0,-2 1-20,5 1 0,1-1 1,1-1 28,5-4 0,4 1 0,7-5 0,1 0-47,-1-1 0,6-1 0,1-6 1,-1 0-20,2 0 1,-5 0-1,5 0 1,-1-2 44,-2-4 1,2 3 0,-6-7 39,-1 2 0,-1-5 1,-3 1-1,-1-2 1,-1 1-11,-1 1 0,5 0 1,-5-5 114,0 0 1,-3 5-1,-5 2 1,2 0 11,2 1 1,0 3-43,-6-6 0,0 6-43,0-5-16,0 7 0,0-2 1,0 12-51,0 6 1,0 3 0,0 3 0,0-1-6,0 1 1,0 5-1,0 2 1,0 0 44,0 0 1,6 7 0,-1-3 0,1 2 3,2-2 0,-6 4 0,4-4-24,-3 4 0,3 0 0,-2-2 0,2-2 0,0 2 24,0 2 1,0 2 0,-6 0 0,0 0-2,0 0 0,0 0 1,0-2-1,0-2 5,0-2 0,-6 0 0,-2 4 0,1-2-18,0-2 0,-8-2 1,5 4-1,-1-4 5,-1-1 0,2-3 0,-3-6 0,1 1-47,-2-1 1,5-1 0,-1-3 0,0-3 97,1-2 1,3-2 0,-6-6-48,-1 0 1,-2 0-1,-3-2 1,2-4-11,5-6 0,-5 3 1,6-5-1,-1-3 11,-1-5 1,9-7 0,-3 4 0,3-2-29,3-4 0,0-2 0,3-4 0,3-4-25,5-5 0,6-5 0,5-1 0,3-1-29,3 1 0,0-6 0,9-2 0,2-1-62,1 1 1,16-4 0,-4 6 0,2 2-43,0 1 162,7 11 0,0-7 0,9 7 0</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7:40.346"/>
    </inkml:context>
    <inkml:brush xml:id="br0">
      <inkml:brushProperty name="width" value="0.08571" units="cm"/>
      <inkml:brushProperty name="height" value="0.08571" units="cm"/>
    </inkml:brush>
  </inkml:definitions>
  <inkml:trace contextRef="#ctx0" brushRef="#br0">18 856 7446,'-10'-8'-869,"2"4"903,8-7 0,0 5 12,0-6 0,0 6-37,0-5 1,8 5 0,4-4 22,3 3 0,3-1 0,-1 4 0,0-2-3,1 2 1,-1 2-1,1 2-26,-1 0 0,1 0 0,-1 0 0,1 0-7,-1 0 1,-5 2-1,-1 2 1,1 3-1,-2 4 0,3-6 1,-5 5-1,0 0-22,0-1 1,3 3-1,-3 6-7,2-1 1,-6-6-1,1 1 3,-3 2 1,-2 1-18,0 3 16,0-8 1,0-1-24,0-3 0,-2-4-108,-3 4 118,-5-4 1,-6-4 39,5-4 0,3-4 1,8-7 15,0-1 0,2 7 1,2-1-1,4 1-23,1 1 1,1-6-1,4 7 63,-3-1 5,1-6 1,5 9-1,1-5-3,-1 6 0,1-2 1,-1 1-1,1-2 74,-1 2-114,1 1 1,-1 0 0,2 1 0,3 1 1,1 2 1,0 2-1,-5 0 1,-1 0-13,1 0 1,-1 0 0,1 0-1,-1 2 11,1 4 1,-7-5 0,1 7 0,1-2-34,3 0 0,-6 7 1,-3-3-1,-1 2 12,0-1 0,2 1 0,-4 6-13,2-1 0,-1-6 0,-7 1 6,-3 2 1,1-6 0,-6-1 0,0-1-76,1-1 0,3 2 40,-6-7 15,1 0 139,1 0 1,2-8-115,8 6 1,0-13 0,0 3-7,0-3 69,0-3 26,8 1-74,-6-1 0,13 1 68,-3-1-64,-4 8 10,7-5-5,-5 5 45,7 1-46,-7-7-6,6 14 0,-7-8 0,9 7 0,-1-3 0,1 2-32,-1 2 1,1 2 0,-1 0-47,1 0 75,-9 0 0,7 0 0,-5 2-10,5 3 1,-4 0 0,-1 6-17,3 3 1,-6-5-1,-3 3-72,-3 0 0,-2 5-236,0 1 0,0-1-17,0 1 345,0-9 0,-7 7 0,-3-6 0</inkml:trace>
  <inkml:trace contextRef="#ctx0" brushRef="#br0" timeOffset="454">1345 769 7430,'12'0'-455,"-1"0"474,3 0 0,1 0 1,3 0-27,-1 0 1,-5-6 0,-1 0 0,1 0 22,-2-2 0,5 5-55,-3-9 85,4 0 0,-7 2-42,7-5-76,-14 13 106,5-13 1,-7 11-47,0-8 1,-2 8-114,-3-2 103,-5-3 0,-7 7 1,-1-4 32,1 4 1,-1 2 0,1 0 0,-1 0-5,1 0 141,-1 0 1,1 8-143,-1-6 9,9 13-1,-7-5 14,14 0-15,-13 5 31,13-5-22,-6 7 25,0 1 10,6-1-25,-6 1 1,8-1 0,0 1-5,0-1 1,8 1-1,4-3 1,1-2-39,-1-1 1,4-2-1,-5 4 1,5-5 19,1-2 12,8 0-2,-5-7 1,5 0-12,-7 8-264,-1-6-106,1 5 179,-1-7-50,0 0-214,1 0 446,-1 0 0,1-15 0,-1-5 0</inkml:trace>
  <inkml:trace contextRef="#ctx0" brushRef="#br0" timeOffset="742">1816 507 7363,'8'17'113,"-6"1"1,4-1-41,-4 1-42,6-1 0,-5 1 0,3 1 1,0 2 43,1 3 0,4-1 0,-6-6 0,-1 1-189,-2-1 0,4 1 0,0-1 0,-1 1-128,-4-1 0,-1-5 1,0-1-145,0 3 0,-1 0 386,-6-3 0,-3 5 0,-7-7 0</inkml:trace>
  <inkml:trace contextRef="#ctx0" brushRef="#br0" timeOffset="1434">1729 751 6731,'10'0'135,"5"0"0,-11 0 22,8 0-200,-1 0 40,7 0 0,-1 0 7,1 0 0,1 0 1,3 0 119,1 0-220,0 0-11,-5 0 156,7 0-154,-6 0-4,7 0 133,-9-8-34,0 7-48,1-7 53,-1 0 8,1 6-17,-1-13 9,-7 12-3,6-12 4,-7 13 5,1-13-6,-2 13 6,0-14 1,-7 6 166,5-7 46,-4 0-175,-2-1 0,-2 8 40,-4 5 1,5 10-24,-5 7-50,4 4 0,2 1 0,0 0 0,0 1-78,0-2 94,0 3-9,8-2-152,-7 1-7,15 7 153,-14-7-10,6 9-171,-1-18 157,-5 7 8,6-6 9,0-1 1,-6 7-29,4-5 0,-4-1 6,-2 2-15,7-8 19,-5 3 38,6 1-36,-8-6 33,0 6 0,0-10-4,0-4 28,0 4 0,0-13 1,0 3 7,0-3-46,0-3 0,0 6 10,0 1 1,2-1 0,2-5 0,4-1 1,1 1 2,3 7-4,-2-6 9,5 7 3,-5-1-3,7-5 2,1 12-11,-1-4 2,2 7-7,-11 0-36,8 0 36,-6 0 1,7 0-14,1 0 17,-1 0-4,1 0 5,-1 0-48,0 0 43,1 7 0,0-4 3,-9 12-11,8-13 3,-9 6 0,4-2-18,0-1 17,-9 9 0,5-4 0,-8 1-183,0 1 0,0-6-226,0 5 240,0 1 0,0 0-196,0-1 363,0-7 0,-8 12 0,-1-6 0</inkml:trace>
  <inkml:trace contextRef="#ctx0" brushRef="#br0" timeOffset="1893">3056 716 7227,'-10'-11'-1026,"-3"-1"1026,9 8 54,-4-5 1,3 8 293,-1-4-306,0 3 171,-2-6-149,6 8-9,-4 0 1,-3 0 0,-1 2 19,0 4 1,1-4 0,3 4 45,-6 3-117,-3 1 1,3 7 0,0 1 78,-1-1-34,5 1 1,1-1-133,7 1 0,0-1 71,0 1-42,0-1 0,0 1 1,1-3 13,5-3 0,-2-5 1,8-7-1,1 0-45,3 0 1,1 0 0,1 0 0,-1 0 13,2 0 1,3-2 0,1-3 37,-2-7-34,-1-3 26,-3 5 150,1-6 1,-1 7-145,-6-9 141,3 1 4,-3-1-128,-2 8 21,6-5 193,-13 5-181,6-7-11,-8 7 15,0-5 0,0 11 0,0-8 1,-1-1 19,-6 5 0,-2-2 0,-8 6-101,-1-2 0,-2 0 0,0 6 0,-4 0-299,3 0 283,2 8 0,0-6-228,2 4 172,7 4 0,-2-6 134,5 7 0,1 1 0,6 5 0</inkml:trace>
  <inkml:trace contextRef="#ctx0" brushRef="#br0" timeOffset="2242">3720 680 7569,'0'-8'-164,"0"-8"0,0 12-168,0-7 1,-2 5 389,-4-7 1,-3 10 0,-8-3-33,-1 5 0,-2 1 0,0 0 0,-4 0 0,2 0 1,1 1 0,0 3 0,-3 4 3,3 2 1,2 1 0,2 7 26,-1-2-98,0-5 71,1 4-3,7-5-5,-6 8-34,14-1 1,-5 1 0,7-1 50,0 1-34,0-9 1,2 7-1,3-6-190,7-1 181,4 7 12,1-14-24,8 6 19,-5-8-13,13 0-304,-14 0 137,6 0-7,1-8 127,-7 6 24,14-14-43,-14 7 36,7-9-167,-8 1 207,-1-1 0,0 1 0,0-9 0,2-1 0</inkml:trace>
  <inkml:trace contextRef="#ctx0" brushRef="#br0" timeOffset="2714">3598 18 7335,'0'-10'-977,"0"2"1305,8 8-74,-6 0-131,5 0 1,-7 8-86,0 4 0,2 1 1,2 1-1,3-2-20,-4 1 1,1 8 0,1 5 0,-1-1 17,0 0-95,6 6 97,-8-4-4,6 8-15,-8 0-106,7 0 111,-5 0-7,7 0 1,-9-8-50,7 6 44,-5-13 4,6 13-4,-8-14 1,5 11 0,1-4 0,0-1 11,2 1 0,-5-1 0,3-4 1,-6 3 1,0-3 0,0-2 1,0 1-36,0 3 0,0-4 0,0 5-28,0-5 1,2-3 0,3-3-27,1-1 1,0-6-396,-6 5-361,0-7 819,0 4 0,7-8 0,2 0 0</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7:38.790"/>
    </inkml:context>
    <inkml:brush xml:id="br0">
      <inkml:brushProperty name="width" value="0.08571" units="cm"/>
      <inkml:brushProperty name="height" value="0.08571" units="cm"/>
    </inkml:brush>
  </inkml:definitions>
  <inkml:trace contextRef="#ctx0" brushRef="#br0">123 245 6438,'-8'-10'67,"-2"2"1,-1 8 0,-1 0 127,-2 0 0,-1 0-74,-3 0 0,7 0 1,1 1-47,2 6 1,3 3 0,5 7-53,0 1 0,0-1 0,0 1 0,0-2-28,0 3 0,1-2 1,5 1 32,6-1 0,3 1 1,3-4-1,-1 1-217,1-4 182,-8-7-47,5 11 54,-5-12 7,0 4-14,5 1-36,-13-7 39,13 8 4,-5-9-217,0 0 210,5 0-3,-5 0 1,8 0-143,-9 0 135,7-9-7,-6 0 5,7-1 12,0-5-22,-7 5-11,6-7 14,-14 7 88,13-5-104,-13 5 21,6-7 115,-8-1-111,8 1 0,-6-2 23,3 3 1,-3 4 6,-2 1 1,0-1-22,0-6 26,0 1 80,0 7 0,0-5-93,0 13 219,0-14-201,0 14 1,0-7-19,0 3 32,0 4 0,0-4 11,0 12 0,0-2 0,0 7-16,0 3 1,0 1 0,2 3-34,4-1 0,-4 1 0,4-1 1,-2 1-3,2-2 0,-5 3 1,7-2-19,0 1 1,-6-8-1,4 3-199,-4 0 216,-2 3-6,0-6 0,0-1-16,0-3 19,0-4-97,7 6 94,-5-8 11,7 0 0,-9-8 1,0-3 1,0-5 0,5-1-5,1-1-120,7 1 113,-3-1 0,0 8 3,5-5-6,-5 4 3,7 3-6,1-8 48,-8 14-51,5-6 8,-5 8 0,7-5 46,1-1-45,-1 0 0,1 6 0,-1 0-2,1 0 2,-1 0-1,1 0 3,0 0 5,-9 8-2,6-6 3,-13 5-3,14 1-3,-14-6 11,6 14 110,-8-15 1,5 15-61,1-4 0,0-3 0,-6 3 122,0 2-137,0-7 148,0 8-134,0-4-19,0-3-27,0 9 0,0-8 86,0 9-216,0-8 165,9 5-36,-8-14 0,14 8 7,-3-9 13,-4 0-10,8 0-152,-7 0 153,8 0-20,2 0 19,-3 0-87,2-9 67,-9 8-7,7-14-34,-6 12 40,7-12 2,-6 13-1,3-13-105,-3 5 99,5 0 3,-5-5-6,4 5 2,-13 0-4,13-6 3,-13 7-61,6-1 59,-8-5 1,0 11 53,0-9 0,0 9 24,0-8 1,-2 8-28,-4-2-18,-3 4 0,-9 2 21,0 0 1,10 2 46,1 4-64,-3 4 1,8 6 47,-4 3-65,5-2 0,1 1 1,0-1-1,1-1-12,5-6 0,-1 7 13,6-6 12,-7-3 1,11 6-108,-3-8 1,4-1 0,1-5-89,0 0 0,2 0 0,-3 0-96,2 0 0,-1-7 52,2-5 0,-11 2 0,-2-1-129,-4-4 349,-2 1 0,-8-12 0,0-1 0</inkml:trace>
  <inkml:trace contextRef="#ctx0" brushRef="#br0" timeOffset="297">594 35 7485,'18'0'-175,"-3"-2"0,-1-1 231,-2-3 1,-1 0 0,7 6 197,-1 0-105,1 0 7,7 0-36,-6 0-30,14 0 0,-11-2 37,7-4 1,-6 4-42,6-4 0,-2 4-93,2 2 90,5 0-306,-14 0 179,5 0-23,-9 0 129,2 0-443,0 0 1,-1 0 82,0 0 83,-6 0 215,-3 0 0,-2 0 0,4 0 0</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7:37.287"/>
    </inkml:context>
    <inkml:brush xml:id="br0">
      <inkml:brushProperty name="width" value="0.08571" units="cm"/>
      <inkml:brushProperty name="height" value="0.08571" units="cm"/>
    </inkml:brush>
  </inkml:definitions>
  <inkml:trace contextRef="#ctx0" brushRef="#br0">0 262 6785,'0'-10'573,"0"-5"-300,0 13-212,0-6 0,0 10 1,0 4-37,0 6 1,0 3 0,0 3-46,0-1 0,0 0 0,0 1-7,0-1 0,6-5 0,2-2 23,2-3 0,-5 1-91,7-2 1,-6-4 46,6 4 0,-9-6 1,3-6 25,-4-6 0,4 3 0,0-3 0,-2-2 20,-2-1 1,0 3-1,1 1-4,3-3 1,8 0 0,-4 1 41,-1 1 1,7 3 0,-5-3 2,5 6 1,1-2-1,2 2 1,-3 3 4,2 1 0,0 0 1,-1-2-1,2-2-20,4 2 0,-3 2 0,5 2 0,-2 0-4,1 0 1,0 0 0,-8 0 0,2 0-32,-1 0 1,2 6 0,-3 0 0,1 0-26,-7 1 0,4-3 0,-8 8 9,-2 2 0,-2-5 0,-2 3 18,0 1 0,-2 3 2,-4 1 1,-3 1 0,-9-3 13,0-3 0,7-2 0,0-6-81,-4 1 1,0 1 0,-3-6 0,2 0-146,-3 0 1,8 0 0,-1 0-43,-1 0 0,-1-2 1,2-3 260,8-7 0,-7-4 0,1-1 0</inkml:trace>
  <inkml:trace contextRef="#ctx0" brushRef="#br0" timeOffset="175">158 70 7569,'0'-18'-86,"0"1"-327,0 0 257,0 7 67,7 2-24,-5 8 1,14 0-1,-5 0 76,6 0 37,-8 0 0,14 8 0,-3 2 0</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7:46.301"/>
    </inkml:context>
    <inkml:brush xml:id="br0">
      <inkml:brushProperty name="width" value="0.08571" units="cm"/>
      <inkml:brushProperty name="height" value="0.08571" units="cm"/>
    </inkml:brush>
  </inkml:definitions>
  <inkml:trace contextRef="#ctx0" brushRef="#br0">18 280 7474,'-10'2'179,"5"4"-440,3 5 0,2 5 276,0 1 1,5 1-1,3-3 50,2-3 0,-4 2 0,5-9-63,3-1 1,2 0 0,1 0-30,0 2 0,1 0 0,-1-8 0,1-2-71,-1-2 0,-5-8 0,0 3 0,-1-5 70,-1-1 1,-2-1-1,-8 1 1,0-1 2,0 1 0,-2 1 0,-4 3 1,-4 1-2,1-1 0,-11 3 0,7 0 0,-1 2 88,-2 5 0,1 1 0,-3 2 0,1 0 51,0 0 0,-1 0 0,1 0-21,-1 0 1,8 2-100,5 3 1,5-3-1,5 4-25,7-4 0,4-2 0,1 0 0,1 0-57,-1 0 1,6-2 0,3-4 0,-1-3 39,0-1 0,-2-11 0,-5 3 0,-3-1 6,-3-1 1,3 3 0,-5-1 63,0 1 1,3-1 283,-7 1-236,8 7 1,-10 3-1,5 8-3,-1 5 1,4 4 0,-4 9 0,-1 3-30,1 1 1,4 6 0,-5-4 0,1 3-6,0 3 1,0-2 0,-4 2 0,1 2 13,-1-2 0,0 2 1,0 6-1,2 1-42,-2-1 0,-2-2 0,-2-2-11,0 0 1,0-2 0,2-2-1,2-4 1,1-2 18,-1-2 1,4-4 0,0-4 0,0-2-80,-1-1 0,7-8 1,-4 4-1,1-3 28,1 1 0,0-2 1,5-8-1,0-4-22,1-1 1,-3-3 0,-1-6 0,-2 2 46,1-2 1,-3 0 0,0 1-1,-3-1 16,-3 1 0,0-1 1,0 1-1,2-1-15,-2 1 0,-2-1 0,-4 1 0,-4 1-6,-6 5 1,-3-5-1,-3 7 1,1-3 15,-1 0 0,1 8 0,-1-3 0,1 1 7,0 0 1,-1 1-1,1 5 539,-1 0-339,8 0-223,3 0-30,7 0 1,2 0-1,3 0 52,7 0 1,4 0 0,1 0-1,1 0 83,-1 0 0,0 0 0,1 0-11,-1 0 0,9 0-47,3 0 0,-4 0 0,-2 0 1,-3 0-39,-3 0 0,-5 0 0,-1 0-559,3 0 1,-4 0 568,1 0 0,-7 0 0,4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938"/>
    </inkml:context>
    <inkml:brush xml:id="br0">
      <inkml:brushProperty name="width" value="0.08571" units="cm"/>
      <inkml:brushProperty name="height" value="0.08571" units="cm"/>
    </inkml:brush>
  </inkml:definitions>
  <inkml:trace contextRef="#ctx0" brushRef="#br0">227 714 8355,'10'-17'0,"-4"-1"0,-4 1 0,-4 2 0,-4 3 0,-4 4 0,-7 8 0,-1 0-10,1 0 1,-1 0 0,1 0-14,-1 0 1,1 6 0,-1 2-1,1 1 1,1 5 37,5 1 0,-3 3 0,6-1 0,1 1-67,-1-1 1,2 7 0,6-1 0,2-4 4,4-5 1,-2 1-1,7-5 1,3 0-15,2-4 0,3 1 0,2-1 1,3-2-154,-3-2 1,4-4 0,0-4-1,1-3 160,-1-1 0,-2-10 1,-5 5-1,-1-2 71,0-5 1,1 1-1,-1 3 1,-1-1 20,-4-4 0,-5 1 0,-5-5 0,2 0-9,2 0 0,0-2 0,-8-6 0,-2 2-45,-2 4 1,-5-10 0,3 4 0,-2-2 25,-4 0 0,-1-4 0,-1 1 0,3 1 69,1 2 0,2 4 0,-3 2 1,3 4-1,2 2 1,-3 7-1,5 6 302,2-1-448,-6 5 1,8 2 113,-3 12 0,3 4 1,2 7-1,2 1 30,3-1 0,-1 7 0,6 1 0,0 2-4,-1 4 1,1 8 0,4 3 0,-3 1-51,3 0 1,-4 3-1,-1-3 1,1 0 0,0-1 0,-1 1 0,5-4 0,-4 2-348,-2-2 1,-1-3 0,-3-1-1,2 0 324,-2 0 0,-2 0 0,-2 0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7:46.846"/>
    </inkml:context>
    <inkml:brush xml:id="br0">
      <inkml:brushProperty name="width" value="0.08571" units="cm"/>
      <inkml:brushProperty name="height" value="0.08571" units="cm"/>
    </inkml:brush>
  </inkml:definitions>
  <inkml:trace contextRef="#ctx0" brushRef="#br0">1 1 6065,'0'17'883,"0"1"-811,0-1 1,0 1-1,0 1 1,0 2 0,0 5-76,0 1 0,2-6 1,2 4-1,1-1-43,-1-1 1,-2 6-1,-2-6 1,2 1 20,4 1 0,-4-6 1,4 4-103,-5-3 0,-1-3 0,0 1-438,0-1 565,-7-8 0,-3 0 0,-7-9 0</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7:47.383"/>
    </inkml:context>
    <inkml:brush xml:id="br0">
      <inkml:brushProperty name="width" value="0.08571" units="cm"/>
      <inkml:brushProperty name="height" value="0.08571" units="cm"/>
    </inkml:brush>
  </inkml:definitions>
  <inkml:trace contextRef="#ctx0" brushRef="#br0">0 88 6573,'18'0'99,"-1"0"1,1 0-52,-1 0 0,1 0 0,1 0 40,4 0-59,-3 0-86,5 0 108,-8 0-7,9 0-130,-7 0 124,14-8-6,-6 6 4,0-6-26,6 8 0,-7 0 1,5-2-1,-4-2-6,-2-1 1,-2-1 0,-5 6 0,-1 0 1,1 0 0,-1 0 1,1 2-1,-1 2-29,1 1 1,-1 9-1,1-4 5,-1-1 1,-7 7 0,-3-6-1,-1 1 4,0 1 1,0-1 0,-6 7 4,0-1 0,0-5 10,0 0 1,-2-3 136,-4 3 0,2-4-3,-7-8 0,1-2-96,-2-4 0,5-4 30,7-7-45,0-1 0,0 1 0,0-1 100,0 1-83,0 0-451,7-1 211,3 1-22,7-1-63,1 1 115,-1-1 1,1 1 81,-1 7-144,1 2-3,-1 8 191,2 0 0,3 0 43,1 0 0,1 0 0,-7 0 0</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7:47.832"/>
    </inkml:context>
    <inkml:brush xml:id="br0">
      <inkml:brushProperty name="width" value="0.08571" units="cm"/>
      <inkml:brushProperty name="height" value="0.08571" units="cm"/>
    </inkml:brush>
  </inkml:definitions>
  <inkml:trace contextRef="#ctx0" brushRef="#br0">333 35 7431,'-18'-6'-349,"1"1"0,5-3 388,0 2 39,1 4 1,-7-6 3,1 8 1,-1 0 0,1 0 0,0 0 33,-1 0 1,1 0-1,-1 0 67,1 0-53,-1 0-53,1 8 1,1-4-24,5 8 1,-3-1-235,8 7 290,-7-9-24,11 7-32,-6-6 29,8 7-27,0 0 2,0 1-66,0-1 0,2-5 0,4-2-204,5-2 0,5 3 1,1-5 125,1-2 1,-1-2-1,1-2 1,-3-2-20,-3-5 1,3 0 0,-3-6-173,4 1 199,-7 0 38,7-5-32,-7-1 28,1 1 1,4 0 180,-8-1-200,7 8 64,-11-5 123,6 13-144,-8-6-15,0 8 203,0 0 0,0 8 1,0 4-162,0 3 1,0 3 0,0-1-173,0 0 1,6 1-1,1-3 83,3-3 0,-4-3 0,6-4-525,1 1 607,3-1 0,1 3 0,1 2 0</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7:48.269"/>
    </inkml:context>
    <inkml:brush xml:id="br0">
      <inkml:brushProperty name="width" value="0.08571" units="cm"/>
      <inkml:brushProperty name="height" value="0.08571" units="cm"/>
    </inkml:brush>
  </inkml:definitions>
  <inkml:trace contextRef="#ctx0" brushRef="#br0">1 88 7569,'8'-10'-651,"-6"3"473,5-1 266,1 6 0,-6-6-16,6 8 0,-6 0-43,4 0 0,-3 6-46,9 0 24,-8 7 1,4-9 0,-6 8 0,1 2-7,4 1 1,-2-3-1,-5-1 1,2 1-168,4-2 183,-4 5 1,6-11-164,-8 8 107,0-1-32,0-1 1,-2-4 45,-4-12 1,4-4 0,-4-7 16,4-1 21,2 1 10,0 0-33,0-1 0,2 1 5,4-1-5,-4 1 207,13 7-196,-5-6 9,0 15-7,5-7 18,-5 0-13,7 6 26,-7-6-53,6 8 32,-7 0-1,17-7 4,-7 5-28,6-6 1,-7 8-1,0 0-21,-1 0 0,1 6 36,0-1-2,-2 1 0,1 2-42,-6 4 0,3-3 1,-8 3-1,-3 2-144,-1 1 1,-2-3 0,0-1 184,0 3 0,-8 2 0,-1 1 0,-9 0 0</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7:48.689"/>
    </inkml:context>
    <inkml:brush xml:id="br0">
      <inkml:brushProperty name="width" value="0.08571" units="cm"/>
      <inkml:brushProperty name="height" value="0.08571" units="cm"/>
    </inkml:brush>
  </inkml:definitions>
  <inkml:trace contextRef="#ctx0" brushRef="#br0">228 53 7569,'0'-9'-75,"0"-7"0,-2 14 0,-2-6-148,-2 0 1,-8 6 0,3-4 0,-5 5 285,-1 1 0,5 0 0,1 0 15,-3 0 1,-2 0 0,1 1 14,3 5-167,-3-4 114,13 14 0,-6-12-149,8 7 150,-8-7-69,6 12 24,-5-7 0,9 7 0,1-3 0,5-3-22,2-2 1,2 4-1,5-6 1,0 0-37,1 2 0,-1-7 1,1 7-1,-1-2 11,1-1 40,-9 1-25,7 2 25,-14-6-37,13 7 115,-13-2-16,6-6-16,-8 16 0,0-14 4,0 9 13,-8-8 0,-1 10 1,-9-8-1,1-3 15,-1-2 1,1-1 0,-1 0 101,1 0 0,-6 0-307,-1 0 64,1 0 1,8-1 144,3-5-126,-4 5 0,14-10 55,-3 6 0,3-5 0,2-8 0</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7:49.083"/>
    </inkml:context>
    <inkml:brush xml:id="br0">
      <inkml:brushProperty name="width" value="0.08571" units="cm"/>
      <inkml:brushProperty name="height" value="0.08571" units="cm"/>
    </inkml:brush>
  </inkml:definitions>
  <inkml:trace contextRef="#ctx0" brushRef="#br0">227 88 7569,'0'-10'-724,"0"-6"362,0 7 254,0-9 0,0 7 451,0-1-271,-7 8-64,5-4 80,-5 8-39,-2 0 0,1 2 0,-5 4 0,3 6-7,2 3 1,-2 9-1,1 1 23,-1 2-140,6 2 123,-3 6-12,7 0 1,0 6-34,0-1 0,0 9 0,0-3 10,0 5 1,0-3 28,0 5-6,0-12-27,0 17 24,0-14-26,0 9-320,0-9 333,0 7 10,0-14-66,-8 6 37,6-9 1,-12-1-9,9-3 1,-7 2-1,4-10 1,0-1-46,1 0-74,1-5 1,-2 1 483,6-7-355,-6-1-122,1-9 110,5 7-33,-6-5 27,8 5-342,0-14 195,-8 5 1,6-14-18,-4 6 0,4-9 179,2-4 0,0-4 0,0-7 0</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7:49.679"/>
    </inkml:context>
    <inkml:brush xml:id="br0">
      <inkml:brushProperty name="width" value="0.08571" units="cm"/>
      <inkml:brushProperty name="height" value="0.08571" units="cm"/>
    </inkml:brush>
  </inkml:definitions>
  <inkml:trace contextRef="#ctx0" brushRef="#br0">0 158 7389,'0'-17'-509,"2"7"1,4 4 530,6 4 1,3 2 0,3 0 3,-1 0 1,-5 0 0,0 0-11,1 0 0,3 0 1,1 0-206,1 0 228,-9 0-232,7 0-18,-6 0 219,7 0-18,1 0-136,-1 0 146,0 0 0,1 0 0,-1 0 0,7 0 0,-1-2 0,-2-2 0,-1-2 0,-9 1 0,1 5 0,2 0 0,-1-2 0,-1-4 15,-4 4 290,-8-6-140,0 8 263,0 0-332,-8 0 0,-2 2 1,-7 4 3,-1 6 0,7-3 0,1 3-66,2 1 1,-4 3 0,7 1 0,1 1-79,2-1 0,2-5 1,0 0-181,0 1 129,8 4 94,1-9 16,9 0-184,-1-8 135,1 0 27,-1 0-117,1 0 91,-1 0 14,0 0-31,2-8 32,-3 0-41,2-11 31,-8 2-19,5-1 248,-13 1 5,14-1-206,-14 1 17,5 0-15,-7-9-4,0 7 2,0-6 0,-2 9 0,-2 3-13,-1 1 0,-9 2 0,2-1 0,-3 5-49,-3 4 1,2 2-1,-3 0 1,2 0-114,0 0-159,-1 0 136,1 0 198,-1 0 0,1 8 0,-1 1 0</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7:50.049"/>
    </inkml:context>
    <inkml:brush xml:id="br0">
      <inkml:brushProperty name="width" value="0.08571" units="cm"/>
      <inkml:brushProperty name="height" value="0.08571" units="cm"/>
    </inkml:brush>
  </inkml:definitions>
  <inkml:trace contextRef="#ctx0" brushRef="#br0">0 88 6422,'12'-9'-50,"-3"1"0,1 2 474,0 0-477,1 0 129,7 6-177,-8 0 0,5 0 151,-5 8-9,7-6 0,-5 14 41,0-5-32,-9-3-216,5 7 120,0-5 76,-6 8-213,6-1 172,-8 1 1,-2-1-59,-4 0 67,4-7 153,-14 6-153,15-14-2,-15 5 230,14-7-123,-13 0 1,7-2-1,-4-3 24,6-7-75,4-4-13,2-1 0,2 0-76,4-1 1,-2 1-1,8-1 1,-1 1-307,-1-1 199,6 1 167,-7 7-56,9-5-29,-9 13 61,7-14-1,-14 14-125,13-6-47,-13 8 144,6 0 30,0 0 0,-6-7 0,6-3 0</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7:50.858"/>
    </inkml:context>
    <inkml:brush xml:id="br0">
      <inkml:brushProperty name="width" value="0.08571" units="cm"/>
      <inkml:brushProperty name="height" value="0.08571" units="cm"/>
    </inkml:brush>
  </inkml:definitions>
  <inkml:trace contextRef="#ctx0" brushRef="#br0">1 70 7327,'11'0'-856,"1"0"948,-8 0 0,6 2 46,-5 4-90,-3-4 0,6 14 0,-8-5-22,0 5 1,6 1 0,0 1-174,-2-1 0,-2 1 125,-2-1 0,0-5-31,0-1 0,-2-7 35,-4 2 1,4-6 29,-4-6 1,4 2 0,2-7 5,0-3 0,0-1 1,0-3-41,0 1 0,2 5 0,2 0 22,2-1 1,5 3-1,-3 0-11,2 3 1,-4-5 0,5 6-1,3 2 0,-4 2 12,0 2 1,3 0 1,4 0 1,1 8-6,-2 4 1,-3 3 0,-3 3 0,-3-1 0,-1 1 1,-6-1 0,0 1 0,0-7-2,0 1 5,0-8-4,0 11 1,0-13 118,0 6-111,0-8 46,0 0 1,0-8-11,0-3 0,0-5 0,0-1 0,0-1-25,0 1 14,0-1-104,0 1 1,0 5 101,0 0-239,0 1 212,8-7 1,-7 7 2,5-1-31,4 8 14,-1-11 0,4 13-30,-2-4 15,1 4 11,-3-6 1,6 6 46,-3-4-49,-3 4-7,6 2 47,-6 0-17,8 8 1,2 2 0,-5 7-5,-2 1 0,-4-1 67,-8 1-80,0-1 0,6 1 0,-1-1-24,0 1 38,-4-1-174,-1-7 0,-1 3 57,-5-7 1,3 2 113,-1-2 0,1-4 0,3 5 0,0-7 0</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7:51.067"/>
    </inkml:context>
    <inkml:brush xml:id="br0">
      <inkml:brushProperty name="width" value="0.08571" units="cm"/>
      <inkml:brushProperty name="height" value="0.08571" units="cm"/>
    </inkml:brush>
  </inkml:definitions>
  <inkml:trace contextRef="#ctx0" brushRef="#br0">71 36 7573,'6'-12'251,"-1"0"-647,0 9 467,-5-5 0,0 16 0,0 3-158,0 5 1,-1 1-1,-3 1 40,-1-1 0,-3-1 1,4-3-1,-2-1-281,1 1 1,-1-3 0,-2 0 327,-3-2 0,0-3 0,2-5 0,1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0.346"/>
    </inkml:context>
    <inkml:brush xml:id="br0">
      <inkml:brushProperty name="width" value="0.08571" units="cm"/>
      <inkml:brushProperty name="height" value="0.08571" units="cm"/>
    </inkml:brush>
  </inkml:definitions>
  <inkml:trace contextRef="#ctx0" brushRef="#br0">0 18 8176,'0'-10'434,"2"2"0,4 10-401,6 4 1,-3 4 0,1 7 0,0 1-115,-1-1 0,-3 7 0,6 1 1,-1 0 42,-1 0 1,6 6 0,-7-4 0,3 1-213,0-5 0,-7 2 1,5-2-1,-2-1-536,-4-3 0,-2-1 786,-2-1 0,0 1 0,0-1 0</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7:51.225"/>
    </inkml:context>
    <inkml:brush xml:id="br0">
      <inkml:brushProperty name="width" value="0.08571" units="cm"/>
      <inkml:brushProperty name="height" value="0.08571" units="cm"/>
    </inkml:brush>
  </inkml:definitions>
  <inkml:trace contextRef="#ctx0" brushRef="#br0">1 140 7569,'0'-18'-189,"0"1"1,6 5-251,0 1 1,0 5 340,-6-6-259,7 1 357,-5-7 0,6 1 0,-8-1 0</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7:52.326"/>
    </inkml:context>
    <inkml:brush xml:id="br0">
      <inkml:brushProperty name="width" value="0.08571" units="cm"/>
      <inkml:brushProperty name="height" value="0.08571" units="cm"/>
    </inkml:brush>
  </inkml:definitions>
  <inkml:trace contextRef="#ctx0" brushRef="#br0">1 0 7569,'9'0'-1491,"1"6"1489,-4 0 1,-4 2 0,6-4 112,-1 1 1,-5 9 0,6-4-10,0-1 0,-6 7-23,4-4 0,-5 3 0,-1 3-24,0-1 0,-1 0 7,-5 1-34,4-1 1,-14-7-1,7-2-29,-1 0 0,0-6 7,4 3-40,4-3 0,-5-4 1,7-3-60,0-7 1,2-4 34,3-1 1,3-1-1,6 1 1,-3 0 0,3-1 3,1 1 1,3 5-1,-1 2 1,1 1 7,-1-1 1,1 6 0,1-2 4,4 4 1,-9 2 0,4 0-13,-3 0 0,2 2 1,-1 2-1,0 4 24,-5 2 1,5-5 0,-7 7 0,3 0 28,0-3 0,-1 6 0,7-2 0,-1 2 0,1 2 0,-6-7 0,-3-2 0,2-2 0,-2 0 0,-4-1 0,7-5 0,2 0 0,1 0 0,3 0 0,-1 0 0,0 0 11,1-7 0,-1 3 0,2-8 1,-3-1-1,2-3 0,0 1 156,-1 2 1,-1-2 0,-4 4 43,-6-5-16,-5 7-138,-1-7-9,0 14 32,0-13-141,0 13 118,0-6 1,-10 2-82,-7 0 85,-1 0-5,-7 6 1,7 0-66,2 0 0,-3 0 1,2 0-1,-1 0 16,1 0 0,0 8 1,-1 4-1,1 3-36,-1 3 0,7-1 0,2 1 0,-2-1-6,2 1 0,5-1 1,-2 0 2,4 1 1,8-6 0,1-3 0,3-1-85,5-4 1,-1-2-1,4-2 93,-1 0 0,1-2 0,-1-2 0,0-4 24,1-1 0,-1 3 1,2-6-1,-5-1 62,-1-3 0,0 4 0,-7 1-85,-3-3 164,7 6-145,-8-7 118,6 13 0,-2-8 97,-1 4-187,-7 5 8,1-7-7,-7 16 0,8 1 1,0 9 34,0-1-35,-8 8-11,6-5 0,-5 7 1,7-4-1,0 4 1,0 3 6,0-1 1,1 0-1,4 6 1,1 0-21,-3 0 1,-1-2 0,-2 3 0,0-2-2,0 2 1,0-1-1,0-1 1,0 2-7,0-2 1,0-4 0,0-3 0,0-2-1,0-4 1,-5 4-1,-1-1 1,0-4-17,-1-7 0,4 2 1,-5-4-1,2-1 48,0 2 0,-7-8 40,1 2 0,-4-5 0,-1-1-5,-1 0 1,3-7 0,1-5 0,3-2-13,-3 3 1,1-10 0,-1 3-1,4-1 13,3-1 0,-5-2 1,6-3-1,2-2-63,3-5 0,1-2 1,1 0-1,5-3-91,7-4 0,3 4 0,6-5-165,1-1 253,0 6 0,3-5 0,2 9 1,5 4-13,3 6 0,-3 3 0,-5 3 0,-2-1-62,-1 1 1,-6 5 0,6 3 0,-6-1-369,-3 0 0,2 4 445,0-5 0,0-1 0,-2-5 0</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7:58.209"/>
    </inkml:context>
    <inkml:brush xml:id="br0">
      <inkml:brushProperty name="width" value="0.08571" units="cm"/>
      <inkml:brushProperty name="height" value="0.08571" units="cm"/>
    </inkml:brush>
  </inkml:definitions>
  <inkml:trace contextRef="#ctx0" brushRef="#br0">298 88 7569,'0'-10'-197,"0"2"0,2 8 0,1-2 463,3-4-324,0 4 0,-6-7 42,0 3 1,0 2-29,0-8 1,-2 3 41,-4-3 1,-3 4 0,-9 8-7,1 0 0,-3 0 1,-1 0-1,-2 2 11,1 4 1,3 2 0,1 5-1,1-1 19,-1 2 0,-3-5 1,2 3 14,3 2-33,3-7 1,-3 9 0,4-5 0,7 5 4,3 1 0,2-5 0,0 0 0,0 1-5,0 3 1,2-1 0,2-1 4,1-2 0,9-1-4,-4-1-15,7 4 14,1-11 5,-9 13-12,15-14 0,-19 6-4,13-8 13,-5 0-22,5 0 0,-1 0 19,1 0 0,-1-3-39,1-2 38,-1 3-7,-7-14 0,5 7 1,-5-9 2,0 9-4,5-7-15,-13 6 16,14-7 1,-14-1-79,6 9 75,-2-7 1,-3 6 15,3-7 0,-4 5 15,-2 1 0,-2 7-41,-4-2 11,3 4 86,-3 2 1,4 6 27,-4 0 1,4 7 133,-4-1-192,4-4 0,4 7 34,4-3-69,-4 3 0,6-3 1,-7-2-1,3-1 27,2 1 0,6-4 0,-4 4 132,1-3-145,2-1 1,7 0 21,0-1-25,-9 2 10,7-7-9,-6 0-84,-1 0 98,7 0-8,-15 0 2,15 0-50,-6-8 53,0 6-6,-2-6-3,-1 8 1,-5-8-129,6 7-130,0-15 240,2 6-280,-1 1 128,-1 1-32,-1 8-160,-4 0 129,4 0-53,-7 0-22,0 0 223,8 0 57,-7 0 0,8 0 0,-9 0 0</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7:59.567"/>
    </inkml:context>
    <inkml:brush xml:id="br0">
      <inkml:brushProperty name="width" value="0.08571" units="cm"/>
      <inkml:brushProperty name="height" value="0.08571" units="cm"/>
    </inkml:brush>
  </inkml:definitions>
  <inkml:trace contextRef="#ctx0" brushRef="#br0">123 228 6273,'-12'0'87,"1"0"0,-1-6 43,-5 0-49,7 0-17,-5-1 48,13 5 134,-14-14-174,14 6 18,-6 1-54,1-7 56,5 14-17,-6-13-1,8 13-231,0-14 238,8 14-14,-6-13-129,13 13 0,-13-14 113,14 14 4,-7-13-69,9 13 48,-1-6-14,1 8 0,1-6 0,2 1-23,3 1 1,5 2 0,-6 2 0,-2 2 13,-1 3-159,-3-3 162,-7 14-4,6-14-160,-7 13 156,9-5-7,-9 8 5,7-1-22,-14 0 0,6-5 0,-8 0-2,0 1-5,7 3 0,-5 1 1,4 1-40,-4-1 1,-2 1-27,0-1 74,-8-7-162,6 5 144,-5-13 1,-1 6-24,-4-8 35,4 0 1,-1 0-1,5-2-9,-2-4 1,0-3 0,6-9 22,0 1 1,2-1-1,2 1 1,4-1 37,2 1-44,1 7 3,-1-5 1,5 5 65,-3-8 1,4 3 0,-1 1 100,-3 3-152,3-1 0,-5 0 0,9 3 0,3-1 19,1 0 1,0 6 0,-5-1 0,1 3 41,4 2 0,-3 0 1,3 0-54,-3 0 1,-5 7-1,-1 3 1,-5 2-28,-1-1 1,0 1 0,-4 6-1,2-1-50,-3 0 0,0 1 0,-3-1 0,0 1-55,0-1 0,0 1 1,0-1-128,0 1 0,0-7 247,0 1 0,7 0 0,3 5 0</inkml:trace>
  <inkml:trace contextRef="#ctx0" brushRef="#br0" timeOffset="380">1101 88 7569,'-12'-10'-226,"1"5"0,-1 3 0,-5 2 0,0 0 353,-1 0 0,2 7 0,3 5-33,2 4 1,6 1 0,-3 0-23,1 1-23,5-1 1,-6 1-1,8-1-146,0 1 153,0-1 0,8 1 0,3-3-43,5-3 0,-1-2 1,1-7-1,-1 3-166,5-2 43,1-2-16,-3-10 139,-1-1-29,1-1-1,7-6 6,-14 7 8,13-17-18,-15 7 109,1-6-97,6 7 5,-14 1 2,5-1-2,-7 1 1,0 0 0,0-1-16,0 1 1,-2-1 0,-3 3 0,-7 3-25,-4 6 1,-7 4 0,0 2 0,0 0-142,-3 0 168,7 0-19,-6 0-148,0 0-24,5 0 171,3 8-260,1-6 119,14 13 177,-13-13 0,13 14 0,-14-6 0,6 7 0</inkml:trace>
  <inkml:trace contextRef="#ctx0" brushRef="#br0" timeOffset="855">1363 71 7380,'18'-8'-800,"-7"6"808,1-4 1,-6 4 165,5 2 1,-5 0-100,6 0-19,-8 0-12,11 8 1,-13 2-1,6-1-57,-8 7 0,6-6 1,0 7 0,-2 0 0,3 1 0,-1-1-31,-2 1 0,-1-1-3,-3 1 0,0-7 16,0 1 23,-9-8 3,7 4 0,-13-8 1,13-2 12,-4-4 0,4-4 1,2-7 6,0-1-15,0 1 7,0-1-5,8 1-2,1 7 4,10-5 31,-10 5 1,6-7-33,-3-1 1,3 3-1,3 1 1,-1 4 40,1 3 0,-1-5 1,1 6-7,-1 2 1,1-4 0,-1 3-1,0 1 12,1 2 0,-1 2 0,1 0 9,-1 0-131,-7 8 98,5 1-5,-5 1 1,0 5-18,-4-3 0,1 4 1,-1 1-1,-2 1-144,-1-1 1,-3 0 0,0 1-168,0-1 292,0 1-33,-9-1-243,7 1 113,-5-1 0,7 1 88,0-9 89,0 7 0,0-6 0,0 7 0</inkml:trace>
  <inkml:trace contextRef="#ctx0" brushRef="#br0" timeOffset="1042">2166 158 7569,'10'0'0,"-2"-8"96,0 6 0,-4-6-158,8 8 1,-6-5-1,5-1 1,2 2-149,3 2-256,2 2 328,-9 0 1,6 6 137,-3 0 0,11-1 0,5-5 0</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8:01.530"/>
    </inkml:context>
    <inkml:brush xml:id="br0">
      <inkml:brushProperty name="width" value="0.08571" units="cm"/>
      <inkml:brushProperty name="height" value="0.08571" units="cm"/>
    </inkml:brush>
  </inkml:definitions>
  <inkml:trace contextRef="#ctx0" brushRef="#br0">262 263 7569,'12'0'-161,"-1"0"0,-1-3-126,2-3 1,-3 3 255,-3-9 0,-4 6 14,4-6 0,-6 7 1,-6-7 11,-5-2 1,1 5 0,-2-1 0,-1 2 43,-3 4 1,4 0 0,1 1 0,-5-3-17,-5 2 0,2 2 1,-7 2-1,3 2-3,0 4 1,-1-2-1,7 7 1,0 1-3,-1-2 1,6 5 0,3-3 0,1 3-20,4 3 1,2-7 0,2 2 0,2-2-5,4-2 1,-2 7 0,7-6 0,3-1 10,2-3 0,3-4 1,2-2-1,3 0-6,-3 0 1,0 0 0,1 0 0,1 0 0,-2 0 0,-1 0 0,-1 0-7,4 0 0,-3 0 1,3 0-1,-5 2-30,-7 4 1,3-2 0,-6 5-63,1-1 1,-5 6 66,2-3 1,-4 5-1,-4 0 18,-4-5 1,2-1 0,-7-4 26,-3 6 0,-2-3 0,-1 2 0,0-5-41,-1-2 0,1 5 0,-1-2 0,1 1-28,-1-1 0,1 1 1,-1-4-1,1 2-81,-1-1 0,1-4 0,-1-1 136,1 0 0,-1 0 0,1-7 0,0-4 0</inkml:trace>
  <inkml:trace contextRef="#ctx0" brushRef="#br0" timeOffset="312">576 123 7398,'18'-8'-725,"-8"6"686,5-6 55,-13 8 4,6 0-4,-8 0 68,0 0 1,0 8 0,0 3 0,2 5-29,4 1 0,-2 1 1,5-1-1,-1 2 85,-4-3-247,6 2 136,-8 7 0,5-6-113,-7 5 0,6 1 0,0-2 0,0-1-152,1-3 1,-5-2-1,4 2 235,-4-3 0,6 2 0,2 0 0</inkml:trace>
  <inkml:trace contextRef="#ctx0" brushRef="#br0" timeOffset="534">542 350 7386,'0'-10'-145,"0"2"325,7 8 0,-5 0 0,14-8 44,-7 6-843,1-5 488,6 7 1,-7 0-1,11 0 1,1 0-6,2 0 1,7-2 0,-5-2 0,0-2-202,0 2 337,6 2 0,-4-6 0,8-1 0</inkml:trace>
  <inkml:trace contextRef="#ctx0" brushRef="#br0" timeOffset="984">1310 263 7569,'-10'0'-607,"-5"0"544,4-9 0,-2 8 0,-2-5 0,-4 4 0,-1 2 197,1 0 86,1 0-186,1 0 0,-1 8 8,1-7 17,-1 15-20,1-14 0,-1 13-1,9-13 1,-7 14 10,14-6-20,-5 7-65,7 1 0,0-7 0,0 1 20,0 1 1,7 3-1,5 0-18,3-5 1,1-1 0,-2-5 0,-3 1-29,2-4 0,3 0 0,2-4-75,-1-3 111,1 3 11,-1-14-76,-7 6 69,4 1-17,-3-7 119,7 6-119,-9-7 18,7 0-24,-14-1 190,13 1-168,-13 7-1,6-6 4,-8 14-2,0-13 15,0 13-13,0-14 423,0 15-228,0-7-172,0 8 1,0 8 0,0 3-1,0 5 0,0 1 0,2 1-126,4-1 1,-2-1 0,6-3-135,5-1 0,0-6-141,3 5 214,-1-7 184,1 4 0,-1-8 0,1 0 0</inkml:trace>
  <inkml:trace contextRef="#ctx0" brushRef="#br0" timeOffset="1255">1729 35 7569,'0'-10'-560,"0"-5"121,0 13 463,0-6 0,0 10 46,0 4 1,0 4-1,0 7 1,0 1-19,0-1 1,0 1 0,0 1 0,2 2-54,4 3 0,-4 1 0,4-4-143,-4 2 108,5 1 0,-5-5 0,4 3 0,-4 1 19,-2-2 0,1-3 1,4-5-1,1-1-511,-2 1 372,-2 3 156,-2-6 0,0 5 0,0-4 0</inkml:trace>
  <inkml:trace contextRef="#ctx0" brushRef="#br0" timeOffset="1696">1519 263 7569,'10'0'0,"-2"0"-701,0 0 525,-6 0 1,7 0 0,-3 0 227,6 0 1,-2 0 0,1 0 20,3 0 1,0 0-1,5 0 1,-2 0-9,1 0 0,1 0 0,2 0 19,3 0-216,-1 0 172,2-9 14,-5 8-147,13-7 6,-14 8 121,13-8-16,-12 6-137,6-6 127,-9 8 9,1 0-25,-2 0-35,-5 0 39,4 0 6,-5 0 61,-1 0-64,7 0 1,-14 0 65,6 0 0,-8 2 0,0 4 43,0 6 1,0-3 0,-2 4-41,-4 0 1,4 2-1,-4 3-83,3-1 1,3 1 0,3-1-34,3 0 1,-2-5 0,8-2-78,1-2 0,0-1 1,1-3-294,-2 2 207,0 1 1,5-7 97,0 0-66,-7 0 179,5-9 0,-4-1 0,5-7 0</inkml:trace>
  <inkml:trace contextRef="#ctx0" brushRef="#br0" timeOffset="1901">2131 18 7303,'-2'-10'-1363,"-4"4"1287,3 4 76,-4 2 0,7 0 0,0 0 0</inkml:trace>
  <inkml:trace contextRef="#ctx0" brushRef="#br0" timeOffset="4867">2602 350 7290,'6'-12'-279,"0"0"0,2 3 379,-2-3 0,-5 2 21,5 4 0,-6 4-131,-6-3 0,3 3 0,-9 2 0,-2 0-18,-2 0 1,-4 2 0,0 2 0,-4 3 40,3 3 0,2 0 0,1 3 0,1-1-6,0 1 0,5 3 1,2 1 11,3 1 1,1-6 0,8-2-10,4-3 0,3 6 0,9-7 0,-1-4-19,0 0 1,7-2 0,1 0 0,2 0 10,4 0 0,0-4 0,-1-5 1,-1-1 0,-4-3 1,-3 3 0,-3-2-1,-5-1-71,-2-3 1,1 4-1,-6 1 1,-3-3 4,-2-1 0,-2 3 0,0 0 1,-2 1 13,-4 1 0,-4 0 0,-7 6 0,-2-1 7,-5 1 1,3 2-1,-6 2 1,2 0-51,2 0 1,-2 0 0,5 2 91,4 4 0,6-5 0,3 8 0,-4-9 0</inkml:trace>
  <inkml:trace contextRef="#ctx0" brushRef="#br0" timeOffset="5364">2811 280 6311,'11'-2'323,"-6"-4"1,-2 4-225,3-4 1,5 5-74,6 1 0,-7 7 1,-3 3-1,-1 1-37,0 1 1,0 0-1,-6 5-17,0 1 0,0-7 1,0 1 37,0 1 1,0-3-50,0 2 0,0-6-43,0 5 88,0-7 0,0 2 0,0-12-4,0-5 0,0-5 0,0-2-1,0 1 0,6 0 0,2-1 0,2 1-20,3-1 0,2 3 1,3 2 10,0 0 1,-2 4 0,2-3 0,0 6 7,-2 4 0,3 2 0,-2 0 10,0 0-13,1 0 1,0 0 0,-1 0-1,0 0-4,1 0 0,0 2 1,-2 2-1,1 4-32,-6 2 0,3-5 0,-6 8-9,0 0 1,-3 2 0,1 3-46,-5-1 0,-1 1 0,0-1-110,0 0 0,0-5 203,0 0 0,8-1 0,2 8 0</inkml:trace>
  <inkml:trace contextRef="#ctx0" brushRef="#br0" timeOffset="7064">3755 263 7569,'0'-12'-345,"0"0"1,0 6 0,0-6 526,0-1-88,0-3 0,-3 7 1,0 1-1,-6 2-54,1 0 1,-5 0 0,-4 6 23,0 0 0,-7 6 0,2 0-136,-1-2 0,4 6 1,1 1 76,2 6 1,4-1-1,3 2-8,0 0 1,-3-1 0,6 0-1,3 1 7,1-1 1,2 1-14,0-1 0,8-1 0,4-5-28,3-5 1,-3-4 0,0-2 27,1 0 0,2 0 1,3-2-9,0-4 1,-2-4-1,3-5 1,-5 1-1,-2 3 0,1-1 0,-5-3 1,1 1-20,-1 2 0,3 1 20,-5-6 1,0 5 14,-6 0 1,0 6 41,0-6 46,0 9-9,0-4 1,0 14-1,0 4-68,0 5 1,2 2 0,1-1 15,3 0 1,1-1 0,-3-3 9,3-1 0,6-2 0,-3 3-76,-1-1 1,8-8 0,-7 2 0,7-5 0,2-1 21,3 0 0,-2 0 1,4 0-1,-5 0 10,-1 0 1,-2-5 0,2-3-1,0 0 38,-1 0 0,0-3 1,2 3 13,-2-2 1,-6 5-1,0-7-32,-5-2 0,2 1 0,-3 0 0,1 0-3,-3 0 1,0 3 0,-3-2 46,0-1-48,0-3 1,0-1 0,0-1 0,-3 3 0,-2 3 1,1-3-1,-7 3-23,4-3 1,-7 5-1,5 2-14,-1 0 1,-5 6 0,3-3 0,-4 3 0,0 4 0,3 1-36,1 3 1,9 2 40,-3-2 1,6-4 0,3 6 0,5-3 24,2 1 1,2 0 0,5-6 0,0 0 6,2 0 0,0 0 1,2 0-1,3 0 2,-4 0 0,0 0 1,-2 0-1,0 0-12,-2 0 1,2 0-1,0-2-6,-2-4 0,2 4 0,0-3 0,-1 3 4,0 2 0,0-2 0,-4-2 38,-2-2 1,1 0-7,5 6 0,2 0 13,-3 0-25,-6 0 1,-3 2-1,-7 4 1,0-2 0,0 7-9,0 3 1,0 2 0,0 1 2,0 0 0,0-5 0,0 0-51,0 1 0,0-3 0,0 2 35,0 1 1,8 1 16,4-3 1,3-2 0,3-9-16,0 0 1,0 0 0,1 0-1,2 0-32,3 0 1,-2 0 0,-4-3-1,0-1 12,-1-1 1,0-9 0,1 4 15,-1 1 1,-5-7 0,-1 4 0,2-3 0,-2-1 5,0 5 0,-1-5 0,2 5 0,-4-5 3,-1-1 1,-5 5-1,4 0 159,-3-1 1,-3 3-134,0-2 1,0 7-73,0-7 6,-9 8 1,6-2 19,-10 12 1,10 4-1,-2 7 29,2 1 1,3-1-1,3 1 1,0-1-18,2 1 1,8-1-1,-6 0 15,4 1 0,-1-3 0,8-1-8,0-2 1,-1-8 0,0 3-1,1-1-45,0 0 0,-2 0 0,2-6 0,0-2-9,-1-4 0,0 4 0,2-6 35,-3 1 0,2-1 0,-1-6 1,2 3-1,-3-1-17,2 2 0,-6-5 0,0 3 50,1-3 0,-6 3 1,0 0 21,-6-1 1,-1 3-28,0-2 9,0 1 18,0 1 0,0 4 0,0 12 101,0 6-119,0 3 6,0 3-12,0-1 6,0 8 2,0-5-6,0 13 0,0-5 0,0 6 0,0 1 0,2 0 0,2 0 18,2-1 0,0 7 1,-6 0-1,0-2-21,0-2 0,1-2 0,4 1 0,1-4-19,-3-3 0,0 4 0,-3-4 0,0 3-6,0-4 1,0 3 0,0-7 0,-3-2-21,-3 4 1,-2-7-1,-5 5 1,1-4 28,-1-4 1,-1-4-1,0-1 1,3-3 71,-3 3 0,0-8 0,-5 3 153,2-3 1,-1-3-102,2 0 0,-1-9 1,7-2-1,4-5-88,3-2 1,3-4-1,0-4 1,3 0-36,3-6 0,2 0 1,12-6-1,1-1-159,2-1 1,6-9-1,-3 4 1,2 0-187,2 5 0,4-2 0,0-2 346,1 0 0,1-3 0,-2-5 0</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8:12.877"/>
    </inkml:context>
    <inkml:brush xml:id="br0">
      <inkml:brushProperty name="width" value="0.08571" units="cm"/>
      <inkml:brushProperty name="height" value="0.08571" units="cm"/>
    </inkml:brush>
  </inkml:definitions>
  <inkml:trace contextRef="#ctx0" brushRef="#br0">0 367 6808,'10'-8'-113,"-2"-1"0,-6-9 0,2 1 0,3-1 0,1 1 143,0-1 0,0 1 0,-3-1 1,5 1-29,0-1 1,3-5 0,-7 0 0,0 1 17,2 3 1,-6 2 0,4-1 0,-2 3-2,1 3 0,-3-4 37,4 5 0,-6 3 0,-6 2 5,-5 4 0,-5 8 1,-1 2-42,-1 2 1,1 1 0,1 7 0,3-1 1,1 1 1,8-7 0,-2 1 0,4 1-17,2 3 0,0 1 0,2-1 0,2-2 35,2-3 0,8-1 0,-1 4 0,7-5 2,3-1 0,0 4 0,-3-7 0,1 1-46,2 2 1,0-4-1,-5 6 1,1-3-30,5-3 0,-5 4 1,2 0-1,-5 0-11,-4-1 1,-3 1 0,5-2 22,-3 6 1,-7-3 0,4 1-1,-2 0-5,0-1 1,0-3 0,-6 6 19,0 1 1,0-3 0,-2 0-1,-4-1 6,-6 1 0,2-6 1,-1 4-23,-3 0 1,-1-6 0,-3 5 0,1-1-42,-1 0 0,1 0 0,-1-6-36,1 0 1,-1 0-75,1 0 1,1-2-1,3-4 172,1-6 0,8-3 0,-3-3 0</inkml:trace>
  <inkml:trace contextRef="#ctx0" brushRef="#br0" timeOffset="1157">594 367 7383,'2'10'-407,"2"-2"1,4-3 449,1 1 0,-4 0-44,8-6 0,-1 0 0,5 0-16,-1 0 1,-3-2 0,-1-4-13,1-5 1,-6 1 0,2 0 0,-3 0 25,-1 1 0,1 3 1,-6-6 22,0-1 0,-2 3-10,-3-2 1,-5 8-1,-8-1-6,1 3 1,-2 2 92,3 0-61,-1 0 0,1 7 0,4 5-17,7 4 1,-3 1-1,2 1 1,2-1 26,2 1 1,2-1 0,0 0 23,0 1 1,8-1-1,4 1-44,3-1 0,3-5 1,-1-2-1,-1-3-26,3-3 1,-2 0 0,1 0-1,-1 2 4,1-2 0,5-2 0,0-4 1,-1-2 3,-3-2 0,-1-6 0,-1 5 1,0-3-91,0-4 1,1-1-1,0-3 1,-2 1 26,3-1 1,-4 1-1,-1 0 45,-2-1 0,-8 3 0,7 1 0,-3 2 0,-4-1-11,-2-3 0,-2-1 1,-2-1 69,-4 1 1,2 7 0,-9 2-31,0 1 1,-2 5-1,-2-4-12,-2 4 1,9 2-23,-2 0 5,8 0 0,-4 8-25,8 3 0,2-3 11,4-2 0,4 2 0,6-3 0,3-1 5,-2-2 1,1-2 0,-1 0 0,1 0 11,-1 0 0,1 0 0,-1-2 1,2-2 18,5-1 1,-5-1 0,3 4 0,-2-2 11,-2-2 0,-4 0 9,3 6 0,-3 0 33,9 0 22,-12 0 1,-2 2-7,-9 4 1,0 4-61,0 7 0,0 1 0,0-1-8,0 1 0,0-1 0,0 1-10,0-1 0,0 1 0,0-1-29,0 0 1,0 1-1,2-3 38,3-3 1,-2 2 0,8-7 2,-3 3 0,5-6 0,-1 2-26,2-4 1,5-2-1,-2 0-21,1 0 1,-1-2-1,1-2 1,-4-4-14,-1-2 0,1 1 1,-3-5-1,1 3-15,-1-3 1,-1-2 0,3-1 8,-1 0 1,-6-1-1,3 1 24,0-1 1,-3 1 234,-6-1 46,0 1-187,0 7 1,-3 2-1,0 10-28,-3 4 1,0-2-1,6 8 1,0 1-28,0 3 0,0 1 0,0 1 0,0-1-34,0 1 1,8-1 0,2 0-59,-1 1 0,7-3 0,-7-1 0,3-4-30,0-3 0,-2 1 0,9-4 62,-2 2 47,1 0 0,-2-14 0,3-2 0</inkml:trace>
  <inkml:trace contextRef="#ctx0" brushRef="#br0" timeOffset="1333">1625 18 7212,'0'-10'-235,"0"2"1,7 16 0,2 2 0</inkml:trace>
  <inkml:trace contextRef="#ctx0" brushRef="#br0" timeOffset="1775">1938 332 7569,'3'10'0,"0"-2"-821,3-1 108,0-5 758,1 6 0,-2-8 0,7 0 13,1 0 0,-4-2 0,4-4-38,0-5 0,0-5 0,0 1 0,-2 1 26,-3 2 0,-1 1 1,-3-7-14,2 1 0,0-1-24,-6 1 1,-9 5 0,-1 3-1,-7 1 46,1 4 1,-2 2-1,0 2 1,0 0 1,2 0 0,-2 0 0,0 0 0,3 2-17,4 4 1,-5 1 0,6 7-1,1-2 1,3 1 1,3 3 0,3 1-25,0 1 1,0-1 0,0 1 0,3-1-72,3 1 0,3-1 1,9-1-1,-2-3-120,2-1 1,6-6-1,1 3 1,1-1-119,-1-4 0,5-2 292,0-2 0,3 0 0,1 0 0</inkml:trace>
  <inkml:trace contextRef="#ctx0" brushRef="#br0" timeOffset="2225">2654 140 7569,'-7'-10'-1153,"2"-5"1058,-5 3 0,-2 4 0,-6 3 116,0 3 1,2 2-1,-2 0 87,0 0 0,0 0 0,2 0-27,-3 0 1,2 5 0,2 3-1,2 0-63,0 0 0,9 5 1,-1-1-1,2 3 0,3 3 1,0-1-42,0 1 0,0-6 0,3-3 0,2 1 2,7 0 1,6-5 3,6 7 1,-2-6 0,3 4-1,-6-3-10,-5-3 0,3 4 1,-3 0-1,0 0 11,-2-1 1,0 7 0,4-4 7,2-1 0,-6 5 0,-3-6-97,0 1 0,3 3 71,-8 5 0,2-5 1,-7-2 13,-5-2 1,-3-3 0,-9-3 23,0 4 0,0-4 0,2 4 0,-2-4-39,0-2 1,-4 0-1,-3 0 1,5 0-20,1 0 1,0 0 53,2 0 0,-7-8 0,-5-2 0</inkml:trace>
  <inkml:trace contextRef="#ctx0" brushRef="#br0" timeOffset="2646">2602 175 6883,'9'0'-55,"0"0"0,-12 0 156,-3 0 0,3 0 0,-9 0-53,-2 0 0,4 2 0,0 4-24,-4 5 0,1-1 0,-2 2 1,6 1-11,2 3 0,-5-5 0,4 1 0,-1 2-40,2 1 1,-7 3-1,5-1 1,-2-1-3,-2-5 1,4 5 0,-4-5-1,1 3-2,-1-2 1,-4 3 16,1-3 0,-2 3-12,0 3 1,9-7-222,3 1-315,3-8 561,3 4 0,9-8 0,0 0 0</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8:09.744"/>
    </inkml:context>
    <inkml:brush xml:id="br0">
      <inkml:brushProperty name="width" value="0.08571" units="cm"/>
      <inkml:brushProperty name="height" value="0.08571" units="cm"/>
    </inkml:brush>
  </inkml:definitions>
  <inkml:trace contextRef="#ctx0" brushRef="#br0">0 508 7546,'0'16'-43,"6"-4"-141,0 0 0,7-9 1,-1 3 139,4-3 0,-5-3 1,1 0-5,1 0 1,3 0 0,1-3 15,1-3 1,-1-3 0,1-9 0,-3 2 19,-3-3 0,4 2 1,-5-1-1,3 2-24,-3-3 0,3 0 0,-6-2 0,0-3 17,-1 3 1,5-4 0,-6 0 0,-2-1 10,-2 1 1,0 3 0,1 1 0,3 0 2,-2-2 1,-2 0 0,-2 5 45,0 1 1,0-1-5,0 1 0,-2 1-8,-4 5 0,4 1 76,-3 4 29,-5 4-101,8-6 0,-6 10 1,8 4 4,0 6 0,0 9 0,0 2 0,0 1-28,0 1 0,0 0 0,0 4 0,0-4 11,0 1 1,0-5 0,0 6-1,0-2-28,0-3 0,2 3 1,2-2-1,2-1-5,-2-3 1,0-2-1,-1 2-88,3-3 1,6 2-128,-6-1 0,7-1 227,-1-5 0,3-3 0,3-8 0</inkml:trace>
  <inkml:trace contextRef="#ctx0" brushRef="#br0" timeOffset="646">88 332 6370,'9'0'315,"-1"0"-266,-8 0 1,8 0 0,3 0 0,5 0 37,1 0 0,-5 0 1,0 0 30,1 0-183,3 0-12,1 0 126,1-8-1,-1 6 1,1-5-16,-1 0 25,1 4-219,-1-5-1,1 0 177,-1 6 7,8-5-15,-5 7 0,5-6-3,-8 1 11,9-1-175,-7 6-1,6 0 140,0 0 14,-5 0-26,5 0 25,-8 0-32,1 0-34,-1 0 48,1 0-1,-8 0-5,5 0 9,-13 0-14,13 0 171,-13 0-73,6 0 0,-8 7-17,0 5 0,-2-5 1,-4 1 27,-5 0 0,-6-4 1,1 6 69,-2-3-117,9 7 5,-7-12-5,14 13 1,-11-11 26,7 8-23,0-8 87,6 11-81,0-13 22,0 14-49,0-7 0,0 3 1,0 1-1,0 0-57,0 2 0,2-4 0,4-1 0,3 0 41,1 0 1,6-7-1,-5 3 2,5-4-161,0 6-8,3-5 171,-2 4-161,-7-7 5,5 0 125,-5 0 14,8 0-336,-10-7 173,9 4-71,-7-13 255,7 8 0,1-11 0,-1 2 0</inkml:trace>
  <inkml:trace contextRef="#ctx0" brushRef="#br0" timeOffset="841">716 140 7569,'0'-17'-304,"0"5"-207,0 0 1,-2 3 182,-4-3 252,4 4 0,-3 8 76,10 0 0,5 8 0,8 2 0</inkml:trace>
  <inkml:trace contextRef="#ctx0" brushRef="#br0" timeOffset="1621">961 332 7569,'9'0'-221,"-2"0"185,-7 0 0,3 8 21,3 5 1,-4 1 11,4 5 1,-2-11-1,0 0 1,1 0 37,-1 3 1,-2-1-1,0 0-247,4-1 174,-5-5 0,8 5-63,-9 2 82,0-2-37,0-3 20,0-6 0,0-2 28,0-2 1,0-1 0,0-7 0,0-2-20,0 0 0,0 1 1,0 2-1,0-3-10,0 0 25,7-5 1,-3 7 48,8 1-51,-8 7 2,11-12 0,-11 13-21,8-9 6,-1 8 12,7-4 98,-1 0 0,1 6 49,-1-3-51,1 3-73,-1 2 16,0 0-29,1 7 22,0-5 9,-2 6-80,-5 0 68,4-5 3,-5 11 2,-1-12-71,7 14 64,-6-6-5,0 0 4,-3 5-10,-7-13-4,0 13 0,2-7 0,2 6-27,2-3-1,0-7 1,-9 12 0,-3-4-32,-5 3 0,2-4 10,-4-7 32,3-2 1,0-2 1,2-2 0,8-2-3,0-9 1,0-3-1,2 1 1,2 1 11,2 3 0,7-1 0,-3-4-2,0-3 0,5 7 51,-3 1-52,2-1 3,-3 2 1,4-3 86,-3 7-84,4 0 1,1-2 7,-7 6-6,5-5 18,-5 7-16,7 0 167,1 0-159,-8 0 10,5 0 148,-6 0-143,2 7-5,3-5 3,-3 14 1,1-12-10,-2 8 1,-4-7 0,5 7 0,-3 3-293,-5-1 296,-1 5-198,-2-11 1,0 8 168,0-7 9,0 1-138,0 6 1,0-7 143,0 9 0,-7-7 0,-4-5 0</inkml:trace>
  <inkml:trace contextRef="#ctx0" brushRef="#br0" timeOffset="2168">1904 402 7569,'11'0'-350,"0"0"1,1 0 0,6 0 241,0 0 0,-8 0 207,2 0 0,1 0-8,4 0-65,1-8-5,-9 6 0,-1-7 22,-8 3-34,0 4 127,0-6-131,0 1-17,0-3 1,-2-6-1,-4 4 8,-6 7 1,-3-3-3,-2 2 11,-2 0 1,9 6 0,-2 0-7,-2 0 0,-2 0 0,-2 0-8,2 0 11,-2 0 0,9 0 1,-7 0 185,3 0-181,6 0 0,-6 2 32,7 4-27,-7 4 0,11-1 0,-12 7 13,8-3-6,1 1 8,5 5 15,0-3 68,-8 1-80,5-7 4,-4 6 35,7-7-42,0 9 0,6-1 0,1-1 0,3-3 22,4-1 1,0-6 0,0 5 47,5-4-181,1 6 0,8-11 109,-5 4 0,-4-4-57,-1-2 59,7 0-37,-5 0 1,5 0 3,-7 0 0,-1 0-36,0 0 0,-2-2-214,-2-4 25,1 4 1,-5-8-84,3 4 241,-5 4 73,-7-12 0,8-5 0,1-8 0</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8:18.985"/>
    </inkml:context>
    <inkml:brush xml:id="br0">
      <inkml:brushProperty name="width" value="0.08571" units="cm"/>
      <inkml:brushProperty name="height" value="0.08571" units="cm"/>
    </inkml:brush>
  </inkml:definitions>
  <inkml:trace contextRef="#ctx0" brushRef="#br0">35 540 7000,'8'-9'-155,"-6"-1"572,4 4-256,-4 4-39,-2-6 1,-2 8-202,-4 0 1,-2 2 0,-3 4 59,5 6 1,-2 3-1,2 3-125,2-1 146,2 1 1,2-1-1,0 1 1,0-1-5,0 2 1,0-3-1,2 2-6,4-1 1,-2-5 0,8-3-22,1-1 0,3-2 0,1-6 0,1 0-47,-1 0 0,1 0 0,-1 0 37,1 0 1,-7-6 0,-1-2 21,-2-1 0,3-3 36,-5-5 0,2-1-11,-2 2 1,-4-3-1,5 4 1,-1 1-19,0 2 1,2 7 7,-2-7 0,3 0 33,9-5 1,-1 7 12,1 4 0,-1 4-39,1 2 0,-1 0 1,1 0 8,-1 0 1,1 0-1,-3 2 1,-1 2-4,-3 2 0,1 6 1,5-7-1,1 1-1,-1 2 1,1-4 0,-1 8-15,1 1 1,-7-3 0,-1 1 2,-2 3 0,-2 3-9,-6-1 8,0 2 2,0-1 0,-8-7 13,-4-5 1,5-5-3,1-5 1,4 2 0,2-10-27,0 0 0,0 3 0,0-2-4,0-1 1,2-1-1,2 0 1,3 5 9,3 1 0,-4-4 0,6 5-21,1-3 0,3 4 1,1-6-48,1-1 0,-1 5 83,0 2-28,1-3 6,-8 7 70,5-6-78,-5 8-3,7 0 11,1 0 3,-1 0 0,1 0 130,-1 0-124,-7 0 0,5 0 6,-5 8 70,0-6-67,-2 13 1,-3-11-4,0 8 6,2-9 2,-7 13 98,8-6-97,-6 7 1,6 1-4,-8-9 1,0 7 0,0-4-2,0 3 8,0-5 0,7 5-2,-5-13-46,14 14 44,-14-14 3,13 5-91,-13-7 83,13 0 4,-5 0-8,8 0-48,-1 0 46,-7 0 0,6-2-10,-5-3-15,5 3 20,1-14 2,1 14-3,-9-13 0,7 5-2,-6-6 2,-1-3-30,7 2 29,-14-1-1,13 1-1,-13-1 26,6 1-24,-8-8 3,8 5-4,-6-13 0,5 8 0,-7-4-10,0 6 50,0-5-38,0 1 0,0 0 39,0-6-39,0 14 3,0-14 0,0 13 27,0-13-26,0 14 5,0-6-5,0 7 129,0 1-122,0-1 7,0 9-11,0-7 11,-7 14-1,5-13-8,-6 13 0,6-12-4,-4 8 0,4-2 8,-4 3 1,2 3-7,-1-4 0,3 6 0,-4 6 22,4 5 0,2 5 0,0 1-5,0 1 1,0-1 0,0 1 0,0-1 40,0 1 0,0-1 0,0 1 0,2-1-1,4 1 1,-4-1 0,3 2 0,-1 3-9,2 1 0,-4 2 1,4-3-1,-4 3 79,-2 2-88,8-6-133,-6 12 123,13-13 0,-13 7-72,4-4 0,2-3 82,-2 3-11,-2-4-102,5-1 87,-7-9 5,6 7-16,-1-6 2,-4-1 0,6 1 0,-3-4 78,-5-4-78,16 7 1,-14-9 0,9 0-4,1 0 14,-6 0-113,10 0 104,-8 0 0,3 0 1,0-3-25,1-3 21,-5 4 1,8-6-102,-14 0 98,12 6-6,-3-13 4,-1 13-147,5-14 140,-13 14-13,5-13 12,2 13-41,-7-14 84,5 7 1,-1-9 31,0 1 1,0 5 6,-6 1 0,-2 7-49,-4-2 1,4 6 0,-6 4 0,2 4 18,1 1 0,-2 3 1,7 5-95,0 1 0,0-1 0,3 1 1,1-1 20,1 1 34,1-9-8,2 7 1,-4-8 1,8 3 3,-9-3 6,13-8-7,-14 8 1,13-6-2,-3 4 5,-5-4-4,9-2 3,-14-8 0,12 4 1,-7-8-1,3-1 8,-7 5 0,12-8 0,-9 5 0,-2-5-9,-3-1 1,-1-1-1,0 1 1,0-1-19,0 1 0,0 5 0,-1 3 0,-5 1 17,-7 4 0,-1-4 0,-6 2-275,-4 2 182,5 2 0,-7 2 1,8 0-105,-5 0 1,3 2 44,-3 4 58,3-4-160,3 6 100,7-8 0,-3 2 155,7 4 0,-8-4 0,4 5 0</inkml:trace>
  <inkml:trace contextRef="#ctx0" brushRef="#br0" timeOffset="335">1048 348 7569,'10'-2'-1268,"-4"-4"1359,4 5 1,-1-9 20,9 4 1,-7 4 0,1-4-32,2 4 1,1 2-1,3 0-48,-1 0 0,0 0 0,1 0 0,-1 0 1,1 0-28,-2 0 1,3 0-1,-2 0 1,1 0-98,-1 0 1,-5 0-1,-2-2 1,-1-2-500,1-1 197,-6-1 393,3 6 0,-14 0 0,-3 0 0</inkml:trace>
  <inkml:trace contextRef="#ctx0" brushRef="#br0" timeOffset="659">0 191 7569,'10'0'-415,"0"0"407,-4 0 0,-2 0-91,7 0 0,1 0 0,5 0-77,1 0 0,-1 0 1,1 0-224,-1 0 399,1 0 0,-1 0 0,1 0 0</inkml:trace>
  <inkml:trace contextRef="#ctx0" brushRef="#br0" timeOffset="1742">2706 401 7226,'-10'-10'-121,"0"2"1,-1 2 164,3 1 1,2-1-1,-7 6-11,0 0 1,-2 0 0,-2 0 0,-2 0-62,3 0 0,-2 0 1,0 0-1,-1 0 63,-4 0 8,4 0 1,-7 6 0,9 1 40,-1 3-62,1-6-16,7 11-3,-5-5 0,6 8 1,-5-1-1,6 0 1,0 1-8,4-1 1,2 1 0,2-1 13,0 1 0,0-1 0,2-1-29,4-5 0,-2 3 1,6-8 13,4-2 1,3 0-1,0-1 5,0 3 1,1 0-1,-1-6-6,0 0 0,1 0 0,0-2-6,-2-4 0,1 2 1,-4-5-1,-3-1-9,-2 0 0,5 5 0,-1-7 2,4-2 0,-5 1 0,-2-1 2,0 3 13,-3 7 1,-2-12 35,2 4 1,1 3-41,-7-3-42,0 8-3,0-4 41,7 8 40,-4 0 7,4 0 0,-7 8 49,0 4 0,0 3-47,0 3 0,0-1 1,0 1-12,0-1 0,0-5 1,2-2-2,4-3 0,-2 5 9,8-6-20,-2 0 0,9-6 1,-2 0 4,0 0 0,1 0 1,0 0-6,-2 0 0,9 0 35,6 0 1,-6-2 0,-3-2 58,-3-2 1,0-8-43,-2 3 0,-2 1 1,-2-2-54,0-1 0,-7-3 0,4-1-225,-3-1 1,1 1 0,-4-1-154,1 1 0,1 0 1,-7 1 364,-6 4 0,-2-11 0,-8 4 0</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9:56.697"/>
    </inkml:context>
    <inkml:brush xml:id="br0">
      <inkml:brushProperty name="width" value="0.08571" units="cm"/>
      <inkml:brushProperty name="height" value="0.08571" units="cm"/>
    </inkml:brush>
  </inkml:definitions>
  <inkml:trace contextRef="#ctx0" brushRef="#br0">1 105 7569,'17'0'-814,"0"0"398,-7 0 199,-2 0-4,0 0 57,-6 0 164,5 0 0,1 0 0,-6-2-1,4-4 0,-4 2 1,-2-7 14,0-3 1,2 4 0,2-1 149,1-3 1,1 4 429,-6-1-51,0 7-407,0-4 1,0 10 0,0 4-29,0 5 1,0 5-1,0 3 1,0 3-62,0 1 0,0 6 1,0-4-1,0 1-103,0-1 1,0 4-1,0-4 1,0 0-61,0 1 1,6-1 0,0-4 0,-2 2-104,-2-1 1,-2-9-1,0-1-100,0 2 87,0-7 123,0 9 28,0-14 81,0 13 0,0-14 0,0 8 0</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9:57.205"/>
    </inkml:context>
    <inkml:brush xml:id="br0">
      <inkml:brushProperty name="width" value="0.08571" units="cm"/>
      <inkml:brushProperty name="height" value="0.08571" units="cm"/>
    </inkml:brush>
  </inkml:definitions>
  <inkml:trace contextRef="#ctx0" brushRef="#br0">0 35 7569,'0'-9'-680,"0"1"363,0 8 1096,0 0-678,8 0 1,-6 0-121,14 0 0,-12 0 22,7 0 1,1 0 0,5 0-1,1 0 47,-1 0 1,1 0 0,1 0 0,2 0-72,3 0-102,7 0 143,-12 0-31,14 0 1,-6 0-143,8 0 176,0 0-208,0 0-11,1 0 197,-2 0 0,2 0-122,-2-8 0,-5 6 87,1-4-15,-10 4 192,13 2-118,-13 0 14,5 0-83,-7 0 14,-9 0 160,0 0-147,-9 0 256,0 0-182,-9 0 0,1 2 0,-5 2 0,1 2 59,-1-2 0,4 4-62,-3-3 120,7 9-135,-9-4 17,12-1-2,-7 7-75,9-6 0,0 1 0,0 1 42,0 2 1,6 1 0,3 1 0,0-3-78,4-1 0,1-6 0,-1 2 1,-1 1-378,1-5 434,4-2-210,-1-2 1,10 0 150,-14 0 31,19 0-408,-28 0 209,21 0-101,-14-9 327,7 0 0,1-8 0,0-1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0.824"/>
    </inkml:context>
    <inkml:brush xml:id="br0">
      <inkml:brushProperty name="width" value="0.08571" units="cm"/>
      <inkml:brushProperty name="height" value="0.08571" units="cm"/>
    </inkml:brush>
  </inkml:definitions>
  <inkml:trace contextRef="#ctx0" brushRef="#br0">0 330 8355,'0'-9'-97,"0"-1"-263,0 4 1,2 4 263,4-4 0,-2 4 0,8 2 1,1 0 152,3 0 1,1 0 0,1 0 0,-1 0 27,1 0 1,-1 0 0,2 0 0,3 0-49,1 0 0,6-2 0,-4-1 0,1-3-31,-1 2 1,6-6 0,-4 0 0,2-1-23,0-1 1,-2 2-1,5-3 1,-5 1-35,-2-1 0,4-3 0,-4-1 0,-1-1-7,-5 1 1,2 5 0,-9 0 85,3-1 1,-5-3 126,-4-1 1,-4 5 0,-4 3-95,-4 1 1,2-4 0,-7 6 31,-3 2 1,-7 4 0,-3 4 0,3 4-29,2 2 0,1 1 1,1 7-1,-1-1-69,1 1 1,5-1-1,2 1 1,3-1-78,3 1 0,2-1 1,2 1-1,0-1-143,0 1 0,0-1 1,2 0-23,4 1 0,3-3 0,9-1 0,-1-4 17,1-3 1,-1-1 0,1-6 0,1 0 227,4 0 0,5-7 0,6-3 0</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9:57.417"/>
    </inkml:context>
    <inkml:brush xml:id="br0">
      <inkml:brushProperty name="width" value="0.08571" units="cm"/>
      <inkml:brushProperty name="height" value="0.08571" units="cm"/>
    </inkml:brush>
  </inkml:definitions>
  <inkml:trace contextRef="#ctx0" brushRef="#br0">32 33 7569,'-8'-2'-668,"2"-3"0,-2 1 444,2-8 1,2 8 223,10-2 0,-4 12 0,5 4 0</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9:58.055"/>
    </inkml:context>
    <inkml:brush xml:id="br0">
      <inkml:brushProperty name="width" value="0.08571" units="cm"/>
      <inkml:brushProperty name="height" value="0.08571" units="cm"/>
    </inkml:brush>
  </inkml:definitions>
  <inkml:trace contextRef="#ctx0" brushRef="#br0">1 70 7316,'17'-9'0,"1"3"56,-1 4 0,1 2 0,-3 2 0,-1 2 32,-2 2 1,-7 5 0,5-3 0,-2 1-122,-4 4 0,3-2 0,-1 1 89,-2 1 0,-2-4 0,-2 3-125,0 1 1,0-2-110,0 1 1,-2-10 174,-4 4 1,2-6-48,-7-6 1,7 4 0,-2-10 52,4-2 1,2 4 0,0-2 0,2 1-4,4 2 1,-2-7-8,7 4 1,1 2 0,6 1 0,-3-1 10,-3 1 0,3 5 1,-3-4-162,3 0-20,3 6 164,-1-5-32,9 7 1,-7 0-14,4 0 32,-3 0 108,-3 0-81,8 0 1,-5 1 105,3 5-95,-4 4 0,-9 7 0,-4 0 4,-4 1 0,-2-6 1,0 0-13,0 1 0,-8 1 0,-2-1-9,1-1 1,-7-9 45,5 3 1,1-3-50,-2-3 0,8-9-54,-1-2 0,5-5 0,5 1 0,5 2 33,0 1 1,5 0 0,-3-6 0,3 3 8,3 4 0,-1-5 1,3 7-1,1-3-37,2 0 261,1 8 3,-15-3-218,7 7 13,-6 0 196,7 0-173,1 0-12,-1 0 16,-7 0 1,5 0 0,-3 0 48,3 0-37,-5 7 1,6-3-75,-5 8-258,5 0 0,-5 5-77,1 0 0,-8 0 368,2 1 0,-4 0 0,6-1 0,1 0 0</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9:58.529"/>
    </inkml:context>
    <inkml:brush xml:id="br0">
      <inkml:brushProperty name="width" value="0.08571" units="cm"/>
      <inkml:brushProperty name="height" value="0.08571" units="cm"/>
    </inkml:brush>
  </inkml:definitions>
  <inkml:trace contextRef="#ctx0" brushRef="#br0">88 141 7315,'17'-11'-1195,"1"5"1283,-1 4 1,-5-3 0,-1-1-78,2 3-31,4 0 167,0-5-158,0 6 1,-7-6-1,6 1 82,-15 5-75,15-6-4,-14 0 147,5 6-134,-7-5 0,0-1 46,0 6-98,0-6 58,0 8 10,0-8-65,0 6 59,-7-5 1,5 7-6,-14-8 45,15 6-48,-15-6 3,6 8-5,-7 0 5,0 0-14,-1 0 11,0 0 191,1 0-183,7 0 7,-5 8-1,5-6 39,-7 13-21,-1-13 0,7 14 0,-1-5 138,-2 5-147,7-6 1,-3 5 0,6-2 69,-2 1-62,0-4 1,6 6 39,0-4-49,8 3 1,-4 0 0,6 0 0,0-6-8,-1-2 0,3 5 1,5-5-1,1-1-27,-1 1 0,1-6 0,1 5 0,2-3 6,3-3 1,1 0-1,-4 0 1,3 0 12,-3 0 0,-2 0 1,-1 0 7,-2 0-8,3 0-12,-10 0 13,7 0-250,-15 0-8,8 0 0,-9-3-468,0-3 711,0 5 0,0-14 0,0 4 0</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9:59.238"/>
    </inkml:context>
    <inkml:brush xml:id="br0">
      <inkml:brushProperty name="width" value="0.08571" units="cm"/>
      <inkml:brushProperty name="height" value="0.08571" units="cm"/>
    </inkml:brush>
  </inkml:definitions>
  <inkml:trace contextRef="#ctx0" brushRef="#br0">1 1 7569,'11'0'20,"1"0"-314,2 0 198,-7 0 1,7 8 204,-8 3-91,0-3 1,0 8 0,0-3 0,-3 7-16,-1 3 1,-2 0 0,2-5-1,2 1 25,2 4 1,-1-3 0,-5 5-1,0-2-31,0 0 1,0 3 0,0-4 0,0 0-45,0 1 1,0 1 0,0-1 0,0-1-177,0-3 1,0-2-6,0 1 1,-1-3 88,-5-3 1,-4-4 138,-7-8 0,7 0 0,-6-8 0,7-2 0</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9:59.576"/>
    </inkml:context>
    <inkml:brush xml:id="br0">
      <inkml:brushProperty name="width" value="0.08571" units="cm"/>
      <inkml:brushProperty name="height" value="0.08571" units="cm"/>
    </inkml:brush>
  </inkml:definitions>
  <inkml:trace contextRef="#ctx0" brushRef="#br0">0 88 7385,'0'-18'0,"2"1"-863,4-1 832,4 9 1,13-5 0,0 8 0,-1 2 38,-3 2 0,1 2 0,1 0 0,2 0-6,-1 0 1,-3 0-1,-2 0 1,1 0 94,-1 0 1,1 0-42,-1 0 0,1 8-65,-1 4 0,-7 3 7,-4 3 0,-6-3 1,-4-1-1,-4-5-10,-3-1 0,7 4 1,-8-4 42,-2 1 0,-1-3 0,-3 4 0,1 0-20,-1-1 1,-1-5-1,-2 2 1,-3-2 1,3 2 0,2-4 0,1 3 1,1-3-109,-1-2 0,7 0-485,-1 0 580,8-7 0,-4-3 0,8-8 0</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50:00.014"/>
    </inkml:context>
    <inkml:brush xml:id="br0">
      <inkml:brushProperty name="width" value="0.08571" units="cm"/>
      <inkml:brushProperty name="height" value="0.08571" units="cm"/>
    </inkml:brush>
  </inkml:definitions>
  <inkml:trace contextRef="#ctx0" brushRef="#br0">69 105 7414,'17'0'-568,"1"0"1,-1 0 487,0 0 1,-5-2-1,0-2 125,1-1 0,1-3 0,0 4 45,-3-2 1,-5-7-21,6 1 1,-8 2-59,1-1 1,-5 7 0,-5-4 17,-7 0 0,2 6 0,-1-4 0,-3 4 24,-2 2 0,-1 0 0,-1 0 0,1 0 4,0 0 0,-1 6 0,1 0 3,-1-2 1,7 4-1,1 0 1,2 1 2,4 5 0,-4-4 0,3 1-63,1 3 1,4 1 0,4 3 0,3-1-10,3 0 0,0-5 0,3 0 0,-1 0-24,2-3 0,1 4 0,3-4 1,-1-2-105,0 1 1,1-2 0,-1-6 0,1 2-105,-1 4 0,1-5 0,-2 5 240,3-4 0,-2-10 0,1-1 0</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50:00.432"/>
    </inkml:context>
    <inkml:brush xml:id="br0">
      <inkml:brushProperty name="width" value="0.08571" units="cm"/>
      <inkml:brushProperty name="height" value="0.08571" units="cm"/>
    </inkml:brush>
  </inkml:definitions>
  <inkml:trace contextRef="#ctx0" brushRef="#br0">0 53 7199,'18'0'-106,"-1"0"1,0 0 0,1 0 0,-1 0 0,1 0 147,-1 0 1,2 0 0,-3 0 0,2 0-10,0 0 1,0 0 0,-2 2 0,2 2 3,0 2 0,-7 6 1,0-5-33,3 3 0,-3 2 0,-3 5-30,0 1 1,-2-1 0,-6 1 44,0-1 0,0-5-1,0-1 1,-6-5-12,1 6 0,-8-8-6,1 2 1,-2-6 0,1-6 24,1-6 1,7-3-1,0-3-5,3 1 0,2-1 1,0 1-21,0-1 1,2 1-1,2-1 13,2 1 0,6 5 0,-4 2-101,0 3 1,-2-1 0,7 4-93,0-2 1,2 0 0,3 6-117,0 0 0,-2 0 294,2 0 0,0-7 0,0-3 0</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9:51.316"/>
    </inkml:context>
    <inkml:brush xml:id="br0">
      <inkml:brushProperty name="width" value="0.08571" units="cm"/>
      <inkml:brushProperty name="height" value="0.08571" units="cm"/>
    </inkml:brush>
  </inkml:definitions>
  <inkml:trace contextRef="#ctx0" brushRef="#br0">9849 4674 7569,'11'-2'239,"-6"-4"-280,-3 4 1,0-4 0,2 12-1,2 5 1,-3 5 55,0 1 1,3 1 0,-1-1 0,0 1-12,4-1 0,-7 7 0,4 1 0,-4 3-73,-2 2 0,6 1 0,-1 0 0,-1-4 11,-2-2 1,-2 1-1,0-5 1,0 2-119,0-1 0,-2-3 0,-2-1 0,-1-1 0,-3-1 0,4-3 176,-3-1 0,-6-8 0,4 3 0</inkml:trace>
  <inkml:trace contextRef="#ctx0" brushRef="#br0" timeOffset="376">9955 4674 7522,'7'-10'-64,"-4"0"1,10 6 44,0-2 0,3 1 1,1 5 45,1 0 0,-1 0 1,1 0-1,-1 0-20,1 0 1,5 5 0,0 1 0,-2 0 14,-2 2 1,0-4 0,-2 5-1,-2 1-53,-3 0 0,4-1 0,-6 5-53,-2-2 0,1-1 92,-9 7 1,0-1-1,-3-1 1,-3-3 7,-4-1 1,-6-6 0,-4 4 0,-1-3-26,-3-3 1,-6 5 0,1-2 0,-4 0-2,-2 1 1,6-2 0,0-6-1,0 0-151,1 0 1,3 0 0,8 0-689,-2 0 849,3 0 0,6 0 0,2 0 0</inkml:trace>
  <inkml:trace contextRef="#ctx0" brushRef="#br0" timeOffset="824">10426 4726 7569,'16'-2'-91,"-5"-4"134,5 4 0,-6-11-162,6 7 1,-3-2-1,-2 4 103,3-2 1,-4 1 0,0 5 87,5 0 1,0 0 0,3 0-18,-2 0 0,3 5 0,-2 1 0,1 0-32,-1 3 1,6-6-1,0 7 1,-4-1 42,-4 1-141,0 1-9,-6-1 122,9 6-10,-8-14-178,6 13 171,-15-13-3,6 14-197,2-15 189,-7 15-15,6-14 10,-8 13-109,0-13 101,0 14-10,0-14 0,-2 6-6,-4-8 0,-5 0 1,-5 0 24,-2 0 0,0 0 0,2 0 0,0-2 78,3-4 0,-1 3 0,4-10-78,0 0 1,3-3 0,7 0-20,0-3 1,0 8 0,2-1 0,3-2-84,7-1 0,3 3 1,3 1-1,0-1-91,-2 2 1,8-3-1,1 5 1,1 0 186,-1 0 0,6 3 0,-13-3 0,9-2 0</inkml:trace>
  <inkml:trace contextRef="#ctx0" brushRef="#br0" timeOffset="1237">11160 4691 7176,'17'9'-383,"1"-8"1,-2 6 332,3 1 0,-2-6 0,1 4 67,-1-4 0,0-2 1,1 0-1,-3-2 45,-3-4 1,4 2 0,-5-7-46,4-3 0,-5 4 1,-2 1 7,0 1 1,-6-6-26,4 3 0,-6 1 1,-6 0-4,-6 2 1,-1 2-1,-1 1 1,2-1-1,-1 2 1,-3 2 0,-1 2 0,-1 0 89,1 0 1,0 0 0,-1 0 10,1 0 0,1 2 1,1 4-1,5 4 17,-4-1 1,5 7 0,-1-4 0,1 3-9,6 3 0,0 5 1,3 0-78,0-2 0,3-1 0,0-3 0,6 2 0,1-3 5,3 2 0,3-3 0,0-1 0,3-5-175,-2-1 0,6 4 1,2-6-1,1-1-72,-1-4 1,4-1 0,-6 0 0,-1-1 211,-4-6 0,7-3 0,4-7 0</inkml:trace>
  <inkml:trace contextRef="#ctx0" brushRef="#br0" timeOffset="1606">11596 4604 7517,'12'-10'-47,"-1"4"1,1 6 135,-2 6 1,5 3-1,-5 4 1,1-2 15,1 3 0,-2 1 1,4 3-1,-5-1-150,-1 0 0,6 1 1,-4-1-30,-1 1 1,5-7 0,-6-1-1,-1 0-38,0 0 1,8-7 171,-4 3-33,-4-4 1,8-10 0,-8-3-21,3-5 1,-6 5 0,4-1 0,-2-4-31,-1-5 0,7 3 0,-4-7 0,1 6 4,4 2 1,-2-1 0,0 1-7,3-1 1,1 1-551,3-1-206,-8 9 781,-3 1 0,1 16 0,1 1 0</inkml:trace>
  <inkml:trace contextRef="#ctx0" brushRef="#br0" timeOffset="1859">12277 4656 7500,'0'-8'281,"-2"6"-285,-3 6 1,3 10 0,-4-3-135,4 5 0,2 1 0,0 1-210,0-1 1,0-5 148,0 0 0,2-3 199,4 3 0,-4-3 0,5-9 0</inkml:trace>
  <inkml:trace contextRef="#ctx0" brushRef="#br0" timeOffset="2062">12329 4464 7569,'0'-18'-312,"-5"7"-76,-1-1 0,-3 6 213,5-5 1,0 8-97,-8-4 271,7 5 0,-2 2 0,7 9 0,0 0 0,0 8 0</inkml:trace>
  <inkml:trace contextRef="#ctx0" brushRef="#br0" timeOffset="2557">12854 4569 7314,'0'-11'-125,"0"-2"1,-3 10 0,-3-3 145,-6 4 0,4 2 0,-4 0 1,-2 0 0,-1 0 1,-3 0-1,0 0 1,2 0 8,-2 0 1,0 6-1,3 1 1,1 1 70,3 0 0,-1 5 0,-3-1 0,1 4-42,2 1 1,9 1 0,-4-1 0,6 1-55,1-1 0,0 0 0,0 1-86,0-1 0,8-1 1,3-4-1,4-5 0,3 1 0,2-6 0,0 4 0,5-3 14,2-3 0,-4-3 0,2-1 0,-3-4 41,2-2 0,6 5 0,-7-7 0,-3-2 26,0-1 0,-10-3 0,-2 1 9,-1 0 1,-4-1 0,3 1 0,-6 1-6,-6 4 0,-4-1 0,-8 5 0,1 0-39,0 1 1,-1-1-1,1 4 1,-1-1-72,1 0 1,-2 3-1,3 2-299,-2 0 404,9 0 0,-7 8 0,7 2 0</inkml:trace>
  <inkml:trace contextRef="#ctx0" brushRef="#br0" timeOffset="3051">13220 4551 7429,'0'-11'-215,"0"-1"0,2 8 171,4-1 173,-4 2 0,6 11-59,-8 4 1,-2 1 0,-2 1-1,-2-2 10,2 1 0,2 3 1,2 1-19,0 1 0,0-1 0,0 1-97,0-1 0,2-2 0,4-1-92,5-2 0,0-8 1,0 1-30,3-3 0,1-2 1,3 0 83,-1 0 0,0-5 1,1-3-1,-3-2 45,-3-4 0,4 5 0,-6-3 0,1 1 66,1 1 1,-6-6 0,3 5 267,-2-5 34,7 6-324,-11-5 1,3 15-1,-10 0-81,-2 10 0,-7 0 0,7 1-185,3 3 0,2 1 72,1 3 0,7-9 1,3-1 176,0 1 0,5-8 0,-5 6 0</inkml:trace>
  <inkml:trace contextRef="#ctx0" brushRef="#br0" timeOffset="3598">13954 4481 7389,'12'-17'0,"-3"-1"0,1 1 0,-2 0-499,0-1 479,-3 1 0,-5 5-23,0 0 1,-7 8-1,-5-1 89,-4 3 1,-1 2-1,-1 2 1,1 1 39,0 3 0,0 2 0,4-4 0,2 4-10,-4 1 1,1-3 0,-5 6 0,5 1-53,2 3 0,-1 1 0,7 1-46,2-1 0,2 1 6,2-1 0,7-1 0,5-5 0,4-5-15,0-4 0,3 5 0,-2-2 0,0-1 19,1-2 1,0-2 0,-1 0 34,0 0 1,1 0-14,-1 0 1,0 2-7,1 3 0,-6-3 0,0 6-10,1 0 0,-5-4-14,-2 7 0,-4-4 26,-2 4 1,0-5-1,-2 5-3,-4 3 1,-2-4 0,-5-1 0,1 1 7,-2 0 1,-2-4 0,-1 4 0,0-3 42,-1-3 1,-5 4-1,0-1 1,2 1 11,1 0 1,3-2 0,-2-6 32,3 0 1,4 0 0,2 2 29,3 4-376,1-4 0,6 3-761,0-10 1008,0 3 0,-8-14 0,-3 6 0</inkml:trace>
  <inkml:trace contextRef="#ctx0" brushRef="#br0" timeOffset="-11163">384 4726 6235,'-7'-18'200,"5"7"0,-6 1 74,0 2 0,4 3 128,-7 5-322,7 0 1,-6 0 72,4 0 1,4 1-122,-4 5 0,4 4 0,4 9 1,2 3 3,2 1 1,2 6 0,-4-4 0,3 2-46,3 5 0,-4 0 0,4-2 1,-1-1-32,1 2 0,-6-4 0,4 0 0,-2-2-145,-1-3 0,3-3 0,-4-1 0,2-1-113,-2 0 0,-2 1-40,-2-1 1,0-4 18,0-2 319,0-7 0,-8-4 0,-2-10 0</inkml:trace>
  <inkml:trace contextRef="#ctx0" brushRef="#br0" timeOffset="-10837">314 4918 6588,'2'-17'0,"4"-1"0,6 1 0,3 1 0,3 2 0,-1 5 0,1-1-25,-1 0 0,1 5 0,1-5 143,4 2 0,-3-4 0,3 7 0,-4 1-45,-1 2 1,-1 2 0,1 0-34,-1 0 0,1 2 0,-1 2 0,-1 3-26,-5 3 1,3-4 0,-6 6 0,0 2-66,-1 1 0,5-4 1,-6 2-1,-2 0 49,-2 2 1,-2 3 0,0-1 25,0 0 1,0-5-1,-2 0 1,-4 0-40,-6-3 0,-3 5 0,-3-9 0,1 1-24,-1 2 1,-5-6 0,0 6 0,1-2-148,3-1 1,-4 1-1,-1-6-66,3 0 1,9-2 251,7-4 0,3-3 0,2-9 0</inkml:trace>
  <inkml:trace contextRef="#ctx0" brushRef="#br0" timeOffset="-10445">926 4918 7205,'17'0'-728,"-5"2"739,-1 4 0,-5-4 122,6 4 1,-6-5 0,3 1 0,1 2-35,0 2 0,-4 0-244,5-6 82,1 0 0,0 0 0,-1-1 64,3-6 1,-6 3 0,-1-5 0,-1-1-18,0 1 0,0 2 10,-6-4 159,0-1-140,0 2 5,0 3 107,0 7-105,-8-8-4,-2 6 91,1-6-84,-7 8-1,6 0 0,-7 0 23,-1 0 0,1 7 0,0-2 0,-1 1 50,1 1 1,5-3 0,2 8-58,2 1 1,-3 3-1,5 1 1,2 1-36,2 0 42,10-1-277,-6 0 119,13 1 6,-13-9 133,14 7-203,-6-6-1,15 7 45,-6-7 1,8 3 0,-5-7-1,1-2-408,-2-2 541,7-2 0,-1 8 0,8 2 0</inkml:trace>
  <inkml:trace contextRef="#ctx0" brushRef="#br0" timeOffset="-10057">1310 4953 7198,'17'-10'-202,"1"4"0,-7 4 0,1 2 0,2 0 393,1 0 1,-3 0-73,-1 0-25,1 0 0,0 2 0,-1 2 0,1 4-44,-2 2 1,5 2 0,-5 5 3,0 0 0,-1-1 1,-5-3-1,2-1-104,-2 2 1,-2-5 0,-2 3-332,0 2 389,0-7 153,0 9 9,0-14-163,-8-2 0,6-4 17,-4-8 1,3 6 0,-1-5 0,-2-3-9,2-1 1,2-3 0,2 1 0,0-1-116,0 1-34,0 0 153,8-1-12,1 0-204,1 1-17,6 7 208,-14-5-243,13 5-14,-5 0 208,7-5 14,-7 13-36,6-6 17,-7 8-55,1 0 114,5 0 0,-5-8 0,8-1 0</inkml:trace>
  <inkml:trace contextRef="#ctx0" brushRef="#br0" timeOffset="-9804">1869 4918 7227,'-10'0'-144,"2"0"1,8 2 0,0 4 343,0 5 0,0-1 0,0 2-139,0 1 0,0 3 1,0 1-145,0 1 1,0-1 0,0 1-556,0-1-93,0 2 731,8-3 0,-6-6 0,6-2 0</inkml:trace>
  <inkml:trace contextRef="#ctx0" brushRef="#br0" timeOffset="-9596">1886 4778 7304,'-9'-7'-595,"-5"3"438,8-8 1,-6 6 303,7-5-261,-1-1-2,6 2-331,0 2 447,0 8 0,8 8 0,1 2 0</inkml:trace>
  <inkml:trace contextRef="#ctx0" brushRef="#br0" timeOffset="-9079">2410 4883 7214,'-17'8'109,"5"-6"1,0 6 0,-1-3 10,-3 2 0,5 4 0,-1-3-70,-2 1 5,-1 3 0,3 0 1,3-1-1,-1 3 40,0 1 0,4 3 0,-3-1-326,1 1 1,2-1 140,6 2 1,2-5-1,4-2 1,3-4 2,1-1 1,8-5-1,-3 4 1,7-4-19,-1-2 1,4-2 0,0-2-1,1-4 27,-1-1 1,4-1-1,-6-4 1,-1 3 67,-3-3 1,4-1-1,-1-3 1,-5 3 27,-3 3 0,-5-3 0,3 3 126,-6-3-163,-4-3 1,-2 0 0,0 1 30,0 0 1,-2 5-1,-4 2 1,-6 2 77,-3 5 0,-3 1 0,-1 2 0,-2 0-102,-3 0 1,1 0 0,6 0 0,-1 0-204,1 0 0,-1 2-238,1 3 453,7 5 0,2 8 0,8-1 0</inkml:trace>
  <inkml:trace contextRef="#ctx0" brushRef="#br0" timeOffset="-8703">3056 4901 7340,'18'-1'0,"-1"-4"-49,1-1 1,-3-2 0,-1 4-1,-3-2 371,3 3-317,-6-7 1,0 7 27,-8-10 0,-8 9 0,-4-1 1,-3 3 31,-3 2 0,1 0 0,-1 0 0,1 0-35,-1 0 1,-5 0 0,0 2 0,1 1 1,3 3 0,-4 8 1,-1-4-1,5 1-31,5 1 0,1 0 0,5 5 0,0 0-13,1 1 0,1 0 1,8-1 17,4 0 0,3-1 0,9-3 0,-1-3-125,1-2 1,5-2 0,0-6-1,0 0 59,3 0 0,-5 0 0,6 0 0,-2-2-160,-3-4 1,-3-2 0,-1-5 0,-1 1 49,1-2 0,-1-1 1,-1-5 169,-5-3 0,5 4 0,-7-6 0</inkml:trace>
  <inkml:trace contextRef="#ctx0" brushRef="#br0" timeOffset="-8149">3231 4184 7569,'10'0'-362,"-3"0"1,-7 2 450,0 4 0,0 4 0,0 7-9,0 1 0,0-1 67,0 1-124,0-1 0,0 7 0,0-1 0,0-2 23,0-1 0,0 3 0,0 0 0,0 0-2,0 3 0,0-1 0,0 6 0,0-4-21,0-2 1,0 4 0,0-3-1,2-1-3,4 0 0,-4 0 1,4-3-1,-4 1-13,-2-2 0,6 5 1,0-3-1,-3-2-12,-1-1 1,-2-3 0,0 1 0,2-1 14,4 0 0,-4 1 0,4 0 19,-4-1 0,-2 0 14,0 1 1,0-1 3,0 1-49,0-8-11,0-3-107,0 1-155,0-6 116,0 7 0,-8-9-387,-4 0 0,3-3 546,-3-3 0,0 4 0,-5-6 0</inkml:trace>
  <inkml:trace contextRef="#ctx0" brushRef="#br0" timeOffset="-44115">21096 1373 6269,'-12'-6'959,"2"0"-820,6 0 1,-4 8-53,8 4 0,0 4 0,0 7-67,0 1 0,0-7 0,0 1 1,2 0 28,4-3 1,-5 7-1,5-5-114,-5 5 1,2 1 6,3 1 19,-4-1 0,7-1-5,-3-4 0,4-7 1,8-9-10,-2-1 0,3-3 0,-5 2 0,0-4 26,-3 1 0,0-7 1,3 6-1,-3-1 22,3-1 1,-5 1-1,3-7 18,1 1 1,-2-1 21,-1 1 0,-4 5 1,6 0 9,1-1 0,-2 5 0,1 2 6,1 4 1,2 2 0,3 0 1,0 0 1,-2 0 0,3 0-28,-2 0 1,0 0 0,1 2-8,-1 4 1,0-2 0,0 6-5,2-3 0,-7 5 0,-4-4-20,0 2 0,-2-5 0,-3 5 1,0 0-15,3-1 1,0-3 0,-8 6 27,-3 1 0,0-5 0,-4 0 0,-2-2 4,3 0 1,-4 5-1,-7-5-7,2-2 0,2 0 0,2 0 0,0 2-37,0-3 1,-2-1-1,-2-2 1,-2 0-90,3 0 1,0-2 0,3-1 0,0-3-166,0 2 0,-2-6 40,-3-1 1,3-5 0,3-1 244,6-1 0,3 6 0,3 1 0,0-3 0,0-1 0,9-3 0,0 1 0</inkml:trace>
  <inkml:trace contextRef="#ctx0" brushRef="#br0" timeOffset="-43682">20992 1111 7569,'0'9'259,"0"-1"300,0-8-579,0 0-101,7 0-1370,-5 0 1491,7 0 0,-9-8 0,0-1 0</inkml:trace>
  <inkml:trace contextRef="#ctx0" brushRef="#br0" timeOffset="-47136">17778 1460 7394,'12'2'157,"0"4"0,0 2 1,4 5-1,3-1-164,-2 1 1,-1 3 0,1 1-3,-5 1 0,1-1-50,-7 1-49,8-1 92,-13 1 1,12-7-31,-6 1 50,-1 0 7,-6 5-55,0-7 49,7 5-8,-6-13 18,8 6-15,-9 0-1,8-6 151,-7 5-67,7-7 1,-8-1 65,0-5-79,8 4 0,-5-14 1,8 5 52,-3-5-85,5-1 1,-9-1-1,6-1 1,0-3 113,-1-1-436,3 0 169,-3 5-18,7-7 163,-14 6-483,14-6 222,-7 7 76,1 1-5,6 7-303,-15-6 195,15 14 49,-14-5 219,5 7 0,1 0 0,2 0 0</inkml:trace>
  <inkml:trace contextRef="#ctx0" brushRef="#br0" timeOffset="-46582">18651 1495 7569,'0'-12'-189,"0"1"1,0 5 0,-2-4 52,-4 2 1,3 3 0,-8 5 150,-3 0 1,-3 0-1,1 0 1,-1 0 73,-2 0 1,3 0 0,-2 0-36,0 0 44,0 7 0,2-5 0,-2 6 0,0 0 433,1 3-431,0-3-33,-1 8 1,6-8-86,1 3-46,7 5 166,-3-7-121,7 9 1,0-7 0,0 1 0,1 0-1,5-3-4,6-3 1,3 2 0,3-2-182,-1-2 1,9-2-60,3-2 211,-12 0 28,5 0-69,-11-8 61,7-2 0,-3-1 1,-1-1-1,-6-2 1,3 1-13,-1 1 1,-7-3-1,4 3 71,2-4 0,-7 5 7,4-1 122,-4 8-158,-2-3-13,0 7 129,0 0 0,0 7-85,0 5 1,7 3-1,3 3-39,-1-1 0,5-5 0,-7-2 1,2-1-120,-1 1 1,5-6-1,-1 4-42,3 0 1,3-7-1,0 5 171,-2-4 0,2-2 0,0 0 0</inkml:trace>
  <inkml:trace contextRef="#ctx0" brushRef="#br0" timeOffset="-46183">18966 919 7569,'10'0'-276,"-2"7"166,-8 5 1,0-2 0,0 1 346,0 3-182,0 2 78,0 1 0,0 0-76,0 1 0,0 5 0,0 2 0,0 1 19,0-1 0,0 4 0,0-4 0,0 0-33,0 1 1,0 5 0,0-4-1,0 2 15,0 0 0,0-8 1,0 5-1,0-3-221,0 0 1,1 1-1,4-7-30,0 0 193,1 1 1,-4-3 0,1-1-586,3-2 375,0-8 1,-3 3-1,0-5 210,3 4 0,7-4 0,-2 6 0</inkml:trace>
  <inkml:trace contextRef="#ctx0" brushRef="#br0" timeOffset="-45692">19298 1355 7318,'-10'0'246,"3"8"-160,7-6 0,0 14 0,0-5 25,0 5 0,0-5 0,0 1 0,0 2-65,0 1 1,0 3 0,1-1-74,5 0 1,-2 1 28,7-1 0,1-7 0,4-2 0,-2-2-575,-4-1 454,2 1 0,-1-6 86,3 0 0,-3-6 0,5-1 0,2-3 0,0-2-26,0 3 1,-2-7-1,3 5 1,-2-5-4,0-1 0,-6 5 0,0 0 74,-3-1 1,-3 3 14,-5-2 1,0 7-44,0-7 1,-5 10 194,-1 2 1,0 2-1,6 9-29,0 3 1,0 2 0,0 1-129,0 1 1,0-1 0,0 0 0,1 1-155,5-1 0,-3-5 0,4 0 1,1-1-139,4-1 1,2 4 0,5-9-283,-2-1 552,0-2 0,1-2 0,0 0 0</inkml:trace>
  <inkml:trace contextRef="#ctx0" brushRef="#br0" timeOffset="-45160">19927 1443 6854,'14'2'192,"0"1"-69,-2 3 0,-6 0 0,4-4-109,-2 4 1,5-4-24,-1 4 0,3-4 1,3-4 27,-2-4 1,2 2 0,0-8-201,0-1 0,-2-3 151,3-1 0,-9-1 35,-6 1 1,-4 7-2,-4 4 1,0 4-1,-9 2 1,0 0 0,-2 0 1,-3 0-1,0 0 43,0 0 0,2 0 1,-2 2-1,0 2 80,2 2 0,-1 8 0,4-3-18,1 5-2,1 1-59,1 1-9,3-1 27,-1 1-75,5-1 0,-5 0 116,8 1-66,0-1 1,0 1-1,2-1 17,4 1 0,-1-9 1,7-1 11,1 0 0,2 0 1,3 3-1,0-5-3,-2-4 0,-4-2 0,0 0 0,1 0 26,2 0 1,3 0-1,0 0-41,0 0 0,-2-6 1,1-1-286,-5-3 1,-5 4-585,-7-6 0,0 7 816,0-7 0,-7 0 0,-3-5 0</inkml:trace>
  <inkml:trace contextRef="#ctx0" brushRef="#br0" timeOffset="-14358">19228 2560 7434,'12'-17'-287,"-2"-1"915,-4 1-96,1 7-469,-7 2 0,0 18 1,0 6-52,0 5 0,0 4 1,0-3-1,0 3-70,0 2 0,0-4 0,1 4 0,4 1 27,1-1 0,0-6 0,-6 4 0,0-1-289,0-1 1,0 0-1,0-5 100,0-1 1,-2-1 0,-2-3 0,-4-3 219,-3-2 0,8-2 0,-13-6 0,7 0 0</inkml:trace>
  <inkml:trace contextRef="#ctx0" brushRef="#br0" timeOffset="-13891">18984 2787 7569,'-11'-7'-1257,"4"3"1457,7-8 1,1 8 0,5-2-80,6 4 0,4 2 0,1 0 0,1 0-72,0 0 1,1 0 0,2 0-1,5 0-27,0 0 1,4 0-1,3 0 1,-2 0-117,-2 0 0,3 0 1,6-2-1,-5-1-42,0-3 0,-1 0 0,6 6 0,-1-2 79,-3-4 1,5 4-1,-11-4 1,3 4 49,0 2 1,0-5 0,-9-1 10,0 2 0,-8 2 124,-4 2 0,-7 0-17,-3 0 1,-7 2-1,-11 2-27,0 2 0,0-1 1,4-3-1,0 2 13,2 2 1,3 2-1,-6-4 1,6 4-31,2 1 1,-1 3-1,4 5-21,-2 1 0,-1-1 0,7 1 0,0-1-15,0 1 0,0-1 0,0 1 1,2-3-58,4-3 0,-1 3 0,7-5 0,1 2-43,2-1 0,3-7 0,0 2 0,-2-4-92,2-2 1,0 0 0,0 0 0,-2 0-342,3 0 1,0-8 501,4-3 0,-3-13 0,5-3 0</inkml:trace>
  <inkml:trace contextRef="#ctx0" brushRef="#br0" timeOffset="-13696">19716 2490 7399,'-16'0'-366,"-2"-7"45,9 5 1,0-4 0,12 10 320,3 2 0,-4-1 0,20 3 0,-3 2 0</inkml:trace>
  <inkml:trace contextRef="#ctx0" brushRef="#br0" timeOffset="-13020">20101 2717 6809,'18'0'-11,"-2"0"1,-4 0-1,1 0 77,0 0 0,-3 2 0,-1 4-39,-2 6 1,1 3 0,-3 3-44,1-1 1,0-5 0,-6 0 0,0 1 1,-2-5-1,-2 0 46,-2 0 1,-2-7-16,2 5 0,5-6-13,-5-6 1,3 3 0,3-9-46,0-2 0,0-1 1,3-3-1,3 1 33,4-1 1,1 7 0,0 1 0,3 0-26,1 1 0,1 3 0,-2-4 0,-1 2 38,7 5 0,-3-1 0,5 0 1,-2-2 44,-2 2 1,6 2 0,-2 2 0,-1 0 7,-1 0 0,-3 6 0,2 0 1,-5 0-15,-2 1 1,3-3 0,-4 8-1,1-1-41,-1-1 1,-8 6 0,5-5-24,1 5 0,-7-4 0,0-1 8,-4 3 0,-3-6 0,-7-3 0,1-1 7,1 2 0,-5-4 1,4 4 4,-5-4 1,4-2 1,1 0 1,0-8-31,0-4 1,3-3 0,11-3-17,2 1 1,4 1 0,10 3-1,-2 1 44,-1-1 1,3 3 0,-2 0 0,0 0 16,1 1 1,0 5-1,-2-4 1,2 2 25,0 0 0,0 1 1,-2 5-1,3 0 46,-2 0-78,0 0 19,0 0-19,-6 0-17,4 0 0,-5 5 1,5 3-1,-1 0-132,-2 0 0,-7 3 0,4-3-225,-1 2 0,-2-4 364,-6 5 0,0-7 0,0 4 0,0-8 0</inkml:trace>
  <inkml:trace contextRef="#ctx0" brushRef="#br0" timeOffset="-12516">21148 2700 7569,'11'0'-151,"4"-2"0,-3-2-435,3-2 1,3-1 246,0 1 339,-2 4 0,-4-8 178,0 4 0,0 2-27,4-7 0,1 5-156,-5-6 1,-5 7 18,-7-7 0,0 6 0,-2-4 116,-3 3-94,3 1 0,-14 0 9,4 0 0,-2-2 0,1 4 1,1-1 18,-2 1 0,0 2 0,-4 2 7,0 0 1,1 2-1,-2 2-26,-5 1 0,6 9 0,-1-4 0,7 1 7,4 1 0,-2 0 1,4 5-52,2 1 1,2-1-1,2 1 1,0-1-7,0 0 26,0-7 10,0 6-33,0-7 162,8 1-137,-7 6 10,15-7-23,-14 1 156,13 6-132,-12-14-3,12 5 16,-5 1-14,6-6 0,3 6 0,0-8 115,3 0-112,-1 0 1,3 0 0,-6 0 76,0 0-88,-2 0 0,2 0-55,0 0 85,0-8-19,-2 6-222,-5-6-11,4 1-167,-14 5 0,10-14-45,-5 4 0,-5 3 1,4-3 408,-10-2 0,-4-9 0,-9-4 0</inkml:trace>
  <inkml:trace contextRef="#ctx0" brushRef="#br0" timeOffset="-39444">105 3189 6078,'0'-17'0</inkml:trace>
  <inkml:trace contextRef="#ctx0" brushRef="#br0" timeOffset="-38297">105 3172 5778,'0'-10'400,"0"2"-297,0 8-15,0 0-15,0-8 1,0 4 107,0-7 73,0 7-130,0-12 0,-2 14-48,-4-3 0,2 3 1,-5 4-65,1 3 1,-4-1 0,4 8-153,-1 2 153,5 1 1,-10 3 0,8-1 0,2 0-27,3 1 1,-5-1 0,0 1 0,2-1 21,2 1 0,2-1 0,0 1 0,2-1 1,4 1 0,-2-1 1,7-1-1,1-3-6,-2-1 1,5-2 0,-3 3 2,3-1 4,3-8 1,-1 5 0,1-5 28,-1 2-261,8 0 218,-13-6 3,19 0-57,-19 0 52,13 0-8,-8-8 0,7 4-54,-1-7 0,0-1 1,-3-5-145,3-1 187,-4 1 1,7-1 0,-9 1-33,1-1 38,-1 1 0,-1-3 0,-3-1 0,-3-2 35,-2 1 0,-3 3 0,-3 3 0,2 3 14,2 1 1,-2 1 108,-10-7 0,2 8 0,-7 3-124,-3-1 0,4 6 0,-1-4 29,-3 4 4,6 2-22,-7 0 20,13 8 1,-6 2-21,8 7 11,0 1-22,0 7 10,0-6-8,0 6-32,0-7 35,8 7-25,-6-4 0,8 3-15,-5-7 39,-3 1-28,14 7 1,-12-8-17,7 1 37,1-1-34,-2-7 0,-1 2 24,-3-1 0,-2-5-172,8 6 92,-8-8 1,3 1 94,-7-10 0,0 1 1,0-8-1,0-1-14,0-3 1,2-1-1,2-1-36,2 1 1,8-1-1,-5 1 29,1-1 1,6 1-3,-5-1 0,5 7-41,1-1 1,1 6 0,-1-4 0,1 3 0,-1 3-42,0 2 40,1 2 23,-1-8 1,-5 6 5,0-4 1,-1 4 223,7 2-217,-8 0 1,-1 6-1,-5 2 63,2 2 0,0-4 0,-6 5 16,0 3 0,2 1 1,2 3-24,1-1 0,1 1 0,-6-1-49,0 1 1,2-3 0,2-1-15,2-3 0,7-7 41,-1 2-8,4 5-15,1-10 0,1 6 0,-1-7 1,0 0-1,1 0-33,-1 0 1,1-5-1,-1-3 1,1-2 8,-1-3 1,1 3-1,-3-2-4,-3-1 0,3-3 5,-3-1 0,-4 5-1,-2 0 0,1 1 16,-1-7 1,0 7-1,-6-1 18,0-2 1,-6 5-2,0-3 0,-7 8 1,3-4-1,-2 3 1,1-1 95,-3 2 1,5 2-7,-3 2-83,8 0 0,-10 2 1,9 4 0,1 5 0,2-1 0,2 2 0,0 1-39,0 3 1,2 1 0,4-1 18,5-5 2,-3 5 1,7-8 0,-3 6-94,4-3 1,1-7-1,1 2 1,-1-4-1,0-2-114,1 0 0,-6 0 0,-3-2 0,-1-4 208,-4-6 0,6-3 0,-1-3 0</inkml:trace>
  <inkml:trace contextRef="#ctx0" brushRef="#br0" timeOffset="-37994">838 2979 7569,'18'0'-327,"-1"0"0,1 0 318,-1 0 1,1 0 0,-1 0-1,1 0 75,-1 0 0,1 0 0,1 0 1,2 0 174,3 0-168,-1 0-22,-6 0 22,9 0 1,-7 0-182,6 0 177,-7 0-22,7 0 51,-6 0-249,6 0 86,-7 0 1,-1 6-24,1 0 1,-1 0 0,1-6 0,-1 0-711,1 0 548,-9 0 250,7 0 0,-6 8 0,7 1 0</inkml:trace>
  <inkml:trace contextRef="#ctx0" brushRef="#br0" timeOffset="-36719">3161 3346 7569,'0'-11'-1075,"0"-1"1053,-8 8 0,4-6 0,-7 6 73,-3-1 1,-1-3 0,-3 4-8,1-2 1,5 0 0,0 6 55,-1 0 0,-3 0-29,-1 0-157,-1 0 113,1 0 0,0 0-9,-1 8 15,1-6-8,-1 14-4,1-7-99,-1 9 93,9-9 4,-7 7-13,14-6 2,-6 7 1,8 1 3,0-1 5,0 1-5,0-1 1,0 0 1,2 1 0,4-1 29,6 1-30,3-8-24,3 5 23,-1-13-3,-7 6 7,13-8-3,-11 0 0,13 0 4,-8 0-69,1 0 59,-1-8 1,7 4 4,-1-8-2,0 1-4,-5-7 3,-1 1-156,8-1-1,-5-7 135,5 6-116,-8-14 116,-7 6 0,6-2 0,-7-1 1,3 1-8,0 2 1,-6-10 0,3 6 0,-1 2 24,-4 2 0,-2 4 0,-2 5 0,0 1-6,0-1 1,-2 3 0,-2 1 0,-4 5 3,-1 1 76,5-6-80,-12 12-3,14-13 38,-13 13 1,11-12 0,-8 8 119,8-7-140,-11 11-3,13-6 71,-6 8-65,0 0 20,6 0 4,-13 0-20,13 0 18,-14 8-69,14 2-48,-5-1 98,7 7 2,0-7-96,0 9 82,0-1 1,0 7-1,0-1 65,0-2 1,2 5-59,3-3 203,-3 8-200,14-12 1,-14 12-1,6-5 1,-3-1 0,3 2 114,2 0-164,-6-6 81,11 5-16,-13-1 21,14-6-177,-14 7 160,13-9-4,-5 0 11,0 1-133,5-1 107,-5 1 6,7-8-69,1 5 61,7-13-8,-6 6-12,7 0-48,-9-7 0,6 7 0,3-8 0,-1 0 39,0 0 1,0-8 0,-3-1 0,1-3-251,-2 0 245,6 1-22,-7-7 42,5 1 1,-13 5-60,-1 1 153,-7-1-125,12-5-4,-14 7 9,5-6 63,-7 7-53,0-1 12,0 2 0,-2 3 0,-1-3 0,-3-2 0,-8 6 0,3-2 52,-5 4 0,4 2 1,3 2-24,1 4 0,-4-2 0,6 7-39,3 3 0,1 2 0,4 1-153,3 1 167,5-9 1,2 8 0,-1-9-3,3 2-31,-6 6 1,7-14-1,-3 5 1,3-1-252,3 0 1,-1 0-1,1-6 281,-1 0 0,1-8 0,-1-2 0</inkml:trace>
  <inkml:trace contextRef="#ctx0" brushRef="#br0" timeOffset="-36524">3772 3172 7569,'-17'-10'-1073,"5"-6"745,1 5 112,7 3 128,-4 0 88,8 8 0,0 0 0,8 0 0,1 0 0</inkml:trace>
  <inkml:trace contextRef="#ctx0" brushRef="#br0" timeOffset="-36168">4279 2945 7569,'-8'-16'-63,"-4"4"0,3-1 0,-1 5 1,0 0-183,1 0 1,3 3 259,-6 5 0,6 2 0,-3 3-17,1 7 31,2 4-1,-2 1-7,6 1-1,-5 7 101,7-6-103,0 14 2,-8-6 1,6 8 3,-4 0 1,4 0 0,4 0-1,2 0 35,2 0-34,7 0-24,-11 8 1,8-7 4,-4 5 0,-2-4 0,5-2 0,-1 0 8,-4 0 9,-2 0-51,-2-8 41,8 6-6,-6-14 1,5 12 0,-7-7-1,0-3-19,0-2 0,-5-1 0,-1-1 0,0 1 2,-2-1 0,0-5 0,-5-2 0,1-3-101,-1-3 0,-3 4 0,-1-2 1,-1-2-60,1-2 1,-1-4-1,0-4 99,1-6 0,2-2 0,1-5 0,5 2 71,1-1 0,-6-7 0,4-2 0</inkml:trace>
  <inkml:trace contextRef="#ctx0" brushRef="#br0" timeOffset="-35977">3999 3434 7035,'8'-12'0,"4"2"-121,3 2 1,2 1 0,1 3 109,0-2 0,4 0 0,2 6 1,0 0 1,1 0 0,-6 0 0,6 0 1,-1 0-37,-1 0 1,0 0-1,-5 0 1,-1 0-385,0 0 429,1-8 0,0-1 0,-1-9 0</inkml:trace>
  <inkml:trace contextRef="#ctx0" brushRef="#br0" timeOffset="-35496">4715 2962 7569,'0'-17'-342,"-2"-1"1,-1 1 152,-4-1 0,-6 3 258,2 3 0,1 4 0,-2 8-37,-1 0 1,-3 0-1,1 2 1,1 2-123,2 2 131,1 7 1,-7-11-32,9 14-8,-7-6 30,14 7 8,-13 1-11,13 7-3,-6-6-1,8 6-1,-8-7-8,6 7-3,-6-6 7,8 14 6,0-13 1,0 11 42,0-8-44,0 8-21,0-4 0,6 6 14,0-2 0,2-1 0,-4-5-9,1 2-2,9-6 1,-10 10 0,6-5 0,-3-1-8,-3 0 0,4 0 0,-2-3 0,-2 1 15,-2-2-103,-2-1 94,0-3 0,0 1-9,0-1 0,0 0 1,0 1-1,-2-3-28,-4-3 0,2 5 0,-8-9 27,-1 2 0,3 4 0,-2-9 0,1 1-20,1 2 1,-5-6-1,3 4-47,-4-4 0,-1-2 0,0 0-45,-1 0 0,6-2 0,1-4 116,-3-6 0,6-3 0,0-3 0</inkml:trace>
  <inkml:trace contextRef="#ctx0" brushRef="#br0" timeOffset="-35291">4384 3416 7432,'11'-2'-80,"0"-4"139,-6 4 1,10-5 0,-3 7-1,3-2-47,3-4 1,-1 4 0,1-4 0,-1 4-89,1 2 1,-1 0-1,1 0 1,-1 0-194,1 0 252,-1 0 17,0 0 0,1-8 0,-1-1 0</inkml:trace>
  <inkml:trace contextRef="#ctx0" brushRef="#br0" timeOffset="-34356">4977 3416 7569,'10'0'-171,"6"0"0,-13 0 0,9 0 0,2 0 0,1-2 209,3-4-97,-1 4 1,-5-7 55,-1 3 40,-7 4-53,12-6 54,-14 0-15,6 6-34,-8-13 41,0 13-21,7-14 0,-5 13-2,4-9 1,-4 6 2,-2-6 0,-2 9 16,-4-3 1,-3 4 0,-9 2 21,1 0 1,-1 0 0,1 0 6,-1 0 0,1 6-32,-1-1 0,1 7 4,-1-6 1,7 8 56,-1-3 1,8 5 7,-2 1 1,-1-5-83,1-1 0,0 1 1,6 6-1,2-1 1,2 0-1,4-1 0,1-2-17,5-3 1,1-5-1,3 4-115,-1-3 0,1-1-99,-1-6 1,7 6 61,-1 0 1,2 0-101,-2-6 0,-5-2 173,-1-4 1,1 2 85,-7-8 0,5 1 0,1-7 0</inkml:trace>
  <inkml:trace contextRef="#ctx0" brushRef="#br0" timeOffset="-33985">5397 3329 7569,'10'0'-305,"3"0"1,-7 0 0,5 0 352,3 0 0,-4 0-6,1 0 1,1 0-1,5 0 32,1 0-1,-1 0-38,1 8 0,-1-7 0,1 7 0,-1 0-114,1 4 82,-1-5 0,-5 9 0,-3-4-18,-1 3 0,0 3 1,-4-1-1,2 0-27,-3 1 1,-1-1 0,-2 1 26,0-1 0,0-5 0,-2-2-16,-3-3 24,3-1 42,-6 2-42,0-6-4,5 6 207,-11-8-195,12 0-3,-14 0 7,14 0 41,-5-8 1,1 4 0,0-8-64,1-1 34,4-3 1,1-1-1,1-3-2,6-3 1,-3 5-1,7-7 1,1 6-63,-2 2 0,4-1 1,-1 1-72,2-1 121,3 9-20,-1-7-149,1 6 67,-2 1 0,-3-1-266,-1 4 171,-1 4-18,7-6 212,-1 8 0,1-7 0,-1-3 0</inkml:trace>
  <inkml:trace contextRef="#ctx0" brushRef="#br0" timeOffset="-33588">6025 3364 7569,'10'9'-434,"5"-1"0,-6-8 0,10 0 490,-2 0 0,1 0 1,-1-2-112,0-4 1,1 2 0,-1-7 63,1-1-2,-8-5 0,-3 7 0,1-4 2,-6 3-2,6 1 1,-8-5 198,0 13-201,-8-6 1,-2 2 0,-7 0 10,-1 2 1,-5 2 0,0 2 0,1 0 67,3 0 1,2 0 0,-2 2 37,3 4 70,-2-4-141,9 14-23,1-7 24,0 1-164,6 6 152,-6-7-1,8 9-159,0-1 155,0 1-8,0-1 1,8 1 24,4-1-17,-5 1-9,9-1-111,-6 0 0,6-7 0,-3 6 0,-2-7 1,3 1 11,2-4 1,1 2 72,0-3 0,1 1 0,-1-6 0</inkml:trace>
  <inkml:trace contextRef="#ctx0" brushRef="#br0" timeOffset="-33089">6409 3294 7569,'12'0'-112,"0"0"1,-6 0 0,5 0-85,3 0 0,-5 0 1,1 2 282,-2 4 1,4 3-21,-7 9-61,9-1 0,-12 1 0,4-1 15,-4 1 1,0-3 0,1-1-56,3-3 1,0-5-111,-6 6 0,0-6 90,0 5 98,0-7-63,0 4 1,0-16 13,0-3 1,0 1 0,-2 0 0,-2 0 22,-2 1 1,1 3-1,5-6-38,0-1 1,0 3 0,2-1 9,3-3 1,5-2 0,8-1 2,-1-1 1,1 7 73,-1-1-73,0 0-1,0 3-1,1-7 65,0 14-61,-2-6 8,3 8 79,-2 0-74,1 0-4,-1 0 12,1 0 1,-1 2-1,1 2 1,-1 4 1,1 2 1,-7-1 0,1 5 0,-1-2-9,-1 1 1,0 1 0,-6-1 0,2-1-58,-3 2 54,-1 1-141,-2-5-7,0 5 84,0-5 0,-2 2 1,-1-1-360,-3 3 415,-8-6 0,4 7 0,-7-5 0</inkml:trace>
  <inkml:trace contextRef="#ctx0" brushRef="#br0" timeOffset="-32281">7318 3241 7569,'9'-7'-747,"-3"-5"234,-4 4 479,-2 0 0,-2 3 112,-4-1 0,2 0 0,-7 6 2,-3 0 1,4 0 0,-1 2 0,-3 2-21,-2 2 1,-1 7-1,0-3-41,-1 0 1,7 3 0,1-5 0,-1 2-11,3 3 0,3 3 0,-1 1-7,5 1 0,1-1 0,0 1 0,0-1-6,0 1 1,0-7 0,1 1 0,4 1-2,1 3 0,5-4 0,-3-3 1,2 1 8,3 0 0,-3-4 0,2 3 0,1-1-5,2-4 1,3-2 0,0-2-18,-2 0 1,3 0-1,-2 0 1,1 0 0,-1 0 0,6 0 0,1 0 0,-3-2-3,-2-4 1,-1 2 0,-1-5 0,1-1 1,-1 0 1,0 0 0,1-3 0,0 1-2,-2-1 1,-3 3-1,-4-2 1,1-1 6,0-3 1,-4 1 0,3 1 0,-2 2 14,-2-1 0,-3 3 0,-2-2-11,0-1 0,-2 3 0,-4 0 17,-6 3 0,3 1 0,-3 6 1,-1 0 1,-4 0 0,1 0 36,-2 0 0,0 0-7,1 0 0,2 8 0,1 3-27,2 5 1,9 1 0,-3 1 3,4-1 1,2 1-1,0-1 1,2 1 17,4-1 1,-3-5-1,7-1 1,0 3-39,0 1 1,-1-3 0,4-2-34,-1-2 44,-8 5 0,12-11 1,-5 4-1,4-4-4,3-2 1,0 6 0,-1-1 0,1-1-32,-1-2 1,1-2-1,-1-2 1,1-2 36,-1-1 0,1-1 1,-1 6 7,1 0 0,-1-6 0,0 0-144,1 2 1,-8 0-35,-4-1 0,-5 1-105,-1-8 1,0 6 264,0-5 0,0-1 0,0-5 0</inkml:trace>
  <inkml:trace contextRef="#ctx0" brushRef="#br0" timeOffset="-64249">3842 1949 7481,'8'-10'381,"-6"3"0,6 9-284,-8 3 0,0-1-108,0 8 0,0-6 1,0 5-1,0 3 1,2 1-1,1 3 1,3-1-1,-2 1 0,-2-1 1,0 1-1,2-1-311,2 1 0,0-1 0,-5-1-820,5-5 1142,-4-3 0,6-8 0,-16 8 0,-1 2 0</inkml:trace>
  <inkml:trace contextRef="#ctx0" brushRef="#br0" timeOffset="-63802">3563 1949 7345,'-10'0'30,"2"0"0,10 0 101,4 0-56,-4 0 0,14 0 0,-5 0 1,5 0 0,1 0 0,1 0 0,-1 0-57,1 0 0,-1 0 0,2 0 1,3 0-70,1 0 1,8 0 0,-2 0 0,2 0-188,-2 0 0,4 0 0,-5 0 1,1 0-59,0 0 1,-6 0 0,4 0 294,-2 0 0,6-8 0,-3-1 0</inkml:trace>
  <inkml:trace contextRef="#ctx0" brushRef="#br0" timeOffset="-63248">4261 1809 7209,'0'18'156,"0"-7"0,0 1-77,0 2 0,6 1 1,2 3-59,2-1 0,-5 1 0,5-1-35,-2 1 1,4-1-1,-7 0 1,-1 1 5,-2-1 1,-2 1 0,0-1 0,0 1-159,0-1 1,0-5-1,0 0 149,0 1 0,0-3 1,-2 0 128,-4-3-51,5-1 1,-9-6 0,6-2-50,-2-4 0,0 2 0,6-7-13,0-3 1,0 5 0,0-3 0,2-2-21,4-1 0,-2-3 0,8 1 1,-1-1 28,-1 1 0,5 1 0,-3 3 0,4 1 5,1-1 1,-1 3 0,-3 0 0,-1 2 16,1 5 1,3 1 0,1 2 0,1 0-9,-1 0 0,1 0 0,-1 0 0,1 2-19,-1 3 0,1-1 0,-1 6 0,0 0 3,1-1 1,-2-3-1,-3 4 1,-3 0-23,-2-1 0,3-3 0,-5 6-18,-2 1 1,-2 3 0,-2 1-76,0 1 1,-8-1 0,-4 1-123,-3-1 1,3-1 0,3-3 0,-1-3 230,0-2 0,-2 5 0,-5-3 0</inkml:trace>
  <inkml:trace contextRef="#ctx0" brushRef="#br0" timeOffset="-62757">4925 2071 7474,'17'0'-231,"-1"-2"0,-2-2 310,-3-1 0,-5-1 0,5 6-46,2 0 1,-2 0 0,1 0 26,1 0 0,-3 0 0,2 0-20,1 0 1,3-2 0,1-2-65,1-2 0,-1-7-58,-1 1 1,-5 2-59,-5-1 1,-6 1 111,-6-2 1,2 5 0,-7 5 26,-3-4 0,-1 4 0,-3-4 0,1 4 9,-1 2 0,1 6 1,-1 0 40,1-2-60,-1 5 52,1-7-43,7 14 26,-5-7 0,7 9 0,-6-1 0,5 1 18,1-1 1,0 1 0,4-1 33,-2 1 1,1-1-1,5 1-26,0-1 1,5 1 0,3-3-1,2-3 3,3-6 0,-3 1 1,2-1-1,1-2-19,3-2 0,7-2 0,0 0 0,-1 0 97,-3 0-91,-1 0 56,-1 0-55,8 0 9,-13-8-10,11 6-21,-13-6 24,7 1 5,-7 5-4,6-6-485,-14 8 223,5 0 113,-7 0-744,8 0 849,-6-8 0,6 6 0,-8-5 0</inkml:trace>
  <inkml:trace contextRef="#ctx0" brushRef="#br0" timeOffset="-87496">576 290 7027,'10'-8'558,"-4"-3"-629,-4 3 0,-4-6 1,-4 8 38,-6 3 1,3 1 0,-3 2-28,-1 0 64,-3 0 0,-1 0 0,-1 0-4,1 0 1,-1 7 0,1 3 0,-1 2 16,1-1 1,-1 1 28,1 5-38,7 1-21,2-1 0,8-5 29,0 0 0,2-7 1,4 5 14,6-2 0,-3 4 0,3-7 1,2 1-41,1 2 0,3-6 0,1 6 0,2-2 4,3-1-135,-1 1-5,-6-6 130,1 0 0,1 6-22,5 0 19,-5 0 6,6 1-13,-15-5 8,5 6-27,-5 0 15,0-6-3,-2 13-13,-8-13 51,7 14 0,-5-7 0,2 7 0,-6-2-17,-4-3 0,-7-5 0,1 4-72,-3-2 54,-3-3 0,1 1 0,-3 0-121,-3-2 127,4-2 5,-7-2 1,9 6-18,0-1 6,7 1-360,-6-6 388,7 0 0,-9 0 0,1 0 0</inkml:trace>
  <inkml:trace contextRef="#ctx0" brushRef="#br0" timeOffset="-87192">629 377 6720,'-18'0'384,"7"0"0,1 2-149,2 4-270,-5-4 1,3 14-1,-8-5 1,1 3 83,0-3 27,-1 5 1,-5-6-127,-1 7 25,1 1 1,-2-7-1,-2 1 1,0 1-30,3 3 1,3 1-1,2 1 1,-1-1-157,5 1 0,3-7 0,0 1 2,7 2 1,3-5 207,2 3 0,0 0 0,0 5 0</inkml:trace>
  <inkml:trace contextRef="#ctx0" brushRef="#br0" timeOffset="-86825">1135 220 6971,'-9'0'-217,"1"0"1,8-2 598,0-4 1,-2 4-104,-4-3 1,4 5-210,-4 5 0,4 5 0,2 8 55,0-1-122,0 1 1,0 1-1,0 2 1,2 3-33,4-3 1,-4 0-1,4 1 1,-2 1 5,2-2 1,-5 1-1,5-1 1,-4 2-240,-2-1 1,6-3 0,0-2-412,-2 1 373,-2-1 36,-2-7 105,0 6 159,0-15 0,-8 15 0,-2-6 0</inkml:trace>
  <inkml:trace contextRef="#ctx0" brushRef="#br0" timeOffset="-86542">838 465 7482,'-7'-10'-191,"5"2"66,-6 8 1,10 0 271,4 0-82,-4 0 0,13 0 0,-3-2 0,3-2 38,3-1 0,-1-1 0,1 6 1,-1 0-48,1 0 0,-1 0 1,2 0-1,3 0 61,1 0-333,0 0 124,3 0 0,-7-2 0,6-2-414,0-2 306,-5 0 159,13 6-476,-14 0 322,6 0 0,-7 0 195,-1 0 0,9 0 0,1 0 0</inkml:trace>
  <inkml:trace contextRef="#ctx0" brushRef="#br0" timeOffset="-85981">1921 395 7569,'-17'0'-109,"7"-8"39,-6 6 1,7-6 97,-9 8 0,1 0 0,-1 0-29,1 0 35,-1 0 1,-1 0 0,-2 0-1,-3 0 163,3 0-198,2 0 60,-7 0 0,7 6-4,-4 0 0,3 2 1,3-4-1,-1 3 26,1 3 0,5 0 0,3 3 28,1-1-249,-6 0-19,12 5 212,-5 1-12,7-1 6,0 0 0,0 1-214,0-1 105,7-7 0,-3 4 1,8-7 8,1 3 0,3-6 1,1 2-1,1-4-31,-1-2 0,1-2 0,1-2 0,3-4 39,1-1 1,-2 3 0,-7-6-13,-3-2-1,1-1 19,5 5-7,1-5 5,-1 5 4,-7-7 156,6 7-70,-14-6 1,7 9-1,-5-7 253,2 2-74,0 8-141,-6-3 0,0 14 1,0 5-14,0 4 0,0-5 1,2 1-65,4 1 1,-3-3 0,9 0 0,0 0-112,-3-1 1,7-5-1,-6 4 1,1-2-291,1 0 1,0-1 0,5-5-340,1 0 730,-1 0 0,0 0 0,1 0 0</inkml:trace>
  <inkml:trace contextRef="#ctx0" brushRef="#br0" timeOffset="-85664">2218 133 7569,'10'-8'-547,"-3"6"270,-7-6 133,0 1 31,0 5 148,0-6 167,0 8 1,0 2-76,0 4 0,0 3 0,0 11 0,0 1 123,0 2-188,0 1-170,0 1 170,0-6-1,0 14 26,0-13-3,8 13-8,-6-14 12,6 14-577,-8-14 260,0 7 107,0-1-117,0-6 1,0 7-226,0-9 139,0 0 325,0 1 0,0-8 0,-8 5 0,-2-5 0</inkml:trace>
  <inkml:trace contextRef="#ctx0" brushRef="#br0" timeOffset="-85072">2096 325 7569,'0'10'-432,"0"-3"0,2-7 622,4 0 1,-3 0-70,9 0 0,0 0 1,5 0-5,1 0 1,-7 0 0,1 0 0,2 0-113,1 0 0,4 0 0,3 0 0,1 0-59,-2 0 0,5 0 0,-3 0 0,0-2-51,2-3 1,-5 3 0,5-4-70,0 4 19,-5 2 143,5 0-145,-8 0 131,1 0-46,-1 0 37,-7 0 22,6 0 0,-13 0 1,7 2-36,-2 4 1,-2-2 98,-6 7 1,0-5 0,-2 4 25,-4-3 1,-4 7 5,-7-2 1,1 3 0,3 1 130,1-5-193,8 5 14,-4-14-25,8 13 24,0-5-4,0 0-1,0 5 0,0-11 0,0 8 58,0 1-122,0-5 0,2 2-72,4-4 96,4-4 1,5 7 0,-1-5 29,-2 2-29,-1 0 0,5-8-130,-5-4 0,5 2 0,-4-5 0,3-1-60,3 0 1,-7 4 0,-1-5 0,0-1 199,-1 2 0,3-13 0,5 4 0</inkml:trace>
  <inkml:trace contextRef="#ctx0" brushRef="#br0" timeOffset="-84867">2620 63 7393,'-8'-18'-468,"4"7"240,-8-1 60,9 1-243,-5 1 411,8 10 0,8 10 0,1 7 0</inkml:trace>
  <inkml:trace contextRef="#ctx0" brushRef="#br0" timeOffset="-84001">3196 412 7380,'10'0'46,"-4"0"53,-12 0 1,-4 0-104,-7 0 48,-1 0 1,6 0 0,1 0 0,-3 0-103,-1 0 120,-3 0-136,1 0 127,-8 8-6,5-6 0,-5 13-25,7-5 20,9 0-22,-7 5-16,7-5-141,-1 8 159,-6-1 5,14 0-154,-5-7 137,7 6 1,0-7 6,0 9-87,0-8 77,7 5 0,3-11-17,8 8 1,-1-9 0,2 3 10,5-4-65,-5-2 62,14 0-5,-14 0-130,14 0 126,-5 0 1,7-8 2,-8 7-133,6-15 125,-14 6-8,14 1 1,-13-7-84,5 6 69,-8-7-3,1-1 21,-1 1-16,-7 0-6,5-1-2,-13 1 162,6 7-150,-8-6 13,0 7 1,-2-3-1,-4 2 1,-5 3-16,-5 3 1,-1 2-1,-3 2 1,-1 0-40,-2 0-47,-1 0 94,-1 0 1,6 0-174,-7 0-8,9 0 158,7 0 1,-5 0-154,5 8 202,0-7 0,-5 15 0,5-6 0</inkml:trace>
  <inkml:trace contextRef="#ctx0" brushRef="#br0" timeOffset="-83438">3668 412 7569,'9'0'-192,"-1"0"220,-8 0 346,8 0-500,-6 0 0,5 2 0,-7 4 203,0 6 1,0 3-60,0 3 0,0-1 0,2 1 0,2-1-1,2 0 1,0-5-1,-4 0 62,4 1-13,-4-5-24,5 8 0,-7-14 5,0 13-333,0-13 3,0 14 142,0-15-37,0 7 114,0-8 49,0 0-9,0 8-7,0-6 1,0 4-1,0-12 10,0-6 0,0 3 0,0-3 1,0-2 20,0-1 0,0-3 0,0 1-19,0-1 1,8-5 0,2 0 39,0 2 0,5 1 0,-3 5 1,3 3 0,3-2 0,-1 7 0,1-1-10,-1 0 0,1 0 1,1 4-1,2-1 4,3 1 1,-1 2-1,-4 2 1,3 0 96,1 0 0,0 0 0,-5 0-47,-1 0 0,1 8 1,-1 3-84,1 5 0,-7 1 0,-1 1 0,-2-1-56,-4 1 1,-3-1-1,-1 1-158,0-1 211,0 0 1,0 1 0,0-1-221,0 1 174,0-8-159,0 5-180,-7-5 405,5 7 0,-6-7 0,8-2 0</inkml:trace>
  <inkml:trace contextRef="#ctx0" brushRef="#br0" timeOffset="-82322">4680 395 6592,'0'-12'36,"0"0"1,-7 9-1,-5-3 31,-4 4 1,-1 2 0,0 0 0,-1 0 45,1 0 0,-3 0 1,-1 0-1,-2 0-75,1 0 1,-3 0-1,2 0 1,0 2 29,5 4 0,1-3 1,-1 9-40,0 2 0,9-5 1,3 3-1,2 2-20,-2 1 0,5 3 1,-5-1 57,4 1-114,10-9 1,-5 7-63,9-5 69,-1 5 1,7-4-1,0-3 40,-1-1 0,6 0 0,1-4-290,-3 2 191,-2-1 1,-1-5 0,-1 0-56,1 0 100,-1-7-22,1 5 147,-1-14 1,-1 12-93,-5-7 1,5 1 0,-7-4 0,3 3-31,0-3 1,-6-1-1,3-3 2,-1 1 1,-2-1 55,-6 1 0,0-1 66,0 1 1,-2 7 47,-4 4 1,2 4-74,-7 2-9,7 0 10,-4 0 1,8 8-1,0 4 17,0 3 1,0 3 0,2-1 0,2 1-7,2-1 0,1 1 0,-3-1 0,4-1-30,1-5 1,-2 5 0,4-7 19,3 1-64,1 6 0,3-14 0,-1 3 0,1-1-34,-1 2 1,1-4-1,-1 4 1,1-4-171,-1-2 94,1 0-38,-1-8 142,0 6-2,1-13 0,-1 11 0,1-8 0,-1 0-7,1 3 0,-1-7 0,1 5-75,-1-5 65,-7-1 0,5-1 3,-5 1 9,0-1 12,-2 1-17,-8-1 53,0 9-50,0-7 4,0 6 248,0 1-122,0-7 5,-8 6-71,-2 1 0,-2-1 0,1 6 0,-3-2-11,-1 2 0,-9 2 0,1 2 1,2 0-19,1 0 1,3 0 0,-1 0 0,1 0 185,0 0-163,7 0-4,-6 0 37,14 0-15,-5 0-104,7 8 89,0 2 1,2 2-48,3-1 1,5-7 0,8 2 0,-1-4-77,0-2 0,-4 0 0,4 0 61,2 0 1,8 0-1,-4 0-9,-1 0 12,-3 0 36,-1 0-24,-1 0 1,1-6 13,-1 0 0,-1-5 0,3 5-6,-2 2 0,1-6 0,-1 8 0,-1-6-14,-4 1 29,3 5 1,-5-6 0,7 8 279,1 0-235,-9 0 1,-1 2-15,-8 4 1,0-2 0,0 7 27,0 3 0,0 1 1,0 3 22,0-1 1,0 1-1,0-1-31,0 1 1,0-1-1,2 1-79,4-1 0,-2-7 1,5-2-1,1-3-155,0 1 1,2 0 0,5-6-78,0 0 1,1 0 0,-2 0-372,3 0 521,-2 0 1,1-2 0,-1-4 0,1-3 101,-1-1 0,8-13 0,3 3 0</inkml:trace>
  <inkml:trace contextRef="#ctx0" brushRef="#br0" timeOffset="-81695">5693 273 7355,'-15'1'-29,"2"5"111,8 6 1,3 3-1,2 3-6,0-1 0,0 1 0,2-1 0,2 1-46,2-1 0,8-1 1,-5-3-1,2-3-37,2-2 1,-2 3 0,7-5 0,-2-2-80,3-2 0,0-2 0,1 0 0,5 0-16,-4 0 1,-1-6 0,-3-2 0,0-1-139,1-5 257,-1 6-50,1-7 0,-3 5 33,-3-7 0,2 5 1,-7 0-1,1-1-8,0-3 1,-2 5 0,-6-1 120,0-2 1,0-1 223,0-2-201,0 7-84,0 2 1,6 16 0,-1 3 17,-1 5 0,-3 3 0,-1 3 0,3 3 8,3 2 1,-4 0 0,4 4-1,-4-2 93,-2 2-54,0 2-73,0 2 0,5 0 4,1 0 0,0 0 0,-4 2 0,2 2-34,2 2 0,0-1 1,-6-5-1,1 0-31,5 0 1,-4 6 0,4 0 0,-4-4-25,-2-6 0,0 2 1,0-6-1,-2 2 59,-4 0 1,-3-8-1,-7 3 1,2-5 44,3-2 0,-2 1 1,-3-3 47,-2-3 0,1 2 0,-1-9 68,1-1 1,1-4-1,2-4 1,5-3-90,1-3 0,-3-2 0,5-7 0,1-2-86,4-3 1,1-7 0,0 2 0,0-4-73,0-2 0,8-7 1,5-3-1,6-2-89,5 1 0,5-1 0,-4-5 0,3 1 10,3 5 0,0 3 1,0 10-1,-4 4-246,-2 6 0,6 3 393,-2 3 0,12-8 0,4-3 0</inkml:trace>
  <inkml:trace contextRef="#ctx0" brushRef="#br0" timeOffset="-80596">7370 307 6812,'-17'0'110,"5"0"1,2-2 6,2-3 1,-5 3 15,1-4 1,-3 4-1,-3 2-26,0 0 0,1 0 1,0 0-37,-1 0 0,1 0 1,-1 2-1,1 4-42,-1 5 0,7-1 1,1 2 23,2 1 0,3 3 0,5 1-182,0 1 1,0-1-1,1 1 1,5-3 80,6-3 1,5 1-1,5-5 1,1 0-1,-2 0 1,7-2 0,-2-6 0,4 0-45,-2 0 1,-4 0 0,3 0 0,-1 0 6,-6 0 0,6-6 1,-3-2-1,-1-2 69,-3-3 0,3-3 1,-3-1-1,-3-1-11,-1 1 0,-5-1 1,-1 1-1,-1-1-13,-4 1 1,-3 5-1,-2 1 90,-5-3 0,-3 6 0,-11 2 0,-2 5 9,0 1 1,-10 0 0,5 0 0,-2 0-120,0 0 0,6 0 1,-4 0-274,1 0 0,5 1-40,9 5 373,5-4 0,7 14 0,0-7 0</inkml:trace>
  <inkml:trace contextRef="#ctx0" brushRef="#br0" timeOffset="-80112">7807 255 7372,'11'0'-46,"1"0"1,-8 2-1,2 4 120,-5 5 1,-1-1 0,0 2-41,0 1 1,6-3 0,0 2 24,-2 1 0,0 1 0,0-1 0,2-1-213,-2 2 0,3-5-309,-1 3 205,-1 0 199,-5-3 60,0-1-3,0-23 7,0 3 1,3-13 0,0 7 38,4 1-50,6-1 34,-11 1 1,14 5-10,-5 1 0,-2 1 0,4-2-14,0 6 6,3-3-9,1 7 8,1-6 137,-1 8-82,1 0 1,1 0 0,2 0-52,2 0 0,1 0 0,-7 2-62,0 4 1,-1 4 0,-4 7 8,-6 0-80,3-7 1,-7 6 104,4-5-15,-4 5-216,-10 1-12,6-7 227,-13 6-287,13-15 317,-13 15 0,13-14 0,-14 13 0,6-5 0</inkml:trace>
  <inkml:trace contextRef="#ctx0" brushRef="#br0" timeOffset="-79417">8505 290 7569,'10'0'0,"5"0"0,-11 0 0,7 0 0,2 0-99,-4 0 0,5 2-95,-8 4 0,7-4 0,-1 3 172,3-3 1,-3-2-1,0 0 57,1 0-9,3 0 13,-6 0-45,5-7 1,-7 3-1,5-6 3,-1 2 1,-8 1-47,2 1 55,3 4 1,-8-8 3,6 4-2,-5 4 0,-2-5-1,8-1 0,-6 6 0,5-8-22,-7 4 22,0 4 0,0-7 1,0 3 1,-7 2 0,-5-6 29,-3 3 1,-5 1 0,-1 6 23,-2 0 1,-2 0 0,9 0 35,-2 0 0,1 2 0,-1 3 0,-1-3-38,-4 4-24,11 4 22,-11-8-7,13 13 14,-8-5-8,9 0-149,-8 5 0,9-5 132,-3 0-227,4 5 209,0-5 6,5 7-45,-6-7 1,8 6-1,0-5 79,0 5 0,0 1-58,0 1 2,0-1-5,0 1 1,6-7 3,-1 1 0,7-6 76,-6 5-68,8-7 13,-14 12-12,17-14-1,-8 13-7,9-13 1,0 8-1,-1-6-28,1 2 37,-1-1 6,0-5-8,1 0-7,-1 0 18,1 0 0,-2 0 13,3 0-24,-2 0-3,1 0 0,-1 0 4,1 0 171,-1 0-167,-7 0 10,5-7-7,-5 5 9,0-6-5,-2 8 16,-1-8-166,-5 6 152,6-5 0,-6 7-44,4 0-941,-4-8 594,5 6 1,-7-4-317,0 12 680,0-4 0,0 6 0,0-8 0</inkml:trace>
  <inkml:trace contextRef="#ctx0" brushRef="#br0" timeOffset="-79139">9221 430 7569,'12'0'-329,"-1"0"386,3 0 0,-4 0 546,1 0 1,-5 0-13,6 0-1795,-9 0 1204,6 0 0,-18 7 0,0 3 0</inkml:trace>
  <inkml:trace contextRef="#ctx0" brushRef="#br0" timeOffset="-61870">6864 1792 7485,'9'-12'-291,"-3"1"0,-2 5 187,2-6 0,-3 2 1,7-3-1,0 1 191,0-1 0,-6 3 1,3-2-65,1-1-1,-6 5 0,5-8 1,-7 5 31,0-5 0,0-1-116,0-1 0,-7 9 0,-5 3 0,-3 4 64,-3 2 1,1 0-1,0 0 1,-1 0 61,1 0 0,-1 0 1,1 2-1,1 4 19,4 5 0,-4 3 0,7 1 0,-2 1-25,-1 3 1,5 5 0,-2-3-1,2 4 55,3 2 0,2 0 0,2 5 1,0-3-107,0 2 0,0-4 1,2 2-1,4 2-31,5 2 1,3 0 0,-1-2 0,-3-4-47,-2-2 1,5 5 0,-3-5 0,0 0-53,-4 0 0,-4-2 0,-2-5 0,0-1-9,0 1 1,0-1 0,0 1-243,0-1 1,-8-5 372,-4 0 0,-3-9 0,-3 5 0</inkml:trace>
  <inkml:trace contextRef="#ctx0" brushRef="#br0" timeOffset="-61450">6322 2054 7391,'18'0'64,"-2"0"0,3 0 0,-2 0 0,0 0-9,1 0 1,7 0 0,2 0-1,2 0 53,0 0-172,1 0 134,5 0 5,-8 0 14,6-8-41,-14 6 20,14-6-638,-13 8 296,12 0 125,-12 0 4,13 0-294,-14 0 187,7 0 65,-9 0-109,0 0 296,1 0 0,-1 0 0,9-7 0,1-3 0</inkml:trace>
  <inkml:trace contextRef="#ctx0" brushRef="#br0" timeOffset="-61128">7353 1984 7512,'0'17'183,"0"1"1,0-1 7,0 1-138,0-8 1,0 5-1,0-3 174,0 3-144,0-5-368,0 5-229,0-5 247,0 0 139,0 5 0,0-13 56,0 6-273,0-8 345,0 0 0,7 8 0,3 2 0</inkml:trace>
  <inkml:trace contextRef="#ctx0" brushRef="#br0" timeOffset="-60923">7247 1879 7569,'0'-17'-996,"0"-1"754,0 1 242,0-1 1,3 9-189,2 3 0,-1 6 188,8 6 0,0-4 0,4 5 0</inkml:trace>
  <inkml:trace contextRef="#ctx0" brushRef="#br0" timeOffset="-60468">7562 2001 7455,'18'0'-885,"-7"0"955,0 0 122,-6 0 0,10 6-107,-3 0 0,3 0 0,1-4 0,-2 2 21,-3 2 0,1 5-38,5-5 14,1 8-171,-9-12 0,7 13 151,-14-5 9,13-1-288,-13 7 125,13-14-46,-12 13 51,5-13 1,-8 14 70,0-4-8,0-5 113,0 9-52,0-14 1,-6 8 0,-2-7 52,-2 3 1,-1 0 60,-7-6 0,8-8-106,4-3 1,5-5 0,1-1-63,0-1 0,0 1 1,1-1-1,5 1 6,6-1-105,4-7 50,-7 6 0,6-7 0,-2 11 1,0 1-1,0 5 0,-1-1-290,2 0 1,-4 6-1,1-1 356,3 3 0,9 2 0,4 0 0</inkml:trace>
  <inkml:trace contextRef="#ctx0" brushRef="#br0" timeOffset="-59919">8453 1879 6496,'-2'-9'-50,"-4"3"129,-6 4 0,-3 2 0,-3 0-35,1 0 1,-2 2 0,3 2 0,-1 1 51,-1-1 0,3 0 0,1 0 0,2 4-37,-1 1 1,-3-5 0,-1 4 0,0 0-27,7 4 0,-6-3 1,6 3-6,1 1 1,1 3-67,8 1 1,0-5 0,2-2 19,4-2 1,3-3-1,8-5 1,1 0-9,0 0 0,-1 0 1,1 0 39,-1 0 0,1 0 0,-1 0 63,1 0-78,-1 0 29,-1 0-26,3 0 0,-2 8 1,-5-6 7,0 4-76,-1-4 1,1 4-4,0-1 0,-10 3 42,5-2 0,-7 4-18,-7 7 29,-1-7 1,-10 4 68,1-9-72,-1 1 3,1 2 24,-2-6 0,3 11 0,-1-7 0,-1-2-3,1 6 0,-1-8-5,1 6-1,-1-8 0,1 5-209,-1 1 199,0 0 3,1-6-257,8 0 120,-7 0-86,13 0 1,-6 0 230,4 0 0,3 8 0,-6 1 0</inkml:trace>
  <inkml:trace contextRef="#ctx0" brushRef="#br0" timeOffset="-59480">8697 1652 6705,'12'8'170,"-2"4"0,-3 3-132,-3 3 1,4-1-1,-2 0 1,-2 3-54,-2 3 1,0-3 0,1 3 0,3-4 20,-2-1 1,-2 5 0,-2 0-1,2-1-5,4-3 0,-4-1 0,4-1 25,-5 0 6,-1 1-35,0-1 31,0 1-237,0-1 0,0 1 199,0-1-190,0-7-10,0 5 159,-7-13 27,5 14-236,-6-14 92,8 6 168,0-8 0,0 7 0,-9-5 0,1 6 0</inkml:trace>
  <inkml:trace contextRef="#ctx0" brushRef="#br0" timeOffset="-59069">8592 1897 7443,'11'0'-293,"2"0"1,-7 0 400,5 0 1,1 0-1,4 0-4,3 0 1,-2 0-1,1 0-34,-1 0 1,-5 0 0,-1 0 0,3 0 121,1 0-249,3 0 50,-8 0 1,5-6 67,-3 0 1,3 0 0,3 6-224,-1 0 1,1 0 102,-1 0 0,1 0-458,-2 0 248,-5 0 0,-3 2 0,-10 2 269,-4 2 0,-5 7 0,-5-3 0</inkml:trace>
  <inkml:trace contextRef="#ctx0" brushRef="#br0" timeOffset="-56262">10617 1914 7569,'13'0'-76,"-1"0"-72,1 0 1,-3 0-1,0-2 438,-3-4-134,-1 4-59,-6-5-59,0 7 0,0-2 35,0-4 64,0 4-135,-8-14 1,4 13-1,-7-7-6,-4 2 0,5 2 0,-6 4 0,-3-2 0,-1-1 39,1 1 0,-7 2 1,-2 2-1,-5 2-83,-3 4 0,2-3 0,1 9 0,2 0 81,2-3 0,7 7 0,-1-4 1,4 1 31,1-1 0,6 3 1,3-3-1,0 4-45,6 1 0,6 0 0,6 1 1,0-3 12,5-3 1,2 4 0,1-5 0,2 3-99,5-3 0,1-3 1,6-6-1,-4 2-75,-2 2 1,5 0-1,-5-8 1,0-2-28,0-2 1,-3-8 0,-3 5 0,-2-3 71,1 0 1,-2-5 0,3-6 0,-2 1-121,1 3 128,-1-6 21,-7-2 0,-2-1-37,-1-5 17,-6 6 32,8-8 0,-3 2-40,-1 4 420,1-4-200,-6 6 0,0-8-150,0 8 113,0 2-44,0 7 1,0 1-18,0-1 1,-1 1-1,-4-1 22,0 1-32,-1 7 1,0-5 0,-1 5-1,-2-2-5,2 1 0,-5 5 72,6-6 1,-7 7 67,0-7-65,6 8 1,-6 4 0,7 12-26,2 3 1,1 3-1,3-1-16,0 1 0,0 5 0,3 0 0,1-2 23,2-1 0,0-1 0,-5 3 0,4 3 2,0 2 1,1-6-1,-4 5 1,2-3-62,2 0 0,2 6 0,-5-5 0,5-1 52,2 2 1,-4-6 0,4 7-107,-3-1-129,7-6 206,-12 7-22,12-9 18,-3 0-41,7-7 34,-2 6-86,2-7 1,-6 3 53,0 0 1,-2-8 0,9 3-1,-2-1-18,1 0 1,-2 0-8,3-6 1,-2 0-1,1 0-18,-1 0 1,-5-2 0,-1-2-1,1-4-22,-2-2 1,4 5 0,-3-7-1,1-2-10,-1-1 1,-7 3 0,3 1 86,2-3 0,-5-1-82,7-3 1,-7 6-3,2 1 77,-4 7 149,-10-4 67,6 8 0,-8 0 0,7 2-89,-4 4 1,1 4-1,6 7 80,0 1-202,0-9 48,0 7 9,0-7-39,0 1 0,0 6 0,3-7-59,3 1 0,-2 4 1,7-9-1,3-1-233,0-2 1,-2-2 0,1 0 0,0 0 63,3 0 0,-6-2 209,3-3 0,-1-5 0,5-8 0</inkml:trace>
  <inkml:trace contextRef="#ctx0" brushRef="#br0" timeOffset="-56075">11125 1757 7680,'-12'-8'0,"1"-3"0,-2-5 0,2 1 127,0 3-383,7 4 1,-6 8 59,4 0 0,3 2 0,0 4 248,6 6-52,8 3 0,6 2 0,0 1 0</inkml:trace>
  <inkml:trace contextRef="#ctx0" brushRef="#br0" timeOffset="-55623">11754 1582 7521,'0'-17'-23,"0"-1"1,-2 3 0,-3 1 0,-2 5 143,-3 1 0,4 2 0,-5 4-186,-3-4 0,-2 4 0,-1-4 0,0 5 94,-1 1 1,6 0 0,1 0-13,-4 0 0,1 1 0,-2 5 0,3 4-26,1 0 1,6 7 0,-4-1 0,3 5 8,3 0 1,-5 5-1,3-1 1,3 2-9,2 4 1,1-4 0,1 2 0,2 0 22,3-1 0,9 5 0,-4-4 0,2 2 43,0-2 0,2 4 0,-4-4-33,5 4 0,-4-4 0,-2 0 0,-3 0 0,-1 0 74,1 0-161,-4-7-38,5 11 0,-8-14 127,0 4-164,0 5 59,0-9 0,-6 6 24,0-7 1,-6-7-1,5 1-44,-3 2 0,-2-1-6,-5-1 1,-2-4-1,3-8 1,-2 0 25,0 0 0,2-2 0,-2-2 0,1-4-13,-2-2 1,3-1 90,-2-7 0,0 1 0,1-1 0</inkml:trace>
  <inkml:trace contextRef="#ctx0" brushRef="#br0" timeOffset="-55420">11386 2036 6882,'12'-5'-219,"0"-1"1,-6 0 253,6 6 1,-7-2 0,6-2-1,4-2 206,0 2 0,4 2 0,3 2-191,1 0 1,-1 0 0,-3 0 0,-2 0-238,1 0 0,1 0 0,3 0 0,0 0 187,0 0 0,5-7 0,1-3 0</inkml:trace>
  <inkml:trace contextRef="#ctx0" brushRef="#br0" timeOffset="-54469">12399 1530 7569,'0'-18'-1437,"0"1"1619,0 0 0,0-1 0,0 1 4,0-1 0,-7 3-156,-5 3 0,3 4 1,-3 8-1,-2 0 27,-2 0 1,-1 0-1,0 0 1,-1 0 43,1 0 1,-6 2 0,-2 4-59,5 6 1,1 3 0,3 5 0,4 1 10,7 2 0,3 0 0,2-3 0,0 3-17,0 6 0,0-2 1,0 1-1,0-1-39,0 0 1,6-4 0,1 4-59,3-1 43,-6 5 1,9-6-1,-5 4 1,-1-4 23,2 0 1,-1-5-1,-6 3 1,7-2-129,1 3 1,-6-5 0,2 4 0,-4-3 45,-2-3 0,0 1 0,-2-1-18,-4 1 0,-4-3 1,-5-1-1,1-4 17,2-3 0,1-1 1,-8-4-1,3 2-65,-2 2 0,0 0 0,0-6 20,2 0 0,4-2 0,0-2 1,0-4 120,3-2 0,-6-1 0,5-7 0</inkml:trace>
  <inkml:trace contextRef="#ctx0" brushRef="#br0" timeOffset="-54200">11893 1897 7569,'8'9'-353,"-4"-1"378,7-8 1,-5 0 0,6 0 92,1 0 1,3-2 0,1-2-24,1-2 0,5 1 1,3 5-153,1 0 1,-6 0 0,2 0 0,-3-2 7,-4-4 1,3 4 0,0-4 0,1 4-223,5 2 0,-2 0 0,-6 0 0,1 0 271,-1 0 0,9 0 0,1 0 0</inkml:trace>
  <inkml:trace contextRef="#ctx0" brushRef="#br0" timeOffset="-53697">12644 1844 6987,'10'2'96,"-4"4"1,-2-4 3,1 4 0,4-4-91,9-2 0,0 0-5,0 0 0,-2 0-35,2 0 0,0-2-35,-2-4 0,1 2 12,-5-8 0,-3 3 1,-5-5-6,2 3 1,-3 5 57,-9-6 0,-3 8 0,-8-4-12,-2 1 1,3 5-1,-2-4 131,0 4 0,6 2 0,2 2 93,-4 4 0,-2 3 0,1 9-140,3-1 0,5 1 0,7-1-64,0 1 0,0-1 0,0 1 0,0-1 2,0 1 0,2-7 1,1 1-1,5 0-82,1-3 1,3 1-1,6-6-169,0 2 1,-2-1-1,3-5 1,4 0-184,0 0 1,0-1 424,-5-5 0,-1-4 0,1-7 0</inkml:trace>
  <inkml:trace contextRef="#ctx0" brushRef="#br0" timeOffset="-53286">12975 1792 7378,'18'0'516,"0"0"-638,-1 0 1,-6 0-1,2 0 1,-1 0 158,5 0 1,-1 0-1,3 0 1,-2 0-10,1 0 0,-8 6 0,3 0 1,0-1-42,3 3 0,0-4 0,-3 8 0,-1-1-48,1-1 1,-3 4-1,0-7 1,-3 3-3,-3 4 0,-1-5 1,2 3 15,1 2 1,0-5 0,-6 3-32,0 1 87,0-5 0,-8 0 166,-4-8 0,2-2-128,-1-4 0,7 2 0,-2-7 0,4-3-12,2-1 0,0-3 1,2 1-1,2-1-64,2 1 1,8-1-1,-4-1 1,7-2-61,0-3-419,9 1 331,-8 5 0,10 1 177,-5 0 0,-4-1 0,7 1 0</inkml:trace>
  <inkml:trace contextRef="#ctx0" brushRef="#br0" timeOffset="-52465">13710 1897 7569,'0'9'-1027,"7"-1"1042,5-8 1,2 0 0,5 0 0,-4-2 0,-1-2 21,-2-2 1,-8-1 0,9 1-9,0-6 1,-3-1-43,2 1 1,-6 2-1,4 5 6,-3-7 1,0-2-1,-2 1 10,1 1 0,0 6 0,-8-3-22,-4 1 0,2 2 0,-8 6 33,-1 0 1,-3 0-1,-1 0 1,-2 0 78,3 0 0,-2 0 1,1 2-4,-2 4 1,5 3-1,0 9 1,5-1-33,0 1 0,3-1 1,6 1-1,0-1-30,0 1 1,0-7 0,0 1 0,3 2-64,3 1 1,4 3 0,7-1-56,-1 0 1,9-7-1,-2-4 1,-1-4-23,4-2 1,-6 0 0,3 0-1,-3 0-797,-3 0 909,7 0 0,-4-8 0,5-2 0</inkml:trace>
  <inkml:trace contextRef="#ctx0" brushRef="#br0" timeOffset="-51948">14146 1792 7569,'10'0'0,"-3"0"-640,-7-8 516,0 6 1,3-6 0,2 8 239,6 0 0,-2 2 0,-1 2 11,-1 2 0,3 8 0,5-3-53,-3 5 1,2-5 0,-7 1-60,2 2 1,-4 1 0,1 3-281,-5-1 235,-1 1-164,0-1 157,0-7 1,-1-2 32,-5-8 1,1 0 0,-4-2 32,2-4 0,1 2 0,6-8-51,0-1 0,0-3 0,0-1-2,0-1 0,0 1 1,0-1-1,0 1-6,8-1 18,-7 9-10,15-7 8,-14 6 59,14 1-60,-7 1 4,9 0 53,-2 6-49,3-6-2,-2 8 9,1 0 25,-9 0-26,15 0-2,-14 0 16,15 0-14,-14 0 3,11 0-3,-10 0 1,14 0 0,-8 8 0,-1-6-13,7 14-9,-3-14 21,-4 5-2,-1 1-19,-6-6 19,7 14 0,-8-14-1,0 13-129,-2-13 19,-5 14 1,5-13 0,-7 9-146,0 2 206,0 1 18,-7-5 0,5 0 35,-4-5 0,5-3 0,-8 14 0,0-6 0</inkml:trace>
  <inkml:trace contextRef="#ctx0" brushRef="#br0" timeOffset="-51298">15142 1739 7569,'0'-11'-453,"0"-1"319,0 8 1,-2-9 190,-4 7 0,-4 0 156,-8 6-133,9 0-122,-8 0 0,15 0 98,-10 0 0,5 0 0,-5 0-9,-1 0 1,0 2-1,0 2 1,0 4-1,0 1 1,6-3-1,-1 4 1,2 0-19,0-1 0,-1 3 0,2 5-9,-1 1 1,0-1 0,6 1 0,0-1 7,0 1 1,0-7 0,3 1-1,0 2-52,3 1 1,6-3 0,-4-3 0,2-1 19,3-4 0,-4 4 0,4-2 1,0-2-24,3-2 0,0-2 0,3 0 0,-2 0-373,0 0 385,1-8 0,0 4-20,-1-8-13,0 8 28,1-11-159,-1 5 154,0 0-40,1-5 48,0 5-31,-2 1 7,-5-7-24,4 6 57,-13 1-34,14-7-1,-15 6 6,15-7 99,-14 7-102,5-5 13,2 5 44,-7 0 0,6-5-86,-8 3 87,0 4 0,-2-5 144,-4 7 1,-5 0-126,-5 6 12,-2 0 41,8 0 1,1 6-22,3 0 0,4 7 11,-4-1 0,-2 3 1,3 3-18,1-1 1,2 1 0,4-1 37,4 1-188,-5-8 116,15 5 0,-13-11-44,10 8 1,-2-7 0,7 5-118,-2-2 1,3-2-1,-2-6 1,0 0-112,1 0 0,-1 0 1,1 0-74,-1 0 260,-7 0 56,5-8 0,-5-2 0,7-7 0</inkml:trace>
  <inkml:trace contextRef="#ctx0" brushRef="#br0" timeOffset="-51065">15280 1512 7569,'-8'-11'-41,"2"-1"0,1 8-197,0-2-454,2 5 368,-4 1 324,7 0 0,-7 0 0,-4 0 0</inkml:trace>
  <inkml:trace contextRef="#ctx0" brushRef="#br0" timeOffset="-50173">15543 1774 6957,'7'-9'-18,"-4"1"460,5 8-294,-8 0 0,2 0-98,3 0 0,-3 8 1,4 3-56,-5 5 1,-1-4 0,0-1-98,0 3 1,0-5-1,3 1 20,3-2 1,-4 0 11,4-2 51,-5-5 0,-2 5 0,-4-12 4,-1-5 1,0 1-1,6-2-39,0-1 0,0-3 1,0-1-1,0-1 42,0 1 1,6-1 0,3 1 0,0 0 50,5-1 1,2 6 0,0 3-24,3 1 0,4-4 1,0 7-1,-3 1 52,1 2 1,2 2 0,0 0 0,0 0-7,2 0 0,-5 6 0,5 1 0,-1 1-67,-2 0 1,3 3 0,-2-3-22,0 2 1,0 2 0,-5 5 40,-1 1 1,-7-7 0,-4 1-91,-4 1 0,-2-3 0,0 2 0,-2-1-115,-4-1 0,2 4 0,-6-7 0,2 3-368,5 4 558,1-7 0,9 9 0,3-6 0</inkml:trace>
  <inkml:trace contextRef="#ctx0" brushRef="#br0" timeOffset="-49364">16609 1757 6768,'17'-8'0,"-2"-3"-131,-3-5 1,-4 4 0,-8 1 379,0-3 1,-7 4-1,0 1-121,-2 1 1,3 0-1,-6 4-47,-1-1 0,-4-7 0,1 6-40,-2 2 1,-6 2-1,2 2-19,-1 0 1,4 2 0,2 4-1,0 4-22,-2-1 0,3 7 0,0-4 0,3 1 2,0-1 1,10 3 0,-2-3 0,3 3-8,2 3 1,0-1 0,2 1-52,3-1 0,-2-5 0,10-2 0,0-3 3,3-3 1,3-2 0,3 0 0,0 2 0,0 2 0,0 0 0,-2-6 0,4-2 9,-3-4 0,-2 2 0,1-6 0,2 1 51,0-1 1,-1-2 0,-6-5 0,-4 1-9,3 5 1,-6-5 0,0 6 0,-2-1 71,-1-1 0,1 6 179,-6-5 0,-7 7-170,-5-2 0,2 4 0,0 4-35,2 4 0,3 4 0,5 7 1,0 0 48,0 1-148,0-1 1,0 3 119,0 3-85,0-3 1,0 7 0,2-4 52,4 6-17,-4-4 1,7 8 0,-5-6 0,2 3-22,-2-1 1,-1 0-1,2 6 1,0-2 0,-2-4 1,0 2 0,-3-6 0,0 0-77,0 1 0,0 3 1,0-4-1,0 0 47,0 0 0,-6-1 0,-1-7 0,-2 1 40,2-1 1,-5 0-1,4 1 1,-1-3-1,-6-3 1,1 2 0,-5-7 0,0 1 52,-3 0 0,2-2 0,-5-6 1,1 0 38,2 0 1,-8 0 0,7 0 0,1 0-2,2 0 1,4-8-1,-1-4 1,0-3-41,6-3 0,-2 1 0,7-2-82,2-5 1,2 3 0,2-8 0,0-2 0,0-2-12,0-2 1,8 0-1,4 0 1,3 0-26,3 0 0,4-6 0,3 1 0,3 1 32,2 2 0,3 4 1,3 2-1,-3 4 51,-5 1 1,6-3-1,-7 6 1,2 2-2,1 1 0,-8 9 0,6 1-202,-3 2 0,-2-3-1306,-5 5 1484,-9 0 0,0-2 0,-9-2 0</inkml:trace>
  <inkml:trace contextRef="#ctx0" brushRef="#br0" timeOffset="-29318">8977 2945 7386,'0'-18'-341,"0"6"526,0 1-66,0 7 144,0-12-251,0 14 0,0-3 18,0 10 0,0 5 0,0 10 0,0 1-102,0 2 112,0 0-110,0 3 1,6-1 31,-1 4 1,3 2-1,-4-6 1,2 1-3,-2-1 1,2 4 0,1-6-1,-1-2-5,1-1-75,-4-3 96,5 1 6,-8-1-11,0-7-105,0 6 98,0-15 16,0 15-53,0-14 43,0 6-4,0-8 3,0 0 29,-8 0 0,4 0-20,-8 0 1,3-2 0,-3-4 24,6-6 0,4 3 0,2-3 65,0-2 0,8-1 0,4-1-22,3 5 1,3-3 0,-1 6 0,0 1-7,1-1 1,-1 2 0,1 6 0,-1 0-38,1 0 1,-1 0 0,1 0 0,-1 0-26,1 0 1,-2 0 0,3 0-25,-2 0 0,1 2 29,-1 4 15,-7-4-19,-3 13 40,-7-13-24,0 14 1,0-12 0,-1 7 0,-5 1 6,-6-1 1,-3 3-1,-3-4 88,1-1-91,-2 7 1,3-8 0,-4 3 0,-2-3-1,0 0 5,-2-6-103,7 6 101,-1-8 0,9 0-265,-7 0 162,6 0-17,-7 0 0,5 0 0,2-2 118,3-4 0,-7-4 0,5-7 0</inkml:trace>
  <inkml:trace contextRef="#ctx0" brushRef="#br0" timeOffset="-28882">9675 2717 7569,'10'0'-1399,"-2"0"1589,-8 0 1,0 2 235,0 4-381,0 4 0,-2 2 0,-2-1 1,-2 5 39,2 5 1,-5 0 0,5 9-1,-2 1-19,-3 2 0,6 0 1,-7-2-1,3-2 118,3 2-272,-6 2 167,8 2-38,-7 0-12,2 0 20,6-8 6,-7 6-16,0-6-79,6 0 81,-6 6-56,8-6 1,-5 3 16,-1-2 1,-1-4 0,7 3 0,0-2 5,0-4 1,0-1 0,0-3 0,0 1-359,0-1 1,0-5-21,0 0 0,0-7 49,0 8 1,9-12 320,2-1 0,13-16 0,3-11 0</inkml:trace>
  <inkml:trace contextRef="#ctx0" brushRef="#br0" timeOffset="-28131">9901 3259 7569,'11'-8'-561,"-3"-2"1,-6 1 404,3 3 510,-3-4-106,6 8-31,-8-6-86,0 8 1,0 8-88,0 4 0,0 3 0,0 3-43,0-1 1,0 1 0,0-1 1,0 1 0,2-1 0,2 1-10,2-1 0,7 1-5,-1-1 1,4-7 0,1-4-1,0-4-27,1-2 0,-1 0 0,1 0 1,-1-2-25,1-4 0,-1-4 0,0-5 0,1 1 53,0 3 0,-2-1 0,1-6 0,-4 3 61,-1 3 0,-9-2 0,6 3 23,-2 1-15,-5-5-36,6 13 0,-10-6 9,-4 8 0,4 8 0,-3 3 1,3 5 0,6-5 0,5 1 0,1 2-5,3 1 1,-3 3 0,2-1 0,-2 1-11,1-1 1,4 1 0,-3-3 0,4-1-14,1-3 0,1-5 0,-1 4 0,0-2-60,1-5 0,0-1 0,-2-2 0,3 0 9,-2 0 0,-1-5 0,3-3 1,-4-2 24,-4-3 0,6-3 1,-6 0-1,3 3 69,-2 1 1,1 1 0,-7-7 0,0 3-1,1 3 1,-5-4 0,4 5 0,-4-5-41,-2-1 1,0-1-1,0 1 1,0-1 47,0 1 0,0-1 0,-2 1 15,-4 0-61,4 7 1,-13-4 0,5 7 0,-1-1 3,-1 0 0,-1-4 0,-3 7-155,-2 1 1,1-4 0,-2 2-162,3 2 1,-1 2 17,-2 2 0,3 0 0,0 2 284,3 4 0,6-4 0,0 13 0,-3-5 0</inkml:trace>
  <inkml:trace contextRef="#ctx0" brushRef="#br0" timeOffset="-20400">11946 3049 5981,'8'-17'245,"-2"-1"1,-3 7 360,-3-1-470,0 8 0,-3-4-25,-3 8 0,-2 2-79,-10 4 0,6-2 1,3 8-1,-2-1 53,2-1 0,5 6 0,-2-5 1,5 5 12,1 1 0,0 1 0,0-1 0,0 1-125,0-1 0,1 1 0,5-1 54,6 0 1,4 1 0,1-3-94,1-3 1,-1 2 0,0-7 0,1 1 0,-1 0-2,0-4 0,1-2 0,0-2-14,-2 0 1,2 0 0,0-2 0,0-4 2,-2-6 0,-3 3 1,-3-3-1,-3-2 29,-4-1 1,6-3 0,-3 1-1,-2 0 28,-2-1 1,-2-1-1,0-3 1,2-1-20,3 2 0,-3 1 0,4 3 200,-4-1 0,-2 1-23,0-1 0,0 7 0,-2 1 13,-4 2-112,4 3 0,-11 12 9,7 5 0,0 3 0,6 3-18,0-1 1,0 3-1,0 1 1,2 3-9,4-3 1,-5 4 0,8 0 0,-5 0 6,3 1 1,-1-3-1,-5-6 1,4 1-222,1-1 0,0 1 21,-6-1 1,1-1 141,5-5 1,-2-5 0,6-12-1,-3-5 0,5 1 0,-6-2 1,0-1 9,2-3 0,-4-1 0,5-1 1,1 1 12,-1-1 1,3 1-1,4 0 1,-3 1 9,-2 4 1,1-1 0,6 5 0,0 0 13,-2 1 1,3 1 0,0 6 0,1 0-57,5 0 0,-2 0 0,-6 0 14,1 0 1,-7 0 218,1 0 0,-8 7-73,2 5 0,-5 4 0,-1 1 24,0 1 0,3-7 0,0 1-80,3 1 1,1 1 0,-2 0-44,1-3 1,7-7 0,-4 4 0,3-2-25,0 0 1,0-1 0,6-5-1,-2 0-48,2 0 0,0 0 0,-2 0 0,3-2-37,-2-3 0,1 1 0,1-8 0,3 0 9,0 3 1,0-7-1,-8 5 1,-3-3 57,3 2 1,0-3 0,-3 3 0,-3-3-35,0-3 0,-7 7 0,5-1 23,-4-2 0,-2 5 0,-2-1 47,-4 2 0,-3 2 0,-9 6 18,0 0 1,2 0-1,-2 0 1,0 2 38,1 4 1,7-2 0,3 8 0,1 1-38,0 3 1,0-5-1,6 1 1,0 2-18,0 1 0,0 3 0,2-1-23,3 0 1,0-7 0,7-2 0,1-2-113,2 0 1,3 1-1,0-3-63,-2 2 0,2 0 0,0-6 1,-3-2 8,-3-4 1,4-4 169,-6-7 0,7-8 0,-1-2 0</inkml:trace>
  <inkml:trace contextRef="#ctx0" brushRef="#br0" timeOffset="-19992">12347 2857 6273,'12'0'142,"0"0"1,-7 0-1,6 0-11,4 0 1,0 0 0,3 0-16,-2 0 0,-3 0 0,-2 0 109,3 0-138,0 0-18,5 0 236,-2 0-222,9 0 54,-7 0-169,14 0 7,-14 0 115,14 0 12,-6 0-258,9 0 134,-9 0-38,6 0-394,-6 0 241,-1 0 107,0 0 0,-8 0-251,-1 0 174,0 0 183,1 0 0,-8 0 0,-2 0 0</inkml:trace>
  <inkml:trace contextRef="#ctx0" brushRef="#br0" timeOffset="-17562">14670 2857 7569,'9'-8'-149,"0"7"0,-8-7 0,2 6 184,3-4 0,0 2 2,-6-8 0,-7 9 0,-2-5 83,-1 0 1,-6 6-95,5-4 0,-6-1 0,1 1 1,-2 2-18,0 2 1,-2 2 0,0 0 0,-4 2-12,3 4 0,-4-2 1,-1 5-1,1 1 35,-1 0 0,4-5 0,5 7 1,1 2 4,5 1 0,-5 3 0,6-1 0,1 1-6,3-1 0,-3 1 0,3-1 0,3 2-6,1 5 1,2-5 0,2 4 0,1-3-8,3-3 1,9 1-1,-5-1 1,7 1-12,-1-1 1,3-1 0,-2-3 0,1-3 1,-2-2 0,8 3 0,0-5 0,-1-2-87,2-2 1,-5 4 0,5 0 0,-3-3-15,2-1 1,5-2 0,-6 0 0,-1-2-30,-2-3 0,3 1 0,0-6 0,-2 0 66,-1 1 1,-6-3-1,1-5 1,-4-1 0,2 1 1,-2-1 0,-1 1 35,-3-1 1,1 1 0,-5-1 182,3 1 0,-1 1-67,-11 5 0,-4-3 14,-7 8-96,6 0 0,2 6 1,5 2 36,-2 4 1,-5 4 0,5 7 27,2 1 0,2-1 1,2 1-1,0-1-15,0 1 1,2-1 0,2 1 20,2-1-43,8 1 15,-13-1-196,14 0 170,-12-7 21,12 6-219,-5-7 198,0 1-11,4 6 0,-3-14-144,7 3 144,-2-3-85,2-2 1,0 0-186,-2 0 116,2 0 91,0-7-173,0 5 166,-2-14 14,3 6-47,-2-7 24,-8-1-5,7 1 10,-6 0-26,8-1 29,-10 1 1,6-1-1,-8 1 37,-1-1 0,2 1 144,-1-1 0,-2 3 82,-10 3 0,2 4 0,-8 8 34,-2 0-143,7 0-64,-8 8 28,5 2 32,0 0-248,2 5 201,8-5 14,0 7-205,0 1 191,0-1-15,0 1 0,3-7-175,2 1 0,-1-2 0,8 3 0,1-3-112,3-2 0,7-1 1,1-3-1,-3 2-558,-2-2 805,-1-2 0,-2-2 0,2 0 0</inkml:trace>
  <inkml:trace contextRef="#ctx0" brushRef="#br0" timeOffset="-17162">15334 3032 6902,'16'-10'-223,"3"-3"0,-2 7 1,0 2 637,1 2-226,7 2-68,-13 0 1,10 0-42,-10 0-34,4 0-12,1 0 0,1 2 18,0 4 0,-8 1 0,2 7 0,3-2-60,-8-8 1,7 11 0,-6-5-1,-1 2-26,0-1 0,5-5 1,-5 6-232,-3 1 76,-2-5 173,5 7-50,-6-13 49,8 6 41,-9-8-5,0 8 1,-3-6 26,-3 4 1,-2-6 0,-5-4 265,1-2-279,9-8 91,-13 12 1,15-13-85,-5 3 1,2 3 0,0-3-1,-2-2-32,3-1 1,3-3 0,4 1-121,9-1 0,-3 1 0,0 1 0,5 3-71,1 1 0,1 6 1,-1-3-1,3 1-490,-2 4 673,1 2 0,6-6 0,4-1 0</inkml:trace>
  <inkml:trace contextRef="#ctx0" brushRef="#br0" timeOffset="-16748">15944 2962 7569,'11'0'-420,"4"0"567,-3 0 0,-4 0 0,4 0-249,2 0 1,2 0-1,2 0 289,-1 0-112,1 0-35,-1 8 0,0-4 72,1 7-37,-1 1-134,-7-2 0,6 5 34,-6-3 0,-1-3 0,-1 3 0,-2 2-48,0 1-79,-2-5 187,-4 5-124,0-13 218,0 14 0,-1-14 71,-5 4 0,3-6-73,-9-6 1,7-4 0,-1-7 0,5-1-82,1 1 0,0-1 0,0 1 0,1-1-80,5 1 1,3-1-1,5 1-270,-4 0 134,2-1 199,6 1-819,0-1 390,-2 1 400,3 7 0,6-13 0,2 3 0</inkml:trace>
  <inkml:trace contextRef="#ctx0" brushRef="#br0" timeOffset="-16011">16642 2979 7569,'11'8'-414,"-2"-6"0,-4 6 0,2-2 253,3 0 1,-4 5 0,5-5 242,3-2 1,-4-2-1,2-2 1,1 0-64,2 0 1,-3-2 0,0-2 0,0-4-6,-4-1 1,6 3 0,-5-6 0,-2-1 47,1-3-57,-2 6-9,-6-5 8,0 13-15,0-6 62,0 8 1,-8 0 0,-3 0 0,-6 0 0,1 0 5,-2 0 1,0 0-1,1 0 83,0 0 0,-2 2 1,3 4 56,-2 5 1,2-1 0,5 2-164,5 1 0,3 3 1,3 1-1,0 1-56,0-1 0,3 1 1,3-1-1,5-1 30,5-5 1,2 5 0,1-6-1,3 1-329,0 1 1,8-8 0,-7 2-22,-1-4 297,5-2 45,-8 0 0,13 0 0,-5 0 0</inkml:trace>
  <inkml:trace contextRef="#ctx0" brushRef="#br0" timeOffset="-15612">17098 3014 7111,'7'-17'-154,"-3"7"298,7 4-25,-6 4-47,2 2-74,0 0 1,-2 2 68,7 4 38,-9-4-21,5 14-138,0-7 0,-6 3 77,4 0 0,-5-1-16,-1 7 0,0-6-151,0-1 195,0 1-59,0-3-98,0 7-6,0-14 115,0 6-34,0-8 0,0-2 1,0-4-26,0-6 45,0-3-45,0 5 0,3-6-61,3 5 99,3-5-6,0-9-74,8 6 67,-9-7 7,11 9 34,-2 0-36,1 7-14,-2-6 11,3 7 55,-2-1-56,-8 2-11,6 8 199,-4 0-1,6 0-170,0 0 12,1 0 133,0 0-125,-2 0 0,-4 6 26,0 0-46,0 7 37,6-3-10,-2 8-32,-5-9 34,3 7 0,-11-7 0,7 9-191,-4-1 188,-5 1-12,8-1 10,-9 1-35,0-9 29,0 7-320,0-6-241,0-1 556,7 7 0,2-14 0,9 6 0</inkml:trace>
  <inkml:trace contextRef="#ctx0" brushRef="#br0" timeOffset="-15353">17849 2787 7448,'0'-17'-938,"0"7"907,0 2 1,6 8 92,7 0 1,-3 0-1,-1 2 6,-2 4 0,1 4 1,-3 7-1,1 1-14,-4-1 0,1 7 0,-3 1 1,0 0-30,0 0 0,0 4 0,0-3 43,0 1-9,0-6-351,0 4 159,0-7-33,0-1-295,0 1 204,0-9 110,0 7 147,-7-14 0,4 13 0,-5-5 0</inkml:trace>
  <inkml:trace contextRef="#ctx0" brushRef="#br0" timeOffset="-15100">17674 2927 7569,'-11'-10'-687,"3"-5"375,8 13 135,0-6 269,0 8-35,8 0-14,-5 0 0,12 0-81,-3 0 87,-5 0-13,10 0 1,-8 0 37,9 0-25,7 0 12,-6 0 130,7 0 31,-10-8-161,9 6-132,-5-5-11,5 7 181,1 0-38,-7 0-322,7 0 142,-9-8 0,8 6 132,-14-6-529,13 8 257,-15 0 259,9 0 0,0 0 0,-1 0 0</inkml:trace>
  <inkml:trace contextRef="#ctx0" brushRef="#br0" timeOffset="-1841">7562 4604 7569,'0'-10'-11,"0"2"1,-2 2 48,-4 1 22,4-1 1,-6 13 36,8 5 1,0 4 0,0 1 0,0 1-32,0-1 0,0 6 0,0 1 0,0-1 129,0 2-340,0-5 90,0 6 0,0-4-18,0 1 1,0 1-1,3-7 1,0 1-287,3-1 1,2 0 145,-2 1 1,-2-3 0,7-3-114,3-6 1,-4-4 325,1-2 0,1-8 0,5-1 0</inkml:trace>
  <inkml:trace contextRef="#ctx0" brushRef="#br0" timeOffset="-1371">7859 4674 7244,'6'-12'-727,"0"0"1023,-1 8-74,-5-3 1,6 9-100,0 3 0,5 5 0,-4 8 0,-2-1-90,3 0 0,-4 7 0,6-1 0,-3 0-39,-3 3 67,6-7-205,-8 6-8,6 0 198,-8-5-28,0 5 32,0-8-86,0 1 73,0 0-230,0-1 0,0-7 153,0 5-196,0-13 205,0 6-13,0 0-68,0-7 84,0 7 1,0-16 0,0-3-3,0-5 1,2-1 0,2-3-1,3-1 41,3-2 1,2 0-1,5 5 1,1 1 24,-1-1 0,1 6 0,-1 3 0,0 1 48,1 5 1,-1-6 0,1 4 0,-1 1-56,0 3 0,1 1 0,0 0 0,-1 0-7,1 0 1,-1 5 0,1 0-109,-1-1 0,1 6-30,-1 2 0,-7 3-71,-4 3 1,-6-1-283,0 1 238,-6-1 231,4-7 0,-14-3 0,7 1 0,-9 2 0</inkml:trace>
  <inkml:trace contextRef="#ctx0" brushRef="#br0" timeOffset="-983">8540 4918 7430,'10'-8'-890,"4"6"841,-1-4 1,2-1 0,3 1 52,-1 2 0,1-4 0,-3 0 0,-1 1 9,-2 0 1,-7-6-1,4 6 20,0-3 1,-3 4-25,-6-6 0,-9 9 1,-2-3-1,-4 5 2,-4 1 0,3 0 1,-2 0-1,1 0 32,-1 0 0,3 1 1,1 3-1,2 1 74,-1-1 0,5 6 0,1 2 2,-1 3 1,6-3-1,-5-1 1,6 3-36,1 2 1,6 1-1,2 0-30,1 1 1,3-3-1,4-1 1,-3-2-45,-1 1 0,-1-5 0,7 0 1,1-2-234,5-1 0,-5 1 0,4-6 1,-3 0-27,-3 0 1,-5 0 0,-1 0 0,1-2 248,-2-4 0,5-3 0,-5-9 0</inkml:trace>
  <inkml:trace contextRef="#ctx0" brushRef="#br0" timeOffset="-670">7999 4551 6951,'17'0'216,"1"0"1,-1 0-121,1 0 1,5 0 0,0 0-1,0 0-42,3 0 0,-1 0 0,6 0 0,-3 0-49,4 0 1,-1 0-1,-2 0 1,-5 0-24,2 0 1,-4 0-1,5 0 1,-2 0-199,-3 0 0,-2 2 1,2 3 215,1 0 0,1 8 0,-7-3 0</inkml:trace>
  <inkml:trace contextRef="#ctx0" brushRef="#br0" timeOffset="-3674">4995 4971 6964,'-10'-8'0,"2"-2"-143,1 0 0,3-5 259,-8 3 1,6 4 0,-5 1-96,-3-1 0,-1 6 0,-3-4 0,1 4 84,-1 2 1,1 0-1,-1 0 81,1 0-90,-1 0-23,1 8 3,-1-6 23,1 13-18,-1-13 45,1 14-106,7-7 79,-5 9-15,13 0-192,-6-9 141,8 8 32,0-9-209,8 2 107,1 6 1,9-13 0,-1 7 38,1-2 1,-1-2 0,1-6-1,-1 0-33,1 0-115,-1 0-31,1 0 172,-1 0-336,1-8 39,-1 6 155,1-14 185,-1 7-91,-7-9-27,-3 10 251,1-1-17,-6 1-202,6 6-1,-8-5 1,0-1 170,0 6 149,0-6 1,2 8-229,4 0 1,-2 8-47,7 3 1,-7-1-1,4 2-385,0 1 1,-5-3-458,9 2 845,0-1 0,5-1 0,1-2 0</inkml:trace>
  <inkml:trace contextRef="#ctx0" brushRef="#br0" timeOffset="-3253">5204 4971 7569,'10'-3'-313,"-4"-2"454,-4 3 0,0-6-33,4 8 1,-2 0 0,5 2-93,-1 4 0,4-2 1,-5 5 126,3-1-128,-6-2 0,6 0 0,-7 1 145,3 3-347,8-6-40,-12 12 182,6-7 41,-8 1 0,0-4-1,0-12-46,0-4 50,0 1 0,2-7-2,3 4-43,-3 6 42,14-11-1,-14 8 120,12-9-120,-3 0 1,7 9-1,-9-7 155,7 14-145,-7-5 1,9-1 4,-2 6-196,10-6 194,-6 8-2,5 0-95,-7 0 93,7 0 5,-6 0-14,7 0 0,-9 2-12,0 4 4,1-4 7,-1 13-209,-7-13 197,6 14-23,-7-7-198,1 1-13,-2 6 203,-8-14-6,0 13-251,8-5 112,-6 0 1,4 5-33,-6-13 226,0 14 0,9-15 0,1 15 0,7-6 0</inkml:trace>
  <inkml:trace contextRef="#ctx0" brushRef="#br0" timeOffset="-2632">6287 4918 7569,'10'-8'-332,"-4"-2"153,-4 1 0,3-7 134,1 5 1,-6 2 0,-7-2 0,-4 3 146,-2 5 0,-2-5 0,-3 2 0,1 3-63,-1 0 1,-1 3 0,-2 0 0,-3 0 227,3 0-200,2 0 0,1 0-41,1 8 48,-2 2 56,3-1-61,-2 7-118,9-14 114,-7 13-23,14-5-142,-6 8 7,8-1 159,0-7-20,0 5-116,0-5 0,0 8 52,0-1 0,2-6 0,2 1-202,1 2 192,10-7 0,-6 1 0,9-6 0,-2 2-33,3 2 0,0 0 0,1-6 1,5 0 17,-4 0 0,-2-6 0,-1-2 0,-1-2-38,1-3 1,-7-1-1,1 1 1,0 1 9,-3-2 0,1-7 0,-6-2 1,1 0 20,0-3 0,-3 6 0,-2-8 0,0 1 62,0-1 0,-2 1 1,-3-4-1,0 2-14,1-2 0,0 4 0,0 0 1,-1 0 12,1-1 1,-4 7 0,2-2-1,0 3 110,-1 3 1,2-1-79,-6 1 0,1 5 0,-3 3 51,1 1 1,6 2-43,-5 6 0,7 2 25,-2 5 1,4-4 0,2 8 0,0 3-23,0 1 1,0 5-1,2 3 1,2 4-1,4 2 1,-1 1 141,1 1 1,-1-4-151,0 2 0,-3 0 0,5 4 0,1-2-4,-1-2 1,-3-6 0,4 5 0,0-3-100,0-4 0,-5 0 0,5 1-103,-3 1-369,6 1 167,-10-7 361,5-7 0,0 5 0,2-5 0</inkml:trace>
  <inkml:trace contextRef="#ctx0" brushRef="#br0" timeOffset="13514">19997 4254 6718,'8'0'375,"0"0"1,-8 2 52,0 4-329,0-4 0,0 14 0,3-7 69,3 1 1,-4 6-419,4-5-800,-5 5-24,6 1 1074,-4 1 0,5-1 0,-8 1 0</inkml:trace>
  <inkml:trace contextRef="#ctx0" brushRef="#br0" timeOffset="13777">19927 4010 7114,'-11'0'367,"3"0"-722,8 0 433,0 0 39,8 0 0,-3 2-117,7 4 0,-1 3 0,6 9 0</inkml:trace>
  <inkml:trace contextRef="#ctx0" brushRef="#br0" timeOffset="14252">20485 4272 7569,'10'-8'-488,"-3"4"0,-8-6 517,-5 3 0,1 1 0,-5 6 0,-5 0 142,1 0 0,-5 0 1,3 0-41,-2 0 0,0 0 0,3 2 1,2 4-88,1 5 0,1-1 0,1 2 1,1-1 47,1-1 0,7 6 1,-5-5-172,5 5 1,1 1-83,0 1 1,7-3 0,5-3-1,3-6 66,3-4 1,1-2-1,2 0 1,3 0 45,-3 0 0,0-6 0,1-2 0,0-2 8,1-3 0,-4 3 0,-3-2 0,3-1 38,-2-3 1,-6-1 0,0-1-15,-4 1 1,5-1 0,-6 1 66,-3-1 1,-6 8 0,-5-1 0,-2 3-48,-4 4 1,-6 2 0,-5 2-1,3 0-17,-3 0 1,5 0 0,-3 0 0,4 0-281,0 0 1,9 2 293,-2 4 0,0 4 0,-6 7 0</inkml:trace>
  <inkml:trace contextRef="#ctx0" brushRef="#br0" timeOffset="14661">21148 4272 7569,'11'0'-1361,"-3"0"1381,-1 0 1,-6-2 0,5-4 149,-3-6 1,-6 5 0,0-1 0,-4 2-129,-3 0 1,-3 0 0,-3 6-1,-2-2 60,0-3 1,0 3 0,2-4 0,-2 4 97,0 2 0,-4 0 0,-2 0-98,3 0 1,-4 2 0,1 3-61,3 0 0,2 8 1,2-1 14,7 3 0,-4 3-233,8-1 0,0 1 1,8-1 84,4 1 0,4-9 0,6-3 1,3-2-35,-2 2 1,6-4 0,2 4 0,2-4-115,4-2 1,-4-2 0,1-2-1,-2-3 122,-5-4 1,4 0 0,-4-7-1,-3 1 117,-4-1 0,-9-7 0,7-4 0,-9-4 0,5-2 0</inkml:trace>
  <inkml:trace contextRef="#ctx0" brushRef="#br0" timeOffset="15134">20992 3486 7525,'15'-2'0,"-2"-2"-398,-1-2 182,-7 0 1,2 8 251,-7 4 0,6-2 0,0 8 60,-3 1 1,0 3 0,-1 1 0,2 1 3,2-1 0,-2 3 0,-1 2 0,0 2-33,3 3 1,0-3 0,-6 5 0,0 0-51,0-2 0,7 6 0,-1-6-57,-4 0 41,9 6 0,-10-7 0,5 5 1,-3-4 5,-3-2 1,2 4 0,1-6 0,2 1-47,0 1 1,-4-6 0,-1 8 0,0-5 10,0 1 1,0 0 0,0-5 0,0-1-61,0 1 1,2-1 0,2 1-2,3-1 1,-1 1 0,-6-1 18,0 1 0,6-7 0,1-1-86,3-2 1,-5-1-48,6-1 1,-5-4-104,7 4 203,-9-4 103,4-2 0,-7 0 0,5 0 0,3-8 0,9-1 0</inkml:trace>
  <inkml:trace contextRef="#ctx0" brushRef="#br0" timeOffset="15357">21620 4289 7569,'11'8'218,"-4"-6"725,-7 6-791,0-8 0,0 2-856,0 4 1,1-5 201,5 5 0,-4-6 502,4-6 0,4-3 0,-1-9 0</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50:24.146"/>
    </inkml:context>
    <inkml:brush xml:id="br0">
      <inkml:brushProperty name="width" value="0.08571" units="cm"/>
      <inkml:brushProperty name="height" value="0.08571" units="cm"/>
    </inkml:brush>
  </inkml:definitions>
  <inkml:trace contextRef="#ctx0" brushRef="#br0">1 35 7569,'11'-15'-979,"1"3"727,-1 4 0,1 8 226,0 0 0,-6 0 0,5 0 0,3 0 6,1 0 1,-3 0 0,0 0 0,1 0-5,3 0 0,7 0 0,0 0 24,-1 0 0,5 8 0,0 2 0</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50:24.360"/>
    </inkml:context>
    <inkml:brush xml:id="br0">
      <inkml:brushProperty name="width" value="0.08571" units="cm"/>
      <inkml:brushProperty name="height" value="0.08571" units="cm"/>
    </inkml:brush>
  </inkml:definitions>
  <inkml:trace contextRef="#ctx0" brushRef="#br0">1 53 7367,'15'-8'0,"-1"-2"0,-5-1 0,1 1 0,0 2-235,3 4 0,-3 2 1,2 2 30,1 0 0,3 0 0,2 2-58,-1 4 262,0-4 0,8 6 0,3-8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237"/>
    </inkml:context>
    <inkml:brush xml:id="br0">
      <inkml:brushProperty name="width" value="0.08571" units="cm"/>
      <inkml:brushProperty name="height" value="0.08571" units="cm"/>
    </inkml:brush>
  </inkml:definitions>
  <inkml:trace contextRef="#ctx0" brushRef="#br0">185 53 8355,'-8'-15'-102,"-4"3"185,-3 4 0,-3 6-60,1-4 0,5 4 0,1-3 176,-3 3 1,4 2-61,-1 0 0,5 6 0,-4 1-356,2 3 0,2 2 1,6 5 132,0 1 0,0-1 0,2 0 0,4 1-8,6-1 0,1-5 0,1 0 0,-2 1 54,1 3 1,3-5-1,1-1 1,1 0 4,-1 0 0,1 1 75,-1 7 1,-1-1 0,-3-1 0,-3-3-28,-2-1 1,-2-6-1,-6 5 4,0 3 1,0-4-1,-2-1 1,-4-1 36,-6-4 0,-3 0 1,-3 0-1,1 2-39,-1-3 1,1 5 0,-1-2 0,1-2-83,-1-2 0,-5-2 1,0 0-241,1 0 0,9 0 86,1 0 0,10 0 0,0-2 36,6-4 1,10 2 0,-1-7-1,7-3 183,3-2 0,0-1 0,-5 0 0</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50:24.562"/>
    </inkml:context>
    <inkml:brush xml:id="br0">
      <inkml:brushProperty name="width" value="0.08571" units="cm"/>
      <inkml:brushProperty name="height" value="0.08571" units="cm"/>
    </inkml:brush>
  </inkml:definitions>
  <inkml:trace contextRef="#ctx0" brushRef="#br0">1 45 6755,'10'-18'0,"-3"3"0,1 3 0,2 12 0,7 10 0</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50:25.053"/>
    </inkml:context>
    <inkml:brush xml:id="br0">
      <inkml:brushProperty name="width" value="0.08571" units="cm"/>
      <inkml:brushProperty name="height" value="0.08571" units="cm"/>
    </inkml:brush>
  </inkml:definitions>
  <inkml:trace contextRef="#ctx0" brushRef="#br0">263 280 7569,'-18'-17'-636,"1"-1"1,-1 7 628,1-1 1,5 8 0,1-4 6,-3 1 0,-2 5 0,-1-6 0,-1 2 25,1 0 0,0-7 0,-1 1 50,1-3 0,5 3 1,2 0-46,3-1 1,1-3 0,6-1-40,0-1 1,2 7 0,3 1 0,7 0-36,4 1 1,7 5 0,2-2-1,2 4 30,4 2 0,0 0 1,0 0-1,-3 0 25,-3 0 1,4 8-1,-4 1 1,0 3-15,1 0 1,-3-1-1,-6 7 1,0 1 18,-6 4 0,2-3 1,-5 5-1,0-2-27,-1 1 1,-1-1 0,-6-6-1,0 3 15,0 3 1,-1-4 0,-4 5 0,-3-5 44,-9-1 1,4-3 0,-13-1 0,4-3-26,-2 3 0,-5 1 1,5 1-1,1-2 40,-2-3 0,11-1 0,-2 4 0,1-3-63,6 3 0,1-5 0,6 3-10,-4 2 1,4 1 0,-4 3-1,6-1-57,6 1 0,-2-1 0,8 1 1,1-1-71,3 0 0,7 7 0,0-1 0,-1 0 136,-3 3 0,6-7 0,2 6 0</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50:25.266"/>
    </inkml:context>
    <inkml:brush xml:id="br0">
      <inkml:brushProperty name="width" value="0.08571" units="cm"/>
      <inkml:brushProperty name="height" value="0.08571" units="cm"/>
    </inkml:brush>
  </inkml:definitions>
  <inkml:trace contextRef="#ctx0" brushRef="#br0">26 0 7481,'-8'10'-350,"-2"-2"1,3-6 276,7 4 1,2-4-26,9 3 98,1 5 0,6 0 0,-1 7 0</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50:20.806"/>
    </inkml:context>
    <inkml:brush xml:id="br0">
      <inkml:brushProperty name="width" value="0.08571" units="cm"/>
      <inkml:brushProperty name="height" value="0.08571" units="cm"/>
    </inkml:brush>
  </inkml:definitions>
  <inkml:trace contextRef="#ctx0" brushRef="#br0">156 996 7569,'10'-7'-963,"-1"5"853,-3-4 1,4 3 0,5 6 0,-1 0 0,-2 3 176,1-2 0,-3-2-116,2-2 0,-1 0 110,7 0 0,-3-7 1,-1-5-1,-3-4 8,3-1 1,2-1 0,1 1 0,-1-2-69,-5-5 1,5-3 0,-7-8 0,1 0-20,-4 0 1,2-2-1,-2-1-6,-3-3 0,-1-8 0,-2 5 0,0-3 0,0 3 6,0 1 1,0 0 0,0 4 0,0-1 6,0 1 1,0 4 0,0 4-1,0 4 31,0 1 0,-2-3 1,-1 6-1,-5 4 36,-2 5 1,4 0 0,-5 9-46,-3 1 0,-2 2 0,-1 2 0,0 0-5,-1 0 0,6 10 1,3 5-1,1 8 2,4 5 1,-4-5 0,3 8 0,1 4 40,2 4 1,4 1 0,2-5 0,3 0-1,3 0 0,-4 6 0,3 2 0,1-1-7,0 1 0,0-2 0,3-4 0,-1 1-23,1 3 0,3-2 0,3-9 0,3 0-31,1 1 0,6-4 0,-4 0 0,2-1-8,5-5 1,-5-2 0,2-1 0,0-4-30,-2-1 0,4 0 0,-6-7 0,1-2-109,-1-2 0,-2 4 0,-5 0-17,-1-2 0,-1-4-131,-5-6 306,-3 3 0,-16-19 0,-2 2 0</inkml:trace>
  <inkml:trace contextRef="#ctx0" brushRef="#br0" timeOffset="565">69 664 7569,'-16'-1'-632,"4"-5"0,-3 4 537,3-4 120,5-4 0,1 6 0,12-5-22,5 1 0,11 2 0,1 4 1,0-2 16,2-2 1,-3 1 0,7 3 0,2-2 24,2-2 1,2 0-1,0 6 1,0 0-36,0 0 1,-1 0 0,3 2-1,2 2-12,2 2 0,7 0 1,-1-6-1,3 0-6,3 0 0,-3 0 0,-1 0 0,-5 0-3,-1 0 1,-2 0-1,-6 0 1,0 0-7,0 0 0,-8 0 0,-2 0 0,-2 0 12,1 0 0,-1 0 0,-6 0 20,1 0-5,-1 0 0,-1 2 3,-5 3 1,-5-3 0,-10 6-1,-3-2-2,-3-1 0,4 7 0,-4-5 1,1 2-6,-1-1 1,4 5-1,-4-1 1,1 3 4,-1 3 0,6-1 0,-4 1 0,3-1 7,-1 1 1,0-1 0,6 1-1,0-1 61,0 1 1,0-1 0,0 1-48,0-1 0,2-1 0,2-3 1,4-3-22,1-2 1,3-3 0,7-5 0,3 0-43,1 0 1,8 0-1,-4 0 1,2-3-119,0-1 1,-7 0 0,1-8-1,-2-1 149,3-3 0,-5-1 0,6-1 0</inkml:trace>
  <inkml:trace contextRef="#ctx0" brushRef="#br0" timeOffset="770">1204 420 7277,'-10'-12'-1469,"4"1"1469,4 7 0,2-4 0,0 8 0</inkml:trace>
  <inkml:trace contextRef="#ctx0" brushRef="#br0" timeOffset="1425">1536 681 7448,'11'0'-625,"1"0"1,0 9 669,5 1 1,-1 7 0,-5 0 0,-5 1 0,-4-1 0,0 1-7,4-1 0,-4 1 0,3-1-38,-3 1 0,-2-7-62,0 1-8,0-8 14,0 4 0,0-16 0,0-4 41,0-3 0,0-3 1,0 1-7,0-1 0,6 1 0,2-1 0,2 1 11,3-1 0,3 1 1,1-1-1,1 3 18,-1 3 0,7-1 0,-1 7 0,-2 2-1,-1 2 0,-3 2 1,2 0-1,3 0-2,1 0 0,0 0 0,-5 0 0,1 2-2,4 4 1,-9-2-1,4 5 1,-3 1-5,1-1 0,-1 3 0,-1 6 23,-3-1 1,-1 1-1,2-1 1,-7 3-15,-3 3 1,-2-4 0,0 5-6,0-5 1,-5-1 0,-3-1-15,-2 0 0,4-7 44,-5-4-24,-1-4 1,2-10-1,5-3 1,3-5-7,2-1 0,0-3 0,2-1 0,3-3-10,7 3 0,4-1 0,1 1 0,0-3-9,1 4 1,-1 1 0,1 6 0,1 2 10,5-2 1,-5 5 0,4 2 0,-3 4 1,-3 2 1,6 0 0,1 0 0,-3 0-1,-2 0 0,-1 6 1,-1 2-1,1 1-4,-1 5 0,1 1 1,-3 3-28,-3-1 0,1 3 0,-7 1 1,-2 1-1,-2 3-55,-2 0 1,0-6 0,-2 5 87,-4-5 0,-3-2 0,-9 1 0</inkml:trace>
  <inkml:trace contextRef="#ctx0" brushRef="#br0" timeOffset="2350">2933 804 7163,'8'-17'-609,"-1"-1"1,7 3 614,-2 3 0,-9 2 1,3 4 38,-4-5 0,-2 1 0,-2 1 4,-4 0 0,3-2 0,-7 3 16,2-1 1,-6 5-27,3-2 1,1 4-56,-1 2 1,5 0 0,-6 0-6,-2 0 0,1 2 1,-1 2-1,3 4 16,-3 1 1,4-3 0,1 5 0,1 2 17,4 4 1,-4 0-1,2 1 1,3-1-5,1 1 1,7-1 0,3 1 0,2-1-8,3 1 1,3-1 0,1 1 0,1-1 3,-1 0 0,7-1 0,-1-2 1,-2-5 1,-1-1 1,3 3 0,0-5 0,-1-2-6,-3-2 0,0-2 1,3 0-1,1 0-2,-2 0 0,-1-7 0,-1-4 0,3 0-6,1 0 0,0-1 0,-5-7 0,-1-3-36,1-1 1,-1-2 0,0 1 0,1-3 17,-1 0 0,1-6 0,-1 6 0,1-3 11,-1 2 1,1 5 0,-1 1 0,-1 3 32,-5 1 0,3 1 1,-6-1 49,1 1-50,-5 7 1,6 2-11,-4 8-12,-4 0 1,6 8 0,-7 3 47,5 5 1,-4 2-1,6-1-22,0 1 0,-4-1 0,7 0 1,3 1-9,1-1 1,3 0 0,-1 2 0,1 1-7,-1-2 0,1 6 1,-1-9-24,1 5 1,-1 5 0,-1-8-1,-5 1 0,3-1 47,-8 1 1,-1-1 15,-5 0 0,-7-7 25,-5-4 1,-3 2-1,-3-2-2,1-4 0,-1 1 0,1-3-53,-1 0 0,1 0 47,-1 0 17,1 0 89,7 0-73,2 0-247,8-7-146,0 5 0,0-5 1,0 14 291,0 4 0,-7 4 0,-3 3 0</inkml:trace>
  <inkml:trace contextRef="#ctx0" brushRef="#br0" timeOffset="3113">4347 717 7376,'0'-18'-744,"2"3"696,4 3 1,-2 4 0,8 8-1,1 0 3,3 0 0,1 0 1,1 0 44,-1 0 0,1 0 0,-1 0 0</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50:15.642"/>
    </inkml:context>
    <inkml:brush xml:id="br0">
      <inkml:brushProperty name="width" value="0.08571" units="cm"/>
      <inkml:brushProperty name="height" value="0.08571" units="cm"/>
    </inkml:brush>
  </inkml:definitions>
  <inkml:trace contextRef="#ctx0" brushRef="#br0">158 297 6896,'0'-12'-175,"0"1"1,2 6 0,2-8 0,4 0 180,1-3 1,3 1-1,5 1 1,1 2 19,-1-1 1,-5-3 0,0-1-1,-1-1 10,-1 1 0,4-1 0,-7 1 21,3-1 1,-6 1-25,2 0 37,-4 7-147,-2 2 1,2 20 0,2 1 87,1 1 0,3 1 0,-4 7 0,4 1 16,1-2 1,1 5-1,4-1 1,-5 2-8,-1 4 1,4 2-1,-4 2 1,-1-2-13,1-4 1,4 10 0,-4-6 0,-1 0-7,1-2 1,0-2-1,-4 4 1,2-2-13,-3-1 1,-1-10 0,-2 5 0,0-7 25,0 0 1,0-7-1,-2 1 1,-3 1 16,-7-5 0,-4 0 0,-1-5 0,-1 0-10,1 3 0,-6-1 0,-2-5 0,-1 0-27,1 0 0,-6 0 0,4 0 0,-2 0 1,0 0 1,5 0 0,-3 0 0,0 0-12,0 0 1,6 0 0,-1-1 0,7-3-157,3-2-184,0 0 119,3 6 235,1 0 0,16-8 0,1 0 0</inkml:trace>
  <inkml:trace contextRef="#ctx0" brushRef="#br0" timeOffset="359">595 122 6561,'11'8'-25,"1"4"0,-8-3 1,2 3-1,-2 2 36,1 1 1,-3 3 0,4-1 0,-4 3 4,-2 3 1,0 2-1,0 6 1,0-4-15,0-1 0,0 5 0,0-4 0,0 2 1,0 0 1,0-8 0,0 4-66,0 1 1,0-7 0,0 4 0,-2-5-48,-4-7 1,4 5 0,-5-6 108,-1-1 0,-2-1 0,-7-8 0</inkml:trace>
  <inkml:trace contextRef="#ctx0" brushRef="#br0" timeOffset="996">298 560 7307,'2'-17'-1473,"4"6"1513,-5 3 1,9 8 24,-4 0 0,4 0 0,7 0-49,1 0 1,5 0 0,2 0 0,2-2-13,4-4 1,4 5 0,4-6 0,4 1-39,1-1 1,-3 1 0,6 6 0,-1 0-13,-1 0 0,-2 0 0,-10 0 0,-2 0 21,-2 0 1,-6 0-1,4 0 1,-2 0 24,-3 0 1,-3-6-1,-1 0 1,-1 1 128,1-3 1,-1 4 5,1-8 1,-3 6-50,-3-5 0,1 5-41,-7-6 1,-2 8-38,-10 0 0,-4 1 1,-7 6-25,0 2 1,-1-2 0,1 9 0,-1 0 12,1-3 1,-1 8-1,3-6 1,1 4-2,2 4 0,3-9 0,-3 2 0,6 1 8,4 4 0,2-1 0,2 2 24,4 0 1,-2-7 0,8-1 0,1-1 4,3 1 1,7-5 0,2 1 0,0-5-10,1-1 1,5 0 0,-4 0 0,2 0-41,0 0 1,-6-6 0,5-1 0,-3-4-2,-4-2 0,-1 4 0,-3-4 0,-1 0 0,-5-3 1,-3 0 0,-8-3 28,0 2 0,-2 1 0,-4-3 0,-5 2 0,-5-1 0,-1 1 1,-3-1-1,-1 4-43,-2 1 1,-1 0 0,7 7 0,-3 2 18,-3 2 1,4 2-1,-5 0 1,3 2-130,-2 4 1,3 3 0,-3 9 0,4-1-160,1 1 300,1-1 0,-1 8 0,1 4 0</inkml:trace>
  <inkml:trace contextRef="#ctx0" brushRef="#br0" timeOffset="1659">1625 437 7569,'10'0'-1362,"-2"-8"1449,-8 6-80,-8-6 0,4 8-12,-8 0 0,8 2 21,-1 4 1,-3-2 0,2 7 2,2 3 1,2 2-1,2 1 9,0 2 0,0-3 0,0 1-4,0 2 0,8-5 1,4 0-1,3-3-2,3-5 1,-1 2-1,0-3 1,1 0-10,-1-1 0,1-2 0,-1-2 0,1 0-13,-1 0 1,1-2-1,-1-2 1,-1-4-13,-5-2 1,5 5 0,-6-7-38,-1-2 0,5 0 1,-8-5 17,-2 2 1,-3 1 1,-1-3 1,0 7 8,0 1 12,0 8 0,0-4 1,0 14 19,0 4 1,6 4 0,2 4 37,2-3 0,-4 1 1,5-5-18,3 0 0,-4-3 0,3 3 0,5-4 0,3-2-7,0-1 0,4 2 1,1-7-1,1 0-16,4 0 1,-4 0-1,0 0 1,-2 0-43,-3 0 0,3-7 1,-2-6 9,-1-3 0,-11 0 1,-5-3-1,-4 2 0,-2 1 1,0-3 0,-2 2 0,-4-1-12,-5 1 0,-5-1 0,-1 4 0,1-1-15,5 4 0,-5 5 0,4-4 0,-3 2-58,-3 4 1,-5 2 0,0 4-1,1 2 106,3 2 0,-6 8 0,-2-5 0</inkml:trace>
  <inkml:trace contextRef="#ctx0" brushRef="#br0" timeOffset="2452">2603 419 7346,'12'0'-1341,"0"0"1311,1 0 0,-5 2 1,-1 2-1,-1 4 33,0 1 1,0-3 0,-6 6 61,0 2 1,0 1 21,0 4 0,0-3 9,0 1 0,6 2-129,0-3-59,7-6 89,-11-2 0,6-10-9,-8-4 1,0 2-1,0-7 1,0-3-6,0-2 0,0 5 1,0-1-1,3-1 4,2-3 0,-2-1 0,9-1 1,4 1 21,6-1 0,-4 4 0,8-1 0,-3 5 1,0 3 1,0-5 0,-3 6-1,2 2 23,1 2 0,0 2 0,-4 0 1,3 0-3,1 0 0,0 6 1,-5 2-1,1 2-17,5 3 1,-5 1 0,4-1-17,-4-1 1,5 0 0,-1 5-1,-4 3 1,-3 1-4,-4 2 1,-3 0-1,3-4-15,-6-3 0,-4 2 0,-4-3 7,-4-3 0,2 2 0,-8-9 10,-1-1 0,-3-2 3,-1-2 0,7-8 1,4-3-1,4-4 1,-4-3-1,1 0 1,1 2 0,2-3 0,2 2 0,0 1 0,2-3-1,4 2 0,-3-1 1,9 1-1,2 1 0,1 4 0,5-1 0,1 7 0,4 0 0,2-1 0,-3 5 0,5-4 0,0 4 11,-2 2 0,6 0 0,-5 0 0,0 0 21,2 0 0,-7 6 0,4 0 0,-2-1-11,-3 3 1,-3 0 0,-4 5 0,-1-1-39,-2 2 1,-7 1-1,5 3 1,-1-1-47,-6 2 0,0 3 1,-3 1-1,0-2-117,0-1 0,0-2 180,0-1 0,0 0 0,0 1 0</inkml:trace>
  <inkml:trace contextRef="#ctx0" brushRef="#br0" timeOffset="3005">4280 576 6328,'17'-11'0,"1"1"0,-1 0 0,0 3 0,-1-3-186,-4 0 1,1 4 0,-5-3 197,2 1 1,-6 0 37,1 2 1,-5 2 57,-5-7 1,1 8-99,-8-4 0,2 3 0,-3 0 0,1-2-3,-1 3 0,-3 1 1,-1 2-1,-3 0-10,-3 0 0,2 0 1,-7 0-1,1 0 7,0 0 1,0 2-1,-2 1 1,5 5 25,5 2 1,2-4 0,-1 4 0,3-1-22,4 1 0,2 3 0,9 3 10,0 1 0,2-5 0,5-2 0,4 0 9,4-1 0,3-5 0,-1 2 0,2-2-23,5 2 1,-3-3 0,6 1 0,0-1-22,1-3 0,-5 0 1,4-3-1,-2-1-6,-3-1 1,-3-9 0,-2 4-1,1-1 10,-1-1 1,2 0-1,-3-3 1,2 1 5,0 4 0,-7-1 0,-1-3 74,-3 3 0,-1 5 82,-6-6-128,0 8-6,0-3 0,0 9 1,0 3-44,0 7 1,2 4 0,2 1 0,4-1-20,2-5 0,-1 5 1,3-5-1,-4 3-75,-1-2 0,-3 1 1,6-5-130,-2 2 250,5 2 0,-3-3 0,7-1 0</inkml:trace>
  <inkml:trace contextRef="#ctx0" brushRef="#br0" timeOffset="3484">4926 419 7569,'11'0'-517,"1"0"0,-6 0 1,6 0 502,1 0 0,-2 2 55,-1 4 1,0-2-1,4 6 1,-5-1 29,-1 1 1,5-4-1,-6 5-61,2 3 1,-3 3-1,5-1-22,-4 1 1,0 2-75,-1-3 61,-4 2 1,4-7 17,-12-7 0,3-1 0,-7-6 19,2-1 1,2-1-1,4-7 1,-2-2-22,-2 0 0,1 1 0,5 2 0,0-3-45,0 0 0,7-5 0,5 2 38,3-1 0,3 3 1,-1 1-1,1 4 11,-1 3 0,7-5 1,1 6 70,2 2-67,-6 2 1,6 2 0,-9 0 0,3 0 36,3 0 1,5 0 0,-6 2-1,-2 4-5,-1 7 1,-3-5 0,1 4 0,-2 2-15,-5 1 0,2-3 0,-5-1 0,0 3-17,0 3 0,-2-1 0,-6 1 1,0 2-52,0-3 1,0 2 0,0 0-60,0-1 110,0 0 0,0 1 0,0-1 0</inkml:trace>
  <inkml:trace contextRef="#ctx0" brushRef="#br0" timeOffset="4185">6044 384 5993,'12'0'108,"-1"0"1,-7 2-65,2 4 0,-5-2-22,-1 8 1,8-7 0,4 6-7,4-4 1,-5-1 0,1-6 0,4 2-2,5 3 1,-2-3 0,4 4 0,-2-4 2,-5-2 0,2-2 0,0-2 1,-2-2-22,2 3 1,0-7 0,-1 0-33,0 0 0,1-5 51,0 3-55,-9 5 1,-1-9 26,-8 4-8,0 5 19,-8-1 0,4 8 1,-7 0 0,-1 0 4,-6 0 1,9 8 0,3 3 0,4 5 21,2 1 0,0 1 0,0 1 0,0 2-6,0 3 1,0 7 0,0-2 0,2 2 15,4-2 0,-2 4 0,5-6 0,-1 3 7,-3-2 1,2 3-1,-1 2 1,-3 0 8,0-2 1,2 1 0,1-3 37,-2 4-70,-2 2 0,-2 0 1,0-2-1,-2-1-1,-4 4 1,2-5 0,-6 8 0,3-6-15,3-5 1,-4 1-1,0 1 1,0-3 9,1-2 0,-4-1 1,2-6-1,0-2 4,-5 2 0,1-6 0,0-3 0,1 0 7,-1-6 0,-10 0 1,0-3-1,0 0 0,-3 0 1,7-9-1,-3-3 1,-1-3 0,1-3 1,9-4 0,-6-3 0,5-2-20,-3-5 0,7-1 1,5-4-1,3-2-22,2-1 1,2-9-1,3 2 1,10-3-196,5-3 215,7 1-10,16-1 1,2 3-64,7 3 1,2 8-1,5 7 1,3 4-236,0 4 0,17 6 302,-3 6 0,19 0 0,-6-4 0</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8T14:37:38.073"/>
    </inkml:context>
    <inkml:brush xml:id="br0">
      <inkml:brushProperty name="width" value="0.09086" units="cm"/>
      <inkml:brushProperty name="height" value="0.09086" units="cm"/>
      <inkml:brushProperty name="color" value="#FF0000"/>
    </inkml:brush>
  </inkml:definitions>
  <inkml:trace contextRef="#ctx0" brushRef="#br0">4589 43 7579,'5'-7'-307,"-1"-4"0,7 3 0,4-2 262,1 3 4</inkml:trace>
  <inkml:trace contextRef="#ctx0" brushRef="#br0" timeOffset="1">5882 91 6731,'-6'2'11,"-11"6"38,1 0 0,7-5-89,0 7 1,7-7 0,4-1 0,7-4 7,6-7 1,3-3 0,-3-1 3</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6:13.990"/>
    </inkml:context>
    <inkml:brush xml:id="br0">
      <inkml:brushProperty name="width" value="0.08571" units="cm"/>
      <inkml:brushProperty name="height" value="0.08571" units="cm"/>
    </inkml:brush>
  </inkml:definitions>
  <inkml:trace contextRef="#ctx0" brushRef="#br0">245 769 5973,'17'-8'154,"1"-3"1,-7 1-119,1-2 0,-8 1 97,2-7 1,-4 7 6,-2 0 1,-2-2-81,-4-4 0,-4 7 0,-7 4-43,-1 4 1,-5 2 0,0 0 0,1 0-24,3 0 1,0 2-1,-3 4 1,-1 4 43,2-1 0,1 7 1,3-4-83,-1 3 57,9-5 1,-1 5-1,6-3-4,-2 4 1,0 1 0,6 1-18,0-1 0,8-2 0,2-1 0,1-4-4,1-2 1,0-3 0,5-5 0,1 0-92,-1 0 1,1 0 0,-1 0 25,1 0 1,5-7 0,0-5-73,-2-4 1,-7-1 0,-4 0 148,-3-1 0,7-7 0,-4-2 0</inkml:trace>
  <inkml:trace contextRef="#ctx0" brushRef="#br0" timeOffset="295">245 228 6840,'10'17'135,"-5"1"0,-3-1-73,-2 1 0,6-1 0,0 2 0,-2 3-17,-2 1 0,4 0 1,-1-3-1,1 1-13,2 2 1,-6 3 0,4-5 0,-2 2-134,1-1 0,-3 0 0,4-2 0,-2 4-105,2-3 0,-4-2 1,6-1-343,-1-1 548,3 1 0,8 0 0,-1-1 0</inkml:trace>
  <inkml:trace contextRef="#ctx0" brushRef="#br0" timeOffset="753">612 699 7569,'9'0'-1452,"1"0"1630,-4 0 0,-2 0-254,7 0 1,-5 0 0,6 0 63,1 0 1,-3 0-1,2-2 6,1-4 1,-3 3 0,0-8 21,-3-4 1,5 6 0,-6-3 39,-2-2 0,-2 5-25,-2-3 1,-8 8 0,-4-2 30,-3 4 1,-3 2-1,1 0-27,-1 0 0,3 2 0,1 2 76,3 2 1,5 6-1,-4-5 1,2 3 72,5 4-170,1 1 1,2 3-1,0-1 1,0 1-11,0 0 1,2-1-1,1 0 1,5-1-12,2-5-56,2 5 0,11-12 0,0 5 1,0-1-1,1-4 0,1-2 0,0-2-202,0 0 0,4-2 0,-3-3 265,1-8 0,-6-2 0,4-2 0</inkml:trace>
  <inkml:trace contextRef="#ctx0" brushRef="#br0" timeOffset="1071">996 559 6205,'0'-9'710,"0"1"-693,0 8 1,6 2 17,-1 4 1,1 3-1,-6 9 1,0-1 42,0 1 0,0 5 0,2 0 1,2 1-15,2 1 1,0 3 0,-6 6 0,0 1-11,0 0 1,0-2 0,2-2-67,4-2 63,-5 0 8,7 6-211,-8 1-22,0-2 210,0 1-264,0 0 108,8 0 1,-6-8 88,6 6-236,-8-14 144,0 7 1,0-9-103,0 0 0,0 2 225,0-3 0,-8-6 0,-2-2 0</inkml:trace>
  <inkml:trace contextRef="#ctx0" brushRef="#br0" timeOffset="1417">1013 717 6812,'0'-18'-405,"0"1"1,2-1 981,4 1-270,-4-1-535,14 1 166,-15 7-17,15-5 148,-6 13-8,7-14 1,8 8 37,4-3-30,-3 3-14,-1 8 35,-8 0-34,1 0 13,-1 0-13,1 0-10,-1 0 8,1 0-55,-9 0-4,7 0-29,-6 8 71,-1 1 31,-1 9-235,0-1 199,-6 1 7,6-1-44,-8 1 0,0-1 0,0 1-5,0-1-40,-8-7 67,-2 5-10,0-4 3,-5-2-197,5 6 187,-7-13 2,-1 14-128,1-14-1,-8 6 113,5-8 6,-5 7-209,0-5 0,-1 6-98,-3-8 262,-4 0 53,14 0 0,-14 0 0,6 0 0</inkml:trace>
  <inkml:trace contextRef="#ctx0" brushRef="#br0" timeOffset="1825">1485 717 7569,'17'0'-230,"-7"0"0,6 0 0,-5 0 55,5 0 0,1 0 0,1-2 172,-1-4 1,1 2 40,-1-8 0,-1 1 8,-5-7-74,5 9 50,-14-7-12,5 14 0,-1-8 29,0 5 0,0 1 29,-6-8-49,-8 8 1,4-4-1,-7 8 9,-3 0 0,-2 0 0,-1 0 77,0 0-72,-1 0-9,1 0 199,7 0-188,-6 8 15,14-6-16,-13 6 143,13 0-128,-6 1 7,0 1-91,7 6 94,-7-7-17,8 9 33,0-1-186,8 1 66,-7-9 0,13 7 118,-8-4-347,7-5 174,-3 9 0,8-12-155,-1 7 73,1-7 120,-1 4 48,0-8-452,1 0 466,-1 0 0,1 0 0,-1 0 0</inkml:trace>
  <inkml:trace contextRef="#ctx0" brushRef="#br0" timeOffset="2287">1904 647 7569,'0'-10'-287,"8"2"253,-6 1-226,5 5 184,1-6 28,-6 8 128,14 0 44,-14 0-25,5 0-1,1 0-194,-6 0 98,6 0 1,-6 2 0,2 4 56,1 5 1,1 5-1,-6 1-22,0 1 1,0-1-50,0 1 71,0-9-15,0 7-106,0-14 112,0 13-223,0-13 135,0 6-200,0-8-50,0 0 245,0-8 0,6 4 0,2-7-2,2-3 42,-7-1 1,11-3-15,-8 1 1,7 5 17,-1 0-30,-4 1 132,7 1-119,-5-5 0,8 7 46,-1-4 0,0-1-23,1 7 1,-1-6-3,1 6 0,-1 0 13,1 6 0,-1 0 0,1 0 0,-7 0-13,1 0 1,0 0-2,5 0 29,-7 8 1,3 2-50,-7 7 0,2-5 0,-4 0 1,2 1-63,-2 3-17,-3-7 1,-1 7-1,0-4 9,0 3-148,0-5-10,0 5 209,0-13 35,8 14 0,-6-14 0,6 6 0</inkml:trace>
  <inkml:trace contextRef="#ctx0" brushRef="#br0" timeOffset="2930">2795 647 7569,'2'-16'-465,"3"5"408,-3-5 0,8 8 1,-6-5-44,2 1 0,0 0-103,-6-5 259,0 7 1,0 1 0,-2 5 5,-4-2 1,-4 0-1,-7 6 1,-1 0 5,1 0 1,-3 0-1,-1 0 51,-1 0-99,-3 0 0,8 6 0,-1 2 30,1 1 0,7 3-106,-5 5 0,7 1 126,-4-1-29,5 1-187,7-1 180,-8 1-12,6-1-1,-6 1 6,8-1 0,0-7-66,8 5 1,2-7-174,7 4 203,-7-4 1,11-6-156,-3 3 1,3-3 149,-4 6-157,9-8 1,-7-2 11,4-4 121,5 4 13,-9-13-37,6 6 8,-7-9-39,-1 8 204,1-6-173,-9 7 5,7-9 28,-14-7-13,5 6 23,-7-7 1,0 9 0,0-2-1,0-3-28,0-1 80,0-8-65,-7 11 1,5-13 12,-14 14 110,14-14-115,-13 14 0,13-14-5,-6 6 187,8-8-173,0 0-2,0 7 12,0-5-9,0 14 21,0-14-17,0 14 215,0-7 0,0 9-180,0 7 204,0-5-180,0 13 2,0-14-8,0 14-3,0-5 29,0 7 257,0 0-278,-8 7 13,6-5-13,-5 14 50,7-6-49,0 7-3,0 0 3,0 1 31,0 7 1,0-3-18,0 7 1,0 0 0,0 6 83,0 0-50,0 0-84,0 7 0,0-5 86,0 4-110,0-4 1,1-2-1,3 0 1,2-2 53,-2-4 1,4 2 0,-2-8-1,0-2-338,1-1 1,-3-3-153,8 1 0,-6-3 18,5-3 0,1-4 429,5-8 0,1-8 0,-1-1 0</inkml:trace>
  <inkml:trace contextRef="#ctx0" brushRef="#br0" timeOffset="3526">3423 525 7469,'12'-8'0,"-2"-4"-275,-3-3 0,5 3 0,-6 0 81,-2-1 0,4 3 328,-3-2 0,-1 7-82,-10-7 1,3 8-1,-9-2-32,-2 4 0,-1 2 0,-3 0 0,1 0-5,-1 0 1,1 0 0,-1 0 52,1 0 0,0 6 0,2 2-122,2 2 79,-2-7 1,11 11-1,-6-6 3,3 2 0,1 1 0,6 7-86,0-1 1,0-5 0,2-3 0,3-1 40,7-4 1,-2 4-1,1-2 1,4-2-8,0-3 0,2-1 0,0 0 14,1 0 0,-1 0 1,1 2-1,-1 2 5,1 2 0,0 0 0,-1-3 2,0 2 0,-5-3 1,-2 5-1,-1-1-21,1 0 0,-6 8 1,2-3 9,-4 5 0,-2-5 0,0 1 14,0 2 0,-2-5 0,-4 1 76,-6-2 1,2 3 0,-1-3-1,-3 2 0,-1-4 0,-2 3 0,-1-1-42,0-4 1,1 0 0,-1 0-1,1 2 21,-1-2 0,1-2 0,0-1-22,-1 5 0,1-4 0,-1 4 17,1-4 1,5-4-45,0-4 1,9 2 0,-3-7-19,4-3 0,2 4-161,0-1-882,0 7 1055,0-3 0,-8 7 0,-2 0 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6:11.968"/>
    </inkml:context>
    <inkml:brush xml:id="br0">
      <inkml:brushProperty name="width" value="0.08571" units="cm"/>
      <inkml:brushProperty name="height" value="0.08571" units="cm"/>
    </inkml:brush>
  </inkml:definitions>
  <inkml:trace contextRef="#ctx0" brushRef="#br0">35 53 6269,'-12'0'119,"3"-2"58,1-4 63,2 4 278,6-6-156,0 0-143,0 6-140,0 10 1,0 4 0,2 11 0,2-3-96,2-3 0,5 0 1,-3 1-1,2-1 34,4 1 1,-5-1 0,3 1 0,1-3-68,3-3 78,1 3-168,1-13 158,-1 6 5,1 0-13,-1-6-179,1 6-16,-1-8 190,1 0-28,-1 0-181,1 0 173,-1-8 1,1 6 0,-1-14 1,0 5 16,1-5 1,-3-1-1,-3-1 20,-6 1 0,2-1 1,-2 1-13,-3-1 1,-1 7 0,-2-1-37,0-1 1,0 3 0,-2-2 10,-3-1 0,3-3-11,-4-1 1,2 7 121,-2 4 23,4 4 1,-6 4 0,10 4-104,4 6 1,-4 3 0,6 3-1,-2-1 3,0 1 0,1-1 0,-3 0 0,4 1-16,2-1 1,-5 1 0,5-1 0,-2 1 23,-4-1 0,0 1 0,0-1 1,1 1 2,-1-1 0,-2 1 0,-2-2 1,0 3-1,0-2 1,0-1 0,0 3 0,0-2 12,0 1 0,-2-1 0,-2 1-2,-1-1 0,-9 1 0,2-1 32,-3 1 0,-3-10 0,1 1-36,-1-1 1,1-5-1,-1 7 1,1-2 29,0-4-136,-1-2 110,-7-2-6,5 0-1,-5 0 1,8 0-3,-1 0 3,9 0-209,-7 0-1,6 0 174,-7 0-173,7-8-16,2 5 184,1-11-188,5 12-403,-6-6 248,8-1 0,2 8 363,4-4 0,3-5 0,9 0 0</inkml:trace>
  <inkml:trace contextRef="#ctx0" brushRef="#br0" timeOffset="693">734 804 6781,'0'10'19,"0"3"30,0-9 20,0 4 0,0-7 138,0 5-111,0-5-71,0 8 1,2-15 0,2-3-34,1 1 0,7-4 0,-4-5 17,1-1 0,-3 1 1,4-2-1,-2 3 16,-4-2 0,-2-6 0,-2 2 0,2-1-14,3 4 0,-3 2 1,4 0-1,-4-2 2,-2-6 0,-2 6-124,-4-3 123,4 2 1,-7 3 11,3-1 1,4 7 202,-4-1-143,4 8-85,-7-11 1,8 15 3,-4 0 21,3 0-70,2 15 75,0-5-3,-8 7-3,6 1-7,-6-1-30,8 1 1,0-1 0,0 1 0,0-1 0,0 0 35,0 1 0,6-1 0,2 0 0,0 1 123,-1 0-134,7-2 19,-12-5-15,13 4 0,-11-5 22,8 8-51,-1-9 46,-1 7-10,6-14 18,-14 13-146,13-5-5,-13-1 121,6 0 5,0-2-201,-6-5 0,13 6 162,-13-8-197,6 0-23,0 0 213,-6 0-52,13 0-176,-13 0 59,14 0 54,-15-8 0,9 3-182,-4-5 162,-4-2 93,6-5 73,-1 7 0,-5-13 0,6 3 0</inkml:trace>
  <inkml:trace contextRef="#ctx0" brushRef="#br0" timeOffset="1213">577 611 6396,'-10'0'162,"2"0"-164,8 0 39,0 0 56,0 8-5,0-6-6,0 5 1,2-7-45,4 0 0,4 0 0,7 0 0,-1-1 20,-5-5 0,5 4 0,-5-6 56,5 1-54,1 5-14,-7-6 1,6 8-1,-7 0 1,9 0 0,-1 0 4,1 0-343,-1 0 161,-7 0-5,5 0-394,-5 0 256,7 0 274,9 0 0,-7-8 0,6-2 0</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6:18.657"/>
    </inkml:context>
    <inkml:brush xml:id="br0">
      <inkml:brushProperty name="width" value="0.08571" units="cm"/>
      <inkml:brushProperty name="height" value="0.08571" units="cm"/>
    </inkml:brush>
  </inkml:definitions>
  <inkml:trace contextRef="#ctx0" brushRef="#br0">193 87 6308,'10'-7'297,"-4"5"-178,-12-4 0,2 4 1,-8 2-16,-1 0 0,-3 0 0,-1 0-71,-1 0 1,1 2 0,-1 2 21,1 2 0,-1 7 0,3-1-36,3 3 1,-1 3 0,7-1-31,2 1 1,2-1-1,4 2 3,4-3 0,3 1 0,9-7-6,-1-4 1,7 3-1,-1-4 1,0-1-40,2-2 0,-5-4 1,5-2-1,-2-4 19,1-1 1,-1-3 0,-6-6 0,1 3 5,-1 3 1,1-4 0,-3 5 0,-3-5 18,-5-1 1,-4 1 0,1 3 0,2 1 29,-3-1 0,-3 3 1,-6 0-13,-4 2 1,-7-3 0,0 5-48,-1 2 0,1 2 0,-1 2 0,1 0-44,-1 0 1,1 0 0,1 2-1,3 2-239,1 2 1,8 1 320,-1-1 0,-5 4 0,0 7 0</inkml:trace>
  <inkml:trace contextRef="#ctx0" brushRef="#br0" timeOffset="578">455 105 7266,'10'-12'-834,"-3"3"1023,1 1 0,-4 2-261,8 6 165,-8 0 0,12 0-12,-5 0 0,-3 2 0,-1 4-169,1 5 1,-6-1 61,4 2 1,-3-1-13,-3 7 1,0-5 23,0-3 1,0-4 8,0 6 0,-3-9 1,-3 3 1,4-6-31,-4-6 1,4-3 19,2-9 1,0 1 0,2 1-1,4 3 6,6 1 0,-3 2 0,3-3 0,0 1 2,-3-1 0,7 5 0,-4 0 6,3 0 1,3 4 0,-1-5 13,1 1 0,-1 2 0,1 6-11,-1 0 1,0 0 0,2 0 0,-3 0-3,2 0 0,-1 0 0,2 0 0,-3 0 1,2 0 0,0 2 0,-1 2 59,0 2 0,-5 5 0,-3-3-11,0 2 1,2 2-31,-5 5 1,-1 0 0,-5 1-6,0-1 0,0 1 0,0-1 30,0 1 0,0-7 0,0 2-32,0 0 1,0-4-1,-1 1-137,-5-2 0,2 4-81,-7-6 205,6 0 0,-2 1 0,7 3 0</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6:23.565"/>
    </inkml:context>
    <inkml:brush xml:id="br0">
      <inkml:brushProperty name="width" value="0.08571" units="cm"/>
      <inkml:brushProperty name="height" value="0.08571" units="cm"/>
    </inkml:brush>
  </inkml:definitions>
  <inkml:trace contextRef="#ctx0" brushRef="#br0">0 18 7352,'0'-10'-242,"0"2"444,8 8 0,-4 2-150,7 4 1,-7-2-1,4 8-38,0 1 1,-6-3-1,3 2 1,-3 1-235,-2 3 1,0-5 0,0 1-1,0 2 220,0 1 0,-7 3 0,-3-1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8.035"/>
    </inkml:context>
    <inkml:brush xml:id="br0">
      <inkml:brushProperty name="width" value="0.08571" units="cm"/>
      <inkml:brushProperty name="height" value="0.08571" units="cm"/>
      <inkml:brushProperty name="color" value="#5B2D90"/>
    </inkml:brush>
  </inkml:definitions>
  <inkml:trace contextRef="#ctx0" brushRef="#br0">71 542 7340,'9'-2'-1375,"-1"-2"1460,0-2 0,-6-8 146,4 3 1,-5 1 114,-1-2-325,0 9 0,-1-5 1,-5 8 52,-6 0 0,-3 0 0,-1 2-78,4 4 1,-1-3 0,5 9 0,0 2-4,1 1 1,1 3 0,6-1-5,0 1 1,0-1-1,2-1 1,2-3-4,1-1 1,7-6 0,-4 3 3,1-1 1,3 4 0,6-7-3,-1-1 1,-5-2-1,-1-2 5,3 0 0,1-6 0,1-1-37,-4-3 1,3 0-1,-5-3 10,0 1 0,3 6 0,-5-5 1,2-3 1,-7 4 12,3-1 0,-4-1-6,-2-5 245,0 7-142,0 2 0,2 8-63,4 0-13,-4 0 0,8 6 1,-7 2-99,3 1 1,2 1 0,-4 4-94,2-3 1,2-7 0,-3 2 75,7-4 0,-2-2 0,1 0 114,3 0 0,1 0 0,3 0 0,-1 0 0,1-8 0,-3-3 20,-3-5 1,2 4 0,-7 1 73,3-3 1,-6-1 0,2-3 171,-4 1 1,-4 5-131,-4 0 1,-4 9-73,-7-3 1,-1 4-85,1 2 0,7 2 0,2 2 1,3 3-66,-1 3 0,0-4 0,6 6 15,0 1 0,0-3 0,2 0 15,4-3 0,-2-1 0,5-4 0,1 2-52,0 2 0,1 0 86,7-6 1,-7 0-1,-1-2 243,-2-4 18,-2 4 1,-4-6-156,3 8 1,-3 2-39,4 4 0,2-2 1,0 5-16,1-1 1,-3-2 0,6-6 14,1 0 1,-3 6-1,2 0-18,1-2 0,3-2 1,1-2-1,-1-2-11,-4-4 1,3 4 0,-3-6-18,3 0 1,3-1-1,-3-9 8,-3 1 1,1-1 0,-5 1-71,2-1 1,-6-5 0,2 0 0,-4-1-4,-2-1 1,0-2 0,0-6 0,0 0 26,0-2 1,0 6 0,0-8 0,-2 6-44,-4 0 0,2 6 0,-8 2 80,-1 3 0,-3 5 0,-1 3 0,-1 6 19,1 4 0,5 2 1,1 0 24,-3 0 1,4 8 0,1 4 0,1 3-6,4 3 1,2 1-1,2 2 1,0 5 27,0 1 1,2-4-1,4 6 1,3 0 33,1-2 0,6 4 0,-5-5 0,5-1-34,1 0 0,1-2 1,-1-3-1,1 1-94,-1 2 0,1-1 1,-1-9-1,-1-1-261,-5 2 0,5-5 0,-5 3-21,5 2 0,-4-7 309,-1-1 0,-7-4 0,4-2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480"/>
    </inkml:context>
    <inkml:brush xml:id="br0">
      <inkml:brushProperty name="width" value="0.08571" units="cm"/>
      <inkml:brushProperty name="height" value="0.08571" units="cm"/>
    </inkml:brush>
  </inkml:definitions>
  <inkml:trace contextRef="#ctx0" brushRef="#br0">36 18 7706,'-8'-9'169,"-4"3"-45,5 4 0,-1 4 1,8 4-4,0 5 1,2 5 0,4 1 0,3 1-92,1-1 1,4 3-1,-7 3 1,1 4-91,0 0 1,4 4 0,-7-7-1,-1-1 64,-2 2 1,-2-6 0,0 5 0,0-5-721,0-1 1,0-1-286,0 1 1001,0-1 0,0 0 0,0 1 0</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6:24.936"/>
    </inkml:context>
    <inkml:brush xml:id="br0">
      <inkml:brushProperty name="width" value="0.08571" units="cm"/>
      <inkml:brushProperty name="height" value="0.08571" units="cm"/>
    </inkml:brush>
  </inkml:definitions>
  <inkml:trace contextRef="#ctx0" brushRef="#br0">0 35 7142,'0'12'120,"0"0"-110,0 1 1,0 3-1,0 1 1,0 1 0,8-7 0,4 1-35,3 2 1,3-5 0,-1 1 0,1-2-1,-1-4 0,1-2 1,-1-1-35,1 5 1,-1-4 0,1 4-1,-1-6 5,1-6 0,-1 4 0,0-5-24,1-1 0,-1-2 0,1-5 0,-3 1 22,-3 2 1,4 3 0,-7-5 0,1 2 37,-4-1 0,-2 3 1,0-2 31,1-1 1,1 3 89,-6-1 1,-2 1 193,-4-2-259,4 4 1,-7 8 0,3 0-8,4 0 0,-6 8 1,8 4-33,0 3 1,2 3 0,2-1 0,2 1-3,-2-1 1,0 1-1,0-1 1,1 1-9,-1-1 1,4 1 0,-2-1 0,-2 0 7,-2 1 1,3-1 0,1 1 0,-2-1-11,-2 1 1,0-1 0,2 1-8,2-1 0,0 1 0,-6-1 20,0 1 0,-2-7 1,-4 1 6,-6 1 0,-3-5 0,-3-2 0,1-2-3,-1 2 1,-5-4 0,0 3 0,-1-3 10,-1-2 0,6 0 0,-5 0 0,5 0-42,2 0 0,-1 0 0,1 0-205,-1 0 34,8 0 1,3-7-114,7-5 309,7 4 0,3-7 0,8 5 0</inkml:trace>
  <inkml:trace contextRef="#ctx0" brushRef="#br0" timeOffset="729">594 874 7430,'2'9'-875,"4"-3"910,-4-4 1,8-2-87,-5 0 0,5 0 28,8 0 0,-1 0 0,1-2 12,-1-4 1,-5 4 0,-3-5 0,1 1 4,0 0 1,-4-8 0,3 3 2,-1-5 1,0 1 0,-4 1 0,2 2 19,-3-1 0,-1-3 0,-2-1 0,0-1-10,0 1 0,0 0 1,0-1-1,0 1-19,0-1 1,0 1-1,0-1-7,0 1 0,-2 1 0,-1 3 10,-3 1 1,-2 6-24,2-5 18,4 7 119,-13-4-60,13 8 1,-6 2-8,8 4 0,0 3 0,0 9 11,0-1 1,-6 1 0,0 1-10,2 4 4,3-3 0,1 5 0,0-7-9,0-1-20,0 0 0,0 7 0,1-1-20,5-2 1,-4-1 0,6-3 0,0-1-50,3-5 1,-1 3 0,2-6-1,1-1-42,3 1 0,1-2 1,1-6-91,-1 0 0,1 0 186,-1 0 0,1 0 0,-1-8 0,1-1 0</inkml:trace>
  <inkml:trace contextRef="#ctx0" brushRef="#br0" timeOffset="1151">612 734 6812,'-12'0'-451,"0"0"1,9-2 593,-3-4 119,4 4-57,2-6-150,0 8 0,2 0 1,4 0-22,5 0 1,3-2 0,-1-1 0,-1-3 74,2 2-80,1 2-141,3 2 53,-1 0 87,1 0-1,-1 0-195,0 0 0,1 0-50,-1 0 218,1 0 0,-1 0 0,1 0 0</inkml:trace>
  <inkml:trace contextRef="#ctx0" brushRef="#br0" timeOffset="1480">1101 699 7569,'2'10'-198,"3"-5"0,-1-3 89,8-2 1,-6 0 0,5 0 132,3 0 1,2 0 0,1 0-40,1 0 1,-1 0 0,0 0-1,1 0-56,-1 0 1,-5 6 0,0 0-1,1-2-234,3-2 305,1-2 0,1 0 0,-1 0 0</inkml:trace>
  <inkml:trace contextRef="#ctx0" brushRef="#br0" timeOffset="2477">1694 664 7569,'10'0'-728,"-4"0"0,-12 0 675,-5 0 0,1 0 0,-2 0 140,-1 0 1,-3 0 2,-1 0 0,5 0 0,2-2-31,3-4 1,1 2-44,6-7 0,2 7-43,3-2 0,-1-2 0,8 2 4,2 3 0,1-5 62,3 2 0,-1 0 0,0 6 1,1 0-6,-1 0 1,-5 0 0,-1 0-25,2 0 1,-2 2-1,1 2-2,1 2 1,-4 5-1,2-3 7,-4 2 0,-1 2 1,-6 5 2,0 1 1,0-1-1,0 0-9,0 1 0,-2-1 1,-2 1-1,-1-1-12,1 1 1,0-7 0,-1 1-1,-2 2-7,-3 1 0,5-3 1,-7-3-1,0 1-12,3 0 1,-7 0 0,4 1 0,-3-5 4,-3-4 1,1 4 0,0 0 16,-1-2 0,1-3 1,-1-1-1,1 0 20,-1 0 0,7 0 1,-1-1 6,-2-5 1,5 2-12,-3-8 1,8 1-87,-2-7 1,4 1 26,2-1 0,0 7 1,2 1 43,4 2 1,-2 2-1,6 4 3,-2-4 0,-1 5-1,-1-5 0,-2-2-11,8 2 0,-9-2 15,3 3 9,4 3 0,-6-6-11,8 8 0,-7 0-3,7 0 1,-6 0-7,5 0 16,1 0 1,6 6 46,-1-1 1,-5 1-15,-1-6 1,-7 2-1,4 2-12,0 2 0,-4 0 1,5-4-1,1 2-11,-1 1 1,-2 1 0,2-4 0,1 2 11,0 2 1,-5 2 0,7-4 8,2 1 1,-5 3 0,3-4-23,2 2 0,-5 5 0,3-3-4,2 2 0,-5-6 0,3 4-45,1-1 1,-3-5-40,2 4 0,-6 2-195,5-2 0,-8 1 262,4-1 0,-5-4 0,-2 6 0</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6:20.483"/>
    </inkml:context>
    <inkml:brush xml:id="br0">
      <inkml:brushProperty name="width" value="0.08571" units="cm"/>
      <inkml:brushProperty name="height" value="0.08571" units="cm"/>
    </inkml:brush>
  </inkml:definitions>
  <inkml:trace contextRef="#ctx0" brushRef="#br0">18 71 7458,'0'-12'-442,"0"0"1,0 6 560,0-5 1,-2 7 141,-4-2-86,4 4-132,-6 2 0,8 2 0,0 4-24,0 6 0,2 1 0,2 1 0,4-3 20,1 3 1,-3-1 0,6 1-1,1-4-24,3-2 0,1-1 0,1-3 0,-1 2-54,1-2 1,1-2 0,3-2 0,1 0-115,-2 0 1,4 0-1,-1-2 1,-3-2 106,-2-2 1,3-2 0,-3 5 0,-3-5-1,-1-2 1,1 4 0,1-5-5,1-3 0,-7 0 0,-1 1 111,-2 1 0,-2 6-50,-6-5 126,0-1 1,-2 2-70,-4 5 0,2 3-16,-8 2 0,8 7 0,-1 5 0,3 4-49,2 1 1,0 1 0,0-1 0,0 0-18,0 1 0,0-1 0,0 1 0,2-1 7,3 1 0,-1-1 1,6 1-1,0-1-9,-1 1 0,-5-1 0,4 1 1,-2-1 6,0 0 0,0 1 1,-6-1-1,0 1 7,0-1 1,0 1 13,0-1-15,-8 1 1,-2-1-1,-7-1 1,-1-3 1,1-1 0,-1-6 1,-1 3-1,-3 1 22,-1 0 0,-2-6 0,4 2 0,-3-3 8,3 3 0,2-4 1,1 4-1,1-4-13,-1-2 1,1 0-1,-1 0 1,1 0-25,-1 0 1,1-8 0,-1-1-41,1-1 0,5-4 0,3 6-124,1-1 1,-4-3 0,4-3-134,-1 3-115,5 4 420,-4 8 0,8 0 0,0 0 0</inkml:trace>
  <inkml:trace contextRef="#ctx0" brushRef="#br0" timeOffset="702">576 926 7493,'10'8'-589,"6"-6"611,-5 4 0,-1-4 0,2-2 0,-1-2-13,-1-4 0,5 2-62,-3-8 0,4 1 0,-1-7-2,-3 1 1,-4-1-1,-6 1 58,3-1 1,-3 1 0,4 0 0,-4-1 0,-2 1 1,0 0 0,0-1-1,0 0 8,0 1 0,0-1 0,0 1 2,0-1 0,0 7 1,0-1 52,0-1 0,0 3 29,0-2-97,-8 8 1,4-3-1,-5 8-5,1 5 0,2-2 0,4 6 1,-2 0-10,-2-1 0,1 3 1,5 5 32,0 1 0,0-1 0,2 1 5,3-1 1,-1 1 0,8 0 0,0 1 0,-1 1-12,1-4 0,-6 10 0,5-13 0,1 1-3,-2 1 0,5 1 0,-3 1-37,3 1 0,4-7 0,-3-1-88,2-2 0,-7-2 0,2-6 34,0 0 1,0-2-1,1-2-305,-3-2 387,-7-8 0,12-3 0,-6-10 0</inkml:trace>
  <inkml:trace contextRef="#ctx0" brushRef="#br0" timeOffset="1157">507 735 5757,'11'0'577,"1"0"-525,1 0 0,3 0 0,1 0 1,1 0-50,-1 0 1,1-3 0,-1-1 0,1-1-23,-1 1 1,1 2 0,-1 2-86,1 0 1,-1 0 103,1 0 0,-1-8 0,0-2 0</inkml:trace>
  <inkml:trace contextRef="#ctx0" brushRef="#br0" timeOffset="1636">1100 804 6881,'12'0'-29,"0"0"1,-1 0 0,8 0 29,-3 0 1,2 0 0,0 0 13,-1 0 0,0 0 1,1 0-196,-1 0 1,-5 0 0,-1 0-13,3 0 1,-4 0 191,1 0 0,-7 0 0,4 0 0</inkml:trace>
  <inkml:trace contextRef="#ctx0" brushRef="#br0" timeOffset="2364">1572 629 6471,'-10'0'307,"3"0"-212,7 0 181,0 0-209,0 8 0,0-4-1,0 8 0,0-7 0,0 7-20,0 2 1,0-5-1,0 3-38,0 2 1,0 2 0,1-1 0,4-2-16,1-1 0,-1 0 66,-5 5-166,0 0 117,0-6 1,2 2-8,5-7 1,-6 1-18,4-1 1,-3-2-38,-2 8 0,0-1-208,0 7 124,0-9-149,0 7 1,8-16 283,4 0 0,3 0 0,3-8 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6:28.691"/>
    </inkml:context>
    <inkml:brush xml:id="br0">
      <inkml:brushProperty name="width" value="0.08571" units="cm"/>
      <inkml:brushProperty name="height" value="0.08571" units="cm"/>
    </inkml:brush>
  </inkml:definitions>
  <inkml:trace contextRef="#ctx0" brushRef="#br0">1 19 7284,'0'-11'-112,"2"3"20,4 8 1,-2 0-1,7 0-27,3 0 1,1 0 0,3 0-36,-1 0 1,1 0 0,-1 0 153,1 0 0,-1 8 0,1 3 0</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6:29.612"/>
    </inkml:context>
    <inkml:brush xml:id="br0">
      <inkml:brushProperty name="width" value="0.08571" units="cm"/>
      <inkml:brushProperty name="height" value="0.08571" units="cm"/>
    </inkml:brush>
  </inkml:definitions>
  <inkml:trace contextRef="#ctx0" brushRef="#br0">0 367 7454,'2'10'-111,"4"-5"1,-2 3 0,8-2 140,1-2 1,3-2 0,1-2-26,1 0 0,-1-8 0,0-2-129,1 1 0,-6-5 0,-3 6 93,-1-1 0,-2-3 17,-6-5 21,0-1 0,-2 3 1,-4 3-6,-6 6 0,3 5 1,-3 1 18,-1 0 0,3 0 24,-2 0 0,1 1 0,-5 5 0,2 6 49,3 3 0,5 3 0,-4-1 0,3 0-52,3 1 1,2-1-1,2 1 1,0-1-14,0 2 0,0-3 0,2 2 0,2-1-79,1 2 1,9-11 0,-2 0 0,3-2-35,3 0 0,-1 0 0,0-6 0,1 0-91,-1 0 0,7 0 0,-1-1 1,-2-4 48,-1-1 0,-3-8 0,1 6 0,-1-4 126,1-1 0,-1-6 0,1-7 0</inkml:trace>
  <inkml:trace contextRef="#ctx0" brushRef="#br0" timeOffset="316">542 18 7013,'0'-10'117,"0"2"1,5 10-1,1 4 1,-2 6-64,-2 3 1,0 3 0,1 1-1,4 2-48,-3 3 1,3 5-1,1-4 1,0 2-4,0 4 1,-1-4 0,-3 0-1,1-1-63,0-5 1,-1 0 0,0 1-71,2 1 0,-1 0-219,-5-4 0,0-3-5,0 2 0,-2-9 354,-3-3 0,-5-4 0,-8-2 0</inkml:trace>
  <inkml:trace contextRef="#ctx0" brushRef="#br0" timeOffset="638">402 332 7067,'17'0'28,"1"0"1,-1 0-38,1 0 0,-1 0 1,1 0-1,-1 0-38,1 0 1,4 0-1,2 0 1,-3 0-53,-1 0 1,-3 0 0,1 0 0,-2 0-136,3 0 0,-8 0 234,1 0 0,0 0 0,-3-8 0,-1-1 0</inkml:trace>
  <inkml:trace contextRef="#ctx0" brushRef="#br0" timeOffset="1219">1170 297 7569,'0'-12'-752,"0"1"742,0 7 1,-7-3 0,-5 7 32,-4 0 1,-1 0-1,-2 0 20,3 0 1,-1 0 0,-1 0-21,1 0 1,-1 7 11,1 5 1,1 3 0,5 3-2,5-1 0,-2 0 0,2 1 0,2-1 15,2 1 1,2-1 0,0 2-15,0-3 0,0 2-19,0-1 1,0 2 0,2-5 0,2 0 0,2-2 0,8-9 0,-3 3-18,5-3 0,1-3 0,1 0 0,-1 0-5,1 0 1,5 0 0,0 0 0,-3 0-4,1 0 0,-4 0 0,1 0 0,-1 0-5,0 0 1,1 0 0,0 0-36,-2 0 0,-4 0-291,0 0 38,-8 0 1,2 0 301,-12 0 0,3 7 0,-3 2 0</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6:28.867"/>
    </inkml:context>
    <inkml:brush xml:id="br0">
      <inkml:brushProperty name="width" value="0.08571" units="cm"/>
      <inkml:brushProperty name="height" value="0.08571" units="cm"/>
    </inkml:brush>
  </inkml:definitions>
  <inkml:trace contextRef="#ctx0" brushRef="#br0">0 36 7520,'12'0'-204,"-3"-2"-91,-1-4-73,-2 4 1,-4-5 246,4 7 121,-4 0 0,13-9 0,-5 0 0</inkml:trace>
  <inkml:trace contextRef="#ctx0" brushRef="#br0" timeOffset="145">472 19 7569,'9'0'-653,"0"0"1,-8 0 652,5 0 0,-4 0 0,7 0 0</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08.680"/>
    </inkml:context>
    <inkml:brush xml:id="br0">
      <inkml:brushProperty name="width" value="0.08571" units="cm"/>
      <inkml:brushProperty name="height" value="0.08571" units="cm"/>
    </inkml:brush>
  </inkml:definitions>
  <inkml:trace contextRef="#ctx0" brushRef="#br0">1 0 6780,'17'0'108,"-5"0"1,-1 0 105,3 0-154,-6 0 1,7 6-16,-3 1 0,3-1 1,3-6-178,0 0 161,-9 0-166,8 0 1,-9 0 0,10 0 0,-1 0-231,1 0 1,-7 0 366,2 0 0,-1-8 0,4-3 0</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09.087"/>
    </inkml:context>
    <inkml:brush xml:id="br0">
      <inkml:brushProperty name="width" value="0.08571" units="cm"/>
      <inkml:brushProperty name="height" value="0.08571" units="cm"/>
    </inkml:brush>
  </inkml:definitions>
  <inkml:trace contextRef="#ctx0" brushRef="#br0">0 1 6887,'18'0'193,"-1"0"-125,1 0 0,-1 0 0,1 0 5,-1 0 0,-5 0 1,-1 0-17,3 0 1,1 0-1,3 0-31,-1 0 0,2 0 94,-3 0-74,2 0-406,-9 0 0,7 0 360,-4 0 0,-5 0 0,1 0 0</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06.960"/>
    </inkml:context>
    <inkml:brush xml:id="br0">
      <inkml:brushProperty name="width" value="0.08571" units="cm"/>
      <inkml:brushProperty name="height" value="0.08571" units="cm"/>
    </inkml:brush>
  </inkml:definitions>
  <inkml:trace contextRef="#ctx0" brushRef="#br0">1 35 7584,'0'18'51,"6"-7"1,0 1-1,-1 0 1,1-1 46,0 1 0,8 0-108,-3 5 1,3-5-1,-1-3 1,-1-1-16,2-4 0,1 4 0,3-2 0,-1-2 25,1-2 0,-1-2 0,1 0 1,-1 0-59,0 0 0,1 0 0,-1 0 0,1 0 16,-1 0 0,1-2 1,-1-2-1,1-4-123,-1-2 1,1-1 0,-3-7 131,-3 1 0,1 5 0,-5 0 35,2-1 0,-6-3 37,2-1 0,-5-1-32,-1 1 31,0 7-32,0 2-2,0 8 121,0 0 0,0 8 1,0 4-85,0 3 0,0-3 0,0 0 0,0 1-26,0 3 0,-5 1 1,-1 1-1,2-1 9,2 1 1,2 5 0,0 0 0,0-1-58,0-3 1,0-1-1,0-1 1,0 0-2,0 1 0,0-1 32,0 1 0,0-1 0,-2 2 0,-2-3-5,-2 2 1,-1-7-26,1 2 53,-4-2 1,-2-2 0,1-1 42,-3 0 0,-1-5 0,-3 1-21,1-2 1,-1-2-1,1 0 1,-1 0-21,1 0 0,-1 0 0,1 0 0,0-2-42,-1-2 1,6 1 0,3-5 0,-1 2-132,0 0 0,4-4 0,-3 1-426,1-1 155,-6 6 1,14-3 420,0 7 0,8-8 0,10-2 0</inkml:trace>
  <inkml:trace contextRef="#ctx0" brushRef="#br0" timeOffset="675">560 716 7526,'0'10'-229,"0"0"287,0-4 1,2-4 231,4 3-185,-4-3-142,5-2 0,1 0 0,4 0 34,3 0 0,-3-4 1,-2-5-1,-1 1-43,1 1 1,-6-6-1,4 0 26,-1-1 1,-3-5 0,6 2 0,-2-1 1,-4 2 0,-1-9 1,1 2-1,2 2 3,-2 1 0,-2 4 0,-2-3-12,0 2 1,0 0-1,0 0-4,0-1 0,0 6-3,0 0 46,0 8-12,0-2 0,-2 6 15,-4 0 0,4 6 0,-4 7 39,5 2 1,1 3 0,0-1-13,0 0 0,0 0 1,0 2-1,0-3 5,0 2 0,0 0 0,1-1 1,3 0 22,2 2 1,6-3 37,-6 2-130,7-1 56,-3-7 10,0 6-22,5-15 1,-11 13 27,8-8-17,-8 7-175,11-11 1,-5 7 61,7-9-218,1 0 138,-1 0-1,-7 0 150,5 0-353,-5 0 177,8-9-57,-1 7 25,-7-12 60,5 11 1,-5-13 158,7 5 0,-7-5 0,-2-1 0</inkml:trace>
  <inkml:trace contextRef="#ctx0" brushRef="#br0" timeOffset="1125">507 542 7287,'12'0'-134,"0"0"1,-6 0 0,3-1 221,-1-5 0,6 3 0,-3-3-71,5 4 0,1 2 0,1 0 0,-1 0-151,1 0 0,-1 0 1,1 0-1,-1 0-223,0 0 357,1 0 0,7-7 0,2-2 0</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15.734"/>
    </inkml:context>
    <inkml:brush xml:id="br0">
      <inkml:brushProperty name="width" value="0.08571" units="cm"/>
      <inkml:brushProperty name="height" value="0.08571" units="cm"/>
    </inkml:brush>
  </inkml:definitions>
  <inkml:trace contextRef="#ctx0" brushRef="#br0">0 0 7569,'12'0'-203,"-1"0"1,-5 0 330,6 0 1,-8 8 0,2 4-78,-5 3 0,-1 3 0,0-1-318,0 1 1,0-2 0,0 3-197,0-2 463,0-1 0,0-5 0,0-4 0</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16.544"/>
    </inkml:context>
    <inkml:brush xml:id="br0">
      <inkml:brushProperty name="width" value="0.08571" units="cm"/>
      <inkml:brushProperty name="height" value="0.08571" units="cm"/>
    </inkml:brush>
  </inkml:definitions>
  <inkml:trace contextRef="#ctx0" brushRef="#br0">0 18 6999,'0'-9'171,"0"1"-151,0 23 1,0-3 0,0 11 0,2-3 0,4-3 1,2 1-1,5-3 1,-3-1-10,-2-3 0,6-7 0,-3 4 0,5-2-10,1 0 1,1 0 0,1-6 0,2 1-40,3 5 0,-1-4 0,-4 4 0,3-4 34,1-2 0,6 0 1,-4-2-1,1-2-92,-1-2 1,-2-5-1,-5 3 1,-1-2 20,0-3 0,1 3 0,-3-2 0,-3-1 72,-6-3-35,-3-1-1,4 7 89,-5-6 1,5 7 178,-7-9-145,0 9-31,-7 1 1,3 8-6,-8 0 1,8 8 0,-4 3-20,1 5 0,5 1 1,-4 1-1,4-1-2,2 1 0,2-1 1,2 3-1,3 1-29,3 2 0,-4 0 0,4-3 0,0 1 7,-1 2 1,-5 1-1,4-7 1,-2 1-40,-1-1 1,2 1 0,-7-1 0,0 1 8,0-1 0,-3-5 0,-3-1 25,-5 3 0,-3-4 0,1-1 0,1-1-2,-2-4-4,-1-2 209,-10-2-201,5 8 1,-7-6 81,4 3-67,3-3-6,-13-2 16,14 0-92,-14 0 87,14 0-6,-7 0 12,9 0-292,-1 0 129,9 0-6,-7 0 131,14 0-173,-5 0-169,7 0 0,1-5 351,5-1 0,4-8 0,7 4 0</inkml:trace>
  <inkml:trace contextRef="#ctx0" brushRef="#br0" timeOffset="559">716 839 7123,'0'12'-259,"0"-1"326,0 1 1,0 0 0,2-3-162,4-1 117,-4-2-21,6-6 0,-1-2 1,-1-2-1,2-4 1,2 1-1,0-3 10,3 0 1,-5 4-1,1-5 1,-4-3-34,0-1 1,7 3 0,-6 0 0,0-1-41,1-3 1,-5-1 0,7-3 0,-4-1 21,1-2 0,0 0 0,-6 5 0,0 1 38,0-1 0,0 1 0,0-1 7,0 1 1,0-1 145,0 1-1,0 7-131,0 2 1,0 10-1,0 4 4,0 6 1,0 3 0,0 3 0,0-1 3,0 1 1,0 1-1,0 2 1,0 3-3,0-3 1,0 4 0,0-1-1,3-1 1,-1 0-38,4 0 0,0 1 0,-4-7-266,4 1 1,-2-3-190,8-3 466,-1-4 0,6-8 0,1 0 0</inkml:trace>
  <inkml:trace contextRef="#ctx0" brushRef="#br0" timeOffset="898">647 717 7569,'11'-6'-265,"1"0"1,-2-2 0,3 5 379,-1-3 0,-6 0-21,5 6 1,-5 0-1,7 0-10,0 0 0,2 0 0,2 0-49,2 0 0,-3-6 1,2 0-1,0 2-98,-1 3 0,0 1 0,1 0-332,-1 0 0,0 0-223,1 0 618,-1 0 0,1-8 0,-1-2 0</inkml:trace>
  <inkml:trace contextRef="#ctx0" brushRef="#br0" timeOffset="1128">1223 717 7569,'12'0'-294,"-1"0"1,-5 0 0,7 0 298,0 0 1,-4 0 0,3 0-48,1 0 0,4 0 0,-1 0-450,2 0 492,0 0 0,-1-8 0,0-2 0</inkml:trace>
  <inkml:trace contextRef="#ctx0" brushRef="#br0" timeOffset="2025">1782 595 6236,'-18'0'56,"7"0"0,0 2-5,-4 3 0,0-3 0,-3 4-16,2-4 0,4 0 0,0 2-10,-2 2 1,4 0-77,0-6-6,5 0 0,-2-2 47,7-4 0,6 2 0,1-6 0,2 1 3,6-1 1,-6 6-1,3-2 1,1 4 45,2 2 1,-3-6 0,0 1-21,1 1 0,4 2 1,-1 2 94,2 0 1,0 0-1,-1 0-109,0 0 1,-4 0 0,-2 2 9,3 3 1,0-1 0,-1 6 0,-4 0-1,0-1 1,-2-3 0,-4 6-30,3 2 1,0 1 0,-6 3-39,0-1 0,0 0 0,0 1 28,0-1 0,-1-5 0,-6 0 13,-4 1 1,-3-3 0,0 0 0,3-3 46,-3-3 1,0 0-1,-5 0 1,2 2-32,0-2 1,-1 0 0,0 0-1,2 1 6,-2-1 1,0-2 0,0-2 0,2 0 11,-3 0 1,8 0 0,-1 0-1,-1 0 0,4 0-41,-4 0 0,9-8 4,0-3 0,1 1 0,3-2 0,0-1 1,0 3 9,0-2 0,3 9 1,-1-5-18,4 0 1,2 6-8,-2-4 1,5-1 69,5 1 0,-4 0 0,0 6-24,1 0 0,-2 0 0,-1 0-4,4 0 1,2 0 0,2 0-11,-2 0 0,-4 0 0,1 0 0,-2 2-7,-2 4 0,6-4 0,-5 5-3,1 1 1,4-6-1,-6 6 1,3-2 3,-1-1 0,0 3 1,3-4-1,-4 2 1,5-2 1,-6 4-1,3-1 19,1 3 1,0-4 0,1 4 53,-2-3 0,-6 5 0,6-4-74,2 1 1,-6-3-346,4 6-211,-7-8 558,3 11 0,-2-13 0,5 6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608"/>
    </inkml:context>
    <inkml:brush xml:id="br0">
      <inkml:brushProperty name="width" value="0.08571" units="cm"/>
      <inkml:brushProperty name="height" value="0.08571" units="cm"/>
    </inkml:brush>
  </inkml:definitions>
  <inkml:trace contextRef="#ctx0" brushRef="#br0">1 175 7920,'0'-17'-78,"7"-1"0,3 3 1,8 1-1,-1 4 117,0 3 1,7-5 0,1 4 0,4 1 278,8-1-318,6-6 0,9-3 0,0-10 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12.513"/>
    </inkml:context>
    <inkml:brush xml:id="br0">
      <inkml:brushProperty name="width" value="0.08571" units="cm"/>
      <inkml:brushProperty name="height" value="0.08571" units="cm"/>
    </inkml:brush>
  </inkml:definitions>
  <inkml:trace contextRef="#ctx0" brushRef="#br0">18 123 6995,'0'-18'-569,"0"9"622,0 1 19,0 8 1,-2 6 0,-1 1 39,-3 3 0,0 2 1,6 5-38,0 1 0,6-1 0,0 1-65,-3-1 1,7 1-10,2-1 1,-3-1-1,3-3 1,2-1 29,1 1 0,3-5 0,-1-2 0,1-4-77,-1-2 1,1 0 0,-1 0 0,0 0-265,1 0 292,-1-8-130,1-2-10,7 1 157,-6-7 0,7 7 0,-9-9-36,1 1 47,-1-1 0,-5 1 0,-1-1 1,1 1 1,-2-1 0,-1 1 1,-5-1 50,2 1 1,0-1 69,-6 1-124,0-1 14,-8 9-54,6 1 49,-6 8 21,8-8-11,-7 6-1,5-5 5,-6 7 0,8 1 1,0 5 17,0 6 0,0 3 0,0 3-8,0-1 1,0 3 0,0 1 15,0 2 3,8 1-259,-6-7 218,5 1 1,1-1-5,-6 1-4,6-1 8,0 1-4,-6-1-18,13 0 1,-13 1 0,6-1 0,-2 1-11,0-1 1,-1 1-1,-5-1 1,0 1-17,0 0 0,0-1 0,0 0 26,0 1 0,-2-1 1,-1 0-1,-5-1 35,-2-4 1,-2 3 0,-5-5-7,-1 0 0,-1-1 1,-2-5-1,-3 4 39,3 3-46,-6-9 98,0 6-88,0-8-16,1 0 28,1 0 0,6 0 0,-5 0 46,5 0-39,2 0-75,-1 0 69,8 0-10,-5 0-114,5 0 0,-1-6-14,-1 2-6,8-2-69,-4 6-514,8 0 684,-7 0 0,5-9 0,-6-1 0</inkml:trace>
  <inkml:trace contextRef="#ctx0" brushRef="#br0" timeOffset="963">595 944 7434,'2'9'-320,"3"-3"1,-1-3 347,8-3 1,0 0-2,5 0 1,-5-6 0,-1-3-54,3 0 0,0-3 0,-1-4-50,-1-3 1,-6 2-1,3-1 52,-1 1 1,-2-1-1,-6 1 1,0 0 74,0-1 1,6 6 0,-1 1-50,-1-3 1,-2-1 0,-4-3 8,-3 1 0,3 6 9,-4-2 0,4 8 145,2-7-107,0 8-17,-8-4 0,6 11 15,-4 2 1,4 5 0,2 8-11,0-1 1,0 0 0,0 1-1,0 0-6,0-1 0,0 0 0,0 1 1,0-1-26,0 0 0,0 1 0,0-1 0,2-1-2,4-4 1,-2 3 0,6-3-39,-3 3 1,7 3-86,-2 0 0,1-6 1,1-4-134,-2 0 1,-1-2-126,7-6 0,-7 0 368,1 0 0,-8-8 0,4-1 0</inkml:trace>
  <inkml:trace contextRef="#ctx0" brushRef="#br0" timeOffset="1372">612 804 6638,'0'-10'62,"2"3"-39,4 7 1,-2 0 0,7 0 0,3-3 6,2-2 1,1 3 0,0-4-305,1 4 171,-1 2 106,-7 0 0,6 0-11,-5 0 8,-4 0 0,17 0 0,-4 0 0</inkml:trace>
  <inkml:trace contextRef="#ctx0" brushRef="#br0" timeOffset="1834">1066 821 6605,'-10'0'367,"3"0"-97,7 0-179,0 0 1,7 0-95,5 0 0,-2 0 1,0 0-23,5 0 0,1 0 0,1 0 12,1 0 1,-1-5 0,0-1 0,1 3-131,-1 0 0,1 3 0,-1 0-194,0 0 0,1 0 337,0 0 0,-1 0 0,1 0 0</inkml:trace>
  <inkml:trace contextRef="#ctx0" brushRef="#br0" timeOffset="2552">1520 699 6171,'0'-9'244,"0"1"0,-2 8-250,-3 0 30,3 0-23,-6 0 99,8 0 14,0 8 24,0-7 1,0 9-42,0-4 0,0-2-40,0 8 0,0-6 0,0 5 0,0 2 0,0-3 1,0 2-44,0 1 0,0-3 1,0 2-23,0 1 1,0-3 0,2 0 0,2-1-32,1 1 0,1-4-43,-6 6 1,2-2 38,3 1 0,-2 5 11,3-4 1,-4-3-8,-2 2 1,0-4-1,-2 2-135,-4 0-60,3 4 45,-4-12 31,7 7 1,2-8 157,3 0 0,6-8 0,6-1 0</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10.652"/>
    </inkml:context>
    <inkml:brush xml:id="br0">
      <inkml:brushProperty name="width" value="0.08571" units="cm"/>
      <inkml:brushProperty name="height" value="0.08571" units="cm"/>
    </inkml:brush>
  </inkml:definitions>
  <inkml:trace contextRef="#ctx0" brushRef="#br0">629 175 7476,'-1'-17'-234,"-5"-1"1,2 7 0,-8 1 446,-1 2-266,-3-5 87,7 11 1,-7-6 0,3 8-1,-1 0 46,-4 0-23,1 0 0,0 0-78,7 0 1,-6 0 0,5 2 128,-5 4-99,6-4 1,1 13 0,5-3 0,-2 3-54,2 3 68,1-1 20,3 1 0,0 5-31,0 0 0,0 6 0,0-3 1,0 1-5,0 4 0,3 2 0,1 2 0,2 0-9,-2 0 1,-2-6 0,-2 0-1,2 0 17,3-2-43,-3 6 33,6-6 2,-8 0-60,0 6 58,0-13-13,0 13 10,0-14-53,0 6 50,0 1-6,0-7-46,0 6 47,0-6 1,0-3-3,0 2 3,0 7-6,0-6 5,-8 6-142,6-6 164,-13-3-37,13 2 6,-14 0-9,15-1 8,-15-7-6,6 5 4,1-5-157,-7-1 158,14-1-14,-13 1-87,13-8 1,-14 7 0,4-8 0,-1-2 0,1-4 115,6-6 0,-3-3 0,-1-3 0</inkml:trace>
  <inkml:trace contextRef="#ctx0" brushRef="#br0" timeOffset="462">18 735 7569,'-9'-9'-415,"1"7"1,10-11 534,4 7 1,3 0 2,9 6-101,-1 0 1,-1-2 0,-3-2 0,-1-2 88,2 3-54,9 1 15,-4 2-29,7 0-1,-9 0 11,1 0-36,-1 0-13,0 0 1,3 0 73,3 0-238,-3 0 200,13 0-9,-14 0 7,14 0-165,-6-8 60,0 6 0,4-6-119,-7 8-20,6 0 205,-2 0-34,-1 0-122,-2-8-38,-1 6 159,-3-5 1,-2 7-298,-8 0 179,2 0 0,4-2 154,0-4 0,9 4 0,1-6 0</inkml:trace>
  <inkml:trace contextRef="#ctx0" brushRef="#br0" timeOffset="1012">1711 18 7569,'0'-10'-37,"-7"3"1,-5 7-1,-2 0 150,-5 0 0,2 1 1,-1 3-1,2 4-412,-3 2 386,2 1-149,0 7-34,-1-1 180,0 1-97,2 7 72,-9 2 15,5 0 3,-5 6-174,7-5 155,0 7-15,-7-1 1,7 1 69,-6 0-44,5 8-23,8-6 155,-3 6-361,3-1 215,2-5-4,1 14 15,8-15-6,0 7-2,0-7-79,0 6 1,6-5 0,2 1 0,-1-5 182,1-2-105,5-11 15,-2 13-293,-2-14 1,7 13-1,-4-9 1,3 0 0,4-8 0,2-1-107,3-2 1,1-8 0,-4 2-38,3-5 364,6-1 0,-2-7 0,6-3 0</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20.640"/>
    </inkml:context>
    <inkml:brush xml:id="br0">
      <inkml:brushProperty name="width" value="0.08571" units="cm"/>
      <inkml:brushProperty name="height" value="0.08571" units="cm"/>
    </inkml:brush>
  </inkml:definitions>
  <inkml:trace contextRef="#ctx0" brushRef="#br0">53 35 5875,'0'-9'627,"0"1"0,2 2-357,4 0-153,-5 0 1,7 8-183,-8 4 0,0 4 1,0 7-29,0 1 1,-2-1 0,-2 1-56,-1-1 0,-3-1 1,4-3-1,-4-1-354,-1 2 502,5-7 0,-12 9 0,6-6 0</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21.023"/>
    </inkml:context>
    <inkml:brush xml:id="br0">
      <inkml:brushProperty name="width" value="0.08571" units="cm"/>
      <inkml:brushProperty name="height" value="0.08571" units="cm"/>
    </inkml:brush>
  </inkml:definitions>
  <inkml:trace contextRef="#ctx0" brushRef="#br0">1 34 6575,'17'0'26,"1"0"-187,-1 0 0,1 0 1,-1-1 54,1-5 1,-1 4 105,1-3 0,7-5 0,2 0 0</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21.211"/>
    </inkml:context>
    <inkml:brush xml:id="br0">
      <inkml:brushProperty name="width" value="0.08571" units="cm"/>
      <inkml:brushProperty name="height" value="0.08571" units="cm"/>
    </inkml:brush>
  </inkml:definitions>
  <inkml:trace contextRef="#ctx0" brushRef="#br0">0 0 7569,'18'0'-31,"-1"0"1,-5 0 0,0 0-222,1 0 0,-3 6 52,2 0 0,-3 2-70,3-2 194,3-5 0,-11 7 0,8-8 76,2 0 0,1 0 0,3 0 0</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21.382"/>
    </inkml:context>
    <inkml:brush xml:id="br0">
      <inkml:brushProperty name="width" value="0.08571" units="cm"/>
      <inkml:brushProperty name="height" value="0.08571" units="cm"/>
    </inkml:brush>
  </inkml:definitions>
  <inkml:trace contextRef="#ctx0" brushRef="#br0">0 18 7410,'18'0'0,"-1"0"-300,1 0 0,-1 0 0,1 0 1,-1 0 299,1 0 0,-1-7 0,0-3 0</inkml:trace>
  <inkml:trace contextRef="#ctx0" brushRef="#br0" timeOffset="120">350 1 6299,'17'0'-61,"-8"0"1,0 0 0</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25.815"/>
    </inkml:context>
    <inkml:brush xml:id="br0">
      <inkml:brushProperty name="width" value="0.08571" units="cm"/>
      <inkml:brushProperty name="height" value="0.08571" units="cm"/>
    </inkml:brush>
  </inkml:definitions>
  <inkml:trace contextRef="#ctx0" brushRef="#br0">52 1 7569,'10'9'-474,"-2"-1"256,-8-8 1,0 2 331,0 4-22,0 4 1,-2 1-285,-4 1-61,4 0 203,-13-3 10,13 7 40,-14-14 0,6 13 0,-7-5 0</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23.324"/>
    </inkml:context>
    <inkml:brush xml:id="br0">
      <inkml:brushProperty name="width" value="0.08571" units="cm"/>
      <inkml:brushProperty name="height" value="0.08571" units="cm"/>
    </inkml:brush>
  </inkml:definitions>
  <inkml:trace contextRef="#ctx0" brushRef="#br0">36 18 7431,'-10'8'254,"2"4"-294,0 3 71,6 3 1,-5-1 0,7 1-64,0-1 0,2 1 1,3-1 28,7 1 1,-2-3 0,1-3 0,3-5-67,2 1 0,1-6 1,0 4-7,1-4 55,-1-2 18,9 0-21,-7 0 18,14 0-22,-14 0-139,7 0 1,-3 0 27,0 0-26,1-8 128,-7 6 0,0-13-30,1 3-130,-1 4 126,1-7 15,-8 5-39,5-7 18,-13 7 34,14-6 0,-15 7 78,5-9 0,-4 1 245,-2-1-294,0 1 196,0 7 60,0 2-91,0 1-120,0 5 0,-2-6 21,-4 8 0,5 2 0,-5 4-18,4 5 1,2-1 0,0 2 0,0 1-32,0 3 1,0-5 0,0 1-1,0 2 21,0 1 1,0 3 0,0-1-61,0 1 64,8-1-6,-7 0 0,7 9-112,0-7 91,-6 6 0,6-7 0,-8-1 0,0 0-16,0 1 1,0 0-1,0-2 22,0 3 0,0-8 37,0 1-28,-8-1 1,0 0 0,-5 0 0,1-3 20,-2-5 0,-1-1 0,-3-2 0,-1 0 40,-4 0-88,3 0 29,-5 0 12,8 0-103,-1 0 94,1 0 2,-1 0-7,1-7-167,-1 5 159,1-6-62,-1 0-7,1 6 42,-1-6-123,9 0-398,-7 7-182,14-7 721,-6 8 0,8 0 0,0 0 0</inkml:trace>
  <inkml:trace contextRef="#ctx0" brushRef="#br0" timeOffset="595">629 803 6538,'0'11'139,"8"-4"0,2-8-137,0-5 0,3 1 0,-5-7 2,2-1 0,-1-2 0,5-3-10,-2 1 1,-7 0-1,5-1 1,-2 0-9,-4 2 0,3-2 1,-1-1-1,0-3-28,2-1 1,-6 0 0,4 5 0,-2 1 90,1-2 1,-3 3 72,4-2 0,-6 3-108,-6 3 1,2 4 15,-7 8 0,7 2 17,-2 4 0,-2 4 0,2 7 39,3 1-48,1-8 0,2 7 1,0-2-1,0 7-6,0-1 1,0-1-1,0-3 1,0 0-35,0 1 0,5 5 1,3-1-1,0-5-42,0-3 0,5-3 1,-1 6-70,4 1 0,-1-6 0,-1-3 1,-3-2-280,3-2 223,1-4 74,-5-1-208,6 0 303,-14 0 0,13-7 0,-5-2 0</inkml:trace>
  <inkml:trace contextRef="#ctx0" brushRef="#br0" timeOffset="920">560 647 6639,'11'-6'103,"1"0"0,-1 0 124,7 6-177,-1 0 0,1-6 0,-1 1-14,1 1 1,-1-4-1,1 2 1,-1 2-157,1 3 1,-7 1 0,1 0-220,2 0 0,1 0 339,3 0 0,-9-8 0,-1-2 0</inkml:trace>
  <inkml:trace contextRef="#ctx0" brushRef="#br0" timeOffset="1462">1136 595 7569,'-10'0'-1596,"2"0"1674,8 0 0,-2 0 136,-3 0-168,3 0 89,-6 0 130,8 0 39,0 0 1,8 0-293,3 0 0,5 5 0,1 1-92,1-3 0,-1 0 0,3-3 1,1 0-104,2 0 0,1 0 0,-7 0 183,0 0 0,2 0 0,-3 0 0</inkml:trace>
  <inkml:trace contextRef="#ctx0" brushRef="#br0" timeOffset="2107">1538 560 7101,'9'2'-267,"-3"3"293,-4 7 0,-2 4 0,0 1 0,0 0-9,0 1 0,0 0 0,0-2 0,0 2-17,0 0 1,6-1 0,1 0 0,-4 1-72,-2 0 1,-1-2 92,0 2-151,0 0 126,0-9 7,0 7-60,0-14 48,0 5-5,0-7-6,0 0 0,-1-6 31,-5 0 1,4-7 0,-4 1 0,4-3-18,2-3 1,0 2 0,-2-2 0,-2 0-23,-2 1 20,1 0 0,5-3 23,0-4 0,0 5 0,0-3 1,0 2 23,0 3 0,0 5 46,0-1-74,0 3 0,0-8 5,0 1 0,0 4-26,0 3 1,1 4 0,3-6 5,2-2 1,8 7 0,-5-1 0,3 1-1,0 1 1,1 3 1,3-4 0,1 1 0,1 2-18,-1 2 1,-5 2 0,0 0-12,1 0 1,3 6-1,-1 2-23,-3 0 1,1-2 33,-7 7 1,0-7 0,-6 5 36,0 3 1,-2 0 2,-4 5 0,-3-5 1,-9-2-1,3-3-4,3-2 1,-4-5 0,5 4 0,-5-2-27,-1 1 1,-1-2-1,1 3-136,-1-4 150,9-2-62,-7 0 0,12 0-194,-6 0 1,3-6 250,-5 0 0,1-8 0,-7 5 0</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26.786"/>
    </inkml:context>
    <inkml:brush xml:id="br0">
      <inkml:brushProperty name="width" value="0.08571" units="cm"/>
      <inkml:brushProperty name="height" value="0.08571" units="cm"/>
    </inkml:brush>
  </inkml:definitions>
  <inkml:trace contextRef="#ctx0" brushRef="#br0">279 559 7449,'18'0'-889,"-8"-2"911,-5-3 40,-3 3 1,-4-6 10,-3 8 1,1 0 0,-8 0-3,-1 0 0,-3 0 0,-1 0-24,-1 0 1,-3 2 0,1 2 0,5 1-16,-1-1 0,1 6 0,-3 2 15,1 3 1,-1 3 0,3-1-20,3 1 1,-1-1-1,5-1 1,0-3-2,0-1 0,-3-1 0,5 7 0,2-1-4,2 1 1,2-6 0,0-1 0,0 3 10,0 1 1,0 3 0,2-1 27,4 1 1,-2-7 0,7 1 9,3 2 0,1-1 0,3 1-65,-1-3 1,1-7 0,-1 4-76,1 0 0,-1-6 0,1 3 0,-1-3-80,1-2 1,-1 0-1,1 0 58,-1 0 0,-5 0 1,-1-2-290,3-3 1,-4 3 0,1-6 378,3 0 0,-6 6 0,7-13 0,-5 5 0</inkml:trace>
  <inkml:trace contextRef="#ctx0" brushRef="#br0" timeOffset="326">70 856 6720,'17'0'205,"1"0"-181,-1 0 0,1 0 1,-1 0-1,1 0-55,-1 0 0,1 0 0,-1 0-206,1 0 1,-1 0 0,0-2 236,1-4 0,-1 4 0,1-5 0</inkml:trace>
  <inkml:trace contextRef="#ctx0" brushRef="#br0" timeOffset="1074">559 1205 7477,'0'10'-262,"0"-2"0,0-6 0,2 2 419,4 2 0,-2-1-81,7-5 1,-5 0-50,6 0 0,-8-2-4,1-3 0,3 1-44,-2-9 1,6 2 0,-7-6-55,-1 0 1,4-1-1,0 1 25,2-1 0,-7 1 1,3-1-1,-4 1 23,-2-1 0,6 1 0,0-1 1,-2 1-16,-2-1 0,-2 1 175,0 0-46,0-1 0,-2 8-61,-4 5 0,2 3 6,-8 2 0,8 2 5,-1 3 1,3 5-1,2 8 1,0-1 46,0 0 1,0 1 0,0-1-1,0 1-45,0-1 1,0 7 0,0-1 0,0-2-26,0-1 1,0-3 0,2-1-1,2-3 60,1-1 1,9-1-220,-2 7 1,3-6 0,3-3-106,-1-1 0,0-2 1,1-6-110,-1 0 1,1 0 358,-1 0 0,1-8 0,-1-2 0</inkml:trace>
  <inkml:trace contextRef="#ctx0" brushRef="#br0" timeOffset="1983">384 1048 5850,'0'10'788,"0"-2"-744,8-16 0,-6 4 0,6-6 22,0 3 0,-5 1 0,9 6-47,2 0 1,1 0 0,3 0-8,-1 0 0,-5 0 1,-1 0-1,3 0 6,1 0 1,3 0-1,-1 0 1,1 0-58,-1 0 0,1 0 0,-1 0 1,1 0-57,-1 0 0,1 0 0,-1 0-219,1 0 0,-1-2 314,0-4 0,-7 4 0,6-13 0,-7 5 0</inkml:trace>
  <inkml:trace contextRef="#ctx0" brushRef="#br0" timeOffset="4312">524 0 6234,'10'0'204,"-3"0"-111,1 0-30,2 8 22,0-6 0,5 6-20,-3-8 1,3 2 0,3 2-46,-1 2 0,1-1 0,-1-3 1,1 2 8,-1 2 0,1 2 0,-1-4 0,0 1 1,1-1 1,-1 4 0,3 0 0,1 2-36,2 3 33,1-5-67,-7 7 1,1-5 67,-1 8-8,8-9-31,-5 7 1,5-6 4,-8 7 1,1 0-1,1 1 1,1-1-5,-3 1 1,5-1 0,-11 1 0,5-1-6,1 1-99,-7 7 109,5-6 0,-7 7-1,4-9 1,1 6 0,-5 1 0,0-3-38,0-2 1,3-1 0,-5 1 0,-2 3 20,-2 1 1,0 0 0,2-3-20,2 3 46,-1-4 1,-5 6 0,0-7-1,0 1 53,0 5 1,0-5 0,0 6 45,0 0-91,-7-5 0,5 7 0,-6-6 0,2 3 64,0-3-16,0-2-45,-1 6 1,5-5 14,-14 5 59,14-7-55,-13-1-3,5 1-6,0-9 8,-5 7 67,13-6-76,-14 7 25,14-7-16,-13 5-9,5-5 0,-1 2-23,-1-1 0,0 1 0,-5 5 26,-1 1 0,3-6 0,1-3 1,5 1-24,1 0 0,-6-1 0,5 5 0,-3-4-15,0-3 1,1 7-1,-7-4 14,1-2 1,5 7-1,2-7 1,1-1-5,-1 1 0,4 4 1,-4-4-2,3 1 1,-5-3 0,6 5-6,2 2 1,-3-2 0,1 1 0,-2-8 0,4 3 12,-2 1 64,0-6-68,6 14 1,-2-14 0,-3 3 1,3-1-32,-4 2-15,4-4-106,2 6-57,0-8 107,0 0 100,-8 0-157,6 0 1,-7 0-500,3 0 653,4 0 0,-14-8 0,7-2 0</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40.787"/>
    </inkml:context>
    <inkml:brush xml:id="br0">
      <inkml:brushProperty name="width" value="0.08571" units="cm"/>
      <inkml:brushProperty name="height" value="0.08571" units="cm"/>
    </inkml:brush>
  </inkml:definitions>
  <inkml:trace contextRef="#ctx0" brushRef="#br0">1 1 7569,'10'9'-725,"-1"-1"649,-3-8 0,-2 0 183,8 0 0,-1 0-76,7 0 21,-1 0 20,-7 0-38,5 0 1,-5 0-1,8 0 45,-1 0-89,0 0 1,1 0 0,-1 0 0,1 0-8,0 0 0,0 0-219,-2 0 177,-5 0 1,3 0-28,-2 0-41,4 0 0,-5 0-284,2 0 208,-9 0 203,4 0 0,-1 0 0,2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3.525"/>
    </inkml:context>
    <inkml:brush xml:id="br0">
      <inkml:brushProperty name="width" value="0.08571" units="cm"/>
      <inkml:brushProperty name="height" value="0.08571" units="cm"/>
    </inkml:brush>
  </inkml:definitions>
  <inkml:trace contextRef="#ctx0" brushRef="#br0">1 664 8316,'15'-2'0,"-1"-4"0,-2-3 0,1-3 0,3 0 0,1 1-373,1 1 0,-7 2 1,-1 6 324,-2-3 1,5 1-1,-1-8 74,4-2 1,1 5 0,0-1 37,1 2 1,-1-5 0,1 1 0,1-2-20,5 3 1,1-11 0,6 5 0,-2-4 13,2-5 0,2 7 0,2-6 0,-2 2-47,-4-1 0,4-5 1,-4 4-1,2 0-2,-2-1 1,2-3-1,-5 6 1,-1 2-42,0 1 0,-2 3 0,-5-1 19,-1 1 0,1 1 0,-3 3-203,-3 1 1,3 8-199,-3-2 1,-2 5 412,1 1 0,-7 0 0,12 0 0,-7 0 0</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41.266"/>
    </inkml:context>
    <inkml:brush xml:id="br0">
      <inkml:brushProperty name="width" value="0.08571" units="cm"/>
      <inkml:brushProperty name="height" value="0.08571" units="cm"/>
    </inkml:brush>
  </inkml:definitions>
  <inkml:trace contextRef="#ctx0" brushRef="#br0">0 18 7012,'10'0'-575,"-2"0"549,0 0 61,1 0-5,1 0 1,0 0 8,-4 0 1,-3 0-1,9 0 47,2 0 0,1 0 0,3 0 9,-1 0 0,1 0 0,-1 0 1,0 0 35,1 0-285,-1 0 193,1 0 0,-1 0-46,1 0 1,-1 0 0,1 0 0,-1 0-131,1 0 1,-7 0 0,1 0-87,2 0 0,-5 0 223,3 0 0,-1-8 0,7-1 0</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37.645"/>
    </inkml:context>
    <inkml:brush xml:id="br0">
      <inkml:brushProperty name="width" value="0.08571" units="cm"/>
      <inkml:brushProperty name="height" value="0.08571" units="cm"/>
    </inkml:brush>
  </inkml:definitions>
  <inkml:trace contextRef="#ctx0" brushRef="#br0">280 17 7569,'-9'-7'-1377,"1"5"1148,8-6 229,0 8 0,0 0 0,-8 0 0,6 0 0,-8 0-162,5 0 165,3 0 2,-6 0 44,0 0-44,6 0 3,-13 0 8,13 0-8,-6 0 3,0 0 1,4 0 0,-7 0 18,-3 0 1,4 0 0,-1 0-16,-3 0 1,5 0-1,-3 0-1,-2 0 1,-1 0-1,-3 0-75,1 0 0,5 0 61,1 0 0,7 0 0,-4 0 0</inkml:trace>
  <inkml:trace contextRef="#ctx0" brushRef="#br0" timeOffset="1387">1 52 6235,'12'-5'295,"-1"-1"-124,-7 0 0,6 0 12,-4 0 0,-4-1 111,3 1-244,-3 4 0,-2-4-16,0 12 0,0-2 0,0 7 0,2 1-32,4-2 1,-4 5 0,6-3 0,-2 3 8,-1 3 1,9-1-1,-4 1 1,1-3-13,1-3 1,0 3 0,7-3-1,2 2-140,3-3 159,-1 5-1,-6-6-156,1-1-10,-1-1 149,1-8 1,-1 6-103,1 0 0,1-1 61,4-5 1,-3 0-30,3 0 38,-3-7 0,-1 5 1,2-6-49,3 0 58,-1-1 0,-6-3 1,1 0-11,-1-1-156,1-3 144,-1-1 17,-7-1 2,4 1 0,-11-1-36,3 1 174,-4-1 8,-2 9-143,0-7 1,-2 14 56,-4-4 0,2 2-72,-8-1 263,1 3-72,1-6-122,-5 8 1,12 2 6,-2 4-12,3 3-23,2 1 15,0 6 11,0-7-6,0 9-49,0-1 46,0 1 1,7-1-1,-4 8-77,5-5 73,-8 5-10,7-7-24,-6 7 0,10-6 26,-5 4 1,-4-4-36,4-1 33,2 0-8,-5 7 0,5-11 0,-7 3 0,4-1 0,1-1 50,-2 3-45,-2-1-2,-2-1 1,0-3 15,0-1 1,-2-1-1,-2 7 1,-4-3 2,-2-3 1,4 4 0,-6-7 0,-3 2-20,-6 1 0,2-2 0,-5 4 0,3-5 31,-2-1 1,3-3-1,-3-5 1,4 0 44,1 0 1,-7 0-75,-4 0 1,4-5 0,3-3 0,7 1-37,3-1 0,6-6 0,-4 3-131,3-5 0,1-1 0,6-1-54,0 1 1,8 5-1,3 2 73,5 3 1,1 1-1,1 6 1,-1 0 143,1 0 0,-2-8 0,3-3 0</inkml:trace>
  <inkml:trace contextRef="#ctx0" brushRef="#br0" timeOffset="2063">769 768 7341,'0'12'-314,"0"0"0,6-2 354,0 9 1,2-9 0,-2-3 42,5 1 1,-1-7 0,2 5-73,1-3 0,-3-3 0,0 0-37,5 0 1,-5-9-3,1-3 0,-2-2 0,4-5 0,-6 3 16,0-2 0,-2 0 1,5 1-1,-2 0 4,-4-1 1,-1 0 0,1 2-1,2-2 7,-2 0 1,-3 1-1,-1 0-32,0-1 0,-5 1 0,-1-1 1,2 1 1,-3-2 105,1 3 96,0-1-137,6-1 1,0 10 0,0 8 23,0 10 0,0 7 1,0 5-30,0 1 1,0 0 0,0-3 0,0 1-4,0 2 0,0 6 0,0-5 0,0-3 1,0-2 0,1 5 0,4-2 0,3-2-7,1-7 0,-5 4 1,3-6-1,2 3-35,1-2 1,1-3-1,1-5-80,1 2 1,-4 0-1,3-6-63,1 0 0,4 0 1,-1 0-31,3 0 1,-2-6-1,1-3 37,-2 0 1,1-2 151,-7-8 0,7 3 0,-9-2 0</inkml:trace>
  <inkml:trace contextRef="#ctx0" brushRef="#br0" timeOffset="2557">803 611 6601,'0'10'-358,"0"-3"430,0-7 0,9 0 4,2 0 1,5-6-81,2 1 1,-1-1-57,1 6 0,-1 0 1,0 0-1,1 0-59,-1 0 0,0 0 0,1 0 0,0-3 119,-1-3 0,9-2 0,1-10 0</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50.012"/>
    </inkml:context>
    <inkml:brush xml:id="br0">
      <inkml:brushProperty name="width" value="0.08571" units="cm"/>
      <inkml:brushProperty name="height" value="0.08571" units="cm"/>
    </inkml:brush>
  </inkml:definitions>
  <inkml:trace contextRef="#ctx0" brushRef="#br0">0 88 6351,'0'-10'733,"0"3"-492,0 7-93,0 0 0,2 7-178,4 5 0,-4 4 0,6-1 0,-2-1-32,0-3 0,7 1 0,-1 3 40,3-3 0,3 2 1,-1-7-1,1 1-34,-1 0 0,1-2 0,-1-6 0,1 0-21,-1 0 0,0 0 0,1 0 0,-1 0 28,1 0 1,-1-8 0,1-4 8,-1-3 1,-5-1-1,-2 3 1,-1 1 52,1-1 0,-6-3 0,2-1-13,-4-1 1,-2 1 0,0-1 75,0 1 1,0 5 174,0 0-114,0 9-68,0-5 0,-6 16-44,0 3 0,0 5 0,6 1 1,0 1-32,0-1 1,0 1 0,0-1 0,2 1 9,4-1 1,-4 6-1,4 2 23,-4-5-8,5-1-9,-5 7 4,6-7-62,-1 7 54,-4-9 0,5 0 0,-8 1 17,0-1-15,0-7-3,0 5-15,0-5 1,-2 5 19,-4-3-4,3 5-1,-4-16 0,-1 14 14,-3-3 1,1-5 0,-2 1 0,-1-2 4,-3 0 1,-1 0-4,-1-6-9,1 0 10,-1 0-5,1 0-42,-1 0 38,-7 0-4,14 0 1,-13 0-45,13 0 43,-5 0 4,6-8-8,-5 7-76,5-8 0,0 1 0,3 0-1,-1-3 0,6-4-800,-4 3 873,12-3 0,11-3 0,11 0 0</inkml:trace>
  <inkml:trace contextRef="#ctx0" brushRef="#br0" timeOffset="809">612 804 6708,'7'11'42,"3"2"93,8-7-107,-1 0 1,-1-14 0,-5-3-34,4 3 1,-12-2 0,4 3 0,1-4 1,-7-4 0,8-3 0,-3 1-14,0 0 0,-1-2 0,-5 2 6,0 0 1,2-1 0,2 1-1,2-3 1,-2-1 1,-2-3 0,-2 2 1,0 4 36,0 0 1,0 2 466,0-3-433,0 11-261,-8-1 190,6 9 0,-6 3-22,8 3 0,0-3 61,0 8 1,0 2 0,0 3 23,0 2 1,0 0 0,0 0-48,0-2 0,0 8 0,0-1 0,0-1-4,0-3 1,0-2 0,2 0 0,2 2 4,2-2 0,1 0 1,-2 1-59,0 0 44,9-10 1,-10 6 0,6-5-32,-3 0 37,6-5-4,-10 4-118,12 0 115,-5-7 1,0 8-3,4-9-285,-3 0 130,-1 0-1,5 0-43,-13 0 82,14 0 1,-14-3 30,4-3 95,3 5 0,-7-15 0,6 6 0</inkml:trace>
  <inkml:trace contextRef="#ctx0" brushRef="#br0" timeOffset="1218">629 630 7569,'-10'0'-1114,"3"0"1209,7 0 1,2 0-1,3 0 15,7 0 0,-2 0 0,1 0-86,3 0 0,2 0 1,1 0-1,0 0-198,1 0 92,-1 0-146,1 0 0,-1 0 108,1 0 1,-1 0 0,1 0 119,-1 0 0,1-8 0,-1-1 0</inkml:trace>
  <inkml:trace contextRef="#ctx0" brushRef="#br0" timeOffset="1586">1136 699 7144,'2'11'302,"3"-5"-293,7-4 1,3-2-1,3 0-45,-1 0 1,0 0 0,1 0-107,0 0 1,-7-6-1,0-1-307,4 3 1,0 2 448,3 2 0,-2-7 0,3-3 0</inkml:trace>
  <inkml:trace contextRef="#ctx0" brushRef="#br0" timeOffset="2230">1571 577 6676,'-9'0'75,"2"0"1,7-1-27,0-6 0,-3 6 73,-2-4 150,2 3-126,-4 2-33,7 7 1,0 2-57,0 9 0,0-6 0,0 0-43,0 1 1,0 2-1,0 3-80,0-1 1,0-5 0,0-1-9,0 3 1,0 2 0,0 1 37,0 1 1,0-6 9,0 0-10,0-2 0,6 2-6,0 0 27,0-8 1,-6 6-165,0-4-181,0-5 233,0 8 0,0-9 127,0 0 0,0 0 0</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47.482"/>
    </inkml:context>
    <inkml:brush xml:id="br0">
      <inkml:brushProperty name="width" value="0.08571" units="cm"/>
      <inkml:brushProperty name="height" value="0.08571" units="cm"/>
    </inkml:brush>
  </inkml:definitions>
  <inkml:trace contextRef="#ctx0" brushRef="#br0">0 35 7569,'0'-10'-1177,"8"3"1070,-6 7 155,6-8 103,-8 6 125,0-6-105,0 8 82,0 0-220,0 8 0,0 2 0,0 9 0,0 2 15,0 3 0,5 7 0,1-4 1,0 2-43,2 0 0,-4 0 0,5 8 0,-1 2-23,-4 2 1,4-1-1,-2-5 1,-2 3 0,-2 2 1,-1-3 0,3 3 0,2-2-38,-2-4 0,-2 1 1,-2 0-157,0 0 204,0-8 0,0 7 1,0-7-25,0-1 15,0 7 0,0-13 1,0 4-234,0-4 8,0-4 175,0 1-116,0 1 43,0-8 1,-2 3 136,-4-7 0,4 0 0,-13-14 0,5-1 0</inkml:trace>
  <inkml:trace contextRef="#ctx0" brushRef="#br0" timeOffset="847">157 105 6929,'10'0'-346,"0"0"1,-6-2 450,1-4 0,9 4 1,-4-6-1,1 3 13,1-1 1,0-2 0,5 4-30,1-2 1,-1-5 0,1 5 3,-1 2 0,2 2 1,3 2-113,1 0-62,0-8 135,-5 6-51,7-5 1,-6 7-162,5 0 196,-5 0-74,-1 0 1,-1 0-1,1 0 0,-7 0 1,1 1 4,1 5 1,-3-4-1,0 6 0,-2 0 1,-3-4 0,-7 7 9,-3 3 1,-5-1 0,-8 1 0,-1-4 11,-4-3 1,3 1 0,-5-4 0,2 4 4,0 2 0,-7-7 1,7 3-1,2-4-15,1-2 0,3 0 26,-1 0-16,1 0 2,7 0-25,3 0 0,8 0-34,5 0 1,4-6 0,7 1 68,1 1 0,-1 2 1,1 2-1,-1 0 12,1 0 1,-1 0 0,1 0 0,-1 0-4,1 0 0,-1 0 1,1 2 0,-1 4 1,1-3 0,-1 7-14,0-2 0,-5 4 1,-2-5-5,-2 3 1,-3 2 0,-5 5-5,0 1 0,0-7 1,0 2-11,0 0 1,-2 0 0,-3 1 0,-5-2 20,0 1 0,-5-3 0,3-1 0,-3-1 15,-3-3 1,1 2 0,-1-1 0,1-3 48,-1-1-58,1 6-15,-1-6 14,-7 6-5,6-8 1,-7 0-1,9 0 16,-1 0-28,1 0 1,0 0-1,1-2 1,2-2-13,3-2 0,5-5 1,-4 3-145,3-2 0,1 4-171,6-5 20,0 7 316,0-12 0,7 6 0,3-7 0</inkml:trace>
  <inkml:trace contextRef="#ctx0" brushRef="#br0" timeOffset="1248">804 297 7448,'0'17'73,"0"-5"1,0 0 0,1-1-4,5-1 1,-4 6 0,4-5-37,-4 5 0,4 1 1,0 1-1,-2-1-87,-3 1 1,-1-1 0,0 2-241,0-3 1,0 1-478,0 2 770,0-3 0,-7-6 0,-3-2 0</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46.071"/>
    </inkml:context>
    <inkml:brush xml:id="br0">
      <inkml:brushProperty name="width" value="0.08571" units="cm"/>
      <inkml:brushProperty name="height" value="0.08571" units="cm"/>
    </inkml:brush>
  </inkml:definitions>
  <inkml:trace contextRef="#ctx0" brushRef="#br0">53 211 7569,'10'0'-1692,"-2"0"1725,-8 0 1,-2 0 184,-4 0-124,-4 6 1,-7-4 196,-1 4 13,9-4-99,1-2-110,8 0-60,0 0 0,8 0 0,3 0-32,5 0 1,1 0 0,3 0-1,1 0 12,2 0 1,6 0-1,-3 0 1,-1 0-29,0 0 0,0 0 1,-2 0-1,1 0 39,3 0 1,-6 0 0,4 0-1,-5 0-19,3 0 1,-3 0 0,3 2-1,-4 2-116,-1 2 0,-1 0 0,1-6 0,-1 0-46,2 0 1,-3 0-1,2 0-25,-1 0 0,-5 0 39,-1 0 0,-7-2 141,2-4 0,-4-4 0,-2-6 0</inkml:trace>
  <inkml:trace contextRef="#ctx0" brushRef="#br0" timeOffset="579">385 35 7569,'-6'-12'-749,"0"1"1,0 7 807,-1-2 82,5 4 2,-14 2-54,14 0 137,-5 0-137,7 0 0,0 2 0,0 4 25,0 5 1,0-1-22,0 2-25,0-1 0,0 1-46,0 0 9,0-1 0,0 7 0,2-1 0,2 1-11,1-1 1,7 1 0,-6-1-1,0 2-72,1-3 73,-5 2-74,6 0 0,-8-2 55,0 2 0,6-1 0,0 1 0,-2-1-11,-2 1 0,-2-1 0,0 1 1,0-1 2,0 2 0,0-9 0,0 2-96,0 2 0,0-5 0,0 4-811,0 0 913,0-6 0,0 1 0,0-8 0</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43.728"/>
    </inkml:context>
    <inkml:brush xml:id="br0">
      <inkml:brushProperty name="width" value="0.08571" units="cm"/>
      <inkml:brushProperty name="height" value="0.08571" units="cm"/>
    </inkml:brush>
  </inkml:definitions>
  <inkml:trace contextRef="#ctx0" brushRef="#br0">1 106 7569,'6'-18'-1471,"2"1"1497,1-1 0,-5 6 112,2 1 1,-4 5 229,-2-6-108,8 8-13,-6-3-178,5 14-1,1 3 0,-6 8-7,4-1 0,-4 3 1,-2 3-1,0 4-6,0 0 1,6 6-1,-1-4 1,-1 6-11,-2 6 1,-2-4-1,0 5 1,2-1 58,4 0-171,-4 0 40,6 1 1,-2-3 17,-1 8 0,3-4 0,-4 7 0,2-5 20,-2-4 0,3 7 1,-1-7-1,-2-3-121,-2-1 0,-2 4 1,0-1-1,0-2 6,0-7 0,0 0 0,0-6-124,0 2 188,-8-6 0,6 5 1,-3-9-1,1 0-316,-2 1-200,4 0 556,-14-10 0,7-15 0,-9-12 0</inkml:trace>
  <inkml:trace contextRef="#ctx0" brushRef="#br0" timeOffset="854">106 228 7491,'2'-10'-414,"4"4"0,-3 4 523,9 2-64,-8 0 1,11-6 0,-3 1 17,4 1 0,-1 0 0,-1 0 0,-1-2 12,7 2 0,-3 2 0,6 2 0,-3 0-44,-3 0 1,7 0 0,-1 0-1,-2 0-48,-1 0 1,-3 0 0,1 0 0,-1 0-83,0 0 0,-1 2 0,-2 2-21,-3 2 1,-1 8 41,2-3 0,-5 5 64,-7 1 1,-7-5 0,-5-2-1,-4-3 2,-1-3 1,-1 4 0,-1-2 0,-2-2-10,-3-2 1,1 0 0,6 1 37,-1 3 0,7 0 1,-1-6-10,-2 0 55,-1 0-56,5 0 1,4 0-8,12 0 1,4 2 0,7 2 0,1 1-19,-1 0 1,1-2 0,1 1-12,4 2-32,-3 0 59,5 2-4,-8-6 1,-5 7-15,0-3 0,-1-2 0,5 8 12,-4 1 0,1 3 1,-7 1 16,-2 1-20,-2-1 15,-2 1 1,0-8 9,0 3-20,0-1 5,0 5-4,-8 1 13,6-9-11,-13 6 52,5-12-50,0 5 4,-5-1-3,5-5 191,-8 6-186,1 0 9,-8-6 79,5 5-80,-5-7 0,2 0-10,0 0 1,-1 0 15,7 0-117,-1 0 0,9-2 24,3-3 0,4 1 0,2-8-71,0-1 0,2-3 0,4 1 0,5 1 145,5 2 0,1 1 0,1-7 0</inkml:trace>
  <inkml:trace contextRef="#ctx0" brushRef="#br0" timeOffset="1367">822 507 7236,'-18'0'-1,"1"0"0,7 2 0,2 2 0,3 4 30,-1 1 1,0-3-1,4 4 1,-2 0-4,-2-1 0,1 3 0,5 6-11,0-1 1,0 0 0,0 1-5,0-1 0,1-1 0,3-3 8,2-1 1,6-6-1,-4 3-14,1-1 1,3-2 0,5-6-51,1 0 0,-1 0 0,2-2 22,-3-4 0,2-3 0,-3-9 16,-3 0 1,-4 1 0,-6 0 0,1-1 0,3 1 1,0 0 0,-8-1 0,-2 1 8,-2-1 1,-7 1-1,1 1-62,-3 4 1,-3 5-1,-1 7 1,-3 0-261,-1 0 300,0 0 19,5 0 0,-7 7 0,-2 3 0</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57.284"/>
    </inkml:context>
    <inkml:brush xml:id="br0">
      <inkml:brushProperty name="width" value="0.08571" units="cm"/>
      <inkml:brushProperty name="height" value="0.08571" units="cm"/>
    </inkml:brush>
  </inkml:definitions>
  <inkml:trace contextRef="#ctx0" brushRef="#br0">1 33 7447,'0'-10'-247,"0"3"241,0-1-75,0 6 0,0-4 179,0 12 0,0 4 0,0 7-44,0 0 1,0 1 0,0-1 0,0 1-35,0-1 1,2 3 0,4 1-24,5 2 1,-1 1-1,2-8-40,1-5 0,-3-1 0,2-7 45,1 3-32,-5 0 1,7-6-1,-3 0-30,4 0 0,1 0 0,2-2 0,3-2 0,1-4 18,-2-1 0,1 3 0,-1-4 0,2 1-38,-1-1 0,-3 4 1,-3-6-1,-3 1 11,-1 1 0,-2-6 0,1 5 50,-5-5 1,2 5 43,-2-1 0,-3 2 0,-6-3 57,-3 1 1,0 6 59,6-5 30,0 7-102,0-4 1,0 10 13,0 4-57,0 3-3,0 9 1,0-1-10,0 1 1,0-6 0,0 0 0,0 3-13,0 6 1,6-2-1,0 5 1,-3-5-19,-1 0 1,4-3-1,0 2 1,-2 0 12,-2-2 1,-2 2 0,0 0-1,0 0-3,0-2 1,0 2 0,-2 0 35,-4-1 0,2-1 0,-7-2 1,-3-6 53,-1 0 1,-5 7-19,-3-5 0,-2-1 0,-5-3-17,7-4 5,4 5-29,1-5-67,-7 5-62,6-7 138,-7 0-8,9 0-118,0 0 112,7 0-8,-6 0 6,7 0-15,-1-7 7,-6 5-27,14-13-238,-5 12 149,7-12 0,0 11-77,0-8 1,0 7 0,0-6-13,0-3 1,2 1 0,2-1 193,1 2 0,9 8 0,-4-4 0</inkml:trace>
  <inkml:trace contextRef="#ctx0" brushRef="#br0" timeOffset="721">542 977 7569,'0'10'-719,"0"-1"615,0-3 0,2 2 90,4 4 61,-4 2 1,13-11 28,-3 3 0,-2-4-5,1-2 0,1 0 0,6 0-49,-1 0 0,-5 0 0,-3-2 1,1-2-6,0-2-66,-6-7 1,9 8 0,-7-6 95,-2-2-214,6 4 171,-1-6 0,1 6-10,-4-9 0,2 1 1,-3-2-1,-1 3 19,-2-2 0,4-6 1,0 2-1,-2-1-3,-2 4 0,-2-3 0,0-3-3,0 5 0,0 1 0,0 0 17,0 3 1,-6 4-4,0 0-60,0 8 7,6-4 59,0 8 0,0 2 0,0 4 24,0 5 1,0 6-1,0-1-5,0 3 0,0 6 7,0 3 0,2 4 1,2-3-1,2-6-27,-2-4 0,4-1 1,-1 0-1,1-2 9,0 3 0,0-5 0,-3 1 3,7-4-85,-4 1 1,2 0-1,-5-4-550,7 1 445,-4-3 0,7-6-69,-13 8 184,14-6-40,-7 5-175,9-7-26,-1 0 209,1-7 69,-8 5 0,5-6 0,-5-8 0,7-3 0</inkml:trace>
  <inkml:trace contextRef="#ctx0" brushRef="#br0" timeOffset="1058">630 784 7359,'17'0'-56,"0"0"1,1 0 0,-1 0 63,1 0 0,-1-6 0,1 1 1,-1 1 5,1 3 1,-1 1 0,1 0 0,-1 0-147,1 0 1,-1 0-642,1 0 773,-1 0 0,0-8 0,1-2 0</inkml:trace>
  <inkml:trace contextRef="#ctx0" brushRef="#br0" timeOffset="1366">1363 750 7569,'12'10'83,"-1"-5"1,-5-2-1,6-3-174,1 0 1,-3 0 0,2 0-108,1 0 1,-3 0-1,2 0-164,1 0 1,3-6 361,1 0 0,1-8 0,-1 4 0</inkml:trace>
  <inkml:trace contextRef="#ctx0" brushRef="#br0" timeOffset="2271">1870 679 7569,'9'0'-347,"-1"0"1,-10 0 0,-4 0 524,-5 0 0,1 0 17,-2 0-104,1 0-118,1 0 97,-6 0-13,7 0 1,-3 0-85,0 0 93,1-7-82,1 5 11,-6-5 50,15 7 1,-13-3-156,8-3 141,0 5-22,6-7-9,0 8 1,0-3-1,2 0-52,4-3 1,4 0-1,7 6 81,1 0 1,-1 0 0,1 0 2,-1 0 0,1 0 0,-1 0 13,1 0-32,-1 0 0,-5 0 26,-1 0-21,-7 8-92,12-7 89,-7 16 15,1-16-92,6 15 0,-13-7 26,9 10 1,-8-2-77,2 0 1,-4-5 39,-2 0 1,0 0-10,0 4 1,0-4 144,0 0-103,0 0-2,0-3 6,0 7 73,0-14-65,-8 13 1,4-7-1,-6 6 139,3-2-113,-7-9 1,4 13 0,-7-6 0,-1 1 12,1 1 1,-2-8 0,-3 4 0,-1-3 6,2 1 0,1 0 0,3-6-11,-1 0 0,1 0-4,-1 0-4,9 0 1,-5-2-1,8-4-4,2-5-90,2 3 1,-3-9 72,-1 7 0,0 0 45,6-3 1,0 9-19,0-8 0,2 8 0,2-4 57,2 1 1,1 3-38,-1-9 1,-4 7 0,6-3 53,0 2 1,-4 1-27,7 6 1,-5-6-22,6 0 0,-1 0-39,7 6 1,-7 0 0,-1 1 0,0 4-6,-1 1 1,-3 0 0,4-4-10,-2 4 22,5-5 4,-11 6-14,14 2 74,-6-7-63,-1 13 1,7-12 2,-14 4 93,5 1-86,1-7-5,-6 16 1,14-16 2,-14 6 10,13 2-9,-13-7 47,6 13-44,-8-14 8,8 8-27,-6-1 28,5-6-11,1 13-24,-6-13 1,8 13-132,-4-3 0,-5-2-153,5 1 1,-4-5-263,-2 6 557,0-8 0,0 4 0,0-8 0</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54.796"/>
    </inkml:context>
    <inkml:brush xml:id="br0">
      <inkml:brushProperty name="width" value="0.08571" units="cm"/>
      <inkml:brushProperty name="height" value="0.08571" units="cm"/>
    </inkml:brush>
  </inkml:definitions>
  <inkml:trace contextRef="#ctx0" brushRef="#br0">1 1 7569,'11'0'-190,"1"0"1,-8 2 157,2 4 1,-4-2 0,-2 7 98,0 3 1,0 1 0,0 3 0,0-1-100,0 1 0,0-1 0,0 3 0,0 1 58,0 2 1,6 6-1,-1-4 1,1 3 34,2 3 0,-6 2 0,6 2 0,-2 0 74,-1-1-123,1 1 30,-6 0 6,8 0-5,-6 0-224,6 8 228,-8-6-18,0-2-110,0-2 0,0-8 0,0 3 0,0-4-165,0-4 44,0-3 61,0 1 27,-8-1 1,4-1-41,-8-6 40,8-1 1,-5-9 113,3 0 0,-4-9 0,-7 1 0</inkml:trace>
  <inkml:trace contextRef="#ctx0" brushRef="#br0" timeOffset="721">36 123 7569,'0'-10'-820,"0"-5"1,0 3 881,0-3 1,0 3 38,0 0 0,0 7 43,0-7 1,0 6 2,0-5 0,2 7-67,4-2 0,3 4 0,9 2-45,-1 0 0,-5 0 0,-1 0 0,3 0-55,2 0 1,1 0 0,0 0-1,1 0-2,-1 0 0,1 0 1,1 0-1,3 0-21,1 0 0,0 0 1,-5 0-5,-1 0 0,-1 8 1,-3 3 31,-1 5 1,-8-5 0,2 1 0,-6 0 15,-6-3 0,-2 7 1,-6-6-1,3 1-3,-3 1 1,-7-2 0,-2 3 0,1-3-2,3-2 1,1-1 0,1-3-1,-1 2 23,1-2 1,-1-2 118,1-2 92,7 0-239,3 0 1,14-6 0,5 0-35,3 2 1,3 3 0,-1 1 21,1 0 0,-1 0 0,1 0 0,-1 0 8,1 0 0,-7 0 0,1 0 61,2 0-61,-7 0 1,9 7 5,-4 5 0,1 3 1,-1 3 0,-6-1 0,-4-5 0,-2 0 0,-2-1 13,-4-1 0,2 4 0,-6-7 1,0 1 22,1 0 1,-3 4 0,-5-7 0,1 1-12,4 2 1,-3-6-1,3 6 1,-3-3-43,-3 1 0,1 0 0,-1-6 0,1 0-348,-1 0 220,9 0-14,-7 0 17,14 0-59,-13 0 165,13 0 41,-6-8 0,8-1 0,0-9 0</inkml:trace>
  <inkml:trace contextRef="#ctx0" brushRef="#br0" timeOffset="1325">664 420 7569,'-11'0'-621,"-1"0"0,6 0 703,-5 0 90,-1 0 60,2 0-168,-5-8 1,13 4 98,-4-7-126,4 7 11,2-4 1,0 6-40,0-4 0,2 4 0,4-5-22,6-1 0,5 6 0,4-4 0,3 4 17,-3 2 0,-7 0 0,-3 0 0,3 0-8,1 0 1,-3 0-1,-2 2 8,-3 4 1,5-2-101,-6 7 1,0 1 0,-6 6 60,0-1 0,-8 0 0,-2 1 13,1-1 1,-7-5-1,6 0 1,-1-1-7,-1-1 0,0 4 0,-5-7 20,-1 3 1,7-6 0,1 4-3,2-1 60,-5-5-61,11 6 1,-14-8 113,5 0-109,3 0 42,0 0 0,2 2 61,1 3-36,-1-2 1,8 5 0,3-8-27,7 0 1,-2 0 0,1 0 0,3 0-15,2 0 1,1 0-1,0 0 1,1 0 0,-1 0 1,1 0 0,-1-2 0,1-2-7,-1-2 1,1 0 0,1 6 8,4 0-70,-3 0 63,5 0-2,-7 0 2,-9 0-333,7 0 156,-7 0-46,1 0 1,0 0-297,-4 0 501,-4 0 0,5-8 0,-7-1 0</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7:53.550"/>
    </inkml:context>
    <inkml:brush xml:id="br0">
      <inkml:brushProperty name="width" value="0.08571" units="cm"/>
      <inkml:brushProperty name="height" value="0.08571" units="cm"/>
    </inkml:brush>
  </inkml:definitions>
  <inkml:trace contextRef="#ctx0" brushRef="#br0">0 193 7569,'18'0'-351,"-9"0"290,7 0 0,-12-6 0,7 0 61,3 2 1,-4 2-1,1 2-9,3 0 1,1 0-1,3 0 1,-1 0 53,1 0 0,-1-2 0,3-2 0,1-1-52,2 1 0,1 2 0,-5 2 1,2 0-1,3 0 1,1 0-1,-4-2 1,2-2-41,-1-2 0,-3 1 0,-1 5-63,-1 0 1,1 0-69,-1 0-383,-7 0 561,-2 0 0,-8-8 0,0-2 0</inkml:trace>
  <inkml:trace contextRef="#ctx0" brushRef="#br0" timeOffset="474">245 1 6818,'0'11'228,"0"1"-194,0-8 0,0 5 15,0-3 0,2-2 0,1 8-41,3 1 20,0-5 1,-4 8 0,2-5-9,2 5 0,5 2 0,-5-1 0,0 0-18,2 1 0,-6-1 1,6 1-1,-3-1-25,1 2 0,2 5-43,-2 5 1,-4-4 0,4-2-148,-5-3 1,-1-3 64,0 1 148,0-9 0,8 8 0,2-8 0</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8:01.760"/>
    </inkml:context>
    <inkml:brush xml:id="br0">
      <inkml:brushProperty name="width" value="0.08571" units="cm"/>
      <inkml:brushProperty name="height" value="0.08571" units="cm"/>
    </inkml:brush>
  </inkml:definitions>
  <inkml:trace contextRef="#ctx0" brushRef="#br0">0 53 7569,'12'0'-24,"-1"0"30,3 0 49,-6 0-236,7 0 99,-13 0 0,14 0-293,-5 0 0,5-2-48,1-4 419,1 5 1,-1-8 3,-7 2 0,12-3 0,-1-7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4.233"/>
    </inkml:context>
    <inkml:brush xml:id="br0">
      <inkml:brushProperty name="width" value="0.08571" units="cm"/>
      <inkml:brushProperty name="height" value="0.08571" units="cm"/>
    </inkml:brush>
  </inkml:definitions>
  <inkml:trace contextRef="#ctx0" brushRef="#br0">0 11 8355,'10'-2'-815,"-4"-4"738,-4 4 0,0 2 0,3 11 170,7 5 1,-2 1 0,1 1 0,5-1-38,5 1 1,-1 5 0,3 2 0,-4 3-53,-1 3 1,-1 0 0,1 0 0,-1-2-16,1 2 1,-7 2 0,1 0-1,0-2 46,-3-2 1,5-6-1,-6 4 1,-1-1-11,1-5 0,4-2 0,-4-1-5,1-1 1,-3-1 0,4-3-51,-2-1 1,5-8-1,-1 2-1,3-4 0,3-2 0,-1 0 0,1 0-81,-1 0 1,1-6 0,-1-2 0,1 0-25,-1 1 1,1-1 0,-1 4-1,0-4-196,1-2 0,-1 5 332,1-7 0,-1 0 0,1-5 0</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8:01.984"/>
    </inkml:context>
    <inkml:brush xml:id="br0">
      <inkml:brushProperty name="width" value="0.08571" units="cm"/>
      <inkml:brushProperty name="height" value="0.08571" units="cm"/>
    </inkml:brush>
  </inkml:definitions>
  <inkml:trace contextRef="#ctx0" brushRef="#br0">0 140 7569,'12'0'-554,"0"0"684,-8 0 1,11 0-239,-3 0 0,-3 0 0,1-3 0,0 0 4,0-2 1,-5-1 0,7 6 0,2 0 2,1 0 0,3-2 0,-1-2 0,0-2 101,1 2 0,-1-6 0,1 1 0</inkml:trace>
  <inkml:trace contextRef="#ctx0" brushRef="#br0" timeOffset="179">647 70 7267,'17'0'-564,"-1"-2"0,-3-2 705,-1-1 0,-1-1 0,7 6-248,-1 0 1,-5-2-1,0-2-81,1-2 1,-3-2 187,2 3 0,-1 3 0,7-6 0</inkml:trace>
  <inkml:trace contextRef="#ctx0" brushRef="#br0" timeOffset="407">1188 53 6091,'17'0'221,"1"0"0,-6 0-217,-1 0-227,1 0 116,-2 0 6,5 0 1,-11 0-1,8 0-61,1 0 162,10 0 0,-3 0 0,5 0 0,-7 0 0</inkml:trace>
  <inkml:trace contextRef="#ctx0" brushRef="#br0" timeOffset="599">1729 53 7569,'10'0'-239,"6"0"1,-7 0 0,9 0 109,-1 0 246,1 0-52,-1 0 0,-5 0-87,-1 0 1,-5 0-1,4-2 1,0-2-19,-1-2-51,3 0 170,-2 6-138,5 0 0,-5-2-77,7-3 0,1 3 0,-1-4 0,1 4 136,-1 2 0,8-8 0,3-2 0</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8:01.176"/>
    </inkml:context>
    <inkml:brush xml:id="br0">
      <inkml:brushProperty name="width" value="0.08571" units="cm"/>
      <inkml:brushProperty name="height" value="0.08571" units="cm"/>
    </inkml:brush>
  </inkml:definitions>
  <inkml:trace contextRef="#ctx0" brushRef="#br0">0 157 7569,'12'0'-528,"0"0"322,-9 0 1,7 0 215,-4 0 0,4 0 0,7 0 10,1 0 0,-1 0 0,1 0 0,-1 0-16,0 0 1,2 0 0,3 0-1,1 0-71,-1 0 1,-1 0 0,0 0 0,3 0-121,-4 0 1,0 0 186,-2 0 0,0-7 0,-2-3 0</inkml:trace>
  <inkml:trace contextRef="#ctx0" brushRef="#br0" timeOffset="295">227 0 7569,'0'12'-197,"0"-1"193,0-7 22,0 12 1,0-6-137,0 7 0,0 0 0,1 1 91,5-1 1,-3 1 0,3-1 0,-4 3-1,-1 2-19,6 0 1,-6 2 0,4-6 0,-2-1-79,-3 0 1,2-1 0,2-3 0,1-1-90,0 1 213,-4-4 0,8 6 0,0-6 0</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8:04.767"/>
    </inkml:context>
    <inkml:brush xml:id="br0">
      <inkml:brushProperty name="width" value="0.08571" units="cm"/>
      <inkml:brushProperty name="height" value="0.08571" units="cm"/>
    </inkml:brush>
  </inkml:definitions>
  <inkml:trace contextRef="#ctx0" brushRef="#br0">0 18 7569,'10'0'-1517,"-2"0"1404,-8-7 1,2 5 112,4-4 0,-2 4 0,7 2 0,3 0 0,1 0 0,3 0 0</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8:04.971"/>
    </inkml:context>
    <inkml:brush xml:id="br0">
      <inkml:brushProperty name="width" value="0.08571" units="cm"/>
      <inkml:brushProperty name="height" value="0.08571" units="cm"/>
    </inkml:brush>
  </inkml:definitions>
  <inkml:trace contextRef="#ctx0" brushRef="#br0">1 0 7116,'17'0'-1133,"1"0"1276,-1 0 1,1 0 0,-1 0-183,1 0 0,-7 0 0,1 0 19,2 0 20,-7 0 0,10 8 0,-8 2 0</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8:04.187"/>
    </inkml:context>
    <inkml:brush xml:id="br0">
      <inkml:brushProperty name="width" value="0.08571" units="cm"/>
      <inkml:brushProperty name="height" value="0.08571" units="cm"/>
    </inkml:brush>
  </inkml:definitions>
  <inkml:trace contextRef="#ctx0" brushRef="#br0">0 210 6717,'0'-9'281,"2"1"0,4 8-249,6 0 1,3-6 0,3 0 0,-1 2-40,1 2 1,-1 2 0,1-1-1,-1-3-40,0-2 1,3 0 0,1 6-1,2 0-13,-1 0 1,-1 0 0,1 0-102,1 0 130,0 0-213,-5 0 216,-1 0 1,-1 0-233,3 0 20,-9 0 140,5 0 100,-14 0 0,8 0 0,-9 0 0,0 0 0</inkml:trace>
  <inkml:trace contextRef="#ctx0" brushRef="#br0" timeOffset="285">192 1 6985,'10'8'63,"-2"-6"1,-2 13 71,-1-3-44,9 3-193,-12 3 1,6-1 77,-8 1 0,6 5 1,-1 2-1,-1 1 54,-2 0-286,6-4 136,-6 3-25,6-6 40,-8 7 1,2-8-1,2-1-233,1 0 338,1 2 0,2-11 0,2 0 0</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8:07.071"/>
    </inkml:context>
    <inkml:brush xml:id="br0">
      <inkml:brushProperty name="width" value="0.08571" units="cm"/>
      <inkml:brushProperty name="height" value="0.08571" units="cm"/>
    </inkml:brush>
  </inkml:definitions>
  <inkml:trace contextRef="#ctx0" brushRef="#br0">88 35 7005,'-17'0'63,"7"0"1,2 2 0,10 2 0,2 4-17,2 1 1,2 3 0,-5 7 0,3 3 6,-2 1 0,4 8 1,-2-2 5,-2 4 16,-2 2-17,5 0-12,-5 0-7,6 0 1,-8 6 38,0-1-152,0 1-11,0-6 122,0 1 7,0 6-237,0-5 224,0 5-13,0-14-227,0 4 215,0-4 7,0-1-25,0-2-148,0 0-17,0-5 167,0 5-168,0-7 0,0-1 135,-8-8 9,6 7-234,-5-6 221,7-1-30,0 8 23,-8-16-184,6 7 0,-8-8 237,4 0 0,4-8 0,-5-2 0</inkml:trace>
  <inkml:trace contextRef="#ctx0" brushRef="#br0" timeOffset="714">1 140 7569,'2'-12'-336,"4"1"1,-5 5 395,5-6 1,-2 2 0,0-3-91,2 1 1,2 8-1,-4-3 38,1-1 0,9 6 0,-2-6 0,3 2 8,3 0 1,5 1 0,0 3 0,0-2 4,3-2 0,-7 0 1,6 6-1,-1 0 1,-1 0 0,6 0 1,-4 0-1,0 0-25,1 0 0,-3 0 0,-4 0-36,5 0 0,-5 8-2,4 4 1,-11 3-1,-6 3 20,-4-1 1,-10-1 0,-2-3 0,-3-1 10,-5 1 0,5 1 1,-13-1-1,3-1-3,0 2 0,-6-1 0,5 1 0,3-4 75,2-3 0,1 1 1,1-4-50,-1 2 1,3 2-12,3-3 1,6-3-61,12 4 1,4-6-1,7-4 1,1-2 50,-1 3 1,1 1 0,-1 2 0,1-2 23,-1-4 0,1 4 0,-1-4 1,0 4 14,1 2 0,-6 0 1,-1 2-17,3 4 1,1-2 0,3 7-118,-1 3 0,-7-4 60,-4 1 1,-4 1 0,-2 5 76,0 1 1,-2-1 0,-2 1-17,-2-1 1,-8-1-1,3-3 1,-5-2 23,-1-4 0,-1 7 0,1-5-20,-1 1 0,1-2 0,-2-8 0,-3 0-21,-1 0 1,0 0-1,5 0 1,1 0-77,-1 0 1,1-2 0,-1-2-82,1-2 1,7-8 0,4 3-47,4-5 0,2 5 0,0-1 200,0-2 0,8-1 0,2-3 0</inkml:trace>
  <inkml:trace contextRef="#ctx0" brushRef="#br0" timeOffset="1188">664 560 7339,'0'-11'-171,"-2"4"230,-3 7 0,3 7 1,-4 5 71,4 3-54,2 3-211,0-7 201,0 3 17,0-4-106,0 15 1,0-6 27,0 5 0,0-3-8,0 2 0,0-3-8,0 3 1,0-1 37,0 1 1,0-4-13,0 4 0,0-3-342,0-2 157,0-1 1,0 0-21,0 1 1,0-6-27,0-1 0,-2-7 7,-4 2 208,4-4 0,-13-2 0,5 0 0</inkml:trace>
  <inkml:trace contextRef="#ctx0" brushRef="#br0" timeOffset="1626">629 542 7488,'6'-12'-118,"0"0"0,6 6 0,-4-3-108,1 1 0,3 0 136,5 2 0,1 4 82,0-3 6,-9 3 32,-1 2 23,-1 0 1,3 0 0,8 0 0,-1 0 0,1 2 0,-1 1-27,1 3 1,-9 8 0,-1-3 0,-2-1-33,0 2 0,-1 0 0,-5 6-26,0-2 0,0 2 0,0 0 15,0-1 0,0-6 1,-1 1 9,-5 2 0,2-4 0,-8 1 39,-1 4 1,-3-8 0,-1-1 35,-1-5 1,1-1 0,-1 0-87,1 0 1,0 0 0,-1 0-66,0 0 0,7 0 0,1-1 0,0-4-142,1 0 0,5-3 224,-2 2 0,-4-4 0,0-7 0</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8:05.188"/>
    </inkml:context>
    <inkml:brush xml:id="br0">
      <inkml:brushProperty name="width" value="0.08571" units="cm"/>
      <inkml:brushProperty name="height" value="0.08571" units="cm"/>
    </inkml:brush>
  </inkml:definitions>
  <inkml:trace contextRef="#ctx0" brushRef="#br0">1 210 7464,'17'0'-357,"1"0"1,-1 0 40,1 0 1,-1 0 224,1 0 91,-9 0 0,7-8 0,-6-2 0</inkml:trace>
  <inkml:trace contextRef="#ctx0" brushRef="#br0" timeOffset="991">438 210 7395,'-18'7'-206,"8"-5"0,5 6 1,10-8 316,7 0 0,4 0 0,1 0 0,0 0-55,1 0 0,-1 0 0,1 0 0,-1 0-52,1 0 1,1 0-1,3 0 1,1 0 16,-2 0 1,4 0 0,1 1 0,1 4-188,4 1 1,0 0 0,0-6-1,-4 0-101,-2 0 0,1 0 0,-5 0 267,2 0 0,0 0 0,-5 0 0,-1-8 0,1-2 0</inkml:trace>
  <inkml:trace contextRef="#ctx0" brushRef="#br0" timeOffset="1363">769 0 7569,'8'10'-388,"-6"-2"1,6-6 388,-8 3 0,0 5 0,0 7 52,0 1 1,0-1 0,2 1-1,2-1-19,1 1 1,1-1-1,-6 1 1,0-1-38,0 1 1,0-1 0,0 3 0,0 1-16,0 2 0,0 0 1,0-6-1,0 1-120,0 0 37,0-2 1,0 2 0,0 0 0,0 0-1,0-2 101,0 3 0,0-2 0,0 1 0</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8:12.226"/>
    </inkml:context>
    <inkml:brush xml:id="br0">
      <inkml:brushProperty name="width" value="0.08571" units="cm"/>
      <inkml:brushProperty name="height" value="0.08571" units="cm"/>
    </inkml:brush>
  </inkml:definitions>
  <inkml:trace contextRef="#ctx0" brushRef="#br0">1 53 6820,'0'12'167,"0"-1"-85,0 3 0,0-5 0,0 3-38,0 2 0,2 1 1,4 1-18,5-5 0,-1 5 0,2-6 0,1-1-39,3-3 0,7 2 1,0-2-1,-1-2-18,-3-2 1,-1 3-1,1 1 1,2-2-36,3-2 1,-1-2 0,-6 0-1,1 0 10,-1 0 0,-5-2 0,0-2 0,1-4 22,3-1 0,-5 3 0,-1-6 1,0 1 30,-1 1 0,-5-6 0,4 5 11,0-5 1,-6-1-1,4-1 14,-4 1 1,-2-1 0,0 1 83,0-1 0,0 7-37,0-1-58,0 8 87,0-3-33,0 7 1,0 1 0,-2 5-23,-4 6 0,4 3 1,-4 3-1,4-1-34,2 1 1,0-1 0,0 1 0,2-1-13,4 1 1,-4 5 0,6 0 0,-3 1-36,1 1 57,8-6-55,-12 6 0,7 0 40,-3-3 3,-4 1-56,6-5 47,-8-1 0,0 1-2,0 0-4,0-1 3,0 0 9,0 1-7,-8-1 0,4-5 38,-7-1 0,-1-5 0,-5 4 13,-1-1 1,1-5 0,-1-4 0,1 0 27,-1 0-62,1 0 21,-1 0-22,1 0-63,-1 0 70,1 0 8,-1 0-155,1 0 87,-1 0 1,7 0 0,-1 0-173,-1 0-231,5-7 105,-8 5 1,14-8 336,-3 5 0,3 2 0,9-5 0,3 8 0</inkml:trace>
  <inkml:trace contextRef="#ctx0" brushRef="#br0" timeOffset="720">682 874 7569,'0'10'-317,"0"-3"1,0-5 0,2 3 387,4 1 0,-2 0 75,7-6 0,-5 0-100,6 0 0,-6 0-31,5 0 0,-5-3 0,6-3 31,1-5 0,-3-2 0,0-2-120,-3 3 0,5 2 0,-6-9 61,-2 2 0,4 5 0,-3 1 0,1-2 1,0-4 6,0 1 0,5-3 0,-3-4 0,0 1 1,0 0 1,0-4 0,-5 3 0,5 3 1,3-1 1,-8 4 0,3-1 25,-4 1 1,-2 6-19,0-1 1,-2 8-1,-4-2 18,-6 4 1,2 2 36,-1 0 0,5 8 22,-6 3 1,8 5 0,-1 1-42,3 1 0,2-1 0,0 1 0,0-1-20,0 2 0,0-3 0,0 2 0,2 0-37,3-1 1,-1 0 0,6 1 3,-2 0 1,5-2-1,-1 2 7,4 0 0,-5-3 0,1-1-3,1-3-95,-5-6 103,8 3-53,-7-1 0,3-5-261,0 3 299,0-3-14,-3-2 8,8 0 0,-15 0-25,10 0-169,-8 0-15,4 0 0,-2-2 230,-1-3 0,1-4 0,-6-10 0</inkml:trace>
  <inkml:trace contextRef="#ctx0" brushRef="#br0" timeOffset="1153">682 699 6259,'-10'0'7,"3"0"0,8 0 212,5 0-85,-4 0 55,6 0-48,-8 0 1,0-2-54,0-4 0,2 5 0,4-7-30,5 0 1,5 6 0,2-4-1,-1 5-16,0 1-114,1-9 0,1 7 0,3-3 0,1 3 0,-2 2 0,-1 0 0,-3-2-166,1-4 1,-1 4-1,0-3 1,1 2 41,-1 3 196,1 0 0,0 0 0,-1 0 0</inkml:trace>
  <inkml:trace contextRef="#ctx0" brushRef="#br0" timeOffset="1469">1258 699 7569,'10'0'-243,"-2"-8"1,0 7 281,3-5 0,-1 4 0,2 2-86,1 0 0,3-5 1,1-1-1,1 1-69,-1 4 0,1 1 0,-1 0 0,0 0-121,1 0 0,5 0 237,0 0 0,1-9 0,-7 0 0</inkml:trace>
  <inkml:trace contextRef="#ctx0" brushRef="#br0" timeOffset="2195">1782 524 6959,'0'12'-147,"0"0"269,0 1-89,0-5 0,0 8 1,0-5-1,0 6-28,0-1 1,0 8-1,0 0 1,0-2 10,0 3 23,0-5-223,0 5 213,0 0 8,0-5-33,0 6 1,0-4-1,0 1 0,0 2-216,0-9 213,0 2-11,0 0 8,0-1-48,0 0 43,0 1-11,0-9-100,-7 0 100,5-1 3,-6-7-71,8 6 1,0-8 29,0-5 0,-2-3 0,-2-9 29,-2 0 0,-4 1 0,3 0 0,3-1 96,2 0 1,-4 2-1,-1-3 131,-3 2-212,7-1 23,-6-6 175,9 5-166,-8-7-7,6 1 39,-5 5-52,7-12 34,0 12-9,0-5 13,0-1-3,0 7 4,0-7-1,7 9 77,-5-1-82,15 1-2,-16-1-83,14 1 82,-5 7-8,7-5 0,-5 11-111,0-8 111,-1 8 8,8-11-140,-11 13 123,8-5 1,-6 4 0,8 0 0,-1-4 0,0 2 0,1 5 24,-1 0 1,0 0-1,0 2-35,-6 3 0,2 0 0,-7 6-4,-2 4 1,1-1-1,-2 4-42,2-1 0,1 0 0,-6 1-12,0-1 1,0 1 0,-1-1 85,-5 2 1,2-5 0,-8 0 0,-2-3 28,-1-5 1,-3 7 0,1-7 0,0-1-146,-1 3 0,-4-7 0,-3 5 0,5-4 85,1-2 0,-7 0 0,-2 0 0</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8:17.434"/>
    </inkml:context>
    <inkml:brush xml:id="br0">
      <inkml:brushProperty name="width" value="0.08571" units="cm"/>
      <inkml:brushProperty name="height" value="0.08571" units="cm"/>
    </inkml:brush>
  </inkml:definitions>
  <inkml:trace contextRef="#ctx0" brushRef="#br0">368 18 7569,'-18'-8'-504,"7"6"1,-3-5 557,2 7 1,3 0-1,-3 0-2,-2 0 0,5 0 0,-3 2 15,-3 3 0,7-3 0,-4 6-30,-2 0 0,-1-4 1,-3 5-1,3 1-8,3 0 0,-3-1 0,3 5 1,-3-2 20,-3 1 0,1 3 0,1 1-8,5 1 1,-3-1 0,8 1 0,0-1-2,-1 1 1,5-1-1,-4 1 1,4-1 13,2 0 1,0 1 0,0-1-21,0 1 0,6-1 1,-1 1-1,1-1-27,2 1 0,2-1 0,7 1 55,1-1-38,-9-7-178,7 5 157,-6-13 1,7 12 0,1-8 0,-1-2-10,0-3 1,1-1 0,-1 0-26,1 0 37,-1 0-106,1 0 96,-1 0 1,1 0-74,-1 0 1,-6 0-1,1 0 3,1 0-201,4 0 1,-6 0-109,0 0-277,2 0 659,-4 0 0,7-7 0,-7-3 0</inkml:trace>
  <inkml:trace contextRef="#ctx0" brushRef="#br0" timeOffset="334">18 297 7154,'12'0'-158,"0"0"1,-1 0 0,7 0 176,-1 0 0,1 0 0,-1 0 0,1 0 23,-1 0 0,6 0 0,1 0 0,-3 2-62,-2 4 1,5-4 0,-1 4 0,-2-4-163,-2-2 0,-1 0 0,0 0 182,-2 0 0,9 8 0,3 1 0</inkml:trace>
  <inkml:trace contextRef="#ctx0" brushRef="#br0" timeOffset="1028">734 909 7569,'11'0'-329,"1"0"1,-6 0 315,6 0 0,-9-2 1,6-2 28,-1-2 1,-6-8 0,9 3-18,-4-5 1,5 5-1,-6-1 1,-3-2 17,0-1 0,3-3 0,0 1-19,-3 0 0,0-1 0,-3-1 0,2-3 8,3-1 0,-3 0 0,4 5 1,-5 1-2,-1-1 0,6 1 1,0-1 7,-1 1 1,-3-1-1,3 1 81,1 0-78,0 7 1,-6 0-1,0 4 112,0-5 1,-3 3-63,-3 2 185,4 4-191,-4 2 1,6 2-38,0 4 0,0-2 0,0 7 1,0 3-15,0 2 1,0 1 0,0 0 0,0 1-29,0-1 1,0 1 0,0-1 0,0 1 27,0-1 0,0 1 0,0-1-53,6 1 41,-4-1-9,15 1 12,-16-1 4,6-7-4,1 5-24,-5-5 0,10 2 25,-6-1-161,6-7 156,-12 4-3,16 0 1,-9-6-130,3 5 125,4-7-3,-5 0 0,7 2-198,0 4 182,2-4-45,-11 6 1,9-8-88,-6 0 121,5 0-23,0 0-201,-6 0 17,6 0 186,-13 0-219,11-8 281,-12 6 0,7-6 0,-2 1 0,2 5 0,9-6 0</inkml:trace>
  <inkml:trace contextRef="#ctx0" brushRef="#br0" timeOffset="1650">647 559 7003,'0'-9'-231,"0"1"0,1 8 367,5 0 0,-3 0 0,6 0-60,-3 0 0,-2 0 70,7 0 1,1 0 0,6 0-132,-1 0 1,0 0 0,1 0-1,0 0-36,-2 0 1,8 0 0,0 0 0,-3 0 13,-1 0 0,3 0 0,-1 0-85,-1 0 1,5 0 0,-3 0 0,-2 0 0,-1 0-3,-3 0 0,2 0 1,-3 0-1,2 0-46,0 0 1,-6 0-119,-2 0 28,-6 0 230,12 0 0,-13 0 0,3 0 0</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8:15.759"/>
    </inkml:context>
    <inkml:brush xml:id="br0">
      <inkml:brushProperty name="width" value="0.08571" units="cm"/>
      <inkml:brushProperty name="height" value="0.08571" units="cm"/>
    </inkml:brush>
  </inkml:definitions>
  <inkml:trace contextRef="#ctx0" brushRef="#br0">1 192 7341,'10'-2'-1122,"-5"-3"1124,5 3 0,-6-6 21,8 8 0,-6 0 79,5 0 1,1 0-53,5 0 1,-5 0 0,0 0 8,1 0 1,-3 0 0,1 0 55,3 0 0,-4 0 0,1 0-103,3 0 1,2 0 0,1 0-1,0 0-17,1 0 0,-1 0 0,1 0 1,-1-2-10,1-4 0,5 5 1,0-6-1,-1 5 3,-3 2 0,3 0 0,3 0 0,-5 0-107,0 0 0,-2 0 0,-1 0-148,1 0 1,-7 0-181,1 0 446,-8 0 0,11-7 0,-14 5 0,8-6 0</inkml:trace>
  <inkml:trace contextRef="#ctx0" brushRef="#br0" timeOffset="658">280 18 6246,'8'-10'553,"-6"2"-468,6 8 0,-8 2 46,0 4 0,0-2 13,0 8-123,0-1 0,0 7 0,2-1 12,4 1 0,-4-1 0,3 1 0,-3-1-16,-2 0 0,6 1 0,-1 1 0,0 3 8,-3 1 0,0 1 0,2-7 0,1 0-24,-1 1 0,0 5 1,0 0-1,2-1-229,-2-3 243,-2-2-243,-2-7 1,2 6 114,3-4 0,-3-3 0,4 3 113,-5 1 0,-1-5 0,0 1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4.999"/>
    </inkml:context>
    <inkml:brush xml:id="br0">
      <inkml:brushProperty name="width" value="0.08571" units="cm"/>
      <inkml:brushProperty name="height" value="0.08571" units="cm"/>
    </inkml:brush>
  </inkml:definitions>
  <inkml:trace contextRef="#ctx0" brushRef="#br0">0 400 8242,'18'0'-1070,"-8"-2"929,-5-4 1,-1 3 278,2-9 1,-2 6-1,8-4-1,1 3 0,-3-5 0,0 4 0,-1 0-134,1 1 1,-4-5-1,4 4 1,-1 1-15,1-1 0,-6-6 1,4 4-1,-3-1 33,1-1 0,0 6-138,-6-5 1,-2 1 112,-4-2 0,2 5 0,-7 7 0,-3 0-20,-1 0 1,-3 5 0,1 3 0,1 2 45,5 4 1,-5 1 0,6 2 0,1 1-9,3-1 0,4 1 1,2-1-1,2 1-11,4-1 1,5 1 0,11-1 21,1 1 0,2-9 0,-3-3 0,1-2-40,-2 2 0,4-4 0,-1 4 0,-1-4-22,2-2 0,-3-2 0,5-2 1,-2-4-87,-4-2 1,1 1 0,-1-5 0,2 2 108,-1-1 1,-3-9 0,-2-3-1,1 0 49,-1 0 1,-1-4 0,-2 3 0,-5-1-15,-1-4 1,-2 4-1,-6 0 1,0 2 74,0 3 0,-2 3 0,-4 3 21,-6 5 1,-3-3-12,-3 8 0,1 2-108,-1 10 1,7 4-1,1 7 1,2 1 0,3-1 0,5 1 1,0-1-118,0 1 1,0 5-1,0 2 1,0 2 125,0 5 1,2-5-1,1 2 1,5 2 38,2 2 1,0 2-1,3-2 1,-1-2-21,1-2 0,3-8 0,1 4 1,1-3-19,-1-5 0,1 5 0,1-11 1,2 3-34,3-3 1,-1-3 0,-5-6-1,-1 2 8,0 2 1,7 0 0,-1-6 0,-2-2-77,-1-4 0,-5 2 1,-1-8-1,-2 1 52,1 1 1,-3-5 0,0 3 0,-3-4 0,-3-1 0,-2-2 1,-2-3-1,0-1-2,0 2 1,0-5-1,-2 3 1,-4 2-9,-5 1 0,1-3 0,-2 0 1,-1 3 22,-3 7 1,5-3 0,-1 6-135,-2 1 1,5 1-47,-3 8 0,6 0 205,-5 0 0,7-8 0,-4-1 0</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8:38.539"/>
    </inkml:context>
    <inkml:brush xml:id="br0">
      <inkml:brushProperty name="width" value="0.17143" units="cm"/>
      <inkml:brushProperty name="height" value="0.17143" units="cm"/>
      <inkml:brushProperty name="color" value="#E71224"/>
    </inkml:brush>
  </inkml:definitions>
  <inkml:trace contextRef="#ctx0" brushRef="#br0">594 0 6763,'10'0'-823,"-2"2"880,-8 4-19,0-4 1,0 8 0,0-4-17,0 5 1,0-1-1,-3 0 1,0-1-9,-3 1 1,-2-4-1,4 6-2,-1 1 1,-3 3 0,3 1 8,-1 1 1,-5-1 0,6 1 12,1-1 0,0-5 1,0-1-12,-2 3 1,-2 1 0,5 3-32,-4-1 0,2-5 1,5 0-1,-2 1 18,-4 3 0,4-5 0,-6 1 0,3 2-18,-1 1 1,0 3-1,4-3 1,-2-1 6,-2-3 0,-1 1 1,3 5-2,-2 1 1,-2-1 0,4 1 0,-2-1 6,3 1 0,-1-1 1,0 1-3,-2-1 1,-6 1 0,6-1-1,3 1-2,1-1 0,0 0 0,-2 1 0,-2-1 1,0 1 0,4-1 10,-4 1 1,4-1 0,-3 1-5,3-1 1,0 1 0,-2-1-1,-2 1 0,-2-8 1,3 3 5,1 0 1,-2-3 0,3 2 20,-2 1 0,3-3-15,-4 2 1,-2-6-15,3 5 0,-3-5-10,2 6 1,4-7-113,-4 7-122,4-8 73,2 4 0,0-7 165,0 6 0,0-7 0,8 0 0,2-8 0</inkml:trace>
  <inkml:trace contextRef="#ctx0" brushRef="#br0" timeOffset="576">0 1101 5791,'12'0'36,"0"0"0,-1 0 0,7 0 59,-1 0 1,-5 0-1,0 0-71,1 0 1,3 5-1,1 1-33,1-2 0,-7 4 0,-1 0 0,0-2-28,-1 3 1,-3 2 0,4-2 0,0-2-74,-1 1 1,3 0 109,5-2 0,1-4 0,-1 5 0</inkml:trace>
  <inkml:trace contextRef="#ctx0" brushRef="#br0" timeOffset="957">454 1013 5984,'-9'8'35,"-5"-4"1,6 6-52,-1-3 1,-3 7-8,-5-3 1,-1 5 0,1 2 15,-1-1 1,7-1 6,-1-5 0,0 5 0,-5-6 0</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8:47.590"/>
    </inkml:context>
    <inkml:brush xml:id="br0">
      <inkml:brushProperty name="width" value="0.08571" units="cm"/>
      <inkml:brushProperty name="height" value="0.08571" units="cm"/>
      <inkml:brushProperty name="color" value="#E71224"/>
    </inkml:brush>
  </inkml:definitions>
  <inkml:trace contextRef="#ctx0" brushRef="#br0">192 255 6725,'-17'6'-213,"-1"0"1,7 2 0,-1-5 258,-1 3 1,-3 8-1,-1-4 70,-1-1 1,6-1-1,3-6 49,1 4 0,-4-2-65,6 7 1,1-5-12,5 7 0,-6-3 26,0 8 0,0-1-52,6 1 0,6-1 0,0 1-22,-2-1 0,3-5 0,1-1-4,2 3 0,-4-4 2,5 1 1,-5-7-1,6 2-43,1-4 1,3-2-1,1 0 1,1 0-102,-1 0 0,1 0 0,-1 0 0,1 0-128,-1 0 1,1 0 0,-1 0 0,1 0-441,-1 0 673,1 9 0,7-8 0,2 6 0</inkml:trace>
  <inkml:trace contextRef="#ctx0" brushRef="#br0" timeOffset="468">611 430 7569,'-17'0'-705,"5"0"599,1 0 1,5 0-1,-4 2 99,2 4 0,-3 3 0,5 9 127,2-1 1,2 1 50,2-1 0,2 1-130,4-1 1,4-1-1,7-4 1,1-7-63,-1-3 1,2-2 0,3 0 0,1 0-30,-2 0 1,-1 0 0,-1 0 16,4 0 0,-3-7 0,3-4 0,-5 0-30,-7-1 0,3 6 0,-8-5 55,-2-2 1,-3-3 0,-1-2 16,0 1 1,-1 1-1,-3 3 1,-4 3-1,-2 3 0,-1-6 1,-7 8-1,1 1-35,-1 2 0,-5 2 0,0 0 0,1 0-153,3 0 0,1 2-161,1 4 340,-1 3 0,9 9 0,1-1 0</inkml:trace>
  <inkml:trace contextRef="#ctx0" brushRef="#br0" timeOffset="1050">1118 395 6083,'0'11'303,"0"2"0,0-2-247,0 6 1,0 1 0,0-1-41,0 1 1,0-7 0,0 1-36,0 2 1,1-7-91,6-1 133,-5-4-8,5-2 0,-7-2-62,0-4 1,0-3 0,0-9 0,0 1 0,2-1 1,4 3-1,6 1 25,3 2 0,3 1 0,-1-7 1,1 3 22,-1 3 1,1-1 0,-2 8 0,3 0 40,-2 3 0,0-4 0,1 0 16,-1 2 0,-5 2 1,0 2-36,1 0 1,3 6 0,-2 2-28,-1 3 0,-5-1 0,-6 8 8,4-1 0,-5 1 1,5-1-96,-4 1 1,-2-1-1,0 1 1,1-1 88,5 1 0,5-1 0,6 0 0</inkml:trace>
  <inkml:trace contextRef="#ctx0" brushRef="#br0" timeOffset="1547">1886 255 6469,'-12'0'-263,"1"0"282,-4 0 1,7 0 0,-4 2-19,-1 4 1,-3 4 0,-1 7 12,-1 1 1,8-7 0,3-1-1,1 0 25,0-1 0,0-3-4,6 7 1,0-8 1,0 6 1,2-7-25,4 2 0,4-4 1,7-2-16,1 0 1,-1 0 0,0 0 0,1 0-3,-1 0 1,0 2-1,1 2-1,0 1 0,-3 3 0,-2-3 0,-2 2 4,-4 3 0,5-5 1,-6 7-3,-3 2 1,0-4 0,-3 1 1,0 4 1,0-7-1,-3 3 1,0-2 7,-3 0 1,-8-3-1,3 4 1,-6-2 1,1-4 0,-2 3 0,0-1 1,-2-2-23,-2-2 1,3 0-1,-4 2 1,3 3-64,3-5 1,-1 0-1,1 0-202,-1 5 278,1-6 0,7-1 0,2-10 0</inkml:trace>
  <inkml:trace contextRef="#ctx0" brushRef="#br0" timeOffset="1950">2271 115 6647,'0'18'111,"4"-1"1,5 1-61,1-1 1,-4 1 0,3-1-54,-1 1 1,4-1-1,-6 3 1,-2-1-19,5-2 0,-7 11 1,4-11-74,-4 2 96,5-7 1,-4 4 0,1-5 0,-1 5-70,-3 1 1,0-5 0,0 0-158,0 1 0,0 3-128,0 1 351,0-7 0,0 5 0,0-5 0</inkml:trace>
  <inkml:trace contextRef="#ctx0" brushRef="#br0" timeOffset="2192">2131 412 7224,'1'-9'-228,"6"3"1,-4-2 0,9 2 0,2 0 270,1-1 0,-3 5 1,0-4-1,1 4-55,3 2 1,3-6-1,1 0 1,5 2-64,-5 2 1,-1 2 0,0 0 74,-2 0 0,1-7 0,-1-3 0</inkml:trace>
  <inkml:trace contextRef="#ctx0" brushRef="#br0" timeOffset="2775">2917 273 7569,'-18'0'-1475,"0"0"1434,1 0 0,0 0 91,-1 0 1,0 5 0,1 1 19,0-2 0,5 4 1,0 0-6,-2 1 0,7-3 1,0 4-1,1 0-11,0-1 0,0-3 1,6 7-31,0 0 0,0 2 0,0 2-23,0 1 0,7-7-11,5 1 1,4-8 0,1 3-25,1-6 1,-1-1 0,0 0 0,1 0-45,0 0 1,-4-1-1,0-4 1,-2-3 12,1-2 0,-2 5 0,-2-6 0,1-2 37,-1 4 0,-4-7 1,1 4-1,-3-1-10,2 1 1,-2-3 182,2 3 132,-2-3-178,-3 5 1,0 4-60,0 12 1,0-2 0,0 7-23,0 3 1,6-4-1,0 1-43,-3 3 0,4-4 0,2-1-200,1-1 0,2 6 225,5-3 0,-1 5 0,3 1 0</inkml:trace>
  <inkml:trace contextRef="#ctx0" brushRef="#br0" timeOffset="3318">3214 325 7263,'10'0'-432,"2"0"1,-6 0 482,6 0 0,-8 2 0,4 2 0,0 2 0,-7 1 1,5-1-14,-5 6 1,2-2 0,0 1-7,3 3 0,0 1-43,-6 3 1,7-1 41,-1 1-73,-1-9 44,-5-1 0,0-10-50,0-4 1,0-3-1,0-9 17,0 1 1,0-1 0,2 1 0,2-1 7,2 1 1,8-1 0,-6 1 16,3 0 0,4 5 1,-3 0 8,3-1 0,3 5 0,0 2 7,-1 4 0,0 2 1,1 0-1,0 0 22,-2 0 1,-4 0 0,0 0-1,2 0-17,0 0 0,-2 0 6,0 0 0,-6 6 0,3 3 0,0-1-54,-6 6 0,0 2 1,-3 1-77,0 0 0,0 1 0,0-1 7,0 1 0,-3-3 1,0 0-1,-3-4-116,1 2 218,4-5 0,1 7 0,0-5 0</inkml:trace>
  <inkml:trace contextRef="#ctx0" brushRef="#br0" timeOffset="3825">3755 500 6830,'8'-10'-166,"0"2"1,11 8 135,-2 0 1,-6-5 0,1-1 69,1 2 1,-2-4-1,1 0-10,1-2 0,-4 5 1,2-6-39,-4-4 0,5 6 0,-4-3-40,0-2 0,-3-1 1,1-3 20,-5 1 0,-1 0 0,0-3 0,0-1 10,0-3 1,0 1 0,3 4 0,0-3 17,3-1 1,1 0 0,-7 5 0,0 1-2,0-1 0,0 1 11,0 0 65,0-1-38,0 1 15,-8 7 1,5 10-1,-5 10 1,2 1 26,0 1 1,2 0-1,4 5 1,0 0 18,0 1 1,0-1 0,0 1-60,0-1 1,2 1 0,0-1-1,7 1-2,0-1 1,-3-1 0,6-3 0,2-1-47,1 2 0,-4-5 1,2 3-1,0 0-9,2-3 0,2 7 0,2-7-61,-2 1 0,0 0 1,2-5-28,5 0 0,-10 6 1,4-5-1,-4-2-178,3-2 1,-1 0 282,2 4 0,0-3 0,-2 3 0</inkml:trace>
  <inkml:trace contextRef="#ctx0" brushRef="#br0" timeOffset="4179">3876 150 6472,'3'-9'131,"3"3"0,-3 4 0,9 2-96,1 0 0,8-6 0,3 0 0,-3 2-21,-1 2 0,4 2 0,1-2 0,0-1-62,0-3 0,4 0 0,-4 6 0,1 0-192,-1 0 0,-1 0 240,-8 0 0,9 0 0,2 0 0</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9:07.916"/>
    </inkml:context>
    <inkml:brush xml:id="br0">
      <inkml:brushProperty name="width" value="0.08571" units="cm"/>
      <inkml:brushProperty name="height" value="0.08571" units="cm"/>
      <inkml:brushProperty name="color" value="#E71224"/>
    </inkml:brush>
  </inkml:definitions>
  <inkml:trace contextRef="#ctx0" brushRef="#br0">53 280 7569,'-17'7'-603,"1"3"1,5 7 569,5 1 0,4-6 0,2-1 56,0 3 1,0-5-1,2 1 1,2 0 3,2 0 1,7-5-1,-1 5-11,3-2 0,-3 0 0,0-4-10,1 1 1,-3 1 0,2-6-36,1 0 0,-3-2 0,1-4 17,3-5 0,0-5 1,-3-1-1,-3 1 1,0 5 1,-6-5-1,4 4 1,-4-3-27,-2-3 0,0 1 0,-2 0 3,-4-1 1,4 6-1,-6 3 7,0 1 0,-1 2 22,-9 6 1,6 0 20,1 0 0,7 8-1,-2 4 0,4-3 61,2 3 0,2-2-87,4 1 1,4 3 0,7-8-24,1-2 1,-1-3-1,1-1 14,-1 0 1,0-7 0,-1-5 1,-4-3 0,-3-1 0,-5 2 0,2 3-7,-2-3 0,4-1 0,-1-3 1,1 1 8,0-1 1,6-3 0,-5 2 0,3 3 12,0 0 0,-1 1-4,7-3 0,-7 3 58,1 3 0,-6-1 3,5 7 0,-5 0-12,6 6 1,-6 2 0,3 4-22,-1 6 0,-2 3 1,-6 2-1,0 1 1,0-1 0,0 7 0,0 1 0,0 2 17,0 4 0,0 0 1,0 0-1,0-2 6,0 2 0,0-3 0,0 1 0,0 2-5,0 2 0,0-4 0,0 0 0,0 0-19,0-2 0,0 5 0,0-4 0,0 1-33,0 1 0,0-7 1,2 3-1,2 0 10,2-4 1,-1 3 0,-5-2-18,0-3 1,0 1 0,2-6 9,4-3 1,-2 2 5,8-9 1,-1 1 0,7-6-15,-1 0 0,1-2 0,-3-5 1,-2-3-4,-1-6 1,-2-1-1,4-1 1,-5 1-8,-1-1 0,0-5 1,-4 0-1,2 0 7,-2-3 0,-2 7 0,-2-6 1,0 1 3,0 1 1,0 0-1,0 5 1,0 1 11,0-1 1,0 1 0,-2 2 9,-4 3 0,2-2 0,-6 7-8,2-3 0,-5 6-13,1-2 1,2 2 9,-2-2 1,1 4 52,-6-3 18,6 3-8,4 2 20,7 0 1,2 0-59,3 0 1,6 0 0,6 0 2,1 0 1,-1 0-1,1 0 14,-2 0 1,3-6 0,-2 0 0,0 0-15,1-2 0,-1 6 0,1-3 4,-1 3 0,1 2 0,-1 0-703,1 0 676,-1 0 0,1 0 0,-1 0 0</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9:01.042"/>
    </inkml:context>
    <inkml:brush xml:id="br0">
      <inkml:brushProperty name="width" value="0.08571" units="cm"/>
      <inkml:brushProperty name="height" value="0.08571" units="cm"/>
      <inkml:brushProperty name="color" value="#E71224"/>
    </inkml:brush>
  </inkml:definitions>
  <inkml:trace contextRef="#ctx0" brushRef="#br0">1623 0 6953,'11'0'-978,"-3"0"1011,-8 0-36,0 0 1,-8 8 0,6 2 0,-7 7-1,2 1 1,6-1 0,-7 0 9,0 1 1,6-1 0,-5 1-6,6-1 0,1 1 1,0-1 2,0 1 0,0-1 1,0 1-8,0-1 1,0 1-1,0-1 1,0 0 0,0 1 0,0-1 0,0 3 0,0 1 0,0 2 0,-5 3 0,-3-5 0,0 4 1,0 2 0,-3-3 0,5 3 0,0 0 0,-2 0 0,4-5 0,-5 3 0,1-2 0,4 0 0,-4 6 0,1-5 0,-1-3 0,0-2 1,-4 5 0,5-1 0,-3-2 0,-5-1 1,8 3 0,0 0 0,1 1-2,0 1 1,0-6 0,6 5 0,-2-3-1,-3 2 1,3-3 0,-4 5 0,4-2 1,2 0 0,0 3 0,0-5 0,0 2 0,0-1 0,0-3 0,0-2 0,0 1-2,0-1 1,0 1 0,0-1 0,0 3-1,0 3 1,0-4 0,0 5-1,0-5-1,0-1 0,0-1 1,0 0-1,0 1 0,0-1 1,0 7-1,0-1 1,0-2-1,0-1 1,0-3 0,0 3 0,0 1 0,0 2 0,0 1 0,0-6 0,0 4 0,0 1 0,0 1 0,0-7 0,2 3 3,4 3 0,-4-4 0,3 5 1,-3-5 7,-2-1 0,0 1 1,0 2-1,2 3-8,4-3 1,-4-2 0,4 1 0,-4 1 0,-2 2 0,0 3 1,0-5-1,0 2-3,0-1 0,0 3 0,0-2 0,0-2-4,0-1 0,0 3 1,0 0 23,0-1 0,0-3 1,0-1 1,0-1 0,0 0-18,0 1 1,0-1 0,0 0-3,0 1 1,0 0 0,0-1-7,0 1 0,0-1 0,0 1 0,0-1-2,0 1 0,0-1 0,0 1 0,0-1 4,0 1 0,0-7 0,0 1 1,0 1 0,0-3 1,0 2 6,0 1 1,0-3 0,0 1-9,0 2 1,0-2 1,0 1 1,0-1 11,0 7 0,1-7 0,4 1 1,0 2 1,1-6 0,-4 3-8,4-3 0,-4 5-7,4-1 0,-2 2 0,-1-1-7,3-1 0,0-1 1,-6 1-20,0 0 1,0-7-122,0 7 0,0-6 147,0 6 0,0-8 0,0 3 0</inkml:trace>
  <inkml:trace contextRef="#ctx0" brushRef="#br0" timeOffset="541">1135 3074 7001,'0'10'-1158,"0"-3"1219,0-7-23,0 0-29,8 0 0,2 0 6,7 0 1,-5 0 0,0 0 2,1 0 1,-4 0 0,3 0-3,2 0 0,2 0 0,0 0 1,3 0 0,-2 0 1,0 0-1,1 0-13,-1 0 1,1 0 0,-1 0 0,1 0-31,-1 0 0,1 2 0,-1 2-23,1 2 1,-1-1 0,0-2-35,1 3 0,-1-5 83,0 5 0,1 4 0,0 0 0</inkml:trace>
  <inkml:trace contextRef="#ctx0" brushRef="#br0" timeOffset="957">1729 2882 6212,'-10'0'-97,"-3"2"1,5 2 109,-3 1 0,7 7 0,-6-4 7,2 1 0,0-4 0,4 8 0,-1 0 0,-3-3 0,2 2-11,-6 1 0,3 1 0,-3 0 1,-2-3-34,-2 3 0,5 1 1,0 3-1,-3-1-27,-2 0 0,-1 1 51,0 0 0,-9-1 0,-1 1 0</inkml:trace>
  <inkml:trace contextRef="#ctx0" brushRef="#br0" timeOffset="3220">0 3790 6291,'8'9'0,"2"1"0,7-7 32,1 3 1,-3 3 0,-1-5-1,-3 1-3,3-1 0,1 4 0,1 0 0,-2-1-16,-3 0 0,-1 2 0,3-3-5,-1 5 0,0 5-56,5 2 1,-5-1-1,-1 0-92,3 1 1,-4-3 139,1-3 0,1 3 0,6-5 0</inkml:trace>
  <inkml:trace contextRef="#ctx0" brushRef="#br0" timeOffset="3571">559 3772 6400,'0'-17'-166,"0"7"244,0 2 0,-6 16-29,0 4 0,-1 1 0,1 1-9,-6-2 0,-3-1 0,-1 6 0,3 1-50,1 0 1,6-2-1,-6 3-90,-1-2 0,5 1 0,2-1 0,4 0-58,2 1 158,0-8 0,-7 5 0,-3-5 0</inkml:trace>
  <inkml:trace contextRef="#ctx0" brushRef="#br0" timeOffset="4179">1048 3824 7569,'0'10'-443,"-2"-2"0,-4-8 0,-5 0 347,-5 0 0,4 0 0,1 0 129,-3 0 0,5 0 0,-3 0 53,-2 0 0,-1 0 1,-3 0-16,1 0 1,5 0 0,1 0-59,-3 0 1,6 8 0,0 4 29,1 2 0,5 5 0,-4-2-83,4 1 0,2-1 1,0 0 66,0 1 0,0-6 0,2-3-12,4-1 1,3-2-1,9-6-28,-1 0 0,1 0 0,-1 0 0,1 0-42,-1 0 0,1-2 0,-2-4 9,3-6 1,-2-3-1,1-1 1,-3 3-7,-3 0 1,1 7 0,-5-4 37,2-4 0,-6 4-47,1-1 180,-3-2-46,-2 4 58,0 2-85,8 22 0,-4-5 0,8 9-28,1-5 1,-3-4 0,1 2-22,2 1 0,-2-9 0,1 3-57,1 1 1,3-4 59,1 8 0,1-8 0,-2 3 0</inkml:trace>
  <inkml:trace contextRef="#ctx0" brushRef="#br0" timeOffset="4663">1223 3388 6153,'2'-10'163,"2"4"0,-1 6-114,3 6 1,2 4 0,0 7-27,1 1 1,-5 0 0,2 1 0,-2 2-8,2 3 0,-4-2 0,4-4 0,-4 2-13,-2 3 0,0-4 1,0 7-1,5-3 13,1 0 1,0 0-1,-4-4 1,2 3-26,2 1 0,1 1 1,-1-7-1,4 0-26,0 1 0,3 0 0,-5-3 1,2-1-33,3-3 1,-3-5-1,2 3 1,-1 2-10,-1-3 1,0-3 0,-7 3-19,3-1 0,1-4 94,-1 3 0,5-5 0,6-1 0</inkml:trace>
  <inkml:trace contextRef="#ctx0" brushRef="#br0" timeOffset="5577">1677 3737 6245,'0'-10'-83,"0"3"178,0 23 0,0-12-23,0 15 1,0-6-1,0 5 0,0-1 0,0 0-52,0 1 0,6 0 1,1-3-21,3-3 1,-4 1 0,4-5-1,-1-1-9,1 2 1,2-3-4,5-6 0,1 4 1,-1 2-10,0-1 1,-5-3 0,0-2 0,-1-2 6,-1-4 1,6 1 0,-6-5-29,7-4 0,-6 4 0,-1-1 0,0-2 10,0 4 1,-5-6-1,5 3-2,-2-4 0,-2 4 32,-6 1 1,0 6-37,0-7-34,0 7 65,0-2 1,0 14 73,0 6 0,0 2-14,0 2 1,4 1-1,5 0-35,1-2 1,0 3 0,3-4 0,-1-1-1,1-4 1,-3-5 0,2 1 0,-1-2-24,-2 1 1,8-2-1,-6 3 1,5-5 18,1-1 0,0 0 0,1 0 0,0 0 7,-2 0 1,-4-5-1,0-1 1,2 0-11,2-2 0,-6 3 0,2-3 1,0-3-10,-2 2 1,4 3 0,-7-3-1,1-1-9,-1-1 0,6 1 1,-6-6-1,0 3-71,2 0 0,-1 2 44,-2-6 23,-5 6 0,7-3-4,-8 2 1,-2-2 5,-4 2 0,3-1-16,-9 7 0,6 0 0,-6 6 13,-1 0 1,2 2 0,1 2 10,-5 2 0,8 1 0,-1-2 0,3 3 7,-2 1 1,1-3 0,6 5 51,0 2 1,0-2 0,0 1-43,0 1 1,0-4 0,3 2 0,3-3-1,4 3 0,1-5 0,1 3-6,1-2 0,3 5 1,1-3-151,1 0 0,-8-5 140,3 2 0,-1-4 0,5-2 0</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9:09.125"/>
    </inkml:context>
    <inkml:brush xml:id="br0">
      <inkml:brushProperty name="width" value="0.08571" units="cm"/>
      <inkml:brushProperty name="height" value="0.08571" units="cm"/>
      <inkml:brushProperty name="color" value="#E71224"/>
    </inkml:brush>
  </inkml:definitions>
  <inkml:trace contextRef="#ctx0" brushRef="#br0">18 557 7569,'-2'11'-713,"-4"-6"1,4-1 830,-4 2 4,4-5 0,4 8-69,4-9 0,-2 0 0,8 0-30,1 0 1,-3 0-13,1 0 0,1 0-65,6 0 0,-1-3 1,1-3 40,-1-5 1,-5-5 0,-3-2 5,-1 2 1,0-2-1,-4 0 1,2-1-22,-3-4 0,1 4 0,0-6 0,2 1-19,-2 1 0,-2-6 0,-2 4 0,0-1 11,0 1 0,0-6 0,0 4 0,0 0 37,0 4 1,0 3 0,0 3 0,-2-1-18,-4 1 0,4 5 0,-6 3 0,3-1 110,-1 0 0,-2 4-13,2-5 1,2 7-66,-7-2 1,5 6 0,-4 6-8,2 5 1,3 1 0,5 4 0,0 3 3,0 0 1,0 1 0,0-3 0,0 1 0,0-1 0,1 1 0,3-1 0,2 1 7,-2-1 1,0-1 0,0-3 0,2-1 5,-3 1 1,5 3 0,-2 1-2,-2 1-17,6-1 1,-6 1 0,5-1 0,-1 1 4,-4-1 1,6 0-1,-1 1 5,1 0 1,0-8 0,-4 2-5,5 1 1,-1-4-1,0-1-17,-3 0 0,7-7 1,-2 5-7,3-5 1,3-1 0,-1 0-20,0 0 1,1 0-101,-1 0 0,1 0-74,-1 0 0,-5 0-258,0 0 459,-9 0 0,13-7 0,-6-2 0</inkml:trace>
  <inkml:trace contextRef="#ctx0" brushRef="#br0" timeOffset="318">53 331 7350,'11'0'-392,"1"0"1,0 0-1,5 0 409,1 0 1,-7 0 0,1 0 24,1 0 0,3 0 0,1 0-40,1 0 0,-1 0 0,1 0 0,-1 0-27,1 0 0,1 0 0,2 0 0,3 0-301,-3 0 326,-2 0 0,7 0 0,1 0 0</inkml:trace>
  <inkml:trace contextRef="#ctx0" brushRef="#br0" timeOffset="759">769 348 5981,'-9'0'227,"0"0"1,9 2-137,0 4 0,0-2-56,0 7 1,0 1-1,0 6 0,0-1 0,-6 0 1,1 1-23,1 0 0,2-8 0,2 2-37,0 1 1,0-2 0,2-2-83,4 0 1,3 1-1,9-4-116,-1-1 1,-5-4 221,-1-1 0,1 8 0,6 2 0</inkml:trace>
  <inkml:trace contextRef="#ctx0" brushRef="#br0" timeOffset="983">734 156 5793,'17'0'0</inkml:trace>
  <inkml:trace contextRef="#ctx0" brushRef="#br0" timeOffset="1996">961 453 7456,'2'-11'-596,"4"7"0,-2 1 606,7 3 1,-5 0 5,6 0 1,-9 3-7,4 1 0,-4 5 0,1 5 8,2-3 1,0 0-7,-6 7 0,0 0-10,0-2 0,0-4-27,0 1 39,0-9-17,7 11-49,-5-14 8,6 8 0,-8-18 16,0-2 0,2-5 1,2-2 12,2 2 1,0 4-1,-4 3 1,1-1 5,3-1 1,2 6 0,-2-4 14,5 1 1,-1-4-1,2 6 3,1 3 1,4 0-2,-1 3 0,2 0-6,0 0 0,-7 0 0,-1 3 1,-1 0 5,1 3 1,-5 1 0,2-2 0,-1 3 16,0 1 1,1-4 0,-3 7-3,2 1 0,0 4-22,-6-1 1,0 2 11,0 0 0,0-6-50,0 0 89,0-9 1,0 3-56,0-12 1,0-3-1,3-7-13,1 4 1,-2-3 0,6 3 2,0-3 0,-4-3 7,7 0 0,1 2 1,5-1 5,1 5 0,-1 5 0,1 7 1,-1 0 1,2 0-1,-3 0 1,2 0 7,0 0 1,-7 0 0,0 0 0,3 3-6,2 1 0,-4-1 0,-3 5 0,2-2 42,-3 0 0,-3 1 0,1-1-62,-5 6 1,-1-3 0,0 3-46,0 2 0,0-4 1,0 0-104,0 5 1,-6-6 163,0 3 0,-7 0 0,3 4 0</inkml:trace>
  <inkml:trace contextRef="#ctx0" brushRef="#br0" timeOffset="2565">1817 471 7569,'17'0'-429,"1"0"0,-6 0 335,-1 0 1,0 0 0,7-3 14,-1-2 0,-5 3 62,0-5 0,-8 4 49,2-3 0,-5 2-44,-1-8 0,0 1 9,0-6 1,2 5 0,2 0 3,2-1 0,1 3-51,-7-2 21,0 9 1,-3-5 16,-3 8 1,-4 0 0,-7 0 10,-1 0 1,7 1-1,-1 4 30,-2 0 0,-1 7 0,-1-4 0,3 0-5,1-1 0,6 6 4,-5 0 1,7 2 52,-2 2 1,5 1-26,1 0 1,0-2 0,1 1 26,5-6 0,-2-1-37,7-4 0,1-2 1,6 5-16,-1-2 1,-5-1-1,-1-6-44,3 0 0,1 0 0,3 0-24,-1 0 1,2 0-142,-3 0 0,-4 0 0,-1 0 178,3 0 0,3-7 0,-1-4 0</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9:16.188"/>
    </inkml:context>
    <inkml:brush xml:id="br0">
      <inkml:brushProperty name="width" value="0.08571" units="cm"/>
      <inkml:brushProperty name="height" value="0.08571" units="cm"/>
      <inkml:brushProperty name="color" value="#E71224"/>
    </inkml:brush>
  </inkml:definitions>
  <inkml:trace contextRef="#ctx0" brushRef="#br0">0 490 6421,'6'10'-44,"0"2"0,2-7 1,-4 2 86,1 0 1,9-4 102,-2 2 0,-3-2-109,3-3 1,0 0-39,5 0 1,-5 0 0,-1-3 4,3-2 1,-4 2 0,-1-10-10,-1 0 1,6-2 0,-5-3-8,1 0 1,0 1 0,-6 0 0,2-2 1,-3 2 1,1 1 0,0-3 0,2 2 8,-2 0 0,-2-1 1,-2 0-1,0 2-31,0-3 0,0 2 0,0-1 0,0 1-3,0-1 1,0 1-1,0 0 1,0-1 24,0 1 0,0-1 0,0 1 9,0-1 0,-2 3 1,-2 1 13,-2 2-22,0 9 7,6-5 1,-2 8-1,-1 2 29,-3 4 0,0 3 0,6 9 18,0-1 1,0 1-1,0-1-25,0 1 1,0-1 0,0 1 0,0-1 24,0 0 0,0 1 0,0-1-15,0 1 0,6-1 0,0 2 15,-3-3 0,-1 2 0,0 0-4,4-1 0,-4-6 0,4 1-18,-4 1 0,4-2 0,1-2 0,1 2-9,0-3 0,0-2 1,-2 5-31,5-3 0,5 2 1,1-1 5,1 0 1,-7-4 0,1 0 0,1-3 0,3-2 0,1 0 7,1 0 1,-6 0 0,-1 0-151,3 0 0,-5 0 1,1-2-50,-2-3 0,-2 0 0,-6-7 201,0-2 0,-8 0 0,-2-5 0</inkml:trace>
  <inkml:trace contextRef="#ctx0" brushRef="#br0" timeOffset="447">35 263 7569,'-9'0'-1251,"3"0"1195,12 0 0,-3 0 103,9 0 0,-6 0 64,6 0-70,-9 0 0,7 0-28,-4 0 1,-2 0-1,7-3-21,3-3 0,2 4 1,1-4-1,0 4-35,1 2 1,-1 0-1,1 0 1,-1 0 0,1 0 42,-1 0 0,9-6 0,1-5 0</inkml:trace>
  <inkml:trace contextRef="#ctx0" brushRef="#br0" timeOffset="943">699 368 6398,'12'0'-11,"-1"0"1,-5 0-1,6-2 29,1-4 0,3 3 0,1-3-14,1 4 1,-7 2 0,1 0 0,2 0-38,1 0 1,-3 0 0,-1 0 0,3 0-194,1 0 226,3 0 0,-1 0 0,1 0 0</inkml:trace>
  <inkml:trace contextRef="#ctx0" brushRef="#br0" timeOffset="1676">1205 279 6152,'10'-2'153,"-4"-4"1,-4 4-134,-2-10 0,2 1 1,2-2-24,1 1 0,1 6 0,-4-4 30,4 4 0,-2-9-47,8 4 1,-9-5 0,5 0 3,0 5 0,-6 1 0,4 4 25,-4 4 14,-2-5 0,0 9-17,0 3 0,0 5 41,0 8 0,0-1 0,0 0 27,0 1 1,0-5 0,0-3-72,0 4 0,0 1-26,0 4 0,0-3 0,2 1-20,3-7 1,-3 6-57,4-3 0,-4-5 1,-2 4 16,0 1 1,0-2 0,0 0-3,0 2 0,0-3 1,0 3-110,0 0 193,0 2 0,0 3 0,0 0 0</inkml:trace>
  <inkml:trace contextRef="#ctx0" brushRef="#br0" timeOffset="2112">1205 560 7569,'-9'0'-1270,"-1"-6"960,4 0 226,4 0 115,-6 6 0,8-3 167,0-2-114,0 2 1,2-4-48,4 7 1,-2 0-48,8 0 0,-6 0 1,5 0 1,1 0-1,5-1 3,1-5 1,-1 4-1,1-4-6,-1 3 0,1 3 0,-1 0-232,1 0 244,-1 0 0,8 0 0,2 0 0</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9:12.888"/>
    </inkml:context>
    <inkml:brush xml:id="br0">
      <inkml:brushProperty name="width" value="0.08571" units="cm"/>
      <inkml:brushProperty name="height" value="0.08571" units="cm"/>
      <inkml:brushProperty name="color" value="#E71224"/>
    </inkml:brush>
  </inkml:definitions>
  <inkml:trace contextRef="#ctx0" brushRef="#br0">33 455 7569,'-10'0'-1275,"-5"0"1299,13 0 0,-4-2 36,12-4 0,-2 2 0,8-6-18,1 3 1,-3-5 0,-1 4 0,1 0-30,0 1 0,-4-4 0,3 2 1,1 2-45,0-1 0,-4-6 1,5 3 31,3-5 0,-6-1 0,-1-1 1,-1 1-59,0-1 1,2 1-1,-4-1 10,2 1 1,-1-1 0,-5 1 27,0-1 1,0 1 0,0-1 18,0 1 0,0 5 0,-2 3-1,-3 1 1,1 2-1,-8 6 4,-2 0 1,5 0 10,-3 0 1,2 2-11,-1 4 0,3-2 0,8 7 10,0 3 1,0 1-1,2 1 6,4-4 0,-2 3 1,7-5-1,3 0-9,1-5 0,3 5 1,-1 0-1,1-1 15,-1-3 1,7 2 0,1 1 0,0-2-17,0 0 1,0 5-1,-3-4 1,1 0-12,-2-1 0,-1 5 0,-5-4 1,-1-1 2,-2 1 1,-9 6 0,5-5 0,-2 3-6,0 0 1,0-6 0,-6 6-3,0 1 1,0-3 0,-2-1 5,-4-1 1,-4 4 0,-7-5-3,-1 3 0,1-6 1,-1 4 0,1 1 0,-1-9 0,1 7-50,0-6 0,-1-1 0,1 0-147,-1 0 1,6 0 196,1 0 0,-1 0 0,-5 0 0</inkml:trace>
  <inkml:trace contextRef="#ctx0" brushRef="#br0" timeOffset="1205">767 367 7248,'17'-6'-1021,"-5"3"972,-1-3 0,-1 2 42,2-2 0,-4 2 0,-7-5 34,5 2 0,-4-8 2,4 4-20,-4 3 1,-2 0 0,-2 8 21,-4 0 0,4 3-21,-4 2 1,-1 5-1,1 7 48,2 0 0,2 1 0,2-1-22,0 1 0,0-6 0,2-3 1,2 1-22,2 0 1,5-4 0,-3 3 0,2-1-18,3-4 0,3-2 0,3-2 1,3 0-3,1 0 0,0 0 1,-5 0-5,-1 0 1,1-2 0,-3-4-1,-3-6 1,1 3 0,-5-3-10,2-2 0,0-1 1,3-3-1,-4 1 9,0-1 1,-5 1 0,-4 0 0,3-1-55,3 1 1,-4 5 0,4 0 13,-4-1 1,-4-3 0,-4 1 61,-6 3 0,3 2 1,-3 6-5,-1-1 0,-4-1 5,1 6 0,4 6-12,0-1 1,7 3-4,1-2 1,2-2-1,4 6 0,2-3 0,7-1 1,7-6-1,-2 0 0,2 0 0,0 0-5,-2 0 1,3 0 0,-2-2 0,1-2 1,-1-1 0,1-3 0,-1 4 5,1-2 1,-1-6 0,1 7 5,-1 1 1,-1 0 0,-3 0 0,-1-2 11,1 2 1,-4 2-1,4 2-7,0 0 1,-5 2-10,-2 4 1,2-2 6,-3 8 0,0-1 1,-5 7 7,0-1 1,0-5 0,0 0 9,0 1 0,-5 3 1,0 1 8,1 1 1,2-7-7,2 2 1,0-3 3,0 8 0,0-6 0,2-3 4,4 0 1,2 2-30,11-5 0,-8-1 0,1-5 1,2 0-14,1 0 0,-3 0 0,-1 0-5,3 0 1,2-5 0,-1-3 0,-1 0-13,-3 1 0,1-6 0,5 2 0,1-1-16,-1 1 0,-1-1 0,-3-3 0,-1 1-20,2 2 0,-5 3 0,1-5 0,-3 2 30,-2-1 1,2 3-74,-1-2 85,0 9 1,-8-5 43,-4 8 0,2 0 31,-8 0 1,9 2-3,-3 4 1,3 3 0,2 7-1,-3-3-8,-1-1 0,-1 0 1,6 5-5,0 1 0,6-7 0,1 2-30,2 0 0,-3-6 0,5 1-75,-4 0 0,7-5 0,-2 1-94,3-2 1,-3 0 0,-1 3-215,3 1 365,0-1 0,5-5 0,-2 0 0</inkml:trace>
  <inkml:trace contextRef="#ctx0" brushRef="#br0" timeOffset="1395">1848 36 7155,'-16'-8'-668,"-1"-2"1,5 0 633,-1 5 34,10 3 0,-4 2 0,7 0 0</inkml:trace>
  <inkml:trace contextRef="#ctx0" brushRef="#br0" timeOffset="2224">1971 263 7569,'10'0'-1418,"-1"0"1342,-3 0 1,5 0-1,4-2-12,-3-4 95,2 4 0,-5-14 8,2 5 1,-4 1 0,-7-2 113,0-1-102,0 5 1,-1 0-20,-5 8 1,-3 0 41,-8 0 1,-2 0-24,3 0 0,5 2 0,5 4-2,5 6 0,1-3 0,0 3-6,0 2 1,0 1 0,0 3-6,0-1 0,1-1 0,4-3 0,1 0-1,-3 0 0,5-4 1,0 3-9,1 1 0,-3-2 0,6-2-7,2-1 1,0-3 0,4-5-5,0 0 1,-6 0 0,0-2 0,1-3 0,3-5 0,1-6 0,1 3-4,-1 1 1,1 0 0,-1-5 0,0 0-6,1-1 0,-1 1 0,0-1 0,-1 1-85,-4-1 1,2 1 0,-8-1 93,-3 1 1,-2 5 70,-1 1-8,0 7 1,3-4-37,3 8 0,-3 0 0,9 0-4,1 0 0,-2 6 1,1 0-1,-2-1 6,1 3 0,2-4 0,-5 6 1,2-1-14,4 1 0,-6 0 0,3 3-15,-3-1 0,-1 0 0,-3 5 14,2 1 0,0-1 9,-6 1 1,-6-7 0,-3-1 64,1-2 0,2-3 14,-7-5 0,3 0-75,-8 0 1,1 0-9,-2 0 1,11-1-394,2-5-40,4 4 418,2-6 0,0 8 0,0 0 0</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9:35.306"/>
    </inkml:context>
    <inkml:brush xml:id="br0">
      <inkml:brushProperty name="width" value="0.08571" units="cm"/>
      <inkml:brushProperty name="height" value="0.08571" units="cm"/>
    </inkml:brush>
  </inkml:definitions>
  <inkml:trace contextRef="#ctx0" brushRef="#br0">148 298 6671,'-9'-8'-421,"1"6"480,8-6-1,0 8 34,0 0-58,0 8 1,0-4-1,0 8-2,0 1 0,-2 1 1,-2-1-1,-2-1 23,2 2 0,-3-5 1,1 3-1,0 2-21,-2 1 1,6 3 0,-3-1-1,1 0-9,-2 1 0,2-1 1,-6 1-1,2-1 3,5 1 0,-1-1 0,0 3 0,-2 1-39,2 2 1,-4 1 0,3-7-21,1 1 1,2-1-1,2 0-188,0 1 1,-2-8 63,-4-5 1,6-3 154,0-2 0,0 0 0,8 0 0</inkml:trace>
  <inkml:trace contextRef="#ctx0" brushRef="#br0" timeOffset="480">96 350 6055,'12'0'-74,"-1"0"1,-5 0 246,6 0-66,-8 0 0,5 0-63,-3 0 0,-2 2 1,8 2-14,1 2 0,-3 6 0,2-5 1,1 1-4,3 0 1,1 5 0,1-3 0,-1 2 16,1-1 1,-1-5-1,1 6 1,1 1-19,4 3 1,-1-1 0,5-1-1,-2-2-23,-4 1 0,5-3 0,-3 2 0,-2 1 0,-1 3 0,-3-1 0,0-1 0,1-3-32,-1 3 0,1 0 1,-1-1-1,1-1-40,-1 1 0,-5-3 0,0 0 0,-1 0-130,-1-1 1,0-3-227,-5 6 424,-3-8 0,-2 11 0,-9-5 0</inkml:trace>
  <inkml:trace contextRef="#ctx0" brushRef="#br0" timeOffset="795">148 682 6241,'8'-10'-64,"2"3"1,5 5 0,-1-2 88,-2-2 1,-1 0-1,7 6-34,-1 0 0,-5-2 0,-1-2 71,3-2 0,2 1 1,1 5-35,1 0 0,5 0 0,2 0 0,0 0-171,0 0 0,5 0 143,-7 0 0,16 0 0,-2 0 0</inkml:trace>
  <inkml:trace contextRef="#ctx0" brushRef="#br0" timeOffset="1794">1057 368 6052,'9'0'245,"1"0"-180,-4 0 1,-4 2-1,4 3-27,-5 7 0,-1-2 0,0 1 1,0 3-17,0 2 0,0 1 0,2 0 0,2 1-21,2-1 1,0 1 0,-4-1 0,2 1-16,2-1 1,1 1 0,-3-1 4,2 1 1,0-1 0,-4-1-19,4-5-61,-4 5 59,5-14 1,-7 4-2,0-12 1,-5-4 0,-3-7-1,0-1 15,0 1 1,-5-1-1,3-1 1,-2-3 9,1-1 1,7 0 0,-4 3-1,2-1 18,0-2 1,1 0-1,5 5 1,0 1 33,0-1 0,0 1 0,0-1-16,0 1 1,2-1 0,3 3 0,5 1-17,0 3 1,3 5-1,-5-4 1,2 2 6,3 4 0,3-3 1,3 1-1,3 2-6,1 2 1,0-4 0,-3 0 0,1 2-3,2 3 1,1 1 0,-7 0 0,0 0-5,1 0 0,-1 5 0,1 1 1,-3 0-4,-3 2 1,4 1 0,-7 9-11,1-1 0,-2 1 0,-8-1-5,0 1 1,0-7-1,0 1 1,-2 2 1,-4 1 1,2 1-1,-8-3 1,-1-3-18,-3-2 0,-1 3 0,-3-3 15,-3 2 1,4-6 0,-5 2 0,5-5 0,2 1-9,-1 4 1,-5-4-1,0 4-9,1-4 0,3-2 23,1 0 18,9 0-16,1-8 0,10 6 1,4-4-1,5 4 11,5 2 1,1 0 0,1 0 0,-1 0 23,1 0 1,-1 0 0,1 2 5,-1 4 1,1-2 0,-1 6 0,0 0 15,1-1 1,5-3-1,0 6 1,1-1-21,1-1 1,-4 4-1,7-7 1,-3 1-31,-4 0 0,0 0 0,1-3-78,1 7 0,0-2 1,-5 0-263,-1-3 1,1 5 86,-1-6 0,1 5 246,-1-5 0,-7 8 0,-2-4 0</inkml:trace>
  <inkml:trace contextRef="#ctx0" brushRef="#br0" timeOffset="2315">2454 106 7325,'-18'0'-564,"7"0"1,0 0 582,-4 0 1,6 6 0,-1 1 39,2 3 0,-3-4 0,3 5-6,-2 3 1,-2 2 0,-2 1 0,-1 1-6,4-1 1,5 0-1,-4 1 1,2-1 13,5 1 0,-5-1 0,2 1 1,2-1 16,2 1 0,2-1 0,0 1-28,0-1 0,0-5 1,2-3-1,2 1-42,2 0 0,2 0 1,-3 1-1,5-3 19,0 0 0,5-4 0,-2 5 1,1-1-222,4-4 0,1 4 0,3-1 1,2 1-131,-4 0 1,6-2 322,-3-6 0,8 8 0,-4 1 0</inkml:trace>
  <inkml:trace contextRef="#ctx0" brushRef="#br0" timeOffset="2870">2943 315 7569,'-18'0'-1081,"1"0"1074,-1 0 1,1 6-1,-1 0-72,1-2 0,0 6 139,-1 1 1,8-1 0,4 2 1,5 1 1,1-3 0,0 1 8,0 3 1,0 2 0,0 1-17,0 0 0,1-5 1,5 0-23,6 1 1,-2-3 0,1 0-26,3-2 1,1 3 0,3-5 0,-1-2-19,1-2 0,-1-2 0,1 0 1,-1 0-6,1 0 0,-1 0 0,1 0 0,-1 0 10,0 0 1,-4 0 0,-2 0 0,2-2-8,3-4 0,-4 2 0,-1-6 0,1 1 3,-2-1 0,3-2 0,-7-5-7,-2-1 0,-2 1 0,-2 0-15,0-1 0,-2 1 25,-3-1 1,-6 1-1,-6 1 1,0 3 0,-1 3-20,0 2 0,1-4 0,-1 7 0,1 1-49,0 2 0,-1 2 1,1 0-120,-1 0 1,1 0 86,-1 0 0,3 2 106,3 4 0,4 3 0,8 9 0</inkml:trace>
  <inkml:trace contextRef="#ctx0" brushRef="#br0" timeOffset="3549">3415 1 7569,'9'0'-96,"6"0"-154,-3 0 1,-2 0-1,2 0 173,1 0 0,-3 0 0,1 0 0,3 0 0,1 0 99,3 0 0,-1 0 0,1 0 39,-1 0 0,1 6 1,-1 2-1,1 1-36,-1 5 0,-5-4 1,-1 1-1,3 3-11,2 1 0,-1 5 0,-1 1 1,-2 2-23,1-1 0,2 3 0,3 0 0,-1 0-11,1 1 0,-2 3 1,-3-4-1,-3 0 10,-3 0 0,2 4 1,-6-5-1,3-3 6,-2-2 0,-2 5 0,-2-1 0,-2-2-39,-4-1 0,-4-3 0,-7 1 0,1-1 42,5 1 0,-13-1 0,5 1 0</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9:49.460"/>
    </inkml:context>
    <inkml:brush xml:id="br0">
      <inkml:brushProperty name="width" value="0.08571" units="cm"/>
      <inkml:brushProperty name="height" value="0.08571" units="cm"/>
    </inkml:brush>
  </inkml:definitions>
  <inkml:trace contextRef="#ctx0" brushRef="#br0">280 53 7386,'0'-12'-641,"0"1"0,0 5 691,0-6 1,-8 8-30,-3-2 1,1 4-1,-2 2 46,-1 0 1,-2 2 0,-3 2-41,0 2 0,1 8 0,-1-3 0,1 5 2,-1 1 1,1 7 0,-1-1-1,3 0-6,3 2 0,-1-3 0,5 5 0,0-2 4,0-4 1,2 5 0,6-3-1,0-2-12,0-1 1,0-3 0,2 1 0,2-1-3,2 1 1,8-1-1,-3 1 1,5-1-89,1 0 1,1 2 0,1-3 0,3 0 67,2-4 7,6 3 0,-2-5 0,6 7 0</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9:59.337"/>
    </inkml:context>
    <inkml:brush xml:id="br0">
      <inkml:brushProperty name="width" value="0.08571" units="cm"/>
      <inkml:brushProperty name="height" value="0.08571" units="cm"/>
    </inkml:brush>
  </inkml:definitions>
  <inkml:trace contextRef="#ctx0" brushRef="#br0">18 208 6941,'10'8'-20,"-2"2"0,-8 7 0,2 1 68,3-1 1,-3 1 0,4 1 0,-4 2-24,-2 3 0,0 5 1,2-4-1,2 2 21,2 4 0,0 2 0,-6 0 0,0-2-24,0-2 1,5 0-1,1 6 1,0 0-61,2 0 0,-6 0 1,4 0-1,-2-2-9,1-4 0,-3 2 0,4-6 0,-4 1 16,-2-1 0,0-2 1,0-4-332,0-3 0,0 1 120,0 2 1,-8-10 241,-3-4 0,-5-10 0,-1-4 0</inkml:trace>
  <inkml:trace contextRef="#ctx0" brushRef="#br0" timeOffset="653">1 191 7569,'17'-16'-208,"1"5"24,-1 5 1,-5-2 0,-1 2 0,3 0 0,4 1 173,5-1 0,-4 0 1,6 6-1,-1 0 58,-1 0 1,2 0-1,-3 0 1,1 0 14,-2 0 1,4 0 0,-1 0-57,-3 0 1,-2 6 0,-3 1 0,-2 1-13,-3 0 1,-7 0 0,2-2-40,-4 5 0,-2-1 29,0 2 1,-8-3-1,-4 5 1,-3-4 0,-3-3 0,-1 1 0,-2-4 1,-3 2 5,3-2 0,2-2 0,3 0 0,3 1 50,1 3 113,0 0-125,3-6 1,3 0-31,12 0 1,3 0 0,9 0 0,-1 0-18,1 0 0,5 0 0,0 2 0,-1 2 1,-3 2 1,-2 1-1,1-3 1,-1 2 36,1-2 1,-6 4 0,-1 0 0,3-1 0,1 1 0,-3 4 0,-2-5 0,-1 1-16,1 0 0,-6 6 1,4-3-51,-1 5 0,-5 1 1,2-1 21,-8-5 0,0 3 0,-7-6 63,-3 1 1,-1-5 0,-3 2 0,1-4-26,-1-2 1,1 0 0,-3 0 0,-1 0-18,-2 0 0,0 0 0,5 0 0,1 0-48,-1 0 0,7 0 0,-1 0-461,-2 0 510,7-8 0,7-1 0,9-9 0</inkml:trace>
  <inkml:trace contextRef="#ctx0" brushRef="#br0" timeOffset="1005">804 418 6683,'0'11'28,"0"1"0,0 0 31,0 5 0,0-5 0,0-1 23,0 3 1,0-4-127,0 1 0,0 1-188,0 5 0,6-5 232,0 0 0,7 0 0,-3 5 0</inkml:trace>
  <inkml:trace contextRef="#ctx0" brushRef="#br0" timeOffset="1949">1258 103 7266,'0'-17'-587,"0"-1"0,0 7 765,0-1-102,0 1 1,0-1 52,0 0-93,0 8 1,0-1-4,0 10 0,0-1 1,0 8-4,0 1 1,2 3 0,2 1-15,2 1 0,0-1 1,-4-1-1,1-2 16,3-3 0,8-1 0,-2 3-22,4-1 1,1-8 0,0 4-1,0-2-1,1-1 1,-1 1 0,1-6 5,-1 0 1,1 0 0,-1 0 0,1-2-79,-1-4 1,-5 3 0,-1-7-1,1 0 11,-2 0 1,3-1-1,-7-7-57,-2 1 0,4-1 103,-2 1 1,-1-1-6,-5 1 55,0 0-13,0 7 1,0 4 0,0 12 1,0 4 0,0 7 0,0 0-17,0 1 1,0-1 0,0 1-1,0-1-2,0 1 0,0 5 0,0 0 0,0-1-3,0-3 1,0 1 0,0 1-1,0 2 11,0-1 0,6-3 0,0-2 0,-2 1 11,-2-1 0,-2 1 5,0-1 1,-2-1-13,-4-5 0,-2-1 0,-5-6 0,1 2 0,-1-2 1,-3-2 0,-1-2-41,-1 0 1,1-6-1,-1 0 1,1 2-42,-1 2 0,1-4 0,1-1 0,3-1-2,1 0 0,0-4 0,-3 5-90,3-3 0,3 6 0,5-4-306,-2 1 453,1 5 0,12-14 0,3 6 0</inkml:trace>
  <inkml:trace contextRef="#ctx0" brushRef="#br0" timeOffset="2599">1835 610 7569,'0'10'-1488,"0"-3"1521,0-7 0,1 8 106,5 4 0,-2-4-3,8-3 1,-5 3 135,3-2-180,2 0 1,3-14-107,-3-4 1,2 3 0,-6-1-28,1 2 0,-5-5 0,4 3 0,-2-2-17,-1 1 0,3-1 1,-4-6 14,2 1 1,0 0 0,-6-1 0,0 1 1,0-1 0,0 1 0,0-1 33,0 1 1,0-1-1,0 1 30,0-1 1,0 7-6,0-1 0,0 6-2,0-5 22,0 7 0,0-2 6,0 12 1,0 3 0,0 9-1,0-1-6,0 1 0,0-1 0,0 1 1,0-1-6,0 1 1,0-1-1,0 1 1,2-1-1,3 1 0,-3-1 1,6-1-1,-2-3-10,0-1 0,6 0 1,-5 3-1,1-1-30,0-3 0,5-5 0,-1 4-35,3-3 0,3 5 1,-1-6-138,1-2 91,-1-2 0,-5-2 0,0 0-115,1 0 1,-2 0 10,0 0 0,-8-8 193,3-4 0,-12-3 0,-3-3 0</inkml:trace>
  <inkml:trace contextRef="#ctx0" brushRef="#br0" timeOffset="2993">1904 488 6475,'8'-10'-64,"-4"2"85,8 8 1,-7 0-1,7 0-32,2 0 1,-5 0 0,3 0 25,2 0 1,1 0 0,3 2-356,-1 4 340,1-4 0,-1 6 0,0-8 0</inkml:trace>
  <inkml:trace contextRef="#ctx0" brushRef="#br0" timeOffset="3391">2324 505 7569,'0'10'-1278,"0"-2"1309,0-8 1,1 0 0,4-1-42,0-6 0,3 5 69,-2-4 1,3 4-37,9 2 1,-6 0-1,-1 0-127,4 0 0,-7 0 0,4 0 104,2 0 0,10 0 0,2 0 0</inkml:trace>
  <inkml:trace contextRef="#ctx0" brushRef="#br0" timeOffset="3971">2847 505 7569,'0'10'-691,"0"-2"1,0-9 780,0-6 0,0 3-60,0-8 0,0 6-3,0-5 0,0 5 0,0-6-49,0-1 0,0 3 0,0-2-6,0-1 0,0 3 0,0-2 0,2 1-14,4 1 1,-4-5 30,4 3 12,-3-4 21,-3 7 142,0 1-78,0 8 1,0 2-1,0 4-32,0 5 1,1-1-1,3 2 13,2 1 0,-1 3 0,-3-1 0,2-1-14,2-1 0,2-3-61,-2 8 0,1-1 1,5 1-1,-6-1 1,-2 0-153,3-7 0,-7 6 1,6-5-117,-4 5 0,-2 2 276,0-1 0,-8 0 0,-1 1 0</inkml:trace>
  <inkml:trace contextRef="#ctx0" brushRef="#br0" timeOffset="4337">2778 680 7569,'-12'6'-845,"0"-1"508,8 1 307,-3-6 119,7 0 41,0 0-121,7 0 0,3 0 0,6-2 5,-5-3 0,5 2 0,-5-2-12,5 3 0,-4 2 0,-1 0 0,3 0 4,1 0 1,3 0 0,0 0 0,-1 0 0,0 0 1,1 0 0,-1 0-118,1 0 0,-1 0-312,1 0 422,-1 0 0,-7 7 0,-3 3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5.892"/>
    </inkml:context>
    <inkml:brush xml:id="br0">
      <inkml:brushProperty name="width" value="0.08571" units="cm"/>
      <inkml:brushProperty name="height" value="0.08571" units="cm"/>
    </inkml:brush>
  </inkml:definitions>
  <inkml:trace contextRef="#ctx0" brushRef="#br0">35 749 8355,'-17'0'-746,"7"0"0,2-7 796,8-5 0,0 2 68,0-1 0,6 5 0,2-4-22,2 2 0,3 1 0,9 3 0,1-2-39,-2 2 0,7-4 1,1 0-1,4 1-35,2-1 1,-1-4 0,1 5 0,0-1-123,0 0 1,-6-4 0,-1 5 0,-3-1 48,-4 0 0,4-6 0,-1 3 0,-3-5-7,-2-1 1,-3-1-1,-4 1 1,-7-2-40,-3-5 0,-2 3 0,-2-8 0,-3 0 66,-7 2 0,-4-6 0,-1 3 0,-1-3 40,1-2 0,-1 6 1,1 2-1,0 2 98,-1 4 0,6-3 0,3 5 277,1 3-444,-6 3 1,11 3 72,-9 4 1,8 12-1,-2 6 1,4 5 2,2 7 0,0-3 0,0 8 0,2 2 7,4 2 1,-2 2-1,8 0 1,-1 0 61,-1 0 0,5 0 0,-3 0 0,4 0-44,1-1 1,0-1 0,1-2 0,-1-3-53,1-3 1,-3-2 0,-1-5 0,-2-1-233,1 1 0,3-1-79,1 0 0,-7-5 1,-2-2 321,-1-2 0,-5-3 0,6-5 0,-8 0 0</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9:58.469"/>
    </inkml:context>
    <inkml:brush xml:id="br0">
      <inkml:brushProperty name="width" value="0.08571" units="cm"/>
      <inkml:brushProperty name="height" value="0.08571" units="cm"/>
    </inkml:brush>
  </inkml:definitions>
  <inkml:trace contextRef="#ctx0" brushRef="#br0">0 210 6697,'12'0'-147,"0"0"1,-7 0 173,7 0 1,0 0-1,5-2 1,1-2-8,-1-1 1,0-1 0,1 6 0,-1 0-13,1 0 1,5 0 0,0 0 0,0 0-41,-4 0 1,3 0-1,2 0 1,-3 0-6,-1 0 0,-3 0 0,3 0 0,1 0-52,3 0 1,-2 0-107,-4 0 195,0 0 0,-9-8 0,0-2 0</inkml:trace>
  <inkml:trace contextRef="#ctx0" brushRef="#br0" timeOffset="368">192 18 7061,'2'-10'-724,"4"5"724,-4 3 0,8 2 65,-4 0 0,-5 2-19,5 3 1,-4 5-1,-2 8 1,2-1-14,4 1 0,-4-1 0,5 1 1,-6-1-22,-1 0 1,0 7 0,0-1 0,2-2-1,3-1 0,-3-3 0,7 1 1,-3-1-55,-1 1 0,4-1 0,-7 1 0,6-1-88,2 0 1,0-5-1,3 0 130,-1 1 0,0 3 0,5 1 0</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9:56.560"/>
    </inkml:context>
    <inkml:brush xml:id="br0">
      <inkml:brushProperty name="width" value="0.08571" units="cm"/>
      <inkml:brushProperty name="height" value="0.08571" units="cm"/>
    </inkml:brush>
  </inkml:definitions>
  <inkml:trace contextRef="#ctx0" brushRef="#br0">18 0 6264,'0'18'100,"0"-1"0,0 1 1,0-1-1,0 1 0,0-1-38,0 1 0,2 7 0,2 2 0,2 2-31,-2 0 1,3 1 0,1 4 0,0 1-30,0 0 1,-1 0 0,-3 1 0,2-2-1,-2 2 0,4 4 0,-2 0 0,-3 1-17,-1 2 0,4-5 0,0 9 0,-2 1-39,-2-5 0,4 7 0,0-10 0,-1-2 1,3 0 1,-6-5 0,4-2 0,-2-4-78,2-1 0,-4-3 0,3-7-136,-3 3 206,-2-9 0,-7-3 1,-3-10 59,0-1 0,-5 1 0,5-21 0,-8 6 0</inkml:trace>
  <inkml:trace contextRef="#ctx0" brushRef="#br0" timeOffset="684">1 157 7569,'11'-5'0,"-1"-3"-101,-2-2 1,5 0-94,-1-1 1,4-3-1,1 6 1,0 1 0,1-1 199,-1 4 0,1 2 0,1 2 0,3 0 12,1 0 0,0 0 1,-3 0-1,1 0-16,2 0 0,0 0 0,-5 2 1,-1 2 17,0 2 1,1 7-1,0-1-64,-1 4 0,-1 1 1,-5 0-1,-5 1 26,-4-1 0,-2-5 0,-2 0 9,-4 1 1,-3 3 0,-9 2 18,1-1 1,-1-2 0,3-1-1,1-4-21,3-3 1,-1 1-1,-6-4-40,1 2 1,5 1-154,1-1 166,7-3 1,4 4 0,11-7-1,5 0 22,1 0 1,1 0 0,-1 0 0,0 0-5,1 0 0,6 0 0,-1 0 61,-2 0 1,-1 0-1,-3 0 24,1 0 1,-1 8-30,1 3 1,-9-1 0,-1 0-1,-2 0 13,0-1 0,-1-3 1,-5 7-19,0 0 0,0-4-31,0 3 1,0 0-1,-2 3 3,-3-4 0,-5 3 0,-7-8-7,-1-1 1,-5 2-1,-1-1 1,1-3 0,-2 0 0,6-3 1,-5 0-1,4 0-2,3 0 0,0 0-271,-1 0 276,9-9 0,1 0 0,8-9 0</inkml:trace>
  <inkml:trace contextRef="#ctx0" brushRef="#br0" timeOffset="1151">961 454 6138,'-10'9'266,"-5"-8"-179,3 5 1,3 2 0,-3-1 1,-2 4 0,5-5 0,-1 5-22,1 2 1,3-3-53,6 2 28,0 0 1,0-1-1,0 0 1,0 3 0,3 3-27,3-1 1,4 0 0,7-3-14,1 0 0,-1-10 1,1 2-36,-1-3 1,0-2 0,1 0 0,0 0-4,-1 0 0,-6-2 0,1-3 10,2-6 1,-4 0 0,-1 0-42,-2-3 0,-1 0 0,-6-5-43,0 2 1,-1 1 0,-5 3-1,-7 3-3,-1 2 1,-4 2-1,-1 6 1,-2 0 110,-3 0 0,-8 0 0,6 0 0,-9 0 0</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9:55.282"/>
    </inkml:context>
    <inkml:brush xml:id="br0">
      <inkml:brushProperty name="width" value="0.08571" units="cm"/>
      <inkml:brushProperty name="height" value="0.08571" units="cm"/>
    </inkml:brush>
  </inkml:definitions>
  <inkml:trace contextRef="#ctx0" brushRef="#br0">1 0 6157,'11'0'-20,"1"0"1,0 0 0,5 0 82,0 0 0,-4 0 1,-2 0-58,2 0 0,3 0-2,2 0-50,-1 0 0,-6 0 1,2 0-204,0 0 249,-6 0 0,1 8 0,-8 2 0</inkml:trace>
  <inkml:trace contextRef="#ctx0" brushRef="#br0" timeOffset="254">70 157 7401,'13'0'-332,"-2"0"286,2 0 0,3 0 0,2 0 0,-1 0-327,0 0 0,2 0 373,-3 0 0,9 0 0,4 0 0</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9:53.836"/>
    </inkml:context>
    <inkml:brush xml:id="br0">
      <inkml:brushProperty name="width" value="0.08571" units="cm"/>
      <inkml:brushProperty name="height" value="0.08571" units="cm"/>
    </inkml:brush>
  </inkml:definitions>
  <inkml:trace contextRef="#ctx0" brushRef="#br0">1 70 7569,'0'-17'-301,"0"5"-50,0 1 1,0 5 407,0-6-1,0 8-15,0-3 1,0 14-1,0 5-37,0 3 1,0-3-1,0 0-9,0 1 1,5 3 0,3-1 0,2-1 1,3-2 0,3-7 0,1 5 0,1 0 1,-1 0 0,1-7 0,-1 5 1,1-2-3,-1 0 1,6 2-1,1-5 1,-3 3 2,-1-2 1,-1-2 0,2-2-4,3 0 0,-1 0 0,-6 0-33,1 0 1,-3-8-1,-1-1 22,-2-1 0,-9-6 0,3 5-21,-4-5 1,-2-1-1,0-1 14,0 1 1,0 5 0,0 1 23,0-3 0,-6 4 27,1-1-5,-1 7 1,6-2-1,0 12-11,0 5 1,2 5-1,2 1 37,1 1 1,3 5 0,-4 0-1,2 1-39,-2 1 1,3-4-1,-1 6 1,0 1-6,2-1 0,-4 0 0,5 2 0,1-4-23,0 0 0,-6-5 0,2 5 0,-5-2 19,-1 1 1,0-2-1,0-4 1,0 0 25,0-2 1,0 3-1,0-2 1,-1-2 2,-5-3 1,2 2 0,-6-7 0,0 2-9,1-2 0,-3-1 1,-5-6-1,-3 0-23,-3 0 0,4 0 0,-5 0 0,5-3 8,1-3 1,1-1-1,-1-6 1,1 0-79,0 0 1,1-2 0,2-2 0,3-2-30,-3 3 0,6-2-483,3 0 582,3 2 0,2 6 0,0 2 0</inkml:trace>
  <inkml:trace contextRef="#ctx0" brushRef="#br0" timeOffset="675">786 855 6230,'0'11'1031,"8"-4"-1006,4-7 1,3 0 0,3 0-17,-1 0 0,1 0 0,-1 0-8,1 0 1,-7 0-1,-1-1-62,-2-5 1,3 1 0,-3-4-1,0-1-15,1 1 1,-4-3-1,-4-6 1,3 1 32,2 0 0,0-1 0,-6 1 1,0 0 8,0-1 0,0-1 0,0-3 1,0-1 16,0 2 1,0 1 0,0 3 4,0-2 1,0 3 48,0-2 15,-8 9 4,7-7 1,-7 16-19,8 0 1,-5 1 0,-2 11-9,3 1 1,2 4-1,2-1 1,0 3 47,0-2 1,6 1 0,1-2 0,-4 3-47,-1-2 0,3 0 0,3 1 0,0 0-13,0-1 1,5-1 0,-2-3 0,0-1-13,0 1 0,1-4 0,6 2-134,-1-4 1,0 5 36,1-6 0,-3 2 0,-1-4 1,-3 0-93,3 0 0,-4-2 0,-1-4-240,-1-3 422,-2 4 0,2-15 0,2 6 0</inkml:trace>
  <inkml:trace contextRef="#ctx0" brushRef="#br0" timeOffset="1001">839 664 5995,'-10'-9'249,"4"8"-193,12-5 0,-2 5 0,8 1 0,-1-2-36,-1-4 0,6 3 0,-5-2 0,5 2-49,1 3 0,6-6 0,2 2 0,-5 0-80,-1 2 0,0 2 0,-3 0 109,2 0 0,7-9 0,2 0 0</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9:51.591"/>
    </inkml:context>
    <inkml:brush xml:id="br0">
      <inkml:brushProperty name="width" value="0.08571" units="cm"/>
      <inkml:brushProperty name="height" value="0.08571" units="cm"/>
    </inkml:brush>
  </inkml:definitions>
  <inkml:trace contextRef="#ctx0" brushRef="#br0">1 211 6159,'17'0'44,"1"0"-10,-1 0 0,0 0 0,1 0 1,-1 0 33,1 0 1,-1 0-1,1-3 1,-1-1-51,1-2 1,-1 0 0,3 6-164,3 0 163,-4 0 0,8 0 0,-4 0 0,-1 0-11,-1 0 0,-1 0 1,-3 0-1,1 0-304,0 0 0,-1 0 297,0 0 0,1 0 0,-1 0 0</inkml:trace>
  <inkml:trace contextRef="#ctx0" brushRef="#br0" timeOffset="374">70 402 7569,'0'10'-737,"0"5"0,2-13 755,4 4 1,4-3-1,7-3-21,1 0 0,-1 0 0,1 0 0,-1 0 28,1 0 0,5 0 1,0 0-1,-1 0-18,-3 0 1,4 0-1,3 0 1,-1 0-16,1 0 0,-2 0 0,-2 0 0,1 0-29,-1 0 0,3 0 0,-2 0 0,-2 0-288,-2 0 325,-9 0 0,14-9 0,-4-1 0</inkml:trace>
  <inkml:trace contextRef="#ctx0" brushRef="#br0" timeOffset="974">420 0 6459,'2'10'-35,"2"-2"94,2 0 1,5-5-1,-3 9 5,2 2 0,-5-5 1,7 3-43,2 2 0,-1-5 0,1 1 1,-4 0-31,-3-1 0,7 1 0,-5 4 0,3-3 31,0 3 1,-1 1 0,8 4-50,-3-3 0,-4 2 0,0 0-4,1-1 0,-5 0 0,-2 1 0,-1-1 26,0 1 1,-4-7-1,6 1 1,-6 1 2,-1 3 1,0 1-8,0 2 15,0-3 1,-6 2 0,-1 0 27,-2 0 0,-2-2 0,-2 1 0,1-4 10,-2-2 1,0 1-1,-5 5 1,2 2 9,-1-3 1,-5-4-1,0-1 1,2 2-46,1-4 1,3 4 0,0-4 0,-1-1 12,0-1 0,7 5 0,1-5 0,0 1-361,1-1 0,5 8 338,-2-4 0,-4 5 0,0 2 0</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9:50.199"/>
    </inkml:context>
    <inkml:brush xml:id="br0">
      <inkml:brushProperty name="width" value="0.08571" units="cm"/>
      <inkml:brushProperty name="height" value="0.08571" units="cm"/>
    </inkml:brush>
  </inkml:definitions>
  <inkml:trace contextRef="#ctx0" brushRef="#br0">1 403 6065,'17'0'305,"-5"-6"-217,0 0 0,-9-2-54,3 2 0,-2 4 0,0-5-37,2 0 0,0 2-5,-6-7 0,2 7 0,2-7-10,1-2 0,7 5 0,-6-3 10,-2-2 1,3 6-1,-1-5 6,-2-1 1,-2 5-4,-2-3 5,0 8 23,0-4 0,0 8 0,0 2 0,0 4 20,0 6 0,0 3 0,0 4 25,0-3 1,6 2-1,0-1 1,0 1-61,1-1 0,-5 1 0,6-1 1,-2 1-58,0-1 0,7 2 0,-3-3-100,0 1 0,-1-5 1,-5 1 35,2 0 1,0 2 0,-6 2-17,0 2 0,0-9 129,0 2 0,-8 0 0,-2 6 0</inkml:trace>
  <inkml:trace contextRef="#ctx0" brushRef="#br0" timeOffset="250">106 630 7569,'-10'0'-637,"2"0"1,8-2 627,0-4 1,8 4 34,4-4 0,-3 5 1,1-2-1,0 0 66,-1-3 0,-3 0 1,6 6-91,1 0 0,3 0 1,1 0-1,1 0-40,-1 0 0,1 0 1,-1 0-21,1 0 0,-1 0 1,0 0-1,1 0-86,0 0 1,-7 0 143,0 0 0,2-7 0,4-4 0</inkml:trace>
  <inkml:trace contextRef="#ctx0" brushRef="#br0" timeOffset="808">420 1 7569,'17'0'-770,"0"0"469,-6 0 0,4 0 241,-3 0 1,2 0 0,5 0-1,-2 0 103,1 0 0,-1 0 0,1 2 1,-1 2 59,0 2 1,1 1 0,-1-1-1,3 4-38,2 0 1,-2 5 0,4-3-1,-5 3-33,-1 3 1,-2 5-1,2 2 1,0 0-32,0 1 0,-3 5 0,-2-3 1,-4 0-5,0 2 0,3-4 0,-7 6 0,-1-4-12,-3 3 0,-1-3 0,0-1 0,0 1 14,0-1 0,-1-5 1,-3 7-1,-4-5-11,-1-2 0,-2-2 1,-5-4-1,1 1-24,5 1 0,-2 0 1,-6-3-1,3-1 24,3-2 1,-1-6 11,7 6 0,-7-9 0,2 4 0</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9:47.210"/>
    </inkml:context>
    <inkml:brush xml:id="br0">
      <inkml:brushProperty name="width" value="0.08571" units="cm"/>
      <inkml:brushProperty name="height" value="0.08571" units="cm"/>
    </inkml:brush>
  </inkml:definitions>
  <inkml:trace contextRef="#ctx0" brushRef="#br0">192 36 6428,'-9'-8'165,"1"6"0,8-4-150,0 12 0,0-2 0,-2 6 1,-2-1 2,-2 1 0,0 2 1,4 5-1,-1 1-8,-3-1 0,0 3 0,4 1 0,-2 2 3,-2-1 0,-2 3 0,5 0 0,-3 0-24,2 0 0,-4 1 0,0-5 0,1 2-23,-1-1 0,0-3 1,4-2-1,-2 1-88,3-1 1,-7 1-118,-2-2 1,2 3 238,-1-2 0,7-8 0,-4 0 0</inkml:trace>
  <inkml:trace contextRef="#ctx0" brushRef="#br0" timeOffset="392">175 71 7569,'10'-10'-614,"5"2"0,-3 8 669,3 0 1,3 0 14,-1 0 0,1 0 0,-1 2 4,1 4 1,-1 4 0,2 5 0,3-1-9,1-3 1,0 1 0,-5 8 0,-1-1-60,1-2 1,1 11 0,2-11 0,3 1-62,-3 3 0,4 2 0,-1 0 0,-1-1-18,2-3 0,-5-1 0,3-2 0,-4 1-34,-1-6 0,-7 5 0,-1-5-113,-2 5 1,-2 1 17,-6 1 201,0-2 0,-16 3 0,-3-2 0</inkml:trace>
  <inkml:trace contextRef="#ctx0" brushRef="#br0" timeOffset="668">157 350 7569,'18'0'-46,"-1"-6"0,1 1 0,1 1-189,4 1 1,-1 3-1,5 0 1,0 0 129,0 0 1,-3 0 0,5 0 0,2 0 43,2 0 0,-4 0 0,0 0 0,2 0 61,2 0 0,2 0 0,0-7 0,0-3 0</inkml:trace>
  <inkml:trace contextRef="#ctx0" brushRef="#br0" timeOffset="1514">1135 141 7106,'2'9'341,"2"-1"-541,2 0 1,0-4 0,-6 7-1,0 3 172,0 1 0,0 3 0,0-1 0,2 1 67,4-1 0,-4 1 1,3-1-1,-1 0 3,2 1 0,-4 0 1,6-3-1,-2-1 13,-1-3 0,3 1 0,-4 5-106,2 1 0,0-6-78,-6-1 99,0-8 1,-2 6 0,-4-9-1,-6 0 0,5-9 0,-1-2 0,2-4-41,0-3 0,-2 1 1,4 0-1,-1-2 33,1 3 1,2-8 0,2 1 0,0 0 11,0-2 0,0 3 0,0-5 0,0 2-1,0 3 0,0-3 0,2 2 48,4 2 1,3 1 0,9 3-6,-1-1 0,1 7 1,-1 1-1,1 0 14,-1 1 0,6 5 1,1-2-1,-3 4 26,-2 2 1,-1 0 0,1 0-37,5 0 1,-5 0 0,4 0-1,-5 2 14,-7 4 0,5 1 1,-6 7-30,-1-2 0,-1-1 1,-8 7-7,0-1 1,-2 1-1,-2-1 7,-2 1 0,-7-7 1,3 1-1,-2 0 3,1-4 1,-1 7-1,-5-7 1,-1-1-12,1 1 0,-3 0 0,-1-4 1,-2 2 9,1-4 1,3 7 0,2-3-63,-1-2 0,1-2 19,-1-2 32,1 0 0,7-8 1,2 4-1,10-6 2,4 3 1,4 1 0,7 6 1,1 0 0,-1 0 0,1 2 1,-1 2 10,0 2 0,7 5 0,-1-3 0,-2 0 29,-1-1 0,-1 5 0,3-4 0,1 2-5,-2 3 1,-1-4 0,-3 4 0,0-2-15,1-1 0,-1 3 0,1-5 0,-2 1 4,3 4 0,-2-2 1,1 1-27,-1 1 0,1 3 0,-1 1 0</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9:44.764"/>
    </inkml:context>
    <inkml:brush xml:id="br0">
      <inkml:brushProperty name="width" value="0.08571" units="cm"/>
      <inkml:brushProperty name="height" value="0.08571" units="cm"/>
    </inkml:brush>
  </inkml:definitions>
  <inkml:trace contextRef="#ctx0" brushRef="#br0">0 18 6445,'2'18'172,"2"-1"-134,2 1 1,8-1 0,-5 1 0,3 1-14,0 4 1,-1-1-1,5 5 1,-3 0 4,-1 0 0,-6 2 0,6 6 0,-1-2 3,-1-4 0,0 4 0,-7-4 0,5 2-19,2-2 0,-6 4 1,2-3-1,-3 3-27,3 1 0,-4-4 1,4-3-1,-4-1-20,-2 1 0,0-3 0,0 3 0,0-2-91,0-4 1,0 0 0,0-5 0,0 2 1,0-6-371,0 0 493,-8-9 0,-1 4 0,-9-7 0</inkml:trace>
  <inkml:trace contextRef="#ctx0" brushRef="#br0" timeOffset="810">70 88 7569,'0'-10'-1238,"0"1"1150,0 3 108,0 4 0,2-12-11,4 9 1,-2-3-1,8 4 18,1-2 1,3 0 0,1 4 0,1-2 2,-1-1 1,1-1 0,1 6 0,2 0-14,3 0 1,-1 0-1,-6 0 1,1 0-19,-1 0 0,7 0 0,-1 0 1,-2 2 5,-1 4 0,-3-3 0,1 7-15,-1-2 1,-5 4 0,-1-5-7,3 3 0,-6 2 0,-3 5 9,-3 1 1,-2-7 0,0 1-18,0 1 1,-7 3 0,-5-1 0,-4-1 9,-1-2 1,5-6 0,1 3 0,-3 1-16,-1 0 0,-3-6 19,1 0 1,5 5 13,0-3 1,10 0-4,2-6 0,2-6 1,10 0-1,2 2 5,1 2 0,3 2 0,-1 0-3,1 0 1,-1 0-1,0 0 1,1 0 16,-1 0 0,1 0 1,-1 0-13,1 0 1,-1 6 0,-1 2-1,-3 0 17,-1-1 1,-6 5-1,3-4-12,-1 1 1,-2 3 1,-6 6 0,-2-7 1,-4-1 7,-5-2 0,-5 3 1,-1-5-5,-1-2 0,1 3 0,-3 0 0,-1-3-2,-2-3 0,-1-1 0,7 0 0,0 0-20,-1 0 0,1 0-126,-1 0 1,3-1-26,3-5 1,6 4 0,10-7 153,2 2 0,7 5 0,-3-5 0</inkml:trace>
  <inkml:trace contextRef="#ctx0" brushRef="#br0" timeOffset="1327">1013 298 7335,'-11'0'-430,"-1"0"1,6 0 368,-5 0 1,7 2 0,-4 1 153,0 3 0,4 2-24,-7-2 0,7-3-8,-2 9 0,4 0-9,2 6 0,0-2 1,0 2-28,0 0 0,2-6 0,4-2 13,5 5 0,-1-7 1,2-1 6,1 1 1,3-7 0,1 5-40,1-3 0,-1-3 0,1 0-27,-1 0 0,1 0 0,-1 0 1,1 0 0,-1-6 0,1-2-8,-1-2 1,-1-1 0,-5-7 20,-5 1 1,2-1 0,-2 0-19,-3 2 0,-3 6 0,-5 2 0,-7 2-42,-4 0 1,-1 1 0,-2 5 0,-3 0-67,-1 0 1,-8 5 132,2 1 0,-4 8 0,-2-4 0</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9:41.889"/>
    </inkml:context>
    <inkml:brush xml:id="br0">
      <inkml:brushProperty name="width" value="0.08571" units="cm"/>
      <inkml:brushProperty name="height" value="0.08571" units="cm"/>
    </inkml:brush>
  </inkml:definitions>
  <inkml:trace contextRef="#ctx0" brushRef="#br0">1 51 6493,'0'17'83,"0"-5"1,0 0 0,2-1-58,4-1 1,-4 6 0,5-5 0,-1 5 12,0 1 1,6-5 0,-5-1 0,3 1-67,4-2 0,1 3 0,3-7 0,-1-2 13,1-2 0,-1-2 0,1 0 0,-1 0 9,0 0 1,1 0 0,-1 0 0,1 0-11,-1 0 0,-5 0 0,0-2-7,1-4 1,3-3 0,-1-9-6,-3 1 0,1 5 0,-5 0 0,0-1-13,0-3 1,3-1 0,-5-1 0,-2 1 0,0 1 1,0 3-1,2 1 75,-2-1 0,-3 3-74,-1-2 1,-1 8 140,-5-2 0,4 7-53,-4 4 1,4-1 0,2 8-17,0 1 1,0 3-1,0 1 1,0 1-9,0-1 0,0 1 1,0-1-1,2 1-6,4-1 1,-4 3-1,5 1 1,-1 2-10,0-1 1,0-3-1,-4-2 1,2 0-12,2 1 0,-1-6 1,-5 0-1,0 1 2,0 3 1,6 1-1,0 1-1,-2-2 1,-4 3 12,-6-2 1,-4-2 0,-7-3 6,-1-6 0,-1 2 0,-2-2 0,-3-2-26,3-3 1,2-1 0,1 0 0,1 0-35,-1 0 0,1 0 1,-1 0-299,1 0 91,-1 0 1,3-7 245,3-5 0,5-3 0,7-3 0</inkml:trace>
  <inkml:trace contextRef="#ctx0" brushRef="#br0" timeOffset="704">699 679 7344,'0'10'-219,"0"5"1,2-13 0,2 7 307,2-2 0,2-6 1,-2 6-14,5-6 0,-1-1-83,2 0 0,-7 0 0,7 0-13,2 0 1,-5 0 0,3 0-5,2 0 0,-1-8 1,1-3 6,-3-4 1,-1-3 0,2 1 0,-6 0-17,-4-1 1,-1 0 0,3 1-17,2 0 0,1-2 0,-7 3 4,0-2 0,0 1 1,0 0 5,0-1 1,-3 2 0,-1 2 11,-2 2 1,1 8 51,5-8 1,-2 8 64,-4-2-19,4 4 0,-6 4 0,8 4-32,0 6 0,0-4 1,0 4-1,0 2-3,0 2 0,0 2 1,3-1 0,2 0 1,-3 1 0,4-2 0,-3 1-3,3-5 0,-2 3 0,9-6 0,-3 2-21,0 2 1,6-7-1,-5 4 1,5-3-18,1-4 1,-5 5-1,0-2 1,1-1-12,3-4 1,1-1 0,1 0-158,-1 0 0,1 0-489,-1 0 161,-7 0 499,-1-7 0,-9-3 0,0-7 0</inkml:trace>
  <inkml:trace contextRef="#ctx0" brushRef="#br0" timeOffset="1118">735 522 6750,'1'9'-589,"5"-3"584,6-3 1,-3-3-16,3 0 1,0 0 17,5 0 1,1 0 0,-1 0-31,2 0 1,-3 0 0,2 0 31,0 0 0,-2-9 0,2 0 0</inkml:trace>
  <inkml:trace contextRef="#ctx0" brushRef="#br0" timeOffset="1664">1608 243 7569,'0'-10'-1288,"2"3"1171,3 7 183,-3 0 0,8 0-28,-3 0 0,2 0-23,8 0 0,1 0 1,-1 0-10,0 0 0,-5 0 0,1 0-3,0 0 0,2 0 0,3 0 0,0 0-77,-2 0 0,2 0 0,0 0-52,-1 0 0,-6 0 126,1 0 0,0 7 0,5 3 0</inkml:trace>
  <inkml:trace contextRef="#ctx0" brushRef="#br0" timeOffset="1996">1678 400 7300,'11'0'-1168,"1"0"1178,1 0 0,-3 0 69,3 0 0,-3 0-46,8 0 1,0 0 0,0 0-27,-2 0 0,2 0 0,0 0-252,-1 0 245,0 0 0,8 0 0,2 0 0</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9:39.893"/>
    </inkml:context>
    <inkml:brush xml:id="br0">
      <inkml:brushProperty name="width" value="0.08571" units="cm"/>
      <inkml:brushProperty name="height" value="0.08571" units="cm"/>
    </inkml:brush>
  </inkml:definitions>
  <inkml:trace contextRef="#ctx0" brushRef="#br0">1 245 6227,'17'0'-47,"1"0"0,-1 0 0,1 0 103,-1 0 1,1 0 27,-1 0 0,0 0 0,1 0-51,-1 0 0,7 0 0,-1 0 0,-3 0-28,1 0 0,3 0 0,4 0 1,1 0-22,0 0 1,0 0 0,4 0 0,-2 0 13,-1 0 0,-1 6 1,6 0-1,-2-2-20,-4-2 0,2-2 0,-6 0 0,0 0-22,0 0 1,4 7 0,-3-3 0,-1 0-57,0-2 0,-1-2 0,-8 2 100,2 4 0,-9-4 0,0 6 0,-9-8 0</inkml:trace>
  <inkml:trace contextRef="#ctx0" brushRef="#br0" timeOffset="504">123 420 6398,'10'0'-86,"5"-6"0,-3 0 138,3 2 0,3 2 0,1 2 0,3 0 0,1 0 1,2 0-1,-2 0 1,4 0-22,1 0 1,5 0 0,-4 0-1,4 0-31,2 0 0,-6 0 1,0 0-1,0 0-15,-3 0 1,7 0 0,-5 0 0,1 0-32,1 0 1,-3 0-1,4 0 1,-4 0-62,-2 0 0,0 0 0,-4 0 0,3 0-82,-3 0 189,-1 0 0,-3 0 0,0 0 0</inkml:trace>
  <inkml:trace contextRef="#ctx0" brushRef="#br0" timeOffset="1097">647 1 6443,'7'9'8,"-2"7"0,6-4 5,3 3 0,1-3 1,3-1-1,-1 3-6,0 2 1,1-5 0,0 1 0,-2-1 7,3-1 1,-2 6 0,1-7 0,-3 3-21,-3 0 1,3-7 0,-3 5 0,2 0 3,5 0 1,-8-5 0,1 5 0,-1 0 0,-1 1 1,4-7 0,-7 6-1,1 0-7,0-1 1,3-3 0,-5 6 2,-1 1 1,-4-3-1,-1 2 24,0 1 0,0-3 1,0 2-1,-1-1 28,-6-1 0,3 4 1,-7-7-8,-2 3 0,-4 0 0,3 3 0,0-2 41,2-4 0,1 6-66,-8-1 1,3 2 0,-1-1-32,6-1 1,-4-2 0,6 3-4,-1-1 0,2-6-132,8 5 1,0-5-1,2 4 150,4-2 0,4 5 0,6-3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6.063"/>
    </inkml:context>
    <inkml:brush xml:id="br0">
      <inkml:brushProperty name="width" value="0.08571" units="cm"/>
      <inkml:brushProperty name="height" value="0.08571" units="cm"/>
    </inkml:brush>
  </inkml:definitions>
  <inkml:trace contextRef="#ctx0" brushRef="#br0">0 105 8088,'8'-11'41,"3"-1"1,5 6 0,3-3 0,3-1-101,1 0 0,8 4 0,-2-3 0,2-1-113,-2 0 0,4 6 0,-4-1 0,4 3-288,2 2 1,-6 0 459,1 0 0,-9 7 0,4 3 0</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06:41.620"/>
    </inkml:context>
    <inkml:brush xml:id="br0">
      <inkml:brushProperty name="width" value="0.08571" units="cm"/>
      <inkml:brushProperty name="height" value="0.08571" units="cm"/>
    </inkml:brush>
  </inkml:definitions>
  <inkml:trace contextRef="#ctx0" brushRef="#br0">210 402 7569,'10'2'-100,"-4"3"1,-5-1-1,-1 9 1,0 0 93,0 2 1,0 3 0,0-1 0,0-8-13</inkml:trace>
  <inkml:trace contextRef="#ctx0" brushRef="#br0" timeOffset="455">175 489 7569,'12'0'-1042,"-1"0"1338,-7 0-98,12 0-87,-7 9 1</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8T14:37:38.134"/>
    </inkml:context>
    <inkml:brush xml:id="br0">
      <inkml:brushProperty name="width" value="0.09086" units="cm"/>
      <inkml:brushProperty name="height" value="0.09086" units="cm"/>
      <inkml:brushProperty name="color" value="#FF0000"/>
    </inkml:brush>
  </inkml:definitions>
  <inkml:trace contextRef="#ctx0" brushRef="#br0">20750 0 7909,'30'20'-133,"-5"4"1,-6 3 0,-8 7-1,-3 3 1,-4 5 0,-2 2-1,-2 2 1,0 4 0,0 2-1,0 1 1,0-4 0,0-2-1,0-1 1,0-2 180,0-3 1,-2 2 0,-2 0 0,-3 1 0,-1 3 0,0 2 0,0 4-1,-1 2 1,2 3-211,2 5 162,1 4 0,1-30 0,0 1 0,0-1 0,-1 0 0</inkml:trace>
  <inkml:trace contextRef="#ctx0" brushRef="#br0" timeOffset="1">18269 4019 5888,'-7'0'-17,"-4"0"1,4 0 0</inkml:trace>
  <inkml:trace contextRef="#ctx0" brushRef="#br0" timeOffset="2">18244 4019 6288,'-5'-7'80,"3"0"0,-3 4-68,-1-1 0,4 1-3,-7 3 0,5 0-37,-4 0 1,4 0 24,-4 0 1,3 0-18,-3 0 0,0 0 12,-5 0 1,5 0-1,0 0 52,-2 0 1,-1 0-9,-1 0 1,4 0-1,1 0 1,0 3 28,0 1-89,4 0 0,-6-2-17,4 2 0,0-3 0,1 3 16,-5-2 1,3 2 36,-3 0 0,2 1 0,-2-2 2,0 1 1,5 0 0,-3-2-10,2 2 0,-1-3 0,4 5-6,-2-1 0,-2-2 0,2 4 0,-3 1 6,0-1 0,0-4 0,3 4 3,-4-2 1,1 5 0,-1-2 0,-1 4-5,3 1 1,-6-6-1,4 1 1,-1 2 0,-1-1-5,2 0 1,4 0 0,-3-3 0,0 0 0,1 1 13,1-1 1,-5-2-1,2 3-5,-3-1 0,3 3 1,-1-5-6,0 3 1,2-2 0,-2 1 0,1 1 0,1 0 0,-2-3 1,3 3-1,1 0 7,-1 0 1,-4 1 0,2 5-6,-3-1 0,3 0 1,1 1-1,0-2 9,0-3-16,4 3 1,-2-8 0,5 5-1,0 2 0,0 1 1,-1-3 0,-2 0 0,-1 2 0,1 1-5,2 1 0,1 1 0,0-1 0,0 1 3,0-1 0,-5-4 1,1 1-1,2 0 0,-1 2 0,-1 2 1,1-1 0,-4 1-1,1 0 1,2-2 2,-1 2 0,3-5 0,-3 0 0,1 2-2,0 1 1,-5 1-1,5 1 1,2-1-1,-1 1 0,-1-1 0,2 1 1,-2 0-1,3-2 0,1 2 18,0-1 1,0 0 0,0 1 0,0-1 20,0 1 0,0-1 0,0 0 1,0 1-22,0-1 1,0-4-1,1 1-30,3 0 0,-1 2 0,4 2 1,-2-1 2,-2 1 0,3-4 0,-1-2 8,2 3 0,-4 1 0,2 0 0,-1-2 0,1 1 0,-1-3 1,1 0 0,-3 5 0,3-5 0,-1 0 0,2 1 0,1 3 0,-3-2 0,3 1 0,0-4 0,-2 1-19,1 0 1,3 1 0,-2 5 0,1-1 0,1 0 0,-7-3 0,4-2 1,-2-1 18,0 1 0,2 2 0,-3 4 0,2-2 1,2 2 1,-3-2-1,3-1 1,0-3 0,-2-1-1,2 1 0,0 3 1,-3-3-1,5 0 1,-1-1-1,0 0-9,0 0 0,-1-1 1,3-1-1,-3 0 0,0 2 1,-2 1-30,1 0 29,3-5 1,-6 5-1,5-4 1,1 2-12,-3 2 1,6-3 0,-6 1 0,3-1 9,-1 0 0,-4 2 1,4-4 5,2 3 0,1 3 0,1-3 1,1 1-11,-1-1 1,1 3-1,-1-1 1,0-3-9,1 2 16,-6-2 0,4-3 1,-3 3-1,3-1 1,1 1 1,1 2-1,-1-3 1,1 1 7,-1 2 0,0-5 0,1 4 0,-1-5-14,1 0 1,-5 0 0,0 0 0,2 0 2,1 0 0,1 0 1,1 0-1,-1 0 0,0 0 0,-5 0 0,4 2 0,-2 0 1,2 3-9,1-3 0,0 0 0,1-2 1,-1 0 12,1 0 0,-1 0 0,0 0 0,1 0 0,-1 0 0,1 0 2,-1 0 0,2 0 0,1 0 1,2-2-1,-2 0 0,-1-3 2,-2 3 0,0-4 1,1 2-1,-1 1 0,1 1-7,-1-3-2,0 4 0,1-5 0,-1 2 0,1 1 0,-1-2-8,0 0 0,-3 3 1,-1-3-1,2-1 11,1-2 0,-3 1 0,0 0 1,0 0-1,1 2 0,-2-2 8,-2 0 1,3-1 0,-2-3 0,1 1 0,2 2 0,1-2 5,-2-1 1,3 4 0,-2-2 0,2-1 32,1-1-43,0-2 0,1 2 0,-2 2 0,-2 1 0,0-2 1,0-1 0,1 3 1,0 1-1,-3 0 1,-1 0 9,1-3 1,2-1-1,2-1 1,-2 1 8,0 3-19,-7-4 1,8 6-1,-5-7 1,1 1-1,1-1 1,-2 1 2,1 0 0,2-1 1,-2 2-1,-1 2 0,1 0-33,-4 1 24,0-4 1,2-1 0,0 1 0,-1-1-1,-2 1-3,-1 0 0,0-1 0,2 1 0,0-1 0,2 2 0,-1-2 3,-1 0 0,-2 1 0,0-1 0,0 1 0,0 0 5,0-1 0,0 1 1,-2-1-1,-1 1 0,-1 0 1,2-1 4,0 2 0,2-2 0,0 0 0,0 1 0,0-2 4,0-3 1,0 3 0,0-2 0,0 1 0,0 0 0,0-2 10,0 2 0,-4-3 0,0 0 0,1 0 0,2 0-10,1-1 1,0 2 0,0-1 0,-2 2 0,0-1 0,-2 2-3,1 1 1,-3 2 0,2 0 0,0-1 0,0 1 0,-2-1 22,-1 1 1,3 0 0,-4-1-1,0 2 1,0-2 27,-1 0-38,7 1 1,-10-1-1,6 1 1,-3-1 1,1 1 0,0 0 0,-3-1 0,1 2 1,3 2-1,0 0-8,0 0 1,3 2 0,-4 0-1,0 0 1,0 1-32,-1 1 1,1-3-1,-4 2 1,-1 1 0,1-2 18,-1 0 1,1 4-1,0-4 1,-1-1-1,1 1 15,-1-3 0,1 4 0,0-3 0,-1 0 0,1 0 0,-2-2 19,-3 3 1,4 1-1,-4-1 1,3 3-1,1 0-9,-4 1 0,3 0 0,-4 4 0,2 0 0,-1 0 0,1 0-26,-2 0 0,3 0 1,-5 0-1,1 0 1,1 1-1,0 2 3,3 1 1,-3 1 0,2-5 0,-1 1 0,1 2 86,-1 1-89,-5 1 1,7-5 0,-4 0 0,-1 0 0,2 0 5,0 0 1,-4 0 0,3 0 0,-2 0 0,1 0 0,-2 0-15,-2 0 1,4 0 0,-1 0 0,-1 0 0,-2 0 0,0 0-87,-1 0 0,-1 0 1,-2 0-1,-1 0 1,2 7-1,-1 3-19,-1 5 0,3 7 0,-3 0 0,1 4 0,1 6 109,-2 4 0,-6-2 0,4 9 0</inkml:trace>
  <inkml:trace contextRef="#ctx0" brushRef="#br0" timeOffset="3">18480 8273 7591,'7'5'-718,"0"-4"1,-5 5 740,3 0 0,3-4 1,-3 5-1,1 0-21,-1 1 0,4 0 0,-4 2 13,2-1 0,-3 0 0,3-3 1,0-1-1,0 2-6,3 0 0,-4-2 1,3 1-1,0 1 1,2 0 1,2-4 0,-1 1 20,1-3 0,-1-1 0,0 0 0,1 0 0,-1 0 0,1-1 33,-1-3 0,0-3 1,1-6-1,1-1 1,2-1 4,5-1 0,1-6 0,1 2 1,1-6-1,2 0 97,0-4-85,6-4 1,-1-3 0,5-4 0,0 0 0,0-2 5,2-2 0,7 0 0,-3 1 0,2 0 0,2 0 0,-1-1-124,1 2 0,-5-2 1,3 6-1,-1 0 0,-3 6-46,-1 1 1,-4 2 0,-2 5 0,-4 1 0,-2 0 0,-3 2 86,1 1 0,-1 6 1,-4-1-1,-3 2 1,-2 2 88,1-1 1,-6 3 0,3 0 0,-2 1 48,0 0 0,-3 3-92,0 2 1,-5 1-1,2 0-8,1-1-106,-5 1 0,6 3-420,-3 0 234,-2 0 0,7 1-149,-5 4 0,6-4 399,-2 2 0,-2-6 0,-1-4 0</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4:11.110"/>
    </inkml:context>
    <inkml:brush xml:id="br0">
      <inkml:brushProperty name="width" value="0.08571" units="cm"/>
      <inkml:brushProperty name="height" value="0.08571" units="cm"/>
    </inkml:brush>
  </inkml:definitions>
  <inkml:trace contextRef="#ctx0" brushRef="#br0">18 35 7474,'-10'0'-667,"3"0"409,7 0 573,0 0-232,7 0 23,-5 0 0,14 0-23,-4 0 1,3 0-107,3 0 1,-1 0 0,0-2-137,1-3 0,-1 3 1,1-4 28,-1 4 1,1-4 0,-2 0-60,3 2 0,-8 2 189,1 2 0,-9 0 0,6 0 0,-9 0 0,0 0 0</inkml:trace>
  <inkml:trace contextRef="#ctx0" brushRef="#br0" timeOffset="351">36 193 7569,'0'8'-1347,"2"1"1353,3-9 0,-1 0 345,8 0-302,-8 0 1,11-3 151,-3-3 1,-2 5-67,1-5 0,1 5-26,5 1 1,1 0 35,-1 0-787,1 0 642,-2 0 0,3 0 0,-2 0 0</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4:09.039"/>
    </inkml:context>
    <inkml:brush xml:id="br0">
      <inkml:brushProperty name="width" value="0.08571" units="cm"/>
      <inkml:brushProperty name="height" value="0.08571" units="cm"/>
    </inkml:brush>
  </inkml:definitions>
  <inkml:trace contextRef="#ctx0" brushRef="#br0">1 105 6614,'0'-12'-577,"0"1"640,0-3 68,0 6 1,0-1 102,0 3-59,0 4 28,0-14 35,0 15-64,0-7-125,0 8 1,0 8 0,0 3-37,0 5 0,0-5 0,2 1 1,2 2-4,2 1 0,5 3 0,-3-3 0,2-1-20,3-3 1,3 1 0,-1 5-1,-1-1 1,-2-4 0,-1 1 0,7-5 2,-1 2 0,1-7 0,-1 3 1,1-4-27,-1-2 0,2 0 1,3 0-1,1 0 4,-2 0 1,-1-2-1,-3-4-51,1-5 68,-1 3 1,1-5 0,-3 5-1,-1-2-23,-3-4 1,-5 1-1,4-1-64,-2 3 84,-3-1 1,1-5 0,0-1 7,-2 1 0,-2-1 1,-2 1 38,0-1 0,0 7 1,-2 1 235,-4 2-23,4 2-242,-13 6 0,13 2 0,-6 2 0,2 4-9,0 2 0,1 1 0,5 7 23,0-1 0,0 1 1,0-1-18,0 1 0,0-1 0,2-1 0,1-3-3,3-1 0,6-1 1,-4 7-1,-1-1-8,1 1 1,4-1 0,-4-1-1,-1-3-9,1-1 1,-2 0 0,-4 5 0,2 1 10,2-1 0,-1-5 1,-5-1-1,0 3 5,0 1 1,0 3 0,0-1 35,0 1 1,-5-1 0,-3 1 11,-2-1 0,-2-1 0,-3-3-4,3-2 0,-3-6 0,5 3 0,-2-3 0,1 1 10,-3-2 1,-1-2-74,-3-2 27,1 0 1,-1 0 0,1 0-29,-1 0 1,1-2 0,-1-2-104,1-2 1,5-5 0,3 3-62,1-2 1,0 6-1,4-3-169,-2-1 0,2 6 357,10-5 0,4-2 0,7 0 0</inkml:trace>
  <inkml:trace contextRef="#ctx0" brushRef="#br0" timeOffset="837">700 821 6501,'0'18'129,"0"-9"1,0 1 0,1-7 0,3 6-43,2 0 0,6-3-75,-6 6 78,7-8-74,-3 3 1,2-9-1,-1-1 1,1-5-38,-2-2 1,3 4 0,-4-6 0,-2-1 8,0-2 1,5 3 0,-6 0 0,1 1 22,-1 1 0,-4-7 1,4 7-1,-4-6-15,-2-1 0,6 5 0,0 1 0,-2-3 7,-2-3 0,-2 1 1,0-2-1,0 1-20,0 0 1,0-1 0,0 1 0,-2-1-6,-4 1 1,4-1-1,-3 1 53,2-1 0,3 7 42,0-1 0,-2 8-53,-4-2 1,-2 6-8,-11 6 1,10 4-1,3 7 8,4 1 0,2-1 0,0 1 27,0-1 1,0 1-1,0-1 1,0 1-11,0-1 0,0 0 0,0 1 0,0-2-15,0 3 1,6-2 0,1-1 0,1-3-67,0-1 73,5 0-8,-11-4 1,9 9-156,-6-5 147,-3-5-79,13 8-27,-13-12 1,14 10 0,-6-5 38,-1 1 1,1-4-218,-4 1 1,3-4-581,9-2 850,-1 0 0,-7-8 0,-2-2 0</inkml:trace>
  <inkml:trace contextRef="#ctx0" brushRef="#br0" timeOffset="1442">735 699 7569,'-18'10'-759,"6"-3"0,3-5 1151,1 4-252,2-5 1,8 8-59,4-9 1,2-2 0,5-2-68,-1-2 1,-6 0 0,3 4 41,-1-3 1,7 2-40,-5-2 1,0 3 0,2 2 0,1 0 66,3 0-80,1 0 0,2 0 0,-3 0-169,2 0 1,-1 0-1,1 0-119,-1 0 0,0-6 283,1 0 0,-1-7 0,1 3 0</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4:14.690"/>
    </inkml:context>
    <inkml:brush xml:id="br0">
      <inkml:brushProperty name="width" value="0.08571" units="cm"/>
      <inkml:brushProperty name="height" value="0.08571" units="cm"/>
    </inkml:brush>
  </inkml:definitions>
  <inkml:trace contextRef="#ctx0" brushRef="#br0">472 1 7012,'-12'0'-754,"1"0"762,-3 0 1,4 0-1,-1 0 22,-3 0 1,-1 6 0,-3 2 15,1 1 1,5-5 0,0 4-1,-1-2 84,-3 0-112,7-1 205,-7 3-203,6 2 0,-7 1 1,-1 1-1,1 2 1,0 3 23,-1 6 0,1-1 0,-3 7 0,-1 0-9,-2-2 1,-1 6 0,9-4 0,1 4-5,3 2 0,5 6 0,-4 0 1,2-3 0,4-1 0,2-2 0,2 0 1,0 0-7,0 0 0,2 0 1,2 0-1,4 0-19,2 0 1,1 0 0,7-2-1,-3-2-35,-3-2 53,4-8-8,-7 12-133,9-13-9,-1 5 137,1-8-314,-1 1 136,8-1 0,-5-7 48,5 5 0,-6-13-347,5 4 465,-5-4 0,14-2 0,-6 0 0</inkml:trace>
  <inkml:trace contextRef="#ctx0" brushRef="#br0" timeOffset="674">1240 158 6818,'-7'-10'-340,"3"3"322,-8 7 1,6 0 0,-5 0-1,-3 0 53,-1 0 0,-3 0 0,1 2 45,-1 3 1,2-3 0,-3 6-34,2 0 0,-1-4 0,1 5 0,-1 1-8,1 0 1,-1 0-1,1 3 1,0-1-6,-1 1 1,1 3 0,-1 1 0,1 1-13,-1-1 1,3 7 0,1-1 0,4-2 9,3-1 0,-5-3 0,6 2 0,2 3-46,2 1 1,2 0 0,0-5 0,0-1 31,0 1 0,6-1 0,2 1 0,2-3 21,3-3 0,-3 3 0,2-3 0,1 2-15,3-3 0,1 3 1,3-6-1,1-1-14,2 1 1,0 0 0,-5-4 0,-1 2-27,1-3 0,1-1 0,3-2 1,1 0-41,-2 0 1,-1 0 0,-3 0 0,1 0-166,-1 0 0,0 0-153,1 0 0,-3-2 43,-3-3 331,-4-5 0,-8-7 0,0-1 0</inkml:trace>
  <inkml:trace contextRef="#ctx0" brushRef="#br0" timeOffset="1025">839 525 7481,'0'-10'-402,"2"2"1,4 8 456,5 0 1,5 0-1,1 0 1,1 0-31,-1 0 0,1 0 0,-1 0-28,0 0 0,1 0 0,1-2 0,3-1 0,1-3-40,-2 2 1,0 2-1,-5 2-619,2 0 662,-1 0 0,1 0 0,-1 0 0</inkml:trace>
  <inkml:trace contextRef="#ctx0" brushRef="#br0" timeOffset="1792">1398 1084 6798,'0'11'-252,"2"-1"630,3-2-338,-3-2 0,14-6-44,-5 0 0,6-8 35,-1-4 0,0-3 0,-2-1 0,-5 3-25,-1 1 1,4 6-1,-7-5 1,1-1-17,2 2 1,-6-5 0,4 3-26,-4-4 1,-2 5 0,0-1 0,2 1 1,4 1 0,-5-6 1,5 5-1,-4-5 14,-2-1 1,0 5-1,0 0 1,0-1 27,0-3 1,0 5-1,0-1 34,0-2 1,0 5-20,0-3 1,-2 2-16,-4-1-11,5 3 24,-7 8 0,8 2 73,0 4 1,0-2 0,0 7-58,0 3 1,0 1-1,0 3 1,0-1 9,0 1 0,0-1 0,0 1 0,0-1-6,0 1 1,0-1 0,0 1 0,0-1-15,0 0 0,2 1 0,2-1 1,3-1-23,3-4 1,-4 3 0,6-3-19,1 3 0,3 1 0,1-5 15,1-5 1,-1 2 0,0-2-177,1-2 0,-1-2 0,2-2-128,-3 0 0,0-2 1,-3-2-12,0-2 1,-8-8 311,7 3 0,-9-5 0,5-1 0</inkml:trace>
  <inkml:trace contextRef="#ctx0" brushRef="#br0" timeOffset="2282">1398 892 6500,'9'0'205,"7"0"27,-5 0 1,-1 0-172,2 0 1,-1 0-1,7 0-35,-1 0 1,-5-6 0,0 0 0,1 2-26,3 2 0,-4 2 0,-1 0-124,4 0 1,-1 0-109,4 0 1,-1 0 230,1 0 0,-1 0 0,0 0 0</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4:13.565"/>
    </inkml:context>
    <inkml:brush xml:id="br0">
      <inkml:brushProperty name="width" value="0.08571" units="cm"/>
      <inkml:brushProperty name="height" value="0.08571" units="cm"/>
    </inkml:brush>
  </inkml:definitions>
  <inkml:trace contextRef="#ctx0" brushRef="#br0">420 140 7569,'6'-12'-294,"2"3"1,-1-1 36,1 0 0,-2 4 405,-6-5-75,0 7 0,0-6-15,0 4 1,0 2-27,0-7 1,0 5-28,0-6 1,-8 8 0,-2-3 25,1-1 1,-7 6-1,5-4-3,-5 4 0,-1 8 0,-1 2-15,1 2 1,5-5 0,2 7 0,3 2-13,3 1 1,-4-3 0,2 1 24,2 7 1,2 3-1,2 6 1,0-4 7,0 1 0,0-1 0,0 6 0,0-2 24,0 2-43,0 2 4,0 2-28,0 1 1,0-2-15,0 2 43,0-2 7,0 8-142,0-13-4,8 12 133,-6-14-59,6 8 47,-8 0-12,0-8 2,0 7 1,0-8-9,0 2 0,0 4 1,0-7 48,0 2-44,0-7-2,0 6 52,0-8-43,0 0-5,0-2 13,0 2 29,0 0-30,0 0 1,-6-8-3,0 3 0,-8-9 0,13 11-1,-15-14-87,6 8 86,1-9 0,-7 0-2,6 0 2,1 0-1,-7 0-70,6 0-5,-7 0 0,0-6 1,1-3-310,4 1 0,-3 2 386,3-7 0,4 3 0,1-8 0</inkml:trace>
  <inkml:trace contextRef="#ctx0" brushRef="#br0" timeOffset="412">1 577 6107,'11'0'55,"1"0"1,-8-2 0,4-2-1,0-2 50,3 2 1,5 0-1,1 1-48,1-3 1,-1 0-1,1 5 1,-1-4 123,0-1 1,1 0 0,-1 6-72,1 0-33,-1 0 2,1 0-210,-1-8 181,1 7 1,-1-6-113,1 7 99,-1 0 1,1 0-169,-1 0 1,0 1-1,1 3-300,-1 1 431,1 1 0,-1-6 0,1 0 0</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4:19.372"/>
    </inkml:context>
    <inkml:brush xml:id="br0">
      <inkml:brushProperty name="width" value="0.08571" units="cm"/>
      <inkml:brushProperty name="height" value="0.08571" units="cm"/>
    </inkml:brush>
  </inkml:definitions>
  <inkml:trace contextRef="#ctx0" brushRef="#br0">385 18 6248,'-2'-10'56,"-4"5"0,2 3-25,-7 2 0,5 0 41,-6 0 0,1 0 0,-7 0-22,1 0 1,-1 0 0,1 2 14,-1 3 0,7-3 1,-1 6-69,-2 0 0,-7 0 0,-2 5 17,1-1 1,5-6 0,3 5 0,3 1 6,-3-2 0,4 5 0,1-3-17,1 3 1,-4 3-1,6-1 1,3 1-1,1-1 0,2 1 0,0-1 1,0 1 2,0-1 1,2 1 0,3-1 37,7 1 1,-2-1 0,1 0 0,3 0 0,2-1 0,-1-2-20,-3-2 1,3-6-1,-3 3 1,1 1-13,-1 0 1,4-7-1,-5 3-44,5-4 0,1-2 0,1 0-137,-1 0 1,1-6-124,-1 1 0,1-7 28,-1 5 0,-7 0 262,-4 2 0,-5 3 0,-1-6 0</inkml:trace>
  <inkml:trace contextRef="#ctx0" brushRef="#br0" timeOffset="305">36 315 7569,'-12'-6'-472,"0"0"204,8 1 162,-3-3 152,7 6 1,7-6 0,5 6-23,4-4 1,1 4 0,1-3-1,-1 3-4,1 2 1,-1 0 0,0 0-126,1 0 0,-1 0 0,1 0-56,-1 0 1,1 0 0,-1 0 160,1 0 0,-9 0 0,7 0 0,-6 0 0</inkml:trace>
  <inkml:trace contextRef="#ctx0" brushRef="#br0" timeOffset="1000">455 909 7569,'0'10'-331,"0"-1"112,0-4 0,2-2 1,2 5 271,1-1 0,3-6 0,-2 5-59,6-3 0,-3-3 1,3 0 33,2 0 1,-5 0 0,3-3-53,2-3 1,-5 5 0,1-6 0,0 1 13,-1 0 0,-5-7 0,4 3 0,-2-2 3,-1 1 0,3-1 0,-4-7 0,2 3-15,-2-1 0,0-2 0,0 3 1,2-2 11,-3 1 1,-1-1 0,-2 1-1,0-1 63,0 0 1,0 7 0,0 0-27,0-3 1,-2 4-18,-3-2 1,1 9 60,-8-3-12,7-5 0,-3 10-25,2-5 0,2 6 0,-6 6-32,2 6 0,3-3 1,5 3-1,0 2-6,0 1 0,0 2 0,0 1 83,0 0 1,0 7-51,0 4 1,5 2-1,3-2-17,2-5 0,-6-5 0,3-4 0,-1-1 10,0-2 0,6-7 0,-5 5-183,3-2 1,2-2-23,5-6 0,1 0 0,-1 0-7,1 0 0,-7-2 0,1-2 190,2-2 0,1-7 0,3 3 0</inkml:trace>
  <inkml:trace contextRef="#ctx0" brushRef="#br0" timeOffset="1376">455 787 7569,'10'0'-373,"-1"0"0,-3 0 271,6 0 0,-3 0 0,3 0 116,2 0 0,-5-6 0,3 0-7,2 2 1,1 2-1,3 2-56,-1 0 0,0 0 0,1 0 0,-1 0-357,1 0 406,-1-8 0,1 5 0,-1-3 0</inkml:trace>
  <inkml:trace contextRef="#ctx0" brushRef="#br0" timeOffset="1771">961 822 7151,'12'0'100,"0"0"1,-1 0-1,7 0-151,-1 0 0,-5 0 0,-1 0 0,3 0-75,2 0 1,1-2-1,0-2 5,1-2 0,-2-1 0,3 7 0,-2 0-512,1 0 633,-9 0 0,6-7 0,-4-2 0</inkml:trace>
  <inkml:trace contextRef="#ctx0" brushRef="#br0" timeOffset="2318">1468 647 6948,'-10'8'161,"4"3"0,3-1 1,3 1-170,0 2 1,0 4 0,0 0 0,0 1 12,0-1 1,7 1 0,-1-2 0,-2 3-54,-2-2 0,-1-1 0,4 3-31,0-2 0,7 1 0,-6-1-82,-2 1 1,-2-1-47,-2 0 1,0-5-1,-2 0 207,-5 2 0,-2-8 0,-8 3 0</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4:17.610"/>
    </inkml:context>
    <inkml:brush xml:id="br0">
      <inkml:brushProperty name="width" value="0.08571" units="cm"/>
      <inkml:brushProperty name="height" value="0.08571" units="cm"/>
    </inkml:brush>
  </inkml:definitions>
  <inkml:trace contextRef="#ctx0" brushRef="#br0">140 1 6252,'-2'15'-104,"-2"-1"0,-1-2 104,1 1 0,-6 3 0,0 1 0</inkml:trace>
  <inkml:trace contextRef="#ctx0" brushRef="#br0" timeOffset="914">1 123 7353,'0'10'-441,"0"-3"0,2-7 499,3 0 0,-1-1 0,8-3 8,1-2 0,-3 0 3,2 6-83,-1 0 0,-1 2 0,-4 4-33,-4 5 0,-2-1 0,0 2 1,-2-1-136,-4-1 1,2 6-155,-7-5 336,-1 5 0,-5 1 0,-1 1 0</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4:23.464"/>
    </inkml:context>
    <inkml:brush xml:id="br0">
      <inkml:brushProperty name="width" value="0.08571" units="cm"/>
      <inkml:brushProperty name="height" value="0.08571" units="cm"/>
    </inkml:brush>
  </inkml:definitions>
  <inkml:trace contextRef="#ctx0" brushRef="#br0">1 70 7569,'2'-10'-430,"4"4"0,-5 2 0,7 1 0,0-3 430,4 2 0,-3-4 61,3 2 0,-8-1 257,2 1-157,-4 4 149,-2-6-139,0 8 0,0 8-155,0 3 0,0 5 0,0 1-63,0 1 1,0-1 0,0 1-234,0-1 0,-2-1 280,-4-5 0,-4 6 0,-7-8 0</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4:24.260"/>
    </inkml:context>
    <inkml:brush xml:id="br0">
      <inkml:brushProperty name="width" value="0.08571" units="cm"/>
      <inkml:brushProperty name="height" value="0.08571" units="cm"/>
    </inkml:brush>
  </inkml:definitions>
  <inkml:trace contextRef="#ctx0" brushRef="#br0">332 1 6370,'-17'0'46,"-1"0"1,7 0 39,-1 0 0,0 0 0,-5 0-19,-1 0 0,1 0 0,-1 0-45,1 0 1,-1 5 0,3 3 0,3 2 0,-3-4 0,3 3 0,-1 1 22,1 0 1,-4 2-1,5 5-9,-5 0 1,6 1-1,3-1-39,-1 1 0,6-1 1,-4 1-1,4-1 2,2 1 1,0-7-1,0 1 8,0 2 1,0 1 0,0 3 16,0-1 1,8 0 0,4-1 3,3-4 1,-3 1 0,-1-7 0,3 0-19,2 2 1,1-6-1,1 5-11,-1 1 0,0-6 0,1 4 0,-1-4-28,1-2 1,-1 0 0,1 0 0,-1 0 1,1-2 0,-1-2-71,1-2 1,-7-2 0,1 5-54,1-3 1,-3 0-1,0 4-156,-2-4 0,-1 2 307,-1-7 0,-4 7 0,-2-12 0,-10 6 0</inkml:trace>
  <inkml:trace contextRef="#ctx0" brushRef="#br0" timeOffset="314">70 280 7569,'-10'0'-284,"3"0"1,9 0 0,3 0 240,7 0 0,4-2 1,1-2-1,1-2 53,-1 3 1,0 1-1,1 2 1,-1-2-52,1-4 1,-1 4 0,1-4 0,-1 4-38,1 2 1,-1 0 0,1 0 77,-1 0 0,1-8 0,-1-1 0</inkml:trace>
  <inkml:trace contextRef="#ctx0" brushRef="#br0" timeOffset="955">542 804 6312,'7'10'133,"-5"-1"0,6-5-109,0 2 1,-4 0 0,7-6 30,3 0 1,-4 0 12,1 0 0,1 0-44,5 0 0,-7-2 0,-2-2 1,-2-4-24,0-1 0,5 3 1,-5-6-1,0 1 4,2 1 0,-5-6 1,7 5-1,-2-4-32,-4-3 1,0 0-1,0 1 1,1-1 32,-1 1 0,-2-1 40,-2 1 1,-2 1-1,-2 3-29,-1 1 0,-1 6 1,4-3 5,-4 1 1,2 2-13,-8 6 1,7 0-8,-7 0-11,8 0 0,-4 2 0,8 4 8,0 5 1,0 5 0,2 1-1,2 1-1,2-1 1,0 1 0,-4-1-1,2 1 3,1-1 1,7 3-1,-6 1 1,0 2-3,2-1 1,-1-9-1,7-1 1,-4 1-31,-3 3 1,5-4 0,-4-3-1,1-1-52,5-4 0,-4 4 1,1-2-1,3-2-85,1-3 0,-3-1 0,0 0 23,1 0 1,-3 0 142,2 0 0,-8-7 0,3-3 0</inkml:trace>
  <inkml:trace contextRef="#ctx0" brushRef="#br0" timeOffset="1363">524 664 7569,'0'10'-1470,"2"-2"1551,4-8 0,-2 0 0,7 0 20,3 0 0,2 0 0,1 0-73,1 0 1,-1 0-1,0-2 1,1-2-22,-1-2 1,1 0 0,-1 6 0,1 0-76,-1 0 1,1 0 0,-1 0 67,1 0 0,-1-7 0,1-3 0</inkml:trace>
  <inkml:trace contextRef="#ctx0" brushRef="#br0" timeOffset="1680">1083 699 7129,'12'0'-100,"-1"0"1,-5 0-1,6 0 38,1 0 0,3 0 0,1 0-232,1 0 1,-7 0 293,1 0 0,8 0 0,7 0 0</inkml:trace>
  <inkml:trace contextRef="#ctx0" brushRef="#br0" timeOffset="2560">1642 594 6226,'-19'0'160,"3"0"-92,6 0 0,-5 0 8,3 0 0,2-2-84,-1-3 0,7 1-3,-2-8 0,6 6 2,6-5 1,4 1 0,6-4-5,3 3 0,-8 7 0,1-2 11,1 4 1,3-4 0,1 0 14,1 3 0,-1 1 16,1 2 1,-1 0-1,1 2-35,-1 3 0,-7-1 0,-2 6-18,-1-2 1,-5 5-1,4-1 13,-4 4 1,-2 1 0,0 0 5,0 1 1,0-1 0,0 1 0,0-1 0,0 1 0,0-1 0,-2 1 0,-2 0-48,-2-1 1,-1 0-2,1 1 1,-4-1 48,-7 0 1,-1-6-1,1-6 8,-1-3 1,1 4 0,-1 0 0,1-3-7,-2-1 0,3-2 1,-1 0 26,-2 0 1,3 0-13,-2 0 0,1-2-15,-1-3 0,8 1-2,5-8 1,3 0 4,2-5 1,2 7-2,3 4 0,-3 3 0,6-1 0,0-2 1,-5 0 20,9 6 0,0 0 15,6 0 1,-7-2 0,1-2-5,1-2 0,-3 1 0,2 5-7,1 0 0,-3 0-4,2 0 0,-6 0 7,5 0 0,1 0 10,5 0 0,-5 5 1,0 1-8,1-2 0,-3 6-4,1 1 1,-1-1 0,4 2-40,-3 1 0,-5-3 1,4 2-148,-3 1 0,5-3 159,-6 2 0,8-8 0,-5 3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6.513"/>
    </inkml:context>
    <inkml:brush xml:id="br0">
      <inkml:brushProperty name="width" value="0.08571" units="cm"/>
      <inkml:brushProperty name="height" value="0.08571" units="cm"/>
    </inkml:brush>
  </inkml:definitions>
  <inkml:trace contextRef="#ctx0" brushRef="#br0">0 1 7458,'12'7'200,"-2"5"1,-1 4-151,1 1 1,-6 1-1,4-1 1,-1 2-55,5 5 1,-2-3-1,1 6 1,1 0 31,-2 1 0,5-5 0,-3 4 0,2-2-296,-3-3 0,3-3 0,-6-2 0,-1 1-672,1-1 940,-2 1 0,-6-1 0,0 1 0</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4:27.690"/>
    </inkml:context>
    <inkml:brush xml:id="br0">
      <inkml:brushProperty name="width" value="0.08571" units="cm"/>
      <inkml:brushProperty name="height" value="0.08571" units="cm"/>
    </inkml:brush>
  </inkml:definitions>
  <inkml:trace contextRef="#ctx0" brushRef="#br0">1 35 7569,'9'0'-1288,"1"0"1793,-4 0-689,-4 0 248,6 0 0,-6 0-292,3 0 183,5-8 1,8 6 0,-3-5 44,-3 0 0,3 4 0,-5-5 0</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4:27.908"/>
    </inkml:context>
    <inkml:brush xml:id="br0">
      <inkml:brushProperty name="width" value="0.08571" units="cm"/>
      <inkml:brushProperty name="height" value="0.08571" units="cm"/>
    </inkml:brush>
  </inkml:definitions>
  <inkml:trace contextRef="#ctx0" brushRef="#br0">0 18 6938,'12'-2'-836,"0"-4"812,-1 4 0,7-5-60,-1 7 0,1 0 84,-1 0 0,1 7 0,-1 3 0</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4:29.294"/>
    </inkml:context>
    <inkml:brush xml:id="br0">
      <inkml:brushProperty name="width" value="0.08571" units="cm"/>
      <inkml:brushProperty name="height" value="0.08571" units="cm"/>
    </inkml:brush>
  </inkml:definitions>
  <inkml:trace contextRef="#ctx0" brushRef="#br0">53 18 6131,'15'-2'70,"-3"-4"0,3 4 7,-3-3 0,3 3 1,3 2-1,-1 0-17,1 0 1,-1 0-1,2 0 1,-3 0-59,2 0 1,0 5-1,2 1 1,0-2 8,3-2 1,6 4 0,-3 2-1,0-1-16,-1 1 0,3 6 0,-3-3 1,1 5 1,0 1 1,-3-5-1,-7 0 1,3 1 3,-2 3 1,-6 1-1,1 1 1,0-1-9,-2 1 1,4-1 0,-7 1 0,1-1-4,-1 1 0,6 5 1,-8 0-1,-1-2-4,-2-1 0,4-3 1,0 1-1,-3 0 22,0-1 1,-3 0-1,0 3 1,0 1 42,0 2 0,0 0 0,-3-5 0,0-1-18,-3 2 0,-2 3 1,4 1-1,-1-1-5,1-3 0,-5 1 0,2 1 0,-1 2-14,1-1 1,-7-3-1,4-2 1,-2 1 0,0-1 0,1 1 0,-5-1 0,2 2 7,3-3 0,2 2 0,-5 0 0,3-1-2,-3 0 1,-1 0 0,-3-4-1,0-2 0,0 2 1,8 3 0,-2 2 0,-2-1 24,-2 0 1,-2 2-1,2-3 1,-3 0-1,2-4 0,0 3 0,1-3 0,2 1 15,3 0 1,0 1-11,-7-2 1,0 2-1,2-1 35,-3-1 1,2-7 0,1 2-23,5 0 0,-5-5 1,4 4-4,-3-3 1,3-1-41,1 4 0,5-5 12,-6 5 0,6-5 0,-3-2-463,1-5 0,0 2-639,2-7 1070,4 6 0,-13-9 0,5 3 0</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4:28.090"/>
    </inkml:context>
    <inkml:brush xml:id="br0">
      <inkml:brushProperty name="width" value="0.08571" units="cm"/>
      <inkml:brushProperty name="height" value="0.08571" units="cm"/>
    </inkml:brush>
  </inkml:definitions>
  <inkml:trace contextRef="#ctx0" brushRef="#br0">0 0 7569,'0'11'-1228,"2"-4"773,4-7 455,-4 0 0,13 0 0,-5 0 0</inkml:trace>
  <inkml:trace contextRef="#ctx0" brushRef="#br0" timeOffset="171">419 18 7569,'10'0'-956,"-1"0"636,-2 0 0,2 0 320,9 0 0,-9 0 0,7-7 0,-5-4 0</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4:37.974"/>
    </inkml:context>
    <inkml:brush xml:id="br0">
      <inkml:brushProperty name="width" value="0.08571" units="cm"/>
      <inkml:brushProperty name="height" value="0.08571" units="cm"/>
    </inkml:brush>
  </inkml:definitions>
  <inkml:trace contextRef="#ctx0" brushRef="#br0">227 71 7405,'12'0'-696,"-3"-2"0,1-2 620,0-2 0,-6-2 72,2 3 0,-3 3 231,3-4-189,-4-4 1,6 6 161,-8-7-105,0 7 1,-2-4 0,-4 8 23,-5 0 1,-5 0-1,-1 0-23,-1 0 1,1 6-1,-1 1 1,1 1-22,-1 0 1,7 4 0,-1-5-1,-2 3 55,-1 4-60,-3 1-19,1 10 0,5-3 20,1 7-2,7-8-30,-12 13 1,14-8 10,-4 9 0,3-5 0,-1-1 0,-2 2 3,0 2-9,6 3 0,0-8 14,0 2 0,2-9 24,4 1-183,-4 7 62,5-10 1,1 6-279,4-8 189,3 1 0,3-6-43,-1-1 1,1-5 0,-1 4 0,1-3-174,-1-2 1,6-4 0,1-1 343,-3 0 0,6 0 0,-7-7 0,5-4 0</inkml:trace>
  <inkml:trace contextRef="#ctx0" brushRef="#br0" timeOffset="866">873 298 6918,'0'-18'-262,"-6"8"0,-1-1 1,-3 1 445,-4 1 1,5 5 0,-3-2-104,-2 4 1,-1 0 0,-3-2-37,1-2 0,0 0 1,-1 6-1,1 0 15,-1 0 0,1 2 0,-1 2 50,1 2-56,-1 0 73,1-6-60,7 8-35,-5-6-128,5 13 143,0-13-10,-5 7 0,11-3-106,-8-1 113,8 8 10,-4-11-64,8 14 1,0-12 0,0 8-1,2-1 1,2 0 14,2 1 0,6-6 0,-4 4-39,1-2 0,3 3 1,5-5-1,1 0-33,-1 1 0,1-4 0,-1 3 0,1-5-79,-1-1 113,1 0 10,-1 0-12,1 0 2,-9-7 124,7 4-124,-7-12 0,1 14 5,6-8 72,-14 1-76,13 6 16,-13-12 49,14 11 0,-13-13-49,9 5 1,-6 2 23,6-3-10,-9 8 55,5-4 2,-8 0-57,0 6 0,0-6 142,0 8 119,0 0-129,-8 0 0,5 8-81,-9 4 1,0 4-6,-5 1-9,-1 0-87,9 1 91,-7-1-15,14 1-58,-13-8 63,13 5-10,-6-4 1,2 5-22,0 2 19,1 0-2,5-9 0,-6 7 15,0-5-13,0 5-4,6-7-21,0 8 28,0-9-4,0 11-3,0-11 0,0 9-15,0-5 0,0 3 1,0 3-9,0-2 1,0-4-1,2-2 1,2-1-21,2 2 0,1-8 1,-1 3 11,6-4 1,-2 3 10,1 1 7,1 0 0,5-7-2,1-5 16,-1 4-17,1-6 1,-1 3-39,1-1 1,-1-8 39,1 4-3,-1 1 11,-7-8-9,5 16-7,-5-14 28,0 12-26,5-12 3,-13 12-4,6-12-192,0 14 186,-6-7 4,5-1-165,-7 8 0,0-8 27,0 3 0,0 1-158,0-7 0,0 7 306,0-6 0,-7 7 0,-3-4 0</inkml:trace>
  <inkml:trace contextRef="#ctx0" brushRef="#br0" timeOffset="1334">1153 71 6431,'11'-6'29,"1"0"0,-6 0 0,5 6 0,3-2 27,2-3 0,1 3 1,0-4-1,1 4-35,-1 2 1,1 0 0,0 0 0,-1 2 23,0 4 0,1-4 0,-1 5 0,1-1 5,-1 0 0,1 6 1,-1-5-1,-1 3-40,-5 4 1,5-5-1,-5 3 1,5 2-25,1 1 0,1 3 1,-3-1-1,-1 0 1,-2 1 1,-1 5-1,7 1-12,-1-2 39,-7 4-13,5-7 11,-13 14 75,6-13-80,0 13 1,-6-14-1,6 14 27,-8-13-16,0 13-7,0-14-11,0 14 1,-6-14 5,0 6 0,-8 0 0,5-2 0,-3-1-40,0-3 1,1-2 0,-7-1 0,1-2-84,-1-3 0,1-2 1,-1 4-1,1-2 117,-1-3 0,-7 5 0,-2-3 0</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4:35.649"/>
    </inkml:context>
    <inkml:brush xml:id="br0">
      <inkml:brushProperty name="width" value="0.08571" units="cm"/>
      <inkml:brushProperty name="height" value="0.08571" units="cm"/>
    </inkml:brush>
  </inkml:definitions>
  <inkml:trace contextRef="#ctx0" brushRef="#br0">18 18 7518,'0'18'149,"0"-1"1,-2 0 0,-2 0-1,-1 1-102,1 0 1,2-1 0,2 1-40,0-1 1,0 3 0,0 0 0,0 4 7,0-3 1,0-1-1,0-2 1,0-1-91,0-1 0,0 4 0,0 2 1,0 0-102,0 1 1,0-4 0,0-2-72,0 1 0,0 0-839,0-2 1085,0-6 0,0-2 0,0-8 0</inkml:trace>
  <inkml:trace contextRef="#ctx0" brushRef="#br0" timeOffset="874">36 175 7653,'9'0'-308,"7"0"0,-4 0 436,3 0 1,-3 0 0,-1 0-33,3 0 0,1 0 0,3 2 0,-3 4-43,-3 6 1,4-4 0,-5 4 23,5 2 1,-5-4-176,1 2-48,0 0 190,5 5-140,-7 1 1,3-1 0,-5-2 29,2-3-113,-6 3 158,11-5 17,-13-1 8,14 8-21,-14-15-12,6 4-7,-1 2-9,-5-5 11,6 5 161,0-1-27,-6-6-67,5 8-23,1-9 4,-6 0 1,8-3 3,-4-3 138,-4-2-139,5-3 0,1-3 1,-6 3-8,14-6 1,-14 6-10,3-1 0,-1 5 1,0-4-15,2-3 0,0 5 0,-4-1 0,2 1-24,1-2 0,1 5 1,-4-4 22,4-5 0,-2 1 1,6-5 20,-3 3 0,1-2 1,-4 1 15,2-1-30,7 1 128,-11 7 0,6-5-103,-8 4-11,8 2 32,-6-6-6,13 5 8,-13-7-26,14 7-36,-14 2 1,5 6-1,-5-2 62,4-2 191,-4 1-141,6 5 1,-8 7-23,0 5 0,6 4-47,0 1 0,1-1 0,-3-3 0,2-1 11,-2 1 1,4-3-1,-2 2 1,-1 1 10,3 3 0,-6 1 1,6 1-1,-2-2-29,-1 3 1,1-2 0,-6 1 0,2-1-24,4 1 0,-4-1 0,4-1 0,-4 3-154,-2-2 1,6-5 0,-1-1 11,-1 2 144,-2-4-428,6 6-98,-6-14 0,8 8 532,-5-9 0,5 0 0,8 0 0</inkml:trace>
  <inkml:trace contextRef="#ctx0" brushRef="#br0" timeOffset="1428">1066 437 7476,'8'9'-165,"-6"-1"1,8-8-16,-5 0 347,-3 0 1,12-2 166,-8-4-31,-1 5-236,-5-7 0,0 5-56,0-3 0,0 4 1,0-10-1,2-1 26,4 5 1,-4-9 0,6 5 0,-2-2-53,0-5 0,5 3 0,-3-1 1,0-1-5,0 1 0,5-7 0,-3 0 1,1 4-11,1 0 0,-6-1 0,4 2 23,-3 3 123,7 2-111,-12-4-5,13 9-2,-13 1-49,14 8 0,-12 0 50,7 0 0,-5 0 0,4 2 29,-2 4 0,-1 2 0,-3 6-32,2-3-13,8 1 15,-12 5 39,13 1 1,-13-1 1,4 1 0,2 4 0,0 2 0,-1-3 83,1-1-225,-2-2 0,0-1-158,-1-1 0,7 3-171,-6-2 213,0-8 0,2 8 116,-7-15-191,7 4 60,0 2-43,-6-5 276,6 5 0,-8-8 0,0 0 0,0 0 0</inkml:trace>
  <inkml:trace contextRef="#ctx0" brushRef="#br0" timeOffset="1642">1153 350 6947,'2'-11'20,"4"6"109,4 2 1,2-2-1,-1 0 1,3 1-136,1 2 0,3 2 0,-1 0 0,1-3-38,-1-3 0,6 5 0,1-6 0,-3 1 44,-2 0 0,7-8 0,1 5 0</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5:01.793"/>
    </inkml:context>
    <inkml:brush xml:id="br0">
      <inkml:brushProperty name="width" value="0.08571" units="cm"/>
      <inkml:brushProperty name="height" value="0.08571" units="cm"/>
    </inkml:brush>
  </inkml:definitions>
  <inkml:trace contextRef="#ctx0" brushRef="#br0">140 263 6647,'-12'6'153,"0"0"0,9 1-116,-3-1 0,4 4 1,0 5 31,-4-3 0,4 3 1,-4-3-70,4 4 1,2 1 0,2 1 0,2-1 31,2 1 0,2-7 0,-4 1 1,3 1 12,3 3 0,-4 1 1,6 1 15,1-1 0,-3-1 0,2-3 18,1-1 0,3-2 0,1 3-39,1-1 0,-1-8 0,0 2-54,1-4 1,-1-2 0,0 0-5,1 0 1,0-2-1,-2-3 1,3-2 3,-2-3 1,1-1-1,-2-7 1,3 3 4,-2 3 1,-5-5-1,-2 1 1,3-5-20,-3-1 0,3 3 1,-7 0-1,-3-3 15,0-1 1,-3 0 0,0 5 0,0-1 9,0-5 1,0 5 0,-3-4 0,0 3-9,-3 3 0,-5-1 1,3 1-1,0 0-9,-1-1 0,-4 1 0,4-1 1,-3 1-8,1-1 0,-2 1 1,-3 1 12,-2 5 1,7 1 0,-1 6 0,-2-2 0,-1 2 1,-3-3-1,0 1 1,1 2 42,0 2 0,-1 2 1,1 0-1,0 0-24,-1 0 1,1 0 0,-1 0 0,1 0 29,-1 0 1,1 2 0,-1 2 0,1 3-22,-1 3 0,3-4 1,1 4-1,3-3-13,-3-3 1,6 6 0,1 0 0,1 1-9,0 1 0,0 0 1,6 5 2,0 1 0,2-7 0,2 1 42,2 1 1,7 1-1,-1 0 1,3-5 10,3-1 1,-1 4-1,1-4 1,-1-1-5,1 1 0,-1 4 0,3-6 0,1-3-44,2-1 1,1 4-1,-7 0 1,0-2 23,1-2 1,-1-2 0,0 0-61,1 0 0,0 0 0,-3-2 1,-1-2-40,-2-2 0,-3-2 1,5 5-1,-4-5-90,5-2 0,-5 4 0,1-3-178,3 1 0,-4-4 17,0 6 1,-3 0 323,5 6 0,-8 8 0,3 2 0</inkml:trace>
  <inkml:trace contextRef="#ctx0" brushRef="#br0" timeOffset="674">820 577 6663,'-18'0'87,"2"0"0,5 2 0,4 2 28,0 2 1,5 7-45,-4-1 1,-3-3-1,3 3 0,4 2 0,0 2 0,2 0-30,0 2 1,0 0 0,0-1-91,0 1 0,0-1 0,2 1 64,3-1 0,-3-5 1,5-2-25,2-3 1,0 7 2,9-2 1,-2-5 6,2-1 0,0 2 0,0-2-6,-2-2 0,-4-4 0,1-4-8,0-2 0,-6-2 1,1 2 8,-1-5 0,2-5 0,5-1 0,-6-1 2,1 1 1,2-1 0,-5 1 0,0-1 5,1 1 1,-4-1-1,3 0 1,-3 2 54,3-2 0,-4 1 53,4-1 0,-6 1-83,-6-1 1,3 9 0,-10 3 0,1 4-93,-5 2 1,1 0 0,-3 0-1,2 0-41,0 0 1,0 5-1,-3 1 1,-1-2-236,-3-2 1,-1 4 338,1 0 0,6 7 0,-7-3 0</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4:56.413"/>
    </inkml:context>
    <inkml:brush xml:id="br0">
      <inkml:brushProperty name="width" value="0.08571" units="cm"/>
      <inkml:brushProperty name="height" value="0.08571" units="cm"/>
    </inkml:brush>
  </inkml:definitions>
  <inkml:trace contextRef="#ctx0" brushRef="#br0">192 71 7569,'10'-12'-825,"-4"0"0,-6 8 771,-6-1 1,2 3 0,-6 0 81,3-4 1,-7 4 12,2-4 1,3 4-16,-3 2 1,6 0 12,-5 0 1,5 0 29,-6 0 0,6 0-21,-5 0 0,5 0 75,-6 0-93,8-8-5,-3 6 3,-1-5 0,4 7 68,-8 0 1,6 0 203,-5 0-144,7 0-42,-4 0 0,10 0-9,4 0 1,4 0-1,7 0 0,1 0-131,-1 0 57,0 0 0,1 0 0,-1 0 1,1 0 7,-1 0 0,7 0 1,1 0-1,0 0-96,0 0 0,1 0 1,-5 0-1,2 0 19,-2 0 30,-1 0-166,-3 0 169,9 0 1,-12 0-231,3 0-4,-4 0 218,5 0 0,-7 0-282,2 0 171,-10 0 0,7 0-99,-4 0 0,-5 7 231,5 5 0,-4 4 0,-10 1 0,0 1 0</inkml:trace>
  <inkml:trace contextRef="#ctx0" brushRef="#br0" timeOffset="538">53 279 7007,'17'0'42,"-5"0"0,-1 0 2,3 0 1,1 0 0,3 0-56,-1 0 1,-1-1 0,-3-4-1,-1 1 28,2 0 0,1 2 0,3 2 0,0 0 4,-1 0 1,0-6 0,2 0 31,5 2-94,3 2 64,0 2-8,-2 0 11,-6 0-99,-3 0 88,2 0-9,-1 0-48,2 0 50,5 0-1,-5 0-29,6 0 1,-7 0-21,0 0 44,-1 0-5,0 0 3,1 0-12,-9 0 11,8 0-57,-8 0 1,2 0 36,2 0-176,-10 0 164,6 0 15,-2 0-31,-6 0-338,7 0 224,-8 0 0,-2 0 163,-4 0 0,-2 8 0,-11 2 0</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4:54.205"/>
    </inkml:context>
    <inkml:brush xml:id="br0">
      <inkml:brushProperty name="width" value="0.08571" units="cm"/>
      <inkml:brushProperty name="height" value="0.08571" units="cm"/>
    </inkml:brush>
  </inkml:definitions>
  <inkml:trace contextRef="#ctx0" brushRef="#br0">1 70 7009,'0'17'212,"0"1"-66,0-1 1,0 1-78,0-1 1,0 1 0,2-1 0,3 1 73,7-1-181,-4 1 110,7-9-30,-5 7-50,0-14 0,5 11 0,-3-7-5,3-2 1,3 4 0,-1-2 0,1-2-46,-1-2 0,-5-2 0,0 0 61,1 0-229,3 0 214,1 0 7,1 0-16,-1 0 10,1-8-20,-1 6 19,1-6-16,-1 0 10,0 6-25,0-13 16,1 5 155,-8 0-150,6-5 3,-7 5 24,1 0-16,6-5-6,-15 5 18,15-7-170,-15 7 160,8-5 3,-9 5 1,0-8 0,0 1 30,0-1 0,0 7 1,0-1 106,0-1 1,0 3 61,0-2 1,0 6 40,0-5-150,0 7-15,0-4 0,-3 8-15,-3 0 0,5 2 0,-5 4-5,4 6-15,2 3-191,0-5 190,0 5 9,0-5-15,0 7-200,0 1 186,0-1 7,0 1-20,0-1-33,0 1 0,6 5 23,0 0 0,0 1 1,-4-7-19,3 1 15,-3 7 1,6-6 0,-6 6 0,2-1-80,2-1 84,0 0 0,-6 1-4,0-1-31,0 0 0,0 0 1,0 1 66,0-3-47,0-2 5,-8-9 3,6 6 0,-14-9 0,4 7-15,-3-2 0,-2-3 81,-1 3 1,5-2-1,-3-6 1,-3 1-27,-1-1 1,1-2-5,2-2 0,-1 0 0,1 0 1,-3 0-1,-1 0 0,-2 0-12,1 0 1,9 0 0,1-2 0,-2-2-49,-1-1-64,5-1 1,-3 4-212,7-4 95,-8 4-158,12-6 0,-6 6-607,8-3 983,0 3 0,8-14 0,2 6 0</inkml:trace>
  <inkml:trace contextRef="#ctx0" brushRef="#br0" timeOffset="775">594 943 7569,'2'12'-139,"4"0"150,-5-9 1,10 7 89,-5-4 1,1-2-113,5 7 1,4-5 62,-5 6 1,-1-8 0,1 2-15,2-4 1,-2-2 0,1 0-65,1 0 1,-4-2 0,3-2 78,2-2-80,-7-8 0,6 10 0,-7-7-97,-1-3 131,5-1 1,-6 3 0,5 0 0,1-1-26,0-3 1,-4-3-1,3-2 1,-2-3-44,-2 3 1,3-4 0,-2-1-1,-1 1 16,3 0 1,-7-4 0,5 6 88,-3 1-78,-3 3 0,0 1 479,0 1-174,0 7 1,-9 2-300,-2 8 0,3 2 0,1 2-27,-1 2 1,6 8 63,-4-3 1,3 5 0,3 1-17,0 1 0,0-1 0,0 1 0,0-1 99,0 1 1,3 1 0,0 2-55,3 3 1,1-1 9,-7-6-119,7 1 97,-4-1-3,4 1 0,1-1-95,-7 1 79,16-1 0,-15 1-111,11-1 105,-9-7 4,11 5-14,-5-5-155,0 0 156,5-2 3,-5-1-111,0-5 105,5 6-13,-5-8 14,7 8-212,1-6 198,-1 5-19,0-7 14,1 0-153,-8 0 0,6-1 0,-5-3-90,4-2 187,-4 0 1,2-2 0,-5-1 0,-1-3 84,0 0 0,-1 1 0,-6-7 0,0 1 0</inkml:trace>
  <inkml:trace contextRef="#ctx0" brushRef="#br0" timeOffset="1204">752 786 6563,'-10'-12'732,"4"1"-564,4 7 1,4-4 0,4 8-137,6 0 1,3 0 0,3 0 129,-2 0-232,-5 0 1,10 0-1,-3 0-478,1 0 447,0 0 0,1 0 1,1 0-1,2 0 101,-1 0 0,4-8 0,2-1 0</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5:15.353"/>
    </inkml:context>
    <inkml:brush xml:id="br0">
      <inkml:brushProperty name="width" value="0.08571" units="cm"/>
      <inkml:brushProperty name="height" value="0.08571" units="cm"/>
    </inkml:brush>
  </inkml:definitions>
  <inkml:trace contextRef="#ctx0" brushRef="#br0">87 227 6316,'12'-6'68,"0"0"0,-7 0 175,7 6 33,-9-8 102,6 6-247,-9-5 1,-9 7-110,-2 0 1,2 6 0,-1 1 0,0 3-52,1 4 0,3-5 0,-4 3 0,2 2 30,4 1 1,-3 3 0,1-1 0,2 0-23,2 1 1,2-1 0,0 1 0,0-1 28,0 1 1,0 5-1,2 0 1,2-1 37,2-3 1,7-1 0,-3-1-22,0 0 0,5-5 0,-5 0 0,1-1-7,1-1 1,0 0 0,5-6-37,1 2 0,-1-1 1,1-5-1,-1-2-7,1-3 0,1 1 1,2-8-1,3-2-39,-3-1 0,-2-3 0,-1 1 1,-3 0 55,-3-1 1,2 3 0,-2 1 0,2 2 9,-2-1 1,-2-3 0,-7-1 0,3-1 0,-1 1 0,-4-1 1,-1 1-1,1-1-45,5 1 0,-4 0 0,4-1 1,-6-1-4,-6-5 0,4 5 0,-5-4 0,1 3 24,0 3 0,-7-1 0,4 1 0,-3-1 16,0 1 1,6-1-1,-6 3 1,-1 1-45,-2 3 0,-5 5 100,-3-6 1,-3 8 0,-2-1 0,4 3-25,5 2 0,2 2 0,-1 1 0,1 3-19,-1-2 0,1 4 1,-1 0-1,1-1-3,-1 1 0,1 4 1,1-4-1,3 1 6,1 5 0,8-4 0,-4-1 0,3 1 352,-1 0-348,0 1 12,6-1 1,0 6 35,0-5 0,0 5-22,0 1 1,6 1 0,2-3 0,-1-1 54,1-3-70,6-7 36,-5 12 0,9-14-36,-1 4 1,-3-4 0,1-2-1,5 0 69,-1 0-123,1 0 55,-3 0 1,1 0-27,-1 0 0,1 0 17,-1 0-60,0 0 0,-1-2 0,-2-2-187,-3-2 1,-6 0 20,7 6-67,0 0 0,0-6 0,0 0-106,1 3 0,-4 1 381,3 2 0,0-8 0,6-2 0</inkml:trace>
  <inkml:trace contextRef="#ctx0" brushRef="#br0" timeOffset="489">680 524 5972,'-10'0'450,"4"0"0,6 1-321,0 5 1,5-2-64,1 8 1,-1-6 0,-5 5-17,0 3 0,3-4 0,0 1 5,3 3 1,0 1 0,-6 3 15,0-1 1,0 1 0,0-1-37,0 1 1,0-1 0,0 1-20,0-1 0,0-5 1,0-1-108,0 3 1,0-4-1053,0 1 1143,0-7 0,-8 4 0,-2-8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438"/>
    </inkml:context>
    <inkml:brush xml:id="br0">
      <inkml:brushProperty name="width" value="0.08571" units="cm"/>
      <inkml:brushProperty name="height" value="0.08571" units="cm"/>
    </inkml:brush>
  </inkml:definitions>
  <inkml:trace contextRef="#ctx0" brushRef="#br0">1 420 8355,'11'6'-37,"1"0"110,-8 0 1,12-8 0,-5-2-220,5-2 1,1-6 0,3 5 0,1-1 108,2 0 0,6 2 1,-3 4-1,1-2-216,4-1 1,-4-7 0,2 6 0,2 0 129,2-1 1,2 3 0,0-6 0,0 0 15,0 1 0,6 3 0,-1-6 1,-1 0 93,-2 3 0,-2-7 0,-2 5 0,-2-5 71,-2-1 1,-8 1 0,3 2-1,-5 3 317,-1-3 1,-3-1-18,-3-3 0,1 1-186,-7-1 1,-2 9 0,-10 3-110,-5 4 0,-5 2 0,-1 0 0,-1 0-18,1 0 1,-1 0 0,1 0 0,-1 2-4,1 4 1,1 3 0,3 9-1,1-1-50,-2 1 0,5 5 1,-1 0-1,2 1-12,4 1 1,0-6 0,1 6-1,-3-1-2,2-1 1,4 0 0,4-5 0,4-3 24,1-3 0,-3 1 0,6-7 0,1-2-149,3-2 1,1-2 0,1 0 0,-1 0 55,1 0 1,-1-2-1,1-4 63,-1-5 1,-1-5 0,-3-1 0,-3-1 41,-2 1 0,-3-1 1,-5 1-1,2-1-2,4 1 0,-4-1 0,4 1 1,-4 0 0,-2-1 0,0 1 0,0-1 74,0 1 1,-2 7 0,-2 2 239,-2 0-331,0 7 0,5-7-32,-5 8 0,4 2 108,-4 4 0,4 3 0,2 9 3,0-1 0,0 1 0,2-1 42,4 1 1,-2-3-1,7-1-86,3-3 1,1-1 0,3 2-1,-1-5-66,1 1 0,1-6 0,3 4 0,1-4 26,-2-2 0,6 0 0,0-2 0,3-2-69,-1-2 0,-6-7 0,4 3 0,-2-2-78,-3 1 0,-3-1 0,-1-5 0,-3-1 148,-3 1 0,1-1 0,-7 1 0,-2-1 7,-2 1 1,-2-1-1,0 1 1,-2 1 17,-4 5 1,2-5 0,-7 6 144,-3 1 0,-1 1 0,-3 8-113,1 0 0,5 0 1,2 2-62,3 4 0,1 3 1,6 9-22,0-1 0,0-5 0,0 0 0,0 1-18,0 3 0,8-5 1,1 1-1,3 0-164,-1-3 0,1 5 0,6-8-92,-1-2 0,1 3 1,-1-1-68,0-2 1,1-2 372,-1-2 0,-7 0 0,-2 0 0</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5:09.368"/>
    </inkml:context>
    <inkml:brush xml:id="br0">
      <inkml:brushProperty name="width" value="0.08571" units="cm"/>
      <inkml:brushProperty name="height" value="0.08571" units="cm"/>
    </inkml:brush>
  </inkml:definitions>
  <inkml:trace contextRef="#ctx0" brushRef="#br0">0 264 6878,'8'8'122,"-4"0"-69,8-8 0,-3 3 1,5 0-29,-2 3 1,-1 0 0,7-6-1,-1 0-9,1 0 0,-1 0 0,1 0 0,-1 0-19,1 0 0,-1 0 1,2 0-1,3 0 2,1 0 1,2 0 0,-3 0 0,1 0-4,-1 0 1,3 0 0,-2 0 0,-2-2-11,-1-4 0,3 4 0,0-3 0,-2 2-10,-1 3 1,-2 0 0,-1 0 0,-2-2-169,-2-4 0,1 5-413,-2-5 183,-4 5 422,0 1 0,-8 0 0,0 0 0</inkml:trace>
  <inkml:trace contextRef="#ctx0" brushRef="#br0" timeOffset="633">228 1 6657,'9'17'164,"-3"1"0,-4-7 0,-2 1-107,0 2 1,2-1-1,2 1 1,2-3-114,-2 3 0,-3 2 1,-1 1 79,0 0 0,0 1 1,0-1-1,2 1 16,4-1 1,-4 3 0,4 1 0,-4 2 1,-2-1 0,0-3 1,0 0-1,0 3-1,0 1 1,0 1-1,2-7 1,2 0-33,2 1 0,-1 5 1,-3 0-1,2-1-10,2-3 0,0-1 0,-4 0 1,4-1 0,-4 0 1,5 1-15,1-1 0,-6 0-49,4 1 1,2-6-255,-3-1-262,1-7 579,-6 4 0,-8-8 0,-1 0 0</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5:06.797"/>
    </inkml:context>
    <inkml:brush xml:id="br0">
      <inkml:brushProperty name="width" value="0.08571" units="cm"/>
      <inkml:brushProperty name="height" value="0.08571" units="cm"/>
    </inkml:brush>
  </inkml:definitions>
  <inkml:trace contextRef="#ctx0" brushRef="#br0">472 18 7202,'0'-9'-408,"-2"1"0,-4 8 473,-6 0 0,-3 0 0,-3 0-1,1 0 1,-1 0 0,1 0-1,-1 0-14,1 0 0,-1 0 0,1 0 0,-1 2 11,1 4 1,-6-3-1,-1 7-178,3-2 159,2 5 4,1-11-92,1 14 67,-1-6 1,7 1 16,-1 1-36,0 0 18,3 5 12,-7 1-19,14-1-15,-13 0 1,11 1 15,-8-1 1,8 1 0,-3-1 0,1 1 7,0-1 1,0 1-1,6-1 1,0 1-14,0-1 0,0 1 1,0-1-1,2-1 8,4-5 1,-2 5-1,5-5 1,1 3 15,0-2-18,-6 3 1,11-13 11,-5 14 0,2-13 0,-1 7 0,3-2 0,1-4 3,3-2 1,-1 4 0,1-1 0,-1-1-3,1-2 1,-1-2 0,1 0-20,-1 0 0,0 0 1,1 0-43,-1 0 1,1 0-1,-1 0-18,1 0 0,-1 0 0,1 0-56,-1 0 0,1 0-60,-1 0 1,1-6-169,-1 1 1,-5-1-315,-1 6 649,-7 0 0,4-8 0,-8-2 0</inkml:trace>
  <inkml:trace contextRef="#ctx0" brushRef="#br0" timeOffset="405">52 333 6374,'8'9'-103,"-4"-1"251,8-8 0,-1 0 1,5 2-40,-4 4 0,3-4-41,-3 4 0,3-4 1,3-2-23,-1 0 1,1 0 0,1 0-1,2 0-90,3 0 0,-1 0 0,-6 0 0,1-2-105,-1-4 0,1 4 0,-1-4 0,1 4-442,-1 2 591,1 0 0,-1-8 0,1-1 0</inkml:trace>
  <inkml:trace contextRef="#ctx0" brushRef="#br0" timeOffset="1201">611 857 7569,'10'1'-135,"-2"3"-133,0 2 1,-5 6 0,7-4 574,-2 1 0,0-3-102,-3 6 1,-1-3-220,8 3 0,0 2 26,5-8 0,-5-1-62,-1-5 0,1 0 39,5 0 0,-1-2 0,-2-1 0,-3-5-6,3-2 0,-1-2 0,1-5 0,-2-1-15,2 1 0,-5-2 0,3-3 0,-1-1 22,-1 2 0,3 1 0,-7 3 0,-2-3 1,-2-3 0,4 9 0,0-3 1,-1 1 22,-4 1 0,-1-2 4,0-1 1,-6 1 14,0-1 0,-6 1 52,6-1-58,1 8 1,3 3-19,-4 7-20,4 0 1,-6 2-1,8 3 1,0 7 1,0-2 0,0 1-1,0 3 5,0 2 0,0-5 1,0 1-1,0 1 7,0 3 0,0 3 0,0 3 1,0 1 62,0-2 1,0-1 0,0-3 0,0 1 12,0-1 0,0 1 0,0-1-66,0 1 0,0-1 0,0 0 1,2 1 6,4-1 1,-4-5-1,6-2 1,-3-1 9,1 1 1,6-4 0,-4 4-30,1-3 0,3 5 1,6-6-61,-1-2 0,1-2 1,-1-2-51,0 0 0,1 0 0,-1-2 0,1-2-68,-1-2 0,-5-6 1,0 7-1,1-1 39,3-2 0,-5 6 1,-1-6-171,-2 1 309,-2-3 0,1-8 0,3 1 0</inkml:trace>
  <inkml:trace contextRef="#ctx0" brushRef="#br0" timeOffset="1584">786 717 7113,'-10'0'-522,"2"0"601,8 0 1,2 0 0,4 0 8,6 0 1,-2 0-1,-1-2 1,2-2 33,-2-2 1,2 0 0,7 6-111,-1 0 1,1 0-1,-1 0 1,1 0-221,-1 0 0,1 0 1,-1 0-1,1 0 208,-1 0 0,1-7 0,-1-3 0</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5:05.575"/>
    </inkml:context>
    <inkml:brush xml:id="br0">
      <inkml:brushProperty name="width" value="0.08571" units="cm"/>
      <inkml:brushProperty name="height" value="0.08571" units="cm"/>
    </inkml:brush>
  </inkml:definitions>
  <inkml:trace contextRef="#ctx0" brushRef="#br0">0 263 6400,'10'-8'517,"-2"6"-395,-1-6 1,-3 8-58,8 0 1,0 0 0,5 0-39,1 0 0,-1-1 0,0-4 0,1-1 21,-1 2 1,1 2 0,1 2 0,3 0-18,1 0 1,1-5 0,-7-1 0,2 2-19,4 3 0,-1 1 1,5 0-1,1 0-31,-2 0 0,-3 0 0,5 0 0,-1 0-8,0 0 0,-6 0 0,5 0 0,-3 0-49,0 0 0,0 0 0,-5 0-19,-1 0 0,1 0 0,-1 0-281,2 0-119,-11 0 366,0 0 0,-10 0 128,-4 0 0,-2-9 0,-11-1 0</inkml:trace>
  <inkml:trace contextRef="#ctx0" brushRef="#br0" timeOffset="467">384 0 6986,'0'10'-499,"0"6"504,0-5 1,0-1 0,-1 2 72,-5 1 1,4-3 0,-4 2-9,4 1 0,2 3 0,0 1 1,0 1-6,0-1 1,6 0 0,0 2 0,-1-5 18,3-1 1,-4 7-1,6-1 1,-2 0-44,-4 1 1,-1-4-1,1 2 1,2 0-40,-2 0 0,0 3 1,1-2-1,-1-4-9,0 1 0,-2-1 0,1 0 0,0 0 19,3-4 0,0-6 1,-6 8-493,0 0-317,0-6 797,0 2 0,0-9 0,0 0 0</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5:16.989"/>
    </inkml:context>
    <inkml:brush xml:id="br0">
      <inkml:brushProperty name="width" value="0.08571" units="cm"/>
      <inkml:brushProperty name="height" value="0.08571" units="cm"/>
    </inkml:brush>
  </inkml:definitions>
  <inkml:trace contextRef="#ctx0" brushRef="#br0">576 18 7041,'-17'0'5,"0"0"0,-1 0 1,1 0-1,1-2 23,5-4 0,-5 4 1,4-4-1,-3 4 7,-3 2 0,7 0 0,-1 0 0,-2 0 10,-1 0 0,-2 2 0,-3 2 1,-1 4-38,-3 2 1,-5-5 0,4 7 0,0 0-6,0-3 0,-1 7 1,5-6-1,-2 1 5,1 1 0,3-2 0,4 3 0,1-1-14,2 1 0,8-3 0,-3 2 21,-1 1 1,6 3-1,-4 1 18,4 1 1,8-1-1,0 1 1,-2-1-5,-2 1 1,5-8 0,3 3 0,2 1-8,-1 1 1,1 3 0,6-1-3,-1 0 0,0-1 1,-1-2-1,-2-3 9,-3 2 1,1-3 0,5 0 102,1-2-118,-1 6 1,-5-13-1,0 5 1,1-3-10,3 3 1,1-3-1,3 3 1,1-4-3,2-2 1,-1 0-1,-1 0 1,0 0-80,2 0 1,1-6 0,-7 0 0,1 1-53,-1 4 1,1-1-1,-1-2-246,0-2 74,1 1 1,-6 5-213,-1 0 398,-7 0 1,2 0 0,-12 0 113,-6 0 0,-3-8 0,-3-2 0</inkml:trace>
  <inkml:trace contextRef="#ctx0" brushRef="#br0" timeOffset="376">88 332 6694,'7'10'157,"-3"-2"1,8-8 15,1 0-104,3 0 9,1 0 1,7 0-14,-1 0 1,0 0-1,-3 0 1,1 0-13,2 0 1,1 0 0,-7 0 0,1 0-164,-1 0 1,-1 0 0,3 0 0,-2 0-278,1 0 387,-1 0 0,1 7 0,-1 3 0</inkml:trace>
  <inkml:trace contextRef="#ctx0" brushRef="#br0" timeOffset="1492">769 1066 6885,'1'8'250,"3"1"-161,2-1 0,2-7-16,-2 5 0,4 1-54,7-1 1,-5 1-1,-1-7 1,1-2-23,-2-4 1,4 1 0,-2-5-12,4-5 1,1 2 0,-1-1 0,-2 2-10,-2-1 0,-3-2 0,4-3 6,0 0 0,-10 2 0,3-2-33,-4 0 1,-2 1 0,0 0 0,0-1 25,0 1 1,0 0 0,0-1-1,0 1-5,0-1 1,-2 1-1,-2-2 1,-1 3 19,1-2 1,1 1 57,3-2-16,0 3 1,-1 6-19,-5 3 1,1 6-23,-6 1 1,8 8 0,-3 4 5,4 2 1,2-2 0,0 1-1,0 0-1,0 3 1,2 0-1,2 3 1,1-2 5,-1 1 0,-3-1 0,-1 1 0,3-1 29,3 0 0,-4 9 0,5-1-32,0-5 0,-4 5 0,5-14 1,-2 4 1,0 3 1,4 0 0,-4-2 0,0 1 7,3-7 1,-6 5 0,9-7-10,2 0 0,0 3 0,4 1-102,0-6 1,-6 1-1,-1-1 1,2-3-65,4 0 1,-6-6-1,1 0 1,-1-6 163,-1 1 0,5 3 0,-4-18 0,5 4 0</inkml:trace>
  <inkml:trace contextRef="#ctx0" brushRef="#br0" timeOffset="1900">856 925 6235,'-10'0'589,"4"0"-499,12 0 1,-2 0 0,7 0 20,3 0 0,2 0 1,1 0-62,0 0 0,1-1 0,0-4 0,-2 0-146,2 1 1,0 2 0,0 2-118,-2 0 1,3 0 0,-2 0-18,-1 0 1,1-3 229,-5-1 0,3 2 0,-5-6 0</inkml:trace>
  <inkml:trace contextRef="#ctx0" brushRef="#br0" timeOffset="2325">1502 943 7230,'17'0'27,"0"0"1,-4 0-1,-2 0 1,3 0 0,0 0-132,5 0 1,-5-2 0,0-2-1,-2-2-36,1 3 0,4 0 0,-1 3 39,2 0 101,-8 0 0,5-7 0,-4-3 0</inkml:trace>
  <inkml:trace contextRef="#ctx0" brushRef="#br0" timeOffset="2951">2008 734 6619,'0'-10'-128,"0"2"281,0 8 513,0 0-604,0 8 0,2-4 29,3 8 1,-2-8 35,2 9 1,-2-7-52,-3 6 0,0-1 1,0 7 4,0-1 1,0-5 0,0-1 0,0 3-16,0 1 1,0-3 0,0 0 0,0 1 6,0 2 0,6 3 1,0 0-143,-3-2 0,0 2 1,-3 0 80,0 0 0,0-8 0,1 2-53,5 2 0,-5-4 0,5 2-692,-4 1 405,-2-5 0,-6 1 0,-2-4 328,0 1 0,-4-1 0,-6-5 0</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5:28.306"/>
    </inkml:context>
    <inkml:brush xml:id="br0">
      <inkml:brushProperty name="width" value="0.08571" units="cm"/>
      <inkml:brushProperty name="height" value="0.08571" units="cm"/>
    </inkml:brush>
  </inkml:definitions>
  <inkml:trace contextRef="#ctx0" brushRef="#br0">1 18 7192,'11'-6'-249,"1"0"0,-8 0 1,3 6-1</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5:28.603"/>
    </inkml:context>
    <inkml:brush xml:id="br0">
      <inkml:brushProperty name="width" value="0.08571" units="cm"/>
      <inkml:brushProperty name="height" value="0.08571" units="cm"/>
    </inkml:brush>
  </inkml:definitions>
  <inkml:trace contextRef="#ctx0" brushRef="#br0">0 53 7569,'12'-6'-119,"0"1"1,-1-1-1,7 4 8,-1-4 0,1 4 1,-1-4 61,1 4 1,-1 2-1,1 0 1,-1 0 52,1 0 1,-1 0 0,0 0-51,1 0 0,-6 0-162,-1 0 0,-9 0 208,-2 0 0,-8 0 0,-9 0 0,-8-8 0,-2-1 0</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5:35.074"/>
    </inkml:context>
    <inkml:brush xml:id="br0">
      <inkml:brushProperty name="width" value="0.08571" units="cm"/>
      <inkml:brushProperty name="height" value="0.08571" units="cm"/>
    </inkml:brush>
  </inkml:definitions>
  <inkml:trace contextRef="#ctx0" brushRef="#br0">0 17 7488,'17'0'-165,"-5"0"0,0 0 1,1 0-163,3 0 0,-5 0 327,1 0 0,0-8 0,5-1 0</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5:35.311"/>
    </inkml:context>
    <inkml:brush xml:id="br0">
      <inkml:brushProperty name="width" value="0.08571" units="cm"/>
      <inkml:brushProperty name="height" value="0.08571" units="cm"/>
    </inkml:brush>
  </inkml:definitions>
  <inkml:trace contextRef="#ctx0" brushRef="#br0">0 0 7569,'17'0'-623,"1"0"533,-1 0 0,0 0 0,1 0 243,-1 0 1,-5 0 0,1 0-262,0 0 0,-4 0 0,3 0 108,1 0 0,4 0 0,-1 0 0</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5:43.435"/>
    </inkml:context>
    <inkml:brush xml:id="br0">
      <inkml:brushProperty name="width" value="0.08571" units="cm"/>
      <inkml:brushProperty name="height" value="0.08571" units="cm"/>
    </inkml:brush>
  </inkml:definitions>
  <inkml:trace contextRef="#ctx0" brushRef="#br0">18 0 7323,'-18'0'0</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5:39.652"/>
    </inkml:context>
    <inkml:brush xml:id="br0">
      <inkml:brushProperty name="width" value="0.08571" units="cm"/>
      <inkml:brushProperty name="height" value="0.08571" units="cm"/>
    </inkml:brush>
  </inkml:definitions>
  <inkml:trace contextRef="#ctx0" brushRef="#br0">454 87 7479,'0'-9'-658,"0"1"619,0 8 0,0-2 1,2-2 97,4-2 1,-4-2 40,3 3 0,-3-5-42,-2-8 0,-2 9 0,-3 3 3,-7 4 0,-3 2 1,-3 0 21,0 0-40,1 0-202,0 0 194,-1 8-10,1-6-64,-1 5 65,1 1-7,-1-6-3,8 6-87,-5 0 81,5-6 6,-7 13-12,-1-13-32,1 14 30,-1-7 6,1 1-8,-1 6 6,9-7 5,-7 9-6,7-1-17,-9 1 15,1-1 3,7 1 36,-6-1-38,7 1 1,-1-1 0,2 0 152,0 1-147,7-1 0,-7 1 8,8-1 119,0 1 19,0-1-118,0 1-36,8-1 35,-7 1 3,15-1 10,-6 1-62,7-10 60,-7 9-10,5-8-154,-5 1 157,8 6-19,-1-14 19,0 13-220,9-13 189,-7 6 1,6-6 10,-7 4-110,-1-4 95,1 5-15,-1-7-96,1 0 99,7 0 1,-6 8-10,7-6 7,-9 6-14,0-8 14,1 0-176,0 0 3,-1 0-11,0 0 161,-7 0-240,6 0 0,-7 0 191,1-8 9,-2 6-265,-1-13 91,-4 13 245,4-6 0,-7 0 0,0-2 0,0-7 0</inkml:trace>
  <inkml:trace contextRef="#ctx0" brushRef="#br0" timeOffset="385">35 367 7569,'9'0'-993,"1"2"1029,-4 4 12,-4-5 1,8 7-1,-5-8 15,7 0 0,4 0 1,1 0-1,0 0 2,1 0 0,-1 0 0,1 0 0,-1 0-30,1 0 1,-1 0 0,1 0 0,-1 0-77,1 0 1,-1 0 0,1 0-101,-1 0 190,1 0-331,-1 0 146,0 0-24,1 0 161,0-8-189,-1 7 0,0-7 114,1 8 74,-9 0 0,15 0 0,-5 0 0</inkml:trace>
  <inkml:trace contextRef="#ctx0" brushRef="#br0" timeOffset="1225">925 891 7497,'12'0'-78,"0"0"0,-7 0 1,8 0 37,0 0 1,2 0 0,2-2 27,-7-4 1,4 2 0,-5-6 0,-3 1-50,2-1 1,4 4-1,-6-6 48,-2-1 10,5-3 1,-7-1 1,6-1 0,-8 1 1,0 4 0,0 3 0,0-4 3,0-1 0,0-4 0,0 3 1,0-2 19,0 1 1,0-1 0,0 1 20,0-1 0,-2 1 15,-4-1 1,4 7 0,-5 1 1,-1 2 0,4 2-68,-8 6-18,8 0 60,-3 0-15,7 0 0,0 2 0,0 4 1,0-2-1,0 8 1,0 1 1,0 3 0,0 1 0,0 1 0,0-1-3,0 1 1,0 5 0,0 0 0,0-1-8,0-3 0,0-1 0,3-1 25,1 0-29,-2 1 10,6-8-21,0 5 0,-4-7 0,7 4 2,4-8 0,-2 1 1,0-1-26,0 2 0,-3 0-197,8-6 217,-1 0 0,-4 0 0,-1 0-68,1 0 1,2 0-242,3 0 1,-6 0 0,-3-2 33,-2-4 1,-1 2 280,-6-8 0,8 1 0,2-7 0</inkml:trace>
  <inkml:trace contextRef="#ctx0" brushRef="#br0" timeOffset="1655">960 699 5893,'2'-10'214,"4"4"0,-1 3 0,6 3-167,2 0 0,-3 0 0,0-1 1,-1-3 61,1-2 0,2 1 0,5 5-98,1 0 1,-1-6 0,0 0-305,1 2 1,-1 2 292,1 2 0,-1 0 0,2 0 0</inkml:trace>
  <inkml:trace contextRef="#ctx0" brushRef="#br0" timeOffset="2067">1414 680 7446,'11'0'-194,"-2"0"0,-3 0 365,6 0 1,3 0-168,2 0 1,2 0 0,-3 0 0,2 0-85,0 0 0,-6 0 0,-2 0 1,4 0-281,2 0 0,1 0 360,0 0 0,1 0 0,0 0 0</inkml:trace>
  <inkml:trace contextRef="#ctx0" brushRef="#br0" timeOffset="3238">2288 629 6587,'0'-12'311,"0"0"1,0 7-220,0-7 1,-2 8 0,-4-2-56,-6 4 0,-2 2 0,-6 0-18,-4 0 1,5 0 0,-4 0-1,4 0 14,1 0 1,0 0 0,0 0 126,2 0-121,-2 0 2,0 0-5,9 0-44,-6 8 1,11-6 0,-7 6 3,4 0 36,1-6 0,4 11 1,-2-5 0,-2 2 1,1 1-207,5 7 0,2-3 0,4-3 85,6-6 1,-4-2 0,5-1-3,0 3 0,2 0 0,3-6 64,0 0 1,-2 0-1,2 0 31,0 0 0,0-6 0,-2 0 0,2 3 5,0 1 0,-6 2 0,-1-2-120,2-4 99,-4 4-4,-1-7 64,-8 9-83,7 0 9,-6 0 112,8-7-96,-9 5 165,0-5-149,0 7 1,2 0 3,4 0 32,-5 0-26,7 0 0,-8 2 0,-2 1-11,-4 3 0,5 2 0,-7-4 2,-1 2 55,8 7 1,-8-9-26,3 8-27,3-8 0,-6 8 1,4-3 7,0 1 1,-3-4-1,2 5 33,-6 3-34,5 1 1,-7-3 0,8 0 0,0-1 64,-1-1-63,6 6 29,-7-7-12,-1 9 0,7-1 0,-4 0 48,5 1-60,-6-8 0,4 5 0,-2-3 41,2 3-30,3-5-67,0 6 61,0-7 1,0 9-133,0-8 125,0 5 7,0-5-45,0 0 0,0 5 1,0-4 1,0 5 1,6-4 0,2-2 9,2-3 1,-4 5 0,6-6-8,1-2 1,2 3 0,3-1 2,-1-2 1,0-2-1,2-2 1,-2 0 10,0 0 0,1-2 1,0-2-1,-2-2-52,2 3 0,6-5 1,-2 0-8,0-2 0,-2 4 42,-4-5 0,-5 5 1,-4-4 85,0 3 0,-5-7-3,4 2 0,-1-3-13,1-3 0,-5 1 54,5-1 1,-4 1 28,-2-1-285,0 9-73,0 0 1,-2 9-212,-4 0 0,3 0-694,-9 0 1123,7 0 0,-9-7 0,3-2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602"/>
    </inkml:context>
    <inkml:brush xml:id="br0">
      <inkml:brushProperty name="width" value="0.08571" units="cm"/>
      <inkml:brushProperty name="height" value="0.08571" units="cm"/>
    </inkml:brush>
  </inkml:definitions>
  <inkml:trace contextRef="#ctx0" brushRef="#br0">51 1 8275,'-17'0'-442,"-1"0"-2,8 0 0,5 0 1,9 2 443,1 3 0,9-3 0,-4 6 0</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5:37.622"/>
    </inkml:context>
    <inkml:brush xml:id="br0">
      <inkml:brushProperty name="width" value="0.08571" units="cm"/>
      <inkml:brushProperty name="height" value="0.08571" units="cm"/>
    </inkml:brush>
  </inkml:definitions>
  <inkml:trace contextRef="#ctx0" brushRef="#br0">279 297 7331,'-17'0'-401,"-1"0"0,1 0 571,0 0 1,1 2 0,2 4-104,3 6 0,5 3 1,-4 3-9,2-1 1,3 0-7,5 1-29,0-1 0,2 1 0,1-1 1,5-1-1,0-3 0,2-1-3,-1 2 0,3-5 0,6 3-21,-1 2 1,-5-5 0,-1 1 0,3-2 0,1-2-21,3 1 1,-1-5 0,-1 6-1,-3-2-27,-1 0 1,0 0-1,7-6 45,4 0 1,-9 0 0,3 0 0,-1-2 0,-1-4 1,1 2-1,-2-6 1,-5 0-23,-1 1 1,4-3-1,-6-5 22,-3-1 0,1 1 1,0-1-1,2 1-1,-2-1 0,-2 1 1,-2-3-1,0-1-7,0-2 1,0 0 0,0 5 0,0-1-6,0-5 1,0 5 0,-2-4 0,-2 3 4,-2 3 0,-7-1 1,3 1-1,-2-1 52,1 1 1,-1 1 0,-6 3 0,1 1 4,0-1 0,-1 3 0,1 0 0,-3 2-42,-3 5 1,4-5 0,-5 2 0,5 0 10,1-2 0,1 7 0,-1-7 0,1 2 23,0 0 1,-1 0 0,1 6 0,-1 0-27,1 0 1,-1 0 0,1 0-43,-1 0 0,1 2 0,-1 4-4,1 6 1,5-3-1,3 3 43,1 2 0,2 1 0,6 3-2,0-1 1,6 1 0,2-1-1,-1 0 8,1 1 0,4-6 0,-5-1-6,3 3 1,2-1 0,3 1 0,-1-4 0,-2-1-36,1 1 0,3-4 0,1 4 0,1-3 5,-1-3 0,2-2 1,3-2 8,1 0 0,6 0 0,-6 0-13,-1 0 0,-3-6 0,-1-1-44,-1-3 0,-1 4 1,-3-4-112,-1 3 0,0-5-225,5 6 1,-5 0-43,-1 6 445,1 0 0,5 0 0,1 0 0</inkml:trace>
  <inkml:trace contextRef="#ctx0" brushRef="#br0" timeOffset="916">943 542 7263,'10'-8'-1207,"-3"-4"1330,-7-3 1,0 3-27,0 0 1,0 7-6,0-7 0,0 8 1,-7-2-31,-5 4 0,2 2 0,-1 0-69,-3 0 0,-1 6 0,-3 0 22,1-2 1,-1 4 0,1-1 16,-1 3 1,9-4-1,1 4 1,2-1 0,0 1 1,0-4-1,6 5-5,0 3 0,0 2-50,0 1 1,2-1-1,4-3-24,6-1 1,-3-8 0,3 2 0,2-5 32,1-1 1,-3 0-1,0 0-34,2 0 1,1 0 0,2 0-75,1 0 1,-7 0 0,-1-1 109,-2-5 0,3 2 0,-4-8 63,-4-1 0,5 3 110,-2-2 1,-1 6 27,-5-5-96,0 7-70,0-4 73,-7 8 1,5 2-64,-4 4 1,-1 4-1,0 7 28,3 1 0,-3-1 1,1 0-1,2 1-8,2-1 0,-4 1 1,0-1-17,2 1 1,-3-1-1,1 1 1,0-1-28,-2 1 0,6-1 1,-3 1-1,3-1-2,2 0 0,0 1 0,0-1 1,0 1-17,0-1 1,0 1-1,0-1 1,0 1-27,0-1 1,0-5 0,0-1 21,0 3 0,7-6 6,5-2 1,4-4 0,1-2 0,0 0-19,1 0 0,-1-6 0,1-2 0,0-2 5,-1-3 1,0 3-1,1-2 1,-1 1 38,1 1 0,-1-4 0,-1 7-25,-5-3 0,3 4-137,-8-5 0,0 5 0,-6-6-211,0-2 1,-2 7 351,-4 1 0,-4-12 0,-7-1 0</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5:36.233"/>
    </inkml:context>
    <inkml:brush xml:id="br0">
      <inkml:brushProperty name="width" value="0.08571" units="cm"/>
      <inkml:brushProperty name="height" value="0.08571" units="cm"/>
    </inkml:brush>
  </inkml:definitions>
  <inkml:trace contextRef="#ctx0" brushRef="#br0">0 193 7307,'10'0'-406,"-2"0"646,-8 0-151,7 0 0,-3 0 0,8 0-31,2 0 1,-5 0-1,3 0 1,1 0-19,3 0 1,3 0 0,3 0-1,1 0-52,-2 0 1,5 0 0,-3 0-1,1 0-52,0 0 0,-3-2 0,1-2 1,-1-2-115,3 2 1,-5 2 0,5 2 0,-4 0-65,-4 0 1,-4 0 0,0 0 241,1 0 0,-5 0 0,1 0 0,-9 0 0</inkml:trace>
  <inkml:trace contextRef="#ctx0" brushRef="#br0" timeOffset="410">263 0 7149,'0'18'166,"0"-1"1,0 1-84,0-1 0,1 1 0,4-1 48,0 1-79,1-1 1,-6 1-1,0-1 1,0 1 43,0-1 0,3 0 0,-1 1-66,4-1 1,0 1-1,-4-3 1,2-1-73,2-2 0,0-1 0,-6 7-81,0-1 0,0-5 0,0-1-196,0 3 0,0-4 92,0 1 227,0-8 0,7 6 0,3-9 0</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5:34.558"/>
    </inkml:context>
    <inkml:brush xml:id="br0">
      <inkml:brushProperty name="width" value="0.08571" units="cm"/>
      <inkml:brushProperty name="height" value="0.08571" units="cm"/>
    </inkml:brush>
  </inkml:definitions>
  <inkml:trace contextRef="#ctx0" brushRef="#br0">18 105 7364,'-10'0'-341,"2"0"0,10 0 396,4 0 0,-2 0-32,7 0 1,1 0-21,6 0 0,-7 0 0,1 0 32,1 0 131,3 0-149,1 0 1,1 0 0,-1 0 0,1 0 1,-1 0-1,2 0 41,-3 0 0,2 0 0,-1 0 1,1 0-75,-1 0 0,1 0 0,-1 0-170,0 0 1,1 0-1,-1 0-147,1 0 1,-1 0 331,1 0 0,-1 7 0,1 3 0</inkml:trace>
  <inkml:trace contextRef="#ctx0" brushRef="#br0" timeOffset="286">280 0 7569,'0'10'-319,"0"5"1,0-3 362,0 4 0,0 1 0,0 1 0,0-1-34,0 0 0,0-5 0,0 0 0,0 1 20,0 3 1,2 1-1,1 1-396,3-2 1,2 1 365,-2-7 0,4 7 0,7-8 0</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5:27.598"/>
    </inkml:context>
    <inkml:brush xml:id="br0">
      <inkml:brushProperty name="width" value="0.08571" units="cm"/>
      <inkml:brushProperty name="height" value="0.08571" units="cm"/>
    </inkml:brush>
  </inkml:definitions>
  <inkml:trace contextRef="#ctx0" brushRef="#br0">1 176 6620,'11'0'73,"1"0"0,-6 0 24,6 0-93,-9 0 0,13 0 4,-4 0 1,3 0-1,3 0-10,-1 0 1,1 0-1,-1 0 1,0 0-1,1 0 0,2 0 1,1 0-1,3 0-61,-4 0 0,0 0 0,-2 0 0,-1 0-230,0 0 0,-4 0 293,-2 0 0,-8 0 0,5 0 0,-8 0 0</inkml:trace>
  <inkml:trace contextRef="#ctx0" brushRef="#br0" timeOffset="425">175 1 6650,'0'12'70,"0"-1"1,0 1 0,0 5-49,0 1 0,0-1 0,0 1 4,0-1 0,0 1 1,0-1-1,0 1-37,0-1 0,0 1 0,2-1 0,2 0 0,2 1 1,0-6 0,-4-1-1,3 3-37,1 1 1,-2-3 0,-4 0-198,0 1 0,0 3 81,0 1 0,0-5 164,0-1 0,0-7 0,0 4 0</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5:24.289"/>
    </inkml:context>
    <inkml:brush xml:id="br0">
      <inkml:brushProperty name="width" value="0.08571" units="cm"/>
      <inkml:brushProperty name="height" value="0.08571" units="cm"/>
    </inkml:brush>
  </inkml:definitions>
  <inkml:trace contextRef="#ctx0" brushRef="#br0">263 35 6507,'11'0'-250,"1"0"0,0 0 0,5 0 257,0 0 0,-5 0 56,0 0-59,-1 0 1,-1-2 28,-4-4 97,-4 4 20,-2-5 1,-8 7-45,-4 0 1,3 0 0,-3-2 64,-1-4 0,-3 4-63,-1-4 0,5 4 0,0 2-21,-1 0 1,-3 0 0,-1 0-6,-1 0 0,1 0 0,-1 2-106,1 4 0,1-2 0,3 5 0,1 1-37,-1 0 1,-1 1 0,0 5 0,5-2 61,1-3 0,-4 1 0,4 5 23,-1 1 0,5-1 0,-4 1 0,2-1-1,1 1 0,-1-1 0,6 1 0,0-1 1,0 0 1,0-5-1,0 0 1,2 1 34,3 2 0,-1-2 0,6-2 0,0 1-3,-1-3 0,3 4 1,6-4-18,-1 1 0,0-1 1,1 5-1,-1-4-27,1-4 1,-1 3 0,1-5-1,-1 2-105,1-2 0,1-2 0,2-2-187,3 0 233,-1 0 1,-4 0-1,3 0 1,1 0-79,-2 0 0,-1 0 0,-3 0-135,1 0 0,-1 0 25,1 0 1,-7 0 0,-1-2 234,-2-4 0,-2-4 0,-6-7 0</inkml:trace>
  <inkml:trace contextRef="#ctx0" brushRef="#br0" timeOffset="342">71 297 6648,'17'0'101,"0"0"0,1 0-34,-1 0 1,1 0 0,-1 0 0,1 0-14,-1 0 1,7 0 0,-1 0 0,-2 0-103,-1 0 0,3 0 1,0 0 59,-2 0-183,7 0 0,-9 0 0,4 0 1,-3 2-464,-3 4 634,1-4 0,-1 13 0,1-6 0</inkml:trace>
  <inkml:trace contextRef="#ctx0" brushRef="#br0" timeOffset="1001">787 925 7477,'0'11'-418,"0"2"1,0-7 557,0 5 0,2-8-20,3 3 1,5-4-163,7-2 0,-5-2 0,0-1-7,1-3 1,-3-7 0,2 1 16,1-4 0,-3-1 0,0 0 24,-3-2 0,-1 3 0,-6-2 1,2 0 6,4 0 0,-4 5 1,4-4 7,-4-8 1,-2 2 0,0 0-1,0 2-1,0 5 1,0-2-1,0 0 1,0 1 14,0 0 0,-2 1 0,-2 2 50,-2 3 1,0 5 0,4-4 49,-3 3-85,3 1 0,-8 6 1,6 1-20,-2 5 0,0 4 0,6 8 0,0-1-10,0 1 1,0-1-1,0 0 1,0 2 10,0 5 1,6-4-1,0 3 1,-2-2 4,-2 3 0,4-6 1,-1 6-1,1-5-22,2-1 1,-4 0 0,6-2-33,-3 3 0,5-8 0,-4 1 0,1 2-8,5 1 0,-4-3 0,1-4-149,3 1 1,-4-4 0,1-5-37,3 0 1,-4 0 0,-1-2 223,-1-4 0,6-2 0,-5-10 0</inkml:trace>
  <inkml:trace contextRef="#ctx0" brushRef="#br0" timeOffset="1355">787 768 6384,'-10'-7'382,"4"5"-226,12-4 0,4 3-77,7 3 1,-5-6 0,-1 0-47,3 3 0,1 2 0,3 1-121,-1 0 0,1-6 1,-1 0-1,1 1-37,-1 4 0,1-1 0,-1-2 1,1-2-100,-1 3 0,1-1 224,-1-2 0,0 4 0,1-7 0</inkml:trace>
  <inkml:trace contextRef="#ctx0" brushRef="#br0" timeOffset="1676">1433 734 7279,'17'0'19,"-5"0"0,-1 0-66,3 0 0,2 0 0,1 0-136,1 0 0,-1 0 1,0 0-348,1 0 530,-8 0 0,5-9 0,-5 0 0</inkml:trace>
  <inkml:trace contextRef="#ctx0" brushRef="#br0" timeOffset="2443">1939 646 6211,'-11'0'-69,"-1"0"168,-2 0 1,5 0-3,-3 0 1,2-2 0,-3-2 84,1-2 30,8-7-227,-4 3 1,16-6 27,4 4 0,3 3 0,3 5 47,-1-2 0,1 1 1,-1 5 6,1 0 0,-1 0 0,1 0-35,-1 0 1,-5 0-1,-1 0-37,3 0 1,-4 5-1,-1 3 1,1 0-25,0 0 1,-6 6-1,3-5 1,-1 2-13,0 1 0,0 0 0,-6 6 22,0-2 0,0 2 0,0 0 0,-2 0 30,-4-2 1,2 2 0,-5 0 0,-1-2-9,0 2 1,-2-3 0,-3 0 0,1-4 9,3 3 1,-1-4-1,-5 0 1,-1-3 0,1 5 0,-1-7-13,1-1 1,-1-2-1,1-2-2,-1 0 0,7 0 0,-1 0-1,-2 0 1,5-6 0,-1-2-9,2-1 1,-3 4-32,5-7 0,0 5 27,6-5 1,2 4-1,2-6 1,4 3-21,1 5 0,-3-1 0,4 6 0,0-4 42,-1-1 0,-3 0 0,6 6 126,1 0 1,3 0 0,1 0-92,1 0 1,-1 0 0,1 0 0,-1 0-9,1 0 0,-1 3 1,1 0-13,-1 3 0,0 7 0,-1-7 0,-2 2-24,-3 1 1,-5 2 0,4-3-89,-3 1 0,5 4-146,-6 4 1,0 0 75,-6 1 159,0-8 0,0-2 0,0-8 0</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5:22.399"/>
    </inkml:context>
    <inkml:brush xml:id="br0">
      <inkml:brushProperty name="width" value="0.08571" units="cm"/>
      <inkml:brushProperty name="height" value="0.08571" units="cm"/>
    </inkml:brush>
  </inkml:definitions>
  <inkml:trace contextRef="#ctx0" brushRef="#br0">157 280 7569,'0'-12'-127,"0"0"1,-2 9-65,-4-3 1,1 4 0,-5 2 223,-4 0 1,4 0 0,-1 0 102,-3 0-32,6 0-18,0 0-44,1 0 1,3 8 0,-6 3 23,2 5-46,3-7 1,5 13 0,-2-5 0,-2 3-20,-2-1 0,0 0 1,6 3-1,0 1 51,0-2 0,0-1 1,2-3-20,4 2 1,-2-5 0,5 0-14,-1-3 1,6-5-1,-3 4 1,5-2-42,1-4 1,1 3 0,-1-1-1,1-2-9,-1-2 0,1-2 0,-1 0 1,1-2-10,-1-4 0,1 2 1,-1-7 34,1-3 1,-4 4-1,0 1 1,-4-1-8,-2 0 0,4 0 1,-5-7-1,0 4 1,2 1 0,-4 0 1,-5-5-1,0-1-66,0 1 68,0-1 5,0-7 0,0 6-4,0-4 0,0-3 0,0 3 0,0 2-4,0 1 0,-5 3 1,-1-1-1,0 1 61,-1-1 1,3 1 0,-8 0-11,-2-1 0,5 3 0,-3 1-39,-1 2 0,-3 3 1,-1-5 3,-1 2-9,1 8 0,-1-3 0,1 5 2,-1-4 1,1 4 0,-1-4 0,1 4 5,-1 2 0,7 2 1,-1 2 13,-1 2 1,-3 6 0,0-5 0,5 3 9,5 4 0,-2-5 0,2 3-9,3 2-5,1 1 0,2 3 1,0-1 0,0 0 1,2 1 0,3-3-1,5-1 26,0-2 1,5-3-1,-3 5 14,3-2 0,3-7 0,-1 5 1,1-2-40,-1-4 1,1-2 0,1 0 0,3 2 42,1 1-258,0 1 101,-5-6 1,-1 0-50,1 0 0,-1 0 1,0 0-20,1 0 0,-4-2 1,1-2-194,-4-1 1,-5-1 18,6 6 340,-8 0 0,4 0 0,-8 0 0</inkml:trace>
  <inkml:trace contextRef="#ctx0" brushRef="#br0" timeOffset="921">680 559 6418,'-17'0'-29,"6"0"154,-2 0-112,1 0 3,4 0 122,0 0 0,-1 0-79,-2 0-17,3-8 0,-6 4-21,8-7-89,0 7 43,6-12 1,9 9 0,0-7 4,2 2 1,3 9 9,-1-3 1,1 4 0,4 2 41,0 0 0,-6 0 0,-1 0-11,2 0 0,-2 0 0,0 0 14,3 0 1,-5 8-25,2 3 1,-6 6-1,2-1-6,1 2 1,-6-7-1,4 1-8,-3 2 11,-3 1 0,0 3 0,0-1-8,0 0 0,0-5 1,-3 0-18,-3 1 1,4-3 0,-6 2 0,2 1 14,0 3 0,-5 1 0,3-1 0,1-3 0,-1-1 1,-5-5-1,1 1 1,-1 3 12,1-2 1,-5-5-1,7 4 23,-7-1 1,1-5 0,-2 7 0,0-4-21,0 1 1,2-1 0,-2-5 0,3 3-3,3 2 0,-4-3 1,5 4-5,-5-4 0,-1-4 26,0-4 1,6 2-41,5-7 0,5 0-21,1-7 0,0 0 18,0 2 1,1 3 0,5 3-7,7 3 0,-4-1 17,2 2 1,-5 5-1,6-6 3,1 5 1,-2 2 24,0 0 1,0 0 7,7 0 1,-6 0 0,0 0-10,1 0 0,2 0-11,3 0 1,-6 2-1,0 5-3,1 4 0,-4-2 8,4 3 1,-5-5-1,7 1 1,-6 3 28,-2-2 0,5-3-31,-5 5 0,5-1 0,-1 4 6,-2-3 1,2-5-157,-7 6 0,6-3-286,9 3 0,-9-4 415,2-8 0,-8 8 0,3 1 0</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5:21.023"/>
    </inkml:context>
    <inkml:brush xml:id="br0">
      <inkml:brushProperty name="width" value="0.08571" units="cm"/>
      <inkml:brushProperty name="height" value="0.08571" units="cm"/>
    </inkml:brush>
  </inkml:definitions>
  <inkml:trace contextRef="#ctx0" brushRef="#br0">18 245 5954,'-2'-10'719,"-3"4"-437,3 4 161,-6 2-341,8 0 0,8 0-57,3 0 1,3-2 0,-1-2 0,-1-1 25,2 1 0,1 3 1,3-2-209,-1-3 1,8 4 0,2-4 130,1 4 0,-3 2 1,-7 0-1,0 0 12,-2 0 1,9 0-1,-3 0 1,0 0-82,-2 0 0,-4 0 0,2 0-90,0 0 1,-1 0 0,0 0-130,1 0 0,0 0 112,-2 0 1,-3 0 181,-1 0 0,-9 0 0,5 0 0</inkml:trace>
  <inkml:trace contextRef="#ctx0" brushRef="#br0" timeOffset="483">280 0 7245,'0'18'0,"0"-1"0,0 1 44,0-1 0,0 1 1,0-1-1,0 0-47,0 1 1,0-1-1,0 1 1,0-1 1,0 2 0,0-3 0,0 2 0,0 0 16,0-1 0,3 8 0,0 2-98,3 1 1,0-4 0,-6-6-226,0-1 284,0 2 8,0-10 1,0 7-75,0-5 0,0-1 90,0 2 0,7-9 0,4 6 0</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20:21.099"/>
    </inkml:context>
    <inkml:brush xml:id="br0">
      <inkml:brushProperty name="width" value="0.08571" units="cm"/>
      <inkml:brushProperty name="height" value="0.08571" units="cm"/>
    </inkml:brush>
  </inkml:definitions>
  <inkml:trace contextRef="#ctx0" brushRef="#br0">19 27 7569,'0'-9'-1405,"0"-1"1405,0 4 0,-7 4 0,4 2 0,-5 10 0</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14:43.886"/>
    </inkml:context>
    <inkml:brush xml:id="br0">
      <inkml:brushProperty name="width" value="0.08571" units="cm"/>
      <inkml:brushProperty name="height" value="0.08571" units="cm"/>
    </inkml:brush>
  </inkml:definitions>
  <inkml:trace contextRef="#ctx0" brushRef="#br0">580 314 7569,'0'-17'-352,"0"-1"1,0 7 0,0-1 566,0-1-116,0-3 0,-3 0-89,-3 5 0,-2 1 1,-6 6 19,3-2 1,-1 1-1,-5 5-11,-1 0 0,1 0 1,-1 0-1,1 0 11,-1 0 0,-1 2 1,-2 1-1,-3 5 10,3 2 0,2-4 0,3 5-31,4 3 0,-1 1 1,7 3 26,2-1 0,2 1-108,2-1 0,8-1 0,4-3 45,3-1 0,-3-8 1,-1 2-1,3-4 4,3-2 0,-1 0 0,1 0 3,2 0 1,-3 0 0,2 0-18,-1 0 1,1-6 0,-1 0 0,0 0-14,-7-2 0,6 5 27,-3-10 1,0 8 58,-2-7 1,-2 9-18,-3-3 1,-4 2 136,4-2 69,-4 4-110,-2-6 1,-2 16-91,-4 4 1,4 3 0,-4 3 0,-1-1-22,1 1 0,0-2 0,5 1 0,-4-4 18,-1-1 0,1 0 1,3 5-1,-2 0 6,-2 1 1,0-1-1,4 1-10,-4-1 1,4 1 0,-3-1-26,3 1 0,2-1-3,0 0 0,2 1 0,2 0 3,2-2 0,-1-3 0,-3-4 0,2 1 2,2 0 1,3-4-8,-5 4 1,0-5 0,8 1-2,1-4 1,-3-2-1,2 0-1,1 0 0,-3 0 0,0-2 0,0-3-1,-1-1 1,-3-4-1,4 1 1,-1 2 20,2-1 0,-5-5-21,5 1 278,-8-3-312,5-3 1,-8 6-381,0 0-270,0 9 43,0-5 656,0 8 0,0-9 0,0 1 0</inkml:trace>
  <inkml:trace contextRef="#ctx0" brushRef="#br0" timeOffset="838">1033 17 7332,'12'0'-375,"0"0"0,-7 0 424,6 0 1,1-5 67,6-1 0,-1 0 1,0 6-18,2 0 1,-7 0 0,-2 0-42,5 0 0,-7 0 0,3 2 0,-2 2-35,2 2 1,-7 7 0,8-1-1,0 3-17,-2 3 1,5-1 0,-4 1 0,-1-1-45,2 1 0,-6 5 0,6 2 0,0 0 25,-3 1 0,4 3 0,-5-4 1,1 2 4,-1 4 1,-1-4 0,-3 1 0,2-1 1,-3 0 0,-1-4 0,-2 4 0,0-1-23,0-5 1,-5 4-1,-4-2 1,1 0 2,2 3 0,-7-7 1,6 5-1,-3-5 31,-4-2 0,5 1 0,-3-1 0,0 1 47,3-2 1,-7-3 0,4-1 0,-1 1-3,2 3 0,-6-1 0,9-1 0,-4-4 25,-1-3 0,2 7 0,-7-5-7,2 1 0,3 4 0,2-6-37,-3 1 0,-1-3 0,-3 4-4,1-3 1,1 0 0,3-2-18,1 1 1,6 0 0,-3-4-81,1 4 0,0-5-47,2 5 0,3-4-414,-10-2 27,10 0 203,-5 0 1,7 0 299,-6 0 0,-3 0 0,-6 0 0</inkml:trace>
  <inkml:trace contextRef="#ctx0" brushRef="#br0" timeOffset="-882">0 820 6170,'8'1'-86,"15"-1"86,-1 0 0,5-8 0,0-3 0</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8T14:37:38.268"/>
    </inkml:context>
    <inkml:brush xml:id="br0">
      <inkml:brushProperty name="width" value="0.09086" units="cm"/>
      <inkml:brushProperty name="height" value="0.09086" units="cm"/>
      <inkml:brushProperty name="color" value="#FF0000"/>
    </inkml:brush>
  </inkml:definitions>
  <inkml:trace contextRef="#ctx0" brushRef="#br0">13997 1081 6662,'3'-2'3,"15"-10"12,0-1 0,-2 1-8,2-1 0,0 1 1,3 0-1,-4-1 0,0 1-3,0-1 1,3 1-1,-3 0 1,-1-1-1,1 1 1,-1-2-12,0-2 1,2 4 0,-2-3-1,0 0 1,-3 1 4,0 1 0,0-4 1,-2-1-1,0 0 1,-1 0-1,-2 2 3,2-2 1,-2 0-1,-1-4 1,1 3 0,-1-1 23,-3 1 0,-2-2 1,-2-2-1,0 1 1,0 3 5,0 1 0,0-3 1,0 3-1,0 0 1,-2-1-1,-1 1-1,-1 0 0,-4 2 0,2 2 0,1-1 0,-6-2-13,0 2 0,3-3 1,-1 1-1,0 2 1,-1 2-1,-3-1-7,0-3 1,1 3 0,-1-2 0,1 1 0,-1 0-15,1-2 1,-1 0 0,0 5-1,-2-2 1,-3 1 0,0-1-6,0 3 1,-3 1 0,3-2 0,-1 1 0,-3 1-4,-2 2 10,1 5 1,-3-4 0,1 4 0,0-1 0,0 1 0,1 2 1,-1 1-1,0 0 1,0 0 0,0 0-3,1 0 1,-1 4-1,0 2 1,1-1-1,-2 2 1,2-1-45,-1-1 0,1 1 0,2-2 1,3 3-1,1 0 0,3-2-147,1 1 0,2-4 1,-1 7-177,1 0 219,5 2 151,2 2 0,10-1 0,2 0 0</inkml:trace>
  <inkml:trace contextRef="#ctx0" brushRef="#br0" timeOffset="-2">10031 5570 8098,'-32'0'-152,"-12"4"-50,-1 6 202,1 5 0,-16 4 0,2 6 0</inkml:trace>
  <inkml:trace contextRef="#ctx0" brushRef="#br0" timeOffset="23">2439 5365 6434,'29'-3'-1,"15"-1"-2,-1 0 0,0 0 0,1-1 0,0 1 0,0 0 8,1 0 1,1 0 0,0 1 0,0-1 0,2-1 0,-1 0 0,0 1-1,0 0 1,0 0 0,0 0 4,0 1 1,1-1-1,3-1 1,0-1 0,-2 2-1,0 0 1,3-2 0,1 1-1,1-1 1,0-1 0,3 1-1,-1 0-77,1 0 1,-1-1 0,3 1-1,0 0 1,-14 1 15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0:58.711"/>
    </inkml:context>
    <inkml:brush xml:id="br0">
      <inkml:brushProperty name="width" value="0.08571" units="cm"/>
      <inkml:brushProperty name="height" value="0.08571" units="cm"/>
      <inkml:brushProperty name="color" value="#E71224"/>
    </inkml:brush>
  </inkml:definitions>
  <inkml:trace contextRef="#ctx0" brushRef="#br0">524 123 7385,'0'-10'-1609,"0"1"1910,0 3-236,0 4 1,0-8-1,2 6 236,4-2 0,-4-1 53,4 1-42,-4 4-64,-2-6-92,0 8-152,0 0 1,0 8 0,0 4 5,0 3 1,0 3 0,0-1 13,0 0 0,-2 1 1,-2-1-1,-2 1-18,2-1 1,2-5-1,1 0 1,-3 1-46,-2 3 0,0-5 1,4 1-124,-4 2 1,4 1-321,-4 3 0,-1-7 150,1 1 1,-2-2 331,2 1 0,-3-3 0,-9-8 0</inkml:trace>
  <inkml:trace contextRef="#ctx0" brushRef="#br0" timeOffset="501">1 71 6694,'11'0'469,"1"0"-277,1 0 0,3 0-25,1 0-52,1 0-31,-1 0-34,1 0-27,-1 0 1,1-6 33,-1 0 0,6 0-12,1 6 1,1 0 64,-2 0-25,-3 0-31,13 0 19,-14-8-161,6 6 0,-1-5 80,-1 7 53,0-8-222,2 6 202,-5-6-4,5 8 0,-8 0-272,1 0 119,-8-8-4,5 6-274,-13-5 195,14 7-32,-14 0 210,5 0-181,-7 0 1,6 2 217,0 3 0,0-3 0,-6 6 0</inkml:trace>
  <inkml:trace contextRef="#ctx0" brushRef="#br0" timeOffset="969">786 245 7569,'18'0'0,"-1"0"-328,-7 0 277,6 0 82,-7 0-201,1 0 110,5 0 70,-5 0 1,2 0-1,-1 0 1,3 0 50,2 0 0,-5 0 1,1 0 2,1 0 0,3 0 1,1 0-43,1 0 0,-3-2 0,-1-2-33,-2-1 1,-3-9 72,3 2 0,-2 3-73,-4-3 0,-5 6 14,5-5 1,-12 7 0,-5-2-134,-5 4 1,5 2 0,-1 0 102,-2 0 1,-1 6 0,-1 1 0,3 1 49,1 0 0,1 4 1,-5-5-1,2 1 23,3 0 0,5 6 0,-4-3-5,2 5 0,1 1 1,3 1-19,-2-1 1,2 1-133,10-1 0,4-1 1,7-5-1,1-3-243,-1 0 0,2-6 352,5 3 0,3-3 0,8-2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05.332"/>
    </inkml:context>
    <inkml:brush xml:id="br0">
      <inkml:brushProperty name="width" value="0.08571" units="cm"/>
      <inkml:brushProperty name="height" value="0.08571" units="cm"/>
      <inkml:brushProperty name="color" value="#5B2D90"/>
    </inkml:brush>
  </inkml:definitions>
  <inkml:trace contextRef="#ctx0" brushRef="#br0">1048 0 7049,'-7'10'-397,"5"-2"618,-6-8-169,8 0 0,-2 0 0,-2 2-54,-2 4 1,-1-5-1,3 7 1,-4 0 5,-2 4 1,4 3 0,-5 3 0,-1-1 5,2 1 1,-5 5-1,3 0 1,-3 0-8,-3 3 0,1-1 0,-3 6 0,-1-2 7,-2 2 1,-2-4 0,3 2 0,-3 2-13,-2 2 1,4 2 0,-7 0 0,-1 0-2,-2 0 1,-2 0 0,1 0-1,-1 0 6,0 0 0,0 0 0,0 0 0,0 0-11,0-1 1,6-4-1,0-1 1,0 0 19,1-2 0,3 4 0,8-8 1,-1 1 20,1 1 0,1-6 0,3 5 0,3-5 0,2-2 0,-3-5 0,3-2 0,0-1 3,0 1 0,1 0-20,1 1 1,2 3 35,-8-8-622,8 0-23,-3-6 414,14 0 1,-3-2 178,8-4 0,7-12 0,8-9 0</inkml:trace>
  <inkml:trace contextRef="#ctx0" brushRef="#br0" timeOffset="733">1171 70 6499,'0'-10'197,"0"3"0,7 7-135,5 0 1,-2 2-1,1 1 1,1 5-3,-2 2 0,5 0 0,-3 5 0,3 1-22,3 3 1,5 4 0,2-1 0,3 3-18,3 2 0,2 2 0,2 6 1,1 0-36,5 0 1,-2 0-1,8 0 1,-1 0 1,-1 0 0,3 5 0,-7 1 0,-2-2 16,-2-2 0,0-2 0,1 0 1,3 0 7,-2 0 1,-2 2-1,0 1 1,2 1 28,1-6 0,1 2 0,-4-6 1,2 4-18,1 2 0,1-8 0,-6-2 0,0-1 9,0-1 0,-2 0 0,-2-5 0,-4-1 68,-2 1 1,5-7 0,-7-1 26,-2-2 1,-1 3-670,-3-5-520,0 8 1061,-7-4 0,-10 7 0,-10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872"/>
    </inkml:context>
    <inkml:brush xml:id="br0">
      <inkml:brushProperty name="width" value="0.08571" units="cm"/>
      <inkml:brushProperty name="height" value="0.08571" units="cm"/>
    </inkml:brush>
  </inkml:definitions>
  <inkml:trace contextRef="#ctx0" brushRef="#br0">0 18 8346,'12'-6'150,"-1"0"1,-5 0 0,6 6-61,1 0 0,-3 8 0,2 4 0,1 3-49,3 3 1,-1 1 0,-1 5 0,-2 5-108,1 4 0,-3 2 0,2 1 0,-1 1-160,-1-2 1,4 10-1,-9-12 1,1 0 29,2-2 0,-6-4 0,6 2 0,-3-6 42,1-3 1,6-3-1,-6 1 1,0-1 153,1 1 0,3-9 0,7-1 0</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33"/>
    </inkml:context>
    <inkml:brush xml:id="br0">
      <inkml:brushProperty name="width" value="0.08571" units="cm"/>
      <inkml:brushProperty name="height" value="0.08571" units="cm"/>
    </inkml:brush>
  </inkml:definitions>
  <inkml:trace contextRef="#ctx0" brushRef="#br0">53 225 6126,'0'-17'-8,"0"0"0,0 5 0,0 0 0,0-1 0,0-3 383,0-1-284,0 7 1,-2-4-1,-2 7 38,-1-3-326,-1 6 119,6-4 1,0 6 129,0-4 0,0 3 189,0-9 0,0 6 285,0-5 0,-2 7-277,-4-2-136,4 4 0,-11 10 0,7 3-84,2 5 1,2 7-1,2 2 1,2 1 17,4-1 1,-2 4 0,7-4-30,3 2 0,1-5 0,5 3 0,1-2 0,2 0 19,-1-1 1,3-9-1,0-2 1,0 4-84,1 0 0,3-6 0,-6-3 1,0-3-5,2-3 1,-5 0 0,3 0 0,-1 0-12,1 0 0,-4-9 0,4-2 1,-3-4 31,-3-3 0,-1 1 0,-3-3 0,-1-1 16,2-2 1,-5-8 0,1 3-1,-2-1-1,-4 0 1,-2 2-1,-2-2 1,0 6 34,0 3 1,0 3 30,0-1-38,0 1-22,0 7 0,0 4 1,0 12-3,0 6 0,2 3 0,1 3 1,5 1 6,2 4 0,-4-1 0,5 5 0,1 0 21,-2 0 1,3 2-1,-5 6 1,0 0 23,0 0 1,3 0 0,-5 0 0,0-1 36,2 2-67,-6-1 12,5 8 0,-7-8 0,2 7 0,2-5 0,2-2 0,-2-1-11,-2 2 0,-2 5 1,0-2-1,0 0-19,0-1 0,0-3 0,-2-2 0,-4-3 8,-6 0 1,3-4 0,-3 6 0,-1-6 15,-3 0 0,-1 1 0,-3-5 0,-1-5-12,-3-1 0,-5 4 1,4-12-1,0 4-32,0 1 1,-4-11-1,3 4 1,1-3 12,0-3 1,-4-3 0,6-3-1,1-3 113,3-1 1,1-5 0,1 3 18,-1-3 1,9-3 0,3 0 0,4 2-9,2-2 0,0 0 1,2 2-188,4-2 1,3 0 0,11 3 0,1 2-278,2 1 1,1 6 0,-5-5 0,2 3 5,3-3 1,1 8-1,-4-3 1,5 4 50,1 2 1,2-8 0,6-1 0</inkml:trace>
  <inkml:trace contextRef="#ctx0" brushRef="#br0">996 1361 8180,'0'10'-297,"0"2"1,2-8 0,2 4 862,2-1 22,8 4-381,-5-2 1,3-2 0,0-7-159,1 0 1,-3-1 0,1-5-60,3-5 0,-6 0 0,0 0 1,-3-3 19,1 0 1,6-5 0,-4 2-1,-1 0-33,1-1 0,0-6 0,-4 2 0,2-2 20,-2-1 0,3 4 1,-1-6-19,-2 2 1,-2 0 0,-2 2 0,0 1 0,0-2 21,0-1 1,0 5-1,0-2-109,0 2 1,0 3 68,0-1 0,0 7-53,0-1 58,0 7 10,0-1 1,0 7 23,0 4 0,0 0 0,0 7 1,-2 3 43,-4 6 1,4-2-1,-4 5 1,4-3 2,2 3 1,0-5 0,0 4 0,0-1 11,0 0 1,0-2-1,0 4 1,0-4 16,0 5 0,0-6 0,0 3 0,0-1 3,0-5 0,6 2 0,0 0-32,-2-1 0,4 0 0,0-1 0,-1-3-16,1-1 0,6-2 0,-5 3 1,3-3 18,0-1 1,-1 1 0,7-4-64,-1-2 1,1-2 0,-1-2 0,1 0-56,-1 0 1,0 0-1,1 0 1,-1 0-91,1 0 1,-1-2-1,1-2 1,-3-4-89,-3 0 0,4 3 1,-7-2-1,3 0-210,-1 1 1,-7-1 0,4 3-421,0-2 810,-6-8 0,6 6 0,-8-11 1</inkml:trace>
  <inkml:trace contextRef="#ctx0" brushRef="#br0">1014 1150 8355,'-18'0'-1117,"1"0"1,5 0 1136,1 0 1,5 0 214,-6 0 326,8 0-35,-4 0-370,8 0 0,0 3 0,2 0-15,4 3 1,-2 0 0,6-5-14,-2 5 1,5-4-1,-1 4 1,3-3-30,3-3 0,-1 0 1,1 0-1,-1 0-66,1 0 1,5 0 0,2 0-1,0-3-216,1-3 0,3 4 0,-4-4-94,2 5 1,-6-5 0,3 0 0,-5 3-1,-1 0-138,-1 3 0,1 0 1,-1 0 285,0 0 1,1-8-1,-1 0 1</inkml:trace>
  <inkml:trace contextRef="#ctx0" brushRef="#br0">1922 557 8181,'-10'0'-1423,"1"-2"1945,3-4-301,4 5 0,-12-10 404,8 5-160,1 5-170,5-7-175,0 8 0,7 0 0,5 0-12,3 0 1,3-2-1,-1-1 1,1-3-11,-1 2 1,1 2-1,1 0 1,3-2-48,1-3 0,0 1 0,-3 6 0,1-1-73,2-5 0,0 5 0,-3-5 0,1 4-40,2 2 1,1 0-1,-7 0 1,1 0-131,-1 0 0,1 0 0,-1 0 0,1 0-121,-1 0 1,-5 0-1,-1 0-225,3 0 0,-4 0-68,1 0 0,-7 2 496,2 4 1,-4 2 0,-2 11 0</inkml:trace>
  <inkml:trace contextRef="#ctx0" brushRef="#br0">1939 889 8355,'-17'0'-378,"5"2"121,1 4 1,5-5-422,-6 5 545,1-4 395,1-2-39,2 0 0,8 2-93,0 4 0,2-4-48,4 4 0,-2-4 0,7-2-15,3 0 1,1 0 0,3 0 0,-1 0-20,1 0 1,1 0 0,3 0 0,1 0-62,-2 0 1,4 0 0,1 0-1,1 0-6,4 0 0,-4 0 0,0 0 0,0 0 16,1 0 1,-7 0 0,4 0 0,-2 0 11,1 0 1,-1 0 0,-6 0 28,1 0 1,-1 0-34,1 0-61,-1 0 0,-5 0-75,0 0 0,-8 1-281,1 5-342,-3-3 375,-2 12 0,0-11 309,0 7 1,-7 0 0,-3 8 0</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35"/>
    </inkml:context>
    <inkml:brush xml:id="br0">
      <inkml:brushProperty name="width" value="0.08571" units="cm"/>
      <inkml:brushProperty name="height" value="0.08571" units="cm"/>
    </inkml:brush>
  </inkml:definitions>
  <inkml:trace contextRef="#ctx0" brushRef="#br0">18 280 6934,'-10'0'332,"3"0"1,7-2-245,0-4 0,7 4-27,5-4 1,4 5 0,1 1-6,1 0 1,-1 0 0,0 0 0,1 0 7,-1 0 1,7 0-1,1 0 1,0 0 3,0 0 0,6 0 0,-1 0 1,2 0-5,3 0 1,0 0-1,0 0 1,0 0-55,-1 0 0,-4-6 1,-2 0-1,2 2-32,-2 2 1,3 2 0,-8 0 0,-2 0-55,-1 0 0,2 0 1,0-2-1,-5-2-182,-4-2 1,-1 0-125,6 6 1,-6 0-687,0 0 930,-9 0 1,-3 0 0,-9 0 0</inkml:trace>
  <inkml:trace contextRef="#ctx0" brushRef="#br0">454 18 6642,'0'-10'187,"0"2"1,0 10-1,-1 2 1,-4 4-130,-1 2 0,1-4 0,5 5 0,0 3-10,0 1 1,0 3 0,0-1 0,0 1 3,0-1 1,2 1 0,1-1 0,3 1-8,-1 0 0,-4 0 0,-1 4 0,3 1 1,3-2 1,-5 5 0,5-3-1,-2 0-14,2 2 1,-5-5-1,5 6 1,-3-4 0,-3 2 1,5 0 0,0-8 0,0 2 19,-4 0 0,-1-1 0,0 0-27,0 2 0,6-3-83,1 2-67,-1-1 0,-6-4 1,1-5-651,5 0-289,-4-2 844,6-6 1,-8 0 0,0 0 0</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38"/>
    </inkml:context>
    <inkml:brush xml:id="br0">
      <inkml:brushProperty name="width" value="0.08571" units="cm"/>
      <inkml:brushProperty name="height" value="0.08571" units="cm"/>
    </inkml:brush>
  </inkml:definitions>
  <inkml:trace contextRef="#ctx0" brushRef="#br0">1 262 7097,'2'-10'248,"3"5"1,-1 3-1,6 0-197,-2-4 0,5 4 0,-1-4 1,4 4 7,1 2 0,6 0 0,3 0 0,-1 0-20,0 0 0,6-2 1,-2-2-1,2-2 14,-2 3 0,4 1 1,-4 0-1,4-2-33,2-2 1,-6 0-1,1 6 1,-1 0-76,-2 0 1,-2 0-1,-7 0 1,-1 0-227,0 0 1,-5 0-207,0 0-28,-1 0 0,-3 0 182,-8 0 1,-8 0 322,-9 0 0,-1 8 0,1 2 0</inkml:trace>
  <inkml:trace contextRef="#ctx0" brushRef="#br0">298 0 8355,'17'0'-1527,"-7"0"1812,-2 0-167,-8 0 0,1 2 0,3 4-56,2 5 1,0 5-1,-6 1 1,0 1 2,0-1 0,6 3 0,0 1 0,-2 2 4,-3-1 0,5 3 0,0 0 0,0 0-16,2 1 0,-6 3 0,5-7 1,-1 0-13,0-2 1,0 3 0,-4 0 0,2-1-19,2-3 0,-1-1 1,-5-1-36,0 1 1,0-1 0,2-1 0,2-3-135,2-2 1,0-5-132,-6 6 1,0-6-222,0 6 0,2-8 227,4 1 0,-4-3 0,5-2 0</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39"/>
    </inkml:context>
    <inkml:brush xml:id="br0">
      <inkml:brushProperty name="width" value="0.08571" units="cm"/>
      <inkml:brushProperty name="height" value="0.08571" units="cm"/>
    </inkml:brush>
  </inkml:definitions>
  <inkml:trace contextRef="#ctx0" brushRef="#br0">18 53 8355,'0'-17'-43,"0"5"-233,0 0 1,-2 8 156,-4-1 152,4 3 0,-6 9 1,8 5 21,0 4 0,0 1 0,0 0-34,0 1 1,8-1-1,3-1 14,5-4 0,-4 3 1,-1-5-1,3-1-30,1-3 1,3 2-1,-1-2 1,1 0 15,-1 1 1,1-5 0,-1 4 0,1-4-82,-1-2 1,6 0 0,1 0 0,-3 0-17,-2 0 0,-1-2 0,-1-2 1,1-3 50,-1-3 1,1 0 0,-3-3-1,-3 1 15,-6-2 1,2-1 0,-3-3 6,-1 1 1,-2-1 126,-2 1-110,0 0 0,0 5-77,0 0 66,0 8 1,-2 2 0,-2 10 0,-1 2 0,1 3 0,2 3 0,2 1 0,0 1 35,0-1 0,0 7 0,0-1 0,0 0-17,0 2 0,0-5 0,2 5 1,2-2-3,1 1 1,7-1 0,-6-3 0,0 1-16,1 3 0,-5-2 1,6-2-1,-2 1-1,0 2 0,0 3 0,-6-5 1,0 2-14,0-1 0,0-3 1,0-2-1,0 2 4,0-3 0,0 2 0,-2-3 0,-2 0 3,-2-4 0,-8-2 1,3 4-1,-5-6 2,-1 0 0,-3-5 0,-3 4 1,-4-3-1,0-3 0,-6 0 0,6 0 0,-3 0 19,1 0 0,6 0 0,-4-3 0,2-3 81,3-4 0,5-1 0,3-1 76,3-1 1,7-2-136,-2-3 0,6 3 1,6 2-55,5 1 0,11 1 0,1 0 0,-2 3-197,-1 0 0,3 7 0,2-6 0,0 5-120,1 2 0,3 0 0,-4 0 0,0 0 109,0 0 1,14 0-1,-2 0 1</inkml:trace>
  <inkml:trace contextRef="#ctx0" brushRef="#br0">769 1032 6105,'8'0'363,"1"2"-235,-9 4 0,2-5 0,2 6 3,2 1 1,-1-4 0,-3 7-80,4-3 0,-4 5-16,4-1 0,2-3 54,-2 3 0,7-8-88,-1 1 0,-3-2 0,3-3 17,2 0 0,-5 0 0,3-3-20,2-2 0,-7 1 1,1-8-20,0-2 1,-4-1 0,6-3-1,-3 0-13,-3 2 0,-2-1 0,-2-2 0,0 0-66,0-5 0,0 5 0,0-4 0,0 3 51,0 3 0,0-1 0,0 2 0,-2-1 173,-4 7 0,2-5-26,-7 9 0,5-5-45,-6 5-31,7 0 0,-1 8 18,6 4 1,0 5 0,0 5 19,0 1 1,0 2-1,2 0 1,2 2-28,1 3 1,3-2-1,-4-2 1,2 2 16,-2 0 1,3 3 0,1-8 0,0-1-41,0 2 1,-1 0 0,-3-1 0,4 0-32,2 2 1,0-9 0,3 2 0,-1 0-107,1-2 1,3 4-1,1-8-181,1-3 0,-1 4 0,1-1 101,-1-1 0,1-4 0,-3-2 93,-3-6 1,2-1-1,-3-10 1</inkml:trace>
  <inkml:trace contextRef="#ctx0" brushRef="#br0">821 1032 7597,'17'0'384,"1"0"-327,-1 0 0,1 0 0,-1 0 1,1 0-224,-1 0 1,1 0-1,-1 0 1,2 0-116,5 0 1,-5 0 0,4 0 0,-3 0 106,-3 0 1,9-9 0,1 1 0</inkml:trace>
  <inkml:trace contextRef="#ctx0" brushRef="#br0">1432 1066 7612,'12'0'298,"-1"0"-272,2 0 1,4 0-1,0 0 1,0 0-84,1 0 0,-1 0 1,0-1-1,1-4-253,0-1 1,-2 0-1,3 6 1,-2 0 104,1 0 1,-1 0 0,1 0 0</inkml:trace>
  <inkml:trace contextRef="#ctx0" brushRef="#br0">1939 891 8247,'0'-11'-1236,"0"-1"1472,0 9 11,0-6-111,0 9 1,0 3 2,0 3 1,0 3-112,0 8 0,5 2 0,1-3 1,-2 2-21,-2 0 1,-2-1 0,2 0 0,2 2-16,2-2 0,0-1 0,-6 2 0,0 0-75,0-1 0,1 0 1,2 2-118,3-3 0,3 1 0,-5-4-679,2-1 700,-1 0 0,3-4 0,2 0 0</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40"/>
    </inkml:context>
    <inkml:brush xml:id="br0">
      <inkml:brushProperty name="width" value="0.08571" units="cm"/>
      <inkml:brushProperty name="height" value="0.08571" units="cm"/>
    </inkml:brush>
  </inkml:definitions>
  <inkml:trace contextRef="#ctx0" brushRef="#br0">36 88 8355,'-18'0'-2499,"9"0"2814,1 0 0,8 2 1,0 4-219,0 6 0,0-3 0,0 3 0,2 1-28,4 3 1,-2 1-1,5 1 1,1-3-17,0-3 0,1 2 0,7-7 0,-1 1-46,1 0 1,-1-1 0,3-7 0,1 0-35,2 0 1,2 0-1,-3 0 1,1 0 9,-2 0 0,5-3 1,-3-1-1,-2-4 5,-1-1 1,-3 3 0,-1-6 0,-3-2-16,-1-1 1,-8-3 0,3 1-1,-1 0-31,0-1 0,0 1 1,-6-1-1,0 1 29,0-1 1,0 7 0,0-1 0,0-2-2,0 7 1,-2-1 117,-4 8 0,4 2 1,-4 4-1,4 5-13,2 5 1,0 1-1,0 1 1,0 1-70,0 4 0,0-1 0,2 5 1,2 0 19,2 0 0,0-3 0,-4 6 0,2-2-43,2-1 1,-1 6 0,-5-4 0,2 3 34,4-4 0,-5 3 1,6-5-1,-5 1 6,-2 5 0,0-6 0,0 1 0,0 0-8,0 1 1,0-7 0,0 3-1,0-5-6,0-2 1,-2 1 0,-2 0-1,-4-3 21,-1-3 0,3 1 0,-6-7 1,0 0 48,3 2 1,-7-7 0,5 5 0,-5-3-109,-1-3 1,-7 0-1,-1 0 0,-2 0 1,6-6-1,-5-3 1,3 1-1,0 0 17,1-3 0,9 5 0,3-6-220,2-1 1,3-2-131,5-3 1,2 9 0,3 3 135,7 4 1,4 2-1,1 0 1</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41"/>
    </inkml:context>
    <inkml:brush xml:id="br0">
      <inkml:brushProperty name="width" value="0.08571" units="cm"/>
      <inkml:brushProperty name="height" value="0.08571" units="cm"/>
    </inkml:brush>
  </inkml:definitions>
  <inkml:trace contextRef="#ctx0" brushRef="#br0">88 420 7920,'-10'-10'-2174,"-3"0"2174,7 4 0,0 2 16,6-7-8,0 7 12,0-4 1,-2 8 25,-4 0 0,4-1 211,-3-6-180,3 5 0,0-5 220,-4 7-227,4 0 1,-8 0 0,6-2 108,-2-4 3,1 4-26,5-6-100,0 8 1,2 0-49,3 0 0,-1 0 1,8 0 9,2 0 0,1 0 0,2 0 0,1 0-16,-1 0 0,1 0 0,1 0 1,3 0-17,1 0 1,2 0-1,-4 0 1,3 0 31,-3 0 0,4 0 0,1 0 0,-1 0-13,0 0 1,-2 0 0,-5 0 0,-1-2-28,1-4 0,-1 5 0,1-5-149,-1 4 0,-5 2-631,-1 0 514,-7 0 0,-4-6 261,-11 0 0,1 0 1,0 4 26,2-3 0,-6 3 0,5-6 0</inkml:trace>
  <inkml:trace contextRef="#ctx0" brushRef="#br0">298 0 8030,'-10'0'-1361,"2"0"1440,8 0 1,0 2 11,0 4 0,0 4 0,0 7-15,0 1 1,0 5-1,0 0 1,0-1-7,0-3 0,0 4 0,0 3 0,0-1 2,0 0 0,-2 5 0,-2-6 0,-4 2-8,-1-1 0,3 4 1,-4-6-1,1-1 25,-1-3 1,0 0 0,-3 3 44,1 1 1,6 0 0,-4-5-31,3 0 0,-1-3 0,4-2 71,-2-1-329,0 0 0,4-1-307,-3 1 1,1-8 253,-8 2 0,0-4 0,-5-2 1,-1 0-195,1 0 1,-8 0-1,-2 0 1</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42"/>
    </inkml:context>
    <inkml:brush xml:id="br0">
      <inkml:brushProperty name="width" value="0.08571" units="cm"/>
      <inkml:brushProperty name="height" value="0.08571" units="cm"/>
    </inkml:brush>
  </inkml:definitions>
  <inkml:trace contextRef="#ctx0" brushRef="#br0">18 402 8355,'17'0'-23,"-5"6"0,-2 1-2,-3 3 1,5-4 0,-4 4-147,2-3 1,-5 5 0,5-4 294,-2 2 0,5-7-16,-1 3 1,-2-6-104,1-6 0,1-3-30,6-9 1,-3 1 0,-1-1-1,-3 1 19,3-1 0,-4-5 0,-1-2 0,-1 0-162,-4-1 1,4-5 0,-3 4 0,1-2 70,2 0 0,-6 6 0,4-4 1,-4 1-9,-2 5 0,0 2 581,0 1-528,0 1-53,0 7 1,-2 2 69,-4 8 1,2 0 96,-8 0 0,9 8 0,-3 4 50,4 3 0,0 3 1,-2-1-1,-2 2-64,2 5 0,2 1 0,2 6 0,-2-4 14,-3-2 0,3 5 1,-4-5-1,4 0 3,2 0 1,6 0 0,0-3 0,-1 1-4,3-2 1,-4-1-1,8-3 1,1-1 0,3-5 0,1 3 0,1-6 1,-1 0-85,1-1 0,-1-1 0,1-6 0,-1 2-151,0 4 1,1-4 0,-1 4 0,1-4-202,-1-2 1,-7-8 0,-2-2-155,0 0 1,-6-5 494,3 3 0,-10-3 0,-5-3 1</inkml:trace>
  <inkml:trace contextRef="#ctx0" brushRef="#br0">18 280 8216,'-10'0'-1708,"2"-2"1781,8-4 1,2 4 103,4-4 1,-2 4-12,8 2 0,-1 0 0,5-2-44,-4-4 1,3 4 0,-3-3-1,3 3-127,3 2 1,-1 0 0,1 0 0,-1 0-98,1 0 0,-1 0 0,0 0 0,1 0 14,-1 0 1,1 0-1,1 0 1,3 0-286,1 0 1,0 0 0,-5 0 0</inkml:trace>
  <inkml:trace contextRef="#ctx0" brushRef="#br0">629 262 8154,'-10'0'-441,"3"0"511,7 0 0,0-2 0,2-2 77,3-1 0,-1-1 0,8 6-94,2 0 1,1 0 0,3 0 0,-1 0-241,0 0 0,1 0 0,-1-2 0,1-2 7,-1-2 0,-5 0 0,0 6 1,1 0-761,3 0 830,1 0 1,8 0-1,3 0 1</inkml:trace>
  <inkml:trace contextRef="#ctx0" brushRef="#br0">1153 175 6603,'10'2'-195,"-2"2"1,-3 3 442,1 3 0,0-4 0,-4 6 0,2 1-180,2 3 0,-1 7 0,-5 0 0,0 1-22,0 1 1,0 0 0,0 4 0,0-4-25,0 1 1,0-5 0,0 8 0,0 0-61,0-2 1,0-1 0,0-7 0,0 2-91,0 3 0,0-7 0,0-5-167,0 1 0,-1 1-99,-5-3 0,2-3 357,-8-8 0,2-8 0,-1-3 37,5-5 0,-4-9 0,1-2 0</inkml:trace>
  <inkml:trace contextRef="#ctx0" brushRef="#br0">1171 367 7707,'0'-17'-875,"0"-1"0,0 1 986,0-1 1,1 3-1,3 1 1,4 4 54,2 3 0,-4-5 0,3 4 0,1 0-75,0 1 0,1-5 0,7 6 7,-1 2 0,1 2 0,-1 2-50,1 0 1,-1 0-1,1 0 12,-1 0 1,-1 2 0,-3 4-234,-1 6 0,-8 3 0,2 3 145,-5-1 1,-6-5 0,-3-2 0,0-1 55,0 1 1,-5 0 0,1 1 0,-3-3-22,-3 0 0,1-4 0,-3 5 0,-3-1 32,-6-4 0,4 0 1,-1 0-1,3 2-33,0-3 1,0-1-1,5-2 1,1 0-251,-1 0 0,1 0-229,-1 0 1,9-2 349,3-3 0,4-5 0,2-7 0</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43"/>
    </inkml:context>
    <inkml:brush xml:id="br0">
      <inkml:brushProperty name="width" value="0.08571" units="cm"/>
      <inkml:brushProperty name="height" value="0.08571" units="cm"/>
    </inkml:brush>
  </inkml:definitions>
  <inkml:trace contextRef="#ctx0" brushRef="#br0">1 158 8096,'15'-2'-668,"-3"-4"1,-3 4 0,-3-3 539,6 3 0,-2 2 102,1 0 0,1-8 0,5-2 0</inkml:trace>
  <inkml:trace contextRef="#ctx0" brushRef="#br0">455 141 8075,'17'0'-749,"-1"-2"674,-5-4 0,6 4-162,-7-4 1,0 4 123,3 2-101,-10 0 0,13-8 0,-7-1 0</inkml:trace>
  <inkml:trace contextRef="#ctx0" brushRef="#br0">88 228 8218,'0'-10'72,"0"-5"0,0 11 0,-2-6-1623,-4 2 1532,4 3 241,-6 5 0,10-6-145,4 0 0,-2 0 0,8 6 1,1 0-37,3 0 1,1 0 0,1 0 0,1 0 22,4 0 0,3 0 1,5 0-1,-4 0-128,-2 0 1,4 0 0,-6 0 0,-1 0-209,-3 0 1,-1 0 0,0 0-39,-1 0 0,0-8 0,1-1 0</inkml:trace>
  <inkml:trace contextRef="#ctx0" brushRef="#br0">262 1 8355,'-17'0'-626,"7"0"0,5 0 732,10 0 0,-1 6 0,6 1 0,0 1 6,-1 0 0,-5 6 0,4-3 0,-2 5-88,0 1 0,5 1 1,-5 1-1,-2 2-96,-2 3 1,-2-1 0,0-4 0,0 3-19,0 1 1,7 0 0,-2-5-177,-2-1 1,-1 1 0,-2-1-473,0 1 675,-7-1 0,5 1 0,-6-1 1</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45"/>
    </inkml:context>
    <inkml:brush xml:id="br0">
      <inkml:brushProperty name="width" value="0.08571" units="cm"/>
      <inkml:brushProperty name="height" value="0.08571" units="cm"/>
    </inkml:brush>
  </inkml:definitions>
  <inkml:trace contextRef="#ctx0" brushRef="#br0">18 121 8031,'8'-10'-951,"-6"-6"1,3 5 1053,-3-5 1,-2 4 85,0 1 1,-2 5-23,-3-6 1,3 7 41,-4-7 0,2 8-158,-2-2 0,4 6 0,-4 6-11,4 6 0,2 3 1,0 3-1,0-1-75,0 1 1,0-1 0,0 1-1,2-3 45,4-3 0,-2 3 1,8-3 20,1 3 1,3-5 0,3-2 0,3-2-15,1-1 1,0 1 0,-3-6 0,1 0-47,2 0 1,6 0 0,-5-2 0,-3-2 0,-2-1 1,-1-7 0,-1 4 0,1-1 8,-1-5 0,-1-2 1,-3 1-1,-3 1-1,-2 3 0,0-1 0,-5-5 21,3-1 1,0 6 13,-6 1-15,0 7 0,0-4 0,0 10 0,0 4 33,0 6 1,0 3 0,0 3 0,0-1-8,0 1 0,6 5 1,0 0-1,0 0-4,1 3 0,-3-5 0,6 8 1,0 2-8,-1 2 0,-3 2 0,4 0 0,-2 0-12,-5 0 1,1 0 0,0 0 0,2 0-16,-2 0 1,-2-6 0,-4-2 0,-2-2 8,-2-4 0,-7 5 0,1-3 0,-4-2 29,-1-1 1,0-9 0,-3 1 0,-3 0-18,-6-3 1,-2 1 0,0-6 0,2 2 14,-3-2 0,0-3 0,-1-1 0,1-1 69,3-5 0,8 2 0,-2-8 11,3-1 1,11-3-1,3-1 1,4-1-103,2 1 1,0-1 0,2 1 0,4-1 2,5 1 1,1 1 0,3 3 0,5 3-66,-1 2 1,3 0-1,-1 5 1,2-3-150,-1 2 0,3 2 0,-2 2 0,-2 0-122,-1 0 1,-1 2-1,3 2 1,1 2 148,-2-3 1,6 7 0,1 0 0</inkml:trace>
  <inkml:trace contextRef="#ctx0" brushRef="#br0">805 1168 8032,'9'8'-667,"0"-4"1,-5 8 809,2 1 1,0-3 241,-6 2 0,0-1 45,0 7-254,8-9 0,-5-1-172,9-8 0,-8-2 0,4-2 0,-2-3-58,-1-3 1,9-2-1,-4-5 32,-1-1 0,5 1 1,-5-1-1,-3 1 7,2-2 1,4 3 0,-6-3 0,-1-4-82,3 1 0,-6-1 0,4 3 1,-1-1 44,0-2 1,-3-1 0,4 7 0,-5-1 37,-1 1 1,0 5 0,0 1-41,0-3 0,-1 6 57,-5 2 0,2 5-94,-8 1 64,8 0 1,-4 7 0,8 5 21,0 3 0,0 3 0,0-1 0,0 1-3,0-1 0,0 1 0,0 0 0,0 5 135,0 0 1,0 0-1,0-3 1,0 1-84,0 2 1,6-1 0,0-3 0,0-2 8,2 1 1,-4-1-1,7 1-46,3-1 0,-3-5 0,-1-2 1,4-3 2,1-3 0,4 4 1,-3-2-1,2-2-188,0-2 1,-1-2-1,0 0 1,1 0-178,-1 0 1,-5-2 0,-1-2 0,1-4 251,-2-2 1,6-1 0,-7-7 0</inkml:trace>
  <inkml:trace contextRef="#ctx0" brushRef="#br0">734 1064 8052,'-12'0'-1202,"1"0"1368,7 0 0,-1 0 13,10 0 1,-1 0-1,7 0-3,3 0 1,-3 0 0,-1 0-34,4 0 0,1 0 0,4 0-96,-3 0 1,2 0-1,0 0-127,-1 0 1,0 0-1,1 0 1,-1 0-36,1 0 0,-1 0 0,0 0-114,1 0 1,-1 0-1,1 0-376,-1 0 1,1 0 471,-1 0 1,2 0 0,-3 0 0</inkml:trace>
  <inkml:trace contextRef="#ctx0" brushRef="#br0">1398 1116 8424,'17'0'85,"1"-6"0,0 0-15,-2 2 1,2-3-1,0 1 1,-1 2-385,0 2 1,1 2 0,-1-2-279,1-4 0,-1 4 337,2-3 1,-3-5-1,2 0 1</inkml:trace>
  <inkml:trace contextRef="#ctx0" brushRef="#br0">2009 941 8266,'8'-9'-869,"-5"1"847,4 8 1,-7 2 0,-3 2 85,-1 2 1,-1 1-1,-7-3-17,-2 2 0,6 2 0,-4-4-50,-1 1 0,-4 1 0,1-6-100,-3 0 0,2 0 66,-1 0 1,8 0 0,-1-2 18,3-4 1,2 3-1,8-7 5,4 2 1,-2-3 0,9 5 0,-3 0 9,0-2 1,5 6 0,-3-6 0,5 3 48,-1-1 1,1 0 0,2 6 0,-3 0 23,2 0 0,0 0 1,0 0-41,-2 0 1,2 0-1,-3 2 1,-1 2 23,-3 2 1,0 7 0,2-1-69,-1 3 1,-9-3 0,3 0-1,-4 0 5,-2 5 1,0 0-1,0 1 1,0-1-2,0 1 0,0-1 0,-2 1 0,-1-1-1,-3-1 0,-6 3 0,5-2 0,-2 1 20,1-1 0,-5-1 0,4-3 0,-3-3 2,0-2 1,0 3 0,-4-5 0,-2-2-11,0-2 0,0 4 1,2 0-1,-3-2 0,2-2 1,2 0 0,2 1 0,0 3-2,0-2 1,3-2-1,-1-2 1,6-2-25,0-4 0,4-3-54,1-9 1,0 6 0,1 3 28,4 1 0,0 2 28,6 6 1,-5 0-1,5 0 12,3 0 1,-3 0 0,-1 0 93,5 0 1,-1 0 28,5 0 0,-3 0-70,2 0 0,-6 6 1,-3 2-24,0 1 0,2-3 0,-3 4 14,1-2 0,-3 3 0,5-3-3,-4 1 1,0-3 0,-2 6 9,0 2 0,6-4 1,-3-1-8,2-2 1,0 2 0,4-5-111,-3 2 1,-5-1-252,5-5 0,-5 6-806,7 0 946,-10 0 1,4-14 0,-7-2 0</inkml:trace>
  <inkml:trace contextRef="#ctx0" brushRef="#br0">2655 313 8355,'-22'0'0,"-2"0"0,3 0-145,2 0 1,1 0 0,0 0-349,0 0 1,2 0 0,-3 0 0,2 0 520,0 0 0,5 0 0,0 0 185,-1 0 0,6-2 232,1-4-329,4 4 0,4-6 89,4 8-95,-5 0 1,14 0-68,-3 0 0,4 0 0,1-2 0,0-2-39,2-1 1,-3-1-1,2 6 1,0 0-73,0 0 0,-2 0 1,2 0-1,0 0-60,0 0 0,-2 0 0,2 0-204,0 0 1,-2 0 155,2 0 0,0-8 0,-1-2 0</inkml:trace>
  <inkml:trace contextRef="#ctx0" brushRef="#br0">2551 121 6710,'0'17'237,"0"-5"0,0-1-185,0 3 1,0 1 0,1 3 0,4-1-71,1 1 0,0-1 0,-6 1 0,0-1 11,0 1 0,6-7 0,-2 1 0,0 1-104,-2 3 0,4-4 0,0-1 1,0 1-255,1-2 0,4 5 268,7-3 0,-2-4 0,2-1 0</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46"/>
    </inkml:context>
    <inkml:brush xml:id="br0">
      <inkml:brushProperty name="width" value="0.08571" units="cm"/>
      <inkml:brushProperty name="height" value="0.08571" units="cm"/>
    </inkml:brush>
  </inkml:definitions>
  <inkml:trace contextRef="#ctx0" brushRef="#br0">1 36 8235,'0'-12'-1190,"0"0"1478,0 9-168,0-5 1,0 10 0,0 4 1,2 3 0,2 9-19,1-1 1,1 3-1,-6 1 1,0 2-30,0-1 0,2-3 0,2 0 0,2 3 8,-2 1 1,-2 2-1,-2-2 1,2-1-90,4-1 0,-5 4 0,5-1 1,-4-3-116,-2-1 1,0-3 0,0 1-146,0-1 0,0-5 0,0-1-864,0 3 900,0-6 1,-8 8-1,-1-7 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8.245"/>
    </inkml:context>
    <inkml:brush xml:id="br0">
      <inkml:brushProperty name="width" value="0.08571" units="cm"/>
      <inkml:brushProperty name="height" value="0.08571" units="cm"/>
    </inkml:brush>
  </inkml:definitions>
  <inkml:trace contextRef="#ctx0" brushRef="#br0">0 210 8072,'12'0'-171,"-1"0"93,3 0 1,-4 0 0,1 0-1,3 0 156,1 0 1,-3-6-1,0 0 1,1 2-17,3 2 0,1-4 0,1-1 0,-1-1-157,1 0 1,-1-4-1,-1 5 1,-3-3 151,-1-4 0,-6 5 0,3-3 17,-1-2 1,-2-1 0,-6-3 12,0 1 0,-2 7 1,-2 2-1,-4 3 35,-1-1 0,-9 0 0,-7 8 0,0 2-220,0 2 1,-1 7 0,5-1-1,-2 3 21,1 3 0,3 5 1,3 0-1,5 1 30,5 1 1,4-6-1,2 5 1,0-5-9,0-1 1,8 3 0,3-2 0,7-3-168,5-1 0,2-1 0,6-2 1,-1-5-3,1 1 0,2-6 1,3 4-1,3-4 224,2-2 0,0 0 0,1-8 0,3-2 0</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47"/>
    </inkml:context>
    <inkml:brush xml:id="br0">
      <inkml:brushProperty name="width" value="0.08571" units="cm"/>
      <inkml:brushProperty name="height" value="0.08571" units="cm"/>
    </inkml:brush>
  </inkml:definitions>
  <inkml:trace contextRef="#ctx0" brushRef="#br0">0 0 7969,'8'10'-912,"-6"-2"0,8-8 875,-5 0 1,-1 0 210,8 0 0,-6 0-310,5 0 1,-6-3 31,1-2 0,3 3 0,0-6 1</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48"/>
    </inkml:context>
    <inkml:brush xml:id="br0">
      <inkml:brushProperty name="width" value="0.08571" units="cm"/>
      <inkml:brushProperty name="height" value="0.08571" units="cm"/>
    </inkml:brush>
  </inkml:definitions>
  <inkml:trace contextRef="#ctx0" brushRef="#br0">245 367 8355,'-9'8'0,"3"4"0,4-3-174,2 3 1,0 0-253,0 6 0,2-9 701,4-3 0,1-6-215,5-6 0,2-3-87,-9-9 0,7 0 0,-6 1 66,-2-1 1,4 1-1,-3-1 1,1 1-108,2-1 0,-6 1 1,4 1-1,-4-3 15,-2 2 1,6-7-1,-1 1 1,-1 2 21,-2 1 1,-2-3 0,0 0 25,0 1 0,0 3 1,0 2 0,-2 1 50,-4 4 0,3 5 1,-9 7-3,-2 0 1,7 7-13,1 5 0,-2 4 0,2 1-12,2 0 1,2 1 0,2 1-1,0 3-2,0 1 0,0 0 1,0-3-1,2 1 2,4 2 1,-4 2-1,6-6 1,-2 1-5,-1 4 1,9-1-1,-2-6-26,3 1 0,-3-7 0,-1 1-11,3 2 0,2-7 0,1 2 0,0-4-91,1 1 0,-1 0 0,1-6-117,-1 0 0,1 0 0,-1 0-249,1 0 0,-9-2 446,-3-4 0,-6-3 0,-4-9 32,-2 0 0,-15 1 0,2-1 0</inkml:trace>
  <inkml:trace contextRef="#ctx0" brushRef="#br0">141 210 8031,'-18'0'-2074,"6"0"1879,1 0 380,-1 0 0,-5 0 45,-1 0 1,7 0 23,-1 0-95,0 0-75,3 0 170,1 0-54,8 0-87,0 0 1,8 0 0,3 0-15,5 0 0,-5 0 0,1 0-40,2 0 0,1 0 1,3 0-1,-1 0-53,1 0 1,-1 0 0,1 0-71,-1 0 0,0 0 0,1 0-199,-1 0 0,-5 6 1,0 0 39,1-2 1,-3-2-1,2-2 27,1 0 0,-3 0 0,2 0-21,1 0 0,3 0 208,1 0 0,1-8 0,-1-2 1</inkml:trace>
  <inkml:trace contextRef="#ctx0" brushRef="#br0">577 297 8355,'0'10'-1095,"0"-2"1720,0-8-363,0 0 1,2-6-143,4 0 0,4 0 0,7 6-188,1 0 1,-1 0-1,2 0 1,3 0-159,1 0 0,0 0 0,-5 0 1,1 0-183,5 0 0,-5 0 0,3 0 0,-1 0 177,-4 0 231,1 0 0,-1 0 0,0 0 0</inkml:trace>
  <inkml:trace contextRef="#ctx0" brushRef="#br0">1363 175 6380,'0'-17'336,"0"5"-404,0 0 1,-8 9 56,-3-3 0,-5-2 1,-1 0 75,-1-1 0,0 5 1,1-2-1,0 4 17,-1 2 0,-1-2 0,-2-2 0,-3-2 67,3 2 1,2 2 0,1 2-67,1 0 0,-1 8-42,1 4 0,1 3 1,5 3-55,5-1 1,4 1 0,2-1-26,0 1 0,2-3 0,4-1 16,5-3 1,5-1 0,1 2-1,1-3 8,-1-3 0,1-4 0,-1 4 0,1-4-1,-1-2 0,0 0 0,1 0 9,-1 0 1,1 0-1,-1 0 8,0 0 0,-5 0 1,-2-2-1,0-2 2,0-2 1,-5-1-1,6 1 0,-6-4 0,3-5 8,-2 3 0,-3 2-22,3 4 0,-4 3-24,-2-9 0,-2 8 4,-4-2 1,2 6 19,-8 6 1,6-4 0,-3 6-1,-1-2 38,1-1 1,-2 9-1,-2-4 1,4 1 14,1 1 1,-4 1 0,5 1-1,-2 0-41,2-3 0,-5 1 1,7 5-1,-1 1 0,-3-1 1,8 1 0,-5-1-6,4 1 1,1 3 0,-3-2 0,-2-2-15,1-2 1,4 0 0,1 3 0,-2-1 11,-4 0 1,4 1 0,-4-1 29,5 2 1,1-3 4,0 2 1,0 0 0,0-1 20,0 0 0,5-5-23,1 0 1,7-6 0,-1 3 50,4-1 0,-5-2 0,1-6 0,1 0-113,3 0 0,1 0 1,1-2-10,0-4 1,-1 5 0,-1-7-1,-3 2 41,-1 0 1,-6-6 0,3 5 0,1-2 15,0 2 0,-6-7 0,2 2 4,-5-3 1,1 3 0,2 0-31,2-1 1,0-3 0,-6-1 3,0-1 0,0 8 0,2-1-16,4 3-198,-5-5-135,6 3 25,-7 0 0,-1 3-52,-5 7 0,3 0 321,-9 0 0,0-8 0,-6-2 1</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49"/>
    </inkml:context>
    <inkml:brush xml:id="br0">
      <inkml:brushProperty name="width" value="0.08571" units="cm"/>
      <inkml:brushProperty name="height" value="0.08571" units="cm"/>
    </inkml:brush>
  </inkml:definitions>
  <inkml:trace contextRef="#ctx0" brushRef="#br0">559 53 8355,'-15'-2'-414,"2"-4"1,0 2-1,6-6 492,-3 2 1,4 3 0,-4 3 30,3-4 1,-7 4-97,2-4 1,3 4 0,-3 2-8,-2 0 1,5 0 0,-3 0 18,-2 0 0,-1 0 1,-3 0-1,0 0 26,2 0 1,-8 0 0,1 0 0,2 2 4,1 4 1,1 2-1,-3 5 1,-1-1-33,2 1 0,1 3 0,3 3 0,-1 3-17,1 1 1,2 2-1,1-3 1,4 3 3,2 2 0,1-6 1,3 5-1,-2-3 21,2 0 1,2 6 0,2-5 0,0-1-12,0 2 1,0-6 0,0 7 0,0-3 27,0 0 1,0 1 0,2-7-14,4 0 1,4 1 0,7-3 0,1-1-1,-1-2 0,0-6 0,3 3 0,1 1-45,3 0 1,5-7 0,-6 5 0,0-2-97,2 0 1,-3 0 0,5-6 0,-3 2 7,-1 3 1,-4-3 0,-3 4 0,3-4-18,-2-2 1,-5 0 0,0 0-228,1 0 1,-3 0 11,2 0 0,-10-8 0,7-1 225,-1-1 0,-6-13 0,6 3 0</inkml:trace>
  <inkml:trace contextRef="#ctx0" brushRef="#br0">87 472 8285,'-17'0'-372,"5"0"0,3-2 145,1-4 331,-6 4 1,14-6-64,0 8 0,2 0 0,10 0 49,2 0 1,1 0 0,2 0-14,1 0 1,-1 0 0,1 0 0,1 0-6,5 0 0,-5 0 0,6 0 0,-2 0-1,1 0 0,5 0 0,-4 0 1,0 2-25,1 4 1,-3-4-1,-6 4 1,1-4-393,-1-2 0,1 0-379,-1 0 1,-5 2 442,-1 3 1,-7-3 0,4 6 0</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50"/>
    </inkml:context>
    <inkml:brush xml:id="br0">
      <inkml:brushProperty name="width" value="0.08571" units="cm"/>
      <inkml:brushProperty name="height" value="0.08571" units="cm"/>
    </inkml:brush>
  </inkml:definitions>
  <inkml:trace contextRef="#ctx0" brushRef="#br0">315 350 7922,'10'-8'-874,"-2"-2"1,-8-1 1360,0-1-418,0 8 0,-8-3 0,-4 7 5,-3 0 1,3 0 0,0 0 0,-1 1-9,-3 5 1,1-2 0,1 8 0,3 1-24,-3 3 0,4 1 0,1 0 1,-1 1-26,0 0 0,6 4 0,-2 2 0,5-2 9,1-3 1,0 0 0,0 3 0,0 1 4,0-2 1,0-1 0,0-3 0,1 1-2,5-1 0,4 0 1,7 1-17,1 0 0,-6-3 0,-1-2 0,3-3-25,1-2 0,4 4 0,-3-6 5,2-3 0,-1 0 1,1-3-1,-1 0 0,1 0 10,-1 0 1,0-3 0,1 0 0,0-5-16,-1-2 0,0-1 0,2-7 0,-5 1 20,-2-1 0,4-1 0,-7-3 0,4-3-10,-3-2 1,-4 4-1,4-4 1,-2-1-21,-3 0 0,-2 6 0,1-5 0,2 2 8,-3 3 0,0 1 0,-3 0 1,-3-3 4,-3 3 0,4 2 1,-5 1-1,1 1 12,0-1 0,-6 1 1,5-1-4,-2 1 1,-4-1-1,-2 1 1,1-1-1,2 1-21,-1-1 1,-3 7-1,-1-1 1,0 0-42,-1 3 1,-1-5 0,-2 8-1,-5 1 40,-1-3 0,4 6 1,-7-4-1,1 4 33,2 2 1,-4-6 0,8 0 0,1 3-4,3 1 1,-4 2 0,-1 2-6,3 3 0,4-1 0,3 8 0,4 1 1,3 3 0,1 1 0,6 1 0,0-1 21,0 1 0,0-1 0,0 1 1,2-1 20,4 1 1,-3-1 0,9 1-1,2-1-13,1 1 0,3-7 0,-1 1 0,1 0 44,-1-3 1,1 5 0,-1-6-1,0-1-38,1 1 0,-1-2 0,1-6 0,-1 0-19,2 0 0,0 0 1,2 0-1,2 0 6,-2 0 0,-1 0 0,-5-2 1,-1-2-30,-3-2 1,1-2 0,6 4 0,-3-3-61,-3-3 1,1 4 0,-5-3-579,3 1 131,-8 2 76,4 6 1,-7 8 0,0 2 0</inkml:trace>
  <inkml:trace contextRef="#ctx0" brushRef="#br0">822 996 8226,'6'-12'-596,"0"1"0,6 5 452,-6-6 1,4 1 185,-4-7 1,3 3 0,-6 1 17,3 2 0,0 7 0,-7-5 0,-4 0-37,-1 1 0,-7 5 0,1-2-39,-3 4 1,-3 2-1,-2 0 1,0 0 4,-4 0 1,1 0 0,5 0-1,2 2 15,6 4 1,-7-2 0,7 6 12,-7 5 0,2 0 1,3 3 23,6-1 0,-1 1 0,1-1 0,2 0-31,2 1 1,4-2 0,2-3-1,2-2 5,-3 2 0,6-2 1,-1-1-27,0-2 0,4 2 0,6-4-6,-1-1 0,0-4 1,1-1 9,0 0 1,-1 0-1,-1-1 5,-5-5 0,5 1 2,-4-5 1,-4 4-1,-1-5 14,0 4 59,-4-6-54,5 11 1,-11-6-4,-2 8 0,1 0 0,-5 2-4,0 4 0,-3-3 0,5 9 0,-1 2 1,1 1 1,-1-4 0,3 1-1,0 1-15,2 4 0,-6-1 1,3 3-1,1-2 50,-3 1 0,6-2 0,-4 3-16,4-2 0,2-1 0,0 3 1,0-2 7,0 1 0,0-1 0,0 1 10,0-1 1,0-6-6,0 1 0,2-2 1,4 2-24,6-7 1,1 0-1,0-2 1,0 2 3,0 0 0,-4-4 1,3-1 12,2 0 0,2 0 1,2 0 33,-2 0 1,2 0 0,-3-1-20,-3-6 0,3 6 0,-5-6-40,1-1 1,-2 5 0,-5-4 22,2-1 1,-1 4-593,-5-8 0,0 1 21,0-6 0,-8-1 0,-1 1 0</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51"/>
    </inkml:context>
    <inkml:brush xml:id="br0">
      <inkml:brushProperty name="width" value="0.08571" units="cm"/>
      <inkml:brushProperty name="height" value="0.08571" units="cm"/>
    </inkml:brush>
  </inkml:definitions>
  <inkml:trace contextRef="#ctx0" brushRef="#br0">0 315 8193,'18'0'-978,"-1"0"0,1-6 1033,-1 1-313,-7-1-42,5 6 300,-13 0 0,-2-8 0,-9-2 0</inkml:trace>
  <inkml:trace contextRef="#ctx0" brushRef="#br0">70 209 7030,'18'0'15,"-7"0"-1,1 0 34,2 0 0,-5 0 0,3 0 19,2 0 1,1 0 0,2 0-1,1-4-26,-1-2 0,1 0 0,-1 6 1,1 0-21,-1 0 1,1 0-1,-1 0 1,1 0-207,-1 0 0,1 0-210,-1 0 0,-5 0 1,-3-3 285,-1-3 0,-2 5 0,-6-6 0</inkml:trace>
  <inkml:trace contextRef="#ctx0" brushRef="#br0">262 36 7604,'8'-18'-214,"-6"9"0,8 1 294,-4 8 1,-4 2 20,3 4 1,-1-2 0,0 7-53,2 3 1,0-5 0,-6 3 0,0 2-16,0 1 1,0 3 0,-3-1 0,0 1 15,-3-1 0,0 6 0,4 1 0,-2-3-157,-1-2 0,-1-1 1,4-1-1,-2 1-91,-2-1 0,0 0 0,4 1 42,-4 0 1,5-2-1,-5 2-802,4 0 958,2-9 0,0 7 0,0-7 0</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52"/>
    </inkml:context>
    <inkml:brush xml:id="br0">
      <inkml:brushProperty name="width" value="0.08571" units="cm"/>
      <inkml:brushProperty name="height" value="0.08571" units="cm"/>
    </inkml:brush>
  </inkml:definitions>
  <inkml:trace contextRef="#ctx0" brushRef="#br0">70 156 7972,'-17'0'-901,"-1"0"1,3-1 823,3-5 442,4 4 0,8-8-61,0 4-131,0 5 1,2-7-132,4 8 0,4 0 1,7 0-1,1 0-42,-1 0 0,1 0 0,1 0 0,3 0-30,1 0 0,6 0 0,-4 0 1,2 0 15,4 0 1,-5 0 0,-1 0-1,-2 0-192,0 0 0,1 0 0,-7 0 0,1 0 82,-1 0 1,-5 0-44,-1 0 1,1-8-1,5-1 1</inkml:trace>
  <inkml:trace contextRef="#ctx0" brushRef="#br0">262 0 8355,'-9'0'-617,"1"8"1,8 3 654,0 5 1,0 1 0,0 1-45,0-2 0,0 3 1,0-2-1,2 1-46,4-2 0,-4 3 0,4-2-69,-5 1 0,1-8 1,2 2-1,4 1-516,2-5 585,-6 9 1,11-16 0,-5 6 0</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53"/>
    </inkml:context>
    <inkml:brush xml:id="br0">
      <inkml:brushProperty name="width" value="0.08571" units="cm"/>
      <inkml:brushProperty name="height" value="0.08571" units="cm"/>
    </inkml:brush>
  </inkml:definitions>
  <inkml:trace contextRef="#ctx0" brushRef="#br0">1 228 8275,'17'0'-81,"-5"0"1,0 0 0,-1-2 193,-1-4 0,6 4 1,-5-3-203,5 4 1,-5 1 0,1 0-172,2 0 0,1 0 1,3 0-59,-1 0 1,-5 0-1,-1 0 157,3 0 0,1-9 0,3-1 1</inkml:trace>
  <inkml:trace contextRef="#ctx0" brushRef="#br0">595 106 8355,'11'-2'-1250,"1"-4"1227,-8 4 0,2-6 33,-12 8 0,2 0 0,-8 0 58,-1 0 0,3 0 0,-2 0-30,-1 0 1,-3 0-80,-1 0 1,1-2 15,5-3 0,-3 1-70,8-8 0,2 6 1,10-3 63,6 1 1,3-4 0,3 6 8,-1 2 1,1 1-1,-1-1 1,1-2 10,-1 2 1,-6 2 0,1 2 0,2 0 178,2 0 1,0 8 0,2 1-110,0 1 1,-6 6-1,-3-5-21,-2 5 1,6 1-1,-8 1 1,-1-1-24,-2 1 1,-2-1 0,0 3 0,0 1-13,0 2 1,-5 0 0,-3-4 0,-3-3-14,-2 2 1,4-1 0,-3 1 0,-1-1 11,-4 1 1,1-3 0,-2-1 0,0-4 3,1-3 1,0 1 0,-3-4-2,-3 2 0,4 1 0,-5-7 3,5 0 0,1 0 0,3-3-27,3-3 0,5 2 8,7-8 0,0 1 0,1-5 0,2 3-51,4 1 0,7 6 1,-3-4-1,5 3 18,1 3 0,-5 0 1,0 0-1,1-1 122,3 0 0,1 3 0,1 2 59,-1 0 1,0 0 0,-1 2-18,-4 4 1,3-4 0,-6 6 0,4-2 0,-2 1-17,3 3 1,-4 1 0,0 2-1,5-2-15,0 4 0,-3-1 1,0 5-192,1-3 1,1 2 0,-3-1-120,-6 0 0,0-1 1,-1-2-200,2-2-80,0-9 0,-15 13 0,0-7 1</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54"/>
    </inkml:context>
    <inkml:brush xml:id="br0">
      <inkml:brushProperty name="width" value="0.08571" units="cm"/>
      <inkml:brushProperty name="height" value="0.08571" units="cm"/>
    </inkml:brush>
  </inkml:definitions>
  <inkml:trace contextRef="#ctx0" brushRef="#br0">36 367 8355,'0'17'0,"0"1"-418,0 0 166,7-1 1,-3-1 0,8-5 0,0-3 472,-3-1 0,7-5 9,-5 4 1,-1-3-198,2-3 0,-6 0 11,5 0 1,-7-3-43,2-3 0,2-3 0,-1-9-3,3 1 1,-6 0-1,2-1-29,-4 0 0,4 1 0,-1-2 0,-1-3 27,-2-1 1,4-2 0,0 4 0,-2-5-153,-2-2 1,-2 2 0,0-3-1,0 6 66,0 3 1,0 3-1,0-1-127,0 1 417,0-1 0,-2 3-182,-4 3 1,2 5-7,-8 7 1,9 1-1,-5 3 16,0 2 0,6 2 0,-4-2 27,4 5 1,2 5 0,-2 1-10,-3 1 0,3 5 0,-4 0 0,4-1-8,2-3 0,0-1 0,0-1 1,0 1-5,0-1 0,0-1 0,0 3 0,0-2 3,0 1 1,6-1 0,1 1 0,1-1 54,0 0 0,6 1-37,-3 0 1,3-1-1,-1-1-48,-1-5 1,0 3 20,5-8 0,-1 1 0,-3-3-172,-1 1 1,0 1-225,5-6 1,0-8-59,1-3 1,-3-4 187,-3-3 1,-4 1 0,-8 0-56,0-1 292,0 0 0,-8 1 0,-2 0 0</inkml:trace>
  <inkml:trace contextRef="#ctx0" brushRef="#br0">36 210 7706,'-18'10'-886,"8"-2"1028,3-8 1,9 0 2,3 0 0,5 0 0,8 0-1,-1 0 0,-5 0 1,-1 0-73,3 0 1,2 0 0,1 0 0,0 0 0,1 0 18,-1 0 1,1-2-1,1-2 1,3-2-251,1 2 0,0 2 0,-5 2 0,-1 0-411,1 0 0,-1 0-287,0 0 773,1 0 0,-1 0 0,1 0 0</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55"/>
    </inkml:context>
    <inkml:brush xml:id="br0">
      <inkml:brushProperty name="width" value="0.08571" units="cm"/>
      <inkml:brushProperty name="height" value="0.08571" units="cm"/>
    </inkml:brush>
  </inkml:definitions>
  <inkml:trace contextRef="#ctx0" brushRef="#br0">576 88 8355,'0'-17'-2492,"0"5"2437,0 0 1,-7 9 277,-5-3 0,3-2 0,-3 2 1,-2 2-125,-2 2 1,6 0 0,-3-1 0,0-3-41,-3 2 0,4 2 0,1 2 0,-5 0-8,-5 0 0,2 0 0,-5 0 1,5 0-31,1 0 0,-5 0 1,1 0-1,-1 0-17,4 0 1,3 2-1,-3 2 1,2 3-8,-1 3 0,1 2 1,-1 5-1,1 3 53,-1 3 0,1-2 1,-1 6-1,3 0 14,3 1 0,-1-5 0,7 4 0,2-2-43,2-3 0,2 3 0,0-2 0,0 1-2,0 1 0,2-6 1,2 4-1,4-4 1,1-1 0,-3 0 1,6-2-1,1 3-6,3-2 0,1-2 1,1-2-1,-1-2 19,1-3 0,-1 3 0,3-5 0,1-3-25,2 0 0,1 3 0,-5-1 0,2 0-44,3-4 0,1-1 0,-4 0 0,3 0-81,-3 0 0,0 0 0,0 0-150,3 0 0,-1-6 1,-6 1-184,1 1 1,-7-7 263,-7 1 1,-2 0 0,-4 0 181,-2 2 0,-7-6 0,-7 5 1</inkml:trace>
  <inkml:trace contextRef="#ctx0" brushRef="#br0">70 368 6888,'12'0'-178,"-1"0"1,3 0 351,1 0 0,3 0 0,-1 0 0,1 0-53,-1 0 0,2 0 0,-1 2 1,3 1 41,3 3 1,5-1-1,-6-5 1,0 0-180,3 0 1,-7 0-1,5 0 1,-4 0-213,-4 0 1,2 0-1,-1 0 143,0 0 1,1 0-346,-1 0 0,-7 0 0,-1 0 0</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56"/>
    </inkml:context>
    <inkml:brush xml:id="br0">
      <inkml:brushProperty name="width" value="0.08571" units="cm"/>
      <inkml:brushProperty name="height" value="0.08571" units="cm"/>
    </inkml:brush>
  </inkml:definitions>
  <inkml:trace contextRef="#ctx0" brushRef="#br0">279 298 8355,'0'-12'-383,"0"0"0,-2 8 0,-3-1 141,-7 3 1,2 2 313,-1 0 0,-1 2-15,-5 3 0,1 5 0,2 8 58,3-1 0,7 2 1,-4 3-1,2 1-57,1-2 1,-1 1 0,6-1 0,0 2-25,0-1 0,2 3 1,2-2-1,3-1 19,3-3 0,-4-3 1,5-3-1,3 0-18,2 0 1,1 2 0,1 0 0,-1 0-27,0-4 1,1-7 0,1 1 0,3-3 5,1-2 0,-1 6 1,-3 0-1,-2-1 2,1-4 1,-1-7 0,1-2 0,-1 0-5,-1 1 0,3-7 0,-5 2 1,1-3 5,-4-3 0,-1 1 0,2-2 0,-4-3-52,0-1 1,-8-6-1,6 4 1,-3-1-18,-3 1 1,0-4-1,0 6 1,0-1 7,0-1 1,0 6-1,-3-4 1,0 3 8,-2 3 0,-7-1 1,4 1-1,-2-1 1,-3 1 1,3-1 0,-1 1-1,-3 1 12,-3 5 1,1-11-1,-1 5 15,-1-2 1,1 1 0,-1 4 0,1 5 1,-2 1 1,-3 2 0,-1 4 0,1-2 7,3-1 1,-1-1 0,-1 6 0,-2 0-7,2 0 0,-1 0 0,1 0 1,-2 0 2,1 0 1,3 6 0,1-1 0,3 1 7,3 2 1,-3 0 0,5 5 0,0-1 16,4 2 0,-1 1 0,1 3 1,2-1 6,2 0 0,2 1 0,0-1-19,0 1 1,2-1 0,2 1 0,4-1 12,1 1 0,-3-7 0,6-1 0,1 0 10,3-1 1,1-5 0,1 2 0,-1-2 2,1 2 1,5-4 0,0 4 0,-1-4-11,-3-2 1,4 0 0,1 0 0,-3 0-15,-2 0 0,5 0 0,-1 0 0,-2 0-101,-1 0 0,-9-6 0,1 0 0,0 0-114,-3-2 0,5 4 0,-7-5-207,3 1 0,-7 0-382,3 2 685,-3 4 0,-3-5 0,0 7 1</inkml:trace>
  <inkml:trace contextRef="#ctx0" brushRef="#br0">786 699 6602,'-12'0'-57,"1"0"1,5 0 0,-4-2 74,1-3 1,5 1 0,1-6 0,0 0 38,-3 1 1,0 3 0,8-6-30,4-2 0,-2 7 0,5-1 0,1 2-4,0 0 1,1 1 0,7 5-5,-2 0 1,3 0 0,-2 0 0,1 0 9,-2 0 1,3 0 0,-2 0 0,0 0 36,1 0 1,0 7 42,-2 5 0,1 3 0,-4 3-89,-1-1 1,-9 1 0,2-1-1,-2 3-44,-3 3 1,-3-4-1,-2 5 1,-6-3 12,-5 2 1,1-3-1,1 3 1,3-4-1,-3 0 0,-2-3 1,-1 2-1,0 0 5,-2-1 0,3-6 1,-2 1-1,1 0 3,-2-3 1,3 5 0,-2-5-3,0-1 1,2 3 0,-2 2 2,1-2 1,4-7 0,4 4-42,1 1-9,3-8 49,5 6 0,7-7 1,5 0 1,4 0 0,1 0 44,1 0 1,-2 0-1,2 0 1,0 0 33,-2 0 1,3 0 0,-2 0-1,1 0-34,-2 0 1,3 0 0,-2 0 0,0 0 69,1 0 1,0 0 0,-2 0 0,2 0 108,0 0 0,-1 0-447,0 0 0,1 0-1090,0 0 962,-10 0 1,0-7 0,-8-3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8.729"/>
    </inkml:context>
    <inkml:brush xml:id="br0">
      <inkml:brushProperty name="width" value="0.08571" units="cm"/>
      <inkml:brushProperty name="height" value="0.08571" units="cm"/>
    </inkml:brush>
  </inkml:definitions>
  <inkml:trace contextRef="#ctx0" brushRef="#br0">349 994 7924,'18'-19'-610,"-1"-5"0,-1 3 0,-4-6 1020,-7 2 0,-3 1 1,-2 7-332,0-1 0,-9 7 1,-7 1-1,-5 2-33,-1 5 1,-5 1-1,-2 2 1,-4 0-186,-2 0 1,0 2 0,2 1 0,4 5 134,6 2 1,-2 1-1,1 7 1,5-1-13,5 1 0,1-1 0,7 1 1,2-1-11,2 1 1,4 5 0,2 0-8,2-1 1,13-11-1,-1-3 1,3-2 10,4 0 1,-5 0 0,5-6 0,-2-2-89,0-4 1,3 2-1,-5-8 1,2-1 85,-1-3 0,-5-1 0,-3-1 0,-3-1 38,3-4 1,-6 1 0,-1-7-1,-1-2-16,0-2 1,0-2 0,-6 0-1,-2 0-26,-4 0 0,2-5 0,-7-3 0,-1 0 0,2 0 0,-5-5 0,5 3 1,-2-1 55,1-1 1,5 6-1,-4-3 1,2 3 40,5 8 1,1-2 0,2 8 0,0 0 152,0 4 1,0 9 277,0 2-442,0 8 1,0-1 0,0 10-1,0 7 22,0 4 0,0 9 0,0 6 0,0 6-26,0 3 0,0 15 1,0-3-1,2 3-27,3-1 0,3 4 0,6 0 0,-3-1-159,3-3 0,1 4 0,3 0 0,-1-1-144,1-3 1,-6-2 0,-3 1 0,1-1 275,0 1 0,-6-1 0,3 0 0</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57"/>
    </inkml:context>
    <inkml:brush xml:id="br0">
      <inkml:brushProperty name="width" value="0.08571" units="cm"/>
      <inkml:brushProperty name="height" value="0.08571" units="cm"/>
    </inkml:brush>
  </inkml:definitions>
  <inkml:trace contextRef="#ctx0" brushRef="#br0">158 228 8355,'-11'0'0,"-2"0"-175,0 0 0,3 0 0,-2 0-527,-1 0 1,3 0 656,-2 0 1,7 0 0,-5-2 102,2-4 72,-5 4 0,9-6 1,-6 6 232,2-4-105,2 4-203,6-5 1,2 7 0,4 0-1,6 0-5,3 0 1,3 0-1,-1 0 1,1 0-19,-1 0 0,3 0 0,2 0 0,0 0-17,1 0 0,1 0 0,-1 0 0,-2 0-31,-1 0 0,4 0 0,-2 0 0,1 0 19,-4 0 0,3 0 0,3-2-58,-5-4 1,-1 4-1,0-4-170,-2 4 0,1 2-492,-1 0-45,-7 0 730,-2 0 1,-8 0 0</inkml:trace>
  <inkml:trace contextRef="#ctx0" brushRef="#br0">245 1 7051,'0'11'303,"0"1"-223,0 1 0,0 3 1,0 1-51,0 1 0,0-1 1,0 3-1,2 1-9,4 2 1,-4 1 0,3-7 0,-2 1-11,-3-1 1,6 6-1,-1 1 1,-1-3 10,-2-2 1,1-1-1,0-1 1,2 1-84,0-1 0,-4 1 0,-1 0 0,0-1-67,0 0 0,7-5 0,-1 0-330,-3 2 0,0 0-20,-3 4 432,7-8 0,2 6 0,9-7 1</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58"/>
    </inkml:context>
    <inkml:brush xml:id="br0">
      <inkml:brushProperty name="width" value="0.08571" units="cm"/>
      <inkml:brushProperty name="height" value="0.08571" units="cm"/>
    </inkml:brush>
  </inkml:definitions>
  <inkml:trace contextRef="#ctx0" brushRef="#br0">1 384 8355,'2'17'-895,"3"-6"470,-3-3 0,8-2 361,-4 0 0,-2 4 1,7-1 258,3 0 1,-4-4-39,1 1 0,-5-5-20,6-1 1,-6 0-68,5 0 0,1-7-44,5-5 0,-5-2 0,-2 1 0,-2 1-56,-5-1 1,5-4-1,-2 1 14,-2-2 0,4 0 0,-3 1 0,-1 0-14,-2-1 1,-2-1 0,0-2-1,0-3-54,0 3 1,0 0-1,0-1 1,0-1-9,0 2 1,0-5 50,0 3 0,0 0 0,-2 7 99,-3 5 1,1 3-8,-8 8 0,6 0-22,-5 0 0,5 2-9,-6 4 0,8-2 0,-2 7 21,4 3 1,2 1 0,0 3-1,0-1-4,0 1 0,0 5 1,0 0-1,0-1 3,0-3 0,0 0 1,2 3-1,2 1-14,2-2 0,0-1 1,-4-3-1,2 0-25,2 1 0,1-2 1,-3-3-1,2-2 27,-2 4 1,4-6 0,-1 3 40,3 1 1,2 1-1,5-1-41,1-1 0,-7-9 1,1 3-1,2-3 5,1-3 1,3 6 0,-1 0-82,0-3 1,1-2 0,-1-1 0,1 0-138,0 0 1,-7-4 0,-1-5-144,-3 0 1,-1-3 0,-6-6-378,0 2 705,0-2 0,-7 0 0,-3 0 0</inkml:trace>
  <inkml:trace contextRef="#ctx0" brushRef="#br0">18 280 8047,'-2'10'-1686,"-4"-4"1761,4-4 57,-5-2 0,9 0 53,3 0 0,-1 0 0,8 0-91,2 0 1,1-2-1,3-2-78,-1-2 1,-5 0 0,-1 6 53,3 0 1,1-6 0,3 1-316,-1 1 1,1 2-315,-1 2 0,1 0 444,-1 0 0,1 0 0,-1 0 1</inkml:trace>
  <inkml:trace contextRef="#ctx0" brushRef="#br0">613 332 7703,'0'10'-538,"0"-2"761,0-8 0,1 0-96,5 0 1,-2 0-1,5-2-44,-1-4 1,6 5 0,-3-5-1,5 3-82,1 3 1,-5-1-1,0-4 1,3 0-91,6 1 0,-1 2 0,3 2-156,-3 0 0,-2-6 0,-2 1-239,2 0 0,-6 4 326,0 1 1,0 0 0,4 0 0</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59"/>
    </inkml:context>
    <inkml:brush xml:id="br0">
      <inkml:brushProperty name="width" value="0.08571" units="cm"/>
      <inkml:brushProperty name="height" value="0.08571" units="cm"/>
    </inkml:brush>
  </inkml:definitions>
  <inkml:trace contextRef="#ctx0" brushRef="#br0">716 70 8355,'-7'-10'0,"5"-5"0,-8 13 0,4-6 0,-6 2 0,-3 1 69,-3 1 0,1 2 1,0 2-1,-1 0 807,1 0 1,-1 0-1056,1 0 0,5-2 0,0-2 0,-1-2 0,-3 2-358,-1 2 0,-1 2 1,1 0-1,-1 0 540,1 0 1,0 0 0,-1 2 0,1 2-14,-1 2 0,-5 6 1,0-5-1,1 3 33,3 4 1,1-5 0,1 3 0,-1 2-39,1 1 0,-1 3 0,3-1 0,1 2 7,3 5 1,1-5 0,-4 4-1,3-3 13,-3-2 0,6-1 1,1 2-1,1 3 6,0 1 0,0 0 0,6-4 0,0 3 40,0 1 0,0 0 0,0-5 1,0-1 12,0 2 1,6-3-1,2 2 1,0 0-27,-1-1 0,7 0 1,-4 2-1,1-5 3,1-2 1,0 1-1,5-5 1,0 0-46,1 1 1,-1-5 0,1-4 0,-1 3-3,1 3 1,-1-5 0,3 5 0,1-4-84,2-2 1,1 0 0,-7 0 0,2 0 42,5 0 1,-5 0-1,4 0 1,-3 0-5,-3 0 0,1-2 0,-1-2 3,1-2 1,-1 0 0,1 4-73,-1-3 0,-5 3 0,-3-6-109,-1 1 0,4 2-88,-6-6 0,-1-1 282,-5-4 1,-7-3-1,-3 2 1</inkml:trace>
  <inkml:trace contextRef="#ctx0" brushRef="#br0">18 350 6094,'-10'0'428,"2"0"-195,8 0-97,0 0-145,8 0 0,-4 0 7,8 0 0,-1 0 21,7 0 0,-1 0 1,1 0 19,-1 0 1,1 0-1,-1 0 29,0 0 0,1 0 1,-1 0-34,1 0 1,-1 0-1,1 0 1,-1 0 11,1 0 0,-1 0 0,1 0-10,-1 0 1,1 0-1,-1 0 14,1 0 1,-1 0 0,0 0 40,1 0 1,-1 0-29,1 0 0,-1 0-1,1 0 0,-7 0-30,1 0-164,-8 0-161,4 0-308,-8 0-674,0 0 1213,-8 0 1,-2 0 0,-7 0 0</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60"/>
    </inkml:context>
    <inkml:brush xml:id="br0">
      <inkml:brushProperty name="width" value="0.08571" units="cm"/>
      <inkml:brushProperty name="height" value="0.08571" units="cm"/>
    </inkml:brush>
  </inkml:definitions>
  <inkml:trace contextRef="#ctx0" brushRef="#br0">331 228 8150,'2'-10'-1229,"4"4"1275,-4-4 0,5 7-34,-7-9 1,-2 8-22,-3-2 1,1 4 0,-8 2 0,-2 0 37,-1 0 0,-3 2 0,1 2 23,-2 2 0,5 7 0,0-1 0,3 4-19,-3 1 1,6 1 0,1-1 0,1 1-2,0-1 0,0 0 0,6 1 1,0-1 5,0 1 1,0-1 0,2 1-1,2-1 1,2 1 1,7-7 0,-1 1-14,4 2 1,1-1 0,2-1 0,3-6-19,1-4 0,2 3 0,-3 1 0,1-2 0,-2-2 1,4-2-1,-2 0 1,1 0-8,1 0 0,-5-6 0,3-2 1,-5 1-1,1-1 1,-2-6 0,-2 3-35,-3-5 1,2-1-1,-8-3 1,-2-1-94,-2-2 1,4-3-1,-1 5 75,-2-2 1,0-6 0,-3 3-1,0 1 1,-3-2 52,-3 0 0,4 6 0,-10-3 0,0 5 60,3 1 1,-8 3-1,6 1 1,-4 5-28,-4 1 1,3-4-1,-3 6 1,-4 1-55,1-3 0,-1 6 0,5-4 0,1 4 21,-1 2 1,-5-2 0,0-2 0,1-2-49,3 3 0,-1 1 0,-1 2 0,-2 0 78,1 0 1,1 0 0,0 0-1,-2 0-7,1 0 1,3 0 0,3 2 0,3 1-11,1 3 1,2 8 0,-3-3 0,3 5-3,2 1 0,1-5 0,3 0 1,-2 1-9,2 3 0,4-1 0,4-1 0,4-2 38,1 1 0,-3-3 0,6 0 0,3-3 28,7-3 0,-3-2 1,6-2-1,-1 0-17,-1 0 1,6 6-1,-4 0 1,0-2-1,1-2 0,-1-2 1,-4 0-1,4 0-71,2 0 1,-5 0 0,1 0-1,-3 0-78,-3 0 0,1 0 1,-3-2-1,-1-2-293,-3-2 0,-5 0 18,6 6 0,-9-2-135,3-4 386,-5 4 1,-1-5 0,0 7 0</inkml:trace>
  <inkml:trace contextRef="#ctx0" brushRef="#br0">836 559 7666,'6'12'110,"0"0"1,0-1-1,-6 7 1,0-1-15,0 1 0,0-1 0,0 1 0,3-1-11,1 1 1,-1 1-1,3 2 1,-4 3-30,-2-3 0,0-2 1,0-1-1,0-1 36,0 1 0,0-1 0,2 1-206,4-1 0,-5 1-89,5-1 0,-1-1 0,-3-3-516,4-1-323,0-8 791,-6 4 0,-7-16 0,-2-2 1</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61"/>
    </inkml:context>
    <inkml:brush xml:id="br0">
      <inkml:brushProperty name="width" value="0.08571" units="cm"/>
      <inkml:brushProperty name="height" value="0.08571" units="cm"/>
    </inkml:brush>
  </inkml:definitions>
  <inkml:trace contextRef="#ctx0" brushRef="#br0">46 368 8355,'-12'0'-516,"0"0"0,6 0 440,-5 0-16,7 0 0,4 0 140,12 0 0,3 0 0,3 0 0,-1 0-11,1 0 0,1 0 1,2-2-1,5-2-5,1-2 0,2 0 0,6 6 0,0 0-2,0 0 1,-1 0 0,1 0 0,2 0 26,4 0 1,-4 0-1,4 0 1,-6 0-81,-6 0 1,8 0 0,-6 0 0,-2 0-98,-1 0 1,-6 0 0,-4 0-132,-1 0 1,-5 0-307,-1 0 301,1 0 1,-4 0 221,-8 0 0,-8 8 0,-9 2 1</inkml:trace>
  <inkml:trace contextRef="#ctx0" brushRef="#br0">412 1 8355,'-9'0'-2108,"1"0"2162,8 0 191,0 0 0,0 8-190,0 3 0,0-1 0,0 2-15,0 1 1,0 3 0,0 1-11,0 1 1,0-1 0,0 1 0,0-1 5,0 0 0,0 1 0,0-1 1,0 1 2,0-1 0,0 7 1,0-1-1,0-2 9,0-1 0,0 3 0,2 0 1,2-1-4,2-3 1,-1 3 0,-5 3 0,2-5-38,4-1 0,-4 1 0,4 2 1,-4 1 23,-2-1 0,0-9 1,0-1-1,0 1 7,0 3 0,0-4 1,0-1-3,0 3 1,0-5-39,0 3 0,0-6-151,0 6-367,0-9-166,0 5 399,0-8 1,0-8-1,0-1 1</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62"/>
    </inkml:context>
    <inkml:brush xml:id="br0">
      <inkml:brushProperty name="width" value="0.08571" units="cm"/>
      <inkml:brushProperty name="height" value="0.08571" units="cm"/>
    </inkml:brush>
  </inkml:definitions>
  <inkml:trace contextRef="#ctx0" brushRef="#br0">612 88 7848,'0'-12'-208,"0"1"0,-3 7 0,0-4 0,-5 2 235,-2 0 1,4 1-1,-3 3 1,-1-2-7,0-2 1,5 0 0,-7 6-12,-2 0 1,-1-6 0,-3 0-41,1 3 1,-1 1 0,1 2 0,0 0 29,-1 0 0,1 0 0,-1 0 0,1 0-5,-2 0 0,3 0 1,-2 0-1,1 2 12,-1 3 0,7-3 0,-1 6 1,-2-2-9,-1 0 1,-3 5 0,1-3 0,0 2 1,-1 3 1,1 3 0,-1 1 0,1 1-2,-1-1 1,3 1 0,1-1-1,4 3 8,3 3 1,-5-4-1,6 7 1,2-3 8,2 0 1,2 0 0,0-5 0,0-1 45,0 1 1,0-1-1,2 3-22,4 3 0,4-4 0,5 5 0,-1-5 35,-2-1 0,-1-7 0,7-1 0,-1 0-50,1-1 0,5-5 0,0 2 0,0-2 9,3 1 0,-5-2 1,8 2-1,0-3-17,-2-2 0,4 0 1,-5 0-1,-1 0-39,0 0 1,4 0-1,-5-2 1,-3-1-166,-2-3 1,-1 0 0,-3 4-258,-3-4 1,1 2 15,-7-7 1,-2 5 402,-10-6 0,-4 1 0,-7-7 1</inkml:trace>
  <inkml:trace contextRef="#ctx0" brushRef="#br0">18 367 8116,'11'0'-911,"1"0"711,2 0 1,1 0 0,3 0 273,-1 0 0,1 0 0,-1 0 0,1 0 26,-1 0 1,2 0-1,3 0 1,1 0 21,-2 0 0,7-2 0,-1-1 0,2-3-73,0 2 1,-6 2 0,4 2 0,-1 0-102,-5 0 0,-2 0 0,-1 0-254,-1 0 1,1 0-1,-1 0-430,0 0 623,1 0 1,-8 8 0,-2 1 0</inkml:trace>
  <inkml:trace contextRef="#ctx0" brushRef="#br0">750 1048 7452,'-7'10'-1127,"6"6"1206,-5-5 1,4-2 157,2 4 0,0-2-66,0 7 0,2-9-37,4-3 0,-2-5-130,6-1 0,3 0 8,4 0 0,1-6-10,-2 2 1,3-10 1,-2 2 1,-6-4 0,-1-1-1,-1 2-18,2 2 0,-7-1 0,4 2 0,-3-3-25,0-3 1,1-5 0,-3 0 0,0-1-19,3-2 0,0 7 0,-5-7 0,4 4 10,1-1 1,0 0-1,-6 5 22,0 1 0,0-1 65,0 1 0,-2 0-2,-4 7-1,3 1 59,-11 9 0,12 3-73,-4 3 0,-3-3 0,4 9 0,1 2 5,3 1 1,1 3 0,0-1 0,0 1-21,0-1 1,0 0 0,0 1 0,0-2 18,0 3 1,0-2 0,0 1 0,0-1 19,0 1 1,0-1 0,0 0-14,0 1 0,5 0 1,3-3-1,0-2-21,-1-1 0,5-6 0,-5 4 0,4 0-28,2-2 0,-4-3 0,3 1-69,1-5 1,4 6-1,-1-1 42,2-3 1,0-1 0,0-2-242,-2 0 1,-4 0 0,-3-2-542,0-3 773,5-6 0,-13-6 0,6 0 1</inkml:trace>
  <inkml:trace contextRef="#ctx0" brushRef="#br0">664 909 6129,'-17'0'754,"4"0"-879,1 0 1,7-2 381,-6-5-54,7 6 0,-3-13-48,14 9 1,-3-3 18,7 2 0,-6 4-77,7-4 1,1 3-1,4 3-70,-1 0 0,2-4 0,1-2 0,4 2-3,-1 2 0,2-4 0,-4 0 1,1 2-89,2 2 0,0 1 1,-4-3-1,3-2-63,1 2 1,1 2-1,-8 2 1,2 0-283,0 0 0,0 0 0,-2 0 226,2 0 0,0-8 0,0-1 1</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63"/>
    </inkml:context>
    <inkml:brush xml:id="br0">
      <inkml:brushProperty name="width" value="0.08571" units="cm"/>
      <inkml:brushProperty name="height" value="0.08571" units="cm"/>
    </inkml:brush>
  </inkml:definitions>
  <inkml:trace contextRef="#ctx0" brushRef="#br0">88 263 8237,'-18'0'-791,"1"0"1,5 0 689,1 0 0,5 0 31,-6 0 135,8 0 1,-4-2 110,8-4-62,0 4 0,2-6-54,4 8 0,4-2 0,7-2 0,1-1-34,-1 1 0,3 2 0,1 2 0,4 0-32,2 0 1,-3 0 0,3 0-1,0 0-12,0 0 0,-3 0 0,5 0-1,2 0 0,-7-6 0,2 0 0,-3 2 0,1 2-30,-3 2 0,4-2 0,-2-2 1,-1-1-91,-3 1 1,-8 2-1,1 2-406,1 0 494,-4 0 1,-9-8-1,-10-2 1</inkml:trace>
  <inkml:trace contextRef="#ctx0" brushRef="#br0">245 1 6493,'0'9'76,"-2"-1"-10,-4-8 0,4 2 32,-5 4 0,7-2-9,0 8 0,0-7 1,0 7-57,0 2 1,-2-5 0,-2 3 0,-3 1 21,4 3 1,1 3 0,2 3-50,0 1 1,0 0-1,0-5 1,0-1 23,0 1 0,0 1 0,0 2 0,0 2 17,0-1 1,0-3-1,0-2 1,0 1-12,0 0 1,2-1-1,1 3-8,4 3 1,-1-4 0,-6 5 0,0-8 29,7-3 1,-5 2-63,4-3 0,-4-2 11,-2 1-423,0-8-554,0 6 408,0-9 446,0-9 1,-8 1 0,-1-10 0</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64"/>
    </inkml:context>
    <inkml:brush xml:id="br0">
      <inkml:brushProperty name="width" value="0.08571" units="cm"/>
      <inkml:brushProperty name="height" value="0.08571" units="cm"/>
      <inkml:brushProperty name="color" value="#F6630D"/>
    </inkml:brush>
  </inkml:definitions>
  <inkml:trace contextRef="#ctx0" brushRef="#br0">438 368 8355,'0'-12'-366,"0"0"190,0-1 1,1-1 269,5 3 207,-4 3-57,5 8 1,-7 2-126,0 4 1,0-3-1,0 9 1,0 2-71,0 1 1,0 5 0,0 1 0,0 2-20,0-1 1,0-3-1,0-2 1,0 1 26,0-1 1,0 1 0,0-1 0,0 1-363,0-1 1,0 1 0,0-1-479,0 0 0,0 1-155,0 0 837,0-2 1,0 2 0,0 0 0</inkml:trace>
  <inkml:trace contextRef="#ctx0" brushRef="#br0">175 874 7923,'-18'0'-487,"9"0"630,1 0 1,10 0 0,4 0 34,5 0 0,5-2 0,1-3 0,2-1-36,-3 4 1,8-3-1,-1 2 1,0-3-58,2 2 1,-3 2 0,5 2-1,-2 0-33,-3 0 1,-2 0 0,-4 0 0,2 0-93,0 0 0,0 0 0,-2 0-338,2 0 1,0 0-989,-1 0 114,0 0 1133,-6 0 0,-4-8 0,-7-1 1</inkml:trace>
  <inkml:trace contextRef="#ctx0" brushRef="#br0">0 420 8288,'0'-17'33,"0"-2"0,8 10 0,4 2 99,3-1 0,3 6 0,1-4 1,2 4-38,3 2 0,5 0 0,-4-2 0,2-2-75,4-1 1,3-1 0,2 4 0,3-3-244,3 0 0,-4-1 0,-8 4 0,0-2-72,2-1 1,0-1 0,1 4 0,-1-2-65,-4-2 0,2 0 0,3 4 234,-5-3 0,14-5 0,-5-8 1</inkml:trace>
  <inkml:trace contextRef="#ctx0" brushRef="#br0">1154 53 8355,'10'-17'-839,"-5"-1"1,-5 9 1005,-5 3 1,0 4 0,-6 2-55,-4 0 0,1 2 0,-5 4 9,3 5 1,4 3 0,1 1-68,-3 3 0,3-5-56,1 11 40,6 3 1,-10-6-1,8 8-94,3 2 0,-6 0 66,3-1 1,0 3-10,6-4 0,0 4 1,0 2 112,0-1-104,0 1 1,0 0-4,0 0 1,6 0 7,0 0 1,3 0 0,-5-1 1,-1 2 0,5-2 0,-2 2-17,0-1 1,0-6 0,-6 0 0,0 2 0,0 0 5,0-3 1,0 4 0,0-9-1,-3 0-7,-3 2 1,5-5 0,-7 4-5,0-5 0,4 0 0,-8 2 12,-1 3 0,4-2 0,-1-3 1,0-5-1,1 1 70,2-4-73,-6-7 1,3 10-1,-7-7-3,-2 4 1,3-9 0,-2 4 0,0-3-66,2-3 0,-5 2 1,0 1-27,-1 3 1,-2 0-1,5-6 1,-3 0-43,-2 0 0,1-6 21,6 0 0,-1-2 0,1 5-206,0-2 172,6-9 0,-2 10-543,7-9 609,0 2 1,-2-6-1,0 0 1</inkml:trace>
  <inkml:trace contextRef="#ctx0" brushRef="#br0">665 857 6344,'9'7'819,"-2"-5"-710,2 6 0,0-8 0,9 0 9,0 0 0,-8 0 0,2 0 0,2 0 362,2 0-414,2 0 1,-2 0 0,2 0 229,0 0-205,-2 0 1,9 0 64,-3 0-215,2 0 149,2 0 0,-7 0-99,4 0 0,-3 0 73,-4 0 1,3-7-151,-2 1-64,-1 2 121,3 4 0,-7 0-178,-1 0 1,-5 0 235,5 0-22,-6 0-69,2 0-342,-7 0-452,7 0 560,-4 0-508,5 0 633,-8 0 1,0-9-1,0 0 1</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65"/>
    </inkml:context>
    <inkml:brush xml:id="br0">
      <inkml:brushProperty name="width" value="0.08571" units="cm"/>
      <inkml:brushProperty name="height" value="0.08571" units="cm"/>
      <inkml:brushProperty name="color" value="#F6630D"/>
    </inkml:brush>
  </inkml:definitions>
  <inkml:trace contextRef="#ctx0" brushRef="#br0">263 70 8208,'6'-11'-273,"-1"-1"0,1 6-103,-6-5 1,0 5 490,0-6 0,-8 8-124,-4-2 1,3 4-1,-3 2 21,-2 0 0,0 0 1,-5 0-1,2 0 23,0 0 1,-1 6-1,1 2-4,-1 2 0,1 1 0,-1 5 0,3-3 8,3-1 1,-2 0 0,9 5 0,-1 1 11,-2-1 0,6 1 0,-4-1 0,4 1-27,2-1 0,0 0 0,0 1 0,0-1-13,0 1 0,2-1 1,2 1-1,4-3 16,2-3 1,-5 3-1,7-5 1,2 2 11,1-1 0,-3-5 1,0 4-1,1-1 3,3 1 1,1-7 0,1 4 0,-1-5-40,0-2 1,2 0 0,-1 0 0,4 0 0,1 0-1,-2 0 1,-1 0 0,-1 0 0,2-2 0,3-2-16,-3-2 0,-1-5 48,-2 5 1,-2-2 0,2 4-1,-1-3 53,2-3 1,-5 4-1,0-6-71,-2-1 1,-6-1-1,3 1 1,-1 1-7,-4-2 0,-2-1 1,-2-3 2,0 1 0,-6-1 1,-2 1-1,-1 0 8,-4-1 0,-4 1 0,1-1 0,-3 3 2,2 3 1,-1-2 0,2 7 0,-2-1-52,0 0 1,-1 2 0,-3 4-1,-1-2-114,2-1 0,-1-1 0,1 6 0,-2 0-223,1 0 1,4 0 0,-1 0-50,2 0 0,0 8 0,-1 1 0</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66"/>
    </inkml:context>
    <inkml:brush xml:id="br0">
      <inkml:brushProperty name="width" value="0.08571" units="cm"/>
      <inkml:brushProperty name="height" value="0.08571" units="cm"/>
      <inkml:brushProperty name="color" value="#F6630D"/>
    </inkml:brush>
  </inkml:definitions>
  <inkml:trace contextRef="#ctx0" brushRef="#br0">105 1 8355,'0'17'-366,"0"1"1,6-1-1,0 0 400,-2 1 1,-3-1 0,-1 1 0,-1-3-199,-5-3 1,2 5-1,-8-9 1,-1 4-332,-3 1 366,-9-11 1,5 15-1,-5-8 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9.297"/>
    </inkml:context>
    <inkml:brush xml:id="br0">
      <inkml:brushProperty name="width" value="0.08571" units="cm"/>
      <inkml:brushProperty name="height" value="0.08571" units="cm"/>
    </inkml:brush>
  </inkml:definitions>
  <inkml:trace contextRef="#ctx0" brushRef="#br0">1 1 8093,'12'2'-274,"-1"4"0,-5-3 0,4 9 0,0 0 505,-1-3 0,-3 7 0,4-4 0,-1 3-136,1 3 1,0-1-1,3 2 1,-1 3-69,2 1 1,-5 0 0,3-5-1,0-1-3,-3 1 1,1-1 0,-6 1 0,2-1-65,-2 1 1,-2-1 0,0-1 0,1-3-149,3-1 0,0-1 0,-6 7-1274,0-1 1462,-8 1 0,-9-1 0,-10 1 0</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67"/>
    </inkml:context>
    <inkml:brush xml:id="br0">
      <inkml:brushProperty name="width" value="0.08571" units="cm"/>
      <inkml:brushProperty name="height" value="0.08571" units="cm"/>
      <inkml:brushProperty name="color" value="#F6630D"/>
    </inkml:brush>
  </inkml:definitions>
  <inkml:trace contextRef="#ctx0" brushRef="#br0">18 18 8337,'-10'0'-142,"2"2"0,8 4 215,0 5 0,0 5 1,0 1-1,0 3-104,0 3 1,0-4-1,0 7 1,0-3 69,0 0 0,6 8 0,0-4 0,0 2-64,2 1 0,-4-7 1,5 3-1,1 2-140,0-1 0,-4-5 0,3 1 0,-1-4-203,-4-1 1,0-1 0,0 1 31,1-1 1,3-7 306,-2-4 1,4 4-1,7-1 1</inkml:trace>
  <inkml:trace contextRef="#ctx0" brushRef="#br0">385 70 8163,'0'-17'-461,"-2"7"0,-2 2 507,-2 1 0,2 5 0,8-2 0,2 8-39,-2 7 0,4 5 0,-3 1 0,1 1 87,2-1 0,-4 3 0,5 1 0,1 4-22,0 2 1,-4-3-1,3 3 1,-1 0-36,-4 0 1,4 0 0,-2 2 0,-2-5-134,-3-5 0,-1 4 1,0 1 36,0-3 1,0-7-37,0-3 0,-1-5-2,-5 5 1,2-8 66,-8-3 0,8-8 1,-2-10-1,5 1-5,1-1 0,5 1 1,3 0-1,2-1 31,3 1 1,1-1 0,0 1 0,-3 1 30,3 5 0,3-3 0,5 8 0,1 2 37,-2 2 0,-1 2 0,-3 0 1,1 0 16,-1 0 0,1 0 0,-1 0 0,-2 2-48,-3 4 1,4 1-1,-5 6 1,3 0-127,-2 1 1,1-5-1,-7 3-104,-2 2 1,-2 1-1,-2 3-67,0-1 1,-2-1-1,-4-3-57,-6-1 0,3-6 321,-3 5 0,0-7 0,-5 4 0</inkml:trace>
  <inkml:trace contextRef="#ctx0" brushRef="#br0">996 472 8201,'17'-6'-1069,"1"0"1041,-1 2 0,-7 1 0,-2-1 0,0-2 120,3 2 1,-1 0-1,2 0 1,-1-4-52,-1-1 1,5 3 0,-3-6 31,4-1 1,-5 3 0,-1-2 14,-2-1 0,-2-3-24,-6-1 0,-8 7 0,-4 2 45,-3 1 0,-3 5 0,1-4 0,-3 4-19,-3 2 0,4 0 0,-5 2 0,5 2 7,1 1 0,3 9 1,1-2-1,5 3-44,1 3 1,2-1-1,6 1 1,0-1-47,0 1 0,8-1 0,1 0 0,3 1-188,0-1 0,3 1 1,7-3-1,-3-1-138,2-2 0,1-7 0,-3 5 0,2 0-115,3 0 0,-1-7 0,-5 3 268,-1-4 1,0-2 0,1-2 165,-1-4 0,-5-3 0,-2-9 0,-3 1 0,-3-1 0,4 1 0,-2-1 0,-2 1 0,-2-1 0,0 1 0,2 0 0,1-1 185,-1 1 1,4-1 200,-2 1 0,7 1-48,-1 5 0,-2 3 0,1 8-165,3 0 0,2 0-139,1 0 0,0 8 1,-1 3-3,-4 5 1,-5 1 0,-5 1-1,2-1-104,2 1 1,0-7 0,-6 1 0,0 1 53,0 3 1,-6 1-1,-2-1-20,-1-4 0,5-4 0,-4-3-206,0 1 125,6 0 0,-6-8 0,8-4 0,0-6 1,2-3 0,4-3 0,6 1 84,3-1 1,3-1 0,1-2 29,5-3 0,-5 1 1,4 6-1,-1 1 1,-1 3-19,2 1 0,1 8 1,-7-2-1,0 4 246,1 2 1,-1 0-1,1 2 1,-1 2-125,1 2 1,-1 8-1,-1-3 1,-3 5-100,-1 1 0,-6 1 1,3-1-1,-1 1-98,-4-1 1,-2 0-1,-2 1 1,-2-1-55,-4 1 1,-3-3-1,-11-1 1,-1-2-145,-2 1 0,-8-4 0,1 2 185,-3-4 1,-9 7 0,-3-4 0</inkml:trace>
  <inkml:trace contextRef="#ctx0" brushRef="#br0">489 140 7998,'-17'0'-791,"0"0"0,5 0 893,0 0 0,6-2-37,-5-4 1,7 2 136,-2-7 1,4 5-118,2-6 1,0 7-1,2-5 1,4 2-26,6 4 1,3 2-1,3 2 1,1 0 26,4 0 0,-1 0 0,7 0 0,2-2-4,2-3 1,4 3-1,1-4 1,3 4-47,-2 2 1,9 0 0,1 0 0,-2 0-36,-3 0 0,3-2 0,-5-2 0,-1-2-20,-4 2 0,2 2 0,-10 0 1,2-1 80,-2-3 0,-2 0 0,-5 6 0,1-2 41,-2-4 1,-1 4 68,-3-4 7,1 4-339,-9 2-584,-1 0-181,-8 0 169,0 0 502,0 8 1,-8-6 0,-1 6 0</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68"/>
    </inkml:context>
    <inkml:brush xml:id="br0">
      <inkml:brushProperty name="width" value="0.08571" units="cm"/>
      <inkml:brushProperty name="height" value="0.08571" units="cm"/>
      <inkml:brushProperty name="color" value="#F6630D"/>
    </inkml:brush>
  </inkml:definitions>
  <inkml:trace contextRef="#ctx0" brushRef="#br0">332 767 8355,'12'0'-152,"-3"-2"-883,-1-4 913,-2 4 0,-4-12 0,2 6 83,2-1 1,-1 3 0,-7-4 132,-3 2 0,1 3 1,-6 3-1,0-2 24,1-2 1,-5 0 0,-7 6-1,-3 0-86,3 0 1,0 0 0,-1 0 0,-3 0 11,-2 0 0,6 2 0,-3 4 1,5 4 28,2-1 0,-1 7 0,1-4-50,-1 3 1,3 3 0,3-1 0,6 0 20,4 1 0,2-1 1,0 1-1,2-3-83,4-3 0,4 4 0,9-7 49,4 1 1,-3 0-1,3-6 1,-2 1-135,3-1 1,-3-2 0,6-2 0,-2 0 47,-3 0 0,4-2 0,-4-2 0,-2-3 10,-7-3 0,1 4 0,-6-6 0,-1-1 6,1-3 0,-2-1 1,-4-1 65,4 1 0,-4-1 0,3 1 617,-3 0 50,-2-1-549,0 8 0,0 5-55,0 10 1,0 5 0,0 8 0,2-1-194,4 0 1,-2 1 0,6-1-132,-2 1 0,5-1 0,-1-1-22,3-5 1,-3 3-1,0-6-3,1 2 1,4-7 0,-1 3 197,2-4 1,0 6-1,-1 2 1</inkml:trace>
  <inkml:trace contextRef="#ctx0" brushRef="#br0">646 801 7918,'6'-11'69,"0"-1"0,0 6 0,-4-3 54,4 1 0,3 2 0,9 6-50,-1 0 1,2 0 0,-3 0 0,0 2-30,-5 4 0,5 2 0,-5 5 0,-3-1-104,-2 1 1,2 3-1,-2 1 1,-1 1-80,-5-1 1,0 1 0,0-1-28,0 1 1,0-7 43,0 1 11,0 0 58,0-3 1,0-9 0,0-11 0,0-5 11,0-1 0,7-1 0,0 1 0,1-1 31,0 1 1,5-1-1,-1 1 1,4-1 14,1 1 0,0 0 1,3 1-1,1 2 47,2 3 0,2 7 0,-9-2 0,3 4 31,5 2 1,-5 0 0,4 0 0,-2 0-31,-5 0 0,2 8 1,-3 4-36,-3 3 1,3 3 0,-5-1-53,1 0 0,-3-5 0,-8 0-239,0 1 0,5 3 0,1 1-63,-3 1 1,8-7 0,-1-1 190,7-2 0,0-2 0,3-6 139,2 0 1,5 7 0,9 3 0</inkml:trace>
  <inkml:trace contextRef="#ctx0" brushRef="#br0">1869 749 8153,'12'-15'0,"-2"1"-632,-2 2 0,-2 1 689,-6-7 0,-2 1 0,-4 1 96,-6 5 0,-4 1 0,-1 6 1,-2-2-125,-5 2 0,3 2 0,-9 2 1,-1 0 61,-2 0 0,0 0 0,5 0 0,3 0-29,-1 0 0,7 8 0,-5 4 1,8 3-48,4 3 1,-2 5 0,8 0 0,2-1-76,2-3 0,2 4 1,0 1-1,0-3-31,0-2 0,7-3 1,4-3-1,0-1 13,0 2 1,1-7-1,7 1 1,-3-2 10,1 0 1,8 0 0,-3-6 0,0 0 21,-2 0 0,-1 0 0,2-2 0,3-4 38,-3-6 0,-1-3 0,-3-5 0,-1-1-5,3-2 0,-7-8 1,-1 2-1,0-4-55,0-2 1,2-2 0,-6-2-1,1-2 27,0 2 0,-3-3 0,-5 1 0,0 2-9,0 2 0,0-3 0,0 1 0,-2 4 112,-3 4 0,4 7 1,-7-3-1,2 2 1,0 4 0,-6 1 0,5 3 1,-1-1 20,0 1 0,-5-1 130,1 1-8,-5 0-169,9 7 0,0 4 0,8 12 0,0 6 61,0 3 1,0 2 0,0 3 0,0 1-88,0 3 1,0 5 0,0-4 0,0 2 22,0 4 0,0 0 0,0 0 0,2-4-31,4-1 1,-5 5 0,6-4-1,-1 2 61,0 0 1,7-6 0,-7 4-1,-1 1-8,3-1 0,-7-4 1,7 4-1,-2-2-25,0-3 1,6 3 0,-6-2-1,0-1 6,2-3 0,-7-1 1,6-1-1,-1 0-2,0 1 1,3-6 0,-6-1-13,3 3 1,1-6 0,-2-1-23,1 1-445,0-6 400,-6 6 1,0-10-701,0-4 0,-9-4 0,0-7 0</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69"/>
    </inkml:context>
    <inkml:brush xml:id="br0">
      <inkml:brushProperty name="width" value="0.08571" units="cm"/>
      <inkml:brushProperty name="height" value="0.08571" units="cm"/>
      <inkml:brushProperty name="color" value="#F6630D"/>
    </inkml:brush>
  </inkml:definitions>
  <inkml:trace contextRef="#ctx0" brushRef="#br0">35 105 8355,'0'-12'48,"0"1"707,0-3-264,0 6 1,8 1-769,4 7 1,-3 2-1,1 3 1,-2 7 221,-4 4 0,3 1 1,-1 2-1,0 3 160,2 1 1,-6 8 0,5-2 0,-1 4-67,0 2 0,6 0 0,-6 0 1,-1-2 12,3-4 1,-6 8-1,6-6 1,-2-2-170,-1-2 1,1-1 0,-4-5 0,2 2-132,2-2 0,0-7 1,-6-2-65,0 1 0,0-3 0,-2 0 7,-4-3 1,2-1-1,-8-6 1,1-2-198,1-3 500,-5-5 0,5-15 0,-8-3 0</inkml:trace>
  <inkml:trace contextRef="#ctx0" brushRef="#br0">0 350 8355,'0'-30'-120,"0"1"1,0 8 65,0-2 0,0-3 0,2 3 0,2 2 0,2 1 0,0 3 164,1-1 0,1 1 1,6 0-173,-3-1 0,1 3 0,5 1 125,1 2 1,-1 3 0,1-3-1,-1 6 23,1 4 1,1 2 0,3 0 0,1 0-44,-2 0 0,4 0 0,-1 0 1,-3 2-28,-2 4 0,-1 4 0,-1 7-51,1 1 1,-8-1-1,-5 1 1,-3-1 13,-2 0 0,0 1 0,0-1 1,0 1-1,0-1 1,-7 1 0,-5-1 18,-4 1 0,-3-1 1,-2 1-1,-3-3 15,3-3 0,-4 3 0,0-5 0,-1 2-33,1-1 0,0-7 0,4 4 0,-3-2-286,3 0 0,1-1 0,3-5-670,0 0 772,-1 0 1,8 0-1,3 0 1</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70"/>
    </inkml:context>
    <inkml:brush xml:id="br0">
      <inkml:brushProperty name="width" value="0.08571" units="cm"/>
      <inkml:brushProperty name="height" value="0.08571" units="cm"/>
      <inkml:brushProperty name="color" value="#F6630D"/>
    </inkml:brush>
  </inkml:definitions>
  <inkml:trace contextRef="#ctx0" brushRef="#br0">71 1 8355,'10'0'-1196,"-3"2"1068,-7 4 236,0-4 0,2 5 0,2-5 22,2 4 0,0 4 0,-6 7-54,0 1 1,0 1 0,0 2 0,2 5-21,3 1 1,-3-4-1,4 6 1,-4 0-39,-2-2 1,2 5 0,2-6 0,2-1-82,-2 0 0,-2-1 1,0-1-1,2-1-187,1 0 0,1-8 0,-6-2-129,0 1 0,0 2 6,0 3 1,-2-9 343,-4-3 0,4-3 0,-5-3 1</inkml:trace>
  <inkml:trace contextRef="#ctx0" brushRef="#br0">1 141 8199,'8'-10'-517,"-4"-6"650,7 5 0,-5 1-464,6-2 0,-1 3 0,7-3 357,-1 6 0,-5 4 0,0 0 63,1-4 1,10 5 0,5-5-57,-1 4 1,-2 2-1,-6 0 1,3 0-32,1 0 0,0 6 0,-3-1 0,1-1-21,2-2 1,0 4 0,-5 0-1,0 0-5,-2 1 0,-4-5 0,-2 6 0,-1-2 15,2 0 0,-8 7 1,4-1-1,2 4 0,-7-5 0,4 1 10,-5 1 1,-8 1 0,-4 1 0,1-7-2,-2 0 1,0 4 0,-6-5 0,2 1 0,-2 1 0,-1 3 0,-3-8 1,-1 0-15,2-2 0,-4 4 0,-1 0 0,1 0-9,0 1 0,0-5 0,3 4 0,-1-3 10,2-3 0,1 1 1,3 4 10,-1 0 0,1 1 18,-1-6 173,9 0-116,1 0-22,8 0 1,8 0 23,3 0 1,-1 0-1,2 3-9,1 1 0,3-1 0,1 4 14,1 1 1,-1-5 0,2 3-1,3-3-35,1 2 1,0-3 0,-5 6-1,-1-2-110,1 0 0,5-1 1,-1-3 1,-8 4 1,5-3-1,-8 5 1,4-2 0,3 1 45,0 2 1,-2-5 0,2 4-1,0-2-13,-2 0 1,2 1 0,0-2 0,0 1 25,-2-3 0,2 6 0,0-5 0,-1 1 18,0-4 0,1 5 1,-1 0-72,1-1 1,-2-2-48,-5 3-35,4-4 37,-13 6 0,4-8-268,-12 0 1,2 0 131,-6 0 115,5 0 1,-10-8-1,5-2 1</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71"/>
    </inkml:context>
    <inkml:brush xml:id="br0">
      <inkml:brushProperty name="width" value="0.08571" units="cm"/>
      <inkml:brushProperty name="height" value="0.08571" units="cm"/>
      <inkml:brushProperty name="color" value="#F6630D"/>
    </inkml:brush>
  </inkml:definitions>
  <inkml:trace contextRef="#ctx0" brushRef="#br0">18 525 7260,'0'17'132,"0"-7"-68,0-1 1,0-12 77,0-3 1,0 3-146,0-10 0,0 8 1,0-7-21,0-2 0,0-1 0,2-3-7,3 1 0,-3 0 0,6-1 0,-2 1 1,0-1 13,-2 1 0,3-7 0,1-1 1,0 0-24,0 1 0,3-3 0,-3 6 0,2-2 34,3 1 0,-3-3 0,2 2 0,-1 2 62,-1 1 1,6 3 0,-7-1 0,3 3 11,0 3 0,-7-1-29,7 7 1,0 0-15,5 6 0,-5 0 1,-1 2 27,3 4 0,-4-2 0,1 7 5,3 3 1,-4 1-1,1 3 1,1-1-23,-2 1 0,3-1 0,-5 3 0,2 1-9,3 2 0,3 8 0,-1-4 0,-1 1-38,-2-5 1,3 3-1,4-2 1,-3 2-51,-1-1 0,5-2 0,0-5 0,-1-1-79,-4 0 0,5-1 0,-10-1-117,7-5 0,-1 2-31,3 5 0,-10-4-27,-3-2 1,-6-8 216,-6 3 0,-11-4 0,-10-2 0</inkml:trace>
  <inkml:trace contextRef="#ctx0" brushRef="#br0">0 403 6974,'10'-2'343,"-2"-2"-213,-1-2 0,-3 0-50,8 6 1,-6 0-110,5 0 0,1-5 1,5-1 45,1 2 0,-6 2 0,-1 2 0,3-1-5,1-5 1,3 3-1,1-3 1,3 4-8,1 2 1,6-6 0,-6 1 0,1 1-28,1 2 0,0 2 1,4 0-1,-4 0-174,1 0 1,-7 0 0,3 0-1,-1 0-228,-4 0 0,-5 0 338,-1 0 1,1 0-1,5 0 1</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72"/>
    </inkml:context>
    <inkml:brush xml:id="br0">
      <inkml:brushProperty name="width" value="0.08571" units="cm"/>
      <inkml:brushProperty name="height" value="0.08571" units="cm"/>
      <inkml:brushProperty name="color" value="#F6630D"/>
    </inkml:brush>
  </inkml:definitions>
  <inkml:trace contextRef="#ctx0" brushRef="#br0">280 88 6557,'0'-11'120,"0"-1"1,0 6 128,0-5-243,0 7 0,-7-4 17,-5 8 0,2 0 0,1 2 0,-1 2 25,0 2 0,-1 7 0,-7-3-24,1 0 1,1 5 0,3-3 0,1 3 8,-2 3 1,-1-1-1,-1 1 1,3-1 35,1 1 0,6 1 0,-3 2 0,-1 5-36,0 1 0,6 2 0,-2 6 0,3 0 4,-3 0 0,4 0 0,-4-2 1,4-2-57,2-2 1,0 0 0,0 4 0,0-2 36,0-2 1,2-2-1,2 2 1,4-4 0,1 1 0,3-7 0,5 4 0,1-3-18,-1-3 1,1 1 0,1-3 0,3-1-106,1-3 1,6-7 0,-4 4-1,0-2-54,1 0 1,5 0 0,-2-6-1,2 0-759,-2 0 798,4 0 1,-6-8-1,8-2 1</inkml:trace>
  <inkml:trace contextRef="#ctx0" brushRef="#br0">682 211 6438,'0'-10'1218,"0"-6"-984,0 14-139,0-5 0,0 9 0,0 3 1,0 7 1,0 4 0,0 1-1,0 2-43,0 5 1,0-3 0,0 8-1,0 0-35,0-2 1,0 6 0,0-5 0,0 1-19,0 0 1,0-6 0,0 4-1,0-2-31,0-3 1,0-3 0,0 1-118,0 3 0,0-4 1,0 5-386,0-5 0,0-7-543,0-1 634,0-7 442,0 4 0,-8-8 0,-1 0 0</inkml:trace>
  <inkml:trace contextRef="#ctx0" brushRef="#br0">595 420 8355,'0'-17'-640,"0"5"-863,0 0 1396,0 1 0,0-7 0,0 1 97,0-1 1,0 1 96,0-1 0,2 7 226,4-1 1,-3 8-234,9-2 1,-6-1 0,6 1-92,1 2 1,3 2 0,1 2 0,1 0 28,-1 0 1,-5 0-1,-1 0 1,3 0 6,1 0 0,3 0 1,-1 0-1,1 0 37,-1 0 0,1 6 0,-1 0 0,1-1-23,-1 3 0,1-4 0,-1 8-51,1 1 0,-7-3 1,-1 2 30,-2 1 1,-3-3 0,-5 2 48,0 1 1,-7 3 0,-5-1 3,-3-3 1,-3 1 0,1-5-1,-1 0-25,1 0 0,-1 3 0,-1-5 0,-3-2-39,-1-2 0,-2 4 0,4 0 0,-3-2 4,3-2 1,2-1 0,1 3-105,1 2 0,-1 0-187,1-6 1,1-2-130,5-4 1,3 2-303,8-7 662,8 7 0,1-19 0,9 3 0</inkml:trace>
  <inkml:trace contextRef="#ctx0" brushRef="#br0">1223 36 6326,'12'-10'212,"0"4"1,1 4-147,3 2 1,-4-5 0,-1-1 0,3 2 145,1 2 1,3 2-1,-1 0-102,1 0 1,-1 0 0,1 2-101,-1 4 1,1-2-1,-1 5 1,-1 1-40,-5 0 0,5 1 0,-5 7 38,5-1 1,-1 1 0,-1 1 0,-4 3-25,-3 1 1,5 2-1,-6-4 1,-2 5-5,-2 1 1,-2-4-1,0 4 1,0 0-34,0 1 1,0-5 0,0 6-1,0 0 19,0-2 1,-2 4-1,-4-5 1,-4 1 3,1 4 1,-7 0-1,6 0 1,-1-4 5,-1-2 0,2 4 0,-3-5 0,1-3 26,-1-2 1,3-1 0,-2-1 0,-1-1 2,-3-5 0,-1 3 0,-1-6 0,1 0-2,-1-1 1,-1-1 0,-3-4 0,-1 2 6,2 2 1,1 0 0,3-6 7,-1 0 0,1 0 0,0 0-32,-1 0 0,6 0 0,1 0-97,-3 0 0,5 0-629,-3 0 292,0-8 377,-5 6 1,-1-14-1,1 7 1</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73"/>
    </inkml:context>
    <inkml:brush xml:id="br0">
      <inkml:brushProperty name="width" value="0.08571" units="cm"/>
      <inkml:brushProperty name="height" value="0.08571" units="cm"/>
      <inkml:brushProperty name="color" value="#F6630D"/>
    </inkml:brush>
  </inkml:definitions>
  <inkml:trace contextRef="#ctx0" brushRef="#br0">647 350 8355,'-19'0'-413,"3"6"1,-2 2-1,1 0 1,0 0 0,1-3 305,4 3 0,-3-4 1,3 6-1,-3-3 0,-1-1 107,5 2 1,-5-6-1,4 4 0,-1-2 0,-1-1 0,3 3 0,-3-2-1,6-2 1,-1-2-1,3 0 1,2 0 0,-8 0 0,7-2 0,0-4 0,3 2 34,2-7 0,6 5 3,0-6 1,0 6-5,-6-5 0,0 5 27,0-5 1,-2 5 50,-4-6 0,2 0 141,-8-5 0,9-1 40,-3 1 1,4-1 85,2 1 0,0 5 116,0 1-117,0 7-312,0-4 1,0 16 0,0 3 0,0 5-36,0 1 0,0 1 1,0-1-1,0 3 0,0 3 0,0-1 1,0 5-1,2 0-83,4 0 1,-4 0 0,4 4 0,-3-4-153,2-2 0,-2 1 0,5-4 0,-2 0 4,0 1 1,-1-5-1,-3 0 1,2-1-156,2 1 0,-1-1 0,-5 0 131,0 2 1,0-3-1,0 2 1</inkml:trace>
  <inkml:trace contextRef="#ctx0" brushRef="#br0">71 910 8013,'-18'0'-1436,"6"0"1530,1 0 230,7 0-209,-4 0 1,16 0 0,4 0 4,3 0 0,3 0 0,-1 0 0,0 0-23,1 0 0,5 0 0,2 0 0,1 0-19,-1 0 1,4 0 0,-4 0-1,2 0-20,4 0 0,-3 0 0,0 0 0,2 0-6,-3 0 0,6 0 1,-7 0-1,4 0-255,-2 0 0,-5 0 1,-1 0-14,-3 0 0,0 0 1,-2 0-219,0 0 1,-6-3 213,-6-3 0,-5-1 52,-5-5 1,-6-4 0,-6 8 0</inkml:trace>
  <inkml:trace contextRef="#ctx0" brushRef="#br0">88 403 8112,'-17'0'-353,"-1"-6"0,1-2 0,1-1-115,4-4 1,5 2 709,7-1 0,2 9 0,3-3-148,7 4 1,9 2 0,5 0 0,1 0 59,4 0-60,2 0-136,10 0 1,-5 0 0,7 0 0,0 0 0,-1-2 0,3-2-572,-3-1 432,7-2 0,-6 7 18,7 0-102,-7 0 230,4-6 1,-10 1 16,7-7 18,-6 8 0,2-11 0,-9 12 0,-3-10 0,3 1 27,-14-5 0,7 5-43,-9 1-22,-8-1 95,6-5 1,-10-1-1,5 1 40,-2-1 1,-1 1-1,-4-1 1,3 1 195,-2-1 0,-2 7-51,-2-1 1,-2 2-49,-4-1-133,-3 3 0,-7 10 0,2 2-10,3 2 1,2 7 0,-5-1 0,3 5 1,-3 7 0,4-3 0,1 8 1,-2 2-65,2 2 0,5 0 0,-2-2 0,5-2-4,1 2 1,-7 2-1,1 4 1,3 2 33,0 2 0,3-1 1,0-5-1,0 0 0,0 1 1,0 4 0,0 1 0,0-2-12,0-3 1,0-1 0,0 1-1,0-2-7,0 2 0,0-2 0,0-1 1,0-2-20,0-2 0,0-6 0,0 2 11,0 0 1,0-6 0,0 4 0,0-4 8,0 0 1,0-8 0,0 1 33,0 1 1,-1-4-13,-5 4 0,-3-9 1,-8 3-1,4-1-31,1 0 0,0-1 0,-4-5 0,-2 0-34,0 0 0,-4 0 0,-2 0 1,1 0-136,-2 0 0,6-2 0,-5-1 1,5-6-14,0 1 1,3 2 0,0-7 0,3 1-56,1 4 0,8-16 0,-3 4 1</inkml:trace>
  <inkml:trace contextRef="#ctx0" brushRef="#br0">787 769 8355,'-11'-7'-282,"4"6"1,8-14 280,5 9 0,5 1 0,8 5 1,2 0 23,3 0 0,1 0 0,-2 0 0,3-2 11,1-4 0,7 4 0,-5-4 0,3 4-107,-4 2 1,6 0 0,-7 0-1,0 0-426,-4 0 1,5 0 0,-2 0 0</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74"/>
    </inkml:context>
    <inkml:brush xml:id="br0">
      <inkml:brushProperty name="width" value="0.08571" units="cm"/>
      <inkml:brushProperty name="height" value="0.08571" units="cm"/>
      <inkml:brushProperty name="color" value="#F6630D"/>
    </inkml:brush>
  </inkml:definitions>
  <inkml:trace contextRef="#ctx0" brushRef="#br0">18 647 8249,'-9'0'-544,"1"0"689,8 0 1,2-2 0,4-2-26,5-2 1,5 0 0,3 4-1,3-2-36,1-1 1,2-1 0,-4 6 0,3-2-82,-3-4 0,4 4 0,1-4 0,-1 4-139,0 2 0,4 0 1,-6-2-1,-1-2 33,-4-1 0,1-1-1044,-2 6-21,1 0 1123,-9 8 1,-9 1 0,-9 9 0</inkml:trace>
  <inkml:trace contextRef="#ctx0" brushRef="#br0">1 909 7922,'2'9'-187,"4"-3"0,-2-4 0,7-2 383,3 0 0,1 0 0,3 0-166,-1 0 1,7 0 0,-1 0 0,-2 0 49,-1 0 1,3 0 0,2-2 0,0-2-15,1-2 1,5 1 0,-4 5 0,0 0-92,-4 0 1,2 0 0,-1 0 0,-3 0-255,-2 0 0,-1 0 0,-1 0-89,1 0 1,-1 0-551,1 0 832,-1 0 1,1 0 0,-1 0 0</inkml:trace>
  <inkml:trace contextRef="#ctx0" brushRef="#br0">123 88 7536,'0'-12'-809,"0"1"1,0 5 898,0-6 0,-6 6-12,1-5 1,-3 7 41,2-2 0,4 2 44,-4-2-25,4 4-109,2-6 60,0 8-23,0 0 0,0 8-26,0 4 1,0 3 0,-2 3 4,-4-1 0,5-5 0,-5 0 0,4 1-24,2 3 1,0 7-1,0 0 1,0-1 2,0-3 0,0 4 0,0 1 1,0-1-25,0 2 1,0-4 0,2 7 0,2-3 4,1-4 0,7 4 0,-4 1 0,0 1-8,-1 4 1,5-6 0,-6 0 0,-2-1 1,-2-1 1,3 8-1,1-4 1,-2 0-3,-2-3 1,-2 1 0,0-2 0,0 0 6,0 3 0,0-5 0,0 6 1,0-2 29,0-3 0,0 5 0,0 0 0,0 2-7,0 0 0,0-2 0,0 4 1,0-3-28,0-3 0,0 6 0,0-4 0,0 2-4,0 0 1,0-5 0,2 3-1,2-2 10,2-4 0,0 5 1,-4-3-1,1 0-1,3 2 1,0-5-1,-4 3 1,2-4 12,2-1 1,1-1 0,-3 1-11,2-1 0,2 1 0,-4-1 0,2 1-3,-3-1 1,-1-5 0,0-1 28,4 3 45,-4 1-61,6 3-754,-8-8 228,0-3 1,0-8 339,0-5 1,8-4-1,1-8 1</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75"/>
    </inkml:context>
    <inkml:brush xml:id="br0">
      <inkml:brushProperty name="width" value="0.08571" units="cm"/>
      <inkml:brushProperty name="height" value="0.08571" units="cm"/>
      <inkml:brushProperty name="color" value="#F6630D"/>
    </inkml:brush>
    <inkml:brush xml:id="br1">
      <inkml:brushProperty name="width" value="0.08571" units="cm"/>
      <inkml:brushProperty name="height" value="0.08571" units="cm"/>
      <inkml:brushProperty name="color" value="#FFFFFF"/>
    </inkml:brush>
  </inkml:definitions>
  <inkml:trace contextRef="#ctx0" brushRef="#br0">472 420 8355,'10'0'-537,"-2"0"1,-8-2 367,0-4 1,-2-1-1,-2-7 1,-2 2 210,2-1 0,-4 3 0,0-2 0,-1-1 9,-5-3 1,1 5 0,-1-1 0,2-2-26,-1-1 0,-9-1 0,-1 3 0,2 3-1,1 2 1,-3-3 0,-2 5-1,0 2 9,-1 2 0,-3 2 0,6 0 1,2 0 30,1 0 1,-3 2-1,0 4-67,1 5 1,9 5 0,3 1-1,2 1 15,4-1 1,3 1-1,1 1 1,0 3-18,0 1 0,1 0 0,3-5 0,4-1-16,2 1 1,1-3 0,7-1 0,-1-5 13,1-1 1,5-2-1,0-6 1,-1 0 4,-3 0 1,4 0-1,1 0 1,-3-2-1,-2-4 1,-1 2 0,-1-7 0,1-3 4,-1-1 1,1 3 0,-3 0 31,-3-1 0,2-3 105,-9-1-123,1-1-21,-6 9 0,-2 1 21,-4 8 0,-1 8 1,-7 1-1,4 3 3,3 0 1,-1 5 0,4 6 0,-4 1 15,-1 1 1,3 0 0,-4 6 0,0-2-35,1 3 0,-1 0 0,-2 5 0,4 2 10,1 2 1,5-1 0,-6-7 0,2-2-23,0-1 1,1-1 0,5 4 0,0-2 54,0-2 0,1-7 0,3 3 1,4-2-21,2 0 0,1 0 0,5-5 0,-2-3-25,-3-3 1,1 1 0,5-7 0,1-2 5,-1-2 0,1-2 1,-1 0-1,1 0 16,-1 0 0,1-2 0,-1-4 0,1-5 43,-1-5 0,0 1 1,-1 1-1,-2 2-45,-3-1 0,-7-3 0,2-1-224,-4 0 0,-2-1 1,0 0 72,0 1 0,0-1 0,0 1-596,0 0 1,0 0 575,0-1 1,8 0-1,1 2 1</inkml:trace>
  <inkml:trace contextRef="#ctx0" brushRef="#br0">2341 577 8355,'11'-7'-1223,"1"-5"765,-8-4 0,4 5 571,-8-1 0,0 0 120,0-5 0,0 5-57,0 1 1,-8 7-1,-4-2-108,-3 4 0,-3 2 0,1 0 1,-1 0-23,1 0 0,-3 2 0,-1 4 1,-2 5-68,1 5 1,3 3 0,2 3-1,1 3 41,4 2 1,-1-6 0,7 5-1,2-3-26,2 1 1,2 4 0,0-4 0,0-3 22,0-2 0,6-1 1,2-1-1,2 1 22,3-1 0,8-5 0,5-2 1,-1-3-49,0-3 0,4 1 1,-4-2-1,3 3-27,3-2 1,-1-2-1,2-4 1,-5-2 42,-2-2 1,0-8-1,-3 6 1,1-7 41,-2-2 0,-1 4 0,-5-11 1,-1 2-14,-2-1 1,-9 2 0,3-6 0,-4-1-19,-2 1 0,0 0 0,0-4 1,-2 4-2,-4 2 0,-3 1 0,-9 7 0,1-1-28,-1 1 1,1 2-1,-1 3 1,1 6 3,-1 4 0,-5 2 0,0 0 1,2 0-246,1 0 0,3 2 0,-3 4 0,-1 4-316,-2-1 1,-1 7 444,7-5 0,-1 13 0,1 3 0</inkml:trace>
  <inkml:trace contextRef="#ctx0" brushRef="#br0">961 525 7804,'-10'0'-458,"3"0"571,22 0 0,-9 0 0,11 0-33,-1 0 0,-1 0 0,3 0 1,-1 0-41,1 0 0,1 0 0,3-2 0,3-2-16,2-2 0,0 0 0,6 4 1,0-1-4,4-3 0,2 0 0,-4 4 0,0-2-39,0-2 1,0 0 0,-2 6 0,-2-1-92,-2-5 0,-8 4 1,2-4-1,-3 4-332,-3 2 1,-5 0-285,-1 0 222,-7 0 503,4 0 0,-16 0 0,-1 0 0</inkml:trace>
  <inkml:trace contextRef="#ctx0" brushRef="#br0">996 787 8151,'-8'0'-309,"8"0"1,8 0-1,9 0 1,3 0 406,3 0 0,-3 0 1,5 0-1,-2 0-25,0 0 1,8 0-1,-2-2 1,4-2 42,2-2 1,0 0 0,0 6 0,0 0-36,0 0 1,0-5 0,0-1 0,0 2-131,0 2 0,0 0 1,0-2-1,0-2-177,0 2 1,-8-3-1,-2 1 1,-2 0-4,1-2 1,-7 0 0,-7-5 0,-3 2 64,-3-2 1,-2-4-1,-2 0 1</inkml:trace>
  <inkml:trace contextRef="#ctx0" brushRef="#br0">1450 1 6882,'0'17'24,"0"1"0,0 1 1,0 3-10,0 1 0,0 6 0,0-4 0,0 0 5,0 1 0,0 11 1,0-2-1,-2 1 92,-4 1 0,4-2 0,-5 2 0,1 2-19,0 2 0,-2-1 1,4-2-1,-3 1-6,-3 1 0,6 1 1,-4-6-1,2-1 16,1 1 1,-3-6-1,4-1 1,-2-1-74,2 1 0,2-8 1,2 5-1,0-1-143,0-1 0,0 1-147,0-7 0,0 0 7,0 1 0,6-7 0,2-1-68,2-2 0,1-2 0,7-6 0,-1-2 251,1-4 1,7-12-1,2-9 1</inkml:trace>
  <inkml:trace contextRef="#ctx0" brushRef="#br0">1083 507 8029,'-17'0'-353,"-1"0"0,7 0 1,-1 0-1,0-2 1,1-1-1,-1-3 427,-1 2 0,3 2 1,-2 2-1,-1 0 2,-3 0 1,-1 0 0,-1 0 0,1 0-29,-1 0 0,1 0 0,-1 0-11,1 0 0,-1 0 0,1 0 109,-1 0 0,1 0 101,0 0-154,-1 0 11,1 0-74,7 0 0,2 2 51,8 4 0,8-4 0,4 3-46,3-3 1,10-2 0,4 0 0,4 0-28,2 0 1,0 0 0,2 0 0,2 0 21,2 0 0,5-2 1,-5-1-1,0-3-44,1 2 0,-5 2 0,6 0 0,-2-2 17,0-2 1,1 0 0,-3 6-1,2 0-41,-2 0 0,-3-5 0,-1-1 0,0 2-33,0 2 1,0 2 0,-2 0-1,-4 0 20,-5 0 0,-5 0 1,-2-2-442,1-4 327,-1 4 0,-9-5 0,-8 7-14,-10 0 1,-7 0 0,-4 0 0,-5 0 166,-1 0 0,-2 7 0,-6 3 0</inkml:trace>
  <inkml:trace contextRef="#ctx0" brushRef="#br0">874 490 7708,'-27'0'-445,"-4"0"0,7 0 0,3 0 0,1 0 1162,3 0-502,0 0-198,7 0 0,10-2 0,11-2 0,5-2 49,1 2 1,3 2 0,1 1 0,4-3-9,3-2 0,1 0 0,6 6 0,2-2-23,3-4 1,-1 4 0,6-3 0,-1 1 3,1-2 1,0 4-1,3-4 1,-3 2-26,-3-2 0,5 4 1,-4-5-1,-1 1-82,1 0 1,-2 0 0,-6 6 0,0-2-16,0-4 0,0 4 0,-2-5 0,-2 1-46,-2 0 0,-8 0 1,2 6-369,-3 0-35,-3 0 523,-7 0 0,-10 0 0,-10 0 1</inkml:trace>
  <inkml:trace contextRef="#ctx0" brushRef="#br0">821 490 8194,'-33'10'0,"4"-5"0,6-3-427,4-2 1,1 0-1,1 0-51,-1 0 553,8 0 0,3-2 0,9-1-36,3-3 0,5 0 0,8 4 1,1-2 33,4-2 0,-1-1 0,7 3 0,2-2 4,2 2 1,4-4 0,1 2 0,5 3-79,2 1 1,1-4 0,7 0 0,-3 2-43,-3 2 1,3 2 0,-5 0 0,1 0-9,1 0 1,-8 0 0,2 0-1,-5 0-163,-1 0 0,0 2 0,0 2 0,-2 4 99,-4 1 0,4 3 0,-6 5 1</inkml:trace>
  <inkml:trace contextRef="#ctx0" brushRef="#br0">717 1032 8355,'-10'0'-589,"2"0"1,6 0 449,-4 0 127,4 0 1,-3 0 47,10 0 0,5-3 0,8 0 1,1-3-33,4 2 0,-1 1 0,7-2 0,2-1 34,2 2 0,9 2 1,3 2-1,2-2-20,-1-3 0,-1 3 1,3-4-1,-1 4-5,1 2 1,-3-2-1,2-1 1,1-3-13,3 1 1,-5 3 0,-1 2 0,-3 0-158,-3 0 1,-4 0-1,-4 0 1,-4 0-99,-1 0 1,-9 0 0,-5 0 166,1 0 0,3 0 0,1 0 0</inkml:trace>
  <inkml:trace contextRef="#ctx0" brushRef="#br1">1223 787 8355,'-12'-6'-113,"1"-1"0,-3-3 0,-1-4 0,-3 0 0,1 1 0,-1 3 0,3 0 0,1 3 0,2-1 0,-1 4 105,-3 2 1,5-3 0,-1-2 0,0 2 336,3-3-542,1 6 1,8-8 149,0 4 1,8 4-1,5-3 1,7 3 28,3 2 0,6-6 0,-4 1 0,3 0 30,3 3 0,7 0 0,3-2 0,-2-3 0,-2-3 0,-8 6 0,-2-1 0,-2 0-38,-3 0 0,-3 3 23,-1-4 0,-11 4 1,-7 2-2,-9 0 0,-9 0 0,-3 0 1,-4 0 9,-3 0 0,-1 0 0,-8 0 1,-1 0 18,-3 0 0,0 0 0,6 0 0,2 0 7,4 0 0,-4 0 0,6 2 1,0 2-8,3 1 0,5 7 0,4-4 4,3 2 1,4-5 0,10 8-8,4 0 0,11-6 0,12-1 0,4-4 4,2-2 1,8 0 0,4 0 0,3 0-6,2 0 1,1 0 0,-3-2 0,-3-2-2,-6-2 0,-6-1 1,-4 3-1,-4-1-124,-2 0 1,-8-3 62,-5 3 0,-10-7 0,-2 6 0,-10 0 22,-5-1 1,-10 5 0,-4-4 0,-4 4 17,-2 2 0,-8-6 1,-2 0-1,-1 2 68,-1 2 1,1 2 0,-7 0-1,3 0-24,3 0 1,-3 0 0,5 0 0,0 0-13,5 0 0,11 6 1,5 0-1,5-2-24,1-2 10,9 6 0,11-1 0,13 5 0,8-6-8,5-4 0,1-2 1,6-2-1,2-2 6,3-2 0,-3-2 0,6 4 1,-2-3-8,-1-3 1,-1 0 0,-8-1 0,-4 3-19,-1 0 0,1 4 0,-8-5 0,-5-1 11,-5 0 1,3 4-1,-8-5 9,-6-3 1,-8 6 0,-11 1-1,-4 1 26,-2 0 1,-3 0 0,-3 6 0,2 0 23,2 0 0,0 2 1,-6 4-1,0 6-4,0 3 0,2 4 0,2 3 1,4 4-23,2 0 0,-4 3 1,8 4-1,3-2-37,5-2 0,9 1 1,-2 3-1,4-4-27,2-6 0,2 2 1,4-2 25,5-1 1,5-11 0,3-5 0,3-4 8,1-2 0,6 0 0,-4 0 1,0-2 13,1-4 1,3-2 0,-4-11 0,0 2 16,0-1 1,-1 1 0,-7-3 0,1-1-42,-1-2 0,-1-8 0,-3 4 0,-3-3-41,-2 1 0,-1 6 0,-3-4 1,2 2 92,-2 3 0,-4 3 0,-6 3 0,-7 5-9,-9 5 0,1 4 0,-8 4 0,0 4 5,2 5 1,-6 11 0,3 4 0,-1 0-23,2 6 0,-2 0 0,6 5 0,0 4-42,0 5 1,1-3 0,7-2 0,1-2 8,5 1 0,3-3 0,8 4 0,0-5-28,0-8 1,2-3-1,4-7 1,5-1-109,5 1 147,9-8 0,2-3 0,8-7 0</inkml:trace>
  <inkml:trace contextRef="#ctx0" brushRef="#br1">1066 595 8355,'-27'0'-237,"3"0"1,5 2-1,2 2 1,-1 3-1,3 4 1,1 0-1,4 0 1,2 1 204,5 2 0,1 7 1,2 2 20,0-1 0,2-3 1,3-4-1,9-3 22,7-6 1,1-4-1,7-2 1,2 0-15,2 0 0,-4-2 0,0-4 0,0-6 4,-2-3 1,4-2 0,-7-1-1,-3 1-4,-2-1 0,-9 1 1,-2-1-1,-2 1-20,0-1 1,-3 1 0,-8-1 0,-7 1-12,-4-1 1,-3 1-1,-4 1 1,-6 3 41,-4 1 0,-2 8 1,0-4-1,0 3 48,0-1 1,-6 0 0,0 6 0,3 2-39,1 4 0,8-2 0,1 7 1,3 3-11,4 1 0,1-3 1,5 0-1,3 1-8,6 3 1,5-5 0,2-1 0,5 0-8,6 0 0,11-7 1,6 3-1,4-4 0,2-2 1,2 0-1,2 0 1,2 0-7,-2 0 1,3-2 0,-1-2-1,-2-3-8,-2-3 0,-4 4 0,-2-6 0,-4 1-72,-2 1 1,-4-5-1,-9 3 37,-6-4 1,-4 5-1,-4 1 1,-4 0 54,-6 1 1,-9 5 0,-6-2 0,-4 4 39,-6 2 0,-4 0 0,2 0 0,-3 0 14,-3 0 0,4 0 0,-5 0 1,-1 2-3,3 4 1,1 3 0,10 7 0,2-2-49,2-3 0,13 1 1,1 5-9,5 1 1,4-7 0,8-1 0,4-2 5,6-4 1,11-2-1,6-2 1,4 0-19,2 0 1,6 0-1,1 0 1,3-2 14,3-4 1,-3 2 0,0-6 0,-3 1-1,-3-1 0,2 0 1,-4-3-1,-6 1-30,-4-2 0,2 5 0,-6-3-1,-1-1 1,-11 3 0,-7 0 23,-8 2 1,-7 3-1,-12 5 1,-7 0 20,-3 0 1,-3 0-1,-3 0 1,-4 2-2,-2 3 1,1-1 0,-5 6 0,5 0 31,1-1 0,8-3 0,8 6 0,2-1-6,3-1 1,5 6 0,5-5-46,6 5 1,6-5 0,6-1 0,6-2 4,3-4 1,11 4-1,3-3 1,4-1-3,2-2 0,7-2 1,3 0-1,1-2 0,1-4 1,0 3 0,3-7-1,-1 0-1,-3 0 1,-7 5-1,0-5 1,-6 0-44,-4 1 0,-8 3 1,1-6-1,-7 0 10,-3 3 1,-8-1-1,-1 6 31,-6-2 1,-13 0 0,-9 6 0,-2 0 75,-4 0 1,-10 0 0,-4 0-1,-1 2-50,-1 4 0,2 2 0,-3 6 1,5-3 12,6 3 1,1-4-1,12-1 1,3 1-11,2 0 0,11-6-30,8 1 0,9-3 0,15-2 0,5 0 6,4 0 1,2 0-1,2 0 1,3 0-3,7 0 1,1-6 0,1-1 0,-2-1-1,1 0 1,-5-3 0,-1 3-1,-3 1-10,-4-2 1,4-2-1,-12 5 1,0 0-36,-3-2 0,-11 6 41,-1-4 0,-16 4 0,-4 2 1,-11 0 8,-10 0 1,-4 6-1,-4 2 1,-2 0 29,-2 0 0,-11 3 0,3-2 1,3-2 23,1 1 1,4 5 0,6-3 0,2 1-19,4 1 1,4-6 0,10 6-15,3 1 1,4-3-1,10 0-31,4-3 1,10 1-1,9-4 1,2 2-11,4-1 1,2-4 0,4-1-1,2 0 1,1 0 1,7-6-1,-6-2 1,-2 0-4,-3 0 0,-3-3 1,-4 3-1,-5 0 8,-5 1 0,-1-7-72,-1 2 0,-7-3 0,-8-1 78,-12 5 0,-4 3 1,-15 8-1,-4 0 0,-4 0 40,-3 0 1,-7 0-1,4 0 1,1 0 20,-1 0 0,-3 2 0,3 4 1,0 3-26,0 1 0,9 4 1,6-7-15,3 3 0,10 2-34,9 5 0,6-7 0,8-4 0,7-4 9,6-2 1,10 0 0,-1 0-1,3 0 6,1 0 0,3-6 0,2-2 0,2-2 2,-2-3 1,-2 3 0,-2 0 0,-2 1-22,-4-1 0,-4 0 0,-8-3-21,1 1 0,-5 6 0,-7-3 28,-12 1 0,-15 2 1,-8 6-1,-6 2 28,-6 4 0,0-2 0,-9 5 0,-2 2 13,3-2 1,-7 0 0,7 5-1,1-4 49,-3-3 0,11 5 1,3-6-58,6-2 0,4 4 1,-3-3 1,7-1-21,11-2 1,12-2-1,14 0 1,7 0-10,9 0 1,4-6 0,5-1-1,4-3-5,2-4 1,1 5 0,7-3 0,-3 0-5,-3 3 0,1-7 0,-7 6 0,-2-1-6,-2-1 1,-10 8-1,-6-4 1,-5 3 0,-5-1 1,-9 0 0,-4 6 1,-13 0 1,-11 2-1,-8 2 1,-3 4 67,-4 1 1,-4-3-1,-9 4 1,-2 0 6,-3-1 0,1-5 1,6 4-1,-1-2-2,1 0 1,5 5-1,3-5 1,3 0-17,8 2 1,6-6-39,9 3 1,11-3-1,7-2-44,9 0 1,15 0 0,5 0 0,6 0 24,5 0 0,5-2 0,8-3 0,-1-5 14,0 0 0,7-5 0,-1 3 0,-4-2-4,-5 3 1,-1-5 0,-7 6 0,-2 1-57,-2 3 0,-10-2 49,-4 2 1,-13 1 0,-12 5 0,-14 0-33,-11 0 0,-8 0 0,-4 0 0,-5 0 68,-7 0 0,3 0 0,-11 2 1,5 1 59,2 3 1,1 0 0,5-6 0,5 0-6,4 0 0,4 0 0,4 0 120,6 0-234,11 0 0,14 0 0,16 0 0,9-2-6,6-4 1,2 2 0,0-5 0,1 0 37,5-2 1,-4 2 0,4-5 0,-4 2 0,-2-1 1,-1 3 0,-1-2-22,-3-1 0,-3-3 1,-6 1-1,2 1 15,-1 3 1,-5-1 0,-3-6 0,-5 1 15,-1 0 1,-4-1 0,-10 3 2,-5 3 0,-7 4 1,-3 8-1,-4 0 26,-3 0 0,5 0 0,-4 2 1,0 4-7,0 6 1,3-3 0,-3 5 0,2 3 4,4 5 1,-3 1-1,5-6 1,3 3-31,1 3 0,5-2 0,0 7 0,3-3 5,3-4 1,2 4 0,2-1-1,2-3-11,4-2 0,1-7 0,7-2 0,-2-2 10,1-5 0,9-1 1,1-2-1,0 0 4,2 0 1,-5-5-1,5-5 1,-2-2-2,1-1 0,-1-13 0,-4 9 1,3-4-10,1-5 1,0 5 0,-5-6 0,-1 2-22,1 3 1,-7 3-1,-1 1-5,-2 1 1,-4 7 18,-10 4 0,-10 12 0,-7 8 0,0 7 11,-3 8 0,1 6 1,-6 6-1,2 6 76,-2 3 1,-2 10 0,0 4 0,2 4-73,2 2 1,8-6-1,-3 0 1,5 0-18,1-1 0,9 2 0,3-7 0,4-3-13,2-7 1,2 1 0,4-8 0,5-5 12,5-5 1,3-5 0,3-9 0,3-1 10,2-5 1,-4-3 0,6-8 0,0 0 58,-1 0 0,5-2 1,-6-4-1,2-7-62,0-8 1,-8 2-1,3-6 1,-7 0-19,-5 2 0,1-7 0,-7 0 1,-2-1-1,-2 2 0,-2-2 0,-2 7 1,-6 3-14,-9 2 0,-8 4 0,-12 3 0,-2 6 54,-2 4 1,-9 2 0,-1 0 0,-5 0 73,0 0 0,1 0 0,5 2 0,3 3-21,7-1 1,3 8 0,4-3 0,6-1-27,9 6 0,3 3 0,9-1-76,2 2 1,4-6 0,6 0 0,7-2 3,9 0 0,5 0 0,8-6 1,2 2 14,3-3 0,5 0 0,7-3 0,1-3 7,-1-1 0,-1 1 1,-3-5-1,-3 0-34,-3-3 0,-7 3 0,-7 1 0,-3 1-156,-4-1 188,-9-6 0,-12 5 1,-14-3-1,-7 5 3,-8 5 1,-4 1 0,-4 0 0,-4 0 7,-5 0 0,-7 0 1,-3 0-1,0 0 43,5 0 0,-1 0 1,7 0-1,0 0 17,5 0 0,5 0 0,6 0 1,7 1-64,9 5 1,-1-3-77,8 9 0,8-1 1,12-1-1,7-1 34,8-2 0,6-5 1,6 4-1,4-5 11,-1-1 0,9 0 1,-3 0-1,4-1 20,-3-5 1,1 3 0,-7-9-1,0 0-22,-5 2 0,-5-4 1,-6 6-1,-5 0 16,-5-7 0,-9 5 0,-4-1 12,-4-3 1,-12 6 0,-8-3 0,-9 3 5,-6 4 0,-4 2 1,-3 2-1,-7 0 36,-3 0 0,-5 0 0,-1 0 0,-2 0 36,1 0 0,5 0 0,4 0 0,3 0-44,2 0 0,2 0 0,8 0 0,4 0-12,6 0 1,6 2-54,5 4 1,6-4-1,12 4 1,8-4 9,7-2 0,8 0 0,12 0 0,5 0 12,5 0 0,3-2 0,2-2 0,5-3 13,1-4 1,-6 9 0,2-7-1,-4 3-12,-1 0 1,-7-2 0,-3 5-1,-4-3-62,-6 2 1,-10 2 56,1 2 0,-15 0 1,-9 0-1,-9 0 34,-7 0 1,-11 6 0,-6 1-1,-8 1 22,-4 0 0,-1 1 1,-7-3-1,1 2 16,0 2 1,-1 6-1,3-7 1,1 3-9,3-1 0,9-5 0,0 4 0,8-1-20,4-6-32,9 7 0,10-3 0,12 5 0,8-5-20,7-6 0,6-1 0,10 0 0,2-1 21,2-6 1,7 3 0,-1-8-1,1-1-11,-1-3 0,1 1 0,-5 1 0,0 2-28,-1-1 0,-1-1 1,-8 1-1,-4 1-28,-5-2 1,-7 5-1,-3-1 47,-3 2 0,-9 2 1,-4 6-1,-13 0 13,-12 0 0,-6 0 0,-4 0 0,-2 0 50,-2 0 0,-7 8 1,1 2-1,-1 2 70,1-1 0,-2-5 1,9 4-1,1-1-80,2 1 0,10-4 0,4 4-9,3-3 0,12-1-13,8-6 0,10 0 0,13 0 0,7 0-27,3 0 1,9-8 0,5-3 0,3-3 11,3 4 1,-5-7-1,1 5 1,1-3-35,-1-3 1,-3 1 0,1-1 0,-6 1 20,-5 0 1,-3 6 0,-4-2 0,-5 2-108,-5 1 1,-9 0 116,-4 4 1,-18 4 0,-7-1 0,-7 5 48,-5 3 1,-9 7-1,-7-4 1,-3 1 33,-3 5 1,1 2-1,-1 1 1,3 0-39,3 1 1,5-1 0,7 1 0,2-3-13,4-3 0,3 2-21,9-9 0,9 1 0,8-6 0,10 0-16,5 0 1,11 0-1,3-1 1,4-4 8,2 0 1,11-9-1,3 2 1,-3-3 4,-1-3 0,3 1 0,-3-1 1,0 1-13,-4 0 1,1-7 0,-3 1-1,-4 4-45,-4 5 0,-10-1 0,3 3 1,-5-4 1,-9-1 0,-6 1 65,-8 6 1,-8 1-1,-9 9 1,-6 0 14,-6 0 0,2 0 0,-12 0 1,0 0 30,-3 0 0,1 6 0,0 2 0,1 0 38,-1-1 1,8 5 0,2-5-1,10 1-73,6 0 1,1 4 0,3-5-133,3 3 0,6-6 109,12 2 0,6-3 1,9-3-1,2 0-53,-1 0 1,3-7 0,0-1 0,2-2 39,4-3 0,-4 3 0,3-2 0,1-1 5,2-3 1,-4-7 0,0 0 0,0 0-4,-2-3 1,4 1-1,-8-5 1,-1 2 11,-3 3 1,-1-4 0,-3 3 0,-3 1 15,-6 0 1,1 2 0,-1 5 81,-2 1-85,-2 7 1,-10 10 0,-3 12-1,-5 5 80,-1 6 1,-9 10 0,-3 11-1,-4 0-53,-2 4 1,0 5 0,2 1-1,2 0-40,2-3 0,8-5 1,0 1-1,5-8-34,4-8 1,9 0-1,-3-8 21,4-1 1,4-5 0,4-6 0,5-5 6,5-4 1,1-2 0,3-2 0,1-4 4,2-5 1,2-5 0,-3-3-1,1-2-27,-2-3 0,5-7 0,-3 2 0,-2-3-39,-1-4 0,-5 1 0,-1-2 0,-4-1 20,-3-3 0,5-2 0,-6 4 0,-2 1 42,-2 5 0,-2 0 0,-2 9 0,-4 3 21,-6 1 0,-5 11 0,-7 3 0,-5 6 27,-4 6 0,-2 5 0,-1 13 1,-3 5-6,-2 4 1,-6 4-1,7 1 1,1 5-21,2 2 1,8-4 0,2 3 0,1-1-47,5-4 1,2-2-1,3-3 1,5-1 1,5-3 0,4 1 0,2-8 0,0-2 13,0-1 1,8-9 0,3-1-1,5-1-27,1-6 1,6 1 0,3-1 0,-1 3-49,0-2 0,4-2 1,-4-2-1,1-2 11,-1-4 0,-2 5 21,-5-5 1,-11 5 0,-7 1 0,-9 0 70,-7 0 1,-7 0 0,-4 0 0,-4 0 21,-6 0 0,-4 0 0,2 0 1,-3-3 60,-3-3 1,4 4 0,-5-4 0,-1 4-32,2 2 0,-3 0 0,7 0 1,2 0-10,2 0 0,10 0 0,4 0 0,4 0 84,1 0-153,1 0 1,17 0 0,11 0 21,15 0 1,7 0-1,3 0 1,3 0-9,2 0 0,13 0 0,-1 0 1,1 0-5,0 0 0,-1 0 1,-1 0-1,-1 0-30,-5 0 1,-5 0-1,-10 0 1,-4 0-122,-2 0 1,-7 0 143,-7 0 0,-9 0 0,-2 0 0,-11 0 23,-11 0 0,-5 0 1,-8 0-1,-2 0 15,-3 0 1,-5 0 0,-9 0 0,-1 0 50,3 0 0,-8 0 0,11-2 1,3-2-26,1-2 1,4 1 0,8 5 0,4 0-55,6 0 0,4 0 0,1 0-21,1 0 1,7 2-1,6 1-8,8 3 1,13 0-1,13-6 1,3 0 12,1 0 0,9 0 1,6 0-1,5 0 12,4 0 1,0-2 0,-5-2 0,-1-2 0,1 3 1,-3-5-1,-3 2 1,-9 3-84,-6 0 1,-7 3 0,-8 0 51,1 0 1,-11 0 0,-7 0-1,-11 0 23,-11 0 1,-7 0 0,-11 0 0,-7 0 39,-3 0 1,-11 0-1,-3 0 1,-4 0 49,-1 0 0,-1 0 1,2 0-1,4 0-14,6 0 0,5 0 0,5 0 1,5 0-49,6 0 1,0 3 0,14 0-65,2 3 0,9 2 1,8-5 16,8 3 0,13 0 0,14-6 0,8 0 15,8 0 1,3 0 0,5 0 0,3 0 11,6 0 1,4-6 0,2 0 0,-2 3-5,-4 1 1,2-4 0,-10 0 0,-6 3-43,-7 0 0,-6 3 0,-4 0-68,-4 0 96,-4-8 0,-17 1 0,-8-5 0,-10 4 13,-5 1 0,-10 3 0,-5-8 1,-3 1 37,-2 1 1,1-5 0,-3 4 0,-2 0 24,-2 0 1,0 5 0,5-4 0,-3 2-29,-2 4 1,6-4-1,8 2 1,2 3-43,3 1 1,-3 2 0,2 0-28,1 0 0,9 0 0,3 2-6,2 3 0,3-1 0,5 8 63,0 1 0,7 3 0,7-1 0,5-1-7,5-2 1,7-3 0,-2 3-1,4-4 2,2 1 1,2-8-1,3 5 1,7-5-2,3-1 0,3 0 0,-1 0 0,0 0 0,1 0 0,-8-6 0,-5 1 0,-5 2-13,-6 0 26,-3 3 0,-21 0 0,-9 0-17,-11 0 1,-14 0-1,-2 0 1,-8 0 0,-8 0 0,-5 0 0,-6 0 0,-4 3 37,0 3 0,1-5 1,9 6-1,0-1 3,-1 0 1,3 7 0,3-9 0,8 2-25,8 3 1,0-6-1,8 7 1,4-1-24,5 1 0,6-3-35,8 3 0,8 0 1,6 2-1,7-5 9,8-6 1,12 4 0,5 2-1,5-4-1,1 0 1,3-6-1,1 0 1,2-6 8,-2 0 0,-1-1 0,-3-4 0,-1 5-21,-5 1 1,-5-4 0,-12 5 0,-6 0-4,-3-2 1,-11 1 0,-5 4 41,-8 0 0,-7-3 1,-15 7-1,-8 0 48,-11 0 1,-6 0 0,-3 0 0,-4 0 1,-6 0 0,-4 0 0,-2 0 1,2 0 50,4 0 1,4 0-1,8 0 1,1 0-68,5 0 0,5 0 0,12 2 0,5 3-61,5-1-23,9 2 1,5 0 0,12 3 0,11-2 43,9 0 0,14-1 0,5-6 0,7 0-11,5 0 1,4 0 0,8 0 0,0 0 23,0 0 0,-1-2 0,1-2 0,-2-3 13,-4-3 0,-4 7 0,-9-3 0,-5 3-88,-5 3 1,-6-6 0,-6 2-41,-6-1 101,-3-5 0,-18 2 0,-10-2 0,-11 4 47,-10 3 1,-12-3 0,-8 0 0,-7 2-9,-8 3 0,2 1 0,-2 0 0,0 0 31,2 0 1,2 5 0,9 1 0,6-2-5,11-2 1,1-2 0,11 3-36,7 3 0,7-4 1,14 9-68,5-4 1,7 6 0,5-9-1,8 2 24,8 3 0,6-8 0,7 5 1,2-4-5,5-2 1,1 0 0,6 0-1,-2 0 24,2 0 1,-6-6 0,-2-2-1,-4 0 27,-1 2 0,-9-3 1,-5 5-1,-6-2-62,-4 2 1,-13-4 13,1 3 0,-13-1 17,-4 6 0,-8 0 0,-11 0 0,-2 0 5,-3 0 0,-7 0 1,4 0-1,-2 0 12,0 0 1,2 0-1,-2 3 1,5 0 3,5 2 1,2 1 358,-1-6-351,8 0 1,8-7 0,10-5 0,2-3-51,3-3 1,3 0 0,1-1-1,1-2-30,-1-3 1,1-5 0,-1 4 0,1-2-28,-1-4 1,-5-2 0,0-2 0,-1 0 23,-1 0 0,-2 0 1,-8 2-1,0 2 23,0 2 1,0 2-1,0-2 76,0 5 1,-2 13 0,-4 5-16,-6 4 0,-3 16 0,-3 7 1,-1 11 22,-4 10 1,1 6 0,-5 7-1,2 1-44,3 2 0,3 0 1,2-7-1,1-3 2,4-1 0,5-10 0,7 0 0,0-8-12,0-4 1,0-2 0,2-7 70,3-5 1,-1-3 0,8-8-1,0-2 7,-3-4 1,7-8 0,-5-12 0,5-2-90,1-2 0,1-3 0,-1-5 0,1 0-81,-1-2 1,3-10-1,1 4 1,2-5 2,-1-1 1,-5 2-1,-3 2 1,-3 2 18,3 4 0,-6 3 0,-2 10 155,-5 6 0,-2 11-46,-5 6 0,-10 18 0,-9 7 0,0 8 3,0 10 1,-5 6 0,5 9 0,0 0-26,0-7 0,-4 4 0,5-7 0,5 1-18,5 0 1,1-4 0,7-8 0,0-4 9,-2-2 0,6-1 3,-3-7 0,10-7 58,7-4 1,4-6 0,1-6 0,1-8-25,-1-7 1,0-7 0,1-7 0,1 1-92,5-1 1,-5-6 0,4-2 0,-3-1-69,-3-4 0,-5 2 0,-2 4 1,-3 3 71,-3 6 0,-2 10 0,-4-1 0,-4 7 28,-5 5 1,-5-1-1,-3 7 1,-3 2 20,-1 2 1,-8 10 0,2 3 0,-4 5 18,-2 1 1,0 7-1,0 1 1,2 2-2,4 4 1,-2 2 0,8 2-1,3 0-18,7 0 1,-1-2 0,8-4 0,2-6-2,3-2 0,1-5 0,1 2 0,5-3 24,6-3 0,3 1 0,5-7 1,3-2-13,6-2 1,4-2-1,4-2 1,2-4-3,2-5 0,-1-4 0,-5-3 0,-2-2-20,-4-3 0,3 4 0,-9-7 0,-2 1-71,-1-4 0,-11-2 0,-1 0 0,-2 2-20,0-2 0,-2 6 1,-10 2-1,-8 3 43,-7 2 1,-6 3 0,-8 1 0,0 5 92,0 1 0,0 2 0,-2 6 0,-2 0 60,-2 0 0,1 0 0,5 2 0,0 2-5,0 2 0,6 7 0,2-1 0,3 3-87,9 3 0,-1-1 0,11 1 1,1-1-1,2 1 0,4-1 0,5 0-19,11-7 0,7-2 0,10-6 1,0 2-17,0 2 0,6 0 0,1-6 0,1-2-3,0-4 1,-3 2 0,-5-6 0,0 0-24,0 1 1,-6-1 0,-1-4 0,-3 5-11,-4 2 1,-9-8-1,-5 6 1,-1-3 27,0 0 0,-2 7 0,-10-5 0,-7 0 16,-9 1 0,-5 5 0,-10-2 0,-2 4 85,-1 2 1,-9-6 0,3 0 0,-5 2 72,-1 2 0,7 2 1,6 0-1,6 0-63,4 0 0,8 2 1,-2 2-34,3 2 1,10 8 0,5-3-39,3 5 1,9-5 0,7-1-1,7-2-112,8-4 0,4 4 0,4-3 0,2-1 82,2-2 1,5-2 0,-3 0 0,0 0 5,0 0 1,3-6 0,-5-1 0,-4-1 18,-6 0 0,0-4 0,-8 5-24,-2-3 34,-1-2 1,-24 3 0,-10 3 0,-9 4 28,-8 2 0,-2 0 1,-4 0-1,-2 0-9,-1 0 0,-7 6 0,4 1 1,1 1-2,-1 0 0,8 0 0,8-4 0,2 1 20,3-1 0,9-2-28,1-2 1,10 0-1,2 0-25,10 0 0,7 0 1,7-2-1,3-2-3,0-1 1,12-9 0,-4 4 0,2-1-3,-1-1 1,-1 6 0,0-3-1,-2-1-53,-4 0 0,2 6 0,-9-4 0,-5 3-199,-3-1 247,-10 0 1,-4 6-1,-14 0 1,-5 0 39,-5 0 1,-9 0 0,0 0-1,-5 0 71,-1 0 0,0 0 0,0 0 0,-2 0-3,3 0 1,3 0-1,4 0 1,4 2 12,1 4 0,3-4-162,6 4 1,7-3 0,6 1 0,8 2 0,7-2 0,5-2 0,3-2 0,5 0 40,5 0 0,4 0 1,4 0-1,1 0 3,3 0 0,6-6 0,-5-2 0,1 1 18,0-1 1,-4-4 0,-10 4 0,-6 1 12,-4-1 1,-3 0-22,-4 2 0,-5 2 1,-10-5-1,-7 1-2,-8 4 1,-11 2 0,0 2 0,-6 0 5,-6 0 0,5 0 0,-7 0 1,0 0 47,-3 0 0,1 0 0,0 2 0,3 2-1,3 2 0,4 2 0,4-5 0,4 3-32,2-2 0,7 4 0,8 0-65,3 1 1,1-3 0,8 4-1,4 0 1,5-1 1,5-3 0,1 4 0,3-2 15,3-5 0,-2 5 0,8-2 0,0-2 15,-1-2 0,5-2 0,-4 0 0,4 0-1,2 0 0,-2-2 1,-2-4-1,-4-4 32,-2 1 0,-2-7 1,-7 5 31,-5-5 0,3-1 1,-10 1 31,-6 4 1,-6-1 0,-9 7 0,-1 2-50,1 2 0,-1 2 0,-1 0 0,-2 0-15,-3 0 1,-5 0 0,4 0-1,0 0-24,0 0 0,1 6 0,7 0 0,-1 0-108,1 1 1,7-3-2,4 8 1,6-8 107,6 2 0,10-6 1,7-6-1,0-4-13,2 0 1,-3-5 0,7 3 0,0-3 1,-2-3 0,4-5 1,-6 0-1,1 1 54,-1 3 1,4 1 0,-4 3-1,1 1-100,-1 3 0,-2 7 1,-6-2-1,1 4 30,-1 2 0,-5 0 1,-2 2-1,-2 6 26,-5 9 0,-1 3 1,-2 9-1,0 4-14,0 6 1,-5-1 0,-3 9-1,-2-1-5,-4-1 0,5 4 0,-1-7 0,2 1 10,4 0 0,2-2 0,2-9 1,0-2-34,0-7 0,0 2 99,0-2 1,2-1 63,4-11 0,-2-5 0,6-12-65,-2-5 0,-3-11 0,-5-1 1,0 2-63,0 1 1,0-5-1,0-6 1,0-6 6,0-4 0,-5-5 0,-1 3 1,2 0-22,2 1 0,-4-5 0,-2 6 0,-1 3-6,-5 1 0,-1 10 0,-5 3 1,-1 7 71,-2 5 0,-12 4 0,4 8 1,-1 0 30,0 0 1,-7 8 0,-2 4-1,2 5-18,2 7 1,2 1 0,2 6 0,2-2-36,2 2 1,8 2 0,0 2 0,5-2-20,4-4 1,8 4 0,-1-6 0,3 0-6,2-2 0,7-7 0,5 0 1,6-2 12,5-5 0,-2 2 0,8-7 0,2-2 4,2-2 0,2-2 0,0 0 0,-2 0-2,-4 0 1,4-8-1,-4-1 1,2-3-4,-1 0 0,1-1 0,-8-8 0,-2-3-28,-1 3 0,-3-5 0,-1 1 0,-3-2 1,-1-4 0,-8 4 1,2 0-1,-5-1 28,-1 1 1,0 12-1,-1-1 1,-5 7 5,-6 5 0,-9 2 0,-4 2 1,-1 2 57,1 3 0,-6 13 1,2 11-1,-2 4-26,2 2 1,-4 6 0,6 1 0,-3 1-28,1 0 1,10 3 0,0-3 0,7 0-21,4-1 1,2-7 0,6-6 0,0 1-6,0-2 0,6-4 0,4-9 0,3-1-1,7-2 0,1-8 0,-1 1 1,1-2 11,2-3 1,6-3 0,-3-2 0,-1-6 13,0-6 0,4 0 0,-6-1 0,-1-5-10,-3 1 0,3-10 1,-3 3-1,-4-4 0,1-2 1,-2-6 0,-3 0 0,-3 4 25,0 6 0,-6 0 0,2 8-6,-8 2 0,-6 9 0,-8 6 0,-1 6-24,-4 6 1,1 6 0,-7 11-1,-2 4 6,-2 0 1,4 12-1,2-4 1,2 2-8,3 0 0,-1-2 0,4-2 1,5-2-47,4-1 0,5-10 1,5 5 24,0 1 0,0-6 0,2 0 15,3-6 1,5-3 0,8-8 0,-1 2 16,1 0 1,1-10-1,2-2 1,3-3-5,-3-4 1,-2 5 0,-1-3 0,-1-2 1,1-9 0,-3 4 0,-1-4 0,-3 4 45,3 1 0,-6 0 0,0 2 20,-1-3-74,-5 10 0,6 3 0,-10 12 0,-4 7 2,-5 8 0,-5 1 1,-1 8-1,-1 0-43,1 3 1,-1-4 0,1-2 0,1-2-18,5-3 1,-3-3 157,8-1-71,0-8 1,6-5 0,0-10 8,0-7 1,6-4 0,0-1 0,0-2 13,2-5 0,-5 3 0,9-8 0,0-1-49,-3 3 0,7-6 0,-6 4 1,1-4 2,1-2 1,-6 2-1,4 2-90,-3 2 1,1 10 4,-2 1 0,-6 9 0,2 11 84,-6 3 1,-10 7 0,5 9 0,-3 5 30,0 1 0,1-4 1,-7 6-1,3 0-27,3-2 0,-2 4 0,9-7 0,1-3 15,2-2 0,2-6 124,0-2 1,2-9-112,4-2 1,-3-2 0,7-12-1,0-2-35,0-7 1,-5-6 0,5 4 0,0-2 32,0-4 0,-1-2 1,3-2-1,-4 0-66,-1 0 0,-5-2 0,4 0 1,-4 0-27,-2 4 0,0 10 1,0 0-1,-2 5 37,-4 7 1,-3 3-1,-11 8 1,-3 0-1,-6 0 0,-10 8 0,-4 5 1,-1 7 17,-5 3 0,-3 6 1,-4-4-1,-5 3 8,-1 3 0,6-4 0,-2 2 0,3 0 3,3-2 1,2-2 0,1-7 0,4-1 18,3 1 0,1-1 0,6 2 0,2-3-21,4 2 1,4 0-1,7-1-13,1 0 1,7 0 0,4 1 0,4-1-34,2 1 1,2 0 0,4-3 0,6-2 18,3-1 1,3-2 0,-1 1 0,1-3 17,-1 1 0,6-8 0,3 5 0,-1-2-1,0 1 0,0-2 0,-3 2 0,1-3 16,-2-2 0,-1-6 0,-3-1 1,1 0 19,-1-2 1,-1-5 0,-3 3-15,-1-5 0,-8-1 0,2 0 52,-4-1 0,-4 8-67,-4 4 1,-4 4-1,-7 2 1,-1 2-3,1 4 0,-1-2 0,1 8 1,-1 1-34,1 3 0,-1 1 0,1 1 1,-1-1 14,1 1 1,5-1-1,3 2 11,1-3 0,2-4-12,6-1 77,0-7 1,8 5 0,3-12-11,5-3 1,-1-3-1,-1-9 1,-2 2-43,1-3 0,-3 0 1,0-3-1,-1-2-13,1-4 0,-6-1 0,2-6 0,-4 0 8,-2 1 0,0-4 0,0-1 0,0-1-102,0 1 0,-2 2 1,-4 2-1,-4 2 101,1 4 0,-7 0 0,2 9 0,-3 5 15,0-1 1,-11 9 0,11 1 4,-3 4 1,1 4-17,2 4 0,7 3 0,4 9-9,4-1 1,4-1 0,4-5 3,6-5 1,5-4 0,4-2 0,5 0 2,1 0 1,2-2 0,6-4 0,-2-3-1,-4-1 1,4-5-1,-4 3 1,4-6 1,2-5 0,-6 2 0,0-6 0,0-1-1,-2 1 1,4 4 0,-7-6-1,-3-2 1,-2-2 0,3 4 0,-3 0 0,-3 0-2,-1 1 0,-5-3 0,0 6 0,-3 0-10,-3 0 0,-2 1 0,-2 7-21,0-1 1,-2 9 0,-3 3-3,-7 4 1,-4 2 0,-1 2-1,-1 4 52,1 5 0,-8 11 0,-2 1 0,-3 0 0,1 3 0,6-5 0,-4 6 0,2 0-3,3 0 1,9-5 0,3 3-13,2 0 1,2-5-1,6 3-14,0-4 0,8-3 0,4-5 1,3-5 2,3-4 0,1-2 1,3-2-1,3-4 16,2-5 1,-4-5-1,4-1 1,-1-1-5,-5 1 0,4-1 1,-1 1-1,-3-2-30,-2-5 1,-1 5 0,-1-4 0,1 3-24,-1 3 0,-5 5 1,-3 0-16,-1-1-8,-2 5 0,-8 2 50,-4 12 1,2 4 0,-7 7 0,-1 1 14,2-1 1,-3 1 0,5-1-1,-2 2 20,-3 5 0,5-5 0,2 6 0,4-1 28,2-1 0,0 6 0,0-6 0,0 1-8,0 1 0,2-6 0,4 5 0,6-5-14,3-2 1,3 5 0,-1-3 0,1-3-45,-1 0 1,1-7-1,-1 1-12,0-3 1,1-1-1,-1-6-17,1 0 0,-7 0 79,1 0 0,-8-8 4,2-3 1,-12 3 0,-6 3-18,-3 2 1,-8 3 0,-3 0 0,1 3-8,0 2 0,-6 5 0,2 7 0,-2 1-11,2-1 1,3 1 0,9-1 0,-1 2-7,1 5 0,1-3 0,3 7 0,3-4 8,2-2 0,3 3 0,5 1 0,0 0 3,0-2 1,0 5-1,1-4 1,5 0 1,6 1 0,-2-3 1,1-4-1,3 4-5,1-1 0,9-1 0,-1-6 0,0-7-9,2 0 1,-3 4 0,5-6 0,0-1-7,0-4 0,-3-1 0,3 0 0,-2 0-8,-4 0 1,-7-1 0,-4-6-1,-3-5 1,5-2 0,-8-5 13,-6 2 0,-6 2 0,-9 2 0,-1 0 13,1 0 1,-3 3 0,-1 0 0,-4 2 2,-2 4 0,-2 3 0,-6 1 0,0 0 38,0 0 1,0 0-1,0 0 1,2 1-25,4 5 1,-4 4 0,4 7 0,-2-1-4,2-5 0,3 6 0,9-6 1,-1 4-10,1 4 0,7-3 1,3 2-1,1 0-69,0-2 1,2-4 0,10 0 8,5 1 1,5-5 0,1-2 0,1-4 43,-1-2 1,7 0 0,-1 0-1,-2 0 11,-1 0 1,-1-2 0,1-4-1,-1-3 1,-4-1 1,-1-6 0,3 5 11,1-4 1,-8-3-1,-5 0 1,-3 2-12,-2-3 0,-7 2 0,-5 2-3,-4 3 0,-3-2 0,-4 7 0,-4-2 0,-1 2 0,-5 1 0,4 6 0,-4 0 0,-2 0 0,2 0 0,2 0 0,4 3-44,2 3 1,-4-5 0,8 6-1,3 1-147,5 4 0,7-3 158,-6 3 0,8 0 0,-4 5 0</inkml:trace>
  <inkml:trace contextRef="#ctx0" brushRef="#br1">1363 1084 6204,'-18'0'-6,"1"0"0,-1 0 0,1 0 1,-1 0-1,-1-2 2,-4-4 0,1 4 1,-7-4-1,0 4 3,2 2 0,-6 0 0,4 0 0,-4 0-15,-2 0 1,0 0 0,0 0-1,0 0-30,0 0 1,0 0 0,0 0 0,0 0 20,1 0 1,4 0-1,3 0 1,0 2 13,0 4 0,11-4 79,-1 4 0,13-4-64,4-2 1,8-2 0,11-2 0,3-2 1,1 2 0,0 2 1,-5 1-1,1-4 12,4 0 1,-1-1-1,7 6 1,0 0-1,-2 0 1,6-2 0,-4-2 0,4-2-21,2 2 0,0 3 0,0 1 0,0 0-93,0 0 0,7-8 0,3-2 0</inkml:trace>
  <inkml:trace contextRef="#ctx0" brushRef="#br0">909 542 8355,'-12'0'0,"0"0"0,-1 0 0,-3 0-719,-1 0 1,5 0 465,1 0 1,-1-2 207,-6-3 79,9 3 0,-1-6-26,4 8 0,-4 0 77,-7 0 0,0 0 25,-1 0 0,1 0 181,-1 0 129,8 0-329,3 0-56,7 0 1,7 0 0,5 0 0,4 0-8,1 0 1,6 0 0,3 0-1,-1 0 48,0 0 0,6-2 0,-2-2 0,2-2-37,-2 2 1,4 2-1,-4 2 1,4 0-21,2 0 0,0 0 1,0 0-1,0 0-18,0 0 1,-2-5 0,-2-1 0,-4 2-8,-1 2 0,-3 2 0,-6 0-302,1 0-158,-1 0-305,-7 0 635,-2 0 0,-8 2 1,-2 2-1,-4 4-16,-6 1 0,-3 3 0,-3 5 1</inkml:trace>
  <inkml:trace contextRef="#ctx0" brushRef="#br0">629 961 7911,'-11'0'-843,"-1"0"1,6 0 853,-6 0 116,9 0 0,-7 0 44,4 0-81,4 0 0,-6 0 0,10-5-3,4-1 0,-2 0 1,8 6 16,1 0 0,3 0 0,3 0 0,3 0-59,1 0 0,6 0 1,-4 0-1,2 0-26,4 0 1,4 0 0,4-2 0,2-2-31,-2-2 1,-1 1 0,-1 5 0,0 0 12,-4 0 1,2 0-1,0 0 1,-6 0-15,-2 0 0,-7 0 0,3 0-26,-4 0 0,-1 0-158,-1 0 161,-7 0-131,-2 0-344,-8 0 238,0 0 1,-16 0-1,-3 0 1</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76"/>
    </inkml:context>
    <inkml:brush xml:id="br0">
      <inkml:brushProperty name="width" value="0.08571" units="cm"/>
      <inkml:brushProperty name="height" value="0.08571" units="cm"/>
      <inkml:brushProperty name="color" value="#F6630D"/>
    </inkml:brush>
  </inkml:definitions>
  <inkml:trace contextRef="#ctx0" brushRef="#br0">1 1 8355,'17'0'63,"-7"0"1,3 2-1223,-7 4 779,8 3 1,-12 9 0,3-1 431,-3 1 1,-2 5 0,0 2 0,-2 1-343,-3-1 0,-5 6 269,-7-2 1,-1-4-1,1 0 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9.755"/>
    </inkml:context>
    <inkml:brush xml:id="br0">
      <inkml:brushProperty name="width" value="0.08571" units="cm"/>
      <inkml:brushProperty name="height" value="0.08571" units="cm"/>
    </inkml:brush>
  </inkml:definitions>
  <inkml:trace contextRef="#ctx0" brushRef="#br0">1 262 6516,'11'0'998,"1"0"0,2 0-980,1 0 1,3 0 0,-1 0 0,3 0-69,3 0 1,-2 0-1,8 0 1,2-2 17,2-4 0,2 4 0,0-5 0,0 1-21,0 0 0,0-8 0,0 5 0,0-3 46,0 0 1,-8 7-1,-4-5 1,-3 0 20,-3 1 1,1-1 0,-3-4 0,-1 5 49,-3 1 1,-7-6 0,2 3 22,-4-5 0,-2 4 1,0 1-27,0-3 1,-2 6 0,-2 1 0,-4 1-38,-1 0 0,-3 0 0,-5 6-27,-1 0 0,6 0 1,1 0-1,-1 2 12,2 4 1,-5 2 0,3 5 0,-1-1-85,1 2 0,-2 1 0,7 4 0,-3 3 36,-4 1 0,7 0 0,1-3 0,4 1-13,2 2 1,0 1 0,0-7 0,0 1-91,0-1 0,8 1 1,3-3-14,5-3 1,3 1-1,3-7 1,3-2-115,2-2 0,2-2 1,6 0 268,0 0 0,0-8 0,0-2 0</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77"/>
    </inkml:context>
    <inkml:brush xml:id="br0">
      <inkml:brushProperty name="width" value="0.08571" units="cm"/>
      <inkml:brushProperty name="height" value="0.08571" units="cm"/>
      <inkml:brushProperty name="color" value="#F6630D"/>
    </inkml:brush>
  </inkml:definitions>
  <inkml:trace contextRef="#ctx0" brushRef="#br0">1 138 8355,'0'-10'-1974,"0"3"2237,7 7 1,-5 0-73,6 0 0,-8 7-78,0 5 0,0 5 1,-2 5-72,-4 1 1,4 2 0,-3-3-1,3 3-52,2 2 0,2 2 1,1 4-1,5-2-1,2-1 0,-4-4 0,3 4 1,1-5 11,0 0 0,-4-6 1,3 7-1,-1-3-189,-4 0 0,6 0 1,-1-4-202,1-3 1,6-4-261,-5 0 649,5-8 0,1 4 0,1-8 0</inkml:trace>
  <inkml:trace contextRef="#ctx0" brushRef="#br0">437 51 8243,'-2'-18'-589,"-4"1"361,5 7 0,-7 4 1,8 12 184,0 6 1,0 3 0,0 3 0,0 1 62,0 4 1,0-1 0,0 7-1,0 0 17,0-2 1,0 6 0,0-4 0,0 4-12,0 2 1,2-2-1,2-2 1,1-4-19,-1-1 0,-2 3 0,-2-4 1,0 0-21,0 0 0,5-1 1,2-7-1,-3 1 0,4-7-71,-3 1 78,9-1 1,-10-7 0,5-6 0,-2-5-2,-2-7 0,-1-1 1,0-5-1,2-1-3,-2-3 0,3 0 0,1 2 0,-1-1 14,2 1 0,2 3 1,-3 1-1,0 1 49,0-1 1,5 9 0,-3 1 0,1 2 7,1 0 1,0 1 0,5 5 0,0 0-32,1 0 0,2 0 0,0 2 0,5 1 4,2 3 0,-2 8 0,1-3 0,-1 5-36,-3 1 0,-2 3 0,-5 1 1,-1 2-59,-2-1 1,-10-3 0,4-1-1,-3-1-167,-3 1 1,0-1 0,0 1-131,0-1 0,0 0 268,0 2 0,0-3 0,0 2 0</inkml:trace>
  <inkml:trace contextRef="#ctx0" brushRef="#br0">1152 575 8283,'0'-12'-475,"0"0"1,3 6-1,3-3 560,5 1 0,5 2 1,2 6-162,-2 0 0,1-1 0,-4-4 0,-4-2 18,0-3 0,1 4 136,-4-6 1,-1 1 5,-11-7 1,-2 7 0,-5 1 0,1 3-48,-1 2 1,-4 3-1,1 2 1,-2 0 36,0 0 1,0 0-1,2 2 1,-2 3-23,0 0 0,6 9 0,4-3-48,0 5 0,2 1 0,6 1 0,0-1-28,0 1 1,1-1 0,4 1 0,3-1-106,0 1 0,10-3 0,6-1 0,-3-5-87,-2-1 1,5 4 0,-2-6 0,1-3-392,-4-1 607,-2-2 0,0 0 0,1 0 0</inkml:trace>
  <inkml:trace contextRef="#ctx0" brushRef="#br0">1433 487 8355,'0'-17'-91,"0"5"-47,0 1 161,0-1 1,1 2-55,5 4 1,3 12 0,8 6-1,-6 3 0,3 3 0,-7-1 0,0 4 32,1 1 1,1-3 0,-6 5-74,3-5 0,0-1 1,-5-3-1,4-1-198,1-3 284,0-7-12,2 5 0,-7-18 0,6-1 0,-1-7-14,0 0 1,0-3 0,-6-1-1,2-3 0,4 3 0,-3 2 0,4-1 79,0-3 0,3 4 1,7-3 43,1 9 0,0-1 0,-1 8-82,0 2 0,2 8 0,-3 4 0,0 2 22,-4 3 1,3 3-1,-3 3 1,3 3-60,2 1 1,-4 6 0,-4-4-1,-2 1-188,-3 0 0,4 4 0,-2-2 0,-1-2-66,-4-3 1,-7-3-1,-3-3 1,-4-1-348,-8-5 609,0 5 0,-4-14 0,-2 6 0</inkml:trace>
  <inkml:trace contextRef="#ctx0" brushRef="#br0">594 155 8212,'-7'-9'-619,"4"1"1,-6 8-123,3 0 662,4 0 260,-7 0-124,9 0 0,3 0 0,1-2 112,2-4 0,2 2-108,-3-7 0,0 7 0,6-2 0,3 4 18,1 2 0,3-6 0,1 0 0,2 3-5,3 1 1,7-4 0,-2 0-1,6 2-8,6 2 1,-3 0-1,7-2 1,0-2 25,-1 3 1,3 1 0,5 0 0,-1-2-7,-5-2 0,3 0 0,-7 6 0,1 0-98,-1 0 0,6 0 1,-10 0-230,-5 0 1,-6 0 0,-9 0 0,-2 0-715,2 0 705,-7 8 0,-4 2 0,-7 7 1</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78"/>
    </inkml:context>
    <inkml:brush xml:id="br0">
      <inkml:brushProperty name="width" value="0.08571" units="cm"/>
      <inkml:brushProperty name="height" value="0.08571" units="cm"/>
      <inkml:brushProperty name="color" value="#F6630D"/>
    </inkml:brush>
  </inkml:definitions>
  <inkml:trace contextRef="#ctx0" brushRef="#br0">472 472 8220,'0'-12'-753,"-2"0"217,-4-1 475,4 5 1,-7-5-1,3 7 35,-6 3 1,3-6-1,-3 1 1,-4 1 36,-5-1 0,2-4 1,-7 6-1,3 0 44,0-1 0,-6 5 1,3-4-1,1 4-15,0 2 1,-4 0-1,6 0 1,1 0-17,3 0 1,1 6-1,1 3 1,1-1 16,5 6 1,-3 1-1,8 3 1,2-1-96,3 1 1,1-1 0,1 1-1,5-1 67,6 2 0,5-3 0,5 2 1,3-3 3,2-3 1,-4 1 0,7-7-17,1-1 0,0 2-2,-2-1 0,4 0 0,-6-6-26,0 0 1,0 0-1,-5-2 1,1-3-1,-2-7 0,-3 1 0,-5 0 0,-3-3 39,-2-1 1,-2-3-1,-6 2 16,0-3 0,0 8 0,-2-1-23,-4-2 1,-4 7 0,-7 1-3,-1 4 1,1 2 0,-1 0 0,1 0-5,-1 0 0,1 2 1,-1 4-3,1 6 0,-1 3 1,1 4-1,0 2 14,-1 3 0,3 7 0,1-2 0,2 4 37,-1 2 0,3 3 1,0 1-3,3 1 1,1 2 0,6-3-1,-2 3-5,-4-4 0,4 1 1,-4 0-1,6 0 1,4-5-33,2-3 0,6-1 0,-5 3 1,3-5-15,4-4 1,1-1-1,3-4 1,1-4-11,4-6 0,-3 3 0,5-6 1,-2-3-8,0-1 0,3-4 1,-5-4-1,2-5 23,-1-5 1,-3-7-1,-1-2 1,-1 0 27,0 0 0,-5-6 1,-2 6-1,-2 1-22,-5-1 1,5-5 0,-2 6 0,-2 3-105,-2 2 1,-4 7-1,-2 1 1,-4-2-272,-1-4 1,3 6-1,-4-1 232,2-2 1,-5-1-1,3-3 1</inkml:trace>
  <inkml:trace contextRef="#ctx0" brushRef="#br0">786 489 7923,'-11'0'-502,"-1"0"0,10 0 0,2 0 524,10 0 1,5 0 0,3 0-1,-1 0 31,1 0 1,-1 2 0,3 3 0,1 1 18,2-3 1,3 0-1,-3-3 1,4 0-36,0 0 0,6 0 1,-4 0-1,4 0-27,2 0 0,0 0 0,0 0-1,0 0 1,2 0 0,2 0-1,1 0 1,-3 0 1,-6 0 1,0 0 0,-5 0-141,1 0 0,-6 0 0,2 0 1,-3 0-213,-3 0 1,-5 0 254,0 0 0,-9-9 0,5-1 0</inkml:trace>
  <inkml:trace contextRef="#ctx0" brushRef="#br0">804 805 6451,'17'0'-244,"1"2"1,-1 0 314,1 4 1,-1 2-1,1-4 1,1 2-30,4-1 1,-3-4-1,5-1 1,-2 0 278,1 0-308,7 0 1,-4 0 0,8 0 80,0 0 1,5-1-1,1-4 1,0-1-62,2 2 0,-5 2 1,7 0-20,-2-4-34,-3 5 1,1-6 0,0 7-1,-4 0-152,-6 0 1,2 0 0,-6-3-1,0 0-154,-3-3 213,-5 0 1,-2 6-1,1 0 1</inkml:trace>
  <inkml:trace contextRef="#ctx0" brushRef="#br0">1153 0 7117,'0'18'-53,"0"-1"0,0 3 75,0 3 0,0-4 1,0 5-1,2-3 1,2 0 36,2 2 0,0 9 1,-6-5-1,0 2-33,0 0 65,0 0 1,0 6 0,0 0-31,0 0 0,0 0 0,0 1-6,0-2 0,0 3 0,0 2 0,0 1 0,0-1 8,0-1 1,0-4 0,0 2 0,0-3-54,0-5 1,0 5-1,0-6 1,0 3-46,0-2 0,2-5 1,1 4-1,3-1-244,-2-5 0,4-6 0,-2-5-161,-2 4 1,5-1-292,3-1 707,-4-3 0,7-9 0,-5 0 0</inkml:trace>
  <inkml:trace contextRef="#ctx0" brushRef="#br0">2253 524 8029,'0'-12'-928,"0"2"0,-7 5 945,-5-1 1,2 4 0,-1 2 0,-3 0-13,-1 0 1,-3 2-1,-1 3 78,-5 1 1,5 4-46,-4-4 0,3 2 1,3-2 49,-1 6 0,7-2 0,1 1 0,0 3 284,1 1-327,5 3 0,-4-1 0,8 0-10,0 1 1,0 5 0,0 0 0,2-1-1,4-3 1,3-2-1,9-4 52,-1-1-60,9 0 0,-5-4 1,8 0-1,0-2-74,-2 0 0,12 0 0,-5-6 35,4 0 1,-7 0 0,-4 0-1,0-1 1,-1-4 0,-1-1 1,0-8-1,-4 3 1,3-4 5,-3-3 0,-4 0 1,-3-1-1,-4-3-14,-2-1 1,3-7-1,-5 2 1,-2-1 11,-2 0 1,-4 7 0,-4-1 0,-7 5 35,-1-1 0,-6 2 1,-4 2-1,-2 2-46,-1 0 0,-6 3 0,3-1 1,-2 6-70,-3 2 1,5 3-1,4 0 1,0 0-88,5 0 0,2 0 0,1 3-329,1 2 142,-1 4 339,8 9 1,-5-1 0,5 1 0</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79"/>
    </inkml:context>
    <inkml:brush xml:id="br0">
      <inkml:brushProperty name="width" value="0.08571" units="cm"/>
      <inkml:brushProperty name="height" value="0.08571" units="cm"/>
      <inkml:brushProperty name="color" value="#F6630D"/>
    </inkml:brush>
  </inkml:definitions>
  <inkml:trace contextRef="#ctx0" brushRef="#br0">490 664 8355,'0'-17'-708,"0"7"0,0 1 0,-2 5 740,-4-2 0,2-2 0,-7 4 4,-3-2 1,4-5-1,-1 5 1,-5 3 35,-5 0 1,1 3 0,-5 0-1,0 0-51,-4 0 0,-2 0 1,0 0-1,2 0 17,-2 0 0,0 0 0,1 3 1,7 0 6,4 3 0,1 7 0,1-3 0,1 2-39,5-1 0,3 7 0,8 5 0,0-2-7,0-1 1,0-2 0,2-1-1,4 0-28,5 1 0,1-1 1,4-1-1,3-3 9,0-1 0,7-6 1,-1 3-1,0-1 13,0-4 0,6-2 0,-2-2 0,2 0 10,-1 0 1,3 0-1,-6-2 1,0-2-40,-4-2 1,2-5 0,-1 3 0,-5-2-57,-5-3 1,-1-3 0,-5-3 0,0-3 73,0-1 0,-3 0 0,-5 3 0,0-1 75,0-2 0,0-1 0,-2 7 123,-3 0 1,3 5 0,-6 2-82,0 2 0,-2 3-57,-7 5 0,5 5 1,3 3-1,1 2-5,4 3 1,2 3 0,2 1-1,0 1-79,0-1 1,0 1-1,2-1 1,2 1 18,2 0 0,7-3 0,-1-2 0,3-1-86,3 2 1,-1-7-1,3 1 1,1-2-198,2 0 1,1 0 0,-7-6 0</inkml:trace>
  <inkml:trace contextRef="#ctx0" brushRef="#br0">787 577 6096,'17'0'-67,"-5"0"0,0 3 194,1 2 1,1 5 0,-1 7 0,-3 2-90,-2 5 0,-2-5 0,-4 4 28,3-3 0,-3-2 0,4-1 3,-4 0 1,-2 1 29,0-1 0,0-5 1,-2-3-10,-4-1 0,2-2-63,-7-6 0,5-2 0,-4-3-79,2-7 0,3-4 1,5-1-1,0-1-3,0 1 1,7 0 0,3-1 0,2 0 30,-1 1 1,1-1-1,6 1 1,-1-1 69,0 1 1,0 1 0,3 5 0,2 3-34,1 0 0,6 6 0,-4-3 0,1 3 0,-1 2 0,-1 2 0,-2 3 0,1 5-9,-1 0 1,-6 7-1,-1-1 1,-4 5-74,2 0 0,4-1 1,-2-3-1,-2 1-41,0 0 1,0-1 0,7 0 0,5 1-212,-5-1 0,5-1 274,0-4 1,6 3-1,-4-6 1</inkml:trace>
  <inkml:trace contextRef="#ctx0" brushRef="#br0">1921 647 8184,'11'-8'0,"-5"-3"-315,-5-5 1,-8 0-1,-4 3 1,-3 3 163,-2 2 0,2-3 0,-11 5 0,2 2 210,0 2 1,-8 2 0,1 0 0,-3 0-73,-1 0 1,-2 0 0,4 0 0,0 2-1,3 4 0,7-2 0,0 7 0,2 4 51,3 0 1,1-4 0,5 1 0,5 1-31,4 3 0,4 1 0,4 1 0,5-1-3,5 1 0,1 0 0,1-3 1,-1-2-21,1-1 0,5-8 1,1 2-1,2-4-38,-1-2 0,5 0 1,-5 0-1,0 0 32,1 0 0,3 0 0,-6-2 0,-2-4 14,-1-6 1,-3 3 0,0-3-1,-1-2 8,-4-1 1,1-9 0,-7 1 0,-2 0-45,-3-2 1,-1-1 0,0-5 0,0 2 18,0-2 0,0-2 0,-1-2 0,-3 0-39,-2 0 0,-5 1 0,5-1 0,1 0 55,4 0 0,-5 0 0,0 2 0,3 2 50,0 2 0,3 7 1,-1-1 202,-5 4 1,2 3-128,-8 5-113,8 3 1,-5 10-1,3 4 1,3-3 0,-2 9 0,3 2 52,2 1 1,0 3 0,0 1 0,0 2 47,0 3 1,0 7 0,0-2 0,0 4-31,0 2 0,0 0 0,2 0 0,2-1-9,2 1 1,0 0 0,-5 0 0,4 0-8,0 0 1,3 0-1,-4-2 1,4-2-36,1-2 1,-5-6-1,4 5 1,-2-3 35,0-4 0,5-1 0,-5-3-157,-2 1 1,3-1-147,-1 0 0,6-5 0,-5-2-266,4-2 227,-8-3 1,13-5 0,-7 0 0</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80"/>
    </inkml:context>
    <inkml:brush xml:id="br0">
      <inkml:brushProperty name="width" value="0.08571" units="cm"/>
      <inkml:brushProperty name="height" value="0.08571" units="cm"/>
      <inkml:brushProperty name="color" value="#F6630D"/>
    </inkml:brush>
  </inkml:definitions>
  <inkml:trace contextRef="#ctx0" brushRef="#br0">140 88 7147,'10'8'313,"-4"3"-205,-4 5 0,3-3 0,1 3 0,-2 3-37,-2 1 0,0 7 0,2 0 0,2 2-33,-2 0 0,0 0 0,-1 6 0,3-2-57,-2-4 1,0 4 0,0-6-1,2 3-34,-2-1 1,-1-8-1,1 4 1,2-2-102,-2 1 0,-2-1 0,-2-5 1,0-1-70,0 0 1,0-5 0,0 0-563,0 1 724,-8-5 0,-1 0 0,-9-8 1</inkml:trace>
  <inkml:trace contextRef="#ctx0" brushRef="#br0">18 332 8027,'15'-2'-1147,"-3"-4"1,-4 3 1146,-8-9 0,0 6 0,0-6 0,0 7 139,0-7-106,0 8 1,0-6 55,0 5-78,0 3 1,2-6 0,4 6-13,5-4 0,-1 4 0,0-6 4,-3 1 0,1 5 6,-2-4-25,-4 4 0,4 2 7,-12 0 1,2 0 110,-8 0 1,7 0 0,-5-2 137,2-4-133,-5 4 0,3-11-2,-8 7 0,7-6 0,1 4-32,2-1 1,2 3-85,6-6 0,0 6 1,2-5 4,4-3 1,2 5-1,6-1 1,-3 0 8,3 0 0,3 7 0,5-5 0,1 2 26,-2 0 0,1 0 0,-1 6 0,2 0-8,-1 0 1,3 0-1,0 0 20,2 0-30,2 0 1,0 0 0,-1 0 0,-3 0 4,-4 0 0,-1 0 1,-3 0-1,0 2-36,1 4 0,-6-2 4,-1 8 1,-7-1-1,2 7 18,-4-1 0,-2-5 0,-2-1 1,-4 3-2,-6 2 0,3-5 1,-3 1-1,-1 1-1,-3 3 0,-3 0 1,-3-3-1,-1-1 21,2 1 1,-1-5 0,1 0 0,-4-2 0,-2-1 1,3 1-1,-5-4 1,0 2-25,2 2 0,-6 0 0,6-6 0,0 0-61,3 0 1,5 0-691,1 0 565,1 0 1,15-2 24,8-4 0,7 4 0,5-6 0</inkml:trace>
  <inkml:trace contextRef="#ctx0" brushRef="#br0">804 280 8355,'-18'-8'-134,"7"4"-173,-1-7 0,6 7 328,-5-2 6,7 4 0,-2 2-3,12 0 0,3 0 0,9 0-30,-1 0 0,1-6 0,-1 0 0,1 2 26,-1 2 0,1 2 0,1 0 0,4 0-14,6 0 1,-1 0-1,1 0 1,2 0-29,2 0 1,0 0 0,-2 0 0,-4 0-30,-2 0 0,4 0 0,-5 0 0,-3 0-636,-3 0 1,1 6 246,-2 0 440,-8 8 0,0-5 0,-9 9 0</inkml:trace>
  <inkml:trace contextRef="#ctx0" brushRef="#br0">804 489 7022,'17'0'-31,"1"0"1,-1 0 0,3 0 0,1 0-56,1 0 0,10 0 1,-6-2-1,3-3 1,4 3 0,-5-4 0,6 4 0,1 2-399,-1 0 484,-6 0 0,5 0 0,-6 0 0</inkml:trace>
  <inkml:trace contextRef="#ctx0" brushRef="#br0">2096 105 8355,'-16'-2'0,"3"-2"-287,0-1 1,3-7-360,-8 6 1,7 0 497,-2 6 0,1 0 97,-4 0 1,-2 0 0,0 0 0,2 0-1,-4 2 153,-3 4 1,3-4-1,-5 6 1,1-2-90,2-1 0,-2 3 1,7-4-1,-1 4 109,1 1 0,-1-3 1,3 6-1,1 2-60,3 1 0,7 3 1,-2 1-1,3 2-20,3 3 1,0 5 0,0-4-1,0 0-36,0 0 0,3-1 0,3-7 0,7 1-3,9-1 1,-1 0 0,8-1 0,1-2-13,4-3 0,1-7 0,-1 2 0,4-4 3,3-2 0,-5 0 0,4 0 0,-3 0-4,-1 0 1,-1-2-1,-2-4 1,-2-4 13,-3 1 0,-5-7 1,-1 5-1,-3-5 1,0-1 1,-8-1 0,-2-1 0,0-3-4,-6-1 0,0-8 0,-6 4 0,-3-2-20,-6 0 0,-4 0 0,-7-4 0,-1 1 8,-4 3 1,-2 8-1,-12-2 1,-2 3-15,-1 3 1,-7 7 0,1 4 0,-2 4-93,2 2 0,-5 0 0,8 0 0,1 2-110,2 4 1,-4 4-1,4 7 1</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81"/>
    </inkml:context>
    <inkml:brush xml:id="br0">
      <inkml:brushProperty name="width" value="0.08571" units="cm"/>
      <inkml:brushProperty name="height" value="0.08571" units="cm"/>
      <inkml:brushProperty name="color" value="#F6630D"/>
    </inkml:brush>
  </inkml:definitions>
  <inkml:trace contextRef="#ctx0" brushRef="#br0">472 106 7923,'0'-18'-2161,"0"1"2579,0-1 0,-2 7-285,-4-1 1,2 8 0,-8-4-31,-1 1 0,-3 5 0,-1-4-76,-1 4 0,1 2 0,-3 0 1,-1 2-52,-2 4 0,-1-3 0,5 11 1,-2 4 75,-3 3 1,-5 10-1,4-2 1,0 4 16,0 2 0,1 0 1,7 2-1,-1 2-8,1 1 1,5 1 0,3-6-1,1-2-6,4-4 1,2 4-1,2-4 1,2 4-84,4 2 1,4-6 0,7-2-1,0 1-46,1-1 0,5-6 1,2 2-1,3-3-106,3-3 0,7 1 1,3-3-1,0-1-139,2-3 0,-6-7 1,5 2 202,1-4 0,-6 6 0,5 2 1</inkml:trace>
  <inkml:trace contextRef="#ctx0" brushRef="#br0">1030 507 8316,'2'-17'0,"2"-1"0,2 1 0,-2-1-35,-2 1 1,-2-2 0,0-3-133,0-1 0,0 0 0,0 5 21,0 1 1,-2 5 0,-4 2 0,-4 1 100,1-1 0,-13 4 0,3-4 0,-4 1 74,-3-1 0,-3 4 1,4-3-1,0 1 5,0 4 0,-4 2 0,5 2 0,1 0-1,-2 0 1,5 8 0,-3 1-1,4 5-28,1 3 1,1-3 0,1 9 0,3-3-15,1-3 1,8 3-1,-2 1 1,4 2 3,2-1 0,0-3 0,0-2 0,2 1 1,4-1 0,4-5 1,9-2-1,3-1 1,1 1 1,2-6 0,-2 4-1,5-2-16,-1-1 0,-2 1 0,-6-6 1,5 0 0,-5-6 0,4-1 0,-5-3-26,-7-4 1,3 5 0,-6-3 29,1-2 0,-5 5 1,2-3 15,-4-1 1,-2 3 7,0-2 1,-2 8-7,-4-2 1,2 5 48,-7 1 1,5 5 0,-4 3-1,1 2 23,-1 3 0,0 5 1,-3 3-1,1 2-14,-2-1 1,1 5-1,-1 0 1,3 2-30,-3 0 1,4 0 0,1-1 0,1-3 9,4 0 0,2-5 1,2 3-1,0-4-21,0-1 0,2-1 1,2 2-1,4-3-11,1 2 1,3-3 0,5-1 0,1-5-28,-1-1 0,1-2 0,-1-4 0,3 2 15,3 2 1,-4-1-1,5-7 1,-5-1-3,-1-3 0,-1-8 0,0 4 0,1 0-3,-1-3 0,-1 2 1,-3-7-38,-1 2 0,-2-3 0,1 2-194,-5-1 0,-4 7 0,-2-1-91,0-2 1,0 5 0,0-3-252,0-2 579,-8 7 0,-1-17 0,-9 5 0</inkml:trace>
  <inkml:trace contextRef="#ctx0" brushRef="#br0">1327 36 8355,'18'0'-341,"-1"0"1,1 0 0,-1 0 0,1 0 229,-1 0 1,1 2 0,1 2-1,2 1 119,3-1 1,5 4 0,-4 0 0,0 0 3,0-1 1,6 1 0,-1-4 0,1 4 85,-2 1 1,2 1 0,-8 4 0,0-3-44,3 3 1,-5 1 0,6 3-1,-2-1 28,-3 1 0,3-1 1,-2 3-1,-1 1-19,-3 2 1,-4 6 0,-1-3 0,-4 1-148,-3 4 0,-1 2 0,-6 2 0,0 0 79,0 0 1,0 0 0,0 0 0,0-1 8,0 1 0,-7 1 0,-3-2 0,-2 1-8,1 0 0,-3-6 1,-7 0-1,-3 0 19,3 0 1,2 1 0,-1-5 0,1 0 27,1 0 1,-9-1 0,10-7-1,-3 1-15,1-1 1,-4-1 0,-1-3-1,1-1-13,-2 1 0,5-3 0,-5 0 0,2 0-12,0-1 0,-1-5 0,7 4-1,-1 0 1,1-5-9,-1 10 0,7-10 0,1 5 9,2 0-49,3-7-156,5 7-486,0-8 367,0 0 0,7-8 0,3-1 1</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3:26:48.482"/>
    </inkml:context>
    <inkml:brush xml:id="br0">
      <inkml:brushProperty name="width" value="0.08571" units="cm"/>
      <inkml:brushProperty name="height" value="0.08571" units="cm"/>
      <inkml:brushProperty name="color" value="#F6630D"/>
    </inkml:brush>
  </inkml:definitions>
  <inkml:trace contextRef="#ctx0" brushRef="#br0">18 138 7929,'10'-7'-1213,"-2"3"1126,-8-8 140,0 1 0,2 1 0,2 2 139,1 0 182,1 6-264,-6-5 1,0 9-22,0 3 1,0 5 0,0 8-1,0 1-68,0 4 0,0-3 1,0 5-1,0-2-32,0 0 1,2 8-1,2-3 1,2 1-35,-2 0 0,-2-8 0,-2 2 0,0-2-84,0-5 0,2 2 1,2 0-102,1-1 1,1 0-205,-6 1 0,-2-9 346,-4-3 1,-3-4 0,-9-2 0</inkml:trace>
  <inkml:trace contextRef="#ctx0" brushRef="#br0">1 156 8355,'0'-18'-1768,"0"9"1859,0-7 1,2 14 11,4-4 1,3 5 1,9 1 0,-7 0 0,1 0-46,2 0 0,-5 0 1,1 1-1,0 5-29,-1 6 0,-3-2 0,4 1 0,-2 3-9,-4 1 1,3 3 0,1-1 0,0 1 11,0-1 1,3 3 0,-3 1 0,0 2-35,0-1 0,3-3 1,-3-2 4,2 1 1,-1-1 0,5-1 0,-2-2-6,1-3 1,-3-7 0,0 4-1,-1-2-5,1-1 0,-4 2 11,5-7 1,-1-3 0,4-1-3,-3-1 1,-5-9 0,4 2-6,-2-2 0,-3-5 0,-5 2 0,0-1 0,0 1 0,6 0 0,0-1 0,-2 1 1,-2-1 0,0-1 0,2-3 1,2-1-2,-3 2 1,5-1-1,-2 1 1,0-2-12,2 1 1,-6 9-1,3 1 1,-1 1 20,2 1 0,-5 0 57,6 4-48,-5 4 1,0-5 11,4 7 1,-4 2 0,5 3 0,-1 7 23,0 4 1,2 1 0,-4 1 0,3 1-25,3 4 0,-6-3 0,4 5 0,-3-2-73,1 0 1,8 7 0,-4-5 0,1 0-137,1 0 0,0-2 1,5-5-1,-1 1 40,-5 5 1,11-11 0,-5 6 0,2-5-108,1 2 1,-3 1 0,3 1 0,1-1 21,2 1 225,1-1 0,-7 2 0,8 6 0,2 1 0</inkml:trace>
  <inkml:trace contextRef="#ctx0" brushRef="#br0">1049 680 8034,'15'-2'0,"-1"-2"-888,-4-2 0,-4-2 1300,7 3-244,-9-5 0,4-2-19,-8 1 1,0 5-51,0-6 1,0 6 0,0-5-42,0-2 0,0 2 0,0 0-42,0-3 1,0-1-1,0-3 1,0 1-18,0 0 0,1-1 0,3 0 0,2 2 1,-3-3 1,0-4 0,-1-2 0,2 0-35,2-1 1,-2-5 0,-1 4 0,0 0-6,4 4 1,0-4 0,-2-1-1,1 1 17,-3 4 1,-1 4-1,0 1 331,4 1-275,-5-1 0,10 9-23,-5 3 0,-4 6 0,9 6 0,-2 5 4,2 5 0,-6 1 1,5 3-1,0 1 30,-1 2 1,1 6-1,4-3 1,-3 1-20,3 4 0,1-4 0,3 1 0,-1-2-23,0 1 1,-1-5 0,-2 1 0,-2-2-72,1 3 1,3-7 0,-1 4 0,-1-8-345,-2 0 0,-1 2-109,7 3 1,-10-6 418,-2-1 1,-12-7-1,-2 4 1</inkml:trace>
  <inkml:trace contextRef="#ctx0" brushRef="#br0">1031 383 8236,'-17'0'-836,"7"0"1,3 0 895,14 0 1,3 0 0,7 0 0,1 0-75,-1 0 0,1 0 0,-2 0 0,4 0-67,4 0 1,-3 0-1,5 0 1,2 0 24,0 0 1,-5-2 0,6-2 0,0-2-49,-2 2 0,6 2 37,-5 2 0,5-7 0,3-3 1</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20:30.212"/>
    </inkml:context>
    <inkml:brush xml:id="br0">
      <inkml:brushProperty name="width" value="0.08571" units="cm"/>
      <inkml:brushProperty name="height" value="0.08571" units="cm"/>
    </inkml:brush>
  </inkml:definitions>
  <inkml:trace contextRef="#ctx0" brushRef="#br0">70 106 7063,'0'-12'57,"0"0"297,0 8-54,0-3-186,0 7 0,-6 2-86,0 3 35,0 5 5,6 8 1,0 1 34,0 4-56,0-3 1,0 13 0,0-6 7,0 0 0,0 6 0,0-4 0,0 4 19,0 2 0,0 0 0,2 0 1,2 0-35,2 0 0,6 0 0,-4 0 1,-1 0-9,1-1 1,4 1 0,-6 0 0,-1 0 82,3 0-99,-6 0 33,6 0-251,-8 0 115,0 0 1,2-1-1,2 0 26,1-5 46,1 4 0,-6-14 0,0 5-284,0-5 201,0-3 0,6-3 0,0-1-244,-2 1-404,-2-6 560,-2 2 1,0-11 0,0-5-390,0-4 575,0-4 0,0-10 0,0-2 0</inkml:trace>
  <inkml:trace contextRef="#ctx0" brushRef="#br0" timeOffset="863">18 141 7569,'-10'-10'-1162,"2"-6"1350,8 5-85,0-5 1,2 1 0,4 1-42,6 2 0,3 9 0,2-5 0,1 2-20,-1 0 0,1 0 0,-1 4 0,1-2 4,-1-1 1,7-1-1,-1 6 1,-2 0-26,-1 0 1,3 0 0,2 0 0,0 0-30,1 0 1,-3 0-1,-4 0 1,3 0 2,1 0 1,0 0-1,-5 2-48,-1 4 1,2 1-1,-5 7 1,0-2-27,-3 1 0,-7 3 0,4 1 45,0 1 0,-6-1 0,3 2 1,-5 3-1,-5 1 1,-5 0-1,-8-5 1,1-1 64,1 1 0,-3-7 0,2 1 1,-3 2-15,-3 1 1,4 1 0,-7-3-1,3-3-8,0-2 0,-1 3 0,9-3-29,3 2 1,3-6-4,3 2 1,6-4 1,0-2 0,9-8 19,15-4 0,1-1 0,4 1 0,-4 4 21,1 0 0,-7 6 0,4-3 1,-3 3-5,-3 2 1,2 0 0,-3 2-7,1 3 1,-5-1 0,0 8-5,2 2 0,-5 1 1,1 3 3,-2-1 1,4 0 0,-7 1 43,-1-1 0,-2 1 0,-4-1-12,-4 1 0,3-7 0,-8 1 1,2 0-1,-1-3 0,-2 7 0,-5-6-33,-1-1 0,3 1 0,1-6 0,3 1-14,-3 0 0,-1-3 0,-3-2-63,1 0 74,-1 0 7,1 0-18,-1 0-25,1 0 0,-1 0 0,1 0 22,-1 0-36,9 0 0,-7 0-619,5 0 26,3 0 638,0 0 0,16-8 0,2-2 0</inkml:trace>
  <inkml:trace contextRef="#ctx0" brushRef="#br0" timeOffset="1450">857 664 7569,'-11'0'-973,"-4"-5"979,3-1 1,2 0 91,0 6 0,3 0 30,-5 0 0,6 6-64,-5 0 1,8 7-1,-6-1-35,1 3 20,6 3 1,-5-8-202,7 5 201,0-5-8,0 7-50,0-8 0,0 7 11,0-4 1,0 4 0,2 1 21,3 1-4,-3-9-22,15-1 1,-14-2 9,8 0 1,-5 1-1,6-3-3,1 2-5,-5 0 0,8-6 0,-5 0 0,6 0 20,-1 0-38,-6-8 25,6 6 2,-6-13 121,7 5-123,0 0 1,-6-5 20,3 5 0,-9-7 34,6-1-41,-7 1-11,4-1 0,-8 1 1,0-1-1,0 1 1,0-1-1,-2 0 0,-4 3-27,-6 4 0,-3-3-98,-3 8 1,-1 1 0,-5 5 0,-5 0 114,-4 0 0,-2 6 0,1 5 0</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20:32.629"/>
    </inkml:context>
    <inkml:brush xml:id="br0">
      <inkml:brushProperty name="width" value="0.08571" units="cm"/>
      <inkml:brushProperty name="height" value="0.08571" units="cm"/>
    </inkml:brush>
  </inkml:definitions>
  <inkml:trace contextRef="#ctx0" brushRef="#br0">36 35 6515,'-10'0'155,"2"0"-85,8 0 0,0 2-31,0 4 0,0 4 0,0 7-15,0 1 0,0-7 0,2 1 0,2 4 14,2 5 0,0-2 0,-6 7 0,0-1 31,0 4 1,0 4 0,0 2 0,2 0 4,4 0 0,-4 0 1,3 1-1,-1 3-34,2 2 0,-4 0 0,6-4 69,-1 3-43,-5-3-2,14 6-10,-14-8-76,6 8 1,-6-7 82,3 5-1,-3-4-39,6-2 1,-8-6 0,0 0-196,0 2 1,0-4 115,0 2 0,0-7 0,0 1 1,0-3-126,0-3 0,0 0 0,0 1-514,0-1 697,-8-7 0,-1-2 0,-9-8 0</inkml:trace>
  <inkml:trace contextRef="#ctx0" brushRef="#br0" timeOffset="821">36 245 7420,'-12'-8'-76,"1"-3"0,7 1 0,-2-2 0,4-1 135,2-3 0,0 4 0,0 1-495,0-3 435,0-1 0,6 3 1,1 0 87,3-1 0,2 3 1,5 0-21,1 3 0,-1-5 1,1 6-1,-1 0-10,1-1 0,-1 5 0,1-4 0,-1 4-8,0 2 1,7-6 0,-1 0 0,0 2-29,3 2-87,1 2 119,0 0-125,6 0 1,-12 0 61,8 0 24,0 8-126,-1-6-12,5 14 138,-14-7-30,6 1-58,-7 6 0,-1-7 59,1 9-5,-1-1 1,-5-1-27,-1-5 1,-7 5-1,2-4 1,-4 3 4,-2 3 1,0-7 0,-2 1 0,-4 1 27,-4 3 0,-7 1 1,0-1-1,-3-2-9,-3-3 0,2 1 0,-7 5 0,1-1 49,0-5-39,6 5 0,-10-12 5,7 7 1,-5-5 9,6 6 0,0-8 13,5 2-36,1-4 18,7-2 0,2 0 0,22-2 0,3-2 6,3-2 0,1 0 1,0 4-1,3-2 3,-3-2 0,-2 1 1,-1 5-1,1 0-5,5 0 86,-5 0-84,6 0 6,-7 0-4,-1 0 0,-7 0 1,5 0 6,-5 0-40,8 0 36,-9 7-3,7-5 1,-12 8-17,7-4 1,-5 4 8,6 7 0,-8-5 1,2-1-1,-5 3-8,-1 1 7,0-5 1,0 6 1,-1-9 15,-5 5 1,2 4-1,-8-7 1,0 3 14,-5 0 0,0-7 0,-3 7 0,-1 0 35,-2-3 15,-8-1-68,11 0 0,-11-6 6,8 4 0,-6-4 0,5-2 1,3 0 1,2 0 0,1 0 0,1 0-132,-1 0 1,1-8-86,-1-4 1,9 3-26,3-3 1,6 6 0,6-4 221,5 3 0,5 1 0,9-2 0,2-2 0</inkml:trace>
  <inkml:trace contextRef="#ctx0" brushRef="#br0" timeOffset="1209">892 507 7408,'0'17'59,"0"-5"0,0 0 3,0 1 1,0 3-1,0 1 1,0 1-1,0-1 8,0 1 1,0-1 0,0 2 0,0 3-49,0 1 1,0 0-1,0-3 25,0 3-92,0-4 1,0 7 0,-2-9 0,-2 1-181,-2-1 0,-2 1 225,2-1 0,4 1 0,-5-1 0</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20:35"/>
    </inkml:context>
    <inkml:brush xml:id="br0">
      <inkml:brushProperty name="width" value="0.08571" units="cm"/>
      <inkml:brushProperty name="height" value="0.08571" units="cm"/>
    </inkml:brush>
  </inkml:definitions>
  <inkml:trace contextRef="#ctx0" brushRef="#br0">0 70 6204,'6'-12'840,"0"1"-739,0 7 61,-6-4 1,2 10-71,3 4 1,-1 3 0,6 9-1,0 1-29,-1 5 1,-3 3 0,4 10 0,-2 1-14,-4 3 1,3 8-1,-1-3 1,-2 3-16,-2-3 1,-2 5 0,0-5-1,0 5-43,0 1 1,0 0-1,0-1-26,0-5 0,0 3 0,0-8 1,0-1-112,0 3 111,0-15 1,6 14 0,0-15 0,-3 0-132,-1-3 1,-2-5 0,0-1-227,0-2-176,0-5-212,0 3 779,0-12 0,8-9 0,2-13 0</inkml:trace>
  <inkml:trace contextRef="#ctx0" brushRef="#br0" timeOffset="695">0 245 7569,'0'-18'-177,"0"1"1,0-1 0,2 1-1,2-1 1,4 3 153,1 3 0,-3-3 0,6 3 324,1-4-118,3 7-138,1 1 1,-5 2-5,0 0 1,-1-5 0,7 5-1,1 0 4,5-2 0,-3 6 0,8-5 0,1 1-16,-4 0 1,6 0-1,-6 6 1,0 0-22,6 0 0,-8 0 1,-1 0-1,-3 2-70,-2 4 1,0-2 0,-4 7-49,-1 3 83,-6 1 21,0 3 0,-5-1 2,4 1 0,-3-1 0,-6 1 1,0-1 0,-3 1 0,-7-1 1,0 1-1,-1-1-1,-4 1 0,-2-7 1,-2 1-1,-1-1-4,3-1 0,-1 4 1,4-6-32,-1 1 1,7-5-32,-1 2 48,8-5 0,-2-1 0,12-1 18,6-5 1,5 4 0,5-4 0,1 2 5,-1-1 0,-1 3 0,0-4 0,2 4 1,-1 2 0,-3 0 1,-1 0-1,0 0 3,-2 0 0,-4 0 1,0 2 8,1 4 1,-3-2-1,2 5-4,1-2 1,-3 8 0,0-4 12,-2 5-17,-3 0 17,-5 3 0,0-2 1,0 1-1,-2-3 7,-4-3 1,4 1 0,-11-7-1,1 0-2,4 2 1,-9-6 0,5 4-1,-3-4-17,-3-2 1,2 5-1,-2 1 1,-2-2-53,-3-2 1,3-2-1,-2 0 1,3 0-70,0 0 1,-4 0 0,0 0-93,1 0 1,9-2-30,1-4 1,10-3 0,2-7 229,10 4 0,13-3 0,4 5 0</inkml:trace>
  <inkml:trace contextRef="#ctx0" brushRef="#br0" timeOffset="1484">1066 472 7569,'-9'8'-857,"0"1"856,2-9 0,-2 0 65,-9 0 0,6-3-13,0-3 0,6 5 0,-3-6 29,2-1 0,-1 4-121,2-9 0,3 3 6,-3-8 0,11 7 0,2 1 24,4 1 1,-1 3 0,8 6 12,0 0 0,-6 0 0,-2 0 0,5 0 8,0 0 1,3 0 0,-2 3 12,3 3-19,-2-4 32,1 13 1,-8-11-20,3 8-43,-9-9 33,11 13 1,-11-13 3,8 10 1,-8-1-7,2 5 1,-5 1 0,-1-1 0,0 0 7,0 1-8,-7-1 3,5 1-7,-15-8 1,16 5-11,-5-3 1,-1 3 0,-1 3 0,0-2 17,0 2 1,-3-6 0,2 0 28,1 1 0,-4 1 0,-7-2 0,5-5-21,1 0 0,-1-5 0,2 4 0,-3-1-10,-3 1 0,0-5 0,0 5 17,2-5-64,-3-1 1,2 0 30,0 0 1,6-1 2,-2-5 0,9 3-10,-1-9-13,2 0 0,3 0 13,0 0 0,3 9 13,2-3 0,6 5 29,6 1 0,0 0 1,0 0 2,2 0 1,-3 0-1,2 0 1,0 0 1,0 0 0,-2 0 0,2 0 9,0 0 1,-6 4 0,-2 2 21,4-1 0,-3 2 0,-3 1 1,1 2-38,5-7 1,-13 6 1,14-1-113,-12-7 111,12 15 5,-14-14-1,8 13-5,-1-12-2,-6 12 3,5-14-175,-7 16 169,7-16-18,-4 6-132,5 1-11,-8-5-42,0 12 0,6-5-331,0 7 515,0-7 0,-6 5 0,0-4 0</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21:00.843"/>
    </inkml:context>
    <inkml:brush xml:id="br0">
      <inkml:brushProperty name="width" value="0.08571" units="cm"/>
      <inkml:brushProperty name="height" value="0.08571" units="cm"/>
    </inkml:brush>
  </inkml:definitions>
  <inkml:trace contextRef="#ctx0" brushRef="#br0">18 105 7385,'-9'-17'-427,"1"7"551,8 2-94,0 8 1,0 2 0,0 4-1,0 6-3,0 3 0,0 5 1,0 1-1,0 4-16,0 2 1,0-3 0,0 5 0,0 2 21,0 2 0,0 7 0,0 1 0,0-2 11,0-2 1,6-1 0,0 0 0,-2 3-3,-3 1 1,5 1-1,0-3 1,-2 1-38,-2 0 1,-2 2-1,0-5 1,0-2-20,0 1 1,0-6-1,0 0 1,0 0-70,0-2 1,0 5 0,0-7 0,0 0-32,0 1 1,0-4 0,0-4-81,0 0 0,0-1 0,0 0-384,0 1 578,0-9 0,-8-9 0,-2-9 0</inkml:trace>
  <inkml:trace contextRef="#ctx0" brushRef="#br0" timeOffset="800">1 227 7569,'10'-7'-1020,"-3"5"994,-7-14 0,2 8 0,2-5 142,2 1 1,8 1-73,-3-7 1,5 1 0,1 1-1,1 3 14,-1 1 1,1 2-1,-1-3 1,1 3-28,-1 2 0,2-4 1,-5 5-1,0-1 9,-3 0 1,2 2 0,3 6-33,2 0 0,0 0 0,-3 2 0,-2 4-79,-1 6 1,-7-1 0,2 3 0,-1 2 32,0-3 0,-1 3 0,-5 5 0,0 2 26,0-1 0,-5-3 0,-3 0 1,-2 3-12,-4 1 0,-1 0 0,-5-5 0,-1-1 3,-1 1 0,-3-1 1,8-1-1,1-3-13,-3-1 0,7-6 0,1 3 43,-3-1 4,6-2 0,1-8 0,9-2-2,3-2 0,-1-5 0,6 3 0,0-2 35,-1-3 0,3 5 0,7 0-10,-3 0 0,5 5 1,0-7-1,-7 2-22,2 4 0,1 2 0,5 2-10,1 0 1,0 0-1,-5 0-11,-1 0 0,2 0 1,-5 2-1,0 2 5,-3 2 1,-4 7 0,2-1-4,0 4 0,-5-5 0,-4 1 0,0 2 10,0 1 0,-1 3 0,-2-1 25,-3 0 0,-9 1 0,5-1-7,-7 2 1,1-3 0,-3 2-1,2-3-12,-1-3 0,-5 2 0,0-9 0,1 1 4,3 2 1,1-5 0,2 2 0,-3-3 12,2-2 0,5 0 1,2 0-137,-5 0 0,5 0-150,-1 0 1,8-2-25,-4-3 0,7 2 281,7-3 0,2 4 0,8 2 0</inkml:trace>
  <inkml:trace contextRef="#ctx0" brushRef="#br0" timeOffset="1287">613 577 7451,'2'-10'-272,"4"4"0,-3 5 372,9 1 0,-7 0-8,8 0 1,-7 7 0,3 5-31,-1 3 1,-3 3 0,-5 1 0,0 2-37,0 3 0,0 5 1,3-6-1,0 0 22,3 3 0,0-4 0,-6 4 1,0 0-99,0-5 0,5 4 0,2-2 1,-3 0 14,-2 3 0,-2-7 1,0 5-1,0-4-106,0-4 0,0 2 0,0 0-151,0 0 1,0-2-270,0 2 561,0-9 0,0 0 0,0-9 0</inkml:trace>
  <inkml:trace contextRef="#ctx0" brushRef="#br0" timeOffset="1839">630 647 7569,'0'-18'-1030,"0"7"897,0-1 0,0 6 177,0-6 0,0 7 47,0-7-8,0 1 0,7-5-39,5 4 1,5 2 0,-1 6 2,2-1 0,0 0 0,-1 5-42,0 0 1,-5 0-1,0 0-45,2 0 1,-4 0 29,0 0 0,-4 5 1,7 3 26,0 1 0,-6-3 0,2 5-11,-1-5 0,-1 8 1,5-2-1,-4 1-2,-1 0 1,-6 1 0,5-2-2,-3 4 1,-3 1 0,0 0 4,0 1 0,0-1 1,-3-1-4,-3-4 0,-1 4 0,-6-7 0,0 2 61,0 2 1,-2-10 0,-3 6-8,0-2 1,2-6 0,-2 5 7,0-4 0,6-2-95,2 0 1,4-6 0,-5-1-60,3-2 1,3 3 0,5-7 86,0 0 0,7-3 0,4-1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0:00.398"/>
    </inkml:context>
    <inkml:brush xml:id="br0">
      <inkml:brushProperty name="width" value="0.08571" units="cm"/>
      <inkml:brushProperty name="height" value="0.08571" units="cm"/>
    </inkml:brush>
  </inkml:definitions>
  <inkml:trace contextRef="#ctx0" brushRef="#br0">193 288 8304,'10'-18'0,"-4"1"-120,-4-1 0,-2 1 84,0-1 1,-2 3 0,-4 3 0,-4 4 226,0 1 0,-5 5 0,3-4-94,-3 4 0,-3 2 0,1 2-85,-1 4 1,1-2 0,1 7 0,3 1-19,1-2 0,8 5 0,-4-3 0,3 3 86,-1 3 0,0-1 0,6 1-161,0-1 0,8 1 0,3-1 0,5-1 75,1-5 0,1 5 0,1-5 0,3 3 19,1-2 0,2 3 0,-4-3 0,3 3-11,-3 3 0,-2-3 0,-1-1 0,-3-2-32,-3 1 1,2-3 0,-7 1-5,3 3 1,-6-4 0,0-1 24,-8-1 1,-6-2-1,-7-6 1,-1 0 23,1 0 1,-6 0 0,-3 0 0,1 0-76,0 0 1,-6 0 0,4 0 0,0 0 5,3 0 1,5-8-19,1-3 1,9 1-1,3-2 15,4-1 0,12-3 0,5-1 0,8-1 12,5 1 0,1 5 1,6-1-1,0-5 38,0-3 0,-1-3 0,1 7 0,-2-2 11,-4-5 0,3 5 0,-9-6 0,-2 1 27,-1 1 0,-5-6 0,-1 6 0,-5 1 86,-1 3 0,0-4 0,-4-1 0,2 3 242,-3 2 0,-1 7 0,-2 0 349,0-1-756,0-3 0,0 8 0,0 8 14,0 10 0,0 8 0,0 5 1,0 4-27,0 0 0,0 10 0,0-6 0,0 0 2,0 2 0,0-2 1,0 0-1,2-4-60,4-1 1,-2 3-1,6-6 1,-1-2-60,1-1 0,0-3 0,3 1 1,-1-3-57,2-3 0,-5 2 0,1-7 0,0 1-733,-1 0 966,-5-2 0,12-6 0,-6 0 0</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21:23.929"/>
    </inkml:context>
    <inkml:brush xml:id="br0">
      <inkml:brushProperty name="width" value="0.11429" units="cm"/>
      <inkml:brushProperty name="height" value="0.11429" units="cm"/>
      <inkml:brushProperty name="color" value="#AB008B"/>
    </inkml:brush>
  </inkml:definitions>
  <inkml:trace contextRef="#ctx0" brushRef="#br0">1118 630 29783,'-15'-12'-1478,"3"0"0,-4 8 0,5-1 1627,-5 3 1,5 2 0,-1 0 182,-2 0 0,-1 0 0,-3 0-54,1 0 1,0 6 0,-1-1 0,3 1-225,3 2 0,-4-6 0,7 6 0,-3-3-37,0 1 1,1 0 0,-5-4 426,5 4-441,-5-4 1,6 8-1,-7-7 1,-1 5 243,1 2 1,-1-4 0,1 3 0,0 1-220,-1 0 1,1 2 0,-1 5-293,1 0 1,5-5 0,0 0-158,-1 1 0,3 3 0,-2 1 197,-1 1 0,-3-1 0,-1 1 0,-1-1 66,1 1 1,0-1 0,-1 0 0,1 1-109,-1-1 1,1 1 0,1 0 0,3-1 3,1 0 0,0 1 1,-5-1-1,1 1 45,5-1 0,-5-1 0,6-3 0,-1-1 33,-1 1 1,6 1 0,-5 0 0,-1-3 102,2 3 0,-5 1 76,3 3 1,-3-1 0,-1 1-52,4 0 0,5-7 0,5-1 0,-2-1-154,-2 1 0,0 2 1,6 5-88,0 1 1,-6-1 0,1 0-1,1 1 90,2-1 1,-4 2-1,0 0 1,0 2 21,-1 3 1,3-2-1,-6-4 1,2-1 60,4 1 1,-3-7 0,1 1-1,0 1-124,-2 3 0,6 1 0,-4 1-42,4-1 1,2 1 0,0-1 0,0 2 5,0-3 1,0 2-1,0 0 1,0-1 56,0 0 0,0 1 1,0-1-1,2 0 66,4 1 0,-4 0 0,4-1 1,-4 0 17,-2 1 0,0-1 1,2 1-1,2-1-97,2 2 0,-1 0 1,-5 1-1,0 5 42,0-5 0,0 0 0,0-3 0,0 0 43,0 1 0,0 0 0,0-1 0,0 0 5,0 1 0,6-7 0,2 1 302,2 2 1,1 1 0,7 4 65,-1-3 0,-1-4 1,-3-1-1,-3 3-40,-2 1 1,3-3 0,-5 0 0,0 1-108,2 3 0,-4-5 0,5 1 0,1 2 73,0 2 1,-4 1-1,3 0 1,1 2-81,0-3 1,-4 0-1,5-3 1,1 0-967,-2 0 1,5 2 0,-3 2 853,3 2 1,-3-9-1,-2 2-230,-3 2 0,5 2 0,-4 1-34,1 0 1,3 1-1,4 0 1,-3-3 119,-1-3 0,0 3 0,5-5 0,0 1 54,1 1 0,5-2 0,0 2 1,-1-4-12,-3-1 1,-1-2 0,-1 3 0,1 0-12,-1-4 1,1-2-1,-1-2 1,0 3 159,1 2 0,5-3 0,1 4 0,-1-5 0,2-1 0,-4 0 0,7 0 0,-3 0 0,-4 0 0,4 0 0,-1 0 0,-3 0 0,-2 0 0,-1 0 0,-1 2 0,1 3 0,-1 1 0,1 0 0,-1-6 0,1 1 0,-1 5 0,1-5 0,-1 5 0,0-4 0,1-2 0,1 0 0,3 0 0,1 0 0,-2 0 0,5 0 0,-1 0 0,0 0 0,0 0 0,6 0 0,-4 0 0,3-2 0,-1-4 0,-2 5 0,4-5 0,-4 5 0,-2 1 0,6 0 0,-4 0 0,3 0 0,-1 0 0,-6 1 0,4 4 0,0-1 0,0 0 0,-3-2 0,3-2 0,0 0 0,0 0 0,0-6 0,4 2 0,-1-2 0,1-3 0,0 6 0,0-8 0,-2 3 0,2-3 0,2 8 0,4-6 0,2 5 0,1-2 0,1-3 0,-6 5 0,0-2 0,0 2 0,0 2 0,0 2 0,-2 0 0,-4 0 0,2 0 0,-8 0 0,0 0 0,3 0 0,-7 0 0,6 0 0,-1 0 0,-1 0 0,0 0 0,-3 0 0,1 0 0,2 0 0,6 0 0,-4 0 0,3-1 0,3-5 0,2 5 0,2-8 0,0 3 0,-1 1 0,7-6 1,0 4-1,-4 1 1,-6-1 1,2 4 0,-6-3 0,2 5 1,0 1 1,-5 0-1,3 0 1,-2 0-3,-4 0 0,5 0 1,-1 0-1,0 0 0,0 0 1,0 0 0,-1 0-1,5 0-3,4 0 1,2-2 0,0-2-1,0-2 1,0 2 0,5 3 1,1-2-1,0 0 0,1-3 1,-5 0 0,4 6 0,-4 0 0,-2 0 0,-2 0 0,-2 0 0,-2 0 0,2 0 0,-4 2 0,2 2 0,0 2 0,-1-3 0,5 5 0,-4-2 0,4-2 0,2-2 0,0 3 0,-1 1 0,3-1 0,4-4 0,-2-1 0,6 0 0,-3 0 0,-3 0 0,4 0 0,-2 0 0,3 0 0,-1 0 0,-2 0 0,-5 0 0,3 0 0,2 0 0,0 0 0,-6 0 0,0 0 0,0 0 0,-1 0 0,1 0 0,0 0 0,0 0 0,6 0 0,0 0 0,-1 0 0,3 0 0,-4 0 0,6 0 0,-1 0 0,1 0 0,-6 0 0,3 0 0,-2 0 0,2 0 0,1 0 0,-5 0 0,3 0 0,-2 0 0,4 0 0,-3 0 0,-1 0 0,-2 0 0,4 0 0,0 0 0,-1 0 0,3 0 0,-4 0 0,5 0 0,1 0 0,0 0 0,-5 0 0,7 0 0,-1 0 0,-1 0 0,6 0 0,-5 0 0,3 0 0,-3 0 0,3 0 0,-8 0 0,-1 0 0,3 0 0,-6 0 0,4 0 0,-4 0 0,-3 0 0,1 0 0,0 0 0,0 0 0,0 0 0,0 0 0,0 0 0,2 0 0,4 0 0,-4 0 0,3 0 0,-3 0 0,-2 0 0,0 0 0,2 0 0,2 0 0,1 0 0,7 0 0,-4 0 0,1 0 0,5 0 0,-5 0 0,1 0 0,0 0 0,-1 0 0,-5 0 0,2 0 0,-4 0 0,-2 0 0,0 2 0,1 2 0,2 3 0,4-4 0,-1-1 0,-6-2 0,0 0 0,0 0 0,5 0 0,1 0 0,0 0 0,2 0 0,-7 0 0,5 0 0,-4 0 0,-2 0 0,6 0 0,-1 0 0,-1 0 0,-2 0 0,4 0 0,0 0 0,-1 0 0,3 0 0,-4 0 0,5 1 0,1 4 0,0 0 0,-4 1 0,5-6 0,3 0 0,0 0 0,2 0 0,0 0 0,-3 0 0,1 0 0,3-2 0,-11-2 0,-2-1 0,-2 0 0,4 4 0,-1 1 0,1 0 0,2 0 0,-4 0 0,5 0 0,1 0 0,-1 0 0,-3 1 0,4 4 0,-1 0 0,1-1 0,-6-2 0,4-2 0,-3 0 0,1 0 0,0 0 0,-4 0 0,2 0 0,1 0 0,6 6 0,-2 0 0,0-2 0,3-3 0,-3-1 0,-3 0 0,2 0 0,-1 0 0,2 0 0,-4 0 0,1 0 0,-4 0 0,-3 0 0,1 0 0,0 0 0,0 0 0,5 0 0,2 0 0,-3 0 0,-4 0 0,1 0 0,1 0 0,2 0 0,2 0 0,0 0 0,-7 0 0,1 0 1,-1 0 0,2 0 0,-1 0 0,0 0-1,0 0 1,2 0-1,2 0 1,1 0-1,-1 0 0,-2 0 0,-2 0 1,0 0-1,0 0 0,5 0 0,1 0 0,0 0-1,2 0 1,-7 0 0,7 0 0,-2 0-1,0 0 1,0 0 0,-4 0 0,1 0 0,3 0 0,2 0 0,-4 0 0,1 0 0,-1 0 0,4-1 0,0-3 0,-1-2 0,1 3 0,4 0 0,-5 3 0,3-2 0,3-4 0,-5 5 0,0-6 0,-3 6 0,0 1 0,4-5 0,-5-2 0,1 3 0,-1 2 0,4 2 0,-2-1 0,-1-4 2,3-1 0,-6 1 1,4 3-1,-4-2 5,-3-2 0,7 1 1,0 2-1,-2 0-7,-2-3 0,3-1 0,1 2 0,-2-1 0,-2 2 0,3 2 0,1 2 0,-2 0 0,-3 0 0,-3 0 1,-1-1-1,-3-4-2,2 0 1,2-1 0,2 6 0,-1 0 0,2 0 1,5 0-1,0 0 1,-4-2 0,1-4 0,-3 4 0,0-4 0,-1 5 0,2 1 0,-2 0 0,2 0 0,-1 0 0,0 0 0,-6 0 0,-2 0 0,-1 0 0,2 0 0,-1 0 0,4 0 0,-3 0 0,-3 0 0,6 0 0,-2 0 0,4 0 0,2 0 0,0 0 0,-1 0 0,4 0 1,1 0 0,0-6 0,6 0 0,0 2-1,0 2 1,-4 2 0,4 0 0,-2 0 3,3 0 0,-8 0 1,5 0-1,-2 0-2,0 0 1,0 0 0,-7 0 0,1 0-4,0 0 1,5 0 0,2 0-1,-1 0 0,1 0 1,-3 0 0,8 0 0,0 0-1,5 0 1,0 0 0,-1 0 0,1 0-1,-7 0 0,7 0 1,-8 0-1,2 0 2,2 0 0,-8 0 0,5 0 0,-4 0 2,-8 0 1,6 0-1,-8 0 1,0 0 0,2 0 1,0 0 0,1 0 0,1 0-2,0 0 0,6 0 0,0 0 0,-2 0-1,-2 0 0,3 0 1,1 0-1,0 0 0,2 0 1,-5 0 0,7 0 0,-2 0-4,-5 0 1,5 0-1,-2 0 1,0 0-1,0 0 1,4 0 0,7 0-1,2 0 1,-6-1-1,1-4 1,0-1-1,1 0 0,0-1 1,1 5 0,1-5 0,-1 1-2,-5 0 1,5-2-1,-8 4 1,5-4-1,-2-2 1,-7 4 0,1-3 0,-2-1 0,-4 0 1,0-1 0,-4-7 0,-3 3-1,-2 3 1,5-3-1,-5 3 1,1-3-1,-1-3 1,0-6 0,-4 2-2,2 0 0,7 0 1,-5 2-1,2-4 1,2 2-6,-1-4 0,4 1 1,-3-7-1,2 3 2,-1-1 0,-5-4 0,-9-1 0,3 1 3,-2-2 1,-1 1-1,-3 0 1,-3 0 0,-2 1 0,4-2 0,-7 2 1,-1 1 2,-2 3 1,-2-8 0,0 5 0,0 0-2,0 2 0,-2 2 1,-2-6-1,-4 0 15,-1 0 1,4-6 0,-2 0 0,1 0 21,0-1 0,0-1 0,6-5 0,0 3-14,0 2 1,0-3 0,0 3 0,0 0 4,0 1 1,0-7-1,0 4 1,0 1-21,0 4 0,0-4 0,0 2 0,-1-1-14,-5 0 1,-2 3 0,-5 5 0,1 0 0,-1 0 0,3 2 0,-2 2 0,-1 4-27,-3 1 0,-7 3 0,-2 6 17,-4-1 1,1 1-1,-7-1 1,0 1-1,0 1-35,0 5 0,-5-5 1,-4 6-1,2-1 25,0-1 0,-5 2 1,3-3-1,3 1 3,-2-1 1,-5 3 0,0 0 0,-1 0 70,-5 1 1,-4 3-1,-1-4 1,-1 1-44,-2-1 0,-1 6 1,5-2-7,2 4 1,0-4-1,-2 1 0,0 1 1,3 0-6,0-2 0,-3 4 0,0-4 0,2 4-2,2 2 0,-7-6 0,-3 1 0,-2 1 4,2 2 1,-10 2-1,2 0 1,-1 0 3,1 0 0,-8 0 0,8 0 0,-1 0-2,1 0 1,-8 0 0,11 0 0,-4-2-2,1-4 1,0 4 0,-2-4 0,1 4-2,0 2 1,-6 0 0,1 0 0,1 0 0,-1 0 1,-5 0 0,2-2 0,0-1-2,0-3 0,1 0 1,-3 6-1,2-2 0,5-4 0,-3 4 0,4-4 0,-5 2-2,1-1 0,-4 3 0,6-4 2,5 4 0,-2 2 0,0 0 0,-3 0 0,5 0 1,0 0 0,0 0 0,-4 0 0,-3 0 2,-2 0 0,-3 0 0,4 0 0,1 0-1,3 0 1,-4 6-1,1 0 1,-3-3-1,1-1 1,7 0 0,-3 2 0,3 2-1,3-2 0,-8-2 0,10-2 0,-3 0 0,0 0 0,-4 0 0,1 0 1,1 0-1,2 0 0,2 0 0,-2 0 0,-1 0 0,-3 0 0,-7 0 0,3 0 0,-1 0 0,-2 0 0,3 0 0,-6 0 0,3 0 0,1 0 0,6 0 0,-3 0 0,1 0 0,5 0 0,-5 0 0,-1 0 0,1 0 0,1 0 0,-1 0 0,0 0 0,4 0 0,2 0 0,1 0 0,-5 0 0,-2 0 0,4 0 0,-10 0 0,11 0 0,-6 0 0,-3 0 0,3 0 0,-5 0 0,3 0 0,-3 0 0,-1 2 0,-2 2 0,1 2 0,5-3 0,1 1 0,7 0 0,-5 2 0,-2-2 0,1 4 0,-3-3 0,5-1 0,-1-2 0,-2 4 0,-7 0 0,2 0 0,3 1 0,-6-5 0,6 4 0,-6-4 0,3-2 0,3 6 0,1 0 0,2-2 0,3-2 0,2-2 0,-8 0 0,3 0 0,5 0 0,-9 0 0,9 0 0,-4 0 0,3 0 0,-1 0 0,4 0 0,2 0 0,-5 0 0,12 0 0,-8-2 0,1-2 0,2-2 0,-8 0 0,10 6 0,-4 0 0,2 0 0,2 0 0,-3 0 0,-1-2 0,0-4 0,6 4 0,2-3 0,0 3 0,0 2 0,-2 0 0,-4 0 0,4 0 0,5 0 0,-1 0 0,0-2 0,0-2 1,0-2 0,-6 0 1,2 6-1,-2 0 3,2 0 1,-4 0-1,4 2 1,-2 2-5,2 2 0,-2 0 1,8-6-1,1 2 0,3 3 0,2-3 0,-1 4 0,3-4-1,3-2 1,-3 0 0,3 0 0,-1 0 0,1 0 1,-3 0 0,3 0-1,-3 0 1,-3 0 0,1 0 0,-1 0 1,-1 2-2,-4 4 0,2-4 0,-7 4 0,3-4 0,0-2 0,6 2 0,0 1 0,3 3 0,1-2 0,1-2 0,3-2 0,5 0-1,4 0 1,2 0 0,0 0-1,2 0 1,4 0 0,-4 0 0,4 0 0,-2 0 0,2 0 0,-2 0 0,5 0 0,-1 0 0,-4 0 0,4 0 0,-2 2 0,0 2 0,2 2 0,-10 0 0,6-4 0,0 1 0,-2 3 0,-6 6 0,-2-6 0,2 0 0,2 1 0,8-5 0,0 6 0,-2-2 0,-2 0 0,0-1 0,2-5 0,2 2 0,-2 4 0,-2-4 0,-2 4 0,0-2 0,0 2 0,-5-4 0,1 5 0,4-1 0,4 0 0,7 0 0,-3-6 0,2 0 0,4 0 0,-5 2 0,3 2 0,0 1 0,-2-1 0,3 6 0,-7 0 0,-2-1 0,-2 5 0,0-6 0,2 0 0,2 1 0,-2 1 0,-2-4 0,-2 3 0,0 1-1,0 0 0,0 0 0,0 1 0,0-3-3,1 0 0,1-6 0,3 5 0,5-1 0,0 0 1,6 0 0,-5-6 0,5 0-2,1 0 1,-1 6 0,-2 0 0,-5-1-3,-1 3 0,4-6 0,-4 6 1,2-2-2,3 0 1,3-1 0,1-5-1,3 2-8,3 4 0,-3-4 0,5 6-2,0 0 0,1-5 1,3 9-17,-6 2 1,-3 5 33,-3-1 0,1 11 0,-1-10 0</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21:57.510"/>
    </inkml:context>
    <inkml:brush xml:id="br0">
      <inkml:brushProperty name="width" value="0.08571" units="cm"/>
      <inkml:brushProperty name="height" value="0.08571" units="cm"/>
    </inkml:brush>
  </inkml:definitions>
  <inkml:trace contextRef="#ctx0" brushRef="#br0">193 105 6360,'-18'0'-114,"9"2"0,1 2 1,2 4-1,-2 0 118,-1-1-4,5 7 0,-10-10 0,6 5 22,-1-1 1,3-2 0,-4-4 26,3 4 0,-1-4-35,2 4 1,4 3 0,-6 1 1,0 0 0,7 5 1,-7-3-1,2 3-8,0 3 0,-2-5 1,4 3-8,-1 3 0,-1 3 1,6-5-1,0 1 22,0-1 0,0-5 0,0-1 6,0 3 0,0-4 0,2 1-12,4 2 1,-3-2-1,7 0 1,0 1-7,0-2 1,1 4 0,7-3-16,-1-3 0,1 3 1,-1-8-1,1 6 9,-1 0 0,0-5 0,1 4 1,-1-2-9,1 0 1,-3 2 0,-1-5 0,-2 2 4,1 0 0,1-1 0,-1-1 0,-1 3 15,2-1 1,-5-4-1,3-1 3,2 0 0,-5 0 1,1-1-1,0-4-10,-1-1 1,3-6-1,3 5 1,1-2-12,1-5 1,-4-2 0,11-1 0,-6 0-2,-7-1 1,5 1 0,-4-1-1,1 1 1,-1-2 1,1 3 0,-7-1 0,0-1-4,2 1 1,-6-1-1,4 1 1,-4-2-8,-2 3 0,1 0 1,3 3-1,2 0 1,-2 0 1,-2-2 0,-2-3 0,-2 1-3,-4 0 1,3 5-1,-3 0 1,-1-1-6,2-3 1,-9 4-1,5 1 1,-3-1 11,0 2 1,1-3-1,-5 5 1,3-2 7,1-3 1,0 5-1,-5 0 1,-1 3-2,1-1 0,-1 0 0,1 6 0,-1 0-3,1 0 1,0-6 0,-1 0 2,1 2 1,5 2-1,0 2-13,-1 0 0,-3 0 10,-1 0 1,-1 6 0,1 2 0,-1 2 0,7-4 0,1 5 0,0 1 0,1-3 0,5 7 1,-2-4-1,2 3 1,-2 3 0,4-1 0,-4 1 12,5-1 1,2-5 0,3-1 10,2 3 0,8-4 0,-3-1 0,5-1 7,1-4 0,1-2 1,-1-2-1,1 0-16,-1 0 0,1 0 1,-1 0-1,1 0-6,-1 0 0,1 0 0,-1 0-12,0 0 0,1 0 1,-1 0-1,-1-2-4,-4-4 0,3 4 0,-3-6-60,3 1 1,-3 5-101,0-4 33,-1 4 0,-3 4 0,-6 4 134,-6 4 0,-10 7 0,3 0 0,-5 1 0,-1-1 0</inkml:trace>
  <inkml:trace contextRef="#ctx0" brushRef="#br0" timeOffset="611">804 698 7569,'0'-9'-1027,"-2"0"1044,-4 9 1,3-4-153,-9-2 0,6 0 0,-4 8 137,3 4 0,-1-5 0,4 6 14,-3 2 0,2-6 1,5 9-3,0 1 1,0 4-1,0-1 0,0 3 1,0-2-1,0 1 1,0-2-7,0 3 0,0-2 0,0 0 11,0 1 1,5 0-1,4-2 1,1 1-6,3-6 1,9 3 0,1-8 0,0-2 11,2 5 0,-3-8 0,5 6 1,-2-6 3,-5-1 1,6-1 0,0-4-1,-1-3-12,0 0 0,-1 2 0,-8-6-11,3-1 1,-5-4 0,-2 1-1,-5-2-4,-7 0 0,0 6 0,0 1 0,0-2-14,-7-4 1,-2 1 0,-8-2-1,-3 1-68,-4-2 1,3 9-1,-8 0 1,-2 2-26,-2 3 0,-2 4 0,0 2 0,1 6 104,-1 5 0,-9 11 0,8-3 0,-7 5 0</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22:16.196"/>
    </inkml:context>
    <inkml:brush xml:id="br0">
      <inkml:brushProperty name="width" value="0.11429" units="cm"/>
      <inkml:brushProperty name="height" value="0.11429" units="cm"/>
      <inkml:brushProperty name="color" value="#FF0066"/>
    </inkml:brush>
  </inkml:definitions>
  <inkml:trace contextRef="#ctx0" brushRef="#br0">1118 315 28277,'-18'0'-4916,"7"0"1,1-2 2982,2-4 1,1 4 0,3-6 1126,-2 1 0,-8 5 486,3-4 1,1 4 0,-2 2 147,-1 0 1,-3 2 0,-1 2-1,-1 2 44,1-2 1,-1 3 0,1 1 0,-1 0 2,1 0 1,-1-1-1,1-3-507,0 2 0,-1 6 1,1-6-1,-1-3 632,1-1 1,-1 4 0,1 2 0,-1 0 1,1-1 0,-1 7 1,1-2-1,-2 3-2,-5 3 0,5-7 1,-6 1-1,1 2-1,1 1 1,-6 3 0,4 1 0,-1 0-1,1-1 1,0 7 0,4-9 0,-3 1-1,3 4 1,2 1-1,1-5 1,1 1 0,-1-1 0,3 1 0,1-1 0,3 0-8,-3 1 0,4-1 0,1 1 0,1-1-3,4 1 1,-4-1 0,0 1 9,-1-1 1,3 1 0,-4-1 0,0 1-2,1-1 1,5 1 0,-4 0 0,2-2 1,0 2 0,-1-1 1,3 1-1,-2-1 1,2 1 1,-4-1 0,3 1 0,1-1-2,2 1 1,0-1-1,-2 1 1,-2-1-2,2 0 0,2 7 0,2-1 1,0-2-1,0-1 1,0-3-1,0 1 1,0-1-9,0 1 0,0-1 0,0 3 0,0 1 8,0 2 0,0 0 1,2-5 0,4-1 1,2 1 0,5-3 0,-3-1-1,-2-2 1,5-1 0,-1 7 0,4 0 0,-5-1 0,-1 0 0,0-1-1,-1-5 0,1 5 1,4-5-1,-5 5 0,-1 1 0,6 1 0,-5-1 0,3 1-4,0-1 0,-7 1 0,7-1 0,0 1 0,-3-1 1,5 6-1,-6 1 1,1-3 0,5-1 1,-4-3 0,-1 0 0,1 1 0,0-1 1,0 1 0,3-2 0,-1-3 2,1-2 0,-3-5 1,2 6-2,1 2 1,3-5 0,1 1 0,1 0-1,-1-1 1,-5-3-1,0 4 1,1 0-1,3-1 0,1-5 0,1 5 0,-1-4 0,0 1 0,1 5 0,-1-5 1,1-2-1,-1-2 0,1 4 0,1-1 0,3-1 1,1-1 1,0-3 0,-3 0-1,1 0 1,2 0 0,0 0 0,-5 0 0,1 0-2,5 0 1,-5 0 0,4 0-1,-3 0 0,-3 0 1,6 0-1,1 0 1,-3 0-2,-2 0 1,5 0 0,-1 0 0,0 0-1,3 0 1,-7 0-1,6 0 1,-2 0-1,1 0 1,-1 0 0,-4 0 0,3-3 0,1-1 0,0 1 0,-5-3 0,1 4 0,5 2 0,-5 0 0,6 0 0,-2 0 0,1 0 0,1 0 0,-4 0 0,3 0 0,-3 0 0,4 0 0,0 0 0,1 0 0,-1 0 0,6 0 0,-4 0 0,2 0 0,0 0 0,0 0 0,6 0 0,-2 0 0,-4 0 0,4 0 0,-4 0 0,3 0 0,-3 0 0,4 0 0,-4 0 0,4 0 0,2 0 0,0 0 0,-1 0 0,1 0-1,0 0 0,6 0 1,0 0-1,0 0 0,1 0 0,-3 6 0,6-1 0,-1-1 1,1-1 0,-4-3 0,3 0 0,1 0-1,0 0 1,-5 0 0,5 0 0,-2 0 0,-4 0 0,3 1 1,-1 4-1,-2 0 0,-2-1 0,3-2 1,1-2-1,0 2 0,2 5 0,-1-7 0,7 6 0,-1-4 0,7-2 0,-7 0 0,8 0 0,-1 0 0,-7 0 0,5 0 0,-9 0 0,3 0 0,-1 0 0,-7 0 0,4 0 0,-2 0 0,-1 0 0,7 0 0,-4 0 0,-1 0 0,1 0 0,6 0 0,-3 0 0,5 0 0,1 0 0,0 0 0,-1 0 0,-3 0 0,-1 0 0,-2 0 0,3 2 0,-1 2 0,1 2 0,-3 0 0,-1-6 0,1 0 0,0 0 0,-1 0 0,5 0 0,-4 0 0,-3 0 0,5 0 0,-5 0 0,1 0 0,0 0 0,3 0 0,-3 0 0,2 0 0,3 0 0,3 0 0,-1 0 0,-1 0 0,-3 0 0,1 0 0,5 0 0,-1 0 0,-5 0 0,3 0 0,-7 0 0,3 0 0,3 0 0,-3 0 0,2 0 0,-1 0-5,-1 0 1,5 0 0,-3 0 0,1 0 4,-1 0 0,9 0 0,-3 0 0,1 0 0,0 0 0,0 0 0,-3 0 0,2 0 0,-1 0 0,0-2 0,1-2 0,-3-2 0,-3 2 0,5 2 1,-1 2-1,3 0 0,-4 0 1,9 0-1,-7 0 1,2 0 0,1 0 0,-5 0 0,1-2 1,-3-2-2,1-1 1,5-1-1,-8 6 1,5 0-1,1 0 0,8-6 0,-3 1 0,-1 0 0,-1 4 0,3-6 0,0 2 0,-4 1 0,-4 2 1,1-4 0,-1 0 0,5 0 2,-5-1 1,3 5 0,-7-5-1,5 1-1,1-1 0,0 1 1,3 1-1,-1-1-2,-1 2 1,3 0 0,-10 0 0,5-2-1,1 2 0,-1 1 0,-3 0 1,-1-4-2,1 3 1,-3 2-1,1 0 1,4-2-1,-1-2 1,2-1-1,-1 3 1,0-2-1,-3 3 1,8 0 0,-11 1 0,4-2-1,-3-2 1,2 1 0,5 3 0,-1-2 0,-5-2 0,5 0 0,-5 6 0,4-1 0,-4-6 0,5 6 0,-6-4 0,0 2-4,2 3 1,-3 0 0,5 0 0,-4 0-4,-3 0 0,5 0 0,-5 0 1,1-2 2,0-4 0,5 4 0,-1-4 0,1 4 3,-1 2 0,3-2 0,-3-1 0,2-3 0,-3 2 1,5 2 0,-5 2 0,3-2 2,-3-3 0,5 2 0,-6-3 0,1 4 0,0 2 0,1 0 0,5 0 0,-1 0-2,-5 0 0,3 0 1,-5 0-1,-3 0-1,2 0 1,4 0 0,-4 0 0,-1 0 0,1 0 0,-1 0 0,-3 0 0,2 0 0,-2 0 0,3 0 0,0 0 0,-2 0 0,4 0 0,-3 0 0,8 0 0,-4 0 0,-3 0 0,6 0 0,-7 0 0,3 0 0,-2 0 0,4 0 0,-5 2 0,0 2 0,2 2 0,-7 0 0,7-4 0,-4 2 0,-3 2 0,7-1 0,-7-5 0,0 0 0,1 0 0,-1 2 0,-2 2 0,1 2 0,0 0 0,0-6 0,1 0 0,-2 0 0,2 0 0,-2 0 0,0 3 0,2 0 0,-2 2 0,2 1 0,-2-6 0,1 0 2,0 0 0,6 0 0,0 0 1,-3 2-1,-1 4 1,4-4-1,0 4 1,-2-4-2,-3-2 1,6 0-1,-2 0 1,-1 0-2,-2 0 1,-3 0 0,2 0 0,-2 0-2,1 0 1,0 0 0,0 0 0,-2 0-1,-4 0 0,4 0 1,-4 0-1,2 0 3,-1 0 0,2 0 0,-2 0 0,4 0 0,-1 0 1,2 0-1,1 0 1,-2 0-3,2 0 1,-2 0-1,4 0 1,1 0-1,1 0 0,0 0 0,-3 0 0,1 0 0,-4 0 1,11 0 0,-9 0 0,-3 0 3,-1 0 1,1 0 0,-4 0 0,4-2-4,2-4 1,-3 4 0,1-4 0,-5 4-1,3 2 0,-4 0 0,0 0 0,1 0 2,-2 0 0,-1 0 0,2 0 1,-2 0-5,-5 0 1,6 0 0,-3 0 0,0 0-1,2 0 0,3 0 0,5 0 0,-2 0 1,-1 0 1,-2 0-1,8 0 1,-3 0 3,-5 0 1,5-1 0,-6-4 0,2 0 6,0 2 0,-5 0 0,6 3 0,-2 0-8,-1 0 1,0 0-1,-5 0 1,1 0-4,-1 0 0,-2 0 0,2 3 0,3 0-2,2 2 0,-4 1 0,5-6 0,-1 0 1,1 0 1,-1 0-1,4 0 1,-3 2-2,3 4 1,1-4 0,-1 4 0,-3-4 1,4-2 0,-5 2 0,0 1 0,1 3 0,-1-2 0,-5-2 0,7-2 0,-2 3 0,-1 3 0,-2-5 0,3 5 0,0-2-5,0 1 1,-3-3 0,4 4 0,3-4-5,2-2 1,3 6 0,-2 1-1,1-4 6,0-1 0,0 3 0,1 1 0,-2-2-5,2-2 1,-8 4-1,2 0 1,-2-1 6,-1 3 1,6-6 0,-6 4 0,2-2-1,0 2 0,0-4 0,2 5 0,-3-1 3,3 0 0,-4 2 0,3-4 0,0 1-2,3-1 1,2 0 0,0 1 0,1 0-1,-2-1 0,8 4 1,-1-3-1,3-1-1,-2-2 1,-1 4 0,-5 0 0,3-2 0,3-2 0,-2 4 0,-5-1 0,0-1-1,-1-2 1,7 4 0,1 0 0,-3-2-1,-2-2 1,-3 3-1,3 1 1,2-1-1,1-4 1,4 1 0,-4 2 0,5 2-1,0-2 1,-1-2 0,-5-2 0,3 0 0,2 0 0,-5 0 1,5 2-1,-4 1 0,0 3 1,8 0-1,-8-6 1,0 0-1,4 0 0,-7 0 0,5 0 0,-2 0 0,2 0 0,4 0 0,-3 0 0,-1 0 0,2 0 0,1 0 0,-4 3 0,1 0 2,0 3 0,-4-1 1,7-5-1,-1 0 0,-5 0 0,-4 0 0,2 0 0,2 0 12,3 0 1,-1 0 0,-7 0 0,-1 0-14,-3 0 0,2 0 0,-2 0 0,3 0-1,1 0 0,1 0 0,1 0 0,3 0 0,2 0 1,1 0-1,-8 0 1,2 0-3,-2 0 0,0 0 0,-1 0 0,-2 0 1,0 0 1,-3 0 0,8 0 0,-2 0 0,0 0 1,2 0-1,-2 0 1,2 0-1,-2 0 1,2 0-1,-3 0 1,-3 0 15,-1 0 0,0 0 0,7 0 1,-4 0-6,-3 0 1,5 0 0,-6 0 0,4 0-8,-2 0 0,3 0 1,-5 0-1,5 0-3,3 0 0,-2 0 0,3 0 0,-1 0 1,0 0 1,6 0-1,-11-1 1,0-3-4,2-2 1,0 0 0,3 6 0,-2-2-1,2-4 0,-3 4 0,-3-5 0,-2 1 0,-3 0 1,3-1-1,-2 1 1,0-4-1,-1 0 1,6-4-1,-4 7 1,1-1-1,2 0 1,-1-6 0,6 5 0,-2-2-20,-4-2 1,5 2 0,-6-7 0,4 3 10,-4 3 1,-3-3-1,-6 3 1,-2-3 9,-1-3 0,2 1 0,0-1 0,-3 1-1,-2-1 1,1 1-1,-2-1 1,3 1 0,3-1 0,-2-1 0,-2-2 1,-4-3-1,5 3 1,0 0-1,3-1 1,-2-1-2,2 2 0,-6-7 1,0 1-1,0-2 0,-3 0 0,4 0 0,-5-4 0,1 2 10,-2 2 0,-1 0 0,-4-4 0,2 2-8,1 2 0,1 1 0,-6-3 0,0 2 1,0-2 1,0 0 0,0 0-1,0 4-1,0 2 1,0 0-1,0 1 1,0-3-2,0 0 1,0 0 0,0 5 0,-2-3-3,-4-2 0,3 4 1,-8-4-1,5 1 1,1 5 0,-4-4 0,-2 1 1,1 3-2,-2 2 1,6-5 0,-6 1 0,0 2-1,3 1 1,-7-3-1,7 0 1,-3 0-1,0-3 1,0 5 0,-4-6-1,-1 0 1,5-1 0,-3 7 0,3-4 0,-2 2 0,-5-1 0,2-5 0,0 6 0,-2 2 0,-5 1 0,4 3 0,-3-1 0,2 1 0,-2-1 0,1 1 0,-5-1 0,1 1 0,-1-1 0,2 1 0,-3 1 0,-3 3 0,-2 1 0,-1 1 0,4-5 0,3 3 0,2 1 0,-1 2 0,4-3 0,0 3 15,-1 2 0,2-4 0,1 5 0,-5-1-14,5 0 0,-1 2 1,-2 6-1,1 0-1,0 0 1,-2 0-1,-2 0 1,1 0 2,0 0 0,-5 0 0,5 0 1,-1 0-8,2 0 1,-6 0 0,5 0 0,-2 0 0,-4 0 0,5 6 0,1 0 0,3-2 2,-2-2 1,-5-2 0,4 0 0,0 0 0,0 0 0,-5 0 0,7 0 0,-1 0 0,-1 0 0,5 0 0,-2-2 0,3-2 0,1-2 0,-6 0 0,2 6 0,-1 0 0,4 0 0,-3 0 0,-4 0 0,1 0-2,-1 0 1,1 0 0,4 0-1,-3 0 2,3 0 0,-5-5 0,-3-1 0,2 2-1,5 2 1,-3 0 0,-1-2 0,0-2 0,1 2 0,3 2 0,1 2 0,0 0 0,-1 0 0,-2 0 0,6 0 1,2 0-1,-2 0 0,0-2 0,0-1 1,2-3-1,-3 2 0,-4 2 0,1 2 0,-3 0 0,0 0 0,4 0 0,-5 0 0,-1 0 0,-2 0 0,2 0 0,-4 0 0,4 0-9,2 0 0,-5 0 1,2 0-1,-1 0 6,-1 0 0,8 0 1,-8 0-1,2 0-3,0 0 1,-2 0-1,4 0 1,1 2 2,0 4 1,-5-4-1,6 3 1,-5-3 1,-2-2 1,-2 0-1,-1 0 1,0 0 3,-2 0 1,2 0 0,-2 0 0,2 0-4,-2 0 1,1 0 0,-2 0 0,-2 0-1,-1 0 1,0 0-1,4 0 1,3 0-1,5 0 0,-10 0 0,7-2 0,0-1 0,-2-3 0,0 0 0,-1 4 0,-2-2 0,1-2 0,1 1 0,-2 5 0,2 0-5,-2 0 0,2 0 0,1 0 0,1 0-5,3 0 1,0-2-1,-3-2 1,0-2 1,4 2 1,4 2 0,-2 2 0,0 0 6,5 0 1,-4 0 0,0 0 0,5 0 0,1 0 1,-1-6 0,-2 0 0,0 3 1,-1 1 1,4 2 0,1 0 0,-5 0-1,1 0 1,-2 0 0,4 0 0,0 2-3,-4 3 0,0-3 0,5 4 0,-2-4 0,-3-2 0,0 0 1,2 0-1,-1 2-1,1 4 1,-3-4 0,1 4 0,-2-4-1,1-2 1,-5 0 0,5 0 0,0 0 0,-1 0 0,-3 0 0,6 0 0,1 0 0,-4 0 0,6 0 0,-5 0 0,2 0 0,0 0 0,-2 0 0,1 0 0,-3 1 0,0 5 0,-5-4 0,7 4 0,0-4 0,0-2 0,-4 0 0,4 0 0,-2 0 0,-5 0 0,6 0 0,-4 0 0,-1 2 0,-2 4 0,-2-4 0,0 3 0,0-3 0,1-2 0,-4 0 0,0 0 0,-2 0 0,1 0 0,-5 0 0,4 0 0,-1 0 0,-1 0 0,-2 0 0,-3 0 0,2 0 3,1 0 1,-2 0 0,3 0-1,-1 0-1,-4 0 0,4 0 0,3 0 0,-1 0 5,1 0 0,-5 0 0,5 0 0,0 0-7,-2 0 0,6 0 0,-8 0 0,0 0-1,0 0 0,4 0 0,-3 0 1,1 0-1,4 0 0,-4 0 0,2 0 1,3 0-1,1 0 0,2 6 1,1 0-1,-2-2 1,2-2 0,-2-2 0,1 0 0,3 0 0,2 0 0,-3 0 0,5 0 0,-4 0 0,3 0 0,-4 6 0,6 0 0,-1-3 0,-3-1 0,2 4 0,-6 0 0,2-2 0,4-2 0,-4 4 0,4-1 0,-3-1 0,-4-2 0,1 4 0,0 0 0,1-2 0,0-2 0,-2 0 0,0 2 0,-3 1 0,-3-1 0,1-2 0,5-2 0,-3 0 0,-2 0 0,1 0 0,2 0 0,0 0 0,-2 0 0,-8 0 0,6 0 0,-1 0 0,0 0 0,1 0 0,2 0 0,-5 0 0,0 0 0,0 0 0,6 0 0,-4 0 0,-1 0 0,3 0 0,-4 0 0,1 0 0,-1 0 0,4 0 0,-3 0 0,1 0 0,4 0 0,-3-2 0,2-2 0,1-1 6,1 1 1,1 2 0,-2 0-1,-1-2-6,1-2 1,2 0-1,3 6 1,-2-2-2,1-3 1,0 3 0,0-4-1,1 4 0,-1 2 1,0 0 0,0 0 0,0 0-1,1 0 1,-2-6 0,3 0-1,2 2 1,2 2 0,0 2 0,-4 0 0,2 0-5,2 0 1,-1 0 0,-5 0 0,3 0 2,2 0 0,-3 0 0,5 0 1,-6 0 1,-1 0 0,1 0 0,-2 0 0,2 0-2,0 0 1,4 0 0,0 2 0,0 2 2,-4 2 0,5 0 0,1-6 0,-2 0-1,3 0 1,-6 0 0,7 0 0,-4 0-1,2 0 0,-1 0 1,-2 0-1,4 0 0,2 0 0,-5 0 0,0 0 0,-1 0 0,2 0 0,-2 0 0,5 0 0,1 0 0,0 0 0,-4 0 0,4 0 0,-1 0 0,1 0 0,-4 0 0,5 0 0,-2 0 0,1 0 0,-1 0 0,6 0 0,-6 0 0,-2 0 0,5 0 0,-6 0 0,0 0 0,3 0 0,-7 0 0,3 0 0,-1 0 0,2 0 0,-5 0 0,5 0 0,-4 0 0,-2 0 0,2 0 0,3 0 0,0 0 0,-1 0 0,-2 0 0,-2 0 0,0 0 0,0 0 0,2 0 0,-5 0 0,-1 0 0,-1 0 0,-2 0 0,7 0 0,0 0 0,1 0 0,-7 0 0,-2 0 0,0 0 0,1 0 0,-4 0 0,2 0 0,2 0 0,-1 0 0,-2 0 0,1 0 0,-1 0 0,-2 0 0,-3 0 0,3 0 0,-1 0 0,0 0 0,-3 0 0,-1 0 0,-1 0 0,2 0 1,3 0-1,2 0 1,-3 0-1,-1 0 1,4 0-1,0-2 1,-2-2-1,3-2 0,-3 0 0,5 6 0,1 0 0,-1 0 0,-4 0 0,5-2 0,0-1 0,-2-3 0,-2 0 0,3 6 0,0 0-1,1 0 1,-5-6 0,4 0 0,2 2 0,-3 2 0,-2 2 0,3 0 0,0 0 0,0 0 0,-3 0 0,3 0 0,0 0 0,1 0 0,-4 0 0,2 0 0,0 0 0,-5 0 0,7 0 0,-1 0 0,0 0 0,-2 0 0,-7 0 0,1 0 0,-3 0 0,2 0 0,-2 0 0,-3 0 0,-1 2 0,2 4 0,-4-4 0,2 4 0,3-4 0,7-2 0,-5 0 0,3 0 0,-6 0 0,-1 0 0,3 0 0,2 0 0,-1 0 12,1 0 0,-6 0 0,-3 0 0,1 0-7,0 0 1,2 2 0,4 2 0,-1 2-7,3-3 1,-10-1 0,9-2 0,-1 2-1,0 4 1,1-4 0,1 4 0,0-4-1,-1-2 0,3 0 0,1 2 0,3 2-7,-3 1 1,1 1 0,-1-6 0,2 0-1,-1 0 0,-2 0 1,-3 0-1,1 0 3,-1 0 1,3 0 0,1 0-1,3 0 5,-3 0 0,1 0 0,-1 0 0,3 0-1,-3 0 1,5 0 0,-1 0 0,0 0 2,1 0 1,-1 0-1,-5 0 1,2 0-2,-1 0 1,-6 0 0,9 0 0,-5 0-2,-1 0 0,5 0 1,1 0-1,-2 0 0,-3 0 0,-2 0 0,1 0 0,0 0 0,-1 0 0,1 6 0,-1 0 0,1-2-1,0-2 1,-1-2 0,1 0 0,1 0 0,5 0 0,-5 0 0,5 0 0,-3 0 0,3 0 0,-5 0 0,7 0 0,-3 0 0,0 0 0,1 0 0,-7 0 0,3 0 0,3 0 0,-1 0 0,5 0 0,1 0 0,-1 0 0,-4 0 0,7 0 0,-1 0-3,-2 0 0,6 0 1,-5 0-1,1 0-1,0 0 1,-2 0 0,5 0-1,-3 0 2,2 0 0,2 0 0,2 0 1,0 0 0,0 0 1,-5 0 0,-1 0 0,2 2 1,2 4 0,2-5 1,0 5-1,0-4 0,0-2 0,2 0 0,2 0 0,2 2-1,-2 4 0,0-4 1,0 4-1,2-4 0,-2-2 0,4 0 0,0 0 0,-1 0 0,1 0 0,4 0 0,-4 0 0,2 0 0,3 0 0,-3 0 0,2 0 0,1 0 0,3 0 0,-4 0 0,-1 0 0,1 0 0,-2 0 0,6 0 0,-7 0 0,3 0 0,0 0 0,-1 6 0,5-1 0,-2-1 0,-3-2 0,1-2 0,6 0 0,-1 0 0,1 0 0,-1 0 0,1 0 0,-1 0 0,7-2 0,-1-2 0,-2-1 0,-1-1 0,-3 6 0,7 0 0,-1 0 0,6 0 0,-5 0-19,-3 0 0,6 2 0,1 2 0,1 3-59,0 3 0,-6-4 78,7 5 0,-9-7 0,4 4 0</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8T14:37:38.304"/>
    </inkml:context>
    <inkml:brush xml:id="br0">
      <inkml:brushProperty name="width" value="0.09086" units="cm"/>
      <inkml:brushProperty name="height" value="0.09086" units="cm"/>
      <inkml:brushProperty name="color" value="#FF0000"/>
    </inkml:brush>
    <inkml:brush xml:id="br1">
      <inkml:brushProperty name="width" value="0.12114" units="cm"/>
      <inkml:brushProperty name="height" value="0.12114" units="cm"/>
      <inkml:brushProperty name="color" value="#FF0000"/>
    </inkml:brush>
  </inkml:definitions>
  <inkml:trace contextRef="#ctx0" brushRef="#br0">12 8817 7688,'-7'-4'-173,"2"0"1,5-4 0,0-2 0,0 0 0,0-3 0,0 1 0,0 0 128,0-1 83,0 6 0,0 0-70,0 3 1,1 3 11,3-4 1,3 5 0,5 4 0,-1 1 9,-2 2 0,2-4 0,-3 6 0,3 1 57,1 1 1,-1 1-1,-1-2 1,-2 1-1,2-3-7,1 2 0,1-1 0,1 1 0,-1-3 0,1-1 17,-1-4 0,0-1 0,1-1 1,-1-2-1,1-5-16,-1-5 0,6-13 0,4-3 0,6-7 0,6-8 0,7-12-54,-16 23 1,0-1-1,5-5 1,2-1-1,6-6 1,1-3-1,5-2 1,2-1-1,-12 13 1,1-1-1,0 0-111,4-1 0,0-3 0,1 2 1,2-4-1,2 0 0,1-2-138,-8 9 0,2-1 0,0-1 0,-1-1 0,-3 2 0,0 0 0,0 0 0,1 0 1,4-3-1,0 1 0,-1-1 0,1 0 0</inkml:trace>
  <inkml:trace contextRef="#ctx0" brushRef="#br1" timeOffset="1">322 10678 11216,'-5'7'-247,"-4"-4"1,2 0-1,-1-3 1,-1 0 21,-3 0 326,6 0-125,0 0 100,6 0 1,0 1 0,0 2 0,0 7-103,0 0 0,4 2 0,2 1 1,-1 0-83,1-1 126,-2 1 0,-3-1 0,2 0 1,1 1-1,0 1-25,2 1 1,-5 0 0,5 1 0,-2-3 0,0 0-2,-1 0 1,4-1 0,-1 1 0,3-1-1,-1 1 1,0-1-23,-1 0 1,4-3-1,-4-2 1,1 1 0,1 0 17,0-4 1,2-3-1,2-1 1,-1 0-1,1-1 13,-1-3 0,2-6 0,1-10 0,4-11 0,3-8 22,4-6 1,-5 12 0,2-5 0,3-3 0,1-4-1,5-7 1,3-3 0,-7 15 0,1-4 0,1 0 0,5-3-1,0-3 1,3 1-79,-7 6 1,1 2 0,2-2 0,0-1 0,2-2 0,2 0 0,0-1-1,1-1 1,4-4 0,2 0 0,0 0 0,1-1-181,-6 9 1,0-1 0,0 1 0,1 0-1,0-1 1,-1 0 0,1 0 0,-1-2-1,2 1 1,0 0 0,6-5 0,0 0 0,0 1-1,0 0 1,0-1 0</inkml:trace>
  <inkml:trace contextRef="#ctx0" brushRef="#br0" timeOffset="-6">15763 562 6808,'1'8'-16,"2"5"-315,0-1 0,4-1 6,-3-2 325,-3-4 0,-1-5 0,-7 0 0</inkml:trace>
  <inkml:trace contextRef="#ctx0" brushRef="#br0" timeOffset="-4">16087 491 6063,'0'15'0,"-2"41"0,2-3 0,0 2 0</inkml:trace>
  <inkml:trace contextRef="#ctx0" brushRef="#br0" timeOffset="-5">16087 491 5878,'9'-3'0,"12"-5"0,3-6 0,-5-6 0</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8T14:37:38.311"/>
    </inkml:context>
    <inkml:brush xml:id="br0">
      <inkml:brushProperty name="width" value="0.09086" units="cm"/>
      <inkml:brushProperty name="height" value="0.09086" units="cm"/>
      <inkml:brushProperty name="color" value="#FF0000"/>
    </inkml:brush>
  </inkml:definitions>
  <inkml:trace contextRef="#ctx0" brushRef="#br0">0 11334 8254,'6'0'-239,"-6"0"0,1 4 1,-1 2-1,6 1 77</inkml:trace>
  <inkml:trace contextRef="#ctx0" brushRef="#br0" timeOffset="60">15206 12871 4148,'-38'25'-269</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3:45.878"/>
    </inkml:context>
    <inkml:brush xml:id="br0">
      <inkml:brushProperty name="width" value="0.08571" units="cm"/>
      <inkml:brushProperty name="height" value="0.08571" units="cm"/>
      <inkml:brushProperty name="color" value="#FF0066"/>
    </inkml:brush>
  </inkml:definitions>
  <inkml:trace contextRef="#ctx0" brushRef="#br0">1223 478 7163,'1'17'6,"4"5"1</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3:57.399"/>
    </inkml:context>
    <inkml:brush xml:id="br0">
      <inkml:brushProperty name="width" value="0.08571" units="cm"/>
      <inkml:brushProperty name="height" value="0.08571" units="cm"/>
      <inkml:brushProperty name="color" value="#FF0066"/>
    </inkml:brush>
  </inkml:definitions>
  <inkml:trace contextRef="#ctx0" brushRef="#br0">400 562 6955,'2'-21'-29,"-2"1"0,0 15 22</inkml:trace>
  <inkml:trace contextRef="#ctx0" brushRef="#br0">402 516 6418,'-6'-4'13,"-5"-7"8,0 7-8</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4:52.386"/>
    </inkml:context>
    <inkml:brush xml:id="br0">
      <inkml:brushProperty name="width" value="0.17143" units="cm"/>
      <inkml:brushProperty name="height" value="0.17143" units="cm"/>
    </inkml:brush>
  </inkml:definitions>
  <inkml:trace contextRef="#ctx0" brushRef="#br0">263 18 7569,'9'0'0,"1"0"-761,-4 0 1,-4-2 827,4-4 1,-6 4 317,-6-4 20,4 5-20,-6 1 0,6 5-349,-4 1 0,4 8 0,-3-3 0,1 5 9,-2 1 0,2 1 0,-6-1 1,2 1-57,5-1 0,-5 3 1,0 1-1,0 4 72,1 2 1,-7-3 0,4 3-1,-1 0 4,-1 0 0,6 2 0,-5 4 0,-1-2-29,2-2 1,-3-1 0,5 3-1,0-2-12,0 2 0,1-4 0,3 2 1,-2 0-74,2-2 0,2 4 0,0-7 0,-2-1-19,-2 2 1,1-5 0,5 3 0,0-4 20,0-1 0,0-7 1,-2 1-1,-2 2-24,-2 1 0,0 3 0,4-1-274,-4 1 0,4-7-415,-3 1 760,3-8 0,2 3 0</inkml:trace>
  <inkml:trace contextRef="#ctx0" brushRef="#br0" timeOffset="844">228 123 7569,'0'-10'-1530,"0"0"1697,0 5-148,0 3 1,2-6 212,3 8 109,-3 0-129,6 0-105,0 0-58,-6 0 0,6 8 1,-6 1 5,3 1 1,-1 6 0,8-5-54,1 5 1,-3-5 0,2 1 0,1 0 19,3-3 1,-1 7-1,-1-5 1,-2 5 0,1 1 0,3-5 1,1 0-1,1 1-2,-1 3 1,5 7 0,-3 0-1,-2-1 1,5-3 0,-5 4 1,6 1-1,-3-1-21,-3 2 1,1-5 0,-1 3 0,1-4-13,-1-1 1,-5 5-1,-1 0 1,3-1 6,2-3 1,1-1 0,1-1-1,-1 1 1,0-1 1,1 0 0,-1 1 0,1-1-6,-1 1 0,1-1 0,-1 1 0,-1-1-15,-5 1 1,3-7 0,-6 1-38,1 2 1,3 1-21,6 3 1,-7-7-6,1 1 0,-6-2 24,5 1 0,-7-1-95,2-4 1,-2-4-448,2 4 603,-4 3 0,5-7 0,-7 6 0</inkml:trace>
  <inkml:trace contextRef="#ctx0" brushRef="#br0" timeOffset="1661">193 751 7113,'-10'0'-1325,"2"0"1641,8 8-286,-7-6 0,-3 6 16,-8-8 0,7 0 19,-1 0 1,6 0 135,-5 0 25,7 0 53,-4 0-155,23 0 1,-9 0-51,12 0 1,-5 0 0,5 0-41,-1 0 0,7 0 1,-1 0-1,-2-2-10,-1-4 0,3 4 1,2-4-1,2 4-82,4 2 0,2-5 0,2-1 1,0 2-26,0 2 0,0-4 1,0 0-1,0 2-126,0 3 1,-2 1 0,-2 0 208,-2 0 0,0 7 0,6 3 0</inkml:trace>
  <inkml:trace contextRef="#ctx0" brushRef="#br0" timeOffset="2657">1503 175 7452,'0'-11'-1053,"0"-1"1215,0 8-37,0-4 0,0 22-48,0 3 0,0 5 1,0-5-1,0 1-16,0-1 0,0 2 0,0 3 0,0 3-3,0 2 1,0-4 0,0 5 0,0-1-38,0 0 0,0 0 1,0 4-1,0-2-25,0 2 1,0 0 0,0 0 0,0-1-22,0 1 0,0-4 1,2 0-1,1 0-74,3-1 1,2-3-1,-4 0-286,2-4 268,-1-1 0,-3-1 0,2 1-34,2-1 1,0-5 150,-6-1 0,0-7 0,0 4 0</inkml:trace>
  <inkml:trace contextRef="#ctx0" brushRef="#br0" timeOffset="3678">1468 193 7342,'7'-10'-619,"-3"-4"0,6 7 885,-2-3 1,5 4-231,-1-6 1,3 9-1,3-5-1,-1 0 1,1 6 0,-1-4 0,1 4 14,-1 2 1,7 0 0,1 0 0,0 0-38,0 0 1,6-6-1,-2 1 1,2 1 17,-1 2 0,3 2 1,-4 0-1,4 0-25,2 0 1,-2 0 0,-2 2 0,-2 2-47,2 1 0,0 7 0,-2-4 0,-4 0 24,0-1 1,-7 7 0,1-4 0,-5 1-26,-1 1 0,1 0 0,0 5 0,-5 1 2,-1-1 0,-2-5 0,-6-1 0,0 3 10,0 1 1,0 3-1,-2-1 26,-4 1 1,-2-1-1,-5 1 1,1-3-11,-1-3 1,-5 1-1,-3-5 1,-5 2 28,-1 4 1,4-7 0,-6 1 0,0-2-14,2 0 1,-6 5-1,4-5 1,-4-2 0,-2-2 1,0 4 0,0 0-1,0-2 8,0-3 1,0 5-1,0 0 1,2-2 9,4-2 1,-4-2-1,6 0 1,0 0 7,3 0 1,3 0 0,0 0 56,-3 0 0,1 6-46,6 0-79,-1-1 1,8-3-24,5 4 55,3-4 0,2 8 0,2-6-17,3 1 1,-3 3 24,4-2 38,4-4 1,0 6 0,7-8-10,1 0 0,-7 0 0,1 0 1,1 0-1,3 0 0,3 0 0,3 0 1,1 0-4,-2 0 1,1 6 0,-1-1 0,2-1-12,-1-2 1,5-2-1,2 2 1,2 2-4,-2 2 1,2 6 0,-6-5 0,1 1-5,-1 0 1,4 3 0,-4-3-1,0 2-20,1 3 0,3-3 1,-4 2-1,0-1 5,0-1 0,4 6 0,-5-7 0,-3 3 9,-1 0 1,3-8-1,0 3 1,-2-1 5,-1 0 0,-3 2 0,1-4 0,-1 0 0,1 1 1,-3-1-1,-1 0-224,-3 2 1,-1 2 0,4-4-528,-3 1 741,-7 1 0,-4 2 0,-9 2 0</inkml:trace>
  <inkml:trace contextRef="#ctx0" brushRef="#br0" timeOffset="4623">2935 210 5908,'0'-12'4,"0"1"-39,0 7 246,0-4-61,0 0-60,7 6 1,-5-7 57,4 3 194,-4 4-86,-2-6-239,0 24 0,0-10 0,0 11 0,0-1-16,0-1 1,0 3 0,0-1-1,0 0 14,0 1 1,2-1 0,2 3-1,2 1-3,-2 2 0,-2 1 0,-2-5 0,0 2-15,0 3 0,6 5 1,-1-6-1,-1 0 0,-2 3 1,-2-5-1,2 6 1,2 0 0,2 1 1,-1-5-1,-5 4 1,0-2 0,0-3 1,2-3-1,2-2 1,2 1-3,-1-1 1,-4 1 0,1-1 1,4 1 1,-4-7-21,3 1-6,-3 0 1,-2-1 8,0 1 1,0-6 16,0 5 1,0-5-38,0 6 1,0-6-164,0 5 0,0-5-307,0 6 508,0-8 0,8 3 0,2-7 0</inkml:trace>
  <inkml:trace contextRef="#ctx0" brushRef="#br0" timeOffset="5703">3581 210 7569,'0'-10'-1480,"2"1"1398,4 3 261,-4 4 0,7-12-129,-3 9 1,-2-1 146,8 6 52,-9 0-162,5 0 1,-8 2-44,0 3 1,0-1 0,0 8-15,0 2 0,0 1 1,0 4-1,0 3 0,0 1 0,0 0 1,0-3-1,2 1-7,4 2 1,-4 8-1,4-1 1,-4 1-12,-2-2 1,3 4 0,-1-4 0,4 4-22,-1 2 1,-4-6 0,-1 0-1,0 0-5,0-2 0,0 4 0,0-7 4,0-3 0,0 4 0,0-3 0,0 1 0,0-4-27,0-1 1,0-1-1,0 1-201,0-1 1,0 1-443,0-1 236,0-7 444,0-10 0,0-10 0,0-7 0</inkml:trace>
  <inkml:trace contextRef="#ctx0" brushRef="#br0" timeOffset="6844">3616 228 7113,'0'-12'-684,"0"0"0,0 6 684,0-5 0,6 5 308,0-6 1,1 8-152,-1-1 1,-2 3-61,7 2 0,-5 0-11,6 0 0,0 0-51,5 0 0,-5 0 1,-1 2-28,3 3 0,1-3 0,1 6 0,-2-2-13,-3 0 1,2 5-1,3-3 1,2 2-7,-1 3 1,1 3 0,-1 1-1,1 1-3,-1-1 0,-5 1 0,-1-1 1,1 1 9,-2-1 0,5 1 0,-2-1 0,0 1-10,-2-1 1,5 1-1,-5-1 1,5 1 10,1-1 0,-5-5 0,0-3 0,1 1 1,3 0 1,-1-4-1,-1 3 1,-3-1-53,3-4 0,2 4-84,1-3 124,0 1 0,0-8 12,-6-3 1,2 1 0,-7-8-5,-2-2 0,1-1 0,-2-3 9,2 1 1,1 0 19,-6-1 1,6 1-1,0-1 1,0 1-19,2-1 0,-7 7 0,7 1 0,-2 0-16,0 0 1,7-1-1,-3-7 2,0 1 0,3 5 0,-4 1 1,0-3 5,4-2 1,-3 1 0,0 1-1,0 3 8,-1-3 1,-3 1-1,4-1 1,-2 2 16,-5-1 0,6 3 0,-3-2-6,-3-1 0,1 5 0,0 0-11,2 1 1,1 5-1,-3-6 29,2 0 0,2 6-8,-2-4 0,-2 4 18,7 2-32,-7 0 4,11 0 0,-11 2 0,7 4-6,-4 6 0,-1-3 0,-6 3 2,0 2 0,0 1 0,0 3 20,0-1 0,0 1 0,0-1 1,0 2-19,0 5 0,0-5 0,0 4 0,0-1-8,0 1 1,0 2 0,0 6 0,0-3-6,0-3 0,0 6 0,0-2 0,0 2 7,0-2 1,0 4 0,0-4-1,-2 2 14,-4-2 1,4 4-1,-4-4 1,4 2 7,2-1 1,0 1 0,0-6 0,0 0-9,0 0 1,0-1 0,0-7 0,2 1-2,4-1 0,-2 0-3,7 1 1,-5-3 0,4-1-289,-2-2 1,5-9-635,-1 3 904,-4-4 0,8-2 0,-7 0 0</inkml:trace>
  <inkml:trace contextRef="#ctx0" brushRef="#br0" timeOffset="7657">5449 193 7569,'2'-10'-886,"4"4"0,-1-2 866,6 3 1,-5-7 0,3 4 89,-1-2 1,0 7 101,-2-3-115,-4-4 0,11 6 34,-7-8 0,0 7-8,-6-7 0,6 6 127,-1-5-9,1 7-169,-6-4 0,0 10 0,-1 2 1,-4 3 4,0 3 1,-7 2 0,4 5 0,0 1-27,1-1 0,-5 3 0,4 1 0,2 4-17,-3 2 1,-5-3 0,4 5 0,-1 2 2,-1 2 1,1 2-1,-5 0 1,2 0 11,3 0 0,2 5 0,-4 1 0,1-2-24,-3-2 1,6 3 0,0 1-1,-2-4 11,1-6 1,7 0 0,-3-6 0,2 1-42,-2-1 1,4-2 0,-4-5-323,4-1-85,2 1 311,0-9 1,0-3 140,0-12 0,0-11 0,0-10 0</inkml:trace>
  <inkml:trace contextRef="#ctx0" brushRef="#br0" timeOffset="8225">5484 123 7341,'0'-10'-412,"0"2"0,2 8 565,4 0-128,-3 0 0,12 0 1,-5 2 20,-1 4 1,2-2 0,-5 6-1,2-1-10,2 1 1,5-4 0,-2 6 0,2 1 1,2 3 0,4 1 0,1 1 0,-3-1-15,3 0 0,5 7 0,-3-1 1,-2 0-2,4 3 0,-7-1 1,6 6-1,-2-4-21,1-2 0,-1 4 0,-6-3 1,-1-1-43,-4 0 1,3 4 0,-3-4-1,1 1 39,-1-1 1,4 4 0,-5-6 0,5-1-31,1-3 0,-5 3 0,0 3 1,0-4-43,-3-2 0,6-3 0,-5-3 0,2-1-27,-1 2 0,-7-5 0,4 1-266,1-2 45,-8 5 322,6-11 0,-14 6 0,-3-8 0</inkml:trace>
  <inkml:trace contextRef="#ctx0" brushRef="#br0" timeOffset="8820">5310 647 5794,'11'0'254,"1"0"0,1 0-163,3 0 1,-4 0-50,-1 0 1,-5 0 0,4-2-1,0-2 11,-1-2 1,-3 0-1,6 6 1,1 0 4,3 0 0,1 0 0,1 0 1,0-2-27,-1-4 1,6 5 0,2-5 0,2 2 2,5-2 0,0 4 1,-2-4-7,-1 4 0,0 0 0,5-2 0,-4-1 0,-2 1-30,-4 2 1,1 2-1,-3 0 1,1 0-95,-1 0 1,-8 0 94,-2 0 0,-2 0 0,8 0 0</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5:02.471"/>
    </inkml:context>
    <inkml:brush xml:id="br0">
      <inkml:brushProperty name="width" value="0.17143" units="cm"/>
      <inkml:brushProperty name="height" value="0.17143" units="cm"/>
    </inkml:brush>
  </inkml:definitions>
  <inkml:trace contextRef="#ctx0" brushRef="#br0">0 664 7372,'0'-11'-585,"0"-1"559,0 8-22,0-4 0,0 6 130,0-4 48,0 5-86,0-7 0,0 21 1,0 5 22,0 1 0,6 1 1,0-1-1,-2 2-61,-2 3 0,-2 5 1,0-4-1,0 0-25,0 0 0,0 5 0,2-5 0,2 0-23,2 0 1,-1 0 0,-5-3 0,0 1-36,0-2 0,6 5 0,0-3 0,-2-2-143,-2-1 0,-2-3 1,0 1-100,0-1 319,0-7 0,0 5 0,0-5 0</inkml:trace>
  <inkml:trace contextRef="#ctx0" brushRef="#br0" timeOffset="908">18 717 7569,'0'-12'-751,"0"0"0,0 6 780,0-5 1,0 7 0,2-10 60,4 9 0,-2-1 216,7 6-150,-7 0 0,6 0-63,-4 0 0,1 2 0,7 2-66,-2 1 1,-7 7 0,7-4-1,2 0-57,1-1 0,-3 7 0,-1-4 0,3 1 29,2 1 0,1-2 0,-1 3 0,-3-1-2,-1 1 0,-1-3 0,7 2 0,-1-1-13,1-1 1,-1 6 0,1-5 4,-1 5 0,-5-7 0,-2-1 1,-1-2-58,1 0 1,-4 5 17,5-5 0,-5 0 21,6-6 1,-6 0 27,5 0 1,-5 0 0,6 0 9,1 0 0,-3-6 0,0-1 0,-1-1-13,1 0 1,0-6 0,3 5 0,-1-3-9,2 0 0,-5 3 0,1-5 0,0 3-2,-1-3 1,-3 4 0,4-1 0,-2-3 5,-4-2 0,3 5 1,1-1 9,2-1 0,-4-3 0,5-1 1,3-1 1,1 1-3,3-1 1,-1 3-1,-1 1 3,-4 2 1,-3 9 43,-3-3-18,-4-4 1,8 8 12,-4-4 13,-5 4-17,15 2 1,-12 6 0,6 2 20,-3 2 1,-1 1 0,-6 7-43,0-1 0,0 1 1,0 1-1,0 2 30,0 3 1,0 1-1,0-4 1,0 5-15,0 1 1,0-4 0,0 6 0,0 0-10,0-2 0,2 4 1,2-5-1,2-1-33,-2 0 1,3 4 0,-1-6-1,0 1-24,2 1 0,-4-6 0,5 5 0,-1-5-81,-4-1 0,4-7 1,-2 1-1,-1-1-32,3-1 0,-6 0 0,6-4-612,0 5 757,-6-3 0,13 8 0,-5-7 0</inkml:trace>
  <inkml:trace contextRef="#ctx0" brushRef="#br0" timeOffset="1535">1572 909 6862,'-17'0'-224,"-1"0"1,1 0 167,-1 0 1,-1 0 0,-2 2 0,-3 1 122,3 3 1,-4 0 0,1-4 0,3 4 9,2 6 1,1-3-1,1 3 1,-1 0-31,1-3 0,1 7 0,3-5 0,3 5-15,2 1 1,2 3-1,6 1 1,0 2-3,0-1 1,0-3 0,0-1 0,0-1-28,0 1 0,8-7 0,4 1 3,3 1 0,9-3 0,-1 0 1,-2-2-18,-1-5 0,3-1 1,2-2-1,0 0-46,1 0 1,3-2 0,-4-1-1,0-5 12,0-2 1,-1 4 0,-5-5-1,2-1 31,3 2 0,-1-5 1,-7 3-1,-3-1 12,-1 1 1,-2-4 0,3 5 16,-1-5 0,-8-1 1,1-1 8,-3 1 1,-2-1 0,-2 1-10,-3-1 0,-5 3 0,-8 1 0,1 5-18,0 1 1,-1 2 0,1 4 0,-3-2-65,-3-2 0,3 1 1,-3 5-1,4 0-70,1 0 1,1 0-1,-1 0-19,1 0 0,5 0 156,1 0 0,7 0 0,-4 0 0</inkml:trace>
  <inkml:trace contextRef="#ctx0" brushRef="#br0" timeOffset="2058">2463 944 6442,'-18'0'-66,"1"0"1,-1 0 69,1 0 0,0 0 0,-1 0 0,1 0 57,-1 0 0,-5 0 1,0 0-1,-1 0 36,-1 0 1,4 0 0,-6 0 0,-1 0-49,1 0 0,4 0 0,-4 2 0,2 1 1,3 3 1,3 8 0,1-4-1,1 1-23,-1 1 0,9-1 0,3 7-3,4-1 0,2 1 0,0-1 0,0 1 13,0-1 0,0-5 0,2 0 0,4-1 6,5-1 1,5 3-1,1-7 1,3-2-42,3-2 0,4-2 1,8 0-1,0 0-56,0 0 1,0 0 0,0 0 0,0 0 2,0 0 1,0-6-1,-2-1 1,-2-3-220,-2-4 0,-2 5 1,2-3-1,-4-2-45,0-1 0,-11-3 315,4 1 0,-5-16 0,5-4 0</inkml:trace>
  <inkml:trace contextRef="#ctx0" brushRef="#br0" timeOffset="2588">2428 140 5811,'0'-9'369,"-2"1"-103,-4 8-22,4 0-190,-6 0 1,8 8-1,0 3-13,0 5 0,0-5 0,0 1 0,0 2-23,0 1 1,0 3 0,0 1 0,0 2 7,0 3 0,0 7 0,0-4 0,0 2 6,0 0 1,0 0 0,0 6 0,2 0-2,4 0 1,-4 6-1,6-1 1,-2-1-24,0-2 1,7-2 0,-3-2 0,2-2-11,-1-2 0,-5 0 1,4 4-1,-1-4-11,1-5 0,-6 1 1,2-2-1,-4-1 0,-2-3 0,2-2 0,2 1-147,1-1-79,1 1 1,-4-3-360,4-3 598,-4-4 0,13-8 0,-5 0 0</inkml:trace>
  <inkml:trace contextRef="#ctx0" brushRef="#br0" timeOffset="3194">2952 996 7569,'12'2'0,"-1"2"0,3 2-39,1-2 0,-3-3-206,0-1 0,-1 0 203,7 0 1,-1 0-1,1 0 1,-1-1 48,1-5 1,-1 4-1,0-6 4,1 0 0,-1 6 0,1-5 0,-1 1-27,1 0 1,-1-2-126,1 2 94,-1-3 0,-7-9 25,-4 1 40,-4 7 0,-4-4 0,-4 9 5,-6 1 1,3 2 0,-3 2 0,-2-2-1,-1-4 1,-3 4 0,1-4 0,-1 4 2,1 2 0,-6 0 0,-1 0 0,3 0 33,2 0 0,1 6 1,1 0-1,1 0-51,4 1 0,-1-3 0,5 8-11,-2 2 0,1 1 0,-5 3 0,4-1 19,3 1 0,-1-1 1,4 0-1,-2 1-17,2-1 0,2 1 1,2-1 31,0 1 1,2-3 0,2-1-1,4-2 12,2 1 1,-4-3-1,5 0 1,3-3-24,1-3 1,9 4 0,-1-2 0,0-2-10,2-2 1,-3-2-1,5 0 1,0 0-57,0 0 0,0 0 0,4 0 0,-1-2-77,1-4 1,-4 4 0,2-6 0,0 0-86,-2-3 1,4 1 0,-6-2 0,1-1 206,-1-3 0,-2-1 0,-5-1 0</inkml:trace>
  <inkml:trace contextRef="#ctx0" brushRef="#br0" timeOffset="4035">3685 1 6409,'0'11'151,"0"1"0,0-6-112,0 5 1,0 1 11,0 5 1,0 1 0,0-1-12,0 1 0,0-1 0,0 1 0,0-1-9,0 1 0,0-1 0,0 1 1,0-1-4,0 0 1,0 1-1,0 1 1,0 3-10,0 1 0,6 6 1,0-4-1,0 2-16,2 5 0,-6 1 1,3 1-1,-3 1-12,-2 0 1,2-2-1,2-2 1,2-2 10,-2 2 0,-2 1 0,-2-1 0,2-4-11,4-2 0,-5 6 0,7-4 1,-2 0 11,0-3 0,0 1 0,-4 0 0,2 0 3,1 1 1,1-3-1,-4-6 1,2 1-7,2-1 1,0-5-1,-6 0 13,0 1 1,2 1 0,1-1-2,3-1 1,0-6-1,-4 3-28,4-1 0,-2 6-1,7-3 1,-7-1 15,2 2 0,-4-6 15,-2 5 0,0-5 208,0 6-175,0-8-513,0 3 299,0-7 1,-8-15 0,-1-5 0</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5:50.675"/>
    </inkml:context>
    <inkml:brush xml:id="br0">
      <inkml:brushProperty name="width" value="0.08571" units="cm"/>
      <inkml:brushProperty name="height" value="0.08571" units="cm"/>
      <inkml:brushProperty name="color" value="#E71224"/>
    </inkml:brush>
  </inkml:definitions>
  <inkml:trace contextRef="#ctx0" brushRef="#br0">245 18 7043,'2'-9'-58,"4"3"515,-4 4-454,5 2 0,-7 8 41,0 3 0,-6-1 157,1 2-152,-1-9 1,6 13 0,-2-4 40,-4 3 1,2 3-41,-7-1-28,7 1 1,-4-1 0,6 1 52,-4-1-79,4 0 1,-7 1-1,5-1 1,-4 3 45,-2 3-137,6-4 111,-11 7 1,11-3-32,-8 1 0,6-1 0,-3-6 1,1 1-2,4-1 0,-4 0 0,1 1-2,-3-1 1,4-1 0,-4-3-261,3 0 0,-7-4-259,2 2 1,5 0-153,1-6 689,-4-3 0,8 6 0,-6-8 0</inkml:trace>
  <inkml:trace contextRef="#ctx0" brushRef="#br0" timeOffset="675">210 71 6762,'8'-10'-236,"-6"2"302,5 8 1,-7 0 5,0 0 24,8 0-36,-6 0-49,6 0 1,-6 0 69,4 0 1,-3 0-24,9 0 1,-2 2-1,3 2 72,-1 2-83,0 7 1,5-11-1,-7 6 9,5 0-8,-5 2 2,8-1-42,-1 7 40,-7-14 0,13 13 8,-11-5-137,13 8 131,-8-9-8,1 7-5,7-7-178,-6 9 178,7-1-4,-9 1-199,1-8 188,7 5-10,-6-5 6,6-1-12,-7 7 6,-1-6-23,1-1-124,-1 7-14,-7-6 0,6-1 114,-16-1-185,17 0 181,-15-6 10,13 13-28,-13-13-139,6 6-29,-8 0 188,0-6-238,0 6 18,0-1 132,0-5 125,0 6 0,-8 1 0,-1-1 0</inkml:trace>
  <inkml:trace contextRef="#ctx0" brushRef="#br0" timeOffset="1181">105 438 6425,'18'0'129,"-7"0"1,1 0-45,1 0 1,3 0 0,1 0-60,1 0 1,-1 0 0,3 0-1,1 0-2,2 0 0,1 0 0,-5 0 1,2 0-54,3 0 0,-1 0 0,-4 0 0,3 0-81,1 0 0,6 0 0,-4 0 0,1 0-282,-1 0 238,6 0 85,-12 0 69,14 0 0,-13 0 0,12 0 0,-12 0 0,5 0 0</inkml:trace>
  <inkml:trace contextRef="#ctx0" brushRef="#br0" timeOffset="1955">734 438 7130,'11'0'-86,"1"0"0,0 0 0,5 0 115,1 0 0,-1 0 1,1 0 12,-1 0 1,-5 5 0,-1 3-54,3 2 1,-6-4 0,-1 4-1,-1-1-136,-1 2 1,4-5 0,-5 4-13,2 4 1,5-5 158,-5 4 0,8-1 0,-6 4 0</inkml:trace>
  <inkml:trace contextRef="#ctx0" brushRef="#br0" timeOffset="2480">1240 158 6852,'0'-10'580,"6"10"-321,0 12-170,0 4-108,-6 1 1,6 0 47,-1 1 1,7 1-1,-6 4 1,0 1-46,1 4 1,-3-8-1,5 6 1,0-3-7,-5 0 1,2 6-1,1-5 1,-3-3-78,-2-2 1,-2-1 0,0-1 0,0 2-198,0-3 1,0 2 0,-2-3-204,-4-3 499,4-4 0,-21-1 0,4 3 0</inkml:trace>
  <inkml:trace contextRef="#ctx0" brushRef="#br0" timeOffset="3471">1205 210 7343,'8'-9'-1347,"-6"-1"1481,4 4-69,-5 4 109,-1-5-119,0 7-18,9-8 0,-6 6 1,7-6 40,-2 0 0,6 6 1,-6-5-1,5 1-32,-1 0 0,-1 0 0,7 4-24,-1-4 0,1 4 0,-1-3 1,2 3-30,4 2 1,-3 0-59,3 0 85,-3-8 0,3 6 16,0-4-26,1 4 10,1 2-23,-6 0 1,11 0 0,-4 0 0,0 0 10,-1 0 0,0 0 0,-4 0 1,3 0-16,-3 0 0,-8 2 1,-1 2-9,1 2-40,-4 7 0,4-9 0,-7 8-27,-2 2 0,-3-5 0,-1 3 57,0 1 0,-7 3 0,-5-1 1,-3-1 10,-3-2 1,1-1-1,0 5 1,-3-3 17,-3-1 1,2-6 0,-6 6 0,-1-1 32,0-1-49,8 5 13,-13-13-10,6 14 6,-9-13-4,2 4 5,7 0 0,-6-5 1,7 8-2,-3-4 29,-4-4-29,14 6 1,-12-7 59,8 5-59,-1-4 1,6 6 0,1-8 123,0 0 9,6 0 30,-3 0-117,4 0-84,0 0 25,3 0 1,8 0-20,5 0 50,-4 0-2,14 0 1,-7 0 0,9 0 0,-1 0 0,0 0 0,1 0 0,0 0 0,-2 0 1,5 0-6,2 0 0,-4 0 0,7 0 0,-3 2-6,0 4 0,6-4 1,-4 6-1,1-3-9,-2 1 0,6 0 0,-7-3 0,1 0 0,1 3 1,-6 1 0,6-3-1,-1 2-3,-1-2 0,6 5 1,-6-3-1,-1-2-6,-3 5 1,4-6-1,1 7 1,-3-3 8,-2-3 1,5 5 0,-2-2 0,0 1 4,-2-1 1,3 5-1,0-6 1,-1 0-1,-3 1 1,-1-5 0,-1 4 3,0-3 1,-5-3 0,0 0-1,1 0 1,2 0 1,-3 0 0,0 0 35,2 0 1,0 0-6,4 0 1,-6 0-1,-2 1 11,-2 5 1,5-4 34,-1 4 0,4-4-14,1-2 0,-5 0 58,-2 0-455,3 0 77,-3 0 1,-4 0 251,-12 0 0,-4 0 0,-7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0:00.684"/>
    </inkml:context>
    <inkml:brush xml:id="br0">
      <inkml:brushProperty name="width" value="0.08571" units="cm"/>
      <inkml:brushProperty name="height" value="0.08571" units="cm"/>
    </inkml:brush>
  </inkml:definitions>
  <inkml:trace contextRef="#ctx0" brushRef="#br0">0 210 6262,'0'-17'550,"2"1"-315,4 5 0,-2 1 1,8 6-1,1-2-115,3 2 1,3-3 0,3-1 0,1 0 83,-2 0 0,4-3 1,1 3-1,-1 0-71,0 0 1,0-3 0,-1 5 0,3 0-106,0-2 0,4 4 1,-6-5-1,0 1 6,1 4 0,-1 0 0,-4 0-444,3-2 0,-1 1-598,-6 5 390,-7 0 0,-2 2 618,-8 3 0,0 5 0,0 8 0</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5:57.325"/>
    </inkml:context>
    <inkml:brush xml:id="br0">
      <inkml:brushProperty name="width" value="0.08571" units="cm"/>
      <inkml:brushProperty name="height" value="0.08571" units="cm"/>
      <inkml:brushProperty name="color" value="#E71224"/>
    </inkml:brush>
  </inkml:definitions>
  <inkml:trace contextRef="#ctx0" brushRef="#br0">1 34 7328,'9'-6'131,"-1"4"-163,-8-14-5,0 14 1,2-5-475,4 7 0,-2 0 142,7 0 369,-7 7 0,4 3 0,-8 6 0</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5:57.538"/>
    </inkml:context>
    <inkml:brush xml:id="br0">
      <inkml:brushProperty name="width" value="0.08571" units="cm"/>
      <inkml:brushProperty name="height" value="0.08571" units="cm"/>
      <inkml:brushProperty name="color" value="#E71224"/>
    </inkml:brush>
  </inkml:definitions>
  <inkml:trace contextRef="#ctx0" brushRef="#br0">1 1 7569,'10'0'-363,"-3"0"-363,-7 0 336,0 0 84,8 0 306,-6 0 0,5 0 0,-7 0 0</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5:58.297"/>
    </inkml:context>
    <inkml:brush xml:id="br0">
      <inkml:brushProperty name="width" value="0.08571" units="cm"/>
      <inkml:brushProperty name="height" value="0.08571" units="cm"/>
      <inkml:brushProperty name="color" value="#E71224"/>
    </inkml:brush>
  </inkml:definitions>
  <inkml:trace contextRef="#ctx0" brushRef="#br0">245 395 7569,'10'0'-332,"-2"0"1,-10 0 267,-4 0 1,2 6 132,-8-1 1,6 7-1,-3-4-19,1 1 1,-4 3 0,7 6 0,1-1-23,2 1 0,-4 5 0,-2 2 0,0 1 16,1-2 0,-1 6 0,4-5 0,-4 2-86,-1 4 0,3-6 0,-4 0 0,2-1-23,4-1 1,-3 1 0,1-7-1,0 0-275,-2 1 326,6-1 0,-6-7-282,8 5 187,0-12 1,-1 4-1,-3-5 109,-2 4 0,0-4 0,6 7 0</inkml:trace>
  <inkml:trace contextRef="#ctx0" brushRef="#br0" timeOffset="391">245 447 7569,'10'-12'-403,"-4"2"32,-4 5 485,5-3 0,-3 8-40,8 0 0,-6 2 0,5 4 116,3 6-135,1 3-44,3-5 44,-1 5-40,1-5 0,-1 9 1,1 3-64,-1 1 45,1 0 1,-1-3 0,1 1 0,-3 2-69,-3-1 0,3-3 0,-3-1 1,3 0-32,3-1 1,-6-6-1,-3 1 1,1-1-263,0-1 0,-6 0 364,1-4 0,-3 3 0,-2 9 0</inkml:trace>
  <inkml:trace contextRef="#ctx0" brushRef="#br0" timeOffset="687">1 761 7569,'9'0'-249,"7"0"1,-5 0 409,5 0 0,1 0 0,1 0-262,-1 0 1,1 0 0,-1 0 0,1 0 101,-1 0 1,1 0 0,1 0 0,2 0-13,3 0 0,5 0 0,-4 0 0,0 0 29,1 0-353,5 0 212,-4 0 1,6 0 55,-4 0-144,4 0 87,-14 0 1,12 0 123,-7 0 0,7 0 0,-4 0 0</inkml:trace>
  <inkml:trace contextRef="#ctx0" brushRef="#br0" timeOffset="1361">891 622 7569,'10'-2'-784,"-4"-4"885,-4 4 211,-2-6-184,0 8 1,0 2 0,0 4-69,0 6 1,0 3-1,0 4 1,0-3-50,0 2 0,0 0 0,2-1 28,4 0 0,-3 0 0,7-4 1,-2-2-4,-4 2 0,5-3-98,3 2 1,4-3 0,1 3 33,1-6 1,-1-4-1,0-2 1,1 0-27,-1 0 1,1-2-1,-1-2 1,1-4 7,-1-1 0,1-1 1,-1-4-1,-1 3 16,-5-3 1,5-2 0,-4 1 0,1 1-9,-1 3 0,-3 1 0,-5-4 49,2 3 0,0 5 32,-6-6 0,-2 8 0,-4-1 0,2 4-25,-7 1 1,7 1-1,-2 4 47,4 8 1,2 2 0,2 3-1,2-1-27,2 0 0,1 0 1,-3-4-1,4-2-85,2 2 1,-4 2 0,5-2-284,3-2 254,-6 1 1,7-3 0,-3-2 0,3-6 2,3-1 0,5 0 0,0 0 0,-1 0-615,-3 0 688,-1 0 0,-1-14 0,0-6 0</inkml:trace>
  <inkml:trace contextRef="#ctx0" brushRef="#br0" timeOffset="1762">1695 168 7569,'9'0'-567,"-1"0"899,-8 0-641,0 0 269,-8 0 142,6 0 0,-5 7 1,7 5-35,0 4 1,0-5 0,0 3 0,0 3 5,0 5 0,0 7 0,0-4 0,0 2-46,0 5 0,5-6 0,3 3 1,0 1-94,0-3 1,-2 6 0,-4-6 0,1 1-44,3-6 1,0 4-1,-4-3 1,2-2-81,2-1 1,0-2 0,-6-1-25,0 0 1,-2 0-178,-4 1 389,4-8 0,-14-3 0,7-7 0</inkml:trace>
  <inkml:trace contextRef="#ctx0" brushRef="#br0" timeOffset="2111">1503 587 6065,'0'-10'663,"0"2"1,7 8-626,5 0 0,3 0 1,3 0-1,-1 0-47,1 0 0,1 0 1,3 0-1,1 0 40,-2 0 0,4 0 0,-1 0 0,-1 0-130,2 0 1,-3 0 0,5 0-1,-2 0-914,-4 0 1013,7 0 0,-1 0 0,8 0 0</inkml:trace>
  <inkml:trace contextRef="#ctx0" brushRef="#br0" timeOffset="2579">2358 500 7479,'-7'-10'-328,"-5"4"0,-4 4 0,-1 2 369,-1 0 1,1 0 0,0 0 31,-1 0 0,6 6 0,1 0 1,-1 0-7,2 1 0,-5-3 1,3 8-2,-3 1 1,-3 3 0,3 1-38,3 1 0,2-1 1,7 1-1,-3-1 6,2 2 1,2-3 0,2 2 0,0 0-2,0-1 0,2 0 1,4 0-1,5-4 19,5-2-25,1-7-70,1 3 1,1-1 26,4 0 0,-3 0 0,3-6 0,-2 0-77,3 0 1,-5 0 0,4-1 0,-3-4 55,-3-1 0,1-7 0,1 3 0,3-1 45,1-1 1,0 0-1,-5-5 1,-1 0 11,0-1 1,-5 0 0,-2 2-1,-2-3 36,-5 2 0,-1-1 0,-2 1 0,0-1-10,0 1 1,-7 5 0,-5 3 0,-5 1-38,-7 4 0,3-4 1,-6 2-1,0 2-171,-1 3 1,-1 2 0,-6 3 0,0 2 160,1-2 0,-1 13 0,0 3 0</inkml:trace>
  <inkml:trace contextRef="#ctx0" brushRef="#br0" timeOffset="3464">2830 569 6210,'0'-11'595,"0"-1"-516,0 8 1,2-9 0,4 7-38,5 2 1,5 2 0,1 2 0,1 0-26,-1 0 0,1 0 1,-1 0-1,1 0-32,-1 0 0,6 0 1,1 0-1,-3 0 32,-2 0 1,-1 2 0,-1 2 0,1 2-27,-1-3 1,1 5 0,-1 0 0,-1 2-85,-5 3 0,5-3 0,-6 2 12,-1 1 1,1 1 0,-6-1-1,2-1 27,-2 2 1,-3-5 0,-1 3-1,-1 0-5,-5-3 0,2 6 0,-8-8 38,-1 2 1,-3-5 0,-1 4 22,-1 0 0,1-5 0,-1 3 82,1-6 1,5 0 0,2-6-22,3-7 0,1-2 0,6-2-25,0-1 1,0 0 0,0 2-1,0-3-3,0 2 0,6-1 1,1 1-1,3-1-10,4 1 0,-5 0 1,3 1-1,2 2-13,1 3 1,1 5-1,-3-4 1,-1 2-26,1 5 1,3 1-1,1 2-373,1 0 1,-1 0 385,1 0 0,-1 0 0,1 0 0</inkml:trace>
  <inkml:trace contextRef="#ctx0" brushRef="#br0" timeOffset="4000">3773 552 7418,'17'0'-640,"-5"0"527,0 0 0,-7 0 0,7 0 135,2 0 1,1 0-11,3 0 1,-1 0-1,1 0-11,-1 0 0,-5-6 0,-1 0 0,1 1 8,-2-3 1,3 4-1,-5-6 44,2 2 1,-6 1 0,3 3 0,-1-4-4,0-1 1,0 2-47,-6-4 0,-8 7 0,-4-4 7,-3 0 1,3 7 0,1-5 0,-3 4 9,-1 2 1,-3 0 0,1 0 12,-1 0 0,1 0 1,-1 0 9,1 0 0,-1 2 1,1 1-1,-1 3-25,1-2 1,1 6 0,3 0 0,1 2 6,-1-1 1,3 1 0,0 5 0,2 1 14,5-1 1,-5 0 0,2 1 1,2-1 0,2 1 1,2-1-14,0 2 1,8-5 0,4 0 0,3-5-27,3-1 0,-1 0 0,0-3 0,3 2-60,3 2 1,-3-5-1,5 2 1,-2-4-59,0-2 1,6 6-1,-3 0 1,1-1-192,4-5 1,0 0 0,2 0 304,2 0 0,-4-6 0,12-5 0</inkml:trace>
  <inkml:trace contextRef="#ctx0" brushRef="#br0" timeOffset="4833">4821 465 7569,'0'-18'-147,"0"1"0,0-1 66,0 1 0,-2 5 181,-4 0 1,-4 3 0,-7-3-107,-1 6 0,1 4 1,-1 2-1,1 0 43,0 0 0,-7 0 0,1 0 1,0 0-51,-3 0 1,5 0-1,-6 0 1,2 2 64,3 4 1,3 2 0,1 5 0,3-1-33,3 2 1,-3 1 0,5 3 0,0-1-27,5 1 1,3-6 0,2-1 0,0 2 6,0 3 1,0 2 0,0-1 0,2-2-19,3-2 1,5 2 0,8-6-24,-1 1 0,0 0 0,3-6 0,1 1-103,3-1 1,-1-2 0,-6-2 0,1 0 82,-1 0 1,6-2 0,1-2-1,-3-3 52,-1-3 0,-3 4 0,0-4 0,1 1 21,-1-1 0,1 0 1,-3-3-1,-1 1-26,-2-2 1,-7 5-1,5-3-6,-2-1 0,4-3 150,-7-1 1,1-1-57,-6 1 1,0 5 79,0 0 59,0 8-203,0-3 1,2 7-1,2 2 7,2 3 1,0-1 0,-6 8 19,0 2 1,0 1 0,0 3 0,0-1 42,0 1-47,0-1-14,0 1 0,0 5-19,0 0 1,0 2-1,0-3 1,0 3 59,0 2 0,0 0 0,0 4-60,0-1 15,0-2 0,0 8 1,0-2-1,0 1-1,0 0 0,-6-2 0,0-1 0,2-4-37,2 3 0,-4 0 0,1 1 0,-1-3 0,-2 2 0,4-4 0,-6 0 0,1-2 3,-1-3 1,4-2 0,-4-4-1,1 2 9,-1 0 1,0-1 0,-3-1 0,1-3 73,-1-1 0,3-6 0,-2 3 14,-1-1 0,-3-2 0,-1-6 0,-1 0-66,1 0 1,-1 0 0,1 0-15,-1 0 0,1-6 0,-1-2 1,1-1-1,-1-4 1,1-4 1,-1 0-1,1 0 1,0-1-218,-1 0 1,6-4 0,3-3-1,-1-1-203,0 0 0,6-3 421,-1 6 0,-5-8 0,0 4 0</inkml:trace>
  <inkml:trace contextRef="#ctx0" brushRef="#br0" timeOffset="5701">5170 500 6505,'2'-12'153,"4"1"1,-2 6-1,7 0-105,3 3 0,1 2 0,3 0-38,-1 0 1,1 0 0,-1 0-25,1 0 1,-1 0 0,1 2 11,-1 3 0,1 0 1,-1 4-28,1-1 1,-3 5 0,-1-1-1,-3 4 0,-7-5 0,2 1 10,-4 1 0,-2 3 0,0 1 17,0 1 0,0-7 1,-2-1-1,-2 0-27,-2 1 1,-7-9 0,1 6-15,-3 0 1,3-6-1,0 4 21,-1-4 0,3-4 0,-2-4 38,-1-6 0,5-2 0,2-5 34,4 2 0,2-1 0,0 1-15,0-1 1,0 1 0,0 0-1,2-1-1,4 1 1,-2 1-1,8 2 1,-1 3-48,-1-3 1,5 4 0,-3 1 0,2-1-69,-3 0 0,5 6 0,-5-1 0,5 3 54,1 2 1,1 0 26,-1 0 0,1-8 0,-1-2 0</inkml:trace>
  <inkml:trace contextRef="#ctx0" brushRef="#br0" timeOffset="6182">5973 535 7431,'18'9'-424,"-1"-1"0,1-8 360,-1 0 0,-5 0 46,0 0 1,-1-2 47,7-4-30,-1-3-1,-7-9 1,-2 6 112,-8 1-110,0 7 3,0-12 0,0 7 0,-2-7 0,-2 2 36,-2 4 0,-8 5 1,3-1-15,-5 4 0,-1 2 1,-1 0-1,1 0-21,-1 0 1,1-6-1,-1 1 1,1 1 25,-1 2 1,7 2-1,-1 0 1,-1 0 77,-3 0 0,4 2 68,1 3-117,-1 5 1,1 6 0,1-1-8,2 3 1,2 1-1,6 10 1,0-6-39,0-3 0,2-3 1,4 1 11,6-1 0,3 1 0,3-3 0,-1-1-32,1-1 0,-1-11 0,0 4 1,1-1-169,-1 0 1,7-3 0,-1 4 0,-2-4-423,-1-2 594,5 0 0,-6 0 0,7 0 0</inkml:trace>
  <inkml:trace contextRef="#ctx0" brushRef="#br0" timeOffset="7314">6794 465 7450,'18'-18'-1072,"-9"6"1054,-3 2 1,-4 3 62,-2-5 1,-2 7 18,-4-7 0,-3 8 0,-9-1-33,1 2 0,-1-3 0,1 2 0,-1-1 0,1 3 1,-1 2-1,1 0 5,0 0 0,-1 0 0,1 0 1,-1 0-13,1 0 1,-1 2 0,3 4-1,1 3-23,2 1 1,3 5 0,-5-3-6,3 4 0,7 1 0,-2 1 1,4-1-1,2 1 12,0-1 0,2-5 0,4-1-83,5 3 65,5-6-6,1-1 0,1-7 0,-1 0 0,1 0 1,1 0-1,2 0 0,3 0 1,-1 0 0,-4 0-1,3 0-1,1 0 50,0 0-42,-5 0-2,-1 0 15,1 0 1,-1 0 0,1 0-17,-1 0 0,1 0 0,-1 0 15,0 0 0,-5 6-3,0 0 0,-3 2 0,5-4 1,-4 3-17,-2 3 0,-3-4-14,-5 6 0,0-1 17,0 8 1,-7-11-1,-5 0 9,-4 0 0,-1-6 0,-2 4 0,-3-4-21,-1-2 1,-2 0 0,3 0 0,-1 0-17,2 0 0,-5 0 1,3 0-1,2-2-126,1-4 1,9 4 50,-1-3 0,8 0 116,-2-1 0,5 4 0,1-4 0</inkml:trace>
  <inkml:trace contextRef="#ctx0" brushRef="#br0" timeOffset="7943">7510 342 7569,'-8'-9'-224,"7"-1"-209,-5 4 0,-4 4 493,-2-4 1,-3 4-1,-3 2-8,1 0 1,-8 0-45,-4 0 0,-2 0 0,1 2 26,7 4 1,4-2 0,1 8-13,1 1 1,1 3-1,5 1 0,5 1 0,4-1-13,2 1 0,2-3 1,4-1-5,5-3 0,5-7 0,1 2 0,1-4-22,-1-2 0,1 2 0,-1 2 1,1 2 8,-1-2 0,6-2 0,1-2 5,-3 0 0,-2 5 1,-1 1 0,-1-2 0,1-2 0,-3 0 1,-1 2-9,-2 2 0,-7 0 0,5-5 3,-2 5 0,-2-2 8,-6 8 0,0-6 15,0 5 0,-8-1 0,-2 3-13,0-1 0,-5-6 0,3 4 1,-3-3-3,-3-3 0,1 0 1,-1 0-1,-1 2-1,-4-2 1,3 0-1,-3 1 1,4-1-3,1 0 1,1-2 0,-3-2 0,-1 0-41,-2 0 0,-1 0 0,7 0-42,-1 0 0,7 0 0,1-2 0,2-4 0,-3 4-335,5-11 419,0 9 0,6-11 0,0 5 0</inkml:trace>
  <inkml:trace contextRef="#ctx0" brushRef="#br0" timeOffset="8382">7825 360 7525,'9'2'-139,"-3"4"0,-4 3 0,-2 9 242,0-1 0,0 3-89,0 3 0,0 2 1,0 4-1,0-6-36,0-3 0,0-3 0,0 1-261,0-1 1,0 1-276,0-1 558,0 2 0,0-11 0,0 0 0,0-8 0</inkml:trace>
  <inkml:trace contextRef="#ctx0" brushRef="#br0" timeOffset="8651">7807 80 7506,'0'-11'-42,"0"-1"-105,0-2 0,0 5 118,0-3 1,0 6-415,0-5-243,0 7 686,0 4 0,8 10 0,2 7 0</inkml:trace>
  <inkml:trace contextRef="#ctx0" brushRef="#br0" timeOffset="9260">8506 360 7569,'-12'0'-280,"0"0"275,9 0 0,-13 0 0,4 0-73,-3 0 0,-3 0 0,1 0 0,-1 0 64,1 0 1,0 0 0,1 2 0,2 3 55,3-1 0,1 5 0,-3-6 0,3 5 3,2 2 0,0-5 0,4 7-11,-1 2 1,-1 1 0,6 3 0,0-1-27,0 1 1,0-1 0,2 1-30,4-1 1,-3-2-1,9-1 1,2-4-23,1-3 0,3 5 1,-1-6-1,1-2 7,-1-2 1,2-2 0,3 0 0,1 0 28,-2 0 1,5 0 0,-3-2 0,-2-2 5,-1-2 0,3-6 0,0 5-1,-1-3 0,-5-2 1,-3-3-1,-5 1 25,-1 3 0,-2-1 0,-6-5 2,0-1 0,-8 1 0,-4-1-19,-3 1 1,-2 5 0,-3 0-1,-1 1-11,-3 1 0,1-4 0,4 10 0,-3-1-63,-1 3 0,0 2 0,5 0-247,1 0 1,-1 0 84,1 0 230,7 0 0,-5 0 0,5 0 0</inkml:trace>
  <inkml:trace contextRef="#ctx0" brushRef="#br0" timeOffset="10142">8820 377 7154,'12'6'129,"-3"2"-108,-1 2 1,0-7-1,-4 5-21,2 0 0,-1-3 0,-5 5 0,2 2 0,2 0 40,2-1 0,2 1-66,-2 6 1,-4-1 0,3 1-49,-3-1 1,4-5-44,0-1 103,0-6 6,-6 2 0,-2-7 1,-2-2 14,-2-3 0,0 0 0,6-6-25,0-3 0,0 4 1,0-1-4,0-3 0,0-1 0,0-3-19,0 1 0,6-1 0,2 1 29,2-1 1,-4 3 0,3 1 0,1 2 10,0-1 1,-1 3 0,5 0 25,-2 3 1,-1-5-1,7 6 23,-1 2 0,1 2 0,-1 2-21,1 0 0,-1 0 0,0 0-11,1 0 1,-1 0 0,1 0-1,-1 2 13,1 4 1,-1-4-1,1 6 1,-1-2-7,1 0 0,-1 5 1,1-3-22,-1 3 1,0-1-1,1 8 1,-1-1 0,-5-4 0,-2-3 0,-1 4-5,1 2 1,-6-4 0,2-1 0,-2 1-28,2-3 0,-5 7 0,5-5 2,-4 5 1,-2 1-1,0 1 12,0-1 0,0-5 1,-2-2-1,-2-1-12,-1 1 1,-1-4-1,6 7 11,0 0 1,0-4 0,-2 2 26,-4 3 0,4-4 84,-4 1 5,4 1-88,2 5 1,0-4-9,0-2-85,-7-7 0,5 5-170,-4-3 1,2-3 249,-2 3 0,4-12 0,-6-5 0</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6:31.374"/>
    </inkml:context>
    <inkml:brush xml:id="br0">
      <inkml:brushProperty name="width" value="0.08571" units="cm"/>
      <inkml:brushProperty name="height" value="0.08571" units="cm"/>
      <inkml:brushProperty name="color" value="#E71224"/>
    </inkml:brush>
  </inkml:definitions>
  <inkml:trace contextRef="#ctx0" brushRef="#br0">0 1 6928,'10'0'-249,"-2"0"0,-1 7 0,2 3 0</inkml:trace>
  <inkml:trace contextRef="#ctx0" brushRef="#br0" timeOffset="183">0 228 7569,'0'9'-590,"0"-1"1,2-8 288,4 0 11,-4 0 290,6-8 0,-1-1 0,2-9 0</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6:29.785"/>
    </inkml:context>
    <inkml:brush xml:id="br0">
      <inkml:brushProperty name="width" value="0.08571" units="cm"/>
      <inkml:brushProperty name="height" value="0.08571" units="cm"/>
      <inkml:brushProperty name="color" value="#E71224"/>
    </inkml:brush>
  </inkml:definitions>
  <inkml:trace contextRef="#ctx0" brushRef="#br0">365 36 7569,'0'-10'-422,"0"0"350,0 5 18,0 3 163,0-6 1,6 10-56,0 4 1,1 1-1,-3 7 1,2-2 12,-2 1 1,-2 3 0,-2 1 30,0 1-21,0-1-151,0 1 112,0-1 1,0 6-44,0 1 1,6 5 0,-1-6 14,-1-2 18,-2 7-90,-2-9 0,2 6 95,4-7-204,-4-1 187,6 1-27,-8-1 21,0 2-175,8-3-14,-7-6-79,7 5-3,-8-5 224,0 0 0,0 0-35,0-4-162,0-5-237,0 7 471,0-8 0,0 0 0,0 0 0</inkml:trace>
  <inkml:trace contextRef="#ctx0" brushRef="#br0" timeOffset="547">173 699 6903,'17'0'0,"1"0"0,-1 0 2,1 0 1,-1-5-1,1-1 104,-1 3-83,0 0 1,1 3 0,-1-2 41,1-4-52,7 4 69,-5-5-2,-3 7-40,6 0 6,-11 0-61,13 0 30,-7 0 1,-1 0 0,1 0 0,-1 0-50,0 0 1,7 0 0,-1 0 0,-2 0-71,0 0-85,-5 0 0,2 0 168,-9 0-172,7 0-181,-14 0 93,13 0 225,-13 0 56,6 0 0,-16 0 0,-1 0 0</inkml:trace>
  <inkml:trace contextRef="#ctx0" brushRef="#br0" timeOffset="1168">16 53 6534,'-10'0'70,"4"0"-7,12 0 0,4 0 0,7 0 0,1 0-6,-1 0 0,0 0 1,1 0-1,-1 0-18,1 0 0,1 0 0,5 0 0,3 0-4,0 0 1,6 0-1,-4 0 1,4 0 69,2 0-117,0 0 54,0 0-9,0 0 16,0-7-50,0 5 37,-8-6-7,6 8 5,-6 0-190,0 0 75,-2 0 1,-7 0 0,0 0 0,-1 0-222,0 0 1,-1 2-1,-3 2 302,-1 2 0,-8 7 0,3-3 0</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6:32.593"/>
    </inkml:context>
    <inkml:brush xml:id="br0">
      <inkml:brushProperty name="width" value="0.08571" units="cm"/>
      <inkml:brushProperty name="height" value="0.08571" units="cm"/>
      <inkml:brushProperty name="color" value="#E71224"/>
    </inkml:brush>
  </inkml:definitions>
  <inkml:trace contextRef="#ctx0" brushRef="#br0">228 577 7327,'0'18'0,"0"-1"0,0 0 0,0 1 0,0 0 0,2-2-41,3 2 1,-3 0 0,6-1 0,-2 1 0,0-1 0,-2 1 0,-2-2-110,-2 3 1,0-8 0,0 1-30,0 2 0,0-5 179,0 3 0,0 0 0,0 5 0</inkml:trace>
  <inkml:trace contextRef="#ctx0" brushRef="#br0" timeOffset="342">53 978 6369,'-10'0'46,"3"-1"14,7-5 1,7 4 85,5-4-77,4 4 1,1-3 0,0-1-4,1 1 1,-1 4-1,1 1 1,-1 0-24,1 0 0,-1 0 0,1 0 0,-1 0-48,1 0 0,-1 0 0,1 0 0,-1 0-86,1 0 0,-1 0 0,0 0-63,1 0 0,-6 0 1,-1 0-363,3 0 516,1 0 0,3 0 0,-1 0 0</inkml:trace>
  <inkml:trace contextRef="#ctx0" brushRef="#br0" timeOffset="646">1 595 7569,'17'0'-267,"-5"0"0,-1 0 0,3 0 222,2 0 1,1 0-1,0 0 57,1 0 0,1 0 1,3 0-1,1 0-51,-2 0 0,1 0 0,-1 0 0,2 0-76,-1 0 0,-3 0 0,0 0-140,5 0 255,-5 0 0,6-8 0,-7-2 0</inkml:trace>
  <inkml:trace contextRef="#ctx0" brushRef="#br0" timeOffset="1152">787 717 7004,'0'9'-469,"0"-1"374,0-8 115,0 8 13,0-6 137,0 6 0,0 0-117,0-6-211,0 13 196,0-14-9,0 16 0,0-15 1,0 11 1,0-7-3,0 6 0,0-1 51,0 7-83,0-9-14,0-1 1,-2-8-1,-2-2-9,-2-4 1,0 1 0,6-5 17,0-5 0,8 1 0,2-5 4,-1 3 1,7-2 0,-5 3-1,5 0-31,1 5 0,7-2 0,-1-5-23,-2 7 89,-1-6-38,-3 14-4,1-5 3,-1 7 91,1 0-90,-1 0 0,-7 0 46,5 0-44,-5 0 2,7 0 5,1 0 2,-1 0 6,1 7-10,-1-5 9,-7 14-4,6-14 3,-7 13-138,1-5-5,-2-1 122,-1 7 7,-5-6-112,6 0 0,-8 5-10,0-3 1,0 2-81,0 5 209,0-2 0,-8 1 0,-1-1 0</inkml:trace>
  <inkml:trace contextRef="#ctx0" brushRef="#br0" timeOffset="1508">1503 472 6559,'9'0'135,"-1"0"0,-6 8-62,4 4-47,-4 3 98,13 3 0,-13-1-111,4 1 1,2-1 0,-2 1-1,-1-1-45,3 0 1,-6 7 0,4-1-1,-4-2-88,-2-1 0,0-3 0,0 1-59,0-1 1,0 1-1,0-2-146,0 3 325,0-10 0,-8 7 0,-2-6 0</inkml:trace>
  <inkml:trace contextRef="#ctx0" brushRef="#br0" timeOffset="2182">1276 717 7569,'17'0'-274,"-5"0"111,-1 0 0,-7-2 0,4-2 1,0-2 186,3 1 1,5 4-1,1 1 1,1 0 44,-1 0 1,3 0 0,1 0-59,2 0 0,6 0 1,-3 0-1,1 0 0,4 0-10,2 0 1,2 0-1,-2 0 1,-2 0-24,-2 0 41,0 0-212,6 0 199,0-7 11,-8 5-32,6-7-32,-14 9 35,14 0 11,-13-7-91,5 5 81,0-5-2,-5 7-1,5 0-6,-15-8 8,5 6 1,-11-6-56,8 8 50,-8 0 4,11 0 1,-13-2 63,4-4-65,-4 3 26,-2-4 0,0 6 1,-2-4-1,-4 0 8,-6 1 1,3-4 0,-3 2-6,-2 3 1,-1 1 0,-3 0-1,1-2 19,0-2 0,-1 0 1,1 6-1,-1 0 1,1 0 1,-1 2-12,1 3 42,-1-2 1,1 7 20,-1-5-51,1-3 98,-1 14-87,9-14 10,-7 12-27,7-3-5,-1-1 0,2 5 22,8-3 0,0 3 0,0 3-27,0-1 1,8-1-1,3-3 1,5-1-20,1 2 0,1-6 0,-1 3-57,1-3 1,7 4-1,2-7 1,2-2-1,-1 0-62,-3-3 0,4 6 1,-4 0-1,0-2-11,1-2 1,3-2 0,-4 0 0,0 0-457,0 0 585,6 0 0,-3 0 0,6 0 0</inkml:trace>
  <inkml:trace contextRef="#ctx0" brushRef="#br0" timeOffset="2981">2865 647 7569,'10'-2'-193,"-5"-4"1,-5 2 0,-5-5 90,-7 1 1,-4 0-1,-1 4 166,-1-2 1,7 1 0,-1 5 0,-1 0 17,-3 0 1,-1 0-1,-3 0-35,-3 0 0,3 0 0,-3 0 0,4 0 1,1 0 0,-5 2 0,0 1 0,1 5 13,3 2 0,-2 1 0,1 7 0,5-2-46,-1-5 1,3 11 0,1-5-7,6 2 0,4 1 1,2-3-36,0 1 1,2-9-1,4-2 1,6 0-15,3-1 1,8 0 0,3-6-1,-1 0-22,0 0 1,4 0 0,-4-2-1,1-2 13,-1-2 1,4-7 0,-6 6 0,-1 0 60,-3-1 1,-1-4-1,-1 5-32,0-4 1,-7 5-1,-2-3 1,-2-1 18,0 1 0,-1 3-1,-5-5 0,0 4 142,0-4 158,0 0-270,0 1 1,-2 2-17,-3 8 1,3 0 104,-6 0-68,8 0 0,0 8 0,0 3-6,0 4 0,0 3 0,0 0-14,0-1 0,0 1 0,0-1 0,0 3 20,0 3 0,0-4 0,2 7 0,2-2-7,2 6 0,-1 3 0,-3 1 0,2 0-34,2-5 0,0 10 0,-6-4 0,0 1-16,0 1 0,-2-3 1,-2 2-1,-4-1-46,-1-1 1,-1 2-1,-4-2 1,3-1-1,-3-3 0,4 1 0,-1-6 0,-3 1 60,-1-1 0,3-2 0,0-5 0,-1-2 32,-3 1 0,5 0 0,-1-3 0,-2-6 8,-1 0 1,-3-2-1,1-6 1,-1 0 27,1 0 0,-1-1 1,-1-6-1,0-5-57,1-2 1,-7-5 0,11 0 0,3-3-145,1-8 1,4-2 0,6-3 0,0-1-151,0 2 0,2-2 0,4 2 1,6-2 276,3 2 0,10-1 0,3-1 0</inkml:trace>
  <inkml:trace contextRef="#ctx0" brushRef="#br0" timeOffset="3973">3127 665 7569,'-12'0'-409,"1"0"1,-1 0-1,-6-2 1,1-2 698,-1-2-153,9 0-136,1 6 0,8-2 1,2-2 66,4-2 0,-2-1 1,7 2 16,3 0 0,-4-1 0,1 6-7,3 0 1,1-2-1,3-2-49,-1-2 1,7 1-1,-1 5 1,-2 0-21,-1 0 0,3 0 1,0 0-1,0 0 3,3 0 1,-7 0 0,4 0 0,-3 0-1,-3 0 0,1 2 0,-1 1 1,1 5-28,-1 2 0,1 0 0,-3 3 0,-1-1-8,-3 1 1,1 1-1,3 0 1,-1-3-51,-2 3 0,-6 1 0,3 3 0,-1-1 16,-4 1 0,-2-8 0,-2 3-24,0 0 0,0-3 99,0 2 1,-8-2-9,-4 1 1,3-3 0,-3-10 30,-2-4 0,5 1 0,-1-5-2,2-5 1,2 1-1,6-5 1,0 3-9,0-2 1,0 1 0,0-1 0,0 1-23,0-1 0,0 0 0,2 2 0,4-2-53,6 0 0,1 1 0,3 2 0,0 1-16,3 2 0,4 6 1,-1-3-1,1 1-50,-2 4 1,6 2-1,1 2 110,-1 0 0,6-8 0,-6-1 0</inkml:trace>
  <inkml:trace contextRef="#ctx0" brushRef="#br0" timeOffset="4561">4367 629 7569,'17'-7'-890,"-7"5"794,-2-6 116,-8 0 0,-2 6 0,-2-5 1,-4 1 6,-2 0 1,5 0 0,-7 6 31,-2 0 1,-7 0 0,-2 0 0,1 0-21,3 0 1,2 0-1,-1 0 1,1 0 12,-1 0 1,1 6 0,-1 2-20,1 1 1,-1 3 0,1 5 0,1 1-26,5 0 0,3-7 0,8 0 0,0 2 4,0 4 0,0 0 0,0 1-45,0-1 1,8-2 0,3-2-18,5 0 0,-5-9 1,1 2-1,2-4-8,1-2 1,3 0 0,-1 0-1,1 0-8,-1 0 0,1-2 0,-1-2 30,0-2 1,1-8 0,-1 2 0,1-1-1,-3 0 18,-3 0 1,-2 4 0,-6-4 80,1 1 1,1 0 261,-6-6-169,0 9-104,0 2 0,2 7-71,4 0 1,-4 1 0,6 5 44,-1 6 0,-5 3 1,6 3-36,0-1 0,-4 1 1,7-1-55,3 1 0,-4-8 0,1 3-66,3 0 0,1-5 0,3-3 0,1 0 59,5 1 1,-5-5 0,4 6 0,-1-7 69,1-7 0,4-2 0,8-8 0</inkml:trace>
  <inkml:trace contextRef="#ctx0" brushRef="#br0" timeOffset="4956">4961 141 7569,'0'-10'-656,"0"2"1,0 10 773,0 4 1,0-2 0,0 7-61,0 3 0,0 2 1,0 1-1,1 0-11,5 1 0,-4-1 1,4 3-1,-2 3-34,2 6 1,-4-2 0,4 2-1,-5 1-19,-1-3 0,0 6 0,0-6 0,0 2-68,0 0 0,0-8 0,0 3 0,0-5-45,0-2 1,0 1 0,0 0 0,0-2 25,0 2 0,0-6 93,0 0 0,0-1 0,0 7 0</inkml:trace>
  <inkml:trace contextRef="#ctx0" brushRef="#br0" timeOffset="5681">4681 525 6337,'18'0'129,"-1"0"1,1 0 0,-1 0 0,0 0-76,1 0 1,-1 0-1,3 0 1,1 1-29,2 6 0,7-6 0,-5 4 0,2-2-34,4-3 1,2 0 0,2 0 0,0 0-19,0 0 1,0 0-1,0 0 1,-2 0-31,-4 0 0,4 0 0,-4 0 0,2 0 5,-2 0 0,2 0 0,-6 0 0,0 0-2,1 0 1,-3 0-1,-6-3 1,1 0 17,-1-2 1,1-1 0,-3 4-1,-1-2 13,-2-2 0,-1 0 0,5 4 105,-5-3 50,5 3-110,-14-6 1,4 8 0,-12 0 19,-6 0 0,2 0 1,-1 0-1,-3 0 73,-1 0 0,-3 0 1,1 0-60,-1 0 1,1 2 0,-1 2-1,1 2-30,-1-3 0,3 7 1,1 0-1,3 1 1,-3 1 1,1-6 0,-1 5-41,2 3 0,1 2 0,-5 1 5,5 0 0,3 1 0,8 0 39,0-2 0,0-3 0,0-2-1,0 3 0,6 1 0,1 1 0,3-4-8,4-7 0,1 3 1,3-2-1,-1-3-58,1 0 1,5 3 0,0-2 0,0 1-71,3-4 0,-1-1 1,6 0-1,-4 0-118,-2 0 0,6-1 0,-2-4 0,2 1 223,-1 0 0,10-7 0,-3 2 0</inkml:trace>
  <inkml:trace contextRef="#ctx0" brushRef="#br0" timeOffset="6564">6393 629 7214,'0'-9'-172,"0"-7"0,-2 14 0,-4-3 211,-6 3 0,3 2 1,-3 0-1,-2 0-8,-1 0 0,-3 0 1,1 0-1,-3 0 20,-3 0 0,2 2 0,-6 1 0,1 5-5,5 2 1,-4-5 0,2 5 0,1-1-43,3 2 1,1 1-1,3 4 28,3 2 0,4-6 0,8 0-63,0 1 0,2-5 0,4 0 0,6-2-32,3-1 0,9 3 1,-1-4-1,0 2 43,2-3 0,1 0 1,5-3-1,-4 0-94,-2 0 1,0 0-1,-3 0 1,1 0 54,-2 0 0,5-6 0,-3-2 0,-2 0 28,-1 1 0,-3-7 0,0 4 0,-1-1 41,-4-1 0,1 0 0,-7-7 0,0-2-13,2-3 0,-6 1 0,3 4 1,-3-3 13,-2-1 0,0-6 0,0 4 0,0-1 24,0 0 0,0 2 0,0 3 1,0-3 19,0 3 0,0 2 0,0 1 1,0 1-40,0-1 0,0 1 0,0-1 1,0 1 14,0-1 0,0 1 0,0 0 0,0-1-40,0 1 1,-5-1-1,-1 1-117,2-1 0,2 1 128,2-1 1,0 1 75,0-1 32,0 9 33,0 1-115,0 8 1,0 8-1,-2 1-2,-4 1 1,4 6-1,-4-5-15,4 5 1,0 1-1,-1 1 1,-3-1-12,2 1 1,2 5 0,2 2 0,0 0-7,0 1 0,0 5 1,0-2-1,0 2 5,0-2 1,0 2 0,0-6 0,0 0-2,0 1 0,2 3 0,2-4 0,4 0 17,1 0 1,1-1-1,4-7 1,-3 0-2,3 1 0,-5 5 0,1 1 1,0-3 58,0-2 1,-5-1-1,5-1 13,-2 1 0,-2-2 1,-6 3-50,0-2 1,0-5 0,2-3-25,3-1 0,-3 0 0,6-4 0,-2 3 21,0 3 0,2-7-250,-3 4-292,-3-5 508,6-2 0,0 0 0,2 0 0</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6:45.467"/>
    </inkml:context>
    <inkml:brush xml:id="br0">
      <inkml:brushProperty name="width" value="0.08571" units="cm"/>
      <inkml:brushProperty name="height" value="0.08571" units="cm"/>
      <inkml:brushProperty name="color" value="#E71224"/>
    </inkml:brush>
  </inkml:definitions>
  <inkml:trace contextRef="#ctx0" brushRef="#br0">0 18 7389,'2'-10'-260,"4"4"0,-2 4 269,8 2-53,-9 0-515,4 0 559,-7 0 0,0 8 0,0 2 0</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6:45.872"/>
    </inkml:context>
    <inkml:brush xml:id="br0">
      <inkml:brushProperty name="width" value="0.08571" units="cm"/>
      <inkml:brushProperty name="height" value="0.08571" units="cm"/>
      <inkml:brushProperty name="color" value="#E71224"/>
    </inkml:brush>
  </inkml:definitions>
  <inkml:trace contextRef="#ctx0" brushRef="#br0">0 35 6929,'12'0'228,"-1"0"1,-1-2-168,2-4-206,3 4 0,-11-5 145,8 7 0,-9-7 0,4-4 0</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6:42.178"/>
    </inkml:context>
    <inkml:brush xml:id="br0">
      <inkml:brushProperty name="width" value="0.08571" units="cm"/>
      <inkml:brushProperty name="height" value="0.08571" units="cm"/>
      <inkml:brushProperty name="color" value="#E71224"/>
    </inkml:brush>
  </inkml:definitions>
  <inkml:trace contextRef="#ctx0" brushRef="#br0">18 0 6337,'-9'2'-254,"3"4"135,4-4 36,2 6 1,2-8 69,4 0 0,-3 0 1,7-2 23,-2-4 1,5 4-10,-1-4 36,-4 4 1,2 2 107,-5 0 127,-3 0-108,6 0 206,-8 0 570,0 0-879,0 8 1,0-4 4,0 7 0,-2 1 0,-2 6 0,-2-1-86,3 0 0,1 1 1,2-1-1,0 1 36,0-1 0,0 3 0,0 1 0,0 2-20,0-1 1,0 4 0,0-4 0,0 2-38,0 1 0,0-6 0,0 6 0,-2-1 11,-4-1 1,4 0 0,-4-5-1,4-1-147,2 2 1,0-9-1,0 2 1,-2 0-797,-4-3 972,4 0 0,-5-2 0,7 2 0</inkml:trace>
  <inkml:trace contextRef="#ctx0" brushRef="#br0" timeOffset="1151">53 210 7063,'-2'-16'-225,"-4"5"0,6 3 0,-2 6 298,6-4 0,10 4 16,-2-4 1,-3 4-1,3 2-29,1 0 1,3 6 0,1 2 19,1 2 0,-1-5 0,1 7 0,1 0-40,5-3 0,-5 7 1,6-4-1,-2 1-20,1-1 1,-1 3-1,-4-3 1,3 4 5,1 1 0,0-1 1,-5-3-1,-1-1-34,1 1 1,-1 1 0,1-1 0,-1-2-64,1-4 1,-1 5-1,1-5-26,-1 3 0,-5-6 44,-1 2 0,-5-4 23,6-2 0,-6 0 79,5 0 1,-7-2-18,2-4 0,-4 2-23,-2-8 0,6 1 1,1-7-11,3 1 1,-6-1 0,4 1-3,0-1 1,-7 1 0,7 1 0,-2 3-1,0 1 1,0 6 0,-4-3-1,2-1-20,1 0 0,3 4 8,-2-5 1,4-1 2,7-5 0,1 1 1,-1 3-1,0 3 13,1 2 1,-6-3-1,-1 5 1,1 0 67,-2-2 1,5 6 100,-3-4-145,3 4 1,1 4 7,-5 4 1,-3-2-1,-8 8 23,0 1 1,0 3 0,0 1-17,0 1 1,0-1 0,0 1 0,0-1 20,0 1 0,0-1 0,0 1 1,0-1-50,0 0 0,0 7 1,0-1-1,-2-2-9,-4-1 1,5-3 0,-5 1 0,2-1-75,-2 2 0,4-3 1,-4 2-481,4 0 1,2-2-191,0 2 741,0-7 0,0-5 0,0-6 0</inkml:trace>
  <inkml:trace contextRef="#ctx0" brushRef="#br0" timeOffset="1547">1555 175 7476,'8'-10'-577,"-8"2"598,0 8 1,0 2 0,-8 2 53,0 2 1,6 8-1,-5-3-35,-1 5 1,6 1-1,-6 1 1,2-1-20,0 1 0,-1 5 1,3 0-1,-2-1-42,2-3 1,-4 4-1,1 0 1,0 1-19,-2 2 0,-3-8 0,5 6 0,-1-5-86,0-1 1,0 0 0,5-2 58,-3 2 0,-6-1 0,4-1 66,-1-4 0,5-5 0,-4-7 0</inkml:trace>
  <inkml:trace contextRef="#ctx0" brushRef="#br0" timeOffset="1908">1520 140 7569,'8'-10'-430,"2"2"301,7 8 1,-7 2-1,-2 4 187,0 6 0,-5 3 0,7 3 51,-2-1 0,5 1 0,-3-1 0,2 1-99,-1-1 1,1 1 0,6-1 0,-1 1-1,0-1 1,1 0-1,-1 1 1,1-1-48,-1 1 1,2-1-1,-3 1 1,0-1-12,-5 1 0,5-1 0,-4 2-218,3-3 1,0 2 0,0 0 129,-4-2 0,-7-4 0,3-2 136,1-2 0,-6-3 0,6-5 0</inkml:trace>
  <inkml:trace contextRef="#ctx0" brushRef="#br0" timeOffset="2296">1415 437 6382,'18'0'52,"-1"0"0,1-2 0,-1-2 0,1-2 0,-1 2 0,6 2 0,2 2-142,-5 0 106,-1 0 0,-1 0 0,-1 0 1,1 0-39,0 0 1,-1 0 0,0 0 0,1 0 21,-1 0 0,1 0 0,-1 0 0</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6:47.450"/>
    </inkml:context>
    <inkml:brush xml:id="br0">
      <inkml:brushProperty name="width" value="0.08571" units="cm"/>
      <inkml:brushProperty name="height" value="0.08571" units="cm"/>
      <inkml:brushProperty name="color" value="#E71224"/>
    </inkml:brush>
  </inkml:definitions>
  <inkml:trace contextRef="#ctx0" brushRef="#br0">18 210 7214,'8'-10'551,"-6"2"-1183,5 8 601,-7 0 80,0 8 1,0-4-1,0 8 1,0 1-8,0 3 1,0 1 0,2-1 0,2-3-41,2-1 0,0 0 0,-6 5 0,0 1-48,0-1 0,0 1 0,0-1 0,0 1 4,0-1 0,0-5 0,0-1 1,0 3-336,0 1 0,0-3-253,0 0 630,-8-1 0,-2-1 0,-7-2 0</inkml:trace>
  <inkml:trace contextRef="#ctx0" brushRef="#br0" timeOffset="586">0 420 7097,'0'-18'0,"0"1"0,2-1 0,2 1 0,2-1 0,-2 1-21,-2-1 1,0 7 0,2-1-5,1-2 1,7 5-1,-4-1 92,2 2 1,1-3 0,7 5-9,-1 2 1,-5 2 0,-1 2-1,3 0-10,2 0 1,1 0 0,2 2 0,3 2-30,1 2 1,0 7 0,-3-1-1,1 1-72,2-1 0,1 4 0,-7-5 0,1 5 59,-1 1 0,1 1 0,-3-1 1,-1 1-67,-3-1 1,-7 1 0,4-1 6,0 0 1,-6 1 24,3-1 39,-3 1-22,-9-8-17,5 5 9,-14-13 0,6 12-15,-7-9 1,5 1-30,1-6 0,1-2 0,-2-4 30,7-5 0,3-5 0,2-1 7,0-1 1,0 1-1,2 1 1,1 3 11,3 1 0,6 1 0,-4-7 0,1 3 13,5 3 1,-4-4 0,1 7 0,3-3 12,1 0 1,3 7-1,-1-5 11,1 2 0,-1-4 1,1 7-1,-1 1 21,1 2 0,5 2 0,0 0 0,-1 0-15,-3 0 1,-2 0 0,1 0 67,-1 0 0,7 0 0,-1 0 0,-2 0-59,-1 0 1,-3 2 0,1 2-1,-1 3-30,1 3 1,-3 2 0,-1 5-61,-3 1 1,-7-1 0,2 1 0,-4-1-16,-2 1 0,0-7 1,0 1-1,0 1-135,0 3 0,0-4 0,0-1-122,0 3 0,0-5 323,0 3 0,0 0 0,0 5 0</inkml:trace>
  <inkml:trace contextRef="#ctx0" brushRef="#br0" timeOffset="1046">1380 332 7409,'-9'-15'-319,"-1"3"0,0 4 0,-3 8 325,0 0 1,4 0 0,-1 2 0,1 2 97,-1 2 1,3 2 23,-4-2 1,6-3 0,-5 9-31,2 2 0,0 1 0,5 3-71,-3-1 0,-1 1 0,7-1 0,0 0 39,0 1 0,3-3 1,3-1-125,5-2 0,5-3 1,0 3-1,3-6-23,-2-4 1,1-2 0,1 0 0,2 0 47,3 0 1,-1-2 0,-6-4 0,1-6-50,-1-3 1,1-1 0,-3 3 0,-2 1 119,-1-1 1,-8-3 0,2-1 21,-4-1 1,-2 1 0,-2-1-52,-4 1 1,2 5-1,-8 2 1,-1 1-39,-2-1 1,-3 6-1,3-4 1,1 2-74,3 1 0,-1-7 1,-6 6-1,1 0 24,0-1 1,-1 5 0,1-4-321,-1 4 398,8 2 0,-5 0 0,4 0 0</inkml:trace>
  <inkml:trace contextRef="#ctx0" brushRef="#br0" timeOffset="1504">1677 297 7569,'12'0'-156,"-1"0"0,-5-6-18,6 1 0,-6-1 209,5 6 1,-5 0-1,4 2 34,-3 4 1,-1-3-1,-5 7 1,4 0-22,1 0 0,1-5 0,-2 7 1,2 2-46,3 1 1,-5 1-1,6-3-113,-4-1 135,6 0 1,-8-1 0,3 1-1,3-1 4,-2-1 0,-3 4 0,4-6-139,-2 1 0,6-5 129,-3 2 1,-2-4-1,2-4 7,-3-4 0,5-4 0,-3-7-30,-1-1 0,4 1 1,-6 0-1,-1-1 2,1 1 1,-5-7 0,3 1 0,0 2-71,1 1 0,-5 9 0,5-1-187,-3-2 0,-3-1-91,0-3 0,2 9 350,3 3 0,5 4 0,8 2 0</inkml:trace>
  <inkml:trace contextRef="#ctx0" brushRef="#br0" timeOffset="1771">2376 297 7346,'8'0'-4,"7"2"-228,-10 4 0,0 4 192,-5 7 0,0 1-50,0-1 1,0 1-225,0-1 1,0 1 313,0-1 0,0-7 0,0-3 0</inkml:trace>
  <inkml:trace contextRef="#ctx0" brushRef="#br0" timeOffset="1979">2287 53 7246,'0'-12'-286,"0"0"272,9 1 1,-6 1-956,9 4 969,-8 4 0,12 10 0,-6 2 0</inkml:trace>
  <inkml:trace contextRef="#ctx0" brushRef="#br0" timeOffset="2575">2759 262 5976,'10'0'683,"-2"0"1,-7 2-555,5 4 1,-3 4 0,3 7-201,-4 1 1,3-7 0,1 1 90,-3 2 0,5 1 0,-2 3-38,-1-1 1,-4 1-181,-1-1-30,0 0 165,0-7 0,0-4 62,0-12 1,0-4 0,0-7 0,0 0 0,3-1 0,0 1 0,4-1-2,4 1 0,1-1 0,4 1-10,2-1 1,0 1 0,1-1 0,2 3 27,3 3 0,-2-1 0,-2 7 0,2 2 7,0 2 0,8-4 0,-7 0 0,-1 2-10,-3 2 1,-2 2-1,1 0 1,0 0 7,-2 0 1,2 2 0,0 2 0,0 2 0,-2-2 1,-4 4 0,-3 0-1,1-1-37,1 1 0,-8 6 0,5-5 0,-3 3-91,1 0 0,0-7 1,-6 7-39,0 2 1,0 1-600,0 3 743,0-9 0,-7 7 0,-3-6 0</inkml:trace>
  <inkml:trace contextRef="#ctx0" brushRef="#br0" timeOffset="3496">3999 210 7569,'0'-10'-457,"0"-5"339,0 13 64,0-14 0,-2 12 0,-4-5 62,-6 1 1,-3 2-1,-3 6 32,2 0 0,-2 0 0,0 0 1,0 0 12,2 0 1,-2 0-1,0 0 2,2 0 1,4 0-1,-1 0-23,0 0 1,-2 6 0,-1 2 0,2-1 2,2 1 1,10 6 0,-7-5-1,4 3-47,-1 0 0,-3-1-6,5 7 0,1-1 0,0-1-22,6-4 0,2-5 1,6-7-1,3 2-30,0 4 1,5-4 0,-2 4 73,0-4-18,0-2 0,3-2 0,1-2 1,3-2 0,-2-6 0,-4 7 0,0-1 134,0-2 0,-8 4 0,2-6-72,2 3 0,-7-1 1,-1 2-4,-3-6 1,-3 3-3,0-3 1,0 6-3,0-5 0,1 1 46,5-2-3,-4 5-63,6 7 1,-8 7 0,0 5-22,0 3 1,6-3-1,-1 0 1,0 1-16,-4 3 1,-1 1-1,0 1 1,2-1 18,4 1 0,-3-1 0,3 1 1,-4-1 6,-2 1 1,5 5-1,1 2 1,-3 0 12,-1 1 0,1 3 0,0-4 0,3 0-6,-2 0 1,-2 6 0,-2-1 0,0 2 15,0 3 0,-2 0 0,-2 0 0,-4 0-33,-1 0 1,3 0 0,-4 0 0,1 0-5,-2 0 1,6 0-1,-6 0 1,-1 0-1,2 0 0,-5-6 0,4-2 0,1 0-72,-2 0 0,1-5 0,-2 3 0,1-2 59,-1 0 0,-2-1 1,-3-9-1,3-1 21,3 1 1,-4-5 0,5 0 0,-5-2 49,-1 0 1,0-1 0,-2-6 2,2-5 1,1 2 0,5-10 0,3-3-5,1-5 0,4-3 0,-2 2 1,2-6-70,3-4 0,6-4 0,2-2 0,2-4-41,3-1 0,9 5 0,1-2 1,-2 4 28,-1 2 0,4 1 0,1 1 0,0 3-198,1 7 1,-2 2 0,-2-1 0,0-1-549,1 2 772,3 1 0,9-5 0,10-2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3.104"/>
    </inkml:context>
    <inkml:brush xml:id="br0">
      <inkml:brushProperty name="width" value="0.08571" units="cm"/>
      <inkml:brushProperty name="height" value="0.08571" units="cm"/>
    </inkml:brush>
  </inkml:definitions>
  <inkml:trace contextRef="#ctx0" brushRef="#br0">647 0 8355,'0'10'-107,"0"5"1,2-3-1,2 3 14,2 3 1,-1-1 0,-5 1-1,0-1 100,0 1 1,0 5 0,0 0 0,-1 1 0,-5-1 0,-4 2 0,-2 0 0,3 1-1,-1-3 1,0 0 0,-3 0 0,-1 1 0,0-1 0,3 0 0,-3 1 0,1-1-1,-1 0 1,2-2 0,-1-3-57,-3-6 1,-1 3 46,-1-3 0,1 1 0,-1 1 0,1-4 0,0-3-35,-1-3 0,1 0 1,-3 0-17,-3 2 1,-2 0 0,-4-6 0,5 0 34,5 0 1,1 0 0,1-2 38,0-4 0,-1 2 0,3-8 0,1 1-1,2 1 0,3-5 0,-5 3 0,4-4 6,3-1 0,-5-1 0,4 1 0,0-1 22,1 1 0,1 0 0,6-1-40,0 1 1,0-1 0,0 1-19,0-1 1,6 1 0,1 1-17,3 5 0,-4-3 0,4 6-17,-3-1 1,7 5 12,-2-2 1,3 4-1,3 2 23,-1 0 0,-5 0 1,-1 0-1,3 0 26,1 0 0,3 0 1,-1 0 28,1 0 0,-1 0 0,1 0 0,-1 2-12,1 4 1,-7-4 0,1 5 0,2 1-32,1 4 0,1-3 0,-3 1 1,-1 0 47,1 0 1,3-5 0,1 7-10,1 2 0,-3-5 0,-1 1 0,-2 0 3,1-1 1,-3-3 0,2 4-1,-1 0 2,-1-1 0,5-3 0,-3 6 0,4-1 7,1-1 0,1 4 1,-3-6-1,-1-1-23,-3 1 0,1 4 1,5-5-1,1 1-24,-1 0 1,-1 0-1,-3-4 1,-1 1-36,2-1 0,1 4 1,3-2 12,-1-2 0,-5-2 0,-1 0-156,3 3 1,-4-3 0,1 4-219,3-4 0,-4-2-61,1 0 1,-5-2 447,6-4 0,-8 4 0,11-13 0,-5 5 0</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6:54.192"/>
    </inkml:context>
    <inkml:brush xml:id="br0">
      <inkml:brushProperty name="width" value="0.08571" units="cm"/>
      <inkml:brushProperty name="height" value="0.08571" units="cm"/>
      <inkml:brushProperty name="color" value="#E71224"/>
    </inkml:brush>
  </inkml:definitions>
  <inkml:trace contextRef="#ctx0" brushRef="#br0">227 314 6594,'10'-7'-294,"0"5"0,-4-4 323,5 4 77,-3-6 1,0 4 0,-6-5 9,4 1-6,-5 2 68,7-2-87,-8-1 1,-2-3-27,-4 0 0,-3 8-33,-9-1 1,1 3-1,-1 2 1,1 0-13,-1 0 0,1 0 0,0 0 0,-1 0 41,1 0 1,-1 6-1,1-1 1,1 1-5,5 2 1,-5 0 0,6 5-59,1-1 0,-1 0 0,6 5 0,-2 0 23,2 1 0,2-1 0,4-1-43,4-4 0,4 3 0,7-5 2,1 0 1,-1-3 0,1-7 0,-1 0-52,1 0 0,-1 0 0,1 0 6,-1 0 0,0 0 0,1 0 6,-1 0 1,-5-2 0,-2-3-1,-2-7 0,3-4 0,-3-1 7,2-1 0,-7 7 1,3-1 57,-4-1 0,4-3 61,0-1 0,0 5 80,-6 0 346,0 8-349,0-3-123,7 7 0,1 2 0,6 3-40,-3 7 0,-5 4 1,4 1-1,0-1-95,-1-5 1,1 5-1,4-5-100,-3 5 0,1-1 0,3-1 0,-1-4 213,-2-3 0,-1-1 0,7-6 0,-1 0 0</inkml:trace>
  <inkml:trace contextRef="#ctx0" brushRef="#br0" timeOffset="408">664 227 7115,'12'0'29,"-1"0"1,-5 0 57,6 0 0,-6 0 0,3 2-5,-1 4 0,0-2 1,-2 7-32,5 3 0,-1 0 1,0-1-1,-3-1 120,-3 1-282,6 3 57,-8 1 1,12 1-16,-9-1 1,9 1 0,-4-1 10,-1 1 0,1-9 0,-4-3 45,6-4 0,-3-2 1,3 0 21,1 0 1,1-2 0,0-4 27,-3-5 1,-1-5 0,4-1 0,-3-1-67,3 1 1,-5-1 0,0 1 0,2-1-158,-1 1 1,-1 0-1,3-1-421,-6 1 607,-4 7 0,-2-6 0,0 7 0</inkml:trace>
  <inkml:trace contextRef="#ctx0" brushRef="#br0" timeOffset="1482">1380 314 6155,'12'-5'224,"-1"-1"0,-5 0-511,6 6 325,-1-8 1,7 1 61,-1-5 0,-7-4 72,-4 5-88,-4 3 0,-4-6-39,-4 9 0,2-1 1,-8 4-4,-1-4 0,-3 4-25,-1-4 0,-1 4 10,1 2 1,0 0 0,1 2 17,4 4 1,3-2 0,5 8-21,-2 1 0,0 3 1,6 1-1,0 1-38,0-1 0,0 0 1,0 1 7,0-1 1,2 1-1,4-3 1,6-1-7,3-2 1,3-3 0,-1 5 0,0-4 4,1-3 1,-1-1 0,3-6 0,1 2-36,2 4 0,3-4 0,-5 4 0,4-4 29,2-2 1,-3-2-1,3-2 1,-2-2 3,-4 2 0,0-4 1,1 1-1,1-1-5,-1 0 1,-5-5-1,-4 1 1,-1-2-6,2 3 0,-4-5 0,-1 4 0,1-3-23,-1-3 1,-4 1-1,1 0 114,-4-1 0,-2 6 0,0 1 93,0-3 0,0-1-154,0-3 1,-8 9 0,-4 3-5,-3 4 0,3 2 0,0 0-18,-1 0 1,-3 0 0,-1 0 33,-1 0 0,9 2-2,3 4-20,4-5 0,4 13 0,4-8-33,4-2 1,7-2 0,0-2 0,0 0 2,1 0 1,0 0 0,-2-2 7,3-4 0,-2 4 1,-1-4-1,3 4 19,-2 2 0,-5 0 0,0 0 1,1 0 27,3 0 1,-5-6 0,1 1 0,2 1 2,1 2 1,-3 0 0,-1-2 17,3-2 0,1 0-36,3 6 0,-6 0-8,-1 0 1,-5 0-16,5 0 40,-6 0 1,2 2-8,-7 4 0,0 4 1,0 7-22,0 1 0,-5-1 1,-2 1-1,1-1-22,-1 1 0,5-7 0,-6 1 5,1 1 18,5-5 0,-6 8 0,8-5 5,0 5 1,0-4 17,0-1 0,0-5 0,1 4 3,6-3 0,2-1 0,8-6 0,1 0-2,0 0 1,-2 0 0,5 0 0,0 0-11,1 0 0,3-2 1,-6-2-1,1-1-106,5 1 0,-2-4 0,-6 0 0,1 0-389,-1 1 1,-1-1 478,-4 2 0,2-4 0,-3-7 0</inkml:trace>
  <inkml:trace contextRef="#ctx0" brushRef="#br0" timeOffset="2529">2987 192 7111,'9'-11'-695,"-3"-1"781,-5 8 1,-2-10-139,-5 9 1,-3-7 200,-9 6 1,1-5-64,-2 5 0,3 0 1,-2 6-5,0 0 1,-4 0-1,-2 0 1,3 0-10,2 0 1,1 0 0,0 0-1,1 0 3,0 0 0,-1 6 1,1 2-60,-1 1 1,2 3-1,5 5-30,5 1 1,3-7-1,3 1 1,3 0-3,3-3 0,-2 7 1,8-6-1,1 1 9,3 1 1,-1-6-1,-1 3 1,-2-1-39,1-4 1,2 0-1,3 0 1,0 2-7,-2-2 0,2-3 0,0-1 1,0 0-8,-2 0 1,2 0 0,0 0 30,-2 0 0,3-5 1,-2-1-1,-2 0-8,-3-2 0,2 4 0,-7-5 0,2-1 17,-2 0 1,5-1 0,-4-5 44,0 4 0,-3-3 181,1 3 135,-4 5-66,-2-1-241,0 8 0,0 8 0,0 3 0,1 3-87,5-3 0,-3 5 0,5-4-76,-1 3 1,-3 1 0,7-3 0,1-1-55,-2 1 0,6-5 0,-5 0 1,7-2-57,4 0 1,-2-1 0,6-5 235,-1 0 0,1 8 0,10 2 0</inkml:trace>
  <inkml:trace contextRef="#ctx0" brushRef="#br0" timeOffset="3328">3772 192 7569,'0'-9'-346,"0"-7"0,-1 6 362,-5-7 1,1 7-1,-4 2 17,2 1 0,-7 5 0,2-6 28,-4 0 0,5 6 0,0-4 1,-3 4-27,-3 2 0,1 0 0,-3 0 0,-4 0-5,1 0 0,-2 0 0,5 2 0,-2 2 9,-3 2 1,1 6 0,7-4 0,3 1-35,1 5 0,6-5 1,-3 3-1,1 2 22,4 1 1,4 3 0,6-1-83,6 1 1,3-7 0,3-1 0,-1 0-54,0-1 1,7-5 0,-2 2-1,1-4 58,-4-2 1,3 0-1,4 0 1,-1 0 2,0 0 0,1-6 0,-5-2 1,3 1 12,-4-1 0,0 0 1,-4 2-1,-2-3 21,-4-1 0,-4 0 0,5 4 41,-4-5 1,-1 1 141,-6-2 1,0 7 45,0-7-33,0 8-119,0-4 1,0 10 0,0 4 0,0 6-24,0 3 1,0 5 0,1 1-1,4 4-12,1 2 0,0-3 0,-4 7 0,2 2-17,2 0 1,-2 11 0,-4-9 0,0 2-2,0 0 1,6 4-1,0-1 1,-1-1-38,-4-2 1,-1-2-1,-1 0 1,-4 0-27,-1 0 1,-2 0 0,3-2 0,-4-2 12,-2-2 1,-3-8 0,3 3 56,2-5 0,-7-2 0,5-1 1,-5-2-1,-1-5 1,0-1 1,-1-2 0,0-6 0,1 0 26,0 0 1,-2 0 0,3 0-1,-2-2 60,0-4 0,-7-6-51,-3-11 1,2-2 0,5-4-1,5 4-57,4-1 1,9 5 0,-3-6 0,4 0-48,2 0 1,0 3 0,0-3 0,0 2-84,0 4 0,8 1 1,4 3-1,3-1-53,3 1 0,4-1 1,2 1-1,0 1-41,0 5 0,-2-5 1,5 4-1,0-3 226,0-3 0,1 1 0,2-2 0,0-5 0,-2 5 0,8-6 0</inkml:trace>
  <inkml:trace contextRef="#ctx0" brushRef="#br0" timeOffset="4158">4209 192 7569,'9'0'-666,"0"0"1,-7 0 1169,3 0-386,-3 0 0,8 0-65,-5 0 0,-1 0 0,7-2 0,-3-2-54,3-1 0,-5-1 1,4 6-1,4 0-76,3 0 0,-6-6 0,0 0 1,2 2 16,4 2 0,-5-4 1,-2-1 31,5-3 1,-2-2 0,1-3 129,-2 3 1,-10 3 84,4 3 0,-4-4-144,-2-7 1,-8 5-42,-3 0 1,2 8 0,-2-3 22,4-1 1,-7 6-22,2-4 0,-2 4 0,-5 2 10,2 0 0,1 0 1,-3 0 6,2 0 0,0 2 1,0 2-1,1 4-11,4 1 1,-4-3-1,7 6-3,-1 1 1,-4 3-1,8 1 1,3 1 9,0-1 0,3-5 1,0 0-1,-2 1 43,-3 3 0,4 1 0,-6 1-57,6-1 1,2 1-1,4-1 1,2-1-9,2-5 1,-3 5-1,6-7 33,1 1 0,4 0 0,-1-6 1,3 4-1,-2-1-40,0 1 1,7-2 0,-1-6-1,-2 2-19,-1 4 1,-1-4 0,2 3 0,3-3-9,-4-2 0,0 0 0,-2 0 1,2 0-39,2 0 0,-3 0 1,5 0 19,-5 0 1,-1-5-1,-1-1 85,0 2 1,-5-4 0,1 0 1,0-1 0,-4 5 0,2-4-29,-5 0 0,2 6 10,-2-4 1,-1-1-84,6 1-120,-8 0-17,5 6 109,-8 0 0,0 2-360,0 4 55,0-4 405,0 5 0,-8 1 0,0 2 0</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7:25.338"/>
    </inkml:context>
    <inkml:brush xml:id="br0">
      <inkml:brushProperty name="width" value="0.08571" units="cm"/>
      <inkml:brushProperty name="height" value="0.08571" units="cm"/>
    </inkml:brush>
  </inkml:definitions>
  <inkml:trace contextRef="#ctx0" brushRef="#br0">1 53 7569,'10'0'-446,"-1"0"332,-3 0 40,-4 0 1,14 0 127,-5 0-1,5 0 6,1 0 0,-7 0 1,5 0-96,-5 0 78,8 0 28,-9-8-133,7 6 94,-6-6 9,7 8 1,-5 0-152,-1 0-35,1 0 161,5 0 16,1 0-326,-1 0 138,1 0 3,-1 0 0,1-2-177,-1-3 150,1 3 181,-1-6 0,1 0 0,-1-2 0</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7:28.615"/>
    </inkml:context>
    <inkml:brush xml:id="br0">
      <inkml:brushProperty name="width" value="0.08571" units="cm"/>
      <inkml:brushProperty name="height" value="0.08571" units="cm"/>
    </inkml:brush>
  </inkml:definitions>
  <inkml:trace contextRef="#ctx0" brushRef="#br0">0 672 7454,'0'-18'-274,"0"6"0,2 3 0,2-1 218,2 1 0,2 4 1,-4-2-1,3 1 126,3 0 1,-4 0 0,5 5-59,3-5 1,2 4 0,1-4 0,1 1 14,-1-1 0,-5 6 1,-1-7 12,3 6 1,1 1-1,3 0-22,-1 0 0,1 0 0,-1 0-21,1 0 1,-1 6 0,-1 1 0,-3 0-10,-1 2 0,0 4 0,3-2 0,-1 4-13,-3-5 0,-5 4 0,4-5 1,-2 0 1,-5 4 1,-1-2 3,-2-1 1,-2 2 5,-3 6 1,-5-8-1,-8-5 1,1-2-32,0-3 0,5 0 0,0 0 45,-1 0 0,-1-3 0,1 0 0,3-5 7,2-2 1,2-2 0,6-4 8,0-2 0,0 6 0,2 0 0,4 0-11,6 3 0,3-4 0,3 5 0,-1-1-11,1 2 0,-1-4 0,0 5 1,1 0-102,-1-3 1,1 9 0,-1-7-200,1 6 305,-1 1 0,9 0 0,1 0 0</inkml:trace>
  <inkml:trace contextRef="#ctx0" brushRef="#br0" timeOffset="408">716 690 7569,'10'0'-508,"6"0"1,-4 0 393,3 0 0,2-6 0,2-2 126,-3-2 0,-4 4 1,-1-3-1,2-1 4,-4 0 1,-2 4-1,-4-4 1,0 1 8,3-1 1,0 4 5,-6-5 0,-8 5-8,-3-6 0,-4 9 0,-3-4 79,0 6 0,6 1 14,2 0 0,-3 1-61,-4 6 1,8 2 0,3 8 0,3 1-31,3 0 1,0-7 0,0 0 0,0 4 5,0 0 0,3 0 1,0-2-1,5-2-55,2-4 1,3 5-1,8-6 1,3-3-139,-3 0 1,4 3-1,1 0 1,1-3-57,4-2 0,-4-2 0,0-5 218,-2-6 0,6-3 0,-2-3 0</inkml:trace>
  <inkml:trace contextRef="#ctx0" brushRef="#br0" timeOffset="780">1206 26 7569,'9'-10'-469,"-1"-5"1,-8 15 525,0 0 0,0 7 0,0 11 0,0-1-36,0 1 1,0-1 0,0 1 0,0 1 15,0 4 1,0-1 0,0 5 0,0 0-23,0 0 0,0 2 0,0 6 0,0-2-3,0-4 0,0 1 0,0-3 0,0 0-27,0 3 0,0-2 0,0-1 0,0-2-62,0-3 1,0-2 0,0 2 0,0 1-25,0-1 0,0-2 0,0-4 0,0 2 0,0 0 1,0-2 0,0 2 100,0 0 0,0 0 0,0-2 0</inkml:trace>
  <inkml:trace contextRef="#ctx0" brushRef="#br0" timeOffset="1276">1642 567 7569,'0'-11'-220,"0"-1"103,-8 7 0,4-8-223,-6 8 0,4-1 368,-7 6 1,2 0 41,-7 0 0,2 0 0,-3 2-19,2 4 1,0 1 0,1 7-1,2-2-14,2 1 0,7 1 0,-5-1 1,3-1-15,2 2 0,4-5 0,1 2-48,0 4 1,0 0 0,1 0 6,5-3 0,-1-5 0,6-7 0,2 0 7,3 0 1,2 0-1,-1-1 1,0-4-100,2-1 1,-3-7 0,2 2-1,-2-5 88,-5-2 0,5 7 1,-7 0-1,3-1 20,0 2 1,-9-5 63,3 2 49,-3 7-76,-3-2 0,0 9 0,0 6-21,0 4 1,0-1-1,0 1-14,0 2 0,1 2 1,4-2-1,2-3-83,2-3 0,-3 5 0,5-5 0,-3 2 49,3-1 1,-5-2 0,3-5 33,-2 5 0,7-4 0,-4 5 0</inkml:trace>
  <inkml:trace contextRef="#ctx0" brushRef="#br0" timeOffset="1584">2027 183 7495,'1'-10'-206,"5"5"1,-4 10 0,4 6 264,-3 6 0,-3 0 1,0 2-1,0 3-19,0 1 0,0 8 1,0-2-34,0 4-12,0-6 1,0 6 0,0-7-1,0 5-68,0-2 0,0-8 0,0 1 0,0-2-36,0-2 0,0 0 0,-3-3-105,-3-3-62,4 2 87,-5-11 189,7 5 0,-8-8 0,-2 0 0</inkml:trace>
  <inkml:trace contextRef="#ctx0" brushRef="#br0" timeOffset="1946">1886 480 7401,'0'-10'-844,"2"1"804,4 9 1,5 0-1,5 0 69,2 0 1,0 0 0,0 0 0,-2 0-9,2 0 0,0 0 1,2 0-1,0 0-12,4 0 0,-2 0 0,-2 0 1,2 0-44,0-6 1,4 4 0,-5-4 0,3 4-12,-3 2 0,-2 0 0,-1 0 33,0 0 0,-2 0 44,2 0 1,-7 2-26,-7 4 0,-1 2 1,-6 11-3,-1-2 1,1 1 0,-3-1-19,4 1 1,2-7 0,0 1-202,0 2 151,0-7 1,0 8 14,0-2 0,2-7 1,4 1 47,5-6 0,-3-1 0,9-8 0,-9 0 0</inkml:trace>
  <inkml:trace contextRef="#ctx0" brushRef="#br0" timeOffset="2124">2446 305 7439,'-11'-6'0,"0"-1"0,2-1-279,-1 0 0,5 2-305,-7 6 302,7 0 125,-2 0 157,7 0 0,0 0 0,0 8 0,0 4 0,0-4 0,0 7 0,0-11 0,0 8 0,7-2 0,4 9 0</inkml:trace>
  <inkml:trace contextRef="#ctx0" brushRef="#br0" timeOffset="2517">2637 480 7569,'-8'0'-63,"-9"0"0,14 0-279,-9 0 0,6 0 244,-6 0 0,3 7 0,-3 5 111,6 4 1,3 1 0,-1 1 0,-2-1 4,3 0 1,0 1 0,6-2 0,0-3-24,3-2 0,1 0 0,-2 2 0,3-3 11,0-2 0,4-2 1,6-6-47,0 0 1,-2 0 0,2-3-1,0 0 17,0-3 1,-2-8 0,3 3 0,-2-6 12,0 1 0,-5-2 1,-2-1-1,-2-3 3,-4-1 1,-2 0 0,-2 5-15,0 1 1,-2 4-1,-4 5-9,-6 0 0,-4 2 0,-1 6 0,0 0-61,-2 0 1,3 0 11,-2 0 79,0 0 0,9 0 0,9 0 0,9 0 0</inkml:trace>
  <inkml:trace contextRef="#ctx0" brushRef="#br0" timeOffset="3068">2934 480 7341,'19'0'-480,"-8"0"1,-2 1 575,0 5 0,1-1 0,-4 6-105,-1 3 0,3-5 0,-2 3 0,-2 1-47,-2 3 1,-2 1 0,0 1 52,0 0 0,0-2 0,0 2 5,0 0 1,0 0-42,0-2-142,0-5 125,0-4 0,0-20 29,0-5 1,0 3 0,0 3 0,0-1-9,0-4 0,5 1 1,3-2 21,2 0 0,1 1 0,7 0 0,-2-1 1,-6 1 1,11 1-1,-3 3 1,4 1 8,4-1 1,-5 5 0,6 2-1,-2 1 42,-3 0 0,-3 3 0,-2-4 1,1 5 10,-1 1 1,-5 0-1,0 0 101,1 0 0,-3 1 1,1 5-76,2 6 0,-4-2 0,-3 0 0,-4 4-38,-2 2 0,0 2 1,0-1-1,0 1-26,0-1 1,0 0-1,0 1 1,0 0-17,0-2 0,-2-4 0,-2 0-56,-2 1 0,-7 1 0,2-1-36,2-1 0,-6-7 0,5 2 54,-1 0 1,-3-4-1,0 2-399,-7-2 441,1-3 0,-5-8 0,8-2 0</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7:25.863"/>
    </inkml:context>
    <inkml:brush xml:id="br0">
      <inkml:brushProperty name="width" value="0.08571" units="cm"/>
      <inkml:brushProperty name="height" value="0.08571" units="cm"/>
    </inkml:brush>
  </inkml:definitions>
  <inkml:trace contextRef="#ctx0" brushRef="#br0">263 437 7569,'0'-11'-392,"0"-1"0,0 6 1,0-6 920,0-1-531,0 5 107,0 0 0,-8 1-248,6 5 135,-14-6 1,12 8-1,-7 0 1,-3 0 65,-1 0 0,-3 0 1,1 0-1,-1 0-152,1 0 1,-1 6-1,1 1-41,-1 3 155,1 2-28,7-3-48,-5 7 58,5-6 1,0 7 1,3 1-1,7-1 1,0 1-3,0-1 1,0 1 0,2-1-22,3 0 1,5-1-1,8-4 1,-1-7-126,0-3 139,9 6 1,-7-6-6,6 6-135,-7-8 5,7-8 116,-6 6 1,7-13 0,-11 3-59,-3-4 23,3 7 28,-5-15-21,0 13 14,5-14-12,-13 7 51,6-7 0,-8 5 0,8-20 0,-6 11 0,5-14 0,-7 8 0,0 0 0</inkml:trace>
  <inkml:trace contextRef="#ctx0" brushRef="#br0" timeOffset="198">332 175 7569,'0'-23'-228,"0"0"1,6-1-684,0 7 684,0-1 430,-6 1 0,0 7-122,0-5 0,0 13-142,0-6 14,0 8 102,0-8-173,0 6 183,0-5 52,0 7-21,0 0 0,-6 7-50,0 5 0,0 4 1,6 3-1,0 2 1,0 3-1,0-1 117,0 2-115,0-6-155,0 14 152,0-13-4,0 13-86,0-6 84,7 0-7,-4 6-233,5-13 105,-8 13-1,8-14 88,-6 6-292,13-7 128,-13 7 0,5-6 108,-7-1 65,9-3 0,0-5 0,9 7 0</inkml:trace>
  <inkml:trace contextRef="#ctx0" brushRef="#br0" timeOffset="645">577 525 6221,'10'0'171,"5"0"-208,-14 0 57,16 0-3,-8 0-75,1-8 70,6 6-1,-7-14 0,8 7 22,-7-1-22,6-6-1,-14 7-23,13-1 20,-13-6 0,8 13 22,-4-9 1,-4 6 3,4-6 0,-12 9 16,-6-3 1,-3 4 0,-3 2-16,0 0-15,1 0-1,8 0 32,-7 8-30,6-7 3,1 15 3,-8-6-3,16-1-1,-7 7-2,8-6 2,0 7-25,0 1 28,0-1-5,0 1-86,0-9 81,8 7 2,2-7-6,7 9-178,1-1-7,-1-7 178,0 6-10,9-14-239,-7 13 110,13-13 50,-12 6 0,5-8 1,-7 0 84,0 0 0,-2-8 0,3-2 0</inkml:trace>
  <inkml:trace contextRef="#ctx0" brushRef="#br0" timeOffset="903">944 402 7205,'0'-9'-578,"0"1"622,0 8-1,0 8-58,0-7 1,0 15 0,1-4 20,5 3 0,-2 3 0,5 1 2,0 4-6,-4-3 16,3 5-12,-6-8 0,6 1 0,-8-1 1,0 7 0,0-1-117,0-2 102,0-1 1,0-3 0,0 1 0,0-1-107,0 1 1,0-1-1,-2 0 88,-4 1-18,4-8 33,-6 5 11,8-13 0,-7 6 0,-3-8 0</inkml:trace>
  <inkml:trace contextRef="#ctx0" brushRef="#br0" timeOffset="1244">978 507 6875,'8'-10'-694,"2"-5"694,0 13-26,5-14 1,-5 14-1,7-3 1,1 3 9,-1 2 0,0 0 1,1 0-1,0 0 50,-2 0 1,2 0 0,2 0 0,0 0 19,5 0 0,-2 2 0,-7 1-52,3 3 0,-7 6 0,-4-4 13,1 1 1,-3 3-38,-6 6 34,0-1-8,-9 0 1,2-5 7,-5 0 1,-5-6 0,1 3 0,-5 1 5,0 0 0,2-6 1,1 1-1,0-1 4,0 2-6,2-4-80,-2 6 71,9-8 11,-7 0-218,14 0 97,-14 0 1,15-2 102,-6-4 0,6-4 0,1-7 0</inkml:trace>
  <inkml:trace contextRef="#ctx0" brushRef="#br0" timeOffset="1552">1519 158 7455,'12'-10'-694,"0"4"588,-9 4 37,6 2-38,-1 8 148,-7 2 1,6-1 2,-7 7 0,0-6 1,0 7-1,0 1 50,0-1-56,0 1 8,9 7 151,-7-6-140,5 14-50,-7-13-186,0 5 232,0 0-1,0 2-3,0 0-197,0-1 1,0-3 75,0 0 84,0 0-133,0-5 0,0-1 28,0 1 0,0-7 0,-1-1-75,-5-2 0,1 0 168,-5-2 0,6-5 0,-4 7 0</inkml:trace>
  <inkml:trace contextRef="#ctx0" brushRef="#br0" timeOffset="1807">1433 437 7374,'0'-10'172,"0"3"57,0 7-45,0 0-178,7 0 0,-4 0-230,9 0 0,0 0 0,6 0 235,0 0 1,-2 0-1,3 0 1,4-2-79,-1-4 0,4 4 0,-2-4 1,3 4 1,-1 2 1,1 0-1,-5 0 65,1 0 0,8-8 0,-4-1 0</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7:34.483"/>
    </inkml:context>
    <inkml:brush xml:id="br0">
      <inkml:brushProperty name="width" value="0.08571" units="cm"/>
      <inkml:brushProperty name="height" value="0.08571" units="cm"/>
    </inkml:brush>
  </inkml:definitions>
  <inkml:trace contextRef="#ctx0" brushRef="#br0">106 288 5767,'-18'0'23,"1"0"1,5 0-91,1 0 67,-1 0 0,-6 0 0,1 0 0</inkml:trace>
  <inkml:trace contextRef="#ctx0" brushRef="#br0" timeOffset="707">71 253 7569,'10'-2'-467,"-5"-4"1,-1 4 249,2-3 265,-4 3-2,6 2 1,-8 7-1,0 5-4,0 4 1,0 1 0,0 0 0,2 1 2,4-1 0,-5 1 1,5-1-1,-4 1-16,-2-1 1,0 1-1,0-1 1,2 2-52,4-3 0,-4 2 0,4 0 0,-4-1 10,-2 0 1,0 1-1,0-1-17,0 0 1,0-5-71,0 0 1,-2-8 53,-4 1 0,4-5 35,-4-5 0,4-5 0,2-8 18,0 1 0,2 0 1,2-1-9,2 1 0,2 6 1,-3 0-1,5 1 42,0 1 1,5 5-1,-3-4 1,4 2 42,1 0 0,0-1 1,1 4-1,1-4-56,5 3 0,-5 2 1,6 2-1,-1 0-12,-1 0 0,0 0 0,-5 2-21,-1 4 0,-7-1 0,-4 5 15,-4 4 1,-2 2-1,0 2-39,0-1 0,-6-6 1,-2 1-1,-2 0 27,-3-3 1,-5 5 0,-3-7 0,-2 2 4,1-2 0,3-1 0,-1-6 1,1 2-5,2 4 1,-5-4-1,11 3 1,-5-3-2,-1-2 0,-1-2 1,1-1-119,-1-3 0,7 0 0,1 5-762,2-5 881,-6 3 0,13-12 0,-7 5 0</inkml:trace>
  <inkml:trace contextRef="#ctx0" brushRef="#br0" timeOffset="1163">822 44 7374,'10'-12'-202,"-3"2"307,1 2 0,-6 1-307,4 1 1,-4 6 0,-2 0 223,0 10 0,0-1 1,-2 5-1,-2 3 24,-2 5 0,-6 1 0,5-4 1,0 3-4,-2 1 0,1 6 0,5-4 0,-3 2-11,2 4 0,0 2 1,0 2-1,-2-2 9,2-4 1,-3 4-1,-1-3 1,0 1-63,0-2 1,1 4-1,3-4 1,-3 3 18,-4-4 1,7 3-1,-3-5 1,1-1-2,0 1 0,-2 2 1,4-4-1,-2-4-145,3 0 1,1-2 0,2-1 23,0 0 1,-6 1-379,0-1 502,0-7 0,14-2 0,-6-16 0,6-2 0</inkml:trace>
  <inkml:trace contextRef="#ctx0" brushRef="#br0" timeOffset="1890">979 550 7093,'0'-10'115,"0"5"-134,0 10 1,0-1 33,0 8 1,0 0 0,0 5 43,0 0 1,0 1 0,0-1-38,0 1 1,0-1 0,0 2 0,0-3 0,6-4 0,2-2-47,1-3 1,-3 1 0,6-3-51,1 1 1,3 0 0,1-6 0,1 0-6,-1 0 1,-5-9-1,0 0 1,1-4 24,4 2 1,-1-1 0,0-4 9,-5-3 0,4 8 1,-10-1 338,-1-2-212,-3 7 0,-2-1-9,-5 8-39,4 0 0,-6 8-12,8 3 0,8 5 1,1 1 11,1 2 1,6-9-1,-7 2 1,4 0-36,-2-2 1,0 4 0,7-7 0,0 0 1,-1 1 1,0 0 0,1-4 0,-1 2 3,1-1 1,-1-5 0,2 0 0,-3 0-93,1 0 0,-5-5 0,1-3 90,0-2 1,2 0 0,0-8 67,-3 0 1,-4 0 0,-8 2-24,0-3 1,6 2-1,-1-1 1,-1 1-26,-2-1 0,-2 7 0,0 0 1,0-4-10,0 0 1,-2-2-1,-2 0-8,-1-1 1,-3 2-1,5 2 1,-6 5 18,-1 1 1,5 2 0,-7 6-48,-2 0 0,0 0 0,-5 0-119,2 0 1,1 0 0,-1 2 0,3 2-51,3 3 0,5 3 1,-4-1 189,2 0 0,3 3 0,5 6 0</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7:45.808"/>
    </inkml:context>
    <inkml:brush xml:id="br0">
      <inkml:brushProperty name="width" value="0.08571" units="cm"/>
      <inkml:brushProperty name="height" value="0.08571" units="cm"/>
    </inkml:brush>
  </inkml:definitions>
  <inkml:trace contextRef="#ctx0" brushRef="#br0">280 36 6556,'-7'-10'-82,"-3"2"1,-8 6 188,1-4 1,-8 4 0,-2-3-61,-1 3 0,3 2 1,8 0-1,-1 0-15,1 0 1,-1 2-1,1 1-28,-1 3 0,9 8 0,3-3-6,4 5 1,2 1-1,0 1-13,0-1 1,2-1 0,2-2 0,3-5-29,3-1 1,2 4 0,7-5 0,3 1-6,1 0 1,0-2 0,-5-6 0,1 0 4,4 0 1,-3 0-1,3 0 4,-4 0 1,-7 0 101,0 0-30,-8 0 1,-4 0 0,-12 2-1,-4 2 9,-1 1 0,-1 1 0,1-6 0,0 2-2,-1 4 0,6-2 0,1 6 1,-3-3-11,-1-3 0,-3 4 0,3 0 1,1-1-11,2 1 0,7 6 0,-5-3-23,2 5 1,-3 1 0,5 1 0,2-1 4,2 1 1,8-7 0,1 1 0,3 2-6,4 1 1,1-3-1,3-2 1,-1-1 1,1 1 0,-1-4 1,3 3-1,1-1-38,2-4 1,0-2 0,-5-2 0,1 0-14,5 0 0,-5 0 0,4 0 1,-3 0-13,-3 0 1,-5-6-1,-1-2 44,3-1 1,-4-1 0,-1-3-32,-1 1 1,-2 0 97,-6-5 1,-6 5 0,-2 2 59,-1 3 1,-3 1 0,-5 6 18,-1 0 0,1 0-65,-1 0 0,1 8 0,1 3-54,5 5 1,3 1 0,6 1 0,-2-1-23,-2 1 1,0-1 0,6 1-1,0-1 29,0 0 0,0 1 0,2-1 0,2 1 15,2-1 0,2 1 1,-4-1-1,1 1-25,-1-1 1,0 3 0,0 1 0,2 2-2,-2-1 1,-2-3 0,-2-2 0,2 1-19,4-1 0,-5 1-2,5-1 0,-4 1-13,-2-1 1,0-5-401,0 0 196,0-9 1,2 5 233,4-8 0,4-8 0,7-1 0</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7:39.295"/>
    </inkml:context>
    <inkml:brush xml:id="br0">
      <inkml:brushProperty name="width" value="0.08571" units="cm"/>
      <inkml:brushProperty name="height" value="0.08571" units="cm"/>
    </inkml:brush>
  </inkml:definitions>
  <inkml:trace contextRef="#ctx0" brushRef="#br0">262 383 7569,'-10'-10'-188,"-3"0"0,5 7 1,-2-3-1,-3 2 116,-3 2 1,4 2 0,1 0 0,-3 0 159,-1 0 1,-3 0 0,1 2-19,-1 4 1,1 1 0,1 7 18,5-2-77,-5-1 1,14 7 0,-6-2 0,3 3 3,-1-2 0,0 0 0,6 1 0,2 0-19,4-2 1,3-4 0,9 0-1,-1 0-6,1-3 1,1 1 0,3-7-1,3 3-3,2-1 0,0-4 0,4-1 0,-4 0-85,-1 0 1,-3-1 0,-6-6 83,1-4-31,-1 3 1,-1-7 0,-3 5-1,-3-2-23,-2 1 0,0 0 1,-4-7-1,1 0 16,-1 1 1,-4 0 45,-6-2 0,-3 5 1,-9 0 6,1 3 1,-3 6 0,-1-1-1,-2 5-15,1 1-16,3 0 1,2 0-1,-1 0-45,1 0 0,5 0 0,0 0 74,-1 0 0,5 0 0,0 0 0,8 0 0</inkml:trace>
  <inkml:trace contextRef="#ctx0" brushRef="#br0" timeOffset="642">681 16 7467,'-2'-10'-320,"-4"5"0,4 10 0,-3 7 348,3 4 1,0 1-1,-2 2 1,-2 3 7,2 1 0,2 2 1,2-3-1,0 3-35,0 2 1,0-6 0,0 5-1,0-3 6,0-1 0,0 4 1,0-4-1,0 1-2,0-3 1,0 1-16,0-5 1,0 3-116,0-2 95,0-8 0,0-2 20,0-14 0,0-2 0,2-7 1,2 3-10,2 0 1,5 3 0,-3-8 0,2 1 6,4-2 1,1 9-1,3 0 1,-3 0 43,-3 1 0,3 5 1,-3-2-1,3 2 25,3-2 0,-7 4 1,1-3-1,2 3 5,1 2 1,-3 0 0,0 0 5,1 0 0,3 4-79,1 2 0,-5 7 1,-3-6-1,1 3-7,0 4 0,-6-4 0,2 0-18,-5 4 0,-2 2 67,-5 2 0,-4-3 0,-7-1 0,-1-4 10,1-3 0,-7 5 0,1-7 1,2 1-11,1 2 0,-3-6 0,0 4 0,1-4-75,3-2 1,2 0 0,-1 0 0,1 0-417,-1 0 329,8 0 1,3-2 130,7-4 0,15-4 0,5-7 0</inkml:trace>
  <inkml:trace contextRef="#ctx0" brushRef="#br0" timeOffset="1101">1362 242 7433,'0'-16'-548,"0"4"0,-2 1 522,-4 5 1,3-1-1,-9 7 51,-2 0 0,-1 0 0,-3 0 61,1 0 1,-1 7 0,1-1 80,0 5 1,-1-1-71,1 1-43,7 5 0,-4-6 69,8 7-155,-7-8 0,11 7 0,-4-4 0,6 2 56,6-4 1,-2 5 0,7-7-50,3 0 8,2-3-58,9 10 43,-6-12 32,6 4 1,-7-1 0,-1 0-17,1-3 21,-1 8-1,1-9-101,-1 4 97,1 2 1,-3 3-3,-3 6-72,-4 0 67,-8-7 1,-2 4 2,-4-8 1,-6 5 25,-11-5 0,-2 2 1,-4-5-1,5 3-16,5-1 0,1-4 0,1-1-90,0 0 1,-1 0-1,1 0 1,-1 0 1,8-1-1,5-5-477,3-7 560,2 6 0,7-8 0,3 5 0</inkml:trace>
  <inkml:trace contextRef="#ctx0" brushRef="#br0" timeOffset="1994">1589 418 7218,'12'0'-924,"0"0"864,1 0 292,3 0-180,-7 0-40,7 0 1,-6 0 0,7 0 0,-5 0 0,-3-3-14,-1-3 36,6 5-5,-12-14-85,5 12 73,1-12-9,-6 13-40,6-14 37,-8 15 39,0-16 13,0 16 1,-8-12-12,-3 7 1,1-1 0,-2 7-21,-1 0 0,-3 9 1,-1 1-24,-1-2 0,6 9 7,1-6 1,1 5 0,-2 1 0,7 1 15,3-2 1,2 3-1,2-2-12,3 0 0,-1-5 0,8-2 1,2-1-9,1 1 0,3-4 0,-1 4 0,1-3-32,-1-2 1,0-4-1,1 0 1,-1 4-52,1 1 1,-1 0-1,1-6 61,-1 0 0,-3 0 0,-1-2 0,3-2 7,-2-2 1,-1-6-28,5 6 40,-1-8 1,0 6 0,-1-10 0,-4 0 7,-7 1 1,3 0-1,-2-2-7,-2 3 1,-2-2-1,-2 1 29,0-2 0,-6 9 0,-2 0-10,-1 2 1,-3-3 0,-6 5 43,1 2 0,5 1 71,1 3-138,-1 9-29,2 1 1,10 1 0,12-2-3,4 0 1,1-5 0,0-4-1,1 0-2,-1 0 0,1 0 1,-1 0-30,1 0 61,-1 0 1,1 0 0,-1-1 1,1-5 1,-7 5 0,1-5 0,2 4-3,1 2 1,3 0-3,-1 0 0,0 0 12,1 0 0,-8 2 45,-5 4 0,-3-2 0,-2 6 27,0 4 0,-2 2 0,-1 2 11,-3-2 1,-2 3-1,4-2-41,-2 0 1,0 1 0,6 0-31,0-2 1,0-4 0,2-2 11,4-2 28,-4-2-34,14 1 0,-12-5 12,7 4-97,1-4 76,-2-2 1,5 0-209,-3 0 0,3 0-51,3 0 247,-1 0-21,1-8-240,-1 6 100,1-5-5,-1-1 158,0-2 0,1-8 0,-1 2 0</inkml:trace>
  <inkml:trace contextRef="#ctx0" brushRef="#br0" timeOffset="2890">2602 364 6904,'10'0'-82,"0"6"0,-7 3 200,3 1 1,6 1-1,-6 7-65,-2-2 0,3 3 0,1-2-35,2 0 1,0 1 0,3 0 0,-1-4-33,1-1 0,-3 0 0,2-7 0,-1 0 7,-1 1 0,6-5 0,-5 4 0,5-4-7,1-2 0,-5 0 1,0-2-1,1-1 2,3-3 0,-1-8 0,-1 3 0,-5-6-7,-1 1 0,6-2 0,-5 0 1,3 1-41,0 0 0,-3-3 1,5-1-1,-4-2-101,-2 1 0,3 9-281,-5 1 224,8 1 217,-5 1 0,9 10 0,-1 10 0</inkml:trace>
  <inkml:trace contextRef="#ctx0" brushRef="#br0" timeOffset="3399">3475 453 7569,'10'-8'-106,"-4"-4"1,-4 3-168,-2-3 0,-2 2 1,-4-3 307,-6 1 0,3 8 0,-3-2 46,-1 3 1,-3 3 0,-1 0-44,-1 0 1,1 0 0,-1 0 0,3 3 9,3 3 1,-4-2 0,5 6-1,-3-1 5,3 1 1,-3 2-1,8 4-9,2 3 0,2-8 0,2 1-68,0 2 0,2 1 1,4 1 3,6-6 0,3 4 0,3-8-15,-1-1 0,1-4 0,-1-1 0,1 0-184,-1 0 1,-5-1-1,-1-5 167,3-7 1,-4 4 0,-1-2-16,-1-3 0,0 1 0,-4-1 396,2 2-200,-1 8 39,-5-3 0,0 8-156,0 5 0,6-2 0,2 5 0,0 2-61,0-2 0,3-3 0,-3 4 0,2-2 44,3-4 1,3 3 0,1-1-127,1-3 1,-1-1 130,1-2 0,7 9 0,2 0 0</inkml:trace>
  <inkml:trace contextRef="#ctx0" brushRef="#br0" timeOffset="3700">3912 16 6925,'10'2'-240,"-4"4"1,-5 6 324,-1 3 0,0 3 0,0-1-44,0 0 0,0 7 0,0 1 0,2 2 0,2 2-19,2-2 0,0 10 1,-6-6-1,0 0-36,0 2 1,0-5 0,0-1 0,0-2-121,0-5 0,0 0 0,0-2-150,0 0 61,0-2-33,0-5 256,0 3 0,0-11 0,0 5 0,0-8 0</inkml:trace>
  <inkml:trace contextRef="#ctx0" brushRef="#br0" timeOffset="4154">3755 383 7569,'0'-10'-533,"0"1"0,2 9 556,4 0 0,3 0 0,9 0 9,-1 0 1,-5 0 0,0 0-1,1 0-22,3 0 0,7 0 0,0 0 0,-1 0-17,-3 0 0,4-1 0,2-2 0,1-3-41,-1 2 1,0 2-1,-4 2 1,3 0 4,-3 0 0,-1 0 9,-3 0 56,0 0 0,1 0 14,-1 0-47,-7 0-4,6 0 154,-14 0 0,5 2-29,-7 4 0,-7 2 1,-3 11-33,0-2 1,2 1 0,8-2-41,0 3 1,0-2-1,2-1-34,4-5 0,-2 3 1,8-7-1,1 0-258,3 2 1,1-4-1,1-5-140,-1 0 394,1 0 0,7 0 0,2 0 0</inkml:trace>
  <inkml:trace contextRef="#ctx0" brushRef="#br0" timeOffset="4328">4384 208 7444,'-18'-8'-680,"1"-3"505,-1 3 186,1 0-4,7 8-213,-6 0-51,15 0 231,-7 0-71,8 0 1,0 0 96,0 8 0,0 1 0,0 9 0</inkml:trace>
  <inkml:trace contextRef="#ctx0" brushRef="#br0" timeOffset="4744">4715 348 7185,'-11'0'-90,"-1"0"0,6 0 0,-3 2 107,1 4 1,-6-2 0,3 5-1,-3 1 1,0 0 75,3 3 1,5-3 0,-4 2 0,1 1-26,-1 3 0,6 1 0,-2 0-46,4 1 1,2 0 0,2-4-76,4-1 0,-2 0 0,7-7 0,3-2 37,2-2 1,1-2-1,2 0 1,3 0-92,1 0 1,0-2 0,-3-2-91,3-2 129,-4-7 27,7 2 2,-9-5-6,-7 5 70,5-4-65,-13 5 46,6-7 1,-2 0-18,0-2 1,0 3 0,-8-2 7,-4 1 0,2 1 0,-8 3 0,-1 3 40,-3 2 1,-1 3-1,-1 5-52,1 0 0,-1 0-283,1 0 155,-1 0 1,9 1 142,3 5 0,4-5 0,2 8 0</inkml:trace>
  <inkml:trace contextRef="#ctx0" brushRef="#br0" timeOffset="5229">4890 400 7447,'17'0'-160,"-1"2"0,-2 2-90,-3 2 0,-5 0 280,6-6 1,-3 8 25,3 3 0,-2 5 1,-4 1 1,-5 0-69,5 1 0,-6-2 47,-6-6-39,5-2-27,-15-8 1,14-2-1,-2-4 6,8-4 1,-2 0-1,6-2 25,0-1-43,1 5 0,3-9 0,0 9 1,1-4 4,3-1 1,1 5 0,1-6 0,-1 4 18,1 3 0,-1-5 1,0 4-1,1 1 36,-1-1 1,7 2 0,-1 6 0,0 0 6,2 0 0,-5 0 0,3 0 1,-3 0 104,-3 0 1,-5 0 0,-1 0-30,3 0 1,1 8 0,3 3-62,-1 5 1,-7 1 0,-2 1-39,0-2 0,-7 3 0,5-2-85,-4 0 1,-2 1 0,-2 0-5,-4-2 1,-3-4-1,-9-2-154,1-2 0,-1-2 241,1-6 0,-1 0 0,1 0 0</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7:51.358"/>
    </inkml:context>
    <inkml:brush xml:id="br0">
      <inkml:brushProperty name="width" value="0.08571" units="cm"/>
      <inkml:brushProperty name="height" value="0.08571" units="cm"/>
    </inkml:brush>
  </inkml:definitions>
  <inkml:trace contextRef="#ctx0" brushRef="#br0">140 394 7569,'-17'2'0,"0"2"-208,-1 2 165,1 7 1,5-5 37,0 4 1,3 3 0,-5-3 0,4 5 41,3-1 0,1 1 0,8 2-7,4-3 1,3-4 0,9-1 0,1-5-109,4-2 1,-3 0 0,5 1-1,-2 1 44,1-3 0,1 0 1,-4-3-1,2 0-23,-1 0 0,-3-9 0,-1 0 1,-1-3 27,1 0 1,-3 0 0,-1-4 0,-5-3 28,-1 2 1,-2 1 0,-6-3-6,0 2 1,-8-1 0,-3 3 0,-5 1 87,-1 2 0,-3 8 1,-3-1-1,-4 3-84,0 2 1,-6 0 0,5 0 0,-1 0-135,0 0 1,6 0 0,-4 0-283,1 0 417,11 7 0,15 3 0,10 8 0</inkml:trace>
  <inkml:trace contextRef="#ctx0" brushRef="#br0" timeOffset="595">525 132 7569,'9'-2'58,"-3"-4"-113,4 5-81,-8-7 1,6 16 0,-8 3 208,0 5 0,0-5 0,0 1 0,0 3-62,0 8 1,2-3-1,1 7 1,3 1 13,-2-1 0,-2 0 1,-2 4-1,0-3-63,0-3 1,2 3-1,2-4 1,2-3 4,-2-2 0,-2 0 1,-2-3-66,0 2 1,0 0 27,0 0 41,0-10 1,0-2-1,1-12-21,5-5 0,-4-4 0,6-3 5,0 0 1,1 2-1,9-3 1,-1 2 13,1 1 1,-1-1 0,1 3 0,-1 6 6,1-1 0,1 3 0,2 4 0,3-1 95,-3-3 0,-2 0 1,-1 6-19,-1 0 1,-5 2 0,0 2-26,1 2 0,-5 7 31,-2 0 0,-4 1-21,-2 5 0,-6-3 1,-2 0-1,-1-3 12,-5 0 1,-2-7-1,-1 2 1,-1 2-1,1 0 1,-6-5 0,-1 5 0,1-1-47,-2-6 1,6 0-1,-5-2 1,5 3-3,1 1 1,1 1-455,-1-6 1,3-2 271,3-4 0,6-1 1,12-6 179,6 0 0,3 2 0,3-7 0</inkml:trace>
  <inkml:trace contextRef="#ctx0" brushRef="#br0" timeOffset="1033">1276 360 7265,'9'-9'-723,"-3"-2"762,-4 3 1,-10-5 0,-3 7 62,-5 2 1,-1 3 0,-1 1-25,1 0 1,-1 0 0,1 1-71,-1 5 1,3-2 0,1 5-1,3 1 60,-3 0 1,6-5 0,2 8-98,5 0 0,1-4 0,0 3 8,0 2 1,1-1 0,5 1 7,6-3 1,3-5-1,3 4 1,-1-2 7,1-4 1,-1 3-1,1-1 1,-1 0-5,1 3 1,-1-6 0,1 7 0,-1-1-41,1 2 0,-7-5 0,-1 4-40,-2 4 0,-3-5 85,-5 4 0,-7-7 0,-5 3 0,-3-2 42,-3-3 0,1-2 0,-3-2 1,-1 0-47,-2 0 0,-7 0 0,7 0 0,2 0-11,1 0 1,5-2-1,1-2-303,3-1 1,7-3 321,-2 2 0,4-3 0,2-9 0</inkml:trace>
  <inkml:trace contextRef="#ctx0" brushRef="#br0" timeOffset="1891">1468 499 7569,'11'0'-195,"1"0"1,0 0 144,5 0 1,-5 0-185,-1 0 0,1 0 224,6 0 0,-7-2 0,1-4 1,-6 2 0,3-7-48,-1-2 0,-2 2 81,-6 0 1,-2 1 31,-4-2 0,-4 5 0,-7 7-8,0 0 1,5 0-1,0 0 42,-1 0 0,3 2-75,-2 3 1,8 5-1,-1 8-35,3-1 1,2 2 0,0-3 13,0 1 0,2-1 0,3-1 1,5-5-5,0 4 0,5-5 1,-3 1-1,4-1-43,1-6 0,0 5 0,1-3 1,-1-1 2,1-2 1,-1-2-1,1 0 1,-1 0 26,1 0 0,-1 0 0,1 0 0,-1-2-14,1-4 1,-3 3 0,-1-8 26,-3-4 1,-1 0 0,2-3 0,-7 2 23,-3-3 1,4 2 0,0 1-1,-2-3 56,-2 2 0,-2-1 0,0 1 45,0-1 0,0 1 0,-2 0 59,-4-1 1,2 8-61,-6 4 0,3-1-120,-5 1 107,0 1-469,3 12 344,1-5 0,10 5 1,4-7 19,5 0 1,-1 0 0,2 0 12,1 0 0,3 0 0,1 0-4,1 0 0,-7 0 1,1 0-3,2 0 0,1 0-5,3 0 0,-7 0 21,1 0 24,-7 8 1,2 2-18,-7 8 0,-2-3 1,-2-2-1,-2-1 30,2 2 1,2-4 0,2 1 33,0 4 0,0-1-41,0 5 0,2-5 0,2 0 0,4-4-20,2-3 0,-5 0 1,7-7-1,1 0-116,3 0 0,1 0 0,1 0 86,-1 0 0,7-3 0,1-1 1,2-2 0,-6-14 0,5 1 0</inkml:trace>
  <inkml:trace contextRef="#ctx0" brushRef="#br0" timeOffset="2729">2131 342 7493,'12'0'-301,"0"2"316,1 4 0,3 1 1,-1 7-1,-1-4 30,-2-3 0,-3 7 0,3-2 1,-4 3-115,-1 3 0,-3-7 1,6 1-1,-2 1 60,-4 3 1,0 1-1,-1 2-40,3-3 0,0-4 1,-4-1 331,4-5-218,-3 1 0,5-7 0,-3-3-33,0-1 0,7-7 0,-3-7 0,-3 2-54,2-3 1,0 2 0,-4 1 0,3-3-90,3 2 1,-4-6 0,6-1 0,-1 3-84,-1 2 0,4 1 0,-7 2 1,1 3 5,0 1 0,0 8 188,-3-2 0,5 4 0,8 2 0</inkml:trace>
  <inkml:trace contextRef="#ctx0" brushRef="#br0" timeOffset="3201">2812 412 7343,'0'-18'-1244,"-1"7"1342,-5-1 1,2 7 0,-8-8 160,-1 0 0,3 5 0,-2 0-141,-1 1 0,-3 5 0,-1-4 1,-1 5-8,1 1 1,5 0 0,0 1 0,-1 3-16,-3 2 1,5 7 0,1-1 0,0 4-193,1 1 1,5 0 0,-2 1 63,5-1 1,1 1-30,0-1 1,7-1 0,4-5-1,5-5-102,1-4 1,1-2 0,-1 0 0,1 0 111,-1 0 1,1-2-1,-1-4 1,1-2-46,-1-3 0,1-4 113,-1 3 302,0-4-242,-7-1 1,-2 15-63,-8 8 1,-2 7 0,-2 5-50,-2-1 1,0-5 0,6-1-191,0 4 0,2-6-116,5 2 0,2-7 340,8 2 0,-5-6 0,0-6 0,-1-4 0,7-7 0</inkml:trace>
  <inkml:trace contextRef="#ctx0" brushRef="#br0" timeOffset="3487">3074 97 7338,'0'-17'0,"0"-1"0,0 1 0,2 1-508,4 5 474,-4-5 42,6 14 0,-8 2 0,0 12 63,0 3 1,-2 3-1,-2-1 1,-2 3 3,2 3 0,-3-2 0,1 9 1,3 1-31,0 2 1,3 0 0,0-2 0,0-2-129,0 2 0,0 0 0,0 0 0,0-2 38,0 2 0,0-6 0,0-1 1,0-4-92,0-4 0,0 2 0,0 0-549,0 0 685,0-10 0,-8 0 0,6-16 0,-5 0 0</inkml:trace>
  <inkml:trace contextRef="#ctx0" brushRef="#br0" timeOffset="3854">2987 377 6509,'-11'-6'0,"1"-2"-21,2-2 1,-4 5 307,7-7-345,-1 8 40,6-4 1,2 8 0,4 0 15,5 0 0,5 0 0,1 0-59,1 0 79,-1 0 0,2 0 0,3 0 1,1 0-9,-2 0 1,5 0 0,-2 0 0,-4 0-91,0 0 0,-2 0 0,-1 0 118,0 0 0,-6 2 1,-4 2 60,0 2 1,-5 8-1,2-3-8,-8 5 0,1 1 0,-7 1 0,2-1 54,4 1 1,-4-7 0,2 1-178,3 1 1,1 3-1,2 1 17,0 2 1,2-10 0,3-2-323,7 2 0,-2-8 0,2 5 0,1-4 337,2-2 0,3-8 0,-1-2 0,1-6 0</inkml:trace>
  <inkml:trace contextRef="#ctx0" brushRef="#br0" timeOffset="4030">3406 254 7237,'-6'-11'0,"-1"1"0,-1 1 0,-1 1 0,0-2-1102,2 0 971,-7 6 131,12-3 0,-6 7 0,8 7 0,0 3 0,0 8 0</inkml:trace>
  <inkml:trace contextRef="#ctx0" brushRef="#br0" timeOffset="4440">3546 360 7116,'-2'-10'-1070,"-2"2"1352,-2 0 0,1 4 0,3-5-149,-4 1 0,2 3 0,-8 5-187,-1 0 1,-1 7 0,0 4-1,4 3 64,-5-3 0,6 9 0,-1-5 1,2 4 16,4 1 0,2 2 0,2-5 0,0 2-44,0-3 1,0-4 0,0-1 0,2 2 8,5-4 1,2 4 0,8-7 0,2-2-31,-3-2 1,2 4 0,0-1 0,-1-1-35,0-1 1,0-10 0,1 1 0,1-3 67,5 1 1,-7-5 0,2 1 0,-7-4-16,-4-1 1,-2 1 0,-6-3 18,0 2 1,-2-1 0,-2 1 0,-6-1-2,-5 1 1,-1 1-1,-11 3 1,2 3-54,3 2 0,3-3 1,2 5-139,0 2 0,1 0 1,2 0 191,2-2 0,9 0 0,-4-1 0,7-3 0</inkml:trace>
  <inkml:trace contextRef="#ctx0" brushRef="#br0" timeOffset="4882">3668 360 6936,'18'0'0,"-1"0"0,1 0-387,-1 0 534,-7 0 1,3 1-1,-7 5-114,-2 6 1,-2 3 0,0 1-1,2-2 58,2-3 1,-1 1-1,-5 5-179,0 2 0,0-9 0,0 2 130,0 1 70,0-5-55,0 8 0,-7-16-61,-5 0 1,5-1 0,0-12-43,7 0 1,0 3 0,0-2-1,0-1-42,0-3 0,0 2 1,7-1-1,4 4-8,4-3 1,4 0 0,-3 1 0,2 1 33,0-2 0,-1 7 1,0 1 48,1 4 1,-1 2-1,1 0 7,-1 0 0,1 0 1,-1 0-1,-1 2 3,-5 4 1,3-3 0,-6 10-27,1 0 1,-5 2 0,2 3-1,-4-1 6,-2 1 1,0-1 0,-2-1 0,-2-3 22,-2-1 0,-1-2 0,4 3 0,-6-3 0,-1-1 0,6 4 0,-3-4 0,7 9 0</inkml:trace>
  <inkml:trace contextRef="#ctx0" brushRef="#br0" timeOffset="5299">4384 342 7569,'-2'-18'-180,"-3"2"140,-5 5 1,-2-4-61,2 3 1,-3 4 0,-5 2 174,1 4 0,5 2 1,1 0-1,-2 0-157,-3 0 1,-2 0-1,1 2 107,-1 4 0,8-2 1,5 8-1,3 1-22,2 4 1,0-1 0,0 2-62,0 0 0,7-1 0,5 0-19,4 1 0,3-3 0,0-1 0,1-5 3,-5-1 0,-1 6 0,15-3 37,23 5 0,-14-4 1,23-1 43,-22 3 0,-15-3-17,-12-1 0,-11-4 0,-11 5 1,-13-5 84,-25-2 1,11-1-1,-16-3 1,23 0-43,10 0 0,-3 0 0,-1 0 1,3 0-40,2 0 0,1 0 0,1 0-232,-1 0 0,1-3-159,0-1 397,-1 1 0,8-13 0,2 6 0</inkml:trace>
  <inkml:trace contextRef="#ctx0" brushRef="#br0" timeOffset="5510">4279 447 7530,'-17'0'0,"0"0"0,1 3-14,4 1 1,-2 0 0,3 8 0,0 1-59,-1-5 1,1 9 0,-7-7 0,2 7 26,5-1 1,-5 0-1,4-3 1,-1 0-153,2 0 1,-5 0 0,4 1 76,-3-2 1,-3-9 119,1 3 0,-1 4 0,1 0 0</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7:47.849"/>
    </inkml:context>
    <inkml:brush xml:id="br0">
      <inkml:brushProperty name="width" value="0.08571" units="cm"/>
      <inkml:brushProperty name="height" value="0.08571" units="cm"/>
    </inkml:brush>
  </inkml:definitions>
  <inkml:trace contextRef="#ctx0" brushRef="#br0">0 767 7569,'0'10'-318,"0"-3"0,2-7 1,4 0 128,6 0 0,-3 0 1,1-2 181,-2-3 1,-1 1 0,-1-8 9,6-1 0,-4 3 0,-1-2 0,-1-1-10,0-3 0,6-1 1,-6-1-1,-1 1-7,3-1 0,-6 0 1,4 1-1,-4 0-2,-2-1 0,0-5 0,0 0 0,0 1 39,0 3 0,0 2 0,0-1 0,0 1 5,0-1 0,-6 1 1,-2-1 14,-1 1 1,5-1-1,-2 1-8,4-1 1,-4 1 0,0-1 16,2 1 1,2 0 43,2-1 1,0 6-11,0 1 1,-2 7-55,-3-2-47,3 4 0,-6 4 1,6 2 9,-4 2 0,4 7 0,-4-1 23,5 4 1,-1-5 0,-2 1 26,-2 1 1,0 3-1,6 1 1,0 1-14,0-1 0,0 1 1,0-1-1,0 1 25,0-1 1,2 1 0,2-1 0,4-1-20,1-5 0,1 5 1,4-5-1,-3 5-26,3 1 0,-1 1 1,1-1-1,-2 1 6,1-1 0,3 0 0,1 1 0,1-2-21,-1-5 1,-5 5 0,-1-6-1,1 1-24,-2 1 1,5 0 20,-3 5 0,3 0-128,3 1 1,-6-8-1,-3-3-102,-1 1 1,6-6-1,-3 4-54,5-4 0,-5-8 290,1 0 0,0-7 0,5 3 0</inkml:trace>
  <inkml:trace contextRef="#ctx0" brushRef="#br0" timeOffset="538">996 540 7569,'-10'-8'-393,"-6"6"0,5-6 1,-5 3-1,-1-1 436,-1 2 1,1 2 0,-1 2 0,-1-2 30,-4-4 0,1 4 0,-5-4 1,2 5 44,4 1 1,-5 0 0,1 0-1,0 1-58,0 5 1,1-2 0,7 6-1,1 0 8,5-1 0,-3 3 0,8 5-6,2 1 1,3-1 0,2-1-1,5-3-67,6-1 0,3-2 0,3 3 0,-1-3-23,1-2 1,1-2 0,3-6 0,1 2-51,-2 3 1,1-3 0,-1 4 0,2-4-24,-1-2 1,-3-8 0,-2-3 62,1-5 1,-3 5 0,-1 1 0,-4 0-2,-3 0 0,5 5 248,-6-7 90,0 0-210,-6 3 1,-2 1-81,-4 8 0,4 2-105,-4 4 1,4-3-1,4 7 1,4 0-74,6 0 1,-3-7 0,3 3 0,2-4 29,1-2 0,8 6 0,1 0 138,-3-2 0,-2-2 0,-1-2 0</inkml:trace>
  <inkml:trace contextRef="#ctx0" brushRef="#br0" timeOffset="1099">1450 488 7516,'-2'-18'-30,"-4"1"1,-4 7-1,-7 2 1,-1 2 0,1 0-178,-1 3 0,1 1 0,-1 2 197,1 0 0,-1 0 1,1 0 83,0 0 0,-1 2 0,3 3-49,3 7 0,-2-2 0,9 1 1,1 3-10,2 2 1,2 1 0,0 0-15,0 1 1,7-3 0,3-1 0,1-4-11,1-3 1,0-1 0,6-6 0,-1 0-114,0 0 1,1 0-1,-1 0 73,1 0 1,-1-7-1,-1-5 15,-5-4 1,3-1 0,-8-1 73,-2 1 1,4 5 265,-3 1-256,1-1 0,-9 2 0,-2 5 0,3 10 1,-5 7-8,-1 4 0,6 1 0,-4 0 0,4 1-28,2-1 1,0 1 0,0-1 0,2 3-15,4 3 1,-4-4-1,4 5 1,-4-5 6,-2-1 1,0 5-1,0 0 1,0-2-23,0-1 0,-2-8 1,-2-1-1,-4 1-9,-2-3 1,5 5-1,-7-7-15,-2 4 0,-1-9 0,-3 5 7,1-5 1,-6-2 0,-1 0-1,3 0-22,2 0 1,1 0-1,1-2 1,-1-2-47,1-1 1,1-3 0,3 4-64,1-2 1,8-8 160,-2 3 0,4 3 0,10-7 0,2 5 0</inkml:trace>
  <inkml:trace contextRef="#ctx0" brushRef="#br0" timeOffset="1712">1904 365 7569,'0'-9'-1034,"-2"-1"987,-4 4 1,2 4 0,-8-4 121,-1 4 1,3 2-1,-2 0 33,-1 0 1,-3 0 0,-1 2-50,-1 4 1,1 2 0,1 5 0,3-3-35,1-2 0,2 5 0,-1-1-36,5 4 0,-2 1 6,3 1 0,6-3 0,11-3-53,4-6 0,1 1 0,1-1-56,-1-2 0,0-2 0,1-4 83,-1-4 0,-5 4 0,-2-5 1,-1 1 10,1 0 0,-4-6 0,4 4 161,-3-1 93,-1 5-138,-6-4 0,-2 8-61,-4 0 1,5 2 0,-5 4-8,3 6 1,3-3 0,0 5 0,0 3-15,0 5 0,0 1 0,0-4 0,0 3-22,0 1 0,3 6 0,1-6 0,1 1 2,-1 1 1,-2-6 0,-2 5 0,0-5-4,0-2 0,-2 1 1,-2-1 6,-1 1 0,-9-3 1,2-1 3,-3-2 1,-3-10 0,1 5 0,-1-5-13,1-2 1,0 0-1,-1 0 1,1 0-79,-1 0 0,1-2 0,-1-5-90,1-3 1,5 0 0,2-2-439,3-1 616,1 5 0,6-15 0,0 3 0</inkml:trace>
  <inkml:trace contextRef="#ctx0" brushRef="#br0" timeOffset="2146">2113 627 7569,'18'0'-507,"-1"0"0,-5 0 37,-1 0 400,1-8 0,6 1 0,-2-7 66,3 2 0,-8 7 1,-1-7 26,-2-2 0,-1 7 0,-4-1 183,3 0 0,1-2-101,-7-7 0,-2 7 0,-3 3-31,-1-1 1,-7 6-1,2-4 1,-4 4 9,-4 2 0,8 0 0,0 0 0,-3 0-18,-2 0 1,5 2 0,-1 2-1,1 4-30,0 1 0,-2 3 1,6 5-20,-3 1 0,6-1 0,-2 1 0,4-1-53,2 0 1,8 1-1,4 0 19,3-1 1,3-5 0,-1-3 0,0-1-227,1-4 0,5-2 0,3-2 0,1 0 243,4 0 0,2 0 0,2 0 0</inkml:trace>
  <inkml:trace contextRef="#ctx0" brushRef="#br0" timeOffset="2775">2811 505 7456,'-17'-17'-36,"6"7"0,-1 2 0,-1 2 82,-3 0 1,-1 1 0,-1 5-1,1 0-281,-1 0 1,6 0 0,1 0 246,-3 0 0,5 0 0,-1 2 0,0 3 20,0 7 0,5-2 0,-5 1 0,1 3-6,6 1 0,1-3 1,2 0-1,0 1-91,0 3 0,0-5 0,2-1 5,4-2 1,4 0 0,7-4-12,1 1 1,-2 1 0,4-6 0,2-2 32,1-4 0,1-1 0,-7-7 0,0 2 16,1-1 1,-6-1 0,-3-1-1,1-1 17,-1-3 0,-3-2 0,4 1 0,-2-1 36,-4-3 0,0-7 0,0 4 1,1-2 26,-1 0 0,0 6 1,-1-4-1,3-1 16,-1 1 1,-3 6-1,-2-2-42,0 3 1,-2 5 0,-3 1 0,-2 4-72,-3 3 0,-1-7 0,-7 4 69,0 1 0,3-7 0,2 6 88,1 1 0,8-1-52,-2 4-31,4 4 1,2-4 8,0 12 1,0-2 0,0 8-1,0 1 1,0 3 1,0 1-1,0 3 1,0 1-19,0 2 1,0 3 0,0-5 0,0 4-7,0 2 0,2-3 0,2 3 1,3 0 7,4 0 1,-5-6 0,3 5-1,1-3 13,-1 0 1,1 1 0,4-7 0,-4 1-45,-3-1 1,4-5-1,-5-1-215,-1 3 0,3-5-798,-3 3 1015,9-8 0,-13-4 0,8-10 0</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8:05.012"/>
    </inkml:context>
    <inkml:brush xml:id="br0">
      <inkml:brushProperty name="width" value="0.08571" units="cm"/>
      <inkml:brushProperty name="height" value="0.08571" units="cm"/>
    </inkml:brush>
  </inkml:definitions>
  <inkml:trace contextRef="#ctx0" brushRef="#br0">53 576 7569,'-7'10'-407,"3"-2"378,-8-8 1,8 8-534,-11-6 573,13 5 0,-6-9 223,8-3-251,0-5 40,0-8 0,2 6 0,2 1-12,2-2 0,5 3 0,-3-2 0,2-1-25,3-3 0,5 4 1,3 1-1,2-3 6,-1-1 1,-1-3 0,0 1 0,3-2 8,-3 3 1,6-2 0,0 1-1,2-1 2,1 1 1,-3 2 0,4 1 0,-2 2 26,2-1 1,-4 3 0,2 0 0,0 1-27,-2-1 1,5 6 0,-7-4-1,0 2-13,0 1 1,4-1 0,-3 4 0,-1-2-10,0-2 1,-2 0 0,-5 6 0,-1 0-34,1 0 1,-1 0 0,1 0-140,-1 0 0,-6 0 51,1 0 1,-6 0-34,6 0 172,-8 0 0,3-7 0,-7-3 0</inkml:trace>
  <inkml:trace contextRef="#ctx0" brushRef="#br0" timeOffset="268">892 35 7569,'0'-12'-483,"0"1"1,2 7 498,3-2 1,-1 4 0,8 2 50,1 0 0,-3 2 1,2 2-25,1 2 1,-3 5 0,2-3 0,-1 2-65,-1 3 1,0 1 0,-6 0 0,2-3 2,-3 3 0,-1 1 1,-2 3-1,0-1-105,0 1 0,0-1 1,0 1-1,-2-1-292,-4 1 415,-3-9 0,-9 7 0,0-6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4.228"/>
    </inkml:context>
    <inkml:brush xml:id="br0">
      <inkml:brushProperty name="width" value="0.08571" units="cm"/>
      <inkml:brushProperty name="height" value="0.08571" units="cm"/>
    </inkml:brush>
  </inkml:definitions>
  <inkml:trace contextRef="#ctx0" brushRef="#br0">1 35 6265,'0'-9'708,"0"1"-592,0 8 1,7 0-34,5 0 0,4 0 1,1 0-50,0 0 1,1 0-1,-1-2 1,1-2 2,-1-2 0,1 0 0,-1 6 1,1 0-58,-1 0 1,1 0 0,-1 0 0,1 0-100,-1 0 0,0 0 0,1 0-23,-1 0 1,-1 2 0,-2 2-2,-3 2 0,-5 6 0,4-5 143,-3 3 0,-1 2 0,-6 5 0</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8:06.151"/>
    </inkml:context>
    <inkml:brush xml:id="br0">
      <inkml:brushProperty name="width" value="0.08571" units="cm"/>
      <inkml:brushProperty name="height" value="0.08571" units="cm"/>
    </inkml:brush>
  </inkml:definitions>
  <inkml:trace contextRef="#ctx0" brushRef="#br0">245 385 6725,'-18'0'-775,"1"0"783,-1 0 1,1 0-1,-1 0 1,1 0 73,-1 0 1,1 0 0,-1 0 27,1 0 1,0 8-49,-1 3 1,3 5 0,3 2-62,6-1 0,4 0 0,2 1-5,0-1 1,6-5-1,2-2 1,1-3 7,5-3 0,2-2 0,3-2 0,2 0 2,3 0 1,-1 2-1,-6 2 1,1 2 33,-1-2 1,-5-2 0,0 0-39,1 3 0,1-1 0,-1 6 0,-3 0-22,-2-1 1,-2-3-1,-4 4 1,1 0-50,3-1 1,0-3 39,-6 6 0,0-1 28,0 7 1,-2-6 0,-4-3 3,-5-1 0,-3 0 1,0-4-1,3 2-12,-3-3 0,-7 0 0,-2-2 1,1 3 2,3 2 1,1 0 0,1-6-38,-1 0 1,1 0 0,1-2-176,5-4 0,3 2 218,8-7 0,0-1 0,0-6 0</inkml:trace>
  <inkml:trace contextRef="#ctx0" brushRef="#br0" timeOffset="346">576 385 7569,'0'-10'-1173,"0"3"1250,0 7 0,2 2 0,2 3-28,2 7 0,0 5 0,-6 5-26,0 1 1,0 0 0,2-5-1,2-1-2,2 1 1,-1-1 0,-5 3-1,2 1-71,4 2 0,-4 1 0,6-9 0,-2-1-137,0-3 0,1-1 0,-3 4-239,2-3 426,0-7 0,-6 4 0,0-8 0</inkml:trace>
  <inkml:trace contextRef="#ctx0" brushRef="#br0" timeOffset="607">489 577 7569,'-10'-2'-768,"5"-4"734,3 4 1,4-5 70,3 7 1,5 0 0,8-2 0,-1-2-45,1-2 0,-1-2 0,2 4 0,3-3-82,1-3 1,6 6 0,-6-2 0,1 4-53,1 2 0,-6 0 0,7 0 0,-3 0 141,0 0 0,8-7 0,-4-3 0</inkml:trace>
  <inkml:trace contextRef="#ctx0" brushRef="#br0" timeOffset="1100">1170 490 6389,'-17'0'79,"-1"0"1,3 2-22,3 4 1,-3-4-1,3 3 1,-4-1 13,-1 2 1,0-2 0,-1 8-11,1 1 1,-1-3-1,1 2-37,-1 2 1,9 1-1,3 2-54,4 1 0,2-1 53,0 1 0,2-3 0,2-1 0,3-5-112,3-1 1,2-2-1,5-6 1,1 0-6,-1 0 1,1-1 0,-1-4 0,0-3 56,1-1 1,-1-1 0,1-4 0,-3 3 41,-3-3 1,2 4 0,-9-1-1,1-1 0,2 2 1,-6-5 28,4 3 1,-4-3-8,-2-3 0,0 7-6,0-1-25,0 8 12,0-4 1,2 10 0,2 4 10,1 6 0,3 3 0,-4 3-99,2-1 1,7 1-49,-1-1 0,4-1 0,-1-3-214,-3-1 341,3-7 0,-5 1 0,7-6 0</inkml:trace>
  <inkml:trace contextRef="#ctx0" brushRef="#br0" timeOffset="1496">1607 193 7569,'10'0'-714,"5"0"1,-11 0 813,8 0 58,-1 0 1,-1 2-63,-4 4 1,-4-2-1,-2 7 43,0 3-240,0 1 143,0-5 1,0 8-44,0-1 1,0 0-1,0 7 1,0-5 1,0-1 1,0 5-1,0 0 1,0-1-82,0-3 0,0-2 1,0 1-1,0-1-172,0 1 1,0-1 251,0 1 0,0-9 0,0 7 0,0-6 0</inkml:trace>
  <inkml:trace contextRef="#ctx0" brushRef="#br0" timeOffset="2071">1537 420 6949,'12'0'92,"-1"0"-89,3 0 0,1-2 0,3-2-4,-1-2 0,1 1 0,-1 3 0,1-2-7,-1-2 0,6-2 1,3 4-1,-1-2-14,0 3 0,0-5 0,-3 2 0,1 2-8,-2 2-25,-1 2 45,-3 0 7,1 0-12,-1 0-64,1 0 68,-1 0-5,-7 0-71,5 0 66,-13 0 1,12 2 38,-8 4 0,-1-2 1,-6 5-1,-3 1 25,-2 0 0,-2 2 0,4 5 4,-2 1 1,-5-1 0,5 0 0,2 1-29,2-1 1,2 1-1,0-1-15,0 1 0,0-7 0,0 1-47,0 2 1,8-5-21,3 4 0,5-10-190,1 3 116,1-4-30,-1-2-118,1 0 285,-1 0 0,1 0 0,-1-8 0,1-2 0</inkml:trace>
  <inkml:trace contextRef="#ctx0" brushRef="#br0" timeOffset="2371">2218 18 7288,'-10'-9'-132,"3"1"198,7 8-450,0 0-219,7 0 603,-5 0 0,6 0 0,-8 0 0</inkml:trace>
  <inkml:trace contextRef="#ctx0" brushRef="#br0" timeOffset="11595">2410 490 7457,'0'-10'-1028,"-8"2"1139,-3 8 1,1 0-41,-2 0 0,1 0-35,-7 0 1,9 2 0,1 2 0,2 4-5,0 2 0,-2-5 0,5 7 0,-3 2-23,2 1 0,2 3 0,2-1-43,0 1 0,0-1 1,2-1 29,4-5 1,-2 3 0,7-8 0,3-1-1,1-5 0,3 0 0,-1 0 0,1 0 4,-1-6 0,5 1 1,-1-7-15,0-1 0,-5-3 0,7-1 1,-5-1 11,-7 1 1,3-1 0,-8 1-1,-1-1-2,3 1 0,-6-1-15,4 1 1,-12 1 0,-6 5-100,-3 5 0,-8 4 0,-1 2 0,3 0 22,2 0 0,-1 0 0,-1 0 0,-2 2 96,1 4 0,3-4 0,1 6 0</inkml:trace>
  <inkml:trace contextRef="#ctx0" brushRef="#br0" timeOffset="12087">2690 490 7200,'15'-2'-927,"-1"-2"972,-3-2 1,1 0-11,5 6 1,-5 0-24,0 0 0,-8 8 21,1 4 0,-3 3-71,-2 3 49,0-1 1,0-5 0,0 0-8,0 2 1,0 1-127,0 2 101,0 1 1,-2-9 17,-3-3 1,3-6 6,-4-6 1,4-3 0,2-9-10,0 1 0,2-1 1,2 1-1,4-1-13,1 1 0,1-1 0,4 1 0,-3 1 17,3 5 0,1-5 1,3 7 113,-1-1-113,1-6 1,-1 14-1,1-4 1,-1 5 9,1 1 1,-1 0 0,0 0-6,1 0 0,-1 1 0,1 3 0,-3 4 4,-3 2 0,-4-6-53,0 11 50,-7-13-15,7 14 0,-8-7 0,0 9-45,0-1 0,-6 1 0,1-1 0,-1-1-56,-2-5 0,4 3 110,-8-8 0,9 7 0,-5-3 0</inkml:trace>
  <inkml:trace contextRef="#ctx0" brushRef="#br0" timeOffset="12657">3563 438 7402,'8'-18'-943,"-8"2"862,0 5 1,-2 3 0,-10 8 0,-2 0 91,-1 0 1,-3 0-1,1 0 1,0 0 32,-1 0 1,-1 0 0,-3 0 0,-1 0 42,2 0 1,1 2 0,3 2 0,-1 2 28,1-2 1,1 5-1,3 3-76,1 4 0,8 1 0,-2 0-62,4 1 0,2-1 0,0 1 47,0-1 0,8-1 1,4-3-96,3-1 1,3-8 0,-1 2 0,1-4 11,-1-2 1,1 0-1,-1 0 1,1-2 6,-1-4 1,1 2-1,-1-6 1,1 1 15,-1-1 0,0 0 1,-1-3-1,-4 1 8,-7-2 1,3 5 0,-2-3 111,-2-2 0,-2-1 11,-2-2 1,-8 7 0,-2 2 136,1 0-226,1 6 1,8-4 31,0 12 0,0-2 0,0 8-20,0 1 1,0 3-59,0 1 1,6-5-1,2-2 1,1-1-77,5 1 1,1 0-1,3 2 1,-1-7-64,1-3 0,-7-2 1,1 0 177,2 0 0,1 0 0,3 0 0</inkml:trace>
  <inkml:trace contextRef="#ctx0" brushRef="#br0" timeOffset="13070">3790 350 7408,'17'0'-264,"1"0"0,-1 0 0,1 0 239,-1 0 1,1 0 0,-1 0-1,1 0 81,-1 0 1,-5 0-1,-3 2-45,-1 4 0,0 4 0,-4 7-15,2 1 1,-1-1 0,-5 1 1,0-1 0,0 0 0,-1 1-8,-5-1 1,2-7-1,-6-2-10,2 0 0,-5-6 37,1 3 0,-1-5 1,-1-4-1,4-3 15,2-3 1,-3 4 0,5-6-27,2-1 1,2-3 0,2-1-17,0 0 1,6-1 0,2 1 0,1 1-11,5 4 1,2-3 0,1 3-1,1-1-15,-1 1 0,2-2 0,3 9 1,1-1-31,-2-2 0,-1 6 0,-3-4 0,1 4-150,-1 2 1,6 0 214,1 0 0,-1 0 0,-6 0 0</inkml:trace>
  <inkml:trace contextRef="#ctx0" brushRef="#br0" timeOffset="13784">4384 280 6632,'0'-9'171,"0"1"1,0 10-116,0 4 1,0 3-1,0 9 4,0-1 1,0-5-1,0-1-140,0 3 0,7 2 64,5 1 1,-2-1 0,1-5 0,3-5-30,2-4 0,1 0 1,0 2-1,1 2-6,-1-2 1,7-2-1,1-2 1,0-2 27,0-4 1,-2 4 0,-5-6-1,0 2 18,-1 0 1,-5-5 0,-3 3 0,1-2 17,0-3 1,-6 3 0,3-2 11,1-1 1,-6 3-1,4-2 28,-4-1 1,-2 3 62,0-2-91,0 9 0,-2-5 0,-2 10 2,-2 4 1,0 3 0,4 11-1,-1 1-20,-3 2 0,0 6 1,6-3-1,0 1-1,0 4 0,0-4 0,0 2 0,0 0-5,0-2 0,0 4 0,0-5 0,2-1-4,4 1 0,-4 2 0,3-4 0,-3-1 1,-2 2 0,0-4 1,0 7-1,0-1 0,0 0 0,0-6 1,-2 4-1,-1-1 1,-3 0 0,-8-2 0,4-4 0,-1 0-7,-1-1 0,1-1 0,-5-3 0,2-3 9,3-3 0,-1 5 1,-5-6-1,-1-2 46,1-2 0,-1-2 1,1 0 35,-1 0 1,1-2 0,-1-4-31,1-6 0,5-3 0,3-3 0,1 1-53,4 0 0,2-7 0,2 1 0,2 0-24,4-3 1,4 0 0,7-10 0,2 3-99,5 5 1,1-6-1,8 3 1,0-4-33,4 0 1,2-4-1,-5 12 1,3-2-168,4 0 0,-2 8 321,7-3 0,1-3 0,5 0 0</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8:23.783"/>
    </inkml:context>
    <inkml:brush xml:id="br0">
      <inkml:brushProperty name="width" value="0.08571" units="cm"/>
      <inkml:brushProperty name="height" value="0.08571" units="cm"/>
    </inkml:brush>
  </inkml:definitions>
  <inkml:trace contextRef="#ctx0" brushRef="#br0">0 0 6509,'0'12'60,"0"-1"1,0 1 0,0 5-35,0 1 1,6-1-1,0 1 10,-2-1 1,4-5 0,-1 0-23,3 1 1,-4 1 0,4-1 0,-3-1-8,-3 2 1,6-5-1,0 3 1,1 0-13,1-3 0,-6 5 0,5-6 1,3-1 1,2 1 0,-1 6 0,-1-5 1,-3 3 9,3 0 1,1-6 0,3 3 0,-1 1 49,1 0-51,-1-6 0,1 11 0,-1-13 2,8 6-6,-5 0 0,5-7 0,-7 5-1,-1-4 1,2 4 0,3 0 16,1-2-28,0-2 0,1-2 0,-1 0 0,0 0-136,2 0 145,-5 0-12,5 0 10,-8 0-7,-7 0 0,6 0 0,-7 2 0,3 2-130,0 1 0,-5 1-65,3-6 1,-4 0-99,6 0 303,-8 0 0,11-8 0,-4-1 0</inkml:trace>
  <inkml:trace contextRef="#ctx0" brushRef="#br0" timeOffset="609">821 262 7569,'-9'0'-1100,"2"2"1063,7 4 59,0 4 1,7 5-1,2-1 37,1-3 0,5-7 0,-4 4-13,-2 0 0,4-4 1,-5 5-48,2-1 1,-4 0-23,6-2-11,-1 3 51,-1 9 38,-3-9 59,-7 7 0,0-12-68,0 8 0,-7-9 0,-3 5 0,-1-2-14,-1 0 0,0 2 0,-5-5 0,1 5 3,4 2 1,-1-4 0,5 3 0,-2 1-22,-3 0 1,3-4-1,0 5-13,3 3 1,-5 1 0,4 3-1,0-1 1,3-5 0,-1 0-3,4 1 1,-4-3 0,0 2 0,2 1 1,0-5-1,1 0-365,-3-1-17,0-5 178,6 6 0,-6-6 111,0 4 0,-1-4 1,3 6-44,-2-1 1,0-3 135,6 8 0,-8-8 0,-1 4 0</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8:35.179"/>
    </inkml:context>
    <inkml:brush xml:id="br0">
      <inkml:brushProperty name="width" value="0.08571" units="cm"/>
      <inkml:brushProperty name="height" value="0.08571" units="cm"/>
    </inkml:brush>
  </inkml:definitions>
  <inkml:trace contextRef="#ctx0" brushRef="#br0">16 489 7479,'0'-17'-595,"0"7"496,0 2 22,0 8 350,0 0 11,-8 0-348,6 0 0,-4-5 1,12-1 30,6 2 1,3 2-1,3 2 1,1 0 42,4 0 0,-3-6 0,5 0 0,-2 2 4,1 2 0,-1 2 0,-4 0 0,3 0 3,1 0 1,2 0 0,-4 2-36,3 4 32,-1-4 0,-6 14-138,1-14-4,-1 13 128,-7-13-147,6 14 141,-14-14-10,5 13-16,1-5-13,-6-1 23,6 7 0,-8-6-6,0 7 1,-2-5 0,-4-1-40,-6 3 92,-3 2 1,-1-5 0,3-1 0,1 0-32,-2-1 0,5-5 90,-3 2-83,1-4 0,1-4 0,4-4-14,4-5 1,10-5 0,2-1-3,-1-1 1,5 1 0,-6-1 7,1 1 1,1-1-116,2 1 1,3 5 64,-3 0 0,-3 3-90,3-3 0,0-1 91,5 7 56,1 0 0,-1-2 0,1-2 0</inkml:trace>
  <inkml:trace contextRef="#ctx0" brushRef="#br0" timeOffset="435">871 542 6620,'8'9'-72,"-7"-1"1,16-10 54,-6-4 0,-1-1 0,0-7 7,-3 2 1,5 1 0,-6-7 0,0 7 19,-6-1 0,-8 8 44,-5-2 0,-1 4 0,-4 2 8,1 0 1,-1 0 0,1 0-25,0 0 0,5 6 1,2 2-1,0 2-2,1 3 1,5-3-1,-4 2 1,1 1 9,2 3 1,0 1-1,5 1-42,0-1 0,2-1 0,3-3 0,7-3-25,4-2 1,1 3 0,1-5-1,-1-2-60,0-2 0,9-2 0,1 0 0,0 0-317,-4 0 348,4 0 18,-7 0 0,7 0-40,-4 0 72,-3-8 0,5-2 0,-9-7 0</inkml:trace>
  <inkml:trace contextRef="#ctx0" brushRef="#br0" timeOffset="792">1221 18 6660,'8'-8'-208,"1"6"391,-9-6-135,0 8 1,0 2 0,0 4 0,0 6 3,0 3 1,2 3-1,2 1 1,2 2-37,-2 3 1,0 7 0,-1-4 0,3 2-21,-2 0 1,-2 0 0,-2 4 0,0-2-32,0-2 1,0-1-1,0 3 1,0-4-66,0-2 1,0 0 0,1-3 0,4 1-200,1-2 1,0-1 298,-6-3 0,7 1 0,3-1 0</inkml:trace>
  <inkml:trace contextRef="#ctx0" brushRef="#br0" timeOffset="1334">1848 437 7041,'-10'-6'-220,"-2"0"1,6 0 0,-5 6-1,-3 0 252,-1 0 0,-3 0 1,1 0 160,-2 0 1,-3 0 0,-2 0-106,3 0 1,2 6-1,1 2 1,1 2-35,-1 3 1,7-3 0,1 2 0,2 1-47,4 3 1,2-5 0,2 1-77,0 2 0,0 1 0,2 1 1,4-5 1,4-1 0,7-6-1,1 2-5,-1-2 1,1-2 0,-1-2 0,0 0-17,1 0 1,0-8 0,-2-2 0,1-2-36,-6 1 1,5-1 225,-4-5 0,-5-1 319,-1 1-154,-5 7-163,-1 2-110,-7 8 1,5 8-20,-3 4 0,7 3 0,7 3-52,1-1 0,-6-5 1,4-3-1,-3 1-24,1 0 0,8-6 1,-6 4-1,5-3 100,-1 1 0,-1 0 0,7-6 0</inkml:trace>
  <inkml:trace contextRef="#ctx0" brushRef="#br0" timeOffset="1684">2199 70 7569,'9'-8'-1007,"6"6"835,-12-5 195,5 7 1,-8 2 0,0 3 30,0 7 1,0-2-1,0 1-31,0 3 1,0 2-1,0 1 1,0 0-24,0 1 0,5 1 0,1 3 0,-3 1-12,0-2 1,3 5-1,-1-1 1,0 0-40,-4 0 0,-1 4 0,0-5 0,0-3-49,0-2 1,0-1 0,-1-1-1,-4 1 100,0-1 0,-10-7 0,7 5 0,-10-5 0</inkml:trace>
  <inkml:trace contextRef="#ctx0" brushRef="#br0" timeOffset="2221">2059 437 7402,'-12'-16'0,"3"3"-1173,0 1 1025,3 8 0,5-4 263,-5 8-115,4 0-7,-5 0 0,14 0 74,5 0 0,-3 0 0,3 0 51,2 0 1,-4 0 0,0 0-104,5 0 0,0 0 0,3 0 1,-2 0-43,3 0 0,0 0 0,2 0 0,3-1 5,-4-5 0,0 4 0,-1-4 1,3 4 6,1 2 0,7 0 1,-5-2-1,0-2-12,-1-2 1,2 1-1,-4 5 1,0-2 28,1-4 0,-4 4 0,-3-4 1,3 4 0,-7 2 2,-1 0 23,-8 0 19,5 0 0,-16 8-20,-4 4 1,-1 3-1,-1 1 1,6-3-12,0-1 0,-1-1 0,6 7 0,-3-1-7,2 1 1,3-1-1,-1 1 1,-2-1-1,-2 1 1,-1-7 0,7 1 0,0 2-12,0 1 0,0-3 1,2-1-44,4 3 0,-1-6 0,6-2-80,3-5 0,0-1 1,5 0 124,-2 0 0,0-7 0,1-3 0,0-7 0</inkml:trace>
  <inkml:trace contextRef="#ctx0" brushRef="#br0" timeOffset="2450">2653 192 7506,'-6'-11'13,"0"-1"1,-6 0 0,5-5 405,-4 0 1,8-1-1081,-3 1 1,4 5 187,2 0 362,0 8 0,2-3 0,2 9 62,1 3 49,1-3 0,3 14 0,0-6 0</inkml:trace>
  <inkml:trace contextRef="#ctx0" brushRef="#br0" timeOffset="2987">2931 402 6375,'-11'2'58,"-1"2"0,1 4-17,1 1 0,-4-3 0,7 4 0,-1-1 33,1 1 0,-5-4 1,3 6-48,1 1 1,3 3 0,-1 1 20,4 1 0,2-7-62,0 1 1,2-2-1,4 1-26,5-5 1,0-4-1,1-2 1,1 0-17,3 0 0,1 0 1,0 0-1,0 0-11,2 0 1,3-2 0,2-4 62,-3-5 1,-2-3 0,-1 0 0,0 3-10,-2-3 1,-4 1-1,-1-1 1,-3 2 6,3-1 1,-8-3-1,3-1 148,-3-1 1,-12 7 0,-5 1-133,-6 2 0,1 2 0,-6 6 0,6 0-9,3 0 0,-2 0 0,0 0 0,0 0-116,2 0 0,4 2 115,-1 4 0,2 4 0,-6 7 0</inkml:trace>
  <inkml:trace contextRef="#ctx0" brushRef="#br0" timeOffset="3672">3211 419 7569,'3'-9'-646,"1"3"272,-1 4 301,12 2 1,-4 0 199,5 0 1,-4 0-62,-1 0 1,-4 0 0,3 2-50,-2 4 0,2-2-30,-4 7 0,3-1 0,-6 4-30,3-3 1,1 1 0,-2 5-42,1 1 1,1-7-1,-2 1 51,-1 2 1,5-7 0,-6 1-92,3 0 235,0-6 0,-4 6-3,4-8 0,-4-2-107,3-4 0,-2 2 1,-3-8-31,0-1 0,0 3 1,0-2-2,0-1 0,7-3 0,6-1-9,1-1 1,-2 7 0,0 1 0,2 0 21,1 1 1,2 3 0,1-4 0,-1 0 24,0 1 1,-5 5-1,1-4 1,0 2-11,2 0 0,2 1 0,2 5 47,-3 0 0,-4 0 0,-1 0-29,3 0 1,3 0 0,-1 0 68,2 0 0,0 0-38,-2 0 1,2 0 0,-3 2 0,0 1-23,-4 3 0,-6 2 1,6-2-14,-4 5 0,6 5 0,-8 1-26,-2 1 0,2-1 0,-2 1 0,3-1-10,-2 1 1,-2-7 0,-2 1 0,0 2 8,0 1 0,0 3 0,0-1 6,0 1 0,-6-7 7,0 1 0,1-6 1,2 3-154,-3-1-281,5-2 436,-6-6 0,7-8 0,0-2 0</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8:29.021"/>
    </inkml:context>
    <inkml:brush xml:id="br0">
      <inkml:brushProperty name="width" value="0.08571" units="cm"/>
      <inkml:brushProperty name="height" value="0.08571" units="cm"/>
    </inkml:brush>
  </inkml:definitions>
  <inkml:trace contextRef="#ctx0" brushRef="#br0">245 594 6991,'10'0'-629,"6"0"691,-5 0 22,-3 0 0,6-2 24,-9-4-107,1 4 1,-8-11 0,-3 7-19,-7 2 0,-4 2 0,-1 2 1,-1 0 36,1 0 0,-6 0 1,-1 0-1,3 2-10,2 4 1,-5-2-1,1 5 1,2 1 107,1 0 0,3 1 0,1 7-105,5-1 1,3 1 0,8-1-17,0 1 0,0-7 1,2-1-1,4 0-18,5 0 0,5-7 1,1 3-1,1-4-3,-1-2 0,1 0 0,-1 0 0,1 0-24,-1 0 0,6 0 0,-1-2 1,-5-4-81,-3-5 1,-3 1-1,7-2 1,-3-1 33,-3-3 1,2-3-1,-9-4 94,-1-6 0,6-4 0,0-2 0</inkml:trace>
  <inkml:trace contextRef="#ctx0" brushRef="#br0" timeOffset="221">315 140 6787,'-11'8'61,"-1"3"1,8 5-1,-2 1 1,4 3-46,2 3 1,0-2 0,2 7-1,2-1-32,2 0 0,6 2 0,-5 4 0,1-2 9,0-2 0,6-6 1,-5 5-1,3-3-179,0-4 1,-7 4-1,5-1 1,0-3 185,-1-2 0,-5-1 0,4-1 0</inkml:trace>
  <inkml:trace contextRef="#ctx0" brushRef="#br0" timeOffset="613">560 611 6390,'17'0'-28,"1"0"1,-7 0 0,1 0 0,2 0 50,1 0 0,-3 0 1,-1 0-1,3 0-22,2 0 0,-5 0 0,1 0 0,-1-1-6,-1-5 0,4 2 0,-7-6 0,1 0-36,0 1 0,-2 3 39,-6-6-29,0 8 1,0-5 36,0 3 0,-8 4 0,-4-4 0,-3 4 0,-3 2 39,1 0 1,0 6 0,-1 2 50,1 1 0,-1 3 1,3 6 32,3-1-83,4-7-128,8 5 119,0-5-47,0 7 0,8-5 0,4-2 0,3-1-45,3 1 0,-1 0 0,1 1 0,1-3-155,4 0 1,-1-6 209,7 4 0,0-4 0,6-2 0</inkml:trace>
  <inkml:trace contextRef="#ctx0" brushRef="#br0" timeOffset="891">1014 594 6742,'10'8'65,"-3"1"0,-7 9 0,0 1-39,0 5 0,0-3 0,0 8 0,0 0 6,0-2 1,6 6 0,0-4 0,-2 2-61,-2-1 1,-2 3 0,0-4 0,0 4-8,0 2 0,0-2 1,0-2-1,0-2-45,0 2 1,-2-6-1,-2-2 1,-2-3-129,2-3 1,-3 1 0,-1-3 207,-2-3 0,-2-4 0,-5-8 0,-1 0 0</inkml:trace>
  <inkml:trace contextRef="#ctx0" brushRef="#br0" timeOffset="1204">944 769 7343,'8'-18'0,"1"-1"-289,1-5 0,6 5 0,-5-4 0,5 3 0,1 3 367,1-1 0,-1 3 1,1 1 32,-1 3 1,1 1-1,-1-2 1,1 7 16,-1 3 1,-5 2-1,-1 0-59,3 0 0,0 2 0,-1 1-149,-1 3 1,-8 8 0,1-3 38,-3 5 0,-2 1-15,0 1 1,0-1-1,-2-1 1,-3-3 48,-7-1 0,2-6 0,-1 4 0,-3-3-37,-1-3 0,-3 4 0,1 0 0,-1 0-135,1-1 1,5-1 178,0-6 0,1 0 0,-7 0 0</inkml:trace>
  <inkml:trace contextRef="#ctx0" brushRef="#br0" timeOffset="1613">1450 646 7569,'12'0'-156,"0"0"0,-1 0 0,7 0 0,-1 0 0,1 0-68,-1 0 1,1 0 0,-1 0 148,1 0 1,1-5 0,2-3 0,3 0 74,-3 0 0,-7 1 21,-3 1 0,-9-4 23,-2-7 1,-2 7 0,-9 4-1,-3 4 12,-1 2 1,-3 0 0,1 0 0,-1 0 27,1 0 0,-1 0 0,1 0-26,-1 0 1,3 2 0,1 2 0,4 4-3,3 1 0,1-3 0,6 6 0,0 1-15,0 3 0,0 1 0,0 1-34,0-1 1,0 1-1,2-1 1,2 1-38,2-1 0,7 1 0,-1-3-56,3-3 1,3-2-1,-1-7-247,1 3 0,-1 0 333,1-6 0,-1-8 0,1-1 0</inkml:trace>
  <inkml:trace contextRef="#ctx0" brushRef="#br0" timeOffset="2065">1887 611 7287,'18'0'-443,"-7"0"473,1 0 1,-8 2 0,3 2 55,1 2 0,-6 8 1,4-3-124,-4 5 1,4 1-1,0 1-112,-3-1 1,-1 1-1,-2-1 65,0 1 0,0-7 62,0 1 86,0-8 1,0 4 0,0-16-36,0-4 1,0-3 0,2-3-19,4 1 0,-2 5 0,6 0 0,-1-1-11,1-3 0,2 1 1,5 1-1,1 3 17,-1-3 1,1 4-1,-1 1 1,1 1 19,-1 4 1,1-4 0,-1 2 0,0 2-2,1 3 1,-1-5 0,3 0 0,1 2-10,2 2 1,1 4-1,-7 2 1,1 4 0,-1 1 0,-5 3 1,-3 5-82,-1 1 1,4-1 0,-6 1-1,-2-1-52,-3 1 1,-1-1-1,-1 1 1,-5-3-150,-6-3 1,2 1 253,-1-7 0,-1 8 0,-5-4 0</inkml:trace>
  <inkml:trace contextRef="#ctx0" brushRef="#br0" timeOffset="2854">2830 611 7264,'-25'0'-398,"6"0"1,-5 0 0,5 0 596,1 0 0,1 0 1,-1 0-170,1 0 0,5 0 0,3 2 3,1 4 0,2 4 1,6 7-12,0 1 0,0-1 0,2 1 0,2-1-34,2 1 0,5-7 1,-3 1-1,2 0-6,3-3 0,3 5 0,1-8 0,1-2-1,-1-2 1,1-2 0,-1 0 0,3 0-11,3 0 1,-4-6-1,5-2 1,-5-2-38,-2-3 1,5-3 0,-3-1 0,-3-1-41,-1 1 0,-5-3 0,0-1 0,-3-2 106,-3 1 0,6-5 0,0 0 0</inkml:trace>
  <inkml:trace contextRef="#ctx0" brushRef="#br0" timeOffset="3204">2883 35 7569,'-10'-12'-345,"4"1"1,2 7 259,-2-2 114,4 4 0,-5 4 0,7 4 10,0 6 0,0 3 1,0 3-1,0-1-28,0 1 1,0 1-1,2 2 1,1 5 29,3 1 0,0-4 1,-4 4-1,2 0 7,2 0 0,1-3 1,-3 5-1,2 0-22,-2-2 1,4 6 0,0-4 0,-1 2-11,1-2-1,-2 2 1,-4-5 0,2 1-94,2 4 1,-1-6 0,-5 0-1,0-1-114,0-1 0,2 0 0,2-5-132,2-1 1,0 1 323,-6-1 0,8-7 0,1-3 0</inkml:trace>
  <inkml:trace contextRef="#ctx0" brushRef="#br0" timeOffset="3628">3232 681 7569,'2'10'-90,"4"-4"1,-3-4-172,9-2 1,-6 0-1,6 0 167,1 0 1,-3-6 0,0-2 32,-3-2 1,5 5 0,-4-5 0,0 0 29,-1 1 1,-1 3 0,-6-6 58,0-1 0,0 3 56,0-2 1,-2 2 0,-4-1 14,-5 5 0,-5 4 0,-1 2 17,-1 0 0,1 2 0,-1 4-21,1 5 0,4-1 0,4 2-65,2 1 0,1 3 0,6 1 1,0 1-25,0-1 0,2 1 0,4-1-75,5 1 1,-1-1 0,2-1-1,1-3-16,3-1 0,1-8 0,1 4 0,-1-3-478,1 1 563,-1 0 0,8-6 0,2 0 0</inkml:trace>
  <inkml:trace contextRef="#ctx0" brushRef="#br0" timeOffset="4138">3616 594 7374,'10'0'-953,"-1"0"1029,-3 0 0,-2 6 0,6 2-30,-2 1 0,-1-3 1,-3 6-19,2 1 0,0-3 0,-4 0 0,2-1-24,2 1 1,-1-4 0,-3 4 0,2-1-55,2 1-10,0-6 51,-6 11 0,-2-13 36,-4 4 1,2-4-20,-7-2 1,7-2-1,-2-4-2,4-5 0,2 1 1,0-2-25,0-1 0,2-3 0,4-1 13,5-1 1,5 1 0,1-1 0,1 3-13,-1 3 0,1-3 0,-1 5 0,3-2 1,3 1 0,-4 7 0,5-4 1,-5 2 18,-2 0 0,1 1 0,-1 5 1,1 0 23,-1 0 1,1 0-1,-3 2 1,-1 1-23,-3 3 0,-7 8 0,4-2-64,0 3 1,-6 3 0,4-1-50,-4 0 1,-2 1 0,-2-1 40,-4 1 1,2-3-1,-6-1 67,2-2 0,2-9 0,6 5 0</inkml:trace>
  <inkml:trace contextRef="#ctx0" brushRef="#br0" timeOffset="5117">4332 507 7569,'0'-10'-1101,"0"0"922,0 4 1,-2 5 356,-5-5 0,4 4-20,-8 2 0,-1 0-123,-5 0 1,7 2-1,2 2 1,2 3-23,1 3 1,-7-4 0,4 5-28,-2 3 0,7 2 0,-3 1 19,4 1 1,2-1 0,0 0 0,0 1-2,0-1 1,0-5 0,2-2-9,4-3 0,3 7 0,9-4-39,-1-1 0,1-1 0,-1-8-11,1 0 0,-1 0 0,0 0 0,1 0 21,-1 0 1,1-2-1,-1-2 1,1-3 19,-1-3 0,-1 4 1,-3-6-1,-1 1 15,2 1 1,-5-5-1,1 3 41,-2-4 1,0 1 0,-5 1 126,3 3-59,0-1 0,-12 0-58,0 1 0,-1 7 0,3 0-14,-2 8 0,-1 6 0,7 7-25,0 1 1,0-1-1,0 0 1,0 1-26,0-1 1,3 1-1,1-1 1,4-1-42,1-5 1,-3 3 0,6-6 0,2 0 6,1-1 1,3-1 0,-1-6 0,0 0-81,1 0 1,5 0-1,0-2 1,-1-4 75,-3-5 1,-1 1 0,1-2 0,2-1 46,3-3 1,-7-1-1,-5-1 1,1 1 62,3-1 0,-4 7 0,-3-1 72,-1-1 0,-2-3 37,-6-1 1,-2 7-98,-5 4 0,4 4 41,-8 2-74,7 0 1,-4 8 0,8 4 0,0 3 3,0 3 1,0 1 0,0 2 0,0 5-39,0 1 0,0 0 0,0 4 0,0-2-17,0 2 0,0 2 0,0 2 0,0-2-28,0-4 1,0 4-1,0-4 1,0 4 28,0 2 0,0-2 1,0-2-1,0-2 4,0 2 1,0-4 0,-2 1-1,-2-1 9,-2 0 0,-1-4 0,1 4 0,-4-1 11,0-5 0,-5-2 0,4-1 24,2-1 0,-6-1 0,3-3 0,-3-3 0,-3-2 28,1-4 1,-1-2-1,1-2 39,-1 0 0,3-8 1,1-4-1,5-3-54,1-3 1,2-5 0,6-2 0,0-2-145,0-4 1,2-8 0,4-2 0,5 0-85,5-1 0,3 5 0,2-4 1,3 4-170,-3 2 0,1 6 346,1 0 0,-4 0 0,7-6 0</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8:43.225"/>
    </inkml:context>
    <inkml:brush xml:id="br0">
      <inkml:brushProperty name="width" value="0.08571" units="cm"/>
      <inkml:brushProperty name="height" value="0.08571" units="cm"/>
    </inkml:brush>
  </inkml:definitions>
  <inkml:trace contextRef="#ctx0" brushRef="#br0">35 264 7404,'-9'0'-475,"-7"-9"1,6-1 0</inkml:trace>
  <inkml:trace contextRef="#ctx0" brushRef="#br0" timeOffset="533">18 245 7569,'8'-9'-905,"-7"1"453,7 8 277,-8 0 116,0 0 1,-2-6 260,-4 0 1,3-2 0,-7 3 714,2-7-842,2 4 0,12 2-53,0 12 0,6 4 1,-5 7-1,1 1-87,0-1-16,-2 2 125,-6-3-20,7 2-67,-5 7 0,6-6 0,-8 7 0,0-3 27,0 0 1,0 1 0,0-7 0,0 0-73,0 2 0,0-3 0,0 2-142,0 0 1,0-6 114,0-2 73,0-6 39,0 4 1,0-9-1,2-6-13,4-4 0,4-4 0,7-3 63,1 0 0,-1 8 13,0-2 22,1 7 1,-1-9 0,1 9-11,-1 2-50,1 0-2,-8 3-73,5 0 68,-5 0 1,1 0-1,-1 3 1,0 0 15,-1 2 0,-3 3-193,6-2 1,-6 5 127,5 5 6,-7 2 158,4-8-126,-8 5 1,-6-4 0,-2 4 0,1-2 9,-1-1 0,-6-9 0,3 3 0,-5-1-34,-1 1 0,-1-5 1,1 5-1,-1-5-78,1-1 0,5 0 0,1 0 0,-3 0-128,-2 0 0,1-7 226,3-5 0,-3-10 0,5-5 0</inkml:trace>
  <inkml:trace contextRef="#ctx0" brushRef="#br0" timeOffset="897">629 18 6568,'0'-9'-73,"2"1"1,2 10 98,2 4 1,-1-3-1,-5 9 33,0 2 0,0 7 0,0 2 1,0-1 10,0-3 1,0 6 0,0 4-1,-1 4 18,-5 2 1,4 0 0,-4 1 0,4-2-38,2 1 0,0 0 0,-2 0 0,-2 1-31,-2-2 0,1 2 1,5-2-1,-2-1-27,-4-3 0,2 3 0,-6-6 1,2-1 5,5-2 1,-5 0 0,0 0-264,-2-3 1,6 0 0,-1-5-437,3 2 700,2-9 0,0 0 0,0-9 0</inkml:trace>
  <inkml:trace contextRef="#ctx0" brushRef="#br0" timeOffset="1479">874 561 7501,'17'-9'-129,"-7"6"0,-3-8 116,1 4-47,-6 1 1,0 19 117,-8 5 0,0-3 1,6-3-1,0 2 3,0 2 0,0 0 0,0 2-17,0 0 1,0-1 0,2-1 0,2-2-7,2-2 0,2-7 1,-2 6-166,5 4 0,5-8 0,1-1 76,1-4 1,-1-2-1,1 0 1,-1-2-23,1-4 1,-1-1-1,2-8 1,-3 4 39,1-2 1,2-2-1,-5 2 1,0 2 30,-2-4 1,-7 7-1,1-3 143,2 3 0,-6 1 15,4 1-141,-4 5 1,-2-5 0,0 12 16,0 5 1,0-2-1,2 4-26,4 0 0,3 2 0,9 1-1,-1-4 1,-5 2 0,-1-9 13,3-2 1,2 5 0,1-2 39,1-1 0,-1-4 0,-1-2-20,-5-6 1,3 3-1,-6-7 1,1-2-8,5-4 1,-5 0-1,1 0 1,0-1 44,0 0 1,-1-1-1,3-2 1,-4-3-13,-1 3 0,-5 2 1,4 1-9,-4 2 0,-4-3-324,-4 2 1,-11 8-1,-10 2 267,0 6 0,-6 1 0,5 0 0</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8:46.055"/>
    </inkml:context>
    <inkml:brush xml:id="br0">
      <inkml:brushProperty name="width" value="0.08571" units="cm"/>
      <inkml:brushProperty name="height" value="0.08571" units="cm"/>
    </inkml:brush>
  </inkml:definitions>
  <inkml:trace contextRef="#ctx0" brushRef="#br0">106 264 6354,'-18'1'17,"1"5"1,5-4-1,2 5 1,1-1 76,-1 0 1,4 2 0,-4-2-31,3 5 0,1 5 0,6 1-41,0 2 1,0-8-1,0 0 1,2 1-2,4-2 1,3 4 0,9-7-6,-1 2 0,7-3 0,-1 5 0,-2-4-53,-1-2 0,-3-4 0,0-1 1,1 0 24,-1 0 0,1 0 0,-3-1 0,-1-4 1,-2-1 0,-1-8 0,5 3 0,-3-4 10,-1-3 0,-8 0 0,2 2 42,-4-3 0,-2 2 0,-2 0-13,-4-1 1,-4 6 0,-7 4-60,-1 0 0,1 2 1,-1 6-1,-1 0 1,-4 0 1,3 0-1,-3 0 1,4 0-16,1 0 0,1 1 0,-1 4-675,1 0 719,-1 8 0,1-3 0,-1 8 0</inkml:trace>
  <inkml:trace contextRef="#ctx0" brushRef="#br0" timeOffset="596">490 88 7114,'0'-17'-271,"0"-1"240,-8 9 1,6 3-1,-2 10 58,8 2 1,-2 1 0,6-3-1,-2 4 17,-1 2 0,7 1 0,-4 7 0,0-1-51,-1 1 1,5-1 0,-6 3 0,-2 2 11,-2 0 0,4 1 0,-1-4 1,-1-3 5,-2 2 0,4 0 0,0-1-110,-2 0 1,-2-5-27,-2 1 144,7-11 6,-5 6 0,12-16 0,-8-2-17,-2-7 1,3 6 0,1 2-1,0-2 8,0 2 0,5 5-21,-1-2 0,3 4 0,3 2-3,-1 0 1,1 0 0,-1 0 4,1 0 1,-7 0-1,1 0 18,2 0 1,1 6 0,1 1-2,-5 4 0,-3-6 0,-6 5 0,2-1-11,2 1 0,0-4 1,-6 7 1,0 0 1,-8-4 0,-4 2 15,-3 3 0,-3-3 1,1-3-1,-1 0 4,1-3 1,-1-1 0,1-1-1,-1 3-22,1-1 0,-1-4 0,1-1 0,-1 0-15,1 0 1,5 0-1,1 0-202,-3 0-683,6 0 897,1-7 0,22-4 0,5-5 0</inkml:trace>
  <inkml:trace contextRef="#ctx0" brushRef="#br0" timeOffset="1054">1206 264 7569,'10'-12'-135,"-3"2"27,1 2 1,-6 0-1,6 4 1,-2-4 65,-1 0 153,1 3-144,-6-3 1,-2 8 0,-3 0 36,-7 0 1,-4 0 0,-1 0 0,-1 0 15,1 0 1,-1 2-1,1 4-10,0 6 1,5-5 0,2 1 35,2 0 1,5 1-33,8 10 0,-1-10 0,8-2 0,1-1-23,3 0 1,1 0-1,1-6 1,-1 0 5,1 0 0,-1 6 0,1 0 0,-1 0 0,1 1 1,-7-5-1,-1 6-27,-2 1 1,0-2 0,-5 6-9,3 0 0,0-3 29,-6 8 1,-6-7-1,-1 0 12,-3-3 0,-2 2 4,-5-4-12,-1 0 1,7-6 0,-1 3-74,-2 3 1,-1-4-594,-3 4 671,1-5 0,7-8 0,2-4 0</inkml:trace>
  <inkml:trace contextRef="#ctx0" brushRef="#br0" timeOffset="1982">1485 333 7415,'18'0'-302,"-1"0"0,-5-2 304,0-4 0,-7 4 22,7-4 1,-6 5-4,5 1 0,1 0-5,6 0 1,-7-3-64,1-1 1,-8-1 54,2-7 1,-5 6 0,-1-5 8,0-3-10,0 6 1,-1 0-1,-5 8-13,-6 0 1,2 0-1,-1 0 4,-3 0 0,4 2 1,1 4 21,1 6 1,-4-2-1,7 1 3,1 3 0,2-4 0,2 2-12,0 2 0,6 0 1,1 3-1,1-4-4,0-2 1,5-5 0,-1 5-45,4 3 0,1-3 0,0-3 9,1 0 0,1-2 20,5-6 0,-5 0 0,4 0 1,-3 0 9,-3 0 1,1 0-1,-1 0 1,1-1-4,-1-6 1,-1 3 0,-3-5 0,-1 0 8,1-2 0,-5 5 0,0-5-23,0-3 1,-1 0-1,5-5-2,-6 2 1,-4 0 23,-2-1 1,0 6 0,-2 4-4,-4 0 0,2 2 0,-7 6 1,-3 0 0,4 0-10,-1 0-10,7 0 0,-2 0 21,12 0 0,-2 0 1,7 1 32,3 5 0,1-4 0,3 3-13,-1-3 1,1-2 0,-1 0-1,1 0 15,-1 0 0,-5 0 0,-1-2 0,3-1 40,2-2 1,1-1 0,0 6 6,1 0 1,-6 0-22,-1 0 0,1 0-31,5 0-105,-7 0 1,0 6 0,-6 2 45,1 0 0,1 4 0,-6 6 12,0-1 1,-2-6-1,-2 1 1,-1 2 13,1 1 0,0-3 1,0-1-1,-2 3 37,2 3 1,0-7 0,1 2 71,-3 1 0,0-2 168,6 1-262,8-9 1,1 4 0,9-7 0,-1 0 0,1 0 0,-1 0 1,1-1 0,-1-2 0,1-6-247,-1 0 0,-1 3 0,-3-4 227,-1 2 0,-1-13 0,7 2 0</inkml:trace>
  <inkml:trace contextRef="#ctx0" brushRef="#br0" timeOffset="3155">2568 280 6652,'0'-9'230,"0"2"1,6 8-185,0 5 1,0-2-1,-5 7-45,5 3 20,-4-5 0,8 5 1,-6-1-1,4 0 0,1-1 1,-5 2-1,4-1 1,0 2-26,3 3 0,-1-6 0,0-2 1,-1 2 2,1-1 0,0 3 0,3-3-19,-1-2 0,0 4 20,5-7 0,-5 0 13,-1-6 1,-1-7 0,2-5-12,-6-3 1,1-4 0,-1-4 0,0 1-55,2 1 0,-6 0 0,4 5 0,-4-4-32,-2-4 1,5 5-1,1-4 15,-2 4 0,-2 7-561,-2 0 630,0 8 0,8-4 0,1 8 0</inkml:trace>
  <inkml:trace contextRef="#ctx0" brushRef="#br0" timeOffset="3709">3459 333 6658,'-12'-6'-143,"0"1"1,7-1-1,-7 6 226,-2 0 0,-1 0 1,-3 0-1,1 0-21,0 0 0,-1 0 1,1 0 92,-1 0 0,1 0-6,-1 0 1,1 7-96,-1 6 0,3 1 0,3 5 1,6-3 14,4 2 0,2 0 1,0 0-80,0-2 0,0 2 0,2-3 0,2 0-67,2-5 1,8-5 0,-3 1 15,5-5 0,-5-1 0,1 0 1,2 0 6,1 0 0,-3-1 1,-1-5-1,3-6 0,2-3 0,-1-3 0,-1 3 0,-5 0 16,-1 5 1,4-2 0,-5-3 0,1 0 8,0 4 0,-2 6 110,-6-8 1,2 3 120,4 0-153,-4 1 0,7 9-46,-3 0 1,-2 6 0,6 1 0,-1 3-39,1 4 1,-6-4 0,4-1 0,-2 2-80,-1-3 0,6-2 1,-2 7-80,0 0 1,-3-6 0,4 1 192,-2 1 0,-1-7 0,-1 4 0,4-5 0,7-1 0</inkml:trace>
  <inkml:trace contextRef="#ctx0" brushRef="#br0" timeOffset="4003">3773 106 7569,'0'-10'-1640,"0"0"1780,0 5 1,2 3-11,4-4 0,-4 12 0,4 5 0,-4 5-95,-2 1 0,5 1 0,1 2 1,0 0-28,2 5 1,-4 3 0,5-4 0,-1-2-13,-4 4 0,-2-5 1,-2 7-1,2-3-5,4-4 0,-4-1 1,4-2-1,-5-2-129,-1 2 0,0-6 0,0 0-105,0 1 1,-1-5 242,-5-2 0,-4 3 0,-7 1 0</inkml:trace>
  <inkml:trace contextRef="#ctx0" brushRef="#br0" timeOffset="4503">3686 333 7569,'-8'-10'-687,"6"0"417,-4 6 0,6 1 231,6-3 117,-4 4 1,8 2-7,-4 0 0,-3 0-37,9 0 0,0 0 1,5 0-1,1 0-31,-1 0 0,1 0 1,1 0-1,2 0-26,3 0 1,5 0-1,-4 0 1,0 0-7,0 0 1,6 0 0,-3 0-1,1 0 11,0 0 0,-6-6 0,4 0 0,-1 3-6,-5 0 0,-2-2 1,-1 0-28,-1 0 0,-1 1 132,-5-2 115,5 4-154,-14-6 0,4 8 0,-10 2-21,-2 4 1,0-1 0,4 7-23,-4 1 1,4 2 0,-3 3 0,3-1-4,2 0 1,0 2 0,0-3 7,0 2 1,0 0-12,0 0 1,2-3-1,1-2 1,5-3-88,2-2 0,-4-2 0,5-6-151,3 0 0,2 0 244,1 0 0,0 0 0,1 0 0</inkml:trace>
  <inkml:trace contextRef="#ctx0" brushRef="#br0" timeOffset="4720">4210 88 7569,'-12'-17'-279,"0"-1"1,9 1 0,-1 1 158,8 5 0,-1 3 9,9 8 1,-8 8 0,4 1 110,-1 1 0,3 6 0,8-7 0</inkml:trace>
  <inkml:trace contextRef="#ctx0" brushRef="#br0" timeOffset="5230">4769 280 7378,'-12'0'-730,"0"0"760,-1 0 1,-3 0 0,1 3 0,1 0 22,2 3 0,1 6 1,-5-5-1,3 1 1,1 0 0,6 4 0,-4-5 1,1 3 47,-1 4 1,6-4-128,-2 1 1,6-1 0,4 3 0,4-2-5,2-3 1,1-2 0,7-6 0,-1 0-55,1 0 0,-1 0 0,1 0 0,-1 0-18,1 0 1,1 0 0,2 0 0,1-3 57,-7-3 0,3-2 1,-7-6-1,3 3 41,-2-3 0,1 0 0,-7-5 6,-2 2 0,-2 0 1,-2-1 7,0 0 1,-8 8 0,-4-1-1,-3 1 9,-3 1 0,-5 5 1,0-2-1,2 4-36,1 2 1,-3 0 0,-1 0-41,3 0 1,4 2-1,3 2 1,4 4-371,3 2 425,1-7 0,6 13 0,0-7 0</inkml:trace>
  <inkml:trace contextRef="#ctx0" brushRef="#br0" timeOffset="5829">5013 298 7369,'12'0'-388,"-1"0"0,-5 0 449,6 0 1,-8 8 5,2 3 1,-3-1 0,1 2-35,2 1 0,0 4 0,-6-1-64,0 2 0,0 0 7,0 0 0,0-8 0,0 2 52,0-7 1,0 1-33,0-12 1,0 1 0,0-7-16,0-1 0,0-2 0,0-3-47,0 0 0,8 2 1,1-3 41,1 2 0,6 6 0,-5 0 1,5 4-18,0 3 1,3-4 0,-2 0 35,1-1 1,-1 5 0,1-2 75,-1 5 0,1 1 1,-1 0-3,0 0 0,1 0 0,-1 0-35,1 0 0,-1 0 0,0 0 3,1 0 0,-6 1 1,0 5-36,1 6 0,-5-3 0,0 2 1,-3-3-23,1 3 0,0 0 1,-6 6 7,0 2 1,6-8 0,0 0-1,-2 4 6,-2 0 1,-2-3 0,0-2 0,-2 2-3,-5-1 0,4 2 0,-7-6-3,2 4 0,-3-5 1,3 3-107,-2-2 0,-1 6-132,-7-7 0,0-1 249,1-5 0,0 8 0,-1 2 0</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9:04.481"/>
    </inkml:context>
    <inkml:brush xml:id="br0">
      <inkml:brushProperty name="width" value="0.08571" units="cm"/>
      <inkml:brushProperty name="height" value="0.08571" units="cm"/>
    </inkml:brush>
  </inkml:definitions>
  <inkml:trace contextRef="#ctx0" brushRef="#br0">0 437 7352,'18'0'-1096,"-1"-2"1004,1-4 1,-1 2 115,1-7 0,-1 1 1,-1-4-1,-3 5 54,-1 1 1,-6-6 0,3 3 93,-1-5 0,-2 5-4,-6-1-157,0 0 1,-8 1 11,-4-1 0,-3 8 1,-3-2 107,1 4 1,5 2-76,1 0 0,1 2 0,-4 4 1,5 6-5,1 3 0,-4 3 1,6-1-1,1 1-16,-3-1 0,6 3 0,-4 1 0,4 2 10,2-1 1,0-3 0,0-2 0,2 1-34,4-1 0,-2 1 1,7-3-1,3-1-8,2-2 1,1-7-1,1 5 1,-1-2-164,0-4 1,1-2 0,1-2 0,3 0-224,1 0 0,0-2 1,-5-4 380,-1-6 0,1-3 0,-1-3 0,1 1 0</inkml:trace>
  <inkml:trace contextRef="#ctx0" brushRef="#br0" timeOffset="396">315 367 7569,'5'-11'-39,"3"1"1,2 2 0,3 4 0,3 2 0,1 2-1,1 0 1,-1 0 0,1 0 0,-1 0 199,1 0 1,-1 2-1,2 2-143,-3 2 1,2 6-1,1-5 1,2 3-91,3 4 1,-1 1-1,-8 3 1,-1-1-2,-2 0 0,-6-5 1,3 0-1,-1 1 16,-4 3 1,-2 1 0,-4 1 41,-4-1 1,2-5 0,-7-2 68,-2-3 1,2 5 0,0-6 15,-3-2 0,5-2-45,-3-2 0,6-6 0,-4-2 0,2-2 22,5-3 1,1-3-1,2-1-32,0-1 0,0 1 0,0-1 0,0 1-13,0-1 0,5 7 0,3-1 0,0-1 5,0-3 0,4 4 1,-5 3-1,3-1-111,3 0 0,-3 5 1,2-5-1,1 2-267,3 4 1,1-4 0,1 3 370,-1 1 0,1-6 0,-1 0 0</inkml:trace>
  <inkml:trace contextRef="#ctx0" brushRef="#br0" timeOffset="800">908 315 7307,'8'9'0,"4"-5"0,3-6-186,3-3 1,-1-1 160,1 6 0,-7 0 1,1 0 74,2 0 0,5 2 0,0 2 1,-3 3-6,-1 3 0,1 0 1,-1 3-85,-3-1 0,2 0 0,-9 5 60,-1 1 1,-2-1 0,-2 0 0,0 1-41,0-1 1,-6-5-1,-1 0 18,-2 1 0,-4 1 0,-4-2 61,-1-7 1,1-3-34,0-2 0,2-2 1,2-3 59,8-7 1,3 2 0,2-1 0,0-3-47,0-2 1,5-1-1,3 1 1,0 3-120,0 1 0,5 1 0,-1-7 1,2 1-30,-3-1 0,5 3 0,-7 1 0,4 4-93,-2 3 1,0-5-41,7 6 1,0-6-199,-1 7 438,-8-1 0,7 6 0,-6 0 0</inkml:trace>
  <inkml:trace contextRef="#ctx0" brushRef="#br0" timeOffset="1865">1555 332 7129,'-18'0'-208,"6"0"311,1 0 0,7 8 1,-2 4-51,5 3 0,-5 3 1,-1-1-1,4 1-32,1-1 1,2 6-1,0 1-4,0-3 1,0-2 0,0-1-31,0-1 1,2-5 0,3-2-41,7-3 1,-2-1 0,1-6-16,3 0 1,-4-2 0,2-2 0,-1-3 7,-1-3 0,3-2 0,-5-5 0,0-1 25,1 1 1,1-1 0,-4 1 0,0-1 11,3 1 0,-8 0 0,5-1 0,-5 1 33,-1-1 0,-1 1 0,-5 1 0,-4 3 12,1 1 1,-7 6 0,5-4 0,-6 3 1,0 3 1,0-4 0,-1 2 0,1 2 3,0 2 1,4 2 225,2 0-262,7 0 0,-2 0-26,12 0 1,4 6 11,8 0 0,-3 2 0,-2-4-18,-1 1 1,-6 1 34,6-6 1,-6-6 0,3-1 0,-1-3 9,-4-4 0,3-1 1,-1-3-5,-1 1 1,2 0-1,0-1 1,-5 1-1,0-1 1,-2 1-1,0-1 1,0 1 0,0-1 5,0 1 0,-2 1 0,0 3 18,-5 1 1,-6 8 0,1-2 41,-4 4 0,5 2-27,-1 0 1,8 2 5,-2 4 0,4-2-9,2 8 0,8-6 1,3 3-41,5-1 0,7-2 0,2-4 1,-5 2 8,-1 1 1,6 3-1,-3-4 1,-1 2-29,0-2 1,-5 4 0,2-3 0,-3 1 30,-3 2 0,3-4 8,-3 7 0,1-5 0,2 4-4,-4-2 0,-5 3 0,4-3-10,-3 2 0,-1 2 0,-6 5 2,0 0 1,0 1 0,0-1 0,0 1 3,0-1 1,0 1 0,0-1-1,0 1-12,0-1 1,0 6-1,0 1 1,0-3 1,0-2 0,0 5 1,0-1-1,0-2-4,0-1 7,0-3 1,0 1-1,0-1 1,0 1-1,0-1 1,0 1 12,0-1 0,8-7 0,-4 3 1,5-5-1,2 0 1,-4 2-1,2-2 1,1-1 91,4-3-95,-7 6-5,10-8 1,-8 5 0,6-5 2,-3 4 0,4-4 1,-2 4 6,6-4 1,0-2 0,4 0-25,-5 0 0,-2 0 0,0 0 0,2 0 1,-5-2 16,-2-4-31,3 4 0,-6-8-77,2 5 0,2 1-81,-7-8-74,0 8 63,-6-4 1,-8 8-1,-3 0 18,-5 0 1,-1 0 0,-1 0 171,2 0 0,-3 0 0,2 0 0</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9:00.325"/>
    </inkml:context>
    <inkml:brush xml:id="br0">
      <inkml:brushProperty name="width" value="0.08571" units="cm"/>
      <inkml:brushProperty name="height" value="0.08571" units="cm"/>
    </inkml:brush>
  </inkml:definitions>
  <inkml:trace contextRef="#ctx0" brushRef="#br0">1 909 7023,'2'-11'130,"2"4"1,3 1-57,3 0 1,-4-1 0,5 2 0,3-1-79,2 3 0,1 1 0,2 2 1,3 0 30,1 0 0,0 0 0,-5 0 0,-1 0-11,1 0 0,-1 8 0,1 1-39,-1 1 1,-5 5-1,-3-2-134,-1 1 1,4-2 0,-6 0 102,-2 2 1,-2 0 0,-2 4-2,0 0 1,-8-3-1,-2-2 46,0-1 1,1-7 0,5 3 73,-2-1-48,-8-6 0,12 5 1,-3-12-9,3-4 1,2-1 0,0-1 0,0-1-10,0-2 1,5-3-1,3 0 1,0 2-43,0-1 1,5-2 0,-1 3 0,2-2-97,-3 0 0,3 6 0,-6 1-71,1-2 1,3 4 208,5 3 0,1 5 0,-1 1 0</inkml:trace>
  <inkml:trace contextRef="#ctx0" brushRef="#br0" timeOffset="398">647 925 6735,'17'0'131,"-5"0"1,0 0-130,1 0 0,3 0-58,2 0 1,-1-1 46,0-5 1,-5-1-1,-3-7-8,-1 2 1,-2 0 0,-6-5-6,0 0 0,0 5 45,0 0 0,-8 9 64,-3-3 1,-5 4 0,-1 2-29,0 0 1,-1 0-1,2 2 1,3 4-30,1 4 0,6 5 1,-4-2-1,3-2-17,3 4 1,2 0 0,2 3 0,0-2-90,0 3 0,2-8 0,4 1 1,5-2-70,5 1 1,1-1 0,1-7 0,0 4-83,-1-4 1,6-1 0,2-2 226,2 0 0,2 0 0,6 0 0</inkml:trace>
  <inkml:trace contextRef="#ctx0" brushRef="#br0" timeOffset="840">1241 839 6923,'0'-18'0,"0"1"0,-2-1 0,-4 2 0,-6 5-82,-2 5 1,1 3 100,1 3 1,1 0 0,-5 3-1,3 1 16,1 2 1,0 1 0,-5-1-10,0 6 1,5-2-1,2 1-51,2 2 1,3-2 25,5 1 1,1-4 0,5 5-8,6-7 0,4-2 0,1-1 0,0 3 17,1-2 0,-1-2 0,1-2 0,-2 1 16,-5 5 1,4-3 0,-5 5-11,0-1 1,5 2-31,-3 10 1,-4-8-1,-2 1-5,-4 1 1,-2-4 13,0 3 1,-2-7 0,-1 2-1,-6-1 31,-1 0 1,-1 0-1,-7-6 1,2 2-14,-3 4 0,2-5 1,-1 5-1,1-5-2,-1-1 1,1 3 0,0 0 0,-1 3-251,1-1 1,0-3-401,-1-2 638,8 0 0,2 0 0,16-8 0,2-3 0</inkml:trace>
  <inkml:trace contextRef="#ctx0" brushRef="#br0" timeOffset="1089">1485 856 6354,'0'-10'268,"-1"3"-68,-5 7 0,3 8-150,-2 3 1,5 4 0,3 3 0,3 0-138,-1-2 0,-4-4 0,1 0-84,4 2 0,-4 0-47,4 4-117,-3-7 335,-3 4 0,6-14 0,4 8 0</inkml:trace>
  <inkml:trace contextRef="#ctx0" brushRef="#br0" timeOffset="1295">1468 664 7399,'-2'-15'0,"-2"0"0,-2 3 133,2-1 1,2 4-600,2-3-109,0 9 0,0-3 575,0 12 0,0 3 0,0 9 0</inkml:trace>
  <inkml:trace contextRef="#ctx0" brushRef="#br0" timeOffset="1922">2114 804 7417,'-2'-18'-213,"-4"1"0,2 7 0,-6 1 228,-5 3 0,-1 4 0,-1-4 0,0 4 31,-1 2 0,1 0 0,0 0 0,-1 0-2,0 0 1,-1 8 0,-3 0 36,-1 3-75,1 4 33,3-5 41,2 8-35,-1-1-50,1 1 1,7-1-1,5 0 1,3 1-10,2 0 1,2-2 0,3 1 0,7-6 0,3 3 1,3-8-1,-1-3-93,2-2 0,0-1 0,2 0 0,3 0-32,-4 0 0,6-7 0,-3-4 0,-1-4 63,-3-4 1,-2 3 0,0-4 0,-1-2-60,-4 0 52,4-9 82,-15 3 0,15-8 0,-7 2 0,1 0 0,6-9 0,-15 6 0,7-6 0,-8 8 0,0 0 0,0 8 162,0-7-63,0 15-5,0-13-91,0 12 102,-8 3 0,7 2 1,-6 5-1,1-2 223,-1 1-157,-6 7-243,11-4 166,-6 8-37,8 0 1,0 2 0,0 4 129,0 5-160,0 13 0,0-3 0,0 5 0,0 2 26,0-1 0,3 2 0,0 6 0,2-2 83,0-4-259,-4 5 180,-1-7-24,8 0-123,-6 6-16,7-6 138,-9-1-20,7-1-89,-6 1 0,10-7 0,-8 5 0,3-4 12,-1-3 0,2 0 1,0 1-493,4 0 22,-8-9 535,13-2 0,-7-7 0,9 0 0,0 0 0</inkml:trace>
  <inkml:trace contextRef="#ctx0" brushRef="#br0" timeOffset="2359">2463 750 7453,'10'3'-419,"-3"3"390,-6 5 0,-1 0 1,0 0-1,0 3 23,0 1 0,2-3 1,1 0 31,4 1 1,-1 2-35,-6 3 1,1-8-5,5-5 0,4-2 0,7-3-31,1 0 1,-6-6 0,-1-2 0,2-2 10,3-3 0,-1-3 0,-1 0 0,-2 3 22,1 1 1,-3 3 0,0-5 0,0 4 135,-1 3 0,-5-1 267,2 2-264,-4 4 0,-4-7 0,-2 12-49,-2 3 0,0-2 1,6 8-1,0 1-94,0 3 1,0 1-1,0 1-127,0-1 0,3 0 0,0 1 49,3 0 0,5-8 0,-3 1 1,3-4-939,2-2 1030,2-3 0,10 4 0,2 5 0</inkml:trace>
  <inkml:trace contextRef="#ctx0" brushRef="#br0" timeOffset="2851">3197 750 7340,'2'-14'0,"2"0"-495,2 3 0,-9 6 527,-7 0 1,-7 3-1,1 2 47,-2 0 1,6 0 0,0 0 0,-2 0-2,0 0 0,-4 6 1,3 1-1,0 3-5,5 4 0,-2 0 0,-5 5-69,7-2 1,1 1 0,9-1-57,0 1 1,0-1 26,0 0 0,9-7 0,0-2 0,2-2-7,2 0 0,-3 0 0,8-6 1,0 0-77,0 0 0,-2-6 0,2-2 0,0-2 53,0-3 1,-2-1 0,2 1-1,0 1 38,-1-2 0,-6 1 1,0-1 33,-3 3 1,-3 5 328,-5-6-185,0 8 1,0-2 0,0 12-113,0 5 1,2 5-1,2 2-49,1-1 1,4-5-1,-6 0 9,3 1 0,7 2-294,-1 3 1,3-8 108,3-5 1,-7-2-1,2-3-15,0 0 0,-4-8 191,3-4 0,0-11 0,6-4 0</inkml:trace>
  <inkml:trace contextRef="#ctx0" brushRef="#br0" timeOffset="3267">3512 35 7569,'0'-9'-472,"0"-7"302,8 14 151,-7-6 223,6 8-385,-7 0 1,6 2 164,0 4 0,0 4 0,-6 7 73,0 1 0,0-7 0,0 1 0,0 2 16,0 1 1,2 3-1,3-1 1,1 3-10,-4 3 0,1-4 0,-3 6 0,0-1-25,0-1 1,0 8 0,0-2 0,0 2-30,0-2 1,0 4 0,0-4 0,0 4 2,0 2 1,0 0 0,0 0 0,0-2-22,0-4 0,0 1 1,0-4 52,0 2-53,0-7 0,0 4 1,2-9-1,2-3-19,1-1 1,1 0-81,-6 5 0,0-6-657,0 1 764,0-8 0,0 4 0,0-8 0</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8:58.147"/>
    </inkml:context>
    <inkml:brush xml:id="br0">
      <inkml:brushProperty name="width" value="0.08571" units="cm"/>
      <inkml:brushProperty name="height" value="0.08571" units="cm"/>
    </inkml:brush>
  </inkml:definitions>
  <inkml:trace contextRef="#ctx0" brushRef="#br0">245 706 6792,'-11'-5'-525,"-1"-1"0,6 0 563,-5 6 1,5 0 0,-4-2 59,2-4 0,-5 4 0,1-4 17,-3 4 1,-3 8 0,1 2-37,-1 2 1,1-1 0,1 5 0,3-2-21,1 1 0,2 3 0,-1 1-89,5 1 0,4-1 33,2 1 1,8-3 0,3-1 20,5-3 1,1-7-1,1 2-15,-1-4 1,1-2-5,-1 0 1,1 0 0,-3-2-46,-3-4 0,-2 2 0,-7-7-41,3-3 0,2 4 1,-4-2 13,2-1 0,0-2 69,-6-3 72,0 9 416,0 1-424,0 8 1,0 2 0,0 4-79,0 4 1,0 7-181,0 0 0,1 1 56,5-1 0,-2-2 0,8-3-321,1-6 457,-5-4 0,8-2 0,-7 0 0</inkml:trace>
  <inkml:trace contextRef="#ctx0" brushRef="#br0" timeOffset="429">438 776 7318,'11'-6'9,"1"0"1,-6 1-1,3 7 1,1 1 23,0 3 1,-1 1 0,5 0-47,-2 5 0,-3 3-94,3 3 1,2-1-122,-9 1 148,1-1 45,-6 0-100,0-7 73,-8-2 34,7-8 88,-7 0-129,0 0 82,6 0 0,-6-8-30,8-3 1,0-5-1,0-1 10,0-1 1,6 1 0,2 1-1,0 3 17,-1 1 0,7 1 0,-2-2 0,3 4 10,3 1 0,-1 0 0,1 4 0,-1-1-16,1 1 1,-1 2 0,0 2 0,1 0-2,-1 0 0,-5 6 1,0 1-8,1 3 9,-5-6-19,8 12 17,-7-15-3,1 15-39,-2-14 1,-6 12-1,2-7 1,1 3-299,-1 4 95,-2-7 216,-2 9 0,2-12 26,4 7 0,-4 1 0,6 5 0</inkml:trace>
  <inkml:trace contextRef="#ctx0" brushRef="#br0" timeOffset="809">1416 724 7569,'10'-18'-483,"-5"1"362,-3-1 1,-2 7 75,0-1 1,-2 2 101,-3-1 1,-5 3 0,-8 8 0,1 0-90,-1 0 0,1 0 0,-3 2 0,-1 2 85,-2 2 1,-1 7-1,7-1 1,-1 3-37,1 3 1,1-1-1,3 1 1,3-1-22,2 1 1,3-1-1,5 1-39,0-1 0,2 1 0,3-1-31,7 1 1,5-7 0,5-1 0,1-2-13,-2-4 1,-1-3-1,-1-1 1,3 0 1,1 0 1,0-7 0,-5-5 0,-3-3 48,-3-3 0,1 1 0,-5-1 0,0-1 6,0-5 0,-3 3 1,-5-8-1,0-2 29,0-2 0,2-4 0,2-2 0,2-1 0,0-9 0,-6 4 0</inkml:trace>
  <inkml:trace contextRef="#ctx0" brushRef="#br0" timeOffset="1116">1450 252 7569,'-1'-33'-121,"-5"4"1,-2-2-97,-4 8 0,-3 0 137,3 5 0,-3 1 1,-3 1-1,1 3 125,0 1 0,5 6 1,0-4-1,0 1-8,3-1 0,1 8 0,8 2 0,2 10 0,2 7 83,1 7 1,1-5-106,-6 4 0,2 2 0,2 1 0,2 1 13,-2 4 0,-2-4 1,0 2-1,2 0 15,1-2 1,3 6 0,-4-4-1,4 3-39,2-3 26,-7 4-8,13-14 1,-12 12-85,7-8 88,1 8-10,-2-11 0,-1 7-4,-3-4 0,-2-3 0,6 3 0,-2-4-31,-4-1 1,3-1-127,-1 1 1,2-3-511,-2-3 82,-4 3 573,5-13 0,-7-2 0,0-9 0</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9:38.749"/>
    </inkml:context>
    <inkml:brush xml:id="br0">
      <inkml:brushProperty name="width" value="0.08571" units="cm"/>
      <inkml:brushProperty name="height" value="0.08571" units="cm"/>
      <inkml:brushProperty name="color" value="#E71224"/>
    </inkml:brush>
  </inkml:definitions>
  <inkml:trace contextRef="#ctx0" brushRef="#br0">18 367 6827,'-10'-8'789,"2"6"-703,8-5 0,2 7 5,4 0 0,2 7-79,3 5 0,3 2 0,-8 5 1,-2-2-1,-2 1 32,-2-1 1,5 7-1,1-1 1,-2 0-32,-2 2 1,4-4 0,0 7 0,-2-4-27,-3-1 1,5-4 0,0 0-68,-2 4 1,0-4 0,0 5 0,2-4-152,-3-3 0,-1-5 0,-2-2-182,0 4 0,0-3 413,0 0 0,0-8 0,0 6 0</inkml:trace>
  <inkml:trace contextRef="#ctx0" brushRef="#br0" timeOffset="500">53 367 7390,'9'-8'-375,"1"0"1,-6-5 356,2 0 0,5 8 1,-3-4 114,2 1 0,-4 0 0,5 4-21,3-1 1,1-7 0,3 6 0,-1 0-32,1-2 1,-1 7 0,1-7-1,-1 2-5,1 0 1,5 0 0,0 6-1,-2 0-8,-1 0 1,-3 0 0,1 0 0,-1 0-73,1 0 0,-1 0 1,1 0-1,-3 1-10,-3 6 0,3 3 12,-3 7 1,2 1 0,-3-1 19,-5 1 0,-4-2 0,-2 3 8,0-2 0,-2-1 0,-4-3 0,-5-1 11,-5 1 0,-1-3 1,-1 0-1,1-2 4,-1-5 0,1 5 0,-3-1 0,-1 2 6,-2-2 0,-1-1 0,7-6 0,1 2-6,5 4 0,-5-4 0,5 4-27,-5-4 0,-1-2 1,-1 0-1,3 2-783,3 3 805,-4-3 0,15 13 0,-7-4 0</inkml:trace>
  <inkml:trace contextRef="#ctx0" brushRef="#br0" timeOffset="1822">943 594 7487,'0'-12'-533,"-2"3"316,-4 0 1,3 4 251,-10 5 1,4-2 0,-4-2 0,1-2 33,-2 3 0,-1 1 1,-3 2-17,1 0 1,-6 0-1,-1 0 1,3 0 13,2 0 0,1 2 1,1 1-1,-1 3-29,1-2 0,-1 3 0,1 2 1,1 0 8,5 4 1,-5 4-1,6-1-7,1 2 1,1 0-1,8-2-22,0 2 0,0-6 0,2 0-23,4 2 1,3-6-1,9 3-35,-1-3 1,1-2-1,-1-6 1,1 0-11,-1 0 1,1 0 0,-1 0 0,1-2 19,-1-4 0,1 4 1,-1-7-1,0 2-97,1-5 0,-1 3 0,1-2 21,-1 5 1,-5-8 104,0 2 0,-8-3 19,1-3 0,-3 6 61,-2 0 9,0 9 40,0-4-65,0 7 0,0 1 0,0 5-23,0 6 1,0-3 0,0 3 0,0 2-9,0 0 1,6-2 0,2 1 0,2-2-37,3-2 1,-3 6-1,1-11 1,3 2-8,2 3 1,1-7 0,1 4-1,-1-4-16,0-2 0,7 0 0,-1-2 0,-3-2 0,1-3 1,-3-5 0,5 5 0,-1 0 12,0-1 1,-2-4 0,-4 5 0,1-4-1,-6-2 1,5 4 0,-7-3-1,3 0 3,0 3 0,-8-7 1,3 4 1,1-3 0,-7 3 1,6 0 8,-5-1 0,-2-2 0,-2-3-6,-5 1 1,4 7 0,-7 2 10,3 1 0,-7 4 0,2-3-6,-3 5 0,-3 1 10,0 0 0,2 0 198,-2 0 23,1 7-88,7-4-126,2 4 0,16-7 0,4 0-10,3 0 1,3 0 0,-2 0-1,1-3 12,-6-1 1,12 0-6,1-8 0,3 6 0,-2-4 1,-7 3 1,-3 3 1,1-1 0,1 2-1,1-3-18,-1 2 0,-6 2 0,1 2-2,2 0 1,1 0-6,2 0 1,-4 0 3,-2 0-25,1 8 0,3 2-52,-3 7 1,-4 1 42,-8-1 1,0 1 41,0-1 0,-2-1 1,-2-3-1,-4-2 0,0 4 12,1 0 0,1-3 0,4-1 93,-4 3 0,4 1 14,-4 3 0,6-2-41,6 2 1,-2-7-1,8-6-87,1-3 1,3-2 0,1 0-40,1 0 1,-1 0 0,1 0-169,-1 0 1,1 0 0,-3-2 0,-1-2-293,-3-1 1,1-3 505,5 2 0,1-5 0,-1-5 0</inkml:trace>
  <inkml:trace contextRef="#ctx0" brushRef="#br0" timeOffset="2623">2445 472 6990,'-3'-10'-398,"0"2"444,-3 1 1,-1 5 0,1-4 0,-6 4 0,-3 2 0,-3 0 0,1 0 4,-2 0 1,3 0 0,-2 0 44,0 0-20,1 0-15,-8 8-28,6-6 24,-6 5-25,7 1 21,0-6 9,1 13-32,0-12 32,-1 12-10,9-5-1,-8-1 0,16 6 17,-14-4-16,12-3-76,-4 9 76,7-8-21,0 9 0,0 0-25,0-2 41,7 2 0,-2-6 34,6 0-103,1-2 1,5 1 0,1-5-50,-1-5 84,-7-1-96,5 8 93,-5-5 1,8 4-40,-2-7 0,-4 0 0,0 0 0,2 0-62,1 0 0,2-7 0,1-4 64,0 2 1,-3-7 0,-1 7 0,-4-3 5,-3 0 0,5 6 1,-6-6-1,0 2 53,2 0 1,-7-6 28,5 5 0,-4 0 37,-2 0 0,-2 2-67,-4-4 0,5 4-5,-5 3 30,4 4 20,2-5-51,0 7 0,0 2 5,0 3 1,0 5 1,0 8 1,0-1 27,0 0 1,2 1 0,2 0 43,1-2 1,3-4 0,-4 0-41,2 2 1,5-4-1,-3-1-18,2-2 0,-5 6 1,7-8-37,1-1 0,4-2 0,-1-2-42,2 0 0,-6 0 0,0 0-61,1 0 1,2-6-48,3 1 1,-6-3-1,0 3-126,1-1 1,-5-1 0,0 4-165,-1-3 0,-5-2 430,3 2 0,-2-4 0,-3-8 0</inkml:trace>
  <inkml:trace contextRef="#ctx0" brushRef="#br0" timeOffset="5522">2933 489 6594,'-9'0'-52,"-1"0"129,4 0 22,5 0 0,-9 0 65,4 0-166,5 0-35,-15 0-28,14 0 66,-6 0 0,16-6 0,1-1 6,1-3 1,6 6-1,-4-2 1,1 2 30,-1-1 1,2 3 0,-1-4 0,3 4-17,1 2 0,-5 0 1,-1 0-1,3 0-25,0 0 1,5 0 0,-2 0 0,0 0-4,1 0 1,0 2-1,-1 2 1,-1 3-8,-5 3 1,5 2-1,-6 5 7,-1 1 1,-2-1 0,-4-1-1,0-3-25,3-2 1,0 1-1,-6 6 6,0 0 1,0-8-1,0 2 5,0 1 1,-1-4 0,-4-1-36,-1 0 1,-1-7 40,1 5 1,-3-6 15,-9-6 0,7 3 0,7-9 2,1-1 1,3-4 0,0 1-2,0-2 1,6 0-1,1 3 1,2 1 13,-1 3 0,5 0 1,-4-2-1,3 4 19,0 1 1,-6-4-1,6 5 1,1-2-37,2 2 1,-2 1 0,-2 4 0,3-1 6,0-3 0,-1 0 0,-1 6 0,1 0 5,2 0 0,3 0 1,0 0-1,-1 0 11,0 0 0,1 0 0,-1 0 3,0 0 0,1 0 0,-3 2 1,-2 2-10,-1 2 0,-1 1 0,2-3 0,-4 3-19,0 4 1,-1-6 0,-4 7 0,0 2 1,8 1 0,-5 3-55,-3-1 1,-2 0-18,-2 1 1,0 0 29,0-2 1,-2-5 38,-4-5 0,1-5-1,-7-1 0,8 0 0,-6-1 4,2-5 1,2-5 0,6-5-8,0-2 0,2 0 0,4 3 0,4 1 13,-1 3 1,6-1 0,-3-3 0,4 1 54,1 2 1,1 2 0,-1-1 0,1 3-1,-2 1 1,3 5-1,-2-4 1,0 4-37,1 2 0,0 0 0,-2 0 0,2 0-48,0 0 1,0 0-1,-2 0 17,3 0 0,-8 0 1,1 2 12,1 4 0,-5-2 1,0 7-28,-1 2 0,-4 3 0,1 2-55,-1-1 1,-3 1 0,0-1-158,0 0 1,0-5-1,0 0-198,0 1 430,0-5 0,0 8 0,0-7 0</inkml:trace>
  <inkml:trace contextRef="#ctx0" brushRef="#br0" timeOffset="6079">4384 542 7569,'1'8'-148,"5"-1"-96,6-5 0,-3-2 0,2 0 269,3 0 0,-3 0 0,0-2-57,3-5 0,0 4 0,-1-7 0,-1 3 31,1 2 1,-4-4 9,3-2 1,-7 1-1,2 0 1,-1 1-1,0-1 1,0 4-9,-6-5 1,0 5 0,-3-4 5,-3 2 0,3-3 34,-9 5 0,0 0-32,-6 6 1,2 0-1,-2 0-1,0 0 0,2 7 0,-2 3-8,0-1 1,6 6-1,3-8 1,0 1 33,-1 0 1,5 5 0,-3-1 15,1 4 1,6 1 0,-5 1 0,3-1 16,3 0 0,0-5 1,3 0-1,0 1 11,2 2 1,8-3 0,-6 0-1,3 0 44,4-3 1,-5 4-1,2-4-44,3 1 1,3-6 0,-1 1 0,2-3-67,0-2 1,-2 0 0,2 0 0,1 0 35,6 0 1,-6 0-1,3-2 1,-2-2-325,-3-1 1,2-9-1,-2 3 1,-2 1-107,-3-2 0,3 1 0,-5-2 382,-1 1 0,8-6 0,-9-10 0</inkml:trace>
  <inkml:trace contextRef="#ctx0" brushRef="#br0" timeOffset="6552">5030 18 6148,'0'-10'1105,"0"2"-1036,0 24 1,1-5-1,4 13-26,0-5 0,3-1 0,-4-1 1,1 2-79,-1 5 0,4-5 0,-3 6 0,0-1 35,-4-1 1,6 8-1,-1-4 1,-3 1-4,0 2 1,-3-8 0,1 3-1,4-2-35,-1 1 1,2-1-1,-6-6 1,3-1-145,3-5 1,-5 4 0,6-2-20,-6 2 0,-1-4-268,0 1 469,0-8 0,0 4 0,0-8 0</inkml:trace>
  <inkml:trace contextRef="#ctx0" brushRef="#br0" timeOffset="7801">4803 472 7346,'11'0'-380,"0"-2"408,4-4 1,-6 4 98,3-4 0,-6 4-118,4 2 1,2 0-1,6 0 23,0 0 0,-1 0 0,0 0-36,1 0 1,5 0-1,0 0 1,1 0 18,2 0 1,-7 0-1,5-2 1,-1-1-37,2-3 1,3 0-1,-3 6 1,1 0 24,-1 0 0,4-3 0,-6 0 0,1-3-4,0 2 0,-3 2 0,1 2 1,-2 0-18,-2 0 0,-2-5 0,2-1-3,0 2 1,-6 0 0,0-2-18,1-5 0,-4 1 22,3-2 1,-9 6 63,3-5-61,-3 7 0,-3-6 7,0 4 22,-9 4 1,0-5-28,-9 7 1,8 0 0,-2 0 6,-2 0 1,4 0-1,-2 2 2,-1 3 0,4-3 1,-3 4-1,-1-2 18,-4 2 1,6-4 0,0 6 6,-3-1 1,3 3 0,3 6-17,0 3 1,-4-2 0,7 1 29,0-1 0,3 1 1,2-1 2,0 1 0,2-7 1,3 1-1,0 2-11,-2 1 0,6-4 0,-1 1-21,0 1 1,4 4 0,7-2-13,-3-3 0,-4-4 0,-1-3 0,3 1-15,1-2 1,3-2-1,0-2 1,0 0 0,-2 0 0,2 0 1,0 0-1,0 0 8,-2 0 0,2-6 1,0 0-1,-1 1-17,0 4 0,1-5 0,-1 0 0,0 0-3,2-1 1,-5 3 0,0-5 0,-2-1-23,1 0 1,4-2-1,-3-5 17,-1 0 0,0-1 1,-7 1 15,-3-1 0,6 1 1,-3-1 29,-3 1 1,0 5 0,-6 2 68,-3 3 0,3-1-54,-9 2 1,0 4-45,-6-4 0,8 3 1,-2 3 28,-2 0 1,4 0 51,-2 0-4,9 0 0,-6 3 57,9 3-112,0-4 1,9 6 0,3-8-3,3 0 1,3 0 0,-2 0 16,2 0 0,0-6 0,0-2 0,-2 1 12,2-1 1,0 2-1,-2 4 1,2-2-4,0-2 1,-1-1 0,0 3-25,2-2 1,-3-1 0,2 7 36,-1 0 1,-4 0-22,-3 0 0,-4 9 0,4 2 22,-2 5 0,-2 0 0,-6 3-25,0-2 1,0 1-1,0-1 1,0 1-15,0-1 0,0 1 0,0-1-31,0 1 0,5-1 0,3-1-71,3-5 0,-5 3 0,2-6-386,0 1 1,6-5-300,-3 2 783,6-5 0,-1-1 0,2 0 0</inkml:trace>
  <inkml:trace contextRef="#ctx0" brushRef="#br0" timeOffset="8434">6881 350 7116,'0'-19'-199,"0"3"0,0 4 1,-3 2-1,0 1 280,-3-1 1,-1 6 0,2-4 0,-3 2-20,-2 1 0,0-1 0,-8 6-10,0 0 1,-2 0 0,-1 0-1,-2 0-15,1 0 0,3 6 0,1-1 0,1 1-13,0 2 0,-1 2 1,1 5-19,0-3 0,5 3 1,2-3 24,2 4 1,-4 1 0,7-1-4,1 3 0,3-7 1,2-3 10,6-1 0,-5 4 0,10-6 0,2-3-32,2-1 0,1-2 0,0 0 0,1 0-10,-1 0 1,6 0 0,2 0-1,-5 0 11,-1 0 0,0 0 1,-3 0-1,2 0-11,0 0 0,0 0-34,-2 0 0,2 6-14,0 0 0,-7 6 21,0-7 0,-7 9 27,3-2 0,-6-3 6,-1 3 1,-1-2 0,-6 3 0,-4-3 1,-4-3 1,-3 5-1,0-6 1,2 0 21,-2 2 1,-6-4-1,2 5 10,-1-2 0,-2-1 0,2-3 0,1 0 1,1 3 2,-1-1 0,1-4 0,-2 0 1,4 4 60,1 1 1,2 0 0,-2-6 0,0 0 5,0 0 1,8 0-1,-2 0-125,-1 0 0,-4 0 113,1 0-423,5 0 1,2 0 0,4-2 327,-1-4 0,-7-4 0,3-8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4.466"/>
    </inkml:context>
    <inkml:brush xml:id="br0">
      <inkml:brushProperty name="width" value="0.08571" units="cm"/>
      <inkml:brushProperty name="height" value="0.08571" units="cm"/>
    </inkml:brush>
  </inkml:definitions>
  <inkml:trace contextRef="#ctx0" brushRef="#br0">0 1 8355,'12'10'0,"-2"-3"0,0-1 0,-1 0-267,3 0 51,5-6 1,1 0-1,-1 0-70,1 0 0,1 0 0,2 0 190,3 0 0,-1 0 0,-6-2 96,1-4 0,7 4 0,2-6 0</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39:48.099"/>
    </inkml:context>
    <inkml:brush xml:id="br0">
      <inkml:brushProperty name="width" value="0.08571" units="cm"/>
      <inkml:brushProperty name="height" value="0.08571" units="cm"/>
      <inkml:brushProperty name="color" value="#E71224"/>
    </inkml:brush>
  </inkml:definitions>
  <inkml:trace contextRef="#ctx0" brushRef="#br0">262 367 6489,'-11'0'180,"-1"0"-143,-2 0 0,-1 0 1,-3 0-1,1 0 0,-1 2 35,1 4 1,-1-2 0,1 8 0,0 1-18,-1 3 0,1-4 1,1-1-1,2 3-36,3 1 1,7-3 0,-2 0-20,4 1 0,10 3 1,4-1 0,3-3 0,3-4 1,-1-8-1,1 0-44,-1 0 0,2 0 0,3 0 0,1 0 7,-2 0 1,-1-2-1,-3-2 1,1-4 7,-1-2 1,1 1 0,-1-5-1,1 2 9,-1-1 1,-5-1-1,-3 1 1,-1 1 12,-4-2 0,4-1 1,-2-3 8,-3 1 1,-3-1 0,-5 1-24,-7 0 1,-4 7-1,-1 4 1,0 4-95,-1 2 1,-5 0 0,0 2 10,1 4 0,5-2 0,3 5 0,4 1 103,3 0 0,1-6 0,6 11 0,0-5 0</inkml:trace>
  <inkml:trace contextRef="#ctx0" brushRef="#br0" timeOffset="556">943 140 7454,'0'-17'-547,"0"5"523,0 1 1,-2 7 202,-3-2 0,1 4 40,-9 2-189,2 0 0,-4 8 0,3 3 0,6 5-30,4 1 0,2 1 0,0-1 0,-2 3 33,-3 3 0,3-4 0,-4 7 0,4-3-72,2 0 1,0 2 0,0-3-1,0 1 54,0-2 0,5 5 1,2-3-1,-2-2-12,3-1 1,-6 3 0,6 0 0,-2-1-3,0-3 1,5 4 0,-6 1 0,0-3 14,-3-2 1,-2-1-1,0-1 1,0 1-4,0 0 1,0-1 0,0 0-1,0 1-14,0-1 1,-2-5 0,-4-1-1,-6 3 0,-3 0 0,-3-1 0,1-3 4,-1-2 1,1-3 0,0-5-1,-1 2-12,1 4 1,-1-4 0,1 4 0,-1-4-10,1-2 1,-7 0-1,1 0 1,4-2-44,5-4 1,-1 2-1,3-7-43,-3-3 1,5 4-1,2 1 1,2-1-53,0 0 0,1 4 0,5-5-18,0-3 0,0-1-4,0-3 0,2 1 178,3 0 0,5-1 0,8 0 0</inkml:trace>
  <inkml:trace contextRef="#ctx0" brushRef="#br0" timeOffset="828">646 507 7569,'-9'-10'-982,"1"3"1083,8 7 1,0-2 0,2-2 0,4-2 2,5 2 1,-1 2 0,2 2 0,1 0-25,3 0 0,7-2 0,0-2 0,-1-1-55,-3 1 1,4 2 0,1 2 0,-1 0-85,2 0 0,-5-2 0,3-2 1,-4-2-154,-1 2 0,-2 2 0,3 2 212,-2 0 0,1 0 0,-1 0 0</inkml:trace>
  <inkml:trace contextRef="#ctx0" brushRef="#br0" timeOffset="4505">157 1853 6647,'8'-11'-116,"-4"-2"1,6 5 163,-3-2 0,5 4 1,-4-3 84,2 1 1,-1 0-1,5 4-49,-2-2 1,-1 1 0,7 5 3,-1 0 1,-5 0 0,-1 0 0,3 0-59,1 0 0,3 0 1,-1 2-18,1 3 0,-1-2 1,1 4-68,-1 1 1,1 3-1,-1 5 11,1 1 1,-7-5-1,-1 1 6,-2 0 0,3 2 1,-3 2-71,1 1 1,-4-1-7,1 1 1,-4-6-18,-2-1 132,0 1 1,-2-3-65,-4-2 1,-2-14 35,-4-4 1,5 1 0,7-1 7,0-2 0,0-4 1,0 0-1,0-1 8,0 1 0,2 5 1,3 2 12,7-5 0,4-1 0,1 2 34,0 1 0,-5 4 0,0 5 43,1-2 0,3 0 0,1 6-29,1 0 0,-1 0 0,1 0-16,-1 0 0,1 0 0,-1 2 0,1 2-3,-1 2 1,0 5 0,1-5 0,-3 0-16,-3 2 1,4 0 0,-7 5-36,1 0 0,0-3 0,-6 8 8,1-1 1,1-4-1,-8-4-17,-3-2 0,1 5 0,-9-6 4,0-1 1,-2-4-10,-3-1 0,3-1 33,3-5 1,4 1-1,8-7-1,0-1 1,2-3 0,4-1 2,6-1 1,3 2-1,3-3 1,-1 5 10,1 1 0,-1 0 0,1 7 0,-3 0 59,-3-1 0,9 4 0,-3-2-31,1 3 0,1 2 1,-3 0-4,0 0 1,1 0-1,-1 2-68,1 3 1,-3-1 0,-1 6 0,-4 0 41,-3-1 1,1 3 0,-4 5-99,1 2 0,1-7 0,-6-2-200,0 4 1,0 1-67,0 3 1,3-7 350,1 1 0,7-7 0,7 2 0</inkml:trace>
  <inkml:trace contextRef="#ctx0" brushRef="#br0" timeOffset="4988">1677 1782 7493,'9'-17'-200,"-3"-1"0,0 8 41,-6 5 0,2 3 0,-15 2 167,0 0 0,-2 0 0,-2 0 16,-2 0 0,9 0 1,-2 0-1,0 2 44,3 3 1,-7-3 0,4 6-1,-3-2 34,-3 0 0,7 7 1,-1-1 34,-1 5-99,4-1 1,-4 1 0,7 2 0,3-3 42,1 2 1,2-1 0,0 1-127,0-1 1,7 0 0,4-4 0,6-4 8,0-1 1,0-2 0,3-3-1,1-1-67,3 4 0,1 0 1,-5-6-1,4-1 49,-3-6 1,-2 3 0,0-7 0,-2 0 28,1 0 0,-3-3 1,-1 1-1,-3-2 34,3-3 1,-6 1-1,-1-1 6,0 2 0,-4-3 1,0 2 73,-6 1-91,0 5 1,-11-3 0,2 7 0,-3 0-8,-3-2 0,-5 3 0,0 4 1,-2-2-93,0-1 1,7-1 0,-6 6-123,5 0 0,1 0 223,0 0 0,9 0 0,2 7 0,7 3 0</inkml:trace>
  <inkml:trace contextRef="#ctx0" brushRef="#br0" timeOffset="5714">2323 1801 7569,'9'-9'-314,"4"5"-300,-7-8 538,1 8 0,-7-5 0,-2 5 109,-4-2 1,-5 0 0,-5 6 0,-2 0 21,0 0 1,2 0 0,-4 0 0,-2 0 48,0 0 1,-2 0 0,5 0-1,-3 0-54,-1 0 0,0 6 0,5 3 0,2-1-70,5 6 1,-2 3 0,4-1 0,2 1 12,-1 2 1,3-3 0,5 2 0,1-1-11,5 1 1,-2-3 0,8-1-1,1-3 0,3-4 0,1 4 0,3-5 1,1-2-36,2-2 1,6 3-1,-5 1 1,-3-1-11,-2-4 0,5-2 0,-2-4 0,1-2 30,-4-3 1,-3-1 0,1-7-1,-3 0-6,-3 1 0,-2-1 1,4-1-1,-2-1-11,-3-5 1,4-6 0,-5 2 0,0-4 10,1-2 0,1-5 1,-7-1-1,5 2 60,-3 2 1,-2 5 0,-2 0-1,0 6 67,0 0 1,0-3 0,0 3 0,0 1 8,0 0 0,-6 2 1,-1 5-31,-4 1 1,2-1-1,-4 1-80,1-1 1,6 8 20,-7-3 22,11 1 7,-6 3 60,8 1 0,0 16 0,0 3-32,0 5 0,0 1 0,0 3 0,0 2-7,0 0 0,2 2 0,2-5 0,0 2 6,1 3 0,3 1 0,-2-4 0,0 4-9,1 3 0,-6-5 0,8 4 0,-3 0-41,-1 0 1,1-3 0,-3 3-1,-1-2-32,5-4 0,-1 5 1,-6-3-208,0-2 167,0-1 1,0-3 0,0 2-1,0-3-63,0 1 0,0-5-1087,0 1 1207,0-3 0,0 0 0,0-2 0</inkml:trace>
  <inkml:trace contextRef="#ctx0" brushRef="#br0" timeOffset="6809">2742 1801 7522,'8'8'-75,"-5"0"1,7-5-1,-1 0-41,2 3 0,-5 5 0,5-5 190,3-2 0,-5-1 0,3-3-38,1 0 1,3 0-1,1-3-27,1-3 1,0 2 0,-2-5-59,2 1 1,-6-4-1,-3 4 1,2 1-12,-3-1 1,-3-5 0,2 3 26,1 1 0,-5-8 45,3 6 0,-6-3 1,-6 1 8,-6 1 0,1 8 0,1-2 1,-5 2 14,0-1 1,-3 3 0,2-4 0,-4 4 18,-3 2 0,4 0 1,-6 0-1,6 2-20,2 4 0,1-2 0,5 7 1,3 4-5,0-1 0,7 4 0,-5-1 0,4 3-59,2 3 0,0-4 0,2 5 1,4-4 23,5-4 1,3 2-1,0-1 1,-3 1-10,3-1 0,1-5 0,4-1 0,2-3-90,3 2 1,0-6 0,-5 2 0,2-4-60,3-2 140,-2 0-89,4 0 89,-7 0 1,7 0-1,-9-2 1,0-4-4,0-6 0,2-1 0,-2-3 0,0 1 1,-1-5-6,-5 1 0,5-5 0,-7-3 1,3 0 26,0-4 0,-3-2 0,6-2-11,-5 1 0,2 2 0,6 0 1,0-6-1,-2 3 146,3 4-147,-2-1 14,-8 4 0,2-1 1,-8 2-1,2 2 1,0 3-1,-4 4 120,-1 0 0,0 0 1,0 1-127,0-1 1,0 1 0,0-1-1,-1 3-2,-5 3 1,2-2 0,-5 7-1,-2 0 25,2-2 1,5 1 0,-3 5-7,-1-3 272,5-7-258,-12 10 1,14-3 29,-5 12 1,4-2-25,2 8 0,0-1 1,0 7-7,0-1 1,-3 1-1,0-1 1,-3 1-13,1-1 1,4 1 0,1-1 0,0 1 2,0 0 1,-2-2 0,-1 2 0,-4 1 7,4 6 0,0-6 0,3 5 0,0 0-7,0-1 1,0 6 0,0-4-18,0 2 1,0-3 0,0 3 0,3-2 0,0-1 13,4 2 0,-1-7 1,-1 3-1,1-2 21,-3-3 1,8 2-1,-3-3 1,4 1-23,1 2 0,-8-3 0,7 0 0,-1-2-16,-1-2 1,5-6 0,-3 3 0,4-2 2,1-3 1,1-2 0,0-2-20,-2 0 20,2 0 1,8 0 0,0 0-23,1 0 25,-2 0-9,0 0 1,-2-2 4,5-3 1,-7 3 0,4-14 0,-6 13 1,-2-9-1,0 8 0,1-12 0,0 4-16,-10 5 15,9-9-9,-15 6 1,12-7-6,-2 1 0,-4-3 1,1 2 4,-2-1 1,-6 7 0,6-1-82,-6-2-137,-1-1-72,0 5 1,-8 3 299,-3 7 0,-4 0 0,-3 0 0</inkml:trace>
  <inkml:trace contextRef="#ctx0" brushRef="#br0" timeOffset="2559">2514 210 7569,'0'-9'-318,"0"-7"0,-1 14 0,-3-6 479,-2 1-55,1 5 1,3-6-30,-4 8 1,2 8 2,-8 3 0,5 5 0,-1 1-5,0 1 1,2 7 0,3 2-22,-3 0 0,5-1 0,-5-9 0,5 2-28,1 5 0,0-5 0,1 4 0,4-3-7,0-3 0,3 1 0,-4-1 0,4-1-17,0-5 1,3 5 0,3-6 0,-3-1-28,3-3 0,2 2 0,7-2 0,-1-2-16,0-2 1,4-2 0,-1 0 0,-1 0-23,1 0 0,7 0 1,-3 0-1,3 0-4,-3 0 0,4-8 0,-7-2 24,1 0 1,-2-5 0,-8 3-1,-4-1-15,-1 1 1,-6-4 0,3 5 0,-2-5 23,-2-1 0,-4-3 0,-1-1 0,0-2 22,0 1 1,3-3-1,0 0 1,4 0 9,-3 0 0,-2-1 0,-2 5 1,0-2 133,0 1 0,0 3-14,0 1 1,-2 3-78,-4 3 1,1 5-11,-7 7 1,6 0 0,-4 0 1,6 7 20,-2 5 0,4 3 0,2 3 0,0-1 2,0 1 1,0-1 0,0 1 0,0-1-23,0 1 0,0-1 1,0 1-1,0-1-27,0 1 1,0-1 0,0 0 0,0 1-11,0-1 1,0 1-1,0-1-14,0 1 1,0-7 0,2 1-60,4 2 1,-5-5-104,5 3 120,-3-8 0,-1 4 0,0-10 87,4-4 1,0 2 0,-3-8-63,2-1 0,0-3 0,3-1 28,1-1 0,-1 1 1,-2 1-1,2 3-8,3 1 1,4 2 0,-3-3 0,3 1-129,2-1 0,2 5 0,-2 0 126,0 0 1,1 6 32,0-3 0,-2 3 0,2 4-4,0 3 0,-2-3 1,1 6 45,-5 0 1,2-4-11,-1 7 0,-6 1 1,0 4-1,-1-3 11,0-1 1,1-1 0,-7 7-43,0-1 1,0-5 0,0 0 17,0 1 0,1 1 0,5-1-32,6-1 1,3-6 0,2 4 0,3-3 1,4-3 0,-5-2 1,4-2-1,-4 0-29,-1 0 0,6-2 1,-2-2-1,0-3 0,-2-3 0,-5 4 0,-2-6 1,0-1-26,0-3 1,2-1 0,2-1 0,2 1 7,-2-1 0,-6 1 0,0-1 0,2 1 6,-4 0 1,1 1-1,-7 2 1,3 3 34,-2-3 0,-2 5 0,-4-1 12,-4 2 0,2 2 1,-6 6-1,-4 0 33,-3 0 1,1 0 0,-1 2 0,-2 2-1,2 2 0,6 6 1,0-5-1,3 3 17,-3 4 0,7-5 0,-1 3 0,2 1-31,3 3 1,0 1 0,0 1 0,0-1 6,0 1 1,6-6 0,2-1 0,3 3-36,2 1 0,-3 1 0,0-3 0,4-3-57,3-2 0,0 0 0,-1-5 0,3 3-100,-2-2 1,-6-2 0,1-2-213,1 0 1,4-2 69,-1-4 1,-4-3 295,0-9 0,-8 1 0,4-1 0</inkml:trace>
  <inkml:trace contextRef="#ctx0" brushRef="#br0" timeOffset="3046">3178 18 7569,'-9'0'-410,"1"0"0,10 0 506,4 0 0,3 0 0,9 0-32,0 0 1,-2 0 0,2 0-1,0 0-10,-2 0 1,8 0-1,0 0-30,-3 0 1,6 0-1,0 0 1,3 0-1,-2 0 33,3 0 0,2 0 0,3 0 1,-3 0-44,-5 0 0,3 0 0,-6-2 0,1-2-61,0-1 1,-3-1 0,-7 6 0,3 0-445,-2 0 1,-6 0 490,1 0 0,0 0 0,6 0 0</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0:10.642"/>
    </inkml:context>
    <inkml:brush xml:id="br0">
      <inkml:brushProperty name="width" value="0.08571" units="cm"/>
      <inkml:brushProperty name="height" value="0.08571" units="cm"/>
    </inkml:brush>
  </inkml:definitions>
  <inkml:trace contextRef="#ctx0" brushRef="#br0">70 53 6899,'0'17'138,"0"-5"-97,0 0 1,6-7 0,0 7-1,0 0 26,2-3 1,-6 7-1,3-5 1,-3 5 4,-2 1 1,6 2 0,0-3 0,-2 2-21,-2 0 1,-2-1 0,0 0 0,0 3-76,0 3 0,0-3 0,0 3 0,0-4-9,0-1 0,0 0 1,0-2-1,0 2-62,0-1 1,0-4-1,0-2-183,0 2 0,-6-3 1,-2 1-54,-2-4 0,5 0 330,-7-1 0,0-4 0,-5 6 0</inkml:trace>
  <inkml:trace contextRef="#ctx0" brushRef="#br0" timeOffset="610">0 227 7569,'0'-11'-59,"0"-1"0,0 6-204,0-5 1,6 5 322,0-6 0,8 1-19,-3-7 1,5 3-1,-1 1 1,-1 4-3,-2 3 0,-1-5 0,7 4 5,-1-2 0,1 1 0,-1-5 0,1 4-1,-1 3 1,1 1 0,-1 4 0,0-2-21,1-2 0,5 0 1,-1 6-1,1 0-37,-4 0 0,-1 0 1,-1 0-1,1 0-9,-1 0 0,0 0 0,1 2-65,-1 4 1,1-2 0,-1 8 54,1 1 1,-9-3-1,-1 0 1,-3-1-32,1 1 0,0 2 24,-6 5 1,0 1 37,0-1 1,-7-1-1,-5-3-6,-3-1 1,-3-2 0,1 3-1,-1-3 84,1-2 1,-1-1 0,1-3 0,-2 2-22,-5-2 0,5 0 1,-4 0-1,1 2-20,-1-3 0,2 0 0,-6-2 0,1 4 15,5 0 1,2 1 0,1-6-37,1 0 0,5 0-208,0 0-54,9 0 0,3 0 1,11 0-1,5-2-281,1-4 529,8 4 0,3-13 0,6 5 0</inkml:trace>
  <inkml:trace contextRef="#ctx0" brushRef="#br0" timeOffset="1006">1083 245 6796,'12'0'-309,"-1"0"1,-6 0 308,8 0 0,-9 0 0,4 0 0</inkml:trace>
  <inkml:trace contextRef="#ctx0" brushRef="#br0" timeOffset="1377">1066 524 7054,'11'0'168,"-2"-2"1,2-2-124,-2-1 1,-4-3-245,8 2 0,-7 4-194,5-4 393,-8 4 0,6 2 0,-9 0 0</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0:22.518"/>
    </inkml:context>
    <inkml:brush xml:id="br0">
      <inkml:brushProperty name="width" value="0.08571" units="cm"/>
      <inkml:brushProperty name="height" value="0.08571" units="cm"/>
    </inkml:brush>
  </inkml:definitions>
  <inkml:trace contextRef="#ctx0" brushRef="#br0">0 734 7569,'12'0'-125,"0"0"1,-6 0-130,5 0 1,-5 0 0,4-2 0,-1-1 315,1-3 0,-4-2-7,6 2 0,-1-2 1,5-5-55,-5 1 1,3 1 0,-6-5 4,1 3 0,-3-1 0,4 2 0,-2-3-45,-4-3 0,-1 1 1,1-1-1,2 1 10,-2-1 1,4-5 0,-2 0 0,-1 0-12,3-3 1,-6 1 0,6-6 0,-2 4 27,0 2 0,-1-4 0,-3 3 0,3 1 48,0 0 1,1 2 0,-6 5 0,0 1 41,0-1 0,0 1 0,0-1-28,0 1 0,-2-1-50,-4 1 0,-2 5 0,-5 2-11,1 3 1,6 1 12,-5 6 42,7 0 0,-6 0 1,6 2 35,-2 4 0,-1 1 1,3 7-1,-2-2-47,2 1 0,-4 3 1,2 1-1,3 1-4,1-1 1,-4 1 0,0-1-1,2 1-5,2-1 1,2 0 0,0 1-1,0 1 20,0 5 1,0-5 0,0 4-1,0-1 8,0 1 0,0-4 0,0 7 1,0-3-6,0 0 1,6 2-1,0-3 0,-2 1 0,3 0 1,1-5-1,0-1 0,2 1 14,-1-1 1,-3-1-1,6-3-59,1-1 0,3-6 0,1 3 1,1-1-21,-1-4 1,1-2-1,-1-2 1,1 0-95,-1 0 1,1 0 0,-1 0 0,3 0-77,3 0 0,-4 0 0,4 0-89,-2 0 0,-5-2 0,2-2 277,0-2 0,8-7 0,0 3 0</inkml:trace>
  <inkml:trace contextRef="#ctx0" brushRef="#br0" timeOffset="700">1066 525 7569,'-12'0'-72,"3"-2"1,-1-2-246,1-2 0,2-5 0,-4 5 408,-3 2 0,-2 2-51,-1 2 1,0 0 0,-1 0 0,1 0 46,-1 0 0,1 0 0,1 2 0,3 2-12,1 2 0,0 5 0,-3-3 1,2 0 4,1-1 0,6 7 0,-4-2-62,2 3 0,2 3 1,6-1 13,0 1 0,3-3 0,3-1-25,5-3 1,4-5 0,4 4 0,-3-2-26,2-4 0,0-3 0,-1-1 1,0 0-9,1 0 1,-1 0 0,1 0 0,-1 0-77,0 0 0,1-5 0,-2-3 0,-2-2 73,-2-3 0,-4 3 0,6-2 7,-2-1 0,-9-3 0,3-1-5,-3-1 1,-3 1-1,0-1-2,0 1 0,0 5 0,-3 1 8,-3-3 0,3 4 41,-9-1 93,9 7 0,-8-4-71,6 8 1,3 2 22,-4 4 0,5 3 0,1 9-11,0-1 0,0-5 1,0 0 18,0 1 0,6-3 0,1 2-12,2 1 1,-3 1 0,5-1 0,-3-3-17,3-2 0,1 3 0,4-3-37,2 2 1,0-6 0,-1 2 0,0-4-24,1-2 1,-1 0-1,0 0 1,1 0-224,-1 0 1,7 0 0,0-2 0,-4-2 7,0-2 1,-2-2-1,-1 4 1,-1-4 229,-4-1 0,10-3 0,-3-5 0</inkml:trace>
  <inkml:trace contextRef="#ctx0" brushRef="#br0" timeOffset="1996">1991 490 7569,'11'-12'-319,"-5"1"1,-5 5 0,-2-4 385,-5 2 0,1-3 1,-5 5-1,-5 2 0,0 2 0,-4 2-12,-5 0 0,4 0 0,-2 0 0,3 0-23,0 0 1,2 0-1,-3 0 1,-1 0 27,-2 0 0,0 0 0,5 0-44,0 0 1,2 6 0,-1 2 0,4 1 20,1 5 1,9-4-1,-3 1 1,5 3-29,1 1 1,0 3 0,0-1-25,0 1 1,0-7 0,1-1 0,5 0-6,6 0 0,3-7 0,3 3 0,-2-4-20,2-2 0,0 0 0,0 0 0,-2 0-9,3 0 0,0 0 0,2-2 1,3-2-2,-4-1 0,0-9 0,-2 4 9,0 1 1,-3-7 0,-2 6 0,-3-1-24,-2-1 1,0 0-41,-2-5 170,-5-1 402,6 1-406,-7 7 28,0 3 52,0 7 958,0 0-1124,9 0 0,-7-2 13,4-4 1,-3 4-26,3-4 15,-3 4 0,5 2 19,-1 0-4,-6 0-93,8 0-37,-1 0 97,-7 0-1,6 0-42,-7 0 37,8 0 54,-5 0-14,5 0 4,-8 0-41,0 0 38,0 8 0,0 2 0,0 7-26,0 0 1,0-5 0,0 0 21,0 1 1,0 3 2,0 1 0,0 1 1,0-1-1,0 1 1,0-1-2,0 1 1,0-1 0,0 2 0,1 3 15,5 1 0,-5 2 0,5-3-2,-3 1 0,3 6-7,-1-6 11,1 8-12,-6-11 0,0 13 0,3-8 1,-1 4-1,4-4 2,-1 1-4,-3-7 3,-2 14 0,0-14 1,0 7-7,-8-1 6,5-6-1,-4 6 42,-1-7-40,-1-1-1,-1 1 0,-5-1 47,4 0 0,-5-5 0,-5-2-11,-1-2 1,3 4 0,-6-7-1,6-1 1,3-2 7,-2-2 1,-6 0-1,1-2 1,1-4 9,3-5 0,8-3 1,0 1-1,3 1-53,-3-2 1,7-7 0,-2-2 0,4 1-96,2 3 1,2-6-1,4-2 1,6-2 2,4-1 1,1 3 0,2-4 0,3 4 10,1 2 0,2 2 0,-4 5 0,5 1 48,2-1 0,-6 3 0,5 1 0,-2 2-103,-2-1 1,2 3-1,-3 0 1,0 1-61,-3-1 0,-1 4 1,0-4-1,-2 1 194,2-1 0,0-9 0,0-9 0</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0:20.568"/>
    </inkml:context>
    <inkml:brush xml:id="br0">
      <inkml:brushProperty name="width" value="0.08571" units="cm"/>
      <inkml:brushProperty name="height" value="0.08571" units="cm"/>
    </inkml:brush>
  </inkml:definitions>
  <inkml:trace contextRef="#ctx0" brushRef="#br0">141 262 7339,'-16'2'-313,"2"2"1,3 2 0,-3 0 511,-1 1 1,3-5-1,0 6-115,-1 0 0,3 0 0,0 5 15,3-1 0,1-1 0,6 7-81,0-1 0,6 1 0,1-3 0,1-1-52,0-2 1,5-7 0,-1 5 5,4-2 0,3-2 0,2-6 1,3 0 6,-3 0 1,0 0 0,1 0 0,1-2-9,-2-4 0,5 2 0,-3-8 0,-2 1 17,-1 1 0,-5-5 0,-1 5 0,-5-2 1,-1 1 1,-2-1 0,-6-6 0,0 1-22,0 0 0,-2 5 1,-4 0-1,-5 1-9,-5 1 0,-1-4 1,-1 9-1,-1 1 11,-5 2 0,3 2 1,-8 0-1,0 0-46,2 0 1,2 2 0,7 2 0,1 1-156,-1-1 1,3 6 230,3 2 0,4-5 0,8 9 0,0-6 0</inkml:trace>
  <inkml:trace contextRef="#ctx0" brushRef="#br0" timeOffset="502">961 53 7413,'0'-18'-318,"-2"6"0,-3 3 415,-7 1 1,2 2 0,-1 6-33,-3 0 1,4 0 0,1 2-16,1 4 0,-4 4 1,4 7-1,1 1-11,-1-1 1,2 1-1,4-1 1,-2 2 3,-2 5 0,1-3 0,5 6 0,0 0-11,0 1 1,0-5-1,0 4 1,0 0-31,0 0 0,0 0 0,0 3 0,2-5-19,3 0 0,-3 0 1,4 6-1,-4-4 14,-2-1 1,0 5 0,0-4-1,0 2 4,0 0 1,-6-6-1,0 5 1,1-3-9,-3-4 1,0 4 0,-5-1 0,1-3 3,-2-2 0,5-1 0,-3 0 0,-2-3 1,-1-4 1,-3 3 0,1-6 0,-1 0-28,1 0 1,0-1 0,-1-3 0,1 2-34,-1-2 1,6-2-1,1-2 1,-3 0-35,-1 0 1,-1-2 0,3-2 0,1-4-70,-2-1 0,7 3 0,-1-6 0,2-2-19,0-1 1,0-2-1,6-1 184,0 0 0,0 2 0,0-3 0,0 2 0</inkml:trace>
  <inkml:trace contextRef="#ctx0" brushRef="#br0" timeOffset="751">455 489 7569,'17'0'-7,"1"0"-108,-1 0 0,1 0 0,1 0 0,2-2 227,3-4 1,-1 4 0,-4-3 0,3 3-42,1 2 1,6 0 0,-4 0 0,1 0 9,-1 0 1,4 0 0,-6 0 0,-1 0-252,-3 0 0,4 0 1,1 0-1,-3 0-842,-2 0 1012,-1 0 0,-1-8 0,1-2 0</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0:16.618"/>
    </inkml:context>
    <inkml:brush xml:id="br0">
      <inkml:brushProperty name="width" value="0.08571" units="cm"/>
      <inkml:brushProperty name="height" value="0.08571" units="cm"/>
    </inkml:brush>
  </inkml:definitions>
  <inkml:trace contextRef="#ctx0" brushRef="#br0">53 507 7569,'-10'0'-387,"0"0"335,4 0-130,-3 0 1,-1-2 200,4-3 1,4 1 0,2-8 10,0-2 1,2 7 0,2-1-1,4 2-35,2-1 0,1-3 1,7 2 40,-1-2 1,5 4 0,-3-3 27,-4 1-31,-1 1-11,3 7 1,1 0 24,-1 0-7,1 0-13,-1 0 1,7 0 48,-1 0-43,0 0 0,-5 0-109,-1 0 108,1 0-1,-1 0 0,1 9-192,-1-7 178,-7 13 0,5-11-179,-3 8 173,-4-1-4,-1 7-177,1-1 167,-6 1-13,6-1 9,-8 1-13,0-1 1,0-5-34,0-1 18,0-7 14,-8 11-14,6-12 24,-13 12-18,13-14 0,-14 8-20,5-9 0,1 0 26,-2 0 0,8-2 0,-2-5 0,5-3-11,1-6 1,0-1 0,1-1 26,5 1 1,-2-1 0,6 1 24,-2-1 1,5 3 82,-1 3-105,-4-4-5,7 7 11,-5-1 11,7-5 1,1 13-10,-1-4 0,1-2-5,-1 2 6,1 1 2,-1 5 1,1 0-1,-1 0 0,0 0 0,1 0 22,-1 0 0,1 0 0,-1 0 0,1 2-23,-1 3 0,-5-1 0,-2 8 0,-1 0 4,1-3 0,-6 7 1,2-5-74,-4 5 1,-2-4 0,0-1-10,0 3 1,0-4-1,0 1-420,0 2 492,0-5 0,0 8 0,0-6 0</inkml:trace>
  <inkml:trace contextRef="#ctx0" brushRef="#br0" timeOffset="496">1205 350 7260,'0'-11'-329,"0"-2"0,-7 10 538,-5-3 1,2 4-116,-1 2 8,7 8 1,-10-5 0,8 10-37,2 0 1,2 3 0,2 0-1,0 3 21,0-2 0,0 0 1,0 1-1,0-1-7,0 1 1,6-6 0,2-1-213,2 2 146,1 3 0,1 0 0,-2-3-207,-2-1 121,5-8 80,-3 4 3,7-8 0,1 0 9,-1 0-274,1 0 118,-1 0-45,-7 0 160,5-8-82,-5-2 62,8-7-8,-1 7-93,0-6 93,1 7 6,-1-9 27,1 1 21,-1-1-58,1 1 108,-9-1 1,1 7-105,-4-1 7,-4 8 25,6-3-23,-8 7 20,0-8 120,0 6 254,0-7-345,0 9 0,0 9 0,0 2-54,0 5 0,0-4 1,0-2-1,0 5 13,0 0 0,6-3 1,-1 0-1,1 1-119,2 3 0,0-5 1,5-2 150,-1 0 0,0 4 0,5-3 0</inkml:trace>
  <inkml:trace contextRef="#ctx0" brushRef="#br0" timeOffset="1216">1869 403 7569,'0'-10'-518,"0"1"0,2 9 570,4 0 1,-4 3 0,4 3-1,-3 4 27,3-1 0,-4 7-145,4-5 79,-4 5 0,0-1 0,2-1-34,2-2 1,-1-1-185,-5 7 238,-7-9-9,-3-1 0,0-11-16,4-2 1,4-4 0,4-7-1,2 3-3,2 1 0,2 2 0,-2-3-6,5 1 1,5 2-1,-1-3 11,-3 1-17,4 1 11,-7 1-26,1-6 119,5 14-93,-5-5 0,8-1 39,-9 6-36,7-6 2,-6 8-1,7 0 26,-7 0 1,5 0-11,-3 0-12,-4 0-23,7 0 12,-5 8 1,5 2-1,-1 5 1,-4-1-6,-3-3 0,1 1 1,-4 5-97,2 1 1,0-1 95,-6 1-49,0-1 47,-8-7-17,6 5-51,-6-13 54,8 6 5,-7-8-23,5 8-11,-6-6 29,8 6 56,-8-8 0,6 0 1,-6-8-10,8-5-31,0 6 1,0-8 0,0 3 11,0-3 1,2-3 0,4 1 4,6-1-3,-4 9-15,7-7 6,-5 7 1,7-7 0,1 2-10,-1 3 10,-7 7-1,5-12 145,-5 13-142,8-11 0,-1 12 7,0-4 53,1 4-51,-1 2-2,1 0-11,-1 0 13,1 0 8,-1 0-2,1 0-8,-1 0 24,1 0 2,-1 8-18,1-6 83,-9 12-75,7-11-5,-14 13-73,13-6 70,-13 6-7,6 3 1,-8-8 0,0 1 0,0 1 44,0 3-251,0 1 212,0 1-18,0-1 0,-8 1 0,-2-1 0</inkml:trace>
  <inkml:trace contextRef="#ctx0" brushRef="#br0" timeOffset="2101">2760 1 6787,'0'17'35,"0"1"1,0-1 0,0 1-1,0-1-1,0 1 1,0-1 0,0 3 0,0 1 4,0 2 0,5 0 0,1-5 0,-2 1-52,-2 5 0,-2-5 0,0 4 0,0-3 13,0-3 1,0 1-1,0-2 1,0 3-42,0-2 0,-6-5 1,0-2 4,3 5 1,1-5 16,2 1 0,0-9-11,0-2 0,0-2 1,0-9 2,0-3 1,5-2 0,3-1 12,2 0 1,2-2 0,5 3-2,1-2 0,-7 7 1,1 5-1,1-1 38,3 2 0,1-1 1,1 6-1,-1 0 53,1 0 1,-1 0 0,1 0-1,2 0-67,2 0 1,-2 6-1,3 2 1,-4 0-14,-1-1 0,-1 5 1,-1-4-1,-2-1-17,-3 1 1,-7 6 0,2-3 14,-4 5 0,-4 1 0,-2 1 11,-2-1 0,-9-2 0,-1 0 0,-5-4-4,-1 2 1,-3-3 0,2-1 0,2 2 2,1-2 1,-3-5 0,0 2-1,1-4-30,3-2 1,1 0 0,1 0-133,0 0 0,5 0-383,0 0 541,8-8 0,-11-1 0,5-9 0</inkml:trace>
  <inkml:trace contextRef="#ctx0" brushRef="#br0" timeOffset="2571">3511 455 7569,'17'0'-541,"-5"0"752,-1 0 1,-5 6-292,6 0 1,-6-1-1,5-5-131,4 0 1,-1 0-1,4 0 263,-1 0-14,1 0 0,-1 0-132,-7-7-1,6 5 117,-7-6 5,1 0-28,-2 6 0,-6-11 0,1 5 22,3-2 0,1 4 0,-10-5-16,-3-3 0,2 4 0,-7 1 13,-3 1 1,5 2-1,-2 6 1,-2-2 17,4-4 1,-7 3 0,2-1-15,-7 2 1,8 2-1,-7 0 1,1 2 37,-3 2 91,-1-1-127,6 13 0,7-14 34,-6 13 1,13-6 55,-9 10-80,8-10 7,-3 7 0,7-7-2,0 9-2,0-1 1,0-5-6,0 0 1,0-1 0,1 7-69,5-1 1,4-1-1,7-3 1,1-3-71,-1-2 1,1 3 0,1-5-142,4-2 1,-3-2-57,3-2 0,-1 0 127,1 0 1,-4 0 175,4 0 0,-3-9 0,-2 1 0</inkml:trace>
  <inkml:trace contextRef="#ctx0" brushRef="#br0" timeOffset="2993">3965 368 7569,'0'-10'-260,"0"2"1,2 6-1,3-2 1,7-1 323,4 1 1,-5 2-1,1 4 125,1 2-128,-5-1 1,8 5-1,-14 0-21,13-6 21,-5 13-1,0-13-183,5 14 170,-5-6 6,0-1 30,5 7-40,-12-7 33,12 1-19,-13 6-42,5-7-323,-7 9 158,0-8-5,0 5 61,0-5 97,0-1-18,0-1 12,0 0-32,0-6 29,0 6 54,0-8-17,0 7 55,0-5 1,-6 4 21,1-12 1,-7 2 0,6-7-44,2-4 0,2 1 1,2-4-55,0 1 1,2 1 0,4 3-1,4 1 21,0-1-5,5-3 14,-5-1-38,7-9 34,1 7-50,-1-6 37,1 7-134,-1 1 128,1-1-11,-1 9-185,0-7-5,1 14 186,-1-6-14,1 8-584,0 0 595,8 0 0,0-7 0,9-3 0</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0:15.272"/>
    </inkml:context>
    <inkml:brush xml:id="br0">
      <inkml:brushProperty name="width" value="0.08571" units="cm"/>
      <inkml:brushProperty name="height" value="0.08571" units="cm"/>
    </inkml:brush>
  </inkml:definitions>
  <inkml:trace contextRef="#ctx0" brushRef="#br0">53 175 7569,'0'-10'-739,"-2"3"760,-3 7 0,3 2 42,-4 3 0,-2-1 0,2 8 25,2 2 1,-3 1 0,1 3-17,2-1 0,2 0 0,2 1-65,0-1 0,0 1 1,0-1-1,0 1 15,0-1 1,8-1 0,1-3 0,3-1 4,0 2 1,-1-5-1,7 1 1,-1-2-52,1-4 0,-1 3 0,1-1 0,-1-2-14,1-2 0,5-2 0,0-2 1,-1-2-65,-3-2 0,-2-7 0,1 1 0,-1-3 58,1-3 0,-1 1 0,-1-1 0,-3 1 11,-1-1 0,-6 1 1,4-1-1,-3 1 39,-3-1 0,0 1 0,0 0 1,2-1 26,-2 1 1,-2-1 0,-4 1 129,-4-1 1,2 1 68,-8-1-151,8 9-34,-3 1-71,7 8 1,0 2 0,2 4 24,3 5 0,-1 5 0,6 1 22,-2 1 0,-2-1 1,-6 1-1,2-1 11,3 1 1,-3 5-1,4 0 1,-4-2-26,-2-1 0,0-8 1,2-1-1,2 3-30,2 1 1,0-3-13,-6 0 0,0-7 16,0 7 0,1-10-13,5-2 0,-4-2 1,6-8-1,-2 1-43,0-1 0,7-2 0,-1-5 0,3-1 34,3 1 0,-1-1 1,1 1-1,-1 1 36,1 5 0,-1-3 0,1 6-2,-1-1 135,-7 5-147,13-4 1,-15 8 13,15 0 1,-7 0 13,7 0 6,-4 0 1,-1 0-1,-1 0 1,1 0 0,-1 0 0,-1 2 54,-5 4 0,-1-2 0,-4 7 0,-4 1 0,6 4 0,-3-3 0,1-1 11,-2 1 1,-2-3-1,-2 2 1,2-1 25,4-1-155,-4 6 86,13-7 1,-10 7-49,6-5 0,0 5 0,7-6-26,0-1 0,-1-1 1,0-8-1,1 0-26,-1 0 1,7 0 0,-1 0 0,-2 0 27,-1 0 1,4-2 0,-2-4 0,-1-3 10,-1-1 1,-5-6 0,-1 7 0,-2-3-5,1 0 1,-5 1 0,0-5 0,-2 3 8,-1 1 0,1 0 20,-6-5 0,0-1-22,0 1 1,-2 7 84,-4 4 1,-3 5-38,-8 1 0,5 5 0,2 3 0,2 2-21,4 3 0,2 3 0,2 1 3,0 1 1,0-1 0,0 1-28,0-1 1,8-5 0,4 0-1,4 1 1,1-5 0,0-2 0,1-2-220,-1 1 1,1-3-1,-1 4 35,2-4 1,-3-8 0,0 0 0,-3-3-26,0 1 1,-10-6 223,2 3 0,5-5 0,0-1 0</inkml:trace>
  <inkml:trace contextRef="#ctx0" brushRef="#br0" timeOffset="367">752 18 7453,'17'0'-290,"1"0"1,-1 0 326,1 0 1,-1 0 0,1 0 0,-1 0 67,1 0 1,-1 0-1,3 0 48,3 0-68,-4 0 50,6 0-24,1 0-45,-7 0 44,14 0-225,-14 0-17,14-8 204,-13 6-222,5-5-17,-7 7 213,-1 0 13,0 0-643,1 0 294,-1 0 290,-7 0 0,13 0 0,-3 0 0</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0:26.035"/>
    </inkml:context>
    <inkml:brush xml:id="br0">
      <inkml:brushProperty name="width" value="0.08571" units="cm"/>
      <inkml:brushProperty name="height" value="0.08571" units="cm"/>
    </inkml:brush>
  </inkml:definitions>
  <inkml:trace contextRef="#ctx0" brushRef="#br0">123 525 7093,'-8'-9'-58,"-2"0"-37,-7 9 1,1 3-1,3 0 1,1 3 214,-2-1 1,5 3 0,-1 4-28,2 5 0,2-7 0,6 2-87,0 2 0,0 2 1,2-1-1,4-2 17,6 0 0,3-7 0,3 2 1,-1 1-34,1-6 0,5-1 0,0-2 0,0 0-92,3 0 0,-5 0 0,6 0 0,-2 0 57,-3 0 0,-3-8 0,-1-1 0,-3-2 38,-3-2 0,3 2 0,-5-6 2,0-1 1,-3 0-1,-7 2 1,0-2 8,0 0 0,0 0 0,-1 2 1,-5-1 8,-6 7 1,-3-7 0,-3 8-17,1-1 1,-3 2 0,-1 8-40,-2 0 1,-1 0 0,7 0 0,-1 0 0,1 0-9,-1 0 1,1 6-1,1 2 1,5 1-392,5 6 441,4-8 0,-6 16 0,-1-4 0</inkml:trace>
  <inkml:trace contextRef="#ctx0" brushRef="#br0" timeOffset="644">612 210 6292,'0'18'116,"0"-1"0,0 2-40,0-3 1,0 2-1,0 0 1,0-1-65,0 0 0,0 1 0,0-1 0,0 0 0,0 1 1,0 0 0,0-1-1,0 0-6,0 2 0,0-9 0,0 2-36,0 2 1,0-4 164,0 2-110,0-9 0,0 3 1,1-9-20,5-3 1,-4-8 0,6 4 0,-2-2 17,0 0 1,7 2 0,-3-9-3,0 2 0,5 5 1,-3 3-1,3 0 7,3-2 1,-1 7 0,1-2 13,-1 4 1,-5 2-1,-1 0-11,3 0 1,2 0-1,-1 2 1,-1 2-20,-3 2 0,-5 2 1,6-2-32,1 5 1,-3-1-1,0 2 11,-2 1 0,-1 1 0,-3-1 0,2-1 1,-2 2 1,-2-4-1,-4 2 1,-4 0-5,-6-4 1,3 6-1,-3-6 29,-2 2 0,-1-1 1,-3 3-1,1-6-1,0-4 1,-1 3 0,1 1 0,-1-1-16,1-4 1,-1-1 0,1 0-94,-1 0 1,1 0-1,1-1-95,5-5 1,1 3 0,6-4-139,-2-1 0,2 7 323,10-5 0,4-5 0,7 2 0</inkml:trace>
  <inkml:trace contextRef="#ctx0" brushRef="#br0" timeOffset="1130">1362 385 7569,'0'-11'-117,"0"-1"-20,0 8 155,-7-12 0,3 14-68,-8-2 0,6 1 70,-5 3 0,-1 0 1,-5 0 57,-1 0 1,1 0 0,1 3-154,5 1 0,-3 0 59,8 8 1,0 0-2,6 5 1,2 0 6,4 1 1,-2-8 0,8-5 0,1-1 4,3 3 0,3-6-11,4 5 1,-3 2-1,3-2-22,-4-2 0,-1 3 0,-1 1-43,1 3 1,-8-7 68,-5 8 1,-3-6 3,-2 6 0,-2-3 0,-1 6 39,-3-5 0,-8-6 0,2 3 0,-3-3-17,-3 1 0,1-2 0,-2 3 1,-3-5-9,-1-1 1,0 6 0,5 0-144,1-3 1,-1 0-431,1-3 567,7 0 0,2-9 0,8 0 0</inkml:trace>
  <inkml:trace contextRef="#ctx0" brushRef="#br0" timeOffset="2085">1624 472 6717,'12'0'-184,"0"0"0,-6 0 196,5 0 1,1-1 38,5-5 1,-7 2-1,-2-5 1,-2-2 69,-1 3 0,1 1-47,-6-5 1,-2 8-102,-4-2 1,3 4-1,-6 1 46,0-5 0,-4 5 62,1-6 1,2 7-43,-1 7 1,5 0 0,-4 6 0,2-1-37,4 1 0,2 3 0,2 1-28,0 2 1,0-3 0,0 2 14,0 0 1,8-6 0,4-3-15,3-2 0,-3 2 1,0-6 13,1 3 0,3 0 0,1-6 1,1 0-19,-1 0 0,1 0 0,-1 0 0,1 0 10,-1 0 1,0-1 0,1-4 0,-1-1-72,1 3 0,-1-8 0,1 3 0,-1-4 44,1 0 0,-1 0 0,1-6 0,-3 2 18,-3-3 0,1 2 0,-5 1 1,0 3 32,0 1 0,-2 0 0,-6-5 145,0 0 0,0-1-17,0 1 1,-8 7-73,-4 4 0,2 5 0,-1 1-40,-3 0 0,4 1-50,-1 5 0,7-2-14,-2 7 41,4-7 1,10 4 10,4-8 1,3 0 0,3 0 9,-1 0 0,1 0 0,-1 0-11,0 0 0,1 0 1,-1 0-13,1 0 1,-1 0 0,1 0 3,-1 0 0,-5 0 0,0 0 41,1 0 0,-3 0 1,1 0 1,-5 0-13,6 0-34,-8 0 0,6 8 1,-7 3-1,3 5 1,0 1-1,-6 1 3,0 0 1,-2-1 0,-2 0 64,-2 2 0,1-3 5,5 2 1,0 0 85,0 0-95,0-2 0,2 1 0,3-7 26,7-4 1,-2-3 0,1-3-110,3 0 1,1 0-1,3 0 1,-1 0-197,1 0 1,-1 0 0,1 0-574,-1 0 791,-7-9 0,5 0 0,-5-9 0</inkml:trace>
  <inkml:trace contextRef="#ctx0" brushRef="#br0" timeOffset="3050">2602 333 6021,'0'-10'750,"0"3"-556,0 7 121,0 0-188,8 0 0,0 7-93,4 6 0,1 1 1,-7 4-27,-2-1 0,4 0 1,-3 1-1,1-3-30,2-3 1,-4 5 0,9-7 10,0 7 1,-4-7-1,3 0 1,1-2-7,3-3 0,-5 2 0,1-1 1,2-3 12,1 0 1,-3-3-1,-1 0-46,3 0 1,-4-3-1,-1-2 1,1-5 24,0 1 1,-1-8 0,5 6-1,-4-5-15,-3-1 0,5 0 0,-3-1 0,-2 0-11,0 1 1,5 0 0,-6-1 0,1 1-106,-1 0 1,-4 5-302,4 0 182,-4 8 275,-2-4 0,8 16 0,2 2 0</inkml:trace>
  <inkml:trace contextRef="#ctx0" brushRef="#br0" timeOffset="3626">3598 455 7569,'0'-17'-1102,"0"5"1034,0 0 0,0 6 0,-2-2 166,-4-1 1,2 3 0,-7 6-52,-3 0 0,-1 0 0,-3 0 0,1 0-20,-1 0 1,1 0 0,0 0 0,-1 0 37,0 0 0,1 0 1,-1 0-1,1 0 61,-1 0 0,8 6 0,-3 3-71,0-1 0,-3 3 1,1 3-1,3-4-34,6 5 1,2-2 0,0 1-1,-2-2-49,3 1 1,3-4 0,3 3 0,5 0-18,2-3 1,0 2 0,3-9 0,-1 4 17,1-1 1,3-4 0,1-1 0,1 0-103,-1 0 1,1-1 0,-1-4-1,1-2 65,0-2 1,-7 3 0,0-6 5,3-1 1,2-4 36,1 1 1,-7-3 32,-4 2 1,-4 5 36,-2 2 121,0 5-78,0-3 0,0 10 1,0 4-1,1 4-83,5-1 0,-3 8 0,4-7 17,1 7 0,-4-3 0,5 0 0,2-3-139,-2-4 1,2 6 0,7-2 19,-1-3 1,1 3-1,-1-8 1,1 3-59,-1-1 1,6-4-1,1-1 151,-2 0 0,-3-7 0,-2-4 0</inkml:trace>
  <inkml:trace contextRef="#ctx0" brushRef="#br0" timeOffset="4030">4017 1 6540,'11'8'128,"-4"-5"1,-7 9-77,0 2 1,0-5 0,0 3-1,0 2-14,0 1 0,-1 8 0,-4 1 1,-1-3-57,2-2 0,2 5 0,2-1 1,0-2 3,0 0 1,0-2-1,0 2 1,0 2 4,0-2 1,0-1 0,0-3-1,0 0-12,0 1 1,0 0-1,0-1-43,0 0 1,0-4 0,0-1-359,0 1 316,-8-6 0,4 1 106,-6-8 0,-3 0 0,-4 0 0</inkml:trace>
  <inkml:trace contextRef="#ctx0" brushRef="#br0" timeOffset="4553">3773 316 7458,'0'-11'-1057,"3"4"1099,1 7 0,6 0 0,8 0 1,-1 0 1,0 0 0,1 0-1,-1 0-33,1 0 1,-1 0 0,2 2 0,0 2-14,3 2 1,-2 0 0,3-6 0,-2 0-35,3 0 0,-5 0 0,4 0 0,-3 0 1,-3 0 1,7 0-1,-1-3 1,-1 0 22,-2-3 1,-4 0 0,2 6 25,-1 0 0,0 0 88,1 0 22,-7 0-49,-5 0-46,-6 0 0,0 2-9,0 3 0,-5 6 0,-1 6 6,2 0 0,-4-5 0,2 0 0,3 1 65,0 2 1,-1 3-1,-2 0-55,1-1 0,3 0 0,0-1 0,-2-3 50,-2-1 1,1 0-39,5 6 1,7-3 0,3-2-112,0-1 1,6-7 0,-5 1-79,4-5 0,3-1 0,-1 0-82,1 0 1,0-6 0,-1-1-1,-2-4 224,-2-2 0,9-2 0,-2-3 0</inkml:trace>
  <inkml:trace contextRef="#ctx0" brushRef="#br0" timeOffset="4746">4402 123 7426,'-8'-17'-916,"6"5"483,-4 0 223,4 8 210,2-3 0,8 7 0,2 0 0</inkml:trace>
  <inkml:trace contextRef="#ctx0" brushRef="#br0" timeOffset="5239">4716 316 7449,'9'0'-153,"-15"0"1,-7 0-1,-10 0 204,3 0 0,9 0 1,0 1-16,-4 5 0,2 4 1,-1 7-43,4 1 0,-1-1 1,-1 0-1,6 1 57,4 0 1,2-7-1,0 1-123,0 1 1,8 1 0,4-3-1,3-3 25,3 1 1,-1-8-1,1 6 1,-1-6-60,1-1 1,1 0 0,2 0-1,3 0 53,-3 0 1,-2-1-1,-1-6 1,-1-3 29,1 1 0,-1-7 0,-1 5 0,-3-5 27,-1-1 1,-6-1 0,4 0-1,-3 1 43,-3 0 1,-4-1 0,-6 1 26,-5 0 0,-5 5 1,0 2-1,-4 2-68,-4 5 0,5 0 1,-5 3-1,5 0-5,2 0 1,-1 0-1,1 0-623,0 0 622,6 0 0,4 0 0,7 8 0,0 2 0</inkml:trace>
  <inkml:trace contextRef="#ctx0" brushRef="#br0" timeOffset="5813">5082 245 6188,'8'10'320,"-4"6"-233,8-4 1,-8 3 0,1 3-27,-3-1 0,-2 0 1,0 1-63,0-1 0,0 0 0,0 1-23,0 0 1,0-1 35,0 0 6,0 2-13,0-3 1,0-4-1,-2-1-23,-3-4-15,3-1 0,-6-14-23,8-3 1,0 0 0,0-1 21,0-1 0,2-1 0,2 1 0,3 1-3,3-2 0,-4 1 0,4-1 0,-1 3 35,1-3 1,3-1-1,3-3-9,2 1 1,0 6 0,-1 0-3,0 4 1,0-5-1,2 6 1,-3 3 6,2 0 1,0-3 0,-1 2 0,0-1-8,1 4 1,-7 1 0,1 0 42,3 0 0,-8 1 1,0 4-1,-1 2 119,1 2 1,-1 3-1,-6 6-131,0-1 0,0 0 0,0 1-51,0-1 1,-3 0 0,0 1-85,-4 0 0,-6-1-413,1 0 530,5 2 0,-2-3 0,9 2 0</inkml:trace>
  <inkml:trace contextRef="#ctx0" brushRef="#br0" timeOffset="6351">5903 245 5921,'-8'-9'89,"-3"3"1,-5-2 0,-1 2 18,-1 2 1,8 2-1,-3 2 1,0 0 22,-3 0 1,-2 0-1,1 2-40,0 5 0,5-6 1,2 7-89,3 0 0,-1 1-38,3 10 0,2-3 40,-3 2 1,4 0-54,2-1 0,6-6 0,2 1 38,2 1 1,-5-5-1,7 0 9,1 1 1,3-8-1,1 6-1,1 1 1,-1-5 0,2 3-4,-3-5 0,-4 5 0,0 1 0,-1-2-17,-1 3 0,0-5 0,-6 9-5,1 1 1,1-2 0,-6 1-32,0 1 1,-2 2 45,-4 3 0,-1-6 0,-6-3 0,0-2 1,0-2 1,-3-4 0,0-1 0,-3 0-6,2 0 1,-1 0-1,1 0 1,0 0-59,-1 0 0,1 0 0,-1 0 1,1 0-32,0 0 0,-1-6 1,2-1 104,5-2 0,4 3 0,7-6 0,-9 0 0,-1-6 0</inkml:trace>
  <inkml:trace contextRef="#ctx0" brushRef="#br0" timeOffset="6797">5763 316 7569,'10'0'-1475,"-2"1"1305,-8 5 0,-2-4 280,-4 4 1,5-1 0,-8-3 88,2 4 76,5 0-168,-13-6 1,6 2 87,-1 4-152,-7-3 1,8 10 0,-7-6-36,4 3 0,-3-4 0,6 5 0,-4 1 16,-6-2 0,6 6 0,-9-4 0,7 1-55,3-2 0,3 5 0,-4-4 0,0 2 41,0-3 0,5 4 1,0-2 40,0 1 1,1 4-72,-5 0-149,-3-1-158,5 0-210,1-6 334,0-4 0,9-10 203,0-1 0,-8-7 0,-1-6 0</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0:37.970"/>
    </inkml:context>
    <inkml:brush xml:id="br0">
      <inkml:brushProperty name="width" value="0.08571" units="cm"/>
      <inkml:brushProperty name="height" value="0.08571" units="cm"/>
    </inkml:brush>
  </inkml:definitions>
  <inkml:trace contextRef="#ctx0" brushRef="#br0">0 228 7396,'0'17'-63,"0"1"0,0-1-42,0 1 0,6-7-163,0 1 1,0-1 76,-6 7 1,2-8 190,4-6 0,3 7 0,9-2 0</inkml:trace>
  <inkml:trace contextRef="#ctx0" brushRef="#br0" timeOffset="424">227 315 7255,'12'0'-264,"-2"-2"0,-1-2 341,2-2 0,-6 1-70,7 5 0,-1 0 1,7 0 13,-1 0 0,-5-2 1,-1-2-1,3-2-78,3 2 1,-1 0 60,2-2 0,-3 2-20,-3-7 0,1 5 4,-7-6 0,-2 7 0,-10-5 21,-5 2 1,-5 2-1,-1 6 67,-1 0 0,2 0-61,-3 0 0,2 2 1,-1 4-18,1 5 0,7-1 0,4 2 0,4 2 1,2 1 0,0 3-10,0-1 1,2-6-1,4-1-27,6-2 1,-3 4 0,3-6-38,3-4 1,-1 7 0,5-3-91,-3-2 0,2-3 28,-1-1 1,-4-1 136,-3-5 0,-6-4 0,4-7 0</inkml:trace>
  <inkml:trace contextRef="#ctx0" brushRef="#br0" timeOffset="645">140 1 6582,'18'0'-26,"-1"5"1,0 3 25,2 2 0,-3-6 0,2 4 0</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0:44.316"/>
    </inkml:context>
    <inkml:brush xml:id="br0">
      <inkml:brushProperty name="width" value="0.08571" units="cm"/>
      <inkml:brushProperty name="height" value="0.08571" units="cm"/>
    </inkml:brush>
  </inkml:definitions>
  <inkml:trace contextRef="#ctx0" brushRef="#br0">123 437 7569,'0'-10'-1107,"-8"2"1092,-4 8 1,3 8 0,-3 4 90,-1 3 0,-3 3 0,0-1-3,5 1 0,1-1 0,6 0-22,-2 1 0,1-1 1,5 1-47,0-1 0,0 1 0,2-3 0,3-1-19,7-2 0,4-9 0,1 3 0,0-4 6,1-2 0,1 0 0,3 0 0,1 0-3,-2 0 1,1 0 0,-1 0-1,0-2 3,-5-4 0,1-1 0,-5-7 29,4 2 0,-1 1 0,-3-7-12,-7 1 0,-3-1 1,-2 1-9,0-1 1,0 1 0,0 0-1,0-1 21,0 1 1,-2 1-1,-1 3 1,-5 3-15,-2 2 0,4-4 0,-5 7 0,-3 1-43,-1 2 1,3 2 0,0 0-1,-1 0-77,-3 0 0,-1 2 0,-1 2 18,1 1 1,7 9 0,2-4 93,1-1 0,5 7 0,-6-6 0</inkml:trace>
  <inkml:trace contextRef="#ctx0" brushRef="#br0" timeOffset="482">490 472 7356,'17'-2'-423,"1"-2"0,-1-2 578,0 2 0,-5 2 0,0 2-32,1 0 1,-3 0 0,2 0-54,1 0 0,-3 0 0,0 2 0,-1 2-68,1 2 1,-4 5-1,4-3 33,-3 2 1,5-4 0,-4 5-182,1 3 1,-5-4 0,2 1 60,-4 3 1,-2-4 32,0 1 1,0-5 40,0 6 1,-2-8 27,-4 1 1,-3-3 46,-9-2 1,8-2-59,5-3 1,3-5-1,2-8 5,0 1 0,2 1 1,3 3-1,5 1-13,0-1 0,5-3 1,-3-1-1,4-1-101,1 1 1,1 5 0,-1 0 0,0 1-43,1 1 1,-1-4 0,1 9-313,-1 1 457,-7 2 0,13 2 0,-3 0 0</inkml:trace>
  <inkml:trace contextRef="#ctx0" brushRef="#br0" timeOffset="1200">1537 437 7569,'0'-10'-760,"0"2"678,0 8 58,-7-8-8,5 7 90,-6-7 0,2 6 1,-2-2-1,-1-2 0,-5 2 7,-1 2 0,-3 2 0,1 0 80,-1 0-280,1 0 201,-1 0 0,1 0-222,-1 8 207,1-6-3,-1 14 0,1-7-7,0 9 6,7-9-43,-6 7-148,14-6 125,-13 7 28,13 1 10,-6-1-22,8 0 1,0 1 0,2-1 0,4 1-4,6-1 1,-3-5-1,3-2 1,1-3-46,3-3 1,1-2 0,1-2 0,-1 0-106,1 0 147,7 0-26,-6 0 22,7 0-199,-9 0 187,-7-8-37,5 7 40,-5-15 67,0 6-78,5-7-10,-13 7 8,14-5-19,-14 5 18,5-15 25,-7 5 0,2-7 0,2 6-26,2-2 44,0-9-65,-6 5 28,0 0 5,0-6 54,0 6-54,0 0 34,0 2 1,0 1-1,0 1 1,0 2 56,0 1 1,0 3 0,0-1 20,0 1 1,0-1-29,0 1-22,0 7 13,0-5-19,0 13-8,0-14 14,0 14 0,0-7 24,0 3-48,0 4 30,0-6 17,0 8 10,0 0-41,0 8 0,0 2 0,0 7 0,0 0 7,0 1 1,0-1 0,0 1-1,0 1 13,0 5 0,0-5 0,0 4 0,0-3-11,0-3 0,0 6 1,2 1-1,2-3-24,2-2 0,-1-1 0,-3 1 4,4 5-46,-4-5 1,8 6 0,-6-7 72,2-1-30,-1 1-17,3-1 20,-6 1-297,5-1 136,-7 0-23,0-7 157,0 6-36,9-7 30,-8 1-51,7-2-498,-8 0 564,0-6 0,8 5 0,2-7 0</inkml:trace>
  <inkml:trace contextRef="#ctx0" brushRef="#br0" timeOffset="2414">1852 524 7440,'8'10'-654,"-1"-1"723,5-3 0,-2-4 0,-4 4-68,5-4 0,-1-2-19,2 0 0,-1-6 0,5-2-44,-5-1 1,5 3 43,-6-6 1,1 6 0,1-5 3,1-3 1,-3 1-1,0-1-50,-2 2 54,-3 8 0,-5-11 2,0 3 0,0 3 12,0-3 0,-2 8 0,-3-2-9,-7 4 0,-4 2 81,-1 0 0,0 6 0,1 2 0,4 2-63,-3 1 11,13-1-13,-6 5-5,8-5 0,0 8 0,0-1-2,0 1 1,0-1 0,0 0-11,0 1 1,2-1 0,4 1-58,6-1 67,-5-7-56,9 6 48,-6-15-5,7 7 6,-7-8-32,5 8 30,-5-6-4,7 6 28,1-8-28,-8 0 5,5 0-6,-5 0 23,7 0-19,-7 0 1,5-8-1,-5 6 1,0-14 4,5 15-4,-5-15 75,0 6-72,5-7 5,-13 7-4,14-5 49,-14 5-45,13-8 3,-13 1-9,14 0 10,-14-1-3,5 1 1,1-1 1,-6 1 14,4-1 0,-4 1 1,-2-1 48,0 1 1,0-1-45,0 1 1,-8 7-34,-4 4 2,5 4 1,-3 2 0,4 0-11,-5 0 0,1 0 16,-2 0 0,6 0-7,-5 0 17,7 8 1,-4-4-1,10 6-10,4-2 0,-2-3 0,7-5 10,3 0 1,2 0-1,1 0 53,0 0-59,1 0 65,-1 0-63,-7 0 0,6 0 17,-5 0 0,5-2 4,1-3 0,1 3 4,-1-4 1,-5 4-6,-1 2 7,1 0 2,-2 0-11,5 0 13,-14 0-92,16 0 74,-8 0-4,1 0-63,-2 0 63,-8 0 0,8 0 1,-6 0-11,13 0-26,-13 0 1,8 8 0,-7 3 3,4 5-5,-2 1 0,-5 1 0,0-1 7,0 1 0,-2-3 0,-1-1 0,-4-3 0,2 1 0,-1 0 0,0-1-31,2 3 0,-3-4 30,1 1 0,0 1 0,6 5-15,0 1 35,0-8 0,0-1-12,0-3 52,0 4-53,0-1 15,0 7 1,0-12 11,0 8-16,0-1 0,2-1 78,4-4-77,-4-4 7,13 5-5,-13-5 171,14 6-161,-14-8 5,13 0-25,-13 0 24,14 0 1,-7 0 3,1 0-19,4 0 0,-3 0 1,7-2-1,-2-2 0,1-3-32,-6-3 0,5 4-1,-5-6-38,5 1 0,-4 1-239,-1 4 56,-8-4 3,6 9-358,-9-7 605,0 8 0,-9 0 0,0 0 0</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0:39.982"/>
    </inkml:context>
    <inkml:brush xml:id="br0">
      <inkml:brushProperty name="width" value="0.08571" units="cm"/>
      <inkml:brushProperty name="height" value="0.08571" units="cm"/>
    </inkml:brush>
  </inkml:definitions>
  <inkml:trace contextRef="#ctx0" brushRef="#br0">1 525 7297,'0'11'-191,"0"1"1,0-1 228,0 7 1,2-8 0,4-5 24,5-3 0,-1-2 0,2 0-32,1 0 0,-3 0 1,2 0-60,1 0 0,3-2-122,1-3 165,1-5 6,-1-8-22,-7 9 14,5-7-37,-13 7 0,14-1 0,-12-6-38,7 5 40,-7-13 14,12 5-140,-14-6 121,5 7 1,-5-1 0,2-2-107,2-3 122,0-7 1,-6 10 0,0-6-4,0 1-18,0-5 74,0 12-62,8-6 1,-6 2-20,3-1 70,-3 1-51,-2 5 1,0 7 62,0-1 0,0 1 32,0-7 0,-2 8-57,-3 5-17,3 3-11,-14 2 18,6 0 2,1 0 3,1 0 3,0 0-10,6 0 21,-6 0-2,8 0 14,0 0 16,0 7-66,0 3 21,0 0 1,-1 5 0,-3-3 24,-2 3 1,-2 1 88,2-4-12,4 3-95,-5-13 0,7 8 84,0-4-58,0-4-36,0 13 1,0-11 0,-2 6-10,-4-3 1,4 1 0,-4-2 6,4 6 0,2-3 0,0 3 7,0 2 1,0 1 0,0 3 13,0-1 1,6 1 0,0-1-20,-2 0 0,-2 1 1,-1-1-1,3 1 11,2-1 1,0 1-1,-4-1 33,4 1-35,-4-1-11,5 1 1,-5-1 0,2 1-1,2-1 2,-2 0 1,4 1-2,-2-1 0,1 1 11,-1-1-57,4-7 47,0 6 4,5-7-5,-5 1 1,1 4-1,2-8 1,0 3-1,2-1 1,3-2 22,-1 1 1,1-5 0,-1 4-17,1-4 1,-1-2-1,0 0 1,-1-2-22,-4-4 0,4 4 1,-5-5-124,4-1 0,-2 4 13,-2-8 0,-8 7-446,3-7 1,-6 2 563,-6-1 0,5-5 0,-6 6 0</inkml:trace>
  <inkml:trace contextRef="#ctx0" brushRef="#br0" timeOffset="2630">804 577 6431,'-2'-12'62,"-3"1"52,3 7 0,-8-4-84,4 8 1,2 0 0,-7 2 25,-3 4 0,4-2 0,1 7-59,1 3 0,2-4 0,6 1 15,0 3 1,0 1-1,0 3 1,0-1 24,0 1 0,6-7 0,2-1 1,1 0-9,6-1 0,-1-5 0,5 2 0,-3-2-37,2 2 1,1-4-1,2 4 1,3-4-8,-3-2 1,-3-2 0,-5-2-1,-1-2 10,1 2 1,3-4 0,0 1 0,-3-1-39,0 0 1,-8-4-1,4 5 1,-1-3-1,-4-4 0,-2 5 1,-2-3-17,0-2 1,-2-1-33,-4-3 0,-3 3 1,-9 3 0,0 6 1,1-1-1,0 1 24,-1 2 1,3 4 0,2 4 65,1 2 0,0 7 0,-6-3 0</inkml:trace>
  <inkml:trace contextRef="#ctx0" brushRef="#br0" timeOffset="3435">1609 542 7383,'-2'-16'-382,"-4"5"0,2-3 443,-9 8 0,8 1 1,-6 5-18,-4 0 1,1-6 0,-5 0-31,3 2 1,-2 2 0,-1 2 0,-2 0-28,-3 0 46,0 0 1,8 0-17,-2 8 0,0-6 12,1 4-2,0 3 10,-2-7-11,11 14-5,-9-14 10,16 13-16,-14-5 1,12 2 18,-3-1-57,4-7 13,2 12 1,2-9 0,2 7-1,3-4 12,4-3 1,0-1 0,6-4-1,2 3 0,-2-2 0,0 3 0,1-4-1,0-2 0,-2 0 0,2 0 0,0 0-18,-2 0 0,-4 0 0,0-2 3,1-4 0,-2-2 0,-2-5 0,1 3 44,-1 2 0,-4-5 12,1 1 1,-4 2 0,-1 1 0,4-1 8,0 0 37,1 6-71,-6-3 0,0 8-5,0 5 0,0 4 0,0 7 0,2 1-10,4-1 1,-5 1-1,5 1 1,-4 5-1,-2 5 0,0 2 0,0 0 0,3-2 5,2 2 0,-3 2 0,4 2 0,-4 0 6,-2 0 1,0-1-1,0 3 1,0 0-7,0-2 0,0 10 0,0-12 0,0 0-5,0-2 0,-7-4 0,2 4 0,-1-4-59,-2-2 1,1-1 0,-6-9 0,0-2 52,0 0 0,4-10 0,-3 5 1,-2-2 20,-2 0 1,-2-3-1,2-6 0,-2-3 0,0-8 0,3 3 0,2-5 5,0-1 0,9-3 1,-3-1-1,1-4-13,0-2 1,1-2 0,7-6 0,1-2-27,3-4 1,13 4 0,-1-6-1,3 3-64,4-1 0,0-6 0,7 7 0,0 1 61,3 2 0,1 0 0,4-2 0,-2-1 20,-4 1 0,17 2 0,4 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16.790"/>
    </inkml:context>
    <inkml:brush xml:id="br0">
      <inkml:brushProperty name="width" value="0.08571" units="cm"/>
      <inkml:brushProperty name="height" value="0.08571" units="cm"/>
      <inkml:brushProperty name="color" value="#5B2D90"/>
    </inkml:brush>
  </inkml:definitions>
  <inkml:trace contextRef="#ctx0" brushRef="#br0">263 315 6982,'0'-12'-341,"0"0"1,0 7 292,0-7 0,-8 8 1,-4-2 100,-3 4 1,-3 2 0,1 0 34,-1 0 1,1 2 0,0 4-45,-1 6 0,3-3 0,1 1 1,4 0 16,2 0 0,3 1-62,5 7 0,0-1 0,2 1-8,3-1 1,5 1 0,8-3 23,-1-3 1,1 3 0,-1-5 0,0 2-8,1-1 0,-3-5 0,-1 4 0,-2-1 0,-1 1-20,-1 4 1,0-5-41,-4 3 0,-5 0 2,5 5 0,-6-1 0,-6-3-38,-5-1 1,-5-2 0,-1 1 0,-1-5 6,1-4 1,-1 4 0,1 0 0,0-2 80,-1-3 0,1-1 0,-1 0 0</inkml:trace>
  <inkml:trace contextRef="#ctx0" brushRef="#br0" timeOffset="231">158 472 6578,'-12'0'50,"1"0"1,-1 2-2,-5 4 1,-1 3-47,1 9 1,1-1 0,3-1 0,3-3-90,2-1 0,-4 0 0,7 5-154,1 1 1,2-7 239,2 1 0,0 0 0,0 5 0</inkml:trace>
  <inkml:trace contextRef="#ctx0" brushRef="#br0" timeOffset="693">647 472 7243,'10'-2'-531,"-4"-4"609,-5-4 1,-2-1-1,-5 1-45,-6 2 1,2 3-1,-1 5-6,-3 0 1,-1 0 0,-3 1 0,1 3-18,-1 2 1,1 8 0,-1-3-28,1 5 1,5-4-1,2-1 39,3 3 1,-5-5-1,6 3-70,2 2 0,4-5 36,6 3 0,4-6 0,7 4-41,1-3 1,-1-1 0,1-6 3,-1 0 1,-1-2 0,-3-2 0,-1-1-20,2 1 0,-5-4 0,3 2-5,1 2 0,-3-4 67,2 3 0,-6-1 74,5 6-116,-7 0 0,4 2-23,-8 4 0,0-3 0,2 7-116,4-2 1,-2-2 186,7-6 0,-7 7 0,4 3 0</inkml:trace>
  <inkml:trace contextRef="#ctx0" brushRef="#br0" timeOffset="1314">857 454 7569,'0'-9'-752,"1"1"646,5 8 320,-4 0-150,14 0 0,-12 6 0,5 2-68,-1 1 0,-2 3 0,-6 5-49,0 1 1,0-7 0,0 1-62,0 2 0,0-5 64,0 3 0,-2-8 38,-4 2 1,4-6-12,-4-6 0,4 2 0,2-8-1,0-1 0,2-3 1,2-1 16,2-1 0,6 7 1,-4-1 33,1-1 1,3 3 0,5 0 0,1 2-8,-1 4 0,-5-3 0,0 1 0,1 2 23,3 2 0,1 2-19,1 0 1,-3 2 0,-1 2-1,-5 4 0,-1 1 1,0-5 0,-4 4 0,2 0-2,-2 3 1,3-1 0,1 0-19,2-2 1,-6 5 49,1-1-112,5-4 1,-10-1 55,0-7 0,-2 0 1,-8-2-6,3-3 1,-5 1-1,6-8 5,2-2 0,2 5 1,2-3 1,0-1 0,8-3 0,4 0 2,3 5 0,-3 3 0,0 8 0,1 0 4,3 0 0,-5 0 1,1 0-1,2 0-3,1 0 1,-3 2-1,-1 4-43,3 5 0,-6-1 1,0 0-1,-3 0-50,1-1 0,0-3 0,-6 6 1,2-1-402,4-1 490,-4 6 0,5-7 0,-7 9 0</inkml:trace>
  <inkml:trace contextRef="#ctx0" brushRef="#br0" timeOffset="1598">1538 367 6890,'11'2'-96,"-1"4"161,-2 6 0,0-3 0,-5 3 0,3 1-45,-2 3 1,4 1 0,-2 1 0,-2-1-45,-2 1 0,-2 5 0,0 0 1,0-1-80,0-3 1,0 4 0,0 1 0,0-3-31,0-2 0,0-1 0,0-1-39,0 1 0,-2-3 172,-4-3 0,4-4 0,-6-8 0,8 0 0</inkml:trace>
  <inkml:trace contextRef="#ctx0" brushRef="#br0" timeOffset="1835">1590 681 7569,'0'-23'0,"0"0"0,0 0 0,2-1-226,4 1 1,-2-2-283,7 2 1,-5 3 478,6-3 0,-2-2 0,3 1 0,-1 3 156,1 2 1,3 7-1,1 0-94,1-1 0,-1 5 0,1 2 0,-1 4 0,1 2 0,-1 0 0,1 0 0,-1 0 17,0 0 1,-5 0-1,-2 2-32,-2 4 1,-3-2-1,-5 7-22,0 3 0,0 2 1,-2 1-6,-3 1 1,-5-7 0,-8-1-1,1 0 3,0-1 1,-1-5 0,1 4 0,-1-2-82,1 0 0,-1-1 1,1-5-1,-1 0 87,1 0 0,-1 0 0,1 0 0</inkml:trace>
  <inkml:trace contextRef="#ctx0" brushRef="#br0" timeOffset="2136">2062 18 7569,'0'-10'-190,"0"2"1,5 16 0,1 4 197,-2 3 0,-2 3 0,-2-1 56,0 1 0,0 5 0,0 0 0,0-1-40,0-3 1,0-2-1,0 3 1,0 1-71,0 3 0,0-1 0,0-6 0,0 1-188,0-1 0,6 1 0,0-1 44,-2 1 0,-2-7 0,-1 1 190,5 1 0,-4-5 0,6 0 0</inkml:trace>
  <inkml:trace contextRef="#ctx0" brushRef="#br0" timeOffset="2476">2306 332 7506,'8'10'-348,"-6"-2"0,7-8 525,-3 0 1,4 0-92,7 0 0,1 0 0,-1-2-122,1-4 0,-1 2 0,1-8-41,-1-1 0,-7 3-45,-4-2 0,-4 1 103,-2-7 1,-2 9-1,-4 3 34,-6 4 1,-3 2-1,-3 0 64,1 0 1,-1 8-1,3 3-10,3 5 1,-1-5 0,7 1-1,0 2-44,-2 1 1,6 3-1,-4-1-108,5 1 0,2-7 1,5 1-1,6 0 13,3-3 70,3-1 0,7 0 0,2 1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9.904"/>
    </inkml:context>
    <inkml:brush xml:id="br0">
      <inkml:brushProperty name="width" value="0.08571" units="cm"/>
      <inkml:brushProperty name="height" value="0.08571" units="cm"/>
    </inkml:brush>
  </inkml:definitions>
  <inkml:trace contextRef="#ctx0" brushRef="#br0">245 88 8355,'10'-2'-1118,"-4"-4"0,-4 2 1389,-2-7 1,-2 5-187,-4-6 0,2 8 1,-8-1-2,-1 3 1,3 2 0,-2 0-11,-1 0 1,-3 0-1,-1 0-102,-1 0 1,1 5-1,0 3 1,-1 2 20,1 3 0,1 3 0,2 1 0,5 1-10,1-1 1,-4 1 0,7-1-1,1 3-29,2 3 1,2-4 0,0 5 19,0-5 1,7-1-1,5-1 20,4 0 1,1-7 0,3-2-1,1-2-1,2 0 1,0-1 0,-3-5-1,1 0 25,2 0 1,7 0 0,-7 0-1,-2 0 4,-1 0 1,3 0 0,0-2 0,-1-1 59,-3-3 0,-2-8 0,1 4-23,-1 1 0,-5-7 1,-2 5-1,-1-5-3,1-1 1,-6-1-1,2 1 1,-4-1-26,-2 1 1,0-1 0,0 1 0,0-1-15,0 1 1,-8-1 0,-2 1 0,-1 0-12,-1-1 0,0 6 0,-5 3 1,-3-1-23,-3 0 1,2 6-1,-6-1 1,0 3-273,-1 2 0,1 0 0,-4 0 0,4 0 41,2 0 0,1 0 0,7 0-61,0 0 308,-1 7 0,8-5 0,3 6 0</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0:54.062"/>
    </inkml:context>
    <inkml:brush xml:id="br0">
      <inkml:brushProperty name="width" value="0.08571" units="cm"/>
      <inkml:brushProperty name="height" value="0.08571" units="cm"/>
    </inkml:brush>
  </inkml:definitions>
  <inkml:trace contextRef="#ctx0" brushRef="#br0">384 438 7043,'-9'-3'-414,"2"-1"405,-1-2 0,4 0 0,-9 6 87,0 0 0,4 0 0,-3 0 42,-1 0 0,-4 0 0,1 0-13,-2 0 0,1 2-21,-2 4 5,3-4-34,-1 7-41,-1-2 51,1-5 27,-1 14-135,1-15 1,-2 13 75,3-9 39,-2 9-170,1-3 12,7-3 130,-5 8-192,13-6 173,-6 8-3,8-1-101,0 0 86,0 1 1,0-1-33,0 0 27,8 1-8,1-8 0,3 6 1,0-7-1,1 2 0,3 2 0,0-10 4,-5 6 0,4-9-225,-5 7 219,8-6-4,-1 7 5,1-8-6,-1 0 1,-1-2 0,-3-4 0,-1-2-23,1-3 0,3-4 0,0 3 0,1-4 32,-5-1 1,3-1 0,-6 1 0,2 0 4,2-1 1,-9-1-1,4-2 1,-3-3-6,1 3 0,2-1 0,-5 1 0,3-1-1,-1-1 1,-4 4 0,-1 1-1,0 1-4,0-1 1,0 1-1,0-2 1,0-3-8,0 0 0,0-2 1,0 6-1,0 2-70,0-3 1,0-4 0,0 0 0,-1 1 72,-6 3 0,6 2 0,-5-1 129,3 1 1,3-1-19,0 1 18,0 7-181,0 2 41,0 8 130,0 0 0,-5 2-75,-1 4 1,-1 4 0,3 7 14,-2 1 0,0-1 0,4 1 8,-4-1 0,5 0 1,-5 1-1,3-1 0,3 1 0,0-1-31,0 2 1,0-3 0,0 2 0,0 0 0,0-1 28,0 0 1,6 1-1,1-1 1,2 0-24,-1 1 1,-1-1 0,-3 1 0,2-1-29,-3 2 0,2-3 0,-2 2 1,3-1-43,-1 2 1,-1-5 0,-2 0 37,5-2 1,0-3 0,-2 5-122,1-3 0,7-6 84,-1 1 0,-3 1 0,3-1-169,1-2 0,-2-2-104,-1-2 0,-4 0-42,6 0 0,0 0 352,6 0 0,-2-7 0,2-4 0</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0:54.526"/>
    </inkml:context>
    <inkml:brush xml:id="br0">
      <inkml:brushProperty name="width" value="0.08571" units="cm"/>
      <inkml:brushProperty name="height" value="0.08571" units="cm"/>
    </inkml:brush>
  </inkml:definitions>
  <inkml:trace contextRef="#ctx0" brushRef="#br0">1 35 7384,'2'-9'-556,"1"1"1152,3 1-442,1 5 0,-6-6-507,5 8-38,-4 0 1,6 2-252,-8 4 642,0-4 0,0 13 0,0-6 0</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0:54.808"/>
    </inkml:context>
    <inkml:brush xml:id="br0">
      <inkml:brushProperty name="width" value="0.08571" units="cm"/>
      <inkml:brushProperty name="height" value="0.08571" units="cm"/>
    </inkml:brush>
  </inkml:definitions>
  <inkml:trace contextRef="#ctx0" brushRef="#br0">0 0 8083,'10'0'-782,"0"0"191,-5 0 591,-3 0 0,14 0 0,-6 0 0</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0:59.024"/>
    </inkml:context>
    <inkml:brush xml:id="br0">
      <inkml:brushProperty name="width" value="0.08571" units="cm"/>
      <inkml:brushProperty name="height" value="0.08571" units="cm"/>
    </inkml:brush>
  </inkml:definitions>
  <inkml:trace contextRef="#ctx0" brushRef="#br0">333 679 6709,'0'-11'-181,"0"-1"417,0-2 0,0-1-130,0-3 0,-8 9-122,-4 3 1,-3 4-1,-3 2 1,1 0 0,-1 0 28,1 0 1,-6 2 0,-1 2 0,1 4-29,-2 1 0,6-3 0,-5 4 0,5-1 42,1 1 0,1 0 0,1 3 0,5-1 32,5 2 1,4 1 0,2 3-45,0-1 0,2 1 1,4-3-1,5-1-23,5-3 1,1-5 0,1 4 0,-1-2 7,1-4 1,5 3 0,0-1 0,1-2-27,1-2 0,-4-2 0,6-2 1,1-4-215,-1-5 0,-6 1 1,2-2-1,-3-1-78,-3-3 1,-1-1 317,-5-1 0,5-7 0,-6-2 0</inkml:trace>
  <inkml:trace contextRef="#ctx0" brushRef="#br0" timeOffset="317">420 16 7402,'-12'-10'-448,"1"4"1,7 6 582,-2 6-114,4 4 1,2 1-1,0 1 41,0 2 1,0 7 0,0 4 0,0 0 19,0 1 1,2 8 0,2-2 0,2-1-36,-2 2 1,3 0 0,-1 1-165,-2 1 148,6 0 0,-8-6 1,4 1-1,-4-1-3,-2-2 1,0 4 0,0-6-1,0 0-143,0 1 1,0-3-1,0-6-163,0 1 211,0-1 1,-2-5-1,-2-1-222,-2 3 0,0-4 289,6 1 0,0-7 0,0 4 0</inkml:trace>
  <inkml:trace contextRef="#ctx0" brushRef="#br0" timeOffset="768">804 697 7569,'12'0'-204,"0"0"-491,1 0 571,3 8 106,-7-7 0,7 7 0,-4-8 37,3 0 0,3 0 0,-1 0 0,0-2-61,1-4 69,-1 5-51,-7-7 1,6 2 0,-5-2 0,5-2 28,1-3 5,-7 5 150,-2-7-152,-8 13 5,0-6 1,0 0-2,0-4 1,-2 5-1,-4 1 3,-6 4 0,-3 2 0,-3 0 1,1 0 33,-1 0 1,1 0 0,-1 0 0,1 0 220,0 0-242,-1 0 2,8 0-2,-5 0 12,5 0-10,-7 8 39,7 1-19,-6 1-45,15 6 37,-7-7 15,8 1-189,-8 6 150,6-7 0,-6 9 0,8-1 0,2-1-97,4-5 1,-2 5-1,8-6-213,1-1 185,3 7 1,3-14 0,2 6 0,5-3-558,1 1 664,2 0 0,6-6 0,0 0 0</inkml:trace>
  <inkml:trace contextRef="#ctx0" brushRef="#br0" timeOffset="1430">1765 609 7392,'-10'-7'-235,"-3"3"0,5-6 0,-2 0-156,-3 1 441,5 5 0,-8-6 0,5 6 0,-5-2 42,-1 3 1,-1 1 0,1 2-22,-1 0 0,1 0 0,-1 0 48,1 0-137,-1 0 75,1 0 15,-1 7-80,-7 3 73,14 0-6,-13 5-5,15-5 0,-9 0 14,8 5-34,-5-5-71,13 7-82,-6 1 1,8-1 147,0 1 5,8-9-51,-6 7-226,13-14 110,-5 13-2,8-13 95,-1 6 27,0-8-53,1 0 45,-1 0-50,9 0 38,-7 0-33,6 0 27,-7-8-156,-1 6 152,1-13-5,-1 13-7,1-14 4,-9 15 7,7-15-5,-6 14 292,-1-13-127,-1 13-5,-8-14-105,0 14 4,0-13 1,0 11 79,0-8 1,0 6 441,0-5-428,-8 7-76,6-4-56,-5 16 51,7 1 1,0 9 0,0-1-108,0 1 101,0-1 1,0 7 0,0 1 3,0 2-1,0-6-35,0 5 36,0-1 0,0 0 0,0 4 0,1-4-5,5 1 1,-4-5 0,4 6 0,-4-2-46,-2-3 0,2 3 0,2-2 0,2-2-34,-2-1 0,-3-3 1,-2 1 48,-5-1 8,4 1 0,-12-1 1,6-1-1,-1-3-2,-5-1 0,4-6 0,-1 3 1,-3-1 11,-1-4 0,-3-2 0,1-2 1,-3 0-8,-3 0 1,4 0-1,-5 0 1,3 0-63,-2 0 0,3-6 0,-3-2 0,4 1 9,1-1 0,3-6 0,1 3 0,4-5-444,3-1 500,1-1 0,14-7 0,1-2 0</inkml:trace>
  <inkml:trace contextRef="#ctx0" brushRef="#br0" timeOffset="1947">1957 557 7569,'10'-8'-420,"5"6"0,-11-5 0,6 5 433,-2-4 78,5 4 0,-9-6 1,8 8 17,1 0 0,-3 0 0,2 0-68,1 0 0,3 0 0,1 0-37,1 0 0,-1 0 1,1 2 83,-1 4-124,0-4 1,1 11 0,-1-5 19,1 2 25,-1 1 1,-5 1 0,-2 0-150,-3 1 133,7-5 0,-11 8 1,2-5-26,-3 5 0,-2-5 0,0 1 23,0 2 0,-2-5 1,-3 1 19,-8-2 0,-2 3 0,-3-5 19,1-2 1,-1-2 58,1-2 1,1-2-60,5-4 0,3 2 0,8-7-40,0-3 0,6-1 1,2-3-1,1 1-16,5-1 0,1 1 0,3-1 0,-1 1 44,1-1-39,-1 1 25,1 0-374,-1 7 172,1-6-33,-1 7-32,1-1 263,-1-6 0,0 7 0,1-9 0</inkml:trace>
  <inkml:trace contextRef="#ctx0" brushRef="#br0" timeOffset="2872">2743 557 7569,'8'10'-734,"3"-4"464,5 3 1,1-7 158,1 4 1,-1-4 0,1-2 73,0 0 0,-7-2 0,0-2 49,3-2 0,1-7 75,3 1 1,-6-1 0,-3-1-50,-1 2-24,-2 8 1,-6-11 0,0 3 0,0 3 41,0-3 0,-2 8-6,-4-2 0,2 4 1,-7 2-19,-3 0 1,-2 0-1,-1 0-27,0 0 1,0 0 0,-1 2 93,0 4-80,8 4 0,-5 1 0,5 1 14,1 2-17,-7 1 0,15 3 0,-8-1 34,2 1-30,5-1 1,-6 0 10,8 1 0,0-1 19,0 1-40,0-1 14,0 1-19,0-1 1,8-1-1,1-3 1,3-3 26,0-2-30,-1 5 4,7-11 1,-1 6 0,1-6 0,0 2 0,-1 2 0,0-2-11,0-2 0,7-2 1,-1 0-1,-2 0 8,-1 0 0,-1-6 0,3-2 0,1 0-63,-2 0 0,1-3 1,-1 3-1,2-2 23,-1-3 29,-3 5-36,-2-8-15,1 7 51,-1-9 1,1 7-1,-3-1 17,-3-2-33,-4-1 6,-1-3 59,-5 9 1,6-7-45,-8 5 1,0 1-1,0-2 9,0-1 1,-1 3-19,-6-2 0,-2 8 0,-9-1 7,1 3 0,5 2 0,0 0 0,-1 0 48,-3 0 0,5 0 1,1 2-1,0 3-2,1 7-32,-2-4-4,0 7 62,-4-5-52,13 7 8,-6 1-27,8-1 0,0 1 0,0-1 0,0 1 0,0-1 17,0 1 0,0-7 0,0 2 0,2-2 29,4-2 1,-2 1-1,7-6 1,3 4 9,1 1 0,3-5 1,-1 2-1,1-4-28,-1-2 0,1 6 1,-1 0-1,1-2-23,-1-2 0,1-2 0,-1 0 0,1 0 27,-1 0 0,0-2 1,1-2-1,-1-2-10,2 2 1,-8 0 0,0 0 11,3-2 1,1-5-9,3 5 0,-9-2-453,-3 2 0,-4 2-523,-2-7 953,0 7 0,0-12 0,0 7 0</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1:04.521"/>
    </inkml:context>
    <inkml:brush xml:id="br0">
      <inkml:brushProperty name="width" value="0.08571" units="cm"/>
      <inkml:brushProperty name="height" value="0.08571" units="cm"/>
    </inkml:brush>
  </inkml:definitions>
  <inkml:trace contextRef="#ctx0" brushRef="#br0">103 437 7307,'-11'0'-148,"-1"0"157,-2 0 1,5 0 28,-3 0 1,2 2-57,-1 4 0,-3 4-15,8 7 0,2 1 11,10-1 1,-2-1 0,8-3 34,1-1 1,3-3 0,1 3 0,1-6-10,-1-4 0,1-2 0,-1 0 0,1 0-5,-1 0 1,1 0 0,-1 0 0,0-2-29,1-4 1,-3 2-1,-1-5 1,-2-1 21,1 0 1,-5-2 0,-1-5 55,2 0 0,-8-1-46,5 1 0,-6-1 0,-6 3-38,-5 3 1,-5-2 0,-1 9 0,-1 1-87,1 2 0,-1 2 1,1 0-1,0 2-47,-1 4 1,1-3 0,-1 7 167,1-2 0,-1 5 0,1-3 0,-1 8 0</inkml:trace>
  <inkml:trace contextRef="#ctx0" brushRef="#br0" timeOffset="584">959 18 7569,'-10'0'-571,"2"-2"0,7-2 601,-5-2 0,-4 1 1,-8 5 68,1 0 0,0 5 0,-1 3-23,1 2 1,-1 0 0,1 3 0,1-1-31,5 1 0,-5 3 0,6 1 0,-1 1 1,-2-1 1,10 1 0,-5 1 0,3 3-93,-1 1 1,0 8 0,6-2-1,0 2 54,0-2 0,0 4 0,0-4 0,0 4 12,0 2 0,0 0 0,0 0 0,0-2 11,0-4 1,6 4 0,0-4-1,-3 2-19,-1-2 0,4 4 0,-1-6 0,0 1 1,-4 3-1,-1-6 1,0 0-1,0 0-55,0-3 0,0-3 1,0-1-1,0-1 20,0 0 1,0 1 0,-1-3 0,-4-1 14,0-2 1,-9-6 0,3 3 0,-4-1 29,-3-4 0,1 4 1,-3-3-1,-1 1-21,-2 2 1,-3-6 0,5 4 0,-2-4-27,1-2 1,-3 0 0,2 0 0,1 0-32,3 0 1,2 0 0,-1-2-1,1-2-145,-1-2 0,0-7 55,1 1 0,6-4 0,1-1-260,2-1 405,2 1 0,14-8 0,2-2 0</inkml:trace>
  <inkml:trace contextRef="#ctx0" brushRef="#br0" timeOffset="937">418 577 7406,'15'-2'-563,"-3"-4"660,3 4 1,-11-6 0,8 8 26,1 0 1,-3 0 0,2 0-65,1 0 0,9 0 1,1 0-1,0 0-61,2 0 1,-3 0 0,6 0-210,4 0 174,-7 0 0,6 0 0,-6 0 0,1 0 3,-1 0 0,-2 0 0,-5 0 0,-1 0-770,0 0 803,-7 0 0,14-7 0,-5-3 0</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1:06.909"/>
    </inkml:context>
    <inkml:brush xml:id="br0">
      <inkml:brushProperty name="width" value="0.08571" units="cm"/>
      <inkml:brushProperty name="height" value="0.08571" units="cm"/>
    </inkml:brush>
  </inkml:definitions>
  <inkml:trace contextRef="#ctx0" brushRef="#br0">297 455 7400,'0'-12'-353,"0"0"1,0 7 0,-2-5 481,-4 2 0,2 0-97,-7 2 1,-1 5 19,-5-5 1,-1 4 0,1 2 19,-1 0 22,8 0-52,-5 0-1,5 0-53,-7 0 51,-1 0-2,1 0 11,-1 0-19,1 8 16,-1-7-2,9 15-151,-7-6 47,6-1 98,1 7-12,1-6 3,8 7-10,0 1 5,0-9-15,0 7 24,0-7-21,0 9-14,0-1 0,8 1 1,3-1 9,5 1 0,1-7 0,1-1 6,-1-2 0,3 0-88,3-3 89,-4-3-9,7 6-116,-9-8 111,8 0 0,-5 0-14,3 0 8,-4-8 0,-1 6 1,-1-13-72,1 3 71,-1-3 0,1 3 0,-3-1 1,-1-5-18,-2-3 1,-3-3 0,5 5 0,-5-2-47,-1-3 0,4-7 1,-4 2-1,-1-4 24,1-2 1,6 0-1,-5 2 53,1 4 0,4-2 163,-8 8 20,7 0-203,-11 5-7,6 1 27,-8-1-19,0 9 44,0-7 180,0 6-189,0-7 0,-2 7-96,-4 4 1,2-1 128,-7 1-103,-1 0 1,2 4-1,2-2 77,1-2-63,5 1 24,-6 5-26,8 0 108,0 0 1,0 7 141,0 5-206,0-4 25,-8 7 19,6 3 0,-5 1-4,7 4-105,0-3 80,0-3 4,0 8-9,0-5 1,0 5-1,0-5 1,0 1-6,0 2 1,0 0-1,0-5 1,1-1 9,5 1 1,-4 5 0,6 0 7,0-1 16,1-2-29,1 4 4,6-4-28,-14 5 1,13-8-1,-3 1 1,1-1 64,-1 1-38,4-8-1,-7 5-11,9-13-172,-1 14 171,1-15 0,-1 7-53,1-8 49,-1 0-11,1 0 8,7 0-64,-6 0 59,6 0-3,-7 0-9,-1 0 9,1 0 1,-1 0-5,-7 0-143,5-8 141,-5 7 1,0-7-5,5 0-1,-13 6-12,6-6 9,0 1 0,-6-3 1,5-8 0,-6 1 0,-1-1 0,0 1 13,0 0 1,0 5 10,0 0 0,-6 6 130,0-5-110,0 7 1,6-2-1,0 12 31,0 6 0,0 3 1,0 3 14,0-1-72,0-7 0,6 5 1,2-3 15,1 3 9,-5 3-180,12-1 1,-14 1 165,13-9-418,-13 7 196,14-14-17,-6 13 207,-1-13-370,-1 6 391,1-8 0,-1 0 0,10 0 0</inkml:trace>
  <inkml:trace contextRef="#ctx0" brushRef="#br0" timeOffset="191">995 210 7569,'-9'-12'-1453,"3"1"1178,-4 7 272,8-4 0,-5 8-73,7 0 76,0 0 0,0 0 0</inkml:trace>
  <inkml:trace contextRef="#ctx0" brushRef="#br0" timeOffset="680">1589 105 7395,'-2'-11'-351,"-4"-1"1,3 8 319,-8-2 1,-2 10 0,-2 4 36,3 2 1,2-4 0,7 5-1,-5 1 36,-2-3 1,6 7 0,-4-4 0,1 3 0,5 5 1,-4 1-1,2 2 45,-2-1-66,4 5 0,-4-6 1,6 6-56,0-2 73,0 7-3,0-5-111,0 0 99,0 6 2,0-6-8,0 8-35,0-8 0,0 4 0,0-6 0,0 3 0,0 1-2,6-2 14,-4 6 1,6-14-1,-8 7 1,0-3 2,0 0 1,0 0 0,0-5-1,0-1-108,0 2 107,0-3-18,0 2 0,0-7 1,0 2-1,-2-2-26,-4-2 1,-2 5 14,-11-8 15,2-1 1,-1-5 0,-1 0-207,-5 0 203,5 0 0,-6 0 0,5 0-32,-3-6 12,4 3 19,-6-13-186,7 15 9,1-15 197,7 6 0,-13-7 0,3-1 0</inkml:trace>
  <inkml:trace contextRef="#ctx0" brushRef="#br0" timeOffset="924">1240 612 6243,'0'-10'248,"8"2"1,3 8-253,5 0 1,1 0 0,1 0 0,0 0 10,-1 0 1,0 0 0,1 0 0,-1 0-12,1 0 0,-1 0 0,2 0 0,3 0-60,1 0 0,0-6 1,-5 1-1,-1 2 64,1 0 0,-1 3 0,1 0 0</inkml:trace>
  <inkml:trace contextRef="#ctx0" brushRef="#br0" timeOffset="1829">2218 193 7373,'0'-12'-1181,"0"0"1195,0-1 1,-2 5 94,-4 2 0,3-2-67,-9 3 0,6-1-24,-6 6 0,6 0 24,-4 0 0,-2 0 1,-6 0 10,0 0 0,2 0 0,-1 2 0,4 4-11,1 5 0,2-1 0,-3 2 0,3 1-42,2 3 0,-3 7 1,5 0-1,3 1 3,0 1 1,3-6 0,0 4 0,0-1 13,0 1 1,0-4-1,3 7 1,0-3-17,3 0 1,-1 2 0,-5-3 0,2 1 1,4-2 1,-3 5 0,2-3-1,-3-2-6,-2-1 0,0 3 0,0 0 0,0 0-33,0-4 1,0-3 0,0 2-10,0 0 1,0-1-21,0 0 0,-6-5 0,-1-2-11,-3-3 0,4-1 0,-6-6-76,-1 0 0,-3 0 0,-1 0 16,-1 0 136,1 0 0,-1-7 0,1-3 0</inkml:trace>
  <inkml:trace contextRef="#ctx0" brushRef="#br0" timeOffset="2133">1729 577 7296,'10'0'-823,"5"0"924,-13-8-65,6 6 1,0-6 23,3 8-30,6 0 0,-7 0 1,2 0 56,2 0-187,1 0 144,3 0 17,-1 0-92,1 0 0,-1-5 0,2-1-186,5 2 102,-13 2-16,20 2 140,-18 0-32,11 0 26,-6 0-58,-1 0 55,2 0 0,5-7 0,4-4 0</inkml:trace>
  <inkml:trace contextRef="#ctx0" brushRef="#br0" timeOffset="2621">2498 542 7569,'9'0'0,"7"0"-121,-7 0 1,9 0-105,0 0 1,-7 2 0,1 2 0,1 2 212,3-3 0,-5 5 72,1-2 0,0 0-52,5-6 1,-4-2 0,-3-2-27,5-2 1,-8-7-6,-1 1 1,-5-4 41,-1-1 1,-1 1 116,-5 5-131,-4-5 78,-6 14-74,5-5 10,-4 7-8,5 0 23,1 0-17,-8 0 15,8 0 4,-1 0-2,-5 0-16,12 0 22,-12 0 103,6 0-112,-1 0-1,-5 7 7,12-5 111,-12 14-114,13-6 0,-6-1 5,0 7-4,6-7 25,-5 9-32,7-1-38,0 1 0,0-1 0,1 1-79,5-1 129,-4 1-6,14-9-10,-14 7 7,13-14-26,-5 14 23,8-15-176,-1 7 1,0-2-223,1 0 178,-1 0-176,1-6 162,7 0-40,-6 0 193,6 0 53,-6-8 0,-3 6 0,10-21 0,1 3 0</inkml:trace>
  <inkml:trace contextRef="#ctx0" brushRef="#br0" timeOffset="3041">2918 472 7168,'16'0'-1202,"-6"0"1319,5-8-70,-5 6 0,7-5 1,1 7 37,-1 0 1,2 0 0,-3 2-8,2 3 0,0-3 0,-1 4-59,0-4 0,7 6 0,-1 2-8,-1-1 0,-6 7 0,-2-7-22,-2 2 43,-8 4 0,5-6-2,-3 9-48,-3-1 0,5-5 1,-8 1-27,0 0 1,-8-4 80,-4 3 0,2-9 0,-2 3 28,-2-4 0,5-2-2,-3 0 1,6-2 0,-2-4-15,-1-5 0,4 1 1,5-2-55,0-1 0,5-3 1,4-1-47,-1-1 0,3 1 0,2-1-41,-2 1 0,1 0 0,5 1 0,-1 2 5,-4 3 0,1 5 1,-4-4 86,0 3 0,10-7 0,8 4 0</inkml:trace>
  <inkml:trace contextRef="#ctx0" brushRef="#br0" timeOffset="3475">3580 490 6399,'18'6'-91,"0"-1"1,-6 1 0,-2-6 86,5 0-2,-7 0 0,6 0 0,-2 0 0,3 0 73,3 0 1,-6 0 0,0 0 24,2 0 1,-1-2-59,-1-4-63,3 4 1,-14-13 69,5 3-81,-3 4 0,-3-7 25,0 3 0,-3-1 19,-3 1 0,-1 2 0,-7 6 0,2-1 72,-1 1 1,4 2 0,-3 2 0,-1 0-11,-4 0 0,7 0 0,-2 0 95,-1 0-125,4 8 1,-7-5-1,8 9 1,-4 0 113,-1-3-278,9 7 177,-3-6-4,7 7 14,0 1-140,0-1 8,0 0 37,0 1 0,5-1 0,3-1 1,0-3-58,1-1 0,4-8 0,-1 4 0,3-1-55,3-3 1,-2 2 0,2-6 0,0 0 147,0 0 0,-2 0 0,2 0 0</inkml:trace>
  <inkml:trace contextRef="#ctx0" brushRef="#br0" timeOffset="4079">4017 402 7569,'18'-9'-918,"-9"1"967,-1 8 1,-8-2 0,3-2 385,2-2-307,4 0-159,2 6 57,3 0 0,-6 2 0,6 2 0,-4 4 19,-3 2 1,5-5-1,-4 7 56,2 2-213,1 2 11,-1 1 17,5 0 1,-12 1 50,3-1 1,-3-1 20,3-4-1,-4-5 25,-2-7 1,-3 0-1,-8-2-73,3-3 0,2 0 0,6-6 1,2-1 0,4-4 0,5 3-17,-2 1 0,7 1 0,-4-6-177,3-1 206,-6 0 67,8 1-64,-9 7-20,10-5 232,0 5-212,-1 0-9,-7-5 26,5 13 86,-4-6 0,0 8-25,0 0 1,0 0-1,7 0-7,0 0 1,-1 2 0,0 2 48,2 2 0,-8 1 0,0-3 1,1 4-16,-2 2 1,5 1-1,-3 7-43,3-1 1,-4 1 0,-4-3 0,-1-1 25,0-3 0,0 1 0,-6 6-72,0-1 0,0 0 1,0 1-51,0-1 0,-3-5-27,-3 0 1,3-2-150,-9 1 0,6-3 93,-6-8 162,9 0 0,-13 8 0,7 1 0</inkml:trace>
  <inkml:trace contextRef="#ctx0" brushRef="#br0" timeOffset="7091">5065 350 7569,'10'0'-1351,"-3"-2"1392,-7-4 8,0 4 0,-1-6 31,-5 8 1,1-5-1,-6-1 6,-3 2 0,6 2 0,-5 4-41,0 4 0,-2-4 0,-2 5-11,6 1 1,-3-4-1,7 6 1,0-1 17,-1 1 0,-4 2 0,6 5-46,1 1 1,-2 0 0,1-1-1,3 0-7,0 1 0,3-1 0,0 0 0,0 1 12,0-1 1,9 1-1,1-1 11,7 1 1,-1-7 0,2-1 0,0-2-11,0-4 0,-2 4 0,4-3 0,2-1-12,0-2 1,3-2 0,-9 0 0,1 0-11,2 0 0,0-2 1,2-2-1,3-3-27,-3-3 0,-2 4 1,-1-6-1,0 1-7,-2 1 1,3-5 0,-2 3 26,0-4 1,1-1 0,-3-1-1,-2 1-13,-1 0 0,-7-1 0,1 1 40,2 0 1,-5 5-1,3 0-3,-4-2 0,-2 5 7,0-3-2,0 8 37,-8-4 0,4 8 47,-8 0 1,9 8 0,-3 4-25,3 3 1,-3 3-1,1 0-60,1-1 0,2 0 0,2 1 0,2-3 5,4-3 1,-5 3 0,7-5 0,-2 2-62,0-1 0,7-7 0,-2 4 1,0-2-114,0-1 0,1 1 1,6-6-129,0 0 1,-2-1 0,2-4 284,0 0 0,0-17 0,-2 3 0</inkml:trace>
  <inkml:trace contextRef="#ctx0" brushRef="#br0" timeOffset="7268">5502 228 7569,'-6'-12'-33,"0"0"0,-1 8 1,2-3-389,-1-1 1,-4 4-6,4-8 95,0 8 331,6 4 0,0 10 0,0 8 0</inkml:trace>
  <inkml:trace contextRef="#ctx0" brushRef="#br0" timeOffset="7808">5747 420 7486,'11'0'-426,"0"0"389,4 0 1,-8 2 0,1 3 96,-1 7 0,-5-2-1,4 1 1,-3 1-1,-3 6-9,0-1 0,0 0-78,0 1-117,0-1 115,0 1 23,0-8 1,0-4 0,2-11-28,3 0 0,-3-9 0,5 2 14,2-3 0,-6-1 1,9 3-1,0 1-68,-3-1 0,13-3 0,-5-1 1,2 0 48,0-1 1,1 2-1,2 3 1,0 3 4,1 2 1,1-4-1,0 7 138,-3 1 1,-2 2-130,-1 2 220,0 0-194,-2 0 6,2 0-12,0 0 73,0 8-51,-2-6 15,-5 13-20,4-13-1,-14 14 32,16-15-28,-16 15 6,14-6 2,-12 8-10,5-9 8,-8 6-45,0-5 34,0 8 5,0-1-176,0-7-1,0 5 156,0-5 9,0 0-16,0 5-303,0-13 120,0 14 196,0-14 0,-8 13 0,-2-5 0</inkml:trace>
  <inkml:trace contextRef="#ctx0" brushRef="#br0" timeOffset="8812">6969 332 7569,'7'-9'-614,"-4"-7"631,5 14 112,-8-13-163,0 13 0,-2-6 0,-4 8-65,-6 0 0,-4 0 0,-1 0 0,0 0 122,-2 0 0,3 0 1,-2 0-1,1 0 48,0 0 1,-1 0 0,1 0 10,-2 0 1,3 0 0,-2 0 2,0 0-61,0 8 20,2 1 22,-2 1-106,0 6 103,1-14-17,7 13 9,-5-5-157,4 7 153,3-7-17,0 6-151,-1-7 156,8 9-10,-6 0-84,7-1 1,0-6 62,0 1 1,0-6 0,1 3 6,5-1-23,4-2-135,6 2 143,-5-6-11,4 5 9,-5-7-191,7 0 173,1 0 12,8 0-16,-7 0-9,6 0 14,-7-7-10,-2 5 69,3-14-64,-2 14 2,1-13-6,-1 5 106,-7 0-96,5-5-6,-5 13 57,6-14-52,-5 7 16,4-1-9,-12 2 67,4 0 43,-7 7 2,8-15 0,-7 12 14,6-8-86,-6 9 0,-1-3 2,0 12 0,-5 3 0,-1 9 1,2-1 57,2 1-107,2 0 5,0 6 28,0-4 1,0 11 22,0-8-19,0 8-3,0-4 0,0 8 0,0 0 1,0 0-1,0-2-4,0-4 0,0 4 1,0-4-1,0 4 0,0 2-9,0 0 0,0 0 0,0 0 1,0-2-8,0-4 0,-6 4 1,-1-4-1,-3 4 0,-4 2 0,5-6 1,-1-2-1,-1 1 17,3-1 1,-4-6 0,-4 2-1,3-3-1,1-2 0,1-1 0,-8 0 7,3 1 1,-2-7-1,0-1 1,0-2 37,2-4 1,4-2-1,0-2-51,-1 0 0,-1-8 0,1-4 0,2-3-2,3-3 1,2-1-1,6-2 1,-5-5-13,0 0 0,-1 2 0,6-4 0,0-4-92,0 0 1,6-4-1,2 3 1,0 2 54,6 2 0,2-1 1,1-3-1,2 2 26,6 2 0,-5 0 0,8-4 1,-1 2-2,0 2 0,0 0 1,5-4-1,-3 2 11,1 2 1,3 0 0,3-6 0,-2 2 25,2 4 0,-2-4 0,0 5 1,2 0 43,-1-2 0,2 9 0,2-4 0,0 1 46,-6 1 0,-1 0 0,-6 5-40,0 1 1,-4 1 0,1 3-1,-3 1 1,-2 1-9,-1 1 1,-6-4-1,-1 6 30,-2-1-678,5 5-507,-10-4 1097,4 8 0,-14-8 0,-3-1 0</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3:07.686"/>
    </inkml:context>
    <inkml:brush xml:id="br0">
      <inkml:brushProperty name="width" value="0.08571" units="cm"/>
      <inkml:brushProperty name="height" value="0.08571" units="cm"/>
    </inkml:brush>
  </inkml:definitions>
  <inkml:trace contextRef="#ctx0" brushRef="#br0">312 140 7569,'13'-6'-1342,"-3"-1"1302,-3-3 0,1 6 1,-2-2-1,4 2 1,1 0 90,1-1 0,-8-3 1,4 2-1,-3-6 1,1-3-1,-4-3-28,-7 1-24,-3 7 1,-4 2-1,0 8 1,-1 0-7,-3 0 1,4 0 0,1 0 0,-3 0 4,-1 0 1,-3 0 0,1 0-1,-2 0 3,3 0 0,-2 0 1,3 2-1,1 2-1,3 2 0,-1 2 0,-5-4 0,-1 3 4,1 3 1,-1-4-1,1 6 11,-1 1 1,3-3-1,3 2-4,6 1 0,-2 3 0,3 1 20,1 1 1,4-7 0,6 1 0,5 1 1,-1-5 0,2-2 0,-1-2-10,-1 2 1,5-4 0,-3 3 0,4-3-19,1-2 1,-5 2 0,-1 2 0,3 2 8,1-2 1,2-2 0,1-2 0,0 0-31,-2 0 0,3 0 0,-2 0 0,1-2 7,-2-4 1,3 4 0,-5-6 14,-2 1 0,1 3-6,-6-8 1,-1 6-18,-6-5 0,0 5-81,0-6-3,0 8 109,0-3 22,0-1-22,0 6 34,0-6 1,-2 2-37,-4 0 13,4 1 7,-5 5-23,7 0-7,0 0 1,0 7 0,0 5 1,0 4 0,0 1 0,-2 0 1,-2 1 1,-2-1 0,-3 1 0,6-1 16,-3 1 0,-5-1 0,3 1 1,0-1-6,1 1 1,-5-1-1,4 1 1,0-1 12,1 1 1,-5-1-1,4 0 1,0 1-21,1-1 1,1 1-1,6 0 1,0 5 0,0 0 0,0 0 0,0-5 0,0-1-1,0 1 0,0 5 0,0 0 0,0-2 40,0-1 1,0-3-1,0 1-21,0-1 0,6 1 0,0-1-11,-3 1 1,4-1 0,2-1 1,1-5 1,-1-1 0,5-6-1,-2 2 13,1-3 0,3 0 1,1-3 45,1 0 1,-1 0 0,1-3-43,-1-2 0,-1 1 0,-3-7 0,-3 2 1,-2-1 1,5 4-17,-1-5 0,-3 2 0,1-5 7,-2 2 1,-1 6-1,-2-5-25,0-4 1,3 7-1,-5-4 1,3-2 9,-1-1 0,-1 3 0,-1 1 0,3-3-25,-2-3 0,4 1 0,-2-1 28,-3-1 1,0 1 11,-3-1 0,0 7-144,0-1 1,2 8-552,3-2 254,-4 4 418,7 10 0,-16 8 0,0 13 0</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3:08.108"/>
    </inkml:context>
    <inkml:brush xml:id="br0">
      <inkml:brushProperty name="width" value="0.08571" units="cm"/>
      <inkml:brushProperty name="height" value="0.08571" units="cm"/>
    </inkml:brush>
  </inkml:definitions>
  <inkml:trace contextRef="#ctx0" brushRef="#br0">0 1 6351,'18'18'0</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3:08.298"/>
    </inkml:context>
    <inkml:brush xml:id="br0">
      <inkml:brushProperty name="width" value="0.08571" units="cm"/>
      <inkml:brushProperty name="height" value="0.08571" units="cm"/>
    </inkml:brush>
  </inkml:definitions>
  <inkml:trace contextRef="#ctx0" brushRef="#br0">1 27 7174,'0'-17'-1384,"0"7"1384,8 10 0,1 17 0,8 11 0</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3:15.645"/>
    </inkml:context>
    <inkml:brush xml:id="br0">
      <inkml:brushProperty name="width" value="0.08571" units="cm"/>
      <inkml:brushProperty name="height" value="0.08571" units="cm"/>
    </inkml:brush>
  </inkml:definitions>
  <inkml:trace contextRef="#ctx0" brushRef="#br0">157 438 6891,'-9'-3'-835,"3"-3"767,-4 4 140,8-13-3,-5 13 0,-1-6 0,-4 11 0,-3 0-8,-3 3 1,3 7 0,1-1 0,2 2-39,-1-3 0,5 5 0,2-5 1,4 6-3,2-1 0,2 2 0,4 0 12,6-1 1,3-6 0,5 0 0,1-4-7,2-3 1,8-1-1,-4-3 1,3 0-34,-2 0 0,-4 0 0,3 0 0,-1 0 6,3 0 0,-8-7 0,2 0 0,-3-4 2,-4-2 0,-3-2 0,-4-3 1,-1 0-5,-5 2 1,0-2 0,-3 0 0,-3 0-42,-3 2 1,-8-2-1,-12 3 1,-1 0-86,-4 4 1,-4 7 0,-4-2 0,1 4 26,5 2 0,-2 0 1,8 0-1,-1 0 101,5 0 0,4 0 0,1 0 0,1 0 0</inkml:trace>
  <inkml:trace contextRef="#ctx0" brushRef="#br0" timeOffset="509">1031 35 7397,'0'-11'-575,"0"-1"0,-3 8 570,-3-2 1,-4 4 0,-7 4-1,-1 2 54,1 2 1,-1 2 0,-1-4 0,0 3 7,1 3 1,-3 2 0,12 5 0,-2 1-6,6-1 0,3 6 0,2 3 1,0-1-6,0 0 0,0 6 1,0-2-1,0 2 14,0-2 0,7 4 0,4-3 1,0 3-13,0 1 1,1 2 0,6-2-1,-1 2-22,0-2 1,1 1 0,-1 1-1,1-4-26,-1-3 1,-5 5 0,-2-7 0,0 1-8,-1 2 1,-5-9 0,2 3 0,-4-4 8,-2-4 0,0 1 29,0 2 0,-8-10 0,-4-4 0,-2-3-19,-5-2 0,2 0 0,-1 0 0,1 0-60,-1 0 0,-5-2 0,0 0 0,2-7-134,2 0 1,-5 4-1,-1-3-416,-2 2 410,6 4 1,-7-13 186,6 10 0,2-8 0,-5 2 0</inkml:trace>
  <inkml:trace contextRef="#ctx0" brushRef="#br0" timeOffset="700">664 647 7474,'0'-18'0,"0"2"0,1-3-323,5 2 0,6 5 0,9 2 294,3 3 0,12 1 0,0 6 1,1 0-1,-1 0 0,-3 0 0,-2 0 36,-2 0-7,-8 0 0,12 8 0,-6 2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20.594"/>
    </inkml:context>
    <inkml:brush xml:id="br0">
      <inkml:brushProperty name="width" value="0.08571" units="cm"/>
      <inkml:brushProperty name="height" value="0.08571" units="cm"/>
    </inkml:brush>
  </inkml:definitions>
  <inkml:trace contextRef="#ctx0" brushRef="#br0">18 0 8342,'-10'0'-570,"2"0"-537,8 0 1107,0 0 0,8 0 0,2 0 0</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3:12.970"/>
    </inkml:context>
    <inkml:brush xml:id="br0">
      <inkml:brushProperty name="width" value="0.08571" units="cm"/>
      <inkml:brushProperty name="height" value="0.08571" units="cm"/>
    </inkml:brush>
  </inkml:definitions>
  <inkml:trace contextRef="#ctx0" brushRef="#br0">87 418 6690,'-11'0'-388,"-1"0"0,6 5 402,-5 0 1,5 7 0,-4-3 75,2 0 0,-3 3-31,5 6 1,0-1-1,8 0-13,4 1 0,-2-7 1,7-1-1,3-2 5,1-4 0,-3 4 0,0-3 0,1-2-10,3 0 0,1-3 1,1 2-1,-1 2-24,1 2 0,-1-1 0,1-5-33,-1 0 1,1 0 0,-1 0 3,1 0 1,-7-5-1,1-4 16,1 0 1,-5 4-1,0-7 1,-2-2 18,0-1 1,7-3 0,-3 1 26,0 0 0,-3-1 1,-7 1-18,0-2 0,0 3 1,0-2-53,0 0 1,-2 6 0,-3 3-48,-7 2 0,-4 1 0,-3 6 1,-2 0-4,-3 0 1,-7 0-1,2 2 1,-4 4-112,-2 5 1,2 3-1,4-1 180,6-1 0,-4 0 0,0 4 0</inkml:trace>
  <inkml:trace contextRef="#ctx0" brushRef="#br0" timeOffset="609">594 434 6899,'-10'-1'-180,"4"-5"0,4 2 1,4-5 217,4 1 0,4 0 0,7 4 8,1-1 0,-1-2 0,1 7 0,-1 0 9,1 0 1,5 0 0,0 0 0,1 0-15,1 0 0,-6 3 1,6 1-1,-1 2-42,-1 5 1,-2 1-1,-7 4 1,-4 3-39,-3-2 1,5 1 0,-6-1-1,0 0-37,1 1 0,-5-2 46,4 3 0,-4-2 47,-2 0 0,-8-1 0,-3-2 0,-5-2 0,-1-10 1,-1 4 20,1-3 1,5-3-1,2-3 6,3-3 1,1-2-1,6-10-32,0 0 1,2 1 0,4 0-1,3-2-2,1 3 1,11-7-1,-3-2 1,3 6-57,4 6 1,-3-2-1,5 3 1,0-1-104,0 1 0,0 2 0,4 6 0,-1-1-264,1 1 413,-6 1 0,16 3 0,-5 0 0</inkml:trace>
  <inkml:trace contextRef="#ctx0" brushRef="#br0" timeOffset="1197">1869 418 6894,'17'-3'-231,"1"-3"0,-7 3 187,1-9 1,-8 7 1,2-8 0,-6 10 0,-6-3 71,-6 4 0,-3 2 0,-3 0 1,-1 0-4,-4 0 1,1 0-1,-5 0 1,0 0-22,0 0 0,3 0 0,-3 2 0,2 1-5,4 3 0,-5 9 0,3-6 0,4 3-9,5-1 1,1 0-1,5 8 1,0-2 37,0 1 0,2-8 0,6 3 1,2-2-14,4-2 0,-2 6 1,8-7-1,1-1 59,3 1 1,3-2 0,3-6-1,1 0-31,-2 0 0,4 0 1,1 0-1,-1 0-36,0 0 1,-2-2-1,-5-4 1,-1-5-17,1 3 0,-1-9 1,1 7-1,-3-6-12,-3-1 0,2-1 0,-7-1 0,1-4-19,0 1 0,3-3 0,-3 3 1,0-3-73,0-2 1,3 4-1,-3-7 1,0 2 41,0 0 0,-1-3 0,-3 8 1,2 2 99,-2 1 1,-2 3 0,-2-1-79,0 1 1,-2 1 0,-2 3 212,-2 1 1,-7 8-124,1-2 0,4 6 0,1 6-21,-1 6 1,6 3 0,-4 3 0,4-1 23,2 1 1,0-1 0,0 3 0,0 1-1,0 2 0,6 6 0,2-5 1,-1-1 30,1 2 1,4-5-1,-4 3 1,1-4-74,5-1 0,1 4 0,3 2 0,-3-3-135,-3-2 0,4 0 0,-5-2 1,3 1-189,-3-1 0,5 0 319,-4 1 0,3-2 0,3 3 0</inkml:trace>
  <inkml:trace contextRef="#ctx0" brushRef="#br0" timeOffset="2083">2463 505 7308,'0'-13'-345,"0"3"0,8 6 1,3-2 228,4 4 1,-3-4 0,0 0 72,1 2 72,-5-5 1,0-2 95,-8-5 1,0 4-17,0 0 1,-8 9-160,-4-3 93,-3 3-25,-3 3 0,7 9 1,1 2 14,2 5 1,-3 0 0,5 3 0,2-2 4,2 1 1,2-8 0,2 3 0,2 0 12,2 3 0,8-5 0,-3-1 0,6-1-24,7 2 0,-5-7 1,6 0-1,-1-1-31,-1-3 1,8 0-1,-4 0 1,0 0-1,-3 0 1,-5 0 0,-2 0 0,1-3-19,-1-1 1,1-6 0,-1-9 24,1 3 0,-7-2 0,-1 1-19,-2 0 0,0-1 1,-4 1-1,1-2-42,-1 3 0,0-2 0,0 0 7,2 1 0,0 0-19,-6-1 1,-2 9 62,-4 3 0,-4 3 104,-7 3-35,0 0 1,7 3-50,4 3 0,4-2-2,2 7 1,2-7 0,4 2 0,4 2 0,7-3 0,2-1 19,4-2 0,-3-2 1,5 0-1,-2 0 1,1 0 0,-1-2 0,-6-2 1,1-1 1,-1 1 1,1 2 0,-1 2 0,1 0 9,0 0 0,-7 0-73,0 0 1,-1 2 0,2 4 2,-6 5 1,-4-2-1,-2 4 1,0 0 5,0 3 1,0 0 0,0 3 21,0-2 1,0 1-1,0-1 1,0 0 136,0 1 0,0-2 52,0 3 1,1-2-76,5 0 0,-2-7 1,8-4-51,1-4 0,3-2 1,1 0-1,1 0-77,-1 0 0,1 0 0,1 0 0,3 0-145,2 0 0,-2 0 0,-4 0 1,0 0-83,-2 0 1,2 0 237,-1 0 0,1 0 0,-1 0 0</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3:36.101"/>
    </inkml:context>
    <inkml:brush xml:id="br0">
      <inkml:brushProperty name="width" value="0.08571" units="cm"/>
      <inkml:brushProperty name="height" value="0.08571" units="cm"/>
    </inkml:brush>
  </inkml:definitions>
  <inkml:trace contextRef="#ctx0" brushRef="#br0">315 280 7221,'0'-10'-504,"-2"-3"0,-2 5 486,-1-2 1,-3 1 14,2-3 1,2-2 0,-8 8 11,-1 3 1,-3-1-1,-1 0 1,-1-2 34,1 2 1,5 2-1,1 2 1,-3 0-21,-1 0 1,3 0 0,0 0-18,-1 0 1,-3 8 4,-1 4 1,1-3-1,3 3 12,1 2 1,2 1 0,-1 2-22,5 1 1,4-1 0,2 1-1,2-3-3,4-3 0,-2 2 0,7-9 0,3 1-4,1 2 1,5-6-1,1 4-1,2-5 1,3-1 0,-5 0-1,4-1 1,0-3-18,1-2 1,-3-2-1,-6 4 1,1-3-48,-1-3 1,-5 4 0,0-6 40,1-1 1,-5-3 32,-2-1 1,-4 5 4,-2 1-1,0 7 0,0-2 1,0 12 0,0-2 1,0 7-10,0 3 0,2-1 0,1 1 0,5-4-45,2-3 0,-4 6 1,5-2-1,3 0-85,1 1 0,-3-6 129,0 6 0,-1-9 0,7 5 0</inkml:trace>
  <inkml:trace contextRef="#ctx0" brushRef="#br0" timeOffset="338">717 175 7569,'8'10'-1297,"-4"-2"1229,7-8 0,1 5 0,3 3 104,-3 2 1,-2-4-1,-4 5 17,5 3 0,-3-4 1,0-1-1,-1 1 29,5 0 0,-4-4 0,0 3 0,-1 1-54,5 0 1,-2-5-1,1 5-57,3-2 1,-4 4 15,1-7 1,1 1 25,5-6 0,-5 0 1,0-2-1,-1-3-4,-1-7 1,4 2 0,-7-2-1,1-1-24,0-3 1,4-1 0,-5-1-1,1 1-38,0 0 1,3 5 0,-5 0-1,0 1-95,2 1 0,-4 0 148,7 4 0,1 4 0,6-5 0</inkml:trace>
  <inkml:trace contextRef="#ctx0" brushRef="#br0" timeOffset="1096">1555 297 6269,'0'-11'-145,"0"-1"1,0 6 112,0-5 1,0 5 49,0-6 1,0 1 70,0-7 1,-2 8-71,-4 5 1,3-3 0,-9 2-2,-2 2 1,5 2 0,-3 2-8,-2 0 0,1 2 0,-1 2 0,5 4 2,1 1 0,-4-3 1,6 6 3,2 2 1,-3 1-1,1 2 1,2 1 8,2-1 1,2-5 0,0 0 0,2-1 1,4-1 1,3 6 0,9-7-20,-1 1 1,3 4 0,1-9-1,2-1-18,-1-2 1,-3 4 0,-1 0 0,-1-2-4,1-2 0,-2-2 0,3 0 2,-2 0 1,0-8 6,1-4 0,-1-4 0,-1-1-18,-4 0 0,1-1 0,-5 1-16,2-1 1,1 1 0,7-1 0,-1 1 25,1 0 1,-3 5 0,-1 2-1,-3 2 23,3 5 0,1 1 0,2 2 17,1 0 0,0 0 0,-1 0 32,1 0 0,-7 0 0,-1 2 0,0 1-30,0 3 1,-5 2 0,5-2-45,-2 6 0,3-3 1,-5 3-1,0-1 7,2-1 1,-6 6 0,6-5-1,-3 5-71,1 1 0,2-5 0,-3 0 77,7 1 0,12 2 0,3 3 0</inkml:trace>
  <inkml:trace contextRef="#ctx0" brushRef="#br0" timeOffset="1589">2621 245 7569,'-10'-10'-1461,"-6"1"1457,5 3 0,0 4 1,0-4-1,-2 4 53,-3 2 0,5 0 0,-1 0 0,-2 0-12,-1 0 0,-3 0 1,1 0-5,-1 0 1,3 2 0,1 2 6,3 2 1,7 2 0,-2-3-21,4 7 0,2-2 1,2 1 5,4 3 0,-4-4 0,5-1-17,1-1 1,0 0 0,6-4-32,-3 1 1,1 1 35,5-6 0,1 0 1,-1-2-115,0-3 0,-5 1 0,-2-8 0,0 0 59,-1 3 0,-3-5 0,4 6 102,-2-1 1,3 3-12,-5-6 1,2 8 294,-2-1-389,-5 3 1,15 9-1,-4 3 12,3 0 0,3 3 0,-2-5 1,3 2-154,-2 3 1,1-3 184,-1 2 0,8-8 0,2 3 0</inkml:trace>
  <inkml:trace contextRef="#ctx0" brushRef="#br0" timeOffset="2753">3302 193 7115,'0'-10'-288,"0"-6"0,-2 9 0,-4-5 328,-6 6 1,3 2-1,-3 0 1,-2-1-12,-1 1 0,-3 2 0,1 2 1,-1 0-20,1 0 1,5 0-1,1 0 1,-3 0-1,-2 0 1,5 6 0,1 1 0,0 1 10,1 0 1,4 5 0,0-1-16,3 4 0,2-5 0,0 1 11,0 2 1,2-1 0,3-1 0,8-5-6,2 1 0,-3-6 0,-1 4 1,2-4-84,3-2 0,7 0 1,1 0-1,-3 0 29,-1 0 0,-3 0 0,1 0 0,-3-2 30,-3-4 0,3-4 0,-5-7-1,0 0 1,2-1 30,-5 1 0,-1-1 74,-6 1-73,0 7 0,2 2 1,2 10 27,2 4 1,-1 4 0,-3 9 0,2 2-28,2 3 1,2 5 0,-4-4-1,2 2 30,-3 4 1,-1 2-1,-2 2 1,2 0-20,4 0 1,-4 6 0,4 0 0,-4-1-6,-2 2 0,0-2 0,-2 3 0,-2 1-24,-2-5 0,-7-5 0,3-2 0,-2-6 7,1-1 1,-1 5 0,-5-8 0,-1-5 1,1-3 0,-2-8 1,3 2-1,-2 1-14,1-5 1,-7-2 0,1-2-1,2-2-55,1-5 1,3 0 0,-1-8 0,1-1-7,0-4 0,1-2 0,4-2 1,7-3 9,3 0 0,2-6 1,0 4-1,0-4-12,0-2 0,7 0 0,5 0 0,4 0 45,1 0 0,0 2 0,1 2 1,-1 4 23,1 2 0,0 2 1,5 5-1,-1 1 19,0-1 1,4 3 0,-1 1-1,-1 4-21,2 3 0,5-5 0,-2 4 1,4 0 17,2 1 1,0-5 0,0 6 0,-1 2-8,2 2 0,-3-3 0,-2-1 0,-2 0 37,2-2 1,-4 6 0,2-6-12,3 1-28,-7 5 1,6-8-1,-8 6 1,-2-4 9,-1-1 1,3 3 0,-1-4-1,1 1-7,-4-1 1,-3 4 0,-3-6-12,-1-1 1,-2-3-1,3 1 20,-2 3 0,-6-3 1,1 3-3,-5-4 1,-2 7 0,-4 1-1,-2 2-10,-3 0 0,4-5 0,-5 5-13,-3 2 1,-2-4-1,-1 2 1,0 2-5,-1 3 0,1 1 0,-1 0 3,1 0 1,-2 0 0,3 0 0,-2 1 2,0 5 1,3-2-1,2 6 1,2 0 9,4-1 0,-5 3 1,5 5-1,-1 1 18,0-1 0,3 1 0,5-1 0,0 3 27,0 3 1,0-4 0,0 5 0,0-5-19,0-2 0,2 7 0,1-1 1,3-2-3,-2-1 0,3-3 0,2 0 1,0-1 2,5-4 0,-4 3 0,1-5 0,3 2-1,1-1 0,3-7 0,-2 4 0,3-2-13,-2 0 0,1 0 1,-1-6-1,1 0-32,-1 0 1,0 0-1,1 0 1,0 0 10,-1 0 0,0-6 1,1 0-150,-1 2 0,0-4-779,1 2 926,-8 1 0,6-3 0,-8-2 0</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7T07:43:31.821"/>
    </inkml:context>
    <inkml:brush xml:id="br0">
      <inkml:brushProperty name="width" value="0.08571" units="cm"/>
      <inkml:brushProperty name="height" value="0.08571" units="cm"/>
    </inkml:brush>
  </inkml:definitions>
  <inkml:trace contextRef="#ctx0" brushRef="#br0">0 262 7569,'18'0'-1560,"-9"0"1628,-1 0-30,-8 0 1,0-2-1,2-2-11,4-2 0,-4-1 1,6 1-2,-1-6 0,-3 3 0,8-1-18,2 2 0,3-5-10,6 1 1,-1-2 0,5 3 3,-2 5 0,-2 4 0,-5 2 0,-1 0 4,1 0 0,-1 0 1,1 0 0,-1 0 0,-5 0 1,-3 2-1,1 2 5,0 2 0,-6 7 0,3-3 0,-1 1-2,0 1 0,2 2 0,-4 7 1,2 2-10,-3-1 1,-1-3 0,-2-1 0,0-1-3,0 0 1,6-5-1,0 0-3,-2 1 58,-2-5 1,-2-2-67,0-12 1,0 2 0,0-7-37,0-3 1,0-2 0,0-1 0,2 1 35,4 5 1,-4-5-1,3 5 1,-3-5-38,-2-1 0,6 5 0,0 0 0,0 1 26,2 1 0,-5-4 0,9 7 117,2-3 0,3 0 0,4-1 0,3 5-73,-3 4 0,4 2 0,1-2 0,-1-2-11,0-2 0,0 0 1,-3 6-1,1 0-5,-2 0 0,4 0 1,-3 2-1,-5 2-3,-3 2 1,-3 2 9,7-2 0,-8 3 0,-3 7 1,1-4-6,-6 3 1,6-11-1,-8 8 4,0 1 1,0 3-23,0 1 0,0 1 2,0-1 43,0-7-29,0-2 0,0-10 0,0-4-3,0-6 1,0-3 0,0-3-4,0 1 1,2-1-1,4 1-20,5-1 1,-1 7-1,2 1 7,1 2 1,3-3-1,1 5 1,1 2 7,-1 2 0,1 2 0,-1 0 0,1 0 8,-1 0 0,0 6 0,-1 1 0,-2 3-4,-3 4 0,-1-5 1,3 3-1,-3 2-41,-2 1 1,-2 3 0,-6-1 0,0 1-62,0-1 1,0 1 0,0-1 103,0 0 0,0 1 0,0-1 0</inkml:trace>
  <inkml:trace contextRef="#ctx0" brushRef="#br0" timeOffset="443">1555 192 7569,'12'-7'-228,"-1"-5"1,-1 2-1000,1-1 1279,5 7 90,-14-4 0,3 8-103,-10 0 0,1 0 0,-8 0-5,-1 0 1,-3 8-1,-1 3-22,-1 5 0,6-1 1,3-1-1,1-2-64,4 1 1,-4 3 0,3 1 47,1 1 1,2-7-1,2 1 39,0 1 1,7-5-1,5 0 3,4 0 1,1-6-1,1 4 1,-1-5-22,1-1 1,-1 0 0,0-1-1,1-3-14,-1-2 0,1-2 0,-1 2 0,1-3 7,-1-1 1,1-6 0,-3 5 0,-1-5-3,-3-1 0,-7-1 0,2 1 0,-4-1 8,-2 1 0,0-1 0,-2 1-35,-4-1 0,-3 3 1,-9 3-1,1 6-65,-1 4 0,-5 2 1,0 0-1,1 0-35,3 0 1,1 6-1,1 2 1,0 0 118,-1 0 0,1 5 0,-1-3 0</inkml:trace>
  <inkml:trace contextRef="#ctx0" brushRef="#br0" timeOffset="1000">1956 140 6053,'18'0'13,"-7"2"0,1 2 27,2 2 0,1 7 0,4-3-35,-3 0 1,-4 5-1,-1-3 34,3 3 1,-1 3 0,1-3-1,-2-1 13,1-3 0,-5 1 1,0 4-1,-2-3-78,-1-1 1,3-2 0,-4 3 8,2-1 1,2-8 34,-2 1 1,-2-3-1,5-4-2,-1-3 0,4-5 1,-5-8-1,2 1-14,-2 0 1,4-1-1,-3 1 1,2 1-14,3 4 0,-3-3 0,0 3 0,0-1-44,-1 1 0,-5 2-468,2 5 523,-4 3 0,-2-6 0,0 8 0</inkml:trace>
  <inkml:trace contextRef="#ctx0" brushRef="#br0" timeOffset="1259">2691 192 7569,'-11'0'-519,"1"0"0,6-2 511,-1-3 1,-1 5 12,6 0 1,2 1-5,4 11 0,-3 0 0,9 5-70,2 1 0,-7-7 1,-1 1-96,-4 2 1,-2-5-22,0 3 185,0-8 0,8 4 0,2-8 0</inkml:trace>
  <inkml:trace contextRef="#ctx0" brushRef="#br0" timeOffset="1414">2707 0 6096,'-16'0'0</inkml:trace>
  <inkml:trace contextRef="#ctx0" brushRef="#br0" timeOffset="1952">2533 0 6263,'0'18'0</inkml:trace>
  <inkml:trace contextRef="#ctx0" brushRef="#br0" timeOffset="2518">2934 192 7569,'10'0'-1287,"0"0"1235,-5 0 0,-2 2 72,2 4 0,-3-2 1,-2 8-4,0 1 1,2-5-1,2 0 12,2-1 0,1-3 20,-7 8 0,1-6 58,4 5-70,-3-7 1,9 2-43,-6-12 0,-1-3 0,5-9 1,-1 1 1,0 5 0,-3 0 0,2-1-4,2-3 0,1 5 0,4 1 0,-2 0 5,1 1 0,-3 5 0,1-4 0,3 2 2,2 0 0,1 0 1,2 6-1,3 0 0,1 0 0,6 0 1,-3 0-1,-2 0 5,2 0 1,-3 6-1,-6 0 1,1 0 1,-1 2 1,-5-4-1,-2 7-7,-2 3 0,3-5 0,-5 3-33,-2 2 0,-2 1 0,-2 3 0,0-1-119,0 1 0,0-1 152,0 1 0,0-1 0,0 0 0</inkml:trace>
  <inkml:trace contextRef="#ctx0" brushRef="#br0" timeOffset="3243">4087 245 7379,'18'-8'0,"-3"-4"-395,-3-3 0,1 3 0,-5 0 337,3-1 1,-9-3 141,4-1 1,-4 5-6,-2 1 0,-8 5-29,-3-6 1,-5 8 0,-1-4 0,0 3-17,-1-1 1,-2 0-1,0 6 1,-4 0-36,3 0 0,-7 0 0,-1 0 0,-4 0-13,-2 0 0,6 0 1,0 2-1,0 4-21,2 5 1,2-1 0,7 2-1,3 1 15,3 3 0,-2 1 0,9 1 9,1-1 1,4-1 0,6-3 10,5-1 0,11-2 0,1 1 0,1-5 3,0-4 0,-2-2 0,7 0 0,0 0 0,-2 0 0,4 0 0,-5 0 0,0 0-1,-1 0 1,-3-6 0,-4-1 0,-1-3 1,0-4 0,1 1 1,0-1-1,-3 2 30,-3-1 0,1 3 0,-5 0-23,3 3-65,-9-7 50,6 12 1,-2 2 0,0 12 25,-2 3 0,0 3 1,0 1-1,1 3-1,0 1 1,2 8-1,0-2 1,-1 4-6,1 2 0,-4 2 1,7 2-1,0 3-5,-1 3 0,-5-6 1,5 3-1,-3-1-10,0 0 1,-2 5 0,-4-5-1,0 0 7,0 2 1,0-5 0,0 7 0,0 0 3,0-1 1,0-5 0,-1 2 0,-5-4-22,-6-2 0,2-2 0,-1-2 0,-3-4-6,0-2 1,-5-3 0,0-9-1,-3-3 2,-1-2 1,-2-3 0,4-5 0,-3 0 6,3 0 0,2-7 0,1-5 0,1-4 5,0-1 0,-1-6 0,3-3 0,2-1 5,8-4 0,4-8 0,1-3 0,0-1-35,0 0 0,1-5 1,4 1 9,8-3 17,2 5 0,3-5 1,1 5-1,4 1-3,6 3 0,4-2 0,5 4 0,1 4-25,0 4 32,10 10 0,4-12 0,8 6 0</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01.344"/>
    </inkml:context>
    <inkml:brush xml:id="br0">
      <inkml:brushProperty name="width" value="0.08571" units="cm"/>
      <inkml:brushProperty name="height" value="0.08571" units="cm"/>
    </inkml:brush>
  </inkml:definitions>
  <inkml:trace contextRef="#ctx0" brushRef="#br0">0 37 7301,'0'-10'656,"8"2"-494,4 8 1,-2 0 0,0-2-15,-2-4 1,0 4 0,-2-4-66,6 4 0,4 2 0,2 0 0,0 0-97,0 0 1,2 0 0,2 0-1,2 0 15,-2 0 0,0 0 1,0 0-1,2 0-85,-2 0 0,-2 0 0,-2 0 1,0 0-279,0 0 1,0 0-1,0 0-331,0 0 1,-6 0 57,0 0 635,-8 8 0,4-6 0,-8 6 0</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01.796"/>
    </inkml:context>
    <inkml:brush xml:id="br0">
      <inkml:brushProperty name="width" value="0.08571" units="cm"/>
      <inkml:brushProperty name="height" value="0.08571" units="cm"/>
    </inkml:brush>
  </inkml:definitions>
  <inkml:trace contextRef="#ctx0" brushRef="#br0">0 1 8355,'0'10'-495,"0"-2"1,2-8 668,4 0 1,-2 0-1,8 0-47,2 0 0,-4 0 0,2 0-120,2 0 0,2 0 0,2 0 0,0 0 12,0 0 1,2 0 0,2 0-1,2 0-98,-2 0 1,-2 0 0,0 0-1,2 0-66,2 0 0,0 0 0,-6 0-166,0 0-600,0 0 743,-8 0 0,-2 0 0,-8 0 1</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07.142"/>
    </inkml:context>
    <inkml:brush xml:id="br0">
      <inkml:brushProperty name="width" value="0.08571" units="cm"/>
      <inkml:brushProperty name="height" value="0.08571" units="cm"/>
    </inkml:brush>
  </inkml:definitions>
  <inkml:trace contextRef="#ctx0" brushRef="#br0">0 918 8161,'1'18'-6,"-1"0"0,2-8 142,4-4 1,-4-2-1,6 0-54,0 2 1,2 0 0,8-6-41,0 0 1,-6-2 0,0-4 0,2-4-50,2 0 1,-4-6-1,0 4 1,2-4-5,2-2 1,0-6 0,-2 0 0,-4 0 5,-2-2 1,4 4 0,-4-6 0,0 0 5,0 0 0,0 4 0,-4-6 1,2-2-128,-2-2 1,0 0-1,0 2 1,2 2 120,-2-2 0,4-2 1,-2 0-1,-2 2 29,-2 2 0,4 8 0,0-2 0,-2 4-46,-2 2 0,-4-4 1,-2 2-1,-2 4 16,2 0 1,-4 0 0,0 0 0,0 2-3,0 2 1,0 2-1,4-4-15,-2 2 1,-2 2-1,4-4 9,-2 2 0,0 6-8,6-6-29,0 8 0,-2-4 0,-2 10 31,-2 4 1,0 4 0,4 8 0,-2 0 48,-2 0 0,0 0 0,6 2 1,0 2-3,0 2 1,0 6 0,0-6 0,0 0-7,0 2 1,0-4-1,2 6 1,2-2-3,2-4 0,8-2 0,-4-2 1,2 0 4,0 0 0,0-6 1,6 0-1,0 0-8,0-2 0,0-2 0,0-6 1,0 2-22,0 2 1,6 0 0,0-6 0,0 0-17,2 0 1,-4-6-1,6-2 1,-2-2-13,-4-4 1,-2 4 0,-2-2 0,0-2-20,0-2 1,-6-2 0,0 0 0,2-2 39,2-4 0,0 4 0,-4-4 0,-4 2 14,0-2 1,-6 4-1,4-4 1,-4 4 4,-2 2 0,0 6 0,0 0 0,0-2 24,0-2 0,-2 4 0,-4 2 39,-6 2 0,2-4-74,-2 6-107,8 0 93,-4 6 0,8 2 0,0 4 9,0 6 0,0-2 0,0 2 1,0 2-12,0 2 1,0-4 0,0 0 0,0 2 11,0 2 0,0 4 31,0 4 1,0-4 0,2 6 0,2-2 18,2 0 0,2 0 0,-4-6 0,2 0-24,-2 0 0,4 0 1,0 0-1,0 0-8,0 0 1,0-6-1,-4 0-5,2 2 1,8 0-1,-2-2-65,4-6 0,2-4 0,0-2 0,0 0-146,0 0 1,6 0 0,2-2 0,0-2-140,0-2 1,0-8 109,-2 2 0,4-4 0,8-2 1</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07.646"/>
    </inkml:context>
    <inkml:brush xml:id="br0">
      <inkml:brushProperty name="width" value="0.08571" units="cm"/>
      <inkml:brushProperty name="height" value="0.08571" units="cm"/>
    </inkml:brush>
  </inkml:definitions>
  <inkml:trace contextRef="#ctx0" brushRef="#br0">18 18 6662,'-10'0'750,"2"-2"-489,8-4 1,2 4-127,4-4 0,-2 4 1,8 2-29,2 0 0,-4 0 0,2 0-74,2 0 0,2 0 1,2 0-1,0 0-137,0 0 0,0 0 0,0 0 1,0 0-97,0 0 1,0 0 0,0 0 9,0 0 1,0 0-1,0 0 1,0 0-147,0 0 1,-6 2 180,0 4 0,0-4 0,6 6 1</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07.930"/>
    </inkml:context>
    <inkml:brush xml:id="br0">
      <inkml:brushProperty name="width" value="0.08571" units="cm"/>
      <inkml:brushProperty name="height" value="0.08571" units="cm"/>
    </inkml:brush>
  </inkml:definitions>
  <inkml:trace contextRef="#ctx0" brushRef="#br0">0 37 8260,'8'10'-464,"-4"-2"1,8-8 487,2 0 0,-4 0 0,2-2 18,2-4 1,2 4-1,2-6-52,0 0 1,0 6-1,0-4 1,0 4-216,0 2 0,0 0 0,0 0-47,0 0 1,0-8 0,0-2 0</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09.261"/>
    </inkml:context>
    <inkml:brush xml:id="br0">
      <inkml:brushProperty name="width" value="0.08571" units="cm"/>
      <inkml:brushProperty name="height" value="0.08571" units="cm"/>
    </inkml:brush>
  </inkml:definitions>
  <inkml:trace contextRef="#ctx0" brushRef="#br0">1 954 8135,'0'18'22,"0"0"1,0-6 0,2 0-289,4 2 1,-4-4-1,6 0 199,0-2 0,2 4 158,8-6 0,0 0 42,0-6 1,0 0-1,0-2-96,0-4 1,-8 2 0,-2-8 0,-2-2 21,0-2 1,8 4 0,-4 0 0,0-2-128,-4-2 0,2-8 0,0-2 1,0 0-36,0 0 1,-2-6 0,-6 2-1,0-4 44,0-2 1,2-2-1,2-4 1,4-4 39,2 0 1,-4-6 0,6 4-1,0-2 10,-2 2 1,4-2 0,-8 8 0,-2 2 83,-2 2 0,-2 4 0,0 4 1,0 6 56,0 4 1,0 2 0,-2 2-71,-4 4 0,-4-2 1,-8 8-37,0 2 0,6-4-10,0 2 1,6 0 0,-6 6 0,0 2-62,2 4 1,-4-2-1,8 8 1,0 2 36,-2 2 1,6 2 0,-4 0-1,4 2 12,2 4 0,0-4 0,0 4 0,0-4-8,0-2 1,0 6 0,0 0 0,2-2 4,4-2 1,-2 0 0,8 2 0,2 2 25,2-2 1,-2-2 0,0-2 0,2 0-14,-2 0 1,0 0 0,4 0 0,0-2-13,0-4 0,0 2 0,0-6 0,0 0-3,0 0 1,0-2 0,0-6-1,0 0 4,0 0 0,2-2 0,2-4 0,4-4-13,2 0 0,-6-6 1,4 4-1,-2-6-8,0-6 1,0 2 0,-6-8 0,0 0-19,0 2 0,0-6 1,-2 6-1,-4-2 10,-6 0 0,2 6 0,-2-4 0,-2 2 45,-2 4 1,-2 2-1,0 2 20,0 0 1,-8 2 0,-4 4-10,-4 6 1,-2 4 0,0 2-25,0 0 1,6 0 0,2 2 0,0 2-31,0 2 0,6 8 0,-2-2 0,4 4 26,2 2 1,0 0 0,0 0 0,0 0 26,0 0 0,0 0 1,0 0-1,0 0-3,0 0 0,6 0 0,2 0 0,2-2 3,4-4 0,2 4 0,2-6 1,0 2 19,0 0 0,0-6 0,0 4-32,0-2 0,0-2 1,0-6-1,0 0-40,0 0 1,0 0 0,0-2-1,-2-4-22,-4-6 1,4-2-1,-4 0 1,2 2-17,-2-2 1,2-2 0,-6-2-4,2 0 0,-6 0-22,2 0 1,-6 2-201,-6 4-173,-4 4 1,0 10 204,4 4 0,4 4 0,2 8 164,0 0 0,8-2 90,4-4 0,4 4 0,2-6 0</inkml:trace>
  <inkml:trace contextRef="#ctx0" brushRef="#br0" timeOffset="1543">1369 378 7025,'0'-10'1023,"0"2"-908,0 8-3,0 0 0,0 8-73,0 4 1,-2 2 0,-2 0 0,-2-2-8,2 2 1,2 2 0,2 4 0,0 2-27,0 2 0,-6 0 0,0-6 1,2 0 4,2 0 1,2 0-1,0 0 1,0 0-36,0 0 0,0 0 0,0 0-17,0 0 1,2-6-65,4 0 106,-4 0 16,6-2 24,-8-2-42,0-8-404,0 0 338,-8 0 1,-2 0 60,-8 0 1,6 0-28,0 0 0,6 0-48,-6 0 0,6-8 36,-6-4 0,6 4 1,-4 0 13,2 0 1,0 6 0,4-6 19,-2 0 1,-2 6-1,4-6-26,-2 0 1,-2-2 57,2-8 0,4 6 13,-4 0 0,4 6-30,2-6 0,0 6 85,0-6 1,0 6-152,0-6 0,2 8 46,4-2 0,2 2 1,6 0 11,-2-2 0,0 0 0,4 4 0,-2-2 0,-2-2 1,-6 0-1,6 6 6,2 0 0,2 0-43,2 0 48,-8 0 1,-2 2 19,-8 4 1,-8-2 0,-4 6-17,-4-2 0,-2 0 0,0-4 12,0 2 1,-4 2 0,0-4-22,0 2 1,6 0-1,-8-6 1,4 0 0,2 0 0,6 0 0,0 0 11,-2 0 0,6-2-19,2-4 1,4-4-23,2-8 1,2 0 20,4 0 1,2 6-1,6 2 1,-2 2 2,2 4 1,2 2-1,2 0 1,0-2 3,0-2 1,0 0 0,0 6-2,0 0 0,6 0 0,0 0 36,-2 0 0,-2 0 1,-4 2-1,-2 2-33,-2 2 0,0 8 0,4-2 2,-4 4 0,-4 2 0,-8 0 1,0 2 0,0 4 0,0-2 0,0 6 0,-2-2-6,-4-4 0,-4 4 0,-8 0 1,0 0 15,0 0 1,0-2 0,0-4 0,0 2 4,0 2 0,-6-2 0,0-8 0,2-2 17,2 2 0,2 0 0,0 0 1,0-4-25,0-2 1,0 4 0,0-6 0,0-2 0,0-2 1,0 4-1,0 0-20,0-2 1,6-2 0,0-2-25,-2 0 0,4-8-27,-2-4 1,8-4 10,-2-2 0,4 6 19,2 0 0,6 6 1,2-4-1,2 2-24,4 4 1,4 2 98,6 2 1,4 0 43,8 0 0,-4 2 0,-6 2 1,-8 2-9,-2-2 0,0 4 1,2 0-57,0 2 1,0-4 0,2 4-1,2 0 1,2-2 15,-2 0-55,-2 6 1,-8-10-34,0 8 60,0-8 1,0 12-18,0-4 0,-2-2 1,4 0 29,-2-2-34,-8 6 0,12-12 9,-4 4 1,-2-4-1,2-2-121,2 0 0,-4 0 0,2 0-398,2 0 1,-4 0-604,2 0 990,-8 0 1,12-8 0,-6-2 0</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12.554"/>
    </inkml:context>
    <inkml:brush xml:id="br0">
      <inkml:brushProperty name="width" value="0.08571" units="cm"/>
      <inkml:brushProperty name="height" value="0.08571" units="cm"/>
    </inkml:brush>
  </inkml:definitions>
  <inkml:trace contextRef="#ctx0" brushRef="#br0">37 0 7440,'-10'0'443,"0"0"-813,4 0 587,4 0-78,-6 0 1,10 0-33,4 0 1,4 0 0,8 0-155,0 0 1,-6 0 0,0 0-1,2 0 7,2 0 1,2 0 0,2 0 0,2 0-128,2 0 0,0 0 0,-6 0 0,0 0-284,0 0 1,0 0-197,0 0 637,0 0 0,0 8 0,0 2 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8.182"/>
    </inkml:context>
    <inkml:brush xml:id="br0">
      <inkml:brushProperty name="width" value="0.08571" units="cm"/>
      <inkml:brushProperty name="height" value="0.08571" units="cm"/>
    </inkml:brush>
  </inkml:definitions>
  <inkml:trace contextRef="#ctx0" brushRef="#br0">385 53 8355,'10'-2'-1687,"-5"-3"1521,-3 3 1,-2-8 338,0 4-99,0 4 0,-2-11-46,-3 7 0,1 0 0,-8 6 24,-1 0 0,3 0 0,0 2 0,0 2 3,1 2 0,-3 5 0,-3-3 0,1 2 12,2 3 0,1 9 1,-7 3-1,1 0-48,-1 0 0,1 4 1,-1-3-1,1 1 12,-1 4 0,1 2 0,-1 2 1,1 0-75,0 0 0,5 0 0,0 0 0,1-1 26,1 1 1,-4 0 0,9 2 0,1 2 15,2 2 1,2-1 0,0-5-1,0-2 29,0-3 0,2 2 0,3-4 0,7 1 8,4 0 1,1-8 0,1 3-1,-1-5-29,0-2 1,9 1 0,1-1-1,2-1-24,0-5 0,0-3 0,6-6 0,0 2-60,0 2 0,0 0 0,-2-6 1,-2 0-87,-2 0 0,-6 0 0,5 0 0,-3 0 77,-4 0 1,-7-6-1,-3 0 1,1 0 85,-2-2 0,5-9 0,-5-10 0</inkml:trace>
  <inkml:trace contextRef="#ctx0" brushRef="#br0" timeOffset="568">804 473 8355,'-12'0'-1384,"1"0"1070,-3 0 1,-1 0 387,-3 0 0,7 0 0,-1 1-50,-2 5 1,5-2 0,-3 8 32,-2 1 0,5 3 0,-1 1-10,2 1 1,2-1 0,6 1 0,0-1-22,0 1 0,0-1 0,2-1 0,2-3 11,2-1 1,8-2-1,-3 3-13,5-1 0,1-8 1,1 2-1,-1-5-15,1-1 1,-1 0 0,1 0 0,-1 0 19,1 0 0,-1-5 0,-1-3 0,-3-2 8,-1-3 1,-6 3 0,3-2 0,-1-1 75,-4-3 0,-2-1 0,-2-1 1,0 1-111,0-1 1,-8 1 0,-4-1-1,-3 3-50,-3 3 1,1-3-1,0 5 1,-3 0-155,-3 4 1,3-1-1,-3 1 1,2 2 43,-2 2 0,3 2 1,-3 2-1,3 2 157,3 2 0,-1 7 0,1-3 0</inkml:trace>
  <inkml:trace contextRef="#ctx0" brushRef="#br0" timeOffset="1051">979 455 8045,'11'0'38,"1"0"0,2 0 62,1 0 0,3 0 1,-1 0-1,0 0-419,1 0 1,-1 2 0,1 2 0,-3 4 324,-3 1 1,4-3 0,-7 6-1,3-1-7,0-1 1,-3 6-1,3-5 1,-4 5-8,-1 1 0,-5 1 0,4-1-15,-4 1 1,-2-1 0,0 1-17,0-1 1,0-5 18,0-1 0,-2-7-7,-4 2 1,2-4 0,-7-2 0,-1-2 26,2-4 1,-3 2 0,5-5-1,0-1 68,1 0 1,1-1 0,6-7 27,0 1 1,0-1-1,0 1 1,0-1-65,0 1 1,8-1-1,3 1 1,3-1 18,-3 1 1,5 0 0,-4-1 0,3 3-350,3 3 0,-1 4 208,1 8 0,-1 0 1,0 0 89,1 0 0,-1 0 0,1 0 0</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12.817"/>
    </inkml:context>
    <inkml:brush xml:id="br0">
      <inkml:brushProperty name="width" value="0.08571" units="cm"/>
      <inkml:brushProperty name="height" value="0.08571" units="cm"/>
    </inkml:brush>
  </inkml:definitions>
  <inkml:trace contextRef="#ctx0" brushRef="#br0">19 0 8355,'-10'8'-317,"2"-6"1,10 8 450,4-4 1,-2-4 0,8 4-67,2-4 1,2-2 0,2 0-1,0 0-63,0 0 0,0 0 1,2 0-1,2 0-63,2 0 0,0 0 0,-6 0 0,0 0-886,0 0 566,0 0 0,8 8 0,2 2 1</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13.426"/>
    </inkml:context>
    <inkml:brush xml:id="br0">
      <inkml:brushProperty name="width" value="0.08571" units="cm"/>
      <inkml:brushProperty name="height" value="0.08571" units="cm"/>
    </inkml:brush>
  </inkml:definitions>
  <inkml:trace contextRef="#ctx0" brushRef="#br0">1 18 6664,'18'0'-267,"0"0"85,0 0 1,6 0 0,0 0 151,-2 0 0,6-8 0,0-2 1</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13.625"/>
    </inkml:context>
    <inkml:brush xml:id="br0">
      <inkml:brushProperty name="width" value="0.08571" units="cm"/>
      <inkml:brushProperty name="height" value="0.08571" units="cm"/>
    </inkml:brush>
  </inkml:definitions>
  <inkml:trace contextRef="#ctx0" brushRef="#br0">1 0 8381,'12'0'-833,"0"0"0,0 0 628,6 0 0,-6 0 0,0 0 83,2 0 1,2 0-1,2 0 121,0 0 1,0 0 0,0 0 0</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13.797"/>
    </inkml:context>
    <inkml:brush xml:id="br0">
      <inkml:brushProperty name="width" value="0.08571" units="cm"/>
      <inkml:brushProperty name="height" value="0.08571" units="cm"/>
    </inkml:brush>
  </inkml:definitions>
  <inkml:trace contextRef="#ctx0" brushRef="#br0">1 36 8355,'10'-2'-2181,"-4"-4"2019,-4 4 1,0-6 131,4 8 1,4-8 0,8-2 0</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13.950"/>
    </inkml:context>
    <inkml:brush xml:id="br0">
      <inkml:brushProperty name="width" value="0.08571" units="cm"/>
      <inkml:brushProperty name="height" value="0.08571" units="cm"/>
    </inkml:brush>
  </inkml:definitions>
  <inkml:trace contextRef="#ctx0" brushRef="#br0">1 0 6560,'18'0'-413,"0"18"0</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14.595"/>
    </inkml:context>
    <inkml:brush xml:id="br0">
      <inkml:brushProperty name="width" value="0.08571" units="cm"/>
      <inkml:brushProperty name="height" value="0.08571" units="cm"/>
    </inkml:brush>
  </inkml:definitions>
  <inkml:trace contextRef="#ctx0" brushRef="#br0">37 36 7053,'-18'0'-754,"8"-2"1077,4-4 11,4 4 52,2-6-74,0 8-195,0 0 0,14-6-96,4 0 1,4 0 0,-4 6 0,0 0-15,0 0 1,6 0-1,0 0 1,-2 0-73,-2 0 1,4 0-1,0 0 1,-2 0-149,-2 0 1,-2 0 0,0 0-751,0 0 859,0 0 1,0 8 0,0 2 0</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14.905"/>
    </inkml:context>
    <inkml:brush xml:id="br0">
      <inkml:brushProperty name="width" value="0.08571" units="cm"/>
      <inkml:brushProperty name="height" value="0.08571" units="cm"/>
    </inkml:brush>
  </inkml:definitions>
  <inkml:trace contextRef="#ctx0" brushRef="#br0">19 1 8355,'-8'10'-383,"6"-2"1,-6-6 240,8 4 1,8-4 380,4 4 0,4-4-193,2-2 1,0 0-1,0 0 1,0 0 39,0 0 1,-6 0 0,0 0-283,2 0 0,2 0 0,2 0 0,0 0-208,0 0 0,0 2 177,0 4 1,0-4 0,0 6 0</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15.892"/>
    </inkml:context>
    <inkml:brush xml:id="br0">
      <inkml:brushProperty name="width" value="0.08571" units="cm"/>
      <inkml:brushProperty name="height" value="0.08571" units="cm"/>
    </inkml:brush>
  </inkml:definitions>
  <inkml:trace contextRef="#ctx0" brushRef="#br0">1 1332 8143,'12'0'-511,"0"0"0,0 0 608,6 0 1,-6 0-1,-2-2-73,-2-4 0,6-4 0,-4-8 5,0 0 1,4 6 0,-8 0-1,0-2-10,2-2 1,0-2 0,6-2 0,-4-2-73,-2-2 0,4-6 0,-4 4 0,2-2-46,4-4 1,-4-2 0,2-2 0,0-2 13,-2-4 0,6-4 1,-6-8-1,2 2 49,0 4 0,-6-10 0,4 6 0,0 0 31,0 2 0,-6 2 0,2-4 0,-4 4 28,-2 6 0,0 4 0,0 2 0,0 2-23,0 4 0,-6 4 0,-2 8 0,-2 0 18,-4 0 0,4 2 0,-2 4 0,0 4 13,2 0 1,-6 6 0,4-4 33,-4 4 1,4 8-1,2 2 1,0 2-44,0 4 1,6 8 0,-4 4 0,2 2-13,0 4 0,0 2 1,6 2-1,0-2-6,0-4 1,0 4-1,2-4 1,2 4 4,2 2 0,8-6 1,-2-2-1,2 0 44,-2 0 0,4-6 0,-2 2 1,6-4-3,4-2 0,0 0 0,-4-2 0,4-2-16,6-2 0,-2-8 0,2 2 0,2-4-23,2-2 1,2 0 0,0 0 0,-2 0-130,-4 0 1,2-2 0,-6-4 0,0-4 80,0 0 0,-2-6 0,-6 2 0,-2-6-17,-4-4 0,4-2 0,-4 2 0,2-4 28,-2 0 0,-4 0 0,-8 6 0,0-2 77,0 2 1,0 2 0,0 2-8,0 0 1,-8 8 0,-2 2 0,-2 2-87,0 0 0,6 0 45,-6 6 1,0 0 5,-6 0 1,6 6-1,2 2 1,2 2 53,4 4 0,2 2 1,2 2-1,0 0 7,0 0 0,0 0 0,0 2 0,0 2-33,0 2 0,6 0 0,2-6 0,0 0-35,0 0 1,4 0 0,-4 0 0,2 0-3,4 0 0,2-6 0,2-2 0,0-2-86,0-4 0,0 4 0,0-2 0,0-2-214,0-2 1,0-2 0,0 0 42,0 0 1,0 0-1,0 0 1</inkml:trace>
  <inkml:trace contextRef="#ctx0" brushRef="#br0" timeOffset="275">1243 540 8355,'8'-10'422,"-6"2"-691,6 8 75,-8 0 1,0 2 0,0 4 348,0 6 0,0 4 0,0 2 48,0 0 1,0 6 0,0 0 0,0-2-211,0-2 1,0 4 0,0 2 0,2 0-233,4 0 1,-4-2 0,4-6 0,-2 0-65,2 0 0,-4 0 1,4 0-259,-4 0 0,6 0 444,4 0 1,4-8-1,2-2 1</inkml:trace>
  <inkml:trace contextRef="#ctx0" brushRef="#br0" timeOffset="788">1746 594 8109,'0'-18'-328,"0"8"1,-6 4 0,-1 12 353,-3 6 1,-2 4-1,-6 2 1,0-2 59,0-4 1,0 4 0,-2-4-1,-2 2-85,-2-2 0,0 2 0,6-6 0,0 0-11,0 0 1,0 4-1,0-6-12,0-2 0,6-2-8,0-2-18,0 0 1,2 2 46,4 4 0,6-4 1,6 4-1,6-4 8,4-2 1,-4 6 0,0 0 0,0 0 135,-2 2-139,6-6 187,-6 6-170,0 0 0,6 0 0,-6 6 0,2-2 45,0 2 1,0 2 0,4 2 0,-2-2-2,-2-4 1,-6 4 0,4-4 9,-2 4 0,4 2 1,-4 0-63,2 0 1,-6-6-72,2 0 0,2-6-430,-2 6 441,0-8-887,-6 4 625,0-8 1,0-8 0,0-2 0</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22.301"/>
    </inkml:context>
    <inkml:brush xml:id="br0">
      <inkml:brushProperty name="width" value="0.08571" units="cm"/>
      <inkml:brushProperty name="height" value="0.08571" units="cm"/>
    </inkml:brush>
  </inkml:definitions>
  <inkml:trace contextRef="#ctx0" brushRef="#br0">54 1 8355,'-10'0'-1708,"0"0"1765,4 0 0,2 0 184,-8 0 39,8 0-140,-4 0 0,10 0-95,4 0 1,-2 0 0,8 0 9,2 0 0,-4 0 1,2 0-27,2 0 0,2 0 0,2 0 0,0 0-12,0 0 0,6 0 1,0 0-1,-2 0-65,-2 0 0,-2 0 1,2 0-1,2 0-18,2 0 1,0 0-1,-6 0-228,0 0 0,0 0-199,0 0 0,-8 2 139,-4 4 354,-4-4 0,-2 6 0,0-8 0</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22.773"/>
    </inkml:context>
    <inkml:brush xml:id="br0">
      <inkml:brushProperty name="width" value="0.08571" units="cm"/>
      <inkml:brushProperty name="height" value="0.08571" units="cm"/>
    </inkml:brush>
  </inkml:definitions>
  <inkml:trace contextRef="#ctx0" brushRef="#br0">0 1 6324,'18'0'275,"-6"0"-61,0 0 0,0 0-116,6 0 1,0 0-1,0 0-33,0 0 1,0 0 0,0 0 0,0 0-45,0 0 1,0 0 0,0 0 0,0 0-30,0 0 1,0 0-1,0 0-37,0 0 0,-6 0 1,0 2-205,2 4 145,-6-4 0,2 6-580,-4-8 524,-4 0 0,14 0 0,-6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32.825"/>
    </inkml:context>
    <inkml:brush xml:id="br0">
      <inkml:brushProperty name="width" value="0.08571" units="cm"/>
      <inkml:brushProperty name="height" value="0.08571" units="cm"/>
    </inkml:brush>
  </inkml:definitions>
  <inkml:trace contextRef="#ctx0" brushRef="#br0">53 1 7427,'-12'5'0,"0"1"0,7 6 0,-7-6 0,8-2 0,-2-10 0,4 4 0,2-6 0</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25.768"/>
    </inkml:context>
    <inkml:brush xml:id="br0">
      <inkml:brushProperty name="width" value="0.08571" units="cm"/>
      <inkml:brushProperty name="height" value="0.08571" units="cm"/>
    </inkml:brush>
  </inkml:definitions>
  <inkml:trace contextRef="#ctx0" brushRef="#br0">0 1 7662,'10'0'-23,"-2"0"0,-8 8 0,0 4 140,0 4 1,0 2-1,0 0-87,0 0 0,0 2 0,0 2 0,0 2-30,0-2 1,-2-2 0,-2-2 0,-2 0-49,2 0 0,2 6 1,2 0-1,0-2-259,0-2 0,0-2 0,0 0-442,0 0 630,0 0 1,0-8 0,0-2 0</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26.314"/>
    </inkml:context>
    <inkml:brush xml:id="br0">
      <inkml:brushProperty name="width" value="0.08571" units="cm"/>
      <inkml:brushProperty name="height" value="0.08571" units="cm"/>
    </inkml:brush>
  </inkml:definitions>
  <inkml:trace contextRef="#ctx0" brushRef="#br0">36 523 6272,'-10'-8'271,"-4"4"-77,8-8 1,0 6 198,6-6-289,0 8 0,2-4-99,4 8 0,4 0 0,8 0 4,0 0 1,0 0-1,0 0 1,0 0-18,0 0 1,8 0 0,4 0 0,2 0 1,-2 0 1,4 0 0,-2 0-1,6 0-3,4 0 0,-2-2 0,-6-2 0,0-2-9,4 2 0,2 2 0,-4 2 0,-2 0-52,-4 0 1,4 0 0,-6 0 0,2 0-124,0 0 1,-8 0 0,2 2-1,-4 2 46,-2 2 1,-6 0 0,-2-4 94,-2 4 0,-2-4 0,-6 6 1</inkml:trace>
  <inkml:trace contextRef="#ctx0" brushRef="#br0" timeOffset="367">72 703 7709,'0'10'-282,"2"-2"1,4-8-1,6 0 347,4 0 0,2 6 0,2 0 0,2-2 16,2-2 0,8-2 0,0 0 1,6 0-22,4 0 1,0 0 0,-4 0 0,0 0-39,-2 0 1,10 0-1,-10 0 1,2 0-43,0 0 0,-2 0 0,0 0 0,0 0-34,0 0 1,-2 0 0,-2 0-1,-2 0-91,2 0 0,-6 0 1,-2 0-1,-4 0-309,-2 0 0,-6 0 387,0 0 0,-8-8 0,4-2 1</inkml:trace>
  <inkml:trace contextRef="#ctx0" brushRef="#br0" timeOffset="830">630 1 8355,'-10'0'-490,"2"0"1,8 2-1,0 4 591,0 6 1,0 4 0,0 2 0,0 0-43,0 0 1,-6 6 0,0 2 0,2 2-9,2 4 1,0 2-1,-2 4 1,-2 2-8,2 2 0,0 0 0,0-4 0,-2 2-19,2 2 0,0 0 0,0-4 0,-2 2-54,2 2 0,0 6 0,0-6 1,-2-2 15,2-2 0,2 4 0,2 0 1,0-2-25,0-2 1,0-2-1,0-2 1,0-2-63,0-2 1,0-8 0,0 4 0,0-2-249,0 0 1,2 0-28,4-6 1,4-2 339,8-4 0,0-4 0,0-8 1</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24.004"/>
    </inkml:context>
    <inkml:brush xml:id="br0">
      <inkml:brushProperty name="width" value="0.08571" units="cm"/>
      <inkml:brushProperty name="height" value="0.08571" units="cm"/>
    </inkml:brush>
  </inkml:definitions>
  <inkml:trace contextRef="#ctx0" brushRef="#br0">252 523 6076,'2'-18'-123,"4"0"1,-4 6 97,4 0 1,4 0 0,0-6 0</inkml:trace>
  <inkml:trace contextRef="#ctx0" brushRef="#br0" timeOffset="127">306 397 8034,'0'-18'-767,"0"0"0,0 0 1</inkml:trace>
  <inkml:trace contextRef="#ctx0" brushRef="#br0" timeOffset="521">54 505 7271,'0'18'-506,"0"0"1,0-6-1,0 0 506,0 2 0,-6 2 0,0 2 0,2 0 0,2-6 0,2 0 0,-2 0 0,-4-2 0,4 6 0,-4-4-5,4 4 0,-6 2 0,-2 0 0</inkml:trace>
  <inkml:trace contextRef="#ctx0" brushRef="#br0" timeOffset="1465">36 883 8095,'0'18'-699,"0"0"0,0 0 0,0 0 633,0 0 1,-2-2 0,-2-2 157,-2-2 0,0-6 209,6 6-47,0-8 0,0 6-49,0-4 1,2-4 212,4 4-337,-4-4 0,12-4 1,-8-4-9,-2-6 1,4 2 0,0-2-52,2-2 1,-6-2-1,4-2 1,-2 0-55,0 0 0,6 0 0,-6 0 1,0 0-16,2 0 1,-6-8 0,6-2 0,-2-2 7,0 0 0,6 0 0,-4-6 0,0 0-63,0 0 1,0 0 0,-4-2-1,2-2-25,-2-2 1,4-2-1,-2 2 1,-2-4 108,-2 0 1,4 2 0,0 8 0,-2 2 121,-2 4 0,-2-2 1,0 8 217,0 2-286,0 2 0,-8 4-45,-4 4-65,-4 4 101,-2 8 0,6 8 0,2 4 0,2 6 10,4 6 0,-4-2 0,2 8 1,2 2-27,2 2 0,2 2 0,0 0 0,0-2-34,0-4 0,0 4 0,2-4 0,2 2 15,2-2 0,8 2 1,-2-8-1,4-2 7,2-2 0,0-2 0,0 0 0,0 0 0,0 0 1,2-2 0,2-2 0,2-4 1,-2-2 1,-2-2-1,0-6 1,2 0-11,2 0 0,0 0 1,-6 0-1,0-2-5,0-4 0,0 2 0,0-8 0,-2-2 8,-4-2 0,4-2 0,-6 0 0,2-2-2,0-4 0,-6 2 0,4-8 0,0 0-48,0 2 0,-6-12 0,4 4 0,-2-2-2,0 0 1,6 2-1,-6 0 1,-2 0 123,-2 0 0,4 8 1,0 4-27,-2 4 1,-2 2 25,-2 0 91,-8 8-101,-2 2 0,-2 8-39,0 0 0,8 2 0,-2 4 23,4 6 0,2 4 0,0 4 0,0 2-8,0 2 1,0 6 0,0-4 0,0 2 5,0 4 0,-6 2 0,0 2 0,2-2-18,2-4 0,2 2 0,0-6 1,2 0 9,4 0 1,-4-2 0,6-6 0,0 0 4,4 0 0,-2-6 0,2-2 0,4 0 18,6 0 1,0-4 0,6 4-55,-2-2 1,-2-2 0,-6-6 0,0 0-99,0 0 1,0 0 0,0 0-1,0-2-65,0-4 1,0 4-1,-2-6 1,-2 2-105,-2 0 1,-6-6 0,4 4-1,0 0 94,0 0 1,2-14 0,6 2 0</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32.490"/>
    </inkml:context>
    <inkml:brush xml:id="br0">
      <inkml:brushProperty name="width" value="0.08571" units="cm"/>
      <inkml:brushProperty name="height" value="0.08571" units="cm"/>
    </inkml:brush>
  </inkml:definitions>
  <inkml:trace contextRef="#ctx0" brushRef="#br0">19 37 8196,'-10'-10'-722,"2"2"0,10 8 1,4 0 528,6 0 167,4 0 0,2-8 0,0-2 0</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32.672"/>
    </inkml:context>
    <inkml:brush xml:id="br0">
      <inkml:brushProperty name="width" value="0.08571" units="cm"/>
      <inkml:brushProperty name="height" value="0.08571" units="cm"/>
    </inkml:brush>
  </inkml:definitions>
  <inkml:trace contextRef="#ctx0" brushRef="#br0">1 1 8248,'18'0'-1759,"0"0"1259,-8 0 245,-2 0 255,-8 0 0,8 0 0,2 0 0</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32.830"/>
    </inkml:context>
    <inkml:brush xml:id="br0">
      <inkml:brushProperty name="width" value="0.08571" units="cm"/>
      <inkml:brushProperty name="height" value="0.08571" units="cm"/>
    </inkml:brush>
  </inkml:definitions>
  <inkml:trace contextRef="#ctx0" brushRef="#br0">1 1 5823,'18'0'-45,"0"0"1</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28.050"/>
    </inkml:context>
    <inkml:brush xml:id="br0">
      <inkml:brushProperty name="width" value="0.08571" units="cm"/>
      <inkml:brushProperty name="height" value="0.08571" units="cm"/>
    </inkml:brush>
  </inkml:definitions>
  <inkml:trace contextRef="#ctx0" brushRef="#br0">1 1279 8355,'12'0'-463,"0"0"0,-6 0 1,6 0-1,2 0 557,2 0 1,-4-2 0,0-4-17,2-6 0,2-4 0,0-2-42,-4 0 1,4 0 0,-6 0 0,2-2-34,0-4 1,0 2 0,4-6 0,-2 0-20,-2 0 0,-2-2 0,4-6 0,-4 0-21,-2 0 1,4 0-1,-4-2 1,0-2 10,0-2 1,4 0-1,-6 4 1,-2-2 6,-2-2 1,4 2 0,0 8 0,-2 4 127,-2 2 1,-2 2-1,-2 6-14,-4 0 1,2 6 0,-8 2-84,-2 2 1,4 2-92,-2 6 0,6 0 53,-6 0 0,8 8 0,-2 4 0,4 4 17,2 2 0,0 0 1,0 0-1,0 0 28,0 0 1,0 6-1,0 2 1,0 0 14,0 0 0,6 4 0,2-6 0,0 0-13,0 2 0,6-6 0,-4 4 0,2-2-12,0 2 1,0-10-1,4 4 1,-2-2-2,-2 0 1,-6-4 0,6-2 7,2-2 0,2 0 0,2-4-9,0 2 1,8 0-1,2-8-21,0-4 1,-2 2-1,-8-8 1,0-2-40,0-2 0,0-2 0,0 0 0,-2 0-16,-4 0 1,2 0-1,-6-2 1,0-2 10,0-2 1,4-6 0,-6 6 0,-2 2 76,-2 2 1,4-4 0,0 0-40,-2 2 1,-2 2 0,-4 4 485,-4 4-367,4 4-165,-14 8 99,14 0 1,-6 8-1,8 4 8,0 4 1,0 2 0,0 0 0,0 2 23,0 4 0,0-2 1,0 6-1,0 0 30,0 0 0,0-6 1,0 2-1,0-4-62,0-2 0,0 0 0,0 0 0,2 0-60,4 0 0,-2 0 0,8-2 0,0-2 41,-2-2 1,6-6 0,-4 4 0,4-2-496,2-4 1,2 4-1,2-2 200,2-2 1,8-10 0,-4-4 0</inkml:trace>
  <inkml:trace contextRef="#ctx0" brushRef="#br0" timeOffset="678">1297 847 8212,'12'0'-1347,"0"0"1378,-8 8 0,-4 0 42,-12 4 1,-4 2 0,-2-8 20,0-2 0,6-2 1,-2-2-64,-6 0-159,10 0 1,-6-2 43,16-4 0,8-4 1,4-8 58,4 0 1,2 2-1,0 2 1,0 4 57,0 2 0,-2 0 0,-2 4 1,-2-2-17,2 2 1,2 2 0,2 2 0,0 0 17,0 0 0,-6 0 1,0 0-1,2 0 4,2 0 1,-4 6-1,-2 2 1,0 2 0,0 4 0,-6 2 0,2 2 1,-4 0-16,-2 0 1,0 6 0,0 0 0,0 0-16,0 2 0,-8-4 1,-4 6-1,-4-2-53,-2-4 1,0 4-1,0-2 1,2-2 26,4-2 0,-10 2 0,4-2 0,0-4 4,4 0 0,-2 0 1,4 0-1,-4-2 1,-2-2 0,0-8 1,0 2-1,-2-4-35,-4-2 0,4 0 21,-4 0 1,4 0 0,4-2-1,2-2-50,2-2 0,8-8 0,-2 2 9,4-4 0,10-2 40,4 0 0,2 6 1,0 2 84,-2 2 1,0 2-1,6 6 13,0 0 1,0 0 0,0 0 0,0 0 2,0 0 1,-6 0 0,0 0 0,2 2 15,2 4 0,-4-2 0,0 6 1,2-2-21,2-4 0,-4 6 0,0 0 0,2 2-28,2 0 1,2 0 0,0 6-122,0 0 1,-6-6 0,0 0 18,2 2 1,-4 0 0,0 0-62,-2-2 1,0-2 0,-4 4-667,2-2 539,0-8 1,2 12 0,2-6 0</inkml:trace>
  <inkml:trace contextRef="#ctx0" brushRef="#br0" timeOffset="3206">1747 559 8252,'0'-18'-1139,"0"0"1,0 6 940,0 0 182,0 8-1,0-4 17,0 0 0,2 6 1,4-4 1,-2 2 0,8 0-1,2-2-1,2 2 1,0 0 0,-2 0 0,-2-2 0,-6 0 12,6 6 0,-6-6 62,6 0-63,-8 0 0,4 4 0,-10-2 265,-4-2-109,4 0 1,-6 4-140,8-4 38,0 4 155,0-6 40,0 8 519,0 0-764,8 0 1,2 0-1,8 0-82,0 0 0,8-2 1,4-2 83,4-2 0,6 0 1,0 6-1,-2 0-62,2 0 0,0 0 1,-4 0-1,0 0-54,0 0 0,0 0 1,-2 0-1,-2 0-87,-2 0 0,-6 0 1,4 0-1,-2 0 1,-4 0 1,-8 0-1,-2 2 126,2 4 1,-14 4-1,-2 8 1</inkml:trace>
  <inkml:trace contextRef="#ctx0" brushRef="#br0" timeOffset="3528">1891 595 6955,'18'0'-130,"0"0"1,0 0-1,0 0 1,0 0 205,0 0 1,8 0 0,4 0 0,4 0-34,2 0 0,0 0 1,0 0-1,2 0 0,4 0 1,-4 0 0,4 0 0,-4 0-44,-2 0 0,0 0 0,0 0 1,0 0-154,0 0 1,-2 0 0,-2 0-57,-2 0 0,-2 0 88,2 0 0,-4-8 0,-8-2 0</inkml:trace>
  <inkml:trace contextRef="#ctx0" brushRef="#br0" timeOffset="3926">2197 1 8232,'-10'8'0,"2"4"-287,0 4 0,6 2 0,-4 0 0,4 2 143,2 4 0,0-4 0,0 6 0,0-2 206,0 0 0,2 6 0,2-4 1,2 2 10,-2 4 1,0 2-1,0 2 1,2 0-20,-2 0 0,0 0 1,0 0-1,2 0-29,-2 0 1,-2 0 0,-2-2-1,0-2-31,0-2 0,0-2 1,0 4-1,0-4-1,0-2 1,-2 4-1,-2-6 1,-2-2 0,2-2 1,2-2 0,0-2-489,-4-4 224,4 4 1,-6-6 0,8 8 0</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32:15.497"/>
    </inkml:context>
    <inkml:brush xml:id="br0">
      <inkml:brushProperty name="width" value="0.08571" units="cm"/>
      <inkml:brushProperty name="height" value="0.08571" units="cm"/>
      <inkml:brushProperty name="color" value="#FF0066"/>
    </inkml:brush>
  </inkml:definitions>
  <inkml:trace contextRef="#ctx0" brushRef="#br0">1 163 8355,'18'0'-427,"0"0"0,0 0 0,0 0 0,0 0 415,0 0 1,-6 0 0,0 0-1,2 0 260,2 0 0,2 0 0,0 0-127,0 0 1,0 0 0,0 0-141,0 0 1,-2-2 0,-2-2-67,-2-2 0,-6-8 0,4 2 21,-2-4 0,-2 4 1,-6 0 40,0-2 0,0 4 1,-2 0-1,-2 0 33,-2 0 0,-8 6 0,2-4-2,-4 0 0,-2 6 0,0-4 0,0 4 27,0 2 1,-6 2-1,0 2 1,2 2 31,2-2 0,2 6 1,2 2-1,2 2-44,2-2 1,2 4-1,-4-4 1,4 4-4,2 2 0,2 0 0,6 0 1,0 0 24,0 0 0,0 0 0,2 0-39,4 0 1,10 0-1,8-2 1,0-4-174,2-6 0,0 2 0,8-2 0,0-2-168,4-2 0,2-2 121,-4 0 0,0 0 0,0 0 1</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32:16.014"/>
    </inkml:context>
    <inkml:brush xml:id="br0">
      <inkml:brushProperty name="width" value="0.08571" units="cm"/>
      <inkml:brushProperty name="height" value="0.08571" units="cm"/>
      <inkml:brushProperty name="color" value="#FF0066"/>
    </inkml:brush>
  </inkml:definitions>
  <inkml:trace contextRef="#ctx0" brushRef="#br0">387 181 8355,'6'-18'-219,"0"0"0,2 0-213,-2 0 0,-4 0 0,4 0 500,-4 0 1,-2 0-1,-2 2 105,-4 4 0,2 4 1,-10 8-158,-6 0 1,-4 0 0,-6 0 0,4 0 12,0 0 0,4 6 0,-6 2 0,2 0-34,4 0 1,-4 4-1,2-4 1,2 2-6,2 4 1,4 2-1,2 2 5,2 0 0,8 0 0,-2 0-23,4 0 1,8-6 0,2-2-1,2 0-5,4 0 1,2-6 0,4 2 0,2-4 20,2-2 0,6 6 0,-6 0 11,-2-2 1,4-2-1,0-2 1,0 0 0,0 2-8,-4 4 0,-2-4 0,-2 4 0,0-2 31,0 2 0,-2-2 1,-2 6-1,-4 0 6,-2 0 1,4-4 0,-6 6 9,-2 2 1,-2-4 0,-2 2-7,0 2 0,-8-4 0,-4 0 1,-4 0-6,-2 0 0,-2-6 0,-2 4 0,-4-2 50,-2 0 0,4 2 0,-6-4 0,0 2-18,2-2 0,-6-2 1,6 0-56,0 4 1,0-4-1,6 4 1,-2-4-110,2-2-183,2 0 0,4-8 0,6-2-680,10 0 828,8-6 1,18 6 0,2-8 0</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32:16.316"/>
    </inkml:context>
    <inkml:brush xml:id="br0">
      <inkml:brushProperty name="width" value="0.08571" units="cm"/>
      <inkml:brushProperty name="height" value="0.08571" units="cm"/>
      <inkml:brushProperty name="color" value="#FF0066"/>
    </inkml:brush>
  </inkml:definitions>
  <inkml:trace contextRef="#ctx0" brushRef="#br0">1 37 8130,'18'-8'-472,"-2"4"1,-2-6 163,-2 2 489,-8 2 1,4 8 0,-8 4 18,0 6 1,0 4 0,0 2 0,0 0-79,0 0 1,0 6 0,0 0 0,0-2-132,0-2 1,2 4 0,2 0 0,2-2-136,-2-2 1,-2-8-1,0 0-123,4 2 1,-4 2-231,4 2 0,4-8 0,0-2 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51.455"/>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08571" units="cm"/>
      <inkml:brushProperty name="height" value="0.08571" units="cm"/>
      <inkml:brushProperty name="color" value="#008C3A"/>
    </inkml:brush>
  </inkml:definitions>
  <inkml:trace contextRef="#ctx0" brushRef="#br0">1 5729 8355,'0'9'-1651,"0"-1"1675,0-8 0,2 2 5,4 4 1,-3 2-31,9 3 0,0 3 0,3-6-5,-3 1 0,3-5 0,-3 2-12,4-4 1,-5 0 0,1 2 13,1 1 0,3 1 0,1-6 4,1 0 1,-1 0-1,1 0 1,-1 0 18,1 0 1,-1 0 0,1 0 0,1 0-15,4 0 1,-3 0 0,5 0 0,-2 0-18,1 0 1,1 0-1,-4-2 1,4-2-3,3-1 0,-5-1 1,4 4-1,-2-2 5,-3-2 0,5-5 1,0 5-1,0 0-3,-4-2 1,3 4 0,-3-5 0,-2-1 10,-1 0 1,-3 4 0,2-3 0,3 1 13,1 4 1,0-6 0,-5 1 6,-1-1 0,1-4 0,1 7 1,3-3-1,1-2 5,-2 3 0,-1-7 0,-3 6 0,0-1 37,1-1 1,-1 0 0,1-3 0,-3 1-31,-3 3 0,4 1 0,-7-4 0,3 3-29,0-3 1,-1-1 0,7-3-9,-1 1 1,-5 1 0,-3 3-1,1 1 3,0-2 0,0-1 1,3-3-1,-1 1 12,1-1 1,3 1-1,1-1 1,1 1 12,-1 0 0,1-7 0,-1 1 1,1 0-15,-1-3 1,1 7 0,-3-4 0,-1 3 25,-3 3 0,1-3 0,5-1 1,1-2 10,-1 2 1,1 1-1,-1 3 1,1-1-34,-1 1 0,-5-1 0,0 1 0,1-3-11,3-3 1,3 4 0,2-7 0,3 3 9,-3 0 0,-2-6 0,-1 4 0,-1-1 11,1 1 0,-3-4 0,-1 6 0,-2 1-25,1 3 1,3-4 0,-1-1-1,-1 3-23,-3 2 1,1-5 0,4 1 0,-3 0 18,-1-2 1,-1-1 0,7-5 0,-1 2-3,1-2 0,-1-2 0,1-2 0,-1 2 6,1 4 0,-1-4 0,1 6 0,-3-2 3,-3 0 0,3 5 1,-3-3-1,3 2 0,3 4 1,-3-4-1,-1 1 1,-2 3-3,1 1 0,3-3 0,1-2 1,1 0-31,-1 0 0,1-7 1,-1 3-1,1-4 19,-1-2 0,2 1 1,3-3-1,1-2 87,-2-2 0,5-5 1,-3 5-1,0 2-37,2 2 1,-5-4-1,3 1 1,-3 1-21,-3 2 0,0 4 1,1 2-1,-3 4-9,-3 1 0,4-3 1,-7 4-1,3 0 26,0 0 1,-3-1 0,5 5-1,-2-2-9,1 1 0,3 1 0,1 0 0,1-2-22,-1 1 1,2-3 0,3 0 0,1-1-66,-2 1 1,1 0 0,-1 4-1,2-5 23,-1-1 0,-1 6 0,0-4 1,1 1 20,-7 1 1,3-6-1,-7 6 1,5-1 10,1-1 0,-5 4 1,0-6-1,1 0 20,3-1 0,-1 5 1,-1-4-1,-2 0 57,1 0 1,3 3-1,1-3 1,1 2-42,-1 4 0,-5-5 1,-1 3-1,3 2-1,1 1 1,3-3 0,-3 0-1,-1 1-27,-2 3 0,-3 0 0,5-3 1,-2-1-63,1 2 1,-5 7-1,0 2 1,-2-1 52,-1-3 1,7-1-1,-4-1 1,1 1 12,5-1 0,-4 1 0,1-2 0,1-3 47,-2-1 0,5 0 1,-3 5-1,1-1-67,-1-5 1,4 5-1,-5-4 1,5 1-5,1-1 0,-5 4 0,0-6 0,1 1 12,3 1 0,-1-6 1,-1 6-1,-3-1 42,3-1 0,-4 6 0,-1-7 0,1 3-18,0 0 0,0 0 0,3 3 0,-3-1-14,-2-2 1,5-1-1,-1 7 1,1-1-43,-1 1 0,4-1 1,-5 1-1,5-1-3,1 1 0,1 0 1,-3-1 14,-3 1 1,3-1-1,-3 1 1,2-1-1,-1 1 16,-1-1 0,-3 1 0,5-1 0,-4 1 37,-2-1 0,3 1 0,-3 0 0,0-1-1,-1 1 1,5-1 0,-4 1 0,2 1-8,3 4 0,-3-3 0,1 3 0,3-3-5,2-3 0,1 7 0,1-1 0,1-2-29,4-1 0,-3-3 0,5 3 0,-2 1-12,0 3 1,1-1 0,-7-3 0,1 1 31,-1 2 0,1 1 0,-1-5 0,0 3 21,1 1 1,-1 2 0,1-3 0,-1 3-20,1 2 0,-1-5 0,1 3-16,-1 0 1,1-3 0,-1 7 0,1 0-38,-1-2 1,1 0 0,-1-3-1,-1 3-17,-5 0 1,9 4 0,-7-5 0,1 1 49,1 4 1,1-4 0,1 2-1,1 1-13,-1-3 0,1 6 0,-1-6 0,1 2 105,-1 1 0,0-1 0,1 6 0,-1 0-51,1 0 0,-1-6 0,1 0 0,-1 2-25,1 2 1,-1 2 0,1 0 0,1 0-11,4 0 0,-1 0 1,7 0-1,0 0 2,-2 0 1,4 0-1,-6 0 1,1 0 5,-1 0 0,4 6 0,-4 0 0,0 0 4,1 1 0,-3-3 1,-4 6-1,3 0-5,1-1 1,0 3 0,-5 6 0,-1-1-22,1 1 0,5-1 0,0 0 0,-1 1 10,-3-1 1,-2 7 0,3 1 0,1 0-17,2 0 1,1 1 0,-7-5 0,1 4 24,-1 2 1,6-3-1,1 3 1,-3 0 5,-2 0 1,5 0-1,-1 4 1,0-4 7,3-1 1,-7 5-1,6-2 1,-2 4-10,1 2 1,1 0-1,-4 0 1,4 0-4,3-1 1,-7 1-1,4 0 1,-1 0 13,-1 0 1,2 0-1,-4 0 1,3 0 12,-3 0 1,4-6-1,0 0 1,1 2 13,-1 2 0,4 0 1,-4-2-1,0-4-14,1-1 1,3 5-1,-4-2 1,0 2 9,0-2 1,5 4 0,-5-4 0,0 2-49,0-2 0,0 4 0,-3-4 0,1 2-34,-2-2 0,-1 4 0,-3-5 0,1 1 39,-1 0 0,1-2 0,-1 4 0,1-2 16,-1 2 0,6-4 1,1 0-1,-3 1-2,-2-1 1,5 0 0,1 4 0,0-4-1,0-2 0,1 6 1,-5-1-1,4 3-8,2 1 1,-5 1 0,3 0 0,-2 0-4,1 0 0,1 0 1,-4 0-1,4-2 1,2-4 1,-5 4-1,3-4 1,-2 4 13,1 2 1,7-6 0,-4 0-1,0 2 54,-4 2 0,4-3 0,1-1 0,1 0-36,0-2 0,-6 6 0,4-4 1,0 4-34,1 2 0,-7-6 0,4 0 0,-2 4 21,1 6 0,-1-2 0,-5 4 1,-1-5-38,0-1 1,7 6-1,1 0 1,2-2 7,4-2 0,-4-3 1,2 1-1,2 0 47,2 0 0,2 0 1,-2-2-1,-2-2-30,-1-2 1,-1 0-1,6 6 1,0 0-11,-1 0 1,1-6-1,0 0 1,-2 2-11,-4 2 0,4 2 0,-4-2 0,3-2 9,-3-1 0,4-3 1,-4 4-1,2-2 25,-2 2 1,4-6 0,-6 0 0,2-1-11,0-1 1,-2 6 0,4-4-1,-1 0 10,1 1 0,2-1 0,0-4 0,-2 3-20,-2-3 0,0-2 0,6-1 0,-2-1 54,-4 1 1,4 5 0,-4 0 0,4-1-27,2-3 1,-2-2-1,-2-1 1,-2-2-5,2-3 0,-4-1 1,2 3-1,2-3 72,2-2 1,2 0 0,2-4-1,2 1-15,2-1 1,0 6-1,-5 0 1,3 1-74,2 1 0,0-2 0,-4 3 0,1-1 23,3 2 1,6-5-1,-5 3 1,1-1 0,0-1 0,3 4 0,-5-6 0,-2 1-67,-2 5 0,4-6 0,-1-1 0,-1-1 47,-2 0 0,-2 2 0,0-4 1,0 1-12,0-1 0,0-2 0,0-2 1,-1 0 13,1 0 0,0 0 0,0-2 0,0-2 27,0-1 1,0-7-1,0 4 1,0 0 8,0 1 0,-2-5 1,-2 4-1,-2 1 0,2-1 0,-4-4 1,0 4-1,-1 1-117,-5-1 1,-4 0 0,-3 4-5,-2-2 0,-3-1-479,3 1 0,-6 4 549,-12-4 0,-4 12 0,-7 4 0</inkml:trace>
  <inkml:trace contextRef="#ctx0" brushRef="#br0" timeOffset="2142">158 6532 7427,'-12'10'-1400,"1"-5"1667,7-3 1,-4-4 152,8-3-306,0 3 1,2-12 0,4 8-88,5 2 1,-1 2-1,2 2 1,1-2-41,3-3 1,1 3-1,1-4 1,-1 4-1,1 2 0,-1 0 0,3 0 1,1 0-3,2 0 1,2 0 0,-3 0-16,1 0 0,8 0 0,-2 0 0,4 0 0,2 0 24,0 0 1,0 0 0,2 0-1,2 0 7,1 0 0,9 0 1,-2 0-1,3 0 17,2 0 0,1 0 0,-1 0 0,2-2 16,5-4 0,-3 4 1,6-4-1,0 3-11,0-3 1,-4 4 0,6-4 0,2 2-8,2-2 1,6 4 0,-2-3 0,-4 1-49,0-2 1,0 4 0,3-6 0,3 2 40,2 0 1,2 1 0,-3 3 0,3-2-1,-4-2 1,9-2 0,-9 4-1,5-1 0,3 1 0,-7 0 0,7 0 1,-1-2 27,-1 2 0,0 2 1,-5 2-1,5 0 49,-1 0-70,7 0-69,-7 0 1,3-6 0,-1 1 0,3 1 0,1 2 0,2 2-62,1 0 1,-1 0 0,0 0-1,1-2 57,-1-4 0,0 4 0,-1-4 0,-1 4 175,2 2 1,-3-6 0,9 1-1,-4 1-35,-1 2 1,-1 2-1,0 0 1,1 0-131,-1 0 1,0 0-1,1 0 1,-1 0-85,0 0 0,1-2 0,-1-2 0,0-2 103,0 2 1,1 0 0,-3 1 0,-1-3 50,-3 2 0,-1 2 1,3 0-1,1-2 168,5-2 0,-2 0 0,6 6 0,-3 0-149,-3 0 0,6 0 0,2 0 0,0-1-169,0-5 0,-2 4 0,-7-4 110,-5 4 0,5 2 0,-5 0 1,3 0-1,-1-2 76,-1-4 0,-7 4 1,7-4-1,1 3-78,3-3 0,-1 4 1,-2-4-1,-1 4 130,1 2 1,-3 0 0,1 0 0,-1 0-123,-6 0 0,7 0 0,-9 0 0,2 0-14,-2 0 0,7-6 1,-9 0-1,4 3-64,3 1 1,-5 2 0,4 0 0,-6 0 37,-6 0 1,4 0 0,-4 0 0,2 0 15,-2 0 1,2 0 0,-8 0 0,0 0 151,2 0 0,-5 0 1,3 0-1,-4 0-66,-2 0 0,1 0 1,-3 0-1,-1 0-66,-3 0 0,-1 0 0,4 0 0,-3 0-64,3 0 0,-5 0 0,3 0 0,1 0 41,3 0 1,-5-2 0,-1-2 0,0-2 18,-1 2 0,-5 2 0,2 2 1,-4 0 157,-2 0 0,0-2 0,-1-2 0,-1-2 14,-3 3 1,1 1 0,-6 2 0,0 0-121,0 0 0,4 0 1,-3 0-1,-1 0-59,0 0 0,-2 0 0,-5 0 0,-1 0-166,1 0 0,-7 0-226,1 0-389,-8 0 807,4-8 0,-24-2 0,-3-7 0</inkml:trace>
  <inkml:trace contextRef="#ctx0" brushRef="#br0" timeOffset="40503">420 12487 8355,'-2'10'-928,"-4"-4"170,-6-4 873,5-2 1,1 0-1,12 0-102,5 0 1,-1 0-1,2 0-84,1 0 1,3 0-1,-1 2 1,-1 1 9,-2 3 1,-1 8-1,5-2 1,-3 1 5,-1-1 1,0 3 0,5-3 0,1 2 48,-1-3 0,-5 3 1,-1-7-1,3 1-18,1 0 0,9-2 1,-1-6-1,-2 0 51,-1 0 0,-3 0 1,1 0-1,-1 0 126,1 0 1,5 0 0,0-2-1,-2-2-131,-1-2 0,3-5 0,2 3 1,1-2 1,-1-3 0,4 3 1,-6-2-1,1-1-11,1-3 1,-6-1 0,4-1 0,-3 3-13,-3 3 1,7-9-1,-1 3 1,-2-1 19,-1-1 0,-3 3 1,1-3-1,-1-1 24,0-2 1,3-2 0,1 3 0,3-1-8,-3 2 0,0-1 0,1 1 0,1-4-1,-2-2 0,4 3 0,-1-3 0,-1 0-1,2 0 1,-5 3 0,5-3 0,-2 2-40,0 4 0,3-4 0,-5-1 0,4 1-12,2 0 0,-3 0 0,3 1 0,0-5 13,0-4 0,2 4 1,6 0-1,-2-2-11,-4-2 0,4 0 0,-6 2 0,3 4 7,-1 2 0,-8-5 0,4 5 0,-1 0 44,-1 0 1,0 0 0,-5 1 0,-1-3-27,0 0 0,7-4 0,-1 6 0,-2-1-5,-1 1 1,3-6-1,2 4 1,1-2-28,-1 0 1,4 0-1,-4-6 1,0 2 13,1 4 1,3-4 0,-4 4 0,0-4 17,0-2 0,4 0 0,-5 0 0,-3 0 19,-2 0 1,5 0 0,-1 2-1,-2 2-6,-1 2 1,-3 0 0,1-4 0,-1 2-7,1 2 1,5 1-1,0-3 1,-1 2-21,-3-2 1,4 0-1,3 0 1,-1 2-35,0-2 0,4-2 0,-6-2 0,1 0 23,1 0 1,-6 0 0,6 0 0,-1 0-13,-1 0 1,2 3 0,-3 0 0,1 3 20,-2-2 0,4 4 0,1-2 1,-1 0 1,0 2 1,0-6-1,-3 6 1,1-3 5,-2 1 1,5 0 0,-3-6-1,0 2-4,2 4 0,-5-10 0,3 5 0,-2-3-1,3 0 0,-5 2 0,6 0 0,-1 0 1,-1 0 0,2 0 0,-4 0 1,5 2-10,1 4 0,0-4 1,4 4-1,-2-4-14,2-2 1,2 0-1,2 0 1,2 0-53,4 0 1,-10 2-1,6 2 1,-2 2 49,-2-2 1,5 4-1,-8 0 1,1 0 14,-2 0 1,4 3 0,-4-3 0,2 0 23,-2 0 0,2 5 0,-6-1 0,0 2-30,1-3 0,5 11 0,-4-5 0,0 3-2,-4-1 0,5 1 1,-1 1-1,2 3 10,0-3 0,-8 4 1,4 1-1,-1 1 5,-1 4 1,6-4-1,-4 2 1,3 1-2,3-3 0,2 6 0,3-4 0,3 2 28,2-2 1,6 4 0,-5-3 0,1 1-23,0-2 0,5 4 0,-1-4 0,1 4 10,-1 2 0,1 0 0,-7 0 0,-2 0-1,-2 0 1,3 0 0,1 0 0,-2 0-6,-2 0 0,-2 2 0,2 2 0,2 4-11,1 1 1,7-3-1,-4 6 1,-1 0-7,1-3 0,3 7 0,-3-5 0,0 5 7,0 1 0,3 1 0,-3-1 0,0 1 3,-1-1 1,5 1-1,-5-1 1,1 1 21,0-1 1,3 3 0,-3 1 0,0 2-12,-1-1 1,-1 3 0,-6-2-1,0 0-10,0 3 1,4-1 0,0 6 0,-2-2-31,1 2 1,3 2 0,-2 0 0,2-2 13,-3-2 1,5 6-1,0 6 1,0-2-34,-1-3 0,-1 5 0,-4 0 0,2 0 62,1 1 0,1-3 1,-6 6-1,0 0-16,0-1 1,0-3 0,2 4 0,2-1 57,1 1 0,3-4 0,-4 3 0,3-1-11,3-4 0,-4 3 0,3 1 0,1 0-27,0-1 1,-1 5-1,5-4 1,-3-1-11,3 1 1,-4 6 0,-1-3-1,-1 3-11,-4-3 1,-2 5-1,-2-7 1,-1 3-2,1-1 1,0-5-1,0 4 1,0-1-5,0 1 1,2-4 0,2 3 0,2-1 4,-3-4 0,1 4 1,0-3-1,2-1 2,-2-2 1,-1 0 0,1 2 0,0 2 0,-6-3 0,8-1 0,-8-2 0,0 0 0,-2 0 0,-2 6 0,6 1 0,0 1 1,0 0 1,0-1 0,-1-3 0,-1 2 0,-3-2 0,6 4 1,-5-3-1,1-1-3,0-2 1,1 2 0,2-2 0,0-6 0,0-4 1,0 2 0,0-6 0,0-1-2,0-3 0,0 4 1,-2 1-1,-2-3 2,-2-2 0,-2-7 0,4 0 0,-4 1 36,-1 3 1,5 1 0,-2 1 0,2-3-33,-2-3 1,2 3 0,-6-3 0,0 4-1,1 1 0,3-5 0,-4-1 0,0 1 39,0-2 1,5 3-1,-5-7 1,0-2 0,0-2 1,6 0-1,-4 2 1,3 1 10,-1-1 0,-2-2 0,4-2 1,-4 0 3,-2 0 1,4 0 0,-3 0 0,-1 0-135,0 0 0,0 0 1,-3 0-1,1 0-114,-2 0 1,-7 0-1,-2 0-11,1 0 1,-3 0 198,1 0 0,-7 8 0,4 2 0</inkml:trace>
  <inkml:trace contextRef="#ctx0" brushRef="#br0" timeOffset="42412">280 13500 8355,'12'0'-2552,"-1"0"2981,-7 0-350,4 0 1,-2-2-69,0-4 0,0 2 0,-4-5-79,3 1 0,5-6 60,8 3 0,-7 3 0,1 0-156,1 1 1,-3 5 183,2-4 1,-1-2 0,7 2 59,-1 2 0,-5-3 1,0 1-1,1 2-17,3 2 1,7 2 0,0-2-1,1-2-26,1-2 1,2 0 0,8 6 0,0 0-45,0 0 0,0 0 0,2 0 0,1-2-26,3-3 1,2 3-1,-2-4 1,3 4 7,1 2 1,5-2 0,-3-2 0,3-2 19,3 2 1,-5 1 0,3-1 0,3-2 15,0 2 1,1 0-1,-1 0 1,2-2-10,2 2 1,8-3 0,-2 1-1,4 0 2,2-2 0,-8 6 0,-2-5 0,-1 1 5,-1 0 1,0 0 0,-4 4-1,3-2 31,1-1 1,2-3 0,-4 4 0,5-2-9,1 2 0,0-4 0,4 1 0,-2-1-6,2 0 0,2 0 1,1 4-1,1-3-22,0-3 1,-2 4 0,-2-4 0,-2 3-23,2 3 0,-4 2 0,0 2 0,-2 0 4,-3 0 1,3-6-1,0 0 1,0 2 22,0 2 1,4 2-1,-3 0 1,-1 0 8,0 0 1,6-5 0,-4-1 0,2 2 36,0 2 0,-6-4 1,6 0-1,0 1 29,-2-3 0,10 6 1,-6-4-1,0 4-53,2 2 1,-6 0 0,2 0-1,0 0-28,-2 0 1,4 0-1,-6 0 1,1 0-51,-1 0 0,4 0 0,-4 0 0,0 0-16,0 0 1,4 0 0,-4 0-1,1 0 45,-1 0 0,4 0 0,-4 0 1,0 0 17,0 0 0,6-6 0,-4 0 0,0 3-10,-3 1 0,1 2 0,0 0 0,0 0 23,0 0 0,4 0 0,-4 0 0,2 0-37,4 0 1,0 0-1,0 0 1,-2 0-4,2 0 0,0 0 1,0 0-1,-4 0 42,-1 0 0,5 0 1,-4 0-1,2 0-9,0 0 0,-2 0 0,4 0 0,-2-2-1,2-4 1,0 4 0,0-4 0,-2 4-4,2 2 0,-4 0 0,0 0 1,-2 0-4,-4 0 0,5 0 0,-3 0 0,-2 0-2,-2 0 1,-1 0 0,1 0 0,0 0 5,-1 0 0,9 0 1,-10 0-1,3 0 19,-1 0 0,4 0 0,-1 0 0,-3 0-21,0 0 1,-11 0 0,9 0-1,-1 0-3,-1 0 0,3 0 1,-1 0-1,-2 0 0,-3 0 0,9 0 0,-3 0 0,1 0 0,0 0 1,-1 0 0,1 0-1,0 0 2,-1 0 0,3 0 0,-9 0 0,1 0 23,-1 0 1,3 0 0,-5 0 0,1 0 6,1 0 1,-6 0 0,3 0-1,-1-2-13,-4-4 1,3 4 0,-1-3-1,-2 3 15,-2 2 0,4-2 0,-1-2 0,1-2-7,2 2 0,-6 2 0,3 2 0,-5 0 2,-5 0 1,2 0 0,-4 0 0,1 0 2,0 0 1,-8 0 0,3 0 0,-5 0-110,-2 0 0,1 0 0,-1 0 0,1 0-322,-1 0 0,1 0 401,-1 0 0,1 8 0,-1 2 0</inkml:trace>
  <inkml:trace contextRef="#ctx0" brushRef="#br0" timeOffset="46154">13204 11963 8355,'2'10'-270,"3"-4"0,-1-4 0,8 0 0,2 2 249,1 1-51,-5 1 1,5-6 0,-3 0 0,4 0 35,1 0 1,0 0 0,-1 2 0,-2 2 1,-3 2 1,1 0-1,3-4 1,-1 1 24,-2 3 1,-1 2-1,7-4 15,-1 2 0,-5 0 0,-1-6 48,3 0 0,2 0 0,1 0 0,0 0-10,1 0 0,-1 0 1,1 0-1,-1-2-22,1-4 1,-1 4 0,1-6 0,-1 2 5,1 0 1,5-7 0,0 1 0,-1-1 29,-3 1 1,6-3 0,2 3 0,2-4-14,1-1 0,-7-6 0,6-1 1,0 3-31,-2 2 0,4 1 0,-7 1 0,-3-1 12,-2 1 1,5-1-1,-1 1 1,-2-1-54,-1 1 1,-3-1 0,3 1-1,-1-1 4,-2 1 0,11 0 0,-11-1 1,4 1 43,5-1 0,-7-1 0,6-3 0,-1-1 38,-1 2 1,0-4-1,-4-1 1,3-1-37,1-4 0,6 4 0,-5 0 1,-1 0-14,2-1 1,-4 1 0,7-4 0,-1 2-56,0-2 1,-4 0 0,4 0 0,0 2 63,1-2 0,-5 4 0,4-2 0,0-1 21,0 3 1,-3-6 0,3 4 0,-2-2-37,-4 2 1,7-2-1,-1 6 1,2-2-40,0-4 1,-6 3 0,4-1-1,-1-2-18,-5-2 1,4 4 0,0 0 0,1-2-1,-1-2 1,0-2-1,-3-2 1,1-2 77,-2-1 1,6-7 0,0 6 0,3 1 34,-1-3 1,0 0 0,4-3 0,-2 3-47,-2 0 0,0 6 0,6-5 0,-2 1-55,-4 0 0,2 0 0,-6 5 0,1-3 53,-1-2 0,-2 0 0,-5 6 0,1-2-57,4-3 1,-3 3-1,3-6 1,-4 2-5,-1 1 1,5-9 0,2 4 0,1-1 46,-1-1 0,6 7 1,-2-5-1,4 2 17,2 4 1,0 3 0,0 1 0,0 0-9,0 0 1,-1 0 0,1 0-1,-2 0-6,-4 0 0,4 0 1,-3-2-1,3-2 37,2-1 0,-3-1 0,1 4 0,-1-2-32,-1-1 0,5-1 1,-6 8-1,3 2 2,1 2 0,1 5 1,-2-3-1,-2 2-8,-1 4 1,-1-5 0,6 3-1,0 2-22,-1 1 1,7 3-1,2-1 1,0 1 15,-1-1 1,7-5-1,-5 0 1,3 2-1,0 1 1,-7 3 0,5-1 0,-2 1 4,-5-1 0,1-5 0,0 0 0,2 1-16,-2 3 0,-3 2 0,1-1 1,2 1 5,2-1 0,5 1 0,-5-1 1,0 3-50,2 3 0,-1-3 1,5 5-1,-4-2 43,-1 1 1,-5 5-1,6-4 1,0 0 17,3 1 1,-1 3 0,-1-4 0,1 0 46,0 1 1,-5 5 0,5-2 0,-2 4-44,-4 2 1,-3 0-1,-1 2 1,0 4-36,0 5 1,6-1 0,0 2 0,-3 1 0,-1 3 1,4 7-1,2 0 1,-1-1 12,1-3 0,6 4 1,-5 3-1,3-1 16,-1 0 0,1 0 1,3-1-1,-3 3 6,-6 0 1,7 6-1,1-4 40,-1 4 0,1 2 0,5 0 0,2 0 0,5 0-30,1 0 0,-4 0 1,6 2-1,0 1-8,-2 3 1,6 6 0,-4-5-1,2 1-10,-2 0 0,-4 5 1,-7-1-1,-1 3 5,0 3 0,1-7 0,1 1 0,0-1 19,-1-1 1,9 5 0,-8-3 0,4 2-3,3-3 0,3 10 1,-6-3-1,0 1-15,2 0 0,-5-1 1,3-1-1,-4 1-8,-1-1 1,-1-2 0,2-1-1,3-2 11,1 1 1,0 1 0,-6-1 0,1-1 5,-1 1 0,1-3 0,-1 1 0,-2 1-1,-3-2 1,7 5 0,-5-5-1,-1 1 11,3 1 0,-1-6 0,3 3 0,-1 1 31,0-1 1,1-5-1,1 2 1,0-4-43,-1-2 1,9 6 0,-10-1 0,3-1 7,-1-2 0,2-2 0,-1 0 0,-5 0-101,0 0 1,-7-6 0,-2 0 0,-4 0 52,-2-2 1,0 4-1,0-6 1,0 1 14,-1-1 1,1-2 0,-2-3 0,-2 1-3,-1 2 0,-3 1 0,4-7 0,-4-1 9,-2-5 0,4 5 1,-4-7-1,1 3 22,-1 0 1,0-8-1,-4 3 1,5-1 19,1 0 1,-4 0 0,4-6 0,0 0-99,1 0 1,-7 6 0,2-1 0,-3-1-589,-3-2 0,6 0-67,1 4 715,-1 4 0,-13 7 0,-3 1 0</inkml:trace>
  <inkml:trace contextRef="#ctx0" brushRef="#br0" timeOffset="48378">13588 12784 8355,'17'6'-163,"3"0"0,1-2-224,2-2 1,7-2 0,-5 0-1,2 0 1,2 0 454,-2 0 0,6 0 0,-4 0 0,4-2-9,2-4 1,6 4-1,0-4 1,-2 4-75,-3 2 1,5 0 0,2 0 0,1 0 24,5 0 0,-1-2 0,1-2 0,-2-2-27,1 3 1,3 1 0,1 0 0,0-2 38,1-2 1,5 0-1,0 6 1,-2-2 19,-1-4 1,-3 4 0,2-5 0,5 1-5,5 0 1,-2 0 0,0 6 0,0 0-24,0 0 0,2-6 1,6 1-1,-2 1-17,-4 2 0,8-4 0,-6 0 0,0 2 0,2 2 1,-6 2 0,2-2 0,0-2 4,-2-1 0,6-1 0,-4 4-8,4-4 0,-4 4 0,0-4 0,0 4 1,0 2-8,0 0 1,-2-5 0,4-1-1,-2 2 7,2 2 1,0 2 0,0-2 0,-2-2 2,2-2 0,6-1 0,2 3 0,-3-2-1,3 2 1,0 2 0,-2 0 0,-1-2 4,-1-2 0,10-1 0,-8 3 1,1-2-19,-1 2 0,8-4 0,-10 2 0,1 3 17,1 1 0,-2-4 0,0 0 0,-2 2-4,-4 2 1,2 2-1,-6 0 1,0-2 10,0-4 1,6 4 0,-4-3 0,2 3 12,0 2 1,0-2-1,8-2 1,0-2 10,-2 2 0,4 2 1,-8 2-1,3 0-10,1 0 1,8-6-1,-12 1 1,0 1-43,2 2 0,0 2 1,4-2-1,-1-2-4,-1-2 0,4 0 0,-10 6 0,4 0-14,2 0 0,-2-2 0,-2-2 1,-2-1 20,2 1 1,2 2 0,-1 0 0,-1-2 75,-2-2 1,-1-2 0,3 5 0,-4-3-52,-2 2 1,4 0-1,-4 0 1,0-2-4,0 2 1,0 0 0,-3 1-1,1-3-5,-2 2 0,-1 2 0,-3 2 0,0-2-3,1-4 0,-1 4 0,0-4 1,1 4-3,-1 2 1,-5-1-1,-1-3 1,1-2-2,-2 2 0,3 2 0,-5 2 0,0-2-2,-1-4 1,5 4 0,-5-4-1,3 5 4,4 1 1,-5 0-1,1 0 1,-2 0 17,-5 0 0,5 0 0,-2-2 0,0-2 28,1-2 0,-5 0 0,4 6 0,-4 0-14,-2 0 1,0 0 0,0-2-1,-1-2-14,1-2 1,0 1 0,0 5-1,0 0-5,0 0 0,-2 0 0,-2 0 1,-2 0-25,2 0 0,-5-2 1,-1-2-1,-2-2 18,0 2 1,1 2 0,-5 2-1,2 0 25,3 0 0,-1-6 0,-6 1 1,3 1-11,3 2 1,-4 2 0,7 0 0,-3-2-81,0-4 0,1 4 0,-7-4-131,0 4 0,1 2 173,-1 0 1,-7-2 244,-4-4 0,-2 5-55,2-5-484,-4 4-396,5 2 710,-7 0 0,-7 8 0,-3 1 0</inkml:trace>
  <inkml:trace contextRef="#ctx0" brushRef="#br1" timeOffset="70747">2411 3580 7736,'-18'0'-1436,"9"-2"1481,3-3-23,4 3 0,4-6-75,4 8 86,-4 0 91,5 0-108,-7 0 1,2 8-14,4 3 0,-4 5-4,4 1 1,2-5 0,-3 0-12,-1 1 0,0 3 28,2 1 0,-4 1 0,4-1 6,-4 1 0,4-7 0,-1 1 1,-1 1-3,-2 3 1,-2 1 0,0 1-1,0-1 43,0 1 1,2-1-1,2 1 1,2-1-24,-2 1 1,-2-1 0,0 3 0,1 1-18,3 2 1,2 2 0,-4-3 0,2 3-21,-2 2 0,0-5 1,-1 3-1,3 0-50,-2 4 1,-2-2 0,-2 2 0,0 2-1,0 2 0,0 2 1,0 0-1,0 0 41,0 0 0,0 0 0,0 0 0,0 0 13,0 0 1,0 0-1,0 0 1,0 0 7,0 0 1,0-1-1,0 1 1,0 0-4,0 0 1,0 0 0,0-2-1,0-2 26,0-2 0,0 0 0,0 4 0,0-2-17,0-1 1,0-3-1,0 4 1,0-2-22,0 2 1,0 2 0,2 0 0,2-2 10,2-2 1,0 0-1,-6 4 1,0-2-62,0-2 0,1-5 0,3 3 0,2-2 24,-2-4 0,-2 1 1,-2-1-1,0 2 41,0-1 0,2-3 1,2-1-1,2-1 20,-2 0 1,-3 7 0,-1-1 0,2-2-15,4-1 0,-4-3 1,4 1-1,-4-1 4,-2 1 0,0 5 0,0 0 1,0-1-12,0-3 0,0-2 1,0 1-1,0-1-15,0 1 1,0-7 0,0 1-1,0 2 10,0 1 1,6 3-1,0-1 10,-3 1 1,-1-1-1,-2 1 27,0-1 0,0 0-30,0 1 1,6-1 19,0 1 1,0-1 14,-6 1 1,6-1 3,-1 1 1,1-7 17,-6 1-235,0-8-236,0 4 85,0-8 1,0 2-306,0 3 618,0-3 0,0 14 0,0-6 0</inkml:trace>
  <inkml:trace contextRef="#ctx0" brushRef="#br1" timeOffset="78034">8960 3877 8030,'12'12'-447,"-1"0"0,-7-9 0,4 5 0</inkml:trace>
  <inkml:trace contextRef="#ctx0" brushRef="#br1" timeOffset="80044">8523 3598 6079,'-9'8'-228,"-7"-6"281,4 3 1,-3-3-103,-3-2 38,9 0 20,1 0 16,8 0 317,0 0 0,0 8 0,0 4-297,0 3 1,0-3 0,0 0 0,0 1 7,0 3 0,0 1 0,0 1 0,0-1-41,0 1 0,0-1 1,0 0-1,0 3-17,0 3 0,0-3 1,0 5-1,0 0-21,0 4 1,0-2-1,0 2 1,0 1 15,0-3 1,0 10 0,0-6-1,0 0 30,0 2 0,0 0 1,0 0-1,0-2 11,0-2 0,0 0 0,0 6 0,0-2-13,0-4 1,0 2-1,0-6 1,0 2-10,0 4 0,0 0 0,0 0 0,0-3 16,0-3 0,0 6 1,0-4-1,0 2 26,0 0 0,2-5 0,2 3 0,2 0-6,-2 0 0,3-6 0,1 5 0,0-3-5,0 0 1,3 6 0,-3-5 0,2-3-34,3-2 1,1 5 0,-1-1 0,-3-2-20,-2-1 0,4 3 1,-5 0-1,1-1-6,0-3 1,0-2-1,-5 1 1,3-1 12,-2 1 0,-2 5 0,-2 0 0,0-1 3,0-3 0,0 4 0,0 1 1,0-1 10,0 2 0,-2-5 0,-2 5 0,-2-2 37,3 0 0,-5 1 1,2-7-1,2 1 8,2-1 1,2 1-1,-2-1 1,-2 1 4,-1-1 1,-1 0-1,6 1-23,0-1 0,0 1 0,0-1 0,0 1-54,0-1 0,0 1 0,0-1 0,0 1-26,0-1 1,0 1 0,0-1 43,0 0 0,0 1 1,0-1 49,0 1 0,0-1 1,0 1-33,0-1 1,0-5 0,0 0 14,0 1 1,2 1-1,2-1-72,1-1 0,3-2 0,-4 3-114,2-1 0,0-6 19,-6 5 0,0 1 88,0 5 1,0-5-122,0 0 1,-2-1-247,-4 7 1,2-1 412,-8 1 0,1-1 0,-7 1 0</inkml:trace>
  <inkml:trace contextRef="#ctx0" brushRef="#br1" timeOffset="93395">13256 716 7427,'-10'-7'-881,"3"3"1450,7-8-440,0 0 0,0 1 133,0-1-286,0 8-22,0-4 0,0 10 0,0 4 37,0 6 0,-6 9 0,0 2 1,2-1 10,2-3 0,2 5 0,0 1 0,0 0-78,0 0 0,0-2 1,0-5-1,0-1-52,0 1 1,0-6-1,0-1 1,0 3-205,0 1 1,-2-3 331,-4 0 0,4-9 0,-5 5 0</inkml:trace>
  <inkml:trace contextRef="#ctx0" brushRef="#br1" timeOffset="93811">12802 629 8248,'-8'10'-676,"6"-3"872,-5-7-141,7 0 1,2 0 0,3 0-17,7 0 1,4 0 0,3 0-1,4 0-35,6 0 1,4-2-1,2-1 1,0-3-7,0 2 0,0 0 1,0 0-1,0-2-22,0 2 0,0 3 0,0-1 1,-2-2-113,-4-2 1,2 0 0,-6 6-1,0 0-94,0 0 1,-1 0 0,-7 0-1,1 0 230,-1 0 0,1 0 0,-1 0 0,1 8 0,-1 2 0</inkml:trace>
  <inkml:trace contextRef="#ctx0" brushRef="#br1" timeOffset="94382">13640 612 7922,'18'7'-1839,"-1"-5"1676,1 4 1,-1 2 389,1-2-169,-9-1 1,1-5 71,-4 0 153,-4 0-33,6 0 1,-10 0-186,-4 0 0,4 2 0,-6 4-5,0 6 0,6-2 0,-3 1 0,1 3-77,-2 1 0,4 3 0,-4-1 3,4 1 1,2-1 0,2 1 0,2-1 10,2 1 0,2-7 1,-3 1-16,7 1 0,4-5 0,-1 0 0,-1-2-24,-3 0 0,1-1 0,5-5 0,1 0 7,-1 0 1,-5 0 0,0-2-1,1-1 13,3-3 1,-5-2 0,-1 2 66,-2-5 0,4 1 99,-7-2 0,1 6-19,-6-5-79,0 7 1,0-2-1,0 12-31,0 5 0,0-1 0,0 2-63,0 1 0,2 1 0,2 0 1,4-5 59,1-1 0,3-2 0,6-6 0,-1 0 16,0 0 0,1 0 0,-1 0 1,1 0-14,-1 0 1,7 0 0,-1 0 0,-2-2 5,-1-4 0,-5 2 1,-1-5-1,-3-1 204,3 0 0,-4-2-137,1-5 0,-7 0 0,2-1 0,-4 1-100,-2-1 0,-2 3 0,-4 1 1,-5 2-113,-5-1 1,-1 5 0,-3 0-1,-1 2-106,-2 1 1,-7-1 0,7 6 0,0 0-41,-2 0 0,5 0 1,-1 2 269,7 4 0,-1-4 0,5 5 0</inkml:trace>
  <inkml:trace contextRef="#ctx0" brushRef="#br1" timeOffset="94845">14758 716 5746,'0'-9'2229,"-8"-5"-2173,-3 8 0,-5 0 0,-1 6 0,1 2-126,4 4 1,-3-2-1,3 6 1,-3-1-16,-3 1 0,3 2 0,1 5 0,5 1 83,1-1 1,2 1 0,6-1-7,0 1 1,2-1 0,4-1 0,5-5 15,5-5 1,1 2 0,1-2 0,-1-3-7,1-1 0,5-2 0,2 0 0,0 0 4,1 0 0,3-2 0,-6-1 1,-2-3-14,-1 2 1,-3-6 0,1 0 0,-1 1 18,1 3 1,-9-4 0,-3-1 27,-4-5 0,-2-1 1,-2-1-69,-4 1 0,-9-1 1,-8 3-1,1 3-62,3 6 1,-6 4 0,-5 2 0,-2 0-75,-3 0 0,2 0 0,2 2 1,3 2-95,3 2 0,2 6 258,5-7 0,1 9 0,-1-4 0</inkml:trace>
  <inkml:trace contextRef="#ctx0" brushRef="#br1" timeOffset="95215">15893 437 8272,'0'-18'-562,"0"1"460,0 7 92,0 2 0,6 22 0,0 4 26,-2 1 0,-2 6 0,0 0 1,2 1-57,1-1 0,3 6 1,-4-4-1,2 0-27,-2-4 1,3 3 0,-1-3-1,0-2-72,2-1 0,-4-3 0,5 1-93,-1-1 1,0-5 0,-2-3 231,5-1 0,-3 6 0,0-4 0</inkml:trace>
  <inkml:trace contextRef="#ctx0" brushRef="#br1" timeOffset="95451">15561 664 8355,'-9'8'-129,"1"-6"0,10 5 0,4-7 0,5 0 0,5 0-57,1 0 1,1 0 0,1 0 0,4 0 35,7 0 1,3 0 0,2 0 0,-1 0-5,1 0 0,6 0 154,0 0 0,7-7 0,-3-3 0</inkml:trace>
  <inkml:trace contextRef="#ctx0" brushRef="#br1" timeOffset="96248">16574 629 8247,'18'0'-1235,"-9"0"1261,-1-8 1,-16 6 0,-3-4 0,-5 5 18,-1 1 1,-1 0 0,1 0 0,-1 0-23,1 0 1,0 1-1,-1 3 1,1 4-19,-1 2 1,1-1-1,1 5 1,3-2-21,1 1 1,2 3 0,-1 1 0,3 1 18,0-1 0,6 1-20,-4-1 0,12 1 0,6-3-12,3-3 1,3-4-1,-1-8 1,1 0 8,-1 0 1,1 0-1,-1 0 1,1 0-6,-1 0 1,0 0-1,1 0 1,-1-2 18,1-4 1,-1 2 0,1-6 0,-3 0 24,-3 1 1,3 3-1,-5-6 44,0-1 1,3-3 0,-7-1-15,-2-1 0,-2 7 0,-2-1-6,0-2 1,0 5-35,0-3 0,-6 6-161,0-5 117,-7 7 0,9-4 0,-6 10 27,3 4 0,1-2 108,6 7 0,0 1 1,0 5-65,0 1 1,0-1-3,0 1 1,6-1-1,1-1 1,3-5-43,4-5 1,1-2-1,3 0 1,-1 2 7,1-2 0,-1-2 1,2-2-1,3 0-37,1 0 1,2 0-1,-3-2 1,1-2-10,-2-2 0,-3-2 0,-5 4 1,-1-3 18,1-3 0,-3 4 0,2-6 23,1-1 1,-5-3 0,0-1 6,0-1 0,-6 7 1,3-1 20,-3-2 0,-2-1-1,0-2 1,-2 7 56,-3 4 0,1 4-108,-8 2 0,2 2 0,-3 4-21,1 5 1,8-1 0,-2 2 50,5 1 1,1 3 0,0 1-6,0 1 0,5-7 0,3-1 0,2 0-15,3 0 1,3-7-1,1 5 1,1-2-89,-1 0 0,1 0 1,1-6-1,3 0-248,1 0 0,0 0 353,-5 0 0,-1 0 0,1 0 0</inkml:trace>
  <inkml:trace contextRef="#ctx0" brushRef="#br1" timeOffset="96412">17011 454 8355,'-18'0'-496,"1"0"0,7-2-517,4-3 421,5 3 592,1-6 0,0 8 0,0 0 0</inkml:trace>
  <inkml:trace contextRef="#ctx0" brushRef="#br1" timeOffset="96789">17238 35 8029,'10'-8'-710,"3"5"1,-5-7 1030,2 2 1,-4 2-252,5 6 0,-5 0 1,6 2-2,1 4 1,-5 4 0,-2 7-1,-4 3-48,-2 3 1,6-2 0,-1 8-1,-1 2-16,-2 2 0,0 2 1,2 0-1,2 0-15,-2 0 1,-2 0 0,-2-2 0,2-2 17,3-2 0,-3-8 0,4 5 1,-4-3-58,-2 0 1,0 1-1,2-7 1,2 1-315,2-1 0,0 0 0,-4 1 363,3-1 0,5 1 0,8-1 0</inkml:trace>
  <inkml:trace contextRef="#ctx0" brushRef="#br1" timeOffset="97229">17709 681 6995,'18'0'-16,"-1"0"0,1 0 0,-1 0 61,1 0 0,1 0 0,3 0 0,1 0-116,-2 0 0,-1 0 0,-3-2 0,1-1 91,-1-3 0,-1-2 0,-3 4 1,-3-4 157,-2-1 1,3 3 118,-5-6-226,0 1 0,-14-1 0,-4 2-70,-3 2 0,-8 3 0,-1 5 1,3 0 17,2 0 1,-5 0-1,-1 0 1,0 2 67,0 3 1,1-1-1,7 6 1,-1 0-74,1-1 1,5 3-93,1 5 0,7 1 0,-2-1 0,6-1 0,4-3-27,2-1 1,9-6-1,1 4 1,7-3-58,4-3 0,-4 4 0,7-2 0,1-2 21,2-2 0,2 0 1,-1 2-1,1 1 141,0-1 0,0-2 0,0-2 0,8 0 0,1 0 0</inkml:trace>
  <inkml:trace contextRef="#ctx0" brushRef="#br1" timeOffset="97749">18303 769 8355,'35'0'-648,"0"-2"-81,0-4 0,-6 4 700,0-4 0,-7-2 1,1 1-1,-4-3 131,-1-4 0,-1 5 1,1-3 8,-1-2 0,-1-1 0,-5-3 54,-5 1 1,-4 5-126,-2 1 1,-8 1 0,-3-2 0,-5 7-37,-1 3 1,-1 2-1,1 0 1,-1 0 5,1 0 1,-1 0-1,-1 0 18,-4 0 1,3 5 0,-3 3-1,6 2-16,5 3 0,-2 3 0,8 1 0,3 1-92,1-1 0,2 1 1,0-1-58,0 1 0,2-1 1,3-1 65,7-5 1,-2-3 0,1-8-1,3 0 1,2 0 0,1 0 1,0 0-1,1 0 44,-1 0 1,1-2 0,-1-4 0,1-5 27,-1-5 1,-5 1-1,-2 1 1,-1 2-23,1-1 0,-6-8 0,4-3 1,-3 1-34,1-2 1,0 3 0,-6-7-1,0 0 18,0 2 1,0-6-1,0 2 1,0-6 34,0-4 0,0 3 0,0 7 0,0 1 43,0-1 1,0 6-1,0 2 1,0 3 186,0 3 0,0 0-86,0-1 0,0 6 51,0 1 1,0 9-141,0 2 1,2 8-1,2 11 1,2 2-47,-2 3 1,-2 7 0,-2 0 0,0 6-8,0 3 0,0 7 0,0-6 0,0-3-45,0-1 1,0-2 0,0 0-1,0-2-91,0-4 1,0 2 0,0-7 0,0-3-79,0-2 0,7-7 212,5 0 0,3-8 0,3 3 0</inkml:trace>
  <inkml:trace contextRef="#ctx0" brushRef="#br1" timeOffset="98073">19421 192 7074,'17'0'49,"-1"8"0,-2 4 53,-3 3 1,-7 9 0,2-1 0,-2 0-53,2 2 1,-4-3 0,5 5 0,-1 0-108,0 0 1,0-5 0,-6 3-1,2-2-11,4 0 1,-5 1-1,5-7 1,-4 1-109,-2-1 0,2-1 0,2-3 11,2-1 1,-2-1 164,-10 7 0,4-8 0,-14-3 0,7-7 0</inkml:trace>
  <inkml:trace contextRef="#ctx0" brushRef="#br1" timeOffset="98582">19159 524 7408,'17'0'-222,"-5"0"1,0 0 0,1 0 257,3 0 0,1 0 1,3 0-1,1 0-14,2 0 1,8 0 0,-3 0 0,1 0 19,0 0 0,0 0 1,6 0-1,0 0 4,0 0 0,4 0 0,-3 0 0,-3 0-52,0 0 1,-2 0 0,0 0 0,-1-2 4,1-4 1,-6 4 0,0-5-1,-2 1 10,1 0 0,-1-2 1,-6 4-1,-1-3 21,-4-3 1,3 4-19,-3-5 0,-5-1-9,-1-6 1,-4 7-18,-2-1 1,-2 6 9,-4-5 1,3 7-1,-9-2 0,-2 4 1,-1 2 74,-3 0 0,1 2 0,-1 2-22,1 2 0,1 7 0,3-1 0,1 3-47,-1 3 0,-1-6 0,2-1 0,5 3-86,-1 1 1,6 3-1,-4-1-33,4 1 0,2-7 1,2-1-1,4 0 1,6-1 1,5-5-1,4 2 1,5-4-55,1-2 1,2 2 0,6 2 169,0 2 0,0 0 0,0-6 0</inkml:trace>
  <inkml:trace contextRef="#ctx0" brushRef="#br1" timeOffset="98974">20382 489 7920,'17'-8'-609,"0"-3"0,1-5 1,-3-1 944,-3-1 1,2 1-188,-9-1 0,1 1-94,-6 0 1,-2 7-1,-3 4-38,-7 4 0,-4 2 1,-1 0-1,-1 0 45,1 0 1,0 0 0,-1 0 0,1 2-11,-1 4 1,3-2-1,1 7 1,4 3-59,3 1 1,1-3-1,6 0 1,0 1 49,0 3 1,0 1 0,2-1-1,4-3-44,5-1 1,5 0 0,1 3 0,3-1-69,3-3 1,-4-1 0,5 4-1,-5-5 62,-2-1 0,1 6 0,-1-3 9,1 5 0,-9-4 0,-3-1 49,-4 3 1,-2-4-19,0 1 1,-6-5-1,-3 4 1,-5-3-27,-5-3 1,-5-2 0,1-2 0,-6 0-35,-4 0 0,4 0 0,2 0 1,2 0-150,3 0 0,3 0-126,1 0 1,11-2-556,7-3 856,7 3 0,11-14 0,-1 6 0</inkml:trace>
  <inkml:trace contextRef="#ctx0" brushRef="#br1" timeOffset="99279">20748 227 8355,'0'-11'-173,"2"1"-344,4 2 0,-2 2 389,8 6 1,-7 2 0,5 4 192,-2 6 0,-2 3 0,-6 3 0,0-1 29,0 1 1,0 5-1,0 0 1,0 1-35,0 1 0,0-4 1,0 6-1,0-1-62,0-5 1,0 4 0,0-2 0,0-1-74,0-3 0,0-1 0,0-1 0,0 1-222,0-1 0,0 0-13,0 1 1,0-6 184,0-1 1,2-7 124,3 2 0,-3-4 0,6-2 0</inkml:trace>
  <inkml:trace contextRef="#ctx0" brushRef="#br1" timeOffset="99622">20696 454 8229,'17'0'-111,"-5"0"0,0 0 1,1 0 213,3 0 1,1-5 0,1-1 0,-1 2-226,1 2 1,1 2 0,2-2 0,3-2 118,-3-2 0,6 0 1,0 6-1,2 0 87,1 0 0,-9 0 0,4 0 0,0 0-50,4 0 0,-3-5 0,-3-1 1,-4 2 41,-1 2 0,-1 2 0,1 0 1,-1 0-91,1 0 1,-1 0-23,1 0 1,-1 0-184,1 0 1,-7 0 31,1 0 1,-6 0-589,5 0 775,-7 0 0,-4 8 0,-10 1 0</inkml:trace>
  <inkml:trace contextRef="#ctx0" brushRef="#br2" timeOffset="114542">4052 1747 6885,'10'17'93,"4"1"0,-8-1-34,-3 1 0,5-1 0,-2 0 0,0 1-37,2-1 1,-6 1 0,5-1 0,-1 1 17,0-1 0,2 1 0,-4-1 0,1 1-85,-1-1 0,-2 1 0,0-1-164,4 1 0,-4-7-271,4 1 197,-4-1 0,-2-3 283,0-8 0,-6-2 0,-2-9 0,-2-3 0,5-1 0,-7-3 0,0 1 0,3-1 0,-7 6 0,6 1 0,-1-3 0,-1-1 0,2-3 0,-1 1 0,3-1 12,0 1 0,6-1 0,-4 1 57,5-1 0,1 1 0,0 0-31,0-1 1,1 3 0,3 1 0,4 4 107,2 3 0,-4-5 1,5 4-1,3 0-100,1 1 0,-3-1 1,0 4-1,1-4 17,3-2 1,7 7 0,0-5 0,-1 2-3,-3 0 1,4 0 0,3 4 0,-1-1-40,0-3 0,-2 0 1,-3 6-1,1 0-69,2 0 0,-5 2 0,-7 2 0,1 3 33,-2 3 1,0 2 0,-7 5-27,3 1 0,0-7 0,-6 1 1,-2 2 5,-4 1 1,2 1 0,-7-3-1,-1-1 30,2 1 0,-5-3 0,3 0 0,-3 0 9,-3-1 1,1-3-1,-1 4 1,1 0-6,-1-1 1,1-5-1,1 4-7,5 0-13,-5-6 0,14 7 62,-3-3 1,3-2 143,2 8 0,2-7-99,3 7 0,-1-6 0,8 4 0,1-3 29,3-3 0,1 4 1,1 0-1,-1 0-6,1-1 1,5 1 0,0-4-1,-1 2-283,-3-2 0,-1 3 1,-1-1-1,1-2-95,-1-2 0,0 0 0,1 2-411,-1 2 679,1 0 0,-1 1 0,1 3 0</inkml:trace>
  <inkml:trace contextRef="#ctx0" brushRef="#br2" timeOffset="114973">4646 1991 8355,'10'0'-904,"-2"0"1,-6 0 997,3 0 1,-1 0-1,8 0 60,2 0 0,1-2 0,3-2-120,-1-1 1,-5-1 0,-1 4 0,3-2 7,1-2 0,-3 0 0,0 4-71,1-4 1,3-1 0,1-7 20,1 3 0,-9 5 0,-1-4 1,-2 0 64,0 1 0,0 3-60,-6-6 0,-8 6 0,-4-3 4,-3 1 1,-3 2-1,1 6 1,-1 0 13,1 0 1,5 0 0,1 2-1,-3 2 14,-2 2 1,5 5 0,1-3 0,0 2 59,1 3 0,5-3 0,-2 2 0,4 1-115,2 3 0,0-5 1,0 1-1,2 0-55,4-3 1,4 5 0,7-6-1,0 0-111,1-1 0,5-1 1,2-6-1,3 0 105,3 0 1,2 0 0,2 0-1,-2 0 87,-4 0 0,4 0 0,-6 0 0</inkml:trace>
  <inkml:trace contextRef="#ctx0" brushRef="#br2" timeOffset="115550">5345 1956 8355,'10'-8'0,"-3"-3"0,-1-5 0,0-1 0,0-1 0,-6 1-194,0-1 0,0 7-619,0-1 787,0 1 0,-2-5 0,-2 2 120,-2 3 0,-6 5 1,5-4 5,-3 3 1,4 1 0,-5 6-87,-3 0 0,-2 0 0,-1 2 5,-1 3 1,1 5-1,0 6 1,1-3-67,4-1 1,-1 0-1,7 5 40,2 0 1,2-5 0,2 0 1,0 1 0,2 1 1,4-2-19,6-7 1,3 3 0,3-2 0,-1-2 1,0-2 1,1-2 0,-1 0 0,1-2-6,-1-4 0,1 4 1,-3-6-1,-1 3 14,-2-1 0,-7-6 0,5 4 25,-2-1 1,3-3 0,-5-6 73,-2 1 1,4 5 347,-2 1-338,0 7-86,-6-4 0,0 10-11,0 4 1,0 4-1,0 7 1,0 0-13,0 1 1,0 5 0,0 1 0,0-3 1,0-2 0,0 5 0,2-1 0,1-2 27,3-1 1,0 3-1,-6 0-12,0-2 0,0-1 0,0-3 5,0 1 1,-8-3 22,-3-3 1,-5 2-1,-1-9 31,-1-1 1,1-2-1,-1-2 1,1 0-174,-1 0 1,1 0 0,-1 0-384,1 0 0,-1 0-8,1 0 1,7-2 499,5-4 0,3-3 0,2-9 0</inkml:trace>
  <inkml:trace contextRef="#ctx0" brushRef="#br2" timeOffset="115833">5554 1869 6927,'0'-10'354,"0"4"0,0 12-366,0 6 1,0 3 0,0 3-44,0-1 0,0 1 1,0-1-277,0 1 1,0-1-239,0 1 569,8-9 0,2-1 0,7-8 0</inkml:trace>
  <inkml:trace contextRef="#ctx0" brushRef="#br2" timeOffset="116017">5607 1712 8257,'-8'-18'0,"-2"1"-434,1-1 1,-1 7-21,4-1 249,4 8 1,-11-2-3,7 12 1,-2 4-1,4 7 207,-2 1 0,-7-1 0,3 1 0</inkml:trace>
  <inkml:trace contextRef="#ctx0" brushRef="#br2" timeOffset="116430">5851 1799 8355,'-2'-12'-643,"-3"1"1,1 7 701,-8-2 1,6 4 0,-5 2 32,-3 0 1,-2 6 0,1 2-1,1 1-107,3 5 0,1 2 0,-2 1 1,7 0 34,3 1 0,2-1 0,0 1 0,0-1-44,0 1 0,0-7 0,2 1-6,3 2 1,5-7-1,7-1 17,1-4 0,1-2 0,3 0 0,1 0 7,-2 0 0,-1-6 0,-3-1 0,1-1 20,-1 0 0,-1-6 0,-3 5 0,-3-3 40,-2 1 1,-2-1 0,-6-6-31,0 1 1,0-1 0,-2 3 0,-2 1-46,-2 3 1,-8-1-103,3-5 1,-5 7 0,-1 4-173,-1 4 0,7 2 0,-1 0 137,-2 0 0,5 6 158,-3 0 0,8 7 0,-4-3 0</inkml:trace>
  <inkml:trace contextRef="#ctx0" brushRef="#br2" timeOffset="116852">6061 1764 8236,'6'-11'-777,"-1"-1"959,9 8-164,-4-4 1,5 10-1,-3 4-23,-6 6 1,-2-3 0,0 3 0,1 2-2,-1 1 1,-2 3 0,-2-1-16,0 0 1,0 1 0,0-1 0,0 1-74,0-1-53,0 1 88,0-9 0,-2-1 14,-4-8 1,4-8 48,-3-3 0,3-5 0,2-1 0,2 1-9,3 5 1,3-5 0,6 6 0,-3-1-6,3-1 1,2 2-1,1-1 77,0 5 1,1-2-1,-1 2 1,1 3 86,-1 1 0,1 2 0,-1 0 0,1 0-59,-1 0 0,1 2 1,-1 1-1,1 5-111,-1 2 0,-7-4 0,-2 5 0,-3 3-226,1 1 1,0 3 0,-6-1 241,0 1 0,-16 7 0,-3 2 0</inkml:trace>
  <inkml:trace contextRef="#ctx0" brushRef="#br2" timeOffset="117796">4681 3022 7809,'-11'-6'-447,"-1"0"1,6 0 544,-6 6 0,7 2-4,-7 4 1,8-2-1,-2 7-61,4 3 1,2 2 0,0 1 0,0 0-25,0 1 0,0-6 0,0-1 16,0 3 0,8 1 0,4 1-8,3-5 1,3-3-1,-1-8 1,1 0-61,-1 0 1,1-2 0,-1-2 0,0-3 42,1-3 0,-1 4 0,1-6 10,-1-1 0,-5-1 0,-2 1 0,-1 1 0,-1-2 21,0-1 1,-2-2 0,-6-1-39,0 1 1,-2 1-1,-4 2 1,-6 3 0,-3 1 0,-3-2 1,1 7-106,-1 3 1,-1 2 0,-2 0 0,-3 2-147,3 3 1,2 5-1,-1 8 1,1-1 105,1 1 0,-3-1 151,9 1 0,-3-1 0,-3 0 0</inkml:trace>
  <inkml:trace contextRef="#ctx0" brushRef="#br2" timeOffset="118251">5188 2777 8355,'-8'-10'-106,"4"3"0,-8 7-320,-1 0 0,3 0 1,-2 0 357,-1 0 0,-1 7 0,1 5 127,1 4 1,8 7 0,-2 0 0,4-2-17,2-1 1,0 5 0,0 4 0,0 2-4,0-2 1,2 2-1,2-5 1,4-1-24,2 0 0,-5 6 1,5-4-1,0 2-5,0 1 1,-5-3 0,5 4 0,-2-4 28,-4-2 0,4 4 0,-3-5 0,1-3 22,2-2 0,-6 5 1,4-1-1,-4-2-45,-2-1 1,0-9-1,0 1-23,0 1 1,-2 3-1,-4 1 0,-4-1 1,-7-4-1,-1-7-93,1-3 1,-1-2 0,1 2-1,-1 2-102,1 2 0,-2 0 0,-3-6 0,-1 0-33,2 0 0,1 0 0,3-2 233,-1-4 0,1-4 0,-1-7 0</inkml:trace>
  <inkml:trace contextRef="#ctx0" brushRef="#br2" timeOffset="118434">4891 3336 8174,'9'-12'-216,"-1"3"1,0 1 0,2 2 271,-1-2 1,7 6-1,-4-5 1,3 1-50,3 0 1,5-2 0,2 4 0,0-2-23,0 3 1,1 1 0,-5 2-1,2 0-160,-1 0 1,3 0 0,-2 0 174,-1 0 0,5 0 0,0 0 0</inkml:trace>
  <inkml:trace contextRef="#ctx0" brushRef="#br2" timeOffset="119667">3232 4296 7944,'-10'-9'-1270,"-6"1"1209,5 8 1,1 0 0,-2 0 129,-1 0 1,-3 0-1,-1 0-30,-1 0 0,1 2 1,-1 2-1,1 4-5,0 1 0,-1-3 0,1 6-3,-1 1 1,1 3-1,1 1 1,5 1-28,5-1 0,2 1 0,0-1 0,-2 1-12,2-1 1,2 1-1,2-1 11,0 1 1,6-7-1,0 1 1,0-1 1,2-1 1,1 0 0,9-6 8,-1 2 1,1-1 0,-1-5 0,1-2-6,-1-3 0,0 3 0,1-6 1,-1 0-49,1-4 0,-7 3 0,1-3 20,2-1 0,-7-3 0,1-1 3,0-1 0,-6 1 1,4-1 30,-4 1 0,-2-1 165,0 1-12,0-1-151,0 9 1,-2 1 0,-2 10 20,-2 4 1,0-2 0,6 7-26,0 3 1,0 1-1,0 3-29,0-1 1,0 1-87,0-1 1,2-1 0,2-3 0,4-3 0,2 0-35,3-1 0,3-5 136,1 2 0,8-4 0,2-2 0</inkml:trace>
  <inkml:trace contextRef="#ctx0" brushRef="#br2" timeOffset="120049">3686 4279 8234,'-18'0'-282,"7"0"0,1-2-437,2-4 734,-5 4 1,3-5 34,-8 7 1,7 0 0,1 1-9,2 5 0,-3-2 1,5 8-1,0-1 6,-2-1 1,6 6 0,-5-5-1,1 5-6,0 1 1,0 1-1,6-1-4,0 1 1,0-1 0,0 1-22,0-1 1,2-1 0,2-3-1,4-3-17,1-2 1,3 3-1,5-5-63,1-2 0,-1 4 0,1-2 0,1-3-130,5-1 1,-5-2 0,6 0 0,-2-2-117,1-3 0,-1 1 309,-6-8 0,9 1 0,1-7 0</inkml:trace>
  <inkml:trace contextRef="#ctx0" brushRef="#br2" timeOffset="120475">4122 4262 8355,'0'-10'-975,"-2"2"1060,-3 8 1,-5 0 0,-8 0-30,1 0 1,5 2 0,1 4-69,-3 5 1,4-1 0,1 2 0,-1 1 53,0 3 1,4-1 0,-3-1-1,1-2 7,4 1 1,2 3 0,2 1-13,0 1 0,2-1-47,4 1 0,4-9 1,9-3-1,2-4-95,3-2 0,1 0 0,-2 0 0,4 0-158,0 0 1,6 0 0,-5 0 0,1 0 262,0 0 0,0-8 0,6-1 0</inkml:trace>
  <inkml:trace contextRef="#ctx0" brushRef="#br2" timeOffset="120896">4437 4349 6512,'2'10'375,"3"-5"-302,7-3 1,4-2 0,1 0-76,1 0 1,-1 0 0,0 0 0,1 0 4,-1 0 0,-5-5 1,0-1-1,-1 0-17,-1-2 0,4 4 43,-9-7 1,7-1 1,-6-6 1,-2 9-1,-10 3-16,-6 4 0,-3 2 0,-3 0 0,1 0-13,-1 0 0,1 2 0,-1 2 0,1 4 8,0 1 0,-1-3 0,1 6 1,1 1 2,4 3 1,-1-4 0,7-1-20,2 3 1,2 1 0,4 1-1,4-3-17,6-1 1,3-8 0,3 4-1,-1-3-86,1 1 1,5 0 0,0-6-1,0 0-38,3 0 1,-1 0-1,6 0 1,-4 0-184,-2 0 330,6-8 0,-4-1 0,8-9 0</inkml:trace>
  <inkml:trace contextRef="#ctx0" brushRef="#br2" timeOffset="121209">4926 4279 7327,'0'17'153,"0"1"0,0-1 0,0 1-95,0-1 0,0 1 1,0-1-1,0 1-66,0-1 1,0 6 0,2 3 0,1-1-36,3 0 1,0 0 0,-4-3 0,2 1 0,2-2 0,0 5 1,-6-3-1,0-2-69,0-1 0,0-3 0,0 1 0,0-1-106,0 0 0,0-5 0,0 0-360,0 1 577,0-5 0,0-2 0,0-12 0,-8-4 0,-2-7 0</inkml:trace>
  <inkml:trace contextRef="#ctx0" brushRef="#br2" timeOffset="121510">4926 4593 7705,'0'-35'-813,"0"6"0,0 2 753,0 2 1,0 2 0,0 5 0,0 1 188,0-1 0,0 1 0,0-1 0,0 1 0,2-1-110,3 1 1,-1 1 0,8 5 47,2 5 0,-5-2 1,3 2-1,1 2 12,3 3 1,-4 1 0,-1 0-32,3 0 1,1 0 0,3 0-63,-1 0 0,1 0 0,-1 1 29,1 5 0,-9-2 0,-1 6 56,0-2 0,-6-1-20,4-1 0,-6 4-22,-6 7 1,-4-1 0,-7-2 0,-1-5-53,1-1 1,-1 0-1,1-4 1,-1 1-61,1-1 1,-1 0 0,1 0 0,0 2-164,-1-2 0,1 0 138,-1 1 108,8-3 0,3 6 0,7-8 0</inkml:trace>
  <inkml:trace contextRef="#ctx0" brushRef="#br2" timeOffset="121825">5327 4017 8115,'10'0'-920,"0"0"873,-4 0 124,-4 0 0,11 2 0,-7 4-10,-2 5 0,-2 5 0,-2 1 0,2 1-41,4-1 1,-5 7 0,5-1-1,-4-2-9,-2-1 0,0 3 0,0 0 0,0-1-22,0-3 1,0-2 0,0 1 0,2-1-210,4 1 1,-4-6 0,4-1-316,-4 3 1,-2 1 528,0 3 0,0-9 0,0-1 0</inkml:trace>
  <inkml:trace contextRef="#ctx0" brushRef="#br2" timeOffset="122032">5257 4296 8154,'8'-9'-456,"4"3"443,3 4 0,3-4 1,-1 0-1,1 2 59,-1 3 0,1 1 0,-1 0 1,1 0-142,-1 0 1,3 0-1,1 0 1,4 0-461,2 0 1,-3 0 554,5 0 0,0-8 0,6-2 0</inkml:trace>
  <inkml:trace contextRef="#ctx0" brushRef="#br2" timeOffset="122497">5991 4192 8133,'0'-10'-681,"0"0"664,0 4 0,-2 5 138,-4-5 1,2 4 0,-7 2-42,-3 0 1,-1 0 0,-3 2-76,1 4 1,-1 3-1,1 9 1,1-1-18,5 1 0,-3-1 0,8 1 0,2-1-26,2 0 1,2 1 0,0-1-8,0 1 1,2-6-1,4-3 22,6-1 1,3 4 0,3-7-1,-1-1-50,1-2 1,-1-8 0,1-1-1,-1-1 44,1 0 0,-1-5 0,0 3 0,1-2 30,-1 1 0,1-1 0,-3-6 1,-1 1-7,-2 0 0,-9-1 0,5 1 0,-2-1 91,0 1 1,0 5 0,-6 0 375,0-1-260,0 5-173,-8 0 1,0 16-1,-3 4 1,5 3-2,4 3 0,2-7 0,0 1 0,0 2-126,0 1 1,0-3 0,0-1-239,0 3 1,2 0-1,4-3 89,5-5 1,-3-2 0,0 0 0,-1 2 246,5-3 0,-4-1 0,7-9 0,-5-3 0</inkml:trace>
  <inkml:trace contextRef="#ctx0" brushRef="#br2" timeOffset="122947">6235 4279 8032,'10'-17'-972,"4"5"0,-6 0 983,1-1 1,-5-3-1,4 1 12,0 3 1,-4-2 0,5 7 117,-1-3 1,0 6 50,-2-2 1,-3 4 46,9 2 1,-8 2-116,2 4 0,-2-2 0,0 8-64,1 1 1,1 3 0,-4 1-23,4 1 0,-4-1 1,4 1-63,-4-1 1,-2-5 0,2-3-146,3-1 0,-3 0-31,4-2 162,-4-4 0,4 3 0,0-10 49,-2-7 1,3-4 0,-1-1 0,0 1-4,2 5 1,-4-5-1,5 5 1,1-5-19,0-1 1,0-1 0,3 1-1,-1 1 13,1 5 0,3-3 1,1 8-1,1 2 36,-1 2 0,-5-3 0,0-1 0,1 2 28,3 2 1,1 2 0,-1 2 0,-3 2 168,-1 2 0,-1 7-209,7-1 0,-8 3 0,-5 3-186,-3-1 1,-2 1 0,0-1 34,0 1 0,0-7 1,-2-1-1,-1 0-183,-3-1 1,0-3-1,4 4 307,-4-2 0,4 5 0,-13-11 0,5 6 0</inkml:trace>
  <inkml:trace contextRef="#ctx0" brushRef="#br2" timeOffset="123680">7021 4035 8281,'10'-18'-287,"-4"1"1,-4 5-121,-2 0 386,0 8 1,-2-3 66,-4 7 1,-2 2 0,-5 1 19,1 3 0,2 8 0,-3-2 15,1 3 1,6 3 0,-3-1 0,1 2-80,4 5 1,2-5 0,2 4-1,0-3-18,0-3 1,0 1 0,0-1 36,0 1 0,2-1-1,4 1 1,4-3-1,7-3 12,0-6 0,1 1 0,1-1 0,3-2 2,1-2 0,2-2 1,-3 0-1,1-2-15,-2-4 1,4 4 0,1-6 0,-1 3-18,0-1 1,-2-6 0,-5 4 0,-1 1-19,1-1 1,-1-6 0,1 5 0,-3-3-7,-3 0 0,-2 3 1,-7-5-1,5 2 16,2-1 1,-6-3 0,2-1-12,-4-1 1,-2 1 0,0-1-60,0 1 1,0 0 32,0-1 0,-8 6 0,-4 3 16,-3 1 0,3 2 1,0 6 20,-1 0 1,-3 0-1,1 2-2,3 4 0,-3 4 0,5 7 0,0 1 0,2-1 1,6 0-1,-1 1 32,-3-1 1,0 1 0,6-1 0,0 1 29,0-1 1,0 1-1,2-3 30,4-3 1,-2 3 0,7-3-1,3 2 16,1-3 0,3-3 0,1-6-9,4 4 0,-3-4 0,3 4 0,-3-5 14,-3-1 1,6-1 0,1-3 0,-1-2-56,2 2 1,-4-4 0,7 2-1,-3 1-37,-4-3 0,-1 6 0,-3-4 1,0 4-87,1 2 1,-6 0-352,-1 0 0,-5 0-696,6 0 1120,-8 0 0,-12 0 0,-12 0 0</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32:16.514"/>
    </inkml:context>
    <inkml:brush xml:id="br0">
      <inkml:brushProperty name="width" value="0.08571" units="cm"/>
      <inkml:brushProperty name="height" value="0.08571" units="cm"/>
      <inkml:brushProperty name="color" value="#FF0066"/>
    </inkml:brush>
  </inkml:definitions>
  <inkml:trace contextRef="#ctx0" brushRef="#br0">19 127 8178,'-10'-18'0,"4"0"0,4 0-690,2 0 1,0 6 0,0 0 980,0-2-10,0 6-606,0 0 1,2 22 249,4 4 0,4 4 0,8-4 1</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32:17.199"/>
    </inkml:context>
    <inkml:brush xml:id="br0">
      <inkml:brushProperty name="width" value="0.08571" units="cm"/>
      <inkml:brushProperty name="height" value="0.08571" units="cm"/>
      <inkml:brushProperty name="color" value="#FF0066"/>
    </inkml:brush>
  </inkml:definitions>
  <inkml:trace contextRef="#ctx0" brushRef="#br0">451 91 8064,'10'-8'-689,"6"6"0,-8-14 857,4 4 1,-4 2-114,-8-2 0,-8 8 0,-4-2 0,-4 4 5,-2 2 1,0-6 0,0 0 0,-2 2-1,-4 2 1,4 2 0,-6 0-1,2 0-13,0 0 1,-2 6 0,4 0-1,-2 0-65,2 2 0,2-4 1,2 6-1,0 0-37,0 0 0,6 0 1,2 4-1,0-2 13,0 2 1,6-4 0,-2 2 23,4 2 0,2-4 1,0 2-1,2 2 5,4 2 0,2-4 0,8-2 0,0 0 18,4 0 0,2-6 1,-4 4-1,0-2-1,0 0 0,6 0 0,0-4 0,-2 2-4,-2 2 1,-2 0-1,0-4 1,0 2 1,0 2 0,0 2 0,0-4 1,-2 4-2,-4 2 0,4-4 1,-6 6-1,2 0-27,0-2 1,-6 6 0,4-4 7,-2 4 0,-2 2 0,-6 0 18,0 0 0,0-6 0,0 0 0,0 2 2,0 2 1,0-4-1,-2-2 1,-2 0-1,-2 0 1,-8-4 0,2 4 0,-4-2 16,-2-4 1,0 4-1,0-2 1,-2-2 45,-4-2 1,4-2 0,-4 2-1,4 2 80,2 2 0,0 0 0,0-6-77,0 0 0,0 0 1,0 0-1,0 0 60,0 0 1,0-6-97,0 0 1,0 0-30,0 6 0,2-2-64,4-4-481,-4 4 0,12-6 86,-8 8 1,8-8-1,-4-2 1</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32:11.514"/>
    </inkml:context>
    <inkml:brush xml:id="br0">
      <inkml:brushProperty name="width" value="0.08571" units="cm"/>
      <inkml:brushProperty name="height" value="0.08571" units="cm"/>
      <inkml:brushProperty name="color" value="#FF0066"/>
    </inkml:brush>
  </inkml:definitions>
  <inkml:trace contextRef="#ctx0" brushRef="#br0">34 307 8355,'0'-10'-376,"0"0"-421,0 4 277,0 4 452,0-6 0,2 8 77,4 0 0,-4-2 16,4-4 1,-2 2 12,2-8 0,-4 0 1,6-6 5,0 0 0,-6 6 0,4 0 42,-4-2 0,-2-2 0,0-2 18,0 0 1,-2 2 0,-2 2-43,-2 2 1,0 6-1,4-6 40,-4-2 0,4 4 84,-4-2-144,4 8 1,0-4-62,-4 8 0,4 8 0,-4 4 0,4 6 21,2 6 0,-6-2 1,0 6-1,2 0-10,2 0 1,2 0 0,0 4 0,0-2 14,0 2 0,2 0 0,2 0 0,2-4 2,-2-2 0,4 4 0,0-4 0,0 0-3,0 0 1,4 4 0,-4-6-1,2-2-35,4-2 1,-4-2-1,0 0 20,-2 0 1,0-2-1,-4-2 1,2-2-1,0 0-47,2-2 1,-6 6-224,4-4 68,-4 4 0,-2-4 0,-2-2-85,-4-2 0,-4-10 0,-8-8 0</inkml:trace>
  <inkml:trace contextRef="#ctx0" brushRef="#br0" timeOffset="330">484 181 8167,'8'-18'-938,"-4"0"745,8 0 0,-8 6 314,2 0 1,-4 10 14,-2 2 1,0 8-1,0 10-37,0 0 1,0 6 0,0 2 0,0 0-39,0 0 1,6 6 0,2-2 0,0 2 16,0-2 0,4 4 0,-4-4 1,0 2-121,0-2 1,4 4 0,-4-6 0,0 0-43,0-4 0,4 2 1,-6-2-1,0-2-167,2-2 0,-6-8 0,4 0-575,-4 2 665,6-6 1,-14 8 0,4-6 0</inkml:trace>
  <inkml:trace contextRef="#ctx0" brushRef="#br0" timeOffset="571">70 541 7925,'-18'-2'-890,"0"-4"1,2 2 1540,4-8 1,6 8-507,12-2 1,4 4 0,8 2 0,0 0-42,0 0 0,6 0 0,2 0 0,2 0-57,4 0 1,2 0-1,4 0 1,2 0-63,2 0 0,0 0 0,-4 0 0,0 0-87,-2 0 1,8 0 0,-12 0 0,2 0-1673,6 0 1607,-12 0 1,14 0 0,-14 0 0</inkml:trace>
  <inkml:trace contextRef="#ctx0" brushRef="#br0" timeOffset="1113">1042 415 7574,'-8'2'-50,"8"4"0,8 4 0,10 8 123,0 0 1,-6-2 0,0-2 0,2-4-29,2-2 1,2 4 0,0-6 0,0-2-45,0-2 1,2-2-1,2 0 1,2 0-97,-2 0 1,0 0 0,0 0 0,2-2-121,-2-4 1,-2-4-1,-2-8 193,0 0 0,-6 0 0,-2 0 28,-2 0 0,4 0 0,-6 0-11,-2 0 162,-2 0 1,-4 8-112,-4 4 1,-2 12 0,-6 6-28,2 4 1,8 2 0,-2 0 0,4 0-7,2 0 1,0 6 0,0 2-1,2 0-19,4 0 1,-4 4 0,6-4 0,-2 0-7,0 0 1,6 4 0,-6-6 0,0 0-24,2 2 0,-6-6 0,4 4 8,-4-4 0,-2-2 1,0 0-1,0 0 1,-2 0 17,-4 0 1,2 0 0,-8 0-1,-2-2 48,-2-4 0,-2 4 1,0-6-1,0 2 37,0 0 1,-6-6 0,-2 4 0,-2-2-11,-4-4 1,-2 4 0,-2-2 0,0-2-42,0-2 0,6-2 1,2 0-1,2 0 23,4 0 1,8-2 0,2-2-2,-2-2 0,6-8-653,2 2 1,4-4-1,2-2 1</inkml:trace>
  <inkml:trace contextRef="#ctx0" brushRef="#br0" timeOffset="1754">1798 469 8355,'0'-12'-115,"0"0"-1357,0-2 1973,0-2 0,6 8-410,0 8 0,0 8 1,-6 10-1,0 0-14,0 0 1,0 8 0,0 4 0,0 4-91,0 2 0,0 0 0,0 0 1,0 0-85,0 0 1,0-2 0,0-2 0,0-4-39,0-2 1,0 4 0,0-4 0,0 0-109,0 0 1,0-2-190,0-6 0,0 0 67,0 0 356,0-8 1,0-2 0</inkml:trace>
  <inkml:trace contextRef="#ctx0" brushRef="#br0" timeOffset="2109">1762 577 7706,'0'-26'-812,"0"6"1,2-4 888,4 4 0,4 4 0,8 2 0,0 4 61,0 2 1,6-4 0,0 6 0,-2 2-120,-2 2 0,-2 2 1,0 0 17,0 0 1,0 0 0,0 0-7,0 0 0,0 0 1,0 2-58,0 4 0,0 2 0,0 6 1,0-4 11,0-2 1,-6 6 0,0-2 18,2 4 0,-6 2 0,-2 0-22,-4 0 0,-4-2 0,-2-2 0,-4-4 81,-2-2 0,-2 4 1,-8-4-1,-2 0-12,-2 0 0,-2 0 0,2-4 0,-4 2-30,0-2 1,-4 0-1,6 0 1,0 2-67,0-2 0,-4-2 0,6-2-123,2 0 0,2 2-707,2 4 750,8-4 0,10 6 0,10-8 0</inkml:trace>
  <inkml:trace contextRef="#ctx0" brushRef="#br0" timeOffset="2546">2626 523 8355,'10'-8'-461,"-4"-4"141,-4-4 0,-4 6 153,-4 4 1,-4 4-1,-8 2 225,0 0 1,0 0 0,0 0 0,0 2 43,0 4 0,2-2 0,2 8 0,4 2-75,2 2 1,-4 2 0,6 0 0,2 0 15,2 0 0,2 0 1,0 0-1,2 0-18,4 0 0,-2-6 0,8 0 0,2 0-60,2-2 0,8-2 0,2-6 0,2 2 12,4 2 1,-4 0 0,2-6 0,0 0-25,-2 0 0,4-6 1,-8-2-1,-2-2 33,-2-4 0,-2-2 0,-2-2 0,-4 0 8,-6 0 1,2-2 0,-2-2 0,-2-2 96,-2 2 0,-10 2 0,-4 2-10,-4 0 1,-10 6-1,-2 2 1,-2 0-44,0 0 0,2 6 1,-4-2-1,4 4-49,2 2 1,-4 0-1,6 0 1,2 0-305,2 0 0,4 2 0,2 2-69,2 2 0,2 8 246,-2-2 0,12 4 0,10 2 1</inkml:trace>
  <inkml:trace contextRef="#ctx0" brushRef="#br0" timeOffset="2842">3292 199 6800,'0'-18'294,"0"10"-160,0 8 1,0 8 0,0 10-73,0 0 0,0 0 1,0 2-1,0 2-48,0 2 1,0 2-1,0-4 1,0 2-8,0-2 0,0 4 0,0-2 0,2 0-18,4 2 0,-4-6 1,4 4-1,-4-4-198,-2-2 0,0 0 0,0 0 0,0 0-186,0 0 1,0-6 286,0 0 0,-8 0 0,-2 6 1</inkml:trace>
  <inkml:trace contextRef="#ctx0" brushRef="#br0" timeOffset="3554">3004 487 8355,'-16'-12'0,"2"2"0,4 0 31,2 0-233,2 6 1,16-4-1,6 8 1,8 0 134,4 0 1,-4 0 0,8 0 0,4 0 33,4 0 0,2 2 0,-6 2 0,0 2 13,0-2 0,0 4 1,0-2-1,-2-2 12,-4-2 0,4-2 0,-6 0 0,2 0-29,0 0 0,-6 0 0,4 0 0,-2-2 33,-4-4 0,-2-4 0,-2-6 0,0 2-3,0 2 0,-6 0 0,-2-8 37,-2-4 1,-2-2-1,-6-4 145,0 6 0,0 4-51,0 2-159,0 8 6,0 2 0,6 10 17,0 4 1,6 4 0,-6 8 0,-2 0 23,-2 0 1,-2 2 0,0 2-1,0 4-9,0 2 1,0-4-1,0 4 1,2 0 12,4 0 1,-4-6 0,4 2 0,-4-4-3,-2-2 1,0 0-1,0 0 1,0 0-13,0 0 0,0 0-25,0 0 0,0-6 14,0 0 0,-2-8 5,-4 2 1,4-6 1,-4-6 0,4-4 1,2-8-1,2 0 2,4 0 0,-2 2 0,6 2 0,0 2 0,0-2 0,2 0 1,6 0-1,0 2 1,0-2 0,0 6 0,0 0 0,0 2 2,0 0 1,6-2 0,0 4 0,-2-2 21,-2 2 0,-2 2 0,0 2 0,0 0 25,0 0 1,0 0-1,0 0 1,0 2 34,0 4 0,0-2 0,-2 8 0,-2 0-34,-2-2 0,-2 6 1,4-4-1,-4 4-18,-2 2 1,-2 0 0,-6 0 0,0 0-81,0 0 1,0-6 0,0 0 0,-2 0-173,-4-2 0,2 4 0,-6-6-389,2 2 1,0-4 447,2 6 0,-4-8 0,-8 4 0</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32:09.807"/>
    </inkml:context>
    <inkml:brush xml:id="br0">
      <inkml:brushProperty name="width" value="0.08571" units="cm"/>
      <inkml:brushProperty name="height" value="0.08571" units="cm"/>
      <inkml:brushProperty name="color" value="#FF0066"/>
    </inkml:brush>
  </inkml:definitions>
  <inkml:trace contextRef="#ctx0" brushRef="#br0">18 577 8355,'0'-18'-1575,"-2"0"1877,-4 0-157,4 8 1,-6 4-48,8 12 0,0-2 0,0 8-78,0 2 1,0 2 0,0 2 0,0 0 21,0 0 1,2 0-1,2 0-71,2 0 1,6 0 0,-4 0 42,2 0 1,2 0 0,6-2-2,0-4 1,0 2-1,0-8 1,0-2-15,0-2 1,0-2 0,0 0 0,2-2-27,4-4 0,-4 2 0,6-8 1,-2-2-6,0-2 0,0-2 0,-6 0 1,0 0 25,0 0 1,-2 0-1,-2 0 1,-4 0-14,-2 0 1,-2 0 0,-6 0 19,0 0 0,0 6 1,-2 2 41,-4 2 1,2 2 0,-8 6-8,-2 0 0,4 0 0,0 2 1,2 4 0,2 4 0,6 8 0,0 0 36,0 0 0,2 2-61,4 4 1,4-4 0,8 4 0,0-6-113,0-6 0,6 2 1,0-6-1,-2 0-114,-2 0 1,0-2-1,2-6-118,2 0 0,6 0 0,-4 0 233,2 0 0,-6-8 0,4-2 0</inkml:trace>
  <inkml:trace contextRef="#ctx0" brushRef="#br0" timeOffset="395">846 163 6213,'0'-18'0,"0"0"-130,0 0 1,0 0 0,0 0 490,0 0 0,0 0 167,0 0-194,0 8-272,0 2 0,0 10-32,0 4 0,0 4 1,0 10-1,0 2 21,0 2 1,0 2-1,0-4 1,0 4 21,0 2 0,0 0 0,2 4 0,2-4-26,2-2 1,0 6 0,-4-2 0,2 2-2,2-2 1,6 8-1,-6-6 1,0 0-179,2 2 0,-4-6 1,6 0-1,-2 0 34,-4 0 0,4-6 0,0 2 0,0-4-180,0-2 1,-2 0 0,-6 0-493,0 0 701,8 0 1,2-8-1,8-2 1</inkml:trace>
  <inkml:trace contextRef="#ctx0" brushRef="#br0" timeOffset="758">1260 127 8215,'10'0'-510,"-2"2"0,-8 4 524,0 6 0,0 4 0,0 2 0,0 0 85,0 0 0,0 0 0,0 2 1,0 2-27,0 2 1,0 2 0,0-2-1,0 4-30,0 0 0,0 6 0,0-4 0,0 2-41,0-2 1,0 4 0,0-4-1,0 2-39,0-2 0,0 4 0,2-6 1,2 2-43,2 0 1,0-8 0,-4 2 0,2-4 30,2-2 0,2-2 0,-4-2-399,2-2 1,0 0-1,-6 6 1</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6:59.092"/>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FF0066"/>
    </inkml:brush>
  </inkml:definitions>
  <inkml:trace contextRef="#ctx0" brushRef="#br0">2016 0 7292,'10'0'348,"-2"2"0,-8 4-264,0 6 0,0 4 0,0 2 0,0 0-49,0 0 0,0 6 0,0 2-12,0 2 1,0-4 0,0 6-1,0 0 1,0 0 15,0 0 0,0-6 1,0 4-1,0-2-59,0-4 0,0 4 1,0-2-1,2-2 7,4-2 0,-4-2 1,6 0-1,-2 0-73,0 0 0,0 0 0,-6 0-46,0 0 0,0 0-332,0 0-611,0 0 880,-8 0 0,-2-8 0,-8-2 1</inkml:trace>
  <inkml:trace contextRef="#ctx0" brushRef="#br0" timeOffset="519">2610 126 8211,'0'-18'-124,"0"8"1,-6 0 308,0 4 0,0 6-99,6 0 0,0 2 0,0 10 0,0 2 26,0 2 0,0 2 0,0 2 0,0 4-103,0 6 0,0-2 0,0 2 0,0 2-44,0 2 1,6 2-1,0-2 1,-2-2-17,-2-2 1,0-2 0,2 4 55,2-2 1,2-8-1,-4 2 1,2-2-103,-2 2 0,4-4 1,-2 4-1,0-4-176,2-2 1,-6 0-457,4 0 0,-4-6 536,-2 0 0,-8-8 0,-2 4 1</inkml:trace>
  <inkml:trace contextRef="#ctx0" brushRef="#br0" timeOffset="862">1908 576 8409,'18'-6'146,"0"0"1,0 0-1,0 6 1,0 0 69,0 0-87,0 0-192,8 0-5,-6 0 1,8 0 0,-4-2-1,6-2-174,4-2 0,2 0-240,0 6 1,0 0 216,0 0 0,0 0 19,0 0-17,0-8 1,0 6-1,0-6 1</inkml:trace>
  <inkml:trace contextRef="#ctx0" brushRef="#br0" timeOffset="1462">3078 666 6162,'-18'0'469,"6"0"0,0 0-370,-2 0 0,4 0 62,-2 0 0,0 2-84,-6 4 0,6-4 0,2 6 0,0-2-21,0 0 0,4 8 1,-4-2-9,2 4 1,-6 2 0,4 0 5,0 0 0,0 0 0,6 0-39,-2 0 1,0 6 0,6 0 12,0-2 0,0-2 1,0-2-5,0 0 1,6 0 0,2-2-6,2-4 0,2 2 0,6-6 0,0 0-6,0 0 1,6-2 0,0-6-1,-2 0 6,-2 0 1,-2 0 0,0 0-1,0 0-52,0 0 1,0-2 0,0-2 0,0-4-1,0-2 0,0 4 0,-2-6 0,-2 0 32,-2 2 1,-6-6 0,4 4 10,-2-4 1,0-2 0,-4 0 71,2 0 0,-2 0 0,-8 0-41,-2 0 1,-8 6-1,2 0-45,-4-2 0,0 4 0,2 0 0,2 2-111,-2 4 1,-2-4 0,-2 2-233,0 2 0,0 2 0,0 2-12,0 0 0,0 0 82,0 0 0,0 0 0,0 0 1</inkml:trace>
  <inkml:trace contextRef="#ctx0" brushRef="#br0" timeOffset="20721">2034 2160 6236,'0'-18'0,"0"0"104,0 0 0,-2 2 219,-4 4 0,4 2-76,-4 4-216,4 4 1,2-8 79,0 4-24,0 4 0,0-4-23,0 12 1,0 4-1,0 8-15,0 0 1,0 0 0,0 0-22,0 0 0,-6 0 1,0 0-1,2 0 2,2 0 1,2 6-1,0 0 1,0-2-35,0-2 0,0 0 0,2 2 0,2 4 11,2 2 0,0-4 0,-6 4 1,2-2-37,4-4 0,-4 4 0,4 0 0,-4 0-3,-2 0 1,0 0 0,0-4 0,0 2-43,0-2 0,0-2 0,0-2-88,0 0 0,0-6 0,0 0-414,0 2 327,0-6 1,2 0 118,4-8 0,4-8 0,8-2 1</inkml:trace>
  <inkml:trace contextRef="#ctx0" brushRef="#br0" timeOffset="21266">2610 2178 7588,'8'-10'-235,"-6"-6"285,6 14 4,-8-6 1,0 10-17,0 4 1,0-2 0,0 8 0,0 2 10,0 2 0,0 2 1,0 0-1,0 0-69,0 0 1,0 2-1,0 2 1,0 2 2,0-2 0,0 6 1,0 0-1,2 2 13,4 0 0,-4-6 0,4 4 0,-4 0-13,-2 0 1,0-6-1,2 4 1,2-2-43,2 0 1,2 0 0,-4-6 0,2 0-10,-2 0 0,-2 0 0,-2 0-104,0 0 0,0 0-67,0 0 0,0-6-204,0 0 392,0-8 1,-8 12 0,-2-6 0</inkml:trace>
  <inkml:trace contextRef="#ctx0" brushRef="#br0" timeOffset="21798">2106 2628 7709,'-18'0'-777,"0"0"1,2-2 856,4-4 0,2 4-117,4-4 0,2 4 98,-8 2-23,8 0 0,-4-2 242,8-4-46,0 4 1,2-6-117,4 8 0,-2 0-91,8 0 0,-6 0 0,6 0 3,2 0 0,-4 0 0,2 0 0,2 0-12,2 0 0,2 0 1,0 0-1,0 0-33,0 0 1,6 0 0,0 0-1,0 0-23,2 0 0,-4 0 0,6 0-29,-2 0 1,-2 0 0,-6 0 0,0 0-1,0 0 18,0 0 1,0 0 0,0 0-64,0 0-174,-8 0 0,6 0 0,-6 0 1</inkml:trace>
  <inkml:trace contextRef="#ctx0" brushRef="#br0" timeOffset="22399">2916 2772 5953,'8'-10'31,"-6"0"457,4 4-265,-4 4 38,-2-6-132,0 8 1,0 2-13,0 4 1,0-2-52,0 8 0,0-6 1,0 6-57,0 2 1,0 2-1,0 2 1,0 0-17,0 0 0,2 0 0,2 0 1,2 0-11,-2 0 1,-2 0 0,-2 0-1,0 0 0,6 0 0,0 0 1,-2 0-39,-2 0 1,-2 0 0,0 0 5,0 0 1,-2-6 0,-2 0-16,-2 2 1,-2 0-55,2-2 0,4-2-554,-4-4 547,4-4 1,18-10 0,4-12 0</inkml:trace>
  <inkml:trace contextRef="#ctx0" brushRef="#br1" timeOffset="-121749.73">1368 468 8355,'12'-6'-1151,"0"0"670,-8 0 591,4-2 0,-6 6-87,4-4 1,-4 2 177,4-2-322,-4 4 0,-4-6 305,-4 8 0,8 0-197,-8 0 0,-12 0 20,-12 0 0,0 0 1,14 2-1,2 2-5,2 2 0,0 2 0,-6-4 0,0 2 4,0-2 0,0 4 0,0 0-3,0 2 0,0-4 0,0 6 0,0 0 11,0-2 1,6 4-1,0-6 1,-2 2 16,-2 4 1,-2 0 0,0 0 0,0-2 13,0 2 0,0 2 0,-2 2 0,-2 0-12,-2 0 1,0 0-1,4 0 1,-2 0-41,-2 0 1,0 6 0,4 0 0,-2-2 6,-2-2 0,0 4 1,6 0-1,-2 0-8,-4 2 0,4-4 1,-4 6-1,4-2-1,2-4 1,0 4 0,0 0-1,2 0 4,4 0 1,-4 4-1,4-4 5,-4 2 2,6-6-3,-6 12 1,8-12-1,-4 8 1,-4 0-1,14-2 1,-14 6-8,4-4 1,2 4 0,-2 2 0,-2 0 0,0 0-22,2 0 0,-4 0 0,4 0 0,-2 0-135,2 0 139,-4 0 1,12 0-1,-8 0-40,-2 0 60,6 0 0,-6 0 1,6 0-37,-2 0 36,6 0 0,-10-2 1,6-2-36,-2-2 57,6 0 1,-6 6-1,6-2-14,-2-4 0,-2 4 0,4-4 0,-2 4-13,2 2 1,2 0 0,0-2 0,-2-2 9,-2-2 0,0 0 0,6 6 0,-2-2-8,-4-4 1,4 2 0,-4-6 0,4 2-2,2 4 0,-2-4 0,-2 0 0,-2 0 4,2 0 1,2-4-1,2 4 1,0 0 7,0 0 0,0-4 0,0 4 1,0-2 4,0-4 0,0 4 0,2-2 0,2-2 1,2 0-1,-2 0 0,0 2 0,0-2 1,4 0-1,0 0 0,2 2 62,0-2-77,-6-2 0,10 4 0,-6 0 0,2-2 2,4-2 1,-4 4 0,2 0-1,2-2 2,2-2 0,0 0 0,-2 2 0,-2 2 2,2-2 1,2 0-1,2 0 1,-2 2-10,-4-2 0,4-2 1,-4-2-1,4 0 0,2 0 1,0 0 0,0 0 0,0 0 24,0 0 0,-6-6 1,0 0-1,0 2 14,-2 2 0,6 2 0,-6 2 0,2 2-19,0 2 0,0 0 1,6-6-1,0 0-7,0 0 1,-6 0-1,0 0 1,2 0-27,2 0 0,2 0 1,0 0-1,0 0-5,0 0 1,6 0 0,0 0 0,-2-2 10,-2-4 1,-2 4 0,0-6 14,0 0 0,6 6 1,0-6-1,-2 2 0,-2 0 27,-2 2 0,-2-4 0,0 0 0,-2 0-7,0 0 0,12 0 0,-8 4 0,2-4 2,0-2 0,-2 4 1,0-4-1,0 0-6,0 0 1,0 4-1,0-4 1,0 0 0,0 0 1,0 4 0,0-4-1,0 0 3,0 0 0,0 4 0,0-4 0,0 0 21,0 0 1,-6 0 0,0-4-1,2 4 4,2 2 1,-4-6 0,0 2 0,0-2 10,-2 2 0,6-4 0,-4 6-28,4 0 1,2-6 0,0 6-43,0 0 0,0-6 0,0 4-26,0-4 1,0-2 0,0 0 26,0 0 0,-6 0 1,0 0-123,2 0-50,-6 0-102,8 0 1,-16 0-208,0 0 1,-2 0 414,-10 0 1,0-8-1,-6-2 1</inkml:trace>
  <inkml:trace contextRef="#ctx0" brushRef="#br1" timeOffset="-121031.73">1674 4644 8179,'-18'0'-1003,"6"0"208,0 0 769,8 0 162,-4-8 207,8 6-240,0-6-57,0 8 1,0 2 16,0 4 0,0-2-96,0 8 0,0 0 0,2 6 34,4 0 1,-4-6-1,6 0 19,0 2 1,0 2 0,4 2-1,-4 0 25,0 0 0,-4 0 0,6 0-16,-2 0 1,0 0 0,-4 0 22,2 0 0,0 0 1,-6 0 12,0 0 0,0-6 1,-2-2-1,-2 0-26,-2 0 1,-6-4 0,4 6-1,-2 0 14,-4-2 0,-2 4 0,-2-6 0,0 0 17,0 0 1,0 4 0,0-4-42,0 2 0,0 2 0,0 4 0,0-2 0,0-2 1,0-2-1,0 4 1,0-4 25,0-2 1,0 6-51,0-2 0,0 2 1,2 0-48,4-2 0,-4-8-410,4 2 1,2 2-721,-2-2 963,8 0 0,-4-6 0,8 0 1</inkml:trace>
  <inkml:trace contextRef="#ctx0" brushRef="#br1" timeOffset="-119807.73">2700 5238 6275,'-10'-2'134,"4"-4"1,2 4-1,0-6 178,-2 0-100,0 6 19,6-6-159,0 8 0,0 8 1,0 4-33,0 4 1,0 2-1,0 0 1,0 2-40,0 4 0,0-2 1,0 8-1,0 0-41,0-2 0,0 4 0,0-6 0,0 0-27,0 0 1,2 4 0,2-6 0,2 0-14,-2 2 0,0-8 0,0 2 0,2-6-27,-2 0 1,4-4-187,-2 2 85,0 0 0,-6-2 0,0-2 0</inkml:trace>
  <inkml:trace contextRef="#ctx0" brushRef="#br1" timeOffset="-119329.73">2610 5418 8355,'6'-12'-135,"0"0"1,2 6-638,-2-6 1,-2 2 753,8-2 1,0 4 135,6 8 1,-6 0 0,0 0-48,2 0 1,0 2 0,0 2-1,-2 4 17,2 2 1,2 2-1,2 8 1,0 2-55,0 2 1,0 0-1,0-4 1,2 2-88,4 2 95,-4 0 1,6-6-213,-8 0 226,0 0-37,0 8 1,2-10 0,2 4 33,2-4-51,0 4 0,-6-10-167,0 8 181,0-8-4,0 6 1,2-14 26,4 4-31,-4-4 3,6-2 0,-8 0 17,0 0-21,-8 0 28,6 0 0,-12-2-17,8-4 47,-8 4 0,10-14 22,-8 4-68,0-4 0,-6-2 0,0-2 38,0-4 117,0 4-148,0-6 0,-2 6 0,-2-2-224,-2-2 169,0 0 0,0 0 1,0 0-169,2 2 1,2 2-624,2 2 0,2 8 751,4 4 0,4 12 0,8 4 0</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27:35.006"/>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FF0066"/>
    </inkml:brush>
  </inkml:definitions>
  <inkml:trace contextRef="#ctx0" brushRef="#br0">1277 1297 8355,'18'0'-680,"0"0"0,0 0 732,0 0 1,-8-2-1,-2-2 62,0-2 1,-4-8 0,8 2-56,2-4 1,-6-2 0,0 2 0,-2 2-65,0 2 1,2-2-1,-4-8 1,4-2-14,2 2 0,-6-6 0,4 0 1,-2-2-55,0 0 1,6-2 0,-4-8 0,0-4-5,0-2 1,6-2 0,-2-6-1,2 0 25,-2 0 1,4 0-1,-4 2 1,2 2 92,-2 2 1,2 8 0,-6-2 0,0 6 9,0 6 0,-2 4 1,-6 8-1,0 0 36,0 0 1,0 6-1,-2 2-65,-4 2 0,2 2 0,-6 4 0,0-2-122,0-2 1,4 0 76,-6 6 1,2 2 0,-4 2-1,4 4 36,2 2 0,0 2 0,4 6 0,-2 0-16,2 0 0,2 6 1,2 2-1,0 0-20,0 0 0,0 4 1,0-4-1,2 0 13,4 0 0,-2 0 0,6-4 0,0 2 17,0-2 0,-4-2 0,6-2 0,2-2 12,2-4 0,2 2 0,0-6 0,0 0-16,0 0 1,0 0 0,0-4-1,0 2 3,0-2 0,0-2 0,-1-2 32,1 0 0,-6-2 1,0-2-1,0-4 18,-2-2 0,6-2 1,-4-6-51,4 0 0,-4 0 0,-2 0 0,0 0-41,0 0 0,-6 0 0,2-2 0,-2-2 5,2-2 1,-4 0-1,4 6 1,-4 0 15,-2 0 1,0 0 0,0 0-23,0 0-72,0 0-56,0 8 154,0 2 82,0 8 1,0 8 0,0 4-26,0 4 0,0 2 0,0 0 0,0 0 1,0 0 1,0 2-1,0 2 1,0 2 24,0-2 1,0-2 0,2-2-36,4 0 0,-4 0 0,4 0 1,-2-2-3,2-4 1,-2 4 0,8-4-74,2 4 1,0-4-1,0-2 1,-2-2-387,2-4 1,4-2 144,6-2 0,-4 0 0,4 0 0,-4 0 171,-2 0 1,0-8-1,0-2 1</inkml:trace>
  <inkml:trace contextRef="#ctx0" brushRef="#br0" timeOffset="250">2446 487 8291,'0'-12'-437,"0"0"548,0 8 0,0-2 1,0 12-40,0 6 1,0 4 0,0 2 0,2 0-24,4 0 0,-4 2 1,4 2-1,-4 2-49,-2-2 0,0 4 1,0-2-1,0-2-148,0-2 1,0-2 0,0 0 0,0 0-94,0 0 0,0-6 0,0 0-53,0 2 1,0-4 0,2 0 127,4-2 0,-2-2 61,8-6 0,0 0 0,6 0 1</inkml:trace>
  <inkml:trace contextRef="#ctx0" brushRef="#br0" timeOffset="927">2914 559 8223,'10'-8'-155,"-2"6"260,-8-6 0,-2 8 0,-4 2-220,-6 4 1,2-2 0,-2 6 0,-2 0 71,-2 0 0,-4 2 0,-2 4 1,-2-2 9,2-2 1,-4-2 0,2 4 0,0-2 7,-2 2 0,6-4 0,-4 0 0,2-2 5,-2-4 0,4 4 0,-4-2 1,4 0 10,2 2 1,6-6 0,0 4-17,-2-4-10,6-2-83,0 0 65,8 0 0,2 0 0,4 0 40,6 0 0,-2 0 16,2 0 0,-6 2 21,6 4-45,-8-4 0,4 8 0,-6-6 8,4 2 1,-4 2 0,6-2 11,0 6 0,-6-2 0,6 0 6,0-2 0,-4 6-6,8-2 0,-6 2 0,4 0 5,-2-2 1,4-6 0,-4 4 9,2-2 0,-4 4 0,6-4 44,2 2 1,0-4-1,0 4 13,-2-2 0,0 0-74,6-2 0,-2-2 1,-2 6 28,-2-2 1,-8 0-345,2-2 242,-4-4 0,-2 8 61,0-4 0,-2-4 1,-4 4 0,2-2 0,-8 0-218,-2 2 0,4 0 64,-2-6 0,0 0 0,-6 0 1</inkml:trace>
  <inkml:trace contextRef="#ctx0" brushRef="#br0" timeOffset="-1734">89 379 7605,'12'0'-137,"0"-2"163,2-4 0,-4 4 1,2-4-1,2 4 121,2 2 0,2 0 0,0 0-114,0 0 1,2 0-1,2 0 1,2 0 9,-2 0 1,6 0-1,0 0 1,2 0-77,0 0 1,-2 0-1,4 0 1,-4 0-134,-2 0 0,4 0 0,-6 0 0,-2 0-25,-2 0 1,-2 0-1,0 2-184,0 4 1,0-4-99,0 4 473,-8-4 0,-2-2 0,-8 0 0</inkml:trace>
  <inkml:trace contextRef="#ctx0" brushRef="#br0" timeOffset="-1374">35 703 8260,'-18'0'-25,"8"0"1,4 0-248,12 0 1,4 0-1,8 0 1,0 0 321,0 0 1,2 0 0,2-2-1,2-2 16,-2-2 1,0 0 0,0 6-1,2 0-72,-2 0 1,6 0 0,2 0 0,4 0 16,2 0 1,0 0-1,0 0 1,-2 0-10,-4 0 1,10 0 0,-4 0 0,2 0-23,0 0 0,-4 0 0,-2 0 0,-2 0-292,2 0 1,-6 0 0,-2 0 0,-4 0 168,-2 0 1,0 0-1,0 0 1</inkml:trace>
  <inkml:trace contextRef="#ctx0" brushRef="#br0" timeOffset="-924">395 1 8355,'18'0'-2281,"-8"8"2195,-4 4 0,-4 4 0,-2 2 229,0 0 1,0 0 0,0 0 0,0 2 81,0 4 1,0-4 0,0 6 0,0-2-137,0 0 1,0 8 0,-2-2 0,-2 2-49,-2-2 1,-2 10 0,4-4 0,-2 2-23,2 0 0,-4-2 0,2 0 1,2 0 29,2 0 1,2 6 0,0 0 0,0-2-18,0-2 1,0-2-1,0 0 1,0 0-2,0 0 1,0-6 0,-2 0-1,-2 2-156,-2 2 0,0-4 0,6-2 0,0-2-90,0-4 1,0 4 0,0-2-31,0-2 1,2-4 0,2-4-1,4-4 120,2-2 1,10-2 0,8-6 0</inkml:trace>
  <inkml:trace contextRef="#ctx0" brushRef="#br1" timeOffset="-145365.75">3418 775 8355,'0'-18'-819,"0"0"631,0 0 1,0 6 0,0 0-1,2 0 117,4 2 1,-4 0 113,4 4 0,-2 4-31,2-4 94,-4 4 1,8 2-1,-4 2-24,6 4 0,4-2 0,2 6-29,0-2 0,8 6 0,2-4 0,2 2 1,0 0-23,2 2 0,2 2 0,2 4 0,-2 2-56,-4 2 1,-4 0 0,-8-4 0,2 2 6,4 2 0,-10 8 0,4-4 1,-4 2 2,-4 0 0,0 0 0,-6 6 0,2 0 10,-2 0 0,4 6 0,-2 0 0,-2 0 5,-2 2 0,0 0 0,2 6 0,2-2 0,-2 2 0,-2-4 0,-2 2 0,0 2 0,0 2 0,-6 2 1,-2 2-1,-2 2 1,-4 2 0,-8 6 0,-4-4 0,0 2-1,0 4 0,0-4 0,2 2 0,-4 0 3,0-2 1,0 6-1,4-4 1,-4 2 22,0-2 1,0 8-1,6-6 1,-4 0 41,-2 2 1,6-2-1,-4 0 1,2-2-27,0 2 1,-6 0 0,4 2 0,0-2-37,0 0 0,-6 6 0,2-8 0,-6 4 0,-6 2 1,4 0 0,-6-2 0,2-4-89,0-6 1,-8 4-1,4 0 1,0 0 52,4-4 0,-2 2 0,0-2 0,0 0 25,0 2 1,2-12-1,4 4 1,-2-2 8,-2 0 0,0-4 0,4 0 1,-2 0 1,-2-2 0,-2 0 0,4-6 0,-2 2 8,2-2 1,0 4 0,0-2-15,-2-2 2,8-2-31,0-2 1,6 2 27,-8 4-2,0-12 0,8 12 0,-6-16 10,4 4 0,3 4 0,-3-4 0,6-2-9,-6 2 0,6-6 1,-6 6 0,8-8 132,-2 2-127,-4 4 0,8-8 0,-12 6 63,8-8 1,-6 0-29,6 0 0,0-6 7,6 0 0,-2 0 31,-4 6 0,6-6 3,0 0 0,0-6-43,6 6 0,2-8 15,-2 2 13,8 4-72,-12-8 0,12 8 23,-8-4 10,8-4-38,-12 6-35,14 0-385,-6-6 166,0 6 1,6-6-335,-4 4-69,4-4 30,2 6 630,0-8 0,0-8 0,0-2 1</inkml:trace>
  <inkml:trace contextRef="#ctx0" brushRef="#br1" timeOffset="-144425.75">1097 5851 6321,'8'-10'536,"-6"2"-212,6 8-147,-8 0 1,0 2-48,0 4 1,0-2-98,0 8 0,0 0 1,0 6-1,0 0-38,0 0 1,0 0 0,-2 0 3,-4 0 0,4 0 0,-6 0 0,2 0 3,0 0 0,0-6 1,6 0-1,-2 2 0,-4 2 0,4-4 0,-4 0 0,2 0 4,-2-2 1,4 6 0,-6-4 9,0 4 1,6-4 13,-4 0 0,2-2-20,-2 2 1,4-2 110,-4-4 13,4-4-116,2 6-81,0-8-3,0 0 52,8 0 0,2 0 0,8-2 9,0-4 1,-6 4-1,0-4 1,2 4-4,2 2 1,2 0-1,0 0 6,0 0 0,0 0 1,0 0-1,0 0 2,0 0 0,0 0 0,0 0 0,0 0 19,0 0 0,0 0 1,0 0-1,0 0 30,0 0 1,0 0-1,0 0 1,0 0 6,0 0 0,0 0 0,0 0-44,0 0 1,0 0-18,0 0 1,0 6 11,0 0 0,-6 0-140,0-6 0,-6 0-238,6 0-241,-8 0 74,4 0 270,-8 0 1,0 8-1,0 2 1</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32:21.874"/>
    </inkml:context>
    <inkml:brush xml:id="br0">
      <inkml:brushProperty name="width" value="0.08571" units="cm"/>
      <inkml:brushProperty name="height" value="0.08571" units="cm"/>
      <inkml:brushProperty name="color" value="#FF0066"/>
    </inkml:brush>
  </inkml:definitions>
  <inkml:trace contextRef="#ctx0" brushRef="#br0">72 594 8273,'-10'2'-471,"4"4"0,4 4 1,2 8 547,0 0 0,0 0 0,0 0 8,0 0 0,0-6 0,-2-2 0,-2 0 40,-2 0 0,0-4-4,6 6 0,-2-2-92,-4 2-23,4-4 0,-6-10 0,8-4 0,-2-6-8,-4-4 0,4-2 0,-4 0 0,4 0-9,2 0 0,0-6 0,0 0 1,0 0-41,0-2 0,0-2 1,0-8-1,0 0-13,0 0 0,0 0 1,2 0-1,2 0 58,2 0 0,6 2 0,-4 2 0,0 2-15,0-2 0,4 6 1,-4 2-1,2 4 39,4 2 1,0 0 0,0 0 0,-2 2-10,2 4 0,2 2 1,2 6-1,0-2-9,0 2 0,0 2 1,0 2-2,0 0 1,0 0-1,-2 2 1,-2 2-1,-2 2 1,0 8 0,6-2 0,-2 6-24,-4 6 1,4-4-1,-6 6 1,2-2 7,0 0 0,-6 8 0,4-4 0,0 2 14,0 0 1,-4 0 0,4 4 0,-2-2 2,-4-2 0,4-2 0,0 2 1,0-4-10,0 0 1,-2-6 0,-4 4 0,2-4-46,2-2 0,0 0 1,-6 0-114,0 0 1,6 0 19,0 0 0,-2-2 0,-10-4-103,-6-6 1,-4 2 216,-2-2 1,0 0-1,0-6 1</inkml:trace>
  <inkml:trace contextRef="#ctx0" brushRef="#br0" timeOffset="203">54 594 8355,'-10'-8'-312,"2"4"-147,8-8 1,2 8 0,4-2 462,6 4 1,4 2-1,2 0 1,2 0 12,4 0 1,-2 0 0,8 0 0,2 0-19,2 0 1,2 0 0,0 0 0,0 0-160,0 0 0,0 0 0,0 0 24,0 0 1,0 0-1,0 0 1</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32:32.331"/>
    </inkml:context>
    <inkml:brush xml:id="br0">
      <inkml:brushProperty name="width" value="0.08571" units="cm"/>
      <inkml:brushProperty name="height" value="0.08571" units="cm"/>
      <inkml:brushProperty name="color" value="#FF0066"/>
    </inkml:brush>
  </inkml:definitions>
  <inkml:trace contextRef="#ctx0" brushRef="#br0">1 340 8355,'8'-10'-6,"-6"4"-34,4 12 0,-4-2 1,-2 8-52,0 2 0,0 8 1,0 2-1,0-2 124,0-2 0,0 4 0,0 0 0,0 0-17,0 2 1,0-4-1,2 6 1,2 0-68,2 0 1,0-4 0,-4 4-1,2-2-76,2-4 1,0-2 0,-6 0 45,0 4 1,0-4-1,0 4-323,0-4 0,0-8 54,0 0 1,0-10 348,0-2 1,0-16 0,0-12 0</inkml:trace>
  <inkml:trace contextRef="#ctx0" brushRef="#br0" timeOffset="311">19 556 8355,'0'-28'-323,"0"4"0,-6 2 157,0-2 1,0 4-1,6-4 1,0 4 0,2 2 359,4 0 1,4 6 0,8 2-128,0 2 1,0 2 0,2 6 0,2 0-187,2 0 1,0 0 0,-4 0-1,2 0 109,2 0 0,2 0 1,-4 2-1,2 2-43,-2 2 0,-2 8 0,-2-4 0,-2 2 42,-4 0 0,2 0 0,-8 6 10,-2 0 0,-2 0 1,-4 0 39,-4 0 0,-4-8 0,-8-2 0,0-2-20,0 0 1,-6 2 0,-2-4 0,0 2-7,0-2 0,0-2 1,4 0-1,-2 2-17,2 2 1,2 0 0,4-4-913,4 4 625,4-4 1,10 6 284,4-8 0,12 8 0,10 2 0</inkml:trace>
  <inkml:trace contextRef="#ctx0" brushRef="#br0" timeOffset="723">847 448 8355,'16'-8'-71,"-4"-4"0,2-4-310,-8-2 0,-8 8 0,-10 4 333,-4 4 1,4 2 0,0 0-1,-2 0 87,-2 0 1,-2 0-1,0 0 1,0 2 57,0 4 1,2 4 0,2 8 0,4 0-5,2 0 0,2 0 1,6 0-1,0 0-82,0 0 0,2 6 1,4 0-33,6-2 0,4-2 0,2-4 1,0-4 0,0-4 1,2-6-1,2 2 1,2 2 52,-2-2-47,6-2 0,-8-4-108,4-4 0,-4-2 51,-2-4 1,0-4-1,-2 2 3,-4-8 1,2 2 0,-8-6 0,-2 2 34,-2 0 0,-2-6 1,-2 6-1,-4 0 14,-6-2 0,-4 6 0,-4-2 1,-2 6 45,-2 4 1,-6 2-1,4-2 1,0 4 39,0 0 1,-4 6-1,4-4-102,-2 4 0,6 2-131,-2 0-269,4 0 414,10 0 0,2 8-27,8 4-94,8-4 1,10 8-1,10-6 1</inkml:trace>
  <inkml:trace contextRef="#ctx0" brushRef="#br0" timeOffset="1014">1351 124 8355,'18'-8'0,"-6"4"-584,0-8-285,-8 8 806,4-4 0,-8 10 126,0 4 0,6-2 0,0 8-4,-2 2 1,-2 2 0,-2 4 33,0 4-89,0-4 1,2 8-1,2-6 1,2 2 95,-2-2-143,-2 6 1,-2-8 0,0 4-67,0-4 124,0-2 1,0 0-1,0 0-258,0 0-40,0-8-24,0 6 182,0-6 1,0 2 0,-2-2 67,-4-2 1,-4-2 0,-8-6 0</inkml:trace>
  <inkml:trace contextRef="#ctx0" brushRef="#br0" timeOffset="1705">1189 304 8355,'-18'-18'-278,"8"8"0,2 0 1,10 6-1,4-2 246,6 2 1,4 2-1,2 2 1,2 0-28,4 0 1,-2 2 0,8 2-1,0 2 46,-2-2 1,6-2 0,-6-2 0,2 0-87,0 0 115,0 0-85,-2 0 69,6 0 0,-8 0 1,4 0 1,2 0-2,-8 0 1,0-6-96,-6 0 1,0-6 20,0 6 0,0-8 0,-2 2 44,-4-4 1,-4-2 0,-8 0 162,0 0 1,0 0-6,0 0-35,0 0-48,0 8 1,0 4-1,0 12 0,-2 4 0,-2 8 4,-2 0 1,0 0 0,6 2-1,0 2 6,0 2 0,0 2 0,0-4-47,0 2 1,0 6 0,2-6 0,2 0-44,2 2 22,0-6 1,-4 6 0,2-8-43,2 0 44,0 0 0,0 0-5,0 0 0,0-6-18,-6 0 29,0-8 7,0 4-5,0 0 7,0-6 1,0 4 0,0-12 26,0-6 1,0-4 0,2-2-49,4 0 1,-2 0 0,8 0-92,2 0 108,-6 0 0,8-8 1,-6 6-218,8-4 204,0 4-5,0 10 1,0-6-42,0 4 35,0 4 129,0 0 0,0 2-82,0 0 1,2 0 105,4 6 0,-4 0-81,4 0 0,-4 6 11,-2 0 0,0 8 1,0-4 5,0 0 1,0 6-1,0-4-17,0 4 1,0 4 0,-2 2 0,-4 2 1,-6-2 0,2-2-84,-2-2 1,0 0-8,-6 0 1,-2 0 0,-2 0-157,-2 0 1,-6-6 82,6 0 0,-2-8 1,4 4-309,-2 0-82,0-6 174,6 6 317,0-8 0,-8 0 0,-2 0 0</inkml:trace>
  <inkml:trace contextRef="#ctx0" brushRef="#br0" timeOffset="2121">2610 466 8355,'12'0'-86,"0"0"1,-6 0-126,6 0 61,-8 0 1,12 0 0,-4 0 16,4 0 0,-2 0 0,4 0 0,6 0 172,2 0-69,0 0 0,-8-2 0,0-2 18,0-2 48,0-8 0,-6 10-67,0-8 1,-2 6-95,2-6 157,4 0-18,-14-6 1,6 0-17,-8 0 0,-2 2 0,-4 2 25,-6 2 1,-4 6 0,-2-4 0,0 2 36,0 4 0,0 2 0,-2 2 0,-2 0 40,-2 0 1,0 0-1,6 0-20,0 0 0,0 2-24,0 4 1,0 4 0,0 8 82,0 0-135,8 0 0,-4 0 16,9 0 0,-1 2 0,6 2 1,0 2-1,0-2 17,0-2 1,6-2-1,2 0 1,2 0-71,3 0 0,3 0 0,4-2 0,2-2-31,2-2 0,2-6 0,-4 4 0,2-2-347,-2-4 1,4-2 0,0-2-177,2 0 449,2 0 60,-2 0 0,6 0 77,-4 0 1,4-8 0,10-2 0,2-8 0</inkml:trace>
  <inkml:trace contextRef="#ctx0" brushRef="#br0" timeOffset="2570">3600 268 8355,'10'-18'60,"-4"0"-83,-12 0 0,-4 8 0,-8 2-283,0 0 0,0 6 1,0-4-1,0 4 386,0 2 0,0 0 0,0 0-20,0 0 1,0 0 0,0 0-3,0 0-2,0 0 1,0 8 81,0 4-149,8-4 0,-4 8 0,8-4-75,2 4 0,2 2 67,2 0 0,8-2 0,4-2 0,4-4 12,2-2 1,0 0 0,2-4 0,2 2-4,2-2 0,0 4 0,-6-2 0,0 0-17,0 2 28,0-6 1,0 12 2,0-8-8,0 8 6,0-12 1,-6 14-1,0-4-4,-8-4-106,12 8 99,-14-6 10,6 8 0,-10 0-7,-4 0 19,4-8 0,-14 6 0,4-6 0,-4 2 65,-2 0 1,-6-8 0,-2 2 0,0-2 60,0 2-122,-6-4 1,4 6 91,-8-8-62,8 0-23,-6 0 1,8 0 48,-4 0-35,4 0-44,0 0 1,12 0-275,-4 0 292,4 0-157,4 0 0,2-2-147,8-4 1,0 2 0,2-6 29,4 2 0,12-14 0,10 2 0</inkml:trace>
  <inkml:trace contextRef="#ctx0" brushRef="#br0" timeOffset="2855">3870 286 7922,'10'-8'-1680,"4"4"1787,-8-8 649,0 8-821,2-4 175,-6 8-202,6 0 146,0 0 0,-6 8-2,4 4-3,-4 4 1,-2 2-1,0 0 2,0 0 2,0 0 0,0 0 36,0 0-143,0 0 1,0 6 0,0 0 163,0-2-66,0-2-60,0-10 1,0 6-431,0-4-14,0-4-101,0 8 291,0-6 244,0 0 0,0-2 0,0-8 0</inkml:trace>
  <inkml:trace contextRef="#ctx0" brushRef="#br0" timeOffset="3047">3942 70 8296,'-12'-8'0,"2"-4"-385,2-4 1,-4 4-99,6 0 0,-2 8 197,2-2 1,4 6 223,-4 6 1,4 4 0,4 8 43,4 0 0,4 0 0,8 0 0</inkml:trace>
  <inkml:trace contextRef="#ctx0" brushRef="#br0" timeOffset="3660">4500 232 8355,'18'-8'-2103,"0"4"2654,0-8 213,-8 8-825,6-12 1,-8 6-79,4-8 1,-4 6 0,-10 2 0,-4 2 162,-6 4 1,-4 0 0,-2 0 0,0-2 43,0 2 1,0 2 0,0 2 70,0 0-144,-8 0 1,12 6 35,-4 0 1,4 6-1,-2-4 1,2 0-37,2 0 1,6 6-1,-4-2 1,2 4 0,4 2-15,2 0 0,2 0 0,0 0 0,0 0 20,0 0 0,0-6 0,2 0 1,2 2 0,2 2 1,8-4 0,-2-2 0,2 0 6,-2 0 1,4-6 0,-4 4 8,4 0 0,4-6 0,4 4 1,-4 2-42,4-2 34,-4 0-3,-2 2 0,0-6 6,0 4-14,0 4 1,-8-6 0,-2 6-42,0-2 1,-6 6-1,4-2-9,-4 4 0,-4 0 0,-2-2-6,-2-2 52,-8 0 0,10 0 0,-8 0 0,-2 0 15,-2-2 0,-2 4 0,0-6 0,0 0 9,0 0 0,0 4 0,0-6 10,0-2 72,0-2-99,0 6 6,0-6 1,0 6-1,0-8 1,0 0-1,0 0 1,0 0 3,0 0 0,0 0 1,0 0 6,0 0 0,0 0 0,2-2 14,4-4 0,2 2 1,6-8-27,-2-2 1,0 4-86,6-2 0,0 6-375,0-6-183,0 8 462,0-4 0,8 8 0,2 0 1</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32:30.590"/>
    </inkml:context>
    <inkml:brush xml:id="br0">
      <inkml:brushProperty name="width" value="0.08571" units="cm"/>
      <inkml:brushProperty name="height" value="0.08571" units="cm"/>
      <inkml:brushProperty name="color" value="#FF0066"/>
    </inkml:brush>
  </inkml:definitions>
  <inkml:trace contextRef="#ctx0" brushRef="#br0">145 342 8355,'0'-18'-131,"-2"0"0,-4 0 0,-4 0-518,0 0 0,0 8 1,6 2 563,-2 0 1,0-2 0,4-6 83,-4 4 0,4-4 0,-4 4 10,4-4 1,2-2 0,0 0 143,0 0 1,0 0 192,0 0-204,0 0 1,0 6 0,-2 2 178,-4 2-233,4 2 1,-6 8 0,8 4-25,0 6 1,0 4 0,0 4 0,0 2-62,0 2 0,6 8 1,0 0-1,0 6 0,2 4 0,-6 0 1,4-4-1,-4 2 14,-2 2 1,6 0-1,0-6 1,-2 0-59,-2 0 1,-2-2 0,0-2-1,2-4 34,4-2 1,-4 4 0,6-6-1,-2-2-92,0-2 1,2-8 0,-4 0 0,4 0-130,2-2 1,-4-2 0,6-8 0,2 0 30,2 0 1,2 0 147,0 0 0,8-8 0,2-2 1</inkml:trace>
  <inkml:trace contextRef="#ctx0" brushRef="#br0" timeOffset="279">505 216 8256,'8'-18'-286,"-6"6"1,6 2-55,0 2 0,-4 2 355,8 6 1,-8 2-1,2 4 80,-4 6 0,-2 4 0,0 2 0,0 2-44,0 4 0,0 2 0,0 6 1,0-2-85,0 2 0,0 2 1,0 2-1,2-2-51,4-4 1,-4-2-1,4-6 1,-2 2-120,2-2 1,-4-2-1,4-2-164,-4 0 251,-2 0 1,0-8-1,0-2 1</inkml:trace>
  <inkml:trace contextRef="#ctx0" brushRef="#br0" timeOffset="496">19 522 8355,'-8'-18'-766,"6"0"736,-6 0 0,10 8 0,4 4 0,6 4-57,4 2 0,8 0 0,0 0 0,0 0 60,2 0 0,-4 6 0,6 0 1,-2 0-49,-4 2 0,6 0 1,0 4 27,0-6 1,6 2-162,-4-2 1,6 2 154,6-2 1,-6-4-59,0 4 0,8 4 0,-6 0 1</inkml:trace>
  <inkml:trace contextRef="#ctx0" brushRef="#br0" timeOffset="1008">955 432 8355,'-10'0'-778,"-6"0"647,6 0 1,2 8 195,8 4 1,8 4 0,10 2-1,0-2-18,0-4 0,0 2 0,0-6 0,0 0-27,0 0-7,8 6 0,-6-12-50,4 4 77,4-4-81,-8-2 0,12 0-305,-8 0 370,0 0-181,-6 0 1,0-2 118,0-4 1,-2-4-1,-4-8 31,-6 0 1,-4 0 0,-2 0 0,-2 2 14,-4 4 1,2-2-1,-6 6 95,2-2 0,0 6-82,2-2 0,4 6 4,-4 6 0,4 4 1,2 8-1,0 0-1,0 0 1,0 6 0,0 2 0,2 0-23,4 0 1,-4 6 0,6-4-1,-2 2-9,0 0 1,2-6 0,-4 4 12,2-2 0,0 6 35,-6-12 0,0 8-30,0-4 18,0-4-22,-8 6 1,4-8 4,-8 0 48,0 0 0,-6-6 1,0 0-1,0 0 147,0-2-185,-8-2 0,4-2 0,-6 0 55,2-2-45,-6-2 1,4-2-143,-8 0 154,8 0-71,2 0 1,8 0-240,0 0 286,0-8 3,8 6-565,-6-6 1,6 0 0,-8-2 0</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32:22.544"/>
    </inkml:context>
    <inkml:brush xml:id="br0">
      <inkml:brushProperty name="width" value="0.08571" units="cm"/>
      <inkml:brushProperty name="height" value="0.08571" units="cm"/>
      <inkml:brushProperty name="color" value="#FF0066"/>
    </inkml:brush>
  </inkml:definitions>
  <inkml:trace contextRef="#ctx0" brushRef="#br0">72 324 8355,'-8'-10'-1921,"6"2"2005,-6 8 0,6 6 0,-2 2 2,-2 2 1,0 2 0,4 6 0,-2 0-27,-2 0 1,0 0 0,6 0-1,-2 0 24,-4 0 1,4 6 0,-4 0 0,4 0 1,2 2 0,0-6 0,0 6 0,0-2-67,0 0 1,0 6 0,2-4 0,2 0 2,2 0 0,0 4 0,-4-4 0,2 0 12,2 0 0,8 4 1,-4-6-1,2-2-45,0-2 0,0-4 0,6-2 0,0-2-5,0 2 1,6-4 0,2 0 0,0-2-56,0-4 1,4-2-1,-4-2 1,2 0-195,4 0 1,0 0 0,0 0 0,-2 0-192,2 0 0,-6-8 413,-2-4 0,4-4 0,0-2 0</inkml:trace>
  <inkml:trace contextRef="#ctx0" brushRef="#br0" timeOffset="376">828 378 6872,'0'18'162,"0"0"1,0 0-92,0 0 0,6 6 0,0 0 1,-2-2-24,-2-2 1,0 4-1,2 2 1,4 0-26,2 0 1,-6 6-1,2-4 1,-2 2-26,2 0 0,-4-2 0,6 2 0,-2-4-226,0 0 0,0-6 0,-6 4-66,0-4 1,6-2-194,0 0 419,0-8 1,2 6-1,2-6 1</inkml:trace>
  <inkml:trace contextRef="#ctx0" brushRef="#br0" timeOffset="1611">594 828 6644,'18'-2'14,"0"-2"153,0-2 1,0 0-1,0 6-76,0 0 0,0 0 0,0 0 0,0 0 3,0 0 1,2-2 0,2-2 0,2-2-86,-2 2 1,4 2 0,0 2 0,2 0-3,4 0 1,-4 0 0,2 0 0,2 0-121,2 0 1,2-6 0,-2 0 0,-2 0 46,-2-2 0,-2 6 0,4-6 0,-4 2 52,-2 0 0,-2-6 0,-6 6 0,0 2-16,0 2 0,-6-6-2,0-4 0,-8 2 1,0 0 35,-8 2 0,-4 0 1,-6 4-1,2-2 62,-2 2 0,-2-4 0,-2 2-60,0 2 0,0-4 1,0 2-1,0 2-2,0 2 0,0 2 0,0 0 0,0 0 4,0 0 1,6 0 0,0 0 0,0 2-17,2 4 1,-6-2 0,6 8-4,0 2 0,-4-4 0,8 2 0,2 2-1,2 2 1,2 2 0,0 0 0,0 0-4,0 0 0,2 0 1,4 0-1,4 0 6,0 0 1,6 0 0,-4-2 0,4-2-4,2-2 0,6-2 0,0 4 0,0-4-9,2-2 1,0 4 0,6-6 0,-4-2 10,-2-2 1,6 4-1,-4 0 11,0-2 0,4-2 0,-6-2 0,0 0 0,2 0-12,0 0 1,-4 0-1,4 0 1,0-2-23,0-4 1,-4 2 0,4-6-1,-2 0-20,-4 0 1,4-2 0,-2-6 0,-2 0 27,-2 0 0,-4 0 0,-2 0 0,-4 0-13,-2 0 1,0 0 0,-4 0 125,2 0 0,-2 2 0,-10 4 1,-6 4-23,-4 0 1,-2 6-1,0-4 1,0 4-41,0 2 0,0 0 0,0 0 0,0 0 50,0 0 0,0 0-64,0 0-14,8 0-7,2 0 1,10 2 0,4 2-17,6 2 0,-2 0 1,2-6-1,2 0 12,2 0 1,2 0 0,0 0 0,0 0 5,0 0 0,6 0 1,0 0-1,-2 0-1,-2 0 0,0 0 0,2 0 1,2 0 3,-2 0 1,-2 0 0,-2 0 30,0 0 1,0-6 0,0 0 16,0 2 1,0 2 0,0 2-18,0 0 1,0 0-14,0 0 1,-6 0 13,0 0 1,-6 2 25,6 4 0,-8-2-48,2 8 1,-4 0-1,-4 6 14,-4 0 1,2 0 0,-6 0 44,2 0 0,-4 0 1,4 0 25,-2 0 0,6 0 0,-2 0-20,4 0 0,2 0 1,2 0-48,4 0 0,2-6 0,6-2 1,-2 0-19,2 0 1,8-4 0,2 4-1,-2-2-108,-2-4 0,4-2 1,2 0-1,0 2-146,0 2 1,0 0-1,-4-6 1,2 0-708,-2 0 879,-2 0 1,-2-8-1,0-2 1</inkml:trace>
  <inkml:trace contextRef="#ctx0" brushRef="#br0" timeOffset="2170">2772 792 8355,'10'-8'-486,"4"4"1,-6-6 107,2 2 456,-6 2 1,4 8-1,-8 4-21,0 6 1,6 4 0,0 2 0,-2 0-81,-2 0 1,-2 0 0,2 0 0,2 0 6,2 0 1,0 0 0,-4 0-30,4 0 1,-2 0-9,8 0 0,-6-2 26,6-4 1,-8-2 34,2-4 0,-4-6 48,-2 0 1,0-8 0,-2-8 0,-2 2 30,-2 2 0,0 0 0,6-6-61,0 0 1,0 0 0,2 0 0,2 0-39,2 0 0,8 6 0,-2 0 1,2-2-21,-2-2 0,8 4 0,-6 0 0,0 0-13,2 2 0,6-6 0,2 6 1,-2-2-8,-2 0 0,4 8 0,2-2 0,0 2 59,0-2 1,-2 4 0,-4-4 29,4 4 0,-2 4 0,6 4 25,-2 6 0,-2-2 1,-6 2-1,-2 2-43,-4 2 0,2-4 0,-6 0 0,0 2-16,0 2 0,-2 2 1,-6 0-1,0 0-28,0 0 1,0 0-1,0 0-80,0 0 0,0 0 0,0 0-514,0 0 402,0 0 0,0 0 0,0 0 0</inkml:trace>
  <inkml:trace contextRef="#ctx0" brushRef="#br0" timeOffset="3880">4104 918 8355,'12'-6'-307,"0"0"-292,2 2 1,-4-4 412,2 2 1,-8-8 262,2 2 1,-6 2 134,-6-2 0,-4 6-198,-8-6 0,0 8 1,0-4-1,0 2 21,0 0 1,-6 0-1,0 6 1,0 0 40,-2 0 1,6 0 0,-4 0 0,2 0-33,-2 0 1,4 0 0,-4 2-1,4 4-49,2 6 0,0-2 0,0 2-22,0 2 0,6 0 0,2 0 0,2-2 15,4 2 0,2-4 0,2 2 31,0 2 0,2 0 0,4-2 0,4-4-28,0 0 0,6-6 0,-2 6 0,6-2-30,4 0 1,0 0-1,-6-6 1,0 0-33,0 0 0,0 0 1,0 0-1,0 0-14,0 0 0,-6 0 0,0-2 34,2-4 1,0-4 0,0-6-1,-4 2-13,-2 2 0,0 0 210,-2-6-75,-4 0 1,8 2 12,-4 4-61,-4 4 1,6 10 0,-6 2 0,2 4 22,2 2 0,6-4 0,-4 4 0,0 0 22,0 0 1,6 0 0,-4 4 0,2-4-2,0-2 1,0 0 0,6-4-59,0 2 0,0 0 0,0-6 0,0 0-85,0 0 1,0 0 0,0 0 48,0 0 0,0 0 0,-2-2 0,-2-2-30,-2-2 1,-6-8-1,4 2 1,-2-4 0,-4-2 1,4 0 0,-2-2 0,-2-4-17,-2-6 1,-2-2-1,2 0 1,2 2 12,2-2 1,0-8-1,-6-2 1,0 2 57,0 2 0,0 2 0,0 0 0,-2 2 105,-4 4 0,4-4 0,-4 6 0,2-2-1,-2 0 0,4 8 0,-4-4 0,4 2-39,2 0 0,0 0 0,-2 6 0,-2 0-37,-2 0 0,0 0 0,6 0-17,0 0 1,-2 6-120,-4 0-183,4 0 239,-14 2 1,12 2 0,-6 10 23,2 4 1,2-2 0,6 8 55,0 2 1,0 2 0,0 2-1,0 0 15,0 0 0,0 2 1,0 2-1,0 4-19,0 2 0,0 0 1,0 4-1,0-2-12,0 2 1,0 0 0,0-2 0,0-4 14,0 0 0,6-4 0,2 6 0,0-2 18,0-4 1,6 4-1,-2-2 1,2-2 2,-2-2 0,4 4 1,-4 0-1,2 0-16,-2 2 1,4-6-1,-4 6 1,4-2-21,2 0 0,-6 0 0,0-6 0,2 0-5,2 0 1,2-2 0,-2-2-1,-2-4-10,-2-2 0,2 4 0,8-6 0,2-2-6,-2-2 1,0-2-1,2 0 1,4 0 6,0 0 0,4 0 0,-8-2 0,0-2 2,2-2 0,-6-2 0,6 4 1,-2-4-15,0-2 0,0 0 0,-6-4 0,0 2-66,0-2 0,-2-2 0,-2-2 1,-4 0 29,-2 0 1,-2 0 0,-6 0 38,0 0 0,-2 0 0,-2 0 22,-2 0 1,-8 8 0,2 2 0,-4 2 0,-2 0 0,0 0 1,0 6 57,0 0 0,0 0-13,0 0 1,6 8 0,2 4-1,2 4 17,4 2 0,2 0 0,2 0 0,0 0-41,0 0 1,0 0 0,2 0-1,2 0-9,2 0 0,8 0 0,-4 0 0,2-2-13,0-4 0,0 4 0,6-6 0,0 0-34,0-4 1,0 2 0,0-2-1,0-2-91,0-2 0,0-2 0,0 0 0,0 0-123,0 0 0,0 0 1,-2-2-18,-4-4 1,2-4-1,-8-8-38,-2 0 0,-2 6 268,-2 0 1,-8-8 0,-2-8 0</inkml:trace>
  <inkml:trace contextRef="#ctx0" brushRef="#br0" timeOffset="5937">4140 522 8093,'-10'0'-1546,"2"0"1947,8 0-193,0 0 1,8 0 0,4 0-196,4 0 1,2 0 0,0 0 0,0 0-80,0 0 1,0-2-1,2-2 1,2-2-112,2 2 1,0 2-1,-4 2 1,2 0-14,2 0 1,2 0 0,-4-2 99,2-4 0,8 4 0,-4-6 1</inkml:trace>
  <inkml:trace contextRef="#ctx0" brushRef="#br0" timeOffset="6281">4932 360 8292,'-12'-6'-107,"0"0"0,8-2 53,-2 2 0,4 2 102,2-8 0,6 6 0,2-4 30,2 2 1,-4 2-895,6 6-185,0 0 821,-2 0 0,-2 8 0,-8 2 0</inkml:trace>
  <inkml:trace contextRef="#ctx0" brushRef="#br0" timeOffset="7175">5382 774 7561,'10'8'50,"-4"4"0,2 6 0,0 2-43,2-2 0,-6 10 1,4-10-1,-2 2-33,0 0 1,0-2 0,-4 0 0,2 0 26,2 0 1,0 0 0,-4-2 0,2-2-6,2-2 1,2-6-7,-2 6 0,4-8 7,8 2 0,-6-4 0,-2-4 20,-2-4 0,6-4 1,-4-8-1,2 0-1,0 0 1,-2-6-1,4-2 1,-2 0-6,2 0 0,0-4 0,0 6 0,-2 0-3,2-2 0,-4 8 0,2-2-184,2 6 1,2 4 0,2-2 40,0 6 1,-6 4 0,0 2 73,2 0 1,2 2-1,4 2 1,2 2 68,2-2 1,0 4 0,-4 0 0,2 0 62,2 0 1,6-2-1,-4-4 1,2 2-21,4 2 0,-4 0 1,0-6-1,-2 0-41,-4 0 0,-2 0 0,-2 0 0,0-2 3,0-4 1,-6 4 0,-2-6 0,-2 0-3,-4-4 1,-2 2 0,-2-2-2,0-2 1,-8 0 0,-4 0-1,-4 4 13,-2 2 0,-6 0 0,-2 4 0,0-2 13,0 2 1,-4 2 0,4 2 0,0 0-11,0 0 0,0 2 0,4 4 1,-2 4-25,2 0 1,2 6 0,4-4 0,2 4-13,2 2 1,2 2 0,-2 2 0,6 2 26,4-2 1,2 4 0,0-2-1,0 0 0,0 2 1,0-6-1,0 4 1,0-4-2,0-2 0,6 0 0,2 0 1,2-2 35,4-4 0,-4 2 0,2-6 0,2 0 8,2 0 0,2-2 1,2-6-1,2 0-29,2 0 0,0 0 0,-4 0 1,2 0-3,2 0 0,0 0 0,-6 0 0,0-2-6,0-4 1,0 4 0,0-4-574,0 4-35,-8-6 0,6 6 0,-6-6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2.617"/>
    </inkml:context>
    <inkml:brush xml:id="br0">
      <inkml:brushProperty name="width" value="0.08571" units="cm"/>
      <inkml:brushProperty name="height" value="0.08571" units="cm"/>
    </inkml:brush>
  </inkml:definitions>
  <inkml:trace contextRef="#ctx0" brushRef="#br0">1083 0 6711,'-18'0'0,"1"2"0,-1 2 0,3 4 0,-1 0 0,1 1 0,-4 1 0,-3 4 0,-1 1 0,-2 3 0,-1-1 0,-1 2 0,2 3 0,-2 1 0,0-2 0,-2 1 0,-1 1 0,1 4 0,-4 2 0,-3 0 0,-5 3 0,2-1 0,0 0 0,0-2 0,-1 2 0,-1 2 0,0 2 0,0 2 0,3 1 0,1 1 0,4-4 0,2-4 0,3 0 0,3 0 0,4 0 0,1-4 0,5-1 0,1-5 0,3-2 0,7-1 0,-4-1 0</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42:09.607"/>
    </inkml:context>
    <inkml:brush xml:id="br0">
      <inkml:brushProperty name="width" value="0.08571" units="cm"/>
      <inkml:brushProperty name="height" value="0.08571" units="cm"/>
      <inkml:brushProperty name="color" value="#E71224"/>
    </inkml:brush>
  </inkml:definitions>
  <inkml:trace contextRef="#ctx0" brushRef="#br0">540 576 8355,'10'0'-1497,"-2"0"1205,-8 0 390,0 0 1,-2 6-1,-2 2-13,-2 2 1,-2-4-49,2 6 1,4 0 0,-6 6-6,0 0 0,6-6 0,-6-2 33,0-2 1,-2 6-20,-8-2 0,0-4 1,0 0-1,0-2-18,0 0 1,0 2 0,0-4 0,0 2-9,0-2 0,0-2 0,0-2 0,0 0-7,0 0 1,0 0 0,0 0 0,0 0-42,0 0 1,0-8 0,0-2 15,0 0 1,6-6-1,0 4 1,0-4-2,2-2 1,-4 6-1,6 0 1,0-2-5,0-2 1,0 0-1,4 2 1,-2 2 7,2-2 1,-4 4 0,2-2-15,2-2 1,2-2 11,2-2 0,0 0 1,0 0 12,0 0 1,2 6 0,2 0-2,2-2 1,8 4 40,-2-2 1,4 8-29,2-2 1,0 4 0,-2 0-1,-2-2-8,-2-2 1,0 0-1,6 6 13,0 0 1,0 0-1,0 0-3,0 0 1,0 0-1,0 0 1,0 0-9,0 0 1,0 0-1,0 0 1,0 0 1,0 0 0,6 0 1,2 0-1,0 0 4,0 0 1,6 0 0,-2 0 0,2 0 7,-2 0 0,2 0 0,-6 0 0,0 0-4,0 0 1,4 0 0,-4 0-1,0 2 6,0 4 1,-2-4-1,-4 4 1,2-2-47,2 2 1,2-4 0,-4 4 0,4-4 5,2-2 0,0 2 1,4 2-1,-4 2 32,-2-2 1,6-2-1,-2-2 1,2 0-4,-2 0 0,4 0 1,-4 0-1,2 0 1,-2 0 1,2 0-1,-6 2 1,0 2 9,0 2 1,4 0 0,-6-6-19,-2 0 0,-2 0 0,-2 0-32,0 0 7,-8 8 0,4 2-225,-8 8 1,0-6-1,-8-2-137,-4-2 1,4 0 0,-6-4 229,0 2 0,-2 0 0,-8-6 1</inkml:trace>
  <inkml:trace contextRef="#ctx0" brushRef="#br0" timeOffset="834">1908 198 7601,'-12'0'-269,"0"0"388,-2 0 0,4 0-275,-2 0 0,0 0 0,-6 0 37,0 0 0,0 0 99,0 0 1,0-2 0,0-4 14,0-6 1,8 2-1,4-2 10,4-2 0,2-2 0,0-2 1,0 0 27,0 0 0,2 6 0,4 0 23,6-2 1,4 0 0,2 2-1,0 6-39,0 4 0,2 2 0,2 0 0,2 0-22,-2 0 1,0 0 0,0 0 0,2 0 23,-2 0 0,-2 2 0,-2 4-30,0 6 1,-2 4 0,-2 2 21,-2 0 1,-8 6-1,2 0 1,-4-2 13,-2-2 1,0 4-1,0 2 1,0 0-25,0 0 1,-6 4-1,-2-6 1,0 0 13,0 2 0,-4-6 0,4 4 0,0-4 57,0-2 0,0-2 1,4-2-1,-4-2 9,-2 2 1,4-4 0,-6 2-58,-2 2 0,6-4 0,0 0 0,2 0-27,0 0 0,0-4 1,6 6 81,0 2-147,0-6 1,2 6 81,4-8 0,-2 0 1,8-6 69,2 0 0,2 0 1,2 0-14,0 0 1,0 0 0,0 0 0,0 0-27,0 0 1,6-6 0,0 0-1,0 2-12,2 2 0,2 2 1,6 0-1,-2 0-33,-2 0 1,-2 0-1,4 0 1,-2 0 33,2 0 1,-4 0-1,0 0 1,-2 0 10,-4 0 1,-2 0 0,-2 0 0,0 0-19,0 0-259,0 0 1,-2 2-56,-4 4 1,-4-2-1,-10 6 1,-4 0-189,-6 0 0,-4 2 0,-2 6 0</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42:18.283"/>
    </inkml:context>
    <inkml:brush xml:id="br0">
      <inkml:brushProperty name="width" value="0.08571" units="cm"/>
      <inkml:brushProperty name="height" value="0.08571" units="cm"/>
      <inkml:brushProperty name="color" value="#E71224"/>
    </inkml:brush>
  </inkml:definitions>
  <inkml:trace contextRef="#ctx0" brushRef="#br0">54 145 7169,'-8'10'0,"-4"-4"-783,-4-4 796,6 6 0,2 2 28,8 8 0,0-6-9,0 0 1,0 0 32,0 6 0,0-6 0,2-2 11,4-2 0,-2-2-21,8-6 1,-6 0-1,6 0-29,2 0 1,-4 0 0,2 0-25,2 0 1,-4 0 0,2 0 0,0-2-3,-2-4 0,4 2 1,-6-6-14,2 2 1,0-6 0,4 4-11,-2 0 1,-6 0-1,4 4-26,-2-6 1,0-4 0,-4-2 41,2 0 1,6 0 0,-6 0 8,-2 0 0,-2 6-22,-2 0 1,6 0-21,0-6 1,6 6 1,-6 0 63,0 8 91,-6-4 1,-2 8 22,-4 0 1,2 2-83,-8 4 1,2-2 0,-4 6 0,4 0 53,2 0 0,2-4-100,6 6 0,0-6 0,0 6 6,0 2 0,2-6 0,2 0 8,2 0 0,6 2 0,-4 6 3,2-4 0,-4 4-33,6-4 0,-8-2-78,2 2 1,-2-8 0,2 2-70,6-4 0,-2-4 1,2-2-1,2-4-22,2-2 1,2-2 0,0-6-35,0 0 1,0-8-1,0-2 1</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42:18.833"/>
    </inkml:context>
    <inkml:brush xml:id="br0">
      <inkml:brushProperty name="width" value="0.08571" units="cm"/>
      <inkml:brushProperty name="height" value="0.08571" units="cm"/>
      <inkml:brushProperty name="color" value="#E71224"/>
    </inkml:brush>
  </inkml:definitions>
  <inkml:trace contextRef="#ctx0" brushRef="#br0">36 18 7055,'-12'0'163,"0"0"-374,8 0 170,-4 0 1,16 0 0,4 0 65,4 0 1,2 0-1,0 2 12,0 4 1,-6-2-1,-2 8-25,-2 2 1,-2-4 37,-6 2 1,-2-8-7,-4 2 1,2-6-15,-8-6 0,6-4-59,-6-8 1,8 0-316,-2 0-276,4 8 422,2 2 0,0 8 0</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42:05.405"/>
    </inkml:context>
    <inkml:brush xml:id="br0">
      <inkml:brushProperty name="width" value="0.08571" units="cm"/>
      <inkml:brushProperty name="height" value="0.08571" units="cm"/>
      <inkml:brushProperty name="color" value="#E71224"/>
    </inkml:brush>
  </inkml:definitions>
  <inkml:trace contextRef="#ctx0" brushRef="#br0">27 1440 8355,'-8'10'-426,"4"-2"190,-8-8 1,10 0 0,2 0 694,10 0-385,-2 0 0,2-6 0,-4-2-113,6-2 0,-2 4 0,2-6 1,2 0-1,2-2 228,2-4 0,0 8 1,0-12-150,0 0 0,0 0-41,0 4 0,0-2 1,0-2-1,0-2 9,0 2 1,0-4 0,0 2 0,0 2-19,0 2 1,-2-4 0,-2 0-1,-4 2 18,-3 2 1,7 0 0,-4-2 0,2-2-8,0 2 0,-6-4 0,6 0 0,0-2 9,-2-4 0,6 0 0,-6 0 1,2 2-1,0-2 1,-2 4 0,4-2 0,-4 0 10,-2 2 1,4 0 0,-4 6 0,0-2-4,0 2 1,4 2 0,-4 2 0,0 0-11,0 0 0,4-6 0,-6 0 0,0 2-13,2 2 1,-4 2-1,6 0 1,0 0-187,0 0 0,-4 0 1,4 0 162,-2 0 0,0 2 1,-4 2-18,2 2 1,2 0 12,-2-6 0,-4 0-1,4 0 0,-4 6 25,-2 0 1,0 6 12,0-6 1,2 6 13,4-6 15,-4 8 136,6-4-116,-8 8-57,8 0 0,-6 2 20,4 4 1,-4 4-28,-2 8 0,0 0 0,0 0 0,0 0 1,0-6 0,0 0 100,0 2 0,0-4 0,0 2-7,0 2 0,0 2 1,0 2-27,0 0 1,0 0-1,0 0 6,0 0 1,0 0 0,0 0 0,0 0-52,0 0 1,6 6 0,0 0 0,-2-2-56,-2-2 0,-2 4 0,0 0 1,2-2 22,4-2 0,-4-2 0,4 0 0,-4 0 3,-2 0 0,6 0 0,0 0 89,-2 0 0,-2-6 0,0-2 0,2 0 46,2 0 1,8-4-107,-2 6 1,4-8-1,2 2 28,0-4 0,0-2 0,0 0 0,0 0-59,0 0 1,0-8 0,0-2 0,0-2-112,0 0 1,0 2-1,0-4 1,0 2 90,0-2 1,0-2 0,-2-2 0,-2 0 25,-2 0 1,-2 0 0,4 0-1,-2 0-17,2 0 0,-6 0 0,0 0 0,-2 0 5,0 0 1,0 0-1,-4 0 1,2-2 0,2-4 0,0 4 0,-6-4 1,0 4-86,0 2 0,2 0 0,2 0 49,2 0 1,0 0 116,-6 0 1,0 6-139,0 0 62,-8 8 0,4-4 1,-6 6 10,2-4 0,0 4 122,2-4 118,4 4-149,-6 2-19,8-8-32,0 6 1,0-4-90,0 12 0,0-2 67,0 8 0,0 0 23,0 6 0,0-6 54,0 0 0,0 0 2,0 6 1,0-6-76,0 0 0,0 0 0,0 6 22,0 0 1,0 0-1,0 0-1,0 0 1,0 0 0,0 0-1,0 0 1,0 0 0,0 0-19,0 0 0,2 0 1,2 0-13,2 0 1,6-6-1,-4 0-29,2 2 0,0 2 1,4 2-1,-4 0-3,-2 0 1,-2-6 0,-4 0 0,2 2 6,2 2 0,0 2 0,-6 0 27,0 0 0,0 0 0,0 0 80,0 0 0,0 0 1,0 0-21,0 0 0,0 0 0,0 0 1,0 0 0,8 0-34,4 0 0,2-6 0,0-2-9,-2-2 0,0-2 1,6-6-1,0-2-21,0-4 0,0 2 1,0-8-1,0 0-197,0 2 1,0-6-56,0 4 1,0-2-443,0 2 1,-6-2 211,0 8 1,0-8-1,6 4 1</inkml:trace>
  <inkml:trace contextRef="#ctx0" brushRef="#br0" timeOffset="18062">1574 1710 6670,'-10'0'801,"-6"0"-557,14 0-272,-6 0-26,8 0 0,2 0 90,4 0 0,-2 0 0,6-2-22,-2-4 0,4-4 0,-4-8 0,0 0 21,0 0 0,0 6 1,-4 0-1,4-2-18,2-2 1,-6-2-1,2 0 1,-4 0-19,-2 0 1,2 6 0,2 0-24,2-2 0,0-2 30,-6-2-104,0 8-9,0 2 1,-2 8-99,-4 0 212,4 0 1,-6 2 39,8 4 1,0 4 0,0 8-11,0 0 0,-2 0 0,-2 0 1,-2 0 36,2 0 1,2 0 0,2 0 0,0 0 1,0 0-1,0 0-37,0 0 0,2-2 0,2-2 0,4-2 12,2 2 0,-4-4 1,6 2-59,2 2 1,2-6 0,2-2-55,0-4 0,0-2 1,0-2-48,0-4 1,-2 2 0,-2-8 0,-2-2-162,2-2 1,2-2 0,0 0-142,-4 0 0,-4 0 298,-8 0 0,0 0 0,0 0 1</inkml:trace>
  <inkml:trace contextRef="#ctx0" brushRef="#br0" timeOffset="18717">1610 1278 6163,'8'-10'258,"-6"0"53,4 4 37,-4 4-27,-2-6-212,0 8 1,0 2 4,0 4 1,-6-2-343,0 8 175,0-8 1,8 4-58,4-8 83,-4 0 0,6 2 128,-8 4 177,8-4-47,-6 14-127,6-14-102,-8 6 1,0-10 37,0-4 1,0 2-108,0-8 0,0 6-302,0-6 182,0 8 1,-2-4-47,-4 8 0,4 2 0,-4 4 22,4 6 0,2 4 0,0 2 1</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8:30:19.713"/>
    </inkml:context>
    <inkml:brush xml:id="br0">
      <inkml:brushProperty name="width" value="0.08571" units="cm"/>
      <inkml:brushProperty name="height" value="0.08571" units="cm"/>
      <inkml:brushProperty name="color" value="#66CC00"/>
    </inkml:brush>
  </inkml:definitions>
  <inkml:trace contextRef="#ctx0" brushRef="#br0">961 951 8267,'10'-17'-394,"-1"7"1,-3 4 449,6 4 0,5 10 1,7 4-1,5 3 1,4 3-1,4 1 0,1 2 1,5 5-1,2-1 1,1 2-1,1 0 1,-2 4-1,-3 2 0,-1 2 1,-2 0-764,-4 0 558,3 0 1,-12-6 0,5 0-223,-2 2 1,-8-6 0,4-1 287,1-5 1,-7-1 0,6-1 0</inkml:trace>
  <inkml:trace contextRef="#ctx0" brushRef="#br0" timeOffset="252">2061 1073 8364,'0'-23'0,"0"0"-34,0 2 1,-6 7 0,-1 4 102,-3 2 1,4-3-1,-5 7 1,-1 6-1,2 8 1,2 7-1,3 4 1,-3 7-1,-2 5 1,-3 9-1,-3 9 1,-1 7-1,-1 4 1,1 4-1,-1 4 1,1 6-1,1 3 1018,5 3-1016,-5-9 1,12 7 0,-6-6-242,3 1 1,-5 1-1,6-6 1,0-2-230,-1-4 0,5 2 0,-4-8 0,4-2-45,2-1 0,0-13 1,0-5-1,2-8 203,4-4 0,3-1 0,9-7 0</inkml:trace>
  <inkml:trace contextRef="#ctx0" brushRef="#br0" timeOffset="1012">2568 1685 6850,'6'-12'0,"1"2"0,3 1 0,4-1 0,1-4 0,3-1 0,-1-1 146,1 5 1,-1-5-107,0 4 0,1-3 1,-1-4-1,-1-3-11,-4-1 1,1 0 0,-7 5 0,0 1 12,2-1 0,-7-5 0,5 0-3,-4 1 0,-2 3 0,-2 3 0,-4 3-14,-5 1 0,-5 8 1,-1 0-4,-1 8 0,-5 6 0,-2 9 0,-2 7 8,-4 9 0,5 3 0,3 13 1,4 1-23,1-3 1,9 3 0,3-5-1,4 1-11,2-1 0,8 1 1,5-7-1,7-2-8,3-2 0,2-10 1,-2-4-1,5-3 8,-1-3 1,6-7-1,-2-4 1,6-6-5,3-6 1,7-6 0,-4-11-1,1-8-13,5-8 0,-5 0 0,3-9 1,0-7 61,-3-7 1,-1-8-1,-8-3 1,0-5-38,0-2 1,-6-1 0,-2-3 0,-2 5 33,-4 3 1,-1 16 0,-5-4 0,-3 10 12,-6 7 0,-4 6 1,-2 12-1,-2 6 21,-4 4 0,-9 9 0,-11 4 0,-1 6-37,-4 6 0,0 4 1,0 9-1,2 2-21,-2 3 1,6 7 0,1-4 0,7 2-16,5 0 1,4-2-1,10 4 1,4-4-22,6-1 1,11 5 0,8-4 0,6 2 93,4 0 0,7-6 0,-1 6 0,3 1 58,3-3 0,-1 6 0,1-4 0,-3 6-38,-3 6 1,-3-5 0,-5 7-1,0-2-46,-6 0 0,-6-1 0,-12-3 0,-3 2-40,-6 2 0,-4 0 0,-2-7 0,-2 1-78,-4 0 0,-9-8 1,-11-1-1,1-5 102,0-3 0,-6 1 0,4-11 1,0-1-16,3 1 0,-1-2 1,2-8-1,1-6-87,3-9 0,3-1 0,3-7 0,3 2-139,2 0 1,3-3 0,5 5 0,2 0 77,3 5 0,5 1 0,8 7 0,-1 0-169,0 0 1,7 3 0,-1 5 0,-2 0-307,-1 0 1,3-6 517,0 0 1,8-8 0,-3 5 0</inkml:trace>
  <inkml:trace contextRef="#ctx0" brushRef="#br0" timeOffset="1240">3947 148 9008,'10'-35'0,"-4"2"0,-4 4 0,-2 6 0,2 5 0,4 8 0,5 12 0,5 14 0,-1 11 0,-1 6 0,-2 2 0,1 2-364,3 4 0,-5 3 31,1 9 0,-6-3 0,3-2 1,-1-3-548,-4-2 796,-2-10 0,-2 0 0,0-6 1</inkml:trace>
  <inkml:trace contextRef="#ctx0" brushRef="#br0" timeOffset="1714">0 165 8379,'0'-17'332,"0"-1"-262,0 1 0,0 5 0,2 3 1,4 1-1,6 4-237,3 2 0,3 2 1,1 2-1,3 4-27,1 5 1,8 7-1,-4 3 1,2 2-279,0-1 0,0 13 0,6 2 1</inkml:trace>
  <inkml:trace contextRef="#ctx0" brushRef="#br0" timeOffset="2262">996 4182 8355,'43'0'0,"3"-2"-105,5-4 1,7-3-1,2-9-148,2 1 1,2-1 0,6 1 0,2-1 0,2 1 307,1-1 0,9-5 1,-1-2-1,6 0-23,5-1 1,-42 11 0,2-1 0,-1 2 0,-1-1 0,2-1 0,1-1-79,1 0 1,0-1 0,2 1 0,1-1 0,4 0 0,2 0 0,1-2 0,0 1 69,-1-1 1,2-1 0,5-3 0,1-1 0,-1 2 0,0 0 0,2-2 0,1-1-64,1 0 1,0 0 0,2 0 0,1 0 0,2 0 0,1 1 0,-2 1 0,1 0 95,-2 0 0,1 1 0,1 0 0,1 0 1,0-3-1,-1-1 0,-1 2 0,-1 0 17,-2 1 1,-1 1 0,3-1 0,0 0 0,-4 3 0,-1 1 0,-2 0 0,0 1-71,-3 1 0,1-1 1,3-1-1,0-1 1,-6 2-1,0 0 1,-2 1-1,0 1 51,-2 1 0,0 1 0,-5 1 1,-2 0-1,-1 0 0,-1-1 0,-3 3 1,-1 1-57,43-8 1,-8 1 0,-7 1-1,-10 1-190,-6 5 0,-6-5 0,-7 6 1,-7-1-118,-5-1 0,0 6 308,-13-5 0,1 7 0,-6-6 0,2 0 0,1-1 0,1-1 0</inkml:trace>
  <inkml:trace contextRef="#ctx0" brushRef="#br0" timeOffset="2451">7231 2366 9181,'17'0'-768,"-7"0"98,-2 8 0,-16 9 0,-2 10 1</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46:04.568"/>
    </inkml:context>
    <inkml:brush xml:id="br0">
      <inkml:brushProperty name="width" value="0.08571" units="cm"/>
      <inkml:brushProperty name="height" value="0.08571" units="cm"/>
    </inkml:brush>
  </inkml:definitions>
  <inkml:trace contextRef="#ctx0" brushRef="#br0">10242 539 8355,'8'-10'-749,"-6"0"846,4 4 1,-10 6-20,-2 0 1,-2 0-1,4 8 1,-2 0 18,2 4 0,2-2 1,0 2-1,-2 2 21,-2 2 0,0 2 1,6 0-47,0 0 1,0-6 0,0 0-78,0 2 1,2-4 0,4 0 0,6-2-40,4-4 0,2-2 0,0-2 0,0 0-80,0 0 1,0 0 0,0-2-1,0-2-14,0-2 0,4-8 0,-2 4 0,-4-2 115,0 0 0,-2 0 0,0-4 0,-4 2-80,-2 2 0,-2 0 283,-6-6 1,0 0 367,0 0-379,0 8 0,2 2-122,4 8 0,-2 2 1,6 4-16,-2 6 1,6 2 0,-2 0 0,2-2-43,-2 2 0,4 0 0,-4 0 0,4-4-160,2-2 0,0 4 1,0-6-1,0-2-193,0-2 0,0 4 0,0 0 0,0-2-171,0-2 1,0-2 511,0 0 0,0-8 0,0-2 0</inkml:trace>
  <inkml:trace contextRef="#ctx0" brushRef="#br0" timeOffset="308">10872 143 8154,'-10'-18'0,"4"0"-164,4 0 1,2 0 0,0 0-9,0 0 720,0 0-300,0 8 0,6 4-186,0 12 1,6 4 0,-6 8 0,-2 0-16,-2 0 1,4 2 0,0 2 0,-2 4-59,-2 2 0,-2 2 1,0 4-1,2-2-90,4-2 1,-4-2 0,4 2-1,-4-4-21,-2 0 1,6-6 0,0 4 0,0-4-93,2-2 0,-4 4 1,8-2-1,2-4-75,2 0 0,2-6 1,0 0-1,0 0-15,0 0 304,0-6 0,8 4 0,2-8 0</inkml:trace>
  <inkml:trace contextRef="#ctx0" brushRef="#br0" timeOffset="815">11610 503 8214,'16'-2'0,"-4"-4"-449,-6-6 0,-4 2 434,-2-2 1,-8 2 0,-2-4 141,0 2 1,-6 8 0,4-2-4,-4 4 1,-8 2 0,0 0 0,2 0 19,2 0 1,2 0 0,0 0 0,2 2-29,4 4 0,-4-2 0,6 8 0,-2 2-86,0 2 0,2 2 1,-2 0-1,4 0-66,0 0 0,6 0 1,-4 0-1,4 0 92,2 0 0,0-6 1,0 0-1,2 0-100,4-2 1,4 0-1,8-6-119,0 2 0,0 0 1,0-6-1,0-2 7,0-4 0,6 2 0,-2-8 0,-4-2 98,-4-2 0,-2 0 0,6 2 0,-2 2 39,-4-2 1,2-2 0,-8-2-1,0 2 59,2 4 1,-6-4 466,4 4-159,-4 4-302,-2 0 0,0 22 1,0 4-1,0 2 1,0 0-1,2-2-82,4 0 1,2 0-1,6-2 1,-2-2-232,2-2 1,2-6 0,2 4-5,0-2 1,0-2 0,0-6 0,2 0-259,4 0 0,-4 0 506,4 0 1,4-16 0,0-4 0</inkml:trace>
  <inkml:trace contextRef="#ctx0" brushRef="#br0" timeOffset="1102">12096 251 8342,'-6'-18'-173,"0"0"1,0 6-1,6 0 1,0-2-382,0-2 1,2 4 703,4 0 1,-2 2 460,8-2-432,0-4 1,4 16 0,-4 0-46,-6 10 0,-4 6 0,-2 4 0,0 2-114,0 2 1,0 8 0,0-2-57,0 4 1,0-4-1,0-2 1,0 0-1,0-2 16,0 0 1,0-2-1,0-6 1,0 0-182,0 0 0,0 0-445,0 0 0,0-6 418,0 0 1,8-8-1,2 4 1</inkml:trace>
  <inkml:trace contextRef="#ctx0" brushRef="#br0" timeOffset="1571">11916 377 8355,'-10'0'-951,"2"-2"916,8-4 0,2 4 184,4-4 0,4 4 0,8 2-95,0 0 1,0 0-1,0 0 1,2 0-45,4 0 1,-4 0 0,4 0 0,-2 0 4,2 0 0,-2 0 0,6 0 1,0 0-43,0 0 1,-4 0 0,4 0-1,0 0-17,0 0 0,-6-2 0,2-2 0,-4-2-50,-2 2 1,0 2 0,0 2 46,0 0 209,-8-8-93,-2 6 1,-10-4 0,-4 10 0,-6 4 93,-4 2 1,-2 2 0,0 6-10,0 0 0,6 0 0,2 0 0,2 0-124,4 0 0,2 0 0,2 0 0,0 0 25,0 0 0,0 0 0,2 0-50,4 0 0,-2-2 0,8-4 0,2-6-148,2-4 0,2 4 0,0 0 0,0-2-159,0-2 1,6-2-1,2-2 1,2-2-180,4-2 1,-6-8 0,0 4 381,0 0 1,-6-14-1,6 4 1</inkml:trace>
  <inkml:trace contextRef="#ctx0" brushRef="#br0" timeOffset="1751">12654 233 8266,'-18'-8'-398,"0"-4"1,8 2 13,4-2 1,2 6 852,-2-6-633,4 8-49,-6-4 1,8 16 0,2 2 52,4 0 1,4 14-1,8-4 1</inkml:trace>
  <inkml:trace contextRef="#ctx0" brushRef="#br0" timeOffset="2209">13050 413 8251,'-12'0'-268,"0"0"1,0 0-1,-6 0 268,0 0 0,0 6 0,0 0 127,0-2 0,0 4 0,2 0 0,2 0-30,2 0 0,2 6 0,-4-4 0,4 2-26,2 0 1,-4 0-1,6 6 19,2 0 1,2 0-1,2 0 27,0 0 0,2 0 1,4-2-211,6-4 1,4-4 0,2-8 0,0 0-14,0 0 1,0 0 0,0 0 0,2 0 39,4 0 1,-4-8 0,4-2 0,-4-2 41,-2 0 1,4 0 0,-2-6-1,-4 0 0,0 0 1,-6 6-1,0 0 1,-2-2 28,-4-2 0,-2 4 0,-2 0-19,0-2 0,-14 0 0,-4 2 1,-2 6-60,0 4 1,-4 2 0,-2 0 0,0 0-112,0 0 1,2 0 0,6 2-239,0 4 0,2 4 300,4 8 1,4 0 0,8 0 0</inkml:trace>
  <inkml:trace contextRef="#ctx0" brushRef="#br0" timeOffset="2935">13320 467 8199,'12'-16'-272,"-2"2"1,0 4 334,0 2 0,-4 2 286,6 6-241,-8 0 1,6 2 0,-6 4-78,2 6 1,0-2-1,-4 2 1,2 2-60,2 2 1,0 2-1,-6 0 4,0 0 1,0 0-1,0 0 1,0 0-1,0 0 1,0-6-1,0 0 1,-2 0-58,-4-2 1,4 0-1,-4-4 0,2-4 29,-2 4 63,4-4-9,-6-2 0,8-8 0,0-4-34,0-4 1,2 4 0,2 0 7,2-2 1,8 0 0,-4 0 0,2 2 17,0-2 0,0 4 0,6-2 26,0-2 1,0 0 0,0 0-1,0 4 6,0 2 0,0-4 1,0 6 14,0 2 0,0-4 0,0 2 12,0 2 0,0 2 1,0 2-27,0 0 0,0 0 0,0 0 0,0 0 25,0 0 0,0 6 64,0 0 1,-2 2 0,-2-4 0,-4 4-64,-2 2 1,-2 2 0,-6 6-70,0 0 1,0 0 0,0 0 9,0 0 1,0 0 0,-2 0-67,-4 0 1,2 0 43,-8 0 1,8-6 0,-4-2 31,0-2 1,4 4 0,-6-4 2,2 2 1,-6-4-4,2 6 0,2-8-2,-2 2-233,0 4-434,-6-8-146,8 6 360,2-8 1,6 0 339,-4 0 0,4 0 0,-6 0 1</inkml:trace>
  <inkml:trace contextRef="#ctx0" brushRef="#br0" timeOffset="-2108">8441 413 7882,'-10'-2'121,"4"-4"199,4 4-175,2-6 1,2 8-91,4 0 0,-4 8 0,4 4 0,-4 4-53,-2 2 1,0 2 0,0 4-1,0 6-56,0 4 0,0 2 1,-2 0-1,-2 0-63,-2 0 1,10-6-1,4 0 1,-6 0-73,-2-2 0,-19 0 0,1-6 0,6 2-48,6-2 0,4-2 0,-2-2-186,-2 0 1,0-6 392,6 0 1,0-8 0,0 4 0</inkml:trace>
  <inkml:trace contextRef="#ctx0" brushRef="#br0" timeOffset="-1682">8352 521 8355,'2'-18'-95,"4"0"1,-4 6 0,6 2-135,0 2 1,-4-4 0,8 6 0,0 0 0,0 0 282,0 0 0,-2-2 0,4 4 0,-2-2 61,2 2 0,2 2 0,2 0 0,0-2 56,0-2 1,0 0 0,0 6-127,0 0 1,0 0 0,-2 2-1,-2 2-54,-2 2 1,-6 6 0,4-4-124,-2 2 8,6-6 174,-12 12-77,6-6 0,-8 8 39,0 0-1,0 0 0,-2 0 1,-6 0-1,-8-2 1,-6-2 31,0-2 1,-4-6-1,0 6 1,0 0-37,0-2 0,-4 0 0,6-6 0,2 2 20,2-2 1,2-2 0,0 0-552,0 4 225,0-4 1,10-2-82,8-12 1,8 4-1,10 0 1</inkml:trace>
  <inkml:trace contextRef="#ctx0" brushRef="#br0" timeOffset="-1200">9108 485 8163,'-18'0'-643,"0"0"0,0 6 0,0 2 855,0 2 1,-2 2 0,-2 4 0,-2-2 0,2-2-115,2 2 1,2 2-1,0 2 1,2 0-34,4 0 1,-2 0-1,8 0 1,2 0 12,2 0 0,2 0 0,2-2 0,4-2-79,6-2 0,4-6 0,4 4 0,4-2-12,6-4 56,4-2-19,2-2-92,0 0 1,0-2 90,0-4 0,0-4-41,0-8 1,-6 0-1,-2 0 1,-2 0-1,-4 0 14,-2 0 0,-4 0 0,-4-2 1,-6-2 24,-4-2 1,-2 0-1,-2 6 1,-4 2-5,-6 4 0,-6-4 0,-4 6 0,-4-2-28,-2 0 1,-2 8 0,-6-2 0,0 4-69,0 2 0,2 0 0,4 0 0,6 0-198,4 0 0,4 8-83,4 4 0,4 4 0,12 0 221,8-4 1,0 4 0,14-6 0</inkml:trace>
  <inkml:trace contextRef="#ctx0" brushRef="#br0" timeOffset="-886">9522 467 8299,'10'-18'-200,"6"8"0,-4 4 153,4 4 0,-4 2 0,0 0 143,2 0 0,-4 2 0,0 4 0,0 6 15,0 4 1,-6 4 0,2 2 0,-4 4-46,-2 2 0,0 2 1,0 6-1,0 0-109,0 0 0,-2-4 0,-2 0 0,-2 2-152,2-2 1,0-2-1,0 2 7,-2-2 0,-2-8 1,4 2-1,-2-4 0,2-2-40,2 0 0,2 0-15,0 0 1,-8-8 0,-2-2 0</inkml:trace>
  <inkml:trace contextRef="#ctx0" brushRef="#br0" timeOffset="-549">9522 629 8295,'8'-18'12,"4"0"0,2 0 0,0 2 139,-2 4 1,6-2-1,6 6 1,-2 0-445,-2 0 1,-2 2 0,0 6 0,0 0 285,0 0 1,0 0 0,0 0 0,0 0 44,0 0 1,0 0 0,0 2 0,0 2-52,0 2 1,0 8 0,-2-2 0,-4 4 54,-6 2 1,2 0 0,-2 0-162,-2 0 1,-2 0 118,-2 0 0,-2-2 0,-2-2 22,-2-2 1,-8-8-1,0 4 1,-6-2-39,-4 0 0,-6 0 0,6-6 0,0 0-130,-2 0 1,0 0 0,-4 0 0,6 0-157,4 0 0,8 0 90,0 0 0,8 0 0,-4 0 1</inkml:trace>
  <inkml:trace contextRef="#ctx0" brushRef="#br0" timeOffset="10542">469 953 8355,'-12'-10'-186,"2"2"0,0 2 1,0 0-1,-4 0 1,-2 0-1,-2 0 0,0 2 164,0 2 0,0 2 1,0 0 49,0 0 0,0 0 1,0 0-1,0 0 71,0 0 0,0 2 0,0 2 1,0 2-2,0-2 1,0 4 0,0 0 0,0 0-95,0 0 1,2 6 0,2-2-1,2 4-54,-2 2 1,6 0-1,2 0 60,4 0 1,2-6 0,0 0 19,0 2 1,2 0-1,4 0 1,6-4 21,4-2 0,4 4 0,2-6 0,4-2-28,2-2 0,-6 4 0,4 0 1,0-2-11,4-2 1,-2-2 0,2-2-1,0-2-60,-2-2 1,4-6-1,-6 4 1,2-2 21,4-4 1,-6 0-1,-2-2 1,-4 2 16,-2 0 1,-2-8 0,-4 6-1,-6-6 17,-4 0 1,-2 2 0,0 2 0,-2 0 24,-4 0 1,-6 0-1,-12 0 1,-4 2-17,0 4 1,-6-2 0,2 8 0,-4 0-47,0-2 0,-8 6 1,12-4-70,0 4 1,8 2 0,0 0-1,4 0-29,2 0 0,6 6 1,2 2-280,2 2 1,4-4 0,10 4-60,6-2 463,12-2 0,4 2 0,8 2 0</inkml:trace>
  <inkml:trace contextRef="#ctx0" brushRef="#br0" timeOffset="11140">721 773 8260,'0'-18'-402,"0"0"1,0 0 208,0 0 0,-2 2 0,-2 2 479,-2 2-173,0 8 0,8-10-41,4 8 1,-2 0 0,6 8-56,-2 4 1,0 4 0,-4 8 0,2 0-6,-2 0 1,-2 2 0,-2 2-1,0 2-2,0-2 0,0 4 0,0-2 0,0-2 13,0-2 1,0-2 0,2 0-68,4 0 1,-2 0-89,8 0 22,-8-8 71,12-2 1,-8-10 28,4-4 0,-2 2 0,-4-6 0,4 0-2,0 0 0,6 6 0,-4-4 0,4 2 60,2 0 0,0 0 1,0 4-1,0-2-13,0-2 0,6 0 1,0 6-1,-2 0 14,-2 0-38,-10 0 26,6 8-56,-6-6 0,2 14 39,0-4 1,-8-2-17,2 2 1,-4 0 0,0 4-1,2-2 3,2-2-7,0 0 58,-6 6 0,-8 0 1,-4 0-20,-4 0 1,-2 0 0,0-2 0,-2-2 53,-4-2 0,4-6-46,-4 6-29,4-8 1,2 4 0,0-8 0,0 2-15,0 4 1,0-4-1,0 4-73,0-4 1,2-4-1,2-2-82,2-2 0,8-8-604,-2 2 0,6-4 47,6-2 708,-4 0 0,22 8 0,-4 2 0</inkml:trace>
  <inkml:trace contextRef="#ctx0" brushRef="#br0" timeOffset="11609">1531 953 8355,'22'-2'0,"-4"-4"0,-4 4 0,4-6 0,-2 6-354,-4-4-574,-4 4 880,-8-6 1,-2 8 0,-4-2 173,-6-4 1,-4 4 0,-2-4-78,0 4 1,6 2 0,0 0 0,-4 0 0,-4 0 34,-4 0 1,0 0 0,6 2-1,0 2-101,0 2 1,6 6 0,2-4-1,0 0-12,0 0 1,6 6 15,-2-2 0,4-2 0,4 0 0,2 0 0,4-2 20,2 0 0,2 4 0,6-4 0,0 0 14,0 0-22,8-2 1,-6 0-1,4 0 1,-4 0-1,-2 0 1,0 0-1,0 0 18,0 2-24,0-6 1,0 8 8,-1-4 1,-5-4 0,-2 6-1,0-2-5,0 0-29,-6 0 0,4 2 0,-8 4 58,0-4 1,-2 6 0,-4-8-1,-4 0 39,0 2 0,-6-4 1,2 6-63,-7-2 1,7-2 0,-4-6 0,2 0 0,0 2 48,-2 4-139,0-4 1,6 6 0,0-8 0,-2 0 0,-2 0 0,0-2-569,4-4 1,2 2 171,4-8 483,4 0 0,2-6 0,10 0 0</inkml:trace>
  <inkml:trace contextRef="#ctx0" brushRef="#br0" timeOffset="12474">1926 1097 7653,'12'0'-346,"-2"2"456,-2 4 0,6-4-66,-2 4 0,4-4 1,2-2-100,0 0 0,0-6 0,-2-2 13,-4-2 1,2 4-1,-6-6-10,2-2 0,-6 4-37,2-2 0,-6 2 87,-6-2 0,-4-2 0,-8 8 0,0 2 33,0 2 0,0 2 0,0 0 0,2 2 5,4 4 0,-4-4 0,6 6 0,-2 0-15,0 4 0,6 4 0,-4 2-2,2 0 1,2 0-1,6 0 1,0 0 17,0 0 0,8 0 1,4 0-9,4 0 1,4-2-1,2-2 1,2-4-28,-2-2 1,0 0 0,0-4 0,2 2-45,-2-2 0,4-2 0,0-2 0,0 0 14,0 0 0,0-2 0,-4-2 0,2-4-41,-2-2 1,4 4 0,0-6 0,-2-2 39,-4-2 1,4-2 0,-10 0 0,4 2 27,-2 4 1,-8-4 0,2 4 0,-2-4 47,-4-2 0,4 6 0,-2 0 18,-2-2 1,-10 0 0,-4 0-1,-2 4-6,0 2 0,0-4 0,-6 6 18,0 2 0,2 0 0,2 0 0,2-2-11,-2 2 1,4 2-66,-2 2 12,0 0 0,4 2-59,8 4 0,2-4 0,10 4 10,2-4 1,2-2 0,4 0 0,2 0-2,2 0 0,2 0 0,-4 0 0,2 0 12,-2 0 1,0 0 0,0 0 16,2 0 1,0 0-1,-6 0 1,0 0-12,0 0 0,0 0 26,0 0 0,-2 2 0,-4 4 38,-6 6 0,-4-2 0,-2 2 80,0 2 0,0-4 1,0 2-65,0 2 0,0 2 0,0 2 14,0 0 0,-2 0 0,-2 0-74,-2 0 0,0-6 0,8-2 0,2 0-53,2 0 1,8-4-27,-2 6 1,4-8-1,2 2 1,2-4 0,2-2-59,2 0 0,6 0 0,-4 0 0,0 0-946,0 0 922,6 0 1,-12-8 0,6-2 0</inkml:trace>
  <inkml:trace contextRef="#ctx0" brushRef="#br0" timeOffset="12891">3078 1025 8056,'2'-10'-1887,"2"2"1811,2 0 1,8 6 323,-2-4 1,4-2-32,2 2 1,-6 0-1,0 8-140,2 4 1,-4-2 0,0 8-53,-2 2 1,4 2-1,-6 2 2,-2 0 1,0 0 0,0 0-1,4 0-38,2 0 0,-6 0 0,4 0 1,0 0 0,-4 0 35,8 0 1,-2-6-1,4-2 34,-2-2 0,0-2-18,6-6 1,-2-8 0,-2-2 0,-2-2 32,2 0 0,-4 0 0,2-6 1,0 0-55,-2 0 0,6 0 1,-4 0-1,2 0-132,-2 0 1,4 0-1,-6 0-377,0 0 0,0 8 243,-4 4 1,-2 4 0,8 2 122,2 0 1,2 0 0,2 0 0</inkml:trace>
  <inkml:trace contextRef="#ctx0" brushRef="#br0" timeOffset="13380">4122 1097 8355,'18'0'-384,"-8"-2"84,-4-4 0,-4 2 1,-4-8 344,-4-2 0,-4 6 0,-6 0 1,2 2 139,2 0 0,0 0 0,-6 6-108,0 0 1,0 0 0,0 0 0,0 0-16,0 0 0,0 2 1,0 2-1,0 4 26,0 2 1,6-4-1,0 6 1,0 2-69,2 2 1,-4 2 0,8 0-91,2 0 0,2 0 0,2 0 48,0 0 1,2-6-1,4-2-63,6-2 0,6 0 0,4-4 3,2 2 0,0 0 1,-6-6-1,0 0 1,0-2-14,0-4 1,0 2 0,0-8 0,2 0 39,4 2 0,-10-6 0,4 6 1,-4-2 53,-4 0 0,-2 6-40,-8-6 226,0 0 53,0 2 1,0 4-199,0 12 1,0 4 0,2 6-74,4-4 1,4 4 0,8-6-88,0 0 1,0 0-1,0-6 1,0 2 5,0-2 0,0 0 0,0 0 0,0 2-807,0-2 844,0-2 1,0-2 0,0 0 0</inkml:trace>
  <inkml:trace contextRef="#ctx0" brushRef="#br0" timeOffset="13690">4626 665 6890,'6'-8'393,"0"8"0,-2 10-297,-2 6 1,-2 2-1,0 2 1,0 2-66,0 2 0,0 6 0,-2-4 0,-2 2 48,-2 4 0,0-4 1,6 2-1,0 0-127,0-2 0,0 4 0,0-8 0,0 0-50,0 2 0,0-6 0,0 4-689,0-4-203,0-2 863,0 0 1,0-16-1,0-4 1</inkml:trace>
  <inkml:trace contextRef="#ctx0" brushRef="#br0" timeOffset="14111">4464 989 8124,'-8'-10'0,"-2"2"-992,0 0 0,-4 4 1470,8-8 63,0 8-402,6-4 1,2 8-1,4 0-94,6 0 1,4 0-1,2 0 1,2 0-32,4 0 1,-4 0-1,6 0 1,-2 0-67,0 0 0,6 0 1,-6 0-1,0 0 18,2 0 0,-4 0 0,6 0 1,-2 0-29,-4 0 0,4 0 1,-2 0-1,0 0 10,2 0 0,-12 0 0,4 0 62,-2 0 76,-8 0 1,0 8-1,-10 2 31,-4 0 0,-2 6 0,-6-4 0,0 4 17,-6 2 0,2-6 0,-6 0 0,4 2-22,2 2 1,6 2-1,2 0-65,2 0 0,2 0 0,6 0-91,0 0 1,0 0-1,2-2-79,4-4 1,4-4 0,8-8 0,2 2-125,4 4 1,-4-4 0,6 4 0,-2-4-490,0-2 549,8-8 0,-4-2 0,8-8 0</inkml:trace>
  <inkml:trace contextRef="#ctx0" brushRef="#br0" timeOffset="14293">5130 827 8303,'-16'-12'0,"2"0"18,2-2 1,8 4 0,-4 0 316,0 2 1,4-4-1850,-8 6 1202,8 0 1,-4 8 5,8 4 1,2 2 168,4 4 0,4 12 0,8-4 0</inkml:trace>
  <inkml:trace contextRef="#ctx0" brushRef="#br0" timeOffset="14731">5436 971 8291,'2'-6'-477,"-8"0"520,-8 2 0,-4 2 1,0 2-1,0 0 135,0 0 0,6 6 0,0 2-38,-2 2 1,4 0 0,0 4 0,2-2-207,4 2 0,2 2 1,2 2-1,0 0-3,0 0 1,0 0 0,0 0 0,0 0 15,0 0 1,2-2 0,4-2 0,4-2 5,0 2 1,6-4 0,-4 0 0,4-2-7,2-4 1,6-2 0,0-2 0,-2 0-14,-2 0 1,-2-2 0,0-2-1,0-4 40,0-2 0,0-2 1,-2-6-1,-2 0 27,-2 0 1,-6-6 0,4 0 0,-2 2 7,-4 2 1,-2 2-1,-2 0-23,0 0 0,-8 6 0,-4 2 0,-4 2-35,-2 4 0,-2 2 0,-2 2 0,-2 0-180,2 0 0,2 0 1,4 2-166,4 4 1,-2-2 354,8 8 0,0 0 0,6 6 0</inkml:trace>
  <inkml:trace contextRef="#ctx0" brushRef="#br0" timeOffset="15257">5742 1007 8279,'8'-18'-223,"0"6"0,6 2 37,-2 2 1,-6 2-1,6 6 316,2 0 0,-4 0-37,2 0 0,-8 2 0,2 4-24,-4 6 1,-2 4-1,0 2-58,0 0 0,0 0 1,0 2-1,0 2-38,0 2 0,6 0 0,0-6 13,-2 0 1,-2 0-60,-2 0-52,0 0 87,0 0 1,0-10 0,0-8 2,0-10 0,0-6 0,0-2 4,0 0 0,0 0 0,0 0 0,0 0-10,0 0 0,8 0 0,2 0 0,2 2 18,0 4 0,0-4 1,6 6-1,0-2 24,0 0 1,0 8 0,0-4-1,0 2 20,0 0 0,0 0 0,0 6 0,0 0 52,0 0 0,6 0 0,0 2 82,-2 4 1,-2-2 0,-4 8-100,-4 2 0,-2 2 1,-6 2-1,2 0-27,-2 0 0,-2 0 1,-2 0-194,0 0 0,-6 0 0,0 0-114,2 0 1,2-6 0,2 0-38,0 2 1,8-6 172,4-2 0,4 4 0,2 0 0</inkml:trace>
  <inkml:trace contextRef="#ctx0" brushRef="#br0" timeOffset="15679">6714 1043 7706,'0'-18'-259,"0"6"0,0 0 0,2-2 0,2-2 700,2-2 0,0 0 0,-6 0-462,0 0 0,0 6 0,-2 2 76,-4 2 0,2 2 0,-8 6 0,-2 0-78,-2 0 0,-2 0 0,0 0 4,0 0 0,0 6 0,0 2 1,2 2-12,4 4 1,-4-4 0,6 2-1,0 2 13,4 2 0,2-4 0,0 0 0,-2 2 3,2 2 0,2-4 0,4 0-1,4 2 0,4 2 0,8 0 16,0-4 0,0 2 1,0-6-1,2 0-15,4 0 1,-4 0-1,4-4 1,-4 4 24,-2 2 1,0-6 0,0 4 0,0 0 3,0 4 1,-6-2-1,-2 2 66,-2 2 0,-2-4 0,-6 2-23,0 2 0,0-4 1,-2 0-1,-4-2-28,-6-4 1,2 0-1,-2 0 1,-2 2-96,-2-2 1,-4-2-1,-2-2 1,-2 0-267,2 0 1,2 0 0,2 0-286,0 0 422,0 0 0,0 0 0,0 0 0</inkml:trace>
  <inkml:trace contextRef="#ctx0" brushRef="#br0" timeOffset="16052">6768 1097 7706,'-2'-10'-890,"-2"2"1143,-2 0 1,-2 6-490,2-4 1,2 4 335,-8 2 0,6 0 1,-4 2-25,2 4 0,-6-2 0,2 8 0,-4 2-6,-2 2 0,0 2 0,-2 0 0,-2 0-31,-2 0 0,0 0 0,6 0 0,0 0-35,0 0 0,0 0 1,0 0-1,0 0-19,0 0 0,0 0 0,0 0 60,0 0 0,6-6 0,2 0 2,2 2 1,-4-4-11,6 2 1,-2-8-193,2 2 0,4-2-711,-4 2 551,4-4 0,-6 14 0,-2-6 0</inkml:trace>
  <inkml:trace contextRef="#ctx0" brushRef="#br0" timeOffset="26802">16164 1349 8355,'10'0'-2113,"0"-6"2706,-4 0 0,-2-2-529,8 2 1,-8 2 46,2-8 1,-4 6-146,-2-6 0,0 6 2,0-6 1,-2 8 11,-4-2 1,-4-2 0,-8 2-1,0 2 30,0 2 0,0 2 0,0 0-4,0 0 0,0 0 0,0 0 0,0 0-26,0 0 1,0 2-1,-2 2 1,-2 4-4,-2 2 1,0-4 0,6 4-1,0 0 18,0 0 1,-6 0-1,0 4 1,2-2-8,2 2 1,2 2 0,0 0-1,2-2 54,4-2 0,-2 0 0,8 6 0,0 0-27,-2 0 0,6 0 0,-4 0-13,4 0 1,2 2 0,0 4 15,0 6 0,2 0 0,2-2 0,4-8 16,2-4 1,2 4 0,6-8-14,0 4 1,8 0 0,2-2-3,0-2 0,0-8 0,-6 2 0,2-4-18,-2-2 0,0 0 1,0 0-1,2 0 5,-2 0 0,4 0 1,-2 0-1,-2-2 3,-2-4 1,-2 4 0,0-4 0,0 4 13,0 2 1,0 0 0,-2-2 0,-2-2-18,-2-2 0,-6 0-6,6 6 0,0-6-6,6 0 1,-6-2 4,0 2 0,-6 4-99,6-4-206,-8 4-164,4 2 334,-8 0 1,-2-6 0,-4 0-135,-6 2 1,-4 2-1,-2 2 1</inkml:trace>
  <inkml:trace contextRef="#ctx0" brushRef="#br0" timeOffset="25049">12690 1493 6550,'0'-10'357,"0"0"34,0 4-191,0 4 0,0-4-142,0 12 1,0 4 0,0 8 0,0 0-45,0 0 0,0 0 1,0 0-1,0 2 20,0 4 0,0-4 0,0 4 0,0-4-144,0-2 1,0 0 0,2-2 0,2-2-252,2-2 1,0 0-38,-6 6 0,0-6 288,0 0 1,-8-8-1,-2 4 1</inkml:trace>
  <inkml:trace contextRef="#ctx0" brushRef="#br0" timeOffset="25758">12600 1529 8235,'6'-18'0,"2"2"-508,2 4 0,-4-4 358,6 4 0,0-2 0,6 0 178,0 2 0,0 8 0,0-2 1,0 2 54,0-2 0,2 4 1,2-4-1,4 4-36,2 2 1,-4 0 0,6 0-1,0 0-24,-2 0 0,6 0 0,-4 0 0,2 0-33,-2 0 1,2 0 0,-8 0 0,-4 2-76,-6 4 0,0-2 1,-8 8 66,-2 2 0,-2 2 0,-4 2 11,-4 0 0,-4 0 0,-8-2 0,0-2 6,0-2 1,0-2 0,-2 4 0,-2-4 5,-2-2 1,0 4 0,4-4 0,-2 2-2,-2 4 0,0-6 0,6 0-4,0 0 1,2-4-1,4 8 0,-4-8 0,22 4 0,0-8 0,8 0 4,4 0 1,0-6-1,2 0 1,2 2 26,2 2 0,2-4 1,-4 0 7,2 2 0,6 2 0,-6 2 0,0 0 0,0 0-15,0 0 1,0 0 0,-4 0 0,2 0 1,2 0 1,6 0 0,-6 0 0,-2 0-28,-2 0 0,-2 6 0,0 2 0,0 0-42,0 0 0,-6 6 1,-2-2 27,-2 4 1,-2 2-1,-8 0 17,-4 0 0,-4-6 0,-8 0 0,0 0 19,0-2 1,-2 4 0,-4-6-1,-4 0 47,0 0 0,-6 4 1,2-4-16,-8 2 1,6-6 0,-6 4 0,0-2 0,2 0-6,0-2 1,2-2 0,0-2-1,2 0 4,4 0 0,-2 0 1,8 0-1,2 0-33,2 0 1,2 0-1,0 0-108,0 0 0,2-8-131,4-4 0,4 2-143,8-2 2,0 8 1,2-4 0,4 6-369,6-4 729,12 4 0,4-6 0,8 8 0</inkml:trace>
  <inkml:trace contextRef="#ctx0" brushRef="#br0" timeOffset="23491">9162 1511 7058,'-8'-10'178,"-2"10"0,-6 12-133,4 4 1,-2-4 0,6 0-1,-2 2 8,-4 2 0,4 2 1,-2 2-1,-2 2-1,-2 2 1,4 0-1,0-4 1,-2 2-59,-2 2 1,4 6 0,0-6-1,0 0-18,2 2 1,-4-6-1,6 4 1,0-4-50,0-2 1,0 0 0,4 0-133,-2 0 0,0-6-580,6 0 28,0-8 757,0-4 0,8-10 0,2-8 0</inkml:trace>
  <inkml:trace contextRef="#ctx0" brushRef="#br0" timeOffset="23885">9054 1493 7671,'10'-8'-626,"0"6"736,-4-4 0,2 6 0,6 4-36,-2 2 0,-6 6 0,6-4 0,0 2 7,-2 4 0,6 2 0,-6 2 0,2 0-36,0 0 1,2 0 0,8 2 0,2 2-61,-2 2 0,4 6 0,0-6 0,0-2-107,0-2-108,6 6 263,-12-6-150,14 6 0,-18-8 73,8 0 0,-8 0 6,8 0 4,-12-8 1,4 6-285,-4-4 28,4 4 176,-6-6 0,-2 0-347,-8-4 388,0-4-115,0 6 168,0-8 0,-16 0 0,-4 0 0</inkml:trace>
  <inkml:trace contextRef="#ctx0" brushRef="#br0" timeOffset="24140">8964 1889 8014,'8'-10'-191,"4"4"1,4 4 0,2 2 337,0 0 1,0-2 0,2-2 0,2-2-180,2 2 1,8 2-1,-2 0 1,4-2-63,2-2 1,6 0-1,0 6 1,-4 0-654,-6 0 483,10 0 1,-4-8 0,16-2 0</inkml:trace>
  <inkml:trace contextRef="#ctx0" brushRef="#br0" timeOffset="32137">7146 71 6353,'8'10'-18,"-6"0"1,4-4-1,-2 4 153,2 0-104,-4 6 1,8-12 0,-4 8 33,6 2 0,-2 2 1,0 2-38,-2 0 0,4-6 1,-6 0-58,-2 2 66,-2 2-16,6 2 1,-6 0 15,4 0-9,-4 0-14,6-8 0,-6 6 11,4-4-19,-4 4 54,-2 2 1,6 0 66,0 0-92,0 0-1,-6 0 0,2 0 44,4 0-33,-4 0-47,6 0 0,-6 2 53,4 4 1,-4-4-99,6 6 1,-2-6 94,0 4-12,0-4-86,2 6 1,-6-2 81,4 0-72,4 0 48,-8 2 1,12-4 1,-8 8-18,0-8 10,2 4 1,-6-2 93,4 0-88,4 8-3,-8-12 0,6 12 6,-8-8 1,0 8 46,8-12 1,-4 12 147,8-8-170,-8 8-17,12-12 1,-12 14 23,8-4 8,-8-4-44,12 8 0,-8-6 8,4 8 20,4-8-83,-14 6 1,14-6 83,-4 8-14,-4 0-138,8 0 0,-12 0 131,8 0-18,-8 0-117,12 0 0,-14 0 106,4 0-89,-4 0 85,6 8 1,-6-6-18,4 4 22,-4-4-11,-2-2 0,0 0 147,0 0-158,8-1 14,-6-7 1,6 6-20,-8-4 25,0 4 51,0 2 0,0 6 243,0 0-78,0 0-199,0-6 0,6 6 8,0 0 28,0 0-32,-6 2 1,0-4 7,0 8 19,0-8-74,0 12 1,0-12 72,0 8-26,0-8-89,-8 12 1,6-12 87,-4 8-21,-4-8 3,8 12 1,-8-6 3,4 8 15,4-8-12,-6 6 1,8-8-10,0 4 7,0 4-462,0-6 458,0 8 46,0 0-26,0-8-10,0 6 1,-2-6 7,-4 8-8,4 0 5,-6 0 0,8 6 38,0 0-41,0 0 6,-8 2 0,6-4 7,-4 8-366,-4-8 354,8 4 0,-6-6 0,8 4 1,0-2 221,0 8 1,-6-8-217,0 2-4,0 4 3,6-8 0,0 12-2,0-8 0,-6 6-7,0-6 0,0 2 4,6-2-739,-8-4 739,6 14 0,-6-6 5,8 8-8,0-8 3,-8 14 1,4-18 1,-8 12 0,8-12-2,-4 10 0,2-6-123,0 8 0,-6 0 123,6 0 1,0-6-9,6 0 8,0 0-2,0 6 1,0-6-1,0 0 1,0 0-1,0-2 1,2 6-1,4-4 1,-4-4-38,6 16 0,-8-18 35,0 12 1,6-2 0,0 4 0,-2 0 0,-2-6 101,-2-4 1,6 4 0,0-2-1,-2 4-90,-2 2 1,-2-2 0,0-2 0,0-2 3,0 2 0,2 2 0,2 0 0,2-2-2,-2-2 0,-2-2 0,-2 4 9,0-2-18,8 0 1,-6 4 0,4-2-1,-2-2 184,2 2 1,-4-6 0,4 0-1,-4-2-181,-2 0 0,6 6 1,0-6-1,-2 0 58,-2 2 0,-2-6 0,0 4 0,0-4-61,0-2 1,6 4 0,0-2 0,-2-4-12,-2 0 1,0-2 0,2 2 0,2-2 19,-2 0 0,-2 4 0,-2-12 0,0 0-18,0 2 1,0-6 0,0 4-1,0-4 4,0-2 1,0 0-1,0 0 1,0 0 10,0 0 1,0-2 0,0-2-1,0-4 48,0-2 1,0 4-1,2-4 1,2 0 12,2 0 1,0 0 0,-6-4 0,2 2-20,4-2 0,-2-2 0,6-2 0,0 0-12,0 0 1,-6 0 0,4-2-1,-2-2-102,0-2 1,6-6 46,-6 6 0,2-8 0,-4 4-11,2 0 80,0-6-116,-6 6 1,-2-8-275,-4 0 1,2 0 108,-8 0 1,6-2 0,-6-4-163,-2-6 0,-2-4 0,-2-2 1</inkml:trace>
  <inkml:trace contextRef="#ctx0" brushRef="#br0" timeOffset="37640">7560 2842 8355,'-18'0'-683,"0"-2"-110,0-4 1048,0 4-320,0-6 1,10 2-3,8 0 0,2 0 39,10 6 0,-6 0 0,6 0 7,2 0 0,-4 0 0,2 0 35,2 0 0,2 0 1,2 0-1,0 0 50,0 0 0,0 0 0,0 0 0,2-2 3,4-4 1,-4 4 0,6-4-1,0 4-35,4 2 0,-2 0 1,2 0-1,2 0 1,2 0 0,2 0 1,0 0-1,0 0-36,0 0 1,6 0 0,2 0 0,0 0-7,0 0 1,0 0-1,-4 0 1,0 0 29,-6 0 0,6-2 1,-8-2-1,2-2 23,6 2 0,-6 0 0,6 0 0,-4-2-42,2 2 0,4 0 1,-2 0-1,4-2 18,2 2 0,0-4 1,4 2-1,-2 0-11,2-2-1,-6 6 1,6-12 9,-8 8-1,0 0-9,-6 6 0,6-2 4,0-4 0,0 4-28,2-6 0,-4 8-12,8 0 41,0-8-18,-2 6 1,2-6 16,0 8-1,-8 0 0,12 0 0,-10-2-12,0-4 5,8 4 96,-12-6 0,8 8-83,-4 0 75,4 0-77,0 0 0,8 0 0,-4 0-15,2 0 1,12-6 0,-10 0-27,2 2 0,2 2 0,-2 2 1,0 0-1,-4 0 9,0 0 1,0 0 0,2 0 0,0 0-5,0 0 0,6 0 0,0 0 0,-2 0 0,-2 0 1,-2 0-1,0 0 1,0 0 5,0 0 1,-2 2 0,0 2-1,-2 2 12,0-2 0,14-2 0,-6-2 0,4 0 27,-2 0 1,2 0 0,-2 0-1,0 0 11,2 0 1,-6 6-1,4 0 1,-4-2-25,-2-2 1,0-2 0,0 0-21,0 0 1,2 2 22,4 4 0,-4-4-38,4 4 0,-2-4 34,2-2 0,-4 0-137,4 0-267,-4 0 394,6 0 1,-6 6-9,4 0-5,-4 0 4,6-6 0,-6 0-8,4 0-5,-4 0 150,-2 0 1,0 0-127,0 0 8,0-8 61,0 6 0,0-6-47,0 8 5,0 0 157,8 0 1,-4 0-152,8 0-132,-8 0 110,4 0 1,-6 0 19,4 0-631,-12 0 600,20 0 1,-20 0-2,12 0-21,-4 0 5,-2 0 0,4 0-40,-4 0 29,12 0 9,-18 0 0,14 0-21,-8 0 3,0-8 58,-8 6 0,4-6 32,-8 8-56,8 0 8,-12 0 0,8-2 14,-4-4-14,-4 4 89,6-6 1,-8 2-88,0 0 2,8 0 292,-6 6 1,12-2-274,-8-4-8,-8 4 2,8-6 1,-14 8 21,8 0-66,0 0 49,-8 0 0,2-6-29,0 0 1,-6 0-9,6 6 0,-6 0 79,6 0-52,-8-8-6,4 6 0,-2-6 186,0 8-177,8 0-7,-12 0 0,8 0 20,-4 0 3,4 0-13,0 0 1,4 0 29,-8 0 7,0 0-139,-6 0-13,0 0 127,0 0-280,-8 0 161,-2 0-165,-8 0-104,0 0 0,-2 6 73,-4 0 0,4 2 1,-4-2-56,4 6 1,-6-4-1,-2 0 1</inkml:trace>
  <inkml:trace contextRef="#ctx0" brushRef="#br0" timeOffset="41420">3474 3274 7414,'12'0'-209,"0"0"295,-8 0-50,4 0 1,-8 2-5,0 4 1,0-2 0,0 8-14,0 2 1,0 2 0,0 2 50,0 0 0,0 0 1,0 0-19,0 0 0,0 0 1,0 0-25,0 0 0,0 0 1,0 0-1,2 0-14,4 0 0,-4-6 1,4 0-1,-4 2 13,-2 2 0,0 2 0,0 0-8,0 0 1,0 0 0,0 0 19,0 0 1,0 0-2,0 0 1,0 0 43,0 0 0,0 0 85,0 0-91,0-8-71,0-2-367,0-8 1,-2 0-756,-4 0 818,4 0 1,-14-8 0,6-2 0</inkml:trace>
  <inkml:trace contextRef="#ctx0" brushRef="#br0" timeOffset="42863">3312 5542 7253,'-6'-18'-99,"0"0"1,0 6 127,6 0 0,2 2 0,2-4-13,2 2 0,8 8 0,-2-4 41,4 0 0,2 6 1,0-4-1,0 4 1,0 2 0,0-2-32,0-4 1,0 4 0,0-4-10,0 4 0,-6 2 0,-2 2 0,0 2-38,0 2 1,-6 2-1,4-4 25,0 2 0,-6 8 0,4-2 8,-4 4 1,-8 2 0,-2 0-6,-2 0 1,4-6-1,-4 0 1,0 0 19,0-2 0,-2 6 0,-6-4-13,0 4 0,6-4 1,0 0-14,-2 2 0,4 0 0,-2 0 0,-2-2 2,-2 2 0,-2 0 0,2 0 0,2-4-17,2-2 0,6 4 0,-4-4-60,2 2 30,-6-6 35,12 12 36,-6-14 1,10 6 0,4-8 43,6 0 1,-2 0-1,2 0 29,2 0 1,2 0 0,2 0-28,0 0 1,0 0 0,0-2 0,0-2 1,0-2 1,2 0 0,2 6-1,2 0-8,-2 0 1,-2-6-1,-2 0-45,0 2 0,0 2 1,0 2-1,0 0-28,0 0 0,-6 0-10,0 0-291,0 0-20,-2 0 0,-4 2-867,-12 4 883,4-4 0,-14 14 0,6-6 1</inkml:trace>
  <inkml:trace contextRef="#ctx0" brushRef="#br0" timeOffset="44328">3456 7306 8242,'-12'-6'-335,"0"0"1,6 0-455,-6 6 929,0 0 32,2 0 1,2-2-108,8-4 0,8 4-29,4-4 1,4 4 0,2 2-2,0 0 1,0 0 0,0 0 0,0 0 1,0 0 0,0 0 0,0 0 17,0 0 0,0 0 1,0 0-4,0 0 0,0 0-107,0 0 0,-2 2 28,-4 4 1,-4-2 0,-8 8 20,0 2 0,-8-4 0,-4 0 1,-4 0-23,-2 0 1,0-4 0,0 6 0,0 0-3,0-2 0,0 4 1,0-6-1,2 2-18,4 4 0,-2-4 0,6 0 0,0 0 11,0 0 0,2-4 22,6 6 9,0-8 1,8 4 0,4-8 0,4 0 32,2 0 1,-2 2-1,-2 2 1,-2 2 52,2-2 0,2-2 0,2-2-38,0 0 1,-6 0 0,-2 2-61,-2 4 1,4-2 8,-6 8 0,0-6 0,-4 4 1,2 0 15,2 0 1,0 2-1,-8 4 1,-2-2 49,-2-2 0,-8 0-22,2 6 0,-4 0 1,-2-2-1,2-2-3,4-2 0,-4-6 0,4 4 0,-2 0-13,2 0 0,-6-4 1,2 4-1,-6 0 5,0 0 0,0-6 0,-2 4 0,-4-2-19,0 0 0,-4 0 0,6-4 0,0 2 6,0 2 0,0 0 0,4-6 0,-2 0 18,2 0 1,2 0 0,2 0 6,0 0 0,6-6 0,2-2 131,2-2 1,0 6 0,4-4-89,-2 0 0,0 4-195,6-8-390,0 0-248,0 2-342,0 2 870,0 8 0,-8 0 0,-2 0 1</inkml:trace>
  <inkml:trace contextRef="#ctx0" brushRef="#br0" timeOffset="45554">3780 9268 8355,'0'-18'-1311,"-18"0"1</inkml:trace>
  <inkml:trace contextRef="#ctx0" brushRef="#br0" timeOffset="46067">3744 9196 6135,'0'-10'37,"0"2"1,0 6-85,0-4-124,0 4-64,-8-6 212,6 8 23,-6 0 0,8-2 190,0-4-54,0 4 1,0-8 0,2 6 622,4-2-403,-4 0 0,8 6 125,-4 0-359,-4 0-180,6 0 1,-8 2 0,0 4 66,0 6 0,-6 4 1,0 2-1,2 0 19,2 0 0,2 0 1,-2 0-1,-2 0 2,-2 0 0,0 0 0,6 0 0,0 0-22,0 0 0,0 0 0,0 0 0,0 0 20,0 0 1,-2 0 0,-2 0-86,-2 0 0,0 0 0,6 0 53,0 0 0,-6 0-8,0 0 0,0 0 12,6 0 0,2-8 2,4-4 0,4-4 0,8-2 6,0 0 0,-6 0 0,0 0 0,2 0-1,2 0 0,2 0 1,2-2-1,2-2 2,2-2 1,6 0 0,-4 4 30,2-4-46,-6 4 11,12-6 1,-12 6 7,8-4-4,0 4-21,-2-6 0,6 6-199,-4-4-5,-4 4 208,0-6 0,-6 8-8,4 0 1,-10-6-33,4 0-450,-4 0 209,-4 6-393,-2 0 354,-8 0 1,-2 0 282,-4 0 0,-4-8 0,-8-2 0</inkml:trace>
  <inkml:trace contextRef="#ctx0" brushRef="#br0" timeOffset="46476">4212 9340 8355,'0'10'-557,"0"0"477,0-4 1,0-2 0,2 8 109,4 2 1,-4-4 0,4 2 0,-4 2 114,-2 2-110,0 2 0,0 0 0,0 0-16,0 0 26,0 8 0,0-6-18,0 4 1,0-4 0,0-2 0,0 0 0,0 0 20,0 0 1,0 6 0,0 0-68,0-2 1,0-2 0,0-2 0,0 0 54,0 0-37,0 0 0,6 0 1,0 0 0,0 0-21,-6 0 16,0-8 1,2 4-76,4-8-687,-4 0-124,6-6 694,-8 0 1,0 0-1,0 0 1</inkml:trace>
  <inkml:trace contextRef="#ctx0" brushRef="#br0" timeOffset="49603">8532 3436 7232,'-16'-12'86,"4"0"1,2 8-1,6-4-132,-2 0 1,-2 4 125,2-8 1,4 6-5,-4-6-80,4 0 0,4 0-5,4 0 1,6 8-1,10-2 86,2 4 0,8 2-60,-2 0 1,-4 6 0,-2 0 0,-6 0-17,-6 2 0,2-4 1,-6 8-39,2 2 1,-6 2-1,2 2 25,-4 0 1,-4 0 0,-4 0-1,-6-2 3,-4-4 1,-2 4-1,0-4 1,0 4-1,0 2 1,0 0 0,0 0-1,0 0 9,0 0 1,6-2 0,2-2-1,0-4 1,0-2 1,6 6 0,-4-4 20,0 0 1,6 0 43,-4-4 1,6-4-41,6 4 1,-2-4 0,8-2 120,2 0 0,2 0 1,2 0-73,0 0 1,6 0 0,0 0 0,-2-2-34,-2-4 1,4 4 0,0-4-1,0 4-37,2 2 0,-6 0 1,6 0-1,-2 0-33,0 0 1,0 0 0,-6 0-111,0 0 0,0 0 0,0 0-310,0 0 1,-6 0-52,0 0 0,-6 0-187,6 0 686,-8 0 0,12-8 0,-6-2 0</inkml:trace>
  <inkml:trace contextRef="#ctx0" brushRef="#br0" timeOffset="50273">9648 3274 7169,'-18'0'-12,"0"0"1,0 0 0,0 0 140,0 0 1,0 2-1,0 2-50,0 2 0,2 2 1,2-2-1,2 6-18,-2 4 0,0-4 1,0 0-1,4 2-34,2 2 0,0 8 0,4 0 0,-2-2-14,2-2 1,2-2 0,2 0 0,2 0 18,4 0 1,-2 0-1,8 0 1,2 0 1,2 0 0,2 0 0,0 0-17,0 0 1,6 0-1,0-2 1,-2-2-17,-2-2 0,4-2 1,0 4-1,-2-4-45,-2-2 0,0 4 0,2-6 1,2-2 38,-2-2 1,-2-2 0,-2 0 0,0 0-11,0 0 0,6 0 1,0-2-10,-2-4 0,-2-2 0,-4-6 1,-4 2-40,-6-2 1,-2 4-1,0-2 32,2-2 1,0-2-1,-6-2 1,-2 0 24,-4 0 1,2 0 64,-8 0 1,6 2-1,-6 4 2,-2 6 0,4 4 0,-2 2-10,-2 0 1,-2 0 0,-2 0-1,0 2-28,0 4 1,-2 2 0,-2 6 0,-2-4-43,2-2 0,-4 6 0,2-4 0,2 2-39,2 0 0,2-2 1,2 4-1,2-4-411,2-2 0,8 6 103,-2-2 0,6 2 1,6-2 242,6-6 1,12 4 0,4 0 0</inkml:trace>
  <inkml:trace contextRef="#ctx0" brushRef="#br0" timeOffset="52243">12258 3364 8355,'8'-10'-395,"-6"0"537,4 4 0,-2 4-672,2-4 764,-4-4-26,6 8-70,-8-6 1,0 10-62,0 4 1,0-2-1,0 8 1,0 2-37,0 2 1,0 2 0,0 2-1,0 2-24,0 2 1,0 0-1,0-6 1,2 2 46,4 4 1,-2-4 0,6 4-75,-2-4 0,-2-2 1,-6 0-293,0 0 0,6 0 69,0 0 1,0-6 0,-4-2-85,4-2 1,-4 0 0,6-4 0,0 2-375,4-2 652,4-2 1,2-2 0,0 0 0</inkml:trace>
  <inkml:trace contextRef="#ctx0" brushRef="#br0" timeOffset="52914">13050 3490 8032,'18'-8'-629,"-6"0"0,-2-6 0,-2 2 796,-4-2 1,-2-2-46,-2-2 1,0 0 0,0 0-49,0 0 0,-6 6-1,-2 2 1,0 0-17,0 0 0,-6 6 1,2-2-1,-4 4-60,-2 2 1,0 0-1,-2 0 1,-2 0 44,-2 0 1,0 0-1,4 0 1,-2 0-11,-2 0 0,0 0 1,6 2-1,0 2-24,0 2 0,6 6 0,2-4 6,2 2 1,-4 2-1,6 6 4,2 0 0,2 0 1,4 0 43,4 0 1,-2-6-1,8-2 1,2 0-29,2 0 0,8-4 0,0 4 0,0 0 2,2 0 1,-6-4 0,4 4 0,-2 0-8,2 0 0,-4-4 0,4 4 0,-4-2-3,-2-4 1,0 6 0,0 0 0,-2 2-41,-4 0 1,4-6-1,-6 6 1,0 2-30,-4 2 0,2-4 1,-2 0 19,-2 2 1,-2 2-1,-4 2 5,-4 0 1,-4 0 0,-10-2 12,-4-4 0,4 2 0,-4-8 1,2 0-27,-2 2 1,4-6 0,-4 4-1,4-4 25,2-2 0,0 0 1,0 0-1,0 0 0,0 0 1,6 0 0,0 0 10,-2 0 1,6-8 0,0-4 4,0-4 0,6-2 1,-4 0-1,4 0-5,2 0 1,0 0 0,0 0-1,2 0-4,4 0 0,4 0 0,8 0 0,0 2-67,0 4 1,6-4-1,0 6 1,0-2 53,2 0 0,2 6 0,8-4 0,0 2-21,0 4 1,8 0-476,4-2 0,4 4 0,2-6 0</inkml:trace>
  <inkml:trace contextRef="#ctx0" brushRef="#br0" timeOffset="53745">16128 3418 8265,'-18'0'-260,"0"0"0,0 0 0,0-2-103,0-4 329,-8 4 0,4-8 101,-8 4 0,6 4 1,-4-4-1,0 2 0,2 0 135,0-2 0,8-2 1,6 4 17,-2-2 1,4-2-197,-2 2 0,8 2 39,-2-8 0,12 8 0,6-2 0,4 4-257,2 2 0,0 0 1,2 0-1,2 0 135,2 0 0,0 0 0,-6 0 0,0 0 63,0 0 0,0 6 0,0 0 0,-2 0-10,-4 2 1,4-4 0,-4 8-61,4 2 1,-6-4 0,-4 2-55,-4 2 103,-2 2-10,0 2 0,-2 6-6,-4 0 59,-4 0-44,-8-6 1,6 0 0,0 2-1,-2 2 1,-2 2 0,-4-2 0,-2-2 31,-2-2-1,0-8 1,4 6 0,-2-4 32,-2 4-44,0-6 1,4 6 0,-2-6 0,-2 2 73,2 0 0,10-6 135,6 6-168,4-8 0,10 4 1,4-10-1,4-2-3,2-2 0,-4 0 0,2 6 0,4-2 59,0-4 0,0 4 0,-2-4 4,0 4 1,0 2-66,0 0 0,2 0 0,2-2 1,2-2 71,-2-2 0,-2 0-116,-2 6 1,0 0 8,0 0 0,0 0-120,0 0 0,0 0 57,0 0 0,-6 0 0,0 0-516,2 0 1,2 0 88,2 0-121,-8 0 483,-2 0 1,-8-8-1,0-2 1</inkml:trace>
  <inkml:trace contextRef="#ctx0" brushRef="#br0" timeOffset="54593">16398 3436 7400,'0'-10'238,"0"2"-151,0 8 1,2 0 177,4 0 1,-2-6-102,8 0 1,0 0 0,6 6-125,0 0 0,0 0 0,0 0 0,0 0 9,0 0 0,0-2 1,0-2 22,0-2 1,0 0-177,0 6 1,2 0 4,4 0 1,-4 0 48,4 0 1,-2 0-3,2 0 0,-4 0-2,4 0 1,-10 0-254,-2 0 274,0 0 1,-2 2-1,-4 4 1,-6 4-62,-6 0 51,4 6 80,-14-14 1,6 12 0,-8-6 0,0 2-1,0 4 1,0 0 14,0-2 1,0 4-1,0-4-60,0 4 1,0 2-27,0 0 0,8-6 0,2-2 0,2 0-58,0 0 66,0-6 1,8 6 0,4-6-70,6 2 82,-4 0 0,8-6 1,-4 0-1,4 0-30,2 0 36,0 0 0,0 0 3,0 0 19,0 0 0,0 0 0,0 0 60,0 0 0,0 0-50,0 0 0,0 0 1,0 0 0,-6 2 1,0 2-66,2 2 1,-6 2-1,-2-2-51,-4 6 45,-2-4 32,0 8-20,0-6 1,-8 8-2,-2 0 16,-8 0 1,6-6-1,0-2 1,-2 0-7,-2 0 1,-2 0 0,0 4-1,0-4-18,0-2 1,-6 4 51,0-6 1,0 6 4,6-6 0,-6 2 3,0-2 1,0-4-1,4 4 1,-2-4 57,-2-2 1,-2 6-55,2 0 1,4 0-12,-4-6 0,2 0 0,0 0 1,-2 0 14,2 0 1,8 0 0,2 0-1,-2 0 0,-2-6 0,0-2-16,4-2 1,-2 4-30,8-6 0,0 6-141,6-6 1,-2 8-1054,-4-2 1008,4 4 1,-14 2 0,6 0 0</inkml:trace>
  <inkml:trace contextRef="#ctx0" brushRef="#br0" timeOffset="57221">8352 5560 8355,'-12'0'-379,"0"-2"1,-2-2-318,-2-2 626,6-8 0,2 10 1,8-8-1,0-2 212,0-2 0,2 4-59,4 0 0,-2 6 0,8-4-25,2 2 1,2 2 0,2 6 0,0 0-18,0 0 1,0 0-1,0 0 1,0 0-52,0 0 0,6 0 0,0 0 0,-2 0 38,-2 0 0,-2 0 1,-2 2-1,-2 2-15,-2 2 0,-8 8 1,2-2 5,-4 4 1,-2 2 0,0 0 0,0 0-24,0 0 0,-8 0 0,-4 0 1,-4 2-67,-2 4 0,0-4 1,-2 4-1,-2-4 36,-2-2 0,-2 0 0,4 2 0,-2 0 29,2-2 0,-2 4 0,4-10 0,4 2 212,0-2 152,0 4-217,-2-6 1,10 0-47,8-4 0,8-4 0,10-2 0,0 0-10,0 0 1,0 0-1,2 0 1,2 0-15,2 0 0,2-2 0,-4-2 0,2-2-40,-2 2 0,0 2 0,0 2 0,2 0-123,-2 0 0,-2 0 1,-2 0-1,0 0-161,0 0 0,6-2 0,0-2 0,-2-2-232,-2 2 0,-2 0 0,0 0 299,0-2 0,8-8 0,2 4 1</inkml:trace>
  <inkml:trace contextRef="#ctx0" brushRef="#br0" timeOffset="57734">9216 5542 8355,'10'-12'-328,"-4"0"1,-2 8 0,0-4 330,2 0 203,0 6 1,-6-4-157,0 12 0,-6-2 0,0 8 0,2 2-73,2 2 0,2 2 1,0 0 26,0 0 1,6-6-1,2-2-76,2-2 1,2-2 0,6-6 85,0 0 1,0 0-1,0 0 1,0 0 26,0 0 1,6 0-1,0 0 1,0 0 2,2 0 1,-6-2-1,4-2 1,-4-2 4,-2 2 0,0 2 0,0 2 0,0 0 14,0 0 0,0 0 0,0 0 0,0 0-24,0 0 0,0 0 0,0 0 10,0 0 1,-6 2 0,0 4-52,2 6 0,-6 4 0,-2 2-28,-4 0 1,-2-6 0,0 0 0,0 2 21,0 2 1,0-4 0,-2 0 0,-4 0 1,-6-2 0,2 4 0,-2-6 1,-2 0-6,-2 0 1,-4 4 0,-2-6 0,-4 0-13,-2 2 1,0-6-1,-4 6 1,4-2 14,2 0 1,-4 0-1,4-6 1,0 2-145,0 4 1,2-4 0,6 4 0,0-4-163,0-2 0,6 0 0,0 0-52,-2 0 152,6-8 1,-8-10 0,6-10 0</inkml:trace>
  <inkml:trace contextRef="#ctx0" brushRef="#br0" timeOffset="58030">9180 5452 7683,'18'-10'271,"0"2"1,0 8-178,0 0 1,6 0-1,0 0 1,0 0-27,2 0 0,-4 0 0,8 0 0,2-2-26,2-4 0,2 4 1,0-4-1,0 2-87,0-2 0,0 4 0,0-4 1,0 4-211,0 2 0,-6 0 0,-2 0 0,-2 0 137,-4 0 1,-2 0-353,-2 0 1,0-8 0,0-2 0</inkml:trace>
  <inkml:trace contextRef="#ctx0" brushRef="#br0" timeOffset="58820">12312 5380 7040,'0'-10'502,"0"0"-108,0 4-8,0 4-295,0 10 0,2 4 0,2 12-28,2-4 1,0-2-1,-6 0 1,0 0-36,0 0 0,2 0 1,2 0-1,2 0-67,-2 0 1,-2 2 0,-2 2 0,0 2-76,0-2 0,0-2 0,0-2 43,0 0 1,0 0 0,0 0-400,0 0 1,0-6-75,0 0 0,2-8 420,4 2 0,4-4 0,8-2 1</inkml:trace>
  <inkml:trace contextRef="#ctx0" brushRef="#br0" timeOffset="59546">13284 5272 7707,'-12'0'-1608,"0"0"1846,-2 0 1,4 0-105,-2 0 1,0 0 29,-6 0 1,6 0 0,0 0-12,-2 0 1,-2 0 0,-2 0-91,0 0 1,0 6 0,0 2 0,0 2-48,0 4 1,2-4 0,0 2 0,2 2 43,0 2 0,-6 4 0,8 2 0,-2 2-112,2-2 0,2-2 1,6 0-1,-2 2 61,2 2 1,2 0-1,2-4 1,0 2-1,0 2 0,0 0 1,0-6-1,0 0 24,0 0 0,0 0 0,2 0 1,2 0 56,2 0 0,2-6 1,-2 0-12,6 2 1,4 0-1,2 0 1,0-4-54,0-2 1,0 4 0,0-6-1,0 0-64,0 2 1,0-6 0,2 4 0,2-4-18,2-2 0,6 0 1,-6 0-1,-2 0 20,-2 0 1,4 0-1,0 0 1,-4-2-68,-6-4 0,2 2 112,-4-8 0,-2 0 0,0-6-3,-2 0 0,-2 0 0,-8 2 0,-2 2 13,-2 2 1,-6 0 0,4-6 0,-2 0 17,-4 0 0,0 6 0,0 2 0,2 2-13,-2 4 0,-2-4 1,-4 2-1,-2 2-97,-2 2 0,-2 2 1,2 0-1,-4 2-57,0 4 1,0-4-1,6 6 10,-2 0 0,0 0 1,8 6-1,2-2 0,2 0-133,-2-2 1,6 6 0,0-4-505,0 4 698,6 2 0,2 8 0,10 2 1</inkml:trace>
  <inkml:trace contextRef="#ctx0" brushRef="#br0" timeOffset="61851">15750 5254 7110,'0'-10'290,"0"2"1,0 10 0,0 4-222,0 6 0,0 4 1,0 2-7,0 0 0,0 0 0,0 0 0,0 0-10,0 0 0,0 0 1,0 0-1,0 2-17,0 4 0,0-4 1,0 4-1,0-2-76,0 2 1,0-4 0,0 4 0,0-4-71,0-2 1,0 6 0,0 0-128,0-2 1,6-2-511,0-2 287,0 0 1,-4-8 348,4-4 1,4-4-1,8-2 1</inkml:trace>
  <inkml:trace contextRef="#ctx0" brushRef="#br0" timeOffset="62713">16578 5416 8219,'10'-8'-495,"-2"4"1,-8-8 324,0-2 1,0 4-1,-2 0 243,-4 2 0,2-4 0,-6 4 1,0 0 57,0 0 0,-2-4 0,-6 4-64,0-2 1,-6 4 0,0-4-1,0 2-60,-2 4 1,4 0-1,-6 0 1,0-2 14,0 2 0,4 2 0,-4 2 0,2 0 4,4 0 1,2 2-1,2 4 1,0 4-40,0 0 0,6 6 0,2-4 0,2 4 10,4 2 1,2 0 0,2 0-6,0 0 1,2 0 0,2 0 0,4-2-4,2-4 1,2 4 0,6-6 5,0 0 1,0 0 0,0-6 0,0 2 0,0-2 1,0-2 0,0-2 0,0 0 0,0 0 0,0 0 1,0 0-21,0 0 1,0-2-1,0-4 6,0-6 1,0 2 0,0-2 0,0 0 6,0 2 0,-6-4 0,0 6 0,2 0 5,2 0 1,-4-4 0,0 4 11,2-2 0,-4 0 4,2-2 1,-8 2 54,2 4 188,-4 4-182,-2-6 1,0 10 0,0 4-1,0 6 1,0-2 0,-2 2 0,-2 2-36,-2 2 0,0 2 1,6 0-1,0 0-24,0 0 1,-2 0-1,-2 0 1,-2 0-58,2 0 1,2 2 0,2 2 0,0 2 34,0-2 0,0-2 1,0-2-1,0 2-2,0 4 1,-2-4-1,-2 4 1,-2-4-5,2-2 0,2 0 0,2 0-83,0 0 1,0 0 68,0 0 1,0 0-28,0 0 35,0-8 1,0 0-277,0-4-44,0-4 0,0 8-427,0-4 642,0-4 1,0 6-1,0-8 1</inkml:trace>
  <inkml:trace contextRef="#ctx0" brushRef="#br0" timeOffset="65729">8136 7324 8355,'0'-12'-831,"-2"2"1227,-4 2-292,4 2 0,-8 6-14,4 0 1,2 0-317,-8 0 0,6-2 95,-6-4 1,6 4 0,-4-6 0,0 2 46,0 0 1,6-2-38,-2 2 1,6-4 115,6-8 1,4 2-1,8 4 1,0 6 45,0 4 0,0-4 0,0 0 1,0 2 6,0 2 1,0 2 0,0 0-1,0 0-13,0 0 1,-2 2 0,-2 4-29,-2 6 0,-8 4 0,2 2-9,-4 0 1,-2-6 0,0 0 0,-2 2-11,-4 2 0,-2 2 1,-6 0-1,2 0-8,-2 0 1,-2-6 0,-2 0 0,0 2 11,0 2 1,0 2 0,0 0-1,0-2-9,0-4 1,0 4 0,0-6-1,0 2 25,0 0 1,2-6 0,2 4 54,2-2-21,8 6 0,-2-12-23,12 4 0,-2-4 0,8-2 0,2 0 4,2 0 1,2 0 0,2 0 0,2 0-1,2 0 0,0 0 1,-4 0-1,2 0 100,2 0 1,6 0 0,-6 0-108,-2 0 0,4 0 0,0 0 1,0 0-1,2 0 23,0 0 0,-4 0 1,4 0-1,0 0-68,0 0 0,-6 0 1,2 0-1,-4 0-142,-2 0 0,-6 0 0,0 0-956,2 0 507,-6 0 592,0 0 1,0 8 0,2 2 0</inkml:trace>
  <inkml:trace contextRef="#ctx0" brushRef="#br0" timeOffset="66471">9414 7324 8355,'8'-18'-559,"-4"6"317,8 0 1,-8 0 0,2-6-1,-2 2 1,0 2 286,2 2 0,0 6 0,-8-6-56,-4-2 0,2 0 0,-8 0 1,-2 4 20,-2 2 1,-2-4 0,0 6 0,0 2 21,0 2 0,-6-4 1,0 0-1,0 2 12,-2 2 1,6 2-1,-6 0 1,2 0 13,0 0 1,0 0 0,4 0 0,-2 0 3,-2 0 1,2 2-1,8 2 1,2 4 9,-2 2 1,6-4 0,0 6-7,0 2 1,6 2 0,-4 2-24,4 0 1,10-6 0,4 0-43,4 2 0,2-6 0,0 0 0,0-2 4,0 0 1,2 0-1,2-6 1,2 2 39,-2 4 0,0-4 1,0 4-1,4-4 20,2-2 1,-4 0 0,4 2-1,-2 2-38,-4 2 1,4 6-1,-2-4 1,-2 0-50,-2 0 1,-8 4 0,-2-4 0,0 0-102,0 0 1,-6 6 0,2-2 97,-4 4 1,-2 2-1,0 0 1,0 0 0,-2-6 1,-4 0-1,-6 0 6,-4-2 0,4 6 0,-2-6 0,-4 2-50,-4 0 0,-2-6 0,6 4 0,-2-2 32,-4-4 1,4 0-1,-4 0 1,4 2-5,2-2 1,-2-2 0,-2-2 30,-2 0 0,0 0 1,6 0 19,0 0 1,2-8 0,2-2 69,2 0 0,8-6 0,-2 4-27,4-4 1,2-2 0,0 0 0,2 0-19,4 0 1,-2 6 0,6 0 0,0 0 33,0 2 1,2-6-1,6 6 1,0-2-56,0 0 1,0 6-1,0-6 1,2 0-68,4 2 0,-4-4 0,6 6 1,-2 0-215,0 0 0,6-4 0,-6 4 0,-2 0-78,-2 0 0,6-6 0,2 4 0</inkml:trace>
  <inkml:trace contextRef="#ctx0" brushRef="#br0" timeOffset="67062">12456 7054 8355,'-18'0'-93,"6"6"0,0 0-516,-2-2 0,-2 6 0,-2 0 1</inkml:trace>
  <inkml:trace contextRef="#ctx0" brushRef="#br0" timeOffset="67443">12366 7072 8029,'0'-12'-2120,"-2"2"2038,-4 2 1,4 0 151,-4 2 488,4 4-461,2-14 0,0 12 168,0-8-17,0 8 182,0-12 60,0 14-356,0-6 1,0 10-56,0 4 0,0 4 0,0 8 0,0 0-101,0 0 0,6 2 1,0 2-1,-2 2-12,-2-2 0,-2 4 1,2 0-1,2 0 19,2 0 0,0-2 0,-6-4 1,0 2-10,0 2 0,2 0 0,2-6 0,2 0-25,-2 0 1,-2 0 0,-2 0-75,0 0 1,0 0 0,0 0-272,0 0 0,0-6-29,0 0 0,2-2 340,4 2 1,12-12 0,10-10 0</inkml:trace>
  <inkml:trace contextRef="#ctx0" brushRef="#br0" timeOffset="68130">12870 7144 7924,'10'-12'-1669,"-4"0"1877,-4 8 0,-2-6 78,0 4 1,-2 4-174,-4-4 1,4 2 0,-6 0 62,0-2-93,6 0 0,-8 4 152,4-4-106,4 4 1,-4-6-108,12 8 0,4 0 0,8 0-25,0 0 0,2 0 0,2 0 0,2-2-4,-2-4 0,-2 4 0,0-4 0,2 4 2,2 2 1,6 0 0,-6 0 0,0 0-9,2 0 0,-4 0 0,6 0 1,0 0-14,0 0 1,-6 0-1,4 0 22,0 0 1,-6 0 0,4 0-80,-4 0 53,-2 0 1,-8 2 18,-4 4 1,-4-2-1,-4 6 18,-4-2 1,2 6-1,-8-4 1,0 2-6,2 0 0,-6 0 0,4 6 0,-4 0 0,-2 0 1,0 0 0,2 0 0,2 0-1,2 0 1,0-2 0,-4-2 0,2-2-4,2 2 0,2 2 0,-4 2 1,4 0 1,2 0 1,-4 0 0,4 0-1,-2 0 26,-4 0 1,4 0-1,0 0 1,0-2-3,0-4 1,6 4 0,-4-4-9,0 4 0,4 2-34,-8 0 0,8 0-4,-2 0-102,4-8-220,2 6-109,0-14 0,0 8-132,0-4 364,0-4 0,0 6 1</inkml:trace>
  <inkml:trace contextRef="#ctx0" brushRef="#br0" timeOffset="70422">15444 7144 8593,'-12'-6'-462,"0"0"1,8-2 442,-2 2 1,4-4 97,2-8 1,8 6-1,4 2-52,4 2 0,2 0 0,0 4 0,0-2 16,0 2 0,0 2 1,2 2-1,2 0-25,2 0 0,6 0 1,-4 0-1,2 0-67,4 0 0,0 2 0,0 2 0,-4 2 12,-2-2 0,-2 4 0,-8 0 1,-2 0-33,-2 0 1,-8 6 0,2-2 46,-4 4 0,-2 2 1,-2 0-1,-2 0 27,-2 0 0,-8 0 1,2 0-3,-4 0 0,-4 0 0,-2 0 0,-2 0 0,2 0 2,2 0 0,0-6 1,-2 0-1,-2 2 23,2 2 1,2-4 0,2-2 0,0 0-2,0 0 1,0-4 60,0 6 1,2-6 88,4 6-65,-4-8-24,14 4 1,2-8-62,12 0 1,4 0 0,2 0-11,0 0 1,-4 0 0,2 0 0,4 0 0,0 0 22,0 0 1,-2 0 0,0 0 0,0 0 15,0 0 1,6 0 0,2 0 0,0 0-46,0 0 1,4 0 0,-6 0 0,-2 0-143,-2 0 0,4 0 1,0 0-87,-2 0 0,-2 0 0,-2 0-2,0 0 1,-6 0-304,0 0 0,0 0 320,6 0 1,-8 0-1,-2 0 1</inkml:trace>
  <inkml:trace contextRef="#ctx0" brushRef="#br0" timeOffset="71172">16956 7018 8030,'6'-12'-228,"0"0"1,-2 2 323,-10-2 0,2 2 1,-8 6-15,-2-2 1,4 0-1,-2 6-21,-2 0 1,-2 0 0,-2 0-1,0 0 0,0 2 0,0 2 1,2 4-11,4 2 1,-6 0 0,2 4-1,-6-2-30,0 2 0,2 2 0,0 4 0,0 2-31,2 2 0,-8 0 1,12-6-1,2 2-10,2 4 0,-2-4 0,6 6 0,2-2 3,2 0 0,2 2 1,0-4-1,0 2 11,0-2 1,0 4-1,2-2 1,4-2 5,6-2 0,2-2 1,0 0-1,-2 0 70,2 0-79,2 0 0,2 0-8,0 0 1,2-6 0,2-2 0,2 0-1,-2-2-26,-2 0 1,-2-2 0,0-4 0,0 2 6,0 2 1,0 0-1,0-6 1,0-2-23,0-4 0,2 2 0,2-6 0,0 0 17,-6 0 1,2-2 0,-8-6-1,2 2 22,0 4 0,-8-4 1,2 4-1,-4-4 165,-2-2 1,0 0-1,-2 0-129,-4 0 0,-4 6 0,-8 2 0,0 0 110,0 0 1,-6 6 0,0-4-1,2 2-25,2 0 1,-4 0 0,0 6-1,2 0-73,2 0 0,-4 0 1,0 0-1,0 2-95,-2 4 0,6 2 1,-4 6-1,4-4-129,2-2 1,0 6 0,0-2-245,0 4 0,2 2-36,4 0 0,-4 8 0,6 2 0</inkml:trace>
  <inkml:trace contextRef="#ctx0" brushRef="#br0" timeOffset="73843">8442 9088 8355,'10'-8'-337,"-4"-4"-239,-4 4 674,-2 0 94,0 8 63,0 0-172,0 8 1,0 2 0,0 8-53,0 0 0,2 0 0,2 0 1,2 0-12,-2 0 0,-2 0 1,-2 0-13,0 0 0,0 0 1,0 0-1,0 0 0,0 0 24,0 0 1,0 0-1,0 0-63,0 0 1,0 0 0,0 0-1,-2 0-45,-4 0 0,4-6 0,-4 0-151,4 2 0,0 2 1,-2 2-217,-2 0 1,0-6-157,6 0 520,8-8 1,-6 4-1,6-8 1</inkml:trace>
  <inkml:trace contextRef="#ctx0" brushRef="#br0" timeOffset="74574">9000 9268 7031,'-18'0'109,"6"0"0,0 0-14,-2 0 0,0-2-27,2-4 1,4 2 0,8-8-86,0-2 0,2 4 1,4-2-23,6-2 1,2 4-1,0 0 1,-2 2 15,2 4 1,2 0-1,2 0 1,0-2-3,0 2 1,0 2-1,0 2 76,0 0 0,-6 0 0,-2 2 0,0 2-39,0 2 1,-4 6 0,4-4-1,-2 2 17,-4 4 0,-2 4-54,-2 6 0,0 4 1,-2 6 14,-4-4 1,-2-4 0,-6-8-1,2 0 4,-2 0 1,-2 0 0,-2 0 0,0 0-7,0 0 1,0 0 0,0 0 0,0-2 4,0-4 0,0 2 0,0-6 1,0 0 74,0 0 1,2 0 0,2-4-17,2 2 426,0 0-312,-6 2-177,8-6 0,2 8 0,10-6-37,4 2 1,-2 0 47,8-6 0,-6 0 0,6 0 3,2 0 1,2 0 0,2 0-3,0 0 1,0 0 0,0 0 0,0-2 36,0-4 0,2 4 0,2-4 0,2 4-2,-2 2 1,-2 0-1,0 0 1,2 0-6,2 0 1,2 0-1,-4 0 1,4 0 56,2 0 0,-4 0 1,4 0-174,-2 0 126,-2 0-95,2 0 0,-6 0-402,4 0 473,-4 0-170,-2 0 1,-6 0-469,0 0 378,-8 0 1,10 2-41,-8 4 1,0-4 0,-6 6 0</inkml:trace>
  <inkml:trace contextRef="#ctx0" brushRef="#br0" timeOffset="75439">12384 8998 8355,'10'-8'-638,"-2"6"0,-8-14 941,0 4 30,0 4-121,0 0 63,0 8-228,0 0 1,0 8-1,0 4 1,0 4-22,0 2 0,0 2 0,2 2 0,2 2 8,2-2 0,0 4 0,-6-2 0,0 0-30,0 2 0,0-6 0,2 4 0,2-4-17,2-2 0,0 6 0,-6 0 1,0-2-65,0-2 1,2-4 0,2-2-1,2-2-9,-2 2 1,-2-4 0,-2 2 28,0 2 0,0-4 1,0 2-284,0 2-1020,0-6 1252,0 8 0,8-14 0,2 6 1</inkml:trace>
  <inkml:trace contextRef="#ctx0" brushRef="#br0" timeOffset="76276">13338 9160 7230,'0'-18'-57,"0"6"1,-2 2 0,-2 0 180,-2 0 1,-6-2 40,6-6 1,-8 0-80,2 0 1,2 2-1,-2 2-9,-2 2 1,-2 6 0,-2-4-1,0 2-41,0 4 1,0 2 0,0 2-164,0 0 1,0 0 0,0 0 0,0 0 114,0 0 1,0 0 0,0 0-1,0 2 51,0 4 1,2-2-1,2 6 1,4 0-6,2 0 0,-4-4 1,6 6 14,2 2 1,2 2-1,2 2 1,2-2-57,4-4 0,-2 4 1,8-6-1,2 2 0,2 0 0,4 0 4,4 6 0,-4-6 1,4-2-1,-4-2-18,-2-4 1,2 4 0,2-2-1,2-2 5,-2-2 1,-2 4 0,-2 0 0,-2 0 4,-4 2 0,4-4 0,-4 6 1,2 0 9,-2 0 0,4-4 0,-6 6 0,2 0-49,0-2 0,-6 6 1,6-4 18,2 4 0,-4 2 1,0 0-19,-2 0 0,4 0 0,-6 0 33,-2 0 1,-4-6 0,-4 0 0,-4 0 19,-2-2 0,4 6 0,-6-6 23,-2 0 1,-2 4 0,0-6-1,2 0-20,2 0 0,0-2 1,-6-4-1,0 2 15,0 2 0,0 0 0,0-6 0,0 0-21,0 0 0,0 0 0,0 0-19,0 0 1,0 0-1,0-2 1,0-2 17,0-2 1,0-8 0,2 2 13,4-4 0,2 4 0,6 0 0,-2-2 63,2-2 0,2 4 0,2 0-54,0-2 0,6-2 0,2-2 0,0 0-14,0 0 0,6 6 0,-2 0 1,4-2-22,2-2 1,0 4-1,0 0 1,0-2 16,0-2 0,6 0 0,0 2 0,-2 4 20,-2 2 1,0-4-1,2 4-102,2-2 0,0 6 1,-6-4-476,0 0 0,-6 6 274,0-4 1,0 4 0,6 2 0</inkml:trace>
  <inkml:trace contextRef="#ctx0" brushRef="#br0" timeOffset="78827">15606 8980 6805,'-8'-10'686,"4"2"-493,-8 8 0,6 0 48,-6 0-105,8 0-128,-4 0 1,10 0 0,4 0 0,6 0-1,4 0 45,2 0 0,0 0 1,2 0-1,2 0-107,2 0 1,6 0-1,-4 0 1,0 0 45,0 0 0,4 0 0,-4 0 1,0 2-40,0 4 0,-2-4 0,-6 4 1,0-4 17,0-2 0,-6 0-23,0 0 59,-8 0 0,2 0 1,-10 2-1,-4 2 39,-2 2 0,-2 2 1,-6-4 0,0 2 1,0 6-1,0-4 1,0 2-25,0 4 0,2-4 0,2 0 0,4 0-18,2 0 0,2-4-46,6 6 1,0 0 2,0 6 0,2-8 1,4-2 31,6 0 1,4-6 0,2 4-1,0-4-2,0-2 0,0 0 0,2 0 0,2 0 65,2 0 0,0 6 1,-6 0-1,0-2 4,0-2 1,-6-2-1,0 2-33,2 4 1,-6-2 3,-2 8 1,-4 0-40,-2 6 1,-2 0 25,-4 0 0,-2 0 1,-6-2-1,2-2 12,-2-2 0,4-6 1,-2 4-1,-2 0 0,-2 0 0,-2-4 0,0 4 0,0-2 5,0-4 0,-6 4 1,0-2-1,0-2-4,-2-2 0,6-2 0,-6 0 0,2 0 41,0 0 1,-6 0 0,6 0 0,2 0-27,2 0 0,2 0 0,0 0 0,0-2-2,0-4 1,6 2 0,0-6 0,0 0-83,2 0 0,-6 4 40,4-6 0,4 6 0,0-4-473,0 2-45,6 2 1,-4 6 190,12 0 0,-2 0 0,8 0 0,2 0 4,2 0 1,2 0-1,2 2 1,2 2 295,2 2 0,16 0 0,-2-6 1</inkml:trace>
  <inkml:trace contextRef="#ctx0" brushRef="#br0" timeOffset="79430">16614 9142 8355,'6'-12'-215,"0"0"0,0 6-111,-6-6 0,0 6 551,0-6 0,-2 8-76,-4-2 0,-2 2 0,-6 0-82,2-2 0,0 0 0,-6 6-21,0 0 1,0 6-1,0 0 1,0 0-26,0 2 1,2-4 0,2 8 0,2 0 6,-2-2 1,4 6-1,0-4-9,2 4 0,-4 2 1,6 0-1,2 0 0,2 0 16,2 0 0,0 0 0,0 0 0,0 0-33,0 0 0,0 0 1,2-2-1,2-2 45,2-2 0,8 0 1,-2 6-1,4-2-6,2-4 0,0 4 0,0-4 1,0 2-34,0-2 0,2 4 0,2-6 0,2 0-46,-2-4 1,0 2 0,0-2 0,2-2 15,-2-2 1,4-2-1,0 0 1,0 0 15,0 0 1,-2 0-1,-6-2 1,0-2 3,0-2 0,0-8 1,0 2 11,0-4 1,-2-2-1,-2 0 1,-4 0 106,-2 0 0,-2 0 0,-6 0 0,0 0-55,0 0 0,0 0 1,-2 0-1,-2 0-48,-2 0 0,-8 0 0,4 0 0,-2 0-36,0 0 1,0 0 0,-6 0 0,0 0-21,0 0 1,0 6 0,0 2 0,0 2-72,0 4 0,-8 2 0,-4 2 1,-4 0-1590,-2 0 1258,0 0 0,-8 8 0,-2 2 0</inkml:trace>
  <inkml:trace contextRef="#ctx0" brushRef="#br0" timeOffset="82075">2340 10528 7918,'-18'0'-546,"0"0"0,0 0 0,0 0 0,0 0 546,0 0 0,0 6 0,0 0 0,0-2 0,0-2 0,6-2 0,0 0 0,-2 0 14,-2 0 1,-2 0-1,0 0 33,0 0 1,6 0 0,0 0 6,-2 0 0,4 0 5,-2 0 1,0 0-24,-6 0 1,0 0 0,0 0-31,0 0 1,0 0-1,0 0 1,0 0 0,6 0 1,0 0-21,-2 0 1,4 0 0,-2 0-4,-2 0 1,4 0 163,-2 0-137,8 0 90,-4 0-45,8 0 0,2 0 0,4 2-37,6 4 1,-2-4 0,2 4-1,2-4-37,2-2 0,0 2 0,-2 2 9,-2 2 1,6 0 24,6-6 1,0 0 14,-6 0-18,0 0-29,8 0 0,0 0 21,4 0 1,4 0 1,-4 0 0,2 0 9,-2 0-27,4 0 0,-6 0 0,8 0 20,0 0-60,0 0 53,0 0 0,0 0-4,0 0-179,-8 0 172,6 0 1,-6 0-114,8 0 106,0 0 2,0 0 0,2 0-21,4 0-6,-4 0 16,6 0 1,-8 0-140,0 0 135,0 0 22,8 0 0,-6 0 0,4 0 0,2 0 27,-2 0 0,2 0 55,-2 0-95,-4 0 97,14 0 1,-12 0-88,8 0 16,-8 0 82,12 0 0,-12 0-76,8 0 21,-8 0-35,12 0 1,-12 0-11,8 0 1,-6 0-11,6 0 1,-6 0 45,6 0-185,0 0 162,6 0 0,0 0-13,0 0 1,6 0 2,0 0 0,0 0-7,-6 0-354,0 0 423,8 0 1,-6 0 90,4 0 1,-4 0-121,-2 0 0,6 6 22,0 0-5,8 0-18,-12-6 1,8 0 31,-4 0-56,-4 0 1,14 0 0,-4 0 0,4 0-4,2 0 1,0 0 0,0 0-1,2 0 9,4 0 0,-10 0 0,6 0 0,-2 0-4,-2 0 1,12 0 0,-10 2 0,2 2 76,0 2 0,4 0 0,0-6 1,0 0-79,2 0 1,2 0-1,8 2 1,-2 2-4,-4 2 0,4 0 0,-4-6 0,4 0-13,2 0 1,0 0 0,-2 2-1,-2 2 15,-2 2 0,0 0 0,6-6 1,0 0 31,0 0 1,0 0-1,0 0 1,0 2 15,0 4 1,0-4-1,0 4 1,0-2-39,0 2 1,0-4 0,2 4 0,0-2-28,-2 2 1,-40-5 0,0 0 0,40 5-1,2-4 7,0-2 1,-2 0 0,0 0 0,2 0-5,4 0 1,-10 0 0,4 0 0,-2 0 37,0 0 1,2 0-1,0 0 1,0 0 75,0 0 1,-6 0-1,-2 0 1,0 0-37,0 0 1,2-2-1,6-2 1,0-2 18,0 2 1,6 2 0,0 2 0,0-2-75,2-4 0,0 4 0,-46-1 0,0 0 0,-1 2 0,0 0-61,1 1 1,0 0 0,46-2 0,-2-2 26,-4-2 0,-2 0 0,0 4 1,0-2-1,0-2 20,0 2 0,0 2 1,-2 0-1,-2-2 20,-2-2 0,-2-2 0,4 4 0,-2-2 4,2 2 0,2 0 1,2 0-1,0-2-7,0 2 0,6 0 0,0 0 0,0-2-18,2 2 1,-6-4-1,4 0 1,-4 0 7,-2 0 0,0 0 0,-2 4 0,-4-2 18,-6 2 1,6-4 0,-2 0 0,-4 0-61,0 0 1,-2 2 0,-4 4 0,0-2-12,0-2 1,0-6 0,2 4-1,2 0 67,2 0 0,0-4 0,-6 6 47,0 2 0,-2-4 1,-2 2-1,-4 0 1,0 0-49,0 0 1,0 0 0,4 6 0,-4 0 71,-2 0 0,-2 0 1,-6 0-1,0 0-22,0 0 1,-6 0 0,-2 0 0,0 0-69,0 0 1,-4 0 0,4 0 0,-2 0 14,-4 0 0,4 0 0,0 0 1,0 0 17,0 0 0,-2 0 1,-6 0-1,0 0 24,0 0 0,-3 6 1,-3 0-1,-6-2-2,-4-2 0,-2-2 0,0 2-39,0 4 1,-6-4-1,0 4-35,2-4 1,-6 0 0,0 2-341,0 2 0,-6 2 60,4-2 0,-4-2-210,-2 8 0,0-6 288,0 6 1,-8-8 0,-2 4 0</inkml:trace>
  <inkml:trace contextRef="#ctx0" brushRef="#br0" timeOffset="88923">2412 11932 7503,'0'18'37,"0"0"1,0-6 0,0 0 0,0 2-1,0 2-18,0 2 1,6 0 0,0 0 0,0 0-109,2 0 0,-6-6 1,6 0-1,-2 2-53,0 2 0,2 2 1,-4 0-349,2 0 0,0-6 421,-6 0 0,0 0 0,0 6 0</inkml:trace>
  <inkml:trace contextRef="#ctx0" brushRef="#br0" timeOffset="89380">2394 12058 8312,'0'-18'-506,"0"8"1,2 2 473,4 8 0,4 0 0,8 2 128,0 4 1,0-2-1,0 6 1,0 0-33,0 0 0,0 0 1,0 4-1,0-2-62,0 2 1,6-4-1,0 0 1,-2 0-19,-2 0 0,-2-6 0,0 2 1,0-2-86,0 2 1,0-4 78,0 4 0,0-6 0,0-4 0,0-4 0,0-2 12,0-4 0,-2 4 0,-2-2 0,-2-2-6,2-2 1,-6 4-1,0 0 17,0-2 1,-6-2 202,4-2-103,-4 0-84,-2 8 0,0 4 0,0 12-16,0 6 1,0 4-1,0 2 1,0 0-27,0 0 0,6 0 1,2 0-1,2-2-53,4-4 1,2 8 0,2-6-1,0 0-91,0 2 1,2 0-1,2 0 1,2-2 10,-2-2-39,-2-8 0,-2 12 0,0-6 1</inkml:trace>
  <inkml:trace contextRef="#ctx0" brushRef="#br0" timeOffset="90626">3258 12166 8205,'8'-10'-815,"-6"2"0,14 8 792,-4 0 1,-2 0 82,2 0 0,-6 6 0,6 0 16,2-2 1,2-2 0,2-2 0,0 0-40,0 0 1,0 0 0,0 0-139,0 0 1,0-2 53,0-4 1,-8 2-1,-4-8 1,-4 6 0,-4-4-1,-4 2 50,-6 4 0,0 2 0,-4 2 0,-4 0 29,0 0 1,0 0 0,2 0 0,0 0 76,0 0 0,0 0 1,0 0 4,0 0 1,2 8-100,4 4 0,4 4 1,8 2-1,2 0-31,4 0 1,4-6 0,8 0 0,0 2-18,0 2 1,6-4-1,4-2 1,4 0 3,6 0 0,4-6 0,0 4 0,4-2-168,0 0 1,6 0-1,-6-6 1,2 0 104,0 0 1,-8 0 0,2 0 0,-6 0 94,-6 0 1,2-2 0,-8-2-1,-2-4 65,-2-2 0,-4 4 0,-2-4 0,-4 0 46,-2 0 0,0 4 0,-4-6-76,2-2 0,-2 0 1,-10 0-1,-6 4 15,-4 2 0,-2-4 1,0 6-1,0 2 26,0 2 1,0-4 0,-2 0 0,-2 2-29,-2 2 1,0 2-1,6 0 1,0 2 3,0 4 0,0-4 1,0 6-78,0 0 1,8 2-1,2 6 1,2-2 4,0-2 1,0 0 0,8 6 10,4 0 0,4 0 0,8-2 0,2-2-68,4-2 1,-4-6 0,6 4 0,-2-2-18,0-4 1,6-2-1,-6-2 1,-2 0 58,-2 0 1,-2-6 0,0-2 0,0-2 0,0-4 0,-6 0 1,-2 0-1,-2 2 32,-4-2 1,-2 4 9,-2-2 0,0 0 0,-2-4 9,-4 4 0,2 4 67,-8 8-41,8 0 0,-4 2 1,8 4-20,0 6 0,8 2 0,2 0 0,2-4-28,0-2 1,0 4 0,6-4 0,0 0 1,0 0 1,0 0 0,0-4 0,0 2-12,0-2 1,0-2 0,0-2 3,0 0 0,0-2 1,0-2-1,0-4 5,0-2 0,-2-2 1,-2-6-1,-2 2 1,2 4 0,2-4 0,0 4 0,-2-2 0,-2 2 0,0-2 0,6 6 9,0-2 0,0 6 0,-2-4 0,-2 2 47,-2 0 1,-6 0-1,6 6 4,2 0 0,2 6 1,0 2-1,-2 0-18,-2 0 1,-6 6 0,6-4-1,0 2-16,-2 0 0,4 0 0,-6 6-73,2 0 1,-4 0-59,6 0 1,-8 0-162,2 0 199,-4-8 1,-2-4 36,0-12 1,2-4-1,2-8 1,2 0 31,-2 0 1,4 6 0,0 0-1,0-2 18,0-2 0,6 4 1,-2 2-1,4 0 31,2 0 0,0 4 0,0-4 0,0 2 3,0 4 0,0 2 1,2 0-1,2-2-7,2-2 1,6 0 0,-4 6-1,2 0 39,4 0 1,-4 6-1,0 2 1,-2 2 46,-4 4 1,-2-4 0,-4 2 0,-4 2-99,-6 2 0,2 4 0,-2 2 1,-2 2-47,-2-2 1,-2-2 0,0-2-1,0 0-215,0 0 0,0 0 1,-2 0-1,-2 0-239,-2 0 1,-8 0-1,4 0 1</inkml:trace>
  <inkml:trace contextRef="#ctx0" brushRef="#br0" timeOffset="96294">7956 11986 8355,'-18'0'-249,"0"0"1,0 0 0,2-2-152,4-4 1,4 2 0,8-8 380,0-2 1,0 4 14,0-2 0,0 6 7,0-6 0,8 2 0,4-2 2,4 6 1,2-2 0,0 2 7,0 2 0,0 2 1,0 2-1,0 0 13,0 0 0,-6 0 0,-2 2 0,0 2 5,0 2 0,-6 8 0,2-2-4,-4 4 0,-2 2 0,0 0 0,-2 0-19,-4 0 1,2 0 0,-8 2-1,-2 2-4,-2 2 0,-2 2 1,0-4-1,0 2 1,0-2 0,0 4 1,0-2-1,2-2 10,4-2 0,-4-2 0,6 0 48,0 0 1,2-6 37,8 0 1,2-8-36,4 2 0,6-4 0,10-4 0,2-2-15,-2-2 1,6-6-1,2 4 1,2 0-41,-2 0 1,2-6 0,-6 4 0,0 0 5,0 4 1,4-2-1,-6 2 1,-2 0-268,-2-2 0,-2 6 0,0-4-645,0 4 489,0 2 406,0-8 0,-8 6 0,-2-6 0</inkml:trace>
  <inkml:trace contextRef="#ctx0" brushRef="#br0" timeOffset="96765">8406 11986 7347,'0'-10'-542,"-8"-4"633,-4 8 1,2-8 29,-2 2 1,8 2 0,-2-2-135,4-2 1,2 4-1,2 0-52,4 2 1,-2-4 0,6 4 46,-2-2 1,6 6 0,-2-2 55,4 4 0,2 2 0,0 0 0,0 0 1,0 0-32,0 0 0,0 0 0,0 0 0,-2 2-25,-4 4 1,4-2 0,-6 8 0,2 2-18,0 2 0,-8 2 1,2 0-1,-4 0 33,-2 0 0,0 2 0,-2 2 0,-4 4-13,-6 2 0,-4-6 0,-2 4 0,2-2 78,4 0 1,-4 0 0,6-6 47,0 0 0,-4-6 120,8 0 1,2-2-173,10 2 0,-2-4 1,8-8-1,2 0-71,2 0 1,8-2 0,2-2-1,0-2-115,0 2 1,4-4 0,-4 0 0,0 0-632,0 0 487,6 2 0,-12-2 0,6-2 1</inkml:trace>
  <inkml:trace contextRef="#ctx0" brushRef="#br0" timeOffset="96939">8820 12022 8150,'-18'-2'-788,"0"-4"0,8-4 743,4-8-107,4 8 1,4 2 0,4 8-10,6 0 1,-2 0 155,2 0 0,0 0 0,6 0 0</inkml:trace>
  <inkml:trace contextRef="#ctx0" brushRef="#br0" timeOffset="97399">9054 11554 7208,'18'0'54,"0"0"0,0 0 0,0 0 1,0 0-29,0 0 1,0-2 0,0-2-1,0-2-33,0 2 1,0 2 0,0 2-1,0-2 12,0-4 0,-6 4 0,0-4 0,0 2 14,-2-2 1,0 4-136,-4-4 1,-4 2 131,4-2 0,-6 4 39,-6-4 1,2 12 0,-6 6-31,2 4 1,-4 2-1,4 0 1,0 2 45,0 4 0,0-4 0,4 4 0,-2-2-40,2 2 1,2-4 0,2 6-1,0-2-48,0 0 0,0 0 0,2-6 1,2 0-153,2 0 0,2 0 0,-4 0 0,4-2 39,2-4 1,-4 2 0,6-8 0,2-2-496,2-2 518,2-2 1,8 0 0,2 0 0</inkml:trace>
  <inkml:trace contextRef="#ctx0" brushRef="#br0" timeOffset="97851">9576 11482 8224,'-10'-18'-1338,"2"6"561,8 0 877,0 8 0,0-2 17,0 12 1,6 4 33,0 8 1,2 0-1,-4 0 1,4-2-105,2-4 0,-4 2 0,4-6 0,0 0-44,0 0 0,2 4 0,6-6 1,0-2 12,0-2 0,0-2 1,0 0-1,0 0 10,0 0 0,0 0 1,0 0-1,0 0 21,0 0 1,0 0-1,0 0 1,0 0-26,0 0 0,0 2 1,0 2-32,0 2 0,0 6 1,-2-4-1,-2 2 17,-2 4 1,-6-4 0,4 2-15,-2 2 0,4 2 1,-6 2 13,-2 0 0,4 0 0,-2 0-3,-2 0 1,-2 0-1,-4 0 0,-4 0 1,-4 0-1,-8 0-7,0 0 1,0-8 0,0-4-1,2-2-45,4 2 0,-4-4 0,4 4 1,-4-4-77,-2-2 0,0 0 0,0 0 0,2-2-345,4-4 0,-2 2 354,8-8 1,-8 0 0,4-6 0</inkml:trace>
  <inkml:trace contextRef="#ctx0" brushRef="#br0" timeOffset="98103">9702 11518 7920,'-18'0'-1688,"8"-2"1948,4-4 1,4 2-238,2-8 0,0 6 0,2-4-17,4 2 0,-2-4 0,8 6 1,2 2 58,2 2 1,2-4-1,0 0 1,0 0-4,0-2 0,8 6 0,2-6 1,2 2-88,0 0 1,0 0-1,6 6 1,-2-2-159,-4-4 1,2 4 0,-8-4-63,-2 4 0,6 2 0,0 0 1</inkml:trace>
  <inkml:trace contextRef="#ctx0" brushRef="#br0" timeOffset="99982">11520 11770 8355,'12'-18'-62,"0"2"-539,2 4 1,-6 6 605,-2 12 0,-2 4 1,0 8 18,2 0 0,2 0 0,-4 0 1,4 0 20,2 0 0,0 0 1,4 0-1,-2 0-28,2 0 0,0 0 0,0 0 1,-2 0-111,2 0 0,2 0 0,2 0-38,0 0 0,0-2 0,0-2 0,0-4-187,0-2 0,0-2 247,0-6 1,0 0-1,0 0 1</inkml:trace>
  <inkml:trace contextRef="#ctx0" brushRef="#br0" timeOffset="100449">11952 11752 8355,'-10'0'-979,"2"0"0,6 0 687,-4 0 760,4 0-169,-6 0-209,8 0 0,2 0 1,4 0-46,6 0 1,-2-6-1,2 0-28,2 2 1,2-4 0,2 0-5,0-2 0,0 0 0,0-4 0,0 4 10,0 2 1,0-4-1,0 4 1,0 0-13,0 0 1,-6-4 0,0 4 0,2 0 17,2 0 1,-4 2-214,0 6 105,0 0 0,-2 2 125,-4 4 1,-4-2 0,-2 8 0,0 2 22,0 2 1,0 2 0,0 0 0,0 0-42,0 0 1,6 2 0,0 2 0,-2 2-70,-2-2 1,0-2-1,2-2 1,2 0 0,-2 0 1,4 0 0,-2 0 0,0-2-101,2-4 1,-4 2 0,8-8 0,2 0-100,2 2-5,2-6 1,0 6-1,0-8 1</inkml:trace>
  <inkml:trace contextRef="#ctx0" brushRef="#br0" timeOffset="100636">12654 11752 8355,'-8'-10'-1286,"6"-6"0,-8 14 1367,4-4 1,6 4 36,0 2-251,0 0 1,16 0 115,-4 0 1,4 0 0,2 0 0</inkml:trace>
  <inkml:trace contextRef="#ctx0" brushRef="#br0" timeOffset="101278">12996 11374 7770,'-12'0'-290,"0"0"0,6 0 318,-6 0 0,6 0-56,-6 0 0,6 0 0,-4-2 0,0-2 42,0-2 0,4-2-25,-6 2 1,8-4-27,-2-8 0,4 6 0,4 2 0,2 0 9,2 0 1,8 6-1,-2-2 17,4 4 1,2 2 0,0 0 0,0 0 17,0 0 1,0 0 0,0 0-2,0 0 0,-2 8 1,-2 4-1,-4 4 5,-2 2 0,-2 2 0,-6 2 2,0 2 0,0 0 0,0-6 0,0 0 43,0 0 1,0 0-1,-2-2 1,-2-2 46,-2-2 1,0 0 0,6 6-29,0 0 1,-6-6-7,0 0 0,0-6 130,6 6-114,0-8 1,2 4 0,4-10-22,6-4 0,-2 4 0,0-6 1,0 2-20,0 0 1,2-6 0,6 4-57,0-2 1,-6 6 0,0-4-38,2 0 1,2 6 0,0-6 0,-2 2-443,-2 0 0,-6 0-144,6 6 1,0-2 156,6-4 477,-8 4 0,6-14 0,-6 6 0</inkml:trace>
  <inkml:trace contextRef="#ctx0" brushRef="#br0" timeOffset="101781">13410 11158 8141,'-6'-12'-551,"0"0"1,-2 6 0,2-4 380,-6 2 0,2-4 332,-2 6 0,6 0-29,-6 6 0,6 6 0,-4 2-76,2 2 1,2-4-1,8 6-2,4 2 0,-4-4 0,6 0 0,-2 0-12,0 0 1,8-4 8,-2 6 0,4-8 0,2 2-12,0-4 0,0-2 1,2 0-1,2-2 12,2-4 1,0 4 0,-6-4 0,0 2 21,0-2 1,0 4 0,0-4-52,0 4 0,0 2 0,0 0-36,0 0 1,0 0 0,0 0-15,0 0 0,-6 6 1,-2 2 27,-2 2 0,4 2 1,-6 6-8,-2 0 1,4-6 0,-2 0 16,-2 2 1,-2 2-1,-2 2-26,0 0 0,0-6 0,-2-2 0,-2 0-6,-2 0 1,-6-4 0,4 4 0,-2-2 9,-4-4 0,-2 4 0,-2-2 1,0-2-242,0-2 0,0 4 0,0 0-43,0-2 1,0-2 0,0-2 163,0 0 1,0-8 0,0-2 0</inkml:trace>
  <inkml:trace contextRef="#ctx0" brushRef="#br0" timeOffset="102116">13356 11122 8355,'-10'0'-2251,"-6"-8"2346,14-2 1,-6-2 152,8 0-182,0 8 0,2-4 26,4 8 1,-2-2-1,8-2 77,2-2 0,-4-2-40,2 2 1,0 2 0,6-8-56,0-2 1,-6 4-1,0 0 1,0 0-63,-2 0 0,6 4 0,-4-4 1,4 0-30,2 0 0,0 6 1,0-4-1,0 2-70,0 0 1,0 0 0,0 6 0,0 0-619,0 0 0,-6 0 587,0 0 1,-8 0-1,4 0 1</inkml:trace>
  <inkml:trace contextRef="#ctx0" brushRef="#br0" timeOffset="104574">15048 11716 6474,'-18'0'0,"2"2"0,2 2 0,2 2 0,0 0 128,2 2-87,-6-6 1,8 8 0,-6-6-33,2 2 0,6 0-3,-6-6 1,0 0 0,-6 0 0,0 0 31,0 0 1,6 0 0,0 0-9,-2 0 0,4 0 1,0-2-31,2-4 0,2-4 0,8-6 22,4 4 1,-2-2 0,8 6 0,2 0 13,2 0 1,4 0-1,2 4 1,2-2-11,-2 2 0,4-4 0,-2 2 0,-2 2-36,-2 2 1,-8 2 0,0 2-24,2 4 0,-6-2 1,-2 8 31,-4 2 1,-2 2 0,0 2-1,0 2 8,0 4 1,0-4 0,-2 6-1,-4-2 30,-6 0 0,2 2 1,0-4-1,2 2-32,4-2 0,-4 0 0,0 0 0,0 2-9,0-2 1,2-8 0,6-2 10,0 2 1,0-4 84,0 2 1,2-8-23,4 2 0,-2-4 0,8-4 0,2-2-22,2-2 1,2-8-1,0 4 1,0-2-23,0 0 1,6 2-1,0-4 1,-2 4-1,-2 2 0,4-4 0,0 4 1,-2 0-77,-2 0 1,-2-4-1,0 6 1,0 0-169,0-2 0,0 6-680,0-4 510,0 4 0,-8 0 332,-4-4 0,-4-4 0,-2-8 0</inkml:trace>
  <inkml:trace contextRef="#ctx0" brushRef="#br0" timeOffset="105082">15354 11590 8030,'10'-8'-2077,"-2"4"2112,-8-8 185,0 8 0,0-6 299,0 4-434,0 4 1,0-4 0,2 10-34,4 2 1,-4 8 0,6-2-1,-2 4-11,0 2 1,6 0 0,-4 0 0,0 0-30,0 0 0,4 0 1,-4 0-1,0 0 46,0 0 0,4-6 0,-4-2 0,2 0 4,4 0 0,2-6 1,2 2-67,0-4 1,6-2 0,0-2 0,-2-2-61,-2-2 0,-2-8 0,2 4 0,0-2-89,-2 0 0,4 0 1,-12-6-1,0-2 83,-4-4 1,2 4 0,-2-4 0,-2 4-28,-2 2 1,-2 0-1,0 0 43,0 0 0,0 6 636,0 0-549,-8 8 1,6-2 0,-4 12 19,4 6 1,2 4-1,2 2 1,2 0-37,2 0 1,2 0 0,-4 0 0,4 0-33,2 0 1,0 0 0,4 0 0,-2 0-140,2 0 1,-4-6 0,2 0 70,2 2 0,2-4 1,2 0-159,0-2 0,0-2 0,0-6 1</inkml:trace>
  <inkml:trace contextRef="#ctx0" brushRef="#br0" timeOffset="105270">16056 11554 8236,'0'-18'-505,"0"6"142,0 0 0,0 6-126,0-6 423,0 8-39,8-4 1,0 10 0,6 2 0,-2 2 0,-8 2 55,2-2 0,4-4 0,0 6 1</inkml:trace>
  <inkml:trace contextRef="#ctx0" brushRef="#br0" timeOffset="105798">16398 11176 7371,'0'-12'-326,"0"0"429,0 8 1,-2 2 0,-2 10-32,-2 2 1,-2-4 0,4 6-34,-2 2 0,0-4 0,6 2 37,0 2 1,0-4-15,0 2 0,8-8 0,4 2-16,4-4 1,8-2 0,0 0 0,-2-2-40,-2-4 0,4 4 1,0-4-1,-2 2 5,-2-2 1,-2 4-1,0-4 1,0 4 18,0 2 0,0 0 1,0 0 17,0 0 0,0 0-54,0 0 1,-2 2 0,-2 2-19,-2 2 0,-8 8-7,2-2 1,-4 4-43,-2 2 1,0-6 35,0 0 0,-8-2 0,-4 4-40,-4-2 0,4-8 0,2 4 1,0-2-192,0 0 0,-2 2 0,-6-4-28,0 2 1,6 0-1,0-6-102,-2 0 397,-2 0 0,-2 0 0,0 0 0</inkml:trace>
  <inkml:trace contextRef="#ctx0" brushRef="#br0" timeOffset="106052">16470 11176 8260,'-10'-8'-683,"2"6"371,0-14 0,8 12 337,0-8 0,2 8 0,10-4 23,2 0 0,0 4 0,0-6 0,-2 2 71,2 4 1,-4-4 0,2 2 0,0 0-41,-2-2 0,6 4 0,-4-6-189,4 2 0,0 0 0,-2 4 0,-2-2-150,2 2 0,-4 0 0,2 0-154,2-2 1,-4 0 374,2 6 0,0-8 0,6-2 1</inkml:trace>
  <inkml:trace contextRef="#ctx0" brushRef="#br0" timeOffset="106578">17100 10960 7924,'0'-10'-724,"0"-6"537,0 14 0,-2-6 250,-4 8 0,2 0 0,-6 2 19,2 4 0,-4-2 0,4 6-39,-2-2 0,4 6 1,-4-2-1,0 2-36,0-2 0,4 4 0,-4-2 0,2 6-18,4 4 0,-4 0 1,2-6-1,2 0 55,2 0 0,2 0 0,2 0-10,4 0 1,-2-2 0,6-2-1,0-4 9,0-2 1,2 4 0,6-6-1,0-2-5,0-2 0,2 4 1,2 0-1,2-2-16,-2-2 0,4-2 1,0-2-1,0-2-2,0-2 0,-2-6 0,-4 4 1,2 0-32,2 0 0,0-6 0,-6 4 0,0-2 17,0 0 0,-6 2 0,-2-4 0,-2 2-27,-4-2 1,-2-2-1,-2-2 1,0 0 1,0 0 0,-6 0 1,-2 0-1,-2 0 10,-4 0 0,-2 0 0,0 0 1,2 0-87,2 0 1,0 6-1,-6 2 1,0 2-113,0 4 1,-8 4 0,-4 6 0,-4 6-603,-2 4 752,0 10 0,-8-6 0,-2 6 0</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8:30:03.248"/>
    </inkml:context>
    <inkml:brush xml:id="br0">
      <inkml:brushProperty name="width" value="0.08571" units="cm"/>
      <inkml:brushProperty name="height" value="0.08571" units="cm"/>
      <inkml:brushProperty name="color" value="#66CC00"/>
    </inkml:brush>
  </inkml:definitions>
  <inkml:trace contextRef="#ctx0" brushRef="#br0">420 976 8355,'5'-17'-119,"1"-1"1,-2 1 0,0-1 0,2 1 0,3-1-1,3 1 1,-2 0 0,0-1-17,-1 1 1,-5 5-1,4 0 1,-2-1-1,0-3 360,-3-1 1,-1-1 0,-4 3-141,-3 3 0,1 4 0,-8 8 0,-3 0-105,-7 0 1,-5 0 0,-8 0 0,-2 2 9,-4 4 0,5 4 0,-7 9 0,2 3 114,0 1 1,6 2 0,8-4-1,0 5-97,0 1 0,11 0 0,1 4 0,5-2 0,6 2 0,2 0 0,2 0 0,0-2-5,0 2 1,6-5 0,2-1 0,2-4-59,3-3 1,5 3-1,3-11 1,4-1 8,2-3 0,-3 2 1,3-2-1,-2-2-9,-3-2 0,3-4 0,-2-2 0,-2-2-35,-1 2 128,-3-6 1,-9 9-1,-8-5 44,-10 4 1,-7 2 0,-6 2 0,-7 4 17,-3 5 0,-1 7 0,1 3 0,1 2-31,3-1 1,6-3 0,-2 0 0,4 3 61,5 1 1,10 0 0,0-3 0,4 3-134,2 6 1,2-2-1,2 2 1,6 0 2,5-1 0,-1 3 0,11-6 0,-1 0-123,-1 0 1,8-1-1,-2-9 1,4-1-74,2-3 0,0-7 0,2 2 0,2-4-103,1-2 1,1-8 0,-6-3 0,-2-7 93,-4-5 0,4-4 0,-6-8 1</inkml:trace>
  <inkml:trace contextRef="#ctx0" brushRef="#br0" timeOffset="303">524 1326 8355,'-17'-8'-147,"9"6"0,8-4 1,12 6 144,9 6 1,6 2 0,8 5 0,0-1-92,0 1 0,0 1 0,0 0 1,0-3-1,0 1 0,-2-1 1,-2 1-1,-4 0 0,-2-3 1,-3-1-221,-3 0 1,-2-6 0,1 6 0</inkml:trace>
  <inkml:trace contextRef="#ctx0" brushRef="#br0" timeOffset="559">926 1221 8355,'-17'0'0,"-1"0"1,1 0 0,-9 8 229,-3 3 1,2 5-148,-2 1 1,8 8 0,-3 4 0,5 4-260,2 2 0,-1 0 0,3 0 0,3 0 1,6 0 1,-2 6-1,2 0 1,5-3-51,4-1 1,1-8 0,8 0-1,2 1-229,1-3 287,3-2 1,-1-8 0,0 1 0</inkml:trace>
  <inkml:trace contextRef="#ctx0" brushRef="#br0" timeOffset="833">1380 1221 8355,'-2'-18'0,"-4"1"0,-5 1 0,-11 5 0,-1 5 0,-6 4 0,4 2-511,-2 0 697,5 0 1,-3 2 0,8 4-99,-1 5 1,1 5-1,1 3 1,4 3-64,7 1 0,-3 6 0,2-4 0,2 0-52,2 1 0,2 3 0,2-6 1,2-2-78,2-1 1,5-3 0,-3-1 0,2-3-65,4-1 1,1-8-1,3 2 1,-1-6 36,0-6 0,7-6 0,-1-9 0,-2-4 96,-1-3 0,-9 1 0,1-4 1,0 4 84,-3 2 0,1 2 0,-6 5 1375,2 1-1362,0 7 0,-6 4-382,0 12 1,0 4 0,0 7 0,0 1-1,0-1 1,0 1 52,0-1 1,7-7-1,3-3 1</inkml:trace>
  <inkml:trace contextRef="#ctx0" brushRef="#br0" timeOffset="1300">1555 1151 8355,'9'-18'89,"-3"1"0,-4-1 1,0 1-49,4 0 1,-2 7 0,7 4-45,3 4 0,2 2 1,1 0-1,1 0 38,-1 0 0,0 8 0,1 4-134,-1 3 1,-5 8 0,-2 1 0,-3-3 15,-3-2 0,-2-1 0,-2-1 0,0 1-29,0-1 0,0 1-6,0-1 1,-7-7 129,-5-4 1,-2-6 0,3-6-1,5-6 1,4-5 0,2-5 0,0-1-1,0 2 1,2-1 0,4 1 0,3-2-1,3 1 1,0 3 0,1 2 0,3-1-1,3 3 1,3 1 0,1 4 351,-2 3-354,6-7 1,-7 12 0,3-4 0,-4 4-13,-1 2 1,-1 2-1,-1 4 1,-3 6-9,-1 3 1,-8 3-1,2 1 1,-4 2 13,-2 3 1,0-1 0,0-6 0,-2 1 0,-4-1 0,-4-1 1,-7-4-1,1-5 11,5 1 1,-5-6-1,4 4-18,-3-4 0,3-8 1,3-4-1,1-3-85,4-7 0,4-9 1,4 0-1,4-4 18,1-2 0,9-4 0,7 2 1,0 4 18,0 0 0,1 10 1,-5 4-1,2 7 153,-1 4 1,-3 3-1,-1 5 1,-1 0-55,0 0 0,-5 7 0,-2 7 0,0 7-60,-1 8 0,-5-2 0,2 3 0,-4-1-194,-2-2 0,2 4 1,2-8-1,1-1-29,-1-3 0,-2-2 0,0-1 28,4-4 1,4 3-1,7-5 1</inkml:trace>
  <inkml:trace contextRef="#ctx0" brushRef="#br0" timeOffset="1570">2410 854 8355,'0'-17'-28,"0"-1"1,0 1-490,0-1 630,0 8 1,0 5 0,2 12-1,4 9-129,6 5 1,3 16 0,3 0 0,-1 6 0,1 5 0,-1 3 0,3 1 0,1 0 0,2 1-1,-1-1 1,-5 1 0,-3-1 0,-5 0 0,1-1 0,-2-5 0,0-5 0,-4-4 0,-3-2-1646,-1 0 1495,-7-8 38,-3-2 59,-7-7 0,-1-1 0,1 1 0</inkml:trace>
  <inkml:trace contextRef="#ctx0" brushRef="#br0" timeOffset="1833">2376 1046 8355,'2'-35'0,"1"0"1,3 0 0,6 2 196,-6 4 1,13-2-202,-1 8 1,11 2 0,0 7-1,4 4-117,2 2 0,0 3 0,0 5 1,-2 0-3,-4 0 0,2 2 1,-8 5-1,-2 9 36,-1 5 1,-9 8-1,-1-3 1,-2 1 52,-4 4 0,-4 2 0,-8 0 0,-8-2 0,-7-4 1,-4-2-1,-4-2 0,-2-1 0,-2-3 0,2-5 0,2-3 1,4-3-1,2 0-277,3-4 0,-5-10 0,0-4 0</inkml:trace>
  <inkml:trace contextRef="#ctx0" brushRef="#br0" timeOffset="2167">2760 155 8355,'9'-35'-60,"-1"6"1,-6 2-177,4 2 0,-2 4 0,8 9 299,1 6 0,-3 6 1,1 8-1,1 9-5,-2 11 0,5 8 0,-5 9 0,2 9 48,-1 7 0,1 3 1,3 7-1,-1 1-44,-2-2 1,-1 8 0,9-12 0,1-2-2,2-2 1,3-4 0,-5-8 0,4-3-115,2-6 0,-3-6 0,5-6 1,2-8-1,2-7 0,0-8 0,-2-5 1,-4-2-1,0-7 0,-2-10 0,3-9 1,-5-6-1,-2-4 0,-5-3 1,-3-9-1,-3-3 0,-4-5 0,-4 5-1226,-2 2 1206,0 3 1,-8 14 157,-4 4 1,-3 4 0,-5 9 172,-3 4 1,2 5 0,-8 7 0,0 2-132,1 3 0,1 7 0,6 11 0,-2 5-135,1-1 1,11 6-1,5-4 1,4 4 69,2 2 1,2 0 0,4 0-1,7-2-217,9-4 1,3 2 0,6-6 0,-2 0 8,2 0 1,2-1-1,2-7 1,0 1-268,0-1 1,0 1 0,0-1 0</inkml:trace>
  <inkml:trace contextRef="#ctx0" brushRef="#br0" timeOffset="2797">4157 1605 8822,'6'12'455,"0"-1"0,-1-5-1489,-5 6 0,0-1 551,0 7 1,0 7-1,0 2 1</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0:45.544"/>
    </inkml:context>
    <inkml:brush xml:id="br0">
      <inkml:brushProperty name="width" value="0.08571" units="cm"/>
      <inkml:brushProperty name="height" value="0.08571" units="cm"/>
      <inkml:brushProperty name="color" value="#E71224"/>
    </inkml:brush>
  </inkml:definitions>
  <inkml:trace contextRef="#ctx0" brushRef="#br0">270 378 7237,'0'-18'357,"-2"2"0,-4 4-112,-6 6 0,-4-2 0,-2 2-151,0 2 0,0 2 1,0 2-1,0 0-58,0 0 1,0 0 0,0 2-1,2 4-70,4 6 1,-4-2 0,6 2-1,-2 0-26,0-2 1,8 6-1,-2-4 22,4 4 1,2 2-1,2 0 1,4-2 26,6-4 0,0 2 0,2-6 0,4 0-6,2 0 0,-4 4 0,8-6 0,-4-2-34,-2-2 1,2-2 0,2 0 0,2 0 15,-2 0 1,0 0-1,0 0 1,2 0 3,-2 0 1,-2-8 0,0-2 0,0-2 58,-2 0 1,4 0 0,-10-6 0,2 0 19,-2 0 1,2 0 0,-8 0 0,-2 0-23,-2 0 1,-2 0-1,-2 0 1,-4 0-52,-6 0 0,-4 6 0,-4 2 1,-2 0-61,-2 0 0,-6 6 1,4-2-1,0 4-91,0 2 0,2 0 0,6 0 0,0 0-339,0 0 0,8 8 344,4 4 0,4 4 0,2 2 0</inkml:trace>
  <inkml:trace contextRef="#ctx0" brushRef="#br0" timeOffset="481">918 36 7473,'0'-10'-1407,"-8"-4"1397,-4 8 0,2 0 0,-2 6 989,-2 0 1,4 2-858,-2 4 1,6 2 0,-4 6 0,2-2-41,4 2 0,0 2 1,0 2-1,-2 0-9,2 0 0,2 0 1,0 2-1,-2 2-110,-2 2 1,0 6-1,6-6 1,0 0-61,0 2 0,0 0 0,0 6 0,0-2 73,0 2 0,0-6 0,2 0 0,2-2 34,2 0 1,0 6-1,-6-6 5,0-2 1,0 0 0,0 0 0,0 2-1,0-2 0,0-2 0,-6-2 0,-2 0 41,-2 0 1,-2 0-1,-6 0-28,0 0 1,0-6 0,0-2-92,0-2 0,0-2 0,0-6-79,0 0 1,-2 6 0,-2 0-1,-2-2-105,2-2 0,0-2 0,0-2-120,-2-4 0,2 2 0,8-6 228,2 2 0,0-6 0,-6 4 0</inkml:trace>
  <inkml:trace contextRef="#ctx0" brushRef="#br0" timeOffset="915">576 486 8120,'-10'-8'-971,"2"6"1,8-8 1064,0 4 274,0 4-5,0-6-26,0 8-8,0 0 1,8 0 0,4 0-290,4 0 1,-4 0 0,0 0 0,2 0 1,2 0 1,2 0 0,0 0 0,2 0-7,4 0 0,-4-6 1,6 0-1,-2 2-40,0 2 1,0 2-1,-4 0 1,2 0-44,2 0 0,-6-6 0,-6 0-734,2 2 246,2 2 0,-6 10 0,-2 2 1</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0:42.561"/>
    </inkml:context>
    <inkml:brush xml:id="br0">
      <inkml:brushProperty name="width" value="0.08571" units="cm"/>
      <inkml:brushProperty name="height" value="0.08571" units="cm"/>
      <inkml:brushProperty name="color" value="#E71224"/>
    </inkml:brush>
  </inkml:definitions>
  <inkml:trace contextRef="#ctx0" brushRef="#br0">469 0 8355,'-20'0'-253,"0"2"1,-2 2 0,2 2 0,-2-2 0,2-2 245,0-2 1,2 0 0,0 2 0,0 2-1,0 4 1,0 0 0,0 2 114,0 0 1,2-4-40,4 6 1,4-6-1,6 4-146,-4-2 0,4 0 0,-4-2 108,4 6 0,2-2 86,0 2 0,2-8-5,4 2 0,-2-4 1,8-2-3,2 0 0,2 0-87,2 0 1,0 0 0,-2 2 0,-2 2-1,-2 2 1,2-2 0,2-2 0,2 0-1,0 2 1,0 2 0,0-2-33,0-2 0,0 4 17,0 0 0,6 0 0,-2-4 0,-4 2-1,-4 2 0,-4 2 0,4-4 1,-2 4-15,2 2 1,-6 2 0,-2 6 2,-4 0 1,4 0-1,0 0 4,-2 0 0,-2 0 1,-2 0 68,0 0 0,-2-2 0,-2-2-32,-2-2 1,-8-6 0,2 6-14,-4 2 0,-2-6 1,0 0-1,-2-2 23,-4 0 1,4 2-1,-6-4 1,2 2-16,0-2 0,0 0 0,6 0 0,0 2-25,0-2 1,0-2-1,0-2 1,0 0-17,0 0 0,0 0 1,0-2 3,0-4 1,0 2-1,0-6-115,0 2 1,6-4-1,2 4-230,2-2 0,-6 6-165,2-2 0,2 4-576,-2 2 1045,8 0 0,-12 0 0,6 0 1</inkml:trace>
  <inkml:trace contextRef="#ctx0" brushRef="#br0" timeOffset="518">811 270 8196,'-2'-10'-176,"-4"4"1,-4-2 0,-8 2 243,0 2 1,6 2 0,0 2 10,-2 0 1,-2 0 0,-2 0-1,2 2-46,4 4 1,-4 2 0,6 6 0,-2-2-5,0 2 1,6 0-1,-4 2-48,2 2 1,2-4 0,6 10-1,0-4 27,0-2 1,0 0-1,0 0 4,0 0 1,8-2 0,2-2 0,2-4-4,0-2 1,6 4 0,8-6 0,0-2-55,0-2 1,4-2 0,-4 0 0,2 0-1,4 0 1,-4 0 0,0-2-1,-2-4 20,-4-6 0,4-2 1,-2 0-1,-4 2 23,-6-2 1,0-2 0,-6-4 0,0-2 2,0-2 1,-2 0 0,-8 6 0,-4 0 8,-6 0 1,-4 0 0,-4 0-1,-2 0-33,-2 0 0,-8 6 0,2 2 0,-4 2-119,-2 4 1,2 2 0,2 2 0,4 0-47,2 0 0,2 0 1,6 2-595,0 4 704,0 4 0,8 8 0,2 0 0</inkml:trace>
  <inkml:trace contextRef="#ctx0" brushRef="#br0" timeOffset="1693">1207 234 8355,'0'-10'-325,"0"-6"1,0 12 0,-2-6 551,-4 2 1,2 2-42,-8 6 0,6 0-90,-6 0 1,0 2 0,-4 4-42,4 6 1,-2 4-1,8 2 1,2 0-88,2 0 0,2 0 1,0 0-1,2 0 13,4 0 0,-2 0 1,8 0-1,0 0 37,-2 0-63,6 0 64,-6 0-10,8 0 0,0-6-3,0 0 1,6-6 7,0 6 0,0-8-2,-6 2 0,0-4 3,0-2-40,0 0 35,0 0 1,0 0-102,0 0-75,0 0 163,0-8 1,0 4-1,0-6 1,0 0-3,0 0 1,0 4-1,0-6 1,-2-2 0,-2 0-1,-4 0 1,-2 2-47,-4-2 0,4-2 1,-2-2-1,-2 0-4,-2 0 1,-4 0 0,-2 0 134,-2 0 1,-8 0 14,2 0-31,4 8 0,-8-4 0,4 8-42,-4 2 1,-2 2 7,0 2 0,8 2-13,4 4 0,4 4 1,2 8 26,0 0 1,0 0 0,2 0 0,2 0 32,2 0-57,8 0-2,-4 0 1,8 0 0,0-2 0,0-2 0,0-4 57,0-2-50,0-2-38,8-6 0,-4 6 0,6 0 1,-2-2-1,-4-2 0,0-2 1,0 0-28,2 0 0,2 0 1,-4 0-1,2-2 35,-2-4 0,-2 4 0,-2-6 1,0 2-6,0 0 0,-2-2 0,-2 4 0,-4-4-6,-2-2 1,4 4 0,-6-6 0,0-2 7,2-2 1,-6-2 0,4 0 0,-4 0 3,-2 0 1,0 4 0,0-2-1,0-4 0,-8-2 1,-2 4-1,-2 2 41,0 4 1,0 2 0,-8 6 0,-2-2 45,-2 2 0,0 2 0,4 2-47,-4 0-43,4 8 0,-6-6 0,10 6 1,4 0-48,6 4 1,6-4-1,6 0 45,6 0 1,4-6 0,2 4 0,2-4-11,4-2 17,-4 0 0,12-2 1,-6-2-1,0-2 1,0 2-1,-2 0-1,2-2 19,2 4 0,0-8-16,-4 4-1,-4 4 17,-2-6 1,0 8-16,0 0-1,-8-8 90,5 6 0,-5-6 0,8 8 0,0 0-32,0 0 1,-2 2-15,-4 4 0,-2-4 0,-6 6 6,2 0 1,0 2-1,-6 8 19,0 0 0,0 0 1,0 0-1,0 0-6,0 0 1,-6 0 0,0 0 0,2 0-22,2 0 1,2 0 0,0 0-44,0 0 0,0 0 0,0 0-18,0 0 0,6-6 0,2-2 0,2 0-82,4 0 1,2-6-1,2 2 1,0-2-233,0 2 1,6-4 0,2 4-1,0-4-294,0-2 0,0-2 0,-2-2 389,6-2 0,-4-8 0,0 4 0</inkml:trace>
  <inkml:trace contextRef="#ctx0" brushRef="#br0" timeOffset="2441">3114 216 8355,'0'-12'-278,"0"0"1,0 6 0,0-6 525,0-2 1,-2-2-33,-4-2 0,2 8 0,-8 4-171,-2 4 0,4 2 0,-2 0 0,-2 0-11,-2 0 1,-2 0 0,0 0 0,0 0-44,0 0 0,0 8 0,0 4 0,0 4 31,0 2 1,0-4 0,2 2 0,2 4 21,2 0 1,6 0 0,-4-2 0,2 0-26,4 0 0,2 0 1,2 0-1,0 0-6,0 0 1,0 0 0,0 0 30,0 0 0,8-2 0,2-2 0,4-4-27,4-2 0,-4 4 1,10-6-1,-2 0-38,2 2 0,-4-6 0,6 4 1,-2-4 36,0-2 0,0 0 0,-4 0 0,2 0-61,2 0 1,2 0-1,-4 0 1,2-2-55,-2-4 1,4 2-1,-2-8 1,-2 0 48,-2 2 1,-2-6-1,0 4 1,0-4 31,0-2 0,-8 6 0,-2 0 40,0-2 0,-6-2 0,4-2 11,-4 0 1,-2 6 0,0 0-47,0-2 0,-2 6 0,-4 0-21,-6 0 0,-4 6 0,-2-4 0,0 4 27,0 2 1,0 0-1,0 0 2,0 0 1,0 2 0,2 4-1,2 4 123,2 0 1,8 6 0,-2-4 0,4 4-44,2 2 0,2 0 0,2 0-16,2 0 0,8 0 0,-2-2 1,2-2-39,-2-2 0,4-2 0,-4 4 1,4-4-6,2-2 1,0 4 0,0-6-1,0-2-16,0-2 1,0-2 0,0 0 0,0 0-178,0 0 0,0 0 1,0 0-190,0 0 1,0 0 0,0 0-216,0 0 0,0-2 0,0-2 410,0-2 0,0-8 0,0 4 1</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0:49.328"/>
    </inkml:context>
    <inkml:brush xml:id="br0">
      <inkml:brushProperty name="width" value="0.08571" units="cm"/>
      <inkml:brushProperty name="height" value="0.08571" units="cm"/>
      <inkml:brushProperty name="color" value="#E71224"/>
    </inkml:brush>
  </inkml:definitions>
  <inkml:trace contextRef="#ctx0" brushRef="#br0">1 144 7392,'0'-18'-183,"0"0"0,0 6 341,0 0 0,0 6 0,0-6 150,0-2-111,0 6-211,0 0 1,0 10 52,0 4 1,2 4-1,2 8 1,4 0-29,2 0 1,-4 0 0,6 0 0,2 0-1,2 0 1,2 6 0,-2 0 0,-2-2-5,-2-2 1,0-2 0,6 0 0,0 0 16,0 0 0,-6 0 0,0 0-7,2 0 1,0 0-1,0-2 1,-4-2 0,-2-2 0,4-6 0,-4 4 51,2-2 0,-4-2 32,6-6 0,-6 0-31,6 0 1,-8-8 0,4-2 0,-2-2 35,0 0 1,2 0-1,-4-6 1,2 0-51,-2 0 0,0-6 0,0 0 1,2 0-61,-2-2 0,-2 0 0,-2-4 1,0 4-135,0 0 0,6 6 0,0-6-314,-2 0 0,0 6-315,2-4 1,4 6 387,8 6 1,-2 12 284,-4 12 1,4 4-1,-6 2 1</inkml:trace>
  <inkml:trace contextRef="#ctx0" brushRef="#br0" timeOffset="1304">1063 414 8355,'10'-8'-149,"-2"4"-258,-8-8 1,0 0 399,0-6 1,0 6 0,-2 2 0,-2 0 136,-2 0 1,-6 4 0,4-4-59,-2 2 0,-2 2 1,-6 6-1,0 0-29,0 0 0,0-6 0,-2 0 0,-2 2-1,-2 2 1,-6 2-1,6 0 1,0 2-11,-2 4 1,4-4-1,-6 6-37,2 0 0,2-4 1,6 8-1,2 2 39,4 2 1,-2 2-1,8 0 1,2 0-22,2 0 0,8 0 0,2-2 0,2-2 5,4-2 1,2 0 0,2 4 0,0-2-17,0-2 0,0-6 0,0 4 0,0-2 0,0-4 1,6-2-1,0-2 1,-2 0-2,-2 0 0,-2-2 1,0-2-22,0-2 0,-2-8 0,-2 2 0,-4-4-56,-2-2 0,4 0 0,-6 0 57,-2 0 0,-2 0-24,-2 0 199,0 0-144,0 8 1,0 4 0,0 12 2,0 6 0,0 4 0,0 2 54,0 0 1,6-6 0,2 0 42,2 2-96,-6-6 20,12 8 1,-6-12-22,8 8 1,0-6-14,0 6 1,0-8 0,2 2-1,2-4 1,2-2 0,-2 0-45,-2 0 1,0-2-1,2-2 1,2-4 9,-2-2 0,-2-2 0,-2-6-19,0 0 0,-8 0 0,-2 0 0,-2 0 23,0 0 0,0-6 1,-6 0-1,-2 2 14,-4 2 1,2 2 0,-8 2 0,-2 2 43,-2 2 1,-2 6-1,0-4 1,0 2 11,0 4 0,0 2 0,0 2-18,0 0 1,6 0-25,0 0-21,8 0 1,-2 2 0,12 2 0,6 2-1,4-2 0,2-2 0,0 0 0,0 2-37,0 2 0,0 0 0,2-6 0,2 0 38,2 0 0,2 0 0,-4 2 1,2 4-3,0-4 30,2 6 0,-6-8 0,4 0 1,-4 0-1,-2 0 0,0 0 26,0 0 0,0 0 147,0 0-133,0 0 1,-8 2 104,-4 4 1,-4 4 0,-2 8-102,0 0 1,0-6-1,0 0 1,0 2-9,0 2 1,0-4-1,0 0 1,0 2-38,0 2 0,0-4 1,0 0-14,0 2 1,0 2-1,2 2-4,4 0 0,4 0 0,8-2-9,0-4 0,-6 2 0,0-8 0,2-2-15,2-2 1,2-2-1,0 0 1,0 0-40,0 0 1,6-2-1,0-2 1,0-4 39,2-2 0,-7-2 0,5-6 1,-4 0-28,-2 0 1,6 2-1,-2 2 1,-4 2 29,-4-2 1,-4-2 0,2-2 0,-4 0 55,0 0 1,-6 0 441,4 0-154,-4 0-227,-10 8 1,4 2 88,-8 8 1,8 2 96,-2 4 1,4 4-201,2 8 1,0 0 0,2 0 0,2 0 27,2 0 1,2-2 0,-2-2-315,6-2 0,4-2 0,2 4-110,0-2 0,0-8 0,0 2 0,0-4-243,0-2 1,0 0 0,0 0 0,0-2 302,0-4 1,8-4 0,2-8 0</inkml:trace>
  <inkml:trace contextRef="#ctx0" brushRef="#br0" timeOffset="1463">2340 126 8409,'-2'-18'0,"-2"0"69,-2 0 0,0 6 0,4 2-1168,-4 2 732,4 2 0,-8 6-3,4 0 0,4 2 61,-4 4 309,4 4 0,18 8 0,4 0 0</inkml:trace>
  <inkml:trace contextRef="#ctx0" brushRef="#br0" timeOffset="2035">3060 378 7107,'-8'-10'-190,"4"-4"1,-8 6 292,-2-2 0,-2 6 1,-2-4 249,0 0 1,0 6 0,0-4 0,0 4-252,0 2 1,-2 0 0,-2 2 0,-2 2-81,2 2 0,2 8 1,2-2-25,0 4 1,2 2-1,2 0 1,4 0 4,2 0 1,2-6 0,6 0-1,0 2-31,0 2 1,2-4 0,2 0 0,4 0 33,2-2 0,2 4 0,6-8 0,0-2-51,0-2 1,0 4 0,0 0 0,2-2-57,4-2 0,-4-4 0,6-2 0,-2-4-95,0-2 0,-2-2 1,-8-4-1,-2 2 153,2 2 0,-4 0 1,0-6-1,-2 0 89,-4 0 1,0 6-1,0 0 440,2-2-141,0 6 0,-8 0-140,-4 8 0,4 2 0,-4 4-57,4 6 0,2 4 0,2 2-70,4 0 0,-2 0 0,6 0-57,-2 0 0,6 0 0,-2 0-477,4 0 0,-4-8 0,0-4 0,2-4 80,2-2 0,-4 6 0,0 0 0,2-2 144,2-2 0,2-18 0,0-4 0</inkml:trace>
  <inkml:trace contextRef="#ctx0" brushRef="#br0" timeOffset="2339">3456 126 8355,'2'-16'-131,"4"4"0,-4-4-1258,4 4 1595,-4-4 1,-2-2 253,0 0 0,2 8 100,4 4-411,-4 4 0,6 4 0,-8 4 1,0 6-81,0 4 1,0 4 0,0 2 0,0 4-6,0 2 1,0-4 0,0 4 7,0-2 1,6 4 0,0-4 0,-2 0 0,-2 0-27,-2-4 0,0-2 0,0-2 0,2 0-320,4 0 1,-4 0 0,4 0-1079,-4 0-268,-2 0 1447,0 0 1,-8-16 0,-2-4 0</inkml:trace>
  <inkml:trace contextRef="#ctx0" brushRef="#br0" timeOffset="2791">3402 324 8355,'-12'-16'-606,"0"4"1,6 4 629,-6 8 337,8 0-145,-4 0 1,16 6-167,4 0 0,4 0 1,2-6-1,0 0 32,0 0 0,6 0 1,2 0-1,0 0-160,0 0 0,4 0 1,-4 0-1,0 0 41,0 0 1,4 0 0,-6 0 0,0 0 10,2 0 0,-6 0 0,4 0 0,-4 0-32,-2 0 1,0 0 0,0 0 41,0 0 0,0 0 204,0 0-56,-8 0 1,-4 2-82,-12 4 1,-4 4 0,-6 8 0,2-2 37,2-4 1,0 4-1,-6-4 1,2 4-21,4 2 1,-2 0 0,8 0 0,2 0 4,2 0 1,2 0 0,0 0-28,0 0 0,2-2 0,4-4 1,4-4-168,0 0 1,6-6-1,-4 4 1,4-4-34,2-2 0,2 0 1,2 0-1,2 0-227,-2 0 1,0-2-85,2-4 0,-4-12 0,6-10 0</inkml:trace>
  <inkml:trace contextRef="#ctx0" brushRef="#br0" timeOffset="2971">4068 216 8264,'-12'-18'-309,"0"0"1,8 6 0,-2 0-172,4-2 0,-4 4 1217,0-2-746,0 8 0,8-2-221,4 12 0,-2-2 4,8 8 0,0 8 0,6 8 0</inkml:trace>
  <inkml:trace contextRef="#ctx0" brushRef="#br0" timeOffset="3451">4446 360 8355,'8'-10'-1031,"-6"2"1036,6 0 1,-8 4 77,0-8 0,-2 8 0,-4-2 80,-6 4 0,-4 2 0,-2 0-71,0 0 0,6 2 1,0 4-31,-2 6 1,0 4 0,0 2-21,2 0 0,6 0 0,-4 0 0,2 0-56,4 0 0,2 0 0,2 0 0,2-2-13,4-4 1,-2 4 0,8-6-1,2 2-5,2 0 0,2-8 0,0 2 0,2-2-69,4 2 0,-4-4 1,6 4-1,-2-4 14,0-2 0,2-6 0,-4-2 1,2-2 52,-2-4 1,-2 4 0,-2-2 0,-2-2 56,-4-2 0,2-2 0,-8 0 0,-2 0-6,-2 0 0,-2 0 0,0 0 46,0 0 0,-8 0 0,-4 2 0,-4 4-69,-2 6 0,-2-2 0,-2 2 0,-2 2-122,2 2 0,-4 2 1,2 0-150,2 0 1,4 2 0,6 4 36,6 6 1,-4-4-1,0 0 1</inkml:trace>
  <inkml:trace contextRef="#ctx0" brushRef="#br0" timeOffset="4125">4806 324 6985,'10'-8'542,"0"6"-215,-4-4-238,-4 4 1,6 4 2,-8 4 1,0-4 1,2 14-1,2-4-113,2 4 1,0 2-1,-6 0-40,0 0 0,2 0 1,2 0 53,2 0 1,0 0-1,-4-2 1,2-2 51,2-2 0,2-6-47,-2 6 0,-2-8 36,8 2-22,-8-4-52,4-2 0,-8-2 22,0-4 0,0 2 8,0-8 0,0 0 1,2-6-46,4 0 0,-2 6 1,8 0-1,0-2 0,-2-2 1,6 4-1,-4 0 1,4-2 13,2-2 1,0-2 0,0 2 0,0 2 132,0 2 1,0 6-1,0-4 5,0 2 1,0 2-1,0 4 1,2-2-7,4-2 0,-4 0 1,4 6 29,-4 0 1,-2 0 0,0 0-1,0 0-50,0 0 1,-2 2 0,-2 2 0,-4 4-25,-2 2 0,6 0 0,-4 4 1,0-2-10,-4 2 0,-4 2 1,0 2-1,2 0-35,2 0 1,0 0-1,-6 0 1,0 0-35,0 0 0,0-6 0,0 0 0,0 2 6,0 2 0,-6-4 11,0 0 0,0 0 1,4 4-67,-4-4-318,4 4 1,-12-12-890,8 8 895,-8-8 1,4 4 0,-8-8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8.539"/>
    </inkml:context>
    <inkml:brush xml:id="br0">
      <inkml:brushProperty name="width" value="0.08571" units="cm"/>
      <inkml:brushProperty name="height" value="0.08571" units="cm"/>
    </inkml:brush>
  </inkml:definitions>
  <inkml:trace contextRef="#ctx0" brushRef="#br0">0 0 6640,'18'0'-93,"-1"0"0,1 0 0,-1 0 120,1 0 0,-1 0 0,2 0 0,3 0 59,1 0 1,6 0 0,-4 0-76,3 0 0,1 0 0,6 0 0,0 0 0,0 0 8,-1 0 0,1 6 0,2 0 0,2-2-143,2-2 0,0-1 1,-7 3-1,1 2 29,0-2 1,0 4-1,0-2 95,0-3 0,0 7 0,0 0 0</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1:11.914"/>
    </inkml:context>
    <inkml:brush xml:id="br0">
      <inkml:brushProperty name="width" value="0.08571" units="cm"/>
      <inkml:brushProperty name="height" value="0.08571" units="cm"/>
      <inkml:brushProperty name="color" value="#E71224"/>
    </inkml:brush>
  </inkml:definitions>
  <inkml:trace contextRef="#ctx0" brushRef="#br0">109 486 8123,'10'-8'-895,"-4"6"1089,-12-4 1,-4 4-37,-8 2 0,0 0-66,0 0 0,6 2 0,2 4-90,2 6 0,-4-2 1,6 2-38,2 2 0,2 2 1,2 2-1,0 0 67,0 0 0,0 0 0,0 0-57,0 0 0,2-6 1,4-2 51,6-2 1,6 4-87,6-6 1,2 0 0,4-6 16,-6 0 0,-4-2 0,-2-2 0,0-4 23,0-2 0,-8 4 0,-2-4 1,0 0 96,4 0 1,2-2-43,-2-6 1,-4 0-1,-10 0 1,-2 0-1,-4 0 10,-2 0 0,0 6 0,-4 0-18,2-2 0,0 0 0,-6 2 0,2 4-105,4 0 0,-4 6 0,4-4-127,-4 4 0,-2 4 0,0 4-183,0 6 1,8-2-1,4 2-201,4 2 588,2-6 0,8 16 0,2-4 0</inkml:trace>
  <inkml:trace contextRef="#ctx0" brushRef="#br0" timeOffset="174">415 576 8335,'10'-2'240,"-4"-4"-520,-4-4-815,-2 0 551,0 2 1,0 6 448,0-4 0,16 4 0,4-6 1</inkml:trace>
  <inkml:trace contextRef="#ctx0" brushRef="#br0" timeOffset="690">973 90 8355,'0'-18'-73,"0"0"1,0 6-250,0 0 1,-2 2 503,-4-2 1,2 4-253,-8 8 0,0 0 0,-4 2 124,4 4 0,-4-2 1,6 8-1,-2 0-27,0-2 1,6 6 0,-4-2 0,2 6-30,4 4 1,0 0 0,0-4 0,-2 2-16,2 2 1,2 8-1,2-2 1,0 2-57,0-2 83,0 4-11,0-6 1,0 6-1,0-2-11,0-2 0,0 0 9,0 6 5,0-8 1,0 6 0,0-6-3,0 8 0,6-6 3,0 0 1,0-6-15,-6 6 0,6-6 11,0 6 0,0-6 0,-6 6 0,0-8 9,0 2 0,0 2 10,0-2-18,0 0 0,0-6-1,-8 0 2,6 0 9,-14-8 0,12 4-8,-8-8 1,6 0-3,-6-6 1,6 6-2,-6 0 0,6 0-1,-6-6 1,0 0-71,-6 0 0,6 0 0,0 0-398,-2 0 333,-2-8 1,4 6 0,2-6 26,2 0 1,2-2-121,6-8 1,-8 0 0,-2 0 0</inkml:trace>
  <inkml:trace contextRef="#ctx0" brushRef="#br0" timeOffset="978">649 792 7010,'12'0'561,"0"0"-163,-8 0-288,12 0 0,-6 0-35,8 0 1,-6 0 27,0 0 1,-6 0 25,6 0 1,0 0 21,6 0 1,0 0-1,0 0-724,0 0 1,0 0-46,0 0 0,-6 0 286,0 0 128,-8 0 1,4 0 0,-8 0 0</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1:11.171"/>
    </inkml:context>
    <inkml:brush xml:id="br0">
      <inkml:brushProperty name="width" value="0.08571" units="cm"/>
      <inkml:brushProperty name="height" value="0.08571" units="cm"/>
      <inkml:brushProperty name="color" value="#E71224"/>
    </inkml:brush>
  </inkml:definitions>
  <inkml:trace contextRef="#ctx0" brushRef="#br0">361 414 8355,'10'0'-867,"0"-6"0,-6-2 1004,2-2 0,0 4 9,-6-6 1,-2 6-111,-4-6 0,2 8 0,-8-2-8,-2 4 1,-2 2-1,-2 0 1,0 0-51,0 0 0,0 0 0,0 0 1,0 0 52,0 0 1,-2 0 0,-2 0 0,-2 0 4,2 0 1,2 6-1,2 2 1,0 2-22,0 4 0,6-4 1,0 2-1,0 2 9,2 2 0,2 2 0,8 0 8,0 0 1,0 0-1,0 0 1,2-2 15,4-4 0,4 4-32,8-4 0,0-4 1,0-2-1,0-2 1,0 0-1,0 2 0,0 0 0,0-6 0,0-2-65,0-4 1,0 2 0,0-6 0,0 0 34,0 0 1,0-2 0,-2-6-11,-4 0 1,2 0 0,-8 0 0,0 0-35,2 0 1,-6 0 0,4-2 0,-4-2 1,-2-2 1,6-2 0,0 4 0,-2-2 31,-2 2 0,-2-4 0,0 2 0,0 2 44,0 2 0,0 2 0,0 0 0,0 0-37,0 0 1,-2 2 0,-2 2 274,-2 2 0,0 0-233,6-6 1,0 6 0,-2 2-83,-4 2 26,4 2 1,-8 6 26,4 0 1,4 2-1,-4 4 1,4 6 26,2 4 1,0 2 0,0 2-1,0 2 12,0 2 1,0 0-1,0-4 1,0 2 26,0 2 1,0 0-1,2-4 1,2 2-21,2 2 1,2 0 0,-4-4-1,4 2-20,2 2 0,-4 0 0,4-6 1,0 0-19,0 0 0,-4-2 0,6-2 0,0-2-97,-2 2 0,4-4 1,-6 0-1326,2-2 561,2 6 808,6-12 0,0 6 0,0-8 1</inkml:trace>
  <inkml:trace contextRef="#ctx0" brushRef="#br0" timeOffset="184">739 450 8447,'0'-12'1095,"0"0"-705,8 8-1531,-6-4-111,6 8 0,0 0 1113,4 0 1,12-8 0,4-2 0</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1:00.959"/>
    </inkml:context>
    <inkml:brush xml:id="br0">
      <inkml:brushProperty name="width" value="0.08571" units="cm"/>
      <inkml:brushProperty name="height" value="0.08571" units="cm"/>
      <inkml:brushProperty name="color" value="#E71224"/>
    </inkml:brush>
  </inkml:definitions>
  <inkml:trace contextRef="#ctx0" brushRef="#br0">394 270 8355,'2'-16'-1474,"4"4"422,-4 4 1004,14 8 1,-12 0 47,8 0 0,-6 0 3,6 0 1,0 0-5,6 0 0,0-6 0,-2-2 33,-4-2 0,2 4 134,-8-6 0,6 6 41,-6-6 0,0 0-50,-6-6 0,-2 6 1,-2 0-43,-2-2 0,0 4 0,4 0 7,-4 2 0,4 0 20,-4 2-120,-4 4 0,0-6 0,-8 8-32,0 0 1,-6 0 0,0 0-1,2 0 62,2 0 1,2 6-1,0 2-93,0 2 1,0 2-1,0 4 1,2-2 0,4-2 16,6 2 1,4 2 4,2 2 1,2 0-1,4-2 1,6-2 65,4-2 0,8-6 1,0 4-1,0-2-6,2-4 1,-6 4-1,6 0 1,-2 0-22,0 0 0,0 0 0,-6-4 0,0 4 10,0 2 1,-2-4-1,-2 6-153,-2 2 0,-8-4 114,2 2 1,-12-2-1,-6 4 1,-4-4 5,-2-2 0,-6-2 1,-2-6-1,-2 0 13,-4 0 0,6 6 0,0 0-111,0-2 0,6-2 0,-4-2-418,4 0 1,8-2-53,0-4 512,8 4 1,-4-14 0,8 6 0</inkml:trace>
  <inkml:trace contextRef="#ctx0" brushRef="#br0" timeOffset="253">502 270 8355,'10'0'-1226,"-2"0"1234,-8 0 1,-2-2 83,-4-4-89,4 4 61,-14-6 0,12 8 76,-8 0-116,0 0 87,-6 8-94,8-6 0,-6 8 0,2-6 1,-6 4-1,-4 2 0,0 4 3,-2 2 0,0-4 0,-6 0 0,2 2-21,-2 2 0,-2 0 0,0-2 1,4-2-192,6 2 0,4-4 0,2 2-175,0 2 1,8 2 9,4 2 0,14-8 340,10-4 0,8-4 0,10-2 1</inkml:trace>
  <inkml:trace contextRef="#ctx0" brushRef="#br0" timeOffset="1313">1042 342 8157,'10'-8'-1436,"-2"4"1499,-8-8 0,-6 0 1,-2-4 60,-2 4 1,6 2-1,-4 6 1,2-4 8,0-2 0,-8 4 0,2-4-65,-4 2 0,-2 2 0,0 6 0,0 0-54,0 0 0,-2 0 0,-2 0 54,-2 0 1,0 0 0,6 0-74,0 0 1,6 6 0,2 2 0,2 2 37,4 4 1,2 2 0,4 2-102,4 0 0,4-6 0,8-2 15,0-2 0,2 4 46,4-6 1,-4 0 0,4-6 0,-2 0-219,2 0 0,-4 0 149,4 0 0,-4 0 6,-2 0 36,0 0 98,-8 0-112,6 0 141,-14 0 161,14 0-200,-14 0 228,6 0-209,-8 0 0,-8 2-26,-4 4 1,2 2-1,0 6 1,0-2-1,2 4-7,0 6 1,-4-2 0,6 4 0,2-4-45,2-2 1,-4 6 0,0 0 0,2-2-21,2-2 0,2 4 1,0 2-1,0 0-27,0 0 1,2 0 0,2-4 26,2 2 0,6 0 1,-4-6-20,2 0 0,2-2 0,6-4 23,0-6 1,0-4-1,0-2 1,0 0 4,0 0 0,0-6 0,0-2 0,0-2-2,0-4 1,0-2-1,0-2 1,0-2-36,0-4 0,6-2 0,0-6 0,-4 2 1,-6-2 1,2 4 0,-4-2-1,2 0 46,-2 2 1,2-4-1,-6 6 1,0 0 39,0 0 0,0 0 0,-4 4 0,2-2 27,-2 2 0,-2 2 0,-2 2-6,0 0 1,0 0 27,0 0-9,0 0 4,0 8 18,0 2 0,-2 20 0,-2 2-41,-2 0 0,0 0 0,6 4 0,0 0 6,0 0 1,2 0 0,2 0-20,2 0 0,2-2 0,-4-2 0,4-4-47,2-2 1,2 4 0,6-4-235,0 2 0,8-6 193,4 2 0,-4-4 0,-2-4 0,-4-2-103,-2-2 1,-6-8-1,0 2 1,0-4 126,-2-2 1,0 0-1,-6 0 1,2 0 101,-2 0 1,-2 0 0,-2 0-21,0 0 0,0 6 1,0 0-1,0-2 407,0-2-215,0 6-238,0 2 0,2 10 0,2 4-26,2 6 1,0 4 0,-4 2-191,4 0 1,-2 0-1,8 0 30,2 0 0,-4-2 0,2-2 0,4-4-75,6-2 0,-2 4 0,6-6 0,-2 0-65,0 2 1,8-6 0,-4 4 302,0-4 1,14-2 0,-4 0 0</inkml:trace>
  <inkml:trace contextRef="#ctx0" brushRef="#br0" timeOffset="2161">2320 324 8287,'6'-18'-118,"0"0"0,0 6 0,-6 0 142,0-2 0,-2 0 0,-4 0 25,-6 2 1,-4 8 0,-2-2-88,0 4 0,6 2 1,0 0 94,-2 0 1,-2 0 0,-2 2 4,0 4 0,6-2 0,2 8 1,0 2-27,0 2 1,6-4-1,-4 0 1,2 2 13,0 2 1,0-4 0,6 0-1,2 0-54,4-2 1,-2 4 0,6-6 0,0 0-115,0 0 0,2-2 0,6-4 12,0 4 1,0-4 0,0 2-5,0-8 1,0 0 0,-2-8 22,-4-2 0,4-2 0,-6-2 0,0 0 55,-4 0 1,-4 6 0,-2 0 79,0-2 0,0 4 341,0-2-283,0 8 1,0-2-46,0 12 0,0 4 1,0 8-29,0 0 1,2-2 0,2-2-1,4-2-47,2 2 0,2-4 0,6 0 0,0-2 1,-6 0 0,0-4-26,2 2 1,2 0 0,2-6 0,0 0-25,0 0 1,-6-2 0,0-2 0,2-4 40,2-2 0,2-2 0,0-6 0,0 0-10,0 0 1,-6 0-1,-2 0 1,0 0-18,0 0 1,-6-6-1,2 0 1,-4 2 52,-2 2 1,0 2-1,-2 0 1,-2 0-23,-2 0 1,-8 6-1,2 2 103,-4 2 0,-2 0 0,0 4 0,0-2-15,0 2 1,6 2-1,0 2 87,-2 0-190,6 8 1,2 0-1,10 6 24,2-2 1,8-8-1,-2 2 1,4-4-37,2-2 0,0 0 1,0 0-1,0 0-8,0 0 1,0 0 0,0 0-1,0 0 36,0 0 0,0 0 1,0 0-1,0 0 35,0 0 1,0 0 0,0 0 0,0-2 5,0-4 0,0 4 0,0-4 75,0 4 1,-6 2-3,0 0 0,-8 2-24,2 4 1,-4 4 0,-2 8 0,0 0-4,0 0 0,0 0 1,0 0-43,0 0 0,0 0 0,0 0-28,0 0 1,0 0-1,2-2 1,2-2-60,2-2 1,2-6-1,-2 4-239,6-2 0,-2 0 1,2-4-144,2 2 0,2 0 1,2-6 296,0 0 1,0-8-1,0-2 1</inkml:trace>
  <inkml:trace contextRef="#ctx0" brushRef="#br0" timeOffset="2595">3310 198 8355,'0'10'-1728,"2"6"1945,4-4 0,-2-4 0,8-2-114,2-4 0,2-2 0,2 0-124,0 0 1,0 0-1,0 0-39,0 0 1,-2-2-1,-2-2 1,-4-4-58,-2-2 0,4-2 0,-4-4 63,2 4 1,-6-4 0,0 6 47,-8 0 1,0-4 0,-8 8 0,-2 2 52,-2 2 0,-2 2 1,0 0 13,0 0 0,-6 0 0,0 0 81,2 0 1,8 2-1,4 4-86,2 6 0,-4 4 0,6 2 0,2 0 44,2 0 0,2 0 1,0 0-1,0 0-84,0 0 1,6-6-1,2 0 1,2 0-104,4-2 1,0 6 0,0-6 0,-2 0-72,2-4 0,4 2 1,4-2-1,2-2 26,-2-2 1,0-2 0,0 0 0,2 0-104,-2 0 1,6-2-1,0-2 170,0-2 0,6-16 0,-6 2 1</inkml:trace>
  <inkml:trace contextRef="#ctx0" brushRef="#br0" timeOffset="2963">4066 126 8212,'6'-12'0,"0"0"-336,-2-2 0,4-2 0,-2-2 338,-2 0 1,-4 6-1,-6 2 52,-6 2 0,2 2 1,-2 6-1,-2 0 25,-2 0 0,4 0 0,0 0 0,-2 0-21,-2 0 1,-2 6 0,2 2 0,2 2-42,2 4 0,2-4 0,-2 2 0,6 2-83,4 2 1,2 2-1,0 0 33,0 0 0,8-6 0,4 0 0,4 0 21,2-2 0,-6 4 1,2-6-1,4 0-1,4 0 1,2 4 0,-6-4 0,2 0-16,4 0 1,-10 4 0,4-4 14,-2 2 0,0 2 11,2 6 1,-8 0 11,-4 0 0,-12-6 0,-6-2-1,-4-2 1,-2 0-1,0-4 1,0 2-82,0-2 1,0-2 0,0-2-395,0 0 0,6 6 291,0 0 0,0 0 0,-6-6 1</inkml:trace>
  <inkml:trace contextRef="#ctx0" brushRef="#br0" timeOffset="3309">4192 144 8143,'-2'10'-601,"-4"-4"0,2 4 691,-8 2 0,0 4 0,-6 2-16,0 0 0,6-2 0,2-2 1,0-2 40,0 2 0,0-4 0,-4 2-38,2 2 0,0 2 1,-6 2-37,0 0 1,6-2-1,2-2 1,0-4 19,0-2 1,4 6-120,-6-2 1,8-2 0,-4 0-146,0-2 0,4 4-74,-8-6 0,8 2-748,-2-2 904,4-4 0,2-2 0,0-10 1</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0:59.412"/>
    </inkml:context>
    <inkml:brush xml:id="br0">
      <inkml:brushProperty name="width" value="0.08571" units="cm"/>
      <inkml:brushProperty name="height" value="0.08571" units="cm"/>
      <inkml:brushProperty name="color" value="#E71224"/>
    </inkml:brush>
  </inkml:definitions>
  <inkml:trace contextRef="#ctx0" brushRef="#br0">19 378 8355,'10'-8'291,"6"6"-7,-14-6 0,-2 8-605,-12 0 1,-2 8 0,2 4 339,6 4 1,4-4 0,2 0 16,0 2 0,0 2 0,0 2-48,0 0 1,0-6 0,2-2 0,4-2-6,6-4 0,4-2 0,2-2 0,0 0-56,0 0 0,0 0 0,0 0 0,0 0 28,0 0 1,0-8 0,0-2 0,-2-2 35,-4 0 1,4 0-1,-6-6 1,0 0 73,-4 0 0,-4 0 1,-2 0 45,0 0 1,-2 0 0,-4 0-67,-6 0 1,-4 2 0,-2 4-1,0 6-172,0 4 1,0 2-1,0 0-150,0 0 1,2 2-90,4 4 1,4-2-1,8 8-387,0 2 753,8-6 0,2 8 0,8-6 0</inkml:trace>
  <inkml:trace contextRef="#ctx0" brushRef="#br0" timeOffset="466">649 54 8267,'10'-18'-284,"-4"0"-105,-4 8 458,-2 2 0,-2 8 20,-4 0 1,-2 2-1,-6 2 1,2 2 1,8 8 0,-4-2-60,0 4 0,6 2 0,-4 0 1,4 0-53,2 0 0,0 2 0,0 2 0,0 2-2,0-2 0,0 0 0,0 0 0,0 2 21,0-2 1,0-2 0,0-2 0,0 0 3,0 0 1,0 6 0,0 0-3,0-2 1,6-2-1,0-2 1,0 0 4,2 0 1,-6 0 0,6 0-1,-2 0-6,0 0 0,0 0 0,-6 0 0,0 0 4,0 0 0,0 0 0,0 0 0,0 0 9,0 0 0,-2-6 1,-2 0-1,-2 2 29,2 2 0,-6-4 1,-2-2-16,-4-2 1,4 4-1,0-6-71,-2-2 1,4-2-13,-2-2 0,2-2-420,-2-4 0,4 2 0,8-8-663,0-2 1140,0-2 0,-8-2 0,-2 0 0</inkml:trace>
  <inkml:trace contextRef="#ctx0" brushRef="#br0" timeOffset="659">505 558 7888,'18'0'-51,"0"0"0,0 0 0,0 0 226,0 0 1,-6 0 0,0 0 0,2 0-48,2 0 0,2 0 1,0 0-1,0 0-302,0 0 0,0 0 0,0 0 0,0 0-457,0 0 1,0 0 0,0 0 0</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0:57.767"/>
    </inkml:context>
    <inkml:brush xml:id="br0">
      <inkml:brushProperty name="width" value="0.08571" units="cm"/>
      <inkml:brushProperty name="height" value="0.08571" units="cm"/>
      <inkml:brushProperty name="color" value="#E71224"/>
    </inkml:brush>
  </inkml:definitions>
  <inkml:trace contextRef="#ctx0" brushRef="#br0">412 72 6993,'-2'-18'0,"-4"2"244,-6 4 1,2-2-191,-2 8 1,0 0 0,-6 6 0,-2 0-97,-4 0 0,4 0 1,-4 0-1,2 0 32,-2 0 1,4 6-1,-4 2 1,4 0 29,2 0 0,0 6 0,0-4 0,0 2 5,0 0 1,6 0 0,2 6 0,2 0-16,4 0 0,0 0 0,0 0 18,-2 0 1,2 0-1,8 0 1,4 0 25,2 0 0,2-6 0,6-2 0,0 0-11,0 0 1,6-4 0,2 4-1,0-2-17,0-4 1,6 4 0,-2-2 0,2 0-28,-2 2 0,-2-6 0,-6 6 0,2-2-10,-2 0 0,-2 8 0,-2-2 9,0 4 1,-6-4 0,-2 0 4,-2 2 0,-2 2 0,-6 2 49,0 0 0,-2-6 0,-4-2 0,-6 0-9,-4 0 1,-2-4-1,-2 4 1,-2 0-10,-2 0 0,-8-6 1,2 4-1,-4-2-15,-2 0 1,6 0 0,0-6 0,0 2-9,2 4 1,2-4-1,8 4 1,0-4-35,0-2 0,6-2-186,0-4 1,8-4-29,-2-8 1,4 6-1,2 0 1,2 0 30,4 2 0,4-6 0,8 6 1,0 0-98,0 4 1,0-2 0,2 2 287,4 2 0,-4-6 0,6 0 1</inkml:trace>
  <inkml:trace contextRef="#ctx0" brushRef="#br0" timeOffset="538">700 378 7922,'0'-12'-545,"0"0"1,-6 6 1166,0-6-118,0 8-314,6-4 1,0 10-134,0 4 0,0 4 1,0 8-1,0 0-36,0 0 0,-2 0 0,-2 0 5,-2 0 0,0 0 1,6 0 12,0 0 0,2-2 0,4-2 0,6-2 0,4 0-24,2-2 0,0 0 1,0-6-1,0 2-82,0-2 1,0-2-1,2-2 1,2 0-58,2 0 0,2-2 0,-4-2 0,2-4-21,-2-2 0,-2-2 0,-4-6 89,-4 0 0,2 0 0,-8 0 30,-2 0 0,-2 0 186,-2 0 0,-8 2 0,-2 2 416,0 2-283,-6 8-252,14-4 0,-6 16 0,8 4 1,0 4-3,0 2 1,0 0 0,2 0-103,4 0 0,-2 0 1,6 0-1,-2 0-55,-4 0-393,6 0 231,0-8 125,0 6 1,6-12-655,-4 8 260,4-8 368,2 12-260,0-14 441,0 6 0,8-8 0,2 0 0</inkml:trace>
  <inkml:trace contextRef="#ctx0" brushRef="#br0" timeOffset="1212">1348 414 8355,'2'-12'-10,"4"0"1,-2 8-149,8-2 1,0 4 114,6 2 83,0 0 0,-6 6 1,-2 2-1,-2 2 0,-2 2 1,0 0-22,0 0 1,0 0-1,-6 6 16,0 0 1,0 0 0,0 0-58,0 0 1,0-6 0,0 0-20,0 2 9,0 2 58,0-6 17,0-2-42,0-8 0,0-8 1,0-4-1,0-4 1,0-2-3,0 0 1,0 0 0,2 0 0,2 0 10,2 0 2,8 0 0,-10 2 0,8 2-2,2 2-8,2 8 1,2-10 3,0 8-8,-8 0 0,6 0 0,-4 0 0,4 2 6,2 2 0,0 2 1,0 0 53,0 0-44,0 0 1,0 0-1,0 2 62,0 4-67,-8 4-10,6 0 1,-8 6 0,4-4 0,-4 2 0,-2 0 0,0-2-9,-2 2-22,-2 2 1,-2 2 45,0 0-122,0 0 107,0-8-11,-8-2 1,4-2 18,-8 0 0,0 0 40,-6-6 0,8-2-45,4-4 0,4-4 0,2-8 0,2 0-27,4 0 1,4 6 0,6 0 0,-2-2 0,-2-2-4,2-2 1,2 6 0,2 2 0,0 0-10,0 0 0,0 6 0,2-2 0,2 4 29,2 2 0,0 0 1,-4 0-19,4 0 4,-4 0 33,6 0 1,-8 0 6,0 0 1,-2 2 0,-2 2 0,-2 4-6,2 2 0,-6 2 0,0 6 0,-2 0-38,0 0 1,0-6 0,-8 0-134,-4 2 1,4-4-1,-6 2-264,0 2 308,6 2 0,-6-4-482,8 0 398,0-8 1,2 10 110,4-8 1,12 0 0,10-6 0</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1:15.510"/>
    </inkml:context>
    <inkml:brush xml:id="br0">
      <inkml:brushProperty name="width" value="0.08571" units="cm"/>
      <inkml:brushProperty name="height" value="0.08571" units="cm"/>
      <inkml:brushProperty name="color" value="#E71224"/>
    </inkml:brush>
  </inkml:definitions>
  <inkml:trace contextRef="#ctx0" brushRef="#br0">1 18 7440,'10'-8'-980,"-2"6"1301,0-6-71,-6 8-51,6 0-111,-8 0 0,0 8 0,0 4-36,0 4 0,0-4 0,0 0 0,0 2-44,0 2 0,0 2 0,0 0 0,-2-2 3,-4-4 0,4 4 1,-4-4-1,4 4-231,2 2 0,0-6 0,0 0-75,0 2 0,0 2-4,0 2 0,0 0 102,0 0 197,0-8 0,-8 6 0,-2-6 0</inkml:trace>
  <inkml:trace contextRef="#ctx0" brushRef="#br0" timeOffset="574">1 72 8107,'10'-8'-1628,"0"6"1625,-4-4 0,-2 4 187,8 2 0,-6 0-75,6 0 1,-2 2-1,4 2-40,-2 2 0,-6 8 1,6-2 23,2 4 0,-4 2 0,0 0-54,-2 0 1,6 0-1,-4 0-80,0 0 0,0-6 0,-6 0 25,2 2 1,6-4-1,-4 0-3,2-2 1,-4-2-10,6-6 1,0-2 10,6-4 0,-6-2 0,-2-6 1,0 2-11,0-2 1,-6-2-1,4 0 1,-2 2 1,0 2 1,6 0 0,-6-6 0,0 0 33,2 0 1,-6 6 0,6 0 19,0-2 0,-4 4-22,8-2 1,0 8-1,6-2-2,0 4 0,-6 2 0,0 0 48,2 0 1,0 2 0,0 4 44,-2 6 0,-8 4 0,4 2-97,0 0 0,-6 0 0,4 0 0,-4 0-14,-2 0 0,2 0 0,2 0 12,2 0 0,0 0 1,-6 0-1,0 0-654,0 0 1,2 0 307,4 0 0,-2-2 335,8-4 1,-8 4-1,4-6 1</inkml:trace>
  <inkml:trace contextRef="#ctx0" brushRef="#br0" timeOffset="1900">901 270 7967,'18'-2'-1232,"0"-2"1050,0-2 0,-6 0 243,0 6 0,0-6-47,6 0 1,-6-2-1,0 4 73,2-2 0,-4-2 1,2 4-77,2-2 1,-4-6-11,2 6 1,-8-8 20,2 2 0,-6 4-34,-6 2 1,-2 2-1,-6 0 22,2-2 1,-6 0-1,-6 6 27,2 0 1,2 0-1,2 2 1,0 2-18,0 2 1,0 2-1,2-2 1,2 4 6,2 0 1,8 6-1,-2-4 1,4 4 28,2 2 1,0 0-1,0 0-30,0 0 1,6 0 0,2-2 0,4-2-17,8-2 1,0 0 17,10 6 0,0-2-166,6-4 1,-2-4 0,-4-8 0,-6 0-30,-4 0 1,-2 0-1,2 0 1,2-2 92,2-4 0,0 2 0,-6-6 0,0 0 51,0 0 0,0 0 0,0-4 0,0 4 29,0 2 1,-6-6 0,0 4 0,2-2 11,2 0 1,-4 6-1,0-4 91,2 2 0,-6-6 165,-2 2 1,-6 4-154,-6 2 0,-4 4 0,-8 2-4,0 0 0,6 0 0,0 0-51,-2 0 0,-2 2 0,-2 4-67,0 6 1,6 2 0,2 0 0,2-2 32,4 2 0,2-4 0,2 2 30,0 2 1,0 2-68,0 2 0,2-2 0,4-4-26,6-6 1,4-2 0,2 0-12,0 2 0,4-2 1,0-8 10,0-2 0,-6-6 0,6 4 0,-6 0-32,-4 0 0,-6 2 0,4 4 48,-2-4 0,-2 2 35,-6-8 33,0 8 0,0-2 24,0 12 0,0-2-41,0 8 0,0 0-17,0 6 0,2-2 1,2-2-29,2-2 1,6-6-1,-4 4-12,2-2 1,2-2-49,6-6 0,0 0 0,0-2 61,0-4 0,-6 2 0,-2-8 0,-2-2-14,-4-2 0,4-2 0,0 0-9,2 0 0,-6 0 0,4 2 0,-2 2 10,0 2 0,6 6 0,-4-4 1,0 0 20,0 0 0,6 6 0,-4-4 0,2 2 62,0 0 1,0 0-1,6 6-43,0 0 1,0 0 0,0 0 64,0 0 0,0 0 1,0 0-81,0 0 1,-8 2 0,-2 2-1,-2 4 19,0 2 0,-1-4 0,-5 6 6,0 2 1,0 2-20,0 2 1,0 0-60,0 0 0,0-6-86,0 0 180,0-8-49,0 4 1,0-16-1,2-2 0,4 0 0,-4-6 1,6 6-1,-2-2-37,0 0 1,8 0 0,-4-6-41,0 0 1,6 0 0,-4 2 121,4 4 1,-4 2-1,0 6 1,2-2 46,2 2 1,-4 2 0,0 2 20,2 0 1,2 0-35,2 0 1,-2 2 0,-4 4 0,-4 4-37,0 0 1,-6 6 0,4-4 0,-4 4-15,-2 2 1,0 0 0,0 0-79,0 0 0,0 0 0,-2 0 0,-4 0-579,-6 0 0,-4 8 0,-2 2 0</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1:18.486"/>
    </inkml:context>
    <inkml:brush xml:id="br0">
      <inkml:brushProperty name="width" value="0.08571" units="cm"/>
      <inkml:brushProperty name="height" value="0.08571" units="cm"/>
      <inkml:brushProperty name="color" value="#E71224"/>
    </inkml:brush>
  </inkml:definitions>
  <inkml:trace contextRef="#ctx0" brushRef="#br0">253 0 8355,'-18'0'-394,"6"0"131,0 0 1,0 0-1,-6 0 1,0 0 155,0 0 0,0 0 0,0 2 119,0 4 1,8-2 0,2 6-1,2 0 53,0 0 1,0-4 0,6 6 3,0 2 1,2 0 0,2 0 0,4-2-24,2 2 1,2-4-1,8 2 1,2 0-39,2-2 0,0 6 0,-6-6 0,0 2 29,0 0 1,0-6 0,0 4 0,-2 0-7,-4 0 1,2-4 0,-6 4-1,0 0-21,0 0 1,-2-4-24,-6 6 0,-2-8 0,-4 4 1,-6-2 1,-4 0 1,-4 0 0,-2-6 0,-2 0-42,2 0 1,2 0 0,2 0-1,0 0-315,0 0 0,0 0-16,0 0 262,8 0 0,2-8 0,8-2 1</inkml:trace>
  <inkml:trace contextRef="#ctx0" brushRef="#br0" timeOffset="243">271 198 8155,'-18'-10'-504,"6"2"0,0 8 458,-2 0 1,0 2-1,0 2 1,4 4 99,2 2 0,-6-4 0,2 6 0,-4 2-14,-2 2 1,0 2-1,0-2 1,2-2-48,4-2 0,-2 0 0,6 6-178,-2 0 1,6 0 0,-2 0 112,4 0 0,2-6 1,2-2-269,4-2 1,10-2 303,8-6 1,8 0 0,-4 0 0</inkml:trace>
  <inkml:trace contextRef="#ctx0" brushRef="#br0" timeOffset="1351">739 234 8355,'10'-18'-612,"6"0"1,-14 0 0,4 0 655,-4 0 1,-4 6-1,-4 2 70,-6 2 0,-4 0 1,-2 4 26,0-2 0,0 0 0,0 6-50,0 0 1,0 0-66,0 0 1,2 2 0,2 2 0,4 4-12,2 2 1,-6 0 0,4 4 0,-2-2-55,0 2 1,8-4-1,-2 2 5,4 2 1,2 2 31,0 2 1,2-8 0,4-4 0,6-4-5,4-2 0,2 0 1,2 0-1,2 0-36,2 0 0,0 0 1,-6 0-1,0-2 10,0-4 1,-6 4 38,0-4 0,-6 4-37,6 2 199,-8 0 0,-4 2-124,-12 4 1,2 4-1,-2 8 1,0 0-60,2 0 0,-4 2 0,6 2 1,0 2 5,0-2 1,0 4 0,4 0-1,-2 0 6,2 0 0,2 0 0,2-4 0,0 2-18,0-2 0,0-2 0,0-2 1,0 0 19,0 0 0,8-6 0,2 0 0,2 0-9,0-2 0,0 4 1,6-6-5,0 2 0,0-6 1,0 2-3,0-4 0,0-2 0,0 0-18,0 0 1,-6-6-1,0-2 1,0-2-35,-2-4 1,4-2 0,-6-2-1,0 0 10,0 0 0,4-6 0,-4-2 1,0 0-6,0 0 0,6-4 1,-2 4-1,2 0 9,-2 0 1,2-4 0,-6 4 0,0 0 45,0 0 0,0 2 0,-4 6 0,2 0 44,-2 0 0,4 6 0,-2 0 184,-2-2 28,-2-2-88,-2-2 171,0 8-192,0 2-91,0 8 1,0 8-1,0 4 1,0 4 0,0 2 1,0 0-13,0 0 0,0 0 0,0 0 8,0 0 0,0 0 0,2 0-22,4 0 0,4-2 1,8-4-27,0-6 1,0 2-1,0-2 1,2-2-66,4-2 1,-4-2-1,6-2 1,-2-2-6,0-2 0,0-8 0,-6 2 0,0-2-3,0 2 0,0-4 0,-2 4 0,-2-4 63,-2-2 1,-8 6 0,2 0 94,-4-2 1,-2-2 249,0-2-141,0 8-111,0 2 0,0 10 0,-2 4-46,-4 6 1,4 4 0,-4 2-120,4 0 0,2 0 0,0 0-236,0 0 0,0-6 189,0 0 1,8-2 0,4 2 0,4-6-102,2-4 1,2-2 0,2 0 0,2 0 140,-2 0 1,4 0-1,-2 0 1,0-2 90,2-4 0,-6 2 0,4-6 0,-4 2 0,-2-14 0,0 2 0</inkml:trace>
  <inkml:trace contextRef="#ctx0" brushRef="#br0" timeOffset="1723">1837 288 7924,'12'-8'-367,"0"-4"1,-6 2 0,4-2 0,-2-2 942,-4-2 1,-2-2-406,-2 0 1,-8 6-211,-4 0 0,-4 8 0,-2-2 1,0 4-1,0 2 156,0 0 1,0 0 0,0 0-36,0 0 1,6 2 0,2 4 0,0 4-37,0 0 1,6 6-1,-2-4-75,4 4 1,2 2 0,0 0 71,0 0 0,0-6 1,2-2-239,4-2 1,4 4-1,8-6 68,0-2 0,-6-2 1,0-2-1,2 0 79,2 0 1,2-8-3,0-4 1,0 2 37,0-2 0,-6 8 0,-2-4 511,-2 0-435,-2 6 0,0-4-100,0 12 1,0-2-158,-6 8 1,6 0-128,0 6 1,2-6-85,-2 0 1,4-6 104,8 6 299,0-8 0,0 4 0,0-8 0</inkml:trace>
  <inkml:trace contextRef="#ctx0" brushRef="#br0" timeOffset="2639">2053 234 8224,'6'-12'-152,"0"0"0,8 6 0,-2-4 1,4 2-53,2 4 1,-6 2-1,0 2 209,2 0 0,-4 0 0,2 0 44,2 0 1,0 2 0,0 2-1,-2 4-14,2 2 1,-4 2 0,0 6-47,-2 0 0,-2 0 1,-6 0-1,0 0 23,0 0 0,0 0 0,-2 0 12,-4 0 1,2-2-1,-6-2 30,2-2 1,-6-8-11,2 2-99,4-4 0,0-4 1,8-4-3,0-6 0,0-4 1,2-2 37,4 0 1,4 0 0,8 0 0,0 2-26,0 4 1,0-4-1,0 6 28,0 0 0,0 2 0,0 8 0,-3-2 27,-3-4 0,4 4 0,-4-4-13,4 4 0,2 2 0,0 0 43,0 0 0,0 0 0,0 0 0,0 0-21,0 0 1,0 0 0,-2-2 0,-2-2-17,-2-2 1,-2-2 0,4 2-9,-2-6 0,-8 2 1,2-2 45,-4-2 1,-2 4 0,0-2 0,-2 0-7,-4 2 0,2 0 0,-8 6 48,-2-2 0,-2 0-89,-2 6 0,0 0 0,0 2 1,0 4 1,6-2-1,2 8 1,2 2 1,2 2-1,6 2 17,0 0 0,2 0-11,4 0 0,4-2 0,6-2 0,-2-4-38,-2-2 0,0-2 0,6-6 12,0 0 0,0 0 16,0 0 1,0 0 0,0 0-1,-2-2 1,-2-2-5,-2-2 1,0-8 0,6 2 5,0-4 1,-2 4 0,-2 2 0,-4 0 5,-2 0 0,6 6 0,-2-2-9,4 4 0,-4 0 1,0-2 3,2-2 0,2 0 0,2 6 0,-2 2-1,-4 4 1,4-4 0,-4 6 92,4 0 0,0 2 0,-4 8 0,-6 0-70,-4 0 0,-2 0 0,0 0 1,0 0 7,0 0 0,0 0 1,-2 0 13,-4 0 1,2-2 0,-6-2-1,0-4 43,0-2 0,4 4 0,-6-4-21,-2 2 1,-2-6 0,-2 2-40,0-4 0,6-2 0,0 0-83,-2 0 1,-2 0-186,-2 0-123,8 0 0,2-2-140,8-4 0,0 2 329,0-8 0,8-8 0,2-8 1</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1:24.216"/>
    </inkml:context>
    <inkml:brush xml:id="br0">
      <inkml:brushProperty name="width" value="0.08571" units="cm"/>
      <inkml:brushProperty name="height" value="0.08571" units="cm"/>
      <inkml:brushProperty name="color" value="#E71224"/>
    </inkml:brush>
  </inkml:definitions>
  <inkml:trace contextRef="#ctx0" brushRef="#br0">90 378 7930,'0'-18'-802,"2"8"645,4 4 213,-4 4 1,12 4-14,-8 4 0,0 4 0,-6 8 32,0 0 1,0 0-1,0 0 1,0 0 18,0 0-78,0 0 1,0 6 0,-2 2-32,-4 2 0,4-6 1,-4 4-1,4-2-35,2 0 1,0 0 0,0-4 0,0 2-110,0 2 1,0 0-1,0-6-128,0 0 1,0 0-53,0 0 136,0-8 183,0-2 1,-8-8-1,-2 0 1</inkml:trace>
  <inkml:trace contextRef="#ctx0" brushRef="#br0" timeOffset="378">72 468 8355,'-18'0'-1635,"8"0"1597,-6 0 156,14 0 1,-4 0-1,12 0 3,6 0 0,4-2 0,2-2 0,0-2-67,0 2 0,0 2 1,0 2-34,0 0 0,0 0 1,2 0-1,2 0-192,2 0 1,0 0 0,-6 0-511,0 0 515,-8 0 1,-4 0 44,-12 0 0,-4 8 1,-8 2-1,0 2 92,0 0 29,0 0 0,-8 6 0,-2 0 0</inkml:trace>
  <inkml:trace contextRef="#ctx0" brushRef="#br0" timeOffset="557">0 702 8185,'12'0'-664,"0"0"1,0 0 0,6 0 653,0 0 1,-6 0 0,0 0 137,2 0 0,2 0 0,2 0 0,0 0 0,0 0-175,0 0 1,0 0 0,0 0 0,0 0-74,0 0 5,0 8 0,-6-6 1,0 4 8,2-4 0,2-2 0,2 0 0</inkml:trace>
  <inkml:trace contextRef="#ctx0" brushRef="#br0" timeOffset="793">594 684 6561,'18'0'-135,"0"0"1,0 0 0,0 0 182,0 0 1,0 0 0,2 0-1,2 0-78,2 0 1,0-2 0,-4-2 0,2-2-274,2 2 253,0 2 1,2-6-1,2-2 1</inkml:trace>
  <inkml:trace contextRef="#ctx0" brushRef="#br0" timeOffset="1462">72 504 8355,'-12'0'-1216,"0"0"911,0 0 206,2 0 171,2 0 92,8 0-16,0 0-82,8 0 1,-4 0 0,8 0-23,2 0 0,2 0 0,2 0 0,0 0-63,0 0 1,0 0-1,2 0 1,2 0-200,2 0 205,8 0 1,-10-6-1,8 0-300,2 2 247,-6 2 0,6 2 0,-6 0-46,2 0 1,-4-6-1,4 0 1,-2 2-363,-4 2 474,-10 2 0,12 0 0,-4 0 0</inkml:trace>
  <inkml:trace contextRef="#ctx0" brushRef="#br0" timeOffset="2340">1170 558 6439,'2'-12'131,"4"0"94,-4 8 93,6-4-258,-8 8 0,6 8-65,0 4 0,2 4 0,-2 2 0,4 0 0,2 0-26,0 0 1,-6 0 0,4 0 14,-2 0 1,6 0 0,-4 0 0,2 0-19,0 0 1,0 0-1,6-2 12,0-4 0,-6 2 0,0-8 19,2-2 1,-4-2 0,2-2 9,2 0 1,-4-2 0,0-4 37,-2-6 0,0-4 0,-4-2 0,2 0-40,-2 0 1,4 0 0,-2-2 0,0-2-94,2-2 1,-6 0-1,4 6 1,-2 0-69,2 0 1,-4 0-1,4 0-20,-4 0 0,6 8 124,4 4 1,4 4 0,2 2 0</inkml:trace>
  <inkml:trace contextRef="#ctx0" brushRef="#br0" timeOffset="4134">2016 666 8048,'0'-18'-689,"0"6"0,0 0 562,0-2 227,0 6 1,-2 0-1,-2 6 87,-2-4-83,0 4 56,-2-6-95,-2 8 1,-8 0-1,0 2 8,0 4 1,2-2-1,2 8 1,2 0 92,-2-2-134,6 6 0,-2-6 0,6 8-139,-2 0 1,0 0 111,6 0 1,2-2 0,2-2 0,4-4-30,2-2 1,-4-2 0,6-6 0,2 0-154,2 0 0,-4 0 0,0-2 99,2-4 0,2-2 102,2-4 0,-6-2 0,-2 6 74,-2-2-97,-2 6-27,-6-4 1,0 10-2,0 4 1,0-2 0,2 6 20,4-2 0,-2 4 0,8-4-1,2 2 0,-4-6 1,2 2-1,0-2 15,-2 2 0,6-4 0,-4 4-10,4-4 0,2-2 1,0 0-1,0 0-30,0 0 1,-6 0 0,0 0 11,2 0 0,2-8 22,2-4 1,-8-4 0,-4-2-1,-4 0-3,-2 0 0,0-2 0,0-2 0,0-4 6,0-2 1,0 4 0,0-6 0,0-2-4,0-2 1,0-2 0,0 0 0,-2 0-3,-4 0 0,4 0 0,-4 0 1,4 2 12,2 4 0,-6-4 0,0 6 1,2 0 45,2 4 0,2 4 0,0 2 23,0 0 0,-8 2-78,-4 4 1,2 4-10,-2 8 0,6 0 19,-6 0 1,8 2 0,-4 2 12,0 2 1,6 8-1,-4-2 1,4 4 9,2 2 1,0 6-1,0 2 1,0 0-28,0 0 0,0 6 1,0-2-1,0 2-3,0-2 0,0 2 0,0-6 1,0 2 39,0 4-23,0-6-6,0 8-16,0-6 48,0 0-36,0 6-1,0-14-4,0 6 122,0 0-112,0-6 0,6 12 14,0-8 49,0 0-60,-6-6 1,6 6-86,0 0 99,8 0-15,-12-6 0,8 0 18,-4 0-12,-4-8-61,14 6 0,-12-14-136,8 4 166,0 4 1,0-8 0,0 4 0,2-4-16,2-2 1,2-6-1,0-2-14,0-2 0,0-2 0,0-6 25,0 0 0,0 0 0,-2 0 0,-4 0 7,-6 0 1,-2 2 0,0 2 0,2 2 5,-2-2 0,-2-2 1,-2-2-1,0 0 2,0 0 1,0 0 193,0 0-194,0 0 0,0 6 26,0 0-19,-8 8 9,6-4-1,-6 8-29,8 0 1,-2 0-77,-4 0 0,4 2 1,-4 4 117,4 6 0,2 4 1,0 2-7,0 0 1,0-6 0,2 0-5,4 2 1,-4 2-1,6 2-5,0 0 0,0 0 0,6-2-136,-2-4 127,-8 4-274,12-14 234,-6 6 0,2-8 1,0 0-60,2 0 0,2-8 0,0-4-3,-4-4 59,-4-2 0,-2 0-36,0 0 50,8 0 0,-12 0 1,6 2 77,0 4 115,-6-4 0,6 6 310,-8-8-581,0 8 76,0 2 1,0 10-1,0 4 35,0 6 1,0-2 0,2 0-1,2 0-19,2 0 1,2 0 0,-4 4-1,4-2 4,2 2 0,-4-4 0,4 2 0,0 0-24,0-2 0,-4 4 1,6-6-33,2 2 0,2-4 0,2 4-6,0-2 1,0-2 0,0-6 41,0 0 0,0-8 0,0-4 30,0-4 1,0 0 0,-2 2 0,-2 2 1,-2-2 1,-6-2 0,4-2-32,-2 0 0,-2 0 0,-6 0 1,0 0-54,0 0 1,0 0 0,0 0 0,0 0 72,0 0 0,-6 6 1,-2 2-1,0 0 76,0 0 0,-6 6-53,2-2 0,-4 4-18,-2 2 1,0 0 0,0 2 9,0 4 1,6-2 0,2 8 0,0 2 11,0 2 1,6 2 0,-2 2 0,4 2-17,2 2 0,0 0 0,0-4 0,0 2 40,0 2-39,0 0 1,2-4-1,2 2 7,2 2 1,2 0-1,-4-6 1,2 0 1,-2 0 0,4 0 0,0-2-22,2-4 0,-4 2 1,6-6 8,2 2 0,-4-6 0,2 2 0,2-4-24,2-2 1,2 0 0,0 0 0,0 0-8,0 0 1,0 0 0,0-2-49,0-4 0,-6 4 1,0-6-90,2 0 1,-4 4-134,2-8 0,-8 0 182,2-6 1,-4 6-1,-2 0 1,0-2-235,0-2 0,0 2 344,0-4 0,-8 4 0,-2-12 0</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1:56.839"/>
    </inkml:context>
    <inkml:brush xml:id="br0">
      <inkml:brushProperty name="width" value="0.08571" units="cm"/>
      <inkml:brushProperty name="height" value="0.08571" units="cm"/>
    </inkml:brush>
  </inkml:definitions>
  <inkml:trace contextRef="#ctx0" brushRef="#br0">1297 377 8355,'0'-10'-756,"0"0"1,2 6 665,4-2 0,-4-2 83,4 2 0,-4 2 0,-2-8 80,0-2 0,0 4 0,-2-2 40,-4-2 1,4 4-1,-6 0 1,0 2-99,-4 4 1,-4-4-1,-2 2 1,0 2 16,0 2 1,-2 2 0,-2 0 0,-4 0-53,-2 0 1,4 0 0,-4 0-1,2 0 71,4 0 1,2 0 0,2 0 0,2 2 42,4 4 1,-2-2-48,8 8 1,2 0 0,10 4-50,6-4 0,4 2 0,2-8 0,2 0-5,4 2 0,-2-6 0,8 4 0,2-2 38,2 2 0,-4-4 1,0 4-1,0-2-9,-2 2 0,4-2 0,-8 6 0,-2 0-13,-2 0 0,-2 0 1,0 4 12,0-2 1,-6 0 0,-2 6 5,-2 0 0,-2-6 1,-6 0 85,0 2 0,-8 2 0,-4 0-11,-4-4 1,4 2 0,0-6 0,-2 0-87,-2 0 0,-8 4 1,-2-6-1,0-2-9,0-2 0,-6 4 0,4 0 0,-2-2-59,0-2 0,8-2 0,-2 0 0,4 0-404,2 0 1,0 0-124,0 0 0,8-8 317,4-4 0,12 2 0,8 0 0,6 2 122,4 4 139,8-6 0,4 0 0,10-8 0</inkml:trace>
  <inkml:trace contextRef="#ctx0" brushRef="#br0" timeOffset="1084">1872 431 8262,'0'-12'-162,"-2"2"68,-4 2 0,2 2 0,-8 6 0,-2 0 30,-2 0 0,-2 0 0,0 0 0,0 0 151,0 0 0,1 0 0,-1 0 54,0 0 1,0 0 0,0 0 0,2 2 14,4 4 0,-4 4 0,6 8-101,0 0 0,-4 0 0,8 0 0,2 0 71,2 0 1,4 0 0,2 0-176,2 0 0,8-2 1,-2-4-1,2-4-127,-2 0 1,4-6 0,-4 4 0,4-4 2,2-2 0,0 0 0,0 0 0,-3-2 78,-3-4 0,4-4 1,-4-8-1,4 2 48,2 4 1,-8-4 0,-2 4 118,0-4 1,-4 0 0,6 2 550,-2 2-123,-2 8-316,-6-4 1,2 16-51,4 4 1,-2-2-268,8 2 0,0-2 0,6 2-124,0-6 1,-6 2 0,0-2 0,2-2-90,2-2 0,2-2 1,0 0-1,0 0 172,0 0 0,0 0 0,0 0 0,0 0 174,0 0 0,-6-8 0,0-2 0,2-2 0,2 0 0,-4 2 0,-2-4 0,0 2 67,0-2 0,-4 4 0,4-2 386,-2-2 1,-2 4 177,-6-2 1,2 8-17,4-2-719,-4 4 0,8 2 95,-4 0 1,-2 6-1,6 2 1,-2 2-21,-4 4 1,0 0 0,0 0-49,2-2 1,0 0-1,-6 6-61,0 0-70,0-8 114,0-2 1,2-10 82,4-4 1,-2-2 0,6-6 0,0 2 5,0-2 0,-4-2 0,6-2 2,2 0 1,-4 2-1,0 2 1,0 4 72,0 2 0,2 2 0,6 6-44,0 0 0,0 0 1,0 0-1,0 0 34,0 0 0,0 0 1,0 0-1,0 0 19,0 0 0,0 6 1,0 2-1,-2 2 63,-4 4-87,4 2-3,-14-6-80,14 6 43,-14-6 0,6 8-96,-8 0 1,-2-2-64,-4-4 152,4 4 0,-14-14 0,4 4-12,-4-4-14,6-2 1,0 0 0,6-2-1,-2-4 1,2-6-28,2-4 1,2 4 0,2 0 0,4-2-15,6-2 0,-2 0 0,2 2 0,2 4 36,2 2 1,2-6 0,0 4-7,0 0 0,0 2 0,0 8 1,0 0 55,0 0 1,0 0 0,0 0-1,0 0 3,0 0 1,0 0 0,0 2 69,0 4-95,-8 4 0,4 2-141,-8 0 111,0 0 0,0 0 0,0 0-326,-2 2 1,4 2-91,-2 2 229,0 0-306,2-8 367,2 6 86,8-14 65,-8 6 0,14-8 0,-4 0 0</inkml:trace>
  <inkml:trace contextRef="#ctx0" brushRef="#br0" timeOffset="1342">3258 359 8306,'0'-12'13,"2"2"-441,4 2 491,-4 2 0,14 6 54,-4 0 1,-4 8 0,0 4 68,0 4-166,-6 2 1,12 2 0,-8 2-39,-2 2 0,-2 8 0,-2-4 0,0 2 0,0-2 74,0-2-188,0 6 1,0-10 0,0 6 75,0-2 1,0-2 1,0-6 0,0 0-522,0 0 358,0 0 1,0-6-392,0 0 457,0 0-313,0-2 465,0-2 0,-8-8 0,-2 0 0</inkml:trace>
  <inkml:trace contextRef="#ctx0" brushRef="#br0" timeOffset="1655">3402 449 8062,'0'-18'-440,"2"2"0,4 2 204,6 2 1,4 6 0,2-4 277,0 2 0,0 2 1,0 6-1,0 0 44,0 0 0,0 0 0,0 0 0,0 0 90,0 0 0,0 0 0,0 2-132,0 4 0,0 4 0,-2 8-19,-4 0 1,2 0 0,-8 0 0,-2 0-50,-2 0 0,-2 0 0,0 0 1,0 0-34,0 0 1,-2-2 0,-2-2-1,-4-4 122,-2-2 0,-2 4 0,-8-6-62,-4-2 1,4 4 0,-4-2 0,4-2 0,2-2-28,0-2 1,0 0 0,0 0 0,0 0-396,0 0 0,0 0 0,0 0 278,0 0 1,8-16 0,2-4 0</inkml:trace>
  <inkml:trace contextRef="#ctx0" brushRef="#br0" timeOffset="2772">3852 53 8082,'16'-12'0,"-2"2"-793,-2 2 0,-6 0 1025,6 2-49,0 4 0,-2-4 25,-4 12 0,2 4-28,-2 8 1,0 0 0,-6 0 0,0 0-77,0 0 1,0 2 0,0 2-1,0 2-52,0-2 0,0 4 0,0 0 1,0 0-16,0 0 1,0 4-1,0-4 1,0 0-7,0 0 0,0 4 0,0-4 1,0 0-96,0 0 1,6-2-1,2-6 1,0 0 1,0 0 1,4-6 0,-4 0-2,2 2 0,2 0 1,6 0 4,0-2 0,0-8 1,0 2 5,0-4 1,0-2 0,0 0 0,0 0 10,0 0 1,6-2 0,0-4 0,-2-4 2,-2 0 1,-2-6 0,0 4-1,0-4-5,0-2 1,0 0 0,0 0-1,-2-2-14,-4-4 0,2 4 0,-6-4 1,0 4 116,0 2 0,4 0 73,-6 0 0,-2 0-77,-10 0 1,-4 8 0,-8 4-50,0 4 1,0 2 0,0 0-23,0 0 0,0 2-26,0 4 1,2 4-1,4 8 82,6 0 0,2 0 0,0 0 0,-2 0 1,2 0 0,2 0 0,2 0 0,2 0-26,4 0 0,-4 0 0,6-2 0,0-2-6,4-2 1,-2-6 0,2 4 0,2-2-18,2-4 1,2-2 0,0-2 0,0 0-10,0 0 0,0 0 0,0 0 0,0 0-2,0 0 0,0 0 1,0-2-1,0-2-22,0-2 0,0-6 0,0 4 1,0 0 18,0 0 1,0-6 0,0 4 0,0-2-5,0 0 0,0 0 0,0-6 0,0-2 15,0-4 0,-6 4 0,0-6 1,2 2 3,2 0 0,-4 0 0,-2 4 1,-2-2 9,-4-2 0,0 6 1,0 6 7,2-2 0,-2 0 1,-10 0-47,-6 2 1,2 8-1,-2-2-9,-2 4 54,-2 2 43,-2 0 0,8 2 0,4 4-37,4 6 1,2-2-1,2 2 1,2 2 62,2 2 1,8-4-1,-2 0-45,4 2 0,2 0 0,0 0 0,0-4 20,0-2 1,0 0-1,0-2-24,0 6 0,-2-2 0,-2 0 0,-4 0-41,-2 0 0,4-4 0,-6 6 23,-2 2 1,0-4 0,0 2 6,2 2 0,0-4 2,-6 2 0,-6 0 0,-2 4 0,-2-2 15,-4-2 1,4-6 0,-2 4 11,-2-2 1,-2 4-1,-2-6-65,0-2 1,0-2 0,0-2-155,0 0 1,6 0-173,0 0 0,8-2 43,-2-4 0,4-4 1,2-8-14,0 0 0,8 0 0,2 0 0</inkml:trace>
  <inkml:trace contextRef="#ctx0" brushRef="#br0" timeOffset="3161">5292 71 8355,'18'0'-82,"0"0"12,0 0 0,-6 0 1,0 0 209,2 0 1,2 0 0,2 0-61,0 0 1,0 2-1,0 4 1,0 4-12,0 0 1,-6 6 0,0-4 0,0 4-34,-2 2 1,6 6 0,-6 2 0,0 0-123,-4 0 0,2 4 0,-2-4 0,-2 2 22,-2 4 1,-2-4-1,0 0 1,0-2-33,0-4 1,-8 4 0,-2-2 0,-2 0-3,0 2 1,-2-6-1,-8 4 1,-4-2-374,-2 2 0,-4-4 1,-8 4-249,-2-4 719,0-10 0,-10 6 0,4-6 0,-14 8 0</inkml:trace>
  <inkml:trace contextRef="#ctx0" brushRef="#br0" timeOffset="4038">595 53 8355,'-18'-2'0,"0"-4"0,6 4-1298,0-4 811,8 4 0,-6 0 324,4-4 1,2 4 761,-8-4 1,6 4-225,-6 2-467,0 0 0,-6 0 117,0 0 0,0 0 0,0 0 0,0 0 0,0 0 170,0 0-131,0 0 0,0 2 0,-2 2 3,-4 2 1,4 6-1,-4-4 1,4 2 59,2 4 0,0 0 1,0 2-1,0 0-42,0 4 1,6 4 0,0-2-1,0 4-31,2 2 1,-4 2-1,6 4 1,0-2-56,0-2 0,-4 6 0,6 6 0,2-4 24,2-6 0,2 8 0,0-6 0,0 0-23,0-2 25,0-2 0,0 0 0,2 0 39,4 2-204,4-6 1,2 6 158,0-8 1,0 0-11,6-6 0,2 0-63,4 0 0,-4 0-122,4 0 0,-4 0 164,-2 0 0,0-2-9,0-4 1,0 2-190,0-8 0,2 6 0,2-6 0,2-2 0,0-2-7,2-2 1,-4 6 0,8 0 0,0-2 8,-2-2 1,6-2-1,-6 0 1</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1:52.276"/>
    </inkml:context>
    <inkml:brush xml:id="br0">
      <inkml:brushProperty name="width" value="0.08571" units="cm"/>
      <inkml:brushProperty name="height" value="0.08571" units="cm"/>
    </inkml:brush>
  </inkml:definitions>
  <inkml:trace contextRef="#ctx0" brushRef="#br0">73 91 6717,'0'-10'-314,"0"0"1267,0 4-769,0 4 0,0-4-115,0 12 0,0-2 1,0 8-1,0 2 0,0 2 1,0 2-1,0 0 1,0 0-124,0 0-1,0 0 1,0 2-71,0 4 0,0-4 1,0 4-1,0-4-117,0-2 0,0-6 0,0 0-201,0 2 0,6-4 375,0 2 0,0-8 0,-6 4 1</inkml:trace>
  <inkml:trace contextRef="#ctx0" brushRef="#br0" timeOffset="607">37 127 8206,'0'-18'10,"2"2"0,2 2 0,4 4 0,0 0-35,0 0 0,4 4 1,-4-4-243,2 2 0,-4 2 0,6 6 397,2 0 1,2-2 0,2-2-74,0-2 0,6 0 1,0 6-9,-2 0-55,-2 8 1,-4-4-12,-4 8 79,4 0-213,-14-2 0,8 6 82,-4-4 43,-4 4 0,6 2 0,-10-2-15,-4-4-5,-4 4 106,0-6 1,-8 8-1,0 0-53,-10 0 0,2-2 1,4-2-1,8-2 6,-2 0 0,8 0-91,-4 0 1,2-8 65,4 2 0,6-4 1,0-2 88,10 0 1,8 0-1,4-2 1,2-2 75,-2-2-119,6 0 0,-2 4 16,4-4 0,2 4-21,-8-4 1,2 4 25,-2 2 18,-4 0-128,6 8 0,-8-4 109,0 8-8,0 0-126,-8-2 1,4 6 116,-8-4-81,0-4 69,-6 8 1,0-6-1,0 8 53,0 0 0,-8 0 0,-4 0-54,-4 0 0,-8 0 174,0 0-160,0-8-3,6 6 0,-6-12-131,0 8 131,-8 0-45,12-2 0,-12 4 0,8-8 0,0 0 0,0 0 0,0 0 0,2-2-14,2-2 0,2-2 1,0 0-48,0 0 1,0 0 0,0 0 0,2-2-91,4-4 1,-2 2-1,6-6 1,0 0-277,0 0 0,2 4 1,6-6-229,0-2 665,0 6 0,0-8 0,0 6 0</inkml:trace>
  <inkml:trace contextRef="#ctx0" brushRef="#br0" timeOffset="1080">739 541 8355,'10'-2'-27,"-2"-2"1,0-2-25,4 2 0,-2 2 1,2 0-1,2-2 159,2-2 0,-4 0 1,0 4-167,2-4 0,-4 2 0,0-8-100,-2-2 0,-2 4 0,-6-2 164,0-2 0,0 4-102,0-2 1,-8 2 0,-4-2 145,-4 6 1,-2 4 0,0 2-2,0 0 1,0 0 0,0 0 0,0 0-14,0 0 1,0 6 0,0 2-1,0 0 0,0 0 0,6 6 0,2-2 0,2 4 20,4 2 0,2-6 1,2 0-1,0 2 29,0 2 0,6 2 0,2 0 0,2-2-8,4-4 1,4 2 0,4-6-1,4 0-83,2 0 1,0 4 0,4-6 0,-4-2 17,-2-2 1,4-2 0,-4 0 0,0 0-444,0 0 1,4-2 0,-4-2 0,0-4-273,0-2 0,-2-2 656,-6-6 0,8-8 0,2-2 1</inkml:trace>
  <inkml:trace contextRef="#ctx0" brushRef="#br0" timeOffset="1355">1333 127 8225,'0'-12'-830,"0"0"833,0-2 52,0 6 132,0 0 0,0 22 0,0 4-111,0 2 1,0 0 0,0-2 0,0 0-43,0 0 0,0 0 1,2 0-1,2 0-25,2 0 0,0 0 1,-4 0-1,2 0 2,2 0 1,0 0 0,-6 0 0,2 0-533,4 0 0,-4-6 1,4 0-402,-4 2 841,-2-6 0,0 8 0,0-6 0</inkml:trace>
  <inkml:trace contextRef="#ctx0" brushRef="#br0" timeOffset="2158">1009 361 8116,'12'0'-200,"0"0"1,-2-2 0,4-2 0,-2-2 371,2 2 0,2 0 0,2 0 0,0-2-137,0 2 1,6 2 0,0 2 0,0 0 26,2 0 0,-4 0 0,6 0 1,-2 0-68,-4 0 1,4 0 0,0 0-1,0 0-31,0 0 1,4 0-1,-6 0 1,0 0 40,2 0 0,-6 0 1,6 0-24,0 0 0,-6 0 0,2-2 1,-6-2 59,-4-2 1,-6 0 200,6 6-187,-8 0 1,2 0 0,-12 0-33,-6 0 0,2 2 0,-2 4 20,-2 6 0,6-2 1,0 2-20,0 2 1,6 2-1,-4 2 1,4 0 30,2 0 0,0 0 0,0 0-65,0 0 0,2-2 0,2-2 1,4-4-42,2-2 0,2 4 1,6-6-1,0-2-73,0-2 0,0-2 0,2 0 0,2 0-28,2 0 1,0-6 0,-6-2 0,0-2 85,0-4 1,0 0 0,0 0 0,0 2 38,0-2 0,-2-2 1,-2 0-1,-4 2 130,-2 2 1,0 8-1,-4-4 89,2 0 0,2 6 77,-2-4-177,-4 4 1,8 10 0,-4 4-71,6 4 0,-2 0 0,2-2 1,2-2-19,2 2 1,2-4 0,0 2 0,0 0-3,0-2 1,0 0-1,0-6 1,0 2 15,0-2 1,0-2 0,0-2 0,0 0 7,0 0 1,0-2 0,0-4-13,0-6 1,-2-4 0,-2-2-16,-2 0 0,-8-6 1,2 0-1,-4 2-33,-2 2 1,0 2-1,0 0 1,-2 0-10,-4 0 1,-4 0-1,-8 2-139,0 4 0,6 4 0,0 8-443,-2 0 0,-2 0-413,-2 0 976,8 8 0,-6-6 0,6 6 1</inkml:trace>
  <inkml:trace contextRef="#ctx0" brushRef="#br0" timeOffset="3448">2736 451 8082,'12'0'-1639,"0"0"1958,2 0 0,2 0 0,2 0-261,0 0 1,6 0 0,0 0 0,-2 0-49,-2 0 0,-2 0 0,2-2-25,4-4 1,-4-2 0,4-6 0,-4 4 22,-2 2 1,-6-4 0,-2 4-22,-2-2 1,-2 4 0,-4-4 0,2 0 11,2 0 0,0 4 1,-8-4-3,-4 2 0,-4-4 0,-8 4 33,0-2 1,0 6 0,0-2 0,0 4 69,0 2 0,0 0 1,0 0-46,0 0 0,0 0 1,0 2-1,2 4-18,4 6 0,-4-2 0,6 2-40,0 2 1,0 2 0,6 2 0,-2 0-14,2 0 1,2-6-1,4 0 1,2 2 5,2 2 1,8 2 0,-4 0 7,0 0 1,6-6 0,-4-2 0,2 0-1,-2 0 0,4-4 1,-4 4-5,4-2 0,2 4 1,0-6-1,0-2-14,0-2 1,0-2 0,0 0 0,2 0-24,4 0 1,-4 0 0,6 0 0,-2 0 3,0 0 0,6-6 0,-6 0 0,-2 0-7,-2-2 0,4 4 0,0-6 1,-2 2-9,-2 4 1,-2-4 0,0 0 0,0 0 24,0 0 0,0-6 1,0 4-19,0 0 0,-8-6 10,-4 4 0,2-4 35,-2-2 1,-2 2 47,-10 4 0,2 4 0,-8 8 27,-2 0 0,-2 0 1,-2 0 104,0 0 0,0 2-115,0 4 0,2 4 1,4 8-77,6 0 1,4 0 0,2 0-10,0 0 1,0-6 0,2-2 0,4 0-27,6 0 1,-2-4 0,2 4 0,2 0-2,2 0 1,2-6 0,0 2 0,0-2 35,0 2 1,0-4 0,0 4 0,0-4 19,0-2 0,6-2 0,0-2 0,-2-4-3,-2-2 1,-2 4-1,0-6 1,0 0 41,0 2 0,-2-6 1,-2 4-1,-2-4 14,2-2 1,2 0-1,2 2 1,0 2-20,0 2 1,-2 6-1,-2-4 1,-2 2 26,2 4 0,0 0 0,0 0 19,-2-2 0,0 0 0,6 6 49,0 0 1,-6 0 0,0 2-35,2 4 0,2 2 0,2 6-72,0-2 0,0 0 0,-2 6 0,-2-2-113,-2-4 0,-6 4 0,6-4-127,2 4 1,-6-4 11,-2 0 1,2-6 155,-2 6 0,-2-8 0,-8 0 3,-2-8 1,-6 0-1,4-6 1,0 0 41,0 0 0,2-2 0,6-6-45,0 0 1,0 0-1,2 0 5,4 0 1,-2 0 0,8 0-1,2 2 26,2 4 1,2-4-1,2 6 1,4-2 16,6 0 1,-4 8-1,0-2 1,-2 2 46,0-2 0,2 4 1,-4-4-1,2 4 67,-2 2 0,0 0 1,0 0-1,2 0-54,-2 0 0,4 0 1,-2 0-40,-2 0 0,4 6 0,-2 0 0,-2 0 0,-2 0 13,-2 0 0,0 6 0,0-4-22,0 2 1,-2 2-1,-4 6 1,-4 0 5,0 0 1,-6 0-1,4 0 1,-4 0 1,-2 0 1,0-6-1,0 0 1,0 2 7,0 2 0,-2 2-77,-4 0 1,2-2 0,-6-2 0,0-4-334,0-2 0,4-2 0,-6-6-193,-2 0 0,-10 8 0,-4 2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8.898"/>
    </inkml:context>
    <inkml:brush xml:id="br0">
      <inkml:brushProperty name="width" value="0.08571" units="cm"/>
      <inkml:brushProperty name="height" value="0.08571" units="cm"/>
    </inkml:brush>
  </inkml:definitions>
  <inkml:trace contextRef="#ctx0" brushRef="#br0">0 0 8355,'18'0'-736,"-1"0"590,1 0 0,-1 0 1,1 0 86,-1 0 1,3 0 0,1 0 0,4 0 104,2 0 1,4 0 0,8 0 0,2 0-137,-2 0 0,5 0 0,3 0 0,3 2 121,3 4 1,-1-4-1,2 4 1,5-2-44,5 1 0,-4-3 0,0 6 1,-4-2-78,-3 0 0,3 5 0,-11-3 0,-1 0-42,-3 0 1,-4 3 0,-4-3 0,-2 0 130,-2 0 0,-8 5 0,5-3 0,-9 7 0</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2:06.142"/>
    </inkml:context>
    <inkml:brush xml:id="br0">
      <inkml:brushProperty name="width" value="0.08571" units="cm"/>
      <inkml:brushProperty name="height" value="0.08571" units="cm"/>
    </inkml:brush>
  </inkml:definitions>
  <inkml:trace contextRef="#ctx0" brushRef="#br0">1 55 8182,'10'2'-358,"-2"2"1,-2 4 344,0 2 0,8-4 0,-4 6 0,2 2 84,0 2 0,-6 2 0,4 0 0,-2 0-49,-4 0 1,4 2 0,-2 2 0,-2 4-11,-2 2 1,-2-4 0,0 4 0,0-2-62,0-4 0,-2 4 1,-2-2-1,-2-2 9,2-2 0,2-2 0,0 0 0,-2 0-35,-2 0 1,0-6-1,6 0-127,0 2 1,-2-6-51,-4-2 0,2-4 103,-8-2 0,6-6 1,-4-2-1,2-2 142,4-4 1,2-2-1,2-2 1,0 0 20,0 0 1,0-6 0,0 0 0,0 0 117,0-2 0,0 6 0,0-4 0,0 4-50,0 2 0,2 0 0,2 0 0,2 0 96,-2 0 1,0 0-1,0 0 1,4 2-125,2 4 0,-4-4 1,6 4-1,2-4-97,2-2 1,-4 2 0,0 2 0,2 2 59,2-2 1,2 0 0,2 0-23,4 2 1,2 6-1,4-4 1,-6 2 26,-4 4 1,-2 2 0,0 2 0,0 0 46,0 0 0,0 0 0,0 0-56,0 0 1,-6 0 0,0 0 0,0 2-38,-2 4 1,0-4 0,-6 6 0,2 0 28,-2 4 1,-2-2-1,-2 2 1,0 2-2,0 2 1,0 2 0,0 0 0,-2 0-15,-4 0 0,2 6 0,-8 0 1,-2-2-24,-2-2 0,-2 0 0,0 0 1,2 0-4,4-4 0,-4-2 0,4 4 0,-4-2 6,-2-4 0,0 2 1,-2-8-1,-2 0 6,-2 2 1,0-6-1,6 4 1,0-2-11,0 2 0,6-4 0,0 4-11,-2-4 1,-2-2 50,-2 0-20,8 0 180,2 0-99,8 0 0,2 0 74,4 0 1,4 0-101,8 0 0,-6 6 0,-2 2 0,0 0-10,0 0 0,-4 4 1,6-4-25,2 2 0,2 2 0,2 6-21,0 0 0,-2-6 0,-2-2 0,-2 0 9,2 0 1,2 0 0,2 4 0,0-4 6,0-2 0,2 4 0,2-4 1,2 0-2,-2 0 0,-2 4 0,-2-4 0,-2 2 18,-4 4 1,4-4-1,-6 2-19,0 2 1,4-4 0,-6 0 0,0 0-63,0 0 0,-2-4-63,-6 6 89,0 0 1,2 4-259,4-4 0,-4-4 73,14-8-251,-14 0 334,6 0 1,-16 0 0,-2 0 0</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2:03.316"/>
    </inkml:context>
    <inkml:brush xml:id="br0">
      <inkml:brushProperty name="width" value="0.08571" units="cm"/>
      <inkml:brushProperty name="height" value="0.08571" units="cm"/>
    </inkml:brush>
  </inkml:definitions>
  <inkml:trace contextRef="#ctx0" brushRef="#br0">414 181 7920,'12'0'-1448,"0"-2"1735,2-4 0,-4 4-79,2-4-181,-8-4 0,4 6 66,-8-8 1,0 6-126,0-6 1,-8 8 0,-4-2 20,-4 4 0,-2 0 0,-2-2-29,-4-2 1,4 0-1,-6 6 1,2 0 45,0 0 0,-8 0 1,4 0 16,0 0 1,0 2 0,6 2 0,-4 2 0,0-2-9,0-2 1,2 6 0,6 2-11,0 0 1,8 6 26,4-4 0,4 4 30,2 2 1,2-6 0,2 0 0,4 0-39,2-2 0,0 0 1,4-4-1,-2 4 1,2 0 1,2 4 0,2-8-1,-2 0-134,-4 2 136,12-6-129,-12 6 116,14-8 1,-6 0 0,2 0 0,2 0 96,-2 0-68,6 0 0,-8 0 1,6 0-1,-2 0 0,0 0 1,0 2 0,-6 2 54,0 2-67,0 0-45,8-6 1,-6 6 53,4 0 0,-10 0-123,-2-6 0,0 6 24,6 0 1,-6 6 4,0-6 0,-6 6 1,4-4 15,-2 2 1,-2 2-6,-6 6 1,0 0 112,0 0 1,-8 0-1,-4 0 1,-2 0-26,2 0-38,-12-8 1,12 4 0,-12-6 0,4 0 0,2 2 0,-2-2 0,-2 2 9,-2 0 0,-2-6 0,4 4 1,-2-2 29,2 0 0,0 0 1,0-6-13,-2 0 1,0 0 0,6 0 0,0 0 0,0 0-40,0 0 0,2-2 0,2-2 0,2-2-83,-2 2 1,4-4-1,-2 0 42,-2-2 1,4 6-436,-2-2 0,6-2 18,-6 2 1,10 0-117,2 6 578,0 0 0,16 0 0,-6 0 0</inkml:trace>
  <inkml:trace contextRef="#ctx0" brushRef="#br0" timeOffset="772">1368 217 8355,'0'-12'-319,"-2"2"-213,-4 2 1,4 0-1,-6 4 511,0-2 1,-2-8 201,-8 2 1,8 2-1,2 0-43,0 2 1,-2 0 0,-8 4 0,0-2-63,0 2 0,0 2 0,-2 2-59,-4 0 0,2 0-11,-8 0 0,8 2 0,-2 2 0,6 4 0,4 0 0,2 2 0,0 0-308,2 4 332,2 2-58,8-6 47,0 6-54,0-6 0,0 2 0,2 0-8,4 2 96,4 2 0,8-4 61,0 0-118,-8-8 7,6 12 0,-6-12 11,8 8 3,0-8-12,0 12 1,6-14 14,0 4 12,0 4-108,-6-8 1,0 6 92,0-8-6,0 8 11,0-6 0,0 6-13,0-8 131,0 0-138,0 0 0,0 0 3,0 0-14,0 8 18,0-6 0,0 6 4,0-8 14,0 8-5,-8-6 0,6 12-13,-4-8 14,-4 8 4,8-12-56,-14 14 0,6-12 0,-6 6 1,2 0-1,2 0 40,-2 4 1,-2 2 0,-4 0 13,-4-4 0,-2 4 0,-6-6 34,2 0 1,0 4 0,-6-6-1,0 0-20,0 0 0,0 4 0,-2-4 1,-2 0 26,-2 0 1,0-2 0,4-4 0,-2 2-34,-2 2 0,0 0 0,6-6-26,0 0 1,0 0 0,0 0-1,0 0 1,0 0 27,0 0 1,0-2-260,0-4 1,2-4-84,4-8 0,4 6-330,8 0 1,2 8 343,4-2 0,4 4 267,8 2 0,0-8 0,0-2 1</inkml:trace>
  <inkml:trace contextRef="#ctx0" brushRef="#br0" timeOffset="1300">2088 145 6353,'2'-12'1356,"4"0"-955,-4 8-234,6-4 1,-8 10-80,0 4 0,0-2 1,0 8-1,0 2-147,0 2 0,0 2 1,0 0-1,2 0 79,4 0 0,-4 0 1,6 0-1,-2 0-13,0 0 0,0 0 0,-4 0 0,2 0-16,2 0 1,0 0 0,-6 0-1,0 0-69,0 0 1,0-6 0,0 0-178,0 2 1,0 2 0,0 2 49,0 0 1,-2-8-1,-2-2-236,-2 0 0,-2-6 337,2 4 1,-4-12 0,-8-4 0</inkml:trace>
  <inkml:trace contextRef="#ctx0" brushRef="#br0" timeOffset="1762">1746 109 8226,'-18'10'-254,"6"-2"1,0-8 0,-2 0-26,-2 0 1,4-6 629,0 0-282,8 0 0,-4 4 1,10-2 17,4-2 0,-2 0 0,8 4 1,2-2 57,2-2 0,2 0 1,0 6-74,0 0 0,6-6 1,0 0-1,-2 2-20,-2 2 1,4 2 0,2-2 0,0-2 15,0-2 0,6 0 0,-4 6 0,2 0-56,0 0 0,-2-6 0,4 0 1,-4 2-106,-2 2 0,4 2 0,-6 0-170,-2 0 1,-2-6-889,-2 0 488,0 0 482,-8 6 1,-2 8-1,-8 2 1</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2:09.224"/>
    </inkml:context>
    <inkml:brush xml:id="br0">
      <inkml:brushProperty name="width" value="0.08571" units="cm"/>
      <inkml:brushProperty name="height" value="0.08571" units="cm"/>
    </inkml:brush>
  </inkml:definitions>
  <inkml:trace contextRef="#ctx0" brushRef="#br0">37 487 8819,'12'0'34,"0"0"1,-6 0-1,4 2 141,-2 4-112,-2-4 1,-4 6 0,2-10-75,2-4 1,2 4 0,-4-6 0,2 0-42,-2-4 1,4-4 0,0-2-14,2 0 1,-6 0 0,2 0 0,-4 0 22,-2 0 1,0-2 0,0-2-1,0-2-70,0 2 0,0 2 1,0 2-1,-2 0 45,-4 0 0,2 0 0,-6 0 0,0 2 57,0 4 0,4-4 1,-6 6 1,-2 0 1,-2 2-12,-2 8 1,0 0 18,0 0 1,8 2 0,4 4-16,4 6 0,2-2 0,2 0 12,4-2 1,-2 4 0,8-6-1,2-2-23,2-2 1,2-2 0,0 0 0,0 0 10,0 0 0,0 0 0,0 0 0,0 0-19,0 0 1,6-2 0,0-2-1,-2-2 16,-2 2 0,-2-4 0,2 2 0,2 0 17,2-2 1,0 6 0,-6-4 18,0 4 1,0 2-1,0 0 38,0 0 0,-6 0 49,0 0 0,-6 0-65,6 0 1,-2 2 0,2 4 0,-6 6-36,-4 4 1,-2-4-1,0 0 1,0 4-12,0 6 1,0-2-1,0 4 1,0-4 54,0-2 0,0 0 0,0 0-47,0 0 0,0 0 1,-2 0-1,-2 0 3,-2 0 0,0-6 0,6 0 0,0 2 13,0 2 0,0-4 1,-2 0-5,-4 2 0,4 2-3,-4 2 0,6-6 0,6-2-7,6-2 1,4-2-1,2-6 1,0 0-96,0 0 1,0 0 0,2 0 0,2 0-142,2 0 0,0-6 1,-4 0-1,2 2-288,2 2 1,0-6 458,-6-4 1,0 4-1,0 0 1</inkml:trace>
  <inkml:trace contextRef="#ctx0" brushRef="#br0" timeOffset="462">1045 307 7355,'12'0'269,"0"0"0,0 0 0,6 0-227,0 0 1,-6 0 0,0 0 0,2 0-65,2 0 0,2 0 0,0 0 0,0 0 50,0 0 0,0 0 0,0 0-184,0 0 0,0 0 0,0 0 0,0 0-255,0 0 1,-6 0 0,0 0 225,2 0 0,2-8 0,2-2 0</inkml:trace>
  <inkml:trace contextRef="#ctx0" brushRef="#br0" timeOffset="1160">1747 37 7924,'0'-10'-1505,"0"2"2039,0 0-15,0 6-167,0-6-11,0 8-285,0 0 1,0 8 0,0 4-60,0 4 1,0 2 0,0 0-1,0 0 19,0 0 0,0 0 1,0 0-23,0 0 1,-6 0 0,0 0 0,2 0 8,2 0 0,2 0 0,0 0 1,0 0-14,0 0 1,0 0 0,0 0 0,0 0 10,0 0 1,0 0-1,0 0 1,0 0-9,0 0 1,0 0 0,2 0-1,2 0-40,2 0 0,0 0 0,-6 0 19,0 0 1,0 0-137,0 0-4,0 0 0,0-6-63,0 0-136,0-8 238,0 4 0,0-6-129,0 4-165,8-4 208,-6 6 183,6-8 0,0 0 0,2 0 1</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2:20.800"/>
    </inkml:context>
    <inkml:brush xml:id="br0">
      <inkml:brushProperty name="width" value="0.08571" units="cm"/>
      <inkml:brushProperty name="height" value="0.08571" units="cm"/>
    </inkml:brush>
  </inkml:definitions>
  <inkml:trace contextRef="#ctx0" brushRef="#br0">1 37 8035,'18'-2'-307,"0"-4"0,0 4 1,0-4 436,0 4 1,0 2 0,0 0-50,0 0 0,0-2 0,0-2 0,0-2-62,0 2 0,0 2 0,0 2 0,0 0-17,0 0 0,0 0 0,0 0 1,0 0-194,0 0 0,0 0-505,0 0-127,0 0 752,-8 0 1,-2 8 0,-8 2 0</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2:21.265"/>
    </inkml:context>
    <inkml:brush xml:id="br0">
      <inkml:brushProperty name="width" value="0.08571" units="cm"/>
      <inkml:brushProperty name="height" value="0.08571" units="cm"/>
    </inkml:brush>
  </inkml:definitions>
  <inkml:trace contextRef="#ctx0" brushRef="#br0">1 1 7733,'12'0'293,"0"0"-282,2 0 0,-4 0 0,2 0 12,2 0 0,2 0 1,2 0-1,0 0-35,0 0 1,0 0-1,0 0 1,0 0-7,0 0 1,0 0 0,0 0 0,0 0-9,0 0 1,0 0 0,0 0-133,0 0 1,-6 0 79,0 0 0,-6 0-710,6 0 64,-8 0 663,4 0 0,-8 0 0,0 0 0</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2:16.877"/>
    </inkml:context>
    <inkml:brush xml:id="br0">
      <inkml:brushProperty name="width" value="0.08571" units="cm"/>
      <inkml:brushProperty name="height" value="0.08571" units="cm"/>
    </inkml:brush>
  </inkml:definitions>
  <inkml:trace contextRef="#ctx0" brushRef="#br0">55 37 8355,'-2'-10'0,"-2"2"-1031,-2 0 1382,0 6-229,6-6 4,0 8 0,0 8-52,0 4 0,-6 4 0,0 2 11,2 0 1,2 0 0,2 0-1,0 0-37,0 0 0,0 0 0,0 0-47,0 0 0,-6 0 0,0 0-40,2 0 1,2 0-1,2 0-26,0 0 0,0-6 0,0 0-187,0 2 0,0-4 26,0 2 1,0-6-1100,0 6 1216,0-8 0,0 4 0,0-8 1</inkml:trace>
  <inkml:trace contextRef="#ctx0" brushRef="#br0" timeOffset="818">55 127 8099,'18'-2'-663,"0"-4"1,-6 4 1067,0-4-294,-8 4 0,6 2 42,-4 0 1,-2 0-75,8 0 1,-6 6 0,4 2-13,-2 2 0,0 2 0,-4 6 1,2 0 1,6 0 0,-6 0-52,-2 0 0,4 0 1,0 0-32,2 0 1,0 0-1,4-2 49,-2-4 0,-6 2-182,6-8 1,-6 6 69,6-6 1,-6 0 54,6-6 1,-2-8 0,4-4-9,-2-4 0,-8 4 0,2 0-25,-4-2 1,4-2-1,0-2 6,-2 0 0,4 0 1,-2 0 31,-2 0 0,0 6 0,0 0 10,2-2 1,2 6 0,-4 0-8,2 0 1,2 6 0,-4-6 0,4 2 2,2 0 1,-4-2 0,6 4-44,2-2 0,-4-6 69,2 6 0,-8-2 0,4 4 339,0-2-249,-6 0 30,6 6-5,0 0 0,-6 2 0,4 4 5,-4 6 1,4 4 0,0 2 0,-2 0-28,-2 0 1,-2 0 0,0 0-1,2 0-116,4 0 1,-4 0 0,4 0-1,-2 0-62,2 0 0,-2 0-322,8 0 1,-6 0 47,6 0 0,-2-6 0,4-2 110,-2-2 0,-6-2 1,6-6 20,2 0 1,2 0 0,2 0 0</inkml:trace>
  <inkml:trace contextRef="#ctx0" brushRef="#br0" timeOffset="1465">1369 109 8355,'0'-10'-780,"0"0"423,0 4 388,-8 4 0,-2-12 0,-8 8 1,0 2 47,0 2 1,0 2 0,0 0 0,0 0-39,0 0 1,0 0 0,0 0 0,0 0 46,0 0 0,0 6 0,0 2-59,0 2 1,0-4 0,2 6 0,2 0-31,2-2 1,2 6 0,-2-4 32,6 4 0,4 2 1,2 0-91,0 0 1,0-6 0,2 0 38,4 2 1,4-6-1,8-2 1,-2-2-4,-4 2 0,4-4 0,-4 4 0,4-4 26,2-2 1,0 2 0,0 2 0,0 2 25,0-2 1,-6-2 0,0-2 0,2 0-14,2 0 1,-4 6 0,0 0 0,0 0-6,-2 2 1,0-6 0,-6 6 0,2 0 0,0 2-15,-6 8 1,0-6 2,0 0 0,0 0 71,0 6 0,-8-6 0,-4 0 0,-4-6 0,-2 4-34,0-2 1,0 4-1,0-6 1,0-2-24,0-2 1,0-2-1,0 0-25,0 0 0,0 0 1,0 0-327,0 0-103,0 0 1,8-2-720,4-4 989,4-4 0,10-16 0,2-2 0</inkml:trace>
  <inkml:trace contextRef="#ctx0" brushRef="#br0" timeOffset="1946">1765 73 8355,'-10'0'-431,"2"0"1,10 0 589,4 0-59,-4 0 1,6 2-1,-8 4 1,0 6-25,0 4 1,0 2 0,0 0 0,0 0-65,0 0 0,0 0 0,0 0 0,0 0-35,0 0 1,0 0 0,2 0-98,4 0 1,-4 0 68,4 0 1,-2-2 0,0-2-464,2-2-575,0-8 473,-6 12 616,0-14 0,0 6 0,0-8 0</inkml:trace>
  <inkml:trace contextRef="#ctx0" brushRef="#br0" timeOffset="2378">1567 127 8241,'10'0'-766,"-2"0"1214,-24 0-210,12 0-177,-12 0-7,32-8 0,-4 6 0,12-4 5,-4 4 0,-2 2 0,0 0 0,0-2-61,0-4 1,0 4 0,2-4 0,2 4-15,2 2 1,2 0 0,-4 0 0,2 0-249,-2 0 1,-2 0-1,-2-2-459,0-4 0,0 4 140,0-4 583,-8 4 0,6 2 0,-6 0 0</inkml:trace>
  <inkml:trace contextRef="#ctx0" brushRef="#br0" timeOffset="3277">2178 37 6643,'0'12'250,"0"0"-153,0 2 0,0 2 1,0 2-1,0 0-72,0 0 1,0 0-1,0 0 1,0 0-29,0 0 1,0 6 0,0 0-35,0-2 1,0 0-1,0 0 1,-2 2 0,-2-2 19,-1-2 1,-1-2 0,6 0-86,0 0 0,0-6-266,0 0 291,0-8 1,-2 4 43,-4-8 1,4-8-1,-4-4 31,4-4 0,0-2 0,-2 0 0,-2 0 36,2 0 0,2 0 1,2 0-1,0 0 2,0 0 1,0-2 0,0-2-1,0-2 10,0 2 1,6 8-1,2 2 1,0-2-27,0-2 1,6 4 0,-2 0-30,3-2 0,3 6 0,0 0 0,0 2 13,0 0 0,0 0 0,2 4 42,4-4 0,2 4 0,4-4 1,-6 4-2,-4 2 0,-8 0 0,0 0 0,2 0 0,2 2-49,2 4 0,-8-2 19,-4 8 1,-6-6 0,-4 6 19,-2 2 1,-8 0 0,4 0 0,-2-2 17,0 2 0,2-4 0,-4 2-24,2 2 0,0 2 0,-6 0 0,2-2-3,4-2 0,-4-6 0,4 4 0,-4 0-29,-2 0 1,0-4 0,0 4 3,0-2 0,0 4 24,0-6-11,0 8-2,8-12 0,4 6 13,12-8 1,-2 0-1,8 0 1,0 2 83,-2 4 1,6-4-1,-6 6 1,2-2-46,0 0 1,0 8 0,6-2-29,0 4 0,0 2 0,0 0-59,0 0 1,-8-6 0,-2 0-162,0 2 1,0 2-144,4 2 0,-2-2 0,-6-2-293,2-2 0,-2-6 544,-10 6 0,-4 0 0,-8 6 0</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2:23.089"/>
    </inkml:context>
    <inkml:brush xml:id="br0">
      <inkml:brushProperty name="width" value="0.08571" units="cm"/>
      <inkml:brushProperty name="height" value="0.08571" units="cm"/>
    </inkml:brush>
  </inkml:definitions>
  <inkml:trace contextRef="#ctx0" brushRef="#br0">361 199 7731,'0'-12'-158,"0"0"0,-2 8 240,-4-2 1,-4 4 0,-6 0-1,2-2-30,2-2 0,6 0 0,-6 6 1,-2 0-13,-2 0 0,-2 0 0,0 0 0,0 0-56,0 0 0,0 0 0,-2 2 0,-2 2 1,-2 2 1,0 6-1,6-4-7,0 2 1,2 2-1,4 6 1,6 0-12,4 0 1,2-6-1,0 0 24,0 2 1,0 2 0,2 0 0,2-2-16,2-2 1,6-6 0,-4 4 0,2 0 15,4 0 0,2-6 0,2 4 0,0-2 4,0 0 0,0 0 1,0-6-1,0 0 0,0 0 0,2 6 0,2 0 1,2-2-74,-2-2 1,-2-2 0,-2 0 78,0 0 1,-2 2 0,-2 2-11,-2 2 1,-2 8 96,2-2 0,-4-2 0,-6 0-43,4-2 1,-4 6-30,4-2 0,-6-2 0,-6 2-16,-6 2 0,2-4 0,-2 0-5,-2-2 1,-2 4-1,-2-6 1,0-2-3,0-2 1,-2 0 0,-2 2 0,-2 2 3,2-2 1,-4-2 0,2-2-1,0 0 0,-2 0 0,6 0 1,-4 0-23,4 0 1,8 0 0,2-2-393,2-4 1,2 2 5,6-8 0,2 8 332,4-2 0,4-4 0,8 0 1</inkml:trace>
  <inkml:trace contextRef="#ctx0" brushRef="#br0" timeOffset="653">937 181 7745,'-2'-10'-353,"-4"4"0,-4 2 296,-8-2 0,0 4 0,0-4 0,0 4 178,0 2 0,0 0 0,0 0 81,0 0 0,0 6 1,2 2-197,4 2 1,-4-4 0,4 6-37,-4 2 0,4 0 0,2 0 1,2-2 56,4 2 1,-4-4-1,2 2-65,2 2 1,2-4 0,2 2 1,0 2 0,2-4 47,4 2 0,4-8 0,8 4-10,0 0 0,0-6 0,0 4 0,0-4 0,0-2-4,0 0 1,0 0 0,0 2-1,0 2-18,0 2 0,0 0 1,0-4 24,0 4 1,-6-4 0,-2 6 0,0-2 10,0 0 0,-6 8 7,2-2 0,2-2 0,-2 2-4,-2 2 1,-2-4 0,-2 2 7,0 2 0,-2-4 0,-2 2 33,-2 2 0,-8-4-59,2 2 1,2-6 0,-2 4 0,-2-2 0,-2-4-7,-2-2 0,0-2 0,-2 0 1,-2 0 2,-2 0 1,0 0-1,4 0 1,-2 0 16,-2 0 0,0 0 0,6-2 0,0-2-42,0-2 1,0-2 0,0 4-207,0-2 1,6 0-672,0 6 717,8 0 0,4-8 0,10-2 0</inkml:trace>
  <inkml:trace contextRef="#ctx0" brushRef="#br0" timeOffset="1062">1315 199 6352,'10'0'703,"-2"2"0,-8 4-520,0 6 1,0-2 0,0 2-143,0 2 0,0 8 0,0 2-50,0-2 0,2-2 1,2-2-4,2 0 1,0 0-1,-6 0 1,0 0-20,0 0 0,0-6 1,0 0-1,0 2-367,0 2 1,0-4 0,0 0-68,0 2 0,-2-4 369,-4 2 1,-4-8 0,-8 4 0</inkml:trace>
  <inkml:trace contextRef="#ctx0" brushRef="#br0" timeOffset="1478">1081 253 7261,'2'-10'277,"4"4"-210,6 4 1,4 2 0,2 0-12,0 0 1,0 0 0,0-2 4,0-4 1,0 4 0,0-4 0,0 4-36,0 2 1,0 0 0,0 0 0,2 0-61,4 0 0,-4 0 0,4-2 1,-4-2-129,-2-2 0,0 0 1,0 6 11,0 0 0,-6-2-253,0-4 0,0-4 0,6-8 1</inkml:trace>
  <inkml:trace contextRef="#ctx0" brushRef="#br0" timeOffset="2346">1747 73 7659,'2'10'-539,"4"-4"1,-4 4 680,4 2 0,-4 4 0,-2 2-55,0 0 0,0 0 1,0 0-1,0 0-16,0 0 0,0 0 0,0 0 0,0 0-61,0 0 1,0 0 0,0 0 0,0 0-4,0 0 0,0 0 0,-2 0-37,-4 0 1,4-6 0,-4 0-33,4 2 1,0-4-241,-4 2 281,4-8 1,-8 4 0,6-10-37,-2-4 0,0 2 0,6-8 19,0-2 1,0-2 0,0-2-1,0 0 22,0 0 1,-6 0 0,0 0-1,2 0 21,2 0 1,2-6 0,0 0 0,0 2 1,0 2 0,6 2 0,0 0 0,0 2-5,2 4 0,-4-4 1,8 4 18,2-4 1,-4 4 0,2 0 50,2-2 1,2 6 0,2 0-45,0 0 0,-6 6 0,0-4 0,2 4 31,2 2 0,2 0 1,0 0 8,0 0 0,0 0 1,0 0 21,0 0 0,-6 2-46,0 4 1,-6 2 0,4 6-37,-2-2 0,-2 0-38,-6 6 1,0 0 0,-2 0 40,-4 0 0,4-6 0,-6 0-38,0 2 0,-2 2 0,-8 0 22,0-4 1,0 2 0,0-8 0,0 0 3,0 2 1,0-4 0,0 6 0,0-2-1,0-4 1,2 0 0,2 0 17,2 2 0,0 2 204,-6-2-211,8-4-9,2 6 1,10-8 0,4 0 36,6 0 0,-2 0 0,2 2 63,2 4 1,2-4-1,2 4-41,0-4 0,-6 0 0,0 2 1,2 2 15,2-2 0,-4 4 0,0-2 1,0 0-63,-2 2 1,6-6 0,-6 6 0,2-2-28,0 0 1,-6 2-414,6-2 0,-2-2-311,2 8 1,-2-8 494,-4 2 0,4 4 0,8 0 0</inkml:trace>
  <inkml:trace contextRef="#ctx0" brushRef="#br0" timeOffset="2929">2772 1 8142,'-18'0'-1186,"0"0"1247,0 0 0,6 0 1,0 2 104,-2 4 0,4-2 1,-2 8-73,-2 2 0,0 2 0,0 2 1,2 0-6,-2 0 1,-4 0 0,-4 0 0,-2 0-110,2 0 0,0 6 1,0 0-1,-2 0 46,2 2 0,-6 0 0,0 6 0,-2-2-68,0 2 1,0 0 0,-4 0-1,2-2 48,2 2 1,0 2-1,-5 2 1,1 0 6,4 0 0,-4 0 0,4 0 0,-2 0-27,2 0 0,-2-2 1,6-2-1,0-2 32,0 2 1,-4 2 0,6 0 0,2-2-1,2-2 0,-4-2 1,0 4-1,2-4-17,2-2 1,2 4 0,0-6 0,0-2-7,0-2 0,0-4 0,0-2 2,0-2 1,0-2-26,0 2-228,8 4-38,2-14 1,10 6-183,4-8 0,-2-6 267,8 0 0,0-8 0,6 4 1</inkml:trace>
  <inkml:trace contextRef="#ctx0" brushRef="#br0" timeOffset="4499">2196 1099 8268,'0'10'-624,"0"0"459,0-4 478,0-4-264,0 6-20,0-8 0,2 0-108,4 0 1,-4-8 42,4-4 1,-2-2 0,0 0-1,2 2 26,-2-2 1,0-2 0,0-2 0,2 0-27,-2 0 1,-2 0 0,-2 0 0,2 0-10,4 0 1,-4 0 0,4 0-1,-4 0 53,-2 0 0,0 6-17,0 0 0,-8 8 1,-4-2 21,-4 4 1,-2 2-1,0 0-10,0 0 1,0 6 0,2 2-24,4 2 0,-2-4 6,8 6 0,0-6 0,8 4 6,4-2 0,-2-2 1,8-6-2,2 0 0,2 0 0,2 0 0,0 0 0,0 0-49,0 0 1,0-6 0,0 0 1,0 2 1,0-4-1,0 2 64,0 2 0,0 0 0,0 0 474,0-2-225,0 0-135,0 6 0,-8 2-71,-4 4 1,-4 4 17,-2 8 1,0 0 0,0 0-1,0 0 4,0 0 0,0 0 0,0 0-52,0 0 1,-2 0 0,-2 0 12,-2 0 0,0 0-45,6 0 1,0-6-608,0 0 1,0-6-489,0 6 996,8-8 0,2 4 0,8-8 0</inkml:trace>
  <inkml:trace contextRef="#ctx0" brushRef="#br0" timeOffset="4791">2628 1009 7909,'12'0'181,"0"0"0,-6 0 0,6 0-144,2 0 1,2 0 0,0-2 75,-4-4 0,4 4-136,-4-4 0,4 4-881,2 2 1,-6 0 602,0 0 0,0-8 0,6-2 0</inkml:trace>
  <inkml:trace contextRef="#ctx0" brushRef="#br0" timeOffset="5356">3132 757 6219,'10'0'1303,"-2"2"-896,-8 4-312,0-4 0,0 8 1,2-6 33,4 2 1,-4 8-14,4-2 0,-4 4 1,-4 2-22,-4 0 0,4-6 1,-6 0-111,0 2 0,6 2 0,-4 2 18,4 0 0,-4 0 0,0 0-12,2 0 0,2-6 1,2 0-62,0 2 1,-6 2 0,0 2 60,2 0 0,0 0 1,0 0-22,-2 0 1,0-6-69,6 0-70,0 0 0,0 0-130,0 0-195,0-8 1,-2 4-669,-4-8 1125,4 0 1,-14 8-1,6 2 1</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2:32.418"/>
    </inkml:context>
    <inkml:brush xml:id="br0">
      <inkml:brushProperty name="width" value="0.08571" units="cm"/>
      <inkml:brushProperty name="height" value="0.08571" units="cm"/>
    </inkml:brush>
  </inkml:definitions>
  <inkml:trace contextRef="#ctx0" brushRef="#br0">37 631 7308,'-8'-10'87,"6"2"18,-6 16 1,8-4 0,-2 6 0,-2 0 33,-2 0 0,0 2 1,6 6-207,0 0 1,0 0-1,0 0 37,0 0 0,0 0 0,2-2-53,4-4 1,-2-4 0,8-6-98,2 4 0,2-4 80,2 4 0,0-12 1,0-6 2,0-4 0,-8 4 1,-2 0 6,0-2 1,-4-2-1,6-2 270,-2 0 0,-2 6-14,-6 0 293,0 8-401,0-4 1,0 10-1,2 2 1,2 4 5,2 2 1,6-4-1,-4 6 1,2 0-37,4-2 0,2 4 1,2-6-1,2 0-23,4 0 0,-4-2 0,6-4 0,-2 2-20,0 2 1,0 0 0,-6-6 0,0 0-28,0 0 0,0 0 0,0-2 0,0-2 12,0-2 0,-2-8 0,-2 4 1,-4-2 9,-2 0 0,-2 0 0,-4-6 1,2 0 1,2 0 1,0 0 0,-8 0-1,-2 0 13,-2 0 0,-6 6 1,4 0-1,-2 0 7,-4 2 0,0 0 1,0 6-1,2-2-72,-2 2 1,-2 2-1,-2 2-192,0 0 1,0 0-118,0 0 1,8 8 81,4 4 280,4-4 0,10 8 0,2-6 0</inkml:trace>
  <inkml:trace contextRef="#ctx0" brushRef="#br0" timeOffset="292">829 541 6966,'-6'-12'0,"-2"2"948,-2 2-895,6 2 0,-10 8 107,8 4 1,0-2-1,6 8-131,0 2 1,0 2 0,0 2-1,0 0-18,0 0 0,0-6 1,0 0-1,0 2-119,0 2 1,6-4-1,2 0-187,2 2 1,2 0 0,6-2-89,0-6 1,0-4 0,0-2 237,0 0 1,0 0 0,0 0 0</inkml:trace>
  <inkml:trace contextRef="#ctx0" brushRef="#br0" timeOffset="476">883 343 8217,'-6'-18'0,"-2"2"-583,-2 4 0,6-4 0,-2 4 429,4 4 0,2 2 30,0 12 0,0-2 79,0 8 1,0 0-1,0 6 1</inkml:trace>
  <inkml:trace contextRef="#ctx0" brushRef="#br0" timeOffset="738">1297 397 7521,'12'0'67,"-2"2"0,-2 4 57,-4 6 0,4-2-74,-2 2-1,8 0-10,-12 6 0,12 2-143,-8 4 159,0-4-94,2 6 0,-4-8-324,8 0 401,-8 0-136,4 0 1,-8-6-358,0 0 199,8 0 106,-6-2-209,6 6 209,-8-6-179,-8 0 329,6-2 0,-14 0 0,6 2 0</inkml:trace>
  <inkml:trace contextRef="#ctx0" brushRef="#br0" timeOffset="2296">1009 685 8083,'18'-8'-745,"0"6"1,2-4 0,2 2 715,2-2 0,2 4 0,-4-4 0,2 4 200,-2 2 0,4 0 1,0 0 553,2 0-717,-6 0 0,10 0 1,-6 0 4,2 0 1,-4 0 1,6 0 1,-6-2 0,4-2-1,0-2 1,-2 0 0,2 0 0,-2 0-134,0 2 0,-2-6 1,-6 0-1,0-2 75,0 0 0,0 2 0,-2-4 1,-2 2 41,-2-2 1,-8 4 0,4-2 0,-2-2 109,0-2 1,0-2 233,-6 0-125,0 0 170,0 8-78,0-6-99,0 14-126,0-6-125,0 8 207,0 0-172,0 8 1,0 2 165,0 8-191,0 0 0,0 2 0,0 2 0,2 2-92,4-2 138,-4-2 1,6-2-37,-8 0 1,0 0 0,2 0 0,2 0-48,2 0 0,0 0-140,-6 0 168,0 0 1,0-6 84,0 0-58,0-8 0,2-2 0,2-10-46,2-2 1,2 0-1,-4-4 1,4 4-26,2 2 0,2-6 1,6 2-1,0-2 6,0 2 0,0-4 0,0 6 0,0-2 14,0 0 1,2 6 0,2-4-1,2 2 39,-2 4 1,-2 2 0,-2 2 121,0 0 0,0 0 0,0 0 57,0 0 1,-6 2 0,-2 4-37,-2 6 0,0-2 0,-4 2 31,2 2 1,0 2 0,-6 2-27,0 0 1,0 0 0,0 0-61,0 0 1,0 0 0,0 0-101,0 0 0,0-6 1,0 0 24,0 2 0,2 0 0,4 0-21,6-2 1,4-8-1,2 2-122,0-4 1,-6-2-1,0 0 1,2 0 88,2 0 1,1 0 0,1-2-1,0-2 17,0-2 0,0-6 1,0 4-1,0-2 38,0-4 1,0 4-1,0-2 36,0-2 0,-8-2-24,-4-2 1,-4 0 0,-2 0 20,0 0 1,0 6 0,0 0 65,0-2 1,0-2 19,0-2 1,-2 6 221,-4 0-333,4 8 0,-8-4-37,4 8 1,4 8 23,-4 4 0,4 4 1,2 2 42,0 0 1,0 0 0,0 0-6,0 0 1,0-6-1,0 0-24,0 2 0,6 2 0,2 0-48,2-4 0,-4-2 0,6-6-12,2 2 0,-4 0 0,0-4-4,-2 4 1,6-4 27,-2 4 1,-2-6 68,2-6 1,-6 2-1,4-8-11,-2-2 1,6 4-1,-4-2 1,2 0-36,0 2 0,-6-4 1,6 6-1,0-2 9,-2-4 1,4 4 0,-6 0 0,2 0-13,4 0 1,-4 6-1,2-4 10,2 0 1,2 6 0,0-6-1,-2 2 23,-2 0 1,-6 0-1,6 6 38,2 0 0,2 0 0,2 2-1,0 4 0,-6-4 1,-2 6-1,0 0 1,0 4 0,-4-2 0,6 2-31,2 2 0,-4 2 0,0 2-64,-2 0 0,-2-6 1,-6 0-14,0 2 1,0-4-1,0 2 28,0 2 0,-2-6 0,-4 0 27,-6 0 0,2-6 16,-2 4 1,6-4 3,-6-2 0,8-2 0,-2-4-59,4-6 0,2-4 1,2-2-17,4 0 0,4 6 0,8 0 1,0-2 14,0-2 1,0 0-1,0 2 1,0 2 23,0-2 1,0 4 0,0 0 0,2 2 30,4 4 1,-4 0 0,4 0 54,-4-2 0,-2 0 0,0 6 1,0 0 26,0 0 1,0 0 0,0 2-19,0 4 0,-2-2 1,-2 6-1,-2 0-27,2 0 1,-4-4 0,0 6-1,0 2-48,0 2 0,-6 2 0,4 0-187,0 0 0,-6 0 0,4 0-20,-4 0 1,-8-6 0,-4-2 0,-2 0-8,-2 0 1,-12-4-1,6 4 1,-4-2-200,-2-4 1,-4 4 365,6-2 1,-8 0-1,4-6 1</inkml:trace>
  <inkml:trace contextRef="#ctx0" brushRef="#br0" timeOffset="2927">2377 235 8131,'-12'0'-1296,"2"-2"1184,2-4 1,0 4 457,2-4-64,4 4 28,-6 2-203,8 0 1,0 8-66,0 4 1,0 4-106,0 2 0,8-2 17,4-4 0,4-4-58,2-8 1,-6 0 39,0 0 0,-8-2-41,2-4 1,-5-4 85,-1-8 0,-2 6 1,-3 2 21,-7 2 1,-4 2 0,-2 6-158,0 0 1,6 0 0,0 2 74,-2 4 0,4 2-94,-2 4 0,0 4 0,-6-6 1</inkml:trace>
  <inkml:trace contextRef="#ctx0" brushRef="#br0" timeOffset="8388">1981 1369 8135,'-12'0'-784,"0"0"0,6-6 1002,-6 0 1,6-2-99,-6 2 0,6 4 1,-4-6-61,2 0 0,-6 6 0,2-4-43,-4 4 0,-2 2 0,0 0 0,0 0 35,0 0 0,-6 0 0,-2 2 0,0 4 2,0 6 0,-4 0 0,4 4 0,0 4-33,0 0 1,2 0 0,8-2-1,2 2 12,2 4 1,6-4 0,-4 6 0,2-2-65,4 0 1,2 2 0,2-4-1,0 2-14,0-2 1,8 0-1,4 0 1,4 2-76,2-2 0,6-2 0,0-2 0,0-2-464,2-4 519,2 4-348,0-14 211,6 14 0,-6-14-76,8 4 278,0-4 0,0 6 0,0 2 0</inkml:trace>
  <inkml:trace contextRef="#ctx0" brushRef="#br0" timeOffset="8949">2359 1603 8329,'0'-12'-656,"0"0"173,0-2 0,0 4 468,0-2 1,-2 2 111,-4-2 0,2-2 1,-8 8 59,-2 2 1,4 2-1,-2 2 158,-2 0-222,-2 0-20,-2 0-29,0 0 0,0 0 0,0 0 0,0 0 1,0 2-64,0 4 0,2-2 0,2 6 1,4 0 19,2 0 1,-4 2-1,6 6 5,2 0 0,2 0 1,2 0-7,0 0 0,0 0 0,2-2 0,4-2 18,6-2-5,-4 0 0,8 0-49,-4 0 1,4-8 5,2 2 1,0 2 0,0-2-183,0-2 104,0-2 0,0-2-168,0 0 246,-8 0-31,6 0 40,-14 0-16,14 0 283,-14 0-246,6 0 9,-16 0-12,-2 0 56,-8 0 1,0 0 335,0 0-335,0 0 23,0 0 1,0 0 342,0 0-318,0 8-138,8-6 1,-4 14 137,8-4-15,0-4-185,6 8 1,0-6 180,0 8-36,0 0 1,2-6-1,4 0 74,6 2-400,4 2 128,2-6 1,0 4 151,0-8-408,0 8 230,0-12 1,2 6-382,4-8 271,-4 8 119,6-6 1,-6 6-228,4-8 171,-4 0 224,5 0 0,-7-8 0,8-2 0,2-8 0</inkml:trace>
  <inkml:trace contextRef="#ctx0" brushRef="#br0" timeOffset="9318">2592 1729 8182,'8'-12'0,"4"2"-464,4 2 1,2 2 0,0 6 0,0 0 521,0 0 0,0 0 1,2 0-1,2 0-6,2 0 0,0 2 1,-6 2-1,2 2-32,4-2 0,-4 4 0,2 0 0,-6 0 34,-4 0 0,-2 6 0,4-2-14,-2 4 0,-2 2 0,2 0-39,-6 0 1,-4 0-1,-2 0 33,0 0 1,0 0 76,0 0 1,-8-8-76,-4-4 1,-4-4 3,-2-2 1,6-2 0,2-4-8,2-6 1,2 2 0,6-2-60,0-2 1,0-2 0,2-2-1,4 2-74,6 4 1,2-4-1,0 4 1,-2-2-15,2 2 0,2-2 0,2 6 0,0 0-27,0 0 0,0-4 0,0 6 0,0 2-330,0 2 471,0 2 0,0-8 0,0-2 0</inkml:trace>
  <inkml:trace contextRef="#ctx0" brushRef="#br0" timeOffset="9745">3312 1747 8355,'10'0'-230,"6"0"1,-4 0 0,4 0 0,2 0 0,0 0 197,0 0 0,0 0 0,0 0 1,0 0 122,0 0 1,-6 6-1,0 2-45,2 2 1,0 2 0,-2 6 0,-4 0-61,0 0 1,-6-6 0,4 0 0,-4 2-2,-2 2 0,0 2 0,0 0 5,0 0 0,0 0 46,0 0 0,-8-2-12,-4-4 0,2 2 37,-2-8 1,6 0-56,-6-6 0,8-8 1,-2-4-10,4-4 1,2-2-1,0 0 1,2 0-20,4 0 1,-2 0 0,8 0-1,0-2-34,-2-4 1,6 6 0,-4-2 0,4 6-23,2 0 1,0 0 0,0 2 0,0 4-158,0 0 0,0 6 0,0-4 58,0 4 0,0 2 0,0 0 154,0 0 0,0-8 0,0-2 1</inkml:trace>
  <inkml:trace contextRef="#ctx0" brushRef="#br0" timeOffset="10472">4032 1729 7882,'10'0'-563,"-4"0"0,-10 2 792,-2 4 0,-8-2 0,2 6-145,-4-2 1,4 4 0,2-4 0,0 2 7,0 4 0,6-4 0,-2 2-42,4 2 1,2 2 0,0 2-56,0 0 0,8-6-4,4 0 0,4-6 1,2 4-1,0-2-98,0-4 0,-6-2 0,0-2 0,2 0-27,2 0 1,2 0-1,0 0 1,-2-2 50,-4-4 0,4-2 1,-6-6 35,0 2 1,4 0-1,-8-6 1,-2 0 15,-2 0 0,-2 0 0,-2 0 0,-4 0 130,-6 0 0,2 6 1,-2 0 89,-2-2 0,-2 0 0,-2 2-29,0 6 1,0-2-127,0 2 0,0 0-3,0 6 0,8 2-73,4 4 1,6-2-24,6 8 0,-2-8 0,8 2-60,2-4 1,2-2 60,2 0 0,0 0 0,-2-2-1,-4-4 1,-2-4 57,-4-8 1,-4 0 0,6 0-1,-2 0 42,0 0 0,2 0 0,-2 0-37,6 0 1,-2 0 0,2 2 0,0 2 31,-2 2 0,6 6 0,-4-4-36,4 2 0,2 0 0,0 4 0,0-2-19,0 2 1,0 2-1,0 2 1,0 0 64,0 0 1,-6 6-1,-2 2 1,0 0 56,0 0 1,-6 6 0,2-2 0,-4 4-50,-2 2 0,0 0 0,0 2 0,0 2 53,0 2 1,0 0 0,0-6 0,0 0 10,0 0 1,-6 6 0,0 0 0,0-2-8,-2-2 1,6-2 0,-4 0-79,4 0 1,2 0 0,0 0 20,0 0 0,2-2 0,4-4 1,4-4-247,0 0 1,6-6 0,-4 4 0,4-4-193,2-2 0,0 0 0,0 0-116,0 0 1,0-2 343,0-4 0,0-4 0,0-8 1</inkml:trace>
  <inkml:trace contextRef="#ctx0" brushRef="#br0" timeOffset="10896">5076 1513 8355,'12'6'0,"0"0"-1040,2-2 796,2 6 1,-4-8-1,-2 6 219,-2 0 0,4-4 0,-4 6 0,0 0 68,0 0 0,-2 2 0,-4 6 1,2 0 19,2 0 1,0 0-1,-6 2 1,0 2-2,0 2 1,0 2 0,0-4 0,0 4-10,0 2 1,0-6-1,0 2 1,0-4-79,0-2 1,0 6 0,0 0 22,0-2 0,0-2 0,-2-2 0,-2 0 27,-2 0 0,-8 0 0,2-2 1,-2-2-6,2-2 0,-4-2 0,4 4 0,-4-4-1,-2-2 0,0 4 0,0-4-51,0 2 1,6-6 0,0 2-424,-2-4 1,-2-2 255,-2 0 0,0-8 0,0-2 0</inkml:trace>
  <inkml:trace contextRef="#ctx0" brushRef="#br0" timeOffset="4723">4698 433 8355,'8'-10'-466,"-6"-6"1,6 6 0,-8-8 376,0 0 0,0 6 23,0 0 0,-8 0 77,-4-6 1,-4 2 0,-2 4 0,2 4-30,4 0 1,-6 6 0,2-4 0,-6 4 63,0 2 1,0 0 0,0 0 0,-2 0 57,2 0 0,2 2 0,0 2 1,0 4-75,2 2 0,-4 2 1,10 6-1,-2 0-7,2 0 1,4 0 0,8 0-24,0 0 1,0 0-1,2-2 1,4-2-16,6-2 0,10 0 0,2 4 0,0-2 4,2-2 0,-4-2 0,6 4 1,-2-2 8,-4 2 1,-2 2 0,-2 2 6,0 0-4,0 0-3,0-8 1,-6 6-89,0-4 85,-8 4 92,12 2 1,-14 0 0,2 0-6,-8 0 0,-6-2 0,-8-4 0,0-6-23,0-4 1,0 4 0,0 0 0,0-2-8,0-2 0,-6-2 1,-2 0-1,0 0-43,0 0 1,-4 0 0,6 0 0,0 0-47,-2 0 0,8-2 0,-2-2 0,6-2-119,0 2 0,4-4 0,0 0-308,2-2 0,4 4 110,10-6 0,12 6 274,12-6 1,4 0-1,2-6 1</inkml:trace>
  <inkml:trace contextRef="#ctx0" brushRef="#br0" timeOffset="5206">5166 577 8355,'-10'-18'-79,"-6"6"1,4 2-111,-4 2 0,-2 0 0,0 4 0,0-2 262,0 2 1,6 2 0,0 2 0,-2 0 78,-2 0 1,-2 0 0,0 0 0,0 0-55,0 0 1,2 2 0,2 4 0,2 4 20,-2 0 0,6 6 1,2-4-1,4 4-128,2 2 0,0-6 0,0 0 1,0 2-77,0 2 1,8-4-1,4-2 5,4-2 0,2 4 1,0-6-1,0-2-173,0-2 1,2 4 180,4 0 1,-4 0-131,4-6 1,-2-2 124,2-4 1,-10 2-21,4-8 0,-4 6 28,4-6 0,-6 0 38,0-6 0,-8 0 0,2 0 313,-4 0 1,-2 6 96,0 0 0,-2 2-113,-4-2 0,4 6-295,-4 12 1,4 4-1,2 8-111,0 0 1,0-6 0,0 0-1,2 0-107,4-2 1,-2 4-1,6-6 1,0 0-25,0 0 1,0 0 0,4-4 0,-2 2-123,2-2 393,2-2 0,2-2 0,0 0 0</inkml:trace>
  <inkml:trace contextRef="#ctx0" brushRef="#br0" timeOffset="5850">5418 523 8310,'0'-18'15,"0"6"-136,0 0 1,2 8 7,4-2 1,-4 6-1,4 6 172,-4 6 1,0-2 0,2 2-22,2 2 0,2 0 0,-4 0 0,2-2-38,-2 2 1,-2 2 0,0 2-64,4 0 0,-4-6-75,4 0 0,-4-6-22,-2 6 112,0-8 0,0 2 9,0-12 1,0-4 0,0-8 13,0 0 0,8 0 0,2 0 13,0 0 1,6 2-1,-6 2 1,2 4-4,0 2 0,0-4 1,6 6 25,0 2 1,0-4 0,0 2 0,0 2 44,0 2 0,0 2 0,0 0 16,0 0 0,-6 2 0,0 2 0,0 4-19,-2 2 0,4 2 0,-8 6-44,-2 0 0,-2 0 1,-2 0-6,0 0 1,0 0 0,0 0-85,0 0 0,-2-6 62,-4 0 0,2-8 16,-8 2 0,6-4 0,-4-4 0,2-4 1,2-4 0,6-8-9,0 0 1,2 0 0,2 0 0,4 0-40,2 0 0,2 0 0,6 0 0,-2 0 6,-4 0 0,4 2 1,-2 2-1,6 4 30,4 2 0,0-4 18,-6 6 1,0 0-1,0 6 1,0 0-1,0 0 1,-6 0 0,-2 2 0,-2 4-42,-4 6 0,0 4 1,0 2-98,2 0 0,0 0 0,-6 0 0,0 0-150,0 0 0,-6 0-32,0 0 315,0 0 0,-2-8 0,-2-2 0</inkml:trace>
  <inkml:trace contextRef="#ctx0" brushRef="#br0" timeOffset="6142">6246 415 8123,'10'-10'-469,"-2"4"0,-8 12 1,0 6 636,0 4 0,0 2 0,0 0 0,0 2-85,0 4 0,0 2 0,0 6 1,2-2-53,4 2 1,-4 2-1,4 2 1,-4 2-26,-2 4 1,0-4-1,0 4 1,-2-6-58,-4-6 0,4 8 1,-6-6-1,2-2-47,0-2 1,-2-2-1,4-4-230,-2 2 0,-6 0 0,4-8-332,-2-4 660,6-4 0,-12-8 0,6 0 0</inkml:trace>
  <inkml:trace contextRef="#ctx0" brushRef="#br0" timeOffset="6483">6282 523 8284,'16'-12'0,"-2"2"-161,-2 2 0,0-4 0,6 6 0,0 2 1,0 2-1,0 2 1,-6 0 0,0 0-1,4 0 254,6 0 0,-2 0 1,4 0-1,-4 0-29,-2 0 0,0 6 0,-2 2-48,-4 2 1,-4 2 0,-8 6 0,0 0-19,0 0 1,0 0 0,0 0 0,-2 0-11,-4 0 0,2 0 0,-8 0 1,-2-2 29,-2-4 0,-2 4 1,0-6-1,0 2 6,0 0 0,0-6 0,-2 4 0,-2-2-23,-2-4 0,0-2 0,6 0 0,0 2-165,0 2 1,0 0-152,0-6 1,6-6 0,2-2-273,2-2 587,2-2 0,6-6 0,0 0 0</inkml:trace>
  <inkml:trace contextRef="#ctx0" brushRef="#br0" timeOffset="7422">6768 37 7884,'16'-12'-1178,"-2"2"1088,-2 2 1,-6 2 553,6 6-347,-8 0 1,4 2-20,-8 4 0,-6 4 0,0 8-24,2 0 1,0 0 0,0 0-1,-2 2-17,2 4 0,2-4 1,0 6-1,-2-2-18,-2 0 0,0 6 1,6-4-1,0 0-30,0 0 0,-6-2 0,0-4 0,2 2-4,2 2 0,2 0 0,0-4 0,0 2 10,0 2 0,0 6 0,0-6 0,0 0-12,0 2 1,0-6 0,0 4-1,0-4-35,0-2 1,0 0-1,0 0 1,2-2-33,4-4 1,-2 2-1,6-6 9,-2 2 1,6-6 0,-4 4 0,2-2-36,0 0 0,0 0 0,6-6 14,0 0 0,0 0 0,0 0 40,0 0 1,-2-8-1,-2-2 1,-2-2 25,2 0 0,-4 0 0,0-6 0,0 0-11,0 0 0,-4 0 0,4 0 0,0 0 16,0 0 1,-6 0 0,2 0 0,-4 0 4,-2 0 0,0 6 17,0 0 1,-8 8 0,-4-2 30,-4 4 0,4 2 0,0 0 0,0 2-15,2 4 1,-6 4 0,6 8 29,0 0 1,-4 6 0,8 2-45,2 2 0,2-6 0,2 2 0,0-4-45,0-2 0,2 0 1,4 0-10,6 0 1,4 0-1,2-2-1,0-4 0,0-4 0,0-8 6,0 0 0,0 0 0,0-2 0,0-2-16,0-2 1,0-8-1,0 2 1,-2-4 7,-4-2 0,4 0 0,-6 0 0,2 0 11,0 0 0,-6-6 0,6-2 1,0 0-13,-2 0 1,6-4 0,-6 6 0,2 2 89,0 2 1,-6 4-1,4 2 1,0 4 56,0 2 1,-4 2 97,6 6 0,-2 2-90,2 4 0,-2 4 0,-6 8-39,2 0 0,0 0 1,-6 0-1,2 0 9,4 0 1,-4 0-1,4 0-72,-4 0 0,-2 0 0,0 0 1,0 0 9,0 0 0,0 0 0,-2 0 5,-4 0 0,-4-2 0,-8-2-14,0-2 0,0-8 0,0 2 0,0-4-42,0-2 1,0 0-1,0 0-970,0 0 535,0 0 1,-8-8 0,-2-2 0</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2:45.430"/>
    </inkml:context>
    <inkml:brush xml:id="br0">
      <inkml:brushProperty name="width" value="0.08571" units="cm"/>
      <inkml:brushProperty name="height" value="0.08571" units="cm"/>
    </inkml:brush>
  </inkml:definitions>
  <inkml:trace contextRef="#ctx0" brushRef="#br0">414 163 6205,'0'-12'278,"0"0"0,0 0-149,0-6 0,0 6 0,0 0-14,0-2 1,-6 4-44,0-2 0,-8 6 0,2-4-28,-4 2 1,-2-4 0,0 6-1,0 2-17,0 2 0,-2 2 1,-2 0-1,-2 0 12,2 0 0,2 0 0,2 0 1,0 2-31,0 4 1,6-4 0,2 6 0,0 0 18,0 4 0,6-2 0,-2 2-60,4 2 0,2 2 0,0 2 0,2-2-19,4-4 0,-2 4 0,8-6 1,0 2 36,-2 0 0,6-2 0,-6 4 0,2-4 14,0-2 0,0 0 1,6-4-1,0 2-3,0-2 1,0 4 0,0-2-6,0-2 0,0-2 0,0 0 1,0 2-18,0 2 0,-6 0 0,-2-4 1,0 2-15,0 2 0,-4 2 1,4-2-7,-2 6 1,-2-2 0,-6 2 18,0 2 0,6-4 0,0 2 27,-2 2 1,-2-4 0,-2 2 9,0 2 0,0-4 1,0 2 54,0 2 1,-2-4 25,-4 2 0,-4-2-55,-8 2 1,0 2 0,0-8 0,0-2 9,0-2 1,6-2 0,0 0 0,-2 0 25,-2 0 1,-2 0 0,0 0 0,0 0-25,0 0 0,0-2 0,0-2 1,0-2-53,0 2 0,0 0 0,-2 0 55,-4-2 0,4-2-304,-4 2 0,6 2-254,6-8 1,4 6 189,8-6 1,8 2-1,6-4 215,8 2 1,-2 0 0,6-6 0</inkml:trace>
  <inkml:trace contextRef="#ctx0" brushRef="#br0" timeOffset="700">972 163 6223,'0'-18'-104,"0"0"1,0 6-1,0 0 601,0-2 1,-2-2-403,-4-2 0,-4 6 1,-8 2-57,0 2 0,0-4 0,0 6 1,0 2 6,0 2 1,0 2-1,0 0 21,0 0 1,0 0 0,0 0-20,0 0 1,2 8 0,2 2 0,4 2-9,2 0 0,2 0 0,6 6 0,0 0-84,0 0 0,0 0 0,0 0 61,0 0 1,2 0-1,4 0-120,6 0 0,-2-2 0,2-2 87,2-2 0,2-8 1,2 4-1,0-2-54,0 0 1,-6 0-1,0-6 1,2 0 10,2 0 0,2 6 0,0 0 21,0-2 0,-6 4 1,-2 0 68,-2 2 0,6 2-15,-2 6 0,-4 0 1,0-2-1,-2-2-29,0-2 0,0 0 13,-6 6 0,0 0 18,0 0 1,-2-2-1,-2-2 1,-4-4 13,-2-2 0,-2-2 0,-6-4-12,0 4 0,0-4 1,0 4-1,0-4 66,0-2 0,0 0 0,0 0 0,-2 0-54,-4 0 1,10 0 0,-4 0 0,2 0-117,0 0 1,0-2-1,2-2-149,2-2 1,8-2-63,-2 2 1,4 2 0,4-6 163,4 2 1,4-6 0,8 4 0</inkml:trace>
  <inkml:trace contextRef="#ctx0" brushRef="#br0" timeOffset="1598">1530 37 7694,'-12'0'-111,"0"0"1,6-2 0,-6-2 168,-2-2 0,4 0 0,-2 4-19,-2-4 0,-2 4 1,-2-4-1,0 4-28,0 2 0,6 0 1,0 0 25,-2 0 1,-2 0-16,-2 0 1,6 0-26,0 0 1,8 2 7,-2 4 0,-2-2 0,2 8-4,2 2 0,2-4 0,2 2 3,0 2 0,0 2 0,0 2-6,0 0 1,0 0-1,0 0 1,0 0-6,0 0 1,0 0 0,0 0 0,0 0-50,0 0 1,0 0 0,0 0 52,0 0 0,0 0 0,0 0 0,2-2 12,4-4 0,-4 4 0,4-4-5,-4 4 1,-2 2-1,2-2 1,2-2 0,2-2 0,0 0-5,-6 6 1,0 0 169,0 0-120,0 0 0,2-2-23,4-4 0,-2-4 0,8-8-2,2 0 1,2 0 0,2 0 0,0 0-23,0 0 0,0 0 0,0 2-57,0 4 0,0-4 0,0 4-40,0-4 0,0-2 0,0 0-70,0 0 1,0 0 0,0 0-43,0 0 1,-6 0-1,-2-2-313,-2-4 393,-2 4 0,-6-8 0,-2 6 125,-4-2 1,-4-8 0,-8 4 0</inkml:trace>
  <inkml:trace contextRef="#ctx0" brushRef="#br0" timeOffset="2076">1332 325 7703,'-2'10'-621,"-4"-4"1,2-4 944,-8-2-157,8 0-69,-4 0-97,8 0 172,0 0-45,0 8-118,0-6 0,8 6 4,4-8 0,4 0 0,2 0 25,0 0 1,-6 0 0,0 0-13,2 0 0,2 0 0,2 0-24,0 0 0,0 0 0,0 0 0,0 0-83,0 0 0,6 0 1,0 0-40,-2 0 1,-2 0-128,-2 0-30,0 0-422,-8 0 648,-10 0 1,-10 0 0,-8 0 0</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2:50.382"/>
    </inkml:context>
    <inkml:brush xml:id="br0">
      <inkml:brushProperty name="width" value="0.08571" units="cm"/>
      <inkml:brushProperty name="height" value="0.08571" units="cm"/>
    </inkml:brush>
  </inkml:definitions>
  <inkml:trace contextRef="#ctx0" brushRef="#br0">1 325 8355,'10'0'-974,"6"0"1180,-4 0 0,-2-2-151,2-4 0,-6 4 0,6-4 0,2 2 58,2-2 1,-4 4-1,0-4 1,2 2-292,2-2 1,2 4 0,0-4-389,0 4 1,0 0 297,0-4 1,8-4-1,2-8 1</inkml:trace>
  <inkml:trace contextRef="#ctx0" brushRef="#br0" timeOffset="826">523 379 8355,'2'10'-656,"4"-4"1,-2-4 756,8-2 0,-6 0 13,6 0 0,-6 0 0,6 0-29,2 0 0,-4 0-116,2 0 1,0-6 0,4-2-62,-4-2 0,-4 4 1,-6-6 45,4-2 1,-4-2 0,4-2-16,-4 0 0,-2 0 0,0 0 0,0 0 30,0 0 0,0 0 0,-2-2 22,-4-4 0,2 0 1,-6-2-1,0 8 20,0 2 0,4 0 0,-6 0 22,-2 4 0,4 2 1,-2 6 37,-2-2 1,4 0 0,-2 6-64,-2 0 1,6 2-1,0 2 1,2 4 2,0 2 0,0-4 0,6 6-9,0 2 1,0-4 0,2 0-61,4-2 0,4 4 0,8-6 25,0-2 0,0-2 0,0-2 16,0 0 0,0 0 1,0 0-1,0 0 34,0 0 1,0 0 0,0 0 20,0 0 0,0-6 0,0 0-22,0 2 1,0 2-1,0 2 1,0-2-16,0-4 1,-6 4 0,0-4 12,2 4 1,2 2 0,2 0-3,0 0 1,0 0 0,0 0 0,0 0 79,0 0 0,0 8-71,0 4 0,-6 2 0,-2 0 4,-2-2 0,-2 0 0,-6 6 27,0 0 0,0 0 1,0 0-19,0 0 1,-6 0-1,0 0-36,2 0 1,0-6-1,0 0 1,-2 2 1,0 2 34,6 2 1,2 0-14,4 0 0,4-2 1,8-4 10,0-6 1,-6-2 0,0 0 4,2 2 1,2 0 0,2-6-15,0 0 0,0 0 1,0 0-8,0 0 0,-6 0 0,-2-2 0,0-2-226,0-2 0,-6-2-352,2 2 0,-4 2-159,-2-8 632,0 8 0,0-12 0,0 6 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9.645"/>
    </inkml:context>
    <inkml:brush xml:id="br0">
      <inkml:brushProperty name="width" value="0.08571" units="cm"/>
      <inkml:brushProperty name="height" value="0.08571" units="cm"/>
    </inkml:brush>
  </inkml:definitions>
  <inkml:trace contextRef="#ctx0" brushRef="#br0">8 35 8185,'-8'10'-93,"8"-4"0,10-4 1,7-2 21,7 0 0,3-2 1,10-2-1,2-2-169,1 2 1,13-3-1,-5 1 1,3 2 307,5 2 1,-4-4 0,8 0-1,1 2-57,3 2 1,4 2 0,1 0-1,1 0-53,0 0 1,4 0-1,-2 0 1,-2 2 29,3 4 1,-3-4 0,6 4-1,-4-4-49,-3-2 0,1 0 0,0 0 0,0 0 66,0 0 1,4 0-1,-3 0 1,-3 0-5,0 0 0,-6 6 0,0 0 1,-3-3-82,-9-1 1,3 0-1,-9 2 1,1 2-38,-4-2 0,-7 4 0,-2-3 117,-3-1 0,-8 6 0,4 0 0</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2:48.901"/>
    </inkml:context>
    <inkml:brush xml:id="br0">
      <inkml:brushProperty name="width" value="0.05" units="cm"/>
      <inkml:brushProperty name="height" value="0.05" units="cm"/>
    </inkml:brush>
    <inkml:brush xml:id="br1">
      <inkml:brushProperty name="width" value="0.08571" units="cm"/>
      <inkml:brushProperty name="height" value="0.08571" units="cm"/>
    </inkml:brush>
  </inkml:definitions>
  <inkml:trace contextRef="#ctx0" brushRef="#br0">703 325 5734,'0'-18'0</inkml:trace>
  <inkml:trace contextRef="#ctx0" brushRef="#br1" timeOffset="1160">55 199 8355,'-8'10'-671,"6"-2"0,-8-8 609,4 0 36,4 0 1,-8 0 160,4 0 0,4-8-125,-4-4 1,4 2-20,2-2 1,0 6-1,0-6 42,0-2 1,0-2-88,0-2 1,2 0 0,4 0 27,6 0 1,2 6 0,0 2 30,-2 2 1,0-4 0,6 6 1,0 2 0,0 2 0,0 2 20,0 0 1,0 0-1,0 2-27,0 4 1,0 2 0,0 6-45,0-2 0,-2 0 0,-2 6 33,-2 0 1,-6 0 0,4 0 0,-2 0 26,-4 0 1,-2 0 0,-2 0-16,0 0 1,0 0 0,-2 0 12,-4 0 0,2-6 0,-6 0-7,2 2 0,-6-6 4,2-2-18,4-4 12,0-2-6,0 0 1,6-2-1,-4-4 2,4 4 1,2-14-2,0 4 0,0-4 1,0-2-13,0 0 1,0 0 0,2 0-33,4 0 0,-4 0 1,6 0 26,0 0 1,2 0 0,8 0 7,0 0 0,-6 8 0,0 2 0,2 2 15,2 0 1,2-2 0,2 4-1,2-2 4,2 2 1,0 2-1,-6 2 1,0 0 60,0 0 0,0 0 0,0 0-59,0 0 0,0 2 1,0 2-1,0 2 20,0-2 1,-6 6 0,0 2 9,2 4 0,-6 2 0,0-2 1,-2-2 3,0-2 0,0 0 1,-6 6-1,0 0-32,0 0 1,0 0 0,0 0-31,0 0 0,0 0 1,0 0 1,0 0 1,0-6-76,0 0 1,0-6-472,0 6 0,2-8 425,4 2 1,4-4-1,8-2 1</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2:53.440"/>
    </inkml:context>
    <inkml:brush xml:id="br0">
      <inkml:brushProperty name="width" value="0.08571" units="cm"/>
      <inkml:brushProperty name="height" value="0.08571" units="cm"/>
    </inkml:brush>
  </inkml:definitions>
  <inkml:trace contextRef="#ctx0" brushRef="#br0">1 91 8286,'10'0'-405,"0"0"0,-6 2 512,2 4 1,0-2 0,-6 8-19,0 2 1,0 2 0,0 2-66,0 0 0,0 0 0,0 0 0,2 0-74,4 0 0,-4 0 0,4 0 0,-4 0 8,-2 0 0,0-6 0,0 0-227,0 2 0,0 2-3,0 2 1,0-6-305,0 0 204,0-8 353,-8 4 0,6-8 0,-6 0 1</inkml:trace>
  <inkml:trace contextRef="#ctx0" brushRef="#br0" timeOffset="808">1 145 8355,'0'-12'-2197,"0"0"2142,0 8 637,0-12-379,8 14-66,-6-6 19,14 8-77,-6 0 0,8 0 0,-2 2-43,-4 4 1,2-2-1,-6 6 1,2 0 2,4 0 1,2 2 0,2 6-14,0 0 0,-6-2 1,0-2-1,0-2-24,-2 2 1,6 2 0,-4 2-84,4 0 1,-4-6 66,0 0 0,-2 0-20,2 6 24,-4-8 6,-8-2 4,0-8 0,2-6 0,2-2-20,2-2 0,0 4 0,-4-4 0,2 0-28,2 0 0,2-2 27,-2-6 0,2 0 0,6 2-26,-2 4 0,-6-4 8,6 4 1,-6-2 0,4 0 9,-2 2 0,4 0 0,-4-4 0,2 4 1,-6 2 0,4 6 53,0-2 1,-4-2 52,8 2 0,0 4-43,6-4 0,-6 2 1,0 0 24,2-2 1,-4 0 174,2 6-67,0 0 1,-2 2 0,-4 4-40,-4 6 1,-2 4 0,0 2-95,0 0 1,0 0 0,0 0 0,0 0-19,0 0 0,6 0 0,2 0 25,2 0 1,-4 0 0,4 0-161,-2 0 0,4-6 0,-4-2 1,0 0-103,0 0 1,0-6 0,-4 4 0,4-2-104,2 0 1,-6 2 0,4-4 110,0 2 0,0 2 124,4-2 0,4-4 0,-6 6 0</inkml:trace>
  <inkml:trace contextRef="#ctx0" brushRef="#br0" timeOffset="1496">1405 163 7980,'0'-12'-940,"0"0"0,0 6 1016,0-6 0,-6 6 0,-2-4 13,-2 2 1,4 2 0,-6 4 9,-2-4 1,-2 4-1,-2-4 9,0 4 0,0 2 1,0 0-1,0 0-31,0 0 1,6 0 0,0 0 0,-2 0-63,-2 0 0,4 2 0,0 2 0,0 4-34,2 2 0,-4 2 0,8 6-2,2 0 1,2-6-1,2 0 1,0 2-18,0 2 0,0-4 0,0 0-24,0 2 0,8-4 1,4 0 47,4-2 0,2 4 0,0-6 9,0-2 1,0 4 0,0-2 20,0-2 0,-6-2 0,0-2 37,2 0 0,2 2-21,2 4 0,0-4 1,-2 6 4,-4 0 1,2-4-36,-8 8 0,6-6-5,-6 6 1,0 0 18,-6 6 1,-6-6 0,-2-2 22,-2-2 1,4 0-1,-6-4 1,-2 2-27,-2-2 1,-2 0 0,0 0 0,0 2-9,0-2 0,0-2 1,0-2-1,0 0-10,0 0 0,0 0 1,0 0-1,0 0-71,0 0 0,0 0 41,0 0 1,6 0-234,0 0 0,10-6 0,0-2-532,6-2 740,10 6 1,-4-12 0,8 6 0</inkml:trace>
  <inkml:trace contextRef="#ctx0" brushRef="#br0" timeOffset="2317">1980 55 8126,'-10'0'-1237,"0"-2"1378,4-4 1,2 4 7,-8-4 1,6 2-83,-6-2 1,0 4 0,-6-4-28,0 4 0,2 0 0,3-2 1,1-2-9,-2 2 0,4 2 1,-2 2-1,-2 0-1,-2 0 1,-2 0 0,0 0-53,0 0 0,0 6 0,0 2-42,0 2 1,8-4-1,4 6 0,4 0 0,2 6 44,0 0 0,0-6 0,0 0 5,0 2 1,0 2 0,0 2 13,0 0 0,0 0 0,0 0 5,0 0 0,0 0 0,0 0 22,0 0 1,-2 0 0,-2 0-11,-2 0 1,0-6 0,6 0-10,0 2 1,0 2-19,0 2 1,6 0-47,0 0 0,2-6 33,-2 0 0,4-2 18,8 2 1,-6-4-1,0-8-11,2 0 0,2 0 17,2 0 0,0 0 0,0 0-3,0 0 0,0 0 0,0 0-71,0 0 0,-1 0-56,1 0 0,-6 0 0,0-2 0,2-2-108,2-2 0,-4 0-420,0 6 657,-8-8 0,4-2 0,-8-8 0</inkml:trace>
  <inkml:trace contextRef="#ctx0" brushRef="#br0" timeOffset="2672">1675 253 7704,'-10'0'-1361,"4"0"1501,12 0 0,-2 0 3,8 0 0,-6 2 0,6 2-48,2 2 0,-4 0 0,2-6-33,2 0 0,2 0 1,2 0-1,0 0-16,0 0 1,0 0-1,0-2-130,-1-4 0,1 4 1,0-4-1,0 4-151,0 2 1,0 0 0,0 0-110,0 0 1,-6 0 276,0 0 1,-8 0-1,4 0 1</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2:58.131"/>
    </inkml:context>
    <inkml:brush xml:id="br0">
      <inkml:brushProperty name="width" value="0.08571" units="cm"/>
      <inkml:brushProperty name="height" value="0.08571" units="cm"/>
    </inkml:brush>
  </inkml:definitions>
  <inkml:trace contextRef="#ctx0" brushRef="#br0">127 37 8355,'-12'0'-544,"0"0"0,-2 0-44,-2 0 1,4 0 623,0 0 1,6 0 0,-6 0 29,-2 0 220,6 0 32,0 0-209,8 0 0,0-2 30,0-4 0,2 4-63,4-4 1,4 4-1,8 2-24,0 0 0,0 0 1,0 0-57,0 0 0,0-2 0,2-2 0,2-2 4,2 2 1,2 2-1,-4 2 1,2 0-42,-2 0 0,4 0 1,-2 0-1,-2 0-87,-2 0 0,-2 0 0,0 0-413,0 0 333,-8 0 127,6 0-370,-14 0 391,6 0 1,-8 2 0,-2 2 59,-4 2 0,-4 8 0,-8-4 0</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2:58.424"/>
    </inkml:context>
    <inkml:brush xml:id="br0">
      <inkml:brushProperty name="width" value="0.08571" units="cm"/>
      <inkml:brushProperty name="height" value="0.08571" units="cm"/>
    </inkml:brush>
  </inkml:definitions>
  <inkml:trace contextRef="#ctx0" brushRef="#br0">37 1 8167,'-16'2'-1414,"4"4"1593,4-4-92,8 6 1,6-6 0,2 2 0,2 2 30,4-2 1,2 6-30,2 2 0,0-4-91,0-2 1,0-2-1,0 0-3,0 2 0,6 0 0,0-6 0,-2 0-38,-2 0 1,0 0-1,2 0 62,2 0-202,0 0 0,-4 0 0,2 0-324,2 0 184,0 0 249,-6 0-21,0 0 1,8 0 0,2 0 0</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3:01.861"/>
    </inkml:context>
    <inkml:brush xml:id="br0">
      <inkml:brushProperty name="width" value="0.08571" units="cm"/>
      <inkml:brushProperty name="height" value="0.08571" units="cm"/>
    </inkml:brush>
  </inkml:definitions>
  <inkml:trace contextRef="#ctx0" brushRef="#br0">127 145 8355,'-18'0'-1628,"0"0"1397,0 0 0,2 2 1,2 2-1,2 2 415,-2-2 520,6-2-556,0-2 0,10 0-69,4 0 1,4 0 0,8 0-73,0 0 1,-6 0 0,0 0-2,2 0 0,2 0 1,2 0-1,0 0-25,0 0 0,6 0 0,0 0 1,0 0-7,2 0 0,0 0 0,6-2 1,-2-2 26,2-2 1,2 0-1,4 4 1,2-2-2,2-2 1,2 0 0,-2 6 0,4 0 63,0 0 0,6-6 0,-6 0 0,2 2-7,0 2 0,-2 2 0,4-2 1,-4-2-25,-2-2 1,4 0-1,-6 4 1,0-2-26,2-2 0,-6 0 1,4 4-1,-4-2 19,-2-2 0,-2 0 0,-2 6 0,-4-2 14,-2-4 1,-2 4 0,-4-4-1,2 4 57,2 2 1,0 0-1,-4 0-59,4 0 1,-10-6 0,4 0-194,-2 2 0,0 2-57,2 2 1,-8-2-677,-4-4 600,-4 4 0,-10-6 0,-2 8 1</inkml:trace>
  <inkml:trace contextRef="#ctx0" brushRef="#br0" timeOffset="2835">1495 145 6682,'-2'-10'-172,"-4"4"1,4 2 181,-4-2-4,4 4 88,2-6 0,2 8-15,4 0 1,-2 0-44,8 0 0,-6 0 1,6 0 10,2 0 0,2 0 0,2 0-24,0 0 1,0 0-1,0 0 1,0 0-4,0 0 1,6 0 0,0 0-1,-2 0 76,-2 0 0,4 0 0,2 0 1,0 0-82,0 0 1,3 0-1,-3 0 1,2 0-24,4 0 1,-6 0 0,-2 0-1,-2 0-32,2 0 0,-10 6 0,4 0 16,-2-2 0,0-2 4,2-2 1,-8 2-159,-4 4-143,-4-4 52,-2 6 1,-2-8 113,-4 0 1,2 6 89,-8 0 0,0 0 0,-6-6 1</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3:02.917"/>
    </inkml:context>
    <inkml:brush xml:id="br0">
      <inkml:brushProperty name="width" value="0.08571" units="cm"/>
      <inkml:brushProperty name="height" value="0.08571" units="cm"/>
    </inkml:brush>
  </inkml:definitions>
  <inkml:trace contextRef="#ctx0" brushRef="#br0">109 253 8355,'-8'12'-1018,"-4"0"770,-4-8 0,4 6 0,0-6 388,-2 2 1,4 0 155,-2-6-203,8 0 0,-4-8-36,8-4 0,0-4 2,0-2 1,0 0-41,0 0 0,8 0-15,4 0 0,4 2 0,2 2-8,0 2 1,0 6-1,0-4-32,0 2 0,0 2 0,0 6 0,0 0 44,0 0 0,0 0 0,0 0 0,0 0 54,0 0 0,0 8 0,0 2-42,0 0 1,-6 4 0,-2-6-1,0 0-6,0 0 1,-6 6-1,2-2-21,-4 4 1,-2-4 0,0 0-5,0 2 1,0-4-1,-2 0 1,-2 0 4,-2 0 0,-2-6 0,4 4 4,-2 0 0,-2-6 2,2 4 0,-4-4 1,0-4-21,4-4 0,4-4 1,2-8-19,0 0 0,8 0 1,4 0-1,4 2-48,2 4 0,-6-10 0,0 4 1,4 0 37,6 4 0,-2-2 0,4 6 1,-4-2 50,-2 0 1,-6 8-1,0-2 1,2 2 6,2-2 0,2 4 0,0-4 0,0 4 51,0 2 1,0 0 0,0 0-29,0 0 0,0 2 0,0 2 104,0 2 1,-8 8-37,-4-2 0,-4 4 0,-2 2-85,0 0 0,0 0 0,0 0 0,0 0-71,0 0 1,0-6-1,-2-2 1,-2 0-122,-2 0 1,0-4 0,6 6-461,0 2 419,0-6 0,0 8 0,0-6 1</inkml:trace>
  <inkml:trace contextRef="#ctx0" brushRef="#br0" timeOffset="256">937 253 8274,'12'0'-73,"0"0"1,-6 0 0,6 0 146,2 0 0,2 0 1,2 0-111,0 0 0,-6 0 1,0 0 0,2 0 1,2 0 0,2 0-270,0 0 1,0-2-311,0-4 1,0 4 487,0-4 1,0 4-1,0 2 1</inkml:trace>
  <inkml:trace contextRef="#ctx0" brushRef="#br0" timeOffset="952">1423 307 8270,'2'10'-569,"4"-4"292,6-4 0,-2-2 390,2 0 0,-6 0 29,6 0 1,-7 0-124,7 0 1,-6 0 0,4-2 26,-2-4 0,-2-4-115,-6-8 1,0 0 0,0 0-7,0 0 1,0 0 0,0 0 0,0 0 15,0 0 0,0 0 0,0 0 0,-2 0 28,-4 0 1,4 0-1,-6 2 1,2 2 53,0 2 1,-2 6 0,2-4 32,-6 2 1,3 2 0,-3 6 13,-2 0 0,4 0-60,-2 0 0,8 2 0,-4 2 1,0 2 1,8 6-21,0-6 1,2 6-1,10-6 3,2-2 0,2-2 1,2-2-5,0 0 0,-1 0 0,1 0 0,0-2 5,0-4 0,-6 4 1,0-6 5,2 0 0,2 6 1,2-4-1,-2 2 73,-4-2 0,4 4 1,-4-4 74,4 4-137,2 2 0,-6 0 0,-2 2 17,-2 4 0,-2 4 1,-6 8-5,0 0 1,-2 0 0,-2 0-16,-2 0 1,0 0 0,6 0 76,0 0 0,0 0 1,0 0-16,0 0 1,0 0-11,0 0 0,0 0-34,0 0 0,8-8-37,4-4 0,4-4 0,2-2-213,0 0 0,0 0-30,0 0 1,-2-2 0,-2-2 0,-4-4-68,-2-2 1,-2-2 0,-6-6 0</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2:59.229"/>
    </inkml:context>
    <inkml:brush xml:id="br0">
      <inkml:brushProperty name="width" value="0.08571" units="cm"/>
      <inkml:brushProperty name="height" value="0.08571" units="cm"/>
    </inkml:brush>
  </inkml:definitions>
  <inkml:trace contextRef="#ctx0" brushRef="#br0">397 199 7477,'0'-12'-1096,"-2"2"1087,-4 2 1,2 2 0,-6 4 55,2-4 1,-6 4-1,2-4 1,-4 4 16,-2 2 1,0-6 0,0 0 0,0 2-10,0 2 1,0 2 0,-2 0-43,-4 0 12,4 0 1,-6 0 0,8 0-1,0 0 26,0 0 0,0 8-50,0 4 0,6 4 0,2 2-13,2 0 1,2-6 0,8 0 19,4 2 1,4 0 0,8 0 0,0-4-10,0-2 0,-4 4 0,2-6 1,4 0 18,0 2 1,0-6 0,-2 4 0,-2-2-2,-4 2 0,12-4 0,-4 6-8,0 0 1,4-6 0,-12 6 0,4-2-12,2 0 0,0 2 0,0-4-17,0 2 0,-6 8 12,0-2 1,-8 4-3,2 2 1,-4 0-1,-4-2 42,-4-4 0,2 2 0,-6-6 0,0 0 20,0 0 0,-2 0 1,-6-4-1,0 2 12,0-2 0,0-2 1,0-2-1,0 0-29,0 0 1,-6 0-1,0 0 1,2 0-26,2 0 0,-4 0 1,0 0-1,2-2-27,2-4 0,2 4 1,0-6-255,0 0 0,8 4-91,4-8 1,4 6-60,2-6 0,8 0 373,4-6 0,4 0 0,2 0 1</inkml:trace>
  <inkml:trace contextRef="#ctx0" brushRef="#br0" timeOffset="631">901 145 8355,'0'-12'-799,"0"0"1,-8 6 826,-4-6 1,-4 8 0,-2-2 68,0 4 0,0 0 1,0-2-15,0-2 0,0 0 1,0 6-1,0 0-9,0 0 0,0 0 0,0 0 29,0 0-154,8 0 0,-4 2 1,6 2 77,-2 2 0,6 8 0,-2-2-106,4 4 1,2-4-1,0 0-107,0 2 170,0 2-14,0 2-10,0 0 0,8-2 0,2-2-81,0-2 92,6-8 8,-6 12 0,8-14 2,0 4 0,0 2 18,0-2 0,-6 2 30,0-2-25,0-4 1,4 8-1,-2-6 55,-2 2 11,0 8-52,-2-4 1,-2 2-1,-8 0 30,0 2 1,0-4 0,0 2 13,0 2 1,-6-4 0,-2 0 33,-2-2 0,-2 0 0,-6-4-19,0 2 1,0 0 0,0-6-45,0 0 0,0 0 0,0 0 63,0 0-237,0 0 171,0 0 0,0 0 18,0 0-25,8 0-40,-6 0 0,6 0-317,-8 0 329,8 0 0,2-2-423,8-4 0,2 2-25,4-8 0,4 6 379,8-6 0,0 0 0,0-6 1</inkml:trace>
  <inkml:trace contextRef="#ctx0" brushRef="#br0" timeOffset="1159">1117 55 8195,'10'-8'-1268,"-2"6"1629,-8-6-177,0 8 1,0 8-98,0 4 1,0 4 0,0 2-83,0 0 1,0 0-1,0 0-14,0 0 1,0 0-1,-2 2 1,-2 2 31,-2 2 0,0 0 1,6-6-1,0 0-43,0 0 0,0 0 0,0 0 4,0 0 1,0 0 0,0 0 18,0 0 1,2-6 0,2 0-6,2 2 0,6-4 0,-4 0 21,2-2 1,-4-2 0,4-4 0,0 2 42,0 2 1,2 0 0,6-6-35,0 0 1,0 0 0,0 0-61,0 0 1,0 0 0,0 0-202,0 0 1,-6-2-1,0-2 53,2-2 1,-7-2-833,-1 2 924,-4 4 1,-2-14-1,0 6 1</inkml:trace>
  <inkml:trace contextRef="#ctx0" brushRef="#br0" timeOffset="1415">1063 325 7757,'12'0'-137,"0"0"0,-6 0 0,6 0 0,2 0 159,2 0 1,2 0 0,0 0 0,0-2-51,0-4 1,0 4-1,0-4-95,0 4 1,0 2-516,0 0 488,-8-8 0,6-2 0,-6-8 0</inkml:trace>
  <inkml:trace contextRef="#ctx0" brushRef="#br0" timeOffset="1690">1117 109 8066,'-8'-10'-1069,"6"0"0,-6 6 1506,0-2-232,6-8 0,-6 10 73,8-8-163,0 8 0,2-6-51,4 4 0,4 4 1,8-4-53,0 4 0,2-4-18,4 0 1,2 0-1,4 6 1,-6 0-84,-4 0 1,0 0 0,2 0 0,2 0-931,-2 0 926,-2 0 0,5 0 0,3 0 0</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3:09.582"/>
    </inkml:context>
    <inkml:brush xml:id="br0">
      <inkml:brushProperty name="width" value="0.08571" units="cm"/>
      <inkml:brushProperty name="height" value="0.08571" units="cm"/>
    </inkml:brush>
  </inkml:definitions>
  <inkml:trace contextRef="#ctx0" brushRef="#br0">487 432 8301,'0'-18'-763,"0"10"910,0 8 28,0 8 0,0 10 0,0 2-128,0 4 0,0-4 0,0 6 0,0-2-166,0 0 0,0 6 0,0-6 0,0-2-73,0-2 0,0-2 1,-2 0-1,-2 0-5,-2 0 1,0-6-1,4-2 1,-2 0 37,-2 0 0,-8-6 0,4 4 1</inkml:trace>
  <inkml:trace contextRef="#ctx0" brushRef="#br0" timeOffset="788">1 486 7507,'18'0'115,"0"0"1,0 0-24,0 0 0,0 0 1,2 0-1,4 0-93,6 0 0,10 0 0,2 0 0,-2 0-31,-2 0 0,4 0 1,0 0-1,-2 0-109,-2 0 0,4 0 0,0 0 0,-2-2 142,-2-4 0,-2 4 0,2-4-411,4 4 122,-12 2 89,12-8 1,-14 6 25,8-4 1,-8 2 146,-4-2 0,2 4 392,-2-4-431,-8 4 284,0 2 1,-12-6 252,8 0-161,-8 0 0,2 6-151,-12 0 1,2 0-1,-8 0-63,-2 0 0,-2 0 0,-2 2 0,0 2 28,0 2 1,6 6 0,0-4-165,-2 2 107,-2 2-71,6 6 0,-6 0-206,4 0 276,-4 0-30,6 0 0,-6 0 32,4 0-41,4 0 7,0 0 0,8 0 16,0 0-99,0 0 1,0 0 0,2-2 49,4-4-73,4 4 1,2-8-1,0 6 19,2-2 0,8-8 0,2 2 1,0-4-81,2-2 1,-6 0 0,6 0 71,0 0-44,-6 0 69,6 0 0,-2-6 19,0 0-52,0-8 27,-6 4 0,0-2-45,0 0 17,-8 0 28,6-6 0,-14 0 204,4 0-188,-4 0 1,-2 0 0,-2 0 0,-2 0 14,-2 0 0,-8 2 0,0 2 1,-6 4 16,-4 2 1,0-4 0,4 6-1,-2 2-85,-2 2 1,-6 2 0,6 0-57,2 0 104,10 0-207,-4 0 1,14 2-87,-4 4-78,4 4 322,2 0 0,16 6 0,4-6 0</inkml:trace>
  <inkml:trace contextRef="#ctx0" brushRef="#br0" timeOffset="1098">1638 360 8355,'0'-12'-929,"0"0"1,2 8 1185,4-2 1,-4 6-64,4 6 1,-4 4 0,-2 8 0,2 0 11,4 0 1,-4 0 0,4 2 0,-2 2-158,2 2 0,-4 2 1,6-4-1,-2 2-124,0-2 0,0 4 1,-6-2-1,0-2 2,0-2 0,6-2 0,0 0 0,-2 0-159,-2 0 1,-2-6 0,0 0-462,0 2 0,0-4 590,0 2 0,-8-8 0,-2 4 1</inkml:trace>
  <inkml:trace contextRef="#ctx0" brushRef="#br0" timeOffset="1315">1387 702 8355,'-10'-8'-911,"-6"6"1,16-12 1001,0 8 1,8-6 0,10 6-1,0 2-56,0 2 0,6 2 0,2 0 0,-1 0-83,1 0 1,10 0-1,-4 0 1,0 0 37,2 0 1,6 2 0,2 2-1,-2 2-542,-2-2 420,6-2 1,-6-2-1,6 0 1</inkml:trace>
  <inkml:trace contextRef="#ctx0" brushRef="#br0" timeOffset="2142">2340 630 7975,'10'-8'-1045,"-6"-2"1188,-8 0 1,-6 2 0,-8 8 0,0-2-65,0-4 0,-6 4 1,0-4-1,0 4 6,-2 2 0,6 0 0,-4 0 1,4 2 64,2 4 0,0-2 0,0 8 1,2 2-75,4 2 1,-2 2 0,8 0-88,2 0 0,2 0 0,2 0 1,0 0-51,0 0 0,8 0 1,4-2-31,4-4 1,2-2 0,0-6 0,0 2 30,0-2 1,0-2-1,0-2 1,0 0-112,0 0 1,0-6 0,0-2-1,0-2 32,0-4 1,-6 4 0,0-2 91,2-2 1,-6 4 0,0 0 398,0 2 0,-6 0-258,4 2 0,-4 6 29,-2 0 1,0 8-1,0 10-62,0 0 1,0 0-1,0 0 1,2 0-55,4 0 1,-2-2 0,6-2-1,0-4-46,0-2 0,2 4 0,6-6 0,0-2 19,0-2 0,0-2 1,0 0-1,0 0-39,0 0 1,0-2-1,0-2 1,0-4-104,0-2 0,0-2 0,0-8 0,0-2 136,0-2 1,-6-2-1,0 2 1,0-6-43,-2-4 1,6-2-1,-6 0 1,2 0-2,0 0 0,-6-6 1,4 0-1,-2 2 54,-4 2 0,4 4 1,-2 0-1,-2 2 35,-2 0 1,-2 0-1,0 10 1,0-2-7,0 2 0,-6 2 1,0 2-1,0 2 69,-2 4 0,4-2 0,-6 6-3,2-2 1,-6-2-231,2-6 92,4 8 0,-2 2 215,4 8-68,4 0 0,-6 2 0,8 4-43,0 6 0,0 4 1,0 2-1,0 0-15,0 0 0,0 6 0,0 0 1,0 0-12,0 2 0,0 0 1,0 6-1,0-4-16,0-2 0,0 4 1,0-4 28,0 2 0,0 0 0,0 4 0,0-4 0,0 0-11,0 0 0,0-6 0,2 4 0,2-2-17,2 0 1,0 0 0,-4-6-9,4 0 0,2 0 1,6 0-65,-2 0 0,-6-8 1,4-2-120,-2 0 0,6 0-56,-2 4 0,-2-2 54,2-4-73,-8-4 0,12 6 0,-6-8 0</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3:13.833"/>
    </inkml:context>
    <inkml:brush xml:id="br0">
      <inkml:brushProperty name="width" value="0.08571" units="cm"/>
      <inkml:brushProperty name="height" value="0.08571" units="cm"/>
    </inkml:brush>
  </inkml:definitions>
  <inkml:trace contextRef="#ctx0" brushRef="#br0">414 108 7828,'12'0'-861,"-2"-2"843,-2-4 1,-2 2 15,-6-8 0,0 6 33,0-6 0,0 6-133,0-6 0,-2 2 65,-4-2 0,-4 4 0,-8 6 0,-2-2 0,-2-2 32,-2 2-17,-8 2 1,6 2 20,-4 0 0,-4 0-1,4 0 0,2 6 0,0 0-5,2-2 61,-6 6 1,12-6 5,-4 8 0,10-8 179,2 2-221,8 4 0,-4 0 28,8 8 1,0-6 0,2 0-2,4 2 1,2-4 0,6 0 0,-2 0-7,2 0 1,2-4-1,2 4 1,0 0-62,0 0 52,0-6 1,0 4-48,0-8 0,6 6 46,0 0 0,2 0-7,-2-6 0,-4 2 14,4 4 0,-2-4-20,2 4 0,-4-4-19,4-2 0,-6 2 0,-6 4 0,4-4 0,-6 6 0,2-2 0,-2 2 7,-2 2 1,0-6-1,-4 4 1,2 0 37,-2 4 1,-2-2 0,-2 2 0,0 2 1,0-4 0,0 2-28,0 2 1,-2 0 0,-2 0 0,-4-4 9,-2-2 1,4 4 0,-6-4 43,-2 2-49,-2 2 0,-2-2-9,0-4 0,0-2 0,0 0 0,0 2-26,0-2 1,-6-2 0,0-2-1,2 0-16,2 0 1,-4 0 0,0-2 0,2-2-30,2-2 1,2 0-1,0 4-40,0-4 1,0 4-1,2-6 1,2 2-163,2 0 0,8 0 0,-4 4 34,8-4 1,2 2 0,4-6 136,6 2 0,20-6 0,6 4 0</inkml:trace>
  <inkml:trace contextRef="#ctx0" brushRef="#br0" timeOffset="713">1116 198 7921,'0'-18'-879,"0"6"1,0 0 879,0-2 1,-2 6 0,-2 0 0,-4 2 3,-2 0 0,4 0 0,-6 6 0,0-2 64,2-4 0,-6 4 0,4-4 0,-4 4-6,-2 2 1,0 0 0,-2 0 0,-2 0-19,-2 0-7,0 0 0,4 0 1,-2 0 6,-2 0 1,2 2-1,8 2 1,2 2-8,-2-2 1,6 6 0,0 0 0,2 2-15,0 0 1,0 0-1,6 6 1,2-2 2,4-4 0,-2 4 1,8-6-1,4 2 61,6 0-106,-2-8 0,12 10 1,-6-6 70,2 2-79,-6-6 1,10 6 22,-8-4 0,2-4-3,-2 4 0,-4-2 20,4 2-134,-4-4 123,-2 6 1,0-6-8,0 4 1,0-4 0,-6 6 1,0-6-1,2 2-18,2 2 29,-6 0 1,6 0 0,-4 2 0,2 2 66,-2 4-69,4 2-2,-14-6 1,6 6-1,-8-4 5,0 4-8,0 2 1,-6-6 0,-2-2 17,-2-2 1,-2 4 0,-6-4-1,0 0 37,0 0 0,0-2 1,0-6-39,0 0 0,0 6 1,0 0-1,-2-2 9,-4-2 1,10-2-1,-4 0 1,0 0-1,-2 0 8,-4 0 1,0 0 0,6 0-70,0 0 1,-6-2 0,0-2 0,2-2 0,2 2-56,2 2 0,6-4 0,2-2-234,2-2-334,2 6 456,6-12 0,2 8 0,4-4 134,6 6 0,4-4 0,2 0 1</inkml:trace>
  <inkml:trace contextRef="#ctx0" brushRef="#br0" timeOffset="1172">1836 180 7203,'10'2'337,"-4"4"-272,-4 6 1,-2 4 0,0 4-1,0 2-40,0 2 0,0 0 0,0-6 0,2 2-14,4 4 0,-4-4 0,4 4 0,-4-4-87,-2-2 0,0 6 1,0 0-1,0-2 33,0-2 1,0-8-1,0 0 1,0 2-116,0 2 0,0-4 0,0 0-213,0 2 0,0-4-71,0 2 421,0-8 1,-8 4 0,-2-8 0</inkml:trace>
  <inkml:trace contextRef="#ctx0" brushRef="#br0" timeOffset="1887">1476 216 6507,'-12'0'-569,"0"0"722,8 0 1,-4-2 51,8-4 8,0 4 12,0-14-111,0 14 0,2-6-13,4 8 1,-4-2-36,4-4 45,-4 4-179,-2-6 51,0 8 199,0 0 0,8 0-148,4 0 0,4 0 1,2 0-1,0 0-3,0 0 0,0 0 0,0 0 0,0 0-14,0 0 0,6 0 1,2 0-1,0 0-17,0 0 1,4 0-1,-4 0 1,0 0 11,0 0 1,4 0 0,-4 0 0,0 0 1,0 0 0,4 0 0,-4-2 1,0-2-7,0-2 1,4 0-1,-6 6 1,0 0-60,2 0 0,-6 0 0,4 0 34,-4 0 0,-2 0 0,0 0-56,0 0 0,-6 0-559,0 0 47,-8 0-62,4 0 571,-16 0 1,-2 8 0,-8 2 0</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3:17.666"/>
    </inkml:context>
    <inkml:brush xml:id="br0">
      <inkml:brushProperty name="width" value="0.08571" units="cm"/>
      <inkml:brushProperty name="height" value="0.08571" units="cm"/>
    </inkml:brush>
  </inkml:definitions>
  <inkml:trace contextRef="#ctx0" brushRef="#br0">127 126 8355,'-10'0'-1087,"-6"0"1,12 0 1750,-8 0-609,0 0 0,0 0 231,0 0-331,0-8 1,2 4-100,4-8 185,4 8 0,-4-6 41,0 4-154,0 4 0,6-8-47,0 4 135,0-4 1,8-2-21,4 0 1,4 6 0,2-4 5,0 2 1,0 2-1,2 6 1,2 0 18,2 0 0,0 0 1,-6 0 14,0 0-31,0 0 46,0 8-35,0-6-5,0 14 36,0-14 1,0 14-22,0-4-11,-8-4-103,6 8 110,-6-6-167,0 8 147,-2 0 1,-2-6 0,0 0-9,-2 2 0,-2-4 1,-2 2 35,0 2 1,0-4 0,-2 2 0,-2 2-31,-2 2 1,0-4 0,4-2 37,-4-2-33,4-2 2,-6-6 1,8-2 0,0-4 6,0-6 1,0 2 0,0-2-9,0-2 0,0-2 1,0-2-1,2 0-6,4 0 0,-2 2 1,6 2-1,0 2-40,0-2 0,2-2 0,6 0 30,0 4 1,6-2-1,0 8 1,-2 0-26,-2-2 26,-2 6 0,2-6 0,4 8-10,-4 0 36,6 0 0,-8 0 20,0 0-42,0 0 41,8 0 0,-6 0 42,4 0-65,-4 0-10,-2 0 0,0 6 9,0 0 5,0 0 77,0 2 1,-6-4-69,0 8 45,-8-8 1,4 12-1,-6-6 66,4 0-101,-4 6 1,6-6 0,-8 8 63,0 0 1,0 0 0,0 0-215,0 0 158,0-8 1,0 6 0,0-4 82,0 4-224,0-6-501,0 6 378,0-6 0,0 2 64,0 0 36,0-8-56,0 4 1,0-6-458,0 4 552,0-4 0,8 6 0,2-8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9.231"/>
    </inkml:context>
    <inkml:brush xml:id="br0">
      <inkml:brushProperty name="width" value="0.08571" units="cm"/>
      <inkml:brushProperty name="height" value="0.08571" units="cm"/>
    </inkml:brush>
  </inkml:definitions>
  <inkml:trace contextRef="#ctx0" brushRef="#br0">78 0 7707,'-17'0'-1458,"-1"6"1741,1 0 0,5 0-227,1-6 0,9 0-187,2 0 1,9 0-1,15 0 1,3 0 101,0 0 0,6 0 0,-2 0 0,6 0 27,4 0 0,13-2 0,-2-2 0,5-2 13,3 2 0,2 2 0,10 2 0,1 0-8,3 0 1,2 0 0,-3 0 0,5 0 7,-1 0 1,7 0-1,-7 0 1,3 0-35,-1 0 1,-7 0-1,2 2 1,-8 2 8,-10 2 0,0 6 1,-13-7-1,-1 1-361,-3 2 375,-12-6 0,4 13 0,-6-5 0</inkml:trace>
  <inkml:trace contextRef="#ctx0" brushRef="#br0" timeOffset="806">2226 157 7922,'18'0'-467,"-1"0"0,-5 0 1,0 0-1,3 0 553,6 0 0,-1 0 0,5 0 0,-2 0-21,1 0 0,7 0 1,-2 0-1,4-2-124,2-3 1,3 3 0,-1-4 0,-4 4 38,0 2 0,0 0 0,2 0 0,-2 0 12,-4 0 1,2 0 0,-5 0-1,-1 0-60,0 0 1,0 0-1,-3 0-6,1 0 1,0 0 73,-5 0 0,-1 0 0,1 0 0</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3:18.071"/>
    </inkml:context>
    <inkml:brush xml:id="br0">
      <inkml:brushProperty name="width" value="0.08571" units="cm"/>
      <inkml:brushProperty name="height" value="0.08571" units="cm"/>
    </inkml:brush>
  </inkml:definitions>
  <inkml:trace contextRef="#ctx0" brushRef="#br0">55 36 8355,'-12'0'-1054,"0"0"0,6-6 1014,-6 0 1094,8 0-805,-4 6-190,8 0 0,8 0 0,4-2 0,4-2-7,2-2 1,0 0 0,0 6 0,0 0-151,0 0 1,6 0 0,0 0 0,0 0 52,2 0 1,-6 0 0,4 0 0,-2 0-81,2 0 1,-4 0 0,4 0 0,-4 0 41,-2 0 0,6 6 0,0 0-363,-2-2 329,-2-2 1,-2-2 0,0 0 0</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3:18.674"/>
    </inkml:context>
    <inkml:brush xml:id="br0">
      <inkml:brushProperty name="width" value="0.08571" units="cm"/>
      <inkml:brushProperty name="height" value="0.08571" units="cm"/>
    </inkml:brush>
  </inkml:definitions>
  <inkml:trace contextRef="#ctx0" brushRef="#br0">1 0 5869,'0'10'545,"0"0"-365,0-4 1,2-2-32,4 8 1,-4 0-92,4 6 0,-2 0 1,0 0-1,2 0 14,-2 0 0,-2 0 0,-2 0-58,0 0 0,0 6 0,0 0 1,0-2-7,0-2 1,2-2 0,2 0 0,2 0-7,-2 0 0,-2 0 0,0 0 1,2 0 31,2 0 1,0-6-1,-6 0 1,0 2 10,0 2 1,0-4 0,0 0-13,0 2 1,0-4-21,0 2 0,2-2 19,4 2-289,-4 4-104,6-14 1,-6 6-439,4-8 670,-4-8 1,14-2 0,-6-8 0</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3:30.233"/>
    </inkml:context>
    <inkml:brush xml:id="br0">
      <inkml:brushProperty name="width" value="0.08571" units="cm"/>
      <inkml:brushProperty name="height" value="0.08571" units="cm"/>
      <inkml:brushProperty name="color" value="#FF0066"/>
    </inkml:brush>
  </inkml:definitions>
  <inkml:trace contextRef="#ctx0" brushRef="#br0">72 2377 8355,'-18'0'-1630,"8"0"2088,2 0-403,8 0 1,2 0 0,4 2-5,6 4 1,-2 2 0,0 6 0,0-2-13,0 2 1,2 10-1,4 4 1,-2 0-22,-2-4 1,0 4 0,4 2-1,-2 4-40,-2 2 0,-2-6 1,4-2-1,-2 0-10,2 0 1,0-6-1,0 2 1,-4-4-48,-2-2 1,4 0-1,-4-2-9,2-4 1,-6-2-446,2-4 1,-4-6 440,-2 0 1,0-8-1,0-10 1</inkml:trace>
  <inkml:trace contextRef="#ctx0" brushRef="#br0" timeOffset="490">18 2503 7059,'-2'-10'-356,"-4"4"0,4 2 611,-4-2-33,4 4-128,2-14 1,0 12-1,2-6 14,4 2 0,-2 2 0,8 6-10,2 0 1,2 0 0,2-2-52,0-4 0,-6-2 0,0-6 0,2 4-60,2 2 0,2-6 0,0 2 0,0-2 3,0 2 0,0-4 0,0 4-18,0-4 0,0 0 0,0 4-195,0 6 0,0-2-85,0 2 1,-6 0 103,0 6 1,-8 2 0,2 4 117,-4 6 0,-2 12 0,0 4 0</inkml:trace>
  <inkml:trace contextRef="#ctx0" brushRef="#br0" timeOffset="817">126 2773 7049,'18'0'-161,"-6"0"1,-2-2 356,-2-4 1,6 4-99,-2-4 0,4 4 0,0 0 1,-2-2 61,-2-2 0,0-8 0,6 2-45,0-4 0,2-2 0,2 0 0,2 0-62,-2 0 1,-2 0-1,-2 0 1,0 2-74,0 4 0,0-4 1,0 6-288,0 0 1,-6 2-383,0 8 1,-6 0 466,6 0 1,-8 0 0,4 0 0</inkml:trace>
  <inkml:trace contextRef="#ctx0" brushRef="#br0" timeOffset="1305">810 2323 7240,'8'-10'138,"-4"2"1,6 6-3,-2-4 0,0 4 0,-4-6 0,2 0 0,8 4-100,-2-8 0,2 6 1,0-4-150,-2 2 1,0-6-143,6 2 0,0 4-191,0 2 1,-6 4-225,0 2 601,-8 0 0,12 0 0,-6 0 0</inkml:trace>
  <inkml:trace contextRef="#ctx0" brushRef="#br0" timeOffset="1551">936 2467 8355,'10'0'3,"0"0"1,-4-2 146,6-4 1,-2 4 0,0-6 0,0 2-459,0 0 0,2 0 0,6 4 241,0-4 1,0 2 0,0-6 12,0 2 0,-2 0 0,-2 4-452,-2-2 0,0-2 272,6 2 1,0-4-1,0-8 1</inkml:trace>
  <inkml:trace contextRef="#ctx0" brushRef="#br0" timeOffset="3304">1080 1207 6936,'0'18'81,"6"-6"0,2 0-45,2 2 1,0 2 0,4 2 0,-2 0-17,2 0 1,-4 0 0,2 0-1,0 0-50,-2 0 1,4 0-1,-6 0 1,2 0-102,4 0 0,-6 0 1,0 0-221,0 0 0,-6 0-30,4 0 381,-4-8 0,-2-2 0,0-8 0</inkml:trace>
  <inkml:trace contextRef="#ctx0" brushRef="#br0" timeOffset="4059">1026 1297 8115,'0'-10'-1939,"0"2"1964,8 8 0,-4 0 0,6-2 56,-2-4 1,0 4 0,-4-6-16,2 0 1,0 4 265,-6-8-8,8 8-234,-6-4 0,8 8-53,-4 0 0,4 0 0,6 2 0,-2 2-14,-2 2 0,0 8 1,6-4-1,0 2-11,0 0 1,0-2-1,0 4 1,0-2-29,0 2 0,0 0 1,0 0-1,0-2 7,0 2 1,-6-4 0,0 0-1,0 0-4,-2 0 0,0-4-2,-4 6-13,4-8 1,0 2 28,-4-12 0,-4 2 0,-2-8 0,0-2-6,0-2 0,0-2 0,-2 0-44,-4 0 0,4-6 1,-4 0-1,4 2 5,2 2 0,0 2 1,0 0-1,0 0 4,0 0 1,0 0 0,0 0-1,0 0 1,0 0-60,0 0 1,0 6 0,0 0 81,0-2 0,0 4 302,0-2 1,2 2-281,4-2 1,-2 4 47,8 8 1,-6 0-15,6 0 0,0 6 0,4 2 0,-2 2 36,-2 4 0,-6-4 1,4 2-1,0 2 62,0 2 0,-4 0 1,4-2-1,0-2-92,0 2 1,-4 2 0,6 2-61,2 0 0,-4 0 0,0 0 0,-2 0 0,4-6 1,-4-2-1,0 0-418,0 0 0,0-6 0,-2 2 107,6-4 1,-2-2 150,2 0 0,0 0 0,6 0 0</inkml:trace>
  <inkml:trace contextRef="#ctx0" brushRef="#br0" timeOffset="4639">1908 865 8355,'6'-18'0,"0"0"0,0 0-102,2 0 0,-4 0-295,8 0 0,-8 0 1,2 0 364,-4 0 1,-2 6 280,0 0-161,0 8 1,-2-4-61,-4 8 0,-4 0-38,-8 0 1,6 0 0,2 2 0,0 2 14,0 2 1,-2 8 0,-4-2 0,2 4-20,2 2 1,0 0-1,-4 0 1,2 0 22,2 0 1,6-2 0,-4-2 90,2-2 0,2 0-34,6 6 0,6-6 0,2-2-29,2-2 1,2 4-1,6-4-4,0 2 1,0-6 0,0 2 0,0-4-9,0-2 0,0 0 0,0 0-38,0 0 1,0 0 0,0 0 0,0 0 18,0 0 1,-2-2-1,-2-2 1,-2-2 0,2 2 1,-4 2-1,2 2-3,2 0 0,-4 0 0,0 2-3,-2 4 0,4-2 0,-6 8-2,-2 2 0,-2 2 2,-2 2 0,0 0-4,0 0 1,-6 0 0,-2-2 0,0-2 0,0-2 0,-6-2 0,4 4 1,-2-2-37,0 2 1,0 0-1,-6 0 1,0-4-24,0-2 0,0 4 1,2-4-148,4 2 1,2-6 103,4 2 1,4-12-1,-4-6-672,4-4 653,2-2 0,0 0 0,0 0 1</inkml:trace>
  <inkml:trace contextRef="#ctx0" brushRef="#br0" timeOffset="5018">2268 559 6803,'-8'-10'235,"6"-6"187,-6 14-275,8-6 0,2 10-73,4 4 0,-2 2 0,6 6 1,0-2-62,0 2 1,-4 2 0,4 2-1,0 0-12,0 0 0,0 0 1,4 0-97,-2 0 1,-6-6 0,4 0-94,-2 2 0,4 2 1,-6 2-97,-2 0 0,-2-6 0,-2 0 114,0 2 1,-8 2 0,-2 2 0</inkml:trace>
  <inkml:trace contextRef="#ctx0" brushRef="#br0" timeOffset="5454">1926 667 7232,'2'-10'128,"4"4"0,-2-2 0,8 0-55,2-2 1,2-2 0,2-4 0,0 2-90,0 2 1,0 2 0,0-4 0,0 2-17,0-2 1,0 0 0,0 0 0,0 4-63,0 2 1,0-4 0,0 4-1,0-2-168,0-4 0,0 4 0,0-2 54,0-2 0,0-2 0,0-2 1</inkml:trace>
  <inkml:trace contextRef="#ctx0" brushRef="#br0" timeOffset="6212">2448 163 7522,'8'-10'115,"4"4"0,4 6 1,2 6-106,0 6 0,-6 4 0,0 2 0,2 2-7,2 4 0,0-4 0,-2 6 0,-2-2-22,2 0 1,2 6 0,0-4 0,-2 0 21,-2 0 0,-2-2 0,4-6 1,-4 0-49,-2 0 1,0 0 0,-4 0-19,2 0 0,0-6-31,-6 0 1,-2-8 54,-4 2 1,2-4-1,-8-4 1,-2-4 7,-2-6 0,4 2 1,0-2-1,-2-2-11,-2-2 1,-2-2 0,2-2 0,2-2 5,2-2 1,0-6 0,-4 6 0,2 0 20,2-2 0,6 4 0,-4-6 0,2 2-8,4 4 0,2 2 0,2 2 0,0 0 75,0 0 1,2 0-1,2 0 1,4 0 45,2 0 0,0 6 0,4 2 0,-2 0-38,2 0 0,2 0 1,2-4-1,0 4-7,0 2 1,6-4 0,0 6-45,-2 2 1,-2 2-1,-2 2-6,0 0 0,-2 2 0,-2 4-15,-2 6 1,-8 4 0,2 2 0,-4 0 2,-2 0 0,0 0 0,0 0 1,0 0-4,0 0 1,-2 0-1,-2 0 1,-4 0-17,-2 0 0,4 0 0,-4 0 0,0-2-15,0-4 1,-2 4 0,-6-4 0,0 4-56,0 2 1,2 0 0,2-2 0,2-2 23,-2-2 1,-2-2 0,0 4 100,4-2 249,4-8-226,8 4 1,8-8-1,4 0 62,4 0 1,2 0-1,0 0 1,2 0-22,4 0 0,-4 0 0,6 0 0,-2 0 57,0 0 1,6 0-1,-4 0 1,0 0-84,0 0 1,4 2-1,-4 2 1,0 2-63,0-2 1,4 0 0,-6 0 0,-2 2-281,-2-2 1,-4 0-1,-2 0 1,-4 4-200,-2 2 1,4-4 212,-6 6 0,0 8 0,-6 8 0</inkml:trace>
  <inkml:trace contextRef="#ctx0" brushRef="#br0" timeOffset="7181">1386 2269 8176,'12'-8'-1090,"0"-4"1007,2-4 1,2 0 0,0 2 0,-2 2 126,-2-2 0,6-2 0,6 0 0,-2 0-19,-2-2 0,0 4 1,2-10-1,4 2 19,2-2 0,0 2 0,4-8 0,-2 0 37,2 2 0,2-6 1,2 6-1,2-2-29,4 0 0,-4 2 0,6-4 1,-2 2 10,0-2 0,0 4 0,-4-2 0,2 0-4,2 2 0,0-6 1,-6 4-1,0-2 5,0 2 1,0-4 0,0 4-1,0-4-16,0-2 0,6 0 0,2 0 0,0 0-47,0 0 0,-2 0 0,-6 2 0,-2 2-25,-4 2 1,2 8 0,-8-2 0,-2 4-61,-2 2 1,-2 6 0,0 0 0,0 0-2,0 2 0,-6 2-377,0 8 1,-6 0 317,6 0 1,-8 8 0,2 4-108,-4 4 0,-10 10 0,-2 2 0</inkml:trace>
  <inkml:trace contextRef="#ctx0" brushRef="#br0" timeOffset="8013">1620 2863 6622,'10'0'104,"0"0"1,-6 2-20,2 4 0,2 4 0,-4 8-43,2 0 0,6 0 1,-6 0-1,0 0-53,2 0 0,-4 0 1,8 0-1,0 0-15,-2 0 1,6 0 0,-6 0 0,2 0-54,0 0 1,-6 0 0,4 0-242,-2 0 0,0-6-84,-2 0 379,-4-8 1,6 4-1,-8-8 1</inkml:trace>
  <inkml:trace contextRef="#ctx0" brushRef="#br0" timeOffset="8789">1638 2935 6300,'8'-10'281,"-6"-6"1,8 8-100,-4-4 0,-2 4-128,8 8 0,0 0 1,6 0-29,0 0 0,-6 6 0,0 2 0,2 0-5,2 0 0,-4 4 1,0-4-1,2 2-83,2 4 0,-4-4 1,0 0 45,2-2 1,2 4 0,0-4-57,-4 2 63,4-6 1,-12 4-1,6-6-99,-2 4 209,-2-4 0,-6 4-91,0-12 1,0 2 0,0-8 10,0-2 0,0 4 1,0-2 0,0-2 0,0-2 0,0-2 1,0 0-29,0 0 0,0 0 0,0 0 0,0 0-62,0 0 0,-2-6 0,-2 0 0,-2 2-108,2 2 0,2 2 0,2 0 226,0 0 1,0 0-22,0 0 1,2 0 59,4 0 1,-2 8 9,8 4 0,0-2-42,6 2 0,0 0 1,0 8 1,0 4 1,-6-2 0,-2 8 0,0 2 44,0 2 1,2 2 0,4 0 0,-2 0-61,-2 0 0,0 0 0,6 0 0,-2 0-60,-4 0 1,4-6 0,-6 0-1,2 0-55,0-2 0,-6 4 1,4-6-215,-2 2 1,4-4-90,-6 6 1,2-8-178,-2 2 457,-4-4 1,6-10 0,-8-2 0</inkml:trace>
  <inkml:trace contextRef="#ctx0" brushRef="#br0" timeOffset="9451">2592 2323 8355,'16'-2'-261,"-4"-4"1,-4 2 0,-6-6-444,4 2 0,-4-6 712,4 2 1,2-4-1,-2-2 120,-2 0 1,-2 6 0,-2 0 146,0-2 1,-8 6-163,-4 2 1,-4 4 0,-2 2-52,0 0 0,0 0 1,0 0-182,0 0 1,0 6 0,2 2 0,2 2 95,2 4 1,0-4 0,-4 2 0,2 2-41,2 2 0,6 2 0,-4 0-17,2 0 1,2 0 0,6 0 108,0 0 1,0 0 0,2 0 0,4 0 0,-2-6 0,8 0 49,2 2 0,2-6 0,2-2 30,0-4 1,-6-2 0,0 0-1,2 0-64,2 0 1,-4 0-1,0 0 1,0-2-75,-2-4 1,6 4 0,-4-4 16,4 4 0,2 2 1,0 0-7,0 0 1,0 0-34,0 0 1,-2 2-1,-2 2 1,-4 4 6,-2 2 1,0 2 95,-2 6 1,-4 0-19,4 0 1,-12 0 0,-6-2 8,-4-4 0,4 2 0,0-6 1,-2 0-22,-2 0 0,-2 6 0,-2-4 0,-2 2-3,-2 0 1,0-6 0,6 4 0,0-2-93,0-4 1,0 4-1,0-2-116,0-2-120,8-2 0,-4-4 0,8-4 124,2-6 0,2-4 0,2-2 0</inkml:trace>
  <inkml:trace contextRef="#ctx0" brushRef="#br0" timeOffset="10358">2952 1783 8148,'6'-12'-510,"0"0"0,0 6 0,-4-4 466,4 2 1,-2-4 0,6 4-194,-2-2 512,-2 6-61,-6-12-171,0 14 1,-8 0 0,-4 10 23,-4 2 1,-2 2-1,0 6-11,0 0 1,0-6 0,0-2 0,0 0-24,0 0 1,0 0-1,0 4 1,0-2-26,0 2 0,0-4 0,0 2-18,0 2 0,0 2 0,2 2 0,2-2-13,2-4 1,6 4-33,-6-4 0,8-2 31,-2 2 1,4-6 20,2 6 1,2-8-1,2 4 17,2 0 0,2-6 0,-4 6-13,2 0 0,2-6 0,-4 6 20,2 0 1,6 2-1,-4 6 31,2-4 1,-4 2 0,4-6 0,0 2-13,0 4 1,0-4-1,4 2 1,-4 2-18,-2 2 1,4-4 0,-4 0-1,0 2-20,0 2 1,4-4 0,-4 0-42,2 2 0,-6 2 1,4 2 7,0 0 1,-4-2 0,6-2 21,-2-2 1,0-2 0,-4 4 4,2-2 1,2-8 90,-2 2 0,-4-2 82,4 2 1,-2-4-109,2 4 0,-2-4 1,8-4-55,2-4 1,-4 2-1,2-6 1,0 0 2,-2 0 1,6 4 0,-4-4 0,4 0-23,2 0 1,0 4-1,0-6-31,0-2 1,0 0 0,0 0 0,0 2 0,-2 6 0,-2-4-748,-2 2 543,-8 2 0,10 4-19,-8-4 1,-8 4-1,-8-6 1</inkml:trace>
  <inkml:trace contextRef="#ctx0" brushRef="#br0" timeOffset="10843">2790 2233 7294,'8'-12'28,"4"0"0,-2 6 0,2-4 0,2 0 26,2 0 0,2-2 0,0-4 0,0 2 6,0 2 1,6-6-1,0-4 1,-2 4-22,-2 4 1,-2 2 0,0-4 0,0 2-38,0 2 0,-2 6 1,-2-4-346,-2 2 0,-6 0-159,6 2-47,-8 4 409,4-6 0,-8 16 0,0 2 1</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02.744"/>
    </inkml:context>
    <inkml:brush xml:id="br0">
      <inkml:brushProperty name="width" value="0.08571" units="cm"/>
      <inkml:brushProperty name="height" value="0.08571" units="cm"/>
    </inkml:brush>
  </inkml:definitions>
  <inkml:trace contextRef="#ctx0" brushRef="#br0">18 0 8348,'-10'0'-184,"2"0"1,22 0 288,4 0 1,-2 0 0,-4 0-1,2 0 32,2 0 1,2 0-1,0 0 1,0 0-48,0 0 0,0 0 0,2 0 1,2 0-61,2 0 1,0 0 0,-4 0 0,2 0-113,2 0 1,0 0 0,-6 0 0,0 0-81,0 0 0,0 0 0,0 0 1,0 0-170,0 0 1,-6 6-496,0 0 1,-2 2 720,2-2 0,-4 4 0,-8 8 1</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03.084"/>
    </inkml:context>
    <inkml:brush xml:id="br0">
      <inkml:brushProperty name="width" value="0.08571" units="cm"/>
      <inkml:brushProperty name="height" value="0.08571" units="cm"/>
    </inkml:brush>
  </inkml:definitions>
  <inkml:trace contextRef="#ctx0" brushRef="#br0">0 0 8082,'0'10'-918,"8"-2"0,4-8 1249,4 0 1,2 0-1,0 0 1,0 0-235,0 0 1,0 0 0,2 0-1,2 0-20,2 0 0,0 0 0,-6 0 0,0 0-19,0 0 0,6 0 0,0 0 0,-2 0-54,-2 0 0,-2 0 1,0 0-1,0 0-104,0 0 0,0 0 46,0 0 1,-6 0-17,0 0 0,0 0-346,6 0-786,-8 0 1022,-2 0 0,-8 0 0,0 0 0</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01.210"/>
    </inkml:context>
    <inkml:brush xml:id="br0">
      <inkml:brushProperty name="width" value="0.08571" units="cm"/>
      <inkml:brushProperty name="height" value="0.08571" units="cm"/>
    </inkml:brush>
  </inkml:definitions>
  <inkml:trace contextRef="#ctx0" brushRef="#br0">883 252 8355,'0'-12'-1837,"0"0"1921,0-2 1,0 4-11,0-2 1,2 2 303,4-2 1,-4 2-99,4 4-19,-5 4 2,-1-6-148,-7 16 1,5 2-28,-4 8 1,4-6 0,2 0-42,0 2 0,0 2 0,0 2 0,0 0 6,0 0 0,0 0 0,0 0 0,0 0-27,0 0 1,0 0 0,0 2 0,0 2-50,0 2 1,0 0-1,0-6 1,2 0 7,4 0 0,-4 6 0,4 0 0,-3-2 7,3-2 0,-4-2 0,4 0-161,-4 0 1,-2-6 0,0 0-117,0 2 0,0-4-320,0 2 1,-16-8-1,-3 4 1</inkml:trace>
  <inkml:trace contextRef="#ctx0" brushRef="#br0" timeOffset="916">19 144 8355,'-10'0'-1041,"2"-2"1001,8-4 1,0 2 422,0-8-264,0 8 0,0-6 125,0 4-93,8 4 0,2-8-58,8 4 0,0 4 0,0-4-26,0 4 1,0 2 0,0 0 0,0 0-15,0 0 0,6 0 0,2 0 0,0-2-46,0-4 1,4 4-1,-4-4 1,2 4 1,4 2 0,-4 0 0,0 0 1,0 0 11,0 0 0,0 0 0,4 0 0,-2 0 9,2 0 1,-4 0-1,0 0 1,0 0 24,0 0 0,-4 0 1,6 0-1,0 0 15,-2 0 1,6 0 0,-5 0 0,5-2-18,2-4 0,0 4 1,0-4-1,2 4-16,4 2 1,-2-6 0,6 0 0,-2 2 15,-4 2 0,-4 2 0,-4 0 0,-4 0 35,-2 0-115,6 0 1,-12 0 7,4 0 1,-4 0-32,-2 0 1,-6 0-1,0 0 1,2 0-1,2-2-281,2-4 0,-6 4-85,0-4 1,-6 4 0,6 2-575,2 0 0,-4 2 828,2 4 1,0 4 0,6 8 0</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06.273"/>
    </inkml:context>
    <inkml:brush xml:id="br0">
      <inkml:brushProperty name="width" value="0.08571" units="cm"/>
      <inkml:brushProperty name="height" value="0.08571" units="cm"/>
    </inkml:brush>
  </inkml:definitions>
  <inkml:trace contextRef="#ctx0" brushRef="#br0">0 0 8355,'10'8'72,"0"-6"-31,-4 4 0,-2-2 0,6 2 0,0 4 0,-2 2-179,0 0 1,-2-6 0,-6 6-1,2 2 217,4 2 0,-4 2 0,4 0-46,-4 0 1,-2 0 0,0 0-1,2 0 1,2 0-17,2 0 1,0 0 0,-6 0-117,0 0 1,6 0 0,0 0-338,-2 0 1,4 0-59,-2 0 0,6-6 331,-6 0 0,16-8 0,-2 4 0</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10.798"/>
    </inkml:context>
    <inkml:brush xml:id="br0">
      <inkml:brushProperty name="width" value="0.08571" units="cm"/>
      <inkml:brushProperty name="height" value="0.08571" units="cm"/>
    </inkml:brush>
  </inkml:definitions>
  <inkml:trace contextRef="#ctx0" brushRef="#br0">1 36 8069,'12'0'-1073,"0"0"0,0 0 1011,6 0 0,-6-2 0,0-2 59,2-2 3,2 0 0,2-2 0,0-2 0</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10.974"/>
    </inkml:context>
    <inkml:brush xml:id="br0">
      <inkml:brushProperty name="width" value="0.08571" units="cm"/>
      <inkml:brushProperty name="height" value="0.08571" units="cm"/>
    </inkml:brush>
  </inkml:definitions>
  <inkml:trace contextRef="#ctx0" brushRef="#br0">1 36 8355,'18'0'-54,"0"0"1,-6-2 77,0-4 0,-6 4 1,6-4-648,2 4-73,-6 2 1,8 0 551,-4 0 1,4-8 0,2-2 0</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11.124"/>
    </inkml:context>
    <inkml:brush xml:id="br0">
      <inkml:brushProperty name="width" value="0.08571" units="cm"/>
      <inkml:brushProperty name="height" value="0.08571" units="cm"/>
    </inkml:brush>
  </inkml:definitions>
  <inkml:trace contextRef="#ctx0" brushRef="#br0">1 18 8355,'18'0'-271,"0"0"1,0 0-325,0 0 1,-6 0 371,0 0 0,-8-8 0,4-2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14.379"/>
    </inkml:context>
    <inkml:brush xml:id="br0">
      <inkml:brushProperty name="width" value="0.08571" units="cm"/>
      <inkml:brushProperty name="height" value="0.08571" units="cm"/>
      <inkml:brushProperty name="color" value="#5B2D90"/>
    </inkml:brush>
  </inkml:definitions>
  <inkml:trace contextRef="#ctx0" brushRef="#br0">313 367 7276,'9'-17'-289,"-1"5"315,-8 1 1,-2 7-1,-2-4 1,-4 2-174,-1 0 0,3-5 0,-6 5 0,-1 0 215,-3-2 1,5 6-1,-1-5 1,-2 1 8,-1 0 0,-3 0 0,1 6 0,-1 0-71,1 0 0,-1 0 0,1 0 1,0 0 5,-1 0 0,3 8 0,1 2 0,4 1-25,2 1 0,1 0 0,3 5-18,-2 0 1,2 1 0,8-1 0,4 1 16,1-1 0,3-5 0,6-2 1,-1-1 9,1 1 1,-1-4-1,2 4 1,3-3 2,1-3 1,0 4 0,-5 0 1,-1 1 1,1-3-21,-1 6 1,-5-2-1,-2 3 14,-3-1 1,-1-6 0,-8 3 22,-4-1 1,-3 0 0,-9-4-1,1 2-18,-1-2 1,1-3 0,-1-1 0,1 0-11,-1 0 1,1 0 0,-1 0-155,1 0 0,5 0-331,1 0 495,7-7 0,-12-3 0,7-7 0</inkml:trace>
  <inkml:trace contextRef="#ctx0" brushRef="#br0" timeOffset="642">417 332 7469,'12'6'-145,"0"0"1,-3 2-1,5-2 42,-2 5 1,-3 5 0,5 1 149,-3 1 0,-7-7 0,2 1 0,-2 2-73,2 1 0,-4-3 0,4-1-69,-4 3 50,-2 2 63,0 1 1,-2-7-4,-4-4 0,4-6-12,-4-6 0,4-4 1,2-7-4,0-1 0,0 1 0,0-1 1,2 3 9,4 3 1,-4-3 0,6 5 0,-1-2 8,5 1 1,-2 5 0,1-4-4,3 2 0,1 2 0,3 6-10,-1 0 1,-5 0 0,0 0-11,1 0 0,1 2 0,-1 2 0,-3 4-1,-2 2 1,5 1 0,-3 7 1,0-1 0,0 1 0,-7-1-20,3 1 0,0-7 0,-6 1-32,0 2 1,0-5 15,0 3 0,-2-8 22,-4 2 1,-1-6 21,-5-6 1,4 2 0,8-8-9,0-1 1,0-3 0,2-1 47,4-1 0,2 1 0,5 1 0,-1 3-21,1 1 0,-3 2 1,2-1-1,1 3 26,3 0 0,-4 6 0,-1-4-37,3 4 0,-1 4 0,1 2 1,-4 4-35,-3 2 1,5-4 0,-4 5-109,2 3 1,-1 1 0,3 3-157,-6-1 0,-2 1 285,1-1 0,5 1 0,8-1 0</inkml:trace>
  <inkml:trace contextRef="#ctx0" brushRef="#br0" timeOffset="1039">1430 420 7261,'-2'-10'-415,"-2"2"0,-3 3 466,-3-1 0,-2 0 142,-5 6 1,-1 0-93,1 0 0,-1 0 0,1 2-90,0 4 0,5-2 1,2 7 48,2 3 1,-3-5-1,5 3-178,2 2 1,2 1-4,2 3 0,2-3 0,4-3 65,6-6 0,-3-2 1,3-1 28,1 3 1,3 0-1,1-6 1,1-2 47,-1-4 1,-5 4 0,0-5 96,1-1 1,-3 6 0,2-4-8,1 4 1,-3 2 0,2 0-110,1 0 1,-3 0-69,1 0 1,1 0 0,6 0-65,-1 0 1,1 6 0,-1 0-417,0-2 546,-7-2 0,13-2 0,-3 0 0</inkml:trace>
  <inkml:trace contextRef="#ctx0" brushRef="#br0" timeOffset="1342">1710 18 6366,'0'18'109,"0"-1"1,2 1-1,2-1-50,1 0 1,3 7 0,-4 1 0,2 0-37,-2 0 0,3 5 1,-1-5-1,0 2-38,2 4 0,-6-6 0,6 0 0,-3-1-59,1-1 0,6 0 1,-6-5-1,-1-3-89,3-3 0,-6 3 0,6-5-140,0 0 303,-6 5 0,13-13 0,-5 6 0</inkml:trace>
  <inkml:trace contextRef="#ctx0" brushRef="#br0" timeOffset="1580">1989 1 6942,'0'17'313,"2"1"1,2-1-135,2 1 0,0 5 0,-4 2 0,1 0-177,3 0 1,2 7 0,-4-3-1,2 4-200,-2 2 1,3 1-1,-1 3 1,-2 2 197,-2-2 0,-2 5 0,0 1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6.845"/>
    </inkml:context>
    <inkml:brush xml:id="br0">
      <inkml:brushProperty name="width" value="0.08571" units="cm"/>
      <inkml:brushProperty name="height" value="0.08571" units="cm"/>
    </inkml:brush>
  </inkml:definitions>
  <inkml:trace contextRef="#ctx0" brushRef="#br0">1311 0 6613,'0'12'8,"-2"-2"42,-4-3 1,2 5 0,-8-4-1,-1 1 6,-3 5 1,3-4 0,-3 1 0,-3 3-30,-1 2 1,-5 3-1,0 2 1,-2 3-9,-4-3 1,-4 6-1,-6 2 1,-4 4-47,1 2 0,-7 0 0,5 0 1,-5-2-7,-1-4 1,5 4 0,1-4 0,-3 4-40,-1 2 1,-1 0 0,3-2 0,1-2 39,-1-2 0,5 0 0,2 4 0,4-4-137,2-5 0,8-5 1,6-2-1,5-1 169,5-4 0,-1 3 0,-5-5 0</inkml:trace>
  <inkml:trace contextRef="#ctx0" brushRef="#br0" timeOffset="387">1206 646 6259,'-2'-9'212,"-4"3"-123,-6 4 0,3 2 1,-3 0-20,-1 0 1,3 0-1,-2 0 1,-1 0-48,-3 0 1,-1 0 0,-1 0-1,-1 2-20,-5 4 1,-3 3 0,-8 9 0,0-1 2,0 1 0,-7-1 0,-5 1 0,-3-1-101,-3 1 0,1 5 0,-2 2 0,-3 2 76,-1 4 1,0-3 0,6-1 0,1-2-8,5-4 1,-3 7-1,8-1 1,2 2 1,3 0 0,8-8 1,7 3-1,6-5-267,3-2 291,8 1 0,-11-1 0,5 1 0</inkml:trace>
  <inkml:trace contextRef="#ctx0" brushRef="#br0" timeOffset="670">1031 961 8355,'18'0'-680,"-9"0"1,-3 0 0,-12 0 696,-5 0 1,-3 2 0,-1 2 0,-1 3 1,-3 3 1,-8 0 0,1 3 0,-1-1-41,-4 2 0,-4 7 0,-4 2 0,-1-1-59,1-3 0,-4-2 1,0 1-1,1-1-76,-1 1 156,-5 7 0,11-6 0,-6 7 0</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10.302"/>
    </inkml:context>
    <inkml:brush xml:id="br0">
      <inkml:brushProperty name="width" value="0.08571" units="cm"/>
      <inkml:brushProperty name="height" value="0.08571" units="cm"/>
    </inkml:brush>
  </inkml:definitions>
  <inkml:trace contextRef="#ctx0" brushRef="#br0">53 178 8355,'-18'0'-1214,"0"0"1314,8 0 0,4 0 1,10-2 105,2-4 0,2 4 0,-2-4 9,6 4 1,-2 2 0,2 0-180,2 0 0,2 0 1,4 0-1,2 0-65,2 0 1,6 0 0,-4 0-1,0 0-168,0 0 0,6 0 0,-2 0 0,2 0-69,-2 0 1,2-6-1,-6 0 1,0 2-87,0 2 1,0 0 238,-2-4 0,-4 4 0,6-6 1</inkml:trace>
  <inkml:trace contextRef="#ctx0" brushRef="#br0" timeOffset="280">269 34 8355,'2'-10'-1144,"2"2"1195,2 0 107,0 6 0,-6-4 15,0 12 1,0-2 0,0 8-112,0 2 0,2 2 1,2 2-1,2 0-17,-2 0 1,4 0-1,-2 0 1,-2 0-155,-2 0 1,4-6 0,2 0-176,2 2 1,2 0-1,6 0 1,0-4-662,0-2 847,8-2 0,2 2 0,8 2 0</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08.607"/>
    </inkml:context>
    <inkml:brush xml:id="br0">
      <inkml:brushProperty name="width" value="0.08571" units="cm"/>
      <inkml:brushProperty name="height" value="0.08571" units="cm"/>
    </inkml:brush>
  </inkml:definitions>
  <inkml:trace contextRef="#ctx0" brushRef="#br0">414 18 8355,'12'0'-624,"0"0"1,2-2 249,2-4 0,-4 4 510,0-4 424,-8 4 1,2 2-484,-12 0 1,2 0 0,-8 0 0,-2 0 41,-2 0 0,-4 0-67,-4 0 0,4 0 0,-4 0 0,2 2-46,-2 4 1,4-2 0,-4 6 0,4 0-26,2 0 0,-6 0 0,0 4 0,0-2 32,-2 2 1,6 0-1,-4 0 1,4-4 28,2-2 0,2 6 1,2-4-1,4 2 17,2 0 1,2-6-38,6 6 1,2-2 0,2 4-51,2-2 0,14-8 1,-2 2-1,2-4 44,0-2 1,4 0 0,2 0 0,0 0 14,0 0 1,4 0 0,-6 2 0,-2 2 8,-2 2 1,-8 0-1,0-6-20,2 0 0,-6 2-22,-2 4 0,-6-2 8,-6 8 1,-4-6-1,-8 4 1,0-2-13,0-4 1,0 4 0,-2 0 0,-2 0 2,-2 0 0,-2 4 0,4-4 1,-2 2 1,2 4 1,4-4-1,4 2 1,2 0 20,-2-2 0,4 6 70,-2-4 1,8 4 0,-2 2-23,4 0 0,2-6 0,2-2-8,4-2 0,4 4 0,8-6 0,0 0-24,0 2 1,8-6 0,4 6-1,4-2-31,2 0 0,0 0 0,0-6 0,0 0-67,0 0 0,0 0 0,-2 2 1,-2 2-196,-2 2 1,-8 0 0,2-6 0,-2 0-50,2 0 1,-10 0 0,4 0 0,-2-2-174,0-4 1,2 2 0,0-6 421,0 2 0,0-14 0,0 2 1</inkml:trace>
  <inkml:trace contextRef="#ctx0" brushRef="#br0" timeOffset="586">864 324 8279,'0'-18'-144,"6"0"1,2 2 107,2 4 1,2-2 0,6 6-1,0 0 230,0 0 1,0-4-1,0 6 1,0 0-145,0-2 0,0 6 0,2-4 1,2 4 2,2 2 1,0 0 0,-4 0 0,2 0-93,2 0 0,0 0 0,-6 0 0,0 0 67,0 0 1,0 2 0,-2 4-1,-2 6-102,-2 4 1,-8 2 0,2 0 0,-4 0-51,-2 0 0,0 0 0,-2-2 0,-2-2 107,-2-2 1,-8 0-1,2 6-24,-4 0 0,4-8 0,2-2 111,2 0 0,-6-6-201,2 4 66,4-4 0,2-10 0,10-4-9,2-4 0,8 4 1,-2 0-1,4-2 40,2-2 1,0-2 0,0 0-1,-2 0 14,-4 0 0,4 6 0,-6 0 1,2-2 44,0-2 0,-6 0 0,4 2 0,-2 2 72,-4-2 0,-2 4 0,-2-2 40,0-2 1,0 4-64,0-2 0,-2 8 0,-4-2 266,-6 4-222,4 2 1,0 8-1,8 4-51,0 4 0,0 2 0,2 0 0,2 0-43,2 0 0,8 4 0,-4-2 0,2-4-75,0 0 1,0 0 0,6 2-1,0 0-104,0 0 0,0-2 0,0-2 0,0-2-15,0 2-526,0-6 266,0 0-37,0 0 0,0-6-40,0 4 507,0-4 0,8 6 0,2 2 0</inkml:trace>
  <inkml:trace contextRef="#ctx0" brushRef="#br0" timeOffset="980">1908 414 8355,'-10'-8'-149,"2"4"134,8-8 1,0 6 0,2-4 0,4 2 36,6 4 0,-2 0 1,2 0-1,2-2 86,2 2 0,-4 2 0,0 2 0,2 0-32,2 0-52,2 0 0,-6 6 1,0 2-1,0 2 1,0 4-144,0 2 0,-8 2 1,2 0-1,-4 0-249,-2 0 366,0 0 0,-2 0-51,-4 0 0,-2 0 0,-6-2 0,2-2-177,-2-2 128,-2 0 171,-2-2 1,6 4-121,0-8 0,6 6 148,-6-6 0,6 0-56,-6-6 26,8 8-76,-12-6 322,14 6-215,-6-8 0,16 0 1,4 0 20,4 0 1,8 0 0,0 0 212,-2 0-244,6 0-23,-8 0 0,12 0 76,-8 0-51,0 0-52,2 0 1,-6 0 19,4 0 48,4 0-101,-8 0 0,6 0 17,-8 0 1,-6 0-509,0 0 0,-6 2 83,6 4-480,-8-4 418,4 6 0,-8 0 0,0 2 1</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07.190"/>
    </inkml:context>
    <inkml:brush xml:id="br0">
      <inkml:brushProperty name="width" value="0.08571" units="cm"/>
      <inkml:brushProperty name="height" value="0.08571" units="cm"/>
    </inkml:brush>
  </inkml:definitions>
  <inkml:trace contextRef="#ctx0" brushRef="#br0">0 180 7200,'18'0'240,"0"0"1,0 0-1,0 0-211,0 0 1,0 0 0,0 0 0,0 0-1,0 0-6,0 0 0,0 0 0,0 0 0,0 0-39,0 0 0,6-2 0,0-2 0,-2-2-31,-2 2 1,-2 2-1,0 2 1,0 0-156,0 0 1,0 0 0,0 0-237,0 0 0,0 0 263,0 0 1,-8 0 0,-2 0 0</inkml:trace>
  <inkml:trace contextRef="#ctx0" brushRef="#br0" timeOffset="363">324 36 8130,'0'-18'-84,"0"8"1,2 2 319,4 8 0,-4 2 1,6 2-100,0 2 0,-6 8 1,4-2-1,-2 4-44,2 2 0,-4 0 1,4 0-1,-4 0-66,-2 0 0,0 0 0,0 0 0,0 0-61,0 0 0,2 0 0,2 0 1,2 0-32,-2 0 0,-2 0-574,-2 0 1,0 0-721,0 0 1092,0-8 0,8 6 0,2-6 1</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05.151"/>
    </inkml:context>
    <inkml:brush xml:id="br0">
      <inkml:brushProperty name="width" value="0.08571" units="cm"/>
      <inkml:brushProperty name="height" value="0.08571" units="cm"/>
    </inkml:brush>
  </inkml:definitions>
  <inkml:trace contextRef="#ctx0" brushRef="#br0">764 36 8355,'12'-10'-41,"0"4"0,0 2 0,0 0-879,0-2 1248,-8 0-135,4 6-62,-16 0 0,-2 0-56,-8 0 1,0 0 0,0 0 0,0 2-63,0 4 1,0-2 0,-2 6 0,-4 0-26,-6 0 0,-4-4 0,-2 6 1,0 0-4,0-2 1,-6 6 0,0-4 0,2 2 10,2-2 1,-2 4-1,0-4 1,4 4 18,2 2 0,-2-2 1,10-2-1,0-2 17,0 2 1,2 2-16,6 2-6,0 0 0,10-6 0,8-2 19,10-2 1,12-2 0,4-6 0,0 0 3,0 0 1,6 0 0,-2 0 0,6 0-9,6 0 1,-4 0-1,4 0 1,-6 0-20,-6 0 1,4 0-1,-6 0 1,2 0-23,0 0 0,-8 0 0,2 2 5,-4 4 0,-2-4 0,-2 6-166,-4 0 164,-4-6 0,-10 12 0,-4-6 12,-6 2 1,-4-6-1,-2 4 1,0-2 3,0 0 1,-8 2-1,-2-4 1,0 4-5,4 2 0,-2-4 1,0 4-1,0 0 4,0 0 0,2-4 0,6 4 0,0 0-4,0 0 0,0-4 0,2 6 1,2 0 3,2-2 1,2 6 0,-4-4 0,2 2 11,-2-2 1,6 4 0,0-6 0,2 2-6,0 0 0,0-6 0,6 6 63,0 2 0,8-6 1,4-2-1,4-4 36,2-2 1,0 0-1,2 0 1,4 0-70,6 0 0,4 0 1,2 0-1,0 0 7,0 0 0,2 0 0,2 0 0,4 0 6,2 0 0,-4 0 0,4 0 0,-2 0 67,-4 0-269,-2 0 186,-2 0-103,0 0 0,-4-6-135,4 0 0,-12 0-5,6 6 1,-2-2-229,-4-4 0,0 4-714,-6-4 762,0 4 1,-6-4 222,0 0 0,0-8 0,6 4 1</inkml:trace>
  <inkml:trace contextRef="#ctx0" brushRef="#br0" timeOffset="785">1286 342 8233,'10'-18'-86,"0"2"1,-6 2 71,2 2 1,8 6 116,-2-6 0,4 8 0,2-4 0,0 2-12,0 0 0,0 0 0,0 6 3,0 0 1,0 0-1,0 0 1,2 0-129,4 0 1,-4 2 0,4 4 0,-4 4-180,-2 0 85,0 6 1,0-6-81,0 8 1,-2 0 134,-4 0 1,-2 0-1,-6 0 1,2 0-40,-2 0 0,-2 0 123,-2 0-87,0 0 47,-8 0 1,4-2-31,-8-4-20,0 4 66,-6-14 0,0 12-3,0-8-22,8 8 0,-6-12 0,4 4 1,-4-4-10,-2-2 1,6 0 3,0 0-15,8 0 258,-4 0-248,8-8 23,0-2 3,0-8 0,2 6 76,4 0 45,-4 0-95,14-6 0,-6 0 1,8 2-1,2 2 0,2 2 1,2-2 13,-2-2-13,-2-2-3,6 0 0,-6 2-4,4 4 1,4-4 36,-8 6 0,6-6 40,-8 4-68,-8-4 10,6 14 0,-6-12 6,8 8 0,-6-6-6,0 6 21,-8-8 1,10 4 0,-8-8-10,-2 0 0,-2 6-20,-2 0 0,-6 6 0,-2-4 0,-2 2 42,-4 4 1,4 2 0,-2 2 0,0 2 64,2 4 1,-6-2 0,4 8-64,-4 2 0,4 2 1,2 2-1,0 0 28,0 0 0,4 2 0,-4 2 1,2 2 4,4-2 0,2-2 1,2-2 21,0 0-51,0 0-33,0 0 1,6-6 53,0 0-5,8 0-67,-4 6 0,10 0 0,4 0-16,6 0 0,-4-2 63,-2-4-41,-4 4 14,-2-14 0,-4 12 14,4-8-263,-4 0 185,12-6 0,-8 6 0,0 0 0,0-2-679,0-2 404,0-2-45,0 0 35,-8 0 0,6 0 0,-4-2 54,4-4 1,2 4-1,0-6 1</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13.111"/>
    </inkml:context>
    <inkml:brush xml:id="br0">
      <inkml:brushProperty name="width" value="0.08571" units="cm"/>
      <inkml:brushProperty name="height" value="0.08571" units="cm"/>
    </inkml:brush>
  </inkml:definitions>
  <inkml:trace contextRef="#ctx0" brushRef="#br0">451 18 8168,'10'0'-306,"-2"-2"1,-10-2 479,-4-2 0,2 0 0,-8 6-62,-2 0 0,4 0 1,-2 0-1,-2 0-76,-2 0 1,-2 0 0,0 0 0,0 0-20,0 0 0,0 6 1,-2 2-1,-2 0-26,-2 0 0,0 6 0,6-4 0,-2 2 39,-4 0 1,4-2 0,-2 4 0,6-2-101,4 2 1,2-4 0,-4 0 0,4 0 54,2 0 1,0-6-1,4 4 8,-2 0 1,0-4 0,8 6 5,4-2 1,4-2 0,8-4 0,2 2 0,4 2 0,-4 0 0,6-6 0,-2 0 0,0 0 0,2 0 0,-4 2 0,4 2 32,2 2 0,-6 0 0,2-6 0,-6 2 4,-6 4 1,4-4 0,-4 4 2,4-4-57,2 6 0,-2-4 10,-4 8 0,-6-8 0,-12 2 3,-6-4 0,2 0 0,-2 2 0,-2 4 0,-2 0-4,-2 0 1,0 0-1,0-2 1,0 4 6,0 0 0,0 4 0,0-6 0,0 0 5,0 0 0,0 6 0,0-2 1,0 4-20,0 2 1,6-6 24,0 0 17,8 0 1,-2-2-1,12-2 9,6 0 0,4-6 1,2 4-1,0-4 31,0-2 0,6 0 0,0 0 0,0 2-16,2 4 0,-6-4 0,6 4 1,-2-4 8,0-2 0,8 0 0,-4 0 0,2 0-11,0 0 0,0 0 1,4 0-1,-2 0-18,-3 0 0,-5 0 0,4 0 0,0 0-75,0 0 1,-6 0 0,2 0-1048,-4 0 1,-2-2 637,0-4 0,-8-4 0,-2-8 1</inkml:trace>
  <inkml:trace contextRef="#ctx0" brushRef="#br0" timeOffset="468">1062 126 7571,'8'-18'-376,"-4"8"584,8 4 0,-6 2 0,6 0-43,2-2 0,2 0 0,2 6-90,0 0 0,0 0 0,0 0 0,2 0-103,4 0 0,-4 6 1,4 0-1,-4-2 28,-2-2 1,6 6 0,0 2-8,-2 0 1,-4 6 0,-4-4-62,-2 4 0,-8 2 1,2 0-1,-4 0-34,-2 0 0,-2 0 0,-4 0 62,-6 0 1,-4 0 0,-4 0 0,-2-2 43,-2-4 0,-2 4 0,4-6 0,-2 0-86,2-4 0,-4 4 1,2 0-243,2 0-671,2-2 877,10-8 1,18 0-1,12 0 1</inkml:trace>
  <inkml:trace contextRef="#ctx0" brushRef="#br0" timeOffset="854">1620 108 8213,'12'-6'-214,"0"0"0,-8-8 0,4 4-330,0 0 563,-6 2 1,4 2-1,-12 0 30,-6 2 0,2 2 0,-2 2 15,-2 0 0,4 0 0,-2 2 67,-2 4 1,-2 4 0,-2 8-75,0 0 1,0 0-1,2 0 1,4 0 1,-2 0 0,8 0 0,2 0-31,2 0 1,2 0 0,0 0-38,0 0 0,0 0 0,2 0 5,4 0 1,-2-6 0,8-2 0,2-2-27,2-4 0,2 4 0,0 0-79,0 2 1,0-6 0,0 2-119,0-4 1,0-2-1,0 0-134,0 0 0,0 8 0,0 2 1</inkml:trace>
  <inkml:trace contextRef="#ctx0" brushRef="#br0" timeOffset="1692">1944 720 7509,'12'-6'502,"0"0"0,-6-2-680,6 2 0,-6-2 0,4-6 0,-2 2-107,-4-2 1,4 4 0,-2-2 0,-2-2 309,-2-2 1,-2 4-1,0 0 1,0-2 13,0-2 1,0 4-1,-2 0 26,-4-2 1,2 4 0,-8 0 27,-2 2 0,-2 0 0,-2 4 21,0-2 1,0 0-97,0 6 0,2 2 11,4 4 0,4-2-40,8 8 0,2-2 0,4 2-5,6-6 1,4 2-1,2-2 1,0-2-33,0-2 0,2-2 0,2 0 0,2 0 31,-2 0 1,-2 0 0,-2 0 23,0 0 1,0 0 0,0 0 0,0 0 26,0 0 0,0 0 0,0 0 72,0 0 1,0 0 0,0 0-37,0 0 0,-6 0 0,0 0-17,2 0 0,-4 0 0,0 2 9,-2 4 1,-2-2-60,-6 8 0,6 0-29,0 6 0,0 0 0,-6 0 22,0 0 1,0 0-2,0 0 1,0 0 0,0 0 4,0 0 0,0-6 0,0 0 25,0 2 0,0-4 30,0 2 1,2-2 0,2 4-1,2-2 0,8-6 0,-2 4-18,4-2 1,-4-2-1,0-6 15,2 0 0,2 0 1,2 0-12,0 0 0,0 0 0,0 0-62,0 0 1,0 0 2,0 0 0,0 0-80,0 0 0,-8-2 1,-2-2-229,0-2-198,-6 0 0,4 0 12,-12 0 1,2 0 392,-8 6 0,0-8 0,-6-2 1</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11.912"/>
    </inkml:context>
    <inkml:brush xml:id="br0">
      <inkml:brushProperty name="width" value="0.08571" units="cm"/>
      <inkml:brushProperty name="height" value="0.08571" units="cm"/>
    </inkml:brush>
  </inkml:definitions>
  <inkml:trace contextRef="#ctx0" brushRef="#br0">37 252 8093,'-12'0'-907,"0"0"1109,8 0 0,-4-2 108,8-4-187,0 4 0,8-6 1,4 8-79,4 0 0,8-6 1,0 0-1,0 2 1,0 2-1,2 2 1,0 0 123,0 0-207,6 0 1,-4 0 0,6 0 0,-2 0-1,-2 0 1,-2 0 0,4 0-1,-4 0-186,-2 0 0,4 0 0,-6 0-171,-2 0 1,-8 0 0,-2 0 176,2 0 1,-6 0 0,0 0 0</inkml:trace>
  <inkml:trace contextRef="#ctx0" brushRef="#br0" timeOffset="353">271 0 6846,'10'2'305,"-2"2"-106,0 2 1,-6 2-1,6-2-54,0 6 0,-6 4 0,4 2-78,-4 0 1,4-6-1,0 0 1,-2 2-29,-2 2 0,-2-4 0,0 0 0,2 2-73,4 2 0,-4 2 0,4 0-89,-4 0 1,0 0 0,2 0-45,2 0 1,0-6 0,-4 0-269,4 2 1,-2-4-170,8 2 495,0-8 0,6 4 0,0-8 1</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28.791"/>
    </inkml:context>
    <inkml:brush xml:id="br0">
      <inkml:brushProperty name="width" value="0.08571" units="cm"/>
      <inkml:brushProperty name="height" value="0.08571" units="cm"/>
    </inkml:brush>
  </inkml:definitions>
  <inkml:trace contextRef="#ctx0" brushRef="#br0">0 1 6209,'0'10'445,"2"-2"0,4-8-335,6 0 1,-2 2 0,2 2-33,2 2 0,-4 0 0,2-6-37,2 0 0,2 0 25,2 0 0,0 0 0,0 0-53,0 0 0,-6 0 31,0 0 0,-6 0-111,6 0 5,-8 0-265,4 0 1,-10 0-623,-4 0 800,4 0 1,-14-8-1,6-2 1</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27.166"/>
    </inkml:context>
    <inkml:brush xml:id="br0">
      <inkml:brushProperty name="width" value="0.08571" units="cm"/>
      <inkml:brushProperty name="height" value="0.08571" units="cm"/>
    </inkml:brush>
  </inkml:definitions>
  <inkml:trace contextRef="#ctx0" brushRef="#br0">18 1 7459,'18'0'-829,"-8"0"205,-2 0 556,-8 0 0,0 0 0,0 0 0</inkml:trace>
  <inkml:trace contextRef="#ctx0" brushRef="#br0" timeOffset="1145">0 1 8102,'18'0'38,"-6"0"0,0 0 0,2 0-112,2 0 1,-4 0 0,0 0 0,2 0-26,2 0 1,2 0 0,0 0 0,0 0 17,0 0 0,0 0 0,0 0 0,0 0-107,0 0 1,-6 0-572,0 0 674,-8 0 1,4 8-1,-8 2 1</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27.341"/>
    </inkml:context>
    <inkml:brush xml:id="br0">
      <inkml:brushProperty name="width" value="0.05" units="cm"/>
      <inkml:brushProperty name="height" value="0.05" units="cm"/>
    </inkml:brush>
    <inkml:brush xml:id="br1">
      <inkml:brushProperty name="width" value="0.08571" units="cm"/>
      <inkml:brushProperty name="height" value="0.08571" units="cm"/>
    </inkml:brush>
  </inkml:definitions>
  <inkml:trace contextRef="#ctx0" brushRef="#br0">36 1 5734,'18'0'0</inkml:trace>
  <inkml:trace contextRef="#ctx0" brushRef="#br1" timeOffset="490">18 37 8355,'-10'0'-2134,"2"0"2635,8 0 371,0 0-1737,8 0 616,-6 0 0,14 0 0,-6 0 1</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25.145"/>
    </inkml:context>
    <inkml:brush xml:id="br0">
      <inkml:brushProperty name="width" value="0.08571" units="cm"/>
      <inkml:brushProperty name="height" value="0.08571" units="cm"/>
    </inkml:brush>
  </inkml:definitions>
  <inkml:trace contextRef="#ctx0" brushRef="#br0">54 197 8110,'0'18'69,"0"0"85,0 0 0,2 6 0,2 0-129,2-2 0,0 0 0,-6 0 0,0 2 1,2-2 31,4-2 1,-4 4 0,6 0-369,0-2 1,-6-2 0,4-2-146,-4 0 0,4-6-106,0 0-31,0-8 541,-6 4 0,0 0 0,0 2 0</inkml:trace>
  <inkml:trace contextRef="#ctx0" brushRef="#br0" timeOffset="264">0 233 8076,'0'-18'-2007,"0"6"2460,0 0 0,8 2-111,4-2 0,-2 2-177,2 4 1,0 4-1,6-4 1,0 4-61,0 2 1,0 0 0,2 0 0,2 0-154,2 0 1,6 0 0,-6 0-1,-2 0-230,-2 0 0,4 0 1,0 0-122,-2 0 2,-2 0 0,-2 0 0,0 0 0</inkml:trace>
  <inkml:trace contextRef="#ctx0" brushRef="#br0" timeOffset="455">72 413 8268,'0'10'-2228,"2"-2"2272,4-8 1,4 0 0,8 0 0,0 0 234,0 0 1,6 0 0,2 0 0,0 0-315,0 0 0,6-2 0,-4-2-190,0-2 1,6 0-39,-4 6 1,4-8-1,2-2 1</inkml:trace>
  <inkml:trace contextRef="#ctx0" brushRef="#br0" timeOffset="909">1008 377 8100,'-8'-18'-1286,"0"6"1294,-4 0 0,-4 8 165,4-2 1,-4 4 0,-4 2 0,-2 0 0,-2 0 0,0 0 117,-2 0 1,6 0 0,-4 2-1,4 4-210,2 6 0,2 4 1,2 2-1,4 0 46,2 0 0,2 6 0,6 0 1,0-2-231,0-2 0,0-2 0,0 0-37,0 0 0,8 0 0,4-2 40,4-4 1,2-4 0,0-8-370,0 0 344,8 0 1,-6 0 0,4 0 0,-4 0-71,-2 0 0,0-8 0,0-4-97,0-4 179,0-2 72,-8 0 1,4 6-165,-8 0 436,8 0-108,-12 2 287,6-6-39,-8 14 208,0-6-480,0 8 1,0 2 0,0 4-273,0 6 1,2 2 0,4 0-105,6-2 1,4-2 0,2 4-602,0-2 641,8-8 131,-6 4 1,6 0-1,-8 2 1</inkml:trace>
  <inkml:trace contextRef="#ctx0" brushRef="#br0" timeOffset="1234">1440 395 8355,'10'-18'-249,"-2"6"-256,-8 0 1,0 6 867,0-6 0,-8 8-3,-4-2 1,-4 4-220,-2 2 1,0 0 0,2 2 0,2 4-53,2 6 0,6-2 0,-4 2 1,0 2-79,0 2 1,4 2-1,-4 2 1,2 2-45,4 2 0,2 0 0,2-6 1,0 0 3,0 0 0,2 0 0,2 0 0,4-2-81,2-4 1,-4 4 0,6-6 0,0 2 9,-2 0 1,6-8-1,-4 2 1,6-4-207,6-2 1,-4 0-1,4 0 1,-4 0 4,-2 0 1,6-2 0,0-4 0,-2-6 231,-2-4 0,6-10 0,2-2 1</inkml:trace>
  <inkml:trace contextRef="#ctx0" brushRef="#br0" timeOffset="1542">1854 71 8202,'-8'-18'-1401,"6"6"1114,-4 0 1,4 6 663,2-6 0,2 8-31,4-2 0,-4 6 0,4 6-265,-4 6 0,4 4 0,0 4 0,-2 2 58,-2 2 0,-2 2 0,0-2 0,0 4-75,0 0 0,0 6 1,0-4-1,0 2-213,0-2 1,0 4 0,0-6-1,0 2 89,0 0 1,2-6 0,2 4 0,2-2-111,-2-4 0,0 4 0,0-2-82,2-2 0,0-2 0,-6-2-526,0 0 641,0-8 0,0 6 0,0-6 0</inkml:trace>
  <inkml:trace contextRef="#ctx0" brushRef="#br0" timeOffset="1796">1782 467 7778,'12'-10'98,"0"4"1,0 4 47,6 2 1,0 0 0,0 0-21,0 0 1,0 0 0,0 0-200,0 0 0,-6 0 1,0 0-194,2 0 1,2 0 0,2 0-247,0 0 0,0-8 0,0-2 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50.414"/>
    </inkml:context>
    <inkml:brush xml:id="br0">
      <inkml:brushProperty name="width" value="0.08571" units="cm"/>
      <inkml:brushProperty name="height" value="0.08571" units="cm"/>
      <inkml:brushProperty name="color" value="#E71224"/>
    </inkml:brush>
  </inkml:definitions>
  <inkml:trace contextRef="#ctx0" brushRef="#br0">36 192 8355,'17'0'-476,"-7"0"1,0 0-1,-7 2 1,3 4 563,-2 6 0,0 1 0,0 1 0,2-2 9,-2 1 1,-2 3-1,0 1-44,3 1 0,-3-1 0,6 0 0,-2 1-74,0-1 0,1 1 0,-3-1 0,2 1 1,0-1 16,2 1 0,-6-7 1,4 1-75,-5 2 0,-1 1-397,0 3 272,0-1 1,-1-7 202,-5-4 0,-4-4 0,-7-2 0</inkml:trace>
  <inkml:trace contextRef="#ctx0" brushRef="#br0" timeOffset="491">1 419 7924,'0'-17'-384,"0"-1"0,0 1 0,0-1 0,0 1 0,0 0 362,0-1 0,0 1 0,0-1 0,2 3 60,4 3 1,-4-4 0,3 5 0,-1-3 96,2 3 0,-2-5-28,8 4 1,-1 3 0,7-1-71,-1 2 0,1-3 0,-1 5 0,1 2-20,-1 2 0,0 2 0,1 0 0,-1 0 5,1 0 1,-1 0-1,1 0-50,-1 0 1,1 2 34,-1 4 1,-1 3-1,-5 9 1,-5-1-9,-4 1 1,-2-1 0,0 1 0,0-1 2,0 1 0,0-1 0,-2-1 0,-2-3-9,-2-1 1,-7-2 0,1 3 0,-3-3-25,-3-2 0,1 3 1,-1-5-1,1-2 25,-1-2 1,1 4 0,-1 0 3,1-3 1,0 5-16,-1-2 175,8 0-64,3-6 0,14 0 1,5 0-3,4 0 1,1 0 0,0 0-1,1 0-46,-1 0 1,1 2 0,1 2 0,1 3-3,-3 3 1,10-4 0,-9 4-117,1-3 0,1 5 1,-3-4-120,0 2 0,1-7 0,-1 3-510,1-4 701,-1-2 0,9 8 0,1 2 0</inkml:trace>
  <inkml:trace contextRef="#ctx0" brushRef="#br0" timeOffset="961">664 367 8355,'12'0'-680,"0"0"1,-1 0 673,7 0 1,-7 0-1,1 0 57,2 0 1,1-6-54,3 0 1,-1-1-1,1 3 27,-1-2 0,-5 0 1,-3 4-177,-1-4 1,4 2 109,-6-7 0,-1 5 79,-5-6 0,-1 8-39,-5-1 1,-4 3 0,-7 2 22,-1 0 0,1 0 1,-1 2-1,1 1 13,-1 3 1,1 8 0,-1-4 0,3 1 35,3 1 0,-1-6 0,7 5 1,2 3 46,2 1 0,2 3 0,0-1-85,0 1 1,0-1 0,2-1-1,4-3-44,5-1 0,5-8 0,-1 4 0,1-3 10,1 1 0,-3 0 1,9-6-1,-1 0-117,1 0 0,4 0 0,8 0 0,0 0-298,0 0 0,2-6 416,3 0 0,5-15 0,7 2 0</inkml:trace>
  <inkml:trace contextRef="#ctx0" brushRef="#br0" timeOffset="1888">1503 262 8123,'-6'-11'-1227,"-2"1"1142,-2 2 1,1 0-1,-5 4 1,3-1 146,-3 1 1,-2 2 0,1 0 0,1-2-20,3-2 0,-1 0 0,-5 6 0,-1 0 14,1 0 0,1 2 0,3 2 0,1 4-55,-2 2 1,-1-1-1,-1 5 1,3-2 13,1 1 0,8 3 0,-2 1-28,4 1 0,2-7 0,0 1-13,0 1 1,8-5 0,4-2 0,3-4 16,3-2 0,-1 0 0,1 0 1,-1 0 1,1 0 0,5 0 1,0 0-1,-1-2-7,-3-4 1,-2 2 0,1-5-24,-1 1 0,-5-4 0,-2 4 57,-3-1 0,1-1 1,-4-4 63,2 3 0,0 5 64,-6-6-37,0 8-80,0-3 1,0 9 0,0 3-15,0 7 0,2 2 0,2 1 0,3 1-19,3 3 0,-4 2 1,4-3-1,-1 1 10,1 5 1,0-3 0,3 6 0,-3-2-27,-2-3 1,3 3-1,-5-2 1,0 1 17,2 1 1,-6-6-1,4 4 1,-3-3 4,3-3 0,-4 1 0,4-1 0,-4 1-5,-2-1 1,-6-5 0,-2-2-1,1-1 3,-1 1 1,-6-6-1,3 2 1,-5-4-7,-1-2 0,-1 0 0,1 0 1,-1 0-73,1 0 1,-1 0 0,1 0 59,-1 0 0,7-6 0,1-2 0,2-2-32,4-3 0,2 3 1,2-2-1,0-1-46,0-3 1,0-1 0,2-1 0,4 1 27,6-1 0,1 1 0,1-1 0,-2 1-15,1 0 1,1-7 0,-1 1 0,-1 2 60,2 1 0,-5-3 1,1 0-1,0 1 32,-1 3 1,1 1 0,4 1-1,-5-1 13,-1 1 0,6 0 1,-3-1-3,5 1 0,-1-1 0,-1 3 1,-4 1-11,-3 2 0,5 7 0,-4-5 0,0 0-4,-1 0 0,1 7 1,-4-5-1,4 2 20,2 0 0,-5 0 0,5 4 114,-2-3-101,-2 3 1,-6-4 18,0 12 0,0-2 0,-2 5 1,-2 1 59,-2 0 0,0 1 1,6 7-13,0-1 1,0 1 0,0-1-82,0 1 1,6-1-1,2-1 1,1-3-10,5-1 0,-4-6 0,1 3-15,3-1 1,1-2 0,3-6-406,-1 0 1,1 0 0,-1 0-414,1 0 812,-1-8 0,1-2 0,-1-7 0</inkml:trace>
  <inkml:trace contextRef="#ctx0" brushRef="#br0" timeOffset="2070">1922 0 8177,'-18'0'0,"1"0"-723,-1 0 0,1 0 636,0 0 1,-1 0-88,1 0 0,7 2-208,4 4 382,4-4 0,2 13 0,0-5 0</inkml:trace>
  <inkml:trace contextRef="#ctx0" brushRef="#br0" timeOffset="2480">2184 140 7706,'17'0'-1230,"-5"0"1491,0 0 0,-9-2-144,3-4 1,-12 4-47,-5-4 0,-5 4 0,1 4 0,1 2-83,3 2 1,-1 8 0,-4-3 0,3 3 8,1-2 1,6 7 0,-3-4 10,1 5 0,2-5 1,6 9-55,0-5 1,8-3-1,3-5 1,5-5 17,1-4 0,1-2 0,1 0 1,3 0 1,1 0 1,6 0-1,-4-2 1,1-2 41,-1-2 0,-2-7 0,-6 1 0,1-1 15,-1 1 1,-1-4 0,-2 5 34,-3-5 0,-7-1 0,2-1-68,-4 1 0,-4 1 0,-2 3 0,-4 3-80,-1 2 1,3-3 0,-6 5 44,-2 2 0,-1 2 1,-3 2-367,1 0 0,0 6 403,-1 0 0,1 7 0,-1-3 0</inkml:trace>
  <inkml:trace contextRef="#ctx0" brushRef="#br0" timeOffset="2908">2568 140 8120,'18'0'-484,"-1"-2"599,0-4 1,-1 2-1,-2-5-327,-3 1 1,1 2 0,5 6 295,1 0 1,-7 0-1,1 0 10,2 0 1,1 2-98,3 4 1,-3 3 0,-1 9-13,-3-1 1,-7-5-1,2 0 1,-2 1 30,2 3 1,-4-5 0,4 1-232,-5 2 1,-8-7 114,-5-1 0,2 2 78,-1-2 0,7-2 35,-2-10 1,4-4 0,2-7-33,0-1 1,0 7-1,2-1 2,4-2 1,4-1-1,7-1 1,0 3 11,1 1 0,-1 8 0,1-2 1,-1 4 14,1 2 0,1 0 1,3 0-1,1 0 0,-2 0 1,-1 0 0,-3 0-1,1 2-20,-1 4 1,-1-2 0,-3 8 0,-3 1-3,-2 3 0,-3 3 1,-5 3-1,0 1-465,0-2 477,0 6 0,-7 1 0,-3 6 0</inkml:trace>
  <inkml:trace contextRef="#ctx0" brushRef="#br0" timeOffset="3400">2149 1100 7703,'-12'0'-473,"1"0"1,5 0 617,-6 0 1,6 0 40,-5 0 1,7 8-302,-2 4 1,4 3 122,2 3 1,6-7 0,2-1 0,1-2-35,5-4 0,1-2 0,3-2 27,-1 0 0,9 0 1,-1-2-9,-4-4 1,2 2 0,-11-6 0,2 1 28,-3-1 1,-1 4 0,-6-5 0,2-3 54,-2-2 0,-2 5 1,-2-1-1,0-1-46,0-3 0,0 4 1,-2 3-1,-4 1-31,-6 4 0,-3 2 0,-3 2-165,1 0 0,-1 0 0,1 2 0,1 4 52,5 6 0,-3-3 0,8 3 1,0 1 112,-1 3 0,5 1 0,-6 1 0</inkml:trace>
  <inkml:trace contextRef="#ctx0" brushRef="#br0" timeOffset="3783">2638 891 8029,'6'-12'-918,"0"1"1,-1-1 1344,-5-6 1,-2 9-257,-3 3 0,1 4-138,-8 2 1,6 0 0,-3 2-1,-1 4-24,0 5 1,6 5 0,-2 1 0,5 3-45,1 3 1,0-2 0,0 9 0,0-1 8,0-2 1,5 6-1,3-4 1,2 4 18,3 2 0,-3 0 1,2-2-1,1-2 9,3-2 0,-1-2 1,-1 4-1,-4-4 5,-3-1 1,5-3 0,-4-4 0,0 3-9,-1 1 0,-1 0 0,-6-5 0,0-1-25,0 1 1,0-7 0,-2 1-29,-4 1 0,3-3 0,-9 0 0,-2-2-103,-1-5 1,3-1-1,0-2 1,-1 0-26,-3 0 0,-3 0 0,-2 0 182,-3 0 0,1-7 0,6-3 0</inkml:trace>
  <inkml:trace contextRef="#ctx0" brushRef="#br0" timeOffset="3924">2463 1362 8073,'18'0'-1092,"-7"-2"1022,1-3 0,0 3 0,5-6 0,3 2 149,3 0 0,-2-5 1,6 3-1,0 0-24,1 0 0,-1 3-55,2 5 0,4-8 0,-6-2 0</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23.718"/>
    </inkml:context>
    <inkml:brush xml:id="br0">
      <inkml:brushProperty name="width" value="0.08571" units="cm"/>
      <inkml:brushProperty name="height" value="0.08571" units="cm"/>
    </inkml:brush>
  </inkml:definitions>
  <inkml:trace contextRef="#ctx0" brushRef="#br0">469 559 8355,'-18'0'-778,"0"0"557,0 0 1,6 0 139,0 0 1,0-2 0,-6-2 84,0-2 0,0 0 0,0 6 43,0 0 0,0 0 1,0 0 8,0 0 1,0 0 0,0 0-1,0 0 19,0 0 1,0 2-1,0 2 1,2 4-10,4 2 1,-4 0-1,6 4 1,-2-2-25,0 2 1,6 0 0,-4 0 0,2-2 30,4 2 1,-4 2 0,2 2 20,2 0 1,2 0 0,2 0 29,0 0 0,2 0 1,4-2 8,6-4 0,4 4 0,2-6-45,0 0 0,0-2 0,2-8 1,2 2-86,2 4 1,0-4 0,-4 4 0,2-4-48,2-2 0,6 0 0,-6 0 1,-2 0-97,-2 0 0,4 0 0,0-2 0,-2-2-129,-2-2 0,0 0 1,2 4-1,2-2-117,-2-2 0,0 0 0,0 4 0,2-2-185,-2-2 571,-2 0 0,6-2 0,2-2 0</inkml:trace>
  <inkml:trace contextRef="#ctx0" brushRef="#br0" timeOffset="823">1081 703 8355,'-2'-10'0,"-2"2"0,-4 2-126,-2 0 0,-2 0 65,-6 6 0,0 0 0,0 0 0,-2 0 0,-2 0 0,-2 0 197,2 0 0,2 0 0,2 2 0,0 2-24,0 2 0,0 8 1,2-2-1,2 2-41,2-2 1,8 4-1,-2-4-18,4 4 0,2 2 1,0 0-35,0 0 0,0-6 0,2-2 9,4-2 1,4 4 0,8-6-94,0-2 1,0-2 0,0-2 0,2-2-96,4-4 1,-4 2-1,4-8 1,-2-2-29,2-2 1,-4-2 157,4 0 0,-6 0 1,-4 2-1,-4 2-144,-2 2 420,-2 8 1,-8-4-123,-4 8 0,4 8 0,-4 4-85,4 4 1,2-4 0,0 0 0,0 2-2,0 2 1,8 0 0,4-2-1,4-2-59,2 2 1,2-4-1,2 0 1,4 0-77,2 0 0,-4-6 1,4 2-1,0-4-93,0-2 0,-4 0 0,4 0 135,-2 0 0,-2-8 0,-6-4 0,0-4 0,-2-2-36,-4 0 1,2-6 0,-8-2-1,0-2-37,2-4 0,-6-8 0,4-2 0,-4 0 28,-2-2 0,0 6 1,0-6-1,0 4 72,0 4 0,0-4 0,0 10 1,-2-2 198,-4 2 0,2-2 1,-6 8-1,2 2-114,4 2 1,-4-4 0,2 0 0,0 4 85,-2 6 0,6-2 0,-6 4-127,0-4 0,6-2 31,-4 0 26,4 8 1,0 2 17,-4 8 0,4 2 0,-4 4-52,4 6 1,2 6 0,0 4 0,-2 4-2,-4 2 0,4 2 0,-4 6 1,4 0-1,2 0 0,0 0 47,0 0 1,0 0-12,0 0 1,0-2 0,2-2-1,2-2 7,2 2 0,6-4 0,-4 0 0,2 0-50,4 0 0,0-4 0,0 4 1,-2-2-50,2-4 0,0 4 0,0-2 0,-4-2-7,-2-2 0,4-2 0,-6 0 1,0-2-353,2-4 1,-6 4-1,6-6-151,0 0 1,-4 4 221,8-8 0,-8 8 0,4-4 0</inkml:trace>
  <inkml:trace contextRef="#ctx0" brushRef="#br0" timeOffset="1010">1891 757 7084,'10'-10'815,"0"2"-1144,-4 8 1,-2 0 0,8 0 33,2 0 0,2-8 0,2-2 0</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30.603"/>
    </inkml:context>
    <inkml:brush xml:id="br0">
      <inkml:brushProperty name="width" value="0.08571" units="cm"/>
      <inkml:brushProperty name="height" value="0.08571" units="cm"/>
    </inkml:brush>
  </inkml:definitions>
  <inkml:trace contextRef="#ctx0" brushRef="#br0">396 109 6991,'0'-18'-66,"-2"0"163,-4 0 0,2 8 1,-6 2-40,2 0 1,0 6-1,4-6 1,-4 2 14,-2 0 1,4 0 0,-6 6-60,-2 0 1,-2 0 0,-2 0 0,0 0 7,0 0 0,0 0 0,0 0 0,0 0 10,0 0 1,0 0-1,0 2 1,0 2 93,0 2 0,0 8 0,0-2-54,0 4 1,6 4-1,2 2 1,2 2-30,4-2 1,2 4 0,2-2 0,0 0 7,0 2 1,0-6-1,2 6 1,4-4 18,6-4 1,4 8 0,4-12 0,2 0-31,2 2 0,6-6 1,-4 0-1,2 0-51,4 0 0,0-6 1,0 2-1,-2-4-14,2-2 1,0 0 0,0 0 0,-4 0-82,-2 0 1,-2-2-1,-6-2 1,0-4 30,0-2 1,0 6 0,-2-4 0,-2 0-134,-2-4 1,-2 2 0,4 0-1,-4 0-149,-2 0 1,0 0-1,-4-4 1,4 2 59,2-2 1,-4 0 296,6 2 0,0-4 0,6 6 0</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30.925"/>
    </inkml:context>
    <inkml:brush xml:id="br0">
      <inkml:brushProperty name="width" value="0.08571" units="cm"/>
      <inkml:brushProperty name="height" value="0.08571" units="cm"/>
    </inkml:brush>
  </inkml:definitions>
  <inkml:trace contextRef="#ctx0" brushRef="#br0">0 73 7993,'0'-18'-600,"6"6"0,2 0 1200,2-2-413,-6 6-81,4 0 0,-8 16 0,0 4 0,0 4-26,0 2 0,0 0 0,0 2 0,0 2-33,0 2 0,0 2 0,2-2 18,4 6 15,-4-4-185,6 8 1,-8-8 155,0 4 1,2 2-182,4-8 1,-4 6 88,4-6 0,-4 2-101,-2-2 0,0-4 42,0 4 1,2-10-421,4-2 345,-4 0-287,6-2 234,-8 6 0,2-14 144,4 4 1,-4-4 0,6-2 0</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31.285"/>
    </inkml:context>
    <inkml:brush xml:id="br0">
      <inkml:brushProperty name="width" value="0.08571" units="cm"/>
      <inkml:brushProperty name="height" value="0.08571" units="cm"/>
    </inkml:brush>
  </inkml:definitions>
  <inkml:trace contextRef="#ctx0" brushRef="#br0">0 37 7308,'12'0'312,"0"0"-169,2 0 1,2-2-1,2-2-63,0-2 1,0 0 0,0 6 0,2 0-44,4 0 1,-4 0 0,6-2 0,-2-2 10,0-2 1,2 0 0,-4 6 0,4 0-30,2 0 1,-4 0 0,4 0 0,-2 0-328,-4 0 0,-2 0 0,-2 0 0,0 0-126,0 0 0,-6 0 0,-2 2-96,-2 4 530,-2-4 0,2 6 0,2-8 0</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31.584"/>
    </inkml:context>
    <inkml:brush xml:id="br0">
      <inkml:brushProperty name="width" value="0.08571" units="cm"/>
      <inkml:brushProperty name="height" value="0.08571" units="cm"/>
    </inkml:brush>
  </inkml:definitions>
  <inkml:trace contextRef="#ctx0" brushRef="#br0">10 37 6687,'-10'0'715,"16"0"-530,12 0 0,4 0 1,-4 0-106,0 0 1,0 0-1,0 0 1,0 0 3,0 0 0,0-6 1,2 0-1,2 2-242,2 2 0,0 2 0,-6 0 0,2 0-101,4 0 0,-2 0 0,6 0 0,0 0-597,0 0 766,-6 0 0,12-8 0,-6-2 1</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32.004"/>
    </inkml:context>
    <inkml:brush xml:id="br0">
      <inkml:brushProperty name="width" value="0.08571" units="cm"/>
      <inkml:brushProperty name="height" value="0.08571" units="cm"/>
    </inkml:brush>
  </inkml:definitions>
  <inkml:trace contextRef="#ctx0" brushRef="#br0">0 19 8096,'12'0'-517,"0"0"0,2 0 695,2 0 0,-4 0 1,0-2-39,2-4 1,2 4-1,2-4 1,0 4-132,0 2 0,-6 0 1,0 0-1,2 0 8,2 0 1,-4 0-1,0 0-274,2 0 1,2 0 0,2 0-305,0 0 0,-6 0-62,0 0 623,-8 0 0,4 0 0,-8 0 0</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32.562"/>
    </inkml:context>
    <inkml:brush xml:id="br0">
      <inkml:brushProperty name="width" value="0.08571" units="cm"/>
      <inkml:brushProperty name="height" value="0.08571" units="cm"/>
    </inkml:brush>
  </inkml:definitions>
  <inkml:trace contextRef="#ctx0" brushRef="#br0">0 1 8398,'18'0'-44,"0"0"0,-6 0 1,0 0 183,2 0 1,2 0-1,2 0-59,0 0 1,-6 0 0,0 0-195,2 0 0,-4 0-1468,2 0 1233,-8 0 0,4 0 0,-8 0 0</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35.346"/>
    </inkml:context>
    <inkml:brush xml:id="br0">
      <inkml:brushProperty name="width" value="0.08571" units="cm"/>
      <inkml:brushProperty name="height" value="0.08571" units="cm"/>
    </inkml:brush>
  </inkml:definitions>
  <inkml:trace contextRef="#ctx0" brushRef="#br0">72 127 7919,'-12'0'-790,"0"0"1,6 0 1223,-6 0-332,8-8 0,-6 6 154,4-4-63,4 4 154,-6 2-265,8 0 0,8 0 0,4 0-59,4 0 1,2-6 0,2 0 0,2 2 37,2 2 1,2 2 0,-2 0 0,6 0 9,4 0 1,2 0-1,0 0 1,0-2 2,0-4 0,8 4 0,4-4 50,4 4-108,-6 2 1,6-2-1,-2-2 1,4-2-36,0 2 1,4 0-1,-12 0 1,2-2 23,0 2 1,-8 2-1,2 0 1,-4-2 1,-2-2 1,0 0 0,0 6 0,-2 0-35,-4 0 0,2-6 0,-8 0 0,-2 2-451,-2 2 1,-2 2-50,0 0 0,-8 2 283,-4 4 0,-6 2 0,-6 6 0,-8-2 191,-8 2 0,-6 2 0,-8 2 0</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36.188"/>
    </inkml:context>
    <inkml:brush xml:id="br0">
      <inkml:brushProperty name="width" value="0.08571" units="cm"/>
      <inkml:brushProperty name="height" value="0.08571" units="cm"/>
    </inkml:brush>
  </inkml:definitions>
  <inkml:trace contextRef="#ctx0" brushRef="#br0">36 145 8355,'-8'10'-1373,"6"-2"1728,-6-8 37,0 0-291,6 0 1,-6-8-78,8-4 0,8-4-11,4-2 0,2 0 0,0 2 0,-2 2-59,2 2 0,2 6 0,2-4 0,0 2 29,0 4 1,0 0 0,0 0 0,0-2 10,0 2 1,0 2 0,0 2 0,2 0 1,4 0 0,-4 0 0,4 0 1,-4 2-26,-2 4 1,-6-2 0,0 8 10,2 2 0,-4 2 0,0 2-40,-2 0 1,-2 0-1,-6 0 36,0 0 1,0 0 0,0 0-29,0 0 0,0 0 27,0 0 1,0-6 1,0 0 20,0-8 17,0 4 0,0-10-15,0-4 0,0 2 0,0-8 41,0-2 1,2 4 0,2-2 0,4 0-40,2 2 0,0-6 0,4 6 0,-2-2-21,2 0 0,2 0 0,2-4 0,-2 2 0,-4 2 0,4 2 1,-4-4-1,4 4 12,2 2 1,0 2-1,-2 4 1,-2-2 15,-2-2 0,0 0 1,6 6 25,0 0 0,0 0 0,0 0-13,0 0 0,0 0 0,0 0-19,0 0 0,-6 0 0,0 2 25,2 4 0,2-2 0,2 8 0,0 0 0,-2 6-17,-4 0 0,-4-6 0,-6 0 15,4 2 1,-4 2-1,4 2 19,-4 0 1,-2 0 0,0 0-16,0 0 1,0 0 18,0 0 0,0 0-41,0 0 0,0-6-373,0 0-2,0-8 0,-2 10-202,-4-8 402,4 0 0,-14-6 0,6 0 1</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36.620"/>
    </inkml:context>
    <inkml:brush xml:id="br0">
      <inkml:brushProperty name="width" value="0.08571" units="cm"/>
      <inkml:brushProperty name="height" value="0.08571" units="cm"/>
    </inkml:brush>
  </inkml:definitions>
  <inkml:trace contextRef="#ctx0" brushRef="#br0">55 1 8355,'10'0'-469,"0"2"1,-6 4 659,2 6 0,6-2 0,-6 2-67,-2 2 1,0-4 0,0 2-93,2 2 1,0 2 0,-8 2-213,-4 0 0,-2 0 1,-6-2-1,2-2-404,-2-2 1,-2-6 372,-2 6 0,0 0 0,0 6 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55.753"/>
    </inkml:context>
    <inkml:brush xml:id="br0">
      <inkml:brushProperty name="width" value="0.08571" units="cm"/>
      <inkml:brushProperty name="height" value="0.08571" units="cm"/>
      <inkml:brushProperty name="color" value="#E71224"/>
    </inkml:brush>
  </inkml:definitions>
  <inkml:trace contextRef="#ctx0" brushRef="#br0">437 403 7966,'-9'-8'-536,"-5"4"1,6-8 533,-1-1 0,3 5 0,-6 0 90,-2 1 0,5 5 0,-3-4-15,-1 4 1,3 2 0,-2 0-78,-1 0 0,-3 0 1,-1 0-1,-1 0 21,1 0 0,-1 8 0,-1 3 0,-3 5-29,-1 1 1,-2 3-1,4 1 1,-3 2 2,3-1 0,4-3 1,3 0-1,4 3 6,2 1 1,3-6-1,5-5 1,0 2 10,0 1 0,2 3 0,3-1-8,7 1 1,4-9 0,1-3 0,1-2 1,-1 2 1,0-4 0,1 4 0,-1-4-67,1-2 1,-1-2-1,1-4-12,-1-6 0,1-1 0,-3-1 0,-1 2 64,-3-1 0,-5 3 0,4-2 0,-2-1 46,-4-3 1,0 5 0,-1-1 13,3-2 1,0-1 191,-6-3-71,0 9-253,0 1 1,0 10 75,0 4 0,0-2 1,2 7-1,2 3-30,2 1 1,5-3-1,-3-2 1,2-1-163,3 1 1,3-6 0,1 2 0,1-2 199,-1 2 0,9-5 0,1 7 0</inkml:trace>
  <inkml:trace contextRef="#ctx0" brushRef="#br0" timeOffset="338">979 333 8030,'-18'0'-963,"7"0"0,-1 0 1245,-2 0 1,-1 0-51,-3 0 1,7 0-136,-1 0 1,6 0-1,-3 2 1,-1 2-80,0 1 0,6 3 1,-4-4-1,3 4 35,-1 2 0,-6-5 1,6 7 12,3 2 1,1 1 0,2 3-34,0-1 1,0 1 0,0-1-46,0 0 1,7-5-1,5-2 0,3-2 1,3 3-1,1-5 1,3-2-181,1-2 0,0-2 1,-3 0-1,1 0-209,2 0 1,6 0 400,-5 0 0,7 0 0,-4 0 0</inkml:trace>
  <inkml:trace contextRef="#ctx0" brushRef="#br0" timeOffset="798">1555 333 8355,'10'0'-567,"-3"0"0,-8 0 0,-3-2 808,-2-4 1,-8 4-1,3-4-269,-5 4 0,4 2 0,1 0 0,-3 0 138,-1 0 1,-3 0 0,3 2-36,3 4 0,-2-2 0,7 8-12,-3 1 1,6 3-1,-2 1-93,4 1 1,2-1 0,0 1 0,0-1-37,0 1 1,2-7 0,4-1-8,6-2 0,3 3 0,3-5 1,1-2-124,4-2 1,-3-2 0,5 0 0,-2 0 195,1 0 0,14-8 0,-1-2 0</inkml:trace>
  <inkml:trace contextRef="#ctx0" brushRef="#br0" timeOffset="1193">1869 420 8355,'0'18'0,"2"-9"-804,4-3 629,-4-4 0,14-2 0,-5 0 175,5 0 1,1-6 0,1-2-122,-1-1 0,1 5 1,-1-4 104,1 0 1,-9 4 0,-1-5-47,0 1 0,-4-4 0,5 5 90,-1-3 0,-2 4 40,-6-6 1,-8 9-14,-3-3 1,-5 4 0,-1 2-26,-1 0 0,1 6 0,-1 1 0,3 3 19,3 4 0,-4 1 0,5 3-27,-5-1 0,7 1 0,3-1 0,4 1-5,2-1 0,2-5 0,4-3 1,3 1 9,1 0 1,11-6-1,-1 1 1,3-3-97,2-2 0,6 0 0,-2 0 69,4 0 0,2-7 0,0-3 0</inkml:trace>
  <inkml:trace contextRef="#ctx0" brushRef="#br0" timeOffset="1732">2516 298 8156,'-10'8'-56,"-6"-6"1,14 7-164,-3-3 0,3 4 0,2 7 271,0 1 1,0-1 0,0 1 0,2-1-30,3 1 1,-3-1 0,6 2 0,-2 3-31,0 1 0,1 0 1,-3-5-1,2-1-61,-2 1 0,0 5 1,0 0-86,2-1 1,-1-3-1,-5-1-86,0-1-188,0-7 321,0-3 1,0-8-1,-1-3 62,-5-2 0,4-8 0,-6 3 0,2-5 28,0-1 1,-5-7-1,5 1 1,0 2 31,-2 1 1,4-3-1,-5 0 1,1-1-30,4-1 1,2 6 0,2-4 0,0 3 91,0 3 1,2-1-1,4 3 1,6 1-25,3 2 0,3 7 0,-1-5 1,0 2-21,1 4 0,5-3 0,2 1 0,1 2 36,-1 2 0,4 2 0,-6 0 0,-1 0-28,-3 0 1,-2 0 0,1 2-39,-1 4 0,-7-2 0,-4 7 34,-4 3 1,-2-5 0,-2 1 0,-4 0-9,-6 0 1,-3-1 0,-3 5 0,-1-4-28,-4-3 0,3 5 0,-5-4 1,2-1 17,0 1 1,1 0 0,9-4 0,1 2-229,-2-2 1,5-2 205,-3-2 0,0 0 0,-5 0 0</inkml:trace>
  <inkml:trace contextRef="#ctx0" brushRef="#br0" timeOffset="2024">3057 88 8355,'10'0'-891,"5"0"0,-13 2 993,4 4 1,-4 4 0,0 7 58,4 1 0,-4 1 0,3 2 0,-1 3-80,2-3 0,-4-2 0,4 1 0,-2 1-100,2 3 0,-5-1 0,5-6 0,-2 1 48,2-1 0,-4 1 0,4-1-482,-4 1 1,-2-1-537,0 1 989,0-1 0,0-7 0,0-3 0</inkml:trace>
  <inkml:trace contextRef="#ctx0" brushRef="#br0" timeOffset="2215">2970 368 8288,'17'-10'-68,"1"4"0,-1 2 0,2 0 0,3-1-102,1 1 1,2 2 0,-3 0-1,3-2 124,2-2 1,-4 0-1,4 6 1,1 0-1020,-1 0 1065,2 0 0,6 0 0,0 0 0</inkml:trace>
  <inkml:trace contextRef="#ctx0" brushRef="#br0" timeOffset="2678">3808 245 8355,'0'-9'-460,"-6"-1"1,-2 6 281,-1-2 1,3 1 0,-6 5 279,-1 0 1,-3 0 0,-1 0 14,-1 0 1,1 0 0,-1 1-68,1 5 1,-1 4-1,3 7 1,1 1-104,2-1 0,9 1 0,-3-1 0,4 1 7,2-1 0,0-5 0,0 0-17,0 1 1,2 1-1,4-3 1,3-3 2,1 0 0,6-6 0,-5 4 29,5-4 0,-1-4 0,-1-2 0,-3-4 2,3-2 1,2 4 0,-1-5 0,-1-1 8,-3 2 0,-1-5 0,4 3 1,-5-3 35,-1-3 1,-2 7 0,-4-1-18,4-2-21,-4-1 249,5 5 0,-7 4-88,0 12 0,0 4 1,0 7-147,0 1 0,0-1 1,2-1-1,2-3-185,2-1 1,2 0-34,-2 5 1,3-1 141,9-5 0,-7-3 83,1-8 0,0 0 0,5 0 0</inkml:trace>
  <inkml:trace contextRef="#ctx0" brushRef="#br0" timeOffset="3131">4105 245 8355,'0'-17'-2269,"2"5"2411,4 1 1,-3 7-1,7-4 26,-2 0 1,0 6 0,-3-3 17,7 3 0,-2 2 0,1 2-108,3 3 0,2 3 0,-1 6 1,-1-3-90,-3 3 0,-7-4 0,4 1 1,-2 3-118,0 1 1,-1 3-1,-5-1 61,0 1 0,0-7 34,0 1 0,0-6 1,-2 4-15,-3-3 29,3-1 0,-6-8-27,8-4 1,0-3 0,0-9 12,0 1 1,2-1 0,2 1-1,4 1-4,1 5 0,3-5 0,3 5 0,-1-3 21,-2 2 1,1-1-1,9 7 1,1 2 63,-2 2 0,-1-4 1,-3 0-1,1 3 47,-1 1 0,0 2 0,1 0 1,-1 2-32,1 3 0,-1-3 0,1 6 1,-1 0-14,1 3 0,-3-1 0,-3 2 0,-4-1-200,-1-1 0,-5 6 0,4-5-205,-4 5 1,-2-4-289,0-1 641,0 1 0,0-2 0,0-3 0</inkml:trace>
  <inkml:trace contextRef="#ctx0" brushRef="#br0" timeOffset="3821">5048 71 8181,'10'-8'-511,"-3"-2"55,-7-7 550,0-1 0,-2 9-174,-3 3 0,-5 4 0,-6 4 106,5 4 0,-3-2 0,6 7 0,1 3 29,-1 1 0,-4 3 0,6-1 0,2 1-24,3-1 1,1 7-1,0-1 1,0-2 10,0-1 0,0-3 0,0 0 0,0 1-126,0-1 1,1 1 86,5-1 0,4-1 1,7-4 2,1-7 1,-1 3 0,1-2 0,-1-2 7,1-2 1,-1-2 0,1-2 0,-1-2-25,1-2 0,-1-6 1,2 5-1,3-1 3,1 0 0,0-5 0,-5 3 0,-3-2 1,-3 1 1,4-1 0,-5-6 0,3 1 2,-3 0 1,3 5 0,-8 0 0,0-1-5,1-3 1,-5-1 0,4-1 0,-4 1-60,-2-1 0,0 7 61,0-1 1,-8 2 0,-3-1 6,-5 5 1,5 4 0,-1 4-1,-2 2-36,-1 2 1,-3 5 0,1-3-13,-1 2 1,1 1-1,1 7 62,5-1 0,-3 1 0,8-1-19,2 1 1,3-1-1,1 1 1,1-3 70,5-3 1,-2 3-1,8-3-2,1 3 0,3-5 0,-1-2 1,-1-2-27,-2 0 0,-1-1 0,7-5 1,1 0-8,4 0 0,-3 0 1,5 0-1,-2 0-8,1 0 1,-1 0 0,-4 0 0,3 0 24,1 0 1,0-2-1,-5-1-2,-1-3 1,1-2 0,-1 4-278,1-2-63,-9-7 1,-1 9-728,-8-8 1019,0 8 0,0-11 0,0 5 0</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33.525"/>
    </inkml:context>
    <inkml:brush xml:id="br0">
      <inkml:brushProperty name="width" value="0.08571" units="cm"/>
      <inkml:brushProperty name="height" value="0.08571" units="cm"/>
    </inkml:brush>
  </inkml:definitions>
  <inkml:trace contextRef="#ctx0" brushRef="#br0">504 307 6766,'2'-10'591,"4"4"-446,-4 4 0,8 8 0,-6 2-23,2 2 0,0 2 0,-6 6 0,0 0-19,0 0 1,0 0-1,0 0 1,0 0-62,0 0 1,0 0-1,2 0 1,2 0-83,2 0 0,6 6 1,-4 0-1,0-2-6,0-2 1,0-2 0,-4 0 0,2 0 42,-2 0 1,4-6-1,-2 0-645,-2 2 293,-2-6 0,-2 2-327,0-4 224,0-4 207,0 6 242,-8-8 1,-2-8 0,-8-2 0</inkml:trace>
  <inkml:trace contextRef="#ctx0" brushRef="#br0" timeOffset="544">36 289 8139,'-18'0'-1312,"8"0"1651,2 0 52,8 0-20,0 0-273,8 0 1,2 0 0,8 0-59,0 0 0,0 0 1,0 0-1,2 0 6,4 0 1,-2 0-1,8 0 1,0 0 16,-2 0 0,6-6 0,-4 0 0,4 2-32,2 2 1,6 2 0,0-2 0,-4-2-44,-6-2 1,-4 0 0,-6 6 0,2 0-117,-2 0 0,-2 0 0,-2 0-363,0 0 0,-6 0-150,0 0 1,-6 0 509,6 0 0,0-8 0,6-2 0</inkml:trace>
  <inkml:trace contextRef="#ctx0" brushRef="#br0" timeOffset="1133">1026 127 6654,'-18'-2'114,"0"-2"-29,0-2 1,6 0 4,0 6 0,2-8-59,-2-4 0,4 2-19,8-2 0,6 6 1,2-4-1,0 0-20,0 0 0,6 4 0,-2-4 40,4 2 0,2 2 1,0 6 22,0 0 0,0 0 0,0 0-18,0 0 0,-6 2 1,0 2-1,0 4-3,-2 2 1,4 2-1,-6 6-101,2 0 1,-4 0 0,4 0-1,-2 0 44,-4 0 0,-2 0 0,-4 0 1,-2 0 1,-2 0 0,-6 0 1,4 0-1,-2-2 13,-4-4 1,-2 4-1,-2-4 5,0 4 0,0 2 15,0 0 0,2-6 91,4 0 0,4-6 47,8 6-83,0-8 0,2 4 1,4-8-1,6 0-31,4 0 0,4-2 1,2-2-1,2-2-33,-2 2 0,0 2 0,0 2 0,4-2-15,2-4 0,-4 4 0,4-4 0,0 4 3,0 2 1,-4 0-1,6 0 1,0 0-60,-2 0 1,-2 0 0,-8 0-271,0 0 0,0 0-221,0 0 357,-8 0 52,-2 0-127,-8 8 233,0-6 0,-8 14 0,-2-6 1</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38.683"/>
    </inkml:context>
    <inkml:brush xml:id="br0">
      <inkml:brushProperty name="width" value="0.08571" units="cm"/>
      <inkml:brushProperty name="height" value="0.08571" units="cm"/>
    </inkml:brush>
  </inkml:definitions>
  <inkml:trace contextRef="#ctx0" brushRef="#br0">73 217 8294,'-16'-2'0,"2"-2"0,4-4-905,2-2 926,-6 6 0,12-12 0,-4 4 310,4-4-318,2-2 0,0 0 1,2 0-133,4 0 0,-2 6 63,8 0 1,0 2-1,6-4 1,0 4 26,0 2 1,0 2 0,0 6 48,0 0 1,0 0-1,2 0 1,2 0 11,2 0 0,0 0 1,-6 2-1,0 2-74,0 2 1,6 8 0,0-4 0,-4 2 8,-6 0 1,0 0-1,-8 6 1,-2 0 54,-2 0 1,-2 0 5,0 0 1,0 0-23,0 0-23,0 0 0,-2-2-4,-4-4-74,4 4 0,-14-12 0,4 6 5,-4-2 0,-2-2 67,0-6 0,6-6 0,2-2-58,2-2 63,2-2 1,6 0 0,0 0 15,0-2 0,2 0 0,2 0 1,4 2 6,2-2 1,0 4 0,4-2 0,-2-2 11,2-2 1,2 4 0,4 2 0,2 0-16,2 0 1,0 4 0,-6-4 0,0 2 116,0 4 0,6 2 1,0 2-1,-2 0-36,-2 0 0,-2 0 0,2 0 0,2 0-80,2 0 1,6 0 0,-6 2 0,-2 2-34,-2 2 0,-2 8 0,-2-2 33,-4 4 0,-4 2 1,-8 0-1,0 0-1,0 0-46,0 0 1,0 6-7,0 0 0,0 0 1,0-6-1,0 0 1,0 0-307,0 0 0,0 0-290,0 0 646,0 0 0,8-8 0,2-2 0</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38.978"/>
    </inkml:context>
    <inkml:brush xml:id="br0">
      <inkml:brushProperty name="width" value="0.08571" units="cm"/>
      <inkml:brushProperty name="height" value="0.08571" units="cm"/>
    </inkml:brush>
  </inkml:definitions>
  <inkml:trace contextRef="#ctx0" brushRef="#br0">1 1 8355,'12'0'-159,"0"0"0,-6 0 0,6 0 0,2 0 66,2 0 0,2 0 1,0 0 55,0 0 0,0 0 0,0 0 0,0 0-126,0 0 1,-6 0-1,0 0-105,2 0 0,-6 0 0,0 0 1</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39.134"/>
    </inkml:context>
    <inkml:brush xml:id="br0">
      <inkml:brushProperty name="width" value="0.08571" units="cm"/>
      <inkml:brushProperty name="height" value="0.08571" units="cm"/>
    </inkml:brush>
  </inkml:definitions>
  <inkml:trace contextRef="#ctx0" brushRef="#br0">1 1 8657,'18'0'113,"0"0"0,0 0 0,0 0-224,0 0 1,0 0-1,0 2 1,0 2-751,0 2 371,8 0 0,2-6 0,8 0 1</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43.105"/>
    </inkml:context>
    <inkml:brush xml:id="br0">
      <inkml:brushProperty name="width" value="0.08571" units="cm"/>
      <inkml:brushProperty name="height" value="0.08571" units="cm"/>
    </inkml:brush>
  </inkml:definitions>
  <inkml:trace contextRef="#ctx0" brushRef="#br0">0 55 8339,'16'-2'-17,"-4"-4"1,4 4-824,-4-4 1,4-2 687,2 2 0,-6 0-104,0 6 1,0 0 177,6 0 78,0 0 0,8-8 0,2-2 0</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43.309"/>
    </inkml:context>
    <inkml:brush xml:id="br0">
      <inkml:brushProperty name="width" value="0.08571" units="cm"/>
      <inkml:brushProperty name="height" value="0.08571" units="cm"/>
    </inkml:brush>
  </inkml:definitions>
  <inkml:trace contextRef="#ctx0" brushRef="#br0">0 37 8355,'12'-6'-239,"0"0"0,-6 0-70,6 6 0,-2-2 1,4-2 167,-2-2 1,-6 0-60,6 6 0,-6 0-17,6 0 1,0 0 190,6 0 0,0 0 0,0 0 1</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44.660"/>
    </inkml:context>
    <inkml:brush xml:id="br0">
      <inkml:brushProperty name="width" value="0.08571" units="cm"/>
      <inkml:brushProperty name="height" value="0.08571" units="cm"/>
    </inkml:brush>
  </inkml:definitions>
  <inkml:trace contextRef="#ctx0" brushRef="#br0">0 127 8210,'10'-2'-439,"-4"-4"0,-4 2 669,-2-8 1,0 0-134,0-6 0,0 6-97,0 0 0,8 0 47,4-6 0,-2 8 1,2 4-244,2 4 1,2 2 0,2 0 77,0 0 1,0 0-1,0 2 1,0 2 68,0 2 0,-6 8 1,0-4-1,2 2 111,2 0 0,-4 0 0,0 4 0,0-2-41,-2-2 1,4 0-1,-8 6 1,0-2 30,2-4 1,-6 4-1,4-4 9,-4 4 1,-2 2 7,0 0 1,0-6-1,-2-2 117,-4-2 0,2-2-117,-8-6 0,6-2-43,-6-4 1,8 2 14,-2-8 1,4 0-1,2-6-161,0 0 0,8 2 0,2 2 1,2 2 55,0-2 0,-2 4 0,4 0 0,-2 0 13,2 0 0,0 4 0,0-4 1,-2 0 43,2 0 0,2 6 0,2-2 1,0 4-19,0 2 1,0 0 0,0 0 0,0 0 134,0 0 0,0 0 0,0 0 0,0 0 19,0 0 1,0 2 0,0 2-79,0 2 1,0 6 0,-2-4 0,-2 0 10,-2 0 0,-6 6 0,4-2-99,-2 4 0,-2 2 0,-6 0 0,0 0-86,0 0 1,0 0-1,0 0 1,0 0-222,0 0 0,0-6 1,0 0-74,0 2 1,0 2 338,0 2 0,-8 0 0,-2 0 1</inkml:trace>
  <inkml:trace contextRef="#ctx0" brushRef="#br0" timeOffset="754">954 649 8144,'12'6'-92,"0"0"0,0 0-92,6-6 0,-6 0 1,0-2 119,2-4 0,2 2 45,2-8 0,-6 6 0,0-6 0,0-2 37,-2-2 0,0-2 0,-6 0-15,2 0 1,0 0 0,-6 0 0,0 0 2,0 0 1,0 0-1,-2 0 1,-2 0 43,-2 0 1,-2 2 0,4 2 0,-4 4-14,-2 2 1,6 0 0,-4 4 9,0-2 1,-2 0-164,-8 6 1,2 2 67,4 4 1,4 4 18,8 8 1,0-6 0,2-2-3,4-2 0,-2-2 1,8-6-1,2 0-25,2 0 1,2 0 0,0 0 0,0 0 41,0 0 1,0 0-1,0 0 90,0 0 1,0 0 0,0-2 66,0-4 0,0 4 1,0-4-1,0 4 0,-6 2 0,0 0-54,2 0 0,-4 0 0,2 0-6,2 0 1,-4 2-65,2 4 0,-8 4 0,2 8 0,-4 0 5,-2 0 0,0 0 0,0 0 0,0 0-114,0 0 1,-6 0 0,0 0 95,2 0 1,-4 0-1,2 0 33,2 0 1,2 0 0,2 0 0,0 0 1,0-6 0,0 0-16,0 2 0,0-4-13,0 2 0,8-2 25,4 2 1,2-2 0,0-6-7,-2 2 1,0 0 0,6-6 7,0 0 1,0 0 7,0 0 0,0 0 18,0 0-475,0 0-163,0-8 0,-10 6 115,-8-4 0,-8-4 0,-10 0 0</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43.681"/>
    </inkml:context>
    <inkml:brush xml:id="br0">
      <inkml:brushProperty name="width" value="0.08571" units="cm"/>
      <inkml:brushProperty name="height" value="0.08571" units="cm"/>
    </inkml:brush>
  </inkml:definitions>
  <inkml:trace contextRef="#ctx0" brushRef="#br0">0 181 6905,'18'0'165,"-6"0"0,0 0 1,2 0-75,2 0 0,8-6 0,0 0 0,0 2-49,2 2 0,-6 2 0,6 0 0,0 0-81,4 0 0,-4 0 0,0 0 0,-2 0-119,0 0 1,0 0-1,-6 0 1,0 0-58,0 0 0,0 0-31,0 0 0,0-8 0,0-2 1</inkml:trace>
  <inkml:trace contextRef="#ctx0" brushRef="#br0" timeOffset="280">342 1 7682,'0'18'329,"0"0"1,0 0-1,0 0-291,0 0 0,0 6 0,0 2 0,0 0-108,0 0 0,0 4 1,0-6-1,0-2-54,0-2 1,2 4 0,2 0 0,2-2-226,-2-2 0,-2-8 0,0 0-186,4 2 1,4 2 484,8 2 0,0-8 0,0-2 0</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40.594"/>
    </inkml:context>
    <inkml:brush xml:id="br0">
      <inkml:brushProperty name="width" value="0.08571" units="cm"/>
      <inkml:brushProperty name="height" value="0.08571" units="cm"/>
    </inkml:brush>
  </inkml:definitions>
  <inkml:trace contextRef="#ctx0" brushRef="#br0">1 217 6927,'18'-10'88,"0"4"1,0-2-1,0 2 1,0 2-21,0 2 1,0 2-1,2-2 1,2-2-32,2-2 0,2 0 0,-4 6 0,2-2-98,-2-4 0,-2 4 0,-2-4 0,2 4-102,4 2 0,-10 0 1,4 0-1,-4-2-208,-4-4 0,0 4 288,-4-4 0,-4-4 0,6 0 0</inkml:trace>
  <inkml:trace contextRef="#ctx0" brushRef="#br0" timeOffset="283">217 1 7487,'10'8'289,"-2"-4"1,-8 8 0,0 2-225,0 2 1,0 2 0,0 0 0,0 2 24,0 4 1,0-4 0,0 4-1,0-4-284,0-2 0,0 0 0,0 0-59,0 0 1,0 0 0,2-2-1,2-2-74,2-2 1,2-6-1,-2 4 158,6-2 0,4 6 0,2-4 1</inkml:trace>
  <inkml:trace contextRef="#ctx0" brushRef="#br0" timeOffset="839">631 73 8046,'6'-12'-383,"0"0"1,2 8 0,-2-2-1,4 2 1,2 0 442,0-2 1,0 0 0,6 6 107,0 0 1,0 0 0,0 0 6,0 0 0,0 0 0,0 0-187,0 0 1,0 6 0,0 0 11,0-2 0,-6 4 0,-2 0 0,0 2 56,0 4 1,-6 2 0,2 2-147,-4 0 0,-2-6 1,0 0 103,0 2 1,0-4 0,0 2 62,0 2 7,0-6-56,0 0-66,0-8 0,0-8 0,0-4-25,0-4 0,2 4 0,2 0 0,4-2 45,2-2 1,-4 0-1,6 2 1,2 2 19,2-2 1,-4 0-1,0 0 1,2 4 41,2 2 0,2 0 0,0 4 24,0-2 1,0 0 0,0 6 55,0 0 1,0 0-1,0 0 1,0 0 39,0 0 0,0 6 0,0 2-78,0 2 0,-6 2 1,-2 6 16,-2 0 0,4 0 1,-6 0-219,-2 0 1,-2 0 0,-2 0-930,0 0 1,0 0 854,0 0 1,8 0-1,2 0 1</inkml:trace>
  <inkml:trace contextRef="#ctx0" brushRef="#br0" timeOffset="1257">1567 271 8036,'0'-12'-878,"2"0"900,4-2 0,4 4 0,8 0 229,0 2 1,0 2 0,0 6-35,0 0 1,0 0 0,0 0-194,0 0 0,0 8-118,0 4 0,-8 4 1,-4 2-82,-4 0 0,-4 0 0,-4 0 91,-6 0 0,-4 0 0,-2 0 0,0 0 28,0 0 0,-4 0 0,2 0 0,4 0 81,0 0 0,2-6 0,0 0 1,2 2 0,2 2 0,-4 0-7,2-4 0,8-2 71,-2-4 0,6-4-18,6 4 0,4-4 0,8-2-15,0 0 0,0 0 0,0 0 0,0 0 60,0 0 1,0 0 0,0 0-42,0 0 1,0 0 0,0 0-55,0 0 1,0 0-1,0 0-576,0 0 1,-6 0 68,0 0 1,-8 0-1,4 0 1</inkml:trace>
  <inkml:trace contextRef="#ctx0" brushRef="#br0" timeOffset="2072">2089 217 7548,'12'0'126,"0"0"-135,2 0 0,2 0 0,4 0 0,2 0 50,2 0 0,2 0 0,-3 0 0,5 0-56,0 0 0,6 0 1,-4 0-1,2 0-219,-2 0 0,2 0 1,-8 0-1,-2 0-654,-2 0 841,-2 0 1,0-8-1,0-2 1</inkml:trace>
  <inkml:trace contextRef="#ctx0" brushRef="#br0" timeOffset="2319">2340 91 8247,'-6'12'-398,"0"0"0,0-6 0,6 6 378,0 2 1,0 2 0,0 2 16,0 0 0,0 0 1,0 0-108,0 0 0,6 0 0,0 0-73,-2 0 0,4-6 1,0-2-187,2-2 367,-6-2 1,20 2-1,-4 2 1</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6:40.042"/>
    </inkml:context>
    <inkml:brush xml:id="br0">
      <inkml:brushProperty name="width" value="0.08571" units="cm"/>
      <inkml:brushProperty name="height" value="0.08571" units="cm"/>
    </inkml:brush>
  </inkml:definitions>
  <inkml:trace contextRef="#ctx0" brushRef="#br0">1 181 8273,'0'-18'0,"0"0"-192,0 0 1,2 6 0,2 0 0,4 0-1,2 0 116,4 0 0,-6 6 1,0-4-1,0 0 135,4 0 0,-2 4 0,2-4 0,2 2 12,2 4 1,2 2-1,0 2 1,0 0-16,0 0 0,0 0 1,0 0-1,0 0-86,0 0 1,0 8-1,0 4 1,0 2-51,0-2 1,-6 4 0,-2-4 0,0 4 15,0 2 0,-6 0 0,2 0 69,-4 0 0,-2 0 0,0 0 59,0 0 0,0-6-53,0 0 1,0-6 0,-2 4 1,-4-2 0,2-2-18,-8-6 1,8-8 0,-4-2-1,2-2 0,0 0 1,0 0 0,6-6 2,0 0 0,0 0 0,2 0 0,2 0-4,2 0 0,8 0 0,-2 0 0,4 0 19,2 0 0,0 6 0,2 2 0,2 2 72,2 4 1,0 2 0,-6 2 0,0 0-82,0 0 0,6 0 0,0 0-5,-2 0 1,-2 2-1,-2 2 1,0 4-1,0 0 11,0 0 0,0 6 1,0-4-1,0 2-7,0 0 0,-2 0 0,-4 6 0,-4 0 16,0 0 1,-6 0-1,4 0-106,-4 0 1,-4 0 0,-2 0-62,-2 0 1,-6 0 0,4 0-524,-2 0 329,6-8 1,-2 4 341,12-8 0,4-8 0,8-8 0</inkml:trace>
  <inkml:trace contextRef="#ctx0" brushRef="#br0" timeOffset="208">1063 181 7900,'0'18'70,"0"0"1,6 0 0,0 0 0,0 0-84,2 0 0,-6 0 0,6 0 0,-2 0-105,0 0 1,2 0 0,-4 0-1,2 0-65,-2 0 0,0-2 1,0-2-1,2-2 40,-2 2-121,6-6 1,0 8 0,8-6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29.929"/>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definitions>
  <inkml:trace contextRef="#ctx0" brushRef="#br0">419 88 8093,'10'-8'-1907,"-2"6"1822,-8-6 1,0 7 104,0-5 0,2 2-32,4-8 51,-4 8 1,5-5 162,-7 3-35,0 4-25,0-6-141,0 8-28,0 0 115,0-8-65,8 6 260,-6-5-119,6 7 1,-6 0 0,2 2-175,1 3 0,1-1 1,-6 8-3,0 1 0,6 3 1,0 1-1,-2 1 39,-2-1 1,-2 3 16,0 3 0,0-4 0,2 7 0,2-3-26,1 0 1,1 1 0,-6-7 0,2 2 12,4 5 0,-4-3 0,4 6 0,-4 0-23,-2 1 0,0-5 0,2 6 0,1 0-29,3-2 1,0 6 0,-6-4-1,2 4-1,4 2 0,-4 0 0,4 0 0,-4 0-31,-2 0 1,0 2 0,1 2 0,3 1 13,2-1 0,0-2 1,-6-2-1,0 0 26,0 0 1,0 0 0,0 0-1,0-2 57,0-4 1,0 4 0,0-4 0,0 2-36,0-2 1,0 4 0,0-4 0,2 4 11,4 2 0,-4-6 0,4 0 0,-5 2-9,-1 2 1,0-4 0,2 1-1,2-1-14,2-2 1,0 6-1,-4-4 1,2 2-1,2-2 1,-1 2 0,-5-6 0,2 1-10,4-1 1,-4 4 0,4-4 0,-4 0 4,-2 1 0,0 3 1,2-4-1,2 0 1,2 0 0,-1 1 0,-5-5 0,0 2 26,0-1 0,6-3 1,0-2-1,-2 1 47,-2-1 1,-2 1 0,0-1 0,0 1-20,0-1 0,6 1 0,-1-1 21,-1 1 1,-2-1 15,-2 1 0,0-1-18,0 0 0,0-5 1,0 0 45,0 1 0,0-3 85,0 2-144,-7-8-139,5 3-605,-6-7 447,8 0 1,6-7 241,-1-5 0,9-4 0,-4-1 0</inkml:trace>
  <inkml:trace contextRef="#ctx0" brushRef="#br1" timeOffset="62762">664 1066 7092,'2'-16'-221,"4"3"267,5 1 1,-1 8-7,2-2 0,-7 5 0,7 1 0,2 0 0,1 0-56,3 0 1,1 0 0,4 0 0,5 0 5,-1 0 1,6 0-1,-4 0 1,4 0-16,2 0 1,0 0 0,0 0 0,-1 1-39,1 5 0,0-4 1,2 4-1,2-4 34,2-2 1,0 2-1,-5 2 1,3 2-260,2-2 0,-2 3 288,-10-1 0,4 0 0,-6-6 0</inkml:trace>
  <inkml:trace contextRef="#ctx0" brushRef="#br1" timeOffset="63081">734 1537 8137,'7'10'-657,"5"-4"536,4-4 0,3-2 0,2-2 1,3-2 163,-3-2 0,6 0 0,2 6 0,4 0-31,2 0 0,6 0 0,2 0 1,-1 0 21,1 0 0,4 0 0,-5 0 0,1 0-152,0 0 0,3 0 1,-5 0-1,-4 2-106,-6 4 1,2-2 0,-6 6-1,0-1 224,-3 1 0,1-4 0,-2 6 0,0-1 0,-5 7 0</inkml:trace>
  <inkml:trace contextRef="#ctx0" brushRef="#br1" timeOffset="63353">1013 1939 7705,'-25'10'-813,"6"3"0,-5-7 1265,5-2 0,7 4-280,1-2 0,9 5 1,2-5-208,9-2 1,7-2-1,3-2 1,5 0-9,5 0 0,9 0 0,5 0 0,2 0 26,3 0 0,3 0 0,1-2 0,1-2-5,-1-2 1,6 1 0,-2 5 0,-3 0-99,-5 0 0,-3 0 0,3 0 0,-3 0-60,-2 0 0,-8 0 0,-8 0 180,-2 0 0,6 7 0,-4 3 0</inkml:trace>
  <inkml:trace contextRef="#ctx0" brushRef="#br1" timeOffset="63566">1223 2306 8355,'-16'12'-202,"5"-1"-136,3-7 258,8 4 0,4-8 1,5-2-1,11-2 151,5-2 1,6-2 0,10 5 0,5-5-207,5-2 0,1 4 0,3-3 0,3 1 152,6 4 1,10 2 0,1 2-18,-1 0 0,6-8 0,-1-2 0</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7:17.197"/>
    </inkml:context>
    <inkml:brush xml:id="br0">
      <inkml:brushProperty name="width" value="0.08571" units="cm"/>
      <inkml:brushProperty name="height" value="0.08571" units="cm"/>
    </inkml:brush>
  </inkml:definitions>
  <inkml:trace contextRef="#ctx0" brushRef="#br0">829 181 8355,'0'-18'-512,"0"0"283,0 0 0,0 6 0,0 0 1,-2 0-1,-2 0 263,-2 0 1,-6 6 0,4-4-1,0 0 15,0 0 0,-6 6 0,4-4 0,-2 2 8,0 0 1,0 0-1,-6 6 1,0 0-43,0 0 1,-6 0 0,0 0 0,0 0-1,-2 0 1,6 0-1,-6 0 1,2 0-9,0 0 0,-2 8 0,4 2 0,-2 2-2,2 0 1,-2 0 0,2 6 0,2 0-3,-2 0 0,6 0 0,4 0 1,-2 0-4,-2 0 0,4-6 1,2 0-1,2 2-13,4 2 0,2 2 0,2 0 1,0 0 1,2-6 0,4-2 26,6-2 0,4 4 0,2-6 0,2-2-10,4-2 0,-2-2 1,6 0-3,-2 0 0,4 0 0,-4 0 0,0 0 0,2 0 26,0 0 0,-6 0 0,4 0 0,-2 0 15,0 0 0,2 6 1,-4 0-1,2-2-15,-2-2 1,-4 0 0,-4 2-1,-2 2-24,2-2 1,-4 4-1,0 0 1,0 0 11,0 0 1,-4 4-1,4-4 1,-2 2-46,-4 4 0,0-4 1,0 2 0,2 2 1,0 2 0,-6 2 20,0 0 0,0 0 0,-2 0 4,-4 0 0,-2 0 0,-6 0 0,2 0 0,-2 0 0,4-6 1,-2-2-1,-2 0 5,-2 0 0,-4 0 0,0 4 0,2-2 0,-10-6 0,10 4 3,-2-2 1,0-2 0,2-6 0,0 0-4,0 0 0,0 0 0,0 0 1,0 0-2,0 0 0,0 0 0,0 0 0,0-2 6,0-4 0,0 4 1,0-6-1,-2 2 25,-4 0 1,4-6 0,-4 6 0,2 0-27,-2-2 1,4 6-1,-6-4 1,2 4-16,0 2 1,0 0-1,6 0 1,0 0 26,0 0 0,0 0-342,0 0-341,8 0 331,2 0 1,32-8-1,6-2 1</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7:20.236"/>
    </inkml:context>
    <inkml:brush xml:id="br0">
      <inkml:brushProperty name="width" value="0.08571" units="cm"/>
      <inkml:brushProperty name="height" value="0.08571" units="cm"/>
    </inkml:brush>
  </inkml:definitions>
  <inkml:trace contextRef="#ctx0" brushRef="#br0">0 19 6745,'18'0'127,"0"0"0,0 0-115,0 0 1,-6 0-1,0 0 47,2 0 0,2 0 1,2 0-1,0 0 16,0 0 0,0 0 0,0 0 1,0 0 9,0 0 0,0 0 0,0 0 0,2 0-43,4 0 1,-4 0-1,4-2 1,-4-2 10,-2-2 0,0 0 0,0 6 1,0 0-52,0 0 1,6 0 0,0 0 0,-2 0-56,-2 0 0,-2 0 1,0 0-72,0 0 0,0 0 0,0 0-281,0 0 1,-8 2-469,-4 4 511,-4-4 362,-2 6 0,0 0 0,0 2 0</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7:20.763"/>
    </inkml:context>
    <inkml:brush xml:id="br0">
      <inkml:brushProperty name="width" value="0.08571" units="cm"/>
      <inkml:brushProperty name="height" value="0.08571" units="cm"/>
    </inkml:brush>
  </inkml:definitions>
  <inkml:trace contextRef="#ctx0" brushRef="#br0">34 1 6481,'-8'10'-193,"6"0"243,-4-4 1,2-4 276,-2 4-217,4-4 1,-4-2-1,12 0-49,6 0 1,-2 0 0,2 0 0,2 0-9,2 0 1,2 0-1,0 0 3,0 0 1,6 0 0,0 0-1,-2 0-8,-2 0 1,0-2 0,2-2-1,2-2-45,-2 2 0,0 2 1,0 2-1,2 0 7,-2 0 0,0 0 0,0 0 0,2 0-30,-2 0 0,4 0 0,-2 0 0,-2 0 46,-2 0 1,4 0-1,0 0-11,-2 0 1,4 0 0,-2 0 0,-2 0-32,-2 0 0,-8 0 37,0 0 0,0 0-120,-2 0 1,0 0-30,-4 0-308,-4 0 357,6 0 0,-8 2-471,0 4 457,0-4 0,-2 6 0,-2-6-37,-2 4 1,-8-4 0,4 6 0</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7:18.132"/>
    </inkml:context>
    <inkml:brush xml:id="br0">
      <inkml:brushProperty name="width" value="0.08571" units="cm"/>
      <inkml:brushProperty name="height" value="0.08571" units="cm"/>
    </inkml:brush>
  </inkml:definitions>
  <inkml:trace contextRef="#ctx0" brushRef="#br0">574 181 8355,'0'-18'-1439,"0"0"1457,0 0 1,0 6 11,0 0 1,-2 2 0,-2-4-23,-2 2 1,-2 8-1,2-2 16,-6 4 0,-4 2 0,-2 0-41,0 0 0,0 0 0,0 0 1,-2 0 25,-4 0 0,5 0 0,-7 2 0,2 2 70,0 2 1,0 8 0,6-4-45,0 0 0,-2 6 1,0-4-1,0 2 1,4 0 15,0-2 1,6 0 0,-2 6-2,-2 0 1,6 0-30,2 0 1,6-6-1,6 0 12,6 2 0,4-6 1,2 0-1,2-2-7,4 0 1,-4 2-1,6-4 1,-2 2-10,0-2 1,6-2 0,-4-2-1,0 0 4,-1 0 1,7 6 0,-4 0 0,2-2-11,0-2 0,-2-2 0,2 0 0,-4 2-14,0 4 1,-6-2-1,4 6 1,-4-2-9,-2-4 1,0 4 0,-2 0 0,-2 0 13,-2 0 0,-6 4 0,4-4-23,-2 2 0,4-4 1,-6 6-1,-2 2-9,-2 2 1,-2 2 0,0 0-1,0 0-3,0 0 0,-2-2 0,-4-2 1,-4-2 2,0 2 1,-6 2 0,2 0 0,-4-2 28,0-2 0,-10-6 1,10 4-1,-2 0-6,0 0 0,2-6 0,0 2 0,0-2 46,0 2 1,-2-4 0,-2 4 0,-2-4-2,2-2 0,2 0 1,2 0-1,-2 0-26,-4 0 1,5 0-1,-7 0 1,2 0-10,0 0 1,0-2 0,6-2 0,0-2 22,0 2 0,0-4 0,0 2 0,0 0-7,0-2 1,0 4 0,0-6-63,0 2 0,6 2 1,0 4-191,-2-4 1,-2 4 71,-2-4 1,6 4-659,0 2 558,8 0 0,-2 0 1,12 0 230,6 0 1,12 0-1,4 0 1</inkml:trace>
  <inkml:trace contextRef="#ctx0" brushRef="#br0" timeOffset="607">1600 181 8158,'0'-18'-363,"0"0"0,0 6 701,0 0-189,8 8 1,-4-4-154,8 8 1,-2 8 0,2 4 58,-6 4 1,-4 8 0,-2 0 0,2-2-49,4-2 0,-4 0 1,4 2-1,-4 2-13,-2-2 1,0 4-1,0-2 1,0-2-8,0-2 0,2 4 0,2 0 0,2 0-33,-2 2 0,-2-6 1,0 4-1,2-4-30,2-2 0,0 0 0,-4 0-187,4 0 0,-4 0-847,4 0 654,-4 0 456,-10-8 0,-2-2 0,-8-8 0</inkml:trace>
  <inkml:trace contextRef="#ctx0" brushRef="#br0" timeOffset="1412">988 127 8126,'0'-10'-768,"-2"2"0,-4 8 818,-6 0 0,2 0 51,-2 0 106,0 0 29,2 0-84,2 0-104,24 0 1,-4 0-1,12 0 9,-4 0 1,-2-6-1,0 0 1,0 2 61,0 2 0,0 0 0,2-2 0,2-2-57,2 2 1,6 2 0,-4 0 0,0-2 22,0-2 1,4 0 0,-4 6 0,0-2-84,0-4 1,0 4 0,-4-4 0,2 4-15,-2 2 1,-2 0-1,0 0 1,2 0-12,2 0 1,0-6 0,-6 0 0,0 2 3,0 2 1,6 2-1,0 0 1,-2 0 10,-2 0 1,4-6 0,0 0 0,-2 2 4,-2 2 0,4 2 1,0 0-1,-2 0-16,-2 0 1,-2 0 0,0 0-68,0 0 1,0 0 0,0 0-17,0 0 1,-6 0-1,0 0-204,2 0 0,-4 0 1,2 0-70,2 0 1,-4 0 229,2 0 1,0 8 0,6 2 0</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7:32.427"/>
    </inkml:context>
    <inkml:brush xml:id="br0">
      <inkml:brushProperty name="width" value="0.08571" units="cm"/>
      <inkml:brushProperty name="height" value="0.08571" units="cm"/>
    </inkml:brush>
  </inkml:definitions>
  <inkml:trace contextRef="#ctx0" brushRef="#br0">433 1 8212,'10'0'-1179,"-2"0"1339,-8 0-110,0 0 1,-8 0-71,-4 0 0,2 0 75,-2 0-6,0 0 0,-6 2 1,0 2-1,0 4-181,0 2 160,0 2 0,0 0 0,-2-2 47,-4-2-26,4 6-25,-6-4 0,6 2-264,-4 0 268,4 0-65,-6-2 0,8 6-42,0-4 84,0 4-43,0 2 1,8-6-32,4 0 54,-4 0 1,8 0-1,-4 0 9,4 2 1,4-4-1,4 0 1,6-2 17,4-4 0,2-2 0,0 0 0,0 2 19,0 2 0,6 0 0,0-6 0,0 0-16,2 0-8,-6 0 0,8 6-25,-4 0 28,-4 0-3,6-6 1,-8 0 5,0 0-4,0 0-2,0 0-11,0 8-8,0-6 3,-8 6 0,-2-6-11,-8 4 0,0-2 0,-2 6 0,-4 0 0,-6-2 0,-6 2-16,-6 0 0,4 0 0,-4 4 0,4-2 15,2 2 1,0 2-1,0 0 13,0-4 1,0 4 0,0-4-1,0 4 1,2 2 38,4 0-43,-4 0 22,14 0 1,-12 0 0,8 0 0,2 0-1,2 0 15,2 0 0,0 0 0,0 0 93,0 0 0,0 0-42,0 0 0,8-6 0,4-2-5,4-2 1,-4-2 0,0-6 0,4 0-45,6 0 0,-2 0 1,4 0-1,-4 0-20,-2 0 1,6 0 0,0 0 0,-2-2 13,-2-4 0,4 4 1,0-4-1,-2 4 19,-2 2 1,-2 0 0,0 0-46,0 0 0,0 0-167,0 0-1221,0 0 1184,-8 0 0,-10 0 0,-10 0 0</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7:33.516"/>
    </inkml:context>
    <inkml:brush xml:id="br0">
      <inkml:brushProperty name="width" value="0.08571" units="cm"/>
      <inkml:brushProperty name="height" value="0.08571" units="cm"/>
    </inkml:brush>
  </inkml:definitions>
  <inkml:trace contextRef="#ctx0" brushRef="#br0">1 541 8355,'0'-18'-1047,"0"0"939,8 0 0,-4 6 0,8 2 0,0 0 93,-2 0 1,6 6 0,-6-4 0,2 2 0,0 0 60,2 2 0,2 2 0,2 2 0,2 0-2,4 0 1,-4 0-1,6 0 1,-2 0-37,0 0 0,0 2 0,-6 4 0,0 4-46,0 0 1,0 6-1,0-4-18,0 4 0,0 2 1,-2 0-1,-2 0 28,-2 0 1,-8 0 0,4 0-1,-2 0-78,0 0 0,0-6 0,-6 0 0,-2 2 89,-4 2 0,2-4 1,-8 0-1,-2 0-6,-2-2 0,-2 4 0,0-6 0,0 0-13,0 0 1,0 0 0,0-4 91,0 2-11,0 0 1,8-8-15,4-4 1,4-4-26,2-8 0,6 6 0,2 2 0,2 0-24,4 0 0,0 4 0,0-4 0,-2 0 5,2 0 0,2 4 1,2-6-16,0-2 1,-2 4 0,-2-2 0,-2 0 19,2 2 1,-4-6-1,2 4 2,2-4 0,0-2 0,0 2 30,-2 4 1,-6-4 0,4 4 42,-2-4 0,0 4 56,-2 0 1,-4 6-80,4-6 1,-6 8 50,-6-2 1,2 4 31,-8 2 1,2 2 0,-4 4-79,2 6 1,6-2-1,-4 2 1,2 2 16,4 2 1,2 2 0,2 0 0,0 0-19,0 0 1,0 0-1,0 0 1,0 0-75,0 0 0,2 0 0,4-2 1,6-2-7,4-2 1,2-2-1,0 4 1,0-2-167,0 2 0,0-4 0,2 0 0,2-2-67,2-4 0,0 6 0,-6 0 0</inkml:trace>
  <inkml:trace contextRef="#ctx0" brushRef="#br0" timeOffset="488">883 865 6211,'0'-18'318,"0"0"0,8 8 0,2 2-282,0 0 1,6 6-1,-4-4 1,4 4-15,2 2 0,0 0 0,0 0-29,0 0 0,0 2 1,0 2-1,-2 4 19,-4 2 0,-4-4 0,-8 6-56,0 2 0,0 2 0,0 2 0,0 0 12,0 0 0,-8 0 1,-4 0-1,-2 0 10,2 0 1,-10 0-1,4 0 1,-2 0 3,0 0 0,2-6 1,0 0-1,-2 2 21,-4 2 1,10 2 0,-4 0 12,2 0 0,2 0 1,0-2-12,2-4 0,8-2 17,-2-4-3,4-4 1,10 6 0,4-8 44,4 0 1,2 0-1,0-2-56,0-4 1,0 4-1,0-4 1,0 4-47,0 2 0,0-2 1,0-2-1,0-2 24,0 2 0,0 2 0,0 0-194,0-4 0,-6 4 1,-2-6 18,-2 0 1,6-2-1,-4-8 1</inkml:trace>
  <inkml:trace contextRef="#ctx0" brushRef="#br0" timeOffset="1251">577 145 8355,'-10'0'-702,"-4"-2"0,6-2 574,-2-2 1,6-2 0,-4 4 155,0-2 1,6-2 26,-4 2 1,4 2-93,2-8 1,0 6 55,0-6 1,2 2 0,4-2-1,4 4 6,0 0 0,6 6 0,-4-6 13,4 0 0,-4 6 1,0-4-32,2 4 1,2 2-1,2 0 1,0 0-22,0 0 1,-6 6-1,0 2 1,2 0-127,2 0 143,-6 6 3,6-4-21,-14 0 1,12 6 0,-8-4 0,-2 4 0,-2 2-7,-2 0 1,0 0 0,-2 0 71,-4 0-45,-4 0 0,-2 0 1,0 0-1,-2 0 29,-2 0 1,-2-6 0,0 0 0,0 2-2,0 2 0,2-4 1,2-2-1,4 0-15,2 0 0,2-4 34,6 6 1,2-8-25,4 2 1,-2-4 0,10-2 0,4 0-16,4 0 1,2 0-1,-4 0 1,2 0 13,2 0 0,0-6 0,-4 0 2,4 2 1,-4 2 0,4 2 0,-4-2 154,-2-4-149,8 4-18,-6-6 1,6 8 12,-8 0 1,-6 0-30,0 0 0,0 0-27,6 0 54,-8 0-250,6 0 0,-12 0-438,8 0 263,-8 0 1,2 6 336,-12 0 1,-4 8 0,-8-4 0</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7:31.379"/>
    </inkml:context>
    <inkml:brush xml:id="br0">
      <inkml:brushProperty name="width" value="0.08571" units="cm"/>
      <inkml:brushProperty name="height" value="0.08571" units="cm"/>
    </inkml:brush>
  </inkml:definitions>
  <inkml:trace contextRef="#ctx0" brushRef="#br0">1 181 6550,'18'0'144,"0"0"0,0 0-74,0 0 1,0 0 0,0-2 0,0-2-23,0-2 0,2 0 1,2 6-1,2 0-39,-2 0 0,-2 0 0,0 0 0,2 0-3,2 0 1,0 0 0,-6 0-533,0 0 0,-6 0 380,0 0 0,0-8 0,6-2 0</inkml:trace>
  <inkml:trace contextRef="#ctx0" brushRef="#br0" timeOffset="252">235 1 8355,'-18'0'-504,"8"0"0,2 8 516,8 4 0,0-2 0,2 2 1,2 2 40,2 2 0,0 2 0,-4 0 0,2 0-28,2 0 1,0 0-1,-6 2 1,2 2-67,4 2 1,-4 0-1,4-6 1,-4 0-174,-2 0 0,0-6 0,0 0-64,0 2 0,0-4 0,2 0 193,4-2 1,4 6-1,8-4 1</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7:27.721"/>
    </inkml:context>
    <inkml:brush xml:id="br0">
      <inkml:brushProperty name="width" value="0.08571" units="cm"/>
      <inkml:brushProperty name="height" value="0.08571" units="cm"/>
    </inkml:brush>
  </inkml:definitions>
  <inkml:trace contextRef="#ctx0" brushRef="#br0">504 37 8355,'0'-10'-1380,"0"0"1253,0 4 0,-2 4 173,-4-4 1,2 4 0,-8 2 1,6 0-3,-6 0 1,0 0-14,-6 0 0,0 0 0,0 0-35,0 0 1,0 0 0,0 2 0,0 2 5,0 2 1,-2 8 0,-2-2 0,-2 2-8,2-2 1,2 4-1,2-4 1,2 4 7,4 2 1,-4 0-1,6 2 1,-2 2-13,0 2 1,6 0-1,-4-4 1,0 2 8,0 2 1,4 2-1,-4-4 1,0 2 46,0-2 1,6 4 0,-4 0 0,2 0-4,0 0 1,0 4 0,6-6 0,0 0-19,0 2 0,0-4 1,0 6-1,0-2-14,0-4 0,6-2 0,2-2 0,0 0 11,0 0 1,4 0-1,-4 0 4,2 0 0,2-2 18,6-4 1,0 2-26,0-8 0,0 2-50,0-2 1,0-4-1,0 4 1,0-4-163,0-2 0,0 0 0,2 0-51,4 0-41,-4 0 0,0-2 53,-8-4 1,-2 2 179,2-8 1,4 0 0,-6-6 0</inkml:trace>
  <inkml:trace contextRef="#ctx0" brushRef="#br0" timeOffset="1394">612 559 8355,'-18'0'-1619,"0"0"1834,0 0-95,0 0-23,8 0 0,0 0 108,4 0-96,4-8 0,-6 4 101,8-8-181,0 8 1,8-6-197,4 4 1,4 4 0,2-4 4,0 4 1,2-4 161,4 0 1,-4 0-25,4 6 1,-4 0-47,-2 0 1,2 0 62,4 0 0,-4 6 0,4 2 0,-4 0 1,-2 2-30,0 0-8,0-6 0,-6 12 6,0-4 1,-8-2 0,2 2 0,-4 2 28,-2 2-2,0 2 1,0 0 0,-2-2 0,-4-2 0,-6-4 53,-4-2-44,6 6 0,-12-12 1,4 6-1,-2-2 62,0 0 0,2 0 1,0-6 19,0 0 1,6 0 47,0 0-131,8 0 1,4-6 0,12-2-28,4-2 1,8 0 0,0-4 0,-2 2-38,-2-2 1,-2 0-1,0 0 42,0 2 16,0 0-5,0 2 1,0-6 1,0 4 0,0-4 0,-6 4 1,0 0 11,2-2-21,-6 6 54,0-8 0,-2 12 1,0-8 154,-2-2 1,-4 6-112,-6 2 1,2 6-1,-6 6-38,2 6 1,2-2 0,6 2 0,0 2-13,0 2 1,0 2 0,0 0 0,0 0-33,0 0 0,2 6 1,2 0-1,4-4-100,2-6 1,0 2 0,4-4-33,-2 4 0,0 0 0,6-2 0,-2-2 0,-2 0 11,-2-2 0,0-2 0,6-6-12,0 4 0,8-4 0,2 6 1</inkml:trace>
  <inkml:trace contextRef="#ctx0" brushRef="#br0" timeOffset="1574">1350 739 7182,'0'18'188,"0"0"1,0 0-169,0 0 0,0 0 0,0 0 0,0 0-20,0 0 1,0 0 0,0 0 0,0 0-50,0 0 0,0-6 1,0 0-395,0 2 0,0 2 224,0 2 0,0 0 0,0 0 0</inkml:trace>
  <inkml:trace contextRef="#ctx0" brushRef="#br0" timeOffset="2276">1350 289 6581,'-10'-2'229,"4"-4"-104,4 4 1,2-8-89,0 4 0,-2 4-23,-4-4 0,2 4 14,-8 2 1,6-6-17,-6 0 1,8-2-1,-4 4 23,0-2 1,6-2 46,-4 2-86,4 4 1,4-12-30,4 8 1,-2 0 0,8 6-5,2 0 0,-4 0 0,2 0 13,2 0 1,2 0 0,2 0 17,0 0 0,0 0 1,0 0-20,0 0 0,-2 8 0,-2 2 20,-2 0 0,-8 6 0,2-4 2,-4 4 1,-2 2-1,0 0-4,0 0 0,-8 0 1,-4 0 25,-4 0 1,-2 0 0,0 0 163,0 0 1,6-8 0,2-2 48,2 0-96,2-6 0,8 6-100,4-8 1,4 0 0,8 0-1,0 0-21,0 0 1,0 0-1,0 0 1,0 0-51,0 0 1,0 0 0,0 0-212,0 0 0,0 0 1,0 0-347,0 0 1,0 0 452,0 0 0,0-8 0,0-2 1</inkml:trace>
  <inkml:trace contextRef="#ctx0" brushRef="#br0" timeOffset="3358">1800 253 6452,'2'-10'-73,"4"4"0,-2 4 1,8 2 266,2 0 1,-4 0 0,2 0 0,2 0-106,2 0 0,0 2 0,-2 2 0,-2 4 146,2 2-371,2 2 208,2 6-8,0 0 0,-6 2-38,0 4 0,-2 4 0,4 6 1,-4-2-1,-2-2 0,-2 4-114,2 6 1,-6-2-1,4 4 1,-4-4 63,-2-2-35,8 0 1,-6-6-1,4 0 1,-4 0-34,-2-2 1,0 4 0,0-6 0,0 0 27,0 0 0,6-8 0,0-6-702,-2 2 726,-2 2 0,6 2 0,2 0 0</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7:37.147"/>
    </inkml:context>
    <inkml:brush xml:id="br0">
      <inkml:brushProperty name="width" value="0.08571" units="cm"/>
      <inkml:brushProperty name="height" value="0.08571" units="cm"/>
    </inkml:brush>
  </inkml:definitions>
  <inkml:trace contextRef="#ctx0" brushRef="#br0">1 19 8215,'18'0'-98,"0"0"1,0 0 1,0 0-440,0 0 0,-6 0 345,0 0 0,-6 0-242,6 0 357,0 0 0,6-8 0,0-2 1</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7:37.341"/>
    </inkml:context>
    <inkml:brush xml:id="br0">
      <inkml:brushProperty name="width" value="0.08571" units="cm"/>
      <inkml:brushProperty name="height" value="0.08571" units="cm"/>
    </inkml:brush>
  </inkml:definitions>
  <inkml:trace contextRef="#ctx0" brushRef="#br0">1 37 8355,'18'0'-1360,"0"0"1608,0 0-887,-8 0 128,-2 0 359,-8-8 1,6 4 137,0-8 0,8 8 0,-4-4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8:06.688"/>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definitions>
  <inkml:trace contextRef="#ctx0" brushRef="#br0">1503 0 5852,'-10'0'233,"2"0"0,10 0-116,4 0 0,-2 0-78,8 0 1,-7 6-45,7 0 0,-6 6 0,4-5 12,-3 3 1,-1-4 72,-6 5 0,0 1-15,0 6 0,0-7 0,0 1-4,0 1 1,0 3 0,0 1-24,0 1 0,0-1 1,0 1-15,0-1 0,2 1 1,2-1-1,2 1 1,-2-1 1,-2 1-1,0-1 1,1 1 0,3-1 0,2 0 0,-4 1 0,2-1-22,-2 1 1,3-1-1,-1 1 1,-2-1-20,-2 1 0,4 5 1,0 0-1,-3-1-3,-1-3 0,4 4 0,0 1 0,-2-3 12,-2-2 0,-2 5 0,0-1 0,0-2 0,0-1 1,0 3 0,0 0 0,0-1 16,0-3 1,0-2 0,0 1 0,0-1-3,0 1 0,0-1 1,0 1-1,0-1 26,0 1 0,0-1 1,0 1-1,2-1-23,4 1 0,-4-1 0,5 1 0,-1-1-3,0 0 1,2 1-1,-2-1-9,5 1 1,-3-1 0,0 1-8,0-1 0,-5 1 1,7-1-1,-2 1 3,-4-1 1,-2 1 0,0-1 0,2 0 1,1 1 1,1-1-1,-6 1 1,2-1 0,4 1 1,-4 5 0,4 0 0,-4-1 0,-2-3 0,5-1 0,1-1 0,-2 1 0,-2-1 1,4 0 0,0 1 25,-2-1 0,3 1-3,-1-1 1,6 1-1,-6-1-13,-2 1 1,-3-1-1,-1 1-9,0-1 0,0 1 1,0-1-1,0 0-3,0 1 0,0-1 0,0 1-4,0-1 1,0 1 0,0-1-1,0 1 36,0-1 0,0 1 1,2-1-1,2 1-24,2-1 0,2 1 0,-4-1-2,2 0 0,-1-5 1,-3 0-12,4 1 0,-4 3 0,4 1 1,-4 1 0,-2-1 1,0 1-1,0-1 2,0 1 0,0-1 0,0 1 3,0-1 0,0 0 0,0 1 1,0-1 1,0-5-1,0 0 1,0 1 1,0-3-4,0 2 0,0-1 51,0 7 0,2-7-17,4 1 0,-4 0 39,3 5 0,-3 1 0,-2-1-28,0 1 0,0-1 0,0 0-33,0 1 1,0-1 0,0 1 9,0-1 0,0 1 32,0-1 1,0 1 11,0-1 1,0-5-25,0-1 1,0-5-44,0 6 1,2-8 11,4 2-649,-4-4-135,6-2 775,-8 0 0,0-8 0,0-2 0</inkml:trace>
  <inkml:trace contextRef="#ctx0" brushRef="#br1" timeOffset="70230">1555 664 7400,'0'-18'-1153,"-2"9"1218,-4 3 1,-3 4-31,-9 2 1,7 0-1,-1 0 1,-2 0-1,-1 0 15,-3 0 0,1 6 0,-1 2 1,-1 1-45,-4 5 1,1 1 0,-7 5 0,-2 1-8,-2 2 1,-2 8-1,0-1 1,0 3 10,1 1 0,-3 1 1,-2 0-1,-2 0-10,2 0 0,4-2 0,4 0 0,2-2-45,-2 0 0,-2 6 0,0-8 1,2 2-75,2-2 1,2 2 0,-4-5 0,4-1 43,1 0 1,3-2 0,6-5 0,1-1 74,4 1 0,-3-7 0,3 1 0,-3 0 0,-3 5 0</inkml:trace>
  <inkml:trace contextRef="#ctx0" brushRef="#br1" timeOffset="70574">1415 1013 7706,'18'0'-1620,"-3"-2"1762,-3-4 69,4 4-164,-15-5 1,1 9 0,-11 3 0,-5 5-4,-5 0 1,-5 11 0,1-3 0,-6 3-54,-4 4 0,-8 2 0,-1 8 0,-3 0-62,-4 0 0,-1 6 1,-4 2-1,-3-1 69,-1 1 1,-2 4-1,4-5 1,-2 1-113,1 0 0,5 3 1,3-5-1,5-4 114,1-6 0,4 2 0,10-4 0,-4 4 0,6 2 0</inkml:trace>
  <inkml:trace contextRef="#ctx0" brushRef="#br1" timeOffset="70885">1450 1520 7920,'18'0'-1736,"-10"0"1787,-8 0 1,-8 5-1,-10 3-31,1 2 0,-6 2 0,-3 5 0,-3 1-68,-8-1 1,1 6-1,-11 2 1,-2 3 40,-1 3 1,-4 2 0,-3 4 0,-3 1-4,-2 3 0,-2 6 0,-4-5 1,2 1-39,2 0 0,2 3 0,-4-3 0,4-2 8,2-4 1,-2 1 0,7-8-1,7 1 29,3-2 1,5-2 0,7-6 0,3 1 10,7-7 0,4 3 0,1-9 0,1 9 0</inkml:trace>
  <inkml:trace contextRef="#ctx0" brushRef="#br1" timeOffset="71203">1119 2079 8029,'27'-6'0,"-4"0"-1636,-4 2 1992,-1-6-319,-8 1 1,-10-1 0,-12 4 0,-4 4-15,-1 2 0,-3 6 0,-1 2 0,-4 1 3,-2 5 0,-4 3 0,-8 5 0,-4 3-79,-1 2 1,-3 0 0,-5 4 0,-1-1-13,1 1 1,-1 2 0,1 1 0,0 1-6,-1 0 0,7-6 0,1-1 1,2-1 20,5 0 1,3-6 0,6 3-1,5-5-74,5-2 0,3 1 123,5-1 0,3-7 0,8 6 0,0-7 0</inkml:trace>
  <inkml:trace contextRef="#ctx0" brushRef="#br1" timeOffset="71427">961 2463 8148,'27'0'-137,"-9"0"0,-12 0 0,-12 0 0,-6 0-41,-3 0 1,-5 6-1,-1 1 1,-4 3 140,-2 4 0,-2 1 0,-6 5 0,2 1-3,4 2 0,-8 2 0,6-3 1,0 1-178,-2-2 0,0 5 0,-2-1 217,0 2 0,0-6 0,0 5 0</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7:36.670"/>
    </inkml:context>
    <inkml:brush xml:id="br0">
      <inkml:brushProperty name="width" value="0.08571" units="cm"/>
      <inkml:brushProperty name="height" value="0.08571" units="cm"/>
    </inkml:brush>
  </inkml:definitions>
  <inkml:trace contextRef="#ctx0" brushRef="#br0">1 163 6506,'12'0'251,"0"0"0,0-6 1,6 0-210,0 2 1,0 2 0,0 2 0,0 0-71,0 0 1,0 0 0,2 0 0,2 0-34,2 0 1,0 0 0,-6 0-56,0 0 0,0 0 0,0 0 0,0-2 58,0-4 1,-6 4-150,0-4 0,0-4 0,6 0 0</inkml:trace>
  <inkml:trace contextRef="#ctx0" brushRef="#br0" timeOffset="255">199 1 8355,'0'10'-984,"0"0"0,0-4 1016,0 6 1,0 4 0,2 0-1,2-2 5,2-2 0,0 0 0,-6 6-29,0 0 0,2-6 1,2 0-20,2 2 0,2 0 1,-4 0-11,2-2 0,8 0-200,-2 6 0,4-8 120,2-4 0,0 4 0,0 0 1</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7:38.624"/>
    </inkml:context>
    <inkml:brush xml:id="br0">
      <inkml:brushProperty name="width" value="0.08571" units="cm"/>
      <inkml:brushProperty name="height" value="0.08571" units="cm"/>
    </inkml:brush>
  </inkml:definitions>
  <inkml:trace contextRef="#ctx0" brushRef="#br0">235 667 8355,'0'-12'-1381,"0"0"1190,8 8 0,0-6 591,4 4-161,4 4 164,-6-6-413,0 8 1,-4 0 0,-12 0 62,-6 0 0,-4 0 1,-2 2-75,0 4 0,0-2 0,0 6 0,0 0 4,0 0 1,0-4-1,0 6 1,0 0-54,0-2 0,0 6 0,0-4 52,0 4 0,8-4 0,2-2 1,2 0 1,0 0 0,0-4 12,6 6 0,8-6 12,4 6 0,4-8 1,4 4-1,2-2-5,2 0 1,0 0-1,-6-6 1,0 0-4,0 0 0,2 6 1,2 0-1,2-2 0,-2-2 0,-2-2 0,-2 0 14,0 0 0,0 6-86,0 0 11,-8 8 1,-2-10 55,-8 8 1,-2-2 0,-4 4-2,-6-2 0,-2-6 0,0 4 0,2 0 6,-2 0 1,-2 0 0,0 4 0,2-4 11,2-2 1,6 4 0,-4-4 5,2 2 1,2 2 13,6 6 0,0-6-7,0 0 1,8-2 0,4 2-20,4-6 1,4-4-1,2 0 1,2 2-70,-2 2 1,4 0 0,0-6 0,0 0-135,0 0 1,-2 0 0,-4 0 0,2 0-223,2 0 369,0 0 0,2-8 0,2-2 1</inkml:trace>
  <inkml:trace contextRef="#ctx0" brushRef="#br0" timeOffset="658">793 793 8106,'0'-18'-399,"0"0"1,2 2 0,2 2-1,4 4 376,2 2 1,-4 0 0,6 4 21,2-2 0,2 0 0,2 6 0,0 0 82,0 0 1,-6 0 0,0 2 0,2 2-19,2 2 0,2 6 0,0-4 1,-2 2-59,-4 4 1,4 0-1,-6 0 1,0-2-102,-4 2 0,2 2 1,-2 2-1,-2 0 58,-2 0 0,-2 0 1,-2 0-1,-2 0 5,-2 0 0,-8-2 0,4-2 0,-2-4 18,0-2 0,0 4 0,-4-4 0,2 0 26,2 0 1,0-2-1,-6-6-50,0 0 355,0 0-294,8 0 1,4 0 0,10-2 0,4-2-37,2-2 0,0-2 0,4 4 0,-2-4-38,2-2 0,2 4 1,2-4-1,0 0 42,0 0 0,-2 4 0,-2-6 1,-2 0 6,2 2 1,-4-4 0,0 6 0,0-2 8,0-4 0,-4 4 0,4-2 0,-2-2 17,-4-2 1,4 4 0,-2 0-1,0-2 3,2-2 1,-4-2-1,6 0-18,-2 0 0,0 2 0,-4 2 115,2 2-73,8 0-59,-12 2 0,6 4 16,-8 12 0,-8 4 1,-2 8 56,0 0 0,-4 2 0,6 2 0,0 2 4,0-2 1,2-2 0,6 0-1,0 2-54,0 2 0,0 2 0,0-4 1,0 2-120,0-2 0,2-2 0,4-2 0,4 0-100,0 0 1,6-2-1,-4-2 1,2-2 98,-2 2 1,4 2 0,-6 2 0</inkml:trace>
  <inkml:trace contextRef="#ctx0" brushRef="#br0" timeOffset="1217">1405 1387 6590,'12'0'33,"0"0"1,-2-2-1,4-2 1,-2-2-24,2 2 0,-4-4 0,0 0 0,0 0 32,0 0 1,-4-6 0,4 2-38,-2-4 0,-2 4 0,-6 0 0,0-2-14,0-2 0,0-2 1,0 0 50,0 0 0,0 6 23,0 0 1,-6 6 0,-2-4 2,-2 2 0,4 2-37,-6 6 0,6 0 0,-4 2-14,2 4 24,2-4 0,6 8-43,0-4 1,2-4 0,4 4 0,6-4-1,4-2-129,2 0 124,0 0 1,0 0 0,0-2 7,0-4 0,0 4-10,0-4 0,-1 4 15,1 2 0,0 0 105,0 0-65,-8 0 1,0 6 0,-6 2-6,2 2 1,0 2-1,-6 6-16,0 0 1,-6 0 0,0 0 0,2 0-15,2 0 1,2-6 0,0 0-75,0 2 0,2-6 1,2 0-1,4-2-137,2 0 1,-4 0 0,6-6-339,2 0 1,-4 0 489,2 0 1,0-16 0,6-4 0</inkml:trace>
  <inkml:trace contextRef="#ctx0" brushRef="#br0" timeOffset="2000">1441 559 6491,'-10'-8'-55,"-6"6"1,14-14 159,-4 4 1,4 2 0,4 0-29,4 2 0,-2 0 1,6 2-21,-2-6 0,4 2 28,-6-2 1,6 6-30,-6-6 40,0 0-11,-6-6-73,0 0 0,-8 8-16,-4 4 0,-4 4-7,-2 2 1,0 0 0,0 0-30,0 0 40,8 0-5,-6 0 1,14 0 3,-14 0 1,14 0 0,-6 2-94,8 4-21,0-4 125,8 6 0,2-8 12,8 0-25,-8 0 1,6 0 0,-4 0 6,4 0 1,-4 0 48,0 0 0,0 0-46,6 0 0,0-2 0,0-2 23,0-2 0,0 0-13,0 6 1,-6 0-1,0 0 1,2 0 41,2 0-32,2 8-27,0-6 0,-1 8-25,1-4 37,0-4 1,-6 8 13,0-4 0,-8-2 1,4 8 13,0 2 0,-6 2 0,4 2 0,-4 0 21,-2 0 0,0 0 0,-2-2 10,-4-4 0,4 4-83,-4-4 1,4-2 0,2 2-200,0 2 122,0-6 1,2 6-1,4-8-418,6-2 297,4-2 1,2-2-545,0 0 702,8 0 1,2 0 0,8 0 0</inkml:trace>
  <inkml:trace contextRef="#ctx0" brushRef="#br0" timeOffset="3317">2052 37 8168,'0'-10'-1728,"0"2"1832,0 8 0,2 0-40,4 0 1,-2 0-20,8 0 1,0 0 3,6 0 0,0-6 0,0 0 24,0 2-93,-8 2 1,6 2-113,-4 0 0,4 0 128,2 0 1,-6 0-12,0 0 21,0 0-12,6 0 1,0 0 0,0 0-1,0 0 0,0 0 7,0 0-1,-8 0-1,6 0 27,-14 0 0,14 0 88,-4 0 1,-4 2-43,-2 4 1,-4 4-34,-2 8 1,0 0-1,0 0 1,0 0-8,0 0 0,0 0 0,0 0-31,0 0 0,0 0 0,0 0-16,0 0 0,0 0 8,0 0 1,0 2 0,0 2-3,0 2 1,0 0 0,0-6-1,0 0 7,0 0 0,2 0 1,2 0-1,2 0-2,-2 0 1,-2 0 0,-2 0-1,0 0 3,0 0 1,0 0 0,0 0 0,0 0 0,0 0 0,0 0 0,0 2 0,0 2 0,0 2 0,-6 0 0,0-4 0,2 2 0,2 2 0,2 2 0,0-4 0,0 2-10,0-2 1,0-2 0,0 0-7,0 4 1,-2 2-1,-2 4 10,-2-6 0,0-4 0,6-2-1,0 0 0,0 0 1,0 0-3,0 0 1,-2 0 0,-2 0 1,-2 0 0,0 0 0,6 0-52,0 0 0,0 0 0,0 0 28,0 0 0,0 0 1,0 0 4,0 0 1,0 0 0,0 0 9,0 0 1,0 0 0,0 0 0,0 0-23,0 0 0,0-6 0,0 0-19,0 2 0,0 2 1,0 2 17,0 0 0,0 0 1,0 0 15,0 0 0,0-6 1,0 0 7,0 2 0,0-4 78,0 2 0,0 0-32,0 6 0,0 0 5,0 0 1,-2-8-1,-2-2 35,-2 0 0,-8-6-28,2 4 1,2 2 0,-2-2-34,-2-2 1,-2-2 0,-2-2 0,-2 2-50,-4 4 0,4-4 1,-6 4-1,2-4-289,0-2 0,-2 0 247,2 0 0,-4-8 0,-8-2 0</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7:26.756"/>
    </inkml:context>
    <inkml:brush xml:id="br0">
      <inkml:brushProperty name="width" value="0.08571" units="cm"/>
      <inkml:brushProperty name="height" value="0.08571" units="cm"/>
    </inkml:brush>
  </inkml:definitions>
  <inkml:trace contextRef="#ctx0" brushRef="#br0">1044 397 8278,'10'-10'-718,"-2"2"1,-10 8 760,-4 0 0,4 2 1,-6 2-1,0 2-18,-4-2 1,2-2-1,-2 0 1,-2 2-12,-2 2 0,-8 2 1,-2-4-1,0 4-22,0 2 1,-6 0 0,2 4 0,-4-2-8,-2 2 1,2 0 0,2 0 8,2-2 1,8 0 0,-4 4 0,4-2-1,2-2 6,4 2 0,4-4 1,-2 2-1,2 2 0,8-4 30,-2 2 1,6-2 0,6 2 30,6-6 1,6-4 0,4-2 0,4 0-11,2 0 0,0 0 0,4 0 0,-2 0-13,2 0 1,2 0-1,2 0 1,0 0-29,0 0 0,-2 0 0,-4 0 0,-6 2-36,-4 4 1,-2-4 0,0 4-103,0-4 1,-8 6 107,-4 4 0,-4-2 0,-4 2 0,-2 2 9,-2 2 0,-8-4 0,2 0 0,-4 0 15,-2-2 1,0 6 0,-2-4 0,-2 2 4,-2-2 0,-2 4 0,4-4 0,-2 4-6,2 2 1,-4 0 0,2-2 0,2-2-3,2-2 0,4 0 0,2 6 1,2-2-2,-2-4 0,6 4 0,2-4 0,2 2 36,-2-2 1,4 4 0,-4-4 15,4 4 1,2 2 0,2-2 20,4-4 1,-2 2-1,8-6-26,2 2 0,2-6 0,2 4 0,0-2-8,0 0 1,2 0-1,2-6 1,2 0-6,-2 0 0,4 0 1,0 2-1,2 2 6,4 2 0,-4 0 0,0-6 0,0 0-17,0 0 0,-4 0 1,4 0-1,0 0-32,0 0 1,-6 0-1,4 0-10,0 0 1,0 0-104,4 0 1,-4 0-202,-8 0-393,-8 0-72,-2 0 479,-8 0 1,0-2 264,0-4 1,8-4-1,2-8 1</inkml:trace>
  <inkml:trace contextRef="#ctx0" brushRef="#br0" timeOffset="16915">648 55 6330,'-8'-10'-73,"4"2"1,-6 6 62,2-4 0,-6 4 0,2-4 15,-4 4 1,4 2-1,0 0 1,-2 0 19,-2 0 1,-2 0-1,0 0 1,0 0-13,0 0 0,-6 0 1,0 0-1,2 0 1,2 0-1,2-2 26,0-4 1,0 4-13,0-4 0,0 4-28,0 2 1,0 0-1,0 0-6,0 0 0,0 0 0,0 0 1,0 0 1,0 2-1,0 2 1,2 4 3,4 2 0,-4-6 0,6 4 0,-2 0-2,0 4 1,8-2 0,-4 2 27,0 2 1,6 2-1,-4 2 1,4 0 0,2 0 1,0 0-1,0 0 1,0 2-26,0 4 0,0-2 0,0 8 0,0 0 3,0-2 0,0 4 1,0-6-1,0 2-5,0 4 0,0 0 0,0 0 0,0-2 29,0 2 1,0-4-1,0 2 1,2 0 0,4-2 1,-2 6-1,8-6 1,0 2-14,-2 0 0,6 0 1,-6 4-8,0-4 0,4 4-2,-8-4 1,6 4 0,-6 0-20,-2-4 1,-2 4 0,-2-6 0,0 2 13,0 0 1,0-6 0,0 4 0,0 0 6,0 0 1,0-6-1,0 4 1,0-2-7,0 0 0,0 6 0,0-6 1,0-2 0,0-2 0,0 4 1,0 0 21,0-2 1,0 0 0,0 0 0,0 2 0,0-2 26,0-2 0,8 4 1,4 0-1,4-2-44,2-2 0,-6 0 0,0 2-179,2 2 182,2-8 1,0 0 0,-2-4-1,-2 2-19,2-2 0,-4 4 1,2-4-15,2 4 0,0-4 0,0-2 0,-4 0 73,-2 0 1,0-4 51,-2 6 0,4-2-9,8 2 1,-6 2-1,0-8-41,2-2 1,2-2-1,4-2 1,2 0-18,2 0 0,8 0 0,-2 0 0,4 0-91,2 0 0,12-2 1,4-2-1,2-2-360,4 2 0,6 0 104,-4-2 0,16-4 0,-2-8 0</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7:45.087"/>
    </inkml:context>
    <inkml:brush xml:id="br0">
      <inkml:brushProperty name="width" value="0.08571" units="cm"/>
      <inkml:brushProperty name="height" value="0.08571" units="cm"/>
    </inkml:brush>
  </inkml:definitions>
  <inkml:trace contextRef="#ctx0" brushRef="#br0">0 109 7068,'0'-12'-592,"0"0"885,0 8-97,0-4-181,0 8 0,0-2-35,0-4 251,0 4-158,0-6 1,2 8-1,4 0-38,6 0 0,4-2 0,2-2 0,0-2-8,0 2 0,6 2 1,0 0-1,0-2-17,2-2 1,-4 0 0,6 6-1,-2 0-38,-4 0 1,4 0 0,-2 0-1,-2 0-61,-2 0 0,4 0 0,0 0-73,-2 0 1,-2 0-134,-2 0 1,-6 0-400,0 0 694,-8 0 0,4-8 0,-8-2 0</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7:45.674"/>
    </inkml:context>
    <inkml:brush xml:id="br0">
      <inkml:brushProperty name="width" value="0.08571" units="cm"/>
      <inkml:brushProperty name="height" value="0.08571" units="cm"/>
    </inkml:brush>
  </inkml:definitions>
  <inkml:trace contextRef="#ctx0" brushRef="#br0">432 163 8355,'0'-18'-567,"-2"0"0,-2 0 0,-4 0 629,-2 0 1,4 6-1,-8 2 3,-6 2 0,8-4 0,-6 6 0,2 2 2,0 2 0,-2-4 0,0 0-28,0 2 1,0 2-1,0 2-29,0 0 1,0 2 0,0 2-1,0 4 100,0 2-95,0-6 1,6 12 6,0-4-14,0 4 0,0 2 0,0 0 0,0 2 6,2 4 1,0-2 0,6 6 0,-2 0 17,2 0 0,2 0 0,2 4 0,0-4 19,0-2 1,2 4-1,4-6 1,6-2 24,4-2-53,2-2 0,2 0-8,4 0-4,-4 0 1,14-2-1,-6-2 1,0-4-40,-4-2 0,4 4 0,0-6 0,2-2-48,0-2 0,-2 4 0,2 0 0,-6-2 34,-4-2 1,-2-2 0,0 0 0,0 0-29,0 0 0,-6 0 0,0 0 0,0-2-118,-2-4 0,0 4 0,-6-6 0,2 0-85,-2-4 1,4 2 186,-2-2 1,8-8 0,-4-8 0</inkml:trace>
  <inkml:trace contextRef="#ctx0" brushRef="#br0" timeOffset="363">936 91 8355,'0'-12'-1230,"0"0"1224,0 8 0,0-2 51,0 12 0,0 4 0,0 10 1,0 2-21,0 2 0,0 2 0,0-4 0,0 4-14,0 2 1,0-4 0,0 4 0,0 0 12,0 0 1,0-4-1,0 4 1,0-2-30,0-4 1,0 4-1,0-2 1,0-2-117,0-2 0,0-2-111,0 0 1,0 0-507,0 0 489,0-8 225,0-2 0,0-24 0,0-4 1</inkml:trace>
  <inkml:trace contextRef="#ctx0" brushRef="#br0" timeOffset="752">864 91 8355,'0'-18'-2032,"0"6"1735,0 0 590,0 8 7,0-4-152,0 8 0,2 0-27,4 0 1,4 0-69,8 0 1,-6 0 0,0 0 0,0-2-26,-2-4 0,6 4 0,-4-4 1,4 4 46,2 2 1,0 0 0,2 0 0,2 0-36,2 0 1,2 0-1,-4 0 1,2 0-39,-2 0 1,-2 0 0,0 0-42,4 0 0,-4 0 0,4 0 1,-4 0-438,-2 0 0,-6 0 40,0 0 1,-8 2 188,2 4 247,-4-4 0,-2 14 0,0-6 0</inkml:trace>
  <inkml:trace contextRef="#ctx0" brushRef="#br0" timeOffset="1225">918 307 8206,'12'6'-638,"0"0"1,-8 2 613,2-2 1,-2-4 0,0 6 154,2 0-3,0-6 0,-4 6 200,4-8-260,-4 0 0,14 0 1,-4 0-42,4 0 1,2 0 0,2 0 29,4 0 1,-4 0 0,4 0 0,-2 0-17,2 0 1,-4 0 0,6 0 0,-2 0-52,0 0 0,6 0 0,-4 0 0,0 0-28,0 0 1,-2 0-1,-6 0 1,0 0-110,0 0 0,-6 0 0,0 0-236,2 0 138,-6 0 0,0 2-9,-8 4 1,-2-4 0,-2 6 187,-2 0 0,-8-6 0,4 6 0</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7:53.029"/>
    </inkml:context>
    <inkml:brush xml:id="br0">
      <inkml:brushProperty name="width" value="0.08571" units="cm"/>
      <inkml:brushProperty name="height" value="0.08571" units="cm"/>
    </inkml:brush>
  </inkml:definitions>
  <inkml:trace contextRef="#ctx0" brushRef="#br0">559 55 8355,'-12'-10'-113,"0"2"0,-2 2 0,-2 0 0,-2 2 0,0 0 0,0 0 0,-2-2-311,-4 2 1,4 2 470,-4 2 0,2 0 0,0 0 0,-2 0 1,2 0 29,2 0 1,2 0 0,0 0-30,0 0 0,6 2-46,0 4 0,6 2 0,-4 6 1,0-2-1,2 2 30,0 2 1,-4-4 0,6 0 0,0 2-51,-2 2 0,6 2 1,-4 0-1,4 0 25,2 0 1,0 0 0,0 0 0,0 0 40,0 0 0,2-6 1,4 0 24,6 2 0,10-6 0,4-2 1,0-4-29,0-2 0,6 2 0,-2 2 0,4 2-17,2-2 1,-6-2-1,-2-2 1,-2 0-1,-4 0 0,4 0 0,-2 2 0,-2 2-3,-2 2 0,-2 0 0,-2-4 0,-2 2-9,-2 2 1,-2 2 0,4-2-83,-2 6 1,-8-2 28,2 2 0,-4 0 1,-2 6-14,0 0 0,-2-6 0,-2 0 0,-4 0 25,-2-2 1,-2 6-1,-6-6 6,0 0 0,-2 6 0,-2-6 0,-2 2-11,2 0 1,2-6 0,0 4 0,-2-2-26,-2-4 1,-6 4-1,4-2 1,0-2 45,0-2 0,2-2 0,6 0 0,0 0 32,0 0 1,0 0-1,0 0 1,0 0-5,0 0 0,0-6 1,0-2-1,0 0 6,0 0 0,0-4 1,2 4-108,4-2 1,-2 4-218,8-6 1,0 0 41,6-6 0,2 8 93,4 4 0,12-4 0,10 0 1</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7:55.054"/>
    </inkml:context>
    <inkml:brush xml:id="br0">
      <inkml:brushProperty name="width" value="0.08571" units="cm"/>
      <inkml:brushProperty name="height" value="0.08571" units="cm"/>
    </inkml:brush>
  </inkml:definitions>
  <inkml:trace contextRef="#ctx0" brushRef="#br0">36 19 8037,'12'0'-440,"-2"2"1,0 2 0,-2 4 514,0 2 1,-2-4 0,-4 6 0,2 2-49,2 2 0,0 2 0,-4 0 1,2 0-45,2 0 1,0 6 0,-6 2 0,0 0 11,0 0 0,0 4 1,0-4-1,0 0-33,0 0 0,0 0 0,0-4 0,0 2-31,0-2 1,0-2-1,0-2-657,0 0 668,0 0 1,-8 0 0,-2 0 0</inkml:trace>
  <inkml:trace contextRef="#ctx0" brushRef="#br0" timeOffset="719">0 199 8355,'0'-18'0,"2"0"-62,4 0 1,-2 0 0,8 2 0,0 2-316,-2 2 1,6 2 0,-4-4 0,4 4 384,2 2 0,-6-4 0,0 6 0,2 0 50,2-2 0,2 6 1,0-4-1,0 4-38,0 2 1,2 0-1,2 0 1,2 0 3,-2 0 0,-2 0 0,0 0 0,2 0-30,2 0 0,0 6 0,-6 2 0,0 0-2,0 0 0,0 4 1,0-4-1,-2 2 15,-4 4 1,4-4 0,-6 2-11,0 2 0,0 2 1,-6 2-6,2 0 1,0 0-1,-6 0 1,0 0-3,0 0 0,-2-6 0,-4 0 0,-6 0-24,-4-2 0,2 6 0,-2-4 0,-4 2 19,0-2 0,-2 2 0,0-6 0,-2 2 11,2 4 0,-4-4 0,0 0 1,0 0 1,0 0 1,-4-6 0,4 4 0,0-2-2,0 0 1,2 0-1,6-6-17,0 0 1,0 0-1,0 0 7,0 0 32,8 0 0,4-6-16,12 0 0,-2-6 0,8 6 7,2 2 0,-4 2 0,2 2 44,2 0 0,2 0 0,2 0 6,0 0 0,0 0 0,0 0-19,0 0 0,-6 2 1,0 2-1,2 4 4,2 2 1,2-6 0,-2 4 0,-2-2-8,-2 0 1,2 6 0,8-4 0,2 0 0,-2 0 1,-2 4 0,-4-4 0,-2 2 13,-2 4 1,0-4 0,6 2 0,0 0-12,0-2 1,-6 6 0,0-6-1,0 2 27,-2 0 1,6 0-59,-4 6 0,4-2 1,0-2-1,-2-4 17,-2-2 0,-6 4 0,6-4-368,2 2 0,-4-6-190,2 2 1,-8-2-374,2 2 903,-4-4 0,6-2 0,2-10 0</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7:53.772"/>
    </inkml:context>
    <inkml:brush xml:id="br0">
      <inkml:brushProperty name="width" value="0.08571" units="cm"/>
      <inkml:brushProperty name="height" value="0.08571" units="cm"/>
    </inkml:brush>
  </inkml:definitions>
  <inkml:trace contextRef="#ctx0" brushRef="#br0">433 145 8214,'-8'-12'-243,"-4"2"1,-2 0 0,0 2 126,2 0 1,0 0-1,-6 4 173,0-2 0,2-2 1,2 4-1,2-2-16,-2 2 1,-2 2-1,-2 2 1,0 0-11,0 0 1,0 0 0,0 0 0,0 0-43,0 0 0,0 2 0,0 2 0,0 4-11,0 2 1,6 0 0,0 4-1,0-2 5,2 2 0,2 2 1,8 2 10,0 0 0,0 0 0,2 0 10,4 0 0,4-6 0,8-2 0,0-2-3,0-4 1,6 4 0,0-2 0,0-2-3,2-2 1,-4 4 0,6 0-1,-2-2 54,-4-2 1,0-2 0,0 2-25,2 4 0,0-4 0,-6 4 0,2-4 0,2 0-8,2 4 1,0-4-1,-6 6-24,0 0 0,0-6 0,-2 6 0,-2-2 4,-2 0 1,-8 2-1,4-2-12,0 6 0,-6 4 1,4 2 10,-5 0 0,-1-6 0,-2 0 1,-1 2-3,-3 2 0,-8-4 0,2 0 0,-4 0 7,-2-2 0,0 4 1,0-6-1,0 0 32,0 0 0,0 0 1,-2-4-9,-4 2 0,4 0 0,-6-4 0,2 2 1,-2 2-9,-2-2 1,6-2 0,-2-2-1,2 0-3,-2 0 0,4 0 0,-4 0-53,4 0 1,4-2-1,2-2 1,4-4-211,2-2 0,2 4 0,6-6 59,0-2 1,0 4-1,2-2 11,4-2-47,4 6 0,8-8 0,0 6 0</inkml:trace>
  <inkml:trace contextRef="#ctx0" brushRef="#br0" timeOffset="446">1206 91 7057,'10'0'363,"0"0"1,-6 2 0,2 4-281,-2 6 0,4 4 1,-2 2-1,0 2-43,2 4 0,-6-4 1,4 6-1,-4-2-55,-2 0 1,0 6-1,0-6-72,0-2-1,0 6 0,0-8 0,2 6 0,2-2-104,2 0 0,0 0 154,-6-6-269,0 0 0,0 0-360,0 0 100,0 0 528,0-8 0,0 6 0,0-6 1</inkml:trace>
  <inkml:trace contextRef="#ctx0" brushRef="#br0" timeOffset="1006">702 109 6963,'10'-2'-306,"-2"-2"424,0-2 135,-6 0-80,6 6 1,-8-2-15,0-4 1,8 4-90,4-4 1,-2 4-1,2 2 1,2 0-30,2 0 1,2 0-1,0 0 1,0 0-6,0 0 1,6-6 0,2 0 0,0 2-37,0 2 0,4 2 0,-4-2 0,0-2 0,0-2 1,6 0 0,-2 4 0,4-2-37,2-2 0,0 0 0,2 6 0,0 0-404,-2 0 437,4 0 0,-12 0-25,8-8 1,-8 6-263,-4-4 1,-4 4 0,-2 2-608,0 0 860,0 0 0,0 0 0,0 0 0</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8:00.092"/>
    </inkml:context>
    <inkml:brush xml:id="br0">
      <inkml:brushProperty name="width" value="0.08571" units="cm"/>
      <inkml:brushProperty name="height" value="0.08571" units="cm"/>
    </inkml:brush>
  </inkml:definitions>
  <inkml:trace contextRef="#ctx0" brushRef="#br0">0 1 7658,'12'0'352,"0"0"-287,2 0 0,-4 0 0,2 0 0,2 0-54,2 0 0,-4 0 0,0 0 0,2 0 4,2 0 1,2 0-1,0 0 1,0 0-170,0 0 0,-6 2 0,0 2-358,2 2 0,2 0-500,2-6 976,0 0 0,0 8 0,0 2 0</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8:00.508"/>
    </inkml:context>
    <inkml:brush xml:id="br0">
      <inkml:brushProperty name="width" value="0.08571" units="cm"/>
      <inkml:brushProperty name="height" value="0.08571" units="cm"/>
    </inkml:brush>
  </inkml:definitions>
  <inkml:trace contextRef="#ctx0" brushRef="#br0">0 1 7404,'18'0'234,"0"0"1,0 0-144,0 0 0,0 0 1,0 0-1,0 0-45,0 0 0,0 0 1,0 0-1,0 0-122,0 0 0,0 0 1,0 0-276,0 0 0,0 0 1,-2 2-259,-4 4 408,-4-4 1,0 14 0,2-6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23.640"/>
    </inkml:context>
    <inkml:brush xml:id="br0">
      <inkml:brushProperty name="width" value="0.08571" units="cm"/>
      <inkml:brushProperty name="height" value="0.08571" units="cm"/>
    </inkml:brush>
  </inkml:definitions>
  <inkml:trace contextRef="#ctx0" brushRef="#br0">263 420 6487,'6'-12'-261,"-1"1"395,-1-3 0,4-1 62,-2-3 0,0 1-33,-6-1 1,-2 7 0,-4 1-161,-6 2 1,-3 2-1,-3 6 1,1 0 57,-1 0 1,1 8-1,-3 4 1,-1 3-136,-2 3 1,-6 5-1,5 0 1,3 1 49,2 1 1,7-6 0,2 5 0,3-5 21,3-2 1,2 1 0,2-1 0,0 1 6,0-1 0,2-5 0,4-2-4,5-3 1,5-1-1,1-6 1,1 0-49,-1 0 1,-5 0 0,-1-2 0,3-4-14,1-5 0,3-3 0,-3-1 0,-1-1 38,-2-3 0,-3-3 0,5 5 1,-4-1 193,-3 1 1,5 0-116,-6-1 1,6 6 234,-7 1 1,7 9-301,-6 2 0,2 2 0,-5 9 0,3 3-74,-2 2 0,4-5 0,-2 1 0,0 1-182,1 3 0,3-4 0,8-1-169,-1 3 433,8-6 0,-5 7 0,5-5 0</inkml:trace>
  <inkml:trace contextRef="#ctx0" brushRef="#br0" timeOffset="315">926 315 8355,'-7'-15'-301,"-5"3"0,-4 2 0,-1 7 1,0-3 283,-1 2 1,1 2-1,-1 2 123,1 0 1,-1 0 0,1 0 0,1 2-17,5 4 1,-5 1-1,6 7 1,-1-4-11,-1-3 1,6 7-1,-3-2 1,-1 3-48,0 3 1,6-1-1,-2 1-29,4-1 1,2 1-1,0-1 1,0 0-3,0 1 1,2-3-1,2-1 1,4-2-47,2 1 1,1-3-1,7 0 1,-1-3-142,1-3 1,1-2-1,3-2 1,1 0 49,-2 0 0,4 0 0,1 0 1,-1 0 134,0 0 0,6-7 0,-4-3 0</inkml:trace>
  <inkml:trace contextRef="#ctx0" brushRef="#br0" timeOffset="725">1206 350 7922,'11'0'-1257,"1"0"1489,-8 0 0,6-2-29,-4-4 0,-5 3 186,5-9-361,-4 8 0,-10-4 0,-3 8-36,-5 0 0,-1 2 0,-1 4 43,1 6 0,-1 3 1,3 3-1,1-1-30,3 1 1,7-1 0,-2 1-39,4-1 1,2 0-1,0 1 1,2-3-83,4-3 1,3 2 0,9-8 0,-1-3 22,1-1 1,5 4-1,2 0 1,3-2-12,3-2 1,-4-2 102,2 0 0,8-8 0,7-2 0</inkml:trace>
  <inkml:trace contextRef="#ctx0" brushRef="#br0" timeOffset="1618">1677 438 7922,'-17'9'-845,"-1"1"1,1-6 1654,-1 2-601,9-1-103,1 3 0,16-6 1,3 4-113,5-4 1,1-10 0,1-2-84,-1 1 0,1-1 1,-3 4-1,-1-3 26,-2-1 0,-3-6 1,5 7-1,-4-3 32,-3 0 0,1 1 75,-2-7 0,-6 3-11,0 3 1,-2 4 0,-10 8-25,-1 0 1,-3 8-1,-1 4 1,1 3-7,5 3 1,-3-1 0,6 3-4,-1 3 1,5 2 0,-2 4-36,4-6 1,4-3 0,4-5 14,5-3 1,5-4 0,1-8 0,1 0-52,-1 0 1,6 0 0,3 0 0,-1 0 14,0 0 0,4-6 0,-3-2 0,-1-1 7,0-5 1,4 4-1,-6-1 1,-1-3 7,-3-2 0,-1-1 0,-3 0 0,-1-1 33,-3 1 0,-1-1 0,2 1 145,-7-1 0,-3 1 99,-2-1 1,-2 9-8,-3 3 1,1 4-181,-8 2 0,6 6 1,-3 1-1,1 3-41,4 4 0,2 7 1,2 2-1,0 1-3,0 1 1,0-4-1,0 6 1,0 1-11,0-1 0,0-4 0,0 4 1,0-2-14,0-3 0,6 3 0,0-2 11,-2-1 1,-1-5-1,1-3-135,2-3 112,0-7 1,-6 2 0,0-12 11,0-5 0,0-5 0,0-1 0,0-3-33,0-3 1,0 1 0,0-5 0,0 0-24,0 0 1,0-2 0,0-6-1,0 2 39,0 4 1,0-2-1,0 6 1,0-1 39,0 1 1,6 2 0,2 7 0,1 3 65,5 1 1,-4 6 0,1-3-1,3 1-37,1 4 1,-3 2 0,0 2 32,1 0 1,3 0-1,1 0 67,1 0 1,-7 0-81,1 0 1,-2 2 0,1 4-18,-5 5 0,-4-1 0,-2 2 0,0 1-61,0 3 1,-6 1 0,-2-1-1,-1-3 26,-5-1 1,4-2 0,-1 3-239,-3-1 0,1-6 0,-1 4-117,2-3 1,7-1 352,-7-6 0,8 0 0,-4-8 0,8-1 0</inkml:trace>
  <inkml:trace contextRef="#ctx0" brushRef="#br0" timeOffset="1849">2533 71 8313,'18'-18'-295,"-7"9"322,1 3 0,-1 12 0,5 5-39,-4 5 0,1 1 0,-7 3 1,-2 1 77,-2 2 1,4 6 0,0-3 0,-3 1-152,-1 4 0,-2-4 0,0 0 0,0-2-189,0-3 0,-2-3 0,-1-1 0,-3-1-121,2 1 1,0-1 394,-2 0 0,-4 1 0,-7-1 0</inkml:trace>
  <inkml:trace contextRef="#ctx0" brushRef="#br0" timeOffset="2010">2516 315 7954,'17'-9'-125,"1"3"0,-1 4 1,0 0-1,1-2-196,-1-2 1,7 0 0,-1 6 320,-2 0 0,7-7 0,-1-3 0</inkml:trace>
  <inkml:trace contextRef="#ctx0" brushRef="#br0" timeOffset="2430">3232 193 8355,'-8'10'-480,"-4"-4"434,5-4 0,-9-4 0,4-2-45,-3-2 1,-5 0 0,-1 6 0,-4 0 143,-2 0 0,5 6 0,-3 2 1,2 1 37,0 5 0,-7 1 0,7 3 0,2 1-74,1 5 0,5-5 0,3 4 1,6-3-116,4-3 0,2 1 0,0-1-12,0 1 1,2-3-1,4-3 1,6-6 38,3-5 0,3-1 0,1 0 0,3 0 29,1 0 1,6-5-1,-4-3 1,0-2 22,1-3 1,-3-3-1,-4-1 1,3-1 30,1 1 0,0-7 0,-5 1 1,-3 2-6,-3 1 1,3-3-1,-5 0 163,0 1 1,0 9 176,-5 1 0,-1 8-198,8-1 1,-8 5-1,2 5-129,-4 7 1,-2 4 0,0 1-1,0 0-212,0 1 1,0-1 0,0 1-113,0-1 1,0 1 0,1-3-177,5-3 1,-2-2 479,8-5 0,-1-3 0,7 6 0</inkml:trace>
  <inkml:trace contextRef="#ctx0" brushRef="#br0" timeOffset="2851">3563 228 8279,'10'-17'-34,"0"1"1,-6 2 46,2 3-472,7 7 485,-3-4 0,2 16 0,-3 4 0,-1 3 17,-4 3 0,-2-1 0,-2 0 1,0 1-3,0-1 0,0 1 0,0-1 0,0 1-333,0-1 1,0 1 108,0-1 87,0-7 0,0-2 0,0-10 0,0-4 30,0-6 1,2-3 0,4-3 0,3 1 46,1-1 0,6 1 1,-5-3-1,5-1 24,1-2 1,6 0-1,1 5 1,-1 3-18,2 3 1,-5-2 0,3 8 0,-4 3 175,-1 1 1,-1 2 0,1 0 0,-1 0 38,1 0 0,-1 0 1,-1 2-1,-3 1-80,-1 3 0,-6 8 0,3-2-285,-1 3 0,4 3 0,-6-1-239,-3 0 1,-1 1 0,-2-1 400,0 1 0,-7-1 0,-3 1 0</inkml:trace>
  <inkml:trace contextRef="#ctx0" brushRef="#br0" timeOffset="3547">4489 123 6503,'0'-17'-164,"0"5"1,0 0 327,0-1 1,0 3 0,-2 0-77,-4 3 0,4-1 42,-3 2 0,-5 4-49,-2-4 1,3 4-1,-3 2-88,-2 0 1,5 6 0,-3 2 0,0 2 7,3 3 1,-7 5 0,6 3 0,-1 2 15,-1-1 1,8-1 0,-2 0 0,4 3 18,2-3 1,0-2 0,0-1-1,2-3-4,4-3 1,-2 2 0,8-7 0,1 3 27,3 4 0,1-7 0,3 1 0,1-2-59,2 0 0,3 0 1,-5-6-1,4 0-11,2 0 1,-3 0 0,3 0 0,-2 0 29,-4 0 1,5-6 0,-3-2 0,-2 0 29,-1 1 1,-1-7-1,2 2-52,3-3 1,-1-3 0,-6 1 0,-1-1-31,-4 1 1,1-6-1,-5-1 1,0 3-54,-1 2 0,1-5 0,-4 1 0,2 2-14,-2 1 0,-2 3 44,-2-1 0,-2 9 0,-4 3 37,-6 4 0,-9 2 1,-2 0-1,1 2 29,3 4 0,1 1 0,1 9 0,0-2-10,-1-1 0,6 12 0,1-7 0,-1 1 109,2 1 0,3-3 1,7 1-1,0-1-55,0 1 0,0-1 1,0 0 10,0 1 1,7-1-1,5-1 1,4-4-11,1-7 0,2 3 1,3-2-1,1-2-17,-2-2 1,5-2-1,-3 0 1,0 0 0,1 0-1,-1 0 1,0 0 189,2 0-261,-5-8 0,5 6 1,-10-6-1,-1 2-41,-2 1 0,-6-3 0,3 2-301,-1-6-21,-2 5 1,-14-7 0,-4 8-1,-5 2 395,-6 2 0,-5-5 0,-6-3 0</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8:13.868"/>
    </inkml:context>
    <inkml:brush xml:id="br0">
      <inkml:brushProperty name="width" value="0.08571" units="cm"/>
      <inkml:brushProperty name="height" value="0.08571" units="cm"/>
    </inkml:brush>
  </inkml:definitions>
  <inkml:trace contextRef="#ctx0" brushRef="#br0">0 145 6607,'0'-18'81,"0"6"7,0 0 0,2 0-2,4-6 1,-2 6-1,8 0 1,2 0 15,2 2 1,10 2 0,2 8-42,0 0 0,-2 0 1,-6 0-1,2 0-28,2 0 0,6 0 0,-4 0 0,0 2-23,0 4 0,4-2 1,-6 6-1,-2 0-88,-2 0 0,-8 2 1,0 6 46,2 0 1,-6 0-1,-2 0 3,-4 0 1,-2 0 12,0 0 1,0 0-1,-2-2 31,-4-4 1,2 2-1,-8-8 0,6 0-15,-6-6 0,8-2 1,-2-4-2,4-6 0,2 2 0,0-2 0,0-2 0,0-2 0,0-2 0,2 0 0,2 0 13,2 0 1,6 0 0,-4 0 0,2 2 35,4 4 0,-4-4 0,2 6 0,2 0-33,2 4 0,2-2 1,0 2-1,0 2 4,0 2 0,0 2 1,2 0-1,2 0-22,2 0 0,2 2 0,-4 2 1,2 2 61,-2-2 0,-4 6 0,-4 0 0,-4 2-18,-2 0 0,4-6 0,-4 6-71,2 2 1,-6 2-1,2 2-49,-4 0 0,-2 0-124,0 0 1,0 0-157,0 0 0,0-6 49,0 0 1,2-8-1,4 2 230,6-4 0,12-2 0,4 0 0</inkml:trace>
  <inkml:trace contextRef="#ctx0" brushRef="#br0" timeOffset="410">1224 181 7793,'10'0'-13,"-2"2"59,-8 4 1,0-2-1,2 8-18,4 2 1,-4 2 0,4 2-1,-4 0-18,-2 0 1,6 0 0,0 0 0,-2 0-26,-2 0 1,-2 6 0,0 0-1,0 0 23,0 2 0,0-4 0,0 6 0,0-2-19,0-4 1,0 4 0,0 0-1,0 0 13,0 0 1,0-2 0,0-4 0,0 2 9,0 2 0,-6 0 1,-2-6-1,0 0-6,0 0 0,-4 0 0,4-2 0,0-2 18,0-2 1,-6 0-1,2 4 28,-4-4 0,4-2 1,0-6-20,-2 2 0,-2 0 1,-2-6-58,0 0 0,0 0 0,0 0-18,0 0 0,8-8 1,2-2-1,2-2 20,0 0 1,-6 6 0,6-6-218,2-2 0,-4-2 1,2-2-15,2 0 1,2 0 0,2 0-127,0 0 0,6 6 340,0 0 1,8 0-1,-4-6 1</inkml:trace>
  <inkml:trace contextRef="#ctx0" brushRef="#br0" timeOffset="727">1206 109 8272,'-10'-8'-455,"2"6"0,10-8-425,4 4 693,-4 4 0,14-14 0,-6 6 0</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8:16.006"/>
    </inkml:context>
    <inkml:brush xml:id="br0">
      <inkml:brushProperty name="width" value="0.08571" units="cm"/>
      <inkml:brushProperty name="height" value="0.08571" units="cm"/>
    </inkml:brush>
  </inkml:definitions>
  <inkml:trace contextRef="#ctx0" brushRef="#br0">361 235 7922,'10'-8'-808,"-2"4"1,-6-6 1022,4 2 1,-4-6-1,4 2-202,-4-4 1,-2 4-1,0 0 13,0-2 0,-2-2 1,-4 0 39,-6 4 1,-4-2 0,0 6-1,2 0-26,2 0 0,0-4 1,-6 6-1,0 2-26,0 2 0,0-4 0,0 0 0,0 2 90,0 2 0,0 2 0,0 0-43,0 0 1,0 2 0,0 4 0,2 6-20,4 4 0,-2 2 0,6 2 0,0 2-57,0 2 0,-4 6 0,6-4 0,2 0 12,2 0 1,2 4 0,0-4 0,0 0 26,0 0 1,2 4-1,4-4 1,4 0 11,0 0 0,6-2 0,-4-6 0,4 0-10,2 0 1,2 0 0,2-2 0,2-2-24,-2-2 0,4-8 0,0 4 0,0-2-84,0 0 1,4 0-1,-6-6 1,0 0-85,2 0 0,-6 0 0,4 0 0,-4 0-220,-2 0 1,0-6 0,0-2-63,0-2 382,0-2 1,0-6-1,0 0 1</inkml:trace>
  <inkml:trace contextRef="#ctx0" brushRef="#br0" timeOffset="347">829 109 7706,'0'-12'-1800,"0"0"2343,0 8 1,2-4-192,4 8-240,-4 0 0,6 8 1,-8 4-63,0 4 0,0 2 0,0 0 0,0 0-12,0 0 0,0 2 0,0 2 0,0 2-49,0-2 1,0 4-1,0-2 1,0-2-26,0-2 1,2 4 0,2 0 0,2-2-93,-2-2 0,-2-2 0,0-2 0,2-2 29,2-2 0,0-6-479,-6 6 1,0-6 514,0 6 0,8-16 0,2 2 0</inkml:trace>
  <inkml:trace contextRef="#ctx0" brushRef="#br0" timeOffset="693">829 73 8355,'-10'-8'-725,"2"6"0,10-6 899,4 8 0,4-6-99,8 0 1,0 0-1,0 6 1,0 0-41,0 0 0,0 0 0,0 0 0,0 0 0,0 0 1,0 0 0,0 0 0,0 0-53,0 0 1,6 0-1,0 0 1,0 0-85,2 0 0,-6 0 0,6 0 0,-2 0 4,0 0 0,0 0 1,-6 0-1,0 0-197,0 0 0,-6 0-270,0 0 540,-8 0 0,4 8 0,-8 2 1</inkml:trace>
  <inkml:trace contextRef="#ctx0" brushRef="#br0" timeOffset="1034">919 325 8355,'-10'8'-916,"2"-6"0,8 8 999,0-4 0,2-4 69,4 4 0,-2-4 0,8-2-62,2 0 1,2 0-1,2 0 1,0 0-37,0 0 1,6 0 0,0 0 0,-2 0-13,-2 0 0,-2 0 0,0 0 0,0 0 6,0 0 1,0 0 0,0 0 0,2 0-43,4 0 1,-4 0 0,4 0-202,-4 0 0,-2 0-1147,0 0 699,0 0 643,-8 0 0,-2 0 0,-8 0 0</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8:02.351"/>
    </inkml:context>
    <inkml:brush xml:id="br0">
      <inkml:brushProperty name="width" value="0.08571" units="cm"/>
      <inkml:brushProperty name="height" value="0.08571" units="cm"/>
    </inkml:brush>
  </inkml:definitions>
  <inkml:trace contextRef="#ctx0" brushRef="#br0">1602 253 7984,'10'-2'-881,"-4"-4"1029,-4 4 1,-2-8 12,0 4 0,-2 4-143,-4-4 1,2 4 0,-8 2-30,-2 0 1,-2 2 0,-2 2 0,0 2-3,0-2 1,-2 6 0,-2 0-1,-2 2 0,2 0 0,-4-6 0,0 4 0,-2 0-27,-4 0 1,6-4-1,0 4 1,2 0 15,0 0 1,2-4 0,8 4-8,2-2 1,6 0 12,-6-2 1,8-2-1,0 6 12,8-2 0,0-2 1,8-6-1,2 0 26,2 0 1,2 0 0,2 0-1,2 0-16,2 0 0,6 0 1,-4 0-1,0 0 85,0 0 0,4 0 0,-6 0 0,0 0-8,2 0 0,-6 0 1,4 0-1,-4 0-53,-2 0 0,0 0 1,0 0-1,-2 2-50,-4 4 1,2-2 0,-6 6-98,2-2 1,-6 0 0,2-2 86,-4 6 0,-4-4 1,-2 0-1,-4-2 11,-2 0 1,-2 8-1,-6-4 1,2 2 28,4 0 0,-4-6 1,2 4-1,-6 0-2,-4 0 1,0-4 0,6 4 0,0 0 5,0 0 0,0 0 0,0 4 0,0-4-10,0-2 0,0 4 0,2-4 5,4 2 0,2-4-2,4 6 7,4 0 1,-6 0-1,10-2 31,4-2 0,4-2 0,8-6-5,0 0 0,0 0 0,0 2 0,0 2 29,0 2 1,2 0-1,2-6 1,2 0-7,-2 0 0,0 0 1,0 0-2,2 0 0,2 0-42,-2 0 1,4 2-1,6 2-40,-4 2 1,2 0-1,-6-6-31,2 0 0,-4 0 75,6 0 0,-8 0-88,2 0 1,-4 2-330,-2 4 1,-6-4-65,0 4 1,8-12-1,8-4 1</inkml:trace>
  <inkml:trace contextRef="#ctx0" brushRef="#br0" timeOffset="1067">2466 415 8355,'-10'0'-2123,"2"0"2163,8-8 1,0 4 194,0-8 1,8 6 19,4-6-161,-4 8 1,8-6 40,-4 4 0,4 4-75,2-4 1,0 4 0,2 2 0,2 0-337,2 0 255,0 0 1,-4 0 0,2 0 20,2 0 0,6 0 1,-4 0-1,0 0 4,0 0 0,4 6 0,-6 2 0,-2 0 20,-2 0 0,4 4 0,-2-4-45,-6 2 0,2 2 0,-6 6-50,4 0 1,-6 0 0,-2 0 0,-2 0-40,0 0 0,0 0 1,-8 0 14,-4 0 65,-4 0 1,-6 0 0,2-2 0,2-2-107,-2-2 121,-2 0 0,-2 0 1,0-2 36,0-2 1,6 0-1,0-4 10,-2 2 26,6 0-61,0-6 1,10-2 3,4-4 0,4-4 1,8-6-1,0 4 0,-6-2 0,-2 6 0,0 0 1,0-2 11,4 0 1,2-2-14,2-6 1,0 6 0,-2 0 0,-2-2 9,-2-2 1,-2-2 0,4 2 16,-2 4 0,-6-4-23,6 4 1,-8 2 3,2-2 89,4 0 0,-8-6-63,4 0 0,-2 6 0,0 0 23,2-2 0,0-2 0,-4-2 42,4 0 1,-4 6 33,4 0 1,-4 6-129,-2-6 1,-2 8-2,-4-2 1,4 6 0,-6 4 2,0 2 1,6 8 0,-6-2 0,2 4 7,0 2 1,0-6-1,4 0 1,-2 2 34,-2 2 0,0 4 1,6 2-1,0 2 34,0-2 0,0-2 0,2-2-61,4 0 1,-2 0 0,8-2 0,2-2-57,2-2 0,2-6 1,0 4-1,0-2-43,0-4 0,-6 0 1,0 0-1,2 2-226,2-2 0,2-2 0,-2 0 0,-2 2 65,-2 2 1,0 0-1,6-6 1</inkml:trace>
  <inkml:trace contextRef="#ctx0" brushRef="#br0" timeOffset="5580">3600 811 8355,'10'-8'-446,"-4"-4"1,-2 4 0,0 0 753,2 0 225,0 6-237,-6-6-376,0 8 1,0 2 0,0 4 78,0 6 1,0 4-1,0 2 1,0 0-3,0 0 1,0 0-1,0 0 1,0 0 1,0 0 1,0 0 0,0 2 0,0 2-5,0 2 1,0 0 0,0-6-1,0 0-47,0 0 0,0 0 0,0 0 0,0 0 53,0 0 1,0 0 0,0 0 68,0 0-85,0 0 37,0 0-25,0 0 1,-6 0-2,0 0 1,-8-8-26,2-4 1,-4 2-1,-2-2 1,0-2 0,0-2 1,0-2-1,0 0 0,0 0 30,8 0 0,-6-2-21,4-4 0,-4 2 1,-2-8 30,0-2 1,8 4 0,2 0-214,0 2 0,6-6 16,-4 2 1,4 2 0,2-2-132,0-2 1,0 4 267,0-2 1,0 0-1,0-6 1</inkml:trace>
  <inkml:trace contextRef="#ctx0" brushRef="#br0" timeOffset="6266">3690 415 7656,'8'-10'125,"-6"2"-341,6 8-491,-8 0 332,0 0 0,0 0 1</inkml:trace>
  <inkml:trace contextRef="#ctx0" brushRef="#br0" timeOffset="7076">4104 37 8355,'10'-2'-782,"-4"-4"0,-2 4 937,2-4-22,-4 4 1,8 2-60,-4 0 0,-2 0 0,8 0 1,2 0 1,-4 0-1,2 0 60,2 0 1,8 6 0,2 2 6,-2 2-300,-2 2 219,-2 6-48,8 0 1,-6 0 0,4 0 0,-2 2 0,0 2-1,2 2-32,-2-2 1,4 4 0,-2-2-1,-2 0-4,-2 2 0,-4-4 1,-2 8-1,-2 0 13,2-2 0,-4 6 1,0-4-1,-2 4 8,-4 2 1,4 0 0,-2 0 0,-2 0-27,-2 0 0,-2 0 0,-2 2 0,-2 2-26,-2 2 0,-8-2 0,2-8 0,-4-2 21,-2 2 1,0 2-1,0 0 1,0-2-72,0-2 0,-2-2 1,-2 4-1,-2-4-101,2-2 1,-6 0 0,-2-4-1,-4 2-25,-2-2 0,-6-2 204,0-2 1,-8 0 0,4 0 0</inkml:trace>
  <inkml:trace contextRef="#ctx0" brushRef="#br0" timeOffset="7792">774 73 8038,'-12'-6'0,"0"0"0,-2 2 0,-2 2-393,-2 2 0,-2 0 0,-2 0 1,-2 0 501,2 0 0,0 0-21,-2 0 1,4 2 0,-4 2 0,4 2 0,2 0 23,0 2 0,-2-4 0,-2 8 0,-2 2-55,2 2 1,-4 2 0,0 2 0,0 2 13,0 2 1,2 8-1,6-2 1,0 6-45,0 6 1,0-4 0,0 6 0,2-2-1,4 0 0,-2 6 1,8-4-1,0 0-21,-2 0 0,6 4 0,-2-4 0,8 0-8,8 0 0,4 0 0,6-4 0,6 2 23,8-2-119,12-2-753,-2-2 709,16 0 0,4 0 0,12-2 0,6-2-348,4-2 453,-6-8 0,0 4 37,-4-8 0,8-2 0,8 0 0,0 2 0,2 4 0</inkml:trace>
  <inkml:trace contextRef="#ctx0" brushRef="#br0" timeOffset="8619">4770 199 8174,'2'-16'-613,"4"4"1,-4 2-1,6 6 672,0-2 0,-6-2 280,4 2-195,-4 4 0,-10-12-72,-4 8 1,2-6 0,-2 6-65,-2 2 1,4-4 0,0 0 24,2-2 0,-6 4 79,2-6-85,4 0 1,0 2 1,8 0 0,2 6-76,4-2 0,-2 0 80,8 6-46,0 0 1,6 0-1,2 2 1,2 2-1,2 2 1,-2 0 9,-2 2 1,-2-6-1,-2 6 1,-2 0 0,-2 2-7,2 0 0,0 6 1,0-6-79,-2 0 0,-8 6 0,2-4 34,-4 4 0,-4 2 0,-4 0 57,-6 0 0,2-6 0,-2 0 0,-2 0 29,-2-2 1,-2 4 0,2-6 0,2 2 1,2 4 0,2-4 1,-4 0 92,2-2-37,8 6 1,-4-10 46,8 8 0,2-8-94,4 2 0,4-4 0,8-2 0,0 0 3,0 0 0,2 0 0,2 0 0,4 0-39,2 0 0,-4 0 0,4 0 0,0 0 13,0 0 1,0 0-1,4 0 1,-2 0-31,2 0 1,0 6 0,0 0 0,-4 0-266,-2 2 0,4-4 1,-6 6-93,-2-2 1,-8 4 0,-4-4 199,-2 2 0,-10 2 0,-8 6 0</inkml:trace>
  <inkml:trace contextRef="#ctx0" brushRef="#br0" timeOffset="9899">0 1513 7083,'12'0'-55,"0"0"0,-6 0 0,6 0 0,2 0 121,2 0 1,2 0 0,0 0-1,0 0-31,0 0 1,0 0-1,0 0 1,0 0-28,0 0 1,2 0 0,4 0-1,6 2-3,4 4 1,2-4 0,2 4 0,4-4 29,6-2-36,4 0 1,4 0 30,4 0 17,-4 0-35,6 0 1,-6 0 11,4 0-657,-4 0 648,6 8 0,-6-6 10,4 4-38,-4-4 0,12-2 0,-6 0 0,0 0 22,0 0 1,6 0 0,-2 0 0,2 0 28,-2 0 1,8 0 0,-4 0 0,2 0-31,4 0 1,-6 0 0,-4 0-1,0 0 87,-2 0 0,-2 0 1,-8 0-1,-2 0-52,-4 0 1,10 0-1,-4 2 1,2 2-78,0 2 1,0 0 0,2-6-1,2 0 161,-2 0 0,-2 0 0,-2 0 0,-2 0-127,-4 0 0,4 0 0,-6-2 0,2-2 44,0-2 1,0 0 0,6 6-1,-2 0 17,-4 0 1,4 0-1,-6 0 1,2 0-41,0 0 1,-8 0 0,4 0-1,-2 0-3,0 0 1,6 0 0,-6 0 0,0 0-18,2 0 0,-6 0 0,6 0 0,-2 0-13,0 0 1,6 0-1,-6 0 1,-2 0-2,-2 0 0,-2 0 1,0 0-1,0 0 7,0 0 0,-6 0 0,0 0 0,0 0 62,-2 0 0,4 0 0,-8 0 0,0 0-16,2 0 1,-6 0-1,4 0-2,-4 0 0,-2 0 0,0 0-38,0 0 0,0 0 0,0 0-21,0 0 0,-6 0 0,0 0-26,2 0 0,-4 0-206,2 0-283,0 0-459,-2 0 497,-2 0 1,-10 0 429,-4 0 0,-12-8 0,-10-2 0</inkml:trace>
  <inkml:trace contextRef="#ctx0" brushRef="#br0" timeOffset="13096">5724 1441 8189,'-10'-8'-721,"-4"4"926,8-8-712,0 8 787,6-12-39,0 14 1,2-6-40,4 8 1,-2 0-137,8 0 1,0 0 0,6 0 0,0 0-36,0 0 0,0 0 1,2 0-1,4 0-39,6 0 0,-2 0 0,2 0 0,0 0-92,-2 0 0,4 0 1,-8 0-1,0 0-152,2 0 1,-6 0 0,4 0-522,-4 0 514,-2 0 1,0 8-1,0 2 1</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8:21.767"/>
    </inkml:context>
    <inkml:brush xml:id="br0">
      <inkml:brushProperty name="width" value="0.08571" units="cm"/>
      <inkml:brushProperty name="height" value="0.08571" units="cm"/>
    </inkml:brush>
  </inkml:definitions>
  <inkml:trace contextRef="#ctx0" brushRef="#br0">0 18 8165,'18'0'-1596,"0"0"1682,0 0 0,-6 0 0,0 0 0,2 0 71,2 0 0,2 0 0,0 0 0,0 0-52,0 0 1,0 0-1,0 0 1,2 0-25,4 0 0,-4 0 0,4-2 0,-4-2 24,-2-2 1,2 0-1,2 6-210,2 0 0,0 0 0,-6 0-518,0 0 1,-6 0 89,0 0 0,-8 2 472,2 4 0,-12 4 0,-4 8 1</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8:22.093"/>
    </inkml:context>
    <inkml:brush xml:id="br0">
      <inkml:brushProperty name="width" value="0.08571" units="cm"/>
      <inkml:brushProperty name="height" value="0.08571" units="cm"/>
    </inkml:brush>
  </inkml:definitions>
  <inkml:trace contextRef="#ctx0" brushRef="#br0">0 0 7707,'2'10'-209,"4"-4"0,4 2 0,8-2 290,0-2 0,0-2 0,0 0 0,0 2-8,0 2 1,0 0 0,0-6 0,0 0 12,0 0 1,6 0-1,2 0 1,0 0-11,0 0 0,-2 0 0,-6 0 1,0 0 12,0 0 1,6 0 0,0 0-134,-2 0 0,-2 0 1,-2 0-194,0 0 1,-6 0-315,0 0 1,-8 2-174,2 4 610,-4-4 0,-10 6 0,-2-8 0</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8:20.690"/>
    </inkml:context>
    <inkml:brush xml:id="br0">
      <inkml:brushProperty name="width" value="0.08571" units="cm"/>
      <inkml:brushProperty name="height" value="0.08571" units="cm"/>
    </inkml:brush>
  </inkml:definitions>
  <inkml:trace contextRef="#ctx0" brushRef="#br0">432 54 8161,'-2'-10'-783,"-4"4"0,-4 2 791,0-2 1,-6 4-1,4-4 94,-4 4 0,4 2 0,0 0-38,-2 0 0,-2 0 0,-2 0 0,0 0-20,0 0 1,0 0-1,-2 0 1,-2-2 22,-2-4 1,0 4 0,6-4 160,0 4-161,0 2-5,0 0 1,0 0-34,0 0 0,6 0-3,0 0-119,8 0 92,-4 8 1,8 2 0,0 8-1,0 0 1,2 0 0,2 0 58,2 0-57,0 0 2,-6 0 0,2 6 0,2 0 0,2 0 0,-2 0 0,-2 2-3,-2 2 0,0-4 0,0 4 0,0-2-2,0-4 1,2 4-1,2-2 1,2 0 8,-2 2 1,-2-6-1,-2 4 1,0-4 93,0-2-85,8 0 0,-6-6 0,6 0 0,-2 2 0,2 2 55,2 2-23,2-8 1,0 4-1,-2-6 24,-2 2 0,6-6 6,-2 2-70,4-4 0,2 0 0,0 2-9,0 2 0,0 0 0,0-6 1,0 0 36,0 0-293,0 0 127,0 0 0,0 0-49,0 0 89,-8 0 1,6 0-1,-4 0 16,4 0 0,-4 0 0,0 0-244,2 0-60,-6 0 1,0-8-1,-8-2 1</inkml:trace>
  <inkml:trace contextRef="#ctx0" brushRef="#br0" timeOffset="304">54 396 7818,'12'-10'272,"0"4"-173,2 4 1,2 2-1,2 0-15,0 0 1,0 0-1,0 0-89,0 0 0,6 0 1,0-2-1,0-2 0,0-2-39,0 2 1,2 2 0,-4 2 0,2 0-496,-2 0 1,-2 0 129,-2 0 1,0 8 0,0 2 0</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8:19.315"/>
    </inkml:context>
    <inkml:brush xml:id="br0">
      <inkml:brushProperty name="width" value="0.08571" units="cm"/>
      <inkml:brushProperty name="height" value="0.08571" units="cm"/>
    </inkml:brush>
  </inkml:definitions>
  <inkml:trace contextRef="#ctx0" brushRef="#br0">487 144 7279,'10'0'-50,"-2"0"120,0-8 172,-6 6-170,14-14-7,-14 14-47,6-14 0,-8 12-95,0-8 40,0 0 0,-2 0 51,-4 0 0,-4 6 0,-8-4 0,0 2-74,0 4 0,-2 0 0,-2 0 1,-4-2-29,-2 2 0,4 2 0,-4 2 1,2 0 124,4 0 0,-4 0 0,2 2 1,2 2 6,2 2 1,2 8 0,0-4 0,2 2-24,4 0 1,-4 0-1,6 6 1,0 0 0,4 0 0,-2 0 0,2 0 20,2 0 0,2 0 1,2 0 27,0 0 1,8 0-72,4 0 1,4-2 0,2-2 0,0-4-1,2-2 23,4-4 1,-4 4 0,6-2 0,-2-2-36,0-2 0,0 0 0,-4 2 1,2 2 4,2-2 1,0-2 0,-6 4 1,0 0 1,0-2 1,0 4 0,0 0 4,0 2-1,-8-6 1,4 12 0,-6-6-1,0 2 4,0 0-5,6 0 1,-12 0 0,4 0-33,-4 2 1,-2-4 0,0 2 33,0 2-6,0 2 0,0 2 1,0 0 0,-8-2 0,-4-2 0,-4-2 8,-2 2-2,0-6 1,-6 6 0,0-8 38,2-2 1,0 4 0,0-2 0,-2-2 30,2-2 0,0 0 0,0 2 0,-2 2-24,2-2 1,2-2 0,2-2-1,-2 0-40,-4 0 1,4-2 0,-4-2 0,4-2 23,2 2 0,0-4 1,2 0-217,4-2 0,-2 4 0,8-6-139,2-2 0,2 4 0,2-2-9,0-2 1,8-2 0,2-2 294,0 0 0,14 0 0,-4 0 1</inkml:trace>
  <inkml:trace contextRef="#ctx0" brushRef="#br0" timeOffset="703">1386 234 8355,'-6'-12'-435,"0"0"1,0 6 0,4-4-1,-2 0 1,-4 2 383,-2 0 1,-2-4 0,-6 6 152,0 2 0,0-4 42,0 2 1,0 0 0,0 4-99,0-4 0,-6 4 0,-2-4 0,0 4 111,0 2 0,0 0 0,4 0 0,-2 0-78,2 0 1,2 0 0,2 0-59,0 0 1,8 8-1,4 4 11,4 4 0,2 2 0,0 0-40,0 0 1,0 0 0,2 0-17,4 0 0,2-6 1,6 0-1,-2 2 1,2 0 8,2-2 1,2 4 0,0-6 0,0 2 19,0 0 0,0-6 0,0 4 0,0 0-6,0 0 1,0-4-1,0 4 1,0 0 29,0 0 1,0-4 0,0 6-34,0 2 0,-6-4 0,-2 2 0,0 0-16,0-2 9,-6 6 0,4-6 0,-8 8 0,0 0-91,0 0 90,0 0 1,0 0 0,0 0 31,0 0 0,-8-6 0,-2 0 26,0 2-40,-6-6 1,6 6 0,-8-6 38,0 2-42,0-6 2,0 4 0,-2-8-1,-4 0 0,4 6 0,-6 0 1,2-2 56,0-2 1,-2-2-28,2 0 1,4 0-9,-4 0 0,4-6 0,2 0 0,0 0-48,0-2 0,6 6 0,2-6 1,2 0-43,4-4 1,2 2-154,2-2 0,8 0 1,4-4-1,4 2-98,2 2 1,8 0 0,2-6 0</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8:33.065"/>
    </inkml:context>
    <inkml:brush xml:id="br0">
      <inkml:brushProperty name="width" value="0.08571" units="cm"/>
      <inkml:brushProperty name="height" value="0.08571" units="cm"/>
    </inkml:brush>
  </inkml:definitions>
  <inkml:trace contextRef="#ctx0" brushRef="#br0">1 0 6781,'12'0'194,"0"0"1,-6 0 0,6 0-113,2 0 1,-4 0 0,2 0-48,2 0 0,2 0 0,2 0-6,0 0 1,0 0-1,0 0 44,0 0 0,0 0 0,0 0 0,0 0 3,0 0 1,0 0-1,0 0 6,0 0 0,0 0 0,0 0 0,0 0-17,0 0 1,0 0 0,0 0-66,0 0 0,-6 0 1,0 0-32,2 0 1,2 0-252,2 0 1,-6 0-367,0 0 186,-8 0 0,-4 0 0,-10 0 1</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8:30.944"/>
    </inkml:context>
    <inkml:brush xml:id="br0">
      <inkml:brushProperty name="width" value="0.08571" units="cm"/>
      <inkml:brushProperty name="height" value="0.08571" units="cm"/>
    </inkml:brush>
  </inkml:definitions>
  <inkml:trace contextRef="#ctx0" brushRef="#br0">540 126 8355,'2'-12'-979,"4"0"0,-6 0 1065,0-6 0,-2 8 0,-10 2 0,-2 2-60,-2 0 1,-2-2 0,0 4-1,-2-2 61,-4 2 1,4 2 0,-6 0 0,2-2 11,0-2 1,-6 0-1,6 6 1,0 0-34,-2 0 1,4 0 0,-6 0 0,2 0-24,4 0 1,2 6-1,2 2 1,0 0 5,0 0 1,0 6-36,0-2 0,8 4 2,4 2 0,4-6 0,2 0-25,0 2 0,2 0 1,4 0 17,6-2 0,-2-2 1,2 4-1,2-4-139,2-2 133,2 6-14,0-12 1,6 8 0,0-6 0,0 2-9,2-2 1,-6 4 12,4-2-1,4 0 17,-8-6-13,6 8 1,-8-6 0,6 6 134,0-8-128,0 8 1,-6-6 0,0 6 15,0 0 0,0-4 0,0 6 54,0-2-63,0 6 0,0-10-22,0 8 1,-2-6 0,-2 4 0,-4 0 0,0 0-35,0 4 1,-6-4-1,2 2 30,-4 2 1,-2 2 6,0 2 0,-8 0 0,-4-2 10,-4-4 1,-2 2-1,0-6 1,-2 0 32,-4 0 0,4 4 0,-6-6 1,2-2 34,0-2 0,-6 0 0,6 2 0,2 2-17,2-2 0,-4-2 1,0-2-1,2 0-29,2 0 0,2 0 0,0 0 0,2-2-30,4-4 0,-4 4 0,6-6 0,-2 2-152,0 0 1,6-8-172,-6 2 0,8 2-239,-2-2-57,4 8 294,2-4 0,2 8 274,4 0 1,4-8-1,8-2 1</inkml:trace>
  <inkml:trace contextRef="#ctx0" brushRef="#br0" timeOffset="683">1566 162 8234,'0'-12'-1449,"0"0"1780,0 8-38,0-4 8,0 8-161,0 0 0,6 2 0,0 4-53,-2 6 0,-2 4 0,-2 2 0,0 0-42,0 0 1,2 0-1,2 0 1,2 0-19,-2 0 1,-2 2 0,-2 2 0,0 2-101,0-2 1,2-2 0,2-2 0,2 0 18,-2 0 0,-2-6 1,0 0-1,2 2-229,2 2 1,0-4-643,-6 0 463,0 0 0,-2-2 432,-4-4 0,-4 4 0,-8 0 1</inkml:trace>
  <inkml:trace contextRef="#ctx0" brushRef="#br0" timeOffset="1522">1026 72 8355,'-10'0'-2096,"-6"0"2047,4 0 1,-2-2-1,0-2 319,2-2 189,8 0-379,-4 6 1,6 0-49,-4 0-50,4 0 132,-14 0 51,14 0 1,-8-6-57,4 0 0,6 0-8,0 6 1,2 0-101,10 0 1,0 0-1,6 0 1,0 0-10,0 0 1,6 0-1,0 0 1,0 0 22,2 0 0,-4 0 0,6 0 0,0 0 44,0 0 1,0-2 0,2-2 0,-4-2-80,0 2 1,-4 2 0,8 2 0,0 0-30,-2 0 0,4 0 0,-6 0 0,0 0 29,0 0 1,0 0-1,-4 0 1,2 0 26,-2 0 0,-2 0 0,0 0 0,2 0 14,2 0 1,0 0-1,-6-2 13,0-4 1,0 4 0,0-4-214,0 4 1,-6 2-508,0 0 150,-8 0 363,4 0 1,-8 8-1,0 2 1</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8:29.285"/>
    </inkml:context>
    <inkml:brush xml:id="br0">
      <inkml:brushProperty name="width" value="0.08571" units="cm"/>
      <inkml:brushProperty name="height" value="0.08571" units="cm"/>
    </inkml:brush>
  </inkml:definitions>
  <inkml:trace contextRef="#ctx0" brushRef="#br0">36 144 8355,'-18'0'-1796,"8"-8"1450,2 6 87,8-6 62,0 8 178,0-8 15,0 6 4,8-6 28,-6 0-41,6 6 9,0-6 0,-6 0 0,6-2 1</inkml:trace>
  <inkml:trace contextRef="#ctx0" brushRef="#br0" timeOffset="921">630 108 6560,'-8'-10'-153,"6"-6"1,-14 14 0,6-6 194,0 0 1,0 6 0,4-6 27,-6 0 1,2 6 0,-2-6-52,-2 0 0,4 6 0,-2-4 0,-2 4 43,-2 2 1,-2-6-1,0 0-40,0 2 0,0 2 1,0 2-1,0 0-12,0 0 0,-2 0 0,-2 0 0,-4 2 43,-2 4 0,6-4 0,-2 6 1,2 0-36,-2 4 1,4-2-1,-4 2 1,4 2-9,2 2 1,6 0 0,2-2 0,0-2 18,0 2 1,6 2 0,-2 2 16,4 0 1,2-6 0,0 0 17,0 2 1,8-4 0,4 0-38,4-2 0,2-2 1,0-4-1,0 2-22,0 2 0,6 0 1,0-6 6,-2 0 0,0 0 1,0 0-1,4 0 1,0 0 45,0 0 1,6 6-1,-4 0-48,0-2 0,4-2 0,-8-2 0,0 2-28,2 4 0,-6-4 42,4 4 1,2-2-28,-2 2 1,-2-2 21,-10 8 0,4-8 44,-4 2-42,-4 4 0,8 0 1,-14 2 8,4 0 1,-2-2-13,2 2 0,-4 4-3,4-4 1,-6 4 0,-4 2 24,-2 0-14,-8 0-18,4 0 0,-6-6 1,2 0-1,0 0 1,-4 0-1,-4-2-11,0-2-34,2-2 0,-4 0 0,0 0 0,0-2 7,-2-2 0,4-2 0,-6 0 0,2 0 15,4 0 1,-6 0 1,8 0 32,-4 0-30,4 0 1,2-6-1,0-2-16,0-2-15,0 6 1,0-6-270,0 4 192,8 4 1,-4-8-377,8 4 276,0 4 0,14-6 0,6 8 80,8 0 1,-2-8 0,6-2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22.524"/>
    </inkml:context>
    <inkml:brush xml:id="br0">
      <inkml:brushProperty name="width" value="0.08571" units="cm"/>
      <inkml:brushProperty name="height" value="0.08571" units="cm"/>
    </inkml:brush>
  </inkml:definitions>
  <inkml:trace contextRef="#ctx0" brushRef="#br0">36 278 8355,'0'17'-112,"0"-5"-514,0 0 1,0-1 553,0 7 0,2-3 0,3-3 92,7-6 0,3-4 0,3-2 54,-1 0 1,3-2 0,1-2 0,2-4-6,-1-2 0,-3-1 0,-1-5 0,-3 3 32,-3 1 1,1 0 0,-7-5-78,-2-1 1,4 1 0,-4-1-36,-6 1 0,-4 5 1,-8 3-1,3 1-58,-3 4 0,-7 2 0,-2 2 0,1 0-36,3 0 1,-4 2-1,-1 2 1,3 4-89,1 1 1,3 3 0,0 5 39,-1 1 1,8-1 0,5 1 152,3-1 0,9-7 0,3-2 0</inkml:trace>
  <inkml:trace contextRef="#ctx0" brushRef="#br0" timeOffset="317">525 86 8355,'0'-18'-267,"0"1"1,0 5 380,0 0 0,-2 9 0,-2-5-510,-2 0 0,-2 6 389,2-4 0,4 12 1,-3 8 82,3 7 1,2 0 0,0 9 0,0 1-14,0 2 1,0 3 0,0 3-1,0 4-4,0 2 1,2-7 0,1 5 0,5-2-39,2 0 1,0-1 0,3-3 0,-3 0-46,-2-2 0,3 4 0,-5-10 0,0 2-127,2-2 0,-6-4 1,3-5-69,-3 3 0,-2-4 1,0 5 41,0-5 0,-5-7 0,-3-3 177,-2-1 0,6-2 0,-11-22 0,5-3 0</inkml:trace>
  <inkml:trace contextRef="#ctx0" brushRef="#br0" timeOffset="448">455 575 7924,'-10'-26'-915,"2"13"0,10-5 1267,4 3 0,0-1 0,9 1 0,5 1-93,-1 3 1,6 1-1,1-4 1,1 5-646,4 1 0,2-4 1,2 6 385,0 3 0,0-7 0,0 0 0</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8:35.357"/>
    </inkml:context>
    <inkml:brush xml:id="br0">
      <inkml:brushProperty name="width" value="0.08571" units="cm"/>
      <inkml:brushProperty name="height" value="0.08571" units="cm"/>
    </inkml:brush>
  </inkml:definitions>
  <inkml:trace contextRef="#ctx0" brushRef="#br0">539 108 8355,'10'0'-1859,"-2"-2"1711,-8-4 236,0 4 0,-2-12 0,-2 6 29,-2-2 1,-2 6-1,4-4-56,-2 0 0,-2 4 0,2-6-58,-6 2 1,2 2 0,-2 6 0,-2-2-14,-2-4 1,4 4 0,0-4 0,-4 4 5,-6 2 1,2 0 0,-4 0 0,2 0 2,-2 0 0,4 6 0,-4 2 0,4 0 1,2 0 0,0 6 0,0-2 0,0 2 9,0-2 0,6 4 0,2-4 86,2 4 0,2-4 1,6 0-49,0 2 1,0-4 0,2 2 0,4 0-14,6-2 0,4 4 0,2-6 1,2 0-16,4 0 1,2 4 0,6-4 0,-4 0-26,-2 0 1,6 4-1,-4-4 1,2 0 12,0 0 1,-2 0 0,2-4 0,-4 2 7,0-2 1,-6 4 0,4-2 0,-4 0-12,-2 2 1,0-4-7,0 8 0,-8-6 6,-4 6 1,-4-6-17,-2 6 1,0 0 0,-2 6 4,-4 0 1,2-6 0,-8 0 4,-2 2 0,-2 2 1,-2 2 1,0 0 1,0-2-1,0-2 1,0-4-13,0-2 0,-6 4 1,0-6-1,0-2-17,-2-2 0,4 4 0,-6 0 12,2-2 1,-6-2-1,4-2 1,-2 0-1,0-2 8,-2-4 1,6 4 0,0-6 0,2 2-4,0 0 1,0-6 0,8 4-1,2 0-152,2 0 0,6-4 0,-4 4-69,2-2 0,4-2 0,8-6-404,2 0 637,8 8 0,4-14 0,10 4 0</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8:38.379"/>
    </inkml:context>
    <inkml:brush xml:id="br0">
      <inkml:brushProperty name="width" value="0.08571" units="cm"/>
      <inkml:brushProperty name="height" value="0.08571" units="cm"/>
    </inkml:brush>
  </inkml:definitions>
  <inkml:trace contextRef="#ctx0" brushRef="#br0">1 36 8180,'18'0'-521,"0"0"0,0 0 809,0 0 1,0 2-129,0 4 1,0 4 0,-2 8-112,-4 0 0,-2-6 0,-6 0 0,2 2-7,-2 2 1,-2 8 0,-2 2 0,0 0-96,0 0 0,0 4 0,0-4 0,0 0 12,0 0 0,0 4 0,0-4 1,-2 0-10,-4 0 1,4-2 0,-4-6 0,4 0-23,2 0 0,-2-2 0,-2-2 0,-2-2-75,2 2 1,2-4 0,0 0-225,-4-2 0,2-2 198,-8-6 1,6-2 100,-6-4 1,8-4 0,-4-8 0,2 0 87,0 0 1,0-2 0,6-2 0,0-2 48,0 2 0,0-4 1,0 0-1,0 0-9,0 0 0,0-4 0,0 6 0,0 0 43,0-2 0,-2 6 0,-2-4 0,-2 4 18,2 2 0,2 0 0,2 0-58,0 0 1,2 0 0,2 0-63,2 0 0,8 2 0,-4 2 0,2 4-12,0 2 1,0 0 0,8 4 0,2-2 0,2 2 0,0 2 0,-6 2 0,2 0 13,4 0 1,-4 0 0,4 0 0,-4 0 12,-2 0 0,6 2 0,0 2 0,-2 4 48,-2 2 0,-2-4 1,0 6-1,2 0 18,4-2 1,-4 4 0,4-6-1,-6 2-70,-6 4 1,4 2-2,-4 2 0,-4 0 0,-2 0-38,-4 0 0,-2 0 1,-2 0 21,-4 0 1,-2-6 0,-6 0 0,2 2 6,-2 2 0,-8 0 0,-4-2 0,0-2 0,0 2 1,-4-4 0,4 0 0,0 0 7,0 0 0,-6-4 0,4 4 0,-2-2-1,0-4 1,2 4 0,-4-2-1,4 0 24,2 2 1,2-6 0,6 4 0,0-4 46,0-2 1,0 0-44,0 0-59,0 0-77,8 0 43,2 0 1,10 0 66,4 0 0,4 0 49,8 0 1,0 6 0,0 0-34,0-2 1,-6 4 0,0 0 0,2 0-12,2 0 1,2 4 0,0-4 0,0 2-18,0 4 1,0-4 0,0 2 0,0 2-1,0 2 0,0 2 1,2 0-1,2 0 1,2 0 0,0 0 1,-4 0-1,2 0 30,2 0 0,6-6 0,-6 0 0,0 2-19,2 2 1,-6-4-1,6 0 1,-2 0-7,0-2 0,0 6 0,-4-6 0,2 2-4,2 0 0,0-6 0,-6 6 0,0 0 1,0-2 1,0 4 0,0-6-3,0 2 1,0 0 0,0 4 2,0-2 1,-6-8-1,-2 4-16,-2 0 0,4-4 11,-6 8 0,2-8 1,-4 4-39,2 0-336,0-6-323,-6 6-164,0-8 751,-8 0 1,-2-8 0,-8-2 0</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4:58:36.141"/>
    </inkml:context>
    <inkml:brush xml:id="br0">
      <inkml:brushProperty name="width" value="0.08571" units="cm"/>
      <inkml:brushProperty name="height" value="0.08571" units="cm"/>
    </inkml:brush>
  </inkml:definitions>
  <inkml:trace contextRef="#ctx0" brushRef="#br0">505 144 8355,'-18'-18'0,"8"0"0,-4 6-305,8 0 0,-2 8 0,4-4 1,-4 2 223,-2 0 0,-2-6 144,-6 6 0,0-2 0,0 4 1,0-2-1,0 2-23,0 2 1,-2 2-1,-2 0 1,-2 0-47,2 0 1,0 0 0,0 0 0,-2 0 1,2 0 1,-4 2-1,2 2 1,4 4-9,6 2 1,0-4 0,6 6 33,-2 2 0,6 2 0,-2 2-3,4 0 1,10 0-1,4 0-19,4 0 1,2-2 0,0-2 0,0-2-44,0 2 1,0-4 0,0 0-1,0 0-41,0 0 64,0-6 10,8 12 0,-6-14 0,4 6 0,-2-2 0,0 2 0,2 0-9,-2 0 1,0-2 0,0-4 0,2 2-34,-2 2 43,-2 8 41,-2-12 0,0 8 0,0-6 0,0 4 0,0 0-16,0 0 0,0 4 0,0-4 0,0 0-14,0 0 1,0 6-1,0-2-1,0 4 0,-8-4 0,-4 0 0,-2 0-11,2-2 0,-4 6 0,4-4-17,-4 4 31,-10 2 0,-2-2 1,-8-2 14,0-2 0,6-2 0,0 2 0,-2-6 7,-2-4 1,-2 4-1,0 0-19,0-2 1,0-2 130,0-2 1,-2 0-86,-4 0 1,4 0-30,-4 0 0,-2 0 1,2-2-67,2-4 35,-6 4 1,8-6 0,-4 6-28,4-4 0,2 4 1,0-4-245,0 4 1,8-6-190,4-4 1,4 2 8,2-2 453,0 0 1,8-6-1,2 0 1</inkml:trace>
  <inkml:trace contextRef="#ctx0" brushRef="#br0" timeOffset="519">1351 126 7588,'2'-16'-218,"4"4"1,-2 4 411,8 8 0,0 0-82,6 0 1,-8 8 0,-2 2-61,0 0 0,-6 6 1,4-4-1,-4 4-8,-2 2 1,0 6 0,2 0 0,2-2-32,2-2 1,0 4 0,-6 2 0,0 0-29,0 0 1,2 0-1,2-4 1,4 2-21,2-2 0,-6 4 0,4-2 0,-2-2-20,0-2 0,0-2 0,-6 0 0,2 0-115,4 0 0,-4-6 0,4 0-151,-4 2 0,-2-4 1,-2 0-165,-4-2 431,4-2 1,-14-6 0,6 0 0</inkml:trace>
  <inkml:trace contextRef="#ctx0" brushRef="#br0" timeOffset="1090">811 90 6446,'12'0'60,"-2"-2"243,-2-4-191,-2 4 0,-4-12 37,4 8 1,-4-2-62,4 2 0,-2 4 0,2-4-44,6 4 0,-2 2 0,2 0 0,2 0-1,2 0 1,8 0-1,0 0 1,0 0 9,2 0 0,-4-2 1,8-2-1,2-2 6,2 2 0,0 2 0,-2 2 0,-2 0-62,2 0 1,2 0 0,2 0 0,0-2-3,0-4 1,-2 4 0,-2-4 0,-4 4-2,-2 2 0,4 0 1,-6 0-1,-2 0-110,-2 0 1,-2 0 0,0 0-1135,0 0 283,-8 0 954,-2 0 1,-8 8 0,0 2 0</inkml:trace>
</inkml:ink>
</file>

<file path=ppt/ink/ink326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25T03:28:32.747"/>
    </inkml:context>
    <inkml:brush xml:id="br0">
      <inkml:brushProperty name="width" value="0.05292" units="cm"/>
      <inkml:brushProperty name="height" value="0.05292" units="cm"/>
      <inkml:brushProperty name="color" value="#FF0000"/>
    </inkml:brush>
  </inkml:definitions>
  <inkml:trace contextRef="#ctx0" brushRef="#br0">3870 10765 0,'0'0'0,"49"0"0,26 0 15,-1-25-15,50 25 16,0-24-16,-49 24 0,74 0 15,-125 0-15,51 0 16,-26 0-16,-24 0 16,0-25 93</inkml:trace>
  <inkml:trace contextRef="#ctx0" brushRef="#br0" timeOffset="2110.42">2878 12874 0,'24'0'187,"1"0"-187,25 0 16,-25 0-16,24 0 0,51 0 16,-1 0-16,-25 0 0,100 0 15,-125 0-15,26 0 16,49 24-16,-50-24 0,-24 0 0,99 0 16,-100 0-16,26 0 15,74 0-15,-100 25 0,1-25 16,49 0-16,-25 25 0,-49-25 15,0 0-15,0 0 0,24 0 16,-24 0-16,0 0 16,0 0-16,0 0 0,-1 0 15,1 0 1,0 0 0,0 0-1,24 0 16,-24 0-31,0 0 16,0 0 0,0 0-16,0 0 0,24 0 31</inkml:trace>
  <inkml:trace contextRef="#ctx0" brushRef="#br0" timeOffset="4039.63">2654 15751 0,'0'25'187,"50"-25"-171,-25 0-16,24 0 0,51 0 15,73 0-15,-49 0 0,-24 0 16,-1 0-16,0 0 0,-25 0 0,75 0 16,-99 0-16,49 0 0,-25 0 15,26 0-15,-26 0 0,1 0 16,73 0-16,-73 0 0,-26 0 15,26 0-15,-1 0 0,1 0 16,-26 0-16,1 0 16,-25 0-16,-1 0 0,1 0 47,0 0-47,0 0 0,0 0 15,49 0-15,-49 0 0,0 0 16</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21.683"/>
    </inkml:context>
    <inkml:brush xml:id="br0">
      <inkml:brushProperty name="width" value="0.08571" units="cm"/>
      <inkml:brushProperty name="height" value="0.08571" units="cm"/>
      <inkml:brushProperty name="color" value="#E71224"/>
    </inkml:brush>
  </inkml:definitions>
  <inkml:trace contextRef="#ctx0" brushRef="#br0">0 37 8551,'8'-10'-480,"-6"0"-338,4 4 142,4 4 465,-8-6 0,6 16 0,-8 2 1</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21.842"/>
    </inkml:context>
    <inkml:brush xml:id="br0">
      <inkml:brushProperty name="width" value="0.08571" units="cm"/>
      <inkml:brushProperty name="height" value="0.08571" units="cm"/>
      <inkml:brushProperty name="color" value="#E71224"/>
    </inkml:brush>
  </inkml:definitions>
  <inkml:trace contextRef="#ctx0" brushRef="#br0">0 1 8184,'0'18'-1129,"2"-8"441,4-4 529,-4-4 1,14-2 0,-6 0 0</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17.117"/>
    </inkml:context>
    <inkml:brush xml:id="br0">
      <inkml:brushProperty name="width" value="0.08571" units="cm"/>
      <inkml:brushProperty name="height" value="0.08571" units="cm"/>
      <inkml:brushProperty name="color" value="#E71224"/>
    </inkml:brush>
  </inkml:definitions>
  <inkml:trace contextRef="#ctx0" brushRef="#br0">73 91 6447,'0'-18'270,"0"0"0,0 6-112,0 0 302,0 8 0,0-6-198,0 4 1,-2 10 0,-2-2-154,-2 6 0,0-2 0,6 6 16,0 2 0,0 2 1,0 2-43,0 0 1,0 0 0,0 2 0,0 2-41,0 2 1,0 0 0,-2-4-1,-2 2-41,-2 2 0,0 2 1,6-4-1,0 2-89,0-2 0,0-2 1,0-2-1,0 0-107,0 0 0,-6 0 1,0 0-97,2 0 1,2 0-360,2 0-326,0 0 0,-2-8 916,-4-4 1,4-12-1,-6-4 1</inkml:trace>
  <inkml:trace contextRef="#ctx0" brushRef="#br0" timeOffset="958">19 181 8355,'0'-12'-604,"0"0"0,0 6 378,0-6 0,2 8 245,4-2 106,-4 4 34,6 2-7,-8 0-53,0 8 0,0-4 143,0 8-112,0-8 1,0 6 95,0-4 0,2-4-146,4 4 0,-4 4 1,6 0 30,0 0 0,-4 6-77,8-4 1,-6 4 0,4 2 0,0-2-11,0-4 0,-4 4 0,4-4 0,0 2-4,0-2 0,0 4 1,4-4-1,-2 4-15,2 2 1,-4-6 0,2 0 0,0 2-13,-2 2 0,4-4 0,-6-2 0,0 0 8,0 0 0,6-6-179,-2 2 166,-4-4 0,2-2-5,-4 0 0,-4-8 0,6-2 0,-2-2-36,0 0 1,0 0 0,-6-6-1,2 0-20,4 0 1,-4 0 0,6 0 0,-2 0 2,0 0 1,6 0 0,-4-2 0,2-2 61,4-2 1,-4 0 0,2 6-25,2 0 0,2 0 0,0 0 67,-4 0 1,-2 8 0,-6 2 89,2 0 0,8 0 0,-4-6 0,0 2 1,6 8 25,-4-2 1,-2 4-70,2 2 1,-8 2-27,2 4 1,-4 4 0,-2 8 22,0 0 0,0 0 0,0 0 0,0 0 9,0 0 1,6 0-1,0 0-44,-2 0 0,-2 6 1,-2 0-1,0-2 0,0-2 19,0-2 1,0 0 0,0 0-1,2 0-86,4 0 1,-4 0-1,4 0-72,-4 0 1,4 0-1,0 0-343,-2 0 1,6-2 0,0-2-33,0-2 1,0-8 0,-4 2 85,6-4 0,4-2 0,2 0 0</inkml:trace>
  <inkml:trace contextRef="#ctx0" brushRef="#br0" timeOffset="1591">1117 361 8229,'0'-10'-94,"0"-6"0,-6 16 233,0 0 1,-2 2-1,4 10-46,-2 2 0,0 2 1,4 0-1,-2-2-2,-2-2 1,0 0 0,6 6-1,0 0-34,0 0 1,6-6 0,2 0 0,0 2-21,0 2 1,6-4 0,-2 0 0,4 2 8,2 2 1,-2-4 0,0-2 0,0 0-184,4 0 1,2-6-1,-4 4 1,2-2 55,4 0 1,-4 0-1,6-6 1,-2 0-8,0 0 1,2-2 0,-4-2 0,2-4 13,-2-2 0,-2-2 1,-2-6-1,0 0 11,0 0 0,0 0 0,0 0 92,0 0 1,-8 0 0,-4 0-1,-2 0-41,2 0 0,-4 6 0,4 0 380,-4-2 1,-4 6-158,-4 2 0,2 4-66,-8 2 1,8 8 0,-2 4-84,4 4 0,2 2 0,0 0 0,0 0-100,0 0 0,0 0 1,2 0-124,4 0 0,2 0 0,6-2 0,-2-2-123,2-2 1,2-6 0,2 4 0,0 0-337,0 0 1,0-6 0,2 2 491,4-4 1,4-2-1,8 0 1</inkml:trace>
  <inkml:trace contextRef="#ctx0" brushRef="#br0" timeOffset="2387">1963 523 8355,'10'-12'-247,"-4"0"0,-4 6 236,-2-6 396,0 8-306,0-4 0,2 8 0,4 0-22,6 0 0,-2 0 0,0 2 0,-2 4-92,-4 6 1,4-2 0,0 2 6,1 2 0,-3 2 1,4 2-8,-2 0 1,4 0-1,-6 0 29,-2 0 0,-2 0 0,0-2-20,4-4 0,-4-2-70,4-4 217,-4-4-119,-2 6 1,0-16-1,0-4 0,0-4 1,2 0 0,2 2 0,4 2-5,2-2 1,-4-2 0,6 0-1,0 2-28,-2 2 1,10 0 0,-4-4 0,2 2-11,4 2 1,0 6 0,-4-4 56,0 2 1,0-4 0,0 6 0,0 2-21,0 2 1,0 2 0,0 2 69,0 4 1,0-2 0,0 8-54,0 2 0,-6 0 0,-2 0 0,0-2-9,0 2 1,-6 2 0,4 0-1,-2-2-11,0-2 0,0 0 0,-6 6 0,0 0-68,0 0 0,0-6 0,0 0-16,0 2 0,0-4 53,0 2 47,0-8 0,0 2 1,0-12 47,0-6 0,0 2 0,0-2-17,0-2 0,6-2 1,2-2-3,2 0 1,0 0 0,4 2 0,-4 2-33,-2 2 0,6 6 1,-2-6 1,4-2 1,2 4-1,0 0 1,0 2-46,0 4 1,0-4 0,0 2-1,0 2 24,0 2 0,0 2 0,0 0 10,0 0 1,0 2-1,0 2 1,-2 4-13,-4 2 0,4 2 1,-6 6-11,0 0 18,6 0-97,-14-8 1,12 6 86,-8-4-2,8 4-105,-12 2 94,6-8-6,-8 6-43,0-6-67,8 8 87,-6 0-13,6-8 1,-2 0-1,2-6-345,2 2 0,2 8 0,6-4 0</inkml:trace>
  <inkml:trace contextRef="#ctx0" brushRef="#br0" timeOffset="3115">3150 145 8172,'0'-18'-329,"0"0"1,2 2 0,2 2 190,2 2 1,6 0 318,-6-6 1,2 8 0,-4 2 523,2 0-424,0 6-234,-6-6 0,6 10 1,0 4-1,-2 6 1,0 4 55,2 2 1,-4 2-1,6 2 1,-2 4-168,0 2 0,6-4 1,-6 4-1,0 0 49,2 0 0,-6-4 0,4 4 0,-2 0-18,2 0 0,-4-6 0,4 4 11,-4 0 42,6-6-141,-6 6 1,6-8-1,-8 0 1,0 0-1,2 0-343,4 0 457,-4 0-6,6-8 1,-2-4-1,2-12 3,2-6 1,2-4 0,4-2 0,-2 2 76,-2 4 0,0-4 1,4 4 58,-4-4-113,4 6-11,-6-6 0,10 12 4,4-8 1,-4 8-14,4-2 1,-4-2 14,-2 2 0,0 0 0,0 6 0,0 0-2,0 0 1,-4 0 20,4 0 0,-10 6-24,10 0 0,-10 8 1,2-2-1,0 4-3,0 2 0,0 0 0,2 0 1,-4 0-3,0 0 1,-6 0 0,4 0 0,-4 0 11,-2 0 0,-6 0 1,-2 0-1,-2 0 19,-4 0 1,4-2 0,-2-2 0,-2-4 12,-2-2 0,-4 0 0,-2-4 0,-2 2 22,2-2 0,-4-2 1,2-2-1,2 0-29,2 0 1,-4 0 0,-2-2-1,0-2-27,0-2 0,2-8 0,6 4 1,0-2-95,0 0 1,2 6 0,2-6-514,2-2-584,8 6 940,4-8 1,18 6-1,10-8 1</inkml:trace>
  <inkml:trace contextRef="#ctx0" brushRef="#br0" timeOffset="4008">4446 541 6349,'16'-12'908,"-4"0"1,-4 6-857,-8-6 0,-8 2 9,-4-2 0,2 4 1,-2 6-76,-2-4 1,-2 4-1,-2-4 35,0 4 1,6 2 0,0 2 0,-2 2 0,-2 4 32,-2 2 1,0-4 0,0 6 0,0 2-7,0 2 0,2 2 0,2 0 0,2 2-5,-2 4 1,6-4-1,0 4 1,2-4-45,0-2 0,0 0 0,6 0 1,0 0 24,0 0 0,2-2 0,2-2 0,4-4-58,2-2 1,2 4 0,6-6-1,0-2-45,0-2 0,6-2 0,0 0 0,-2 0-8,-2 0 1,4-6 0,0-2 60,-2-2 1,-2-2-1,-2-6 1,0 0-1,0 0-28,0 0 0,0 0 0,0 0 63,0 0 0,-8 0 0,-4 0 19,-4 0 1,-2 6 5,0 0 1,0 6 18,0-6-47,0 8 1,0-2 0,0 12 80,0 6 0,-6-2 1,0 2-1,2 2 9,2 2 1,2 2 0,0 0-1,0 0-25,0 0 1,2 0 0,4 0-47,6 0 1,-2-2 0,2-2 0,2-4-57,2-2 0,2 0 0,0-4 0,0 2-7,0-2 1,0-2 0,2-2 0,2 0-82,2 0 1,6-6-1,-6-2 1,-2-2 88,-2-4 1,-2-2 0,0-2-1,0 0 4,0 0 0,-2 0 0,-2 0 2,-2 0 0,-8 0 0,2 0 133,-4 0 0,-2 0 56,0 0 1,-2 8-126,-4 4 1,2 4-33,-8 2 0,8 8 1,-2 4 1,4 4 1,2 4-1,0 2 1,0 2-1,0-2 1,0-2-1,2-2 1,4 0-11,6 0 1,-2-6 0,2 0 0,4 0-24,6-2 1,-2 4-1,6-8 1,-2-2-229,0-2 0,6-2 1,-4 0-1,2 0 75,4 0 0,-4 0 1,0-2-1,-2-4-244,-4-6 1,6-12 0,0-4 0</inkml:trace>
  <inkml:trace contextRef="#ctx0" brushRef="#br0" timeOffset="4223">5040 253 8064,'0'-18'-775,"-6"6"405,0 0 1,0 0 85,6-6 0,0 6 1894,0 0-798,0 8-1151,0-4 0,2 8 0,4 0-75,6 0 1,4 8 0,2 2 0</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28.922"/>
    </inkml:context>
    <inkml:brush xml:id="br0">
      <inkml:brushProperty name="width" value="0.08571" units="cm"/>
      <inkml:brushProperty name="height" value="0.08571" units="cm"/>
      <inkml:brushProperty name="color" value="#E71224"/>
    </inkml:brush>
  </inkml:definitions>
  <inkml:trace contextRef="#ctx0" brushRef="#br0">0 37 8027,'0'-12'-98,"0"0"-488,0 8-441,0-4 881,0 8 1,0 8-1,0 2 1</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29.159"/>
    </inkml:context>
    <inkml:brush xml:id="br0">
      <inkml:brushProperty name="width" value="0.08571" units="cm"/>
      <inkml:brushProperty name="height" value="0.08571" units="cm"/>
      <inkml:brushProperty name="color" value="#E71224"/>
    </inkml:brush>
  </inkml:definitions>
  <inkml:trace contextRef="#ctx0" brushRef="#br0">0 19 8355,'0'10'-471,"0"6"690,0-14 0,2 6-51,4-8 1,-2-6-366,8 0 0,-2-2-446,2 2 0,-2 4 331,-4-4 1,-4-4 0,6 0 0</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25.561"/>
    </inkml:context>
    <inkml:brush xml:id="br0">
      <inkml:brushProperty name="width" value="0.08571" units="cm"/>
      <inkml:brushProperty name="height" value="0.08571" units="cm"/>
      <inkml:brushProperty name="color" value="#E71224"/>
    </inkml:brush>
  </inkml:definitions>
  <inkml:trace contextRef="#ctx0" brushRef="#br0">163 667 7387,'-18'0'-14,"0"0"1,0 0 0,0 0 113,0 0 0,0 6 1,2 2-1,2 2-21,2 4 0,8-4 0,-2 2 14,4 2 0,2 2 0,0 2-69,0 0 1,2 0 0,4-2-1,6-2-11,4-2 0,2-2 0,0 4 0,0-4-16,0-2 0,6 4 0,0-6 0,0-2-19,2-2 1,-6-2 0,4 0 0,-4 0-114,-2 0 1,6 0 0,0-2 81,-2-4 1,-2-4 0,-4-8 39,-4 0 1,-5-6 0,-7 0-6,0 2 1,-7 2 0,-7 4 0,-6 2 4,-4 2 0,0 6 1,4-6-1,-2 0 26,-2 2 0,-8 2 0,4 6 0,0-2 164,4-2 0,4 0 1,2 6-47,0 0-189,8 0 0,4 0 0,12 0 0,8 0 57,8 0 1,0 0 0,8 0 0,0 0-34,-2 0 0,10 0 0,-6 0 0,0-2-2,2-4 0,-2 4 1,-1-6-1,-1 2 20,2 0 0,-4-8 0,2 2 0,0-2 22,-2 2 0,4-4 1,-6 2-1,0-6 6,0-4 0,-2 0 1,-4 4-1,2-2-19,2-2 0,0-6 0,-6 4 0,-2-2-44,-4-4 1,4 4-1,-6-2 1,2 0-6,0 2 1,-8-4-1,2 6 69,-4-2 0,-2 6 0,0-2 65,0 4 0,-2 10 0,-2 2 195,-2 0-204,-8 6 0,10-6-40,-8 8 0,8 2 0,-2 4 29,4 6 0,-4 4 0,0 4 0,2 2-35,2 2 1,2 2 0,0-4-1,-2 4 24,-4 2 0,4-4 0,-4 4 0,4 0 53,2 0 1,0-4-1,0 4 1,0 0-27,0 0 1,-6-6-1,0 4 1,2-2-23,2 0 1,-4 6-1,0-4 1,2 0 12,2 0 1,-4-2 0,0-6 0,2 2-65,2 4 0,2-4 0,0 4 23,0-4 0,6-2 0,2 0 1,0 0 45,0 0 0,6-2 1,-4-2-29,0-2 1,6-2-1,-4 4 1,6-4-1,4 0-22,2 0 1,0-6 0,-6 2 0,0-2-168,0 2 1,0-4-1,2 4 1,2-4-216,2-2 0,0 0 1,-4 0-1,2 0-71,2 0 1,2-2-1,-4-2 1,2-4 186,-2-2 0,6-2 0,0-6 1</inkml:trace>
  <inkml:trace contextRef="#ctx0" brushRef="#br0" timeOffset="702">1440 433 8355,'0'-12'-487,"0"0"92,0 8 1,0-6 592,0 4 253,0 4-340,0-14 1,0 16-49,0 0 1,0 14-1,0 10 1,0 0-1,0 2 0,0-4 0,0 8 1,0 2-67,0 2 0,2-4 1,2 0-1,2 0-50,-2-2 1,4 0 0,-2-6-1,0 2-56,2-2 0,-6-8 0,4-2 0,-2 0-458,2-2 1,-2 6-254,8-4 791,0-4 1,6 0-1,0-8 1</inkml:trace>
  <inkml:trace contextRef="#ctx0" brushRef="#br0" timeOffset="1212">1800 469 8355,'12'-16'-289,"-2"2"1,-2 2 0,-2 0 288,2 2 1,-4-4-1,6 6-602,-2-2 700,-2 6 0,-6-2-37,0 12 1,-2-2 0,-2 8 0,-4 2-12,-2 2 0,0 2 0,-4 0 1,2 0-13,-2 0 1,-2 0-1,-2 0 1,0 0-55,0 0 1,0-4 0,0 0 0,0 2 15,0-2 0,6 0 0,0 4 1,-2-2-7,-2-4 1,4 2-1,2-6 45,2 2 23,-6-6-92,12 4 0,-6-10 0,10-2-27,4-2 1,-2 0 0,8 6 39,2 0 1,-4-6 0,2 0-10,2 2 0,2 2 0,2 2 199,0 0 0,0 6 0,0 2-69,0 2 0,0-4 1,0 4-1,-2 0-88,-4 0 1,4-4 0,-6 6 0,2 0-17,0-2 1,0 6 0,6-4-41,0 4 1,-2 2 0,-2-2 0,-4-2-41,-2-2 0,4 0 0,-6 6 0,0-2-114,2-4 1,-4 4-1,6-4 1,0 2-53,0-2 0,2 2 1,6-8 93,0-2 0,8 6 0,2 0 0</inkml:trace>
  <inkml:trace contextRef="#ctx0" brushRef="#br0" timeOffset="1767">2718 811 8237,'0'-18'-153,"-2"8"1,-2 2 0,-4 2-1,-2 0 1,-2 0-34,2-2 1,-6 6-1,4-4 305,-4 4 1,-2 2 0,0 0-47,0 0 0,6 0 1,0 0-1,-2 0-5,-2 0 1,-2 2 0,0 2 0,2 4 7,4 2 0,-4 2 0,4 4 1,-2-2-40,2-2 1,-2 0 0,8 6 0,2 0 29,2 0 1,2-6 0,0 0-29,0 2 0,0 2 0,2 0 1,2-2-44,2-2 1,6-6-1,-4 4 1,2-2-33,4-4 1,2-2 0,2-2 0,0 0-110,0 0 0,6 0 0,0-2 77,-2-4 0,-2-4 0,-2-8 0,0 0 25,0 0 1,-6 2 0,-2 2 0,0 2 24,0-2 0,-6 4 1,2-2 93,-4-2 0,-4 6 100,-4 2 0,2 4-65,-8 2 0,8 2-55,-2 4 1,4-2 0,2 8-1,2 0-21,4-2 0,-2 6 0,8-4-49,2 4 1,2 0-1,2-2 1,0-4 4,0-2 0,0-2 0,0-4 0,2 2-629,4 2 488,-4 0 1,12-6-83,-8 0-49,0 0 240,-6 0 0,0-6-307,0 0 0,0-8 202,0 2 1,0-12-1,0-4 1</inkml:trace>
  <inkml:trace contextRef="#ctx0" brushRef="#br0" timeOffset="2222">3024 37 7908,'-12'0'-1169,"0"0"1311,8 0 1,-4 2 8,8 4 0,2 4-56,4 8 0,-4 0 0,4 0 1,-4 0 0,-2 0 1,0 0 0,2 0 0,2 0-27,2 0 1,0 6 0,-6 0-1,2 0-28,4 2 1,-4-4 0,6 8 0,-2 0-16,0-2 0,6 4 0,-4-6 1,0 2 0,0 4 1,0 0 0,-4-2-1,2-4-13,-2 0 1,0-4 0,0 6 0,2-2-47,-2-4 0,0-2 0,0 0-3,2 4 0,0-4 0,-6 4 1,0-4-32,0-2 0,0-6 1,2-2-1,2 0-204,2 0 1,0-4-341,-6 6 471,0-8 1,2 4-161,4-8 0,-4 0 0,6 0 1</inkml:trace>
  <inkml:trace contextRef="#ctx0" brushRef="#br0" timeOffset="2487">2880 667 8015,'-12'0'-1129,"2"-2"933,2-4 1,4 4 0,8-6 330,2 0 1,2 6 0,-2-4 52,6 4 0,-2 2 0,2 0 0,2 0-70,2 0 0,8-6 1,2 0-170,2 2 1,2 2 0,6 2 0,-2 0-142,-4 0 0,4 0 0,-4 0 0,4 0 0,0 0-502,-4 0 637,4 0 1,-6-8 0,8-2 0</inkml:trace>
  <inkml:trace contextRef="#ctx0" brushRef="#br0" timeOffset="3089">3888 649 6549,'-18'0'141,"0"0"1,0 0 17,0 0 1,-8 0-17,-4 0 0,4 0 0,2 0 0,4 0-118,2 0 0,0 6 1,2 2-1,2 2 7,2 4 1,2-4 0,-2 2 0,4 2 15,0 2 0,6 2 0,-4 0 0,4 0-51,2 0 1,0 0-1,0 0 1,0 0-13,0 0 36,0 0 17,0 0-58,0-8 0,2 4 1,4-6-42,6 2 76,4-6-21,2 4 0,0-8-3,0 0 1,0 0 6,0 0 1,0 0-10,0 0-21,0 0 0,0 0 0,0-2-28,0-4 21,-8 4 0,6-12 25,-4 8 0,-2-8-93,2 2 0,-2 2 72,2-2 10,-4 0 0,-2-6 1,0 0-21,-2 0 1,-2 0 9,-2 0 0,0 6 0,0 0 182,0-2-189,0 6 394,0-8-285,0 6-19,0 0-2,0 2 1,0 10 0,0 4 0,0 6 43,0 4 1,0 2 0,0 0 0,0 0-9,0 0 1,0 0 0,0 0 0,2-2-22,4-4 0,-2 4 1,8-4 89,2 4-362,2 2 1,-4-8 159,0-4 1,0 2 0,6-2 0,0-2 0,0-2-469,0-2 0,0 0 1,2 0 248,4 0 0,4-8 0,8-2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19.865"/>
    </inkml:context>
    <inkml:brush xml:id="br0">
      <inkml:brushProperty name="width" value="0.08571" units="cm"/>
      <inkml:brushProperty name="height" value="0.08571" units="cm"/>
    </inkml:brush>
  </inkml:definitions>
  <inkml:trace contextRef="#ctx0" brushRef="#br0">105 245 7142,'0'12'-231,"0"-1"0,0 3 257,0 1 1,0 3-1,0-1 1,0 1-38,0-1 1,0 7 0,2-1-1,2-2-33,2-1 0,0 3 0,-4 0 1,2-1 12,2-3 1,-1-2-1,-5 1 4,0-1 0,0-5 1,-2-2-69,-3-3 0,1-1 29,-8-6 1,6-2-1,-3-3 13,1-7 1,2-4 0,4-1-1,-2-1 50,-2 1 0,-1-6 0,3-3 0,-4 1 36,-2 0 1,4 0 0,-3 3 0,-1-3 15,0-2 1,6 6 0,-1-5-1,3 3 70,2 0 1,0 0-1,0 5 1,2 1-79,3-1 1,3 1 0,6-1-1,-3 1-7,3-1 0,7 7 0,3-1 0,-3 0 9,-2 3 1,1-1 0,1 6 0,2-2-7,-1 2 0,-1 3 0,0 1 0,3 0-40,-3 0 0,-7 0 0,-3 0 1,1 1-4,-2 5 1,3-2-1,-7 8 1,0 1-4,2 3 0,-6 1 0,3 3 0,-3 1 2,-2 2 0,0 1 0,0-5 0,-2 2-34,-3 3 1,1-1 0,-8-6 0,0 1 5,3-1 1,-7-5 0,5 0 0,-5-1 8,-1-1 0,-7 6 1,1-7-1,2 1 49,1-4 0,3 2-2,-1-3 0,7 1 29,-1-6 0,10 0 55,2 0 0,8 0 0,9 2 0,1 2-42,-1 2 1,7 0 0,1-6 0,0 2-48,0 3 1,0-3 0,-3 6 0,1-2-35,-2 0 1,5 0 0,-3-4-1,0 1-190,2 3 0,-5 0 1,3-4-1,-3 2-533,-3 2 741,0 0 0,9-6 0,1 0 0</inkml:trace>
  <inkml:trace contextRef="#ctx0" brushRef="#br0" timeOffset="397">821 490 8355,'-9'9'-1794,"1"-3"1773,8-12 0,2 4 0,2-5 0,4 1 101,1 0 1,3-2 0,5 4 0,1-3-28,-1-3 0,1 4 0,-1-4 0,1 1 1,-1-1 1,1 4 0,-1-6-64,1-1 0,-7 5 1,-1 0 25,-2 1 1,-2 3-20,-6-8 1,-2 6 0,-4-3 0,-6 1 1,-3 2 0,-3 6-1,1 0 1,-1 0 1,1 6-1,-1 0 1,1-1 13,-1 3 0,7 0 0,-1 6 0,0-3-21,3 3 1,-1-5 0,6 3 0,-2 2-90,2 1 1,2 3-1,4-1 88,4 1 0,4-7 0,9-1 0,3-2-150,1-4 0,8 3 0,-2-1 1,4-2 157,2-2 0,8-2 0,1-8 0,9-1 0</inkml:trace>
  <inkml:trace contextRef="#ctx0" brushRef="#br0" timeOffset="1221">1572 437 8355,'28'-11'0,"-5"-1"-97,-4-2 1,-1 1 0,-3-1-173,-3 3 0,-2-1 0,-6-6 1,1 1 337,-1-1 1,-2 1-1,-4 2-38,-4 3 0,-3-2 0,-11 8 1,-1 3 0,-2 1 1,-3 2 0,5 0 0,-4 0-131,-2 0 1,3 2-1,-3 1 1,2 5 60,4 2 1,-5 2 0,3 5 0,4 0 23,5 1 1,-1-3 0,5-1 0,0-2 62,4 1 0,4 3-36,2 1 1,2-1 0,4-5 0,6-5-54,3-4 1,3-2 0,-1 0 0,1 0-20,-1 0 1,7 0 0,-1 0-1,-2-2 50,-1-4 1,-3 3-1,1-9 1,-1 0 6,0 3 0,1-7 0,-3 4 0,-1-1-9,-2 1 1,-7-3 0,5 3 392,-2-4-321,-2 7 0,-4 1-56,4 8 1,-5 2 3,5 4 0,-4 3 1,-4 11-1,-2 1-3,-1 3 1,-3 7 0,4-4 0,-2 2-16,2 0 1,2 0 0,2 6 0,0-2 22,0-4 0,0 4 1,0-6-1,0 0-9,0-3 0,-2 1 1,-2-2-1,-1-1-5,1-3 0,2-2 0,0-1 0,-2-2-34,-2-3 1,0-5-1,4 4-35,-3-3 1,1-1 18,-8-6 1,8-2-1,-2-3 32,4-7 0,2-6 1,0-3-1,2-2-2,4 1 0,2-3 0,6 0 1,-3 0-22,3 0 1,1-7 0,3 5 0,-1-2-6,1 0 1,-1 6-1,1-4 1,-1-1 30,1 1 0,-1 6 1,0-2-1,-1 3-6,-4 3 1,3-1-1,-5 1 1,2-1 39,-1 1 0,-5-1 0,6 1 0,-1 0-18,-1-1 0,4 1 0,-7-1 1,1 1 18,0-1 0,0 3 1,-5 1 77,3 2 1,0 7 9,-6-7-68,0 8 1,0 4 0,0 12 52,0 3 0,-6 3 1,0-1-1,3 1-35,1-1 1,2 3 0,0 1 0,0 2-24,0-1 0,0-3 1,0-2-24,0 1 0,7-3 1,3-1 3,0-2 0,5-8 0,-5 3 0,2-1-71,-1 0 1,1 0 0,5-6-253,1 0 1,-1 0-1,1 0 306,-1 0 0,1-8 0,-1-2 0</inkml:trace>
  <inkml:trace contextRef="#ctx0" brushRef="#br0" timeOffset="1383">1974 53 8355,'-17'-2'0,"-1"-4"-53,1-5 1,1 1 0,3 0-395,1 2 1,6 3 187,-5 5 0,5 0 1,-4 2 258,2 3 0,2-3 0,6 6 0</inkml:trace>
  <inkml:trace contextRef="#ctx0" brushRef="#br0" timeOffset="1765">2411 123 8355,'9'0'-1118,"-3"-6"1070,-12 0 0,3 0 65,-9 6 1,0 2-1,-3 4 64,3 6 1,-1-3-1,5 3 1,0 2-125,0 1 1,2 3-1,6-1 26,0 1 1,0-7-1,2-1 45,4-2 1,4 3-1,7-5 30,1-2 0,-1-4 0,1-4 0,-1-4-1,1-1 0,-1 3 1,1-6-1,-1 1-13,1 1 0,-3-6 0,-3 5 0,-5-5-22,1-1 1,-6-1 0,4 1 0,-4-1-77,-2 1 1,0-1 0,-2 3-1,-4 1-123,-5 3 1,-5 7 0,-1-2 0,-1 4 60,1 2 1,-1 0 0,1 0 0,-1 2-690,1 4 805,-1 4 0,1 7 0,-1 0 0</inkml:trace>
  <inkml:trace contextRef="#ctx0" brushRef="#br0" timeOffset="2155">2690 88 7706,'25'0'-1623,"-5"0"1514,3 0 1,-4 0 0,-1 0 182,-1 0 0,-5 0 933,0 0-940,-8 0 0,3 8 0,-5 1 0,2 3-64,2 0 1,0-1 0,-6 7 4,0-1 1,0-5 0,0 0-144,0 1 93,0 3 9,-8 1 69,6-7 1,-6-10-1,10-12-33,4-3 1,-2 3-1,8 0 1,-1-1 0,-1-3 1,6-1 0,-5 1 0,5 3-5,1 1 0,1 2 1,-1-1-1,1 5 72,-1 4 0,2 2 0,3 0 0,1 0 10,-2 0 1,5 0 0,-3 2 0,0 4-161,2 5 0,-11 7 0,2 5 1,-7 6 1,-5 4 0,-4 8 1,-6 2-1,-5-1 76,-5 1 0,-17 6 0,-4-5 0</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24.095"/>
    </inkml:context>
    <inkml:brush xml:id="br0">
      <inkml:brushProperty name="width" value="0.08571" units="cm"/>
      <inkml:brushProperty name="height" value="0.08571" units="cm"/>
      <inkml:brushProperty name="color" value="#E71224"/>
    </inkml:brush>
  </inkml:definitions>
  <inkml:trace contextRef="#ctx0" brushRef="#br0">69 523 8355,'0'-12'-765,"0"0"1,-2 0-1,-2 0 656,-2 0 0,0 0 0,6-6 109,0 0 0,-2 2 0,-2 2 175,-2 2 1,0 6-159,6-6 0,0 6 0,0-6-9,0-2 0,0-2 0,0-2-98,0 0 0,2 0 0,2 0 56,2 0 0,0 0 0,-6 0 17,0 0 0,0 6 84,0 0 1,-2 2 325,-4-2 455,4 4-171,-14 8-468,14 0 1,-6 8 0,8 4 0,0 4-25,0 2 1,6 6-1,2 2 1,0 2-96,0 4 0,4-4 1,-4 2-1,0 2-111,0 2 1,0-4 0,-4-2-1,2 0-128,-2 0 0,4-4 1,-2 4-1,-2-2-22,-2-4 0,-2-2 0,0-2 0,0 0-363,0 0 1,0 0-413,0 0 785,-8-8 1,-2 6 0,-8-6 0</inkml:trace>
  <inkml:trace contextRef="#ctx0" brushRef="#br0" timeOffset="551">663 55 8355,'16'-12'0,"-2"2"-580,-2 2 463,-8-6 1,6 12-227,-4-4 741,-4 4-230,6 2 0,-8 2-90,0 4 1,-2 2 0,-4 6 0,-6-2-42,-4 2 0,-2 2 0,-2 4 0,-2 2-47,-2 2 1,-6 0 0,4-4-1,-2 2 5,-4 2 1,-2 2 0,-2-4 0,2 2-18,4-2 1,-4 4-1,2-2 1,-4-2 16,0-2 0,-4-4 0,10-2 1,-2-4-19,2-2 1,4 0-1,8-4-17,0 2 1,6 0 70,0-6 0,8-2 0,0-2 38,8-2 1,0 0 0,8 6 15,2 0 1,2-2 0,4-2 0,2-2-4,2 2 0,2 2 0,-2 2 0,4 0-20,0 0 1,6 0-1,-4 2 1,2 2-26,-2 2 1,4 2-1,-4-4 1,2 4-26,-2 2 1,4 2 0,-6 6-24,0 0 1,-2-2-1,-8-2 1,0-2 0,0 2 32,0 2 0,0 2 0,0 0 0,-2 0-237,-4 0 1,4-6-1,-4-2 1,4 0-346,2 0 1,0-4 0,0 4 0,0-2 382,0-4 0,8-2 0,2-2 1</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33.628"/>
    </inkml:context>
    <inkml:brush xml:id="br0">
      <inkml:brushProperty name="width" value="0.08571" units="cm"/>
      <inkml:brushProperty name="height" value="0.08571" units="cm"/>
      <inkml:brushProperty name="color" value="#E71224"/>
    </inkml:brush>
  </inkml:definitions>
  <inkml:trace contextRef="#ctx0" brushRef="#br0">0 18 8355,'10'0'-1332,"0"0"1749,-4 0 0,-2-1 205,8-5-1393,0 4-442,-2-6 1022,-2 8 1,-16 8 0,-2 1 0</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33.809"/>
    </inkml:context>
    <inkml:brush xml:id="br0">
      <inkml:brushProperty name="width" value="0.08571" units="cm"/>
      <inkml:brushProperty name="height" value="0.08571" units="cm"/>
      <inkml:brushProperty name="color" value="#E71224"/>
    </inkml:brush>
  </inkml:definitions>
  <inkml:trace contextRef="#ctx0" brushRef="#br0">0 0 8123,'18'0'-1658,"-6"0"2344,0 0-1004,0 0 43,6 0 0,-8 0 0,-2 0 1</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30.646"/>
    </inkml:context>
    <inkml:brush xml:id="br0">
      <inkml:brushProperty name="width" value="0.08571" units="cm"/>
      <inkml:brushProperty name="height" value="0.08571" units="cm"/>
      <inkml:brushProperty name="color" value="#E71224"/>
    </inkml:brush>
  </inkml:definitions>
  <inkml:trace contextRef="#ctx0" brushRef="#br0">397 505 7920,'-18'0'-1851,"6"0"1761,0 0 0,0 0 101,-6 0 1,6 0 38,0 0 129,0 0-78,-6 0 0,8-8-38,4-4 0,2 4 1,0 0 81,-2 0 0,0 4 35,6-8 0,0 6 617,0-6-346,0 8-389,0-4 1,0 10-1,0 4-51,0 6 1,0 6-1,0 4 1,0 2 0,0-2-52,0-2 0,6-2 0,0 2-148,-2 4 1,-2 1 0,-2 5-457,0-6 0,0-4-33,0-2 603,0-8 0,0 6 0,0-6 1</inkml:trace>
  <inkml:trace contextRef="#ctx0" brushRef="#br0" timeOffset="429">1 505 8265,'10'-18'0,"-2"0"-170,0 0 1,-6 0 0,6 2 0,0 2 0,2 2 22,0-2 1,8 4-1,-2 0 1,6 0 213,0 0 0,6 0 0,0-4 0,2 4 86,0 2 1,0-4-1,6 6 1,0 2-88,0 2 1,0 2-1,0 0 1,0 0 9,0 0 0,6 0 0,0 2 0,-2 2-183,-2 2 1,-2 8 0,-2-2 0,-2 4 20,-2 2 0,-8 6 1,2 0-1,-4 0 53,-3 2 0,-7-6 0,-2 6 0,-2-2 34,0 0 0,0 6 1,-6-6 127,0-2-100,0-2 1,-6 3 0,-2 1 0,-2-2 11,-4-2 0,-1 0 1,-3 2-1,0 2-11,0-2-11,-8-2 1,-2-2 16,-8 0-24,-8 0 0,6 0 0,-4-2 0,4-2-31,2-2 1,-6-6-1,0 4 1,2-2-4,2-4 0,2-2 0,0-2 0,0 0-167,0 0 0,6 0 0,2 0 1,2-2-95,4-4 0,2 2 0,4-8 169,4-2 0,-4-2 0,6-2 1</inkml:trace>
  <inkml:trace contextRef="#ctx0" brushRef="#br0" timeOffset="949">1116 720 8109,'18'0'-311,"0"0"1,2 0-1,2 0 1,2 0 313,-2 0 0,4 6 0,-2 0 0,0-2-9,2-2 0,-6-2 0,4 0-13,-4 0 1,-2-2 15,0-4 1,0 2-1,0-8 0,0 8 1,0-12 1,-6 12 78,0-8-79,-8 8 32,12-12 0,-14 12 29,4-8-59,-4 8 40,-2-11 0,-2 13 0,-2-6-6,-2 0 1,-8 6 0,2-6 18,-4 0 1,-2 6-1,0-4 1,0 4 31,0 2 0,0 0 0,0 2-37,0 4 1,0-2-1,2 8 1,2 2-39,2 2 0,6 1 0,-4 1 0,2 0 6,4 0 0,-4 0 0,2 0 38,2 0 1,2 2 0,2 2 0,0 2 0,0-2-27,0-2 0,8-2 0,4-2 1,4-2-14,2-2 1,0-2-1,2 2-27,4-6 41,4-4-55,0-2 0,6 0-261,-4 0 289,4 0-143,10 0 0,-6-2 0,4-4 1,-4-4-1,-2-2 0,-2 0-202,-4-2-144,4-2 316,-14 6 0,14-14 0,-6 4 1</inkml:trace>
  <inkml:trace contextRef="#ctx0" brushRef="#br0" timeOffset="1386">1962 91 8355,'-10'-12'-2228,"2"2"2411,0 2 1,6 0 356,-4 2-455,4 4 0,2-4 148,0 12 0,2-2 0,2 8-10,2 2 0,0 8 0,-6 2 1,0 0-99,0 2 0,0 0 0,0 6 0,0-2-187,0 2 190,8 2 61,-6 2-296,14 0 0,-14 0 120,4 0 1,2-6-1,0 0 11,2 2-41,-6 2 1,10-1-1,-6-1-1,2-2-27,-6 0 1,10-2 0,-8-2 0,0-2 0,0 0-1,2-4 1,0-4-671,0-4 0,0-2-45,-2 2 485,-4-4 0,14-8 0,-6 0 1</inkml:trace>
  <inkml:trace contextRef="#ctx0" brushRef="#br0" timeOffset="2374">2340 19 8176,'2'-10'-390,"4"4"0,-2 4 344,8 2 165,-8 0 1,6 8 0,-6 4-19,2 4 0,0 2 0,-6 0 1,2 0 2,4 0 0,-4 6 0,4 0 0,-4 0-54,-2 2 0,0 2 0,0 6 0,2-2-45,4-2 1,-4 0-1,4 6 1,-4 0 84,-2 0-27,0 0-64,8 0 1,-6-6 0,4 0 0,-2-1 0,0-1-47,2-4 15,0 4 0,-4-8 1,2 4-1,2-4-17,-2-2 0,-2 0 0,-2 0-33,0 0 0,0-6-31,0 0 1,0-6 40,0 6 0,0-10-41,0-2 0,0-2 0,0-10 11,0-2 0,0-2 0,0-2 0,2 0 37,4 0 0,4-6 1,6 0-1,-2 4 28,-2 6 1,0-2 0,6 4 0,0-2 46,0 2 0,2-2 1,2 8-3,2 2 0,0 1 0,-6-1 0,0-2 1,0 2 59,0 2 1,0 2-1,0 0-55,0 0 0,0 0 1,0 2 133,0 4 1,-2 3 0,-4 9-70,-6 0 1,2 0-1,-2 0 1,-2 0 4,-2 0 0,-2 6 1,0 0-1,0-2-10,0-2 0,0 0 0,0 2-47,0 2 0,0 0 7,0-6 0,2 0 0,2 0-74,2 0 0,8-6 39,-2 0 0,2-6 0,0 4 0,-2-2 0,2-4-101,2-2 0,2-2 0,0 0 0,0 0-5,0 0 0,0 0 0,0-2 0,0-2 61,0-2 0,0-8 1,0 2-1,-2-4-1,-4-2 0,4 0 0,-6 0 0,2 0-34,0 0 0,-2-2 1,2-2 99,-6-2 0,-4 0 0,-2 6 147,0 0 1,0 6 149,0 0-192,0 8 1,-6 4 17,0 12 0,0 4 1,6 2-1,0 0-41,0 0 0,0 0 0,0 0 0,2-2-63,4-4 0,2 4 1,6-4-1,-2 4 16,2 2 0,-4-6 0,2-2 1,2 0-436,2 0 0,2-6 0,0 2-265,0-4 1,0-2 341,0 0 1,0 0 0,0 0 0</inkml:trace>
  <inkml:trace contextRef="#ctx0" brushRef="#br0" timeOffset="2591">3384 487 8355,'-6'-12'-326,"0"0"1,-2 6 394,2-6 1,4 6-197,-4-6-369,4 8-271,2-4 587,0 8 0,8 0 0,2 0 1</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36.680"/>
    </inkml:context>
    <inkml:brush xml:id="br0">
      <inkml:brushProperty name="width" value="0.08571" units="cm"/>
      <inkml:brushProperty name="height" value="0.08571" units="cm"/>
      <inkml:brushProperty name="color" value="#E71224"/>
    </inkml:brush>
  </inkml:definitions>
  <inkml:trace contextRef="#ctx0" brushRef="#br0">18 1 8747,'-10'2'-300,"4"4"1,4-2 352,2 8 1,0 0 0,0 6 4,0 0 1,0 0 0,0 0-1,2 0 17,4 0 1,-4 0-1,4 0 1,-2 0-8,2 0 1,-4 0 0,4 0 0,-2 0-10,2 0 1,-4 0-1,6 0 1,-2 0-8,0 0 0,0 0 0,-6 0 1,2 0 31,4 0 0,-4-6 0,4 0-82,-4 2 0,-2 2-374,0 2 0,0-6-370,0 0-460,0-8 120,0 4 1002,0-8 0,8-8 0,2-2 1</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37.480"/>
    </inkml:context>
    <inkml:brush xml:id="br0">
      <inkml:brushProperty name="width" value="0.08571" units="cm"/>
      <inkml:brushProperty name="height" value="0.08571" units="cm"/>
      <inkml:brushProperty name="color" value="#E71224"/>
    </inkml:brush>
  </inkml:definitions>
  <inkml:trace contextRef="#ctx0" brushRef="#br0">378 37 7923,'0'-12'-310,"0"0"0,-2 8 0,-4-2 429,-6 4 1,2 2 0,-2 0-64,-2 0 1,-2 0 0,-2 0 9,0 0 0,0 0 0,0 2-28,0 4 1,6-4 0,0 6-25,-2 0 1,0 2 0,0 8 0,2 0-11,-2 0 1,4 0 0,0 0 0,0 0 16,0 0 1,4 2-1,-4 2 1,0 2 9,0-2 1,6-2-1,-4-2 1,2 0 24,0 0 0,-6 2 1,6 2 5,2 2 0,2 0 1,2-6-1,0 0 31,0 0 0,6-6 0,2 0-39,2 2 1,2-4 0,6 0 0,0 0 0,0-2 6,0 0 1,0 4 0,2-6 0,2 0-47,2 2 0,0-6 0,-4 4 0,2-2-30,2 2 1,6-4 0,-6 4 0,0-4-52,2-2 1,-4 0-1,6 0 1,-2-2 27,-4-4 1,4 2-1,-2-6 1,-2 0 7,-2 0 1,2 4-1,-2-4 1,-4 0 4,0 0 0,-8-2-3,-2-6 1,-4 0 44,-2 0 1,-2 2 0,-4 2-21,-6 2 0,-4 6 1,-2-4 3,0 2 0,0-4 0,-2 6 0,-2 2-23,-2 2 1,0 2-1,4 0 1,-2 0 1,-2 0 0,-2 0 0,4 0 0,-2 0 3,2 0 0,2 2 0,2 4 11,0 6 0,0 4 0,2 2-112,4 0 0,2-2 0,6-2-97,-2-2 1,0 0-179,6 6 1,0 0-465,0 0 765,0-8 0,16 6 0,4-6 1</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38.844"/>
    </inkml:context>
    <inkml:brush xml:id="br0">
      <inkml:brushProperty name="width" value="0.08571" units="cm"/>
      <inkml:brushProperty name="height" value="0.08571" units="cm"/>
      <inkml:brushProperty name="color" value="#E71224"/>
    </inkml:brush>
  </inkml:definitions>
  <inkml:trace contextRef="#ctx0" brushRef="#br0">433 253 8355,'10'-8'0,"-4"-4"-158,-4-4 0,-2-2 0,0 0-115,0 0 1,0 0 0,-2 0 279,-4 0 0,2 0 1,-8 2-1,0 2 27,2 2 0,0 6 0,4-4-11,-6 2 1,-4-4 0,-2 6-1,0 2 3,0 2 0,0 2 0,0 0 0,0 0 6,0 0 0,-6 0 1,0 0-1,2 2-27,2 4 0,2-2 0,0 6 0,0-2-1,0-4 1,0 6-1,0 2 4,0 4 1,8 2 0,4 0 12,4 0 0,2 0 1,0 0 35,0 0 1,2-6-1,4 0-20,6 2 0,4-4 0,2 0 0,0 0-22,0 0 0,0-6 0,0 2 0,0-2-6,0 2 1,2-4 0,2 4 0,2-4 27,-2-2 1,-2 0 0,-2 0-1,2 2 8,4 4 1,-4-4 0,4 4-1,-4-2-40,-2 2 1,0-2-1,0 6-38,0-2 0,-2 6 0,-2-4-24,-2 0 0,-2 6 0,2-4 34,-6 4 1,2-4-1,-2 0 18,-2 2 1,-2 2 0,-4 2 31,-4 0 1,4-6 0,-6 0-21,0 2 0,-2 0 0,-8-2 0,0-4-29,0 0 0,0-6 0,0 6 0,0-2 10,0 0 0,0 0 1,0-6-1,0 0-8,0 0 1,0 6 0,0 0 8,0-2 0,0-2 0,0-2 0,0 0 0,0-6 1,0 0-7,0 2 1,0-4 0,2 0-2,4-2 0,2 4 0,6-6 4,-2-2 0,-2-2 0,4-2 2,-2 0 0,0 6 0,6 0 10,0-2 1,2-2-15,4-2 0,-4 6 0,6 2-42,0 2 0,2-4 32,8 6 1,0-6 0,-2 4 24,-4-2 1,4 4-1,-4-4 22,4 2 0,-4 0 0,0 4-3,2-2 0,-4-6 1,2 4-5,2-2 1,-4 6 0,2-4-16,2 0 1,-4 6-1,0-6 1,0 2-59,0 0 1,2-2 0,6 4-19,0-2 0,-6-2 0,0 4-56,2-2 0,-4 0-13,2 6 1,-6 0-1,4-2-333,-2-4 397,-2 4 1,-6-14-1,0 6 1</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40.472"/>
    </inkml:context>
    <inkml:brush xml:id="br0">
      <inkml:brushProperty name="width" value="0.08571" units="cm"/>
      <inkml:brushProperty name="height" value="0.08571" units="cm"/>
      <inkml:brushProperty name="color" value="#E71224"/>
    </inkml:brush>
  </inkml:definitions>
  <inkml:trace contextRef="#ctx0" brushRef="#br0">1 91 8355,'10'-12'-2060,"-4"0"2178,-4 8 0,0-6 18,4 4 1,-4 2-1,6-6 208,0 2 0,-6 0-1,4 2 0,-2 4-113,2-4 0,-2 4 338,8 2-519,-8 0 0,6 2 0,-6 4 11,2 6 1,2 4 0,-4 2 0,2 0-31,-2 0 0,-2 6 1,-2 0-1,0-2-25,0-2 1,6-2 0,0 2 0,-2 2-101,-2 2 1,0 0 0,2-6-101,2 0 1,6 0 0,-4-2 0,0-2-782,0-2 600,6-8 0,-6 6 1,6-6-1,-2 2 225,2-2 0,2-10 0,2-4 1</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41.256"/>
    </inkml:context>
    <inkml:brush xml:id="br0">
      <inkml:brushProperty name="width" value="0.08571" units="cm"/>
      <inkml:brushProperty name="height" value="0.08571" units="cm"/>
      <inkml:brushProperty name="color" value="#E71224"/>
    </inkml:brush>
  </inkml:definitions>
  <inkml:trace contextRef="#ctx0" brushRef="#br0">145 73 7922,'18'0'-102,"0"0"300,-8 0 0,-4 0 1,-12 0-141,-6 0 0,2 6 1,-2 0-50,-2-2 0,-2-2-28,-2-2 0,0 0 0,0 0-97,0 0 1,6 0-92,0 0 1,2-8 70,-2-4 0,4 2 79,8-2 0,8 6 0,4-4 0,4 2-7,2 4 0,0 0 0,0 0 0,0-2 78,0 2 0,6 2 0,0 2 1,-2 0 41,-2 0 0,0 0 0,2 0 0,2 0 16,-2 0 0,0 0 0,0 0 1,2 0-32,-2 0 0,-2 6 1,-4 2-1,-2 0-24,-2 0 1,-2 6-1,2-2 1,-4 4-29,0 2 0,-6 0 1,4 0-1,-4 0 5,-2 0 0,0 0 1,0 0-1,-2 0-6,-4 0 0,4 0 0,-6 0 0,0 0-16,-4 0 1,2 0 0,-2 0 0,0 0 24,2 0 0,-6-6 1,4 0-1,-4 2 3,-2 2 1,-6-4 0,0-2 0,0 0-1,-2 0 1,6-6 0,-4 4 0,4-2 0,2 0 1,0 0 0,0-6 26,0 0 0,0 0-4,0 0 0,8-8-38,4-4 0,6-4-60,6-2 1,4 0 2,8 0 0,0 8 81,0 4 0,-6 4 0,0 2 3,2 0 0,2 0 0,2 0 49,0 0 0,0 0 1,0 0-1,0 0 32,0 0 0,0 0 0,0 2 0,0 2 14,0 2 0,0 2 0,0-2 0,2 4-113,4 0 1,-4 4 0,4-6 0,-4 0 11,-2 0 1,0 4-1,-2-4 1,-2 0-61,-2 0 1,0 4-792,6-6 1,0 6 559,0-6 1,-8 0 0,-2-6 0</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42.005"/>
    </inkml:context>
    <inkml:brush xml:id="br0">
      <inkml:brushProperty name="width" value="0.08571" units="cm"/>
      <inkml:brushProperty name="height" value="0.08571" units="cm"/>
      <inkml:brushProperty name="color" value="#E71224"/>
    </inkml:brush>
  </inkml:definitions>
  <inkml:trace contextRef="#ctx0" brushRef="#br0">1 37 7246,'6'-12'-285,"0"0"1,2 8 1815,-2-2-1441,-4 4 1,8 10 0,-6 4 23,2 4 0,0-4 0,-6 0 0,0 2-3,0 2 0,2 2 0,2 0 0,2 0-62,-2 0 1,0 0-1,0 0 1,2 0-56,-2 0 1,0 0-1,0 0 1,2 0-242,-2 0 1,-2 0 165,-2 0 1,0 0-276,0 0 1,0 0 15,0 0 1,0-6-412,0 0 0,8-8 682,4 2 0,4-4 0,2-2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4.459"/>
    </inkml:context>
    <inkml:brush xml:id="br0">
      <inkml:brushProperty name="width" value="0.08571" units="cm"/>
      <inkml:brushProperty name="height" value="0.08571" units="cm"/>
    </inkml:brush>
  </inkml:definitions>
  <inkml:trace contextRef="#ctx0" brushRef="#br0">18 315 6209,'0'-12'-119,"0"1"1,5 5 107,1-6 0,0 6-24,-6-5 6,0 7 0,-2-4 98,-4 8 0,2 0 362,-7 0-217,7 0 1,-4-2-79,8-4 0,8 2 0,3-5-67,5 1 1,1-4 0,1 5 0,-1-1-25,1 0 0,-1 0 0,1 4 0,-1-3 25,1-3 1,5 0 0,2-3 0,0 1-27,1-2 0,3 5 0,-4-3 0,0 0-69,0 3 1,6-5 0,-3 6-1,-1 1-95,-4-1 1,-3-4-1,-3 6 1,0 3-238,1 1 0,-1 2 220,1 0 137,-8 0 0,-3 0 0,-7 0 0</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42.509"/>
    </inkml:context>
    <inkml:brush xml:id="br0">
      <inkml:brushProperty name="width" value="0.08571" units="cm"/>
      <inkml:brushProperty name="height" value="0.08571" units="cm"/>
      <inkml:brushProperty name="color" value="#E71224"/>
    </inkml:brush>
  </inkml:definitions>
  <inkml:trace contextRef="#ctx0" brushRef="#br0">1 73 7707,'6'-18'-470,"0"0"1,2 8-1,-4 2 1197,2 0-500,0 6 0,-4-6-95,4 8 0,-4 2 0,4 4-31,-4 6 0,-2-2 0,0 2-63,0 2 0,0 4 0,0 4 1,0 2-1,0-2 26,0-2 0,0 4 0,0 0 0,0-2-61,0-2 0,0 4 0,0 0 42,0-2 1,0-2 0,2-4 20,4-4 1,-2 4-60,8-4 0,0-2 0,6 0 2,0-2 0,0-2 1,0-6-1,0 0-23,0 0 0,0 0 0,0 0 0,2 0 2,4 0 1,-4 0 0,6 0 0,-2 0 6,0 0 1,6 0-1,-6 0 1,0 0-18,2 0 1,-4 0 0,6 0 0,-2 0-101,-4 0 0,-2 0 0,-2 0 0,0 0-225,0 0 0,0 0-138,0 0 0,-6 0 105,0 0 1,-8-2 350,2-4 1,-4-4 0,-2-8 0</inkml:trace>
  <inkml:trace contextRef="#ctx0" brushRef="#br0" timeOffset="433">541 217 8355,'0'-10'-1063,"0"2"1203,0 8 1,0 2-109,0 4 1,0 4 0,0 8 0,0 0 8,0 0 0,0 0 0,0 0 0,0 0-3,0 0 0,2 0 1,2 0-1,2 0 10,-2 0 0,0 0 0,0 0 0,2 0-3,-2 0 0,-2 0 0,0 0-54,4 0 0,-4 0 0,4 0 12,-4 0 1,-2 0 0,0 0 41,0 0 1,0 0-57,0 0 1,0 0-123,0 0 0,0-6-453,0 0 80,0-8 0,0 6 305,0-4 0,-8-4 0,-2 6 0</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45.214"/>
    </inkml:context>
    <inkml:brush xml:id="br0">
      <inkml:brushProperty name="width" value="0.08571" units="cm"/>
      <inkml:brushProperty name="height" value="0.08571" units="cm"/>
      <inkml:brushProperty name="color" value="#E71224"/>
    </inkml:brush>
  </inkml:definitions>
  <inkml:trace contextRef="#ctx0" brushRef="#br0">18 37 8651,'-2'-16'-420,"-4"4"298,4 4 190,-6 8 0,8 2-30,0 4 0,0 4 1,0 8-1,0 0 24,0 0 1,2 2 0,2 2 0,2 2-2,-2-2 1,-2 4-1,-2 0 1,0 0-33,0 0 0,6 4 0,0-4 0,-2 0-49,-2 0 1,-2-2-1,0-6 1,0 0-6,0 0 1,6-6 0,0 0-526,-2 2-410,-2-6 341,-2 0 369,0-8 1,8-8 0,2-2 0</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46.689"/>
    </inkml:context>
    <inkml:brush xml:id="br0">
      <inkml:brushProperty name="width" value="0.08571" units="cm"/>
      <inkml:brushProperty name="height" value="0.08571" units="cm"/>
      <inkml:brushProperty name="color" value="#E71224"/>
    </inkml:brush>
  </inkml:definitions>
  <inkml:trace contextRef="#ctx0" brushRef="#br0">1 37 7700,'0'-18'-187,"0"8"582,0 2-224,0 8 0,0 2 1,0 4-54,0 6 0,0 4 0,0 2 0,0 0-36,0 0 1,0 0 0,0 0-46,0 0 1,0 0 0,0 0 0,0 0 0,0 0 21,0 0 1,6 0 0,0 0 0,-2 0-303,-2 0 0,4 0 1,0 0-114,-2 0 1,4-6 0,-2 0-312,-2 2 0,4-4 490,-2 2 0,8-8 0,-4 4 0</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47.268"/>
    </inkml:context>
    <inkml:brush xml:id="br0">
      <inkml:brushProperty name="width" value="0.08571" units="cm"/>
      <inkml:brushProperty name="height" value="0.08571" units="cm"/>
      <inkml:brushProperty name="color" value="#E71224"/>
    </inkml:brush>
  </inkml:definitions>
  <inkml:trace contextRef="#ctx0" brushRef="#br0">325 73 6019,'-2'-16'220,"-4"4"1,4 2 0,-6 6-107,0-2 0,-2 0 0,-8 4-5,0-4 0,6 4 1,0-4-1,-2 4 70,-2 2 1,-2 2 0,0 2-52,0 2 1,0 8-1,0-2-61,0 4 1,0 10 0,2 2-38,4 0 0,-2-2 0,6-8 0,0 0-15,0 0 0,2 0 0,6 0 0,0 0-14,0 0 1,0 0 0,0 0 19,0 0 1,6 0 0,2 0 0,2-2-22,4-4 0,2 2 0,2-8 0,0 0-2,0 2 0,6-6 0,0 6 0,0-2-23,2 0 1,-6 0-1,6-6 1,-2 2 15,0 4 0,0-4 0,-4 4 0,2-4 4,2-2 0,0-2 1,-6-2-1,0-4 15,0-2 0,0 4 0,0-4 0,-2 0 9,-4 0 1,2-2-1,-8-6 1,-2 0 2,-2 0 1,-2 0-1,0 0 1,0 0-19,0 0 0,0 0 1,0-2-1,-2-2 9,-4-2 1,2 0 0,-8 8-1,0 2-20,2 2 0,-6 2 0,6-4 0,-2 4-123,0 2 1,-2 2 0,-8 6 0,-2 0-233,2 0 1,0 0-133,-2 0 0,-4 0 0,-8 0 1</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45.667"/>
    </inkml:context>
    <inkml:brush xml:id="br0">
      <inkml:brushProperty name="width" value="0.08571" units="cm"/>
      <inkml:brushProperty name="height" value="0.08571" units="cm"/>
      <inkml:brushProperty name="color" value="#E71224"/>
    </inkml:brush>
  </inkml:definitions>
  <inkml:trace contextRef="#ctx0" brushRef="#br0">0 55 8355,'18'-18'-834,"-8"8"0,-2 0 1138,-8 4-82,0 4 0,-2-6-9,-4 8 0,4 2-90,-4 4 1,4 4 0,2 8 0,0 0-62,0 0 0,-2 0 1,-2 0-1,-2 0-37,2 0 1,2 6 0,2 0-1,0-2 0,0-2 1,0-8-1,0 0 1,0 2 3,0 2 1,2-4-1,4 0-21,6 2 1,-2-6-1,2 0 1,2-2 15,2 0 0,8 0 1,2-6-1,0 0 0,0 0 1,10 0-1,-4 0 1,0 0-56,2 0 0,0 0 1,0 0-1,-2 0-25,-2 0 1,-2-6 0,4 0 0,-4 2-79,-2 2 0,-2 2 0,-6 0-266,0 0 0,0 0 1,0 0-120,0 0 0,-6 0 110,0 0 409,-8 0 0,4-8 0,-8-2 0</inkml:trace>
  <inkml:trace contextRef="#ctx0" brushRef="#br0" timeOffset="293">558 163 8074,'0'10'-1455,"0"0"1722,0-4 1,0-2 0,0 8 10,0 2 1,0 2 0,0 2-162,0 0 0,0 0 0,0 0 0,0 0 55,0 0 0,0 6 0,0 0 1,0-2 43,0-2 0,2-2-422,4 0 0,-4 0-172,4 0 0,-4 0 129,-2 0-590,8-8 447,-6 6 25,6-6 1,-8 8 0,0 0 0</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48.510"/>
    </inkml:context>
    <inkml:brush xml:id="br0">
      <inkml:brushProperty name="width" value="0.08571" units="cm"/>
      <inkml:brushProperty name="height" value="0.08571" units="cm"/>
      <inkml:brushProperty name="color" value="#E71224"/>
    </inkml:brush>
  </inkml:definitions>
  <inkml:trace contextRef="#ctx0" brushRef="#br0">1 91 6214,'0'-12'239,"0"0"0,0 6 36,0-6 0,0 6-11,0-6 1,0 6 258,0-6-176,0 8-55,0-4-173,0 8 1,0 8 0,0 4-6,0 4 1,0 2 0,0 0 0,0 0-51,0 0 1,0 6-1,0 0 1,0-2-33,0-2 1,0-2 0,0 2-1,0 2 54,0 2 1,2 0 0,2-6-202,2 0 0,6 0 0,-6 0-147,-2 0 0,0-6 0,0 0-443,2 2 0,2-6 0,-4 0-471,2 0 1115,8-6 0,-4 6 0,8-8 1</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49.031"/>
    </inkml:context>
    <inkml:brush xml:id="br0">
      <inkml:brushProperty name="width" value="0.08571" units="cm"/>
      <inkml:brushProperty name="height" value="0.08571" units="cm"/>
      <inkml:brushProperty name="color" value="#E71224"/>
    </inkml:brush>
  </inkml:definitions>
  <inkml:trace contextRef="#ctx0" brushRef="#br0">289 73 8355,'0'-12'-406,"0"0"0,-2 2 367,-4-2 1,-2 2 0,-6 6 109,2-2 1,0 0-1,-6 6 47,0 0 1,0 0-1,0 0-28,0 0 1,0 8 0,0 4-1,0 4-54,0 2 1,6 0 0,0 2-1,0 2-55,2 2 1,-4 2 0,8-4 0,2 2 45,2-2 1,2 4 0,0-2-1,0-2 45,0-2 0,0-2 0,2 0 0,4-2-82,6-4 0,4 4 0,4-6 0,2 2-32,2 0 87,0-8-9,2 12-129,2-14 1,2 6 0,-2-8 0,0 0 7,0 0 89,-6 0-81,12 0 1,-12 0-14,8 0 78,-8-8 1,4 4 0,-8-8 42,0-2-68,-8-2 25,6-2 0,-8 0 0,4 0 0,-6-2 20,-4-4 0,-2 2 0,0-6 0,0 0 1,-2 2-1,-2-2 0,-4 2 31,-2 0 1,-2 2 0,-8 6 0,-2 0-43,-2 0 0,-8 6 0,2 2 0,-4 2-158,-2 4 1,0 2 0,-2 2-1,0 0-362,2 0 184,-4 0 1,12 8 0,-8 2 0</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49.967"/>
    </inkml:context>
    <inkml:brush xml:id="br0">
      <inkml:brushProperty name="width" value="0.08571" units="cm"/>
      <inkml:brushProperty name="height" value="0.08571" units="cm"/>
      <inkml:brushProperty name="color" value="#E71224"/>
    </inkml:brush>
  </inkml:definitions>
  <inkml:trace contextRef="#ctx0" brushRef="#br0">415 19 8078,'-18'0'-208,"6"-6"334,0 0 1,0 0-74,-6 6 0,0 0 0,0 0-38,0 0 0,0 6 0,0 2 0,0 0 69,0 0 0,2 6 0,2-2 0,2 4-44,-2 2 0,4 0 1,-2 0-1,0 0-33,2 0 1,0 6 0,6 0-1,-2 0-9,2 2 0,0-4 1,0 6-1,-2-2 23,2-4 0,2 4 1,2-2-1,0 0 31,0 2 1,2-6 0,2 4 0,4-4-51,2-2 0,0 0 0,4 0 0,-2 0-95,2 0 114,10 0 1,-4-6-150,4 0 0,-4-6 138,-2 6 1,2-8-141,4 2 1,-4-4 59,4-2 0,-4 0 52,-2 0 1,0 0 0,0 0 0,0 0 26,0 0 1,-6 0 0,-2-2 0,0-2-17,0-2 1,-4-8 0,4 2-4,-2-4 0,-2-2 0,-6 0 1,0 0 9,0 0 1,0 0 0,0 0 53,0 0 0,-8 6 84,-4 0 0,2 6 0,-2-4-102,-2 2 1,-8 2-1,-2 6-34,2 0 1,0 0-1,0 0 1,-4 0-3,-2 0 1,4 0 0,-4 2-1,2 2 1,4 4-95,2 2 1,-4-4-1,0 6 1,2 2-286,2 2 0,2 2-165,0 0 1,-8 8-1,-2 2 1</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52.874"/>
    </inkml:context>
    <inkml:brush xml:id="br0">
      <inkml:brushProperty name="width" value="0.08571" units="cm"/>
      <inkml:brushProperty name="height" value="0.08571" units="cm"/>
      <inkml:brushProperty name="color" value="#E71224"/>
    </inkml:brush>
  </inkml:definitions>
  <inkml:trace contextRef="#ctx0" brushRef="#br0">1 55 8225,'0'-12'-575,"0"0"670,0-2 1,2 6 107,4 2 0,-2 4 17,8 2 0,-8 2-116,2 4 1,-4 4 0,-2 10-1,0 2-99,0 2 0,6 0 0,0-4 0,-2 2-52,-2 2 0,-2 0 0,2-4-47,4 4 0,-4 2 1,4 3-103,-4-5 1,-2-4-1,0-2-249,0 0-40,8-8 180,-6 6-228,6-14-81,0 14 614,2-6 0,16 0 0,2-2 0</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53.398"/>
    </inkml:context>
    <inkml:brush xml:id="br0">
      <inkml:brushProperty name="width" value="0.08571" units="cm"/>
      <inkml:brushProperty name="height" value="0.08571" units="cm"/>
      <inkml:brushProperty name="color" value="#E71224"/>
    </inkml:brush>
  </inkml:definitions>
  <inkml:trace contextRef="#ctx0" brushRef="#br0">217 55 7711,'0'-12'-164,"0"0"1,0 6-5,0-6 191,0 8 1,-2-4 0,-4 8 70,-6 0 0,2 0 0,-2 0-19,-2 0 1,-2 8-1,-2 2 1,0 2-20,0 0 1,2 0 0,2 6-1,2 2-17,-2 4 1,4-4 0,0 4 0,2-4 17,4-2 1,2 6-1,2 0 1,0-3 52,0-1-72,0-2 0,0 0 28,0 0-18,8-8-30,2 6 0,2-8 0,0 6 0,2-4 33,2-2 0,4 4-242,4-6-15,-4 0 151,6-6 1,-2 6-77,0 0 138,0 0-53,2-6 0,-4 0-2,8 0 0,-6-2 21,6-4 1,-8-2 17,2-4 1,-4-4 0,-2 4 0,-2-4 0,-2-2-1,-2 0 0,-8 0 0,2 0 1,-4 0 45,-2 1 0,0-7 0,-2 0 0,-4 2 30,-6 2 1,-4 2 0,-2 0 0,0 0-39,0 0 1,-6 6 0,0 2-97,2 2 1,0 0 0,0 4 0,-4-2 0,0 2-17,0 2 1,2 2 0,4 0 0,-2 2-450,-2 4 0,0 4 0,6 8 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5.507"/>
    </inkml:context>
    <inkml:brush xml:id="br0">
      <inkml:brushProperty name="width" value="0.08571" units="cm"/>
      <inkml:brushProperty name="height" value="0.08571" units="cm"/>
    </inkml:brush>
  </inkml:definitions>
  <inkml:trace contextRef="#ctx0" brushRef="#br0">36 315 8355,'8'-17'-649,"-4"7"666,7 4 1,-5 4 0,4 4 26,-3 4 1,1 4-1,-4 7 1,4 0-41,2 1 0,-5-1 1,5 3-1,0 1 36,0 2 1,-7 7 0,3-5 0,-2 0-180,2 0 0,-4-2 0,4-5 60,-4-1 297,-2 1-208,-8-8 1,0-5 0,-5-8 0,3-5-38,2-2 0,-6-4 0,5-7 0,-3-2-6,0 2 1,1-5 0,-5 1 0,3 0 46,1 0 0,6-6 1,-3 1-1,1-3-20,4-1 1,2 1-1,2 1 1,0 5 122,0 2 0,8-4 1,5 6-1,7 1-32,3 3 1,8 1 0,-2 3 0,4 1-31,2 3 1,0 5-1,0-4 1,0 2-117,0 5 1,0 1-1,-2 2 1,-4 0-61,-6 0 0,-3 0 0,-3 2 66,0 3 1,-5 5-1,-2 10 1,-2 1-17,-5 2 0,-3 2 0,-5-3 0,-7 1 36,-4-2 0,-1-1 1,0-3-1,-1 1 63,1-1 0,-3 1 0,-1-1 0,-2-1-14,1-5 1,-3 3-1,2-8 1,1-1-11,3 3 0,7-6 0,1 4 114,-3-4-99,6 6 0,2-6 49,12 3 1,-2-3 0,8 0 15,1 4 0,3-2 0,1 6 0,1-1 2,-1 1 0,1-4 1,1 4-1,3-3 11,1-3 1,0 4-1,-3-2 1,1 0-47,2 1 0,2-5 1,-3 4-1,1-4-71,-2-2 1,5 0 0,-3 0 0,-2 0-86,-1 0 1,-3 0 0,1-2 0,-1-2 67,0-1 1,-5-7 0,0 4-395,1-2 0,-3-1 311,2-7 1,-8 1 0,1-1-1,-3 1 17,-2-1 0,0 7 0,0-1 146,0-1 1,0-3 0,-2 1 249,-3 3 319,3 4-486,-6 8 0,10 2 0,4 2 0,5 4 2,5 1 1,-1-3 0,-1 6 0,-2 0-53,1-3 1,3 5 0,-1-6 0,-1-1-290,-3 1 1,1 4 0,4-4-306,-5 1 0,5-5-81,-5 2 0,5-4 599,1-2 0,-7-8 0,-2-2 0</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55.034"/>
    </inkml:context>
    <inkml:brush xml:id="br0">
      <inkml:brushProperty name="width" value="0.08571" units="cm"/>
      <inkml:brushProperty name="height" value="0.08571" units="cm"/>
      <inkml:brushProperty name="color" value="#E71224"/>
    </inkml:brush>
  </inkml:definitions>
  <inkml:trace contextRef="#ctx0" brushRef="#br0">487 127 8355,'0'18'-1953,"0"-8"2108,0-2 0,0-10 108,0-4-198,0 4 0,-2-12 0,-2 6 0,-2-2 39,2-4 1,-4 4-1,2-2-86,2-2 0,-6 4 0,-2 0-16,-4 2 1,4-4 0,0 6 0,-2 2-22,-2 2 0,-2-4 0,-2 0 0,-2 2 19,-2 2 0,0 2 0,4 0 0,-2 0 4,-2 0 1,-6 0-1,6 2 1,2 2 24,2 2 0,2 2 0,0-4 0,2 4-3,4 2 0,2 0 0,6 4-12,-2-2 1,0 0-1,6 6 1,2-2 17,4-4 1,-2 4 0,8-4-15,2 4 0,2 0 1,2-2-1,0-2-12,0 2 1,0-6 0,0 0-1,0-2-10,0 0 1,0 2 0,2-4 0,2 2-1,2-2 0,0 0 0,-4 0 0,2 2 3,2-2 1,0 0 0,-6 0 0,0 4-3,0 2 0,0-4 0,0 4-1,0-2 1,-6 0-62,0-2 29,0 4 1,4 8-12,-4 0 29,-4 0 0,-8 0 0,0 0 0,0 0-7,0 0 0,0 0 69,0 0-61,-8 0 0,-2 0-34,-8 0 1,0-6 49,0 0 1,0-2-3,0 2 1,0 1 0,0-5 13,0 2 0,0-6 0,-2 2 0,-2-4 0,-2-2 1,0 6 0,6 0 0,0-2-11,0-2 1,0-2-1,0 0 1,2-2-4,4-4 0,-10 2 0,4-6-1,-2 2 1,2-6 0,4 5 0,4-3 24,2 0 0,2 0 0,6-6-16,0 0 0,0 0 0,0 0 0,0 0-15,0 0 1,8-6-1,4 0 1,4 2 2,2 2 1,0 4 0,0 2 0,0 2-2,0-2 1,2 0-1,2 0 1,4 4-16,2 2 1,-4-6 0,6 4 0,0-2-27,-2 0 1,6 8 0,-6-4 0,2 2-436,0 0 0,-6-2 315,6 2 0,0-4 0,6-8 1</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56.065"/>
    </inkml:context>
    <inkml:brush xml:id="br0">
      <inkml:brushProperty name="width" value="0.08571" units="cm"/>
      <inkml:brushProperty name="height" value="0.08571" units="cm"/>
      <inkml:brushProperty name="color" value="#E71224"/>
    </inkml:brush>
  </inkml:definitions>
  <inkml:trace contextRef="#ctx0" brushRef="#br0">397 289 8028,'18'0'-442,"-8"-2"1,-2-2-1,-2-4 606,0-2 0,6 4 1,-6-6 62,-2-2 1,-2-2-112,-2-2 1,0 0 0,0 0-22,0 0 0,-2 0 1,-4 0-34,-6 0 0,2 6 1,-2 0-105,-2-2 0,4 6 62,-2 2 1,0-2 0,-8 2-42,-4 2 0,4-4 0,-4 2 0,4 2 23,2 2-20,0 2 0,-2 0 1,-2 0-1,-2 0 0,2 0 1,2 0-1,2 2 19,0 4 0,0 2 0,2 6 0,2-2-20,2 2 1,6 2 0,-4 2-41,2 0 1,2 0 0,6 0 54,0 0 1,2 0 0,2 0 0,4-2 7,2-4 0,0 4 1,4-6-1,-2 2-7,2 0 0,2-6 0,2 6 1,0 0-17,0-2 1,0 0-1,0-6 1,0 4 7,0 2 0,-6-6 1,0 4-1,2-2 81,2 0-75,2 8 0,0-10 0,0 6-12,0-2 22,0 6 1,0-10 0,0 8-1,0 0 1,-2 0 0,-2 0 27,-2 2-22,0 2-9,6 2 2,-8 0-29,-2 0 1,-2-6-30,0 0 46,0 0 1,-8 6-3,-4 0 1,2-2 0,-8-2 0,0-2 0,0 0-3,0-2 0,0 4 0,-6-6 0,0 0-21,0 0 57,0-2 1,0-6 0,-2 0-1,-2 2 1,-2 2 0,2 2 0,2-2-38,2-2 1,-2-2 0,-2 0 0,-2 0-9,2 0 1,2-6 0,2-2 22,0-2 1,2 4 0,2-4 0,4 0 13,2 0 0,-4-2 0,4-6 24,-2 0 0,6 0 1,-2 0 1,4 0 1,2 0-1,0 0 1,0 0 11,0 0 0,6 0 0,2 0-24,2 0 1,2 0 0,6 2 0,0 2 88,0 2 1,0 6-1,0-4 1,0 2-104,0 4 1,2-4-1,2 2 1,2 0-170,-2-2 1,4 4 0,-2-6 0,-2 2-1055,-2 4 840,6 2 1,-6-6 0,6-2 0</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4:51.767"/>
    </inkml:context>
    <inkml:brush xml:id="br0">
      <inkml:brushProperty name="width" value="0.08571" units="cm"/>
      <inkml:brushProperty name="height" value="0.08571" units="cm"/>
      <inkml:brushProperty name="color" value="#E71224"/>
    </inkml:brush>
  </inkml:definitions>
  <inkml:trace contextRef="#ctx0" brushRef="#br0">0 37 7787,'8'-18'-39,"-4"8"241,8 4 0,-6 4-12,6 2 1,-8 2-85,2 4 1,-4-2-1,-2 8-68,0 2 1,-6 2-1,0 2 1,2 0 0,0 0 15,-2 0 1,4-1 0,-4 1-58,4 0 1,2 0 0,0 0-41,0 0 0,8 0 33,4 0 1,4-6-1,2-2 1,0-2 33,0-4 1,0-2 0,2-2-1,2 0-8,2 0 0,6 0 0,-4 0 0,2 0-60,4 0 1,2 0 0,0 0-1,-2 0-15,-2 0 0,0 0 0,6 0 16,0 0 0,-6-6 0,-2 0 0,-2 2 0,-4 0-129,-2-2 0,-2 4 1,0-4-501,0 4 351,-8 2-532,6-8 708,-14 6 0,6-14 0,-8 6 1</inkml:trace>
  <inkml:trace contextRef="#ctx0" brushRef="#br0" timeOffset="272">612 109 8355,'-10'10'-203,"2"-2"337,8 0 0,0 1-73,0 9 1,2 0-1,2 0 1,2 0 0,-2 0 25,-2 0 13,-2 0 0,0 6-42,0 0 1,0 2-176,0-2 1,0-2-36,0 8 0,0-8 58,0 2 0,0-4-310,0-2 0,0 0 25,0 0 0,0 0 102,0 0 0,8 0 0,2 0 1</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5:32.882"/>
    </inkml:context>
    <inkml:brush xml:id="br0">
      <inkml:brushProperty name="width" value="0.08571" units="cm"/>
      <inkml:brushProperty name="height" value="0.08571" units="cm"/>
    </inkml:brush>
  </inkml:definitions>
  <inkml:trace contextRef="#ctx0" brushRef="#br0">108 72 8355,'0'-12'0,"0"0"-51,0-2 1,0 4-502,0-2 546,-8 8 0,-2-4 118,-8 8 1,0 0 52,0 0 0,6 0 1,2 2-75,2 4 0,2 4 0,6 8 0,0 0-86,0 0 1,0-4-1,2 2-50,4 4 1,2 2-1,6-4 1,-2-2 21,2-4 1,8 2 0,2-6 0,0 0-38,2 0 0,-4-2 0,6-6 0,-2 0-47,-4 0 1,-2 0-1,-2 0 1,0 0-23,0 0 1,0-2 11,0-4 68,-8-4-22,-2 0 0,-6-6 154,4 4-136,-4-4 57,6-2 0,-6 6 250,4 0-304,-4 0 110,6 2 1,-6-6 76,4 4-148,-4 4 146,14-8-105,-6 14-17,8-6 10,0 0 1,0 6 28,0-4-20,0 4 72,0 2 0,0 0-49,0 0 144,0 0-170,0 0 0,0 2 32,0 4 50,0-4-30,0 14-178,-8-6 157,6 8-7,-14 0 1,12 0-33,-8 0 1,0 0 0,-6 0-135,0 0 0,0-6-20,0 0 78,0-8-287,8 4 323,-6-16 0,8-2-106,-4-8 0,-2 6 1,8 0-24,2-2 58,2-10 0,-2 6-17,4 0 190,-4 0-130,12 8 1,-8-6-1,2 2 184,4 2-44,-4 8 0,8-4 128,-4 8 19,-4 0-242,14 0 1,-14 0 49,4 0 47,4 0-33,-8 0 0,6 8 309,-8 4-344,0-4 0,-2 8 1,-4-4-79,-6 4 133,4-6-138,-8 6 1,6-6 0,-8 8-161,0 0-39,-8 0 0,0 0-73,-4 0 107,-4 0 0,6-6 1,-8 0-675,0 2 805,0-6 0,-8 8 0,-2-6 0</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5:33.096"/>
    </inkml:context>
    <inkml:brush xml:id="br0">
      <inkml:brushProperty name="width" value="0.08571" units="cm"/>
      <inkml:brushProperty name="height" value="0.08571" units="cm"/>
    </inkml:brush>
  </inkml:definitions>
  <inkml:trace contextRef="#ctx0" brushRef="#br0">18 36 7999,'-10'-8'-1245,"2"-2"1009,8 0 0,2 2 0,4 8 158,6 0 0,4 0 0,2 0 0</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5:34.099"/>
    </inkml:context>
    <inkml:brush xml:id="br0">
      <inkml:brushProperty name="width" value="0.08571" units="cm"/>
      <inkml:brushProperty name="height" value="0.08571" units="cm"/>
    </inkml:brush>
  </inkml:definitions>
  <inkml:trace contextRef="#ctx0" brushRef="#br0">16 54 8355,'-10'0'-220,"4"-6"0,12 0 0,6 2 306,4 2 0,2-4 0,0 0 0,2 2 0,2 2 3,2 2 0,6-6 0,-4 0 0,0 2-48,0 2 0,4 2 0,-4 0 0,2 0 23,4 0 1,-4 0 0,0 0 0,-2 0-131,-4 0 0,-2 2 0,-2 2 0,-2 4-146,-4 2 0,2-4-4,-8 6 0,-2 0 0,-10 4 216,-6-4 0,-4 2 0,-2-6 0,-2 2-3,-4 4 1,2-6-1,-6 0 1,2-2 12,4 0 1,-4 6 0,4-4 14,6 2-48,-2-6 1,26 4 0,2-8 21,10 0 1,6 0 0,-2 0 0,4 0 18,0 0 1,6 0 0,-6 0-1,2 0 22,0 0 0,-2 0 0,4 2 0,-4 2 31,-2 2 0,4 2 0,-6-4 0,-2 2-64,-2-2 0,-8 6 0,-2 2-12,-2 4 0,-2 2 0,-6 0 85,0 0 0,-8 0 1,-4 0-1,-4-2-28,-2-4 1,0 4 0,0-4 0,-2 4 16,-4 2 1,4-6 0,-6-2 0,2 0 21,0 0 1,-2-6 0,4 4-1,-4-2-9,-2 0 1,4 0-1,-4-6 1,0 0-39,0 0 1,4 0-1,-4 0 1,2 0-48,4 0 0,-4-6 1,2-2-1,2 0-147,2 0 0,8-6 0,0 2-224,-2-4 0,6 4 1,2 0-1199,4-2 1355,2 6 0,16-8 0,4 6 0</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5:37.741"/>
    </inkml:context>
    <inkml:brush xml:id="br0">
      <inkml:brushProperty name="width" value="0.08571" units="cm"/>
      <inkml:brushProperty name="height" value="0.08571" units="cm"/>
    </inkml:brush>
  </inkml:definitions>
  <inkml:trace contextRef="#ctx0" brushRef="#br0">271 234 7700,'18'0'-804,"-6"0"1,0-2 558,2-4 276,-6 4-1,0-14 102,-8 6 0,0-2 0,0 0 172,0-2 0,-8 0 0,-4 0 0,-4 4-189,-2 2 0,0 0 0,-2 4 0,-2-2 16,-2 2 1,-2 2 0,4 2 0,-2 0 55,2 0 0,2 8 0,2 4-118,0 4 3,0 2 1,6 0 0,2 0-70,2 0 0,2 0 1,6 0-1,0 0-33,0 0 0,2-2 0,2-2-55,2-2 1,8-6-1,-2 4 1,4-2 0,2-2-331,0 2 302,8-6 1,-6 6-288,4-8 180,-4-8 123,-2 6 0,0-12-96,0 8 170,-8-8 0,6 6 1,-6-6 234,0 2 0,-2 6 1,-8-6 393,0 8-462,0-4 0,0 16 0,0 4-126,0 4 0,6 2 0,2-2 1,2-2 6,4-2 0,-4-2 0,4 4 0,4-4-8,4-2 0,2 4 1,-6-6-352,0-2 355,0-2-61,8-2 0,-6 0-238,4 0 244,-4 0-47,-2-8 1,0 0-93,0-4 111,0-12 0,-2 12 0,-2-14 1,-4 2 1,-2 0 1,-2-8 0,-6 4 0,0-2-3,0 0 1,0 8-1,-2-4 1,-2 2-1,-2 0 0,-8 6 1,2 6-1,-4 0 320,-2 2 1,0 2-1,0 8 1,0 0-110,0 0 1,6 0 0,0 0-124,-2 0 0,6 2-41,2 4 0,4-2 0,4 6 5,4-2 0,4 0 1,8-4-1,0 2-37,0-2-81,0-2 0,0 0 119,0 4-7,8-4-1,-6 6 0,6-8-8,-8 0-1,8 0 28,-6 0 0,6 0-30,-8 0-6,8 0 15,-6 0 0,6 0-21,-8 0 223,0 0 0,0 0-120,0 0 0,-6 6 1,-2 2 109,-2 2 0,-2 2 0,-6 6-10,0 0 0,0 0 0,0 0 1,0 0-72,0 0 1,0 0 0,0 0 0,0 0-56,0 0 0,0 0 0,0 0 45,0 0 32,8 0-207,2-8 0,8 6 199,0-4-81,0-4-133,8 0 0,-4-8 60,8 0-158,0 8 93,6-6 1,-6 6 86,0-8-132,0-8 142,6-2 1,-2-2-125,-4 0 108,4 0-12,-14-14 0,12 6-113,-8-4 127,8-4 0,-12 8 0,2-6 0,-6 2 34,-4 0 0,-2 0 0,2 6-17,-6 0 1,-4 0-1,-2 0-10,0 0 0,-8 6 0,-4 2 0,-4 2-58,-2 4 0,0 0 0,0 0 93,0-2 0,0 0 0,2 8 1,2 4 238,2 6-137,8-4 0,-10 10-109,8 0 110,0 0 1,6 8-1,0-6 1,0 2-13,0 2 1,0 0-1,0-4 1,2 2 10,4 2 0,4-2 0,8-8 1,0-2-37,0 2 1,6 0 0,0-2-1,0-4 14,2 0-77,-6-6 1,12 6-210,-8-8 273,8 8-199,-12-6 1,6 6 63,-8-8 101,8 0-185,-6 0 127,6-8 25,-8 6-213,0-14 191,-8 14-28,6-6-286,-14 8 296,6-8 1,-6 6-43,4-4-253,-4 4-32,6-6-596,-8 6 245,0-6 330,-8 8 1,-2 0 0,-8 0 0</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5:35.004"/>
    </inkml:context>
    <inkml:brush xml:id="br0">
      <inkml:brushProperty name="width" value="0.08571" units="cm"/>
      <inkml:brushProperty name="height" value="0.08571" units="cm"/>
    </inkml:brush>
  </inkml:definitions>
  <inkml:trace contextRef="#ctx0" brushRef="#br0">288 322 8355,'-8'-10'-1645,"6"0"1502,-4 4 0,4 2 0,0-6 181,-4 2 0,4 0 0,-6 4 141,0-2 0,4-2 0,-8 4-80,-2-2 0,-2 0 1,-2 6 9,0 0 0,0 0 0,0 0 0,0 0 2,0 0 0,0 8 0,0 4-5,0 4 1,2 2-1,4 0-22,6 0 0,4 0 0,2 0 0,0 0-41,0 0 1,8 0 0,4 0 0,4 0-34,2 0 1,6 0-1,2 0 1,0-2-1,0-4 1,6 2 0,-2-6-1,4 0-96,2 0 1,-2-2 0,-2-6 0,-2 0 17,2 0 0,-4 0 0,0 0-10,-2 0 1,4-8-88,-6-4 1,0 2 125,-6-2 0,0 0-171,0-6 0,0-6 155,0 0 0,-6 0-3,0 6 1,-8 0 0,2 0 88,-4 0 0,-2 0-15,0 0 0,-2 6 135,-4 0 1,-4 8-36,-8-2 0,6 4 0,2 4 116,2 4 1,2 4 0,6 8 0,0 0-174,0 0 1,0 0 0,0 0 0,2-2-48,4-4 1,-2 4 0,8-4 0,2 2-88,2-2 0,4 2 1,2-6-1,2 0-216,-2 0 1,0-2 0,0-4 0,2 2-454,-2 2 1,4-2 645,-2-10 1,0-4 0,-6-8 0</inkml:trace>
  <inkml:trace contextRef="#ctx0" brushRef="#br0" timeOffset="188">684 124 8355,'-28'-8'-176,"4"-4"1,4-4 243,2-2 0,8 6-637,4 0-195,4 8 1,4-2 685,4 12 1,4-4-1,8 6 1</inkml:trace>
  <inkml:trace contextRef="#ctx0" brushRef="#br0" timeOffset="396">1080 34 8355,'0'-18'-413,"0"8"1,2 4 510,4 12 1,-2 4 0,6 10-1,0 2-75,0 2 0,-4 6 0,4-4 0,-2 0-57,-4 0 0,0 4 0,0-4 0,2 0-434,-2 0 316,-2-2 0,-2 0-270,0 0 0,0 0 289,0-6 1,0 0-1,0 0 1</inkml:trace>
  <inkml:trace contextRef="#ctx0" brushRef="#br0" timeOffset="746">936 304 8297,'-8'-6'-592,"8"0"1,10 0 614,6-2 1,2 6 0,2-4-1,4 4 14,6 2 0,4 0 0,2 0 0,-2 0-23,-4 0 0,4-2 1,-4-2-17,4-2 1,4 0-106,4 6 0,-10 0 111,4 0 0,-4 0-20,4 0 0,-8 0-99,-4 0 71,-4 0 0,-8 0 179,0 0 0,-8 2-43,2 4 0,-6-2 98,-6 8 0,-4 0 0,-8 6 0,2 0 97,4 0 1,-2 0 0,6 0 0,0 0-143,0 0 1,2 0-1,6 0 1,0 0-120,0 0 1,0 0-1,2 0 1,4 0-61,6 0-250,4-8 0,2 4 107,0-8 0,0 0-480,0-6 1,2 0 154,4 0 1,-4 0 250,4 0 1,4-16-1,0-4 1</inkml:trace>
  <inkml:trace contextRef="#ctx0" brushRef="#br0" timeOffset="916">1620 70 8355,'-18'0'-204,"6"0"0,2-2-1049,2-4 626,2 4 516,6-6 0,0 10 0,0 4 111,0 6 0,2-2 0,4 2 0,4 0 0,8 6 0</inkml:trace>
  <inkml:trace contextRef="#ctx0" brushRef="#br0" timeOffset="1512">1890 484 8355,'8'10'0,"-6"6"-53,14-14 163,-14 14 316,14-14-596,-6 14 1,8-14 0,0 4 0,0-4 0,0-2 0,0 0 0,0 0 158,0 0 0,0-2 1,0-4-1,-2-6-184,-4-4 237,4-2 0,-8 0-124,4 0 0,2 0 0,-8 0 0,-2 0 1,-2 0 70,-2 0 1,-2 2 0,-4 2 0,-6 4 48,-4 2 1,-2 2-1,0 6 1,0 0 19,0 0 0,-2 0 0,-2 2 0,0 4 51,6 6-101,-2 4 1,10 2 0,-6 0 71,2 0-19,8 0 0,-4 6 0,8 0-30,0-2 1,6-2-1,2-2 1,2 0-34,4 0 0,2 0 0,2-2 0,2-2-32,4-2 1,-4-8 0,6 2-265,0-4 131,-6-2 74,14 0 0,-14 0 65,4 0-54,-4 0-3,-2-8 1,0-2-1,-2-8-246,-4 0 335,4 0 1,-8-6-1,4-2 41,-6-2 1,2 4-1,0-4 1,0 2 114,0 4 1,4 2 0,-4 2 0,2 2 79,4 4 0,-4-2 0,4 6 0,4 0-98,4 0 0,4 2 1,-4 6-45,2 0 1,8 0-21,-2 0 0,-2 0 47,2 0 0,-6 2-21,6 4 0,0-2-299,6 8-43,-8 0 280,6 6 0,-14 0-277,4 0 265,-4 0-3,-10 0 0,0 0 20,-4 0-45,-4 0-57,6 0 0,-16-6-75,-4 0 115,-4-8-80,-2 12 0,-8-14 1,-2 4 20,0-4 1,-10 4-1,6 0 1,2-2-91,2-2 103,4-2-207,-2-8 1,6 0-876,-4-4 864,12-4 1,6 8 262,12-4 0,12-4 0,10 6 0</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5:30.997"/>
    </inkml:context>
    <inkml:brush xml:id="br0">
      <inkml:brushProperty name="width" value="0.08571" units="cm"/>
      <inkml:brushProperty name="height" value="0.08571" units="cm"/>
    </inkml:brush>
  </inkml:definitions>
  <inkml:trace contextRef="#ctx0" brushRef="#br0">234 0 8355,'18'0'-713,"-8"0"750,-2 0-706,-8 0 732,0 0 0,-8 0-11,-4 0 1,-4 0-1,-2 0 1,0 0 142,0 0 1,0 0 0,0 0 0,0 0-47,0 0 1,0 6 0,2 2 173,4 2-208,-4 2-95,6 6 0,-2-2 47,0-4 1,8 4 0,-2-4 0,4 4 0,2 2 248,0 0-389,0 0 1,2 0 54,4 0 1,-2-6 0,10 0 0,4 0-33,4-2 0,10-2 0,-2-6 1,4 2-618,2 2 1,6 0-1,0-6 59,-2 0 369,6 0 0,-8-8 0,6-2 0</inkml:trace>
  <inkml:trace contextRef="#ctx0" brushRef="#br0" timeOffset="740">630 198 8355,'0'10'-54,"2"-2"-138,4-8 1,4 0 0,8 0 280,0 0 0,0 6 1,0 0-1,0-2-173,0-2 0,0-2 0,0-2 40,0-4 0,0 2 0,0-8-62,0-2 1,-8 4-1,-4-2-19,-4-2 0,-2-2 0,-2 0 84,-4 4 0,-4 4 0,-8 8 1,0 0 17,0 0 1,-2 0 0,-2 0 0,-2 0 190,2 0 1,2 0 0,2 0 34,0 0 1,6 8-1,2 4-160,2 4 1,2 2 0,6 0 0,2 0-39,4 0 0,2 0 0,8 0 1,0 0 18,4 0 0,2-6 0,-2 0 0,2 0-102,2-2 0,8 0 0,-4-6 1,2 2 65,0-2 1,0-2-1,6-2 1,-2 0-132,-4 0 1,4 0-1,-6-2 1,2-4 32,0-6 1,-6-2 0,4 0 0,0 2 92,0-2 0,-6-8 0,2-2 0,-4 2 21,-2 2 0,0 2 0,-2 0 1,-4 0-1,-6 0 1,2 6 0,-2 0 0,-4 0 45,-6 2 0,0 0 0,-8 6 0,-2-2 18,-2 2 1,-2 2 0,0 2-1,0 0 73,0 0 1,0 0-1,0 0 140,0 0 1,2 2-230,4 4 0,4 4 1,10 8-1,4-2-61,6-4 1,4 4 0,2-6 0,2 2 38,4 0 0,-2 0 1,6 6-1,0-2-12,0-4 1,-4 4 0,6-2-1,0 4-26,-2 0 1,0 4 0,-6-10 0,2 4-99,-2 2 0,-4 0 1,-4 0 67,-2 0 1,-8 0 33,2 0 1,-12-6-1,-6-2 1,-6-2 58,-6-4 1,-4 0-1,-6 0 1,2 2 24,2-2 1,6-2 0,-4-2-1,0 0-66,0 0 0,6 0-269,-2 0 1,6-2-1185,6-4 1175,4-4 0,16-8 0,2 0 1</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5:29.511"/>
    </inkml:context>
    <inkml:brush xml:id="br0">
      <inkml:brushProperty name="width" value="0.08571" units="cm"/>
      <inkml:brushProperty name="height" value="0.08571" units="cm"/>
    </inkml:brush>
  </inkml:definitions>
  <inkml:trace contextRef="#ctx0" brushRef="#br0">73 54 8442,'0'18'0,"2"0"25,4 0 0,-4 0 0,6 2 0,-2 4 0,2 4 1,0 2-1,0 0 0,-4 4-196,-2 6 28,-2-10 1,6 16-37,0-16 1,0 8 77,-6-8-254,0 4 206,0-6 0,0 4 8,0-8 49,0 0-58,0-6 1,2-2 0,2-2-17,2-2 1,0-8 0,-6 4 0</inkml:trace>
  <inkml:trace contextRef="#ctx0" brushRef="#br0" timeOffset="351">19 180 8355,'-2'-18'-78,"-4"0"236,4 0-47,-6 8 1,8-6 281,0 4-130,8 4-554,-6-8 0,14 12 1,-4-6-29,4 2 1,0 0-1,-2 4 372,-2-2-15,0 0 1,6 4-1,0-2 49,0-2 0,0 0 1,0 6-20,0 0 101,0 0-155,0 0 0,0 0 1,0 2-25,0 4 0,-2-2 1,-2 8 6,-2 2-41,-8 2 1,12 0 0,-6 0 100,0 2-76,-2-4 1,-2 12 0,0-8-1,-2 0 1,-2 0 0,-2 0 0,0 2 1,0 2 33,0 2 0,-8 0 0,-4-8 0,-6-2 29,-6-2 0,2 0 0,-8 4 0,0-2-79,2-2 1,-6-6-1,6 4-527,0-2 308,2-2 54,8-6 0,0 6-7,0 0-29,8 0 1,-6-14 0,6-2 0</inkml:trace>
  <inkml:trace contextRef="#ctx0" brushRef="#br0" timeOffset="789">541 198 7505,'8'-10'156,"2"-4"1,8 8-16,0 2 1,2 2 0,2 2-84,2 0 81,0 0-56,-6 0 0,0 0 1,0 0 1,0 2-4,0 4 0,0-2-287,0 8 87,-8 0 75,6 6 0,-14 0 16,4 0 0,-4 0 5,-2 0 0,0 0 0,0 0-5,0 0 67,-8-8 0,4 6-30,-8-4 1,6-2 35,-6 2-28,0-8-10,-6 4 0,0-8 1,0 0 25,0 0 1,0 0 0,2-2-43,4-4 22,4-4 0,8-2-263,0 0 254,0 0 0,0-6 1,0 0-9,0 0-6,8 0-120,10 0 1,4 0-630,8 0 428,-8 8 54,12-6 0,-6 12-290,8-8 352,0 8 215,-8-4 0,4 8 0,-8 0 0,8 0 0,-12 0 0,6 0 0</inkml:trace>
  <inkml:trace contextRef="#ctx0" brushRef="#br0" timeOffset="975">1117 180 8355,'10'0'-2272,"6"0"1947,-14 0 914,14 0-32,-6 0-261,0 0-14,-2 0 1,-6 0 279,4 0-291,-4 0 5,6 0-143,-8 0 0,0 2-172,0 4 61,0 4 1,0 2-1,0 0 1,0 2 51,0 2 0,0 2 1,0 0-196,0 0-251,0 0 114,0 0-89,0 0 1,0 0-358,0 0 58,8-8 424,-6-2 1,14 0-1,-6 2 1</inkml:trace>
  <inkml:trace contextRef="#ctx0" brushRef="#br0" timeOffset="1167">1207 72 8355,'-12'-6'0,"0"0"-910,8-8 382,-4 4 3,8 0 944,0-6-942,0 14 305,0-6 1,8 8 187,4 0 0,4 8 0,2 2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11.161"/>
    </inkml:context>
    <inkml:brush xml:id="br0">
      <inkml:brushProperty name="width" value="0.08571" units="cm"/>
      <inkml:brushProperty name="height" value="0.08571" units="cm"/>
      <inkml:brushProperty name="color" value="#5B2D90"/>
    </inkml:brush>
  </inkml:definitions>
  <inkml:trace contextRef="#ctx0" brushRef="#br0">401 455 6088,'0'-18'82,"0"7"-74,0-1 0,-2 8-14,-4-2 1,-4 4-1,-7 2 33,-1 0 0,1 0 0,-1 2 14,1 4 1,-1-4 0,1 6-1,0 0-16,-1 3 0,6-1 0,3 2 0,-1 1-17,0 3 1,6-5 0,-1 1 0,3 2-11,2 1 1,0-3 0,0-1 0,2 1 1,3-2 0,3 5 0,6-5 1,-3 2 25,3-1 0,2-7 1,1 4 11,0 0 0,1-1 0,-3 7 0,-1-4-8,-2-2 1,-8 5-1,3-3-21,1 0 0,-6 5 22,4-3 0,-4 3-5,-2 3 0,-8-9 0,-2-1 57,1 0 0,-7-6 0,4 4-55,-3-4 0,-3-2 1,1 0-1,0 0-29,-1 0 1,1 0 0,-3 0 0,-1 0-6,-2 0 1,-1 0 0,7 0 0,-1 0-97,1 0 1,-1 0-1,3-2-193,3-4 1,-1 2-1,7-8 295,2-1 0,10 5 0,3-8 0,9 7 0</inkml:trace>
  <inkml:trace contextRef="#ctx0" brushRef="#br0" timeOffset="492">750 595 7569,'17'-8'-1424,"-7"6"1661,-2-14 1,-10 7-62,-4-9 0,2 7-100,-7-1 1,-1 8-45,-5-2 1,-1 4 0,1 4-59,-1 4 0,3-2 0,1 8 16,2 1 1,3 3 0,-5 1-5,2 1 0,9-1 0,-3 0 1,4 1 1,2-1-60,0 1 0,8-3 34,3-3 0,5-4 0,1-8 17,1 0 0,-1 0 0,-1-2 0,-3-4 1,-1-6 1,0 3 0,3-3-1,-1-2 3,-3-1 1,-1-3 0,4 3-1,-5 1 45,-1 3 0,4-1 0,-5-3 195,3 3-148,-6 4 0,6 8-75,-4 0 1,-3 6 0,7 2 0,-2 1-39,-4 5 1,0-4 0,0 1 0,1 3-95,-1 1 1,0-3 0,2 0 56,6 1 0,-3-3 75,3 2 0,0-1 0,5 7 0</inkml:trace>
  <inkml:trace contextRef="#ctx0" brushRef="#br0" timeOffset="1130">1134 490 7117,'10'2'-10,"-4"4"1,-2-5 76,1 5 1,-3-2 0,6 0-516,0 2 0,-4 7 471,7-1 0,-7 4 0,4-1 1,-2-1 34,0-3 1,0 1-74,-6 5 1,0 1-20,0-1-23,0-7 48,0-2 0,0-10-135,0-4 140,0 4 0,0-13 0,0 3-13,0-4 1,0-1 0,0 0-1,0-1 1,1 3 0,3 1 0,4 4 30,2 3 1,1-5-1,7 6 48,-1 2 1,-5 2-1,0 2-6,1 0 0,3 0-31,1 0 0,-1 2 0,-3 2 0,-3 4-24,-2 2 1,3-5 0,-5 7-10,-2 2 0,0-5 1,0 3-11,2 2 1,0-5-1,-6 3 2,0 1 0,-2-5-22,-4-2 1,2-4 26,-8-2 1,6 0 0,-3-2 9,1-4 0,4-4 0,8-7 3,2 0 1,2-1-1,-3 3 1,7 1-3,4 2 1,1 1-1,-1-7 1,-3 3 34,-1 3 1,-1 4 0,7 6 0,-1-2 20,1-1 0,-1-1 0,1 6-27,-1 0 1,1 8 0,-3 3-37,-3 5 0,3-5 0,-5 1 1,0 2-123,-4 1 0,1 3 0,-1-1 25,-2 1 0,-2-1 0,-2 0 104,0 1 0,8-1 0,1 1 0</inkml:trace>
  <inkml:trace contextRef="#ctx0" brushRef="#br0" timeOffset="1431">1938 455 7569,'11'0'-330,"1"0"1,-6 0 347,5 0 0,-7 2 1,2 4 17,-4 5 1,4 5-1,0 1 1,-1 3-47,3 3 1,-6-4 0,4 7 0,-2-3-13,2 0 0,-4 6 0,3-4 0,-3 1-47,-2-1 1,2 0 0,2-4 0,2 3 16,-2-3 0,-2-1 1,-2-3-233,0 0 0,0-5 174,0 0 1,-2-8 109,-4 1 0,-4-10 0,-7-5 0</inkml:trace>
  <inkml:trace contextRef="#ctx0" brushRef="#br0" timeOffset="1693">1938 577 7268,'0'-17'-307,"0"-1"0,0 1 1,2 1-1,3 3 480,7 1 0,-2 6 1,1-4-1,3 3-145,1 3 1,3-4 0,-1 2 0,1 2 24,-1 2 0,1 2 0,-1 0 0,1 0-20,-1 0 0,1 0 0,-1 0-7,1 0 0,-3 8 1,-3 4-57,-6 3 0,-5 3 0,-1-1 49,0 1 0,-1-1 0,-5 1 0,-6-1-174,-3 1 0,-3-7 0,1 1 17,-1 1 0,1-5 1,-3 0-1,-1-2-42,-2 0 1,-1-1 179,7-5 0,7-7 0,2-3 0</inkml:trace>
  <inkml:trace contextRef="#ctx0" brushRef="#br0" timeOffset="1997">2427 18 7569,'9'-8'-152,"-1"7"1,-6-7 67,4 8 0,-4 8 0,5 3 130,1 5 0,-6 7 0,4 0 0,-4 1-18,-2 1 0,0-6 0,0 6 0,0-1-46,0-1 1,0 2 0,0-3 0,0 1-45,0-2 0,0-1 0,0-3 0,0 1-103,0-1 0,0 0 0,2 1 26,4-1 1,-2-5 0,7-2 53,3-3 0,1-1 1,3-6 84,-1 0 0,1 0 0,-1 0 0</inkml:trace>
  <inkml:trace contextRef="#ctx0" brushRef="#br0" timeOffset="2491">2811 368 5869,'9'-8'136,"-1"6"1,-8-8 0,-2 6-103,-4-2 0,3-1 21,-9 1 1,6 4-45,-6-4 0,7 4-4,-7 2 1,6 0-14,-5 0 0,1 8 1,-4 2-5,3-1 0,7 1 33,-2-4 0,4-2 31,2 7 1,0-5 0,2 4-35,4-2 0,2-1 0,5-3 16,-1 2 0,-6 0 1,5-6 33,3 0 0,-5 0-49,3 0 1,-6-2 0,6-2-19,1-2 1,-3-7-9,2 1 0,-9 2-26,3-1 14,4-1 14,-8-5 1,-2 7 2,-12 4 1,3 4 0,-3 4 8,-2 4 1,5 2 0,-1 5 0,0-1 78,0 1 0,7-3 0,-3 2-83,4 1 1,2 3 0,2 1-68,4 1 0,3-7 0,11 1 0,1 0 62,2-3 0,16-1 0,-2-8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5.659"/>
    </inkml:context>
    <inkml:brush xml:id="br0">
      <inkml:brushProperty name="width" value="0.08571" units="cm"/>
      <inkml:brushProperty name="height" value="0.08571" units="cm"/>
    </inkml:brush>
  </inkml:definitions>
  <inkml:trace contextRef="#ctx0" brushRef="#br0">156 158 8355,'-18'-23'0,"1"3"0,-1 3-3,1 3 0,-1 1 0,3-5 0,1 3 9,2 3 1,9 2 0,-5 6-260,0-1-186,6-1 1,-4 8 0,10 3-378,2 7 816,8 4 0,-5 1 0,9 1 0</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5:43.880"/>
    </inkml:context>
    <inkml:brush xml:id="br0">
      <inkml:brushProperty name="width" value="0.08571" units="cm"/>
      <inkml:brushProperty name="height" value="0.08571" units="cm"/>
    </inkml:brush>
  </inkml:definitions>
  <inkml:trace contextRef="#ctx0" brushRef="#br0">252 908 8355,'18'0'-92,"0"0"1,-6 0 0,-2-2-618,-2-4 0,4 2 964,-6-8 1,0 6 141,-6-6 1,0 6-261,0-6 1,-2 8-112,-4-2 0,-4 4 0,-8 2 0,0 0 56,0 0 1,-2 2 0,-2 2 0,-2 4-16,2 2 1,-4-4-1,2 4 1,2 0 26,2 0 0,2 2 0,0 6-76,0 0 0,2 0 0,4 0 0,6 0 35,4 0 1,2 0 0,0 0 0,0 0-137,0 0 0,8-6 0,4 0 0,6 0-131,6-2 0,2 0 0,6-6 0,-2 2-87,2-2 1,2-2 0,4-2 0,2 0-11,2 0 1,0 0 0,-4 0-1,2-2 272,2-4 1,0-2 0,-8-6 0,-2 2 38,-2-2 0,-2 4 0,4 0 0,-4 0 20,-2 0 1,0-2 0,-4-6-1,2 2 59,-2 4 0,-2-4 0,-4 4 0,-4-4 166,-6-2 0,2 6 0,-2 0-127,-2-2 0,-10 6 0,-6 2 1,-4 2 120,-2-2 1,0 4-1,0-4 1,0 4-87,0 2 0,-6 0 0,0 0 0,0 2-34,-2 4 1,6-2 0,-4 8 0,4 0-64,2-2 1,2 6 0,2-6 0,4 2 14,2 0 0,2 0 0,6 6-92,0 0 0,2-2 0,2-2 0,4-4-149,2-2 1,2 4-1,8-6 1,2-2-202,2-2 0,0-2 0,-4 0 0,2 0 103,2 0 0,0-2 1,-6-4-9,0-6 1,-2-4-1,-4-2 389,-6 0 0,-4 6 435,-2 0 0,-2 2 725,-4-2-1113,4 4 1,-6 10-1,10 2-144,4 2 1,-2 6 0,6-4-1,0 0-224,0 0 1,-4 4 0,4-4 0,0 0-308,0 0 0,-4 0 0,6-4 268,2 2 0,2 0 0,2-6 1</inkml:trace>
  <inkml:trace contextRef="#ctx0" brushRef="#br0" timeOffset="402">1026 980 7923,'0'-18'-509,"6"6"0,2 0 1086,2-2 1,2 4-509,6-2 0,0 8 1,0-2 91,0 4 0,0 2 1,-2 2-60,-4 4 1,2-2 0,-6 6-1,0 0-105,0 0 1,-2 2 0,-6 6 0,2-2-29,4-4 0,-4 4 0,4-4 27,-4 4 0,-2 2-497,0 0 169,0-8 225,-8-2 0,6-10 1,-4-4 0,4-6 1,2-4-1,2-2 1,4 0 51,6 0 0,-2 0 0,2 0 0,2 2 39,2 4 0,2-4 0,2 6 0,2 0 31,2 4 0,0 4 0,-6 2 1,0 0 188,0 0 0,0 0 1,0 0-98,0 0 0,0 6 1,0 2-1,-2 2-48,-4 4 0,2-4 0,-6 2-211,2 2 1,-6 2 0,4 2-243,0 0 0,-6 0 0,4 0 110,-4 0 0,-2 0 0,0 0 1</inkml:trace>
  <inkml:trace contextRef="#ctx0" brushRef="#br0" timeOffset="831">1782 1214 8355,'28'-2'-76,"-4"-4"1,-10 2 0,-4-8-53,-2-2 0,0 4 1,-4-2-1,2-2 1,0-2 95,2-2 1,-6 0 0,6 0-1,-2 0 45,0 0 0,2-6 1,-4 0-1,4 0 6,2-2 0,-4 0 0,4-6 0,0 2-19,0-2 0,-6-2 0,4-4 0,-2-2 0,0-2 1,0 0 0,-4 6 0,2 2-2,2 4 0,0-2 0,-6 8 0,0 2 75,0 2 0,-2 2-109,-4 0 1,2 8-40,-8 4 89,0 4 0,-4 4 0,4 4 67,6 6 0,4 4 1,2 2-1,0 2 25,0 4 0,0-2 1,0 6-1,0 0 8,0 0 0,0 2 0,0 4 0,0-2-55,0-2 1,0-2 0,2 4-1,2-4-23,2-2 0,8-2 0,-2-6 0,2 0-82,-2 0 1,4-2 0,-4-2-1,4-4-101,2-2 0,0 0 0,0-4 0,0 2-630,0-2 0,0-2 500,0-2 0,0-8 0,0-2 1</inkml:trace>
  <inkml:trace contextRef="#ctx0" brushRef="#br0" timeOffset="1033">1890 746 8355,'-18'-2'-68,"0"-4"121,8 4 1,2-8 97,8 4 1,8 4 0,4-4-1,4 2-113,2-2 0,0 4 0,2-4 0,2 4-199,2 2 1,6 0 0,-6 0 0,0 0-150,2 0 1,-6 0 0,4 0 0,-4 0-76,-2 0 0,8 8 0,2 2 0</inkml:trace>
  <inkml:trace contextRef="#ctx0" brushRef="#br0" timeOffset="2086">2394 944 8204,'12'6'-183,"0"0"0,0 0 0,6-6 0,0 0 0,0 0 0,0 0 208,0 0 0,0-2 0,-2-4 0,-2-4 81,-2 0 1,-2-6 0,4 4 0,-2-6-42,2-6 1,-6 4-1,0-6 1,-2 2-6,0 0 0,0-8 1,-6 2-1,0-4-30,0-2 0,0-2 0,0-2 0,0-4-26,0-2 0,0 6 0,0-4 1,0 2 2,0 0 0,0-2 1,0 4-1,0 0 2,0 6 0,0 0 1,0 10-1,0 2-12,0 2 0,0 8 35,0 0-130,0 0 0,-2 4 172,-4 8 0,-2 8 0,-6 10 1,4 0-13,2 0 1,0 8 0,4 2 0,-4 2-12,-2 0 0,6 0 0,-2 6 0,2 2-18,-2 4 1,4-4 0,-4 4 0,4-4 6,2-2 0,0 0 0,2 0 0,2-2-11,2-4 0,8 2 1,-2-6-1,4 0-41,2 0 1,-4-2 0,2-6 0,4 0-60,0 0 1,0 0 0,-2-2 0,2-2-11,4-2 1,-2-8 0,6 2 0,0-4 30,0-2 0,-6 0 0,4 0 0,-2-2 1,0-4 1,0-2-1,-6-6 1,0 0-5,0-6 0,-6 2 0,-2-6 0,0 2-2,0-2 0,-6 4 1,2-4 36,-4 4 1,-2 2 158,0 0-145,-8 8 0,6 4 1,-4 12 68,4 6 0,2 4 0,2 2-45,4 0 0,-2 0 1,8-2-1,0-2-48,-2-2 0,6-2 0,-4 2 1,4-4-25,2 0 0,0-6 1,0 4-1,0-4 0,0-2 1,2 0-1,2 0 1,2-2 45,-2-4 1,-2 2 0,0-8 0,2-2 17,2-2 0,0-2 0,-8 0 0,-2 0 78,-2 0 1,0 0-1,4 0 106,-4 0 0,2 6-114,-8 0 0,0 10 1,-6 2-45,0 10 1,-6 8-1,-2 4 1,0 4-46,0 2 1,0 4-1,4 8 1,-2 2-48,2-2 85,2 6-32,2 0-516,0 8 521,0-8-13,0 14 0,0-12-4,0 12 1,0-4-7,0-2 0,0-6-26,0 0 17,0-8 29,0 12 0,-2-14-1,-4 4-15,4-12 59,-14-4 1,12-2-52,-8 0 1,0-6 401,-6-6-381,0-8 1,-6 4-3,0-8 1,0 0 0,6-2-6,0-4 1,0-4 0,0-8 0,0 0 26,0 0 0,0-2 0,2-4 0,4-4 167,6 0-185,4-6 1,2 6-191,0-8 75,8 0 1,2-2-1,10-2 1,2-2-4,2 2 0,8-4 0,-2 2 0,2 2 70,-2 2 1,4 4 0,-4 2 0,4 4 22,2 2 1,0 2 0,0 6 0,0 0 46,0 0 1,-2 0 0,-2 0 0,-2 0 165,2 0-193,-6 0 0,2 2-3,-4 4-674,-4-4 446,-2 6 0,-4-2-91,-8 0 19,0 0 0,-6-6 0,0 0 1</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5:40.379"/>
    </inkml:context>
    <inkml:brush xml:id="br0">
      <inkml:brushProperty name="width" value="0.08571" units="cm"/>
      <inkml:brushProperty name="height" value="0.08571" units="cm"/>
    </inkml:brush>
  </inkml:definitions>
  <inkml:trace contextRef="#ctx0" brushRef="#br0">1 918 6778,'8'-18'120,"2"0"-3,8 0 1,-2 6 0,-2 0 0,-2 0 0,2 0 9,2 0 1,2 0 0,0-6 0,0 0-32,0 0 0,2 0 0,2 0 1,2 0-44,-2 0 0,-2 0 0,0-2 0,0-2-75,-2-2 0,4-2 0,-10 2 0,4-4-182,2 0 1,-6-4-1,-2 6 1,-2 0 157,-4 0 0,-2 2 0,-2 6 80,0 0 0,-2 2 0,-4 4 16,-6 6 0,-10 4 0,-2 2 1,0 2-35,-2 4 1,4 4 0,-8 8 0,0-2 29,2-4 1,2 10 0,8-4-1,2 4-2,4 4 1,4-4 0,8 6 0,0-2 5,0-4 0,10 0 0,8 0 1,8 0 8,2-6 0,12 2 0,-2-6 1,6 2-25,6-2 0,0 4 0,0-6 0,-4 2 1,-2 0 0,-2-2 0,-8 4 0,-2-2-29,-2 2 0,-14 2 0,0 2 0,-4 0-46,-2 0 0,-6 0 0,0 0 0,-8 0 15,-8 0 0,-12-2 0,-6-2 1,-4-4 11,-2-2 0,0 4 0,0-6 0,0-2 42,0-2 1,0-2 0,2 0 0,4 0 93,6 0 0,4 0 1,2 0-74,0 0 1,2-2-66,4-4 0,4-4 0,10-8-127,4 0 1,4 2 0,8 2 0,2 2-2,4-2 0,2 0 0,6 0 1,-2 2-39,2-2 0,2 4 0,2 0 0,-2 2 133,-4 4 0,2-4 0,-8 2 0,-2 2 128,-2 2 1,-2 2 90,0 0 1,0 0 0,0 0-1,-2 2 15,-4 4 1,2-2-1,-6 6 1,0 0 30,0 0 1,4-4-1,-4 6-242,2 2 1,2 2 0,4 2-253,-4 0 0,4-6 0,-4-2-116,4-2 0,-4 0-134,0-2 0,0-12 0,6 4 0</inkml:trace>
  <inkml:trace contextRef="#ctx0" brushRef="#br0" timeOffset="162">919 576 8436,'-16'-18'180,"4"0"0,-2 0-1891,8 0 1385,0 8 1,8 2 0,2 10-25,2 4 343,8 4 1,-4 8 0,8 0 0</inkml:trace>
  <inkml:trace contextRef="#ctx0" brushRef="#br0" timeOffset="1277">1459 702 8355,'18'0'0,"-2"-2"0,-4-4 0,2 2-231,-8-8 162,0 0 0,-8-6 1,-4 2-1,-6 2 0,-4 4 1,-2 2-1,0 2 207,0-2 0,-6 6-62,0-4 0,-2 4 1,4 2-1,-4 0 15,-2 0 0,4 6 1,-4 2-1,2 2-56,4 4 0,4 2 0,4 0 1,4-2-61,2-2 0,2 0 0,6 6 1,0 0 31,0 0 0,2-6 0,4-2 0,6 0-14,4 0 0,2-6 0,2 2 0,4-2-61,6 2 0,-2-4 0,0 4 0,0-4-52,0-2 0,-6-8 0,2-2 0,-4-2 37,-2 0 1,0 0 0,0-4 0,-2 2-103,-4 2 1,-2 0 0,-6-6 246,2 0 0,0 0 572,-6 0-17,0 0-550,0 8 1,0 4 0,0 12 0,0 6-20,0 4 1,0 2 0,2 2 0,2 2-48,2 2 1,6 8 0,-4-2 0,2 4-29,4 2 0,-4-2 0,0-2 0,0-2-20,0 2 0,-6 2 0,2 2 0,-4 0 21,-2 0 1,0-6 0,0-2-1,0 0 16,0 0 1,-2-6 0,-4 2 0,-6-4-5,-4-2 1,-2-2 0,0-2 0,0-4-21,0-2 1,-6-2 0,-2-6 0,0 0 21,0 0 0,2-2 0,6-4 0,2-6 6,4-4 0,-2-4 0,8-2 0,2-2-14,2 2 0,2-4 1,0 0-1,2 0 11,4 0 1,4-4-1,8 6 1,2 2 24,4 2 0,-2 2 0,8 0 0,0 0-70,-2 0 0,6 0 1,-4 0-1,2 0 27,-2 0 1,4 0 0,-6 0 0,0 0-107,-4 0 0,2 0 0,-2 0 0,-4 0 57,-6 0 1,0 0 0,-6 0 124,2 0 1,-6 0 235,2 0 1,-4 0 103,-2 0-280,0 8 0,2 2-38,4 8 1,-4 2 0,6 2 0,-2 4-5,0 2 0,2 0 0,-4 4 0,2-2 8,-2 2 1,0 2-1,0 2 1,2 0-4,-2 0 0,-2 0 1,-2 0-1,0 0-32,0 0 0,0-6 0,2 0 0,2 2-64,2 2 0,0-4-33,-6 0 1,0-6 30,0 6 0,0-10-20,0-2 1,0-2-1,0-10 1,0-2 6,0-2 0,0-2 1,0 0-52,0 0 0,0 0 0,2 0 0,2 0-22,2 0 0,8 2 1,-2 2 81,4 2 1,8 2 0,0-4 0,-2 4-6,-2 2 1,-2 2 0,2 6-1,2 0 22,2 0 1,2 0 0,-4 0-1,2 0 81,-2 0 1,-2 0 0,-2 2 3,0 4 0,-2 4 0,-4 8 0,-4-2 34,0-4 0,-6 4 0,4-4 0,-4 4-66,-2 2 1,-6-6 0,-2 0-1,0 2-209,0 2 0,2-4 0,6 0-464,0 2 1,0-4 2,0 2 0,2-8 527,4 2 0,4-4 0,8-2 1</inkml:trace>
  <inkml:trace contextRef="#ctx0" brushRef="#br0" timeOffset="1470">2575 756 8355,'10'-8'-168,"-4"-4"213,-4 4 0,0-2 371,4 4-463,-4 4 1,8-6 106,-4 8 1,-4 8 0,4 4-165,-4 4 1,-2 2-1,0 0-73,0 0 0,6-6 0,0 0-555,-2 2 0,-2-4 546,-2 2 1,0-8-1,0 4 1</inkml:trace>
  <inkml:trace contextRef="#ctx0" brushRef="#br0" timeOffset="1625">2629 558 8315,'0'-18'0,"-2"0"-675,-4 0 145,4 0 1,-4 2 401,12 4 0,-2 4 0,8 8-112,2 0 184,2 0 0,2 8 0,0 2 1</inkml:trace>
  <inkml:trace contextRef="#ctx0" brushRef="#br0" timeOffset="2024">3384 198 8257,'16'-24'0,"-2"0"-95,-2 2 0,-8 2 0,2 2 0,-4 0 136,-2 0 1,-2 6 0,-4 0 174,-6-2 1,2 6 0,-2 2-48,-2 4 1,6 4-166,2 4 0,-2 6 0,2 10 0,0 2-24,-2-2 0,6 6 0,-6 2 0,2 4 7,0 2 1,-2 6 0,4 2-1,-2 0 6,2 0 1,2 0 0,2-2 0,0 4 27,0 0 0,0-2 0,0-6 1,0 2-15,0 2 1,0 0 0,0-6 0,0 0-16,0 0 0,0-2 1,0-2-1,0-2 6,0 2 0,0-6 0,0 0 1,0-2-43,0 0 1,-2 0-49,-4-6 0,2-2-271,-8-4 1,6-4-62,-6-8 1,0-8 0,-4-4-507,5-4 930,-5-2 0,6-8 0,-8-2 0</inkml:trace>
  <inkml:trace contextRef="#ctx0" brushRef="#br0" timeOffset="2263">2971 810 6796,'12'-6'525,"0"0"1,-6 0 0,6 6-440,2 0 1,2 0 0,2 0-1,0 0-41,0 0 1,0 0 0,2 0 0,2 0-165,2 0 0,0 0 0,-4 0 0,1 0-222,3 0 0,2 0 0,-4-2 0,2-2-56,-2-2 1,-2 0-1,-2 6 362,0 0 1,8 0-1,2 0 1</inkml:trace>
  <inkml:trace contextRef="#ctx0" brushRef="#br0" timeOffset="2543">3726 720 8355,'0'10'-1390,"0"-2"1935,0-8 100,0 0-474,0 8 0,-2-6 0,-2 6 1,-4-2-1,0 2 18,0 2 0,-4-4 1,6 6-132,2 2 0,-4-4-235,2 2 0,0 0-300,6 6 1,2-8-1,4-4-24,6-4 1,-2-2 206,2 0 0,0 0 0,6 0 0</inkml:trace>
  <inkml:trace contextRef="#ctx0" brushRef="#br0" timeOffset="2737">3798 540 8267,'-12'-18'0,"2"0"-351,2 0 1,0 6 0,4 0 258,-2-2 115,0 6-314,6 0 0,2 10 1,2 4-251,2 6 541,8-4 0,-4 8 0,8-6 0</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5:51.664"/>
    </inkml:context>
    <inkml:brush xml:id="br0">
      <inkml:brushProperty name="width" value="0.08571" units="cm"/>
      <inkml:brushProperty name="height" value="0.08571" units="cm"/>
    </inkml:brush>
  </inkml:definitions>
  <inkml:trace contextRef="#ctx0" brushRef="#br0">163 234 8352,'-12'0'61,"0"0"0,6 0-130,-6 0 0,0 0 0,-6 0 63,0 0 1,6 0-1,2-2 1,0-2 2,0-2 0,4-6 0,-4 4 1,2-2 2,4-4 1,2 4-1,2-2 1,0-2-14,0-2 0,0-2 0,0 0 0,0 0 5,0 0 1,8 6 0,4 0-1,4 0 0,2 2 1,0 2 0,2 8-1,2 0-17,2 0 0,2 0 0,-4 0 1,4 0 12,2 0 0,-6 0 0,4 2 0,-2 2-35,0 2 0,2 8 0,-4-4 0,2 2 30,-2 0 1,-8-2 0,-4 4 0,-2-2 30,-4 2 1,-2-4 0,-2 2-8,0 2 1,0 2 0,-2 2-5,-4 0 0,-4-2 1,-8-2-1,0-2 41,0 2 0,0-4 1,0 0-1,0 0 68,0 0 0,2-4 0,2 4 0,2 0-5,-2 0 0,-2-4 0,-2 6-30,0 2 1,0-4 0,0 2-28,0 2 0,2-4 1,2 0-1,4 0 24,2 0 1,-4-4-1,6 6-41,2 2 0,2 2 1,0 0-1,-2-2-9,-2-2 1,0 0 0,6 6-59,0 0 1,0-6-1,0 0 38,0 2 0,8 2-293,4 2 1,-2-8-1,0-2 1,0-2-371,0 0 1,2 8 0,6-4 0</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5:52.089"/>
    </inkml:context>
    <inkml:brush xml:id="br0">
      <inkml:brushProperty name="width" value="0.08571" units="cm"/>
      <inkml:brushProperty name="height" value="0.08571" units="cm"/>
    </inkml:brush>
  </inkml:definitions>
  <inkml:trace contextRef="#ctx0" brushRef="#br0">1 54 7922,'10'0'-595,"-2"-2"999,-8-4 0,-2 4 494,-4-4-361,4 4 157,-6 2-450,8 0-995,0 0 767,8 0 1,-6-2 44,4-4 3,4 4 1,-8-8-1249,4 4 418,-4 4 1,6-6-1,2 8 1</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5:05:47.442"/>
    </inkml:context>
    <inkml:brush xml:id="br0">
      <inkml:brushProperty name="width" value="0.08571" units="cm"/>
      <inkml:brushProperty name="height" value="0.08571" units="cm"/>
    </inkml:brush>
  </inkml:definitions>
  <inkml:trace contextRef="#ctx0" brushRef="#br0">469 502 8027,'-12'-6'-412,"0"0"0,6-2 1,-6 4-1,-2-2 473,-2 2 1,4-4 0,0 2-36,-2 2 0,-2 2 0,-2 2 19,0 0 1,0 0-1,-2 0 1,-2 0 11,-2 0 0,-2 2 0,4 2 0,-4 4 42,-2 2 0,6 2 0,-2 6 0,6 0-26,6 0 1,-4 0 0,6 0 0,0 0-28,4 0 1,4 6 0,2 0 0,0-2-18,0-2 0,8-2 0,4 0 1,4-2-21,2-4 0,0 2 1,2-8-1,2-2-12,2-2 1,2-2 0,-4 0-1,4 0-38,2 0 0,-6-6 0,2-2 0,-4-4-9,-2-8 1,0 2-1,0-8 1,0 0-46,0-4 1,-6-4 0,-2-2 0,-2-2 35,-4-4 1,0 2 0,0-6 0,2 0 33,-2 0 1,-2 4 0,-4-4 0,-2 4 122,-2 8 1,-6 0-1,4 10 1,-2 2 43,-4 2 1,4 4 0,0 2-13,2 2-89,-6 8 1,12-2-15,-4 12 0,4 4 0,2 10 0,0 2 101,0 2 0,0 12 1,0-2-1,0 2-32,0 4 1,6 2 0,0-2 0,-2 2-46,-2-2 0,4-2 1,2-2-1,2 0-7,4 0 0,2-2 0,2-2 1,0-4-76,0-2 1,6-2-1,2-6 1,2-2-30,4-4 0,-4 2 0,2-8 0,0-2-123,-2-2 1,4-2-1,-6 0 1,0-2 48,0-4 1,-2-4 0,-6-8-1,-2-2 19,-4-4 1,2 2 0,-6-6 0,0 2 54,0 4 0,-2 2 1,-6 2-1,0 0 251,0 0 1,0 0 0,-2 2 255,-4 4 0,2 4-299,-8 8 0,6 2 1,-4 4-16,2 6 0,2 4 0,6 2-90,0 0 1,8 0 0,4 0-177,4 0 0,2 0 0,2-2 0,2-2-159,2-2 0,0-8 0,-6 4 0,0-2-285,0 0 1,0 0 0,0-6 478,0 0 1,0-8-1,0-2 1</inkml:trace>
  <inkml:trace contextRef="#ctx0" brushRef="#br0" timeOffset="192">1027 322 8355,'-24'-18'0,"-2"0"0,0 0 0,0 0 0,2 2 0,8 2 0,2 4-68,2 2-114,8-6-202,-4 12 152,8-6 1,2 8-1,4 0 1,8 0 48,8 0 0,0 2 0,8 2 55,2 2 0,-6 8 0,0-4 0</inkml:trace>
  <inkml:trace contextRef="#ctx0" brushRef="#br0" timeOffset="1057">1459 124 8355,'12'-8'-112,"0"-4"1,-8 2-9,2-2 0,-4 6-191,-2-6 0,0 6 367,0-6 0,-8 8 532,-4-2-501,4 4 1,0 10 0,8 4 0,0 6-55,0 6 0,0-2 0,0 8 0,0 2 20,0 2 0,0 2 0,0 2 0,0 2-28,0 2 0,0 6 0,0-6 0,0 0 18,0 2 1,0-6-1,0 4 1,0-4-53,0-2 0,2 6 0,2-2 0,2-4-36,-2-4 0,-2-2 1,-2 4-1,0-4-5,0-6 1,0 2 0,0-2-122,0-2 0,-2-2 99,-4-2 0,-4-8 0,-8-4-227,0-4 0,-2-8 1,-2-2-1,-2-2 72,2-4 1,-4-2 0,2-2 0,0 0 180,-2 0 0,12-6 0,-4-2 0,4 0 46,4 0 0,-4-4 0,8 6 0,2 2 0,2 2 0,2 2 0,0 0 0,0 0 124,0 0 1,2 6-1,4 2 58,6 2 0,4-4 1,2 6-1,0 2-41,0 2 1,-4-4 0,2 0 0,4 2-42,0 2 1,0-4-1,0 0 1,2 2-75,2 2 1,2 0 0,-4-2 0,4-2-30,2 2 0,-4 0 0,4 0 0,0-4-116,0-2 0,-4 4 1,6-4-1,0 0-117,-2 0 0,4-2 0,-6-6 0,0 0 120,0 0 0,6 0 0,-4 0 0,0 0 46,-4 0 0,2-6 1,-2 0-1,-2 0 125,-2-2 0,-4 6 0,-4-4 0,-4 4 43,0 2 1,-6 6-1,4 0 1,-6-2 49,-6-2 1,-2 4 0,-6 2-1,2 0 28,-2 0 0,4 4 1,-2-4-1,-2 2-8,-2 4 1,4 2-1,0 2-50,-2 0 0,4 0 1,0 2-1,0 4-68,0 6 1,6 4-1,-4 4 1,2 4-33,0 6 1,-2 4 0,4 2-1,-2 0-10,2 0 0,2 0 0,2 0 1,0 0 17,0 0 0,0-6 0,0 0 0,2 2-22,4 2 1,-4 2 0,6-2 0,-2-2 3,0-2 1,0-2-1,-4 4 1,2-4-24,2-2 0,0-2 0,-6-6 0,0 0 5,0 0 0,0 0 0,-2-2 0,-2-2-13,-2-2 1,-8-8-79,2 2 1,-4-4-1,-2-2-116,0 0 0,0-2 0,2-4-200,4-6 0,-2-4 0,6-2 0,0 0 268,0 0 0,-6 0 0,4 0 1</inkml:trace>
  <inkml:trace contextRef="#ctx0" brushRef="#br0" timeOffset="1271">1711 592 8115,'10'0'-211,"0"-6"0,-4 0 307,6 2 0,-2 2 0,2 2 123,2 0 1,2 0-1,2 0-121,0 0 0,0 0 1,0 0-34,0 0 1,0 0 0,0 0 0,0 0-682,0 0 0,0 0 1,0 0 211,0 0 0,0 0 0,0 0 0</inkml:trace>
  <inkml:trace contextRef="#ctx0" brushRef="#br0" timeOffset="2163">2287 556 8355,'10'8'-2190,"-2"-6"2387,-8 6 213,-8-8-211,6 0 1,-4-2-29,12-4 0,-4 2-44,4-8 0,2 6-59,-2-6 0,0 0-11,-6-6 1,-2 6 8,-4 0 1,2 8-31,-8-2 1,2 6 0,-4 4 0,2 2-32,-2-2 0,6 6 0,0 0 0,2 2 117,0 0 1,0 0-1,6 6-52,0 0 0,0-6 0,0 0 0,0 2-48,0 2 0,6-4 0,2 0 0,2 0 1,4-2 1,-4 0 0,2-6-1,2 2-20,2-2 0,2 4 1,0-2-1,0-2-70,0-2 0,0-2 0,2 0 24,4 0 0,-4 0 1,4 0-1,-4 0 21,-2 0 0,0-6 1,0-2-1,0 0 3,0 0 1,-2-6 0,-2 2 0,-2-4 18,2-2 1,-4 0-1,0 0 1,-2 0-22,-4 0 1,4 0-1,-2 0 1,-2 0-140,-2 0 0,-2 0 182,0 0 0,-8 2 1,-4 4 10,-4 6 1,-2 4 0,0 2 0,0 0 34,0 0 1,6 0 0,0 0 0,0 2 22,2 4 0,2-2-51,8 8 1,2-8-1,2 4 1,4-2-126,2 0 0,2 0 0,6-6 0,0 0 50,0 0 0,0 0 0,0 0 0,0 0-122,0 0 1,0 0 0,0-2 211,0-4 1,0 4 0,0-4 166,0 4 0,0 2-14,0 0 0,-6 0-55,0 0 0,-2 2-75,2 4 0,-4 4 0,-8 8 1,0 0-26,0 0 1,0 0 0,0 0-91,0 0 0,0 0 0,0 0 0,0 0-160,0 0 1,0-6-1,2-2 36,4-2 1,-2 4 0,8-6-1259,2-2 1035,2-2 0,2 6 0,0 2 1</inkml:trace>
  <inkml:trace contextRef="#ctx0" brushRef="#br0" timeOffset="2542">3115 592 7986,'2'10'-108,"4"-4"1,4-4-1,8-2 300,0 0 1,0 0-165,0 0 0,0 0 0,0 0-50,0 0 0,0-2-7,0-4 1,-8 2 0,-2-6 0,-2 0 0,0 0 1,0 4-1,-6-6 2,0-2 1,-2 4 26,-4-2 1,-4 6 0,-8-4 75,0 2 1,0 2 0,0 6 143,0 0 0,0 8 0,2 4-138,4 4 0,4-4 0,8 0 0,0 2-21,0 2 0,0 2 0,0 0-143,0 0 0,8 0 1,4-2-225,4-4 1,2 2-1,0-8 1,0 0-50,0 2 1,0-6-1,0 4 1,0-4-299,0-2 652,8 0 0,-6-8 0,6-2 0</inkml:trace>
  <inkml:trace contextRef="#ctx0" brushRef="#br0" timeOffset="2917">3547 592 7712,'10'-8'-1688,"0"4"2473,-4-8 573,-4 8 0,8-4-1119,-4 8 0,-4 2 0,6 4-170,0 6 0,-4 4 1,6 2-1,-2 0-109,-4 0 1,0 0 0,0 0 0,2 0-269,-2 0 0,-2 0 0,-2 0-62,0 0 1,0-6-127,0 0 395,0-8 1,2-2-1,2-10 1,2-2-14,-2-4 0,0-2 0,0-2 0,4 0 54,2 0 1,-4-6-1,6 0 1,2 2 23,2 2 1,2 2 0,0 2 0,-2 2 127,-4 2 1,4 8-1,-4-2 163,4 4 1,2 2 0,0 2-2,0 4 1,-6 4 0,-2 8-1,-2 0-151,-4 0 1,4 0 0,-2 0 0,0 0-150,2 0 1,-4 0 0,6 0-123,-2 0 0,-2-6 0,-4-2-602,4-2 1,-2 4 386,8-6 1,0 0-1,6-6 1</inkml:trace>
  <inkml:trace contextRef="#ctx0" brushRef="#br0" timeOffset="3155">4285 322 8355,'0'-18'-195,"0"8"1,0 4 339,0 12 0,0 6 0,0 10-22,0 2 1,0 0 0,2-4-1,2 4-137,2 6 0,0 2 0,-6 0 0,0-4-107,0-2 0,0 4 0,0-4 1,0 0-109,0 0 1,0-2-1,0-6-343,0 0 0,0-6 374,0 0 0,-8-8 0,-2 4 0</inkml:trace>
  <inkml:trace contextRef="#ctx0" brushRef="#br0" timeOffset="3334">4285 610 8141,'10'-8'-47,"6"6"1,-4-4 232,4 4 0,2 2 1,0 0-186,0 0 0,0 0 0,0 0-1183,0 0 758,0 0 1,0 0-1,0 0 1</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12:12.715"/>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definitions>
  <inkml:trace contextRef="#ctx0" brushRef="#br0">2236 2550 8355,'-18'0'-1188,"8"0"1,-5 0 1299,3 0 0,4 0 1,-1 0-113,3 0 0,2-2-95,-8-4 1,9 2-55,-3-7 1,4 5 67,2-6 77,0 1 0,8-7 0,1 1 0</inkml:trace>
  <inkml:trace contextRef="#ctx0" brushRef="#br0" timeOffset="237">2148 2445 6017,'-9'-8'485,"3"-3"1,4 1 197,2-1 39,0 7-317,0-12-463,0 14 1,0 2 22,0 12 0,6 3 0,1 3 0,1-1 0,0 1 30,-4-1 1,-2 6-1,0 1 1,1-3-94,3-1 0,0 3 0,-6 0 0,0-2-76,0-1 1,6 3 0,0 0-241,-2-1 0,-2-3 0,-2-1 263,0-1 1,0-7-1,0-2 1</inkml:trace>
  <inkml:trace contextRef="#ctx0" brushRef="#br0" timeOffset="819">2131 2463 8355,'0'-10'-680,"2"0"630,4 4 0,3 5 1,9-5 138,-1 4 0,1 2 1,-3 2-2,-3 4 0,1-3 0,-5 9 0,0 2-57,0 1 1,-1 8 0,-3 1-1,2-3-20,-2-1 0,0-1 0,0 2 1,4 3-80,1-3 0,-3-4 0,4-3 0,-1-4 3,1-3 0,-4 5 0,6-4-103,1 2 0,3-7 52,1 3 1,1-4 0,-1-2 46,1 0 1,-7-8 0,-1-3 15,-2-5 0,3-1 0,-5-1 0,0 1 15,2-1 0,-1-5 1,7 0-1,-4 1 92,-2 3 1,5 2 0,-1-1 0,1 1-39,-1-1 0,4 3 0,-5 1 100,5 2 1,1 3 0,1-3-34,-1 6 0,1 4 1,-1 2-1,0 0-66,1 0 1,-1 0 0,1 2 25,-1 4 1,-1 4 0,-3 7 0,-3 1-3,-2-1 1,0 3 0,-4 1 0,1 2-20,-1-1 0,0-1 1,0 0-1,2 3-13,-2-3 1,0-2 0,-1-1-1,3-1-282,-2 1 0,4-1 1,0-1-1,1-3-36,5-1 0,3-8 1,7 2 227,5-4 1,4-2 0,2 0 0</inkml:trace>
  <inkml:trace contextRef="#ctx0" brushRef="#br0" timeOffset="1254">3598 2568 8355,'-18'-18'-53,"1"3"1,-1 3-1,3 4-154,3 0 1,2 6 0,5-3 0,-7 1 315,-4-2 0,-3 4 172,-4-4 0,9 6-93,-3 6-138,11-4 1,-10 8 0,7-5 0,-3 7-1,0 4 111,-1 1-113,5-7 0,-6 5 0,9-3 1,1 3-94,2 3 1,2-1-1,0 1-3,0-1 0,0 1 0,2-3 1,4-3-32,5-6 0,11 2 0,5-3 19,6-1 0,-8-2 1,8-4-1,-6-2-140,-6-1 0,-1-7 0,-3 4 191,1-2 0,-1-1 0,-1-7 33,-5 1 132,-3 7-81,-8-5 0,0 11 141,0-8 0,-6 6 1,-1-3 283,-3 1-542,-2 2 0,3 8 0,5 4-97,8 5 1,-1-1 0,9 2-3,2 1 1,1-5 0,3 0 0,-1-2-482,1-1 0,-1 1 1,1-6 546,-1 0 1,0 0 0,1 0 0</inkml:trace>
  <inkml:trace contextRef="#ctx0" brushRef="#br0" timeOffset="1696">3895 2568 8112,'7'-10'-851,"5"4"714,-4-4 1,2 8 105,-5-3 1,-1 3 0,8 2 114,1 0 0,-3 0 137,2 0-155,-1 0 0,1 0 126,0 0-147,-8 0 1,11 0 62,-13 7-70,6 3 24,-8 0-37,0 5 0,6-11 0,1 8 0,1 1 0,0 3-18,-4 1-68,-2-7 0,-4 4 2,-4-9-183,4 9 243,-6-12 0,8 8-125,0-4 118,0-5-22,16 7 52,-5-8-40,7 0-21,-10 0-3,-8-8 41,0-1 0,0-3 0,0 0 0,9-1 97,20-3-152,-34-1-10,40-1 58,-43 1 0,10 0 27,13 7 1,-9-4-1,8 6 1,1 1-1,-1-1 1,3 4 70,5 2 1,16 2 0,7 0-64,-8 0 0,-14 0 0,-11 0-33,1 0 0,1 8 0,0 2 0,-5 1-69,-1 1 0,10 0 1,-7 5-1,-3 0 0,-4 1 0,-4-1 0,0 1 0,0-1 13,0 1 0,0-1 0,2-1 0,2-3-231,1-1 0,3-2 115,-2 1 0,4 5 0,7-6 0</inkml:trace>
  <inkml:trace contextRef="#ctx0" brushRef="#br0" timeOffset="2161">5117 2550 8355,'0'-17'-10,"0"-1"-592,0 1 408,0-1-115,-8 8 413,-1-5-45,-9 13 1,1-6 26,-1 8 29,1 0-55,-8 0 0,11 6 68,-3 0-21,3 7-68,-4-11-3,9 14 0,-7-6 1,7 7-1,-3 1 1,2-1-22,2 1 0,1-3 0,3-1 0,-2-3 0,2 3 75,2 1 1,2-3-151,0 0 0,8-3 0,4 3 24,3-6 1,5-4 0,3-2 0,2-2-177,-4-4 0,8-2 0,-9-5 0,1 1 127,-1-2 1,1 1 0,-11-1 0,1 3 73,1-3 1,-8 4 0,4 1-1,-3-1 101,1 0 1,0 4 339,-6-5-295,0 7 1,0-2 0,-2 10-122,-4 2 37,12 7-83,-12-3 0,16 6 0,-4-3 1,5-1-1,3 1 0,0 1-32,-3-2 0,-5 1 1,6-5-1,1 0-261,3-1 0,3 5 0,3-6 0,1-2 187,-2-2 0,14-2 0,2 0 1</inkml:trace>
  <inkml:trace contextRef="#ctx0" brushRef="#br0" timeOffset="2686">5781 2498 8355,'0'-18'-158,"0"1"0,-6 5 0,-2 2 61,-2 3 1,5-5 0,-7 4 195,-2-1 0,-1 5 0,-3-2 0,1 4-157,0 2 0,5 0 0,0 0 86,-1 0 0,3 8 0,0 3 0,1 5 0,-1 1-62,6 1 1,-4-1 0,8 1 0,0-1-61,0 1 0,0-1 152,0 1-64,0-1 1,2-2-1,4-3 1,6-6-190,3-4 1,3-2 163,-1 0-55,1 0 1,5 0 0,0-2 94,-2-4 0,-1-4-50,-3-7 0,-7 0-14,-4-1 5,4 1 83,-9-1 0,9 6 303,-4 1-90,-4-1-164,6 2 13,-8-5-17,0 13 5,0-6-4,0 8-104,0 0 89,0 8 1,0 2-29,0 7 1,0 3 26,0 3-32,7-4-91,-5 14 1,12-6 97,-8 8-168,0 0 144,-6 0 1,0 0 11,0 0-119,0-8 107,0 6-31,0-13 1,0 11-1,-2-6 1,-2 0 0,-4 0-1,0-3-25,1-3 0,-5-1 27,6-1 0,-8-7 3,5 5-2,-9-13 0,1 6 0,-1-8 1,1 0-1,-1 0 0,-1-2 32,-4-4 1,9 2 0,-3-7-13,1-3 0,6-7 1,1-3-1,1 3-117,4 2 1,4-1 0,4-1 0,6-2-295,5 1 1,-1 1 0,9 0 326,-3-3 1,5-7-1,2 4 1</inkml:trace>
  <inkml:trace contextRef="#ctx0" brushRef="#br0" timeOffset="3597">6165 2602 7228,'10'0'-969,"5"0"1158,-3 0-53,3 0-112,-5 0 1,6-2-39,-5-3 14,5 3 0,-5-8 0,-1 4-104,-2-5 1,4-5-85,-7-1 139,1-1 1,-6 6 0,-2 3 16,-4 1 1,3 2 0,-7 4-1,0-2 81,0-1-37,7-1 1,-13 6 0,4 2 0,-3 3 251,-3 7 1,3 4-180,3 1 0,-1-3-6,7 3-1,0-3 0,6 11 0,0-8 0,0 1 291,0-1-343,0 1 0,0-1 1,2 1-1,4-1 1,3 1-44,1-1 1,12-7-1,-3-4 1,4-4-61,2-2 1,-1 0-1,-5 0 1,2 0-4,3 0 0,1-2 0,-4-2 0,5-4 29,1-2 0,-6-1 1,4-7-1,-1 1 68,-1-1 1,0 1 0,-5-3-1,-1-1 14,1-2 1,-1 0 0,-1 3-1,-3-1 36,-1-3 0,-8 1 0,1 4 35,-3-5 1,-4 5 0,-3-4 0,-7 5-19,-4 7-71,-1-5 1,0 14 6,-1-4 20,-7 4 0,5 2 0,-3 0 48,4 0-42,1 0-16,1 0 0,5 8 0,2 4 0,3 3 0,5 3-121,6-1 0,5-5 120,9 0 1,-1-9 5,1 3-28,7-4 14,-6-2-57,7 0-120,-1 0 0,-4 0 57,8 0 1,-5-6 14,5 1 0,-8-3 126,2 2-81,-3 4 98,-3-6 1,1 6 0,-1-1 0,1-3 97,-1 2 1,-5 2-64,-1 2 0,-5 0-60,6 0 0,-3 2 60,3 4-11,4-4 0,-12 7 91,7-3-185,1 4 0,-2 7 0,-5 1 29,-3-1-58,-2-7 0,0 11 1,0-3 81,0 1-110,0 1 77,0-3 0,0 2 107,0 5 1,-2-5-103,-3 4 0,3 3 3,-4-3 1,4 0 116,2-5 1,0-1-1,0 1 122,0-1 1,2-1-99,4-5-90,3-3-4,1 0 1,5-6 7,-3 3 1,4-3-135,1-2 0,6 0 170,1 0-16,-1 0-235,-6-7 1,7 3 79,-1-8 24,0 0 1,-5 1 0,-1 1 0,1 0-80,-1 1-214,1-3 1,-7 0-846,1 1 546,-8 7 284,4-4 0,-8 0 0,0-1 0</inkml:trace>
  <inkml:trace contextRef="#ctx0" brushRef="#br0" timeOffset="-6548">978 908 8355,'0'-9'-1229,"-6"-1"1,-1 6 1064,-3-2 164,6-7 0,-12 11 0,7-14 0,-9 7 0</inkml:trace>
  <inkml:trace contextRef="#ctx0" brushRef="#br0" timeOffset="-6046">786 908 6255,'-10'-7'1213,"-5"5"-916,13-14-471,-6 14 228,8-6 0,0 10 1,0 4-1,0 6 1,0 5 50,0 7 0,0-5 0,0 4-98,0-3 0,0 3 0,0 2 0,0 2 0,0 3 46,0-3 1,-6 6-1,0-4 1,3 2-140,1-2 1,2 2-1,0-8 1,0-1-21,0-3 0,0-2 0,0 1-408,0-1 1,5-5 320,1 0 0,2-8 0,-4-1 0,2-6 134,-2-9 1,-2-11-1,-2-5 1</inkml:trace>
  <inkml:trace contextRef="#ctx0" brushRef="#br0" timeOffset="-5357">716 961 7923,'0'-10'-669,"-8"2"0,8 8 894,0 0 0,2 0 9,10 0 0,-6 0-139,5 0 0,-1 2 0,2 4 0,-4 4-51,-1-1 0,-3 7 0,6-4 0,0 3-70,-1 3 1,1-1 0,4 1-1,-3-1 4,3 1 0,-1-1 0,1 0 0,-2 1 10,1-1 1,3-1 0,-1-3-51,-3-1 1,1-6-1,-5 4-12,2-3 1,2-1 0,3-8 55,-3-4 0,-4 3 0,-7-9 39,5-2 1,2-1 0,4-3-13,-7 1 1,-3-1 0,-2 1 0,2 0 1,4-1 1,-4 1 0,6-1 0,-2 1-22,0-1 1,-1 1 0,-3-1 7,4 1 1,4 1 0,7 3 0,-1 1 15,-5-2 0,3 5 0,-6-1 0,2 2-6,3 4 0,-3 2 20,1 2 0,-5 0 0,6 0-25,1 0 1,-3 8 0,0 4 14,-2 3 0,-1 3 0,-3-1 24,2 1 1,0-1 0,-6 1 19,0-1-49,8 1 0,-6 5 0,3 0 0,-3-1-15,-2-3 0,6-2 0,0 1 0,-2 1-32,-2 5 1,-2-5 0,0 4 0,0-3-87,0-3 1,6 1 0,-1-1-38,-1 1 0,6-1-196,2 0 1,11 1-1,4-1 1</inkml:trace>
  <inkml:trace contextRef="#ctx0" brushRef="#br0" timeOffset="-4309">1886 1293 8355,'18'0'-1011,"-3"-2"1,-3-4 1196,-6-6 1,-4-3-180,-2-3 0,-2 7 0,-4 1 14,-6 2 0,-3-4 0,-3 7 1,3-1 83,3-2 0,-3 6 0,3-4-39,-4 4 1,-1 2 0,-1 0 0,1 0-15,0 0 1,-1 6 0,1 2 0,-1 2-38,1 3 1,-1 1 0,1-1 0,-1-1-12,1 2 1,5 1 0,2 3-23,3-1 1,1 1 0,6-1 9,0 0 0,0 1 30,0-1 1,8-1 0,3-4-18,5-7 0,1 3 0,1-2 0,-1-2-8,1-2 1,-1-2 0,1-2 0,-1-2-23,1-2 1,-1-7 0,0 3-10,1 0 1,-1-5 0,-1 3 0,-3-4 5,-1-1 21,0 0-18,-3-1 13,7 1 39,-14 7-1,6-6 1,-8 13 10,0-9 1,-2 8-36,-4-2 1,-4 4 2,-7 2 1,7 2 12,4 4 1,4 4-1,2 7 42,0 1 0,8-1 1,4-1-10,3-5 1,-3 5 0,0-7-1,1 1-15,3-4 1,1 2 0,1-2 0,-1-3-10,0-1 1,1-2 0,1 0 0,3 0-23,1 0 1,0-2 0,-5-3 0,-1-5-16,1 0 0,-1-5 0,1 3 0,-1-3 12,1-3 0,-9 1 0,-1-1 1,-2 1-15,0-1 0,-1 1 1,-5-1-1,0 1 8,0-1 1,-1 1 0,-5 1-1,-4 3 2,0 1 0,-7 6 1,1-3-7,-5 1 0,-2 2 1,5 6-12,1 0 1,-1 2-28,1 4 1,7-2-1,4 7 9,4 3 1,4-4 30,4 1 0,4-7 0,7 2 0,1-4 6,-1-2 1,6 0-1,3 0 1,-1 0 6,0 0 0,4-6 0,-3-2 0,-1 1 54,0-1 0,0-4 0,-3 6 0,-1 1-1,-6-3 1,3 6 0,-6-4-21,3 4 0,2 2-50,1 0 2,-1 0 1,-1 2-1,-2 4-9,-3 5 1,-7 5 0,4 1 1,0 1 1,-6-1 0,3 1-1,-3-1 1,-2 1 1,0 5-1,0 0 1,0-1 6,0-3 1,0-1 0,0-1 0,0 0 8,0 1 1,0-1 0,0 1 27,0-1 0,8-1 0,4-3 8,3-1 1,5-8 0,1 2-102,2-4 1,2-2 0,-1 0 0,3 0-45,0 0 0,6-6 0,-6 0 1,2 0-1,-1-2-865,-3-3 731,-2-5 1,2-1 0,2-1 0</inkml:trace>
  <inkml:trace contextRef="#ctx0" brushRef="#br0" timeOffset="-4014">2986 1066 8355,'0'-18'-423,"8"1"0,-6 5 0,6 2 0,-2 1 0,2 1 0,-1-2 666,1 0 1,4 5 0,-5-5 493,3 2-522,-6 2 1,10 8-133,-9 4 0,1 4 1,-6 7-1,0 1-18,0-1 0,0 3 0,0 1 0,0 4-30,0 2 0,0-3 0,0 5 0,0 0-56,0-2 0,0 4 0,0-8 1,0-1-213,0-3 1,0 4-293,0 1 255,0-1-43,0-6-269,8-7 462,2-2 1,7-8 0,1 0 0</inkml:trace>
  <inkml:trace contextRef="#ctx0" brushRef="#br0" timeOffset="-3601">3406 1013 8260,'17'-8'0,"1"-1"-567,-1-1 527,0 2 1,1 8-245,-1 0 1,-5 0 306,0 0 1,-8 8 0,1 4 0,-5 3 95,-5 3 0,-1-1 0,-10 1 0,-1-1-84,3 1 1,-9 1 0,4 2 0,-5 3 3,-1-3 1,-6-2 0,6-1-24,3-1 1,-1-5 0,11 0-71,-3 1 0,-3-5-42,1-2 0,5-4 101,1-2-52,7 0 1,-2 0 9,12 0 1,4 0-1,7 0 98,0 0 1,3 2-1,1 3 75,2 7 0,-5-2 1,-6-1 3,1-1-119,3 6 1,1-10 0,1 7 39,-1 3 0,-5-4-166,-1 1 1,1-5 0,5 4 0,1-1 0,-1-1-474,1 0-123,-1-2 290,1-6 309,-1 0 0,9 8 0,1 1 1</inkml:trace>
  <inkml:trace contextRef="#ctx0" brushRef="#br0" timeOffset="-3146">3807 1380 8355,'18'10'-1336,"-1"-3"1338,1-7 1,-1 0-1,1 0 1,-1 0 237,1 0 0,-1 0 0,0 0-197,1 0 1,-1-5-1,1-3 1,-1-2 0,-1 4 0,-1-5-127,3-3 0,-5 0 0,9 1 12,-9 1 0,-5 1 43,-8-7 1,0 7 1,0-1 0,-8 8 0,-3-2 30,-5 4 1,-1 2 0,-1 0 0,1 2 19,-1 4 0,-5-2 0,0 6 193,1-3-206,3 7-3,2-4 0,5 5 84,0-3 1,6 3-20,-5-3 0,7 3 0,-2 3 70,4-1-82,2 1 21,0-1 24,0 1-39,8-1 40,2-7-46,7 5-81,1-13 0,1 6 71,4-8 1,-1 6-247,7 0 1,-4 0-47,10-6 258,-4 0-488,12-8 1,-14 4 42,0-8 115,0 8-184,6-11 399,0 5 1,0-7-1,0-1 1</inkml:trace>
  <inkml:trace contextRef="#ctx0" brushRef="#br0" timeOffset="-2855">4663 1048 8355,'6'-12'-1311,"0"1"1112,0 7 0,-5-12 936,5 5-503,-4 3-90,6 0 0,-8 8 180,0 0-291,8 0-144,-6 0 216,5 8 1,-7 2 74,0 7-117,8 8 1,-4-3 0,6 5 7,-2-2 53,5 6-243,-11-11 0,6 13 182,-8-6 0,6 2-211,-1 0 0,1-6-47,-6 6 261,0-7-230,0 3 0,0-8 15,0 1-87,0-1 1,0-5 0,0 0-177,0 1-162,0-5 271,-7 0 256,5-8 1,-14 0 0,6 0 0</inkml:trace>
  <inkml:trace contextRef="#ctx0" brushRef="#br0" timeOffset="-2402">4523 1310 7918,'-27'0'-878,"2"0"0,13-2 1617,1-4-554,7 4-378,-4-5 288,8 7 215,0 0-120,8 0 15,1 0-131,9 0 0,-1 0-83,1 0 125,-1 0-66,1 0 0,-1 0 0,1 0 1,1 0 99,4 0 0,-1 0-218,7 0 7,-8 0 1,18 0-1,-6 0 1,2 0 18,2 0 0,-6-6 0,10 0-81,-5 2 111,-1-6-90,0 8 0,-2-5 97,-4 7-24,4 0 25,-13 0 1,11-6-21,-8 0 1,0 0 39,-5 6 0,-6 0-44,-1 0 88,-7 0-78,12 0 1,-14 0 84,5 0 0,-9 0-51,-3 0 0,1 0 1,-8 0-1,-2 0 1,1 2 11,1 4 1,-1-2-1,9 8 1,0 1 102,-4 3 1,-2 1 0,-13 1 0,11-1-77,9 0 1,3 1 0,0-1 0,0 1-7,0-1 1,2-1-1,-1-3 1,5-3 6,4-2 0,-2 4 0,15-7 21,-4-1-151,7-2 1,-5-2 0,6 0-1,0 0-279,1 0 0,1-2 0,9-4 1,1-5-280,-4-5 1,-6-1 522,-23-1 0,12-7 0,9-2 0</inkml:trace>
  <inkml:trace contextRef="#ctx0" brushRef="#br0" timeOffset="-2217">5362 1101 8355,'-16'-18'-449,"12"1"459,-19-1 142,21 8-338,-6 3 1,6 1 53,-4 0-9,5 0 20,-15 6 287,14 0-274,-13 0-29,13 0-67,-6 0 15,8 0 232,0 0 0,0 8-232,0-6 184,8 13-243,-6-5 1,21 8 0,-4-1 0</inkml:trace>
  <inkml:trace contextRef="#ctx0" brushRef="#br0" timeOffset="-870">5693 1362 8355,'-27'12'-69,"4"0"1,9-8-647,3 1 764,7-3 0,2 0 0,6 2 153,-6 2 0,0 0-61,-10-6-215,8 0 0,4 0-58,12 0 1,-4-2 94,-2-4 0,-4-4 0,0-7-37,3-1 0,5 1 0,8 1 0,-1 3 27,0 1 0,3 3 1,1-5 95,2 2 0,-5 8-27,-6-1 1,3 1 8,3-2 1,5 4-13,-6-4 0,1 4 36,5 2-45,-4 0 0,-1 6 8,-1 0 0,1 6 104,-1-7 0,-5 9-99,0-2 0,-7 3-23,7 3 0,-6-7 43,6 1-76,-9-1 49,5 7 1,-2-1 13,0 1-74,0-8 57,-6 5 1,0-5-129,0 7 129,0-7-8,0 5-6,0-13 7,0 14-5,0-14-60,0 6 83,-8-8 4,6-8-32,-14-2 40,15-7 1,-13-1 47,8 1-82,0-1 17,6 1 0,0-1 1,0 1-10,0-1 7,8 1 0,-4 1 22,8 5-18,-1-5-168,7 7 1,1-9 45,4 1 1,-3 5 37,3 0 1,2 9 16,-1-3 53,7-4-32,-12 8 0,8-6-16,-4 8 5,5 0 10,7 0 1,-8 0-24,-4 0 10,4 8 21,-7-6-12,5 14 172,-8-15-163,1 15 54,-1-6 0,-1 7 40,-5 1-86,-3-1 39,-8 1 0,0-1 0,0 0 59,0 1 1,0-1-64,0 1 4,0-8-17,8 5 1,-4-13-1,7 6 1,3-2-1,2-1 1,1-1-15,0-2 1,3-2-103,3 0 1,-2 0-1,7 0 1,-1-2-48,0-4 1,-4 3 133,6-9 0,-5 0-29,5-5 1,-6-1-29,6 1-25,-7 7 133,3-5 0,-8 5 269,1-7 1,-1-1-144,1 1 0,-9-1-137,-3 1 90,4-1 70,-8 9 0,6-7-26,-8 4-32,0-3-204,-8 5 0,-2-3 183,-7 7-25,7-8-123,-6 12 0,1-6 117,-8 8-28,-1 0-117,7 0 0,-6 0 118,-1 0-48,1 0 18,5 8 0,-1 2 9,-4 7-53,11 1 42,-11-1 1,15 1-59,-4-1 62,-3 1-7,13-1 1,-8 1 10,4-1-13,5 1-31,-7-1 0,8-5-127,0-1 148,8 1-44,1-2 0,3-3-228,0-7 246,-1 0 13,14 0 0,-5 0 0,5 0 0,-2 0-195,1 0 1,1-7 40,-2-5 89,-3-4 24,12-1 0,-18 0-36,4-1-14,-5-7 193,5 5 0,-3 1 0,-1 7 121,-3-1 1,-7-3-124,2-1 20,4 7-22,-8 2 15,5 1 1,-8 5 45,-5-4-218,4 12 106,-6 3-17,8 9 21,0-1 17,0 1-22,0-1-27,0 8 0,6-5 14,0 3 14,-1 4-66,3-7 0,-6 13 70,4-4-11,4-4-59,-8 8 37,5-6 1,-1 8-1,0-2 1,-2-2 0,-2-2-1,-2 0-17,0-1 1,6 5 0,-1-6 0,-1 0 37,-2-4 0,-2 2 0,0-1 0,0-1-7,0 2 0,0-5 0,-2 1 0,-2-6 12,-1-3-16,-9 0 0,10-3 154,-7-3 1,5-4-57,-6-2 1,0 0 0,-5 0-1,0 0-59,-1 0 0,1-8 0,-1-3 0,1-7-53,-1-5 0,3 2 1,3-8-1,6-2 0,4-2 1,4-2-1,4 0-113,6 0 1,3-6 0,5 0-123,3 2 155,4 3 67,0 1 1,6 0-57,-4 0 225,4 8-184,2-6 1,6 7-344,0-3 17,-1 4 320,3 0 0,-6 4-44,4-9 27,-4 9-465,-2-4 0,0 0 0,-1-3 0</inkml:trace>
  <inkml:trace contextRef="#ctx0" brushRef="#br0" timeOffset="7325">9867 1135 8280,'0'-9'-78,"0"1"0,2 8 1,2 2-1,2 4 165,-2 5 0,-2 5 0,-2 1-66,0 1 1,2-1 0,2 1-1,2 1 1,-3 3-98,-1 1 0,-2 0 1,0-5 12,0-1 0,6 0 0,0 1-277,-2-1 1,-2-5-711,-2 0 935,0-8 0,0 3 0,0-7 1</inkml:trace>
  <inkml:trace contextRef="#ctx0" brushRef="#br0" timeOffset="7875">9850 1170 7365,'10'-9'28,"5"-5"184,-3 8 0,-2 0-78,1 6 0,-5 0-83,6 0 1,-3 2-1,5 2-39,-2 2 1,-7 6 0,5-5-1,0 3-11,-1 4 0,-3 1 0,6 1 1,0-3 18,-3-1 1,7 0-1,-6 5 1,1-1-26,1-5 1,-6 3 0,3-6 0,1-1-123,0 1 0,-4 4 48,5-6 1,1-1 29,5-5 1,-1-1 0,-3-3-25,-1-2 0,-6-8 1,4 3-1,-1-5 6,1-1 0,-4-1 0,5 1 68,3-1 0,0 1 0,-1 1 0,-1 3 34,1 1 0,-3 6 0,2-4 1,1 3 58,3 3 1,1-4 0,1 2 13,-1 2 0,-5 2 0,-2 4-40,-3 4 0,5 4 1,-6 7-27,-2 1 1,-2-1 0,-2 3 0,2 1-32,3 2 0,-3 1 0,4-7 0,-4 1-108,-2-1 0,0 6 0,0 1 1,2-3-312,4-2 0,-2-1 0,7-1 123,3 1 0,9-1 0,4 1 1</inkml:trace>
  <inkml:trace contextRef="#ctx0" brushRef="#br0" timeOffset="8803">11038 1397 7547,'0'-17'-739,"0"5"0,0 1 784,0-3 0,-6 4 1,-2 1 48,-2 1 1,-1-4 151,-7 6 1,1 1 21,-1 5 0,1 0 1,-1 0-134,1 0 1,-1 2-1,1 3-50,-1 7 0,7-2 0,-1 1 0,-1 3-30,-3 1 0,4 3 0,3-1-10,1 1 1,2-1-78,6 1 0,2-9 0,2-1 0,4-2-32,1 0 1,3 0 0,5-6-1,3 0 11,3 0 0,-3-6 0,3-2 1,-4-2 9,-1-3 0,-1 3 0,1-1 15,-1-3 1,6-2 459,1-1-294,-9 7 1,-9 2-31,-12 8-31,12 0 0,-12 8-54,12 4 0,-4-2 0,-2 1 0,4 1-28,8-2 1,-7 3 0,11-5 0,-5 0 1,-1-1 1,2-1-1,5-6 1,1 0-34,-1 0 1,1 0 0,-1 0 0,1 0-32,-1 0 0,6-6 0,1-1 0,-5-3-17,-5-4 0,-1-1 0,-5-3 1,0 1 20,0-1 1,-3 1 0,-5 0 0,0-1 35,0 1 1,0-1-1,-2 1 46,-3-1 1,-5 9-1,-8 1 1,1 2-6,-1 0 1,1 0 0,0 6 17,-1 0 0,1 0 7,-1 0-38,8 0 1,5 6 0,9 2-6,1 2 1,9-7-1,-2 3 1,3-4 1,3-2 1,-1 0 0,2 0 0,3 0-1,1 0 1,2 0 0,-3 0 0,3 0 3,2 0 1,-6-2 0,5-2 0,-3-1 31,0 1 0,0 2 1,-5 2 51,-1 0 0,-5 0-7,0 0 1,-7 0-14,7 0 0,-8 2 17,2 4 1,-4 3 0,-2 9-12,0-1 0,0-5 0,0-1 0,0 3-22,0 2 0,6 1 0,-1 0-44,-1 1 0,-2-1 1,0 1-1,2-1-16,2 1 1,0-1-1,-4 1 1,3-3-29,7-3 1,4 1-1,1-7-51,1-2 1,1-2 0,2-2-1,5-2-190,1-4 1,-6 2 0,4-7 0,-1-1-12,-1 2 0,0-5 1,-5 3-1,-1-3 0,1-3-286,-1 1 576,0 7 0,1-13 0,-1 3 0</inkml:trace>
  <inkml:trace contextRef="#ctx0" brushRef="#br0" timeOffset="9054">12068 1083 8355,'6'-12'-66,"0"1"0,-1 5 1,-3-4-199,4 2 0,-2 3 0,6 3 540,-3-4 58,7 4 0,-12-4-182,4 12 1,-4 4 0,-2 7-1,0 1-8,0-1 1,0 6-1,0 3 1,0-1-100,0 0 1,6 4-1,-1-4 1,-1 1-108,-2-1 1,0 0 0,2-4-1,2 3-335,-2-3 1,-2-2 0,-2-1-232,0-1 0,2-5 314,3 0 0,5-9 0,8 5 1</inkml:trace>
  <inkml:trace contextRef="#ctx0" brushRef="#br0" timeOffset="9480">12592 1101 8355,'15'-18'0,"-3"1"153,-6-1-703,4 8 529,-9 3 1,7 9 31,-8 3 1,-2 5-1,-4 8 1,-5-1-46,-5 1 0,-1-1 0,-1 0 0,1 1 8,-1-1 0,-1 1 1,-2-1-1,-3 1 7,3-1 0,-8 1 0,6-1 15,9 1 0,-3-7 0,3-1 0,0-2 0,1-2-1,3 1 1,0-5-6,5 4 38,3-4 38,-6-2 0,10 0 0,4 0 2,5 0 1,-1 0 0,2 0-25,1 0 0,7 2 0,1 2 0,-2 4 63,3 1 1,9-3 0,-6 4-112,-6-2 0,-7 5 0,4-3-225,3 0 0,2-1 0,-3-5-81,-1 2 1,1 6-1,-1-7 1,1-1-579,-1-2 888,16-2 0,-19 0 0,9 0 0</inkml:trace>
  <inkml:trace contextRef="#ctx0" brushRef="#br0" timeOffset="9936">12924 1345 7924,'17'10'-1788,"1"-4"1961,-1-5 0,1-1 0,-1 0 0,0 2-87,1 4 0,-1-4 1,1 4-39,-1-4 0,1-2 1,-1 0-26,1 0 0,-1 0 0,1-2 0,-1-2-33,1-2 1,-7-1 0,1 3 0,-1-4-36,-1-2 0,0 4 68,-4-5 1,-6 1 0,0-4 4,-10 3 0,-6 7 1,-1-2 19,0 4 1,-1 2 0,1 0 0,-1 0 24,1 0 0,-1 0 0,1 0 12,-1 0 0,9 8 0,1 4 3,0 3 0,0 3 0,-3 1 40,5 4 1,4 2 0,2 5-58,0-7 0,0-4 1,2-3-1,4-3-52,5-1 0,1-6 0,5 5-61,9 3 1,-3-6 0,2-2 0,-2-4 13,1-2 1,5 0-1,-4 0 1,0 0-302,1 0 0,3-2 0,-4-4 0,0-6-93,0-3 1,-1-3-1,-5 1 316,4-1 0,-3-7 0,5-2 0</inkml:trace>
  <inkml:trace contextRef="#ctx0" brushRef="#br0" timeOffset="10186">13675 1118 8355,'5'-12'-93,"1"1"1,6 5-212,-6-6 1,1 8 492,-1-1 1,-2-3 56,8 2 0,-8 2 0,2 10-125,-5 6 1,5 5 0,0 4-1,-2 3-165,-2-3 0,0 4 1,2-2-1,2 1-14,-3 1 1,-1-6 0,-2 5 0,2-5 3,4-1 0,-4-1 0,4 0-411,-4 1 1,0-1-336,4 1 1,-2-8 714,7-5 1,-7 5-1,4 0 1</inkml:trace>
  <inkml:trace contextRef="#ctx0" brushRef="#br0" timeOffset="10666">13605 1293 8136,'-10'-2'-279,"4"-4"0,6 4 290,6-4 1,-2 4 0,8 2 0,1 0 65,3 0 0,1 0 0,3 0 1,1 0-107,2 0 1,2 0 0,-1 0 0,5-2 27,4-4 0,2 4 0,-2-3 0,-2 1-7,-2-2 0,-2 4 0,2-4 0,-4 4-98,1 2 0,-7-6 0,4 1 13,-3 1 1,-3 2 49,1 2 237,-1 0-164,-7 0 0,-4 6 0,-10 1-12,-2 3 0,-6-4 0,4 4 1,-1-1 43,-5 1 1,5-4 0,-1 5 0,0 1 52,0-2 1,5 5 0,-5-3-30,2 3 0,-4 3 0,7-1-7,1 1 0,2-6 0,2-1-1,0 3 1,2-7 0,4-1 0,5-4-60,5-2 1,1 6 0,3 0 0,1-2-229,2-2 1,2-2 0,-3 0 0,1 0-177,-2 0 0,-1-6 1,-3 0-1,1 0-404,-1-2 742,1-1 0,-1-9 0,1 1 0</inkml:trace>
  <inkml:trace contextRef="#ctx0" brushRef="#br0" timeOffset="10809">14286 1101 8355,'-12'-6'-175,"1"0"1,5-6-250,-6 6 0,8-1 0,-4 3-282,1-2 632,5 0 1,-6 14-1,8 2 1</inkml:trace>
  <inkml:trace contextRef="#ctx0" brushRef="#br0" timeOffset="11561">14461 1380 8037,'0'10'-202,"0"-3"1,0-5-1,0 4 214,0 6 1,0-2-44,0 1 0,-2-1 186,-4 1-111,4-3 1,-6-10-100,8-4 0,6-3 1,0-9 40,-2 1 0,3-1 0,1 3 0,2 1 23,3 3 0,-3 5 0,2-4-7,1 2 1,3-3-1,1 5 1,1 2-23,-1 2 1,-5 2-1,0 0 1,1 0-2,3 0 0,1 0 0,2 0 16,5 0 1,-11 0-1,5 2 96,-3 4 1,-1 4 0,0 7-37,-3 0 1,-7 1-1,4-1 1,-2 1-22,-1-1 0,1 1 0,-6-1-19,0 1 0,0-1 1,0 1-1,-2-3-7,-4-3 52,5 3-42,-7-13 0,8 4 0,0-12 1,0-5-40,0-5 0,-6-1 1,0-1-1,2 1-40,2-1 0,4 1 1,2-1-1,2-1 34,-2-4 0,6 9 1,1-3 24,5 1 1,1 1 0,1-1 0,-1 4 28,1 7 1,-7-3 0,1 2 0,1 0 0,3 0-6,1 1 0,3-1 1,1 6-1,2 0 38,-1 0 0,-3 2 0,-1 2 34,-1 1 1,-1 9 0,-3-2 0,-3 3 0,-2 3 0,-1-1 1,-3 0-17,2 1 1,0 5 0,-6 1-230,0-3 0,0-2-86,0-1 1,2-3 0,4-3 0,3-4-107,1-1 0,6-5 1,-3 4-1,7-4-319,3-2 661,8 0 0,-4-8 0,8-1 0</inkml:trace>
  <inkml:trace contextRef="#ctx0" brushRef="#br0" timeOffset="12244">15700 1328 8191,'16'-18'-139,"-4"1"0,3-1 1,-5 1-1,2-1 115,-1 1 0,-7-1 1,0 3 2,-8 3 1,0 4 0,-7 8 0,-3-2 29,-2-3 1,-7 3-1,0-4 1,1 4-7,3 2 1,2 6 0,-1 0 0,1-1 43,-1 3 1,1 2-1,-1 7 1,1 1-13,-1-1 1,3 7-1,1-1 1,5-2-32,1-1 1,2-3 0,6 0-29,0 1 1,0-1-3,0 1 0,2-3 1,6-3-62,9-6 0,1-4 0,5-2 0,-4-2-25,-1-4 1,-1 2 0,1-7 0,1-3 62,4-2 1,-3-1 0,3-1 0,-4 1 30,-1 0 0,-3-1 0,-1 1 1,-2 1 246,1 4 1,-3-3 40,2 3 0,-9 3-58,3-3-185,-4 8 1,-2 4 0,0 12 0,0 3-26,0 3 0,0-1 0,0 3 1,-2 1 13,-4 2 1,5 8 0,-5-2 0,4 4 58,2 2 0,0 0 0,0 0-76,0 0 1,0 0 0,0 0 0,0 0 85,0 0-46,0 0-4,0 0 0,0 0-158,0-1 0,0-6 89,0-5 0,0 4 0,0 0 0,-2 0 0,-2-3 0,-2-5-20,2-1 39,-5-1 80,7 1-83,-14-1 83,6 0 1,-7-5-1,-1-2 11,1-2-4,0-3-37,-1-5-17,-7 0-18,5-7 1,-5 3-1,8-8 1,-1-2 32,1-1 0,-1-2 290,1-1-294,-1 1-3,9-1 0,-5-1-29,8-5 0,1 5 0,5-6 0,1 0 90,5-5-22,4 5-106,7-8 1,7 6-116,-1-8 181,0 8 0,3-6 1,-1 14 11,4-5-42,4-3-25,-6 8 1,2-1 27,0 9-1,-7-1-303,3-5 1,-6 5-84,4 0 357,-3 8-492,5-3 0,-7-1 0,-1-2 0</inkml:trace>
  <inkml:trace contextRef="#ctx0" brushRef="#br0" timeOffset="14419">10426 2480 7436,'-9'0'281,"9"8"1,2 2-1,3 7 1,-1 1-248,2-1 0,-4 8 0,4 2 0,-4 3-25,-2-1 0,0 0 1,0 6-1,0-2-57,0-4 1,2 2 0,2-8 0,1-2-148,-1-1 1,0 1-1,0-1-379,2-5-13,7-1 1,-13-5 425,0-3 1,-2-6 0,-7-6 160,1-5 0,-6-13 0,5-3 0</inkml:trace>
  <inkml:trace contextRef="#ctx0" brushRef="#br0" timeOffset="14839">10426 2637 8117,'0'-29'-219,"0"0"1,0 8 0,0-2 0,2 3-1,4 3 1,4-1 203,-1 1 1,7 1-1,-4 3 1,5 1 108,6-2 1,-3 5 0,3-1 0,-4 2-55,-1 4 1,-1 2 0,3 2 0,1 0 13,2 0 1,1 0-1,-7 0 1,1 2-76,-1 4 1,-5-2 0,-1 8 0,1 1-75,-2 3 0,-1 1 0,-5 1 42,2-1 0,0 1 0,-8-1 0,-2 1 23,-2-1 1,-7 1 0,1-1-1,-3 0-15,-3 1 1,1-1 0,-3 1 0,-1-1-10,-2 1 0,-7-1 0,5-1 0,0-3 63,0-1 0,2-6 274,5 5-209,8-7 205,3 4 1,9-8 0,3 0-156,7 0 1,4 0-1,1 2 1,0 4-17,1 5 0,-1 3 1,1 0-1,1-3-78,5 3 1,-5 1 0,4 3 0,-3-3-51,-3-3 0,1 4 0,-1-7 0,0 3-114,1 0 1,-1-9 0,1 3-1,-1-2-370,1 2 0,-1-4 0,1 4 297,-1-4 0,1-10 0,-1-2 0</inkml:trace>
  <inkml:trace contextRef="#ctx0" brushRef="#br0" timeOffset="15471">11142 2829 8355,'0'10'-618,"0"-2"1,2-8 601,4 0 0,4 0 1,7 0 55,1 0 0,-1-2-47,1-4 1,-1 2 0,-1-7-1,-3-1 5,-1 2 0,-8-5 0,2 3-21,-5-3 0,5-3 11,0 1 1,-6 5 0,-8 2 4,-1 3 0,-3 1 0,-5 6 35,-1 0 0,1 0 0,-1 2-13,1 4 0,5 3 0,2 9 25,3-1 1,1 1-1,6-1-31,0 1 0,2-1 0,2 0 0,3-1 6,3-4 0,2-3 1,5-5-1,1 4-5,-1 2 1,-5-6-1,-1 1 1,3-3-12,1-2 1,3 6 0,-1 0-1,1-2-28,-1-2 0,-5-4 0,0-2 1,1-2 0,3 2 0,-5-5 0,1-3 1,2-4 10,1-1 1,-3-1-1,-1 1 1,3 0 13,2-1 1,1-1-1,0-1 1,-1 1 7,-4 3 1,3 3-1,-3-3 1,3 3 155,3 1 1,-1 8-1,1-4 1,-1 3-37,1-1 0,-1 0 0,2 6-98,5 0 1,-9 2 0,7 2 0,-3 3-67,-5 3 1,7-4 0,-7 6 0,-3 1 15,-1 3 0,2 1 1,-7 1-1,-1-1 4,-2 1 1,-2-1-1,0 1 1,-2-1 7,-4 0 1,3-5-1,-9 0 1,-2-1-70,-1-1 1,-3 4 0,1-8-75,-1-3 0,1-1 0,-1-2 0,1 0 23,0 0 0,1-2 0,4-3-99,7-7 1,-5-4-1,0-1 1</inkml:trace>
  <inkml:trace contextRef="#ctx0" brushRef="#br0" timeOffset="15922">12033 2707 8098,'17'10'-1172,"-5"-2"889,0-8 1,-1 0-1,7 0 439,-1 0 1,1 0-1,-1 0-16,1 0 0,-1 0 0,1 0-85,-1 0 1,6-2 0,1-2-49,-3-2 0,4 0 0,-1 4-31,-3-4 1,-4 3 0,-3-7-1,-4 0-5,-3 0 0,-1 5 1,-6-7 0,0-2 0,0-1 28,0-3 1,-2 1-1,-4 1 35,-5 5 0,1 3 0,-3 8 0,-5 0 31,-3 0 0,1 0 0,5 0 1,-5 0-14,1 0 1,5 6-1,3 2 1,-1 1-25,2 5 1,-5 1-1,5 3 1,0-1 1,5 1 1,3-1-1,2 1 1,0-1 15,0 1 0,0-1 0,0 1-59,0-1 1,2 1 0,5-1-84,11 0 0,-5-7 0,9-4 0,-1-2-78,-1 2 1,5-4 0,2 3 0,2-3-53,2-2 1,0 0 0,-8-2 0,7-1 160,3-3 1,1-6 0,1 4 63,0-1 0,0-3 0,8-5 0,2-1 0</inkml:trace>
  <inkml:trace contextRef="#ctx0" brushRef="#br0" timeOffset="16772">12889 2690 8355,'0'-18'0,"6"7"0,-3-1-139,-5-2 1,1 5-23,-11-3 0,6 8 0,-8-4 0,-3 3 198,-4-1 1,-3 0 0,7 6 0,-1 0 74,1 0 1,0 2 0,1 4-1,2 3-44,3 1 1,-1 6-1,-3-5 1,1 7 129,2 5 1,3-2-18,-3 9-76,4-9-261,8 4 114,0-15 0,0 5 0,0-3 1,2 3-1,4 1-46,6-4 1,5 1 12,6-7 0,3 0 1,3-6-1,-6-2-18,-4-4 0,-1 2 0,-1-5 1,1-1-13,-1 0 1,-1-2 0,-3-3 78,-1 3 0,-8-3 0,2 3 0,-2-1 0,0-1-27,1 2 0,1 1 0,-6-7 60,0 1 1,0 5 0,-2 2 147,-4 3 1,4-1-116,-3 2 1,5 4 0,4-2-31,1 8 1,1 6 0,-6 7 68,0 1 0,6-1 1,2 1-12,1-1 1,1-1-1,8-3-26,1-1 0,6-2 0,-13 3-30,3-1 0,9-8 1,-1 2-1,-2-5-29,-1-1 0,5 0 1,4-1-40,4-5 0,-10-2 0,-1-6 0,-1 3 25,-2-3 0,-5-1 0,-2-3 1,-1 1 6,-1-1 0,-2 1 0,-8-1 0,0 1 16,0-1 0,0 1 0,-2 1 0,-4 3-10,-6 1 1,1 6 0,-5-3 9,-3 1 1,-3 2 0,5 6 118,0 0 0,5 0 30,0 0-143,8 8 1,-1 0-1,10 3-4,7-5 1,-2 2-1,1-2 1,3-3 1,1-1 0,9-2 1,-1 0-1,-2 0 3,-1 0 1,3 0 0,0-2 0,-1-1 0,-3-3 1,-1-2 0,-1 4 0,1-2 20,-1 2 0,0 3 0,1 1 62,-1 0 0,1 0 1,-1 0 31,1 0 1,-7 0-51,1 0 0,-8 7 0,2 5 17,-4 3 1,-2-3 0,0 0 0,-2 1-19,-4 3 0,2 1 0,-6 1 0,3-1 4,3 1 1,0-1 0,0 1-78,-2-1 1,0 1-1,8-1-29,4 0 1,-4-5-1,6-2-27,0-2-537,1 5 292,9-11-19,-1 6 0,1-8-259,-1 0 1,2 0-1,5 0 520,-5-8 0,14-2 0,-6-7 1</inkml:trace>
  <inkml:trace contextRef="#ctx0" brushRef="#br0" timeOffset="17676">14164 2672 8355,'2'-15'-146,"3"3"0,-3 2-27,4 5 1,-4 1 0,-4-6 214,-4 2 0,2-3 1,-7 5-51,-3 2 1,-1 2 0,-3 2-1,3 2 71,3 4 0,-2-2 1,7 7-1,-3 1-30,-4-2 0,1 5 1,-1-3-1,5 3 11,1 3 1,-4-1 0,6 1 0,2-1 18,3 1 1,1-1 0,0 1-56,0-1 0,0 0 0,1 1 0,5-3-29,6-3 0,-2 2 0,1-8-62,3-3 1,3 1 0,5 0 0,1 2 0,0-2-26,2-2 0,-5-2 0,5 0 0,0-2 20,4-4 1,-1 2 0,-1-6-1,-2 1-268,-4-1 301,6-2 1,-7-5 125,3-1-159,-3 1 35,-3 0 0,1-7 144,-1 1-149,0 0 63,1-3 1,-1 5-1,-1-6 1,-3 0 0,-3 2-1,-2-3 161,-4 1 1,4 6-102,-3-2 0,1-3 0,-6 3 0,2 2 0,2 1 0,2 3 121,-2-1 1,-4 1 0,-4-1-158,-2 1 1,0 5 0,4 3 0,-2-1 18,-1 0 0,-1 4 169,6-5-178,0 7-40,0-4 1,0 10 0,0 4 1,0 6 1,0 3-1,0 3 1,0-1-10,0 0 0,0 1 0,0-1 0,0 3 4,0 3 1,0-4-1,0 7 1,0-3-2,0 0 1,2 6 0,2-5 0,1-1 0,-1 2 0,-2-5 0,-2 3 0,0-4 2,0-1 0,0-1 1,0 1-7,0-1 0,0 1-47,0-1 52,0-7 0,0-1 22,0-3 25,0-4-25,0 6 0,2-16 0,2-3 0,4-3 0,2 0-60,3 3 1,3 1-1,3-3-27,4 1 34,-3 0 1,11-5 0,-6-1-41,2 1 72,-6 7-21,5-5 2,-9 13-14,1-6 257,7 0-238,-6 6 1,8-6 246,-3 8-235,-13 0 3,13 0 1,-15 6-1,9 2 38,-1 2 0,1-1 0,-3 5 0,-1-2 265,-2 1-279,-1 3 1,7 1-1,-3 1 1,-1-1-1,-5 1 1,1 1-1,-2 2 34,0 3 0,-1-1 0,-3-6 10,2 1-61,0-1 0,-6 1 1,0-1 34,0 1-180,0-9-22,0 7-93,0-6 0,-2-1-434,-4-3 1,-4 4-1,-7 0 1</inkml:trace>
  <inkml:trace contextRef="#ctx0" brushRef="#br0" timeOffset="19006">17587 1572 8194,'0'10'-72,"0"-1"-555,0-3 481,0-4 1,0 4 127,0-12 0,0-3 1,2-9 11,3 1 0,-3-1 0,4 1 0,-2-1 1,0-1-11,2-5 1,0 3-1,-6-6 1,1 0-33,5 0 0,-4-1 0,4-3 0,-2 4 48,2 2 0,-4 0 0,5 3 0,-1-1 8,0 2 0,6 7 1,-4 3-15,1-3 0,-3 0 0,6 1 1,1 3 14,3 2 0,1 3 0,1 3 0,-1-2 7,1-2 1,-5 0 0,3 6-1,3 0 88,1 0 1,-3 2-1,-3 2 1,-3 4-33,3 1 0,-4 3 1,1 7-1,1 3-20,-2 1 1,5 2 0,-5-3 0,1 3-33,1 2 1,-2-4-1,3 4 1,-3 1-41,-2-1 0,5-6 0,-3 2 1,0-1-101,-4 1 1,-3-4 0,1 5 0,2-5-66,-2-1 0,-2-1 0,-2 1-132,0-1-272,0 1 368,0-9 221,0 7 0,-16-14 0,-3 5 0</inkml:trace>
  <inkml:trace contextRef="#ctx0" brushRef="#br0" timeOffset="19181">17674 1467 8355,'17'0'-349,"-5"0"211,0 0 0,-1-6 0,7 1 0,1 1 1,3 2-1,3 0 6,2-4 1,-4 4 0,6-4 0,2 4-350,2 2 371,2 0 0,8-7 0,2-3 1</inkml:trace>
  <inkml:trace contextRef="#ctx0" brushRef="#br0" timeOffset="19714">18757 1362 7344,'-8'-9'0,"-4"1"0,-3 2-79,-3 0 0,1 1 1,-1 5-1,-1 0 218,-4 0 0,3 0 1,-5 0-1,2 1-20,-1 5 0,-7 4 0,6 7-49,4 1 1,0-1-1,13 1 1,0-1-77,0 1 1,2-1 0,6 1-29,0-1 0,0 1 0,2-3 4,4-3 1,4-2 0,7-7 0,1 3-12,-1-2 0,1-2 0,-1-4 0,1-4-55,-1-5 1,1-5 0,-1-1 0,1-1-75,-1 1 1,0-7-1,1-1 1,-3 0 44,-3 0 1,7-6-1,-7 4 91,-4-1 1,-2-5 0,-2 4 0,1-2 0,-1 0-52,-2 2 0,-2 6 1,0-4-1,-2-1 101,-4 1 1,3 6 0,-7-2 0,0 3 36,0 3 0,3-1 0,-7 1 186,1-1 0,1 7-15,12-1-155,0 8 0,0-2 0,0 12 44,0 6 1,0 0 0,0 3 0,0 4 10,0 1 1,0 7 0,0 2 0,0 4-90,0 2 0,0 0 1,2 0-1,2 0-39,2 0 1,7-2-1,-3-2 1,1-4-33,1-2 0,0 4 0,5-5 0,-1-3 0,-3-2-390,-1-1 0,0-3 1,3-1-2,-3-2 305,3-9 1,-5 13-1,7-6 1</inkml:trace>
  <inkml:trace contextRef="#ctx0" brushRef="#br0" timeOffset="20054">18896 1397 7710,'10'-7'-746,"4"3"0,-7-6 1186,3 2 0,0 1 0,3 3-249,-1-2 1,-6 0-33,6 6 0,-7 2-87,7 4 1,0 3-1,3 9 1,-1 1-62,-3 5 0,-7-5 0,4 4 1,-2-3-64,0-3 0,5 1 1,-3-1-1,0 1 82,0-1 0,3 1-193,-5-1 0,8-7 141,-3-5 1,-3-5-1,0-5 1,0-5 23,3 0 0,5-11 0,1 2 0,-1-5-19,-5-1 0,7-6 0,-5 4 0,5-2-40,-3 0 1,1 7-1,3-1 1,1 4-119,-5 1 0,-7 8 0,2 3-678,-2-1 698,5 6 1,-3-6 0,7 8 0</inkml:trace>
  <inkml:trace contextRef="#ctx0" brushRef="#br0" timeOffset="20854">19578 1467 8355,'0'12'-1185,"0"0"1209,0-9 1,7 5-50,5-8 0,-2-6 0,-1-1 0,1-1 20,0 0 0,-1-6 1,5 5-15,-2-1 0,-8-5 0,3 5 0,-1-2 0,0 1 60,-2-3 1,-2 4-1,-2-1-7,0-3 1,-2 6 0,-2 1 47,-2-1 1,-7 6-60,1-4 1,-4 4 0,-1 2 31,-1 0 1,1 2 0,1 4-11,5 5 1,3 5-1,8 1-5,0 1 1,0-1 0,0 1 0,2-1-29,4 1 0,-2-1 0,7 1 0,3-1-15,1 1 1,-3-3 0,0-1 0,1-3-9,3 3 0,1-6 0,1 0 0,-1-3-19,1 1 0,-1 0 0,3-6-4,3 0 1,-4 0 0,6 0-11,1 0 1,-13-6 0,5-2 0,-3-1 30,1-5 1,1-1 0,-1-3 0,-3 1 10,-1-1 1,-2-1 0,3-3 0,-3-3-37,-2-2 0,0 4 0,-5-4 0,3 1 33,-2 5 1,-2-4 81,-2 2 0,-2 1 0,-4 11-20,-5 5 1,-5 4 0,-3 2 14,-5 0 1,11 6-1,-3 1 57,7 3-140,3 2 0,10 3-28,7-3 1,1-4 0,11-8-1,-1 0-32,1 0 0,-4 0 0,7 0 0,-3 0 17,0 0 1,6 0-1,-6 0 1,-1 0 20,-3 0 0,-1 0 0,-1 0 13,1 0 1,-7 0 69,1 0 1,-8 7 0,2 5 128,-4 4 0,-2-5 0,0 1 0,-2 1-14,-4 3 0,4 1 1,-6-1-1,2-2-96,0-3 0,1 1 0,5 5 0,0 1-20,0-1 1,0 1-1,0-1-79,0 1 0,2-3 1,3-1-1,7-5-214,4-1 1,1 4-1,2-6-24,5-3-249,-13-1 277,20-2 0,-17 0-463,15 0 506,-8-7 1,10-3-1,-7-7 170,-3-1 1,-1-7-1,-3-2 1</inkml:trace>
  <inkml:trace contextRef="#ctx0" brushRef="#br0" timeOffset="21110">20678 1083 8355,'0'-17'-299,"0"-1"1,2 6 0,5 3 189,11 1 0,-8 4 205,1 10 0,-9-2 0,-6 7 1,-1 5-3,1 5 1,2 1 0,2 5 0,0 0-62,0 0 1,2 6 0,2 4 0,-1-4-58,-5 0 1,1-6-1,-9 0 1,2-1-106,4-5 1,-4 4-1,3-2-66,1-1 1,27-3-1,6-3 1,-9-3-580,-20-1 680,-6-8 0,-27 4 0,15-8 1</inkml:trace>
  <inkml:trace contextRef="#ctx0" brushRef="#br0" timeOffset="21513">20573 1328 8263,'-17'0'-374,"9"0"1,8 0 188,9 0 1,7 0 0,1 0-1,1 0 210,-1 0 0,1 5 0,-1 1 0,3-2 26,3-2 1,4-2 0,6 0 0,-4 0-65,-5 0 0,1 0 0,0 0 0,0 0-93,0 0 1,5-6 0,-7 0-1,-2 1 43,-1-3 0,-3 6 109,1-4 1,-11 4 115,-7 2 0,-7 0-37,-11 0 0,3 2 0,1 2 0,4 4 42,2 1 1,1 1 0,3 4 0,-4-3-96,-2 3 0,7 1 0,-3 3 0,4-1 165,2 1-67,0-1-230,0 1 130,0-1 1,2 1-230,4-1 0,3-5 1,9-3-344,-1-1 343,1-2 0,-1-6 0,2 0-733,5 0 639,-5-8 124,6-1 0,-7-17 0,-1-1 1</inkml:trace>
  <inkml:trace contextRef="#ctx0" brushRef="#br0" timeOffset="21671">21167 1101 8141,'-18'-18'0,"1"1"-966,-1-1 0,1 8 1301,-1 5-551,1 3 0,7 4 0,4 3 175,5 7 1,8 11-1,3 5 1</inkml:trace>
  <inkml:trace contextRef="#ctx0" brushRef="#br0" timeOffset="22163">21568 1223 6524,'0'-18'-8,"0"7"1,0-1-1,-1 0 245,-5 3 1,2-1 0,-8 6-184,-1-2 0,-3 0 0,-1 6 1,-1 0-11,1 0 1,-1 6 0,1 2 0,1 2-12,5 3 0,-5 1 0,4-1 0,-1-1 9,1 2 1,4 1 0,8 3-135,0-1 1,0 1-1,2-3 128,4-3 0,-2-3 0,8-5 0,1 4-24,3 2 0,1-6 0,1 2 0,1-3 21,4 3 1,-3-4 0,3 6 0,-3-2-3,-3 0 1,0 1 0,1-3 0,-1 4-38,1 2 1,-8-4 0,-3 5 4,1 3 1,-6 1-1,4 3 40,-4-1 0,-10-5 0,-4-1-38,-3 3 0,-3-6 0,-1 0 40,-4-1 1,1-3 0,-5 6-1,0-2 16,0-4 1,6-2 0,-3-2-1,5 0-39,1 0 1,1 0-278,-1 0 1,9-2-30,3-4 0,6-4 0,6-5 0,5 1-666,5 2 897,1 1 0,16-15 0,4-1 1</inkml:trace>
  <inkml:trace contextRef="#ctx0" brushRef="#br0" timeOffset="22405">21900 1275 8355,'10'-8'-149,"-2"6"291,-8-5 0,0 9 0,0 3 21,0 7 0,-2 4 0,-2 1-125,-2 1 0,-6-1 0,7 0 0,1 1-14,2-1 1,2 1 0,0-1-1,0 1-577,0-1 1,0 1 79,0-1 0,6-5 1,1-2 193,3-3 1,-6-9-1,4-7 1</inkml:trace>
  <inkml:trace contextRef="#ctx0" brushRef="#br0" timeOffset="22586">21970 1135 8374,'-2'-17'0,"-2"0"184,-2-1 1,1 6 0,5 1-609,0-3-1287,0 6 871,0 1 785,0 22 0,0-3 0,0 13 1</inkml:trace>
  <inkml:trace contextRef="#ctx0" brushRef="#br0" timeOffset="23043">22197 1328 8355,'10'7'148,"-2"-5"1,-3 8 0,3-6-55,2 2 1,-4 1 0,3-1-298,-1 6 0,4 3 0,-6 3 59,-2-1 1,-3 1 173,-1-1 1,0 1-292,0-1 1,-1-1-60,-5-5 319,4-3 0,-6-16 0,8-3-29,0-5 1,6-1 0,2-1 0,1 1-23,5-1 0,1 1 1,3-1-1,1 1-23,5-1 1,1 1-1,6 0 1,-4 1 13,-2 4 0,4 3 0,-5 5 0,-3-2 157,-2 2 0,-1 2 6,-1 2 1,-5 6 0,-2 2-1,-1 1 1,-1 5-54,0 2 1,-2 1-1,-4 0 246,3 1-244,-3-1 4,6 1 1,-8-1 93,0 1-155,0-1 1,0 1-1,0-1 1,0 1-185,0-1-137,0 1 1,0-7 79,0 1 1,8 0 0,4 3-415,3-3 661,-5-5 0,13-7 0,-4 0 0</inkml:trace>
  <inkml:trace contextRef="#ctx0" brushRef="#br0" timeOffset="23226">23245 1362 8371,'10'-17'108,"-4"0"1,-5 5 0,-1 0-207,0-1 0,-1-1 1,-5 2 40,-6 7 0,-5 3 1,-5 2-1,-1 0 69,2 0 1,1 6 0,3 1 0,-3 3 14,-3 4 1,4 3-1,-3 4 1,7 3-249,3-3-375,1-2 0,1-1 0,2-1 1</inkml:trace>
  <inkml:trace contextRef="#ctx0" brushRef="#br0" timeOffset="23770">22983 1450 8355,'0'17'-25,"0"1"0,2-3 1,4-3-1,5-6-223,5-4 0,3-2 0,3 0 186,1 0 1,6-2 0,-6-2-1,-1-4 41,-3-2 0,-1-1 1,-1-7-18,1 1-16,-1-1 65,0 1 1,-1-1 16,-4 1 102,-5-1 0,1 1 158,4 0-84,-4 7-94,-1-6 0,-5 14-65,4-3 38,-4 3 3,6 2 117,-8 0-122,0 0 0,0 7 45,0 5 1,0 9-228,0 3 164,0-1-84,0 2 0,0 2-35,0 8 88,0-8-54,0 14 0,0-12-41,0 12 87,0-4-81,0 6 0,0-7 67,0 5 6,0-4-50,0-2 1,0 0 0,0 0-1,0 0 1,0 0 0,0 0-1,-2 0-62,-4 0 0,2-6 0,-6-2 0,1 0-21,-1 0 0,-2-4 0,-3 5 82,3-3 1,-3 0 0,3-4 0,-3 3-1,-1-3-20,4-2 1,-3-3 0,3-2 161,-3-3 0,-3-1 0,1 1 1,-1-5-23,1-4 0,-1-2 0,1 0 0,1-2-68,5-4 1,-5 3 0,7-9 0,-3-2 15,0-1 0,8 3 0,-1 1 0,3-5-74,2-5 0,0 1 0,0-5 1,0 2-82,0 0 1,7-9 0,5 3 0,4-4 74,1-2 1,2 1 0,3-1 56,1 0 1,6 2-1,-6 2 1,1 3-1,1 3-29,4 4 1,-4 1 0,0 3 0,-1 1 170,-1 5 0,0-3 1,-5 6-1,-1 1-156,1-1 1,-1 2-1,1 6-279,-1 0 0,1 0-180,-1 0 1,-7-8-1,-2-1 1</inkml:trace>
  <inkml:trace contextRef="#ctx0" brushRef="#br0" timeOffset="33387">53 3633 5898,'0'-10'-65,"-2"-3"121,-4 7-20,4 0 0,-8 6 113,4 0-86,-3 0 4,-1 0 1,2-2 73,8-4-170,0 4 89,0-6-33,0 8 0,8-5 0,4-1 4,3 2 1,3 0-1,-1 0 1,0-2 57,1 2-85,-1 2 1,1 2 0,1 0 1,5 0 1,-3 0 0,6 0 10,-2 0 0,4 0-42,-5 0 1,5 0 38,-6 0 0,6 0-71,-6 0 1,7 0 58,-7 0 1,2 0-5,-2 0 1,3 0-5,3 0 0,4 0-2,-4 0 0,-2 0 96,2 0-90,-8 0 0,12 0 1,-11 0 6,7 0 0,-2 0-1,2 0 0,4 0-48,-4 0 1,-2 0 19,2 0 0,-5 0-5,5 0 1,0 0 24,6 0 1,-6 0-6,0 0 1,-6 6 4,7 0 0,-7 0-2,6-6 0,-6 0 18,6 0 1,-5 2-24,5 4 0,-6-4 26,6 3 1,-6-3-15,6-2 0,-7 0 3,1 0 1,2 6-4,-1 0 0,5 0-1,-6-6 1,2 0 0,-3 0-1,1 0 0,6 0 0,-4 0 0,0 0 0,1 0 0,3 0 1,-4 0-1,0 0 1,0 0 0,5 0 0,-7 0 0,0 0-5,2 0 0,-5 0 1,5 0-1,-2 0-1,1 0 1,5 0 0,-4 0 0,2 0-16,4 0 0,2 0 0,2 0 0,0 0 11,0 0 0,0 0 0,0 0 1,0 0 8,0 0 1,-6-2-1,0-2 1,2-2-4,2 2 0,2 2 0,0 2 0,0 0 12,0 0 1,-2 0 0,0 0 0,-2 0-36,0 0 1,11 0-1,-7-2 1,2-1 4,0-3 1,-2 0-1,-2 6 1,-2 0 17,-2 0 0,0 0 1,6-2-1,0-2 17,0-2 1,0 0-1,0 6 1,-2 0-12,-4 0 1,4 0 0,-4 0 0,4 0 39,2 0 1,-2 0-1,-2-1 1,-2-3-15,2-2 1,2 0 0,2 6-1,-2 0-32,-4 0 0,8 0 0,-6 0-2,0 0 1,0 0-1,2 0 1,-2 0 2,-2 0 0,0 0 0,6 0 1,0 0-1,-2 0 18,-4 0 0,4 0 0,-4 0 0,2 0 12,-1 0 0,3 0 0,-4 0 1,2 0 1,-2 0 1,4 0 0,-4 0 0,2 0-19,-2 0 0,4 0 0,-4 0 0,4 0 9,2 0 1,0 0 0,2 0 0,2 0 0,1 0 0,1-6 0,-6 0 0,-2 3-10,-4 1 0,4 2 0,-6 0 1,2 0-14,1 0 0,-7 0 0,4 0 0,0 0 1,0 0 1,-3 0 0,5 0 0,0 0 5,-2 0 0,6 0 1,-4 0-1,4 0-8,2 0 0,0 0 1,0 0-1,0 0 0,0 0 0,5 0 1,1 0-1,-2 0-3,-2 0 1,6 5-1,1 1 1,1-2-2,-4-2 0,1 4 1,1 0-1,2-2 4,3-3 1,3 1 0,1 2 0,0 2-6,1-2 1,1 4-1,2-2 1,5-3-17,1-1 1,0-2 0,4 0 0,-2 2 2,2 4 1,2-4-1,1 4 1,-1-4-9,-4-2 1,6 6 0,-4 0-1,4-1 13,-2 3 1,-2-6 0,4 6 0,0-2-6,0-1 1,-6 7 0,2-6 0,2 0 1,-1 2 0,13-7 1,-10 7-1,2-2 12,-1 0 1,5 0 0,2-6 0,-1 0 17,1 0 1,0 2-1,-3 1 1,5 3 32,-1-2 0,7-2 1,-7-2-1,3 0-39,-1 0 1,1 0-1,3 0 1,-1 0-10,-3 0 1,5 2 0,3 2-1,-4 2-39,1-2 0,-3-2 0,0-2 0,-1 0 23,1 0 0,3 0 1,-1 0-1,-1 0 4,-3 0 0,-5 0 0,5 0 0,1 0 52,-3 0 1,7 0 0,-7 0 0,1-2 6,-4-4 0,3 4 0,1-4 0,1 4-49,1 2 0,-7-6 0,7 0 1,1 3 0,3 1 1,-1 2-1,-2-2 1,-1-2-9,1-2 0,3 0 0,-1 6 0,-1 0 8,-3 0 0,-1 0 0,3-2 0,-3-2 24,-3-1 1,-1-1 0,-4 6-1,1-2 20,3-4 1,0 4 0,-6-4 0,0 2-16,-1-1 1,1 3-1,2-4 1,2 2 1,1-2 1,3 4 0,-2-4 0,3 4-11,1 2 0,3-5 1,-5-1-1,2 2-30,3 2 1,-3-4 0,1 0 23,2 2 0,-9-3-187,2 1 1,-6-2 199,11 2-1091,-7 4 1074,4-6 1,-7 3-35,5-1 38,-4-8-7,13 12 1,-5-7-138,7 3 0,-5 2 182,-1-8 1,1 6 49,5-5-1268,0 7 1186,1-4 18,-1 0-21,0 6 7,8-13-25,-5 13 0,5-6-4,-8 8 32,-7-8-158,13 7 0,-18-9 146,13 4 0,-5 4-35,4-4 1,3 4 21,3 2-15,-4-7 14,6 5 0,-7-6-23,-1 8 87,0 0-70,0 0 1,3-2-12,3-4-37,-12 4 45,13-6 1,-15 8 46,8 0-50,1 0 6,-1 0 0,-5 0 172,-1 0-172,-7-7 3,11 5 0,-5-6-5,7 8 10,-7 0 52,5 0 1,-13 0 66,3 0-84,5 0-37,-8 0 1,5 0 0,-7 0 34,0 0-63,0 0 0,2 0 54,3 0-10,-3 0-34,6 0 1,-2 0 16,-1 0 1,1 0-10,-6 0 0,5 0 14,1 0-4,0 0 1,-6 0-1,0 0 1,-1 0 299,1 0 1,-6 6-1,0 0 1,0-3-282,-2-1 0,4-2 1,-5 0-1,-1 0 120,0 0 0,4 0 0,-6 2 0,0 2-134,3 2 0,-1 0 0,4-4 0,-6 2 221,-4 2 0,4-1 0,1-5 0,-5 0-240,-5 0 0,1 6 0,-2 0 0,5-2 101,-1-2 0,10-2 0,-11 0 0,1 2-49,3 4 1,-7-5 0,10 5 0,-3-4-32,-3-2 0,0 0 1,1 2-1,-3 2-1,-3 2 0,1 0 0,-7-4 0,0 2-28,2 1 0,-11 1 1,7-6-1,-2 0 25,-6 0 0,4 0 0,-6 0 0,4 0 21,2 0 1,0 0 0,-2 0-1,-2 2 4,-2 4 0,-2-4 0,4 4 0,-3-4-3,-3-2 0,4 0 0,-4 0 0,0 2 3,1 3 0,-3-3 1,-4 4-1,3-4 47,1-2 0,2 0 0,-3 0 0,1 0 20,-2 0 0,0 0 0,1 0 0,1 0-42,-2 0 1,-1 6-1,-3 0 1,1-2 35,-1-2 0,1-2-660,-1 0 123,1 0 201,-9 0 0,-3 0-207,-12 0 0,2 0-167,-7 0 505,-1 0 1,-5 7 0,-1 3 0</inkml:trace>
  <inkml:trace contextRef="#ctx0" brushRef="#br0" timeOffset="35471">8138 996 7074,'8'-10'-261,"4"4"1,-2 4-1,1 2 351,3 0 0,-5 0 18,3 0-57,-8 0 0,4 2 1,-6 2-9,4 2 0,-5 2 0,5-3-1,-4 7 1,-2-2 0,0 1-26,0 3 0,0 2 1,0 1-1,0 1 5,0-1 0,0 0 1,0 1-1,0-1-9,0 1 1,0 1-1,0 3 1,0 1-1,0-2 0,0 4 0,0 1 0,0-1-14,0 0 0,0 4 0,0-4 0,0 1 6,0-1 0,0 10 0,0-2 1,0 0-6,0 0 0,0 9 0,0-7 0,2 2 7,4 0 0,-4 4 1,4 0-1,-4-1 3,-2 3 0,6-4 0,-1 7 0,-1 1 22,-2-2 0,4 3 1,0-5-1,-2 0-15,-2-1 0,-2 7 0,2-3 0,1 3-2,3-3 0,0 11 0,-4-5-18,4 2 1,-4 1 0,4-3 0,-4 1 0,-2-3 0,0-3 1,0 9-1,0-4 1,0 3-8,0-1 1,0 0 0,0 2-1,0 3 4,0-3 1,0-2 0,0 1 0,0 1 19,0 2 1,-2 0 0,-2-5-1,-2-1-7,2 1 1,0 5 0,0 2 0,-2 2-5,3 4 0,1-4 0,0 0 0,-2 0-4,-2 0 1,0 0-1,4 4 1,-2-2-1,-1 2 0,-7 6 1,4 2-1,0-2-2,1 2 1,-5-1 0,4-1 0,-2 0 4,-3-2 1,-1 9-1,1-7 1,3 2 18,2-2 0,-5 13 1,3-9-1,0 1 12,4 3 0,3-8 0,-1 5 0,-2-1-15,2 0 1,2 1 0,0-1-1,-2 3-63,-2 1 0,1 5 1,5-5-1,-2 0-30,-4-5 1,2 5-1,-6 1 52,2 5-956,3-7 960,-3 7 0,4-7-22,-8 8-18,8-7 33,-11 13 1,13-17 40,-4 11-52,-3-3 15,7 3 0,-8-6 101,4 1-101,4-8 51,-6 11 0,3-5 212,-1 7-245,0-8 1,6 7 1,-2-9 3,-4 5 32,4 11 62,-6-19 0,8 19-73,0-12 27,0 5-83,-7 1 1,5-5 73,-4-1-3,4 1-63,-6 5 0,6-5 1,-6-3 47,1-1 0,3 5 0,-6-3 0,2 1 14,4 1 0,-3-7 0,-1 7 1,0-3-35,0-5 0,3 8 0,5-12 1,0 1-24,0 1 1,0-2 0,0 0 0,0 0-35,0 0 0,0-3 1,0-1-1,0-3 52,0-3 0,0 4 0,0-6 1,0 0 24,0 2 0,0-5 0,0 5 0,0-2 247,0 0 0,0 0 0,0-5 1,0-3-247,0-3 1,0 1 0,0-5 0,0 0-24,0-1 1,0 5-1,0-6 1,0-2-8,0-3 1,0-1 0,0 0 0,0-2-3,0-4 0,0 2 0,0-5 0,0-1 9,0 0 1,0-2-1,0-3 1,0 1 19,0 2 1,2 1-1,1-7-38,3 1 1,0-1 0,-6 1 0,2-1-82,4 1 1,-2-7-1,5 1 1,1-1-306,0-1 0,-4 4 1,5-7 214,3 3 0,1-6 0,3 4 1</inkml:trace>
  <inkml:trace contextRef="#ctx0" brushRef="#br0" timeOffset="37200">16766 0 6503,'11'0'113,"1"0"-19,2 0-55,-7 0 1,3 0 12,-4 0-35,-4 8-45,6-6 74,-1 13-20,-5-5-66,6 0 0,-6 5 84,4-3-16,-4 4-8,6 1 0,-8 1 20,0-1-35,0 0-48,0 9 1,0-5 116,0 8-67,-8-8 0,6 12 1,-6-7 34,8 3 0,0 6-25,0 0 0,-6 0 10,0 5 1,1-3-13,5-2 0,-2 2-1,-4 4 1,4-2-5,-4 7 1,-2 1-2,3 5 1,-3-3-13,2 3 1,2-4-9,-8 11 1,9 1-10,-3-2 1,-2 6 24,2-6 0,0 6-17,6-5 1,-5 7 13,-1-2 1,0 0-3,6 5 0,0-8 0,0 10 12,0 3 0,0-8 1,-2 8-1,-2 0 64,-2-3 1,0 7 0,6-2 0,0-3-44,0-1 1,-5 10-1,-3-1 1,0-1-34,0-1 1,1 1 0,1 5-1,-4-1 8,0-3 1,1 1-1,5 7 1,-4 0 0,-2-1 1,4 9-1,-3-10 1,-1 2-17,0 0 0,6 1 1,-3 1-1,1 2 12,0-2 0,-6 6 0,5 0 0,-1 0 9,0-4 0,2-42 0,0-1 1,-1 49-1,-3-2-15,-4 0 0,1-2 0,6-43 0,0-1 1,1 0-1,1-1-60,-2 0 1,0 1 0,0 3 0,0 1-1,1-5 1,-1 1 52,1 0 1,0 1-1,1 2 1,-1 0-1,-2-4 1,0-1 0,1 2-1,0 1 1,2 0-1,-1 1 4,-1-1 0,0 1 0,3-2 0,0 0 1,0 0-1,1-1 0,-3 47 3,0-2 0,3-41 0,0-1 1,3-1-1,0-1 0,0 1 1,0-1 8,0 0 1,0-1 0,0 47 0,0-47 0,0 1 0,0 48-3,0-49 0,0 1 0,0-1 1,0 0-1,0 2 0,0-1 0,0 0 1,0-1-31,0 1 0,0-1 1,0 4-1,0-1 0,0 46 1,0-49-1,-2 1 0,-4 48 1,6-46-1,-1 0 1,-2-2-1,0-1 1,1 1 0,2-1 47,0 2 1,0-1 0,0 44 0,0 0 0,0-2 62,0 1 0,-6 1 1,0-4-1,2 2-50,2-2 0,0 4 1,-1-2-1,-3 1-21,2 1 0,0-6 1,0 4-1,-2-4-102,2-1 0,0 5 0,1-2 0,-3-4 31,2-3 0,0-3 0,0 5 0,-4-3 108,-1-1 0,3-1 0,-4 4 0,2-3-31,4-6 0,-5-3 0,-1-1 0,0 0 75,5-4 1,-3 2 0,0 1 0,0-3-95,1 0 1,-1-8 0,4 1 0,-2-3-23,2 0 1,-4 0 0,3-5 0,-1-3 27,-2-3 1,4 1 0,-6-5 0,3 0-16,3-1 1,-4-1 0,2-6 0,2-2 8,2-4 0,-3 2 0,-1-8 0,2-1 20,2-3 0,2-1 0,0-1 2,0 1 0,0-7 0,0 1 29,0 1 0,2-5 1,2 0-53,2 0 0,1-6-74,-1 3 0,4 3-275,7-2 1,-5 0-531,0-6 685,-1 0 1,7 0 0,-1 0 0</inkml:trace>
  <inkml:trace contextRef="#ctx0" brushRef="#br1" timeOffset="47227">5222 4087 6465,'-2'-10'126,"-4"4"0,2 2-73,-7-1 1,-1 3 67,-5-4 1,5 4-1,0 2-52,-1 0 0,-3 0 1,-1 0-50,-1 0 1,1 0 0,-1 0 0,1 0-11,-1 0 1,-5 6-1,0 2 1,1 1 23,3 5 1,-2-4 0,-1 1-1,3 1 10,-2-2 0,1 5 1,7-3-45,1 3 0,2 3 0,-3-1 1,3 1 24,2-1 0,0 1 0,5-1 1,-3 0-1,2 3 3,2 3 1,2-3 0,0 3 0,0-4-10,0-1 0,6-1 1,2 1-1,-1-1 8,1 1 0,-2-1 0,-4 0 0,2 1-3,1-1 1,9-1 0,-4-2-1,1-3-1,1 3 1,0-5 0,5 1 0,3-2-17,3-4 1,-4-2 0,6-2 0,-1 0-48,-1 0 0,2 0 1,-3 0-1,1-2 26,-2-4 0,-1 2 1,-3-8 8,1-1 1,-1 3-1,1-1 1,-3-3-1,-1-2 8,-3-1 0,-7 5 0,2 1 134,-4-3 1,-2-1 0,0-3-150,0 1 1,-8-1 0,-3 1 13,-5-1 0,-3 7 0,-3 1 0,-1 2 34,2 4 1,-1 2-1,1 2 1,-4 0-22,-2 0 1,3 2 0,-3 2 0,0 4-81,0 2 0,5 1 1,-3 7-1,2-3-298,0-3 1,-1 11 0,9-1-704,3 3 896,4 0 0,1-8 0,-3 1 1</inkml:trace>
  <inkml:trace contextRef="#ctx0" brushRef="#br1" timeOffset="48456">10915 4244 8355,'0'-10'-1032,"0"3"892,0 7 29,0-8 44,8 6 312,-6-6 111,6 8-272,-8 0 0,4 2 1,-2 4-27,-4 6 0,-2-3 0,4 3-67,0 1 1,-2 3 0,-2 1-3,-2 1 0,0-1 0,6 1-18,0-1 0,0-5 15,0 0 1,0-7 87,0 7-68,0-8-8,8 4 22,2-8 0,1-2 0,1-2 0,2-2 0,1 2 1,3-4 0,-1 3 65,1 1 0,-1-4 1,2 2-1,3 2 0,1 2-36,-2 2 1,5 0 0,-3 0-1,-2 0-25,-1 0 0,-3 0 1,2 0 9,5 0 1,-5 0-54,4 0 0,-3 0 46,-3 0 1,-5 2-46,0 4 0,-3-2 0,5 6 0,-4-1 0,-1-1 0,-1 2 16,0 0-37,-2 1 40,-6-1 0,5 5 0,1-3-3,-2 4 1,-2 1 0,-2 0-3,0 1 1,0-1 0,-2 1-42,-4-1 42,4 1 7,-13-1 0,7 1 7,-4-1-13,-3-7-7,5 5 0,-7-7-7,-1 4 13,1 3-101,-8-13 1,5 12 90,-3-8-45,-4 0 0,7-1 0,-5 1 0,0-2-4,-4-2 0,2-2 0,-2 0 1,-1 0-44,3 0 0,0 0 1,6 0-15,-3 0-239,1 0 227,6-8 0,5 6 0,2-5-111,3-1 0,1 4 0,6-8 143,0-1 1,0-3 0,0-1 0</inkml:trace>
  <inkml:trace contextRef="#ctx0" brushRef="#br1" timeOffset="48828">10793 4192 6796,'17'0'185,"-5"0"1,0 0-144,1 0 1,-3 0 0,2 0 0,1 0 32,3 0 1,1 0 0,1-2 0,-1-2 51,1-2 0,1 0 0,2 6 0,3 0 68,-3 0 0,4-6 0,0 1-103,3 1 0,1 2 0,4 2-195,-4 0 0,-4 0 1,-7 0-268,-1 0 0,0 0-390,1 0 655,-8 0-236,5 0 0,-5 8 0,7 1 1</inkml:trace>
  <inkml:trace contextRef="#ctx0" brushRef="#br1" timeOffset="50060">18634 3965 8194,'-9'-12'-968,"1"2"772,0 3 1,4 1 0,-7 6 245,-3 0 0,4 0 0,-1 0 73,-3 0 0,-1 0 1,-3 0-12,1 0 1,-1 0 0,1 0 0,-1 0-46,1 0 1,-1 0 0,1 2 0,-1 2-49,1 1 1,-6 7 0,-1-4 0,3 0 4,2-1 1,-5 7 0,1-2-1,2 1-11,1-1 1,5 9 0,1-3-1,3 1 6,-3 0 1,0 1 0,1 1 0,3 2-19,2-1 0,-3 3 1,5 0-1,0 0 15,-2 1 1,6-1 0,-3-4-1,3 2 5,2-1 0,0-3 0,0-1 0,0-1-14,0 1 1,5-1-1,3 1 1,0-1 41,0 0 1,5-5-1,-1-2 1,4 0 66,1-1 0,0 1 1,1 4-62,-1-3 0,1-7 0,-1 2 0,1-2-40,-1 2 0,1-4 1,1 3-1,2-3-79,3-2 0,-1 0 0,-6 0 1,1-2-31,-1-3 1,7 1 0,-1-6 0,-2 0 59,-1 1 1,-1-3 0,2-4 0,3 3 35,-3 1 1,-7 0 0,-3-3 18,3 3 1,-6-3 0,-2 3 0,-5-3-13,-1-3 0,-1 3 0,-5 1 1,-6 2 13,-3-1 0,-3 3 0,1 0 0,-3 1-26,-3-1 1,4 6 0,-7-4-1,3 3-18,0-1 1,-8 0-1,3 4 1,-1-2 10,0-2 1,6 0 0,-4 6 0,2 0-163,3 0 0,-3 8 1,2 2-338,1 0 165,11 5 139,-5-5 1,7 13 36,-9 0-47,1 8 0,-1-3 0,1 7 0</inkml:trace>
  <inkml:trace contextRef="#ctx0" brushRef="#br1" timeOffset="52725">4628 5746 7541,'0'-10'-487,"0"4"1,0 12 0,-2 6 1044,-4 3 0,4-3-521,-3 0 1,-3-1 0,2 7-47,2-1 0,2 1 56,2-1 0,0 1-39,0-1 1,0-5 38,0-1-33,0-7 0,8 4 1,2-10-20,-1-4 1,7 4 0,-6-5 0,1 1 5,1 0 0,0-2 0,5 4 13,0-1 1,1-1 0,-1 6-1,1 0 18,-1 0 1,-5 0 0,0 0 0,1 0-17,3 0 0,7 0 0,0 0 0,-1 0-11,-3 0 1,-2 6-1,1 1 1,1 1-17,5 0 0,-11 5 0,5-3 0,-3 2 2,1-1 1,-1 1-1,-1 5 1,-4 1-1,-1-1 2,1 1 0,-6-1 0,2 1 5,-4-1 0,-2 1 0,0-1 1,0 1 0,0-1 1,-6 1 0,-2-1 0,-2 1 23,-3-1 0,-5-1 0,-3-3 0,-2-1 16,1 1 1,-3-3 0,0 0 0,0-3-36,-1-3 0,-5 4 0,2 0 0,-2 0-141,2-1 1,-2-1-1,6-6 1,0 0-193,-1 0 0,3 0 0,6-2 169,-1-4 0,-7-11 0,-2-10 1</inkml:trace>
  <inkml:trace contextRef="#ctx0" brushRef="#br1" timeOffset="52988">4558 5798 6692,'8'-9'82,"-2"-5"1,9 8 0,5 0 0,1 1-51,4-1 0,3-2 1,8 4-1,3-2 23,2 2 0,6-3 1,-3 1-1,3 2-195,1 2 0,9 2 1,-7 0-166,6 0 0,10 0 0,-4 0 0</inkml:trace>
  <inkml:trace contextRef="#ctx0" brushRef="#br1" timeOffset="54066">11072 5833 8355,'-9'-2'-1392,"3"-3"1461,4-5 172,2 0 41,0 2-247,0 8 1,0 2 0,0 4-10,0 6 1,-2-3 0,-2 3-56,-2 2 1,1 1 53,5 3 1,0-1-72,0 1 1,1-9 44,5-3 1,-2 2 6,8-2 0,-1 0 0,7-6 1,-1 0-3,1 0 1,-1 0-1,3-2 1,1-2 29,2-2 1,1 0 0,-7 6 0,1 0 49,-1 0 1,0 0-1,1 2 1,-1 2-56,1 2 1,-1 5 0,1-3 0,-1 0-18,1 0-277,-9 5 295,7-3-15,-14 0 1,11 5-81,-7-3 0,0 3 72,-6 3-33,8-1 10,-6 1 0,6-1 15,-8 1 1,-2-1-1,-2 1 1,-4-1 98,-2 1-104,6-1 4,-11 0 0,5 3 22,-7 3-13,-1-3-3,1 5 1,-3-14-11,-3 1 13,4 0-9,-7-3 1,7 1-4,-4-4 9,3-4-72,-13 6 1,14-8-75,-4 0 124,-4 0-105,7 0 0,-11-6 0,8-2 0,1-2-127,3-3 0,2-3 0,1-1 0,1-3 1,1-1 184,0-2 0,-5-8 0,9 4 1</inkml:trace>
  <inkml:trace contextRef="#ctx0" brushRef="#br1" timeOffset="54295">10915 5746 8355,'8'-10'-329,"-6"1"0,6 5 0,-1-2 0,5 2 352,4 2 1,1 2-1,1-2 1,1-2 49,4-2 0,-1-1 0,9 3 0,4-2-66,3 2 1,5 0 0,-4 0 0,4-2-440,1 3 109,-5 1 1,11 2-1,-5 0 1</inkml:trace>
  <inkml:trace contextRef="#ctx0" brushRef="#br1" timeOffset="55265">17744 5763 7831,'-10'0'-561,"-5"0"479,13-7 6,-6 5 234,8-6-194,0 8 0,8 0 1,3 0-1,5 0-41,1 0 1,1 0 0,1 0 9,4 0 1,-3 0 78,3 0 0,-2-2 0,1-2 1,1-2 85,-2 2 0,1 3 61,1 1-147,-4 0 1,9 0-1,-7 0 15,2 0 0,6 0 21,-5 0 0,1-2-43,-2-4 68,-3 4-39,13-6 1,-14 8-4,4 0-54,-11 0 17,-4 8 0,-8-4 23,0 7 0,0-5-21,0 6 0,0-6 1,-2 5-1,-2 3 1,-2 1-18,2 3 1,2-1 1,2 3 16,0 3 0,-6-2-16,1 8 0,-1-5 1,6 3-1,0 0-19,0 0 0,0 2-57,0 6 0,0-6 80,0 0 1,-2-1-6,-4 1 1,4 2 0,-4-6 0,2 0 0,0 0-3,-1-3 0,-1 3 0,6-2 0,0-1-28,0-3 0,-6-1 0,0-1-146,2 0 1,0 1-61,-1-1 165,3-7 0,-14-2 0,6-8 0</inkml:trace>
  <inkml:trace contextRef="#ctx0" brushRef="#br1" timeOffset="55633">17901 6183 8355,'10'0'-625,"-1"0"0,-3 0 433,6 0 1,-2 0 281,1 0 1,1 0-1,5 0-10,1 0 0,-1 0 1,1 0-1,-1-2-38,1-4 1,-1 4 0,1-4 0,1 4-21,4 2 0,-1 0 1,5 0-1,-2 0-1,-4 0 1,5 0-1,-3 0 1,-2 0-49,-1 0 1,-3 0-1,0 0 1,1 0-123,-1 0 1,1 0-721,-1 0 705,1 0 1,-1 8-1,1 2 1</inkml:trace>
  <inkml:trace contextRef="#ctx0" brushRef="#br1" timeOffset="58143">4471 7335 8386,'2'-9'-420,"4"3"38,-4-4 1,11 10 418,-7 0 0,0 2 0,-6 10 0,-2 1-23,-4 3 0,4-3 1,-4 3-1,2 3-14,-1 1 1,3-1 0,-4 0 0,4 3 17,2 1 0,0 0 0,0-5 1,0-1-7,0 1 0,0-1 0,0 1 0,0-1-15,0 1 1,2-1 0,2 1 1,2-1 0,1 0 13,-1 1 1,-2-3 0,8-1 8,1-2 1,3-8-1,1 1 1,3-3 19,3-2 1,-2 0 0,6 0 0,1 0-16,-1 0 1,0 0 0,4 0-1,-2 0 28,2 0 1,-4 0-1,2 0 1,1 0 13,-3 0 0,4 0 0,-8 0 0,0 0 13,3 0-646,-7 0 276,6 0 72,-15 0 0,5 0-766,-3 0 497,-4 0 486,0 0 0,-1 0 0,3 0 0</inkml:trace>
  <inkml:trace contextRef="#ctx0" brushRef="#br1" timeOffset="58408">4942 7615 7839,'0'-10'-785,"8"2"883,-6 8-19,6 8 0,-8-4-1,0 7 1,6-5 70,0 6-58,-1 0 1,-5 13 22,0-6-49,0 6 0,0-1 27,0-1-63,0 0 0,0 3 1,0 1-170,0 0 226,0-2-301,0 0 0,0-3-43,0 7 273,0-8-354,0 4 1,6-7-125,0-1 307,0 1 1,2-1-1,1 1 1</inkml:trace>
  <inkml:trace contextRef="#ctx0" brushRef="#br1" timeOffset="58959">11038 7318 5983,'-18'0'-125,"36"-18"1</inkml:trace>
  <inkml:trace contextRef="#ctx0" brushRef="#br1" timeOffset="59332">11038 7283 8355,'0'-18'-595,"0"9"0,0-7 757,0 5-130,0-5 183,0 6 0,-2 4-86,-4 12 1,4-2-123,-4 8 1,2-1 0,0 7 0,-2-1-1,3 1-7,1-1 1,-4 7 0,0 1 0,0 0-12,-2 0 1,6 4 0,-5-3-1,1-1-6,0 0 0,-2 4 0,4-4 1,-1 1 7,1-1 1,2-2-1,2-5-10,0-1 1,0 1 0,2-3-8,3-3 0,-1-3 0,8-5 0,2 2 17,1-2 0,3-2 1,1-2-1,2 0 23,3 0 0,7 0 1,-2 0-1,2-2-5,-2-4 1,4 4-1,-4-4 1,4 4-3,2 2-179,0 0 174,-8 0-1,6 0 0,-8 0-228,4 0 0,2 0-68,-7 0 246,-1 0-230,2 0 0,-11-5 12,3-1-70,-3 0 337,-4-2 0,5-1 0,-5-9 0</inkml:trace>
  <inkml:trace contextRef="#ctx0" brushRef="#br1" timeOffset="59635">11422 7510 8355,'0'10'-231,"0"-1"1,0-3 0,0 6 178,0 3 76,0 3 0,0-1 0,0 1 0,0-1 0,2 1 0,2-1 0,1 1 91,-1-1 0,0 6 1,0 1-1,2-3 35,-2-2-387,-2 7 263,5-7 1,-5 6 0,4-7 0,-4 1 0,-2 2 2,0 3 29,0-1-381,0-6 0,6-5-112,0 0 280,0-1 0,-1 1-158,1 0 1,8-1-1,-4 7 1</inkml:trace>
  <inkml:trace contextRef="#ctx0" brushRef="#br1" timeOffset="60727">17971 7265 8061,'-10'-7'-1183,"2"5"1126,8-6 0,-2 8 139,-3 0 0,-5 0 0,-8 0 116,1 0-116,-1 0 1,1 0-45,0 0 39,7 0 0,-6 0 0,5 0 124,-5 0-151,-1 8 1,-1-6 0,3 5 0,1 1-90,2 4 92,1-4 0,-5 7-233,5-3 220,-5 3 0,6 9 0,-5-1 37,3-2-29,-3 6-32,5 0 0,-2 3-264,1-1 275,7-8-46,-4 12 1,8-12-14,0 8 41,0-7 22,0 3 1,0-2 47,0 1-74,8-1 60,-6-6 1,13-1 75,-3-4-120,4 3-37,9-5 39,-6 7 9,6 1 0,-7-9-78,-1 7 1,7-8 96,-1 3-234,0 5 119,-5-14 0,1 11 1,2-7-1,3 0 6,-3 2 1,-2-6 0,-1 4 0,1-5 0,3-1 0,-1-1-110,-5-5 143,1 4 0,-7-14 0,5 5 0,-1-3 55,-3 2 1,-7-5 0,2 1 0,-2-5 1,2 0 1,-4-1 0,4 1 0,-4-2 15,-2 1 1,-2 3 0,-4 3 0,-6 3 234,-3 1-223,-3 8 0,1-3-49,-1 7 1,-1 0 0,-3 0-1,-3 0 15,-2 0-23,6 0 1,-12 2 0,4 3-1,-4 7-236,-2 4 83,0 1 1,0 0-288,0 1 179,8-1 106,-6 9 0,8-7-442,-5 4 476,5-3 0,8 5 0,-1 2 1</inkml:trace>
  <inkml:trace contextRef="#ctx0" brushRef="#br1" timeOffset="63595">4593 9082 8355,'0'-12'-409,"0"0"85,0-1 1,0 3 218,0-2 0,2 9 210,4-3 41,-4 4-95,6 2 0,-8 8 1,-2 3-53,-4 5 0,4 1 0,-4 3 0,4 1 6,2 2 0,-6 1 0,1-7-41,1 0 0,2 1 0,4-3 13,4-3 1,-3-2 16,9-4 0,-6-4 0,5 3 3,3-3 1,2-4-1,1-2 30,1-1 1,-1-3 0,0 4 25,1-2 0,-1 0 0,1 6-7,-1 0 0,1 0 0,-1 0 1,1 0-35,-1 0 1,1 0 0,-1 0-16,1 0 0,-1 0 1,0 0-1,1 0 1,-1 0 8,1 0 1,-1 8 0,1 2-18,-1 0 0,-1 5 1,-3-3 5,-1 3 0,-8 3 1,2-1 39,-4 1 0,-2-1 0,0 1 0,0-1-16,0 0 1,-8 3 0,-4 1 0,-3 3 16,-3-3 0,1-6 0,-1-1 1,-1 1-2,-4-1 0,-3 0 0,-5 1 0,4-1-100,2-3 1,-6-5 0,4 4-46,0-2 0,-1-2 0,7-6 0,-2 0 0,1 0 19,3 0 1,2 0 0,-1 0 0,1-2-840,-1-4 808,9-4 0,-7-7 0,6-1 0</inkml:trace>
  <inkml:trace contextRef="#ctx0" brushRef="#br1" timeOffset="63890">4471 8977 6966,'17'-8'111,"1"6"0,1-4 0,5 4-11,5 2 1,4-2-1,2-1 1,0-3-32,-1 2 0,7-4 0,0 2 0,0 2-60,1 2 0,-3 1 1,6-3-1,-1-2-142,1 2 0,0 2 0,1 2 0,-3 0-304,0 0 0,1 0 0,9 0 0</inkml:trace>
  <inkml:trace contextRef="#ctx0" brushRef="#br1" timeOffset="64732">11352 8942 8355,'-10'0'-1082,"2"-8"1,6 6 933,-3-4 208,3-3 1,-6 5-1,6-6 645,-4 2-275,4-5-330,-6 11 1,8 2-80,0 12 1,0 3 0,0 2 0,0 1 6,0-1 1,-5 7-1,-3-1 1,0 0-20,0 2 0,1-3 1,3 7-1,-2 0-6,2-2 0,-4 4 1,2-6-1,1 1-11,-3-1 1,4 4-1,-6-6 13,3-1 13,1-3-12,-2-1-10,6-1 1,-4-7 0,12-3-10,6 1 16,3-6 0,3 6-16,-1-8 16,1 0 1,7-2 0,4-2 251,4-2-243,-6 0 7,6 6 0,-6-5 21,8-1-14,0 0-73,-8 6 0,6 0 6,-4 0 1,2 0-204,-2 0 1,4 0-69,-3 0 176,-5 0 0,0-6 0,-8 0 1,1 2-437,-1 3 245,-7 1 307,-2 0 20,-8-8 0,0-2 0,0-7 0</inkml:trace>
  <inkml:trace contextRef="#ctx0" brushRef="#br1" timeOffset="64973">11614 9221 7645,'8'18'111,"-6"-1"0,3 3 0,-3 3 23,-2 6 0,2-2 1,2 2-100,2 2 115,0 2-60,-6-5 1,0 5-227,0-4-59,0-4 118,8 8 1,-7-12-405,5 8 259,-4-7 41,6 3 1,-6-8-517,4 1 505,3-8 0,1 13 0,8-4 0</inkml:trace>
  <inkml:trace contextRef="#ctx0" brushRef="#br1" timeOffset="65297">17517 9029 8029,'0'-17'-2120,"0"-1"2076,0 1 0,0-1 0,0 1 1</inkml:trace>
  <inkml:trace contextRef="#ctx0" brushRef="#br1" timeOffset="65974">17377 8977 7919,'10'0'-524,"-2"0"526,-8 0 5,0 0 59,-8 0 0,4 6 1,-6 1-1,2 3 104,5 4-245,1 1 0,2 3 0,-2-3-159,-4-3 254,4 3 0,-6-5-45,8 8 0,0-7-9,0 1 0,0-6-1,0 5 35,0-7-9,0 4 1,0-6-1,0 4 0,2-4-8,4 4 0,-2-5-54,7-1 58,1-7 4,6 5 1,-1-8-8,0 4 2,-7 4 45,6-13 0,-7 11-2,9-8 0,1 8 105,5-1 1,-5 1-129,4-2-3,-3 4 6,-3-6 1,1 8 0,-1 0 0,2 0-1,3 0 1,1 0 30,-2 0 0,-1 0-44,-3 0 1,8 6-1,3 0-115,-1-2 128,-2 5 0,-8-5-10,1 8 1,-3-6-2,-3 5 1,4 1 0,-5 5 5,5 1 1,-6-1 0,-5 1 0,-3-1 3,-2 1 0,0-1 0,0 1 1,0-1-20,0 1 0,-2-1-20,-3 1 35,3-1-2,-14 0 1,12 1 0,-7-1-1,-3-1 1,-2-2 0,-1-5 0,-2 1 7,-5 0 0,-1-5 0,-6 5-86,2-2 0,0-2-7,-6-6 1,0 0 11,0 0 1,2 0-1,2 0 1,4 0-460,2 0 305,1 0 1,7-2 167,-1-4 1,1-11-1,-1-11 1</inkml:trace>
  <inkml:trace contextRef="#ctx0" brushRef="#br1" timeOffset="66373">17360 8890 6737,'-12'0'-276,"2"-2"517,2-4 1,5 4-194,8-4 0,-1 4-20,8 2 0,0 0 0,5 0 97,1 0 0,-7 0 1,1 0-70,1 0 0,3-6 0,1 0 0,1 3 42,-1 1 1,1 2 0,-1-2 0,1-2-31,-1-2 0,8 0 1,3 6-1,1-2-58,0-4-24,0 4 0,8-5 1,3 7 0,-8-6 13,2 0 1,-2 0-246,2 6 267,-6 0-156,5 0 0,-14 0 4,4 0 0,-3 0-450,-3 0 485,-7 0-441,-2 0 372,-8 0 1,-8 8 0,-2 2 0</inkml:trace>
  <inkml:trace contextRef="#ctx0" brushRef="#br1" timeOffset="70604">5065 10322 8028,'17'-8'-2290,"-7"6"2777,-2-6-189,-8 8 54,0-8-271,0 6 50,0-5-271,0 7 223,0 0 1,-8 0 8,-4 0 0,3 0-15,-3 0 0,0 0 55,-5 0-117,-1 0 1,7 6-1,-1 1 1,-2 1-9,-1 0 1,-3 5-1,1-1 1,0 4-24,-1 1 0,6 6 1,1 3-1,-1-1 24,2 0 1,-3 6 0,5-2 0,0 4-25,1 2 1,1-2 0,6-2 0,0-2-1,0 2 1,0-4-1,0 1 1,2-3 15,4-4 1,1-1-1,7-3 1,-2-1 5,1-5 0,3-1 1,3-6-9,4 2 1,-3-1-20,13-5 0,-6 0-137,8 0 149,-8-7-24,6 5 0,-14-14-40,5 5 59,-5-5 54,-1-1 1,-3-1 53,-3 1-120,3-1 180,-13 1 1,6 5-47,-8 0-95,0 1 155,0 1 1,-8-4-114,-3 9-12,-5-9 0,-7 12 1,-3-4-1,-1 4-63,-4 2 1,-2 0 0,-4 2-418,-3 4 465,3 4 8,-6 0-576,0 5 0,7 3 0,-7 9 0</inkml:trace>
  <inkml:trace contextRef="#ctx0" brushRef="#br1" timeOffset="71701">11387 10304 8355,'10'-8'-656,"-3"6"417,-7-5 1,2 7-14,4 0 169,-4 0 0,6 2 114,-8 3 0,0-1 0,0 8-35,0 2 1,0 1-1,0 3 14,0-1 1,-6 0-1,0 1 1,2-1-7,2 1 1,2-6 0,0-1 17,0 3 0,0-5 0,0 3 33,0 2-36,0-7-6,0 1 0,8-8-38,4 0 39,3 0 0,3-2 12,-1-4 0,3 4-14,3-3 1,-4 1-2,5-2 1,-5 4 4,-2-4-13,1 4 12,-1 2 0,1 0-17,-1 0 1,-5 0 13,0 0 0,-1 0 0,7 0 0,-7 0 116,1 0 121,0 0-232,5 0 0,-5 6 0,-3 2 0,1 2 5,0 3 1,-4-3 0,3 1 0,-1 3 44,-4 2-84,-2 1 1,-2-5-1,0-1 15,0 3 1,0 1-1,0 3-6,0-1 0,-6 1 0,-2-1 0,-1-1 0,-5-3-32,-2-1 41,-1 0 0,0-1 0,-3-1 1,-3-2-22,3-2 0,-11-4 1,6 1-63,-2 3 0,4 0 0,-4-6 0,1 0 25,5 0 37,-6 0 1,7-6-610,-3 0 260,11-7 18,-3 3 298,13-7 0,-13-1 0,5 1 0</inkml:trace>
  <inkml:trace contextRef="#ctx0" brushRef="#br1" timeOffset="71987">11404 10287 7693,'12'0'-221,"0"0"0,-1 0 0,7-2 392,-1-4-105,1 4 0,7-6-1,-6 8 1,6 0 76,1-8 1,-5 7-98,8-5 0,-6 2-14,7-2 1,-7 4 12,6-4 1,-2 4-96,2 2 0,4 0-403,-4 0 225,4 0 110,2 0 0,-6 0 102,0 0-288,1 0 1,4 0 0,1 0 0</inkml:trace>
  <inkml:trace contextRef="#ctx0" brushRef="#br1" timeOffset="73009">18111 10112 8093,'-18'0'-1057,"8"-2"0,3-2 1567,-1-2 342,6-7-424,-6 3-298,8 0 1,-8 3-89,-3 7 0,-7 0-35,-5 0 0,-2 2 0,-4 1-8,5 3 0,3 8 0,0-4 0,-3 1 1,3 1 34,2 1 1,1 9 0,1 3 0,1 0-13,5 0 0,-5 5 1,6-5-44,1 2 1,-5-4 0,8 6 0,0 0 0,1 1-93,-1-1-32,0-8 148,6 4-6,8-7 1,-4 1-6,7 4 1,1-9-3,5 3 1,1-3 0,-1 2 0,1-3-1,-1-1 1,6-6 0,3 3-1,-1-1-13,0-4-152,6-2 164,-11 6 0,13-6-30,-4 3 0,-2-3 19,2-2 0,-6 0-11,6 0 0,-7-5 0,1-3 41,-4-2 1,-1-2 6,-1-5 0,-7 5 235,-4 1-241,-4-1 0,-2-5 11,0-1 1,-8 1 0,-4 1 0,-3 3 58,-3 1 1,1 8 0,-1-2 0,-1 4-15,-4 2 0,-2 0 1,-6 0-70,1 0 0,1 2 0,-6 2 1,0 4-1,0 2-496,1 3 294,-1 3 1,0 1-649,0 1 645,8-1 0,-6 8 0,5 2 0</inkml:trace>
  <inkml:trace contextRef="#ctx0" brushRef="#br1" timeOffset="75291">4681 11754 7505,'9'0'370,"-1"0"0,-2 2-147,0 3-613,-1 5 258,-5 8 1,0-1 121,0 1 0,-1-7 1,-5 1 1,4-1 144,-4 7-110,-4 7 0,6-5 0,-5 3 36,1-4-29,2-1 1,6-9 0,0 7 37,0-4-39,0 3 1,0-3 0,0-1-5,0 3 1,8-6 23,3-2 1,5 1 24,1-1-40,1 0-27,7-6 1,0 6 0,6 0-9,-1-2 0,-1-3 0,6-1 0,-1 0 20,1 0 0,0 0 0,0 0 1,0 0-2,0 0 1,0 0 0,0 0-1,-2 0-273,-4 0 0,2 0 0,-8 0 0,-1-1-50,-3-5 1,-1 4 0,-1-6 4,1 0 0,-9 4 153,-3-7 0,-4-1 0,-2-5 1</inkml:trace>
  <inkml:trace contextRef="#ctx0" brushRef="#br1" timeOffset="75508">5344 11911 7923,'-17'10'218,"7"-3"1,2 1 0,8 4-918,0 3 516,0 3 173,0 7 1,0 0 0,0 6 0,0-2 0,0 2-1,0 2-89,0 2 0,6 0 1,0-2-1,0-2-260,1-2-141,3 0 336,0-1 1,5 5 0,-5-6 0</inkml:trace>
  <inkml:trace contextRef="#ctx0" brushRef="#br1" timeOffset="76371">11666 11562 8355,'0'-10'-403,"0"2"0,-2 8 363,-4 0 0,3 6 0,-7 2 0,0-1 111,0 1 1,7 6 0,-5-3 0,2 5 67,0 1 1,-5 1-100,5-1 1,0 1-1,6-1 1,0 1-10,0-1 0,0 1-25,0-1 0,8 1 0,3-3 1,5-1 22,1-3 25,1-7 1,5 4-21,0-8-115,8 0 98,-11 0 1,13 0 4,-4 0 1,4 0 2,2 0 1,2 0-81,3 0 0,-3 0 71,4 0 1,2 0-4,-3 0 0,1 0-72,-6 0 0,-6 0-554,0 0 332,-7 0 21,11-8 1,-14 6-217,4-4 189,-3 5 163,-3 1 0,-5-6 99,0 0 0,-9-8 0,5 5 1</inkml:trace>
  <inkml:trace contextRef="#ctx0" brushRef="#br1" timeOffset="76694">12208 11631 8101,'15'2'-879,"-3"4"0,-4-2 965,-8 8 40,0-8 1,0 5 91,0-3 1,0 4 0,0 7-1,0 1 1,5-1 0,1 1-74,-2-1-77,-2 1 0,-2-1 1,0 1-1,2-1 15,4 0 0,-4 1 0,4-1 1,-3 1-130,3-1 1,-4 1 0,4-1-15,-4 1 1,-2-1 0,0 1 0,0-1 0,0 1-222,0-1 1,0-5 0,0-1 0,2 1-85,4-2 1,-4 13-1,5-4 1</inkml:trace>
  <inkml:trace contextRef="#ctx0" brushRef="#br1" timeOffset="77883">18460 11527 6133,'0'-12'-1,"0"0"354,8 8-172,-6-11 1,3 13 32,-10-4-159,3-3 45,-6 7 1,0-6-41,-4 8 1,3 0 0,-3 0-1,-2 0 1,-1 0 0,-3 0-36,1 0 1,0 2 0,-1 2 0,1 3-42,-1 3 1,7 0 0,-1 3 0,0-1 4,3 2 0,-5 1 0,6 3 0,0-1 0,1 1 1,-5 1 0,4 2 14,-1 3 1,5 1 0,-4-4 0,2 2 0,0 1 9,2 1 1,2-4 0,2 6-1,0-1-11,0-5 1,8-2-1,2 1 1,2-1 7,-1-1 1,1 9 0,5-12-5,1-1 1,-1 3-1,1-5 1,-1 4 0,1 1-4,-1 1 1,8-1 0,-5-5-40,3-1 1,-2-7 0,1 4 0,3-2-75,2 0 1,-4-1 95,6-5 0,1 0-147,5 0 138,-8 0 0,4 0 0,-8-2 0,-2-3-32,-1-7 0,-3 2 0,1-1 47,-1-3 1,-1-1-1,-5-3 104,-5 1 0,-4-1 0,-2 1-41,0-1 1,-8 7-1,-3-1 1,-5 0-8,-1 3 0,-1-5 1,1 8-1,-1 0-24,1-1 1,-1 5-1,1-6 1,-1 2 35,1 0 1,-8 0 0,-2 6-53,-1 0 1,3 2 0,8 2 0,-3 4-29,-3 2 1,4-1 0,-5 5 0,7-2-378,5 1 282,-3 3 0,7 1 1,-4 1-45,7-1 1,3 6 0,2 1-57,0-3-249,0-2 370,0-1 1,7-1 0,3 1 0</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15.627"/>
    </inkml:context>
    <inkml:brush xml:id="br0">
      <inkml:brushProperty name="width" value="0.08571" units="cm"/>
      <inkml:brushProperty name="height" value="0.08571" units="cm"/>
      <inkml:brushProperty name="color" value="#FF0066"/>
    </inkml:brush>
  </inkml:definitions>
  <inkml:trace contextRef="#ctx0" brushRef="#br0">1 0 8355,'17'0'54,"1"0"1,-7 0-82,1 0 1,-6 0 66,5 0 1,-5 6 0,4 2-1,-2 1 31,-4 5 0,0-4 0,-1 1 0,3 3 0,0 1-169,2 3 1,-6-1 0,5 1-215,1-1 0,-6 1 1,4-1-181,-4 1 0,-10 7 0,-2 2 1</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13.527"/>
    </inkml:context>
    <inkml:brush xml:id="br0">
      <inkml:brushProperty name="width" value="0.08571" units="cm"/>
      <inkml:brushProperty name="height" value="0.08571" units="cm"/>
      <inkml:brushProperty name="color" value="#FF0066"/>
    </inkml:brush>
  </inkml:definitions>
  <inkml:trace contextRef="#ctx0" brushRef="#br0">225 454 7093,'6'12'41,"0"0"1,0-7-1,-4 5 202,3-2 0,-1-2 0,8-6-239,2 0 1,1 0-1,2-2-47,1-4 1,-3 2-1,-1-8 1,-2-1 0,-1-3 0,5-1 1,-3-1 59,-1 1 0,-2-6 0,3-3 0,-3 1-19,-2 0 1,3-4 0,-5 4 0,-2-3-21,-2-3 1,-2 4 0,-2 0 0,-4 2 27,-5 4 0,-5-5 1,-1 5-1,-3 3 36,-3 5 1,-2 9 0,-6-2 0,2 4-33,-2 2 1,3 0 0,-1 0 0,0 0 7,2 0 1,-6 8 0,6 2 0,0 1-111,3 1 0,5 0-48,2 5 0,7 1 132,4-1 0,6-7 1,6-4-1,7-4 34,9-2 1,-1-2-1,10-2 1,4-4-21,4-2 1,4 4-1,-3-5 1,5-1 21,0 2 0,3-3 1,-5 7-1,0 2 21,-1 2 0,-1 2 1,-8 0-1,-2 0-32,-2 0 0,-6 0 0,5 0 0,-3 0-21,-4 0 1,-1 6-1,-5 2 1,-1 0 30,-3-1 1,-5 1 0,4-2-17,-2 6 0,-3-3 0,-3 3 28,4 1 0,-4 3 0,4 1 0,-4 1 4,-2-1 1,0 3 0,-2 1 0,-2 4 11,-2 3 0,-5-5 0,5 4 0,0-2-15,-2-3 1,6 3 0,-4-2 0,4-2-36,2-1 0,0-3 0,2 1-10,4-1 0,-2-5 1,8-1-12,1 3 1,3-6 0,1-2-16,1-4 1,1-2 0,3 0 0,1 0-251,-2 0 1,4 0 0,1 0 0,-1 0-77,0 0 0,4-6 1,-4-2 155,3-2 1,1-1-1,6-7 1</inkml:trace>
  <inkml:trace contextRef="#ctx0" brushRef="#br0" timeOffset="388">1587 297 8355,'-9'0'280,"1"0"-104,8 0 0,2 0-92,4 0 1,3 0-1,9 0 9,-1 0 0,1 0 0,1 0 0,3 0-39,1 0 0,6 0 1,-6 0-1,0 0-108,3 0 0,1 0 0,8-2 0,-2-2-66,-4-1 0,4-1 0,-4 4 1,2-2-204,-2-2 0,-2 0 0,-5 6 0,1 0-318,-2 0 0,-1 0 434,-3 0 1,1 0-1,-1 0 1</inkml:trace>
  <inkml:trace contextRef="#ctx0" brushRef="#br0" timeOffset="625">1797 577 8355,'0'9'-183,"8"-1"365,3-8 0,5-2 0,1-2 1,1-2-150,-1 3 1,1-1-1,1 0 1,2-2-98,3 2 1,7 0 0,-2 0-1,2-2-194,-2 3 0,4-1 0,-4 0 0,4-2-246,2 2 0,0 2 0,0 2 1</inkml:trace>
  <inkml:trace contextRef="#ctx0" brushRef="#br0" timeOffset="1583">2740 175 8256,'-10'0'-857,"5"0"918,10 0 1,-1-6 0,8-2 24,1-1 1,-3 5-1,2-4 1,3 2-29,7 0 1,-3-5 0,6 5-1,1 0 37,3-2 0,4 6 0,2-3 3,-1 3-20,1 2-123,0 0 0,-2 0 136,-4 0-24,4 0-161,-13 7 0,5-3 138,-8 8 0,-1 0-8,-4 5 0,1 0 13,-7 1-50,0-1-170,-6 1 0,0-1 81,0 1 0,-8-1 46,-4 1 0,-5-1 70,-6 1 1,1-7-48,-7 1 1,0-2 49,-6 1 0,0 3 1,2-6-1,2-1 0,4 1-49,2-4 0,4 0 0,7 0-55,2 2 50,1-1 1,3-5 0,8 0 18,10 0 1,11 0 0,4-2 0,0-1 35,1-3 1,5 0-1,-2 6 1,4 0-28,2 0 1,-6 0 0,-2 0 0,0 0 12,0 0 0,-5 0 0,1 0 0,-4 0-32,-1 0 1,-1 6 0,1 2-1,-1-1 11,1 1 0,-7 4 1,-1-5-1,0 1 1,-1 0 0,-5 6 0,2-3 15,-4 5 0,-2-5 0,-2 1 64,-4 2 1,-3-1 0,-9 1 0,1-5-46,-1-1 1,-7 6 0,-4-4-1,-2 1-10,2 1 1,-10-3 0,4 3-1,-4-4 41,-4 0 1,7-4 0,-7 5 0,2-1-16,0-4 1,6 0-1,6 0 1,0 1-37,2-1 0,-4-2 0,6-2 0,0 0-12,-1 0 0,-3 0 1,6 0-1,2 0-20,1 0 0,3 0 1,-1 0-259,1 0 1,7-2-251,4-3 0,4 1 57,2-8 1,8 8 276,4-2 0,11-3 0,4-1 1</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17.403"/>
    </inkml:context>
    <inkml:brush xml:id="br0">
      <inkml:brushProperty name="width" value="0.08571" units="cm"/>
      <inkml:brushProperty name="height" value="0.08571" units="cm"/>
      <inkml:brushProperty name="color" value="#FF0066"/>
    </inkml:brush>
  </inkml:definitions>
  <inkml:trace contextRef="#ctx0" brushRef="#br0">18 18 8368,'-10'0'-221,"3"0"1,7 2 318,0 3 1,2-3 0,3 4 0,7-4-53,4-2 1,1 0-1,2 0 1,3 0-40,1 0 1,14 0 0,-2-2 0,2-2-70,0-1 1,-2-1-1,0 4 1,-2-2-252,-4-2 1,4 0 0,-6 6 0,2 0-549,0 0 748,-8 0 1,12 8 0,-6 2 0</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17.631"/>
    </inkml:context>
    <inkml:brush xml:id="br0">
      <inkml:brushProperty name="width" value="0.08571" units="cm"/>
      <inkml:brushProperty name="height" value="0.08571" units="cm"/>
      <inkml:brushProperty name="color" value="#FF0066"/>
    </inkml:brush>
  </inkml:definitions>
  <inkml:trace contextRef="#ctx0" brushRef="#br0">1 0 7280,'8'10'-145,"3"-4"1,5-4 0,1-2 237,1 0 0,1 0 1,2 0-1,3 0-148,-3 0 1,6 0 0,0 0 0,3 0 92,-1 0 0,-2 0 0,4 0 1,-2 0-77,2 0 0,2 0 1,2 0-1,0 0-280,0 0 0,7 0 0,3 0 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246"/>
    </inkml:context>
    <inkml:brush xml:id="br0">
      <inkml:brushProperty name="width" value="0.08571" units="cm"/>
      <inkml:brushProperty name="height" value="0.08571" units="cm"/>
    </inkml:brush>
  </inkml:definitions>
  <inkml:trace contextRef="#ctx0" brushRef="#br0">105 158 7922,'29'0'-369,"1"0"1,-9-6-1,0-2 1,-5-1 544,-5-5 0,-1 4 0,4 1 0,-5-1-7,-1 0 1,-2-2-71,-6-5 0,0 0 1,-2 1 10,-4 4 1,-3 5 0,-9 7 0,1 0-87,-1 0 1,1 0-1,-3 0 1,-1 2 41,-2 3 0,-3 5 1,5 8-1,-2-1-82,1 0 1,9 1-1,3-1 1,2 1-39,4-1 1,3-5 0,1 0 0,0 1-50,0 3 0,7-5 1,5-1-15,3-2 0,9 0 0,-1-5 0,-2 3-20,-1-2 1,3-4 0,0-4 0,-1-3 93,-3-3 1,4 4-1,1-6 1,-5-1 71,-5-3 0,1 1 1,-3 1-1,1 3 211,-1-3 1,-2 4-1,-6-1 102,1-3 0,1 4-159,-6-1 0,-2 7-125,-3-2 0,1 4-130,-8 2 0,8 2 1,-2 4 48,4 5 0,2 5 0,0 3 0,2 3 6,4 1 1,-2 0-1,8-3 1,1 1 13,3 2 1,-1 3 0,-1-5 0,-2 2 46,1-1 0,-3-3 0,1-2 1,1 1-20,-2-1 0,-2 1 0,-8-1-22,0 1 0,0-7-2,0 1 0,-6-6 0,-2 4 0,-2-3-22,-3-3 0,-3-2 0,-1-2 0,-1 0-104,1 0 1,-1 0-1,1-2 1,-1-2-133,1-2 1,-1-5-1,3 3 1,1-2-240,3-3 1,5 1 495,-6-5 0,8 3 0,-3-11 0</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18.191"/>
    </inkml:context>
    <inkml:brush xml:id="br0">
      <inkml:brushProperty name="width" value="0.08571" units="cm"/>
      <inkml:brushProperty name="height" value="0.08571" units="cm"/>
      <inkml:brushProperty name="color" value="#FF0066"/>
    </inkml:brush>
  </inkml:definitions>
  <inkml:trace contextRef="#ctx0" brushRef="#br0">1 44 8355,'11'-6'-652,"1"0"538,-8-8 1,4 10 47,-8-7 1,6 9 163,-1 2 1,1 2 0,-6 9 0,0 3 3,0 2 1,0 1 0,0 0 0,0 3-17,0 3 1,0-3 0,0 5 0,0-2-78,0 0 0,0 8 0,2-3 0,2-1-145,2-4 1,2 2 0,-3-1-1,5-1 45,0 2 1,5-6 0,-3 3-1,3-7-537,3-3 1,1-6 466,5 5 1,3-7 0,8 4 0</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18.932"/>
    </inkml:context>
    <inkml:brush xml:id="br0">
      <inkml:brushProperty name="width" value="0.08571" units="cm"/>
      <inkml:brushProperty name="height" value="0.08571" units="cm"/>
      <inkml:brushProperty name="color" value="#FF0066"/>
    </inkml:brush>
  </inkml:definitions>
  <inkml:trace contextRef="#ctx0" brushRef="#br0">489 175 8355,'10'-12'0,"-4"1"-101,-4-3 1,-2 4-326,0-1 0,0 5 1,-2-6 372,-4-1 1,-2-3 0,-5 1 0,1 3 156,-1 6 0,-3-4 0,-1 1-48,-1-1 1,1 2-1,-3 8 1,-1 0-11,-2 0 1,-7 0-1,5 0 1,-2 0-38,-4 0 1,4 6 0,0 0-1,1 0 24,5 1 1,-4-3 0,2 8-27,1 2 1,9-5 0,3 3-28,2 2 1,2-5 0,6 3 37,0 1 1,8-3 0,4 0 0,3 0 41,3-1 0,1-5 0,4 4 35,7 0-74,-5-6-5,8 5 0,-12-1 18,8 0-52,-7 0 0,9 0 0,-6-1 1,0 1 11,0 2 1,1-4 0,-5 6-1,2-1-59,-1 1 19,-3 2 0,-2-1-66,1 1 81,-1 0 0,1 5 1,-3 1-38,-3-1 62,-4 0 0,-6 1-9,3-1-21,-3 1 66,6-1 0,-8 1-52,0-1 1,-2-5 32,-4 0 1,4-1-1,-5 5-32,-1-5-31,-2 5 1,-1-12-1,-1 5 41,-2-1 1,-7 4 0,-4-6-10,-2-2-23,5 5 0,-9-7 1,6 4-1,0-4 43,0-2 1,1 0-1,7 0 1,-1 0 18,1 0 1,5-2-1,1-4 6,-3-5 16,6-5 1,-5-1 0,7-1 26,2 1-28,2-1 0,2 1 1,0-1 38,0 1-32,0-1 1,0 7 0,0-1-17,0-2 0,0-1 0,0-3 1,2 1-6,4 0 0,-2-1 1,7 3-1,3 1-15,1 2 0,3 1 1,-1-5-1,1 3-48,-1 1 0,9 2 0,1-3 53,0 1 0,6 2-99,-4-1 1,4-3 0,0 6-378,-4-1 1,4-3 0,-6-5 0</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16.360"/>
    </inkml:context>
    <inkml:brush xml:id="br0">
      <inkml:brushProperty name="width" value="0.08571" units="cm"/>
      <inkml:brushProperty name="height" value="0.08571" units="cm"/>
      <inkml:brushProperty name="color" value="#FF0066"/>
    </inkml:brush>
  </inkml:definitions>
  <inkml:trace contextRef="#ctx0" brushRef="#br0">245 228 8095,'-17'2'0,"-1"2"-696,1 2 0,-1-1 0,1-5 461,-1 0 238,8 0-18,3 0 8,7 8 1,0-6-1,0 6 1</inkml:trace>
  <inkml:trace contextRef="#ctx0" brushRef="#br0" timeOffset="730">53 193 6083,'0'-17'541,"0"5"-433,0 0 136,0 8 143,8-3-296,-6 7 0,5 2-58,-7 3 0,-2-1-29,-3 8 1,-5-2 63,-8 1-93,9-3 1,-5-10 33,8-4 0,0-3 0,6-9 45,0 1 0,6-1-54,0 1 0,8-1 1,-3 3-1,5 1 1,1 2 0,7 3 0,-1-3 0,-2 4 14,-1 1 1,-3 5-1,3-4 1,1 4 14,2 2 0,0 0 0,-5 2 0,-1 4-25,1 5 1,1-1 0,3 2 0,1 1 6,-2 3 1,-1 1 0,-5 1-1,-1-1-110,-3 1 0,-1-1 0,2 1 0,-5-1 34,1 0 0,-6-5 1,4 0 96,-4 1 0,-2 3-25,0 1 1,-8-1 0,-2-3-1,-1-3 13,-1-2 1,6-2-4,-5-6 0,1-2-17,-2-4 1,5 2-1,7-8 1,0-1-31,0-3 0,0-1 0,2-1 0,1 1 23,3-1 1,8 1-1,-4 0 1,1-1-2,1 1 1,5 5-1,7 0 1,-3 1 97,-2 1 1,7-6-1,3 7 1,4-1-48,2 4 0,-2-2 0,-2 3 0,-2 1-95,2 2 0,2 2 0,2 0 1,-2 0 69,-4 0 1,2 0-1,-6 0 1,0 2 5,1 4 0,-3-3 0,-4 9 0,3 2-23,1 1 1,-2 5-1,-7 1 1,-5 2-6,-1-1 1,4-3 0,-6 0 0,-2 3-55,-2 1 1,-2 0-1,0-5 1,0-1-231,0 1 0,0-7 0,0 1-36,0 2 111,0 1 1,15 3-1,4-1 1</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22.764"/>
    </inkml:context>
    <inkml:brush xml:id="br0">
      <inkml:brushProperty name="width" value="0.08571" units="cm"/>
      <inkml:brushProperty name="height" value="0.08571" units="cm"/>
      <inkml:brushProperty name="color" value="#FF0066"/>
    </inkml:brush>
  </inkml:definitions>
  <inkml:trace contextRef="#ctx0" brushRef="#br0">1 1 8355,'2'9'0,"3"-3"0,-1-4-79,8-2-118,-1 0 1,7 0 0,-1 0 153,1 0 0,-1-6 0,1 0 1,-1 2-1,1 3 1,1 1 0,2 0 0,3 0-235,-3 0 0,-1 0 0,-3 0 82,0 0 0,-5 0 1,-2 1 144,-2 5 1,-3 4-1,-5 7 1</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22.948"/>
    </inkml:context>
    <inkml:brush xml:id="br0">
      <inkml:brushProperty name="width" value="0.08571" units="cm"/>
      <inkml:brushProperty name="height" value="0.08571" units="cm"/>
      <inkml:brushProperty name="color" value="#FF0066"/>
    </inkml:brush>
  </inkml:definitions>
  <inkml:trace contextRef="#ctx0" brushRef="#br0">6 0 8321,'0'18'-648,"-4"-8"469,4-5 0,-2-1 1,14 0-1,1 2 155,3-2 0,9-2 0,2-2 0,2 0-69,0 0 0,6 0 0,6 0 0,-2 0-96,-2 0 0,6-8 0,1-2 0</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21.356"/>
    </inkml:context>
    <inkml:brush xml:id="br0">
      <inkml:brushProperty name="width" value="0.08571" units="cm"/>
      <inkml:brushProperty name="height" value="0.08571" units="cm"/>
      <inkml:brushProperty name="color" value="#FF0066"/>
    </inkml:brush>
  </inkml:definitions>
  <inkml:trace contextRef="#ctx0" brushRef="#br0">682 1 6187,'0'17'127,"0"-5"1,0-1-1,0 3 1,0 1-1,0 3-94,0-1 1,0 1 0,0-1 24,0 1 1,0 5 0,0 0 0,0 1 4,0 1 0,2 2 0,2 6 0,2-2-2,-2-2 1,-1 0 0,1 6-1,2 0-51,-2 0 0,4-2 1,-2-2-1,-2-2-21,-3 2 1,5-6 0,0-1 0,-2-5 24,-2-1 0,-2-1 0,0 1-276,0-1 1,0-5-521,0-1 616,0-7 1,-8-12 0,-2-11 0</inkml:trace>
  <inkml:trace contextRef="#ctx0" brushRef="#br0" timeOffset="700">71 88 7705,'-10'8'-596,"0"-6"1,7 2 754,-3-8-213,-8 2 0,10-8 129,-7 4 1,7 2 108,-2-7 53,4 7-40,2-4-149,0 8 1,8 0-1,3 0 1,5 0 12,1 0 0,1 0 1,-1 0-1,3 0-19,3 0 1,4 0 0,8 0 0,0-2 0,0-4 0,0 4 0,4-4 1,3 5 3,5 1 0,7-6 1,-7 0-1,1 2-41,-1 2 1,7 2 0,-7-2-1,-3-2-12,1-2 0,-8 1 0,4 5 0,-6 0-12,-6 0 1,2 0 0,-8 0 0,0 0-159,3 0 1,-7 0-1,4 0-184,-3 0 0,-9 0-273,1 0 350,-8 0-34,11 0 310,-13 0 1,6 7 0,-8 3 0</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24.111"/>
    </inkml:context>
    <inkml:brush xml:id="br0">
      <inkml:brushProperty name="width" value="0.08571" units="cm"/>
      <inkml:brushProperty name="height" value="0.08571" units="cm"/>
      <inkml:brushProperty name="color" value="#FF0066"/>
    </inkml:brush>
  </inkml:definitions>
  <inkml:trace contextRef="#ctx0" brushRef="#br0">627 0 8027,'10'0'-813,"-2"0"777,-8 0 1,-2 0-36,-4 0 1,2 0 59,-8 0 1,1 0-1,-7 2 1,1 2 18,-1 2 1,-5 8 0,-2-5-1,-2 3-8,-4 0 0,-4-1 1,-4 5-1,-2-3 19,2-1 1,2-2 0,3 3 0,-1-1 5,0 1 0,8-3 0,1 2 1,3-1-19,0-1 1,1 6 0,9-7-75,1 1 1,8 6 35,-2-5 0,6-1 0,6 0 35,6-3 0,3-1 1,3-6-1,1 0 26,5 0 0,1 0 0,6 0 0,-4 0-12,-2 0 1,6 0 0,-4 0 0,3 0-45,-1 0 0,-6 2 0,4 2 0,0 2-32,0-2 0,-5 3 0,1 1-11,-4 2 1,-9-4 0,-4 5 50,-4 3 1,-4 0-1,-4-1 1,-5-1 50,-5 1 1,-1-3 0,-3 2-1,-1 1 27,-2 3 0,-7-5 0,5 1 1,-2 2-10,-4 1 1,6 3-1,1-1 1,5 1-34,2-1 0,1 1 0,4-1 1,7 0-38,3 1 0,2-6 1,0-1 16,0 3 1,7-6 0,5-3 0,6-1 25,5 2 1,-2-4 0,8 4 0,2-4-7,2-2 1,4 0 0,2-2 0,2-2-57,-2-2 1,3 0 0,-1 6 0,0 0 28,1 0 1,-3-5 0,6-1-365,-2 2 1,-10-6-1,-8 0 1</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28.736"/>
    </inkml:context>
    <inkml:brush xml:id="br0">
      <inkml:brushProperty name="width" value="0.08571" units="cm"/>
      <inkml:brushProperty name="height" value="0.08571" units="cm"/>
      <inkml:brushProperty name="color" value="#FF0066"/>
    </inkml:brush>
  </inkml:definitions>
  <inkml:trace contextRef="#ctx0" brushRef="#br0">368 53 8355,'17'-8'-354,"-5"4"0,-1-6 0,1 1-426,-2-1 1,5 6 1120,-3-2-224,-4 4 0,-2 2-116,-12 0 0,-4 0 0,-7 0 0,-1 0 188,1 0 1,-1 6 0,-1 0 0,-3 0-136,-1 1 1,-6-3 0,4 8 0,0 0-51,-1-3 1,-3 7 0,4-5 0,0 5-9,0 1 1,-5 1-1,7-1 4,2 1 1,7-3 0,5-1 0,1-2 1,4 1 0,2-3 11,2 2 1,2-7-1,4 5 1,5-2-12,5-4 1,3-2-1,5-2 1,3 0 5,0 0 1,4 0-1,-6 0 1,0 0 1,1 0 1,3 0-1,-6 0 1,-2 0 13,-1 0 1,-3 0 0,1 2-41,-1 3 0,-7-1-37,-4 8 0,-4-6 59,-2 5 0,-8 1 0,-6 4 1,-5-3 48,-4-1 0,-8-3 1,3 5-1,-1-2 5,0 1 1,8 1 0,-2-1-1,3-1 69,3 2 1,1 1-72,4 3 0,5-1 0,9-1-104,3-5 0,13-3 1,11-8-1,4 2-29,2 4 0,2-4 0,2 4 0,3-4-89,3-2 0,0-2 0,3-2 0,-3-4 48,-3-2-213,7-1 1,-4-7-1,7 1 1</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29.310"/>
    </inkml:context>
    <inkml:brush xml:id="br0">
      <inkml:brushProperty name="width" value="0.08571" units="cm"/>
      <inkml:brushProperty name="height" value="0.08571" units="cm"/>
      <inkml:brushProperty name="color" value="#FF0066"/>
    </inkml:brush>
  </inkml:definitions>
  <inkml:trace contextRef="#ctx0" brushRef="#br0">14 245 8297,'-8'-18'23,"6"1"0,-2 1 0,6 3-187,4 1 1,2 8 0,-3-2-1,7 2 11,4-1 1,-5 3-1,1-4 1,2 4 128,1 2 0,3 0 0,-1 0 38,0 0 1,1 2-1,-1 2 1,1 4-4,-1 1 0,1-3 1,-1 6-1,1-1 2,-1-1 0,-5 6 0,-3-5 0,-1 5-47,-4 1 0,-2 3 1,-2 1-1,0 2-36,0-1 1,0-9 0,0-1 0,-2-1 45,-4-1 0,2 4 1,-7-6 17,-3 1 1,-1-5-1,-3 2 56,1-4-28,7-2 0,2-8 1,8-4-40,0-3 1,8-3 0,4 1 0,1 0-4,-1-1 1,3 1 0,-3-3 0,4-1-11,1-2 1,-1-3-1,-3 5 1,-1-4 44,1-2 0,-3 5 1,2-1-1,-1 4 147,-1 1 0,4 1-54,-8-1 0,-3 3-72,-8 3 1,1 4-1,-8 8 22,-2 0 0,5 6 1,-1 2-1,0 2-35,1 3 1,5 3 0,-2 3 0,4 2 4,2 3 0,0 1 0,0-4 1,0 4-27,0 3 1,8-7-1,3 4 1,5-1-184,1-1 1,1 0-1,1-5 1,5-1-79,5 0 0,-2-5 0,2-2 141,2-2 1,2 5-1,2-3 1</inkml:trace>
  <inkml:trace contextRef="#ctx0" brushRef="#br0" timeOffset="475">922 350 8034,'10'-8'-476,"3"4"0,-5-6 1,0 0 430,-1 1 0,7 5 268,-2-2 0,3 4 0,3 2-165,-1 0 0,1 0 0,-1 0 0,1 0 19,-1 0 1,-2 8 0,-1 4-1,-4 3-100,-2 3 1,3-1-1,-5 0-62,-2 1 1,-2-1 0,-4 1 23,-4-1 0,2-5 0,-7-2 52,-3-3 0,-2 5 0,-1-6 69,0-2-55,7-2 1,4-2-1,12 0 0,4-6 0,7 0 1,0 2 41,1 2 0,5 2 0,0 0 0,1 0 70,1 0 0,-6 0 0,5 0 0,-5 0-43,-1 0 1,-3 8-1,-1 2 1,-3 1-72,3 1 1,-6 2 0,-1 7 0,-1 2-40,0-1 1,0-3-1,-6-2 1,-2 3 47,-4 3 0,-4-3 0,-7 3 0,-1-4 82,1-1 0,-6-7 0,-3 1 0,1 0-63,0-3 0,-6 1 0,2-6 1,-2 2-4,2-2 1,-4-2-1,6-2 1,-3 0-123,1 0 0,2-6 1,-4-2-1,4 0-316,2 0 0,-6-5 0,4 1 50,-1-3 0,-5-11 0,6-1 0</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27.886"/>
    </inkml:context>
    <inkml:brush xml:id="br0">
      <inkml:brushProperty name="width" value="0.08571" units="cm"/>
      <inkml:brushProperty name="height" value="0.08571" units="cm"/>
      <inkml:brushProperty name="color" value="#FF0066"/>
    </inkml:brush>
  </inkml:definitions>
  <inkml:trace contextRef="#ctx0" brushRef="#br0">36 263 8355,'-12'-6'-49,"2"-2"1,3-1-36,3-5 139,2 6 1,4 0 0,4 8 0,5 0 0,5 0-263,1 0 1,3 0 0,1 0 0,4 0 196,2 0 0,-3 0 1,5 0-1,0 0-67,-2 0 0,4 0 1,-6 0-1,1 0-26,-1 0 0,0 0 1,-4 0-1,3 0-204,-3 0 0,4 0 0,-1-2 91,-3-3 216,-2 3 0,-9-14 0,-2 6 0</inkml:trace>
  <inkml:trace contextRef="#ctx0" brushRef="#br0" timeOffset="204">385 1 7966,'0'17'-203,"0"1"1,0-1 0,0 3 114,0 3 0,2-4 0,2 7 1,2-3-1,0 0 81,1-2 0,-3-1 1,6-3-1,-2 1-306,-4-1 1,3 1 178,-1-1 1,8 1-1,-5-1 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717"/>
    </inkml:context>
    <inkml:brush xml:id="br0">
      <inkml:brushProperty name="width" value="0.08571" units="cm"/>
      <inkml:brushProperty name="height" value="0.08571" units="cm"/>
    </inkml:brush>
  </inkml:definitions>
  <inkml:trace contextRef="#ctx0" brushRef="#br0">35 18 8253,'-16'-2'-898,"5"-4"1150,3 4-128,8-6 1,2 8-1,4 2-34,5 4 1,-1-2-1,2 8 1,-1 1-132,-1 3 0,4 7 0,-6 2 1,-1 1 12,1-1 0,4 4 0,-6-4 0,-3 0 12,-1 1 1,4-3 0,0-6 0,-2 1-27,-2-1 1,-2 1-146,0-1 142,0 1 1,2-9 0,2-5 13,1-8 0,1-5 0,-4-9 19,4 1 0,-4-7 0,6-1 0,-2 0 8,-1 0 0,7 0 1,-6 3-1,0-1 119,1 2 1,3 1 0,8 5-45,-1 3 0,1-2 1,-1 9-1,0 1-25,1 2 0,1 2 0,3 0 0,1 0-49,-2 0 0,1 6 0,-1 1 0,2 3-63,-1 4 1,-9-5 0,-1 3-493,1 2 1,3 1-195,1 3 752,-7-9 0,6 7 0,-7-7 0</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26.444"/>
    </inkml:context>
    <inkml:brush xml:id="br0">
      <inkml:brushProperty name="width" value="0.08571" units="cm"/>
      <inkml:brushProperty name="height" value="0.08571" units="cm"/>
      <inkml:brushProperty name="color" value="#FF0066"/>
    </inkml:brush>
  </inkml:definitions>
  <inkml:trace contextRef="#ctx0" brushRef="#br0">505 70 8195,'12'-6'0,"-2"-1"0,-1-1-430,1 0 1,-6 0 0,4 4 128,0-1 1,-5-1 234,9 6 246,-8 0-46,4 0 1,-16 0-66,-4 0 0,-3-6 1,-5 0 68,-3 2 1,4 2 0,-6 4-1,-1 2-76,-3 2 1,-4 6 0,-2-5 0,0 3-66,0 4 1,-5-5 0,1 3 0,4 0-36,4-3 1,4 5 0,-2-6-1,5-1-19,5 1 0,3 6-36,5-3 1,5-3 59,12-2 1,3 2 0,9-2 0,-1-3 43,1-1 1,5-2 0,2 2-1,3 2 40,3 2 0,0 0 0,0-6 0,-4 0-42,-2 0 1,4 0 0,-6 0 0,1 2-3,1 4 1,-6-4 0,5 3-1,-7-1-25,-5 2 0,3-4 0,-5 6-29,0 0 1,3 1 55,-7 9 0,-8-1 0,-9 1 0,-7-3 13,-5-3 0,-2 3 0,-7-3 0,5 2 11,2-3 0,-6 5 0,4-5 0,0 3 75,3-2 0,5 1 0,3-5-61,5 2 1,3 1-56,8 7 1,8-9 0,5-3-1,9-2 9,7 2 1,6-4 0,6 4-1,3-4-192,1-2 1,5 0 0,-3-2 0,1-2-122,-1-2 0,1-2 0,-5 2 185,2-5 0,1-5 0,7-1 1</inkml:trace>
  <inkml:trace contextRef="#ctx0" brushRef="#br0" timeOffset="922">1187 157 8355,'-18'0'-246,"3"-1"1,1-3 24,2-2 0,8-2 125,-1 2 1,5 4-1,5-4 46,7 5 1,4-5 0,1 0 0,1 2 102,-1 2 1,6 2-1,1 0 1,-3 0 8,-2 0 1,5 0 0,-1 2-1,-2 2-60,-1 2 1,-3 7 0,1-1-25,-1 3 0,-7-3 0,-2 0 1,-3 1-7,1 3 0,0 7 0,-6 0 1,0-1-3,0-3 1,-6-1-1,-2-3 1,1-1-38,-1-3 1,0-5 0,4 6-47,-2 1 1,-1-5-97,1-2 180,4-4 0,-4-4 0,10-4 0,4-3 8,1-1 1,3-6-1,7 5 1,3-5 35,1-1 1,0-1 0,-5-1 0,-1-3-6,1-1 1,-1 0-1,1 5 1,-3 1 13,-3-1 0,1 1 0,-7 0 143,-2-1 1,-2 6-31,-2 1 0,-2 7-49,-4-2 0,2 4 1,-7 4-1,-1 4 44,2 6 1,1 3 0,5 4-112,-2 5 1,0-5-1,6 4 1,0-3-99,0-3 1,2 7-1,4-1 1,6-2-8,3-1 0,3-3 1,1 1-1,2-1-170,3 1 1,5-3-1,-6-1 1,0-5 129,3-1 0,-7 4 0,4-6 0,-3-3 123,-3-1 1,1-2 0,-1 0 0,1 0 31,-1 0 0,0 0 0,1 0 0,-3-2 13,-3-3 1,4 1 0,-5-8 95,5-2 0,-5 7 0,-1-1 121,-2 0 1,5 4 59,-1-7 0,4 7-229,1-2 0,1 4-1,-1 2 0,-1 8-28,-5 3 0,3 5 1,-8 1-1,-3 1-177,-1-1 0,-2 1 1,-2 1-1,-1 3 74,-3 1 0,-6 0 0,4-5 1,1-1 1,-1 1 0,-6-3 1,5-1-1,-3-3 56,0 3 1,6-4 0,-5 1 91,-3 3 1,6-4 71,3 1-136,3-7 0,9 4 0,7-8-29,7 0 1,-1 0 0,5-2 0,0-2 14,4-2 0,4-2 1,2 5-1,-2-3-18,-4 2 0,10-4 0,-4 2 1,2 2-172,0 2 1,-2 2-1,0 0 1,0-2-326,0-3 1,7 3 0,3-6 0</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25.530"/>
    </inkml:context>
    <inkml:brush xml:id="br0">
      <inkml:brushProperty name="width" value="0.08571" units="cm"/>
      <inkml:brushProperty name="height" value="0.08571" units="cm"/>
      <inkml:brushProperty name="color" value="#FF0066"/>
    </inkml:brush>
  </inkml:definitions>
  <inkml:trace contextRef="#ctx0" brushRef="#br0">0 228 7428,'18'-2'-220,"-1"-2"0,1-2 263,-1 2 0,3 2 0,1 0 0,4-1 7,2-3 1,1 0 0,3 6 0,0-2-26,6-4 1,-3 4 0,7-4 0,-6 5-237,-6 1 1,4 0-1,-4 0-26,4 0 0,-6 0 0,-3 0 139,-5 0 1,-1-8 0,-1-2 0</inkml:trace>
  <inkml:trace contextRef="#ctx0" brushRef="#br0" timeOffset="248">437 1 8334,'0'10'-364,"0"5"1,0-3 292,0 3 0,0 9 0,0 1 0,2 0 71,4 0 0,-4 4 0,4-3 0,-3-1-62,3 0 1,-4 4 0,4-4 0,-2 1-213,2-1 1,-4-2 0,5-5 142,1-1 0,-6 0 0,6 1 0</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24.805"/>
    </inkml:context>
    <inkml:brush xml:id="br0">
      <inkml:brushProperty name="width" value="0.08571" units="cm"/>
      <inkml:brushProperty name="height" value="0.08571" units="cm"/>
      <inkml:brushProperty name="color" value="#FF0066"/>
    </inkml:brush>
  </inkml:definitions>
  <inkml:trace contextRef="#ctx0" brushRef="#br0">0 193 6079,'0'-12'221,"0"1"0,6 5 1,2-4-249,2 2 1,1-3 0,7 5-1,-3 0 55,-3-2 1,4 6 0,-3-5 0,7 1 61,3 0 0,0 0 1,-5 6-1,1 0-26,4 0 0,-1 0 0,5 0-59,-2 0 1,-2 0 0,-5 2-25,-1 4 0,-3 2 1,1 5-1,3-1-35,-5 1 1,3 3 0,-10 1 0,-4 3 32,-6 3 1,-4-9 0,-6 3 0,3-1 16,-3-1 0,-1 3 1,-3-1-1,1-1 4,-1-5 1,7 3-41,-1-8-77,0 7 0,3-13 51,3 0 0,4-7 0,4-11 0,2 1-31,2-1 1,7-1 102,-1-5 0,1 5 0,1-4 0,-4 3 26,-3 3 0,5-1 0,-4 1-20,1 0 1,1-1 0,4 1-1,-5-1 41,-1 1 0,0 1 0,-4 3 325,2 1-239,0 0 1,-8 3-114,-4 3 0,2 4 1,-6 4-1,0 2 22,1 1 0,3 9 0,-4-2 0,2 3-21,5 3 1,-5 1 0,2 2-1,4 3 1,6-3 0,8-2-106,3-1 0,1-1 188,-5 1 1,11-1 0,-5 1 0,1-1-143,-5 1 1,5-9 0,-3-1 0,8-2-215,5 0 1,1 0 0,6-6-1,0 0-620,-1 0 806,1 0 1,8 0 0,2 0 0</inkml:trace>
  <inkml:trace contextRef="#ctx0" brushRef="#br0" timeOffset="196">1066 263 7712,'17'0'-1608,"1"0"1963,-1 0 0,1 0 552,-1 0-759,-7 0 1,-1 8 0,-5 3-157,2 5 0,0 1 1,-6 3-1,0 1 20,0 2 1,0 6-1,2-3 1,2 1-132,2 4 0,-1-4 0,-5 0 0,0 0 46,0 0 1,6-5 0,0 3-1,0-2-349,2 1 1,-6-1-1,5-6 1</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33.835"/>
    </inkml:context>
    <inkml:brush xml:id="br0">
      <inkml:brushProperty name="width" value="0.08571" units="cm"/>
      <inkml:brushProperty name="height" value="0.08571" units="cm"/>
      <inkml:brushProperty name="color" value="#FF0066"/>
    </inkml:brush>
  </inkml:definitions>
  <inkml:trace contextRef="#ctx0" brushRef="#br0">0 18 8355,'12'0'-150,"0"0"0,1-2-149,3-4 0,-5 4 1,1-4-1,2 4 17,1 2 1,3 0-1,-1 0 1</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33.981"/>
    </inkml:context>
    <inkml:brush xml:id="br0">
      <inkml:brushProperty name="width" value="0.08571" units="cm"/>
      <inkml:brushProperty name="height" value="0.08571" units="cm"/>
      <inkml:brushProperty name="color" value="#FF0066"/>
    </inkml:brush>
  </inkml:definitions>
  <inkml:trace contextRef="#ctx0" brushRef="#br0">1 1 7144,'17'9'-473,"0"-3"363,1-4 0,-1 4 0,1 0-42,-1-2 0,9-3 0,1-1 1</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36.597"/>
    </inkml:context>
    <inkml:brush xml:id="br0">
      <inkml:brushProperty name="width" value="0.08571" units="cm"/>
      <inkml:brushProperty name="height" value="0.08571" units="cm"/>
      <inkml:brushProperty name="color" value="#FF0066"/>
    </inkml:brush>
  </inkml:definitions>
  <inkml:trace contextRef="#ctx0" brushRef="#br0">191 88 7705,'25'0'-1523,"-11"0"2492,3 0-993,-11 0 1,2 2-1,-10 2 1,-4 2 29,-6-3 1,3 5 0,-3-2 0,-2-2-94,-1-2 0,-3-2 0,1 0 0,-1 0 88,1 0 0,0 0 0,-1 0 1,1 0 80,-1 0 1,1-8-28,-1-4 1,9-3-49,3-3 1,6 7 0,6 1 0,5 0-11,5 1 0,3 5 1,2-2-1,5 4-12,1 2 0,0 0 1,4 0-1,-2 0 3,2 0 1,-6 0 0,-1 2 0,-3 4 7,2 5 0,-9-1 0,3 2 0,-3 3 4,-4 7 0,3-3 0,-7 6 0,-2-1-11,-2-1 0,-2 0 1,0-3-1,-2 1 7,-4 2 1,2-1 0,-7-9 0,-3-1 25,-1 1 1,-3-3-1,-1 0 1,-3-3-23,-1-3 1,0-2-1,5-2 1,1 0-20,-1 0 0,1 0 0,-1 0-77,1 0 0,7-7 87,4-5 1,4 2 0,4 1 65,4 1 1,4 2 0,7 6 0,1 0 20,-1 0 0,3 0 0,1 0 1,4 2-53,2 4 1,-5-2 0,3 7 0,-2 3-132,1 1 0,7-3 0,-4-2 0,2-1-50,0 1 0,-6-6 0,5 4 0,-3-2-34,-4-1 0,4 1 144,-1-6 1,-1-8-1,-6-1 1</inkml:trace>
  <inkml:trace contextRef="#ctx0" brushRef="#br0" timeOffset="381">802 70 7964,'0'-11'-1054,"0"-1"1407,0-1-460,0 5 0,8 0 0,4 8 0,3 0 138,3 0 0,-1 0 0,2 0-11,5 0 1,-5 0-1,6 0 1,4 0-20,12 0 1,-4 0 0,10 0 0,-11 0-15,-6 0 1,8 0 0,-3 0 0,2 0 6,0 0 0,-2-2 1,-2-2-1,-2-2 71,-2 3 0,-8 1 0,3 2 61,-5 0 1,-9 2-24,-4 3 0,-4 5 1,-2 9-1,0 3-60,0 1 1,0 6 0,-2-4 0,-2 3-54,-2 3 1,-2-4-1,4 2 1,-1 0-52,1-2 1,0 4-1,0-7 1,-2-1-39,2 2 1,2-6 0,2 5-1,2-5-255,4-1 1,-2-3 0,8-1 224,1-3 1,10 1 0,5 5 0</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35.698"/>
    </inkml:context>
    <inkml:brush xml:id="br0">
      <inkml:brushProperty name="width" value="0.08571" units="cm"/>
      <inkml:brushProperty name="height" value="0.08571" units="cm"/>
      <inkml:brushProperty name="color" value="#FF0066"/>
    </inkml:brush>
  </inkml:definitions>
  <inkml:trace contextRef="#ctx0" brushRef="#br0">105 297 7660,'-11'-5'-328,"-1"-1"282,-2 2 1,5 2 0,-3 2-12,-1 0 1,3-2-4,-2-4 1,8 2 211,-2-7-72,5 7 1,2-4-1,5 8-55,6 0 0,3 0 0,5 0 0,1 0-20,2 0 1,9-6 0,-1 0 0,5 2-69,5 3 0,2 1 0,-4 0 0,1 0-35,-1 0 0,-2 0 1,-2-2-1,0-2-82,0-2 0,-6 0 0,-2 6 1,-2 0 83,-3 0 0,5-8 0,0-1 0</inkml:trace>
  <inkml:trace contextRef="#ctx0" brushRef="#br0" timeOffset="276">385 1 7243,'15'1'-35,"-3"5"0,1 4 0,-7 7 0,-2 3 86,-2 3 1,0-3 0,2 5 0,2-2-19,-2 0 0,-2 8 0,-2-2 1,2 3-54,3-3 0,-3 4 0,4-4 0,-4 2-64,-2-2 1,2 4 0,2-6 0,2 0-246,-2-4 0,5 3 169,3-3 1,3 0-1,3-5 1</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34.735"/>
    </inkml:context>
    <inkml:brush xml:id="br0">
      <inkml:brushProperty name="width" value="0.08571" units="cm"/>
      <inkml:brushProperty name="height" value="0.08571" units="cm"/>
      <inkml:brushProperty name="color" value="#FF0066"/>
    </inkml:brush>
  </inkml:definitions>
  <inkml:trace contextRef="#ctx0" brushRef="#br0">35 106 8422,'-11'-6'-201,"-1"0"1,8-8 116,-2 3-34,4 3 0,10-2 0,4 6 1,3-1-1,5-1 138,3-2 0,-2 6 0,7-4 1,-1 4-21,0 2 0,-6-2 1,4-2-1,-1-1 32,-1 1 0,0 2 1,-5 4-114,-1 4 0,1 3 46,-1 9 0,-7-1 1,-4 1 18,-4-1 1,-8 1 0,-2-1 0,-2-1-11,-3-5 0,3-1 0,-2-6 0,1 4-81,1 1-104,-5-5 198,13 4 1,-4-8-1,12 0 1,5 0 38,5 0 1,1 0 0,3 0 0,1 0-3,2 0 0,2 0 0,-3 0 0,1 2 14,-2 4 0,3-2 0,-5 5 0,-3 1-27,-1 0 1,-1-5 0,-1 7-1,-3 2 2,-2 1 0,-2-3 0,-6 0 0,0 1-4,0 3 1,-8-5 0,-4 1 0,-3 0 129,-3-3 0,-7 5 0,-4-6 0,-2-1-45,2 1 1,-10 4-1,6-6 1,0-3-64,2-1 1,2-2 0,-6 2-1,2 2-166,4 2 1,-2 0 0,7-6-271,3 0 1,2-2 82,1-4 1,10 2 0,8-7 228,10-3 1,13-2-1,5-1 1</inkml:trace>
  <inkml:trace contextRef="#ctx0" brushRef="#br0" timeOffset="400">926 175 8125,'27'-5'-273,"-4"-1"1,-3-6 0,-3 6 0,-1 1 44,-5-3 362,5 6 1,-16-6-91,0 8 0,-8 0 1,-9 0-1,-1 0 28,1 0 0,-6 6 0,-1 2 0,3-1 15,2 1 1,1 6-1,3-3 1,1 5-86,2 1 0,8 1 0,-1 1 0,3 3 29,2 1 1,0 0 0,2-5 0,3-1-78,7 1 0,9-1 0,3 0 1,-3-1-3,-2-4 0,7 1 1,3-7-1,6-2 6,5-2 0,-3-2 0,2 0 0,-6 0 19,-4 0 0,-2-2 0,4-4 0,-3-6 46,-3-3 0,-2-3 1,-5 1-1,-3 0 42,-3-1 1,-3 1 0,-5-3 0,2-1 8,-2-2 0,-4-1 0,-6 7 1,-5 1-80,-5 5 0,-3-3 1,-5 8-1,-5 2-99,-4 2 1,0 2-1,2 2 1,0 4-30,-6 6 1,8-2-1,-4 1-238,6 3 1,4 9 0,5 4 0</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39.740"/>
    </inkml:context>
    <inkml:brush xml:id="br0">
      <inkml:brushProperty name="width" value="0.08571" units="cm"/>
      <inkml:brushProperty name="height" value="0.08571" units="cm"/>
      <inkml:brushProperty name="color" value="#FF0066"/>
    </inkml:brush>
  </inkml:definitions>
  <inkml:trace contextRef="#ctx0" brushRef="#br0">106 0 8355,'-18'0'-470,"1"0"-272,-1 0 1,7 6 707,-1 0 494,0 0-257,3-6-121,1 0 0,21 0-57,5 0 0,3 0 1,-1 0-1,1 0-12,2 0 0,2 0 0,-3 0 0,3 0 11,2 0 1,-3 0 0,5 0 0,0 0-91,-2 0 0,4 1 0,-8 3 1,-1 4-15,-3 2 0,-4-4 0,-1 3 0,-4 1 68,-2 0 0,-3-4 0,-5 5 24,0 3 1,-7 1 0,-5 1-1,-6-3 33,-5-1 1,4-2 0,-6 3 0,1-3-35,1-2 1,0 3 0,5-3 0,1 0 21,-1 0 1,1 0-212,-1-3 0,11-3 69,7 4 0,2-4 0,11-2 1,5 0 94,3 0 1,4 0-1,-3 0 1,1 0 46,-2 0 1,4 0 0,-1 2-1,-1 2 22,2 2 0,-5 5 1,3-3-1,-4 0-39,-1 0 0,-1 5 0,1-1-27,-1 3 1,-5-3 0,-3 0 37,-1 1 1,-2-3 0,-8 2 33,-4 1 1,0-5 0,-9 0-1,-4-3-7,-1 1 0,-7 0 0,-2-6 0,-2 2-31,2 4 1,-4-4-1,4 4 1,-4-4-69,-2-2 1,6 2-1,1 1 1,3 3-297,4-2 0,7-2-288,3-2 599,7 0 1,4 0-1,9 0 1</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40.233"/>
    </inkml:context>
    <inkml:brush xml:id="br0">
      <inkml:brushProperty name="width" value="0.08571" units="cm"/>
      <inkml:brushProperty name="height" value="0.08571" units="cm"/>
      <inkml:brushProperty name="color" value="#FF0066"/>
    </inkml:brush>
  </inkml:definitions>
  <inkml:trace contextRef="#ctx0" brushRef="#br0">350 70 7275,'7'-10'-346,"-5"1"1,4 3 461,-4-6 0,-10 2-74,-3-1 0,-5 7 1,-1-2 89,-1 4 1,1 2 0,-1 0-92,1 0 1,-1 0 0,1 2 0,-1 4-37,1 6 0,0-3 1,-3 5-1,-1 3 42,-2 5 1,-1 7-1,7-4 1,1 0-73,5 0 0,-3 6 0,8-1 1,2 1 9,2-2 1,2 2 0,2-6-1,4 0 2,6 0 0,9 5 1,2-7-1,-1-2-4,-3-1 1,6-9-1,4 1 1,3 0-16,-3-3 1,4 1-1,-4-6 1,4 2 11,2-2 0,-6-3 0,-2-1 0,-2 0 46,-4 0 1,-1-5 0,-3-1 0,-1 0 108,-4-2 0,-5 4 1,-7-7-92,0-3 0,-2 4 0,-3 1 0,-7 1-57,-4 4 0,-9-4 0,-4 2 0,-2 3-70,2 1 1,-10 2-1,4 0 1,0 2-113,4 3 1,0-1-1,6 6 1,0 0-65,-1-1 1,3 3-1,6 6 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926"/>
    </inkml:context>
    <inkml:brush xml:id="br0">
      <inkml:brushProperty name="width" value="0.08571" units="cm"/>
      <inkml:brushProperty name="height" value="0.08571" units="cm"/>
    </inkml:brush>
  </inkml:definitions>
  <inkml:trace contextRef="#ctx0" brushRef="#br0">1 140 8355,'0'-27'0,"0"4"0,0 3-516,0 3 352,0 7 1,0-6 209,0 5 1,2 3 48,4 2 0,-3 4 1,9 4-79,2 4 1,-5-2-1,1 10 1,0 3-22,-1 4 1,3 3 0,4-5-1,-3 2-152,-1 3 0,-2 1 1,3-4-1,-1 2 96,1-1 0,-5-3 1,-2-1-1,-2-1-770,2 1 830,-4-9 0,5 7 0,-7-6 0</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40.795"/>
    </inkml:context>
    <inkml:brush xml:id="br0">
      <inkml:brushProperty name="width" value="0.08571" units="cm"/>
      <inkml:brushProperty name="height" value="0.08571" units="cm"/>
      <inkml:brushProperty name="color" value="#FF0066"/>
    </inkml:brush>
  </inkml:definitions>
  <inkml:trace contextRef="#ctx0" brushRef="#br0">71 0 8355,'-12'0'-813,"0"0"640,9 0 0,-13 0-886,4 0 1294,5 0 17,-1 0-32,8 0-127,0 0 0,8 0-7,3 0-87,5 0 1,3 0 0,3 0 0,1 0 18,-2 0 1,4 0-1,-1 0 1,-3 0-176,-2 0 1,-1 0 0,-1 0-594,1 0 691,-1 0 0,1 8 0,-1 2 0</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40.974"/>
    </inkml:context>
    <inkml:brush xml:id="br0">
      <inkml:brushProperty name="width" value="0.08571" units="cm"/>
      <inkml:brushProperty name="height" value="0.08571" units="cm"/>
      <inkml:brushProperty name="color" value="#FF0066"/>
    </inkml:brush>
  </inkml:definitions>
  <inkml:trace contextRef="#ctx0" brushRef="#br0">0 0 8002,'2'10'391,"2"-2"-737,2 0 1,7-6 0,-1 3 0,4-3 142,1-2 0,6 0 1,3 0-1,1 0-31,4 0 1,-4 0 233,2 0 0,8 0 0,8 0 0</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41.528"/>
    </inkml:context>
    <inkml:brush xml:id="br0">
      <inkml:brushProperty name="width" value="0.08571" units="cm"/>
      <inkml:brushProperty name="height" value="0.08571" units="cm"/>
      <inkml:brushProperty name="color" value="#FF0066"/>
    </inkml:brush>
  </inkml:definitions>
  <inkml:trace contextRef="#ctx0" brushRef="#br0">367 192 8114,'28'-15'0,"-5"1"-378,-4 3 0,-7-1 0,0-6 0,-1 1 376,-1 0 0,-2 5 1,-10 2 20,-4 2 1,-4-3 0,-7 5-1,-3 0 1,-3-2 0,2 5 0,-6-7 0,-1 2 63,1 4 0,4 2 1,-4 2-1,0 0 23,-1 0 0,7 0 0,-4 0 0,2 0-54,-1 0 1,1 2 0,6 4 0,-1 4-1,1-1 1,5 7 0,2-4-1,3 3-177,3 3 1,2-7-1,2 1 1,2 1 80,4 3 1,3-4 0,9-3-1,1 1 7,4 0 1,-3-6-1,5 3 1,-2-1-1,1 0 0,5 0 1,-4-6-1,0 0 21,0 0 1,-1 0 0,-5 0 0,2-2 10,3-4 0,-7 2 0,-5-6 102,1 3 1,1-1 117,-2 2-86,3 4-84,-13-6 1,6 10 0,-10 4-21,-4 6 1,2 9 0,-6 2 0,3 1-8,3 1 0,2 0 1,2 6-1,0-4-2,0-1 1,0 3-1,0-4 1,0 0-21,0 0 1,0 5 0,0-7-1,0-2-49,0-1 0,0-3 1,0 0-1,2 1-474,4-1 1,-2-5 326,7 0 1,9-8-1,7 3 1</inkml:trace>
  <inkml:trace contextRef="#ctx0" brushRef="#br0" timeOffset="672">874 122 5898,'12'-5'212,"-1"-1"0,-7-2 0,4 4-88,0-2 0,-4-1 0,7 3-64,3-2 0,1 0 0,3 4 1,-1-2-36,1-2 0,1 1 0,2 5 0,3 0 10,-3 0 0,4 0 0,-1 0 0,-3 0-16,-2 0 0,-1 2 0,-1 1 0,1 5-48,-1 2 1,-5-4 0,-1 3 0,1 1-47,-2 0 1,-2-4 0,-8 5 32,0 3 1,-2 1-1,-4 3 35,-6-1 0,-5-1 0,-5-3 1,-1-1 4,2 2 1,-5-1-1,1 1 1,0-4 5,0-3 0,2 5 1,5-4-1,1-1 2,-1 1 0,6-2-4,1-6-42,7 0 1,4 0-1,12 0 1,3 0 45,3 0 1,1 0-1,2 0 1,3 0 77,-3 0 1,-2 0-1,-1 0 1,-1 0-1,1 0 1,-7 6 0,1 2 0,0 1-61,-3 5 0,7 1 0,-6 3-42,-1-1 0,1 1 1,-6-1 23,2 1 0,0-1 1,-8 1-1,-4-1 49,-6 1 1,2-1-1,-1-1 1,-3-3-28,-1-1 1,-9-1 0,1 7 0,2-3-30,1-3 1,-3 2 0,-2-9 19,-2-1 0,-2-2 1,-6-2-1,0 0 0,2 0-7,4 0 0,-2 0 0,5 0 0,1 0-133,0 0 1,2 0-1,5-2 1,1-2-344,-1-1 1,-7-9 0,-2 4 0</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37.678"/>
    </inkml:context>
    <inkml:brush xml:id="br0">
      <inkml:brushProperty name="width" value="0.08571" units="cm"/>
      <inkml:brushProperty name="height" value="0.08571" units="cm"/>
      <inkml:brushProperty name="color" value="#FF0066"/>
    </inkml:brush>
  </inkml:definitions>
  <inkml:trace contextRef="#ctx0" brushRef="#br0">1 333 6842,'17'0'73,"1"0"1,-1 0 0,1 0-21,-1 0 1,-3 0 0,1 0 0,5 0-40,-1 0 1,2 0 0,3 0 0,3 0 21,0 0 0,6 0 1,-4 0-1,4 0-119,2 0 1,0 0-1,-2 0 1,-2 0-16,-2 0 1,-6 0 0,5 0-1,-3 0-78,-4 0 0,-1 0 0,-3 0-74,0 0 0,-1-2 250,-4-4 0,-5 4 0,-7-6 0</inkml:trace>
  <inkml:trace contextRef="#ctx0" brushRef="#br0" timeOffset="969">280 1 6487,'0'12'164,"0"-1"0,0 1 1,0 5-58,0 1 0,0-1 0,0 1 1,0-1-63,0 1 0,2 5 0,2 0 0,2 1-47,-2 1 1,-2-6 0,-2 4 0,0-3-95,0-3 1,0 1 0,0-1 0,0 1-49,0-1 1,2 1 0,2-1-20,1 1 0,3-1 0,-4 0-60,2 1 0,0-1 197,-6 1 0,7 7 0,3 2 0</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55.943"/>
    </inkml:context>
    <inkml:brush xml:id="br0">
      <inkml:brushProperty name="width" value="0.08571" units="cm"/>
      <inkml:brushProperty name="height" value="0.08571" units="cm"/>
      <inkml:brushProperty name="color" value="#00A0D7"/>
    </inkml:brush>
  </inkml:definitions>
  <inkml:trace contextRef="#ctx0" brushRef="#br0">16 36 7696,'-7'-10'-327,"5"2"0,-4 8 483,12 0 1,3-2 0,9-2-24,-1-2 0,-5 1 0,0 5 1,1 0-81,3 0 1,1 0-1,1 0 1,-1 0-94,0 0 0,1 0 0,-1 0 1,1 0-149,-1 0 1,7 0 0,-1 0 0,-2 0-51,-1 0 0,-1 0 1,2 2-151,3 3 1,-3-1 354,-9 8 1,3 0 0,-5 5 0</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56.179"/>
    </inkml:context>
    <inkml:brush xml:id="br0">
      <inkml:brushProperty name="width" value="0.08571" units="cm"/>
      <inkml:brushProperty name="height" value="0.08571" units="cm"/>
      <inkml:brushProperty name="color" value="#00A0D7"/>
    </inkml:brush>
  </inkml:definitions>
  <inkml:trace contextRef="#ctx0" brushRef="#br0">1 1 8355,'17'0'-434,"1"0"219,-1 0 0,1 0 0,-1 0 1,3 0-1,1 0 151,2 0 1,8 0-1,-2 0 1,4 0 28,2 0 1,-6 0-1,1 2 1,-1 2-70,-2 1 1,4 1 0,-8-6 0,-1 0 0,5 0 0,0 0 1</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54.596"/>
    </inkml:context>
    <inkml:brush xml:id="br0">
      <inkml:brushProperty name="width" value="0.08571" units="cm"/>
      <inkml:brushProperty name="height" value="0.08571" units="cm"/>
      <inkml:brushProperty name="color" value="#00A0D7"/>
    </inkml:brush>
  </inkml:definitions>
  <inkml:trace contextRef="#ctx0" brushRef="#br0">664 140 7720,'-2'-15'-1159,"-4"3"1093,4 4-23,-5 1 1,1-3 0,-2-6 351,-2 5 1,5-3 0,-7 8 0,0 1-206,3-3 1,-7 6 0,4-4-64,-3 4 1,-3 2 0,1 0 0,-2 0-37,-5 0 0,3 2 1,-8 2-1,0 4 59,2 1 1,-6 1 0,3 4 0,-3-3 27,-1 3 0,1 1 0,1 3 0,5-1-3,2 1 0,-4-1 1,6 1-1,3 1 21,7 4 0,-1-3 0,8 3 1,2-2-24,2 3 0,2-5 0,2 6 0,4-1-2,6-1 1,3 2 0,5-3 0,1 1-6,2-2 1,3-1-1,-5-5 1,4-1-15,2-3 1,3-1-1,3 2 1,-2-7-86,-2-3 0,2-2 1,8 0-1,1 0-92,-1 0 1,4-2 0,-2-1 0,-3-5 59,-1-2 0,-2 0 1,0-5-306,0-3 1,8 5 0,1-12 0</inkml:trace>
  <inkml:trace contextRef="#ctx0" brushRef="#br0" timeOffset="289">1083 123 8355,'0'-18'-965,"0"11"931,0 7 1,0 7-1,0 11 1,0-1 75,0 1 0,0 1 1,0 5-1,0 3-43,0 0 0,0 4 1,2-6-1,2 0-32,2 1 1,0-1-1,-4-4 1,2 2-135,1-1 1,3-5 0,-4-3-213,2-3 0,7-1 303,-1 2 1,-4-12 0,0-10 0</inkml:trace>
  <inkml:trace contextRef="#ctx0" brushRef="#br0" timeOffset="552">1101 70 8262,'0'-17'-1137,"0"0"0,2 7 1184,4 4 0,-3 4 0,9 2 218,2 0 1,3 0 0,4 0-1,3-2-211,-3-4 1,4 4-1,1-3 1,-1 3 39,0 2 1,4 0 0,-4 0 0,1 0-210,-1 0 1,0 0-1,-4 0 1,3 0-200,-3 0 1,4 0-1,-2 0 150,-1 0 0,-3 7 0,-1 3 1</inkml:trace>
  <inkml:trace contextRef="#ctx0" brushRef="#br0" timeOffset="813">1240 315 6886,'18'0'0,"-1"0"213,1 0 0,-1-6 0,3 0 0,1 1-256,2-3 0,6 6 0,-3-4 1,1 4-278,4 2 1,2 0 20,2 0 1,8-8-1,1-1 1</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58.605"/>
    </inkml:context>
    <inkml:brush xml:id="br0">
      <inkml:brushProperty name="width" value="0.08571" units="cm"/>
      <inkml:brushProperty name="height" value="0.08571" units="cm"/>
      <inkml:brushProperty name="color" value="#00A0D7"/>
    </inkml:brush>
  </inkml:definitions>
  <inkml:trace contextRef="#ctx0" brushRef="#br0">26 18 8268,'-12'0'-369,"1"0"1,9 2 0,2 2 332,9 1 1,7 1 0,1-6 0,3 0 84,3 0 0,-1 0 1,9 0-1,3 0-6,5 0 1,2 0-1,-4 0 1,4 0 1,5 0 1,5 0 0,1 0 0,0-2 21,1-4 0,1 5 1,2-7-1,5 2-8,1 0 1,2 0 0,4 6 0,-2 0-12,-2 0 1,-8 0-1,4 0 1,-4 0-113,-3 0 1,1 0 0,-11 0 0,0 0-158,-1 0 0,-3 0 0,-10 0 1,-4 0-324,1 0 328,-15 0 0,20 8 0,-11 2 0</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59.276"/>
    </inkml:context>
    <inkml:brush xml:id="br0">
      <inkml:brushProperty name="width" value="0.08571" units="cm"/>
      <inkml:brushProperty name="height" value="0.08571" units="cm"/>
      <inkml:brushProperty name="color" value="#00A0D7"/>
    </inkml:brush>
  </inkml:definitions>
  <inkml:trace contextRef="#ctx0" brushRef="#br0">36 263 8355,'-16'-2'-385,"5"-4"1,3-4-1,8-7 1,0-1 222,0 1 1,2 1-1,2 3 1,3 1 228,3-2 0,-6 5 0,4-3 0,0 0 29,3 3 1,-1-5-1,2 6 1,1 1-39,3-1 0,1-4 0,1 6 1,-1 3-5,1 1 0,5 2 0,0 0-77,-2 0 1,-1 5-1,-3 3 1,1 2 4,-1 3 1,-5-3 0,0 2 0,-1 1-1,-1 3 0,3 1 0,-7 1 0,0-1-10,2 1 1,-6 5 0,4 0 14,-4-1 1,-2-3 0,0-1-24,0-1 1,-6-5 11,0-1 24,-8-7 0,10 2 1,-5-12-1,1-5-4,4-5 0,2-1 0,2-1 0,0 1-4,0-1 0,8-1 0,2-3 1,1-1 1,1 2 0,0 1 0,5 3 1,1-1 2,-1 1 1,0 5 0,1 1 0,1-1 9,5 2 1,-5-3 0,6 7 0,-1 2 17,-1 2 0,2-4 1,-4 0-1,3 3 22,-3 1 0,6 2 1,0 0-1,2 0 41,1 0 1,-3 0 0,4 2 0,-4 1-30,-2 3 0,-2 8 0,-5-4 1,-3 1-55,-3 1 0,2 5 0,-9 7 0,-1-3 20,-2-2 0,-2 5 0,-2-1 1,-2-2-133,-1-1 1,-7-3 0,4 1 0,0-1-49,1 1 1,-1-3 0,4-1 0,-4-5-517,-1-1 600,5-2 0,-12-6 0,7 0 0</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59.918"/>
    </inkml:context>
    <inkml:brush xml:id="br0">
      <inkml:brushProperty name="width" value="0.08571" units="cm"/>
      <inkml:brushProperty name="height" value="0.08571" units="cm"/>
      <inkml:brushProperty name="color" value="#00A0D7"/>
    </inkml:brush>
  </inkml:definitions>
  <inkml:trace contextRef="#ctx0" brushRef="#br0">0 18 7119,'18'0'64,"-1"0"1,1-2 0,-1-2-1,1-2-18,-1 2 1,0 2 0,1 2 0,-1 0 0,1 0 11,-1 0 1,7 0 0,-1 0-230,-2 0 227,-1 0-23,-3 0 0,1 0 33,-1 0-40,-7 0-291,5 0-451,-5 0 372,7 8 0,-7-4-60,-4 8 398,-4-9 0,-2 13 0,0-6 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7.098"/>
    </inkml:context>
    <inkml:brush xml:id="br0">
      <inkml:brushProperty name="width" value="0.08571" units="cm"/>
      <inkml:brushProperty name="height" value="0.08571" units="cm"/>
    </inkml:brush>
  </inkml:definitions>
  <inkml:trace contextRef="#ctx0" brushRef="#br0">18 193 8355,'-10'-2'-33,"4"-4"0,5 2 0,2-7 0,3-3 0,4 0-83,2 3 0,3-5 0,9 7 0,3-3 128,2 0 1,2 3 0,4-5 0,-2 2-486,-2-1 0,0 5 473,6 2 0,0-4 0,0 1 0</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5:00.137"/>
    </inkml:context>
    <inkml:brush xml:id="br0">
      <inkml:brushProperty name="width" value="0.08571" units="cm"/>
      <inkml:brushProperty name="height" value="0.08571" units="cm"/>
      <inkml:brushProperty name="color" value="#00A0D7"/>
    </inkml:brush>
  </inkml:definitions>
  <inkml:trace contextRef="#ctx0" brushRef="#br0">0 1 7777,'18'0'-285,"-1"0"1,1 0-1,1 0 1,2 0 193,3 0 1,7 0 0,-4 0-1,2 0-190,0 0 233,0 0 1,-2 0-120,-3 0 167,3 0 0,-8 0 0,6 0 0</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4:56.972"/>
    </inkml:context>
    <inkml:brush xml:id="br0">
      <inkml:brushProperty name="width" value="0.08571" units="cm"/>
      <inkml:brushProperty name="height" value="0.08571" units="cm"/>
      <inkml:brushProperty name="color" value="#00A0D7"/>
    </inkml:brush>
  </inkml:definitions>
  <inkml:trace contextRef="#ctx0" brushRef="#br0">559 560 5771,'0'-18'-19,"0"18"1</inkml:trace>
  <inkml:trace contextRef="#ctx0" brushRef="#br0" timeOffset="282">577 455 8031,'0'-12'-766,"0"1"0,0 5 1129,0-6 1,0 6-370,0-5 46,0 7 43,0-4 0,0 16 0,0 4-65,0 3 0,0 2 1,0 1-1,2-1-15,3 1 0,-3-1 1,6 1-1,-2-1-89,0 1 1,0-1 0,-6 3 0,0 1-56,0 2 0,2 1 1,1-7-1,3 0-158,-2 1 1,-2-1 208,-2 1 0,0-1 0,0 1 0</inkml:trace>
  <inkml:trace contextRef="#ctx0" brushRef="#br0" timeOffset="675">0 420 8355,'0'-10'-612,"0"-5"1,2 13 680,4-4 1,4 4-1,9 2 1,3-2 40,1-4 1,6 4-1,-4-5 1,2 1 2,4 0 0,4 0 0,4 4-73,2-4 13,0 4 0,-6-7 1,1 5-1,3-2 30,2 2 1,6 0 0,-5 0-603,3-1 311,-6-1-78,3 6 1,-5 0-131,4 0 0,-4 0 207,4 0 0,-10 0 105,-2 0 1,0-8 0,6-2 0</inkml:trace>
  <inkml:trace contextRef="#ctx0" brushRef="#br0" timeOffset="1091">1293 71 8349,'8'-16'-111,"3"3"1,5 3-68,1 2 1,1 0 0,-1 5 0,1-3 142,-1 2 0,0 2 1,1 2 40,-1 0 0,-5 0 1,0 0-1,-1 2-30,-1 4 0,0-2 1,-4 7-7,5 3 0,-3 1 0,-2 3 0,-4-1-77,-2 1 1,0-1 0,-2 3 89,-4 3 1,-2-4 0,-5 6 0,1-1 0,-2-1-66,-1-2 59,-3-1 1,1-3 316,-1 1-318,9-1 67,-7 1 1,8-1 10,-3 1 0,3-7-14,8 1 1,0-6 75,0 5 1,0-5-36,0 6 0,8-8 0,3 1 0,5-3 49,1-2 1,1 0-45,-1 0 0,7-5-40,-1-1 0,6-6 7,-6 6 0,8-1-50,-1 1 0,-3 2-14,2-8 0,0 8-511,6-1 257,-8 3 123,6-6 0,-14 6 121,5-4 1,-3 4-202,2 2 0,-9 0-41,3 0 1,-3 8-1,3 2 1</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5:07.467"/>
    </inkml:context>
    <inkml:brush xml:id="br0">
      <inkml:brushProperty name="width" value="0.08571" units="cm"/>
      <inkml:brushProperty name="height" value="0.08571" units="cm"/>
      <inkml:brushProperty name="color" value="#00A0D7"/>
    </inkml:brush>
  </inkml:definitions>
  <inkml:trace contextRef="#ctx0" brushRef="#br0">34 0 8355,'-12'0'-922,"0"0"816,8 0 0,-1 0 1,10 0 159,7 0 1,-2 0-1,1 0 2,3 0 1,2 0 0,1 0-71,0 0 1,1 0 0,-1 0-181,1 0 1,-1 0 0,1 0-17,-1 0 1,-5 0-1,-2 2 1,-1 2 144,1 2 1,-6-1 0,4-5 0</inkml:trace>
  <inkml:trace contextRef="#ctx0" brushRef="#br0" timeOffset="142">156 122 7710,'-8'18'-1225,"4"-7"1809,-7 1 1,7-6-616,-2 5 0,4-5-136,2 6 0,2-8 1,4 2-1,5-4-182,5-2 1,3 0 224,5 0 1,-5 0-1,6 0 1</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5:06.329"/>
    </inkml:context>
    <inkml:brush xml:id="br0">
      <inkml:brushProperty name="width" value="0.08571" units="cm"/>
      <inkml:brushProperty name="height" value="0.08571" units="cm"/>
      <inkml:brushProperty name="color" value="#00A0D7"/>
    </inkml:brush>
  </inkml:definitions>
  <inkml:trace contextRef="#ctx0" brushRef="#br0">1 70 6169,'17'-17'526,"-7"5"0,-2 3-388,0 1 1,-5-4-839,9 6 937,-8 0-153,4 6 0,-8 8 0,0 4-35,0 3 0,0 9 0,0-1 1,0-2-18,0-1 0,0 3 0,0 2 0,0 0-78,0 1 1,2 5-1,2-4 1,1 2-66,-1 0 1,4-6 0,-2 5-1,-2-3-31,-2-4 0,4-1 1,-1-3-1,1 0 1,2 1 0,-4-3 0,7-1 75,3-2 0,2-8 0,1 3 0</inkml:trace>
  <inkml:trace contextRef="#ctx0" brushRef="#br0" timeOffset="558">839 175 8292,'0'-17'-185,"0"-1"0,0 1 1,0-1-136,0 1 1,-8-1 287,-3 1 0,-5 5 0,-1 3 0,-1 1-28,1 4 0,-6 0 0,-1 0 0,1-2 78,-2 2 0,0 2 0,-6 2 0,3 0 128,3 0 0,-4 0 0,6 0 1,1 0-101,3 0 1,3 2-1,3 2 1,3 4-91,2 2 1,-3 1 0,5 7 0,2-1 14,2 1 1,2-1-1,0 1-9,0-1 0,6 1 0,2-1 1,1-1 39,5-5 0,3 3 1,5-6-1,3-1 29,2 1 1,-4 0 0,7-2 0,1 3-1,2 1 1,2 4 0,-1-6-1,-1 1-22,-3 5 1,3-1 0,-6 1 0,2-2-75,0 1 0,-8 3 1,1 1-1,-7 1 31,-3-1 1,-6-1 0,3-3 0,-1-1 34,-4 1 0,-4 1 0,-6 0 0,-6-5-16,-3-1 1,-2 4-1,-3-5 1,-1 1 96,-3 0 0,-7-2 0,2-6 0,-2 0-69,2 0 1,-4 0 0,6 0 0,-2 0 5,0 0 1,7-2-1,-3-2 1,2-4 4,0-1 0,1-3 0,9-4 0,3 3-3,2 1 0,2 0 1,6-7-1,0-2-6,0-3 0,2 1 0,4 4 0,8-3-55,7-1 0,0 0 1,9 3-1,1-1-91,2-2 0,2 0 1,1 5-1,3 1-196,2-1 1,7-7 0,-3-2 0</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5:05.378"/>
    </inkml:context>
    <inkml:brush xml:id="br0">
      <inkml:brushProperty name="width" value="0.08571" units="cm"/>
      <inkml:brushProperty name="height" value="0.08571" units="cm"/>
      <inkml:brushProperty name="color" value="#00A0D7"/>
    </inkml:brush>
  </inkml:definitions>
  <inkml:trace contextRef="#ctx0" brushRef="#br0">454 193 8355,'-25'0'-438,"6"-2"10,-5-4 1,5 4 437,1-4 0,9 2 0,1 0-916,0-2 454,6 1 452,-13-3 0,5 6 0,-7-6 0</inkml:trace>
  <inkml:trace contextRef="#ctx0" brushRef="#br0" timeOffset="569">157 193 6874,'-9'-8'-263,"1"6"0,6-6 202,-4 8 0,2 0 96,-7 0 1,-1 0 41,-5 0 0,-1 0 38,1 0 1,-1 0-72,1 0 1,7-2 104,4-4-89,4 4 0,10-5 1,4 7-55,3 0 0,3-2 1,-1-2-1,1-2-4,-1 2 0,8 2 0,4 2 0,4 0 20,2 0 0,0 0 0,0 0 1,2-2 37,4-4 1,3 5 0,9-7 0,-3 2 5,-3 0 1,9-2-1,-4 4 1,5-1 37,3 1 1,-6-4-1,6 2 1,-1 2-89,-1 2 0,0-3 0,-6-1 0,1 2-30,-1 2 1,1-4 0,-1 0 0,0 2 33,1 2 0,-5 0 1,1-1-1,1-3-38,-1 2 1,-1 2 0,3 2 0,-3 0 28,-1 0 0,-6-6 1,3 0-1,-1 2-55,-4 2 0,-2 2 1,-3 0-1,1 0-143,0 0 1,-6 6 0,-1 0 0,-3-2-63,-4-2 1,-1 4 0,-3 2-44,0 1 0,-7-3 233,-4 6 0,-12-1 0,-4 7 1</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5:03.104"/>
    </inkml:context>
    <inkml:brush xml:id="br0">
      <inkml:brushProperty name="width" value="0.08571" units="cm"/>
      <inkml:brushProperty name="height" value="0.08571" units="cm"/>
      <inkml:brushProperty name="color" value="#00A0D7"/>
    </inkml:brush>
  </inkml:definitions>
  <inkml:trace contextRef="#ctx0" brushRef="#br0">1345 682 8355,'10'-2'-776,"-4"-4"1,-4-4 576,-2-7 1,0-1 189,0 1 0,0-1 0,-2 3 51,-4 3 0,2-2 0,-8 7 1,-1-1-6,-3 0 0,-1-3 0,-3 5 0,-1 2-36,-2 2 0,-8 2 1,3 0-1,-1 0 20,0 0 0,0 0 0,-6 0 1,0 0 6,0 0 0,2 0 0,4 2 1,6 2 22,4 2 1,1 5 0,3-3 0,1 2-78,2 3 47,8-5 1,-1 6-47,10-9 1,-1 7 50,8-6 1,2 5-58,9-5 0,-2 2 37,8-2 1,0-4-21,6 4 0,0-4 0,-2-2 0,-2 0 0,-2 0-15,2 0 1,-3-6 0,-1 0 0,0 0 21,0-2 1,-6 1-1,3-7 1,-5 4 56,-1 3 0,-1-7-20,1 2 117,-9 5 72,-1-1-16,-8 8-162,-8 0-17,6 0 1,-7 8 161,3 3-142,4 5-9,-6 1 0,2 3 38,0 3-21,1-4-40,5 14 0,0-6 0,0 8 0,0-6 0,0-1 0,0-1-99,0 0 34,0-6 1,0 5 0,0-9 0,0 0-212,0 1 1,5-1-232,1 1 1,2-8 121,-2-5 313,-4-3 1,6-2 0,-8 0 0</inkml:trace>
  <inkml:trace contextRef="#ctx0" brushRef="#br0" timeOffset="617">1659 507 6936,'0'-10'-91,"8"-3"0,4 7 191,3 2 0,5-4 0,1 0 37,2-1 0,1 5 0,-5-4 0,2 2-78,3 0 1,1 1-1,-4 5 1,5 0-42,1 0 0,-6 0 1,2 2-1,-3 1-171,-3 3 1,-5 8 0,-2-3 62,-3 5 0,-1 1 0,-6 1 1,0-1 53,0 1 0,0-7 1,-2 1-1,-4 0 47,-5-3 0,-5 5 0,-1-6 28,-1 1-37,1-5 1,-1 6-1,1-6 22,-1 2 0,7 0-60,-1-6 1,10 0-12,2 0 34,0-8 0,16 6 0,-5-4 0,7 4 21,5 2 1,-4 0-1,5 0 1,-3 0 73,2 0 1,-3 0 0,3 0 0,-2 0-13,3 0 1,-5 6 0,4 2-64,-3 1 0,-3 3 0,1 6 1,-3-1-1,-3 0 15,-6 1 1,2-1 0,-3 1 0,-1-1-96,-2 1 88,-10 7 0,5-9 0,-9 5 1,-2-2 19,-1-5 1,-5 3-1,-1-7 30,-2 0 1,-6 3-1,3-5-83,-1 2 0,-2-6 1,-6 1-1,0-3 1,0-2-92,0 0 0,0 0 0,-1 0 0,-1 0-82,2 0 1,-4-2 0,12-1 0,2-5-419,7-2 539,1-2 1,7-13 0,-7-2 0</inkml:trace>
  <inkml:trace contextRef="#ctx0" brushRef="#br0" timeOffset="980">2463 315 8355,'15'-2'-138,"-3"-4"1,3 4 0,-3-4 0,4 4-1,1 2-163,1 0 1,5 0 0,2 0 467,2 0-175,2 0 1,6 0 1,0 6-5,0 0 1,-8 8-44,14-5 258,-20 1-207,20 5 1,-14-5 112,8 8 1,-6-1-99,0 1-5,-7 7 0,1-4 0,-9 6 34,-3-1-113,1 5 83,-2 4 1,-3 1 0,-7 5-173,0-4 171,0 6 0,0-6 1,-2 5-179,-3 1 141,-13-6 1,-3 5 0,-8-7-41,-2 0 1,-4-2 0,-6-2-42,-6-2 58,-3-7 0,-2 3 1,-3-9-1,-1-3-51,-2-1 1,-8-6 0,2 3 0,-4-1 30,-2-4 1,-8-2 0,-1-2 0</inkml:trace>
  <inkml:trace contextRef="#ctx0" brushRef="#br0" timeOffset="1384">612 175 8091,'-28'-2'0,"3"-2"-1318,0-2 1336,6 1 1,-9 5-1,7 0 1,-4 0-1,0 0 85,-1 0 1,-5 2 0,2 3 0,-2 9-7,2 7 0,-4 1 1,6 9-1,-2 4-6,0 3 1,5 11-1,-3-2 1,2 3-26,4 2 0,3 7 0,5-1 1,3-2-54,2-2 0,2-1 0,8-3 1,4-1-48,6-3 0,11-7 0,6 2 0,4-6-60,2-6 1,14 2-1,3-8 1,2-1-431,1-3 287,5-9-154,2-3 1,10-7 390,3 0 0,9 0 0,7 0 0,0 0 0,6 0 0,4 0 0</inkml:trace>
  <inkml:trace contextRef="#ctx0" brushRef="#br0" timeOffset="2005">3284 193 8355,'11'-16'-1655,"1"4"1370,-8-3 0,5 13 188,-3-4 113,-4 4 0,0 0 0,-10-2 87,-1-2 0,3-5 0,-4 3 191,2-2 0,3-1-229,5-7 1,0 1 0,2 1-15,3 5 1,5 1 0,8 6-1,1-2-8,4 2 0,-3 2 0,5 2 1,-2 0-57,0 0 0,1 8 0,-7 4-56,1 3 1,-3 9 0,-3-1 0,-6-2 38,-4-1 1,-2-1 0,0 2 0,0 3 42,0-3 1,-6 4 0,-2-1-1,0-1 15,0 2 0,-5-6 0,3 5 0,-1-5 59,-1-1 0,8-1 1,-4 1-10,0-1 0,7 0 37,-5 1-30,4-1-66,2-7 1,2-2 0,4-8 0,7 0 37,8 0 0,1 0 1,7 0-1,2 0-26,2 0 0,2-6 0,2 0 0,2 0-37,1-1 1,3 5 0,-4-4 0,0 4-174,-6 2 0,2 0 0,-6 0-159,4 0 0,-6 0 1,-6 2-33,-7 4 1,-6-2 294,-8 7 1,-16 1 0,-3 5 0</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5:11.545"/>
    </inkml:context>
    <inkml:brush xml:id="br0">
      <inkml:brushProperty name="width" value="0.08571" units="cm"/>
      <inkml:brushProperty name="height" value="0.08571" units="cm"/>
      <inkml:brushProperty name="color" value="#00A0D7"/>
    </inkml:brush>
  </inkml:definitions>
  <inkml:trace contextRef="#ctx0" brushRef="#br0">35 123 8355,'18'-10'-89,"-9"-5"0,-1 3-642,0-4 575,-6-1 1,6 5 120,-8 1-161,-8 7 207,-2 4 0,1 4 1,1 5 53,0-1 1,4 6 86,-8-3 0,9 5 1,-3 1-118,4 1 1,2-7-1,2-1 1,2 0-21,1-1 0,9-5 0,-2 4 0,3-2-3,3 0 1,1 0 0,2-6 0,5 2 27,1 3 0,0-3 0,4 4 0,-2-4-6,2-2 0,2 6 0,0 0 0,-4 0-13,-5 1 1,1-5-1,-2 6 1,-2-2-12,-1 0 0,-5 7 1,-1-3 32,-2 0 1,-9 5 14,3-3 1,-4 3-34,-2 3 1,-6-1 0,-1-1 0,-3-3-9,-4-1 0,-1-6 0,-3 4 0,-1-1-5,-4 1 1,3-6-1,-3 2 1,4-2-31,1 1 0,-5-3 0,-2 4 1,-1-4-107,1-2 0,-4 0 1,4 0-1,0-2-63,-1-4 0,-3 4 0,6-5 1,2 1-172,1 0 0,3-8 0,1 3-94,5-5 441,3 6 0,0-13 0,-2 4 0</inkml:trace>
  <inkml:trace contextRef="#ctx0" brushRef="#br0" timeOffset="303">18 70 8355,'0'-17'313,"0"7"0,0 0-867,0 5 0,2 3 328,4-4 0,3 4 1,9 2-1,-1 0 301,1 0 1,1 0 0,2 0 0,5 0 64,1 0 1,2 0 0,6 0 0,-2 0-100,-4 0 0,4 0 1,-4 0-1,2 2-42,-2 4 1,2-4 0,-6 3-1,3-3-161,3-2 1,-6 0-1,-2 0 1,-3 2-116,-3 4 0,1-4 0,-1 4 0,0-4 106,1-2 1,-1 0 0,1 0 170,-1 0 0,1 0 0,-1 0 0</inkml:trace>
  <inkml:trace contextRef="#ctx0" brushRef="#br0" timeOffset="756">1066 53 8355,'17'0'-210,"-5"0"-44,-1 0 1,-7-2 427,2-4-301,-4 4 1,-4-11 62,-4 7 1,-3 0 0,-9 6 0,1 0 98,-1 0 1,-5 0 0,0 0 0,1 0-22,3 0 0,1 2 0,1 2 1,-1 4 4,1 1 0,0 3 1,-1 3-1,1-1 20,-1-2 1,7 1 0,1 9-1,0 1-8,0-2 0,7 1 0,-3-1 1,4 2-29,2-1 1,0-3-1,0-2 1,2 1 26,4-1 0,-3-1 1,9-3-1,2-1 23,1 2 0,3-5 1,-1 1-1,1 0 15,-1-1 0,6-5 1,3 2-1,1-2-62,4 2 0,0-4 1,0 4-1,-2-4 4,2-2 1,0 0 0,0 0 0,-4-2 25,-2-4 1,5 4 0,-7-6 0,-2 0 16,-1-3 0,-3 1 0,1-2 0,-3-1 15,-3-3 0,1-1 0,-5-1 0,0 1 14,0-1 0,-3-7 0,-5-2 0,-2-2-52,-3 0 1,-5 2 0,-8-4 0,-1 3-154,-4 3 58,-4 2 1,-10 5-1,-4 3 91,-6 3 0,-5 4 0,-6 8-942,-6 0 0,-20 8 0,-5 2 0</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5:09.588"/>
    </inkml:context>
    <inkml:brush xml:id="br0">
      <inkml:brushProperty name="width" value="0.08571" units="cm"/>
      <inkml:brushProperty name="height" value="0.08571" units="cm"/>
      <inkml:brushProperty name="color" value="#00A0D7"/>
    </inkml:brush>
  </inkml:definitions>
  <inkml:trace contextRef="#ctx0" brushRef="#br0">70 0 7397,'-9'8'-247,"-1"2"1,4 7 287,-5 1 0,3-1 0,0 1 0,2-1 14,0 1 0,1-1 0,5 1 0,0-1 18,0 1 0,0-1 1,0 0-18,0 1 0,7-3 0,5-1 0,3-4-25,3-3 1,1 1 0,3-4-1,1 2-66,-2-2 1,6-2 0,3-2 0,3 0 38,2 0 1,-6 0-1,0 0 1,2 0-238,2 0 1,0 0-1,-2 0 1,-4-2-513,-2-4 662,-2 4 1,-5-13-1,-1 5 1</inkml:trace>
  <inkml:trace contextRef="#ctx0" brushRef="#br0" timeOffset="233">524 70 8304,'-9'8'254,"1"2"1,8 9-591,0 4 1,0-3-1,2 5 1,2-2 272,2 1 0,5-1 1,-3-6-1,2 3 10,3 3 0,1-4 0,0 5-50,-3-5 50,1-1 0,5-1 0,1-1 0,-1-3-101,1-1 1,-1-2 0,1 1 0,-1-3 53,1 0 0,7-6 0,2 5 1</inkml:trace>
  <inkml:trace contextRef="#ctx0" brushRef="#br0" timeOffset="1230">1328 175 8348,'10'-8'-73,"-5"-3"0,-3 1 0,-2-2 0,-2 1-43,-3 1 0,1-4 0,-6 7-50,2-3 0,-3 4 88,5-6 0,-2 7 0,2-5 135,-6 2 0,-3-3 0,-2 5 1,-1 2-27,1 2 1,-7 2-1,-1 0 1,-2 0-22,-4 0 1,4 0 0,0 0 0,-1 0-8,1 0 1,6 2 0,-2 2 0,3 3 2,3 3 0,5-4 1,2 6-8,3 1 0,1 3 1,6 1 6,0 1-27,0-1 42,8 1 1,-5-1 0,11-1 0,3-3 0,5-3 0,1 0 92,2-1 1,2 1-1,8 4 1,-2-5-118,-4-1 1,4 6 0,-5-3-1,1 3-41,0-3 0,-8 5 0,1-4 0,-7 3-2,-3 3 0,-8-1 1,1 1 22,-3-1 0,-4 0 1,-3-1-1,-7-2 28,-4-3 1,-1-5-1,-2 4 1,-3-2 81,-1-5 0,-6-1 1,6-2-1,-1 0-56,-1 0 0,6 0 0,-5 0 0,7-2-32,5-3 1,-3 1 0,5-8 0,0-2 7,4-1 0,-1-3 1,1 1-1,2 0-22,2-1 1,4 1 0,2-3-1,4-1-15,1-2 0,1-1 0,4 7 0,-3-1-94,3 1 1,1 1 0,3 3-1,1 3-5,5 2 1,-5-3-1,6 5 1,0 2-5,5 2 1,-3 2-1,2 0 1,0 0-64,-2 0 1,6 0 0,-4 0 0,2 0 189,-2 0 0,4 0 0,-4 0 0,2 0 14,-1 0 0,-3 0 0,-6 0 0,2 0 208,-1 0 0,-3 0 27,-1 0 1,-3-2 354,-3-4-237,-5-3-311,-7-9 1,-1 3-1,-5 3 1,-6 6 7,-3 4 1,-3 2 0,1 0-65,-1 0 0,1 0 1,-1 2-1,1 4-14,-1 6 0,3 3 0,1 3 0,5-1-3,1 1 1,2-1 0,6 0-1,0 1-11,0-1 38,0 1-6,0-1 1,8 1-1,3-1 1,5 1-1,3-1 1,3-1-5,1-5 0,8 3 0,-4-8 0,2-2-16,0-2 1,-2 3 0,5 1-1,-3-2 8,2-2 0,-4-4 0,0-2 1,-2-4 11,-3-1 0,-3-3 1,-2-5-1,1-1-3,-1 1 0,-5-1 1,-2-1-1,-3-3 5,-3-1 0,-2 0 0,-2 4 1,-2-3 3,-3-1 1,-5 2 0,-8 7 0,1 2-2,-1-1 1,-7 3 0,-2 0 0,-2 3-1,0 3 0,0 2 0,-4 2 0,2 0-29,2 0 0,7 0 0,-1 0 0,4 0-271,1 0 1,6 6 0,3 1 66,1 3 0,2 2 0,6 5 1</inkml:trace>
  <inkml:trace contextRef="#ctx0" brushRef="#br0" timeOffset="1467">2341 227 8744,'0'-17'-904,"0"7"426,0 3 203,0 7-762,0 0 721,0 7 316,0-5 0,15 14 0,5-7 0</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5:46.958"/>
    </inkml:context>
    <inkml:brush xml:id="br0">
      <inkml:brushProperty name="width" value="0.08571" units="cm"/>
      <inkml:brushProperty name="height" value="0.08571" units="cm"/>
      <inkml:brushProperty name="color" value="#333333"/>
    </inkml:brush>
  </inkml:definitions>
  <inkml:trace contextRef="#ctx0" brushRef="#br0">699 158 8355,'-2'-16'-102,"-4"5"1,2 1 0,-7 4 0,-3-3-144,-2-1 1,1 0 0,1 6 0,3-2 193,-3 3 0,-1 1 0,-3 2 0,1 0 0,-1 0 12,1 0 1,-3 0-1,-1 0 65,-2 0 0,-6 2 1,3 1-1,1 3-6,0-2 1,-6 6-1,2 1 1,-2 3 48,2-2 0,-2 3 0,7-3 0,3 3-26,1 3 1,9-1 0,1 1-40,2-1 0,3 1 0,5-1 0,2-1 4,3-5 0,5 3 0,7-6 0,1-1-7,-1 1 0,7-2 1,1-6-1,0 0 47,0 0 1,6 6 0,-1 0 0,1-2-13,-2-2 1,4-1 0,-6 3 0,2 2-37,0-2 1,0 0-1,4 0-201,-4 2 226,4-1-11,-13 3 0,11-4-91,-8 8 89,0-8-16,-5 11 0,-9-11-46,-3 8 45,4-1 52,-8 7 0,6-5 69,-8 5-89,0-12 1,-8 25-1,-4-12 40,-3 1 1,-3 3-1,-1-12 1,-2 5-21,-3 1 0,-5-5 1,4 0-1,-2-1 0,-4-1 0,-2 0 0,-2-6 0,0 1-48,0-1 0,2-2 0,2-2 1,2 0-65,-2 0 1,-2 0 0,0 0 4,4 0 0,1 0 1,7-2-1,-2-3 1,2-5-24,1 0 0,3-3 0,1 5 0,3 0-408,1 0 1,8 0-73,-2 3 525,4 3 0,2-14 0,0 6 1</inkml:trace>
  <inkml:trace contextRef="#ctx0" brushRef="#br0" timeOffset="637">1432 175 8217,'10'-7'-389,"-2"3"0,-10-6 0,-4 2 278,-6 4 0,-3-3 1,-3 1 131,1 2 1,-1 2-1,1 2 1,0 0-37,-1 0 0,-5 0 0,-1 2 1,1 2 2,-2 2 141,6 7 0,-12-11-80,7 4 0,-5 2 62,6-2 0,0 5 0,7-3-87,4 2 1,-1-4 0,7 5-52,2 3 1,4 1-1,6 1 1,6-3-32,3-1 72,3-8-47,7 11 0,0-13-7,4 4 0,4-4 0,-4 0 7,4 4 0,4-4 10,4 4 0,-8-4 137,8-2-130,-8 0 76,9 0 1,-7 5 7,0 1 1,-2 2-32,-4-2 0,2 4 0,-7 5 39,-3-3-72,-2 3 1,-3-5 40,-5 7-13,5 1-66,-14 7 1,8-6 24,-5 5 0,-3-5 0,4-1 1,-4-1-33,-2 1 25,0-1 1,0 0 5,0 1 11,-8-1 0,-1-5 0,-11 0 0,-1-1 48,-2-1-26,-8-2 1,3-2 0,-7-1 130,1-1-149,-1-2 1,2 4-12,4 0 0,-10 0 0,6-6 0,0 0 0,4 0-60,3 0 0,-3-6 1,6-2-1,2 0-171,1 1 0,3-1 0,-1 4 0,3-4-235,3-1 137,4 5 335,1-12 0,5 6 0,-6-7 0</inkml:trace>
  <inkml:trace contextRef="#ctx0" brushRef="#br0" timeOffset="1067">2393 158 8029,'10'-8'-243,"-3"-2"309,-7 1 0,0 3 1,0 12-31,0 5 1,6-1 0,2 2 15,2 1 0,-1 3 0,5 1 0,-2 1-7,1-1 1,-3 7 0,1-1 0,1 0-44,-2 2 1,0-3 0,-7 5 0,3 0-130,-2 0 1,-2-4 0,0 5 0,2-3-1,2-4 0,-1-1 0,-5-3 0,0 1-68,0-1 1,-1-1 0,-3-3-578,-2-1 673,-8-8 0,12 3 0,-5-7 1</inkml:trace>
  <inkml:trace contextRef="#ctx0" brushRef="#br0" timeOffset="1537">2026 71 8238,'-12'-2'-363,"1"-4"1,5 4-273,-6-4 907,8 4-112,-3 2 0,9 0 1,3 0-61,7 0 0,-2 0 0,1 0 1,3 0-22,2 0 0,7 0 0,2 0 0,0 0-58,1 0 0,10-2 0,-1-2 0,4-1-47,4 1 1,0 0 0,5 0-73,-1-2 64,-1 0 1,1 6-1,-3 0 1,-1 0-212,-4 0 1,-2 0 0,-2 0 0,0 0-167,0 0 1,-8 0 262,-4 0 0,4-8 0,0-1 0</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5:49.249"/>
    </inkml:context>
    <inkml:brush xml:id="br0">
      <inkml:brushProperty name="width" value="0.08571" units="cm"/>
      <inkml:brushProperty name="height" value="0.08571" units="cm"/>
      <inkml:brushProperty name="color" value="#333333"/>
    </inkml:brush>
  </inkml:definitions>
  <inkml:trace contextRef="#ctx0" brushRef="#br0">0 1 8355,'18'10'-266,"-1"-5"0,-5-3 0,-1-2 0,3 0 281,1 0 1,3 0-1,-1 0 1,1 0 62,-1 0 1,7 0-1,-1 0 1,-2 0-73,-1 0 1,3 0 0,2 0 0,0 0-48,1 0 0,3 0 1,-6 0-1,-2-2-116,-1-3 1,3 3 0,0-4-390,-1 4 350,-3 2 1,-1 0-1,-1 0 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7.717"/>
    </inkml:context>
    <inkml:brush xml:id="br0">
      <inkml:brushProperty name="width" value="0.08571" units="cm"/>
      <inkml:brushProperty name="height" value="0.08571" units="cm"/>
    </inkml:brush>
  </inkml:definitions>
  <inkml:trace contextRef="#ctx0" brushRef="#br0">16 88 8355,'0'-12'-29,"-2"3"96,-4 1 1,4-6 54,-4 3 1,6-3-79,6 2 1,-2 5-1,6 8-4,-3 5 0,7-2 1,-4 10-1,1 3-117,1 5 0,-6 3 0,5-4 1,1 4-75,-2 3 0,3-5 1,-5 6-1,0 0-80,0-2 1,-3 4 0,-3-6 0,2 1-106,2-1 1,0-2 0,-6-3 335,0 3 0,0-4 0,0 7 0</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5:49.525"/>
    </inkml:context>
    <inkml:brush xml:id="br0">
      <inkml:brushProperty name="width" value="0.08571" units="cm"/>
      <inkml:brushProperty name="height" value="0.08571" units="cm"/>
      <inkml:brushProperty name="color" value="#333333"/>
    </inkml:brush>
  </inkml:definitions>
  <inkml:trace contextRef="#ctx0" brushRef="#br0">1 1 7606,'17'0'-106,"1"0"0,-1 0 185,1 0 0,-1 6 1,1-1-1,-1-1 5,0-2 0,1-2 0,-1 0 0,1 0-94,-1 0 1,7 0-1,-1 0 1,0 0-118,2 0 1,-5 0 0,3 2-1,-2 2-522,3 2 369,-5 0 0,6 2 0,-7 1 0</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6:03.362"/>
    </inkml:context>
    <inkml:brush xml:id="br0">
      <inkml:brushProperty name="width" value="0.08571" units="cm"/>
      <inkml:brushProperty name="height" value="0.08571" units="cm"/>
      <inkml:brushProperty name="color" value="#333333"/>
    </inkml:brush>
  </inkml:definitions>
  <inkml:trace contextRef="#ctx0" brushRef="#br0">368 332 8355,'15'-2'-496,"-3"-4"292,-4 4-252,-1-6 214,3 8 1,0 2 263,-4 4 0,-6 4 1,-6 5-1,-4-1-20,0-2 1,-11-7 0,4 7 0,-3 0 57,1-3 1,-4 7 0,-3-4 0,1 3-39,0 3 0,0-7 0,3 1 0,-1 0-16,2-3 1,-5 7 0,3-5-15,2 5 1,3-4 0,5-3-1,3 1 6,2 0 0,-3-4 56,5 5 1,0-5-20,6 6 0,8-3 1,3 3-1,5-4-25,1 0 1,3-7 0,3 5 0,4-4 3,0-2 0,6 6 1,-5 0-1,1-2 0,0-2 0,-8 3 0,4 1 0,-1-2-53,-1-2 0,0 4 0,-5 2-8,-1 1 1,-5-3 0,-3 6 42,-1 1 1,-4-3 0,-10 2 0,-5-1 3,-5-1 1,-1 4 0,-3-6 0,-1 1 4,-2 5 1,-6-5 0,5 3 0,3 0 16,1-3 1,-3 7-1,0-6 1,3 1 9,7 1 1,-3 0 0,7 5 50,-1 1 1,2-7 0,8 1-69,0 1 0,10 3 0,5-1-47,7-3 0,7 2 1,-2-8-1,4-3-61,6-1 1,4-2 0,-2 0 0,3 0-64,3 0 1,-1 0-1,5 0 1,-4 0-238,-3 0 1,5-7 356,-6-5 0,-1-4 0,-5-1 1</inkml:trace>
  <inkml:trace contextRef="#ctx0" brushRef="#br0" timeOffset="629">1101 681 8355,'0'-17'-609,"0"7"0,6-5 452,0 3 0,2 4 0,-5 0 0,5 3 96,2-1 0,-4 0 0,5 4 166,3-4 1,-4 4-1,1-4-62,3 4 1,1 2 0,3 0-1,-1 0-1,1 0 0,-1 2 0,1 2 0,-1 4-42,1 2 0,-9-4 0,-1 5 0,-2 3-9,0 1 0,0 3 0,-6-1 0,0 1-1,0-1 1,0 1 0,-2-1-1,-2 1-10,-2-1 1,-6 2-1,5 1 1,-1-1-75,0-3 0,-4-3 0,5 3 50,-3-5 0,-2 3 18,-5-8 1,5 0 86,1-6 1,7-2-54,-2-4 1,10-4 0,4-7 0,1 1-16,5 5 0,-5-5 0,3 4 0,2-3 2,1-3 1,1 1-1,-3 0 1,-1-1 15,2 1 0,-5-1 0,3 1 0,2-1 43,1 1 0,-3-1 1,-3 1-1,1 1-13,0 5 0,-4-5 0,3 4 25,-1-3 1,4-3-12,-6 1 1,-1 5 23,-5 1 1,-2 7 50,-3-2 0,-3 6 0,-6 4-35,3 2 1,7 7 0,-4-1 0,2 3-66,0 3 1,0 1 0,6 3 0,0 1-74,0-2 1,0 5 0,2-3 0,4 0-75,6 2 1,-2-5 0,1 3 0,3-4-146,1-1 1,3-1 0,-1 1 0,1-3-532,-1-3 793,1 4 0,7-7 0,2 9 0</inkml:trace>
  <inkml:trace contextRef="#ctx0" brushRef="#br0" timeOffset="1084">1870 908 7936,'9'-9'-366,"1"-1"1,-4 6 616,6-2 0,3 0 0,2 6-221,1 0 1,-1 0 0,1 0-64,-1 0 1,-7 2 0,-2 4 48,0 6 1,-6 3 0,3 3-1,-5-1-122,-5 1 1,1-3 0,-6-1 0,0-3 87,1 3 0,-1 1 0,-4 1 21,3-4 0,5 1 0,-4-5-22,2 2 8,2-6 0,6 5 1,2-5-1,4 2 56,6-2 0,3-2 1,3-2-1,-1 0 51,1 0 1,-1 2 0,1 2 0,-3 3-54,-3 3 0,3-4 0,-3 4 0,2-1 30,-3 1 0,3 2 0,-6 5-127,1 1 1,-5-1 0,2 1 0,-4-1 44,-2 0 0,-2-5 0,-4 0 0,-5-1 3,-5-1 1,-3 4-1,-5-9 1,-3 1 24,0 2 1,-6-6 0,2 4 0,-4-4-47,0-2 0,-9 0 0,9 0 0,-2 0-137,0 0 1,4-2-1,2-2 1,2-4-125,-2-2 1,5-1-1,3-7 1,4 1-19,1-1 0,3 1 306,3 0 0,-3-9 0,5-1 0</inkml:trace>
  <inkml:trace contextRef="#ctx0" brushRef="#br0" timeOffset="1721">1835 70 7566,'-12'0'-400,"0"0"360,-1 0 0,3 0 0,-2 0-84,-1 0 1,-3 0 159,-1 0 0,5 0 10,1 0 1,7-8 0,-2-3 0,6 1-42,6-2 1,3 6 0,9-3-5,-1 1 0,1 2 0,-1 6 0,1 0-1,-1 0 0,1 2 0,-1 2 1,1 4 26,-1 1 1,1 3 0,-1 5-21,0 1 0,-7-1 0,-2-1 0,-2-2-1,0-3 0,-1 1 1,-5 5-10,0 1 0,-2-1 0,-3-1 0,-9-3 5,-7-1 0,1 0 1,-3 3-1,6-1-1,5-3 1,2-1 0,6 4 18,-1-3 1,-7 1-19,6 5 1,-2-7 80,2-4 1,6-4-30,0-2 1,8 0 0,10 0 0,-1 0 18,1 0 0,5 0 0,2 0 0,0 0 7,1 0 1,3 0 0,-4 0 0,2 0-29,4 0 1,0 2 0,0 2 0,-4 1-31,-1-1 0,3 4 0,-6-2 0,-2 0-19,-1 2 1,-3-5-686,1 9 0,-3-6 315,-3 6 0,-4-1 0,-8 7 1</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6:02.333"/>
    </inkml:context>
    <inkml:brush xml:id="br0">
      <inkml:brushProperty name="width" value="0.08571" units="cm"/>
      <inkml:brushProperty name="height" value="0.08571" units="cm"/>
      <inkml:brushProperty name="color" value="#333333"/>
    </inkml:brush>
  </inkml:definitions>
  <inkml:trace contextRef="#ctx0" brushRef="#br0">1 210 8355,'9'-2'-153,"-3"-4"-229,-4 4 178,-2-6 0,6 7 0,2-3 238,1-2 1,-3 0 0,6 6-1,1 0 4,3 0 0,1 0 0,1-2 1,1-2-14,5-2 1,-3 1-1,6 5 1,0 0-39,0 0 0,1 0 1,3 0-1,-4 0 26,-2 0 1,4 0-1,-6 0 1,-1 0-532,-3 0 1,-1 0 308,-1 0 0,1 0 0,-1 0 1</inkml:trace>
  <inkml:trace contextRef="#ctx0" brushRef="#br0" timeOffset="242">332 0 8355,'0'18'-699,"0"-7"0,2 1 671,4 2 0,-4 1 1,4 3-1,-4-1 158,-2 1 1,6 7 0,0 2 0,-3 0-212,-1-4 0,-2 3 1,2-3-1,2-2-46,2-1 1,0-3 0,-6 1 0,0-1 23,0 1-73,0-9 0,0 7 0,0-7 0</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5:59.967"/>
    </inkml:context>
    <inkml:brush xml:id="br0">
      <inkml:brushProperty name="width" value="0.08571" units="cm"/>
      <inkml:brushProperty name="height" value="0.08571" units="cm"/>
      <inkml:brushProperty name="color" value="#333333"/>
    </inkml:brush>
  </inkml:definitions>
  <inkml:trace contextRef="#ctx0" brushRef="#br0">611 472 7706,'18'0'-138,"-8"0"1,-5 2 0,-10 2 171,-7 2 0,-4 1 1,-3-3-1,-2 2-197,-3-2 0,-7 4 0,2-3 0,-2 1 234,2 2 1,-4-4 0,4 6 0,-2-1-42,2 1 0,-4 0 1,4 3-1,-2-1 37,2 2 1,-2 1-1,5 3 1,1-1-65,0 0 1,2 1 0,7-1 0,2 1-56,3-1 0,7-5 1,-2 0 13,4 1 0,10 1 1,4-3-1,3-5 35,3-4 1,1 4 0,2 0 0,5-2 13,1-2 1,-4-2-1,6 0 1,0 0 17,-2 0 1,10 0-1,-6 0 1,-2 0-33,-1 0 1,3 5 0,-4 1 0,0-2-120,-4-2 1,-3 0 61,-3 4 0,-7-2 17,-4 7 0,-6-7 1,-6 4-1,-6-2 61,-3 0 0,-11 5 0,-1-3 0,-2 2 39,0 3 0,2 3 0,-4-1 1,4-1 4,1-2 0,3-1 1,6 7-1,-1-1 13,1 1 0,5-1 1,2 1 67,3-1 1,1 1-70,6-1 1,8-1 0,5-5 0,7-5-33,3-4 1,14-2 0,-2 0-1,2 0-24,-1 0 0,7 0 0,4 0 1,1 0 17,-1 0 0,3 0 0,-5 0 0,1 0-205,1 0 1,-8 0 0,3 0 0,-3 0-202,-4 0 1,4 0-1,-10 0 117,4 0 0,2-8 0,0-2 1</inkml:trace>
  <inkml:trace contextRef="#ctx0" brushRef="#br0" timeOffset="716">1397 734 7872,'0'-12'-518,"0"1"1,2 5 415,4-6 0,4 8 0,7-4 0,1 3 133,-1-1 1,1 0-1,-1 6 0,1 0 0,-1 0 0,1 0 1,-1 0 29,0 0 0,1 0 0,-1 2 0,1 2-27,-1 2 0,-5 5 0,0-3 0,1 2-70,3 3 0,-1-3 0,-1 2 0,-5 1-27,-1 3 0,-2 1 1,-6 1-27,0-1 0,0 1 1,-2-1 70,-4 1 0,-3-3 0,-7-1 1,3-5 19,1-1 0,0 4 0,-5-6-23,-1-3 1,3 1 0,1 0 33,3 2 0,5 0 1,-4-8-10,2-4 1,2 2-1,8-7-4,4-3 0,4-2 0,7-1 7,1 0 0,-1-1 1,1 1-1,-1-1-2,1 1 1,5-1-1,0 1 1,-3-1 3,-7 1 1,7-1 0,-7 1-1,1-1 60,1 1 1,-1 0-1,0 1 1,-5 2 105,-1 3 1,-2-1 16,-6-5-86,0 7 1,-2 2-36,-4 8 0,-4 2 1,-5 4-1,1 6-1,3 3 1,7 3-1,-4 1 1,2 2-59,0 3 1,0 5 0,6-4 0,0 0-64,0 0 1,0 1 0,0-5-1,0 2-194,0-1 0,8-1 1,4 0-1,3 1 3,3-7 0,-1 3 0,1-9 127,-1 1 1,8 6 0,3-7 0</inkml:trace>
  <inkml:trace contextRef="#ctx0" brushRef="#br0" timeOffset="1116">2183 996 7711,'10'0'-326,"5"-6"0,-3-2 759,4-1 1,1 5 0,1-2-521,-1 4 0,0 2 0,1 0 1,-1 0 94,1 0 0,-1 0 1,1 0 28,-1 0 0,1 6 0,-1 1-71,1 3 0,-9 2 0,-1 3 0,-2-1-29,0-2 0,0-1 0,-8 7 0,-4-1 6,-6 1 1,2-1 0,-3 2 0,-5 3 8,-3 1 0,-4-2 1,4-7-1,-3-2 42,3 1 0,1 1 0,3-1 0,0-1 10,-1 2 0,1-7 0,1 1 1,3-2 42,1 0 0,6 0 73,-6-6-105,9 0 1,3 0-1,11 0 1,5 0 22,1 0 0,6 0 0,3-2 0,-1-2 4,0-2 0,6 0 1,-2 4-1,4-2-52,2-1 0,0-1 1,0 4-1,-2-2-132,-4-2 1,4 0-1,-6 4 1,0-2-387,-3-1 0,1-3 393,-2 2 0,1-4 0,-7-7 0</inkml:trace>
  <inkml:trace contextRef="#ctx0" brushRef="#br0" timeOffset="1645">2078 53 8227,'12'-12'-191,"0"2"1,1 3 0,3 3 36,1 2 0,1-4 0,-1 0 0,1 2 151,-1 2 1,1 2-1,-3 2 1,-1 2 65,-3 2 0,-1 2 1,2-2-1,-5 3-82,1 1 1,-6 6 0,4-5 0,-4 5 7,-2 1 1,0 1-1,0-1 1,0 2 15,0 5 1,-8-5 0,-2 4 0,-1-3-58,-1-3 0,6 1 0,-3-1 0,1 1 90,4-1 1,-4 1 150,2-1-86,1 1 0,12-9 0,5-3-26,4-4 0,1-2 0,2 0 0,3 0 0,1 0 1,8 0-1,-2-2 1,2-2-23,-2-2 1,4 1-1,-4 5 1,4 0-126,2 0 0,-6 0 0,-1 0 0,-3 0 83,-4 0-613,6 0 1,1 0 0,6 0 0</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5:59.041"/>
    </inkml:context>
    <inkml:brush xml:id="br0">
      <inkml:brushProperty name="width" value="0.08571" units="cm"/>
      <inkml:brushProperty name="height" value="0.08571" units="cm"/>
      <inkml:brushProperty name="color" value="#333333"/>
    </inkml:brush>
  </inkml:definitions>
  <inkml:trace contextRef="#ctx0" brushRef="#br0">1 123 8355,'37'6'-65,"-8"0"0,-8-1-19,-3-5 1,-7 0 0,1 0 0,2 0-1,3 0 23,6 0 0,-1 0 1,5 0-1,0 0 47,0 0 1,-4 0-1,7 0 1,-1 0-46,-2 0 0,4 0 0,-6 0 1,0 0-129,1 0 0,-3 0 0,-6 0 1,1 0-430,-1 0 571,-7 0 0,5-7 0,-5-3 1</inkml:trace>
  <inkml:trace contextRef="#ctx0" brushRef="#br0" timeOffset="237">333 1 8355,'17'9'-254,"-7"-1"0,5 0 0,-5 3 0,0 5 0,-4 1 223,-4 1 1,-2 5 0,2 1-1,1-1-89,3 2 1,0-6 0,-6 7-1,0-3 45,0 0 0,0 1 0,0-7 0,0 0-65,0 1 0,2-6 97,4-1 0,-4 1 0,6 5 1</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5:57.743"/>
    </inkml:context>
    <inkml:brush xml:id="br0">
      <inkml:brushProperty name="width" value="0.08571" units="cm"/>
      <inkml:brushProperty name="height" value="0.08571" units="cm"/>
      <inkml:brushProperty name="color" value="#333333"/>
    </inkml:brush>
  </inkml:definitions>
  <inkml:trace contextRef="#ctx0" brushRef="#br0">1 507 8319,'7'-9'-127,"-3"-5"1,8 8-1,2 2-84,1 2 1,3-3-1,-1-1 1,2 2 168,5 2 0,-5 2 0,6 0 1,-1 0 67,-1 0 0,6 0 0,-4 0 0,1 0 64,-1 0 0,4 2 0,-6 2 1,-2 4-80,-1 1 0,-3 1 0,1 4 1,-3-3 29,-3 3 0,2 1 0,-9 3 0,1-1-147,2 1 1,-6 5-1,4 0 1,-6-1 54,-6-3 1,2 0 0,-8 3 0,-1 1 33,-3-2 0,-1-7 1,-3-2-1,-1-1 27,-2-1 0,-1 4 1,7-9 8,0-1 1,5-2-73,0-2 1,8-2-1,1-2 15,6-1 1,7-9 0,8 2 0,-1-3 28,0-3 0,9 1 0,1-1 0,2 1 45,0 0 1,-2-1-1,4 1 1,-4-1-42,-1 1 1,3-1 0,-6 1 0,0 1 38,3 5 1,-9-5 0,2 6 0,-5-1 126,0-1-13,-7 0-75,1-5 0,-10 7 0,-4 4 108,-5 4 1,-5 2-35,-1 0 0,-1 8 0,3 4-77,3 3 0,2 5 1,7 1-1,-3 2-57,2-1 1,2 3 0,2-2 0,0-1-60,0-3 1,0 4-1,2 1 1,4-3 13,5-2 0,5-3 1,1-3-1,1-1-301,-1 2 1,1-5-1,1 1 1,2-2-611,3-4 877,7-2 1,-4 5 0,8 3 0</inkml:trace>
  <inkml:trace contextRef="#ctx0" brushRef="#br0" timeOffset="220">1188 769 9166,'0'18'-143,"0"-1"0,0 1 0,0 1 2,0 4 1,0-3-1,0 5 1,0-2 28,0 1 0,0 5 0,0-6 0,0 0-73,0 3 0,0-7 0,0 4 0,0-3-11,0-3 0,0 1 0,2-1-388,4 1 563,-4-9 1,6-1 0,-8-8 0</inkml:trace>
  <inkml:trace contextRef="#ctx0" brushRef="#br0" timeOffset="678">1241 106 8264,'6'-12'-47,"-1"0"1,1 1 0,-4-5 0,2 3-191,2 1 1,7 8 0,-3-4 0,2 3 188,-1-1 0,1 0 0,5 6 121,1 0 1,-1 0-1,1 0-11,-1 0 0,1 2 0,-3 4 0,-1 3-78,-2 1 0,-3 6 0,5-5 1,-4 5-9,-3 1 0,-1 1 1,-6-1-1,0 1-40,0-1 0,0 6 1,0 3-1,0-1 56,0 0 0,-8-2 0,-1-5 0,-3-1 41,0 1 0,1-1 155,-7 1 0,3-1 210,3 1-266,4-9 1,10-1 0,4-8-49,6 0 1,3 0 0,3 0-1,1 0-13,4 0 1,3-6 0,5 0 0,-4 3-53,-2 1 0,6 2 0,-2 0 0,2 0-307,-2 0 1,2 0 0,-5 0 0,-1 0-231,0 0 1,6 0 0,-4 0 0</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6:09.207"/>
    </inkml:context>
    <inkml:brush xml:id="br0">
      <inkml:brushProperty name="width" value="0.08571" units="cm"/>
      <inkml:brushProperty name="height" value="0.08571" units="cm"/>
      <inkml:brushProperty name="color" value="#333333"/>
    </inkml:brush>
  </inkml:definitions>
  <inkml:trace contextRef="#ctx0" brushRef="#br0">18 0 7718,'18'0'-1019,"-1"0"1104,1 0 1,-1 6 0,1 0 0,-3 0 28,-3 2-131,3-6 0,-5 11 0,7-5 1,1 2-1,-1 3 0,1 3 100,-1 1-63,-7 1 0,6-1 1,-5 3-1,3 1 9,-3 2 0,3 8 0,-6-2 0,-1 4-22,1 2 1,0 0-1,-4 0 1,2 2-5,-2 4 1,-2-2 0,-2 5 0,0 1-16,0-1 0,-8-5 0,-2 4 0,-2-2 14,1-1 66,7 1 0,-10-4 0,7 2-42,-3 2 0,-2-1 1,-3-7-1,1-2-105,2-1 0,1-3 0,-7 4 0,1-4-94,-1-2 1,1-2-1,-1-5 1,-1-1-516,-4 1 634,3-1 0,-20 1 0,3-1 1</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5:57.124"/>
    </inkml:context>
    <inkml:brush xml:id="br0">
      <inkml:brushProperty name="width" value="0.08571" units="cm"/>
      <inkml:brushProperty name="height" value="0.08571" units="cm"/>
      <inkml:brushProperty name="color" value="#333333"/>
    </inkml:brush>
  </inkml:definitions>
  <inkml:trace contextRef="#ctx0" brushRef="#br0">1311 245 8355,'0'-12'-740,"0"0"-170,0-1 858,8 5 1,-5 0 403,9 8-106,-8 0-152,4 0 0,-10 0 1,-4 0-16,-6 0 1,-3 0-1,-3 0 1,1 0-9,-1 0 0,-7 8 0,-4 2 0,-2 1-18,2 1 0,-10 0 0,4 5 0,-2 3-63,0 3 0,2-4 0,1 5 0,-1-5 17,0-2 0,6 7 0,1-1 0,1-2-41,0-1 1,6-3 0,-3-1 0,7-3 8,5-1 0,5-6 0,7 5 5,0 3 0,2-6 0,3 0 0,7-3 6,4 1 1,9 0 0,4-6 0,4 0-7,2 0 0,0 0 1,0 0-1,0 0 34,-1 0 1,1 0-1,-2 0 1,-2 0-11,-1 0 0,-3 6 0,2 0 0,-6-1-100,-3 3 1,-3-6 0,-1 6 74,-5 0 0,-3 1 33,-8 9 1,-2-1-1,-4-1 35,-5-4 0,-7 3 0,-3-3 0,-5 3 45,-1 3 1,4 5 0,-4 0 0,0-1 31,0-3 0,5-2 1,-1 3-30,3 3 1,5 2-1,3 4-127,6-5 1,6-5-1,6-3-44,6-5 0,5 3 0,7-8 1,5-2-71,4-2 0,4-2 0,3 0 0,5 0-134,0 0 0,9 0 1,-5-2-1,-1-2-586,2-2 824,-7 0 1,8-2 0,-7-1 0</inkml:trace>
  <inkml:trace contextRef="#ctx0" brushRef="#br0" timeOffset="13292">560 0 8174,'-12'0'-598,"1"0"1,-3 0 511,-2 0 0,-1 6 0,-1 2 0,1 0-24,0-1 1,-1-1 0,3-4 0,1 2 137,2 2 1,1 2 62,-7-3 0,1-1 1,-1 8-63,1 2 1,5 1 0,-1 4 0,-5 3 13,-3 1 0,-2 8 0,3-2 1,-1 4-1,-4 2 0,-1 0 0,1 0 1,4 0 40,1 0 0,5 0 0,1 0 0,5 0-115,1 0 1,2-1 0,8 1 0,4 0-13,5 0 1,7 0 0,3 0 0,2 0 17,-1 0 0,5 2 1,0 0-1,2 0-19,0-4 0,4 3 0,10 5 0,2-2-107,-8-2 0,7-2 0,-3-2 6,7-4 1,13 12-1,1-4 1</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6:11.599"/>
    </inkml:context>
    <inkml:brush xml:id="br0">
      <inkml:brushProperty name="width" value="0.08571" units="cm"/>
      <inkml:brushProperty name="height" value="0.08571" units="cm"/>
      <inkml:brushProperty name="color" value="#333333"/>
    </inkml:brush>
  </inkml:definitions>
  <inkml:trace contextRef="#ctx0" brushRef="#br0">18 71 7528,'-10'-8'-165,"3"6"397,7-6-134,0 8 1,2 0-30,3 0 0,5 0 1,8 0-32,-1 0 1,2-2 0,3-1 0,1-3-33,-2 2 0,1 2 0,-1 2 0,2 0-95,-1 0 0,-3-6 0,-1 0-132,-1 2 0,0 2 0,1 2-346,-1 0 330,-7-7 0,6 5 0,-7-6 0</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6:12.091"/>
    </inkml:context>
    <inkml:brush xml:id="br0">
      <inkml:brushProperty name="width" value="0.08571" units="cm"/>
      <inkml:brushProperty name="height" value="0.08571" units="cm"/>
      <inkml:brushProperty name="color" value="#333333"/>
    </inkml:brush>
  </inkml:definitions>
  <inkml:trace contextRef="#ctx0" brushRef="#br0">437 53 8355,'-15'-12'-235,"3"1"0,-3 5 1,3-4-1,-4 2 123,-1 5 1,5 1 0,1 2-1,-3 0 101,-1 0 0,-3 0 0,1 0 1,-1 0 35,1 0 0,-1 5 1,1 3-1,-1 2-1,1 4 1,-1 1 0,1 3-1,0-1-15,-1 0 0,-3 3 1,1 1-1,7 2-4,3-1 0,-2 3 1,7 0-1,1 1 18,2-1 1,2 4-1,0-6 1,0-2 5,0-1 0,0-3 0,2 1 0,4-1 12,5 1 0,5-3 0,1-1 0,1-4-33,-1-3 1,2 5 0,5-4 0,3-1-59,0 1 0,6-2 0,-6-6 0,2 0-94,0 0 0,-1 0 0,3 0 1,-4 0-60,-2 0-18,6 0 1,-4 0 0,8 0 0</inkml:trace>
  <inkml:trace contextRef="#ctx0" brushRef="#br0" timeOffset="299">717 53 6465,'6'12'11,"-1"-1"0,1 1 1,-6 5-1,0 1 25,0-1 0,0 7 1,0 1-1,0 2-20,0 4 1,2 0-1,2 0 1,2-4-9,-2-1 0,-2 3 0,-2-6 0,0-2-75,0-1 1,0-3-1,0 1 1,2-3-455,3-3 463,-3 3 0,6-5 0,-8 8 0</inkml:trace>
  <inkml:trace contextRef="#ctx0" brushRef="#br0" timeOffset="601">717 53 8219,'11'0'-417,"1"0"1,0 0-1,5 0 451,1 0 0,-7 0 1,1 0-1,2 0-35,1 0 0,2 0 1,1 0-1,-1 0 54,1 0 0,1 0 0,3 0 0,1 0-85,-2 0 1,-1 0 0,-3 0-164,1 0 0,-1 0-248,1 0-160,-9 0 590,-1 8 0,-8-6 0,0 6 1</inkml:trace>
  <inkml:trace contextRef="#ctx0" brushRef="#br0" timeOffset="830">856 367 8203,'12'6'-373,"0"0"1,-1 0 0,7-6 0,-1 0 274,1 0 1,-1 0 0,3 0 0,1 0 100,2 0 0,6 0 0,-3 0 0,-1 0-77,0 0 1,4 0 0,-4 0 0,1 0-5,-1 0 1,14 0-1,-2 0 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8.618"/>
    </inkml:context>
    <inkml:brush xml:id="br0">
      <inkml:brushProperty name="width" value="0.08571" units="cm"/>
      <inkml:brushProperty name="height" value="0.08571" units="cm"/>
    </inkml:brush>
  </inkml:definitions>
  <inkml:trace contextRef="#ctx0" brushRef="#br0">1 420 8355,'0'-18'-65,"0"1"1,2 7 0,3 2 0,7 3 0,4-3 102,1-2 0,1 4 0,1-3 0,2-1-188,3 0 0,7 0 1,-2-3-1,4 3 0,2 2 1,0-5 0,-1 3-1,1-2 5,0 1 0,0 5 0,0-4 1,-2 1 9,-4-1 1,2 6-1,-5-4 1,-1 0 138,0-3 0,4 3 0,-6 0 1,-1 2 64,-3 1 1,-7-7-1,-2 4 655,-3-1-401,-1 5 0,-8-10-219,-4 8 1,2 0 0,-7 6 0,-3 0-67,-1 0 0,3 0 0,0 0 0,-1 2 1,-3 4 0,-1 4 0,-1 5 0,1-1 2,-1-2 0,1-1 0,1 7 0,3-1-20,1 1 1,8 5-1,-1 0 25,3-1 0,2-3 0,0-2-55,0 1 1,2-3 0,3-1 0,7-4-74,4-2 0,1-3 0,0-5 0,1 0-34,-1 0 1,1 0 0,-1 0-1,1-2 66,-1-3 0,1 1 0,-1-8 1,1 0 13,-1 3 1,1-7 0,-1 5 0,-1-5 47,-5-1 0,3-1 0,-8 1 1,-1 1 52,3 4 0,-6-3 0,4 3-14,-4-3 1,-2 3-1,0 0 1,-2 1 88,-4 1 174,4 2 1,-8 8 26,5 0-295,3 0 0,-6 2-38,8 4 1,0 4 0,0 7-16,0 1 1,6-7-1,2 1 4,1 2 1,-3-5-1,6 1-10,1-2 0,-3 0 1,2-5-30,1 3 1,3 0 0,-1-8-27,-3-4 1,3 2 0,-3-5 0,4-1 0,-1 0-3,-3-3 0,3-3 1,-3-1 28,3-1 1,-3 1-1,-2-1 1,-2 1 50,-5-1 1,-1 7-1,-2-1 89,0-1 1,0 3 0,-2 0 0,-3 2 1,1 3 15,-8 5-71,8 0 0,-4 7 0,8 5-76,0 4 1,2 1-1,4 0-144,6 1 1,-2-3 0,-1-1 0,1-4-134,0-3 0,-5 1 0,7-4 10,2 2 1,-5 0 297,3-6 0,0 8 0,5 1 0</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6:16.254"/>
    </inkml:context>
    <inkml:brush xml:id="br0">
      <inkml:brushProperty name="width" value="0.08571" units="cm"/>
      <inkml:brushProperty name="height" value="0.08571" units="cm"/>
      <inkml:brushProperty name="color" value="#333333"/>
    </inkml:brush>
  </inkml:definitions>
  <inkml:trace contextRef="#ctx0" brushRef="#br0">0 1 7666,'18'0'159,"-1"0"-4,1 0 1,-1 0-134,1 0 1,-1 0 0,0 0 0,1 0 0,-1 0-128,1 0 0,-1 0 1,1 0-311,-1 0 0,1 0-93,-1 0 1,1 0 417,-1 0 1,-7 8 0,-2 1 0</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6:16.412"/>
    </inkml:context>
    <inkml:brush xml:id="br0">
      <inkml:brushProperty name="width" value="0.08571" units="cm"/>
      <inkml:brushProperty name="height" value="0.08571" units="cm"/>
      <inkml:brushProperty name="color" value="#333333"/>
    </inkml:brush>
  </inkml:definitions>
  <inkml:trace contextRef="#ctx0" brushRef="#br0">1 0 8368,'0'12'225,"0"-1"0,0-5 1,2 4-592,4-2 1,3-1 0,9-3-1,-1 2-182,1-2 1,-1-2 358,1-2 1,7 0 0,2 0 0</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6:32.762"/>
    </inkml:context>
    <inkml:brush xml:id="br0">
      <inkml:brushProperty name="width" value="0.08571" units="cm"/>
      <inkml:brushProperty name="height" value="0.08571" units="cm"/>
      <inkml:brushProperty name="color" value="#333333"/>
    </inkml:brush>
  </inkml:definitions>
  <inkml:trace contextRef="#ctx0" brushRef="#br0">385 53 8355,'8'-9'-466,"-6"-7"1,5 12-80,-7-7 1,-7 7 453,-5-2 0,-4 4 1,-1 2 184,-1 0 0,1 0 0,-2 0 0,-3 0-97,-1 0 1,-6 0 0,6 0-1,-1 0 73,-1 0 1,6 0-1,-5 0 1,5 0 185,1 0 0,1 2 0,0 2-223,-1 2 1,8 7 0,5-1-72,3 3 1,2-3 0,2 0 34,3 1 1,7-3 0,9 0 0,5-1 13,1 1 0,-4-4 1,6 4-1,0-1 32,-2 1 0,4-4 1,-5 5-1,1 1 41,4-2 0,-6 5 0,0-5 0,-1 2-88,-1-1 1,0 1 0,-5 3 0,-1-1-28,1-2 1,-7-3 0,-1 5 0,-2-2-28,-4 1 1,-2 3-1,-4 1 66,-4 1 1,-4-1 0,-7-1-1,-3-3 38,-3-1 0,-2-2 0,-4 1 0,3-3-40,1 0 0,0-6 0,-6 3 0,4-3 4,1-2 1,1 0 0,4 0-24,-2 0 0,-1-7 0,9-5-62,3-4 1,4 5 0,8-1 0,0-3 63,0-7 0,0 3 1,0-4-1,0 1 26,0-1 0,6 2 0,2-7 0,2 1-10,3 0 1,3 6 0,1-2 0,-1 3 5,-5 3 0,7 5 0,-3 2 1,7 3-103,-1 3 1,-1 2-1,-3 2 1,2 0-430,5 0 1,-3 0 370,8 0 1,0 7-1,6 3 1</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6:33.362"/>
    </inkml:context>
    <inkml:brush xml:id="br0">
      <inkml:brushProperty name="width" value="0.08571" units="cm"/>
      <inkml:brushProperty name="height" value="0.08571" units="cm"/>
      <inkml:brushProperty name="color" value="#333333"/>
    </inkml:brush>
  </inkml:definitions>
  <inkml:trace contextRef="#ctx0" brushRef="#br0">36 0 8186,'-10'0'-866,"2"0"1,7 0 1187,-5 0 120,4 0-309,-6 0 1,10 0-102,4 0 0,3 0 1,9 0-1,1 0-2,5 0 1,-3 0 0,6 0 0,0 2-30,0 4 1,-3-4 0,3 4 0,0-4-32,0-2 0,-3 0 0,3 0 0,0 0-26,0 0 0,-4 5 0,4 1 0,-1-2-155,-5-2 1,-2 0-1,-1 2 1,-1 2-436,1-2 601,-1 5 0,1 1 0,-1 7 1</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6:33.722"/>
    </inkml:context>
    <inkml:brush xml:id="br0">
      <inkml:brushProperty name="width" value="0.08571" units="cm"/>
      <inkml:brushProperty name="height" value="0.08571" units="cm"/>
      <inkml:brushProperty name="color" value="#333333"/>
    </inkml:brush>
  </inkml:definitions>
  <inkml:trace contextRef="#ctx0" brushRef="#br0">0 0 6459,'18'0'243,"-1"0"-200,1 0 1,-1 0 0,1 0 0,-1 0-39,1 0 1,-1 0 0,2 0 0,3 0 43,1 0 0,2 0 0,-3 0 1,1 0-66,-2 0 1,1 0-1,-1 0 1,2 0-107,-1 0 0,-9 0 0,-1 0 1,1 0-83,3 0 1,1 8-1,1 2 1</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6:31.833"/>
    </inkml:context>
    <inkml:brush xml:id="br0">
      <inkml:brushProperty name="width" value="0.08571" units="cm"/>
      <inkml:brushProperty name="height" value="0.08571" units="cm"/>
      <inkml:brushProperty name="color" value="#333333"/>
    </inkml:brush>
  </inkml:definitions>
  <inkml:trace contextRef="#ctx0" brushRef="#br0">280 158 8355,'-11'0'-99,"-1"0"1,-2 0 0,-1 0-225,-3 0 0,1 0 1,-1 0 362,1 0 0,-1 0 0,1 0 1,0 0-166,-1 0 0,6-6 0,1 0 1,-3 0 173,-1-2 1,3 4 0,2-7 30,3-3 1,1-1-43,6-3 0,0 1 0,2 1 0,4 5 6,5 5 1,11 2-1,3 0 1,0-2-10,0 2 0,6 2 1,-4 2-1,3 0-66,-1 0 0,-6 2 0,4 2 0,-2 4-72,-3 2 1,-3-1 0,-3 5 0,-3-2 27,-1 1 1,-8 3 0,1 1 32,-3 1 0,-2-1 0,-2 1 1,-3-1 33,-7 1 1,-5-1 0,-5-1 0,-1-3 78,2-1 1,-5-1-1,3 5 1,2-3-31,1-1 1,3-6 0,-1 4-8,1-3 1,7 7-71,4-2 23,4-5 0,10 1 0,4-8 1,5 0 54,7 0 0,-3 0 0,8 0 1,0 0-7,-2 0 0,6 0 1,-4 0-1,4 0-64,2 0 1,0 0-1,0 0 1,0 0-120,0 0 0,0 0 0,0 0-105,0 0 1,0 0 0,0 0 0</inkml:trace>
  <inkml:trace contextRef="#ctx0" brushRef="#br0" timeOffset="328">1014 0 8215,'11'0'-214,"1"0"0,-8 2 0,4 2 45,-1 2 0,-5 8 1,4-3 249,-4 5 0,4 1 1,0 1-1,-2-1-34,-2 1 0,-2 5 1,0 2-1,1 0-41,5 1 0,-4 3 0,4-6 0,-2-2-92,2-1 0,-4 3 0,5 0-107,1-1 1,-4-3-1,8-1-386,1-1 465,3-7 0,1 5 0,1-5 0</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6:30.663"/>
    </inkml:context>
    <inkml:brush xml:id="br0">
      <inkml:brushProperty name="width" value="0.08571" units="cm"/>
      <inkml:brushProperty name="height" value="0.08571" units="cm"/>
      <inkml:brushProperty name="color" value="#333333"/>
    </inkml:brush>
  </inkml:definitions>
  <inkml:trace contextRef="#ctx0" brushRef="#br0">0 175 8355,'10'-10'282,"5"2"-945,-3 8 1,-2 0 596,1 0 0,1 0 1,6 0 150,-1 0 1,0 0 0,1 0 0,1 0-60,5 0 1,-3 0-1,8 0 1,2 0-31,2 0 1,2 0 0,0 0-1,2 0-14,4 0 1,-5 0-1,7 0 1,-2 0-49,0 0 0,-1 0 1,-5 0-1,-2 0-135,-4 0 1,2 0-1,-7 0 1,-3-2 51,-1-4 0,-9 5 53,1-5 0,-1-4 0,7 0 1</inkml:trace>
  <inkml:trace contextRef="#ctx0" brushRef="#br0" timeOffset="361">559 0 8355,'0'18'-300,"0"-7"156,0 1 1,0-6-1,0 5 1,0 3 0,0 1-1,0 3 101,0-1 1,0 3 0,2 1 0,2 2 57,2-1 1,0 5 0,-5 0 0,3 0-5,2-4 0,2 3 0,-4-1 0,2 0-150,-2 0 0,-1 1 0,1-5 0,4 2-72,2-1 1,1-3-1,7-2 1</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6:28.878"/>
    </inkml:context>
    <inkml:brush xml:id="br0">
      <inkml:brushProperty name="width" value="0.08571" units="cm"/>
      <inkml:brushProperty name="height" value="0.08571" units="cm"/>
      <inkml:brushProperty name="color" value="#333333"/>
    </inkml:brush>
  </inkml:definitions>
  <inkml:trace contextRef="#ctx0" brushRef="#br0">1 193 8355,'0'-18'-247,"0"1"0,0 0-922,0-1 1089,0 8 0,2-3 220,3 7 179,-3 0-118,14 6 1,-14 2 0,4 4 0,-4 7-124,-2 9 1,0 3 0,0 6-1,0-2-61,0 2 0,0 4 0,2 2 0,1 0-162,3-4 0,0-2 0,-6 2 0,2-2-21,4-2 1,-4-8 0,6 3-1,-3-5-269,1-1 1,6-7 350,-6 1 0,7-8 0,-3 4 1</inkml:trace>
  <inkml:trace contextRef="#ctx0" brushRef="#br0" timeOffset="512">507 245 8355,'0'-17'-1571,"0"5"1104,0 1 1,-8 7 500,-3-2 0,-5-2 1,1 0 305,3-1 0,-3 3-267,3-6 0,-2 1 0,3-7-4,5 1 1,4 5-1,2 0-6,0-1 0,8 5 0,3 2 0,5 4 3,1 2 1,1 0-1,-1 0 1,1 0-46,-1 0 0,6 2 0,1 2 0,-3 4-88,-1 1 1,-3 1 0,-1 4 0,-3-3-46,-1 3 0,-3 2 0,5 1 0,-4 0 91,-3 1 1,-1-1 0,-6 1 0,0-1 32,0 1 1,-2-1-1,-3 3 1,-7 1 36,-4 2 0,-1 1 1,-1-7-1,1 0-26,0 1 1,1-6 0,2-3 0,3 1 22,-3 0 0,4-4-33,-1 5-21,7-7 0,-2 4 1,12-10 79,6-4 1,3 2 0,5-6-1,1 3 11,2 3 1,2 2 0,-3 2 0,3-2-35,2-4 1,-4 4 0,7-4-1,-1 4-80,-2 2 1,6 0 0,-4 0 0,4 0-233,2 0 0,-2 0 0,-2 0 0,-2 0-40,2 0 1,2-7 0,2-3 0</inkml:trace>
  <inkml:trace contextRef="#ctx0" brushRef="#br0" timeOffset="1043">1345 141 8340,'10'-18'40,"0"3"0,-6 1 1,4 2-138,1-1 0,3-1 0,7 2 1,3 5 18,1-1 1,2 6 0,-2-4-1,7 2 54,3-1 0,-1 3 0,0-4 0,-3 4 56,2 2 1,-4 0 0,0 2 0,-2 2-32,-3 1 1,-3 9-1,-2-2 1,-1 3-77,-4 3 0,-3-1 1,-5 1-1,2-1 72,-2 1 1,-2-1 0,-4-1 0,-4-3-188,-6-1 0,-3-3 0,-3 5 166,1-2 0,0-7 0,-1 5 39,1-2 1,-1-2-50,1-6 28,7 0 0,10 0 1,12 0 47,3 0 1,3 0 0,-1 0 0,2 0 15,5 0 1,-5 0 0,6 2 0,-1 2-8,-1 1 1,0 3-1,-3-2 1,1 4-4,2-1 1,1 7-1,-7-4-68,1 3 0,-9 3 0,-3-1 51,-4 0 0,-2 1 0,-2-1 0,-4-1 37,-5-4 0,-5 1 0,-1-5 0,-3 0 1,-3-1 1,2-1 0,-9-6-1,-1 0-50,-2 0 1,-2 0 0,-1 0 0,-3 0-215,-2 0 1,0 0-1,6 0 1,2 0-363,4 0 1,-2 0 391,8 0 0,-8 0 0,4 0 0</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6:27.683"/>
    </inkml:context>
    <inkml:brush xml:id="br0">
      <inkml:brushProperty name="width" value="0.08571" units="cm"/>
      <inkml:brushProperty name="height" value="0.08571" units="cm"/>
      <inkml:brushProperty name="color" value="#333333"/>
    </inkml:brush>
  </inkml:definitions>
  <inkml:trace contextRef="#ctx0" brushRef="#br0">18 228 8355,'-10'-2'-886,"4"-4"507,4 4 1,4-5 381,4 7 1,-2 0 0,8 0 112,1 0 0,3 0 1,1 0-13,1 0 1,-1 0 0,1 0-1,1 0-36,4 0 0,-3 0 0,5 0 0,0 0-97,4 0 0,-1 0 1,1 0-1,2 0-33,2 0 1,0 0 0,-2 0-1,-2 0-71,2 0 1,-4 0 0,0 0 0,-2 0-170,-3 0 0,-3 0-207,-1 0 502,-9 7 1,-1-5 0,-8 6 0</inkml:trace>
  <inkml:trace contextRef="#ctx0" brushRef="#br0" timeOffset="571">210 1 7986,'0'17'-114,"0"-3"1,0 2 170,0 3 0,0 2 0,0-1 0,0 3 28,0 6 0,0-2 0,-2 2 0,-2 0-89,-2-1 0,1 3 0,3-6 0,-2 0-146,-2 0 0,0-1 0,6-7 1,0 1-551,0-1 1,0 1 554,0-1 0,-8 0 0,-1 1 1</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6:25.916"/>
    </inkml:context>
    <inkml:brush xml:id="br0">
      <inkml:brushProperty name="width" value="0.08571" units="cm"/>
      <inkml:brushProperty name="height" value="0.08571" units="cm"/>
      <inkml:brushProperty name="color" value="#333333"/>
    </inkml:brush>
  </inkml:definitions>
  <inkml:trace contextRef="#ctx0" brushRef="#br0">1 175 7687,'6'-8'0,"0"8"0,-3 10 0,-1 5 0,0 3 0,2 1 0,2 3 0,-2 3 373,-2 2 1,-2-4-267,0 6-57,0 0 0,0 1 0,0-3 0,2 0 1,2-2-1,2 0 13,-3-3 0,-1-3 0,-2-1-108,0-1 0,2-1 0,2-3 1,2-1-730,-2 1 1,-2-3-1,0 0 574,4-3 1,3-1 0,9-6 0</inkml:trace>
  <inkml:trace contextRef="#ctx0" brushRef="#br0" timeOffset="447">560 175 8299,'10'-18'-226,"-5"9"1,-10 3 65,-7 4 0,2 4 0,-1 4 65,-3 5 1,0 5 0,1-1 0,3-1 100,2-2 1,-3-1-1,3 7 1,0-1 37,0 1 0,1-7 0,3 1 39,-2 1 0,0-3-88,6 2 0,8-8 0,3 2-3,5-5 0,7-1 0,1 0 1,-3-1 32,-2-5 1,5 4 0,-1-4-1,-2 4 49,-1 2 0,-1-6 0,2 0 0,3 2-42,-3 3 0,-2 1 0,-1 0 1,1 0-18,5 0 1,-5 1 0,4 3 0,-3 4-54,-3 2 0,1-4 0,-1 5 0,1 1-18,-1-2 0,-1 5 1,-3-3 31,-1 3 0,-8 3 1,1-1 24,-3 1 0,-9-1 1,-5 1-1,-4-3-10,-1-3 0,-6 3 1,-2-5-1,-1 2-35,1-1 0,-6-5 1,4 4-1,-2-2-459,0-4 0,5-3 372,-5-1 0,0 0 0,-6 0 0</inkml:trace>
  <inkml:trace contextRef="#ctx0" brushRef="#br0" timeOffset="692">577 105 8252,'18'0'-256,"-7"0"0,1-2 0,2-2 167,1-2 1,3 1 0,1 5 0,4 0 126,6 0 1,4 0-1,2 0 1,0-2-139,0-4 1,0 4 0,0-4-1,0 4-28,0 2 0,0 0 1,-2-2-1,-2-2-24,-2-2 1,-8 1-1,5 5 1,-3-2 115,0-4 36,0 4 0,-5-6 0,-1 8 0</inkml:trace>
  <inkml:trace contextRef="#ctx0" brushRef="#br0" timeOffset="1154">1450 0 7728,'-9'8'30,"1"-4"1,6 7 0,-2 3-77,-2 2 1,1 1 0,5 1 0,0 1 115,0 4 0,0-1 0,0 5 0,0 0-12,0 0 1,1-4-1,3 5 1,4-1-9,2 0 0,1-6 1,7 2-1,-1-3-124,1-3 1,5 1 0,0-3 0,-3-1-19,-7-2 1,5-9-1,-3 3 1,7-4-4,-1-2 1,-1 0 0,-1 0 0,4 0 33,6 0 0,-2-8 1,1-3-1,-5-5 14,-8-1 0,3-1 1,-8 1-1,3-1 78,5 1 0,-11-6 1,9-1-1,-4 3-1,-3 2 0,-5 1 1,2 1-1,-2-1-9,2 1 1,-4 5 94,3 0 241,-3 9 1,-2-3-299,0 12 1,0-3-1,0 9 1,0 2 24,0 1 0,0 5 1,0 1-1,0 2-13,0-1 0,0 5 0,0 0 0,2 2-120,4 0 0,-4-6 0,4 5 0,-4-1 18,-2 0 0,0-6 0,0 3 0,0-3-735,0 2 1,0-3 444,0 3 1,8-4-1,1-1 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8.811"/>
    </inkml:context>
    <inkml:brush xml:id="br0">
      <inkml:brushProperty name="width" value="0.08571" units="cm"/>
      <inkml:brushProperty name="height" value="0.08571" units="cm"/>
    </inkml:brush>
  </inkml:definitions>
  <inkml:trace contextRef="#ctx0" brushRef="#br0">18 35 8094,'-8'-17'-1654,"6"7"1587,-5 2 0,9 10-11,3 4 78,-3-4 0,14 13 0,-6-5 0</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6:36.325"/>
    </inkml:context>
    <inkml:brush xml:id="br0">
      <inkml:brushProperty name="width" value="0.08571" units="cm"/>
      <inkml:brushProperty name="height" value="0.08571" units="cm"/>
      <inkml:brushProperty name="color" value="#333333"/>
    </inkml:brush>
  </inkml:definitions>
  <inkml:trace contextRef="#ctx0" brushRef="#br0">0 106 8028,'0'-12'-342,"0"0"1,0 6 0,0-5 0,2-1 263,4 2 0,-4 1 76,4 3 0,-4 2 263,-2-8 36,0 9-157,0-5 1,-2 8-1,-2 2-74,-2 4 0,0-3 0,6 9 0,0 2-33,0 1 0,0 3 1,0-1-1,0 2-3,0 5 1,0-3 0,0 8 0,0 0-7,0-1 0,0 4 0,0-2 0,0 3-48,0 2 0,0-2 0,0-2 1,0-2-25,0 2 0,0-6 0,0-2 0,0-1-133,0 1 1,0-10-1,0 5 1,2-5-106,4-3 0,-4 0 0,6-6-211,-1 2 497,-5-1 0,14-12 0,-7-3 0</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6:37.827"/>
    </inkml:context>
    <inkml:brush xml:id="br0">
      <inkml:brushProperty name="width" value="0.08571" units="cm"/>
      <inkml:brushProperty name="height" value="0.08571" units="cm"/>
      <inkml:brushProperty name="color" value="#333333"/>
    </inkml:brush>
  </inkml:definitions>
  <inkml:trace contextRef="#ctx0" brushRef="#br0">122 106 8310,'12'-8'-14,"0"-4"0,-8 3-774,1-3 593,-3 8 1,-4-4 225,-3 8 1,1 8 38,-8 4 0,6 3 0,-3 3-39,1-1 1,2 1 0,6-1-30,0 0 0,0-5 1,0 0-3,0 1 0,8-5 0,3-2-2,5-4 0,-1 0 1,-1 2-1,-2 2-5,1-3 0,3-1 1,1-2-1,1 0 0,1 0 1,2 0-1,3 0 2,-3 0 49,-2 0 1,-1 6 0,-1 0-1,1 0-16,-1 2 0,-5-5 0,0 9 0,1 0-33,3-3 1,1 7 0,1-6-55,-1-1 0,-5 5 1,-3-6-1,-1 1 0,0 1 0,-4 4 119,2-3 0,-1-5 1,-6 4-1,-5 0 28,-6-1 1,-3-3 0,-3 6 0,1-1-41,-1-1 1,-5 4 0,-2-9 0,-1 1-13,1 2 0,0-6 0,4 6 0,-3-2-47,3-1 1,2 1 0,1-6 0,1 0-60,-1 0 1,1 0 0,-3 0 0,-1 0-111,-2 0 1,-1 0 0,7 0 0,-1 0-39,1 0 1,0-6 0,1-1-154,4-3 249,5 6 0,-1-19 0,-2 3 0</inkml:trace>
  <inkml:trace contextRef="#ctx0" brushRef="#br0" timeOffset="370">157 71 8355,'-17'-8'-160,"5"6"59,1-4 0,5-2-305,-6 3 0,6-1 270,-5 6 1,1-2 489,-2-4-82,5 4-196,7-6 0,7 8 1,5 0-1,3 0 13,3 0 0,-1 0 0,1 0 0,1 0-37,5 0 1,-3 0-1,8 0 1,0 0-40,-2 0 1,6-6 0,-4 1-1,4 1 25,2 2 1,-2 2-1,-2 0 1,-4 0-200,-1 0 1,-1 0 0,-4 0-438,3 0 0,-1 0 165,-6 0 0,1 0 264,-1 0 0,1 2 169,-1 4 0,1-4 0,-1 5 0</inkml:trace>
  <inkml:trace contextRef="#ctx0" brushRef="#br0" timeOffset="969">1118 71 7924,'17'0'-1139,"-7"-2"1171,-4-4-6,-4 4 1,-4-6 0,-4 8 52,-6 0 1,-3 0 0,-3 0-32,1 0 0,-1 0 0,1 0 1,0 2 37,-1 4 1,1-2 0,-1 6-38,1-3 0,-1 7 1,1-4-1,1 1-7,5 1 0,-5-2 0,6 3 0,-1-1-84,-1 1 0,6 3 0,-3 1 0,1 1 41,4-1 1,2 3 0,2 1 0,0 2 12,0-1 1,0 3 0,0-2 0,0 1 5,0 1 0,6-6 0,2 4 0,1-3 16,5-3 1,-4 3 0,1 1 0,3 2-15,1-1 0,3-3 1,-1-1-1,-1-1-24,-5 0 0,5-1 0,-4-2 0,3-5-1,3-1 1,5 4 0,0-6 0,0-3-43,3-1 1,-1-2 0,4 0 0,-4 0 32,0 0 1,1-2 0,5-1 0,-4-5 24,-2-2 1,-2-2 0,-5-5-1,-1-1 44,1 1 0,-1 0 0,-1-1 0,-3-1-19,-1-5 1,-8 5-1,2-6 1,-4 1-13,-2 1 1,0-6-1,0 4 1,0 0 7,0-1 0,-2 1 0,-4 4 0,-4-4-21,0-3 1,-5 7 0,1-2 0,-3 3-26,-1 3 0,-9-1 0,8 1 1,-4 0-93,-3-1 0,-5 3 0,2 3-22,-4 6 1,-2 4 0,0 2 0,0 0 0,0 0-183,1 0 1,-7 2 14,0 4 0,-7 4 0,3 7 0</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6:36.692"/>
    </inkml:context>
    <inkml:brush xml:id="br0">
      <inkml:brushProperty name="width" value="0.08571" units="cm"/>
      <inkml:brushProperty name="height" value="0.08571" units="cm"/>
      <inkml:brushProperty name="color" value="#333333"/>
    </inkml:brush>
  </inkml:definitions>
  <inkml:trace contextRef="#ctx0" brushRef="#br0">36 1 7221,'0'11'-10,"0"1"62,0 1 0,0 3 0,0 1 0,0 3-57,0 3 1,0-3 0,0 5 0,-2-2 20,-4 0 0,4 6 0,-6-3 1,2-1 11,0 0 0,1-2 0,5-5 20,0-1 0,2-1 1,3-3-1,7-3 12,4-2 1,1-2 0,0-4 0,3 2-64,3 1 1,2 1 0,6-6-1,0 0-48,6 0 1,-2 0 0,8 0-1,-2 0-71,-1 0 1,3-2 0,-4-2-1,0-1-1,-6 1 1,2 2 0,-8 2-1,0 0-18,-4 0 1,-3 0 0,-3 0 0,1 2-364,-1 3 504,-7-3 0,5 6 0,-5-8 0</inkml:trace>
  <inkml:trace contextRef="#ctx0" brushRef="#br0" timeOffset="335">542 175 6825,'0'12'-205,"0"-1"1,2-5 0,2 6 374,2 2 1,-1 1 0,-3 3-45,4-1 0,-4 0 0,4 3 0,-4 1-30,-2 2 0,0 7 1,0-5-92,0 2 0,0-4 0,0 4 0,0 1 1,0-3 5,0 0 0,0 4 0,0-6 0,2-3-188,4-7 0,-4 3 0,5-6 1,1 1-436,4 1 478,3-8 1,3 4-1,-1-8 1</inkml:trace>
  <inkml:trace contextRef="#ctx0" brushRef="#br0" timeOffset="590">1031 263 8355,'0'-10'-216,"0"-6"1,0 7 427,0-9-879,0 8-267,0 3 133,0 7 801,0 0 0,8 0 0,1 0 0</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8:52.063"/>
    </inkml:context>
    <inkml:brush xml:id="br0">
      <inkml:brushProperty name="width" value="0.08571" units="cm"/>
      <inkml:brushProperty name="height" value="0.08571" units="cm"/>
      <inkml:brushProperty name="color" value="#333333"/>
    </inkml:brush>
  </inkml:definitions>
  <inkml:trace contextRef="#ctx0" brushRef="#br0">577 53 7863,'-11'-6'0,"1"-2"0,0 0 0,0-1 62,-3-1 0,3 6 0,-1-2 1,-3 4-1,-2 2 105,-1 0 0,-1 0 0,1 0 0,-2 0 0,-3 0 0,-1 0-173,2 0 0,-5 2 0,3 2 0,2 4 1,-1 0-1,1 1 0,-2 1 0,1 2 0,1-1 1,0 3-1,-2 4 0,1 3 0,3 0-302,1-1 350,1-3-55,7 1 0,0-1 0,7 0 1,-3 1-15,2-1 0,2-5 0,4 0 23,4 1 0,-2 1 1,5-1-1,1-3 4,0-2 0,1 4 0,7-7 0,-1-1 0,7-2 0,-1-2 0,-2 0 16,-1 0 1,3 0-1,2 0 1,0-2 46,0-4 1,5 4 0,-5-3 0,2 3-36,4 2 1,-4 0 0,2 2 0,2 2-53,2 1 0,-4 3 0,1-4 0,-1 4-78,-2 1 1,-2-3 0,-7 4 0,-1 0 46,0-1 1,-1-3 0,-2 6 19,-3 1 0,-7 3 0,2 1 13,-4 1 1,-2-1-1,-2 1 1,-4-1 37,-6 1 0,-3-1 1,-3-1-1,1-3-5,0-1 1,-3-2-1,-1 3 1,-4-1 12,-3 1 1,-1-3 0,-6 0 0,2-2 44,4-4 0,-8 3 0,6-1 1,0-2-12,-2-2 1,2-2 0,0 0-1,4 0-30,2 0 1,2-2 0,3-2 0,1-4-115,1-1 0,-3 5 1,11-4-131,1 0 0,-5-1-24,8-9 0,0 6 0,8 3-251,4 1 1,4-6 0,7 5 0</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8:52.730"/>
    </inkml:context>
    <inkml:brush xml:id="br0">
      <inkml:brushProperty name="width" value="0.08571" units="cm"/>
      <inkml:brushProperty name="height" value="0.08571" units="cm"/>
      <inkml:brushProperty name="color" value="#333333"/>
    </inkml:brush>
  </inkml:definitions>
  <inkml:trace contextRef="#ctx0" brushRef="#br0">576 71 8355,'-7'-18'-139,"3"3"0,-8 1 1,-1 5 23,-3 1 1,-1 2-1,-1 6 1,1 0 185,-1 0 0,-5 0 0,-2 0 0,-2 0-103,-4 0 0,3 6 0,-1 2 0,0-1 67,2 1 0,-4 6 1,6-3-1,-1 5 3,1 1 0,2 1 0,5-1 0,1 1-27,0-1 0,1 3 0,2 1 1,5 2 2,1-1 1,2-3-1,6-2-36,0 1 1,2-3 0,4-1 38,6-2 1,3-9-1,3 3 1,1-4-4,4-2 1,-1 0 0,7 0-1,0 0 16,-2 0 1,6 0-1,-4 0 1,4 0 38,2 0 1,-6 0 0,0 0 0,0 2-34,-2 4 0,1-2 0,-7 6 0,2-1-44,-1 1 1,-3 2 0,-3 5-15,-5 1 1,3-1 0,-8 1-1,-3-1 6,-1 0-99,-2-7 107,0 6 4,-7-7 1,1 9-11,-12-1 1,5-5-6,-10 0 161,-5-1-147,9 7 0,-14-7 250,4 1-233,-4-8-3,-2 11 1,2-13 14,4 4 20,-4 4 26,6-8 1,0 6-27,3-8-3,-3 0-102,8 0 0,-7 0-242,9 0 156,-1 0 80,1 0 0,5-6-384,1 0 399,7-8-307,-12 5 0,14-3-149,-3 0 328,3 1 0,4-5 0,3 3 100,7 1 0,4 0 0,1-5 0</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8:54.271"/>
    </inkml:context>
    <inkml:brush xml:id="br0">
      <inkml:brushProperty name="width" value="0.08571" units="cm"/>
      <inkml:brushProperty name="height" value="0.08571" units="cm"/>
      <inkml:brushProperty name="color" value="#333333"/>
    </inkml:brush>
  </inkml:definitions>
  <inkml:trace contextRef="#ctx0" brushRef="#br0">1 1 8355,'10'0'-96,"-3"0"1,-5 2-1,2 3 1,2 7 147,-2 4 0,4 1 0,-1 1 0,1-1-13,0 1 1,4 7-1,-5 4 1,1 4-40,0 2 0,0 2 0,-5 1 0,3 3 15,-2-2 1,-2-2 0,-2-2 49,0 0 0,0-6-128,0 0 1,0-2-441,0 2 365,0-4 0,0-7 1,0-1-1,0 1-157,0-1 227,0-7 1,0 0-18,0-4 1,-2-5-47,-4 5 62,4-12 125,-5-3 1,1-11-108,0-3 1,-6 2 85,7-8 0,-7 0 0,4-6-33,-2 0 1,7 0-1,-5 0 1,2 0 37,0 0 1,0 2-1,6 2 32,0 2 1,0 6 0,0-5-1,2 3 1,4 6-14,6 5 0,-3-1 0,3 3 0,2-2 13,1 3 1,8 1-1,1 6 1,-1-2-60,2 2 1,0-3 0,7 1 0,-3 2 25,2 2 1,2 2 0,2 0 0,-2 0 19,-4 0 1,4 2 0,-6 2 0,0 4-41,-4 1 1,3 3 0,-3 5-93,-2 1 0,-9-1 0,-6 1 1,-4-1-28,-2 1 0,0 5 0,0 0 0,-2-1 55,-4-3 1,-4-1-1,-7-1 1,-1 0 2,1 1 1,-7-3 0,-1-1 0,0-2 78,0 1 1,-6-3 0,2 0 0,-4-3-7,-2-3 1,6 0 0,1 0 20,3 2 0,-4 0 106,6-6-150,7 0 4,1 0 0,7-2 122,-4-4-89,-3 4 43,13-6 7,-6 0 1,10 7-1,4-5 45,6 4 0,-3 4 0,3 4-49,1 5 0,3-1-23,1 2 1,3-1 9,3 7 0,-3-1-59,3 1 1,2-1-23,-2 1 0,3-1 85,-3 0 1,-2 1-8,8-1 0,-5 1 51,5-1 0,-8 1 12,2-1 0,-1 1 76,1-1 1,-4 1-124,5-1 1,-7 1-16,-5-1 1,1 0 31,-7 1 0,12-6-153,-7-1 1,7-5 19,-12 6 0,-1-6-240,-5 5-29,0-7 1,0 6-1068,0-4 633,0-5 0,-7 7 0,-3-8 0</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8:53.113"/>
    </inkml:context>
    <inkml:brush xml:id="br0">
      <inkml:brushProperty name="width" value="0.08571" units="cm"/>
      <inkml:brushProperty name="height" value="0.08571" units="cm"/>
      <inkml:brushProperty name="color" value="#333333"/>
    </inkml:brush>
  </inkml:definitions>
  <inkml:trace contextRef="#ctx0" brushRef="#br0">368 71 7212,'9'2'337,"-3"4"1,-2-3 0,0 9 0,2 2-170,-2 1 0,3 3 0,1 1 1,0 2-46,0 3 0,3 7 0,-3-2 0,0 2-12,0-2-137,5 4 0,-9-8-9,8 4 1,-8 2-260,1-7 0,3 5-130,-2-6 0,0 0 217,-6-5 0,6-1 92,-1 1 1,1-7-97,-6 1 1,0-6-702,0 5 769,0-7 0,-7 4 0,-3-8 0</inkml:trace>
  <inkml:trace contextRef="#ctx0" brushRef="#br0" timeOffset="380">1 141 8355,'0'-10'-838,"2"2"910,4 8 0,-2-6 64,7 1 0,1-1 1,5 6-6,1 0 1,1 0-1,2 0 1,5-2-55,1-4 1,-4 4 0,6-4 0,2 4-113,2 2 1,2-2 0,0-2 0,0-1-193,0 1 0,0 0 0,2 0 0,0-2-233,-2 2 1,9 0 0,-7-1 271,6-7 1,3-4-1,7-1 1</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8:57.612"/>
    </inkml:context>
    <inkml:brush xml:id="br0">
      <inkml:brushProperty name="width" value="0.08571" units="cm"/>
      <inkml:brushProperty name="height" value="0.08571" units="cm"/>
      <inkml:brushProperty name="color" value="#333333"/>
    </inkml:brush>
  </inkml:definitions>
  <inkml:trace contextRef="#ctx0" brushRef="#br0">1 18 8355,'8'-10'-805,"-5"3"924,9 7 1,-6 0 0,6 0 33,1 0 1,3 0 0,1 0-94,1 0 0,-1 0 1,1 0 3,-1 0 1,0 0 0,1 0-170,-1 0 0,1 0 1,-1 2-1,1 1-275,-1 3 1,-5 0-1,0-6-236,1 0 1,3 0 559,1 0 1,1 8-1,-1 2 1</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8:57.771"/>
    </inkml:context>
    <inkml:brush xml:id="br0">
      <inkml:brushProperty name="width" value="0.08571" units="cm"/>
      <inkml:brushProperty name="height" value="0.08571" units="cm"/>
      <inkml:brushProperty name="color" value="#333333"/>
    </inkml:brush>
  </inkml:definitions>
  <inkml:trace contextRef="#ctx0" brushRef="#br0">1 1 7065,'2'9'125,"4"-3"1,3-4 0,9-2-246,-1 0 0,7 2 1,-1 2-1,-2 2-251,-1-2 0,3-2 249,0-2 0,8 0 0,-4 0 1</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10.922"/>
    </inkml:context>
    <inkml:brush xml:id="br0">
      <inkml:brushProperty name="width" value="0.08571" units="cm"/>
      <inkml:brushProperty name="height" value="0.08571" units="cm"/>
      <inkml:brushProperty name="color" value="#333333"/>
    </inkml:brush>
  </inkml:definitions>
  <inkml:trace contextRef="#ctx0" brushRef="#br0">28 35 8355,'-12'10'-870,"1"-4"857,7-4 1,4-4 0,12-2 42,3-2 1,8 0 0,3 6 0,-1-2 41,0-4 1,6 4 0,-2-3 0,6 3-37,6 2 0,-2-6 1,7 0-1,3 2-21,1 2 1,3 2 0,-1 0-1,0 0-128,1 0 1,-3 0-1,-1 0 1,-5 0-63,-1 0 0,-2 0 1,-6 0-1,-2 0-304,-4 0 1,-4 0 420,-7 0 1,-1 8 0,0 2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066"/>
    </inkml:context>
    <inkml:brush xml:id="br0">
      <inkml:brushProperty name="width" value="0.08571" units="cm"/>
      <inkml:brushProperty name="height" value="0.08571" units="cm"/>
    </inkml:brush>
  </inkml:definitions>
  <inkml:trace contextRef="#ctx0" brushRef="#br0">1 88 8287,'0'-18'-210,"0"1"318,0-1 0,0 7 254,0-1 1,2 8-161,4-2 0,-2 4 0,5 4 0,1 2-111,0 2 1,1 8-1,5-3 1,-3 5-173,-1 1 0,-6 3 0,4 1 0,-1 4-47,1 2 1,-6 0 0,4 3-1,-2-5 13,-1 0 1,3-4-1,-4 7 1,2-1-28,-2 0 0,-2-6 1,-2 4-1,0-1-721,0-1 1,2 0 862,3-5 0,-3-1 0,6 1 0</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14.906"/>
    </inkml:context>
    <inkml:brush xml:id="br0">
      <inkml:brushProperty name="width" value="0.08571" units="cm"/>
      <inkml:brushProperty name="height" value="0.08571" units="cm"/>
      <inkml:brushProperty name="color" value="#333333"/>
    </inkml:brush>
  </inkml:definitions>
  <inkml:trace contextRef="#ctx0" brushRef="#br0">1 53 8031,'0'12'-570,"0"-1"1,0-5 755,0 6 0,2-6-46,3 5 1,5-7-1,8 2-31,-1-4 0,6-2 0,1 0 0,-1 0-34,2 0 0,2 0 1,10-2-1,2-2 7,2-2 0,5 1 0,-1 3 0,2-2-29,1-2 0,10 0 1,-9 4-1,-1-2-56,3-2 1,-3 1 0,1 3 0,-5-2-65,-1-2 1,-2 0 0,-6 6-1,0-2-338,0-4 0,-6 4 0,-2-5 0,-2 1-189,-4 0 1,-1 0 556,-3 6 0,-7-8 0,-2-1 1</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15.573"/>
    </inkml:context>
    <inkml:brush xml:id="br0">
      <inkml:brushProperty name="width" value="0.08571" units="cm"/>
      <inkml:brushProperty name="height" value="0.08571" units="cm"/>
      <inkml:brushProperty name="color" value="#333333"/>
    </inkml:brush>
  </inkml:definitions>
  <inkml:trace contextRef="#ctx0" brushRef="#br0">33 140 6701,'-10'-8'-427,"3"-1"433,-1-1 1,6-6 18,-4 5 0,6-5 0,6-1 14,6-1 1,3 7-1,2 1 1,1 2 4,-1 4 1,1 2 0,-1 2 107,1 0 1,-1 0 0,1 2-1,-1 2-54,1 2 0,-7 8 0,-1-3-170,-2 5 0,3 1 1,-5 1-1,-2-1-52,-2 1 0,-2-1 0,0 0 87,0 1 0,0-1 0,-2-1-16,-4-4 100,4 3-86,-5-13 0,5 6 0,-2-10 16,-2-4 1,0-4 0,6-7 15,0-1 1,2-5 0,2 0 0,4 1 47,1 3 1,3 2 0,6-1 0,-1 3 10,0 3 0,7-4 0,1 7 0,0-1 31,0 4 1,1 4 0,-5 2-1,4 0 25,2 0 1,-5 0-1,1 2 1,-4 2-33,-1 2 0,-3 8 0,-1-3 0,-4 5-68,-3 1 1,1 1 0,-4-1-248,2 1 0,0-1 0,-6 0 1,0 1-951,0-1 1147,0-7 0,-8 6 0,-2-7 0</inkml:trace>
  <inkml:trace contextRef="#ctx0" brushRef="#br0" timeOffset="469">854 140 8355,'17'0'77,"1"-8"1,-1 6-1,1-4-215,-1 5 1,6-5 0,1 0 0,-3 2 190,-2 2 0,5 2 0,-1 0 1,-2 0 42,-1 0 1,-3 2-1,1 2 1,-1 4-177,1 1 1,-7-3 0,-1 6 56,-2 1 1,-2-3 0,-6 2 0,-2-1-96,-4-1 1,-6 6-1,-9-7 69,-2 1 1,-1 4 0,7-9 0,-3-1 31,-3-2 0,10 0 0,-5 2-175,3 2 145,-1 0 1,8-6 0,8 0 19,10 0 1,5 0 0,3 0 0,-1 0 41,1 0 1,1 0 0,3 0 0,1 2 133,-2 3 0,-1-1 1,-5 8-1,-1 0-69,-3-3 1,-5 7 0,4-4-12,-2 3 1,-2 3-1,-6-1 0,0 0 0,-8-1 0,-4-2 1,-3-5 1,-3-1 0,1 4 0,-3-5 0,-1 1 1,-2 0 1,-8 0-1,3-4 1,-1 1-91,0-1 1,2-2 0,-4-2 0,4 0-35,2 0 1,1 0 0,7 0 0,-3-2 71,-3-4 1,10 3-839,-5-9 0,-3 0 0,-6-5 1</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13.017"/>
    </inkml:context>
    <inkml:brush xml:id="br0">
      <inkml:brushProperty name="width" value="0.08571" units="cm"/>
      <inkml:brushProperty name="height" value="0.08571" units="cm"/>
      <inkml:brushProperty name="color" value="#333333"/>
    </inkml:brush>
  </inkml:definitions>
  <inkml:trace contextRef="#ctx0" brushRef="#br0">298 70 8355,'17'0'0,"-5"0"0,0-2-316,1-3 1,3 3 181,1-4 0,-5 4 97,-1 2 1,-7 2 0,0 2 33,-8 2 0,0 5 0,-7-5 0,-3-2 127,-1-2 0,-9 4 0,1 0 0,2-1-63,1 3 0,-3-4 0,-2 6 1,0-1-16,-1 1 0,-3 0 0,4 3 0,0-1-117,0 2 0,1 1 0,9 3 0,1-1 0,3 1 1,7-7 0,-2 1-1,4 1 21,2 3 1,2-4 0,4-3 0,7-1 45,9-4 0,-1 4 0,8-3 0,0-1-18,-2-2 0,6 0 1,-4 2-1,2 2 17,-1-2 0,1-2 0,-8 0-7,-2 4 1,-1-3 6,-3 9 0,-9 0 0,-8 3 9,-10-3 0,-5 3 1,-5-3-1,-1 2 148,-2-3 1,-3 5-1,5-5 1,-2 3-62,1-2 1,3 3 0,2-3 0,-1 3-45,1 3 0,1-1 1,4 1 2,7-1 0,3 1 1,2-1-1,0 1-90,0-1 1,7-1 0,5-3 0,4-1-144,1 1 1,2-5 0,3-2 0,3-4-105,2-2 1,2 0 0,8 0 0,0 0-627,-2 0 913,12 0 0,-11-8 0,17-2 0</inkml:trace>
  <inkml:trace contextRef="#ctx0" brushRef="#br0" timeOffset="564">857 367 8000,'17'-9'-128,"1"1"0,-1 8 244,0 0 1,1 0-1,-1 0 1,1 0-276,-1 0 0,1 6 1,-3 1-1,-1 3 164,-2 4 1,-3-5 0,5 3 0,-4 2-69,-3 1 0,-1 3 0,-6-1 0,0 1-28,0-1 1,0 0-1,-2 1 1,-2-1 71,-2 1 1,-5-6-1,3-3 1,0 1-39,1 0 0,-1-5 415,2 7-228,4-8-117,-6 4 1,16-16 0,4-4-139,3-3 1,3-1 0,-3 3 0,-1 1 107,-3-2 0,1-7 0,5-2 0,1 1 29,-1 3 1,-5 2-1,0-1 1,-1 1 15,-1-1 1,4 1-1,-9-1 1,1 1 54,2-1 0,-6 7 0,4-1 55,-4-2 1,4 5-21,-1-3-129,1 8 1,-14-3 57,-3 7 0,1 5 1,0 3-1,3 2 115,3 3 0,0-1 1,0 4-1,-2 3-99,2 0 1,2 3 0,2-1 0,0 2-63,0-1 1,0 3 0,2 0 0,2 0-142,2 1 0,8-1 0,-3-4 0,3 2-236,-3-1 0,5-5 0,-4-3 69,3-3 1,10 1 0,3 6 0</inkml:trace>
  <inkml:trace contextRef="#ctx0" brushRef="#br0" timeOffset="1064">1573 682 7525,'7'-18'35,"-3"8"0,8 5 1,0 1-72,-3-2 1,7 4 159,-5-4-51,5 4-12,1 2 0,-7 2-19,-4 4 1,-4-2-34,-2 8 0,0-1-15,0 7 1,-2-1 0,-4-1 0,-4-3-11,1-1 0,-7-6 0,5 3 9,-5-1 0,4 4 3,1-6 0,5-1 0,-4-3-8,2 4 1,5-4-8,8 4 1,-1-4 0,8-2 0,2 0 13,1 0 1,2 0-1,3 0 1,1 0 49,3 0 1,-1 2 0,-6 2 0,1 3 99,-1 3 1,1 0 0,-3 3-1,-1-1-117,-3 2 0,-7 1 0,2 3 0,-4-1-21,-2 1 0,-2-3 0,-2-1 1,-4-3 4,-1 3 1,-5 0 0,-7-1-1,-4-3-16,-3-2 0,1 3 0,-4-5 0,2-2-113,-2-2 1,4-2 0,-2 0-1,-2 0-179,-2 0 1,4-2 0,2-4 0,3-6-38,9-3 0,-3-10 0,9-2 0</inkml:trace>
  <inkml:trace contextRef="#ctx0" brushRef="#br0" timeOffset="1427">1695 70 8367,'15'-11'0,"-1"1"0,-4 0 192,-3 1 1,7 5 0,-2-4-1,3 2-77,3 0 0,-1 1 1,1 5-805,-1 0 0,1 7 640,-1 5 0,-7 3 0,-4 3 1,-5-1 27,-1 1 0,0-1 0,0 1 0,0-1-8,0 1 1,-1-1 0,-3 1-1,-2-1 107,2 1 1,-4-7 0,2 1 308,2 1-260,-5 3 0,7-4 0,-2-3-60,8-1 0,6-2 0,7-6 0,2-2-36,5-4 0,3 2 0,8-5 0,0-1-210,0 0 1,5 4 0,1-3 0,-2 1-78,-2 4 0,-4 2 0,-2 2 1,-4 0-133,-2 0 1,-1 0 0,-7 0 268,0 0 0,-7 8 0,-2 2 0</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12.129"/>
    </inkml:context>
    <inkml:brush xml:id="br0">
      <inkml:brushProperty name="width" value="0.08571" units="cm"/>
      <inkml:brushProperty name="height" value="0.08571" units="cm"/>
      <inkml:brushProperty name="color" value="#333333"/>
    </inkml:brush>
  </inkml:definitions>
  <inkml:trace contextRef="#ctx0" brushRef="#br0">0 210 8355,'12'-2'-67,"-1"-1"0,3-3-82,1 2 0,-3-4 0,0 2 0,1 2 207,3 3 0,7 1 0,0 0 0,-1 0-28,-3 0 1,4-6 0,3 0 0,-1 2-38,0 2 0,4 2 0,-4 0 0,1 0-161,-1 0 1,-2 0 0,-5 0 0,-1 0-402,1 0 0,-1-2 466,0-4 0,1 4 0,-1-5 1</inkml:trace>
  <inkml:trace contextRef="#ctx0" brushRef="#br0" timeOffset="160">367 1 8355,'0'10'682,"0"5"-904,0-3 0,0-1 0,0 5 0,0 3 275,0 1 0,0 7 1,0 2-1,0 2-117,0-2 1,2 4-1,2-4 1,3 2 97,3-2 0,-6 2-645,2-7 1,11 7-1,3-4 1</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11.406"/>
    </inkml:context>
    <inkml:brush xml:id="br0">
      <inkml:brushProperty name="width" value="0.08571" units="cm"/>
      <inkml:brushProperty name="height" value="0.08571" units="cm"/>
      <inkml:brushProperty name="color" value="#333333"/>
    </inkml:brush>
  </inkml:definitions>
  <inkml:trace contextRef="#ctx0" brushRef="#br0">18 105 8217,'-10'8'-1103,"4"-8"869,4-10 0,8 1 0,2-1 1,1 0 254,5 0 0,2 1 0,1-5 1,0 4 94,1 3 0,5-5 1,0 6-1,-1 2 61,-3 2 1,-1 2 0,-1 0 0,1 0-98,-1 0 1,1 6 0,-1 2 0,-1 2-100,-5 3 0,3 3 0,-6 1 0,-1 1-70,1-1 1,-2 1 0,-6-1 0,0 1-45,0-1 1,-2-1 0,-2-3 82,-2-1 0,-7-3 0,1 3 80,-4-6 1,5-4 0,-1-2-16,-1 0 1,-1-2 0,2-4-4,7-6 0,3-3 1,2-3-1,0 1-10,0 0 1,2-7-1,5 1 1,9 2 26,5 1 0,4 3 0,-3 1 1,3 3 61,2 1 0,0 8 0,2-2 0,-3 4-28,-1 2 0,-6 0 0,5 0 0,-5 2-104,-2 4 1,1 2 0,-1 5 0,1-1-158,-1 2 1,-5 1-1,0 3 1,-1-1-121,-1 1 1,4-7 217,-9 1 1,9 0-1,-4 5 1</inkml:trace>
  <inkml:trace contextRef="#ctx0" brushRef="#br0" timeOffset="312">926 192 8355,'17'0'235,"1"0"1,-1 0 15,1 0 0,-1 0-602,1 0 1,-3 2-1,-1 4 295,-3 6 1,-7-2-1,2 1 17,-4 3 0,-2 1 0,0 3 4,0-1 1,-8 1 0,-2-1 0,-1 1 76,-1-1 0,1 1 108,-7-1 0,3 1-46,3-1 0,4-5-72,8-1 1,10-7-129,7 2 0,9-4 1,6-2-1,0 0-195,-3 0 0,0-6 0,6-2 0,-2-1-17,-4-5 0,12-1 0,-5-3 1</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08.321"/>
    </inkml:context>
    <inkml:brush xml:id="br0">
      <inkml:brushProperty name="width" value="0.08571" units="cm"/>
      <inkml:brushProperty name="height" value="0.08571" units="cm"/>
      <inkml:brushProperty name="color" value="#333333"/>
    </inkml:brush>
  </inkml:definitions>
  <inkml:trace contextRef="#ctx0" brushRef="#br0">330 437 8355,'10'0'-443,"-2"0"0,-10 2 346,-4 4 0,-4 1 0,-7 5 0,0-4 110,-1 0 0,1-5 0,-3 7 0,-1 0 88,-2 0 0,-1-5 0,5 7 0,-2 0-82,-3-3 1,3 7 0,7-4 0,3 3-20,-3 3 1,4-1 0,1 0 7,1 1 1,-4-1-1,6 1-27,3-1 1,3-1 0,5-3-17,7-1 0,9-8 0,3 4 0,-1-2 31,2-1 1,2 1-1,8-6 1,-2 0 5,-4 0 0,2 0 1,-7 0-28,-3 0 0,-2 6 0,-3 2 2,-4 1 0,-5-3 0,-9 6 20,-3 2 0,-5-1 1,-8 1-1,1-5 101,0-1 1,-1 6-1,1-5 1,-1 3 4,1 0 0,1-6 0,3 3 0,3 1-40,2 0 0,2-5 1,6 7 58,0 2-120,0-7 1,0 3-1,2-4-109,4 6 0,10-5 0,9-1 0,2-4-225,4-2 0,4 0 1,6 0-1,3 0-75,1 0 0,3-2 380,-7-4 0,8-3 0,-5-9 0</inkml:trace>
  <inkml:trace contextRef="#ctx0" brushRef="#br0" timeOffset="1171">1256 210 8355,'-10'0'-578,"5"0"0,10 0 751,7 0 0,9 0 0,5 0 0,1 0 45,4 0-149,10 0 0,-3 0 0,9 0 25,1 0 1,3 0-1,1-2 1,3-2 135,3-2-234,-4 0 0,6 1 0,-7-1 68,-1 2-210,1 2 0,-7 2-266,1 0 1,-10 0 22,-3 0 0,-1 8 51,-9 3 1,-1 5 0,-6 1 0</inkml:trace>
  <inkml:trace contextRef="#ctx0" brushRef="#br0" timeOffset="511">959 629 8255,'0'-17'-444,"0"5"0,2 2 331,4 2 0,4-3 0,7 5 164,1 2 1,5 2 0,0 2 0,0 0 7,3 0 1,-7 0-1,4 0 1,-3 0-35,-3 0 1,7 2 0,-3 4-47,-6 6 0,1-3 0,-10 3 0,-2 1-70,-2 3 0,-2 1 0,0 1 0,-2-3 44,-4-3 1,2 4-1,-6-5 24,2 5 0,-3-5 1,3-1-1,0 0 38,1 0 0,-1-7 0,4 5-110,-2 0-117,0-6 1,8 4 164,4-12 0,4-4 0,7-7 0,1-1 45,-1 1 1,1-1 0,-1 1-1,0-1 15,1 1 0,-3-2 0,-1-3 1,-4-1 193,-2 2 0,3 7 1,-5 2 197,-2-1 0,-2 3-101,-2-2 0,0 10-184,0 2 1,0 2 0,0 10 0,0 2-78,0 1 1,0 5 0,0 1 0,0 2-260,0-1 160,0 5 0,8-8 0,1 6-377,1 1 225,5-7 0,-5 6 0,8-7-173,-1-1 1,-5 1 0,-1-1 53,3 1 249,-6-9 0,7 7 0,-5-7 0</inkml:trace>
  <inkml:trace contextRef="#ctx0" brushRef="#br0" timeOffset="821">1728 839 8355,'17'-8'-511,"1"6"1,-7-12-1,1 8 790,1 3 1,3 1-46,1 2 0,1 0-274,-1 0 1,-7 7 106,-4 5 0,-4-2 1,-2 1 17,0 3 1,0 2-54,0 1 0,-8 0 1,-4 1-20,-3-1 0,-3 1 0,1-1 0,-1-1 12,1-5 1,0 3-1,1-6 1,2 0 5,3-1 0,7 1-89,-2-2 1,6-4 0,6 4 47,6-4 1,3-2 0,4 0 0,3-2-178,1-4 1,8 2 0,-2-8-393,4-1 510,2-3 12,0 7 1,0-7-237,0 4 1,-2 3 112,-4-3 0,-4 2 117,-7-1 1,7-13 0,2 5 0</inkml:trace>
  <inkml:trace contextRef="#ctx0" brushRef="#br0" timeOffset="2155">1605 227 8355,'-17'0'0,"-1"-5"0,3-3-231,3-2 1,-3 4-18,3-5 1,-3 5 0,-3-4 0,1 0 0,1 1 267,4-5 0,-1 4 0,7-1 1,2-3 140,2-1 1,2 3 0,0 0 0,2-1-128,4-3 0,4 5 0,7 1 0,3 2 4,3 4 0,-4 2 0,5 2 1,-3 0-47,2 0 1,-3 0 0,3 2 0,-4 4-49,-1 6 0,-7 3 0,-1 3 0,-2-1-34,-4 1 1,-2 5-1,-2 2 1,0 0 51,0 1 0,0-3 0,-2-6 0,-2 1 48,-2-1 0,-2 1 0,4-1 0,-3 1 44,-3-1 0,-2 1 112,-5-1 0,-1-1 1,3-3 13,3-1-182,4-8 1,16 3-1,4-7 1,5 0 2,7 0 1,3-5 0,10-1 0,1 0-46,3-2 1,14 0 0,-3-5-1,2 3 59,1 2 1,-9-5 0,1 3-1,-1-2-47,-1 1 1,3 7-1,-7-2 1,-4 4-231,-6 2 0,0 0 0,-8 0 16,-1 0 1,-3 8-1,-1 2 1</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18.017"/>
    </inkml:context>
    <inkml:brush xml:id="br0">
      <inkml:brushProperty name="width" value="0.08571" units="cm"/>
      <inkml:brushProperty name="height" value="0.08571" units="cm"/>
      <inkml:brushProperty name="color" value="#333333"/>
    </inkml:brush>
  </inkml:definitions>
  <inkml:trace contextRef="#ctx0" brushRef="#br0">262 36 8355,'18'-10'-489,"-1"-3"1,1 7 0,-1 2 587,1 2 1,-1 2 0,1 0 25,-1 0 1,1 2-1,-1 4-67,1 5 1,-1-1 15,0 2-9,1 7 0,-1 0-24,1 5 0,5 3 1,0 2-1,-1 4-61,-3 2 1,-1 0 0,-1 0-1,1 2 28,-1 3 1,0 5 0,1 7 0,-3 1 17,-3-1 0,4 3 0,-5 1 0,3 4-17,-2 2 1,1 6 0,-5 4 0,0-2-8,-1 3 0,-1-3 0,-6 8 0,0-4 30,0-5 1,-2 13 0,-5-8 0,-9 3 56,-5-1 0,-5 0 1,5-5-1,-4-3-7,-2 0 1,-2 0 0,-6 4 0,0 0-47,0-2 1,-6 1 0,-2-10-1,1-1-205,-1 0 0,-6 4 1,3-6-1,-7-2-605,-5-1 288,4-11 1,-22 7 0,4-6 0</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03.759"/>
    </inkml:context>
    <inkml:brush xml:id="br0">
      <inkml:brushProperty name="width" value="0.08571" units="cm"/>
      <inkml:brushProperty name="height" value="0.08571" units="cm"/>
      <inkml:brushProperty name="color" value="#333333"/>
    </inkml:brush>
  </inkml:definitions>
  <inkml:trace contextRef="#ctx0" brushRef="#br0">1415 245 8152,'7'-9'-573,"-5"-1"1,6 6 594,0-2 0,-6-2 0,6 5 349,-1-3-187,-5 0 0,8 6-2,-4 0-166,-4 0 1,4 0-6,-12 0 0,-4 2 1,-7 2-1,-3 4-15,-3 1 0,2-3 0,-8 6 0,-3-1-18,-1-1 1,4 6-1,0-5 1,0 5 13,2 1 1,-4-1 0,8-3 0,1-1 5,3 2 0,1-1 0,3 1 0,1-5-8,3-1 0,7 6 6,-2-3 13,4-3 1,4 2 0,4-6 0,5 2-10,5-3 1,1-1 0,3-2 0,1 0-1,2 0 1,7 0 0,-5 0 0,0 0-2,0 0 1,4 2 0,-5 2 0,-3 2-16,-2-2 1,3 0 0,-3 0-18,-3 1 0,-5 9 24,1-2 1,-6 3 0,-12 3 6,-6-1 1,-3-5 0,-3-1-1,1 3 57,-1 2 0,-5-1 0,0-1 0,1-3-6,3 3 1,7-1-1,3 1 1,1-2-15,4 1 0,2-3 0,4 2-70,4 1 0,4-5 0,9 0 0,2-2-80,3-1 1,7 1 0,-2-6 0,4 0-269,2 0 1,2-2-1,-1-2 169,-1-1 1,12-9-1,-10 4 1</inkml:trace>
  <inkml:trace contextRef="#ctx0" brushRef="#br0" timeOffset="2054">1572 1293 8355,'17'0'0,"1"0"0,-1 0 0,3 0 0,3 0 0,-4 0 0,5 0 0,-5 0 0,6 0 0,4 0-14,4 0 0,2 0 0,0 0 0,2-2 0,2-2-390,2-1 397,7-1 0,-9 0 0,8 0 84,1 2 0,3 0 0,-1 0 0,-1-1 12,-3 1 1,-1-4-1,5 2 1,-1 2-78,-1 2 1,5 2 0,-13 0 0,1 0 27,2 0-334,-6 0 0,5 0 114,-7 0 0,-8 0 157,-3 0 1,1 0-729,-2 0 41,1 0 602,-15 0 1,7 8 0,-7 2 0</inkml:trace>
  <inkml:trace contextRef="#ctx0" brushRef="#br0" timeOffset="2729">1974 1817 6978,'-10'0'-679,"2"-2"777,8-4 0,2-1 0,2-7-66,2 2 0,7 1 0,-1-5 1,4 3 17,1 1 0,-5 2 0,-1-3 0,3 3-20,1 2 0,3-3 0,-1 5 1,1 2-14,-1 2 1,1 2 0,-1 0-7,1 0 1,-1 2 0,1 4-1,-1 3-14,0 1 0,1 6 0,-3-5 0,-1 5-5,-2 1 1,-3 1-1,3-1 1,-6 1-36,-4-1 0,4 3 0,-1 1 0,-1 2-19,-2-2 0,-2-7 1,0-2 35,0 1 0,-2 1 0,-2-1 26,-1-1-27,-1-8 1,6 2 0,0-12 18,0-6 0,0-3 1,0-3-1,2 1 35,4-1 1,3 1 0,9 0 2,-1-1 1,1 1 0,-3-1 0,-1 3-19,-3 3 0,7-2 0,5 7 0,-1-1-2,-3 0 0,-2 2 0,1 6 0,-1 0 93,1 0 0,-1 0 0,1 0-4,-1 0 0,-1 2 0,-3 4-81,-1 6 1,-8 3 0,2 3 0,-3-1-1,3 1 0,-4-1 0,4 1 0,-4-1 88,-2 0-197,0 1 0,0-1-362,0 1 173,0-8 165,0 5 0,-6-5 0,0 7-347,2 1 403,3-9 10,1-1 1,-8 0 0,-2 2 0</inkml:trace>
  <inkml:trace contextRef="#ctx0" brushRef="#br0" timeOffset="3017">3126 1870 8355,'8'9'-378,"0"1"0,3-4 395,-5 5 1,-2-1-1,0 2 1,2 1 86,-2 3 1,-2 1 0,-2 1 0,0-1-41,0 1 0,0-1 0,0 3 0,0 1-81,0 2 0,0 0 0,0-5 0,0-1-163,0 1 0,0-1 0,0 1-211,0-1 0,2-1 86,3-5 0,5 5 0,8-6 0</inkml:trace>
  <inkml:trace contextRef="#ctx0" brushRef="#br0" timeOffset="3666">3842 1171 8003,'12'0'228,"0"0"1,-7 0-138,7 0 1,0 0 0,5 0-213,1 0 0,-1 0 0,1 0 0,-1 0 163,0 0 1,1 0-1,1 0 1,5 0-89,5 0 1,-2 2-1,0 2 1,0 2-212,0-3 1,-3-1 0,3-2-1,-2 2-67,-4 4 1,-1-4 0,-3 4 195,1-4 1,-1-2 0,1 0 0</inkml:trace>
  <inkml:trace contextRef="#ctx0" brushRef="#br0" timeOffset="3904">4104 1014 8355,'2'9'-150,"4"-3"1,-2-2 0,6 2 254,-3 6 0,1 3 0,-4 3 0,2-1-165,-2 1 1,-2 1 0,-2 2 0,0 3-34,0-3 0,0 4 0,0-2 0,0 1-280,0 1 0,0-6 1,0 5 155,0-5 1,0-1-1,0-1 1</inkml:trace>
  <inkml:trace contextRef="#ctx0" brushRef="#br0" timeOffset="700">1991 385 8355,'8'-10'-234,"2"1"0,7 5 0,0-2 0,1 2 0,-1 2 193,1 2 1,5 0 0,0 0 0,-1 0 79,-3 0 0,4 0 0,1 0 0,-3 0 10,-2 0 0,-1 2 0,-3 4-54,-3 6 0,-4-3 1,-8 3-60,0 1 0,0 3 1,0 1-1,-2 1-37,-4-1 0,-4 1 1,-7-1 83,-1 1 0,1-7 1,0 1-1,-1 0 10,1-3 0,1 1 0,3-6 34,1 2-5,0 0-107,3-6 1,9-6 0,11-2 0,5-2 13,1-3 1,1 3 0,1-2 0,2-1 45,3-3 0,-1-1 0,-4 1 0,3 3 15,1 1 0,0 0 1,-5-5-1,-3 0 44,-3-1 0,3 1 0,-3-1 73,4 1 1,-7-1 111,-3 1 1,-6 7-115,-6 4 0,-3 4 1,-9 2 41,1 0 0,-1 0-38,1 0 0,5 6 0,2 2 0,3 2-20,3 3 1,2 3-1,2 1 1,0 1-43,0-1 1,0 1 0,0-1 0,0 0-13,0 1 1,2-1 0,2 1 0,3-1-53,3 1 1,-4-1-1,6 1 1,1-3-146,3-3 1,1 3-1,1-5-272,-1 0 0,1 3 0,-1-7 169,0-2 0,1-2 1,-1-2 245,1 0 1,-1-8 0,1-1 0</inkml:trace>
  <inkml:trace contextRef="#ctx0" brushRef="#br0" timeOffset="891">2742 560 8171,'17'-8'-359,"-1"4"0,-2-6 107,-3 3 474,1 1 1,-2 8-105,-5 4 0,-3-3 0,-2 9-78,0 2 0,2 1 0,2 3 0,2-1-47,-2 1 1,-2-1-1,-2 2-103,0 5 1,0-5-1,0 4 1,2-3 4,4-3 1,-4 1 0,5-3-877,1-3 812,-6-4 1,13-1-1,-5 3 1</inkml:trace>
  <inkml:trace contextRef="#ctx0" brushRef="#br0" timeOffset="1321">2934 106 8030,'18'-10'-540,"-1"-4"1,1 7 0,-1-1 466,0 0 1,1 2 0,-1 6 149,1 0 1,-1 2-71,1 4 1,-7 2 0,-1 5 53,-2-1 0,-2 0 0,-8 5-30,-4 1 0,-2-1 0,-5 0 0,1 1 8,-2-1 0,-1-1 1,-3-2-1,1-3 113,-1 3 1,3-5-1,1 3 10,3 2 1,7-5-51,-2 3 1,12-8 0,5 2-52,5-4 0,1-2 1,3 0-1,1 0-37,2 0 1,9-2 0,-3-2-1,4-2-67,2 2 0,-1-4 1,3 1-1,2-1-4,2 0 0,0 2 0,-6 6 1,-2 0-324,-4 0 0,2 0 0,-8 0 95,-2 0 1,-1 8-1,-3 2 1</inkml:trace>
  <inkml:trace contextRef="#ctx0" brushRef="#br0" timeOffset="15366">786 18 8355,'-23'0'-1857,"-1"0"1805,3 0 1,-4-2 0,0-2-1,-1-1 1,1 1 308,4 2 1,-4 2 0,1 0-1,3 0-295,2 0 1,1 0 0,1 2 0,-1 2 37,1 1 0,1 3 0,3-2 0,1 4 17,-2-1 0,5 7 0,-3-4 0,-2 3 0,-1 3 0,-3 1 0,1 4 0,0 4 79,-1 1 0,-5 5 1,0-4-1,-1 4-36,-1 2 1,4 7-1,-7 5 1,3 3-22,4 3 0,2-1 1,3 2-1,2 3 13,3 1 1,7 10-1,-2 0 1,4 6-42,2-1 0,0 7 0,0 1 0,2 5-2,4 1 0,4 2 0,7 3 0,1 1-1,-1-2 1,8 4 0,4-2 0,4-2-83,2-1 0,2-5 1,4-2-1,5-1-127,5 1 0,11-7 0,-27-39 1,2-2-333,4-1 1,3-2 0,3-4 0,1 0 0,57 32 0</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19.930"/>
    </inkml:context>
    <inkml:brush xml:id="br0">
      <inkml:brushProperty name="width" value="0.08571" units="cm"/>
      <inkml:brushProperty name="height" value="0.08571" units="cm"/>
      <inkml:brushProperty name="color" value="#333333"/>
    </inkml:brush>
  </inkml:definitions>
  <inkml:trace contextRef="#ctx0" brushRef="#br0">70 158 8355,'-17'0'-310,"-1"0"9,9 0 0,-5 2 528,8 3-52,0-3 0,6 14-104,0-4 1,8-5-1,4-1 1,3-4-55,3-2 1,-1 2 0,1 2 0,1 2-64,4-2 0,-1-2 0,7-2 1,0 0-170,-2 0 0,4 0 0,-6 0 0,3 0-97,3 0 1,-4 0-1,0 0 1,0 0 222,0 0 1,-5-8-1,3-2 1</inkml:trace>
  <inkml:trace contextRef="#ctx0" brushRef="#br0" timeOffset="639">1170 88 8182,'18'-2'0,"-1"-2"-227,1-2 0,-6-2 0,-3 3 30,-1-7 1,-2 2 301,-6-1 0,0 5-47,0-6 0,-2 8 0,-4-2-52,-6 4 0,-3 2 1,-3 0-1,1 0 44,-1 0 0,-5 0 0,0 0 1,2 2 22,1 4 0,-3-2 0,0 6 0,-1 0-29,-1-1 1,6 3 0,-5 7 0,5 3-13,2 1 1,-1 8 0,1-4 0,1 2-15,4 0 1,-1 0 0,7 6 0,2-2-37,2-4 1,2 3-1,0-7 1,2 0-3,4 0 1,4-2 0,7-5 0,1-3-18,-1-3 0,6 2 1,3-7-1,-1 1-73,0 0 0,6-2 0,0-6 0,6 0-109,4 0 0,-1 0 1,-3-2-1,2-4-18,2-6 0,-2 3 0,-10-3 0,-4-2 213,0-1 0,-5-3 0,1 1 0,-5 0 27,-5-1 0,-1 1 0,3-1-6,-1 1 1,-2-7-1,3 1 1,-1 2-1,0-1 2,-3-1 0,5 4 0,-6-6 0,0 1 1,-1 1 1,5 0-1,-4 5 1,-1 1 87,1-1 0,-2 7 0,-4-1 986,4-2-540,-4 7-459,5-1 1,-7 16 0,2 3 0,2 5-29,2 1 1,2 3-1,-4 3 1,2 4-93,-3 0 1,1 6 0,0-6 0,2 3-49,-2-1 1,4-2-1,-1 4 1,1-2-10,0 2 1,-2-6-1,-4 0 1,2-1-139,1-1 1,1 0-1,-4-5-291,4-1 490,-4-7 0,6 5 0,-8-5 0</inkml:trace>
  <inkml:trace contextRef="#ctx0" brushRef="#br0" timeOffset="905">1555 158 8355,'17'-18'-163,"-5"1"-61,-1-1 0,-5 9 1,6 1 8,2 0 0,1 6 1,2-4 212,1 4 1,-1 2 0,3 0 0,1 0 8,2 0 0,7 0 1,-5 0-1,0 0-1,0 0 0,4-5 0,-3-1 0,-1 2-40,0 2 0,-2 2 0,-5 0 0,-1 0-219,1 0 1,-7 0-298,1 0 550,-8 8 0,4-6 0,-8 5 0</inkml:trace>
  <inkml:trace contextRef="#ctx0" brushRef="#br0" timeOffset="1123">1712 332 8120,'-10'8'-2008,"4"-6"2082,12 4 1,-2-4 0,8-2 0,1 0-15,3 0 1,3 0-1,3 0 1,3 0-46,2 0 0,0-2 0,4-2 0,-2-2-26,2 2 1,0 2 0,0 2 0,0 0-43,6 0-169,-2 0 1,0 0 0,-10 0 0</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22.518"/>
    </inkml:context>
    <inkml:brush xml:id="br0">
      <inkml:brushProperty name="width" value="0.08571" units="cm"/>
      <inkml:brushProperty name="height" value="0.08571" units="cm"/>
      <inkml:brushProperty name="color" value="#333333"/>
    </inkml:brush>
  </inkml:definitions>
  <inkml:trace contextRef="#ctx0" brushRef="#br0">1 1 8355,'12'0'-1638,"-1"0"1691,3 0 0,1 0 0,3 0 0,-1 0 0,1 0-33,-1 0 1,-5 0 0,0 0-1,1 0 1,3 2-52,1 4 1,1-4-1,-1 3 1,0-3-16,1-2 0,-1 0 1,1 0-1,-1 2-39,1 4 1,-7-4 0,1 4-1,2-4-6,1-2 0,-3 0 0,-1 0 0,1 2-38,-2 4 75,-2-4 0,-1 5 0,3-7 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435"/>
    </inkml:context>
    <inkml:brush xml:id="br0">
      <inkml:brushProperty name="width" value="0.08571" units="cm"/>
      <inkml:brushProperty name="height" value="0.08571" units="cm"/>
    </inkml:brush>
  </inkml:definitions>
  <inkml:trace contextRef="#ctx0" brushRef="#br0">1 158 7923,'11'0'-1699,"1"0"2072,1 0 0,-3 0 0,2 0-391,1 0 1,3 0-1,-1-2 1,-1-2-61,-2-2 0,-1-2 0,7 4 119,-1-2 0,1-5 1,-1 3-37,1-2 0,-7 4 0,-1-5 202,-2-3 0,-2-1-25,-6-3 0,-2 7 1,-4 1-72,-6 2 1,-3 2-1,-3 6 1,1 2 7,-1 4 1,1-2-1,-1 8 1,1-1-40,-1-1 0,7 6 0,1-5 0,0 5-90,1 1 0,5 1 0,-2-1-122,4 1 1,4-1 0,4-1 0,5-5-112,5-5 1,1 2-1,1-2 1,1-3-121,5-1 1,-3 4-1,6 0 363,-2-2 0,14-10 0,-2-4 0</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22.822"/>
    </inkml:context>
    <inkml:brush xml:id="br0">
      <inkml:brushProperty name="width" value="0.08571" units="cm"/>
      <inkml:brushProperty name="height" value="0.08571" units="cm"/>
      <inkml:brushProperty name="color" value="#333333"/>
    </inkml:brush>
  </inkml:definitions>
  <inkml:trace contextRef="#ctx0" brushRef="#br0">1 0 8355,'8'10'-360,"-7"-2"1,9-2-1,-4-1 328,6-1 0,-5 0 0,1 0 84,0 2 1,2 2-1,7-5 40,1 3 0,-1 0 1,0-6-56,1 0 0,-1 0 1,1 0-1,-1 0-71,1 0 70,-1 8 13,1-6-376,-1 6 126,1-8 1,-1 0-146,1 0 1,-1 5 179,1 1 1,7 0 0,2-6 0</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25.840"/>
    </inkml:context>
    <inkml:brush xml:id="br0">
      <inkml:brushProperty name="width" value="0.08571" units="cm"/>
      <inkml:brushProperty name="height" value="0.08571" units="cm"/>
      <inkml:brushProperty name="color" value="#333333"/>
    </inkml:brush>
  </inkml:definitions>
  <inkml:trace contextRef="#ctx0" brushRef="#br0">1 88 8355,'11'10'-1016,"1"-4"895,-8-4 67,4-2 0,-10 0 107,-4 0 1,2-6 0,-6-2 29,2-2 0,3 5 0,5-7 4,0-2 0,0 5-163,0-3 0,7 2 1,5-1 5,4 5 1,1 4 0,0 2 0,1 0 113,-1 0 0,1 0 0,-1 0-71,1 0 0,-3 2 1,-1 2-1,-4 3-64,-3 3 0,-1 2 1,-6 5 84,0 1 1,0-1-1,-2 1 1,-2-1 31,-1 1 0,-7-1 0,4-1 0,0-3 79,1-1 0,-5-1 0,4 5 0,0-2-21,1-3 0,1-5 17,6 6 1,0-7-113,0 7 0,8-8 0,3 2 1,5-4 40,1-2 0,7 0 0,1 0 1,0 0 31,0 0 0,6-6 0,-2 0 0,2 2-2,-1 2 1,3 2 0,-4 0 0,2 0-48,-2 0 0,2 0 1,-6 0-1,0 0-95,1 0 1,-3 0-1,-6 0 1,1 0-1049,-1 0 818,1 8 0,-1 2 0,1 7 0</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24.268"/>
    </inkml:context>
    <inkml:brush xml:id="br0">
      <inkml:brushProperty name="width" value="0.08571" units="cm"/>
      <inkml:brushProperty name="height" value="0.08571" units="cm"/>
      <inkml:brushProperty name="color" value="#333333"/>
    </inkml:brush>
  </inkml:definitions>
  <inkml:trace contextRef="#ctx0" brushRef="#br0">664 192 6969,'-2'-17'-300,"-2"0"286,-2-1 0,-5 6 0,3 3 63,-2 1 1,4 0 19,-5 2 0,1 2 1,-3-5 104,1 1 0,6 2 267,-6 6-136,9 0-290,-5 0 0,16 0 1,3 0-1,5 0-15,1 0 1,1 0 0,-1 0-1,2 0-25,5 0 1,-5 0 0,6 0 0,-1 0-65,-1 0 1,0 0-1,-5 0 34,-1 0 1,-5 0 16,-1 0 1,-7 8 44,2 4 1,-12 3-1,-5 3-3,-5-1 0,-7-1 0,0-3 1,1-1 13,3 1 0,1-3 1,3 2-1,1-1-4,3-1 1,5 4 0,-4-7-45,2 3 0,3-4 0,6 4-21,5-3 47,-4-1 1,14-6 0,-7 6-1,9 0 1,1 2-5,5-3 1,-5-3 8,4 4 0,3 2 1,-3-2 0,0 5 29,-5-5 1,-1 6-34,1-6 0,-7 7 4,1-1 1,-1 3 0,-1 3-3,-4-1 3,-4 1 0,-10-3 1,-3-1 30,-5-2 1,-3-7 0,-3 5 0,-3-2 55,-2-4 1,-2 4-1,-6-3 1,0-1-63,0-2 0,0-2 0,0 0 0,0 0-51,0 0 0,2 0 1,2 0-1,4 0-143,2 0 1,2 0-1,5 0-561,1 0-174,7 0 832,10-8 1,10-1 0,7-9 0</inkml:trace>
  <inkml:trace contextRef="#ctx0" brushRef="#br0" timeOffset="357">1258 262 8355,'35'0'-866,"-16"-7"651,-3 5 1,-16-8-7,0 4 1,-2 4 95,-4-4 21,4 4 171,-14 2 1,7 0 256,-9 0 1,3 2 0,1 4 0,3 6-202,-3 3 1,0 3-1,3 1-121,5 4 73,-4-3-95,8 13 1,-6-14-271,8 5 337,0-5-49,0 6 1,0-11-58,0 3 1,2-5 0,8 1 0,10-3 0,7-2 15,-2-4 1,2-2 0,-4-2-1,-1 0 12,-3 0 0,1-8 0,1-4-23,2-3 211,0-3-169,-5 1 1,-6-1-3,-1 1 181,-7-1-78,4 1 0,-8 0-73,0-1-13,-8 1 16,-2-1 0,-3 1-78,-5-1 56,5 9 1,-18-1-1,5 6 1,1-2-186,0 2 0,-4 2 0,4 4 0,-1 2-158,1 2 1,2 2 181,5-2 1,-7 3-1,-2 9 1</inkml:trace>
  <inkml:trace contextRef="#ctx0" brushRef="#br0" timeOffset="663">1677 0 8355,'17'0'0,"7"0"-154,-1 0 0,0 0-465,-5 0 565,7 0 1,-6 8 0,5 4-1,-3 3-9,2 3 1,-3 7 0,3 2 0,-2 2-74,3 0 114,-5 0 0,0 1-22,-7-1 183,-8-8-159,4 12 0,-2-6-21,-1 8 250,-7-8-205,-7 6 0,-9-11 0,1 5 44,-1-2-54,1 6 0,-3-12 0,-1 7-2,-2-1 16,-8-6 1,4 6-1,-8-7 1,0-3-64,0-3 0,-2 4-374,-4-5 396,4-3 10,-21 8 0,13-14 0,-9 3-153,6-3 1,-7-2 0,-7 0 0</inkml:trace>
  <inkml:trace contextRef="#ctx0" brushRef="#br0" timeOffset="951">315 123 7924,'-18'0'-257,"-5"2"1,0 1 0,1 5 0,3 2 534,1 3 1,-5-1-1,0 4 1,2 5-326,1 4 0,3-2 0,-1 7 0,3-1 59,3-2 0,-2 6 1,7-4-1,-1 2 43,0-2 1,2 4-1,6-4 1,0 2-56,0-2 0,8 2 1,6-5-1,7-1-93,8 0 133,4-2-701,10-5 449,-6-1-16,13 1 61,-5-9 0,13 5-479,0-8 266,8 0 144,-4-6 1,8 0-1,0 0 1</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27.118"/>
    </inkml:context>
    <inkml:brush xml:id="br0">
      <inkml:brushProperty name="width" value="0.08571" units="cm"/>
      <inkml:brushProperty name="height" value="0.08571" units="cm"/>
      <inkml:brushProperty name="color" value="#333333"/>
    </inkml:brush>
  </inkml:definitions>
  <inkml:trace contextRef="#ctx0" brushRef="#br0">628 0 7706,'-18'0'-1302,"1"0"1363,-1 0 0,7 0 0,-1 0-465,-2 0 0,-1 0 382,-3 0 1,7 0 171,-1 0-179,8 0 33,-4 0 1,1 0-12,-5 0 1,2 6 0,-1 0 5,-3-2 1,-1 4 0,-3-3-1,1-1 16,-1-2 1,1-2 0,-1 0 53,1 0 0,-1 0 0,1 0 0,-1 0-20,1 0 0,-6 0 0,-1 0 1,3 0 40,2 0 1,1 2 0,1 2 0,-1 2-59,1-2 1,-1-2-1,1-2 34,-1 0 1,9 2-47,3 3 1,6-3 0,6 4 0,7-4-10,9-2 1,5 0 0,8 0 0,2 0-2,3 0 6,5 0 1,13 0 22,0 0-12,8 0-18,-4 0 1,8 0 12,0 0-18,0 0 1,6 0 0,-1 0 0,1 0 3,2 0 1,-7-2 0,5-2 0,-4-2-75,-2 3 0,-2 1 0,-4 2 77,-6 0-97,-4-8 1,-7 6 0,-2-4 0,-3 4-63,-3 2 0,-10 0 1,-6 0-1,-3 0-58,-3 0 147,1 0 1,-9 0 0,-1 0 0</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27.636"/>
    </inkml:context>
    <inkml:brush xml:id="br0">
      <inkml:brushProperty name="width" value="0.08571" units="cm"/>
      <inkml:brushProperty name="height" value="0.08571" units="cm"/>
      <inkml:brushProperty name="color" value="#333333"/>
    </inkml:brush>
  </inkml:definitions>
  <inkml:trace contextRef="#ctx0" brushRef="#br0">385 0 7245,'-18'0'-239,"1"0"1,-1 0 0,1 0 254,-1 0 1,1 8 0,-1 2 36,1-1 0,5 5 1,1-6-1,-3 1-31,-2 5 0,5 0 0,-1 1 0,-1 1-4,-3 3 1,-1 2 0,1-3 0,2 1-30,3 5 0,1-3 0,-3 6 0,3 0 9,2 0 1,2-3 0,6 3 0,0-2-4,0-4 0,0 5 1,2-3-1,4-2-2,6-1 0,1-3 0,1 1 1,-3-3 4,3-3 1,2 1 0,1-7 0,0-2-31,1-2 1,-1-2 0,1 0 18,-1 0 1,1-6-1,-3-2 1,-1-1 64,-2-5 1,-9-1-1,5-3 1,-2 1 127,0-1 1,0 1-1,-8-1-116,-4 1 0,-2 5 1,-5 3-1,-1 1-81,-5 4 0,1 2 0,-7 2 0,0 2-132,-4 4 1,1-2 0,1 7 0,2 1-257,4-2 175,1 5 0,3-5 0,-1 7 0</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28.308"/>
    </inkml:context>
    <inkml:brush xml:id="br0">
      <inkml:brushProperty name="width" value="0.08571" units="cm"/>
      <inkml:brushProperty name="height" value="0.08571" units="cm"/>
      <inkml:brushProperty name="color" value="#333333"/>
    </inkml:brush>
  </inkml:definitions>
  <inkml:trace contextRef="#ctx0" brushRef="#br0">1 18 8355,'12'0'-297,"-1"0"1,-5 0-1,6 0 27,1 0 1,-3 0 0,2 0 292,1 0 0,-3 0 0,2 0 0,1 0 36,3 0 1,1 0-1,1 0 1,-1 0-17,0 0 1,1 0-1,1 0 1,7 0-19,9 0 1,-6 0-1,4 0 1,-4 0-15,-2 0 1,-6 0 0,4 0 0,-1 0 15,-1 0 1,0 0-1,-5 0-243,-1 0 1,-5 0 0,0 0-615,1 0 784,-5 0 1,0-8-1,-8-2 1</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28.641"/>
    </inkml:context>
    <inkml:brush xml:id="br0">
      <inkml:brushProperty name="width" value="0.08571" units="cm"/>
      <inkml:brushProperty name="height" value="0.08571" units="cm"/>
      <inkml:brushProperty name="color" value="#333333"/>
    </inkml:brush>
  </inkml:definitions>
  <inkml:trace contextRef="#ctx0" brushRef="#br0">0 1 8244,'10'11'-300,"-4"1"0,-4 1 249,-2 3 0,0 1 0,0 1 0,0-1 18,0 1 1,0-1 0,0 1-1,0 1-55,0 4 1,0-3 0,0 3 0,0-3-106,0-3 0,0 6 0,2 1 31,3-3 0,5-2 0,8-1 0</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29.301"/>
    </inkml:context>
    <inkml:brush xml:id="br0">
      <inkml:brushProperty name="width" value="0.08571" units="cm"/>
      <inkml:brushProperty name="height" value="0.08571" units="cm"/>
      <inkml:brushProperty name="color" value="#333333"/>
    </inkml:brush>
  </inkml:definitions>
  <inkml:trace contextRef="#ctx0" brushRef="#br0">140 87 6806,'-18'0'-69,"1"0"1,0 0 85,-1 0 1,6-2-1,1-1 49,-3-3 0,6-2 0,1 4-22,-1-2 0,6-2 104,-4 3 1,4 1-120,2-8 42,8 8-38,-6-4 1,13 3-67,-3-1 1,4 0 78,1 6 0,2 0-99,5 0 0,-5 0 81,4 0 0,-1 0-16,1 0 0,-4 6-91,5 0 0,-11 5-88,-1-5 1,0 8-1,3-3 1,-3 5 95,-6 1 0,-4 1 1,-4-3-1,-2-1 93,-2-2 0,-8-1 0,3 5 0,-7-3 70,-5-1 1,4-2-1,-5 3 1,5-1 38,1 1-114,1-5 1,-1 2 25,1-4 160,0-4-173,7 5 1,-4-5-123,8 4 141,1-4 9,5 6-155,0-8 89,0 0 1,7 6 9,5 0 0,5-1 0,5-5 0,1 0-30,-2 0 0,7 0 0,1 0-175,4 0 0,-2 0-39,4 0 1,-10 0-67,10 0 260,-4 0 0,4-7 0,0-3 0</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29.695"/>
    </inkml:context>
    <inkml:brush xml:id="br0">
      <inkml:brushProperty name="width" value="0.08571" units="cm"/>
      <inkml:brushProperty name="height" value="0.08571" units="cm"/>
      <inkml:brushProperty name="color" value="#333333"/>
    </inkml:brush>
  </inkml:definitions>
  <inkml:trace contextRef="#ctx0" brushRef="#br0">17 18 8259,'-9'0'-554,"1"0"0,22 0 479,3 0 0,6 0 1,-1 0-1,3 0 39,2 0 0,-6 0 0,5 0 0,-3 0 31,0 0 0,1 0 1,-5 0-1,2 0 61,3 0 0,5 0 0,-6 0-8,-2 0 1,-1-6 0,-3 0 9,1 2 0,-7 2-14,1 2 0,-8 8 21,2 4 0,-4-2 1,-2 1 21,0 3 1,-2 1 0,-2 5 0,-2 1-34,2 2 0,2 3 0,0-5 0,-2 2-59,-2-1 0,1 3 0,3 0 1,-2 0 7,-2 0 0,0-1 0,6-5-613,0 4 0,0-3 358,0 3 1,8-3-1,2-3 1</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30.027"/>
    </inkml:context>
    <inkml:brush xml:id="br0">
      <inkml:brushProperty name="width" value="0.08571" units="cm"/>
      <inkml:brushProperty name="height" value="0.08571" units="cm"/>
      <inkml:brushProperty name="color" value="#333333"/>
    </inkml:brush>
  </inkml:definitions>
  <inkml:trace contextRef="#ctx0" brushRef="#br0">123 1 8299,'17'0'0,"1"0"-42,-1 0 1,1 0 0,-1 0 0,1 0 0,-1 0-115,0 0 0,1 1 0,-1 3 0,1 4 137,-1 2 1,1 1 0,-1 7 72,1-1 0,-7 1 1,-1-1-1,-2 3-42,-4 3 0,0-4 0,-1 7 0,3-3-18,-2 0 1,-2 6 0,-2-3 0,0-1-9,0 0 0,-2 6 0,-2-2 0,-3 2-67,-3-2 1,-4 4-1,-7-6 1,-2 1-67,1-5 1,-5 2 0,-2-2 0,-4-1-21,-2-3 1,-2-1 0,-4-3 50,-5-3 1,3 3-1,1-5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08.165"/>
    </inkml:context>
    <inkml:brush xml:id="br0">
      <inkml:brushProperty name="width" value="0.08571" units="cm"/>
      <inkml:brushProperty name="height" value="0.08571" units="cm"/>
      <inkml:brushProperty name="color" value="#5B2D90"/>
    </inkml:brush>
  </inkml:definitions>
  <inkml:trace contextRef="#ctx0" brushRef="#br0">18 612 7569,'-9'2'-803,"3"4"592,4-4 281,2 6 0,0-6-18,0 3 1,8-3-1,1 6-7,1 0 1,0-6-1,-4 4 13,5-4 0,-1-2-47,2 0 1,-3-2-93,3-4 103,3 4 0,-7-14 0,6 5-28,-3-5 1,-5-1 0,4-1-37,-2 1 0,3-7 1,-5 1-1,-2 0 6,-2-2 1,0 3 0,2-7 0,2-2-2,-2-2 1,-3 4 0,-1 0-1,0-2 17,0-2 1,0-2 0,0 2 0,0 4 27,0 6 0,0-3 0,0 3 64,0 2 0,-1 9 1,-3 4-32,-2 1 0,-2 5-37,2-4 4,4 4 0,-7 4 1,5 4-1,-2 5-19,2 5 1,2 1 0,2 1 0,0 1 47,0 4 0,0-1 0,0 7 0,0 0-12,0-2 0,0 4 0,2-7 0,2-1-19,2 2 0,1-6 0,-3 7 1,4-3-50,2 0 0,-4 1 0,3-7 0,1 0-51,0 1 1,-1-1 0,5 1 0,-2-1-119,1 1 1,-3-3 211,2-3 0,-1 3 0,7-5 0</inkml:trace>
  <inkml:trace contextRef="#ctx0" brushRef="#br0" timeOffset="930">769 472 7569,'0'-9'0,"0"-1"0,0 4-903,0-5 612,0 3 0,0-8 304,0 5 0,0 1 0,-2 0 168,-3 2 10,3-5 1,-8 5 0,4-3-122,-6 5 1,3 4-1,-3 2-41,-1 0 0,-3 0 0,-1 2-24,-1 4 0,6-5 0,3 7 0,-1 0-2,0 4 0,6 3 1,-3 1-1,1-3-15,0-1 1,0 0 0,6 5 5,0 0 0,0 1 0,0-1 6,0 1 1,6-7-1,2-1-22,1-2 0,3-2-18,6-6 0,-1 0 0,1 0 26,-1 0 1,-1-8 0,-3-4 0,-1-3 0,-6-1 1,3 3-1,-1 1 4,-4-1 0,-2 3 1,0-2 7,4-1 1,-4 3 71,3-2-211,-3 8 138,-2-3 1,0 9 0,0 3-5,0 7 1,6-2 0,0 1 28,-2 3 1,4-4 0,-1-1 0,1 1 11,0 0 1,4-4 0,-5 3 14,3-1 0,2 0-9,5-2 1,1-4-23,-1 3 1,0-3-1,-1-4 1,-2-2-1,-3-3-6,3-3 1,1 4 0,1-5 0,-3-1-1,-1 2 0,-2-5 0,3 3-17,-1-3 0,-6-3 1,4 1-1,-3-1 10,-3 1 0,-2-1 0,-2 1 0,0-1-21,0 1 0,0 5 1,-2 1 2,-4-3 0,2 6-56,-7 2 1,-1 4 2,-5 2 0,1 8 19,5 4 1,3-2-28,8 1 99,0-7 0,8 4 0,3-8 0,5-2-15,1-4 1,1 4 0,-1-6 0,3 3 1,3-1 0,-4-2 1,6 4-1,-1-2 42,-1 2 0,2 0 1,-3 1-1,1-3-13,-2 2 0,-1 2 0,-3 2 0,1 0-3,-1 0 1,0 0-1,1 0-36,-1 0 0,1 8 0,-3 3-68,-3 5 1,-2 1 0,-6 1 17,1-1 1,1 1 0,-6-1-309,0 1 0,0-1 124,0 1 1,8-3-1,4-3 231,3-6 0,3-4 0,-1-2 0</inkml:trace>
  <inkml:trace contextRef="#ctx0" brushRef="#br0" timeOffset="1436">1870 333 7119,'27'-18'-1013,"4"1"1024,-8-1 1,0 1-1,-7-1 1,-3 3 134,-1 3 1,-8-3-26,2 3-55,-4-3 1,-10 5-1,-4 4-98,-3 4 1,-3 2 0,1 0 0,-1 0 72,1 0 0,-1 2 0,1 4-26,0 6 1,5-3 0,2 3-19,2 1 0,1 3 0,3 1 12,-2 1 1,0-6 0,8-3-34,4-1 0,-2 4 0,7-7 7,3-1 1,2-2 0,1-2 22,0 0 0,-5 0 0,0-2 39,1-3 1,-3 3 0,0-6 0,-1 2 25,1 0 82,-6 0 0,6 6-150,-4 0 1,1 2 0,7 2 0,-2 2 1,-9 8 0,3-3 0,-2 5-4,2 1 0,-4 1 1,4-1-1,-2 1 0,1-1 1,-3 1-1,4-1 1,-2 0 0,2 1 0,-4-1 0,4 1 0,-4-1 26,-2 1 1,0-1-1,-2 1 5,-4-1 0,2-1 0,-8-5 9,-1-5 1,-3 2 0,-1-2 0,-1-2 0,1-2-20,-1-2 1,1 0-1,-1 0-83,1 0 0,-1 0 0,1-2-89,0-4 0,1-4 1,2-7-265,3-1 0,7 1 413,-2-1 0,4-7 0,2-2 0</inkml:trace>
  <inkml:trace contextRef="#ctx0" brushRef="#br0" timeOffset="1889">2289 228 7503,'11'0'-514,"1"2"473,2 4 1,1-4 0,3 3 41,-1-3 1,-5-2 0,-1 0 0,3 0 61,1 0 1,-3 0-1,0 0-98,1 0 1,-3 0 0,2 0 27,1 0 0,-3-5 0,0-3 1,-3-2 0,-1 4-34,-6-5 0,-2 1 9,-4-2 1,3 5-19,-9 7 1,0 0 44,-5 0 0,-1 7 1,3 5-1,1 2 6,3-3 1,7 5 0,-4-5 0,2 5 28,0 1 0,0-5 1,6 0-1,0 1 23,0 3 1,0 1 0,2 1 13,4-1 1,-2 1 0,8-1-8,1 1 1,-3-9-1,2-1 66,1 0 0,3-6 0,1 4 0,1-5-63,-1-1 0,1 0 1,-1 0-1,1 0-7,-1 0 0,1-1-57,-1-5 0,8 4 0,2-6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938"/>
    </inkml:context>
    <inkml:brush xml:id="br0">
      <inkml:brushProperty name="width" value="0.08571" units="cm"/>
      <inkml:brushProperty name="height" value="0.08571" units="cm"/>
    </inkml:brush>
  </inkml:definitions>
  <inkml:trace contextRef="#ctx0" brushRef="#br0">227 714 8355,'10'-17'0,"-4"-1"0,-4 1 0,-4 2 0,-4 3 0,-4 4 0,-7 8 0,-1 0-10,1 0 1,-1 0 0,1 0-14,-1 0 1,1 6 0,-1 2-1,1 1 1,1 5 37,5 1 0,-3 3 0,6-1 0,1 1-67,-1-1 1,2 7 0,6-1 0,2-4 4,4-5 1,-2 1-1,7-5 1,3 0-15,2-4 0,3 1 0,2-1 1,3-2-154,-3-2 1,4-4 0,0-4-1,1-3 160,-1-1 0,-2-10 1,-5 5-1,-1-2 71,0-5 1,1 1-1,-1 3 1,-1-1 20,-4-4 0,-5 1 0,-5-5 0,2 0-9,2 0 0,0-2 0,-8-6 0,-2 2-45,-2 4 1,-5-10 0,3 4 0,-2-2 25,-4 0 0,-1-4 0,-1 1 0,3 1 69,1 2 0,2 4 0,-3 2 1,3 4-1,2 2 1,-3 7-1,5 6 302,2-1-448,-6 5 1,8 2 113,-3 12 0,3 4 1,2 7-1,2 1 30,3-1 0,-1 7 0,6 1 0,0 2-4,-1 4 1,1 8 0,4 3 0,-3 1-51,3 0 1,-4 3-1,-1-3 1,1 0 0,0-1 0,-1 1 0,5-4 0,-4 2-348,-2-2 1,-1-3 0,-3-1-1,2 0 324,-2 0 0,-2 0 0,-2 0 0</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30.344"/>
    </inkml:context>
    <inkml:brush xml:id="br0">
      <inkml:brushProperty name="width" value="0.08571" units="cm"/>
      <inkml:brushProperty name="height" value="0.08571" units="cm"/>
      <inkml:brushProperty name="color" value="#333333"/>
    </inkml:brush>
  </inkml:definitions>
  <inkml:trace contextRef="#ctx0" brushRef="#br0">472 1 8176,'-35'0'0,"0"0"-262,0 0 0,1 0 0,1 0 0,2 0 1,3 0-1,1 1 272,0 5 1,0-2-1,-2 8 1,5 1 63,5 3 0,2 7 1,1 2-1,2 3-20,3 3 1,5 2 0,-4 2 0,3-2-28,3-4 0,2 4 0,2-4-27,0 4 0,2 2-31,3 0 1,7-6 0,13 0-22,10 2 0,0-6 1,8-2-1,-2-3-113,-1-3 14,17 1 0,-11-7-36,12 1 1,-3 0 0,-3 5 0</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30.965"/>
    </inkml:context>
    <inkml:brush xml:id="br0">
      <inkml:brushProperty name="width" value="0.08571" units="cm"/>
      <inkml:brushProperty name="height" value="0.08571" units="cm"/>
      <inkml:brushProperty name="color" value="#333333"/>
    </inkml:brush>
  </inkml:definitions>
  <inkml:trace contextRef="#ctx0" brushRef="#br0">193 35 6073,'-17'0'56,"-1"0"0,7 0 1,-1 0 58,-2 0 0,-1 0 0,-3 0 104,1 0 0,-1 0-82,1 0 1,1-2-167,5-4 14,3 4 1,16-11 0,3 7 0,5 2 39,1 2 1,1 2-1,1 0 1,3 0 15,1 0 1,0 0 0,-5 0 0,-1 0-19,1 0 1,-7 6 0,1 2 0,-1 1-102,-1 5 0,4 2 0,-8 1 19,-3 1 1,-1-1 0,-2 0 126,0 1 1,-2-1 0,-3-1 2,-7-4 0,2 1 1,-1-5 128,-3 2 0,4-5-147,-1 7 0,7-6-90,-2 6 1,6-9 0,6 3 21,5-4 1,7-2 0,3 0-1,5 0-53,1 0 0,-4 0 0,6 0 1,0 0-150,-2 0 0,4 0 1,-5 0-1,-1 0-210,0 0 0,-2 0 376,-5 0 1,-8 8-1,-3 2 1</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31.577"/>
    </inkml:context>
    <inkml:brush xml:id="br0">
      <inkml:brushProperty name="width" value="0.08571" units="cm"/>
      <inkml:brushProperty name="height" value="0.08571" units="cm"/>
      <inkml:brushProperty name="color" value="#333333"/>
    </inkml:brush>
  </inkml:definitions>
  <inkml:trace contextRef="#ctx0" brushRef="#br0">8 158 8232,'-7'0'-1128,"7"0"1108,9 0 1,7 0 0,1 2 0,1 2 8,-1 2 1,9-1-1,1-5-11,0 0 1,6 0 9,-4 0 0,4 0 0,2 0 55,0 0 0,7-2 0,5-1 0,4-3 9,1 2 1,0-4 0,3 0 0,3 1-3,6-1 0,-2-4 0,2 4 37,2-1-7,2 5-55,2-12 1,0 12 0,-2-5 4,-4 1 1,2-4 0,-8 5-1,-2-1-32,-2 0 0,-1 0 1,-1 4-1,-3-1-85,-9 1 1,5 2-1,-14 2 1,-2 0-117,-2 0 1,-3 0 0,-7 0-52,1 0 1,-9 8 99,-3 3 1,-12 5-1,-3 1 1</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32.040"/>
    </inkml:context>
    <inkml:brush xml:id="br0">
      <inkml:brushProperty name="width" value="0.08571" units="cm"/>
      <inkml:brushProperty name="height" value="0.08571" units="cm"/>
      <inkml:brushProperty name="color" value="#333333"/>
    </inkml:brush>
  </inkml:definitions>
  <inkml:trace contextRef="#ctx0" brushRef="#br0">437 18 7582,'-7'-10'-265,"-5"5"0,-3 3 1,-3 2 355,1 0 1,-1 0 0,1 2 0,-3 3-55,-3 7 0,4 4 0,-5 1 0,7 0-42,5 1 0,-3 5 0,3 2 0,-4 3-5,-1 3 0,5-4 0,3 2 0,1 2-2,4 2 1,2-4 0,2-2 0,0-2 5,0-3 1,2 3-1,2-2 1,4-1-15,1-3 0,5-3 0,7-3 0,3-3-44,-3-2 0,4 3 0,-2-5 0,1-2-12,1-2 0,-6-2 1,5-2-1,-5-4 58,-1-5 0,-7 1 0,-1-2 0,-2-1-16,-5-3 0,5-1 0,-2-1 75,-2 1 1,-10 1-1,-6 3 1,-3 3 11,-2 2 1,-3 2 0,-3 6 0,-6 0-82,-4 0 1,-2 2 0,0 2 0,0 4-233,0 2 0,-6 1 164,1 7 1,-1-1 0,6 1 0</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32.869"/>
    </inkml:context>
    <inkml:brush xml:id="br0">
      <inkml:brushProperty name="width" value="0.08571" units="cm"/>
      <inkml:brushProperty name="height" value="0.08571" units="cm"/>
      <inkml:brushProperty name="color" value="#333333"/>
    </inkml:brush>
  </inkml:definitions>
  <inkml:trace contextRef="#ctx0" brushRef="#br0">1 1 7029,'11'0'108,"1"0"-58,2 0 1,1 0 0,3 0-1,-1 0-5,0 0 0,1 0 1,-1 0-1,1 0-17,-1 0 0,7 0 1,-1 0-1,-2 0-65,-1 0 0,3 0 0,0 0 0,-1 0-243,-3 0 1,-2 0-378,1 0 161,-1 0 486,-7 0 0,-2 0 0,-8 0 1</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33.077"/>
    </inkml:context>
    <inkml:brush xml:id="br0">
      <inkml:brushProperty name="width" value="0.08571" units="cm"/>
      <inkml:brushProperty name="height" value="0.08571" units="cm"/>
      <inkml:brushProperty name="color" value="#333333"/>
    </inkml:brush>
  </inkml:definitions>
  <inkml:trace contextRef="#ctx0" brushRef="#br0">1 1 8354,'0'12'-79,"0"-1"29,0 3 1,0 1-1,0 3 1,0 1-1,0 3-46,0 1 1,0 2 0,0-4 0,0 5-701,0 1 551,0-6 1,0 4 87,0-7 0,0-1 0,0 1 1</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33.935"/>
    </inkml:context>
    <inkml:brush xml:id="br0">
      <inkml:brushProperty name="width" value="0.08571" units="cm"/>
      <inkml:brushProperty name="height" value="0.08571" units="cm"/>
      <inkml:brushProperty name="color" value="#333333"/>
    </inkml:brush>
  </inkml:definitions>
  <inkml:trace contextRef="#ctx0" brushRef="#br0">53 35 8355,'-18'0'-845,"9"-2"425,3-4 0,2 4 490,-2-3 1,6 3-1,0 0 1,10-2 7,5-2 0,3 0 1,-1 6-1,1 0-18,-1 0 0,6 0 0,3 0 1,1 0-36,4 0 0,-4 0 0,2 0 1,0 0-10,-2 0 32,-1 0-274,-9 0 110,-7 8 0,5-4 81,-3 7 0,-4-5-27,-2 6 19,-5-8-11,-1 11 1,-1-11-11,-5 8 61,-4-8 1,-7 9 0,-1-7 10,1-2 1,-1 4 0,1-2-1,-1-3 4,1-1 1,5 4-1,1 0-33,-3-2-45,6 6 53,0-8 1,8 13-7,0-3 0,6-3 0,4 1 15,5-2 0,-1 0 1,9-3 0,-3-3 0,-3 6-8,1 0 33,7-6 1,-6 8-30,5-5 0,-5-1 12,-2 8 1,-5-6-6,0 5 43,-8 1 1,3 6 66,-7-1-104,0 0 0,-2-5 0,-3-2 61,-7-2 0,-4 3 0,-1-5 0,-2 0-1,-5 2 1,3-6 0,-6 3 0,0-3 31,-1-2-58,-1 0 1,0 0-14,0 0 1,8 0-60,-3 0 0,-1 0 0,0 0-2,-2 0-81,6 0 1,-5 0-656,9 0 228,7 0 453,2 0 0,16-7 0,2-3 1</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34.377"/>
    </inkml:context>
    <inkml:brush xml:id="br0">
      <inkml:brushProperty name="width" value="0.08571" units="cm"/>
      <inkml:brushProperty name="height" value="0.08571" units="cm"/>
      <inkml:brushProperty name="color" value="#333333"/>
    </inkml:brush>
  </inkml:definitions>
  <inkml:trace contextRef="#ctx0" brushRef="#br0">350 18 8355,'9'-8'-681,"-1"6"707,-16-6-334,6 8 269,-13 0 0,5 0 0,-7 2-53,-1 4 1,1-2 0,-1 7-1,-1 1 99,-4-2 1,3 5-1,-1-3 1,5 3 39,5 3 0,1-1 1,-2 3-1,5 1-38,-1 2 0,6 3 1,-4-5-1,4 2 11,2-1 0,0 3 1,2-2-2,4-2 1,-2-1-33,7-3 0,1-1 1,8-3-15,3-1-39,-4-8 0,8 4 74,-3-8-23,3 0-51,0 0 1,4 0 0,-6 0 51,2 0 2,-5 0 1,3-8-15,-8-4 81,1 5 0,-8-9 0,-5 4 27,-3-3 1,-2-3 0,-3 3 0,-7 3-65,-8 6 1,-5-1 0,0 1 0,-6 2-61,-4 2 1,-2 2 0,-2 0 0,-2 0-16,-2 0 0,3 6 0,6 2 0,5-1-69,2 1 0,2 4-123,5-6 1,1 7-1,-1-3 1</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34.764"/>
    </inkml:context>
    <inkml:brush xml:id="br0">
      <inkml:brushProperty name="width" value="0.08571" units="cm"/>
      <inkml:brushProperty name="height" value="0.08571" units="cm"/>
      <inkml:brushProperty name="color" value="#333333"/>
    </inkml:brush>
  </inkml:definitions>
  <inkml:trace contextRef="#ctx0" brushRef="#br0">402 1 8355,'17'0'-314,"-5"0"296,0 0-350,-8 0 0,11 6 309,-3-1 0,3 9 1,3-4-1,-1 1 1,1 1 66,-1 2 1,1-5 0,-1 3-1,0 2 122,1 1-90,-1 3 1,1-1 213,-1 0-190,1 1-40,-1 7 1,-7-3 0,-2 5 107,-1-2-146,-5 6 0,6-6-31,-8 4 93,0 4-88,-8-6 1,5 3 0,-9-3 10,-2-2 38,-1 6 0,-9-10 1,-1 6 9,-2-1-129,6 5 0,-12-12 1,4 4-1,-4-3 1,-2-3-1,-2 1-314,-4-1 361,4 1 0,-11-9 1,5-1-421,-2 0 407,7-6 1,-11 6 75,8-8 0,-7 0 0,3 0 0</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35.111"/>
    </inkml:context>
    <inkml:brush xml:id="br0">
      <inkml:brushProperty name="width" value="0.08571" units="cm"/>
      <inkml:brushProperty name="height" value="0.08571" units="cm"/>
      <inkml:brushProperty name="color" value="#333333"/>
    </inkml:brush>
  </inkml:definitions>
  <inkml:trace contextRef="#ctx0" brushRef="#br0">472 1 8253,'-25'0'0,"-4"0"-114,-4 0 0,4 0 1,2 0-1,0 0 0,1 0 95,1 0 0,-4 0 0,6 0 0,1 2 153,3 4 1,1-1 0,-1 11-1,-2 5-10,-3 4 1,3-1 0,8 5-1,1 2-178,-2 2 0,7 2 0,1 0 0,4-2-12,2-4 1,2 4 0,4-6 0,7 0 78,8-4 32,14 5-159,2-9-353,14 6 203,-7-15 19,9 5 0,1-7-247,4 4 183,-3-4 207,13-8 1,-12 0 63,8 0 0,8-8 0,7-2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0.346"/>
    </inkml:context>
    <inkml:brush xml:id="br0">
      <inkml:brushProperty name="width" value="0.08571" units="cm"/>
      <inkml:brushProperty name="height" value="0.08571" units="cm"/>
    </inkml:brush>
  </inkml:definitions>
  <inkml:trace contextRef="#ctx0" brushRef="#br0">0 18 8176,'0'-10'434,"2"2"0,4 10-401,6 4 1,-3 4 0,1 7 0,0 1-115,-1-1 0,-3 7 0,6 1 1,-1 0 42,-1 0 1,6 6 0,-7-4 0,3 1-213,0-5 0,-7 2 1,5-2-1,-2-1-536,-4-3 0,-2-1 786,-2-1 0,0 1 0,0-1 0</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35.647"/>
    </inkml:context>
    <inkml:brush xml:id="br0">
      <inkml:brushProperty name="width" value="0.08571" units="cm"/>
      <inkml:brushProperty name="height" value="0.08571" units="cm"/>
      <inkml:brushProperty name="color" value="#333333"/>
    </inkml:brush>
  </inkml:definitions>
  <inkml:trace contextRef="#ctx0" brushRef="#br0">140 70 7848,'0'-9'-805,"-2"1"0,-3 8 842,-7 0 0,2-6 0,1-2 30,1-1 1,-4 3 331,6-6-89,1 8 1,7-3-292,3 7 1,5 0 0,7 0-33,1 0 1,-1 5 0,-1 3-1,-2 0-5,-3 0 1,-7 5 0,4-1 7,0 3 1,-6 3 0,3-1 0,-5 1 1,-5-1 0,-5 1 0,-8-1 0,1 1 56,-1-1 0,1-1 0,-1-3 1,1-1 13,0 1 0,1-3 1,2 0-1,3-2 23,-3-4-84,6 5 0,1-5 0,9 6 8,3-2 1,5-3 0,8-5 0,1 0-12,4 0 1,3 0-1,5 0 1,-2-2-61,2-3 1,2 3 0,0-4 0,-2 4-25,-2 2 0,-8 0 0,4 0 0,-1 0-217,-1 0 1,0 2 0,-7 4-53,-5 5 1,-3-1 350,-8 2 0,-8-1 0,-1 7 0</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36.216"/>
    </inkml:context>
    <inkml:brush xml:id="br0">
      <inkml:brushProperty name="width" value="0.08571" units="cm"/>
      <inkml:brushProperty name="height" value="0.08571" units="cm"/>
      <inkml:brushProperty name="color" value="#333333"/>
    </inkml:brush>
  </inkml:definitions>
  <inkml:trace contextRef="#ctx0" brushRef="#br0">0 192 8195,'8'-10'-1475,"2"3"1474,-1-1 1,7 6 0,-4-4 55,3 4 0,3 2 1,-1 0-1,2 0-10,5 0 1,-3-6 0,8 1 0,2 1-19,2 2 0,2 2 1,2 0-1,2-2-17,2-4 0,5 4 0,-3-6 0,-1 2 47,1 1 0,4-3 0,-3 4 1,3-4-28,1-1 1,13 5 0,-9-4 0,2 2-8,1 0 1,3-5 0,0 5 0,0 2-36,2 2 1,-11-4 0,5 0-1,-1 2-22,-3 3 0,4-5 0,-11 0 0,0 2-30,0 2 1,-5 2 0,-7 0 0,-3 0-225,-3 0 0,-8 0-82,-5 0 1,-10 2 310,-2 4 0,-16-4 0,-11 6 1</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36.683"/>
    </inkml:context>
    <inkml:brush xml:id="br0">
      <inkml:brushProperty name="width" value="0.08571" units="cm"/>
      <inkml:brushProperty name="height" value="0.08571" units="cm"/>
      <inkml:brushProperty name="color" value="#333333"/>
    </inkml:brush>
  </inkml:definitions>
  <inkml:trace contextRef="#ctx0" brushRef="#br0">210 18 8355,'0'-10'-935,"-2"3"879,-4 7 1,-4 0 0,-7 0 0,-1 2 88,1 3 1,0 5 0,1 7-1,2 1 1,3-1 1,1 3-1,-3 1 1,3 4-18,2 3 1,-4-5 0,5 4 0,-1 0-26,0 0 0,2-5 1,6 1-1,0-4-9,0-1 0,0-1 0,0 1 1,2-1 7,4 1 0,4-7 0,7-1 0,1-2-4,-1-4 0,3-2 1,1-2-1,2 0-95,-1 0 1,3 0-1,-2-2 1,-2-4 81,-1-6 1,-5 3 0,-1-3 100,-2-2 0,-9-1 0,3-3 34,-4 1 0,-10 7 0,-1 2 0,-3 3-121,0-1 0,-5 0 0,-6 6 0,-1 0-47,-1 0 0,4 2 0,-6 2 0,0 4-315,-1 1 1,-1 3-1,-6 5 1</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37.470"/>
    </inkml:context>
    <inkml:brush xml:id="br0">
      <inkml:brushProperty name="width" value="0.08571" units="cm"/>
      <inkml:brushProperty name="height" value="0.08571" units="cm"/>
      <inkml:brushProperty name="color" value="#333333"/>
    </inkml:brush>
  </inkml:definitions>
  <inkml:trace contextRef="#ctx0" brushRef="#br0">158 0 8355,'-18'0'-162,"1"0"0,-1 0 1,1 0-2,-1 0 0,1 0 0,-1 0 144,1 0 0,7 2 156,5 4-89,3-4 0,9 6 0,5-8 0,3 0-4,3 0 0,5 0 1,2 0-1,3 0-145,3 0 127,2 0 1,4-2 0,1-2-154,3-2 1,2 0-1,-4 6 1,1 0-47,-1 0-181,-2 0 0,-2 0 0,0 0 1</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37.916"/>
    </inkml:context>
    <inkml:brush xml:id="br0">
      <inkml:brushProperty name="width" value="0.08571" units="cm"/>
      <inkml:brushProperty name="height" value="0.08571" units="cm"/>
      <inkml:brushProperty name="color" value="#333333"/>
    </inkml:brush>
  </inkml:definitions>
  <inkml:trace contextRef="#ctx0" brushRef="#br0">1 0 8299,'0'12'-360,"0"-1"1,0 3 366,0 1 1,0 3 0,0-1 0,0 1 25,0-1 0,0 1 0,2-1 1,1 1-67,3-1 0,8 1 1,-3-1-1,3 1-13,-2-1 1,3-1-1,-1-3-56,7-1 0,4-8 0,4 1 1,-5-3 58,-5-2 1,4 0 0,1-2-1,-3-1-5,-2-3 0,-1-8 0,-1 4 0,1-1 6,-1-1 1,-5 1-1,0-7 1,-1 1 253,-1-1 0,0 1-93,-5-1 1,-3 7-54,4-1 0,-4 10-32,-2 2 1,0 2-1,0 10 1,0 1-18,0 3 0,0-5 0,0 1 0,0 3-77,0 7 0,0-3 0,0 5 1,0-5-56,0-2 1,6 1 0,2-1 0,1-1 58,5-5 0,2 3 0,1-6 0,0 0-166,1-1 0,7 7 0,2-4 0</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38.450"/>
    </inkml:context>
    <inkml:brush xml:id="br0">
      <inkml:brushProperty name="width" value="0.08571" units="cm"/>
      <inkml:brushProperty name="height" value="0.08571" units="cm"/>
      <inkml:brushProperty name="color" value="#333333"/>
    </inkml:brush>
  </inkml:definitions>
  <inkml:trace contextRef="#ctx0" brushRef="#br0">472 105 8355,'-6'-17'-260,"1"-1"176,-9 9 1,4-7 6,-7 5 0,-1 1 1,1 0-1,-1 2 171,1 5 0,0 1 1,-1 2-83,1 0 1,-1 0-1,1 0 1,-1 0 3,1 0 0,-3 0 0,-1 0 0,-2 2-50,1 3 0,3-1 0,2 8 25,-1 1 1,3 3 0,3 1 3,6 1 1,4-1 0,2 1 0,2-1-50,4 1 0,-2-7 0,7 1 0,3 0 24,2-3 0,1 5 0,2-6 0,3-1-3,1 1 1,0 4 0,-5-4 0,-1-1 6,1 1 0,-7 6 0,1-3 70,2 5 1,-7 1-33,-1 1 0,-6-3 0,-4-1 1,-3-4-10,-3-3 1,-2 1-1,-5-4 1,-3 2-4,-3-2 0,4-2 1,-7-2-1,3 0 28,0 0 0,0 0 0,5 0 0,1 0 45,-1 0 1,1-8-22,-1-4 1,9-3-74,3-3 1,4 1 0,4-1-1,4 3 24,5 3 0,5-3 1,1 3-1,1-3-121,-1-3 1,2 1 0,3-1 0,1 1 67,-2-1 1,1 1 0,-1 1-1,2 3-46,-1 1 1,-3 6 0,-1-4 0,-1 3-497,1 3 490,-1 2 1,0-6 0,1-2 0</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38.875"/>
    </inkml:context>
    <inkml:brush xml:id="br0">
      <inkml:brushProperty name="width" value="0.08571" units="cm"/>
      <inkml:brushProperty name="height" value="0.08571" units="cm"/>
      <inkml:brushProperty name="color" value="#333333"/>
    </inkml:brush>
  </inkml:definitions>
  <inkml:trace contextRef="#ctx0" brushRef="#br0">18 34 7924,'17'0'-980,"-1"-2"0,-3-2 1421,-1-2 0,-8-2 55,2 3-453,-4 3 1,-10-4 26,-4 12 1,-1 3 0,-1 9 0,4-1-98,3 1 1,-5 5 0,6 0 0,2-1 41,2-3 0,2-1 1,0-1-1,0 1-30,0-1 0,2 0 1,4-1-1,6-2-159,3-3 1,3-7 0,-1 2-1,1-4 127,-1-2 0,6 0 0,1 0 0,-3 0 16,-2 0 0,5 0 1,-1-2-1,-2-4 64,-1-6 0,-3-3 0,1-3 1,-3 1 37,-3 0 0,1-1 0,-7 1 0,-2-1-18,-2 1 1,-2-1 0,-2 1 0,-2-1-13,-2 1 1,-13 5 0,1 2 0,-3 3-34,-4 3 0,4 0 0,-7 0 0,1-2-8,0 2 0,6 2 0,-3 2 0,5 2-394,2 4 0,-1-2-469,1 8 838,7-1 0,10-1 25,12-4 0,3 4 0,3-1 0</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39.116"/>
    </inkml:context>
    <inkml:brush xml:id="br0">
      <inkml:brushProperty name="width" value="0.08571" units="cm"/>
      <inkml:brushProperty name="height" value="0.08571" units="cm"/>
      <inkml:brushProperty name="color" value="#333333"/>
    </inkml:brush>
  </inkml:definitions>
  <inkml:trace contextRef="#ctx0" brushRef="#br0">0 18 8355,'10'0'-1118,"-2"0"1040,-8 0-420,0 0-223,0 8 652,0-6 0,8 6 1,1-10 68,1-4 0,6-4 0,-7-7 0</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39.533"/>
    </inkml:context>
    <inkml:brush xml:id="br0">
      <inkml:brushProperty name="width" value="0.08571" units="cm"/>
      <inkml:brushProperty name="height" value="0.08571" units="cm"/>
      <inkml:brushProperty name="color" value="#333333"/>
    </inkml:brush>
  </inkml:definitions>
  <inkml:trace contextRef="#ctx0" brushRef="#br0">53 1 8355,'10'0'-2100,"-5"0"2637,-10 0-59,3 0 0,-8 0-336,4 0 0,4 8-331,-4 3 1,4 5 0,4-1 180,4-3 0,-2 1 1,8-7-1,-1 0 37,-1 2 1,0-6 0,-2 4 0,7-4-7,6-2 1,5 5 0,-5 1 0,4-2-16,2-2 1,-3-2 0,3 2 0,-2 2 14,-4 2 0,-3 1 0,-5-3 0,-1 2-15,2-2 1,-5 4 0,1 0-18,-2 1 1,0 3 0,-5 5-13,3 1 0,0-7 0,-8-1 1,-2 0 15,-2 0 1,-7-5 0,1 5-1,-3 0 26,-3 0 0,1-7 1,-3 5-1,-1-2-79,-2 0 0,-6 0 0,5-6 0,-1 0-139,-6 0 0,10 0 0,-8 0-116,7 0 0,5 0 0,-1-2 246,1-4 1,1 2-1,5-8 1,5-1 66,4-3 0,-6-9 0,-1-2 0</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39.981"/>
    </inkml:context>
    <inkml:brush xml:id="br0">
      <inkml:brushProperty name="width" value="0.08571" units="cm"/>
      <inkml:brushProperty name="height" value="0.08571" units="cm"/>
      <inkml:brushProperty name="color" value="#333333"/>
    </inkml:brush>
  </inkml:definitions>
  <inkml:trace contextRef="#ctx0" brushRef="#br0">0 53 7711,'10'-8'151,"-4"-3"1,4-3 0,5 3-62,12 5 0,-5 4 0,7 2 1,-8 0-290,-3 0 0,-1 0 1,0 0-1,1 0 66,-1 0 0,1 0 1,-1 0-1,1 0-98,-1 0 0,1 0 0,-1 0 52,1 0 1,-1 0 0,1 0 117,-1 0 1,1 0-1,-1 0 173,0 0 1,-5 0 164,0 0 0,-6 0 173,5 0-260,-7 0 1,4 8-27,-8 3 0,0-1 0,0 2-133,0 1 1,6 3 0,-1 1 0,-1 1-61,-2-1 1,4 1 0,2-1 30,2 1 0,1-3 0,7-1 0,-1-5 5,1-1 1,-1-2-1,1-6-64,-1 0 1,0 0 0,1 0 96,-1 0 1,1-8 0,1-4 117,5-3 1,-11-2-1,1-1-117,-10 1 1,-8-1 0,-14 3-3,1 3 1,-6-2 0,-3 7 0,-1-1-341,-4 0 1,-4 2 0,-8 6 0,-7 0-136,-6 0 1,-18 0-1,2 0 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0.824"/>
    </inkml:context>
    <inkml:brush xml:id="br0">
      <inkml:brushProperty name="width" value="0.08571" units="cm"/>
      <inkml:brushProperty name="height" value="0.08571" units="cm"/>
    </inkml:brush>
  </inkml:definitions>
  <inkml:trace contextRef="#ctx0" brushRef="#br0">0 330 8355,'0'-9'-97,"0"-1"-263,0 4 1,2 4 263,4-4 0,-2 4 0,8 2 1,1 0 152,3 0 1,1 0 0,1 0 0,-1 0 27,1 0 1,-1 0 0,2 0 0,3 0-49,1 0 0,6-2 0,-4-1 0,1-3-31,-1 2 1,6-6 0,-4 0 0,2-1-23,0-1 1,-2 2-1,5-3 1,-5 1-35,-2-1 0,4-3 0,-4-1 0,-1-1-7,-5 1 1,2 5 0,-9 0 85,3-1 1,-5-3 126,-4-1 1,-4 5 0,-4 3-95,-4 1 1,2-4 0,-7 6 31,-3 2 1,-7 4 0,-3 4 0,3 4-29,2 2 0,1 1 1,1 7-1,-1-1-69,1 1 1,5-1-1,2 1 1,3-1-78,3 1 0,2-1 1,2 1-1,0-1-143,0 1 0,0-1 1,2 0-23,4 1 0,3-3 0,9-1 0,-1-4 17,1-3 1,-1-1 0,1-6 0,1 0 227,4 0 0,5-7 0,6-3 0</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41.924"/>
    </inkml:context>
    <inkml:brush xml:id="br0">
      <inkml:brushProperty name="width" value="0.08571" units="cm"/>
      <inkml:brushProperty name="height" value="0.08571" units="cm"/>
      <inkml:brushProperty name="color" value="#333333"/>
    </inkml:brush>
  </inkml:definitions>
  <inkml:trace contextRef="#ctx0" brushRef="#br0">175 0 6219,'-17'12'0,"-1"-3"0,1-1 96,-1-4 0,7 4 1,-1-2-244,-2-2 0,-1 3 56,-3-1 1,9 2 222,3-2 0,2-4 130,-2 4 291,4-5-331,-5-1 0,8 0 3,5 0 1,-2 0-143,8 0 0,-1 0 1,7 0-1,-1 0-53,1 0 1,-1 0-1,1 0 1,-1 2-119,1 4 1,-1-4-1,1 4 1,-1-4-116,1-2 0,-1 2 0,0 2 1,1 2-251,-1-3 1,1 5-210,-1-2 662,1 8 0,-8-5 0,-3 9 0</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42.102"/>
    </inkml:context>
    <inkml:brush xml:id="br0">
      <inkml:brushProperty name="width" value="0.08571" units="cm"/>
      <inkml:brushProperty name="height" value="0.08571" units="cm"/>
      <inkml:brushProperty name="color" value="#333333"/>
    </inkml:brush>
  </inkml:definitions>
  <inkml:trace contextRef="#ctx0" brushRef="#br0">28 0 8077,'-12'6'-1090,"1"0"1080,7 0 0,4-4 0,11 2 0,5 2-156,1-3 1,7-1 0,1-2-231,2 0 315,2 0 1,6 0 0,0 0 0</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42.661"/>
    </inkml:context>
    <inkml:brush xml:id="br0">
      <inkml:brushProperty name="width" value="0.08571" units="cm"/>
      <inkml:brushProperty name="height" value="0.08571" units="cm"/>
      <inkml:brushProperty name="color" value="#333333"/>
    </inkml:brush>
  </inkml:definitions>
  <inkml:trace contextRef="#ctx0" brushRef="#br0">0 36 8173,'8'-10'-286,"-4"2"1,8 8-1,3 0 236,6 0 0,-1 0 0,5-2 1,-2-1 28,1-3 0,5 0 1,-4 6-1,0 0 18,0 0 0,-1 0 1,-7 0-1,1 0 24,-1 0 0,1 0 0,-1 0-4,0 0 0,1 0 84,-1 0 1,1 0-45,-1 0 1,-7 8 57,-4 3 1,-12 5 0,-4 1-94,1 1 1,1-1 0,8 1 0,0-1 19,0 1 0,0-1 0,0 2 0,0 3-14,0 1 1,-2 0 0,-2-3-1,-2 1-24,2 2 0,2 7 0,2-7 1,0-2-21,0-1 0,0-3 1,0 0-1,0 1-98,0-1 1,0 1 0,-2-1-153,-3 1 1,3-7-69,-4 1 1,2-8 123,-2 2 0,-11 4 0,-10-1 0</inkml:trace>
  <inkml:trace contextRef="#ctx0" brushRef="#br0" timeOffset="434">35 420 7476,'12'0'-37,"-1"0"0,1 0 0,6 0 118,-1 0 0,-5 0 1,1 0-1,5 0-23,3 0 1,2 0 0,-3 0 0,3 0 8,6 0 1,-2 0 0,2 0 0,1 0-7,-3 0 1,6 0-1,-4 0 1,2 0-59,-2 0 0,2 0 0,-8 0 0,1 0-52,1 0 1,-6 0-1,5 0 1,-5 0-258,-2 0 1,-5 0 0,0 0-63,1 0 1,-3 2 148,2 4 0,-9-4 0,5 5 1</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49.940"/>
    </inkml:context>
    <inkml:brush xml:id="br0">
      <inkml:brushProperty name="width" value="0.08571" units="cm"/>
      <inkml:brushProperty name="height" value="0.08571" units="cm"/>
      <inkml:brushProperty name="color" value="#333333"/>
    </inkml:brush>
  </inkml:definitions>
  <inkml:trace contextRef="#ctx0" brushRef="#br0">8 0 8355,'-8'0'-1504,"8"0"1492,8 0 82,1 0 1,1 0 46,-4 0 0,4 0 0,7 0-27,1 0 0,-7 0 1,1 2-75,2 4 0,1-4 0,2 4 1,1-4-53,-1-2 0,1 0 0,-1 0-73,1 0 0,-1 5 1,1 1-1,-1-2 1,1-2-109,-1-2 1,-5 0 0,-1 0-30,3 0 1,0 2 209,-3 4 1,-3-4-1,-8 6 1</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50.192"/>
    </inkml:context>
    <inkml:brush xml:id="br0">
      <inkml:brushProperty name="width" value="0.08571" units="cm"/>
      <inkml:brushProperty name="height" value="0.08571" units="cm"/>
      <inkml:brushProperty name="color" value="#333333"/>
    </inkml:brush>
  </inkml:definitions>
  <inkml:trace contextRef="#ctx0" brushRef="#br0">1 1 8236,'17'0'-339,"1"0"1,-7 5 0,1 1 325,1-2 0,-3 0 0,2 0 0,1 4 27,3 1 0,1-5 1,1 2-1,-1-4-6,1-2 1,-1 0 0,3 2 0,1 2-24,2 2 1,6-1 0,-5-5 0,-3 0-70,-2 0 0,5 0-124,-1 0 0,-6 0-352,-5 0 478,-8 8 1,4-6-1,-8 6 1</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48.875"/>
    </inkml:context>
    <inkml:brush xml:id="br0">
      <inkml:brushProperty name="width" value="0.08571" units="cm"/>
      <inkml:brushProperty name="height" value="0.08571" units="cm"/>
      <inkml:brushProperty name="color" value="#333333"/>
    </inkml:brush>
  </inkml:definitions>
  <inkml:trace contextRef="#ctx0" brushRef="#br0">0 53 6967,'6'12'75,"0"0"1,0-1 0,-6 7 0,0-1-28,0 1 0,6-1 0,-1 2 0,-1 3 3,-2 1 1,-2 0 0,0-5-1,0-1 2,0 1 0,2-1 0,2 1 0,2-1-25,-2 1 1,4-1-1,-1 1 9,3-1 1,2 0 0,5 1-2,1-1 0,5-1 0,0-4 0,-1-7-16,-3-3 0,4 4 0,2 0 1,1-2 7,-1-2 1,4-2 0,-4 0 0,2 0-45,4 0 1,-3-6 0,-1 0-1,-2 2-181,-4 2 1,5 2 0,-3-2 68,-2-3 0,-1 3 0,-5-6-489,-3 0 1,-4 4 408,-8-7 0,-2 5 208,-4-6 0,-4 0 0,-7-5 0</inkml:trace>
  <inkml:trace contextRef="#ctx0" brushRef="#br0" timeOffset="211">280 263 8040,'-10'0'-256,"2"0"0,22 0 189,3 0 1,12 0 0,-1 0 16,-1 0 1,-2 0-1,-8 0-214,1 0 1,-1-6 0,-1-2-183,-4-1 393,-5 5 1,-7-12-1,0 6 1</inkml:trace>
  <inkml:trace contextRef="#ctx0" brushRef="#br0" timeOffset="382">53 53 8355,'2'-11'-208,"4"1"40,5 2 1,-1 0-1,1 4 1,5-1 0,3 1 151,5 2 1,5 2 0,-6 0 0,0 0-49,3 0 0,1 0 0,8 0 0,0 0-198,0 0 1,5 0 77,1 0 0,8 0 0,-5 0 0</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47.936"/>
    </inkml:context>
    <inkml:brush xml:id="br0">
      <inkml:brushProperty name="width" value="0.08571" units="cm"/>
      <inkml:brushProperty name="height" value="0.08571" units="cm"/>
      <inkml:brushProperty name="color" value="#333333"/>
    </inkml:brush>
  </inkml:definitions>
  <inkml:trace contextRef="#ctx0" brushRef="#br0">420 175 8355,'5'-11'-585,"1"-1"377,0 8 188,-6-11-316,0 13 177,8-14 80,-6 14 0,5-13 160,-7 3 0,0-3 4,0-3-2,0 1-12,0 7-133,-7-5 15,-3 13 1,-4-6 39,-3 8 0,3 0 0,-9 0 0,2 0 0,-3 0-2,-5 0 0,-2 2 0,0 2 1,4 3 15,2 3 0,-4-4 1,5 6-1,3 1-27,2 3 1,3-5 0,3 1 0,3 2-12,2 1 1,2 3 0,6-1 16,0 0 0,6-5 0,2-2 0,2 0 33,3-1 1,3-3 0,1 4 0,1-1 62,-1 1 1,6-4-1,3 4-72,1-3 5,-6 7 0,10-6 1,-6 5-1,1-1 9,-1 2-19,6-7 1,-12 9 0,5-4-25,-5 3 34,-2 3 1,1-1-76,-1 0 67,-7 1 18,-2-1 1,-8-5 22,0 0-46,0-1 27,0-1 1,-2 6 0,-4-7 28,-6 1-37,-3-2 0,-3-2 0,-1-1 1,-4-1 0,-2 4 0,-6-2 0,1 0-24,-1 1 0,-2-5 1,-2 4-1,2-4-84,4-2 1,-2 0-1,6 0 1,0 0-151,0 0 0,3-2 0,9-2-51,1-2 140,8-7 0,-4-5 0,8-9 0</inkml:trace>
  <inkml:trace contextRef="#ctx0" brushRef="#br0" timeOffset="512">1136 123 8355,'0'-17'-115,"-2"5"1,-4 2-126,-6 3 0,2 1 0,-1 4 0,-3-2 204,-1-2 1,-3 0 0,1 6-1,-1-2 103,1-4 1,-1 5 0,1-5-1,-1 4 2,1 2 1,-2 0-1,-3 0 1,-1 0-21,2 0 0,1 0 0,1 0 0,-3 2-44,-1 4 0,6 1 0,5 7 0,0-2-61,3 1 1,1 3 0,8 1-66,0 1 0,0-1 0,2 0 21,4 1 1,3-6 57,9-1 27,-1-7 0,7 10 0,-1-7 0,0 1 1,1 0-1,-1-2 23,-2 2 1,4-5 0,-1 9-1,-3 0 23,-2-3 1,-1 7 0,-1-6 0,1 1-8,-1 1 1,-7 0-1,-2 5-15,0 1 0,-7-1 0,5 0 0,-4 1 33,-2-1 0,-8-5 1,-3 0-1,-5-1-16,-1-1 0,-1 4 0,1-9 0,-1 1-10,1 2 0,-6-6 1,-3 4-1,1-4-46,0-2 1,2 0-1,5 0 1,1 0-465,-1 0 376,1 0-217,-1 0 256,9 0 45,1-8-123,0 6 1,6-14 0,-6 7 0</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53.962"/>
    </inkml:context>
    <inkml:brush xml:id="br0">
      <inkml:brushProperty name="width" value="0.08571" units="cm"/>
      <inkml:brushProperty name="height" value="0.08571" units="cm"/>
      <inkml:brushProperty name="color" value="#333333"/>
    </inkml:brush>
  </inkml:definitions>
  <inkml:trace contextRef="#ctx0" brushRef="#br0">1 35 8355,'12'0'-1580,"-1"0"1661,1 0 0,5 0 0,1 0-24,-1 0 0,1 0 1,-1 0-1,3-2-58,3-4 0,-2 4 1,8-3-1,0 3-75,-1 2 0,5 0 0,-4 0 0,4 0-132,2 0 1,0-2 0,0-2 61,-1-2 0,-6 0 0,-3 6 0</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54.383"/>
    </inkml:context>
    <inkml:brush xml:id="br0">
      <inkml:brushProperty name="width" value="0.08571" units="cm"/>
      <inkml:brushProperty name="height" value="0.08571" units="cm"/>
      <inkml:brushProperty name="color" value="#333333"/>
    </inkml:brush>
  </inkml:definitions>
  <inkml:trace contextRef="#ctx0" brushRef="#br0">87 245 7703,'28'0'-1631,"-9"0"1585,-7 0 0,-6 0-61,5 0 1,-5 2 115,6 3 0,-8-1 156,1 8 1,3-6 17,-2 5 1,0-5 0,-6 6-63,0 2 0,2 1 0,2 2 0,1 1-93,-1-1 1,0 3 0,0 1 0,2 2-95,-2-1 0,0 3 0,-1-2 0,3-1-76,-2-3 0,0-1 0,0-1-105,2 0 0,-2-7 160,-10-4 0,4 4 0,-6-1 0</inkml:trace>
  <inkml:trace contextRef="#ctx0" brushRef="#br0" timeOffset="721">559 227 8147,'10'-8'-1345,"-3"5"1270,-7-9 0,-1 2 1,-3-3 112,-2 1 1,-8 6 0,3-3 0,-5 1-19,-1 4 0,-1-4 0,-1 2 1,-3 0 32,-1-1 0,-6 5 1,4-4-1,-2 4 32,-4 2 0,0 0 0,-1 0 0,3 0-21,-2 0 0,4 2 0,0 2 0,2 4-90,3 1 0,3 3 0,2 5 1,1 1 44,4-1 1,3 1 0,5-1 0,-2 1-159,2-1 1,2 3-1,2 1 1,2 2 91,4-1 1,4-9 0,7-1 44,1 1 0,5 1 0,0 0 0,0-5 12,3-1 0,-5-2 1,8-6-1,2 0 9,2 0 1,0 2 0,-2 2 0,-2 1 8,2-1 0,0-2 0,0 0 0,-3 2-20,-3 2 1,4 6 0,-6-5 0,-1 1-43,-3 0 0,-7 3 0,-3-3 1,1 2 25,0 4 0,-6-5 1,1 3 3,-3 1 1,-4 1-1,-3 0 45,-7-3 1,-6-1 0,-3 4 0,-2-5-7,1-1 0,-3 0 1,0-4-1,-2 1-40,-4-1 1,-2-2-1,-2-2 1,2 0-78,4 0 0,-4 0 1,6 0-1,-1 0-63,5 0 1,4 0-1,3-2-380,5-3 458,3 3 1,0-22-1,-2 5 1</inkml:trace>
  <inkml:trace contextRef="#ctx0" brushRef="#br0" timeOffset="1172">1415 175 8355,'9'-18'-505,"-3"1"447,-12 7 0,-3 2 0,-9 8-145,1 0 0,-6 0 0,-3 0 0,-1 0 135,-4 0 1,-2 0-1,-2 0 1,0 0 81,0 0 1,2 0 0,2 2 0,4 2 12,2 2 1,-4 0-1,7-4 1,5 2 16,3 2 1,5 7-72,-3-1 1,4-3 0,10 3 34,4 2 0,4-5 0,7 3 1,3 0 1,3-3 0,-2 7 0,8-4 0,2 3 3,2 3 0,-3-1 0,-1 0 0,0 1-2,-2-1 0,-2 1 0,-7-1 0,-1 1 28,1-1 0,-3 3 1,-1 1 3,-3 2 1,-7 1 0,2-7-7,-4 1 1,-10-3-1,-4-1 1,-3-5-6,-2-1 0,-7-2 0,-1-6 0,-2 0-58,-4 0 1,4 0 0,-2 0-1,-1 0-108,3 0 1,2 0 0,8 0 0,-1-2-620,1-4 666,-1 4 0,8-13 0,3 5 1</inkml:trace>
  <inkml:trace contextRef="#ctx0" brushRef="#br0" timeOffset="1470">1816 192 8355,'18'0'-1067,"-8"0"1019,-3 0 0,-1 2 0,0 4 0,-2 6 93,-2 3 0,4 3 0,-1-1 0,-1 3 2,-2 3 1,0-4-1,2 6 1,2-1-52,-2-1 0,-2 6 0,-2-6 0,0-1-67,0-3 1,0 4 0,0 1-224,0-3 1,0-1-325,0-3 543,-8-7 0,-2-3 0,-7-7 0</inkml:trace>
  <inkml:trace contextRef="#ctx0" brushRef="#br0" timeOffset="1658">1642 210 8355,'0'-18'-641,"6"7"0,1 1 578,3 2 1,2 2-1,7 6 1,2 0-81,3 0 1,5 0 0,-4 0 0,2 0 12,4 0 0,0 0 0,0 0 0,-1 0 130,1 0 0,2 0 0,1 0 0,1-7 0,0-3 0</inkml:trace>
  <inkml:trace contextRef="#ctx0" brushRef="#br0" timeOffset="2258">2236 140 8031,'33'-10'0,"-2"2"-365,-2 1 0,-6 5 0,4-4 0,-2 4 0,-3 0 643,-3-4 0,-7 4 0,-1-4-160,3 5 0,-4 1 0,-1 1-78,-1 5 1,4-2 0,-6 8-11,-2 1 0,-3 3 0,1 1 0,2 1-61,2-1 1,0 7 0,-6-1 0,0-2 10,0-1 0,-2 3 0,-2 0 0,-2-1 6,2-3 1,-3-2 0,-1-1 0,0-2-31,0-3 0,1-1 0,1 3-25,-6-1 0,2-8 27,-1 2 1,1-6-1,-3-4 1,3-4 9,2-2 1,-4-1 0,7-7-1,-1-1 32,-2-4 0,6 3 0,-4-5 0,4 2-8,2-1 0,0-5 0,0 4 0,2 0-3,4 0 1,4-4 0,5 5 0,1 3 28,1 2 0,-3-3 0,9 3 0,-2 3 26,3 1 0,1 7 0,6 2 0,-4 4 38,-2 2 0,1 0 1,-5 0-1,2 0-26,-1 0 0,3 0 0,-2 2 0,-2 4-43,-1 6 0,-3 3 0,1 1 0,-3-3-94,-3-1 1,2 0 0,-9 5 0,-1 0 20,-2 1 1,-4-1 0,-2 1 0,-5-1 11,-7 1 0,3-1 0,-13-1 0,3-3 45,0-1 0,-6-2 1,3 3-1,-1-1-5,-4 2 1,0-7-1,2 1 1,6-2 16,3 0 0,3-1 0,-1-5 0,3 2 142,3 4-70,5-4 1,7 8-1,0-4 9,0 5 1,1 3-1,5 0 1,6-3 49,3 3 1,3 1-1,-1 3 1,1-1-27,-1 1 1,7-7 0,1 1 0,0 2-108,0 1 0,4-3 1,-3-1-1,1 3-100,4 1 1,-6 1-1,0-2 1,-1-3-606,-1 3 0,0 1 410,-5 3 0,-1 7 0,1 2 0</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52.279"/>
    </inkml:context>
    <inkml:brush xml:id="br0">
      <inkml:brushProperty name="width" value="0.08571" units="cm"/>
      <inkml:brushProperty name="height" value="0.08571" units="cm"/>
      <inkml:brushProperty name="color" value="#333333"/>
    </inkml:brush>
  </inkml:definitions>
  <inkml:trace contextRef="#ctx0" brushRef="#br0">192 158 8052,'8'-10'-686,"-6"-5"1,6 5 561,0 0 1,-4 3 0,5 5 139,-1-4 0,6 4 1,-3-4 10,5 4 1,-5-4-86,1 0 1,0-1-20,5 1 0,1 2 67,-1-8 0,-1 7 130,-5-7 61,5 8 0,-14-6-161,4 4 1,-6 5 0,-6-5-17,-6 4 0,-3 2 1,-3 0-1,1 0 30,-1 0 0,-5 0 1,0 0-1,1 2-2,3 4 1,-4-5-1,-1 7 1,3-2 35,1 0-23,-5 7 1,6-3-33,-4 8 1,3-7 0,3 1 0,1 2 0,3 1-50,1 2 1,8 1 0,-2-1 6,4 1 0,2-6 1,2-3-1,4-1 13,6-4 0,9-2 0,4-2 0,1 0 17,-1 0 1,6 0 0,-4 0 0,4 0-16,4 0 151,-4 0 1,6 0-123,-8 0 1,0 6 9,6-1 0,-6 3-17,0-2 0,-7 2 0,1 5 0,-4-1 9,-1 2 18,-1 1-46,1 3 1,-7-1-26,1 1 0,-8-7 45,2 1 1,-4-1-22,-2 7 1,0-6-1,0-1 1,-2 3 15,-4 1 1,-4-3-1,-7-2 1,-3-1-1,-1-1 17,-2 0 0,-7 4 1,5-5-1,0 1-12,0 0 1,-6-2-1,2-4 1,-2 1-43,1 3 1,-1 0 0,6-6 0,0 0-282,0 0 0,1 0-134,7 0 78,7 0 358,3 0 1,7-8-1,0-1 1</inkml:trace>
  <inkml:trace contextRef="#ctx0" brushRef="#br0" timeOffset="533">1432 123 8355,'-7'-10'-121,"3"-3"0,-6 5-605,2-2 1,-5 4 712,1-5 1,-3 7-1,-5-2 1,-1 4 59,-3 2 0,1 0 0,4 0 1,-3 0 12,-1 0 1,-8 0 0,4 0 0,-2 0-2,0 0 1,5 2 0,-3 2 0,2 2 76,4-2 0,1 5-179,3 3 1,7 4-45,4 1 0,6 0 54,6 1 1,4-8-1,7-3 1,3-1-1,1 0 16,2-2 1,6 4-1,-3-2 1,1-1 29,4 3 0,2-6 0,0 6 0,-4-2 55,-6-1 0,2 7 0,-1-4 0,-3 0-48,-1-1 0,-3 7 1,0-2-13,1 3 0,-3 3 1,-3-1-5,-6 1 1,-4-1-1,-4 0 22,-4 1 1,2-6 0,-7-3 0,-5 1-7,-5 0 1,1-6 0,-5 1 0,0-1-21,-4 2 1,-4-4 0,-2 4 0,2-4 0,4-2 0,-2 2 0,5 2 0,1 1-85,0-1 0,-4-2 1,6-2-326,1 0 1,9 0 186,1 0 1,0-8 0,-5-1 0</inkml:trace>
  <inkml:trace contextRef="#ctx0" brushRef="#br0" timeOffset="833">2044 88 8319,'17'0'-221,"1"0"0,-9-2 1,-1-2-288,0-2 1,-6 3 480,4 8 0,-5-1 0,1 6 0,2 0 122,2-1 1,0 3 0,-6 5 0,0 1-59,0-1 0,6 1 0,0-1 1,-3 1-15,-1-1 0,-2 7 0,0-1 0,0 0-82,0 2 1,0-5 0,0 3 0,0-4-92,0-1 1,-5-1-1,-1 1-252,2-1 317,2 1 0,-6-9 0,-2-1 0</inkml:trace>
  <inkml:trace contextRef="#ctx0" brushRef="#br0" timeOffset="1082">1729 71 7390,'18'0'-111,"-3"-2"0,1-2 1,-1-2 40,5 2 0,3 2 0,-2 2 0,3 0 210,-3 0 1,6-6 0,2 1-1,2 1-76,-2 2 0,4 2 1,-4 0-1,4 0 28,2 0 1,-5 0-1,-3 0-627,-2 0 0,6 0 0,-4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237"/>
    </inkml:context>
    <inkml:brush xml:id="br0">
      <inkml:brushProperty name="width" value="0.08571" units="cm"/>
      <inkml:brushProperty name="height" value="0.08571" units="cm"/>
    </inkml:brush>
  </inkml:definitions>
  <inkml:trace contextRef="#ctx0" brushRef="#br0">185 53 8355,'-8'-15'-102,"-4"3"185,-3 4 0,-3 6-60,1-4 0,5 4 0,1-3 176,-3 3 1,4 2-61,-1 0 0,5 6 0,-4 1-356,2 3 0,2 2 1,6 5 132,0 1 0,0-1 0,2 0 0,4 1-8,6-1 0,1-5 0,1 0 0,-2 1 54,1 3 1,3-5-1,1-1 1,1 0 4,-1 0 0,1 1 75,-1 7 1,-1-1 0,-3-1 0,-3-3-28,-2-1 1,-2-6-1,-6 5 4,0 3 1,0-4-1,-2-1 1,-4-1 36,-6-4 0,-3 0 1,-3 0-1,1 2-39,-1-3 1,1 5 0,-1-2 0,1-2-83,-1-2 0,-5-2 1,0 0-241,1 0 0,9 0 86,1 0 0,10 0 0,0-2 36,6-4 1,10 2 0,-1-7-1,7-3 183,3-2 0,0-1 0,-5 0 0</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57.567"/>
    </inkml:context>
    <inkml:brush xml:id="br0">
      <inkml:brushProperty name="width" value="0.08571" units="cm"/>
      <inkml:brushProperty name="height" value="0.08571" units="cm"/>
      <inkml:brushProperty name="color" value="#333333"/>
    </inkml:brush>
  </inkml:definitions>
  <inkml:trace contextRef="#ctx0" brushRef="#br0">88 18 8355,'-18'0'-651,"7"0"-117,-1 0 0,6 0 933,-6 0 68,1 0 1,1-2 123,4-3-114,4 3-142,2-6 1,2 8-51,4 0 0,-2 0 1,8 0-1,1 0-37,3 0 1,1 0 0,1 0 0,1 0-74,4 0 1,-3 0 0,3 0-1,-2 0-218,3 0 1,-5 0 0,4 0-180,-3 0 1,-3 0 375,1 0 1,-9 8 79,-3 3 0,-12 5 0,-3 1 0</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57.770"/>
    </inkml:context>
    <inkml:brush xml:id="br0">
      <inkml:brushProperty name="width" value="0.08571" units="cm"/>
      <inkml:brushProperty name="height" value="0.08571" units="cm"/>
      <inkml:brushProperty name="color" value="#333333"/>
    </inkml:brush>
  </inkml:definitions>
  <inkml:trace contextRef="#ctx0" brushRef="#br0">1 1 6090,'0'10'559,"2"-3"0,4-7 0,3 2-395,1 4 0,6-4 1,-5 4-250,5-4 1,1-2 0,1 0 0,-1 0 36,1 0 0,-1 0 1,0 0-1,1 0-169,-1 0 0,7 0 1,-1 2-564,-2 4 638,-1-4 0,-3 5 0,1-7 0</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0:00.237"/>
    </inkml:context>
    <inkml:brush xml:id="br0">
      <inkml:brushProperty name="width" value="0.08571" units="cm"/>
      <inkml:brushProperty name="height" value="0.08571" units="cm"/>
      <inkml:brushProperty name="color" value="#333333"/>
    </inkml:brush>
  </inkml:definitions>
  <inkml:trace contextRef="#ctx0" brushRef="#br0">35 51 7707,'0'-12'-487,"0"0"1,-2 3 568,-3-3 1,3 6 0,-6 10-491,0 2 1,6 2-26,-4-2 433,4-4 0,2 13 0,0-5 0</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0:02.324"/>
    </inkml:context>
    <inkml:brush xml:id="br0">
      <inkml:brushProperty name="width" value="0.08571" units="cm"/>
      <inkml:brushProperty name="height" value="0.08571" units="cm"/>
      <inkml:brushProperty name="color" value="#333333"/>
    </inkml:brush>
  </inkml:definitions>
  <inkml:trace contextRef="#ctx0" brushRef="#br0">0 18 6918,'0'-10'389,"8"2"-520,-6 8 103,6 0 39,-8 0 0,-6 2 78,0 4-31,0-4-4,6 6-86,0-8-16,8 0 38,-6 0 43,6 0 105,-8 0-48,0 0-82,8 8 0,-5-6 0,9 3 19,2-3 1,1-2-22,3 0 1,-1 0-1,1 0 1,-1 0 7,0 0 0,1 0 1,1 0-1,3 0-9,1 0 1,2 0-1,-3 2 1,1 2-89,-2 2 0,-1 0 0,-3-6-328,1 0 0,-1 0-116,0 0 428,1 0 1,-1 0-1,1 0 1</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0:00.698"/>
    </inkml:context>
    <inkml:brush xml:id="br0">
      <inkml:brushProperty name="width" value="0.08571" units="cm"/>
      <inkml:brushProperty name="height" value="0.08571" units="cm"/>
      <inkml:brushProperty name="color" value="#333333"/>
    </inkml:brush>
  </inkml:definitions>
  <inkml:trace contextRef="#ctx0" brushRef="#br0">53 106 8183,'10'0'-205,"-4"0"478,-12 0 0,2 0-948,-8 0 0,6 0 683,-5 0 0,5 0 0,-4 2 32,3 3 1,1-1-57,6 8 0,0-6 28,0 5 0,7-5 0,5 4-3,4-2 0,1-2 1,1-6-1,-1 0 24,1 0 0,5 2 1,0 1-1,-2 3-3,-1-2 0,-3 0 1,1 0-1,-1 2-10,1-2 0,-1 3 0,-1 1 1,-3 0-45,-1 0 0,-6 3 1,3-3 15,-1 2 1,4 1-1,-6 7 0,-1-1 0,-6 1 21,-5-1 0,-4-5 0,-7-2 0,-1-1-7,1 1 1,-1 0-1,-1 1 1,-3-3-55,-1 0 1,0-6 0,3 4 0,-1-3 30,-2 3 0,5-4 0,7 4 0,-3-4-392,-1-2 1,3-2 204,0-4 0,1-3 0,-7-9 1</inkml:trace>
  <inkml:trace contextRef="#ctx0" brushRef="#br0" timeOffset="239">18 53 8355,'-10'10'-6,"3"-2"37,7-8 1,2 0-1,3 0-393,7 0 1,4 0 0,1 0 0,1 0 362,-1 0 1,6 0 0,1-2 0,-3-2-59,-2-2 0,5 0 0,-1 6 0,0 0-44,2 0 0,-5-5 0,5-1 0,-2 2-71,1 2 55,-1 2 0,-6-8 0,1-2 1</inkml:trace>
  <inkml:trace contextRef="#ctx0" brushRef="#br0" timeOffset="659">839 1 8355,'12'0'-243,"-1"0"0,-7 2 150,2 4 0,-12-2 0,-5 5-55,-5-1 0,4 0 1,1-4-1,-3 3 271,-1 3 1,-3-4 0,3 6 0,1 1-86,2 3 0,9 1 1,-5 1-1,2-1-2,0 1 1,0-1-1,6 1 1,0-1-76,0 0 1,6 1 0,2-3 0,2-1 14,3-2 0,3-3 0,3 3 0,2-6 4,3-4 1,7 4 0,-4-1-1,2-1 16,0-2 0,-2-2 1,4 0-1,-3-2 3,-3-4 1,4 3-1,-6-7 1,0 0 6,3 0 1,-13 5 0,5-7 0,-5-2 3,-3-1 0,-2-3 0,-8 1 0,0 0 22,0-1 1,-8 1-1,-6-1 1,-5 3-28,-4 3 1,-8-2 0,4 9 0,-3 1-42,1 2 1,-6 2 0,-5 0 0,1 0-113,2 0 0,2 0 1,2 0-1,2 2-153,2 3 0,0 5 0,-6 8 1</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59:59.616"/>
    </inkml:context>
    <inkml:brush xml:id="br0">
      <inkml:brushProperty name="width" value="0.08571" units="cm"/>
      <inkml:brushProperty name="height" value="0.08571" units="cm"/>
      <inkml:brushProperty name="color" value="#333333"/>
    </inkml:brush>
  </inkml:definitions>
  <inkml:trace contextRef="#ctx0" brushRef="#br0">53 71 8355,'9'0'-374,"-3"0"30,-12 0 0,3 0-95,-9 0 295,8 0-100,-4 0 1,2-2 247,1-4 8,-1 4 0,6-8 1,-2 6 80,-4-1 0,4-3 55,-4 2 1,4 2 197,2-8 229,0 9-232,0-5-243,0 8 0,0 8 0,0 3 0,0 5-14,0 1 0,2 1 1,2-1-1,2 1-60,-2-1 0,-2 6 1,-2 1-1,0-1-62,0 2 0,2-5 1,2 3-1,1-2-59,-1 2 1,-2-3 0,-2 3-106,0-3 1,6-3-101,0 0-228,7 1 298,-3-1 0,0-7 0,5-2-19,-3-8 115,-4 0 0,0 0 0,-8 0 1</inkml:trace>
  <inkml:trace contextRef="#ctx0" brushRef="#br0" timeOffset="430">419 18 8355,'10'0'-415,"-2"0"1,-8 2 0,0 4 411,0 6 1,0-3 0,0 3 0,0 2 56,0 1 0,0 3 0,0-1 1,0 1 3,0-1 0,6 2 1,2 3-1,3 1-20,9-2 0,-3-1 0,6-5 0,-1-1-7,1-2 0,-2-7 0,6 5 0,1-2-116,-1-4 0,-4-2 0,6-2 0,2 0-95,2 0 1,2-2 0,-2-2-1,-2-4 120,-2-2 0,-5-1 0,3-7 0,-2 3 49,-4 3 1,-7-3-1,-2 3 84,1-4 1,-5-1 179,-2-1-127,-4 9-58,-2 1 1,-6 10-1,0 4 1,2 5-50,2 5 0,2 1 1,0 1-1,0-1-1,0 1 0,0-1 0,0 1 0,0-1-116,0 1 1,0-1 0,0 1-1,2-3-149,4-3 0,-2 3 0,7-5 101,3 0 0,-6 5 0,0-5 1</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0:03.576"/>
    </inkml:context>
    <inkml:brush xml:id="br0">
      <inkml:brushProperty name="width" value="0.08571" units="cm"/>
      <inkml:brushProperty name="height" value="0.08571" units="cm"/>
      <inkml:brushProperty name="color" value="#333333"/>
    </inkml:brush>
  </inkml:definitions>
  <inkml:trace contextRef="#ctx0" brushRef="#br0">18 18 6300,'-10'0'700,"3"0"-604,22 0 0,-9-2 0,11-2-72,-1-2 0,0 0 0,1 6-33,0 0 0,1 0 1,-1 0-1,1 0-19,-1 0 0,1 0 1,-1 0-1,1 0 39,-1 0 0,1 0 0,-1 0 11,1 0 0,-1 0 0,0 0 1,1 0 25,-1 0 1,-5 2 0,0 2 45,1 2 1,-3 2-1,0-2-41,-3 5 0,-1 5 1,-4 1-1,2 3-9,2 3 1,0-2-1,-6 6 1,0 1-15,0-1 0,0 0 0,0 4 0,0-2-26,0 2 0,0-6 0,0 1 0,0-3-36,0 0 1,0 2 0,0-3 0,0 1-91,0-2 0,0-1-97,0-3 1,0 1 0,0-1-31,0 1 0,-2-9-658,-4-3 874,-4-4 1,-15-10 0,-2-1 0</inkml:trace>
  <inkml:trace contextRef="#ctx0" brushRef="#br0" timeOffset="245">140 402 8118,'-9'-8'-494,"-5"4"726,8-7 0,0 5-534,6-6 0,8 8 0,4-1 307,3 3 0,3 2 0,-1 0 0,1 0 105,-1 0 0,7-6 0,1 0 0,0 2-58,0 2 1,6 2-1,-2 0 1,2 0 18,-2 0 1,4 0 0,-3 0 0,1 0-172,-2 0 1,2 0-1,-8 0 1,0 0-774,3 0 589,-7 0 1,6 8-1,-7 2 1</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0:05.046"/>
    </inkml:context>
    <inkml:brush xml:id="br0">
      <inkml:brushProperty name="width" value="0.08571" units="cm"/>
      <inkml:brushProperty name="height" value="0.08571" units="cm"/>
      <inkml:brushProperty name="color" value="#333333"/>
    </inkml:brush>
  </inkml:definitions>
  <inkml:trace contextRef="#ctx0" brushRef="#br0">0 1 6971,'18'0'775,"-1"0"-945,1 0 1,1 0-1,2 0 108,3 0 0,-1 0 0,-6 0 0,5 0 64,7 0 0,-8 0 0,8 0 0,-7 0-374,-5 0 0,1 0 242,-1 0 0,-7 7 0,-2 3 1</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0:05.199"/>
    </inkml:context>
    <inkml:brush xml:id="br0">
      <inkml:brushProperty name="width" value="0.08571" units="cm"/>
      <inkml:brushProperty name="height" value="0.08571" units="cm"/>
      <inkml:brushProperty name="color" value="#333333"/>
    </inkml:brush>
  </inkml:definitions>
  <inkml:trace contextRef="#ctx0" brushRef="#br0">0 1 8154,'28'0'-535,"-9"0"69,-7 0 0,-7 0 0,7 0 303,2 0 1,-5 2 0,3 2 162,2 1 0,1 1 0,3-6 0</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0:06.324"/>
    </inkml:context>
    <inkml:brush xml:id="br0">
      <inkml:brushProperty name="width" value="0.08571" units="cm"/>
      <inkml:brushProperty name="height" value="0.08571" units="cm"/>
      <inkml:brushProperty name="color" value="#333333"/>
    </inkml:brush>
  </inkml:definitions>
  <inkml:trace contextRef="#ctx0" brushRef="#br0">122 18 8251,'10'-7'-216,"-4"5"212,-12-4 0,2 4 0,-7 2-153,-3 0 0,-2 0 1,-1 0 143,-1 0 1,7 0 0,1 2 25,2 4 1,1-2 0,3 7 5,-2 3 0,0-5 0,6 3-21,0 2 1,2-5-1,4 1-11,6-2 1,5 4 0,4-5 0,3 1 28,-3 0 0,0 3 0,1-5 0,3 0-3,2 2 0,-4-4 0,4 5 1,-1 1-10,-5 0 0,4-4 0,-1 5 0,-3 1-3,-2-2 0,-1 3 1,-1-5-1,-1 2-19,-5 3 1,-3-3-1,-8 2 22,0 1 0,-2 1 1,-4-1-1,-5-3 8,-5-2 1,-1 3-1,-3-5 1,-1-2 2,-2-2 0,-6 0 0,5 2 1,3 2-26,2-2 0,1-2 0,1-2 0,-1 0-110,1 0 0,-1-2 0,1-2-136,-1-2 1,7 0 0,1 4 0,0-2 100,1-2 1,-3-15-1,-6 2 1</inkml:trace>
  <inkml:trace contextRef="#ctx0" brushRef="#br0" timeOffset="273">0 53 6551,'8'-9'-36,"4"3"1,-3 4 0,3 2 117,1 0 0,3 0 0,3 0 1,3-2 36,1-4 0,2 4 0,-3-4 0,1 4-49,-2 2 1,4 0-1,-1 0 1,-1 0-49,2 0 1,-5 0 0,5 0 0,-2 0-212,0 0 0,1 0 0,-7 0 1,-1-2 82,-5-3 1,5 3 0,-4-4-100,3 4 1,2 2-1,1 0 1</inkml:trace>
  <inkml:trace contextRef="#ctx0" brushRef="#br0" timeOffset="755">996 36 6760,'17'0'-173,"-7"0"1,-10 0 0,-12 0 288,-3 0 1,-3 0 0,1 0 29,-1 0 0,1 0 1,1 2-1,3 2-119,1 1 1,0 9-1,-5-2-1,-1 3 1,7 3-1,1-1 1,0 1-36,1-1 1,5 1 0,-2-1-1,4 2 5,2 5 1,0-5-1,0 4 1,0-3 6,0-3 1,8 1 0,3-1 0,5-1 4,1-5 0,7 5 1,-1-6-1,0 1-30,2 1 0,1-8 1,3 2-1,-4-3-13,0 3 0,0-4 0,7 4 0,-3-4-12,2-2 1,-6 0-1,0-2 1,-2-2 48,1-2 1,-1-7-1,-6 3 1,1-2-4,-1 1 0,-7-1 1,-2-5-1,-2-1 1,-1 1 1,1-3-1,-6-1 1,-2-2 18,-3 1 1,-3-3 0,-6 0-1,3 0 1,-3-1 0,-7 3 0,-5 6 0,-1-1-57,-4 1 0,-2 7 0,-2 2 1,0 2-201,0 1 0,-7-1 45,-5 6 1,-11-8 0,-4-2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480"/>
    </inkml:context>
    <inkml:brush xml:id="br0">
      <inkml:brushProperty name="width" value="0.08571" units="cm"/>
      <inkml:brushProperty name="height" value="0.08571" units="cm"/>
    </inkml:brush>
  </inkml:definitions>
  <inkml:trace contextRef="#ctx0" brushRef="#br0">36 18 7706,'-8'-9'169,"-4"3"-45,5 4 0,-1 4 1,8 4-4,0 5 1,2 5 0,4 1 0,3 1-92,1-1 1,4 3-1,-7 3 1,1 4-91,0 0 1,4 4 0,-7-7-1,-1-1 64,-2 2 1,-2-6 0,0 5 0,0-5-721,0-1 1,0-1-286,0 1 1001,0-1 0,0 0 0,0 1 0</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0:05.708"/>
    </inkml:context>
    <inkml:brush xml:id="br0">
      <inkml:brushProperty name="width" value="0.08571" units="cm"/>
      <inkml:brushProperty name="height" value="0.08571" units="cm"/>
      <inkml:brushProperty name="color" value="#333333"/>
    </inkml:brush>
  </inkml:definitions>
  <inkml:trace contextRef="#ctx0" brushRef="#br0">1 1 8355,'17'0'-638,"-7"0"0,5 0 0,-3 0 567,4 0 0,1 0 0,1 0 0,-1 0 66,1 0 1,5 0 0,0 0-1,0 0 75,3 0 1,-7 0-1,4 0 1,-3 0 14,-3 0 0,1 0 0,-1 0 0,1 0 2,-1 0 1,0 0 0,1 0 3,-1 0 0,-1 2 1,-2 2-18,-3 2 1,1 7 0,3-1-20,-3 3 1,-4 3-1,-8-1 1,0 1-23,0-1 1,0 1 0,0-1 0,0 1-12,0-1 0,0 2 1,0 3-1,-2 1-15,-4-2 0,4 5 0,-4-3 1,4-2-86,2-1 1,0-3 0,0 1 0,0-1-132,0 1 0,2-1 0,4 1-353,6-1 0,3-7 511,3-4 0,-1 3 0,1 1 1</inkml:trace>
  <inkml:trace contextRef="#ctx0" brushRef="#br0" timeOffset="193">909 350 8355,'15'-7'13,"-3"-5"0,-2 2-168,-4-1-128,-4 7-178,5-4 76,-7 8 1,2 0 176,4 0 0,4 0 0,7 0 0,1 0 171,-1 0 0,16 0 0,4 0 1</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0:29.586"/>
    </inkml:context>
    <inkml:brush xml:id="br0">
      <inkml:brushProperty name="width" value="0.08571" units="cm"/>
      <inkml:brushProperty name="height" value="0.08571" units="cm"/>
      <inkml:brushProperty name="color" value="#333333"/>
    </inkml:brush>
  </inkml:definitions>
  <inkml:trace contextRef="#ctx0" brushRef="#br0">18 51 8161,'7'9'-388,"-3"4"1,5-5 0,0 3 344,1 8 0,-5-2 0,5 7 0,-1-1 20,1-1 1,-5 8-1,5-2 1,-3 2 33,-3-2 1,-2 4 0,-2-6 0,0 2-11,0 0 1,0-1 0,0 1 0,0-4-34,0 0 0,0-5 0,-2 3-4,-4-3 0,2-4 1,-5-2 18,2-1 1,-7-9-36,3 3 0,4-6 0,-1-6 0,3-5-24,-1-4 0,-1-2 1,3 0-1,-2-1 63,2-5 0,3 3 0,1-9 0,-2 1 28,-4 2 1,4-6 0,-3 4 0,3-2-35,2 2 189,0-4 1,0 12-105,0-8 1,7 7 26,4-1 1,4 1-64,2-1 0,2 3 1,3-4 1,5 5 0,4 3-15,-2 3 1,2-1 0,-4 6 0,1-1 67,0 1-59,0 1 0,6 1 24,-1-1-42,-7 0 8,6 6 0,-6 0 52,8 0-41,-8 0-2,6 0 0,-7 0 26,3 0-16,3 8-65,-12-6 0,6 13 0,-9-6 11,1 1-113,-7 4 1,-3-4 48,-7 7 71,0 0-49,0-1 0,0-2 39,0 2-17,-7-10 54,-3 16 0,-8-12-53,-5 7 45,4-1 0,-7 1 0,6 0 1,-5 0-5,-1 0-3,5-8 1,-9 6-1,6-5 12,-2-1 0,-2 4 1,-6-7-1,0-1 20,1 3 0,-1-6 1,2 3-1,2-3 36,2-2 0,8 0 0,-3 0 1,4 0-2,2 0 1,6 0 0,0 0 107,-2 0-105,5 0 0,3 2 1,10 2-8,7 1 1,3 7-1,3-5 1,3 1 88,1-1-34,8 6-81,-3-11 1,6 13 2,1-4 0,0 2 0,-1 0 1,1-1 15,0 1 0,-1 2 0,1 2 0,0-2-11,0-4 1,5 4-1,0-4-318,-1 4 309,-3 2-30,6 0 0,-5-6 2,3 0 16,-3 0-31,-2-1 1,-6 5-2,0-4 26,-8-4-55,5 8 46,-8-13 0,-1 6-477,-6-1 139,-3-5 0,-5 6-132,4-8 1,3 0 0,8 0 0</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0:30.340"/>
    </inkml:context>
    <inkml:brush xml:id="br0">
      <inkml:brushProperty name="width" value="0.08571" units="cm"/>
      <inkml:brushProperty name="height" value="0.08571" units="cm"/>
      <inkml:brushProperty name="color" value="#333333"/>
    </inkml:brush>
  </inkml:definitions>
  <inkml:trace contextRef="#ctx0" brushRef="#br0">33 17 6294,'-17'-9'179,"7"1"0,5 8-109,10 0 73,5 0-118,-1 0 0,6 0 7,-4 0 1,4 0-1,2 0 1,0 0 3,0 0 0,5 0 1,3 0-1,1 0-20,4 0 0,2 0 0,1 0 1,1 0-127,0 0 113,0 0 0,-3 0 3,-3 0 0,4 0 33,-4 0 0,2 0-2,-2 0 1,2 0-54,-7 0 0,-1 6 50,-5 0-450,0-1 142,0-5-274,0 0 396,-8 0 0,-1 2 141,-8 4 1,0-4-1,0 5 1</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0:30.635"/>
    </inkml:context>
    <inkml:brush xml:id="br0">
      <inkml:brushProperty name="width" value="0.08571" units="cm"/>
      <inkml:brushProperty name="height" value="0.08571" units="cm"/>
      <inkml:brushProperty name="color" value="#333333"/>
    </inkml:brush>
  </inkml:definitions>
  <inkml:trace contextRef="#ctx0" brushRef="#br0">0 1 8355,'17'11'-460,"0"-2"1,0-1-1,0-3 562,0 3 0,-1-6 0,1 3-106,0-3 0,6-2 50,-1 0 1,1 6-1,-5-1-11,5-1 1,-5-2 0,7-2-58,-1 0 0,-5 0 1,5 0-1,-1 0 1,-1 0-29,-1 0 0,3 0 0,-1 0 0,-3 2-95,-1 3 1,-2-3 0,0 4-118,-1-4 1,1 5 0,0 3 0</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0:27.743"/>
    </inkml:context>
    <inkml:brush xml:id="br0">
      <inkml:brushProperty name="width" value="0.08571" units="cm"/>
      <inkml:brushProperty name="height" value="0.08571" units="cm"/>
      <inkml:brushProperty name="color" value="#333333"/>
    </inkml:brush>
  </inkml:definitions>
  <inkml:trace contextRef="#ctx0" brushRef="#br0">674 1 8355,'10'0'-1018,"-3"0"1,-20 0 1131,-4 0 0,-5 0 0,1 0 0,-1 0-31,1 0 1,-5 0 0,-2 0 0,-4 2-21,-2 3 0,-5-3 0,0 6 0,1-3 23,3 1 0,1 1 0,0-1 0,2 3-55,4 1 0,-2 5 0,8-4 0,1 4-55,2 2 1,8-2 0,0 0-15,-2 1 1,5-2 0,3 8 0,3-3 18,2-2 0,0-6 0,2-2 0,3-1 8,7-5 1,3 5 0,1-2 0,1-3 109,0-1 1,6-2 0,1 0 0,2 2-67,4 4 1,-4-4 0,2 3 0,2-3-5,2-2 0,2 0 0,0 2 0,-1 2-62,1 1 1,-2 3 0,-2-5 0,-2 5 41,2 1 0,-6-3 0,-1 3 0,-5 1-10,-1-1 1,-2 2 0,-4 6 0,-3-2 1,-1-4 0,-5 4 0,4-3 0,-4 2-2,-2 3 1,-6 0 0,-1 0 0,-3-2 31,-3-4 0,-2 4 0,-4-4 0,-1 4-9,-3 2 0,-7-5 0,2-1 0,-5 0 53,-7-2 1,5 4-1,-6-5 1,1-1-26,1 1 1,0-1 0,5-3 0,2 2-80,4-2 0,-2-3 0,8-1 0,1 0-275,2 0 1,2-1 0,1-3-258,-1-2 1,2-7 337,4 2 1,-4-12-1,5-3 1</inkml:trace>
  <inkml:trace contextRef="#ctx0" brushRef="#br0" timeOffset="561">1635 135 7781,'9'2'202,"-1"2"1,-3 4-187,1 1 0,-1 4 0,-5 8 0,2 1-38,4-1 1,-4 5 0,3 2 0,-3 2-19,-2-2 0,0 4 0,0-6 0,0 2-107,0 0 0,0-7 0,0 3 0,0-1-94,0-1 0,0-5 0,0-6-44,0 2 1,-2 0 186,-3-1 0,-5-5 0,-6-7 1</inkml:trace>
  <inkml:trace contextRef="#ctx0" brushRef="#br0" timeOffset="1004">1095 68 6090,'-16'0'-93,"-1"0"0,6 0 371,-1 0 549,9 0-758,-5 0 1,10 0 0,4 0 0,7 0 16,7 0 0,-1 0 0,5 0 1,1 0-26,3 0 0,4 0 0,3 0 1,3 0-17,1 0 0,2-6 0,-3 1 0,3 1-40,2 2 1,-6 2 0,4 0-1,-1 0-75,-1 0 1,6 0-1,-6 0 1,-1 0 71,-3 0-17,-1 0 37,0 0-334,-1 0-2,1 0 132,-8 0 1,4 0-91,-7 0 0,7-7 0,-4-3 0</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0:26.461"/>
    </inkml:context>
    <inkml:brush xml:id="br0">
      <inkml:brushProperty name="width" value="0.08571" units="cm"/>
      <inkml:brushProperty name="height" value="0.08571" units="cm"/>
      <inkml:brushProperty name="color" value="#333333"/>
    </inkml:brush>
  </inkml:definitions>
  <inkml:trace contextRef="#ctx0" brushRef="#br0">0 34 7048,'2'-11'112,"4"1"1,3 5-1,1 7 1,-5 7-1,-3 6 1,-2 4 0,0 1 694,0 3-807,0 7 0,0-4-53,0 8 0,0-3 0,2-1 0,2-1 78,1 0 0,1-2 1,-6 1-1,0 0-21,0-2 0,6 4 0,-1-6 1,-1 1-67,-2-1 1,-2-2-1,0-5 1,2 0 8,3 0 1,-3 0 0,4 0-315,-4 0 1,-1-2-1,3-2-725,2-2 1037,-1-7 0,3-4 0,1-10 0</inkml:trace>
  <inkml:trace contextRef="#ctx0" brushRef="#br0" timeOffset="677">85 118 7942,'16'0'-308,"-4"0"1,-1 0 0,0-2 0,0-1 606,1-3 0,-1 0 0,6 6-177,0 0 0,-1 0 1,1 2-53,0 4 0,0 3 1,0 8 26,0 0 1,0 5-1,-3 1 1,0-3-132,-3-1 0,0 4 0,4-1 0,-2-1 67,-2-3 1,1 5 0,4-1 0,-1-1-134,-3-2 0,3-4 0,-4-2 85,4-2 1,2-2 8,0 3 0,-6-5 1,0-7-42,2 0 0,-4-2 1,1-3-1,-1-7-17,1-3 1,-1-1-1,4-3 1,-2-2 45,2-1 1,-3-3 0,1 5 0,0-3 18,-1 3 0,3-5 1,-6 1-1,3 0-19,3-1 0,-4-3 0,2 6 0,2 1 28,2 3 0,2 1 1,0 2-1,0 2 9,0 1 0,0 7 0,-1-5 1,1 3 12,0 3 1,0 2 0,0 2-13,0 0 0,-6 0 1,0 0-7,2 0 1,-5 2-1,-1 2 1,-1 3 25,-1 3 0,1 1 1,-6 6-1,0 2 19,0 3 0,2-1 1,2 7-1,1 0-19,-1-2 1,-2 4 0,-2-6-35,0 3 1,6-1 0,1 4-1,0-4 1,3-2 34,-1-3 0,-3-1 0,5 1 0,2 1-109,2-1 1,2-8-1,0-2-878,0 3 710,0-7-60,-1 8 1,7-13-393,-1 3 611,1-3 0,1-2 0,2 0 0</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0:47.535"/>
    </inkml:context>
    <inkml:brush xml:id="br0">
      <inkml:brushProperty name="width" value="0.08571" units="cm"/>
      <inkml:brushProperty name="height" value="0.08571" units="cm"/>
      <inkml:brushProperty name="color" value="#333333"/>
    </inkml:brush>
  </inkml:definitions>
  <inkml:trace contextRef="#ctx0" brushRef="#br0">489 153 8355,'0'-17'-1181,"0"5"893,0 1 0,0 6 296,0-7 0,0 7 162,0-6 0,0-1-21,0-5 1,0 6-78,0 0 1,0 5-1,-2-3-31,-3 2 0,-5 1 0,-9 6 1,-1 0-42,-3 0 1,-7 0 0,2 0 0,-2 0 48,2 0 0,-4 2 0,4 2 0,-2 1-8,2-1 1,2 3 0,6 1 0,-3-1-45,2 1 0,-1 5 0,3-2 0,4 2-28,0-1 1,8 2 0,1-2-38,4 3 0,2 2 0,2-2 65,4-4 0,3 2 0,8-6 1,0 1 10,0-1 0,1 1 0,3-4 1,3 1-1,3-1 0,-1 0 0,4-1 0,-4 3 46,-2-2 1,6 3 0,-2-1 0,4-2-46,2-2 0,-6 3 0,0 1 0,0-1-26,-2 3 1,1-4 0,-7 5 0,1 0 9,-6 1 1,2-5 0,-8 7 8,0 1 0,-1 2 1,-8 1 39,0 1 0,-2-2 1,-4-2-1,-5-3 48,-4-3 0,-7 4 1,-3-3-1,-1-1-23,-4 1 0,-2 3 1,-1-5-1,-1-2-32,0-3 0,-5 5 0,0 0 0,1-3-100,3-1 0,3-2 1,2 0-1,4 0-129,1 0 1,3 0 0,5 0 0,2-2-304,4-3 1,3 1 0,8-7 343,0-2 1,0-10-1,0-3 1</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0:49.608"/>
    </inkml:context>
    <inkml:brush xml:id="br0">
      <inkml:brushProperty name="width" value="0.08571" units="cm"/>
      <inkml:brushProperty name="height" value="0.08571" units="cm"/>
      <inkml:brushProperty name="color" value="#333333"/>
    </inkml:brush>
  </inkml:definitions>
  <inkml:trace contextRef="#ctx0" brushRef="#br0">0 135 8193,'9'0'-628,"1"0"678,-5 0 0,-1 2 1,6 3-1,-1 5-50,0-1 1,-3 8 0,3-2 0,1 5-22,-1 1 0,-5 3 0,3-1 0,-1-1 17,-1 3 1,1-7 0,-6 7 0,0-3 7,0 1 1,0-1-1,0-5 1,0 0-4,0 0 0,0 0 0,0-1-282,0 1 1,0-6 134,0 1 0,-2-9 142,-3 3 0,3-12 0,-6-5 0,3-4-31,-1-2 1,-2 1 0,5-1-1,-3 0 61,2 0 1,3-6 0,1-1 0,0-2-21,0-4 1,0 4-1,0-2 1,0-2-8,0-2 1,0 0 0,1 4 13,5 6 0,3-3 0,8 3 0,0 1 0,0 2-10,0 3 1,0 4-1,1 3 1,3 1 37,1 5 1,6-5 0,-5 3 0,-1 1 9,3 2 0,-1 2 0,6 0 0,-2 0-8,2 0 0,-4 6 0,2 1 1,0 1-36,-1-1 1,3 6 0,-8-3 0,-3 1-5,-6 0 1,0 0-1,-7 6 1,-3 0-55,-1 0 0,-2 0 1,-2 0-1,-3-1-5,-6 1 1,-4 0-1,-4-2 1,-2-2 18,-1-2 1,-6 1 0,5 3 0,3-2 30,1-2 0,-4-5 1,1 3-1,1 0 71,3 1 0,1-7 0,0 5-19,0-1 1,0-5 22,0 4 1,8-2-68,3 1 0,5-1 74,1 7 1,0-5 0,1 3-1,5-1 0,3 5 1,8-4-1,0 2 1,0 1 1,0-7 0,2 5-1,3-1-10,6 0 0,-2-3 1,2 3-1,0 1-24,-1-1 0,4-3 0,-4 3 1,-1 0-167,-4 1 1,3-5-1,-3 5 1,-3-1 105,-6 0-591,2-5 0,-6 11 0,8-6 1</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0:48.170"/>
    </inkml:context>
    <inkml:brush xml:id="br0">
      <inkml:brushProperty name="width" value="0.08571" units="cm"/>
      <inkml:brushProperty name="height" value="0.08571" units="cm"/>
      <inkml:brushProperty name="color" value="#333333"/>
    </inkml:brush>
  </inkml:definitions>
  <inkml:trace contextRef="#ctx0" brushRef="#br0">405 34 8191,'-8'-9'-353,"-3"3"1,-4-1-1,-2 1 364,0 2 1,0 3 0,0 1 0,1 0-1,-1 0 0,0 1 0,0 3 0,0 2 4,0-3 1,0 5 0,1-1 0,-1 3-19,0 3 0,6-4 0,1 3 0,1 1 1,0 2 1,5-4 0,-2 0-8,4 2 1,2 2-1,0 2-7,0 0 1,0-6-1,2 0-43,4 2 0,3-5 0,8-1 0,0-1 51,0 0 0,5-1 0,3-5 0,-1 0 54,0 0 0,6 0 0,-2 0 1,4 0 30,2 0 1,-2 6 0,-2-1 0,-4-1 9,-2-2 1,-1 4 0,-7 1-48,1 3 0,-2 1 0,-2 4 1,-3-2-20,-3-2 0,-1 0 1,-6 6-1,-2-2 15,-4-4 1,-1 4 0,-6-5-1,2 1-8,-3 0 1,-6-1 0,-4 3 0,-1-2 1,1 2 1,-6-4-1,2 1 1,-2-3-17,2-3 1,-4 3 0,4-1-1,-2-2-7,2-2 1,-2 0 0,7 1 0,1 3-194,-2-2 0,5-2 0,-4-2-964,5 0 908,1 0 1,0-8 0,0-1 0</inkml:trace>
  <inkml:trace contextRef="#ctx0" brushRef="#br0" timeOffset="370">1298 102 7058,'9'16'67,"-3"1"0,-5 0 0,-1 0 0,0 0 16,0 0 0,2 5 0,2 1 0,2-1-78,-3 2 1,1-3 0,0 5-1,2-1-45,-3-5 1,1 5 0,0-3-1,1-1-79,-1-3 0,-2-1 1,-2 0-1,0 0 18,0 0 1,2-6-418,3 0 369,-3-7 1,13 11-1,-5-6 1</inkml:trace>
  <inkml:trace contextRef="#ctx0" brushRef="#br0" timeOffset="720">893 102 5998,'10'-2'282,"-5"-4"0,-1 4 0,2-3-187,5 3 0,-2 2 1,2 0-1,2-2 56,2-4 1,8 4-1,-1-3 1,1 3-73,1 2 1,1 0 0,4 0 0,0 0-140,1 0 0,1 0 0,3 0 0,-2 0-663,-4 0 359,4 0 1,1-8 0,11-1 0</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0:50.932"/>
    </inkml:context>
    <inkml:brush xml:id="br0">
      <inkml:brushProperty name="width" value="0.08571" units="cm"/>
      <inkml:brushProperty name="height" value="0.08571" units="cm"/>
      <inkml:brushProperty name="color" value="#333333"/>
    </inkml:brush>
  </inkml:definitions>
  <inkml:trace contextRef="#ctx0" brushRef="#br0">320 67 8355,'-16'0'-407,"-1"0"0,0 0 57,0 0 0,0 0 0,0 2 0,0 2 0,1 2 390,-1-3 1,6-1 33,-1-2 0,7 0-110,-7 0 1,1 0 55,-6 0 0,6 0 55,0 0 0,0 0-34,-6 0 0,6 0 24,-1 0 1,9 2 0,-5 2 48,1 2 65,5-1 93,-6-5-113,8 0-131,0 0 0,8 0 0,3 0-22,4 0 1,2 0-1,0 0-120,0 0 136,7 0-11,-5 0 1,7 0 6,-4 0-26,4 0 1,8 0 0,0 0-80,0 0 87,-1 0 2,1 0 0,5 0 0,2 0 3,3 0-9,-7 0 0,12-5 0,-6-1-21,0 2 1,7 2-1,-1 2 1,5 0-13,1 0 0,3 0 0,0 0 0,0-2-29,0-3-9,5 3 1,-10-6 0,1 8 35,-7 0 0,7 0 0,-3 0 0,-1 0 29,-3 0 1,0-5 0,-6-1 0,2 2 58,4 3 0,-4 1 1,0 0-1,0 0-26,0 0 1,-3 0 0,3 0 0,0 0 17,0 0 1,-4 0 0,4 0 0,0 0-29,0 0 1,-3-6 0,4 0 0,1 3-25,-2 1 1,4 2 0,-6 0 0,1 0-14,-1 0 1,4-6-1,-6 1 1,-1 1 63,-3 2 1,-1 2-1,-1-2 1,-1-2 62,-4-1 0,4-1 0,-4 6 1,4 0-72,2 0 1,0 0-1,-3 0 1,-1 0 2,-2 0 0,0 0 1,6 0-1,0 0 13,0 0 1,-1 0-1,1 0 1,-2 0-34,-4 0 0,4 0 0,-4 0 1,2 0 14,-2 0 0,2 0 0,-8 0 1,-1 0-8,-2 0 0,-3 0 0,1 0 0,0 0-40,0 0 0,0 0 0,0 0 78,0 0 0,-6 0 64,0 0-340,0 0 1,0 0-564,1 0 674,-9 0 1,3 0-172,-12 0 1,-10 0 0,-11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608"/>
    </inkml:context>
    <inkml:brush xml:id="br0">
      <inkml:brushProperty name="width" value="0.08571" units="cm"/>
      <inkml:brushProperty name="height" value="0.08571" units="cm"/>
    </inkml:brush>
  </inkml:definitions>
  <inkml:trace contextRef="#ctx0" brushRef="#br0">1 175 7920,'0'-17'-78,"7"-1"0,3 3 1,8 1-1,-1 4 117,0 3 1,7-5 0,1 4 0,4 1 278,8-1-318,6-6 0,9-3 0,0-10 0</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0:52.940"/>
    </inkml:context>
    <inkml:brush xml:id="br0">
      <inkml:brushProperty name="width" value="0.08571" units="cm"/>
      <inkml:brushProperty name="height" value="0.08571" units="cm"/>
      <inkml:brushProperty name="color" value="#333333"/>
    </inkml:brush>
  </inkml:definitions>
  <inkml:trace contextRef="#ctx0" brushRef="#br0">607 472 8355,'-11'-5'0,"0"-3"0,-2 1 0,-2-1 0,-2 5 0,0 1 0,0 2-374,0 0 0,0 0 1,1 0-1,-1 0 340,0 0 0,-6 0 0,-1 0 1,0 0-1,-2 0 156,-1 0 1,-1 0 0,-4 0 24,4 0 36,-3 0 1,10 5-55,-7 1-110,7 7 0,-3-9 0,7 5 1,2 0-34,4 1 0,-4 1 1,6 6-1,-1 0-106,5 0 151,3-1 0,2 1-77,0 0 76,0 0-29,0 0 1,0 0-28,0 0 42,7-1-90,3 1 0,1-5-122,0-1 186,0-8-21,6 5 0,0-2 3,0-1 1,0 1-1,1-6 1,3 0 0,1 0-16,-1 0 0,-2-6 1,-2-1-1,-1-3 20,1-3 0,0-2 1,-2-2-1,-2 1-37,-2-1 102,1 0 1,3 0-75,-4 0 154,4-7-132,-13 5 1,11-5-3,-8 7-3,9-7 11,-13 5 1,7-11-312,-8 7 302,7-7 3,-5 12 0,6-8-14,-8 3 6,0 4 0,0-11 0,0 8-56,0 1 47,-8 3 46,6 1 1,-11 0 238,8 0-282,-8 8 60,3 1 0,-1 3 274,0-1-310,7 0 114,-11 6 1,11 0-38,-7 0 41,7 0-26,-3 0-166,7 0 0,0 8 83,0 3 0,2 4 0,3 2 0,5 0 56,-1 0 0,6-1 1,-4 3-1,4 2-22,2 1 0,0 6 0,0-3 1,0 1-5,-1 4 0,-4-6 1,-1 1-1,0-3-21,-1 0 1,5 3-1,-6-5 1,2 3-91,0-3 1,-7 1 0,4 0-286,-1 1 0,1 1 0,5-7-163,-2 1 383,0-7 0,6-3 0,0-7 0</inkml:trace>
  <inkml:trace contextRef="#ctx0" brushRef="#br0" timeOffset="533">1433 85 8355,'0'-11'-686,"0"-1"1,-8 3 0,-1-4 788,0 2 0,-1 7 0,7-4-102,-3 1 23,0 5 0,-1-5 2,-4 7 1,-4 0 0,-2 0 45,0 0 0,0 0 1,0 1-30,0 5 1,6 3 0,2 8 0,-1 0-10,1 0 0,5 0 0,-1 2 1,3 1 5,2 3 0,0 5 0,0-4 1,0 0 11,0 1 0,2 3 1,1-4-1,3 2 9,-2 4 0,3-3 1,1-1-1,-1 0 32,1 0 1,-1-3 0,-3 3 0,2-2-20,-3-3 0,1-1 0,0 1 0,2 1-61,-3-1 1,5-2-1,-3-2 1,-1-1-38,-2 1 0,0 0 0,2 0-120,1 0 0,1 0-219,-6 0 0,-2-8 80,-4-4 1,-3-3 0,-8-2 84,0 0 1,0-5 0,1-3 0,-1-1 159,0-4 1,-7-2-1,-3-2 1</inkml:trace>
  <inkml:trace contextRef="#ctx0" brushRef="#br0" timeOffset="754">1062 590 8355,'-11'-7'0,"0"-4"0,-2-4 0,3 0-549,-1 3 1,5-1 77,-5 8 470,7-8 69,-3 11 1,14-6-15,5 8 0,-3 0 116,2 0-121,8 0-19,0 0 0,7 0 7,-4 0 1,5 0 0,6 0-1,1 0 1,0 0 9,-1 0 0,1 0 1,0 0-1,-2 0-89,-4 0 0,4 0 0,-4 0 0,2-2-223,-2-3 0,2 3 1,-6-4-1,0 4-244,1 2 454,-3 0 1,2-7 0,3-2 0</inkml:trace>
  <inkml:trace contextRef="#ctx0" brushRef="#br0" timeOffset="939">1804 456 6423,'9'9'-34,"6"6"1,-13-11-1,3 7 326,-3 2 1,4 2-1,0 2 1,-3 0-96,-1-1 1,-2 1 0,0 2-133,0 4 1,0-3 0,0 6-1,0 1 1,2-3-66,4 0 0,-4 6 0,3-4 0,-3 2 1,-2 1 0,6-9 0,-1 4 1,-1-1-624,-2-1 1,3 1 260,1-6 1,7 0 0,-3-1 0</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0:55.123"/>
    </inkml:context>
    <inkml:brush xml:id="br0">
      <inkml:brushProperty name="width" value="0.08571" units="cm"/>
      <inkml:brushProperty name="height" value="0.08571" units="cm"/>
      <inkml:brushProperty name="color" value="#333333"/>
    </inkml:brush>
  </inkml:definitions>
  <inkml:trace contextRef="#ctx0" brushRef="#br0">1 0 7560,'9'0'-162,"1"0"235,-5 0 1,-1 6-43,7 0 1,-5-1-23,5-5 1,0 0 23,6 0 47,0 0-228,0 0 0,0 0 83,-1 0-108,1 0 14,0 0 0,0 0-245,0 0 0,0 0 317,0 0 1,-1 0-1,1 0 1</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0:55.270"/>
    </inkml:context>
    <inkml:brush xml:id="br0">
      <inkml:brushProperty name="width" value="0.08571" units="cm"/>
      <inkml:brushProperty name="height" value="0.08571" units="cm"/>
      <inkml:brushProperty name="color" value="#333333"/>
    </inkml:brush>
  </inkml:definitions>
  <inkml:trace contextRef="#ctx0" brushRef="#br0">0 0 8293,'8'10'-287,"3"-5"0,4-3 1,2-2 152,0 0 0,-1 0 1,1 0-192,0 0 1,0 8-1,0 1 1</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01.317"/>
    </inkml:context>
    <inkml:brush xml:id="br0">
      <inkml:brushProperty name="width" value="0.08571" units="cm"/>
      <inkml:brushProperty name="height" value="0.08571" units="cm"/>
      <inkml:brushProperty name="color" value="#333333"/>
    </inkml:brush>
  </inkml:definitions>
  <inkml:trace contextRef="#ctx0" brushRef="#br0">16 85 8030,'-9'-2'-387,"3"-4"1,6-3 0,6-6 351,5 4 1,4-2 0,2 7 0,-1 0 76,1-1 0,8 5 0,1-4 0,2 4-1,0 2 0,-2 0 0,4 0 1,-4 0-32,-1 0 1,3 2 0,-6 4-39,-1 5 0,-8-1 1,-4 1-1,-1 2 13,-4 2 0,-4 2 1,-6 0-1,-5-1 2,-4 1 1,-4 0-1,-2 0 1,-3 0 19,-2 0 0,0-2 0,-4-2 0,4-2 44,1 2 0,3-4 0,5 3 0,0-1 1,0-2 0,0 6-29,0-4 0,6 3 0,2-1-53,1-2 1,3-5 22,5 5 0,7-8 0,4 3 40,4-4 1,4-2-1,2-2 1,1-2 13,-1-1 1,5-3 0,2 5-1,4-3 68,2 2 0,-2-3 0,-1 1 0,-1 2-99,0 2 0,4 2 0,-10 0 0,1 0-98,-1 0 0,4 0 0,-5 0 0,-3 0-200,-1 0 1,-2 0-67,0 0 78,-1 0 0,-6-7 0,-3-2 1</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01.915"/>
    </inkml:context>
    <inkml:brush xml:id="br0">
      <inkml:brushProperty name="width" value="0.08571" units="cm"/>
      <inkml:brushProperty name="height" value="0.08571" units="cm"/>
      <inkml:brushProperty name="color" value="#333333"/>
    </inkml:brush>
  </inkml:definitions>
  <inkml:trace contextRef="#ctx0" brushRef="#br0">1 1 7383,'17'0'-933,"0"5"754,-1 1 0,1 7 0,0-4 0</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02.053"/>
    </inkml:context>
    <inkml:brush xml:id="br0">
      <inkml:brushProperty name="width" value="0.08571" units="cm"/>
      <inkml:brushProperty name="height" value="0.08571" units="cm"/>
      <inkml:brushProperty name="color" value="#333333"/>
    </inkml:brush>
  </inkml:definitions>
  <inkml:trace contextRef="#ctx0" brushRef="#br0">0 0 8355,'9'8'-431,"6"-6"-1081,-3 3 1342,3-3 1,1-2-1,1 0 1</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03.270"/>
    </inkml:context>
    <inkml:brush xml:id="br0">
      <inkml:brushProperty name="width" value="0.08571" units="cm"/>
      <inkml:brushProperty name="height" value="0.08571" units="cm"/>
      <inkml:brushProperty name="color" value="#333333"/>
    </inkml:brush>
  </inkml:definitions>
  <inkml:trace contextRef="#ctx0" brushRef="#br0">17 52 8210,'17'-8'-464,"0"-3"0,-6 3 342,0 3 121,0 3 0,-1 4 5,-5 3 1,-3 5-1,-2 7 1,-2-3-4,-3-2 0,3 3 0,-4-4 41,4 4 1,2 2-29,0 0 0,8-8 1,3-2-14,4 1 0,2-6 0,0 3 22,0-3 1,7-2 0,2 0 45,0 0 1,-1 0-1,-9 0 1,1 2-37,0 4 0,0-4 1,0 5-1,0-1-26,0-1 1,-2 8 0,-2-3-1,-4 1-30,-1 0 0,3-5 0,-4 5-6,3 2 1,-7 2-1,3 2 0,-4 0 1,-2 0 26,0 0 1,-2-1 0,-4-1 25,-5-3 1,-4 1 0,-2-8-1,-1 1 19,-5 2 0,2-7 1,-5 5-1,0-2-70,0 1 1,0-3 0,-2 4 0,3-4-72,1-2 0,5 0 1,-3 0-1,1 0-195,-1 0 1,3 5 0,-4 1 99,5-2 1,1-2-1,0-2 1</inkml:trace>
  <inkml:trace contextRef="#ctx0" brushRef="#br0" timeOffset="279">17 68 8355,'17'0'-240,"0"0"1,-6 0 0,0 0 0,2 0-1,2 0 1,2 0 382,0 0 1,0-5 0,1-1-1,3 2-77,1 3 0,1-5 1,-4 0-1,1 1-66,3-3 0,1 6 1,-3-3-1,3 3-196,2 2 0,-3 0 1,3 0-165,-2 0 1,6-8-1,-4-1 1</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02.595"/>
    </inkml:context>
    <inkml:brush xml:id="br0">
      <inkml:brushProperty name="width" value="0.08571" units="cm"/>
      <inkml:brushProperty name="height" value="0.08571" units="cm"/>
      <inkml:brushProperty name="color" value="#333333"/>
    </inkml:brush>
  </inkml:definitions>
  <inkml:trace contextRef="#ctx0" brushRef="#br0">10 18 8237,'17'-2'-280,"0"-4"0,0 4 1,-1-3-1,1 3 237,0 2 0,0 0 0,0 0 0,0 0 119,0 0 1,5 0-1,0 0 1,-1 0-68,-2 0 0,-2 0 1,-1 2-1,1 1-15,0 3 1,0 2 0,0-5-13,0 3 0,-8 7 0,-5-2-26,-8 4 1,-5-4 0,-8 1-1,-2 1-19,-3 2 0,-3-4 0,-3 0 0,4 0-1,0-1 0,5 3 0,-4-6 49,5 3 1,3-5 5,3 7 1,7-9 0,10 3 21,7-4 1,-3 3 0,2 1 0,2-2 12,2-2 1,8 3 0,-1 3-1,-1-1 36,-2 1 1,-3 3 0,1-3-1,0 1-29,0 4 0,-2 2 0,-2 2 0,-4 0 0,-1-1 1,3-4 0,-5-1 0,-2 2 19,-3 2 1,-2 2 0,-5-2-2,-5-4 0,-10 2 0,-3-5 1,-1-1-1,1 1 0,-4-3 0,4-5 0,-3 0 0,-2 0 0,4 0 0,1 0 1,1 0-62,1 0 1,-1 0-1,7 0 1,-1 0-303,0 0 1,6 0-235,-1 0 275,9 0 1,3-7-1,9-3 1</inkml:trace>
  <inkml:trace contextRef="#ctx0" brushRef="#br0" timeOffset="200">617 237 7938,'16'0'-679,"-8"0"260,-8 0-558,0 7 944,-8-5 1,8 13 0,0-6 0</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00.553"/>
    </inkml:context>
    <inkml:brush xml:id="br0">
      <inkml:brushProperty name="width" value="0.08571" units="cm"/>
      <inkml:brushProperty name="height" value="0.08571" units="cm"/>
      <inkml:brushProperty name="color" value="#333333"/>
    </inkml:brush>
  </inkml:definitions>
  <inkml:trace contextRef="#ctx0" brushRef="#br0">1 85 8134,'7'-9'-1525,"-5"-6"1604,13 5 1,-11 1 139,7 3-165,-7 4 0,11 2 0,-6-1 0,3-3-14,-1-2 0,0 1 0,6 5 1,2 0-30,3 0 1,-1 0-1,7 0 1,0-2-85,-2-4-59,6 4 153,-13-5-12,5 7 1,-2 0 46,1 0 1,-1 0-42,-5 0-13,0 0 301,0 0-271,0 0 1,0 7-2,-1 4 1,-4 4 0,-3 2-1,-1 0-23,-5 0 0,5 5 1,-3 1-15,-1-2 0,-2 3 1,-2-2-1,2 1-124,3 1 0,-3-5 0,4 3 0,-4-3-106,-2-2 0,0 0 1,2 0-1,1-1 67,3 1 1,0 0-1,-6 0 1</inkml:trace>
  <inkml:trace contextRef="#ctx0" brushRef="#br0" timeOffset="242">153 355 8355,'-10'0'-79,"5"0"1,10-2-1,6-2 1,4-2-102,2 3 323,8-7-290,-7 8 99,14-5 0,-6 5 24,8-4 1,-6 5 51,0-5 1,0 2 0,6 0 0,0-1-1,1 1-88,5 2 0,-3-3 1,6-1-1,0 2-135,0 2 0,0 2 0,2 0 0,-5 0-508,-5 0 468,-1 0 193,-8 0 1,6 0-1,-6 0 1</inkml:trace>
  <inkml:trace contextRef="#ctx0" brushRef="#br0" timeOffset="1171">35 540 8355,'-12'0'-359,"1"0"1,9-2 126,2-4 0,2 5 190,9-5 1,1 4 33,4 2 0,3 0 52,4 0 1,3 0 17,8 0 1,5 0-73,0 0 0,6 0 86,-6 0-57,8 0 0,-6 0 0,8 0 1,0 0 136,3 0-126,3 0 1,-5-2-1,1-2-24,-1-1 0,6-1 1,-1 6-1,-5 0-19,-3 0 0,-10 0 0,3 0 1,-7 0-1011,-4 0 801,2 0 1,-4-7-1,6-3 1</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09.600"/>
    </inkml:context>
    <inkml:brush xml:id="br0">
      <inkml:brushProperty name="width" value="0.08571" units="cm"/>
      <inkml:brushProperty name="height" value="0.08571" units="cm"/>
      <inkml:brushProperty name="color" value="#333333"/>
    </inkml:brush>
  </inkml:definitions>
  <inkml:trace contextRef="#ctx0" brushRef="#br0">119 51 7848,'0'-10'-542,"0"1"1,-2 5 667,-4-1 0,4-3 171,-3 2-109,-5 5 1,7-7-66,-9 8 0,9 2 1,-5 4-30,1 5 1,5 4 0,-4 2 0,4 1-28,2 5 1,-5 3 0,-1 8 0,2-1-43,2 1 0,2 0 0,0 1 0,0 3-104,0 1 0,2 0 0,2-7 0,2-2-57,-3-2 0,-1-5 0,0 3 0,2-2-218,2-3 1,-1-2-179,-5-3 1,0-4 419,0-1 0,0-15 0,0-1 1,0-9 111,0-2 0,0-3 0,0-2 0,0-1 0,0 1 0,-5-3 0,-1 0 0,0-1 0,-1 1 0,5 1 0,-6 7 0,3-1 0,-1 0 0,1 0 0,5 0 0,-2 0 6,-4 0 0,4 1 0,-3-1 77,3 0 1,2 0 0,0 0 42,0 0 1,2 2 0,1 2 49,3 2 0,1 2 1,-3-4-3,2 1 1,1 9 0,-1-3-62,5 4 1,-1 2 0,1 0-56,2 0 0,2 8 0,2 3-17,0 4 0,-1 2 1,1 0-1,0-1-22,0 1 0,0 2 0,2 2 0,1 1-83,3-1 1,-1 3 0,-5-2 0,0 1 34,0 1 1,-1-5 0,1 3 0,0-3-23,0-2 0,0 4 0,0-3 1,0-3 8,-1 0 0,-1-5 0,-2-1 1,-1-2-38,1-3 1,-4-2-1,2-2 40,3 0 1,-5 0-1,0-2 1,-1-3 16,-5-7 1,5-3 0,-1-1 0,1-1 29,-1 0 0,5-6 0,-7 1 1,1-1-10,1-1 1,-3 5 0,5-5 0,1 2 12,-1-1 0,-3 1 1,5 3-1,2-2 4,2-1 1,2-1 0,0 8 0,0 2-13,0 2 0,-1 2 0,1-3 0,0 5 74,0 0 0,0 5 0,0-4-26,-1 4 0,-4 2 0,-3 2 0,-1 4-8,-5 5 0,5 4 1,-3 2-1,1 0 1,2-1 1,-7 7 0,7 1-1,-3 1-9,1-1 0,5 4 0,-3-4 0,-1 1-44,1-1 1,3 4-1,-3-5 1,-1-1-49,1 2 0,5-3 0,-4 5 0,2-2-85,0-3 0,-5-2 0,3-2 0,1-1-173,-1 1 0,2-5 0,6-3 165,0-2 0,0 7 0,0-5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3.525"/>
    </inkml:context>
    <inkml:brush xml:id="br0">
      <inkml:brushProperty name="width" value="0.08571" units="cm"/>
      <inkml:brushProperty name="height" value="0.08571" units="cm"/>
    </inkml:brush>
  </inkml:definitions>
  <inkml:trace contextRef="#ctx0" brushRef="#br0">1 664 8316,'15'-2'0,"-1"-4"0,-2-3 0,1-3 0,3 0 0,1 1-373,1 1 0,-7 2 1,-1 6 324,-2-3 1,5 1-1,-1-8 74,4-2 1,1 5 0,0-1 37,1 2 1,-1-5 0,1 1 0,1-2-20,5 3 1,1-11 0,6 5 0,-2-4 13,2-5 0,2 7 0,2-6 0,-2 2-47,-4-1 0,4-5 1,-4 4-1,2 0-2,-2-1 1,2-3-1,-5 6 1,-1 2-42,0 1 0,-2 3 0,-5-1 19,-1 1 0,1 1 0,-3 3-203,-3 1 1,3 8-199,-3-2 1,-2 5 412,1 1 0,-7 0 0,12 0 0,-7 0 0</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10.148"/>
    </inkml:context>
    <inkml:brush xml:id="br0">
      <inkml:brushProperty name="width" value="0.08571" units="cm"/>
      <inkml:brushProperty name="height" value="0.08571" units="cm"/>
      <inkml:brushProperty name="color" value="#333333"/>
    </inkml:brush>
  </inkml:definitions>
  <inkml:trace contextRef="#ctx0" brushRef="#br0">573 34 6529,'-17'-6'-38,"1"1"0,-1-1 0,0 6 0,0 0 86,0 0 1,0-6 0,0 1 0,1 1 39,-1 2 1,-2 2 0,-2 0 0,-1 0-26,1 0 0,1 0 1,-1 0-1,-1 0-17,1 0 0,-3 6 1,1 1-1,1 3-42,-3 3 1,7 2-1,-7 2 1,3-1-12,-1 1 1,3 2 0,7 2 0,3 1-87,3-1 0,1-3 0,6-1 68,0 0 1,2-6 0,6-1 0,7-3 29,5-3 0,8-2 0,-3 0 0,1 1-16,4 3 0,0 0 0,0-4 0,-2 1 32,2 3 1,-4 1-1,0-3 1,-1 4-13,-5 1 0,4 0 0,-1 4 0,-2-1-12,-3 1 0,-1 2 0,-2 2 0,-2-1 0,-2 1 1,-5-5 0,3-1 1,-1 2 0,-2 2 0,-6 2 0,-2-2 12,-4-4 0,-3 4 0,-8-6 0,0 3 59,0-1 1,-2-6 0,-1 5-1,-5-3-24,-1-3 1,6 3 0,-5-1 0,3-2-34,-1-2 1,-1 0 0,3 1-212,-1 3 0,0 0 0,5-6 0,2-2-3,3-4 1,-1 2 29,8-7 0,-1 0 0,6-6 0</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11.691"/>
    </inkml:context>
    <inkml:brush xml:id="br0">
      <inkml:brushProperty name="width" value="0.08571" units="cm"/>
      <inkml:brushProperty name="height" value="0.08571" units="cm"/>
      <inkml:brushProperty name="color" value="#333333"/>
    </inkml:brush>
  </inkml:definitions>
  <inkml:trace contextRef="#ctx0" brushRef="#br0">0 1 8289,'10'0'-309,"-3"0"1,-5 0 367,4 0 0,3 0 0,8 0-94,0 0 1,2 0 0,1 0-20,3 0 0,7 0 1,-10 5 0,8 1-1,0-2-167,-1-2 1,-3 3 0,-7 1 0,0-2-36,-1-2 1,1 3 0,-2 3 158,-3 1 97,3-5 0,-14 11 0,7-6 0</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11.846"/>
    </inkml:context>
    <inkml:brush xml:id="br0">
      <inkml:brushProperty name="width" value="0.08571" units="cm"/>
      <inkml:brushProperty name="height" value="0.08571" units="cm"/>
      <inkml:brushProperty name="color" value="#333333"/>
    </inkml:brush>
  </inkml:definitions>
  <inkml:trace contextRef="#ctx0" brushRef="#br0">0 1 8328,'0'11'-188,"0"0"1,2-7 0,4 2 62,5-5 1,0-1 0,4 0 0,6 0 0,1 0-99,2 0 1,6 0-20,-2 0 1,12 0-1,3 0 1</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14.683"/>
    </inkml:context>
    <inkml:brush xml:id="br0">
      <inkml:brushProperty name="width" value="0.08571" units="cm"/>
      <inkml:brushProperty name="height" value="0.08571" units="cm"/>
      <inkml:brushProperty name="color" value="#333333"/>
    </inkml:brush>
  </inkml:definitions>
  <inkml:trace contextRef="#ctx0" brushRef="#br0">201 85 8088,'-34'0'0,"2"0"-735,4 0 0,4 0 601,7 0 1,0 0-1,0 0 365,0 0 16,8 0 1,3 2-165,12 3 1,3-3 0,8 4-1,2-5 5,3-1 0,5 0 0,6 0 1,3 0 91,3 0-134,4 0 0,8 0 0,1 0-55,4 0 1,4 0 0,10 0 0,-1 0 32,-2 0 0,12-5 0,-4-1 0,7 3-60,2 1 0,10 0 0,-8-2 206,6-2-157,-12 1 0,16 3 0,-12-2 0,2-3-18,0-3 0,-3 5 1,-3-5-1,-5 3-129,-6 3 0,-5-3 1,-13 1-1,-3 2-58,-3 2 1,-9 2 0,-10 0-345,-2 0 0,-11 0 488,-13 0 0,-15 8 0,-11 1 1</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16.708"/>
    </inkml:context>
    <inkml:brush xml:id="br0">
      <inkml:brushProperty name="width" value="0.08571" units="cm"/>
      <inkml:brushProperty name="height" value="0.08571" units="cm"/>
      <inkml:brushProperty name="color" value="#333333"/>
    </inkml:brush>
  </inkml:definitions>
  <inkml:trace contextRef="#ctx0" brushRef="#br0">1 1 8301,'17'0'-594,"-6"0"539,0 0 0,-5 0 1,5 0-1,2 0 1,2 0 6,2 0 1,0 2 0,-1 2-1,1 1-10,0-1 0,0-2 0,0-2-253,0 0 0,-6 2 144,0 3 30,-7-3 0,3 13 0,-7-6 1</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16.851"/>
    </inkml:context>
    <inkml:brush xml:id="br0">
      <inkml:brushProperty name="width" value="0.08571" units="cm"/>
      <inkml:brushProperty name="height" value="0.08571" units="cm"/>
      <inkml:brushProperty name="color" value="#333333"/>
    </inkml:brush>
  </inkml:definitions>
  <inkml:trace contextRef="#ctx0" brushRef="#br0">1 0 8367,'11'10'-175,"0"-5"-111,1-3 225,4-2-190,1 0 171,0 0-1,0 8-344,0-6 0,7 5 0,2-7 1</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15.280"/>
    </inkml:context>
    <inkml:brush xml:id="br0">
      <inkml:brushProperty name="width" value="0.08571" units="cm"/>
      <inkml:brushProperty name="height" value="0.08571" units="cm"/>
      <inkml:brushProperty name="color" value="#333333"/>
    </inkml:brush>
  </inkml:definitions>
  <inkml:trace contextRef="#ctx0" brushRef="#br0">557 404 8355,'-2'-11'-678,"-4"0"0,2 7 1,-7-1 690,-2 3 1,-2-4-1,-4 1 1,-1 1-2,-3 2 0,-7 2 0,4-2 0,-2-2 150,0-1 1,0-1 0,-6 6-1,1 0-79,-1 0 0,6 2 1,2 2-1,1 3-38,5 3 0,1-1 0,2 6 0,2 0-76,4 4 0,-2 1 0,7-3 0,0 2-55,-1 3 0,5-3 0,-4 3 0,5-3 6,1-2 0,5 0 1,3 0-1,1-2 72,4-4 1,2 4 0,4-6 0,1 2-20,3 1 0,5-9 0,-4 3 0,3-4 52,3-2 1,-4 0-1,2 0 1,0 0-3,-2 0 0,4-6 0,-6-1 0,1-3-25,-1-3 1,4-2 0,-5-3-1,-3-3-43,-1-1 1,-4-8 0,-2 2 0,-4-4 10,-1-2 0,3-5 0,-5-2 0,-3-1-3,-1 1 1,-2-4 0,0 6 0,0 1 79,0 3 0,0 7 0,0 2 477,0 1-443,-7 3 0,5 14 0,-4 8-34,5 10 0,1 7 0,0 5 1,0 6-36,0 4 0,0 7 0,0 2 0,0 1-30,0-1 1,1-2 0,5-5-1,3-1-190,1 1-235,5 0 214,-6 0 101,15-8 1,-5 4-152,4-8 228,3 1 0,0-6 0,8-1 0</inkml:trace>
  <inkml:trace contextRef="#ctx0" brushRef="#br0" timeOffset="341">1534 51 8150,'-11'-15'-1106,"-1"3"944,1 5 1,-7 1-1,-3 1 1,-2 1 164,3 2 0,1 2 1,2 0-1,0 2 62,1 4 0,-1 3 1,0 8-1,0 0-32,0-1 0,0 7 0,2 1 0,2 3-5,2 2 1,7 3 0,-1 2-1,3 0 130,2-1 0,0 1 0,0 0-130,0-1 17,0 1-57,0 0 1,2 0-15,3-1 74,-3-7-106,13 6 0,-13-7 94,4 3-26,3-4-162,-7 0 0,5-5 93,-7 4 0,0-5-145,0-1 0,-2-2 36,-3-4 95,-4-3 33,-8-1 0,0-5-88,0 4 1,8-4 0,1-2 0</inkml:trace>
  <inkml:trace contextRef="#ctx0" brushRef="#br0" timeOffset="501">995 640 8033,'-15'-16'0,"4"-1"-517,5 0 0,4 0 578,2 0 1,0 6 0,0 0-79,0-2 1,8 3 0,5 1 61,7 1 0,-1 1 1,3 3-1,-1-2-34,1 3 1,3-5 0,5 3 0,-2 1-290,2 2 195,2 2 1,-4-6 0,0 1 71,2 1 0,0 2-260,-2 2 1,4 0-1,-6 0 1</inkml:trace>
  <inkml:trace contextRef="#ctx0" brushRef="#br0" timeOffset="945">1770 607 8171,'-26'0'-784,"3"0"444,12 0 1,3-2 432,8-4 32,0-3 1,0-2-203,0-1 63,0 9 1,0-7 0,-1 7-5,-5-3 0,10-5 119,7 5 1,0 0-1,17 6 1,-7 0-71,-4 0 1,5 0-1,1 0-71,-3 0 0,-3 8 0,-4 3 0,-5 6 29,-6 5 1,-4-3 0,-11 4 0,3-3-89,3 3 86,1-5 1,4 9 0,-5-5-14,-10 6 12,-7-3 1,-3-1-1,5-7 34,3 0 1,2-6 0,0 0 155,1 2-176,6-5 1,1-1 0,5-5 0,-3 2 13,-3 1 1,5 1-79,-7-6 0,9-2 28,-3-4 0,12 3 1,7-7-1,9 1 87,12 0 1,0-1 0,5-1 0,-7 4-35,-10-1 0,3 6 0,-9-3-19,11 3-2,12 2-56,-3 0 1,-1-2 86,-7-4-258,0 4 1,6-5 0,-2 7-41,-4 0 156,-4-8 1,1-1-1,1-8 1</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13.801"/>
    </inkml:context>
    <inkml:brush xml:id="br0">
      <inkml:brushProperty name="width" value="0.08571" units="cm"/>
      <inkml:brushProperty name="height" value="0.08571" units="cm"/>
      <inkml:brushProperty name="color" value="#333333"/>
    </inkml:brush>
  </inkml:definitions>
  <inkml:trace contextRef="#ctx0" brushRef="#br0">35 152 8177,'11'-6'-761,"0"0"0,-9 3 735,-2 8 1,-2-1-1,-9 7 93,-2 2 0,5 2 1,3 2-1,1 0-32,-2 0 0,4 0 0,-3 0 1,3 0 75,2-1 1,0 1 0,0 0 0,0 0-78,0 0 0,2 0 0,2-1-26,1 1 0,8 0 1,-2 0-1,4-2 17,2-4 1,0 2 0,0-5 0,2-1-37,3 1 1,3-3-1,4-3 1,0 2 4,1 2 0,-4-1 1,0-5-1,0 0-82,0 0 0,-3 6 0,3-1 0,-2-1-135,-3-2 1,-2-2-1,-2 0-95,-1 0 0,-6-2 263,-5-3 1,-3-5-1,-2-7 1</inkml:trace>
  <inkml:trace contextRef="#ctx0" brushRef="#br0" timeOffset="220">119 320 7616,'11'0'-458,"0"0"437,2 0 0,2 0 0,2 0 0,2 0 24,3 0 0,-3 0 0,4 0 1,-3 0 20,3 0 1,-5-5 0,5-1 0,-4 0-266,-3-1 1,-4 5-1,-3-5 166,-1-1 0,3-1-70,-6-8 0,-6 0 0,-9 0 0</inkml:trace>
  <inkml:trace contextRef="#ctx0" brushRef="#br0" timeOffset="362">254 135 8209,'-27'-17'-160,"5"0"0,11 6 1,5 0-1,4-2 0,4-1 74,4 3 0,-3-2 0,11 8 0,2-1 78,5-2 0,3 7 1,-3-5-1,3 4 45,3 2 1,1 0 0,5 0 0,1 0-87,0 0 0,-1 2-290,1 4 1,0 3-1,-1 8 1</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12.958"/>
    </inkml:context>
    <inkml:brush xml:id="br0">
      <inkml:brushProperty name="width" value="0.08571" units="cm"/>
      <inkml:brushProperty name="height" value="0.08571" units="cm"/>
      <inkml:brushProperty name="color" value="#333333"/>
    </inkml:brush>
  </inkml:definitions>
  <inkml:trace contextRef="#ctx0" brushRef="#br0">388 135 8355,'0'-17'-351,"2"2"18,3 4 1,-3-4 0,4 4 206,-4-4 0,-4 0 0,-4 2 144,-5 2 0,0 7 0,-4-2 0,-4 4 52,0 2 1,-1 0 0,-1 0-34,-1 0 1,-1 0 0,4 0-1,-1 0-33,-3 0 0,-5 2 0,4 4 1,1 5-15,5 4 0,-9-2 1,12 2-1,1 4-21,0 0 0,11-1 0,-3-1 1,4 0-1,2 0 1,0 0 0,0 0 0,2-2 18,4-4 1,3 2-1,8-6 1,2 1 11,3-1 1,4 5 0,6-7 0,-4 1 19,-5 1 1,7-5 0,0 4 0,-2-2-16,-2 1 0,4-1 1,-4 5-1,0 1-2,-3-1 1,-1-3 0,-3 5 0,-4 2-6,0 2 1,-8-4-1,-1 0 1,-4 3-9,-2 1 0,0-4 0,0 0 0,-2 0 7,-4-1 1,-3 3-1,-8-6 1,-2 1 34,-3-1 1,1-1 0,-5-6-1,0 0-16,0 0 0,3 0 0,-5 0 0,0 0-54,2 0 0,2 0 1,7 0-1,0-2-203,0-4 0,2 3 174,4-9-78,3 1 1,8-6 0,0 0 0</inkml:trace>
  <inkml:trace contextRef="#ctx0" brushRef="#br0" timeOffset="485">1197 34 8125,'-17'-5'-267,"0"-1"0,6 0 0,-1 4 0,-1-1 0,-2-3 236,-2 2 0,1 2 0,-3 2 0,-2 0 75,-1 0 1,-3 2 0,3 2 0,-4 4 3,0 1 0,1 0 1,6 4-1,1-1-37,1 1 1,-2-4-1,12 2 42,-3 2 1,7 2 0,-1 2-63,8 0 0,-1-6 0,9 1 0,1-1-79,2-2 0,7 4 0,1-5 0,-1-1 87,2 1 1,-3 5 0,5-4 0,0 2 8,1 1 0,-7-1 1,5 6-1,-3 0-4,0-1 0,-1 1 0,-8 0 0,-3 0-1,-3 0 0,-1 0 0,-6 0 2,0-1 0,-2 1 0,-6 0 34,-9 0 1,1-8 0,-9-3 0,1-2-3,-4 1 1,-4-3-1,-2 4 1,2-4-27,4-2 0,-3-2 0,4-2 0,-1-2-146,0 3 0,13-5 1,0 1-1,4-1-481,2 1 520,5-6 1,-4 3 0,8-7 0</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10.619"/>
    </inkml:context>
    <inkml:brush xml:id="br0">
      <inkml:brushProperty name="width" value="0.08571" units="cm"/>
      <inkml:brushProperty name="height" value="0.08571" units="cm"/>
      <inkml:brushProperty name="color" value="#333333"/>
    </inkml:brush>
  </inkml:definitions>
  <inkml:trace contextRef="#ctx0" brushRef="#br0">1 118 8066,'11'0'-488,"-1"-1"1,-1-3 0,0-2 568,4 3 1,-3 1-26,1 2 1,-5 0-1,3 2 50,-2 3 1,-1-1 0,-6 7 0,0 2-50,0 2 1,0 2-1,0 0 1,0 0 31,0 0 0,2 5 0,2 2 0,1 1-70,-1-1 0,-2 0 0,0-3 0,2 1-3,1-1 1,6-2 0,-3-2 0,-1-1-8,1 1 1,5 0-1,-2-2 1,4-2-12,2-1 1,0-3 0,0 2-1,0-5 0,-1-4 1,7 3 0,-1 1-1,1-2 23,1-3 0,-3 1 0,7 2 0,0 2-14,-2-3 1,4-1-1,-6-2 1,1 0-32,-1 0 0,-1 0 1,-5 0-1,3 0-298,1 0 0,1 0 0,-6 0-153,0 0 0,-6 0 353,0 0 0,-7-7 0,3-3 1</inkml:trace>
  <inkml:trace contextRef="#ctx0" brushRef="#br0" timeOffset="223">304 439 6234,'17'0'243,"0"0"-240,0 0 1,0 0 0,0 0 0,-1-2 8,1-4 1,6 4 0,-1-3 0,-1 1-167,-3-2 0,5 3 0,-1-7-193,-1 3 347,-10-6 0,4 3 0,-5-7 0</inkml:trace>
  <inkml:trace contextRef="#ctx0" brushRef="#br0" timeOffset="406">186 51 8226,'2'-11'-91,"4"0"0,3 7 0,8-2 2,0 4 0,0-3 1,0-1-1,-1 2 17,1 3 0,8 1 0,3 0 0,2 0 53,-2 0 1,4 0-1,-4 0 1,3 0-914,3 0 789,0 0 1,0 0-1,-1 0 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4.233"/>
    </inkml:context>
    <inkml:brush xml:id="br0">
      <inkml:brushProperty name="width" value="0.08571" units="cm"/>
      <inkml:brushProperty name="height" value="0.08571" units="cm"/>
    </inkml:brush>
  </inkml:definitions>
  <inkml:trace contextRef="#ctx0" brushRef="#br0">0 11 8355,'10'-2'-815,"-4"-4"738,-4 4 0,0 2 0,3 11 170,7 5 1,-2 1 0,1 1 0,5-1-38,5 1 1,-1 5 0,3 2 0,-4 3-53,-1 3 1,-1 0 0,1 0 0,-1-2-16,1 2 1,-7 2 0,1 0-1,0-2 46,-3-2 1,5-6-1,-6 4 1,-1-1-11,1-5 0,4-2 0,-4-1-5,1-1 1,-3-1 0,4-3-51,-2-1 1,5-8-1,-1 2-1,3-4 0,3-2 0,-1 0 0,1 0-81,-1 0 1,1-6 0,-1-2 0,1 0-25,-1 1 1,1-1 0,-1 4-1,0-4-196,1-2 0,-1 5 332,1-7 0,-1 0 0,1-5 0</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23.041"/>
    </inkml:context>
    <inkml:brush xml:id="br0">
      <inkml:brushProperty name="width" value="0.08571" units="cm"/>
      <inkml:brushProperty name="height" value="0.08571" units="cm"/>
      <inkml:brushProperty name="color" value="#333333"/>
    </inkml:brush>
  </inkml:definitions>
  <inkml:trace contextRef="#ctx0" brushRef="#br0">1 119 7440,'0'-10'-877,"0"1"1043,0 3-155,0 5 1,2-7 134,3 8-43,5-7 0,7 5-29,0-4 1,-1 4-1,1 2-22,0 0 1,6 0-1,1 0 1,2 0 100,4 0-236,2 0 133,2 0-14,-1 0 0,3 0-145,3 0 0,-1-2-14,7-3 135,-8 3-9,12-6 0,-12 8 1,6 0-1,-2 0-4,6 0 1,-4-5 0,8-1-28,-1 2 50,8 2 1,-9 2-1,5 0 156,1 0-81,-1-7 0,-5 5 0,-3-3-3,-1 3 0,2 2 0,7 0 0,3 0 18,-3 0 1,-2-6 0,1 0 0,-1 3-14,-1 1 0,7 2 0,-11 0 0,-3 0-36,0 0 0,0 0 0,-4 0 1,-5 0-149,-5 0 0,2 0 0,-6 0 0,1 0-323,-5 0 0,-3 0 0,-2 0-889,-1 0 1096,-6 0 1,-3 0 0,-7 0 0</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22.134"/>
    </inkml:context>
    <inkml:brush xml:id="br0">
      <inkml:brushProperty name="width" value="0.08571" units="cm"/>
      <inkml:brushProperty name="height" value="0.08571" units="cm"/>
      <inkml:brushProperty name="color" value="#333333"/>
    </inkml:brush>
  </inkml:definitions>
  <inkml:trace contextRef="#ctx0" brushRef="#br0">34 84 8355,'15'-11'-44,"-4"0"28,-3 7-238,-8-3 0,-2 8 0,-4 5 136,-5 5 1,-2 4 0,0 2 84,2 0 0,7 0 1,-2 0 12,5 0 1,1-1 0,0 1 87,0 0 1,1-6 0,5-1-59,5-3 1,4 1-1,4-5 1,2 3 8,1-2 1,6-2 0,-4 0 0,3 1 11,3 3 0,1 1 0,1-3 0,-2 2 0,-2-3 1,-5 7 0,3-1-1,0 2-3,0 1 0,-5-1 0,2 4 0,-7-2-25,-4-2 0,-3 0 1,-5 6-11,1 0 1,1 0 0,-8 0-1,-4-2 19,-5-4 0,-6 2 1,-3-5-1,-5-1-24,-1 1 1,0 3 0,-4-6 0,2-1-46,-2-2 0,4-2 1,-2 0-1,0 0-193,1 0 0,3 0 0,5-2-532,-3-3 729,3-5 1,-13-14 0,6-2 0</inkml:trace>
  <inkml:trace contextRef="#ctx0" brushRef="#br0" timeOffset="158">68 152 8355,'11'-27'-835,"0"5"626,-7 3 0,11 4 0,-4 2 228,4 2 1,2 2-1,2-3 1,2 7 13,1 3 1,8-4 0,-2 1 0,4 1-76,2 2 0,-1 2 0,3 0-270,3 0 323,-3 0-119,-3 0 0,-1 6 1,-6 1-377,1 3 449,5-7 1,-14 12-1,7-5 1</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21.538"/>
    </inkml:context>
    <inkml:brush xml:id="br0">
      <inkml:brushProperty name="width" value="0.08571" units="cm"/>
      <inkml:brushProperty name="height" value="0.08571" units="cm"/>
      <inkml:brushProperty name="color" value="#333333"/>
    </inkml:brush>
  </inkml:definitions>
  <inkml:trace contextRef="#ctx0" brushRef="#br0">34 51 8355,'-7'-11'-1324,"-5"0"670,5 7 700,-1-11 93,8 13-28,0-5 1,2 7-128,4 0 0,-2 0 0,7 0 45,2 0 0,-4 0 0,2 0-11,3 0 1,1 0-1,1 0 1,1 0 31,0 0 0,0 0 0,2 0 9,3 0 1,-3 0-36,3 0 0,5 0 0,-1 0-7,0 0 0,4 0 1,-6 0-1,1 0 11,-1 0-7,-2 7 1,-5-5-1,0 5-13,0 1 0,-8 1 1,-3 8 64,-4 0 1,-2 2-1,0 1 1,0 3 38,0-3 0,0 5 0,-2-1 1,-2 2-72,-1 4 1,-3-4 0,4 1-191,-1-3-44,-1 6 228,6-11 0,0 11-126,0-8 0,6 1 0,1-7 0,1 1 0,1-2-195,0-4 0,-3 3 0,5-9 0,2-1 114,2-2 0,2-2 0,0 0 0</inkml:trace>
  <inkml:trace contextRef="#ctx0" brushRef="#br0" timeOffset="181">809 253 8355,'0'-16'-232,"0"-1"25,0 7 433,0 3-607,0 7 0,0 2 44,0 3 0,0-1 45,0 7 1,6-5 0,1 3 266,3-1 1,1-3-1,6-5 1</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24.563"/>
    </inkml:context>
    <inkml:brush xml:id="br0">
      <inkml:brushProperty name="width" value="0.08571" units="cm"/>
      <inkml:brushProperty name="height" value="0.08571" units="cm"/>
      <inkml:brushProperty name="color" value="#333333"/>
    </inkml:brush>
  </inkml:definitions>
  <inkml:trace contextRef="#ctx0" brushRef="#br0">709 439 6069,'-8'-10'219,"1"-5"0,-6 6 1,3-2-162,3 0 1,-6 5-1,1-3 1,-4-1-84,-7 1 1,2 3 0,-7-3-1,-2-1 57,-1 1 1,-3 5 0,0-3 0,-1 1 32,-5 1 0,5-1 1,-5 6-1,5 0-36,1 0 1,2 0-1,4 0 1,4 0-39,0 0 1,10 6 0,-2 1 0,1 2-9,0 5 1,3 2 0,3 5-39,2 2 0,1-1 0,6-3 0,0 1 0,0 3-79,0-3 12,7-1 0,-1-4 64,11-4 66,-4 4 0,11-11 0,-5 5-53,4-1 1,-3-3 0,8-5 0,2 0 0,0 0 8,-2 0 0,4-1 1,-4-5 46,4-5 1,-4 0-16,0-6 1,-5 4-2,5-10 1,-8 4-12,3 3 1,-6-9 2,-6-3 0,4 2-90,-4-2 1,-3 0 82,-3-6 1,-3 0 10,-2 1 0,6 5 24,-1-1 1,1 9 0,-6-3 1,0 5-54,0 1 4,0 7 481,0 3-162,0-1-236,0 7 0,0-5 1,0 12-18,0 5 1,0 4 0,0 4-79,0 3 1,0-1 85,0 7 0,0 0-18,0 5 0,0-4-65,0-1 0,7 0-121,5 5 1,-3-6 91,2-5 0,2-1-128,10 1 1,-5-3-103,5 3 301,-4-10 0,5 3 0,2-6 0</inkml:trace>
  <inkml:trace contextRef="#ctx0" brushRef="#br0" timeOffset="360">1366 51 8191,'-17'-17'-445,"0"6"1,0 2-1,0 1 251,1 4 1,-1 3 0,0 1 319,0 0 1,0 7 0,2 6-118,4 8 1,-2-3 0,7 7 0,1-3-9,-3 1 1,6 5 0,-3-4 0,3 1 46,2-1 0,0 6 1,0-4-1,2 0 22,3-3 1,-1 3 0,5 0 0,1 2-44,-1 0 0,-3-1 1,3 2-1,0-2-21,1-3 1,-6 6 0,1-2 0,-1 2-85,2-2 1,-5 2-1,5-7 1,-4-3-103,-2-1 0,-2-2 0,-4 0 10,-5-1 0,-11-1 0,-5-3 124,1-7 0,2-3 0,7-4 0,0-3 36,0-7 1,-7-3 0,-2-1 0</inkml:trace>
  <inkml:trace contextRef="#ctx0" brushRef="#br0" timeOffset="531">1113 506 8355,'26'0'-573,"-3"0"413,-5 0 1,5 0 0,-1-2-94,-1-3 1,3 3-1,1-4 1,-1 4 162,0 2 1,4 0 0,-5 0 0,-3 0-114,-1 0 203,-2 0 0,0 0 0,0 0 0</inkml:trace>
  <inkml:trace contextRef="#ctx0" brushRef="#br0" timeOffset="980">1652 675 8355,'-9'0'-18,"1"-8"192,8-3 0,0 1 0,2 1-585,4 2 1,3-1-1,8 4 1,0-1 359,0 1 0,2 2 0,1 0 0,3-1 178,-3-3 1,-1 0 0,-2 6-6,0 0 0,-1 2 0,1 2-106,0 2 1,-7 7 0,-3-2 0,-1 4-7,-1 2 0,1 0 0,-6-1 0,-2 1-31,-4 0 1,-3 6-1,-8-1 1,0-1 11,0-3 0,1-1 1,-1 0-1,0 0 38,0 0 1,2-6-1,2-2 1,4 1 16,1-1 0,1-5 1,3 3 81,-2 1-86,1-6 0,12 5 1,4-7-47,4 0 1,8 0 0,1-2 0,1-1-1,-1-3 1,6-2 0,-4 5 0,2-3 9,0 2 0,-2 2 0,2 2 0,-3 0-81,-1 0 0,-5 0 1,3 0-1,-3 0-312,-2 0 1,0 0 0,0 0-684,-1 0 1070,-6 0 0,5-7 0,-6-2 0</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27.767"/>
    </inkml:context>
    <inkml:brush xml:id="br0">
      <inkml:brushProperty name="width" value="0.08571" units="cm"/>
      <inkml:brushProperty name="height" value="0.08571" units="cm"/>
      <inkml:brushProperty name="color" value="#333333"/>
    </inkml:brush>
  </inkml:definitions>
  <inkml:trace contextRef="#ctx0" brushRef="#br0">34 1 8355,'-9'0'-1047,"-6"0"1129,13 0-108,-6 0 0,10 0-274,4 0 1,-2 0-97,7 0-112,0 0 482,6 0 1,0 7 0,0 2 0</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27.897"/>
    </inkml:context>
    <inkml:brush xml:id="br0">
      <inkml:brushProperty name="width" value="0.08571" units="cm"/>
      <inkml:brushProperty name="height" value="0.08571" units="cm"/>
      <inkml:brushProperty name="color" value="#333333"/>
    </inkml:brush>
  </inkml:definitions>
  <inkml:trace contextRef="#ctx0" brushRef="#br0">0 1 8160,'2'11'-443,"4"0"1,-2-7 0,7 2 0,2-4 338,2-2 1,2 0-10,0 0 1,0 0-1,-1 0 1</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28.347"/>
    </inkml:context>
    <inkml:brush xml:id="br0">
      <inkml:brushProperty name="width" value="0.08571" units="cm"/>
      <inkml:brushProperty name="height" value="0.08571" units="cm"/>
      <inkml:brushProperty name="color" value="#333333"/>
    </inkml:brush>
  </inkml:definitions>
  <inkml:trace contextRef="#ctx0" brushRef="#br0">304 1 8139,'-17'0'-485,"0"0"0,0 0 428,1 0 1,-3 0-1,-2 0 1,-1 0 166,1 0 1,2 1 0,3 5-1,-1 5-111,0 4 1,0 2 0,2 0-1,2 0 3,2 0 0,1 5 1,-1 1-1,6-3-3,3-1 1,2 3 0,0 1 0,0-3 6,0-1 0,2-2 1,3-2-1,6-2-7,4-2 0,2-5 0,2 3 1,2-1-26,1-4 0,6-3 0,-4-1 1,3 0 24,3 0 0,-4-1 0,0-5 0,-2-5 20,-3-4 0,3 4 1,-3-1-1,-4-1 32,-4-2 1,-9-4 0,1-1 0,-3-3 17,-2 3 0,0 1 0,-2 2 0,-3 0-43,-7 1 0,-4 4 0,-5 3 1,-3 1-52,-3 5 0,3 1 1,-8 2-1,-2 0-185,5 0 1,-5 0-1,8 2 1,-1 1-46,5 3 0,3 2 0,4-3-280,4 6 535,4 4 0,7-5 0,0-3 0</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28.547"/>
    </inkml:context>
    <inkml:brush xml:id="br0">
      <inkml:brushProperty name="width" value="0.08571" units="cm"/>
      <inkml:brushProperty name="height" value="0.08571" units="cm"/>
      <inkml:brushProperty name="color" value="#333333"/>
    </inkml:brush>
  </inkml:definitions>
  <inkml:trace contextRef="#ctx0" brushRef="#br0">101 17 8355,'-7'-9'-1001,"5"1"1,-13 8 790,4 0 0,-4 6 10,-2 0 200,8 7 0,-6-11 0,5 5 0</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28.935"/>
    </inkml:context>
    <inkml:brush xml:id="br0">
      <inkml:brushProperty name="width" value="0.08571" units="cm"/>
      <inkml:brushProperty name="height" value="0.08571" units="cm"/>
      <inkml:brushProperty name="color" value="#333333"/>
    </inkml:brush>
  </inkml:definitions>
  <inkml:trace contextRef="#ctx0" brushRef="#br0">152 0 8441,'-11'6'-329,"-1"0"0,3 1 1,-4-3-1,3 3 240,3 3 1,1-5 0,6 7 145,0 1 0,0 2 1,0 1-39,0 1 1,8 0 0,3 0-4,4 0 0,2-6 0,0 0 0,0 1-22,-1-3 1,7 6 0,-1-6-1,-1 3 24,-2-1 0,-1-2 1,1 4-1,0-2 0,-4 3 0,-2-1 0,2 0 0,-4-2 4,-5 2 1,1-4 0,-1 3-1,-2 1 0,-10 0 0,-5 0 0,-4-4-6,-2-1 1,-6-1 0,-1-3 0,-2 2-11,-4-3 1,0-1 0,0 0-1,4 2-119,2 2 1,-5-1-1,7-5 1,1 0-90,3 0 1,6 0-35,1 0 1,0-15 0,-6-4 0</inkml:trace>
  <inkml:trace contextRef="#ctx0" brushRef="#br0" timeOffset="157">118 135 8355,'0'-17'-101,"6"6"1,1 2-55,3 1 0,1 1 0,7 3 1,5-2-1,3 3 136,0 1 0,12 2 0,-4 0 0,3 0-89,4 0 0,0 0 0,4 0 0,-5 0-230,-5 0 138,6 7 0,-5-5 0,5 6 0</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31.864"/>
    </inkml:context>
    <inkml:brush xml:id="br0">
      <inkml:brushProperty name="width" value="0.08571" units="cm"/>
      <inkml:brushProperty name="height" value="0.08571" units="cm"/>
      <inkml:brushProperty name="color" value="#333333"/>
    </inkml:brush>
  </inkml:definitions>
  <inkml:trace contextRef="#ctx0" brushRef="#br0">0 1 8051,'11'0'-321,"1"0"0,-1 0 0,6 0 402,0 0 1,-1 0 0,1 0-102,0 0 1,0 0 0,0 0-79,0 0 0,-1 0 0,1 0 0,0 0-107,0 0 0,-6 0 1,0 0-64,3 0 1,-5 0 267,2 0 0,-7 7 0,3 3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4.999"/>
    </inkml:context>
    <inkml:brush xml:id="br0">
      <inkml:brushProperty name="width" value="0.08571" units="cm"/>
      <inkml:brushProperty name="height" value="0.08571" units="cm"/>
    </inkml:brush>
  </inkml:definitions>
  <inkml:trace contextRef="#ctx0" brushRef="#br0">0 400 8242,'18'0'-1070,"-8"-2"929,-5-4 1,-1 3 278,2-9 1,-2 6-1,8-4-1,1 3 0,-3-5 0,0 4 0,-1 0-134,1 1 1,-4-5-1,4 4 1,-1 1-15,1-1 0,-6-6 1,4 4-1,-3-1 33,1-1 0,0 6-138,-6-5 1,-2 1 112,-4-2 0,2 5 0,-7 7 0,-3 0-20,-1 0 1,-3 5 0,1 3 0,1 2 45,5 4 1,-5 1 0,6 2 0,1 1-9,3-1 0,4 1 1,2-1-1,2 1-11,4-1 1,5 1 0,11-1 21,1 1 0,2-9 0,-3-3 0,1-2-40,-2 2 0,4-4 0,-1 4 0,-1-4-22,2-2 0,-3-2 0,5-2 1,-2-4-87,-4-2 1,1 1 0,-1-5 0,2 2 108,-1-1 1,-3-9 0,-2-3-1,1 0 49,-1 0 1,-1-4 0,-2 3 0,-5-1-15,-1-4 1,-2 4-1,-6 0 1,0 2 74,0 3 0,-2 3 0,-4 3 21,-6 5 1,-3-3-12,-3 8 0,1 2-108,-1 10 1,7 4-1,1 7 1,2 1 0,3-1 0,5 1 1,0-1-118,0 1 1,0 5-1,0 2 1,0 2 125,0 5 1,2-5-1,1 2 1,5 2 38,2 2 1,0 2-1,3-2 1,-1-2-21,1-2 0,3-8 0,1 4 1,1-3-19,-1-5 0,1 5 0,1-11 1,2 3-34,3-3 1,-1-3 0,-5-6-1,-1 2 8,0 2 1,7 0 0,-1-6 0,-2-2-77,-1-4 0,-5 2 1,-1-8-1,-2 1 52,1 1 1,-3-5 0,0 3 0,-3-4 0,-3-1 0,-2-2 1,-2-3-1,0-1-2,0 2 1,0-5-1,-2 3 1,-4 2-9,-5 1 0,1-3 0,-2 0 1,-1 3 22,-3 7 1,5-3 0,-1 6-135,-2 1 1,5 1-47,-3 8 0,6 0 205,-5 0 0,7-8 0,-4-1 0</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32.026"/>
    </inkml:context>
    <inkml:brush xml:id="br0">
      <inkml:brushProperty name="width" value="0.08571" units="cm"/>
      <inkml:brushProperty name="height" value="0.08571" units="cm"/>
      <inkml:brushProperty name="color" value="#333333"/>
    </inkml:brush>
  </inkml:definitions>
  <inkml:trace contextRef="#ctx0" brushRef="#br0">1 0 8198,'7'9'-1591,"5"-3"1492,3-4 0,1 0 0,3 2 1,2 1-380,1-1 478,8-2 0,-4-2 0,8 0 0</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36.101"/>
    </inkml:context>
    <inkml:brush xml:id="br0">
      <inkml:brushProperty name="width" value="0.08571" units="cm"/>
      <inkml:brushProperty name="height" value="0.08571" units="cm"/>
      <inkml:brushProperty name="color" value="#333333"/>
    </inkml:brush>
  </inkml:definitions>
  <inkml:trace contextRef="#ctx0" brushRef="#br0">487 169 8355,'-17'0'-509,"0"0"206,0 0 1,0 0-1,1 0 1,-3 0-1,-2 0 243,-1 0 1,-1 0-1,6 1 1,-1 3 83,-5 2 0,5-1 0,-5-5 80,4 0-108,3 0 1,-3 0 0,-2 0-1,-1 0 31,1 0 0,2 0 0,3 0 28,-1 0 1,0 0 108,0 0-102,8 0 1,3 0 0,12 0 20,5 0 0,11 0 0,6 0 0,6 0-44,5 0 0,-1 0 1,7 0-1,2 0-1,1 0 0,9 0 0,-1 0-41,-2 0 1,0 0-1,2 0 1,6 0-1,4 0-5,1 0 1,1 0 0,1 0 0,2 0 10,2 0 1,6 0-1,-5 0 1,-1 0 12,-3 0 1,18 0 0,-2 0-1,7 0 27,-5 0 1,4-5 0,-8-3 0,-1 1 16,-8-1 0,5 1 0,-7 3 0,8-3-16,3-3 0,-7 6 0,-2-1 1,-2 1-11,0-1 0,0 3 1,-8-6-1,-1 3-101,-2-1 0,-8-2 0,2 5 0,-3-5 17,-3-1 0,-1 3 0,-2-3 0,-4-1 35,-2 1 1,-2 5 0,-5-1 0,0 3-6,-1 2 1,1-6-1,-2 1 1,-4 1-45,-6 2 1,3 2-1,-3 2-238,-1 4 0,-4-3-579,-6 9 841,-4-1 1,-14 6-1,-3-1 1</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32.719"/>
    </inkml:context>
    <inkml:brush xml:id="br0">
      <inkml:brushProperty name="width" value="0.08571" units="cm"/>
      <inkml:brushProperty name="height" value="0.08571" units="cm"/>
      <inkml:brushProperty name="color" value="#333333"/>
    </inkml:brush>
  </inkml:definitions>
  <inkml:trace contextRef="#ctx0" brushRef="#br0">102 169 8355,'-17'-17'0,"6"8"-581,0 3 418,7 12 1,-4-2 152,8 7 1,0 0 0,0 6 0,2 0 47,4 0 0,-4-1 0,3 3 0,-3 2-57,-2 1 1,6 1 0,-1-6 0,1-1-109,2 1 1,-7 6 0,5-1 11,-4-1 1,0-3 0,2-1-243,1 0 1,1-6 275,-6 1 1,-8-9-1,-1 5 1</inkml:trace>
  <inkml:trace contextRef="#ctx0" brushRef="#br0" timeOffset="544">1 169 8355,'9'-7'-840,"6"-3"1,-11 1 818,7 3 0,0 4 1,6 2-1,0 2 40,0 4 1,0 1 0,0 6 0,-1-1 5,1 1 0,0 2 1,0 2-1,0-1 15,0 1 0,0 0 0,-1 0 0,1 0-14,0 0 1,0-6-1,0 0 1,0 2-15,0 2 0,-1-4 0,1-1 8,0-3-205,0 6 196,0-11 1,0 6-156,-1-8 124,1 0 0,0 5-54,0 1 47,-8 0 1,6-8-25,-3-4 27,3-3 1,-4-2 0,-2-1-32,-1-1 63,5-2 0,-9-2 0,5 1-18,-2-1 21,6 0 1,-9 0 14,7 0 0,-7 0 0,6 6 0,-7 0 21,3-2-50,7 5 41,-11-7 1,7 11-18,-3-7 1,-2 7 0,7-1 9,2 3 1,-4 2 98,3 0-65,-1 0 1,0 0 163,0 0-192,-7 7-15,11 3 1,-11 7-1,5 0 8,-1-1 1,5 1-1,-4 0 1,2 2-45,0 3 0,-1-3 1,3 3-1,-4-1-206,-1 2 130,5-5 0,-4 7 0,6-9-139,-4 1 0,4 0 0,-3 0 1,3-2-130,2-4 358,-1 4 0,9-13 0,1 6 0</inkml:trace>
  <inkml:trace contextRef="#ctx0" brushRef="#br0" timeOffset="1058">1753 236 8306,'0'-16'-206,"-2"4"1,-3 3-1,-7 1 145,-2 5 0,-3 1 0,0 2 1,0 0-82,0 0 1,6 0-1,0 0 1,-2 0 93,-2 0 0,-2 0 1,0 2-1,0 1 75,0 3 1,0 2-1,0-5 1,1 5-13,-1 1 0,6-3 0,-1 3 0,1 1 43,2-1 1,1-4 0,6 5 0,-1-1-50,-3 1 1,0-5 0,8 5 0,2-1-66,2 0 1,7-5 0,-2 4 29,4-1 0,7-5 0,1 3 0,-1-3 18,3-2 0,-5 6 1,8 0-1,0-3-2,-1-1 0,4 0 0,-4 2 0,-1 1 24,-4-1 0,3 4 0,-3-1 0,-1 1-11,-3-1 1,-3 6 0,-1-3 0,-5 1-5,-2 0 0,1 0 0,-4 6 25,1 0 1,1-6-1,-8-1 1,-2-1 28,-1 0 0,-8 1 0,1 3 0,-3-4 2,-2-1 0,-5-3 0,-2-3 0,-1 2-9,1 1 0,-4 1 0,4-6 1,-1 0-60,1 0 0,0 0 0,3 0 1,-2 0-292,3 0 1,1-2 89,2-3 0,2 1 0,4-7 78,5-2 1,5-2 0,1-2 0</inkml:trace>
  <inkml:trace contextRef="#ctx0" brushRef="#br0" timeOffset="1582">2444 220 7752,'8'-10'-593,"-7"1"1,7 5 626,-1-2 0,-3 1 297,7 5 64,-7-8-270,11 6 0,-7-3 0,3 10 0,-4 5-56,1-1 0,-4 6 1,5-4-1,-2 4-64,-3 2 0,5 6 0,1-1 1,-1 1 38,-3 1 1,1-5 0,1 3-1,-1-3-256,1-2 1,3 0 0,-5-1 0,-1 1-157,3 0 1,-6 0 59,3 0 0,3-6 206,-3 0 0,1-7 0,-6 4 1</inkml:trace>
  <inkml:trace contextRef="#ctx0" brushRef="#br0" timeOffset="2522">2225 236 8307,'-11'-15'-337,"0"4"1,7-4 60,-2 4 0,6 3 0,6 3 200,5 3 1,4 2-1,4 0 1,1 0 71,3 0 0,5 0 0,-4-2 0,2-2 27,4-1 1,-3-1 0,1 6 0,0 0-38,-2 0 1,6 0-1,-4 0 1,2 0-125,-2 0 1,7-2 0,-5-1-1,0-3 79,2 2 0,-2 2 0,0 0 1,-4-1 55,-1-3 1,3-1-1,-6 3 1,-1-2 47,-2 2 1,-8 1 0,0-1 0,2-2 155,2 3 0,2 1 68,0 2 1,0 0-195,-1 0 0,-4 0 1,-1 2-27,2 3 0,-4-1 0,1 7 1,-1 2-9,1 2 1,-7 2 0,5 0 0,-3 0-120,1 0 1,0 5-1,-6 1 1,0-1 69,0 2 1,5-5-1,1 4 1,-2-5-35,-3-1 1,-1 6-1,0-1-56,0-1 0,0-8-26,0-2 109,0-7 1,-7 1 0,-2-10 8,-1-6 0,-3-4 0,6-2 0,-3 0-1,-3 0 0,4 0 1,-1-2-1,3-1 7,3-3 0,-3-5 1,1 4-1,2 0 28,2-1 1,2-3 0,0 6 0,2-1 29,4-1 0,-2 5 0,7-1-14,2 7 1,2-2 0,4 5 0,1 1 0,3 1-3,-3 1 0,5 5 0,-1-4 0,2 5-31,4 1 0,-4 0 0,3 0 0,-1 0-27,-2 0 0,4 5 0,-6 3 0,0 1-31,1 4 0,-3-4 0,-5 3 0,-2 1-21,-4 2 1,-1 2-1,-7-1 48,3 1 0,0 0 1,-8 0-1,-2 0 3,-2 0 1,-7-2-1,2-2 1,-8-2 7,-9 2 0,2-4 1,-9 1-1,6-1 32,5 1 0,-6-7 1,2 5-1,-2-3-16,2 1 0,4 0 0,7-6 85,0 0 1,0 5 138,0 1-90,8 0 0,3-6-67,12 0 1,9 0 0,7 0-1,-1 1-9,-2 5 1,5-2-1,4 5 1,4-1 28,2-5 1,-3 7 0,-1-1 0,-3 2-66,-3 1 1,6-1 0,-2 4 0,4-2-49,2-2 0,-6 0 0,0 6 1,0-2-166,-2-4 1,-2 4-1,-7-5 1,2 1-5,3 0 1,-9-5-1,2 5-168,-5 2 0,-5 2 0,-5 2 0</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30.909"/>
    </inkml:context>
    <inkml:brush xml:id="br0">
      <inkml:brushProperty name="width" value="0.08571" units="cm"/>
      <inkml:brushProperty name="height" value="0.08571" units="cm"/>
      <inkml:brushProperty name="color" value="#333333"/>
    </inkml:brush>
  </inkml:definitions>
  <inkml:trace contextRef="#ctx0" brushRef="#br0">85 0 7046,'0'17'304,"0"0"-227,0 0 0,0 5 0,0 3 0,0 1-12,0 4 1,1-4 0,3 2-1,2 2-32,-2 2 1,-3 1 0,1 1 0,2 0-69,2 0 0,-1-1 0,-5-1 0,0-2-40,0-2 1,6-7 0,-1 1 0,-1-3-193,-2-2 1,0 0-129,4-1-190,-5 1 492,7-7 0,-16-10 0,-1-10 1</inkml:trace>
  <inkml:trace contextRef="#ctx0" brushRef="#br0" timeOffset="333">0 51 8167,'17'0'-394,"0"0"0,-6 0 0,0 0 0,3 0 363,1 0 1,-4 0 0,0 0 0,2 0 113,2 0 0,2 0 0,0 0-39,0 0 0,-1 0 0,3 0 0,2 0-12,1 0 1,1 0 0,-6 0 0,1 0-204,5 0-56,-4 0 256,5 0-91,-7 0 1,5 0-158,1 0 1,-7 0 160,-4 0-124,-1 0 79,-2 0 83,6 7 20,-13 3 0,6 6 0,-8 1 0</inkml:trace>
  <inkml:trace contextRef="#ctx0" brushRef="#br0" timeOffset="617">135 320 8138,'-15'2'-532,"4"4"1,2-4 659,3 3 0,4 5-472,-4 1 0,6-4 391,6-1 0,3-4 0,8-2 24,0 0 1,6 0 0,-1 0 0,-1 0 1,-3 0 1,5 0 0,1 0 0,0 0-12,1 0 1,-1 0-1,-3 0 38,1 0-145,8 0 1,-11 0 0,5 0 0,1 0-403,3 0 250,-4 0 1,8 0 22,-4 0-8,4 7 0,1-5 0,1 6 0</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38.577"/>
    </inkml:context>
    <inkml:brush xml:id="br0">
      <inkml:brushProperty name="width" value="0.08571" units="cm"/>
      <inkml:brushProperty name="height" value="0.08571" units="cm"/>
      <inkml:brushProperty name="color" value="#333333"/>
    </inkml:brush>
  </inkml:definitions>
  <inkml:trace contextRef="#ctx0" brushRef="#br0">102 152 8355,'0'-9'-1947,"0"-6"1927,0 4 327,0 3 66,0 1-315,0 7 0,0 1 0,1 5 0,3 5-40,2 4 0,-1 2 0,-3 2 1,2 1 17,2 3 1,-1-1 0,-3-3-1,2 2-112,2 1 1,-1 3-1,-5-5 1,2 3 0,4-3 1,-5-1 0,5-2-114,-4 0 130,-2-1 27,0 1 1,0-9 0,0-8-17,0-10 1,-6-5 0,-1-1 0,-1-3-4,1-4 0,-6 5 0,2-7 0,-4 1 34,-2-4 1,5 2 0,1-2 0,0 0 9,2 1 0,-4-3 0,7 8 0,0 1 126,-1 3 0,5 1 1,-4 0-109,4 0 0,4 2 0,2 2-33,2 2 1,7 7 0,-2-2-1,4 4 7,2 2 1,0 0 0,0 0 0,-1 2 32,1 4 1,2 3 0,2 8 0,3 0 5,2 0 0,-5 0 0,3-2 0,-1-2-20,-1-2 1,0 0-1,-5 6 1,0 0-2,0 0 0,0 0 0,0-2 0,-2-2-3,-4-2 1,4-5 0,-4 3-25,4-2 0,2-1 1,0-6-1,0 0 11,0 0 0,-1 0 0,1-2 0,0-2-22,0-1 0,0-8 1,0 2-1,-2-4-2,-4-2 1,4 0 0,-6 0 0,1 0 22,-5 0 1,-3 0-1,-2 1 148,0-1 1,0 0 42,0 0 0,0 6-10,0 0-140,0 7 1,0-2 0,0 12-11,0 5 1,0 4-1,0 2 1,0 0 68,0 0 0,6 1 0,-1 3 0,-1 3-14,-2 2 0,0-3 1,1 3-1,3 0-44,-2 1 0,3-5 0,1 4 0,-1-1-67,1-5 0,5-1 0,-4-2 0,2 0-190,1-1 0,-7-1 0,7-1-66,1-3 0,2-6 0,2 5-184,-1-3 478,-6-1 0,12-6 0,-3 0 0</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39.669"/>
    </inkml:context>
    <inkml:brush xml:id="br0">
      <inkml:brushProperty name="width" value="0.08571" units="cm"/>
      <inkml:brushProperty name="height" value="0.08571" units="cm"/>
      <inkml:brushProperty name="color" value="#333333"/>
    </inkml:brush>
  </inkml:definitions>
  <inkml:trace contextRef="#ctx0" brushRef="#br0">506 135 8221,'17'-17'-675,"-15"2"1,-6 2 517,-4 2 1,-7 5-1,4-5 177,-4-2 0,4 5 1,0 1-1,-2 1-16,-2 1 1,3-7-1,1 7 1,-2 1 10,-2 2 1,-2 2-1,0 0 1,1 0-11,-1 0 1,-2 0 0,-2 0 0,-3 0-16,-2 0 0,3 0 0,-3 0 1,0 2 36,0 4 1,5-3-1,-1 7 1,3-1 0,2 1 0,6-1 0,2 4-57,1-2 1,2 0 4,6 6 0,8-2 0,3-2 0,4-3 9,2-3 0,2-1 1,1-4-1,5 1 55,1 3 0,-4 0 0,4-4 1,-1 1 0,-5 3 1,-1 5 0,-2-3 0,0-1-21,0 1 0,0 3 0,-1-4 1,3 3-9,4 3 0,-10-4 1,4 2-18,-2 3 0,-2 0 0,-2 3 72,-6 0 1,-3 0-26,-2 0 0,-7-2 0,-3-2 1,-1-4-2,0-1 1,0-3 0,-6-3 0,0 2 10,0 2 1,-5-1 0,-1-5 0,1 0-31,-2 0 0,5 0 1,-4 0-73,5 0 0,-5-2 0,1-1 0,1-5-16,2-1 1,2 3 0,1-5-388,-1-2 1,2-2 273,4-2 1,3 0-1,8 0 1</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40.385"/>
    </inkml:context>
    <inkml:brush xml:id="br0">
      <inkml:brushProperty name="width" value="0.08571" units="cm"/>
      <inkml:brushProperty name="height" value="0.08571" units="cm"/>
      <inkml:brushProperty name="color" value="#333333"/>
    </inkml:brush>
  </inkml:definitions>
  <inkml:trace contextRef="#ctx0" brushRef="#br0">388 68 8355,'11'-6'-148,"0"-1"-1148,2-2 1183,2 5-264,2-4 407,-7 8 0,-5 0 0,-10 0-10,-7 0 1,3-5 0,-2-1-1,-2 2 19,-2 3 0,-2 1 0,0-2 0,-2-2-3,-3-2 1,3 1 0,-5 5-1,1 0-3,1 0 0,-6 0 0,5 0 1,3 0-22,1 0 0,2 0 0,0 0 0,0 2-44,1 3 1,-1-1 0,0 7 32,0 2 1,8-3-1,1-1 1,3 0 12,-1 1 1,0 1-1,6 6 64,0 0 0,2-1 1,2 1-52,2 0 0,-1 0 0,-3 0 0,2 0-26,1 0 0,3-1 1,-4 1-1,1 0-13,-1 0 1,5 0-1,1 0-6,-1 0 1,0-2 0,-5-2 38,2-2 0,7-2 0,-4 4 36,1-1 1,3-7 0,-6 5-46,3-3 0,1-1 1,4-4-1,-2 1 0,-2 3 1,-5-1-1,5-5 1,2 0-13,2 0 0,-4 0 0,0 0 1,3 0-19,1 0 1,1 0 0,1 0 0,0 0-70,0 0 0,0 0 1,0 0-1,0 0-108,-1 0 0,1 0 0,0 0 61,0 0 0,0-5-23,0-1 1,-1-7 0,1 4 0</inkml:trace>
  <inkml:trace contextRef="#ctx0" brushRef="#br0" timeOffset="263">152 287 8079,'17'0'-385,"-6"-2"1,0-1 0,2-3 0,2 2 232,2 2 0,-6-3 0,1-1 0,1 2 163,2 2 1,2 2 0,-1 0 0,1 0-103,0 0 0,6 0 74,-1 0 1,8-7 0,-4-2 0</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41.439"/>
    </inkml:context>
    <inkml:brush xml:id="br0">
      <inkml:brushProperty name="width" value="0.08571" units="cm"/>
      <inkml:brushProperty name="height" value="0.08571" units="cm"/>
      <inkml:brushProperty name="color" value="#333333"/>
    </inkml:brush>
  </inkml:definitions>
  <inkml:trace contextRef="#ctx0" brushRef="#br0">1 1 8355,'11'0'-421,"0"0"0,0 0 319,6 0 0,0 0 0,0 0 1,0 0-1,1 0 90,5 0 1,-4 0 0,5 0 0,-2 0 36,1 0 1,5 0 0,-6 0 0,1 0 23,1 0 0,-5 0 1,3 0-1,-3 0-99,-2 0 0,5 0 0,1 2-166,-3 3 0,-1-3-29,-2 4 0,-6-4 0,-1 0 193,-3 3 0,-1 5 0,-6 6 0</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1:41.665"/>
    </inkml:context>
    <inkml:brush xml:id="br0">
      <inkml:brushProperty name="width" value="0.08571" units="cm"/>
      <inkml:brushProperty name="height" value="0.08571" units="cm"/>
      <inkml:brushProperty name="color" value="#333333"/>
    </inkml:brush>
  </inkml:definitions>
  <inkml:trace contextRef="#ctx0" brushRef="#br0">1 0 8274,'2'10'-134,"3"-5"207,6-3 1,6 4 0,4 1 0,3 1-388,2-1 1,1 1 0,3-5 0,-2 3 81,2-2 0,-4 3 0,0-1 0,-2-2 44,-3-2 0,-2 3 152,-2 1 0,-1-1 0,1-5 0</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2:32.256"/>
    </inkml:context>
    <inkml:brush xml:id="br0">
      <inkml:brushProperty name="width" value="0.08571" units="cm"/>
      <inkml:brushProperty name="height" value="0.08571" units="cm"/>
      <inkml:brushProperty name="color" value="#333333"/>
    </inkml:brush>
  </inkml:definitions>
  <inkml:trace contextRef="#ctx0" brushRef="#br0">68 102 8250,'5'-12'-105,"1"1"0,-1 6-700,-5-7 927,0 9 1,-1-5-1,-5 10-128,-5 4 0,1 1 0,1 6 1,2-2-21,3 3 0,0 1 0,0 1 86,-1 1 1,-1 0 76,6 0 0,8 0-126,3 0 0,4-8 1,2-3 8,-1-4 1,1-2 0,0 0-1,0 0 5,0 0 1,2 0-1,1 0 1,3 0 69,-3 0 0,-1 0 0,-2 0 0,0 1-32,-1 5 1,7-4 0,-1 3 0,-1-1-23,-2 2 0,-4-2 0,-2 5 0,-2 0-17,2 1 0,-3 1 1,-1 6-41,-2 0 1,-1-1-1,-6 1 1,0 0 14,0 0 1,-2 0 0,-4 0 0,-5 0 14,-4-1 0,-2-1 0,-1-2 1,-3-1-20,-1 1 0,-3-4 0,3 2 0,-4 1-67,-1-3 0,-3 4 0,6-7 0,0-3-168,-1-1 0,-3 4 0,6 0 0,1-3-167,3-1 1,1-2-1,2-2 217,4-3 1,-4-5-1,5-6 1</inkml:trace>
  <inkml:trace contextRef="#ctx0" brushRef="#br0" timeOffset="182">68 85 8355,'0'-17'-109,"0"0"1,1 6 0,5 2 72,5 1 0,4 1 0,4 3 0,3-2 36,7 2 0,2 3 0,5 1 0,3 0-521,6 0 0,2 0 243,-2 0 1,11 7-1,-3 2 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5.892"/>
    </inkml:context>
    <inkml:brush xml:id="br0">
      <inkml:brushProperty name="width" value="0.08571" units="cm"/>
      <inkml:brushProperty name="height" value="0.08571" units="cm"/>
    </inkml:brush>
  </inkml:definitions>
  <inkml:trace contextRef="#ctx0" brushRef="#br0">35 749 8355,'-17'0'-746,"7"0"0,2-7 796,8-5 0,0 2 68,0-1 0,6 5 0,2-4-22,2 2 0,3 1 0,9 3 0,1-2-39,-2 2 0,7-4 1,1 0-1,4 1-35,2-1 1,-1-4 0,1 5 0,0-1-123,0 0 1,-6-4 0,-1 5 0,-3-1 48,-4 0 0,4-6 0,-1 3 0,-3-5-7,-2-1 1,-3-1-1,-4 1 1,-7-2-40,-3-5 0,-2 3 0,-2-8 0,-3 0 66,-7 2 0,-4-6 0,-1 3 0,-1-3 40,1-2 0,-1 6 1,1 2-1,0 2 98,-1 4 0,6-3 0,3 5 277,1 3-444,-6 3 1,11 3 72,-9 4 1,8 12-1,-2 6 1,4 5 2,2 7 0,0-3 0,0 8 0,2 2 7,4 2 1,-2 2-1,8 0 1,-1 0 61,-1 0 0,5 0 0,-3 0 0,4 0-44,1-1 1,0-1 0,1-2 0,-1-3-53,1-3 1,-3-2 0,-1-5 0,-2-1-233,1 1 0,3-1-79,1 0 0,-7-5 1,-2-2 321,-1-2 0,-5-3 0,6-5 0,-8 0 0</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2:31.584"/>
    </inkml:context>
    <inkml:brush xml:id="br0">
      <inkml:brushProperty name="width" value="0.08571" units="cm"/>
      <inkml:brushProperty name="height" value="0.08571" units="cm"/>
      <inkml:brushProperty name="color" value="#333333"/>
    </inkml:brush>
  </inkml:definitions>
  <inkml:trace contextRef="#ctx0" brushRef="#br0">268 51 7515,'-10'0'-285,"-5"0"1,12 0 0,-9 0 351,-1 0 1,4 0-1,-2 0 113,-2 0 0,3 0-1,-1 0-67,0 0 0,1-2-80,5-4 1,3 3 0,4-7-1,3 1 0,7 0 1,8 5-1,5-2 1,1 4 8,4 2 0,0 0 0,0 0 0,-4 0-111,-2 0 61,6 0 1,-11 0-1,3 0-116,-3 0 137,-2 8 1,-2-4-188,-4 7 78,4-7 1,-13 10 82,4-2-9,-5 3 1,-1 2-6,0-1 21,0 1 1,-5 0-1,-3-2 1,1-2 7,-1-2-9,-5 1 0,4-1-14,-8 0 26,8-7-50,-6 3 0,11-1 32,-7 0 2,0-1-33,1-5 0,-3 2 19,7 4-1,-7-4-19,11 5 53,-5-7 0,9 0 16,3 0 1,5 0 0,7 0 17,0 0 1,-1 6-1,1-1 44,0-1-70,0-2 1,0 5 10,0 5 0,-2 3-20,-4 1-1,-4 1 1,-7-5 0,0-1 20,0 2 0,-2 2 0,-3 2 20,-6 0-19,-4-8 1,-4 6 0,-2-6 6,-1 1 0,-6 3 0,5-8 3,3-1 12,-6 5 1,5-7-1,-5 4 95,1-4-118,3-2 1,-1 0 0,1 0-101,1 0 89,-5 0 1,7-6-1,-5-1-78,0-3 1,-1 5-124,-3-7 159,4 9-375,15-5 1,3 8-315,12 0 582,3 0 1,8-7 0,0-3 0</inkml:trace>
  <inkml:trace contextRef="#ctx0" brushRef="#br0" timeOffset="201">824 304 8355,'9'-2'98,"-3"-4"-674,-4 4 211,-2-5 1,-2 7 0,-2 2-511,-2 3 831,1-3 0,5 13 0,0-6 1</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2:34.058"/>
    </inkml:context>
    <inkml:brush xml:id="br0">
      <inkml:brushProperty name="width" value="0.08571" units="cm"/>
      <inkml:brushProperty name="height" value="0.08571" units="cm"/>
      <inkml:brushProperty name="color" value="#333333"/>
    </inkml:brush>
  </inkml:definitions>
  <inkml:trace contextRef="#ctx0" brushRef="#br0">184 34 8355,'0'9'-2294,"-6"0"2185,1-3 0,-3-4 0,2 5 109,-5 1 0,2-6 0,-2 5 62,-3 1 0,0-6 26,-3 3 0,5 3-49,1-3 0,6 1-41,-7-6 0,7 0 97,-7 0 0,7 0 106,-6 0-120,7 0 1,-2 0-73,12 0 0,-2-2 0,7-2 0,2-1 25,2 1 0,2 2 0,0 2 1,1 0-5,5 0 0,3 0 1,8 0-1,-1 0 20,1 0 0,11 0 0,2 0 0,2 0-4,5 0 0,-4 0 0,8 0 1,-1 0-60,-1 0 0,6-5 0,-6-1 0,-2 0 23,-2-1 1,-1 5 0,0-6 0,-1 3-13,1-1 1,-3-1 0,-1 3 0,-4-2-4,-2 3 1,4-5-1,-5 3 1,-5 1-124,-5 2 1,0 2 0,-6 0 0,1 0-216,-1 0 0,-1 0 248,-7 0 0,1-8 0,0-1 0</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2:36.212"/>
    </inkml:context>
    <inkml:brush xml:id="br0">
      <inkml:brushProperty name="width" value="0.08571" units="cm"/>
      <inkml:brushProperty name="height" value="0.08571" units="cm"/>
      <inkml:brushProperty name="color" value="#333333"/>
    </inkml:brush>
  </inkml:definitions>
  <inkml:trace contextRef="#ctx0" brushRef="#br0">1 0 8204,'9'0'-405,"6"0"0,-3 0 349,3 0 1,1 0-1,1 0-63,0 0 1,0 0-1,0 0 1,-2 2-244,-4 4 1,4-4 287,-4 3 0,4-3 0,2-2 0</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2:36.363"/>
    </inkml:context>
    <inkml:brush xml:id="br0">
      <inkml:brushProperty name="width" value="0.08571" units="cm"/>
      <inkml:brushProperty name="height" value="0.08571" units="cm"/>
      <inkml:brushProperty name="color" value="#333333"/>
    </inkml:brush>
  </inkml:definitions>
  <inkml:trace contextRef="#ctx0" brushRef="#br0">1 17 6727,'17'0'-249,"-1"0"1,1-7 0,0-3 0</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2:37.039"/>
    </inkml:context>
    <inkml:brush xml:id="br0">
      <inkml:brushProperty name="width" value="0.08571" units="cm"/>
      <inkml:brushProperty name="height" value="0.08571" units="cm"/>
      <inkml:brushProperty name="color" value="#333333"/>
    </inkml:brush>
  </inkml:definitions>
  <inkml:trace contextRef="#ctx0" brushRef="#br0">51 35 8355,'-11'-6'-883,"0"0"723,7 1 0,-5 5 280,3 0 52,4 0-110,-5 0 1,9 0 0,3 0-25,7 0 0,3 0 0,1 0 0,1 0-17,0 0 1,6-2-1,1-2 1,0-2-18,1 3 0,5 1 0,-4 2 0,2 0 8,0 0 1,-7 0 0,3 0-1,-2 0-31,1 0 1,-1 0-1,-5 0 1,0 0 15,0 0 0,-6 0 1,0 2 42,2 3 1,2 5 0,0 7-26,-3-1 0,-3 1 1,-5 2-1,1 2-12,-1 1 0,4 8 0,-1-2 1,1 4-14,-1 2 0,4-3 1,-3-1-1,-1-2-71,1 2 0,3 0 0,-5-2 0,-1-3-103,3-1 0,-5-5 0,7 3 0,-3-3-65,-3-2 1,-2 0-1,-2 0 13,0-1 1,0-4 235,0-1 0,0-7 0,0 3 0</inkml:trace>
  <inkml:trace contextRef="#ctx0" brushRef="#br0" timeOffset="257">338 473 8355,'-6'-12'-450,"1"1"368,-1 7-41,-1-11 185,5 6 0,2 0 0,13 3-13,7 4 0,-1 2 0,4 0 0,-3 0 3,3 0 1,3 0 0,6 0 0,-2 0-41,-2 0 0,0 0 1,6 0-1,-3 0 7,-3 0 1,4 0 0,-4 0 0,2 0-213,-2 0 1,4 2-1,-6 2 1,3 1-1119,-1-1 1159,-8-2 1,12 6-1,-6 1 1</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2:34.722"/>
    </inkml:context>
    <inkml:brush xml:id="br0">
      <inkml:brushProperty name="width" value="0.08571" units="cm"/>
      <inkml:brushProperty name="height" value="0.08571" units="cm"/>
      <inkml:brushProperty name="color" value="#333333"/>
    </inkml:brush>
  </inkml:definitions>
  <inkml:trace contextRef="#ctx0" brushRef="#br0">270 270 8198,'-17'0'-202,"6"0"0,0 0 0,-3 0 95,-1 0 1,-7 0 0,0 2 0,1 2 208,2 1 1,2 8 0,2-1 0,2 1-48,2-2 1,0 4 0,-4-4 0,2 4 0,3 2 0,3 0 0,3 0 0,2 0 0,2-1-142,0 1 1,0 0 0,2 0-167,4 0 0,-3 0 0,9 0 1,1-2 231,2-4 1,7 2 0,3-8 0,-1-1 14,0-2 1,6-2-1,-4 0 1,3 0-19,-1 0 0,-2-2 1,4-2-1,-4-3 7,-2-2 0,4-3 1,-5-4-1,-3-1 27,-1 0 1,-8 0 0,-1 0 0,-3-2 46,-3-3 0,4 3 1,-3-3-1,-1 3 32,-2 2 0,-10-5 0,-1-1 0,-2 3 7,-1 1 1,1 2-1,-6 2 1,-1 2-60,-5 2 1,4 5 0,-5-3-1,2 1-36,-1 5 0,-5-1 0,6 0 1,-1-2-81,-1 3 0,5 1 0,-3 2-127,3 0 0,4 2 0,4 3-243,5 7 1,4 3 376,2 1 0,8 1 0,1 0 0</inkml:trace>
  <inkml:trace contextRef="#ctx0" brushRef="#br0" timeOffset="266">826 321 8355,'-6'-12'-908,"1"1"166,-8 7 750,11-3 0,-8 7-300,5 0 0,3 2-94,-4 3 381,4-3 1,10 13 0,1-5 0</inkml:trace>
  <inkml:trace contextRef="#ctx0" brushRef="#br0" timeOffset="780">1197 152 7909,'-10'-9'-1541,"-3"3"1657,8 12 1,-1 3 0,6 8-134,0 0 1,0-6 0,0 0-138,0 2 322,0-5 0,7 5-117,5-7 1,3-1 0,1-5 0,1 0-29,0 0 0,0 0 0,0 2 0,0 2 1,0 1 1,-1 1-1,1-6 1,0 0 10,0 0 1,0 2-1,0 2 1,-1 1-10,1-1 1,-5 0 0,-1 0 0,2 1-1,2-1 1,-4 3 0,0 1-22,2 1 1,1 2-1,-3 6 26,-6 0 0,-1-6 1,0 1-1,2 1-14,-3 2 1,-3-4 0,-3 0 0,-5 2-2,-1 2 0,3-3 0,-5-1 1,-2 0-15,-2-2 1,-2 4 0,0-5 0,-2-1-21,-3 1 0,3 3 1,-3-5-1,1-1-61,-1 3 0,3-6 0,-4 3 0,5-3-52,1-2 1,0 0 0,0 0-343,0 0 0,2-7 371,4-4 0,-4-4 0,6-2 1</inkml:trace>
  <inkml:trace contextRef="#ctx0" brushRef="#br0" timeOffset="1051">1146 85 8355,'-7'-10'-621,"5"3"1,-6 5 566,8-4 0,2 5 0,4-5 57,5 4 1,4 2 0,2 0-1,1-2-28,5-3 0,-4 3 0,5-4 0,-2 4-179,1 2 0,7-2 0,-4-1 74,0-3 0,6-7 0,-6 3 0</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2:40.617"/>
    </inkml:context>
    <inkml:brush xml:id="br0">
      <inkml:brushProperty name="width" value="0.08571" units="cm"/>
      <inkml:brushProperty name="height" value="0.08571" units="cm"/>
      <inkml:brushProperty name="color" value="#333333"/>
    </inkml:brush>
  </inkml:definitions>
  <inkml:trace contextRef="#ctx0" brushRef="#br0">388 691 8355,'0'-11'40,"0"0"0,0-3 0,0-1-812,0-1 0,0-1 877,0 0 1,-2 8-86,-4 3 1,3 4-27,-9 2 1,7 0 0,-7 0-121,-1 0 0,-2 6 1,-1 1 153,-1 3 1,0-7-1,0 5 1,0-3 32,0 1 1,0 5 0,1-3 0,-1 1-23,0 4 1,-6 2-1,1 2 1,1-2-19,3-4 1,1 4 0,0-4 0,2 4 39,4 2 0,3-6 0,8 1 0,0 1 19,0 2 0,0-4 0,2 0-22,4 2 0,3 2 0,8 0 1,0-2-37,0-1 0,-1-7 0,1 5 1,0-1-55,0 0 1,5-5-1,1 2 1,-1-4-233,3-2 1,-5 0-1,7 0 1,-1 0 29,0 0 1,-4 0-1,5-2 1,-1-2 144,0-2 1,-3-5-1,3 4 1,0-3 88,0-3 0,-5 4 0,1-2 0,12-1 0,2-5 0</inkml:trace>
  <inkml:trace contextRef="#ctx0" brushRef="#br0" timeOffset="688">725 826 8355,'22'-6'0,"1"-1"0,-3-1-1298,-1 1 925,-10-6 0,4 9 529,-7-7 0,5-1-89,-5-4 0,-8 6 0,-9 5-57,-4 3 1,-2 2-1,0 0 1,0 0 38,0 0 0,-1 2 0,-3 1 0,-1 5 41,1 1 1,0-5-1,1 3 1,-3-1 18,3 0 0,1 7 1,2-2-34,0 4 1,8-4 0,3 0-48,5 3 1,1 0-42,0 3 1,7-2 0,6-3-1,6-7-17,3-3 1,6-2 0,-3 0 0,-1 0-71,0 0 0,5-2 1,-7-3-1,-1-5-16,-3 1 0,-3-1 0,-2 7 0,-3-5 74,-3-1 1,1 5 177,-3-1-30,-3 3-52,6 2 0,-3 7 0,3 2-20,1 1 0,-3 3 0,5-6 1,2 3 1,-4-6 0,3 1-35,1-3 1,2-2 0,2 0 0,0 0-16,-1 0 0,1-7 0,0-5-2,0-3 1,0-2 0,-2 1 0,-2-1-16,-2 0 0,-5-2 1,5-3-1,0-4-73,-1-1 1,-3-4 0,-7 1 0,2-6-14,3-3 0,-3-6 0,4 4 0,-6-1 67,-6 1 0,3-4 0,-7 6 0,1 1-9,0 3 1,3 3-1,-5 4 1,-1 6 224,3 3 1,0 4-1,5 2 7,-2 1 0,-7 9-118,2-3 1,4 12 0,1 5 46,4 4 1,2 7-1,0 3 1,0 1 12,0 4 1,0 7-1,2 5 1,2-1-17,1 0 1,7 9 0,-5-3 0,2-2-14,4-2 0,2 2 0,2-5 0,0-3-60,0-1 1,5-5 0,3-1 0,-1-3-40,0-3 0,5-2 0,-5-5 0,0 0-124,1 0 1,-3-6-1,-5-2 1,0-1-107,0-4 0,-1-2 1,1-2-130,0 0 0,-6 0 0,1 0 204,1 0 0,2-8 0,2-1 1</inkml:trace>
  <inkml:trace contextRef="#ctx0" brushRef="#br0" timeOffset="1505">1837 708 8355,'11'-6'-120,"0"1"0,-7-3-508,2 3 1,1 1 424,-1-7 1,-1-1 256,-5-5 1,0 6-2,0 0 1,-1 5 0,-5-3-15,-5 2 0,-6 1 0,-4 6 1,-1 2-1,1 3 0,-3-1 0,1 5 0,1 1 39,-2-1 0,5 2 0,-4 6 0,5 0 2,1 0 1,2 0 0,4 0 0,5 0-18,4-1 0,2 3 1,0 2-1,0 1-8,0-1 0,2-3 0,4-1 0,5-2-47,4-3 1,4 3-1,1-4 1,4 2-49,3-2 1,-1 2 0,4-7 0,-2-2-45,2-3 0,-4 5 1,2 0-1,2-3 38,2-1 1,-4-4 0,-2-1 0,0-3-22,1 2 0,-7-5 1,5-2-1,-3-4 61,1-2 1,-1 6-1,-5-1 1,0-1-21,0-2 0,-1-2 0,-1 1 0,-3-1-6,-7 0 0,3 0 36,-3 0 0,-7 0 1,-9 2 41,-4 4 1,4 4 0,0 7 0,-2 0 52,-2 0 1,3 0 0,3 2 0,0 3-64,-1 6 1,7-1 0,-3 1 0,4 2 25,2 2 1,0-4-1,0 1 1,0 1-9,0 2 1,8 1 0,3 1-41,4 0 1,2 0-1,0-2 1,-1-2-31,1-2 0,0-5 1,0 3-1,2-1-73,3-4 0,-3-3 0,3-1 1,-3 0-62,-2 0 1,0-1-1,-2-5 1,-2-3 91,-2-1 0,-2-5 0,3 2 0,-7-6 64,-3-3 0,4-1 0,-1 7 0,-1-1 133,-2 0 0,-2 0 218,0 0-168,0 0-137,0 8 1,0 9-1,0 11-7,0 4 1,0 2 0,0 0 0,0 0-15,0 0 0,2-1 0,2 1 0,3 0-93,2 0 1,3-2 0,5-2 0,-1-4-119,1-1 1,0 3 0,0-5 0,0-2-58,0-3 0,-1-1 1,1 0-1,2-1 28,4-5 0,-5-3 0,5-10 193,-5-4 1,-1 5-1,0-7 1</inkml:trace>
  <inkml:trace contextRef="#ctx0" brushRef="#br0" timeOffset="1771">2814 202 8355,'-7'-9'-131,"3"2"65,-7 7 1,5 0 289,-5 0 0,5 0 0,-3 1-445,1 5 0,3 5 0,5 12 0,0 3 94,0 0 1,0 6 0,0-4-1,0 4 168,0 2 1,2 1-1,1 3 1,3 1 25,-2-2 0,-1 1 1,1-1-1,2 3-35,-2-3 1,3-1 0,1-3-1,-1-1-69,1-4 1,3 2 0,-4-7 0,3-3-225,3-1 1,2-2 0,2-2 0,1-4-6,5-5 1,-3 1-1,8-1 210,2-3 0,10-8 0,3-5 1</inkml:trace>
  <inkml:trace contextRef="#ctx0" brushRef="#br0" timeOffset="2234">3471 775 7950,'8'-17'-327,"-6"1"1,3-1 0,-5 0 422,-5 0 0,-5 8 0,-7 3 0,1 4 41,-1 2 0,-2 0 1,-2 0-1,-3 0-35,-2 0 0,3 6 0,-3 1 0,2 3 13,3 3 1,3-4 0,3 2-1,1 2-86,3 2 0,7 2 0,-1 0 82,3 0 1,2 0-259,0 0 1,7-6 0,5-2-45,3-1 1,7-3 0,2-5 0,1 0 23,-1 0 0,6 0 1,-2-2-1,2-3 100,-2-6 1,-2 1 0,-5-1 0,1 0 44,-1 1 1,-4-5 0,-4 6 184,-2 0 432,-7-6-464,4 13 0,-8-4 0,-2 10-24,-4 2 0,4 7 1,-3-2-4,3 4 1,2 2-224,0 0 1,7-1 0,4-1-37,4-3 0,-3-5 1,-1-7-57,2 0 1,2 0-1,2 0 1,0 0-67,-1 0 0,1-2 1,0-3 190,0-7 0,-2-3 0,-2-3 0,-4-3 85,-1-1 1,5-8 0,-4 4 0</inkml:trace>
  <inkml:trace contextRef="#ctx0" brushRef="#br0" timeOffset="2460">3909 236 8156,'-7'-9'-451,"5"3"0,-2 10 453,8 1 1,-2 9 0,5-3 0,-1 4-9,0 2 1,5 5-1,-4 2 1,1 3 83,-1 3 1,1 0-1,-4-1 1,1 0-33,-1 1 1,-2-1 0,0 1-1,1-3-46,3-3 1,5 4-1,-5-5 1,-2-3-412,-3-1 1,1 3 0,2 1 215,2-3 0,-1-1 0,-5-2 0</inkml:trace>
  <inkml:trace contextRef="#ctx0" brushRef="#br0" timeOffset="3570">3673 590 8227,'-9'0'-1100,"2"0"1,20 0 1286,4 0 0,3 0 0,-3 0 1,0 0-136,0 0 0,0 0 0,-1 0 1,1 0 37,0 0 0,2 0 0,3 0 0,5 0-122,-1 0 1,6 0-1,-4 0 1,3-2-33,3-4 0,2 5 0,1-5 0,4 2 51,2-1 0,-5 3 0,3-6 0,-2 3 16,1-1 1,-1-5 0,-5 5 0,-1 1 37,1-3 1,-6 6 0,-2-3 0,-1 3 52,-5 2 0,-1-6-121,-2 0 30,-8 1 1,-9 5 0,-11 2 0,-6 1 20,-5 3 0,1 0 1,-5-4-1,2 1-9,3 3 0,-3 5 0,1-3 0,3-1 147,1 1 0,2 5 0,2-2-170,4 4 0,3 2 1,8 0-1,0-1-2,0 1 1,8 0 0,3 0 0,4-2-44,2-4 1,7 4 0,4-5 0,4-1-45,2-3 1,5 1 0,2-1 0,0-3 11,1-1 0,3-2 0,-4 0 0,0-2 55,0-3 1,4 1 0,-6-7 0,-1-2 31,-3-2 0,3-2 0,-3 0 0,-5 2-11,-3 4 1,1-4-1,-8 4 1,-3-3 113,-4 3 0,-9-4 0,2 4-85,-5-4 1,-2 0 0,-5 4 0,-5 3-1,-4 1 0,-4 5 1,-3-4-1,-5 5 6,1 1 1,2 0 0,5 0 0,-1 0 77,-3 0 0,1 7 0,5 4-68,0 4 0,6 2 0,1 0 0,3 0-100,3 0 0,-3-1 0,1 1 27,2 0 1,8 0-1,3-2 1,3-2 7,3-2 0,2-7 1,2 4-1,1-3-33,5 1 0,-4-1 1,3-5-1,-3 0 15,-2 0 1,0-5-1,-1-3 1,-1-1-6,-3-4 1,1-2-1,-6-4 1,1-1-69,-1-3 0,1-1 1,-5 1-1,3-5 37,-2-4 1,-2-1 0,-2-1 0,0 2 70,0 4 1,0-4-1,0 6 1,0-2 86,0 0 1,-6 7 0,0-3 0,1 1-7,-3 1 1,5 0 0,-7 5 0,1 0-51,-1 0 1,1 0 0,-4 0 0,4 0 0,1 1 0,-3-1 0,3 0 119,-1 0-67,5 8-81,-3 1 0,7 10 0,0 4 0,0 5 6,0 4 1,0 2 0,2 1 0,1 3 1,3 1 1,2 8-1,-5-1 1,5 2 81,1 3 0,-5 0 0,3-1 0,-1 1 80,0 0 0,7 0 0,-4-1 0,2 1-28,1 0 1,-1-1-1,6 1 1,-1-2-74,1-4 0,0 4 1,-2-4-1,-2 2-23,-2-2 1,1-4 0,3-7-1,-2 0-29,-2 0 1,-7 0 0,3-2-704,1-4-129,-6 4 470,5-13 0,1 5 0,1-7 1</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2:48.505"/>
    </inkml:context>
    <inkml:brush xml:id="br0">
      <inkml:brushProperty name="width" value="0.08571" units="cm"/>
      <inkml:brushProperty name="height" value="0.08571" units="cm"/>
      <inkml:brushProperty name="color" value="#333333"/>
    </inkml:brush>
  </inkml:definitions>
  <inkml:trace contextRef="#ctx0" brushRef="#br0">32 102 8355,'0'-17'-408,"-7"8"1,3-6 597,-7 3-344,7 5 0,-2-1 0,12 8 56,5 0 0,4 2 0,2 2 0,0 2 109,0-3 0,0-1 0,-1-2 1,3 0 7,4 0 1,3 6 0,6 0-1,-2-3-16,-2-1 1,0-2 0,5 0 0,1 0 1,0 0 1,0-2 0,-1-1-1,1-5 46,0-1 0,-6 3 0,-2-3 0,-2 1 56,-3 4 0,-8 1 1,-2-1-28,2-2 1,-3 1 15,1 5-558,-7 0 387,3 0 1,-9 0 120,-3 0 0,-5 7 0,-7 3 13,1-1 0,4 4 0,3-5 1,0 3-14,-1 7 1,5-1 0,-5 8 0,3-1 16,3 4 0,0 4 1,1 2-1,-3-1 32,2 1 0,2 2 0,2 1 0,0 2 12,0-1 1,0-3 0,0-1-1,0 0-29,0-1 1,0 1 0,0-2 0,0-2-21,0-2 0,0-7 0,0 1 1,0-3-165,0-2 0,0-6 1,0 0-422,0 2 1,-2-5 0,-1-1 88,-3 1 0,-7-6 0,4 5 1</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2:47.653"/>
    </inkml:context>
    <inkml:brush xml:id="br0">
      <inkml:brushProperty name="width" value="0.08571" units="cm"/>
      <inkml:brushProperty name="height" value="0.08571" units="cm"/>
      <inkml:brushProperty name="color" value="#333333"/>
    </inkml:brush>
  </inkml:definitions>
  <inkml:trace contextRef="#ctx0" brushRef="#br0">17 725 8355,'0'-17'-644,"0"0"0,-6 0 1414,1 0-698,-1 8 1,8 1-1,3 8-48,7 0 1,-3 8-1,2 3 1,2 4 77,2 2 1,0 2 0,0 1 0,0 5-49,4 1 1,2-4 0,-4 6 0,1 0-63,5-1 0,-5-3 0,5-7 1,-3 0-24,3-1 0,-4 1 0,3-2 1,-3-3 47,-2-7 0,0 3 0,-1-3 1,1-1 61,0-2 0,0-4 0,0-4-23,0-5 0,0-4 1,-1-4-1,1-1-32,0-3 1,-6-1 0,1 3-1,-1-3-208,-2-2 1,-1 3-1,-8-3 1,0 2-92,0 3 0,0 3 1,0 1 81,0 0 1,0 6-1,1 1 72,5 3 1,3 1 0,8 6 0,2 0 36,3 0 1,-1 0 0,7 0 0,2 0 81,2 0 1,7 0 0,1 0 0,-1 0 72,2 0 0,-3 0 0,5 0 0,-2 0 55,-4 0 1,-1 0-1,-3 0 1,-1 0-8,-4 0 0,-3 0 54,-8 0-110,-8 0 1,-3 0-1,-12 0 1,-5 0 34,-4 0 1,-4 0-1,-3 0 1,-5 0-25,1 0 0,-6 0 0,4 2 0,-2 2 9,2 1 0,-2 3 1,8-3-1,1 5-22,2-1 1,3 6 0,1-4-93,3 4 1,-1 2-67,8 0 0,1 0 50,10 0 1,3-6-1,8-2 1,0-1-146,-1-4 1,7-2 0,-1-2 0,1 0 112,1 0 1,-5-6 0,5 0 0,-1 1 126,-1-3 0,1 6 0,-7-5 0,1 1 99,0 1 0,0-1 0,0 6-74,0 0 1,0 2-1,-1 2 1,1 1-39,0-1 0,0 3 1,0-1-1,0 0-38,0 1 1,-1-5-1,1 4-21,0-4 1,0-2-1,0 0 18,0 0 0,-1 0 0,-1-2 0,-1-4-11,-3-5 1,0-4 0,6-2 0,0 0-33,0 0 1,-6-1 0,-2-3 0,-1-3-99,-5-3 0,1-1 1,0-5-1,2-1 102,-3 0 1,-1 1 0,-4-3 0,-1-2 35,-3-1 1,-5-6 0,3 4-1,-1 0 53,-4 0 1,3 1 0,1 7 0,0 1 45,-1 4 0,7 3 0,-3 9 0,2-1 145,-1 0-227,3 8 0,-8 1 1,7 10-1,-3 4-56,2 5 0,-3 6 0,-1 5 0,1 8 76,-1 7 1,3 7-1,5 6 1,0 1 9,0-1 1,0 1 0,2-1 0,1-1-52,3-4 1,7 2 0,-2-8-1,4-2 3,2-1 0,6-4 0,1-2 0,0-4-11,1-2 0,-1-3 0,-2-8 0,6-4-28,4-1 0,2-1 0,0-3 0,-1 2-23,1-3 1,2-3-1,1-5 1,2-6-5,-1-4 1,-3-4 0,-3-4-1,-2-3-24,-2 0 0,-7-4 0,1 6 0,-5-1 80,-6 1 0,2 2 1,-7 5-1,-2 0 103,-2 0 1,-2 6-1,-2 1 55,-4 3 1,2 1 0,-7 6-35,-2 0 1,4 0-46,-2 0 0,7 8 0,-2 3 20,4 4 1,2 2 0,0 0 0,0 0-23,0-1 0,8 3 1,3 2-1,4 1-19,2-1 0,0-2 0,1-3 1,3 1-64,2 0 0,6-2 1,-2-2-1,1-3-46,0-3 0,0-1 1,7-4-1,3 1 1,1 3 0,2 0 1,-3-6-1,1-2-6,-1-4 0,-3-1 0,-1-7 1,-2 3-14,-4-2 1,2-8-1,-8-3 1,-1 0 6,-2-1 0,-8 1 1,-2 4-1,-1-3 85,-5 2 1,-1 3 0,-2 1-43,0 0 0,-7 2 0,-4 4 0,-6 5 153,-6 4 0,3 2 0,-8 0 1,-1 0-65,3 0 1,-4 0 0,6 2-1,0 2-17,-1 2 1,3 5 0,7-4 0,4 3 49,5 3 1,-2 2 0,3 2-1,1-1-31,2 1 0,4 0 0,2 0 0,3 0 10,3 0 0,3 0 0,7-1 1,3 1-5,-3 0 1,7-6-1,1 1 1,4-1-78,1-2 1,1 4 0,0-7 0,-1-2 14,1-2 1,0-2-1,0 0 1,-1 0 3,1 0 1,0-2 0,-3-2 0,-1-4-42,-2-1 1,-5-2 0,3-6 0,-2 0-20,-3 0 1,3 0-1,-1-1 1,-4-3-58,-6-1 0,2-3 0,-6 5 0,2-5 77,1-1 0,-7 6 0,4-5 0,-1 3 68,-4-1 0,-2 1 46,-2 5 1,-2 2 0,-4 4 0,-5 5-104,-4 4 1,-2 2 0,0 0 0,0 0 40,1 0 0,-7 2 1,1 4-1,3 5 16,6 4 1,-2 2-1,5 2 1,1 1 67,3 3 1,5 5 0,1-6-1,0 1 4,0 1 0,1-5 0,5 3 0,5-3-79,4-2 1,4-2 0,3-2 0,5-2-100,-1 2 1,6-4 0,-4 1 0,2-3-182,-2-3 0,4-2 0,-4-2 0,2 0-327,-2 0 1,2 0 459,-8 0 1,8-8 0,-4-1 0</inkml:trace>
  <inkml:trace contextRef="#ctx0" brushRef="#br0" timeOffset="149">3977 573 8415,'-12'-2'273,"1"-4"1,5 5-1137,-5-5 548,7 4 0,-3 4-119,7 4 0,0 3 0,0 8 1</inkml:trace>
  <inkml:trace contextRef="#ctx0" brushRef="#br0" timeOffset="277">4061 741 8355,'7'10'-2476,"-5"-3"2439,13-7 1,2-7 0,9-3 0</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2:59.982"/>
    </inkml:context>
    <inkml:brush xml:id="br0">
      <inkml:brushProperty name="width" value="0.08571" units="cm"/>
      <inkml:brushProperty name="height" value="0.08571" units="cm"/>
      <inkml:brushProperty name="color" value="#333333"/>
    </inkml:brush>
  </inkml:definitions>
  <inkml:trace contextRef="#ctx0" brushRef="#br0">30 1 7739,'-11'2'-573,"0"3"1,7-1 0,0 5 500,8-1 0,5-3 0,8-5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29.876"/>
    </inkml:context>
    <inkml:brush xml:id="br0">
      <inkml:brushProperty name="width" value="0.08571" units="cm"/>
      <inkml:brushProperty name="height" value="0.08571" units="cm"/>
      <inkml:brushProperty name="color" value="#5B2D90"/>
    </inkml:brush>
  </inkml:definitions>
  <inkml:trace contextRef="#ctx0" brushRef="#br0">106 245 7569,'15'-18'-42,"-3"1"0,-2 5 0,-7 1-345,3-3 0,0 4 352,-6-1 0,0 5 0,-2-4 86,-4 2 1,-3 3-1,-9 5 1,1 0 10,-1 0 1,1 5 0,-1 3-41,1 2 1,5 0-1,3 3 1,1-1-6,4 1 0,2 3 0,4 1-31,4 1 0,-2-1 1,7 1-1,3-3 28,1-3 0,3 3 0,-3-3 0,-1 4-16,-2 1 0,-1 1 0,7-3 1,-3-1-12,-3-3 0,3 1 6,-3 5 1,-4-5-19,-2 0 1,-6-8 0,-6 1-41,-6-3 0,-3-2 0,-3 0 0,1 0-77,-1 0 0,1 0 1,1-2-1,3-2 142,1-1 0,0-9 0,-5 4 0</inkml:trace>
  <inkml:trace contextRef="#ctx0" brushRef="#br0" timeOffset="587">333 297 6436,'11'0'27,"-1"2"93,-2 4 1,5 4 0,-3 7-117,0 1 0,0-3 0,-7-1 13,3-3 1,2-1 0,-4 4 12,2-3 1,0-5-5,-6 6 0,2-8-24,3 1 1,-3-5 0,4-5-45,-4-7 1,-2-4 0,0-1 6,0 0 0,0 5 0,0 0 3,0-1 0,0-3 27,0-1 1,2 7 15,4 4 1,-2 4 14,7 2-28,1 0 1,0 6 0,-3 2 0,1 0 11,0-1 1,-4 5-1,3-4 1,1 1 54,0 5 0,-5-4 1,5 1-21,-2 3 0,0-4-95,-2 1 71,-5-7-17,7 4 0,-8-16 0,-2-3-8,-4-5 1,5 4 0,-5 1 1,4-3 1,4-1-1,4-3 8,5 1 0,-1 5 0,1 2-23,3 3 0,-4 1 1,1 6-38,3 0 0,-4 2 53,1 4 0,-7 3 1,4 7-1,-2-3-56,0-1 1,1-2 0,-3 3 0,2-1-67,-2 1 0,4-3 1,0 0 41,1-2 81,3 5 0,5-11 0,1 6 0</inkml:trace>
  <inkml:trace contextRef="#ctx0" brushRef="#br0" timeOffset="1216">1119 350 7374,'-18'-12'-405,"1"2"0,-1 2 422,1 5 1,5 1 0,1 2 0,-3 0-1,-2 0 0,5 0 1,-1 2 17,-1 3 1,5-1-1,2 8 1,4 2 1,2 1-1,0 3-36,0-1 1,8-5 0,3-1 0,5 1-23,1-2 0,1-1 0,-1-5 0,1 2 8,-1-2 0,1-2 0,-1-2 1,1 0-41,-1 0 1,-5 0 0,-1 0 0,1-2 10,-2-4 0,3 2 0,-5-7 0,0-3-11,0-2 1,-3-1-1,-5 0 1,0-1 25,0 1 1,0-3 0,-1-1 0,-3-2 4,-2 1 1,-6-3 0,4 2 0,1 1 15,-1 3 1,-4-4-1,4-1 1,1 3-19,-1 2 0,-4 1 1,5 3-1,-1 1 13,0 2 0,-6 3 8,3-3 153,3 4 1,0 10-1,8 4-113,0 6 0,0 3 1,0 3-1,0-1 4,0 1 0,2-1 0,2 3 0,4 1-15,2 2 1,-1 0 0,5-5 0,-3-1-25,3 1 1,2-1-1,1 1-8,1-1 0,-1-5 1,0-2-1,1-3 5,-1-3 1,1-2 0,-1-2 0,-1-2 4,-5-4 1,5 2-1,-4-7 1,1-3-5,-1-1 1,3-3 0,-3 1-1,4-1-17,1 1 1,-5-3 0,-1-1 0,1-2 30,-2 2 0,-3-5 0,-7 3 147,0 2-97,0 9 1,-2 4 0,-3 10 0,-5 4 13,0 6 0,-3 11 0,7 4 1,2 2-161,2 0 1,2 0 0,2 6 0,6 0 82,9 0 0,8 8 0,10 2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6.063"/>
    </inkml:context>
    <inkml:brush xml:id="br0">
      <inkml:brushProperty name="width" value="0.08571" units="cm"/>
      <inkml:brushProperty name="height" value="0.08571" units="cm"/>
    </inkml:brush>
  </inkml:definitions>
  <inkml:trace contextRef="#ctx0" brushRef="#br0">0 105 8088,'8'-11'41,"3"-1"1,5 6 0,3-3 0,3-1-101,1 0 0,8 4 0,-2-3 0,2-1-113,-2 0 0,4 6 0,-4-1 0,4 3-288,2 2 1,-6 0 459,1 0 0,-9 7 0,4 3 0</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3:01.425"/>
    </inkml:context>
    <inkml:brush xml:id="br0">
      <inkml:brushProperty name="width" value="0.08571" units="cm"/>
      <inkml:brushProperty name="height" value="0.08571" units="cm"/>
      <inkml:brushProperty name="color" value="#333333"/>
    </inkml:brush>
  </inkml:definitions>
  <inkml:trace contextRef="#ctx0" brushRef="#br0">270 49 8316,'9'-8'-737,"-2"-1"0,-7-2 481,0-1 342,0 9 0,-7-3 1,-4 10 5,-4 1 0,-2 9 0,0-3 0,0 2-34,0-2 0,-5 10 0,-1-4 0,3 1-34,1 1 1,2 3-1,0 3 1,1-1-3,-1 0 1,5 5 0,3-5 0,2 0-3,3 1 0,2 3 0,2-6 0,2 1-47,3 1 1,5-5 0,7 3-1,0-5 4,-1-6 1,1 4 0,2-5-1,2 1-8,1 0 0,6-7 0,-4 1 0,1-1-11,-1 2 0,4-4 0,-3 3 0,-1-3 29,0-2 0,1-2 0,-5-2 1,1-3 7,-6-2 1,0 3 0,-8-5-1,1-2 17,-1-2 0,-1-2 0,-6-2 0,-2-1 7,-4-3 1,-3 1-1,-8 5 1,0 0 30,0 0 1,-5 6 0,-2 1 0,-1 1-17,1 0 0,-4 5 1,3-2-1,1 4-60,0 2 0,-1 0 0,5 0 0,-3 0-135,3 0 0,1 0 1,2 0-148,0 0 0,8 2 0,3 4 118,5 5 1,2-1 189,5 1 0,11-7 0,9 3 0</inkml:trace>
  <inkml:trace contextRef="#ctx0" brushRef="#br0" timeOffset="491">708 268 8355,'17'-17'-47,"-1"0"0,1 0 0,0 0-185,0 1 0,-2-1 0,-2 0 0,-2 0-168,2 0 1,-5 0 362,-3 0 1,-5 6 0,-5 2 51,-6 1 1,-4 3-1,-2 5 1,0 0 98,0 0 1,0 0-1,0 0 1,1 0-15,-1 0 0,-2 0 0,-2 2 0,-1 3-51,1 6 1,3 4 0,1 2 0,2 0-43,4 0 0,-3 0 1,9 0-1,1 0-1,2-1 0,2 1 0,0 0 0,2 0 26,4 0 1,3 0 0,8-1 0,0-1 31,0-3 0,5 3 0,1-4 0,-3 4-36,-1 2 1,3-2 0,1-2-1,-3-2-27,-1 2 1,-2 2-1,0 4 1,0 1 34,-1 3 0,-6-1 0,-5-5-51,-3 0 0,-2 0 1,-2 0-19,-3 0 0,-5-8 0,-8-3 1,-3-5 50,-1-1 0,-14 0 1,2-1-1,-1-3 8,-1-2 0,3-7 0,-1 2 0,2-4 56,4-2 1,4 0-1,9 0 1,2 1-64,1-1 0,9 0 0,-3 0 1,6 0-151,6 0 0,3 0 0,8 1 0,2-1-84,3 0 0,4 0 0,8 0 0,0 0-149,-1 0 0,8 1 0,3-1 0</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3:00.718"/>
    </inkml:context>
    <inkml:brush xml:id="br0">
      <inkml:brushProperty name="width" value="0.08571" units="cm"/>
      <inkml:brushProperty name="height" value="0.08571" units="cm"/>
      <inkml:brushProperty name="color" value="#333333"/>
    </inkml:brush>
  </inkml:definitions>
  <inkml:trace contextRef="#ctx0" brushRef="#br0">75 1 7708,'-11'0'-1048,"0"0"1428,-3 0 1,5 0-72,-2 0-159,0 0 1,3 0-84,8 0 1,8 0 0,8 0 0,3 0 5,4 0 0,3 0 0,6 0 0,-2 0-72,-2 0 1,0 0 0,6 0 0,-1 0-47,1 0 0,-6 0 0,-2 0 0,-1 0-86,-5 0 0,-1 7 0,-2 3-21,0-1 1,-8 6 0,-2-6-1,-1 3 105,0-1 0,-3-6 1,-6 7-1,-5-1 24,-1-2 0,-4 4 0,-8-5 0,-1-1 44,1 1 0,2 3 1,2-3-1,1-1 5,-1 1 0,6-3 0,1-3 0,1 2 7,-1 1-29,7 1 1,-3 0 17,12-1 0,-3 7 1,7-5-1,-1 0 27,1 1 0,1 5 0,6-2-21,-1 4 0,1 0 0,-2-2 0,-2-1-13,-1 1 0,-7 0 0,5 0 1,-3-2-19,-3 2 0,3-3 0,-1 1 17,-2 2 1,-2 2 0,-4 0 0,-4-2 23,-5-2 0,-4-1 0,-4 1 0,-1-4-9,-3 1 0,-5-6 0,4 3 0,-3-1 63,-2 2 0,-1-4 0,0 3 0,3-3-21,3-2 0,2-6 0,5-1 0,0-1-16,0 1 0,6-6-290,0 2 1,7-4-1,-2-2-184,4 0 1,4 0-1,4 0-551,5 0 920,12 8 0,-5-13 0,7 3 1</inkml:trace>
  <inkml:trace contextRef="#ctx0" brushRef="#br0" timeOffset="151">665 237 8216,'-8'-10'-466,"5"-3"228,-9 8 0,7-1-457,-7 6 431,1 0 0,-4 2-53,4 4 317,4-5 0,7 14 0,0-5 0</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2:58.802"/>
    </inkml:context>
    <inkml:brush xml:id="br0">
      <inkml:brushProperty name="width" value="0.08571" units="cm"/>
      <inkml:brushProperty name="height" value="0.08571" units="cm"/>
      <inkml:brushProperty name="color" value="#333333"/>
    </inkml:brush>
  </inkml:definitions>
  <inkml:trace contextRef="#ctx0" brushRef="#br0">17 17 8116,'-7'-9'-596,"5"1"1,-6 8-1,8 0 1</inkml:trace>
  <inkml:trace contextRef="#ctx0" brushRef="#br0" timeOffset="1017">17 102 8361,'-9'-2'-15,"3"-4"-502,4 4 1,4-5-581,4 7 976,-4 7 1,13-5-1,-6 6 1</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2:57.236"/>
    </inkml:context>
    <inkml:brush xml:id="br0">
      <inkml:brushProperty name="width" value="0.08571" units="cm"/>
      <inkml:brushProperty name="height" value="0.08571" units="cm"/>
      <inkml:brushProperty name="color" value="#333333"/>
    </inkml:brush>
  </inkml:definitions>
  <inkml:trace contextRef="#ctx0" brushRef="#br0">1 600 8355,'0'-10'-1901,"0"1"3381,0 3-1650,0 5 1,0-5 199,0 12 0,5 3 0,3 8 0,1 0 94,4-1 1,2 1 0,2 0 0,0 0-68,0 0 0,0 5 0,0 1 0,-1-3-46,1-1 0,0 4 1,0-1-1,0-3-69,0-6 0,0 0 1,-1-6-1,1 1 12,0-1 0,0-1 0,0-6 37,0 0 1,0-2 0,-1-2-1,-1-3 21,-3-2 1,3-3 0,-4-6-1,4-3-24,2-1 1,-6-6 0,0 5 0,0 1-144,-1-3 1,-1 7 0,-5-5 0,1 4-67,-1 2 0,-2 1-316,-2-1 341,0 7 1,2 3-1,4 7 24,5 0 172,-4 7 0,16 3 0,-5 7 0</inkml:trace>
  <inkml:trace contextRef="#ctx0" brushRef="#br0" timeOffset="1388">911 684 8270,'28'2'0,"-2"2"0,-2 1-129,-3-1 1,-2-2 0,-2-2 0,-1 0-12,1 0 1,-6-6 280,1 1 1,-10-7-145,-2 7 0,-8-3 0,-9 5 0,0-3 5,1 2 1,-3 2 0,-4 2 0,-3 0 94,0 0 0,-4 0 1,6 2-1,-1 2-34,1 2 1,1 7 0,7-2-1,-1 2-61,0-2 1,8 4 0,3-4-1,4 4-63,2 2 0,0 0 0,0 0-45,0 0 0,6-6 1,1-2-1,3-1-7,3-4 0,7 3 0,3-1 0,-1-2-2,3-3 0,-7-1 1,7-1-1,-3-3 35,1-2 0,-1-7 0,-5 2 0,0-2 24,0 1 1,-2-3 0,-2 4-1,-4-4 163,-2-2 1,5 6 0,-7 0 308,-1-2-285,-2 5 1,-10 1 5,-3 7 1,-2 2-65,2 3 0,3 5 1,8 7-24,0-1 1,0 1 0,2-2-53,4-4 1,-2 3 0,7-7 0,2 1-16,2-1 0,2-1 1,0-6-1,-1 0 16,1 0 1,6 0 0,-1 0 0,1 0-24,1 0 0,-5-8 1,5-3-1,-1-4-53,-1-2 0,6 0 0,-5-1 0,-1-5-8,2-5 1,-7 2-1,2-4 1,-8-4 31,-3-3 0,-3-4 0,-5 3 0,0-3 51,0-2 1,0 5 0,0-3 0,-2 2-6,-3 0 1,1 1 0,-7 8 0,0 4 52,1 2 0,-5-4 1,6 5-1,-2 2 18,-1 3 1,1 3 0,-6 4-8,1 5 0,-1-2 0,0 5-37,0 5 1,6-1 0,1 13-1,3 4-22,3 8 0,-3 6 0,1 2 1,2 2 23,2 3 0,2-2 0,2 6 0,2 0 22,2 1 1,7-7 0,-2 4 0,4-2-13,2 1 1,0-1-1,0-5 1,-1-2-12,1-4 1,6 4-1,-1-6 1,-1 0-19,-3-4 1,-1 3 0,0-3 0,0-1-67,0-2 0,7-3 0,2-1-18,1-3 1,-3-5-1,-7-7 1,2 0 27,3 0 0,-3 0 0,5-2 0,-1-3 15,-1-7 0,0-3 0,-5-1 0,-2-3-21,-3-4 0,1 3 1,-6-8-1,1 0 47,-1 1 1,-1-3 0,-6 8 0,0 1 111,0 3 1,-6 1 0,-1 2-65,-3 4 0,5-3 0,-7 9 94,-1 1-56,6 2 0,-1 10 0,8 3 1,0 4 2,0 2 1,0 0-1,0-1 1,2 1-67,4 0 1,3 0 0,8 0 0,0 0-62,0 0 0,0-2 0,-1-2 0,1-2 7,0 2 1,6-4 0,-1 1 0,1-3-66,1-3 0,-4-2 1,7-2-1,-3 0 37,-3 0 0,-3 0 1,-1-2-1,0-4 8,0-5 1,-2-4 0,-2-2-1,-2 0-13,2 1 1,-5-1 0,-3 0 121,-3 0 1,-2 0 161,0 0 1,-2 8-96,-3 3 0,-5 4 2,-6 2 1,6 2-1,5 4-8,3 5 0,2 4 0,0 2-38,0 0 1,7 0 0,4 0-33,4-1 1,8-1 0,-1-1 0,1-5-23,1-2 1,-3 5 0,5-5-1,0 1-66,0-1 0,1-1 0,3-6 0,-2 0 39,2 0 1,0 0 0,-1-2 0,-2-4-22,-3-5 1,4-4-1,-4-2 1,1 0 10,-1 0 0,-3-1 0,-8-5 1,-2-3 15,2 0 1,-5-4 0,-3 6 0,-3-1 34,-2 1 1,0 1 0,0 7 0,-2-1 3,-3 0 1,-5 6 0,-7 1 0,1 3 130,-1 3 0,-6 2 1,1 2-1,-1 0-54,-1 0 0,5 2 0,-3 4-86,3 5 1,4 4 0,4 2 0,5 0-96,4-1 1,2 1 0,0 0-85,0 0 0,2 0 1,4 0-98,5-1 1,4-4-1,2-1 1,2 0-369,3-1 0,-1 3 476,7-8 1,0 8 0,6-3 0</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2:55.111"/>
    </inkml:context>
    <inkml:brush xml:id="br0">
      <inkml:brushProperty name="width" value="0.08571" units="cm"/>
      <inkml:brushProperty name="height" value="0.08571" units="cm"/>
      <inkml:brushProperty name="color" value="#333333"/>
    </inkml:brush>
  </inkml:definitions>
  <inkml:trace contextRef="#ctx0" brushRef="#br0">219 538 7894,'8'-9'-427,"-4"1"1,5 10 497,-1 4 0,-3-3 75,-5 9 0,0-1 1,0 6-1,2 0 0,2 1-103,1 5 0,1-3 1,-6 7-1,0-3-142,0-4 0,0 5 0,0-3 0,0-1 19,0-2 1,0-8 0,0 0-463,0 2 0,0-3 383,0 1 0,0-8 0,0 5 1</inkml:trace>
  <inkml:trace contextRef="#ctx0" brushRef="#br0" timeOffset="317">0 521 6699,'2'-9'2,"4"3"40,5 4 0,4 0 0,2-1 0,0-3 136,0 2 1,5 1 0,1-1-1,-1-2-128,2 2 0,1-3 0,5 1 0,-4 3-87,-2 1 1,4-4 0,-3 1 0,-1 1-148,0 2 0,4 2 0,-5 0 0,-2 0-40,-3 0 0,-1 0 0,0 2 0,0 2 156,0 1 0,-1 3 0,1-5 0,0 3 68,0-2 0,0 5 0,0 0 0</inkml:trace>
  <inkml:trace contextRef="#ctx0" brushRef="#br0" timeOffset="1246">961 487 8139,'15'-1'-227,"-4"-5"0,-5-2 1,-12-3 178,-5 6 1,-4 3 0,-2 2 126,0 0 0,0 0 0,0 0 44,1 0 1,-1 2 0,0 3-99,0 6 0,0 4 0,0 2 0,1 2-42,-1 3 1,0-3-1,2 4-4,4-5 0,-2 5 0,7-1 0,2-1 0,2-2 2,2-3 0,0 1 0,2 0 1,2 0-45,2 0 1,5-6 0,-4-2 0,3-1-13,3-4 0,2-2 0,3-2 1,3 0-21,1 0 1,1-2-1,-4-4 1,1-5 26,3-4 0,-1-2 1,-5-2-1,-2-1 28,-4-3 1,2-1 0,-7 3 0,0-1 63,1 1 0,-5 3 0,4 1 0,-5 0 232,-1 0 1,0 6-122,0 0 1,-1 7-94,-5-2 0,4 6 0,-4 6 4,5 5 1,1 4-1,0 2 1,0 0-26,0 0 0,7-1 1,2 1-1,3 0-31,-1 0 0,0 0 1,6 0-1,0-2-17,0-4 1,0-2 0,-1-5 0,3 2 19,4-3 0,-5-1 0,5-2 1,-5 0-33,-1 0 0,6 0 0,-1 0 0,-1-2 21,-2-3 0,-8 1 0,-2-7 0,-1-2 3,-5-2 1,5-2 0,-2 0-1,-3 0 21,-1 0 0,-2-5 0,0-3 0,0-1-6,0-4 0,-5-2 0,-1-1 0,2-1 2,2 0 0,-3 1 1,-3-3-1,1-1 33,-1-3 1,1 3-1,3 9 1,-2 5 121,3 5 1,-5 1-147,2 0 1,-1 2 24,1 4 1,5 11 0,-5 11 0,4 4-107,2 2 0,0 0 0,0 1 0,0 3 45,0 1 1,6 8 0,-1-3-1,1 1 16,1 0 0,-3-6 1,7 4-1,1-1 14,-3-5 0,6-1 0,-4-2-2,4 0 1,2-8 0,0-3 0,0-3 29,0 3 1,-1-4-1,1 4 1,2-5 38,3-1 0,-3-1 0,4-3 1,-5-2 26,-1 2 0,-6 3 1,1 1-79,1 0 0,0 1 0,0 3 0,-4 4 42,-1 1 0,3 2 0,-5 6-106,-3 0 1,-1 0-1,-2 0 1,0 0 50,0-1 1,-2 1 0,-3-2 0,-5-2-3,1-1 0,-6-3 0,2 4 0,-6-4-49,-3-1 1,-6 3-1,3-5 1,1-3-20,0-1 0,-4-2 0,5 0 0,1 0-38,-3 0 1,12-2 0,-4-3-24,2-6 1,8-4 0,1-2 0,4 0-182,2 0 0,0 0 1,0-1 160,0-5 0,8-3 0,1-8 1</inkml:trace>
  <inkml:trace contextRef="#ctx0" brushRef="#br0" timeOffset="1744">1803 32 8355,'10'-7'-361,"-3"5"-751,-7-13 968,0 13 1,0-3 0,0 10 191,0 7 0,0 2 0,0 3 0,0 0 73,0 0 1,0 2 0,0 1-1,0 3-22,0-3 1,2 7 0,2 1 0,1 4-22,-1 1 0,4 1 0,-1-2 0,1-2-67,-1-2 1,4-2-1,-3 4 1,1-4 34,4-1 1,2 3 0,2-6-1,0-3-42,0-6 0,5 2 1,3-6-1,-1 2-17,0 1 1,4-9-1,-3 3 1,1-4-83,4-2 1,0 0-1,0 0 1,-4-2-59,-2-4 0,4-3 0,-3-8 0,-1 0 21,0 1 1,-3-7 0,-10 1-1,-5 1 115,-4 2 0,-2 2 1,0 1-1,-2-1 128,-4 0 1,-3 6 0,-8 1 0,-2 3 131,-3 3 1,1 2 0,-5 2 0,2 0-113,3 0 1,2 0 0,3 2 0,-1 2 14,0 1 1,8 9-1,3-3-223,4 4 1,2 2 0,2-1-106,4 1 0,3-5 0,10-1 0,1 0-146,3-2 1,7 4-1,-2-5 1,4-1 116,1 1 0,8 5 0,3-4 0</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3:04.056"/>
    </inkml:context>
    <inkml:brush xml:id="br0">
      <inkml:brushProperty name="width" value="0.08571" units="cm"/>
      <inkml:brushProperty name="height" value="0.08571" units="cm"/>
      <inkml:brushProperty name="color" value="#333333"/>
    </inkml:brush>
  </inkml:definitions>
  <inkml:trace contextRef="#ctx0" brushRef="#br0">82 1 8296,'-16'0'-170,"4"0"1,3 2 0,0 1 116,-1 3 0,7 7 0,-5-4 260,1 1 0,5-1 18,-4-3 0,6-3-222,6 9 0,3-9-32,8 3 1,0-10 0,-2-3-260,-4-3 0,2 5-160,-7-6 1,-1-1-500,-5-4 881,0 6 1,-7 3-1,-3 7 1</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3:06.003"/>
    </inkml:context>
    <inkml:brush xml:id="br0">
      <inkml:brushProperty name="width" value="0.08571" units="cm"/>
      <inkml:brushProperty name="height" value="0.08571" units="cm"/>
      <inkml:brushProperty name="color" value="#333333"/>
    </inkml:brush>
  </inkml:definitions>
  <inkml:trace contextRef="#ctx0" brushRef="#br0">742 0 8355,'-17'10'0,"1"-5"0,-1-3-80,0-2 0,0 6 0,0 1 0,0 1 0,-1 1 0,-3 1 0,-1 1 1,1 0-1,0 0 0,1 1 0,-5-1-192,-1 0 0,4-2 0,-4 4 0,-1-1 0,1-1 383,-4-2 0,4 4 0,0-5 0,1-1-28,5 1 1,-5 5-1,3-4 1,1 3-82,3-1 1,1-6 0,0 7-1,0-1 25,0-2 0,6 1 1,0-7-1,0 5 102,1 1 1,-3-3-44,7 5 1,1-5-50,5 5 1,2-2 0,3 3-1,7-5-2,3 0 1,1-5 0,1 6 0,0-3 22,0 1 1,5 0 0,3-4 0,1 1-15,4 3 0,2 0 0,0-6 0,-2 0-54,-2 0 1,0 5 0,5 1 0,1-2-141,0-3 0,0 1 0,-1 2 0,-1 2-165,-4-3 1,2 5 0,-7-3-1,-1-1 55,2-2 0,-5-2 260,4 0 0,3 8 0,0 1 0</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3:06.923"/>
    </inkml:context>
    <inkml:brush xml:id="br0">
      <inkml:brushProperty name="width" value="0.08571" units="cm"/>
      <inkml:brushProperty name="height" value="0.08571" units="cm"/>
      <inkml:brushProperty name="color" value="#333333"/>
    </inkml:brush>
  </inkml:definitions>
  <inkml:trace contextRef="#ctx0" brushRef="#br0">68 0 8355,'-10'0'-1390,"-5"0"1556,14 0-164,-14 0 0,11 0 13,-7 0 151,7 0-73,-4 0 1,10 0-58,4 0 0,-2 0 0,7 0 1,2 0-32,2 0 1,2 0-1,0 0 1,-1 0-34,1 0 1,2 0 0,2 0-1,3 0-29,2 0 1,-3 0 0,3 0 0,0 0 44,0 0 0,-3 0 0,3 0 0,0 0 2,0 0 1,-5 0-1,3 0 1,-1 0 15,-1 0 1,1 0 0,-6 0 22,-1 0 201,-6 0-186,5 0-35,-13 0 0,-1 2 0,-6 4-4,1 5 1,-3 4 0,1 2 0,2 0 4,2 0 0,-3 1 1,-1 3-1,2 3-2,3 2 0,1 1 1,0 3-1,-2-2 13,-4 2 1,4 2-1,-3-1 1,3-1-5,2-2 0,0-1 1,0 3-1,0-4-5,0-2 1,2 4-1,1-3 1,3-1-88,-2 0 0,-2 1 1,-2-5-93,0 3 1,1-1 0,3-5-89,2 0 1,-1-6 64,-5 0 0,-1-7 51,-5 2 0,-3-12 0,-8-3 1</inkml:trace>
  <inkml:trace contextRef="#ctx0" brushRef="#br0" timeOffset="332">152 422 7044,'17'0'151,"0"-6"0,0 0-10,-1 3 0,1 1 0,0 2 0,0 0 32,0 0 1,5-2 0,3-2 0,-1-1-110,0 1 0,6 2 1,-2 2-1,4 0-116,2 0 1,-6 0 0,-2 0 0,0 0-80,1 0 0,-7 0 0,3 0 0,-5 0-419,-1 0 87,0 0 1,0 7 0,0 3 0</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3:04.706"/>
    </inkml:context>
    <inkml:brush xml:id="br0">
      <inkml:brushProperty name="width" value="0.08571" units="cm"/>
      <inkml:brushProperty name="height" value="0.08571" units="cm"/>
      <inkml:brushProperty name="color" value="#333333"/>
    </inkml:brush>
  </inkml:definitions>
  <inkml:trace contextRef="#ctx0" brushRef="#br0">472 101 8355,'-16'-16'-554,"4"4"415,1 1 0,6 2 1,-7-2 212,-1 5 1,4-2-1,-2 3-37,-3 1 0,5 0 0,-2 1 1,-2-3-10,-2 2 1,-4 2 0,0 4-58,3 4 0,-9-2 1,12 7-1,0 2 18,-2 2 1,-2 2 0,-3 0-1,-3 1 52,2 5 0,-3 1 0,2 6 1,3-2-32,6 2 1,-2-4 0,6 2 0,-1 1-4,5-3 1,3 6-1,2-6 1,0 0-10,0-4 1,2-3 0,3-2 0,6 0-15,4 0 1,4-2 0,2-2 0,1-4-34,-1-1 0,5 3 0,2-6 0,2-1-34,-2-2 0,2-2 0,-8 0 1,1 0 21,1 0 1,-5-2 0,3-2 96,-3-1 0,-8-8 0,-1 2 1,-1-4 54,1-2 1,-7 0 0,3 0 0,-4-2-76,-2-3 1,-6 3 0,-1-3 0,-3 3 18,-3 2 0,-4 6 0,-3 0 0,-3-1-17,3 3 0,-5 2 0,1 7 0,0 0-64,-1 0 0,-3 0 1,6 0-1,1 0-27,2 0 1,3 5 0,-1 3-1,0-1-109,0 1 0,8 5 0,3-2-9,4 4 0,2 2 0,0 0 37,0-1 0,15 1 0,4 0 1</inkml:trace>
  <inkml:trace contextRef="#ctx0" brushRef="#br0" timeOffset="579">877 321 8355,'26'-23'-115,"-3"1"1,-5 5 0,-1 5-188,0-1 1,0-2 0,0 0 0,0 2-1,-1 2 223,1-2 1,-6 4 0,-1-3 96,-3-1 1,-1 4 158,-6-2 1,-8 1 0,-3-1-118,-4 5 0,-9-1 0,-4 1-44,-4 3 1,6 1 0,1 2 0,3 0-4,-1 0 1,-5 0 0,6 2 0,1 1 13,3 3 1,1 5 0,2-3 0,2 1 35,1 4 1,7 2 0,-5 2 31,3 0 0,1 0 0,6 0 0,2-1-32,4 1 1,-2 0 0,7 0 0,4 0-4,5 0 1,-1-6-1,5 0 1,-1 2-40,-1 2 0,3 2 0,-5 0 0,3 0-39,-3 0 0,-1-1 0,-2 1 1,0 0 23,0 0 1,-6 5-1,-2 1 1,1-2-2,-1-3 0,-5-1 0,1 0 5,-3 0 1,-2 0 0,-2-2 8,-3-4 0,-5 2 0,-8-7 0,-3-3 15,-1-1 1,-3-2 0,3 0 0,-4-2-6,-1-3 0,3 1 1,7-5-1,0-1-27,0 1 1,1 3 0,-1-5-1,2-2 33,4-2 1,-3-2 0,9 0 8,1 0 0,2-5 0,2-1 0,2 1-32,4-2 0,3 3 0,8-5 0,2 2-110,3 3 1,-1-3 0,7 1 0,2 3-179,2 1 0,-1 2 1,-1 2-1,-2 2-633,2 2 672,2 7 1,2-11 0,0 6 0</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3:03.365"/>
    </inkml:context>
    <inkml:brush xml:id="br0">
      <inkml:brushProperty name="width" value="0.08571" units="cm"/>
      <inkml:brushProperty name="height" value="0.08571" units="cm"/>
      <inkml:brushProperty name="color" value="#333333"/>
    </inkml:brush>
  </inkml:definitions>
  <inkml:trace contextRef="#ctx0" brushRef="#br0">203 51 8355,'-17'0'-1766,"6"-2"1915,0-3 384,-1-5 531,3 1-670,1-6-383,8 13 1,2-5-36,4 7 1,-2 0 0,7 0 0,2 0 9,2 0 0,8 0 0,1 0 0,2 0-16,4 0 1,2 0 0,2 2 0,-3 1-100,-3 3 0,4 0 0,-4-6-111,4 0 0,0 5 1,-4 3 110,-5 1 0,-12 2 1,-6 6 44,-3 0 0,-2 0 0,-2 0 0,-3-2 112,-6-4 1,-10 4-1,-1-6 1,-1 2 112,-1 1 1,3-3-1,-5 2 1,2-3 62,3-1 1,2-3 59,2 7-265,8-7 0,3 4 0,12-8 0,5 0 22,4 0 0,2 1 1,0 3-1,2 2 47,3-3 1,2-1-1,5 0 1,-7 2-37,-3 2 1,3 5 0,1-4-34,-3 3 0,-7 1 1,-1 6-1,1-2 5,2-4 0,-6 4 1,-3-4-4,-4 4 1,-2 2 0,-2 0 0,-4 0 33,-5 0 0,-4-6 0,-2 0 1,-2 2-4,-3 2 1,1-4 0,-5 1 0,0-1-3,0-2 0,-1 4 0,-3-7 1,2 0-4,-2 1 1,0-5 0,0 3 0,2-3-19,-2-2 0,0 0 1,1 0-1,2 0-13,3 0 0,-4-7 1,5-2-1,3-3-61,1 1 0,2 0 0,2-6-99,4 0 0,-2 0 0,7 0-105,3 1 1,1 4-127,2 1 1,7 7 0,4-1-346,4 3 708,2 2 1,8 7-1,1 3 1</inkml:trace>
  <inkml:trace contextRef="#ctx0" brushRef="#br0" timeOffset="198">540 473 8344,'11'-6'0,"-2"-2"0,1 1 107,-1-1 0,1-5 1,3 4 293,-2 0-514,-7 1 0,1 6-284,-10-3 1,1 3 0,-5-2-196,1 8 1,2 0 407,6 7 0,0 0 0,0 6 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6.513"/>
    </inkml:context>
    <inkml:brush xml:id="br0">
      <inkml:brushProperty name="width" value="0.08571" units="cm"/>
      <inkml:brushProperty name="height" value="0.08571" units="cm"/>
    </inkml:brush>
  </inkml:definitions>
  <inkml:trace contextRef="#ctx0" brushRef="#br0">0 1 7458,'12'7'200,"-2"5"1,-1 4-151,1 1 1,-6 1-1,4-1 1,-1 2-55,5 5 1,-2-3-1,1 6 1,1 0 31,-2 1 0,5-5 0,-3 4 0,2-2-296,-3-3 0,3-3 0,-6-2 0,-1 1-672,1-1 940,-2 1 0,-6-1 0,0 1 0</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3:13.638"/>
    </inkml:context>
    <inkml:brush xml:id="br0">
      <inkml:brushProperty name="width" value="0.08571" units="cm"/>
      <inkml:brushProperty name="height" value="0.08571" units="cm"/>
      <inkml:brushProperty name="color" value="#333333"/>
    </inkml:brush>
  </inkml:definitions>
  <inkml:trace contextRef="#ctx0" brushRef="#br0">1 0 8355,'0'10'-62,"0"-3"-116,0-7 0,2 0 164,3 0 1,-3 2-90,4 4 1,-2-4-391,1 3 0,-3 5 0,6-1 1</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3:10.215"/>
    </inkml:context>
    <inkml:brush xml:id="br0">
      <inkml:brushProperty name="width" value="0.08571" units="cm"/>
      <inkml:brushProperty name="height" value="0.08571" units="cm"/>
      <inkml:brushProperty name="color" value="#333333"/>
    </inkml:brush>
  </inkml:definitions>
  <inkml:trace contextRef="#ctx0" brushRef="#br0">51 405 8355,'10'0'-137,"-3"0"0,-5 2 0,2 3 0,2 6 1,-1 4 139,3 2 0,-6 2 0,3 2 0,-3 3 75,-2 2 1,6-3 0,-1 5-1,-1 0-48,-2-2 1,-2 4 0,0-6 0,0 1-162,0-1 0,0 4 0,0-6 1,0-1 18,0-2 0,0-2 0,0 0-91,0-1 0,-2-1 85,-4-3 0,3-7 74,-9-10 1,9-5 0,-5-7 0,3 1-9,-1-1 1,-5-8-1,3-3 1,1-4 12,-1-1 0,1 1 0,3 2 1,-3 2 28,-3-2 0,6-2 0,-1-2 0,3 3-2,2 2 1,0-2 0,0 4 0,0-1 262,0 0 1,2 8 0,3-3 0,7 4-155,3 3 1,3 1 0,3 3 0,3 5-47,2-1 1,-3 7-1,5-5 1,2 4 38,2 2 0,2 0 0,-3 0 1,-1 2-53,-2 4 1,-1 3 0,1 8 0,-6 0-141,-3-1 0,-2 1 1,-2 2-1,-4 2-5,-5 1 0,-5 1 1,-1-5-1,0 3 54,0 1 1,0 1 0,-1-6 0,-5 0-37,-5-1 1,-4 1 0,-2 0-1,0-2 85,0-4 0,-5 2 0,-1-5 0,1-1 14,-3 1 0,7-1 1,-5-3 78,5 2 1,1-1 45,0-5-75,7 0 0,5 2 0,10 2 29,7 2 1,3 5 0,2-4 0,-1 1-7,1-1 0,0 4 1,2-3-1,1 1-63,3 4 1,-1-3 0,-3 1 0,2 0-2,1-1 0,1 5 0,-7-6 0,1 2-324,0 0 1,2-5 0,1 3 0,3 1-508,-3-1 732,-1-5 0,-2 11 0,0-6 0</inkml:trace>
  <inkml:trace contextRef="#ctx0" brushRef="#br0" timeOffset="755">894 691 7850,'17'6'0,"-2"1"-247,-4 3 0,4-5 0,-4 5 0,4-3 226,2-3 1,-6-2 0,1-2 74,1 0 1,2 0 0,1 0-51,1 0 0,0 0-173,0 0 1,-8-8 66,-3-3 0,-4 2 0,-4-3 69,-4-1 0,-3 0 0,-8 2 0,0 3 185,0 1 0,1 5 0,-1-4 1,0 5-87,0 1 0,0 0 0,0 0 0,1 0-9,-1 0 1,0 1-1,2 5 1,4 5-44,5 4 0,-2 2 0,3 0 1,1 0-35,2 0 0,2 1 0,2 3 0,2 1 20,2-1 0,7-2 0,0-4 1,5-2-33,5-2 1,5-5 0,-4 3-1,1-1 25,-1-5 0,6-1 1,-2-2-1,4 0-15,2 0 0,-1 0 1,-1-2-1,-2-1-21,-2-3 1,0-7-1,4 2 1,-4-4 31,-5-2 0,-1 0 1,-3-2-1,-4-1-43,0-3 0,-2-5 0,0 6 0,-4-1 30,-1-1 0,-3 5 0,-5-3 130,0 3 1,0 8 27,0-1 0,-1 9-57,-5-3 0,-2 12 0,-5 5 41,2 4 1,7 7 0,-1 3 0,3 1-32,2 4 1,0 2-1,0 1 1,0 1 27,0 0 1,2 7 0,1 2-1,5 2-44,1 0 0,-3-2 1,3 4-1,1-2-123,-1 2 1,-5-1-1,1 1 1,-1-4 32,2-2 0,-4 6 0,3-4 1,-3 0 6,-2-3 1,-6-5 0,-1-1 0,0 0 56,-1-1 1,-5-6-1,2-5 1,-4-5-23,-2-6 0,0 2 0,0-7 0,0-2-8,0-3 1,-5-1-1,0-1 1,-1-5-126,-1-5 1,-1-12-1,-5-3 1,4-2-279,2 0 0,-4-6 0,5-7 1,3 0-95,1 0 1,4-6 444,4 2 1,-4-11-1,5-4 1</inkml:trace>
  <inkml:trace contextRef="#ctx0" brushRef="#br0" timeOffset="926">1180 354 8290,'0'-17'0,"2"0"0,2 1-362,2-1 0,1 7-1147,-1 5 1428,-4 3 0,13 9 0,-6 3 1</inkml:trace>
  <inkml:trace contextRef="#ctx0" brushRef="#br0" timeOffset="1433">1736 674 7923,'17'0'-641,"-5"0"1,-1 0-1,2 0 772,2 0 0,2 0 1,0-2 196,-1-3 1,1 3-1,0-4 1,0 4-319,0 2 1,-6 0-1,0 0-160,2 0 1,-3-5 0,-1-3 15,-1-1 1,-3 3 81,-5-5 1,-7 2-1,-5-4 18,-3 1 1,-3 7-1,-3-5 83,-1 3 0,-1 1 0,6 6 0,1 0-2,-1 0 1,0 0 0,0 2 0,0 2 2,0 2 0,2 7 0,2-2 112,2 4 0,7 4 1,-1 1-1,3 3-88,2-3 1,0-1-1,0-2 1,2 0-34,3 0 1,-1-6 0,7 0 0,2 0-49,2-1 1,2 5 0,0-6 0,2 0-84,3-3 1,3-2 0,4-1 0,0 3-172,1-2 1,1-2 0,1-2 0,-2 0-56,-2 0 0,0 0 0,6 0 1</inkml:trace>
  <inkml:trace contextRef="#ctx0" brushRef="#br0" timeOffset="1798">2512 590 8355,'0'-11'111,"0"0"-188,0 7 1,-2-9 0,-2 5-165,-2-1 1,-1 5-1,3-3 141,-2-1 1,-7 6 175,2-3 1,-4-3 0,-2 3-21,0 1 0,1 2 1,-1 2-1,0 2-20,0 3 0,0-1 0,0 7 0,2 3-22,4 1 1,-4 1 0,6 3-1,-1 2 17,5 1 1,-3 1 0,3-5 0,1 3-3,2 1 1,4 1 0,2-6 0,3 0-16,3-1 0,1 1 0,6 0 0,-1 0-20,1 0 1,6-6-1,1-2 1,0-1-52,1-4 0,3 3 0,-4-1 0,2-3-40,4-1 0,-3-2 1,-1 0-1,0 0-2,0 0 1,-5-5-1,3-3 1,-1-1-174,-1-4 0,1-2 0,-7-4 0,1-2 166,0-1 1,0-15-1,0 1 1</inkml:trace>
  <inkml:trace contextRef="#ctx0" brushRef="#br0" timeOffset="2043">3000 270 8355,'0'-17'-432,"0"0"-21,0 0 1,0 6 0,0 0 2319,0-2-2063,0 5 0,0 3 0,2 8 1,2 5 204,1 1 1,1 4 0,-6 8 0,0 3 28,0 3 0,0-5 0,0 6 0,0 0-93,0-2 0,0 6 1,0-4-1,0 2 33,0-2 0,-6-1 1,1-7-1,1 3-208,2-3 0,2-1 1,0-2-1,0 0-18,0-1 1,0 1-1,-2-2 213,-3-3 0,3 2 0,-6-4 1</inkml:trace>
  <inkml:trace contextRef="#ctx0" brushRef="#br0" timeOffset="2467">2731 540 8355,'-10'0'-905,"5"0"0,10 0 874,6 0 1,4 0 0,2 1 0,0 3 31,0 2 1,0-1-1,2-5 1,1 0 254,3 0 0,5 6 0,-4 0 1,2-3-217,4-1 1,2-2 0,2 0 0,-1 0-66,1 0 0,-2 0 0,-2 0 0,-2 0 18,2 0 1,0 0 0,0 0-1,-4 0-110,-2 0 1,4-5 0,-5-1 0,-2 0-68,-3-1 1,-3 3 0,-2-5-55,-1 1 223,-9-5 1,-8 11 0,-12-3 0,-2 3 40,0 2 0,-3 0 0,-2 0 0,-1 0 155,1 0 1,1 0 0,8 2 0,2 3-171,2 7 1,2-3 0,-2 2-1,5 2-39,4 2 0,2-4 0,0 1 0,0 1-35,0 2 1,8 0 0,3-2 0,4-2-68,2 2 0,5-3 0,2-1 1,1 0-316,-1 1 445,6-7 0,-4 12 0,8-5 0</inkml:trace>
  <inkml:trace contextRef="#ctx0" brushRef="#br0" timeOffset="3117">3910 691 8214,'23'-7'0,"1"-5"-118,2-3 1,-5 4 0,-1 0 0,-5-2-1,-5-2-127,-3-2 0,4 0 147,-5 0 0,-2 2 0,-10 4 1,-5 4 36,-4-1 0,-2 6 1,-2-3-1,-1 3 100,-3 2 1,-1 0-1,3 0 1,-3 0 48,-2 0 1,5 0 0,-1 2 0,3 1-42,2 3 1,6 7 0,2-2-1,1 4-4,4 2 0,2 0 1,2 0-102,0 0 0,0 0 1,2-2-1,4-2 23,5-2 0,4-2 0,2 3 0,0-5-10,0 0 0,0-5 0,-1 4 0,1-4 7,0-2 1,6 0-1,-1 0-11,-1 0 1,-3-6-1,-1-1 1,0-3 43,0-3 1,-6-7 0,0-3 0,1 3-53,-3 1 0,4-4 1,-5-1-1,-1-2-15,0-4 0,1-2 0,-4-2 0,1 1 36,-1-1 0,4 0 1,-3 1-1,-1 1 32,-2 4 0,-2-4 0,0 6 1,0-1 25,0 5 0,0-2 1,-2 1-1,-4 4 38,-5 6 1,2 0-1,-1 6 1,1-1-21,0 1 1,3-1 0,-5 5 6,-2-3 0,3 0 38,-1 6 0,7 2-2,-1 4 0,3 3 0,2 8 0,0 0-15,0 0 1,0 0 0,0 1 0,0 3-5,0 1 1,5 6 0,1-3 0,-2 1 6,-2 4 0,-2 0 0,0 0 0,0-2-13,0 2 0,5-4 0,1 0 0,0 1-1,1-1 1,-5-4 0,5 4 0,-1-1-3,0-5 1,1 5 0,-3-3 0,3-1-55,3-3 1,-5-1 0,5 2 26,-3 3 0,4-3 0,-5 4 0,0-6-312,1-6 0,-3 2 0,5-6-22,-1 3 0,-1-7 0,-3 5 67,2-1 1,7-5-1,-4 6 1</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03:08.436"/>
    </inkml:context>
    <inkml:brush xml:id="br0">
      <inkml:brushProperty name="width" value="0.08571" units="cm"/>
      <inkml:brushProperty name="height" value="0.08571" units="cm"/>
      <inkml:brushProperty name="color" value="#333333"/>
    </inkml:brush>
  </inkml:definitions>
  <inkml:trace contextRef="#ctx0" brushRef="#br0">1 287 6464,'11'0'617,"0"0"-635,2 0 1,2 0 0,2 0 44,0 0 1,0 0 0,2-2 0,1-2 51,3-1 1,-1-1 0,-3 6 0,1 0-11,3 0 0,7-2 0,-2-2 0,4-1-71,1 1 1,-1 2 0,-2 2 0,-2 0-11,2 0 0,0 0 0,0 0 0,-4 0-19,-1 0 0,-3-5 0,-5-1 0,0 2-438,0 2 1,0 2-224,-1 0 643,-6 0 0,-10 0 0,-10 0 1</inkml:trace>
  <inkml:trace contextRef="#ctx0" brushRef="#br0" timeOffset="338">220 439 7922,'-11'0'-1923,"-1"0"2054,9 0 0,-5-2 20,8-4 0,2 4 5,4-3 1,3 3 0,8 2-24,0 0 0,-6 0 0,0 0 1,2 0-45,2 0 0,8 0 0,-1 0 1,1 0-144,1 0 1,-4 0 0,7 0 0,-1 0 56,0 0 0,2 0 1,6 0-1,-2 0-112,-4 0 0,4 0 1,-4-2-1,2-2 1,-2-1 1,4-1-1,-4 4 1,2-2-84,-2-1 1,2-3 0,-10 3 51,-5-7 1,10-3 0,-7-1 0</inkml:trace>
  <inkml:trace contextRef="#ctx0" brushRef="#br0" timeOffset="731">826 51 8355,'-9'-7'-420,"-6"-3"1,8-1 133,-5 0 0,3 7-177,3-2 611,4 5 1,-5 2-57,7 5 0,6-2 0,1 5 0,2-1-29,5-5 0,1 5 0,-1-1 0,0 3 25,-3 3 1,0-4-1,6 1 1,0-1-43,0 0 0,-1 1 1,1 3-1,0-2-43,0 2 0,-6 2 1,0 0-1,3-2-25,1-2 0,-4 1 0,-2 4 0,-1 1-44,-5 0 1,5 2 0,-3 1 45,-1 3 1,-8 5 0,-3-6 0,-2-1 96,-4-2 1,-4-2 0,-4-1 0,-3 1 22,-2 0 1,-1 0-1,-3 0 1,2 0-59,-2 0 0,4-1 0,0 1 0,2 0-33,3 0 1,-1 0-1,3 0 1,4 0-339,0-1 1,7-4-1,3-1 1,3 2-37,2 2 0,0-6 0,0-1 0</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5:16.322"/>
    </inkml:context>
    <inkml:brush xml:id="br0">
      <inkml:brushProperty name="width" value="0.08571" units="cm"/>
      <inkml:brushProperty name="height" value="0.08571" units="cm"/>
      <inkml:brushProperty name="color" value="#F6630D"/>
    </inkml:brush>
  </inkml:definitions>
  <inkml:trace contextRef="#ctx0" brushRef="#br0">314 141 8355,'18'0'-716,"-8"-2"0,-3-4 755,1-6 1,-4-3 0,6-3 0,-3 1 145,-3-1 0,-2 7-106,-2-1 1,-2 8 7,-4-2 1,3-2-179,-9 3 1,0-1 0,-5 6 96,-1 0 0,1 0 0,-1 0 1,1 0 22,0 0 0,-1 0 1,1 0-1,1 2 18,4 4 1,-3-4-1,3 5-12,-3 1 0,-3-4 1,1 8-49,-1 1 0,1 3 1,1 1 5,5 1 0,-3-7 0,8 1 0,2 1-2,2 3 1,2-4 0,0-1-4,0 3 1,0 1 13,0 3 0,2-7 0,4-1 1,6-2 28,3-4 0,-1 0 1,2 0-1,3 1 25,0-1 0,1-2 0,-3-2 1,1 0-26,-1 0 0,6 0 0,1 0 0,-3 0-15,-2 0 0,-5 0-6,3 0 1,-3 2-1,9 2 1,-3 4-86,-3 2 1,-5-5-1,-2 7 64,-3 2 1,-1-5-1,-6 3 12,0 1 0,0 3 1,0 1 19,0 1 1,-2-3 0,-2-1-1,-3-2 7,-3 1 1,-2-3-1,-5 2 2,-1 1 0,1 3 0,-1-1 0,1-1 21,-1-3 0,1-7 0,0 2 0,1-2 38,4 2 0,-3-4 0,3 4 1,-3-4-13,-3-2 0,1-2 0,-1-2-31,1-2 1,-1-6 0,3 5 0,1-3-98,3-4 1,5 5 0,-4-3-14,2-2 1,-3-1-340,5-3 0,0 7-323,6-1 0,2 8 391,4-2 0,3 2 0,9 1 244,-1-3 91,1-8 0,-1 4 0,1-7 0</inkml:trace>
  <inkml:trace contextRef="#ctx0" brushRef="#br0" timeOffset="620">926 263 5954,'-2'-10'726,"-4"4"-672,-6 4 0,2 2 1,-1 0 12,-3 0 1,5 0 0,-3 0 0,-2 0 24,-1 0 1,3 6 0,1 2 0,-3 0-12,-2-1 0,-1 5 0,1-4 0,3 2-41,1 3 0,1 3 0,-5 1 0,2 2-31,3 5 0,5-5 1,-4 4-1,3-1-19,3 1 0,2-3 1,2 3 29,0-4 0,2-3 0,3-3 1,7-3-10,4-2 1,1 3 0,1-5 0,-1-2-7,0-2 1,1-2-1,-1 0 1,1 0-6,-1 0 1,1-2 0,-1-4 0,1-3-10,-1-1 0,1-6 0,-1 5 0,1-5 11,-1-1 0,-5-1 0,-3 1 0,1-1 15,0 1 0,-6-1 0,2 1 0,-5-1 38,-1 1 0,-1 0 1,-5-1-58,-6 1 0,-3 5 1,-3 2-1,1 3-11,-1 3 0,1 2 1,-3 2-1,-1 0-166,-2 0 1,-1 0 0,7 0 0,-1 0-475,1 0 0,7 2 390,4 3 1,6-3 262,6 4 0,4-4 0,7-2 0</inkml:trace>
  <inkml:trace contextRef="#ctx0" brushRef="#br0" timeOffset="1686">1292 263 5980,'0'-10'779,"0"2"-520,0 8-21,0 0-132,0 8 1,0 2-56,0 7 0,0 1 0,0-1 1,0 1-1,2-1 0,4 1 0,-4-7 1,6 1-1,-2 1-1,-1 3 0,3 1 0,-2 1-28,6-1 0,-3-5 0,3-2 0,0-1-23,-3 1 1,7-6 0,-4 2-10,3-4 0,3-2 0,-1 0 0,0 0-33,1 0 1,5-2-1,0-2 1,-1-4 7,-3-2 0,-3-1 0,-3-5 0,-1 3 1,2 1 1,-5 0 0,1-5 29,-2-1 0,0 1 0,-5 0 7,3-1 6,0 1 0,-8 1 20,-4 4 1,4 7-1,-3 10 37,3 7 0,2 4 0,0 1-38,0 1 0,0 5 1,2 0-1,3-2-1,7-1 0,2-3 0,1 1 1,-1-1-12,-1 1 0,7-7 0,-9 1 0,5 0-18,1-3 0,1-1 0,1-8 0,2 0-38,3 0 0,-1 0 1,-4 0-1,3 0-24,1 0 0,2-8 0,-5-3 0,1-5 25,0-1 1,-7-1 0,5-1 0,-5-2 11,0-3 1,-5 1 0,1 5-1,-2 1 49,-4 0 0,-2-7 0,-2 1 0,0 2 45,0 1 0,-2 5 0,-2 1 1,-6 2-2,-5-1 1,5 5 0,-12 0-48,1 1 1,0 5 0,3-4 0,1 4 35,-1 2 0,7 0-41,-1 0 1,8 2-22,-2 4 1,6-4 12,6 3 0,0-3 1,10-2-1,3 0-10,0 0 0,1 0 0,-1 0 0,3 0 16,1 0 0,6-5 1,-6-1-1,-1 2 8,-3 2 1,4-4 0,1 0-3,-3 2 0,-2 2 0,-1 2 10,-1 0 1,1 0-8,-1 0 1,-5 6 7,-1 0 0,-7 8 0,4-5 0,-2 3 1,0 0 0,0-1 0,-6 7 0,0-1 83,0 1 1,0-1 0,0 1-85,0-1 1,0 1 0,0-1 0,0 0-141,0 1 1,1-1-1,3 1-54,2-1 1,2-7-1,-2-2 1,5-2-75,5-1 0,1 1 0,1-6 1,1 0-883,5 0 984,3 0 0,0-7 0,-2-3 0</inkml:trace>
  <inkml:trace contextRef="#ctx0" brushRef="#br0" timeOffset="2122">3004 245 8355,'10'-7'-1090,"-1"5"398,-3-4 1,-2-2 1405,8 2-267,-9-7-19,5 3-330,-8-8 0,-2 9 0,-2 1-4,-1 0 1,-3 6 0,2-4-38,-6 5 0,3 1 0,-3 0-6,-2 0 0,-1 5 0,-3 3 1,1 0-51,0 0 0,1 5 0,2-1 33,3 3 0,1 3 0,-4-1 8,3 1 0,7-1 0,-2 1 0,4-1 57,2 1 0,0-7 0,0 1-9,0 1 0,2 3 1,2 1-30,2 1 1,2-8 0,-3-3-48,7 1 0,4-6 0,1 4-106,1-4 1,-1-2 0,2 0-137,5 0 1,-5 0-1,4 0 1,-3 0-422,-3 0 1,1-2 328,-1-4 1,8-4-1,3-7 1</inkml:trace>
  <inkml:trace contextRef="#ctx0" brushRef="#br0" timeOffset="2969">3336 298 6607,'7'17'289,"5"1"0,4-9 1,-1-1-241,-3 0 0,3-6 1,-3 4-6,3-4 0,-3-2 1,0-2-60,1-4 0,-3 4 0,2-6 0,-1 0 97,-1-3 0,4-5-270,-9-1 1,1-1 209,-6 1 0,-8 7 0,-3 2 60,-5 1 0,5 5 0,-1-4 83,-2 4 2,7 2-144,-1 0 1,0 0 0,-3 2-1,-5 2 1,-1 3 0,1 3 32,4 4 0,-3 1 0,5 3 1,0-1-29,5 1 1,3-1 0,2 1 0,0-1-14,0 0 0,0 1 0,2-3 1,3-1 5,7-2 0,4-6 0,1 3 1,1-1-32,-1-4 0,-3-2 1,1-2-1,6 0-23,5 0 1,3-2-1,4-2 1,-2-4-88,-2-1 1,0-1-1,6-4 1,0 3-21,0-3 66,-8-2 46,6-1 0,-14 0 1,7-1-1,-3 1 1,-2-3-1,-1-1-49,-1-2 0,-5-3 1,7 5 26,-7-2 0,-1-2 118,-7 1 1,0 5 12,-6-4 0,0 3 0,-2 3-70,-4-1 1,2 8-1,-8 5 1,-1 3 197,-3 2 0,1 2 0,1 2-140,3 1 1,1 9-50,-2-2 0,-1 3 0,7 3-25,2-1 0,10 1 0,4-1 39,-1 0-21,15-7-48,-21 6 0,27-12 54,-13 7-29,12-7 1,-10 10 0,7-7 26,-1 3-12,-6 2 2,14-3 1,-13 5-8,3-8 9,-4 7 0,-1-11-2,-1 14-13,1-6 7,-8-1 1,3 7-323,-7-5 306,0-3 63,-6 8 0,-6-12 0,-2 7 17,-2 3 0,-1-4 0,-7-1 0,-1 1 0,-2-2 0,-3 1 253,3 1-245,9-6 0,-3 10 48,3-9-11,-3 9 89,-3-12-30,1 6 73,-1-8-139,9 0-112,-7 0 1,14-2-142,-4-4 222,4 4-109,2-13 0,0 11 0,2-8 1,4 0-990,6 3 612,-5 1 0,3 2-808,-4 0 917,-4 0 1,6-1-1,-8-3 1</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5:20.392"/>
    </inkml:context>
    <inkml:brush xml:id="br0">
      <inkml:brushProperty name="width" value="0.08571" units="cm"/>
      <inkml:brushProperty name="height" value="0.08571" units="cm"/>
      <inkml:brushProperty name="color" value="#F6630D"/>
    </inkml:brush>
  </inkml:definitions>
  <inkml:trace contextRef="#ctx0" brushRef="#br0">1695 315 8027,'0'-10'-967,"6"1"1,1 5 1376,3-2-289,-6 0 0,4 4 126,-8-4 169,0 4-313,0-5 0,-2 7 0,-4 0-9,-6 0 1,3 2 0,-3 3-20,-2 7 1,5 4 0,-1 1-64,2 1 1,-3-1 0,5 1 0,2-1-8,2 0 1,4-1 0,2-2 0,4-3 4,1 3 1,-3-6 0,6-1 0,1-1-11,3 0 1,1 0 0,1-6 0,-1 0-7,1 0 1,-1-2 0,1-4 0,-1-6 1,1 3-1,-1-3 1,-1-2 0,-5-1 1,5-3 0,-7 1-9,1 0 1,-2-1 0,-8 1 0,0-1 1,-2 3 0,-4 3-1,-6 6-28,-3 4 1,-3-4 0,1 1-1,0 1-124,-1 2 0,-5 2 1,-1 0-1,3 2-33,2 3 1,3-1 0,3 6 0,3 0-104,2-1 0,2-3 221,6 6 0,-7 0 0,-3 5 1</inkml:trace>
  <inkml:trace contextRef="#ctx0" brushRef="#br0" timeOffset="449">2306 140 8355,'0'-17'-66,"0"0"-19,0-1 1,-2 1-1,-4 1 1,-3 3 0,-3 3-152,0 2 1,1 2-1,-5 4 305,5-4 1,-5 5 60,4-5 1,3 4-74,-3 2 1,6 8 0,-4 3-1,3 5 0,1 1 0,4 3 0,-2 1-55,-2 2 0,0 2 0,6-3 0,0 3 29,0 2 1,0-4-1,0 5 1,0-1 2,0 0 0,6-6 0,2 5 0,0-3 36,0 0-80,5 0 1,-11-3 33,4 3 1,2-7 0,-3 7 0,1-8 31,-6 9 0,6-11 1,0-1 1,0 0-1,-6 5 6,0 0 0,0-5-13,0 0-9,-8-8-12,-2 11 1,-1-13-101,-1 4 0,0-2 41,-5 2 1,-1-4-14,1 3 1,5-3-27,1-2 1,-1 0-302,-5 0 1,-1 0-154,1 0 202,-1 0 1,7-2 65,-1-3 1,8 1 161,-2-8 0,12 0 0,4-5 0</inkml:trace>
  <inkml:trace contextRef="#ctx0" brushRef="#br0" timeOffset="617">2062 455 9042,'17'0'-121,"-5"0"0,-1 0-211,3 0 485,9 0-429,-3-8 1,7 6-20,-4-4-44,-4 4 179,14 2-226,-13 0 1,13-7-1,-6-3 1</inkml:trace>
  <inkml:trace contextRef="#ctx0" brushRef="#br0" timeOffset="1713">1 1014 5930,'0'-18'622,"0"7"-255,0-1 73,0 8-284,0-4 0,2 8-152,4 0 0,3 2 53,9 4 0,-3-2 0,-1 8 0,-3-1 9,3-1 0,-4 5 0,1-3 0,3 6-60,2 5 0,-5-4 0,1 5 0,-1-5-17,-1-2 1,6 1-1,-7-1 1,1 1 44,-4-1 1,4-1 0,-1-3-90,1-1 79,6 0-12,-15-3 1,13 7 0,-6-6-94,2-1 92,-7-1 38,13-8 0,-12-2 0,5-4 0,1-5 0,-2-5 44,0-1 0,3-1 0,-3 1 1,0-3-17,0-3 0,3 4 1,-3-7-1,0 3-54,0 0 0,-1 0 0,-3 5 0,2 1-170,-2-1 0,-2 1 0,0-1-279,4 1 0,-3 1-262,9 5 0,-6-3 120,6 8 507,-9 0 1,13 14-1,-6 2 1</inkml:trace>
  <inkml:trace contextRef="#ctx0" brushRef="#br0" timeOffset="3076">979 1206 8355,'9'-8'-297,"-1"4"-222,-8-7 484,0 7-51,-8-12 0,-1 8 1,-7-5 155,5 1 0,-5 8 0,4-4 0,-3 3-18,-3-1 1,1-2 0,0 4 0,-1-2 56,1 2 0,-1 1 1,1-1-1,-1-2-70,1 2 0,-1 2 0,1 2 13,-1 0 0,1 0 0,-1 2 0,1 4-148,-1 5 1,9-1-1,1 2 1,2 1 131,0 3 0,1 1 0,5 1 29,0-1 1,2-1 0,3-3 0,5-1-22,0 2 0,5-1 1,-3 1-1,3-4-27,3-3 0,-1 5 0,1-6 17,-1-2 1,1-2 0,-1-2-92,1 0 0,-1 0-8,1 0-182,-1 0 236,1 0 0,-9-8-4,7-2 1,-8-7-149,3-1 90,-3 1 34,-8-1 137,0 1 3,0-1-125,0 9 70,0-7 12,0 14-59,0-13 63,0 13-53,0-6 29,0 8-449,0 0 366,8 0 14,-6 8 133,5 1 1,-5 9-128,4-1-26,-4 1 25,6-1 1,-6 1 187,4-1 1,-3-1-86,9-5 0,-6 5-42,6-4 0,-3-3 61,3 3 0,3-2-29,-3 1 0,4-1-50,1-4 0,1-4-8,-1 3 0,2-3-19,5-2 1,-5 0-7,4 0 1,-3-2 39,-3-3 0,1-3-2,-1-4 0,1-3-9,-1 3 0,-5-5-69,-1-7 1,-1 5-166,2-4 0,1 3 151,-7 3 1,0-1 55,-6 1 0,0-1 33,0 1 0,-2 1 1,-4 3-1,-5 3 47,-5 2 1,-1-3-72,-1 5 1,1 0 10,-1 6 1,1 0 19,-1 0 0,1 0 77,-1 0-100,1 0 0,5 0-3,1 0 0,7 2-12,-2 4 1,4-2 0,2 7 0,2 3 10,4 1 1,3-5 0,9-4-5,-1-4 1,7 4 0,-1 0-1,-2-3-56,-1-1 59,5-2 1,-6-2-41,5-3 36,-5 3 2,-2-6 0,1 6 11,-1-4 1,-5 4-16,0-4 0,-7 4-3,7 2-4,-8 0 34,12-7 17,-15 5-39,15-6 7,-14 8 5,6 0-4,-1 0 0,-3 0 12,8 0 51,-8 0 0,11 0-35,-3 0 0,-4 8 0,-2 3-25,-4 5 0,3 1 0,1 1 10,-2-1 0,4 1 1,-2-1 30,-2 1 1,3-1 0,1-1-43,2-5 1,-4 5 0,3-4 19,-1 3 0,6-5 0,-3-2-3,5-1 0,-5-5 0,1 4-14,2-4 0,1-2 1,3 0-1,-3-2-60,-3-4 0,3 2 0,-5-7 0,2-1-2,-1 2 1,-5-5 0,6 3 24,1-3 1,-5-3-1,0 3-38,0 3 1,-4-4 46,7 5 1,-7 1 8,2-1 31,-4 7 223,-2-4-197,0 8 1,0 2 0,0 4 13,0 5 0,2 3 0,2-1 1,3-1-18,3 2 0,-4-5 0,4 3 0,-1 0-49,1-3 1,-4 5-4,6-8 36,-1 7-281,-1-11 1,5 6-1,-5-6 1,2 2 0,-1 2-1,3-2-301,1-2 1,-3-4-1,0-2 401,1-2 0,-5-15 0,0 1 1</inkml:trace>
  <inkml:trace contextRef="#ctx0" brushRef="#br0" timeOffset="3239">1974 1066 8355,'-17'0'-50,"7"0"1,0 0-1,6-2-434,-1-4 498,-1 4 1,8-5-595,4 7 1,-3 0 364,9 0 1,0 7-1,5 3 1</inkml:trace>
  <inkml:trace contextRef="#ctx0" brushRef="#br0" timeOffset="3892">2708 1171 6082,'-4'-2'822,"4"-4"-656,4 4 1,-6-11-14,-4 7 0,4-2 1,-8 4-31,-3-2 1,1 0-1,-11 6 1,3 0-80,3 0 0,-1 0 0,1 0 0,0 2 32,-1 4 0,-7-2-23,-4 8 1,9-6 0,3 3-1,1 1-28,1 0 0,3 1 0,3 7 0,1-1-5,4 1 1,4-1 0,4 1 24,2-1 0,7 1 0,-3-1-5,0 1 0,-1-9 0,-5-1 0,6-2-46,5 0 0,-1-1 1,9-5-72,-3 0 1,-3 0 0,1-2 0,-1-1-8,0-3 0,1-8 0,-1 3 28,1-5 1,-1-1-1,1-1-1,-1 1 1,-7-1-1,-4 1 44,-4-1 1,-4 3 424,-4 3-346,4-3 1,-6 15-28,8 0 1,0 2 0,0 9-17,0 3 1,2 1 0,2 3-1,4-1-50,2 1 0,-1-1 0,5 1 0,-4-1-48,-3 1 1,7-7 0,-4 1-1,1-1-309,1-1 0,-6 4 1,5-8 15,3-3 1,1-1 0,3-2 212,-1 0 0,9-7 0,1-3 1</inkml:trace>
  <inkml:trace contextRef="#ctx0" brushRef="#br0" timeOffset="4225">3109 891 8195,'2'-17'-305,"4"0"1,-4-1-641,4 1 611,-4 7 491,-2 2-120,0 8 92,0 0 0,6 2 1,0 4-1,-3 6 0,-1 3 1,-2 3 256,0-1-358,0 8 1,0-3-1,0 7 1,0 2 0,2 2-1,2 0 1,2-2-61,-2-2 0,-2-2 1,0 4-1,2-4 10,1-2 0,1-1 1,-4-5-80,4 4 0,-4-3 0,4 3-476,-4-3 218,-2-3 0,-2-7 274,-4-5 0,-4-3 0,-7-2 1</inkml:trace>
  <inkml:trace contextRef="#ctx0" brushRef="#br0" timeOffset="4787">2952 1136 5854,'-9'0'1138,"3"0"-1044,12 0 1,3 0 0,9 0 3,-1 0 0,-3 0 0,1 0-43,5 0 1,1 0 0,-4 0 0,3 0-27,3 0 0,-3 0 0,5-2-56,0-4 0,-4 4 0,7-4 0,-3 4-13,-4 2 1,-1 0 0,-1 0-48,4 0 0,1-1 1,1-3 37,-8-2 0,-3 0 10,3 6 0,1 0 251,-1 0-43,-7 0-94,-2 0 1,-10 2-1,-4 4-38,-6 5 1,3 5 0,-3-1-1,0-1 40,3-2 1,-5-1 0,6 9-15,-2 3 0,7 2 1,-5 4-1,2-5-4,0-5 1,-5-1 0,5-1-13,2 0 1,2-5-1,4-2 1,2-1-1,4-1 3,1 0 0,3 0 1,7-4-125,5 1 1,-5 1 0,4-6 0,-3 0-139,-3 0 1,1-6 0,1 1-1,2-1-309,3-2 0,-1 0 1,-6-7 371,1-3 1,7-3 0,2-14 0</inkml:trace>
  <inkml:trace contextRef="#ctx0" brushRef="#br0" timeOffset="4939">3616 1031 8297,'-18'-8'-186,"1"-3"0,7-5-559,4-1 432,4 7 1,4 2 42,4 8 0,-4 2 199,4 4 1,4 4 0,-1 7 0</inkml:trace>
  <inkml:trace contextRef="#ctx0" brushRef="#br0" timeOffset="5490">3965 1188 8095,'16'-2'-2101,"-5"-3"2135,5 3 1,-16-8 329,0 4 0,-8 4 0,-9-4-118,-1 4 0,1 2-93,-1 0 0,1 2-95,-1 4 1,7-2 0,1 8-35,2 1 0,2 3 1,6 1-1,0 1-37,0-1 0,0 1 0,0-1 63,0 1 0,0-1 1,0 1 28,0-1 0,2 0-20,4 1 1,-2-3-1,8-3 1,1-6-62,3-4 0,1-2 1,1 0-1,-1 0-36,1 0 0,-3-2 0,1-2 0,-1-4 1,5-1 1,1-1 0,-4-4 0,-1 3 3,-4-3 1,1-1-1,-5-3 1,0 1-22,-1-1 0,-1 1 0,-6-1 89,0 1 0,-6-1 1,-3 3-1,-5 3-18,-5 6 0,-5-1 0,3 1-80,-2 2 0,-8 2 0,4 2 1,-2 0-1,1 0-10,3 0 1,2 0 0,5 0 0,3 2-576,3 4 0,3-2 473,3 7 1,4 1 0,-6 5 0</inkml:trace>
  <inkml:trace contextRef="#ctx0" brushRef="#br0" timeOffset="6323">4262 1188 7367,'10'0'263,"-2"0"-180,-8 0-16,0 0-102,0 8 100,0-6 0,1 8 97,5-4-153,-4 3 0,6 9 85,-8-1-26,0 1 22,0-1-2,0 1-296,0-1 240,0 1 1,0-1 30,0 0-22,0-7-38,0 6 0,0-12 1,0 7-1,2 1 58,4-2-57,-4-3 14,5-7-1,-7 0-18,0 0-54,0-7 68,0-3-46,0 0 1,6-5 48,0 3-45,0-4 0,-6 5 0,0-1 0,2-1-7,4-3 27,-4-1 21,13 7 0,-11-6-32,8 5 11,-1-5 1,7-1 24,-1-1-22,-7 9 33,5-7-30,-5 6-84,8 1 0,-7-5 84,1 8 8,0 0-19,5-1 2,-7 5 1,5-6 142,-3 8-138,3 0 54,-5 0 0,6 0 59,-5 0-101,-3 0 64,8 0 1,-9 2-1,7 2 1,-4 4-25,-3 1 0,5-3 20,-6 6-36,7-1 137,-11-1 1,8 6 21,-4-5-135,-4 5-55,6-7 0,-8 7 104,0-4-198,0 3 137,0 3 1,0-1 12,0 1-5,0-9-14,0 7 1,0-7 19,0 9-13,0-1-28,0-7 0,-6 6 28,0-5-31,0 5 1,0 1-48,0 1 68,1-1-43,-3-7 1,6 5 0,-6-5-103,0 0 124,7 5-16,-7-13 0,6 12-560,-4-8 387,4 7-1114,-6-11 810,8 6 1,0-16-1,0-2 1</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5:34.234"/>
    </inkml:context>
    <inkml:brush xml:id="br0">
      <inkml:brushProperty name="width" value="0.08571" units="cm"/>
      <inkml:brushProperty name="height" value="0.08571" units="cm"/>
      <inkml:brushProperty name="color" value="#F6630D"/>
    </inkml:brush>
  </inkml:definitions>
  <inkml:trace contextRef="#ctx0" brushRef="#br0">517 175 8355,'0'-18'0,"0"1"-813,0-1 1,-6 7 772,0-1 1,-2 6 128,2-5 1,3 1 26,-9-2-102,8-3 1,-11 11-1,3-6 87,-4 2-49,-1 3 0,1 3 53,5-4-100,-5 4 1,6-6 0,-7 8 0,-2 0-28,-5 0 1,5 6 0,-4 2 0,1-1 28,-1 1 0,9 6 0,-1-3 13,5 5 0,4 1 1,6 1-1,0-1 0,8-1 0,4-3 0,3-1 12,3 2 1,-1-5 0,3 1 0,1 0 54,2 0-68,1-7 0,-7 13-36,0-4 27,9-5 0,-7 3 0,6-6 0,-1 4-27,-1 1-31,0-5 0,-5 6 3,-1-4 50,1 3 1,-7 1 1,1-4-25,-8 4-23,4-8 0,-10 7 28,-4-3-5,-4-4 23,-7 6 0,-1-6 1,-1 2-34,-5 2-7,5-1 0,-12-3 1,6 2-1,0 2-69,-1-2 1,3-2 78,6-2-207,-1 0-14,1 0-8,7 0 192,2 0-37,8 0-1,0 0 1,0-8 0,0-2 0</inkml:trace>
  <inkml:trace contextRef="#ctx0" brushRef="#br0" timeOffset="341">499 192 6407,'-10'0'303,"3"0"-111,7 0-161,-8 0 1,-2 6 0,-5 2 0,1 0 0,3-1 0,-1 5 1,-6-4-1,1-1 16,-1 1 1,1 6-1,-2-4 1,-3 1-26,-1 1 1,0-1 0,5 5 0,1-2-20,-1-3 1,-5-1 0,0 4-44,1-3 0,3-5 64,2 6 1,-1-9-21,1 3 1,5 2 0,2 0 0,1 0-758,-1-1-45,-2-1 753,2-6 1,10 0-1,10 0 1</inkml:trace>
  <inkml:trace contextRef="#ctx0" brushRef="#br0" timeOffset="2917">901 262 5949,'0'-17'429,"0"-1"-102,0 1-287,0-1 87,0 9-66,0 1 0,-2 8-7,-4 0 0,-4 0-14,-7 0 1,-2 0-1,-3 0 1,-1 0-1,2 0 1,1 0 247,3 0-264,7 0 0,-6 6 0,5 1 0,-3 3 1,3 4-1,3 1 89,0 3 0,6-7-193,-4 1 1,-1 0 88,1 5 34,0 0-107,6-7 0,2 4 106,4-8-33,-4 7-55,13-11 0,-5 6 61,7-8-113,1 8 100,-1-6 1,1 5-1,-1-7-8,1 0 1,-1 0 0,1-2-19,-1-3 0,0 3 0,1-6 0,-1 2-14,1 0 0,-6-5 0,-3 3 14,-1-2 9,-2 6 1,-6-11 115,0 3 1,0 2-17,0-1 0,0 5-20,0-6-44,0 8 1,0-1 13,0 10 1,0-1-1,-2 8-28,-4 1 1,4 3 0,-4 1 0,2 1-1,-1-1 0,3 1 0,-4-1 0,4 3 1,2 1 26,0 2 0,-6 1 1,0-5-1,2 2 13,2 3 1,2-1 0,-2-6-1,-1 1-2,-3-1 0,0 1 0,6-1 0,0 1-36,0-1 1,2 1 0,2-1-30,2 1 0,7-7 16,-1 1 0,-2-8 0,1 2-14,3-4 1,1-2 0,3-2 9,-1-4 1,1 2-17,-1-8 1,1 3-1,-1-5 1,1 2 0,-3-1-3,-3-3 1,-3 1 0,-3 1 0,4 2-67,0-1 1,3-8-1,-5-3 1,2 3 40,3 2 0,1-5 0,-1 1 0,-3 2 17,-2 1 0,0-3 1,-3 0-1,5 1 26,0 3 1,0-4-1,-7-1 1,3 3 16,-2 2 1,-2 1-13,-2 1 40,0-1-50,0 1 0,0 5 5,0 0 104,0 9-98,0-5 115,0 0-106,0 6 1,0-6 7,0 8 73,0 0-50,-8 0 0,6 8 0,-3 4 0,3 3 40,2 3 0,0-1 0,2 1-8,3-1-28,-3-7-15,6 5 0,-6-5 30,4 7 8,-4-7-64,6 6 0,-7-9 0,5 5 0,-2-2-1,8-4 1,-6-4-1,3 5 1,3-1-1,2 0-278,5-2 281,2-2 1,-9-4-1,0-4-294,1-6 271,10 5 2,-3-9 1,5 6 11,-7-7-42,-1-1 36,1 1 1,-7-2-15,1-5-11,-8 13 8,3-13 0,-1 15-30,0-9 152,0 9 1,-6-7 0,-2 6 112,-4 1-140,4 1 0,-6 6-41,8-4 21,-7 4-6,5-6-15,-6 8 1,6 0 0,-2 2 58,-2 4 1,2-2 0,8 8 0,2 1-27,-2 3 0,4 1 1,0 1-1,-1-1 0,1 1-59,-2-1 1,0 1 0,1-1-128,3 0 0,-4-5-200,6 0 166,-1-8 0,3 9 1,1-7-557,5-2 513,9-2 0,-10-2 0,5-2 0,-5-2-131,-2-2 1,7-7 267,-1 1 68,0 4 0,3-7 0,-7 7 0,4-4 0,-3-3 0,-3 5 0,1-7 0,-1 5 0,1 0 214,-1-1 0,-7 3-103,-4-2-64,-5 9-57,-1-13 140,0 14 3,0-6 1,-1 2 0,-3-1 552,-2-3-595,-8 6 0,5-6-26,-9 5 0,6 3-15,1-4 0,5 4-24,-6 2 1,1 0 44,-7 0 1,7 0-97,-1 0 138,8 8-82,-11 1 0,7 9 1,-4-1-1,6 1 76,4-1 1,-3 1-84,-1-1 0,0 1 5,6-1 21,0 1-119,0-1 1,0-5 145,0-1-20,8 1-19,-6-2 17,13 5-133,-13-13 0,14 6-56,-5-8-99,5 0 1,1-2 172,1-4 1,-1 2-15,1-7 1,-7 5 5,1-6 1,-8 6 28,2-5 0,1-1-32,-1-5 184,8-1-117,-12 1 1,5 5 21,-7 0 25,0 8 50,0-3-89,0 7-4,0 0 11,-7 0 205,5 0-202,-6 7 1,8 3 0,2 8 0,2-1-1,4-1 68,1-5-38,-5 5-27,12-7-59,-14 1 10,13 6 57,-13-14-13,14 5 0,-9-5 13,5 4-17,4-4 0,-13 6 1,9-8-20,2 0 1,1 0 0,1-2 0,-3-2 0,-1-4-179,1-1 189,-5-3 0,6-6-1,-8 1-84,7 0 77,-11-1 1,12 1-41,-8-1 0,-1 1 0,-3-3 0,2-1 0,2-2-59,-2 1 110,-10 3 0,4 1 0,-6 3 0,1 1 0,-5 3 47,-4-3 1,5 6-1,-1 3-27,-1 3-6,5 9-8,-8-5-8,14 6 27,-13 0-14,13-6 0,-6 7 8,8-3 47,0-4 1,2 12-45,4-8-4,-4-1 0,13-5 0,-3 2-8,4 4 0,1-4-83,0 4 74,1-4 1,-1-2-1,1 0-26,-1 0 1,1-6-1,-1 0-203,1 2 207,-9-5 7,7 7 0,-6-6 0,7 6 0,1-2 22,-1-2 0,-5-1 49,-1 1-77,1 4 182,5-6-170,1 8-3,-1 0 63,1 0 0,-7 0-31,1 0-16,-8 0 3,4 0 39,-8 0-71,0 8 0,0 2 203,0 7-169,0 0 1,-6 1 149,0-1-134,0 1-9,-1-1 0,5 1 1,-6-1-3,0 1 0,6-1 0,-4 1 0,4-1 3,2 1 0,2-7 12,4 1 4,-4-8-10,6 11-41,0-13 1,-5 12 0,9-8 0,2-3 0,1 1 8,3 2 0,-1-4 0,1 4-11,-1-4 0,1-2 0,-1 0 0,0-2-26,1-4 0,-1 4 0,1-6 1,-1 3 29,1-1 1,-1-2 0,1 4-1,-1-4-38,1-1 0,-3 3 0,-1-6-12,-3-1 0,1-3 0,6-1 1,-3-1-9,-3 1-9,3-9 0,-11 7-77,8-4 91,-8 3 91,11 3-6,-13-1-73,6 1 206,-8 0-166,0 7 0,-2 2 0,-4 8 35,-6 0 88,-3 0-86,-3 0 0,1 0 29,0 0 0,5 0-42,0 0 16,8 8 1,-9-4 0,7 7 73,2 3-73,-6 1-9,8-5 28,-5 6 0,7-7 0,0 9 15,0-1 0,0 1-2,0-1 1,0 1 0,0-1 68,0 1-78,7-1 51,-5-7 4,14 5-55,-14-5 46,13 7 0,-5-7-42,8-4 0,-7 4 37,1 1-31,-8-3-6,11 0-23,-5-8 0,7 6 0,1 0-44,-1-3 1,-5-1 0,0-2 0,1 0 22,3 0 0,1 0 1,1-2-68,-1-3 0,1 1-74,-1-8 1,-5 6-365,-1-5-238,-7 7 28,4-4 1,-14 6 482,0-4 0,-7 4 0,3-6 0</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5:29.976"/>
    </inkml:context>
    <inkml:brush xml:id="br0">
      <inkml:brushProperty name="width" value="0.08571" units="cm"/>
      <inkml:brushProperty name="height" value="0.08571" units="cm"/>
      <inkml:brushProperty name="color" value="#F6630D"/>
    </inkml:brush>
  </inkml:definitions>
  <inkml:trace contextRef="#ctx0" brushRef="#br0">367 106 7538,'11'-8'0,"-1"-4"0,-2-3-190,-4-3 0,-2 7 0,-4 1 0,-2 0 0,-4 3 208,-2-1 1,5 2 0,-7 6-1,-2 0 1,5 0-1,-3 0 1,-2 0 47,-1 0 1,-3 0 0,1 0 0,-2 2-30,-5 4 0,5 3 1,-4 7-1,1-1-43,-1 3 1,4-4 0,-5 9-1,5-4 11,1-1 1,3 5 0,3 0 0,5-3 12,-1-7 0,6 3 0,-4-5 13,4 5 1,2-4 0,2-3 0,4-1 0,5-4 0,5-2 0,1-2 11,1 0 1,5 0 0,0 0 0,1 0-28,1 0 0,0 0 0,4 0 0,-3 0 10,-1 0 1,-6 0-1,4 0 1,-3 2-41,-3 4 0,1-4 0,-1 3 0,-1-1-87,-5 2 1,3-2 81,-8 8 1,2-3 0,-5 5 0,3-2 7,-2 1 1,-2-3 0,-2 1 6,0 3 0,0 2 1,-2-1-1,-2-1 28,-2-3 0,-7-1 0,3 4 0,-1-5 29,-1-1 0,0 4 0,-5-5 0,-1 1-21,1 0 1,-1 0-1,1-4 1,-1 1-16,1-1 0,0-2 1,-1-2-1,1 0-19,-1 0 0,1 0 0,-1 0 6,1 0 1,5-2-1,0-3-102,-1-7 0,5 2 0,0-1-165,1-3 1,5-2-1,-4-1 133,4-1 1,2 7 0,2 1 0,4 0-79,5 1 1,-1 5 170,2-2 0,7-4 0,8 1 1</inkml:trace>
  <inkml:trace contextRef="#ctx0" brushRef="#br0" timeOffset="683">699 280 8355,'9'-9'-2206,"-1"-7"2445,-8 5 0,-2 3-25,-4 2 1,2 4-79,-7 2 1,-1 0 0,-3 2 46,3 4 0,4-2-172,8 7 1,-2-1-1,-2 4 51,-1-3 0,-1 1 0,6 5 21,0 1 1,0-7 0,0 1 11,0 2 1,6 1 0,1 3-22,3-1 0,-4-5 0,6-3-50,1-1 0,3 4 1,1-6-35,1-2 1,-1-3 0,0-1-36,1 0 0,-1 0 1,1 0-1,-1-1-33,1-5 1,-1 2 0,1-8 0,-1-1 14,1-3 0,-7 1 0,1-1 0,0 1-164,-3-5 1,7-1 0,-6 3 197,-1 1 0,-1-1 145,-8 1 1,0 5 63,0 1 0,-2 7-89,-4-2 1,2 4-43,-7 2 1,7 2 0,-2 4 11,4 5 1,2 5-1,0 1-50,0 1 0,0-1 1,0 1-1,2-1-39,4 1 0,-2-7 1,7 1-1,3 2 5,1 1 1,-1 1-1,2-3 1,3-3-303,0-2 1,1-1-1,-1-3 1,3 2-583,1-2 808,0-2 1,2-10-1,2-2 1</inkml:trace>
  <inkml:trace contextRef="#ctx0" brushRef="#br0" timeOffset="1408">1327 315 8355,'2'-15'-263,"4"3"0,-2-1 0,8 7 162,1 2 1,-3 2-1,2 2 136,1 0 0,1 2 0,-1 2-2,-1 2 1,-6 7 0,3-1 0,1 1-4,0-1 1,-6 4-1,4-5-14,-1 5 0,-5 1 1,4 1 19,-4-1 1,-2-5 0,2-3-131,4-1 0,-4 0 32,4-2 0,-6-4 51,-6 4 0,4-6-6,-4-6 0,4 2 1,2-8-1,0-1-10,0-3 1,0-1 0,2-1-5,4 1 1,3 5 0,9 0 0,-1 1 25,1 1 0,-1-5 1,1 5-1,-1 0 75,1 4 1,-1-1-1,1 1 1,-3 0-10,-3-2 1,3 6 0,-3-4-19,3 4 1,3 2 0,-1 0 0,1 0-69,-1 0 1,-5 6 0,0 0 0,-1 0 32,-1 2 1,5 1 0,-5 9 3,0-1 0,0 1 0,-7-1-12,3 1 0,0-1 0,-6 1-6,0-1 1,0 1-25,0-1 109,0-7-61,0-3 0,-6-14 0,0-5-46,3-3 1,1-9-1,2 1 1,2 2 2,3 1 1,-3 3 0,6-1 0,0 1-32,4-1 1,-3 1-1,3 1 1,0 3 55,-3 1 0,7 2 0,-5-1 0,5 3 39,1 0 1,1 6 0,-1-3 0,1 3 42,-1 2 0,3 0 1,1 0 11,2 0 0,1 5 0,-7 1 1,0 0 5,1 2 1,-1-4 0,-1 7 0,-2 1-54,-3-2 0,-1 5 1,2-3-1,-7 3-69,-3 3 0,4-1 1,0 1-151,-2-1 0,-4 1 0,-6-3 0,-4-1-261,1-3 0,-7 1 0,4 4 184,-3-5 1,-3 5 0,1-7 0</inkml:trace>
  <inkml:trace contextRef="#ctx0" brushRef="#br0" timeOffset="2801">1537 996 8095,'0'-17'-1884,"0"-1"1968,0 9 1,-2 1-13,-4 8 0,2 0 0,-7 0 0,-3 0 0,4 0 0,-1 0 22,-3 0 1,-1 6 0,-3 2-26,1 1 0,5-3 0,2 6-23,3 1 1,-5 3-1,6 1 3,2 1 1,2-1 0,4 1-9,4-1 1,-2-5-1,8-1-29,1 3 0,3-6 0,1-2 0,1-4-7,-1-2 0,1 0 0,-1 0 0,0 0-11,1 0 0,-1 0 0,1 0 0,-3-2-5,-3-4 0,4 2 0,-5-8 2,5-1 0,-7-3 0,-1-1-2,0-1 0,-6 1 1,4-1-1,-6 1 8,-6-1 1,2 7 0,-8-1-17,-1-1 1,-3 5 0,-1 2 0,-3 4-88,-3 2 0,4 0 1,-5 0-1,5 0-249,2 0 0,-1 2-151,1 4 455,7 3 0,-6 9 0,7-1 1</inkml:trace>
  <inkml:trace contextRef="#ctx0" brushRef="#br0" timeOffset="3268">2096 717 6532,'-18'-17'902,"7"7"-1008,-1 4 12,8 4 0,-4 4 1,6 4 174,-3 5 0,1-1 1,-6 2-77,2 1 1,2-3 0,5 2-1,-3 1-4,-2 3 1,0 1 0,6 1 0,0-1-1,0 1 27,0-1 1,2 1 0,4-1-1,3 1 24,1-1-35,6 0 0,-12 1 9,7-1 1,-1 1-17,2-1 0,3 1 1,-3-1 0,-5 1 1,1-1-1,-2 3 5,0 3 1,0-4 0,-6 5 0,0-5 0,0-2 3,0 1 1,0-1 0,0 1-1,-2-1 32,-4 1 1,2-7 0,-8-1 0,1 0-48,1 0 1,-5-7 0,3 3-29,-4-4 1,-1-2 0,-1 0 0,1 0-254,0 0 218,-1 0 0,1-6-70,-1 1 90,1-9-108,-1 12 0,1-12 1,1 7-1,3-3-682,1-4 767,0 7 1,3-17 0,1 5 0</inkml:trace>
  <inkml:trace contextRef="#ctx0" brushRef="#br0" timeOffset="3443">1851 1101 8874,'10'-8'-78,"5"6"0,-1-5 1,5 1 175,5 0 0,5 0-114,-6 6 1,2 0 0,-1 0 0,5 0-303,4 0 1,-6 0 0,-4 0-1,-3 0-592,-3 0 694,1 0 1,-1-7-1,0-3 1</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5:39.885"/>
    </inkml:context>
    <inkml:brush xml:id="br0">
      <inkml:brushProperty name="width" value="0.08571" units="cm"/>
      <inkml:brushProperty name="height" value="0.08571" units="cm"/>
      <inkml:brushProperty name="color" value="#F6630D"/>
    </inkml:brush>
  </inkml:definitions>
  <inkml:trace contextRef="#ctx0" brushRef="#br0">86 35 7331,'10'-7'-1032,"-2"5"1273,-8-6-117,0 8-14,0-8 60,0 6-22,0-6 49,0 8 0,0 8-122,0 4 1,0 3-1,0 3 1,0-1-49,0 1 1,0-1 0,2 1 0,2-1-7,1 1 0,1-1 1,-6 1-1,2-1-14,4 0 0,-4 1 1,4-1-1,-4 1-13,-2-1 1,0 1 0,0-1-1,0 1-114,0-1 0,0 1 0,-2-1-209,-4 1 1,2-1-623,-8 0 878,9-7 1,-13-10 0,6-10 0</inkml:trace>
  <inkml:trace contextRef="#ctx0" brushRef="#br0" timeOffset="494">34 123 8355,'10'-10'-2265,"3"0"2184,-7 4 0,8 4 0,-5-5 314,1-1 0,0 6 1,-4-4-145,5 4 0,3 0 0,-1-2 0,-1-1-42,2 1 1,7 2 0,2 2 0,-1 0-2,-3 0 0,-2 0 1,3 0-1,1 0-6,2 0 0,-5 0 1,-6 0-1,1 2-35,3 4 0,1 1 0,1 7 0,-3-2-1,-3 1 0,1 3 0,-7 1 0,0 1-3,2-1 0,-6 1 0,4-1 0,-5 2 18,-1 5 0,6-5 1,0 4-1,-2-3-5,-2-3 0,-2 1 1,-2-1-1,-2 1 0,-2-1 1,-7 1 0,1-1 0,-3 0 5,-3 1 1,6-6-1,1-3 1,-3 1 20,-1 0 1,-3-6-1,1 1 1,-1-1-62,1 2 1,-1-4 0,-1 4 0,-2-4-34,-3-2 0,-7 0 0,4 0 0,-2 0-6,0 0 0,8 0 0,-3 0 0,5 0-83,1 0 0,7 0 0,1-2-243,2-4 0,-3 2 152,5-7 0,2 5 233,10-6 0,3 0 0,9-5 0</inkml:trace>
  <inkml:trace contextRef="#ctx0" brushRef="#br0" timeOffset="1286">837 350 5830,'0'-10'570,"0"2"-534,0 8 0,-7 0 1,5 0 0,-8 0 0,4 0 0,-6 0 40,-3 0 1,3 0 0,3 2-1,-1 2 72,0 2 0,4 7-39,-5-1 0,5 4 1,-4 1-34,2 1 0,3-1 1,5 0-42,0 1 0,0-1 1,0 1 67,0-1 0,2-5-59,3 0 1,5-8-1,8 1-44,-1-3 0,0-2 0,1 0-31,-1 0 1,-5 0 0,0-2-56,1-3 0,-3 1 0,2-8 58,1-2 1,-5-1 0,0-3 0,-2 1 8,-1-1 0,1 1 0,-6 0 13,0-1 0,0 6 1,-2 3-70,-4 1 1,-3-4 0,-11 7-9,-3 1 1,7 2 0,-5 2 0,0 0 0,1 0-3,1 0 0,2 0 1,-1 0-330,1 0 0,7 2 339,4 3 1,12 5-1,4 8 1</inkml:trace>
  <inkml:trace contextRef="#ctx0" brushRef="#br0" timeOffset="1701">1169 140 8140,'12'0'-695,"-1"0"0,1 0 851,6 0 1,-7 8-66,1 4 0,-8 3 0,2 3 0,-5-1-25,-1 0 0,0 1 0,0-1 0,-1 1-31,-5-1 1,2 3-1,-6 1 1,2 2-22,4-1 1,8-3-1,2-1 1,-2-1 63,-2 0-284,-2 1 227,0-1-103,8 1 0,-6-6 1,4-1-51,-5 3 125,-1-6 0,2 5-609,4-7 257,-4 0-46,6-6 335,-8 0 0,0-8 0,0-2 1</inkml:trace>
  <inkml:trace contextRef="#ctx0" brushRef="#br0" timeOffset="2024">1239 123 8355,'15'-2'-1298,"-3"-4"1245,-4 4 0,0-6 153,3 8 1,5 0 0,1 0-14,1 0 1,-1-2 0,1-2 0,-1-1-33,1 1 1,-1 2-1,1 0 1,-1-2-70,0-2 0,1 0 0,-1 6 0,1 0-142,-1 0 0,7 0-35,-1 0 0,0 0 1,-5 0-184,-1 0-404,-7 8 778,-2 2 0,-8-1 0,0-1 0</inkml:trace>
  <inkml:trace contextRef="#ctx0" brushRef="#br0" timeOffset="2405">1309 367 7923,'-18'0'-842,"9"0"800,1 8 1,16-6 135,3 4 0,5-4-9,1-2 1,1 0 0,-1 0-23,1 0 0,-1 0 0,1 0 0,-1 0-51,1 0 1,-1 0-1,0 0 1,1 0-36,-1 0 1,1 0-1,-1 0 1,3 0 18,3 0 0,-7 0 0,5 0 0,0 0-112,-1 0 0,-7 0 0,-1 0-193,1 0 0,3 0-327,1 0 560,-7 0 0,-10 0 0,-10 0 1</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5:49.086"/>
    </inkml:context>
    <inkml:brush xml:id="br0">
      <inkml:brushProperty name="width" value="0.08571" units="cm"/>
      <inkml:brushProperty name="height" value="0.08571" units="cm"/>
      <inkml:brushProperty name="color" value="#F6630D"/>
    </inkml:brush>
  </inkml:definitions>
  <inkml:trace contextRef="#ctx0" brushRef="#br0">305 193 8355,'18'0'-680,"-1"0"1,-5-6 0,0 0 558,1 2 0,-3 0 282,1-2-98,-7 5-28,4-7 0,-2 6 72,0-4 28,0 4-114,-6-6 1,-2 3-1,-4-1 1,-4 0 23,0-2 1,-5 6 0,5-6-98,0 1 0,-5 5 46,3-4 1,-3 4 0,-3 2 0,1 0 67,-1 0 1,1 0-1,-1 0 1,1 0-42,0 0 1,-1 0 0,3 2 0,1 2 30,2 2 0,6 5 0,-3-3 33,1 2 0,2 1-35,6 7 0,2-1-45,4 1 0,2-7 0,5-1 0,-3 0 6,-2-1 1,5-5 0,-1 4 0,4-2-10,1 0 0,0 2 0,3-5 1,1 3-10,2-2 0,1 4 0,-5-2 0,3 0-14,1 1 1,0-5 0,-5 6 0,-1-2 12,0 0 0,-5 5 1,-2-3-3,-2 2 1,-3 1 15,-5 7 0,-2-1 32,-3 1 0,-5-7 0,-8-1 0,1-2 2,0-4 1,-3 0-1,-1 0 1,-2 1-20,1-1 0,-3-2 0,2-2 0,1 0-20,3 0 1,-6 0-1,-2 0 1,-1 0 13,5 0 1,-2-2 0,2-2 0,1-1-192,3 1 0,1 2 1,3 0-52,3-4 0,2 4-41,5-4 1,5 4 0,0 0 177,9-4 0,15 5 0,3-7 1</inkml:trace>
  <inkml:trace contextRef="#ctx0" brushRef="#br0" timeOffset="2401">917 350 8355,'17'-6'0,"0"0"0,-5-5 0,-2 3-1298,-2-2 648,-3-1 326,-5 1 395,0-6 0,0 12 0,-2-5-21,-3 1 1,1-4 123,-8 6-130,8-7 59,-11 11 1,5-12 120,-7 9-119,-1-1 0,4 0 0,-1 0 19,-4 2 0,-3 2 0,5 2-91,-1 0 0,1 0 1,-1 0-1,1 2-28,-1 4 1,7-2 0,1 8 0,0-1-40,1-1 1,5 5 0,-2-3 40,4 4 1,2-5 0,0 1-1,2 0 8,4-3 1,-2 5-1,7-6 1,3-1-37,1 1 0,3-2 1,-1-6-25,1 0 0,5 0 1,0 0-1,-1 0 31,-3 0 0,-1-2 0,-1-2 0,-1-4 63,-5-1-28,-3 5-31,-8-12 266,8 14-201,-6-5-24,5 7 0,-7 0-103,0 0 85,-7 7 0,-1 3 1,-6 9-1,5 3 5,1 1 1,-10 2 0,5-1-109,-1 5 95,8-4 0,-3 8 0,5-4 1,-4 2 19,-2-2 1,7 4-1,-5-6 0,2 2-18,0 0 0,0-5 0,6 3 1,0-2-8,0-4 0,2-1 1,2-3-1,2 1-3,-2-1 1,0-1 0,0-3 0,1-1-4,-1 2 1,4-5-1,0 1-16,2-2 1,1-2 0,7-6-7,-1 0 1,1-2-1,-1-2-9,0-2 1,1-8 0,-1 3 0,1-5 0,-1-1-80,1-1 1,-1 1-1,1-3 1,-1-1 38,1-2 0,-1-6 1,1 3-1,-1-1 40,1-4 1,-1 4-1,-2 0 1,-1 0 38,-2 0 0,-6 3 0,3-3 1,-1 2 29,-4 4 1,-2 1 0,-2 1-6,0-5-17,0 5 90,0-6-101,0 7 15,0-7 46,0 13 0,0-11-63,0 12 20,0-5-8,0 6 0,6-5 24,-1 3-31,1 4 249,-6-7-207,0 13-19,0-6 1,-2 8 3,-3 0 0,3 2 4,-4 4 0,-2 4-3,2 7 0,0-5 4,6-1 1,0 1-57,0 6 1,0-1 0,0 0 21,0 1 1,2-1 15,4 1 23,-4-8 0,6 5 0,-8-3 0,2 3-7,4 3-18,-4-9 0,7 7-15,-3-4 1,-2-3 40,8 3 5,-1-8-87,7 4 1,-1-8 0,1 0-88,-1 0 0,6-2 1,-1-4-1,-5-4 76,-3 0 1,-3-7-1,7 1 1,-1-5-54,1 0 70,-1-6 1,1 7-8,-1-3 0,-5 3 45,-1 3 0,-7 0-54,2-1 4,4 1 116,-8-1 1,6 6-6,-8 1 1,-2 5 0,-4-4 145,-6 3 0,2 1-226,-1 6 46,7 0-4,-4 7 1,6-3 43,-4 8-36,4 0-2,-5-3 1,7 7 110,0-4-97,0 3-22,0 3 1,2 5 20,3 0-80,-3 0 0,6-5 1,-6-1-1,2 1 26,2-1-283,7-7 177,-11 5 0,14-7 0,-4 6 0,3-5 0,3 1-78,-1 0 1,0-6 0,1 2-1,-1-4 80,1-2 0,5-2 0,0-2 1,1-4 74,1-2 1,-6 1 0,5-5 0,-5 2 31,-2-1 1,1-3 0,-1-1-1,1 1 3,-1 5 0,-1-5 1,-3 4 153,-1-3 0,-8-3 388,2 1 1,-4 0-355,-2-1 0,-2 6 0,-4 3-62,-6 1 0,-3 0 0,-3 4 0,1-2-58,-1 3 1,1 1 0,-1 2-1,1 2-32,0 3 1,-1 3 0,1 6 21,-1-3 0,1 1-150,-1 6 1,9-1 88,3 0 1,-2-5 41,2 0 0,0-1-90,6 7 1,0-7 36,0 1 0,6-6 0,2 4 1,2-3-1,3-3 0,3-2 14,1-2-63,1 0 1,-1 0 0,1 0 0,-1 0-123,0 0 1,1-8 105,-1-3 13,-7 3 182,6-7-172,-7 13 2,1-14 125,6 6 1,-15-1-37,5-1 0,2 0 84,-2-5 234,0 7-320,-6 3 5,0 7 10,0 0 32,0 7-2,0 3-54,0 7 0,0 1-47,0-1 56,0 1 1,6-7-1,1 1 30,3 2-146,2-7 1,-1 3 102,1-4-10,0-4-80,5 6 0,1-8 84,-1 0-51,0 0 1,1-2 0,-1-2-38,1-2-84,-1-8 144,1 5 0,-3-15-22,-3 1 12,3-8-117,-5 12 0,6-14-4,-5 4 112,-3 3 0,-8-5 0,0 6-91,0-2 138,0 6 1,0-10 0,-2 9 0,-2 5 132,-2 3 1,-7 4-1,1-3 1,-3 3-63,-3 2 0,1 3 0,-1 5 8,1 0 0,-1 0-33,1 0-10,7 0-63,2 0 0,8 7 0,2 3 0,2 2 0,4-3-50,2-1 1,1-2-1,7-6 1,-1 0 21,1 0 1,5 0 0,2 0 22,2 0 0,-5 0 1,1 0-1,-2 0 1,1 0-15,1 0 9,0 0 153,-5 0-137,-1 0 0,-5 0 68,0 0 37,-1 0 0,1 0-27,-1 0 1,-1 2 61,2 4-100,-4-4 0,-8 7 94,0-3 0,0 4-96,0 7 1,0 1-1,0-1 1,0 3-11,0 3 1,0-4-9,0 5 0,5-5 0,1-1-12,-2-1 0,-2 1 0,0-1-27,4 0 1,-4-5 0,5 0 38,1 1-2,2-5 1,7 6-11,1-9 0,-6 1 10,-1-6 1,1 0 6,5 0-3,1 0-52,-1 0 1,1-2-224,-1-3 254,1 3-69,-1-14 1,1 6 52,-1-7-17,0-1-40,1 1 1,5-6 29,0-1-12,1 1 55,-7 6 1,1-7-39,-1 1 0,-1 0-5,-5 5 1,3 7 99,-8-1 105,0 0-189,-6 3 12,0-7 2,0 6 10,-8 1 1,-2 1 66,-7 8-37,-1 0 0,1-2 27,-1-4-57,1 4 5,-1-5 0,3 8 155,3 5 1,4-2-76,8 8 1,-5-1 20,-1 7 1,0-1-56,6 1 0,-6-1 9,0 1 1,0 5-24,6 0 0,0 1 0,0-7 0,0 3 27,0 3 1,0-10-2,0 5 0,0-5 0,0 5-7,8-1-17,-6-7 1,14 4 47,-5-9 1,5 3-35,1-2 1,-3-4-19,3 4 1,-3-4-24,9-2 0,-3 0 0,-1 0 0,2 0 0,3 0 0,-3 0-220,-2 0 228,-1 0 0,-1 0 1,1-2-2,-1-4-47,1 4 1,-7-6 30,1 8-22,-8 0-124,4 0 126,-1 0-129,-5-7 124,6 5-3,-8-6-311,0 8-23,0 0 52,0-8 211,0 6-272,0-6 276,0 8-187,0 0 1,-8-7 0,-1-3 0</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5:46.174"/>
    </inkml:context>
    <inkml:brush xml:id="br0">
      <inkml:brushProperty name="width" value="0.08571" units="cm"/>
      <inkml:brushProperty name="height" value="0.08571" units="cm"/>
      <inkml:brushProperty name="color" value="#F6630D"/>
    </inkml:brush>
  </inkml:definitions>
  <inkml:trace contextRef="#ctx0" brushRef="#br0">52 18 8355,'12'-2'-616,"0"-4"1,-8 6 661,1 0-24,-3 8 1,-2 9 0,0 1-14,0-1 0,0 1 1,0-1-1,0 1-38,0-1 1,0 1-1,0-1-80,0 0 0,0 1 1,0-1-136,0 1 1,0-7-82,0 1 245,0-8 1,0 4 0,0-8 0</inkml:trace>
  <inkml:trace contextRef="#ctx0" brushRef="#br0" timeOffset="503">0 158 7708,'2'-10'-1489,"2"2"1603,2 0 0,1-1 0,-1-7-90,6 4 1,-2-1 6,1 7 0,1-2 0,5 4 61,1-1 0,-1-1 1,1 6-40,-1 0 1,-3 0 0,1 0-53,5 0 0,1 7 1,-3 5 34,-1 4 1,-1 1-1,-5 1-84,-5-1 1,-2 1-1,0-1 20,2 0 0,-1 1-28,-5-1-49,0 1 47,0-8 1,-5-5-23,-1-10 0,0 1 0,4-6 1,-2 0 8,-2 1 1,1-3 41,5-6 0,7 1 0,5 0 0,3 1 1,3 4 129,-1 7 0,1 1 0,-1 0 1,1-2-51,-1 2 1,-3 2 0,1 2 35,5 0 0,1 0 0,-3 2 0,-1 2-43,0 2 1,-5 5-1,-2-3 1,0 2-40,-1 3 1,-5 3 0,4 0-1,-2-3 14,0-1 0,-1-1 0,-5 7-259,0-1 0,0 1 1,0-1-488,0 1 687,0-1 0,-7 1 0,-3-1 0</inkml:trace>
  <inkml:trace contextRef="#ctx0" brushRef="#br0" timeOffset="1912">734 315 7922,'11'0'-722,"1"0"1,-6 0 0,5-2 860,3-4 0,1 4 0,3-4 1,-1 4 22,1 2 1,1-6-1,3-1-243,1-3 0,0 6 0,-5-4 0,-1 2 70,1 1 0,-1-3 0,0 4 0,-1-4 2,-4-1 1,1 3 0,-5-4 0,0 0 14,0 1 0,3 3 0,-5-6 99,-2-1 0,-4 3-41,-6-2 0,-4 8 1,-7-1-16,-1 3 0,5 2 1,-5 0-9,-7 0 1,2 0 0,0 0-1,3 0-11,3 0 0,-1 0 1,1 2-1,-1 1 8,1 3 1,1 8-1,3-3 11,1 5 1,8 1 0,-2 1-7,4-1 1,4-1 0,2-3 0,4-1-11,2 2 0,1-5 0,7 3 0,-1 0-30,1-3 0,1 5 1,3-6-1,3 0-21,2-1 1,-4-1 0,6-4 0,0 2-47,-1 2 1,5 0 0,-4-6 0,4 0 22,2 0 0,-2 0 1,0-2-1,-2-2 11,0-2 1,4-2 0,-10 4 0,0-3 8,0-3 1,4 4 0,-5-6 0,-3-1 50,-2-3 1,5 5-1,-3-1 1,-4-2 23,-3-1 0,-2-3 0,3 1 2,-3-1 1,-4 7 0,-8-1 17,0-1 0,-2-1-80,-4 2 0,-4-1 4,-7 7 1,-1 0 0,1 6 35,-1 0 1,-5 0 0,-2 0-27,-2 0 1,9 0 0,-1 2 0,1 4-7,5 6 0,1-3 0,-1 3 0,1 1-4,-2 3 1,7-4 0,1-1-6,4 3 0,2 1 3,0 3 0,2-3 1,4-3-1,3-4 2,1 0 1,5-7-1,-3 5 1,4-4-3,1-2 0,1 0 1,-1 0-73,0 0 1,7 0 0,-1 0 27,-2 0 0,-1-8 39,-3-3 0,-5-3 0,-2 1 0,-3 1 39,-3-2 1,-2 5-21,-2-3 52,0 0-32,0 3 0,0 3 4,0 12 0,0 3-22,0 9 0,6-1 1,0 1 0,2-7 0,-3-1-12,7-2 1,-2 0 0,1-4-25,3 1 0,2 1 0,1-6 29,0 0 0,-5-2 0,0-2 0,-1-3 1,-1-3 0,9 4 0,-7-6 0,-2-1-3,0-3 0,-3 5 0,7-1 0,-2 0 2,1 3 1,3-7-1,1 7-7,1-1 1,-1-4-1,0 6 1,1 1-13,-1-1 1,3 0 0,1 4 16,2-2 1,1 1-1,-7 5 1,1 0 0,-1 2 0,1 1 19,-1 3 1,-7 8-1,-2-4-6,-1-1 1,-3 5-1,6-6 1,-2 1-62,-5 5 0,5-4-190,-2 1 147,0 1 59,-6-2 23,0-3 1,2-20-14,4-5 0,-2-3 0,7 4-1,3-1 1,1 1 0,3-1 0,-1 3 0,1 1 12,-1 2 0,3 7 1,1-5 90,2 2 1,6-4-1,-5 7 1,-3 1-73,-2 2 1,5-4 0,-1 0 0,-2 2 14,-1 2 0,-3 2 1,1 0-1,-1 0 37,0 0 0,-5 8 0,0 2-19,1 0 1,-5 5 0,-2-3-1,-2 3 23,2 3 1,-4-1 0,3 1-1,-3-1 1,-2 2-13,0 5 1,0-5-1,0 4-24,0-3 1,-2-3-12,-3 1 1,3-7-1,-6-1-363,0-2 1,-2 4-622,-7-7 566,-1 1 0,1 2 0,0 2 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438"/>
    </inkml:context>
    <inkml:brush xml:id="br0">
      <inkml:brushProperty name="width" value="0.08571" units="cm"/>
      <inkml:brushProperty name="height" value="0.08571" units="cm"/>
    </inkml:brush>
  </inkml:definitions>
  <inkml:trace contextRef="#ctx0" brushRef="#br0">1 420 8355,'11'6'-37,"1"0"110,-8 0 1,12-8 0,-5-2-220,5-2 1,1-6 0,3 5 0,1-1 108,2 0 0,6 2 1,-3 4-1,1-2-216,4-1 1,-4-7 0,2 6 0,2 0 129,2-1 1,2 3 0,0-6 0,0 0 15,0 1 0,6 3 0,-1-6 1,-1 0 93,-2 3 0,-2-7 0,-2 5 0,-2-5 71,-2-1 1,-8 1 0,3 2-1,-5 3 317,-1-3 1,-3-1-18,-3-3 0,1 1-186,-7-1 1,-2 9 0,-10 3-110,-5 4 0,-5 2 0,-1 0 0,-1 0-18,1 0 1,-1 0 0,1 0 0,-1 2-4,1 4 1,1 3 0,3 9-1,1-1-50,-2 1 0,5 5 1,-1 0-1,2 1-12,4 1 1,0-6 0,1 6-1,-3-1-2,2-1 1,4 0 0,4-5 0,4-3 24,1-3 0,-3 1 0,6-7 0,1-2-149,3-2 1,1-2 0,1 0 0,-1 0 55,1 0 1,-1-2-1,1-4 63,-1-5 1,-1-5 0,-3-1 0,-3-1 41,-2 1 0,-3-1 1,-5 1-1,2-1-2,4 1 0,-4-1 0,4 1 1,-4 0 0,-2-1 0,0 1 0,0-1 74,0 1 1,-2 7 0,-2 2 239,-2 0-331,0 7 0,5-7-32,-5 8 0,4 2 108,-4 4 0,4 3 0,2 9 3,0-1 0,0 1 0,2-1 42,4 1 1,-2-3-1,7-1-86,3-3 1,1-1 0,3 2-1,-1-5-66,1 1 0,1-6 0,3 4 0,1-4 26,-2-2 0,6 0 0,0-2 0,3-2-69,-1-2 0,-6-7 0,4 3 0,-2-2-78,-3 1 0,-3-1 0,-1-5 0,-3-1 148,-3 1 0,1-1 0,-7 1 0,-2-1 7,-2 1 1,-2-1-1,0 1 1,-2 1 17,-4 5 1,2-5 0,-7 6 144,-3 1 0,-1 1 0,-3 8-113,1 0 0,5 0 1,2 2-62,3 4 0,1 3 1,6 9-22,0-1 0,0-5 0,0 0 0,0 1-18,0 3 0,8-5 1,1 1-1,3 0-164,-1-3 0,1 5 0,6-8-92,-1-2 0,1 3 1,-1-1-68,0-2 1,1-2 372,-1-2 0,-7 0 0,-2 0 0</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5:55.800"/>
    </inkml:context>
    <inkml:brush xml:id="br0">
      <inkml:brushProperty name="width" value="0.08571" units="cm"/>
      <inkml:brushProperty name="height" value="0.08571" units="cm"/>
      <inkml:brushProperty name="color" value="#F6630D"/>
    </inkml:brush>
  </inkml:definitions>
  <inkml:trace contextRef="#ctx0" brushRef="#br0">280 210 8355,'0'-11'-188,"0"-1"1,0-2-353,0-1 1,0 3-1,0 1 575,0-3 1,-2 4 0,-4 1 51,-5 1 1,-7 2-20,-5 6 0,3 2 1,-3 2-1,4 4-29,1 1 1,3-3 0,1 6 0,4 1 31,3 3 0,-5-5 1,4 1-62,-1 2 0,5 1 0,0 1 0,6-3-12,4-1 0,5-6 1,-3 3-1,2 1 14,3 0 0,5-6 0,3 4 1,2-3-8,-1 1 1,3 0 0,-2-6-1,0 2-32,3 4 1,-7-4-1,4 5 30,-3 1 1,-5 2-28,-3 7 1,-4 1 61,-8-1 0,-2-1 0,-4-5 0,-4-3 5,1 0 0,-7-6 0,4 4 0,-3-4-29,-3-2 0,1 0 0,-1 0 0,-1 0-58,-4 0 1,3 0-1,-3 0 1,2 0-82,-3 0 1,5 0 0,-4 0 0,3 0-157,3 0 0,5-6 0,1 0 78,-3 2 1,6 0 202,2-2 0,4-3 0,2-9 0</inkml:trace>
  <inkml:trace contextRef="#ctx0" brushRef="#br0" timeOffset="333">594 53 8215,'18'-2'0,"-1"-2"-1210,1-2 768,-9 1 529,-1 5 1,-10 1 0,-2 5 14,-2 6 1,-5 3 0,5 3 0,2-1-38,2 1 1,2-1-1,0 3 1,0 1-49,0 2 1,0 3 0,0-5 0,0 2-43,0-1 1,0 3 0,2-2-1,2-2-36,2-1 0,0-3 1,-6 1-236,0-1 1,0 1 179,0-1-97,0 1 1,-8-9 0,-2-1 0</inkml:trace>
  <inkml:trace contextRef="#ctx0" brushRef="#br0" timeOffset="890">350 332 8355,'-10'-7'-392,"4"5"1,12-4-1,6 4 400,3 2 0,5 0 0,3 0 0,4 0 0,4 0 5,4 0 1,-8 0-1,12 0-115,0 0 0,5 2 0,-1 2 1,0 2-124,0-3 1,3-1-1,-5-2 1,-2 0 171,-2 0 0,1 0 1,-1 0-1,-6 0 53,-4 0 0,8 0 0,-6 0-4,-3 0 1,-7-2 0,-5-1 125,-3-3 0,-7-2 0,0 4 112,-8-2 0,-2-5 0,-9 3-42,-5-2 1,-1 6 0,4-1-1,-1 3-50,1 2 1,-7 0-1,1 0 1,2 0-49,1 0 0,-3 5 0,-2 3 0,2 2-123,3 3 0,-1 3 0,11 1 0,-1 1-14,-1-1 0,8-5 1,-4 0 7,0 1 1,7 3 0,-3-1-11,8-3 0,-1-4 0,9-8 0,2 0-8,1 0 1,3 0 0,1 0-1,2-2-22,3-4 0,5 2 0,-6-8 0,-2 1 31,-1 1 0,1-5 0,-1 5 232,-5 0-144,-1 2 0,1 10-32,-3 4 0,7-2 1,-7 8-49,-4 1 0,-3-3 0,1 2-61,6 1 1,2-3-1,1 0-124,3-3 0,-11 5 1,11-6 3,-3-2 0,-7 5 0,0 1 0</inkml:trace>
  <inkml:trace contextRef="#ctx0" brushRef="#br0" timeOffset="1185">1485 1 8355,'-10'0'-1615,"2"0"1597,8 0 1,0 7 43,0 5 1,0 4-1,0 1 1,0 0 43,0 1 0,0 5 0,0 2 0,0 1-67,0-1 0,0 4 1,0-4-1,0 0-39,0 1 0,0 3 0,0-6 0,0-2-46,0-1 1,0-3-1,-1 1-220,-5-1 1,4-5 206,-4 0 1,-4-9-1,1 5 1</inkml:trace>
  <inkml:trace contextRef="#ctx0" brushRef="#br0" timeOffset="1487">1293 263 8331,'-18'-8'-70,"3"-2"-286,3-7 0,8 7 286,16 4 0,2 4 1,13 2-1,0 0 30,0 0 1,2 0-1,4 0 1,-2 0-15,-2 0 0,0 0 0,4 0 0,-3 0 58,-7 0 1,-4 0-1,-1 0 1,-3 2 32,-3 4 0,1-2 0,-5 6 41,2-3 0,-6 7 0,2-2 111,-4 3 1,-2 3 0,0-1-142,0 0 1,-6-5-1,0 0-149,2 1 1,2 3-166,2 1 0,2-7 0,4-2 0,5-2 22,5-1 1,1 1-1,1-6 1</inkml:trace>
  <inkml:trace contextRef="#ctx0" brushRef="#br0" timeOffset="1652">1852 88 8355,'-12'0'-2321,"0"0"2195,9 0 1,-5 2 100,8 4 1,0-2 24,0 7 0,8 1 0,1 5 0</inkml:trace>
  <inkml:trace contextRef="#ctx0" brushRef="#br0" timeOffset="2013">1991 193 8355,'18'0'-479,"-1"0"0,1-6 0,-1 0 0,-1 0 1,-5-2 769,-5-3 1,-4 1 242,-2-1-492,0 7 1,-6-6 0,-3 6 0,-5-2 195,-5 2-179,-3 2 0,9 2 0,-3 0 75,-3 0 0,-3 0 0,5 0 0,2 2 191,3 4-192,4-4-210,8 14 0,0-12 0,0 7 1,0 3-207,0 1 226,0 3 0,6-7 0,2 1 1,1 2 5,5 1-18,1 3 0,3-3-55,-1-3 115,-7 3 0,6-5 0,-7 7-10,1 1 4,6-8 1,-13 5-1,7-3 21,-2 3 1,-2 3-1,-6-1 77,0-7 1,0 0-86,0-5 32,-8-3 1,-2 6 0,-7-8 5,-1 0-108,9 0 0,-7 0 0,4 0 0,-3 0 38,-3 0-49,1 0 1,7-8-385,5-3 1,3-5-130,2-1 596,0-1 0,7-1 0,5-4 0,3 3 0,3-5 0</inkml:trace>
  <inkml:trace contextRef="#ctx0" brushRef="#br0" timeOffset="2287">2288 53 8290,'0'-17'-238,"2"5"0,4 2 65,6 2 0,-3 5 0,1 8 248,-2 7 0,-2 4 1,-6 1 59,0 0-121,0 1 0,0 5 0,0 2 56,0 3-73,0-7 0,0 12 0,0-6 0,0 2 54,0 0 1,0-7 0,0 3-85,0 0 0,0-5 0,0 3-209,0-4 0,-2-3 0,-2-3-258,-2-1 1,-2-8 322,2 2 1,3-12 176,-9-6 0,8-3 0,-11-3 0,5 1 0</inkml:trace>
  <inkml:trace contextRef="#ctx0" brushRef="#br0" timeOffset="2617">2149 298 7923,'-8'-18'-1165,"6"1"1624,-4-1 1,6 8 0,6 5-526,6 3 1,5 2 0,4 0 0,3 0-13,-3 0 0,0 0 0,1 0 0,3 0-2,2 0 0,-4 0 0,5 0 0,-1 0-11,0 0 1,-6 0 0,2 0 0,-3 0 23,-3 0 0,-5 0 7,0 0 13,-1 0 14,-1 0 1,-2 2 202,-8 3 0,-2-3-109,-4 4 0,2 4 120,-8 2 0,9-3 1,-5 3-57,0 1 1,6 3-1,-4 1 1,4 1-102,2-1 1,0 1-32,0-1 1,2 1-134,4-1 0,-2-5 79,8 0-234,-1-9 1,7 5-1,-1-8 1,-1-2 4,-5-4 1,3-3 0,-8-9 289,-2 1 0,5-8 0,1-3 0</inkml:trace>
  <inkml:trace contextRef="#ctx0" brushRef="#br0" timeOffset="2782">2690 88 8355,'0'-18'-2,"0"1"1,-2 1-388,-4 5 1,2 3 186,-7 8 225,7 0 1,-6 0-1,6 2-703,-2 4 1,1 4 329,5 7 350,0 0 0,7 9 0,3 1 0</inkml:trace>
  <inkml:trace contextRef="#ctx0" brushRef="#br0" timeOffset="3136">3022 280 8260,'27'-12'-138,"-4"1"0,-11 5 0,-6-6-202,-4-1 1,-2 3 384,0-2 0,0 7 1,-2-5 44,-4 2 0,2 2 0,-8 6-40,-1 0 0,-3 0 0,-1 2 0,-1 4-1,1 6 1,-3 3-1,1 3 1,2-1-8,7 1 0,-2 5 0,3 0 0,-1-2-2,4-1 1,-2 3 0,2 0-1,3-1-5,1-3 1,2-1-1,2-1 32,3 1 0,5-1 1,8-1-1,-1-5-28,0-5 0,1 2 0,1-2 0,3-2-26,1-3 0,8-1 0,-4 0 0,0 0-67,-3 0 0,1 0 0,-2-1 0,-1-3-303,-3-2 0,-2-8-145,1 3 1,-8-5 124,-5-1 1,-3 5-1,-4 0 355,-3-1 0,-5-3 0,-8-1 1</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5:53.219"/>
    </inkml:context>
    <inkml:brush xml:id="br0">
      <inkml:brushProperty name="width" value="0.08571" units="cm"/>
      <inkml:brushProperty name="height" value="0.08571" units="cm"/>
      <inkml:brushProperty name="color" value="#F6630D"/>
    </inkml:brush>
  </inkml:definitions>
  <inkml:trace contextRef="#ctx0" brushRef="#br0">333 34 6785,'0'-10'175,"0"2"0,0 10 1,2 2-1,1 4 0,3 1-112,-2 5 1,-2 2-1,0 1 1,2 0-85,2 1 1,0 5 0,-6 1 0,0-3-55,0-2 0,0-1 0,0-1 0,0 1-280,0-1 0,0 1-80,0-1 271,0 1 0,-8-9 0,-2-1 1</inkml:trace>
  <inkml:trace contextRef="#ctx0" brushRef="#br0" timeOffset="433">1 103 7923,'11'6'-899,"1"0"0,-6 0 1109,6-6 0,-7 0 1,7 0-1,0-2-45,-3-4 1,9 4 0,-3-4 0,7 3-38,-1-3 1,4 4-1,0-4 1,3 4 2,3 2 0,0-2 0,0-2 0,-2-2-94,2 2 0,-4 3 0,2 1 0,2 0-141,2 0 0,0 0 0,0 0 1,-2 0 35,0 0 1,-2 0-1,-9-2 1,3-2 32,6-2 0,-2 0 0,1 6 1,-3-2-115,-4-4 0,10 4-114,-2-3 0,0 1-259,-11-2 211,-8 4 0,-5-6 166,-10 8 1,1 0 144,-8 0 0,0 8 0,-5 2 0</inkml:trace>
  <inkml:trace contextRef="#ctx0" brushRef="#br0" timeOffset="1497">1014 156 8355,'0'12'-649,"2"-3"-1234,3-1 2557,-3-2-497,14-6 0,-14-2-40,4-4 0,-2 4 0,-1-6-22,3 1 0,2 5-104,-2-4 0,-4-4-89,4-2 0,-6 3 58,-6-3 0,2 8 1,-6-4-1,1 3 7,-1-1 0,-8 0 0,-5 6-31,2 0 0,-1 0 0,1 2 51,-2 4 0,-1-2 1,7 5-1,1 1 29,5 0 0,1-1 1,6 5-1,-2-2 3,3 1 1,1 3 0,2 1-1,0 1-1,0-1 1,5 1 0,3-1-7,2 1 0,-4-1 1,5-1-1,3-5-3,1-5 1,9 2 0,-1-2 0,0-1-67,3 3 1,1-6 0,6 4-1,-2-4-27,-2-2 1,4 0 0,4 0 0,-4 0 32,0 0 0,2-2 0,-2-2 0,-8-2-81,-2 2 1,0-3 0,-3-1 0,1-2 29,0-3 1,-5 3-1,5-2 1,-7-1 69,-8-3 0,-4-1 0,0-1 1,2 1 47,1-1 1,1 1 0,-6-1 0,-2 1 5,-4-1 1,4 1 0,-5 1-1,-1 3 78,-4 1 0,3 8 0,-5-2 41,-5 5 0,7 1 0,-5 0 0,1 0-105,0 0 1,5 1 0,1 5-46,2 6 1,-3 3-1,5 3 5,2-1 0,2-5 0,4 0 0,4-1-73,5-1 1,9 6-1,1-5 1,-1 3-52,1-3 114,8 5-39,-10-6 1,13 1 0,-9 1-23,-2 2 0,-7-1 0,-3 1-33,3-3 91,-6 1 0,-1 0-17,-7-1 1,0 1 15,0 5 0,-5-5 0,-3-2 4,-2-3 15,-1-1 0,-7-6-57,1 0 1,5-2 7,0-3 1,8 1 0,-1-8 0,3-2-8,2-1 1,2-3 0,2 1 0,3 0-105,3-1 0,2 1 0,7-1 0,2 1 61,3-1 1,1 1-1,-4-1 1,3 1-31,-3-1 121,-2 1 1,-3 5-4,-5 1 1,5 1 0,-4-4 0,1 3 0,-1-3 34,-4-1 0,-6 5 0,1 2 52,3 0 1,0 4 279,-6-7-275,0 7 1,6-6 72,0 4-122,7 4 0,-11-3 0,6 9 171,0 1-170,-6 9 1,5-4-28,-7 7 0,0 1 0,2 1 1,2 2-1,2 5 72,-2 1-133,-2-6 0,-2 10 13,0-8 0,6 3-19,0-3 1,-1-4 0,-5 5-119,0-5-3,8-2 0,-6-5-266,4 0 0,-2-3-85,2 3 309,-4 4 203,5-14 0,1-2 0,2-10 0</inkml:trace>
  <inkml:trace contextRef="#ctx0" brushRef="#br0" timeOffset="1716">1922 191 8368,'-18'-6'151,"1"0"-29,7 0-366,2-1 47,8 5 0,8-6 0,4 8 136,3 0 14,3 0 0,-1 0 116,1 0 0,5-2 4,0-4 1,6 4-42,-5-4 1,5 4 0,-4 2 0,0 0 0,1 0-383,-5 0 1,-2 0-1,-1 0-876,-1 0 1203,1 0 0,-24 0 0,-6 0 1</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6:31.385"/>
    </inkml:context>
    <inkml:brush xml:id="br0">
      <inkml:brushProperty name="width" value="0.08571" units="cm"/>
      <inkml:brushProperty name="height" value="0.08571" units="cm"/>
    </inkml:brush>
  </inkml:definitions>
  <inkml:trace contextRef="#ctx0" brushRef="#br0">123 228 6990,'0'-10'-431,"0"-5"512,0 13 214,-8-6-49,6 8-165,-5 0 0,7 8 1,0 3-1,0 5-18,0 1 1,0 3-1,0 1 1,0 4-95,0 3 1,0-5 0,0 4 0,0 0 11,0 0 1,0-3 0,0 3-37,0-2 0,0-8 0,0-5 0,0 2-206,0 1-671,0 3 822,0-9 1,-8-9 0,-2-9 0</inkml:trace>
  <inkml:trace contextRef="#ctx0" brushRef="#br0" timeOffset="489">1 245 8355,'0'-17'-12,"0"-1"0,2 1 135,4 0 0,-4-1 0,5 1 0,1 1 0,4 2 0,1 3-461,-1-3 0,9 5 0,-3-3 0,3 0 241,4 3 0,-3-5 0,7 6 0,0 0 174,-2 1 1,0 1 0,-5 6 0,1 0-59,-2 0 0,6 0 0,-1 2-2,-5 4 0,2-2 1,-13 7-1,2 1 7,-1-2 0,-7 5 0,2-3 0,-4 3-88,-2 3 0,0-1 0,0 1 0,0-1 52,0 1 0,-6-1 0,-2 0 1,-1 1 8,-5-1 0,-1 1 1,-3-1-1,1 3-5,-1 3 0,1-9 1,-1 3-1,-1-3 4,-4-5 1,3 5-1,-3-6 1,3-1-1,3 1 0,0-2 1,-1-6-160,1 0 120,-1 0 0,6 0 108,1 0 1,9 0 0,2 0-22,10 0 1,5 0 0,3 0 0,-1 0 165,1 0 1,-1 2 0,0 4 0,1 3-118,-1 1 1,-1 6 0,-3-7 0,-1 3 20,2 0 0,-5-1 0,3 7-304,2-1 1,-1 1-1,1-1 1,-3-1 25,3-5 0,-4 3 1,1-6-1,3-1-162,1 1 0,-3 0 0,0-4 62,1 2 1,3 0-1,1-6 1</inkml:trace>
  <inkml:trace contextRef="#ctx0" brushRef="#br0" timeOffset="1237">787 542 6620,'17'0'4,"-5"0"0,-2-2 1,-1-2-27,1-1 0,-4-1 0,4 4 0,-1-2 10,1-2 1,-6-2-1,4 5 1,-3-5 19,1-2 1,0-2 54,-6-5 0,0-1 93,0 1 1,-8 7 0,-3 5-129,-5 3 0,5 2 0,-1 0 0,-2 0 68,-1 0 0,-3 0 0,1 0-8,-1 0 0,7 2 0,1 3-39,2 7 0,-3 3 1,5 3-1,2-1-4,2 1 0,8-1 0,2 1 0,1-1-10,5 1 0,3-3 0,5-1-52,1-3 1,2-1-1,-3 4 1,1-5-1,0-1 21,2-4 0,-5-2 0,3-2 0,-4 0-211,-1 0 1,-1 0 0,1 0 0,-1 0 78,1 0 1,1-6 0,2-2-16,3-1 67,-9-3 107,1-5-52,-7-1 0,7 1 0,-2-1 0,-5 1 0,1-1 2,0 1-35,-6-1 67,11 1 0,-11-1 1,8 1-1,-1 0 0,1-1 1,0 3-1,1 1 1,3 4 62,1 3 1,-5 1-1,-1 6 60,3 0 0,7 0 1,3 0-1,-3 0-9,-2 0-85,-1 0 1,-1 0 0,1 0 55,-1 0 1,7 6 0,-3 1 0,-4 1-57,-3 0 1,-2 5 0,5-1 0,-1 4-39,-5 1-55,-3 0 0,-8 1 0,0-1 32,0 1 1,0-1-6,0 1 27,-8-1-142,6 1 140,-13-1-12,-3 1 1,1-7 0,-5-1 0,5-2-1,-2-4 1,-3-2-1,5-2-26,-1 0 0,-5 0 1,0 0 8,1 0 0,9-6 0,1 0 0,1 0-78,1-2 1,0 1 0,6-7-59,-2 2 0,3 7-162,8-7 251,5 8-212,8-11 0,-1 13 205,0-4 0,1-4 0,-1 0 1</inkml:trace>
  <inkml:trace contextRef="#ctx0" brushRef="#br0" timeOffset="1492">1939 420 6445,'-7'2'303,"7"4"1,0-2 0,7 7 0,-1 3-260,0 1 1,0 3-1,-6-1 11,0 1 0,6-1 0,0 1-181,-3-1 0,-1-5-1237,-2-1 1210,0-7 1,0 4 0,0-8 0</inkml:trace>
  <inkml:trace contextRef="#ctx0" brushRef="#br0" timeOffset="1670">1974 245 8355,'-7'-17'72,"3"-1"1,-6 1 0,2 0 663,4-1-762,2 8-1461,2-5 1020,0 13 1,2-6 0,4 10 300,6 4 0,3 4 0,3 7 1</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6:36.364"/>
    </inkml:context>
    <inkml:brush xml:id="br0">
      <inkml:brushProperty name="width" value="0.08571" units="cm"/>
      <inkml:brushProperty name="height" value="0.08571" units="cm"/>
    </inkml:brush>
    <inkml:brush xml:id="br1">
      <inkml:brushProperty name="width" value="0.11429" units="cm"/>
      <inkml:brushProperty name="height" value="0.11429" units="cm"/>
    </inkml:brush>
  </inkml:definitions>
  <inkml:trace contextRef="#ctx0" brushRef="#br0">645 1465 8093,'9'10'-1851,"-1"-2"1875,-8-8 203,8 0 1,-4 0-1,7-2-222,3-4 0,-4 4 0,1-6-14,3 0 1,1 1 0,1-7-1,-2 4 0,-3 3 0,-5-7 2,6 2 1,-8-3 40,1-3 1,-3 1 201,-2 0 0,-7 7-180,-5 4 0,-4-2 0,-1 2 0,-1 3 35,1 1 1,0 2 0,-1 0 0,1 2 56,-1 3 0,3 5 0,1 8 0,4-1-67,3 0 1,-5 1 0,6-1 0,2 1-27,2-1 1,4 1-1,2-1 1,6 3-47,5 3 0,-1-9 1,9 3-1,-1-1-104,1-1 0,-2-3 0,6-3 0,1-1-230,-1-4 0,0-2 1,4-2-1,-4 0 155,-2 0 1,4 0 0,-5 0 0,-5-2-188,-5-4 0,1-4 1,-5-7 340,0 0 0,-3-1 0,-7 1 78,0-1 1,-2 1 0,-1-1 113,-3 1 0,-2 5 0,4 0 269,-2-1 0,2 3-267,10-1 0,-2 7 0,8-2 0,1 4-14,3 2 1,1 0 0,1 0-1,-1 0-231,1 0 0,-1 0 1,1 0-1,-1 0 34,1 0 1,-1 0 0,0 0 0,1 2 62,-1 4 0,1-2 0,-1 7 0,1 1-33,-1-2 0,-5 5 1,0-3-150,1 3 0,-5 3 1,0-1 111,-1 1 0,-5-1 1,4 1 148,-4-1 1,-4-1-57,-4-5 0,2 3 1,-7-8 9,-3-3 1,-1-1-1,-3-4-13,1-3 0,5-3 0,2-6 0,3 3 94,3-3 1,2-1 0,2-3-136,0 1 0,0-1 0,2 1 0,4-3 0,3-1 19,1-2 1,6-1 0,-5 7 0,7 1-104,5 5 0,-4-5 0,5 7 0,-5-1-130,-1 4 1,-1-2-1,2 2 1,3 3-672,1 1 1,0 2 722,-5 0 0,-1 0 0,1 0 0</inkml:trace>
  <inkml:trace contextRef="#ctx0" brushRef="#br0" timeOffset="1076">1710 1378 8197,'2'-10'-205,"2"2"0,4 3 0,1-1 181,5 2 1,1 2-1,3 0 1,-1-2 126,1-2 1,-1 1-1,1 5-72,-1 0 0,1 1 0,-1 3 1,1 2-9,-1-2 0,-1 6 0,-3-1 1,-1 3-66,1 0 0,-3-1 1,0 7-1,0-3 2,-1-3 1,-5 4 0,2-5 0,-4 5 22,-2 1 1,0 1 0,-2-1 18,-4 1 0,2-3 1,-5-1-1,-1-5 33,0-1 0,0 0 0,-3-4 128,1 2 1,6-1-90,-5-5 1,5-2 0,-4-3 0,2-7-48,5-4 0,1 3 0,2-3 0,0-3-86,0 0 1,2-1-1,1 3 1,5-1 36,2 1 1,0-3 0,3-1 0,-1-2-6,1 1 0,3 5 0,-1 3 0,-1 5-88,-2 1 0,1-4 0,9 6-235,1 3 0,0 1 0,-5 2 125,-1 0 0,-5 0 1,-1 0 158,3 0 1,1 0 0,3 0 0,-1 0 65,1 0 0,-1 5 0,1 1 0,-1-2 0,1 0 0,-1 0 0,1 2 1,-1-2 0,-5-2 0,-1-1 493,3 5-245,-6-4 0,1 6-35,-3-8 1,-12 2-1,1 2 48,-9 2 0,2 5 0,1-3-93,-3 2 0,6 1 0,3 7-140,3-1 0,2-5 0,0 0 0,0 1-7,0 3 1,0-5 0,0 1-82,0 2 0,7-1-16,5-1 1,4 1 0,1-7-1,1-2-109,-1-2 0,-5-4 0,-1-2 105,3-2 0,-4-7 1,-1 1-1,1-3 0,-2-3 6,-1 1 1,-1-1 0,-6 1 0,0-1 36,0 1 0,0-1 0,0 1 0,-2-1 55,-3 1 1,-5 0-1,-8 1 100,1 4 0,-1 3 0,1 5 0,0-2 14,-1 2 0,1 2 0,-1 2-24,1 0 1,-1 6 0,3 2-31,3 1 1,4-3-130,8 6 1,2-2 0,4 1-23,6-5 1,3-4 0,3-2-1,-1 0 55,1 0 0,-1 0 0,1 0 0,-1 0-159,0 0 1,9-8 0,1-3-60,0-5 1,-2 1 0,-9 1 0,-3 2 168,-1-1 1,0 3-1,5-2 135,1-1 1,-1 3 0,0 0 83,1 3 0,-6 1 0,-3 8-33,-1 4 0,0-3 0,-4 9 1,2 2 25,-3 1 0,-1 8 1,-2 1-1,0-1 8,0 2 0,0-3 0,0 5 0,0 0 53,0 0 0,2-6 0,2 5-58,2-1 0,2-6 0,-2 5-36,5-5 1,5-7-1,1-3-230,1-1 0,5-2 0,0-6 0,1 0-251,1 0 1,2-8 0,6-3 0,-2-5-233,-2-1 0,0-9 0,6-1 0</inkml:trace>
  <inkml:trace contextRef="#ctx0" brushRef="#br0" timeOffset="-2637">365 592 8355,'16'-2'-355,"-5"-4"0,-3-3 0,-10-9 302,-4 1 0,5 5 0,-7 2 0,0 1 168,-4-1 1,-3 6-1,-3-4 1,1 2 26,-1 1 1,-5-1 0,0 6-1,2 0-18,1 0 1,3 0 0,-3 0 0,-1 2-61,-2 4 1,-5 3 0,9 7 0,4-3-7,-1-1 1,6 0 0,1 5 0,1 1-272,4-1 0,-4 0 0,2 1 157,2-1 1,8 1 0,4-1 25,2 1 0,7-8 0,7-3-44,-3 1 1,0-6 0,1 4 0,1-4-84,-2-2 1,4 0 0,-1 0-1,-3 0-27,-2 0 1,-1-2-1,-1-4 1,1-6 87,-1-3 1,1-3 0,-1-1 0,1-2 1,-1-3 0,-5-7 0,-2 2 0,-1-4 110,1-2 0,-4 0 0,3 0 0,-1 0 55,-4 1 1,-2-1-1,-2 0 1,0 2 78,0 4 0,-6 3 0,-2 9 1,1-1-9,-1 1 22,-6-1 0,7 1-112,-5 0 0,-2 5-40,9 0 1,-1 6 0,4-3-47,-4 1 214,4-6 1,-6 14-87,8 0 0,0 8 0,0 10-49,0-1 0,0 3 0,0 3 1,0 6-1,0 2-41,0-2 0,0 2 0,0-6 1,0 1 19,0-1 1,6 6-1,0-4 1,-2 2 42,-2 0 0,4-6 1,1 5-1,1-1-50,0 0 1,3-6 0,-5 3 0,0-5-98,2-2 0,-4 1 0,7-1 0,1 1-268,-2-1 0,5-5 0,-3-2-611,3-3 810,3-1 1,-1-6-1,1 0 1</inkml:trace>
  <inkml:trace contextRef="#ctx0" brushRef="#br0" timeOffset="-2105">802 487 7953,'0'12'-654,"0"0"759,0 1 1,0-3 0,0 1 38,0 3 1,0 2 0,0 1 0,0 0-17,0 1 0,0-6 0,2-1-99,4 3 0,3-1-99,9-1 0,-1-4 0,1-8 0,-1 0-36,1 0 0,-1 0 0,1 0 0,1 0 23,4 0 1,-3-8 0,3-4-1,-4-1-161,-1 1 1,-1-5 0,1 1 0,-3-5 153,-3 0 1,2 1 0,-9 3 178,-1-1 0,4 1 1,-2-1 257,-2 1 1,-4 7-60,-6 4 1,2 4-194,-8 2 1,8 8-1,-1 4 1,3 3-51,2 3 1,0-5 0,0 5-63,0 7 0,0-8 1,2 1-1,3-3-34,7 1 1,-2-1 0,1-1 0,5-4-283,5-2 0,1 3 0,7-3 0,2 0 92,2-1 0,2-1 0,0-6 0,-2 0 210,-4 0 0,12 0 0,-5 0 1</inkml:trace>
  <inkml:trace contextRef="#ctx0" brushRef="#br0" timeOffset="-1889">1710 679 8355,'17'-5'0,"1"-1"-324,-1 2 0,1-4-10,-1 2 1,-5-7-1,-2 1 1,-1-4 0,-1-1 737,0 0 1,-2 5 0,-6 0-248,0-1 1,-2 3-1,-4-2-78,-6-1 1,-3 5-1,-3 2 1,1 4-15,-1 2 0,-5 0 0,0 0 0,2 0-14,1 0 1,3 0 0,-1 2-1,1 4-7,-1 6 1,3-3-1,1 3 1,4 2-12,3 1 0,1 3 0,6-1 15,0 0 0,2-5 0,4 0 249,5 1 0,5-5 0,1 0 0</inkml:trace>
  <inkml:trace contextRef="#ctx0" brushRef="#br1" timeOffset="-1325">1605 662 31290,'18'10'-3277,"1"-3"0,2-7 0,3 0 1670,-3 0 0,-2-5 0,-1-3 0,-1-2 713,1-4 0,-3 5 0,-1-3 432,-2-1 0,-7-3 380,7-1-245,-8-1 273,4 8 1,-10 3-1,-2 9-807,-2 3 0,0 5 0,8 8 906,4-1 0,-2-5 1,6-1-76,-3 3 0,7-4 0,-2-1 0,3-1 0,3-2 67,-1 2 1,1-6-1,-1 3 1,0-3-161,1-2 1,5 0 0,2 0-1,1 0-46,-1 0 1,0-7 0,-4-5 0,5-4 98,1-1 0,-4-1 0,4-1 0,-1-2 15,-5-3 0,4-7 0,-2 4 0,-3-2 27,-7 0 1,3 0-1,-6-4 1,1 2 42,1 2 1,-8 7 0,2-3 0,-4 2 15,-2 0 0,0-1 1,0 7-1,0-3 116,0-3 0,0 4 0,0-4-91,0 3 1,0 3-27,0-1 1,0 7-203,0-1 159,0 8 0,0-2 66,0 12 0,0 4 0,0 7 0,-2 1 35,-4-1 0,4 6 1,-4 3-1,4-1-3,2 0 0,0 6 0,0-2 0,0 2 16,0-2 0,0-1 1,0-5-1,2 4-8,4 0 1,-4-2 0,6-5 0,-1 1 22,5 2 0,-2 1 0,1-7-5,3 1 0,1-3 0,3-1 1,-1-5-54,1-1 1,-1 0-1,1-4 1,1 2-83,4-2 1,-3-3-1,3-1 1,-4 0-463,-1 0 0,-6-1 0,-1-3-181,3-2 1,1-8-1,3 5 1</inkml:trace>
  <inkml:trace contextRef="#ctx0" brushRef="#br0" timeOffset="4841">3299 208 8355,'8'-10'0,"2"2"0,7 8-64,1 0 1,-1 0 0,1 0-287,-1 0 0,1 0 1,-1 0 473,0 0 0,-5 0-29,0 0 1,-8 8 0,1 4-38,-3 3 0,-2 5 0,0 3 0,0 4-13,0 0 1,-5 6-1,-3-4 1,0 4-1,0 2 0,1-2 0,3-2 0,-2-2 70,2 3-135,10 0 0,-2-2-19,7-1 82,1-8-98,5 4 0,1-7-247,-1-1 146,1 1 154,-1-1 0,3-5-18,3-1 27,-4-7-284,14 4 1,-11-8-146,7 0 363,-8 0 13,12 0 0,-12 0-102,9 0 222,-9-8-28,4 6-158,-15-5 231,-2 7 135,-8 0-88,0 0 0,-8 2 1,-4 3-1,-3 7-22,-3 4 1,1 1-1,-1 0 1,3 1-33,3-1 0,-1 7 1,5 1-1,0 0-84,0 0 1,2 4 0,6-3 0,0 1-81,0 4 0,0-4 0,0 2 0,0 0 60,0-2 1,0 6 0,2-3-1,2 1-37,2-2 1,0 2 0,-4-6 0,2 0 22,2 0 0,-1 1 0,-5-5 1,0 2 27,0-1 0,0-3 0,0-2 0,0 1 9,0-1 1,-2-1 0,-1-2 73,-3-3 0,-8 1 0,2 3 59,-3-3-129,5-4 13,-5 0 1,5-5 50,-7 9-59,-1-8 12,1 4 1,-1-3-1,-1 3 83,-5 2-59,5-6 0,-6 6 77,7-5-79,-7-3-109,6 6 1,-6-2 153,7 0-563,1 0 1,5-1 88,0 1 143,8 0-491,-11-6 1,5-8 0,-7-1 0</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6:25.665"/>
    </inkml:context>
    <inkml:brush xml:id="br0">
      <inkml:brushProperty name="width" value="0.08571" units="cm"/>
      <inkml:brushProperty name="height" value="0.08571" units="cm"/>
    </inkml:brush>
  </inkml:definitions>
  <inkml:trace contextRef="#ctx0" brushRef="#br0">2656 1276 8355,'9'0'-2621,"-1"0"3500,-8-8-232,0 6-636,0-13 1,0 11 112,0-8 1,2 2-216,4-1 1,-2-3 147,7 8 0,1-1 0,5 3 48,1-2 1,1 0-95,5 6 1,3-6 0,6 0 5,-4 3 1,2 1-1,-8 2 43,-2 0-56,-1 7 1,-1-3 24,5 8-30,-5 0 0,6 5 0,-7 0 1,-3 1 22,-3-1-49,3 1 0,-11-1 47,8 1-31,-8-9 1,4 7-1,-8-4 1,0 3 34,0 3-39,0-9 1,0 7-61,0-4 68,0-5-144,-8 9 138,-2-14 0,-7 5 32,-1-7 2,1 0 1,-1 0 104,1 0-104,7 0 1,0-5 0,6-3 0,-3 0 37,-3 0 0,6-5 0,-2 1 18,4-3-96,2-11 0,6 11 50,0-8 1,8 7-63,-3-7 0,5 3 8,1 3 1,3-1-39,3 1 78,-4 0-398,7-1 225,-9 8 1,0-3-2,1 7 122,-1 0-62,1 6-585,-1 0 319,1 0 96,-1 0 266,1 0 0,-1 0 0,1 0 0</inkml:trace>
  <inkml:trace contextRef="#ctx0" brushRef="#br0" timeOffset="372">3634 1223 8355,'1'6'-68,"-6"0"0,-11 0 1,-5-6-1,-3 0 26,3 0 1,2 6-1,1 0 1,1-1 0,-1 1 215,1 0 1,5 0-1,3-4-4,1 4 0,0 3 1,4 9-111,-2-1 0,2 1 0,8-1-124,2 1 1,8-7-1,-3-1 1,5-2-44,1-4 1,7 3 0,-1-1 0,0-2 12,2-2 0,-3-2 1,5 0-1,-2-2 32,-3-4 1,3-1 0,-4-7 0,-3 2 39,-5-1 0,-3-3 0,3-1 0,-3-1-55,-2 1 45,-2-1 1,-6 1 154,0-1-140,-8 9 1,0-7-1,-5 6 1,1 1 15,-2 3 0,-7-2 1,-2 2 66,1 2-92,-5 3 1,8 1 0,-4 0-113,3 0-105,10 0 1,1 1-191,3 5 0,4 4 336,-4 7 1,4 1-1,2-1 1</inkml:trace>
  <inkml:trace contextRef="#ctx0" brushRef="#br0" timeOffset="1028">4070 1276 8355,'10'-18'-972,"-2"9"0,-3-1 1454,1 4 1,-8 4-359,-9-4 0,-5 4 56,-1 2 0,-1 8-62,1 4 1,5 3 0,2 3-54,3-1 1,1 1 0,6-1 0,0 1 4,0-1 1,0 1-1,0-1 1,2-1-83,4-5 1,-3 3 0,9-6 0,2-1-87,1 1 0,3-2 1,-1-6-1,1 0-27,-1 0 1,1 0 0,-1 0 0,0 0 16,1 0 0,-1-2 0,1-4 0,-1-4 70,1 1 1,-7-7 0,1 7 0,2-3-7,1 0 0,-5 1 193,-4-7 1,-4 7 239,-2-1-190,0 8-147,0-4 0,0 10 0,0 4 26,0 6 1,2-3 0,3 3-58,7 2 0,-2-5 0,1 3-36,3 2 1,1-1 0,3 1 3,-1-3 1,1-7 0,-1 2 9,1-4 1,-1-2 0,1 0 3,-1 0 1,1-8 0,-1-3 16,1-5 1,-9-7-1,-3-1 1,-4 3-1,-2 2 1,0-5-1,0-1 1,0 0-67,0 0 1,-6 0 0,-2 3 0,-1-1 29,-5 2 1,-1 7 0,-3 2-1,1 1-124,-1 1 1,1 2 0,-1 8-966,1 0 842,-1 0 0,9 2 0,5 2 0,8 4 90,7 2 173,5-7 0,17 13 0,4-6 0</inkml:trace>
  <inkml:trace contextRef="#ctx0" brushRef="#br0" timeOffset="1472">4961 1206 8355,'27'-2'0,"-4"-2"-323,-3-2 1,-3-7 86,1 1 0,-7 2 0,1-1 0,0-3 327,-3-1 1,1-1 0,-6 3-64,2 1 0,-2 2 0,-8-3 0,-4 3 12,-2 2 0,4-3 0,-5 5 0,-3 2-29,-1 2 0,-5 2 0,-1 0 0,-2 0 52,1 0 1,3 0 0,1 0-1,1 0 16,-1 0 0,7 2 0,-1 4-33,-1 5 0,5 5 1,2 1-9,4 1 0,2-1 1,2 1-48,4-1 1,3 1-1,9-3 1,-1-1 10,1-3 0,-1 1 1,3 4-1,1-3 2,2-1 0,1-1 0,-7 5 0,1-3-4,-1-1 0,-1 0 0,-3 3 1,-3-1 10,-2-2 0,-1-7 0,-3 7-3,2 2 1,-2-7 0,-8 1-1,-4-2-3,-1 0 1,-3 0 0,-5-4-48,-1 3 1,-5-3-1,-1 4 1,3-4-95,2-2 0,1 0 1,1 0-357,-1 0 1,1 0 97,-1 0 270,9 0 1,-7-8-1,6-1 1</inkml:trace>
  <inkml:trace contextRef="#ctx0" brushRef="#br0" timeOffset="1807">5013 1189 6278,'0'-10'225,"-2"4"-105,-4 12 1,5-2-1,-7 5 1,2 1 69,0 0 0,-7 1 0,1 7-83,-4-1 0,5-1 0,-1-3 0,-2-1-39,-1 2 0,-3 1 1,1 1-1,0-3-12,-1-1 0,3 0 0,1 3 0,2-1-13,-1-3 0,-1-5 1,1 6-57,1 1 1,2-3 0,-1 2-26,5 1 1,2-5-415,-2-2 127,4-4-172,-6-2 0,16 0 0,2 0 1</inkml:trace>
  <inkml:trace contextRef="#ctx0" brushRef="#br0" timeOffset="-4701">53 18 6944,'0'12'413,"0"0"-364,0 1 0,0 3 1,0 1-1,0 1 1,0-1-7,0 1 0,0 5 1,0 0-1,0 1-147,0 1 1,2-6-1,2 4 5,2-3 1,0-3-1,-6 1-191,0-1 1,0-5-462,0 0 724,0-9 1,0 5-1,0-8 1</inkml:trace>
  <inkml:trace contextRef="#ctx0" brushRef="#br0" timeOffset="-4158">1 141 7706,'0'-12'-1753,"0"0"1773,0-1 0,8-3 0,3 1 56,5 3 0,-4 2 1,-1 7-1,3-3 61,1 2 1,3-4-1,-1 2 1,1 2 0,-1 2 7,1 2 0,5 0 1,0 0-117,-1 0 1,3 0 0,-2 0 0,-2 2-29,-1 4 0,-5-2 0,-1 8-230,-2 1 0,-9 3 0,3 1 193,-4 1 0,-4-1 1,-2 1-1,-3-3 11,-3-3 0,-2 3 0,-5-3 30,-1 4 1,1-7-1,1-1 1,3-2 21,1 0-19,8-1 0,-2-5 4,12 0 1,-2 0 0,8 0 0,1 0 37,3 0 0,1-5 0,3-1 0,1 2-2,2 2 0,1 2 0,-7 0 0,1 0-21,-1 0 1,1 0-1,-1 0 32,0 0-160,-7 0 127,-2 8 13,-8-6-54,0 13 0,0-5 0,-2 7 67,-4 1 1,-2-1-46,-3 1 0,-5-7 81,5 1 0,-5-2-70,-1 1 0,-1 3 9,1-8 0,-1 5 0,1-5 0,-3-2 0,-1-2 0,-2-2 1,1 0 28,3 0 0,1 0 0,-1 0-508,-4 0 209,11 0 0,-9-2 1,13-4-140,-2-5 1,6-5 321,-1-1 0,3-9 0,2-1 1</inkml:trace>
  <inkml:trace contextRef="#ctx0" brushRef="#br0" timeOffset="-3687">734 280 8246,'2'16'-447,"4"-4"518,-4-5-487,6-7 0,0 0 304,3 0 1,7 0-1,3 0 170,2 0-89,1 0 0,-7-2 1,1-1 20,-1-3 1,1-2 0,-1 2 1,0-6 1,-7 3 0,-2-1-17,0 2 0,-6 1 37,3 1 0,-3 2-22,-2-8 16,0 1 2,0 1 0,-5 0 0,-3 6 0,0-4 73,0-1 1,1 5 50,1-2-68,-4 4 0,-4 0 1,-1-2 30,-4-1 1,-3-1 0,5 6-1,-1 0-38,1 0 0,-1 6 0,1 1 40,-1 3-74,9 2 0,-7-1 0,6 1 1,1 1 18,3 3 0,-2 1 0,2 1 39,2-1 1,3 1 1,1-1 0,1-1 40,5-5 1,-2 5-67,8-4 0,-1 3 33,7 3-41,-1-1 1,-3-1 0,1-3-92,5-1-25,1-8 0,-3 9 0,-1-7-299,1-2 204,-1-2 35,1-2 0,5 0-394,0 0 243,0 0-83,-5 0 0,5-2-138,0-4 314,1-3 184,-7-9 0,1 1 0,-1-1 0</inkml:trace>
  <inkml:trace contextRef="#ctx0" brushRef="#br0" timeOffset="-3400">1346 1 6291,'17'0'300,"-5"0"0,-2 2-138,-3 4 1,1 1 0,-4 7 0,2-2-49,-2 1 1,-2 3 0,-2 1 0,0 1-40,0-1 1,0 1 0,0-1-1,0 1-86,0-1 0,0 1 0,0-1 1,0 0-138,0 1 0,0-1 0,0 1-122,0-1 0,5 1 19,1-1 0,2-1-9,-2-5 0,-4 5 0,5-6 0</inkml:trace>
  <inkml:trace contextRef="#ctx0" brushRef="#br0" timeOffset="-2594">1206 211 7922,'8'9'-1260,"-6"-1"1521,13-8-152,-13 0 1,8 0 86,-4 0-1,-4 0 0,13 0-4,-3 0 1,-3 0-20,3 0-79,-8 0-195,12 0 237,1 0-20,2 0-34,7 0 1,-3 0 96,0 0-282,0 0 0,1 0 0,1-2 0,0-2-58,0-2 1,7 1 0,-5 3 0,2-2 131,0-2 1,-6 0-1,4 6-59,-1 0 1,-3 0-25,-6 0 170,-7 0 1,-4 2 49,-12 4 0,2-2 164,-8 7 0,7-5 0,-5 6-223,2 1 1,2 3 0,6 1 26,0 1 0,0-6 1,2-1-145,4 3 1,2-5 0,5 1 0,-1-2-70,2-4 0,1 4 1,3-3-1,-1-1 0,1-2 0,-1-2 1,1 0-1,-1-2 68,0-4 0,1 3 0,-1-7 0,1 2 10,-1 4 0,-5 0 1,0 0 91,1-1 333,-5-1-247,0 6 1,-8 2-32,0 4 0,0-3-38,0 9 1,8-6 0,3 4-5,5-3 1,1 5-1,1-6 1,-1-2-58,1-2 0,5-2 0,0 0 12,-2 0 1,-1 0 0,-5-2 0,1-2-1,-3-4 1,3-2-1,-2-3 0,-3-3 2,1-1 1,-2-1-1,-7 1 1,3-1-5,-2 1 1,-4-1 0,-4 1 0,-3 0-56,-3-1 1,-2 1 0,-5-1-1,-1 3-94,1 3 1,-7-2-1,1 9 1,2 1-173,1 2 0,-5 2 0,-2 0 151,0 0 1,2 8-1,7 1 1</inkml:trace>
  <inkml:trace contextRef="#ctx0" brushRef="#br0" timeOffset="-1143">2621 263 7704,'11'0'-1447,"1"0"1791,1 0 0,-3 2-309,2 4 0,-1-4 161,7 3 0,-6-3-193,-1-2 0,1 0 0,3-2-33,-3-3 0,4 3 0,-5-6-23,5 0 1,-5 4-1,-1-7 1,0-1 43,-1 2 0,-3-3 1,4 5-189,-2-2 0,-2 4 187,-6-5 31,0 7 0,-2-4 1,-4 8-1,-4-2 24,0-4 1,-5 4 0,3-3-31,-3 3 0,3 2 0,0 0 25,-1 0 0,-3 0 1,1 2-1,1 2 85,3 1 0,7 9 1,-4-2-95,0 3 1,4 1-1,-5-3 1,1-1-11,4 1 1,2 3-1,2 1 38,0 1 1,2-6-1,4-1-22,5 3 1,5-5 0,1 1-23,1-2 1,-1 4 0,1-7 0,-1-1-24,1-2 0,-1 4 1,1 0-1,-1-2-47,1-2 0,-1-2 1,0 0-1,3 0-13,3 0 0,-1 0 0,5 0 0,-2 0 41,-4 0 1,4-2 0,-1-2 0,-3-2 22,-1 2 0,-3-4 1,0 3-1,1-1 10,-1-2 0,-5 6 1,-2-6-1,-1 2 10,1 1 0,-4-9-13,6 2 1,-7-3 0,5-3-14,-2 1 0,4-1 1,-7 1-18,-1 0 0,-2 5 17,-2 0 1,-8 3 9,-3-3 0,-5 4 1,-1 8 37,-1 0 1,1 0-1,-1 0 27,1 0 0,5 2 1,3 4-50,1 6 0,2 3 0,6 3 37,0-1 1,0 0 0,0 1-25,0-1 1,2-5 0,2 0 0,2 1-38,-2 3 0,3-5 1,1-1-1,0 0-44,0 0 1,5-5 0,-1 5-1,3-2 0,3-2 0,-1-6 9,1 0 0,-1 0 0,1 0 1,-1 0 36,1 0 0,-1 0 0,0 0 0,1-2-5,-1-4 1,-5-2 0,0-5 0,1 3 3,3 2 0,-1-6 0,-1 3 0,-2-3 2,1 3 1,-3-5 0,1 6-1,3-1 28,2-1 1,-5 2-1,1-1 1,1 3 28,3 0 1,-4 6-1,-1-4 1,3 5-7,1 1 1,-3 0-1,0 0 44,1 0 0,11 0-47,5 0 1,2 0 0,-2 1 0,-6 5 0,-4-2 0,-1 8 0,-1-1-20,1-1 1,-6 6 0,-3-5-2,-1 5 1,0 1-1,-4 1-170,1-1 0,1-5 0,-8 0 99,-3 1 1,3-3-30,-4 1 128,-4-7-37,8 4 0,-6-16 0,8-3-66,0-5 0,2 5 0,4-1 0,4-2 10,0-1 1,5-1 0,-3 3 0,3 1 25,3-2 1,-1 1 0,1-1 0,-1 3-2,1-3 1,-1 4-1,0 1 1,1-1 52,-1 0 1,7 6 0,-1-3 0,-2 1 1,-1 0 0,3 0 1,0 6-1,-1 0 22,-3 0 1,4 0 0,3 0 0,-1 0-17,0 0 1,-2 0-1,-5 2 1,-1 2 53,1 2 1,-1 5 0,1-3-21,-1 2 0,1 0 0,-3 3 1,-1-1-3,-3 1 0,-5-3 0,4 2-9,-2 1 1,-1 1-1,-3 0 1,2-3 52,-2 3 0,-2 1-80,-2 3 1,0-1-129,0 1 0,-8-9-1136,-4-3 613,-3-4 0,-3 6 0,1 2 0</inkml:trace>
  <inkml:trace contextRef="#ctx0" brushRef="#br0" timeOffset="14454">5397 228 8213,'0'-17'-368,"2"7"0,4 2 107,6 0 0,-2 6 0,1-3 287,3 3 0,1 2 0,3 0 27,-1 0 0,1 0 0,-1 0 0,1 0 101,-1 0 0,1 0 0,-1 2 1,-1 3-76,-5 7 1,3-2-1,-8 1 1,-3 5-21,-1 5 0,-2-1 0,0 5 0,0-2-16,0 0 0,-5 8 0,-3-3 1,0 1-13,0 0 0,-3-2 0,5 2 0,2-4 16,2 1 1,2-5 0,0 6 0,0 0-36,0 0 0,6-5 0,2 1 0,1-4-78,5-1 0,1-1 1,3 1-146,-1-1 1,1-1 66,-1-5 1,1-3 0,-1-6-1,1 2 36,-1 2 1,1 0-303,-1-6 236,-7 0 99,5-8 25,-13 6 0,6-14 34,-8 5 312,0 3-210,0 0 0,-8 8 0,-3 0 0,-5 0 348,-1 0-274,7 0 0,-4 2-46,8 4 0,-5-2-96,5 8 0,0-1 60,6 7 0,0 7-155,0 4 0,2-2 95,4 2 1,-2-3 0,7 7 0,1 3 0,0 1-19,-1 0 0,-7-2 0,4 0 0,-2 0 26,0 0 0,-1-2 0,-5-2 0,0-4 2,0-2 1,0 4 0,0-5 14,0-3 0,0-2 1,0-1 20,0-1 0,-7-5-90,-5 0 1,-3-8-1,-3 1-138,1-3 1,-1 0-1,1 2 1,-1 2-117,1-2 1,-3 0 0,-1 0-73,-2 1 0,-1 1 0,7-6 0</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6:14.346"/>
    </inkml:context>
    <inkml:brush xml:id="br0">
      <inkml:brushProperty name="width" value="0.08571" units="cm"/>
      <inkml:brushProperty name="height" value="0.08571" units="cm"/>
    </inkml:brush>
  </inkml:definitions>
  <inkml:trace contextRef="#ctx0" brushRef="#br0">2376 1083 8168,'-18'0'-136,"5"0"1,-1-2 0,0-4 0,5-4 0,1-1 0,0 1 0,-2 2 0,-3 4 0,-3 2 0,-1 4 0,-2 2 0,-7 4 226,-9 2 1,14-6 0,-2 3 572,5 1-556,3-6 0,-3 12 0,1-7-26,-1 3 0,1 2 1,-1 5-18,1 1 0,7-1 1,4 1-1,4-1-7,2 1 1,0-1 0,0 0 21,0 1 1,8-1 0,4-1-23,3-4 1,3 1 0,-1-5-1,3 0-100,3-1 0,-4-1 1,7-6-1,-1 0-301,4 0 0,-4 0 0,0 0 0,1-2-517,3-4 386,4 5 383,2-15 0,7 6 0,3-7 1</inkml:trace>
  <inkml:trace contextRef="#ctx0" brushRef="#br0" timeOffset="359">2603 1188 6237,'-12'0'1325,"0"0"-1266,-1 0 1,-3 0 0,-1 2 0,-1 1 7,1 3 1,-1 8 0,3-3-70,3 5 1,3-4 0,5-1 0,-2 3 65,2 1 1,2-3 0,2 0-68,0 1 0,8 1 0,3-3 1,5-5-80,1-4 1,1 0-1,-1 2 1,1 2 6,-1-2 1,7-4 0,-1-4 0,0-4-65,2-2 1,-5 5 0,3-7 0,-4-2 70,-1-1 1,-6-3 0,-3 1-1,-1-1 91,-4 1 1,-2 0-1,-2-1-27,0 1 0,-8 1 1,-5 4-1,-7 5 53,-3-1 1,-6 6 0,3-4 0,-1 4 21,-4 2 0,0 0 0,0 0-192,2 0 0,8 0-254,-3 0 0,13 2-102,5 4 477,4-4 0,18 13 0,3-5 0</inkml:trace>
  <inkml:trace contextRef="#ctx0" brushRef="#br0" timeOffset="801">2865 856 6106,'0'-18'223,"2"3"63,3 3 466,-3-3-553,6 13 0,-8-4-31,0 12 0,0 3 0,0 9-40,0-1 0,0 7 0,0-1 0,0-2-52,0-1 0,0-1 0,0 2 0,0 3-59,0-3 0,2 4 0,2-1 0,4-3-46,1-2 0,-5 5 0,4-1 1,-2-2-98,0-1 1,5-3-1,-3 1-164,2-1 0,-6 0 0,3 1-6,1-1 249,-6 1-290,14-8 0,-12-1-542,7-3 838,1-4 1,5 6 0,1-8 0</inkml:trace>
  <inkml:trace contextRef="#ctx0" brushRef="#br0" timeOffset="1263">3214 1135 8355,'-8'-9'-171,"6"-1"-187,-4 4 1,3 4 363,-3-4 86,4 4 1,-6 4 0,6 2 0,-2 4 49,-2 2 0,1 1 0,5 7-86,0-1 0,1-1 0,3-3 0,4-1-21,2 1 0,-4 1 0,3 0 0,1-5-69,0-1 0,1 4 0,9-4-19,3 1 0,2-5 0,4 2 1,-5-4-86,-5-2 0,-1-2 0,-1-2 0,0-4 17,1-1 0,-1-3 0,1-6 0,-3 1 53,-3 0 1,2-1 0,-9 1 79,-1-1 0,4 1 0,-2-1-4,-2 1 1,-4-1 170,-6 1 0,-4 7 30,-7 4 1,-1 4 0,3 4-101,3 4 0,4-2 0,8 8 0,0 1-53,0 3 1,0-5 0,0 1-1,2 2-113,4 1 0,2 3 0,6-1 88,-3 1-457,1-9 272,5 7 0,1-12 1,-1 5-1,3 1 1,1-2-1,6 0-1137,6-5 1222,-17-1 1,7 6-1,-23 2 1</inkml:trace>
  <inkml:trace contextRef="#ctx0" brushRef="#br0" timeOffset="2055">3808 1118 6076,'-8'9'123,"6"-1"1,-4-8-31,12 0 22,-4 0-78,13 0 0,-11 0 0,8 0 0,2 0 162,1 0 0,3 0-115,-1 0 1,0 0-20,1 0 1,-3 8 75,-3 4 0,2-3 19,-8 3-106,-1 0-42,-5-3 0,2 7 0,2-5-28,2 5 1,0-4-1,-6-1 14,0 3 1,-2-4-14,-4 1 0,-2-5-20,-3 6 0,1-8-25,4 1 1,4-10 0,-4-7 30,4-4 0,4 1 0,2 1 1,2 3-19,-2-3 0,6-1 0,1-3 6,5 1 1,1-1 0,1 3 0,-1 1-10,1 2 0,-1 7 1,1-5-1,-1 2 64,1 4 0,-1 2 80,0 2 0,1 0 0,-3 2-20,-3 4 1,-2-2-1,-4 6 1,3-1-4,1 1 1,0 2-1,-6 5-11,1 1 0,1-7 0,-6 1-47,0 1 0,0 3 1,0 1-98,0 1 1,-2-8 0,-2-3-87,-1 1 129,-1-6 0,4 4 7,-4-12 0,4-4 1,-4-7-1,4-1 6,2 1 1,0 0 0,2-1 0,2 1 6,2-1 0,8 3 1,-5 1-1,3 2 92,0-1 0,-1 3 0,7 0-17,-1 3 0,1 1 0,-1 6 4,0 0 1,1 0 0,-1 0-20,1 0 0,-1 6 1,1-1-45,-1-1 1,-5 4 0,-2 0-1,-1 0 1,-1 1-17,0 1 0,-2-4 0,-6 6-483,0 1 1,0 3-222,0 1 429,0-7 296,0 5 0,0-13 0,0 6 0</inkml:trace>
  <inkml:trace contextRef="#ctx0" brushRef="#br0" timeOffset="2591">4716 1153 6742,'-10'-8'-272,"2"4"0,8-8 0,0-1 749,0-3 0,2 7 1,4 3-318,6 4 0,-3 2 1,3 0-89,2 0 0,-5 0-67,3 0 0,-6 2 0,4 4 0,-3 5 1,1 5 0,-4 1-19,2 1 1,0-1 0,-6 1-5,0-1 1,0-5 0,0-1-159,0 3 1,0-4 54,0 1 88,0-7 49,0 4 0,0-10-43,0-4-1,0-4 10,0-7 0,0 5-17,0 1 24,0-1 30,0 2 1,0-5 0,0 3-1,0-3 1,0-3-12,0 1 1,2 1 0,3 3-7,7 1 0,-2 6 1,1-4-1,3 3-5,1 3 0,3 0 0,-1 0 0,1-2 11,-1 2 0,1 2 0,-1 2 1,1 0 34,-1 0 0,-5 0 1,-1 0-1,3 2 38,2 4 0,-5-2 1,1 8-41,1 1 0,3 3-43,1 1 41,-7 1 0,4-1 33,-8 1-186,-1-9 1,-5 7-419,0-4 524,0-5-426,0 1 201,0 0-103,0-6 1,2 7 15,4-3 304,4-4 15,7 6 0,9-24 0,1-3 0</inkml:trace>
  <inkml:trace contextRef="#ctx0" brushRef="#br0" timeOffset="3016">5502 1048 8355,'17'-18'0,"-5"7"0,-2-1 0,-3-1 0,-3-3 0,-2-1 0,-2-1-20,0 1-194,-8 7 1,4 2 0,-7 8 132,-3 0 0,-1 0 0,-3 0 0,1 0 158,-1 0 1,7 0 0,-1 2-55,-2 4 1,5-2 0,-1 7-1,2 3 0,4 2 0,1 1 1,-1 1-1,-2-1 64,2 0 0,10 1 39,5-1-137,5 1 1,1-8-2,1-5 19,-1 5 1,1-6 0,-1 6-1,1-1 1,-1-1 29,1 0-222,-9 5 102,7-11 25,-14 14 1,6-6 0,-10 7-12,-4 1 56,-4-9 0,-2 7 1,1-7 21,-3 1-27,-1 6 1,-1-12 140,5 7-133,-5-7 8,6 12 0,-7-14 14,-1 3 4,9-3-46,-7-2 1,6 0-30,-7 0-17,7 8 1,-5-6-21,3 4 76,-3-4-124,5-2 1,-6-8 0,7-4-415,-1-3 210,2 5 287,8-5 1,0 5-1,0-8 1</inkml:trace>
  <inkml:trace contextRef="#ctx0" brushRef="#br0" timeOffset="-4012">158 70 8355,'-10'-8'-1770,"4"-4"2016,4 5 0,2 1 0,0 12 0,0 5-158,0 5 1,0 1-1,0 3 1,0 1-99,0 2 0,2 7 0,2-7 0,2 0-43,-2 2 1,-2-3 0,-2 5 0,0-2-110,0-4 1,2-1 0,2-3-181,1 1 1,1-1-382,-6 1 706,0-9 0,0-1 1</inkml:trace>
  <inkml:trace contextRef="#ctx0" brushRef="#br0" timeOffset="-3509">88 157 7707,'0'-11'-418,"0"-1"1,0-2 0,2 1 575,4 1 0,-3-1 1,9 5-1,2 0-174,1 0 1,3 0 0,-1 5 0,1-3 75,-1 2 0,1 2 0,-1 2-16,0 0 1,1 0-58,-1 0 0,-1 8 0,-4 3-37,-7 5 0,-3 1 1,-2 1 41,0-1 1,-2-5 0,-1 0 0,-5 1-48,-2 3 0,-2 1 0,-5 1-64,-1-1 0,7-5-64,-1-1 149,8 1 1,-2-2 0,12-4 67,6-5 0,3-1 1,5 0-1,1 0 1,3 0-10,-3 0 1,-2 0-1,-1 0 1,1 2 9,4 4 0,-9-4 0,3 6 0,-1-2 7,0 0 1,-5 7-1,-1-1-16,-2 3 1,-3-3 0,-5 0 28,0 1 0,-2 3 1,-3-1-18,-7-3 0,2 3 0,-1-5 0,-3 2-17,-1-1 1,-3-5-1,-1 4 1,-3-2-57,-1-4 0,-6 3 1,4-1-1,-2-2-58,-4-2 1,3-2 0,-1 0 26,-2 0 0,4 0 1,0 0-1,2 0 0,3 0-62,3 0 1,3-2-44,5-4 0,-5-3 0,7-9 0</inkml:trace>
  <inkml:trace contextRef="#ctx0" brushRef="#br0" timeOffset="-3033">612 332 8355,'8'10'-371,"-7"-1"-313,5-3 341,-4-4 356,6 6 190,-6-8 1,13 0 119,-3 0-356,4 0 0,-5 0 1,1 0 83,1 0 1,3-6-133,1 0 45,1 0 0,-1 1 0,-1-3 1,-2 0-33,-3 0 0,-7-5-160,2 1 117,-4 4 0,-10 0 1,-4 8 102,-3 0 1,-3 0-1,1 0 1,-1 0 79,1 0 1,0 0 0,-1 0 0,1 2 75,-1 4 1,3-2-1,1 8-49,2 1 0,9 3 0,-3 1-19,4 1 1,2-1 0,2-1 0,4-3-35,5-1 0,-1-2 0,2 3 0,1-3-31,3-2 0,7 0 1,0-5-1,-1 3-64,-3-2 1,0-2-1,3-2 1,1 0-351,-2 0 0,5-2 0,-3-2 0,-2-4-17,-1-1 0,-3-3 416,0-5 0,1-9 0,-1-1 0</inkml:trace>
  <inkml:trace contextRef="#ctx0" brushRef="#br0" timeOffset="-2810">1101 87 8355,'11'-5'-612,"1"-1"913,0 0 0,-3 8-645,-3 4 309,-4 3 0,0 9 121,4-1 0,-4 1-59,4-1 0,-2 1 0,-1-1 0,3 1 1,0-1 0,-6 1 0,2-1-120,4 0 1,-4 7 0,4-1-142,-4-2 1,-2-1-1,0-3-102,0 1 1,-2-3 0,-2-1 187,-2-3 1,-8-7-1,5 4 1</inkml:trace>
  <inkml:trace contextRef="#ctx0" brushRef="#br0" timeOffset="-2115">961 245 8153,'12'-6'0,"-1"0"-127,3 2 0,-4 2 0,1 2 226,3 0 1,-4 0 0,1 0-1,3 0-11,1 0 1,5 0-1,1 0-76,2 0 0,3 0 0,-5 0 0,2 0-36,-1 0 1,3 0-1,0 0 1,0 0 12,0 0 0,5 0 0,-7 0-7,-2 0 0,-7-6 0,-3 0 21,3 3 1,-4 1-1,-1 4 6,-1 3 0,-4-1 46,-10 8 1,-2 0-1,-3 5 1,3-1 27,0-5 0,4 5 1,-5-5-1,1 5-66,4 1 0,2-5 0,2 0 0,0 1-39,0 3 1,2-5-1,4 1 1,6 0-72,3-3 1,-3-1-1,1-6 1,5 2-38,3 2 1,2 0 0,-5-6 0,-1-2 14,1-4 1,5 2 0,0-8 0,-1-1-64,-3-3 0,-5-1 1,-1-1-1,3 3 84,-3 3 1,1-1 0,1 5-161,-3-2 741,-4 6 0,-8-2-275,0 12 1,0 4 0,0 7-114,0 1 1,0-7 0,2 1 43,4 2-128,3-7 1,5 7-1,-1-6 1,3 0-21,-2-1 0,-1-1 1,5-6-1,1 0-43,4 0 1,-7 0 0,7 0 0,0-2 28,-3-4 0,3-1 1,-11-7-1,1 2 13,-1-1 0,4-3 0,-7-1 0,1-1-60,-4 1 0,-4-3 0,-4 1-56,-4 2 1,-2-5 0,-5 13 0,1-3-102,-2 0 1,-1 8 0,-3-1 0,1 3-398,-1 2 579,-7 0 1,6 0 0,-6 0 0</inkml:trace>
  <inkml:trace contextRef="#ctx0" brushRef="#br0" timeOffset="-850">2341 314 7703,'17'8'-187,"-7"-6"1,5 6 0,-3-8 253,4 0 0,-5 0 1,1 0-173,1 0 1,-3 0-1,2 0 138,1 0 0,3-8 0,1-2-36,1 1 0,-3-1 1,-1 6-40,-2-2 1,-7-5 0,5 3 44,-2-2-119,-2 6 1,-14-9 0,-4 7 112,-3 2 0,3 2 1,0 2-1,-1 0 99,-3 0 1,5 0 0,-1 0-43,-2 0 1,-1 2-1,-3 2 24,1 2 1,0 1 0,-1-1-45,1 6 0,7 3 0,2 3-13,0-1 0,8 1 0,-2-1 4,6 1 0,2-1 1,-4 1 24,4-1 1,-4 1 0,6-3-18,-1-3 0,9 1 1,7-7-33,-1-2 1,-3-2 0,-2-2 0,1 0 0,-1 0 0,7 0 0,-1 0 0,-2 0-5,-1 0 1,-1-2 0,2-2-1,3-2-24,-3 3 0,-2-5 1,-1 2-1,-1 0 0,1-2 1,-1 4-1,1-5 1,-1-1-30,1 0 1,-1 5 0,1-7-43,-1-2 71,-7-1 0,3-3 1,-5 3-1,0 1 1,0 3-1,-4-3 23,-3-2 1,-1 5-1,-1 1-9,-5 2 0,-4 3 0,-7 5 99,-1 0 0,1 0 0,-1 0 0,1 0-70,-1 0 0,1 0 1,1 1-7,5 5 0,-3 4 0,6 7 7,-1 1 1,7-1 0,0 1-17,6-1 0,9-1 0,-3-3 0,1-1 4,1 2 0,-6-5 0,6 3 0,1 0-4,3-3 1,1 1-1,1-6 1,-1 2-56,1-2 0,-1-2 0,0-2 1,1 0 14,-1 0 1,1 0-1,-1-2 1,1-2 28,-1-2 0,-3-8 0,1 5 1,3-3 30,-5 0 0,5 3 1,-6-5-1,3 2 15,3-1 0,-1-3 1,0 1-1,1 1 47,-1 3 1,-5 1-1,0-4-53,1 3 1,1 5 0,-1-4-3,-1 2 0,0 3 7,5 5 1,1 0 0,-1 0-90,1 0 66,-1 7 7,0 3-15,-7 0 0,0 3 0,-6-5 0,4 2-22,1 3 26,-5 3 0,6-4 1,-6-1-6,2 3 0,1-1 1,-3 1-369,2-2 160,0-9 66,-6 13 202,0-14-74,0-2 1,0-4 0,0-8 0,0-1 0,0-3 11,0-1 0,2 5 0,2 1 1,3-1 20,3 2 1,2-3 0,5 5 0,1 0 38,-1 0 1,1-3 0,-1 5 0,1 2-12,-1 2 0,6 0 0,1-2 1,-3-2-10,-2 2 0,5 3 1,1 1-1,0 0 59,0 0 0,-1 0 1,-7 0-1,0 1 70,1 5 1,-1-4 0,1 6 0,-1-2 87,1 0-205,-1 7 1,-5-5 37,0 4 1,-7 3-134,7-3 0,-8-2 83,2 1 1,-4-5-191,-2 6 0,0-7-4,0 7 1,0-6-31,0 6 1,-8-7-203,-4 7 0,-3-6 1,-3 4-60,1-3 0,-8 7 0,-3-4 1</inkml:trace>
  <inkml:trace contextRef="#ctx0" brushRef="#br0" timeOffset="24653">5589 52 6225,'0'-9'68,"0"1"-139,8 8 139,-6-8-7,6 6 71,-8-5 1,1 1 277,5 0-312,-4 0 158,14 6-193,-14 0 1,7 0-33,-3 0 69,-4 0-32,14 0 0,-12 0 0,7 2 1,3 2-1,1 4 59,3 1 1,-1 1-74,1 2 0,-1 3-31,1-3 0,-1 3 0,1 3 0,-3-1-17,-3 1 1,1 5 0,-7 2-1,-2 0-9,-2 1 1,-2 3 0,0-4 0,0 2 54,0 4-68,0-6 1,-6 8 0,0-5-1,2 1-6,2 0 1,1 0 5,-5 6 1,4-2 2,-4-4 1,4 2 12,2-8 1,0 1-162,8-7 1,-4 1-16,7-1 0,-5-1 88,6-5 0,-3-1-74,3-4 118,4-4-11,-7 5 1,15-7-195,-1 0-2,0 0 189,-5-7 1,-1 3-50,1-8 1,-9 8 49,7-4 226,-14 1-118,6 5 1,-16-6 0,-4 8 266,-3 0-372,-3 0 301,1 0 1,-1 2 82,1 4-249,7-4 2,-5 13 1,7-3 63,-4 11-191,4-3 112,8 13 1,0-14-277,0 4 299,0 4-93,0-7 0,0 11 0,0-6 0,0 0 1,0 2-1,0 1 0,0 1-48,0-2 0,2 4 0,2-6 1,2 0 36,-2 1 1,4 3 0,-3-6 0,1 0 14,2 3-6,-6-7 1,14 6 99,-15-7-33,7-1 1,-8 1 0,0-1 69,0 1 1,0-7-87,0 1 0,-8-6 1,-3 3-26,-5-1 1,5-2 3,-1-6 0,0 2-213,-5 4 1,-1-4-47,1 3 227,-1-3-441,1-2 0,3 6 27,-3 0 248,11 0 1,-25 2 0,12 1 0</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6:43.152"/>
    </inkml:context>
    <inkml:brush xml:id="br0">
      <inkml:brushProperty name="width" value="0.08571" units="cm"/>
      <inkml:brushProperty name="height" value="0.08571" units="cm"/>
    </inkml:brush>
  </inkml:definitions>
  <inkml:trace contextRef="#ctx0" brushRef="#br0">594 540 8355,'0'-12'-247,"0"1"1,0 5-650,0-6 531,0 8 658,0-3 82,0-1 1,0 8-234,0 0 1,0 2 0,0 9-81,0 3 0,0 3 0,0 5 0,0 1-18,0-2 0,0 1 0,0-1 0,0 2-4,0-1 1,0 3 0,0-2-238,0-1 1,0-3 141,0-2 0,0 1-189,0-1 0,0-5 0,0 0-552,0 1 408,0-5 1,-8 0 367,-4-8 0,-3-8 0,-3-2 1</inkml:trace>
  <inkml:trace contextRef="#ctx0" brushRef="#br0" timeOffset="545">70 488 8115,'-18'0'-1290,"7"0"1359,-1 0 1,8 2 0,-4 1-341,1 3 574,5 0 328,-6-6-177,8 0-239,0 0 0,8 0-131,3 0 1,5 0-1,3 0 1,3 0-89,1 0 0,8-6 0,0 0 1,6 3-45,4 1 0,5 0 0,-3-2 0,0-2-113,-1 2 0,5 2 0,-4 2 0,-1 0-132,1 0 0,-2 0 1,-6 0-1,0 0-350,-1 0 453,1 0-140,0 0 330,-7 0 0,5 0 0,-6 0 0,8 0 0</inkml:trace>
  <inkml:trace contextRef="#ctx0" brushRef="#br0" timeOffset="934">1083 540 8355,'-12'6'-199,"0"0"0,1-1 0,-5-3 0,3 2 157,1 2 0,0 2 0,-5-4 1,1 4 382,5 1-299,-5-5 1,9 12-7,-5-5 0,-2-1 0,8 2 1,3 1-1,1 3 98,2 1 0,0 1 1,0-1-145,0 1 1,7-7-1,5-1 1,4 0 19,1-1 0,6-5 0,1 4 0,-3-2-84,-2 0 1,5-1 0,1-5 0,0 0-108,0 0 186,6 0 0,-11 0-51,3 0 1,-4-5 28,-1-1 1,-1-8 0,1 3-29,-1-5-32,-7-1 0,-2-1-11,-8 1 0,6-1 58,-1 1 1,1-1 7,-6 1 0,-6-1 0,-1 1 1,-3 1-1,-6 3-13,-5 1 1,0 2 0,-6-1 0,-1 5-25,1 4 0,-2 2 0,-4 0 0,2 0-369,2 0 382,8 0 1,-5 2-49,9 4 49,7 3 1,3 3-68,7 0 0,15-8 0,4 3 0</inkml:trace>
  <inkml:trace contextRef="#ctx0" brushRef="#br0" timeOffset="1320">1816 365 7744,'-9'10'-171,"-1"6"291,4-5 1,4 5 0,-4 1 0,4 1 4,2-1 1,0 3 0,0 1-126,0 2 1,6 2 0,0-3-1,-2 1 1,-2 0 4,-2 3 1,6-7 0,-1 4 0,-1-3-142,-2-3 1,-2-5 0,2-1-340,4 3 1,-4-4-14,4 1 1,-6-7 388,-6 2 0,4-4 0,-6-2 1</inkml:trace>
  <inkml:trace contextRef="#ctx0" brushRef="#br0" timeOffset="1520">1554 697 8355,'-9'-8'-1068,"1"-1"1079,8-9 0,2 9 1,4 3 2,5 4 1,5 2 0,1 0-1,1 0-118,-1 0 0,8 0 0,3 0 0,1 0-108,0 0 0,0 0 1,6 0 62,0 0 1,0 8-1,0 1 1</inkml:trace>
  <inkml:trace contextRef="#ctx0" brushRef="#br0" timeOffset="2442">2532 662 8355,'-17'-2'-268,"-1"-4"182,1 5 1,-1-13 0,1 8 0,0 2-1,-3 2 1,-1 0 140,-3-3 1,-1 3-1,4-4 1,-2 4 120,1 2 1,-3 0-1,2 2 1,1 2-83,3 1 0,4 9 1,1-4-1,2 1-57,-1 1 0,3 0 1,0 5-1,3 1 27,3-1 1,2 3-1,2 1-107,0 2 0,6 0 0,1-7 0,3-2-101,4-3 0,7-7 1,2 2-1,0-4-45,3-2 1,1 0 0,6 0 0,-2-2 19,-2-4 0,-2-2 0,4-5 1,-4 1 88,-1-2 1,-3-1 0,-8-3 0,-1 3-17,-2 3 1,-8-3 253,1 3 0,-5 4-20,-5 3 0,1 3 0,-6 4 88,2 3 1,2 5 0,6 8-122,0-1 0,2 0 1,2 1-1,4-1-30,2 1 0,1-1 0,7 1-82,-1-1 0,1-1 1,-1-3-1,1-3-72,-1-2 1,1-2 0,-1-6 0,0 2-65,1 3 1,1-3 0,3 4 0,1-4 85,-2-2 0,1-8 0,-1-1 0,2-3 46,-1 0 0,-5 1 0,-3-9 0,-3-1-13,3-2 1,-4-3 0,-1 3 0,-1-6-37,-4-4 0,-2-2 0,-2 0 1,0-2-2,0-3 1,0 3 0,0-4-1,2 4 9,4 2 1,-4-6 0,3 1 0,-3 1-21,-2 2 0,0 2 0,-2 2 0,-1 2 171,-3 2 0,0 8 0,4-3 24,-4 5 1,2 1 0,-5 1-197,1 0 0,2 5 26,6 0 87,0 8 0,2-1 67,4 10 1,-4-1-1,4 8 1,-5 1 1,-1 3 0,0 1 0,0 3 0,0 1-56,0 2 0,0 3 1,0-5-1,0 4 11,0 2 0,0-3 0,0 3 0,0 0-21,0 0 1,0-3-1,0 3 1,0-2-9,0-4 0,2 4 0,2 1 0,2-1-19,-2 0 1,4 0 0,0-3 0,-1 1 27,1-2 0,4 5 0,-5-3 1,1 0 11,0 2 1,4-5 0,-5 5 0,1-2-1,0 1 0,4-1 0,-5-8 0,1-1 6,0-2 1,3-1 0,-3 5 0,0-3-31,0-1 1,5-6-1,-1 4-54,3-3 1,3-1 0,-1-4 0,1 2-10,-1 2 0,-5 0 1,0-6-709,1 0 0,3 0-456,1 0 942,-7-8 1,5 6-1,-5-6 1</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6:49.748"/>
    </inkml:context>
    <inkml:brush xml:id="br0">
      <inkml:brushProperty name="width" value="0.08571" units="cm"/>
      <inkml:brushProperty name="height" value="0.08571" units="cm"/>
    </inkml:brush>
  </inkml:definitions>
  <inkml:trace contextRef="#ctx0" brushRef="#br0">419 53 8355,'-11'0'-1400,"-1"0"1050,8 0 0,-6 0 540,5 0 0,1 0-177,-8 0 1,6-6 73,-5 0 43,7 0 0,-12 1 12,5-1 0,-5-2-117,-1 2 1,-3 4 0,-1-4-1,-2 4-28,1 2 1,1 2-1,0 2 1,-3 4-10,3 2 0,-2-4 1,3 5-1,5 1 20,-1-3 1,6 7 0,1-4-5,1 3 0,2 3 1,6-1 16,0 1 0,0-7 0,2-1-7,4-2 1,4-1-1,7-3 1,1 2-41,-1-2 0,1-2 1,-1-2-1,0 0-24,1 0 0,1 6 0,3 0 43,1-3 1,-4-1 0,-3-2 0,3 2-1,1 2 47,-1 2 0,-5 0 0,1-6 0,5 2 69,-1 4-120,0-4 1,3 7-38,-5-3 1,5-2 0,-13 8-7,1 1 0,-2 3 0,-8 1 28,0 1 0,0-1 0,-2-1 0,-2-3 10,-2-1 0,-7 0 0,1 3 0,-4-1 31,-1-3 0,-3-5 1,-1 4 54,-2-2 0,0-1 1,5-3 16,1 2 1,-1 0 0,1-6-67,-1 0 0,1-2 0,-1-2 0,1-4-4,-1-1 1,3 3-1,1-4 1,3 0-110,-3 1 1,4 3-195,-1-6 1,5 6-209,-6-5 0,8 5 447,-1-6 0,10 1 0,5-7 1</inkml:trace>
  <inkml:trace contextRef="#ctx0" brushRef="#br0" timeOffset="757">1153 140 7920,'-8'-10'-659,"6"3"1,-13 1 748,3 0 1,-4-6-86,-1 7 1,0-1-1,-1 6 1,1-2-1,-1-2 66,1-2 1,-1 0 0,1 6 0,-1 0-20,1 0 0,-1 0 1,-1 0-1,-2 0-32,-3 0 0,1 2 0,6 2 0,-3 2-10,-3-2 1,3 4 0,-1-1-1,6 3 3,3 4 1,2-5 0,-1 3 5,5 2 0,4 1 0,2 3 15,0-1 1,8 0-1,3 1-41,5-1 1,1-5-1,1-2-164,-1-3 182,8-1-7,-5 2 1,7-6-60,-4 4 1,-3-4 49,3-2 0,2 0-9,-2 0 0,1 0 1,-7 0 0,6 0 37,1 0 0,-1 2 0,-5 2 285,-1 1-294,0 1-10,1-6 1,-6 6 19,-1 0-25,-7 0 0,6 0 0,-6 1 15,1 3 1,3-4-103,-2 5 0,-4-5 99,4 6 0,-4-6-11,-2 5 1,0-5-81,0 6 59,0-1 0,-6 1 0,-2 0-3,-2 1 1,1-3 7,-3 2 1,-9-6 65,3 5 0,1-5-61,-1 6 1,5-9 58,-10 3 0,1-2 0,-1 0 0,-4 2 47,0-2 1,-3-2-56,1-2 1,12 0 10,-12 0 1,11 0-70,-5 0 0,4 0-10,1 0 1,8-2-1,3-2-91,-1-2 1,6-8-187,-4 3 1,4 1-15,2-1 0,2 5 10,4-6 1,-2 6 280,8-5 0,-1-1 0,7-6 0</inkml:trace>
  <inkml:trace contextRef="#ctx0" brushRef="#br0" timeOffset="1260">1694 158 8355,'10'0'-1036,"0"0"1459,-5 0-368,-3 0 0,8 0-782,-4 0 841,-4 0-10,6 0-21,-8 0-1,0 0 1,0 7 73,7 3 0,-5 9-112,4 5 0,-4-5 0,-2 4 1,2-3-66,4-3 0,-4 1 1,4-1-1,-4 1 0,-2-1-43,0 1 1,0-1-1,0 1-87,0-1 0,0 0 0,0 1-55,0-1 1,0-5 0,-2-2 0,-2-1 17,-2 1 0,-8-6 0,5 4 0,-3-2 181,0-1 1,1 1 0,-7-6 0</inkml:trace>
  <inkml:trace contextRef="#ctx0" brushRef="#br0" timeOffset="1742">1415 193 7359,'-18'0'-447,"9"0"0,-1 0 499,4 0-116,4 0 105,-6 0 7,8 0 217,-7 0-216,5 0 10,-6 0 226,8 0 1,0 0-270,8 0 1,-4 0 31,7 0 1,-1-2-17,2-4 1,3 4 37,-3-4 0,3 4 0,3 2-31,-1 0 0,1-2 7,-1-4 0,3 4 24,3-3-172,-4 3 135,6 2 1,-1-6-42,-1 0 0,6 0 42,-6 6 1,7 0-15,-7 0 0,6 0 0,-6 0 0,0 0-520,3 0 224,-7 0 9,6 0 0,-7 0-194,-1 0 186,1 0 131,-1 0 0,-5 0 103,-1 0 1,1-8 0,6-1 0</inkml:trace>
  <inkml:trace contextRef="#ctx0" brushRef="#br0" timeOffset="2713">2253 70 8273,'0'18'-849,"0"-7"819,0 1 1,0 0 0,0 5 0,2 1 21,4-1 1,-4 2 0,4 3 0,-4 1-88,-2-2 0,5 5 0,1-3 0,-2 0 75,-2 2 1,4-5 0,0 5-1,-2-2 10,-3 1 0,-1-1 0,0-6 0,0 1-6,0-1 1,0 1-60,0-1 1,-1-1 14,-5-5 0,2-3 21,-8-8 0,8-2 0,-2-4 0,3-3-34,-3-1 1,4-13 0,-6 1 32,0-3 1,6-2 0,-3 6 0,3-5 56,2-1 1,0 4-1,0-4 1,0 0 29,0-1 0,7 1 0,3-2 1,2 6-33,-1 4 0,1 1 1,5 1-1,-1-1 109,-4 1 1,3-1 0,-3 3 0,3 1-79,3 2 1,-1 3 0,1-5-1,-1 4-16,1 3 0,-1-1 0,1 4 0,-1-2-35,1 2 1,-1 2 0,0 2 0,1 0-5,-1 0 0,-5 0 29,0 0 1,-3 8-12,3 4 1,-4 3 0,-8 3 12,0-1 1,0 1 0,0-1 0,0 1-18,0-1 1,-2 1-1,-2-1 1,-4 1-22,-2-1 0,5 0 0,-5 1 0,0-1-36,1 1 0,-3-1 0,-6-1 0,1-3 34,0-1 1,3-6 0,-2 4 0,-1-1 13,3 1 0,-3-6 0,5 2 0,-3-2 20,-3 1 0,1-3 219,-1 4-67,1-4-111,7-10 0,4 6 12,12-3 0,-2 3-27,8 2 1,-6 0 0,5 0-32,3 0 0,-5 5 0,1 3 0,0 0 27,0 0 1,-5 3 0,5-3 0,0 2 2,-1 3 1,-3 1 0,4 0 0,0-3-16,-1 3 1,-3 1 0,6 1 0,0-3-29,-3-1 0,7-2 0,-5 3 1,5-1-38,1 2 0,-1-5 1,-3 1-1,-1 0 30,2-1 0,-1-3 0,1 4 0,-2 0 1,1-1 0,-3-3 0,1 4 1,1 0 6,-2-1 0,5-3 5,-3 6 1,2-6-49,-3 5 0,5-7-278,-5 2 192,-3-4 0,2-2-304,-4 0 82,-4 0 1,-2 6 253,-12-1 0,-4 1 0,-1-6 1</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6:55.658"/>
    </inkml:context>
    <inkml:brush xml:id="br0">
      <inkml:brushProperty name="width" value="0.08571" units="cm"/>
      <inkml:brushProperty name="height" value="0.08571" units="cm"/>
    </inkml:brush>
  </inkml:definitions>
  <inkml:trace contextRef="#ctx0" brushRef="#br0">401 140 6154,'11'-5'0,"-1"-3"102,-2-2 0,-3 4 0,-5-5 0,0-3 58,0-1 1,0 3 0,0 0-74,0-1 1,-1 3 0,-5 0-65,-6 3 0,2 1 0,-1 6 0,-5 0-71,-5 0 0,7 0 1,-3 0-1,-1 0-5,-3 0 1,0 0 0,-8 2 0,-1 2 26,3 1 0,-4 7 0,8-4 0,2 1 6,1 5 0,-1 2 0,1 1 55,5 1 0,3 5 0,1 0 35,5-2 0,6-1-34,6-3 0,3-1 0,9-5 0,-1-3 48,1 0 1,1-4-1,2 6-48,3-3 0,-1-1 1,-6-6-1,1 0-16,-1 0 0,3 0 0,1 0 0,2 0 8,-1 0 0,3 6 1,0 0-1,0-2-13,1-2 1,3-2 0,-6 0 0,-2 0-24,-1 0 0,-3 5 0,1 1 0,-3 0 21,-3 2 1,2-4-1,-7 7-29,3 3 1,-6 1-1,2 3-36,-4-1 1,-2 1 0,0-1-1,-2 1-62,-4-1 0,-4 1 0,-7-1 104,-1 1 1,1-7 0,-3-1 36,-3-2 0,4 3 1,-7-5-1,3-2 28,0-2 1,0-2 0,5 0-1,-1 0-14,-5 0 0,5 0 0,-4 0 1,3 0-35,3 0 1,-1-2 0,1-2-1,-1-2-169,1 3 1,0-7 5,-1-2-249,1-3 0,7-3 213,4 1 1,4-1-1,2 1 1</inkml:trace>
  <inkml:trace contextRef="#ctx0" brushRef="#br0" timeOffset="802">1221 140 7983,'0'-17'-889,"0"5"0,0 1 845,0-3 0,0 4 0,-2 1 116,-3 1 1,1 0 0,-8 4 0,-2-2 49,-1 3 1,-3 1 0,-1 2-33,-4 0 0,3-6 0,-3 0 0,4 2-37,1 2 0,1 2 0,-1 0 1,-1 0 8,-4 0 0,3 6 0,-3 2 1,4 0-101,1-1 1,6 5 0,1-4 0,-1 1 23,2 5 1,3 2 0,7 1-3,0 0 1,2 1-1,3-3 1,5-1 12,0-2 0,7-3 1,-1 5-1,5-4-32,1-3 0,-3 5 1,0-6-1,3 0 31,1 1 1,0-5 0,-5 4 0,-1-2 17,1 2 1,-1-2 0,1 5 16,-1-1 1,-5-2 0,-1-4-1,3 2 23,1 2 1,-3 1-1,0-1 34,1 6 1,1-2-1,-1-1-30,-1-1 1,-8 6-1,2-3-91,-4 5 0,-2-4 1,0-1-101,0 3 122,0-7 3,0 9 0,-2-8-13,-4 3 0,-4 3 50,-7-8 1,5 5 2,1-5 0,-1 0 250,-6-6-267,1 0 0,-2 2 1,-3 2-1,-1 2 24,2-2 0,-1-2 0,1-2 0,-2 0 16,1 0 0,-1-2 1,2-2-104,-1-2 0,7-2 0,-7 2-403,9-5 1,-1 1 226,8-2 1,1 7 0,7-5-15,3 2 0,13-13 0,9 1 0</inkml:trace>
  <inkml:trace contextRef="#ctx0" brushRef="#br0" timeOffset="1322">1675 88 6817,'10'8'216,"-2"-6"1,-8 7 51,0-3-228,0 4 1,0 2 0,0-1 0,0 3 0,0 1 0,0 3 239,0-1-235,0 1 0,0-1 0,2 1 0,2-1 20,2 1 0,-1-1 0,-5 1 1,0-1-79,0 0 0,0 1 0,0-1 0,0 1-50,0-1-107,0 1 1,0-1 0,-2 1-157,-3-1 1,3-5 170,-4-1 1,4-5-1,0 4-250,-4-2 0,4-4 232,-4-10 165,-3 4 1,-1-21 0,-8 3 0</inkml:trace>
  <inkml:trace contextRef="#ctx0" brushRef="#br0" timeOffset="2908">1606 245 8277,'5'-17'-261,"1"-1"367,0 1-225,2-1 0,-6 1-29,4-1 282,3 9 0,-5-7 1,8 7-147,1-1 0,3-4 0,-1 6 0,-1 1-259,-2-1 338,7-6 0,0 12 14,5-3 1,-3-3-48,2 2 0,-3 0-246,3 6 168,-4 0 0,-1 0 0,-1 0 1,1 0 22,-1 0 35,1 0 0,-7 0 5,1 0-18,-8 0 0,11 8 10,-3 4-62,-4 3 1,5-3-1,-7-1-15,-2 3 0,-2 2 0,-2 1 25,0 0 1,0 1-1,0-1 17,0 1 0,-6-1 1,-1 1-1,-3-3-6,-4-3 0,5 3 0,-3-5 1,-2 2-40,-1-1 105,-3-7 0,1 10 0,-1-6 0,1-1 1,-1 1 4,1-4 0,0 0-39,-1 2 1,1-4 1,5 5-1,0-7 1,-1 0 1,-3 0 0,-1 0-10,-1 0 1,7 0 187,-1 0-170,8 0 7,-4 0 1,10 0 33,4 0-28,-4 8-92,14-6 41,-7 6 1,1-6-1,-2 2-94,-1 2 61,-5-1 12,14 3 134,-6-6 0,1 6-6,1-8-63,-8 0 1,11 6-8,-3 0 1,-2-1 0,-1-3 0,1 2 171,0 2-164,-6 0 2,3 2 194,-7-7-97,0 7 7,8-8-146,2 0-10,0 0-1,5 0 0,-11 0 1,6 2 13,-3 4-152,-1-4 172,-6 6-15,0-8 1,6 2-6,0 3-10,0-3 29,-6 6 0,2-8-25,4 0 35,-5 0-52,7 0 1,-6 0 33,4 0 9,-4 0-16,6 0-2,-8 0-133,0 0 232,7 0-55,-5 0-20,6 0-231,-8 0-24,0 0 288,8 0-31,-6 0 0,8 0-13,-5 0 3,-3 0 7,6 0 36,-8 0 30,0 0 0,6 2-27,0 4-27,0-4 4,-6 6 1,1-8 106,5 0-115,-4 0 10,6 0-14,0 7 26,-6-5 0,7 6 40,-3-8 1,-2 0-48,8 0 1,-8 2 0,3 2 15,1 2 0,-6 2-22,4-3 0,-2-3 0,0 6-5,2 0 0,-1-4 1,-3 7 79,4 3 0,-4-4-56,4 1 1,-2-1 8,2 2 1,-3 1-22,9-7 0,-8 2-144,2-2-310,-4-4-10,5 5 0,-7-7 100,0 0 0,-1 0 48,-11 0 1,0 0-1,-5 0 1</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7:02.941"/>
    </inkml:context>
    <inkml:brush xml:id="br0">
      <inkml:brushProperty name="width" value="0.08571" units="cm"/>
      <inkml:brushProperty name="height" value="0.08571" units="cm"/>
    </inkml:brush>
  </inkml:definitions>
  <inkml:trace contextRef="#ctx0" brushRef="#br0">227 88 8095,'-11'5'-698,"-1"1"0,0 0 1,-5-6 636,0 0 0,-1 0 0,1 0 0,-1 0 91,1 0 1,-1 0 200,1 0 1,-1 0-94,1 0-5,7 0 0,2-2 153,8-4-18,0 4-181,8-5 1,2 7-50,7 0 1,1 0 0,-1 0 0,1 0-9,-1 0 1,1 0 0,1 0 0,2 0 15,3 0 1,7-6 0,-2 0 0,4 2 39,2 2 0,5 2 1,3 0-1,2 0 0,3 0 1,3 0 0,3 0 0,2 0-72,3 0 44,-1 0-304,2 0 154,-6-8 0,6 6 102,-7-3 0,1 3-3,4 2 6,-11 0 0,17-2 0,-12-2-7,3-2-12,-1 0 115,6 6 1,0 0-82,4 0-20,4 0-28,-13 0 1,13 0 54,-4 0-420,-4 0 307,8 0 0,-6 0 111,8 0-6,-8 0 147,6 0 0,-12 0-138,8 0 240,-8 0-265,12 0 0,-14 0 239,5 0-162,-13 0 0,9 0 0,-7 0 0,-1 0-24,-3 0 0,3-2 1,-6-2-1,-3-1-119,-1 1 0,-4 2 0,-2 2 0,-3 0-6,-3 0 1,4-2 0,-6-2 0,-2-2 68,-1 2 1,-3 2 0,1 2-312,-1 0 0,1 0 0,-1 0-241,1 0 1,-7 0 171,1 0 1,-8 0-1,4 0 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602"/>
    </inkml:context>
    <inkml:brush xml:id="br0">
      <inkml:brushProperty name="width" value="0.08571" units="cm"/>
      <inkml:brushProperty name="height" value="0.08571" units="cm"/>
    </inkml:brush>
  </inkml:definitions>
  <inkml:trace contextRef="#ctx0" brushRef="#br0">51 1 8275,'-17'0'-442,"-1"0"-2,8 0 0,5 0 1,9 2 443,1 3 0,9-3 0,-4 6 0</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7:00.123"/>
    </inkml:context>
    <inkml:brush xml:id="br0">
      <inkml:brushProperty name="width" value="0.08571" units="cm"/>
      <inkml:brushProperty name="height" value="0.08571" units="cm"/>
    </inkml:brush>
  </inkml:definitions>
  <inkml:trace contextRef="#ctx0" brushRef="#br0">298 333 5942,'9'-2'316,"-3"-4"1,-2 4 0,0-6-301,2 0 0,2 6 1,-5-5 24,3-1 1,6 4-15,-6-8 1,5 1 20,-5-7 1,0 7-43,-6-1 1,-2 8-1,-2-4 1,-4 2-34,-1 1 1,3-1-1,-6 6 32,-1 0 1,-1-2-1,0-2 1,3-2 7,-3 2 0,-1 2 0,-5 2 0,-1 0-13,-2 0 1,-1 2 0,7 2 0,-1 2-4,1-2 1,0 6 0,-1-1 0,1 3 1,-1 0 1,3-7 0,1 7 24,2 2 1,9 1 2,-3 3 1,4-7-1,4-1 1,2 0-1,3-3-12,3 1 0,2 0 1,5-4-1,1 4 50,-1 1 1,1-5 0,-1 2 0,0-2 7,1 2 0,-1-2 0,1 5 0,-1 1-125,1 0 0,-3-4 1,-1 3-1,-2 1 47,1 0 0,3-5 0,-1 7 1,-1 0-52,-3-3 1,-5 7 0,6-4 65,1 3 1,1 3 0,-2-1-1,-6 1-6,-5-1 0,5 0 23,0 1 0,0-1 1,-8-1-1,-2-3 1,-4-3-16,-1-2 1,-3 0 0,-5-4 0,-1 1 3,1-1 0,-7-2 1,1-2-1,0 0-14,-2 0 1,3 0-1,-5-2 1,0-2 7,0-1 1,5-7-1,-1 4 1,4 0-38,1 1 1,7-5 0,1 4 13,2-1 0,-4 3-440,7-6 0,1 0 120,10-5 1,3 5 0,9 3 279,-1 1 0,1-6 0,-1 5 0</inkml:trace>
  <inkml:trace contextRef="#ctx0" brushRef="#br0" timeOffset="665">1084 333 7546,'11'-6'-501,"1"0"1,-6-8 0,3 3 552,-1-5 1,4-1 8,-6-1 1,-3 9 0,-6 1 0,-5 2 32,-2 0 1,4 0 0,-5 4-40,-3-3 1,-1 3-1,-3-6 1,1 2 18,-1 0 0,1 0 0,-1 6 0,1 0-19,-1 0 0,1 0 1,-1 0-1,1 0 10,-1 0 1,1 6 0,0 2-17,-1 2 1,1 1-1,1 7-26,4-1 0,5 1 1,7-1-1,0 1-20,0-1 1,0-5 0,0-1 0,2 1-12,3-2 0,3 5 0,6-5 0,-3 2-13,3-1 1,2-5 0,1 4 0,0-1 15,1 1 1,1-6 0,3 4 0,1-2 1,-2-1 1,-1 3 0,-3-4 0,1 2-31,-1-2 0,1 4 0,-1-1 1,0 3 1,1 2-1,-1 5 0,-7 1-8,-4-1 1,-6 1 38,-6-1 0,-4-1 0,-5-3 1,1-1 39,3 1 0,-1-3 0,-5 0 0,-3-3 21,-3-3 1,3 4 0,-3-2 0,4-2-18,1-2 0,-5 0 0,0 2-55,1 1 1,3 1 0,2-6 0,-1 0-94,1 0 0,-1-2-179,1-4 1,5-1-1,2-7-145,3 2 1,1 1 363,6-7 1,7 1 0,3-1 0</inkml:trace>
  <inkml:trace contextRef="#ctx0" brushRef="#br0" timeOffset="1220">1398 210 6909,'8'-9'268,"-6"1"0,5 10 1,-7 4-193,0 5 0,0-1 1,2 2-1,2 1-56,2 3 0,0 1 0,-6 3 1,0 1 15,0 2 1,0 0-1,2-5 1,2-1-1,1 1 0,1-1 0,-6 1-47,0-1 0,6 1 1,0-1-39,-2 1 1,0-7 0,2-1 7,5-2 0,-1 3 28,2-5 0,-1 0 0,7-4-2,-1 4 0,1-4 1,-1 4 76,0-4 0,1 3 1,-1 1-1,1-2 151,-1-2-162,1-2-31,-1 0-1,1 0-449,-1 0 267,1 0 1,-7 0 52,1 0 92,-8 0 1,9-2-1,-5-2-103,2-2 95,-6-7-555,4 11 0,-8-8 430,0 4 0,0-3 0,0-9 1</inkml:trace>
  <inkml:trace contextRef="#ctx0" brushRef="#br0" timeOffset="1468">1503 385 6513,'0'-12'473,"0"1"1,7 7-450,5-2 1,4-2 0,1 2-25,1 3 0,-1-5 0,0 2 0,1 2-52,-1 2 0,1-4 0,-1 0 0,-1 1-169,-4-3 0,3 6 0,-3-6-12,3 0 1,-5-1 0,-2-9 0</inkml:trace>
  <inkml:trace contextRef="#ctx0" brushRef="#br0" timeOffset="1677">1450 88 8355,'0'-10'-340,"2"-3"0,4 7 0,6 0 0,3 0 253,3 0 1,-1 1-1,1 3 1,1-2 13,4-2 0,-1 0 1,7 6-1,0 0-170,-2 0 1,4 0 207,-8 0 0,8-8 0,-3-1 1</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7:05.213"/>
    </inkml:context>
    <inkml:brush xml:id="br0">
      <inkml:brushProperty name="width" value="0.08571" units="cm"/>
      <inkml:brushProperty name="height" value="0.08571" units="cm"/>
    </inkml:brush>
    <inkml:brush xml:id="br1">
      <inkml:brushProperty name="width" value="0.05" units="cm"/>
      <inkml:brushProperty name="height" value="0.05" units="cm"/>
    </inkml:brush>
  </inkml:definitions>
  <inkml:trace contextRef="#ctx0" brushRef="#br0">2069 122 6832,'12'2'436,"0"4"0,-8-2-325,1 8 1,-3-1 0,0 7 0,2-1-62,2 1 0,0-7 0,-6 1 0,0 2-105,0 1 0,0 3 0,0-1 0,2 0-65,4 1 1,-4-1 0,3 1 0,-3-1-41,-2 1 1,0-1 0,0 1 17,0-1 1,-2 1-107,-3-1 1,1-1 0,-8-5 142,-2-5 1,-1 4 0,-3-1 0</inkml:trace>
  <inkml:trace contextRef="#ctx0" brushRef="#br0" timeOffset="-1222">428 122 8355,'10'-2'0,"-3"-1"-173,1-3-1116,-6 0 1168,6-2 1,-2 4 119,-1-7 1,1 5 0,-6-6 0,-2 0-1,-4 3 1,3-5 0,-9 8 0,-2 1 5,-1-3 0,-3 6 0,1-4 1,-1 4 43,1 2 0,0 0 0,-3 0 0,-1 0-10,-3 0 0,-1 2 0,4 2 1,-2 4-30,1 1 0,3-3 1,1 4-1,1 0-14,-1-1 1,9-3 0,1 6 7,0 1 1,6 3 44,-4 1 1,6-1 0,4-3 0,4-3 24,2-2 0,-4 4 0,5-5 0,3 1-56,1 0 0,3 3 0,-1-3 0,1 0-8,-1 0 1,1 0 0,1-5 0,2 3-25,3-2 0,1 0 0,-4 0 0,3 2-10,-3-2 0,0-2 0,-1-1 0,-1 3 2,-3 2 1,-3 0-1,5-6 11,-1 0-8,-7 8 1,3-4-1,-5 5-22,2-1 47,-6 6 0,4-10 0,-8 7-6,0 3 0,0-5 1,0 3 2,0 2 1,0 1 0,-2 1 0,-2-3-2,-2-1 1,-8-2-1,5 3-2,-1-1 0,-6-8 0,5 2 189,-5-4-183,-1 5 38,-1-5 1,-7 6-1,-2-8 44,0 0-52,-6 0 0,8-2 33,-5-4-35,-3 4-18,6-5 0,-6 1 0,2 0 14,2 2 1,8-4 0,-3 2 0,5 1-125,2-3 0,-1 4-336,1-8 1,9 7 86,8-7 0,15 0 0,13-5 1</inkml:trace>
  <inkml:trace contextRef="#ctx0" brushRef="#br0" timeOffset="-476">1266 87 8355,'-12'-5'-789,"1"-1"589,-1 0 1,1 0-58,-1 0 136,0 0 0,-5 6 104,-1 0 1,1 0 0,-1 0-1,-1 0 1,-2 0 162,-3 0 0,1 0 1,6 2-1,-1 2-78,1 2 1,-1 8-1,1-5 1,1 3 1,5 0 1,1-6-1,6 5-78,-2 3 1,0 1 0,8 3-46,4-1 0,-2 1 0,8-3-13,1-3 1,3 1 0,1-7 0,1 0 28,-1 2 32,1-6-25,-1 6 1,1-3 0,-1 1 27,0-2 0,1 0 0,1 0 0,3 2 0,1-1 0,-2 1-13,-1 0 9,-3 0 1,1-4 0,-1 2 22,1 2 1,-1 5 0,-1-3 22,-5 2-29,5-6 0,-12 5 13,7-3-22,-7-4 3,12 14 1,-14-13 0,5 9 0,-1 2-3,0 1 1,-2 3 0,-8-1-7,-2 1 0,-7-7 0,3 1 1,-2-1-1,1-1-1,-3-4 2,-1 4 1,-9-8 164,1 3 1,0-3-92,5-2 1,-7 0 58,-4 0 1,2 0-111,-2 0 0,5 0-5,-5 0 0,6 0-9,-6 0 1,7-2-4,-1-3 1,4 3-32,1-4 1,1-2-1,-1 0-4,1-1-248,7 5 270,2-12-329,8 7 0,0-3-375,0 0 517,8 1 1,2 1 166,7 4 0,9-11 0,1-3 1</inkml:trace>
  <inkml:trace contextRef="#ctx0" brushRef="#br1" timeOffset="537">1615 87 5734,'0'0'0</inkml:trace>
  <inkml:trace contextRef="#ctx0" brushRef="#br0" timeOffset="2395">1580 122 5812,'10'0'772,"-2"0"-508,-8 0 240,0 0 1,8-5-468,3-1 1,-1 0 0,2 6-40,1 0 1,3-6 0,1 0 0,1 2 4,-1 2 1,1 2-1,-1 0 1,3-2 11,3-3 0,-4 3 0,6-4 0,-1 2 4,-1-2 1,6 4 0,-4-4 0,1 3 37,-1-3 1,6 4-1,-2-4 1,2 4-9,-2 2 1,-2 0 0,-5 0 0,1-2-29,-2-4 0,-1 4 0,-3-3 0,1 3-2,-1 2 1,6 0 0,3 0-42,1 0 0,-6 0 0,2 0 42,-3 0 0,3 0 0,0 0-19,-1 0 1,-3 0 0,-1 0 0,-1 0 0,0 0 0,1 0 0,-1 0-43,1 0 1,-1 0-1,1 0-159,-1 0 0,-5 0 15,0 0 140,-9 0 1,7 0-280,-4 0-49,-4 0 29,6 0 1,-16 2 147,-4 3 0,-3-3 0,-3 6 1</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7:19.742"/>
    </inkml:context>
    <inkml:brush xml:id="br0">
      <inkml:brushProperty name="width" value="0.08571" units="cm"/>
      <inkml:brushProperty name="height" value="0.08571" units="cm"/>
      <inkml:brushProperty name="color" value="#33CCFF"/>
    </inkml:brush>
  </inkml:definitions>
  <inkml:trace contextRef="#ctx0" brushRef="#br0">333 262 7698,'0'-17'1535,"0"5"-2545,0 0 0,0 6 756,0-5 413,0 7-117,0-4 1,0 0-51,0 6 97,0-5 1,0 5-110,0-4 80,0 4-47,-8-6 1,4 8 45,-8 0 1,1 0 0,-7 0 2,1 0 1,-1 0-1,1 2-11,-1 4-20,1-4-3,0 13 1,-1-11 31,1 8-8,-1 0-22,1-3 1,-1 7 33,1-5-16,-1 5-30,9 1 22,-7 1 1,6-1 38,1 1 1,1-1 0,8 1 6,0-1 9,0 8 0,0-5-25,0 3-9,0-3 20,8 5 0,-1-6-1,5 4-98,-4-3 62,0 5 0,-1-6 46,5 5-146,4-13 65,-7 5 1,9-6-1,-1 7-86,1 1 107,-1-9 1,1 5 17,-1-8-28,0 0-13,1 1 1,-1-5-3,1 4 14,-1-4-39,1-2 0,1 0-15,4 0 49,-3 0-2,5-8 1,-7 4 9,-1-7 9,1 7-197,-9-12 1,7 9 50,-5-5 91,-3-4-355,8 14 186,-7-13 155,1 5-579,6 0 1,-13-5-515,9 3 1061,-8 5 0,4-9 0,-8 6 0</inkml:trace>
  <inkml:trace contextRef="#ctx0" brushRef="#br0" timeOffset="365">734 454 8281,'0'-12'-319,"-2"3"1082,-3 1-445,3 2-226,-6 6-176,8 0 235,8-8-95,-6 6 0,13-5-100,-3 7 1,3-2-120,3-4 0,-1 4 84,1-4 1,-1-2 5,1 3 1,1-7 0,2 6 0,3 0-469,-3-1 0,-2 5 0,-1-6 266,-1 0 1,1-2-1,-1-7 1</inkml:trace>
  <inkml:trace contextRef="#ctx0" brushRef="#br0" timeOffset="918">1311 52 6622,'7'-9'382,"-5"-7"0,6 12 52,-8-7-302,0 7 1,-2-4-1,-2 10-32,-1 4 0,-1-2 1,6 7-54,0 3 0,0 1 0,0 3 0,0-1 42,0 1 1,0-1 0,2 1 0,2-1-31,1 1 1,3 5 0,-4 0 0,2-1-30,-2-3 0,3 0 1,1 3-1,0 1 10,0-2 1,-2 1 0,-4-1-305,3 2 304,-3 1-46,6-7 1,-2 6-7,0 1 35,0-1-31,-6-6 0,0 1-3,0-1 1,5 1-20,1-1 1,0-5 38,-6 0 2,0-1-49,0-1 1,0 0 35,0-5 4,0-3-270,0 6-151,0-8-137,0 8 53,0-6 0,0 4 205,0-12 1,-8-4 0,-1-7 0</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7:23.337"/>
    </inkml:context>
    <inkml:brush xml:id="br0">
      <inkml:brushProperty name="width" value="0.08571" units="cm"/>
      <inkml:brushProperty name="height" value="0.08571" units="cm"/>
      <inkml:brushProperty name="color" value="#33CCFF"/>
    </inkml:brush>
  </inkml:definitions>
  <inkml:trace contextRef="#ctx0" brushRef="#br0">106 752 8355,'11'0'-12,"1"0"0,1 0 0,3 0-248,1 0 1,-5-8-1,0-4 211,1-3 0,-5-3 3,-2 1 0,-4 5 1,-2 1 2,0-3 0,0-1 1,0-3-1,0 1 40,0-1 1,0-1 0,0-3 0,0-1-12,0 2 0,-6-1 0,-2 1 0,0-2 4,1 1 0,-7 3 4,3 2 1,-5 7-1,-1 4 28,-1 4 1,1 2 0,-1 2-1,1 4-13,-1 6 1,7-3 0,-1 3 19,-2 1 0,7 3 0,1 1-23,4 1 0,2-6-22,0-1 1,2-7 0,4 2 9,5-4 1,5-2-1,1 0 1,1-2 1,-1-4 0,3-2 1,1-5-1,2 3 33,-1 2 0,-1-3 0,0 3 0,2 0 30,-1 0 1,3-3 0,-2 5 0,-1 0 7,-3-2 1,-1 6-46,-1-3 1,0 3 0,1 2 41,-1 0 0,-5 0 0,0 2-20,1 3 1,-5-1-1,0 8 1,-2 1 21,-1 3 0,7 1 0,-4 1 0,0-1-52,-1 1 1,5-1 0,-4 1 0,0-1-20,-1 1 0,5-1 1,-4 1-1,-1-1 19,1 1 0,4-7 1,-4 1-279,1 1 1,-3-5-1,4 0-411,-2 0 1,5-6 532,-1 3 0,3-10 0,3-5 0</inkml:trace>
  <inkml:trace contextRef="#ctx0" brushRef="#br0" timeOffset="296">996 507 8210,'12'0'131,"0"0"1,-7-2-495,7-3 1,-6 3 333,5-4 0,1-4 1,6 0 47,-1 1 1,1-1 0,-1 6-1,0-4-58,1-1 1,-1 5-1,1-4 1,-1 2-117,1 0 1,5-5 0,0 5 0,-3 0-311,-7-2 0,3 6 388,-5-3 1,5-5 0,1 0 0</inkml:trace>
  <inkml:trace contextRef="#ctx0" brushRef="#br0" timeOffset="865">1642 18 8153,'0'-9'54,"0"1"1,6 16 18,0 3 0,0 5 0,-4 1-27,4 1 1,-2-1-1,5 1 1,-1-1-6,-4 1 0,4-1 0,-3 2 0,1 3-15,2 1 0,-6 0 1,4-3-1,-4 1-1,-2 2 1,6 1 0,-1-7-36,-1 1 1,0 7-1,0 2 43,2 0 1,0-2 0,-6-7-77,0-1 0,2-7 0,2-2-89,1 0 0,1-5-142,-6 9 0,0-6-344,0 6 0,2-9-200,4 3 729,-4-4 0,6-10 0,-8-1 0</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7:26.797"/>
    </inkml:context>
    <inkml:brush xml:id="br0">
      <inkml:brushProperty name="width" value="0.08571" units="cm"/>
      <inkml:brushProperty name="height" value="0.08571" units="cm"/>
      <inkml:brushProperty name="color" value="#33CCFF"/>
    </inkml:brush>
  </inkml:definitions>
  <inkml:trace contextRef="#ctx0" brushRef="#br0">1101 752 7821,'0'-12'-256,"-2"2"-90,-4 3 1,2 1 386,-8 6 1,1 0 127,-7 0 0,1 0-64,-1 0 0,7 0 8,-1 0 1,0 0-32,-5 0 0,5 2 0,1 3-3,-3 7 1,-1 4 0,-1 1 0,2-1 12,3-5 1,1 5-45,-2-5 1,-1 5 0,7 1 0,2 1 12,2-1 0,2-5 0,0 0 1,0 1-38,0 3 0,2-5 0,4-1 0,4 0 1,1-2 45,1-1 1,0 5 0,5-6-39,1-2 0,1 3 1,2-1-1,5-2-68,1-2 1,0-4 0,4-4 0,-2-3-85,2-1 1,-4-4 0,0 7-1,-1-3-113,-5-4 1,-2 1 0,-1-1 0,-1 2-255,1-1 1,-3-3-1,-1-1 326,-2-1 1,-9 1-1,5-1 1</inkml:trace>
  <inkml:trace contextRef="#ctx0" brushRef="#br0" timeOffset="394">1520 682 6687,'8'-10'189,"-6"0"14,3 5 286,-3 3 295,-2-6-315,0 8-365,0 0 0,8 0-105,4 0 0,3-6 0,3-2 1,-1 1-72,1-1 0,5-4 0,0 4 1,0 1-9,3-1 1,-7 0 0,4 4 0,-3-2-89,-3 2 1,1-3-1,-1 1 1,1 2-311,-1 2 0,-1 0 0,-3-2 332,-1-2 0,-8-7 0,3 3 0</inkml:trace>
  <inkml:trace contextRef="#ctx0" brushRef="#br0" timeOffset="687">2114 385 8003,'2'-10'-144,"3"4"0,3 6 171,4 6 0,-3-2 0,-5 8 0,4 1 48,2 3 1,-4 1-1,3 1 1,-1-1-133,-4 1 1,4 5 0,-1 0 0,1-1-3,0-3 1,-2-2 0,-4 1 0,2-1-216,1 1 1,3 5 0,-4 0-32,2-1 0,0-9 179,-6-1 0,8-8 0,1 4 1</inkml:trace>
  <inkml:trace contextRef="#ctx0" brushRef="#br0" timeOffset="1084">2445 175 8105,'18'-7'-370,"-1"-1"1,-1-6 0,-3 5 366,-1 1 0,-6 2 0,6 6 265,1 0 0,-3 0 0,1 0-176,3 0 0,2 2 0,1 4 1,1 3-76,-1 1 1,0 6 0,1-5 0,1 3-57,5-3 0,-5 11 0,4-5 0,-3 3 3,-3-1 0,-5 4 0,-1 3 0,1-1-29,-2 0 0,-2 6 0,-8-2 0,0 4 38,0 2 0,0-6 0,0 0 1,-2 0-32,-4-1 1,-4 5 0,-7-6 0,-1 2-15,1 0 0,-1-8 0,-1 5 0,-3-3-23,-1 0 1,-8 0 0,2-5-1,-4-3-601,-2-3 702,-8 4 0,-1 1 0,-9 10 0</inkml:trace>
  <inkml:trace contextRef="#ctx0" brushRef="#br0" timeOffset="1571">245 682 8187,'-18'9'-54,"1"-3"0,0 2 0,-1 0 1,-1 0-1,-3 1 93,-1 1 0,0 0 0,5 3 1,3-1-156,3 2 1,-3 1 0,5 2-1,0 1 171,4-1 1,4 7 0,2-1-1,0-2 56,0-1 0,0 3 1,2 0-75,4-1 0,-2 3 1,8-2-1,3 0 0,5 1 2,3-1 0,8 0 0,-2-5 0,4-1-137,2 1 1,2-7 0,4-1 0,5 0-123,5-1 0,3-5 1,2 2-1,4-4-307,2-2 0,-3-2 413,5-4 0,0-3 0,6-9 1</inkml:trace>
  <inkml:trace contextRef="#ctx0" brushRef="#br0" timeOffset="2045">3144 88 7795,'8'-12'1248,"3"1"-1521,-3 7 0,2-4 317,-4 8 0,-2 6 1,7 2-9,3 1 0,1-3 1,3 6-1,-1-1 21,1-1 0,-1 4 0,3-6 1,1-1-202,2 1 1,0 6-1,-5-5 1,-1 3-51,1 0 1,-6-9 0,-1 3 0,1-2-208,-3 2 0,1-4 120,-4 4 1,-4-4 0,6-2 0</inkml:trace>
  <inkml:trace contextRef="#ctx0" brushRef="#br0" timeOffset="2279">3441 1 8277,'-18'0'-41,"1"7"1,-1 3 0,3 2 0,1-1 149,3 3 1,1 7 0,-4 5 0,3-1-39,-3 0 0,-1 6 0,-1-2 0,3 2 34,1-2 0,2 4 0,-3-6 0,1 3-344,-2-1 0,5-2 0,-3 4 1,0-2-405,3 2 1,-7 2-1,7 2 1</inkml:trace>
  <inkml:trace contextRef="#ctx0" brushRef="#br0" timeOffset="2947">1555 1642 8355,'-12'-6'0,"0"-1"0,-1-1-111,-3 0 1,5 2-1,-1 6-91,-2 0 1,-1 0-1,-3 0 1,1 2 309,0 4 1,-1-2 0,1 8 0,-1 1 63,1 3 1,-7 7 0,1 2 0,2 1-51,1-1 1,5 6 0,1-4 0,5 2-137,1 0 0,2-6 0,8 5 0,2-3-54,2-4 0,7 1 0,1-3 0,5 0-97,4-3 0,9-3 0,-3 3 0,2-4-139,-2-7 1,10-3 0,-4-2-1,1 0 79,1 0 1,6-7-1,2-3 1</inkml:trace>
  <inkml:trace contextRef="#ctx0" brushRef="#br0" timeOffset="3481">1852 1974 8355,'9'-2'-328,"-3"-4"0,-4 2 1,0-5 351,4 1 1,-4-6 0,4 3-56,-4-5 0,3-1 0,1-1 22,-2 1 0,-2-3 0,-2-1 0,0-2 5,0 2 1,0 1-1,0 3 1,-2-1 1,-4 1 1,2-1 0,-7 3-1,-3 3 33,-1 6 0,-3 4 0,1 2 0,-1 0 1,1 0 1,-3 0 0,-1 0 0,-2 0-21,1 0 1,3 6 0,2 2 12,-1 2 0,3-5-25,3 7 1,4-6 0,10 4-22,4-3 1,6-1-1,9-6 1,2 0-12,-1 0 1,3-6-1,0-1 1,0-1-17,0 0 1,5-4-1,-7 7 1,0-1 31,2-2 1,-5 6 0,3-4-1,-4 4 38,-1 2 0,-1-6 1,1 1 35,-1 1 1,1 2 0,-1 2 140,1 0 1,-7 0 18,1 0 0,-6 2-128,5 4 0,-1 3 0,4 7 0,-5-3-89,-1-1 1,4 0-1,-6 5 1,-1 1-141,3-1 1,-4 1-1,6-1-105,-2 0 1,3 1-1,-3-3-85,2-3 0,-5-2 1,7-6 138,2 2 0,1-1 0,3-5 1</inkml:trace>
  <inkml:trace contextRef="#ctx0" brushRef="#br0" timeOffset="3712">2480 1695 6815,'2'-10'128,"4"4"1,6 4-87,3 2 1,3-6 0,-1 1 0,1 1 47,-1 2 1,1 0-1,-1-2 1,1-2-196,-1 2 0,0-4 0,3 1 1,1-1-173,2 0 0,3-5 1,-5 1 120,2-4 1,1-1-1,-7 0 1</inkml:trace>
  <inkml:trace contextRef="#ctx0" brushRef="#br0" timeOffset="3976">3179 1310 6504,'-10'2'435,"4"4"1,4-2-1,2 8 1,0 1-375,0 3-131,8 1 1,-6 1-32,6-1 199,-8 1-18,8-1 1,-6 3-156,3 3-61,5-4 149,-8 7 0,6-9 0,-8 0-341,0 1-46,0-1-25,0 1 144,0-1 110,0 1 1,0-7-403,0 1 490,0-8 0,8 11 0,1-5 0</inkml:trace>
  <inkml:trace contextRef="#ctx0" brushRef="#br0" timeOffset="4275">3493 1049 8355,'10'0'-283,"5"1"1,-3 3 0,4 2 0,1 0 476,1 2 0,-1-4 0,2 5 0,3 1-41,1 0 0,8 1 0,-4 7-221,0-1 0,1 1 0,-9 1 0,0 3 1,-5 3 65,-4 2 0,1 2 1,-5 6-28,-2 0-14,-10-8 1,-3 6 0,-9-4 0,1 4-316,-1 2-529,-7 0 652,6 0 0,-14 0 0,5 0 0</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7:31.852"/>
    </inkml:context>
    <inkml:brush xml:id="br0">
      <inkml:brushProperty name="width" value="0.08571" units="cm"/>
      <inkml:brushProperty name="height" value="0.08571" units="cm"/>
      <inkml:brushProperty name="color" value="#33CCFF"/>
    </inkml:brush>
  </inkml:definitions>
  <inkml:trace contextRef="#ctx0" brushRef="#br0">470 158 8355,'-7'-10'-874,"-3"-5"0,-8 5 1</inkml:trace>
  <inkml:trace contextRef="#ctx0" brushRef="#br0" timeOffset="520">383 88 8355,'-12'0'-609,"1"0"1,-1 0-1,-5 0 1,-1 0 659,1 0 1,-1 0-1,1 0-12,-1 0 1,1 0 0,-1 0-111,1 0 0,-1 0 100,1 0 1,1-2 0,3-2 47,1-2 0,1 0 0,-7 6 26,1 0 1,-1 0 51,1 0-76,-1 0 7,9 0 1,3 0-23,12 0 1,3 0-1,11 0 1,1 0-16,2 0 0,8-1 0,-2-3 0,4-2-40,2 2 1,6 2-1,2 2-13,1 0 58,3 0-182,5 0-459,9 0 606,-7-8 1,8 6-86,-4-4 0,0 5 77,12 1 0,-8-6-9,14 0 0,-12 0-16,12 6 0,-8 0 6,7 0 0,-3 0 20,-2 0-392,0 0 387,-8 0 1,6 0-16,-4 0 0,-4 0 16,-2 0 1,2 0-6,-1 0 1,1 0 34,-2 0 1,-4 0 4,5 0 0,-5-6 252,-2 0 1,1 1-288,-1 5 1,-5 0 60,-1 0 0,-1 0-70,1 0 0,-1 0 150,-4 0 0,-4 0-166,3 0 1,-5 0-1,-4 0 1,-3 0 0,-3 0-29,-4 0 1,4 0-1,-1 0-83,-3 0 0,-7 0-662,-3 0 234,-7 0 556,-4 0 0,-10 0 0,-7 0 0</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7:34.004"/>
    </inkml:context>
    <inkml:brush xml:id="br0">
      <inkml:brushProperty name="width" value="0.08571" units="cm"/>
      <inkml:brushProperty name="height" value="0.08571" units="cm"/>
      <inkml:brushProperty name="color" value="#33CCFF"/>
    </inkml:brush>
  </inkml:definitions>
  <inkml:trace contextRef="#ctx0" brushRef="#br0">18 176 6236,'-10'-8'757,"2"4"-497,8-8-283,0 8 1,0-5 169,0 3-102,0 4 1,0-8-46,0 4 1,2-1-1,4-7 35,6 2 1,3 7 0,3-7-66,-1-2 0,1 5 0,-1-1 0,1 0 23,-1 1 1,1 5 0,-1-2 0,0 4 117,1 2-113,-1 0 1,1 0 13,-1 0 0,1 0-88,-1 0 1,-5 6 104,0 0-61,-1 7 1,1-3 38,-1 7 0,-1-5-15,2 0 1,1-1 1,-7 7 1,2-1-2,-2 1 0,-4-1 2,4 1 1,-4-1 0,-2 1 0,0-1-1,0 0 1,0 1 11,0-1 1,0-5-1,0 0 0,-2-3-9,-4 3 2,4-4 9,-14-8 1,14-2 0,-3-4 12,3-6 0,2 3 1,0-3-1,0-2 1,0-1-67,0-3 0,2-5 0,3 0-133,7 2 171,-4 1 1,7 3-1,-5-1 1,2 1-38,-1-1 21,1 9 1,0-5-20,-1 8-11,-7-7 24,12 11 0,-7-8 269,9 4 35,-9 4-272,7-6 1,-6 8 10,7 0 50,1 0-31,-1 0 0,1 0 47,-1 0-58,0 0 1,1 0 0,-1 0 37,1 0-30,-1 8 22,1-6 0,-1 14 58,1-5-108,-1 5 0,-5 1 0,-2 1 0,-3-1-7,-3 1 1,-2-1-1,-2 3 1,0 1-1,0 2 0,0 0 0,0-5-82,0-1 1,0 1-251,0-1 192,-8 1 1,6-1 0,-3 1 0,3-1-303,2 1 254,0-9 0,-8-1 0,-2-8 1</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7:34.297"/>
    </inkml:context>
    <inkml:brush xml:id="br0">
      <inkml:brushProperty name="width" value="0.08571" units="cm"/>
      <inkml:brushProperty name="height" value="0.08571" units="cm"/>
      <inkml:brushProperty name="color" value="#33CCFF"/>
    </inkml:brush>
  </inkml:definitions>
  <inkml:trace contextRef="#ctx0" brushRef="#br0">1 35 8081,'10'8'-1090,"-1"-6"1240,-3 4 0,-2-4 68,8-2 0,-1 0-45,7 0 1,-1 0-1,1 0-91,-1 0 0,1 0 0,-1-2 1,1-2-167,-1-2 0,0 0 1,3 6-1,1 0-190,2 0 1,1-6 0,-5 0 0,3 3-649,1 1 799,-8 2 0,9-8 0,-5-2 0</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7:34.792"/>
    </inkml:context>
    <inkml:brush xml:id="br0">
      <inkml:brushProperty name="width" value="0.08571" units="cm"/>
      <inkml:brushProperty name="height" value="0.08571" units="cm"/>
      <inkml:brushProperty name="color" value="#33CCFF"/>
    </inkml:brush>
  </inkml:definitions>
  <inkml:trace contextRef="#ctx0" brushRef="#br0">1 36 8355,'9'-8'-1300,"-3"-4"1536,-4 4 0,0 1-162,4 7-25,-4 0 105,6 0 0,-6 2-47,3 3 1,-3 5-1,4 8 1,-2-3-34,2-3 0,-4 3 1,4-3-1,-4 5-69,-2 7 1,0-5 0,1 4-1,3-1-35,2 1 0,0-4 1,-6 7-1,0-3-2,0 0 0,0 2 0,0-3 0,0 1 14,0-2 0,0 5 0,0-3 0,0-2-97,0-1 1,0-3 0,0 1 0,0-1-38,0 1 1,0-1 0,0 0-71,0 1 0,0-6-5,0-1 1,0-5 14,0 6 1,-8-8-1,-1 3 1</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7:46.019"/>
    </inkml:context>
    <inkml:brush xml:id="br0">
      <inkml:brushProperty name="width" value="0.08571" units="cm"/>
      <inkml:brushProperty name="height" value="0.08571" units="cm"/>
    </inkml:brush>
  </inkml:definitions>
  <inkml:trace contextRef="#ctx0" brushRef="#br0">35 18 6408,'-9'0'70,"-5"-2"240,8-4-37,1 4 582,5-5-605,0 7 0,0 2-63,0 3 0,0-1-55,0 8 1,1 0 0,3 5-171,2 1 0,0-1 0,-6 0 0,0 1 49,0-1 0,0 1 1,0-1-299,0 1 0,0-1 0,0 1-119,0-1 1,0-5 116,0-1-55,0 1 0,0-2 0,0-2 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872"/>
    </inkml:context>
    <inkml:brush xml:id="br0">
      <inkml:brushProperty name="width" value="0.08571" units="cm"/>
      <inkml:brushProperty name="height" value="0.08571" units="cm"/>
    </inkml:brush>
  </inkml:definitions>
  <inkml:trace contextRef="#ctx0" brushRef="#br0">0 18 8346,'12'-6'150,"-1"0"1,-5 0 0,6 6-61,1 0 0,-3 8 0,2 4 0,1 3-49,3 3 1,-1 1 0,-1 5 0,-2 5-108,1 4 0,-3 2 0,2 1 0,-1 1-160,-1-2 1,4 10-1,-9-12 1,1 0 29,2-2 0,-6-4 0,6 2 0,-3-6 42,1-3 1,6-3-1,-6 1 1,0-1 153,1 1 0,3-9 0,7-1 0</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7:46.786"/>
    </inkml:context>
    <inkml:brush xml:id="br0">
      <inkml:brushProperty name="width" value="0.08571" units="cm"/>
      <inkml:brushProperty name="height" value="0.08571" units="cm"/>
    </inkml:brush>
  </inkml:definitions>
  <inkml:trace contextRef="#ctx0" brushRef="#br0">1 71 6086,'0'9'405,"7"-1"1,-3-8 0,8 0-180,1 0 0,-3-6-76,2 0 0,-6 1-18,5 5 1,-5 1-84,6 5 0,-8 4 1,3 6-49,1-5 0,-6 5 1,6-5-9,0 5 1,-1 1-12,5 1 0,2-1 0,-7-1 6,3-5 1,2 3-136,5-8 1,1 0 45,-1-6 0,-5-2 0,-3-4 26,-1-6 0,4 3 1,-4-3 32,1-2 1,-3-1 0,4-3 10,-2 1 1,3 5 0,-5 1 34,-2-3 1,0 0 0,0 1 82,1 1 0,9 1-78,-2-7 0,1 6 0,1 3 0,-2 1-3,1 4 1,-3 0 0,1 0 47,3-1 0,-4-1 107,1 6 1,-5 0-48,6 0 1,-8 7-9,2 5 1,1 4-38,-1 1 1,0 1-1,-4-1-35,4 0 0,-4 1 0,3-1 0,-3 1-52,-2-1 0,0 1 0,0-1-105,0 1 0,0-1 0,2 1-30,4-1 1,-4-5-1,6-3-1396,0-1 1388,1 6 0,9-12 0,-1 6 0</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7:47.424"/>
    </inkml:context>
    <inkml:brush xml:id="br0">
      <inkml:brushProperty name="width" value="0.08571" units="cm"/>
      <inkml:brushProperty name="height" value="0.08571" units="cm"/>
    </inkml:brush>
  </inkml:definitions>
  <inkml:trace contextRef="#ctx0" brushRef="#br0">350 53 7898,'0'-12'-390,"0"0"1,-6 7 454,0-7 1,-8 8 0,3-2 18,-5 4 1,5 2 0,-1 0-1,-2 2-15,-1 4 0,-8-4 0,-1 6 1,3-2-25,2-1 1,-5 9-1,1-4 1,2 1-54,1 1 1,3-2-1,1 3 1,3-1-134,1 1 0,8 3 130,-2 1 9,4 1 1,4-6-1,4-3 1,6-1 13,3-4 1,3-2 0,1-2 0,3 0 64,1 0 1,0 0-1,-5 0-72,-1 0 1,1 0 0,-1 0 0,2 0 25,5 0 0,1 0 0,4 2 5,-6 4 0,3-3 15,-3 9 0,-2-6 1,-7 4-31,-3-3 0,-7 7 4,2-2 0,-4 3-1,-2 3 1,-8-9-1,-1-1 1,-3-2-6,0 0 0,1 0 1,-7-5-1,1 3-10,-1 2 1,1 0-1,-1-6 1,1 0-7,-1 0 0,1 0 0,-1 0-37,1 0 0,0 0 1,-1 0-1,1 0 1,-1 0-22,1 0 1,-1 0 0,1 0-381,-1 0 0,7 0-425,-1 0-31,8 0 881,-4 0 1,16-8 0,2-1 0</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7:47.776"/>
    </inkml:context>
    <inkml:brush xml:id="br0">
      <inkml:brushProperty name="width" value="0.11429" units="cm"/>
      <inkml:brushProperty name="height" value="0.11429" units="cm"/>
    </inkml:brush>
  </inkml:definitions>
  <inkml:trace contextRef="#ctx0" brushRef="#br0">1 18 29842,'10'-8'-2354,"-3"6"3810,-7-5-5916,0 7 5544,0 0-1929,0 7 0,6 3 1,0 8 323,-2-1 0,-2 6 1,0 1-1,2-3 172,1-2 0,3-1 0,-4-1 0,2 1-433,-2-1 1,5 1-1,1-1 309,0 1 1,-2-7 0,-8 1-2154,0 1 2618,7-5 0,-12 0 0,3-8 0</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8:27.052"/>
    </inkml:context>
    <inkml:brush xml:id="br0">
      <inkml:brushProperty name="width" value="0.04286" units="cm"/>
      <inkml:brushProperty name="height" value="0.04286" units="cm"/>
    </inkml:brush>
  </inkml:definitions>
  <inkml:trace contextRef="#ctx0" brushRef="#br0">36 36 8355,'0'17'-123,"0"1"15,0-9 1,5 7-1,1-4 1,-2 3-1,-2 3-150,-2-1 280,0 1 1,0-1 0,0 0 0,0 1-138,0-1 1,0 1-1,0-1-30,0 1-17,0-1 1,0-5 90,0 0 0,0-7 0,-2 5 1,-2 0-105,-2-1 1,-7-5-1,3 4 1</inkml:trace>
  <inkml:trace contextRef="#ctx0" brushRef="#br0" timeOffset="586">1 228 6727,'0'-18'86,"0"1"0,0 0 1,0-1-1,0 1 0,0-1 4,0 1 1,2 5-19,3 0 0,-1 3 9,8-3 1,-8 2 0,4 6 0,-1-1 39,5 1 0,-2 2-47,1 2 1,-5 0-31,6 0 44,-8 0-72,3 0 0,1 0 0,2 2 0,2 2 0,-3 3 1,-1 3-2,-4 4 0,4 1 0,-3 3 0,-1-1 15,-2 1 0,0-1 0,2 1 0,2-1-10,-2 0 1,-2 1 0,0-3 0,3-1-25,7-2 0,-2-6 0,1 3-99,3-1 0,2 4 1,1-7 69,1-1 0,-7-2 24,1-2 1,-6 0-80,5 0 1,-5-2 34,6-3 1,-6 1-11,5-8 0,-7 6 1,2-5-1,-4-3-78,-2-2 149,0-1 1,0-1 0,0 1 3,0 0 0,0-1 1,0 1-1,0-1-18,0 1 1,0-1 0,2 3 41,4 3 1,-3-3-1,9 3 98,2-4 0,-5 7-47,3 3-98,0 4 1,-1 2 103,1 0-73,0 0-6,5 0 1,-7 2 0,-2 2-1,-3 4 1,3 1 0,0 5 266,0 1-51,-3 3-220,3-1 1,-6 1 20,4-1 12,-4 1 19,-2 7-125,0-6 0,0 6 0,0-7 0,2-1 0,2 1-218,2-1 0,-1 1 0,-3-1 74,4 1 0,-2-9 0,6-1 0,-1-2-266,1 0 0,2 0 392,5-6 0,1 0 0,-1 0 1</inkml:trace>
  <inkml:trace contextRef="#ctx0" brushRef="#br0" timeOffset="1067">1171 106 8355,'9'-18'-326,"-3"1"231,-4-1 0,-2 1 1,-2 1-1,-4 5 95,-5 5 1,-5 4 0,-1 2-1,-1 0-47,1 0 1,-1 0 187,1 0 0,-1 0 0,1 0-66,0 0-4,7 0 1,-6 6-61,5 0 82,3 7-78,-8-3 1,9 1 0,-7 1 0,4 2 0,1 1 0,1 3 0,0-1-68,4 1 0,2-7 1,2 1-1,0 2 14,0 1-109,8-5 138,2 5 1,5-11 0,1 8-1,-1-1 1,5-1 0,-1-4-78,1-4 71,-3 6 1,2-6-20,5 3 111,-5 5-87,6-8 0,-7 8 156,-1-4-148,-7-4 1,5 5 0,-5-5 2,0 4 13,-2-4-6,-1 14 159,-5-15-151,6 15 107,-8-14 0,-2 11 39,-4-7-85,-3 8 1,-9-12 79,1 4-86,-1-4 0,1 3 0,-3 1 93,-3-2-62,4-2-188,-7-2 0,7 0 187,-4 0-17,3 0-257,-5 0 1,14-2-22,-1-4-292,8 4 267,-12-13 0,15 11 35,-5-8 0,4 1 0,4-7-1137,4 1 1228,3-1 0,16 1 0,3-1 1</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8:04.266"/>
    </inkml:context>
    <inkml:brush xml:id="br0">
      <inkml:brushProperty name="width" value="0.04286" units="cm"/>
      <inkml:brushProperty name="height" value="0.04286" units="cm"/>
    </inkml:brush>
    <inkml:brush xml:id="br1">
      <inkml:brushProperty name="width" value="0.08571" units="cm"/>
      <inkml:brushProperty name="height" value="0.08571" units="cm"/>
      <inkml:brushProperty name="color" value="#5B2D90"/>
    </inkml:brush>
  </inkml:definitions>
  <inkml:trace contextRef="#ctx0" brushRef="#br0">1345 401 8355,'12'0'-92,"-3"-2"0,1-2-1136,0-2 1255,-6 0 0,1 6 0,-10 0 1,-7 0-1,-4 0 253,-1 0-182,7 0 170,3 0-127,7 0 1,7 0-95,5 0 1,3 0 0,3 0 0,-1 0-31,1 0 0,-1 0 1,1-2-1,-1-2-7,1-2 0,-1 1 1,3 5-1,1 0-24,2 0 0,2 0 1,-3 0-1,1 0-47,-2 0 0,5-6 0,-1 0 0,0 2-82,0 2 1,4 2-1,-5-2 1,-3-2-127,-2-1 0,-1-1 1,-1 6-1,1 0-362,-1 0 631,-7 0 0,6-8 0,-7-2 0</inkml:trace>
  <inkml:trace contextRef="#ctx0" brushRef="#br0" timeOffset="1061">2096 278 8277,'0'-11'-407,"2"1"784,4 2-111,-4 2 1,13 6-114,-3 0 1,1 8 0,1 2 0,-2 1-107,1 1 0,-3 0 0,2 7 0,-1 3-160,-1 1 0,3 0 0,-7-4 0,0 3-37,2 1 0,-6 0 0,4-5-66,-4-1 1,-2 1 0,0-1-156,0 1 150,0-9 0,-2-1 178,-4-8 0,-4-6 0,-7-1 1,-1-3 24,1-4 1,1-1 0,1-3 0,1 1 64,1-1 0,-5 1 0,10 1 0,1 3-26,-1 1 1,-4 1-1,6-7 45,2 1 1,2-1-1,2 1 1,2-1 36,4 1 1,4-1-1,7 1-59,1-1 1,5 1-1,0-1 1,1 3-26,1 3 0,-6-1 0,7 5 1,-3 0-40,0 0 1,0 3-1,-3 5 1,1 0 19,2 0 1,1 2 0,-7 1 0,1 5 8,-1 2 1,1-4-1,-1 3 1,-1 1 5,-5 0 0,5 1 0,-7 7-13,1-1 1,4 1-1,-8-1 1,-3 1 5,-1-1 0,-4 1 0,-3-1 0,-7 1-16,-4-1 0,-1 1 0,0-1 0,-1-1 4,1-5 1,-3 3-1,-1-6 1,-2-1-7,1 1 1,3-2 0,-1-4 25,-3 4 1,4-4 0,-5 3 89,5-3 1,2-9 1,-1-5 1,8 2-15,5-1 0,3 5-39,2-6 0,2 8 0,3-2-8,7 4 1,4 2-1,1 0-16,1 0 0,-1 2 0,0 2 0,1 4-9,-1 2 1,1-4 0,-1 3 0,-1 1-2,-5 0 1,11 1-1,-7 7 1,1-1-38,-3 1 1,-1-7 0,6 1-1,-1 2 25,0 1 0,-5 3 1,0-3-1,-1-1-4,-1-3 1,6-1-1,-5 4-33,5-3 1,1-5-1,1 4-189,-1-2 1,1-3-316,-1-5 0,1 0-770,-1 0 1129,0 0 0,-7-7 0,-2-3 0</inkml:trace>
  <inkml:trace contextRef="#ctx0" brushRef="#br0" timeOffset="5070">70 1309 8297,'18'0'-151,"-1"0"288,0 0 0,-5-2 0,0-2 1,1-2-404,3 2-42,1 2 1,1 2-70,-1 0 0,1 0 1,-1 0-330,1 0 645,-9 0 0,7 8 0,-6 2 0</inkml:trace>
  <inkml:trace contextRef="#ctx0" brushRef="#br0" timeOffset="5281">157 1501 8190,'2'9'-121,"4"-3"1,-2-4 0,8-2-1,1 0-170,3 0 1,3 0-1,3 0 1,3 0 87,2 0 0,2-8 0,6-1 0</inkml:trace>
  <inkml:trace contextRef="#ctx0" brushRef="#br0" timeOffset="5985">1589 1134 7419,'-9'-8'168,"-1"4"1,4-5-222,-5 1 0,-5 2 0,-1 6 0,-1 0 68,1 0 1,-1 0-1,1 0 1,-1 0 48,1 0 0,-1 0 1,1 0-1,-1 0-6,1 0 0,0 6 0,-1 2 0,1-1-65,-1 1 1,1 6 0,-1-4 0,1 1-54,-1 1 1,9-1 86,3 7 1,4-6-3,2-1 1,8-5 0,3 4 0,5-3 0,1-3-19,1-2 0,1-2 1,2 0-1,5 0-5,1 0 0,-6 2 0,4 2 0,-1 2 17,-1-2 1,2-2-1,-3-2 1,1 0-19,-2 0 1,-1 6 0,-3-1 0,0-1-49,1-2 0,1 6 41,5 4 0,-5-3-78,4 3 0,-11-6 90,-6 5 0,-4-5 16,-2 6 0,-8-2 0,-4 1 1,-3-5-2,-3-4 0,1 4 1,-3 0-1,-1-1 8,-2 3 0,-8-6 0,4 4 0,-1-4-28,5-2 1,-4 2 0,-2 2-56,-4 2 0,0-1 1,4-5-187,6 0 1,3 0-749,3 0 224,7 0 723,2 0 0,24-7 0,3-3 0</inkml:trace>
  <inkml:trace contextRef="#ctx0" brushRef="#br0" timeOffset="6555">2183 1169 8147,'-8'-10'-287,"5"3"406,-9 7 1,6 0 0,-5 0-231,-3 0 0,4 0 0,-1 0 224,-3 0 0,-2 0 0,-1 0-10,0 0 0,-3 0 1,-3 0-75,-6 0 0,9 5 0,3 3 1,1 0-58,1 0 1,3 3 0,2-3-102,3 2 0,1 1 121,6 7 0,2-3 0,2-1 14,2-2 0,3-9 0,1 3 0,7-4 0,3-2 16,-1 0 0,-1 0 1,-1 0-8,1 0 0,1 0 1,2 0-1,3 2 53,-3 4 0,-2-4 1,-1 4-9,-1-4 1,1 4-18,-1-1 1,1 9-99,-1-2 1,-7-3 15,-4 3 0,-4-6 116,-2 5 0,-8-1-50,-4 2 1,-3 1-1,-3-7 1,1-2 0,-1 0-1,1 2 1,-1-4 0,1 3-1,-1-3-43,1-2 1,-6 0 0,-1 0-337,3 0 0,2 0-291,1 0 133,9 0 0,1-2 278,8-3 0,8-5 0,1-8 1</inkml:trace>
  <inkml:trace contextRef="#ctx0" brushRef="#br0" timeOffset="6896">2585 1099 8355,'8'-10'-883,"-6"3"1235,5 7-206,1 0 0,-4 2 0,6 3-45,-3 7 1,5 4 0,-6 1-46,-2 1 1,0-1 0,0 0-1,1 1-87,-1-1 0,-2 1 0,0-3 1,2-1-169,2-2 1,0-1-252,-6 7 1,-2-3 97,-4-3 0,2-4 118,-8-8 0,1 0 0,-7 0 0</inkml:trace>
  <inkml:trace contextRef="#ctx0" brushRef="#br0" timeOffset="7787">2358 1134 8355,'-10'-10'-1534,"4"-3"1540,12 7 1,4 0 0,7 6-1,1 0 447,-1 0-459,1-8 1,-1 6 1,8-5 0,-5 5 97,3-4 0,-3 4 239,-3-4 1,0 4-217,1 2 1,1-6-310,5 1 145,-5-1 0,6 6 1,-5-2-1,1-2-85,2-2 1,1 0-1,-7 6-30,0 0 0,1 0 1,-3-2-1,-1-2 35,-2-1 1,-6-1-1,3 4 98,-1-4 1,0 4-1,-4-6 333,1 1 0,3 5-4,-2-4 105,-4 4-263,6 2 0,-8 8 1,0 3-145,0 5 88,0-7-30,0 7 1,0-4 29,0 11-18,0-11-161,8 19 1,-7-20 0,5 13-1,-4-5 28,-2-2 1,0-5 66,0 0 16,0-1-307,0-1 158,0 6-147,0-7 225,0 1-87,0-2 94,0 0 0,-2-7 67,-4 5-82,5-4 44,-7-2 0,0-8 1,-2-3-1,-1-3 1,1 1 75,2 1 1,2 6-1,6-5-33,0-3 1,0-2 0,0-1 0,0 0-51,0-1 0,8-1 0,4-1 19,3 3 0,-3-8 0,0 11 0,1 0-11,3-1 0,1-1 0,1 1 0,-3 1 153,-3 3 1,3 7-1,-3-2-86,3 4 0,3 2 0,-1 0-29,1 0 1,-1 0-1,1 0 7,-1 0 0,1 8-36,-1 3 1,-5 5 0,-2 1 0,-3 1 24,-3-1 0,-2 1 0,-2-1 1,-2 1-19,-4-1 1,2 1 0,-7-1 0,-3 1-46,-1-1 1,-3 0-1,1 1 31,-1-1 0,1-5 0,-1-2 0,1-3-71,-1-3 1,1 0-1,0 0 58,-1 2 1,6 0 221,1-6 61,7 0 0,-2-6 173,12 0-374,-4 0 1,13 8 37,-3 4 1,-2-4 10,1 4 1,1 2 58,5-3-51,-7 9-184,6-12 1,-7 8 110,9-5-210,-1-3 0,1 12-395,-1-8 551,1 7-926,-1-11 499,1 6 192,-1-8 0,1 8 0,-1 2 0</inkml:trace>
  <inkml:trace contextRef="#ctx0" brushRef="#br0" timeOffset="8368">3965 994 7527,'-6'12'-586,"0"0"670,-8-9-11,12 13 1,-13-6-4,3 7 1,-9 3 0,-2 1-1,-1 4 141,-1 2-143,6-5 17,-7 11 1,3-4-53,0 12 121,-8-5-45,4 7 1,-2-8-16,-1 0 0,1 0 76,-6 0 1,1 0-85,-1 0 0,4 2 0,-2 1 0,-4 3 214,0-2-173,-8-2-47,16-2 0,-17 0-11,11 0 1,-4-1 37,4 1 0,2-5-138,4-1 1,-2-6 5,7 6 1,1-8-111,6 3 0,-1-5 202,1-1-658,7-1 278,2-7 1,1 5-721,5-13 499,-6 14 230,8-14 160,8 5 1,1-7-210,9 0 174,-1-7 136,1 5 1,7-14-1,2 6 1</inkml:trace>
  <inkml:trace contextRef="#ctx0" brushRef="#br0" timeOffset="8763">3668 1850 6553,'0'-10'-304,"0"-5"517,0 5-123,0 0 219,0-5-219,0 5 31,-8 1 0,4-5 0,-6 6 200,3-2 0,-7 7-98,2-3-37,5 4-22,-9 2 66,6 0-287,-7 0 0,-1 0 0,1 0 76,0 0 0,-1 8 1,1 3 132,-1 5-104,1 1-72,-1 1 0,1 1 112,-1 4-40,1-3-10,7 5 0,-3-6 44,7 5-18,0-5-19,6 6 0,0-7 53,0-1-36,0-7 35,0 5-235,8-5 196,1 8-24,1-9 1,6 5-432,-5-8 197,13 0-75,-5-6 1,8 0-430,-4 0 477,-3 0-89,13 0 1,-14-2-460,4-4 706,5 4 0,-1-21 0,8 3 1</inkml:trace>
  <inkml:trace contextRef="#ctx0" brushRef="#br0" timeOffset="9001">3772 1955 8371,'10'0'-1735,"6"0"1129,-5 0 327,5 0 466,1 0 1,1 0 539,-1 0-605,-7 0 220,6 0 1,-7 0 70,9 0-408,-1 0-18,1 0 1,-1 0 31,1 0-2,-1 0-290,0 0 1,1-6-77,-1 0 351,-7 0-398,6 6 0,-7-2-13,9-3 343,-9 3 1,7-14-1,-6 6 1</inkml:trace>
  <inkml:trace contextRef="#ctx0" brushRef="#br0" timeOffset="9418">4384 1588 6936,'0'18'23,"0"-1"1,0-5 0,0-1 177,0 3-9,0 1 1,6-3-26,-1 0-103,1-1 0,-6 7 0,0-1 0,0 1 0,2-1 0,2 1 313,2-1-289,0 1 1,-6 5 0,0 0-127,0-1 161,0-3-51,0 6 1,0-5-123,0 3 98,0-4 1,0 5 0,-2-1 41,-4-2-25,4-1-10,-6-3-25,8 1 26,0-1-72,0 0 0,-2-5-27,-4 0-129,5-8 0,-7 11-127,8-3-563,0-4 309,0-1 430,0-7-232,0 0 0,8 0 0,1 0 1</inkml:trace>
  <inkml:trace contextRef="#ctx0" brushRef="#br0" timeOffset="15414">2515 3212 7196,'0'10'123,"2"-2"310,4-8-349,4 0 0,1 0 1,1 0-1,1 0 0,3 0 181,1 0-171,1 0 1,-7 0 0,1 0 224,2 0-785,1 0 0,-3 0 112,0 0 192,-9 0-660,13 0 443,-14 0 214,6 0 1,-8 0-1,0 0 1</inkml:trace>
  <inkml:trace contextRef="#ctx0" brushRef="#br0" timeOffset="15651">2602 3439 8363,'0'12'201,"2"-2"1,4-3-409,6-3 0,-3-2 1,3-2-34,2 0 325,1 0 0,5 0 58,3 0-12,-4 0-1130,7-8 594,-9 7 1,8-15 0,2 6 0</inkml:trace>
  <inkml:trace contextRef="#ctx0" brushRef="#br0" timeOffset="16435">3650 2933 6319,'-9'-8'931,"1"6"-791,8-6 92,-8 8-457,6-7 155,-13 5 1,5-8 0,-8 4 0,1-4 132,-1 1 0,7 1 1,-1 8 0,-1 0-39,-3 0 0,-1 0 0,-3 0 0,-1 0 32,-2 0-25,-1 0 1,7 0-1,-1 0 1,1 2 0,-1 2-1,3 4 62,3 1 1,4 3-1,8 5-108,0 1 0,0-1 0,2-1-47,4-5 0,6 3 61,11-8 1,-3 6-1,3-7 1,-2-1-35,3-2 1,-5-2-1,6 0 1,-2 0-1,1 0 38,-3 0 0,-2 6 1,-1 0-1,-1 0 45,1 1 0,-1-3 1,1 6-36,-1-2 0,1 5-16,-1-1 0,1 4-74,-1 1 0,-7-5 29,-4-1 1,-4-5 131,-2 6 1,-6-6-1,-2 3 1,-2-1-45,-3-4 1,-5 4 0,-3-3-1,-2-1-29,1-2 1,1-2 0,0 0 0,-3 0-20,3 0 1,-4 0 0,1 0-1,3 0-89,2 0 1,1 0 0,3-2-187,3-3 1,4 1-161,8-8 1,2 2 0,4-1 378,6 5 1,11-4 0,4 0 0</inkml:trace>
  <inkml:trace contextRef="#ctx0" brushRef="#br0" timeOffset="16964">4069 2863 8355,'10'-2'-1046,"-4"-4"0,-4 2 1977,-2-7-932,0 7 1,-2-4 0,-4 8-152,-6 0 149,5 0 1,-9 0 0,5 0 94,-5 0-47,-1 0 1,5 0 190,0 0-158,8 0 80,-11 0 1,11 2-145,-8 4 31,1-4 17,-7 13 1,7-11-109,-1 8 116,0-8-83,3 11-7,-7-5 27,6 7 0,1 1 0,3-1-140,4 1 70,2-9 1,0 1 83,0-4-34,8-4-16,1 6 0,9-2 0,-1-1 0,1-1-85,-1-2 0,1-2 83,-1 0 51,1 8-40,-1-6 0,1 6-23,-1-8 149,0 0-99,1 0 1,-1 0 0,1 2 25,-1 3 1,-1-1 10,-5 8 1,3-6-26,-8 5 1,-2-1 13,-10 2 35,-4 3 1,-1-11 0,-1 6 0,-2 0 114,-1-1 0,-8-5 1,-1 4 250,3 0-371,-6-6-51,7 13 1,-7-13 128,4 4-43,4 4-191,-7-8 1,9 5 0,-1-7 0,3 2 0,1 2-268,3 2 1,7-2-130,-2-10 1,6 2 0,6-8 258,5-1 0,13-3 0,3-1 0</inkml:trace>
  <inkml:trace contextRef="#ctx0" brushRef="#br0" timeOffset="17726">4314 2828 8355,'2'-10'-430,"4"5"110,-4-5 0,7 8-302,-3-4 652,-4 4 22,6 10 0,-8-4 0,0 7 406,0 3-392,0-6 1,0 7-1,2-3 1,2 3 0,1 3 0,1-1 0,-6 3 1,0 1-26,0 2 0,0 1 0,0-7 0,0 3 50,0 3 0,0-4 0,0 5-165,0-5 1,-2-4-1,-2-1-21,-1-2 118,-1-8-33,6 3 9,0-7 1,0-2-27,0-3 0,-2-5 0,-2-8-188,-2 1 206,0 0 0,6-1 0,0-1 0,0-3-9,0-1 0,0-8 0,0 4 1,0 0-35,0 3 149,0-3 0,2 8 1,2-5-90,2 5 1,2 4 0,-4 1 0,3 2 0,3 1 51,4 1-59,1-6 1,3 15 0,-1-5 0,1 2 0,1 0 0,2-2-56,3 2 55,-1 2-2,-6 2 1,7 0-14,-1 0 16,0 0-1,-13 0 121,5 8-117,-5-6-6,0 14 0,-2-7 0,-8 9 4,0-1 1,0 1-4,0-1 12,0 1-26,-8-1 1,-8-1 25,-7-5-4,0 5 30,5-7 1,-1 3-30,-4 0-5,3-1 54,-5-1 0,2 4-45,-1-9-14,1 1 10,6 2 0,-1-6 15,1 4 0,-1-4 11,1-2-23,-1 0 20,9 0-2,-7 0 22,14 0-28,-6 0-26,8 0 1,2 0 0,4 0 32,6 0 1,-2 0-1,1 0 26,3 0 0,-1 2 9,-1 3-40,4-3 12,-7 14 0,3-14 7,-1 4 31,1 3 1,6-5-1,-1 6 1,1 0 179,-1-1-233,0-5 1,1 10 0,-1-6 0,1-1-176,-1 1 1,-5 4 218,0-6-210,-1 7 0,1-11 1,-2 6-734,-3 0 592,7-6 90,-12 5 1,6-5-428,-8 4 186,0-4 98,0 6 256,0-8 0,0 0 0,0 0 1</inkml:trace>
  <inkml:trace contextRef="#ctx0" brushRef="#br0" timeOffset="18199">5327 2706 7924,'-12'6'-350,"1"-1"1,-1 1 0,0 0 0,1 2 438,-3 2 1,4-5 0,-1 7-12,-3 2 0,4-5 0,-1 3 0,-5 3 1,-1 5 25,-1 3 0,-9 6 1,10-3-1,-5 1-4,-3 4 1,0 0 0,-6 0 0,2-2-9,-2 2 0,-2 4 0,-2 4 0,0 0-40,0-6 0,-6 1 0,0-4 1,3 3-21,1 1 1,-4 1 0,0-2 0,0-2 31,-1-1 0,7-3 0,-2 4 50,6-2-134,2-8 60,-6 12 1,2-11 4,4 7 0,-2-8-59,7 2 0,1-3-78,6-3 1,1 1 79,5-1 1,-3-5-412,8-1 194,-7 1-21,11-2-636,-6 5 490,8-13 0,2 12-156,4-8 534,-4-1 0,21-12 0,-4-3 0</inkml:trace>
  <inkml:trace contextRef="#ctx0" brushRef="#br0" timeOffset="18834">4558 3841 8171,'0'12'-576,"0"-1"1,2-7 759,4 2 1,-4-6 0,6-6-71,0-5 0,-5 1 0,9-2-158,2-1 1,-5-3 0,1-1 0,0-1 12,0 1 1,-1-1 0,3 1 0,-4-1-9,-1 1 0,-5-1 0,4 1 0,-4-1 54,-2 1 1,0 0-1,0-1 1,-2 1 88,-4-1 0,4 6 0,-5 3-2,-1 1 0,-2 2 0,-7 6-72,-1 0 0,7 0 0,-1 2 0,0 4-27,3 6 0,-5-3 1,6 3-51,-1 2 0,5 1 37,-2 3 0,12-1 0,5-2-33,5-3 1,1-4 0,1-8-1,-1 0-35,1 0 0,-1 0 0,3 0 0,1 0 46,2 0 1,0-6-1,-5 0 1,-1 0 77,1-1 1,-1 5 0,1-4-6,-1 4 0,1-4 74,-1 0 0,-5 1-22,-1 5 0,-7 1 57,2 5 1,-4 4-58,-2 7 0,0 1 0,0-1 0,0 1 1,0-1-39,0 1 0,-2-1 1,-2 1-1,-2-1-107,3 1 1,1-1 0,0-1 0,-2-3-433,-2-1 1,0-1-271,6 7 0,2-6 565,4-1 0,4-7 0,7 4 0</inkml:trace>
  <inkml:trace contextRef="#ctx0" brushRef="#br0" timeOffset="19098">5047 3824 8355,'0'-18'-234,"0"1"-220,0 7 0,8 2 526,4 8 0,-3 0 55,3 0 0,0 0 1,5 0-118,1 0 1,-3 2-1,-1 2 1,-3 2-142,3-2 1,2-2 0,1-2-264,0 0 1,1 0 175,-1 0 1,1 0 0,-1 0 0</inkml:trace>
  <inkml:trace contextRef="#ctx0" brushRef="#br0" timeOffset="19497">5571 3509 6695,'0'12'421,"0"-1"1,0 1-1,0 6-318,0-1 0,0 1 0,0-1 0,0 0-4,0 1 0,0-1 0,0 1 0,0-1-56,0 1 1,0 5 0,0 0 0,0-1 0,0-3-21,0-1 1,0 5 0,0 0 7,0-2 0,0-1 0,0-3 0,0 1 8,0-1 1,0-5 0,0 0-1,0 1-32,0 3 0,2-5 1,2 1-168,2 2-56,0-7 1,-8 7-257,-4-8 1,2-1-1,-8-5 66,-1 0 1,-3-7 0,-1-3 0</inkml:trace>
  <inkml:trace contextRef="#ctx0" brushRef="#br0" timeOffset="12863">53 3108 8355,'-6'-18'-1038,"0"1"972,0 7 1,6 0 289,0 4 0,0 2 91,0-7-238,0 7 1,2-4-25,4 8 1,-4 2-1,4 4 1,-4 6 3,-2 3 0,0 5 0,2 1 1,1 2-41,3-2 1,0-1 0,-6-3 0,0 3-90,0 3 1,2-4 0,2 5-111,2-5 1,0-1 0,-6-1-75,0 1 0,0-1 0,-2-1-229,-4-5 0,2 3 388,-8-8 0,1-1 0,-7-5 0</inkml:trace>
  <inkml:trace contextRef="#ctx0" brushRef="#br0" timeOffset="13605">0 3108 8083,'10'-12'-1552,"-2"2"1679,-1 2 0,-3 3 41,8 5 1,-6 0-29,5 0 1,1 0 0,6 0 3,-1 0 1,-5 0 0,-1 2-51,3 3 1,1 3 0,1 6 0,-2-5-12,-3-1 0,-7 0 0,4-2 0,-2 5-50,-1 5 1,3-1 0,-4-1 0,2-2-88,-2 1 0,0 3 0,0 1 8,1 1 1,1-7 0,-4-1 42,4-2 1,2 0 0,5-5-16,-1 3 0,0 0 1,5-6-5,1 0 0,-7 0 0,-1-2 0,0-2-19,-1-2 0,1-1 1,4 3-1,-5-4 10,-1-2 0,-2 5 1,-4-5-1,2 0-29,1 0 1,3 1-1,-4-5 1,2 2-11,-2-1 1,-2-3 0,-2-1 0,2 1 30,4 5 1,-3-5 0,7 5 0,-2-5 59,-4-1 1,0 1 0,1 2-7,7 3 0,-2 1 1,1-2-5,3 7 0,-4-3 49,1 2 0,1 0-29,5 6 1,-5-6-37,0 1 1,-6-1 26,5 6 118,-7 0 1,4 2-25,-8 4 0,0 3 0,0 9 1,0-1-24,0 1 1,0-7 0,0 1-27,0 2 0,0 1 1,0 3-1,2-1 11,4 0 0,-4 1 0,5-1 0,-1 1-67,0-1 0,0 1 1,-4-1-118,4 1 0,-3-1 0,7 1-159,-2-1 0,0-1 1,-4-3-1,1-1-284,-1 1 1,0-3 135,2 2 1,-2-8 321,7 1 1,1 5-1,6 0 1</inkml:trace>
  <inkml:trace contextRef="#ctx0" brushRef="#br0" timeOffset="14205">1415 3020 8205,'-18'-8'-576,"7"5"473,-1-9 1,6 8 0,-5-2 166,-3 4 1,-1 2-1,-3 0 20,1 0 0,-3 0 0,-1 0 1,-2 0-56,1 0 0,3 2 1,1 2-1,1 2 15,-1-2 0,1 4 1,-1-1-20,1 3 1,1 2 0,3 3-20,1-3 1,8 3 0,-1-3 27,3 4 0,9-7 0,5-1-48,4 0 0,1-6 1,2 5-1,3-1-41,1 0 1,0 0 0,-3-6 0,1 0 31,2 0 0,1 6 0,-7 0 0,1-1 9,-1 3 0,6-6 1,-1 6-1,-5-2-14,-3-1 1,-3 9 44,7-2 1,-3 3 0,-3 3 68,-6-1 0,-4-5 1,-2-1 85,0 3 0,-2-4 0,-4-1-93,-6-1 0,3 4 1,-3-6-1,-2-1-20,-1 3 0,-3-6 1,1 4-1,0-4-14,-1-2 0,6 6 0,1 0 1,-3-3-104,-1-1 0,-3-2 0,1 0 1,-1 0-107,1 0 0,-1 0 1,1 0-1,-1 0-146,1 0 0,5-2-250,1-3 0,7-5 45,-2-8 0,6 9 515,6 3 0,3-4 0,9 1 0</inkml:trace>
  <inkml:trace contextRef="#ctx0" brushRef="#br0" timeOffset="15006">1694 3108 8143,'10'0'-761,"-2"1"881,-8 5 1,0-2-25,0 8 8,0-8-20,7 11 1,-3-11 19,8 8 0,-8-1-28,2 7 1,1-1-144,-1 1 0,0-1 69,-6 1 1,0-1 83,0 1 1,0-1-253,0 1 1,0-7 136,0 1 0,-2-6 52,-4 5 1,4-5-39,-3 6 1,1-8-9,-2 1-34,4-3 0,-8-2-347,4 0 329,4-7 1,-11-3 41,7-8 0,0 1 4,6 0 0,-6-7-7,1 1 1,-1-2 81,6 1 1,0 5-72,0-4 1,0 1 292,0-1-278,0 4 21,0-6 1,6 13 30,-1 0-20,9 1-19,-12-7 1,13 6 0,-3 1 0,4 1 0,1-3 0,1 3 6,-1 2 16,1-6-26,-1 13 1,0-13 17,1 8-10,-1 0 11,9 6 0,-13 0-9,5 0 61,-5 0-56,5 0-2,-1 0 21,1 0 1,-3 8-1,-1 2 21,-3-1-38,-7 7 0,4-6 0,-8 7-30,0 1 22,0-9 0,0 7 0,0-4 0,-2 3-15,-4 3 0,2-1 1,-7 0-15,-3 1 30,-1-1-5,-3-7 0,1 6 0,-1-7 0,-1 3 55,-4 0 0,3-7-49,-3 7-3,3-8 68,-5 11 0,6-13-55,-4 4 51,11-4 1,-4-2-55,5 0 1,3-2 4,2-4 1,4 3 188,2-9-178,8 8 0,-4-4 0,7 8 28,3 0 0,-4 0 0,1 0-65,3 0 0,2 6 1,1 2-1,0 0 23,1-1 1,-1 5 0,1-4 0,-1-1 0,1 3 20,-1 0 1,1 0 0,-3 3 0,-1-3-67,-3-2 1,1 5 0,6-1 22,-1 3 0,-5-3 0,-3 0-209,-1 1 0,0 1 1,-4-1-571,2-1 1,5 0 286,-5 5 0,2-7 420,-2-4 0,3-4 0,9-2 1</inkml:trace>
  <inkml:trace contextRef="#ctx0" brushRef="#br1" timeOffset="71253">6148 3055 8216,'-12'0'-455,"0"0"651,8 0 1,4 0 0,12 0-111,4 0 0,1-8 0,1-1 1,-1-3-140,0 0 0,1 7 0,-1-5 0,1 0-127,-1 0 1,7 1-1,-1-3 1,-2 4 106,-1 1 0,-3 5 0,1-6 0,-1 2-311,1 0 0,-7 0 141,1 6 0,-1 0 0,7 0 0</inkml:trace>
  <inkml:trace contextRef="#ctx0" brushRef="#br1" timeOffset="71602">6357 3387 7901,'2'-10'-951,"4"4"1296,-4 4-220,6 2 1,-8 2-50,0 4 0,7-4-96,5 4 0,11-12 0,5-5-189,-1-5 1,0 0-1,-6 3 1,2 1-60,-1-1 1,5-3-1,0-1 1</inkml:trace>
  <inkml:trace contextRef="#ctx0" brushRef="#br1" timeOffset="65342">6008 1256 8355,'-8'8'-480,"-2"-8"-48,1-10 1,-1 3 477,4 1 1,2 4-151,-7 2 0,-1 0 4,-5 0 2,7 0 146,-6 0 0,7 0 1,-7-2-1,3-2 46,1-2 1,0-7-1,-5 3 1</inkml:trace>
  <inkml:trace contextRef="#ctx0" brushRef="#br1" timeOffset="65675">5711 1186 6081,'-12'0'556,"1"0"1,5 0-240,-6 0 1,6 0-1,-5 0 200,-3 0-269,6 0 1,1 8-174,7 4 0,2-2 0,3 1 0,7 1-53,4-2 0,1 11 0,1-4 0,-1 5-40,0 3 1,1 0 0,-1 6 0,1-2-1,-1 2 1,1-3 0,-1 1 0,-1 0-28,-5-2 0,5 4 1,-4-6-1,1 0-61,-1 1 0,3-3 0,-5-6 0,2 1 26,-1-1 1,-5-1-1,4-3 1,0-3-367,-1-2 0,-3-2 1,6-6-215,1 0 470,-5 0 1,0-16-1,-8-3 1</inkml:trace>
  <inkml:trace contextRef="#ctx0" brushRef="#br1" timeOffset="66166">5606 1379 8355,'-9'0'-882,"1"0"1,8-2 1272,0-4-286,0 4 0,0-8 33,0 4 0,2 2 0,4-5-41,5 1 1,5-4 0,1 5 0,1-1 18,-1 0 1,1-6 0,1 5 0,2-3-57,3 0 0,1 1 0,-2-7 0,4 1-39,0-1 0,4 1 0,-5 1-65,1 5 0,0-5 1,2 5-1,-4-5 0,-1 1-269,-1 3 1,0-4 0,-5 7-246,-1-1 1,1-4 313,-1 9 0,-7 1 1,-6 10 235,-8 5 0,-6 5 0,-7 1 0</inkml:trace>
  <inkml:trace contextRef="#ctx0" brushRef="#br1" timeOffset="66449">5851 1588 7378,'-10'8'-128,"6"-6"243,8-6 0,6-10 0,7 3 36,1-5 0,-1 5 1,1-1-1,1-2-46,4-1 1,-3 3-1,3 1 1,-2-1-2,3 2 1,-5-5 0,4 5 0,-3-2-333,-3 1 0,6 7 0,1-4 0,-3 2-276,-2 0 0,-1 1 1,-3 3 282,-3-4 0,4 4 0,-7-6 0</inkml:trace>
  <inkml:trace contextRef="#ctx0" brushRef="#br1" timeOffset="66976">6445 1413 8028,'0'-9'-664,"0"1"911,0 8 0,1 0-96,5 0 1,-2 8 0,8 3-116,1 5 0,1 1 0,0 1 0,-5-1-1,-1 1 0,6-1 0,-5 1 0,3-1-114,0 1 1,-7-1 0,5 1-1,0-1-342,0 1 1,-5-1 0,5 0 196,-2 1-42,-2-8 0,-6 5 0,0-5 0</inkml:trace>
  <inkml:trace contextRef="#ctx0" brushRef="#br1" timeOffset="67440">6165 1658 7838,'12'0'-24,"-1"0"0,1-8 1,5-1 86,1-1 1,-1-6-1,1 5 1,-1-5-16,1-1 1,7-1 0,2 1 0,2-1-121,0 1 1,-5-1 0,3 1 0,0 1-147,0 5 0,-5-3 0,1 8 0,-4 0-753,-1-1 882,-1 5 1,8-6-1,3 8 1</inkml:trace>
  <inkml:trace contextRef="#ctx0" brushRef="#br1" timeOffset="67810">6741 1448 7467,'0'-9'-489,"2"-5"630,4 8 0,4 0-51,7 6 1,-1 2-1,-3 2 1,-3 4-175,-2 2 0,4 1 0,-5 5 0,1-2 56,0-3 0,-2 1 0,-6 5 54,0 1 0,0-1 0,-2-1 55,-4-5 0,2-3 83,-8-8 0,3-2-100,-3-4 0,-2-3 0,9-9 1,1 1-55,2-1 1,2-5-1,2-2 1,2 0-74,1-1 1,7-3-1,-4 6 1,2 3-7,3 7 0,-3-3 0,1 7-475,3-1 0,0 0 346,-3 4 1,5-3-1,-6-9 1</inkml:trace>
  <inkml:trace contextRef="#ctx0" brushRef="#br1" timeOffset="68141">7073 1274 8355,'10'0'-522,"5"0"1,-11 0-1,6-2 486,-2-4 1,0-4 0,-5-7 97,3-1 1,0 7 0,-6-1 48,0-2 1,0-1-25,0-2 0,-2 7-66,-4 4 1,-3 4 0,-9 4 31,1 4 0,-1 4 0,1 7-2,-1 0 1,7 1 0,1-1-32,2 1 1,-3-1-1,5 1 1,2-1-22,2 1 1,2-7 0,2-1-1,4 0-29,5-1 0,-1-5 1,2 2-1,1-4-59,3-2 0,1 0 0,1 0 0,1 0-341,4 0 1,-3-2 264,3-4 0,4-3 0,0-9 0</inkml:trace>
  <inkml:trace contextRef="#ctx0" brushRef="#br1" timeOffset="68454">7545 1064 8237,'-8'-10'-20,"-2"3"0,-7 7 1,-1 0 352,1 0 1,-1 2-1,-1 2-389,-4 1 1,3 9-1,-3-2-41,4 3 1,3 3 123,5-1 1,-3 1-167,8-1 0,0-5 0,8-3 104,4-1 1,-2-2 0,8-6-126,1 0 0,3-6 0,1-2 0,1 1 157,-1-1 1,1 0-1,-1 4 1,0-2 120,1 2 1,-1-3-1,1 1-99,-1 2 0,-5 2 0,0 2-285,1 0 0,-3 0-597,2 0 652,-9-8 17,5-1 0,-8-9 0,0 1 1</inkml:trace>
  <inkml:trace contextRef="#ctx0" brushRef="#br1" timeOffset="68714">7492 697 8347,'0'-17'0,"-2"0"0,-1-1 190,-3 1 201,0 7-462,6 2 1,0 10-1,0 4 1,2 6 158,4 3 1,-2 3 0,7-1-1,1 0-38,-2 1 1,3 5-1,-5 0 1,2 1-337,3 1 1,-5-6 0,0 7-1,-2-3-64,-1 0 1,1 0-1,-4-5 1,2-1-329,2 1 615,0-1 1,-6 1-1,0-1 1</inkml:trace>
  <inkml:trace contextRef="#ctx0" brushRef="#br1" timeOffset="68983">7492 907 8184,'-11'-10'13,"-1"4"1,8 3-152,-2-3 1,4 2 0,4-6 29,4 2 1,4-3 0,7 3 6,1-2 1,-1 5 0,1-5-123,-1 2 1,-5 0 0,0 4 111,1-1 0,3-7 1,-1 4-1,-1 0 28,-3 1 0,1-7 0,5 4 0</inkml:trace>
  <inkml:trace contextRef="#ctx0" brushRef="#br1" timeOffset="69334">7684 732 8030,'12'0'-186,"0"0"0,-6 2 368,5 4 1,-5-4 0,4 6-114,-2 0 0,3 1 0,-3 7-97,2-5 0,-5 5-218,7-4 86,-8 3 0,2 1 104,-12-5 0,2-3 0,-6-10-65,3-4 1,1-3-1,6-9 104,0 1 0,0-7 0,0 1 122,0 2 0,0 7 102,0 3 0,8 1-161,3-2 0,5 4 0,1 8 0,1 0-20,-1 0 1,1 0 0,-1 0-49,1 0 1,-3 2 0,-1 2-85,-3 2 1,-7 8 70,2-3 0,-6-1-58,-6 2 0,-4-8 14,-7 1 1,7-5 0,4-5 44,5-7 1,1-9 0,0-3 0,0 1 87,0-2 1,1 5 0,5-3-1,4 4 72,0 1 0,5 7 0,-3 1 0,3 2-19,3 4 0,-1 2 1,1 4-78,-1 4 1,1-2 0,-3 8 0,-3 1-261,-6 3 1,1-5 0,1 1-155,2 2 1,-4-1 0,3 1 184,-1-3 1,6 1-1,-5 5 1</inkml:trace>
  <inkml:trace contextRef="#ctx0" brushRef="#br1" timeOffset="69670">8348 523 8010,'-8'9'-1604,"6"-9"1639,-3-11 1,3-5-26,2-1 1,0-1 0,0 1 8,0-1 0,0 7 0,-2 1 186,-4 2 0,-4 3-74,-7 5 1,5 5 0,2 3 0,3 2-36,3 3 0,-4 9 0,2 1 0,2-2-24,2-1 0,2-3 0,0 1 0,0-1-133,0 1 1,0-1 0,2 1-49,4-1 1,-2-7-1,8-2-98,1-1 0,3-5 0,1 4 0,-1-6-50,-5-6 1,5-3-1,-6-9 1,1 1 176,1-1 80,-8 1 0,11-9 0,-5-1 0</inkml:trace>
  <inkml:trace contextRef="#ctx0" brushRef="#br1" timeOffset="69981">8418 505 8355,'0'-17'-629,"0"-1"489,0 1 0,0 5 130,0 1 0,0 5 611,0-6-308,0 8 0,2-3-247,4 7 1,-2 1-54,7 5 0,-1 4 0,4 6-262,-3-5 1,-7 5-389,2-5 216,-4-3 257,-2 0 0,0-22 240,0-3-1,0-5 309,0 5 0,8 1-122,3 5 0,-1 3 1,2 8-163,1 0 1,3 6-1,-1 2 17,-3 1 1,1-3-1,-5 4-318,2-2 1,-6-1-1751,2-1 1812,3-4 0,-15 6 0,5-8 1</inkml:trace>
  <inkml:trace contextRef="#ctx0" brushRef="#br1" timeOffset="70249">8523 69 8098,'0'-18'-575,"0"1"721,0-1 0,2 9 0,4 3 0,3 6 6,1 6 1,5-2 0,-3 7 0,2 3-72,-3 1 0,5 3 0,-5-1 0,3 1-271,-2-1 1,1 6 0,-5 1 0,0-1 23,0 2 0,3-5 0,-5 3 1,-2-4-156,-2-1 1,4 5 0,0 0 88,-3-1 0,-1-11 0,-2-3 1</inkml:trace>
  <inkml:trace contextRef="#ctx0" brushRef="#br1" timeOffset="70474">8645 313 8355,'-10'-17'173,"4"-1"1,5 7-174,1-1 1,0 0 0,1-5 0,5-1-206,6 1 0,9 1 0,5 3 1,1 1-762,4-1 669,2-3 1,2-1-1,0-1 1</inkml:trace>
  <inkml:trace contextRef="#ctx0" brushRef="#br1" timeOffset="74818">6741 2339 8355,'-5'-12'-689,"-1"1"0,-2 7 128,2-2 632,4 4 29,-6-6 86,8 6 10,0-5-40,0 7 1,-1 0 76,-5 0-122,4 0 0,-6 7-63,8 5 1,6 4 0,0 1 0,-2 1-39,-3-1 1,5 0-1,2 1 1,0-1-21,0 1 0,-1-3 0,-3-1 0,2-2-79,-2 1 1,0 1 0,0-1-137,2-1 0,-1 0 0,-5 5 49,0 1 0,0-7-51,0 1 0,0 0 0,0 5 0</inkml:trace>
  <inkml:trace contextRef="#ctx0" brushRef="#br1" timeOffset="75623">6654 2391 8355,'0'-9'-1270,"0"-7"1295,0 14 101,0-5 1,2 7-102,4 0 1,-2 0 0,5 1 0,1 3 16,0 2 1,1 8-37,7-3 1,-1 3 0,-1 0 0,-2-5-6,-3-1 1,-5 4 0,4-5 0,-1 1 0,1 0 0,-4 4 0,4-5-61,-3 3 0,5-4-76,-6 6 107,0-9 25,-6 5 0,0-16 1,0-3 25,0-5 0,0-1 1,0-1-60,0 1 0,0-1 0,0 1-79,0-1 0,5 1 62,1 0 0,0-1 13,-6 1 0,0 5 112,0 0-36,8 1 0,-4-7 63,7 1 0,-5 7 0,4 2-19,-2 1-145,-2 5 153,-6-6 137,0 8-81,7 0 1,-3 8-86,8 3 0,-1 5 0,5 1 4,-4 1 1,3-1 0,-5 1-100,0-1 1,3 1 0,-5-1-100,2 0 1,-5-5 0,5 0-10,-2 1 1,5 3-240,-1 1 1,-2-7 0,0-2-215,-3 0 597,-1-7 0,2 7 0,2-8 0</inkml:trace>
  <inkml:trace contextRef="#ctx0" brushRef="#br1" timeOffset="76289">7423 2042 7929,'0'-10'-1515,"0"1"1616,0 3 1,0-4 189,0-7-277,0 7 0,-8 2-82,-4 8 0,-3 0 1,-3 0 94,1 0 0,5 6 1,0 2-1,-1 0-43,-3-1 1,5 7 0,-1-2-1,0 3 21,3 3 1,-7-7 0,6 1-1,1 2-11,3 1 0,4 3 1,2-1 94,0 0 0,0-5-21,0 0 0,8-3 0,3 3-26,5-6 1,-4-4 0,-1-2 0,3 0-13,1 0 1,-3 0 0,0 0-1,1 0-27,3 0 1,-1-2 0,-1-2 0,-3-2 8,3 2 0,2 2 1,1 2 4,0 0 0,1 0 1,-1 0 3,1 0 0,-3 2 0,-1 2-29,-2 2 1,-9 2 0,5-4-41,0 1 0,-6 9 41,4-2 0,-4-3 0,-4 1 1,-4-2 0,2 4 0,-6-5 0,1 1 0,-1 2 0,-4-3 0,-1 3 0,-3-2 0,1 2 55,-1-1-61,1-5 1,0 10-1,-1-6 1,1-1-67,-1 1 0,1 4 0,-1-4 1,1-1-93,-1 1 0,1-2 46,-1-6 1,9-2-360,3-4 402,4 4 1,2-13-1,0 5 1</inkml:trace>
  <inkml:trace contextRef="#ctx0" brushRef="#br1" timeOffset="76697">7684 1920 6478,'0'-10'238,"8"2"1,0 10 0,6 4-141,-3 6 0,-5 3 1,4 3-32,-2-1 1,3 1 0,-3-1 0,0 1-63,-1-1 1,1 1 0,-4-1 0,4-1-110,2-5 0,-7 5 1,5-6-1,-2 1-196,0 1 0,0-6-97,-6 5 1,0-5 335,0 6 1,-8-8 0,-2 3 0</inkml:trace>
  <inkml:trace contextRef="#ctx0" brushRef="#br1" timeOffset="77110">7423 2025 6525,'17'-12'134,"0"0"1,1 7-78,-1-7 0,-5 8 0,0-4 25,1 1 1,3 3-1,1-6 1,-1 0-8,-5 1 0,5 3 0,-4-6 0,3 0-59,3 3 1,-1-7-1,0 7-116,1-1 0,-1-4 16,1 8 0,-6-5-875,-1 5 813,1 0 0,5-2 0,1-1 1</inkml:trace>
  <inkml:trace contextRef="#ctx0" brushRef="#br1" timeOffset="77937">7946 1641 8355,'10'-12'-374,"-4"0"1,-2 8-1,0-3 667,2-1 0,7 6-297,-1-4 0,-3 10 0,1 4 0,0 1 19,0 5 0,-1-4 1,3 1-1,-4 3-3,-1 1 1,-3 3 0,6-1-1,-2 1-32,-4-1 0,0 1 1,-1-1-1,3 1-47,-2-1 0,-2 1 1,-2-1-1,2 1-58,4-1 0,-4 0 0,4 1-4,-4-1 0,-2-5-278,0 0 298,0-8 1,-8 3 0,-2-9 9,0-3 1,-5 1-1,5-8 1,-1 0 79,-1 3 0,2-7 0,-3 5 0,3-5 19,2-1 0,-4-1 0,7 1 0,-1-1 37,-2 1 1,6-1 0,-4 1 17,4-1 0,2 1 0,0-1 8,0 1 0,0-1 0,0 1 133,0 0 0,0-1 0,0 1 0,0-1-126,0 1 0,8 5 0,4 0-15,3-1 1,-3 5 0,0 0-1,1 2-33,3 1 1,-5-1 0,1 6 0,2 0-30,1 0 1,-3 0 0,-1 0-3,3 0 0,-4 2 0,1 2-34,3 1 0,-6 9 0,-1-2 19,1 3 1,-6 3 0,4-1 5,-4 1 0,-2-7 0,0 1-19,0 1 1,-2 3-1,-2 1-37,-2 1 1,-7-3 0,3-1 0,-2-4 3,1-3 1,5 7 0,-6-4 0,-1 1-13,-3 1 0,4-6 0,1 4 53,-3-3 0,-1 5 54,-3-6 0,9 2 347,3-3-197,4-3 0,4 6 1,4-8-59,5 0 0,5 0 0,1 0 0,1 0-21,-1 0 0,1 0 0,1 0 0,2 2 68,3 4 0,-1-4 1,-4 4-1,3-4-56,1-2 0,6 0 0,-6 0 0,1 0-206,1 0 1,-6 0 0,5 0 0,-5 0-49,-2 0 1,1 1-1,-1 3 1,1 2-180,-1-2 1,-5 4 0,-2 0-35,-3 1 0,7 3 0,-4 5 0</inkml:trace>
  <inkml:trace contextRef="#ctx0" brushRef="#br1" timeOffset="78814">6846 3073 8029,'10'-8'-2084,"-2"4"2227,-8-8 0,7 6-100,5-5 0,-2 7 1,1-2 8,3 4 1,2-4 0,1 1 0,0-1-6,1-2 0,-1 4 1,3-8-1,1 1 14,2 1 0,8-5 0,-1 3 0,3-4 8,1-1 0,1-1 0,2-1 0,2-2 10,2-3 0,5-1 0,-3 4 0,2-4-13,3-3 0,-3 5 1,1-4-1,3 2-37,1 3 0,-1-3 0,-1 0 0,3 0 32,-3 0 0,1-1 0,3 5 1,1-4-30,-1-2 0,0 3 0,1-3 0,-3 2-68,-3 4 0,3-5 1,-5 3-1,0 2-54,-5 1 1,-3 3-1,-4 1 1,-4 3-47,-5 1 0,-5 8 0,-3-4 0,-3 3-625,-1-1 445,-8 0 1,1 6 270,-10 0 0,-5 8 0,-8 1 0</inkml:trace>
  <inkml:trace contextRef="#ctx0" brushRef="#br1" timeOffset="79714">7073 3457 6980,'18'17'197,"-7"1"-147,1-1 0,-6 1 1,4-1-1,-1 1 1,-1-1-69,0 1 1,3 5 0,-3 0 0,0-2-28,0-1 1,3-3-1,-5 1 1,0-3-116,2-3 1,-6 3 0,5-5 0,-1 2-368,0-1 456,0-7 0,2 12 0,1-6 0</inkml:trace>
  <inkml:trace contextRef="#ctx0" brushRef="#br1" timeOffset="80480">7108 3544 6219,'-10'-8'137,"5"-3"1,3 1 36,2-2 1,6 7-65,-1-7 0,3 8 16,-2-2 1,4 4-95,7 2 0,1 0 0,-3 2-32,-3 4 1,3-2 0,-3 8-2,3 1 1,3-3-1,-1 0 1,-1-1-38,-4 1 1,3-4 0,-3 5-76,3 3 0,-3-4 50,-1 1 1,-1-5 25,2 6 104,-4-8 1,-8 1-41,0-10 0,0 1 0,0-8-5,0-1 0,0-3 0,0-1-83,0-1 0,0 1 0,0-1 12,0 1 1,0-1-1,0 1 28,0-1 1,0 7 0,0-1 0,2 0 9,3 3 1,-3-1-4,4 4 1,-4-4 8,-2-7 1,6 5 14,0 1 1,1 7 0,-3-4 54,2 0 1,2 6-17,-2-3 0,-2 3-28,7 2 0,-5 0 0,6 2 60,1 3 1,-5-1-1,0 6 1,-2 0 3,-1-1 0,7 3 0,-4 4 0,0-3-32,-1-1 0,1-1 0,-2 7-52,6-1 1,-5 1 0,1-3 0,-2-1-55,0-2 1,0-1 0,-4 5-1,1-3-130,3-1 1,0-6 0,-4 3-877,4-1 975,-4-2 1,13-6 0,-5 0 0</inkml:trace>
  <inkml:trace contextRef="#ctx0" brushRef="#br1" timeOffset="81121">7999 3177 8355,'0'-17'-607,"0"-1"0,0 7 346,0-1 0,0 6 235,0-5 0,0-1 132,0-5-46,-8 7 1,0 0-1,-5 6-48,1-2 1,6 1 0,-5 5 13,-3 0 0,-1 2 0,-3 1 0,1 3-28,-1-2 0,3 6 0,1 0 1,2 1 9,-1 1 1,-3 0 0,1 5-15,3 0 0,-1 1 0,7-1 0,0 1 8,-2-1 0,6 1 0,-4-1 3,4 1 0,2-7 0,2-1 0,2 0 11,2-1 1,2-5-1,-2 2 0,5-4 1,5 4 0,1 0 0,1-2 30,-1-2 0,1-2 0,-1 0 1,1 0 6,-1 0 0,1 0 0,-1 0-11,0 0 1,1 0 0,-1 0-62,1 0 1,-7 0 0,1 0-39,2 0 0,-7 7 39,-1 5 1,2-2 8,-2 1 1,0-5 0,-6 6 5,0 1 0,-2-5 0,-2 0 1,-4-2 4,-2 0 1,5 5 0,-7-5-1,-2 0-2,-1 2 1,-1-5-1,3 7 1,1-2-2,-1-4 0,-3 4 0,-1-3-29,-1-1 0,6-2 0,1-2-98,-3 0 1,4 0-193,-1 0 1,7-2-380,-2-4 698,-4-3 0,9-9 0,-7 1 0</inkml:trace>
  <inkml:trace contextRef="#ctx0" brushRef="#br1" timeOffset="81931">8366 2811 6614,'0'-10'284,"0"2"0,-8 8-281,-4 0 1,-3 2 0,-3 2 14,1 2 0,-1 5 0,1-5 1,1 0-17,5 2 0,-5-6 1,6 6-1,-1-3-35,-1 1 0,0 8 1,-5-3-59,0 5 0,1-4 1,2-3 79,3-1 0,5 4-10,-6-6 32,8 7 1,-3-9 76,7 8 0,0-7 0,0 7-47,0 2 1,2-5 0,2 3-22,1 2 0,9 1 1,-4 3 2,-1-1 1,5-5 0,-6-1 0,1 1-10,5-2 1,-4 5 0,1-5-1,3 2 4,1-1 0,-3-1 0,-2 3 0,-1-1-19,1 2 1,-6-5-1,4 1 1,-2 0 20,-1 0 0,1-5-3,-6 7 1,0-6 194,0 5-69,0-7 14,0 12-36,8-14 1,-4 6-67,8-8 1,-7 0 0,7 0 0,0-2-28,-3-4 1,7 2-1,-4-6 1,3 2-83,3 5 1,-7-5 0,1 0 0,1 0-59,3 1 1,1-5 0,1 6 0,-1 0-85,1-2 1,-3 5-1,-1-7-381,-2 2 82,-9 2 1,3 0 449,-12 1 0,-3-1 0,-9 6 0</inkml:trace>
  <inkml:trace contextRef="#ctx0" brushRef="#br1" timeOffset="82285">8139 3212 7135,'2'-9'407,"1"1"-284,3 0 1,2 6 0,-4-6-15,2 1 0,7 5 0,-1-6-36,3 0 1,3 4-1,-1-5 1,1-1-62,-1 0 0,3-1 0,1-5 0,2 2-110,-1 3 1,3 1-1,-2-4 1,-1 5-612,-3 1 0,-2 2 449,1 6 0,-8 0 0,-3 0 0</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28:29.200"/>
    </inkml:context>
    <inkml:brush xml:id="br0">
      <inkml:brushProperty name="width" value="0.04286" units="cm"/>
      <inkml:brushProperty name="height" value="0.04286" units="cm"/>
    </inkml:brush>
    <inkml:brush xml:id="br1">
      <inkml:brushProperty name="width" value="0.08571" units="cm"/>
      <inkml:brushProperty name="height" value="0.08571" units="cm"/>
      <inkml:brushProperty name="color" value="#5B2D90"/>
    </inkml:brush>
  </inkml:definitions>
  <inkml:trace contextRef="#ctx0" brushRef="#br0">892 489 8293,'7'-9'-43,"5"3"-154,-4 4 213,7 2 10,-5 0 1,7 2 0,1 2-56,-1 1 1,1 1 0,-1-6 0,1 0 41,-1 0 1,1 0 0,-1 2-183,1 4 0,-1-4-333,0 4 1,1 4 0,-1-1 0</inkml:trace>
  <inkml:trace contextRef="#ctx0" brushRef="#br0" timeOffset="210">979 716 9153,'17'0'-248,"1"0"0,1 0 0,3 0 0,1 0 84,-2 0 1,-1 0 0,-1-2 0,2-1-312,3-3 0,-1 0 269,-6 6 0,1-8 0,-1-2 0</inkml:trace>
  <inkml:trace contextRef="#ctx0" brushRef="#br0" timeOffset="-716">1 419 8120,'0'-11'-1475,"0"-1"1382,0 8 0,0-3-23,0 7 402,0 0-161,0 7 1,0-3 0,2 6 554,4-2-576,-4 5 0,5-3 127,-7 7-180,0 1 0,0 7-10,0-6 0,0 7 1,0-9-1,0 3 1,0 1-1,0 2 34,0-1 1,0-3 0,0-2-1,0 1-40,0-1 1,0 1 0,2-1-59,4 1 1,-2-7 0,6 1-1,-1 0 39,1-3 1,-4 1 0,6-6-12,1 2 0,3 0 0,1-6 0,1 0 0,-1 0-11,1 0 0,-1 0 0,2 0 1,3 0-222,1 0 1,0 0 0,-5 0 0,-1 0-409,1 0 0,-3-8-244,-3-4 864,-4-3 1,-8-3-1,0 1 1</inkml:trace>
  <inkml:trace contextRef="#ctx0" brushRef="#br0" timeOffset="-479">141 646 8355,'-18'0'58,"3"-1"72,3-5 0,6 4 0,12-4-274,6 4 1,3 0 0,3-2 0,-1-2 34,1 3 1,5-5 0,0 2 0,-2 0-53,-1-2 0,-3 6 0,1-5 0,-1 1-53,1 0 1,-3-2-1,-3 2 19,-6-5 1,3-5-1,1-1 1</inkml:trace>
  <inkml:trace contextRef="#ctx0" brushRef="#br0" timeOffset="-228">193 437 8266,'-17'-8'-114,"-1"-3"108,8 3 0,-3-8-25,7 5 293,0 3-166,6-8 0,0 12-178,0-7 1,8 7 0,5-4-10,9 0 0,-3 6 101,4-3 81,-3 3-284,5 2 0,-4 0 114,9 0 55,-1 0 0,-2 0 0,-4 0-535,-3 0 3,5 0 71,-6 0 393,6 0 0,-7 0 0,-1 0 1</inkml:trace>
  <inkml:trace contextRef="#ctx0" brushRef="#br0" timeOffset="3863">857 3004 7162,'0'-11'-78,"0"-1"0,0 6 164,0-6 0,0 7 93,0-7 1,-2 2-58,-4-1 1,2-3 0,-8 8-1,-1 2-11,-3 2 1,-7 2 0,0 0-1,1 0 62,3 0 1,1 8 0,1 2 0,-1 1-111,1 1 0,5 0 0,3 5 1,1 1-91,4-1 0,-4 1 0,2-1 1,3 1 1,1-1 1,7 0 0,3 1 0,2-3-17,4-3 0,1 4 0,2-7 0,1 3-179,-1 0 0,9-8 0,1 3 0,2-1-187,0 0 1,-6 0 0,6-6 0,1 0 202,-3 0 1,6 0-1,-6 0 1</inkml:trace>
  <inkml:trace contextRef="#ctx0" brushRef="#br0" timeOffset="4090">1084 3144 8355,'2'-10'132,"3"4"1,-1-1 0,8 1-144,2 2 1,-5 2 0,3 2 0,1 0 11,3 0 1,1-2 0,1-2 0,-1-2-458,1 2 0,5 2 1,0 2-1,-1-1 165,-3-5 1,6-4-1,3-7 1</inkml:trace>
  <inkml:trace contextRef="#ctx0" brushRef="#br0" timeOffset="4377">1468 2847 7286,'11'2'179,"-1"4"-63,-2 5 0,6 5 0,-5 1-53,1 1 0,4-7 0,-9 1 0,1 2 18,2 1 0,-6 3 0,4-1-117,-4 1 1,-2-1 0,0 1 7,0-1 0,0 0 0,-2-1-1147,-4-4 215,4 3 897,-6-13 1,0 6 0,-1-8 0</inkml:trace>
  <inkml:trace contextRef="#ctx0" brushRef="#br0" timeOffset="1248">350 1397 8094,'10'2'-1079,"-4"4"1,-4-2 1529,-2 8-176,7-8 0,-3 3-33,8-7-112,-8 0 0,4-2-266,-8-3 0,0 1 0,-2-6 168,-4 2 0,2 1 0,-8 3 0,-1-2 106,-3 2 0,5 2 0,-1 2 0,-2 0-83,-1 0 0,-3 0 0,1 0 0,1 2-29,5 4 1,-5-2 0,4 5 0,-1 1-40,1 0 0,-3 1-16,3 7 0,4-1 17,3 1 0,5-7 0,5-1 0,7 0 0,4-2 6,1-1 1,0 5-1,3-4 1,1 0-53,2-1 0,7 5 0,-5-4 1,0-1 3,0 1 0,4 6 0,-5-5 0,-3 1 41,-2-4 1,-1 4-1,-1-1 11,1 1 0,-9 6 3,-3-5 0,2-1 0,-2 2 114,-2 1 1,-10-3-1,-6 0-12,-3-3 1,-3 5 0,1-6-1,-1-2-67,1-2 0,-1-2 0,1 0 0,0 0-22,-1 0 1,-5 0 0,0 0-1,1 0-116,3 0 0,-5 0 0,1 0-181,2 0 0,1-6-279,3 0 1,7-8 406,4 3 0,12-5 0,4-1 0</inkml:trace>
  <inkml:trace contextRef="#ctx0" brushRef="#br0" timeOffset="1730">996 1485 7707,'10'-8'-1563,"-4"-4"1761,-4-3 0,-10-3-114,-4 1 1,3 7 0,-1 2 0,0 3 54,1-1 1,-3 0 0,-6 4-6,1-4 0,0 4 0,-1-4 0,1 5-27,-1 1 1,1 1-1,-1 5-96,1 6 0,1-2 0,5 1 0,3 3-19,0 1 1,6-3 0,-4 0 0,4 1-36,2 3 0,8 1 0,4 1-3,3-1 0,3-5 0,-1-2 0,1-1-1,-1 1 1,1 0 0,-1 3-1,1-3 19,-1-2 0,0 5 0,-1-1 7,-4 3 1,1-3 0,-7 0 40,-2 1 0,-2 3-1,-2 1 1,-2-1 220,-4-5-223,-4-3 2,1 0 11,-7-6 0,6 6 0,-7-8 0,0 0 0,-1 0 0,1 0-39,-1 0 1,-5 0-1,0 0 1,1-2-188,3-4 0,1 2-96,1-8 1,7 7 0,4-7 34,4-2 0,18-1 0,3-3 0</inkml:trace>
  <inkml:trace contextRef="#ctx0" brushRef="#br0" timeOffset="2123">1276 1450 8355,'9'0'-1657,"1"0"1692,-4 0 180,-4 0 0,11 8 0,-7 3-99,-2 5 0,-2 1 1,-2 1-16,0-1 1,0 1-1,0-1 1,0 1-27,0-1 1,-2-1 0,-2-3 0,-2-1-2,3 1 1,1 3 0,2 1-43,0 1 1,-6-7 0,0 1 27,2 2 1,2-5-1,4 1-91,4-2 1,2 0 0,5-5 0,-1 3 38,2-2 0,1-2 0,3-2 0,1 0-133,4 0 0,-3 0 1,3 0-1,-4 0 34,-1 0 1,-1-6-1,1 0-324,-1 3 0,1-5-205,-1 2 396,-7-8 0,5 5 0,-5-9 1</inkml:trace>
  <inkml:trace contextRef="#ctx0" brushRef="#br0" timeOffset="2360">1381 1607 8191,'-18'0'-1042,"1"0"604,7 0 507,2 0 0,10-2 0,4-2 0,6-2-24,3 3 1,-3 1 0,-1 2 0,3-2-15,1-4 1,3 4 0,-1-4 0,1 4-54,-1 2 0,1 0-358,-1 0 0,8-8 0,3-1 1</inkml:trace>
  <inkml:trace contextRef="#ctx0" brushRef="#br0" timeOffset="2581">1381 1450 8375,'-24'-12'0,"3"1"41,5-3 0,1-2 1,9-1-120,2 0 0,4 7 0,6 4 0,8 4-45,7 2 0,0-6 1,8 0-1,0 3-13,-1 1 1,5 2 0,-4 0 0,4 0 17,2 0 0,0 0 0,-2 0-149,-4 0 0,4-8 0,-6-2 1</inkml:trace>
  <inkml:trace contextRef="#ctx0" brushRef="#br0" timeOffset="2969">2498 1083 8355,'10'-8'102,"-2"6"1,-10-5-502,-4 7 1,-4 7 0,-7 5 475,-1 4 1,1 1 0,-1 2 0,-1 5-2,-4 5 1,1 2-1,-5 0 1,0 0-24,0 6 1,-2-2 0,-6 6 0,0-5-32,0-1 1,-2 2-1,-2 2 1,-1 2 47,1-2 0,-4-3 0,2-1 0,2 2 41,3 4 0,-5-4 1,-2 6-1,0-3-33,1 1 1,-5 2 0,5-4 0,-3 1 104,-4-1 1,5 4 0,-1-2 0,0-3-86,1-1 0,5-2 0,-4 0 0,3-2-48,-1-4 0,6 2 0,6-8 1,0-1-43,2-3 0,1-1 1,9-1-1,1 1 12,5-1 1,-5 1 0,5-1 0,1-1 1,0-3-520,2-1-352,3-8 0,6 3-946,5-7 1529,-4-7 1,14-3 0,-7-8 0</inkml:trace>
  <inkml:trace contextRef="#ctx0" brushRef="#br0" timeOffset="6693">1695 2602 6184,'8'-9'456,"-6"1"1,7 8-294,-3 0 1,-2 0-75,8 0 0,-7 0 1,7 0-52,2 0 0,-5 0 1,3 0 1,2 0 0,1 2 1,3 2-9,-1 2 0,-5 5 0,-1-3 0,3 2-6,1 3 0,-3 3 1,0 1-1,-1 3-40,-1 3 0,4-2 1,-9 8-1,-1 1-60,-2-3 0,4 4 0,0-6 0,-2 0-54,-2 0 1,-4 5 0,-2-7 0,-4-2 16,-2-1 0,-1 3 1,-7 0-1,-1-1-194,-4-3 0,1-2 0,-7-1 252,-2-4 1,-2 11 0,-2-4 0</inkml:trace>
  <inkml:trace contextRef="#ctx0" brushRef="#br0" timeOffset="7114">455 2707 8355,'-25'0'-425,"-2"0"1,-3 0 0,3 0 507,2 0 0,-4 0 0,4 0 0,-1 0-85,1 0 1,-4 6-1,6 2 1,2 2 147,1 3 0,-1 3 0,1 1 1,5 1-37,-1-1 0,7 2 0,-1 3 0,2 1-13,4-2 0,0 5 1,1-1-1,-3 0-74,2 0 0,2 4 0,2-3 0,0-1 16,0 0 1,0 6 0,2-2-1,4 4-209,5 2 192,5 0 1,3-6-1,4 0 60,7 2-275,3-5 0,2 5 0,-1-8-497,1-2 556,8-1 1,-4-3 2,7 1 88,1-9-502,5-1 0,1-8 28,-1 0 517,1 0 0,7 0 0,2 0 0</inkml:trace>
  <inkml:trace contextRef="#ctx0" brushRef="#br0" timeOffset="7514">2428 2201 7705,'-11'-6'-1302,"-1"0"1884,-1 2 1,3 2-617,-2 2 0,6 2 0,-3 4 132,1 6 0,0 3 0,4 3 0,-2 1 12,3 4 1,-1 3 0,0 7 0,-2 0-114,2 4 0,0 1 0,0-1 0,-2 2-94,3 2 0,1 5 0,2-5 0,0-4-70,0-6 0,2 0 0,1-6 0,5 0-58,2 1 1,2-3-1,5-6 1,1-1 73,-1-4 1,8 3 0,2-5 0</inkml:trace>
  <inkml:trace contextRef="#ctx0" brushRef="#br0" timeOffset="7973">2638 2742 8275,'0'-17'-73,"0"-1"1,2 1-276,4-1 0,-4 1 0,5 1 0,-1 3 257,0 1 1,0 0 0,-4-5 139,4 0 1,-4-1-1,3 1 81,-3-1 0,-9 1 1,-3-1-1,-2 3-27,1 3 0,-1 2 0,-6 6 0,1-1 42,0 1 0,-1 2 1,1 2-1,-1 0-33,1 0 1,-1 0 0,3 2 0,1 2-67,2 1 0,9 3 0,-3-2-132,4 6 0,2-3-24,0 3 0,2-2 0,4 1 32,5-5 0,7-4 0,3-2 0,2 0-37,-1 0 1,3-6-1,-2-1 1,-1-3 63,-3-4 0,-2 5 0,1-1 0,-1 2 47,1 4 0,-3 0 0,-1 0 197,-2-1 1,-1-1 9,7 6 0,-7 2-126,1 4 1,-8 3 0,2 9-18,-4-1 0,-2 1 0,0-1-180,0 1 1,0 5 0,0 0-270,0-1 1,2-3-429,3-2 629,-3 1 1,14-1-1,-6 1 1</inkml:trace>
  <inkml:trace contextRef="#ctx0" brushRef="#br0" timeOffset="8219">3022 2533 8215,'0'-12'-333,"0"0"0,2 8 1,4-1 424,6 3 0,-3 0 0,3-2 0,2-2-60,1 2 1,4 2 0,3 2-1,1 0-155,-2 0 0,1 0 0,-1-2 1,2-2-305,-1-1 161,-3-1 0,-1-2 0,-1-2 1</inkml:trace>
  <inkml:trace contextRef="#ctx0" brushRef="#br0" timeOffset="8438">3319 2323 8301,'12'0'139,"-1"0"0,-7 2 1,2 4-1,-4 5-86,-2 5 1,0 1-1,0 3 1,0 1-122,0 2 0,0 3 0,0-3 1,0 4-50,0 0 0,0 1 1,0-7-1,0 2-202,0-2 1,0-7 0,-2-2-258,-4 1 1,2-3 202,-7 2 342,-1-8 1,2 3 0,3-7 0</inkml:trace>
  <inkml:trace contextRef="#ctx0" brushRef="#br0" timeOffset="8743">3354 2148 8103,'12'-5'-264,"-1"-1"1,-5-6 0,6 4-1,1 1 116,3-1 1,1 2 0,1 6 0,-1 0 243,1 0 0,-1 0 1,3 0-1,1 0 42,2 0 1,0 2 0,-5 2 0,1 4-65,5 1 0,-5 3 0,4 5 0,-3 1-51,-3-1 0,1 1 0,-1 1 1,1 5 39,-1 5 1,1 4 0,-3 2 0,-3 1-124,-6 5 0,1 2 1,-1 5-1,-2-3 58,-2-2 0,-2-3 0,0-3 0,0 0 71,0-2 0,-8 4 0,-3-12 1,-5 2-58,-1 0 0,-3-7 0,-1 1 0,-3-4-39,3-1 0,0-7 0,-1 1 0,-1 0-194,2-3 0,-4 5 0,-1-8-184,-1-2 1,-2 5 0,-6 1 0</inkml:trace>
  <inkml:trace contextRef="#ctx0" brushRef="#br1" timeOffset="60659">4105 751 7119,'10'0'56,"-1"0"1,-5 2 0,2 4 0,0 4-29,2-1 0,-4 7 0,5-4 1,1 3 3,0 3 1,-5-1 0,7 1 0,0-1-33,-3 0 0,7 7 0,-4-1 0,1-2-42,-1-1 0,1-3 1,-5 1-1,0-1-52,0 1 1,3-7 0,-5 1 0,0 2-193,2 1 1,-6-3-307,4-1 553,-5-7 1,7 12 0,2-7 0</inkml:trace>
  <inkml:trace contextRef="#ctx0" brushRef="#br1" timeOffset="60925">4122 751 6120,'-9'8'-191,"-7"-6"0,12 6 190,-7-8 0,-1 8 0,-5 1 0</inkml:trace>
  <inkml:trace contextRef="#ctx0" brushRef="#br1" timeOffset="61213">4053 786 6197,'-10'0'292,"2"0"0,8-2 0,2-2-198,4-1 0,-2-7 0,7 4 1,3 0-9,1 1 0,3-7 1,-1 2-1,3-3-64,3-3 0,-3 7 1,3-1-1,-2-1-3,2-3 0,-3-1 1,3 1-1,-3 2-181,-3 3 1,0 1 0,-1-3-516,-4 1 351,3 8 1,-13-2 197,4 12 0,-4-2 1,-4 6 119,-4-3 0,-4 7 0,-7-4 0</inkml:trace>
  <inkml:trace contextRef="#ctx0" brushRef="#br1" timeOffset="61546">4157 978 8355,'10'8'-560,"-4"4"-653,-4-5 770,-2 9 667,0-14 0,2 6-123,4-8 1,-3-2 0,7-4 0,0-4 37,0 1 1,-1-7 0,5 6-1,-3-1-10,3-1 1,7 0 0,3-5 0,-3-1-87,-2 1 0,5 1 1,-1 3-1,-2 3-211,-1 2 0,-3 3 0,1 5-323,-1 0 0,1 0 235,-1 0 0,1-8 0,-1-2 0</inkml:trace>
  <inkml:trace contextRef="#ctx0" brushRef="#br1" timeOffset="62338">4838 943 7159,'0'-9'-170,"2"1"1,2 6-374,2-4 0,-2 4 543,-10-4 0,2 4 1,-7 2-1,-1-1-1,2-5 1,-5 4 18,3-4 1,2-2-1,1 0 76,1-1 0,2 3 25,6-6 1,0 6 72,0-5 1,2 7-42,4-2-77,-4 4 1,11 4-1,-5 4-18,2 6 0,-6 3 0,4 1 1,-3-3-41,1-1 0,2-1 1,-4 7-1,4-1-21,1 1 1,-3-7-1,4 1 1,0 2 15,-1 1 0,-5-3 0,4-2 0,-2-1-204,-1 1 0,1-4 0,-4 4 4,4-3 205,-4-1 0,0-8 0,-10-2-8,-2-2 0,7-7 3,-3 1 1,4-3-1,2-3 62,0 1 0,2 1 0,4 3 0,5 3 14,5 2 1,-5-3-1,1 5 1,2 0-41,1-2 1,3 6-1,-1-4-49,1 4 0,-1 2 34,0 0 1,1 2-100,-1 4 0,-5 4 65,0 7 0,-8 1 1,-1-3 23,-6-3 1,-7 4 0,-8-5-13,1 5 1,-1-5-1,1 1 1,0 0-32,-1-3 1,1 7 0,-1-6-69,1-1 1,1 1 0,3-6-68,1 2 1,0-1-84,-5-5 0,5-1 86,1-5 44,7-4 0,-12-15 0,6-2 1</inkml:trace>
  <inkml:trace contextRef="#ctx0" brushRef="#br1" timeOffset="62675">5013 629 7921,'0'-17'-605,"0"-1"1,0 6 748,0 1 1,2 7-72,4-2 1,-2 4-2,7 2 0,-5 8 1,4 4-11,-2 3 0,3 3 0,-3-1 1,0 0-39,0 1 1,3-1 0,-5 1 0,0-1-3,2 1 0,-4-1 1,5 1-1,1-1-79,0 1 1,-5-1 0,5 1 0,0-1-141,0 1 0,-5-7 0,7 1-78,2 1 0,-5-5 0,3-2-152,2-4 427,1-2 0,3-8 0,-1-2 0</inkml:trace>
  <inkml:trace contextRef="#ctx0" brushRef="#br1" timeOffset="63039">5450 646 8355,'0'-9'-456,"0"1"0,-8 10 489,-4 4 1,5-2 0,1 7 53,4 3 1,2 1 0,0 3-66,0-1 0,0 1-98,0-1 0,8-7 36,3-4 0,-1-4 0,2-4 30,1-4 0,3-4 1,-1-7 6,-3-1 1,1 7-1,-7-1-13,-2-2 0,-2-1-16,-2-3 0,-2 3 1,-2 1-1,-4 5 0,-1 1-93,-5 4 58,6 2 0,-7 2 0,3 0-16,-3 0 1,3 6 0,2 2-1,1-1-163,-1 1 0,6 0-223,-2-2 469,4 3 0,10 1 0,2-2 0</inkml:trace>
  <inkml:trace contextRef="#ctx0" brushRef="#br1" timeOffset="63630">5694 507 8030,'10'-8'-676,"-4"-4"0,-2 3 0,-1-3 718,3-2 1,0 5-1,-6-3 392,0-1 1,0 3-349,0-2 1,-2 8-39,-4-2 1,2 5-54,-7 1 0,5 0 1,-4 1 18,3 5 1,-1-2-1,4 8 1,-4 1 0,-2 3 0,5 1 0,-5 1 0,2-1 25,4 1 0,-3-1 0,1 1 0,2-1 32,2 1 0,4-7 0,4-1-21,5-2 1,-1 3 0,2-5 0,1-2-29,3-2 1,1-2-1,1 0 1,-1-2-32,1-4 1,1 2 0,2-5 0,3-1-24,-3 0 0,-2 1 0,-1-5 1,-1 4-1,1 1-165,-1-1 1,-5 4 0,-2-6 128,-3-1 0,5 3 0,-6-2 0,-2-1-18,-2-3 0,0-1 0,1-1 0,3 1 12,-2 0 0,-2-3 1,-2-1-1,-2-3 10,-4 3 0,4-4 0,-5 2 90,-1 1 1,0 3-1,-5 1 0,1 1 0,8 5-31,-2 1 0,2 7 328,-2-2-174,5 4 0,1 2 1,9 2-95,1 4 1,0-2 0,-5 7 0,5 3-18,0 1 1,0 3 0,-7-1 0,5 1-15,2-1 0,-6 3 0,4 1 1,-3 2 8,1-1 0,0-3 1,-4-1-160,4-1 0,-2 0-247,7 1 0,-7-6 0,4-3 225,0-1 1,-6-2 0,5-6 0</inkml:trace>
  <inkml:trace contextRef="#ctx0" brushRef="#br1" timeOffset="64006">6148 70 8221,'10'-17'-239,"-2"5"342,-8 0-403,0 9 1,0-3 229,0 12 0,-6 3 0,0 9 1,0-1 75,-1 1 1,3-1-1,-6 3 1,0 1-31,1 2 0,3 0 1,-4-5-1,0-3 21,1-3 1,3 2 0,-4-7 7,2 3 1,-3-4-96,5 6 42,0-9 1,14 5 63,3-8 0,5 0 0,1 0 64,1 0 1,-1 0 0,1 0-38,-1 0 0,1 0 1,-3 2-197,-3 4 1,3-4-74,-3 4 0,2-2 1,-1-1 51,-1 3 1,0-2 0,3-10 32,-3-5 141,3 3 0,-5-15 0,7 3 0</inkml:trace>
  <inkml:trace contextRef="#ctx0" brushRef="#br1" timeOffset="64366">6340 210 7924,'12'-20'-478,"0"-3"0,-7 4 1,5-4-1,0 3 447,0 3 1,-7-1 0,3 1 0,-6 1-1,-4 3 1,-3 3 0,-3 2 0,-4 4 385,-1 2 1,3 2-39,1 0 1,5 0 0,-4 2-253,2 4 0,1-4 0,3 6-91,-2 0 1,0 1 0,4 7-1,-2-3 57,-2-1 1,1 0 0,5 5 3,0 1 0,1-1 1,5 0-24,6 1 0,3-6 1,3-3-1,-1-1 13,1-4 1,-1-2-1,1-2 1,-1 0-22,1 0 0,-1 2 0,1 2-78,-1 2 0,-7 7 38,-4-1 0,-4-3 0,-4 1 62,-4-2 0,-2 0 0,-6-4 1,3 3-18,-3 3 1,-7 0-1,-2 3 1,1-1 0,1 2 46,-2 1-584,3 3 0,-13-1 0,6 0 1</inkml:trace>
  <inkml:trace contextRef="#ctx0" brushRef="#br1" timeOffset="65168">4297 3039 8026,'10'-2'-1460,"-2"-2"1379,-1-2 0,-3 1 1,8 5-1,-1-2 110,-1-4 1,6 4-1,-5-6 1,5 0-5,1-3 0,1 1 0,1-2 5,4-1 1,-3-1-1,3 1 1,-3 3-104,-3 2 0,-5 2 0,-3 4 0,1-1-60,0-3 0,-6 0 0,3 6 0</inkml:trace>
  <inkml:trace contextRef="#ctx0" brushRef="#br1" timeOffset="65611">4384 3336 6488,'12'-6'326,"0"0"0,-1-1-257,7 1 0,-1 4 0,1-6-46,-1 0 1,1 1-1,-1-7 1,1 4-122,-1 2 1,0-3 0,1 3 0,-1-2-287,1-3 1,-1 5 245,1 2 0,-1-3 0,1-1 1</inkml:trace>
  <inkml:trace contextRef="#ctx0" brushRef="#br1" timeOffset="68194">5065 1974 8355,'0'-12'-2016,"0"0"2353,0 9-137,0-13 0,-1 12 149,-5-7-303,4 7 0,-6-2 0,8 12-17,0 5 1,0-1 0,0 2 0,2 1-9,4 3 1,-2 1-1,5 1 1,1-1-29,0 1 1,1 3 0,5-2-1,-2-3 32,-3-1 0,-5 1 0,4 1-153,-3 1 0,-1-1 1,-4-1-1,2-3-246,2-1 0,0-6-280,-6 6 611,-8-1 1,-2-1-1,-7-2 1</inkml:trace>
  <inkml:trace contextRef="#ctx0" brushRef="#br1" timeOffset="68910">4996 2009 8355,'0'-10'-594,"0"2"1,2 8 0,1-2 752,3-4 0,2 5-81,-2-5 1,-2 4 0,7 2-29,3 0 1,-4 6 0,-1 1 0,1 1 34,0 0 1,-1 5-1,5-1-75,-2 4 1,-1 1 0,7 1-79,-1-1 1,-5-1 0,0-3-86,1-1 1,-3-8 124,1 1 1,-5-3 24,6-2 0,-8-2-2,2-3 1,-4 1-1,-2-8-19,0-1 0,0-3 0,0-1-36,0-1 0,0 1 1,0-3-1,0-1 11,0-2 1,0-1 0,0 7-1,0-1 2,0 1 0,2-1 0,1 1 125,3 0 1,6-1 0,-4 3 34,1 3 1,-5 2 0,4 6-66,0-2 0,-4-1-30,7 1 1,1 4 41,5-4 1,1 4 7,-1 2 1,-5 2 0,-2 4 0,-1 4-33,1-1 0,-4 7 0,4-4 0,-1 3-26,1 3 0,-4-1 0,4 0 0,-1 1-61,1-1 1,-4-5 0,3 0-14,-1 1 0,4 3 0,-6 1-289,-2 1 1,3-7-366,-1 1 672,0-8 1,2 4-1,1-8 1</inkml:trace>
  <inkml:trace contextRef="#ctx0" brushRef="#br1" timeOffset="69531">5921 1537 8355,'0'-17'-540,"0"7"1,0 0 777,0 4-613,-8 5 1,5-7 372,-9 8 1,0 0-16,-5 0 1,-1 2-1,1 2-7,-1 1 1,-1 9-1,0-2 13,1 3 0,-7-3 0,9-1 0,1 3 39,-1 2 0,-3-5 0,7 1 0,-1 1-9,1 3 1,-1-4 0,7-1 2,2 3 1,2 1 25,2 3 0,2-8 1,4-5 37,5-3 0,-1-2 0,2 0 0,1 0-35,3 0 0,1 0 0,3 0 0,1 0 20,2 0 1,1-2-1,-7-2-53,0-1 1,1-1-1,-1 6-53,1 0 0,-1 0-13,1 0 0,-7 2 11,1 4-41,0-4 54,5 13 1,-7-5-1,-4 7 1,-4-5 0,-4-2 0,-2-1 24,-2 1 1,-8-4 0,3 5-1,-5 3 0,-1 2 1,-1-1-1,1-1 4,-1-3 0,-5 1 0,0 3 0,1-1 0,3-2 0,2-3 1,-1 5-4,1-2 0,5-9 0,0 3-445,-1-4 37,5-2 0,0-2 301,8-4 1,0-3 0,0-9 0</inkml:trace>
  <inkml:trace contextRef="#ctx0" brushRef="#br1" timeOffset="69938">6026 1415 8122,'0'-10'-852,"0"2"907,0 8 1,2 6 0,2 2-1,4 2 27,1 3 0,-3 1 0,4-1 0,0-1-70,-1 2 0,-3 1 1,4 3-1,-1-1-25,1 1 0,-4-1 0,4 1 1,-1-1-113,1 0 0,-6 1 1,2-1-193,-4 1 1,-2-1-447,0 1 449,0-1 314,-8-7 0,-2-2 0,-7-8 0</inkml:trace>
  <inkml:trace contextRef="#ctx0" brushRef="#br1" timeOffset="70446">6009 1520 8355,'0'-18'-224,"0"1"46,0-1 0,0 1 0,0-1 0,0 1 0,0-1 162,0 1 0,2 1 1,1 3-1,5 1 73,2-1 1,-4 3-1,5 0 1,1 1-15,-2-1 1,5 6 0,-3-4-36,3 0 0,3 7 0,-1-7 21,1 0 0,-1 6 1,1-4-1,-1 4-66,1 2 1,-1 0-1,1 0-3,-1 0 0,0 0 0,-1 2 20,-4 4 0,-5 4 0,-7 7 0,0 1-57,0-1 0,-2 1 0,-1-1 49,-3 1 1,-8-1 0,3 0-1,-5 1-21,-1-1 0,-1 1 0,1-1 0,-1-1 24,1-5 0,-7 5 0,1-4 0,2 1-18,1-1 1,9 1-1,-1-7 6,-2-2 0,7 0 646,1 2-530,4-4 1,4 6 0,4-8 0,3-2 27,1-4 1,6 4-1,-5-4 1,5 4-3,1 2 0,1 0 0,-1 0 0,1 0 3,-1 0 1,6 0 0,1 0 0,-3-2-94,-2-4 0,-1 4 0,1-3 0,3 3 50,1 2 1,0 0 0,-5 0 0,-1 0-294,1 0 1,-1 0 0,1 0 0,-1 2-191,0 3 1,1-3 19,-1 4 1,1 4 0,-1 0 0</inkml:trace>
  <inkml:trace contextRef="#ctx0" brushRef="#br1" timeOffset="71302">4891 2847 8355,'-12'6'-2357,"1"0"2435,7-1 197,-4-5-93,8 0 8,0 0 1,8-1-163,3-5 1,-1 2 0,2-6 0,1 0-1,3 1 0,1 3 1,3-6-1,1-1 17,2-3 0,6-1 0,-3-1 0,3-1-3,8-4 0,3-5 0,11-7 0,-1 0 91,5 1 0,3-7 1,2-2-1,6 0-48,2 1 0,13-5 1,-5 4-1,7 1 8,5-1 1,-9-3-1,-3 5 1,-4 2-102,-2 2 0,-2 4 0,-2 2 0,-6 4-112,-6 2 0,0 1 0,-13 7 0,-2-1-50,-2 1 1,-2 0 0,-2-1-1,-4 3-214,-6 3 0,-3-4-511,-3 5 857,-7 3 0,-10 0 0,-10 8 1</inkml:trace>
  <inkml:trace contextRef="#ctx0" brushRef="#br1" timeOffset="71977">5031 3406 6245,'0'-12'25,"0"1"1,0 5 177,0-6-67,0 8-2,-8-4 1,6 10-9,-4 4 1,4 4-56,2 7 0,2 1 0,2-1 0,2 1-52,-2-1 1,3 1 0,1-1-1,0 1-41,0-1 1,3 6 0,-3 1 0,0-3 10,0-2 0,-1-1 0,-3-1-424,2 1 0,0-1 179,-6 1 120,0-1 1,0 1 0,0-1 0</inkml:trace>
  <inkml:trace contextRef="#ctx0" brushRef="#br1" timeOffset="72652">4908 3458 8355,'12'-6'-217,"0"1"0,-9-3-223,3 2 1,-2 4 391,2-4 0,-4 2 0,6 0 184,-1-1 1,3-3-26,8 2 1,-1 4 0,1-4-11,-1 4 1,0 4-1,1 2-100,-1 2 1,1 8-1,-1-3-43,1 5 0,-1 1-6,1 1 1,-3-1-1,-1-1-56,-3-5 0,-7-1-90,2-4 167,4-4 0,-8 4-54,4-12 1,-4-4 48,-2-7 0,0 5 13,0 0 1,0 1 0,0-7 32,0 1 1,2-1 0,1 1 0,3-1-32,-2 1 1,4-1 0,0 1 0,-1-2-2,1-5 1,4 5 0,-6-4 0,-1 3 7,3 3 0,-6 5 0,4 0 0,-2 1 126,2 1 0,-4-5 47,3 3 1,3 2 0,0 1-38,2 1 0,-5 0-60,7 2 0,0 4-36,5-4 0,-5 6 1,-2 6-1,-1 6-62,1 3 1,-4 3-1,4-1 1,-1 1 24,1-1 1,-4 3 0,3 1 0,1 2 7,0-1 0,-4-3 0,5-1 0,1-1-90,-2 0 1,3-5 0,-5 0-137,2 1 1,1 1-626,7-2 720,-8 3 0,5-13 0,-5 6 1</inkml:trace>
  <inkml:trace contextRef="#ctx0" brushRef="#br1" timeOffset="73259">6043 2847 8355,'10'-8'-44,"-2"4"-500,-8-7 0,0 5 275,0-6 0,0 6 195,0-5 1,-2 7 110,-4-2 0,-4 4 0,-7 2-11,0 0 0,-1 2 0,1 4 0,-1 4-20,1-1 0,-1 7 0,1-6 1,1 1 8,5 1 0,-5-1 1,4 7-30,-3-1 1,5 1 0,4-1-4,4 1 1,2-7-1,0 1-10,0 2 0,2-7 1,2 1-1,4-2 22,2 0 0,1 0 0,7-4 0,-1 1 39,1 3 0,-1 0 0,1-6 0,-1 0 25,1 0 0,-1 0 0,1 0 1,-1 0-34,0 0 0,-5 2 1,0 2-13,1 2 0,1 2 0,0-5 0,-5 5-17,-1 2 1,0-4 9,-2 5 1,-4 1-1,1 3 17,-6-3 0,-1-2 0,-8-6 50,-2 2 1,-1 5 0,-3-3-53,1 2 0,-1-5 0,-1 5 0,-2 0-20,-3 0 1,-5-5 0,4 7 0,0 2-49,0 1 0,-4-3-1,5-1 1,3 1-51,2-2 0,1-1 1,1-5-520,-1 2 323,8 0 1,3-8 262,7-4 1,7-11 0,3-10 0</inkml:trace>
  <inkml:trace contextRef="#ctx0" brushRef="#br1" timeOffset="74073">6445 2428 6035,'0'-18'1948,"0"7"-2330,0-1-110,0 8 507,0-4 1,-8 8 0,-1 2-1,-3 2-1,0 2 1,1 2 0,-7-4 0,1 4-23,-1 1 0,1-3 0,-1 4 0,3-1 8,3 1 0,-3 0 0,3 1 0,-1-3-14,1 0 0,-4 0 0,7 5 2,-1-1 1,0-2 0,6 3-2,-1-1 0,-3-2 0,4 3 0,-2-1-24,2 1 0,2-3 1,2 2 12,0 1 0,2-3 1,2 2-6,2 1 0,0 3 0,-4 1 32,3 1 0,-3-1 1,6 1 64,0-1 1,-6 1-1,6-3 24,-1-3 0,-3 1 1,6-5-60,-2 2 0,5 1 1,-3 7-18,0-1 1,-1-1 0,-5-3 0,2-1 5,-2 2 1,0-5 0,0 3 27,2 2 0,1-1 0,-3 1 59,2-3 1,2-7-30,-2 2 0,-2-4 1,7-2-6,3 0 1,1-2 0,3-2-46,-1-2 0,1-5 1,-1 3-1,1-2-28,-1-3 0,1-1 0,-1 1 0,0 1 14,1-2 1,-1 5 0,1-1 0,-1 0-252,1 1 1,-7 5 0,-1-4-140,-2 0-93,-2 6 1,-8-6 0,-4 8 114,-6 0 352,-3 0 0,-3 8 0,1 2 0</inkml:trace>
  <inkml:trace contextRef="#ctx0" brushRef="#br1" timeOffset="74447">6148 2882 6170,'0'-10'229,"2"2"1,2 7 8,2-5 1,7 2-124,-1-8 1,2 6 0,-1-3-1,-1-1-41,2 0 1,1 4 0,3-3-1,-1-1-70,0 0 0,3 1 1,1-5-1,2 2 32,-1-1 1,3 3 0,0-2 0,1-1-17,-1-3 1,6 1 0,-4 1-1,0 5-153,-4 1 0,3-6 1,-3 4-229,-2 1 0,-7 1-555,-3 8 830,-7 0 1,-4 8-1,-9 1 1</inkml:trace>
  <inkml:trace contextRef="#ctx0" brushRef="#br1" timeOffset="74697">6829 2585 7061,'-9'0'-443,"-7"-8"1,6-1 0</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2:07.008"/>
    </inkml:context>
    <inkml:brush xml:id="br0">
      <inkml:brushProperty name="width" value="0.08571" units="cm"/>
      <inkml:brushProperty name="height" value="0.08571" units="cm"/>
      <inkml:brushProperty name="color" value="#5B2D90"/>
    </inkml:brush>
  </inkml:definitions>
  <inkml:trace contextRef="#ctx0" brushRef="#br0">569 470 8355,'0'-17'-225,"0"-1"0,0 1 0,0-1 0,0 1 0,-2 1 0,-4 3 141,-5 1 1,-5 8-1,-1-3 143,-1-1 1,1 6 0,-1-4 0,-1 4 0,-2 2 0,-3 0 0,1 0 0,0 2-1,-2 4 1,-1 4 0,-1 1 0,0 1 0,-2 1 0,2 3 0,3 1 0,3 1-1,0-1 1,-1 1 0,5-3 0,5-1 0,5-2 0,3 1 52,2 3 1,4-1-95,3-3 1,5-4-11,8-8 0,-1 5 1,3 1-1,1-2 1,4-2-1,2-2 0,2 0 1,0 0-1,1 0 1,1 0-1,2 2 0,2 2 1,-2 2-1,-2-2 1,-2-3-1,0-1-129,-2 0 118,6 0 1,-14 2-1,5 2 1,-5 4 0,-1 0-1,-3 2 1,-1-3 0,-5 3 6,-1 0 0,4 1-12,-6 7 1,5-1 0,-5 1 0,-2-1 0,-2 1 0,-2-1 0,-2-1 0,-4-3-1,-6-1 1,-1 1 0,-1 1 0,3 0 0,-3-3 0,-1 1 0,-3 0 0,1-3 56,-1-1 0,-1 4 1,-3-7-1,-3-1 1,0-2-1,-2-2 1,2 2-1,-1 2 0,3 2 1,0-2 45,-1-2 1,-1-2 0,4 0 0,-4-2-91,-3-4 1,7 4-1,-4-4 1,2 2-32,-1-1 1,-1 3 0,4-6-1,-3 2-74,3 0 1,2 0 0,1 6 0,3-2-273,3-3-38,-3 3-117,13-6 1,2 8 0,9 0 0</inkml:trace>
  <inkml:trace contextRef="#ctx0" brushRef="#br0" timeOffset="1011">1250 767 8355,'-7'-10'-1280,"3"-3"1047,-8 7 0,6-8 348,-5 3 0,-1 3 1,-4 0 102,5 0 1,-13 7-71,1-5 1,0 2 0,0 0 0,3-2-46,3 2 0,-1 2 0,1 2 1,-1 2-70,1 4 1,1-2 0,3 6 0,3-1-34,2 1 1,-3 2 0,3 5 13,-2 1 1,6-1 0,-2 1 0,5-1-46,1 1 1,7-3 0,3-1 0,2-3 42,-1 3 0,-5-4 0,6-1 0,1-1-3,3-4 0,7 4 1,0-3-1,1-1-38,1-2 0,-6-2 1,7 0-1,-3-2-117,0-3 0,2 1 0,-3-8 1,1 0 117,-2 3 1,-1-7-1,-3 4 1,-1-3-3,-5-2 1,3-1 0,-8 1 3,-2-1 1,-2 6 0,-2 1 17,0-3 1,0 5 103,0-3-36,0 8 0,-2-2 1,-2 12-37,-2 6 0,0-3 0,6 3 0,2 2 5,4 1 0,-4 3 1,6-1-1,-3 1-7,1-1 0,6 0 1,-4 1-1,1-1-21,5 1 0,0-7 0,-1-1 0,-1-2-58,1-4 1,3-2-1,3-2 1,3 0-16,1 0 1,2-6 0,-4-2 0,3-3-18,-3-9 1,4 1 0,1-8 0,-1-1-6,0 1 1,-2-2-1,-5-8 1,-1-2 51,1-1 1,-3-3 0,-1 2-1,-4-3 8,-3-1 1,5 2 0,-6 6 0,-2 1 19,-2 1 1,-2-4 0,0 10-1,0-2 192,0 2 0,0-2 0,0 7 0,0 3-124,0 1 0,-2 3 0,-2 0 0,-2-1 21,2 1 1,-4 5-68,2 0 1,-7 8 35,1-1 0,3 5 0,-1 5 48,2 7 1,2 4 0,6 3 0,0 2 62,0 3 0,0 7 0,0-2-85,0 4 0,0 2 0,0 0 0,0 2 0,0 1 32,0 3 1,0 0 0,0-6 0,0 0-6,0 0 1,0 0 0,2-1 0,2-1-63,2-3 1,0 1-1,-6-6 1,2 0-55,3 0 1,3-1 0,6-7-1,-3 1 24,3-1 0,-4-2 0,1-1 0,3-2-335,1 1 0,-3-5 0,0-2-335,1-4 1,3-2-1,1 0-254,1 0 823,-1 0 1,1-16 0,-1-3 0</inkml:trace>
  <inkml:trace contextRef="#ctx0" brushRef="#br0" timeOffset="1406">2228 767 8355,'12'6'0,"0"2"-1257,1 1 852,3-5 0,-5 4 423,1-8 1,-2 2 0,3 2 0,-1 2 40,1-2 0,3-4 0,1-4 4,1-2 0,-3-8 0,-3 3 1,-4-5 20,0-1 1,-1-1 0,7 3 0,-4 1 15,-3 2 0,-1 1 0,-6-7-47,0 1 1,-2 7 0,-2 2 0,-3 3-13,-3-1 0,-2 0 0,-5 6 0,-1 0 8,1 0 1,-6 0 0,-1 0 0,3 2 21,2 4 1,3-2 0,3 7 0,1 3 73,-2 1 1,-1 3-1,-1-1 1,5 1-37,5-1 0,2 6 0,0 1 0,-2-3-62,2-1 1,4-3-1,4 0 1,4-1-294,2-4 0,7 3 1,8-5-1,1 1-55,-1 1 0,10-8 0,-4 4 0,0-2-108,2-1 1,-2 1 0,2-8 318,2-4 0,-4-3 0,12-9 1</inkml:trace>
  <inkml:trace contextRef="#ctx0" brushRef="#br0" timeOffset="1834">3206 592 8291,'31'-21'0,"-7"0"0,-7 1 0,-3-1-459,-3 2 1,-5-1 509,-12 3 1,-9 7 0,-10 4 0,-3 4 42,-3 2 0,-2 0 1,0 0-1,2 2-29,2 4 1,2-2 0,-4 8 0,4-1-54,2-1 0,7 5 0,8-3 0,1 2-18,-1-3 0,6 5 1,-2-5-38,4 5 0,2 1 0,2 1 0,4-1 32,6 1 0,9-1 1,2-1-1,-1-3-30,-3-1 1,6-2 0,3 3 0,1-3 61,0-2 1,-6 3-1,6-3 1,0 2 48,-2 4 1,5-5-1,-9 3 1,-2 0-59,-1-3 1,-3 7 0,0-5-1,-1 5-65,-4 1 1,-5 1 0,-7-1 29,0 1 1,-3-7 0,-7 1 0,-8 0 47,-1-3 1,3 5-1,-1-6-32,-8 1 0,-6-5 1,-2 4-1,2-2 1,2 0-14,-3-2 0,7-2 0,2-2 1,6 1-407,5 5 1,-2-6-123,8 0 1,1-9 464,5-15 0,0 5 0,0-6 0</inkml:trace>
  <inkml:trace contextRef="#ctx0" brushRef="#br0" timeOffset="2021">3224 715 8237,'-2'-10'167,"-4"4"0,-2 12 1,-7 6-1,-1 3-86,-3 3 1,-5-1-1,3 1 1,-4 1-303,-2 4 0,5-3 1,-3 3-1,2-2-433,0 3 0,-8-5 0,3 6 1</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2:15.228"/>
    </inkml:context>
    <inkml:brush xml:id="br0">
      <inkml:brushProperty name="width" value="0.08571" units="cm"/>
      <inkml:brushProperty name="height" value="0.08571" units="cm"/>
      <inkml:brushProperty name="color" value="#5B2D90"/>
    </inkml:brush>
  </inkml:definitions>
  <inkml:trace contextRef="#ctx0" brushRef="#br0">577 35 5895,'-10'-7'673,"1"5"-585,3-4 1,-2 2 0,-5 0-16,1-2 1,6 0-1,-6 6 1,-1 0 8,-3 0 0,-1 0 1,-1 0-26,1 0 1,-1 0-1,1 0-50,0 0 0,-3 2 0,-1 2 1,-3 4 49,3 2 0,-4-4 0,2 5 0,1 1 8,3-3 1,1 7-1,1-4 1,-1 3-12,1 3 1,0-1 0,1 1 0,2-1-20,3 1 0,-1 5 1,-3 0-1,1-2 15,2-1 0,9-3 0,-3 1 7,4-1 0,2 1 0,0-1 4,0 1 1,2-3 0,2-1 0,3-3 9,3 3 1,2-4-1,5-1 1,1-1-15,-1-4 1,1 0 0,-1 0 0,0 2-34,1-3 1,5-1 0,2-2 0,1 0 9,-1 0 1,4 0-1,-4 0 1,2 0-5,4 0 1,-3 0 0,1 0 0,0 0 4,-2 0 0,4-2 1,-8-1-1,-1-3 27,-3 2 0,-1 2 0,-1 2 0,-1-2 42,-5-4 0,5 4-161,-5-4 1,3 3-240,-2-3 1,-3 4-1350,-3-4 1048,-4 4 1,21 2 0,-3 0 0</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2:15.894"/>
    </inkml:context>
    <inkml:brush xml:id="br0">
      <inkml:brushProperty name="width" value="0.08571" units="cm"/>
      <inkml:brushProperty name="height" value="0.08571" units="cm"/>
      <inkml:brushProperty name="color" value="#5B2D90"/>
    </inkml:brush>
  </inkml:definitions>
  <inkml:trace contextRef="#ctx0" brushRef="#br0">559 1 7869,'0'17'560,"0"1"-486,0-1 0,0 2 0,0 3 1,0 1-1,0-2-69,0-1 0,0-3 0,0 3 1,0 1-142,0 2 0,0 1 1,0-7-112,0 1 1,0-1-1,0 0-446,0 1 1,-2-3 553,-3-3 0,-5-4 0,-8-8 1</inkml:trace>
  <inkml:trace contextRef="#ctx0" brushRef="#br0" timeOffset="615">245 1 6890,'17'0'-73,"1"0"1,-6 0 0,-1 0 0,3 0 201,1 0 0,3 0 0,-1 0 0,3 0-66,3 0 0,-4 0 0,7 0 0,-3 0 71,0 0 0,8 0 0,-4 0 1,2 0-4,1 0 1,-1 0 0,6 0 0,0 0-7,-1 0 0,7 0 1,0 0-1,-2 0-89,-2 0 0,3 5 1,-1 3-1,-4 0 13,-4 0 1,-4 5 0,4-3 0,-3 2-132,-3-1 1,-2 1-1,-5 3 1,-3-1 28,-3-2 1,1-1-1,-7 7 1,-2-1-40,-2 1 0,-2-1 0,0 3 0,-2-1 79,-4-2 0,-4 11 0,-7-11 0,-2 1 8,-5-5 0,3 3 0,-8-5 0,-2 3 18,-2-2 0,-2 3 0,0-5 0,0 1 46,0 1 1,-6-2 0,1 3 0,1-3-34,2-2 0,2 3 0,0-5 0,0-2 3,0-2 0,0 0 0,0 2 0,2 2-83,4-2 1,-4-2 0,6-2-1,-2 0 277,0 0 0,6 0 0,-5 0-150,3 0 1,2 0-1,5 0 1,1 0-1,0 0 22,-1 0 0,1 5 0,-1 1-228,1-2 0,-1-2 0,1-2-159,-1 0 1,7 2 0,-1 2-453,-2 2 0,5-1-416,-3-5 1093,0 0 1,-5 0 0,-1 0 0</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2:13.370"/>
    </inkml:context>
    <inkml:brush xml:id="br0">
      <inkml:brushProperty name="width" value="0.08571" units="cm"/>
      <inkml:brushProperty name="height" value="0.08571" units="cm"/>
      <inkml:brushProperty name="color" value="#5B2D90"/>
    </inkml:brush>
  </inkml:definitions>
  <inkml:trace contextRef="#ctx0" brushRef="#br0">105 53 7110,'10'0'358,"-3"0"0,-7 8 0,0 6-300,0 7 1,0-2 0,0 5 0,0-3 0,0 0-15,0 3 0,0-1 0,0-4 0,0 3-93,0 1 1,0 0 0,0-5 0,0-1-200,0 1 1,0-7-1,0 1-776,0 1 240,8-5 740,-6 0 0,6-16 0,-8-2 0</inkml:trace>
  <inkml:trace contextRef="#ctx0" brushRef="#br0" timeOffset="722">0 106 7705,'12'-6'-447,"-3"-2"1,1 0 0,0 0 814,3 5 0,3-5 1,1 2-378,1 2 1,-1 0 0,1 0-1,1-1 46,4 1 1,3-4-1,5 2 1,-2 2 61,2 2 1,2-4 0,2 1 0,0 1-8,0 2 1,-2 2-1,-4 0 1,-6 0-55,-4 0 0,-1 0 0,-3 2 0,-1 2-163,-2 1 0,-8 9 0,1-2 24,-3 3 1,-2 3-1,-2-1 56,-3 1 1,-5-1 0,-10 1 0,-1-1-15,-2 0 0,0-5 0,3 0 0,-3-1 24,-6-1 1,-2 4-1,2-7 1,3 1-9,1 0 0,6 4 0,-5-7 0,5-1-77,2-2 109,-1 6 0,10-6-14,8 4 1,8-4 0,10-4-1,-1-2 69,0-2 0,7 0 0,1 4 0,0-2 0,0-1 1,5-1 0,-5 6-1,0 0 72,0 0 0,4 0 0,-5 0 1,-1 0-3,2 0 1,-5 2 0,5 2 0,-2 1-144,0-1 1,1 6 0,-7 0 0,-1 1 48,-5 1 1,3 0-1,-8 5-102,-2 1 0,-3-1 0,-1 0 1,0 1 101,0-1 1,0 1-1,-1-1 1,-5 1-13,-6-1 0,2-1 1,-1-3-1,-3-1-2,-1 2 0,-3-1 1,-1 1-1,-3-3-3,-1 3 0,-8-4 0,4-1 0,-2 1 17,0 0 1,0-6-1,-6 1 1,0-3-6,0-2 1,0 0 0,2 0 0,2 0 57,2 0 0,2 0 0,-3 0 0,7-2-32,4-3 0,1 3 0,3-6 0,1 2 71,3 0 0,5-5 0,-4 3-80,2-2 0,2 4-303,6-5 1,0 5-508,0-6 0,2 6 505,4-5 1,4 7 0,7-4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8.245"/>
    </inkml:context>
    <inkml:brush xml:id="br0">
      <inkml:brushProperty name="width" value="0.08571" units="cm"/>
      <inkml:brushProperty name="height" value="0.08571" units="cm"/>
    </inkml:brush>
  </inkml:definitions>
  <inkml:trace contextRef="#ctx0" brushRef="#br0">0 210 8072,'12'0'-171,"-1"0"93,3 0 1,-4 0 0,1 0-1,3 0 156,1 0 1,-3-6-1,0 0 1,1 2-17,3 2 0,1-4 0,1-1 0,-1-1-157,1 0 1,-1-4-1,-1 5 1,-3-3 151,-1-4 0,-6 5 0,3-3 17,-1-2 1,-2-1 0,-6-3 12,0 1 0,-2 7 1,-2 2-1,-4 3 35,-1-1 0,-9 0 0,-7 8 0,0 2-220,0 2 1,-1 7 0,5-1-1,-2 3 21,1 3 0,3 5 1,3 0-1,5 1 30,5 1 1,4-6-1,2 5 1,0-5-9,0-1 1,8 3 0,3-2 0,7-3-168,5-1 0,2-1 0,6-2 1,-1-5-3,1 1 0,2-6 1,3 4-1,3-4 224,2-2 0,0 0 0,1-8 0,3-2 0</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2:11.850"/>
    </inkml:context>
    <inkml:brush xml:id="br0">
      <inkml:brushProperty name="width" value="0.08571" units="cm"/>
      <inkml:brushProperty name="height" value="0.08571" units="cm"/>
      <inkml:brushProperty name="color" value="#5B2D90"/>
    </inkml:brush>
  </inkml:definitions>
  <inkml:trace contextRef="#ctx0" brushRef="#br0">438 18 6819,'0'-10'-101,"0"3"336,0 7 545,0 0-557,-8 0 0,0 2-98,-4 3 0,-3-3-32,3 4 0,4 4-29,3 2 0,-3 3 0,0 3 0,-2-1 3,-3 1 1,3 5-1,-2 2 1,-1 0-30,-3 0 0,-1 7 0,-1-5 1,1 2 4,-1 0 1,1-2 0,0 4 0,-1-4-36,1-1 0,-1-3 0,3-6-26,3 1 0,-4 5 0,7 0 0,-3-1-32,0-3 1,9-7-1,-5-3 1,2 1-321,0 0 1,-2-4-1255,3 5 886,3-7 641,-6-4 0,8-10 0,0-7 0</inkml:trace>
  <inkml:trace contextRef="#ctx0" brushRef="#br0" timeOffset="419">245 106 8210,'18'0'-499,"-8"-2"206,-5-4 402,5 4 0,-6-6-16,8 8 0,-7 0 0,5 2 56,-2 4 1,5 4-1,-3 7-12,0 0 0,5 1 0,-3 1 1,2 3-56,-3 1 0,5 2 1,-5-3-1,5 1-94,1-2 1,1 4 0,-1 1 0,1-1-105,-1 0 0,5-2 0,-3-5 0,-3-1-43,-1 1 1,-1-1 0,-1 1-250,-1-1 1,-2 1-573,1-1 252,5 1 728,-22-9 0,4 7 0,-15-7 0</inkml:trace>
  <inkml:trace contextRef="#ctx0" brushRef="#br0" timeOffset="668">106 490 7361,'17'0'146,"1"0"1,1 0 0,2 0-47,3 0 1,1 0 0,-4 0 0,4 0-211,3 0 0,1 0 0,6 0-470,0 0 1,5 0 333,1 0 1,15 0 0,-1 0 0</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2:30.646"/>
    </inkml:context>
    <inkml:brush xml:id="br0">
      <inkml:brushProperty name="width" value="0.08571" units="cm"/>
      <inkml:brushProperty name="height" value="0.08571" units="cm"/>
      <inkml:brushProperty name="color" value="#5B2D90"/>
    </inkml:brush>
  </inkml:definitions>
  <inkml:trace contextRef="#ctx0" brushRef="#br0">664 88 7937,'-2'-12'-676,"-4"0"1,4 6 815,-4-5-34,4 7 1,2-6 478,0 4-475,0 4 0,0-3 0,2 8 0,2 5-47,2 2 0,0-4 0,-6 5 1,0 3-5,0 2 0,2 7 0,2 2 0,1 0-50,-1 0 1,0 5 0,0-5 0,2 2-30,-2 4 1,3-4 0,-1 0 0,0 1 24,2-1 1,-6-6 0,4 2 0,-4-3 12,-2-3 1,0 3-3,0 3 1,-6-4 0,0 5 11,-8-5 0,5-7 0,-9-3 0,1-1 0,-1-4 204,1-2-209,-1 6 0,-5-6 1,0 3-1,1-3-28,3-2 0,2-5 1,-1-3-1,1 0-77,-1 0 0,-5-5 0,0 1 0,1-3-54,3-3 1,1 1-1,1-1 1,-1 1-191,1-1 1,0 1-1,1-1 1,2 1 58,3-1 1,-1-7 0,-5-2 0</inkml:trace>
  <inkml:trace contextRef="#ctx0" brushRef="#br0" timeOffset="1504">35 105 8241,'-17'-8'-420,"7"6"469,2-5 1,16 7 0,4 0-51,3 0 0,8 0 0,4 0 1,5 0 13,4 0 0,9 0 0,-2 0 0,1 0-58,5 0 1,7 0 0,2 0-1,-1 0-27,-3 0 0,-2 0 0,1-2 1,-3-2 0,-3-2 0,3 0 1,-5 6-1,-1 0 69,-3 0 0,-6-2 1,-6-2-1,-5-2-13,-5 3 0,-2 1 351,1 2-265,-8 0 1,-5 0-1,-8 2 1,-5 1 178,-2 3 1,0 8 0,-3-4 0,1 1-126,-1 1 0,-1-1 1,0 7-1,5-1-93,1 1 1,2 5-1,6 0 1,0-1-79,0-3 1,0-1-1,2-1 1,4 1-66,6-1 1,3-1 0,2-3-115,1-1-36,7-8 117,2 11 1,2-13 85,1 4-309,-9-4 291,12-2 13,-6 0-16,8 0 6,-8 0 5,-2-8 0,-1 4-56,-1-7-19,0-1 30,-5-6 225,-1-7 15,1-2-82,-1 0 0,-1 2 0,-3 7 1,-3 1 30,-2-1 1,-3 1 0,-5-1 46,0 1 1,-1 1-1,-3 3 163,-2 1 0,-8 8-46,3-2 1,3 6 0,2 6-245,4 6 0,2 3 0,0 3 67,0-1 1,0 3-1,0 3 0,2-4-135,4 5 0,-2-3 79,7 2 1,-5-3 0,4 3-1,0-4 1,-1-1 0,3-1-587,-2 1 405,5-1 1,-11-5 0,8-2 0,1-3 9,-5-1-57,8-6 155,-7 0-140,1-7 0,4-3 120,-9-8-38,9 1 46,-12-1 0,11-1-6,-7-4 236,0 3-46,2-13 0,-6 14-2,4-4 54,3 3-79,-7 3 1,6-1-1,-6 3 1,2 1 0,4 3-14,1-3 0,3 0 0,5 3 1,1 3-1,-1 2-27,1 0 1,1 1 0,5 5 0,3 0-13,0 0 0,0 0 1,-6 0 158,3 0-149,7 0-28,-12 7 74,6-5 0,-7 14 0,-1-3 0,1 9 80,-1 7-72,-7-4-102,-2 0 1,-8-7 0,0-1 72,0 1 0,0-1 1,0 1-297,0-1 253,-8 0-132,-2-7 1,-1 4 7,-1-8 96,0-1 1,1-5-11,-1 0 1,2-2-30,-1-3 0,-3 1 0,6-8 1,1-1-1,-1-3 0,4-1-57,2-1 1,4 3 0,2 1-1,4 2 40,1-1 1,3-3 0,7-1 0,3 1 5,1 5 1,2-5 0,-2 6-1,5-1 51,-1-1 1,0 6 0,-6-3 0,5 1-18,1 4 0,-6 2 0,4 2 0,-1 0 136,-1 0 1,0 0 0,-5 0 0,-1 0-22,0 0 0,-5 0 0,-2 2 85,-2 4 1,3 3 4,-5 9 1,2-1 0,-4 1-1,2-1-78,-3 1 0,-1-1 1,0 1-78,4-1 0,-2 1 0,8-1 0,1-1-49,3-5 0,1 5 0,1-7 1,-1 1-10,1-4 0,5 2 0,2-2 0,0-3-27,1-1 1,3-2-1,-4 0 1,0-2 17,0-3 0,4 1 0,-3-8 0,-1-1-15,0-3 1,-2-1-1,-5-3 1,-3-1 26,-3-2 0,4-3 1,-7 5 71,1-2 1,-2-1-1,-6 7 1,2-1-1,1 1 40,-1 0 0,-2-1 0,-4 3 0,-4 1-47,-5 2 0,1 8 1,-2-1-1,-1 1-43,-3-2 0,-1 4 0,-1-4 0,1 4-28,-1 2 0,7 6 1,-1 2-1,1 3 18,1 9 1,-4-3 0,8 7 0,3-3 44,1 2 1,2-1-1,0 5 1,0-2-34,0-4 0,7 5 0,5-3 210,4-2-197,1-1 43,8-11 1,-3 5 92,7-8-109,0 7-46,6-11 0,-2 6-4,-4-8 0,4 0 59,-4 0-110,-4 0 76,8 0 16,-13-8-23,13 6 1,-14-13-11,4 3 21,-3 4 1,-11-7 0,5 11 0,-8-8 193,-2-1-164,5-3-343,-7-1 0,0 5 1,-10 2-1,-1 3-470,-5 3 0,-17-6 0,-6 0 0</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2:27.968"/>
    </inkml:context>
    <inkml:brush xml:id="br0">
      <inkml:brushProperty name="width" value="0.08571" units="cm"/>
      <inkml:brushProperty name="height" value="0.08571" units="cm"/>
      <inkml:brushProperty name="color" value="#5B2D90"/>
    </inkml:brush>
  </inkml:definitions>
  <inkml:trace contextRef="#ctx0" brushRef="#br0">0 26 7718,'12'-6'292,"0"0"-158,-8 0 0,3 8-66,-7 4 0,0 4 0,0 7 22,0 1 1,0 1 0,0 3 0,0 1-73,0-2 1,0 4-1,0-1 1,0-1-117,0 2 0,0-5 1,0 3-1,2-4-480,4-1 1,-4-1 22,4 1 0,-4-7 26,-2 1 529,0-8 0,0-4 0,0-10 0</inkml:trace>
  <inkml:trace contextRef="#ctx0" brushRef="#br0" timeOffset="646">0 61 5909,'2'-16'614,"4"5"1,-2 1-527,8 4 0,-6 4 15,5-4 1,-5 4-1,4 4 19,-2 4 1,5-4 0,-1 6-51,3 0 0,-3-4 0,0 5 0,-1 1 32,-1 0 0,5 1 0,-3 7-50,4-1 0,-5 1 1,1-1-72,1 1 0,-3-1 0,2 1 45,1-1 0,-5 1 0,0-3 0,-2-1-14,0-3 0,5-5 0,-5 6 0,0-1-84,2-1 1,-6 0 0,5-6-2,1 1 1,-4 3-1,8-4-38,1 2 0,-3 0 73,2-6 0,-7 0 0,5-2 26,-2-4 0,3 2 0,-5-8 0,0 1-4,2 1 0,-4-3 0,7 5 6,3-2 0,0-2 1,-1-5-1,-1 1 0,1 5 1,-3-5-1,2 5 1,1-5-7,3-1 0,1 5 0,1 0 5,-1-1 1,1 3 0,-1-2 0,1 1 0,-1-1 7,0 1 0,1 7 1,-1-4 53,1 0 0,-1 6 0,1-4 127,-1 4 0,-5 2 0,0 0-36,1 0 1,-3 2-1,1 4-93,3 6 0,-4 3 1,-1 3-1,1-3-6,0-3 0,-4 5 0,3-1-9,-1 5 0,6 3 1,-5-7-1,3 1-239,0-1 0,-6-2 0,5-1 1,3-4-247,1-2 1,3 3 0,-1-5 0,3-2 153,3-2 1,4 6 0,8 1 0</inkml:trace>
  <inkml:trace contextRef="#ctx0" brushRef="#br0" timeOffset="1718">1712 131 8355,'0'-12'-624,"0"0"1,-8 3 679,-3-3 0,-5-1 0,-1 7 1,-1 2 13,1 2 1,-1 2 0,1 0 0,-1 0 31,1 0 0,-3 0 0,-1 2 0,-2 2-5,1 2 0,3 7 1,2-1-1,-3 3-79,-3 3 1,5-7 0,-1 1 0,5 2 4,1 1 1,-3 5 0,1 1 3,3 2 1,-1 0-1,7-5 1,2-1 7,2 1 0,2-7 1,2 1-91,4 2 0,3-5 0,9 1 0,-1-2-39,1-4 1,5-2-1,2-2 1,0-2 4,1-4 0,5-4 0,-4-7 1,0 1 30,-4 5 0,3-11 0,-3 5 0,-2-3-20,-1 1 1,-3 2-1,-1-1 1,-3 1 91,-1-1 1,-8 6 764,2 1-582,-5-1 17,-1 2-165,-7 3 1,5 9-1,-4 3 1,4 7 3,2 4 1,2 1-1,2 1-46,2-1 1,7 1 0,-1-1-53,3 0 1,3-7 0,1-2 41,5 0 1,1-6-1,4 3 1,-4-3-110,0-2 1,-3 0 0,5 0-1,-2-2-9,-4-3 0,7-5 0,-1-8 0,0-1 14,-4-4 1,-3 3 0,-3-3 0,1 4 72,-1 1 1,-1 1-1,-5-1 400,-5 1 1,-4 5 62,-2 1-327,0 7 0,-8-4 0,-2 10-35,1 4 0,1-2 0,8 7-46,0 3 1,8 1 0,3 3-19,5-1 0,7-1 1,1-3-1,-3-1-127,-2 2 1,5-7 0,-1 1 0,0-2 1,2 0 0,-3 0 0,7-6 0,2 0 56,2 0 0,2-6 0,0-2 0,0-2 37,0-3 1,-2-3 0,-2-1 5,-2-1 1,-14 1 0,1-1 0,-5 3 74,-1 3 1,-6-3-1,2 3 139,-4-4 1,-2 5-87,0-1 0,0 6-63,0-5 1,0 9-16,0 2 0,0 9 0,0 13-95,0 1 91,8 0-23,-7 3 0,13-5 0,-6 8 0,1 2 0,3 2-52,-2 2 58,-2 0-20,-8 0 1,0 0 0,0 0 0,0 0-1,0 0 1,0-2 0,-2-2 3,-4-2 1,-2-6 0,-6 6-1,3 0-6,-3-2 26,-1-1 0,-3-7 0,1 2 0,-1 3 0,-1-3 0,-2-4 0,-3-3 37,3-2 0,2-8 0,1 1 0,3-1 323,3 2 1,-4-4 0,5 2-221,-5-8 0,5 0 0,1-8 0,2-1-21,4-3 0,2-1 0,2-3 1,0-1-263,0-2 0,2-8 0,2 4 1,6-2-396,5-1 312,-1 9 0,11-4-638,-7 7 591,7 1-346,2 7 0,16-13 0,1 4 0</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2:43.363"/>
    </inkml:context>
    <inkml:brush xml:id="br0">
      <inkml:brushProperty name="width" value="0.08571" units="cm"/>
      <inkml:brushProperty name="height" value="0.08571" units="cm"/>
      <inkml:brushProperty name="color" value="#5B2D90"/>
    </inkml:brush>
  </inkml:definitions>
  <inkml:trace contextRef="#ctx0" brushRef="#br0">0 105 8355,'8'-18'-401,"-6"7"22,4-1 1,-5 6 614,-1-5-124,0 7 1,2-4 80,4 8-104,-4 0 1,6 2 0,-8 4 0,0 5-38,0 5 0,0 1 0,0 1 1,0-1-30,0 1 0,0 1 1,0 3-1,2 1-22,4-2 0,-4-1 0,5-3 9,1 1 1,-6-7-1,6-1 1,-2 0-85,0-1 0,7-5 0,-1 2 53,3-4 1,9-2-1,-1 0 1,-2 0 9,-1 0 1,3 0 0,0 0 0,-1-2 0,-1-2-5,2-2 0,-2-1 0,7 3 9,-3-2 0,-2-2 0,-5 4-37,-1-2 35,8 1-51,-5 5 1,-1-6-273,-7 0 174,-1 0 1,7 6-233,-1 0 168,1 0-305,-8 0 411,5 0 1,-21 0 0,4 0 0</inkml:trace>
  <inkml:trace contextRef="#ctx0" brushRef="#br0" timeOffset="302">506 122 8355,'0'10'261,"0"-2"0,0-6-555,0 4 1,0 3-1,0 9 311,0-1 0,6 3 0,0 1 0,-2 2 160,-2-1-190,-2 5 0,0-8 0,0 4 1,0-1-182,0 1 0,0-4 108,0 5 91,0-5-265,0-1 1,0-1-74,0 1 262,0-9-248,8 7 0,-6-12-107,3 7 426,-3-7 0,6 4 0,2-8 0</inkml:trace>
  <inkml:trace contextRef="#ctx0" brushRef="#br0" timeOffset="1042">1450 18 6750,'-16'-2'0,"2"-2"0,3-2 211,-3 2 0,5 2 0,-3 2-26,-2 0 1,5 0-1,-3 0 94,-2 0-277,-1 8 0,-1-4 1,3 5-1,1 1 4,-1 0 0,-3 1-12,-1 7 0,-1 1 0,1 3 1,1 1 48,4-2 21,-3-1-57,5 5 0,-7-4 15,-1 8 1,9-5 21,3 5 1,-2-6-34,2 6 0,-2-7 6,3 1 1,3 2-19,-4-2 0,4 1 0,2-5 1,2 2-149,4 3 173,-4-1-13,13-6 0,-7 1-7,4-1 1,3-5-1,-3-2 1,5-1-194,6 1 185,-3-6-3,5 12 0,-6-15 3,5 5 0,-3-4-73,8-2 0,-6 0-73,7 0 132,-9 0-182,12 0 180,-14-8 0,8 5 0,-5-7 0,1 0 0,-3 0 0,-5-3-18,-3-3 1,-3-1 0,3-1 0,-4 1 62,0-1 0,-6 1 0,3 0 0,-3-1 94,-2 1 0,0-1-44,0 1 0,-7 1 0,-3 3 1,-2 3-1,1 2-26,-3 4 0,-4 2 1,-3 2-1,-2 0-4,1 0 0,-3 0 0,2 0 0,0 2-50,-3 4 0,5 2 1,-6 5-1,0-1-90,0 2 1,5 1-1,-1 3 1,4-1-110,1 1 1,1 5 0,-1 0 0,1-2-227,-1-1 1,1 3 248,-1 0 1,1 1-1,-1-7 1</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2:41.569"/>
    </inkml:context>
    <inkml:brush xml:id="br0">
      <inkml:brushProperty name="width" value="0.08571" units="cm"/>
      <inkml:brushProperty name="height" value="0.08571" units="cm"/>
      <inkml:brushProperty name="color" value="#5B2D90"/>
    </inkml:brush>
  </inkml:definitions>
  <inkml:trace contextRef="#ctx0" brushRef="#br0">17 1 8355,'0'11'0,"-1"-1"0,-3 0 0,-2 0 0,0-5-329,6 7 0,0-6 1,2 4-467,4-3 0,-2-1 790,7-6 1,-7 0 1,4-2 182,-8-4 11,0 4-20,0-13 0,0 11 0,0-8 407,0-1-149,0 5-160,0 0-121,0 8-124,0 0 1,0 8-1,0 6 1,0 5-1,0 4-20,0-1-59,0-3 0,0-1 122,0-1-81,0 0 1,0 1 0,0-1 0,0 1-37,0-1 84,0 1-138,8-1 114,-6 1-6,13-9 0,-13 1-118,4-4 97,4-4 0,-1 6 0,9-8 0,-1 0-68,1 0 74,-1 0 0,1 0 1,-1-2-1,1-2 12,-1-2 0,1 0 0,-1 6 61,0 0 1,1 0 0,-1 0 161,1 0-210,-1 0 23,1 0 32,-9 0-61,7 8 0,-12-4 0,6 7 0,-1 1 0,-1 0 2,0-1 1,-2 1-1,-6 6-16,0-1 1,0 0 0,0 1-15,0-1 1,0-5 0,-2 0-16,-4 1 1,2-3 0,-8 0 0,-1-3-30,-3-3 1,-1 4-1,-3-2 1,-1 0-71,-2 1 0,-8-5 0,2 4 0,-2-4-72,1-2 0,-1 0 0,6 0 0,0 0-455,0 0 662,1 0 0,-1-8 0,-2-1 0</inkml:trace>
  <inkml:trace contextRef="#ctx0" brushRef="#br0" timeOffset="387">52 88 7155,'18'10'416,"-1"-4"1,1-4-329,-1-2 1,3 0-1,1 0 1,2 0-40,-1 0 39,-3 0-2,6 0-63,2 0 0,3-2-96,-1-4 1,-2 4 0,4-4 0,-4 4-49,-2 2 0,4-6-316,-5 1 202,7-1 87,-12 6 1,8-6 0,-5 0-1,1 2-102,-2 2 0,-1 2 1,-3 0-1,1 0 228,-1 0 1,1 0 0,-1 0 0</inkml:trace>
  <inkml:trace contextRef="#ctx0" brushRef="#br0" timeOffset="809">978 123 8191,'8'10'-667,"-8"-4"0,-2-4 738,-10-2 1,6 0 0,-5 0-8,-3 0 1,1 1 0,-1 3-1,2 4-8,-1 2 1,-1 1 0,1 7 0,3-1-3,2 1 0,-4-1 0,7 1 0,1-1 4,2 1 1,-4 1-1,0 2 1,2 3-14,2-3 1,2-1-1,2-5 1,2-1-30,2-3 0,8 1 0,-3 3 0,5-1-29,1-2 0,7-8 0,-1 1 0,-2-3-19,-1-2 1,5 0 0,2 0 0,2 0-45,0 0 0,-2-2 1,4-3-1,-3-7 59,-3-4 0,6 1 1,-4-1-1,0 1 39,-4-5 0,-3-1 0,-5 4 0,-1-1 63,-2 1 0,-9-7 0,3 1 0,-4 2 65,-2 1 1,-2 3-1,-5-3-55,-11-3-54,1 12 1,-11-11-1,5 14-346,-6-1 218,-4 5 1,-2-4-1,-2 10-540,-3 4 1,-5 11 0,-8 10 0</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2:51.077"/>
    </inkml:context>
    <inkml:brush xml:id="br0">
      <inkml:brushProperty name="width" value="0.08571" units="cm"/>
      <inkml:brushProperty name="height" value="0.08571" units="cm"/>
      <inkml:brushProperty name="color" value="#5B2D90"/>
    </inkml:brush>
  </inkml:definitions>
  <inkml:trace contextRef="#ctx0" brushRef="#br0">333 87 6209,'-18'-17'-228,"7"1"1,1 3 538,2 1 1,0 6 197,3-5 0,-5 7 0,-8-2-456,1 4 0,5 2 0,1 0 1,-3 2-13,-2 4 1,-1-2-1,0 7 1,-1 3 11,1 2 1,-1 1 0,3 2 0,1 3-17,2 1 1,7 0 0,-5-3-1,2 1-32,4 2 1,-4 1 0,3-7-1,1 2 1,2 5 0,10-5 0,3 4 70,5-3-49,9-3 0,-4-5-106,8 0 0,-7-9 27,1 3 1,-2 2-67,3-2 109,3 0-31,0-6 1,6 0-57,-4 0 71,-4-8 6,8 6 1,-7-14-12,3 5-3,-4 3 158,-8-7 0,1 5-150,-1-8 2,-7 1 75,-2-8 0,-8 5 0,0-5 1,0 2-1,0-2 0,-2-1 0,-6-1-22,-9 0 0,-1 6 1,-7-3-1,0 5-83,-4 2 1,-4 7 0,-4 4 0,-4 4 77,-6 2 0,3 2-757,-3 4 1,-15 11 0,-10 10 0</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2:52.004"/>
    </inkml:context>
    <inkml:brush xml:id="br0">
      <inkml:brushProperty name="width" value="0.08571" units="cm"/>
      <inkml:brushProperty name="height" value="0.08571" units="cm"/>
      <inkml:brushProperty name="color" value="#5B2D90"/>
    </inkml:brush>
  </inkml:definitions>
  <inkml:trace contextRef="#ctx0" brushRef="#br0">18 70 7249,'9'0'150,"-1"0"77,-8 0 1,-2 0-137,-4 0 1,4 8 0,-5 4 0,1 3 5,0 3 0,0-1 0,6 1 0,0-1-93,0 1 1,0-1 0,0 0 51,0 1 1,2-3 0,2-1 0,4-2-16,2 1 1,-5-3-1,7 2 3,2 1 1,1-3 0,3 0 0,-1-3-3,0-3 0,3 4 1,1-2-28,3-2 0,7-2 1,-2-2-1,4 0 0,2 0-95,0 0 1,-1-2 0,1-2 0,-2-2-85,-4 2 1,-1 0-1,-7 0 1,2-1-27,-1 1 1,-5 0 0,-3 0-518,-3-2 1,-1-2 180,2 3 490,-5 3 0,-7-6 0,0 8 0</inkml:trace>
  <inkml:trace contextRef="#ctx0" brushRef="#br0" timeOffset="292">454 158 8236,'0'-10'-143,"0"2"1,-2 10 0,-2 4 241,-1 6 1,-1 3-1,6 3 1,0-1-36,0 0 1,0 1 0,0-1 0,0 1-170,0-1 1,2 7 0,2-1 0,1-2 50,-1-1 1,-2 3-1,-2 0 1,0-1-14,0-3 0,0-2 1,0 1-1,2-3-616,4-3 0,-4 4 566,4-5 0,11 5 0,3 1 0</inkml:trace>
  <inkml:trace contextRef="#ctx0" brushRef="#br0" timeOffset="1008">1240 210 7924,'0'-17'-727,"0"5"0,2 0 1019,4-1 1,-4-3-170,4-1 1,-4-1-1,-2 1-75,0-1 0,0 1 0,-4 1 15,-8 5 1,0 1 0,-11 6 0,4-2-29,1 2 0,-7 2 0,-2 2 1,-2 0 12,0 0 0,2 0 1,-4 0-1,3 0-21,3 0 0,-4 2 0,6 2 0,1 4 10,3 2 0,3 1 0,3 5 0,3-3-20,2-1 0,3 0 0,5 5 1,0 1-12,0-1 0,0 1 0,0-1-8,0 1 0,7-1 1,5 0-1,5-1 0,7-4 1,-5 1-1,8-5 1,0 0-56,3 0 1,8-1 0,-7-3 0,4 2 23,-2-2 0,-7 4 1,1-1-1,0 1 74,0 0 0,-6 4 1,3-5 119,-5 3 1,-1 2-140,-1 5 1,-7 1-17,-4-1 1,-4 1-16,-2-1 1,0 0 0,-2 1-1,-4-1 1,-4-5 0,-7-2-1,-1-1 5,1 1 1,-1-4-1,1 4 1,-1-1 3,1 1 0,-3-6 0,-1 4 0,-2-2 0,1-1 0,-3 1 0,2-6 0,2 0 3,1 0 1,-3 0 0,0 0 14,1 0 0,3 0 0,3-2-9,5-4 0,-3-3 1,8-9-10,2 1 1,2-1 0,2 1 0,0-1-2,0 1 1,2-1-1,2 1-1,2 0 0,8-1 0,-3 1 1,5 1-18,1 4 1,-3-3 0,1 5 0,5-1-107,-1-1 0,6 6 0,-1-4 0,-1 3-80,2 3 0,2 2 1,8 2-229,0 0 1,0-8-1,0-2 1</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2:50.331"/>
    </inkml:context>
    <inkml:brush xml:id="br0">
      <inkml:brushProperty name="width" value="0.08571" units="cm"/>
      <inkml:brushProperty name="height" value="0.08571" units="cm"/>
      <inkml:brushProperty name="color" value="#5B2D90"/>
    </inkml:brush>
  </inkml:definitions>
  <inkml:trace contextRef="#ctx0" brushRef="#br0">1 8 7283,'2'-8'163,"4"8"0,-4 2 0,3 10 1,-3 2-1,-2 1-91,0 3 0,0 1 1,0 2-1,0 3 4,0-3 1,0-2-1,0 1 1,0 1-111,0 2 0,0 1 0,0-7 97,0 1 0,0-1-36,0 0 0,8-7 0,4-4 0,5-4-4,6-2 0,5 0 1,5 0-1,-2 0-5,-2 0 1,2 0 0,6 0-1,0 0 4,-4 0 0,-2 0 0,2 0 0,-2 0-185,-2 0 1,-8 0 0,2 0 0,-3 0-282,-3 0 0,-5 0-312,0 0 492,-9 0 1,-3-16-1,-9-3 1</inkml:trace>
  <inkml:trace contextRef="#ctx0" brushRef="#br0" timeOffset="267">472 165 8106,'-9'-2'-1119,"3"-3"1945,-4 3-680,8-6 1,-6 16 0,8 3-69,0 5 1,-5 7 0,-1 0 0,2-1-59,2-3 1,2-1-1,-2 1 1,-2 2-93,-2 3 1,1-1 0,5-6 0,0 1-436,0-1 0,0 1 120,0-1 1,1-1-1,5-5 272,6-5 1,11 4 0,4 0 0</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2:59.715"/>
    </inkml:context>
    <inkml:brush xml:id="br0">
      <inkml:brushProperty name="width" value="0.08571" units="cm"/>
      <inkml:brushProperty name="height" value="0.08571" units="cm"/>
      <inkml:brushProperty name="color" value="#5B2D90"/>
    </inkml:brush>
  </inkml:definitions>
  <inkml:trace contextRef="#ctx0" brushRef="#br0">0 105 8246,'8'-17'-356,"-6"5"19,4 0 131,4 8 470,-8-11-228,5 13 1,-7 2-1,0 12-17,0 3 0,0 3 0,0-1-39,0 0 0,0 1 1,0-1 7,0 1 1,0-1 0,2-1-31,4-5 0,-2-1 0,8-6 23,1 2 1,3 0-1,1-6 1,1 0 19,-1 0 0,1 0 1,-1 0-1,1-2 10,-1-4 0,1 4 0,-1-4 0,0 4 7,1 2 1,-1 0 0,1 0 0,-1 0 14,1 0 0,-1 0 1,1 0-1,-1 0 66,1 0 0,1 0-80,4 0 1,-3 6 0,1 2-24,-7 2 0,-1-5 30,-7 7 0,0 0 1,-6 5-16,0 1 1,-2-7 0,-2 1 0,-4-1-14,-1-1 1,3 4-1,-6-6 1,-1-1 3,-3 1 1,-1 0-1,-1-4 1,1 2-63,-1-3 1,1 5-1,-3-2 1,-1-2-37,-2-2 1,-3-2 0,5 0 0,-2 0 21,1 0 0,1 2 0,0 2-245,-3 1 0,1 1 1,6-8 170,-1-3 1,9-5 0,1-8 0</inkml:trace>
  <inkml:trace contextRef="#ctx0" brushRef="#br0" timeOffset="375">53 0 7207,'17'0'177,"1"0"1,-1 0-85,1 0 1,-1 0-1,1 0 1,1 0-15,4 0 0,-1 0 1,5 0-1,-2 0-101,-4 0 1,1 0 0,-1 0 0,2 0-82,-1 0 1,-3 0-1,-1 0 1,-1 0-173,1 0 1,-1 0 0,0 0-17,1 0 0,-1 0 0,1 0-37,-1 0 328,-7 0 0,6 0 0,-7 0 0</inkml:trace>
  <inkml:trace contextRef="#ctx0" brushRef="#br0" timeOffset="877">1083 140 6209,'-9'0'242,"1"-8"0,6 6-136,-4-4 17,4 4-20,-6-5 1,6 5 0,-3-4 95,-7 4 1,2 2-1,-1 0-128,-3 0 1,-2 0 0,-1 0-38,0 0 1,-1 6 0,1 2 0,-1 1 23,1 5 1,-1 1 0,1 3 0,1-1-4,5 1 0,-5 5 0,4 0 0,-1-1-58,1-3 1,4 1 0,8 1 0,0 2 5,0-2 1,2-3-1,4-4 1,6-3 20,3 3 1,3-1 0,-1 1-1,3-4-22,3-3 1,-2 5 0,6-4-1,1 0-60,-1-1 0,-4-1 1,6-6-1,0 0 3,-2 0 1,5 0 0,-7-2 0,0-2 51,0-2 0,-3-7 1,-9 1 33,-1-3 1,-3-3 0,5 1-1,-4-1 1,-2 1 17,-5-1 0,5-5 0,-2-2 0,-2 0 64,-2-1 0,-10-3 1,-2 6-1,-1 2-61,-1 1 0,0 3 0,-5-1 0,0 1-185,-1-1 1,-7 9 0,-4 3 0,-4 4-71,-2 2 1,0 0-1,-2 2 1,-4 4-135,-5 5-139,-5 13 1,-9-5-1,-2 6 1</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2:57.807"/>
    </inkml:context>
    <inkml:brush xml:id="br0">
      <inkml:brushProperty name="width" value="0.08571" units="cm"/>
      <inkml:brushProperty name="height" value="0.08571" units="cm"/>
      <inkml:brushProperty name="color" value="#5B2D90"/>
    </inkml:brush>
  </inkml:definitions>
  <inkml:trace contextRef="#ctx0" brushRef="#br0">1 36 8137,'9'-8'303,"-3"8"1,-4 8-397,-2 9 1,0 1 0,0-1 0,-2 1 0,-2-1 82,-1 1 0,-1-1 0,6 1 0,0-1 18,0 0 0,0 1 0,0-1 0,0 1 35,0-1 1,2-5-1,3 0-4,7 1 0,4-5 0,3-2 0,0-2-28,-1 1 0,9-3 0,-8 4 1,7-4-69,5-2 1,-4 0 0,2 0-1,2 0-99,2 0 0,2 0 1,0-2-1,-2-2 67,-4-1 0,2-1 0,-6 4 0,1-2-200,-1-2 1,4-2 0,-6 4 0,-3-3 31,-7-3 0,1 4 257,-8-6 0,7 1 0,-3-7 0</inkml:trace>
  <inkml:trace contextRef="#ctx0" brushRef="#br0" timeOffset="259">525 123 8078,'0'18'-28,"0"-1"36,0 1 0,0-1 0,2 0 0,1 1-59,3-1 0,0 1 0,-6-1 0,0 1-22,0-1 1,0 1 0,0-1-207,0 1 1,2-1-1,4 1 0,-2-3 0,5-1 1,1-5 214,0-1 0,2-2 0,5-6 1</inkml:trace>
  <inkml:trace contextRef="#ctx0" brushRef="#br0" timeOffset="884">1363 228 8355,'17'-18'-162,"1"1"0,-6 0-133,-1-1 0,-7 6 110,2 1 1,-4-1 254,-2-5 0,-8-1-2,-4 1 1,-3 7-1,-1 2 1,3 0 0,1-1-3,-1-1 1,-3 2-1,-1 6 1,-1-1-55,1-3 1,-7 0 0,-1 6 0,0 0 10,0 0 0,-4 0 0,3 0 0,1 0 26,0 0 1,2 0 0,5 2 0,1 2-34,-1 2 1,3 7 0,3-1-3,6 3 0,4 3 0,2-1 0,0 1 39,0-1 1,2 1 0,2-1 0,4-1-20,2-5 1,1 5-1,9-5 1,1 5-23,2 1 1,2-1-1,-3-3 1,3-1-8,2 2 1,0-5-1,4 1 1,-3 0-20,-3 0 0,-2-5 1,-5 5-1,-1 0-42,0-1 0,1-5 1,-1 4 38,1 0 0,-6 2 0,-3 7 13,-1 0 0,-2 1 1,-8-1-8,-4 1 1,2-3-1,-7-1 1,-3-4 4,-2-3 0,-1 7 1,-1-4-1,1-1 6,0-3 1,-3 2 0,-1-2 0,-2-2-8,1-2 0,-3-2 0,2 0 0,1 0-3,3 0 1,-4 0 0,-1-2 9,3-4 0,4 2 0,3-6 0,4 1-5,2-1 1,-3-2 0,3-5 58,-2-1 1,6 1 0,-1-1 0,3 1-21,2-1 1,0 7 0,0-1-1,2 1-31,3 1 1,3-6 0,6 7-1,-3-3-156,3 0 0,2 7 0,3-7 1,4 0-210,6 3 0,6-5-34,6 8 1,4-7 0,7 3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8.729"/>
    </inkml:context>
    <inkml:brush xml:id="br0">
      <inkml:brushProperty name="width" value="0.08571" units="cm"/>
      <inkml:brushProperty name="height" value="0.08571" units="cm"/>
    </inkml:brush>
  </inkml:definitions>
  <inkml:trace contextRef="#ctx0" brushRef="#br0">349 994 7924,'18'-19'-610,"-1"-5"0,-1 3 0,-4-6 1020,-7 2 0,-3 1 1,-2 7-332,0-1 0,-9 7 1,-7 1-1,-5 2-33,-1 5 1,-5 1-1,-2 2 1,-4 0-186,-2 0 1,0 2 0,2 1 0,4 5 134,6 2 1,-2 1-1,1 7 1,5-1-13,5 1 0,1-1 0,7 1 1,2-1-11,2 1 1,4 5 0,2 0-8,2-1 1,13-11-1,-1-3 1,3-2 10,4 0 1,-5 0 0,5-6 0,-2-2-89,0-4 1,3 2-1,-5-8 1,2-1 85,-1-3 0,-5-1 0,-3-1 0,-3-1 38,3-4 1,-6 1 0,-1-7-1,-1-2-16,0-2 1,0-2 0,-6 0-1,-2 0-26,-4 0 0,2-5 0,-7-3 0,-1 0 0,2 0 0,-5-5 0,5 3 1,-2-1 55,1-1 1,5 6-1,-4-3 1,2 3 40,5 8 1,1-2 0,2 8 0,0 0 152,0 4 1,0 9 277,0 2-442,0 8 1,0-1 0,0 10-1,0 7 22,0 4 0,0 9 0,0 6 0,0 6-26,0 3 0,0 15 1,0-3-1,2 3-27,3-1 0,3 4 0,6 0 0,-3-1-159,3-3 0,1 4 0,3 0 0,-1-1-144,1-3 1,-6-2 0,-3 1 0,1-1 275,0 1 0,-6-1 0,3 0 0</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3:05.847"/>
    </inkml:context>
    <inkml:brush xml:id="br0">
      <inkml:brushProperty name="width" value="0.08571" units="cm"/>
      <inkml:brushProperty name="height" value="0.08571" units="cm"/>
      <inkml:brushProperty name="color" value="#5B2D90"/>
    </inkml:brush>
  </inkml:definitions>
  <inkml:trace contextRef="#ctx0" brushRef="#br0">350 18 6903,'-15'-2'0,"1"-2"-568,2-2 569,1 0 1,-1 6 112,0 0-210,9 0 49,-13 0 118,6 0-33,-7 0 53,7 8 0,-5-6 69,3 4 1,2 2 117,-1-3 0,5 1 113,-6-6-294,8 0 1,4 0-1,12 0-29,3 0 1,3 0 0,1-2 0,3-2-1,1-1 0,0-1 0,-3 6 0,1 0-47,2 0 0,6-6 0,-5 0 0,-3 2-39,-2 2 0,5 2 1,-1 0-1,-2 0-145,-1 0 1,-9 0-162,1 0 292,-8 8 0,2 2 0,-12 5 45,-6-3 0,3 4 0,-3-7 0,-2 3 9,-1 0 0,-3-1 0,1 7-10,-1-1 0,1 1 1,-1-1-18,9 0 1,1-5 1,8 0 1,2-8 0,4 1 5,5-3 0,11-2 0,1 0 1,-2 2-2,-1 4 1,-1-4-14,5 4 1,1 2-1,4-2 1,-8-1-1,-5 1 4,-5 0 1,1 6-1,4-5-16,-5 3 0,-3 2 23,-8 5 0,0 1 0,0-1 0,-2-1 4,-4-5 1,2 5 0,-5-5 0,-1 5-6,0 1 1,-1-5 0,-9 0 0,-1-1 30,-3-1 0,1 4 0,6-7 0,-1 1 49,1 0 0,-6 0 0,-1-4 0,3 1-15,1-1 0,1-2 0,-2-2-62,-3 0 0,-1 0 0,4 0 0,-4 0 1,-3 0 29,-3 0 1,6 0 0,2 0 0,2 0-88,-3 0 0,5-6 1,-4 1-1,5-1-90,7-2 0,-5 6 0,6-6-200,1 1 0,1 3 209,8-8 1,2 8-1,4-2 1,5 2-94,5-1 0,7 3 0,2-6 105,2 0 1,10-2-1,8-7 1</inkml:trace>
  <inkml:trace contextRef="#ctx0" brushRef="#br0" timeOffset="759">1346 210 8203,'11'-6'0,"-1"-2"-343,-2-1 0,-1 3 1,-3-6 243,2-1 0,6 3 1,-6-2 197,-3-1 0,-1-3-22,-2-1 0,0-1 0,-2 3-37,-3 3 1,-5-2 0,-8 7 16,1-3 0,-6 6 1,-1-2-1,1 4-20,-2 2 1,0 0 0,-6 0-1,4 0 14,1 0 1,-3 0 0,6 0 0,0 2-9,-3 4 1,7-2-1,-4 8 1,3 1-38,3 3 0,5 1 1,2 1-1,3-1 2,3 1 1,2-1 0,2 1 0,0-1-1,0 0 1,2 1 0,4-1-1,5-1-11,5-4 0,7 3 1,2-5-1,1 1-39,-1 1 1,4-8-1,-4 2 1,0-2-105,1 1 1,-3-3-1,-4 4 47,5-4 0,-5-4 0,4-2 0,-3-3 68,-3-3 1,-7 4 0,-2-6 111,-1-1 0,-5-3 9,4-1 0,-2-1 415,2 1-383,-4 7 129,5-5-161,-7 13 0,0-4 0,0 12-47,0 5 1,0 5 0,0 1 0,-1 3-2,-5 3 1,2 2 0,-6 4 0,2-3-48,5-1 0,-5 0 0,0 4 0,0-4-14,0 1 0,1-5 0,3 6 6,-2-2 0,0 1 0,6-5 0,0 2 1,0 1 6,0 1 0,0-6 1,0 4-1,0-3-57,0-3 0,0 1 1,-2-1 27,-4 1 1,4-1-15,-3 1 1,3-7-10,2 1-363,0-8 259,0 4 0,-2-8 0,-2-2-231,-2-4 40,0 4 1,-2-14 0,-1 7 0</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3:10.599"/>
    </inkml:context>
    <inkml:brush xml:id="br0">
      <inkml:brushProperty name="width" value="0.08571" units="cm"/>
      <inkml:brushProperty name="height" value="0.08571" units="cm"/>
      <inkml:brushProperty name="color" value="#5B2D90"/>
    </inkml:brush>
  </inkml:definitions>
  <inkml:trace contextRef="#ctx0" brushRef="#br0">158 18 6959,'8'-9'204,"-5"1"1,9 8-106,2 0 1,1 0 0,3 0 0,-1 0-20,1 0 0,-1 0 0,0 0 1,1 0-62,-1 0 0,1 0 1,-1 0-1,1 2-28,-1 4 0,1-4 1,-3 5-1,-1-1 38,-3 0 0,-5 8-115,6-3 0,-8 5 0,0-1 65,-8-3 1,-4 3 0,-7-5-1,1 2 19,0-1 0,-11-5 0,8 4 0,-3 0 3,1-1 0,1-3 0,1 4-13,-1-2 0,1 3-77,0-5 0,7 2 11,4-2 0,6-4 46,6 3 0,9-3 0,9-2 0,-3 0 115,-2 0 0,-1 0 0,1 0 0,3 0-49,1 0 1,0 6 0,-5 0 117,-1-2 0,-1 6 0,-3-1-128,-1 1 0,-8 6 6,2-5 1,-4 5 0,-4 1 3,-4 1 1,4-7-1,-6-1 1,0 0-22,-3-1 0,1-3 0,-2 6-6,-1 1 1,-3-3 0,-1 0 0,-1-2-8,1-5 1,-1 5 0,1-2-1,-3-2-13,-3-2 1,2-2 0,-8 0-1,0 0 3,1 0 0,-3 0 1,8 0-1,2 0-11,1 0 0,3-2 0,-1-2 1,1-2-215,0 2 0,5 2 1,2 0-617,2-3 623,3 3 0,12-8 0,5 6 1,4-2 170,1 2 0,8-5 0,2-1 1</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3:11.418"/>
    </inkml:context>
    <inkml:brush xml:id="br0">
      <inkml:brushProperty name="width" value="0.08571" units="cm"/>
      <inkml:brushProperty name="height" value="0.08571" units="cm"/>
      <inkml:brushProperty name="color" value="#5B2D90"/>
    </inkml:brush>
  </inkml:definitions>
  <inkml:trace contextRef="#ctx0" brushRef="#br0">367 245 7704,'6'-18'-512,"0"1"0,2 2 0,-4 1 520,2 2 0,1 6 0,-3-5 70,2-3 1,0-1 0,-6-3 12,0 1 0,-6 5 0,-2 2 0,1 1 12,-1-1 1,-6 6 0,3-4-68,-5 1 0,-3 5 1,-3-6-1,-1 2 19,2 0 1,-5 0-1,3 6 1,0 0 10,-2 0 0,5 0 0,-3 0 0,4 0-30,1 0 1,1 6-1,1 2 1,2 2-40,3 3 1,7-3 0,-4 2 0,2 1-7,1 3 1,-1-5 0,6 1-4,0 2 0,6 1 0,1 1 0,3-3 4,4-1 0,-1-6 0,1 3 0,-3-1 7,3-4 0,2-2 0,1 0 1,2 2-23,5 2 0,-5-1 0,4-5 0,-3 0-7,-3 0 1,1-1 0,-1-3 13,1-2 1,-3-2 0,-1 4 17,-3-2 31,-7-7 0,4 9 138,-8-8 6,0 8-17,0-3-101,0 7 0,0 7 0,0 5-61,0 4 1,0 1 0,0 2 0,-2 3 12,-4 1 0,4 0 1,-3-3-1,1 1 22,-2 2 0,4 1 0,-4-5 0,4 2-11,2 3 1,0-1-1,0-6 1,0 1-19,0-1 0,-6 7 1,0-1 26,3-2 0,1-1 1,2-3-10,0 1 1,0-7 30,0 1 0,0-6 88,0 5-98,0-7-111,0 4 0,-2-8-279,-4 0 1,2 0-227,-8 0 0,7 0 0,-7 0 395,-2 0 0,7 0 0,-1 0 0</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3:08.612"/>
    </inkml:context>
    <inkml:brush xml:id="br0">
      <inkml:brushProperty name="width" value="0.08571" units="cm"/>
      <inkml:brushProperty name="height" value="0.08571" units="cm"/>
      <inkml:brushProperty name="color" value="#5B2D90"/>
    </inkml:brush>
  </inkml:definitions>
  <inkml:trace contextRef="#ctx0" brushRef="#br0">1 69 8355,'7'-10'-1691,"-5"0"1593,4 4 247,4-3 0,-8-3 115,4 0-154,-5 8 1,-1-1-15,0 10 0,-1 3 1,-3 6-56,-2-3 1,0 1-1,6 6 1,0-1 0,0 2 25,0 5 1,0-5 0,0 6 0,0-1-29,0-1 1,2 6-1,4-6 1,3-1-23,1-3 1,6-2 0,-7 1-1,3-3-36,0-3 0,-1-2 0,7-6 0,1 2-32,5-3 0,-5-1 1,6-2-1,-2 0 12,1 0 1,-1-2-1,-6-1 1,1-5-107,-1-2 0,1-2 1,-3-5-1,-1-1 77,-2 1 0,-3-2 1,5-3-1,-4-1 51,-3 2 1,5 1 0,-6 3 0,0-1 143,1 1 1,-5-1 95,4 1 1,-4 5 0,-4 3 213,-4 1-316,4 2 1,-7 12 0,5 2 0,-2 1-58,2 5 0,2 3 0,2 5 0,0 1-60,0-2 1,0 5 0,0-1 0,2 0 3,4 0 0,-4 4 0,4-5 0,-2-3-261,1-2 0,-1-1 0,6-1-169,-2 1 1,0-7 194,-3 1 0,3-6-301,4 5 215,3-7 104,-13 4 0,14-8 182,-5 0 1,5 0 0,1 0 0</inkml:trace>
  <inkml:trace contextRef="#ctx0" brushRef="#br0" timeOffset="456">926 103 8298,'10'-7'921,"-4"-5"-1093,-4-3 1,-4 5 0,-4 4-240,-6 4 0,3 2 461,-3 0 1,6 2 0,-4 4-16,3 5 1,1 5 0,6 1-54,0 1 1,0-6 0,2-3-1,2 1-13,1 0 0,9-5 0,-2 5 1,3-2-14,3-4 1,-1 0 0,1 0-1,-1 1 37,0-1 0,1-2 1,1-2-1,3 2 77,1 4 1,0-4 0,-5 4 0,-1-4-48,1-2-7,-1 7 1,1-5 58,-1 4 0,1-2-36,-1 2 0,0-4-73,1 4 0,-1 1 34,1-1 1,-7 2-10,1-2 1,-6 2 75,6 3-36,-9 5 0,5-7-60,-8 9 38,0-1 1,0 1-10,0-1 1,-2-1 18,-4-4-5,5 3-26,-15-5 0,6-1 1,-7-1-1,-1-2 1,-1 0-1,-2-2 1,-3 0-24,3 1-165,2-3 70,1 6 0,-5-8 0,0 0 0,-1 0 1,1 0-1,0 0-23,1 0 0,3-2 0,1-2 0,3-3-83,3-3 0,-11-2 0,4-5 1</inkml:trace>
  <inkml:trace contextRef="#ctx0" brushRef="#br0" timeOffset="686">874 121 7727,'0'-18'-771,"0"7"864,0-1 52,0 1 0,2-5 1,4 2 124,5 3 0,-1 7 1,2-2-1,1 4-174,3 2 1,7 0 0,2 0-1,2 0-143,4 0 1,-3 0 0,1 0 0,0 0-298,-2 0 1,6 2-1,-4 2 1,2 4-72,-2 1 0,4-5 0,-6 4 1</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2:20.854"/>
    </inkml:context>
    <inkml:brush xml:id="br0">
      <inkml:brushProperty name="width" value="0.08571" units="cm"/>
      <inkml:brushProperty name="height" value="0.08571" units="cm"/>
      <inkml:brushProperty name="color" value="#5B2D90"/>
    </inkml:brush>
  </inkml:definitions>
  <inkml:trace contextRef="#ctx0" brushRef="#br0">105 333 6956,'-9'0'504,"3"2"-397,12 3 0,-2 3 1,5 6-1,1-4-37,0-3 1,-5 7-1,5-2 1,-2 3-49,-4 3 0,4 5 0,-1 2 0,1 0-44,0 0 0,3 1 0,-3-5 1,0 2-107,0-1 0,3 3 0,-3-2-2,2-1 0,0-3 0,1-2 0,-3-1-257,0-4 1,-6-3-55,3-3 361,-3-4 0,-9-2 0,-3-10 0</inkml:trace>
  <inkml:trace contextRef="#ctx0" brushRef="#br0" timeOffset="813">1 455 8355,'0'-12'-633,"0"1"1,0 5 706,0-6 1,1 8 21,5-1 1,-2 3 50,8 2 1,-1 0-83,7 0 1,-1 5-1,1 3 1,-1 2 6,1 3 0,-1-3 1,1 2-10,-1 1 0,3 3 1,1 1-1,2 1-10,-1-1 1,-7-5-1,1 0 1,3 1-8,0 3 1,1 1 0,-3-1-1,-1-3-115,-5-1 1,5 0 0,-4 5 34,3 0 0,-3-1 0,-3-2 0,1-5-247,0-1 269,-6 6 1,5-12-18,-3 3-127,-4-3 1,8-2 17,-4 0 1,-4-2 217,4-3 1,-5-5-139,-1-8 226,0 1-187,0-1 31,0 1 1,0 0 0,0-1 0,0 1-215,0-1 200,0 1-2,0-1 0,0 1-226,0-1 205,0 1 10,0-8 0,2 5-24,4-3-3,-4-4 13,6 7 45,0-5 1,-6 2-1,5 0 1,-1 1-1,2 3 85,2 1 0,-6 1-69,1-1 0,-3 7 104,-2-1-56,0 8-47,0-4 0,0 10 0,0 4 0,0 6 19,0 3 1,6 3-1,0-1 1,0 1-18,2-1 1,-7 3-1,7 1 1,-2 2 61,0-1-73,7-3 0,-5 4 0,6 1 0,-3-1 0,3 0 0,2 0 75,1-1-62,1 5-94,-1-8 0,0 9 97,1-5-12,-1-4-210,-7 6 1,6-5 51,-5 3-283,-3-3 239,8 5 1,-13-14 21,9 1-403,-8 0 54,11 5 164,-13 1 195,6-9 142,-8-1 0,8 0 0,2 2 0</inkml:trace>
  <inkml:trace contextRef="#ctx0" brushRef="#br0" timeOffset="1230">1153 525 6531,'-17'0'0,"-1"0"161,1 0 0,5 0 1,1 2-128,-3 4 1,0 3 0,1 9 0,3-1 36,2 1 1,2-1 0,6 1-1,0-1 119,0 1-159,0 7 1,0-10-1,2 7 1,2-1-21,2-2 1,2-5 19,-2-2 0,3-3 1,9 3-1,-1-4-37,1-1 1,-1-5-1,1 4 0,-1-4-7,1-2 1,1-8-1,2-3 1,3-5-89,-3-1 0,-2 3 107,-1-3 0,-6 3-18,-1-9 0,-1 2 7,2-3 0,-3 5-10,-3-4 0,-4 3-4,4 3 129,-4-1-117,-2 1 1,-8-1-7,-2 9 1,-1-1 0,-1 6 0,-4-2 0,-3 2 0,-4 2-185,1 2 187,3 0-227,2 0 1,-9 0 201,7 0-22,-6 8-203,15-6 0,-6 8 17,5-4-70,3-4 313,0 5 0,1 1 0,-3 2 0</inkml:trace>
  <inkml:trace contextRef="#ctx0" brushRef="#br0" timeOffset="1814">1502 438 8159,'10'0'-992,"-2"0"1278,-8 0-157,-8 0-23,6 0 0,-4 0 18,12 0 0,-4 0-95,6 7 0,-2 3 0,2 7 0,-1 1 26,1-1 0,0-1 1,-4-3-1,1-1 108,-1 2-275,-2-7 1,4 9 71,0-4 68,8-5-189,-13 9-19,7-14 195,0 6-274,-6-1 173,6-5 80,-8 6-3,0-8 11,0 0 0,0-8 1,0-3 12,0-5 0,0 5 4,0-1 1,6 0-12,-1-5-7,1-1 1,0 1 0,2-1-16,1 1 0,3-1 5,6 1 1,-7 0-1,1-1 1,1 3 2,3 3 4,1-4 15,1 7 0,-1-3-17,1 0 0,-3 7 73,-3-7-61,11 8 1,-11-4 0,11 8 0,-3 0 37,-3 0 1,-5 0 41,-1 0 134,1 0-197,5 8-7,-7-6 1,6 13 37,-5-3-22,-3 4 0,6 7-83,-9 0 87,1 1-92,2-7 0,-6 2-2,4 5 0,-4-5-13,-2 4 0,0-3-153,0-3 1,0 1-231,0-1 79,0 1 269,0-9-96,0 7-60,0-6 156,0-1 0,-8-9 0,-2-9 0</inkml:trace>
  <inkml:trace contextRef="#ctx0" brushRef="#br0" timeOffset="2118">2236 88 8355,'10'-8'-513,"-3"-1"0,-5-1 488,4 4 55,-4 4 0,12 4 1,-7 4-1,1 6 1,0 3-1,-2 3 1,2-1 38,3 1 0,3 5 0,-1 2-92,-1 2 0,-6-5 0,5 3 0,1-2 58,-2 0-1,-2 1-74,-1 1 0,-5-6-330,4 5 362,-4-5-328,-2-1 205,0-1 67,0 0-114,0 1 0,0-6 0,0-1-100,0-7 236,-8 4 1,-9 0-1,-10 1 1</inkml:trace>
  <inkml:trace contextRef="#ctx0" brushRef="#br0" timeOffset="2915">2184 420 7524,'11'-6'-474,"1"0"516,-1 1 18,7-3 0,-1 6 1,1-6-47,-1 0-8,9 6 1,-1-13-1,6 5 1,-4-1-1,0 1 1,0 0-111,4 0 1,-3 1 0,-1-5 0,-2 3 45,-4-3 1,5-2 0,-3-1 39,-2-1 1,-1 1 0,-5 0 0,-1-1 0,-5 1 74,-1-1 1,-2 7-1,-6-1 68,0-2-64,0-1 0,0 3-4,0 0 1,-8 7 0,-3-5 4,-5 2 1,4 0-84,1 3 0,5 3 96,-6-4-71,1 4 0,-7 2 38,1 0 1,5 0 3,0 0 1,7 0-10,-7 0 1,6 2-9,-6 4 1,9-2-1,-3 7-6,4 3 1,2 1 0,0 3-1,0-1 1,2 3 0,2 1 122,1 2-106,9 1-14,-4 1 5,7 2 64,-7 0-55,5 6-9,-5-14 1,0 7 11,5-1-9,-5-6-78,0 7 0,3-3 78,-7 0 1,6 0 0,-6-5 1,1-1 6,-1 1-2,-4-1-246,6-7 226,-8 6-17,0-7-180,0 1 180,0 5-88,0-13-8,0 14 147,0-14-70,0 6-8,0-8-4,0 0 59,0-8 1,0 4 0,0-8-41,0-1-15,0-3 0,2 5 0,2-1 1,4-2-1,-1-1 0,3-1-2,0 5 0,-1-5 44,3 4 1,4 3-42,-5-3-3,5 1 15,1 1 0,1-6-12,-1 5 214,1 3-192,-1-8 0,2 12 16,5-7 137,-5 7-145,6-4 0,-5 6 105,3-4-87,-4 4-9,14-5 0,-13 7 125,3 0-111,4 0-12,-7 0 0,5 0 0,-8 2 0,-1 3 10,-4 7 1,3-2-1,-5 1 1,1 5 63,1 5 1,-6-1 44,6 3-98,-9-4 41,5 7 0,-6-5 78,4 8-91,-4-8-108,6 12 97,-8-13-3,0 5 21,0-7-27,0 7 0,0-6 51,0 4-2,0-11-39,0 4 0,0-7 43,0 9-709,0-9 221,0 7 88,0-6-472,0 7 0,0 1 0,0-1 0</inkml:trace>
  <inkml:trace contextRef="#ctx0" brushRef="#br0" timeOffset="54012">455 1643 8355,'-12'5'0,"0"1"-516,-1-2-505,5 6 889,0-8 1,10 5 119,4-7 0,-2 0 1,8 0 48,1 0 1,-3 0 0,1 0-26,3 0 0,-4 0 0,1 0 0,3 0-9,1 0 1,3-5 0,-1-3 0,1 0-2,-1 0 1,9-5 0,3 1-1,4-3 37,2-3 0,7-1 0,5-3 0,3-1 38,3 2 0,5-1 0,0 1 1,0-2-6,2 1 0,-3-3 0,5 2 0,0 2-3,0 1 1,-4 1 0,4-3 0,0-1-80,1 2 1,-1 1-1,4 1 1,-2-2-12,2-3 0,3-7 1,7 2-1,4-2 29,-1 2 1,5-4 0,-5 4 0,3-4 9,1-2 0,6 0 0,-9 2 0,2 2-13,-1 2 0,-5 2 1,3-4-1,-1 4 3,-4 1 0,-3 1 1,-1 4-1,-2-2-25,-4 1 1,8 3 0,-8 1 0,-2-1 9,0-4 0,-2 3 1,4-3-1,-5 4 6,-5 1 1,2 1-1,-1-1 1,-7 3 61,-3 3 1,1-4 0,-5 5 0,0-5 3,2-1 0,-7 1 1,5 3-1,-4 1-47,-2-2 1,6 1 0,-1-1-1,-1 3-25,-2-3 0,-2 4 1,-2 1-1,-2-1 15,-2 0 1,-6 6-1,5-3 1,-1 1-2,0 0 0,-6 0 0,3 4 1,-5-2 25,-2-1 1,-5-1-100,0 6 13,-1 0-245,-1 0-47,6 0 1,-13 0-189,9 0 1,-8 2 416,2 3 0,-4 5 0,-2 8 0</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3:28.758"/>
    </inkml:context>
    <inkml:brush xml:id="br0">
      <inkml:brushProperty name="width" value="0.08571" units="cm"/>
      <inkml:brushProperty name="height" value="0.08571" units="cm"/>
      <inkml:brushProperty name="color" value="#5B2D90"/>
    </inkml:brush>
  </inkml:definitions>
  <inkml:trace contextRef="#ctx0" brushRef="#br0">123 193 7596,'-18'0'-277,"1"0"1,5 0 0,1 0-1,-3 0 280,-1 0 1,3-6 180,0 0 60,8 1-102,-3 5-87,7 0 0,2 0 1,3 0 12,7 0 0,4 0 1,1 0-1,2 0 22,5 0 0,3-2 0,8-2 0,2-2 1,3 2 0,-3-4 0,4 2-87,-4 3 1,-2-1 0,-2 0 0,-2-2 0,-2 2 20,2 2 1,-4 2 0,0 0 0,-1 0-176,-5 0 1,0 0 0,1 0 0,1 0-90,-2 0 0,-7 0 0,-2 0-682,1 0 834,-5 0 34,0 0 1,-1 0-1,3 0 1</inkml:trace>
  <inkml:trace contextRef="#ctx0" brushRef="#br0" timeOffset="309">682 1 6860,'17'0'0,"1"0"112,-1 0 1,6 0 0,1 0-161,-3 0 111,-1 0 0,-3 2-225,0 4 226,-7-4-21,6 13 0,-14-11-170,3 8 160,5-8-47,-8 11 0,6-5-26,-8 7 47,0 1 4,0-9 1,-10 7 6,-7-4-74,-1 3 1,-13 3 0,6-1-432,-2 0 451,5-7-165,-3 6 1,8-12 18,-1 7 146,1-7 0,7 12 0,2-7 0</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3:43.102"/>
    </inkml:context>
    <inkml:brush xml:id="br0">
      <inkml:brushProperty name="width" value="0.08571" units="cm"/>
      <inkml:brushProperty name="height" value="0.08571" units="cm"/>
      <inkml:brushProperty name="color" value="#5B2D90"/>
    </inkml:brush>
  </inkml:definitions>
  <inkml:trace contextRef="#ctx0" brushRef="#br0">472 472 7743,'-2'-16'-1376,"-2"3"1374,-2 1 1,-7 0 95,1-5 1,2 7-1,1 3 1,-1 1 3,0 0 0,-1-2 0,-7 4-63,1-2 1,-1 1 0,-1 5-1,-2 0-24,-3 0 0,1 0 1,4 0-1,-3 0-3,-1 0 1,-6 5 0,6 3 0,-1 2-24,-1 3 1,6-3 0,-3 4 0,7 3 11,3 5 1,8 1-1,-2-4 1,5 3 7,1 1 0,1 2 1,5-4-1,6 3 6,3-3 0,3-3 0,1-5 0,5-1 4,5 1 0,-2-5 0,2-2 0,2-2-45,2 2 1,0-4 0,-2 3 0,-2-5-71,2-5 1,0-5 0,0-8 0,-4 1-29,-1-1 0,-3-7 0,-6-4 1,1-4 55,-1-2 0,-1 0 0,-4 0 1,-5 0 37,1 1 0,-6-7 1,4 2-1,-4 4 152,-2 4 1,-6 4 0,-2-2 0,0 5 39,1 5 1,-5 2 0,4 1-1,1 2-48,-1 3 0,-4 5-63,6-6 1,-5 10-9,5 2 1,0 8-1,6 12 1,0 1-15,0 2 0,0 8 1,0-2-1,0 2 7,0-1 1,6 3 0,2-4 0,1 4 3,5 2 1,-4-2 0,1-4-25,3-6 0,1 2-5,3-2 0,-1 1 1,1-7-66,-1 1 1,1-1 0,1-1 0,2-5-402,3-5 446,-1 4 1,-6-8-18,1 4-38,-1-5 2,1-8 1,-1-3-307,1-7 281,-1-1 92,1 1 1,-1-1 188,1 1-171,-9-1 0,5 1 0,-8-1 250,-2 1 478,5 7-281,-7 2-393,6 8 0,-8 8 0,0 4-116,0 3 0,2 1 1,4-3 111,5-1-107,-3 0 1,8-1 0,-3-1-687,9-2 541,5-2 0,0-6 80,-4 0 0,-3 0 1,-3 0-1,1-2 1,-1-4-118,0-6 1,1-11 0,-1-4 0</inkml:trace>
  <inkml:trace contextRef="#ctx0" brushRef="#br0" timeOffset="699">1398 105 8353,'0'-17'0,"0"-1"-12,0 1 0,0-1 0,2 3 0,3 5 0,5 12 1,2 12-1,-3 9 0,-1 2 0,-2 2 0,0 0-101,0 4 1,5 2 104,-5 2 1,6 6 0,-4 0 0,-1 0 2,1 1 1,4 1 0,-4 4-1,-1-7-54,1-3 1,4 4-1,-7 0 1,-1-3 27,-2-1 1,-2-8 0,0-1 0,0-1-15,0 0-217,-7-13 237,5 9-39,-14-13 1,6 1 0,-9-1-1,-2-2-106,-3-4 74,1-3 1,4-6-1,-3-5 90,-1-6 0,0 3-57,5-10 0,3-5-44,3-1 46,4 4 42,8-8 1,0 12 256,0-8-61,0 7-66,0-3 1,8 8 166,4-1-221,3 1 1,3 5 0,-1 2-22,1 3 0,5-5 1,2 6-1,2 2 85,4 2-191,2-6 0,2 5 130,0-9-60,0 8 0,2-11 0,2 5 7,2 0-219,-1-5 108,3 5 0,-6-8 75,4 1-218,-4 0 146,-3-9 1,-1 7 0,-3-4 38,-7 3 0,-10 3 1,-3-1-1,-2 1-12,-4-1 0,-2-5 0,-2 0 0,0 1 156,0 3 1,-6 2 0,-2-1-1,0 1 135,1-1 1,1 7 0,4-1-155,-4-2 0,-2 5 0,-5-1-55,1 2 0,6 2 0,-3 8 0,1 4 33,4 6-6,-6 3 1,8 5-1,-4 3-15,-3-4 1,7 14 0,-4-4 0,4 4-23,2 2 1,0 6 0,0 0-1,0-2 6,0-2 0,2-3 0,2 1 0,2 0 27,-2 0 1,-3 0-1,-1 0 1,0 0 81,0 0-101,0-8 1,0 4-7,0-8 0,0 3 0,-1-5 0,-5 2-19,-6-1 1,2-9 0,-1-1-1,-3 0 22,-1-3-236,5-1 227,-6-8-19,7 0-215,-1 0 1,-4-8 54,9-3 1,-7-5-1,6-3 1,2-3 54,2-1 1,-5-8 0,-3 4 0</inkml:trace>
  <inkml:trace contextRef="#ctx0" brushRef="#br0" timeOffset="2021">1782 437 8355,'15'-2'-593,"-1"-2"0,-2-2 1,1 2 626,3 2 1,3 2 121,4 0-126,-3 0-1,5 0 1,-7 0 61,-1 0 1,6 0 0,1 0-69,-3 0 1,-2 0 0,-1 0 0,-1 2 21,1 4 1,-1-4 0,1 4 0,-1-4-27,1-2 1,5 0 0,2 0 0,0 0-68,1 0 1,5 0-1,-2 0 1,2-2 30,-2-4 1,-4 4 0,-6-6-1,5 1 1,-11 3-1,5-6 1,-5 0-36,-3 1 1,-2 3 53,-8-6-7,0 1 1,0-7 0,0 1 50,0-1-3,-8 1-2,-2-1 0,-5 1 49,3-1-16,-3 9 0,5 1-38,-7 8 0,-1 2 0,3 4 0,3 5-21,6 5 0,-2 1 0,2 3 1,3 1-1,1 2 0,2 3 0,0-5 0,0 2-16,0-1-45,7 5 0,3-8 0,8 4 30,-1-3 1,1-9 0,-1 1 0,0 0-70,1-3 0,1-1 0,3-8-65,1 0-43,0 0 163,-5 0 1,-1 0 0,1-2 15,-1-4 0,-1-3 1,-3-9 12,-1 1 0,-1-3 0,5-1 0,-2-2 0,-3 1-12,3 3 0,-1 2 1,1-1-1,-2 1 49,1-1 1,3 3 0,1 3 0,1 4 10,-1 0 0,1 7 1,-1-7-1,1 2-31,-1 0 0,0 0 0,1 6 0,-1 0 25,1 0 43,-1 0 0,1 0-64,-1 0 1,-5 6 0,-2 2 0,-3 2 0,1-5-5,-2 7 1,-4 0 0,4 5 60,-4 1-58,-2-1 1,0-5 15,0-1 1,0 1-19,0 5 1,0 1-48,0-1 51,7 1 0,-3-7-21,8 1 1,2-6-1,7 4 1,2-3-47,-2-3-12,7-2 1,-9-2 0,6 0-51,1 0 56,-7 0 0,6-8 0,-5-3 45,3-5 1,-6 5 0,3-1 0,-7-2 29,1-1 0,-6-4 1,-3-3-1,-3-1 1,-2 2 1,0 1 0,0 3 6,0-1 1,-2 1 0,-3-1 38,-7 1 0,-4 5 0,-1 2-9,0 3 1,5 1-1,2 8-53,2 4 1,-3 3-1,5 11 1,2 1-1,2 2 0,2 1 0,0-5 0,0 2-45,0 3 0,0-1 0,2-6 0,2 1-21,2-1 0,7 1 0,-1-3 1,4-1-35,1-2 1,6-9 0,1 3 0,-3-4-29,-2-2 1,-1 0-1,-1 0 1,1 0 84,-1 0 1,1-8-1,-1-3 1,1-5 22,-1-1 1,-5-6 0,-1-1 0,1 3 94,-2 2 1,-3 1 0,-5 3 0,2 1 208,2 2 1,0 6-206,-6-5 1,8 7 0,3-2-78,5 4 1,-5 2-1,1 2 1,2 2-31,1 2 0,1 7 0,-3-1 0,-1 2 20,2-3 1,-5 5-1,1-5 1,0 5-3,-1 1 0,-5 1 1,2-1 5,-4 1 1,-4-1 0,-4 1 1,2-3 0,-7-3-5,-3-6 1,4-4 22,-1-2 1,7-2 0,-2-4-32,4-6 0,4 3 0,2-3 0,4-2-11,1-1 0,3-3 1,7 1-1,3 1-37,1 5 0,2-5 0,-3 7 0,1-3 64,-2 0 1,5 6-1,-1-3 1,0 1 119,0 4 1,-2 2 0,-5 2 0,1 0-12,5 0 1,-11 0-1,5 2-103,-3 4 1,1-2-1,-1 7 1,-1 3 9,-3 2 1,-5 1-1,4 0-255,-2 1 1,-2-1 0,-6 1-149,0-1 1,2 1 80,3-1 1,5-1-1,8-5 172,-1-5 0,2-4 0,3-2 0,1 0 112,-2 0 13,-1 0 0,5-15 0,2-5 0</inkml:trace>
  <inkml:trace contextRef="#ctx0" brushRef="#br0" timeOffset="2516">4698 402 8355,'8'-17'-477,"2"-3"0,5-1 1,-1-3-1,-4 3 904,-3 2 0,5 1 0,-4 3 0,0 1-453,-1 3 1,-1 5-1,-6-6 1,-2 0-1,-4 3 1,-3 5 0,-3 8-1,0 5 1,-1 5-1,-1 2 1,1 3-1,3 0 25,2 1 19,-5-3 1,11 6 12,-4 1 0,4 1 0,2-4 0,0 3 0,2-3 21,4-2 0,1-1 0,7-1-24,-2 1 1,-1-7 0,9-1-1,1-2-29,2-4 0,6 0 1,-3 0-1,1 1-40,4-1 1,-4-4-1,2-4 1,2-3 4,2-3 0,2-2 0,0-5 1,0-1-7,0 1 1,-6-3-1,-2-1 1,0-2 2,1 1 1,-13 3 0,3 2 0,-5-1 57,-3 1 0,0 1 0,-7 3-6,3 1 0,-8 2 0,-9-3 33,-5 1 1,-1 8 0,-1-2-37,1 4 0,-1 4 1,1 4 1,-1 6 0,7 3 0,1 3 1,0-1 18,1 1 1,5-1 0,-4 3 0,2 1 29,0 2 0,0 0 0,6-3 80,0 3 1,6-3 0,2 3 0,2-6-93,3-5 1,3 2 0,3-7 0,3 1-93,1 0 1,6-2 0,-4-6 0,0 0-246,1 0 1,3 0 0,-6-2-1,0-2-82,3-2 0,-9-8 0,2 1 141,-5-9 1,-2-5 0,5-8 0</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3:59.672"/>
    </inkml:context>
    <inkml:brush xml:id="br0">
      <inkml:brushProperty name="width" value="0.08571" units="cm"/>
      <inkml:brushProperty name="height" value="0.08571" units="cm"/>
      <inkml:brushProperty name="color" value="#5B2D90"/>
    </inkml:brush>
  </inkml:definitions>
  <inkml:trace contextRef="#ctx0" brushRef="#br0">331 105 8355,'9'-12'-517,"-3"1"0,-4 5 0,-4-4 512,-4 2 1,2 3 0,-7 3 0,-3-2 72,-1-2 0,3 0 1,0 6-1,-1 0 64,-3 0 0,-1 0 0,-1 0 0,1 0-62,-1 0 0,1 2 0,0 4 1,-1 6 22,1 3 0,-1 3 0,1-1 0,1 0-34,5 1 1,-3-1 0,8 3 0,0-1-71,-1-1 0,5 3 0,-4-9 1,6 3 20,6 3 0,-3-7 0,9-1 0,2-2-44,1-4 0,5 3 1,1-1-1,2-2-119,-1-2 1,3 4 0,0 0 0,0-2-147,0-3 0,5-1 0,-7 0 0,-2 0 98,-1 0 0,-3-7 0,1-3 1</inkml:trace>
  <inkml:trace contextRef="#ctx0" brushRef="#br0" timeOffset="197">593 280 6910,'17'0'0,"-1"2"0,-3 3 2,-1 7 1,-8-2-1,2 1 99,-5 3 0,-6 1 0,-1 3 1,2-1-136,2 1 0,-4-6 0,0-1-25,2 3-298,3 1 0,1 3 0,0-1 1</inkml:trace>
  <inkml:trace contextRef="#ctx0" brushRef="#br0" timeOffset="696">994 88 8069,'12'0'-474,"0"0"1,-7 1 425,7 5 1,-6 4 0,4 7 0,-3 1 127,-3-1 1,-2-5 0,-2 0 0,0 1-108,0 3 0,0 1 0,0 1-68,0-1 0,-8-1 1,-1-3-65,-1-1 0,-6-8 46,5 2 1,-3-6 0,1-4 109,1-2 0,8-8 0,-2 3 0,4-5 39,2-1 1,2-7 0,2 1 0,4 2-39,2 1 1,1 3-1,7-2 1,-1-3 39,1-1 1,5 2-1,0 7 1,-1 4 16,-3 2 0,-2-3 0,3 5 1,1 2 47,2 2 0,1 2 0,-5 0-29,4 0 0,3 0 0,3 2 0,-6 2-21,-4 2 1,-7 7 0,0-1-1,1 4-2,3 1 0,-1 1 1,-1-1-1,-4 0-14,-3 1 1,-1 5 0,-6 0 0,0 1 1,0 1 1,-7-6 0,-5 5 0,-6-5-2,-5-1 0,0-7 1,-8 1-1,-2-1-6,2-1 0,7-2 0,-1-6 0,0 2 35,-4 2 0,-4-1-756,-2-5 0,-8 0 0,-1 0 1</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3:58.282"/>
    </inkml:context>
    <inkml:brush xml:id="br0">
      <inkml:brushProperty name="width" value="0.08571" units="cm"/>
      <inkml:brushProperty name="height" value="0.08571" units="cm"/>
      <inkml:brushProperty name="color" value="#5B2D90"/>
    </inkml:brush>
  </inkml:definitions>
  <inkml:trace contextRef="#ctx0" brushRef="#br0">0 385 8355,'18'0'-385,"-8"0"1,-1 8 366,-3 3 0,-4-1 1,4 2 141,-4 1 0,-2 3 0,0 1-291,0 1 1,0-7 0,-2 1 54,-4 2 1,4-5-1,-6 1-783,1-2 784,5 5 1,-14-11-1,6 6 1</inkml:trace>
  <inkml:trace contextRef="#ctx0" brushRef="#br0" timeOffset="759">332 158 7639,'2'-10'-62,"4"4"1,2 12 0,5 6 140,-1 3 1,-8 3 0,2-1 0,-4 1-98,-2-1 1,0 7 0,0 1 0,0 0-72,0 0 0,-2-2 0,-2-5-91,-2-1 0,-2 1 86,2-1 1,3-7 77,-9-4 1,8-6-1,-2-6 1,4-6 10,2-3 1,-6-3 0,1 1 0,1-2-9,2-5 0,2 3 0,0-6 0,2 0-2,4-1 0,-4 7 1,5-4-1,-1 2-3,0-1 1,8 1 0,-5 6 0,3-1 135,0 1 1,-1-1 0,7 3-1,-1 1 10,1 2 1,-1 8-1,2-1 1,3 3-92,1 2 0,2 0 0,-3 0 0,1 0-106,-2 0 1,-1 2-1,-5 3-17,-3 7 0,-2 4 0,-7 1 61,3 1 0,0-1 0,-8 1 1,-4-1 33,-5 0 0,-3-5 1,0 0-1,3 1 45,-3 3 0,-1-5 1,-3 1 29,1 2 0,7-5-41,4 3 0,4-6-57,2 6 1,8-9-1,4 3 1,5-4 5,7-2 1,-3 0 0,6 2 0,-2 2 20,-3 2 0,3 2 0,-2-5 0,-2 3 24,-1-2 1,-9 6 0,-1 1-22,-2 5 0,4-4 0,-7-1-9,-1 3 0,-4-1 0,-6 1 66,-5-2 1,-5-3 0,-1 3-1,-1-6 0,1-4 1,-6 4 0,-1-1 0,3-1-56,2-2 1,-5-2 0,-1 0 0,-2 0 18,-4 0 1,6 2-1,1 2 1,3 2-118,-2-2 1,9-2 0,-3-2 0,1 0-172,1 0 1,3 0-46,0 0 1,8-8 83,-1-4 1,5 5 0,5-1 0,7 2-425,4 0 636,1-7 0,8 3 0,2-8 0</inkml:trace>
  <inkml:trace contextRef="#ctx0" brushRef="#br0" timeOffset="967">1153 402 7947,'18'0'0,"-1"0"0,1 2-199,-1 4 1,-7 4 0,-4 7 177,-5 1 1,-6-1 0,-3-1-90,-2-5 0,6 5 0,-2-4-256,5 3 1,-1 1 241,-4-5 0,4 5 0,-6-6 0</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3:57.828"/>
    </inkml:context>
    <inkml:brush xml:id="br0">
      <inkml:brushProperty name="width" value="0.08571" units="cm"/>
      <inkml:brushProperty name="height" value="0.08571" units="cm"/>
      <inkml:brushProperty name="color" value="#5B2D90"/>
    </inkml:brush>
  </inkml:definitions>
  <inkml:trace contextRef="#ctx0" brushRef="#br0">1 400 8355,'9'0'-1164,"-1"8"1098,-8 4 168,0-5 1,2 1 23,4-8 0,-2-2-95,7-4 1,-7-3 0,4-9 0,0 1 0,-6-1 1,5-1-1,-1-2-153,0-3 0,6-5 0,-5 6 0,1 0 84,0-3 1,6 1 0,-5-4 0,1 6 50,-4 3 0,4 3 1,-1-1-1,1 1 10,-4 0 1,3 5-46,3 0 1,-2 8 30,1-1 1,1 5-28,6 5 0,-3 5 0,-1 8 1,-5-1 13,-1 0 1,6 3-1,-3 1 1,3 2-20,-2-1 0,3 3 1,-3-2-1,1 1-121,-1 1 0,3-6 0,-3 6 15,4 1 0,-1-7 1,-1 4-275,-3-3 364,1-3 0,5 1 0,1-1 1</inkml:trace>
  <inkml:trace contextRef="#ctx0" brushRef="#br0" timeOffset="215">105 313 8127,'-9'-8'-534,"1"6"1,16-6 0,3 8 520,5 0 0,1 2 0,3 2 0,1 2-60,2-2 0,3-2 0,-5-2 0,2 0-188,-1 0 73,5 0 188,-8 0 0,22 8 0,-4 1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9.297"/>
    </inkml:context>
    <inkml:brush xml:id="br0">
      <inkml:brushProperty name="width" value="0.08571" units="cm"/>
      <inkml:brushProperty name="height" value="0.08571" units="cm"/>
    </inkml:brush>
  </inkml:definitions>
  <inkml:trace contextRef="#ctx0" brushRef="#br0">1 1 8093,'12'2'-274,"-1"4"0,-5-3 0,4 9 0,0 0 505,-1-3 0,-3 7 0,4-4 0,-1 3-136,1 3 1,0-1-1,3 2 1,-1 3-69,2 1 1,-5 0 0,3-5-1,0-1-3,-3 1 1,1-1 0,-6 1 0,2-1-65,-2 1 1,-2-1 0,0-1 0,1-3-149,3-1 0,0-1 0,-6 7-1274,0-1 1462,-8 1 0,-9-1 0,-10 1 0</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2:32.976"/>
    </inkml:context>
    <inkml:brush xml:id="br0">
      <inkml:brushProperty name="width" value="0.08571" units="cm"/>
      <inkml:brushProperty name="height" value="0.08571" units="cm"/>
      <inkml:brushProperty name="color" value="#5B2D90"/>
    </inkml:brush>
  </inkml:definitions>
  <inkml:trace contextRef="#ctx0" brushRef="#br0">472 662 7771,'9'0'-1299,"1"0"1465,-4 0 0,-2 0 22,7 0 1,-5 6-1,4 1-33,-2 3 0,3-4 0,-5 6 0,-2 1 381,-2 3-465,6 9 0,-6-6 1,3 7-1,-3-1-81,-2-6 0,2 12 0,2-6 56,2 3 20,0-7 1,-6 10 3,0-8 0,0 6-99,0-5 0,-2 5 0,-2-6-59,-2-2 0,-5-1 1,3-3-1,-2 1 117,-4-1 1,-1 1 0,-3-1 93,1 1-103,0-1-2,-1-7 0,-1 3 1,-3-7 42,-1-2 0,0 4 0,3-2 0,-1-2-37,-2-3 1,-1-1 0,5 0 0,-2-1 18,-3-5-9,1 4-48,-2-14 0,6 9 0,-5-7 0,5 2 0,1-1 0,1-3-215,-1-1 0,3-1 1,1 1 62,3-1 0,7 1 0,-2-1 0,4 1-232,2-1 1,2 1-1,4 0 113,5-1 1,5 1-1,1-1 246,1 1 1,-1-9 0,1-1 0</inkml:trace>
  <inkml:trace contextRef="#ctx0" brushRef="#br0" timeOffset="1592">70 749 8243,'-12'-6'-149,"1"1"1,5-3 0,-6 4-113,-1-2 342,5 0 1,2 6 0,12 0-51,5 0 0,5 0 0,1 0 0,1 0 48,-1 0 0,7 0 1,1 0-1,2 0-81,4 0 1,2 0 0,4 0 0,2 0-16,1 0 1,7 0-1,-4 0 1,3 0-7,9 0 0,-9 0 1,7 0-1,-3-2-50,1-4 0,-7 5 0,-3-7 1,-4 2 55,-2 0 1,-8 0-1,-4 6 1,-3 0 121,-3 0 1,-5-6 306,-1 1-301,-7-1 1,4 8 0,-10 2-1,-4 3 84,-5 3 0,-5 2 1,-1 5-104,-1 1 0,3-1 0,1 1 0,4-1-25,3 1 0,1 5 0,6 0-115,0-2 32,0-1 1,2-3 0,2 1-179,1-1-79,9 1 217,-4-9 1,9 5-183,4-8 1,-1 5 153,7-5 1,0 0-83,6-6 52,0 0-275,0 0 290,-8 0 23,6-8 0,-8 4-5,4-7 0,2-1-70,-8-5 28,1-1 197,-7 1 1,1-1-139,-1 1 251,-7-1-282,-2 1 159,-8-1 0,0 7 1,-2-1 67,-4-1 1,-4 5 0,-7 2 404,-1 4-346,9 2 1,-7 2-82,4 4 1,5 4-8,1 7-66,4 0 1,4 7 61,4-1 1,-3 0-73,9-5 1,2-1 0,7 1 0,4-1-143,2 1 1,-5-3 0,3-1 0,0-5 0,2-1-58,1-4 1,5-2 0,-6-2-22,0 0 0,6 0 98,-4 0 0,4-8 1,2-3 1,-2-11-3,-4-1 1,2-8-83,-8 2 104,1-4 9,1-10 1,-6 1-55,5-5 42,-13-4 20,5 7 0,-9-1 118,5 4-4,-4-3 0,-8 7 0,0-6 0,0 3 335,0-1-325,0 0 1,0 8 0,-2 2 0,-2 2 0,-4 0 0,1 0 0,-3 2-25,0 1 0,4 3 1,-3 6-1,-1-1-71,0 1 1,4 5-1,-3 0-87,1-1 0,-6 5 123,3 2 0,1 12 1,0 6 19,3 3 1,-1 10 0,4 4 0,-2 4 31,2 2 1,0 2 0,0 4-1,-1 4 52,1-1 0,2 5 0,2-7 0,0 1 13,0 0-123,0 5 0,2-11 3,4 4 1,3-4 4,9-2 1,-1-2-1,1-2 1,1-4 0,2-2-1,5-2 1,-1-1-294,0-5 277,-2 5 1,3-15 3,3 5-183,-4-4 0,8-8 159,-14 0 8,14 0 1,-7-2-284,3-4 246,4 4 102,-14-13-97,14-3 8,-14-1 0,12-8 35,-7 3-45,-1 5 77,2-14 0,-7 13-8,-1-3 0,1-2 1,-9 2-1,1 1 0,-4 3 101,-4 1 0,-2 7 1,0-1 55,0-1 1,-2-1 122,-4 2-60,-4 5-164,1 7 0,-1 0-141,4 0 1,4 7 174,-4 5-37,4 4-25,10 1 1,-4 6-132,8 1-70,-1-1 88,-1 2 0,11-6 0,-3 5 1,3-5 18,4-1 1,-5-7-1,5 1 1,0 0-1,2-3 1,3-3-1,-1-4-38,2-2 0,0 0 1,0 0-1,-4 0 38,-2 0 1,4-8 0,-3-3 0,-1-5 31,0-1 1,-4-1-1,-7-1 1,-2-1 25,1 3 1,-5-4-1,-2 9 43,-4-4 0,-2 5 0,-2 1-16,-4 2 0,-4 2 0,-7 6-13,-1 0 0,7 2 0,-1 6-2,-2 10 0,7-1 0,-1 8 0,2-1-22,0-1 0,0 8 0,6-2 0,0 6-28,0 6 0,8-4 0,2 3 1,2-1 1,-1 2 1,1 2 0,3 3 0,-3-3 32,-6 0 1,-2-7-1,0 7 1,1-2 6,-1 0 0,-2 1 1,-2-3-1,0 2-2,0-2 1,-6-4 0,-1-4 0,-1-2 29,0 2 1,-4-4 0,5 0 0,-3-2 15,-4-3 0,1-3 0,-1-1 0,3-1-17,-3 0 1,-2-5 0,-3-2-1,-2-2 54,-3-5 0,1-1 0,4-2 0,-3 0-29,-1 0 0,0-2 1,5-3-1,1-7-53,-1-4 1,7-3-1,1-2 1,2-3-57,4 3 0,3-4 0,1 0 0,1-3 18,5-3 0,-2 4 0,10-2 1,3 0-8,5 2 0,3 0 0,-4 5 0,4-1-17,3 2 1,-5-1 0,6 1 0,2-2-160,2 1 0,-4 3 1,0 2-345,2-1 0,2-1 186,2-5 0,0-3 0,0-8 1</inkml:trace>
  <inkml:trace contextRef="#ctx0" brushRef="#br0" timeOffset="14418">4977 505 8355,'12'0'-1223,"0"0"0,-7 0 1141,7 0 1,-8-2 81,2-4 29,-4 4 0,4-8 216,-1 4-108,1 5-71,-6-15 259,0 14-250,0-6 327,0 8 680,0 0-1044,8 0 1,-4 0 0,7 0 0,3 0 0,2 0 24,1 0 1,6-6-69,1 1 1,-1-1-16,-6 6 0,3-2-73,3-4 1,-4 4 110,5-4 0,-5 4-281,-1 2 156,-1 0-13,1 0 64,-9 0 14,-1 8 0,-8-4 64,0 8 1,-6-7 0,-2 7 0,-1 2 0,-5-1-2,-1-1 0,-3 3 0,1-3 0,-1 2-6,1-3 1,-1 5 0,3-5-53,3 5 0,2-4-1,5-1 1,3-5 30,-4 6 0,6-8 0,6 1 0,5-3 0,5-2-24,1 0 47,1 0 1,1 0-29,4 0 1,-3 0 39,3 0 0,-2 0-10,3 0-19,3 0 1,-6 2 2,-3 4 1,-5-4 0,5 6-2,-1 0 2,-7-6 17,5 13 11,-13-5 1,6 7 15,-8 1 0,0-1 0,-2 1-27,-4-1 0,3 1-16,-9-1 0,0 0 0,-5 1 7,-1-1 1,1-5-1,-1 0 1,1-1 13,-1-1 0,1 4 0,0-9 1,-3 1 14,-3 2 1,3-6 0,-5 4 0,2-4-19,0-2 1,-6 0 0,3 0 0,1 0 71,0 0-75,-6 0 1,9-6-1,-5 0-4,2 2 1,2-4-1,3 3 1,1-1-59,2-2 0,-5 6 1,11-6-134,-5 1 1,1-3-27,3-8 0,4 1 1,8-1-56,0 1 1,2 5-1,4 3 1,6-1 23,3 0 1,2 4-1,3-3 207,3 1 0,4-6 0,8 5 1</inkml:trace>
  <inkml:trace contextRef="#ctx0" brushRef="#br0" timeOffset="15219">6235 592 8188,'2'-16'-406,"2"3"273,1 1 1,3 3-1,-4-5 226,2 2 1,0 6 0,-6-5-257,0-3 1,0 5 203,0-3 1,0 6 38,0-6 0,0 1 5,0-7 0,-2 7-32,-4-1 0,2 6-95,-8-5 1,1 7 61,-7-2 1,1 2 0,-1 0-1,-1-2 0,-4 2 0,1 2 0,-5 2 0,0 0 1,2 0 1,0 0 1,-6 2 0,3 2 0,1 4-12,4 2 0,-2-1 1,1 5-1,3-2 13,2 1 0,3 3 1,4 1-1,7 1 1,3-1 1,2 3 0,0 1 0,0 2-45,0-1 0,2-3 1,3-2-1,7-1-113,4-4-79,1 3 205,1-5 0,-1 0 0,2-5-91,5-3 0,-5-2 62,4 0 0,-1 0 0,-1 0 0,2 0 0,-1 0-129,-3 0 180,-1 0 0,-1-6 1,1-1-29,-1-3 0,0-2 98,1-5-112,-1-1 24,-7 9 1,0-5-1,-6 6 19,1-1 1,3 3 129,-2-6-118,-4 1 0,6-1 1,-6 2 86,4 2-87,-5 3-1,7 5 65,-8 0 104,0 0-143,0 7 1,0-3-1,0 8-50,0 2 0,0 1 0,0 3 37,0-1 0,0 2 0,0 3 0,0 1 0,-2-2 7,-4-1 0,5-3 0,-5 3 0,4 1 1,2 2 1,-6 3-1,0-5-63,2 2 0,2 0 0,2-3 1,0 1-1,0 2-7,0-1 0,0-3 1,0-1-1,0-1 2,0 1 1,0-1 0,0 1-11,0-1 0,0-5-97,0-1-404,0-7-23,0 4 1,0-10 277,0-4 0,0-4 0,0-7 1</inkml:trace>
  <inkml:trace contextRef="#ctx0" brushRef="#br0" timeOffset="21948">9186 400 6738,'10'-8'0,"-4"-4"0,-2-1 0,0-1-40,1 3 0,3 5 214,-2-6 1,-4 6 177,4-5 93,3 7 53,-7-12-387,6 14 1,-8-3-1,-2 10-46,-4 7 0,4 4 0,-5 1 1,1 0-22,0 1 0,-6-1 1,7 1-1,1-1-5,2 1 0,2-1 1,0 1-1,0-1-17,0 1 1,0-1 0,2 1 12,3-1 0,5 1 0,8-3-7,-1-3 1,2-3 0,3-5 0,3 2-65,2-2 1,2-2 0,6-2 0,0 0-164,0 0 1,0 0 0,0-2 0,-2-2 60,-4-2 1,2-1 0,-6 3 0,1-2-178,-1 2 1,-2 0 0,-5 0 0,-1-2-665,0 2 962,1-5 1,-1-1-1,1-7 1</inkml:trace>
  <inkml:trace contextRef="#ctx0" brushRef="#br0" timeOffset="22188">9710 400 8192,'-11'0'-235,"-1"0"1,8 2 341,-2 4 0,4-2 0,2 7 0,0 3-64,0 1 0,0 9 1,0-1-1,0 0-30,0 2 0,0-5 1,0 5-1,0-2 54,0 1 1,0-1 0,0-6-309,0 1 0,2-1 1,2 1-169,2-1 0,2-5 1,-3-2 183,7-3 1,4-1-1,1-6 1</inkml:trace>
  <inkml:trace contextRef="#ctx0" brushRef="#br0" timeOffset="22609">10182 347 7707,'0'-11'-1255,"2"1"2286,3 2-953,-3 3 1,6 7 4,-8 3 1,0 5 0,0 7 0,0 1-14,0-1 0,0 1 0,0-1 0,0 1-16,0-1 0,0 1 1,0-1-1,0 1-17,0-1 0,0 3 0,0 1 30,0 2 0,2 0 1,4-7-11,6-4 0,3-3 1,3-5-1,-1 2-40,0-2 0,9-2 0,3-2 0,4 0-39,2 0 1,0 0 0,-2 0 0,-2-2-69,-2-4 1,-2 4-1,4-6 1,-4 3-80,-2-1 0,5 0 0,-5 4 0,0-2 5,0-2 0,-3-1 0,-9 3 1,-1-2-89,1 2 1,-5 0 0,0 0 46,0-2 0,-6-7 0,5 3 0</inkml:trace>
  <inkml:trace contextRef="#ctx0" brushRef="#br0" timeOffset="22990">10706 417 7543,'0'18'169,"0"-1"1,0 1 0,0-1-75,0 1 1,0 5 0,0 0 0,0-1-61,0-3 1,0 4-1,0 1 1,0-3-47,0-2 0,-6 5 1,0-1-1,2-2 16,2-1 0,0-5 1,-2-1-1,-1-3-59,1 3 0,2-4 0,2 1-35,0 3 1,0-4-263,0 1 0,0-5-62,0 6 0,0-6-199,0 5 526,0-7 1,-8 4-1,-2-8 1</inkml:trace>
  <inkml:trace contextRef="#ctx0" brushRef="#br0" timeOffset="30624">14408 278 8235,'12'-8'0,"-3"-4"-346,-1-3 0,-2 3 1,-4 2 318,4 3 1,-4-1 172,3 2 1,-5 4-54,-5-4 1,1 4 0,-8 2-3,-1 0 1,-3 0 0,-1 0-14,-1 0 1,1 2-1,-1 2 1,1 4-29,-1 2 0,3 1 0,1 9 0,3 1-40,-3 2 1,0 1 0,1-5 0,3 2-19,2 3 1,2-1 0,6-6 0,0 1-6,0-1 1,0 1-1,0-1 32,0 1 0,8-1 1,4-1-11,3-5 1,9 3 0,1-6 0,0-1-47,0 1 1,4-2 0,-3-6 0,1 0-13,4 0 1,2 0-1,2 0 1,0 0 18,0 0 0,-2 0 1,-2-2-1,-2-4 34,2-5 1,-6 1-1,-2-2 1,-3-1-3,-3-3 0,-5-7 0,-2 0 0,-3 1 12,-3 3 0,-2-4 1,-2-3-1,-2 1 60,-4 0 1,1 2 0,-9 5-1,-3-1-30,-3-5 1,3 5 0,-10-2-1,1 5-64,5 4 0,-10 3 0,0-3 0,0 6-124,-2 4 0,-6 2 0,-2 0 0,2 0-117,3 0 0,1 8-182,0 4 1,0 3-1,0 3 1</inkml:trace>
  <inkml:trace contextRef="#ctx0" brushRef="#br0" timeOffset="29781">13133 120 6568,'2'-15'807,"4"3"-399,-4 5-216,6 7 0,-8 1-145,0 5 0,0 4 0,0 7 0,-2 1-1,-4-1 1,4 1 0,-6-1 0,2 1-32,1-1 0,-1 3 1,6 1-1,0 2 3,0-1 0,0-3 1,0-2-14,0 1 0,2-3 1,2-1-1,3-4-11,3-2 0,2 3 0,5-5 0,1-2 24,-1-2 1,2 4-1,5-1 1,3-1-55,0-2 1,8-2 0,-2 0-1,6 0-81,0 0 1,-3 0 0,-1 0 0,0 0-20,0 0 0,-2 0 1,-2 0-1,-4 0-143,-1 0 1,-3 0-1,-8-2 1,-1-2-453,-2-1 731,-8-1 0,3-2 0,-7-2 0</inkml:trace>
  <inkml:trace contextRef="#ctx0" brushRef="#br0" timeOffset="30090">13709 260 8154,'-11'-10'-381,"-1"5"486,8 3 0,-3 4 0,7 3 0,0 7 2,0 4 1,0 1 0,0 1 0,0-1-42,0 0 1,0 1-1,0-1 1,0 1-45,0-1 0,0 7 1,0-1-1,0-2-164,0-1 0,0-3 0,0 1-217,0-1 0,0 1-104,0-1 0,1-5 202,5-1 0,4-7 0,7 2 163,1-4 0,7-2 0,2 0 0</inkml:trace>
  <inkml:trace contextRef="#ctx0" brushRef="#br0" timeOffset="61683">6270 2496 8355,'-18'-16'-869,"3"2"674,3 3 0,-3 5 1,3-4-1,-4 3 0,-1 1 1,-1 0 437,1 0 1,0-2-118,-1 3 1,1 3 0,-1-4-1,1 4-11,-1 2 0,1 0 0,-1 0 0,1 0-62,-1 0 1,7 0 0,-1 0-1,-2 2-26,-1 4 0,-1 3 1,3 9-1,3-1-8,2 1 0,-3-1 1,5 1-1,2-1-7,2 1 0,2-1 0,0 0 0,0 1-6,0-1 0,8-1 0,3-3 0,5-3 3,1-2 0,7 4 0,1-7-35,2-1 0,-4-2 0,7-2 0,-1 0 0,0-2-345,0-4 220,-8 5 1,4-15 65,-7 4 1,-1-3-6,1-3 0,-1 1 79,1-1 1,-7 1-6,1 0 1,-8-1 15,2 1 1,-4-1 20,-2 1 1,0 5-1,-2 0-4,-4-1 0,2 3 1,-6-2-1,1 1 113,-1 1 0,6 0 0,-4 7 70,1-3-246,5 0 39,-6 6 1,8 2-1,0 4 1,0-2-1,2 7 1,2 3-4,1 1 1,7 3 0,-4-1 0,2 1 0,3-1 0,3 3 0,1 1 0,1 2 5,-1-1 1,1-9 0,-1-1-38,0 1 0,1-3-15,-1 2 1,1-8-88,-1 1 126,1 5 3,-1-8 0,7 6-9,-1-8 3,-8 0-5,1 0 1,-6-6-27,7 0 24,-7-7 33,-2 3 0,-7-2 0,3 1-4,2-3 0,0-2 0,-6-1 14,0 0 0,0-1 0,0 1-6,0-1 11,0 1 0,2-1 0,4 1 4,5-1-3,-3 9 1,13-5-1,-3 8 1,1 0 17,1-1 0,3 5 0,2-4-61,2 4 32,-5 2 1,5 0 22,-4 0 0,-9 0-17,3 0 1,-3 0-2,3 0 0,-5 6-10,0 0 1,-7 7-12,7-1 0,-6 3 0,4 3 5,-3-1 0,-1 1 2,-6-1 1,0 1-2,0-1 0,0 1-11,0-1 0,0 0 13,0 1 0,-2-1-8,-4 1 0,3-7 9,-9 1 2,0-8 0,1 10 57,-1-9 1,0-1-67,-5-10 1,7-3-1,4-9-53,4 1 61,2-1 0,0 1 0,2-2 12,4-5-25,4 5 1,7-6 0,1 7-74,-1 1 48,1 7 0,-1-6 0,1 7-45,-1-1 74,8-5 1,-5 11-6,3-8 0,-4 8 59,-1-2 0,-1-1-52,1 1 0,-1 0 1,1 6 6,-1 0 0,1 0 0,-1 2 0,1 4 60,-1 5 1,-7 5 0,-4 1 32,-4 1 0,-2-1 1,0 1-1,0-1 96,0 1-162,0-1 1,0 1-28,0-1 0,1-1 0,3-3-85,2-1 121,8-1-3,-5-1 1,5-2-61,4-8 1,1 0 0,12 0-245,-2 0 0,-6-2 114,6-4 1,-5-4 0,3-7 38,-2-1 82,-2 1 0,-5-2-32,-1-5 0,1 5 162,-1-4 1,-7 3-157,-4 3 0,-4-1 197,-2 1 0,0 5 20,0 1 0,-2 1-12,-4-2-133,4 4 1,-6 10-1,8 4-4,0 6 1,0 3-1,2 3-1,4-1 1,-2-1 0,8-3 0,1-1 0,3 2-20,1 1 0,1 3 0,-1-3 0,2-1-65,5-3 0,-5-7 0,6 4-32,1 0 1,-5-6-17,8 4 0,-8-5 108,3-1 1,1-7-12,-2-5 0,1-2 0,-7-1 205,0-3-179,-7 5 0,6-12 1,-7 7 49,1 1 0,0-1 0,-6 1 170,1-1-195,1 1 0,-6 5-48,0 1-1,0 7 0,0 4 0,0 11 0,0 5 8,0 1 9,0 9 0,6 1-2,0 8 1,2 2-1,-4 1 1,3 3-1,1 0 0,0 2 0,4-5 1,-5 9-1,1-1-115,0-1 120,-2 6 1,-6-9-36,0 5 0,0 1-7,0-7 0,-2 2 28,-4-2 7,4-12 1,-14 11-1,5-12 1,-5 1 17,-1 0 0,-1-8 0,1 0 1,-1-5 212,1-4 1,-1-8 0,1 1-79,0-3 0,1-4 0,2-3 0,5-9-75,1-7 1,0-1-1,4-9 1,-2-4 10,3-4 1,1-7 0,4 3 0,3-1-148,7-5 0,4 4 0,3-1 0,2-3-212,3-1 1,7 3 0,-2 3 0,2 1-185,-2 4 0,8 4 199,-8 6 1,16-4 0,-9 6 0</inkml:trace>
  <inkml:trace contextRef="#ctx0" brushRef="#br0" timeOffset="66130">13727 2251 8355,'0'-12'-778,"0"1"1,0 5-226,0-6 1168,0 1 0,0-1 1,-2 2 529,-4 3-593,4 1 1,-13 6 0,3 0 0,-3 0 25,-3 0 0,1 0 0,-1 0 1,-1 0-67,-5 0 0,-1 0 1,-6 2-1,4 2-11,2 1 1,-4 9-1,5-2 1,3 1-30,2-1 1,7 3 0,2-3-46,3 4 0,1 7 0,6 0 0,0-2 0,0-1 30,0-3 0,2 3 0,3 1 1,7 0-41,4-5 0,1 1 0,3-5 0,3 2-27,6-3-95,4-3 1,2-2 0,0 0-234,0-2 0,2-2 0,1-2-396,3 0 772,0 0 12,-6 0 0,0-8 0,0-2 0</inkml:trace>
  <inkml:trace contextRef="#ctx0" brushRef="#br0" timeOffset="66521">14198 2338 8200,'0'-17'0,"0"-1"0,-1 3 0,-5 1-185,-6 3 0,-3 7 216,-3-2 0,1 4 1,-3 2-1,-1 0 0,-4 0 128,-3 0 0,5 0 0,-4 2 1,2 2-42,3 2 1,5 7 0,3-1-112,3 3 1,7 3 0,-2-1 0,4 1-27,2-1 1,0-5 0,2-2 0,4-1-127,6 1 1,3-4 0,3 4 0,-1-3 55,0-3 1,7-2-1,-1-2 1,-2 0-177,-1 0 1,3-2 0,0-4 0,-3-5 149,-7-5 1,1 5 0,-6-1 265,1-2 0,-5 5 211,2-3 1,-12 8-105,-5-2 0,1 4-192,-2 2 0,8 2-78,-1 4 1,3 4-1,4 5 1,3-1-136,7-2 0,-2-7 0,1 5 0,3 0 16,1 0 1,3-5-1,-1 5-250,1-2 1,7 5 0,2-3 0</inkml:trace>
  <inkml:trace contextRef="#ctx0" brushRef="#br0" timeOffset="66946">14443 2321 8278,'12'-6'-161,"-1"0"0,-5-5 416,6 5 1,-6 0-168,5 6 0,-1 2 0,3 4-422,-1 5 0,-8-1 0,2 2 301,-4 1 1,-2 3 0,0 1 27,0 1 1,0-1-80,0 1 1,0-7-167,0 1 221,0-8 1,0-4-1,0-12-25,0-3 1,0-5-1,2-1 18,4-2 1,-3-1-1,9 7 1,2-1-1,1 1 38,3 0 1,-1 5 0,1 2 0,-1 1 88,0-1 1,1 6 0,-1-2 0,1 4 35,-1 2 1,1 0 0,-1 0-1,1 2 26,-1 4 0,-1-2 1,-3 7-1,-1 1-21,2-2 0,-5 5 0,1-3-180,-2 3 1,3 3 0,-5-1-346,-2 1 1,-2-1-38,-2 1 0,0-7-543,0 1 927,8-8 0,9 4 0,10-8 0</inkml:trace>
  <inkml:trace contextRef="#ctx0" brushRef="#br0" timeOffset="67172">15176 2042 8355,'10'-18'-377,"6"8"297,-7 10 1,1 10 0,-4 8 125,-4-1 1,0 6 0,2 3 0,2 1-21,-3 4 0,1-4 1,0 0-1,2 0-107,-2 0 1,-2-3 0,0 3 0,2-2-38,1-4 0,1-1 0,-6-3-1090,0 1 1104,0-9 0,0 7 0,0-6 1</inkml:trace>
  <inkml:trace contextRef="#ctx0" brushRef="#br0" timeOffset="67336">15176 2216 8140,'2'-17'0,"4"1"-388,6 5 408,3 3 1,3 8-1,-1 0 1,3 0-57,3 0 1,-2 0 0,8 0 0,1 0-98,-3 0-324,6 0 1,2 8-1,9 1 1</inkml:trace>
  <inkml:trace contextRef="#ctx0" brushRef="#br0" timeOffset="62683">9396 2391 8355,'11'0'-242,"-1"-2"12,-2-4 0,5 4 1,-1-6-1,4 3 165,1-1 1,-1-8 0,-3 4 0,-3-1 46,-2-1 0,3 0 1,-5-5-1,0 0-17,2-1 1,-6 1 0,5-3-1,-1-1-58,0-2 66,0-1 1,0 1-37,0 0 52,-1-1 0,-5 1 1,0 0 56,0 2 1,-2 3 0,-3 6 0,-7 7 45,-4 3 1,-3 2 0,-2 0 0,-3 0-9,3 0 0,-4 5 0,2 3 0,1 2-38,3 4 0,1 1 0,3 3 0,3-1 1,6 0 0,4 1 0,2-1 0,0 1-42,0-1 0,10 3 0,8-1 0,7 1 141,2-5-134,14 6 0,-10-7 1,15 3-8,3-1 1,-1-1-1,1 3-325,-3-1 347,-7 1-13,-4-1 1,-4 1 2,-7-1 0,-1 1-250,-6-1 1,-7 1 114,-4-1 0,-4 1 134,-2-1 0,-8-1 3,-4-5 0,-11-3 0,-6-8 56,-4 0 0,-2 0 0,0 0 26,0 0 1,-2 0-84,-3 0 1,8-2-1,-2-2 45,1-2 7,7-7 0,3 3-46,11-7 0,5-1 1,9 1-111,3-1 0,7 7 0,11 1 1,6 0-62,4 0 1,4 7-1,4-5 1,4 2-3,-1 0 74,7-7 25,-7 11-25,1-6 1,0 6 95,-5-4 0,-5 4-51,0-4 1,-2-1 146,-9 1 0,-1 0-145,-6 6 225,-7 0 14,-2 0 451,-8 0-522,0 0 1,0 8 0,0 3-65,0 5 1,0 1-1,0 1 1,0-1-129,0 1 1,2-1 0,4-1 0,3-3-232,1-1 1,5-2 0,-3 1-83,4-5 1,1 2-193,1-2 444,-1 0 0,8-6 0,2 0 0</inkml:trace>
  <inkml:trace contextRef="#ctx0" brushRef="#br0" timeOffset="62873">10217 2094 7683,'-18'-18'0,"3"1"0,1 0 0,4-1-1185,3 1 888,1 7 0,8 4 127,4 12 170,-5 4 0,15 7 0,-4 1 0,3-1 0,3 0 0,-1 1 0,1-1 0</inkml:trace>
  <inkml:trace contextRef="#ctx0" brushRef="#br0" timeOffset="63996">10863 2391 8355,'11'-2'-359,"1"-4"1,-8-4-1,2-7 200,-4-1 0,-2 7 0,0-1 0,-2-1 154,-4-3 0,-4 1 0,-5 1 0,1 2 120,3-1 0,-7 3 1,-5-2-94,1-1 1,-5 5 0,0 2 0,-2 4 170,0 2 0,0 0 1,-6 0-1,2 0-84,4 0 0,4 8 0,7 4 0,1 3-123,-1 3 0,6-1 0,3 3 0,1 1-31,4 2 1,2 0 0,2-5 0,2-1-9,4 1 0,4-3 0,7-1 0,3-4-19,3-3 1,-4 5 0,6-6 0,1-2-66,3-2 1,-2-2 0,2 0-54,2 0 135,-6-8 1,6 4 0,-7-8 0,-3-1-106,-2-3 127,-1-1 1,-3-1 0,-3 1-15,-6-1 0,2-7 59,-3-4 1,1 4 0,-6 2 96,0 3 0,-2 5 595,-3 3-636,3-4 1,-6 16-1,10 0 65,4 10-84,-4 13 1,11-3 34,-7 3-40,0 4 0,-4 0 0,2 8 0,1 0 0,-1 0 0,4 2 0,-2 2 0,-2 4-52,-2 1 1,3 1 0,1 3 0,-2-3 38,-2-2 1,-2 3-1,0-5 1,0-2-65,0-2 1,0 2 0,-2-3 0,-2-5-343,-2-3 351,-7 3 0,3-12 1,-7 4 19,-1-3 0,1-5 0,-1-3 1,1-4 20,-1-1-13,1-5 1,-6 6 17,-1-8-1,1-8 0,6-1 1,1-9 17,4 1-22,-3-1 0,7 1 0,-3-3 1,3-1-13,0-2 0,6-2 0,-4 3 0,6-1-99,6 2 1,-2-5 0,8 1-9,1-2 1,3 6 0,1-5 0,1 1 0,-1-2 29,1 0 0,5 0 0,0 5 0,0-1-15,3 2 0,-7 1 1,6 3-1,-1-1 57,-1 1 1,0-1-1,-5 1 1,-3-2 30,-3-5 1,3 5 0,-3-4 0,1 3-11,-1 3 0,4 1 0,-7 3-16,1 1 1,6 0 126,-14-5 0,11 5-123,-7 1 102,0 7 1,2-4-86,3 8 132,-3 0 0,7 0 0,-3 0-61,4 0 0,1 0 1,1 2 22,-1 4 0,0 3 1,-1 9-3,-4-1 1,3 1-1,-5-1 37,0 1-150,-3-1 1,-1 1 0,0-1-125,-2 1 193,-2-1-28,-2 1-30,0-9 1,-2 7 0,-4-7 0,-6 1 32,-3-4 1,-3-4-21,1-2 41,7 0 0,2-8 0,8-3 0,0-5-27,0-1 1,0-1 0,0 1 5,0-1 1,2 1 0,2-1 0,4 1-160,2-1 88,1 1 1,7-1 0,-1 1 0,1 1 12,-1 5 12,1-5 1,-1 12-1,1-5-49,-1 1 53,8 2 0,-5 4 0,3-2 0,-4-2 104,-1 2 0,-1 3-104,1 1 87,-1 0 0,-5 2 0,0 1 0,-1 5 174,-1 2-222,-2 1 0,-2 1 0,-1 0 9,-1 1 0,-2 3 0,-2 1 0,0 1-81,0-1 0,0 1 1,0-1-1,0 1-26,0-1 1,0 1-800,0-1 386,0 1-103,0-9 575,0 7 0,8-14 0,2 5 1</inkml:trace>
  <inkml:trace contextRef="#ctx0" brushRef="#br0" timeOffset="64183">11893 2356 7800,'10'-8'-220,"-2"6"1,-6 2 0,1 12 0,3 3 498,-2 3 0,-2-7 0,0 1-745,4 2 1,-4 1 35,4 3 128,-4-1 211,-2-7 0,0 5 0,0-5 1</inkml:trace>
  <inkml:trace contextRef="#ctx0" brushRef="#br0" timeOffset="64357">11981 2164 8185,'0'-18'-905,"0"1"-156,0-1 1092,0 1 1,7 1-170,5 5 37,3 3-208,3 8 309,-1 0 0,1 0 0,-1 0 0</inkml:trace>
  <inkml:trace contextRef="#ctx0" brushRef="#br0" timeOffset="64751">12714 1814 7913,'10'-17'-256,"-3"0"0,-7-1 0,0 1 1,-1 1-1,-3 3 278,-2 1 0,-6 6 0,4-6 316,-1-1 1,3 5 3,-6 2-231,8 4-32,-3 2 1,5 8-1,-4 4 0,2 3-144,-8 3 1,7 1 0,-5 4 0,0 7 0,2 2 79,1 3 0,-1 0 0,4 2 0,-4 2-7,-2 2 1,7 7-1,-5-1 1,2 1-2,0-1 1,0 1 0,6-7-1,0 0 23,0 2 0,0-6 1,0 3-1,0-3 23,0-2-39,0 0 1,2 0-1,2-2-19,2-4 1,0 2 0,-6-8 0,0 1-13,0 1 1,0-12 0,-2 5-1,-4-3 1,-4-1 0,-7-2-232,-1-7 1,1-3 0,0-2 0,-1 0-235,1 0 1,-1-7 389,1-5 1,-1-11-1,1-4 1</inkml:trace>
  <inkml:trace contextRef="#ctx0" brushRef="#br0" timeOffset="64987">12260 2391 8234,'8'-10'-1050,"3"4"1144,5 4 0,1 2 0,1 0-32,-1 0 1,7 0-1,-1 0-91,-2 0 1,-1 0-1,-3 0 1,1 0-87,-1 0 0,0 0 0,1 0 0,-1 0-120,1 0 1,1 0-1,3 0 1,1 0 98,-2 0 0,4-2 1,1-1 135,1-3 0,-6-8 0,4 4 0</inkml:trace>
  <inkml:trace contextRef="#ctx0" brushRef="#br0" timeOffset="65229">12889 2269 6787,'5'-12'-262,"1"0"846,0 8-246,-6-3 1,-2 14-216,-4 5 1,2 2 0,-5-1 0,-1-1 0,2 1 23,1 3 1,1 1-1,6 1 1,-2-1-186,-4 1 0,4-1 1,-4 1-1,4-1-211,2 1 0,0-1-179,0 1 1,2-9 0,2-1-271,2 0 540,7-6 0,-3-2 0,8-10 0</inkml:trace>
  <inkml:trace contextRef="#ctx0" brushRef="#br0" timeOffset="65392">12924 2146 8276,'0'-17'-155,"0"-1"0,0 7 0,0-1 65,0-1 0,0 3-194,0-2 0,2 8-49,3-2 1,-3 12 0,6 4 0</inkml:trace>
  <inkml:trace contextRef="#ctx0" brushRef="#br0" timeOffset="58054">2340 2251 8355,'-8'-10'-534,"7"-5"1,-13 11 945,8-8 1,-2 8 144,3-1-833,3-5 282,-6 8-191,8-6 0,8 8 0,1 2 152,1 4 1,0 2 0,-6 7-1,3 1 9,3 3 1,-6 5 0,2-3 0,-2 4-32,1 2 0,-3-3 0,4 3 0,-4 0-241,-2 0 151,8-6 0,-6 7 120,4-5 0,-4-4-101,-2 5 0,0-11-56,0-1 1,0-1 76,0 7 1,-8-8 0,-2-3 0</inkml:trace>
  <inkml:trace contextRef="#ctx0" brushRef="#br0" timeOffset="58642">2061 2408 7542,'-18'-11'0,"1"-1"-199,-1-2 1,11 7-1,7 1 1,9 2 249,7-2 1,1 4-1,3-4 1,3 4 0,6 4 75,4 4 1,2-4-1,0 6 148,0 0-387,0-6 154,0 5 0,0 1-200,0-6 11,0 6 183,-1-8 1,-1 0 6,-3 0-5,3 0-17,-6 0 0,2 0-347,0 0 146,-8-8 12,5-2 0,-9-1 19,0-1 97,1 0 12,-8-5 0,-1-1 95,-3 1 0,-6 0 1,0 1 86,-10 4 1,1 5-1,-3 7 4,-1 0 1,3 0-52,-2 0 0,2 7 43,-1 5-182,3 4 1,8 1 0,0 0 0,0 1 29,0-1 1,0 1-1,2-1 1,2 1 1,2-1 1,0 1 0,-5-1 0,3 1-4,2-1 1,0-7 0,-6 5-14,0-3-9,0 4 0,6-5-117,0 1 139,-1-1-51,-5-1 41,0-2-10,0-8 98,0 0-95,8-8-5,-6 6 57,6-13 0,-2 5-48,0-7 13,7-1 5,-3 1 1,7-1-3,1 1 269,-1-1-255,1 1 1,1 1 208,4 5-190,-3-5-9,5 14 1,-8-11 272,1 7-249,-1 0-29,9 6 0,-7 2 0,4 2 0,-5 3-7,-7 3 0,5-4 0,-6 6-155,-1 1 1,5 3 0,-6 1 37,1 1 1,-5-1-1,4-1 1,-2-3-189,0-1-157,0-8 223,1 11 223,-5-13 0,14 14 0,-7-7 0</inkml:trace>
  <inkml:trace contextRef="#ctx0" brushRef="#br0" timeOffset="58990">3336 2548 7302,'11'-6'0,"-1"-2"-259,-2-1 0,5 5 0,-1-4 0,4 2 290,1 0 1,0-5 0,1 5 89,-1 2 1,1-4-1,-1 1 1,1-1-128,-1 0 1,-1-6 0,-3 5 38,-1-1 1,-8 0 0,0 6-26,-8-1 0,0-1 1,-8 6-1,-1 0 193,-3 0-187,-1 0 1,-3 0 274,-3 0-227,4 0 0,-12 0 0,7 0 0,3 2 59,2 4 0,1 3 1,3 9-111,3-1 0,-2 1 0,9-1 20,1 1-33,2-1 0,4 1 0,4-1 1,3 0-56,1 1 0,7-1 0,-1-1 0,5-3-144,1-1 1,3-6-1,0 4 1,0-3-421,1-3 410,5-2 1,-6-2 123,4 0 0,4 0 0,-6 0 1</inkml:trace>
  <inkml:trace contextRef="#ctx0" brushRef="#br0" timeOffset="59621">3790 2478 6928,'15'-12'0,"-1"3"0,-2 1 0,1 4 0,3 2 0,1 2 194,1 0 1,-1 0-1,2 0 1,3 0-236,1 0 0,0 2 0,-5 4 38,-1 6 0,-1 3 0,-3 3 0,-3-1 25,-2 1 0,-2-1 0,-6 0-67,0 1 0,0-1 1,-2 1 20,-4-1 0,2-1 1,-8-5 41,-1-5 0,3 2 0,-2-2 19,-1-2 1,5-4-1,0-4 1,3-4-21,-1-2 1,0 5 0,6-7-1,0-2-37,0-1 0,0-5 1,2-1-1,4 0 26,5 5 0,5-1 0,3 5 0,3-1-132,1 1 0,6-2 1,-6 7-1,1-1 72,1 0 1,-4 2-1,6 6 1,0 0 42,1 0 1,-5 0 0,4 0-1,0 0 16,0 0 0,-3 0 0,3 0 0,-2 0 39,-4 0 0,5 0 0,-3-2 1,-2-2 102,-1-1 1,3-1 0,0 6-68,-1 0 0,-9-6-73,-1 0 1,-8-2-15,2 3 1,-12 3 0,-6-4-1,-3 4 9,-3 2 1,6-6-1,1 0 1,-3 2 51,-1 2 0,-3 2 0,1 0 0,-1 0-27,1 0 1,-1 2-1,3 4 1,1 4-24,3 0 0,1 5 0,-4-1 0,5 5-7,1 4 1,0 1 0,4-7 0,-2 2 12,3 5 1,1-5 0,2 4 0,2-3 27,3-3 0,-1 1 0,8-3 0,1-1 2,3-2 1,3-7-1,3 5 1,3-2-54,2-4 1,-4-2 0,5-2 0,-1 0-33,0 0 0,-4 0 0,4 0 1,1-2-161,-1-4 0,-6 4 1,4-6-248,0 0 1,-5-1 0,5-9 0</inkml:trace>
  <inkml:trace contextRef="#ctx0" brushRef="#br0" timeOffset="56404">332 2251 7490,'10'18'-11,"-1"-3"1,-5-1 0,2-3 57,-2 3 1,-2 1-27,-2 3 0,6-1 0,-1 1 50,-1-1-134,-2 1 1,4-1-57,0 1 1,0-1 5,-6 1 0,2-1 65,3 1 1,-3-7-250,4 1 0,-4-1 127,-2 7 1,0-1 0,0 1 0</inkml:trace>
  <inkml:trace contextRef="#ctx0" brushRef="#br0" timeOffset="56687">157 2670 7948,'-17'0'-162,"5"0"-132,0 0 171,9 0 101,-5 0 0,8 2 70,0 4 1,2-4 0,4 4-13,5-4 0,-1-2 1,2 0-1,1 0 65,3 0 0,3 0 0,2 0-129,3 0 96,-1 0-17,2 0 1,0 0-293,5 0 307,3 0-79,-14 0 1,12 0 0,-8 0 0,6 0-35,-5 0 1,-1 0-181,-6 0 0,1 0 126,-1 0 1,1 0-188,-1 0 1,-5 0-328,0 0 573,-9 0 1,13-8-1,-6-2 1</inkml:trace>
  <inkml:trace contextRef="#ctx0" brushRef="#br0" timeOffset="56928">210 2373 8355,'-22'-11'-57,"5"1"0,3 0-319,5 1 1,-5 3 293,8-6 1,2 8 0,10-2 149,6 4 0,1 1 0,3-3 0,-1-2-33,5 2 1,1 2 0,-2 2 0,5 0-94,5 0 0,4 0 1,0 0-1,-2 0-165,-2 0 1,0 0-1,6 0-328,0 0 284,0 0 214,0 0 1,0-8-1,0-1 1</inkml:trace>
  <inkml:trace contextRef="#ctx0" brushRef="#br0" timeOffset="57381">1013 2303 8355,'17'0'-310,"-7"0"1,2 0-1,-12 0 1,-8 0 318,-6 0 1,-3 0-9,-1 0 1,-1 0-1,-2 0 1,-3 0-1,3 0 62,2 0 1,1 0-1,1 2 42,-1 4-70,1-4 24,-1 6 1,7 0-66,-1 3 0,8-1 0,-2 2-5,4 1 1,4 3 0,4 1 0,6 1-13,3-9 1,3 5 0,-1-6-1,3 0 11,3-1 0,-2 5 0,7-4-81,-3 1 92,6-5-2,-12 4 1,12 0-49,-7 3 1,-1-3 41,-6-2 1,-1 4-187,-5 1 175,5-3 3,-14 8 0,11-12-17,-7 7 4,0-7 50,-6 12 0,-2-13 33,-4 9-5,-3-8 0,-9 10 0,1-9 0,-3-1-6,-3-2 0,2 4 0,-6 0 3,1-2 73,3-2 0,-2-2 0,-2 0 0,-1 0 46,5 0 0,-2 0 1,0 0-1,0 0-158,-1 0 0,3 0 0,6 0-72,-1 0 1,6 0 0,3-2 0,-1-2-38,0-2 1,6-2-468,-1 2 0,10-3 0,5-9 0</inkml:trace>
  <inkml:trace contextRef="#ctx0" brushRef="#br0" timeOffset="74278">2707 3613 8051,'0'-11'-1284,"0"-1"1320,0-2 201,0 7-149,-8-9 0,-1 14 7,-9-4 0,6 4 0,1 4-54,-3 4 1,4-2 0,1 8-5,1 1 1,2-3 0,6 2-47,0 1 1,0 3 0,0 1 0,2 1 9,4-1 1,2 1 0,5-1-1,-1 1-71,2-1 0,1-5 0,3-1 16,-1 3 1,0-6 0,1-3-42,-1-3 1,1-2 0,-1 0 25,1 0 0,-3-2 31,-3-3 0,2-5-36,-9-8 1,7 7 46,-6-1 1,0 1 42,-6-7 0,0 1-4,0-1 1,0 1 190,0-1-41,0 1 0,0 5-66,0 0 1,2 3-91,3-3 1,5-1-1,8 7 79,-1 2-47,0 2-83,-7 2 61,6 8 0,-12-4 0,7 7 0,1 3 42,-2 1-41,5 3 1,-13-7-1,6 1 1,0 2-1,3 1 3,5 3 0,-5-9 1,1-1 24,2 0-101,1-6 1,3 6 0,-1-10 0,1-2 0,-1-4 0,0-2-70,1-3 111,-1-3 1,1 1 78,-1 3-80,-7-4 0,6 7 112,-7-1 1,3-4 205,0 9-257,-1-1 1,7 6-40,-1 0 1,1 6 0,-3 1 0,-1 3-56,-3 4 1,-1 1-1,4 1 1,-5-3-87,-1-1 1,4 0-1,-5 3 1,1-1 1,0-3 0,-2-5 0,-4 4 0,2 0-124,1-1 1,1-5-1,-6 4 1</inkml:trace>
  <inkml:trace contextRef="#ctx0" brushRef="#br0" timeOffset="74476">2951 3491 6989,'-17'-15'0,"2"1"0,1 2 0,4-1 0,2-3-140,5-1 0,3 1 1,5 5 156,7 5 1,4 4 0,1 2-295,0 0 0,1 6 193,-1-1 0,1 9 0,-1-4 1</inkml:trace>
  <inkml:trace contextRef="#ctx0" brushRef="#br0" timeOffset="75747">4244 3421 8355,'-6'-11'-1337,"0"-1"1513,0 8 1,6-2-100,0 12 0,0-2 0,0 8 0,0 1-60,0 3 0,0 7 1,0 0-1,2 1-6,4 1 0,-4-4 1,6 6-1,-2-2-58,-1-3 0,3 3 0,-4-2 0,2-1-130,-2-3 1,4-1-214,-3-1 336,9 0 2,-12-7 41,6-2-32,-8-8 0,2 0 20,3 0 0,-3-8 0,4-3 0,-4-5 20,-2-1 0,0-1 0,0 1 35,0-1-34,0 1 1,0-1-1,0-1-12,0-4 1,0 3 101,0-3 1,0 3-100,0 3 0,8 0 0,-6 7 1,13-6 15,-5 7 117,0-1 0,5 2-117,-3 8 1,-2-2-1,1-2 1,3-2 26,1 3 0,3 1 19,-1 2 0,1 0 0,-1 0 1,1 0-1,-3 2 0,-1 1 8,-3 3 1,-5 8 0,4-2 0,-2 3-24,-4 3 1,-2-1-1,-2 0 1,0 1-16,0-1 0,0 1 1,0 1-1,0 3-7,0 1 0,0 0 0,0-5-12,0-1 0,5 1 0,3-1 11,2 0 0,-4 1 0,5-1-37,3 1 1,-4-8 0,1-3 9,3 1 0,1-6 1,3 4-1,-1-4-47,1-2 1,-1-2 0,1-4 24,-1-6 1,1 3 0,-1-3-1,1-2 17,-1-1 0,-1-3 0,-3 3 0,-3 1 9,-2 3 1,3-1 0,-5-5-18,-2-1 1,-2 7-1,-2-1 43,0-2 0,0 5 322,0-3-276,0 8 0,0-2 9,0 12 1,0 4-1,0 7-45,0 1 1,2-1 0,2 1-33,2-1 0,5 1 1,-3-3-1,2-1-4,3-3 1,-3-7 0,2 4 0,1-2 2,3 0 1,1-1 0,1-5 0,1 0-32,4 0 0,-1 0 0,5 0 0,-2 0-17,-4 0 1,-1-7 0,-3-5-1,1-2 35,-1 3 1,-1-5-1,-3 5 125,-1-5 0,-8-1-90,2-1 0,-6 8 1,-4 3-1,-4 1 133,-2 0 0,4 0-38,-5 6 1,1 2-102,-2 4 0,5-2 0,7 8 1,0 1-24,0 3 0,0-5 0,0 1 1,2 1 11,3 3 0,3-4 0,6-3 0,-3 1-48,3 0 1,2-4 0,1 3-31,0-1 1,7-2 0,-1-6 0,-2 0-12,-1 0 1,-1 0 0,3-2-1,1-4 10,-2-6 1,4 3 0,-1-3 0,-3 0 35,-2 3 0,-7-5 0,-2 6 0,-1 1 77,1-1 1,-6 0-83,2 2 1,-4 2-1,-4-5 1,-4 1-70,-6 4 0,3 2 0,-3 2-48,-1 0 1,-1-2 0,0-2 105,3-1 0,-1-9 0,-5 4 0</inkml:trace>
  <inkml:trace contextRef="#ctx0" brushRef="#br0" timeOffset="76081">4925 3474 8215,'-10'0'-924,"16"0"1005,12 0 1,3 0-1,-4 0 1,1 0 25,-1 0 1,3-2 0,1-2 0,4-2-14,2 2 0,-3 0 0,5 0 0,0-2-53,-2 3 0,6-1 1,-4 0-1,2-2-112,-2 2 0,2 2 0,-5 2 0,-1 0 59,0 0 1,4-6 0,-6 1 0,-1 1-1068,-3 2 717,-1 2 0,-1 0 0,1 0 1</inkml:trace>
  <inkml:trace contextRef="#ctx0" brushRef="#br0" timeOffset="77014">7143 3666 8215,'-8'9'-433,"-3"-3"0,-3-2 0,0 0 462,3 2 1,1 2 277,-2-3-233,5-3 0,9 6 1,3-10-70,7-4 0,4 4 1,1-5-1,0-1-38,1-4 1,1 3 0,3-3 0,1-2-1,-2-1 1,-1-3-1,-3 1 1,1-1-52,-1 1 1,-5-2 0,-3-3 0,1-1 46,0 2 1,-6 1-1,2 3 1,-5-1 85,-1 1 0,-1-1 1,-5 3 35,-6 3 1,-3 4 0,-3 8-31,1 0 0,-1 0 1,1 0-1,-1 0 87,1 0 0,1 2 1,3 2-128,1 2 0,8 8 0,-2-3 0,6 3-7,6-3 1,4 11 0,7-5 0,1 3-21,-1-1 0,8-1 0,5-1 0,3 0-14,1 1 1,1-1 0,0 1-1,0-1-34,0 1 1,-6-1-1,0-1-39,2-5 80,-5 5 5,7-6 1,-14 1-79,4 1 56,-3 0 38,-11-3 1,1 5 0,-4-8 14,-4-1 0,4 3 1,-12 2 41,-6 0 1,-3-3-1,-3-5 1,1 2 74,-1 2 0,1 0 0,-2-6 0,-3 0 39,-1 0-174,-8 0 1,9 0 0,-5 0-37,2 0 1,-4-6-1,6 0 1,1 2-154,3 2 1,1 2-101,1 0 1,9 0 68,8 0 0,8 0 0,11 0 0,5 0-181,5 0 348,4 0 0,9-7 0,3-3 0</inkml:trace>
  <inkml:trace contextRef="#ctx0" brushRef="#br0" timeOffset="78336">8313 3683 8355,'0'-11'-293,"-2"-1"0,-4 0 0,-5 3 0,-3 1 0,0 2 347,3 0 0,-1 0 0,-5 6 1,-1 0 172,1 0 1,-1 0 0,1 0 29,-1 0-216,1 0 1,-1 0 0,1 0-1,0 0 56,-1 0 0,6 8 0,1 4-71,-3 3 0,6 3 1,3-1-141,3 1 0,4-1 44,3 1 1,7-3-1,9-3 1,3-5-1,-1-1-108,2 0 1,-3 0-1,5-6 1,-2 0 85,-4 0 1,5-8 0,-3-2 0,-4-1-80,-5-1 0,-1 6 0,-7-5 0,0-1 222,2 2 1,-6 1 608,4 3-304,-5 4-269,-1-6 0,2 14 1,4 2-76,6 1 0,3-5 0,3 2 0,-1-2-21,1 2 1,-1-4-1,1 4 1,-1-4-67,1-2 85,7 0 1,-6 0-78,5 0 0,-5-8 71,-2-4 1,1 2-16,-1-1-7,1-1-21,-1-5 1,-5-3-84,0-3 110,-9 4-12,5-7 1,-8 7 0,0-4-1,0-4 1,0-3 0,0 3-1,0 0-52,0 0 211,0 6-126,0-12 1,0 11-1,0-5 1,0 2-1,0 3 1,0 3 79,0 2 1,0-1-14,0 1-36,0 7-96,0-6 0,-2 15 49,-4-5 0,-1 6 0,-7 4-1,2 1 1,9 9 0,-3-2 0,4 3 31,2 3 1,-6-1-1,0 2 1,2 3 10,2 1 0,-3 6 0,-1-4 1,2 1-26,2-1 0,2 6 1,0-4-1,0 0 20,0-3 1,0 1 0,0-2-1,2-2-26,4-1 1,-2-3 0,5 1 0,1-1 7,0 1 0,-5-1 1,7 1-1,0-1-21,-3 1 0,7-7 1,-4 1-1,3 1-36,3 3 0,-1-4 1,2-3-1,3-1-3,1-4 0,0-2 0,-5-2 0,1 0-6,5 0 37,-5 0 0,6 0 1,-5 0-63,3 0 94,-4 0 0,7-8-49,-9-4 4,0 5-75,1-9 1,-1 6 59,1-7-31,-8 0 0,-1-1 136,-3 1-94,-4-1 0,6 1-18,-8-1 0,-2 1 160,-4-1 0,-4 1-55,-7-1 1,-1 9 37,1 3 0,5 4-65,1 2 0,5 2 0,-4 4-11,2 5 1,3 5-1,5 1 1,0 1-22,0-1 1,1-5-1,3 0 1,2 1-5,-2 3 1,6-5 0,-1 1 0,3 0-19,0-3 1,-1 1 0,7-6 0,-1 2-41,1-2 1,-1-3 0,1-1 0,-1 0-160,1 0 207,-1 0 1,1-1 0,-1-5-59,0-6 66,1-3 1,-1-3-1,1 3 30,-1 3-63,-7-4 7,6 7 133,-7-9 1,3 1-55,0-1 1,-7 7 82,7-1 0,0 0 1,5-3-1,1 3-42,-1 6 1,1 4 0,-1 2 0,0 0-36,1 0 0,5 0 0,2 0 38,3 0-158,-7 0 110,4 0 1,-7 6 25,-1 0-197,1 8 155,-1-5 0,-1 9 9,-5-1-134,-3 1 129,0-1-19,-6 1 0,5-1 1,-7 1 0,-2-1-112,-3 1 104,-5-9 0,-8 5 0,1-6 0,0-1-9,-1 1 0,1-2 0,-3-6 82,-3 0 0,4 0 0,-5 0 1,5-2 673,1-4-724,9 4 0,-1-11 1,6 5-1,-2-2 0,2-3 1,2-3-24,2-1 0,8 5 0,4 2 0,1 1-726,-1-1 473,4 6 1,-7-6-134,9 4 327,-1 5 1,7-7-245,-1 8 1,8-8 0,-4-2 0</inkml:trace>
  <inkml:trace contextRef="#ctx0" brushRef="#br0" timeOffset="79479">11160 3561 8355,'0'-10'-711,"2"-3"1,2 5 689,1-2 0,7 4 0,-4-3 158,1 1 0,-3 2 0,6 6-11,1 0 1,-3 0 0,2 0-58,1 0 1,-3 2 0,0 4-1,0 4-17,-1-1 0,-3 7 1,6-5-1,-1 5-15,-1 1 0,0-1 0,-6-3 1,3-1-117,3 2 1,-6 1-13,2 3 1,-2-3 0,0-1-22,1-3 0,1-5-5,-6 6 97,0-8 0,0 2 0,-2-12 22,-4-6 1,4-3 0,-3-3-20,3 1 1,2-1 0,2 3-1,2 1 7,1 2 1,9 1 0,-2-5 9,3 5 1,3 1 0,-1 6 0,1-2-5,-1 2 0,0 2 0,3 2 1,1 0-27,2 0 0,1 0 0,-7 2 50,1 4 0,-3-2 0,-1 8 6,-3 1 1,-1 3 0,2 1-22,-6 1 1,-4-7 0,-2 1 1,0 2 1,-8-1 0,-2 1-10,0-3 0,1-7 48,3 2-64,4-4 0,-6-10 0,10-1 0,4-3-45,6 0 0,3 1 0,3-7 0,-1 1 28,0-1 1,7 1 0,-1 1 0,-2 3 96,-1 1 1,3 6 0,0-3-1,-1 1 49,-3 4 1,-1 2 0,-1 2-92,1 0 1,-1 0 0,0 2-1,1 2-14,-1 2 24,-7 7 24,6-3-76,-7 0 0,3 5 0,0-5 0,-1 1 0,1 1-272,0 2 0,-7 1 0,7 1 99,2-5 1,-5 5-1,3-4-276,1 3 466,3-5 1,1 5-1,1-5 1</inkml:trace>
  <inkml:trace contextRef="#ctx0" brushRef="#br0" timeOffset="79921">12662 3578 6966,'-12'-17'0,"0"1"0,-1 3-147,-3 1 0,5 1 215,-1-7 1,0 1 0,-5 1 94,-1 4 1,1-1 0,-1 7 18,1 2 0,0 2 1,-1 2-141,1 0 0,1 2 1,2 4-1,5 6-46,1 3 0,-4 3 1,5-1-1,-1 1 12,0-1 0,0 6 1,4 1-96,-1-3 0,-1-2 0,8-1 0,4-1-39,5 1 1,-1-9-1,2-1 1,1-2 31,3 0 1,1 0-1,1-6 1,-1 0 0,1-2-171,-1-4 161,0 4 75,1-14 0,-6 7 0,-3-9 0,-1 1 0,-2 1-159,2 5 286,-6-5 0,5 6 209,-7-7-74,0-1 254,0 9-276,0-7 0,0 16-150,0 0 1,2 8 0,2 9-97,2 1 0,6-6 1,-5-1-1,3 1-65,4-2 0,1 5 0,3-5 0,1-1-101,4-3 0,-1 2 1,5-2-1,0 0-157,0 1 0,-4-5 320,7 4 1,-1-4-1,6-2 1</inkml:trace>
  <inkml:trace contextRef="#ctx0" brushRef="#br0" timeOffset="80763">13255 3509 8004,'-7'-12'0,"-5"2"0,-4 2 0,-1 3 0,-2-1 0,-3 0 0,-3 2 0,0 2 0,-2 2 0,1 0-46,1 0 1,2 0 0,5 2 0,3 4 206,3 6-214,5-5 1,1 9 0,0-5 89,2 5 1,2 3 0,2 3 0,0 1-111,0-2 1,0-1 0,0-3 0,2-1-28,4-5 1,-2 5 0,7-6-1,3-1-20,1-3 0,-1 2 1,2-2-1,3-2 57,0-2 1,1-4-1,-3-4 1,1-4 77,-1 0 1,1-11-1,-3 4-35,-3-3-3,3 1 0,-11-6 0,6-3 0,-2-1-23,-4 0 1,3 0 0,-1-6-1,-2 0 27,-2 0 0,-2 0 0,2 0 1,2 2 30,2 4 1,-1-4 0,-5 6 0,0 0 15,0 4 0,0-3 0,0 3 13,0 2 0,-2 3 0,-3 5 0,-7 3 2,-4 2 0,5 1 1,-1 3-2,-1-2 0,-3 0 1,1 8 3,3 4 0,-2 4 0,9 7 0,1 0 15,2 1 0,2-1 0,-2 3 0,-2 1-3,-2 2 1,0 8 0,6-3 0,0 1-4,0 0 0,0-2 1,2 4-1,2-4-34,2-2 0,2 1 1,-3-5-1,5 2-75,0-1 0,5-1 1,-3 0-1,5 3 72,7-3 0,-5-4 0,4-3 0,-1-2-25,1 1 1,-2-3 0,7 0 0,-3-3-4,-4-3 17,6-2 0,-5-2-9,7 0 10,-8 0-11,12 0 1,-12 0-3,9 0 10,-9-8-3,12-1 0,-12-3 0,8 0-9,-7 1-27,11-7 1,-14 1-41,4-1 72,-11 1-153,4-8 0,-9 5 131,5-3-1,3 4 0,-13 1 1,4 1-1,-4-1 48,-2 1 1,-2 5-1,-4 2 1,-5 3 60,-5 3 1,-3 2 0,-2 2 6,-3 0 1,1 2-1,5 4 1,1 5-15,0 5 1,1-5 0,4 1 0,5 4-18,-1 5 1,6-2-1,-4 5 1,4-5 2,2-1 0,6-1 1,2 0-60,1 1 1,3-3-1,6-1 1,-1-4 0,0-3 1,1-3 1,-1 0-1,1 0 53,-1 2-77,9 0 1,-7-6 51,4 0-45,-3 0 0,-3 0 44,1 0-93,-1 0 83,-7-8-7,5 6-336,-5-6 153,0 1 1,-3 3-125,-7-8 3,0 8 158,0-4-5,0 1-200,-7-3 0,-3-8 0,-7 1 0</inkml:trace>
  <inkml:trace contextRef="#ctx0" brushRef="#br0" timeOffset="83567">14757 3072 8355,'0'-18'96,"0"1"1,0 5-765,0 1 742,0 7-93,0-12 0,2 14 1,2-2 15,2 8 0,0 0 0,-4 6 0,2 0 2,1-1 0,3 3 0,-4 5 0,2 3 14,-2 3 0,-2-3 0,-2 3 0,2-2-69,3 2 1,-3-3-1,4 5 1,-4-2-115,-2 1 1,0-1 0,0-6 58,0 1 0,0-1 14,0 1 0,0-7 196,0 1 0,2-10-90,4-2 0,4-2 0,7-8 0,1 1 38,-1-1 0,1 4 0,-1-4 0,0 3 80,1 3 0,-1-4 0,1 2-89,-1 2 1,1 2 0,-1 2-30,1 0 1,-1 0-1,1 0 1,-1 0-26,1 0 0,-1 2 0,-1 4 0,-3 4-53,-1 0 1,-3 5-1,5-3 26,-2 3 0,-8 3 0,1-1 33,-3 1 0,-4-7 0,-3-1 0,-7-2 29,-4-4 1,-1 3 0,-2-1 0,-3-2 21,-1-2 1,-8-2 0,2 0 0,-2 0 31,2 0 0,-4 0 1,3 0-1,-1 0-56,2 0 0,4 0 1,8 0-1,-1 0-113,1 0-99,7 0 1,4-2 0,12-2-1,6-2-244,3 3 0,10-1 332,5-2 0,10-4 0,5-7 0</inkml:trace>
  <inkml:trace contextRef="#ctx0" brushRef="#br0" timeOffset="84074">15369 3316 7122,'7'-9'-157,"5"3"1,-2 10 0,-1 4 0,1 1 325,0 5 1,-4-1 0,3 1-1,1-2-170,0 1 1,-1 3 0,5-1 0,-2-1-20,1-3 0,3-5 0,1 4 0,1-2-47,-1-4 0,1 3 0,-1-1 0,1-2 24,-1-2 0,0-2 1,1-2 24,-1-4 0,1-3 1,-1-9-1,-1 1 57,-5-1 0,3 7 1,-8-1 98,-2-2 1,-2 5-54,-2-3 0,-2 2-20,-4-1 0,-2 5 0,-3 12-30,5 5 1,-2-1 0,2 2 0,2 1-41,2 3 0,2 3 0,0 2 1,0 3-34,0-3 1,-2 4 0,-1 1 0,-3 1 3,2 4 1,0-4-1,0 0 1,-4-2 37,-1-3 0,-1 3 0,-4-2 0,3-3 73,-3-7 0,4 1 0,-1-8 0,-3-1 42,-1 3 0,-3-6 0,1 4 0,-1-4-29,1-2 1,-1 0 0,-1-2 0,-2-2-9,-3-2 1,-1-5 0,4 3 0,-3 0-107,3 0 1,-4-3 0,2 3 0,1 0-232,3 0 1,1-3 0,1 3-673,-1-2 625,9 6 1,1-11 0,8 5 0</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01.889"/>
    </inkml:context>
    <inkml:brush xml:id="br0">
      <inkml:brushProperty name="width" value="0.08571" units="cm"/>
      <inkml:brushProperty name="height" value="0.08571" units="cm"/>
      <inkml:brushProperty name="color" value="#5B2D90"/>
    </inkml:brush>
  </inkml:definitions>
  <inkml:trace contextRef="#ctx0" brushRef="#br0">226 157 8355,'-18'0'-813,"1"0"0,-1 0 0,1 0 793,-1 0 1,1-2-1,0-1 60,-1-3 1,6 0 0,1 6 123,-3 0 0,5 0 6,-3 0-18,0-8-94,3 6 0,3-11 45,12 7 1,-3 0 0,9 6-32,2 0 0,-5 0 0,3 0-22,2 0 0,1 0 0,3 0 0,-1 0-18,0 0 1,3 0 0,3 0 0,4 0-58,0 0 53,6 0 0,-5 0-54,7 0 1,0 6 0,-1 0-1,3-2 1,2-3-3,2-1 1,2 6 0,-5 0 0,5-2-137,2-2 0,-5-2 1,5 0-1,-2 0 83,-4 0 0,-3 0 1,-3 0-1,-3 0-173,-7 0 0,-4 0 209,-1 0 1,-1 8-1,1 1 1</inkml:trace>
  <inkml:trace contextRef="#ctx0" brushRef="#br0" timeOffset="363">872 18 8115,'2'-10'-495,"4"4"1,5 4 463,5 2 1,3 0-1,3 0 1,1 0 26,-2 0 1,1 0 0,-1 0 0,2 0 25,-1 0 1,-3 6-1,-2 2 1,1 0-26,-1-1 0,-7 1 0,-2-2 11,0 6 1,-6 3-1,3 3 47,-3-1 1,-9 0 0,-5-1 0,-4-2 49,-1-3 1,-1 1 0,1 3-1,0-1-77,-1-2 1,1-3-1,-1 5 1,1-4 70,-1-3-212,-7 7 0,9-6 1,-7 3 0,8 3 1,-7-6-1,7-1 1,3 3-176,-1 0 0,3-4 0,0 5 143,2 3 0,-5 1 0,3 3 0</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08.374"/>
    </inkml:context>
    <inkml:brush xml:id="br0">
      <inkml:brushProperty name="width" value="0.08571" units="cm"/>
      <inkml:brushProperty name="height" value="0.08571" units="cm"/>
      <inkml:brushProperty name="color" value="#66CC00"/>
    </inkml:brush>
  </inkml:definitions>
  <inkml:trace contextRef="#ctx0" brushRef="#br0">367 123 7770,'-8'-10'-442,"6"1"0,-6 5 746,1-2-620,5 0 1,-6 4 421,8-4 1,-2 4 491,-4-3-447,4 3 0,-5 4 0,7 3-55,0 7 1,0-2 0,0 1-1,0 3-86,0 2 1,0 1 0,0 1 0,2-1-131,3 0 0,-3 7 1,4-1-1,-4-2-121,-2-1 1,6-9 0,0 1 0,-2 2-357,-3 1 476,-1-5 1,0 5 0,0-5 0</inkml:trace>
  <inkml:trace contextRef="#ctx0" brushRef="#br0" timeOffset="263">70 437 7757,'0'-9'-168,"2"1"270,4 8 1,4 0-1,9 0 1,2 0-53,3 0 0,5 2 1,-4 2-1,0 2-96,0-2 1,6-3 0,-3-1 0,1 0-45,0 0 0,-2 0 0,4 0 0,-4 0-164,-2 0 0,-1 0 0,-7 0 0,1-1 26,-1-5 1,1-4 0,-1-7 0</inkml:trace>
  <inkml:trace contextRef="#ctx0" brushRef="#br0" timeOffset="504">18 71 8281,'-6'-12'56,"0"0"1,0 7-1,6-7 1,2 0-92,4 3 0,4 1 0,7 8 0,1 0-115,-1 0 1,8 0 0,4 0-47,4 0 1,2 2 0,0 2 0,2 3 0,2 1-151,2 0 1,1-2 215,-1-6 1,4 8-1,7 1 1</inkml:trace>
  <inkml:trace contextRef="#ctx0" brushRef="#br0" timeOffset="928">856 53 6960,'17'-2'0,"1"-3"0,-3-7 0,-5-2 0,-10 3 0,-10 5 0,-5 4 0,-5 2 0,-1 0 0,-2 0 0,2 0 0,-1 0 221,-1 0 0,9 2-94,-3 4-80,3-4 0,5 13 0,3-3-37,4 3 0,2 3 0,0-1 0,2-1-4,4-5 0,3 5 0,9-6 0,1 1-3,4 1 0,-1-2 0,7 3 0,0-3 6,-2-2 0,4 5 0,-8-1 0,-1 1-81,-3-1 1,-1 2-1,-1-7 1,-1 3 11,-5 4 0,-1-5 0,-6 3 59,2 2 1,0-5 0,-6 3 115,0 2 0,-8-7 0,-2 1 0,-2-2-18,1 0 0,-3 0 0,-7-6 0,-2 0 12,1 0 0,-3 0 1,2 0-1,1 0-8,3 0 1,-4 0-1,-1 0 1,3 0-69,2 0 0,3-2 0,3-2 0,1-2-63,-2 2 1,7 0-35,1-2-387,4-3 0,4-7 0,4 4-31,5 7 0,12-5 0,5 0 0</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15.837"/>
    </inkml:context>
    <inkml:brush xml:id="br0">
      <inkml:brushProperty name="width" value="0.08571" units="cm"/>
      <inkml:brushProperty name="height" value="0.08571" units="cm"/>
      <inkml:brushProperty name="color" value="#66CC00"/>
    </inkml:brush>
  </inkml:definitions>
  <inkml:trace contextRef="#ctx0" brushRef="#br0">297 158 8190,'0'-12'-388,"0"1"0,-2 1 0,-1-3 409,-3 1 0,0 6 1,4-6 54,-4-1 0,2 3 0,-5-1 90,1-3 1,-6 6 0,3 0-48,-5 1 0,-1 5 0,-1-4 0,1 4-21,-1 2 0,1 0 1,-1 0-1,1 0-34,-1 0 1,7 8 0,-1 1-1,0 3-91,3 0 1,-5-1 0,8 7 35,2-1 0,2 1 0,2-1 0,0 1-8,0-1 1,6 1 0,2-3 0,2-1-26,3-3 0,3-1 0,1 4 0,1-5-28,-1-1 0,7-2 1,-1-6-1,-2 0-14,-1 0 1,-3 0 0,1 0 0,-1-2 29,0-4 0,-1 2 0,-2-5 0,-3-1 0,1 0 0,-1-3-92,1-3 1,-8 4 90,2 1 0,-2 1 0,0-4 107,1 3 1,1-1 51,-6-5 0,-2 7-34,-4 4 13,5 4 1,-7 4-30,8 4 0,0 4 0,0 7-24,0 1 1,0-7-1,2 1 1,4 0-12,5-3 0,-1 7 1,2-6 30,1-1 0,-3 5 0,1-8 18,3-2 1,2 3 0,1-1-89,0-2 0,1-2 1,-3-4-1,-1-2-36,-2-2 0,-3-7 0,5 3 0,-4-2-181,-3 1 0,5-1 0,-4-5-250,2-1 1,-7 6 0,3 1 100,-4-3 1,-2-1-1,0-3 1</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16.678"/>
    </inkml:context>
    <inkml:brush xml:id="br0">
      <inkml:brushProperty name="width" value="0.08571" units="cm"/>
      <inkml:brushProperty name="height" value="0.08571" units="cm"/>
      <inkml:brushProperty name="color" value="#66CC00"/>
    </inkml:brush>
  </inkml:definitions>
  <inkml:trace contextRef="#ctx0" brushRef="#br0">88 734 8355,'2'-17'-233,"2"-1"-22,2 1 0,2-1 0,-5 1 1,5-1-1,0 1 203,0-1 1,3-1 0,-3-2 0,0-3-1,0 3 1,-1-6 0,-3 0 0,2-2 50,-2-1 1,4 7-1,-2-4 1,-3 2 19,-1 3 0,-2 3 1,0 2 90,0-1 1,-2 8 0,-3 5-63,-7 3 1,2 2-1,-1 0 1,-3 0 33,-1 0 1,-3 2 0,1 1 0,-1 5-20,1 2 0,1 2 1,3 5-1,1 0-47,-2 1 0,7-1 0,1 1 0,4-1-13,2 1 0,6-1 0,3 1 0,5-1-12,5 1 1,10-3-1,1-1 1,3-3-43,1 3 0,1-4 1,0-1-1,0 1 29,0 0 1,4-4 0,-2 3 0,-4 1 21,0 0 0,-6-4 0,0 3 0,-2 1 25,-3 0 0,-5-5 1,-3 7 10,-3 2 0,-7 1 24,2 3 1,-12-7-1,-5-1 1,-5-2 49,-1-4 1,-1 3 0,-1-1 0,-3-2-33,-1-2 1,-2 0 0,4 2-1,-3 2-23,3-2 1,-4-2 0,1-2-139,3 0 1,2-6-1,1-2-134,1-2 1,7 4 110,4-5 0,4-1-21,2-5 1,8-1-1,4 3 1,5 1-259,6 2 0,5 1 0,7-7 1</inkml:trace>
  <inkml:trace contextRef="#ctx0" brushRef="#br0" timeOffset="226">752 542 8352,'17'-6'0,"1"0"0,-1 2 0,1 2 0,-1 2 0,-1 2 0,-5 4 0,-5 6 0,-4 3 0,-2 3-152,0-1 1,0 1 271,0-1 0,0 1-633,0-1 1,0-5-1,0-1 258,0 3 1,-8-6 0,-1 0 0</inkml:trace>
  <inkml:trace contextRef="#ctx0" brushRef="#br0" timeOffset="424">909 332 6673,'6'-11'0,"0"-1"-470,-2-1 1,-3 7 469,-1 6 0,2 6 0,2 7 0,2-1 0,0-1 0,2 7 0,1-1 0</inkml:trace>
  <inkml:trace contextRef="#ctx0" brushRef="#br0" timeOffset="1574">1415 524 8355,'18'0'-1160,"-3"-1"983,-3-5 0,-4 2 0,-6-6 168,4 2 1,-4-5 151,3 1-26,-3-3 0,-8 3 266,1 0-316,-1 8 1,-2-9 0,-4 7-3,-3 2 1,-3 2 0,1 2 0,-2 0-22,-5 0 1,5 0-1,-4 0 1,1 2 47,-1 4 1,4 4 0,-3 7-58,9 1 1,-1 1-1,8 2-124,2 3 0,2 5 1,2-6-1,2-4 11,4-5 1,-2 0-1,8-7 1,1 1-3,3 0 1,1 0 0,1-4 0,-1 1-6,1-1 1,-1-2 0,1-4-5,-1-4 0,-1 3 1,-3-9-1,-1 0 112,1 3 1,-3-13-1,0 5 54,-2-3 1,-3 1 0,-3 1 228,4 1 1,-4 0 70,4-1-349,-4 8 1,-2 5 0,0 10-78,0 7 0,0 4 0,0 1 0,0 2-13,0 5 0,0-5 1,0 6-1,0-1 41,0-1 1,0 8 0,0-4-5,0 0 0,0 4 1,0-5-1,0-1 1,0 2 9,0 0 0,0-6 0,0 3-15,0-5 1,0 4 33,0 1 0,-2-1 4,-4-6 0,-2 1 0,-5-3-10,1-3 10,0 4 0,-5-14-12,0 3 0,5 3 1,0-2-1,-1-2-13,-3-2 0,4-2 0,1-2 0,-3-4-10,-1-6 1,5 3 0,4-3 0,4-2-29,2-1 1,0-3 0,0 1 0,2 0 15,4-1 1,4 1 0,7-1-1,1 1-74,-1-1 0,6 1 0,1-1 0,-3 1-134,-2-1 238,7 1 1,-5-1 27,8 1 1,-8 0-1,3-1 1,-5 1-10,-1-1 0,5 1 94,0-1 1,0 1-78,-5-1 1,-1-1-3,1-4 0,-1 3 9,1-3 131,-1 3-118,1 3 10,-1 0 105,1-1-66,-9 8 0,1-3 31,-4 7 1,-2 0-87,7 6 1,-5 0 0,4 2 0,0 2-6,-1 2 1,-3 7-1,4-1-13,-2 4 0,3 1 1,-5 0-1,-2 1 6,-2-1 0,-2 1 1,2-1-29,4 1 0,-4-1 0,3 1-7,-3-1 1,-2 1 0,0-1-2,0 1 0,-5-7-4,-1 1 1,0-6-1,4 3 39,-4-1 0,4-4-13,-4-10-7,4-3-39,2-9 35,0 1 0,2-1 1,2 1-1,4-1 22,2 1-68,-6-1 1,11 1-233,-3-1 255,3 1-9,-5-1 0,6 7 1,-5-1-68,5-1 175,1 5-108,1-8 3,-1 7-14,1-1 102,-1 2 1,0 2 0,1 0-32,-1 3 0,1 1 0,-1 2 1,1 0 41,-1 0 1,-5 0 0,0 0 0,-1 2 26,-1 3 1,3-1 0,-5 8-50,2 1 1,-6 3 0,2 1 0,-4 1-25,-2-1 0,0 1 0,0-1-40,0 1 1,-2-1 0,-2 1 0,-4-3-136,-2-3 0,4 3-1039,-5-3 825,7 4 0,-4-5 1,10-1 262,4-2 1,4-2 0,7-6 0</inkml:trace>
  <inkml:trace contextRef="#ctx0" brushRef="#br0" timeOffset="1840">2533 524 8030,'10'-7'-172,"0"5"0,-5-4 1,7 4-1,2 4 1,-3 4-1,-5 5 0,-4 5 567,-2 1 0,0 1-401,0-1 1,0 1 76,0-1-68,0 1 1,0-7-1,-2-1 1,-2 0-568,-2-1 0,1-3 356,5 6 1,-8-8-1,-2 4 1</inkml:trace>
  <inkml:trace contextRef="#ctx0" brushRef="#br0" timeOffset="2051">2655 350 8355,'0'-18'180,"0"1"1,0-1 408,0 1-512,0 7 1,0 1-1239,0 3 780,0 4 0,6-4 0,2 10 0,2 2 0,3 0 76,3 1 0,7-3 292,0 8 1,8-8-1,-3 3 1</inkml:trace>
  <inkml:trace contextRef="#ctx0" brushRef="#br0" timeOffset="2379">3214 175 8355,'18'-17'-652,"-7"-1"0,1 1 500,2-1 0,-1 1 1,1-1-55,-3 1 1,-7-1 469,2 1 0,-6 7-153,-6 4 0,-3 5 0,-9 1-18,1 0 0,-1 0 0,1 1 0,1 5-29,5 6 0,-3 5 1,6 5-1,0 3-42,1 2 1,-5 2 0,6 6 0,0 0-10,-1 0 0,5 0 1,-4 2-1,4 2 0,2 1 45,0-1 1,0-2-77,0-2 0,0 2 0,0 0 0,0 0 28,0-4 0,0-2 1,0 2-1,2-2 0,2-4-50,2-2 0,-1 4 0,-5-6 0,0-1 18,0-3 0,0-1 0,0-1-20,0 1 1,-2-1-1,-3-1 27,-7-5 1,2-3 0,-1-8 0,-3 0-17,-1 0 1,-3 0-1,1 0 1,-1 0-200,1 0 1,-1 0-1,1-2 1,1-4 42,5-5 1,-5-5-1,6-1 1</inkml:trace>
  <inkml:trace contextRef="#ctx0" brushRef="#br0" timeOffset="2617">2935 682 7131,'8'-10'0,"1"2"0,3 2 0,0 1 170,1 1 195,3 2-302,1 2 0,1 0 19,-1 0 0,6 0 1,1 0-1,-1 0-87,2 0 118,-5 0-154,13 0 1,-14 0-1,6 0-83,0 0 1,-3 0-1,5 0 1,-2 0-297,-4 0 122,-9-8 0,4 6 0,-5-4 21,5 4 0,-5 2 274,1 0 0,0-7 0,5-3 1</inkml:trace>
  <inkml:trace contextRef="#ctx0" brushRef="#br0" timeOffset="2936">3598 594 8760,'-7'18'289,"-1"-1"1,-4 1-300,6-1 1,5 1-138,1-1 1,0 1-64,0-1 1,0-5-1,1-3-1291,5-1 1210,4-2 0,15-6 0,2 0 1</inkml:trace>
  <inkml:trace contextRef="#ctx0" brushRef="#br0" timeOffset="3146">3703 367 8355,'0'-17'-19,"0"-1"1,0 1 0,0-1-491,0 1 467,0 7 29,0-5 1,0 11 386,0-8-1191,0 8 468,8-3 0,-6 14-211,4 5 487,3 4 1,1 1 0,8 0 0</inkml:trace>
  <inkml:trace contextRef="#ctx0" brushRef="#br0" timeOffset="4908">4315 490 7700,'9'-8'-678,"-3"-4"1,-4 2 774,-2-1 1,-8 7 0,-3-2 63,-5 4 0,-1 2 0,-1 0-33,1 0 0,-1 0 0,1 0-57,-1 0 1,1 6-1,-1 2 1,1 0-13,-1-1 0,7 5 1,-1-4-1,0 1-8,3 5 0,-5 1 1,6 3-1,1-1-13,-1 1 1,2-1-1,6 1-36,0-1 0,0 1 0,0-1-47,0 1 1,6-7 0,2-1 0,1 0-88,5-1 1,1-5 0,3 4 0,1-2-21,5 0 1,1 0 0,6-6-1,-4 0-45,-2 0 1,6 0 0,-3 0-1,1 0 95,0 0 0,-2 0 0,4-2 1,-2-2 105,2-2 0,-4-2 0,0 4 0,1-4-26,-1-1 0,-4 3 1,4-4-1,-2 1 136,-3-1 1,-1-2 0,0-5 141,3-1 0,-1 1 0,-7-1-51,-5 1 1,-3 5 0,-8 1-158,0-3 1,-2 0 0,-2 1 0,-4 3 17,-1 2 0,-1 1 1,-6 3-27,-1-2 0,-2 0 0,-11 6 0,7 0-16,4 0 1,1 6 0,1 2 0,-1 1-21,1 5 1,-1-4 0,1 1-1,0 3-2,-1 1 1,6 3 0,3-1 17,1 1 0,2-1 0,6 1-180,0-1 0,0 1 1,0-1 63,0 1 1,8-9-1,4-3 12,3-4 1,3 4-1,-1 0 1,0-2-54,1-2 0,-1-4 73,1-4 1,-3 2 132,-3-8 1,-2 3 0,-6-5 68,1 2 0,1 1-46,-6-7 1,0 7 0,0-1-2,0-2 0,0 5 12,0-3-98,0 0 1,2 3 23,4 3 0,-4 12 0,4 5-19,-4 5 1,4 1 0,1 1-19,3-1 1,-4-1-1,4-3-49,-3-1 0,7 0-87,-2 5 1,1-5 0,1-3 36,-3-1 1,-5-2 102,6-6 0,-3-8 0,5-3 7,-2-5 0,-3 4 1,5 1-1,-4-3-26,-3-1 0,7 3 1,-2 0-1,1-1-7,-1-3 0,7 5 0,-5-1 1,-1 0-53,3 3 0,-6-1 0,1 6 150,3-2 0,-4-5 140,1 5 1,1 0-178,5 6 1,-5 0-1,0 0-5,1 0 0,3 8 1,1 1 13,1 1 1,-7 4-1,1-7-13,2 3 1,-1 2 0,1 3-1,-5-1-13,-1-2 1,0-7-1,-4 7-10,2 2 0,0 1 21,-6 3 1,0-1-16,0 1 0,-2-9 1,-2-1 15,-2 0 0,-2-6-6,2 4 0,2-5-28,-7-1 1,7-7-45,-2-5 1,6-3 0,4-3-67,2 1 1,7 1-1,-1 2 1,4 3 43,1-3 0,0 1 0,1-1 0,-1 2 15,1-1 0,-1 5 0,1 0 0,-1 3-5,1-1 0,-1 0 0,1 6 76,-1 0 1,1 0 0,-1 0 0,0 0 41,1 0 0,-6 0 1,-1 2-1,3 2 71,1 2 0,-3 7 0,0-1-23,1 3 0,-3 3 1,0-1-36,-3 1 0,5-1 1,-4 1-1,0-1-93,-1 1 0,7-7 1,-4 1-1,1-1 13,1-1 1,0 4-1,5-7 1,0 1-45,1 0 1,-1-2-1,1-6 1,-1 0 5,1 0 0,-1 0 0,1-2 0,-1-4 44,1-6 0,-1-3 0,1-3-3,-1 1 1,-1-2-1,-3-3 1,-1-1-15,1 2 1,-5-7 0,0-1 0,-2-2 8,0 2 0,5-4 1,-5 4-1,0-2 2,2 2 0,-7-2 1,7 6-1,-2-1 36,0 1 1,0 2 0,-6 5 0,0 1-17,0 0 0,0-1 1,0 1-2,0-1 0,0 1-4,0-1-2,0 1 0,-2 7 59,-4 4 0,2 6 0,-6 6 26,3 6 0,-1 3 0,4 3 1,-2-1-67,2 1 1,2 7 0,2 2 0,0 2-7,0 0 1,0-6 0,0 5 0,0-1 45,0 0 1,2-6 0,2 5 0,4-3-11,2 0 1,-1 0 0,5-5 0,-2-1-31,1 1 0,1-1 1,-1-1-1,-1-3-16,2-1 1,1-6 0,3 4 0,-1-3-44,0-3 1,1 4 0,-1-2 0,1-2-94,-1-2 1,1-2 0,-1 0-365,1 0 1,-7 0 266,1 0 1,-8-8 0,4-2 0</inkml:trace>
  <inkml:trace contextRef="#ctx0" brushRef="#br0" timeOffset="5227">5956 472 6877,'8'-17'-113,"2"7"1,7 4 200,1 4 0,5-4 0,0 1 0,0 1-20,3 2 0,-5 2 0,6 0 0,-2 0 23,-3 0-72,5 0 1,-8 0 45,5 0 28,-5 0-173,-2 0 0,7 0 78,-1 0 0,0 0-21,-5 0 0,1 0 31,4 0 1,-3 0-1,3 0 1,-3 0-294,-3 0 13,0 0 255,1 0 0,-6 0-520,-1 0 405,-7 0 1,12 7-1,-7 3 1</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12.936"/>
    </inkml:context>
    <inkml:brush xml:id="br0">
      <inkml:brushProperty name="width" value="0.08571" units="cm"/>
      <inkml:brushProperty name="height" value="0.08571" units="cm"/>
      <inkml:brushProperty name="color" value="#66CC00"/>
    </inkml:brush>
  </inkml:definitions>
  <inkml:trace contextRef="#ctx0" brushRef="#br0">165 105 8239,'0'-17'-307,"0"5"799,0 1-355,0-1 0,2 2-87,4 5 1,-4 10 0,4 7-76,-5 4 1,5 1 0,0 0-1,-2 1 65,-2-1 1,4 7 0,0-1 0,-3 0-219,-1 2 0,4-5 0,0 3 0,-2-3-43,-2-3 0,4 1 1,-1-1-1,1 0-171,2 1 1,-6-6 0,4-1 288,-4 3 0,-2-6 0,0-1 0</inkml:trace>
  <inkml:trace contextRef="#ctx0" brushRef="#br0" timeOffset="672">8 210 8072,'-8'-9'-1254,"8"1"1261,0 8 0,2 0 0,10 0 1,1 0 120,3 0 1,3 0 0,2 0 0,5 0-43,1 0 0,-4 6 0,6-1 0,0-1-75,-1-2 0,3 4 0,-6 0 0,0-2-69,0-2 1,4-2 0,-3 0 0,-1 0-69,0 0 1,4-2 0,-4-2 0,1-4 1,-1-2 0,-2-1 1,-5-7-1,-3 1 66,-3-1 1,1 7 0,-7-1 0,-2-1 200,-2-3 1,-4-1 0,-4-1 34,-5 1 1,1 7 0,0 2 321,2 0-383,-5 6-92,11-5 1,-6 14 0,8 5-57,0 4 1,0 1 0,0 2 0,2 3-1,4 1 0,-4 0 1,6-3-1,-3 1-19,1 2 1,6 1 0,-4-7 0,-1 1-5,1-1 1,0 1-1,-4-1-37,2 1 0,-1-1 46,-5 0 0,0-5 78,0 0 0,-1-8 1,-3-1 83,-2-6 1,0-1-1,6-8-68,0-1 1,2 3-1,4-2-31,5-1 0,11-3 0,1-1 0,-2 1-14,-1 4 0,3-1 0,2 5 0,1 0 46,-1 1 1,-2-5-1,-6 6 1,1 2 33,-1 2 1,1 2 0,-1 0-24,1 0 1,-1 0-1,-1 2-41,-5 4 1,3-2 0,-8 8 0,-2 1-64,-2 3 1,-2-5 0,0 1-1,0 2-271,0 1 0,0 3 1,0-1-31,0 0 0,0-5 1,0 0-275,0 1 618,0-5 0,7 0 0,3-8 0</inkml:trace>
  <inkml:trace contextRef="#ctx0" brushRef="#br0" timeOffset="1822">1283 350 8101,'17'0'522,"1"-6"-655,-1 0 1,1 1-1,-3 3-223,-3-4 1,3 4 470,-3-4 0,-2 4-168,1 2 0,-5-6 1,6-2 63,1-1 1,-5 3-109,-2-6 154,-4 1 1,-4-5 0,-4 4-2,-6 7 0,3 3 1,-3 2-12,-2 0 0,5 0 0,-3 0-45,-1 0 0,5 2 0,0 2 0,2 3 9,0 3 1,1 2 0,5 5 0,0 1 22,0-1 1,0 1 0,0-1 17,0 0 0,7 1 1,5-3-1,2-1-56,-3-2 1,5-3 0,-5 5 0,5-4-26,1-3 1,1 5-1,1-6 1,3-2-25,1-2 1,0 0-1,-5 2 1,-1 1 11,1-1 1,1-2 0,2-4 0,3-2-11,-3-1 1,-2-9-1,-1 4 1,-1-1 22,1-1 0,-1 0 0,-1-5 0,-3-1 44,-1 1 0,-8-2 0,2-3 0,-2-1 82,1 2 1,-3 1 0,2 3-61,-8-1 1,0 3 0,-7 3-1,-3 4 174,-1 1 1,-3 5 0,1-4-188,-1 4 1,7 2-1,1 2-254,2 4 0,2-3 150,6 9 1,2-6-1,4 4 36,6-3 1,3 5 0,3-6 0,-1-2-19,1-2 1,1-2 0,2 0 0,3 0 58,-3 0 1,0 0 0,1 0 0,1 0 5,-2 0 0,-1 0 1,-3 0 11,1 0 1,-1 0-1,1 0 16,-1 0 1,-5 0 105,-1 0-53,-7 7 0,4 3 0,-8 8-8,0-1 1,0 1-1,0-1-52,0 0 1,0 1 0,0-1-8,0 1 1,0-1-1,0 1-30,0-1 0,8-5 0,3-2-36,5-3 1,1 5 0,1-6 5,-1-2 0,7-2 1,-1-2-1,-2 0-9,-1 0 0,3-2 0,2-2 1,0-4 47,1-2 0,3-1 0,-6-7 0,-2 1 38,-1-1 1,-3 1 0,1-1 0,-3 1 41,-3-1 0,1-5 1,-7 0-1,0 3 12,2 7 1,-6-3 0,4 5-21,-4-5 1,-4-1 0,-4 1-30,-6 5 1,2 3 0,-1 8-59,-3 0 0,-1 0 0,-3 0 27,1 0 1,1 2 0,3 2-7,1 1 1,8 9 0,-4-2 0,3 3 2,-1 3 1,0-1 0,6 1 0,0-1-18,0 1 0,0-1 0,2 0 1,2 1-23,2-1 1,7 1-1,-3-1 43,0 1 0,5-7 0,-3-1 1,3 0-14,3 0 0,-1-5 0,1 5 75,-1-2 0,1-2 1,-1-6-1,0 0-34,1 0 0,1 0 0,3 0 100,1 0-148,0-8 0,-5 4 0,-1-8 0,1 1 0,-3-1 0,-1 2-341,-3 3 0,-5-5-686,6 6 778,-8-7-76,3 11 0,1-14 0,2 6 1</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29.201"/>
    </inkml:context>
    <inkml:brush xml:id="br0">
      <inkml:brushProperty name="width" value="0.08571" units="cm"/>
      <inkml:brushProperty name="height" value="0.08571" units="cm"/>
      <inkml:brushProperty name="color" value="#66CC00"/>
    </inkml:brush>
  </inkml:definitions>
  <inkml:trace contextRef="#ctx0" brushRef="#br0">106 288 8231,'0'-17'-354,"0"7"-294,0-6 496,0 14 230,0-13 0,-2 13 22,-4-4-41,4 4 19,-14 2 1,13 0-10,-9 0 0,8 2 0,-4 2 125,0 2-126,7 7 1,-9-3-34,4 8 0,4 1 1,-6 2-1,2 3-99,1-3 29,-1-2 0,6 1-5,0 3 0,8-4 18,3 5 0,-1-5-66,2-1 82,-1-1-64,7 0 0,-1-5-90,1 0 19,-1-1 0,1-1 45,-1-4 1,0 2-130,1-2 195,-1-1 1,-1-7 0,-2-3 0,-5-7 4,-1-4 1,4-1 44,-7-1 0,7 1 1,-6 0-9,-2-1 1,4-5 0,-1 0 8,3 1 1,-6 3 0,4 3 0,-3 3-1,3 1 593,2-2-490,-6 7 1,9-3-60,-7 4 0,8 4 30,-3-4-79,5 4 1,3 2 0,3 0 0,1 0 24,-2 0 0,-1 6-97,-3 0 1,1 8 96,-1-3-1,1 5 0,-3-5-25,-3 1 0,-4 0 1,-8 5 89,0 1-89,0-1 1,0-5-84,0-1 87,-8-7 1,4 10 0,-6-6-78,2 1 1,1-5-666,1 2 600,4-4 97,-6-2 1,8-8 0,0-3 0,2-5 16,4-1 1,-2-1-1,7 1 1,3-1 42,2 1 1,-5-1-1,1 1 1,1 1 79,3 5 0,-1 1 1,-1 6 121,-2-2-159,-1 0-46,7 6 1,-1 0-1,1 0 1,-1 0 0,1 2-6,-1 4 0,1-2 0,-1 6 0,-1-1 1,-3 1-17,-1 4 1,-2-5 0,1 3-109,-5 2 0,2-5 0,-2 3-38,-3 2 0,-1 1 1,-4 1-1,-1-3-39,-3-1 0,-8-2 1,3 1-1,-5-5-23,-1-4 0,-7 4 1,-1 0-1,0-2 21,0-3 0,-5-2 176,7-5 0,-8-4 0,4-7 0</inkml:trace>
  <inkml:trace contextRef="#ctx0" brushRef="#br0" timeOffset="218">525 113 6959,'0'-17'0,"0"-1"0,0 1 0,0-1 0,0 1-687,0 0 510,0 15 116,0-4 0,0 21 1,0-3 0,0 3 0,0 3 1</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27.117"/>
    </inkml:context>
    <inkml:brush xml:id="br0">
      <inkml:brushProperty name="width" value="0.08571" units="cm"/>
      <inkml:brushProperty name="height" value="0.08571" units="cm"/>
      <inkml:brushProperty name="color" value="#66CC00"/>
    </inkml:brush>
  </inkml:definitions>
  <inkml:trace contextRef="#ctx0" brushRef="#br0">420 480 7559,'17'0'0,"1"0"-1295,-1 0 1461,-7 0 1,-2-8 14,-8-4 1,-6 2 0,-2 1-97,-2 1 1,5 0 0,-7 4-1,-2-1-23,-1 1 1,-3-4-1,1 2 1,-3 2-4,-3 2 1,2 2 0,-8 0 19,-2 0 1,4 0-22,-3 0 1,7 0-65,-6 0 1,6 2-1,-4 4 1,1 6-21,5 3 1,4 5-1,3 1 1,4 2 13,2-1 1,3-3 0,7-2-1,3 1 9,7-1 1,4 1 0,1-1-1,1-1 6,-1-5 0,6 5 0,2-6 0,1-1-2,-1-3 0,6-4 0,-4-2 0,2 0-67,0 0 1,-5 0 0,3 0 0,-2-2 35,-4-4 1,-1-1 0,-3-9 25,1-1 1,-3 3 0,-1-11-1,-4 2 1,-3-3-18,-3-1 0,-2-2 1,-2-6 51,0 0 1,0-2-26,0-3 0,0 3 1,0-6-1,0 0 0,0 6 0,0-1 1,0 5 16,0 4 1,0 7 0,0-1-46,0 3 15,0 3 1,-2 9 32,-4 8 1,4 2 0,-5 12-1,1 3 68,0 5 0,-6 3 1,7-2-1,1 6-38,2 4 0,2 2 1,0 0-1,0 0-26,0 0 0,2 0 1,3 0-1,5 0-27,0 0-49,5-8 0,-5 6 1,8-6 15,-1 0 0,6-2 0,1-7 0,-3-3-33,-2-3 0,5 2 0,-1-9 0,-2 1 12,-1 2 1,-3-6 0,1 4 0,-1-4-16,1-2 0,5-6 0,0-2 0,-2-2-3,-1-3 1,-3-3-1,1-1 49,-1-1 0,-5-1 1,-2-2-1,-1-3 168,1 3 0,-6 2 1,2 1 110,-4 1 959,-2-1-1165,0 8 1,0 10-1,0 12 1,2 2-242,3-3 0,-1 5 1,8-5-162,2 5 0,1 1 0,2-1-76,1-4 1,-1 1 0,1-7 30,-1-2 0,-5-2 383,0-2 0,-1-8 0,7-2 0</inkml:trace>
  <inkml:trace contextRef="#ctx0" brushRef="#br0" timeOffset="219">1241 287 7241,'0'-17'0,"0"0"0,-2 1 0,-2 2 0,-2 3 0,0-1 0,0 4 0,1 8-997,1 10 970,9 6 0,-3-5-87,4 1 0,4 0 0,0 5 0</inkml:trace>
  <inkml:trace contextRef="#ctx0" brushRef="#br0" timeOffset="867">1433 95 8247,'0'-17'8,"0"-1"0,2 3 1,2 5-1,1 10 0,1 10 1,0 7-1,0 5 0,0 3 1,-1 2-1,1 4 383,-2 2 0,-2 2-417,-2 0 1,2 0-1,2 0-14,2 0 1,0 0-1,-6 0 1,0-2-73,0-4 1,0 4 0,0-6 0,0 2 40,0 0 1,0-8-1,-2 3 1,-4-5-22,-6-1 1,2-3 0,-1-1 0,-3-5-143,-1-1 0,-3-2 1,1-6 32,-1 0 1,1 0-1,1-2 1,5-4 82,5-5 1,-2-7 0,2-3 0,2-4 97,2-3 0,2 5 0,0-4 1,2 2 63,4 3 1,2 3 0,6 1 0,-3 1 92,3 0 1,1 5 0,3 2 0,-1 1-10,1-1 1,-1 4 0,1-4 0,1 3-99,4 3 0,3-4 0,5 0 0,-2-2-9,2-3 0,-4-1 0,0 1 0,0-1-79,0-5 1,-3 1-1,3-5 1,-2 2 15,-4-3 0,-1 5 1,-3-6-1,-1 1 49,-5 1 0,3 0 1,-8 5 109,-2 1 1,-2-1 354,-2 1 0,-8 1-379,-4 5 1,3 3 0,-1 10-117,2 4 1,-4-2 0,7 9-1,1 5 4,2 3 1,0 4 0,-2-1 0,-2 5-3,2 4 0,2 7 1,2 1-1,0-2 15,0-2 0,0-2 1,0 2-1,0 0-12,0-3 1,0 5 0,0-10 0,0 2-38,0-1 1,0 1-1,0-6 1,0 0 26,0 0 0,0-1 0,0-7 1,-2-1-23,-3-5 0,1 3 1,-6-7-48,2 3 0,-5-6 0,1 2-59,-3-4 0,-3-4 0,1-2 1,-1-4-42,1-1 1,5-3 0,2-6 142,3 1 0,-7-8 0,4-2 1</inkml:trace>
  <inkml:trace contextRef="#ctx0" brushRef="#br0" timeOffset="1073">1747 462 8473,'12'-6'0,"-1"-1"0,3-1 0,1 0 0,3 4 0,-1 2 0,3 0 0,1-2 0,2-1 0,1 1 876,1 2-820,-6 2 0,12 0 1,-7 0-1,-3 0-226,-2 0 1,-1 0 0,-3 2 0,-1 2-503,-2 1 0,-7 3 217,7-2 0,-8 4 0,4 7 1</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32.805"/>
    </inkml:context>
    <inkml:brush xml:id="br0">
      <inkml:brushProperty name="width" value="0.08571" units="cm"/>
      <inkml:brushProperty name="height" value="0.08571" units="cm"/>
      <inkml:brushProperty name="color" value="#66CC00"/>
    </inkml:brush>
  </inkml:definitions>
  <inkml:trace contextRef="#ctx0" brushRef="#br0">53 105 8355,'2'-12'0,"4"1"0,-4-1-597,4-5 700,-4-1 8,-2 8-75,0 3 1,-2 9 107,-4 3-116,4-3 0,-12 14 1,6-6-1,1 3-18,-1 5 1,0-5-1,4 10 1,-2-1 0,3 1 1,1-2 0,2 9-1,0-1-54,0-2 0,0 4 0,0-6-98,0 2 168,0-5-141,0 3 1,0-8 102,0 1-72,0-9 1,5 7 0,3-6-194,2-1 167,2-1 61,5-8 1,1-2 0,-3-4 36,-3-5 0,1-1 1,-5-3-1,0-5 0,2 1-4,-1-1 0,-5 3 1,4-2-1,-2-3 25,-1-1 0,7 0 0,-6 5 0,-2 1 23,-2-1 0,4 1 1,1-1 48,3 1 12,-6-1 1,4 7-80,-8-1 6,7 8 1,-3-4 205,8 8-193,0 0 1,-1 0-1,-1 2-3,-2 4 1,0-2-1,-5 8 1,3 1 9,-2 3 0,-2 1 0,-2 3 1,0 1-46,0 2 0,6 3 0,0-5 1,-2 2-27,-3-1 1,1-5 0,2-3 0,2-3-10,-2 3 1,6-6 0,-1-1-1,3-1-72,0 0 1,-1 0 0,7-6 24,-1 0 0,1-2 0,-1-4 90,1-6 0,-1-9 0,1-2-46,-1 1 15,1 3 1,-3 2-25,-3-1 415,-5 8 1,-1 1 385,0 3-635,0 4 0,-6 2 1,0 12-100,0 3 1,0 3-1,2-1 1,2 0-17,2 1 1,7-6 0,-3-1-1,1 1 14,1-2-116,0 5 0,7-11 33,4 8 0,-7-9 0,5 3 0,1-4-45,-3-2-148,8 0 108,-7-8 0,11 5 126,-8-9 1,0 2 0,-3-5 0,1 1-34,2 1 0,1-11 0,-7 11 0,1-1 56,-1-1 0,-1 5 1,-5-2 355,-5-1-247,-4-3 1,-4 1-1,-4 3-29,-5 6 1,-5 4 0,-1 4-32,-1 4 0,3-2 0,3 7 0,6 3-27,4 2 0,2-5 0,0 1 0,2 1-30,4 3 0,-2 1 0,7 1 1,3-3-78,2-3 1,7 2 0,0-7 0,0 1-39,3 0 1,-1 4-1,4-7 1,-4-1 57,0-2 0,-3-2 1,5 0-1,-2 0 31,-4 0 0,-1 0 0,-3-2 0,1-4 21,-1-5 0,-5 1 0,-2-2 0,-1-1-55,1-3 1,0-1-4,1-1 29,-3 1 67,-8 0 0,0 5-35,0 0-131,0 1 1,-2 1-78,-4 4 0,2 4 104,-7 2 0,-1 0 0,-5 0 1</inkml:trace>
  <inkml:trace contextRef="#ctx0" brushRef="#br0" timeOffset="347">594 18 7304,'18'0'0,"-1"0"91,1 0 1,-1 0 0,3 0 0,1 0-9,2 0 0,3 0 0,-3 0 1,6 0-5,4 0 0,0 0 0,-2 0 0,-2 0-105,2 0 1,0 0-1,0 0 133,-2 0-164,-7 0 0,9 0 0,-6 0-101,2 0 0,0 0 0,2 0 0,-5 0-1158,-5 0 1191,-1 0 1,-1-8 0,0-2 0</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34.446"/>
    </inkml:context>
    <inkml:brush xml:id="br0">
      <inkml:brushProperty name="width" value="0.08571" units="cm"/>
      <inkml:brushProperty name="height" value="0.08571" units="cm"/>
      <inkml:brushProperty name="color" value="#66CC00"/>
    </inkml:brush>
  </inkml:definitions>
  <inkml:trace contextRef="#ctx0" brushRef="#br0">175 1 8355,'-18'0'-2130,"9"0"2303,-7 0 1,6 0 0,-7 0 173,0 0 0,-1 0-181,1 0 0,1 2-51,4 4 0,5 3-135,7 9 0,5-1 0,3 1 0,2-3 100,4-3-217,1 4 167,3-7 0,-1 9-63,0-1 0,1-1 0,-1-3 62,1-1 1,1 0-11,5 5 0,-5 0-135,4 1-49,-11-8 77,3 5 1,-7-11 0,4 8 0,1-6 30,-7 5 101,0-7-68,-6 4 0,-2-8 44,-4 0 0,-3 0 0,-11 0 1,-1 0-15,-2 0 1,-7 0 0,5 0 0,0 0 16,0 0-183,-6 0 0,11 0 0,-3 0 0,4 0 0,1 2-48,1 4 1,7-4 0,2 5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9.755"/>
    </inkml:context>
    <inkml:brush xml:id="br0">
      <inkml:brushProperty name="width" value="0.08571" units="cm"/>
      <inkml:brushProperty name="height" value="0.08571" units="cm"/>
    </inkml:brush>
  </inkml:definitions>
  <inkml:trace contextRef="#ctx0" brushRef="#br0">1 262 6516,'11'0'998,"1"0"0,2 0-980,1 0 1,3 0 0,-1 0 0,3 0-69,3 0 1,-2 0-1,8 0 1,2-2 17,2-4 0,2 4 0,0-5 0,0 1-21,0 0 0,0-8 0,0 5 0,0-3 46,0 0 1,-8 7-1,-4-5 1,-3 0 20,-3 1 1,1-1 0,-3-4 0,-1 5 49,-3 1 1,-7-6 0,2 3 22,-4-5 0,-2 4 1,0 1-27,0-3 1,-2 6 0,-2 1 0,-4 1-38,-1 0 0,-3 0 0,-5 6-27,-1 0 0,6 0 1,1 0-1,-1 2 12,2 4 1,-5 2 0,3 5 0,-1-1-85,1 2 0,-2 1 0,7 4 0,-3 3 36,-4 1 0,7 0 0,1-3 0,4 1-13,2 2 1,0 1 0,0-7 0,0 1-91,0-1 0,8 1 1,3-3-14,5-3 1,3 1-1,3-7 1,3-2-115,2-2 0,2-2 1,6 0 268,0 0 0,0-8 0,0-2 0</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34.671"/>
    </inkml:context>
    <inkml:brush xml:id="br0">
      <inkml:brushProperty name="width" value="0.08571" units="cm"/>
      <inkml:brushProperty name="height" value="0.08571" units="cm"/>
      <inkml:brushProperty name="color" value="#66CC00"/>
    </inkml:brush>
  </inkml:definitions>
  <inkml:trace contextRef="#ctx0" brushRef="#br0">402 53 7853,'-8'-12'0,"-4"2"0,-3 1 0,-3 1 0,1 0 70,-1 4 0,7 2-22,-1 2 0,1 0 0,-7 0 0,1 2 39,-1 4 1,1-2-1,-3 7-99,-3 3 1,2 0-1,-7-1 1,3-1-149,4 1 1,1 3 0,3 1-263,0 1 0,7-1 81,4 1 0,4-1 0,4-1 260,4-5 1,11-3-1,10-8 1</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36.225"/>
    </inkml:context>
    <inkml:brush xml:id="br0">
      <inkml:brushProperty name="width" value="0.08571" units="cm"/>
      <inkml:brushProperty name="height" value="0.08571" units="cm"/>
      <inkml:brushProperty name="color" value="#66CC00"/>
    </inkml:brush>
  </inkml:definitions>
  <inkml:trace contextRef="#ctx0" brushRef="#br0">276 507 8355,'-17'-10'-135,"5"-3"-8,0 7 1,7-6 0,-7 7 250,-2 1 0,5 2 0,-3 2 0,-1 0-102,-3 0 1,-1 6-1,-1 1 57,1 3 1,5-4 0,0 5-1,-1 1 1,-1 0 14,3-1 1,-3 1-1,6 5-118,-2 1 1,7-1 0,-1-1-92,8-4 1,-1 1 0,9-7 24,2-2 0,3 4 0,4-3 0,5-1 0,-1-2-161,0-2 0,-2 0 0,-3 0-59,3 0 359,-3-7 0,5 3 5,-8-8 0,-5 2 0,-2-3-29,-3 1 1,-1 6 0,-8-3 928,-4 1-470,4 2-459,-5 6 0,9 0 0,2 2 0,3 2-78,3 2 1,-4 5 0,5-5-1,1 0 14,-2 2 1,3-4-1,-5 5 1,2-1 4,3-4 0,-3-2 0,2-2 1,1 0 5,3 0 0,1 0 0,1 0 0,-3-2 62,-3-4 1,4-4 0,-5-7 0,3-1 36,-3 1 1,5-1 0,-4-1 0,1-2 28,-1-3-76,3-7 1,-11 10 13,8-8 56,-8 8-103,11-12 1,-13 11-135,4-7 1,-4 8 105,-2-2 1,0-3-1,0 3-72,0 2 123,0 1 1,0 3-12,0-1-31,0 1 70,0-1 0,0 1 43,0-1 1,-6 7-1,-2 1 1,1 0 27,-1 1 1,0 5 0,4-4 140,-2 0-215,-7 6 0,9-5-41,-8 7-16,8 0 1,-9 7 4,7 5 24,0 4 0,6 1 0,-2-1-5,-4-5 0,4 11 0,-3-5 0,3 2 27,2 1 0,0-3 0,0 3 0,0 1 29,0 2 0,0 1 1,0-5 19,0 4 0,0-3-17,0 3 0,0-4 0,2-1 53,3-1-103,-3 1 0,12-1 37,-8 1 1,2-1-51,-3 1 0,3-1 1,6-1 3,-3-5 1,1 5-1,5-7 1,1 3-28,-1 0 1,-5-3 0,0 5 0,1-4-41,3-2 0,1-1 0,1-3 0,-1 2 43,1-2 0,-1-2 0,1-2 0,-1 0-45,0 0 57,1 0 1,-1 0 0,1 0 9,-1 0 0,-5-6 1,0 0-1,1 0-13,3-1 0,1 3 1,1-8-1,-1 0-69,1 3 80,-9-7 1,7 8-15,-5-3 6,-3-5 37,8 7-44,-14-1 9,5-6 10,-7 7 0,0-3 1,0 0-1,0-1 133,0-3-97,0 7 1,-5-7-1,-3 6 1,-2-1 391,-3-1-398,-3 8 9,-1-4-8,7 8 153,-6 0-141,14 0 0,-13 2-19,3 4 1,-1 4 0,-1 7-18,2 1 0,9-1 0,-3 1 0,4-1-63,2 1 1,0-5 0,0 3 41,0 3 0,6 2 1,1-5-7,3-4-129,-6 3 118,12-13 1,-7 14 0,9-7 0,-1 1 0,1-2 0,-1-2 0,1-1-66,-1-1 1,0-2-1,1-2 1,-1 0 71,1 0 0,-1 0 0,1 0 26,-1 0 1,1-6 0,-1-1 0,1-3-8,-1-4 0,1 5 0,-3-3 0,-1-2 11,-3-1 1,1-3 0,3 1-1,-1-2 14,-2-5 0,-3 5 0,5-4-12,-2 3-7,-8 3 125,11-1 1,-11 1-121,8-1 7,-9 9 0,13-7 1,-14 12 0,6-5 220,-1 1-208,-5 2 16,14-2 1,-12 6 0,7-4 0,3 5 79,2 1 0,1 0 0,0 1-75,1 5 1,-1-2-1,1 6 1,-1 0-13,1-1 0,-1 3 1,1 5-1,-1-1-10,1-4 0,-1 3 1,-1-3-1,-3 3-67,-1 3 0,-2-1 0,3-1 0,-3-3-25,-2-1 0,-3 0 0,-5 5 85,0 0 0,-5-5 0,-3-2 0,-2-2 49,-3-5 1,-3 1-1,-1 0 1,-3 2 119,-3-2 1,3-2 0,-3-2 240,4 0-87,1 0-256,1 0 1,5 0 0,1-2 184,-3-4 0,6 2-247,2-7 1,4-1-329,2-6 1,10 1 0,6 1 37,5 5 1,2-3-1,-5 7 1,-1-1-325,1 0 0,7-6 0,2 5 1</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37.618"/>
    </inkml:context>
    <inkml:brush xml:id="br0">
      <inkml:brushProperty name="width" value="0.08571" units="cm"/>
      <inkml:brushProperty name="height" value="0.08571" units="cm"/>
      <inkml:brushProperty name="color" value="#66CC00"/>
    </inkml:brush>
  </inkml:definitions>
  <inkml:trace contextRef="#ctx0" brushRef="#br0">0 123 6807,'0'-12'5,"0"1"1,2 5 55,4-6 1,-4 6 0,6-3 47,-1 1 1,-3-4-1,8 4-95,1-1 1,3 5 0,1-2 0,1 2 30,-1-2 0,-5 4 1,0-3-1,1 3-3,3 2 1,1 0 0,1 0 0,-1 0-2,1 0 1,-1 0 0,-1 2 0,-3 1-4,-1 3 1,-1 6 0,7-4-48,-1 1 0,-1 3 0,-3 4 0,-3-3-65,-2-1 1,4-1 0,-7 7 58,-1-1 1,4 1-1,-2-1-7,-2 1 1,-2-7-1,-4 1-27,-4 2 0,2-7 28,-8-1 1,7-4 6,-7-2 1,8-2 0,-2-4 1,4-5 1,2-5-1,0-1 1,0-1 6,0 1 0,0 5 1,2 0-1,2-1 7,2-3 0,6 5 1,-5 1-1,3 0 27,4 1 0,-1 3 0,1-4 1,-3 2-5,3 4 0,7 1 0,3-1 0,-3-2 9,-2 2 1,5 2 0,-1 2 8,-2 0 1,-1 0 0,-5 2 243,-3 4-242,3-4 0,-11 13 0,6-3 11,-2 3 1,-2 3-1,-6-1-36,0 1 1,0-1 2,0 1 1,0-1-281,0 1-78,0-9 281,0-1 0,7-16 0,5-3 22,3-5 0,3-1 1,-1-1 56,1 1 1,-1 1 0,1 3 0,1 1 0,3 0 28,1 3 1,0-1 0,-5 6 0,-1-2-6,1 2 1,-1 3-1,0 1-50,1 0 0,-3 1 0,-1 3 0,-4 4-59,-3 2 0,5-4 0,-6 5 0,0 3 19,2 1 0,-5-3 0,7 0 0,-2 1-126,-4 3 1,4-5 0,-1 1 0,3 2-172,4 1 1,-5-3 0,3-1 241,1 3 0,11 2 0,3 1 0</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38.108"/>
    </inkml:context>
    <inkml:brush xml:id="br0">
      <inkml:brushProperty name="width" value="0.08571" units="cm"/>
      <inkml:brushProperty name="height" value="0.08571" units="cm"/>
      <inkml:brushProperty name="color" value="#66CC00"/>
    </inkml:brush>
  </inkml:definitions>
  <inkml:trace contextRef="#ctx0" brushRef="#br0">315 123 6975,'-11'-17'0,"1"-1"0,0 1 0,0-1 93,-3 1 1,-3 7-1,-1 2 11,-1 1 1,1 5 0,-1-4-1,1 4-9,0 2 0,5 2 0,0 2 0,-1 3 168,-3 3-197,-1-6 0,1 12 59,5-5-81,-5 5 1,14 1 0,-6 1-26,1-1 0,5 1 1,-4-1-1,4 1-114,2-1 0,8 0 0,3-1-75,5-4 0,-1-3 1,1-5-1,-1 2-158,5-2 285,1-2 1,-3-2 0,-1-2-37,0-4 1,-1-4 0,-2-7 67,-3-1 1,-5-5 0,4 0 112,-3 2 1,-1 1 0,-6 3 48,0-1-148,0 1 67,0 7 1,0-5 28,0 3 1,0 2 14,0-1-114,0 7 0,0 4 0,2 11-64,4 5 1,-4 1 0,6 1 0,-2-1-39,-1 1 0,9-1 1,-2-1-1,3-3-43,3-1 0,1 0 0,2 3 0,5-1-68,1-3 1,2-7 0,6 2 0,-2-4 164,-4-2 0,12 8 0,-4 1 0</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38.872"/>
    </inkml:context>
    <inkml:brush xml:id="br0">
      <inkml:brushProperty name="width" value="0.08571" units="cm"/>
      <inkml:brushProperty name="height" value="0.08571" units="cm"/>
      <inkml:brushProperty name="color" value="#66CC00"/>
    </inkml:brush>
  </inkml:definitions>
  <inkml:trace contextRef="#ctx0" brushRef="#br0">280 612 8355,'23'-8'0,"-1"-4"0,-5-1-127,-3 1 1,-10-4 121,2 5 1,-5-5 0,-1-1 0,-1 1 0,-5 3-1,-6 1 1,-3 0 0,-5 3 0,-1 1 0,-2 2-1,-1 0 1,-1 2 0,-2 2 0,0 2 0,3 0-1,3 0 1,0 0 0,-3 2 636,3 4-587,2-4 0,7 14 0,2-5 0,3 5-118,3 1 0,2 3 0,2 1 0,0 2-53,0-1 1,2-3 0,3-1 0,7-3 2,4-3 1,1 3 0,1-5 0,-1 2-30,1-1 0,5-7 0,0 2 1,-2-4 29,-1-2 0,-3 0 1,1 0-1,-3-2 129,-3-4 0,2-4 1,-7-7-1,1-2 37,0-5 1,3 3 0,-3-6-70,2 2 1,-6-7 0,4 3 0,-3-4 0,1-2-11,-2 1 1,4-1 0,0 0 0,-1 2 6,1 4 0,4-4 1,-4 5-1,-1-1 13,1 0 1,-2 8-1,-4-2 84,4 3 0,-4 3-61,3-1 1,-8 7-1,-5 1 134,-2 2 1,-2 2 0,-5 6-21,-1 0 1,7 8-1,1 4 1,2 3-40,4 3 0,1 5 0,-1 2 0,-2 0-48,2 1 0,2 5 1,2-4-1,0 2-12,0 0 1,2-2-1,4 4 1,4-4 16,-1-1 1,7 5-1,-5-4 1,5 0-31,1-4 0,1-3 0,1-3 0,3-1-46,1-5 1,0 3 0,-3-6 0,1 0 21,2-1 1,8-1-1,-4-6 1,3 0 0,-1 0 1,-2 0 0,4 0 0,-2 0-71,2 0 1,-6-6-1,-1-1 1,-5-1 1,-2 0 1,1-6 0,-1 3 0,-1-5 45,-4-1 1,-5-1 0,-7 1-1,0-1 34,0 1 0,0-1 0,-2 1 27,-3 0 0,-5 5 1,-8 2-1,1 0 52,-1 1 1,1 5-1,-1-2 1,1 4 116,0 2 0,-1 6 0,3 2 0,1 1-88,2 5 0,8 2 0,-1 1 1,3 0-102,2 1 1,0 5 0,0 0 0,2-1 21,3-3 0,5-1 0,8-1 0,-1-1-93,1-5 1,5 5-1,2-6 1,0-1-109,1-3 0,3 2 0,-4-2 0,0-2-114,0-3 1,-1-1 0,-7 0 0,1 0 45,-1 0 0,8 0 0,2 0 0</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39.963"/>
    </inkml:context>
    <inkml:brush xml:id="br0">
      <inkml:brushProperty name="width" value="0.08571" units="cm"/>
      <inkml:brushProperty name="height" value="0.08571" units="cm"/>
      <inkml:brushProperty name="color" value="#66CC00"/>
    </inkml:brush>
  </inkml:definitions>
  <inkml:trace contextRef="#ctx0" brushRef="#br0">489 609 8170,'-15'-17'-348,"3"-1"0,-4 7 0,5-1 0,-5 1 407,-1 1 7,-1-6 1,1 9 0,-1-5 0,1 4 81,-1 0 1,-5 6-1,0-3 1,0 3-56,-3 2 1,5 0 0,-6 0-1,2 0-23,3 0 1,-3 5-1,2 3 1,1 2-58,3 4 1,3 1 0,5 3-1,5-1-43,4 0 1,2 7 0,0-1 0,0-2 22,0-1 1,8-3 0,3-1 0,5-3-15,1-1 0,1 0 0,-1 3 0,1-1-13,-1-3 1,1-7 1,1 4-1,3-8-24,1 0 0,0 0 1,-5 0-1,-1 0-20,1 0 1,-1-8-1,0-3 1,1-5 4,-1-1 1,-1-3 0,-3-1 0,-1-4-33,2-3 1,-1-1 0,1-6 0,-4 1 59,-3-1 1,5 0-1,-6-2 1,0 0 22,1 2 0,-5-4 0,4 10 0,-4-4-22,-2-2 0,0 8 1,0 2-1,0 1 139,0 1 0,-2 0 1,-2 5-1,-3 3-84,-3 3 1,4-1 0,-4 5 63,3-2 1,-5 4-1,4-3 108,-2 1 1,7 4-35,-3 10 0,4 6 0,2 9-4,0 2 1,0 8 0,0-4 0,0 2-140,0 1 0,0-1 1,2 6-1,2 0 17,1-1 0,7 1 0,-4-2 1,0-2-48,-1-1 1,5-3 0,-4 2 0,1-4-76,5 0 15,2-5 0,-5 5 1,-1-8-54,-2 1 1,3-7-1,-3-1 1,0 0-371,0 0 431,5-7 1,-9 5-378,8-8 263,-1 0 0,15-8 0,1-1 0</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41.142"/>
    </inkml:context>
    <inkml:brush xml:id="br0">
      <inkml:brushProperty name="width" value="0.08571" units="cm"/>
      <inkml:brushProperty name="height" value="0.08571" units="cm"/>
      <inkml:brushProperty name="color" value="#66CC00"/>
    </inkml:brush>
  </inkml:definitions>
  <inkml:trace contextRef="#ctx0" brushRef="#br0">18 70 8355,'10'0'-369,"-4"0"1,-10 2 0,-4 2 0,0 4 498,1 1 0,1-3 49,6 6 1,0-6-72,0 5 1,0-5 0,0 6 51,0 1 1,0-3 0,0 2-115,0 1 1,0 3-1,0 1 1,2-1-36,4-4 1,-2 1-1,5-5 1,1 0-95,0-1 1,-1 1 0,5-4 18,-2 2 1,-1 0-1,7-6-31,-1 0 1,-5 0 0,-1 0 0,1-2-57,-2-4 0,5-4 0,-3-7 96,3-1 1,-3 1 0,-2-1 0,0 1 38,-1-1 1,-5 1 0,2 0 482,-4-1-296,-2 1-100,0-1 0,0 10-31,0 8 1,2 8 10,4 10 0,-4-1 0,5 1 0,-1-1-36,0 0 1,2 5 0,-4-3 0,3-3 6,3-1 0,-4 1 0,4 1 0,-1-1-34,1-5 0,-4-1 0,5-6 0,3 2-144,2-2 1,1-2 0,1-2 123,-1 0 1,6 0 0,1 0-1,-3-2-7,-2-4 1,-7-4-1,0-7 1,1-1 3,3 1 0,-5-1 0,-1 1 0,-2-1 26,-4 1 1,-2-1-1,-2 1 1,0 0 48,0-1 1,-2 1 0,-4-1 0,-4 1 85,0-1 0,-5 3 1,5 1-1,-1 4 5,-1 3 0,6-1 0,-6 4-24,-1-2 1,3 0-114,-1 6 0,1 8-36,-2 4 1,4-3 0,10 3 0,4 0-9,6-3 0,-2 1 0,3-6 0,5 4-57,3 1 0,2-5 1,-3 2-1,1-4-42,2-2 0,1 0 0,-5 0 136,4 0 1,-3 0-1,3 0 1,-4 0 57,-1 0 0,-1 0 1,1 0-1,-1-2-1,1-4 0,-1 4 1,1-3-21,-1 3 1,-5 2 32,-1 0 126,-7 0 0,2 5 0,-10 3-23,-2 2 0,1 2 0,5 5-77,0 1 0,0-7 0,0 1 0,0 1-48,0 3 1,0 1 0,1 1-89,5-1 0,-2-1 0,6-3 0,0-3-103,-1-2 1,-3 4-1,6-7 133,1-1 0,3 4 0,1-2 0,1-2 6,-1-2 0,1-2 0,-3-2 0,-1-2-26,-3-2 0,1-8 0,6 5 0,-1-3-12,0 0 0,-5 1 0,0-7 0,-1 1 24,-1-1 1,0 7 0,-6-1 0,2-1 51,-3-3 0,-1 4 105,-2 1 1,0 5 0,-2-4 56,-3 2 1,1 3 1,-8 5 1,8 7 0,-2 5-186,4 4 1,2 1 0,0 0 0,0 1-33,0-1 1,2 1 0,4-1 25,6 1 1,-2-3-1,-1-1 1,1-4-406,0-3 0,1-1 0,7-4-67,-1 4 1,1-4 0,-3 2 326,-3-8 0,3-6 0,-5-7 1</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41.378"/>
    </inkml:context>
    <inkml:brush xml:id="br0">
      <inkml:brushProperty name="width" value="0.08571" units="cm"/>
      <inkml:brushProperty name="height" value="0.08571" units="cm"/>
      <inkml:brushProperty name="color" value="#66CC00"/>
    </inkml:brush>
  </inkml:definitions>
  <inkml:trace contextRef="#ctx0" brushRef="#br0">80 27 6475,'-18'-5'0,"1"-1"0,1 0 0,3 0 0,3 2 0,4 6-186,8 8 1,6 5 0,9 3 0</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42.381"/>
    </inkml:context>
    <inkml:brush xml:id="br0">
      <inkml:brushProperty name="width" value="0.08571" units="cm"/>
      <inkml:brushProperty name="height" value="0.08571" units="cm"/>
      <inkml:brushProperty name="color" value="#66CC00"/>
    </inkml:brush>
  </inkml:definitions>
  <inkml:trace contextRef="#ctx0" brushRef="#br0">0 88 7323,'16'2'0,"-3"2"0,-3 4 0,-2 1 0,-4 5 972,-2 1-894,-2-5-104,0 6 1,0-12 18,0 7 0,-2-5-148,-4 6 146,4-8 0,-6 1-16,8-10 0,2-5 1,2-8-57,2 1 0,2-1 0,-3 1 1,5 0-6,0-1 1,5 3-1,-3 1 1,3 2 62,3-1 1,-1 3-1,1 0 1,1 3 17,5 3 1,-5 2-1,4 2 1,-3 0 10,-3 0 0,1 0 0,-1 0 79,1 0 1,-1 7 0,0 5 29,1 4 0,-3 1 1,-1-1-70,-2-5 1,-8 5 0,3-5-13,1 5 1,-6 1 0,4 1-69,-4-1 0,-4-1 1,-2-3-135,-2-1 1,2-2 0,8 3-25,2-1 0,8-8 0,-3 2 0,5-4 19,1-2 0,3 0 0,1 0 1,2-2 116,-1-4 1,3 2-1,-2-8 1,-2-1 36,-1-3 1,-3-1 0,-1-1 0,-3 1 148,-1-1 0,-8 7 1,2-1-1,-4-1 77,-2-3 0,-2 4 0,-4 3 0,-4-1-65,0 0 1,-5 4 0,3-3 0,-3 1-49,-3 4 1,7 2 0,-1 2 0,-2 0-9,-1 0 0,-3 0 1,1 0-67,0 0 1,-1 8 0,3 4 0,3 3-46,6 3 1,-2 1-1,3 2 1,1 3-42,2-3 0,2-2 0,2-1 0,2-1 53,1 1 1,9-7 0,-2 1-165,3 2 1,3-7 0,-1-1 0,0-4 125,1-2 0,-1-2 0,1-2 0,-1-3 42,1-3 1,-3-2 0,-1-5-1,-4-1 56,-3 1 1,5-1 0,-6 1-10,-2-1 1,-2 1 0,-2 0 28,0-1 136,0 8 1,-2 3-143,-4 7 1,4 2-1,-6 3 1,2 7-25,1 4 1,-1 7 0,6 0 0,0 0-13,0 3 1,0 1 0,0 8 0,0 0-42,0 0 1,6-1 0,-1 1 0,1-2 5,2-3 1,-6 2-1,4-2 1,-4 3-4,-2 2 0,0-6 0,0 0 0,0 0 28,0-2 1,0 4-1,0-8 1,0-1 24,0-3 1,-8-1-1,-2-1 1,-1 0 73,-1 1 1,0-6-1,-5-3 1,-1-1 111,1-4 1,-1 0-1,1 0 1,-1 2 62,1-3 1,0-1-1,1-4-183,4-3 1,-1-5-1,7-8 1,2-1-32,2-4 0,4 1 0,4-5 1,6 0-268,3 0 1,8-2 0,3-6 0,1 0-241,4 0 0,2-6 0,4 0 0,1 1-348,3-3 1,8 8 385,-3 0 1,5-8-1,1 7 1</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43.046"/>
    </inkml:context>
    <inkml:brush xml:id="br0">
      <inkml:brushProperty name="width" value="0.08571" units="cm"/>
      <inkml:brushProperty name="height" value="0.08571" units="cm"/>
      <inkml:brushProperty name="color" value="#66CC00"/>
    </inkml:brush>
  </inkml:definitions>
  <inkml:trace contextRef="#ctx0" brushRef="#br0">18 18 8355,'0'-9'-635,"0"1"1,-6 16 782,1 3 1,-1 5-49,6 1 0,0 1 1,2-1-33,3 1 1,-3-1-1,4 1 1,-2-1-57,2 0 1,-4 7 0,4 1-1,-2 0 5,1 0 0,-3 5 0,6-7 0,-2 0-72,0 2 0,0-5 0,-6 3 0,2-4-299,3-1 1,-3-1-125,4 1 0,-6-7 248,-6 1 1,-3-8 229,-9 2 0,1-12 0,-1-4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0:00.398"/>
    </inkml:context>
    <inkml:brush xml:id="br0">
      <inkml:brushProperty name="width" value="0.08571" units="cm"/>
      <inkml:brushProperty name="height" value="0.08571" units="cm"/>
    </inkml:brush>
  </inkml:definitions>
  <inkml:trace contextRef="#ctx0" brushRef="#br0">193 288 8304,'10'-18'0,"-4"1"-120,-4-1 0,-2 1 84,0-1 1,-2 3 0,-4 3 0,-4 4 226,0 1 0,-5 5 0,3-4-94,-3 4 0,-3 2 0,1 2-85,-1 4 1,1-2 0,1 7 0,3 1-19,1-2 0,8 5 0,-4-3 0,3 3 86,-1 3 0,0-1 0,6 1-161,0-1 0,8 1 0,3-1 0,5-1 75,1-5 0,1 5 0,1-5 0,3 3 19,1-2 0,2 3 0,-4-3 0,3 3-11,-3 3 0,-2-3 0,-1-1 0,-3-2-32,-3 1 1,2-3 0,-7 1-5,3 3 1,-6-4 0,0-1 24,-8-1 1,-6-2-1,-7-6 1,-1 0 23,1 0 1,-6 0 0,-3 0 0,1 0-76,0 0 1,-6 0 0,4 0 0,0 0 5,3 0 1,5-8-19,1-3 1,9 1-1,3-2 15,4-1 0,12-3 0,5-1 0,8-1 12,5 1 0,1 5 1,6-1-1,0-5 38,0-3 0,-1-3 0,1 7 0,-2-2 11,-4-5 0,3 5 0,-9-6 0,-2 1 27,-1 1 0,-5-6 0,-1 6 0,-5 1 86,-1 3 0,0-4 0,-4-1 0,2 3 242,-3 2 0,-1 7 0,-2 0 349,0-1-756,0-3 0,0 8 0,0 8 14,0 10 0,0 8 0,0 5 1,0 4-27,0 0 0,0 10 0,0-6 0,0 0 2,0 2 0,0-2 1,0 0-1,2-4-60,4-1 1,-2 3-1,6-6 1,-1-2-60,1-1 0,0-3 0,3 1 1,-1-3-57,2-3 0,-5 2 0,1-7 0,0 1-733,-1 0 966,-5-2 0,12-6 0,-6 0 0</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43.704"/>
    </inkml:context>
    <inkml:brush xml:id="br0">
      <inkml:brushProperty name="width" value="0.08571" units="cm"/>
      <inkml:brushProperty name="height" value="0.08571" units="cm"/>
      <inkml:brushProperty name="color" value="#66CC00"/>
    </inkml:brush>
  </inkml:definitions>
  <inkml:trace contextRef="#ctx0" brushRef="#br0">63 272 8355,'-18'-6'-258,"3"-2"1,1 0-1,5-1 1,3 1-1,8 0 1,7 4 352,7 2 0,3 2-44,5 0 7,-5 0 0,14 6 0,-4 2 0,4 0-24,2 0 0,0 3 0,-2-3 1,-2 0 111,-2-1-223,0-1 1,6-6 0,-2 0-89,-4 0 1,4 0-1,-6 0 1,2 0 71,1 0 0,-1-2 1,4-2-1,-4-3-92,-6-3 131,-4-2 0,-1-5 0,-3-1 50,-3 1 0,-4-2 0,-8-3 0,0-1 74,0 2 0,0 1-139,0 3 341,0-1 0,-8 1 396,-4-1-305,5 9-34,-9-7-284,14 14 20,-6 2 1,8 10 0,0 7-76,0 1 0,0-1 0,0 1 0,0-1-57,0 1 0,0 5 0,0 0 0,0-1 61,0-3 0,0 4 0,0 1 1,0-3 1,0-2 1,0-1-1,0-1 1,0 1-64,0-1 1,0 1 16,0-1 1,-1-1-82,-5-5 129,4-3 1,-6-10 0,8-4-1,0-5-10,0-5 1,0-1-1,2-1 1,4 1-2,5-1 1,5 1 0,1 1 0,1 3 1,-1 1 0,7 2 0,-1-3 0,0 3 61,2 2 1,-5 2-1,3 6 0,-2 0 55,3 0 0,-5 0 0,4 0 0,-3 0-29,-3 0 0,1 6 0,-3 2 1,-1 0-95,-2 0 0,-3 5 0,3-1 9,-6 3 1,-4 3 0,-2-1-113,0 1 0,0-1 0,-2 1-22,-4-1 0,-2 1 0,-5-1-273,1 0 0,8-5 216,-2 0 1,-4-8-1,1 3 1</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44.705"/>
    </inkml:context>
    <inkml:brush xml:id="br0">
      <inkml:brushProperty name="width" value="0.08571" units="cm"/>
      <inkml:brushProperty name="height" value="0.08571" units="cm"/>
      <inkml:brushProperty name="color" value="#66CC00"/>
    </inkml:brush>
  </inkml:definitions>
  <inkml:trace contextRef="#ctx0" brushRef="#br0">1 193 7799,'17'0'-882,"-5"2"813,0 3 1,-1-3-1,7 4 1,-1-4 97,1-2 1,-1 0-13,1 0 1,-1-2-43,0-4 0,-7 2 0,-4-7 21,-4-3 1,-2 5 151,0-3 0,-2 2-41,-4-1 1,-4 3-1,-7 8-61,0 0 1,-1 0 0,1 0-15,-1 0 1,6 8 0,3 3-15,1 5 0,2 1 1,6 1-27,0-1 1,6 1 0,2-1-1,0 1-4,-1-1 1,7-5-1,-4-1 1,1 1-33,1-2 1,-6 3 0,5-7-36,3-2 0,1-2-5,3-2 1,-6 0-1,-1-2 40,3-4 0,-5-2 0,3-5 0,0 1-7,-3-1 1,7-9 0,-4-1 0,3 2 31,3 1 0,-1 5 0,1 1 0,-1 2 90,0-1 1,1-1 0,-1 3 0,1 3 27,-1 0 1,3 6 0,1-4 0,2 4-55,-1 2 1,-1 0 0,0 0 0,5 0-8,1 0 0,-6 2 1,2 2-1,-3 4-48,-3 2 0,1-1 1,-3 5-1,-3-2-73,-6 1 0,-4-3 0,-2 1 27,0 3 0,-6-4 1,-2-1-1,-2-1 85,-3-4 0,-3 4 1,-3-2-1,-2-2-22,-3-2 1,1-2 0,6 0 7,-1 0 1,1 0 0,1-2-78,4-4 0,5 2 0,9-8-27,3-1 1,11-3 0,7 1 0,-1 1 44,-3 2 0,4 7 1,2-5-1,1 2 109,-1 4 0,0 2 0,-3 2 1,1 0-1,-2 0 1,-1 0-1,-1 0 1,2 0-4,3 0 1,5 0-1,-6 0 1,0 0-52,2 0 1,-3 0-1,5 0 1,0 0-28,0 0 1,-3 0 0,3-2-1,-2-2-54,-4-1 1,-1-7-1,-3 4 123,1-1 1,-9-3 0,-3-6 33,-4 1 0,-4 5 1,-4 3-1,-5 1-18,-5 4 1,-7-4 0,0 2-1,1 2-41,3 3 1,1 1 0,1 0 0,0 0 16,-1 0 1,1 5-1,-1 3 1,3 2-64,3 3 1,-2 3-1,7 3 1,-1 3 63,0 1 1,2 6 0,4-6 0,-2 1 3,-1 1 1,-1-6 0,8 7 0,2-3-2,1 0 0,9 0 0,-2-5-24,3-1 1,3-1 0,1-3 0,2-3-28,3-2 1,1-2 0,-4-6-1,4 0-36,3 0 1,-5 0-1,4 0 1,-2 0 32,-3 0 1,-1-6 0,-2-2 0,1 0-82,-5 1 1,-7-5 0,2 4 0,0 0-96,-1 1 1,-5-7-339,2 2 0,-12-3 0,-4-3 0</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45.864"/>
    </inkml:context>
    <inkml:brush xml:id="br0">
      <inkml:brushProperty name="width" value="0.08571" units="cm"/>
      <inkml:brushProperty name="height" value="0.08571" units="cm"/>
      <inkml:brushProperty name="color" value="#66CC00"/>
    </inkml:brush>
  </inkml:definitions>
  <inkml:trace contextRef="#ctx0" brushRef="#br0">53 36 7700,'-6'12'-1146,"-2"-3"1320,-1-1 0,3-2 1,-4-4-361,2 4 463,3-4-155,5 5 1,2-7-93,3 0 0,-3-2 0,6-2 0,-2-3-12,0-3 1,5 4 0,-3-4-1,2 3-44,3 3 1,3-4 0,1 0 0,3 1-4,3-1 1,-2 2-1,7 6 1,-3 0 67,-4 0 0,4 0 1,-1 0-1,-3 0 5,-2 0 0,-1 0 0,-1 2 0,1 4-44,-1 5 1,-5-1-1,-2 2 1,-3 1 1,1 1-1,-4-1 1,2-1 110,-2 2 1,-2-5 0,-4 3-75,-4 2 1,-2 1 0,-5 1-3,1-5 0,6-3 1,-4-6-28,3 4-43,-7-4 1,10 4-1,-6-12 1,3-6 1,1 2 0,6-1 0,2-3-28,4-1 0,-3-1 0,9 3 1,2 1 38,1-2 0,3 1 0,1-1 0,2 4 21,3 3 1,1-5-1,-4 4 1,3 1 39,-3-1 1,4 2-1,0 6 1,1 0 19,-1 0 0,0 0 1,-4 2-52,3 4 0,-1-2 0,-6 5 0,1 1 0,-1 0 8,1 3 1,-1 1 0,-1-1 0,-5-1-120,-5 2 0,2 1 0,-2 3 104,-2-1 1,-10-1 0,-6-3 0,-3-3 32,-3-2 1,7 3 0,-1-5 0,-2-2-11,-1-2 0,3-2 0,1 0 7,-3 0 1,6-2-108,2-4 0,5-3 0,2-9-21,5 1 0,4-1 0,7 1 0,1-1 0,-1 1 0,7 1 0,-1 3 86,-2 1 0,5 2 0,-1-1 0,0 3 0,0 2 4,-3 0 1,3 0 0,-2 6 0,-2 0 123,-1 0 0,-3 0 0,1 2 0,-1 2-40,1 2 1,-1 8-1,1-3-99,-1 5 0,-5 1 0,-3 1 0,-1-1-71,-4 1 0,0-1 1,0 1-1,2-1-125,-2 1 1,-1-7 0,1 1-568,2 1 703,8 3 1,-5 1 0,9 1 0</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46.251"/>
    </inkml:context>
    <inkml:brush xml:id="br0">
      <inkml:brushProperty name="width" value="0.08571" units="cm"/>
      <inkml:brushProperty name="height" value="0.08571" units="cm"/>
      <inkml:brushProperty name="color" value="#66CC00"/>
    </inkml:brush>
  </inkml:definitions>
  <inkml:trace contextRef="#ctx0" brushRef="#br0">192 87 8129,'-12'-5'0,"3"-3"0,-1 0 0,2-2 0,-1 3 0,-1-1 0,-4 4 0,-1 2 0,-3 4 193,1 4 0,-1 3 0,3 9-148,3-1 1,-1 3 0,7 1 0,2 2-121,2-1 0,4-3 1,4-1-1,3-1 0,3 1-26,0-1 1,1-1-1,9-5 45,1-5 1,0 2 0,-3-2 0,1-3-74,2-1 0,3-2 0,-5-2 0,2-3 104,-1-7 0,-3-4 1,-4-1-1,-1 0 72,-2-1 1,-7-5-1,5-1 1,-2 3-58,-4 2 1,-2 1 0,-2 1-1,-2-1 92,-4 1 1,-2-1-1,-7 3 1,-1 1-59,-3 3 0,-4 7 1,1-2-1,-1 4-105,2 2 1,1 0-1,3 0-116,-1 0 0,3 2 0,3 4 0,6 5-150,4 5 0,4-1 0,4-1 308,6-2 1,3-1 0,3 7 0</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46.752"/>
    </inkml:context>
    <inkml:brush xml:id="br0">
      <inkml:brushProperty name="width" value="0.08571" units="cm"/>
      <inkml:brushProperty name="height" value="0.08571" units="cm"/>
      <inkml:brushProperty name="color" value="#66CC00"/>
    </inkml:brush>
  </inkml:definitions>
  <inkml:trace contextRef="#ctx0" brushRef="#br0">1 88 8031,'12'-16'0,"-3"3"0,1 3-811,0 2 819,-6 2 0,5 6 0,-5 2 112,2 4 1,0 4 0,-6 7-46,0 1 1,0-1 0,0 1-51,0-1 1,0 1 0,0-1-92,0 1 0,0-7 115,0 1 34,0-8 1,-6 2-44,0-12 0,0-4 0,6-7 0,0-1-58,0 1 1,0 5 0,0 0 0,0-1-35,0-3 1,8-1 0,2-1 33,-1 1 0,7 5 0,-4 3 1,3 1 2,3 4 0,-1-4 0,1 2 0,-1 2 19,0 2 1,1 2 0,1 0-1,5 0 1,-5 0 0,6 0 0,-1 0 6,-1 0 0,0 2 0,-5 2 0,-1 4 60,0 2 1,-7 1-1,-2 7 1,-2-1 26,0 1 1,-1-1 0,-5 1 0,0-1-38,0 1 0,-5-1 0,-3-1 0,-2-3-196,-3-1 0,3-2 0,0 3 0,0-1-442,1 1 0,3-3-474,-6 2 970,8-8 0,4 3 0,10-7 1</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47.039"/>
    </inkml:context>
    <inkml:brush xml:id="br0">
      <inkml:brushProperty name="width" value="0.08571" units="cm"/>
      <inkml:brushProperty name="height" value="0.08571" units="cm"/>
      <inkml:brushProperty name="color" value="#66CC00"/>
    </inkml:brush>
  </inkml:definitions>
  <inkml:trace contextRef="#ctx0" brushRef="#br0">36 0 8355,'17'0'-119,"-7"2"0,-4 4 0,-4 6 155,-2 3 1,0 3 0,0-1-1,0 1-18,0-1 0,2 6 1,2 1-1,1-3-28,-1-2 1,-2 5-1,-2-1 1,0-2-105,0-1 1,-2 3 0,-2 0-163,-1-1 0,-7-3 0,4-3-210,-2-5 1,5 3 408,-7-8 1,0 0-1,-5-6 1</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48.194"/>
    </inkml:context>
    <inkml:brush xml:id="br0">
      <inkml:brushProperty name="width" value="0.08571" units="cm"/>
      <inkml:brushProperty name="height" value="0.08571" units="cm"/>
      <inkml:brushProperty name="color" value="#66CC00"/>
    </inkml:brush>
  </inkml:definitions>
  <inkml:trace contextRef="#ctx0" brushRef="#br0">0 208 7372,'8'-10'0,"4"4"0,3 4-216,3 2 0,-1 0 223,0 0 0,1 0 0,1 0 0,3 0-26,1 0 1,2 0 0,-3 0 0,1 0 4,-2 0 1,4 0 0,-1 0 0,-3 0-56,-2 0 1,5-5 0,-1-3 17,-2-2 0,-1-1 0,-5-7 107,-3 1 0,-4 5 0,-8 0 86,0-1 0,0-3-54,0-1 0,-6-1 210,0 1-227,0 7 1,6 4 0,0 12-9,0 6 0,0 3 0,0 3 0,0-1-22,0 1 0,0 1 0,0 2 0,0 5 3,0 1 0,0-6 1,0 4-1,0-1-109,0-1 0,0 0 0,0-5 0,0-1 19,0 1 0,0-7 1,0 1-14,0 2 0,0-5 117,0 3-51,-8-8 1,7-4 0,-5-12-20,4-3 0,2-3 0,2 1 0,4-1-63,5 1 0,5-1 1,1 3-1,-1 1 34,-5 3 0,7 1 0,-3-4 0,7 5 14,-1 1 0,-2 0 0,-1 4 0,-1-2 77,1 2 0,-1 2 1,1 2 90,-1 0 1,1 2 0,-3 4 31,-3 6 0,1-2 0,-7 1 0,0 1 33,2-2 1,-6 5-1,4-3-123,-5 3 0,-1 3 0,0-1-77,0 1 1,8-3 0,2-1-107,0-3 1,5-1 0,-3 2 0,3-6 1,3-4-1,-1-2 1,1 0 44,-1 0 1,6-2-1,3-2 1,-1-4-92,0-2 1,-2-1 0,-5-7-1,-1-1 106,1-5 1,-1 5 0,1-6 0,-3 2 65,-3-1 1,2-5 0,-7 6 0,1 1 40,0 3 0,-2 2 1,-6-1-1,0 1 65,0-1 1,-2 3 0,-4 1-57,-6 2 0,-3 9 0,-3-3-77,1 4 0,-7 2 1,1 2 6,2 4 1,9 3 0,6 9 0,4-1-19,2 1 0,0-1 0,0 1 0,0-1-68,0 1 0,8-1 0,4 0 0,3 1 44,3-1 1,1-5 0,3 0-1,1-1-11,-2-1 0,4 4 0,1-9 0,-1 1 15,0 2 0,4-6 0,-4 6 0,3-2 101,3-1 0,-6 3 0,-2-4 0,-1 2 44,1-2 1,-10 3-1,3 1-48,-6 2 0,1 2-60,-5 5 1,-2 1 39,-10-1 0,-4 0 0,-7-1-1,0-4 1,-1-3-1,1-5 15,-1 2 0,-5 6 1,0-7-10,1-1 0,3-2 0,1-2 1,1 0-28,-1 0 1,1 0 0,-1 0-16,1 0 0,7-2 1,5-3-62,3-7 1,2 2 0,2-1 12,3-3 0,-1 0 0,8 3 0,1 3 18,3 0 1,-4 6-1,-1-4 1,3 5-45,1 1 0,-3 0 1,0 0-1,1 0-132,3 0 0,1 0 0,1 0-465,-1 0 0,1 1 373,-1 5 0,1-4 0,-1 6 0</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48.507"/>
    </inkml:context>
    <inkml:brush xml:id="br0">
      <inkml:brushProperty name="width" value="0.08571" units="cm"/>
      <inkml:brushProperty name="height" value="0.08571" units="cm"/>
      <inkml:brushProperty name="color" value="#66CC00"/>
    </inkml:brush>
  </inkml:definitions>
  <inkml:trace contextRef="#ctx0" brushRef="#br0">18 1 8344,'0'17'-870,"-7"1"0,-3-1 0</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55.125"/>
    </inkml:context>
    <inkml:brush xml:id="br0">
      <inkml:brushProperty name="width" value="0.08571" units="cm"/>
      <inkml:brushProperty name="height" value="0.08571" units="cm"/>
      <inkml:brushProperty name="color" value="#66CC00"/>
    </inkml:brush>
  </inkml:definitions>
  <inkml:trace contextRef="#ctx0" brushRef="#br0">1083 53 7460,'-2'-9'-490,"-4"3"0,2 2 534,-7-2 1,5 4 25,-6-4 0,1 4 1,-7 2-1,1-2 1,-1-3 0,1 3 1,-3-4-1,-1 4 40,-2 2 1,-1 0 0,7 0 0,-1 0-112,1 0 0,0 0 0,-3 0 1,-1 2-29,-2 4 0,-3-2 1,5 7-1,-4 3 11,-2 1 0,-1 5 0,-5 3 0,0 6 12,-3 4 0,-3 4 0,2 4 0,-2 5 4,-2 5 0,1 3 0,3 4 0,-2 4 39,-2 1 1,0 4 0,6-3 0,2 2-13,4-2 0,4 4 1,10-6-1,3 3 55,6-1 0,4-8 1,2 2-1,2-6 36,4-5 1,11 2-1,13-7 1,4-1-68,7-4 1,12 2 0,11-12-1,6 0-342,5-4 0,3-3 0,7-5 0,1-3-142,3-6 0,10-4 0,-2-2 1</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5:03.476"/>
    </inkml:context>
    <inkml:brush xml:id="br0">
      <inkml:brushProperty name="width" value="0.08571" units="cm"/>
      <inkml:brushProperty name="height" value="0.08571" units="cm"/>
      <inkml:brushProperty name="color" value="#66CC00"/>
    </inkml:brush>
  </inkml:definitions>
  <inkml:trace contextRef="#ctx0" brushRef="#br0">140 0 8355,'17'0'-479,"1"8"0,-3-4 0,-1 6 453,-3-3 0,1 7 0,6-2 0,1 3 22,4 3 1,-3-1-1,3 0 1,-4 1-13,-1-1 0,-1 1 0,1 1 0,-1 3 74,1 1 1,-3 2 0,-1-4 0,-3 5 92,3 1 0,-4-4 0,1 6 0,1 2-113,-2 2 0,3-6 0,-7-1 0,-2-1-29,-2 4 1,4-2 0,0 0 0,-3 1 41,-1-1 0,-4-6 0,-1 4 1,-5-1 15,-2-1 0,-2 0 0,-5-3 0,0 1-27,-1 2 1,-5 0 0,-2-5 0,-1-1-124,1 1 1,-6-3 0,2-1 0,-4-2-202,-2 1 1,0-3 0,-2 0 0,-2-3-19,-1-3 1,-17-2-1,3-2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28.175"/>
    </inkml:context>
    <inkml:brush xml:id="br0">
      <inkml:brushProperty name="width" value="0.08571" units="cm"/>
      <inkml:brushProperty name="height" value="0.08571" units="cm"/>
      <inkml:brushProperty name="color" value="#5B2D90"/>
    </inkml:brush>
  </inkml:definitions>
  <inkml:trace contextRef="#ctx0" brushRef="#br0">35 385 7288,'0'12'-933,"0"-1"1029,0-7 0,2 10 1,4-8 1,-2-1-1,5-6-65,-1-5 0,4 2 0,-5-6 0,1 0-48,0 1 1,0-3-1,-2-5-19,5-1 0,-3-1 0,-2-3 1,-2-1 24,2 2 1,-5-1 0,5 1 0,-4-2-34,-2 1 1,0-3 0,0 2 0,0 0 33,0-3-3,-8 7 84,-1 2-80,-9 1 4,9 6 210,-7 1-202,6 1 1,-1 8 19,-1 0 1,6 0 3,-5 0 1,1 8 0,-2 3 0,5 5 1,-1 1 0,6 1 0,-4-1 0,4 3 6,2 3 1,0-4-1,0 5 1,0-5-2,0-2 0,0 3 0,2 1 15,4 2-8,-4 1-16,13-7-88,-5 1 0,5-1-57,-3 1 0,4-7 0,-5 1 0,5 2 31,1 1 0,7-3 0,-1-3-559,-2-1 647,-1-2 0,-3 2 0,1 1 0</inkml:trace>
  <inkml:trace contextRef="#ctx0" brushRef="#br0" timeOffset="1183">541 368 7569,'-5'-18'-540,"-1"1"1,-2 1 467,2 5 104,4-5-7,-5 14-7,-1-6 1,4 8 130,-8 0 0,6-6-65,-5 1 1,-1-1 0,-5 6-52,-1 0 1,1 6 17,-1-1-181,1 9 163,7-4 3,-5-1-13,13 7-56,-6-14 0,8 13 1,0-3 30,0 4 0,0-5 0,2-1-1,4-2 0,3 3 0,9-5-22,-1-2 0,1-2 0,-1-2 0,1 0-19,-1 0 1,-5 0 0,-1 0-1,1-2 5,-2-4 1,3 2 0,-5-5 0,0-1-13,0 0 1,3 4 0,-5-5 3,-2-3 0,0 5 86,2-3 137,-4 0-151,5 3-21,-7 1 1,0 10 7,0 4 1,0-3 0,2 9-17,4 2 0,-2 1 16,8 3 1,-7-3 0,5-1 39,-2-3 1,0-5 10,-2 6-3,-5-8 0,9 3 1,-6-8-55,2-5 1,0 2 0,-6-8 0,0-1-33,0-3 0,6 4 1,-1 1-1,1-3 1,0-1-1,0-3-4,-2 1 0,3 5 7,-1 0 0,6 1 0,-4-5-19,1 5 1,-3 1 38,6 4 1,-1 4-1,5-2 7,-4 8 1,1 0 0,-7 8-9,-2 1 0,4 3 1,-2 1-15,-3 1 1,5-1 0,0-1-45,2-5 1,1-1-1,7-6 49,-1 2 1,-5 0-1,-1-6 1,3 0-1,2 0 0,1-8 0,1-2 6,-1 0 0,0-3 0,1 5 0,-3-2 27,-3-3 0,4-1 0,-7 1 1,1 1-10,-4-2 0,-4-1 1,-2-3 60,0 1 1,-2 5-1,-4 3 2,-6 1 0,3 2 0,-3 6-10,-2 0 1,5 0-1,-1 2-17,2 4 0,2 4 1,6 7-1,0 0-19,0 1 0,0-1 0,2 1 0,2-1-10,2 1 0,8 1 0,-5 3 0,3 1-11,0-2 0,-3 1 0,5-1 0,-2 2-41,1-2 1,-5-1-1,0-3 1,-2 1 11,-1-1 0,1 1 0,-6-1-18,0 1 1,-2-9 56,-4-3 1,3-4 8,-9-2 0,8-2-51,-2-4 0,4 2 1,2-7-1,0-3 19,0-1 1,2 3 0,4 0 0,4-1-97,-1-3 1,7-1-1,-4-1 1,3 1 41,3-1 1,-1 7 0,-1-1 0,-3-1 25,-1-3 1,-3-1 0,5-1 0,-4 1 19,-2-1 1,-3 1 61,-5-1 0,-2 1 0,-3 1 86,-7 5 1,2-3 34,-1 8 0,1 2-79,-2 10 1,3-2-1,5 8 1,-2 1-7,2 3 1,2 1-1,4 1-21,4-1 0,-2 1 1,7-1-1,3-1-60,1-5 1,3 5 0,-1-6-1,1 1-319,-1 1 0,8-6 1,5 3-1,1-1 316,-2-4 0,11 6 0,-3-1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0:00.684"/>
    </inkml:context>
    <inkml:brush xml:id="br0">
      <inkml:brushProperty name="width" value="0.08571" units="cm"/>
      <inkml:brushProperty name="height" value="0.08571" units="cm"/>
    </inkml:brush>
  </inkml:definitions>
  <inkml:trace contextRef="#ctx0" brushRef="#br0">0 210 6262,'0'-17'550,"2"1"-315,4 5 0,-2 1 1,8 6-1,1-2-115,3 2 1,3-3 0,3-1 0,1 0 83,-2 0 0,4-3 1,1 3-1,-1 0-71,0 0 1,0-3 0,-1 5 0,3 0-106,0-2 0,4 4 1,-6-5-1,0 1 6,1 4 0,-1 0 0,-4 0-444,3-2 0,-1 1-598,-6 5 390,-7 0 0,-2 2 618,-8 3 0,0 5 0,0 8 0</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5:00.802"/>
    </inkml:context>
    <inkml:brush xml:id="br0">
      <inkml:brushProperty name="width" value="0.08571" units="cm"/>
      <inkml:brushProperty name="height" value="0.08571" units="cm"/>
      <inkml:brushProperty name="color" value="#66CC00"/>
    </inkml:brush>
  </inkml:definitions>
  <inkml:trace contextRef="#ctx0" brushRef="#br0">105 647 8233,'-11'0'-433,"-1"0"1,8 2 503,-2 4 0,4-2-193,2 7 0,2-7 83,4 2 69,-4-4 1,6-4-24,-8-4 1,-2 2 0,-2-7 0,-2-3-12,2-1 1,2-3 0,2-1-1,0-3-12,0-1 1,0-2-1,0 2 1,0-7-62,0-3 0,0-1 0,0-1 0,0 0 41,0 0 1,0 2 0,2 2 0,2 4 15,2 1 1,6 3-1,-5 4 19,3-5 0,2 5 24,5-4 0,1 11 1,-1 6 54,1 4 1,-1 4-1,1 4 0,-1 6 0,1 3 0,1 3 0,2-1-44,3 1 1,-1-1 0,-4 2-1,3 3-22,1 1 0,6 0 0,-4-3-68,2 3 1,-5-4 0,3 7 0,-2-3 0,1 0-112,-3-1 0,-4-1 0,-3 0 40,-2 3 1,-3-1 0,3-6-34,-6 1 1,-6-1 80,-6 1 0,-4-9 0,-7-1 1</inkml:trace>
  <inkml:trace contextRef="#ctx0" brushRef="#br0" timeOffset="257">1 455 7435,'0'-18'-181,"0"1"1,2 7 0,3 4-1,7 5 1,4 1-10,1 0 1,8 0-1,4 0 1,4 0 189,2 0 1,0 0-1,0 0 1,0 0-44,0 0 43,0 0 0,0 0 0,0 0 0</inkml:trace>
  <inkml:trace contextRef="#ctx0" brushRef="#br0" timeOffset="801">979 228 7352,'-12'6'0,"2"1"0,1 3 0,-1 4 0,-2 1 0,2 3-142,5-1 127,3 1 1,2-1 0,2-1 0,2-3-118,1-1 1,3 0-89,-2 5 1,-6-1 260,0-5 1,-8-3 0,-9-8-57,-1 0 0,1 0 0,-1-2 0,1-4 61,-1-5 1,3 1-1,3-2 1,6-1-50,4-3 0,2-7 1,0 0-1,0 1-27,0 3 1,0 1 0,2 1 0,4 1 52,6 5 0,-2-3 1,1 8 22,3 2 1,1 2-1,3 2-5,-1 0 0,7 0 1,1 0-1,0 2 69,0 4 0,6 4 0,-4 5 1,3-1-47,-1-2 1,-2-1-1,4 7 1,-4-1-64,-2 1 1,6-3-1,-4-1 1,1-3 45,-5 3 1,2-4-1,-2-1 1,-1 1 25,-3 0 0,-1-6 0,-1 2 0,-1-3 18,-5 3 0,5-4 1,-5 4-43,5-4 0,-4-10 1,-3-3-65,-1-5 1,-2-1 0,-6-1 0,0 1-55,0-1 0,0 1 1,-2-3-1,-4-1-89,-5-2 1,-7-1-1,-3 5 1,-3-2-38,3-3 1,2 1 0,1 8 0,1 1-220,-1 2 0,1 1 158,-1-7 256,9 8 0,-7-5 0,6 5 0</inkml:trace>
  <inkml:trace contextRef="#ctx0" brushRef="#br0" timeOffset="1209">1869 106 7565,'2'0'0,"-8"0"0,-7 0-606,-5 0 603,9 0 1,-1 0 4,4 0 1,4 7 0,-4 5 0,2 2 22,-1-3 1,3 5 0,-6-5 0,2 5 43,0 1 1,-5 1 0,5-1 0,2 1 23,2-1 0,2 1 0,0-1-14,0 1 1,8-1 0,3-1-55,5-5 0,1-1 0,1-6 0,1 2 8,5-2 1,-5-2 0,6-2 0,-2 0-91,1 0 0,-1-2 1,-5-4-1,-1-4 20,0 0 0,-1-5 0,-2 3 1,-5-3-3,-1-3 1,-2 1 0,-6-1 0,0 1 1,-2-1 0,-4 3-1,-6 1-54,-3 3 1,-4 5 0,-3-4 0,-3 2-21,-2 4 1,-2-3 0,-4 1-1,2 2 40,2 2 0,5 2 0,-3 0 0,2 0-298,3 0 305,3-8 1,2 6-1,-1-5 1</inkml:trace>
  <inkml:trace contextRef="#ctx0" brushRef="#br0" timeOffset="1605">2044 71 7713,'17'0'0,"1"0"0,-3 2 0,-1 2-183,-2 1 0,-3 9 1,5-2-1,-2 3 1,1 3 221,3-1 1,7 1 0,0-1-1,-1 0-29,-3 1 0,-2-1 1,1 3-1,-1 1 49,1 2 0,5 1 0,0-7 1,-1 1 5,-3-1 1,-1 1-1,1-1 1,0 0-15,-1 1 0,3-3 0,-9-1 22,3-2 0,1-6 0,-3 3 85,-1-1 1,-8-4-104,2-10 0,2-4 0,-3-7 0,-1-1-69,-2 1 0,-2-8 1,0-4-1,0-4-58,0-2 1,0 2 0,0 2 0,-2 2 69,-4-2 1,3-1 0,-9 3 0,0 4-6,3 0 1,-5 5 0,6-1 0,0 6-369,1 3 1,-5 6-787,6-5 1062,0 7 1,6 4 0,0 9 0</inkml:trace>
  <inkml:trace contextRef="#ctx0" brushRef="#br0" timeOffset="2025">2882 403 8069,'12'5'0,"-1"3"0,3 0-437,2 0 1,1 3 515,1-5 1,-7 6-15,1-6-98,-8-1 0,3-12 0,-7-5-27,0-4 1,0-1-1,0-2 1,0-3 42,0-1 1,0-6 0,0 4 0,0-1 71,0 1 0,-2-6 0,-1 4 0,-3 0-37,2 4 0,2-3 1,2 3-1,0 2-13,0 1 0,0 9 0,0-1-144,0-2 0,2 7 1,4 1 39,5 4 0,5 4 106,1 4 1,1 3 0,-3 9 0,-3-1 30,-6 1 0,4-1 0,-1 1 1,3-1 65,0 1 0,-1 5 1,7 0-1,-1-1 1,1-3 1,-3-2 0,-1 3-1,-3-1-186,3-1 0,1 3 0,3-9 0,-1 1-162,1-1 0,-7 1 0,-1-5-11,-2 2 80,-2-6 1,1 4-1,3-8 1</inkml:trace>
  <inkml:trace contextRef="#ctx0" brushRef="#br0" timeOffset="2269">2760 333 7797,'-12'-18'0,"3"1"0,3 1-324,8 5 1,2 3 0,11 8-1,6 0 1,5 0 211,5 0 1,0 0-1,0 0 1,-2 0 111,2 0 0,2 0 0,2 0 0,-2 0 0,-4 0 0,4 0 0,-6 0 0,0 0 0,14 0 0,-4 0 0</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58.585"/>
    </inkml:context>
    <inkml:brush xml:id="br0">
      <inkml:brushProperty name="width" value="0.08571" units="cm"/>
      <inkml:brushProperty name="height" value="0.08571" units="cm"/>
      <inkml:brushProperty name="color" value="#66CC00"/>
    </inkml:brush>
  </inkml:definitions>
  <inkml:trace contextRef="#ctx0" brushRef="#br0">52 175 6126,'2'-10'-265,"4"4"229,-4 4 0,6 4 0,-10 2 203,-4 2 0,2 0 1,-5-4 111,1 4 1,-6 3-205,3 9 1,3-1 0,2 1 31,4-1 0,2 1 0,2-1-58,4 1 1,4-7-1,7 1-47,0 1 0,3-5 0,1 0 0,3-2 4,-3 0 1,-2-1 0,-1-5 0,-1 0-47,1 0 0,-1 0 0,-1-2 1,-3-1 4,-1-3 0,-2-8 0,3 3 27,-1-5 0,-6-1 0,3-1 0,1 1 12,0-1 1,-4 1 0,3-1 44,-1 1 1,6 7-104,-3 4 0,-1 4 33,2 2 0,-7 2 1,5 4-1,0 6 34,0 3 1,-5 3-1,5-1 50,-2 1 1,5-1 0,-1 1 77,4-1 0,1 0 0,0-1 0,1-2-99,-1-3 1,7-7 0,-1 2 0,-2-4-18,-1-2 0,3 0 0,2 0 0,0 0 5,1 0 0,3-8 1,-6-4-1,0-3-33,3-3 0,-7 1 1,4-2-1,-3-3-136,-3-1 0,-5-2 0,-2 3 0,-3-1 94,-3 2 1,-2 1-1,-2 3 1,0-1-16,0 1 1,-6 5 0,-1 3-1,-3 1 0,-4 4 1,-7 2 0,-2 2-1,-1 0-56,-1 0 1,11 0-464,-3 0 430,11 0 1,-9 8 0,5 2 0</inkml:trace>
  <inkml:trace contextRef="#ctx0" brushRef="#br0" timeOffset="1178">1799 122 8355,'-18'-7'-473,"1"-3"0,1-2 0,3 3 405,1 1 1,6 0-1,-5 4 68,-3-2 0,4 1 0,-1 5 26,-3 0 0,5 0 0,-3 0 0,-2 0-28,-1 0 1,-8 0 0,-1 0 0,1 0-14,-2 0 1,-1 5-1,-5 1 1,4-2 98,2-2 0,-4 4 0,6 2 0,-1-1 55,-1 1 0,8 6 1,-3-5-1,7 3-115,-1 0 1,6-1 0,1 7 0,1-1 38,0 1 1,0-1 0,8 1-123,4-1 1,-2-5 0,7-2 0,3-3-101,2-3 0,1-2 1,0-2-1,1 0 124,-1 0 1,1 0 0,-1 0 38,1 0 1,-1-2-1,1-2 1,-1-3-2,1-3 1,-1 0 0,1-3-3,-1 1 1,0 0 0,1-5 0,-1 1 13,1 5 0,-6-5 0,-1 4-12,3-3 0,-6 3 31,-3 1 1,-3 5 146,-2-6-215,0 8 0,0 4 0,0 12 156,0 3 1,0 3-1,0-1-53,0 1 1,2-1-1,2 1 16,2-1 1,7 1-57,-1-1 0,4-1 0,1-5 0,1-5-28,-1-4 0,1-2 0,-1 0 1,0 0-70,1 0 1,-1-8 0,1-3 0,-1-5 61,1-1 1,-1-1-1,-1 1 1,-3-1-61,-1 1 0,-2-1 1,1 1-1,-5-1 4,-4 1 1,-2 0 82,0-1-27,0 8 0,0 5 0,0 10 0,-2 5 40,-4 0 1,4 5 0,-3-3-1,3 3 37,2 3 0,0-1 1,0 1-1,2-1 51,3 1 1,5-1-1,8 1-73,-1-1 1,8-5 0,2-2 0,3-3-59,-1-3 0,0-2 0,8-2 0,1 0-44,3 0 0,0 0 0,-6-2 1,0-4-66,0-5 1,-2 1 0,-2-2-1,-4-3 21,-2-7 0,4 3 0,-5-4 1,-3 1 2,-2-1 0,-3 4 0,-3-5 1,-3 5 110,-2 2 1,0-1 69,-3 1-86,-3 7 1,4 2-1,-12 8 34,-5 0 0,1 8 0,0 4 0,3 5 72,3 6 0,-4-1 0,2 7 1,2 2 11,2 2 1,2 2 0,2 2 0,2 1-92,2 3 0,7 8 0,-1-3 0,4 3-10,1-3 0,1 3 0,-1-6 0,1-1-12,-1 1 1,0 0-1,1-5 1,-3 3-54,-3-2 1,2-4 0,-9-4-1,-1-4 82,-2-2 0,-2 4 0,-2-5 0,-3-5 109,-7-5 1,-6-1 0,-5-7 0,-4-2-84,0-2 0,-6-2 0,4-2 0,-4-2-48,-2-2 0,-4-9 0,2-1 0,4-5-56,0 0 1,6-7-1,0-1 1,4-4-39,7-2 1,-1 0 0,7-1-1,0-3-115,4-2 0,4-6 0,4 7 1,6 1-51,10 2 0,1 2 1,10 2-1,2 4 23,2 6 0,2 5 1,0 7-1,-2 5 161,-4 4 0,4 2 0,-6 0 0</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4T06:34:55.897"/>
    </inkml:context>
    <inkml:brush xml:id="br0">
      <inkml:brushProperty name="width" value="0.08571" units="cm"/>
      <inkml:brushProperty name="height" value="0.08571" units="cm"/>
      <inkml:brushProperty name="color" value="#66CC00"/>
    </inkml:brush>
  </inkml:definitions>
  <inkml:trace contextRef="#ctx0" brushRef="#br0">610 70 7543,'10'-7'-1066,"5"5"1026,-3-4 1,-2 2 80,1-2 43,-7 4 1,6-4 0,-6 12 74,2 6 1,-1 3 0,-5 3 0,0-1-64,0 1 1,0-1 0,0 3 0,0 1 20,0 2 1,0 6-1,2-5 1,2-1-86,2 2 1,2-5-1,-2 3 1,3-4-312,1-1 0,0-1 0,-6 1-899,1-1 608,1-7 570,-6-2 0,-15-8 0,-5 0 0</inkml:trace>
  <inkml:trace contextRef="#ctx0" brushRef="#br0" timeOffset="525">34 210 8355,'-18'-8'0,"9"4"0,3-7 0,6 7 0,6-2 0,3 2 0,9 0 0,-1-2 0,1 3 0,1-5 27,4 2 0,5-2 0,6 4 1,1-3-1,2-1 0,2-2 170,2 0 1,7 5 0,-1-5 0,3 0-62,3 0 1,-1 5 0,1-5 0,-1 2-610,0 4 0,7-3 0,-3 1 1,-4 2-432,-3 2 1,-5 2 797,3 0 0,3-8 0,-5-2 0</inkml:trace>
  <inkml:trace contextRef="#ctx0" brushRef="#br0" timeOffset="1372">1134 123 8127,'-17'0'-689,"5"0"791,0 0 0,6 0-795,-5 0 590,7 0 1,-4 2 77,8 3 1,0 5 0,0 8 40,0-1 0,0 2 0,0 3 0,0 1-10,0-2 0,0-1 0,0-3 0,2 1 59,4-1 0,-2 1 0,6-1 1,-1 1 82,1-1 1,0 1-1,3-3 1,-1-3-106,1-6 1,3 1-1,1-1 1,1-2-63,-1-2 1,3-2 0,1 0 0,2 0-46,-1 0 1,-1-8 0,0-1 0,3-3-13,-3 0 0,4 3 1,-1-5-1,-3 2-17,-2-1 1,-1-3-1,-3-1 1,-1 1-132,-2 5 0,-9-5 162,3 4 0,-4 3 426,-2-3-324,0 8-12,0-4 1,-2 14-1,-2 2-17,-1 2 1,-1 1 0,6 7-13,0-1 1,0 1 0,2-1 0,3-1-2,7-5 0,-2 5 1,1-6-1,3-1 249,2-3 1,7 2 0,0-2-1,0-2-87,3-2 0,-5-2 0,8-2 0,0-2-286,-2-2 1,4-8 0,-5 5 0,-1-3 88,0 0 1,-2 1 0,-5-7 0,-3 1 10,-3-1 0,2 1 1,-9-1-1,-1 1 2,-2-1 1,-2 1 0,-2 1 0,-4 3 7,-5 1 0,-5 6 1,-1-3-1,-3 1-123,-3 4 0,2 2 0,-8 2 0,0 0-17,1 0 1,-3 0-1,6 0 1,0 0-118,0 0 0,1 0 273,7 0 0,-1 0 0,1 0 0</inkml:trace>
  <inkml:trace contextRef="#ctx0" brushRef="#br0" timeOffset="1921">2496 70 8163,'-8'10'-259,"-3"-4"1,-5-4 145,-1-2 0,-1 6 0,1-1 0,-1-1 22,1-2 0,0 6 83,-1 4 1,3 3 0,1 1 0,4-3-27,2-1 0,-3 0 1,3 5-1,0 0 53,1 1 1,1-1-1,6 1 1,0-1 18,0 1 0,0-1 0,2 1 0,3-3-22,7-3 1,4 3 0,1-3 0,1 2-13,-1-3 0,6 3 0,3-8 0,-1-2-34,0-2 0,4-2 0,-4 0 0,3 0 25,3 0 0,-4-6 0,0-2 1,-2-2 73,-4-3 1,-1-3 0,-5-1-1,-1-1-35,-2 1 0,-8-1 0,1 1 0,-3-3-27,-2-3 0,0 4 1,0-7-1,-2 3 3,-3 0 0,-5 0 0,-8 5 0,-1 3-19,-4 3 1,1-2 0,-7 9-1,-2 1-126,-2 2 1,-2 2 0,0 0 0,0 0 81,0 0 0,1 2 0,1 2 0,3 3-142,7 3 0,4-4 1,3 6 93,5 1 0,-5 3 0,6 1 0</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8:46:11.642"/>
    </inkml:context>
    <inkml:brush xml:id="br0">
      <inkml:brushProperty name="width" value="0.08571" units="cm"/>
      <inkml:brushProperty name="height" value="0.08571" units="cm"/>
    </inkml:brush>
  </inkml:definitions>
  <inkml:trace contextRef="#ctx0" brushRef="#br0">69 53 8355,'-8'-11'36,"-4"1"0,-3 2-14,-3 4 0,9 4 0,3 6 1,6 8-1,6 5 0,3 4-88,1-1 1,4-3-1,-7 1 1,3 1 0,2 2-1,-1-1 1,-1-1 0,0 0-1,-1 3 75,5-3 1,-4-8 0,1-1 66,3 2 1,1-7-258,3-1 1,1-12 0,5-7 110,5-8 0,2-7 0,0-7 0,-4 2 104,-2 4 0,4 4 0,-5 10 0,-3 3 128,-2 6 0,-1 12 0,-3 8 0,-3 7-132,-6 8 0,2 6 1,-3 4-1,-1 1 0,-2 1 1,-2 0-1,0-2 1,0-4-1,0-6 0,0-4 1,2-4-1,2-1 1,4-5-1,1-3 0,5-6 1,2-8-1,1-8 1,2-11-1,5-8 0,5-10 1,6-6-1481,5-9 1093,5-6 1,6-12-141,-5-4 1,-20 33 0,-1-1 0,19-53-1</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4:13.526"/>
    </inkml:context>
    <inkml:brush xml:id="br0">
      <inkml:brushProperty name="width" value="0.08571" units="cm"/>
      <inkml:brushProperty name="height" value="0.08571" units="cm"/>
      <inkml:brushProperty name="color" value="#333333"/>
    </inkml:brush>
  </inkml:definitions>
  <inkml:trace contextRef="#ctx0" brushRef="#br0">437 349 7391,'0'-11'-106,"0"-1"0,0 6 247,0-5 0,0 5-135,0-6 1,-6 6-1,-2-3 1,-1 1 0,-5 4-1,-1 2 1,-5 2 0,-1 0-1,-2 0 131,1 0-134,-5 8 1,2 0 0,-4 5-1,3-1 18,1 1 0,6 3 0,-4 1 1,3-1-135,3-4 1,5 3 0,2-3 57,3 3 1,-5 3 13,6-1 0,0 1 35,6-1 1,6-5-1,2-3 1,2-1 11,3-4 1,9-2 0,3-2-1,0 0 21,0 0 0,4 0 0,-3 0 0,1 0 31,4 0 0,-4 0 1,0 0-1,-2 0-24,-3 0 1,-3 2 0,-1 2-1,-1 4-6,0 1 0,-1-3 1,-2 4-1,-5 0-58,-1-1 1,4-3-1,-7 6 21,-1 1 0,4 3 0,-2 1 17,-2 1 1,-2-1-1,-4 1 1,-2-1 21,-2 1 0,-6-7 1,5 1-1,-3 1 0,-4 3 0,-1 0 0,-4-3 0,-3-1-22,-1 1 1,-2-3 0,3 0 0,-3-2-2,-2-5 1,4 5 0,-6-2 0,-1-2-17,3-2 0,-4-2 0,6 0 0,0 0-66,0 0 0,1 0 0,7 0 0,1-2 8,5-4 0,-3 2 0,8-7-240,2-3 0,2-2 0,4-1-482,4-1 772,4 1 0,23 0 0,4-1 0</inkml:trace>
  <inkml:trace contextRef="#ctx0" brushRef="#br0" timeOffset="937">1048 542 8355,'18'0'-626,"-1"0"416,-7 0 1,-4-6-1,-12 0 253,-6 2 1,3 2 0,-3 2 0,-2 0 21,-1 0 1,-5-2 0,-1-2 0,-2-2-39,1 3 1,3 1 0,0 2 0,-3 0-1,-1 0 0,0 0 0,5 2 0,1 1 6,-1 3 0,1 2 1,-1-2-1,3 5-20,3 5 0,-1 1 1,5 1-1,0-1-22,0 1 1,2 5-1,6 0 1,0-1 4,0-3 0,0-1 1,0-1-1,2 1-27,4-1 1,4-5 0,7-3 0,1-1-28,-1-4 1,7-2-1,1-2 1,0 0 7,0 0 0,1 0 1,-5-2-1,2-2 12,-1-2 1,3-7 0,-2 1-1,-2-3 111,-1-3 1,-3 1-1,1-1 1,-1 1-29,1-1 1,-1 1 0,-1-1-9,-5 1 1,-3 5 0,-8 1-33,0-3 0,0 4-112,0-1 33,0 7 0,0-2 1,0 12 52,0 5 1,0 5 0,0 1 0,2 1 36,4-1 1,-2-1-1,5-3 1,1-1 2,0 2 1,1 1-1,7 1 1,-3-3-17,-3-1 0,4-2 0,-5 1 0,5-5-13,1-4 0,6 4 0,1 0 15,-3-2-1,-1-3-9,5-1 1,-4-7-295,8-5 280,-7-3-4,11-3 1,-8 1-16,4-1 30,4-7 1,-12 4 0,6-9 0,-1 1-6,-5 2 1,-2-6-1,-1 4 1,-1-4 56,1-2 0,-7 0 1,-1 2-1,-2 2 5,-4 2 0,-2 2 0,-2-4 0,0 4-34,0 2 1,0-1 0,0 5 0,0-2-60,0 1 1,0 3 0,0 1 0,0 1 21,0 0 0,0 5 1,-2 2-3,-4 2 1,2-3 24,-8 5 1,7 0 1,-7 6 1,2 8 0,-1 4 15,5 3 1,-2 3-1,2-1 1,2 0-13,2 1 1,2 1 0,0 3 0,0 1 59,0-2 0,2 5 0,2-1 0,2 0 59,-2 0 0,4 4 0,-1-3 1,1-1-47,0 0 0,0 6 1,-4-4-1,1 2-20,-1 0 0,4-5 1,-2 3-1,-2-2-10,-2-4 1,0 1-1,1-1 1,3 2-193,-2-1 0,4-3 0,0-3 0,-1-3-258,1-1 1,6-2-317,-3 1 377,5 5-38,1-14 311,1 5 0,-1-7 0,1 0 1</inkml:trace>
  <inkml:trace contextRef="#ctx0" brushRef="#br0" timeOffset="1322">2253 629 8355,'12'6'-435,"0"1"26,1 3 1,1-4 0,-1 4 455,-1-3 0,0 1 14,5-2-161,1-4 128,-9 6-61,7-8 1,-12-2-1,7-2 1,1-4 11,-2-2 23,5 7 1,-11-13-1,6 4 39,-3-3 1,-1-3 0,-6 1-25,0-1 0,-2 9 0,-3 1 0,-7 2 166,-4 0 0,-1 1 1,-2 5-1,-3 0-98,-1 0 0,-2 0 0,3 1 1,-1 5-65,2 6 0,1 1 0,5 3 0,1 0-56,3 3 1,7 2-1,-2-3 1,4-1 9,2 1 1,0-1 0,0 1 0,2-1-84,4 1 118,3-1-18,9-7-87,-1 5 1,7-11-120,-1 8 0,8-8 0,-2 1-104,4-3 0,2-2 207,0 0 0,8-7 0,1-3 1</inkml:trace>
  <inkml:trace contextRef="#ctx0" brushRef="#br0" timeOffset="1851">3179 489 8355,'8'-15'0,"1"1"-730,1 2 400,-2 8 319,-8-11 0,-8 13 0,-4-4 29,-3 4 0,-3 2 1,1 0-1,-1 0 55,1 0 0,0 0 1,-1 0-1,1 2-78,-1 4 1,7-2-1,1 8 1,0-1 6,0-1 1,1 5 0,-5-3-18,2 4 0,9 1 0,-5-1 1,2-3-30,0-1 1,0-6 27,6 5 1,8-1 0,4 2 8,3-7 1,3-3 0,-1 4 0,1 0 0,-1-2 3,1-2 0,-1-2 0,2 0 17,5 0-18,3 0 1,0 8 1,0-6 1,-3 3 8,-13-3-8,20 6 0,-25-4 39,12 8-36,-13-9 1,3 13 6,-8-6 1,0 7 0,0 1 0,0-7 109,0 1 1,0-6-109,0 5 1,-6-5 136,0 6 0,-7-6-116,1 5 0,-5-5 40,-6 6 0,1-8-9,-7 1-1,8 5-17,-12-8 0,11 8 39,-7-4 31,8-4-72,-12 5 0,17-5-174,-7 4 173,8-4 0,-11 6 0,9-6 13,-1 4 0,7-5-144,-1 5 1,8-6-108,-2-6 0,6-3-169,6-9 0,4 3-315,7 3 542,1-3-112,-1 13 1,1-14 0,-1 6 0</inkml:trace>
  <inkml:trace contextRef="#ctx0" brushRef="#br0" timeOffset="3520">3423 594 7904,'0'-10'-322,"8"2"1,-4 10 0,6 4 342,-3 6 0,1 1 0,-4 1 1,2-2-62,-2 1 1,-2 3 0,-2 1 38,0 1 0,0-1 0,0 1 35,0-1 1,0 1 32,0-1-7,0-7 0,0-4-43,0-12 1,0-4 0,0-7-20,0-1 0,2 1 0,2-1 1,1 1 7,-1-1 1,-2 1 0,0-1 0,2 1 1,2-1 0,7 1 0,-1-1 0,4 3 3,1 3 0,6-1 0,3 5 1,-1 0 2,0 0 1,4 3-1,-4 5 1,1 0 10,-1 0 0,4 2 0,-6 1 0,1 5-18,1 2 1,-6 2 0,4 5-1,-3-2-51,-3-3 1,1 9-1,-1-3 1,-1 1-10,-5 1 1,3-3-1,-6-1 1,-1-3 39,1-1 0,-2 0 1,-6 5-3,0 1 1,0-7-1,-2-1 2,-4-2 0,2-3 1,-7-5 150,-3 0 0,5 0 1,-1-1-107,2-5 0,-4 2 1,7-8-28,1-1 0,2-3 1,2-1-1,2-1-5,4 1 1,3-1-1,9 1 1,-1-1-5,1 1 1,1-1-1,4 1 1,4-1-3,1 1 1,3 1 0,-6 3 0,0 3 89,0 2 1,4 3 0,-5 5 0,-3 0-44,-1 0 1,-3 0 0,0 2-1,1 1 23,-1 3 1,1 8-1,-1-3 1,1 5-86,-1 1 1,-1 1 0,-3-1 0,-3 1-70,-2-1 0,-2 7 0,-4-1 1,1-2-95,3-1 0,0-3 1,-6 1-1,0-1-40,0 0 0,8 1 0,3-3-26,5-3 1,7-2 204,1-4 1,14-4 0,-1 5 0</inkml:trace>
  <inkml:trace contextRef="#ctx0" brushRef="#br0" timeOffset="4554">5187 716 8249,'18'-8'-150,"-1"-3"0,-1-5 0,-3-1-1,-1-1 0,-8 1 1,2-1 289,-4 1 1,-4 7 0,-4 2-94,-6 1 0,-3 5 0,-5-4 0,-1 4-65,-2 2 1,-3 0-1,5 2 1,-2 2 38,1 2 1,1 5 0,0-3 0,-3 2-2,3 3 0,2 3 0,1 1 1,1 1 2,-1-1 1,1 1 0,1-1 0,5 3-46,5 3 1,4-4 0,2 5 0,0-5-17,0-2 1,0-5 0,2 0-1,4 1-61,5 3 0,5-7 1,1-1-1,1-2 39,-1 0 1,1 0 0,-1-6 41,1 0 0,-1 0 0,1-2 1,-1-4-1,0-6 0,3 3 0,1-3 0,3-2 1,-3-1 88,-2-3 1,-1 1 0,-3-1 19,-3 1 1,1 0 0,-7-1-15,-2 1 1,4 5 38,-2 0 1,0 7-198,-6-7 7,0 8 0,0-2 0,0 12 50,0 6 1,0 3 0,0 3 0,0-1-2,0 1 0,5-1 0,3 0 0,2 1 42,3-1 1,3 1 0,1-1-31,1 1 1,5-9 0,0-1 0,-1-2-53,-3 0 0,5 0 1,-1-6-1,0-2 41,2-4 1,-5 2 0,3-8 0,-4-1 61,-1-3 1,-3-1 0,-1-1 0,-2 1 30,1-1 1,1 1-1,-1 0 1,-3-1-5,-2 1 1,3-1 0,-3 1 0,2-1-31,4 1 0,-5 5 0,3 0-32,1-1 1,1 3-1,0 0 1,-3 3-27,3 3 0,1 2 1,3 2-1,-1 0 23,1 0 1,-1 0 0,1 2-1,-1 2-13,1 2 1,-1 5-1,2-3 1,1 2 19,-3 3 1,5 1 0,-11-1 0,3-1 53,-2 2 0,1 1 0,-5 5-36,2 3 1,-7-4 0,3 5 0,-4-5-47,-2-2 0,0-5 1,0 0 31,0 1 0,-6-3-64,1 2 86,-1-9 1,6-3-1,0-11-98,0-5 1,8-1 0,3-3 51,5-3 1,1 4 0,1-5 0,-1 5 7,1 2 1,-1-1 0,1 1-1,-1-1 35,0 1 0,1 1 1,-1 3-1,1 3 1,-1 2 0,1-3 1,-1 5-1,1 0-22,-1-2 1,6 6 0,1-4 0,-3 4-26,-2 2 0,-1 0 1,-1 0 14,1 0 0,-1 0 0,1 2 1,-1 2 3,1 2 1,-7 6-1,1-5 1,0 3-1,-1 4 87,1 1 1,-8 3 0,2-1 0,-4 3-44,-2 3 0,0-4 0,0 5 0,0-5 4,0-2 1,0 7 0,0-1-71,0-2 1,-6-1 0,-2-3-54,-2 1 0,1-1 0,-5-1-393,2-5 1,7 3 17,-7-8 0,0 7 0,-5-3 1</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4:21.121"/>
    </inkml:context>
    <inkml:brush xml:id="br0">
      <inkml:brushProperty name="width" value="0.08571" units="cm"/>
      <inkml:brushProperty name="height" value="0.08571" units="cm"/>
      <inkml:brushProperty name="color" value="#333333"/>
    </inkml:brush>
  </inkml:definitions>
  <inkml:trace contextRef="#ctx0" brushRef="#br0">52 0 7293,'-9'8'-313,"1"1"0,8 9 0,0-1 378,0 1 1,0-1 0,0 1 0,0 1 0,0 3 56,0 1 0,0 6 0,0-4 1,0 0-81,0 1 1,6 3 0,0-4 0,-2 0-87,-3 0 0,1 5 0,2-7 0,2-2-65,-2-1 0,-2-9 1,-2 1-127,0 1 0,-2 1 1,-2 0 133,-2-3 0,-7-7 0,3 4 1</inkml:trace>
  <inkml:trace contextRef="#ctx0" brushRef="#br0" timeOffset="558">0 122 5986,'18'0'642,"-1"0"0,0 0-586,1 0 0,-1 8 1,-1 4-44,-4 3 0,3 3 0,-3-1-22,3 1 1,-3-1-1,0 1 1,-1-1 13,-1 0 1,5-5 0,-3 0 0,4 1-53,1 3 1,-5-5-1,-1-1 1,3-2 12,1-4 1,3 4 0,-1-3 10,1-1 0,-1-2 0,1-2 5,-1 0 1,-5 0 0,-2-2-1,-1-4 3,1-5 1,-4 1 0,3-2 0,-1-1 10,-4-3 1,4-1-1,0-1 1,-1 1 37,1 0 1,4 5 0,-4 0 38,1-1 0,3-1 1,3 0 11,-3 3 1,4 7-12,-5-2 0,-1 4-29,2 2 0,-3 8 0,5 2 1,-4 1-13,-3 1 0,5 0 0,-4 7 0,0 2-37,-1 3 1,-1-1-1,-4-4 1,2 3-127,2 1 1,0 0 0,-4-3 2,3 3 0,-1 2 0,8 2 0,-1-7-56,-1-7 0,12-1 0,-5 3 0,2-3 45,1-6 0,5 4 0,2-1 1</inkml:trace>
  <inkml:trace contextRef="#ctx0" brushRef="#br0" timeOffset="1654">1450 367 8062,'9'-18'-690,"-1"1"1,-8-1 671,0 1 1,-8 1 0,-1 3-1,-3 3 142,0 2 0,3 1 0,-5 3 0,2-2-43,-1 2 1,-3 2 0,-1 2 0,-1 0-15,1 0 0,-1 0 0,1 0 0,-1 2-51,1 4 1,0 4 0,-1 7-1,1-2-7,-1-3 0,7 9 0,1-3 0,0 1 20,0 1 1,7-3 0,-3 3 0,6 1-83,6 2 0,-3-1 0,9-9 0,2-1-63,1 1 1,5 1-1,1-2 1,4-5 47,2 1 0,-3-6 0,5 4 1,2-4-2,2-2 0,0-2 1,-2-4-1,-4-4 33,-2 1 0,4-7 1,-5 5-1,-3-5 62,-2-1 1,-7-1-1,-2 1 1,-3-1 152,-3 1 0,0 1 1,0 3-14,2 1 1,0 0-136,-6-5 1,-2 7 23,-4 4-116,4 4 1,-6 4-1,8 4 79,0 6 1,-6 3-1,1 3 1,1-1 32,2 1 0,2-1 1,2 1-1,2-1-36,1 1 1,9-1 0,-4 0 0,1-1 0,1-4 0,0 3 0,5-5 1,1 0-42,-1-5 0,6-3 0,3-2 1,-1 0 8,0 0 1,6 0 0,-2-2-1,2-1-80,-2-3 1,4-8-1,-6 2 1,3-3 118,-1-3 1,-8 1 0,2-2 0,-3-3 26,-3-1 0,-5 2 0,-2 7 0,-3 2 60,-3-1 0,4 3 149,-2-2-252,0 9 1,-8-5-22,-4 8 0,2 2 1,-6 4 20,2 5 0,3 5 0,5 1-106,0 1 1,7-1 0,5 1 67,4-1 1,7-1 0,0-3-1,0-3-24,3-2 38,-7-3-57,14-5 1,-8 0-1,6 0 1,-2 0-1,1-1 1,-1-5 48,0-6 1,-2-3 0,2-3 0,-6 1 71,-3-1 1,-3 1-1,1-1 1,-3 1 97,-3-1 0,-2 1 0,-7-1 19,3 1 0,0-1-140,-6 1 1,-6 5 107,0 1-341,1 7 1,5 4 183,0 11 1,0 11-1,0 1 1,0 0 22,0 3 0,5-5 1,3 8-1,0 2 3,0 2 1,3 2 0,-5 0-1,0 0 4,2 0 1,-4 0 0,5 0-1,-1 0-1,-4 0 0,4-1 0,-2-1 0,-3-2-4,-1-1 0,-2-3 0,0 4 0,0-2 7,0 2 1,0-6 0,0-2 0,-2-1 91,-3 1 0,-5-4-55,-8 5 0,1-7 0,-1-5 0,1-4 0,0-3 45,-1 1 1,1 0-1,-1-6 1,1-2-19,-1-4 1,3-3-1,1-9 1,4 1-46,3-1 1,-5-1 0,6-2 0,2-5-79,2-1 1,2 0 0,0-4 0,0 4 61,0 2 1,8-5 0,4 7 0,1 2-50,-1 1 0,5 3 1,-1-1-1,7 3-186,4 3 0,-3-1 0,5 7 0,2 0-272,2-2 1,10 6-1,1-5 1</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4:25.035"/>
    </inkml:context>
    <inkml:brush xml:id="br0">
      <inkml:brushProperty name="width" value="0.08571" units="cm"/>
      <inkml:brushProperty name="height" value="0.08571" units="cm"/>
      <inkml:brushProperty name="color" value="#333333"/>
    </inkml:brush>
  </inkml:definitions>
  <inkml:trace contextRef="#ctx0" brushRef="#br0">455 33 7089,'9'0'-47,"-1"0"1,-8 2 45,0 4 0,6 4 0,2 7 0,-1 0 13,1 1 0,0-1 1,-4 1-1,4 1 6,1 5 0,-5-3 1,4 8-1,-2 0-21,0-2 0,5 4 0,-5-5 0,0-1 30,2 0 1,-6-2 0,3-3-1,-1-1 35,2-1 0,-4 9-42,4-10 0,-4 5 0,-2-5 0,-2 0 15,-4 1 0,2-1 0,-6 1 0,1-3-1,-1-3 0,-2 2 1,-5-7-1,-1 3-22,1 4 1,-1-7 0,-1 1 0,-2-2-8,-3 0 0,1 0 0,6-6 0,-3 0-6,-3 0 1,9 0-1,-3 0 6,1 0 0,1-8 1,-1-4-238,5-3 1,3 3 0,8 0-1,-2 1-75,-4 1 0,4-5 0,-4 3 257,5-4 1,1-1 0,0-1 0</inkml:trace>
  <inkml:trace contextRef="#ctx0" brushRef="#br0" timeOffset="1992">1 138 7277,'0'-10'-162,"0"2"1,0 6 547,0-3-172,0 3-184,0-6 1,1 8-1,5 0-48,6 0 1,3 0 0,5 0 0,1 0-27,2 0 0,9-2 0,-3-2 0,2-2-4,-2 2 1,10 2 0,-4 2 0,1-1-46,1-5 0,-2 4 0,0-4 1,0 4 0,0 2 1,0 0 0,-2-2-1,-4-2 71,-6-2 0,2 1 0,1 5 0,-1 0 3,0 0 1,-2-6 0,-5 0 0,-1 2 86,1 2 0,-1 2 0,-1-2 0,-3-2 225,-1-2-10,-8 1-172,4 5 1,-10 0 0,-4 0 0,-4 7-70,-7 5 1,7 4 0,2 1-1,2 0 12,1 1 0,-1-1 1,6 1-1,0-1-31,0 1 1,0-1 0,2 1 0,2-1-19,1 1 0,9-1 0,-2 1-52,3-1 0,3 1 0,-1-3 0,3-3 38,3-6 0,-4 1 1,5-1-1,-5-2-43,-2-2 1,7-2-1,-1-2 1,0-2 10,3-2 1,-7-7-1,4 1 1,-3-3 35,-3-3 1,1 1 0,-1-1 0,-1-1-10,-5-5 0,3 5 1,-8-4-1,-1 3 29,3 3 0,-6-1 1,4 1-1,-4-1 16,-2 1 1,0 0 130,0-1-126,0 1 0,-2 7-28,-4 4 0,4 6 0,-4 6 12,4 6 0,2 3 0,2 3 0,2-1 12,2 0 1,2 3 0,-4 1-1,3 3-22,3-3 0,-4 4 0,6-2 1,-1-1-15,-1-3 1,4 4-1,-7 1 1,1-3-25,0-2 0,5-7 0,-3 0-57,0 1 1,3 3-1,-5-1-8,2-3 1,-4-4 86,5-8 1,-5 0-20,6 0 1,-3-8 0,3-4-1,-6-3 0,-4-3 1,0 1-1,2-1 34,2 1 1,-1 0 0,-5-1-1,0 1 0,0-1 0,2 1 0,2-1 30,2 1 0,2-1 1,-4 1-25,1-1 1,7 7 0,-4 1 0,2 0-29,3 1 0,-3 5 0,1-4 1,3 2 13,2 0 1,1 0 0,1 6 0,-1 0 10,0 0 0,1 0 1,-1 0-1,1 0 18,-1 0 0,1 0 0,-1 2-7,1 4 0,-1-4 1,1 6-1,-1 0 0,1 3 0,-1-1 1,0 2-1,-1 1-29,-4 3 0,1 1 0,-7 1 0,0-1-6,2 1 1,-6 5 0,3 0 0,-3-1-2,-2-3 1,0-2 0,0 1-29,0-1 0,0 1 10,0-1 1,0 1 11,0-1 1,2-7-13,4-4 32,-4-4 1,6-4 0,-8-4 0,6-4-17,-1-7 0,1-1 0,-6 1 8,0-1 0,6 1 0,0-1 0,-2 1 1,-2 0-1,0-1 1,2 1-12,1-1 0,9 1 0,-4-1-58,-1 1 0,7-1-10,-4 1 0,3-1 54,3 1 1,-1 5-1,0 3 18,1 1 0,-1 0 0,1 4 51,-1-2 0,-5 0 0,0 6-3,1 0 0,-3 6 0,0 2-19,-3 2 0,5-4 0,-4 5-11,1 3 1,-5 1 0,4 1-1,-2-3-9,0-1 1,0 0 0,-4 5 0,1 1 32,3-1 1,0 1-1,-4-1 1,2 1 32,2-1 1,-1 0-1,-3 3 1,2 1-30,2 2 0,2 3 0,-4-5 0,4 2-21,1-1 1,-3-3 0,6-1 0,1-1-39,3 0 0,1-5 0,1-2 0,-1-2 5,1-5 1,-1 5 0,3-2 0,1-2-29,2-2 1,6-2-1,-3 0 1,-1-2 31,0-4 1,4-2 0,-4-5-1,1 1 4,-1-1 0,-2-3 0,-4-1 1,3-1 20,1 1 0,0-7 1,-5 1-1,-1 2-24,1 1 1,-7 3 0,-1-1 0,0 1-8,-1-1 1,-5 1 0,2 0 0,-4-1 1,-2 1 1,0-1 0,-2 1 21,-4-1 0,2 7 0,-7 1-18,-3 2 0,-1 2 0,-3 4 0,1-2-11,-1-1 1,1-1 0,-1 6 71,1 0 0,-1 0 0,3 2 25,3 4 0,-1 3 0,7 9-46,2-1 1,2 3-1,2 1 1,0 2 22,0-1 1,2 3-1,2 0 1,4 2 22,1 4 1,-3-6 0,6 1-1,-1-3 16,-1 0 0,6 1 1,-5-7-1,5 0-8,1 1 0,1-3 0,-1-1 1,1-4-9,-1-2 0,6 3 1,1-5-1,-3-2 6,-1-2 0,5-2 0,2 0 0,0 0-13,-4 0 1,3-8-1,-3-2 1,-2-1 54,-1-1 1,-3 6 0,1-5-110,-1-3 0,-5 4 1,-3-1-1,-1-3-279,-4-1 1,-2 3 0,-2 0-832,0-1 535,0 5 0,0-8 0,0 7 0</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4:28.938"/>
    </inkml:context>
    <inkml:brush xml:id="br0">
      <inkml:brushProperty name="width" value="0.08571" units="cm"/>
      <inkml:brushProperty name="height" value="0.08571" units="cm"/>
      <inkml:brushProperty name="color" value="#333333"/>
    </inkml:brush>
  </inkml:definitions>
  <inkml:trace contextRef="#ctx0" brushRef="#br0">629 979 8229,'0'-18'-744,"0"1"693,0-1 0,0 7 368,0-1-459,0 0 177,0 3-47,0 1 1,0 21 1,0 5 0,-6 9 0,1-2 0,-1 2 26,-2 4 0,6 2 0,-4 2 0,4 0-26,2 0 1,0 6 0,0 0 0,0-2 30,0-3 0,0-3 1,0-2-1,0-1-64,0 1 0,-6-4 1,1 0-1,-1-2 49,-2-4 0,4-1 1,-6-3-1,1-1 93,-1-4 0,-2 1 0,-5-7-49,-1-2 1,1-2 0,0-2 0,-1 0-13,1 0 0,-1 0 0,1-2 0,-1-4 5,1-6 1,-6 3-1,-1-3 1,3-2-33,1-1 0,3 3 0,-2 1 0,-1-3-49,3-2 0,-5 5 0,11 1 0,-3 0-150,3 1 0,-5-3 1,8-3-184,4 3 0,-1-4 0,10 5 170,-3-5 0,-2-1 0,0-1 0</inkml:trace>
  <inkml:trace contextRef="#ctx0" brushRef="#br0" timeOffset="1835">1 891 8355,'3'10'-883,"9"-4"787,-8-4 1,13-2 112,-11 0 1,4 0-1,7 0 1,1 0 1,-1 0 1,1 0 0,1 0 0,3 0-47,1 0 0,2 0 0,-4 0 0,5 0-4,1 0 0,0 0 0,4 0 0,-4 0-38,-2 0 1,4 0 0,-3 0-1,1-2 3,4-4 1,-4 4 0,2-4 0,2 2 29,2-2 1,0 5 0,-2-5-1,-6 2 56,-5-2 1,1 4-1,-9-4 137,3 4 46,3-5 1,-7 5-83,1-4 0,-10 4-50,-2 2 1,-2 2-1,-10 4-27,-1 5 0,-1-1 0,3 2 0,3 1-3,0 3 0,0 1 0,-5 1 0,3-1-26,2 1 0,3-1 1,5 0-1,0 1-8,0-1 1,0 1 0,0-1-5,0 1 0,0-1 0,1 1 1,5-3-19,6-3 1,3 1-1,3-5 1,-1 0-57,1 0 1,5-2 0,2-6-9,3 0 0,-1 0 0,2 0 1,-4-2 7,0-4 0,-3 2 1,5-8-1,-2-1 50,-4-3 1,-1-1 0,-3 1 0,1 3 20,-1 1 1,-5 0 0,-3-5-1,1-1 48,0 1 0,-6 5 7,2 1-42,-4-1 0,-10 2 27,-4 5 0,2 3 0,1 4-20,1 3 0,2 5 0,6 9 0,0 3-11,0 1 0,2 0 1,2-5-1,4-1-6,1 1 1,3 5-1,6 0 1,-1-3-2,0-7 0,1 3 0,1-6 0,5 1-5,5 1 0,-2-8 0,2 2 0,0-5-23,-2-1 0,6-1 0,-4-3 1,4-4 22,2-2 1,-6-1-1,0-9 1,1-1 1,-3-3 0,4-5 1,-8 4-1,-2-2-21,-1-4 0,-3-4 1,1-4-1,-1-2-62,1 3 1,-7-5 0,-1 0 0,-2 1 34,-4-1 1,-2-6-1,-2 5 1,0-3 38,0 1 0,0 5 0,-2-4 0,-2 3 59,-2 3 0,-8 2 1,3 4-1,-3 2 1,3 2 0,-3 2 1,6-5-1,0 5-23,1 2 1,-5 0-1,6 4 1,2-3-35,2 3 0,-3 1 1,-3 5-55,-2 3 0,4 5 0,-5 7 63,-3 0 0,4 0 0,-1 2 30,-3 3 1,4 5 0,-1 9 0,-1 5-6,2 5 0,3 4 1,7 2-1,0 0 15,0 0 0,0 5 1,0 1-1,0-2-36,0-2 1,2 0 0,3 1-1,5 3 18,0-2 0,5-2 1,-3 0-1,2 0 32,-3-2 0,5 9 0,-7-9 0,3 0-34,0-4 0,-3 2 0,5-4 0,-2 4-16,1 2 0,3-8 1,1-2-1,1-1 13,-1-1 0,1 0 1,-1-5-1,3-3-9,3-3 1,2 2 0,4-9 0,-4-1-7,1-2 0,-1-2 0,6-2 0,-4-2-23,-2-1 0,4-9 0,-3 0 0,-1-5-65,0-4 1,4-6-1,-6 5 1,-1 1 60,-3-2 1,-1 5 0,-3-3-1,-3 4 85,-6 1 1,-4 1 0,-2-1-68,0 1 0,-2 7 1,-4 4-34,-6 4 0,-3 2 42,-3 0 0,3 2 0,1 4 19,2 6 1,9 3 0,-3 3 0,4-1 18,2 1 0,2 5 0,2 0 0,3-1-3,3-3 0,2-2 1,5 1-1,1-1-30,-1 1 0,6-3 0,3-1 0,-1-4-31,0-3 0,6-1 0,-2-6 1,4 0-29,2 0 1,0 0 0,0-2-1,0-2 37,0-1 1,-2-9 0,-2 2 0,-4-3 11,-2-3 1,1 1 0,-5 1-1,2 3-2,-2 1 1,-7 1 0,-2-7 31,1 1 1,-5 5-31,-2 0-7,-4 1 1,-4 1 13,-4 4 0,2 4 1,-6 4-5,3 4 1,1 6 0,4 9-2,-4 2 38,4 1 0,-6 1 1,8 4-1,0 4 47,0 2-75,0 0 1,0 5 16,0 1 3,0 0 1,6 0 0,2 1 0,2 1-11,3 0 1,-3 3 0,0-3 0,-1 0-30,1-1 0,-6 5 1,2-6-1,-4 0-21,-2 1 1,0-5 0,0 4-12,0-4 1,-2-4 0,-4-2-1,-6-4 1,-3-2 41,-3-4 0,-5 3 0,-2-5 0,0-5-11,-1-5 0,-3-3 0,4-6 0,-2 0 150,-4 0 1,0-2-1,0-3 1,4-7-63,1-4 0,3-3 0,6-4 0,-1-6-199,1-4 0,7-2 1,4-2-1,4-2-77,2-2 1,2-7 0,4 1 0,6-1 20,3 1 0,10-1 1,6 5-1,8 0-126,8 0 1,11-5 0,4 3 0</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4:59.274"/>
    </inkml:context>
    <inkml:brush xml:id="br0">
      <inkml:brushProperty name="width" value="0.08571" units="cm"/>
      <inkml:brushProperty name="height" value="0.08571" units="cm"/>
      <inkml:brushProperty name="color" value="#66CC00"/>
    </inkml:brush>
  </inkml:definitions>
  <inkml:trace contextRef="#ctx0" brushRef="#br0">455 87 8355,'5'-11'0,"1"-1"-530,-2-2-664,-2 7 1292,6-9 0,-6 12 201,4-7-193,-4 7 0,-10-4-32,-4 8 1,2 0-1,-1 2 36,-3 4 1,-1 3 0,-3 9 0,1-1-17,-1 1 0,1 7 0,-3 4 0,-1 4-1,-2 2 1,-1 6 0,7 0 0,0-1-165,-1 3 0,1-6 1,1 4-1,3-4 24,1-3 0,0 1 0,-5-2 0,1-2-45,5-1 0,-5-9 0,4 2 0,-1-3-166,1-3 1,-3-1-605,3-5 660,4-3 1,1-24 0,7-3 0</inkml:trace>
  <inkml:trace contextRef="#ctx0" brushRef="#br0" timeOffset="359">315 105 7974,'8'11'75,"3"1"1,-1 0-1,2 5 1,1 1-49,3-1 0,3 1 1,2-1-1,3 1-9,-3-1 1,4 2-1,-1 3 1,-3 1-3,-2-2 1,-1 1 0,-1-1-1,1 2-76,-1-1 1,1 3 0,-3-2 0,-1-1 6,-3-3 1,-1-2-1,4 1 1,-5-1-148,-1 1 1,0-1 0,-4 1 13,2-1 1,-1-5-242,-5-1 0,-7-1 296,-5 2 1,-3 3 0,-3-5 0</inkml:trace>
  <inkml:trace contextRef="#ctx0" brushRef="#br0" timeOffset="684">210 506 7288,'12'0'177,"-1"-1"0,3-3-88,1-2 1,5 0 0,1 6 0,3 0-12,-3 0 1,4-2 0,0-2-1,1-2-103,-1 2 0,4 3 0,-4 1 1,0 0-202,1 0 0,-3 0 1,-4 0-1,3 0-169,1 0 0,8 0 0,-4 0 1</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5:09.953"/>
    </inkml:context>
    <inkml:brush xml:id="br0">
      <inkml:brushProperty name="width" value="0.08571" units="cm"/>
      <inkml:brushProperty name="height" value="0.08571" units="cm"/>
      <inkml:brushProperty name="color" value="#66CC00"/>
    </inkml:brush>
  </inkml:definitions>
  <inkml:trace contextRef="#ctx0" brushRef="#br0">0 175 5824,'10'-11'209,"-4"-1"-223,-4 8 0,0-4-81,4 8 94,-4 0 199,5 0 38,-7 0-44,0-8-168,0 7 1,-2-7 2,-3 8-81,3 0 10,-6 0 0,6 0-77,-4 0 1,4 2 9,-4 4-60,4-5-6,2 7 168,0-8 0,0 0 0,0 0 1</inkml:trace>
  <inkml:trace contextRef="#ctx0" brushRef="#br0" timeOffset="652">280 105 7283,'0'-17'-130,"0"-1"0,-2 3 241,-4 3 22,4 4 16,-6 8-77,8 0 1,0 2 0,0 4-43,0 6 1,0 3-1,0 5 1,0 1-39,0 2 0,2 3 0,2-5 0,2 4-19,-2 2 1,-2-5 0,0 3 0,2-2-59,2 1 1,-1-1 0,-5-6 0,0 1 22,0-1 0,0 1-228,0-1 0,-2-1 79,-3-5 0,-5-3 0,-8-8 0</inkml:trace>
  <inkml:trace contextRef="#ctx0" brushRef="#br0" timeOffset="1424">158 105 6771,'0'-17'-211,"0"5"1,2 3 251,3 1 1,-1 2-1,6 4 26,-2-4 0,5 4 1,-1-4-6,4 4 0,-5 2 1,1-1-21,1-5 0,3 4 1,1-4-1,1 4 21,-1 2 1,1-2 0,1-2 0,3-2-6,1 2 1,0 3 0,-4 1 0,3 0-48,1 0 1,0 0 0,-5 0 0,-1 0-39,1 0 0,-1 5 0,1 3-24,-1 2 0,-5 0 0,-2 3-12,-3-1 0,-1-1 36,-6 7 1,-8-1 0,-3-1 53,-5-5 1,-1-1 0,-3-4 0,-1 4 7,-2-1 1,-1 5-1,5-6 1,-2 0-15,-3-1 0,1 7 0,6-2-24,-1 3 1,7 1-1,1-3-96,2-1 1,2-6 39,6 5 1,8-7-1,4 2 47,3-4 1,3-2 0,-1 0 66,1 0 1,1-2-1,2-2 1,3-2 0,-3 2 7,-2 2 0,5 2 1,-1 0-1,-2 0-33,-1 0 0,-3 0 0,1 0 1,-1 2-68,1 4 1,-1-2-1,0 6 1,-1-1-93,-4 1 1,1-4 0,-7 6 120,-2 1 1,-2 3 0,-2 1 26,0 1 0,-2-1 0,-4-1 0,-4-3-25,1-1 1,-7 0-1,5 3 1,-5-1 112,-1-3 0,-1-1 1,1 4-1,-3-5-65,-3-1 0,2 4 0,-9-5 0,-1 3-31,-2 4 0,-2-7 1,1 1-1,-1-2 38,0 0 1,0 0-1,0-6 1,2 2 17,4 3 0,-2-3 1,7 4-1,3-4 5,2-2 0,1 0 1,1-2-1,-1-2-39,1-1 0,5-3 1,1 4-68,-3-2 1,4-8 53,-1 3 0,7 1-344,-2-1-730,4-1 668,2 2 0,-8-5 0,-2 5 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6.036"/>
    </inkml:context>
    <inkml:brush xml:id="br0">
      <inkml:brushProperty name="width" value="0.08571" units="cm"/>
      <inkml:brushProperty name="height" value="0.08571" units="cm"/>
    </inkml:brush>
  </inkml:definitions>
  <inkml:trace contextRef="#ctx0" brushRef="#br0">1712 113 8355,'2'-12'-1300,"4"0"949,-4 8 619,6-11 0,-8 11 13,0-8-338,0 8 82,0-3 1,-6 14-1,-2 5 1,-1 6-40,-5 5 1,0 2 0,1 6 0,1 0-7,-1 6 1,-3 0 0,-1 9-1,-1 5 18,1 5 1,-1 4-1,-1 4 1,-3-3 8,-1-1 0,-2-4 0,4 6 0,-5-2-57,-1-3 1,6-5-1,-2-4 1,3-3-37,3-2 0,-1-3 1,1-5-1,-1-2-67,1-3 1,1-3-1,3-6 1,1 2 31,-1-1 1,3-9 0,-2-3 120,-1-2 0,-3-2 0,6-6 0,3 0 0</inkml:trace>
  <inkml:trace contextRef="#ctx0" brushRef="#br0" timeOffset="247">961 689 8355,'8'-10'-204,"-6"-5"0,14 13 0,-5-4-129,5 4 1,1 2 120,1 0 0,-1 6 0,1 2 212,-1 1 0,1-5 0,-1 4 0</inkml:trace>
  <inkml:trace contextRef="#ctx0" brushRef="#br0" timeOffset="505">1939 916 8355,'10'8'-539,"-2"-6"692,-8 5-449,0-7-88,0 0 384,8 0 0,1 0 0,9 0 0</inkml:trace>
  <inkml:trace contextRef="#ctx0" brushRef="#br0" timeOffset="-48422.7298">53 140 8027,'0'-10'-707,"0"3"0,0 5 1012,0-4-183,0 4 1,0-8 0,-2 6 242,-3-1-109,3-1-210,-6 6-58,8 0 1,0 2-1,0 3 74,0 7 0,0-2 0,0 1 1,0 3 0,0 2 0,0 1-56,0 0 0,0 1 1,0-1-4,0 1 0,0-1 1,0 1 7,0-1 0,-2-1 0,-2-3-180,-2-1 1,0-6 269,6 5 283,0-7-329,0 4 1,0-10 0,2-2-4,4-2 1,-2-7-1,8 3-33,1 1 0,-3-1 0,2 6-31,1-2 1,3-2 0,1 4 0,1-1 30,-1 1 0,1 2 0,-1 2-14,0 0 1,1 0-1,-1 0 1,1 0 6,-1 0 1,-5 0 0,0 0 7,1 0 1,3 6 0,1 1-17,1 3 0,-3-4 0,-1 4 0,-5-1 10,-1 1 0,4 2 0,-4 5 11,1 1 1,-3-1-1,4 1-4,-2-1 1,3 0 0,-5 1 0,-2-1 20,-2 1 0,-2-1 0,0 1 0,0-1 0,0 1 1,0-1 0,0 1 0,0-1 11,0 1 1,0-1 0,-2 0 15,-4 1 1,-4-1-1,-5 1 1,1-1-42,3 1 0,-1-1 1,-5-1-1,-1-3-35,1-1 1,-1-2 0,1 1 0,-1-3 17,1 0 1,5-6 0,1 4 0,-3-4 3,-2-2 0,-1 0 0,-1 0-34,1 0 1,0-2 0,-1-2-1,1-2 7,-1 2 0,1-6 1,-1-1 51,1-5 1,1 5 0,3 1 0,3 0 20,2 0 1,0 5 89,3-7-256,3 8-1220,-6-4-209,8 8 371,0 0 1161,8 0 0,1 0 0,9 0 0</inkml:trace>
  <inkml:trace contextRef="#ctx0" brushRef="#br0" timeOffset="-47966.7298">53 158 8355,'-9'-12'-1161,"3"0"1,-2 1 1305,2-7 110,0 1 0,6 5-127,0 0 88,0 9-10,8-5 97,-6 8-227,14 0 1,-13 0 0,9 0 56,2 0 0,1 0 1,3 0-1,-1 0 20,1 0 1,5 0-1,2 0 1,2 0-21,4 0 1,8-6 0,4-2-1,0 0-20,-1 1 1,7-1-1,-3 4 1,3-2-73,-3 2 1,3 2 0,-6 2-1,-1 0-203,1 0 1,-2 0 0,-6 0 0,0 0-771,0 0 0,-2 0 932,-4 0 0,4 8 0,-6 2 0</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5:22.025"/>
    </inkml:context>
    <inkml:brush xml:id="br0">
      <inkml:brushProperty name="width" value="0.08571" units="cm"/>
      <inkml:brushProperty name="height" value="0.08571" units="cm"/>
      <inkml:brushProperty name="color" value="#66CC00"/>
    </inkml:brush>
  </inkml:definitions>
  <inkml:trace contextRef="#ctx0" brushRef="#br0">490 18 7438,'-8'-10'-892,"4"2"927,-7 8 1,5 0 192,-6 0 1,6 0-166,-5 0 1,5 0-1,-6 0 16,-1 0 0,-3 0 1,-1 0-66,-1 0 1,1 6 0,-1 0 0,1 0 5,-1 1 0,1-5 0,-1 6 0,1-2-28,0 0 0,-1 5 1,1-3 6,-1 2 0,1 0 0,1 3 1,3-1 0,1 1 0,2-3 0,-3 2 1,1-1-16,-2-1 1,7 6 0,-1-5 40,0 5 0,0 1 1,-3 1 17,5-1 0,4-5 0,2-1-24,0 3 1,0 2 0,0 1 14,0 1 0,2-1 0,2 0-14,2 1 0,1-1 1,-3 1 8,2-1 0,8-5 1,-3 0 0,5-9 0,1 3-8,1-4 1,-1-2-1,1 0 1,-1 0-2,1 0 0,-1 0 0,1 0-23,-1 0 0,0-2 1,1-2-21,-1-1 1,1-1-1,-3 4 1,-1-2 9,-2-2 0,-7 0 21,7 6 34,0 0 1,-1 0-45,1 0 1,-6 0-1,5 0-34,3 0 1,-4 0 0,-1-2-213,-1-3 95,6 3 0,-10-6-209,7 8 95,-7 0-167,4 0 223,-8 0 1,-2 2-125,-4 4 299,4-4 1,-6 13 0,8-5 0</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5:24.443"/>
    </inkml:context>
    <inkml:brush xml:id="br0">
      <inkml:brushProperty name="width" value="0.08571" units="cm"/>
      <inkml:brushProperty name="height" value="0.08571" units="cm"/>
      <inkml:brushProperty name="color" value="#66CC00"/>
    </inkml:brush>
  </inkml:definitions>
  <inkml:trace contextRef="#ctx0" brushRef="#br0">1 210 8355,'0'-11'-883,"2"1"1,2 0 748,2 1 1,-1-3 181,-5-5 1,6 5-53,0 0 0,0 6-17,-6-5 46,0 7 104,0-4 36,0 8 0,-6 2-61,0 4 0,-5-2 0,5 7 0,2 3-49,2 2 0,2 1 1,0 1-51,0-1 1,6 0-1,1 1 1,3-1 30,4 1 0,-1-7 0,1-1 1,-2 0-145,1 0 0,3-7 0,1 5 18,1 0 0,-1-6 1,1 4-1,-1-4 87,0-2 0,7-6 0,-1-2 0,-2 0-11,-1 1 0,-3-5 1,1 4-1,-1 0 35,1 1 1,-3-7 0,-1 4 2,-3 1 0,-7-7 25,2 4 1,-4-3 127,-2-2 15,0 7-55,0 2 1,-2 10-83,-4 4 0,4 4 0,-3 7 1,3 2-112,2 5 0,0-5 0,0 6 0,2-1-28,3-1 0,3 0 0,6-5 0,-3-1 50,3 1 0,1-1 0,3-1 0,-1-5-216,1-5 0,5 2 1,0-2-1,1-3 119,1-1 1,-6-9-1,7-3 1</inkml:trace>
  <inkml:trace contextRef="#ctx0" brushRef="#br0" timeOffset="541">1101 123 8046,'10'-17'-601,"-2"7"0,-8-6 481,0 5 0,0 1 0,0-2 216,0-1 0,-8 3-53,-4-1 0,3 7 1,-3-2-12,-2 4 1,-1 2-1,-3 0 1,1 0-23,-1 0 0,7 0 0,-1 0 0,-2 0 29,-1 0 0,-8 6 1,-1 0-1,3-1 7,2 3 1,3-4 0,3 6-1,3-1 13,2 1 1,-4-4-1,7 6-67,1 1 1,2 3 0,2 1-50,0 1 1,8-3 0,3-1-1,5-5 42,1-1 1,1 6 0,-1-5 0,1 3-1,-1 0 1,6-6-1,1 5 1,-3 1 56,-2-2 0,-1 5 1,-3-3-1,-1 3 25,-2 3 1,-3-1-1,3 1 1,-4-1-58,-1 1 1,-5-1-1,4 0 1,-4 1-27,-2-1 1,0-5 0,-2 0 8,-4 1 0,-3-3 1,-9 0-1,1-3-4,-1-3 0,1-2 1,-3-2-1,-1 0 13,-2 0 0,-6 0 0,5 0 0,1 0 93,-2 0 1,5-8 43,-3-3 1,12-5 0,5-1-157,4-1 1,2 1 0,2-1 0,2 1-98,1 0 1,9-1 0,-2 1 0,3-1 57,3 1 0,1-1 0,2 1 0,3-1-53,-3 1 0,6-1 0,2 1 0,4-1-153,2 1 1,2 5 90,4 1 1,-4-1-1,5-5 1</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5:27.521"/>
    </inkml:context>
    <inkml:brush xml:id="br0">
      <inkml:brushProperty name="width" value="0.08571" units="cm"/>
      <inkml:brushProperty name="height" value="0.08571" units="cm"/>
      <inkml:brushProperty name="color" value="#66CC00"/>
    </inkml:brush>
  </inkml:definitions>
  <inkml:trace contextRef="#ctx0" brushRef="#br0">18 71 7355,'0'-18'-615,"0"8"720,0 3-3,0 7 1,-2 7-16,-4 5 1,4 4-41,-4 1 0,5 1-38,1-1 1,0-5 0,1-3-20,5-1 1,-2 0 0,8-4 16,1 2 1,-3-1 0,2-5 0,1 0 28,3 0 0,1 0 0,1 0 19,-1 0 0,8 6 0,3 0-48,-1-2 0,-2 4 0,-8-1 1,1 1 6,-1 0 0,-5 4 0,0-7 1,-1 1-15,-1 2 0,0-4 1,-6 8-17,1 1 0,1-3 1,-8 1 25,-4 3 0,3-4 1,-9-1-1,-2-1-7,-1-4 0,-3 4 0,1 0 0,-1-1-57,1 1 0,-6 4 1,-1-6-1,3-1-114,2 3 0,1-4 1,1 6-326,-1-2 1,1-3 422,-1-5 0,-7 0 0,-2 0 0</inkml:trace>
  <inkml:trace contextRef="#ctx0" brushRef="#br0" timeOffset="575">1 106 8133,'0'-12'-914,"1"2"0,5 2 917,6 5 1,-2 1 0,1 2-1,3 0 39,1 0 0,-3 0 0,0 0 0,1 0-33,3 0 0,1 0 0,1 0 0,-1 0 89,1 0 1,1 0-1,2-2 1,3-2-108,-3-2 1,4 0 0,0 6 0,1 0-53,-1 0 0,0-2 0,-4-2 0,3-2-85,-3 3 1,0 1-1,-1 0 1,-1-2 54,-3-2 0,-3 0 0,5 6 119,-1 0 1,-5-6-1,0 1 204,1 1 1,3 2 50,1 2 0,-5 0-125,-1 0 0,-7 8-107,2 3 0,-4 5 0,-4 1 9,-4 1 0,4-1 0,-5 1-28,-1-1 1,6 0-1,-4 1 1,4-1-22,2 1 1,0-1-1,0 1 1,2-1-11,4 1 0,4-1 0,7 1 14,1-1 1,5-1-1,0-5 1,0-5-80,3-4 1,-7 4 0,6 0-1,-1-2 43,-1-3 1,0-2 0,-5-3 0,-1-4 34,1-2 1,-3-1 0,-1-7 203,-3 1 0,-7-1 0,2 1 0,-4-1-136,-2 1 1,-2-1 0,-2 1 0,-4-1-86,-1 1 1,-3 1-1,-5 3 1,-1 3-297,1 2 0,-7 3 1,-1 5-1,-2 1-142,-4 5 0,-10 4 0,-4 7 0</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5:31.059"/>
    </inkml:context>
    <inkml:brush xml:id="br0">
      <inkml:brushProperty name="width" value="0.08571" units="cm"/>
      <inkml:brushProperty name="height" value="0.08571" units="cm"/>
      <inkml:brushProperty name="color" value="#66CC00"/>
    </inkml:brush>
  </inkml:definitions>
  <inkml:trace contextRef="#ctx0" brushRef="#br0">35 0 7023,'-2'18'54,"-1"-1"1,-3 3 0,2 1-37,2 2 1,-4 2 0,0-3 0,2 1-21,2-2 0,2 1 0,0-1 0,0 2-15,0-1 1,2-9-1,2-1 1,4 0-2,2-3 1,-4-1 0,5-8 0,3 0-24,1 0 0,3 0 0,1 0 17,4 0 0,-7-8 0,3-3 1,-1-5-13,-5-1 1,1-1-1,2 1 1,-3-1 33,-1 1 0,-6-3 1,3-1-1,-1-2 38,-4 1 1,0 3 0,0 2 64,2-1 1,-1 6 46,-5 1-138,0 7 1,0-2-1,0 12-52,0 6 1,-5 3-1,-1 3 28,2-1 1,2 2 0,2 3 0,0 1-5,0-2 1,0 1 0,0-1 0,0 2-53,0-1 0,6-1 1,0 0-1,-1 3-133,3-3 0,-4-2 0,8-1 109,1-1 0,10 1 0,5-1 1</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5:31.518"/>
    </inkml:context>
    <inkml:brush xml:id="br0">
      <inkml:brushProperty name="width" value="0.08571" units="cm"/>
      <inkml:brushProperty name="height" value="0.08571" units="cm"/>
      <inkml:brushProperty name="color" value="#66CC00"/>
    </inkml:brush>
  </inkml:definitions>
  <inkml:trace contextRef="#ctx0" brushRef="#br0">123 36 8095,'0'-18'-1682,"-8"8"1746,-4 5 0,-3 5 0,-3 5 18,1 7 0,1-2 0,5 1 0,3 3-44,0 1 0,6 5 1,-4 1-1,4 3-29,2-3 0,0-2 0,0-1 0,0-1-8,0 1 1,0-1 0,2-1-1,4-3-15,6-1 1,1-6 0,3 3 0,-1-1-2,5-4 0,1-2 0,-1-2 0,1 0-21,2 0 1,6 0 0,-5-2 0,-1-4 22,2-5 0,-4 1 0,7-2 0,-3-1 79,-4-3 0,-1-1 1,-5-1-1,-3 1-43,-6-1 1,-5 1 0,-1-1 0,0 1 9,0-1 1,-1 1-1,-5-1 1,-6 3-23,-3 3 1,-3-3-1,-1 5 1,-3 0-70,-1 5 1,-8 3 0,2 2 0,-4 0-197,-2 0 1,6 2 30,0 3 0,0 13 0,-6 9 0</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6:08.495"/>
    </inkml:context>
    <inkml:brush xml:id="br0">
      <inkml:brushProperty name="width" value="0.08571" units="cm"/>
      <inkml:brushProperty name="height" value="0.08571" units="cm"/>
      <inkml:brushProperty name="color" value="#66CC00"/>
    </inkml:brush>
  </inkml:definitions>
  <inkml:trace contextRef="#ctx0" brushRef="#br0">228 88 8355,'0'-12'-1020,"0"0"2180,0-1-1097,0 5 1,0 2-284,0 12 0,0-2 0,0 7 230,0 3 0,0 2 0,2 1 0,2 0-25,1 1 0,1-1 0,-4 1 0,2-1-105,2 1 0,2-1 0,-4 1-1,1-1 0,1 1 1,-4-3-1,2-1-351,2-3 1,0-5 365,-6 6 1,7-8-1,3 3 1</inkml:trace>
  <inkml:trace contextRef="#ctx0" brushRef="#br0" timeOffset="451">140 105 8212,'0'-17'-358,"0"5"1,0 0 241,0-1 0,6 3 0,2 0 127,2 2 1,1 3-1,7 3 1,1-2-47,5-2 0,-3 0 0,6 6 0,0 0 22,0 0 1,2 0 0,6 0 0,-2 0 147,-3 0 1,3 0 0,-6 0 0,0 0 11,-4 0 1,2 8-1,-1 4 1,-3 3-139,-2 3 1,-1-7 0,-3 1 0,-1 1-30,-2 3 0,-3 1 0,3 1 1,-4-1-6,-1 1 1,-5-1 0,4 1 0,-4-1 1,-2 1 1,-6-1 0,-1 3 0,-3 1 63,-4 2 1,-1 0-1,-5-5 1,-1-1-16,-2 1 1,-1-6 0,7-1 0,-2 3-20,-5 1 0,3 1 0,-8-3 0,-2-1 10,-2 2 0,-2-5 1,0 3-1,0 0-14,0-3 1,-6 5 0,3-8 0,3 0 27,4 1 0,3-5 1,-1 4-1,6-4-123,4-2 1,1 0-794,1 0 479,-1 0 1,9-8 0,1-1 0</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6:11.450"/>
    </inkml:context>
    <inkml:brush xml:id="br0">
      <inkml:brushProperty name="width" value="0.08571" units="cm"/>
      <inkml:brushProperty name="height" value="0.08571" units="cm"/>
      <inkml:brushProperty name="color" value="#66CC00"/>
    </inkml:brush>
    <inkml:brush xml:id="br1">
      <inkml:brushProperty name="width" value="0.08571" units="cm"/>
      <inkml:brushProperty name="height" value="0.08571" units="cm"/>
      <inkml:brushProperty name="color" value="#FF0066"/>
    </inkml:brush>
  </inkml:definitions>
  <inkml:trace contextRef="#ctx0" brushRef="#br0">140 681 8355,'-11'0'-1093,"-1"0"719,-2 0 653,7 0-234,-9 0 313,14 0-269,-6 0 0,10 0-62,4 0 0,-2 0 0,8 0 0,1 0-49,3 0 1,3 0-1,2 0 1,3 0 25,-3 0 0,0 0 0,1 0 0,1 0 11,-2 0 0,-1 0 0,-3 0-8,1 0 1,-7 0 0,-1 2-36,-2 4 0,-2 4 0,-6 7-34,0 1 1,0-7 0,-2 1-1,-4 1 42,-6 3 0,3-4 0,-3-3 1,-2 1 1,-1 0 1,-3-4 0,1 3 0,-1 1 79,1 0 0,5-6 24,1 1-142,7 5 0,-2-8 1,12 4 26,5-4 0,5-2 1,1 0-1,1 0 64,-1 0 1,1 0 0,-1 0-1,1 0-4,-1 0 0,-5 6 0,0-1 1,-1 1 10,-1 2 0,3-4 0,-5 6 0,0-1-33,0 1 1,-2-4 0,-6 5-13,0 3 1,-2 2-1,-4 1 17,-6 1 1,-3-7 0,-3-1-1,1 0 38,-1-1 0,1-5 0,-1 4 0,1-2-8,-1 0 0,-5-1 0,0-5 1,1 0-29,3 0 1,0 0 0,-3 0 0,-1 0-89,2 0 1,1 0-1,3 0 1,-1 0-22,1 0 1,-1 0 45,1 0-968,7 0 289,2-7 656,8-3 1,0-8 0,0 1 0</inkml:trace>
  <inkml:trace contextRef="#ctx0" brushRef="#br0" timeOffset="712">1101 786 6393,'6'-12'13,"-1"1"0,7 5 184,-6-6 1,0 6-58,-6-5 121,0 7-189,0-12 1,-8 14-84,-4-3-22,5 3 42,-9 2 0,6 0 0,-7 0-3,-1 0 0,1 0 0,-1 0 0,3 2 20,3 3 0,-3-3 0,3 6 0,-1 0-12,1 4 0,-2-3 1,7 3-14,-3 1 0,0 3 1,-2 1-5,7 1 1,3-1-25,2 1 0,7-1 0,5-1-23,4-5 1,1-3 0,1-8 27,-1 0 0,0 0 0,1 0-13,-1 0 1,1 0 0,-1 0-24,1 0 1,-1-2 0,1-2 61,-1-1 1,-5-7 0,-2 4 0,-1 0 35,1 1 1,-6-7 26,2 2 0,1 3-45,-1-3 0,2 8-2,-2-2 10,-4 4 0,6 4 75,-8 4 0,0-2 0,0 8 30,0 1 1,0 3-1,0 1-91,0 1 1,-2-1 0,-2 1 0,-2 1 305,2 4-308,2-3 0,2 7 0,0-6 0,0 5 146,0 1-185,0-6 0,0 10 8,0-8 1,0 3-26,0-3 1,0-2-201,0 8 0,0-7 1,-2 3-1,-2-2 0,-2 1-313,3-3 1,1 6-1,2 0 1</inkml:trace>
  <inkml:trace contextRef="#ctx0" brushRef="#br0" timeOffset="2537">1240 3580 8355,'10'-7'-189,"0"5"-184,-4-4 1,-2-2 427,7 2 0,-7 2-176,2 10 0,-4-2 1,-2 8 116,0 1 1,-2-3 0,-2 2 0,-4-1 4,-1-1 0,3 5 1,-4-3 39,2 4 0,-3-5 0,5 1 55,2 1 1,2-3-68,2 2 1,2-8 0,2 3 0,4-1-9,1 0 0,-3 0 1,6-6-1,1 0 19,3 0 1,1 6-1,1 0 1,-1-3-6,1-1 0,-1-2 1,1 0-1,-1 2-29,1 4 0,-1-4 0,0 6-13,1 0 1,-1-6 0,-1 5-7,-4 1 1,1 2 25,-7 7 1,0 1 0,-6-1 15,0 1 0,-8-3 0,-4-1 0,-3-3-11,-3 3 0,1 0 1,-1-1-1,1-1-38,0 1 1,-7-3 0,1 0 0,2-1-98,1 1 0,9-4 1,-1 4-1,-2-3-311,-1-3 1,-3 4-398,1-2 767,-1 0 1,1-6 0,0 0 0</inkml:trace>
  <inkml:trace contextRef="#ctx0" brushRef="#br0" timeOffset="2712">1275 3633 8222,'0'-12'-477,"0"0"0,2 3 0,4-5 0,6 4 342,3 3 0,3 1 1,1 6-1,3 0 124,1 0 1,16-8 0,-3-2 0</inkml:trace>
  <inkml:trace contextRef="#ctx0" brushRef="#br0" timeOffset="1715">35 3563 8355,'10'-2'-441,"-2"-2"83,0-2 1,-4 0 0,7 6 542,3 0 0,-6 2-104,-3 4 0,-3-2 0,-2 8 1,0 1 1,-6 3 0,-1 1-1,-1 1-44,0-1 1,0 1-1,5-1 1,-3 1-14,2-1 0,2 0 0,4 1 0,4-3 26,5-3 0,-1 2 0,2-7 0,1 1-8,3 0 1,1 4 0,3-7-1,1-1-41,2-2 0,6-2 0,-3 0 0,1 0-42,4 0 1,2 0 0,2-2-1,0-2-39,0-1 1,-1-1-1,1 4 1,0-2 7,0-2 0,0 0 1,0 6-1,-2 0-301,-4 0 1,-4 0 0,-7 0 0,-1 0-80,1 0 451,-8 0 0,5-7 0,-5-3 0</inkml:trace>
  <inkml:trace contextRef="#ctx0" brushRef="#br0" timeOffset="2054">682 3633 7886,'9'0'-415,"-1"2"1,-10 1-1,-2 5 531,-2 2 0,1-4 0,5 5 1,-2 1-72,-4-2 0,4 5 0,-4-3 0,4 3 81,2 3 1,0-1 0,0 1 0,0-1-41,0 1 1,0 5 0,0 0-132,0-1 0,0-3 0,2-1-172,4-1 0,-2 0-14,7 1 1,-5-8 0,6-5-327,1-3 431,3-2 0,9-7 0,2-3 1</inkml:trace>
  <inkml:trace contextRef="#ctx0" brushRef="#br0" timeOffset="4291">489 6165 5998,'-11'0'694,"-1"0"-438,8 0-757,-3 0 263,7 0 90,0 0 0,-8-6 257,-4 0 0,2 1 156,-1 5-94,-1 0 1,-3-2 191,3-4-268,4 4 0,10-8 0,4 6-43,6-2 0,3-1 1,3 3-1,1-2-32,4 2 1,3 2 0,5 2 0,-4 0 21,-2 0 1,4 0 0,-6 0-1,-1 0-140,-3 0 1,-1 6-1,-1 2 13,1 1 0,-9 3 0,-3 6 0,-4-1 13,-2 0 1,-2 1-1,-2-1 1,-6 1 16,-5-1 0,1 1 1,-11-3-1,0-1 60,-4-2 0,4-3 0,-1 3 0,3-4 52,0-1 0,-1-5 1,7 4-195,0-4 0,5-2 73,0 0 0,10 0 38,2 0 1,8 2 0,10 2 0,-1 2 108,0-2 1,1-2 0,-1 0 0,1 1-18,-1 3 0,1 6 0,1-4 1,3-1-59,1 1 0,0 6 0,-5-5 0,-1 3-37,1 0 0,-1-3 0,-1 5 32,-5-2 0,3-1 44,-8 7 1,-3-7 0,-8-1 52,-7-2 0,-4-2 1,-3-6-1,-2 2-44,-3 3 1,-5-3 0,4 4 0,-2-4-31,-4-2 0,0 0 0,0 2 0,2 2-152,-2 2 0,5 0 0,3-6 0,4 2-58,1 3 1,1-3-745,-1 4 854,9-4 1,9-2 0,9 0 0</inkml:trace>
  <inkml:trace contextRef="#ctx0" brushRef="#br0" timeOffset="4920">1695 6200 8355,'0'-18'-758,"0"1"612,0 0 1,0 5 0,-2 2 137,-4 2 1,2-3-1,-8 3 20,-1-2 1,-3 6 0,-1-1 0,-1 3 89,1 2 1,-1 0-1,1 0 1,-1 0-61,1 0 0,-3 0 1,-1 2-1,-4 1-31,-2 3 0,5 8 1,-3-4-1,2 1-45,0 1 0,-3 0 0,5 5 0,0 0-4,5 1 1,1-1 0,7 1-1,0-1 12,0 1 0,3-7 0,5 1 1,1 2 20,5 1 1,-2 3 0,8-3 0,1-1-28,3-3 0,1-1 0,1 2 0,-1-5-83,1 1 1,-1-6 0,1 4-1,-1-4 12,1-2 1,-3-2 0,-1-2 0,-3-4 118,3-1 1,-4-3-1,1-5 1,1-1 95,-2 1 1,5-1-1,-5 1 1,2-1 11,-1 1 0,-5 1 0,4 3 159,-3 1 0,1 2-226,-2-1-53,-4 3 0,6 10 0,-8 4 0,0 5 17,0 5 1,0 1 0,0 1-1,0-1-118,0 1 0,6-1 1,-1 3-1,-1 1 138,-2 2 1,-2 8 0,0-2 0,0 4 31,0 2 1,6 0 0,0 0 0,-2 0-197,-2 0 0,-2-2 0,0-2 0,0-2-168,0 2 0,5-4-32,1 2 0,8-7 0,-4 3 0</inkml:trace>
  <inkml:trace contextRef="#ctx0" brushRef="#br1" timeOffset="65057">2568 908 6900,'-12'0'-1158,"0"0"1158,9 0 0,-5 0 0,8 0 0,0 0 0,0-8 0,-2 7 0,-4-5 7,4-4 0,-8 8-2,5-4 0,1 4 1,-8 2-3,-2 0 1,5 0 0,-3 0-4,-1 0 1,3 0-1,-2 0-1,-1 0 1,-3 0-1,-1 0 23,-1 0 0,7 0 0,-1 0 4,-2 0 1,7 2 0,-1 2-20,0 2 1,4 0 33,-8-6-13,9 0 0,-7 0 149,4 0-141,4 0 0,-8 0-22,5 0 1,1 0 105,-8 0 21,8 0 0,-5 0 47,3 0-16,4 0-68,-6 0 43,8 0 129,0 0-223,8 8 1,-4-7-42,7 5 0,-5-4 1,6-2 9,1 0 1,-3 0 0,2 0 0,-1 2-31,-1 4 0,0-4 0,-4 4 0,5-4 0,-1-2 1,2 0 24,1 0 1,-3 0-1,1 0 0,3 0 0,2 0-3,1 0 0,0 0-11,1 0 1,-6 0 0,-3-2 40,-1-4 1,0 4 26,-2-4-117,-4 4 0,7 2-39,-3 0 0,-2 0-63,8 0 1,-1 0-329,7 0 243,-9 0 1,1 0 46,-4 0 0,-2 0-290,7 0 476,-7 8 0,12-6 0,-6 6 0</inkml:trace>
  <inkml:trace contextRef="#ctx0" brushRef="#br1" timeOffset="66140">3039 664 7521,'10'17'61,"-2"1"1,-8-1 0,0 3-1,2 1-29,4 2 0,-5 0 1,5-3-1,-4 1-83,-2 3 0,0-1 1,2-6-1,2 1 13,2-1 0,0 3 0,-6 1 38,0 2 1,0 1 0,0-7 84,0 0 1,0-5-61,0 0 0,0-6-144,0 5 0,0-5 0,-2 4-306,-4-3 0,2 1 209,-8-2 1,1-4 0,-7 6 0</inkml:trace>
  <inkml:trace contextRef="#ctx0" brushRef="#br1" timeOffset="67224">2777 3633 8286,'0'-18'-370,"0"7"213,0-1 1,-2 8-172,-3-2 400,3 4 22,-14 2 0,8 8-90,-3 4 1,1 3 0,6 3 0,-2-1-9,2 1 1,2-1 0,2 1-27,0-1 1,2-1 0,2-3 7,2-1 0,8-8 0,-5 3 0,3-1-5,0 0 0,-7 0 0,7-6 14,2 0 1,-5 0 0,3 0 10,2 0 1,-5-6 8,3 0 0,0 0 0,5 6-6,1 0 0,-1 0 0,0 0 22,1 0 1,-1 0 0,1 0 0,-1 2 7,1 4 0,-1-2 0,1 6-25,-1-3 1,1 5 0,-1-4-1,1 0-4,-1-1 1,-5 1-1,-1-2-5,3 6 0,-6-3 0,-2 3 10,-5 2 1,-1 1-1,0 3 1,-1-3 15,-5-3 0,-2 3 0,-6-3 1,3 1 8,-3-1 1,-1 4 0,-3-7 0,1 1-23,-1-4 1,1 2 0,-3-3-1,-1-1 3,-2-2 0,-1 4 1,5 0-1,-2-2-39,-3-2 0,1-2 0,6 0 1,-1 0-310,1 0 1,-1 0-376,1 0 556,7 0 0,-5-16 0,5-3 0</inkml:trace>
  <inkml:trace contextRef="#ctx0" brushRef="#br1" timeOffset="67540">2742 3580 6878,'8'-9'-57,"-4"-5"0,8 8 138,1 2 1,3 0 0,1 1-67,1-3 1,-1 0-1,3 6 1,1 0 81,2 0 0,8-6 0,-2 0 0,2 2-38,-1 2 1,8-3 0,-5-1 0,0 2-71,-2 2 0,-2 2 0,4 0 0,-2 0-165,-1 0 1,-9-6 0,4 0 0,-2 2-536,1 2 584,-1 2 0,2 0 0,2 0 0</inkml:trace>
  <inkml:trace contextRef="#ctx0" brushRef="#br1" timeOffset="69517">2550 6427 8232,'-9'0'-866,"1"0"0,8-2 940,0-4 140,0 4-111,0-6 0,8 8-8,3 0 1,-1-1-64,2-5 0,-1 4 1,7-4-21,-1 4 1,1 2-1,-1 0-8,1 0 0,-1 0 1,2 0-1,3 0-26,1 0 1,0 0-1,-5 0 1,-1 0-59,1 0 1,-1 0-1,1 0 1,-1 0-241,1 0 1,-1 0-1,0 0 260,1 0 0,-1-8 0,1-1 1</inkml:trace>
  <inkml:trace contextRef="#ctx0" brushRef="#br1" timeOffset="70028">3423 6078 8355,'10'0'-1596,"-2"0"1674,0 0 1,-6 2-1,3 3 21,-3 7 0,-2 4 0,0 1 0,0 1-32,0-1 0,0 0 0,0 1 0,0-1-57,0 1 1,0 1-1,0 3 1,0 1-14,0-2 0,0 1 0,0-1 0,2 2-18,4-1 1,-4-3-1,4-2 10,-4 1 0,4-1 0,0 1-35,-3-1 0,-1 1 0,0-3-157,4-3 1,-4 3-64,4-3 0,-4-2-318,-2 1 534,0-7 0,-8 12 0,-2-6 0</inkml:trace>
  <inkml:trace contextRef="#ctx0" brushRef="#br1" timeOffset="85007">3196 437 8133,'8'-20'-379,"4"-3"1,1 9-1,1-3-21,-2 1 1,-7 9 0,5-1 366,-2 0 1,4 4 32,-7-7 0,1 5 0,-4-4 7,4 2 0,-4-5 0,6 3 20,-1 0 0,-5-5 25,4 3 0,-4-3 0,-2-3 20,0 1 1,-6 5 0,1 0-23,1-1 0,-4 3 1,0 0-1,-2 1-15,-3-1 1,-3 4 0,-1-3 21,-1 1 1,1-4-1,-1 4 1,1 1 8,0-1 0,-1 2 1,1 4-1,-1-2-28,1-2 1,-1 1-1,1 3 1,-1-2-57,1-2 0,-1 0 0,-1 6 0,-2 0-21,-3 0 0,-5 0 0,4 0 0,-2 0-5,-4 0 1,-2 0-1,-2 0 1,0 2 55,0 4 1,0-4-1,0 6 1,0-3 31,0 1 0,2 6 0,4-4 0,4-1-9,0 1 0,5 6 0,-5-3 1,2 5-34,0 1 0,-7 1 0,7-1 1,2 1-6,1-1 1,3 1 0,-1 1 0,1 2-2,0 3 0,-1 7 0,1-4 0,-1 2-49,1 0 1,5 0 0,2 4 0,1-2 31,-1-2 0,4 1 0,-4 4 0,3 1 74,3 0 0,-6 0 0,0 0 0,-1 0 32,-1 0 1,6 6-1,-3 1 1,-1 1-47,0 0 0,6 3 1,-2-3-1,4 2-17,2 3 0,0 3 0,0 1 1,0 0-95,0 1 0,0 3 0,0-2 0,0-3 46,0-1 1,-5 7-1,-1 1 1,2-2 47,2-2 1,-4 1-1,0 1 1,3 4 6,1 2 1,-4-3-1,0 3 1,2-2 41,2-4 1,2 4 0,0 0 0,0 1-19,0-1 1,2 4 0,2-4 0,2 0-52,-2 0 1,0 0 0,-1-3 0,3-1-29,-2-6 1,4 9 0,0-7 0,1 2-18,5 1 0,-4 3 0,1 0 0,1-2 19,-2-1 1,5 3 0,-5 0 0,1-2 45,1-1 0,-2-3 1,3 0-1,-1 1 64,2-1 0,-5 1 0,3-1 0,2 0-24,1 1 1,3 5 0,-1 0 0,0-1-14,1-3 0,-1 4 1,1 0-1,-1-1-123,1-3 0,-7 4 1,-1 2-1,0 0-11,0 1 0,-7-3 1,5-6-1,-2 1 138,0-1 0,2 4 0,-5-1 1,3-5 58,-2 0 0,4-1 1,-2 1-1,-2-1-80,-2-1 1,3 9-1,1-9 1,-2 5-42,-2-3 1,4 4 0,0 3 0,-1-3-81,3 0 1,-6-5-1,4 9 1,-4-4-22,-2-1 0,6-1 0,0 1 0,-3-1 71,-1 0 1,-2 3 0,-2-1-1,-1 0 13,-3-3 0,0-3 0,6 5 0,0-3 65,0-3 0,0 1 0,0-5 1,0 0 9,0-1 0,6-1 1,0-6-1,-1 0-18,3 0 1,-4 0 0,6 0 0,-1 0-8,1 0 1,-6 5 0,4 1-1,0 0 13,3 2 1,-1-1 0,0 7 0,-1-3-47,1 3 1,0-5-1,3 3 1,-1 0-63,2-3 1,1 5 0,3-9 0,-1-1-7,0-2 0,7-2 0,-1-2 1,0-2 27,3-2 1,-7-9 0,6-1 0,0-7-9,5-5 1,2 5 0,3-6 0,0-2 81,0-2 0,0-2 1,0 0-1,0-2 29,0-4 0,-6 2 1,0-8-1,0 1 119,-2 1 0,1-5 0,-7 1 0,2-5-137,-1-5 1,3-1 0,-2 2 0,-2-6-36,-1-4 1,-1-2-1,3-2 1,1-4-136,-2-5 1,4-5-1,-1-3 1,-3-4-69,-1-6 1,3-6-1,2-4 1,0-4 175,0-1 0,-1 5 0,-5-4 1,1 5 166,-3 3 1,4-4 0,-11 10-1,2-2-102,-1 2 0,-7-4 0,2 6 0,-2-2 206,2 0 1,-4 6-1,4-6 1,-5-2-136,-1-2 0,2-10 0,2-3 0,4-3-397,2 3 0,-4-14 0,5 3 0,1-1 164,-2-6 1,-3 49-1,-1-1 1,-2-1-1,-2 0 1,0 0-1,0 1 138,0-48 0,-2 48 0,0 1 0,0-43 1,0 2 126,0 1 1,-8 5 0,-4 2 0,-3 1 97,-3-1 0,7-3 0,-1 1 1,0 3-97,3 7 1,-5-9-1,8 1 1,2-1-210,3-1 1,1 0 0,0-1-1,0 3 59,0 1 1,0 9 0,0-3 0,0 6-124,0 6 0,-2-4 0,-4 4 0,-4-2 125,0 2 0,-3-8 0,5 6 0,0 0 3,1-2 1,-5 2 0,4 0-1,0 2 11,1-2 1,-5-2-1,6-1 1,2-1-7,2 0 0,2 2 1,0 2-1,-2 2 44,-3-2 1,3 4 0,-4 0 0,2 0 72,-2 0 1,-2 5 0,-5-1-1,1 6-18,-1 5 0,-9-1 0,-1 5 0,2 0-84,1 1 0,3 1 1,1 6-1,3 0-3,1 0 0,2 0 1,-3 0-1,3 2-206,2 4 0,-3-4 1,3 4-1,0-4 73,0-2 1,-3 0 0,3 0-1,0 0 103,0 0 0,-5 0 1,1 0-1,-3 1 48,-3-1 0,1 6 1,-3 1-1,-1 3-32,-2 4 0,-7 1 1,3 5-1,-2 3-237,-2 6 1,-12 4 0,7 2 0,-5 0-248,-2 0 1,-13 8 0,2 2 0</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7:06.901"/>
    </inkml:context>
    <inkml:brush xml:id="br0">
      <inkml:brushProperty name="width" value="0.08571" units="cm"/>
      <inkml:brushProperty name="height" value="0.08571" units="cm"/>
      <inkml:brushProperty name="color" value="#FF0066"/>
    </inkml:brush>
  </inkml:definitions>
  <inkml:trace contextRef="#ctx0" brushRef="#br0">909 577 6260,'17'0'-102,"-7"0"219,5 0-70,-13 0 1,8 0 259,-4 0-103,-4 0 170,5 0-122,-7 0-167,0 0 0,0-8-45,0-3 1,0 1-2,0-1 0,-2 1 0,-1-4 0,-5 5-27,-2 1 0,4 2 0,-3 4 0,-1-2-6,0-2 1,-1 0 0,-7 6 0,1 0 6,-1 0 1,1 0 0,-3 0 0,-1 0 31,-2 0 0,-6 0 0,3 0 0,1 2-7,0 4 0,-4-2 0,5 8 0,3-1-28,2-1 1,1 4 0,1-7-1,1 3-50,5 4 0,-3-5 1,8 3-1,0 0-118,-1-3 0,5 7 141,-4-4 1,6-3 0,4 3-21,2 2 0,7-7 1,-1 1 35,3 0 1,5 0 0,1 3 0,2-5 111,-1-4 1,-3 4 0,-1 2-1,-1-1-118,0 1 1,9 4 0,-1-5 0,-4 3 0,3-4 0,-13 6 0,5-1-17,1-1 0,1 6 4,-1-5 1,1 3 0,-3-1 48,-3-1 0,1 0 0,-7 5-19,-2 1 1,-2-7 0,-2 1 5,0 1 0,0 3 1,-2-1-1,-4-1-7,-5-2 1,1-6 0,-2 5 0,-1 1 6,-3-3 0,4 5 1,1-8-1,-3 0-2,-1 1 1,-9-5 0,1 6 0,2-2-11,1 0 1,3 0-1,-1-6 1,1 0 26,0 0 1,-1 0 0,1 0 7,-1 0 1,1 0 0,1-2-32,5-4 0,3 2 0,8-8-13,0-1 0,0-3 0,0-1 0,2-1 4,4 1 0,3-1 1,9 1-1,-1-2 19,1-5 1,-1 5-1,1-4 1,-1 3 11,0 3 0,-1-1 1,-2 3-1,-3 1-46,3 2 0,1 1 0,3-5 0,-1 3-104,1 1 0,-1 0 1,1-3-1,-3 1-99,-3 3 1,3 1 0,-3-4-1,4 3-79,1-3 1,0 4 0,1-1 0,-1-1 149,1 2 0,7-5 0,2 5 1</inkml:trace>
  <inkml:trace contextRef="#ctx0" brushRef="#br0" timeOffset="2298">594 3319 7751,'8'-17'-1461,"-6"5"1456,4 0 1,-2 7-1,-1-7 14,3-2 1,2 7 177,-2 1 898,-4 4-1000,6 2 0,-8 2 0,0 4-61,0 5 0,0 5 1,0 1-1,0 1-20,0-1 0,0 1 0,0-1 0,2 1-6,3-1 1,-3 6 0,4 1 0,-4-3-6,-2-2 1,2-1 0,2-1 0,2 1-105,-2-1 1,-3 1-323,-1-1 331,0 1 1,2-3-243,4-3 1,-4-6 0,6-10 272,0-2 0,-6-15 0,5 1 0</inkml:trace>
  <inkml:trace contextRef="#ctx0" brushRef="#br0" timeOffset="2917">1188 3302 6427,'-18'0'159,"1"0"1,0 0 0,1 2 0,2 1-96,3 3 1,1 2 0,-3-4 0,3 4-28,2 1 1,-4-3 0,5 4 0,-1 0 21,0-1 0,-4-3 1,7 6-30,1 1 1,2 3 0,2 1-26,0 1 1,2-7 0,2 1-1,1 2-4,-1 1 0,4 3 0,0-3 1,0-1-10,-1-3 0,7 1 0,-2 4 6,3-5 0,3 3 0,-1-8-5,1-2 0,-1-3 1,0-1-1,1 0-8,-1 0 1,1-1-1,-1-3 1,1-2-4,-1 2 1,1-4-1,-1 0 1,1 1 6,-1-1 0,-1 0 1,-3 2-1,-1-3 25,1-1 0,-3-6 0,2 5 24,1-5 0,-3-1 0,0-1-26,-2 1 0,-3-1 0,-5 1 0,0-1-34,0 1 1,-2 0 0,-3-1 23,-7 1 1,-4-1 0,1 1 0,1 1-8,3 5 0,-1 3 0,-5 8 0,-3 0-28,-3 0 0,4 0 0,-7 2 0,3 4-149,0 5 1,-6 5-1,3 1 1,1 1-90,0-1 0,-6 8 0,4 2 0</inkml:trace>
  <inkml:trace contextRef="#ctx0" brushRef="#br0" timeOffset="5339">978 6166 8355,'10'-18'-874,"-2"1"0,-8 5 893,0 1 119,0 7-121,0-4 1,-2 8 0,-4 0 0,2 0 1,-7 0 38,-3 0 1,4 0 0,-1 2 5,-3 4 1,0-2 0,1 5 41,1-1 1,1 0-34,-7-2 0,1 3-90,-1 9 1,7-1-6,-1 1 1,8-7 0,-4 1 0,2 2-2,1 1 0,-1-3 0,6-1-37,0 3 0,0 2 22,0 1 0,0 0 43,0 1 29,0-1 0,8-1-4,3-4 1,5 1-19,1-7 0,1 2-47,-1-2 1,1-5 0,-1 5 29,1-4 1,-7-2-1,1 0 2,1 0 1,3 0 0,1 0-1,1 0-6,-1 0 0,1-6 0,-1-1-7,1-3 0,-1 4 0,1-4 12,-1 3 1,-5-5-1,-3 4 48,-1-1 1,-2 3 0,-4-6-26,4-1 0,-4-3 0,4-1 58,-5-1 1,-1 6-1,0 1-86,0-3 1,0 4-1,-1-1-34,-5-3 0,2 5 0,-8-1-72,-1 2 1,-3-4 0,-1 7 25,-1 1 1,-5 2 0,0 2 0,1 0-28,3 0 1,1 0-54,1 0 0,-8 8 0,-2 1 1</inkml:trace>
  <inkml:trace contextRef="#ctx0" brushRef="#br0" timeOffset="27636">1118 228 8355,'-17'-8'-593,"5"4"1,0-7 449,-1-3 0,3 1 0,0-1 0,1 2 101,-1-1 0,4-1 0,-4 1-2,3 1 0,-7 2 1,4-3-1,-1 3 33,-1 2 1,0 2 0,-5 6 0,0 0 11,-1 0 0,1 0 0,-1 0-24,1 0 0,-3 0 0,-1 0 0,-2 0 1,1 0 24,3 0 1,1 0 0,1 0-1,-1 0 37,1 0 0,0 0 1,-1 0-1,1 0-2,-1 0 0,1 6 0,-1 2 1,1 0-11,-1-1 1,1 7-1,-1-4 1,-1 1-13,-4 1 1,3 0-1,-5 5 1,2 1-24,-1-1 1,-1 1 0,4-1 0,-2 0-12,1 1 1,3-1-1,1 1 1,1-1 57,-1 1 1,1-1-1,0-1 1,1-3 6,4-1 1,-1 0 0,5 5 0,0 1-19,1-1 0,-1 0 1,4 1-1,-4-1-26,-2 1 1,7 5-1,-3 2 1,2 3-6,-2 3 1,4-4 0,-4 2 0,4 2 14,2 2 0,0 2 1,-2 0-1,-1 0-2,-3 0 0,0 0 1,6-1-1,0 1-12,0 0 0,0 0 0,-2 0 1,-2 0-15,-2 0 0,0 0 1,6 0-1,0-2 11,0-4 0,0 10 0,0-4 0,0 2 29,0-1 1,2-1-1,2 2 1,4 2 12,2 2 0,-6 2 0,3-5 0,-1 5-20,0 2 0,2-7 0,-4 3 0,1-2-29,-1 2 0,0-4 1,0 5-1,2-1-62,-2 0 1,0 2 0,0-5 0,3 3 65,3-2 1,0-2 0,3 0-1,-1 1 58,2 3 1,1 0-1,1-4 1,-3 2 20,-1 1 0,-1 3 0,5-4 1,-2 4-11,-3 1 1,-5-3 0,6 4 0,-1-1-13,-1 1 1,4-4 0,-7 5 0,1 1-101,0-3 1,5 5-1,-3-8 1,2-1 40,-1 3 1,1-4 0,6 5-1,-3-1-27,-3-4 1,1 4 0,-5-1 0,0 1-39,0 0 1,-1 3 0,-3-3 0,2 0 54,-2-1 0,-2 5 0,0-6 0,2-2 80,1-3 0,1 5 1,-6 0-1,0 0 64,0 1 1,6-5-1,0 4 1,-2-2-74,-2 2 0,-2-5 1,0 7-1,0-2-35,0 0 0,0 1 0,0-3 0,0 4-96,0 1 0,0-5 0,0 4 1,0-2 42,0-1 1,0 1 0,0-6 0,0 0 31,0 0 1,0 6 0,0-1 0,0-1 88,0-2 0,-6-2 1,0 2-1,0 2 59,-1 1 1,5 1-1,-4-6 1,4 0-106,2 0 1,0 6 0,0-1 0,0-1-45,0-2 0,0 4 0,0 0 1,2-3-90,4-1 1,-4 0-1,3 2 1,-3 2 13,-2-2 0,6-3 0,0-1 1,-2 0 6,-2 0 1,-2 2 0,0 2 0,0 2 65,0-3 1,2-1-1,2-2 1,1 0 22,-1 0 1,-2-2-1,-2-2 1,0-2-7,0 2 0,6-4 1,0 1-1,-2-3 60,-2-4 1,0 4 0,2-1 0,1-3-19,-1-2 0,4 5 0,-2-1 0,-2-2-108,-2-1 1,3 3-1,3 0 1,0 1 14,0 1 0,5-4 0,-3 6 35,0-1 1,5 3-1,-5-4 1,2 2 0,-3 2-7,-1-2 0,6 6 1,-5-5-1,3 1-14,0 0 0,-1-8 0,5 4 0,-3-1-7,-1-1 1,0-6 0,5-5-1,1 0-38,-1-3 0,1 1 0,-1-6 1,0 2 15,1-2 0,5-2 0,0-2 0,-1 0 120,-3 0 0,-1 0 1,-1 0 181,1 0 0,-1-6 1,1 0-219,-1 2 1,0 2 0,1 2 0,-3-2-43,-3-4 1,4 4 0,-5-5-1,5 1-20,1 0 1,1-8 0,-3 3-1,-1-3-186,-3 3 0,1-11 0,6 5 0,-1-3 166,1 1 1,-7 0 0,1-5-1,1-3 148,3 0 0,-1-4 1,-1 6-1,-2-1-20,1 1 0,-3-6 0,0 2 0,-1-2-31,1 2 0,0-4 0,3 4 0,-3-2-52,-2 2 1,3-4-1,-3 4 1,0-2 3,0 1 1,0-3 0,-5 4-1,3-4 6,-2-2 1,4 0 0,-2 1-1,-2-1 14,-3 0 0,5-6 1,0-2-1,-2 1-13,-2-1 0,-2 0 0,2 4 0,2-1 1,2 1 1,-1-4 0,-5 2 0,0 3-10,0 1 1,6 0 0,0-2 0,-2-4-49,-2-1 1,-2-3 0,0-5 0,2-1-40,4 1 0,-4-6 1,3-4-1,-3-2 2,-2-2 1,6-12 0,0 8 0,-2-2 149,-2 1 1,-2 3 0,0 2 0,0 5 124,0 7 0,0-2 1,0 9-1,-2-1-75,-4 1 1,-2-1 0,-3 7 0,3 0-99,0-1 0,4 5 1,-5-6-1,1 2-13,4 0 0,2-7 0,2 1 0,0-1-118,0 1 1,0-9-1,0 4 1,0-3-39,0 1 0,0 2 0,0-1 0,0 3 80,0 3 1,0-3 0,-2 3 0,-2-3 223,-2-3 1,-1 1-1,3-1 1,-4 1-13,-2 0 1,4 5 0,-3 1 0,-1-1 7,0 2 1,4-5 0,-5 3 0,-1-1-140,2 1 0,-3-9 0,7 6 0,0-1-42,-2 3 0,7 1 0,-7-5 0,2 1-4,0 5 0,-6-5 0,7 7 0,-1-1 32,-2 4 0,6 4 1,-4 2-1,4 2 9,2 4 0,0-4 1,0 4-1,0-4-78,0-2 1,0 0 0,0 2-1,0 2 26,0 2 0,0 0 0,0-8 0,0-2 40,0-1 1,-5-1-1,-1 6 1,2 2 0,2 4 0,0-4 0,-4 4 0,-4-2 128,1 2 0,-5-4 0,6 3 0,-1-1-31,-5 2 0,-1-4 0,-3 4 0,3-4-61,3-2 1,-4 0-1,5 0 1,-3 1-3,3-1 1,-5-6 0,6 0 0,-1 0-73,-1-1 1,2 5 0,-3-6-1,1 2-109,-1 1 0,-3-1 0,-1 4 0,-1-2 113,1-2 0,-1 1 0,-1 5 0,-3 0 16,-1 0 0,0 0 0,5 0 0,1 2-67,-1 4 0,1 4 1,0 7-1,1 1-433,4-1 377,-3 1 0,5-1 0,-7 1 0</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6:57.049"/>
    </inkml:context>
    <inkml:brush xml:id="br0">
      <inkml:brushProperty name="width" value="0.08571" units="cm"/>
      <inkml:brushProperty name="height" value="0.08571" units="cm"/>
      <inkml:brushProperty name="color" value="#FF0066"/>
    </inkml:brush>
  </inkml:definitions>
  <inkml:trace contextRef="#ctx0" brushRef="#br0">716 804 8355,'-17'0'-117,"-1"0"1,1 0 0,-1 0-1,1 0-570,-1 0 0,1 0 0,-1 2 842,1 4 1,-1-4 280,1 4 0,5-4-504,1-2 0,5 0 4,-6 0 0,6 0 0,-3 1 82,1 5 1,-4-2 81,6 8 1,-5-1 0,5 7-60,2-1 1,-4-5-1,3 0 1,1 1-41,2 3 0,2-5 1,0 1 3,0 2 1,0 1 17,0 3 0,6-1 0,1-1 73,3-5 0,-4 3 0,5-6-32,3 1 0,2-3 0,1 4 0,1-2-33,-1-5 1,2 5 0,3-2-35,1-2 1,0-2 0,-5-2 0,-1 0 11,1 0 0,-1 0 0,1 0 1,-1-2-64,1-4 1,-1 4 0,0-6 0,1 3 58,-1-1 0,-5-8 0,0 4 1,-1-1 48,-1-1 0,4 1 1,-7-7 2,3 1 0,-6 5 0,2 0 0,-4-1-12,-2-3 1,0 5 0,0-1 0,0-2-32,0-1 1,0-3-1,-2 1-30,-4-1 0,2 3 0,-8 1 1,-1 5-57,-3 1 0,-1 0 0,-1 4 1,1-2-160,-1 3 1,-5 3 0,-2 3 0,-2 5-110,-4 2 0,-2 9 0,-2 8 1</inkml:trace>
  <inkml:trace contextRef="#ctx0" brushRef="#br0" timeOffset="1484">978 3651 8221,'12'-2'-465,"-1"-4"1,-5 4 0,4-6 387,-2 0 0,-3 5 0,-3-7 1,2 0 109,2 0 0,0 5 1,-6-7 30,0-2 0,6 5 0,0-3 39,-3-1 1,-1-3 0,-2-1-68,0-1 1,-2 3 0,-1 1 0,-3 2-54,2-1 0,-4-3 1,0 1 44,-1 3 1,-3-2 0,-5 9-6,-1 1 1,1 2-1,-1 2 1,1 0-55,-1 0 0,1 0 1,-1 0-1,1 0 4,-1 0 1,1 2 0,-1 2-1,1 3 20,-1 3 0,1-4 0,0 6-3,-1 1 1,8-3 0,5 1-8,3 3 0,2 2 28,0 1 1,2 1-4,3-1 0,-1-7 1,8-3-8,1 1 0,3-4 0,1 6 52,1-2 1,-1-1 0,1-3 0,-1 2-27,1-2 1,-1 0 0,1 0 0,-1 1-2,1-1 1,-1 0 0,3 0 0,1 2-15,2-2 0,0 4 1,-5-3-1,-1 1-10,1 2 1,5-4 0,0 6-1,-3-1 20,-7 1 0,3-4 1,-4 5-45,3 3 1,-5 2-1,-2 1-8,-1 0 1,-5 1-1,4-1 1,-4 1 30,-2-1 1,-2-1-1,-2-3 1,-4-1 5,-1 2 1,-1 1 0,-4 1-1,3-3 1,-3-1 1,-1-6 0,-3 3-2,1-1 1,-1 4-1,1-6 1,-1-2 14,1-2 0,-1-2 0,1 0 0,0 0 4,-1 0 1,1 0 0,-1 0-1,1 0-27,-1 0 1,7-6 0,-1-2 0,-2-2 2,-1-3 1,-3 3 0,1-2 15,-1-1 1,3-3-1,3-1-7,6-1 0,4 1 0,2-1-63,0 1 0,0-1 1,2 1-1,4-1-78,6 1 1,3 0 0,3-1 0,-1 1-68,1-1 1,1 1 0,3-1 0,3 1 32,2-1 1,2 1-1,6-1 1</inkml:trace>
  <inkml:trace contextRef="#ctx0" brushRef="#br0" timeOffset="3852">1223 6428 7856,'0'-18'-1019,"0"8"1300,0 3-209,0 7-219,0 0 199,0 7 0,0-3 0,0 8-2,0 1 1,0-3 0,0 2-16,0 1 1,0 3 0,1-1 20,5-3 1,-4 4-1,6-5-15,0 5 1,-6-5 0,5 1-18,1 2 0,-6-5 1,6 1-1,-2 0-3,0-1 0,-1-3 0,-3 4 0,2 0 14,2-1 0,2-3 0,-2 4-16,5-2 1,-1 3 0,2-5 6,1-2 1,3-2 0,1-2-12,1 0 1,-1 0-1,1 0 1,-1 0-1,1 0 1,-1-2-1,0-2 1,1-4-28,-1-1 1,1 5-1,-1-4 1,1 2-23,-1 0 1,1 1-1,-1 3 1,1-2-107,-1-2 0,1 0 1,-1 6-482,0 0-260,-7 0 415,6 0 466,-14 0 0,5 0 0,-7 0 0</inkml:trace>
  <inkml:trace contextRef="#ctx0" brushRef="#br0" timeOffset="4312">1659 6410 6697,'0'12'151,"0"-1"1,2-7 0,2 4-55,2 0 0,0-4 1,-6 7-26,0 3 1,0 1 0,2 1-18,3-4 0,-3 3 1,4-3-1,-4 3 23,-2 3 1,6-1-1,0 1-14,-2-1 0,-1 1 0,1-1-72,2 0 1,0 1 0,-6-1 0,0 1-4,0-1 1,0 1 0,0-1-23,0 1 1,0-1 0,0 1-76,0-1 1,-2 1-119,-4-1 1,4 1-821,-4-1 869,-3-7 0,-1 5 0,-7-5 1</inkml:trace>
  <inkml:trace contextRef="#ctx0" brushRef="#br0" timeOffset="34799">1100 71 8355,'-11'-6'-815,"-1"0"639,0 0 1,1 0 0,-1-2 198,-2-1 0,-1 5 0,-2-2 29,-1 4 0,1 2-197,-1 0 0,6 0-70,1 0 1,5-2 143,-6-4 0,1 4 29,-7-3 0,1 3 0,-1 2 38,1 0 0,-1 2 1,1 2 48,-1 1 1,1 3-1,0-2-7,-1 6 0,3-3 0,1 1 1,2 0-15,-1-1 0,-3 1 0,-1 4 1,-1-3-14,1 3 1,-1 1-1,1 3 1,-1-1-8,1 1 0,0-1 1,-1 1-1,3-1-44,3 1 0,-6-1 0,3 3 1,-6 1-13,-1 2 0,3 0 0,1-5 0,1 1 5,-1 5 0,-5-5 0,0 4 0,1-5 97,3-7 0,2 5 0,-1-4 0,1 3-17,-1 3 0,1-7 0,1 1 0,3 1 91,1 3 1,2 3-1,-1 3 1,3 1-96,0-2 0,4 5 0,-5-1 0,1 2-67,4 4 0,0 0 0,0 0 1,-2-2 17,2 2 1,3-4 0,-1 3-1,-2-1-10,-2-2 0,0 4 1,6-6-1,0 0 49,0 1 1,0 3-1,0-4 1,0 0 47,0 0 0,0 4 0,0-3 0,0-1-3,0 0 1,0 6 0,2-2 0,2 2-20,2-2 1,0 4-1,-6-4 1,0 4-47,0 2 0,1 0 1,3 0-1,2-2 23,-2-4 0,-2 4 1,-2-4-1,2 4-120,4 2 1,-4 0 0,3 0 0,-3-2 74,-2-4 0,6 4 1,0-4-1,-2 2 135,-2-1 1,4 3-1,0-4 1,-1 4 4,3 2 1,-6 0 0,4-1 0,-2 1-43,2 0 1,-4 2 0,3 2-1,-1 2-44,2-2 0,-4 3 0,6-1 0,-2 0-40,-1 1 0,7-3 1,-4 6-1,0-2-95,-1-5 0,5 5 0,-4-2 0,1 0 35,5 1 0,-4-5 1,-1 4-1,1-4 31,0-2 1,0 0 0,1-2 0,-3-2-7,0-2 0,-6-2 0,3 4 1,-3-2 81,-2 2 0,6-4 0,0 0 0,-2 1 47,-2-1 1,-2-4 0,0 4 0,0 0-38,0 1 1,0-5-1,0 6 1,0 0-31,0-2 1,0 4 0,0-6 0,0 3-5,0 3 0,0-4 1,0 2-1,0 0 1,0-2 0,0 6 0,-2-6 1,-2 2-18,-2 1 0,-2-3 0,5 4 1,-3-4 10,2-2 1,2 6-1,2-4-55,0 1 1,0 5 0,0-6 0,-2 2 0,-2 0 17,-2 2 0,0 2 0,5 2 0,-3-2 73,-2-4 1,0 10 0,4-4-1,-2 2-21,-2-1 0,-1 5 0,3 0 0,-2-2-36,2-2 0,-4 3 0,2 1 0,3-2 6,1-2 1,2-2-1,0 0 1,0-2-12,0-4 1,0 4 0,0-4 0,0 2 26,0-2 0,0 4 1,0-4-1,0 4 2,0 2 0,5 0 1,1 0-1,-2-2-3,-2-4 1,4 4 0,0-4 0,-2 4-9,-2 2 1,3 0 0,3 0 0,0 0-7,0 0 1,-1 0 0,-3-2 0,4-2-30,2-2 1,-4 0 0,5 6 0,1-2-62,-2-4 1,5 4 0,-3-4-1,3 2-38,3-2 1,-3 4 0,-1-6 0,-3 1 76,3-5 1,-4 4 0,1 0-1,1 2 58,-2 0 1,3-5-1,-5 3 1,0-2 30,0-4 1,3 5 0,-3-3 0,2-2-21,3-1 0,-3 3 0,2 0 0,1-1 47,3-3 1,-5-2 0,-1 1 0,0-1-1,0 1 0,-5 5 1,5 0-1,-2 1-15,-4 1 0,3-4 0,1 6 0,0-1-73,0-5 1,-1 4 0,-1 0 0,4 1-54,0-1 0,3 0 1,-5-4-1,0 3 24,0-3 1,3-2 0,-3-1 0,0-1 56,0 1 0,3-1 1,-3 1-1,0-1 81,-1 1 1,5-7 0,-4 1 0,0 2-24,-1 1 1,7 3-1,-2-1 29,3 1 0,10 7-76,4 4 1,2-4 0,-1-2 0,-7-3-47,-4-3 0,-1 1 1,-3-1-1,-1 1-70,-2-1 1,-1-1-1,7-3 1,-1-3 21,1-2 1,-1-3-1,0-3 1,3 2 70,3 2 1,-3 0 0,3-6 0,-4 0-20,-1 0 0,-1 0 0,3 0 0,1 0 183,2 0 0,1-6 0,-7 0 0,0 0-57,1-1 1,-1 5 0,3-6 0,1 2-8,2 0 0,3-5 0,-5 5 1,4 2-110,2 2 1,-3-4 0,3 0-1,0 3-96,0 1 0,0-4 0,4 0 0,-3 2 29,-3 2 0,0-4 1,-4-1-1,3-1 0,-3 0 1,-2-4 0,-1 5-1,-3-3 107,-3-4 0,4-1 0,-5-1 1,3 3 115,-3 1 0,5 0 1,-6-5-1,1 0-65,1-1 1,-6 1 0,3-1 0,1 1 58,0-1 1,-4 1 0,5-3 0,1-1-147,-2-2 0,3-3 0,-5 3 0,2-4-106,3 0 1,-3 0-1,2 3 1,-1-3 1,-1 0 0,4-4 0,-9 6 0,1 0 46,2-1 1,-6-5-1,4 2 1,-4-4 46,-2-2 1,5 0-1,1 0 1,-2 0 55,-2 1 0,0-1 1,2-2-1,2-2 49,-2-2 0,-2-1 0,-2 3 1,2-4-66,3-2 0,-3 5 1,6-7-1,-2 0-8,0 3 0,0-10 0,-6 7 0,0 2 2,0 1 1,0 5 0,0-8 0,0 1 24,0 1 0,0-5 1,-2 3-1,-2-3-82,-2-3 1,0 1 0,4-2 0,-2-3-50,-2-1 0,1-2 1,5 4-1,-2-3 35,-4 3 1,2 2-1,-6 1 1,2 3 103,5 3 1,-5-3 0,2 5 0,2-1 36,2-1 0,-4 6 1,1-3-1,-1-1-18,-2 0 0,6 7 0,-6-5 1,2 2-6,1 0 1,-7 1 0,4 3 0,0-4-53,1-5 0,1 3 0,6 0 0,0 0-99,0-3 0,0-3 1,0 1-1,0 3-25,0 3 0,6-11 1,1 5-1,1 1 150,0 2 0,-2-1 1,-6 5-1,0 2 108,0 2 0,0 3 0,0-1 0,0 0 47,0 0 0,-6 0 0,-2 2 0,0 2-115,1 2 1,-1-6-1,4-6 1,-2 2-152,2 2 0,2 0 0,2-1 0,0-3 51,0 2 1,0 0-1,2 0 1,2-1-155,2 1 0,0 2 0,-6 2 0,0 0 169,0 0 1,0 0 0,0 0 0,0 0 215,0 1 0,0-1 1,0 0-1,0 0-96,0 0 1,2 0-1,2 2 1,2 2-89,-3 2 0,-1 2 0,-2-4 0,0 3-155,0 3 1,0-4 0,0 4 0,0 0 65,0-1 1,0-3-1,0 4 1,-2-2 63,-3-4 1,3 4-1,-4-2 1,2-3 30,-2 0 1,4-3-1,-4 2 1,2 2 25,-1 1 0,3 1 1,-6-4-1,2 2-11,0 2 0,-1 2 1,3-4-1,-4 2-30,-2-2 1,4 4-1,-5-2 1,-1-3-10,2 0 0,-5-3 0,5 0 0,-1 0-19,-1 0 1,0 0-1,-5 2 1,-1 2 4,1 2 1,1 0-1,3-4 1,1 2 15,-2 1 0,-1 9 0,-2-4 1,1 2-8,4-1 0,-3-1 1,3 4-1,-3-3 5,-3 3 0,3-4 0,1 2 0,2 1 4,-1 3 0,3-4 1,0-1-1,1 3 0,-1 2 1,4-5 0,-3 1 0,-1 2 9,0 1 1,-2 3 0,-3-1 0,1 1-3,3-1 0,-7 7 1,-5-1-1,2 0-109,1 3 0,-3-7 1,0 7-1,-1-3-75,-1 0 1,4 3 0,-6-5 0,-1 2 180,1-1 0,4-9 0,-6-1 1,0 2-20,2 1 0,-6 3 1,5-1-1,-1 1-134,0-1-18,0 9 0,-6-15 0,0 5 0</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4:47.919"/>
    </inkml:context>
    <inkml:brush xml:id="br0">
      <inkml:brushProperty name="width" value="0.08571" units="cm"/>
      <inkml:brushProperty name="height" value="0.08571" units="cm"/>
      <inkml:brushProperty name="color" value="#66CC00"/>
    </inkml:brush>
    <inkml:brush xml:id="br1">
      <inkml:brushProperty name="width" value="0.08571" units="cm"/>
      <inkml:brushProperty name="height" value="0.08571" units="cm"/>
      <inkml:brushProperty name="color" value="#FF0066"/>
    </inkml:brush>
  </inkml:definitions>
  <inkml:trace contextRef="#ctx0" brushRef="#br0">52 245 7133,'8'9'156,"-6"7"0,6-12 19,-8 7-199,0-7-467,0 4 273,0-8-201,0 0-154,-8 0 532,6 0 1,-13 0 0,5 0 0</inkml:trace>
  <inkml:trace contextRef="#ctx0" brushRef="#br0" timeOffset="441">70 297 6764,'-2'10'157,"-2"-2"-89,-2-1 1,-2-3-1,5 8 1,-3 1-12,2 3 1,2-4 0,2-1-19,0 3 0,0-4-4,0 1 1,2-7 0,4 2-43,5-4 1,5-2 0,1 0 0,1 0-5,-1 0 0,1 0 0,-1 0 0,1 0 24,-1 0 1,1 0 0,-1 0 0,1 2-12,-1 4 1,0-3 0,-1 9 0,-2 0-15,-3-3 0,-7 7 0,2-4 0,-2 1-23,2-1 0,-4 3 0,3-3 18,-3 4 1,-2-5-1,-2 1 10,-3 1 0,1-5 1,-8 0-1,-2-2-23,-1 0 1,-3-1-1,1-3 1,0 2-110,-1 2 0,-1 0 1,-3-6-1,-1 0-191,2 0 184,1 0 0,-5-8 0,-2-2 1</inkml:trace>
  <inkml:trace contextRef="#ctx0" brushRef="#br0" timeOffset="766">0 280 7874,'12'5'-327,"-1"1"0,-5 0 408,6-6 0,-1 6 0,7 0-68,-1-2 0,1-2 0,1-2 1,3 0 4,1 0 0,6 0 1,-4 0-1,0 0-134,1 0 1,3 0 0,-6 0 0,0 0-116,3 0 1,-7 0 0,4 0-1,-3 2 82,-3 3 1,1-3-1,-1 4 142,0-4 1,1 6-1,-1 2 1</inkml:trace>
  <inkml:trace contextRef="#ctx0" brushRef="#br0" timeOffset="1120">699 367 6970,'-18'0'18,"6"0"0,3 2 1,-1 2-1,0 2 36,-3-3 1,3 5 0,-2 0 0,1 2 7,1 3 0,-3-3 0,7 2 0,2 1 24,2 3 0,-4 1 1,0 1-1,2-1-20,2 1 0,4-1 1,2 2-31,2 5 1,6-5-1,-5 3 1,3-7-1,4-3-24,1 1 0,3-3 0,-1 0 0,1-3-38,-1-3 0,6-2 0,3-2 0,-1 0-45,0 0 1,4-2-1,-4-4 1,1-5 73,-1-5 1,-2 5 0,-5-1 0,-3-2 61,-3-1 1,1-8 0,-7-1-1,-2 3 18,-2 2 1,-2 1 0,-2 1-1,-2-1-61,-2 1 1,-7-1 0,1 3 0,-3 1-116,-3 3 0,-1 7 1,-3-2-1,-3 4-200,-2 2 0,4 0 1,-6 2-1,-2 4-38,-2 5 0,-2 13 0,0 3 0</inkml:trace>
  <inkml:trace contextRef="#ctx0" brushRef="#br0" timeOffset="3679">454 3214 8355,'0'-12'-1706,"0"0"2051,0 1 0,0-1 48,0 0-394,0 9 29,0-5 0,-2 14 0,-2 1 25,-2 3 1,1 2 0,5 5 0,0 3-11,0 3 0,0-4 0,0 5 0,0-5-12,0-2 1,0 7 0,2-1 0,1-2-29,3-1 0,6-3 1,-4 1-1,-1-1-60,1 1 0,6-3 0,-5-1 0,3-5 3,0-1 0,-1-2 0,7-6 1,-1 0 23,1 0 0,-1 0 1,1-2-1,-1-4 4,1-5 0,-1-5 0,-1-1 0,-3-1 28,-1 1 0,-2-1 0,1 1 0,-3-1-12,0 1 0,-6-1 0,5 3 0,-1 1 129,0 3 0,0 5 162,-6-6-223,0 8-62,-8-4 0,0 16 0,-5 4 0,1 3 1,8 3 0,-2-1 0,3 1-7,-3-1 0,4 3 0,-4 1 0,4 4-70,2 2 0,0-3 0,0 3 0,0-2-52,0-4 0,0 5 0,2-3 0,2-2-191,2-1 1,7-5 0,-1-1 18,3-3 1,3-7 303,-1 2 0,9-4 0,1-2 0</inkml:trace>
  <inkml:trace contextRef="#ctx0" brushRef="#br0" timeOffset="4155">1223 3301 8355,'9'-12'-383,"-1"3"-204,0 1 0,-6-6 615,4 3 282,-5 3 60,-1 0-237,0 8 0,-5 2 0,-3 4 0,0 6-23,0 3 1,-3 2 0,5 3-59,2 3 0,-4 0 1,2 9-1,3 1 1,1-2-39,2 2 0,0 0 0,0 1 0,2 1-89,3 0 0,-1-6 1,8-1-1,0-3-38,-3-4 0,7-1 0,-5-3 0,5-1 60,1-5 0,1-3 0,-1-8 0,1 0-2,-1 0 0,7 0 0,-1 0 0,-2-2 22,-1-4 1,-3-4-1,0-7 1,-1 0 111,-4-1 0,1 1 1,-7-1 210,-2 1 1,-2 5-268,-2 0 1,-8 9 0,-4-3-1,-3 4-214,-3 2 0,-1 0 0,-2 2 1,-3 4 1,3 5 0,-4 5 0,2 3 0,1 2-70,3 3 0,-6-1 0,-3-6 1</inkml:trace>
  <inkml:trace contextRef="#ctx0" brushRef="#br0" timeOffset="6574">384 6078 8355,'-2'-12'-442,"-2"0"193,-1-1 1,-1 3 303,6-1-22,0 7 0,6-6 0,1 6 0,3-2-39,4 2 1,1 2 0,3 2 0,-3-1 26,-3-5 0,3 4 1,-3-4-32,3 4 0,3 4-36,-1 4 1,-7-2-1,-4 7 17,-4 3 1,-2 1 16,0 3 1,0-7 0,-2-1-1,-2 0-7,-2 0 0,-7-5 1,1 7-1,-4 0-22,-1-3 1,5 1-89,1-4 0,7-2 5,-2 7 0,6-7 117,6 2 0,4-4 0,7-2 0,0 0 25,1 0 0,-1 0 0,1 0 0,-1 0 1,1 0 1,-1 0 0,1 2 0,-1 2 6,1 2 1,-7 5 0,-1-3-20,-2 2 0,0 0 0,-5 3 0,3-1 24,-2 1 1,-2-3-1,-2 2 1,0 1 76,0 3 1,-6-5 0,-2 1 0,-1 0-69,-5-3 0,1 1 0,-1-6 0,2 4 40,-1 1 1,-9-3-1,-1 4 1,2 0-70,1-1 0,-3-3 1,0 4-1,2-2-187,1-4 0,3-1 0,-1 1-228,1 2 0,5 0 231,0-6 1,9-2 0,-3-4 0,4-5-112,2-5 284,8-1 0,9-1 0,10 1 0</inkml:trace>
  <inkml:trace contextRef="#ctx0" brushRef="#br0" timeOffset="7197">1362 6130 8060,'0'-17'-222,"0"-1"1,0 7 0,0-1 0,0-2 145,0-1 1,-6 3 0,1 1-1,-1-3 96,-2-2 1,4 5-1,-6-1 1,1 1 15,-1 1 0,-2-4 1,-5 8-1,-1 1 122,1-3 0,0 6 0,-1-4-116,1 4 0,-1 2 0,1 0 1,-1 0-33,1 0 1,-3 0 0,-1 0 0,-2 0-6,1 0 1,5 8 0,3 2-1,3 1-7,-3 1 0,4 0 0,1 5 0,1 0-89,4 1 0,2-1 0,2 1 26,0-1 0,2-5 0,4 0 1,6-1 9,3-1 1,-3-2 0,-1-8-1,3 0 5,1 0 0,3 0 0,-1 0 1,1-2-4,-1-4 1,1 4 0,-1-6 0,1 2 43,-1 1 1,1-7 0,-1 4 47,1-2 0,-1 5 195,0-7 1,-5 8-162,0-2 0,-6 4-66,5 2 1,-7 2 15,2 4 0,-4-2 0,-2 8 28,0 1 1,0 3 0,0 3 0,0 3 2,0 1 1,0 0-1,0-3 1,0 1-18,0 2 0,0 6 1,0-4-1,0 1-24,0-1 0,0 4 1,0-6-1,0-1-36,0-3 1,0-1 0,0-1 0,2 0-170,4 1 0,-3-3 0,7-1 0,0-4-198,0-3 1,-5-1 226,7-6 0,0 0 0,5 0 1</inkml:trace>
  <inkml:trace contextRef="#ctx0" brushRef="#br0" timeOffset="28142">5309 3266 8230,'0'-10'-331,"0"3"0,0 9 0,0 3 0,0 7 386,0 3 0,-6 3 1,1-1-1,1 1 22,2-1 0,2 1 1,0-1-1,0 1 18,0-1 1,0 1 0,0-1-35,0 1 1,2-7 0,3-1-1,7-2-88,4-4 0,1-2 0,2-2 0,3 0-58,1 0 1,8 0 0,-2 0 0,2 0-118,-2 0 0,4-6 0,-5 0 0,-1 0 13,-4-2 0,-4 6 1,-1-5-1,-1 1 132,1 0 0,-1-8 0,1 5 1</inkml:trace>
  <inkml:trace contextRef="#ctx0" brushRef="#br0" timeOffset="28368">5711 3214 8355,'0'9'-330,"0"-1"1,0 0 0,0 4 256,0 3 1,0 8-1,2 3 1,2-1 92,1 0 1,1 6-1,-4-4 1,2 2-37,2 0 1,2-1 0,-4 3 0,1-4-85,-1-2 0,4 4 1,0-6-1,0-1-223,-1-3 0,7-1 243,-2-1 0,11 1 0,4-1 1</inkml:trace>
  <inkml:trace contextRef="#ctx0" brushRef="#br0" timeOffset="28948">6584 3214 8355,'16'-12'0,"-3"2"-891,-1 3 342,-8-7 588,3 12 1,-8-12-1,-5 9-9,-6 1 1,-3 2 0,-3 2-1,1 0-22,-1 0 0,1 0 0,-1 0 1,1 0 57,-1 0 1,1 0 0,-3 0-12,-3 0 0,-2 2 0,-4 2 1,5 1-5,5-1 0,2 4 0,-1 0 0,1 2-4,-1 3 0,3-3 1,1 1-1,4 3-57,3 2 1,-1-1 0,4-1 0,-2-3-71,2 3 0,4 1 0,4 3 47,2-1 0,8-5 0,-3-2 0,5-3 23,1-3 0,1 4 0,1 0 1,2 0 5,3-1 1,1 5 0,-4-4 0,3 0 33,-3-1 1,-2 7-1,-1-2 1,-3 3 6,-3 3 0,3-1 0,-5 0 0,0 1-2,-4-1 1,-4-5 0,-2 0 0,0 1-3,0 3 0,-2-5 1,-4 1-1,-6 0-27,-3-3 1,-5 5-1,-1-8 1,-4 0 47,-2 1 1,-3-5 0,-4 4 0,1-4 6,3-2 0,-1 0 0,6 0 1,0 0 49,0 0 0,1-6 0,7-1 0,0-1-81,-1 0 0,8-6 0,5 3 0,3-5-22,2-1 1,0-3 0,2-1 0,3-4-142,7-2 0,11 3 0,6-5 0,4 0-85,2 2 1,2-6 0,4 4 0,4-2-256,-1 2 1,7-2 198,-5 7 0,12-7 0,5 4 0</inkml:trace>
  <inkml:trace contextRef="#ctx0" brushRef="#br0" timeOffset="26389">5065 489 7816,'0'-9'419,"0"-1"-1708,0 4 1360,7 4 1,-5-4 20,4 12 0,-4 4 0,-2 7 1,-2 1-23,-4-1 0,4 1 1,-5-1-1,1 1-38,0-1 1,0 0 0,6 1 0,0-1 46,0 1 0,0-1 0,0 1-226,0-1 0,2-5 154,4 0 0,-2-9 0,7 3 1,5-4-1,3-2-16,5 0 1,1-2-1,-4-2 1,4-1-61,3 1 1,-7-4 0,4 2 0,-1 0-88,-1-2 1,0 7-1,-5-5-78,-1 4 0,0 2 0,1 0-45,-1 0 1,-5-2 257,0-4 1,-8 4-1,3-6 1</inkml:trace>
  <inkml:trace contextRef="#ctx0" brushRef="#br0" timeOffset="26661">5414 524 8158,'0'-10'-734,"0"1"567,0 3 263,0 4 1,0-4 0,0 12-45,0 6 1,0 3 0,0 3-1,0-1-24,0 1 1,0 1 0,0 2 0,0 3-67,0-3 1,0 4 0,0-2 0,0-1-64,0-3 1,2-1-1,2-1 1,4 1-148,1-1 1,-3-5 0,6-3-184,1-1 327,3-2 1,1-6-1,1 0 1</inkml:trace>
  <inkml:trace contextRef="#ctx0" brushRef="#br0" timeOffset="27015">5885 542 8355,'10'-8'0,"-2"4"0,-8-8-270,0-1-900,0 5 1123,0 0 123,0 8 0,-2 8 1,-2 4-1,-2 3-11,2 3 0,2-1 1,2 1-1,0-1-37,0 0 0,0 1 1,2-1-1,2 1-33,2-1 0,6 1 0,-4-3 0,1-3 33,5-6 1,1 2-1,3-3-75,-1-1 1,1-4 0,1-4 0,2-3 53,3-3 0,1-4 0,-4-7 1,3-2 47,-3 1 0,-4-3 1,-3 2-1,-4 1 71,-3 3 0,-1 2 0,-6-1 0,0 1-79,0-1 1,-7 9-1,-5 3 1,-6 4-111,-5 2 0,-2 0 0,-6 2 0,2 4-927,-2 5 641,-10 12 0,4-3 0,-6 5 1</inkml:trace>
  <inkml:trace contextRef="#ctx0" brushRef="#br0" timeOffset="31284">6497 6025 7866,'0'18'-424,"0"-1"385,0 1 1,0-7 0,0 1 0,0 4 64,0 5 0,0-2 0,0 5 0,0-5 26,0-2 1,2 1-1,2-1 1,3 1-15,3-1 1,-4 1 0,5-3 0,3-1-52,2-2 0,-1-7 0,-1 5 0,-3 0-20,3-1 1,1-5 0,3 2-1,1-4-72,5-2 0,-5-2 0,4-2 0,-1-3 24,1-3 0,-2-2 1,6-7-1,-1-3 83,-5-1 1,-2-2 0,-1 4 0,-1-3 12,1 3 1,-1-4-1,-1 1 1,-3 3 67,-1 2 0,-8 1 0,4 3 0,-3 1 58,1 2 0,2 9 0,-4-5-24,2 0-66,0 6 0,-6 2 0,0 12 3,0 3 1,0 5-1,0 1 1,2 4-62,3 2 0,-3 3 0,4 4 0,-4 1-5,-2 0 1,2 0-1,2-2 1,2-2-90,-2-2 1,3-1 0,1 3 0,0-4 70,0-2 0,3 4-440,-5-6 0,8 1 0,-5-7 0</inkml:trace>
  <inkml:trace contextRef="#ctx0" brushRef="#br0" timeOffset="30426">5414 6008 8355,'0'-18'-547,"0"1"1,2 7 627,4 4-188,3 5 0,3 1 0,-2 1 118,-2 5 0,3-2 1,-5 8-1,-2 1 60,-2 3 1,-2 1-1,0 1 1,0-1-14,0 1 1,0-1 0,0 1 0,0-1 47,0 1 0,0-1 0,0 1-4,0-1 0,2 0 1,4 1-82,5-1 1,5-5 0,1-2-1,1-1-85,-1 1 0,1-6 1,1 2-1,2-4-66,3-2 1,7 0 0,-2 0-1,4 0 31,2 0 1,-6-2-1,0-2 1,2-2 11,2 2 0,0-3 0,-4 1 1,-4 0-34,0-2 0,-5 6 1,3-4-1,-5 2-51,-7-1 0,5 3 0,-5-6 156,5 0 0,-6-2 0,-3-7 1</inkml:trace>
  <inkml:trace contextRef="#ctx0" brushRef="#br0" timeOffset="30699">6113 6078 7019,'5'11'17,"1"1"1,0 0-1,-6 5 2,0 1 1,0-1 0,0 3 0,0 1-21,0 2 0,-2 2 1,-2-3-1,-2 1-55,2-2 1,3 1 0,1-1 0,0 2-123,0-1 0,0-3 0,1-1-287,5-1 416,-4 0 1,14 1 0,-7-1 0</inkml:trace>
  <inkml:trace contextRef="#ctx0" brushRef="#br1" timeOffset="118453">2707 437 8355,'10'0'-718,"-3"0"818,-7 0 87,0 0-70,8 0 0,-6 8 1,4 3-37,-4 5 0,-2-5 0,0 1 0,0 2-29,0 1 0,0 3 1,0-1-1,0 1-21,0-1 1,0 0-1,0 1 1,0-1-30,0 1 1,0-1-1,0 1 1,0-1-16,0 1 1,0 5-1,0 0-95,0-1 0,6-3 0,0-1 0,-3-1-45,-1 0 0,-2-5 0,2-2 0,2-1-144,2 1 1,0-4-1,-4 4-258,4-3 384,-4-1 0,13-6 0,-5 0 0</inkml:trace>
  <inkml:trace contextRef="#ctx0" brushRef="#br1" timeOffset="119098">3231 594 6954,'-10'-8'-343,"2"4"742,8-7-226,0 7 1,-1-4-85,-5 8 1,2 0-1,-8 0-26,-1 0 1,3 0-1,-2 2 16,-1 4 1,3-2 0,-2 5-48,-1-1 1,3 6 0,0-3-18,3 5 0,1 1 0,6 1 1,0-1 9,0 1 1,-6 5 0,0 0 0,2-1-27,2-3 0,2 1 0,0 1 0,0 2 6,0-2 0,2-1 0,2-3 0,2 1-18,-2-1 1,5 1-2,3-1 0,4-5 1,1-2-1,1-3 9,-1-3 0,1-2 1,1-2 1,4 0 1,-3 0 0,3-2 0,-2-2 0,1-3 7,1-3 1,0 0 0,-5-3 0,-1 1 54,1-2 0,-1-1 1,0-3-1,-1 1 31,-4-1 0,1 7 0,-5-1 0,0-1 13,0-3 1,-3-1 0,-5-1 0,0 1-77,0-1 1,0 1 0,0-1-1,0 1-6,0-1 1,0 1-1,0-1 1,0 1 24,0-1 1,-7 1-73,-5 0 1,-4 7-1,-3 4 1,-2 4-256,-3 2 1,-5 0 0,4 2-1,-2 4-1054,-4 5 1011,6 5 1,-16 9 0,4 2 0</inkml:trace>
  <inkml:trace contextRef="#ctx0" brushRef="#br1" timeOffset="122770">3371 3091 7464,'9'-9'-591,"-3"1"881,-12 8-238,4 0 1,-7 6-1,3 0 4,-6-3 0,-3 1 1,-3 0-33,1 2 1,1 2 0,3-4-1,1 3-15,-2 3 1,5-4 0,-3 6 0,-1-1-15,-3-1 0,-1 5 1,1-3-1,2 4-7,3 1 0,-1-1 0,-5-3 0,1-1 10,4 1 0,-3 3 1,5 1-1,-1 1 20,-1-1 0,6-5 1,-4 0-1,3 1-1,3 3 1,2-5 0,2 1 0,0 2 35,0 1 0,0 3 1,0-1 27,0 1 0,2-1 0,2 0 0,3 1-35,3-1 1,-4-5-1,4 0 1,-1 1-12,1 3 1,-4 1 0,6-1 0,-1-3-33,-1-1 1,5-2 0,-5 3 0,2-1-74,-1 2 1,-5-5 0,6 1-39,1-2 1,3 3 0,1-5 79,1-2 0,-1-2 0,1-2 0,-1 0 16,1 0 0,-1-2 0,1-2 0,-3-4 25,-3-1 1,3-1 0,-3-4 0,4 5-25,1 1 0,-1-6 0,-3 5 0,-3-3 2,-2 0 1,3 1 0,-3-7 14,2 1 1,-6-1 0,1 1 89,-3-1 1,4 1 62,0-1 0,-2 3 0,-8 1-78,-2 3 0,-7 7 0,1-2-72,-4 4 1,5 2 0,-1 0 0,-1 0 10,-3 0 0,-1 6 0,-1 2 0,1-1-72,-1 1 1,-5 6 0,0-5 0,1 3-337,3 0 0,1-1 0,1 7-38,-1-1 0,1 1 196,0-1 1,-9 1 0,-1-1 0</inkml:trace>
  <inkml:trace contextRef="#ctx0" brushRef="#br1" timeOffset="125141">2882 6113 7865,'-18'0'-1157,"7"0"1174,-1 0 168,8 0 245,-4 0-206,8 0-98,0 0-64,0-8 0,8 6 5,4-4 1,3-2 0,3 3 0,-1 1 11,1 2 0,-1-4 1,0 0-48,1 2 1,-1 2-1,1 2 1,-1 0-38,1 0 0,-1 0 0,1 0-34,-1 0 1,1 0-1,-3-2 1,-1-2-334,-3-1 0,1-1 177,6 6 1,-1 0 0,0 0-177,1 0 1,-6-2 249,-1-4 1,1-4-1,5-7 1</inkml:trace>
  <inkml:trace contextRef="#ctx0" brushRef="#br1" timeOffset="126120">3545 5886 8355,'10'0'-573,"-2"0"1,-6 0 652,3 0 18,-3 0 1,12-8-53,-8-4 1,5 3-1,-5-3 1,0 0-10,2 3 1,-6-7 0,6 4-35,-1-3 0,-5-3 0,4 1-19,-4-1 0,4 7 1,0-1 111,-2-1 0,-2 3-32,-2-2-35,0 8-169,0-3 1,0 9 126,0 3 0,0 5 0,0 8 0,0-1 6,0 0 1,0 1-1,1-1 1,3 1 17,2-1 1,0 7 0,-4 1 0,2 0 0,2 0 0,-1 4 1,-5-3-1,0-1-24,0 0 0,6 4 1,0-6-1,-2 1-4,-2 1 0,-2-6 0,0 5 0,0-5 10,0-1 1,0-1 0,0 0-1,0 1-13,0-1 1,0 1 0,0-1-31,0 1 1,0-7 0,0 1-191,0 2 122,0-7 1,0 3 17,0-4 0,-2-4 112,-4 4 0,2-4 1,-7-2 52,-3 0 0,4 0 1,-1 0-42,-3 0 0,-1 0-112,-3 0 1,6 0 54,1 0 1,5 0-79,-6 0 0,7 2 124,-7 3 57,8-3 55,-4 6-99,8-8 332,0 0-265,8-8 1,-4 6-46,8-3 1,-1-3 0,7 2-16,-1 2 1,1 0 0,-1 0 0,1-1-18,-1 1 1,-1 0 0,-3 0 0,-1-2-10,1 2 1,3 2-1,1 2-11,1 0 0,-1-6-58,1 1 0,-7-1-195,1 6-425,-8 0 437,4 0 1,-8 0 0,0 0 0</inkml:trace>
  <inkml:trace contextRef="#ctx0" brushRef="#br1" timeOffset="160657">2602 35 8355,'0'-11'-32,"-2"1"0,-4 2 0,-5 4-754,-5 2 0,5 2 657,-1 0 0,6 0 68,-5 0 1,5 0-14,-6 0 1,2 2 0,-3 2 57,1 2 0,0 6 1,-5-5 18,0 3 0,-1 0 0,1 3 1,-1-3 3,1-2 1,-7 5 0,1-1-1,2 2 14,1-3 1,9 5 0,-1-5 0,-1 5 6,-3 1 1,0 1 0,3-1 0,3 1-10,2-1 0,-3 1 1,3 1-1,0 2-1,0 3 0,-5 5 0,3-6 0,-1 0-7,-1 3 0,6-5 0,-6 8 0,1 0-35,1-2 0,-3 6 0,5-4 0,0 2 22,0-1 1,-3 3 0,3-6 0,0 2 8,0 0 0,-3-2 0,3 4 0,0-4 46,0-1 0,-3 3 0,5-4 0,0 0 8,-2 0 1,6 4 0,-3-3 0,3 1-10,2 4 0,0-4 0,0 2 0,0 2-28,0 2 0,0 2 0,0 0 0,0 0-8,0 0 1,2 0 0,1 0-1,3-2-14,-2-4 0,4 8 0,-2-6 0,-2 0-53,-2 2 0,-2 0 0,0 2 1,1 0 77,5 0 1,-4 0 0,4-1 0,-4 1 3,-2 0 1,0 0-1,2 0 1,2 0 6,2 0 1,-1 6 0,-3 0 0,2-3 9,2-1 0,0 4 0,-4 0 0,2-3-34,2-1 1,1 0 0,-3 2 0,2 2-22,-2-2 1,0-1 0,0 1 0,2 2-2,-3-2 1,5 3-1,0-1 1,0 0-5,-1 2 1,5-6 0,-4 5 0,0-1-53,-1 0 1,5-1 0,-6-3-1,0 2 52,1 2 1,-5 0 0,4-4 0,-4 1 41,-2 3 1,6 0-1,0-6 1,-2 0-25,-2 0 1,-2 1 0,0 3 0,0 2 58,0-2 1,0-2 0,0-2 0,2 0-25,3-1 0,-3 1 0,6 0 0,-2 0-44,0 0 1,5 0 0,-3 0 0,0 0-16,0 0 1,3 0 0,-5 0 0,0 0 9,2 0 1,-6 0 0,3-1 0,-3-1-17,-2-3 0,0 3 0,0-4 1,2 4 11,4 2 0,-4 0 1,4-1-1,-4 1 17,-2 0 0,0 0 1,0 0-1,0 0 23,0 0 1,0 0 0,0 2-1,0 2-13,0 1 0,0 3 1,0-4-1,0 4-6,0 1 1,0-5-1,0 2 1,0-4-12,0-2 0,0-1 0,0 1 0,0 0 1,0 0 0,0-6 0,0 0 0,0 1-28,0-3 1,0 6-1,0-6 1,0 2-4,0 0 1,0 0-1,0 6 1,0 0 49,0 0 1,0 0 0,0 0 0,0 0 7,0 0 0,0 0 0,2 0 0,2 0-22,1-1 1,7-4 0,-4-1 0,0 2-4,-1 2 1,5 0 0,-4-2 0,2-4-4,3-2 0,-3 6 0,0-2 0,-1 2-22,1-2 1,-4 4 0,5-3 0,1 3-4,-2 1 1,3 1 0,-5 0 0,0 0 21,0 0 1,5 0 0,-1 0 0,3 0 20,3 0 0,-7-6 0,1 0 0,2 0-6,1-2 0,3-1 0,1-7 0,2 2-6,3 3 1,-1-1 0,-6-6 0,1 1-5,-1-1 1,7 1 0,1-1 0,0 3-2,0 3 0,1-4 0,-5 5 1,2-5-3,-1-2 1,3 3 0,0 1-1,0 1 2,0-7 1,1 3 0,-5-7 0,4 5 2,2 1 0,-3 1 0,3-3 0,0-1 20,0-3 0,-4-5 0,5 4 0,-1-2-4,0-4 1,-4 3-1,6-1 1,0-2-13,-1-2 0,5-2 0,-4 0 0,4 0 25,2 0 1,-6 0-1,0 0 1,2 0-22,2 0 1,0 0 0,-2 0 0,-2-2-62,2-4 1,2 4-1,0-5 1,-2 1 2,-2 0 0,-2 0 0,4 4 0,-3-2 39,-3-2 0,4-5 1,-4 3-1,0 0-5,1 0 1,-3-3 0,-6 3 0,1-2 27,-1-3 1,1-1 0,-1 1-1,1 1 100,-1-2 1,1-1 0,-1-3 0,1 1-79,-1-1 0,6 1 0,1 0 0,-3-1-22,-2 1 0,-1-1 0,-1 1 0,1-1-80,-1 1 0,1-7 1,-1 1-1,1 2-39,-1 1 0,-5-3 1,-1 0-1,1 2 126,-2 1 1,3 1 0,-5-3 0,0-1 12,0 2 1,-3-1-1,-3 1 1,2-2-20,2 1 0,0-5 0,-6 0 0,2-2 4,4 0 0,-4 0 0,3-6 0,-3 2-30,-2 4 0,6-4 1,0 4-1,-2-2-11,-2 2 0,-2-3 1,2 7-1,2 0-9,1 0 1,1 0 0,-6 3 0,0-1 15,0 2 1,6-5 0,0 3 0,-2 2-35,-2 1 1,-2-5 0,0-2 0,0-2 3,0 0 1,0 0-1,0-6 1,0 0-3,0 0 0,0 0 1,0 0-1,0 2 23,0 4 0,0-2 1,0 6-1,0-3 15,0-3 1,0 6-1,0 0 1,0 2 190,0-1 0,-6-5 0,0 6 0,2 0-132,2-3 0,2 7 1,0-6-1,0 0-59,0-5 0,-6 3 0,1-2 0,1 0-67,2 2 1,2-6-1,2 4 1,2-4 42,1-2 1,1 0 0,-4 0-1,2 0 6,2 0 0,0 0 0,-6 2 0,2 2 143,3 2 1,-3 6 0,4-4-1,-4 0 0,-2-1 0,0 1 0,0-4 0,0 2-55,0-2 0,0-2 0,0-2 1,0 0-100,0 0 0,0-6 1,2-1-1,2-3 34,2-3 1,2-1 0,-5 3 0,5 5 10,2 4 1,-4 2-1,3 2 1,-1 4 64,-4 6 1,-2-3 0,-2 3-1,0 2-41,0 1 1,0 3 0,0-1-1,0 1 6,0-1 1,0 1 0,0-2 0,0-3-223,0-1 0,6-8 0,0 2 0,-1-4 72,3-2 0,-6 2 1,4 2-1,-4 2 66,-2-2 1,0 4 0,0-1 0,0 3 312,0 4 1,0-1-1,0 1 1,0-2-167,0 2 1,0 1 0,0 3-1,0-1-117,0 1 0,0-3 0,0-1 0,0-2-87,0 1 1,0-3-1,0 0 1,0 0-8,0-1 0,6-5 0,0 4 0,-1-2 96,3 0 1,-6 8 0,4-5 0,-4 3-9,-2 0 0,0-2 0,0 3 0,0-1 48,0 2 1,-8 1-1,-2 1 1,-1-3 0,-1-1 1,0-2 0,-3 4 0,1-3 4,3 3 1,-1-4 0,-3 1-1,1 1-48,2-2 1,3 4 0,-5-7 0,4 1-20,3 0 0,-5 4 1,4-4-1,-2 0-3,-3-1 0,-1 5 0,1-4 1,1 0 1,-1 0 1,-3 3-1,-1-5 1,-1-2 31,1-2 0,-1 4 1,1 0-1,-1-2 21,1-2 1,-1-2 0,1 0 0,-1 2-11,1 4 1,-1-4 0,1 4-1,-1-4 5,1-2 1,0 6-1,-3 0 1,-1-2-15,-2-2 0,-1-2 0,7 0 0,-1 2-49,1 4 1,-1-10-1,1 4 1,-1 0-17,1 4 0,0-2 0,-1 4 0,1-4 38,-1-2 1,1 0 0,-1 0 0,-1 2 23,-4 4 1,3-4 0,-3 6 0,3-2 22,3 0 1,-2 5 0,-3-5 0,1 0-6,5 2 1,-5 0-1,7 6 1,1-5-9,-3-1 0,1 6 0,-3-3 0,3 3-10,3-2 0,-3 3 0,3-5 0,-2 2-28,3 0 1,-5-1 0,5 7 33,-5-1 0,-1 1 0,-1 1 0,1 3 9,-1 1 1,7 6 0,-1-3 0,-2-1-13,-1 0 0,3 4 0,1-5 9,-3-3 0,0 5 0,1-3 1,3-2-6,2-1 1,-3 3 0,3 1-71,-2-3 0,4-2 0,-5-1 33,-3-1 1,4 7-1,-1 1-1,-3 2 1,-7 1-1,-2 3 1,1-2-65,3 2 0,-1 2 0,-1 2 0,-2 0-17,1 0 1,3 0-10,2 0 1,-1 0 0,1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0:26.958"/>
    </inkml:context>
    <inkml:brush xml:id="br0">
      <inkml:brushProperty name="width" value="0.08571" units="cm"/>
      <inkml:brushProperty name="height" value="0.08571" units="cm"/>
    </inkml:brush>
  </inkml:definitions>
  <inkml:trace contextRef="#ctx0" brushRef="#br0">192 506 6524,'-8'-10'231,"6"3"0,-5 5 0,5-2-197,-4-2 1,2 0 5,-8 6 1,6 0 0,-5 0 0,-3 0-74,-1 0 0,-3 8 0,1 2 74,-1-1 0,3 7 0,1-5 0,4 5-29,3 1 0,1 1 1,6-1-1,0 1-2,0-1 1,2 1-1,2-1 9,2 1 0,7-7 0,-1-1 1,3 0 6,3-1 0,-1-5 0,1 2 0,1-4 2,4-2 0,-1 0 0,5 0 0,0 0 25,0 0 1,-4 0 0,5 0 0,-1 0 35,0 0 1,-6-6 0,3-1 0,-3-1-44,2 0 0,-5-6 0,1 3 1,-5-5-10,-1-1 0,-5-1 0,-6 14-28</inkml:trace>
  <inkml:trace contextRef="#ctx0" brushRef="#br0" timeOffset="1">519 621 8772,'5'-10'22,"1"-8"-22,-4 10 0</inkml:trace>
  <inkml:trace contextRef="#ctx0" brushRef="#br0" timeOffset="-1">518 466 8543,'-14'-12'-53,"-7"-6"-86,-2 1 0,-8 5 1,2 2-1,-4 3-16,-2 3 0,0-4 0,0 2 0,0 2-56,0 2 1,8 4 0,4 2 0,3 4 210,3 2 0,-1 1 0,1 7 0</inkml:trace>
  <inkml:trace contextRef="#ctx0" brushRef="#br0" timeOffset="65959.72">1205 17 6323,'8'-10'355,"-4"3"-247,7 7 1,1 0-1,5 0-40,1 0 1,-1 0 0,1 0-49,-1 0 0,1 0 0,-1 0 1,1 0 48,-1 0 0,0 0 0,1 2 0,1 1 20,5 3 0,-3 6 0,6-4 1,-2 1-40,-3 5 1,3 0-1,0-1 1,0 1-41,1 5 0,-3-1 0,-4 5 0,3-4-4,1-1 0,0 5 0,-5 2 1,-1 0-21,1 1 0,-1 3 1,1-6-1,-3 0-3,-3 3 0,-3-5 0,-5 8 0,2 0 6,-2-2 1,-2 6 0,-4-6 0,-2 3-84,-2-1 1,-7-2 0,3 4 0,-2-4 84,1-2 1,-1 0 0,-5-3 0,1 1 38,4-2 0,-9 5 0,4-3 0,-3-2-7,1-1 1,1-3 0,1 1 0,-1-1-30,1 1 1,-6-3 0,-1-1 0,3-5-125,2-1 1,1 0 0,-1-4 0,-3 2 17,-1-2 112,0-3 0,5 7 0,1 2 0</inkml:trace>
  <inkml:trace contextRef="#ctx0" brushRef="#br0" timeOffset="12145">839 376 8192,'0'10'-2092,"2"4"1980,4-8 32,-4-1 0,4-5 42,-12 0 0,2 0 34,-8 0 0,7 0 18,-7 0-7,0 0 0,3-2 11,3-3 1,4 1 136,2-8 1,0 6 36,0-5 1,0-1 95,0-6 1,-2 9-88,-4 3 1,4 2 146,-4-2-270,4 4 0,2-3 0,-2 10-92,-3 7 1,1 3 0,-6 3-9,2-1 0,0 1 0,5-1 0,-3 1 33,2-1 1,2 1 0,2-1 0,0 1-13,0-1 1,-2 1-1,-2-1-4,-2 1 1,0-1-3,6 0 0,-5-5 3,-1 0 48,0-8-29,6 3 0,8-7 1,1-2-20,1-3 1,6 1 0,-5-6-2,5 2 1,1 1 0,1 3 7,-1-2 0,-5 0 0,0 6 0,1 0 30,3 0 0,1 0 1,1 0-1,-1 0 22,0 0 1,1 0 0,-1 0 0,1 0-5,-1 0 1,1 2 0,-1 2-25,1 2 0,-1 1 0,1-3-24,-1 2 0,1 8 0,-3-3-3,-3 5 0,1-5 1,-5 1-11,2 2 1,0 1 0,1 3 7,-5-1 1,-2-5-1,0-1 15,2 3 1,-1-4-1,-5 1 40,0 3 0,-2-6 0,-1-1 0,-5-1-5,-2 0 0,0 2 0,-3-4 0,1 2-16,-1-3 0,-3 1 1,-1 0-1,-3 2-60,-3-2 1,3-2-1,-5-2 1,2 0-91,0 0 0,-3 0 1,5 0-1,-4 0-109,-2 0 0,5 0 1,-3 0-1,2 0 5,0 0 0,-3 0 0,5 0 0,-2 0-243,1 0 0,3 0 465,2 0 0,-1-8 0,1-2 0</inkml:trace>
  <inkml:trace contextRef="#ctx0" brushRef="#br0" timeOffset="12646">595 307 7909,'9'0'-531,"-1"-8"1,0 6 638,4-4 1,-3 4 0,3 2 41,1 0 0,3 0 1,1 0-2,1 0 1,-1-6 0,3 0 0,1 3-29,2 1 1,3 2 0,-5-2 0,4-2 12,2-2 0,1 0 0,3 6 1,-2-2-5,2-4 1,2 4 0,2-3-1,-2 3-17,-4 2 0,4-6 1,-4 0-1,4 2-45,2 2 1,-2 0 0,-4-2 0,-6-1-97,-3 1 1,-3 2 0,0 2-1,1 0 15,-1 0 1,-5-6-113,0 0-1400,-8 0 1015,3 6 1,-14 6-1,-5 0 510,-4-2 0,-9 6 0,-2-1 0</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8:56.462"/>
    </inkml:context>
    <inkml:brush xml:id="br0">
      <inkml:brushProperty name="width" value="0.08571" units="cm"/>
      <inkml:brushProperty name="height" value="0.08571" units="cm"/>
    </inkml:brush>
  </inkml:definitions>
  <inkml:trace contextRef="#ctx0" brushRef="#br0">559 140 8144,'0'-17'-646,"0"5"1,0 0 1409,0-1-575,0 5 0,0 0-177,0 8 0,0 8 1,0 4-1,0 3 27,0 3 0,0 5 1,0 2-1,0 0-19,0 1 1,0 3 0,0-4-1,0 0 77,0 0-123,8 6 1,-6-11 0,4 3 6,-4-4-25,-2 7 0,6-7-318,-1 4 315,1-11 0,0 4 1,0-5-443,-2 5 87,-2-7 1,0 5-218,4-8 606,-5 7 1,7-11-1,-8 6 1</inkml:trace>
  <inkml:trace contextRef="#ctx0" brushRef="#br0" timeOffset="634">18 88 6580,'-10'0'323,"3"0"1,8 0-237,5 0 0,4 0 0,7-2-3,1-4 0,1 4 0,3-4-17,1 4 1,2 0 0,-2-2 0,7-1 0,1-1 18,-2-2 0,4 6 0,-4-6 0,4 2-33,2 1 0,0-1 1,0 4-1,0-2 37,-1-2-85,-6 0 1,5 6 7,-4 0 1,-4 0-6,-2 0 1,2 0 30,-1 0 0,-1 0-170,-6 0 0,-5 0-202,0 0 17,-1 0 0,7 0 29,-1 0 0,-5 0-531,0 0 691,-8 0 1,11 0-1,-5 0 1</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8:58.472"/>
    </inkml:context>
    <inkml:brush xml:id="br0">
      <inkml:brushProperty name="width" value="0.08571" units="cm"/>
      <inkml:brushProperty name="height" value="0.08571" units="cm"/>
    </inkml:brush>
  </inkml:definitions>
  <inkml:trace contextRef="#ctx0" brushRef="#br0">0 0 8355,'18'0'-660,"-1"0"343,-7 0 255,-2 0 0,-6 0 0,4 0 164,5 0 0,-1 0 0,2 0-43,1 0 0,3 0 0,1 0 0,3 0 25,3 0 0,-2 0 0,6 0 0,-1 0-54,-5 0 0,0 0 1,1 0-1,3 0-21,2 0 1,2 0 0,4 0-1,-2 0-28,-2 0 0,0 0 0,4 0 0,-4 0-57,-5 0 1,1 0 0,-2 0 0,-1 0-180,-3 0 0,-2 0 0,1 0-249,-1 0 1,-7 2 416,-4 4 1,-12-4-1,-4 6 1</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8:59.038"/>
    </inkml:context>
    <inkml:brush xml:id="br0">
      <inkml:brushProperty name="width" value="0.08571" units="cm"/>
      <inkml:brushProperty name="height" value="0.08571" units="cm"/>
    </inkml:brush>
  </inkml:definitions>
  <inkml:trace contextRef="#ctx0" brushRef="#br0">0 1 7816,'12'0'-928,"0"0"871,1 0 1,-3 0 162,2 0 1,-1 0-5,7 0 0,-1 0 1,1 0-1,-1 0-31,1 0 1,-1 0-1,1 0 1,1 0-6,4 0 1,-3 0 0,3 0 0,-2 0-192,3 0 1,-5 0-1,4 0-336,-3 0 1,-3 7-1,1 3 1</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02.126"/>
    </inkml:context>
    <inkml:brush xml:id="br0">
      <inkml:brushProperty name="width" value="0.08571" units="cm"/>
      <inkml:brushProperty name="height" value="0.08571" units="cm"/>
    </inkml:brush>
  </inkml:definitions>
  <inkml:trace contextRef="#ctx0" brushRef="#br0">1 1 7957,'0'11'70,"2"1"-19,3 2 0,-1 7 1,6 2-1,-2-1-6,-4-3 0,3 4 0,1 2 0,0 1-36,0-1 0,5 4 0,-3-6 0,2-1-316,-1-3 1,-5-1 0,4-1 0,0 0 56,-1 1 1,-3-6 0,6-3-372,1-1 591,-5-2 0,8 2 0,-7 1 0</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02.806"/>
    </inkml:context>
    <inkml:brush xml:id="br0">
      <inkml:brushProperty name="width" value="0.08571" units="cm"/>
      <inkml:brushProperty name="height" value="0.08571" units="cm"/>
    </inkml:brush>
  </inkml:definitions>
  <inkml:trace contextRef="#ctx0" brushRef="#br0">193 53 8361,'11'0'-883,"1"0"664,-8 0 0,2 8 161,-12 3 1,-4-1-1,-7 0 43,-1-2 0,1-3 1,-1-5 2,1 0 1,-6 0 0,-1 0 26,3 0 1,7 0 0,5-2-1,-1-1 154,0-3 1,6-2 0,-1 2-139,3-5 1,4 1 0,3 0 0,5 0-26,0 1 1,5 5 0,-3-2-1,4 2-5,1-2 0,2 4 0,3-3 0,1 3 7,-2 2 0,5 0 0,-1 0 1,0 0 20,0 0 0,4 0 0,-3 0 0,-1 0 26,0 0 0,-2 5 0,-5 1 0,-1 0-36,1 2 0,-1 0 1,1 5-1,-3-1-6,-3 1 0,1 3 0,-7 1-165,-2 1 0,-2-1 1,-2 1-1,0-1 118,0 1 0,-8-1 1,-3 1-1,-3-1 2,2 1 1,-7-1 0,3 1 0,-1-3 44,-4-3 0,-1 3 1,5-5-1,-1 2 10,1-1 0,-1-5 1,1 4-1,0-1-8,-1 1 0,1-4-7,-1 6-128,1-9 0,7 3 78,4-12 1,4-3-1,4-9 1,2 1-2,2-1 1,7 1-1,-1 1 1,2 3 162,-3 1 1,3 6 0,-6-3 177,1 1 1,-3 2-1,6 6-182,1 0 1,1 2-1,0 4 1,-3 4-130,3-1 1,1 7-1,3-5 1,1 3-104,4-2 1,-3 1 0,3-5-1,-3 0-97,-3 0 0,1-3 1,-1-3-1,0 2-130,1 2 1,-1 0 0,1-6 0</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03.372"/>
    </inkml:context>
    <inkml:brush xml:id="br0">
      <inkml:brushProperty name="width" value="0.08571" units="cm"/>
      <inkml:brushProperty name="height" value="0.08571" units="cm"/>
    </inkml:brush>
  </inkml:definitions>
  <inkml:trace contextRef="#ctx0" brushRef="#br0">0 280 6584,'8'-9'489,"-4"1"-344,8 8 1,-6 0-79,5 0 1,-5 0 0,6 0-1,1-2 12,3-4 1,3 4-1,2-4 1,5 4-90,1 2 1,2 0 0,6-2 0,0-1-176,0-3 0,-6 0 0,0 6 0,0 0 148,-2 0 0,4-2 0,-7-2 1,-3-2-48,-2 2 0,-1 2 1,-1 0-1,1-1-233,-1-3 0,-5 0 235,-1 6 1,1-8 0,6-1 0</inkml:trace>
  <inkml:trace contextRef="#ctx0" brushRef="#br0" timeOffset="420">350 1 8165,'-10'0'-1531,"2"0"1676,8 8 1,0-4-33,0 7 0,6-5 0,0 6-23,-2 1 0,-2 3 0,0 1 0,2 1-36,1-1 1,1 1 0,-4-1 0,2 1-17,2-1 1,2 2-1,-5 3 1,3 1 3,-2-2 1,4-1 0,-2-3-1,-2 1-63,-2-1 1,-1 1 0,3-1 0,2 1-87,-2-1 1,-2 0-1,-2 1-311,0-1 0,0-5 119,0 0 0,8-1 0,1 7 0</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01.422"/>
    </inkml:context>
    <inkml:brush xml:id="br0">
      <inkml:brushProperty name="width" value="0.08571" units="cm"/>
      <inkml:brushProperty name="height" value="0.08571" units="cm"/>
    </inkml:brush>
  </inkml:definitions>
  <inkml:trace contextRef="#ctx0" brushRef="#br0">1 245 6879,'17'-10'0,"1"5"-28,-1 3 1,2 2 0,5 0 0,5 0 0,2 0 0,0 0 73,-2 0 1,0 0 0,6 0-1,0-2 19,0-4 0,0 4 0,0-4 0,-2 4-69,-4 2 0,10 0 0,-4-2 0,2-2-88,-1-1 0,-1-1 1,0 6-1,-2 0-57,-4 0 1,2-2 0,-5-2 0,-1-2 6,0 2 0,-2 2 0,-5 0 135,-1-3 1,-7 3-1,-2-6 1</inkml:trace>
  <inkml:trace contextRef="#ctx0" brushRef="#br0" timeOffset="320">507 1 6539,'2'17'304,"2"1"-218,2-1 1,0 2-1,-6 3 1,0 1-17,0-2 1,0 5 0,0-1 0,0 2-39,0 4 0,0-4 0,0 2 1,0 0-53,0-1 0,2-1 1,1-6-1,5 2-187,2-1 0,-6-3 0,4-1 0,-1-1-406,5 1 526,-4-9 0,7 7 0,-5-6 1</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00.151"/>
    </inkml:context>
    <inkml:brush xml:id="br0">
      <inkml:brushProperty name="width" value="0.08571" units="cm"/>
      <inkml:brushProperty name="height" value="0.08571" units="cm"/>
    </inkml:brush>
  </inkml:definitions>
  <inkml:trace contextRef="#ctx0" brushRef="#br0">0 53 7645,'0'17'0,"0"1"88,0-1 0,0 0 1,0 3-1,0 1-126,0 2 0,0 7 1,0-5-1,0 0-112,0 0 0,0 0 0,0-1 123,0 5 1,0-10-1,0-1-370,0-3 0,0-5 199,0 2 1,8-9 0,2 5 0</inkml:trace>
  <inkml:trace contextRef="#ctx0" brushRef="#br0" timeOffset="471">297 70 8355,'17'-10'0,"-5"-3"0,-2 5 0,-1 0-544,1 0 123,-6 3 455,4 5 0,-8 2 1,-2 3-10,-4 7 1,-2 4-1,-5 1 1,1-1-53,-2-5 1,5 5 0,-1-5-1,2 5-15,4 1 1,2-5 15,2 0 0,2-3 38,4 3 0,-2-4 0,8-8 1,1 0-12,3 0 1,3 0 0,3 0 0,3 0 16,2 0 0,-4-6 0,4 0 1,-1 2 46,-5 2 1,4 2 0,-1 0 0,-3 0 33,-2 0 0,7 0-38,3 0 0,-4 0 0,-2 0 0,-3 2-27,-3 4 1,0-2-1,1 6 1,-1-3-69,1-3 0,-3 6 0,-1 0 0,-2 1-75,1 1 0,-5-6 1,2 5 96,3 3 1,-9 2 0,8 1 0,-12-1 20,-12-5 0,1 5 0,-13-7 0,7 3-30,5 0 0,-3-3 0,3 5 1,-4-4-46,-1-3 1,5 1-1,1-4 1,-3 2-143,-1-2 0,-3-2 0,1-2 0,-3 0-28,-3 0 0,-4 0 0,-8 0 0</inkml:trace>
  <inkml:trace contextRef="#ctx0" brushRef="#br0" timeOffset="742">472 35 8355,'-12'0'-1181,"0"0"1226,8 0 0,-1 0 0,10 0 1,-1 0 0,8 0 39,2 0 1,1 0-1,3 0-72,-1 0 0,14 0 0,4 0 0,0 0 0,0 0 40,0 0 0,-4-2 1,10-2-556,-5-2 90,7 1 1,-6-3-1,6-2 1</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08.064"/>
    </inkml:context>
    <inkml:brush xml:id="br0">
      <inkml:brushProperty name="width" value="0.08571" units="cm"/>
      <inkml:brushProperty name="height" value="0.08571" units="cm"/>
    </inkml:brush>
  </inkml:definitions>
  <inkml:trace contextRef="#ctx0" brushRef="#br0">1 53 8355,'5'-17'-518,"1"-1"0,2 8 362,-2 5 346,-4 3 252,6 2-337,-8 0 1,0 2 0,0 3-2,0 7 0,0 4 1,0 3-1,0 4-109,0 6 1,0-1-1,0 1 1,1 2-97,5 2 1,-4 0 0,4-2 0,-2-2-37,2 2 0,-4-6 0,4-2 0,-5-3-45,-1-3 1,6 1 0,0-1 0,0-1-79,2-5 1,-4-1 113,7-4 0,9-4 0,7 6 0</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08.637"/>
    </inkml:context>
    <inkml:brush xml:id="br0">
      <inkml:brushProperty name="width" value="0.08571" units="cm"/>
      <inkml:brushProperty name="height" value="0.08571" units="cm"/>
    </inkml:brush>
  </inkml:definitions>
  <inkml:trace contextRef="#ctx0" brushRef="#br0">175 298 8355,'15'-18'0,"-1"1"-171,-2-1 1,-3 1-134,3 0 0,3 5 143,-3 0 0,4 1 0,1-7 193,1 1 1,-3 5-1,-1 2 1,-5 1-100,-1-1 1,0 6 0,-4-4 109,2 0 0,-1 5-13,-5-9 0,0 0 1,-2-3 3,-3 3 1,-3 2 0,-6 7-1,3-3 39,-3 2 1,-1 2-1,-3 2 1,1 0 4,-1 0 1,-7 0 0,-2 0 0,-2 2-42,0 4 1,7 1 0,-3 7 0,4-2-60,3 1 0,-3 1 1,11-1-1,0-1-30,5 2-116,-5-7 0,8 9 137,-6-6 37,8-1 70,0 7 1,8-12-31,4 7 1,5-1-1,4 4 1,3-5-24,-3-1 0,4 0 0,1-4 0,-1 2 8,0-3 1,4 5 0,-4 0-1,1 2 8,-1 3 0,-2-3 0,-5 2 0,-1 1 29,0 3-91,1-7 1,-1 7 0,1-4 58,-1 3-135,-7 3 0,0-1 55,-4 1 50,-5-1 0,7 0-7,-8 1-22,-8-1 1,-1-5-1,-9-2 1,1-2 70,-1-5 1,1 5 0,-1-2 0,1-2-6,0-2 0,-1-2 1,1 0-1,-1 0 1,1 0 1,-1-6-1,1-2 1,-1-1-45,1-5 0,1 4 0,5-1 1,3-3-90,0-2 71,6 7 0,-6-7-18,8 5 1,0-5-32,0-1 1,8 1 0,4 3 0,5 3-250,7 2 276,-5-6-236,14 13 0,-6-13 8,8 8 1,0-6-194,0 7 384,0-9 1,8 4-1,1-7 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14.576"/>
    </inkml:context>
    <inkml:brush xml:id="br0">
      <inkml:brushProperty name="width" value="0.08571" units="cm"/>
      <inkml:brushProperty name="height" value="0.08571" units="cm"/>
      <inkml:brushProperty name="color" value="#008C3A"/>
    </inkml:brush>
  </inkml:definitions>
  <inkml:trace contextRef="#ctx0" brushRef="#br0">18 123 8355,'0'-10'-1563,"-2"-3"1573,-4 7 0,4-2 124,-4 2 1,4 2 278,2-7 28,0 7-335,0-4-70,0 8 1,2 0-1,4 0-94,5 0 0,5 0 1,1 0 59,1 0 0,-1-6 1,3 0-1,1 3 21,2 1 0,3 2 1,-5-2-1,2-2-6,-1-2 1,5 0-1,0 6 1,2-2-16,0-4 1,-6 4 0,5-3 0,-3 3-74,-4 2 0,-1 0 0,-3 0-184,1 0 0,-1 0-227,0 0 127,1 0 0,-3 2 355,-3 3 0,-4-3 0,-8 6 0</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10.035"/>
    </inkml:context>
    <inkml:brush xml:id="br0">
      <inkml:brushProperty name="width" value="0.08571" units="cm"/>
      <inkml:brushProperty name="height" value="0.08571" units="cm"/>
    </inkml:brush>
  </inkml:definitions>
  <inkml:trace contextRef="#ctx0" brushRef="#br0">140 87 8355,'-17'-17'-212,"7"7"0,-4 1 228,9 3 1,1 2-1,10-6-50,5 2 0,1 3 0,3 3 0,5-2 42,-1-2 1,6 0 0,-1 6 0,-1 0 12,2 0 0,0 0 0,6 0 0,-1 0 10,1 0 0,-6 0 0,0 0 0,-2 0-15,1 0 1,-3 2 0,-7 2 0,-5 4 22,-1 1 1,-2 3-1,-6 5-131,0 1 0,0-1 0,-2-1 0,-4-2 31,-6-3 1,-3-1-1,-3 3 1,1-3 19,0-2 1,-1 4 0,1-7 0,-1-1 20,1-2 0,1 0 0,3 2-22,1 2-3,8 0 1,-2-6 88,12 0 0,-2 0 0,8 0 0,1 2 36,3 3 0,3-3 0,2 6 0,3-2-31,-3 0 1,-2 5-1,-1-3 1,-1 0-42,1 0 0,-1 3 0,1-3 0,-1 2 39,1 3 0,-1-3 1,-1 2-231,-5 1 200,5 3-25,-14 1 0,8 1-17,-5-1 1,-3 1 0,2-1 54,-8 1 0,-5-1 0,-9-1 0,1-3 27,-1-1 0,1-6 0,-3 3 0,-1-1-7,-2-4 0,-3 4 0,3-2 1,-6-1 38,-4 3 1,-2-6-1,2 4 74,4-4-108,-4-2-20,6 0 1,-6 0-23,4 0 0,-2 0-8,7 0 1,1 0 56,6 0-220,-1 0 85,1 0 0,-1 0-92,1 0-20,7 0-392,-5-8 278,5-2 0,0-1-93,4-1 1,4 0 0,2-5 0</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08.997"/>
    </inkml:context>
    <inkml:brush xml:id="br0">
      <inkml:brushProperty name="width" value="0.08571" units="cm"/>
      <inkml:brushProperty name="height" value="0.08571" units="cm"/>
    </inkml:brush>
  </inkml:definitions>
  <inkml:trace contextRef="#ctx0" brushRef="#br0">1 175 7545,'17'0'-52,"-5"0"0,0 0 115,1 0 0,3 0 0,1 0 0,1 0-79,-1 0 0,6 0 0,3 0 1,-1 0 21,0 0 0,4 0 0,-4 0 0,3 0 11,3 0 1,0 0-1,-2 0 1,-4 0-59,0 0 0,0 0 0,7 0 0,-5 0-163,-2 0 0,-2 0 1,-5 0-1,-1 0-166,1 0 0,-1-2 302,1-3 0,-1 3 0,0-6 1</inkml:trace>
  <inkml:trace contextRef="#ctx0" brushRef="#br0" timeOffset="271">403 1 7804,'0'19'9,"1"3"1,3 1-47,2-2 0,2 6 1,-4 1-1,2 1 31,-2 0 0,-3-6 0,-1 6 0,0 0-16,0-2 1,6 1-1,0-7 1,-2 2-140,-2-1 1,-2-3 0,2-2-37,4 1 0,-4-1 1,5-1-1,-1-3 56,0-1 0,8-8 0,-5 4 0</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11.291"/>
    </inkml:context>
    <inkml:brush xml:id="br0">
      <inkml:brushProperty name="width" value="0.08571" units="cm"/>
      <inkml:brushProperty name="height" value="0.08571" units="cm"/>
    </inkml:brush>
  </inkml:definitions>
  <inkml:trace contextRef="#ctx0" brushRef="#br0">35 18 8255,'-15'-2'-164,"3"-4"74,4 4 1,10-5-1,4 7 122,6 0 1,3 2 0,3 2 0,-1 1-21,1-1 0,1-2 1,2-2-1,3 0-14,-3 0 0,-2 0 0,-1 0 1,-1 0-113,1 0 1,-1 0 0,1 0 0,-1 0-103,1 0 0,-1 0 0,1 0-271,-1 0 1,-5 0 439,-1 0 0,1 8 0,5 2 1</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11.497"/>
    </inkml:context>
    <inkml:brush xml:id="br0">
      <inkml:brushProperty name="width" value="0.08571" units="cm"/>
      <inkml:brushProperty name="height" value="0.08571" units="cm"/>
    </inkml:brush>
  </inkml:definitions>
  <inkml:trace contextRef="#ctx0" brushRef="#br0">18 0 8355,'-10'10'-148,"2"-2"1,10-8 0,4 0 0,6 0 0,3 0 70,3 0 1,-1 0 0,0 0-1,3 0-28,3 0 1,-3 0 0,3 0 0,-2 2-235,2 3 0,3-3 218,3 4 0,4-4 0,-6-2 0</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11.968"/>
    </inkml:context>
    <inkml:brush xml:id="br0">
      <inkml:brushProperty name="width" value="0.08571" units="cm"/>
      <inkml:brushProperty name="height" value="0.08571" units="cm"/>
    </inkml:brush>
  </inkml:definitions>
  <inkml:trace contextRef="#ctx0" brushRef="#br0">245 123 8183,'10'-8'-1396,"-2"-1"1270,-8-1 299,0 2-202,0 8 11,0 8 0,0-4 0,0 7-33,0 3 174,-8-6 1,-2 7-92,-7-3 0,-1 3 0,1 3 0,-1-1 0,-1 3-8,-4 3 0,3-4 0,-3 5 0,4-3 7,1 2-5,9-3 1,-5 5-94,8-7 93,-7-1-34,11 0 0,-6-5-3,8 0 1,0-6 2,0 5 0,2-7 1,4 2 1,3 2 3,9-3 1,-1 1 0,1-6 12,-1 0 1,6 0-1,3 0 1,1 0 33,4 0 1,2 0 0,4-2 0,2-2-9,1-1 1,1-1-1,-6 6-82,0 0 0,-2 0 0,-2 0 0,-4-2-84,-2-4 0,4 4-84,-5-4 1,-1 4 178,-6 2 1,1 0-68,-1 0-80,-7 0 0,13-7 0,-3-3 1</inkml:trace>
  <inkml:trace contextRef="#ctx0" brushRef="#br0" timeOffset="287">577 245 7639,'0'18'-37,"0"-1"1,0 1 30,0-1 1,0 3 0,0 1-1,0 4-8,0 2 1,-2-3 0,-2 3 0,-1 0-25,1 0 0,0 0 0,0 2 0,-2-3-69,2-1 1,2-6-1,2 5 1,0-5-100,0-2 1,2-1 0,2-2 0,4-5 115,2-1 1,1 6-1,7-5 1</inkml:trace>
  <inkml:trace contextRef="#ctx0" brushRef="#br0" timeOffset="1051">1276 228 8355,'9'-8'-510,"5"-2"0,-6-7 0,0-1 258,-1 1 0,1 1 283,-2 5 0,-4-5 1,4 5 125,-4-5 1,-4 1 0,-4 1-53,-6 2 0,-3 3 0,-3-5-17,1 2 0,-1 9 1,1-3-1,-3 4-46,-3 2 0,4 0 1,-5 0-1,3 0-15,-2 0 1,3 0-1,-5 0 1,2 0-21,0 0 0,-1 8 0,7 3 1,-3 5-30,-3 1 1,6 1 0,-3-1 0,7 1 29,-1-1 1,6 1 0,3-1 14,3 0 0,2 1 0,0-1-15,0 1 0,2-3 1,3-1 22,7-2 0,4-3 0,1 5 0,2-4-8,5-3 0,-5 1 0,6-4 0,-1 4 41,-1 1 1,0-5 0,-5 4 0,-1-2-32,1 0 0,-1 5 1,0-3-1,1 2-3,-1 3 1,1-3 0,-1 2-105,1 1 0,-1 3 1,-1 1 0,-5 1 1,3-7 0,-8 1 28,-2 2 1,-2 1 0,-2 3 33,0-1 0,-2-1 0,-2-3 0,-4-3 9,-2-2 0,5 3 1,-7-5-1,0 0 46,3 2 0,-7-6 0,4 5 0,-3-1-1,-3 0 1,1 0-1,-1-6 1,1 0 18,0 0 1,-1 0 0,1 0-1,-1 0-27,1 0 0,-1-2 0,1-2-9,-1-2 1,7-5-1,1 3 1,0-2 66,1-3 1,-1 3-1,-2-2-23,6-1 1,-1 3-1,1-2-45,2-1 1,4-3-1,4-1 1,6-1-3,5 1 1,-7 5 0,9 1 0,-1-3-114,-1-2 0,9-1 1,1 0-1,0-1-28,0 1 1,1-1 0,-3 1 0,4-1-111,0 1 1,4-1 0,-6 1-202,3-1 1,1 5 0,6-1 0,0-1 282,-1 1 1,-6-7-1,-3-6 1</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33.465"/>
    </inkml:context>
    <inkml:brush xml:id="br0">
      <inkml:brushProperty name="width" value="0.08571" units="cm"/>
      <inkml:brushProperty name="height" value="0.08571" units="cm"/>
    </inkml:brush>
  </inkml:definitions>
  <inkml:trace contextRef="#ctx0" brushRef="#br0">542 210 7564,'2'-18'-258,"4"1"1,-4 5-1,3 0 1,-3-1 0,-2-3 1036,0-1-503,0-1 0,0 1-151,0 0 0,-2 1 1,-2 2-4,-1 3 0,-9 7 1,2-2-139,-3 4 0,3 2 1,1 0-1,-3 0-11,-1 0 1,3 0-1,0 0 1,-1 0 61,-3 0 0,-1 0 0,-3 2 0,-1 2-23,-2 2 1,-6 7-1,5-1 12,3 4 0,-6-5 1,0 1-1,-3 3 1,3 5 29,2 3 1,2 0 0,5-5 0,1 1-42,-1 4 0,9-3 0,1 5 0,2-2 1,0 1 1,0 5 0,6-6 0,0 0 70,0 3 1,0-7-1,0 6 1,2-2 44,4 1 0,-2-1 0,8-5 0,-1-1-47,-1 0 0,6-5 1,-5 0-1,5-1-49,1-1 1,7 4 0,1-9 0,0 1-62,0 2 1,4-6-1,-3 4 1,-1-4-76,0-2 0,4 0 1,-4 0-1,1 0-61,-1 0 0,4-2 0,-4-2 1,0-2 2,1 2 0,3-4 1,-6 1-1,-2-1-168,-1 0 1,-1-3-1,2 3 1,3 0-272,-3 0 1,-3-5 572,-7 1 1,12-3 0,-3-3 0</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34.991"/>
    </inkml:context>
    <inkml:brush xml:id="br0">
      <inkml:brushProperty name="width" value="0.08571" units="cm"/>
      <inkml:brushProperty name="height" value="0.08571" units="cm"/>
    </inkml:brush>
  </inkml:definitions>
  <inkml:trace contextRef="#ctx0" brushRef="#br0">0 0 7135,'18'2'250,"-1"2"-168,0 2 0,-5 0 0,0-6 0,1 0 0,3 0 52,1 0 0,1 0 0,-1 0 0,1 0-45,-1 0 1,1 2 0,-1 2 0,1 2-87,-1-3 0,0-1 1,1-2-204,-1 0 0,7 0 1,-1 2-211,-2 4 1,-1-4-556,-3 4 819,-7 4 0,-2-1 0,-8 9 1</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35.211"/>
    </inkml:context>
    <inkml:brush xml:id="br0">
      <inkml:brushProperty name="width" value="0.08571" units="cm"/>
      <inkml:brushProperty name="height" value="0.08571" units="cm"/>
    </inkml:brush>
  </inkml:definitions>
  <inkml:trace contextRef="#ctx0" brushRef="#br0">0 0 7839,'8'10'0,"4"-4"-270,3-4 0,-3-2 0,-3 2 0,1 2 679,0 1 1,1 1 0,7-6-533,-1 0 0,1 0 0,1 0 1,3 0 43,1 0 1,0 0-324,-5 0 1,7 0-1,2 0 1</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33.816"/>
    </inkml:context>
    <inkml:brush xml:id="br0">
      <inkml:brushProperty name="width" value="0.08571" units="cm"/>
      <inkml:brushProperty name="height" value="0.08571" units="cm"/>
    </inkml:brush>
  </inkml:definitions>
  <inkml:trace contextRef="#ctx0" brushRef="#br0">53 88 8238,'0'-9'-207,"0"14"1,0 13 212,0 1 1,0 1 0,0-1-1,0 2 16,0 3 0,6 5 1,0-4-1,-1 0-62,3 1 0,-6-1 1,6-4-1,-2 4-81,0 2 0,-1-5 1,-3 3-1,2-2-55,2 1 0,0-1 1,-6-6-1,0 1-191,0-1 1,0 1 334,0-1 0,-8 1 0,-2-1 0</inkml:trace>
  <inkml:trace contextRef="#ctx0" brushRef="#br0" timeOffset="378">1 71 8355,'0'-10'-1873,"0"2"1979,0 8 404,0 0-222,0-7 0,7 5-194,5-4 0,4 4 0,1 2 0,0 0-69,1 0 0,1 0 1,3 0-1,3 0-32,2 0 1,-4-6 0,6 0 0,1 2-51,-3 2 0,6 0 0,-4-1 0,2-3-78,-2 2 1,2 2 0,-8 2 0,-1 0-71,-3 0 1,-1 0 20,-1 0 1,-7 2-1,-4 4 17,-5 5 0,-8 5 0,-3 1 1</inkml:trace>
  <inkml:trace contextRef="#ctx0" brushRef="#br0" timeOffset="629">158 280 8190,'2'10'-871,"4"-4"935,5-4 0,5-2 0,1 0 1,1 0-10,-1 0 0,1 0 0,-1 0 0,1 0 16,-1 0 1,2 0 0,3 0 0,1 0-68,-2 0 1,-1 0 0,-1 0-207,4 0 1,3 0 0,3 0-1,-4 0-874,0 0 955,-5 0 1,13 0 0,-6 0 0</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37.755"/>
    </inkml:context>
    <inkml:brush xml:id="br0">
      <inkml:brushProperty name="width" value="0.08571" units="cm"/>
      <inkml:brushProperty name="height" value="0.08571" units="cm"/>
    </inkml:brush>
  </inkml:definitions>
  <inkml:trace contextRef="#ctx0" brushRef="#br0">150 70 8355,'-18'10'-460,"1"-3"0,1-5 1,3 2 106,1 2 0,6 0 508,-6-6 0,7 2-48,-7 4 1,6-4 219,-6 3 162,1-3-395,1-2 1,10 0-1,12-2 1,5-1 19,7-3 1,3 0 0,10 6 0,1 0-7,3 0 1,13-2 0,1-2 0,3-2-15,2 2 1,6 2 0,-2 1 0,2-3-55,-2-2 1,4 0 0,-2 4-1,4-2-125,0-2 0,7 1 0,-11 3 0,-2-2-128,-1-2 0,-5 0 0,-6 4 0,-1-2-59,-5-2 1,-3 1 0,-8 5 0,-2 0-39,-4 0 0,-4-6 111,-7 0 1,-9 0 0,-1 6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14.989"/>
    </inkml:context>
    <inkml:brush xml:id="br0">
      <inkml:brushProperty name="width" value="0.08571" units="cm"/>
      <inkml:brushProperty name="height" value="0.08571" units="cm"/>
      <inkml:brushProperty name="color" value="#008C3A"/>
    </inkml:brush>
  </inkml:definitions>
  <inkml:trace contextRef="#ctx0" brushRef="#br0">1 1 7846,'17'0'-160,"-1"2"0,-3 1 313,-1 3 0,-6 8 0,5-3-103,3 5 0,-4 3 0,-1 3 0,-1 1 25,-4-2 1,4-1-1,-2-1 1,-2 3-68,-3 1 0,5 0 0,0-3 0,-2 1-39,-2 2 0,-2 0 0,0-5-79,0-1 1,0 1 0,0-1-1,-2-1-61,-4-5 1,4 5-1,-6-6-433,1-1 1,5 1 603,-4-4 0,-4-4 0,1 6 0</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38.386"/>
    </inkml:context>
    <inkml:brush xml:id="br0">
      <inkml:brushProperty name="width" value="0.08571" units="cm"/>
      <inkml:brushProperty name="height" value="0.08571" units="cm"/>
    </inkml:brush>
  </inkml:definitions>
  <inkml:trace contextRef="#ctx0" brushRef="#br0">18 192 8355,'-10'8'-488,"2"-6"1,8 4 222,0-12 0,0-4 0,2-7 273,4-1 1,-4 7 0,6 1 0,-3 0 134,1 1 0,8 5 0,-2-4-24,3 0 0,-3 6 0,-1-4 1,3 4-104,1 2 0,3 0 0,1 0 0,3 0-13,1 0 1,0 2 0,-5 2 0,-1 4 4,1 2 1,-1 1 0,1 7 0,-3-1-21,-3 1 0,1-1 0,-7 1 1,-2-1-41,-2 1 0,-2 5 0,0 0-43,0-1 0,0-3 50,0-2 1,-8-5 5,-3 0 1,1-10 0,0-2 32,2-10 0,3-6 1,5-1-1,1-1-20,5 1 0,-2-2 0,6-3 1,0-1 28,-1 2 0,3-5 0,3 3 0,-1 2 56,-2 1 0,-1-1 0,9 2 0,1 3 23,2 1 0,1 5 0,-5 0 1,2 2-5,3 5 0,5-5 0,-4 2 1,0 2-30,0 2 1,5 2-1,-5 0 1,2 0-51,4 0 0,0 6 0,0 2 0,-4-1-21,-1 1 1,3 4-1,-6-4 1,-2 1 33,-1 5 0,-9 1 1,-1 3-41,-2-1 0,-2 1 1,-8-1-1,-2 1-33,-2-1 0,-8-5 0,3 0 0,-5-1-235,-1-1 1,-1 3-1,1-5-535,-1 2 794,9-6 1,-7-4 0,6-10 0</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38.799"/>
    </inkml:context>
    <inkml:brush xml:id="br0">
      <inkml:brushProperty name="width" value="0.08571" units="cm"/>
      <inkml:brushProperty name="height" value="0.08571" units="cm"/>
    </inkml:brush>
  </inkml:definitions>
  <inkml:trace contextRef="#ctx0" brushRef="#br0">0 0 8355,'10'0'-272,"0"0"0,-4 0 347,5 0 0,-1 6 1,2 0-73,1-2 0,-3-2 0,2-2 0,1 2-98,3 4 1,1-5 0,1 5 0,-1-4-50,1-2 0,-1 0 1,0 0-111,1 0 0,-1 6 0,1 0-71,-1-2 220,-7-2 0,6-2 0,-7 0 0</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38.987"/>
    </inkml:context>
    <inkml:brush xml:id="br0">
      <inkml:brushProperty name="width" value="0.08571" units="cm"/>
      <inkml:brushProperty name="height" value="0.08571" units="cm"/>
    </inkml:brush>
  </inkml:definitions>
  <inkml:trace contextRef="#ctx0" brushRef="#br0">0 1 8221,'18'2'-590,"-1"2"1,1 1 537,-1-1 1,1 4-1,-1-2 1,1-2-148,-1-2 1,1-2-1,-1 0 72,0 0 1,1 7-1,-1 3 1</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47.384"/>
    </inkml:context>
    <inkml:brush xml:id="br0">
      <inkml:brushProperty name="width" value="0.08571" units="cm"/>
      <inkml:brushProperty name="height" value="0.08571" units="cm"/>
    </inkml:brush>
  </inkml:definitions>
  <inkml:trace contextRef="#ctx0" brushRef="#br0">245 87 6317,'-18'10'-40,"1"-2"1,-1-6 152,1 4 1,5-4-1,0 3-46,-1-3 1,-3-2-1,-1 0-27,-1 0 0,7 0 1,-1-2 63,-2-3 1,7 1-82,1-8 1,4 6 0,4-5-77,4-3 1,-2 4 0,7 1 32,3 1 1,1-4 0,3 6 0,-1 2 2,1 3 0,5-5 1,0 0-1,-1 2 33,-3 2 1,-1 2-1,-1 0 1,0 0 43,1 0 0,-1 0 0,1 2 0,-1 2-10,1 2 0,-1 5 0,1-5 0,-1 0 5,1 2 0,-1 0 1,-1 5-1,-3-1-64,-1 1 1,-2 3 0,1 1 17,-5 1 1,2-1 0,-2 1-1,-3-1-1,-1 1 0,-4 5 1,-1 0-1,-5-1-1,-2-3 1,0-2 0,-3 1 0,1-1 17,-1 1 0,-3-1 0,-1 1 0,-1-1-1,1 1 1,-1-1 0,1-1 0,-1-3-5,1-1 0,-3 0 0,-1 3 0,-2-1-19,1-3 1,3-7 0,0 2 0,-3-2-8,-1 2 0,0-4 0,5 3 0,1-3 1,-1-2 0,1 0 1,-1 0-1,3-2 7,3-3 0,3 1 0,5-8-16,-2-1 0,0-3 0,6-1 7,0-1 1,0 6 0,0 1 4,0-3 0,0 5-64,0-3 0,8 8 45,3-2 0,5-2 0,1 3 51,1 1 0,-1 2 1,1 2-1,-1 0-21,1 0 0,-7 0 1,1 0-1,2 0 199,1 0 1,3 0 0,-3 2 0,-1 2-130,-3 1 0,1 3 0,5-4 1,-1 4-84,-4 2 1,3-7 0,-3 5 0,3-2 14,3 0 0,-1 5 1,1-3-1,-1 2 10,1 3 0,-1-3 1,1 0-1,-1 0-19,0-1 0,-5-3 1,0 4-1,1 0-22,3-1 1,-1-3 0,-1 4 5,-2-2 0,-7-1 0,7-3 3,2 2 0,-7 2 0,1-4 47,0 1 1,-4 1-134,7-6-311,-7 0 0,6 2 205,-4 4-347,-4-4 0,13 6 0,-5-8 1</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45.745"/>
    </inkml:context>
    <inkml:brush xml:id="br0">
      <inkml:brushProperty name="width" value="0.08571" units="cm"/>
      <inkml:brushProperty name="height" value="0.08571" units="cm"/>
    </inkml:brush>
  </inkml:definitions>
  <inkml:trace contextRef="#ctx0" brushRef="#br0">1 53 8355,'0'-10'-1310,"0"3"1612,0 7 0,0 1-148,0 5 1,5 4-1,1 7 1,-2 3-40,-2 3 0,0-3 1,2 5-1,2 0-151,-3 4 0,1 2 0,0 0 0,2-4-55,-2-1 0,-2 3 0,-2-6 0,0-2-95,0-1 0,2-3 0,2 1 0,2-1-92,-3 1 0,-1-7 0,0-1 10,4-2 108,-4-2 0,6 1 0,-8 3 0</inkml:trace>
  <inkml:trace contextRef="#ctx0" brushRef="#br0" timeOffset="705">717 123 7652,'0'-12'-523,"0"1"1,-6-1 403,0-6 0,-6 1 256,6 0 0,-7 5 65,1 0 1,-3 8 0,-3-1-150,1 3 1,-1 2-1,1 0 1,-1 0-65,1 0 0,-6 0 0,-3 2 0,1 1 27,0 3 0,2 8 0,3-3 0,-1 3-13,-2-2 0,1 3 0,9-3-6,1 3 0,8 3 1,-2-1 18,4 1 0,4-7 0,4-1 0,6 0-12,3 0 0,3-7 0,-1 3 1,1-4-10,-1-2 1,6 6 0,1 0 0,-1-2-90,2-2 1,-5-2 0,3 0 0,-4-2 39,-1-4 1,1 4 0,1-6 0,-1 2 47,-3 1 0,-3-3 0,5 4 0,-3-4 12,-3-2 1,3 7 0,-5-5 18,0 0 1,3 4 63,-7-7-53,0 7 279,-6-4-153,0 8 0,0 2-115,0 4 0,0 3 1,0 9-1,0-1-6,0 1 0,0-1 0,0 1 0,0-1 33,0 1 0,0-1 1,0 1-1,0-1-45,0 0 1,0 1 0,0-1 0,0 1-37,0-1 0,0 1 0,0-1 0,0 1-42,0-1 0,0-5 0,0-1 0,0 3-117,0 2 0,0-5 1,0 1-31,0 1 0,0-3-700,0 2 695,0-8 1,0 3 0,0-7 0</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43.344"/>
    </inkml:context>
    <inkml:brush xml:id="br0">
      <inkml:brushProperty name="width" value="0.08571" units="cm"/>
      <inkml:brushProperty name="height" value="0.08571" units="cm"/>
    </inkml:brush>
  </inkml:definitions>
  <inkml:trace contextRef="#ctx0" brushRef="#br0">0 0 8355,'10'2'-1114,"0"2"1088,3 2 1,-7 0-1,9-4 228,-5 3 0,-4-1 0,-6 8 0,0 2-88,0 1 0,2 4 0,2 3 0,2 1-105,-2-2 0,-3 1 0,-1-1 0,2 4 43,4 3 0,-2-5 0,6 4 0,-2-2-286,-5-3 1,1-3-1,0-2 1,2 1-25,-2-1 0,-2-5 0,0-2 0,4-3-613,5-3 845,-3-2 1,15-2 0,-3 0 0</inkml:trace>
  <inkml:trace contextRef="#ctx0" brushRef="#br0" timeOffset="651">646 157 8355,'18'-5'0,"-1"-1"0,-5 0-266,0 6 128,-9 0 0,3 0 0,-12 0 0,-5 0 131,-5 0 0,-1 6 0,-1 0-4,1-3 1,-1-1 0,1-2-51,-1 0 0,1 0 0,1-2 0,5-3 0,3 1-1,8-8 0,2 2 0,4-3 0,5 3 38,5 2 0,1 1 1,1 3-1,-1-2 30,1 2 0,5 0 0,0 0 0,-1-2 11,-3 3 0,-1 1 0,-1 2 56,1 0 0,-1 0 1,1 2 10,-1 3 0,-2-1 0,-1 8-32,-2 1 0,-6 3 1,3 1-1,-1 1-35,-4-1 0,-2 1 0,-2-1 0,0 1-36,0-1 1,-8 7 0,-2-1 0,-1-2-88,-1-1 0,0-9 0,-5 1 86,0 1 0,-1 3 1,1-1-1,-1-1 6,1-2 0,-3-8 1,-1 1-1,-2-1 26,1 2 1,3-4-1,-1 4 1,-1-4-5,-2-2 1,0 0 0,7-2 0,2-2-26,3-2 1,5-5 0,-4 3 0,3-2 11,3-4 0,2 5 0,2-3 34,0-1 1,7 5-1,5 0 1,4 2 92,1 0 1,1 1 0,-1 5 0,0 0 35,1 0 1,-1 5 0,3 3 0,1 0-82,2 0 1,8 5-1,-3-3 1,1 2-43,0-1 0,-2-1 0,4 4 0,-4-3-70,-2 3 0,3-5 1,-7 1-1,-2 0-216,3 0 0,-1-7 0,-3 5-1167,-1 0 1220,-7-6 0,5 6 0,-5-8 1</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39.907"/>
    </inkml:context>
    <inkml:brush xml:id="br0">
      <inkml:brushProperty name="width" value="0.08571" units="cm"/>
      <inkml:brushProperty name="height" value="0.08571" units="cm"/>
    </inkml:brush>
  </inkml:definitions>
  <inkml:trace contextRef="#ctx0" brushRef="#br0">942 384 8355,'9'0'-873,"-3"0"0,-12 0 903,-5 0 1,-3 2 0,1 2-1,1 4 1,-2 0 25,-1 0 1,-4 5 0,-3-3 0,-1 1-6,2 1 1,1 0 0,3 5-1,-3 1 2,-3-1 0,4 1 1,-5-1-1,5 1-14,1-1 0,1-2 0,-1-1 0,3-2-16,3 1 1,-1-3-1,7 2-34,2 1 1,2-3 4,2 2 0,10-9 0,5 3-2,7-4 0,3-2 0,-4 0 0,4-2-11,3-4 0,1 3 1,6-7-1,0 2-23,0 4 0,5-4 0,1 3 0,-2 1-114,-2 2 0,3 2 0,1 0 1,-4 0-86,-6 0 0,2-8 0,-6-2 1</inkml:trace>
  <inkml:trace contextRef="#ctx0" brushRef="#br0" timeOffset="301">837 419 8516,'17'0'-49,"-5"2"0,-2 4 0,-1 6 0,1 3 11,4 3 1,-5-1 0,3 3-1,0 1 12,-3 2 1,7 2-1,-4-3 1,1 3-64,-1 2 0,3-5 0,-5 3 0,2-2 41,-1 0 1,-5 1 0,6-7 0,1 1-351,3-1 0,3 0 0,3-1 249,1-4 0,8 3 0,-4-5 1</inkml:trace>
  <inkml:trace contextRef="#ctx0" brushRef="#br0" timeOffset="876">1867 384 8338,'-5'-11'-793,"-3"1"582,-2 2 1,-2 2-1,-5 6 184,0 0 0,-1 0 0,1 0 0,-1 0 94,1 0 1,-1 0 0,1 2 0,-1 2-44,1 2 1,-1 8 0,1-3 0,-1 5-30,1 1 0,-1-1 0,1-3 0,0-1 26,-1 2 1,8 1-1,5 3 38,3-1 0,2-5-17,0-1 0,7-7 0,5 4 1,4-2-10,1 0 0,0 5 0,1-3 0,-1 0-2,1 0 0,5 5 1,0-1-1,-1 3-7,-3 3 0,4-7 0,1 1 1,-3 2-29,-1 1 0,-3 3 0,0-1 19,1 1 1,-6-1-68,-1 1 1,-9-7 52,-2 1 1,-8-2 0,-9 1 0,-1-5 32,1-4 1,-2 0 0,-3 2 0,-1 2 3,2-3 1,-5-1 0,1-2-1,-2 0-33,-4 0 1,6 0-1,1 0-26,5 0 0,9-7 14,4-5 0,5-4 1,1-1-1,1 0-7,5-1 0,4-1 0,7-3 0,1-1-12,-1 2 1,7-5 0,1 3 0,2 2-80,4 1 1,2-1-1,2 2 1,0 3-394,0 1 0,-6 7 318,0 2 1,0-4-1,6 1 1</inkml:trace>
  <inkml:trace contextRef="#ctx0" brushRef="#br0" timeOffset="1230">2217 192 8171,'17'-2'-234,"1"-3"0,-1 3 1,1-4-1,-1 4 0,0 2 1,3 2 261,3 4 1,-2-4-1,7 5 1,-3-1 37,-4 0 1,4 8 0,-1-3 0,-1 5 34,2 1 0,-5 6 1,3 3-1,-6-1-56,-5 0 0,2 6 1,-9-2-1,-1 2-65,-2-2 1,-2 4 0,0-3 0,0 3 13,0 1 1,-8 1 0,-3 0-1,-5 0-105,-1 0 1,-1 0 0,-1 0-1,-4-2-182,-6-4 1,-2 4 0,-2-6 0,0 2 194,-4 0 1,-4-7 0,2-1 97,-2-7 0,-7 1 0,3-5 0</inkml:trace>
  <inkml:trace contextRef="#ctx0" brushRef="#br0" timeOffset="1634">558 349 8355,'-18'-9'-146,"5"1"0,-3 8 0,-3 0 0,-1 0-219,1 0 1,-6 0 299,-5 0 0,-3 2 0,0 4 0,2 3 0,2 3 154,-2 0 1,-2-3 0,0 5-1,4-2 27,6 1 1,-2 9 0,1 3 0,3 0-23,2 0 1,7 6 0,2-2-1,3 4 10,3 2 0,4 0 0,5 0 83,7 0-119,4 0 0,9 0 1,4-2-250,4-4 1,10 2-79,3-8 1,10 3 46,3-3 0,12-4 1,1 3-1,2-9 0,0-5-27,-6 0 1,-2-6 0,4 6 0</inkml:trace>
  <inkml:trace contextRef="#ctx0" brushRef="#br0" timeOffset="2222">2985 18 8277,'-17'0'-393,"-1"0"1,1 0-188,-1 0 541,9 0 0,3 0 0,12 0 63,5 0 1,5 0 0,1-2 0,1-2 13,-1-2 1,1 0-1,1 6 1,2 0 94,3 0 1,-1 0 0,-6 2-108,1 4 1,-3 4 0,-3 7-78,-6 1 0,-4-1 0,-2 1 1,0-1 23,0 0 0,-6 1 1,-2-1-1,-2 1 37,-3-1 0,-3 1 0,-1-1 0,-1 1 109,1-1 0,-1-1 0,3-3 1,1-3 148,3-2 0,5-1-164,-6-1-109,8-4 1,4 6-1,14-8 1,5 0 37,5 0 1,13-6-1,-3-2 1,5 1-67,4-1 0,0-4 0,5 6 0,-1 1-93,1-3 1,1 6-1,-3-4 1,-5 4-707,-4 2 509,-2 8 0,0 2 0,0 7 0</inkml:trace>
  <inkml:trace contextRef="#ctx0" brushRef="#br0" timeOffset="2977">348 1502 8355,'-12'0'0,"1"0"0,9-6 0,2 0 0,8 1 0,9 3 0,0-2 0,1-2 87,-1 2 1,1 2-146,-1 2 0,9 0 0,3 0 1,4 0-1,3 0 0,5 0-59,6 0 1,3-2 0,5-2 0,1-1 57,2 1 1,6-4 0,-4 2 0,0 2-28,1 2 0,8-4 1,-3-1-1,-2-1 132,-1 0 0,3-5 1,-2 3-1,2-2-21,-2 1 0,3 1 0,-2-4 0,0 5 135,0 1 0,-5 0 0,-8 4 1,-1-2-212,-5 2 1,-3 3-1,-8 1 1,-2 0-154,-4 0 1,2 0 0,-8 0-1,-2 0-99,-1 0 1,-8 0 0,-3 1 96,-1 5 1,0-2 205,-2 8 0,-12-1 0,4 7 0</inkml:trace>
  <inkml:trace contextRef="#ctx0" brushRef="#br0" timeOffset="4847">3439 1188 8355,'18'0'-616,"-9"0"0,1 0 683,-4 0 0,-2 0-6,7 0 0,1 6 1,5-1-10,1-1 1,-1-2 0,1-2-19,-1 0 0,1 0 0,-1 0 1,1 0-78,-1 0 0,6 0 0,1 0 1,-3 0-109,-1 0 1,-3 0 0,0 0-187,1 0 1,-1 0 159,1 0 0,-16 0 0,-4 0 1</inkml:trace>
  <inkml:trace contextRef="#ctx0" brushRef="#br0" timeOffset="5122">3526 1397 8113,'8'10'-496,"4"-4"1,-2-4 0,1-2 691,3 0 0,-4 6 0,1-1 1,3-1-149,1-2 0,3-2 0,1 2 0,2 2-37,3 2 1,1 0 0,-4-6-1,5 0 1,1 0 1,-4 0 0,4 0-1,-2 0-110,-3 0 1,-1 0-1,0 0 1,3 0-332,-3 0 142,-2 0 0,-1 0 0,-1 0 1</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19:36.499"/>
    </inkml:context>
    <inkml:brush xml:id="br0">
      <inkml:brushProperty name="width" value="0.08571" units="cm"/>
      <inkml:brushProperty name="height" value="0.08571" units="cm"/>
    </inkml:brush>
  </inkml:definitions>
  <inkml:trace contextRef="#ctx0" brushRef="#br0">567 315 6746,'0'-8'123,"0"8"1,0 8 0,0 9-88,0 1 0,0-1 0,0 2 0,0 3 9,0 1 0,2 2 0,2-3 0,2 1-48,-3-2 0,-1 4 0,0 1 0,2-1-113,2 0 0,0-2 0,-6-5 0,2-1-219,4 1 0,-4-7-226,3 1 561,-3 0 0,-9-3 0,-3-1 0</inkml:trace>
  <inkml:trace contextRef="#ctx0" brushRef="#br0" timeOffset="381">78 297 8355,'-18'0'-154,"7"-2"1,-1-2-330,-1-2 569,-3 1 0,8 5-152,8 0-11,8 0 144,10 0 0,5 0 47,0 0 94,8 0-147,-11 0 0,13-6-8,-4 0-81,4 0 81,2 6 1,1 0 38,5 0-84,-4 0 1,6 0 0,-6 0 0,1-2-296,3-4 0,6 4 0,-7-3 0,1 3-576,2 2 691,-14-8 1,20 6-1,-13-6 1</inkml:trace>
  <inkml:trace contextRef="#ctx0" brushRef="#br0" timeOffset="788">1021 53 8355,'-8'-10'-548,"6"0"504,-4 4 1,12 4-1,6-3 86,3 3 1,3 0 0,-1-2 0,1-2-62,-1 2 1,7 2 0,-1 2 0,-2 0-31,-1 0 0,-3 6 0,1 0 0,-3 0-36,-3 1 0,1-3 0,-5 8 45,2 2 1,-6-5 0,1 3 0,-5 1 6,-5 3 1,1 0-1,-8-3 1,-1-1 59,-3 1 0,4 1 0,1 0 1,-3-3 26,-1 3 1,-3-5 0,1 1-6,-1-2 1,7 4 128,-1-7-90,8 1 0,-2-6 0,12 0-58,6 0 1,3 0-1,5 0 1,1 0-31,2 0 1,8 0-1,-2 0 1,6 0-19,6 0 0,-2-6 0,6 1 0,-1 1-49,1 2 0,-6-4 1,1 0-1,-3 2-242,-2 2 0,-6 2 0,-2 0 65,-1 0 1,-3 0-1,-6 0 1</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0:22.327"/>
    </inkml:context>
    <inkml:brush xml:id="br0">
      <inkml:brushProperty name="width" value="0.08571" units="cm"/>
      <inkml:brushProperty name="height" value="0.08571" units="cm"/>
    </inkml:brush>
  </inkml:definitions>
  <inkml:trace contextRef="#ctx0" brushRef="#br0">507 88 7463,'2'-16'-1027,"2"3"1113,1 1 0,1 6 633,-6-5-670,-7-1 1,-3 2-1,-8 5 3,1 3 0,-1 2 0,1 0 1,-2 0-80,-5 0 0,3 0 1,-8 2-1,0 1 93,2 3 1,-6 6 0,3-4-1,-1-1-25,2 1 0,-2 6 0,6-3 0,0 5-42,0 1 0,7-5 1,6 0-1,1 1-14,1 3 0,2 1 1,8 1-7,0-1 0,0-5 0,0-1 56,0 3 1,2-4 0,4-1 42,6-1 0,5 4 0,5-4 0,1-1-50,-2 1 1,6-2 0,1-4 0,1 2 18,0 2 0,0-1 0,6-3 1,-2 2-83,-4 2 0,4 2 0,-4-4 0,2 3 21,-2 3 1,2-4 0,-6 4 0,1-1-15,-1 1 0,-2 2 1,-5 3-1,-1-1-8,1-3 1,-7 1-1,-1 6 1,-2-1 9,-4 1 1,-3-7 0,-1 1 0,0 1 23,0 3 1,-1 1-1,-5-1 1,-6-3 49,-3-1 0,-3 0 0,1 3 0,-1-1 22,1-2 0,-7-9 0,-1 5 0,0-2-56,0 0 1,-4 2 0,3-5 0,-1 3-5,-4-2 1,-2-2-1,-2-2 1,2 0-28,4 0 1,-4 0 0,6 0 0,-2 0-214,0 0 0,7 0 1,-1 0-20,4 0 0,7-6 1,2-1 31,3-3 1,1 4 0,8-4 26,4 3 1,11-15 0,10 3 0</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0:22.976"/>
    </inkml:context>
    <inkml:brush xml:id="br0">
      <inkml:brushProperty name="width" value="0.08571" units="cm"/>
      <inkml:brushProperty name="height" value="0.08571" units="cm"/>
    </inkml:brush>
  </inkml:definitions>
  <inkml:trace contextRef="#ctx0" brushRef="#br0">365 192 8355,'18'0'-640,"-9"-7"1,1 5 220,-4-4 467,-4-4 1,6 6 74,-8-7 1,-2 5-44,-4-6 1,-4 8 0,-7-2-59,-1 4 1,1 2 0,-3 2 0,-1 2-37,-2 2 1,0 6 0,3-4-1,-1 1 36,-3 5 1,-5-1 0,6 1 0,2-2-23,1 1 0,3 3 0,1 1 0,3 1-12,1-1 0,8-5 0,-2-1 3,4 3 1,4 1 6,4 3 0,4-8 0,7-5 0,1-3-2,-1-2 1,7 0 0,-1 0 0,0 0 28,2 0 1,-3 0 0,5 0 0,0 0 32,0 0 1,-3 6 0,3 0 0,0-2-11,0-2 1,-4 0 0,5 2 0,-3 3-40,-4 3 1,-3-4-1,-5 6 1,-3 1 14,-2 3 1,3-5 0,-5 1 0,-2 2-105,-2 1 0,-2 3 0,0-1 49,0 1 1,-8-1 0,-4-1 89,-3-5 1,-3 3 0,-1-6-1,-2-1 14,-3 1 0,-5 4 0,4-7 0,-2 1-44,-4 2 0,0-6 0,0 4 0,4-2-16,1 2 0,-5-5 0,4 5 1,0-4-29,4-2 1,3 0 0,3 0-1,-1 0-207,1 0 1,-1 0-480,1 0 1,7-2 525,5-4 0,10-3 0,5-9 1</inkml:trace>
  <inkml:trace contextRef="#ctx0" brushRef="#br0" timeOffset="426">1116 192 8232,'16'-2'-922,"-3"-2"1063,-1-1-42,-8-1 0,6 6 0,-7 2 1,3 4-44,-2 5 0,-2 5 0,-2 1 24,0 1-39,0-1 1,6 6 0,0 3 0,-2-1-166,-2 0 85,5-2 1,-5 1 13,4-1 0,-4 2 3,-2-1 0,0-5-10,0 4 1,0-3-47,0-3 0,0 1-170,0-1 1,0 0 187,0 1-277,0-1 56,0 1 0,-8-1 0,-1 1 1</inkml:trace>
  <inkml:trace contextRef="#ctx0" brushRef="#br0" timeOffset="929">819 157 8355,'-17'0'-869,"7"-2"0,2-1 879,1-3 413,5 0 16,-6 6-339,8 0 0,8 0 0,3 0 0,7 0-26,5 0 0,-2 0 1,9 0-1,1 0 13,2 0 1,2-6-1,1-2 1,3-1 5,2-5 0,6 4 0,-7 1 1,1-1-13,2 0 1,-6 4 0,5-3 84,1 1-663,-6 2 242,-2 6 1,-10 0-1,-6 0 1,3 0-1,1 0-1225,-2 0 1396,-1 0 0,-3 0 0,1 0 0</inkml:trace>
  <inkml:trace contextRef="#ctx0" brushRef="#br0" timeOffset="1852">2077 53 8073,'-8'9'-688,"6"1"1,-4-4 584,4 5 1,2 5 0,0 1 0,0 1 157,0-1 1,0 1-1,0-1 1,0 3-38,0 3 0,0-4 0,0 7 0,0-3-3,0 0 1,0 6 0,0-5-1,0-1 3,0 2 0,0-5 1,0 3-1,0-4-43,0-1 0,0-1 0,0 1 21,0-1 1,-5-5 0,-3-3-21,-2-1 1,4 4-1,-5-6-41,-3-2 1,4-3 0,1-2 0,-1-3 78,0-2 0,4-8 1,-3 3-1,1-5 76,4-1 0,-4-3 0,2-1 0,3-4-14,1-3 1,2 1 0,0-4 0,0 2-52,0-2 1,5 4-1,3 0 1,2 0 58,4-1 0,-1 7 0,1-2 0,-3 3 38,3 3 0,7-1 0,3 1 1,-1 1-83,2 5 0,-4-5 1,8 7-48,3-1 1,-1-4 0,0 8-1,-2 1 1,2-1 6,2 0 1,0 0 0,-2 6 0,-4 0-3,-2 0 0,-2 0 0,-5 0 0,-1 0 30,1 0 0,-1 0 0,1 0-64,-1 0 1,-5 6 0,-2 2 0,-3 1 0,-3 5 0,4 2 0,-2 1 0,-2 1-39,-2-1 1,-2 0 0,0 1 0,-2-1-17,-4 1 0,2-7 0,-8 1 0,-1 2 80,-3 1 1,-1 3 0,1-1-1,1-1 5,-3-5 0,5 5 1,-13-6-1,3 1 19,0 1 1,-8-2 0,4 3 0,-2-3 44,-1-2 1,3-1 0,-4-3 0,4 2-42,2-2 1,-4 4-1,5-2 1,3-3-3,2-1 1,7-2-65,0 0 37,9 0 0,-3-5 0,12-1 62,5 2 0,5 2 0,1 2 0,1 0-1,-1 0 0,1 0 0,-1 0 1,2 0-33,5 0 1,-5 0 0,4 2 0,-3 4-8,-3 5 0,1-1 0,1 2 0,3 1 11,1 3 1,0 1-1,-5 1 1,-1-1-6,0 1 0,-5-1 1,0 1-1,-1-1 70,-1 0 1,6 1 0,-7-1 0,3 1 1,0-1 1,-3 1-1,5-3 1,-2-1-29,1-2 0,3-1 0,1 7-24,1-1 1,-1-5 0,1-3-265,-1-1 1,-5 0-860,-1-2 618,-7-4 0,-4-2 0,-10-10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16.431"/>
    </inkml:context>
    <inkml:brush xml:id="br0">
      <inkml:brushProperty name="width" value="0.08571" units="cm"/>
      <inkml:brushProperty name="height" value="0.08571" units="cm"/>
      <inkml:brushProperty name="color" value="#008C3A"/>
    </inkml:brush>
  </inkml:definitions>
  <inkml:trace contextRef="#ctx0" brushRef="#br0">175 18 7842,'-2'-10'-39,"-3"5"0,1 3 120,-8 2 1,0 0-1,-3 2-25,3 3 0,-3-1 0,3 8 0,-2 1-57,3 3 1,-3 1 0,6 3 0,1 1 25,-1 3 0,-4 1 0,6-2 0,3 4 28,1 0 1,2 1 0,0-7-1,0 4 26,0 2 1,0-5-1,0 1 1,2-4-27,3-1 1,5-1 0,8 1-54,-1-1 1,6-1-1,1-5 1,-3-5-24,-2-4 1,5-2 0,-1 0-1,0 0 10,2 0 0,-5-2 0,5-2 0,-2-4 2,1-1 0,-1-3 0,-6-5 6,1-1 1,-8 1 0,-5-1 0,-1 3 3,2 3 1,-4-3 0,2 3-11,-8-4 0,-6 7 1,-7 3-1,-1 4-123,1 2 1,-6 0 0,-3 0 0,-1 0 37,-4 0 1,0 8 0,0 3 0,2 7-920,-2 5 1015,-2-3 0,-2 13 0,0-6 0</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0:26.494"/>
    </inkml:context>
    <inkml:brush xml:id="br0">
      <inkml:brushProperty name="width" value="0.08571" units="cm"/>
      <inkml:brushProperty name="height" value="0.08571" units="cm"/>
    </inkml:brush>
  </inkml:definitions>
  <inkml:trace contextRef="#ctx0" brushRef="#br0">1 35 8355,'11'0'-154,"1"0"-50,2 0 1,1-5 0,2-1 0,1 2 110,-1 2 0,7 2 0,-1 0 0,0 0 57,3 0 0,-7-2 0,6-2 0,-2-2 61,1 3 0,-1 1 0,-4 2 0,3 0-20,1 0 0,0 0 0,-5 0 1,-1 0 6,1 0 1,1 0-1,2 0 1,3 0-62,-3 0 0,-2 0 1,-1 0-187,-1 0 1,1 0-49,-1 0 0,-5 0 251,0 0 0,-8 7 0,3 3 0</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0:26.924"/>
    </inkml:context>
    <inkml:brush xml:id="br0">
      <inkml:brushProperty name="width" value="0.08571" units="cm"/>
      <inkml:brushProperty name="height" value="0.08571" units="cm"/>
    </inkml:brush>
  </inkml:definitions>
  <inkml:trace contextRef="#ctx0" brushRef="#br0">1 36 8355,'11'0'-455,"1"0"1,0 0 0,5 0 412,1 0 1,-1-2 0,1-2 0,-1-2 102,0 2 0,7 2 0,-1 2 0,-2 0 2,-1 0 0,-3 0 1,1 0-1,-1 0 45,1 0 1,-1-5-1,1-1 1,-1 2 1,0 2 1,1 2 0,-1 0 0,1 0-76,-1 0 0,1 0 33,-1 0 1,1 0-1100,-1 0 620,-7 0 0,5 0 0,-5 0 1</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0:32.073"/>
    </inkml:context>
    <inkml:brush xml:id="br0">
      <inkml:brushProperty name="width" value="0.08571" units="cm"/>
      <inkml:brushProperty name="height" value="0.08571" units="cm"/>
    </inkml:brush>
  </inkml:definitions>
  <inkml:trace contextRef="#ctx0" brushRef="#br0">1 472 8164,'17'-8'-891,"-5"5"979,-1-9 0,1 2 1,3-3-1,-1 3-327,-2 2 1,-1-5 0,7 3 0,-1-2 191,1 1 1,-7-1 0,1-6 0,2 1 63,1 0 0,-3-1 0,-3-1 1,-1-3-12,-4-1 1,4-2 0,-2 3 0,-2-3 1,-2-2 0,-2 6 1,-2-3-1,-2 5 52,-2 2 0,-8 5 0,3 2 0,-5 2 29,-1 5 1,-1 1 0,1 2-1,-3 0 9,-3 0 1,4 0-1,-5 2-77,5 3 0,7-1 1,3 8-1,1 2-2,4 1 1,4 3 0,4-1-90,2 0 0,13 1 0,-1-1 1,3 1 81,4-1 1,-4 1 0,9-1 0,-1 1 1,-2-1 0,4 1 0,-6-1 1,0 1-25,1-1 0,3 0 0,-6 1 0,-2-1-50,-1 1 1,-9-3-1,-1-1 17,-2-2 1,-4-1 87,-10 7 0,-4-9 1,-7-3-1,-1-4-27,1-2 0,-6 6 0,-1 0 0,3-2-8,1-2 1,-3-2 0,0 0 0,3 2-115,7 3 1,-3-3-337,5 4 1,5-4 275,6-2 0,0-8 0,8-1 1</inkml:trace>
  <inkml:trace contextRef="#ctx0" brushRef="#br0" timeOffset="1370">1031 245 8083,'17'-8'-380,"1"-3"0,-3 1 0,-3-2 374,-6-1 0,2 3 0,-4-2 73,-6-1 0,0 5 0,-10 0 0,-2 3-27,-1-1 0,-3 0 0,-1 6 0,-2 0 31,-3 0 0,1 0 1,4 2-1,-3 2-16,-1 2 0,0 7 1,3-1-1,-1 3-52,-2 3 1,-1-1 0,7 1 0,1-1-12,5 1 1,-3-7 0,8 1-163,3 2 1,1 1 0,4 1 55,3-5 1,5-1 0,8-6 0,-1 2 37,0-3 1,7-1 0,1-4-1,0-1 19,0-3 0,1-6 0,-5 4 0,2-1 129,-1-5 0,-3 4 1,-1 1-1,-1-1 312,0 0 1,1 6-243,-1-1 1,-7 5-156,-4 5 0,-4 5 0,-4 8 0,-2 1-13,-2 4 1,-7 4-1,3 8 1,-2 0 39,1 0 0,1 0 0,-4 2 0,5 2 43,1 2 0,-4 5 0,4-5 0,1-2-16,-1-2 1,0 3 0,4-1 0,-2-4-36,3-4 0,1-8 0,4 5 0,1-3-46,3-4 0,6-1 1,-4-3-1,1-1-19,5-5 0,2 3 0,1-8 0,0-3 10,1-1 1,-1-2 0,3-2-1,1-5-10,2-11 1,7-1 0,-7-8 0,0-1 59,2 1 1,-5-8-1,3-5 1,-2-1 81,3-2 1,-5-1 0,4-9 0,-3 3-68,-3 3 0,-1-3 0,-3 5 0,-1 0-26,2 5 0,-5-3 1,1 2-1,0 4 8,-1 6 1,-5 0 0,4 6-1,-2 0 1,0 0 0,-1 1 0,-5 7 19,0-1 1,0 7-2,0-1-74,0 8 94,0-4 1,0 16 0,0 4 0,0 3 2,0 3 0,0-1 0,0 1 0,0 1-12,0 4 0,2-3 0,2 3 0,2-3 17,-2-3 1,6 0-1,1 1-31,5-1 0,1-5 0,1-2-51,-1-2 1,1-3 0,-1-5-1,1 0-29,-1 0 0,1-2 0,-1-3 0,0-7 23,1-4 1,-3-1 0,-1-1 0,-2 1 50,1 0 1,3-7 0,-1 1 0,-1 2 48,-2 1 1,-7 5 0,5 1 141,-2 2 0,0 3-56,-3-3-141,-3 4 0,6 16 1,-8 4-122,0 3 0,0 5 1,0 1-1,0 2 19,0-1 0,2-3 0,4-1 0,4-1-23,-1 0 1,7-5 0,-3-2 0,7 0-49,3-1 1,2-5-1,-1 2 1,3-4 40,0-2 0,6 0 0,-4-2 0,2-2 121,-2-2 0,4-7 0,-4 1 1,4-4 8,2-1 0,0-2 0,-2-3 0,-2-1 40,-2 2 1,-5 1 0,3 3-1,-2-1 51,-4 1 0,-7-1 0,-4 1 105,-3-1 0,-1 7 0,-6-1 33,0-1 1,-8 5 0,-3 2-1,-5 4-175,-1 2 0,-1 0 0,1 0 0,-1 0 31,1 0 1,-1 0 0,-1 0 0,0 2-120,1 4 1,-3 2-1,9 5 1,-3-1 45,-3 1 0,3 3 0,1 1 0,4 1-12,3-1 1,-1 1 0,4-1-50,-2 1 1,0-1-1,8-1 1,2-3-81,2-1 0,8-6 0,-3 3 41,5-1 1,7-2 0,0-6 0,-1 0 10,-3 0 0,4-8 1,1-3-1,-3-5 60,-2-1 1,-1-1-1,-1 1 1,1 1 127,-1 5 1,-1-5 0,-3 6 259,-1 1-215,0-7-113,-3 14 0,-1-4 0,-8 12-51,0 6 0,0-3 1,0 3-146,0 2 0,8 1 1,3 1-107,5-5 1,-4 3 0,-1-8 17,3-2 1,1-2-1,3-2 209,-1 0 1,9 0-1,1 0 1</inkml:trace>
  <inkml:trace contextRef="#ctx0" brushRef="#br0" timeOffset="2280">2970 88 8287,'7'-12'-203,"5"1"0,-2 7 94,1-2 0,1 4 0,5 2 0,1 0 144,-1 0 0,7 0 1,1 2-1,0 2 7,0 2 1,4 5 0,-5-3-1,-3 2 14,-2 3 0,-1 3 0,-1 1-60,1 1 1,-9-1-1,-3 1 1,-4-1-71,-2 1 1,-2-1 0,-4 1-26,-5-1 1,-12-5 90,-7-1 1,5-7 0,2 2 92,4-4 0,7-10-98,0-3 1,8-5-1,0-1 1,6-1-102,4 1 1,10-1 0,-1 1 0,9 1 70,3 5 1,0-5-1,4 6 1,0 1 49,6 3 1,-8 4 0,4 2 0,-4 0 39,-2 0 1,-3 0 0,3 0-1,4 0 11,8 0 0,-6 2 0,13 2 0,-7 2-69,-4-3 1,-2-1-1,-2-2 1,-4 0 31,-2 0 1,4 0 0,-5 0-139,-3 0 0,-2-5 0,-3-3 159,-4-2 1,-5-2 46,-7-5 0,-2 5 0,-3 3 1,-7 1-65,-4 4 0,-1 2 1,-1 2-1,1 0 2,0 0 1,1 2 0,2 2 0,3 4-33,-3 1 0,6 3 0,1 5 0,1 1 6,0-1 1,0 1-1,6-1 1,2 1-6,4-1 1,-2 1 0,8-1 0,1 1 3,3-1 0,1-5 0,1-3 1,-1 1-26,0 0 1,7-6-1,-1 2 1,-2-3-28,-1 3 1,3-4 0,0 4-1,-1-6 16,-3-6 1,4 2 0,1-7 0,-3-3 17,-2-1 0,1 1 1,1-2-1,2-3 148,-1 0 0,3-1 0,-2 3 0,1-3-91,1-3 1,0 10 0,4-5 0,-4 4 27,1 5 1,-5-5 0,6 8 0,-2 2-19,-3 3 1,3 1 0,-2 0-1,1 0-43,1 0 0,-6 7 0,4 3 0,-3 2-42,-3-1 0,1 1 1,-3 5-1,-1 1 3,-2-1 1,-3 1 0,3-1 7,-6 1 0,1-1 0,-1 1 0,-2-1-4,-2 1 1,-4-3 0,-2-1 0,-3-5 11,-3-1 0,-2 6 1,-5-5 50,-1 1 1,1-2 0,-1-8 49,1 0 0,-1 0 0,1 0-61,-1 0 1,1 0 0,1-2 0,3-2 58,1-2 1,6 0 0,-3 4 56,1-3 1,2 1-48,6-8 0,0 6-115,0-5-248,0 7-351,0-4 25,0 8 1,8 0-1,2 0 1</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0:30.832"/>
    </inkml:context>
    <inkml:brush xml:id="br0">
      <inkml:brushProperty name="width" value="0.08571" units="cm"/>
      <inkml:brushProperty name="height" value="0.08571" units="cm"/>
    </inkml:brush>
  </inkml:definitions>
  <inkml:trace contextRef="#ctx0" brushRef="#br0">157 418 8355,'-17'-8'-246,"5"6"1,1-4-1,-3 4-33,-1 2 1,3 0 0,0 0 337,-1 0 1,5 8 0,0 6-65,0 7 1,1-8-1,-5 5 1,6-3 3,4 1 1,4 1 0,4 1 0,6-1-38,3 1 1,3-8 0,-1-5 0,2-1 9,5 2 1,1-4-1,6 4 1,-4-4-10,-2-2 1,5-6 0,-5-2 0,0-2 8,0-3 1,-2-3 0,-5-1 0,-1-1 103,1 1 1,-6 0 0,-3-1 0,-1 1 101,-4-1 1,-2 1-1,-4-1-139,-4 1 1,-2 5-1,-5 2 1,1 3-106,-2 3 1,-1 2-1,-3 2 1,1 0 26,0 0 1,5 2-1,0 2-777,-1 1 690,5 9 1,-8-4-1,7 7 1</inkml:trace>
  <inkml:trace contextRef="#ctx0" brushRef="#br0" timeOffset="437">978 16 8188,'10'-8'-1576,"-4"6"1393,-12-4 1,-4 6 219,-7 6 0,1 4 1,5 7-1,3-1-27,0-4 0,4 3 1,-6-3-1,3 3-5,3 3 0,0 5 0,0 0 0,-2 1 60,2 1 0,2-6 0,2 6 0,0 1 35,0 3 1,6-2 0,0 2 0,0 0 1,2-2 0,-6 6 0,5-5 0,-1 1-56,0 0 1,6-2 0,-7 4-1,-1-2-30,-2 2 0,4-4 0,0 0 1,-2 1 16,-2-1 1,-2-6-1,-2 2 1,-2-3-75,-2-3 0,-8 1 1,3-1-1,-5-1 34,-1-5 1,-1 3 0,1-6-1,-1-1 40,1 1 1,0-2 0,-3-6 0,-1 0-53,-2 0 1,-1 0 0,7 0-1,-3 0-174,-3 0 0,4-2 0,-5-4 0,5-5-305,2-5 1,-1-1 426,1-1 0,-9-7 0,-1-2 0</inkml:trace>
  <inkml:trace contextRef="#ctx0" brushRef="#br0" timeOffset="571">489 575 8319,'23'-2'-71,"1"-4"1,-1 4 0,-4-6 0,3 3 0,1-1 0,-2 2-147,-1 2 0,5 2 0,2 0 0,2 0-63,0 0 1,-1 0 94,1 0 1,4 0 0,-6 0 0</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0:29.197"/>
    </inkml:context>
    <inkml:brush xml:id="br0">
      <inkml:brushProperty name="width" value="0.08571" units="cm"/>
      <inkml:brushProperty name="height" value="0.08571" units="cm"/>
    </inkml:brush>
  </inkml:definitions>
  <inkml:trace contextRef="#ctx0" brushRef="#br0">507 123 8355,'0'-12'-448,"0"1"0,0-3 7,0-2 1,0 5 434,0-1 63,0 0 0,-8 1 1,-4 1-30,-3 2 0,-3 3 1,-1 5-1,-3 0-19,-1 0 0,-6 0 0,4 2-12,-2 3 0,-1-1 0,-3 8 0,2-1 0,0 1 4,2 0 0,-4-3 0,8 5 0,1-2-9,3 1 1,1 3 0,1 1 0,1 1 5,5-1 0,3-5 0,8-1 0,0 3 2,0 2 0,8-7 0,2 7 0,7-5 0,6-1 0,1 2 0,7-6-13,-2 5 1,4-7 12,2 2 0,5 2 0,1 0-1,-2 1 1,-4 1 0,-4 3 0,-4-1 0,-2 2 0,4-1 0,-7 1 1,-7-2-1,-7 1 1,2 3 0,-1 1 1,1 1-2,-2-1 0,-8 0 33,0 1 1,-14-8 77,-3-5 0,-4 3-71,3-2 1,-7 2-1,-4-4 1,-4 2 0,-2-3-16,0-1 1,-6 4 0,0 0 0,5-2-17,4-2 0,0-2 0,4 0 0,1 0-554,4 0 1,3 0 65,3 0 443,7 0 0,3-16 0,7-3 0</inkml:trace>
  <inkml:trace contextRef="#ctx0" brushRef="#br0" timeOffset="459">873 263 8355,'12'0'0,"-2"-2"-537,-3-4 48,-1 4 370,-6-6 0,0 10 0,0 4 179,0 5 1,-2-1 0,-2 2 0,-1 1-1,1 3 0,2 1 0,2 1 1,0-1-2,0 1 1,0-1-1,2-1 1,4-3-57,5-1 1,5 0-1,3 5 1,2-1-28,3-5 1,-1-1 0,-4-6 0,3 2 1,1-2 1,2-3 0,-3-1 0,1 0-4,-2 0 1,-1-1 0,-3-3 0,1-4 14,-1-2 1,1-1 0,-3-7-1,-1 1 12,-3-1 0,-7 1 0,2-1 1,-2 1 38,2-1 0,-4 7 1,3-1 393,-3-2-366,-2-1 1,-2 5 0,-1 6-78,-3 8 0,0 0 0,6 8 0,0 1-193,0 3 0,0 7 0,0 0 0,0-1-116,0-3 1,0-1 0,2-1 152,4 1 1,-4-1 0,5 0 0</inkml:trace>
  <inkml:trace contextRef="#ctx0" brushRef="#br0" timeOffset="1126">1624 315 8186,'18'-6'-258,"-1"0"0,1-5 0,-1 5 0,1 2 0,-1 2 294,1 2 1,-1 0 0,0 0 134,1 0 1,-3 2-132,9 4 0,-15-2 0,15 7 0,-9 3-73,-5 1 0,4-3 0,-9 0 1,-1 1-89,-2 3 1,-2 1 66,0 1 0,0-1 1,-2-1 23,-4-5 0,3-3 257,-9-8 0,6 0-121,-6 0 0,9-2 0,-3-4-88,4-5 0,2 1 0,0-2 0,2-1-64,4-3 0,-3 5 0,9-1 0,2 0 21,1 3 1,3-7 0,-1 6-1,1-1-29,-1-1 0,2 6 0,3-3 0,1 1 118,-2 4 1,1 2-1,-1 2 1,2 0-62,-1 0 1,-3 0 0,-1 0 0,-1 0-16,1 0 0,-1 2 0,0 4 0,1 3-26,-1 1 1,-5 6-1,-2-5 1,-3 5 9,-3 1 0,-2 1 0,-2-1 0,0 1-7,0-1 1,-2-1 0,-2-3-1,-1-1 12,1 2 1,-6-5 38,-2 3 0,3-8-25,-3 2 0,8-6 78,-2-6 1,6-4-1,4-7 1,4-1-52,2 1 1,1-1 0,7 1 0,-1-1 33,1 1 0,-1-1 0,3 3 0,1 1 19,2 3 1,2 1-1,-3-2 1,3 6-20,2 4 0,-3 2 0,3 0 1,0 0-4,0 0 0,-4 0 0,4 2 0,-1 4-86,-5 6 1,-2 1-1,-3 1 1,-2-2-181,-3 1 1,-5 3-1,4 1-487,-3 1 0,-1-1 611,-6 1 1,-7-1-1,-3 1 1</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0:36.869"/>
    </inkml:context>
    <inkml:brush xml:id="br0">
      <inkml:brushProperty name="width" value="0.08571" units="cm"/>
      <inkml:brushProperty name="height" value="0.08571" units="cm"/>
    </inkml:brush>
  </inkml:definitions>
  <inkml:trace contextRef="#ctx0" brushRef="#br0">594 70 8152,'10'-17'-1783,"-3"5"1702,-7 0 142,0 8 1,0-5 0,-2 5-24,-3-2 1,1 0-1,-8 6-8,-1 0 1,-3 0-1,-1 0 1,-1 0 29,1 0 0,-1 0 1,1 2-1,-1 2-19,1 2 0,-7 2 1,1-3-1,2 5-25,1 0 0,1 7 1,-4-1-1,-4 5-6,-1 0 1,1 7 0,6 1-1,-2 4 3,1 2 1,1 2 0,0 1 0,-3 5 24,3 2 0,7-5 0,3 5 1,-1 0-10,2-1 1,1-5 0,5 2 0,-2-4 48,2-2 0,2 0 0,4 0 0,2-1-58,2 1 0,7 0 0,1-2 0,5-2-96,5-2 0,7-7 1,-2 1-1,4-2-137,2 3 0,4-7 0,3 3 0,5-9-244,-4-3 0,1 0 422,-3-2 0,7-4 0,-3 5 1</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0:37.271"/>
    </inkml:context>
    <inkml:brush xml:id="br0">
      <inkml:brushProperty name="width" value="0.08571" units="cm"/>
      <inkml:brushProperty name="height" value="0.08571" units="cm"/>
    </inkml:brush>
  </inkml:definitions>
  <inkml:trace contextRef="#ctx0" brushRef="#br0">208 699 8355,'-18'0'0,"1"0"-517,-1 0 475,9 0 0,-7 0-415,4 0 402,5 0 1,-1 2-1,8 4 106,0 5 0,0 5 0,0 1 0,0 1-122,0-1 0,2 6 0,2 1 0,2-3 66,-3-1 0,7-3 0,2 0 0,1 1 5,-1-1 0,4-5 1,-5-2-1,5-3-4,1-3 0,1 4 0,-1-2 0,1-2-53,-1-2 0,0-2 0,1 0 0,-1 0-58,1 0 1,-1-6 0,1-2-1,-1 0 57,1 1 0,-7-5 1,-1 4 18,-2-1 0,0 3-105,-3-6 93,-3 0 0,6-5 0,-8 0 1</inkml:trace>
  <inkml:trace contextRef="#ctx0" brushRef="#br0" timeOffset="474">243 524 8355,'9'0'-2538,"7"0"2660,-6 0-26,-1 0 0,-3 0 22,-12 0 1,2 0-83,-7 0 0,-1 0 0,-5 0 11,-1 0 1,6 0-1,1 2-64,-3 4 1,-1 2-1,-3 5 35,1-1 0,-1 0 1,1 3-1,-1-1-16,1-3 0,-1 3 0,3 7 1,1 3-138,3-3 1,7-2 0,-2-1 0,6-1 39,6 1 0,4-1 0,7 1 1</inkml:trace>
  <inkml:trace contextRef="#ctx0" brushRef="#br0" timeOffset="1681">906 681 8260,'-17'0'0,"-1"0"-342,1 0 265,-1 0 1,1 0 0,-1 0 0,1 0-93,0 0 0,1 8 0,2 4 0,5 3 118,1 3 0,-4-1 1,6 1-1,3-1 19,1 1 1,2-1 0,0 1 34,0-1 1,2 1 0,3-3 28,7-3 0,4-3 1,3-5-1,2 2-54,3-2 0,5-2 0,-6-2 0,-2 0-58,-1 0 1,3 0-1,0-2 1,-1-2 29,-3-2 0,-1-5 0,-3 3 1,-3-2 1,-6-3 0,-5 3 1,-1-2-1,0-1 74,0-3 1,-1 4 0,-5 1 0,-6-1 43,-3 3 0,-5-5 0,-1 6 1,-4 0-26,-3 1 1,5-5 0,-4 6-1,0 2 23,0 2 1,3 2 0,-3 0 127,2 0 0,2 0-164,5 0 1,9 2-111,3 4 1,12-4 0,7 4 0,8-4-29,9-2 1,-3 0 0,2 0 0,2 0 24,2 0 0,2 0 0,2 0 1,0-2 49,-3-4 0,9 2 0,-12-7 0,0-3 45,2-2 1,0-1 0,0-1 0,-2-1 26,-2-4 0,-1 1 0,3-5 0,-4 0-29,-2 0 1,-2-2-1,-7-6 1,-5 0-5,-5 0 1,2 0-1,-2 0 1,-2 0 31,-2 0 0,-10 2 0,-2 2 0,-1 4 48,-1 2 0,0 2 0,-5 5 0,-1 3 16,1 3 1,5-2 0,1 7 0,-3-1-87,-2 0 0,5 2 0,-1 6 0,-1 0-11,-3 0 1,4 0 0,3 2 0,-1 4-27,0 6 1,4 3 0,-3 5 0,-1 3 26,0 6 1,7 4 0,-5 4 0,2 2 2,0 1 1,0 7-1,6-4 1,0-1 23,0 1 1,0 4 0,2-7 0,2-1-18,2-2 1,8-2 0,-3 0-1,5-2-12,1-4 0,1 2 0,-1-6 0,1 1-24,-1-1 1,0-2-1,1-5 1,-1-1-11,1 0 1,1-5-1,3-2 1,1-2-39,-2-5 1,4-1 0,1-2 0,-1 0 13,0 0 0,0-5 1,-3-5-1,1-2 6,-2-1 0,-3-13 0,-5 9 0,-3-2 17,-2-1 1,3-3-1,-5 0 1,-2 1 217,-2 3 1,4 1 0,0 1-96,-2-1 0,-2 1 0,-4 1-40,-4 5 0,2 3-58,-8 8 1,6 0 0,-3 2-8,1 4 0,-4 3 0,7 9 1,1-1 44,2 1 1,2-1 0,0 1 0,0-1-22,0 1 0,8 3 1,1-2-1,3-3 1,-1 0 0,1-1 0,6 1 1,-1-3-10,1-1 0,-1-8 0,0 3 1,1-1-178,-1 0 0,1 0 0,-1-6 0,1-2 78,-1-4 1,1 2-1,-3-7 1,-1-3 39,-3-1 0,-5-3 1,4 1-1,-2-1 134,-4 1 1,-2-1 0,-2 1 272,0-1 0,-8 1-118,-4-1 0,2 9-246,-1 3 0,1 6 1,-2 6-29,7 5 0,3-1 1,2 2-1,0 1 15,0 3 0,2-1 0,3-1 0,7-3-283,4 3 1,1 0-1,1-1 1,-1-3-452,0-2 758,9-2 0,-7 1 0,6 3 0</inkml:trace>
  <inkml:trace contextRef="#ctx0" brushRef="#br0" timeOffset="2868">2286 699 8355,'0'-12'-892,"0"1"1,2 7 871,4-2 1,3 6 19,9 6 1,-8-2 0,-3 5 0,-1 1 18,0 0 0,2 1 0,-4 7 6,1-1 0,1-5 0,-6 0 0,2-1-16,4-1 1,-4 5 26,4-3 10,-4 4 1,-4-7-17,-4-3 0,-4-6 31,-7-6 1,5 2-1,2-7-36,3-3 0,1-1 1,6-3-19,0 1 0,0-1 0,2 1-6,4-1 0,3 7 4,9-1 1,-1 6 0,1-3 0,-1 1-5,1 4 0,-1 2 1,1 4-4,-1 4 0,0-4 0,1 5 0,-1-1-1,1 0 1,-1 8 0,1-5 0,-1 3 2,1 0 0,-3-1-4,-3 7 1,1-1-1,-7 1 1,-2-1 3,-2 1 0,-2-7 1,0 1 0,-2-8 1,-4 2 26,-5-4 0,1-2 0,-2 0 12,-1 0 1,-1-8-1,1-2 1,3-2 61,2 1 0,2-1 0,6-5-63,0-1 1,0 1 0,0-1-20,0 1 0,6-1 0,2 3 0,2 1-14,3 3 1,3 1-1,1-2-61,1 6 0,-1-1 1,1 1 45,-1 2 1,1 10-1,-1 3-5,0 1 1,-5 6 0,-2-5 0,-2 5-92,-5 1 0,5 1 0,0-1-160,2 1 0,-5-7-135,7 1 0,0-2 317,5 1 0,1-3 0,-3-10 0,-1-2 83,-3-2 0,-1-7 0,4 1 0,-3-1 18,3 1 1,0-3 0,-1 3-1,-1-4 197,1-1 0,-3-6 0,0-1 36,-2 3 1,-3 2-139,-5 1 0,-2 3 0,-3 3 0,-5 4-65,0 0 0,-5 6 0,3-3 1,-4 3 6,-1 2 0,5 0 1,1 0-14,-3 0 1,1 2 0,-1 2 0,4 3-63,3 3 1,1 2-1,6 5 0,0 1 1,7-1-1,5 0 1,4 1 11,1-1 1,1 1 0,-1-3-1,0-1-63,1-2 0,5-1 0,1 7 0,-3-3 22,-2-3 0,-7 3 0,-2-3 10,-3 4 1,5 1 19,-6 1 1,-2-7-16,-10 1 0,-4-8-210,-7 2 1,-1-6 40,1-6 1,7 2 0,4-8 122,4-1 1,2-3 0,0-1 0,2-1 75,4 1 1,2-1 0,5 1 0,-1-1 22,2 1 1,-5 1-1,1 3 1,0 3 86,-1 2 0,-3-3 398,6 5-399,0 0-72,5 6 1,-9 2-1,-8 2 1,-8 4 17,-2 1 1,-5-3 0,3 6 0,-3 1-32,-3 3 0,1 1 0,-1 3 1,3 1-16,3 2 1,-3 1 0,5-7 0,-2-1 9,1-5 0,7 5 1,-4-7-1,2 3-466,0 0 212,0-8 1,-1 11-1,-3-5 1</inkml:trace>
  <inkml:trace contextRef="#ctx0" brushRef="#br0" timeOffset="3236">3246 280 8133,'18'0'-483,"-1"0"0,1 0 0,-1 2 401,1 4 0,-1-3 1,1 9-1,-3 2 208,-3 1 1,3 3 0,-1-1 0,3 2-108,1 5 0,7 1 0,-11 6 0,-1-2-17,3 2 0,-3 2 1,-1 0-1,-4-2 10,0-2 0,-6 0 0,3 6 1,-3 0-6,-2 0 1,0-2-1,-2-2 1,-2-2 1,-1 2 1,-9 0 0,2-1 0,-3-5-5,-3 0 0,1-6 1,-1 7-1,1-3-50,0 0 1,-7 0-1,-1-5 1,0-3-70,0-3 0,-1 2 1,5-7-1,-4 1-48,-2 0 1,5-2 0,-1-6 101,4 0 1,-7 8 0,-1 1 0</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0:43.595"/>
    </inkml:context>
    <inkml:brush xml:id="br0">
      <inkml:brushProperty name="width" value="0.08571" units="cm"/>
      <inkml:brushProperty name="height" value="0.08571" units="cm"/>
    </inkml:brush>
  </inkml:definitions>
  <inkml:trace contextRef="#ctx0" brushRef="#br0">263 122 8355,'2'-9'0,"2"1"0,1 0-1306,-1-3 734,-2 3 0,-2-2 409,0 4 169,0 4 1,0-7-4,0 3 0,-2 4-2,-4-4-2,5-4 1,-9 7 1,4-9 0,2 8-3,-8-2 0,7 4 1,-7 2 29,0 0 0,1 0 34,-1 0 0,8 2-20,-2 4 1,4-2-14,2 8 0,0-1 1,0 7-28,0-1 1,0-5 0,0-1-15,0 3 1,0-4-43,0 1 0,0 1-10,0 5 0,0 1-43,0-1 102,0-7 0,0 6 0,0-7 1</inkml:trace>
  <inkml:trace contextRef="#ctx0" brushRef="#br0" timeOffset="554">88 105 7996,'0'-10'-1070,"0"4"1049,0 12 0,0 4 0,0 7 0,2 1 0,2-1 24,2 1 0,0 5 0,-4 2 0,1 3 17,3 3 0,2-4 0,-4 2 1,2 2-17,-2 2 1,3 2 0,1-2 0,2-2-57,3-2 0,-5-2 0,0 4 1,-2-4-22,0-1 1,5-3 0,-5-6 0,-2 1 3,-2-1 0,0-5 1,2 0-429,1 1 497,1-5 0,-13 7 0,-3-5 0</inkml:trace>
  <inkml:trace contextRef="#ctx0" brushRef="#br0" timeOffset="779">1 716 6896,'17'0'-15,"1"0"1,-1 0 1,1 0 0,-7 2 0,1 2 0,2 4-121,1 2 0,1-5 1,-3 5-1,-1-2 56,1-4 0,3 3 1,1-1-1,-1 0 23,-4 2 1,3-6 0,-3 4 0,3-4 50,3-2 0,-1 0 1,1 0 1,-1 0 0,1-8 0,-1-2 1</inkml:trace>
  <inkml:trace contextRef="#ctx0" brushRef="#br0" timeOffset="916">420 769 7715,'10'-12'-601,"-5"0"0,-3 1 707,-2-7 1,-2 9 0,-3 3-43,-7 4 1,-4 2 0,-1 2-79,0 4 1,1-3 0,2 7 0,3 0-45,-3 0 0,5 1 1,-1 7-92,2-1 0,2 1 0,6-1 0,2-1 31,4-5 0,4 5 0,7-7 1</inkml:trace>
  <inkml:trace contextRef="#ctx0" brushRef="#br0" timeOffset="1380">1031 367 8355,'8'-16'0,"-6"3"0,-8 3-215,-4 2 1,-3 3-310,-10 5 0,3 0 380,-3 0 1,-2 2 0,1 1-1,1 3 178,-2-2 1,5 4 0,-5 0-1,2-1 80,0 1 0,-1 6 0,7-3-50,-1 5 0,9 1 1,3 1-1,4-1-57,2 1 1,0-7 0,2 1 0,4 2-22,5 1 1,7 1 0,3-3 0,4-1-20,3 1 0,-5-3 0,4 0 0,0 0-12,0-1 0,0-3 0,3 4 1,-7 0 21,-4-1 0,3-3 0,-3 4 0,-3-1 16,-1 1 1,-7-4 0,-2 6-11,-4 1 1,-2-3 0,-2 0 0,-4-3 60,-6-3 0,-3 0 0,-3 0 1,-1 2 40,-4-2 0,3-2 0,-5-2 0,2 0-61,-1 0 0,1 0 1,6 0-1,-1 0-267,1 0 0,5 0-403,0 0 552,8 0 1,4 0 0,14 0 93,7 0 0,-1-8 0,5-2 0</inkml:trace>
  <inkml:trace contextRef="#ctx0" brushRef="#br0" timeOffset="1731">1346 629 8079,'9'-8'-754,"-9"0"791,-11-3 1,-5 3-1,-1 8 1,-1 0-19,1 0 1,-1 0-1,1 2 4,-1 4 0,3-2 0,1 5 0,5 1-65,1 0 0,0-1 1,4 5-1,-2-2 73,2 1 0,2-3 1,4 2-172,4 1 0,2-3 1,6 0-1,-3-3 92,3-3 1,1-2 0,3-2-1,-1 0 37,1 0 0,-1-2 0,1-2 64,-1-1 0,-1-3 0,-3 4 370,-1-2-348,-8 0 0,3 8 0,-5 2-116,4 2 0,-4 2 0,6-4 0,-2 3-258,0 3 0,7-6-170,-1 2 1,-2-4 432,1-2 0,1 0 0,5 0 0</inkml:trace>
  <inkml:trace contextRef="#ctx0" brushRef="#br0" timeOffset="2018">1538 350 7707,'-8'-26'-1458,"4"7"1295,-8-4 1,7 3 0,-5 3 1141,2-1-534,-5 1-386,11-1 0,-6 11-30,8 7 0,2 7 1,2 11-1,1-1 33,-1 1 0,0 5 0,0 2 0,2 0-36,-2 1 1,0 5 0,0-2 0,1 2-48,-1-2 1,4 4 0,0-6 0,0 2-112,-1 0 1,5-7 0,-4 3 0,-1-2-58,1 1 1,4-1 0,-4-6 39,1 1 1,1-7-1,6-1 42,1-2 1,-3 5 0,11-3 0</inkml:trace>
  <inkml:trace contextRef="#ctx0" brushRef="#br0" timeOffset="2792">1765 681 8037,'0'-9'-796,"2"-5"0,2 6 705,1-1 0,1 3 257,-6-6-61,0 8-129,0-4 2,0 8 1,-2 0 2,-4 0 11,4 0 1,-5 2 0,5 2 16,-4 2 1,4 2 0,-4-2 52,4 5 0,2-1 10,0 2 0,0-6-69,0 5 1,6-5 0,2 4-1,2-3 0,1-1 0,7-6-48,-1 0 1,1 0-6,-1 0 0,-5-6 0,-3-1 43,-1-3 0,-2-2 1,-6-5-4,0-1 1,0 7 0,-2 1 73,-4 2 0,2 2 0,-7 6 12,-3 0 1,-1 0-66,-3 0 1,1 8 0,1 4-1,3 1-8,1-1 1,8 4-1,-4-5 1,2 5-33,1 1 1,-1 1-1,6-1 24,0 1 1,0-1 0,4 1-24,7-1 1,-5-5 0,12-3-6,-3-1 1,1-2-1,1-6 1,1 0-4,-1 0 0,0 0 1,1 0-1,-1 0-13,1 0 1,-6-8 0,-1-3 48,3-5 1,-1-1 0,1-1 0,-4 1 44,-3-1 1,5-1 0,-4-3 39,1-1 1,-5-6 0,4 6 11,0 1 1,-4 11 0,5 3-85,-1 0 1,6 6-1,-3-4-9,5 5 1,-4 1 0,-1 0 0,3 0-13,1 0 0,3 5 0,-3 3 1,-1 0-5,-2 0 0,-1 5 0,5-1 0,-3 1 5,-1-1 0,-8 4 0,2-5 0,-2 5 6,1 1 0,-3 1 0,4-1-115,-4 1 0,-2-7-204,0 1 1,-2-2 23,-4 1 296,-3-3 0,-9-16 0,1-1 0</inkml:trace>
  <inkml:trace contextRef="#ctx0" brushRef="#br0" timeOffset="3404">2446 594 8355,'10'0'-955,"-3"0"1,1 0 1052,4 0 1,1 2 0,1 4-1,-3 3-54,3 1 0,0 6 1,-1-7-1,-3 3-43,-2 0 0,3-1 1,-5 7-89,-2-1 0,-2 1-25,-2-1 79,0-7 1,-2-2 26,-4-8 1,2-2 0,-5-4 23,1-6 0,-4 3 0,6-3-2,3-2 1,1-1 0,2-3-6,0 1 1,2-1-11,3 1 0,-1 5 0,8 3 0,1 1 1,3 2 0,1 6-1,1 0 4,-1 0 0,1 0 0,-1 0 0,1 0-4,-1 0 1,1 2-1,-1 2 1,1 4 8,-1 1 1,-1-3 0,-3 4 0,-3 0 0,-2-1 1,5 3 0,-3 5-12,0 1 1,-3-7 0,-7 1-36,0 2 32,0-7 0,-7 1 24,-5-8 0,4-2 0,2-4 12,4-5 0,2 1 1,0-2-1,0-1 22,0-3 1,0 5 0,0-1-1,0-2 45,0-1 1,6 3 0,2 1 19,2-3 0,1 6-83,7 2 0,-1 5 1,1 1-56,-1 0 0,-5 7 1,0 5-1,-1 3-52,-1 3 1,5-1-1,-3 1 1,2-1-91,-3 1 0,5-1 1,-5-1-1,3-3-156,-2-1 1,3-2 0,-3 3 56,3-1 259,3-8 0,-1 11 0,1-5 0</inkml:trace>
  <inkml:trace contextRef="#ctx0" brushRef="#br0" timeOffset="3788">3424 629 8355,'-6'-12'0,"-2"3"-118,-1 1 1,3 0-43,-6 2 0,6 4 19,-5-4 1,5-1 0,-6 1 50,-1 2 0,-3 2 112,-1 2 0,1 2 0,2 2 0,5 4 19,1 1 1,0 1-1,4 4 1,-1-3-117,1 3 0,2-4 1,2 1 15,0 3 0,2-1 0,2 1 0,3-4-115,3-3 1,2 1 0,5-4 89,1 2 1,-1 0 0,0-6 0,1-2 56,-1-4 1,1 4 0,-3-6 0,-1 2 26,-2 1 0,-7-7 1,5 4-1,0 0 36,0 1 0,-5-5 1,5 4 229,-2-1-205,-2 5 0,-4-4-58,3 8 0,-3 2 1,6 2-1,-2 4-78,0 1 0,2-3 0,-3 6-87,7 1 0,-4-3 0,0 0 136,-1-3 1,-5 7 0,6-4 0</inkml:trace>
  <inkml:trace contextRef="#ctx0" brushRef="#br0" timeOffset="3892">3668 699 8355,'12'-6'-681,"0"0"550,-9 8 1,5 2-1,-8 8 181,0 1 1,0 3-464,0 1 1,8 8 0,2 3 0</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0:56.562"/>
    </inkml:context>
    <inkml:brush xml:id="br0">
      <inkml:brushProperty name="width" value="0.08571" units="cm"/>
      <inkml:brushProperty name="height" value="0.08571" units="cm"/>
    </inkml:brush>
  </inkml:definitions>
  <inkml:trace contextRef="#ctx0" brushRef="#br0">1 18 7865,'17'0'0,"1"0"0,-1 0 0,-1-1-167,-5-5 0,11 4 0,-5-4 0,2 4 0,3 2 266,1 0 0,-4 0 0,7 0-185,-1 0 1,-6 0-1,7 0 1,-3 0 0,0 0-84,-2 0 0,-7 0 0,-2 0 4,1 0 0,3 8 0,1 1 1</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0:56.737"/>
    </inkml:context>
    <inkml:brush xml:id="br0">
      <inkml:brushProperty name="width" value="0.08571" units="cm"/>
      <inkml:brushProperty name="height" value="0.08571" units="cm"/>
    </inkml:brush>
  </inkml:definitions>
  <inkml:trace contextRef="#ctx0" brushRef="#br0">1 1 8216,'11'0'-443,"1"0"0,0 0 0,5 0 406,1 0 1,1 2 0,2 2 0,3 2-552,-3-3 509,-2-1-7,7 6 1,1-6 0,8 6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15.226"/>
    </inkml:context>
    <inkml:brush xml:id="br0">
      <inkml:brushProperty name="width" value="0.08571" units="cm"/>
      <inkml:brushProperty name="height" value="0.08571" units="cm"/>
      <inkml:brushProperty name="color" value="#008C3A"/>
    </inkml:brush>
  </inkml:definitions>
  <inkml:trace contextRef="#ctx0" brushRef="#br0">0 332 8334,'10'-7'-58,"-4"-5"0,-2-3 0,0-3 21,1 1 0,3 7 0,-4 2-511,2 0 717,0 6-681,2-5 0,-5 7 512,9 0 0,-8 7 0,4 3 0</inkml:trace>
  <inkml:trace contextRef="#ctx0" brushRef="#br0" timeOffset="689">577 158 7841,'15'-2'-1285,"-1"-2"1225,-3-2 1,-7-2 0,4 5 236,0-3 1,-4-8-30,7 2 1,-7 3 0,2-3 9,-4-1 0,-2 3 1,0-2-92,0-1 1,-2 5 0,-4 0-5,-5 0 1,-7 6 0,-3-3-80,-3 3 0,-1 2 1,2 0-1,-4 2-56,0 3 0,-6-3 0,5 6 1,1-2 90,4 0 1,-2 5 0,2-5 0,3 0-13,7 2 1,-3 1-21,4 9 1,5-1-1,1 1-48,4-1 0,4-5 0,4-2 47,5-3 1,5 5 0,3-6-1,3-2-8,1-2 1,0-2 0,-5 0 0,-1 0-5,0 0 0,1 0 0,-1 0 0,1 0 25,-1 0 0,1-8 0,-1-2 21,1 1 1,-1-7 0,1 6 55,-1 1 0,-5-5 0,-3 6 470,-1-1-332,6-3-47,-12-6-171,6 9 0,-7 1-34,5 8 1,-4 2 23,4 4 1,2 3 0,-2 9 0,-1-1 0,1 1 121,0-1 1,0-5-1,-6 0 1,0 1 32,0 3 1,0 1 0,0 1 0,0-1-130,0 1 0,0-1 1,0 1-1,0-1-44,0 0 0,0 3 1,0 1-1,0 2-33,0-1 1,0-9 0,0-1-40,0 2 1,2-1-1,2 1-308,2-3 1,-1-5-1150,-5 6 1561,0-8 0,0 4 0,0-16 0,0-2 0</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01.292"/>
    </inkml:context>
    <inkml:brush xml:id="br0">
      <inkml:brushProperty name="width" value="0.08571" units="cm"/>
      <inkml:brushProperty name="height" value="0.08571" units="cm"/>
    </inkml:brush>
  </inkml:definitions>
  <inkml:trace contextRef="#ctx0" brushRef="#br0">1 53 8186,'0'-18'-1210,"0"1"1342,0 7-58,0 2 1,0 22 0,0 3-12,0 3 1,0 5-1,0-2 1,0 0-76,0 3 0,2-7 1,2 6-1,1-1 2,-1-1 1,-2 0 0,-2-3 0,0 1-16,0 2 0,0 0 0,0-5 0,0-1-265,0 1 1,0-1 0,0 1 95,0-1 0,2-7 0,2-2 139,2 0 1,7-7-1,-3 7 1</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01.867"/>
    </inkml:context>
    <inkml:brush xml:id="br0">
      <inkml:brushProperty name="width" value="0.08571" units="cm"/>
      <inkml:brushProperty name="height" value="0.08571" units="cm"/>
    </inkml:brush>
  </inkml:definitions>
  <inkml:trace contextRef="#ctx0" brushRef="#br0">33 560 8101,'12'-12'-1445,"0"1"1349,-8 7 87,3-4 1,-14 8 60,-5 0 1,-2-2-1,1-2 132,1-2 0,8-1-138,-2 1 0,6-4-15,6-7 0,4 5 1,7 2-1,1 2 13,-1 5 0,1 1 0,-1 2 0,1 0-32,-1 0 0,1 0 0,-1 0 0,1 0-46,-1 0 1,1 2-1,-1 3 14,1 7 0,-7 4 0,-1 1 0,-2 0-32,-4 1 1,-3-1-1,-1 1 1,-1-1 10,-5 1 0,-2 5 0,-6 0 0,3-1 25,-3-3 1,-1 4 0,-5 1-1,-1-5 0,-2-5 1,1 1 0,9-5 0,1 2 50,-2-1 1,5-7 0,-1 4 0,0-2-28,1-1 157,5 1-72,-4-6 1,8 2-1,2 2-22,4 2 0,3 0 0,9-6 0,-1 0-19,1 0 0,1 0 0,3 0 1,1 0-24,-2 0 0,4 0 0,1 0 0,1 0-23,4 0 0,0 0 1,0 0-1,-4 0-117,-2 0 1,6 0-1,-3 0 1,1 0-76,0 0 1,-8-2-1,2-2 1,-3-2 13,-3 2 1,-5-4 0,-2 1 12,-3-3 1,7-9 0,-4-9 0</inkml:trace>
  <inkml:trace contextRef="#ctx0" brushRef="#br0" timeOffset="546">662 106 8031,'8'0'-501,"-8"0"0,-8 0 0,-9 0 572,-1 0 0,1 0 1,-1 0-6,1 0 1,-1 0 210,1 0 0,5-6-107,1 0 0,7-7-153,-2 1 0,4 2 0,4 1 0,4-1-104,5 0 1,5 6-1,1-2 1,1 3 57,-1-3 0,1 4 1,-1-4-1,1 4-82,-1 2 0,6 0 0,1 2-32,-3 4 1,-1 3-1,-5 9 105,-3-1 1,-5 1-1,-7-1 1,0 1 82,0-1 1,-5 3 0,-3 1 0,-2 2 15,-3-1 0,-3-3 0,-1-2 0,-1 1 26,1-1 1,-1-5 0,1 0-30,-1 1 0,3-3 0,1 0-79,3-3 1,7 1 38,-2-2 1,6-4-1,6 4 20,5-4 0,7-2 1,3 0-1,4 0 24,2 0 0,1 0 1,3 0-1,-2-2-34,2-4 1,2 4 0,2-4-1,-2 4-169,-4 2 1,2 0 0,-6 0-286,2 0 0,-13 0 0,1 0 0</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00.611"/>
    </inkml:context>
    <inkml:brush xml:id="br0">
      <inkml:brushProperty name="width" value="0.08571" units="cm"/>
      <inkml:brushProperty name="height" value="0.08571" units="cm"/>
    </inkml:brush>
  </inkml:definitions>
  <inkml:trace contextRef="#ctx0" brushRef="#br0">0 262 7494,'0'-11'-551,"0"-1"505,0 8 1,0-5 437,0 3-311,0 4 1,2-8 114,4 4 1,4 4 0,7-3-153,1 3 1,-1 2 0,1 0 0,1 0-72,4 0 0,-1 0 1,7 0-1,0 0-95,-2 0 1,4 0 0,-6 0 0,0 0-48,1 0 0,3 0 0,-4 0 0,0 0 7,0 0 0,5 0 0,-7 0 0,-2 0-300,-1 0 446,-3 0 0,1-8 0,-1-2 0</inkml:trace>
  <inkml:trace contextRef="#ctx0" brushRef="#br0" timeOffset="302">262 1 6492,'0'11'180,"0"1"7,0 1 0,0 3 0,0 1-94,0 1 1,0-1 0,0 1 0,0-1-61,0 1 1,0-1-1,0 1 1,2-1 21,4 1 1,-4 5-1,4 0 1,-2-2-157,1-1 1,-3-3-1,6 1 1,-2-1-298,0 1 0,2-7 0,-5 1 239,3 2 1,8-7-1,-4 1 1</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03.633"/>
    </inkml:context>
    <inkml:brush xml:id="br0">
      <inkml:brushProperty name="width" value="0.08571" units="cm"/>
      <inkml:brushProperty name="height" value="0.08571" units="cm"/>
    </inkml:brush>
  </inkml:definitions>
  <inkml:trace contextRef="#ctx0" brushRef="#br0">1 105 7073,'17'0'0,"1"0"32,-1 0 1,0 0 0,3 0 0,1 0 31,3 0 0,7-6 0,-2 0 0,2 3-9,-2 1 0,4 2 0,-4 0 1,6 0-24,6 0 1,-3-6-1,9 0 1,1 2-32,3 2 0,1-4 0,1 0 0,-1 1 22,1-3 0,-3 6 1,-2-6-1,-3 2-102,-2 1 0,-2-1 1,-7 6-1,1-2-110,0-4 0,-6 4 1,-1-4-1,-3 4-78,-4 2 1,-7 0 0,-5 2 189,-1 4 1,6 4 0,-4 7 0</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04.162"/>
    </inkml:context>
    <inkml:brush xml:id="br0">
      <inkml:brushProperty name="width" value="0.08571" units="cm"/>
      <inkml:brushProperty name="height" value="0.08571" units="cm"/>
    </inkml:brush>
  </inkml:definitions>
  <inkml:trace contextRef="#ctx0" brushRef="#br0">70 35 7999,'-9'10'-1202,"1"-4"1158,8-12 0,8 4 0,3-4 0,7 2 19,5-2 0,-4 4 1,7-5-1,-3 1 86,0 0 1,0 0-1,-5 6 1,-1 0 67,1 0 0,-1 0 0,1 0-132,-1 0 1,1 2 0,-3 4-66,-3 6 0,-4 3 1,-8 3-19,0-1 0,0 0 0,-2 1 1,-4-1 21,-6 1 0,-3-6 1,-3-1-1,1 1 27,-1-2 0,7-1 0,-1-5 103,-2 2 0,7 2-119,1-2 1,6-5 0,6 5 14,5-4 1,5-4-1,3-2 1,3-1 92,1 1 0,0 2 1,-5 2-1,-1 0 40,1 0 1,-1 0-1,-1 2 1,-3 2-24,-1 1 1,-8 9 0,3-2-55,1 3 1,-6-3-1,4-1 1,-6 1-15,-6-2 1,2 5 0,-7-5-1,-5 2 35,-5-1 0,1-1 0,-5 4 1,0-5 14,-4-1 0,-2 0 0,0-4 0,2 1-28,-2-1 0,3 0 0,-1 0 1,0 2-99,2-2 0,2-2 0,5-2-304,-3 0 1,4-8-1,-7-2 1</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05.459"/>
    </inkml:context>
    <inkml:brush xml:id="br0">
      <inkml:brushProperty name="width" value="0.08571" units="cm"/>
      <inkml:brushProperty name="height" value="0.08571" units="cm"/>
    </inkml:brush>
  </inkml:definitions>
  <inkml:trace contextRef="#ctx0" brushRef="#br0">1 315 8265,'0'-10'-287,"0"4"0,0 12 0,2 6 347,3 3 0,-3 3 0,4-1 0,-4 3-21,-2 3 0,0-2 1,2 6-1,2 1-60,2-1 1,0-4 0,-6 4 0,0-2-58,0-3 0,5 3 0,3-2-134,2-1 0,-4-3 0,5-4-12,3-3 1,2 2 55,1-8 1,8-1 0,2-5 0</inkml:trace>
  <inkml:trace contextRef="#ctx0" brushRef="#br0" timeOffset="557">682 402 8172,'10'-17'-642,"-5"-1"0,-3 6 634,-2 1 0,-2 1 1,-2-3 40,-1 1 0,-9 8 0,2-2 0,-3 4-63,-3 2 1,1 0-1,0 0 1,-1 0 39,1 0 1,-1 0 0,1 0-1,-1 0 10,1 0 0,-7 0 0,1 2 0,2 2 16,1 2 1,9 6-1,1-5 1,0 1 10,1 0 1,5 5 0,-2-1-87,4 4 1,2-5 0,0 1 20,0 1 1,2 1 0,4 0 38,5-3 1,13-1 0,3 4 15,0-3 1,0-7-1,-5 4 1,3-2-6,2-1 1,-6 7 0,5-4 0,-3 0 5,0-1 0,0 7 0,-5-2 1,-1 1-74,1-1 1,-9 3 0,-3-3-1,-4 4-29,-2 1 0,-2 0 0,-2 1 43,-1-1 1,-9-1 0,0-2 14,-7-3 0,-4-1 0,-4 2 0,4-5 16,-1 1 1,7-6 0,-4 4 0,1-4 30,-1-2 0,9 0 0,-3 0 30,1 0 0,1-2 0,-1-4-34,5-6 0,3 3 1,8-3-1,0-2-15,0-1 1,0-3 0,0 1 0,0-1-85,0 1 1,6 0 0,2-1 0,1 1-56,5-1 0,3 1 0,5-1 0,1 1-118,-2-1 0,4 3 0,1 1 0,-1 3 125,0-3 0,14-9 0,-2-4 1</inkml:trace>
  <inkml:trace contextRef="#ctx0" brushRef="#br0" timeOffset="1001">874 53 7822,'2'-12'-260,"4"2"299,5 3 0,3-1 0,0 4 0,-3-2-224,3 2 0,1 2 1,3 2 274,-1 0 1,1 0 0,-1 0-26,1 0 0,-1 0-95,1 0 0,-1 8-52,0 4 1,-7 3-1,-2 3 63,0-1 0,-6 1 0,1-1 0,-4 1 8,-5-1 0,-8 1 1,4-1-1,-1-1 14,-1-5 0,2 5 1,-3-7-1,3 3 20,2 0 1,-3-6 0,3 3 83,-2-1 0,4-2 160,-5-6-128,7 0 1,4 0 0,12 0-86,3 0 1,8 0-1,3 0 1,-1 0-48,0 0 1,6-6-1,-2 0 1,2 2-13,-2 2 0,4-3 1,-5-1-1,1 2-46,0 2 1,-2 2 0,4 0-1,-4 0-300,-2 0 0,-1 0 1,-7 0 8,1 0 0,-1 0 0,1 0 1</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04.787"/>
    </inkml:context>
    <inkml:brush xml:id="br0">
      <inkml:brushProperty name="width" value="0.08571" units="cm"/>
      <inkml:brushProperty name="height" value="0.08571" units="cm"/>
    </inkml:brush>
  </inkml:definitions>
  <inkml:trace contextRef="#ctx0" brushRef="#br0">1 175 7167,'17'0'57,"-5"0"0,0 0 0,1 0 36,3 0 1,1-2 0,1-2 0,1-1 0,2 1-63,3 2 0,5 2 0,-4 0 0,0 0-235,0 0 1,5 0 0,-7 0 0,-2 0-88,-1 0 0,-3 0 1,1 0-209,-1 0 495,0 0 1,1-8 0,-1-2 0</inkml:trace>
  <inkml:trace contextRef="#ctx0" brushRef="#br0" timeOffset="281">176 1 8355,'0'9'-573,"0"1"0,1-6 1,3 4 677,2 1 1,6-3 0,-6 6-1,-3 1-100,-1 3 0,-2 3 0,0 3 1,0 1-43,0-2 0,0 5 1,0-3-1,0 0 3,0 2 0,0-5 0,0 3 0,0-4-99,0-1 0,2-1 0,2 1 0,4-3-365,2-3 489,1-4 1,7 0 0,-1 1 0</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07.500"/>
    </inkml:context>
    <inkml:brush xml:id="br0">
      <inkml:brushProperty name="width" value="0.08571" units="cm"/>
      <inkml:brushProperty name="height" value="0.08571" units="cm"/>
    </inkml:brush>
  </inkml:definitions>
  <inkml:trace contextRef="#ctx0" brushRef="#br0">1 88 7534,'11'0'-719,"1"0"693,2 0 1,1 0-1,3 0 1,-1 0 60,0 0 1,7 0 0,1 0-1,2 0-26,4 0 1,2 0-1,0-2 1,-2-2 21,-2-2 0,6 0 1,6 6-1,-2-1 30,-2-5 0,5 4 0,5-6 0,1 2 68,-1 0 1,5-5 0,-9 5 0,-2 0-69,5-2 0,-11 6 0,8-3 0,-12 3-176,-6 2 0,4 0 0,-5 0 1,-3 0-219,-2 0 1,-3 2-1,-2 1-501,-3 3 834,-7 8 0,12-4 0,-7 7 0</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08.053"/>
    </inkml:context>
    <inkml:brush xml:id="br0">
      <inkml:brushProperty name="width" value="0.08571" units="cm"/>
      <inkml:brushProperty name="height" value="0.08571" units="cm"/>
    </inkml:brush>
  </inkml:definitions>
  <inkml:trace contextRef="#ctx0" brushRef="#br0">87 71 7054,'12'-8'-264,"2"-2"250,5 1 0,0-5 0,9 8 0,-1 0 47,0-1 0,-4 5 0,4-4 52,-1 4 0,-9 2 1,-5 0-51,1 0 1,3 0-1,-1 2-44,-3 4 1,-4-2 0,-6 5 0,2 1-45,1 0 1,7-4-1,-6 5 2,-2 3 1,-10 1-1,-6 1 1,-1-3 17,1-1 0,-3-6 1,3 4-1,-2-1-12,3 1 1,-3-4-1,4 3-41,-5-1 1,11 4 92,-2-6 0,12 0 1,11-6-1,5 0 139,7 0 0,-8 5-65,8 1 1,-7 6 0,-7-4 0,-1-1-2,-3 1 1,-5 6-69,6-3 0,-8 5 1,0 1-27,-8 1 1,-8-1-1,-9 1 48,-2-1 1,-1-5-1,5-2 1,-3-3 58,-1-3 1,-8 0-1,4 0-58,0 2 1,-4 0 0,7-6 0,1 0 6,-2 0 0,6 0 1,-5 0-1,5 0-186,1 0 1,-1-2-155,-4-4 0,5-4 1,1-7 50,9-1 0,6 1 0,2-1 1</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10.945"/>
    </inkml:context>
    <inkml:brush xml:id="br0">
      <inkml:brushProperty name="width" value="0.08571" units="cm"/>
      <inkml:brushProperty name="height" value="0.08571" units="cm"/>
    </inkml:brush>
  </inkml:definitions>
  <inkml:trace contextRef="#ctx0" brushRef="#br0">1 105 7662,'17'0'-70,"1"-6"0,-1 0 1,2 3-28,5 1 0,-3 2 0,8-2 173,2-4 1,-4 4-1,2-4 1,4 2-1,4 0 71,4-2 0,0 1 1,-6 3-1,2-2-7,3-2 1,-3-2 0,6 4 0,-2-1-63,-1 1 1,7 0-1,-6 0 1,-2-2-319,-3 2 1,-3 2-1,-2 2 38,-1 0 0,-9 0 0,2 2-355,-3 4 0,-11-2 347,-3 8 1,-4-1 0,-2 7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18.569"/>
    </inkml:context>
    <inkml:brush xml:id="br0">
      <inkml:brushProperty name="width" value="0.08571" units="cm"/>
      <inkml:brushProperty name="height" value="0.08571" units="cm"/>
      <inkml:brushProperty name="color" value="#008C3A"/>
    </inkml:brush>
  </inkml:definitions>
  <inkml:trace contextRef="#ctx0" brushRef="#br0">367 192 8070,'15'-2'-373,"-3"-4"0,-2 4 1,-6-5 706,1-1 0,1 4-110,-6-8 0,0 7-29,0-7 0,-2 6-168,-4-6 1,-3 3 0,-9-3 0,1 6-57,-1 4 1,1-3 0,-1-1 0,-1 2 28,-4 2 1,3 2-1,-5 0 1,2 2-23,0 4 0,-3-4 0,5 5 0,-2 1-5,1 4 0,3-3 0,1 3 0,3 2 1,3 1 0,-1-3 0,7 0 1,2 1-47,2 3 0,2-5 0,0 1 42,0 1 1,8-3 0,3 0-19,5-2 0,1-3 0,1-5 1,-1 0-6,1 0 0,-1 0 1,1 0-1,-1 0 33,1 0 1,-1-5 0,1-1 0,-1 0 39,1-2 1,-1 4 74,0-7 0,1 1 0,-3-4 88,-3 3 0,-2 5-18,-4-6 108,-4 8 40,5-11-146,-7 13-102,0-6 0,0 10 0,0 4 14,0 6 0,6 3 0,0 3-76,-2-1 0,-2 1 0,-2-1 0,0 0 12,0 1 1,0-1 0,0 3 0,0 1 22,0 2 0,0 1 0,0-7 0,0 1-65,0-1 1,0 1 0,0-1-3,0 1 1,2-3 0,2-1-783,1-3 0,3-1-478,-2 2 1289,-4-5 0,13 1 0,-5 2 0</inkml:trace>
  <inkml:trace contextRef="#ctx0" brushRef="#br0" timeOffset="695">1030 18 8009,'0'-10'27,"-1"2"38,-5 8 0,-4 0 0,-7 2 0,-1 2 10,1 2 1,-1 7 0,1-1 0,-1 1-67,1-1 0,-1 4 1,1-3-1,-1 7 29,1 3 0,-1 0 0,1-5 0,1-1 54,5 1 1,-3 5 0,8 0-1,1 0-36,-3 3 1,6-7-1,-4 4 1,4-1 7,2 1 1,2-4-1,2 5 1,4-5-53,1-1 0,1-1 0,4 1 1,-3-3-19,3-3 0,1 3 1,3-5-1,1 2-7,5-1 0,-5-7 0,6 4 0,-2-2 22,1-1 0,1 1 0,-4-6 0,3 0-10,-3 0 1,0 0 0,1 0 0,1-2-10,-2-3 0,-1 1 0,-3-6 0,-1 0-9,-5 1 1,5-3 0,-6-6 10,-1 1 1,5 0 0,-8-1 0,-2 1-2,-3-1 0,-1 1 0,0-1 11,0 1 1,-1 5 0,-5 2 0,-6 1-3,-3-1 0,-3 6 0,1-2 1,-3 4-17,-3 2 1,-2 0 0,-6 0 0,2 0-23,-2 0 1,-1 2 0,1 2-1,2 4-36,-2 2 0,4-5 1,0 7-1,2 2-13,3 1 1,1 3-1,2-1 1,-1 1-265,5-1 0,3 1 0,-2 1 0,5 2 351,1 3 0,-6 7 0,5-4 0</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11.496"/>
    </inkml:context>
    <inkml:brush xml:id="br0">
      <inkml:brushProperty name="width" value="0.08571" units="cm"/>
      <inkml:brushProperty name="height" value="0.08571" units="cm"/>
    </inkml:brush>
  </inkml:definitions>
  <inkml:trace contextRef="#ctx0" brushRef="#br0">157 105 8576,'12'-6'-151,"0"0"1,-7-5-1,7 3 1,2 0 60,1 0 0,3-3 0,-1 3 0,3 0 102,3 0 1,-2 3-1,6 3 1,-1-2 103,-5-2 1,4 0 0,-2 6-196,-1 0 1,-5 8-143,-5 4 1,1 3 154,-7 2 1,-8 1 0,-9-3 0,-3-1 71,3-2 1,-5-6 0,4 3 0,-3-1-10,-3-4 1,7-2 0,-1-2-1,0 2 122,3 4-121,-7-4 1,16 5 16,0-7 0,8 0 0,9 0 33,1 0 1,-1 0 0,1 0-1,1 0 5,5 0 0,-5 0 1,4 2-47,-3 4 1,-3 2-1,-1 5 1,-5-1-16,-5 2 0,-4-5 0,-2 3 9,0 2 1,-2 1 0,-4 1 0,-5-3 53,-5-1 1,-1-2 0,-1 3 0,-1-3 15,-5-2 0,3-1 0,-6-3 1,0 2-1,0-2 0,-1 0 0,-3 0 0,4 1-80,2-1 0,-4-2 0,4-2 0,-1 0-49,1 0 0,2 0 0,5 0 0,1 0-144,0 0 0,-1-2 0,1-2-269,-1-1 0,1-9 0,-1 4 0</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09.400"/>
    </inkml:context>
    <inkml:brush xml:id="br0">
      <inkml:brushProperty name="width" value="0.08571" units="cm"/>
      <inkml:brushProperty name="height" value="0.08571" units="cm"/>
    </inkml:brush>
  </inkml:definitions>
  <inkml:trace contextRef="#ctx0" brushRef="#br0">0 333 6665,'0'-12'25,"0"1"1,8 5-1,4-4-16,3 2 0,3 0 0,-1 5 0,1-3 21,-1 2-299,1 2 1,7-6 0,2-2 0</inkml:trace>
  <inkml:trace contextRef="#ctx0" brushRef="#br0" timeOffset="95">210 245 8027,'17'0'-306,"7"0"0,-1 2 1,-2 2-39,-1 2 0,-3 15 0,1-1 0</inkml:trace>
  <inkml:trace contextRef="#ctx0" brushRef="#br0" timeOffset="364">350 298 8355,'-2'17'-649,"-4"1"1,2-7 606,-8 1 0,1-6 1,-7 4-1,1-1 47,-1 1 0,7-4 0,-1 4 0,-1-3-3,-3-3 0,4 0 1,1 0-72,-3 2 31,6 0 0,3-6 0,10 0 18,7 0 1,5 0-1,5 0 1,1 0 38,-2 0 1,1 0 0,-1 0 0,2 0 51,-1 0 1,3 5 0,-2 3 0,-1 0-39,-3 0 1,-2 5 0,1-1 7,-1 3 0,-7 3 1,-4-1-1,-4 1-33,-2-1 1,0 1-1,0-1 1,-2-1 10,-4-5 1,2 5-1,-7-4 1,-3 1-7,-2-1 1,-7 1 0,0-7 0,2 0 4,1 2 1,-3-6 0,0 4 0,1-5-37,3-1 1,1 0 0,1-1 0,-1-3-152,1-2 1,0-2 0,-1 2-19,1-5 0,1 1 0,4-2 0,5 1 68,-1 1 0,6-13 0,-6 3 1</inkml:trace>
  <inkml:trace contextRef="#ctx0" brushRef="#br0" timeOffset="1051">751 123 8355,'-9'0'-550,"-1"0"278,4 0 0,4-2 0,-6-2 2,1-1 1,-3-1 176,-7 6 160,-1-8 0,3 4-26,3-8 0,4 1 12,8-7 0,8 7 0,4 1 0,3 2 0,3 2 0,-1 6 0,0-1 1,1-5 1,-1 4 0,1-4-19,-1 4 1,1 2 0,-1 2-48,1 4 1,-1-4 0,1 5 31,-1 1 0,1-4 0,-1 6-7,0-2 1,-5 3 0,-2-3 0,-2 2 4,-5 3 0,-1 3 0,-2 1-6,0 1 1,-7-1 0,-5 3 0,-4 1-25,-1 2 0,-6 0 1,-1-7-1,3-2-11,2-3 0,1 1 0,1 3 86,-1-3 0,1 2 1,1-7 106,5 3 1,1-6-41,4 2-79,4-4 1,2-2 0,12 0 0,3 0-56,3 0 0,5 0 1,2 0-1,3 0-44,3 0 1,0 0-1,0 0 1,-2-2-43,2-4 0,0 4 0,-2-4 0,-4 4-131,0 2 1,-5 0 0,3 0 0,-5 2-341,-7 4 443,5-4 1,-7 14-1,9-7 1</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08.708"/>
    </inkml:context>
    <inkml:brush xml:id="br0">
      <inkml:brushProperty name="width" value="0.08571" units="cm"/>
      <inkml:brushProperty name="height" value="0.08571" units="cm"/>
    </inkml:brush>
  </inkml:definitions>
  <inkml:trace contextRef="#ctx0" brushRef="#br0">1 210 8138,'9'0'-95,"-1"-8"0,-6 6 148,4-3 0,-2 3 0,8 2 1,1 0-76,3 0 1,1 0 0,1-2 0,-1-2 19,1-2 0,5 0 0,0 6 0,0 0-22,3 0 0,-7 0 1,4 0-1,-3 0-1,-3 0 1,6 0 0,1 0-247,-3 0 0,-2 0 0,-1 0-219,-1 0 1,-5 0 395,0 0 1,-8-8-1,3-1 1</inkml:trace>
  <inkml:trace contextRef="#ctx0" brushRef="#br0" timeOffset="259">245 1 7614,'18'0'-925,"-7"0"803,1 0 0,-6 0 1,6 0 395,1 0 1,-5 1-212,-2 5 1,-2 4 0,-1 7 0,3 1 36,-2-1 0,-2 1 0,-2-1 0,0 1-111,0-1 1,6 7-1,0-1 1,-2-2-84,-2-1 1,-1 3-1,3 0 1,2-2-235,-2-1 0,0-3 0,0 1-30,2-1 349,-1-7 0,11 6 0,3-7 0</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13.314"/>
    </inkml:context>
    <inkml:brush xml:id="br0">
      <inkml:brushProperty name="width" value="0.08571" units="cm"/>
      <inkml:brushProperty name="height" value="0.08571" units="cm"/>
    </inkml:brush>
  </inkml:definitions>
  <inkml:trace contextRef="#ctx0" brushRef="#br0">123 18 7809,'8'-10'-863,"-6"2"805,5 8 0,-5 0 79,4 0 1,-2 6 0,8 0 0,1 0-21,3 1 0,-5-3 1,1 8-1,2 0 23,1-3 1,3 7 0,-1-5 0,-1 5 56,-5 1 0,5 1 0,-5-1 0,3 3-38,-2 3 1,3-2 0,-3 9 0,1 1-40,-1 2 0,2 3 0,-7 3 1,1 2-22,0-2 1,4 5-1,-7 3 1,1 2 0,2-3 0,-6 8 0,4-5 0,-4-1 10,-2 3 0,0-1 0,0 3 1,0-1 4,0 1 1,0-1 0,0 0-1,0-1 14,0-5 1,0 11 0,0-5 0,0 2-6,0 1 0,-6-9 0,0 1 0,0 1 127,-2 3 1,1-1-1,-7-1 1,2-3 3,-1 3 1,-3 1 0,-1 1 0,-1-3-68,1-1 1,-1-6 0,1 5-1,0 1-33,-1-3 1,1 5 0,1-6 0,3-1-90,1 1 1,2-2 0,-3-6 0,1 0 5,-2-1 0,5-4 0,-3-1 1,-2 0-20,-1-2 1,3 4-1,1-8 1,-1-1-169,2-3 0,-5-2 1,5 1-1,-2-3-204,1-3 0,-1 4 0,-5-7 0</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0:58.888"/>
    </inkml:context>
    <inkml:brush xml:id="br0">
      <inkml:brushProperty name="width" value="0.08571" units="cm"/>
      <inkml:brushProperty name="height" value="0.08571" units="cm"/>
    </inkml:brush>
  </inkml:definitions>
  <inkml:trace contextRef="#ctx0" brushRef="#br0">769 1380 8143,'17'0'-393,"-5"0"1,-1-2-1,3-2 300,2-2 0,7 0 0,0 6 0,0 0 181,3 0 1,1 0-1,8 0 1,0 0-14,0 0 0,0 0 0,1-2 0,3-2 55,2-1 0,9-1 0,1 6 0,5-2-70,0-4 0,-1 4 0,-3-6 0,2 3-61,5-1 0,-11-2 1,7 4-1,-3-2 45,-2 2 0,7-3 1,-13 1-1,3 2-95,-1 2 1,-7 2 0,0 0 0,-4 0-262,0 0 1,-12 0 0,8 0 0,-7 2-146,-7 4 1,4-2 434,-9 7 0,-4 1 0,-1 5 0</inkml:trace>
  <inkml:trace contextRef="#ctx0" brushRef="#br0" timeOffset="583">1764 1712 6618,'8'-12'-27,"4"0"1,3 1 3,3 1 0,5-4 0,2 7 0,0-1 101,1 0 0,3 0 1,-4 4-1,0-1 32,0 1 1,-1 2-1,-7 2 1,1 0-83,-1 0 1,0 0 0,1 2-54,-1 4 1,-5-3 0,-2 9-149,-3 2 1,5 1 0,-6 3 73,-2-1 0,-10 1 1,-6-1-1,-3-1 65,-3-5 0,1 5 0,-1-7 0,1 1 5,0-4 0,-1 2 0,1-2 1,-1-3-37,1-1 0,5-2 30,0 0 0,10 0 0,2 0 30,10 0 1,6 0 0,1 0 0,1 0 25,-1 0 0,1 0 1,-1 0-1,0 0 124,1 0 1,-1 0-1,1 2 1,-1 2-121,1 2 1,-7 6-1,-1-5 1,-2 3-35,-4 4 1,4 1-1,-3 3 19,-1-1 0,-2-5 0,-4-3 1,-2 1 42,-1 0 1,-9-4 0,2 3-1,-3 1-18,-3 0 0,-1 0 1,-2 1-1,-5-3 94,-1 0 1,4-4 0,-4 5-1,0-1-64,-1-4 0,5 0 1,-4 0-1,2 1-76,3-1 0,3-2 0,1-2-547,1 0 0,5 0 342,1 0 1,-1-15 0,-5-5 0</inkml:trace>
  <inkml:trace contextRef="#ctx0" brushRef="#br0" timeOffset="-1597">1048 524 8083,'0'-17'-1158,"2"5"1168,4 0 1,-4 6 215,4-5 394,-4 7-339,-2-4-229,0 8 1,0 2 4,0 4 0,0 6 1,0 9-1,0 2-83,0-1 1,0 3-1,0 0 1,0 0-32,0 0 0,0 1 1,0-5-1,0 2-91,0-1 1,0-3-1,2-2 1,1 1-127,3-1 1,0-5 0,-4 0-94,4 1 0,-2-5 317,7-2 0,-7-4 0,4-2 0</inkml:trace>
  <inkml:trace contextRef="#ctx0" brushRef="#br0" timeOffset="-1162">1415 489 7737,'10'-17'-530,"-1"7"1,-5 2 460,2 0 0,2 6 104,-2-3 0,-6 5 1,2 5 27,-6 7 0,-8-2 1,4 1-10,-1 3 0,5 2 0,-2 1 60,4 0 1,2-5 34,0 0 0,8-8 0,3 1-104,5-3 0,1-2 0,1 0 0,-1 0-29,1 0 0,-1 0 0,3 0 0,1 0 20,2 0 0,2 0 0,-3 0 1,1 0-29,-2 0 0,5 6 0,-3 0 1,0 0-39,2 2 1,-5-5 0,3 7 0,-4 0 40,-1 0 1,-1-1 0,-1 5-1,-2-2-96,-3 1 0,-7 3 0,2 1 48,-4 1 0,-2-1 28,0 0 1,-8-1-1,-4-2 1,-3-5-28,-3-1 1,1 4 0,-2-5 0,-3 1-24,-1 0 0,-6 0 0,4-4 0,-1 1-154,1-1 0,2 4 1,5-2-17,1-2 1,-8-2 0,-2-2 0</inkml:trace>
  <inkml:trace contextRef="#ctx0" brushRef="#br0" timeOffset="-922">1537 402 8355,'18'-8'-607,"-7"6"0,1-4 562,1 4 1,-3 2 0,2-2-1,1-2 36,3-1 1,1-1-1,1 6 1,-1 0-461,1 0 269,-1 0 117,-7 0 0,5-6-7,-3 0 0,4-7 0,1 3 0</inkml:trace>
  <inkml:trace contextRef="#ctx0" brushRef="#br0" timeOffset="-571">2009 227 8275,'15'-2'-84,"-3"-4"0,-2 4-111,-5-3 0,-1 1 0,8 0 370,1-2-202,3 0 0,1 6 0,1 0 34,-1 0 1,3 0 0,1 0 0,2 0 203,-1 0-142,-3 0 0,4 0-145,1 0-12,-9 8 1,1-4-1,-5 7 93,-3 1 1,6 6 0,-8-1-271,-3 0 224,-8 9 1,-3-5 0,-8 6 0,1-2-33,-5-3 50,-1 5 0,2-8 0,-3 5 36,-1-5 0,0-1 0,5-1 0,1 0 39,-1 1 0,3-6 0,1-3 1,1-1-24,-7-4-14,11 6 21,-7-8-38,16 5 0,8-7 1,3 0 35,5 0-30,1 0 0,7 0 0,1-2 0,2-2 23,4-1 1,2-3-1,4 4 1,2-2 160,2 2-185,7 2 0,-11-3 0,6-1-120,-1 2 1,-5 2 0,2 4 0,-8 2-286,-8 2 102,-3-1 1,-3 3-1,1 2 1</inkml:trace>
  <inkml:trace contextRef="#ctx0" brushRef="#br0" timeOffset="15675">786 18 8355,'-11'0'0,"-1"0"0,0-2 0,1-2 0,-1-2-1203,-2 2 887,7 2 0,-9 2 280,4 0 0,3 0 1,-3 2 56,-1 4 1,3-4 0,0 6 19,2-1 0,-5-3-34,1 8 0,-3-2 0,-3 3 10,1-1 1,-1-1-1,1 5 14,-1-4 1,3 3 0,1-3 0,3 3 2,-3 3 1,-2-1 0,-1 1-1,-1-1 14,1 1 0,0-1 1,-1 0-1,1 3-1,-1 3 0,1-1 0,-1 5 0,1 0-9,-1 0 0,7 2 0,-1 6 0,0 2-23,3 4 0,-7-4 1,5 5-1,-3-1-21,2 0 1,-3 5 0,3-3 0,-3 2 14,-3 3 1,6-3-1,1 1 1,-1 1-36,2-2 1,-3 5-1,7-5 1,2 3 19,2 5 1,2-5 0,0 10-1,0-3 15,0-3 1,2 0-1,4 3 1,6-1 10,3-2 1,8 11-1,3-11 1,1 2-17,4 1 0,2 3 0,4 0 0,4-2-98,5-1 0,6-1 0,7 0 0,3 1-98,0-5 0,14-3 0,-1 1 0,11-3 84,-40-24 1,1 0 0,-3 4 0,1-1 0,50 21 0</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17.307"/>
    </inkml:context>
    <inkml:brush xml:id="br0">
      <inkml:brushProperty name="width" value="0.08571" units="cm"/>
      <inkml:brushProperty name="height" value="0.08571" units="cm"/>
    </inkml:brush>
  </inkml:definitions>
  <inkml:trace contextRef="#ctx0" brushRef="#br0">140 53 8355,'0'9'144,"0"-1"-973,0-8 0,-7 0 745,-5 0 1,2 0-1,-1 0 91,-3 0 0,4 0 0,-1 0-10,-3 0 1,-1 0 54,-3 0 1,8-2-46,5-4 0,3-3-11,2-9 0,7 8 0,3 3 0,2 1 13,-1 0 0,1 0 0,6 6 1,-1 0 68,0 0 0,1 0 0,-1 0 0,1 0-40,-1 0 0,1 2 1,-1 2-1,-1 4-29,-5 1 1,3-3 0,-6 6 0,1 0-6,5-3 1,-4 7 0,1-5 0,1 5-5,-2 1 1,3 1 0,-7 1-1,-2 3-7,-2 1 0,-2 0 1,0-3-1,0 1 3,0 2 1,-2 0 0,-4-5 0,-5 1 5,-5 5 0,-1-5 1,-1 4-1,1-5 30,-1-7 0,7 5 1,-1-4-1,-2 1-19,-1-1 0,-3 1 0,1-7 7,-1-2 1,1 4 0,-1-2-24,1-2 1,5-2 0,1-2-13,-3 0 0,4-2-23,-1-4 0,7-4 0,-2-7-12,4-1 1,2 6 0,2 1 39,4-3 1,2 5-1,5-1 1,-1 2 6,2 4 1,-5 2 0,3 2 0,1 0-31,3 0 0,-4 0 0,-1 0 36,3 0 0,-1 2 0,1 2 1,-2 4 3,1 2 1,-3-1 0,0 5 0,-3-3 99,-3 3 1,4-4 0,0 1-54,1 3 0,1 2 0,4-1 0,-3-1 61,3-3 1,-4-1 0,-1 4 43,-1-3 0,6-1 0,-5 3-64,1-1 1,6 0-93,-5 5 0,3-5 0,-1-2-34,-1-3 0,-6-1-139,6-6 1,-7 0 39,7 0 0,0 0-906,5 0 735,-7-8 1,5-9 0,-5-10 0</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15.939"/>
    </inkml:context>
    <inkml:brush xml:id="br0">
      <inkml:brushProperty name="width" value="0.08571" units="cm"/>
      <inkml:brushProperty name="height" value="0.08571" units="cm"/>
    </inkml:brush>
  </inkml:definitions>
  <inkml:trace contextRef="#ctx0" brushRef="#br0">18 1 7690,'0'17'98,"-2"1"1,-2-1-140,-2 1 0,1-1 1,5 1-1,0-1 15,0 1 1,0 5-1,0 0 1,0 1 2,0 1 0,0-4 1,0 6-1,0-2-65,0-3 0,5 3 0,3-2 0,0-1-30,0-3 1,5-1 0,-3-1 0,4 0-596,3 1 647,4-8 0,14 5 0,0-5 1</inkml:trace>
  <inkml:trace contextRef="#ctx0" brushRef="#br0" timeOffset="565">717 176 8355,'2'-18'-423,"3"1"1,-3-1-1,2 3 322,-8 3 0,0-2 0,-7 7 134,-3-3 0,4 6 0,-1-4 7,-3 1 0,-7 5 1,-4-4-10,-3 4 0,7 2 0,-2 0 0,3 0-5,3 0 1,-2 2 0,-3 2 0,-1 3-3,2 3 1,3-4 0,7 6 0,3 1-30,0 3 0,4-5 1,-6 1 22,3 2 0,1 1 0,8 3-72,4-1 1,3-5 0,11-3 0,1-1-3,2-4 0,3 4 0,-5-2 0,2-2 16,-1-3 1,-1-1 0,0 0 0,2 0 21,-1 0 1,-9-1 0,-1-3 0,2-2 10,1 2 0,-3-4 0,-2 0 172,-3-1 1,5 3 183,-6-6-305,0 8 0,-6-3 1,5 9 0,1 3-32,-2 7 0,-2-2 0,-2 1 0,0 3 62,0 1 1,0 9 0,0-1 0,0 0-31,0 3 0,0-7 0,0 6 0,0-2-68,0 1 1,0-1-1,0-6 1,0 1-106,0-1 1,0 1 0,0-1 0,0 1-85,0-1 0,0-5 1,2 0-337,4 1 406,-4-5 0,13 0 0,-5-8 1</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15.298"/>
    </inkml:context>
    <inkml:brush xml:id="br0">
      <inkml:brushProperty name="width" value="0.08571" units="cm"/>
      <inkml:brushProperty name="height" value="0.08571" units="cm"/>
    </inkml:brush>
  </inkml:definitions>
  <inkml:trace contextRef="#ctx0" brushRef="#br0">263 18 8355,'-18'0'-709,"1"0"1,-1 0 0,1 0 584,-1 0 0,1 0 0,-1 0 0</inkml:trace>
  <inkml:trace contextRef="#ctx0" brushRef="#br0" timeOffset="249">1 1 7484,'17'0'0,"1"0"65,-1 0 0,0 0 0,1 0 1,1 0-47,5 0 1,-3 0 0,8 0 0,2 0 10,2 0 1,2 0-1,0 0 1,0 0-20,0 0 0,6 0 0,-1 0 1,1 0-30,2 0 0,-6 0 0,3 0 0,-3 0-80,-2 0 1,0 0 0,0 0-275,0 0 0,-8 0 0,-4 0 27,-3 0 0,-9 6 323,1-1 0,-8 9 0,4-4 1</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20.096"/>
    </inkml:context>
    <inkml:brush xml:id="br0">
      <inkml:brushProperty name="width" value="0.08571" units="cm"/>
      <inkml:brushProperty name="height" value="0.08571" units="cm"/>
    </inkml:brush>
  </inkml:definitions>
  <inkml:trace contextRef="#ctx0" brushRef="#br0">88 36 8355,'-11'0'-1067,"-1"0"0,6 0 1154,-6 0 1,7 0 219,-7 0 1,6 0 25,-5 0 41,7 0 0,-4-2-317,8-4 0,2 4 0,4-4 1,5 4-35,5 2 1,1 0-1,1-2 1,-1-2-105,1-2 1,1 1 0,2 5 0,3 0 41,-3 0 0,-2 0 0,-1 0 0,-1 0-461,1 0 0,-7 0 0,-1 2 324,-2 3 0,6 5 0,-5 8 0</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20.242"/>
    </inkml:context>
    <inkml:brush xml:id="br0">
      <inkml:brushProperty name="width" value="0.08571" units="cm"/>
      <inkml:brushProperty name="height" value="0.08571" units="cm"/>
    </inkml:brush>
  </inkml:definitions>
  <inkml:trace contextRef="#ctx0" brushRef="#br0">0 0 7560,'12'0'-947,"-1"0"727,3 0 0,9 8 0,5 2 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17.640"/>
    </inkml:context>
    <inkml:brush xml:id="br0">
      <inkml:brushProperty name="width" value="0.08571" units="cm"/>
      <inkml:brushProperty name="height" value="0.08571" units="cm"/>
      <inkml:brushProperty name="color" value="#008C3A"/>
    </inkml:brush>
  </inkml:definitions>
  <inkml:trace contextRef="#ctx0" brushRef="#br0">0 18 7423,'0'-9'1016,"0"1"-1021,0 8 0,2 2 0,2 4 43,2 5 1,0 5 0,-6 1 0,0 3-46,0 3 0,0-4 0,0 7 0,0-3-26,0 0 0,6 0 1,0-5-1,-3-1-48,-1 1 0,-2-1 1,0 1-1,0-1-182,0 1 1,0-1 0,0 1 64,0-1 0,0-5 198,0-1 0,0 1 0,0 6 0</inkml:trace>
  <inkml:trace contextRef="#ctx0" brushRef="#br0" timeOffset="206">262 245 8037,'6'-17'411,"0"-1"0,2 9-693,-2 3-354,-4 4 1,7 2 635,-3 0 0,-4 8 0,6 1 0</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20.752"/>
    </inkml:context>
    <inkml:brush xml:id="br0">
      <inkml:brushProperty name="width" value="0.08571" units="cm"/>
      <inkml:brushProperty name="height" value="0.08571" units="cm"/>
    </inkml:brush>
  </inkml:definitions>
  <inkml:trace contextRef="#ctx0" brushRef="#br0">105 26 8355,'10'-10'-895,"-3"-5"1,-7 15 958,0 0 0,0 8 0,-2 9 24,-3 1 0,3-1 0,-6 3 1,2 1-49,0 2 0,-7 2 1,3-3-1,-2 3 17,1 2 0,5-6 1,-4 3-1,2-5 22,4-1 0,-3 5 0,1 0 16,2-1 1,2-9-1,2-1-2,0 1 1,2-3 0,4 0-4,5-2 0,7-3 1,3-5-1,4 0-69,3 0 0,1 0 0,6 0 0,0 0 20,0 0 1,-1 0-1,3 0 1,2-2-226,2-3 1,2 3 0,-5-4 0,1 2-15,-6-2 1,2 4 0,-8-4 0,0 4 27,-3 2 0,-5-5 0,-1-1-751,-1 2 863,-7-6 1,-2 8 0,-8-6 0</inkml:trace>
  <inkml:trace contextRef="#ctx0" brushRef="#br0" timeOffset="318">507 114 8355,'0'9'-1111,"0"1"1046,0-4 1,0-2-1,0 7 123,0 3 1,0 1 0,0 3 0,0-1 85,0 1 0,0-1 1,0 1-1,0 1-113,0 4 0,0-3 1,0 3-1,0-4-45,0-1 0,0-1 1,0 1-1,0-1 6,0 1 1,0-1-1,0 1-584,0-1 1,0-5 37,0-1 444,0-7 1,7 4-1,3-8 1</inkml:trace>
  <inkml:trace contextRef="#ctx0" brushRef="#br0" timeOffset="1273">1170 166 6456,'-17'10'276,"5"-3"1,0-7-261,-1 0 1,3 2-1,-2 2-31,-1 2 0,3 0 0,-1-6 0,-3 0 54,-2 0 0,5-2 0,-1-2 0,-1-2-137,-3 2 1,4-3 0,3-1 111,1-2 1,-4 4 0,6-5 0,3-3-9,1 6-11,2-7 1,2 11-1,3-6 1,5 0-1,2 3 1,-1-1 12,3 4 0,3 2 0,5 2 0,1 0 26,-2 0 1,-1 0-1,-3 0 1,1 0 3,-1 0 0,1 0 0,-1 2 0,1 2-6,-1 2 1,1 5 0,-1-3 0,0 2-9,1 3 1,-6 3 0,-1 1-54,3 1 0,-6 5 0,-3 0 1,-3-1 34,-2-3 1,0 1 0,0 1-1,0 2-1,0-1 0,-5-1 0,-1 0 1,0 3 7,-2-3 1,0 0-1,-5 1 1,3 1-12,2-2 0,-5-1 1,1-3-1,-3 1-8,-3-1 0,1 1 1,-1-1-1,1 0 23,-1 1 1,-5-3 0,0-1 0,1-4 14,3-3 0,1-1 0,1-4 0,0 2-15,-1 2 1,6 0 0,1-6-1,-1-2-16,2-4 0,-5 4 1,5-6-1,-1 2 7,-1 1 1,6-9 0,-4 2-25,3-3 0,-5-3 5,6 1 0,0 0-44,6-1 1,2 3 0,2 1 21,2 2 0,8 8 0,-3-1 14,5 3 0,1 2 0,1 0-15,-1 0 1,1 0 0,-1 0 27,1 0 0,-1 0 1,0 0 83,1 0 1,-1 5 0,1 3-22,-1 2 0,1 0 0,-1 3 0,-1-1-17,-5 1 1,3-3-1,-6 2 1,1 1 3,5 3 0,-4-4 1,1-1-1,3 1-3,1-2 0,-3 3 0,0-5 0,1 0 5,3-1 1,1 1-1,1-4 23,-1 2 1,1 0 0,-1-6-1,1 0-27,-1 0 0,6 0 0,1 0 0,-1 0-6,2 0 1,-3 0-1,5 0 1,-2 0-141,-4 0 0,-1 0 49,-3 0-126,1 0-135,-9 0 0,-3-2-176,-12-4 90,4 4 1,-21-14 0,4 7 0</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46.533"/>
    </inkml:context>
    <inkml:brush xml:id="br0">
      <inkml:brushProperty name="width" value="0.08571" units="cm"/>
      <inkml:brushProperty name="height" value="0.08571" units="cm"/>
    </inkml:brush>
  </inkml:definitions>
  <inkml:trace contextRef="#ctx0" brushRef="#br0">1 36 8404,'11'-2'-431,"1"-2"1,2-2 355,1 2 0,3 2 0,-1 0 155,0-3 0,-5 3 0,0-4 0,1 4-11,3 2 0,1 0 0,1 0 0,-1 0-74,1 0 0,-1 0 0,1 0 0,-1 0-155,1 0 0,-7 0 0,1 0-180,1 0 0,1 2 111,-2 4 0,1-2 93,-7 7 1,-8 1-1,-8 5 1</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46.911"/>
    </inkml:context>
    <inkml:brush xml:id="br0">
      <inkml:brushProperty name="width" value="0.08571" units="cm"/>
      <inkml:brushProperty name="height" value="0.08571" units="cm"/>
    </inkml:brush>
  </inkml:definitions>
  <inkml:trace contextRef="#ctx0" brushRef="#br0">0 1 8355,'12'0'-1792,"0"0"1678,-8 0 0,3 2 0,-5 2 234,4 2-41,-4-1 0,14-5 19,-5 0 1,-1 0-23,1 0 1,1 0 0,6 0 23,-1 0 1,-5 0 0,-1 0-39,3 0 0,1 0 0,3 0-64,-1 0 1,1 0 0,-1 0-110,1 0 0,-1 0 1,1 0-194,-1 0 0,-5 0 120,-1 0 0,1 8 0,6 2 0</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44.574"/>
    </inkml:context>
    <inkml:brush xml:id="br0">
      <inkml:brushProperty name="width" value="0.08571" units="cm"/>
      <inkml:brushProperty name="height" value="0.08571" units="cm"/>
    </inkml:brush>
  </inkml:definitions>
  <inkml:trace contextRef="#ctx0" brushRef="#br0">524 175 8030,'0'-18'-44,"0"1"1,0-1 0,0 1 0,-2 1 0,-2 3 0,-3 3 0,-3 2-1,-4 4 1,-1 2 257,-3 2-201,1 0 1,-1 0 0,1 0 0,-1 0 5,1 0 1,-6 6 0,-3 0-1,1 0-38,0 2 1,0-1 0,3 7-1,-1-2-22,2 1 0,-4-3 1,1 2-1,3 1-38,2 3 0,1 1 0,1 1 0,1-1 7,4 1 1,-1-7-1,7 1 1,2 1 6,2 3 0,2-4 49,0-1 0,8-1 1,4 2-1,3-7 57,3-3 1,1-2 0,4 0 0,4 0-17,1 0 1,9 0 0,-6 0 0,0 0-17,2 0 0,0 0 1,2 0-1,-1 0-1,1 0 0,-2 0 0,-2 0 1,-3 0 27,-3 0 0,0 6 1,-4 0-30,3-2 1,-1 6-1,-6 1-58,1 5 1,-6 1 0,-3 1-1,-1-1 25,-4 1 1,-2-1 0,-2 1 0,0-1 12,0 0 0,0 1 0,-2-3 0,-2-1 24,-2-2 0,-7-1 0,1 5 0,-2-3 28,3-1 1,-7-6 0,3 4-1,-7-3-10,1-3 0,-4 4 1,0-2-1,-3-2-26,-3-2 1,0 3-1,0 1 1,2-2 1,-2-2 0,-2-2 1,-2 0-1,2 0-53,4 0 0,-4 0 0,6 0 0,0 0-52,4 0 0,1-6 0,3-1 0,-1-1-129,5 0 1,9-6 0,0 3 5,4-5 175,2 7 0,16-15 0,3 5 0</inkml:trace>
  <inkml:trace contextRef="#ctx0" brushRef="#br0" timeOffset="645">1415 157 8033,'0'-17'-534,"0"-1"0,-2 3 1,-4 3 546,-6 6 1,-3-1 0,-3 1 62,1 2 0,0 2 0,-3 2 0,-1 0-38,-3 0 1,1 6-1,4 0 1,-3-1-4,-1 3 1,-6-4-1,6 8 1,1 1-12,3 3 1,-4-5 0,-1 1 0,3 2 1,2 1 1,7 3 0,2-1-42,3 1 0,1-1 1,6 1-39,0-1 0,0 0 0,2-1 45,4-4 0,3-5 0,9-5 1,-1 2 76,1 2 0,7 0 0,2-6 0,2 0-57,0 0 0,0 0 0,6 0 0,-2 0 68,-4 0 0,4 0 1,-5 0-1,1 0-36,0 0 1,-6 0 0,4 2 0,0 2-34,1 1 0,-7 3 0,2-2 0,-3 4-17,-3-1 1,-5 7 0,-3-4-3,-1 3 1,4 3 0,-6-1 28,-3 1 1,-1-1 0,-4 0-3,-3 1 0,-5-1 0,-8 1 0,1-3 39,0-3 1,-1 2-1,-1-7 1,-5 3-47,-5 4 0,2-5 0,-2 1 1,0 0 13,2-1 0,0-5 0,3 4 1,-3-2-42,0 0 1,-4 2 0,8-5 0,1 3-292,3-2 0,1-2 1,1-2-75,-1 0 1,9-2-1,3-4-150,4-5 530,10-5 0,1-1 0,9-1 0</inkml:trace>
  <inkml:trace contextRef="#ctx0" brushRef="#br0" timeOffset="1542">1886 192 8355,'2'-11'-756,"4"-1"1,-2 8 838,8-2 1,-7 6-6,7 6-7,-8-4-26,12 13 1,-7-5 0,7 8 0,-3-1 204,-1 1-242,-8-1 0,9 2 1,-7 3 94,-2 1-111,6 0 0,-8 1 4,4-1 1,-4 2-85,-2-2 0,0-3 0,0 3 46,0-3-241,0-3 214,0 0 1,0 1 27,0-1-120,0-7 118,0-2 0,-8-10 0,-2-4 0,-2-4 19,1 1 1,-1-7 0,-5 3 0,-1-7 38,1-3 1,-5 0 0,3 3 0,4-1 29,-1-2 1,6-3-1,1 5 1,1-2-21,4 1 0,2-3 1,2 2-1,0 2 14,0 1 0,2 3 0,2-1 0,4 1-13,1-1 0,9 7 0,5-1 0,0-2-9,3-1 1,-5 3 0,8 1 0,2-1 2,2 2 1,2-5 0,0 5-1,0-2 97,0 1-71,7 7 0,-5-4 0,4 8 217,-4 0-237,-2 0 0,0 0 16,0 0 0,-6 0 11,0 0 0,-8 2-122,3 4 1,-11-2 66,-1 7 0,-8-5-115,1 6 1,-3-1 97,-2 7 0,0-1 1,-2 1-38,-3-1 1,1 1 0,-8-1 29,-1 1 1,-5-1-1,-3 1 1,-4-1-1,-1-1 20,1-5 0,-6 5 0,2-5 1,-4 5 90,-2 1-93,0 1 0,2-6 1,2-1 10,2 3 0,2-5 0,-2 1 1,5 0 1,5 0 0,1-7 1,1 3 37,0-4 52,-1-2 0,8-2-26,5-4 0,5 5 0,5-5-9,7 4 1,4-4 0,1 0 0,0 2-26,1 2 0,-1 2 0,3 0 1,1 2 3,2 4 0,3-2 0,-5 6 0,4-1 1,2 1 0,-3-4 1,3 6-1,0-1-14,0-1 1,-5 5 0,1-3 0,-2 2 56,2-3-59,-3 5 0,5-7 4,-7 9 1,-7-1 0,1-1-1,1-2-412,3-3 180,1 1 0,1 3 1,-3-1-482,-3-2 476,4-9 1,-7 7-528,9-4 662,-9-4 1,15 6-1,-5-8 1</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53.969"/>
    </inkml:context>
    <inkml:brush xml:id="br0">
      <inkml:brushProperty name="width" value="0.08571" units="cm"/>
      <inkml:brushProperty name="height" value="0.08571" units="cm"/>
    </inkml:brush>
  </inkml:definitions>
  <inkml:trace contextRef="#ctx0" brushRef="#br0">627 193 8355,'0'-12'-47,"0"0"1,-2 1 0,-3-1 0,-7 2 0,-6 3-144,-5 3 0,4 2 1,-5 2-1,5 0 0,0 0 1,-3 0-1,-3 0 356,-2 0 1,4 0-1,-6 0-110,-2 0 1,5 0-1,1 2 1,2 2-33,-1 1 0,7 3 0,7-2-51,3 6 0,1-3-24,6 3 0,7-2 0,5 3 0,4-3 2,1-2 0,6 3 1,3-3-1,-1 0 21,0 0 1,4 3-1,-6-5 1,-1 0 5,-3 2 0,-1-4 1,-1 7-1,1 1 19,-1-3 0,-1 7 0,-5-4 34,-5 3 0,2-3 1,-2-1-6,-2 3 0,-4-6 1,-6 0-86,-6-1 0,-3-5 0,-3 6 0,1-2-127,-1 0 0,-5 0 0,0-6 0,-1 0-207,-1 0 393,6 0 0,-14 0 0,6 0 0</inkml:trace>
  <inkml:trace contextRef="#ctx0" brushRef="#br0" timeOffset="271">505 245 6698,'-17'0'186,"5"0"0,0 0-166,-1 0 0,-3 2 0,-1 2 0,-3 4 0,-1-1-2,-2 1 1,-2 6-1,3-5 1,-3 3 0,-2 0 0,3-1 0,-3 5 0,0-3-37,0-1 0,6 0 0,-5 5 0,3-1-148,0-5 1,5 5 0,7-5-79,-3 5 0,6-4 111,3-1 1,10-7-1,5 4 1</inkml:trace>
  <inkml:trace contextRef="#ctx0" brushRef="#br0" timeOffset="1826">1308 140 8330,'-7'-10'0,"-5"3"-184,-3-1 0,-3 6 1,1-4-1,-1 4 1,1 2 118,-1 0 0,-1 0 0,-3 0 1,-1 0 142,2 0 1,-6 0 0,-2 2 0,-3 2 0,3 2 0,-2 6 1,8-5-1,2 3-62,1 4 1,5-5 0,1 3 0,4 1-34,3 3 0,1-4 0,6-1 0,0 3-133,0 1 1,2-3-1,4 0 73,5 1 0,5-5 0,3-2 1,3-4-12,1-2 1,2 0 0,-2 0 54,6 0 0,-1 0 0,-1-2 0,-2-2 0,-4-4 39,-1-1 0,-3-1 1,1-4-1,-1 3 48,1-3 0,-7 0 0,-1 1 0,0 3 71,-1 2 1,-3-3 0,4 3 108,-2-2-188,-2 6-29,-6-3 0,-6 9 0,-2 1 0,0 5 11,0 2 1,-3 2-1,3 7 1,-2 2-31,-3 3 0,3 7 0,-2-2 1,1 2 2,1-2 1,-4 10 0,7-4 0,-3 1 21,-4 1 0,5-2 1,-1 2-1,0 2-20,1 2 0,3-1 1,-4-5-1,2-2-5,4-4 1,2 3 0,2-7 0,0 0-29,0 0 0,0 4 0,2-5 0,4-3-13,6-2 0,-2-7 1,1-2-1,3-1 14,1 1 0,-3-6 1,0 2-1,3-4-31,6-2 0,-1-2 1,3-4-1,-1-6 49,1-3 0,-4-8 0,6-3 0,1 1 14,3 0 1,-2-6 0,0 4 0,0-2-25,0-1 1,-5 3 0,3-4 0,-2 2-21,1-2 0,-1-2 0,-6 0 0,1 2 23,-1 2 1,-1 0 0,-3-6 0,-1 2 14,2 4 0,-5-4 0,1 4 0,0-4-9,-1-2 0,-3 0 0,4 0 0,-2 2 0,-4 4 1,3-2-1,-1 6 1,-2-1 0,-2 1 0,4 2 1,0 5 478,-3 1-325,-1 7 0,-4 2-162,-3 8 1,-3 8-1,-4 4 13,6 3 1,-1-3-1,1 0 1,2 1 6,2 3 1,2-5 0,0 1-1,0 2 23,0 1 1,2 3 0,2-1 0,2 1 4,-2-1 0,5 0 1,1 1-15,0-1 0,3-5 1,-5-2-1,2-1 11,3 1 0,3-6 0,1 2-67,1-4 0,-1-2 1,1 0-1,-1 0-87,1 0 0,-1-2 0,1-4 109,-1-6 1,-1-3 0,-3-3 0,-3 1 34,-2-1 1,3 1-1,-5 0 1,-2-1 67,-2 1 1,-2 5-1,2 2 440,4 3-475,-4 1 1,5 8-100,-7 3 1,0 5 0,0 8-163,0-1 0,0 1 0,2-1 20,4 0 1,4 1-1,7-3 1,1-1 31,-1-2 1,3-8-1,3 1 1,6-3 97,4-2 1,2 0-1,0 0 1,0 0 60,0 0 0,-2-2 0,-2-3 0,-4-5 0,-2 0 0,4-5 0,-4 3 0,1-2 0,-1 3 0,-2-5 0,-5 5 0,-3-5 78,-3-1 1,-2 1 0,-7 3 0,3 1 88,-2-2 1,-2 5 0,-4-3-73,-4-2 0,-3 7 0,-9 1-25,1 4 0,5-4 0,0 0-41,-1 2 0,-3 2 0,-1 2 1,-1 0-1,3 2 71,3 4 1,-3-4-1,3 6 1,-4 0-19,-1 3 0,5 5 0,1 1 0,-1 1-38,2-1 0,-3 1 0,7-1 0,2 2-60,2 5 1,2-5 0,0 4 0,0-3 32,0-3 0,0-5 0,0 0-237,0 1 0,8 1 0,4-3 10,3-5 1,-3-4 0,-1-2-1,3-2 186,1-4 1,-3 3 0,0-9 0,-1-2 74,-1-1 0,4-3 1,-7-1-1,1-2 50,0-3 0,4 1 0,-5 6-22,3-1 0,-6 6 0,4 3 165,-1 1-379,-5 2 146,14 6 0,-8 8 0,5 4-14,-1 3 1,-6 1 0,3-3 0,1-1-83,0 1 0,0-3 0,3 0 0,-1 0-221,1-1 0,-3-5 0,2 2 210,1-4 0,3 6 0,1 1 0</inkml:trace>
  <inkml:trace contextRef="#ctx0" brushRef="#br0" timeOffset="2697">2985 105 8355,'17'-17'-297,"1"5"198,-1 0 1,1 9-1,-1-3 1,3 4 0,1 2-1,2 0 110,-1 0 0,-1 2 0,0 2 1,3 3-20,-3 3 0,-2 2 0,-1 5 0,-1 1-32,1-1 1,-3 1 0,-1-1 0,-4 1 24,-3-1 0,-1 0 0,-6 1 0,0-1 7,0 1 1,0-1-1,-2 1 27,-4-1 0,-3-1 48,-9-5 1,1-3 0,-1-8-29,1 0 0,7-2 1,2-4-73,1-5 1,5-5 0,-4-1 0,4-1 8,2 1 1,0-3 0,2-1-1,4-2-5,5 1 0,5 5 0,-1 3 1,-1 5 37,-2 1 0,1-4 0,9 7 0,1 1 20,-2 2 1,1 2 0,-1 0 0,4 0-11,2 0 1,-3 0-1,5 0 1,0 0-7,-2 0 1,4 2 0,-6 2 0,2 1-49,4-1 1,-5-2 0,-3-2-1,-4 0 12,-1 0 1,-1 0 0,1 0 0,-3-2 36,-3-4 1,-4 3 0,-8-9 88,0-2 0,-2 5 0,-4-1-73,-6 2 1,3 2-1,-3 6 1,-2 0-14,-1 0 1,-3 0 0,1 0-44,-1 0 0,7 8 1,1 4-38,2 3 0,3 3 0,5-1 0,0 1 41,0-1 1,0 1 0,1-3 0,5-1 24,6-3 0,3-1 0,3 4 31,-1-3 0,7-5 0,-1 4 0,-2-2-94,-1-5 0,-3-1 0,1-2 0,-1 0 2,1 0 0,-1-2 0,2-3 54,5-7 1,1-4 0,4-1 0,-6-2 3,-3-5 1,-3 9-1,1-7 1,1 3 31,4 5 1,-3-3 0,5 5 0,-2-3 26,1-3 0,1 7 0,-4 1 0,4 2 37,3 4 1,-7 2-1,2 2 1,-2 0-37,3 0 0,-5 0 1,4 0-1,-3 2-34,-3 4 0,1-2 1,-1 8-1,1 1 13,-1 3 0,-1 1 0,-3 1 0,-3-1-31,-2 1 0,3 5 0,-5 0 0,-2-1-15,-2-3 1,-2-2 0,0 1 16,0-1 0,0 1 0,-2-3 65,-4-3 1,-3 2-1,-9-9 137,1-1 0,5-2 0,0-2 18,-1 0 0,-1-8 1,1-1-187,1-1 0,6-6 0,-4 5-340,3-5 0,1 5-658,6-1 1,0 0 0,0-5 0</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52.586"/>
    </inkml:context>
    <inkml:brush xml:id="br0">
      <inkml:brushProperty name="width" value="0.08571" units="cm"/>
      <inkml:brushProperty name="height" value="0.08571" units="cm"/>
    </inkml:brush>
  </inkml:definitions>
  <inkml:trace contextRef="#ctx0" brushRef="#br0">140 298 8355,'-11'0'-1280,"-1"0"968,-2 0 0,-1 2 1,-3 2 367,1 1 1,1 9 21,5-2 0,-3 3 1,8 3-45,2-1 0,3 1 0,1-1 7,0 0 1,1-5 0,5-2 0,6-1-16,3 1 1,3-6-1,-1 2 1,1-4-81,-1-2 1,7 0 0,-1 0-1,-2 0 28,-1 0 0,-3-2 0,1-4 0,-1-6 80,1-3 1,-1-3-1,-1 1-25,-5 0 1,-3-1 0,-8 1 0,0-1-2,0 1 0,-8 5 1,-3 0-1,-5 1-24,-1 1 1,-1 0-1,-1 6 1,-3-1-29,-1 1 0,-6 2 1,4 2-1,-1 0-95,1 0 0,2 6 1,7 1-7,5 3-37,-5-6 0,14 11 0,-5-5 0</inkml:trace>
  <inkml:trace contextRef="#ctx0" brushRef="#br0" timeOffset="448">682 18 8355,'-2'-9'50,"-4"3"0,2 4-388,-8 2 0,7 2 19,-7 4 1,8 3 287,-2 9 0,2-1 0,0 1 0,-1-1 0,1 1 41,2-1 0,2 1 0,0 1 0,0 2 41,0 3 1,0-1 0,0-4-1,0 3-3,0 1 0,0 6 0,0-4 0,0 0-31,0 1 1,2-1-1,2-4 1,1 3-2,-1-3 1,4 4-1,-2-2 1,0 1 7,1 1 0,-5-6 1,4 5-1,-4-5 7,-2-2 0,0 7 1,0-1-1,0-2-7,0-1 0,-6-9 0,-1 1-10,-3 2 0,-2-5 1,-5 1-1,-1-2-10,1-4 1,-1-2-1,1-2 1,-1 0-74,1 0 1,0 0-1,-1 0-142,1 0 1,-1-6 0,1-2 0,1-2-34,5-3 0,-3 3 0,8-2 0,0-1 200,-1-3 1,5-1 0,-6-1 0</inkml:trace>
  <inkml:trace contextRef="#ctx0" brushRef="#br0" timeOffset="626">420 455 8355,'17'0'-130,"-5"0"0,-1 0 0,3 0 21,2 0 0,1 0 1,0 0-1,3 0 142,3 0 1,-1 0-1,5 0 1,0 0-409,0 0 1,0 0-1,4 0 173,-2 0 1,0 0-1,6 0 1</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1:50.657"/>
    </inkml:context>
    <inkml:brush xml:id="br0">
      <inkml:brushProperty name="width" value="0.08571" units="cm"/>
      <inkml:brushProperty name="height" value="0.08571" units="cm"/>
    </inkml:brush>
  </inkml:definitions>
  <inkml:trace contextRef="#ctx0" brushRef="#br0">506 35 6446,'-11'0'375,"-1"0"1,2-2-350,-1-4 0,-5 4-21,5-3 1,-3 1 0,1 0 0,1-2-22,-2 2 0,-1 2 0,-3 2 0,-1 0 40,-4 0 0,1 6 0,-5 2 0,0 0-2,0-1 0,3 7 0,-3-2 1,2 1-3,4-1 1,1 3 0,3-3 0,-1 3-81,1 3 1,5-3-1,3-1 1,1-2-17,4 1 0,2 3 0,2 1 45,0 1 1,6-7 0,2-1 0,1 0 39,5-1 0,1-5 0,3 2 0,1-4-3,5-2 1,-3 6 0,6 0 0,0-2 4,0-2 0,-3-2 1,3 2-1,0 1-3,0 3 0,-4 6 1,5-4-1,-3-1 4,-4 1 1,-1 6 0,-3-3 5,1 5 0,-3 1 0,-3 1-12,-6-1 0,-5 1 0,-1-1 0,-1-1-4,-5-5 1,2 5 0,-8-6 0,-3 1 41,-7 1 1,3-6-1,-6 3 1,1-1 56,1-4 1,-6 4-1,6-2 1,1-2-88,3-3 1,2-1-1,-3 0-86,-3 0 1,3 0 0,-3 0-144,4 0 1,3-1 0,3-5-304,1-6 0,8-3 478,-2-3 1,4 1 0,2-1 0</inkml:trace>
  <inkml:trace contextRef="#ctx0" brushRef="#br0" timeOffset="571">751 280 6732,'0'11'216,"0"1"-58,0 2 0,0-5 0,0 3-92,0 1 1,0 3-1,2-1 1,2-1-64,2-2 0,1-1 0,-1 7 0,6-1 0,-2-5 1,1-2-1,3-3-8,1-3 1,-3 4-1,0-2 1,1-2-88,3-2 1,1-2 0,3 0 0,1 0 19,2 0 0,0-8 0,-5-4 0,-1-1 50,1 1 0,-6-3 0,-1 3 0,3-4 24,1-1 1,-3-1-1,-2 1 1,-1 1-28,1 5 0,-6-5 567,2 5-267,-4-5-246,-2 6 0,0 10 0,0 12-49,0 4 1,0 1 0,0 1-255,0-1 1,7 0 0,5 1 107,4-1 0,1-7 0,1-4 0,-1-2-14,0 2 0,-5-4 1,0 3 179,1-3 0,11-9 0,3-3 0</inkml:trace>
  <inkml:trace contextRef="#ctx0" brushRef="#br0" timeOffset="1263">1450 315 8355,'0'-18'-177,"0"6"-143,0 1 1,7 1-1,5-2 373,3 7 1,3 3 0,-1 2 12,1 0 0,-1 0 0,1 2-7,-1 3 1,-1-1-1,-3 8-49,-1 2 1,-2 1-1,3 3 1,-3-1-29,-2 1 1,3-1 0,-5 0-35,-2 1 0,0-3 0,0-1-154,2-2 69,0-1 116,-14-1 1,0-4 11,-4-12 0,3-4 0,5-7 23,-2-1 0,0 1 0,8-1-4,4 1 1,-2 0-1,7-1 1,3 3-10,2 3 1,1-4-1,0 7 1,3-3 37,3 0 0,-3 7 0,5-5 1,-2 2-18,0 4 1,6 2 0,-5 2 0,-1 0 46,2 0 0,-3 0 0,5 0 0,-2 0-44,-4 0 1,-1 2 0,-3 4 0,1 4-22,-1-1 0,-1 7 0,-3-4 1,-3 3-12,-2 3 0,-1-7 0,-3 1 0,2 1-22,-2 3 1,-4 1-1,-4 1-8,-2-1 1,-5-5 0,3-2 19,-2-3 1,4-1 0,-3-4-3,1 4 0,2-6 0,6 0 0,0-2 0,0-10 0,2 1 16,4 1 1,-2-5 0,5 3 0,1-4 2,0-1 0,2 0 0,5-1 13,0 1 1,1-1-1,1 3 1,3 1 36,1 2 0,0 8 0,-5-3 0,-1 1 63,1 0 0,-1 0 1,1 6-1,-1 0-61,0 0 1,1 2 0,-1 4 0,1 4-23,-1-1 0,-5 7 0,-2-4 1,-1 1-8,1-1 1,0 3 0,1-3-1,-5 4-101,-4 1 0,-2 0 0,0 1 0,0-1-113,0 1 0,-2-1 0,-4-1 0,-3-3 12,-1-1-237,-5 0 1,5 5-1,-8 1 1</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2:01.324"/>
    </inkml:context>
    <inkml:brush xml:id="br0">
      <inkml:brushProperty name="width" value="0.08571" units="cm"/>
      <inkml:brushProperty name="height" value="0.08571" units="cm"/>
    </inkml:brush>
  </inkml:definitions>
  <inkml:trace contextRef="#ctx0" brushRef="#br0">1 191 8355,'1'-12'-150,"3"1"0,2-3 1,0 1-1,0-1 1,0 2-1,-1 1 1,1-1-1,2 2 0,0 1 1,0-1 94,-5-4 1,5 5-1,0-3 194,2-2-84,-6 7 1,5 1-11,-3 12 0,-4 3 0,6 11 0,-2 1-3,-1 2 0,7 8 0,-6-3 0,0 1-48,1 0 0,-3 0 1,6 6-1,-2-2-49,-4-4 1,3 2-1,-1-8 1,-2-1 17,-2-3 1,4-1 0,0-1-84,-2 0 77,-2 1 79,-2-8 1,-2-5 0,-2-10-39,-2-7 0,0-4 1,6-1-5,0 0 1,6-1 0,2 1 0,1-1 16,5 1 1,2 5-1,1 2 1,0 1 3,1-1 1,-1 6-1,3-2 1,1 4 13,2 2 0,1 0 0,-5 0 0,2 0-14,3 0 0,-1 2 0,-6 4 1,1 4-21,-1-1 1,-5 7-1,-2-4 1,-1 3-25,1 3 1,-6-1 0,2 2-1,-4 3-1,-2 1 0,-2 0 0,-4-5 36,-6-1 1,-3-5 0,-5-2 0,-1-3 31,-2-3 0,-6-2 0,3-2 0,-1 0-5,-4 0 0,4 0 1,0 0-1,2 0-159,3 0 1,5-8-18,5-3 1,5-5 0,7-1 0,1-1-131,5 1 0,12-1 238,11 1 0,4 0 0,2-1 1</inkml:trace>
  <inkml:trace contextRef="#ctx0" brushRef="#br0" timeOffset="383">1066 418 8355,'10'-2'-548,"-5"-4"1,-1 2 322,2-7 0,-4 5 152,4-6 1,-4 7 91,-2-7 0,0 6-29,0-6 0,-2 9 0,-4-3 85,-6 4 1,3 2-1,-3 0-7,-2 0 0,-1 0 0,-1 2 3,5 4 0,-3-3 0,6 9 0,1 2-48,-1 1 0,0 3 1,4 1-1,-2 2-13,3 3 1,1-1 0,2-4 0,2 3-36,3 1 0,5 0 0,8-5-2,-1-1 1,2-7 0,3-2-1,3-3-88,2 1 0,2 0 0,6-6 1,0-2-401,0-4 0,0-1 485,0-5 0,0-11 0,0 3 1</inkml:trace>
  <inkml:trace contextRef="#ctx0" brushRef="#br0" timeOffset="646">1555 121 6632,'10'18'16,"-5"-1"1,-3 1 0,-2 1-1,0 2-6,0 3 0,0-1 0,0-6 0,0 1-13,0-1 1,0 1 0,0-1 0,0 1-80,0-1 1,0 1-1,0-1 29,0 1 0,0-7-520,0 1 555,0-8 0,0 11 0,0-5 1</inkml:trace>
  <inkml:trace contextRef="#ctx0" brushRef="#br0" timeOffset="1296">1450 313 7418,'-10'0'-828,"16"2"861,12 4 0,3-4 1,-2 4-1,3-4-52,1-2 1,6 0-1,-4 0 1,1 0-36,-1 0 1,0 0-1,-4 0 1,3 0 20,-3 0 1,-2 0-1,-1-2 1,-1-2 30,1-2 0,-3-2 0,-1 4 0,-2-1 90,1 1 1,-3-4 70,1 2 1,-5 0 8,6 6 1,-10 0-111,-2 0 1,-6 8-1,-8 4-35,3 3 1,7 3 0,-2-1 0,4 1-51,2-1 1,0 1 0,0-1-3,0 1 0,8-3 0,4-3 1,3-5-49,3 1 1,1-6 0,2 4 0,5-4 40,1-2 1,-6-2 0,4-4 0,-1-4-5,-1 1 0,0-7 0,-5 7 0,-1-3 68,1 0 1,-7 6 541,1-5-512,-1 7 0,5-2 1,-4 12-1,-5 6-48,1 3 1,-4 1-1,8-3 1,-1-1-98,-1 1 0,6-3 0,-5 2 17,5 1 0,1-5 0,1-2 97,-1-4 0,1-2 0,-1-2 88,1-4 1,-1-4-1,0-7 1,-1-1-24,-4 1 0,1 0 0,-7-1 0,-2 1-57,-2-1 0,-2 1 0,0-1 0,0 1-184,0-1 1,0 1 0,-2-1-17,-4 1 1,2 7 0,-5 2 0,-1 3-261,0-1 0,4 0 29,-5 6 396,7 0 0,-12 0 0,7 0 0</inkml:trace>
  <inkml:trace contextRef="#ctx0" brushRef="#br0" timeOffset="2308">2830 348 7585,'17'0'-407,"1"0"1,-7 6 0,1 0 288,2-2 1,-5-2-1,3-4 211,1-4 1,-3 4 0,2-6-78,1 0 0,1-1 1,0-9-17,-3 1 1,-7-1 0,2 1 129,-4-1 1,-2 7-56,0-1 0,-6 6 0,-2-3 1,-1 1-33,-5 4 1,4 2-1,-1 2 3,-3 0 0,-1 0 1,-3 0-16,1 0 0,1 2 0,2 2 1,3 4-21,-3 1 0,5 1 1,-1 4-1,0-3-16,0 3 0,7 1 0,-3 3 0,4-1 10,2 1 0,0-7 0,2 1 0,2 2-15,1 1 1,9 3 0,-2-1-1,5-1 5,6-5 1,-3 5-1,5-7 1,-2 3-57,1 0 1,7-8 0,-4 1 0,2-3 34,0-2 0,0 0 0,6 0 1,-2 0-58,-4 0 1,2-2 0,-6-3 0,1-5 49,-1 0 0,4-5 0,-4 3 1,0-2 35,1 3 0,-3-5 0,-6 5 44,1-5 1,-3-1 0,-3-1 32,-6 1 1,-4 5 0,-4 2-42,-4 3 0,-4 1 1,-7 4 6,-1-4 1,1 4-50,0-4 1,5 6-24,0 6 0,6 4 0,-3 7 1,1 1 0,2-7 0,6 1 0,0 2 14,0 1 1,2-3-1,2-1-2,2 3 0,7 2 1,-1-1-3,4-3 0,-5-3 0,1-5 0,1 2-20,3-2 0,1-2 0,1-2 1,-1 0 24,1 0 0,-1-6 0,1-2 0,-1 1-6,1-1 1,-1-6 0,1 3 0,-1-5 97,0-1 1,-5-1 0,0 3 0,1 1-34,3 2 0,-1 1 0,-1-5 0,-2 3 28,1 1 0,3 6 1,1-4-52,1 3 0,-1 1 0,1 6 0,-1 0-14,1 0 0,-1 0 0,-1 2 0,-3 2-18,-1 2 1,-1 7 0,7-1-2,-1 3 0,-7 3 1,-2-1-1,-2 1-6,-1-1 1,1 1 0,-6-1 0,0 1 15,0-1 1,0-5 0,0-1-51,0 3 1,0-4 61,0 1 11,0-7 0,6 2 0,0-12 0,-2-6-4,-2-3 1,0-3-1,2 1 1,3 0 10,3-1 0,-4 1 0,5-1 0,3 1 29,2-1 0,1 3 0,0 1 0,1 2 0,-1-1 0,7 3 1,-1 0-1,0 3 79,3 3 1,1 2-1,8 2 1,-2 0-38,-4 0 0,4 8 0,-4 1 0,4 3-57,2 0 1,0 5-1,-2 6 1,-4 1-283,-6 1 0,-4 0 1,-3 4-1,-2-4-126,-3 1 1,-7-5 0,2 6 0,-4-2 67,-2-3 0,-8 5 0,-2 0 1</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2:10.830"/>
    </inkml:context>
    <inkml:brush xml:id="br0">
      <inkml:brushProperty name="width" value="0.08571" units="cm"/>
      <inkml:brushProperty name="height" value="0.08571" units="cm"/>
    </inkml:brush>
  </inkml:definitions>
  <inkml:trace contextRef="#ctx0" brushRef="#br0">525 105 8355,'0'-10'-361,"-8"-5"0,-2 13 1,-5-6 488,3 0 1,-3 6 0,3-3-116,-4 3 0,-1 0 0,0-2 0,-1-2 48,1 2 0,-1 2 1,1 2-1,-3 0-42,-3 0 0,4 2 0,-7 2 0,3 4 73,0 2 0,-6 7 0,3 8 0,1 2-12,0 4 1,2 2 0,5 2-1,3 0-85,3 0 0,-1 2 0,7 0 0,2 0-55,2-4 1,2-2-1,0 4 1,2-2-93,4-4 1,1 2 0,7-6 0,-2 0 76,1 1 1,9-5 0,1-7-1,-2-5-145,-1-1 0,3 4 0,2-7-72,2-1 0,-5-9 0,3-5 1</inkml:trace>
  <inkml:trace contextRef="#ctx0" brushRef="#br0" timeOffset="404">472 332 8186,'18'-6'0,"-1"1"-323,1 1 0,-1 2 1,1 2-1,1 0 316,4 0 1,-3 0 0,3 0 0,-3 0 20,-3 0 1,0 2-1,3 2 1,1 1-19,2-1 1,1 4 0,-5 0 0,1 1 8,-3 5 0,4 2 1,-11 1-1,2 0 22,-1 1 0,-7-1 0,2 1 0,-4-1 26,-2 1 1,0-1-1,0 1-5,0-1 1,-2 1-37,-4-1 0,2-1 0,-7-5-17,-3-5 1,4-4 9,-1-2 0,7-2 1,-2-4-1,4-5-11,2-5 0,0-1 1,0-1-1,0 1 12,0-1 0,0-1 0,2-2 0,2-3-9,2 3 0,7 1 1,-1 3-1,4 0-133,1-1 0,0 6 0,1 3 0,-1 1-104,1 4 0,5 2 0,2 2 154,3 0 1,1 0 0,6 0 0</inkml:trace>
  <inkml:trace contextRef="#ctx0" brushRef="#br0" timeOffset="754">1503 332 7122,'-18'0'-22,"1"0"1,-1 2 0,1 4 137,-1 6 1,1-3-1,0 1 1,1 0-68,4-1 1,-1 3 0,7 5-15,2 1 1,2-1 0,2 1 4,0-1 1,2-1 0,4-3 0,6-3-80,3-2 1,3 4 0,-1-7-1,0-1-3,1-2 1,-1-2 0,3 0 0,1-2 16,2-4 1,1 3-1,-5-7 1,1 0 56,-3 0 1,4-1 0,-11-7-1,2 1 22,-1-1 0,-7 7 0,2-1 0,-4-1 7,-2-3 1,-2 0-1,-4 3-44,-5 1 0,-5 6 0,-1-3 1,-1 1-98,1 4 1,-1 2 0,1 2 3,-1 0 1,3 2 0,1 2-1547,3 2 1545,7 0 1,4 1 0,9 3 0</inkml:trace>
  <inkml:trace contextRef="#ctx0" brushRef="#br0" timeOffset="1306">1870 280 8355,'15'-2'0,"-1"-2"-718,-3-2 505,-7 0 1,6 0 256,-4 1 0,-2-7 319,7 6-48,-7 0-213,4 6 0,-8 2-84,0 4 1,0 4 0,0 7 0,0 1-42,0-1 1,0 1-1,0-1 1,0 1-81,0-1 1,6-5 0,0-1-1,-1 1 56,3-2 0,2 3 1,7-7-137,1-2 0,-3 0 1,-1 0-1,-3 2 101,3-3 0,0-3 0,-1-3 0,-3-5 122,-2-2 1,3-2-1,-3-5 81,2 0 0,-6 5 0,2 0 272,-5-1-262,-1 5 1,2 0-92,4 8 1,-4 8 0,4 4-52,-4 3 1,4 3 0,2-1-6,1 0 1,3 1 0,5-1 23,1 1 0,1-8 0,3-5 1,1-3 24,-2-2 1,4 0 0,1 0 0,-1 0 67,0 0 1,0-5 0,-3-3 0,1-2-8,-2-4 1,-1 5-1,-3-3 1,1-1-55,-1-3 0,-5-1 1,-3-1-78,-1 1 0,-2-1 0,-6 1 0,-2-1-95,-4 1 1,2 5-1,-7 2 1,-3 1-200,-1-1 0,-3 6 0,1-2-181,-1 4 0,1 2 414,-1 0 0,9 8 0,1 2 0</inkml:trace>
  <inkml:trace contextRef="#ctx0" brushRef="#br0" timeOffset="1750">3040 210 8355,'17'-8'-1091,"1"6"0,-7-11 1083,1 7 0,-8-8 54,2 3 1,-12 3-50,-6 2 0,-3 4 1,-3 2 154,1 0 0,-1 0-77,1 0 1,-1 2-51,1 4 0,5 2 0,2 5 1,3-1 15,3 1 0,2 3 0,2 1 0,0 1-60,0-1 0,6 1 0,1-1 0,3 1 68,4-1 0,7 1 1,2-1-1,-1 1 23,-3-1 0,-1 0 0,-1 1 1,1-3-35,-1-3 1,6 4 0,1-7 0,-5 3-10,-5 0 0,-1-1-7,-7 7 0,0-7 0,-10-1-18,-8-2 1,1 3 0,-15-5 0,3-2-39,0-2 1,-2-2-1,3 2 1,-1 2-32,2 2 1,1 0 0,3-6 0,-1 0 0,1 0 0,5 0 0,1 0-767,-3 0 700,6 0 1,-7-8-1,5-2 1</inkml:trace>
  <inkml:trace contextRef="#ctx0" brushRef="#br0" timeOffset="1983">3127 350 7098,'-12'5'-2,"1"1"1,-1 0 83,2 2 1,-5 2-1,3 5 1,-3-1-15,-3-3 1,1 1-1,-1 5 1,1 1 28,-1-1 1,1 3 0,1 1 0,3 2-40,1-1 1,0-3-1,-3-1 1,1-1-175,3 1 1,-1-1-1,-5-2-319,-1-3 1,7 2 90,-1-8 1,0 7-1,-5-3 1</inkml:trace>
  <inkml:trace contextRef="#ctx0" brushRef="#br0" timeOffset="3350">3546 35 8355,'-10'-8'2,"3"-1"0,5-1-332,-4 4-845,4 4 1232,-6 2 0,10 0 1,4 0 0,4 0 0,7 2-22,1 4 0,-1-2 0,2 8 0,3 1-27,1 3 1,0 1-1,-5 1 1,-3-1-17,-3 1 0,4-1 1,-7 2-1,3 3 8,0 1 0,-9 6 0,3-4 0,-4 1 3,-2-1 1,0 4 0,0-4 0,0 2 70,0 4 0,-2 2 1,-2 0-1,-3-2 11,-3-1 1,-2-1-1,-5 6 1,1-2-33,5-4 0,-11 4 0,5-6 1,-3 0-36,1-4 1,2-3-1,-1-3 1,1 1 20,-1-1 0,1 1 0,-1-1-91,1 0 1,-1-1 0,1-2-105,-1-3 1,7-7-346,-1 2 0,6-6 258,-5-6 1,7 2 64,-2-7 1,-4-9 0,0-7 0</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2:08.075"/>
    </inkml:context>
    <inkml:brush xml:id="br0">
      <inkml:brushProperty name="width" value="0.08571" units="cm"/>
      <inkml:brushProperty name="height" value="0.08571" units="cm"/>
    </inkml:brush>
  </inkml:definitions>
  <inkml:trace contextRef="#ctx0" brushRef="#br0">1 237 8355,'17'-5'-164,"1"-1"1,-1 2 0,1 2 0,-1 2 0,1 0 0,-1 0 68,1 0 0,-1 0 1,-1 2-1,-3 4 1,-1 3-1,-1 3 174,-1 0 0,4-1-55,-8 7 1,1-1 0,-3 1 1,2-1 0,0 1 1,-6-1-1,0 1-118,0-1 22,0 1 85,0-1 0,0-9 34,0-8 0,-6-8-51,0-9 0,0-1 1,6 1-42,0-1 1,0 1-1,2-1 28,4 1 1,4 1 0,7 3 0,1 3 4,-1 2 1,1-3 0,-1 5 0,3 2 39,3 2 1,-2-4 0,6 0 0,1 2 11,-1 2 0,-4 2 1,4 0-1,0 0-17,0 0 1,-3 6-1,3 2 1,-2 0-19,-4 0 0,-1 5 0,-3-3 0,-1 1-22,-4 1 0,1 0 0,-7 5 1,-2 1-43,-2-1 1,-2 1-1,0-1 36,0 1 1,-2-7-1,-4 1 14,-6 1 1,3-5-14,-3-2 1,2-6 92,-1-6 0,3 2 0,8-7 0,0-3-49,0-1 0,8-3 1,1 1-1,3-1-1,0 1 0,5-5 0,6 3 1,-1 3 15,-3 1 1,-1 1 0,-1 1 0,1 3 9,-1 2 0,6 0 1,1 5-1,-1-3 1,2 2 0,-6 2 0,7 4 0,-3 2-48,0 2 0,1 7 1,-7-1-1,1 3-73,-1 3 0,-5-1 0,-3 1 0,-1-1-157,-4 1 1,-2-1-1,-2 1 1,2-1 61,4 1 0,-4-7-22,3 1 1,5-8-1,0 3 1</inkml:trace>
  <inkml:trace contextRef="#ctx0" brushRef="#br0" timeOffset="379">1660 237 6501,'-17'0'216,"-1"0"1,1 0-152,-1 0 1,1 8 0,1 4 19,4 3 1,5 5-54,7 3 1,0 2-1,0 4 1,0-5-39,0-5 0,7-7 1,3-1-1,2 1-49,-1-2 1,1 3-1,6-7 1,-1-2 14,1-2 1,1-2 0,2-2 0,3-2-1,-3-2 1,0-7 0,1 1 0,1-2 55,-2 3 0,-3-11 0,-5 5 0,-1-2 52,1-1 1,-5 3 0,-2-1 0,-4 1-12,-2-1 0,0 1 1,0-1-52,0 1 0,-8 7 0,-3 4 0,-5 5-87,-1 1 1,-7 0 0,1 1 0,2 3-103,1 2 1,3 8-1,-1-5 1,1 3-414,-1 0 588,1-1 0,0 7 0,-1-1 1</inkml:trace>
  <inkml:trace contextRef="#ctx0" brushRef="#br0" timeOffset="933">2236 115 8355,'18'0'-978,"-1"0"0,1 8 1076,-1 4 0,-5 1 1,-3 1-1,1-5 16,0-1 1,-6 6 0,4-3-96,-1 5 1,-5 1 0,4 1-1,-2-1 7,2 1 1,-4-7 0,4 1-52,-5 2 1,-1 1-1,0 3 11,0-1 0,0-5-10,0-1 55,0-7 0,0 2-25,0-12 0,0 2 1,0-7-1,0-3 2,0-1 0,0 3 1,0 0-1,2-1-22,4-3 0,2-1 0,6-1 0,-3 1 15,3-1 1,1 3-1,3 1 1,-1 3 12,1-3 1,-1 4-1,3 1 1,1-1 12,2 0 0,6 6 1,-3-1-1,1 3-7,4 2 0,0 0 0,0 0 0,-4 0 11,-2 0 1,4 0-1,-5 2 1,-3 1-13,-2 3 1,-3 8 0,-2-2 0,-5 3-21,-1 3 0,4-1 0,-7 0 0,-1 1-148,-2-1 0,-2 1 0,0-1-4,0 1 1,-2-1-1,-2 1-382,-1-1 97,-9 1 419,12-9 1,2-1-1,10-8 1</inkml:trace>
  <inkml:trace contextRef="#ctx0" brushRef="#br0" timeOffset="1171">3232 28 8217,'17'-8'-378,"1"6"530,-1-4 1,-5 4 20,-1 2 1,-5 2-1,4 4 1,-2 6-468,-4 3 1,3 3 0,1-1 0,0 1 210,0-1 0,-3 6 0,-3 1 0,2-3 38,2-1 1,0 3 0,-6 0-1,0-2-107,0-1 0,0-9 0,-2 1-85,-4 2 1,-2-5-1,-5 1 173,1-2 0,1-2 0,-7-6 1</inkml:trace>
  <inkml:trace contextRef="#ctx0" brushRef="#br0" timeOffset="2109">3162 203 8266,'0'-18'-169,"2"8"0,4 5 0,5 3 11,5 2 1,1 0-1,1 2 1,1 1 184,4 3 0,-1 0 0,7-6 0,0 2-65,-2 4 0,6-4 0,-4 4 0,2-4-64,-2-2 1,2 0-1,-5-2 1,-1-2 58,0-2 0,0-8 0,-3 5 0,-1-3 49,-5 0 1,1 3-1,-5-5 1,1 2 30,-1-1 0,-2-3 0,-6-1 90,1-1 1,1 7 0,-4 1 133,4 2-229,-4-5-19,6 11 0,-8 2 0,0 11 1,0 5 3,0 1 0,0 1 0,0-1 0,2 3-8,3 3 0,-3-4 1,4 5-1,-4-3-22,-2 2 1,0-3-1,2 3 15,4-4 1,-4-1 0,4-1-23,-4 1 0,3-7-122,1 1 133,0-8 0,-6 2 0,0-12 1,0-4-1,0-7-2,0-1 1,0 7 0,0-1 0,2-2-65,4-1 1,3-3 0,9 3 64,-1 3 0,1-1 0,-1 7 0,1 0 55,-1-2 1,1 6 0,-1-3 0,1 3 6,-1 2 1,1 0-1,-1 0 1,1 0-25,-1 0 0,2 2 0,3 3-20,1 7 1,0-2 0,-5 1-1,-3 3 15,-3 1 0,-2 3 0,-6-1-32,1 1 1,1-1 0,-6 1 0,0-1 0,0 1 0,0-1 0,2-1 27,4-5 0,-4-1 0,6-6 1,-1 2-17,5-2 1,-2-2 0,1-2 0,3 0-21,1 0 1,3 0-1,1 0 1,3-2-37,1-4 1,2 2 0,-3-8 0,1-1 46,-2-3 0,4-1 1,-1-1-1,-3 1 24,-2-1 1,-1-1-1,-1-2 1,1-3-21,-1 3 0,-1-4 1,-3 1-1,-3 3 10,-2 2 1,-2 1 88,-6 1-26,0 7 1,-8 2-46,-4 8 0,-1 2 0,-1 4-48,2 6 0,9-3 1,-3 3 5,4 2 1,4 1-1,4 3 1,5-3 18,5-3 1,1 3 0,1-3-1,1 1 52,4-1 0,-1 4 1,5-5-1,-2 3-11,-4-2 1,5 3 0,-3-3 0,-2 1-4,-1-1 1,-9 3 0,-1-3-17,-2 4 1,-2-5-1,-6 1 6,0 1 1,-8-3 0,-4 0 0,-3-2-82,-3-4 0,1-1 0,-3 1 0,-1 2 30,-2-2 0,-1-2 0,7-2 0,0 0-540,-1 0 1,1-8-1,-1-2 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3.836"/>
    </inkml:context>
    <inkml:brush xml:id="br0">
      <inkml:brushProperty name="width" value="0.08571" units="cm"/>
      <inkml:brushProperty name="height" value="0.08571" units="cm"/>
      <inkml:brushProperty name="color" value="#008C3A"/>
    </inkml:brush>
  </inkml:definitions>
  <inkml:trace contextRef="#ctx0" brushRef="#br0">0 71 7516,'0'-18'1679,"6"7"-1473,0-1 1,0 6-75,-6-6 382,0 9-1807,0-5-92,0 8 378,0 0 1007,0 8 0,0-6 0,0 5 0</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2:19.679"/>
    </inkml:context>
    <inkml:brush xml:id="br0">
      <inkml:brushProperty name="width" value="0.08571" units="cm"/>
      <inkml:brushProperty name="height" value="0.08571" units="cm"/>
    </inkml:brush>
  </inkml:definitions>
  <inkml:trace contextRef="#ctx0" brushRef="#br0">1 0 7552,'17'0'37,"1"0"1,-1 0-47,1 0 0,-7 0 0,1 0-76,2 0 1,1 0 0,3 0-1,-1 0 1,1 0-64,-1 0 0,1 0 1,-1 2-1,0 2-153,1 2 0,-3 2 238,-3-3 0,4-3 0,-7 6 1</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2:19.852"/>
    </inkml:context>
    <inkml:brush xml:id="br0">
      <inkml:brushProperty name="width" value="0.08571" units="cm"/>
      <inkml:brushProperty name="height" value="0.08571" units="cm"/>
    </inkml:brush>
  </inkml:definitions>
  <inkml:trace contextRef="#ctx0" brushRef="#br0">0 0 6329,'8'10'-83,"-6"0"1,6-7 0,-3 5 193,1 2 1,8-6 0,-2 4-1,3-3-310,3 1 1,7 8-1,2-5 1</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2:23.354"/>
    </inkml:context>
    <inkml:brush xml:id="br0">
      <inkml:brushProperty name="width" value="0.08571" units="cm"/>
      <inkml:brushProperty name="height" value="0.08571" units="cm"/>
    </inkml:brush>
  </inkml:definitions>
  <inkml:trace contextRef="#ctx0" brushRef="#br0">542 1363 8167,'12'0'-348,"-1"0"0,3 0 432,1 0 1,3 0 0,-1 0 0,1 0-294,-1 0 1,8 0-1,5 0 1,3 0 175,1 0 0,1 0 1,0 0-1,2 0 27,4 0 1,-4-6 0,6 0 0,-3 0 38,1-2 1,8 6-1,-3-5 1,3 1 66,-3 0 0,10-6 0,-3 5 0,1-1-24,1 0 0,-3 0 0,0 4 0,-1-1-46,-5 1 1,1 2 0,-8 2 0,-2 0-93,1 0 0,-1 0 1,-6 0-1,-4 0-28,-1 0 1,3 0 0,-6 0 0,-2 0-123,-1 0 0,-3 0 1,1 0-1,-1 0-388,1 0 600,-9 0 0,7 7 0,-6 3 0</inkml:trace>
  <inkml:trace contextRef="#ctx0" brushRef="#br0" timeOffset="584">1677 1607 8115,'0'-10'-1001,"-2"3"1059,-4 7 0,4 7 1,-5 3-33,-1 0 0,6 5 0,-4-3 7,4 3 0,2 3 1,0-1-22,0 1 0,0-1 1,2-1-1,2-3-7,2-1 0,7 0 1,-3 5-1,2-1 6,-1-5 1,1 5 0,6-7 0,-1 3-32,0 0 0,1-8 1,-1 3-1,1-1-121,-1 0 1,1 0-1,-1-6 1,1 0 11,-1 0 1,5-2 0,-1-4 98,0-6 1,-5-3-1,7-4 1,-4-3 67,-1-1 1,-3 0 0,-1 5 0,-2 1-10,1-1 0,-3 1 0,0-1 0,-1 3 92,1 3 1,-6 2-1,4 7 140,-1-3 1,-5 2-173,4 10 1,-4 3-1,-2 9 1,0-1-51,0 1 1,0 5 0,0 0-1,0 1-119,0 1 0,-2-6 1,-2 6-1,-1-1-151,1-1 0,2 0 0,2-5 0,0-1-54,0 1 1,7-1 0,3 1 0</inkml:trace>
  <inkml:trace contextRef="#ctx0" brushRef="#br0" timeOffset="-1995">1171 402 7430,'-10'-8'351,"2"4"-601,8-7 1,0 5 0,-2-4 264,-4 2 181,5 3-185,-7 5 85,8 0 0,0 2 0,0 3 0,0 7-30,0 4 0,0 7 0,0 2 1,0 2-93,0 4 0,0-4 1,0 1-1,0-1-126,0 0 1,0-6 0,2 4-115,4 1 0,-5-7 1,5 4-90,-4-3 0,-2-9 328,0 1 1,0-8-1,0 4 1</inkml:trace>
  <inkml:trace contextRef="#ctx0" brushRef="#br0" timeOffset="-1501">1415 367 8355,'8'-17'-753,"-4"7"634,7 4 1,-5 4-1,6 2 141,2 0 0,-5 0 0,3 0 0,1 0 12,3 0 0,1 0 1,1-2-1,1-2-28,5-2 0,-3 1 1,8 3-1,0-2-23,-2-2 1,4 0 0,-7 6 0,-1 0-18,2 0 0,-5 0 0,3 0 1,-4 0 16,-1 0 1,-1 0 0,1 0-1,-1 0 0,-7 8 1,-2 2 19,-1-1 0,-5 7 1,4-4-6,-4 3 0,-4 3 1,-2-1-1,-4-2 13,-1-3 1,3 4 0,-4-5 31,2 5 1,-3 1-1,3 1 1,0-1-17,1 1 0,1-1 0,6 3 1,-2 1-19,-4 2 0,4 2 1,-4-3-1,4 1-66,2-2 0,0 5 0,0-3 0,0-2-123,0-1 1,0-3 0,0 1-226,0-1 1,0-5 342,0-1 1,0-7-1,0 4 1</inkml:trace>
  <inkml:trace contextRef="#ctx0" brushRef="#br0" timeOffset="-1258">1590 664 7842,'0'-10'-261,"8"2"1,3 8-1,5 0 291,1 0 1,1 0 0,-1-1 0,3-3 5,3-2 1,-2 0 0,6 6-1,1 0-142,-1 0 1,0 0 0,2-2-1,-4-2-43,0-2 1,-3 1 0,5 3 0,-2-2-17,-3-2 0,3-6 0,-2 4 143,-2-1 1,7-3 0,-1-5 0</inkml:trace>
  <inkml:trace contextRef="#ctx0" brushRef="#br0" timeOffset="-811">2411 157 7943,'5'-11'-879,"1"-1"1,6 6 986,-6-5 1,7 7 16,-1-2 0,4-2 0,1 2-44,0 3 1,1 1 0,-1 2 0,1 0-1,-1 0 1,7 0 0,-1 0-95,-2 0 1,-1 0 0,-3 0 0,1 2-49,-1 3 0,-5-1 1,-3 8-28,-1 1 1,-2 11 65,-6 5 0,-8-4 1,-2-2-1,-1-3 83,-1-3 0,2-5 0,-3 0-16,1 1 1,3-3-1,-5 0 282,2-3-307,8-1 1,-1-6 0,10 0 0,7 0 26,4 0 1,1 0 0,2 0 0,3 0-10,1 0 0,12 0 0,-2 0 1,2 0-17,4 0 0,0 0 1,-4 0-1,-1 0-84,1 0 1,0 0 0,0 0 0,-2 2-705,-4 4 447,4-4 1,-6 13-1,8-5 1</inkml:trace>
  <inkml:trace contextRef="#ctx0" brushRef="#br0" timeOffset="1405">3424 1048 8129,'-10'0'-1071,"4"0"1203,12 0 1,-2-6-71,7 1 1,-5-1-1,6 6 1,1 0 34,3 0 1,1 0 0,3 0-27,3 0 0,4 0 0,8 0 0,0 0-93,0 0 1,0 0 0,0 0 0,0 0 15,0 0 0,2 0 0,0 0 0,-3 0-277,-6 0 0,-5 0 1,-2 0-34,3 0 1,-1 0 0,-6 0-180,1 0 490,-1 0 1,1-8-1,-1-2 1</inkml:trace>
  <inkml:trace contextRef="#ctx0" brushRef="#br0" timeOffset="1652">3843 908 6827,'15'2'-120,"-3"4"0,-4-2 1,-8 8-1,2 1 163,3 3 1,-3 1 0,4 1 0,-4-1-66,-2 1 0,0 5 1,0 0-1,0-1-62,0-3 1,0-2 0,0 1 0,-2-1-286,-4 1 369,4-8 0,-5 5 0,7-5 0</inkml:trace>
  <inkml:trace contextRef="#ctx0" brushRef="#br0" timeOffset="7775">1241 70 8272,'-2'-15'0,"-4"1"-243,-6 2 1,-3 9 0,-3-3 0,1 2-617,-1-2 790,1 4 1,5-6 0,0 8-1,-1 0 89,-3 0 1,-7 0 0,0 0-1,1 0 0,3 0 1,-6 6 0,-4 2 0,-4 0-15,-2-1 0,-6 7 1,0-4-1,2 1 38,3 1 1,-5-2 0,0 3-1,2-1-23,2 1 0,-3-3 0,-1 2 0,2 1 152,2 3 0,2 1 0,0 1 0,0 1-54,1 5 1,-1 3 0,0 8-1,0 2-91,0 3 1,8 5 0,3 9-1,5 4-77,2 6 1,1 4 0,4 4 0,7 4 23,3 5 0,4 5 1,3-1-1,7-1-29,4-3 1,9 1-1,6 5 1,8 0-110,7 1 1,1-9-1,5-3 1,8-6-42,6-6 0,12-4 0,5-8-231,-37-25 0,0-1 1,43 18-1,6-1 1</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2:33.805"/>
    </inkml:context>
    <inkml:brush xml:id="br0">
      <inkml:brushProperty name="width" value="0.08571" units="cm"/>
      <inkml:brushProperty name="height" value="0.08571" units="cm"/>
    </inkml:brush>
  </inkml:definitions>
  <inkml:trace contextRef="#ctx0" brushRef="#br0">158 105 6746,'-18'10'-82,"1"-2"0,0-8 0,-1 0 97,1 0 1,5 0 0,0 0 67,-1 0 0,3-2-44,-2-4 1,9-4-25,-3-7 0,4-1 0,2 1-12,0-1 1,2 9 0,4 3 0,5 4-5,5 2 1,1-6 0,1 0 0,1 2 4,4 3 1,-1 1 0,5 0 0,-2 0-1,-4 0 0,5 0 1,-1 1-1,2 3-13,4 2 0,-4 8 0,0-3 1,1 3 4,-1-2 1,-6 3 0,2-3-1,-3 5 12,-3 7 0,1-5 1,-3 6-1,-3 0-9,-6 4 1,-4 3 0,-2-1 0,0-2 22,0 2 1,0-4 0,-2 0 0,-4-2 27,-6-3 1,-3 3 0,-1-2-1,3-3-7,1-7 0,-2 3 0,-7-7 0,-2 1-33,1-4 0,3 2 0,1-3 0,1-1 23,0-2 1,-3-2 0,-1-2-74,-2-3 0,1-5 0,11-8 35,5 1 1,4-1-1,2 1 1,2 1 10,4 5 1,3-3-1,9 8 1,-1 3 56,1 1 0,1 2 0,2 2 0,3 3 132,-3 7 0,4 5 1,-1 5-1,-3 3-198,-2 2 1,-1 2 0,1 6-1,1-2-312,-3-4 1,4 2 0,-9-5 0,2-1-435,-3 0 587,-3-2 0,0-5 0,1-1 1</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2:32.647"/>
    </inkml:context>
    <inkml:brush xml:id="br0">
      <inkml:brushProperty name="width" value="0.08571" units="cm"/>
      <inkml:brushProperty name="height" value="0.08571" units="cm"/>
    </inkml:brush>
  </inkml:definitions>
  <inkml:trace contextRef="#ctx0" brushRef="#br0">1 36 8355,'15'-2'0,"-1"-2"-429,-2-2 321,-9 0 1,11 4-258,-8-4 500,0 4 1,-8-5-217,-4 7 0,2 7 0,-6 5 112,3 4 0,1 1 0,4 1 1,-2-1-39,-2 0 1,0 7 0,6 1 0,0 2-118,0 4 0,0-4 0,0 0 0,0 1-4,0-1 1,6-6 0,2 4 0,2-1-92,3-1 1,3-2 0,1-7 198,1-2 0,7-1 0,2 7 0</inkml:trace>
  <inkml:trace contextRef="#ctx0" brushRef="#br0" timeOffset="535">769 140 8355,'-8'-17'-1666,"5"5"1606,-9 1 1,2 5-1,-3-4 1,1 2 75,-2 4 1,-7 3 0,-2 1 0,1 0 49,3 0 1,0 5 0,-3 1-1,-3 0-30,-2 2 1,6-1 0,-3 7 0,3-2 11,-2 1 0,3 3 0,-3 1-33,4 1 0,7-7 0,2 1-26,2 2 0,5-5-3,8 3 1,7-8-1,9 4 1,5-3 0,1 1 1,-4 0 0,6-6 0,2 0-73,2 0 0,-4 0 1,-2-2-1,1-2 41,-1-2 1,-6-5-1,2 3 86,-3-2 0,-5 5 0,-1-5 83,-2 2 0,-7-4-19,7 7-68,-8-1 0,6 6 95,-5 0 1,-3 2-55,4 4 1,-6 3 0,-4 9 0,-2-1-61,3 1 0,-1 1 0,0 2 0,-2 5 7,2 1 0,-4-4 0,3 4 0,1 0-7,2 1 1,-4-7-1,0 2 1,2-1-244,2 1 0,2-4 0,0 4 0,0-3-141,0-3 1,6-5 222,0 0 0,15-8 0,-1 3 0</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2:28.672"/>
    </inkml:context>
    <inkml:brush xml:id="br0">
      <inkml:brushProperty name="width" value="0.08571" units="cm"/>
      <inkml:brushProperty name="height" value="0.08571" units="cm"/>
    </inkml:brush>
  </inkml:definitions>
  <inkml:trace contextRef="#ctx0" brushRef="#br0">140 368 8355,'-18'0'-405,"7"0"1,-1 0-1,-2 0 334,-1 0 1,3 0-1,1 0 93,-3 0 0,4 0 31,-1 0 1,7-2-27,-2-4 0,4 2-13,2-8 1,8 3 0,3-3 59,5 6 1,1-2 0,1 2 0,-1 3-26,1 1 1,5 2-1,0 0 1,-1 0-42,-3 0 1,-1 5 0,-3 3 0,-1 2-125,-3 4 1,-7-5 0,4 3 14,0 1 1,-6 3-1,3 1 1,-5 1 61,-5-1 1,-5 1 0,-7-1 23,-1 1 1,1-7 0,-1-1 0,1 0 101,-1 0 1,1-7 0,1 5 151,5 0 0,1-6-118,4 4-97,4-4 0,-4-2 0,12 0 1,6 0-28,3 0 0,3 0 1,1 0-1,2 0-40,3 0 1,7 0 0,-2 0-1,4 0-187,2 0 0,0 0 1,-2 0-1,-2 0-528,-2 0 718,-8-8 1,12-2 0,-6-7 0</inkml:trace>
  <inkml:trace contextRef="#ctx0" brushRef="#br0" timeOffset="384">524 106 8272,'0'-18'-266,"0"6"1,2 3 118,4 1 0,3 2 1,9 6-1,-1 0 107,1 0 1,-1 0 0,1 0-1,-1 2-10,1 4 1,-7-2-1,-1 7 1,-2 3 44,-4 2 1,3 1-1,-1 0 1,-4 1 32,-6-1 1,0 3-1,-7 1 1,-1 2 24,2-1 1,-5-3 0,3-1-1,-1-1-7,1 1 1,-2-7 0,9 1 0,-1 0 18,-2-3 0,6 1-43,-4-4 1,6-4 0,8 3-41,9-3 0,1-2 1,7 0-1,0 0 11,5 0 0,3 0 0,1 0 0,-1-2-30,-3-3 0,3 3 0,-4-4 1,4 4-66,2 2 1,-1 0-1,-1 0 1,-1 2-60,-3 4 0,-6-2 0,4 5 1,-4 1-304,-7 0 464,1 1 0,-15-1 0,6-2 0</inkml:trace>
  <inkml:trace contextRef="#ctx0" brushRef="#br0" timeOffset="729">52 1101 8224,'18'0'-155,"-1"0"1,1 0 0,-1 0 0,3 0 0,3 0 0,6 0 115,4 0 1,2 0 0,2 0 0,2 0 37,1 0 1,7 0 0,-4 0-1,-1 0-73,1 0 0,4 0 0,-7 0 0,-3 0-97,-6 0 1,0-2 0,-5-2-1,-1-2 63,0 2 0,-2-5 0,-5-1 0</inkml:trace>
  <inkml:trace contextRef="#ctx0" brushRef="#br0" timeOffset="1126">594 1206 8223,'-12'17'-237,"1"1"1,7-1 0,-2 1 0,4-1 105,2 1 1,0-1 0,0 2-1,0 3 147,0 1 0,0 0 1,0-5-1,0-1 38,0 1 1,8-1-19,3 1 1,5-3 0,1-3-83,1-6 1,-1-4 0,1-2-22,-1 0 1,-5-6 0,-1-2 0,1-2 53,-2-3 0,3-3 0,-5-1 1,0-1 4,0 1 1,3-1 0,-3 3 0,0 1 390,0 3 1,5 7-215,-1-2 1,-3 6 0,1 6-145,-2 5 0,-2 11 1,-6 3-1,0 0-100,0 0 1,0 1 0,0-5 0,0 2-104,0-1 0,0-3 1,2-2-304,4 1 0,-3-3 378,9-3 1,0-4-1,5-8 1</inkml:trace>
  <inkml:trace contextRef="#ctx0" brushRef="#br0" timeOffset="1587">1572 1 8355,'25'9'0,"-6"-1"0,5-6 0,-3 2-389,2 2 331,-3 7 0,11-3 1,-6 8-1,0-1 1,2 2-1,-1 5 81,-1 5 1,4 10 0,-4 1 0,0 1 50,1 2 1,3 2 0,-6 7 0,-2 0-5,-1 1 0,-3-1 1,1 0-1,-3 1-10,-3-1 1,-4 6 0,-8 1 0,0-3-21,0-2 1,0 1 0,0 1 0,-2 0-38,-4-5 0,-4 1 1,-7-5-1,-3 1-235,-3-1 0,-4 3 1,-8-5-1,-2 1 102,-4 1 1,-9-8-320,-8 1 1,-16 5-1,2 0 1</inkml:trace>
  <inkml:trace contextRef="#ctx0" brushRef="#br0" timeOffset="3709">2480 647 8355,'0'-12'-753,"0"1"384,0 7 0,2-4 374,4 8 1,3 0-1,9 0 35,-1 0 0,1 0 0,1 0 0,3 0-17,1 0 0,2 0 0,-4 0 0,3 0-138,-3 0 1,4-2 0,-1-2-1,-3-2-148,-2 2 1,5 3 0,-1 1 223,-2 0 1,6-8 0,1-2 0</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2:26.844"/>
    </inkml:context>
    <inkml:brush xml:id="br0">
      <inkml:brushProperty name="width" value="0.08571" units="cm"/>
      <inkml:brushProperty name="height" value="0.08571" units="cm"/>
    </inkml:brush>
  </inkml:definitions>
  <inkml:trace contextRef="#ctx0" brushRef="#br0">123 1136 8355,'-18'10'-112,"1"-5"1,5-3-572,1-2 0,9 0 716,2 0 1,2 2-1,9 2 1,5 2 13,5-2 1,0-2 0,9-2 0,1 0-13,2 0 0,2 0 1,1 0-1,7 0 75,9 0 1,1 0 0,7-2 0,-2-2-26,0-2 0,6 0 0,-3 6 0,-1 0-123,0 0 1,2 0-1,-6 0 1,-1-2-98,1-3 0,-6 3 0,-5-4 0,-2 4-91,-5 2 1,-3 0 0,-5 0-1,-7 0-367,-4 0 569,-1 0 0,-1-8 0,1-2 0</inkml:trace>
  <inkml:trace contextRef="#ctx0" brushRef="#br0" timeOffset="458">944 1345 8190,'-8'10'-314,"0"0"1,-5-6 0,3 3-1,2 3 379,4 4 1,-4 1 0,3 3 0,1-1-10,2 1 1,2-1-1,0 1 1,0-1-16,0 1 1,2-1-1,2 0 1,3 1-39,3-1 1,-4 1 0,6-1-18,1 1 1,3-3 0,1-1-64,1-2 0,5-9 0,0 3 1,-2-4-62,-1-2 1,-3 0 0,3-2 0,1-4 80,2-5 1,1-5-1,-7-1 1,1-1-19,-1 1 1,-5-3 0,-1-1 154,3-2 0,-4 1 0,-1 9 642,-1 1 1,0 8-581,-2-1 0,-4 10 0,3 7 0,-3 5-62,-2 7 0,0-5 0,0 6 0,0-1-119,0-1 1,0 6 0,2-4 0,2 1-189,2-1 1,2-2 0,-4-6 0,3 1-108,3-1 1,-6-5 0,4-2 0,0-2 156,3-5 1,5-1 0,1-2 0</inkml:trace>
  <inkml:trace contextRef="#ctx0" brushRef="#br0" timeOffset="874">2341 979 6395,'11'0'158,"1"0"42,2 0 1,1 0 0,3 0-48,-1 0 0,1 0 1,-1 0-58,0 0 1,1 0-1,1 0 1,3 0-65,1 0 0,2 0 0,-3 0 0,1 0-100,-2 0 0,6 0 0,1 0 0,-1 0-251,-4 0 0,2 0 0,-2 0 3,-1 0 1,-9 0 0,-3-2 260,-2-4 0,-2-4 0,-6-7 0</inkml:trace>
  <inkml:trace contextRef="#ctx0" brushRef="#br0" timeOffset="1079">2673 839 8355,'9'8'-90,"1"1"88,-4 9 0,-4 1 0,4 3 0,-4 3 103,-2 2 0,0 0 1,0 4-1,0-4-343,0-1 0,-6 3 0,0-6 0,0-2-624,-2-1 592,6-3 1,-13 1-1,5-1 1</inkml:trace>
  <inkml:trace contextRef="#ctx0" brushRef="#br0" timeOffset="-1209">175 367 8234,'-15'-2'0,"1"-1"-293,2-3 0,1 0 0,-7 4 0,1-2 182,-1-2 1,1-7 132,-1 1 0,3-3 12,3-3 1,5 6 0,8 3 0,5 1-17,6 4 0,3 0 0,3 0 0,1-1 25,5 1 1,-3 2 0,6 2 0,-2 0 5,-3 0 0,3 0 0,-2 0 1,-3 2-55,-7 3 0,3 3 0,-7 6 0,1-3 23,-4 3 1,2 2-1,-2 1 1,-3 1-101,-1-1 0,-4-2 0,-1-1 0,-5-2 73,-2 1 0,-2 3 0,-5 1 0,0-1 97,-1-5 1,1 5-1,-1-6 1,1 1-28,-1 1 1,3-6 0,1 3-3,2-1 0,9 0 31,-3-2 1,6-4-74,6 4 0,3-4 0,9-2 0,-1 0-45,1 0 1,5 0-1,2-2 1,0-2-112,1-2 0,5 0 0,-2 6 1,4-2 82,2-4 0,0 4 1,0-3-1,-1 3-243,1 2 1,6-6 0,2 0 0,0 0 235,-1-2 1,7-1 0,-5-9 0</inkml:trace>
  <inkml:trace contextRef="#ctx0" brushRef="#br0" timeOffset="-759">1241 280 8355,'-8'-12'-234,"-4"1"0,2 7-293,-1-2 1,-1-2 574,-5 3 0,-1-1 0,1 4 7,-1-4 1,1 4-1,-1-4 1,1 4 16,-1 2 1,1 0 0,-1 2-13,1 4 1,0 2 0,-1 5 0,3-1-31,3 2 0,-2 1 0,7 3 0,-1-1-46,0 1 0,2-1 0,6 0 0,2-1-30,4-4 1,-2 3-1,8-5 1,1 0-15,3-5 1,1-3-1,2 0 1,3 2-41,1 2 1,0 0 0,-5-8 0,1-2 77,5-2 0,-5-6 1,4 5-1,-3-1 73,-3 0 1,6-5 0,1 3-1,-5-2-27,-5 1 0,1 7 1,-3-4 608,3 0-575,-5 6 1,-2 2 0,-8 12-30,0 3 0,0 3 1,0-1-1,0 1-34,0-1 0,0 7 0,0 1 1,0 0 19,0 0 0,-6 0 0,0-3 0,2 1-154,2-2 1,2-1-1,0-3-17,0 1 0,0-7 0,2-1 0,2 0-267,2 0 1,2-7 312,-2 3 0,3-4 0,9-2 0</inkml:trace>
  <inkml:trace contextRef="#ctx0" brushRef="#br0" timeOffset="-378">1537 53 8355,'8'-10'-433,"2"-5"1,2 7 0,-1-4 384,3 7 1,1 3-1,3 2 128,-1 0 0,8 0-88,5 0 1,-5 6 0,-2 1 0,-4 1 7,-1 0 1,-8 5 0,-3-1-1,-1 4 7,0 1 1,0 0-1,-8 3 1,-2 1 25,-2 3 0,-7-1 1,1-6-1,-2 1 130,3-1 0,-5 1-67,5-1 0,1-7 0,0-2 284,2-1-394,3-5 0,12 6 0,5-8 0,4 0-37,1 0 0,2 0 0,5 0 0,3 0-62,0 0 1,6 0 0,-4 0-1,4 0-5,2 0 0,-2 0 0,-4 0 0,-4 0-70,1 0 0,-9 2 0,2 4-146,-5 5 1,-10 5 318,2 1 1,-4 1-1,-2-1 1</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2:39.378"/>
    </inkml:context>
    <inkml:brush xml:id="br0">
      <inkml:brushProperty name="width" value="0.08571" units="cm"/>
      <inkml:brushProperty name="height" value="0.08571" units="cm"/>
    </inkml:brush>
  </inkml:definitions>
  <inkml:trace contextRef="#ctx0" brushRef="#br0">1 1 7676,'17'0'-80,"1"0"1,-1 0-1,1 0-81,-1 0 1,1 0 0,-1 0 0,1 0-284,-1 0 289,1 0 1,-1 0-1,0 0 1</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2:39.515"/>
    </inkml:context>
    <inkml:brush xml:id="br0">
      <inkml:brushProperty name="width" value="0.08571" units="cm"/>
      <inkml:brushProperty name="height" value="0.08571" units="cm"/>
    </inkml:brush>
  </inkml:definitions>
  <inkml:trace contextRef="#ctx0" brushRef="#br0">1 0 8174,'2'10'-560,"4"-2"0,5-2 0,5-1 306,1-1 1,3-2 0,3-2 253,6 0 0,4 0 0,2 0 0</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2:40.132"/>
    </inkml:context>
    <inkml:brush xml:id="br0">
      <inkml:brushProperty name="width" value="0.08571" units="cm"/>
      <inkml:brushProperty name="height" value="0.08571" units="cm"/>
    </inkml:brush>
  </inkml:definitions>
  <inkml:trace contextRef="#ctx0" brushRef="#br0">437 175 8355,'16'-12'-639,"-5"1"444,5 7 1,-12-10-1,5 6 111,-1-1 1,-2 3 0,-6-6 70,0-1 1,0 3 69,0-2 1,-8 3-1,-3-5 8,-5 2 0,4 9 0,1-5 1,-3 2-15,-1 0 1,-3 0 0,-1 6 0,-3 0-28,-1 0 0,-8 2 1,4 2-1,-2 4 27,0 2 1,5 1-1,-3 7 1,0-1-33,0 1 0,6-1 1,-3 1-1,7-1-23,5 0 0,-1 7 1,5-1-8,-2-2 0,6-1 0,-2-3 1,4 1-12,2-1 1,8-1 0,4-5-1,3-3-56,3 0 0,-1-6 1,3 4-1,1-4-14,2-2 1,6-2-1,-3-2 1,1-4 42,4-2 0,-6 4 0,-2-3 0,-3-1 94,-3 0 0,1 1 0,-1-5 1,1 4 112,-1 3 1,1-7 49,-1 2 0,-5 5-25,-1 1-107,-7 4 0,4 4 0,-8 4 0,0 5-55,0 5 0,0 1 0,0 3 1,-2 1-25,-4 2 0,4 6 0,-4-3 0,5-1-27,1 0 0,0 4 0,0-4 0,0 1-121,0-1 1,0 4-1,0-6 1,0-1-71,0-3 1,5-2 0,3 1 0,2-3 3,3-3 1,-3-4-1,2-8 129,1 0 0,3 0 0,1 0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26.504"/>
    </inkml:context>
    <inkml:brush xml:id="br0">
      <inkml:brushProperty name="width" value="0.08571" units="cm"/>
      <inkml:brushProperty name="height" value="0.08571" units="cm"/>
      <inkml:brushProperty name="color" value="#5B2D90"/>
    </inkml:brush>
  </inkml:definitions>
  <inkml:trace contextRef="#ctx0" brushRef="#br0">594 35 6749,'-10'18'45,"1"-1"1,5 1-1,-4 1 1,-2 4 8,-3 7 1,-1 3-1,1 3 1,1 3-27,-2 2 0,-3 6 0,-4-5 1,-3 3 7,3 3 1,0 1 0,-1-1-1,-1-1-11,2 2 0,1-5 0,3 1 0,-1-3-15,1-3 0,5 4 1,1-2-1,-3-2-50,-1-3 0,-3-8 1,1-3-1,-1-2-16,1 0 0,-1 1 1,1-9-1,1-1-79,5-3 1,-5-7-1,6 4-532,1 0 667,-7-6 0,14-2 0,-6-10 0</inkml:trace>
  <inkml:trace contextRef="#ctx0" brushRef="#br0" timeOffset="554">542 0 6889,'11'0'39,"1"0"0,-2 2 0,3 2 0,-3 4-34,-2 2 0,5 1 0,-1 7 0,4-1 51,1 1 0,2 1 1,3 4-1,3 5 0,2-1 0,4 8 1,8-2-1,2 6-22,-2-1 1,5-1 0,3 0 0,1 2-57,-1 2 0,7 1 0,-5-3 1,1 2 14,6-2 1,-9 3-1,5-1 1,-1-2-2,-1-2 1,-5 2 0,-2-3 0,-3-3 6,1 0 1,-2-5 0,-8-3 0,-4-4-52,-2-5 1,-1-3 0,-7 5-44,1-1 1,-1-1 0,-1-3-284,-5-1 0,-3-6 378,-8 5 0,-8-7 0,-1 4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4.449"/>
    </inkml:context>
    <inkml:brush xml:id="br0">
      <inkml:brushProperty name="width" value="0.08571" units="cm"/>
      <inkml:brushProperty name="height" value="0.08571" units="cm"/>
      <inkml:brushProperty name="color" value="#008C3A"/>
    </inkml:brush>
  </inkml:definitions>
  <inkml:trace contextRef="#ctx0" brushRef="#br0">228 36 8355,'11'0'-1687,"1"0"2187,-8-8 380,4-2-731,-8 0 1,-8 3-52,-4 7 1,3 0 0,-3 0-73,-2 0 1,5 5-1,-3 3 1,-2 0-43,-1 0 0,3 5 0,1-1 0,-3 5 8,-1 7 1,-3-5-1,1 4 1,-1-1 24,1 1 0,5-4 1,2 5-1,3-5-15,3-1 1,2-1-1,2 1 1,0-1 19,0 0 0,2-1 1,4-2-12,5-3 1,5-1 0,1 4-1,1-5-20,-1-1 0,1-2 1,-1-4-1,0 2-5,1 1 0,1 1 0,3-6 1,1 0 2,-2 0 1,-1-6 0,-3-1-1,-1-3 97,-5-4 1,5 5 0,-4-3 40,3-2 0,-5-1 1,-4-3-103,-4 1 0,-2 0-27,0-1 0,-2 3 0,-4 3 16,-6 6 1,-3 4 0,-3 2 0,1 0-189,-1 0 0,1 2 0,-3 2 0,-1 4-60,-2 1 1,-1 1 0,7 4 0,-1-3-56,1 3 1,1-4-1,3-1 1,3 1-451,2 0 739,3-6 0,5 11 0,0-5 0</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2:40.456"/>
    </inkml:context>
    <inkml:brush xml:id="br0">
      <inkml:brushProperty name="width" value="0.08571" units="cm"/>
      <inkml:brushProperty name="height" value="0.08571" units="cm"/>
    </inkml:brush>
  </inkml:definitions>
  <inkml:trace contextRef="#ctx0" brushRef="#br0">0 0 8355,'10'0'-1553,"6"0"1681,-7 0 0,3 2 0,-2 4 20,-3 5 0,-1-1 0,-6 2 1,0 1-51,0 3 0,0 7 0,0 2 1,0 1-45,0-1 1,0 4-1,0-4 1,0 0-85,0 1 1,0 3 0,2-6 0,2-2-142,2-1 0,2 3 0,-4 0 0,3-3-185,3-7 1,-4 1 0,6-8 0,1 0 246,3 1 1,9-5-1,2 6 1</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2:40.627"/>
    </inkml:context>
    <inkml:brush xml:id="br0">
      <inkml:brushProperty name="width" value="0.08571" units="cm"/>
      <inkml:brushProperty name="height" value="0.08571" units="cm"/>
    </inkml:brush>
  </inkml:definitions>
  <inkml:trace contextRef="#ctx0" brushRef="#br0">1 35 8124,'8'-9'-894,"-7"-1"805,5 4 672,-4 4-795,-2-5-301,0 7 1,2 0 247,4 0 1,-2 0 208,8 0 0,-1 0 0,7 0 0</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2:41.228"/>
    </inkml:context>
    <inkml:brush xml:id="br0">
      <inkml:brushProperty name="width" value="0.08571" units="cm"/>
      <inkml:brushProperty name="height" value="0.08571" units="cm"/>
    </inkml:brush>
  </inkml:definitions>
  <inkml:trace contextRef="#ctx0" brushRef="#br0">71 105 8355,'7'-10'-482,"-5"3"262,6 7 1,-10 0 0,-4 0 200,-5 0 1,-3 2 0,1 1-1,3 5 63,2 2 0,-4-4 0,7 5 0,1 3 1,2 1-25,2 3 0,2-3 14,4-3 1,-3 2 0,9-9-1,2-1-24,1-2 0,8-2 0,1 0 0,-3 0 4,-2 0 0,5 0 0,1 0 1,0 0 9,0 0 0,1 2 0,-5 2 0,2 4 6,-1 2 1,-1-1-1,-2 5 1,1-3-8,-5 3 1,-3 2 0,2 1 0,-5 1-8,-1-1 1,-2 0-1,-6 1 1,0-1-14,0 1 1,0-1-1,-2 1 1,-4-1 38,-6 1 0,-3-1 0,-3-1 0,1-3 23,0-1 0,-7-2 0,1 3 0,0-3-20,-3-2 1,7-1 0,-6-3 0,2 2-39,-1-2 1,1-2-1,5-2 1,-1 0-99,-4 0 0,9 0 1,-3 0-22,1 0 0,8-8 0,3-3 0,3-5 5,2-1 1,0-1 0,2 1 95,3-1 0,3 1 0,8 1 15,1 5 1,3-3 0,9 8 79,-6 2 1,-4 2 0,-1 4-106,-1 4 1,-1 4 0,-3 5-1,-3-1-15,-2-2 1,-2-7 0,-4 7-441,3 2-509,-3-7 501,6 1 484,-8-8 0,0-8 0,0-1 0</inkml:trace>
  <inkml:trace contextRef="#ctx0" brushRef="#br0" timeOffset="452">158 53 8082,'0'-10'-1696,"0"2"1809,0 8 0,2 0 68,4 0 0,-2 0-49,7 0 0,1 0 0,5 0-57,1 0 0,-1 0 1,1 0-1,1 0 0,4 0 1,-3-6 0,5 1 0,0 1 5,4 2 0,-1 2 0,1 0 0,2 0 17,2 0 0,0-6 0,-2 0 0,-2 2-37,2 2 1,-4 2 0,0 0-1,-2 0-46,-3 0 0,-3 0 1,-1 0-354,-1 0 1,1 2 132,-1 4-387,-7-4 0,-10 13 0,-10-5 0</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2:54.606"/>
    </inkml:context>
    <inkml:brush xml:id="br0">
      <inkml:brushProperty name="width" value="0.08571" units="cm"/>
      <inkml:brushProperty name="height" value="0.08571" units="cm"/>
    </inkml:brush>
  </inkml:definitions>
  <inkml:trace contextRef="#ctx0" brushRef="#br0">454 70 6907,'2'-16'-226,"4"5"1,-4 1 355,4 4 0,-4 2 1,-4-5-139,-4 1 1,2 2-1,-8 6-38,-1 0 1,-3 0 0,-1 0 0,-1 0 0,1 0 0,-2 0 0,-3 0 0,-3 2 29,-2 4 1,4-2-1,-5 5 1,1-1 15,0-4 0,4 6 0,-4-1 0,1 3 14,5 0 0,2-6 0,1 5-2,1 3 1,7-5-8,4 3 1,4 0 0,4 3 9,4-3 1,-2 2 0,7-9 0,3-1-5,2-2 0,1 4 1,2 0-1,3 0 19,1 1 1,8-5 0,-4 4 0,2-2-22,1 2 0,-1-2 0,4 5 1,-2-1 6,-2-4 0,-6 4 1,4 0-1,-2-1-2,-3 1 1,3 4-1,-2-4 1,-1-1-7,-3 1 1,-7 4 0,-3-5-1,1 1-9,0 0 1,-6 6-1,2-3-1,-5 5 0,-1 1 0,-1 1 0,-3-1-1,-2 1 1,-8-7 0,3 1 0,-5 0-1,-1-3 1,-3 1 0,-1-6-1,-2 2 21,1-2 1,-3 3 0,0-1 0,-2-2-13,-4-2 0,5-2 0,1 0 0,0 0-20,-4 0 1,2 0-1,-1 0 1,1-2-1,0-4 1,6 4-1,-3-6 1,5 3-234,2-1 0,1-2 1,2 4-144,3-2 388,7-7 0,-4 3 0,8-7 0</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2:57.429"/>
    </inkml:context>
    <inkml:brush xml:id="br0">
      <inkml:brushProperty name="width" value="0.08571" units="cm"/>
      <inkml:brushProperty name="height" value="0.08571" units="cm"/>
    </inkml:brush>
  </inkml:definitions>
  <inkml:trace contextRef="#ctx0" brushRef="#br0">1 1 8224,'12'0'-376,"-1"0"1,1 0 0,5 0 473,1 0 0,-1 0 0,1 0-58,-1 0 1,1 0 0,-1 0-87,1 0 0,-1 0 0,0 0-149,1 0 0,-1 0-184,1 0 0,-8 2 255,-5 4 1,-3 3-1,-2 9 1</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2:57.590"/>
    </inkml:context>
    <inkml:brush xml:id="br0">
      <inkml:brushProperty name="width" value="0.08571" units="cm"/>
      <inkml:brushProperty name="height" value="0.08571" units="cm"/>
    </inkml:brush>
  </inkml:definitions>
  <inkml:trace contextRef="#ctx0" brushRef="#br0">18 1 8355,'-10'0'-58,"2"0"0,10 0 0,4 0 0,6 0 64,3 0 0,5 0 0,1 0 0,2 2-1583,-1 4 1368,5-4 0,-8 13 0,6-5 0</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2:55.216"/>
    </inkml:context>
    <inkml:brush xml:id="br0">
      <inkml:brushProperty name="width" value="0.08571" units="cm"/>
      <inkml:brushProperty name="height" value="0.08571" units="cm"/>
    </inkml:brush>
  </inkml:definitions>
  <inkml:trace contextRef="#ctx0" brushRef="#br0">297 1 7480,'-17'0'-433,"-1"0"1,1 0 234,-1 0 1,1 2 0,-1 2-1,-1 2 218,-4-2 0,3-1 0,-3 1 0,4 2 120,1-2 0,1 4 1,-1 0-22,1 1 0,7-3 0,4 6-98,4 1 1,2 3 0,0 1-36,0 1 0,0-1 0,2-1 0,4-5 13,6-5 1,3 2 0,5 0-1,1-1 47,2 1 1,14-2 0,-2-4-1,2 2-34,0 2 0,-2 1 1,0-3-1,-2 2 6,-4-2 1,2 4 0,-6 0 0,0-1-7,0 1 1,-1 6-1,-7-3 1,-1 5-14,-5 1 0,3 1 1,-8-1-12,-2 1 1,-2-1 0,-2 1-1,-2-1 27,-4 1 1,2-7-1,-8 1 1,-1-1 11,-3-1 0,-7 4 1,-2-6-1,-1-1-3,1 1 1,-6-2 0,2-6 0,-2 0-7,2 0 0,-4 0 1,4 0-1,-2 0-16,2 0 0,1 0 1,7 0-1,-2-2-202,1-4 0,5 2 1,3-5-92,3 1 0,7 0 181,-2 2 0,12-4 0,4-7 1</inkml:trace>
  <inkml:trace contextRef="#ctx0" brushRef="#br0" timeOffset="571">1415 71 6471,'0'-10'381,"0"2"0,6 16-396,-1 4 0,3 3 1,-4 3-1,2-1 24,-2 1 1,-2-1-1,0 3 1,2 1-2,1 2 0,1 0 1,-4-5 9,4-1 0,-4 1 0,4-1 1,-2-1-138,1-4 0,-3 3 1,4-3 58,-4 3 0,-4 1 0,-2-3 0,-3-3-185,-3-2 0,-2 5 0,-5-3 0</inkml:trace>
  <inkml:trace contextRef="#ctx0" brushRef="#br0" timeOffset="1446">996 88 6255,'-10'0'-257,"0"0"205,4 0 0,3 0 0,-7-2 46,2-3-20,-5 3 1,3-14-1,-8 6 1</inkml:trace>
  <inkml:trace contextRef="#ctx0" brushRef="#br0" timeOffset="1774">856 36 7706,'-18'0'-1755,"1"0"1856,0 0 0,5 2-196,0 4 215,8-4 0,-1 5-64,10-7 1,5 0 0,8 0 27,-1 0 0,0 0 0,3 0 1,1 0-56,3 0 1,1 0 0,-2 0 0,4 0-34,0 0 1,10 0-1,-4 2 1,2 2 4,4 2 0,0 0 1,-4-6-1,2 0 33,3 0 0,-3 0 1,6 0-1,-2 0-10,-1 0 1,1-2 0,-6-2-1,-2-2-2,-4 2 1,2 2 0,-6 2 0,1 0-67,-1 0 1,-2 0 0,-5 0-14,-1 0 0,-5 0-754,-1 0 698,-7 0 0,4-7 0,-8-3 0</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04.608"/>
    </inkml:context>
    <inkml:brush xml:id="br0">
      <inkml:brushProperty name="width" value="0.08571" units="cm"/>
      <inkml:brushProperty name="height" value="0.08571" units="cm"/>
    </inkml:brush>
  </inkml:definitions>
  <inkml:trace contextRef="#ctx0" brushRef="#br0">0 0 8138,'18'0'-824,"-1"0"0,1 0 854,-1 0 1,1 8-1,-1 2-29,0-1 1,-5 5 0,-2-6 0,-2 1 6,-5 5 1,-1-4 0,-2 1 29,0 3 0,0 1 0,0 3 38,0-1 0,0-5 94,0 0-69,0-1 1,6 1 0,2-2 0,2-3 28,3-3 1,3-2 0,1-2 0,3 0-102,3 0 1,-4-6 0,7 1-1,-1-1-118,4-2 0,-2 6 1,0-4-1,0 4-856,1 2 679,-7 0 0,12-7 0,-6-3 0</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08.480"/>
    </inkml:context>
    <inkml:brush xml:id="br0">
      <inkml:brushProperty name="width" value="0.08571" units="cm"/>
      <inkml:brushProperty name="height" value="0.08571" units="cm"/>
    </inkml:brush>
  </inkml:definitions>
  <inkml:trace contextRef="#ctx0" brushRef="#br0">313 402 8355,'18'0'-1690,"-1"-7"1119,0 5 472,-7-6 1,-4 10 0,-12 4 262,-5 5 0,-11-1 0,-1 0 0,0 0-47,-3-1 1,5-3-1,-8 4 1,0-1-78,2 1 0,-1-4 0,7 6 0,-2-1-16,2-1 0,1 4 1,5-7-1,1 1-49,2 0 0,8 5-4,-1-1 1,5 2 0,5-1 17,7-1 1,4-6 0,3 3 0,4-1 1,6-4 1,4 4 0,2 0 0,-2 1 3,-4 5 1,2-1 0,-7 1 0,-3-2-106,-1 1 0,-5 3 0,-3 1 91,-6 1 1,-5-7-1,-1 1 34,0 2 1,-7-5 0,-5 1 0,-5 0-1,-5-3 72,-1 1 0,0 6 0,5-5 1,1 1 208,-1-4 1,1 4-157,-1 1 1,9 5-152,3 1 0,6-5 0,6-2 0,5-3 48,5-3 0,9 0 0,2 0 0,2 2-197,0-2 0,1-2 0,3-2 0,-2 0-395,-2 0 1,-6 0 431,6 0 0,0-8 0,6-2 0</inkml:trace>
  <inkml:trace contextRef="#ctx0" brushRef="#br0" timeOffset="497">715 595 8148,'17'-18'-386,"1"3"1,1 3 0,2 6 201,3 4 1,1 2-1,-2 0 1,6 0 310,4 0 0,2 2 0,0 2 0,0 4-65,0 1 0,-8 3 0,-4 4 0,-3-3-75,-3-1 1,-5-1 0,-2 7-1,-3-1 48,-3 1 1,-2-1 0,-4 1 0,-3-1-35,-7 1 0,-4-1 0,-1-1 0,-1-3 1,1-1 1,-1-2 0,1 3-1,0-3 14,-1-2 1,1 3 157,-1-5-172,8 0 1,3-8 0,9-4-25,3-5 0,-1 1 1,6-2-1,0 1-46,-1 1 0,1-6 0,4 3 0,-3-7 35,3-3 0,0 0 0,-1 5 0,-3 1 24,-2-1 0,5 1 1,-3-1-1,0 1 41,-5 0 0,3 5 51,-2 0-66,0 8 1,-6-1 1,0 10 1,-6 5 0,0 8 0,2-1-5,2 0 0,2 1 0,0-1 1,0 1-24,0-1 0,2 3 1,2 1-1,2 2-37,-2-1 1,6-3-1,-1-1 1,3-1-141,0 1 0,-1-7 0,7 1-398,-1 1 570,1-5 0,7 8 0,2-7 1</inkml:trace>
  <inkml:trace contextRef="#ctx0" brushRef="#br0" timeOffset="912">1448 804 6986,'6'18'36,"0"-1"0,6 1 0,-7-1 0,1-1-6,2-5 0,-4 5 0,6-5 0,-1 5 16,1 1 1,-4 1 0,5-1-24,3 1 0,1-3 1,1-1-1,-2-4-41,-3-3 1,1-1 0,7-4-66,5 4 0,-5-4 1,4 4-1,-3-4-11,-3-2 1,-1-8 0,-3-2 0,-3-2 14,-2 1 0,3-1 1,-5-5-1,-2-1 50,-2 1 0,-2-1 0,0 1 0,0-1 70,0 1 1,0 5 262,0 1-253,0 7 1,0-2 0,0 12 11,0 5 1,-2 11-1,-2 1 1,-2-2-22,2-1 1,3 3 0,1 0 0,0-1-105,0-3 1,0-1 0,0-1-635,0 0 288,0 1 347,0-1 1,-8-7 0,-2-2 0</inkml:trace>
  <inkml:trace contextRef="#ctx0" brushRef="#br0" timeOffset="1536">1361 88 8355,'-18'0'-1735,"9"0"1675,-7 8 1,7-6 72,-9 4 0,6-4 120,1-2-69,-1-8 0,0 0 0,3-6-34,1 3 0,2 5 0,8-4-32,4 3 0,-2-1 0,7 4-11,3-2 1,2 0-1,1 6 1,1 0 15,-1 0 0,0 0 0,1 0 0,-1 2-11,1 4 0,-8-2 0,-3 6 1,-1-1-10,0 1 1,0 2 0,-8 5-1,-2 1 22,-2-1 1,-7-1 0,1-3-1,-4-1 44,-1 1 1,-1 1 0,1 0-3,0-3 0,1 1 0,2 3 145,3-3-69,7-4 1,-2-8 0,12 0-106,6 0 0,3 0 0,4 0 1,5 0-72,5 0 1,2 0 0,0 0-47,-2 0 1,-2 0 0,4 0 0,-2 0 0,0 0-177,-1 0 1,3 0-1,-8 0 139,-2 0 0,-1-8 0,-3-2 1</inkml:trace>
  <inkml:trace contextRef="#ctx0" brushRef="#br0" timeOffset="1905">2147 1 7919,'35'0'-288,"-6"6"0,0 1 0,2 1 0,2 2 318,2 0 0,0 1 1,0 7-1,0-1 24,0 1 0,0 5 0,-1 0 1,-1-2-24,-3-1 0,1-1 1,-8 3-1,-2 1 21,-1-2 1,-3 6-1,-1 3 1,-3 3-38,-1 1 1,-2 1-1,3 2 1,-3 2-24,-2 2 1,3 13 0,-5-1-1,-2 1 7,-2 0 1,-2 6 0,-2 6-1,-6 6-25,-9 4 1,-8 5 0,-12-3 0,-4 0-139,-6-1 0,-9 5 0,-4-7 1,0-1 23,0-2 1,-6-4 0,4-4 0,-1-8 8,5-7 1,-8-3-1,0-9 123,0-4 0,0-2 0,-4 4 1</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07.770"/>
    </inkml:context>
    <inkml:brush xml:id="br0">
      <inkml:brushProperty name="width" value="0.08571" units="cm"/>
      <inkml:brushProperty name="height" value="0.08571" units="cm"/>
    </inkml:brush>
  </inkml:definitions>
  <inkml:trace contextRef="#ctx0" brushRef="#br0">51 158 8270,'-17'10'-498,"5"-2"379,1-8 1,7-2 62,-2-4 1,6 4 103,6-4 0,3 4 0,9 2 1,-1-2-47,1-4 1,-1 4-1,3-3 1,1 3 31,2 2 1,8 0 0,-1 0 0,3 0-79,1 0 1,1 0 0,-2 0-1,-2 2-125,-1 3 1,-3-3 0,2 4 0,-6-4-150,-4-2 0,-1 0 0,-1 0 260,1 0 0,-8-8 0,-3-1 1</inkml:trace>
  <inkml:trace contextRef="#ctx0" brushRef="#br0" timeOffset="197">348 1 7398,'-9'8'-69,"1"-4"1,8 7 0,0 3 0,0 1 1,0 5-1,0 1 30,0 2 1,0 6 0,0-3 0,0-1-29,0 0 0,0-2 0,0-5 0,0-1-12,0 1 1,2-7 0,2 1-76,1 2 0,9-7 76,-2-1 1,3-4 0,3-2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7.655"/>
    </inkml:context>
    <inkml:brush xml:id="br0">
      <inkml:brushProperty name="width" value="0.08571" units="cm"/>
      <inkml:brushProperty name="height" value="0.08571" units="cm"/>
      <inkml:brushProperty name="color" value="#008C3A"/>
    </inkml:brush>
  </inkml:definitions>
  <inkml:trace contextRef="#ctx0" brushRef="#br0">1 1 8355,'10'0'-2269,"-1"0"2999,-3 0 0,-2 0-438,8 0 0,-8 2-120,1 4 1,-3-2 0,-2 7-119,0 3 1,0-4 0,0 1 0,0 3 40,0 1 1,2 9 0,2-1-1,2-2-92,-2-1 1,-2 3 0,-2 2 0,0 0-54,0 1 1,0 3 0,0-6-1,0-2-64,0-1 1,0-3 0,0 1 0,0-1-158,0 1 1,0-1 0,0 1-217,0-1 1,0-5 486,0-1 0,0 1 0,0 5 0</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05.959"/>
    </inkml:context>
    <inkml:brush xml:id="br0">
      <inkml:brushProperty name="width" value="0.08571" units="cm"/>
      <inkml:brushProperty name="height" value="0.08571" units="cm"/>
    </inkml:brush>
  </inkml:definitions>
  <inkml:trace contextRef="#ctx0" brushRef="#br0">455 263 8337,'15'-12'43,"-3"0"0,-3 9-1245,-3-3 1005,-4 4 0,6 4 0,-10 4 1,-4 3 108,-5 1 1,-5 4 0,-1-7-1,-1 1 90,1 0 1,-3 0 0,-1-4 0,-2 3 130,1 3 0,-5-4 0,-2 5 0,-2 1-100,2-2 1,-4 5 0,6-3-1,-1 3-41,5 3 0,-2-1 1,2 1-1,1-1 1,9-5 0,3 0 31,2 1 1,2 3-1,8-1 20,4-3 1,4 1 0,7-7 0,1-2-6,-1-2 0,9-2 0,1 2 0,2 2-31,0 2 0,0 0 1,4-6-1,-2 0-44,-2 0 0,-7 5 0,1 3-59,-4 2 1,-9-4 0,-2 3 0,-2 1 49,-1 0 1,-1 1 0,-10 7 44,-5-1 1,1-5-1,-2 0 1,-1-1 172,-3-1 0,5 6 0,-1-5 3,-2 5 0,7-5 1,1 1-115,4 2 0,4 1 1,4 1-29,5-5 1,7-1 0,5-6 0,4 2-143,0-2 0,12 3 0,-4-1 1,2-2-836,0-2 741,-2-2 0,0 0 0,0 0 1</inkml:trace>
  <inkml:trace contextRef="#ctx0" brushRef="#br0" timeOffset="541">839 472 8060,'19'0'-695,"3"0"1,1 0 526,-2 0 0,6 0 0,2 0 0,2 2 183,-1 4 1,1-2 0,-8 6 0,-2-1-14,-1 1 0,-5-4 0,-3 6 0,-4-1 53,-1-1 0,-5 5 1,4-3-1,-4 4 8,-2 1 1,-2-1-1,-2-3 1,-2-1-56,3 1 1,-5-3 0,0 0 0,0 0-13,0-1 1,1-5 39,1 2-38,-4-4 1,0-10-18,5-4 1,3-3 0,2-3 0,2 3-4,3 3 1,3-3 0,6 1 0,-4-5 14,-3-5 1,7 1-1,-4 6 1,1-1 3,1 1 0,-2-1 1,3 1-1,-3-1 118,-2 1 1,-1 7 197,-1 4-243,-4 4 0,4 10 0,-10 4 0,-2 3 4,2 3 1,2-1-1,2 1 1,0-1-37,0 1 1,0-1 0,0 1 0,0-1-103,0 1 1,8-1 0,4 1-51,3-1 1,3-1-1,-1-3 1,1-1-104,-1 1 0,-5-5 0,0 0 0,1-2-4,3-1 0,-5 1 221,1-6 0,0 0 0,5 0 0</inkml:trace>
  <inkml:trace contextRef="#ctx0" brushRef="#br0" timeOffset="903">1485 717 8032,'6'-18'-1169,"2"1"1364,1-1 0,3 3 0,5 3-99,1 6 1,-1-1 0,3 1 0,1 2-45,2 2 1,1 2-1,-7 2 1,1 2-130,-1 2 1,-5 1 0,-1-1-194,3 6 0,-6 3 121,-3 3 1,-5-1 101,-5 1 0,-5-3 1,-8-1-1,1-4 43,0-3 1,-1-1 136,1-6-94,7 0 1,4 6 0,12 0 22,6-2 1,3 0 0,3 0-1,-1 3-7,0 3 0,1 0 1,-1 3-1,1-1-15,-1 2 1,1 1 0,-1 2 0,-1 1-90,-5-1 1,-3 7 0,-8-1 27,0-2 0,-2-3 0,-2-5 1,-3-3 6,-3-2 0,-8-2 0,-7-6 0,-2 0 3,-4 0 1,-2 0 0,-2-2 0,0-2-141,0-2 1,-2-6 0,-1 5 0,-3-3-233,2-4 1,2-1 320,2-3 1,0-7-1,0-2 1</inkml:trace>
  <inkml:trace contextRef="#ctx0" brushRef="#br0" timeOffset="1240">1380 53 8195,'12'-6'0,"-3"-1"-491,-1-3 1,6 0-1,-3-1 396,5 5 0,1 4 1,1 2-1,-1 2 127,1 4 0,-1-3 1,-1 9-5,-5 2 0,-3 1 1,-8 5-6,0 3 1,0-4-1,-2 5 1,-2-5 23,-1-2 0,-7 1 0,4-3 0,0-1 96,1-2 1,-5-7 9,6 7 45,0-8 0,16 4 0,6-10-219,5-4 0,8 4 0,-2-6 0,2 2-127,2 1 1,12-7 0,-8 6-249,2 2 1,8-5-1,-1-1 1</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05.236"/>
    </inkml:context>
    <inkml:brush xml:id="br0">
      <inkml:brushProperty name="width" value="0.08571" units="cm"/>
      <inkml:brushProperty name="height" value="0.08571" units="cm"/>
    </inkml:brush>
  </inkml:definitions>
  <inkml:trace contextRef="#ctx0" brushRef="#br0">26 210 8104,'-12'0'-429,"1"0"1,9-2 503,2-3 0,7 3 0,13-4 0,1 4-3,2 2 1,10 0-1,0 0 1,6 0-65,0 0 0,0 0 0,0 0 0,-1 0-171,-5 0 1,2 0-1,-8 0 1,1 0-357,-5 0 0,-4 0 407,-1 0 0,-1 0 0,1 0 1</inkml:trace>
  <inkml:trace contextRef="#ctx0" brushRef="#br0" timeOffset="224">340 1 8176,'-10'2'-359,"5"4"1,3 3 0,2 9 0,0-1 385,0 1 0,0 5 0,0 2 0,0 0-57,0 1 1,0 3 0,0-6-1,0-2 9,0-1 0,2-3-94,3 1 0,-1-3 1,8-3-40,0 3 1,5-13 0,1 6 0</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03.270"/>
    </inkml:context>
    <inkml:brush xml:id="br0">
      <inkml:brushProperty name="width" value="0.08571" units="cm"/>
      <inkml:brushProperty name="height" value="0.08571" units="cm"/>
    </inkml:brush>
  </inkml:definitions>
  <inkml:trace contextRef="#ctx0" brushRef="#br0">437 1 8355,'10'0'-241,"-4"0"1,-12 2 0,-6 2-1,-3 2 70,-3-3 0,1 5 0,-1 0 0,1 0 155,-1 0 1,-1 3-1,-2-3 1,-3 2 34,3 3 1,-6-3 0,0 2 0,-2 1-14,0 3 1,7-5-1,-1 1 1,4 0 8,1-3 1,1 7-1,-1-5 1,8-1 0,5 2-12,3 1 0,9-5 1,5 0-1,4-2 21,1 0 1,2-1 0,5-5 0,5 2-9,4 4 1,2-4 0,0 4-1,0-4 64,0-2 0,-2 0 1,-2 2-1,-4 2-153,-2 1 0,-2 3 0,-5-4-242,-1 2 282,-7 8 0,-2-11 0,-10 7 62,-4-2 0,-6 4 0,-9-7 0,-2 1-28,1 2 1,-5-4 0,0 6 0,-2-1 94,0 1 0,7 0 1,-1 3-1,4-3 7,1-2 0,7 3 1,1-3-70,2 2 0,4 1-9,10 7 1,10-3 0,9-3 0,0-6-61,0-4 1,12-2-1,-2 0 1,2 0-105,0 0 1,4 0-1,-1 0 1,-1 0-191,-2 0 0,-2 0 0,0 0 1</inkml:trace>
  <inkml:trace contextRef="#ctx0" brushRef="#br0" timeOffset="560">839 245 8135,'0'-17'-779,"0"0"0,2 1 653,4 4 1,3 5 0,9 7 0,1 0 122,5 0 1,-3 0-1,6 0 1,0 0 6,0 0 1,-5 0 0,3 0 0,-2 0 51,1 0 0,-7 2 0,-5 1 0,-1 5 93,-1 2 1,0 2 0,-6 5-139,1 0 0,1 1 0,-8-1-34,-4 1 1,3-1-1,-7 1 1,0-3 11,0-3 1,7 3 0,-5-5 0,2 2-3,0-1 0,-2-5 7,3 6-16,3-8 1,-6 2-8,8-12 0,6-4 1,1-7 11,3-1 1,-6 1 0,4-1 0,-2 1 16,-1-1 0,1 1 0,-4 1 0,2 3 30,2 1 1,0 0-1,-6-5 25,0 0 0,6 5-44,-1 0 5,1 8 20,-6-3 0,0 9 0,0 3 45,0 7 0,0 4 1,0 1-1,0 0-16,0 1 1,0-1 0,0 1-1,0-1-48,0 1 1,0-1-1,0 1 1,0-1 18,0 1 1,6-1-1,0 1 1,0-3-129,1-3 1,-3 1-1,6-5 1,0 0-205,-1 0 1,3 3 74,6-5 1,-1 0-1,0-6 1</inkml:trace>
  <inkml:trace contextRef="#ctx0" brushRef="#br0" timeOffset="942">1450 420 8355,'18'-8'-131,"-7"6"0,1-3 0,0 3 136,5 2 1,2 0-1,3 0 1,3 2-134,2 3 0,-4-1 0,5 8 0,-3 2-23,-4 1 0,-3-3 0,-5-1 148,-1 3 0,-8 1 0,2 3 25,-4-1 1,-10 1-1,-4-1 1,-3-1-11,-3-5 0,-5 5 0,-2-4 0,-1 1-7,1-1 1,-4 1-1,6-5 1,1 0 27,3 0 0,2-2 257,-1-6-167,8 0 1,5 0-77,10 0 1,7 0 0,9 0-1,5 0-7,1 0 1,2-2 0,6-2 0,-2-2-18,-4 2 1,8 2 0,-6 2-1,-2 0-174,-2 0 0,2-2 1,-5-2-1,-3-2-71,-2 3 0,-7-5 0,-2 0 1,-3-2-24,-3-3 57,-2-3 0,-2-9 0,0-2 1</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02.297"/>
    </inkml:context>
    <inkml:brush xml:id="br0">
      <inkml:brushProperty name="width" value="0.08571" units="cm"/>
      <inkml:brushProperty name="height" value="0.08571" units="cm"/>
    </inkml:brush>
  </inkml:definitions>
  <inkml:trace contextRef="#ctx0" brushRef="#br0">0 123 8355,'18'0'-464,"-1"0"1,-5 0-1,-1 0 450,3 0 0,1 0 0,3 0 0,-1 0 36,1 0 1,1 0 0,3 0 0,1 0 4,-2 0 0,4 0 0,1 0 0,-1 0-48,0 0 1,4 0 0,-6 0-1,-1 0-140,-3 0 0,-1 0 0,-1 0-321,1 0 400,-1 0 1,-7 0-1,-2 0 1</inkml:trace>
  <inkml:trace contextRef="#ctx0" brushRef="#br0" timeOffset="176">245 0 7878,'-8'10'-420,"6"0"1,-4-4 0,6 5 319,6 5 0,-4 7 1,6 0-1,-3 1 8,1 1 1,2-6 0,-4 6 0,2-1-31,-2-1 122,-2 0 0,-2-5 0,0-1 0</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00.778"/>
    </inkml:context>
    <inkml:brush xml:id="br0">
      <inkml:brushProperty name="width" value="0.08571" units="cm"/>
      <inkml:brushProperty name="height" value="0.08571" units="cm"/>
    </inkml:brush>
  </inkml:definitions>
  <inkml:trace contextRef="#ctx0" brushRef="#br0">402 280 8355,'-11'0'-175,"-1"2"0,-1 2 1,-3 2-1,-1-2 1,-1-2-1,1-2 1,-1 1-1,1 3 1,-1 2-1,1-2 1,-1-2-1,1-2 118,-1 0 1,1 2 0,-1 2 0,1 2 292,0-2 1,-1 3-150,1-1 1,-1 8-75,1-3 0,1 5-9,4 1 1,5-5 0,7 0 5,0 1 1,7-5 0,5-2 0,4-2 7,1 1 0,3-3 0,1 4 0,2-4 2,-1-2 1,5 0 0,2 2-1,2 2-5,-2 2 1,2 0 0,-8-4-1,-1 1-34,-3 3 0,-3 2 0,-3-4 0,-3 4-75,-2 1 1,-3-3-1,-5 6 80,0 1 1,-2-3-1,-3 0 1,-7 0 45,-4-1 0,-1-3 0,0 6 1,-3-1 18,-3-1 1,3 4 0,-5-7 0,2 3-14,0 4 1,-1-5 0,7 1 0,1 0 115,5-1 1,-3-3-80,8 6 0,1 0-79,5 5 1,7-1 0,5-3-1,3-3 24,3-2 0,-1-3 0,3-5 0,3 0-79,6 0 1,2 6 0,0 0 0,-2-2-95,2-2 0,-3-2 0,1 0 1,0 0-202,-2 0 1,4 0 277,-8 0 1,8 0-1,-3 0 1</inkml:trace>
  <inkml:trace contextRef="#ctx0" brushRef="#br0" timeOffset="600">822 507 8059,'-2'-12'-1110,"-2"1"851,-2-3 1,6 5 0,8-1 299,1 2 0,9 2 0,5 4 0,-2-2-86,-1-1 1,-1-1 0,3 4 0,1-2 227,-2-2 1,-1 0 0,-3 6 0,1 0-118,-1 0 0,-1 2 1,-3 2-1,-3 4-122,-2 2 1,3 1 0,-5 7 64,-2-1 1,-2 1 0,-2-1-66,0 1 1,-6-1 0,-2-1 0,1-3 59,-1-1 1,-6-3 0,3 5 28,-5-2 1,-1-6 3,-1 5-29,1-7 0,9 4-17,8-8 0,2-2 0,9-2 0,3-4-7,2-1 0,1-1 0,1-4 0,-1 3 7,0-3 1,1-2 0,-1-1 0,1 0-30,-1-1 1,-1 1 0,-3-1 0,-3 1-3,-2-1 1,-2 1 0,-4 1-1,2 3 32,1 1 1,1 6 105,-6-5 29,0 7-83,0-4 0,-6 10 1,1 4-1,1 5 7,2 5 0,2 1 0,0 1 0,0-1-1,0 1 0,0-1 0,0 3 0,0 1-51,0 2 0,0 0 1,2-5-1,3-3-17,7-3 0,-2 4 0,0-5 0,-1 3-261,1-2 1,-4 3 0,5-5 124,3-1 0,0 7 1,-1-6 107,-1-1 0,-1-1 0,7-8 1</inkml:trace>
  <inkml:trace contextRef="#ctx0" brushRef="#br0" timeOffset="787">1538 612 7939,'2'-10'-440,"3"4"0,-3 6 0,4 6 437,-4 6 0,-2 5 0,0 5 0,2 1 1,4-2 1,-4 1 0,4-1 0,-4 2-12,-2-1 1,5-3 0,1-2-1,0-1-56,2-4 0,-6 3 0,4-3-266,-5 3 266,-1-5 0,0 6 0,0-7 0</inkml:trace>
  <inkml:trace contextRef="#ctx0" brushRef="#br0" timeOffset="1159">1293 36 7984,'10'-8'-926,"5"0"658,-3-4 0,3 5 0,3 7 0,-1 0 184,1 0 0,-1 0 0,1 0 142,-1 0 1,1 7-1,-1 5 20,1 4 1,-9 1 0,-3 0-1,-4 1-23,-2-1 1,0 1-1,0-1-10,0 1 0,0-1 0,0 1 0,-2-3 71,-4-3 188,4 3-186,-5-13 1,14 6 0,5-10-105,4-4 0,3 2 0,2-5 0,5-1-30,1 0 1,2 5 0,6-5 0,0 2-17,0 4 0,-6 2 1,0 2-1,0 0-338,-2 0 0,6 0 0,-6 0 1</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11.221"/>
    </inkml:context>
    <inkml:brush xml:id="br0">
      <inkml:brushProperty name="width" value="0.08571" units="cm"/>
      <inkml:brushProperty name="height" value="0.08571" units="cm"/>
    </inkml:brush>
  </inkml:definitions>
  <inkml:trace contextRef="#ctx0" brushRef="#br0">365 0 8296,'-17'0'0,"0"0"0,-1 0-66,1 0 1,7 2 0,2 2 16,0 2 0,1 8 0,-7-3 1,2 5-1,-3 3-178,-6 5 0,1 1 1,-5 6-1,2-2 338,-1 2 0,1 2 0,6 2 0,-1 0-33,1 0 0,5 2 0,2 1 1,3 3-26,3-2 0,4 6 1,4 1-1,3 5 24,3 1 0,7 0 0,7 3 0,-1-1-157,2-2 0,-3 5 0,7-11 1,2 3-1,2-3 1,4 5-1,3-7-47,7 1 1,11 4 0,6-9 0,8 1 0,8-2-135,7-4 0,-31-15 0,2-1 0,59 8 1</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12.034"/>
    </inkml:context>
    <inkml:brush xml:id="br0">
      <inkml:brushProperty name="width" value="0.08571" units="cm"/>
      <inkml:brushProperty name="height" value="0.08571" units="cm"/>
    </inkml:brush>
  </inkml:definitions>
  <inkml:trace contextRef="#ctx0" brushRef="#br0">1 36 6919,'11'0'181,"1"0"1,-6 0 0,5 0 0,3 0-88,1 0 1,3 0 0,1 0 0,3 0-87,1 0 1,6-6-1,-4 0 1,1 2-111,-1 2 1,0 2 0,-4 0 0,3 0-135,-3 0 0,4 0 1,-2 0-1,-1 0-182,-3 0 0,-1 0 382,-1 0 1,1-8 0,-1-1 0</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12.417"/>
    </inkml:context>
    <inkml:brush xml:id="br0">
      <inkml:brushProperty name="width" value="0.08571" units="cm"/>
      <inkml:brushProperty name="height" value="0.08571" units="cm"/>
    </inkml:brush>
  </inkml:definitions>
  <inkml:trace contextRef="#ctx0" brushRef="#br0">228 36 8355,'-2'-12'-1604,"-4"1"1519,4 7 0,-13-4 0,3 8 168,-3 0 1,-1 2 0,0 2 0,1 4-46,-4 1 1,-3 3-1,7 5 1,1 1 4,2-1 1,3 3 0,-5 1 0,4 2-4,3-1 1,1 3-1,6 0 1,0 0-6,0 1 1,0-3 0,0-6-1,0 3-10,0 3 0,2-9 0,2 3 1,3-1 6,3-1 1,2 1 0,5-3 0,1-3-36,-1-2 1,6 3 0,3-5 0,-1 0-36,0 2 1,6-6-1,-2 3 1,2-3-165,-2-2 1,3 0-1,-7 0 1,0 0-93,0 0 0,-2-2 1,-5-3 264,-1-7 0,1-4 0,-1-1 0</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12.654"/>
    </inkml:context>
    <inkml:brush xml:id="br0">
      <inkml:brushProperty name="width" value="0.08571" units="cm"/>
      <inkml:brushProperty name="height" value="0.08571" units="cm"/>
    </inkml:brush>
  </inkml:definitions>
  <inkml:trace contextRef="#ctx0" brushRef="#br0">1 18 8355,'0'-10'-783,"2"2"0,1 10 753,3 4 0,0 4 1,-4 7-1,2 3 54,2 3 0,0-4 0,-6 6 1,0-1-19,0-1 1,0 2-1,0-3 1,0 1-11,0-2 0,0 1 0,0-1 0,-2 0-74,-4-5 0,4 1 0,-4-5-162,4 3 0,2-3 157,0 0 1,0-8 0,0 3 0</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12.959"/>
    </inkml:context>
    <inkml:brush xml:id="br0">
      <inkml:brushProperty name="width" value="0.08571" units="cm"/>
      <inkml:brushProperty name="height" value="0.08571" units="cm"/>
    </inkml:brush>
  </inkml:definitions>
  <inkml:trace contextRef="#ctx0" brushRef="#br0">1 53 6858,'2'-10'-76,"3"4"1,-1 4-1,8 2 157,1 0 1,3-6-1,1 0-46,1 3 0,-6-1 1,-1 0-1,3-2 28,1 2 0,3 2 0,-1 2 0,1 0-54,-1 0 1,-3 0 0,1 0-1,5 0-46,-1 0 0,0 0 0,-1 0-289,-1 0 0,1 0 128,-1 0 1,-5 6 0,-2 2-20,-3 1 217,-1-5 0,-13 12 0,-3-6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7.848"/>
    </inkml:context>
    <inkml:brush xml:id="br0">
      <inkml:brushProperty name="width" value="0.08571" units="cm"/>
      <inkml:brushProperty name="height" value="0.08571" units="cm"/>
      <inkml:brushProperty name="color" value="#008C3A"/>
    </inkml:brush>
  </inkml:definitions>
  <inkml:trace contextRef="#ctx0" brushRef="#br0">1 70 8351,'0'-12'273,"0"1"-166,0-3 1,0 5-533,0-3 127,0 8-1385,0-4 1683,0 8 0,0 8 0,0 2 0</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13.153"/>
    </inkml:context>
    <inkml:brush xml:id="br0">
      <inkml:brushProperty name="width" value="0.08571" units="cm"/>
      <inkml:brushProperty name="height" value="0.08571" units="cm"/>
    </inkml:brush>
  </inkml:definitions>
  <inkml:trace contextRef="#ctx0" brushRef="#br0">0 1 8242,'2'9'-775,"4"-1"699,6 0 1,-3-6 0,3 6 0,1-3 21,3 1 0,1 0 0,1-4 1,-1 2-27,1 2 1,-1-1 0,1-5-47,-1 0 1,1 6-1,-1 0-25,1-2 1,-1 6-1,1-1 1</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25.808"/>
    </inkml:context>
    <inkml:brush xml:id="br0">
      <inkml:brushProperty name="width" value="0.08571" units="cm"/>
      <inkml:brushProperty name="height" value="0.08571" units="cm"/>
    </inkml:brush>
  </inkml:definitions>
  <inkml:trace contextRef="#ctx0" brushRef="#br0">0 18 6443,'2'-10'675,"4"4"-219,6 4-468,3 2 1,3 0-1,-1 0 84,1 0 1,-7 0 0,1 0-379,2 0 1,1 0-1,3 0 116,-1 0 1,-5 0 0,-3 2 0,1 2 101,0 2 1,-6 8 0,4-5 0</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25.975"/>
    </inkml:context>
    <inkml:brush xml:id="br0">
      <inkml:brushProperty name="width" value="0.08571" units="cm"/>
      <inkml:brushProperty name="height" value="0.08571" units="cm"/>
    </inkml:brush>
  </inkml:definitions>
  <inkml:trace contextRef="#ctx0" brushRef="#br0">1 1 8303,'0'17'-539,"8"-7"1,3-4 0,5-4 320,1-2 0,1 6 0,1 0 3,4-3 193,5-1 1,-1-2 0,-2 0 0</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30.755"/>
    </inkml:context>
    <inkml:brush xml:id="br0">
      <inkml:brushProperty name="width" value="0.08571" units="cm"/>
      <inkml:brushProperty name="height" value="0.08571" units="cm"/>
    </inkml:brush>
  </inkml:definitions>
  <inkml:trace contextRef="#ctx0" brushRef="#br0">0 1 8355,'10'0'73,"0"2"1,-7 4-63,3 5 0,6 7 1,-6 3-1,-2 2-191,-2-1 0,3 3 1,1-2-1,-2 0 93,-2 3 1,4-7 0,0 6-1,-2-1 76,-3-1 0,5 0 0,0-5 0,0-1-39,2 0 1,-4 1-1,5-1 1,1 1-158,0-1 1,-1-5 0,5-2 0,-2-3 35,1-3 1,3-2 0,1-2 0</inkml:trace>
  <inkml:trace contextRef="#ctx0" brushRef="#br0" timeOffset="433">542 88 7061,'-2'-15'-312,"-4"3"215,4-4 1,-6 16 105,8 0 1,-6 2 0,0 10 0,1 2 64,-3 1 0,4 3 0,-6-1 1,1 2 40,-1 5 0,6-3 0,-2 6 0,4 0-94,2 1 1,0-5 0,0 4 0,0-2-15,0-3 1,2 3 0,2-2 0,4-4-24,2-5 1,1 0 0,7-7 0,1 1 0,4 0 0,-3-2 0,5-6 0,-2 0 2,1 0 0,1 0 0,-4-2 0,2-2-16,-1-2 1,-9-7-1,-3 1 1,-2-4 1,-2-1 0,-6-1-1,0 1 54,0-1 0,0 1 0,-2 1 1,-4 5 13,-6 5 1,-3-2 0,-3 2 0,1 3-72,-1 1 1,1 2 0,-1 0 0,-1 0 3,-4 0 0,3 5 0,-3 1 0,4 0-132,1 2 1,6-4-1,1 7 4,-3 3 0,6-4 0,3 1 0,3-7 0,2 4 0</inkml:trace>
  <inkml:trace contextRef="#ctx0" brushRef="#br0" timeOffset="913">1013 140 7870,'0'-11'-1494,"2"1"1036,4 2 471,-4 3 0,7 5 355,-3 0-46,-4 0 0,12 1-269,-8 5 1,1 4 0,-3 7-49,2 1 1,2-1-1,-4 1 1,2-1-1,-1-1 0,3-5 0,-4 5 1,6-4-1,-1 1-31,1-1 0,2 3 0,5-5 16,1 0 0,-1-2 0,1-8 0,-1 0 8,1 0 0,5 0 0,0 0 0,-2 0 1,-1 0 1,-3-6 0,1-2 0,-1-2-8,1-3 1,-3-3-1,-1 1 1,-4 1-25,-3 2 1,1 3 0,-4-5 155,2 2-49,0 9 0,-8-3-24,-4 12 1,4 3 0,-6 9 0,2-1-33,1 1 0,-1 1 0,6 2 1,0 3-50,0-3 1,0 0 0,0 1 0,0 1-70,0-2 0,0-1 1,2-3-234,3 1 1,5-1 0,8 1 0</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30.094"/>
    </inkml:context>
    <inkml:brush xml:id="br0">
      <inkml:brushProperty name="width" value="0.08571" units="cm"/>
      <inkml:brushProperty name="height" value="0.08571" units="cm"/>
    </inkml:brush>
  </inkml:definitions>
  <inkml:trace contextRef="#ctx0" brushRef="#br0">0 105 7527,'18'0'-494,"-1"0"530,0 0 1,7 0 0,-1 0-1,-2 0-23,-1 0 0,3 0 0,0-2 0,-1-2-16,-3-2 1,4 0 0,1 6 0,-3 0-13,-2 0 0,5 0 1,-1-1-1,-2-3 32,-1-2 1,-3 0 0,1 6-890,-1 0 262,1 0 610,-9 0 0,-1 0 0,-8 0 0</inkml:trace>
  <inkml:trace contextRef="#ctx0" brushRef="#br0" timeOffset="182">280 0 7221,'-8'8'-101,"6"4"0,6 3 68,0 3 0,3 1 0,1 2 0,0 3-60,0-3 0,3 4 0,-5 0 0,0 1-328,2-1 331,-6 6 0,5-12 0,-7 7 0</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29.392"/>
    </inkml:context>
    <inkml:brush xml:id="br0">
      <inkml:brushProperty name="width" value="0.08571" units="cm"/>
      <inkml:brushProperty name="height" value="0.08571" units="cm"/>
    </inkml:brush>
  </inkml:definitions>
  <inkml:trace contextRef="#ctx0" brushRef="#br0">347 123 8355,'8'-18'-186,"-6"7"0,4-1 0,-4-2-1606,-2-1 1773,0-3 0,-6 7 0,-2 1 0,-1 2 53,-5 4 0,-1 3 1,-3 1-1,1 0-13,-1 0 1,1 0 0,-3 1 0,-1 3 6,-2 2 1,-3 6 0,5-4-1,-2 1-43,1 5 1,3-1 0,2 1 0,1-2 18,4 1 1,3-3 0,5 2 0,-2 1 16,2 3 0,4-5 1,6-1-1,6 0 45,3-1 1,3-3 0,1 4 0,2 0-25,3-1 1,7-3 0,-2 4 0,4 0 1,2-1 0,-2-3 1,-2 4-1,-2 0-3,2-1 0,-6 3 1,0 3-1,-1-1-52,-1-2 1,-2-1-1,-7 7 1,-4-1 25,-3 1 0,-1-1 0,-6 1 0,-2-1-68,-4 1 0,1-7 1,-11 1-1,-3-1 55,-1-1 0,-1 0 0,-1-6 0,-3 2 26,-2-3 0,6-1 1,-4-2-1,1 0-5,1 0 1,-6-5 0,6-1 0,1 0 19,3-2 1,1 0 0,1-5 0,-1 1 28,1-1 0,1 3 1,5-2-1,5-1 28,4-3 0,2-1 1,0-1-79,0 1 0,8-1 1,5 1-1,7-1-40,3 1 1,8-1 0,-4 1-1,2-1-48,0 1 0,-1 5 0,3 3 1,-4-1-26,-2 0 1,4 1-1,-6-3 1,-1 6-325,-3 4 1,-1 2 57,-1 0 1,1 0 356,-1 0 0,-7 0 0,-2 0 0</inkml:trace>
  <inkml:trace contextRef="#ctx0" brushRef="#br0" timeOffset="362">767 158 8199,'17'0'-589,"-5"0"278,-1 0 1,-7 2 321,2 3 1,-4 5-1,-4 8-17,-4-1 1,4 1-1,-4-1 1,5 0 53,1 1 1,0-1-1,0 1 1,0-1-6,0 1 0,0-1 0,0 1 0,0-1 0,0 1 0,7-3 0,3-1 0,2-5-39,-1-1 0,1-2 1,5-6-1,1 0-21,-1 0 1,1 0 0,1 0 0,3 0-2,1 0 1,0-8-1,-5-1 1,-3-3 1,-3 0 0,3 1 1,-5-7-1,0-1 12,-5-4 1,-3 3 0,-2-3-1,0 3-1,0 3 0,-2-1 0,-3 1 1,-7 0 1,-4-1 1,-1 6-1,0 3 1,-3 1-59,-3 4 1,2 2-1,-7 2 1,3 0-76,4 0 1,1 0-1,3 0 1,-1 2-58,1 4 1,5-2 89,1 7 0,-1 1 0,-5 6 0</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28.184"/>
    </inkml:context>
    <inkml:brush xml:id="br0">
      <inkml:brushProperty name="width" value="0.08571" units="cm"/>
      <inkml:brushProperty name="height" value="0.08571" units="cm"/>
    </inkml:brush>
  </inkml:definitions>
  <inkml:trace contextRef="#ctx0" brushRef="#br0">0 158 7021,'17'0'86,"1"0"0,-1 0 1,1 0-70,-1 0 0,1 0 0,-1 0 0,1 0 25,-1 0 0,6 0 0,3 0 0,-1 0-86,0 0 0,4 0 0,-4 0 0,1 0 15,-1 0 1,4 0 0,-6 0 0,-1 0-74,-3 0 0,-1 0 0,-1 0 0,-1 2-157,-5 4 52,5-4 1,-14 5-1,5-7 1</inkml:trace>
  <inkml:trace contextRef="#ctx0" brushRef="#br0" timeOffset="244">245 1 6538,'0'17'0,"0"1"107,0-1 0,0 1 1,0 1-1,0 2-39,0 3 1,0 5-1,0-6 1,0 0-49,0 3 0,0-7 0,0 6 1,0-1-88,0-1 1,5 2 0,1-4 0,-2 3-458,-2-3 324,-2-2 0,8 7 0,1 1 1</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26.401"/>
    </inkml:context>
    <inkml:brush xml:id="br0">
      <inkml:brushProperty name="width" value="0.08571" units="cm"/>
      <inkml:brushProperty name="height" value="0.08571" units="cm"/>
    </inkml:brush>
  </inkml:definitions>
  <inkml:trace contextRef="#ctx0" brushRef="#br0">525 35 8355,'-12'-6'-69,"0"0"1,1-5-255,-7 5 1,1 0-1,-1 6 1,1 0 276,-1 0 1,1 8-1,-3 2 1,-1 1 8,-2 1 1,-2 0 0,3 5-1,-1 2 65,2 5 0,-5-3 0,3 8 0,0 2-11,-2 2 1,5 4-1,-3 2 1,4 4-4,1 1 0,3-5 1,1 4-1,4-3-3,2 1 0,3 6 1,7-6-1,1-3-22,3-1 1,10-4-1,-1-2 1,7-4 10,-1-1 0,6-3 0,2-6 0,4-1-52,2-4 1,2 1 0,2-7 0,2 0-74,-3 2 0,5-7 0,-2 5-7,-2-4 0,5-10 0,1-1 0</inkml:trace>
  <inkml:trace contextRef="#ctx0" brushRef="#br0" timeOffset="288">734 349 8355,'0'-9'-2257,"2"1"2231,4 8 0,-4 8 0,4 3 139,-4 5 1,-2 1 0,0 1 24,0-1 1,2 3-1,1 1 1,3 2-125,-2-1 0,-2-3 0,0-1-38,4-1 1,-4 0 0,6 1 0,-3-1 0,1 1 8,-2-1 0,0-1 0,0-3-404,2-1 0,1-2 363,-1 1 0,4-3 0,7-8 0</inkml:trace>
  <inkml:trace contextRef="#ctx0" brushRef="#br0" timeOffset="795">909 419 8133,'0'-17'-353,"6"5"1,1 3 0,1-1 208,0 0 1,11 6 0,-1-2-1,1 4 193,1 2 0,5 0 0,4 0 0,2 0 10,-2 0 1,2 0 0,-6 0 0,1 0-34,-1 0 0,-2 0 1,-5 0-1,-1 0-9,0 0 0,-5 8 1,-2 4-100,-2 3 1,3 3-1,-5-1 40,-2 1 1,-10-1-1,-6 1 1,-3-1 10,-3 1 0,1-7 0,0 1 0,-1 0-9,1-3 0,-1 1 0,1-6 97,-1 2 1,1-1 102,-1-5-114,9 0 1,3 0-1,12 0 1,5 0-7,5 0 0,1 0 1,1 0-1,-1 0-29,1 0 1,-1 0-1,1 0 1,-1 2-8,0 4 0,1-2 0,-1 6 1,-1 0-17,-4-1 1,1-3 0,-5 4 0,0-1 3,-1 1 0,-1 2 0,-6 5 13,0 1 0,-6-7 0,-1 1 0,-3 0 30,-4-3 0,-7 5 0,-2-8 1,1 0-16,3 1 0,-4-5 1,-1 4-1,1-4 2,-2-2 0,6 0 0,-7 0 1,3 0-252,0 0 1,5 0-1,7 0-453,-3 0 611,6 0 0,-7-8 0,5-1 0</inkml:trace>
  <inkml:trace contextRef="#ctx0" brushRef="#br0" timeOffset="1279">1660 402 5981,'0'-10'340,"0"2"0,2 8 0,4 0-342,5 0 1,5 0 0,1 0 0,1 0-9,-1 0 1,1 0-1,-1 0 1,0 0-7,1 0 1,1 0-1,3 0 1,1 0 19,-2 0 1,5-2 0,-3-1 0,-2-3 9,-1 2 0,-3 2 0,1 2-73,-1 0 55,0 0 1,-1 2-23,-4 4 1,-5-2 0,-9 5 0,-1 1 77,-3 0 0,-2 1 0,4 7 1,-4-1 16,-1 1 0,-1-1 1,-4 3-1,3 1-39,-3 2 0,4 2 1,1-3-1,-1 1-13,0-2 1,6 5 0,-1-3 0,1-2-90,-2-1 0,4-3 0,-4 1 0,4-1 29,2 1 0,0-1-703,0 0 592,8 1 1,2-8-1,7-3 1</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35.089"/>
    </inkml:context>
    <inkml:brush xml:id="br0">
      <inkml:brushProperty name="width" value="0.08571" units="cm"/>
      <inkml:brushProperty name="height" value="0.08571" units="cm"/>
    </inkml:brush>
  </inkml:definitions>
  <inkml:trace contextRef="#ctx0" brushRef="#br0">36 1 7023,'-18'0'-1045,"8"0"1238,3 0 0,7 2 24,0 4 1,2-4-40,3 3 1,-1-3 0,8-2-151,1 0 0,-3 0 0,2 0 15,1 0 0,3 0 1,1 0-1,1 0-12,-1 0 1,7 0-1,1 0 1,0 0-84,0 0 1,4 0 0,-3 0-1,-1 0-114,0 0 1,-2 0 0,-5 0 0,-1-2-115,1-3 1,-1 3 0,1-6 0</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36.558"/>
    </inkml:context>
    <inkml:brush xml:id="br0">
      <inkml:brushProperty name="width" value="0.08571" units="cm"/>
      <inkml:brushProperty name="height" value="0.08571" units="cm"/>
    </inkml:brush>
  </inkml:definitions>
  <inkml:trace contextRef="#ctx0" brushRef="#br0">105 35 8355,'18'0'-2006,"-3"8"2068,-3 4 1,-6-4-1,-10-1-6,-2 1 0,-7-6 1,1 4-1,-4-4-45,-1-2 0,-1 0 0,1 0 4,0 0 0,5-6 0,2-2-57,2-2 0,3 5-59,5-7 0,7 6 0,5-4 60,4 3 0,3-5 0,2 6 0,3 2 29,-3 2 1,0 2 0,1 0 0,1 0 16,-2 0 0,4 2 0,-1 2 0,-1 4 71,2 2 0,-5 1 1,3 7-1,-4-1-40,-1 1 0,-3-1 1,-1 1-1,-4-1-54,-3 1 1,-1-1-1,-6 1 1,0-1 0,0 0 0,-8 1 0,-3-1 1,-5 1 10,-1-1 0,-6-5 0,-1 0 0,1-1-14,-2-1 1,0 4-1,-7-9 1,5-1-11,2-2 0,-4-2 0,6 0 1,1 0 87,3 0 1,1 0 0,3-2 20,3-4 1,5 3-83,7-9 0,7 8 1,5-4-1,3 2 13,3 1 0,-1-1 0,1 6 1,-1 0 54,1 0 0,5 0 1,0 0-1,-1 2 37,-3 4 0,-1 1 0,-1 7 0,0-2-37,1 1 0,-1 1 0,1-1 0,-1-1-32,1 1 1,-1 3-1,1 1 1,-1 1-94,1-1 1,-1-5 0,1 0 0,-1 1-394,1 3 0,-1 1 0,0 1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8.401"/>
    </inkml:context>
    <inkml:brush xml:id="br0">
      <inkml:brushProperty name="width" value="0.08571" units="cm"/>
      <inkml:brushProperty name="height" value="0.08571" units="cm"/>
      <inkml:brushProperty name="color" value="#008C3A"/>
    </inkml:brush>
  </inkml:definitions>
  <inkml:trace contextRef="#ctx0" brushRef="#br0">210 18 7924,'10'0'-271,"-2"-8"0,-16 6 457,-4-4 0,-3 4-65,-3 2 0,1 6 0,1 2 0,3 2-27,1 3 1,2 3 0,-3 1 0,3 1-73,2-1 0,-5 1 0,3-1 1,0 0-86,4 1 0,-1 5 1,1 1-1,0-3 26,-2-2 1,6 5 0,-3-1 0,3-2 25,2-1 1,7-3 0,5 1-27,4-1 0,1-5 1,0-3 23,1-1 1,1-2 0,3-6-1,1 0-59,-2 0 0,-1-2 0,-1-2 1,2-4 180,3-1 0,-1 3 0,-4-6 0,3-1-103,1-3 1,-5-1-1,-9-1 1,1 3 137,0 3 0,-7-4 1,3 5-112,-4-5 1,-4 5-1,-4 1 1,-5 2-61,-5 4 0,-1 2 0,-1 2 1,-1 0 27,-4 0 1,3 0 0,-5 2-1,2 2-170,0 2 0,-1 6 0,7-5 0,-1 3-405,1 4 1,1 1-371,5 3 944,3-1 0,0-7 0,-2-2 0</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37.602"/>
    </inkml:context>
    <inkml:brush xml:id="br0">
      <inkml:brushProperty name="width" value="0.08571" units="cm"/>
      <inkml:brushProperty name="height" value="0.08571" units="cm"/>
    </inkml:brush>
  </inkml:definitions>
  <inkml:trace contextRef="#ctx0" brushRef="#br0">0 18 6783,'12'0'-79,"0"0"165,1 0 0,3 0 0,1 0 38,1 0 1,-7 0 0,1-2 0,2-2-21,1-2 1,-3 0-1,-1 6 1,3 0-96,2 0 1,7 0 0,0 0-1,-1 0-94,-3 0 1,4 0-1,0 0 1,-1 0 26,-3 0 0,5 0 0,-1 2 0,-2 2-480,-1 2 1,-9 2 402,1-2 1,-1 3-1,7 9 1</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37.785"/>
    </inkml:context>
    <inkml:brush xml:id="br0">
      <inkml:brushProperty name="width" value="0.08571" units="cm"/>
      <inkml:brushProperty name="height" value="0.08571" units="cm"/>
    </inkml:brush>
  </inkml:definitions>
  <inkml:trace contextRef="#ctx0" brushRef="#br0">18 1 8355,'-10'0'108,"3"0"1,9 2 0,3 2 0,7 2-594,4-3 1,1 5-1,2-2 1,3-2 174,1-2 0,8-2 0,-4 0 263,0 0 0,14 0 0,-4 0 0</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38.484"/>
    </inkml:context>
    <inkml:brush xml:id="br0">
      <inkml:brushProperty name="width" value="0.08571" units="cm"/>
      <inkml:brushProperty name="height" value="0.08571" units="cm"/>
    </inkml:brush>
  </inkml:definitions>
  <inkml:trace contextRef="#ctx0" brushRef="#br0">141 140 8019,'17'-7'-1293,"1"5"1088,-1-4 1,1 4 412,-1 2-84,0 0-17,-7 0 1,-4 0-1,-12 0 1,-5 0-96,-5 0 0,-1 0 1,-1 0-1,1 0-27,-1 0 0,-5 0 0,0 0 0,1 0-33,3 0 1,1-2-1,1-2-99,-1-2 1,9-7 109,3 1 1,4-3 0,4-3 20,4 1 1,3 5-1,9 2 1,-1 2 22,1 5 1,-1 1-1,1 2 1,1 0-13,4 0 0,-3 0 0,3 2 0,-3 1 36,-3 3 1,6 8 0,1-2 0,-3 3-28,-2 3 0,-7-1 1,0 0-1,-1 3-4,-1 3 1,4-2 0,-7 9 0,1-1-1,0-2 0,-2 4 0,-4-6-1,3 2-1,-3 2 0,6 1 1,-10-3-1,-2-2 1,-2-4 0,-7-1 0,1-3 0,-3-1 1,-3-5 0,1 5 0,-3-6 0,-1-1 0,-2-3 0,-6-4 0,3-2 0,1 0 0,0 0 0,-4 0 0,6-2 0,1-2 0,3-2 0,3-7 0,3 1 0,3-3-44,2-3 1,1 1 0,3-1 16,-2 1 0,0-1 0,6 1 0,2-1 58,4 1 0,2 5 0,5 3 0,-1 1-7,1 4 0,9 2 0,1 2 0,-2 0 21,-1 0 1,3 0-1,2 0 1,0 0 7,1 0 1,3 8 0,-6 1-1,0 3-44,3 0 0,-7-1 0,6 7 0,-2-1-98,1 1 1,-1-7 0,-5 1 0,-1 2 70,0 1 1,1-3-1,1-3-202,5-1 0,-5 6 0,6-4 0</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38.847"/>
    </inkml:context>
    <inkml:brush xml:id="br0">
      <inkml:brushProperty name="width" value="0.08571" units="cm"/>
      <inkml:brushProperty name="height" value="0.08571" units="cm"/>
    </inkml:brush>
  </inkml:definitions>
  <inkml:trace contextRef="#ctx0" brushRef="#br0">1 0 6514,'12'0'64,"-1"0"0,-7 2 1,2 4 33,-4 5 0,-2 5 0,0 1 1,0 1 15,0-1 0,0 1 0,0-1 0,0 1-46,0-1 0,0 3 1,0 1-1,0 2 1,0-1 1,0 3 0,0-2 0,0-2-167,0-1 1,6-3 0,1-1 0,1-3-95,0-1 0,0 0 0,-2 5-155,5 1 1,-1-7 163,2 1 1,-1 0 0,7 5 0</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39.426"/>
    </inkml:context>
    <inkml:brush xml:id="br0">
      <inkml:brushProperty name="width" value="0.08571" units="cm"/>
      <inkml:brushProperty name="height" value="0.08571" units="cm"/>
    </inkml:brush>
  </inkml:definitions>
  <inkml:trace contextRef="#ctx0" brushRef="#br0">402 35 8112,'0'-9'-508,"0"-7"0,-2 14 0,-4-4 509,-6 4 0,3 4 1,-3 2-1,-2 2 68,-1-2 1,-3 6-1,1-1 1,-1 3-33,1 0 0,0-1 1,-1 9-1,3 1 3,3 2 1,-2 6 0,9-3 0,1-1-8,2 0 0,-4 6 0,0-2 1,2 2 1,2-2 1,2 2 0,0-5-1,2-1 3,4 0 1,-4 0 0,6-3 0,-1 1 23,5-2 0,-2 1 0,1-3 0,3 0-41,2-3 1,1-4 0,0 1-1,1-3-21,-1-2 0,1 3 0,1-5 0,5-2 3,5-2 0,-2-2 0,0 0 0,0-2-8,0-4 1,-5 2-1,1-7 1,-2-3-4,3-1 0,-11-3 1,5 1-1,-5-1-9,-3 1 0,-2-7 0,-8-1 0,0 0-77,0 0 1,0-4 0,-2 3 0,-4 3 47,-6 4 1,-3-3 0,-5 13 0,-1-1-6,-2 4 1,-8 4 0,2 2 0,-4 0-21,-2 0 0,-2 2 0,-2 4 0,-4 8-53,-1 7 0,-1 0 0,-3 6 0,3 1-20,2-1 1,-5 2 0,3 6 0</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35.416"/>
    </inkml:context>
    <inkml:brush xml:id="br0">
      <inkml:brushProperty name="width" value="0.08571" units="cm"/>
      <inkml:brushProperty name="height" value="0.08571" units="cm"/>
    </inkml:brush>
  </inkml:definitions>
  <inkml:trace contextRef="#ctx0" brushRef="#br0">1 18 7731,'0'17'-363,"0"1"319,0-1 1,0 2-1,0 3 1,0 3 58,0 2 1,0 0 0,0 4 0,0-2-51,0 3 1,0-5 0,0 0-1,2-2 40,4-4 1,-2-1 0,5-3 0,1 1-61,0-1 0,1 1 1,7-1-212,-1 1 1,1-7 86,-1 1 1,8-8 0,3 4 0</inkml:trace>
  <inkml:trace contextRef="#ctx0" brushRef="#br0" timeOffset="510">682 140 8355,'0'-18'-548,"0"7"-821,0-1 1263,0 0 0,0 1 1,0-1 261,0-1 0,-2 3-94,-4-2 0,-11 6 0,-10-3-14,-1 1 0,3 2 1,6 6-1,-3 0-13,-1 0 1,0 0 0,5 2 0,1 2-17,-1 2 1,3 7 0,3-1 0,5 2-31,-1-3 0,6 5 1,-4-5-1,4 5-34,2 1 1,0-5-1,0 0 12,0 1 1,6-3 0,2 0 0,1-3 21,5-3 0,1 0 1,3 0-1,1 2-40,5-2 0,-5-2 0,4-2 1,-3 0 20,-3 0 0,1 0 0,-1 0 49,1 0 1,-1-6 13,1 0 1,-7-6 135,1 7-116,-8-1 0,3 8 0,-7 4 4,0 5 1,0 7 0,0 3-34,0 2 0,-1 3 0,-3-5 0,-2 2-36,2-1 0,2 3 0,2-2 0,0-2-79,0-1 0,0 3 1,0 0-32,0-1 1,2-5 0,2-3 0,4-5-18,1-1 0,3-2 0,5-6 0</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33.747"/>
    </inkml:context>
    <inkml:brush xml:id="br0">
      <inkml:brushProperty name="width" value="0.08571" units="cm"/>
      <inkml:brushProperty name="height" value="0.08571" units="cm"/>
    </inkml:brush>
  </inkml:definitions>
  <inkml:trace contextRef="#ctx0" brushRef="#br0">227 438 8355,'-17'0'-615,"-1"0"0,1 0 1,-1 0 623,1 0 0,-1 0 0,1-2 35,-1-4 1,9 2 0,1-6 28,0 2 1,6-5-54,-4 1 0,6 4 1,6 1-2,6-1 1,3 6-1,5-4 1,1 4-17,2 2 0,1 0 1,-5 0-1,3 2-9,1 4 0,2 4 0,-4 7 1,3-1 9,-3-5 0,-7 11 1,-5-5-1,-1 3-81,-4-1 1,4 0 0,-2 3 0,-5 1 69,-4-2 0,-1 5 0,-10-3 0,-3-2-8,-5-1 1,-3-3-1,4-1 1,-5-3-6,-1-1 1,6-6-1,-4 3 1,1-1 5,1-4 0,0-2 0,5-2 0,1 0-2,0 0 0,1-2 0,2-2 0,5-4 9,1-1 1,2-3-1,6-5 44,0-1 1,2 6 0,4 3 53,6 1 0,3 2 1,3 6-1,-1 0-69,0 0 0,1 2 0,1 2 1,3 4 5,1 1 1,8 1 0,-4 4 0,2-5-44,0-1 1,-1 4 0,3-4-1,-4-1-133,-2 1 1,0-2 0,-3-6 0,1 0-24,-2 0 0,-1 0 0,-3 0 99,1 0 0,-1-2 72,0-4 0,1-4 0,-1-7 0</inkml:trace>
  <inkml:trace contextRef="#ctx0" brushRef="#br0" timeOffset="338">681 350 8060,'-9'-7'-1428,"1"5"1443,8-6 0,2 8 1,4 0 3,5 0 0,5 0 0,1 0 0,1 0 13,-1 0 0,1 0 0,1 0 0,2 0-19,3 0 1,-1 0 0,-6 0-1,1 0-16,-1 0 1,-5 0 0,0 0 7,1 0 1,3 0 37,1 0 0,-5 6 4,-1-1 0,-7 9 0,2-2 1,-4 3 41,-2 3 0,0 1 1,0 2-1,0 5-58,0 1 0,0-4 0,-2 4 0,-2-2-71,-2-3 0,1 3 0,5-2-51,0-1 1,0-3-1,0-1-472,0-1 311,7 0 0,3 1 0,7-1 1</inkml:trace>
  <inkml:trace contextRef="#ctx0" brushRef="#br0" timeOffset="661">1205 18 8355,'18'-1'-1169,"-1"-5"866,8 4 0,-5-6 1,3 8 307,-4 0 1,5 6 0,-1 2 0,0 1 68,2 5 0,-5-1 0,5 1 0,-2-2 43,1 1 0,-1 9 0,-6 1 0,3 0-84,3 2 1,-3 3 0,3 6 0,-4 1-9,-1 0 1,-7 0 0,-1 0 0,0 2-49,-1 4 1,-5-4 0,2 3 0,-4-3-21,-2-2 0,-2 0 1,-2 0-1,-4-2 28,-1-4 0,-5 2 0,-7-6 0,-4 1-298,-3-1 1,-1-2 0,-6-5 0</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3:32.954"/>
    </inkml:context>
    <inkml:brush xml:id="br0">
      <inkml:brushProperty name="width" value="0.08571" units="cm"/>
      <inkml:brushProperty name="height" value="0.08571" units="cm"/>
    </inkml:brush>
  </inkml:definitions>
  <inkml:trace contextRef="#ctx0" brushRef="#br0">0 227 8355,'18'0'0,"-7"0"0,1 0 0,2 0 0,-1-2 0,-1-4 0,5 5 0,-1-7 0,5 2 0,0 0-36,-1 2 0,5 0-86,4-1 0,2 3 81,-2-4 1,2 4-1,-5 2 1,1 0-40,4 0 1,-6 0-1,0 0 1,-1 0-415,-1 0 0,0 0-243,-5 0 712,-9 0 0,-1 0 0,-8 0 0</inkml:trace>
  <inkml:trace contextRef="#ctx0" brushRef="#br0" timeOffset="168">350 0 8270,'-18'0'-395,"1"8"1,1 2-1,4 7 1,7 1 420,3-1 0,2 6 0,0 3 0,0-1-82,0 0 0,2 4 0,1-6 0,3 1-16,-2 1 0,4-6 1,-2 5-1,0-7-52,1-5 1,-3 3 0,8-3 77,1 3 1,11 3 0,3-1 0</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01.710"/>
    </inkml:context>
    <inkml:brush xml:id="br0">
      <inkml:brushProperty name="width" value="0.08571" units="cm"/>
      <inkml:brushProperty name="height" value="0.08571" units="cm"/>
    </inkml:brush>
  </inkml:definitions>
  <inkml:trace contextRef="#ctx0" brushRef="#br0">569 140 8355,'6'-12'0,"0"1"-778,-2-3 598,-3 6 1,1-5 0,2 5 212,2-2 0,0 4 0,-6-5 0,-2-1 0,-4 0 0,-5 3 1,-7 1 229,-5 4-215,-4 2-39,-1 2 1,3 0 0,8 2 0,-3 2-3,-3 2 1,2 5 0,-6-3 0,1 2 1,5 4 1,-4-5-1,1 1 1,3 0-35,2-1 1,7 1 0,2 4 0,3-3 34,3 3 1,2-4 0,2 1-45,0 3 0,2 1 1,4 1 69,5-5 0,-1 3 0,2-8 0,1 0 78,3 1 0,7-5 1,0 4-1,-1-4-77,-3-2 0,0 0 0,3 2 0,1 2-19,-2 2 0,5 0 1,-3-6-1,-2 0-15,-1 0 1,-3 5-1,1 1 1,-1 0-25,0 2 0,1 2 1,-3 7-37,-3 0 0,-2-5 0,-6 0 0,2 1-18,-3 3 1,-1 1 0,-2 1 55,0-1 1,-5 1-1,-3-3 37,-2-3 1,-2 1 0,-3-5 41,3 2 0,-3-6 0,3 2-50,-3-4 1,-9 3 0,1 1 0,0-2-6,-3-2 1,-1-2-1,-8 0 1,0 0 5,1 0 1,-1 0 0,0 0 0,2 0-9,4 0 1,-4 0-1,5 0 1,1 0-193,4 0 1,-2 0-372,1 0 0,3-2 329,9-4 1,12-3-1,10-9 1</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02.378"/>
    </inkml:context>
    <inkml:brush xml:id="br0">
      <inkml:brushProperty name="width" value="0.08571" units="cm"/>
      <inkml:brushProperty name="height" value="0.08571" units="cm"/>
    </inkml:brush>
  </inkml:definitions>
  <inkml:trace contextRef="#ctx0" brushRef="#br0">385 53 8355,'-8'-10'-309,"5"-3"0,-9 7 0,0 0 0,1 0 0,-1 0 408,-2 3 0,5 1 1,-3 2 17,-2 0 1,-1 0-1,-3 0-73,1 0 0,0 0 1,-1 2-42,1 3 1,-1-3 0,3 6 0,1-2-15,2 0 0,3 7 0,-5-3 0,4 2 17,3-1 1,-7 1 0,4 5-16,1 1 1,1-6 0,8-1-6,0 3 1,0 1 27,0 3 0,2-9 1,4-1-1,5-2-4,5 0 0,1 0 0,1-6 0,-1 2 41,1 3 1,5-3 0,0 4 0,-1-4-22,-3-2 0,-2 6 1,3 2-1,1-1-23,2 1 0,1 4 0,-7-4 0,1 1-31,-1 5 0,-5 0 1,-2-1-1,-1-1-3,1 1 1,-4-3 0,3 2 29,-1 1 1,-2 3 164,-6 1-102,0 1 0,-8-3 0,-3-3 0,-5-4-19,-1-1 0,-1-5 0,-1 4 1,-3-2-16,-1 2 0,-6-4 0,4 4 0,0-2-20,-1 1 0,-3-3 1,6 4-1,2-4-51,1-2 1,-3 0 0,0 0-372,1 0 1,3 0-429,1 0 567,9 0 61,1 0 0,16-8 0,1-1 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8.812"/>
    </inkml:context>
    <inkml:brush xml:id="br0">
      <inkml:brushProperty name="width" value="0.08571" units="cm"/>
      <inkml:brushProperty name="height" value="0.08571" units="cm"/>
      <inkml:brushProperty name="color" value="#008C3A"/>
    </inkml:brush>
  </inkml:definitions>
  <inkml:trace contextRef="#ctx0" brushRef="#br0">16 158 8191,'9'-12'59,"-3"1"-190,4 7 488,-8-4-292,6 8 1,-8 8 0,-2 4-56,-4 3 1,4 2 0,-6-1 0,2-2-47,1-3 1,-1 1 0,6 5-1,-2-1 71,-4-4 1,4 3 87,-4-3 1,6-3-1,6 1 29,6-2 1,-3-2-1,3-6 1,4 0-62,5 0 1,-2 0 0,7 0 0,-3 0-104,0 0 0,6 2 0,-4 1 0,1 3-151,-1-2 1,-2-2-1,-5-2 1,-1 0-109,1 0 0,-1 0 0,1 0 0,-1 0-406,0 0 0,-5 0 677,0 0 0,-1 0 0,7 0 0</inkml:trace>
  <inkml:trace contextRef="#ctx0" brushRef="#br0" timeOffset="294">260 158 8355,'0'10'88,"2"-3"0,2-5 139,2 4 0,0 4 0,-4 7-67,3 1 0,-3-1 1,4 3-1,-4 1-113,-2 2 0,0 3 0,0-5 0,0 4-268,0 2 0,0-5 1,0 1-1,0-4-58,0-1 0,0-1 0,0 1-377,0-1 1,2 1-206,4-1 861,-4-7 0,13 5 0,-5-5 0</inkml:trace>
  <inkml:trace contextRef="#ctx0" brushRef="#br0" timeOffset="958">679 175 8077,'10'-7'147,"-2"-3"-51,-8-7-304,0 7 208,0 2 1,-2 8 24,-4 0 1,2 6 0,-5 2 0,1 1 8,4 5 0,-4-4 0,2 1-30,2 3 1,2 1 0,2 3 16,0-1 1,0-5-81,0 0 0,8-8 1,4 1 33,3-3 0,3-2 1,-1 0-1,1 0 22,-1 0 1,1 0 0,-1-2 0,1-2 71,-1-1 1,1-1-1,-1 6 1,1 0 129,-1 0 0,0 0 0,1 0-57,-1 0 0,1 0 0,-1 0-86,1 0 1,-1 2 0,1 2 0,-1 1-29,1-1 1,-1 4-1,-1 0-35,-5 2 0,-1-5 1,-6 7-133,2 2 0,-1 1 1,-5 3-1,0-1 47,0 1 0,0-7 1,0 1-1,-1 1 60,-5 3 1,4-4-1,-6-1 1,0 1 28,-3-2 1,-5 3 0,-1-5 28,-1 2 0,-1-7 0,-3 3 0,-1-4 5,2-2 1,-1 6 0,1 0 0,-2-2-20,1-2 1,1-2 0,0 0-1,-3 0 1,5-2 0,4-2-1,3-2 1,-2 2-90,-1 2 0,3-4 1,2-1-43,3-3 143,1 6 1,8-4-152,4 8 1,-2 0-257,7 0 1,-5 0 67,6 0 0,-7 0-646,7 0 961,-8 0 0,11 0 0,-5 0 0</inkml:trace>
  <inkml:trace contextRef="#ctx0" brushRef="#br0" timeOffset="1497">610 106 7044,'0'-10'242,"0"2"70,0 8-52,0-8 0,1 5-83,5-9 0,-2 8 1,8-2-8,1 4 0,3 2 0,1 0 1,1-2-13,-1-4 0,7 5 0,1-5 1,0 4-38,0 2 0,6-6 1,-3 0-1,1 2-72,0 2 0,-6 0 1,4-2-1,0-1-86,1 1 1,-7 2 0,2 2 0,-2 0 73,3 0 0,-5 0 0,4 0-20,-3 0 0,-3 0 0,1 0-272,-1 0 0,-5 0-684,0 0 331,-9 0 0,5 2 0,-10 2-443,-4 1 1051,4 1 0,-21 2 0,4 2 0</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03.753"/>
    </inkml:context>
    <inkml:brush xml:id="br0">
      <inkml:brushProperty name="width" value="0.08571" units="cm"/>
      <inkml:brushProperty name="height" value="0.08571" units="cm"/>
    </inkml:brush>
  </inkml:definitions>
  <inkml:trace contextRef="#ctx0" brushRef="#br0">36 0 8151,'-8'10'-597,"4"-2"0,-6-6 682,3 4 0,1-3 32,6 9 0,2-8 81,4 2 1,-3 2-1,9-3-18,2-1 0,1-2 0,3-2 0,-1 0-48,1 0 0,-1 0 0,0 0 0,1 0-35,-1 0 0,1 2 0,-1 2 1,1 2-215,-1-2 1,1-2 0,-1-2 0,1 0-165,-1 0 0,1 2 1,-1 1-462,1 3 0,-1 0-214,0-6 928,-7 0 0,-2 0 0,-8 0 0</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03.982"/>
    </inkml:context>
    <inkml:brush xml:id="br0">
      <inkml:brushProperty name="width" value="0.08571" units="cm"/>
      <inkml:brushProperty name="height" value="0.08571" units="cm"/>
    </inkml:brush>
  </inkml:definitions>
  <inkml:trace contextRef="#ctx0" brushRef="#br0">0 0 7725,'8'10'-271,"-6"0"0,6-7 1,0 5 450,3 2 1,5-6 0,1 2-39,1-4 0,-1 0 0,1 1 0,-1 3-119,1-2 0,5-2 1,0-2-1,-1 0-51,-3 0 0,4 0 0,0 0 0,-1 0-418,-3 0 1,-1 0 100,-1 0 0,1 0 0,-1 0 1</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03.068"/>
    </inkml:context>
    <inkml:brush xml:id="br0">
      <inkml:brushProperty name="width" value="0.08571" units="cm"/>
      <inkml:brushProperty name="height" value="0.08571" units="cm"/>
    </inkml:brush>
  </inkml:definitions>
  <inkml:trace contextRef="#ctx0" brushRef="#br0">525 0 7486,'-18'0'122,"1"0"1,-1 0 0,1 0 0,-1 0-63,1 0 0,-1 0 0,1 0 0,0 0 12,-1 0 0,1 0 0,-1 0 0,1 0-68,-1 0 0,1 0 1,-3 0-1,-1 0-28,-2 0 0,-1 0 0,7 0 0,-1 0 4,1 0 1,0 0 0,-1 0-10,1 0 1,1 2 0,3 2 15,1 2 1,8 2-21,-2-3 0,-2 5 29,3 8 1,-1-1-1,6 1-1,0-1 0,0 0 1,0 1 28,0-1 1,2 1 0,2-1 23,1 1 0,3-1 0,-4 1-8,2-1 0,0 1 0,-4-1-17,3 1 0,-3-1 1,4 0-1,-2 1 16,2-1 0,-4 1 0,4-1-52,-4 1 1,-2-1 0,0 1 16,0-1 1,5-5 0,1-1 46,-2 3 1,0-4 32,2 1 1,-2-5-64,7 6 1,1-8 0,5 2-20,1-4 0,-1-2 0,3 0 0,1 0-45,2 0 0,1 0 0,-5 0 0,2 0-43,3 0 0,1-6 0,-4 0 0,3 2-60,-3 2 0,4-4 0,-2 0 0,-1 1-189,-3-3 0,-7 6 0,0-4-779,1 4 1093,-5-6 0,7-1 0,-5-9 0</inkml:trace>
  <inkml:trace contextRef="#ctx0" brushRef="#br0" timeOffset="285">140 297 7515,'18'0'229,"-1"0"1,1 0-119,-1 0 0,1 0 1,1 0-1,3 0-75,1 0 1,6 0 0,-6 0-1,1 0-425,1 0 1,0 0 0,6 0-29,-2 0 1,0 0-1,6 0 1</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24.812"/>
    </inkml:context>
    <inkml:brush xml:id="br0">
      <inkml:brushProperty name="width" value="0.08571" units="cm"/>
      <inkml:brushProperty name="height" value="0.08571" units="cm"/>
    </inkml:brush>
  </inkml:definitions>
  <inkml:trace contextRef="#ctx0" brushRef="#br0">1 18 6910,'17'0'317,"1"0"-154,-1 0 0,1 0 0,-1 0-70,0 0 0,1 0 0,-1 0 0,1 0-50,-1 0 1,1-2 0,-1-2 0,1-2-25,-1 2 0,6 2 0,1 2 0,-3 0-57,-1 0 0,-3 0 1,0 0-305,1 0 1,-6 0 107,-1 0-160,-7 0 0,4 8 0,-8 2 1</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22.401"/>
    </inkml:context>
    <inkml:brush xml:id="br0">
      <inkml:brushProperty name="width" value="0.08571" units="cm"/>
      <inkml:brushProperty name="height" value="0.08571" units="cm"/>
    </inkml:brush>
  </inkml:definitions>
  <inkml:trace contextRef="#ctx0" brushRef="#br0">435 87 8227,'6'-11'-370,"0"-1"0,-1 6 150,-5-5 1,0 5 159,0-6 1,-1 6 98,-5-5 1,-4 7 0,-7-2-36,-1 4 1,5 2 0,-3 0 0,-3 0-20,-1 0 1,-1 0 0,-1 2 0,-3 2 11,-2 2 1,4 7-1,-4-3 1,-1 2 114,1-1 1,6 1-1,-2 5-116,3 1 0,9-1 1,1 1-7,2-1 0,2 1 1,6-1-41,0 1 0,6-1 0,2-1 39,2-5 0,-5-1 1,7-6-1,2 2-5,1-2 1,-1-2 0,1-1 0,5 3 60,-1 2 1,1 0 0,-1-6 0,2 2 51,3 4 0,5-4 0,-4 5 1,0-1-14,0 0 1,4 2-1,-5-2 1,-3 3-84,-2 1 1,5 6-1,-1-5-13,-2 5 1,-9 1-1,-6 1 1,-4-1 15,-2 1 1,0-1-1,-2 3 1,-4 1-41,-6 2 0,-5 0 1,-4-5-1,-3-1 45,3 1 0,-4-7 1,0 1-1,-3 0 41,-3-3 0,4 1 0,0-6 1,2 2-41,3-2 0,-3-2 0,2-2 1,0 0 1,-3 0 0,7 0 0,-4-2 0,3-2-163,3-2 0,5-6 0,2 5 1,3-3-199,3-4 1,-4-1-1,2-3 35,2 1 1,4-1 287,6 1 0,4 0 0,7-1 1</inkml:trace>
  <inkml:trace contextRef="#ctx0" brushRef="#br0" timeOffset="619">1238 140 8355,'10'-8'-85,"0"6"0,-6-6-359,1 1 0,1-3 423,-6-8 1,-2 7-1,-3 1 82,-7 2 1,-4 3-1,-1 5-56,-1 0 1,1 0 0,0 0 0,-3 0-29,-3 0 0,3 5 0,-3 1 1,4 0 51,1 2 1,1-4 0,-1 5 0,1 1-37,-1 0 0,7-1 0,1 5 0,0-4 13,1-3 1,5 7 0,-2-2-14,4 3 0,2 3 0,2-1-3,4 1 0,2-7 0,5-1 1,-1-2 4,1-4 0,5 3 0,3 1 0,4 0 16,3 0 1,-7-1 0,4-3-1,0 2 3,4-2 0,-1 4 0,-1 0 1,-2-1-1,-4 1 1,5 4 0,-3-5-1,-4 3 32,-5 4 0,1 1 0,-5 3 8,0-1 1,-2 1 0,-8-1 5,0 1 0,-2-1 0,-4 1-27,-6-1 0,-9-2 0,-2-1 0,-1-4-10,-1-2 0,-2 3 0,-8-3 0,0 0 6,0-1 1,0 5 0,0-6 0,0 0-23,0 2 0,2-7 0,2 5 1,4-2-114,2 2 0,-4-4 0,6 4-317,1-4 1,9-2 166,1 0 0,8-2 1,-2-4 71,4-6 1,10-3 0,2-3 0</inkml:trace>
  <inkml:trace contextRef="#ctx0" brushRef="#br0" timeOffset="1007">1902 140 7305,'12'2'348,"-3"4"-234,-1 5 0,-2 5 0,-6 1 0,2 1-58,4-1 1,-4 3-1,5 1 1,-1 4-5,0 2 0,2-5 0,-4 3 0,2-2-93,-3 0 1,5 7 0,-2-7 0,0-2-26,2-1 1,-6-3 0,3 1-1,-3-1-219,-2 0 0,0-5 0,0 0-69,0 1 1,0-3 0,-2 0 235,-3-3 0,-5-1 0,-8-6 1</inkml:trace>
  <inkml:trace contextRef="#ctx0" brushRef="#br0" timeOffset="1653">1553 175 8355,'-18'0'-1793,"7"0"1850,-1 0 0,6 0 147,-5 0 61,7 0-189,-4 0 1,10 0-60,4 0 1,-2 0 0,5-2 197,-1-4 76,6 4-157,-5-6 1,9 8-89,-1 0 0,1-6 0,-1 1 0,1 1-44,-1 2 0,1 2 1,-1 0-1,2-2-19,5-4 0,-5 4 0,6-4 0,-1 4 40,-1 2 1,8-5 0,-4-1 0,0 2 36,-3 2 0,1-4 0,0 0 0,0 2-8,0 2 1,5 2 0,-7-2 0,0-1-36,2-3 1,-5 0-1,3 6-266,-4 0 0,-1 0-271,-1 0 0,-5 6-120,0 0 0,-7 5 565,7-5 1,-8 8 0,4-5 0</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29.329"/>
    </inkml:context>
    <inkml:brush xml:id="br0">
      <inkml:brushProperty name="width" value="0.08571" units="cm"/>
      <inkml:brushProperty name="height" value="0.08571" units="cm"/>
    </inkml:brush>
  </inkml:definitions>
  <inkml:trace contextRef="#ctx0" brushRef="#br0">402 36 6997,'10'-12'-12,"-4"1"0,-12 7 0,-6-2 36,-3 4 0,-3 2 0,1 0 1,-1 2 12,1 4 0,-7-2 0,-1 7 0,0 5 44,0 5 0,-6 0 0,4 7 0,-1-1-4,5 0 0,4 8 0,1 6 1,1-1-28,-1 3 1,3 0 0,3 7 0,6-1-25,4-1 0,2 5 1,0-13-1,0-1 11,0-2 0,2-2 0,4 0 0,6-2-168,3-4 0,3 2 0,1-8 1,3-1-102,1-3 0,6-3 1,-4-3-1,0-3 0,1-2 12,5-3 0,-4-5 0,8 0 1</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29.846"/>
    </inkml:context>
    <inkml:brush xml:id="br0">
      <inkml:brushProperty name="width" value="0.08571" units="cm"/>
      <inkml:brushProperty name="height" value="0.08571" units="cm"/>
    </inkml:brush>
  </inkml:definitions>
  <inkml:trace contextRef="#ctx0" brushRef="#br0">497 1 7780,'-17'0'0,"-1"0"0,1 0-281,-1 0 1,-1 0 0,-2 0 280,-3 0 1,-1 0-1,4 0 1,-2 0 55,1 0 0,-3 6 1,0 1-1,0 1-27,-1 0 1,3 6 0,4-5 0,-3 3-21,-1 0 0,0-1 0,5 5 0,3-3 71,3-1 0,2-6-169,5 5 1,5-1 0,0 2 99,9-6 0,7-3 0,1 1 0,1 2 8,-1-2 0,3-2 0,1-2 0,2 0 43,-1 0 1,5 2 0,0 2 0,2 4-15,0 1 1,-6-5 0,5 4 0,-3 0-48,-4 3 1,-1-1 0,-3 2 0,0 1-24,1 3 1,-6-5 0,-3 1 7,-1 2 1,-2 1-1,-6 3 17,0-1 0,-8-5 0,-4-3 0,-5 1 37,-6 0 0,1-4 0,-5 3 0,0-1-17,0-4 0,-2 4 0,-4-2 0,2-3-119,2-1 0,7 4 1,-1 0-1,4-2-324,1-2 1,1-2-184,-1 0 505,8 0 1,3 0 0,7 0 0</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30.326"/>
    </inkml:context>
    <inkml:brush xml:id="br0">
      <inkml:brushProperty name="width" value="0.08571" units="cm"/>
      <inkml:brushProperty name="height" value="0.08571" units="cm"/>
    </inkml:brush>
  </inkml:definitions>
  <inkml:trace contextRef="#ctx0" brushRef="#br0">245 53 8355,'23'-6'-1291,"0"-2"1113,-1-1 1,-3 5 0,-1-4 277,-1 0 0,-9 6 0,-8-4-70,-10 4 1,-5 2 0,-5 0-1,-1 0 6,-3 0 1,-7 0-1,2 2 1,-2 2 90,2 2 1,2 6 0,6-5 0,-3 1-79,3 0 0,2 6 0,3-3 1,3 3-31,1-3 1,8 5-1,-2-4-66,4 3 1,2 3-1,2-1 54,4 1 1,4-9 0,7-1 0,3-2-5,3 0 1,-2-1 0,8-5 0,0 2-4,-1 4 1,5-4 0,-6 4 0,2-4-15,0-2 1,-2 6 0,2 2 0,-6-1 14,-3 1 1,-5 6 0,-1-5 0,-4 3-14,-3 0 0,-1-1 0,-8 7 9,-3-1 1,-5-1 0,-8-3-1,1-3 1,-1-2 1,-7 3 0,-4-3-1,-2 0-42,2 0 0,-4-1 0,6-3 0,-2 2-49,0-2 0,7-2 0,-1-2 0,4 2-387,1 4 0,6-4 371,1 3 0,-1-10 0,-5-5 1</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31.601"/>
    </inkml:context>
    <inkml:brush xml:id="br0">
      <inkml:brushProperty name="width" value="0.08571" units="cm"/>
      <inkml:brushProperty name="height" value="0.08571" units="cm"/>
    </inkml:brush>
  </inkml:definitions>
  <inkml:trace contextRef="#ctx0" brushRef="#br0">18 53 8355,'11'0'-248,"1"0"1,-8 1 0,4 5 265,-1 6 0,-3-2 0,6 1 0,-2 3 8,-4 1 0,3 3 1,1-1-1,0 1-76,0-1 1,-3 3 0,-5 1 0,0 2 27,0-1 1,0-3 0,0-2 0,0 1-2,0-1 1,0 1-1,-1-1 1,-3 1-17,-2-1 1,-6-5 0,4-2 2,-1-3 0,3 5 0,-6-6-9,-1-2 0,3-4 0,0-6-52,3-6 1,1-3-1,6-3 1,-2 1 75,-4-1 0,4 1 0,-4-3 0,4-1 61,2-2 0,0-8 0,2 4 1,2-2 15,2-1 0,6 3 0,-5-2 0,3 6-42,4 3 0,1 3 1,3 0-1,-1 1 1,0 4 1,1-1-1,1 7 1,3 2 8,1 2 0,2 2 0,-3 0 0,1 0 6,-2 0 1,4 0 0,1 0 0,-1 0 0,0 0 0,-2 6 0,-5 2 0,-3 1 26,-3 5 0,4 2 0,-7 1-80,1 0 0,-2 1 1,-8-1-1,0 1-3,0-1 0,-8-1 0,-4-3 0,-3-1-21,-3 2 1,-5 1 0,0 1-1,1-3 18,3-1 0,2-6 0,-3 3 47,-3-1 1,-2 0-1,-5-4-8,7 2 1,4-1 0,1-5 0,1 0 67,-1 0 220,9 0-252,1 0 1,10 0 0,2 2-36,2 4 1,5-2 0,-3 8-11,2 1 0,1 3 0,7 1-8,-1 1 1,-5-7 0,0 1 0,1 0 76,3-3 0,-1 7 0,-1-6 0,-3 1 160,3 1 1,2 0-125,1 5 1,-2 1 0,-1-3 0,-4-1-17,-2-3 1,-1-5-1,-3 6-467,2 1 0,6-3-467,-7 2 375,9-8 1,-12 11-1,6-5 1</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30.635"/>
    </inkml:context>
    <inkml:brush xml:id="br0">
      <inkml:brushProperty name="width" value="0.08571" units="cm"/>
      <inkml:brushProperty name="height" value="0.08571" units="cm"/>
    </inkml:brush>
  </inkml:definitions>
  <inkml:trace contextRef="#ctx0" brushRef="#br0">263 1 8355,'11'0'-437,"1"0"0,-6 6 0,3 1 462,-1 3 0,0 2 0,-4 5 30,2 1 0,0 5 0,-5 0 0,3-1-8,2-3 1,0 0-1,-6 3 1,0 1-10,0-2 1,0-1-1,0-3 1,0 1-43,0-1 0,0 1 0,0-1-199,0 1 0,0-7 1,0 1-586,0 2 652,0-7 1,0 1 0,0-8 0</inkml:trace>
  <inkml:trace contextRef="#ctx0" brushRef="#br0" timeOffset="247">18 88 8355,'-10'-8'-345,"3"7"0,14-7 399,5 8 1,4 0 0,1 0-1,1 0-98,-1 0 0,1 0 0,-1 0 0,0 0 9,1 0 0,1 0 0,3 0 0,1 0-176,-2 0 0,5 0 1,-1 0-1,0 0-560,0 0 716,-2-8 0,3-2 0,1-7 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6.918"/>
    </inkml:context>
    <inkml:brush xml:id="br0">
      <inkml:brushProperty name="width" value="0.08571" units="cm"/>
      <inkml:brushProperty name="height" value="0.08571" units="cm"/>
      <inkml:brushProperty name="color" value="#008C3A"/>
    </inkml:brush>
  </inkml:definitions>
  <inkml:trace contextRef="#ctx0" brushRef="#br0">105 0 8355,'-11'0'-1857,"1"2"1857,2 4 0,-6-4 0,3 4 0,-5-5 0,-1-1 0</inkml:trace>
  <inkml:trace contextRef="#ctx0" brushRef="#br0" timeOffset="346">0 17 7918,'0'10'-1807,"0"6"1844,0-14 352,0 5-30,0-7 508,0 0-200,0-7-554,0 5 0,8-6-159,4 8 0,3 0 1,3 0 39,-1 0 1,1 0-1,1 0 1,2 0 5,3 0 0,1 0 1,-4 0-1,5 0 10,1 0 1,-4 0-1,4 0 1,-2 0-23,-3 0 0,3 0 0,-2 0 0,-1 0-23,-3 0 1,-7 0 0,-1 0-160,3 0-1151,1 0 1345,-5 0 0,-2 0 0,-8 0 0</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34.788"/>
    </inkml:context>
    <inkml:brush xml:id="br0">
      <inkml:brushProperty name="width" value="0.08571" units="cm"/>
      <inkml:brushProperty name="height" value="0.08571" units="cm"/>
    </inkml:brush>
  </inkml:definitions>
  <inkml:trace contextRef="#ctx0" brushRef="#br0">332 227 6879,'6'-12'48,"0"1"115,-1 7 1,-7-10-68,-3 8 0,-5 1 0,-8 5-32,1 0 0,0 0 0,-3 0 0,-1 0-47,-2 0 0,-3 0 0,5 2 0,-2 1 9,1 3 1,3 2 0,1-4 0,3 4-17,3 1 0,3 1 1,5 4-1,-2-3 6,2 3 0,2-4 1,2 1-1,0 3-185,0 1 0,2-3 0,4-2 47,5-3 1,5 5-1,3-4 109,5 2 0,-5-7 0,6 3 0,-1-4 39,-1-2 0,2 0 0,-4 2 0,3 2 21,-3 2 1,0 6-1,1-7 1,-1 1-23,-5 2 1,1 2-111,-5 7 0,-4 1 1,-3-1 45,-3 0 1,-2 1-1,-2-3 1,-2-1 28,-1-2 0,-9-3 0,2 5 1,-3-4 29,-3-3 0,1-1 1,-2-6-1,-3 2-20,-1 4 1,-6-4 0,4 4 0,-1-4-37,1-2 0,-4 0 0,6 0 1,1 0-295,3 0 0,2-2 180,-1-4 0,1-4 0,-1-7 0</inkml:trace>
  <inkml:trace contextRef="#ctx0" brushRef="#br0" timeOffset="562">1065 157 8192,'-17'-6'0,"0"1"-407,-1 1 1,6 2 0,1 2 0,-3 0 451,-1 0 1,-3 0 0,1 0 0,-1 0-42,1 0 0,-1 2 0,1 2 0,-1 3 21,1 3 0,5 0 0,3 3 0,-1-1 22,0 2 0,6-5 1,-1 3-9,3 1 0,2-3-30,0 2 0,7-3 9,5 3 1,3-2-1,3-6 1,-1 2-1,1-3-5,-1-1 1,7-2 0,-1 0 0,-2 2-20,-1 4 1,3-4 0,0 4 0,-1-4 2,-3-2 0,-2 6 0,-1 1 1,-2 1-6,-3 0 1,-5 6 0,4-3 3,-3 5 0,-1 1 1,-6 1 57,0-1 0,-7 1 0,-5-1-12,-4 0 1,-1-5 0,-1-2 0,1 0 0,0-1 1,-3-5 0,-1 2 0,-4-2-37,-3 2 1,1-4 0,-4 3 0,4-3-12,2-2 0,-6 0 0,4 2 1,-1 2-359,5 2 1,-2 0-1,2-6-462,1 0 807,3 0 0,9-8 0,2-2 1</inkml:trace>
  <inkml:trace contextRef="#ctx0" brushRef="#br0" timeOffset="1296">1327 105 8355,'10'8'-502,"6"-7"1,-9 9 435,5-4 1,2-2-1,-9 8 1,-1 1 39,-2 3 1,4 7 0,0 0 0,-2 1 48,-2 1 0,-2-4 0,0 6 0,2-2-2,4-3 0,-5 3 1,5-2-1,-4-1-16,-2-3 0,0-1 4,0-1 0,-2-1-58,-4-5 1,3-3 19,-9-8 0,2-8 1,-3-3-5,1-5 1,6-3 0,-4-3 0,3-1 1,1 0-1,6 5 1,0-1-25,0-4 1,2 1 0,2-5-1,3 2 54,3 3 1,0 3 0,3 2 0,-1-1-1,2 1 1,1 5-1,3 2 1,-1 3 4,1 3 1,-1-4-1,1 2 1,1 2 40,4 2 1,-1 2 0,5 0 0,-2 0 77,-4 0 1,5 0-1,-3 0 1,-2 0-8,-1 0 0,-3 2-73,0 4 1,-1-2 0,-4 8-62,-7 1 0,-3-3 0,-2 1-39,0 3 1,-7 2 0,-7-1 0,-5-1-32,-5-3 0,1-1 0,6 4 1,-3-5 73,-3-1 1,4 4-1,-7-6 1,3-1-3,0 3 0,-2-6 0,3 4 0,-1-4 10,2-2 1,7 0 0,2 0 328,-1 0 0,3 6-125,-2-1-133,9 1 1,-3-6 0,12 0 49,5 0 1,12 8 0,5 2-38,-1-1 0,0 5 1,-6-6-1,3 0-52,-3-1 1,0 7 0,1-4 0,1 1-60,-2 1 0,-1-2 0,-3 3 0,1-1-84,-1 1 1,-1-3 0,-3 0-193,-1-2-826,-1 5 902,-1-11 1,6 6 0,-7-8 0</inkml:trace>
  <inkml:trace contextRef="#ctx0" brushRef="#br0" timeOffset="1639">2043 17 8197,'18'-9'-261,"-1"3"0,1 4 0,-1 2 0,1 0 73,-1 0 1,1 0 0,-1 0 259,1 0 0,-1 0 0,1 2 1,-3 4 56,-3 5 1,1-1 0,-5 2 0,2 1-14,3 3 1,-3 1 0,2 1-1,-1-1-13,-1 1 0,0 7 0,-6 2 0,1 2 14,-1 0 0,-2 0 1,-2 6-1,0 0 110,0 0 0,-2 6 0,-3 0 0,-7-2-121,-4-3 1,3-1-1,-5 0 1,-7 0-82,-6 0-931,4 0 639,-14-8 1,10 4-467,-16-7 0,1 7 0,-6-4 0</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33.685"/>
    </inkml:context>
    <inkml:brush xml:id="br0">
      <inkml:brushProperty name="width" value="0.08571" units="cm"/>
      <inkml:brushProperty name="height" value="0.08571" units="cm"/>
    </inkml:brush>
  </inkml:definitions>
  <inkml:trace contextRef="#ctx0" brushRef="#br0">1 192 8355,'15'-2'-123,"-3"-3"1,3 3-67,-3-4 1,-2-2-1,1 2 1,3 2-1,1 2 194,3 2 0,-1 0 0,1 0 0,-1 0 4,1 0 1,5 0 0,2 0 0,1 0-32,-1 0 1,-2 0 0,-4 0 0,3 0-5,1 0 0,2 0 1,-3 0-1,1 0-42,-2 0 0,-7 0 0,-2 0 0,1 0-822,3 0 854,-7 0 1,7 0-1,-6 0 1</inkml:trace>
  <inkml:trace contextRef="#ctx0" brushRef="#br0" timeOffset="276">263 0 8355,'-12'6'-1362,"0"0"1389,8 0 1,-1 1 0,9 5 0,3 4-7,3 1 0,-4 1 0,4-1 0,-1 2-60,1 5 0,-6-5 1,2 6-1,-4-1 10,-2-1 0,2 0 0,1-5 0,3-1-10,-2 1 0,-2-1 0,-2 1 0,0-1-161,0 0 0,0-5 43,0 0 0,8-1 0,2 7 1</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37.781"/>
    </inkml:context>
    <inkml:brush xml:id="br0">
      <inkml:brushProperty name="width" value="0.08571" units="cm"/>
      <inkml:brushProperty name="height" value="0.08571" units="cm"/>
    </inkml:brush>
  </inkml:definitions>
  <inkml:trace contextRef="#ctx0" brushRef="#br0">0 0 8355,'18'0'-393,"-1"0"0,1 0-46,-1 0 0,6 0 0,1 0 0,-3 0 419,-2 0 1,-1 0-1,-1 0 1,1 0 18,-1 0 1,1 8 0,-1 2 0</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38.329"/>
    </inkml:context>
    <inkml:brush xml:id="br0">
      <inkml:brushProperty name="width" value="0.08571" units="cm"/>
      <inkml:brushProperty name="height" value="0.08571" units="cm"/>
    </inkml:brush>
  </inkml:definitions>
  <inkml:trace contextRef="#ctx0" brushRef="#br0">0 1 6995,'18'0'-231,"-6"0"0,-1 0 290,3 0 0,1 0-38,3 0 0,-1 0 0,1 0 0,-1 0 39,1 0 0,-1 0 0,1 0 1,-1 0-49,0 0 0,1 0 0,-1 0 0,1 0-160,-1 0 1,7 0 0,-1 0-560,-2 0 671,-1 0 1,-3 8 0,1 1 0</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40.960"/>
    </inkml:context>
    <inkml:brush xml:id="br0">
      <inkml:brushProperty name="width" value="0.08571" units="cm"/>
      <inkml:brushProperty name="height" value="0.08571" units="cm"/>
    </inkml:brush>
  </inkml:definitions>
  <inkml:trace contextRef="#ctx0" brushRef="#br0">333 70 7897,'-18'0'-544,"6"0"1,1 0 569,-3 0 1,5 0 0,-3 0 0,-2 0 0,-1 0-3,-3 0 0,1 6 1,-1 0-28,1-3 1,-1 1 0,1 0 0,0 2-8,-1-2 1,1-2-1,-1-2 2,1 0 78,-1 0 15,8 0-74,3 0 46,7 0-42,0-8 0,2 0-9,3-3 0,5-5 26,8 5 1,-1 1-6,1-2 0,1 8 0,2-3 22,3-1-29,-1 6 0,-6-6 0,1 8-31,-1 0 0,1 0 1,1 0 0,4 0 1,3 8-1,3 3 1,-8 5-53,-7 1 0,-7 1 0,-7-1 5,0 1 0,-1 5 0,-3 0 0,-2-1 16,2-3 0,0-1 0,0-1 0,-6 3 34,-5 3 0,-4-10 0,-11 5 0,5-3 1,0 1 1,6-1 0,-7-1 45,1-2 0,6-7 98,-5 7 1,11-8-95,1 2 1,6-4 61,-5-2-90,7 8 0,-4-7-56,8 7 70,0-8-11,8 0 1,2 0-25,7 0 1,2-2 0,3-2 0,3-1 0,2-1 36,4-2 1,2 4 0,4-6 0,2 3 62,2 3 1,-1-4 0,-3 2 30,4 2 0,-8 2-237,8 2 0,-14 0 150,8 0 0,-10 0-260,4 0 1,-6 0-1,5 0-37,-3 0 0,-2 0 0,-5 0 71,-1 0 0,1 0 0,-1 0 1</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41.305"/>
    </inkml:context>
    <inkml:brush xml:id="br0">
      <inkml:brushProperty name="width" value="0.08571" units="cm"/>
      <inkml:brushProperty name="height" value="0.08571" units="cm"/>
    </inkml:brush>
  </inkml:definitions>
  <inkml:trace contextRef="#ctx0" brushRef="#br0">0 0 6598,'10'2'291,"-4"4"1,-4-2 0,-2 8-260,0 1 0,0 5 1,0 3 9,0 2 1,0 0 0,0-5 0,0-1 14,0 1 0,2 5 0,1 2 0,3 1-143,-2-1 0,-2 0 0,-2-4 0,0 3-13,0-3 1,2-2 0,2-1-1,2-1-125,-2 1 0,-1-7 1,3-1 16,6-2 1,-4 6-1,-1-5 1</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41.756"/>
    </inkml:context>
    <inkml:brush xml:id="br0">
      <inkml:brushProperty name="width" value="0.08571" units="cm"/>
      <inkml:brushProperty name="height" value="0.08571" units="cm"/>
    </inkml:brush>
  </inkml:definitions>
  <inkml:trace contextRef="#ctx0" brushRef="#br0">210 18 7990,'8'-9'-528,"-6"1"1,4 8-1,-12 2 567,-6 4 0,2-2 0,-1 5 0,-3 1 41,-1 0 1,-3 1-1,1 7 1,1-1-2,4 1 1,-3 5-1,3 2 1,-1 0-40,1 1 0,-1 3 0,7-4 0,2 2-57,2 4 1,2-4 0,0 2 0,0 1 38,0-3 1,6 4-1,1-8 1,1-2-108,0-1 1,6-5 0,-3-1 0,5-4 75,1-3 0,1-1 0,-1-6 0,1 0 5,-1 0 1,1 0 0,-1 0-1,0-2 3,1-4 1,-1-1-1,1-7 1,-3 2 73,-3-1 0,2-3 0,-9-1-12,-1-1 1,-2 1 0,-2 0 0,-2 1-46,-4 4 0,-3-1 0,-9 7 1,-1 2-79,-4 2 0,1 2 0,-7 2-112,-2 4 1,10-2-1,-1 7 1,-1 3-56,-2 2 0,-12 1 0,-8 0 0</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42.418"/>
    </inkml:context>
    <inkml:brush xml:id="br0">
      <inkml:brushProperty name="width" value="0.08571" units="cm"/>
      <inkml:brushProperty name="height" value="0.08571" units="cm"/>
    </inkml:brush>
  </inkml:definitions>
  <inkml:trace contextRef="#ctx0" brushRef="#br0">18 18 7712,'-10'0'-925,"2"0"1066,8 0 0,2 0-101,4 0 1,-2 0-1,8 0 1,1 0 24,3 0 1,1 0 0,1-2 0,-1-2 41,1-2 1,5 0 0,0 6 0,0 0-44,3 0 1,-7 0-1,4 0 1,-1 0-90,1 0 0,-4 0 1,5 0-1,-5 0-246,-2 0 1,1 0 0,-1 2-242,1 4 1,-1-4 382,1 4 0,-1-4 0,1-2 0</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44.247"/>
    </inkml:context>
    <inkml:brush xml:id="br0">
      <inkml:brushProperty name="width" value="0.08571" units="cm"/>
      <inkml:brushProperty name="height" value="0.08571" units="cm"/>
    </inkml:brush>
  </inkml:definitions>
  <inkml:trace contextRef="#ctx0" brushRef="#br0">105 71 8242,'10'0'-636,"-2"0"0,-8 2 176,0 3 0,-8-1 460,-4 8 1,-3-8 163,-3 2 1,7-4 0,1-4-89,2-4 0,0 4 0,4-6-15,-1 0 1,-1-1 0,8-7-51,4 4 1,1 3 0,7 5 0,-2-2-51,1 2 0,8 0 0,3 0 1,-3-1 48,-1 1 1,-1 2 0,2 2 0,3 0-1,-3 0 1,0 6 0,1-1 0,1 1-11,-2 2 1,-1 0 0,-5 5-1,-1-1 1,-3 2 0,-1 1 0,2 3 0,-6-1-11,-5 0 0,-1 7 0,-1 1 0,-3 0-2,-2 0 0,-8-1 0,3-7 0,-7 3 6,-5 3 0,3-10 0,-5 5 1,2-5-15,0-3 1,-6 4 0,3-6-1,1-1 7,0 1 0,0-2 1,3-6-1,-1 0 13,2 0 0,1 0-33,3 0 1,7-8-1,4-4 9,4-3 1,2-3 0,2 1 0,4 0 31,6-1 0,3 6 1,3 3-1,-1 1 72,1 4 1,-1 2 0,1 2 0,-1 0-17,1 0 1,-1 2-1,0 4 1,1 4 111,-1-1 1,1 7 0,-1-5 0,3 5-195,3 1 0,-4 1 0,5-3 0,-5-1-155,-1-2 0,-1-3 1,0 5-1,1-4-161,-1-3 0,9 7 0,1-4 1</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45.798"/>
    </inkml:context>
    <inkml:brush xml:id="br0">
      <inkml:brushProperty name="width" value="0.08571" units="cm"/>
      <inkml:brushProperty name="height" value="0.08571" units="cm"/>
    </inkml:brush>
  </inkml:definitions>
  <inkml:trace contextRef="#ctx0" brushRef="#br0">385 122 7203,'-2'-17'-82,"-4"-1"0,2 9 0,-5 1 1,-1 2-1,2-2 0,-1 1 187,-1-1 0,4 0 0,-6 2-54,-1-5 1,-3 3 0,-1 2-53,-1 4 0,1 2 1,-1 0-1,1 0 31,-1 0 1,1 0-1,0 0 1,-1 2 49,1 4 0,-1 2 0,1 5 0,-1-1-50,1 1 0,5 3 1,2 1-1,3 1-23,3-1 0,2 1 0,2-1-44,0 1 0,0-7 0,2-1 1,4-2 0,3 3 0,9-5 0,-1-2 25,1-2 0,-1-2 1,1 0-1,-1 0-6,1 0 0,-3-2 0,-1-4 0,-3-3 2,3-1 0,1-4 0,3 7 0,-1-3 29,1-4 0,-3 5 1,-1-1-1,-2 2 93,1 4 0,-3-3 82,1 1 1,-5 0-123,6 6 1,-8 2-47,2 4 0,1 3 1,-1 9-1,-2-1-9,-2 1 0,-2-1 1,2 3-1,2 1-8,2 2 0,0 6 1,-6-3-1,1-1-73,5 0 1,-4 4 0,4-4 0,-4 1 9,-2-1 1,0-2 0,0-5-1,0-1-322,0 0 0,-2 1 0,-2-1-508,-2 1 889,1-8 0,-3-3 0,-2-7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5.711"/>
    </inkml:context>
    <inkml:brush xml:id="br0">
      <inkml:brushProperty name="width" value="0.08571" units="cm"/>
      <inkml:brushProperty name="height" value="0.08571" units="cm"/>
      <inkml:brushProperty name="color" value="#008C3A"/>
    </inkml:brush>
  </inkml:definitions>
  <inkml:trace contextRef="#ctx0" brushRef="#br0">18 105 7729,'0'-17'572,"0"-1"-894,0 1 144,0 7 281,0 2 0,0 10 1,0 4-16,0 6 0,0 3 0,0 3-81,0-1 0,0-5-46,0-1 1,1-1-1,5 2 41,6-6 1,-2 1-1,1-1 48,3-2 1,1-2 0,3-2-28,-1 0 1,1 0 0,-1 0-1,1 2 151,-1 4 0,1-4 0,-1 4 0,1-5-44,-1-1 0,0 2 0,1 2 24,-1 2 1,1 2-141,-1-2 0,1-2 0,-3 7 0,-1 1 25,-2-2 0,-9 5 1,5-5-1,-2 1-180,0 1 1,0 0-1,-6 5 1,0 1-27,0-1 1,0 1 0,0-1 146,0 0 1,-2 1-1,-4-1-20,-6 1 0,3-6 0,-3-3 203,-2-1 0,-1 4 0,-3-7 0,1-1-117,-1-2 1,1-2 0,-1 0 0,1 0-41,0 0 1,-1 0-1,1 0 1,-1 0-58,1 0 1,5 0 0,0 0-138,-1 0 0,-3-6 0,-1 1-175,-1 1 1,7 2-1,-1 2-143,-1 0 1,-3-2 505,-1-4 0,7 4 0,2-6 0</inkml:trace>
  <inkml:trace contextRef="#ctx0" brushRef="#br0" timeOffset="286">87 88 8256,'-9'-2'299,"3"-4"-92,4 4 1,10-12 0,1 7 0,3-1 16,0 0 0,-1 0 1,7 4-1,-1-1-100,1 1 0,1-4 1,2 2-1,5 2-402,1 2 1,2 2 0,8 0-1,2 0 278,1 0 0,9 0 0,-4 0 0</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46.094"/>
    </inkml:context>
    <inkml:brush xml:id="br0">
      <inkml:brushProperty name="width" value="0.08571" units="cm"/>
      <inkml:brushProperty name="height" value="0.08571" units="cm"/>
    </inkml:brush>
  </inkml:definitions>
  <inkml:trace contextRef="#ctx0" brushRef="#br0">1 0 6739,'0'18'194,"0"-6"1,0-1 0,0 3-117,0 1 0,0 9 0,0 1 0,0 0-52,0 0 0,0 1 1,0-5-1,0 4-45,0 2 0,0-5 1,0 1-1,0-4-99,0-1 1,0-1 0,2-1-306,3-5 0,-1 3 239,8-8 1,7 7 0,9-3 0</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46.444"/>
    </inkml:context>
    <inkml:brush xml:id="br0">
      <inkml:brushProperty name="width" value="0.08571" units="cm"/>
      <inkml:brushProperty name="height" value="0.08571" units="cm"/>
    </inkml:brush>
  </inkml:definitions>
  <inkml:trace contextRef="#ctx0" brushRef="#br0">0 18 8355,'10'0'-427,"0"0"444,-4 0 193,-4 0 1,7 0 273,-3 0-937,-4-8-1002,6 6 1153,0-6 0,1 8 0,9 0 0</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46.922"/>
    </inkml:context>
    <inkml:brush xml:id="br0">
      <inkml:brushProperty name="width" value="0.08571" units="cm"/>
      <inkml:brushProperty name="height" value="0.08571" units="cm"/>
    </inkml:brush>
  </inkml:definitions>
  <inkml:trace contextRef="#ctx0" brushRef="#br0">18 158 8355,'10'-8'-323,"5"6"-1308,-3-4 1653,-4 4 0,-1 4 1,-7 4-1,-2 4 63,-3 0 1,1 5-1,-6-3 1,0 3 119,1 3 0,5-1 0,-2 1-38,4-1 1,2 1-133,0-1 0,2-1 0,4-5-13,5-5 0,5-4 0,1-2 0,1 0-59,-1 0 0,7 0 0,-1 0 0,0 0 20,2 0 0,-3 0 0,5 0 0,0 0 40,0 0 1,-5 0-1,3 0 1,-2 0 21,0 0 0,1 2 0,-7 2 0,-1 4-32,-5 1 1,5-3-1,-5 4 1,3 0-7,-2-1 0,-3-3 0,-5 6 8,2 1 1,0 3-52,-6 1 0,-2-1 1,-4-3 29,-5-1 1,-7-2 0,-3 1 0,-3-3 5,3 0 0,2-6 0,-1 4 1,-1-4-38,-2-2 0,-1 0 0,7 0 0,-1 0-71,1 0 1,-1 0-1,1 0-315,0 0 0,-1 0 182,1 0 1,-1-8 0,1-2 0</inkml:trace>
  <inkml:trace contextRef="#ctx0" brushRef="#br0" timeOffset="279">1 175 7175,'11'0'88,"1"0"-13,1 0 1,3 0 0,1 0 0,1 0-8,-1 0 0,1-2 0,-1-1 0,1-3-85,-1 2 1,6 0-1,1 0 1,-1-2-82,2 2 0,-5 2 0,3 2 0,-2 0-271,3 0 0,-5-5 142,4-1 0,4-8 0,1 5 0</inkml:trace>
  <inkml:trace contextRef="#ctx0" brushRef="#br0" timeOffset="609">926 1 8118,'23'9'0,"1"-1"-649,-3 0 0,-2 0 702,-1 3 0,-1 5 0,1-4 0,-1 3 84,1 3 0,-7-1 1,-1 0-1,0 1-74,0-1 1,-7 7 0,3-1 0,-4 0-41,-2 2 0,0-5 0,0 5 0,0-2 58,0 1 1,0 1 0,-2-4-1,-2 3-6,-1-3 0,-9 4 1,2-2-1,-3-1-51,-3-3 0,1 4 1,-1 1-1,-1-3-35,-4-2 0,-3-1 0,-5-1 0,2-1-146,-2-4 1,-2 3-1,-2-3 1,0 1-375,0-1 101,1 3 1,-9-5 0,-2 8 0</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44.838"/>
    </inkml:context>
    <inkml:brush xml:id="br0">
      <inkml:brushProperty name="width" value="0.08571" units="cm"/>
      <inkml:brushProperty name="height" value="0.08571" units="cm"/>
    </inkml:brush>
  </inkml:definitions>
  <inkml:trace contextRef="#ctx0" brushRef="#br0">0 175 6668,'12'0'213,"0"0"1,1 0-77,3 0 0,-5 0 1,1 0-106,2 0 0,7 0 0,4 0 0,2 0 5,4 0 0,-4 0 1,3-2-1,1-2-38,2-2 0,2 0 1,-1 6-1,-1 0-188,-3 0 1,1 0 0,-8 0 0,-2 0-212,-1 0 0,-3 0 276,1 0 1,-9 0-1,-1 0 1</inkml:trace>
  <inkml:trace contextRef="#ctx0" brushRef="#br0" timeOffset="313">245 0 6679,'9'2'315,"-3"4"-217,-4 6 1,-2 3-1,0 3 1,0-1-74,0 1 0,0 1 0,0 2 0,0 3 4,0-3 1,0 4-1,-2 0 1,-2 1-50,-1-1 0,-1 0 0,6-4 0,0 3-120,0-3 1,0-2-1,2-1-283,4-1 0,3-1 291,9-5 0,-1 5 0,1-6 1</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43.088"/>
    </inkml:context>
    <inkml:brush xml:id="br0">
      <inkml:brushProperty name="width" value="0.08571" units="cm"/>
      <inkml:brushProperty name="height" value="0.08571" units="cm"/>
    </inkml:brush>
  </inkml:definitions>
  <inkml:trace contextRef="#ctx0" brushRef="#br0">664 53 8092,'-17'-17'0,"-1"1"-211,1 5 1,5 3 0,0 8 0,-1 0 114,-3 0 1,-1 0 0,-1 0-7,1 0 0,-1 0 0,1 0 1,-1 2 86,1 4 1,-6-3 0,-3 9-1,1 2 98,0 1 1,-6 3 0,4-1 0,0 2-37,3 5 0,3 1 1,0 6-1,-3 0-20,3 6 1,2-2 0,1 8 0,3-3-26,3 1 0,-4 6 1,5-5-1,-3 1-41,3 0 0,-3-1 1,8-3-1,2 2-68,2-2 0,2-8 1,0-2-1,0 0 79,0-2 1,6 4 0,2-7 0,2-3-159,3-2 0,9-7 0,1-2 145,-2-3 1,6-1 0,1-6 0</inkml:trace>
  <inkml:trace contextRef="#ctx0" brushRef="#br0" timeOffset="582">734 280 6838,'-18'8'-47,"3"-4"1,1 6-1,5-1 1,1 1 92,4 4 0,-4-5 1,2 3-1,3 1-25,1 3 1,2 1 0,0 1 0,0-1 15,0 1 1,2-7 0,3 1 0,5 2-17,0 1 1,5 1 0,-5-3 0,2-3-30,-1-2 1,1 3 0,5-5 0,1-2 1,-1-2 1,1-2-1,-1 0 1,1 0-2,-1 0 1,1 0-1,-1 0 1,1-2-1,-1-4 1,0-3 0,1-9-1,-1 1 0,-1-1 1,-2 1-1,-5-1-5,-1 1 1,4-1-1,-7 1 1,1-1-22,2 1 1,-6 0-1,4-1 15,-4 1 0,-2 5 20,0 0 1,-2 8 89,-4-1-29,4 3 0,-6 9 1,8 5-37,0 4 0,0 7 1,0 2-1,0 0-72,0 1 1,2 3 0,2-4 0,4 0 19,2 0 0,-1-1 1,5-7-1,-3 1-122,3-1 0,2-5 0,1-3 0,1-1-206,-1-4 277,0 6 0,1-8 0,-1 5 0</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52.064"/>
    </inkml:context>
    <inkml:brush xml:id="br0">
      <inkml:brushProperty name="width" value="0.08571" units="cm"/>
      <inkml:brushProperty name="height" value="0.08571" units="cm"/>
    </inkml:brush>
  </inkml:definitions>
  <inkml:trace contextRef="#ctx0" brushRef="#br0">1 18 7036,'11'0'155,"1"0"1,1 0 0,3 0-106,1 0 0,7-2-132,-1-4 1,0 4 0,-3-4 0,1 4-1,2 2-109,-1 0 0,3 0 0,-2 0-25,-1 0 1,-3 0 131,-2 0 0,-5 0-52,0 0 97,-1 0 1,7 8-1,-1 2 1</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52.306"/>
    </inkml:context>
    <inkml:brush xml:id="br0">
      <inkml:brushProperty name="width" value="0.08571" units="cm"/>
      <inkml:brushProperty name="height" value="0.08571" units="cm"/>
    </inkml:brush>
  </inkml:definitions>
  <inkml:trace contextRef="#ctx0" brushRef="#br0">0 0 8355,'0'10'-618,"0"-2"0,2-8 529,4 0 0,4 0 0,7 0 19,1 0 1,-1 0 0,1 0-24,-1 0 0,1 0 1,-1 0-1,1 0-27,-1 0 1,2 0 0,3 0 73,1 0 1,8 8 0,-4 1 0</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53.119"/>
    </inkml:context>
    <inkml:brush xml:id="br0">
      <inkml:brushProperty name="width" value="0.08571" units="cm"/>
      <inkml:brushProperty name="height" value="0.08571" units="cm"/>
    </inkml:brush>
  </inkml:definitions>
  <inkml:trace contextRef="#ctx0" brushRef="#br0">332 193 8355,'10'-8'-100,"4"4"0,-7-6-159,3 2 1,-6 1 0,2 1 108,-4-6 1,4 3 172,-1-3 0,1 0 67,-6-5 1,0-1-75,0 1 1,-7-1-46,-5 1 0,-4 7 1,-1 4 76,-1 4-36,1 2 1,-2 0-236,-5 0 160,5 0 59,-14 8 0,12-4 0,-7 6-15,3-2-2,2 5 1,0-5 62,-1 4-50,1 3 10,6-5 0,5 1-10,0 1 1,8-6 0,-1 5 0,3 3 1,2 2 1,0-5 0,2-1-1,1 0 4,3-1 0,8-5 0,-3 4 0,5-2 62,1 0 0,3 1 0,1-3 0,4 2 55,3-2 1,-5 0 0,6 0-1,0 4-102,-2 1 0,4-3 0,-5 4 0,-1-1-30,0 1 45,-2 2 1,-3-1 2,3 1 1,-6 0 13,1 5-13,-1 1-103,-7-1 0,2-5 1,-3-1-1,-1 3 0,-4 1 23,-2 3 1,-2-1 0,-2 1 49,-4-1 1,2 1-1,-7-3 1,-3-1 25,-1-2 1,-9-3 0,1 5 0,0-4-16,-2-3 0,3 1 1,-5-4-1,0 2 23,0-2 0,3-2 0,-3-2 0,2 0-30,4 0 0,-5 0 0,3-2 0,2-2 80,1-2 0,3-8 1,1 3-1,3-5-41,1-1 0,8 5 0,-2 0 0,5-1 20,1-3 1,0-1 0,0-1-24,0 1 0,1-1 0,5 1-50,6 0 1,3 1-1,3 2 1,-1 5-52,1 1 1,-1-4 0,1 5 0,1-1-57,4 0 1,-3-4 0,5 7 0,-2-1-1,1-2 0,7 4 0,-4-6 0,2 3-438,0 3 1,-2 0 411,2-2 1,4-4-1,-5-7 1</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4:53.964"/>
    </inkml:context>
    <inkml:brush xml:id="br0">
      <inkml:brushProperty name="width" value="0.08571" units="cm"/>
      <inkml:brushProperty name="height" value="0.08571" units="cm"/>
    </inkml:brush>
  </inkml:definitions>
  <inkml:trace contextRef="#ctx0" brushRef="#br0">245 53 7855,'18'0'-528,"-7"0"0,1 0 780,2 0-150,-7 0 1,1 1 0,-10 3 32,-4 2 1,3 0 0,-9-6-93,-2 0 1,-1 2-1,-3 2 1,1 2-36,-1-2 0,1-3 0,0-1 0,-1 0-7,1 0 1,5 0 0,0 0-70,-1 0 1,5-1-35,2-5 0,4 2 1,2-8 35,0-1 0,8 3 0,4 0 61,3 2 0,8 3 1,1 3-1,-3-2-13,-2-2 1,-1 0 0,-1 6 0,1 0 7,-1 0 0,1 0 0,1 2 1,3 2 86,1 2 0,0 2 0,-5-5 1,-3 5-62,-3 2 0,7 2 0,-5 3 0,-1-1 3,3-3 0,-6 1 1,-1 5-1,1 3 6,0 3 0,-6-4 1,3 5-1,-1-5-7,0-1 1,0-1 0,-6 1 0,0-1-19,0 1 0,-2 5 0,-4 0 1,-4-2 26,1-1 1,-13-3 0,5 1 0,-5-1-23,-3 1 0,6-1 0,-6-1 1,1-3-2,1-1 1,-6-2 0,6 3 0,-1-3-19,-1-2 0,6 3 0,-7-5 0,3-2 24,0-2 0,0 0 1,3 2-8,-3 2 0,3-1 1,-3-7 2,4-3 0,7 3 0,2-6-59,3 0 0,1-2-42,6-7 1,2 1 0,4 3 0,5 3 54,5 2 0,-5-3 0,1 5 0,2 0 7,1-2 1,3 6 0,-1-5-10,1-1 1,-1 6 0,1-4 106,-1 4 1,-5 2 0,-1 0-23,3 0 1,-4 0 0,1 0-1,1 2-9,-2 4 1,5-4 0,-5 6-1,1-3 15,1 1 1,-2 2-1,3-4 1,-1 4-12,2 1 0,-5-3 1,3 4-1,1 0 149,3-1 1,-4-3-1,-1 6-131,3 1 0,1 3 0,3-1-29,-1-3 1,-5 2-1,0-9 1,-1 1 26,-1 2 0,5-6 0,-3 4-189,4-4 1,-5 4 0,1-1-63,2-1 0,-5-2-316,3-2 1,-6 0-440,5 0 831,-7 0 0,-4 0 0,-9 0 1</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10.478"/>
    </inkml:context>
    <inkml:brush xml:id="br0">
      <inkml:brushProperty name="width" value="0.08571" units="cm"/>
      <inkml:brushProperty name="height" value="0.08571" units="cm"/>
    </inkml:brush>
  </inkml:definitions>
  <inkml:trace contextRef="#ctx0" brushRef="#br0">0 1 7488,'12'0'-266,"0"0"1,-8 2 0,3 2 263,1 2 1,-4-1-1,6-3 1,-1 2-237,1 2 0,-6 0 0,4-6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4.886"/>
    </inkml:context>
    <inkml:brush xml:id="br0">
      <inkml:brushProperty name="width" value="0.08571" units="cm"/>
      <inkml:brushProperty name="height" value="0.08571" units="cm"/>
      <inkml:brushProperty name="color" value="#008C3A"/>
    </inkml:brush>
  </inkml:definitions>
  <inkml:trace contextRef="#ctx0" brushRef="#br0">1 18 8355,'17'0'-704,"-7"-8"0,-1 6 1087,-3-4-282,-4 4 0,6 10 0,-10 4-20,-4 3 1,2 3-1,-5-1 1,1 0-7,4 1 0,-4-1 0,2 1-6,3-1 1,1 1-21,2-1 1,2-1-1,1-3 1,5-3 96,2-2 0,-4-2 1,5-4-6,3 3 0,1-3 0,3 4 1,-1-4-56,1-2 1,5 0 0,0 0 0,-1 0-72,-3 0 0,4 0 1,1 0-1,-3 0 23,-1 0 0,3-6 1,0 0-1,-2 3-719,-1 1 1,-3 2-33,1 0 1,-1 0 712,1 0 0,-9 0 0,-1 0 0</inkml:trace>
  <inkml:trace contextRef="#ctx0" brushRef="#br0" timeOffset="275">263 53 8148,'0'9'81,"0"-1"0,2-8 150,3 0 1,-3 2 0,4 4-48,-4 5 0,4 5 1,0 1-1,-2 1-154,-2-1 1,-1 7-1,3 1 1,2 0-160,-2 0 0,-2 1 0,0-5 0,2 2 106,2-2 0,-1-1 0,-3-5 0,2-1-228,2-2 0,2-3 1,-2 3-1,3-4-349,1 0 1,6-7 0,-5 5 599,5-4 0,1-10 0,1-1 0</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10.611"/>
    </inkml:context>
    <inkml:brush xml:id="br0">
      <inkml:brushProperty name="width" value="0.08571" units="cm"/>
      <inkml:brushProperty name="height" value="0.08571" units="cm"/>
    </inkml:brush>
  </inkml:definitions>
  <inkml:trace contextRef="#ctx0" brushRef="#br0">0 1 8132,'2'10'-600,"4"-4"1,4-5-1,7-1 1</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11.427"/>
    </inkml:context>
    <inkml:brush xml:id="br0">
      <inkml:brushProperty name="width" value="0.08571" units="cm"/>
      <inkml:brushProperty name="height" value="0.08571" units="cm"/>
    </inkml:brush>
  </inkml:definitions>
  <inkml:trace contextRef="#ctx0" brushRef="#br0">175 105 8260,'-11'-6'0,"1"-1"-644,2-3 0,3 4 576,5-5 0,7 7 0,5-4 0,3 2 86,3 0 0,-1-5 0,5 5 38,7 2 1,-2-4 0,8 2-1,-8 2 48,-2 3 1,-3 1 0,5 0-67,-2 0 0,-7 0 0,-7 1-75,3 5 1,-6 4 0,-5 7 0,-3 1-68,0-1 1,-5 1 0,5-1 0,-10 1 22,-6-1 1,-1 1-1,-3-1 1,-1 1 8,-2-1 1,-2-1 0,3-3-1,1-1-1,5 1 0,-1-3 0,5 2 68,-3 1 0,3-5-26,0-2 41,9-4 0,3-2 0,11 0 1,5 0 99,1 0 1,7 0 0,-1 0-52,-2 0 0,-1 2 0,-5 4 0,-1 5-50,-3 5 0,-7-5 1,4 1-1,-2 2 20,0 1 0,5 3 1,-5-1-1,-2 1-13,-2-1 1,-2 1 0,0-1-1,-2-1 42,-4-5 1,-4 5-1,-7-7 1,-1 3-5,1 0 0,0-8 0,-1 3 0,-1-1-31,-5 0 1,5 2 0,-6-4 0,1 1 18,1-1 0,-2-2 0,4-2 0,-3 0-57,3 0 0,2 0 1,1 0-1,1 0-44,-1 0 0,1 0 0,1-2-283,5-4 0,3 3 124,8-9 1,0 0-1,0-5 1</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11.632"/>
    </inkml:context>
    <inkml:brush xml:id="br0">
      <inkml:brushProperty name="width" value="0.08571" units="cm"/>
      <inkml:brushProperty name="height" value="0.08571" units="cm"/>
    </inkml:brush>
  </inkml:definitions>
  <inkml:trace contextRef="#ctx0" brushRef="#br0">1 1 8288,'17'2'0,"1"4"-122,-1 5 0,-5 3 0,-3-1 0,-1-1-64,-4 2 0,-2 1 0,-4 3 0,-4-1-375,-5 1 370,-5-1 1,-1 1 0,-1-1 0</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14.174"/>
    </inkml:context>
    <inkml:brush xml:id="br0">
      <inkml:brushProperty name="width" value="0.08571" units="cm"/>
      <inkml:brushProperty name="height" value="0.08571" units="cm"/>
    </inkml:brush>
  </inkml:definitions>
  <inkml:trace contextRef="#ctx0" brushRef="#br0">18 0 7069,'11'6'67,"1"0"0,0 2-67,5-3 1,1-3-55,-1 4 1,1-2 0,-1 0-699,0 2 612,-7 0 1,6 1-1,-7 3 1</inkml:trace>
  <inkml:trace contextRef="#ctx0" brushRef="#br0" timeOffset="163">0 175 8189,'0'17'-332,"0"1"0,0-7 0,2-1 308,4-2 1,-2-2 0,8-6 0,-1 2-302,-1 3 64,5-3 1,-5 6 0,8-8 0</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12.728"/>
    </inkml:context>
    <inkml:brush xml:id="br0">
      <inkml:brushProperty name="width" value="0.08571" units="cm"/>
      <inkml:brushProperty name="height" value="0.08571" units="cm"/>
    </inkml:brush>
  </inkml:definitions>
  <inkml:trace contextRef="#ctx0" brushRef="#br0">682 682 8355,'-8'-10'-26,"4"-4"0,-5 7-36,1-3 0,-6-2-149,3-5 0,1 5 1,-2 2-1,-1 1 163,-3-1 1,-1 4 0,-3-4-1,-1 3 48,-2 3 0,-14 2 1,2 2-1,-2 0 23,0 0 1,-3 0-1,-1 0 1,0 0 19,-2 0 0,8 8 0,-1 3 0,6 3-26,5-2 0,2 3 0,7-3 0,5 3-54,5 3 1,4 5 0,2 0-1,0-1 3,0-3 0,8 0 0,1 3 0,5 1 5,3-2 1,-3-3-1,9-5 1,-3-1 14,-3 2 1,7-7 0,-1 1 0,-2-2-31,-1 0 1,3 0 0,0-6 0,0 0 25,3 0 1,-7-8-1,4-4 1,-3-3 32,-3-3 0,1 1 1,-1-3-1,1-1 0,-1-2 0,-1-8 1,-3 2-1,-3-4 21,-2-2 0,3 2 1,-5 0-1,-2 0-109,-2-4 1,-2-2-1,0 4 1,0 0 54,0 0 1,0 2 0,0 2-1,0 4 120,0 2 1,-2 3 0,-2 9-15,-2 1 0,-7 3-18,1-3 0,4 6 0,1 12-36,-1 6 0,6 3 0,-4 4 1,4 5-55,2 5 1,0 4 0,0 2 0,0 2 12,0 3 0,6-3 0,2 4 0,-1-4-33,1-2 0,6-2 0,-3-2 1,5-4-143,1-2 1,1-1 0,-1-7 0,1 0 18,-1 1 0,7-6 0,-1-3 1,0-1 123,2-4 1,2-2 0,8-2 0</inkml:trace>
  <inkml:trace contextRef="#ctx0" brushRef="#br0" timeOffset="388">1660 53 8355,'0'-18'-594,"-8"9"-172,-3 3 1,-5-2 693,-1 2 1,-7 0 0,1 6 0,2 0 120,1 0 0,-3 0 1,0 2-1,1 2 44,3 2 0,2 2 0,-1-2 0,1 3-57,-1 1 0,7 11 0,-1-3 1,-2 3 12,-1 5 1,3-5-1,1 8 1,-1 2-26,2 2 1,2 8 0,8-1 0,0-1-9,0-2 0,0-2 1,0 0-1,0 0 15,0 0 0,6 0 1,2 0-1,0-2 22,0-4 0,5 4 1,-3-4-1,-1 2-42,-3-2 1,2 2 0,-2-8 0,-2 1-43,-2 1 0,-2-6 1,0 5-1,0-5-9,0-2 1,-6 1 0,-2-3 0,-2-1 8,-3-2 0,-5-6 1,-3 3-1,-4-1-191,-2-4 0,3-2 1,-3-2-1,0 0-160,0 0 382,6 0 0,-12 0 0,5 0 0</inkml:trace>
  <inkml:trace contextRef="#ctx0" brushRef="#br0" timeOffset="538">962 821 7885,'0'-17'-452,"1"5"1,5 3 576,6 1 0,3 2 0,3 6 0,-1 0-150,1 0 1,5 0-1,2 0 1,4 0-49,8 0 1,-2 0 0,6 0 0,-4 0-820,-2 0 774,0 0 1,0 0 0,0 0 0</inkml:trace>
  <inkml:trace contextRef="#ctx0" brushRef="#br0" timeOffset="1066">1712 1101 8177,'0'17'-1437,"0"-5"1432,0-1 1,2-7 92,4 2 0,-2-4 0,8-4-130,1-4 1,1-3 0,0-9 22,-3 1 0,-7-1 0,2 1 0,-2-1 25,2 1 1,-3-1-1,7 1 1,-2-1 18,-4 1 1,-8 0 0,-2-1 84,2 1 1,0 5-1,-2 2-81,-5 3 1,-5 1-1,-5 8 8,-8 3 0,8-1 0,-9 8-12,9 2 1,6 1 0,1 1 0,4-3-63,3-1 1,1-1 0,8 5-50,3-4 0,5-5 1,8-7-1,3 0 71,8 0 0,-8 0 0,9 0 0,-5 0 3,4 0 0,-8-2 0,10-1 1,-6-3 107,-1 2 0,5 2 0,-6 2-60,-2 0 1,-1 0 0,-3 0 0,-1 2 114,-4 4 0,1 5 0,-5 11-127,2 1 1,-7 0-1,3-5 1,-4-1-8,-2 1 0,0 1 1,2 2-1,2 3-16,2-3 1,0-2-1,-6-1-53,0-1 1,2-1 0,2-3 0,3-1-83,3 2 1,-4-7 0,5-1-1,3-2-422,2 2 1,1-4 443,0 4 0,9-12 0,1-4 1</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08.123"/>
    </inkml:context>
    <inkml:brush xml:id="br0">
      <inkml:brushProperty name="width" value="0.08571" units="cm"/>
      <inkml:brushProperty name="height" value="0.08571" units="cm"/>
    </inkml:brush>
  </inkml:definitions>
  <inkml:trace contextRef="#ctx0" brushRef="#br0">524 455 8355,'-12'-12'0,"1"0"0,-3 1 0,-1-1 0,-3 3-93,1 1 0,-1 2 0,1 6-158,-1 0 0,-5 0 0,0 0 0,-1 0 0,1 0 219,0 0 0,-8 6 0,4 2 0,0 1 30,3 5 0,-1-5 0,2 3 1,1 2 21,3 1 0,3 3 0,3 1 0,1 2-11,-1 3 1,5 5-1,2-6 1,4 0-3,2 3 1,0-7-1,0 4 1,2-3 37,4-3 1,-2 1 0,7-3 0,3-3-1,1-6 1,3 1 0,1-1 0,3-2-44,1-2 1,2-2 0,-1 0 0,3-2-10,0-4 1,4-1 0,-8-7 0,0 2 14,3-1 1,-7-3-1,4-3 1,-3-3-1,-3-1 1,1-8 0,-3 2 0,-3-2-8,-6 2 1,1-10 0,-1 4 0,0-2-2,2 0 1,-6-3-1,4-1 1,-4 2 57,-2 2 0,-6 2 0,-2 2 0,0 2-17,0 2 0,-5 8 0,3-2 1,0 3-53,5 3 1,-3 5-101,2 0 1,-2 8-123,2-1 207,5 3 1,-7 9-1,8 7 1,0 5 29,0 5 1,0 7 0,0-2-1,0 4 88,0 2 0,0 6 1,0-1-1,0-1-69,0-2 1,2-2 0,4 0 0,5 0-92,5 0 0,1-8 0,1-4 0,-3-3-95,-3-3 0,3 0 1,-3 1-66,3-1 0,3-1 74,-1-4 0,1-5 0,-1-7 0</inkml:trace>
  <inkml:trace contextRef="#ctx0" brushRef="#br0" timeOffset="941">1345 228 8355,'11'-12'0,"-1"0"0,-2-1 0,-4-3 0,-2-1-122,-2-1 0,0 7-220,0-1 0,-8 0 0,-4-3 323,-3 3 1,3 5 0,1 7 85,-3 0 0,-2 0 1,-1 0 1,0 7 0,-1 5 0,1 2-28,-1-3 0,6 12 0,1-1 1,-1 5-45,3 2 0,-5 0 0,8 8 1,2 2 17,2 2 1,2 1 0,0-3-1,0 4 1,0 1 0,0-3 0,0 4 0,0-2 2,0-5 0,0-1 1,2-2-1,2 0-16,2 0 1,2 0-1,-4 0 1,1-2 5,-1-4 1,0 2 0,0-6 0,2 0 3,-2 1 0,-2-3 1,-2-6-1,0 1-18,0-1 0,0 1 0,0-1 15,0 1 0,-2-9 1,-4-1-1,-6-2-10,-3 0 0,-3 0 0,1-6 0,-1 0-111,1 0 0,-6-6 0,-3-2 0,-1-2-10,-4-3 1,6 3 0,0-2 0,-1-1-54,-3-3 1,4-1 0,0-1 0,4 1 49,3-1 0,-3 1 0,9 0 0,-1-1 88,1 1 37,-4-1 0,14 1 0,-5-1 0</inkml:trace>
  <inkml:trace contextRef="#ctx0" brushRef="#br0" timeOffset="1525">908 629 8355,'-9'0'-2157,"1"0"2008,8 0 279,-8 0-35,6 0 1,-8 0 157,5 0-203,3 0 102,-6 0-72,8 0 1,2 0-1,4 0 1,3 0-1,9 0-22,-1 0 1,1 0 0,1 0 0,2 0-7,3 0 1,5 0 0,-4 0 0,2 0-40,4 0 0,2 0 1,2 0-1,0 0-16,0 0 1,0 0-1,2-2 1,2-1-1,1-3 1,1 0-1,-8 4 1,-2-2-14,-2-2 1,-5 0 0,3 6 0,-2 0-210,-4 0 1,-1 0-193,-3 0 0,-5 0-211,-1 0 628,-7 0 0,4 8 0,-8 2 0</inkml:trace>
  <inkml:trace contextRef="#ctx0" brushRef="#br0" timeOffset="2051">2166 944 8355,'9'0'-1756,"-1"-2"1932,-8-4 1,0-4-75,0-7 0,0 5-58,0 1 0,0 5 0,-2-4-56,-4 2 0,-3 2 0,-9 6-18,1 0 1,-1 6-1,1 0 1,-1 0 4,1 2 1,-1-4 0,-1 7 0,-2 1 23,-3-2 1,1 5 0,6-3-1,-1 3 7,1 3 1,-1-1 0,3 1 0,3-1 43,6 1 1,-2-1-1,3 0-10,1 1 0,2-1 1,4-1-1,4-2-18,5-3 0,-1-1 1,2 2-1,1-5-50,3 1 0,1-6 0,3 4 1,1-2-68,2 2 1,2-5 0,-3 5 0,1-4 21,-2-2 1,5 0-1,-1-2-183,2-4 0,2-3 0,6-9 1</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20.071"/>
    </inkml:context>
    <inkml:brush xml:id="br0">
      <inkml:brushProperty name="width" value="0.08571" units="cm"/>
      <inkml:brushProperty name="height" value="0.08571" units="cm"/>
    </inkml:brush>
  </inkml:definitions>
  <inkml:trace contextRef="#ctx0" brushRef="#br0">158 18 6309,'-2'-10'115,"-4"4"1,2 4-1,-7 2-44,-3 0 1,-2 2 0,-1 4 0,1 6-9,5 3 1,-5 3-1,7-1 1,-3 1 14,0-1 1,8 1 0,-1-1-1,3 2-139,2 5 1,0-5 0,2 4-7,3-3 1,5-3 0,10 1 0,1-3-53,2-3 0,2-2 0,-1-7 0,5 3-108,4-2 0,2-2 127,0-2 0,7-8 0,3-1 0</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20.293"/>
    </inkml:context>
    <inkml:brush xml:id="br0">
      <inkml:brushProperty name="width" value="0.08571" units="cm"/>
      <inkml:brushProperty name="height" value="0.08571" units="cm"/>
    </inkml:brush>
  </inkml:definitions>
  <inkml:trace contextRef="#ctx0" brushRef="#br0">1 235 8355,'11'0'-695,"1"0"0,-6 0 680,6 0 1,-1 0-1,7 0 1,-1 0-8,1 0 0,-1 2 0,2 2 0,3 2-51,1-2 1,2-2-1,-3-2 1,3 0 25,2 0 0,-4 0 1,5 0-118,-3 0 0,6-16 0,-4-3 1</inkml:trace>
  <inkml:trace contextRef="#ctx0" brushRef="#br0" timeOffset="181">647 26 8355,'12'-6'-828,"-1"0"110,-7 0 870,12-1 0,-7 7 0,9 0 19,-1 9 0,-5 3 0,-2 4 0,-1 3-135,1 0 0,-4 9 0,6-1 0,-1 2-115,-1 0 1,5 0 0,-3 6 0,4-2-208,1-4 1,1 4-1,1-6-12,4 0 1,4 6 0,8-6 0</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19.467"/>
    </inkml:context>
    <inkml:brush xml:id="br0">
      <inkml:brushProperty name="width" value="0.08571" units="cm"/>
      <inkml:brushProperty name="height" value="0.08571" units="cm"/>
    </inkml:brush>
  </inkml:definitions>
  <inkml:trace contextRef="#ctx0" brushRef="#br0">0 1 8355,'18'0'-290,"-1"1"1,1 7 322,-1 10 0,1-1 0,-1 8 0,1-1-3,-1-1 0,2 6 0,3-4 0,1 1-162,-2-1 1,5 4 0,-3-6 0,0 0 35,2 3 1,-5-7 0,5 4-1,-2-3-37,1-3 0,-1-1 0,-6-3 1,1-3-21,-1-2 0,1 3 1,-1-5-71,1-2 179,-9-2 0,7-2 0,-6 0 1</inkml:trace>
  <inkml:trace contextRef="#ctx0" brushRef="#br0" timeOffset="249">716 245 7974,'-17'0'-107,"5"8"1,3 3 0,-1 5-15,0 1 0,-1 3 0,-7 1 0,1 4 150,-1 3 0,1-5 1,-1 6-1,1 0-131,-1-2 1,1 4 0,-3-5-1,-1-1-136,-2 0 1,5-2 0,7-5 0,-1-1 38,2 1 199,-5-9 0,5 7 0,-7-6 0</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21.883"/>
    </inkml:context>
    <inkml:brush xml:id="br0">
      <inkml:brushProperty name="width" value="0.08571" units="cm"/>
      <inkml:brushProperty name="height" value="0.08571" units="cm"/>
    </inkml:brush>
  </inkml:definitions>
  <inkml:trace contextRef="#ctx0" brushRef="#br0">156 280 7845,'8'9'-554,"-6"-1"1,7-6 637,-3 4 0,-2-4-213,8 4 0,-6-4 106,5-2 1,-5-2-1,4-4 17,-3-6 1,-1-3 0,-6-3 6,0 1 0,0-1 0,0 1 0,-2 1 25,-4 5 0,-3-11 0,-7 5 0,3-3 3,1 1 0,0 2 0,-5-1 0,-1 3-35,1 3 1,5-2-1,1 7 1,-3-1-25,-1 0 0,-3 2 15,1 6-95,-1 0 94,9 0 1,3 0 38,12 0 1,-3 0-1,9 2 1,2 2 31,1 2 0,3 0 1,1-6-1,2 0-23,3 0 1,-1 0 0,-6 0 0,1 0 10,-1 0 1,7 6-1,-1-1 1,-2-1 10,-1-2 0,-1 0 0,2 2 1,3 4-27,-3 1 0,-2-3 0,-1 4 1,-1 0-22,1-1 0,-1-3 0,-1 6 0,-3-1-40,-1-1 0,-8 6 1,2-5 53,-4 5 0,-2 1 0,0 1 0,0-1-4,0 1 0,-2-1 1,-2 1-1,-2-1-103,2 1 1,2-7 0,2 1-142,0 1 0,0 3 0,2 1-479,4 1 654,4-8 1,7-3-1,1-7 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1:23.086"/>
    </inkml:context>
    <inkml:brush xml:id="br0">
      <inkml:brushProperty name="width" value="0.08571" units="cm"/>
      <inkml:brushProperty name="height" value="0.08571" units="cm"/>
      <inkml:brushProperty name="color" value="#008C3A"/>
    </inkml:brush>
  </inkml:definitions>
  <inkml:trace contextRef="#ctx0" brushRef="#br0">18 88 6962,'0'0'0</inkml:trace>
  <inkml:trace contextRef="#ctx0" brushRef="#br0" timeOffset="445">18 88 5852,'0'-10'319,"0"0"-160,0 4 0,0 3-1,0-9-123,0 8-19,0-11 1,0 11-3,0-8 0,-2 8 224,-4-2 67,4 4 88,-6 2-49,8 0 314,0 0-507,0 8 1,0-4-1,2 8-123,4 1 1,-4 3 0,4 1 0,-4 3 26,-2 3 0,0-4 1,0 5-1,2-5-83,4-2 0,-4 1 1,3-1-1,-3 1-57,-2-1 0,0 1 1,0 1-1,0 3 76,0 1 1,0 0 0,0-5 0,0-1-1,0 0 0,0 1 0,0-1-15,0 1 0,0-6 0,0-1-708,0 3-157,0-6-29,0-1 918,0-7 0,0 0 0,0 0 0</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22.767"/>
    </inkml:context>
    <inkml:brush xml:id="br0">
      <inkml:brushProperty name="width" value="0.08571" units="cm"/>
      <inkml:brushProperty name="height" value="0.08571" units="cm"/>
    </inkml:brush>
  </inkml:definitions>
  <inkml:trace contextRef="#ctx0" brushRef="#br0">1 0 7434,'11'0'-326,"1"0"0,1 0-172,3 0 360,1 0 1,9 0-1,1 0 1</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22.896"/>
    </inkml:context>
    <inkml:brush xml:id="br0">
      <inkml:brushProperty name="width" value="0.08571" units="cm"/>
      <inkml:brushProperty name="height" value="0.08571" units="cm"/>
    </inkml:brush>
  </inkml:definitions>
  <inkml:trace contextRef="#ctx0" brushRef="#br0">16 1 8355,'-9'17'-899,"3"-7"1,12-4 692,5-4 0,13-2 0,3 0 0</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24.679"/>
    </inkml:context>
    <inkml:brush xml:id="br0">
      <inkml:brushProperty name="width" value="0.08571" units="cm"/>
      <inkml:brushProperty name="height" value="0.08571" units="cm"/>
    </inkml:brush>
  </inkml:definitions>
  <inkml:trace contextRef="#ctx0" brushRef="#br0">0 1 6117,'0'17'0,"2"1"95,4-1 0,-4 1 0,6 1 0,-2 3-45,0 1 0,1 8 0,-3-2 0,2 4-47,-2 2 0,4 0 1,-3-2-1,-1-2-55,-2-2 0,-2-2 0,0 4 0,0-4-4,0-1 0,2 3 0,2-6 0,2-2-80,-2-1 0,-2-3 0,-2 1 0</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24.954"/>
    </inkml:context>
    <inkml:brush xml:id="br0">
      <inkml:brushProperty name="width" value="0.08571" units="cm"/>
      <inkml:brushProperty name="height" value="0.08571" units="cm"/>
    </inkml:brush>
  </inkml:definitions>
  <inkml:trace contextRef="#ctx0" brushRef="#br0">0 18 7229,'12'-5'-296,"0"-1"1,-7 0-1,5 8 6,-2 4 1,6-4 281,-3 3 1,5 5 0,1 0 0</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25.095"/>
    </inkml:context>
    <inkml:brush xml:id="br0">
      <inkml:brushProperty name="width" value="0.08571" units="cm"/>
      <inkml:brushProperty name="height" value="0.08571" units="cm"/>
    </inkml:brush>
  </inkml:definitions>
  <inkml:trace contextRef="#ctx0" brushRef="#br0">1 18 6841,'17'0'-369,"9"-7"0,1-3 0</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26.084"/>
    </inkml:context>
    <inkml:brush xml:id="br0">
      <inkml:brushProperty name="width" value="0.08571" units="cm"/>
      <inkml:brushProperty name="height" value="0.08571" units="cm"/>
    </inkml:brush>
  </inkml:definitions>
  <inkml:trace contextRef="#ctx0" brushRef="#br0">385 88 8355,'10'0'-1241,"-16"0"1149,-12 0 1,-3 0 0,3 0 77,1 0 0,0 0 1,-1 0-1,1 0 68,-1 0 1,6 0-1,1 0 1,-3 0 23,-1 0 1,3 0 0,2-2 73,3-4 0,1 2-113,6-7 0,0 5 0,0-6-79,0-1 1,8 5 0,1 0 0,3 2 12,0 1 1,-1-1-1,7 6 1,-1 0 9,1 0 0,-1 0 1,1 0-1,-1 0 6,0 0 0,1 0 1,-3 2-1,-1 2 12,-2 1 1,-1 3-1,7-2-5,-1 6 0,-1 3 1,-5 3-1,-3-1-13,0 1 0,-6-1 1,4 2-1,-4 3-14,-2 1 0,0 2 0,0-3 1,0 3-2,0 2 0,-2-4 1,-2 5-1,-4-3-18,-2-4 0,5-2 1,-5-1-1,0 1 22,0 5 0,5-11 0,-7 5 0,0-3 24,3 1 0,-7-1 0,4-1 0,-3-3 51,-3 3 0,1-4 0,0 1 0,-3 1-9,-3-2 1,3 3 0,-3-7 0,4-2-7,1-2 0,1 4 0,-1 0 1,1-2-16,-1-3 1,1-1-1,-1 0-14,1 0 1,5 0 0,3-1 0,-1-3-4,0-2 0,6-8 0,-1 3-13,3-5 1,2-1 0,0-1-16,0 1 0,0-1 0,0 1 13,0-1 0,0 7 1,2-1-2,3-2 1,-1 7-45,8 1 0,-6 4 0,5 2 9,3 0 1,1 0 0,3 0-9,-1 0 1,1 0-1,-1 0 90,1 0 1,-1 0 0,1 0 5,-1 0 1,1 0 0,-1 0-21,1 0 0,-1 0 1,1 2-9,-1 4 0,-1-2 1,-3 5-1,-3 1-10,-2 0 1,-1-5 0,-3 7 0,4 2 28,2 1 1,-5 3-1,5-1 11,-2 1 0,4-1 0,-5-1 1,1-3 17,0-1 0,5-1 1,-3 7 7,0-1 1,5-1-1,-5-3 43,0-1 1,3 0 0,-5 5-71,2 1 1,-6-7-1,3 1-116,1 2 1,-6-5-1,6 3 30,0 2 0,-6-5-317,3 3 0,-3-1-420,-2 7 725,0-8 1,0 5 0,0-5 0</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24.132"/>
    </inkml:context>
    <inkml:brush xml:id="br0">
      <inkml:brushProperty name="width" value="0.08571" units="cm"/>
      <inkml:brushProperty name="height" value="0.08571" units="cm"/>
    </inkml:brush>
  </inkml:definitions>
  <inkml:trace contextRef="#ctx0" brushRef="#br0">192 140 8355,'-5'-12'-374,"-1"1"335,0 7 0,4-10 135,-4 8 1,4-1-1,-3 1-372,3-6 1,2 3-1,0-3 282,0-2 0,7 7 0,5-1 0,3 2-2,3 0 0,7 0 0,2 6-43,1 0 1,-3 0-1,-8 0 1,-1 2-63,-5 4 0,-1 4 0,-6 7 10,2 1 0,0 7 0,-8 2 31,-4 0 1,-4-1 0,-7-9 67,-1 0 0,-7 1 1,-2-3-1,0-1 10,3-2 1,5-8 0,1 1 0,1-3 145,0-2 1,5 6-149,0 0 0,10 0 1,2-6-15,10 0 1,6 0 0,3 0 0,2 0 8,3 0 0,1 0 1,-4 0-1,4 2-25,3 4 0,-7-3 0,2 9 1,-3 0-14,-3-3 0,-1 7 0,-3-4 0,-3 3 24,-2 3 1,-3-1-1,-3 0 1,2 1-7,2-1 1,0 1 0,-8-1 9,-4 1 1,-4-1-1,-7-1 1,0-3 4,-1-1 0,-7-8 0,-2 2 0,0-2 0,3 1 1,-3-3 0,0 4 0,-2-4-6,0-2 0,2-2 0,-3-2 0,7-3-76,4-3 0,1 4 1,1-4-1,1 1-14,5-1 1,1 0-1,6-3-270,-2 1 299,0 0 0,6-5 0,0-1 0</inkml:trace>
  <inkml:trace contextRef="#ctx0" brushRef="#br0" timeOffset="275">699 332 8355,'-10'0'-733,"2"0"0,10 0 739,4 0 0,-2 0 0,8 0 0,1 0-1,3 0 1,7 0-1,0 0 1,1 0-64,1 0 1,-4 0-1,6 0 1,-1 0-155,-5 0 0,4 0 0,1 0 128,1 0 0,2 0 0,6 0 1</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22.320"/>
    </inkml:context>
    <inkml:brush xml:id="br0">
      <inkml:brushProperty name="width" value="0.08571" units="cm"/>
      <inkml:brushProperty name="height" value="0.08571" units="cm"/>
    </inkml:brush>
  </inkml:definitions>
  <inkml:trace contextRef="#ctx0" brushRef="#br0">0 315 8157,'18'0'-255,"1"0"1,3 0 199,1 0 1,0 0 0,-4 0-1,3 0-103,1 0 0,6 0 0,-4 0 0,1 0 2,-1 0 0,4 0 1,-6-2-1,1-2-11,1-2 0,-6 0 140,4 6 0,5-7 0,-1-3 1</inkml:trace>
  <inkml:trace contextRef="#ctx0" brushRef="#br0" timeOffset="234">664 0 8159,'12'0'-480,"-1"0"1,-7 8-1,4 4 599,0 3 0,-4 9 1,5 1-1,-1 2-146,-4 4 1,4 2 0,-1 2-1,1-2-55,0-4 1,4 4 0,-5-4 0,3 4 61,4 2 0,-5-6 0,3-2 0,2-1-527,1-5 445,3 6 1,-1-8 0,0 7 0</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31.882"/>
    </inkml:context>
    <inkml:brush xml:id="br0">
      <inkml:brushProperty name="width" value="0.08571" units="cm"/>
      <inkml:brushProperty name="height" value="0.08571" units="cm"/>
    </inkml:brush>
  </inkml:definitions>
  <inkml:trace contextRef="#ctx0" brushRef="#br0">0 0 6865,'12'0'250,"0"0"-169,1 0 0,3 0 1,1 0-57,1 0 0,-1 0 0,1 0-70,-1 0 0,-5 0 1,-1 0-413,3 0 1,2 2 292,1 4 1,-7-4 0,-2 6 0</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32.018"/>
    </inkml:context>
    <inkml:brush xml:id="br0">
      <inkml:brushProperty name="width" value="0.08571" units="cm"/>
      <inkml:brushProperty name="height" value="0.08571" units="cm"/>
    </inkml:brush>
  </inkml:definitions>
  <inkml:trace contextRef="#ctx0" brushRef="#br0">8 1 8278,'-7'10'-685,"7"-3"0,0-7 0,9 2 641,7 4-68,1-4 1,9 14 0,1-7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3.104"/>
    </inkml:context>
    <inkml:brush xml:id="br0">
      <inkml:brushProperty name="width" value="0.08571" units="cm"/>
      <inkml:brushProperty name="height" value="0.08571" units="cm"/>
    </inkml:brush>
  </inkml:definitions>
  <inkml:trace contextRef="#ctx0" brushRef="#br0">647 0 8355,'0'10'-107,"0"5"1,2-3-1,2 3 14,2 3 1,-1-1 0,-5 1-1,0-1 100,0 1 1,0 5 0,0 0 0,-1 1 0,-5-1 0,-4 2 0,-2 0 0,3 1-1,-1-3 1,0 0 0,-3 0 0,-1 1 0,0-1 0,3 0 0,-3 1 0,1-1-1,-1 0 1,2-2 0,-1-3-57,-3-6 1,-1 3 46,-1-3 0,1 1 0,-1 1 0,1-4 0,0-3-35,-1-3 0,1 0 1,-3 0-17,-3 2 1,-2 0 0,-4-6 0,5 0 34,5 0 1,1 0 0,1-2 38,0-4 0,-1 2 0,3-8 0,1 1-1,2 1 0,3-5 0,-5 3 0,4-4 6,3-1 0,-5-1 0,4 1 0,0-1 22,1 1 0,1 0 0,6-1-40,0 1 1,0-1 0,0 1-19,0-1 1,6 1 0,1 1-17,3 5 0,-4-3 0,4 6-17,-3-1 1,7 5 12,-2-2 1,3 4-1,3 2 23,-1 0 0,-5 0 1,-1 0-1,3 0 26,1 0 0,3 0 1,-1 0 28,1 0 0,-1 0 0,1 0 0,-1 2-12,1 4 1,-7-4 0,1 5 0,2 1-32,1 4 0,1-3 0,-3 1 1,-1 0 47,1 0 1,3-5 0,1 7-10,1 2 0,-3-5 0,-1 1 0,-2 0 3,1-1 1,-3-3 0,2 4-1,-1 0 2,-1-1 0,5-3 0,-3 6 0,4-1 7,1-1 0,1 4 1,-3-6-1,-1-1-23,-3 1 0,1 4 1,5-5-1,1 1-24,-1 0 1,-1 0-1,-3-4 1,-1 1-36,2-1 0,1 4 1,3-2 12,-1-2 0,-5-2 0,-1 0-156,3 3 1,-4-3 0,1 4-219,3-4 0,-4-2-61,1 0 1,-5-2 447,6-4 0,-8 4 0,11-13 0,-5 5 0</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34.352"/>
    </inkml:context>
    <inkml:brush xml:id="br0">
      <inkml:brushProperty name="width" value="0.08571" units="cm"/>
      <inkml:brushProperty name="height" value="0.08571" units="cm"/>
    </inkml:brush>
  </inkml:definitions>
  <inkml:trace contextRef="#ctx0" brushRef="#br0">298 0 8277,'-27'8'0,"1"4"0,1 5 0,-4 6-159,-4 7 0,4 5 0,2 3 0,1 5 60,5 2 0,2-5 0,3 7 0,5 0 109,5-3 0,4-1 0,2-6 0,2 0-52,4-2 0,3 3 0,11-9 0,1 2-126,2-1 1,6-5-1,-3-8 1,1 1 6,4-1 1,2-5 0,2-2 102,0-3 0,7-1 0,3-6 0</inkml:trace>
  <inkml:trace contextRef="#ctx0" brushRef="#br0" timeOffset="482">804 664 8355,'10'-18'-1075,"-4"1"979,-4 0 0,0-1 0,1 1 198,3-1 1,2 7 0,-4-1-254,2-2 0,1 1 0,-3-1 0,2 2 100,-2-1 0,-2-3 1,-4-1-1,-2-1 66,-2 1 1,-7 1-1,1 3 1,-3 1 27,-3-1 0,1-3 0,-1 1 1,1 3 25,-1 6 0,-5-2 1,-2 3-1,0 1-74,-1 2 0,1 4 0,4 2 1,-3 1-3,3-1 1,4 6 0,5 2-64,6 3 1,4-3 0,4-3 55,4-1 0,4 4 0,9-6 0,2-2 7,3-2 1,7-2 0,-2 0 0,4 0 76,2 0 0,0 0 1,0 0-1,-2 0-6,-4 0 0,2 0 0,-8 0 0,-2 0 10,-1 0 1,-3 0 0,1 0 0,-1 0-34,1 0 0,-7 1 1,1 5-1,0 6-40,-3 3 1,5-3-1,-6 0 1,-1 1-40,1 3 1,4 1 0,-4 1 0,-1-1-7,1 1 0,0-1 0,-4 1-83,2-1 1,5 1 0,-5-1 0,0-1-67,2-5 1,1 3 0,9-6-1,-1-1 94,1 1 0,7 6 0,2-5 1</inkml:trace>
  <inkml:trace contextRef="#ctx0" brushRef="#br0" timeOffset="681">1538 594 8355,'9'0'-75,"1"-6"0,-6-1 107,2-3 1,2 6 0,-3-2-160,7 4 0,0 2 0,3 0 1,6 0 2,5 0 1,-3 6 0,6 0 0,2-2 30,2-2 0,-4 3 0,-2 1 0,1-2-61,-1-2 1,0-2 0,2 0 0,-4 0 12,0 0 30,-5 0 0,5 0 0,-7 0 1</inkml:trace>
  <inkml:trace contextRef="#ctx0" brushRef="#br0" timeOffset="897">2254 367 8120,'11'-10'-845,"1"5"894,2 3 0,-5 4 0,1 3 0,-2 7-20,-4 4 1,3 9 0,1 4 0,0 2-91,0-2 1,-1 4-1,-3-4 1,2 4-66,-2 2 0,0 0 0,0-2 0,2-4-70,-3-6 0,5 3 0,-2-3-29,-2-2 0,0-3 207,2-7 0,-4-3 0,5-8 0</inkml:trace>
  <inkml:trace contextRef="#ctx0" brushRef="#br0" timeOffset="1240">2516 157 8355,'7'-25'-617,"-3"12"1,6-5 361,-2 3 1,5 7 0,1 2 0,5 4 265,5 2 1,5 0 0,-4 0 0,0 0-40,0 0 0,5 0 1,-5 2-1,0 2 100,0 2 1,4 5 0,-5-3 0,-3 2 27,-2 4 1,5 1 0,-1 2-1,-2 1-58,-1-1 1,-3 3 0,1 3 0,-3 6-40,-3 4 0,3 2 0,-5 0 1,0 0-18,-5 0 1,-1 6 0,0-1 0,2-1-15,-2-2 1,-4 4 0,-4 0-1,-4-5 11,-1-4 1,-3 1-1,-5-6 1,-1 0-26,1-4 0,-7-3 0,-1-3 0,0 0-183,0 1 0,-6-3 140,1-3 1,-3 4 0,-1-7 0</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32.748"/>
    </inkml:context>
    <inkml:brush xml:id="br0">
      <inkml:brushProperty name="width" value="0.08571" units="cm"/>
      <inkml:brushProperty name="height" value="0.08571" units="cm"/>
    </inkml:brush>
  </inkml:definitions>
  <inkml:trace contextRef="#ctx0" brushRef="#br0">1328 297 8156,'0'-17'-980,"0"-1"1,0 6 939,0 1 1,-8 7-1,-3-2 59,-5 4 0,-9 4 1,-2 2 111,0 2 0,1 0 0,9-6 0,-3 0-24,-3 0 0,4 2 0,-6 1 0,1 3-38,1-2 1,0 6 0,5 2-1,1 3-62,-1 3 0,1-1 0,1 2 0,3 3-16,1 1 0,8 6 1,-2-4-1,4 1 15,2-1 0,0 4 0,2-6 0,4 0 26,6 3 1,5-7 0,7 4 0,5-3-25,4-3 1,2-1 0,0-3 0,-1-3-110,1-2 1,2 3-1,2-5 1,2-2-140,-2-2 1,3-2-1,-3 0 1,-4 0 125,-4 0 0,-10 0 0,5 0 1</inkml:trace>
  <inkml:trace contextRef="#ctx0" brushRef="#br0" timeOffset="182">1730 559 8008,'17'0'-276,"-5"0"0,1 0 0,5 0 103,3 0 1,8 0 0,-3 0 0,1 0 64,4 0 1,2 0 0,2 0-1,0 0 26,0 0 0,-1 0 0,1 0 1</inkml:trace>
  <inkml:trace contextRef="#ctx0" brushRef="#br0" timeOffset="1094">298 0 8355,'-24'8'-75,"1"4"1,-8-3-15,2 3 0,2 2-89,-2 9 0,7-4 0,-3 6 1,4 1 169,3 3 1,-3 4 0,11 2-1,1 0-31,3 0 1,4 5-1,2 3 1,2 0 41,4-1 0,5 1 1,12-4-1,7 2-43,3-3 1,9 3-1,5-4 1,5-4-164,6 0 0,12 0 0,12 0 41,3-4 1,2-4 0,1-7 0</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33.147"/>
    </inkml:context>
    <inkml:brush xml:id="br0">
      <inkml:brushProperty name="width" value="0.08571" units="cm"/>
      <inkml:brushProperty name="height" value="0.08571" units="cm"/>
    </inkml:brush>
  </inkml:definitions>
  <inkml:trace contextRef="#ctx0" brushRef="#br0">1 140 8078,'8'18'-160,"-1"-1"1,7 1 0,-4 1 56,-3 5 0,7-3 0,-2 8 0,1 0-51,-1-2 0,1 0 0,-7-5 0,0 3 68,2 2 1,-6-5 0,4 1-1,-5-4-91,-1-1 0,0-1 141,0 1 1,0-1-1,0 1 1</inkml:trace>
  <inkml:trace contextRef="#ctx0" brushRef="#br0" timeOffset="295">368 18 8163,'19'-2'-279,"4"-4"1,-1 5 0,7-5 163,2 4 1,2 2 0,2 2-1,1 2 95,5 1 0,-4 9 0,6-2 0,-2 3 45,-1 3 0,-5-1 0,-8 1 0,-1-1 1,-5 0 0,-2 3 0,-3 1 0,-3 2-9,-1-1 0,-8 5 1,2 2-1,-4 4-37,-2 2 1,-8 0 0,-4 0 0,-3-2-7,-3-4 1,-1 4 0,-2-6 0,-5 2-74,-1 0 1,-4-7-1,-8 1 1,-3-4-82,-3-1 0,-2-1 0,-7-1 125,-4-5 1,-4 5 0,-8-6 0</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30.295"/>
    </inkml:context>
    <inkml:brush xml:id="br0">
      <inkml:brushProperty name="width" value="0.08571" units="cm"/>
      <inkml:brushProperty name="height" value="0.08571" units="cm"/>
    </inkml:brush>
  </inkml:definitions>
  <inkml:trace contextRef="#ctx0" brushRef="#br0">595 470 7930,'-2'-16'-277,"-4"5"0,2-3 0,-6 6 203,3-1 1,-7 5 0,4-4 72,1 0 1,-7 6-1,4-5 1,-3 1-3,-3 0 1,-1 0 0,-2 6 0,-3 0 0,3 0 1,-6 0 0,-2 0 0,-2 2-29,2 4 0,-8-2 0,6 5 0,0 1 16,-2 0 0,8-4 0,-1 5 0,5 3 30,3 1 0,-1-3 1,11 0-1,1 1-6,-1 3 1,2 1 0,6 1 0,2-1 4,4 1 0,3-7 0,11 1 0,1 2 13,2 1 1,9-3 0,-3-3 0,2-1-28,-2-4 1,8 4-1,-6-2 1,0-2 0,2-3 1,-6-1 0,0-1 0,0-3-6,0-2 0,-5-8 0,1 3 0,-4-5-52,-1-1 0,-3-1 0,-1 1 1,-4-1-96,-3 1 1,1-7 0,-4-1-1,2-2 44,-2-4 0,-2-2 0,-4-2 0,-2 0 106,-2 0 0,-7-7 0,3-3 0</inkml:trace>
  <inkml:trace contextRef="#ctx0" brushRef="#br0" timeOffset="204">542 103 7922,'-15'-17'-528,"3"-1"0,-3 7 0,3 1 679,-4 2 1,5-4 61,-1 7-235,8-9 3,-3 12 0,7-4 0,2 12 0,1 6 70,3 3 0,2 5 0,-4 3 0,2 6-44,-2 4 1,3 2 0,1 0-1,0 0-14,0 0 1,5 0 0,-3-2 0,2-2 2,-1-2 1,1 0-1,5 4 1,1-4-160,-1-6 0,1 3 0,-1-3 0,1-4-239,-1-5 361,-7 1 0,13-13 0,-4 6 1</inkml:trace>
  <inkml:trace contextRef="#ctx0" brushRef="#br0" timeOffset="734">1433 138 8355,'17'-10'-2113,"-7"-5"1869,-2 13 0,-8-14 461,0 5-11,0 3-161,0-8 0,-6 13 0,-2-7 8,-1 2 1,3 2 0,-6 6-31,-1 0 1,-3 0 0,-1 0-1,-1 0-15,1 0 1,5 0 0,0 0-1,-1 0 1,-3 2 0,1 4 0,3 6 23,6 3 0,-1 3 0,1-1 1,2 3 44,2 3 1,-4 2 0,0 6-1,2-2 1,2 2 1,2 4 0,2 4 0,2 2-14,2-2 0,6-3 0,-4 1 0,-1 2-59,1 2 1,6 0 0,-5-6 0,3-1-15,0 1 1,-3 0 0,5 0-1,-4-2-1,-3-4 0,-1 4 0,-4-6 0,2 1-6,2-5 1,0 2-1,-8-2 1,-4-3-18,-6-7 1,3 3-1,-3-6 1,-4-1-46,-5-3 0,2-4 0,-7-2 0,3 0-61,0 0 1,-6-2-1,3-4 1,1-5-96,0-5 1,2 1-1,5 1 200,1 2 1,-1-7 0,1-8 0</inkml:trace>
  <inkml:trace contextRef="#ctx0" brushRef="#br0" timeOffset="1192">996 575 6786,'18'0'105,"-1"0"1,1 0-42,-1 0 0,-5-2 1,0-2-1,1-2-11,3 2 1,1 2 0,1 2-1,-1 0-26,1 0 1,-1 0 0,2 0-1,3 0-32,1 0 0,2 0 1,-3 0-1,3 0-119,2 0 0,0 0 0,4 0 1,-4 0-209,-1 0 0,5 0 165,-2 0 1,4-8-1,2-1 1</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36.339"/>
    </inkml:context>
    <inkml:brush xml:id="br0">
      <inkml:brushProperty name="width" value="0.08571" units="cm"/>
      <inkml:brushProperty name="height" value="0.08571" units="cm"/>
    </inkml:brush>
  </inkml:definitions>
  <inkml:trace contextRef="#ctx0" brushRef="#br0">1 0 7685,'17'0'-137,"1"0"0,-1 0 1,1 0-203,-1 0 1,1 0-213,-1 0 472,1 8 1,-1-6 0,0 6 0</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36.471"/>
    </inkml:context>
    <inkml:brush xml:id="br0">
      <inkml:brushProperty name="width" value="0.08571" units="cm"/>
      <inkml:brushProperty name="height" value="0.08571" units="cm"/>
    </inkml:brush>
  </inkml:definitions>
  <inkml:trace contextRef="#ctx0" brushRef="#br0">0 1 7543,'18'12'-453,"-1"-1"1,0 1 0,1 5 0</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38.447"/>
    </inkml:context>
    <inkml:brush xml:id="br0">
      <inkml:brushProperty name="width" value="0.08571" units="cm"/>
      <inkml:brushProperty name="height" value="0.08571" units="cm"/>
    </inkml:brush>
  </inkml:definitions>
  <inkml:trace contextRef="#ctx0" brushRef="#br0">53 105 6437,'-8'10'192,"4"-2"-95,-7-8 0,7-8 0,-4-2-17,0 1 1,6-1 0,-3 4-42,3-5 1,2 1-1,2-2-65,3-1 1,-1 5 0,8 0-1,1 2 8,3 0 1,1 1 0,1 5 28,-1 0 1,9 2 0,1 1-12,0 3 0,-2 8 0,-5-2 0,1 3 19,2 2 1,2 1 0,-3-1 0,1 1-15,-2-1 0,-1 1 0,-3 1 1,1 3-8,-1 1 0,-5 6 0,-2-6 0,-3 1-18,-3 1 1,-2-6 0,-2 4-1,-2-3 2,-4-3 1,2 1-1,-7-1 42,-3 1 0,-1-3 0,-3-1 0,1-4-10,-1-3 1,-5-1-1,0-6 1,1 2-14,3 4 0,2-4 1,-3 4-1,-1-6-2,-3-6 0,3 2 1,8-6-1,1 1-5,-2-1 1,5 4-1,-1-6-8,2-1 1,2-3-1,6-1 1,2 1-3,4 5 0,-2-3 0,8 6 0,1 1 13,3-1 0,1 2 0,1 6 3,-1 0 0,1 2 1,-1 4-1,1 3-2,-1 1 0,-5 6 0,-1-5 0,3 5 26,1 1 1,3 1 0,-3-1-1,-1-1-33,-2-5 1,-3 5-1,5-4 1,-2 1-86,1-1 1,-3 1-1,1-5-303,3 2 1,-4-6 300,1 1 0,1-3 0,5-2 1</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38.825"/>
    </inkml:context>
    <inkml:brush xml:id="br0">
      <inkml:brushProperty name="width" value="0.08571" units="cm"/>
      <inkml:brushProperty name="height" value="0.08571" units="cm"/>
    </inkml:brush>
  </inkml:definitions>
  <inkml:trace contextRef="#ctx0" brushRef="#br0">1 1 6426,'17'0'110,"0"0"1,1 0-50,-1 0 1,-5 0-1,0 0-18,1 0 0,3 0-161,1 0 1,-5 0-237,0 0 1,-9 2 292,3 3 1,4-3 0,0 6 0</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39.030"/>
    </inkml:context>
    <inkml:brush xml:id="br0">
      <inkml:brushProperty name="width" value="0.08571" units="cm"/>
      <inkml:brushProperty name="height" value="0.08571" units="cm"/>
    </inkml:brush>
  </inkml:definitions>
  <inkml:trace contextRef="#ctx0" brushRef="#br0">1 0 8355,'0'10'-530,"0"-2"0,2-2 1,3-1 430,7-1 0,-2 0 1,1 0-1,3 2-15,1-2 1,-3 0 0,0-1-4,1 3 1,3 0 100,1-6 0,1 0 0,-1 0 0</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37.241"/>
    </inkml:context>
    <inkml:brush xml:id="br0">
      <inkml:brushProperty name="width" value="0.08571" units="cm"/>
      <inkml:brushProperty name="height" value="0.08571" units="cm"/>
    </inkml:brush>
  </inkml:definitions>
  <inkml:trace contextRef="#ctx0" brushRef="#br0">18 52 8355,'-9'-7'-372,"1"-3"1,8-2-1,2 3 1,4 1 336,5 4 1,5 2 0,1 2-8,1 0 0,-1 0 0,1 0 1,-1 0 115,1 0 1,-1 0 0,1 0 0,-1 0-55,1 0 0,-1 0 1,0 2-99,1 4 1,-3 3-30,-3 9 1,-4-1-1,-8 1 77,0-1 1,-8-7 0,-4-2 0,-3-2 17,-3-1 1,1 1-1,0-6 89,-1 0 1,1 6 30,-1 0-94,8 0 1,5 0 0,10-1 0,7 1 7,4 2 1,3-4 0,2 6 0,5-1 13,1 1 0,-4 0 1,4 3-1,-2-1-23,-3 1 0,-1 3 0,-1 1 0,-1 1-49,-4-1 1,-3-5-1,0 0 1,-6 1 14,-4 3 0,-2 1 9,0 1 1,-8-3 0,-6-1-1,-5-4 82,-5-3 0,-1-1 1,2-6-1,-4 0-38,0 0 1,-4 0 0,7 0 0,1 0-26,-2 0 0,11-6 0,-3 0 1,3 1-338,4-3 1,-3 4 139,7-8 0,0-7 0,6-8 0</inkml:trace>
  <inkml:trace contextRef="#ctx0" brushRef="#br0" timeOffset="272">665 140 8184,'17'0'-266,"1"0"0,-1 0 0,0 0 1,1 2 69,-1 4 1,1 3-1,1 9 1,5-1 282,5 1 0,-2-1 0,2 1 0,0-1-117,-2 0 1,0 1 0,-5-1 0,1-1-10,-2-4 0,-1 3 1,-3-5-109,1-1 0,-3 1-19,-3-4 0,-6-6 142,-12 0 1,-4-8-1,-7-9 1</inkml:trace>
  <inkml:trace contextRef="#ctx0" brushRef="#br0" timeOffset="458">1119 157 8288,'-18'0'-144,"7"0"1,-1 0-1,-2 2 252,-1 4 1,-3 6 0,1 9-238,-1 2 1,3 1-1,1-5 1,3 2-4,-3 3 1,1 1 0,-1-4 0,2 2-56,-1-1 0,-1 3 1,1-2-1,3-1-318,2-3 465,-6-9 1,13 5-1,-7-5 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20.785"/>
    </inkml:context>
    <inkml:brush xml:id="br0">
      <inkml:brushProperty name="width" value="0.08571" units="cm"/>
      <inkml:brushProperty name="height" value="0.08571" units="cm"/>
      <inkml:brushProperty name="color" value="#5B2D90"/>
    </inkml:brush>
  </inkml:definitions>
  <inkml:trace contextRef="#ctx0" brushRef="#br0">1590 18 7263,'-10'0'-1340,"1"0"1542,3 0 13,4 0 11,-6 0 0,8 0 59,0 0-247,-8 0 1,4 1-41,-7 5 0,5 2 0,-4 6 1,2-3 15,5 3 1,-5 7 0,0 2 0,0 1-41,0 1 0,-5-4 0,3 8 0,-1 1 18,-1-3 0,0 6 0,-5-4 1,1 4 8,5 2 0,-9 5 0,7 1 0,-1-2-1,-1-2 0,-1-8 0,-1 0 0,-1 2 0,5-4 0,-1 1 1,-2-1-1,3-2 0,-3 0 0,7 0 1,-3-3-1,0 1-1,3-2 0,-7-1 1,6-3-1,-1 1 0,-1-1 1,0 1 0,-3-1 0,1 1 0,3-1 0,5-1 0,-4-3 0,2-1 0,-3-6-226,5 5 0,-4-7-395,10 2 621,-4-4 0,28-10 0,-5-2 0</inkml:trace>
  <inkml:trace contextRef="#ctx0" brushRef="#br0" timeOffset="656">1607 0 6163,'12'0'349,"0"2"-306,1 4 1,-3-2 0,2 5 0,1 1 4,3 0 1,-5-4-1,1 5 1,2 1-10,1-2 0,4 5 0,3-3 0,1 3 16,-2 3 0,5-1 0,-1 1 0,2-1-13,4 1 0,0-1 0,0 1 0,-2 1 5,2 4 1,2-3 0,2 3-1,0-2-43,0 3 0,0-3 1,-2 6-1,-2-2-14,-2-3 1,0-1 0,6 0 0,-2 3 41,-4-3 1,4 0 0,-5 1 0,1 1 10,0-2 1,-2-1 0,2-3 0,-4 1-9,0-1 0,-5-5 0,3-1 0,-3 1-45,-3-2 0,0 3 0,1-7 0,-3 0-90,-3 2 1,4-4-300,-5 7 1,-3-5 398,-2 6 0,-12-1 0,-4 7 0</inkml:trace>
  <inkml:trace contextRef="#ctx0" brushRef="#br0" timeOffset="1689">1 1188 6286,'9'11'564,"-3"1"-672,-4 2 0,4 1 1,0 2-1,-2 1 135,-2-1 1,-2 1 0,2-1 0,1 3 8,3 3 0,0-4 0,-6 7 0,2-3-9,4 0 1,-4 1-1,4-7 1,-3-1 31,3-5 1,-4 5 0,6-5 23,0 5 1,-4-6-1,5-3 82,-1 1 0,6-6-76,-3 4 0,5-4 1,1-2-28,1 0 0,-1-2 0,1-2-73,-1-2 1,1 0-1,-1 6-94,1 0 1,-1 0-267,0 0 0,1 0 115,-1 0 1,1 0-1,-3-2 256,-3-3 0,4 3 0,-7-6 0</inkml:trace>
  <inkml:trace contextRef="#ctx0" brushRef="#br0" timeOffset="2960">682 1415 7569,'-10'0'0,"-4"-2"-222,9-4 25,-9 4 1,10-6 163,-7 8 0,5 0 8,-6 0 1,0 0 23,-5 0 1,5 6 0,3 2 3,1 1 1,-4 3 0,6 6-4,3-1 1,1 1 0,2-1-30,0 0 1,2-5-1,3-2 7,7-2 0,-2 3 0,1-5-29,3-2 1,1-2 0,3-2 5,-1 0 1,1-8-8,-1-4 0,-1-3 0,-3-3 11,-1 1 0,-8 0 70,2-1 1,-4 1 190,-2-1-117,0 8 11,0 3-63,0 7 1,0 2 0,2 1 0,2 5-1,3 2 18,3 4 1,0 1 0,3 1-26,-1-5 0,-6 3 20,5-8-26,-7 7 0,6-11 13,-4 4 0,-4-2 3,4 2 0,-3-4 1,3 3 1,-4-5-54,4-5 0,-2 3-21,2-4 0,-4-4 1,3-1-54,-3-5 1,-2-1 1,0-1 0,0 1 0,0-1-9,0 1 43,8 7 19,-6 2 63,6 0-65,-8 7-39,0-7 1,8 8 14,1 0 1,3 0 1,0 0 0,-1 8 2,7 3 17,-9-3 2,7 7-17,-14-13-75,13 14 0,-5-8 1,8 3-14,-1-5-55,1 4 11,-9-8 102,15 6-94,-13-8 161,14 0 0,-7 0 0,-1 0 0,1 0 0,-9 0 0,7 0 1,-6-2-1,7-4 0,-7 4 0,5-14 1,-11 12-43,8-7 86,-8-1 1,5 0 0,-5 1 141,2-3 1,0-1 0,-8-1-29,-4 5 1,2 1-1,-7 6-78,-3-2 0,-1 0 0,-3 6-14,1 0 0,5 0 1,0 0-1,1 2-110,1 4 0,-5 4 0,5 7 14,0 1 1,2-1-1,8 3 5,0 3 0,0-10 0,0 5 0,0-3 1,2 1 7,4 1 1,2-5-1,5-2 1,-1-2-14,2-5 28,1 7 0,3-8 0,-1 4 1,1-4 0,-1 4 0,1-1 0,-1-1-8,0-2 37,1 6 0,-3-4-26,-3 8 0,-2-7 0,-4 7 1,-2-2-7,7 1 1,-7 5-2,2-4 1,-4-3 2,-2 3 1,0-6 0,-2 3-35,-4-1 22,-4 6 0,-1-12 0,-1 4 1,-2-5-1,-1-1-50,-3 0 1,9-1 25,3-5 0,4-4 0,2-7-2,0-1 0,8 1 1,3-1-1,5 3 8,1 3 0,1-4 1,-1 7 38,1-1 1,-7-4 0,1 7-1,2-3 30,1-4 1,-3 5-1,-1-3-12,3-1 1,-6 3 0,-2-2 3,-4-1 0,-2 3 0,0-2 102,0-1 1,-2 5-14,-4 2 0,2 4-41,-8 2 0,6 2 1,-3 4-1,1 6 12,4 3 1,2 4 8,2 5-176,0 3 1,6-6-36,0-3 0,7-5 0,-1 5 1,4-1-1,1-1 113,1-5 0,7 5 0,2-6 0</inkml:trace>
  <inkml:trace contextRef="#ctx0" brushRef="#br0" timeOffset="3632">2568 1502 6299,'15'-12'16,"-3"1"1,4 7 0,-7-4 0,3 2 7,0 0 1,-7-5 0,5 3 0,0 0 31,0 0 1,-7-5-53,3 1 1,-4 3 0,-4-1 0,-4 2 1,-3 2 0,-9 6 0,1 0-1,-1 0 1,7 0 0,-1 0 66,-2 0 0,7 2-30,1 4 0,4 4 0,4 7-11,4 1 0,3-7 0,9 1 1,-1 2-27,1 1 0,-1 3 0,1-1 0,-1-1-11,1-5 1,-3 5-1,-1-5-14,-3 5 0,-1 1 52,2 1-36,-5-1 0,-8-1 1,-5-5-1,-6-5-21,-3-4 1,-3-2 0,1-2-50,-1-4 1,7 4-1,1-5-667,2-1 741,2-2 0,6-15 0,0-2 0</inkml:trace>
  <inkml:trace contextRef="#ctx0" brushRef="#br0" timeOffset="4223">2882 1467 7197,'10'0'-826,"4"-2"1018,-9-4-47,9 4 0,-4 2-113,7 12 0,-7-2 1,-2 1-34,-1 3 0,1 1 0,4 3-143,-6-1 119,-4 1 123,-2-1-62,0-7 0,0-4 0,0-12-33,0-6 0,0-3 0,0-3 10,0 1 0,0-1 22,0 1 0,1 0-29,5-1 1,4 6-1,7 3-5,1 1 1,-1 2 0,1 6-1,-1 2-5,1 4 1,-1-2 0,1 7-5,-1 3 0,-5-4 0,-3 1 3,-1 3 1,0 0 0,-4-1 0,2-1-30,-2 1 0,-2-3 67,-2 2 111,0-8-133,0 3 1,0-9-1,0-3-4,0-7 0,0 2 1,0-1-4,0-3 0,1-2 0,3-1-14,2 0 0,6 5 0,-4 2 25,1 2 0,3-3 0,5 5 12,1 2 0,-1 4-17,1 6 1,-3-2 0,-1 7 23,-2 3-71,-9 2 0,7 1 0,-6 0 0,2 1 0,-2-1-348,-2 1 1,3-1-101,1 1 485,8-1 0,-4 1 0,7-1 0</inkml:trace>
  <inkml:trace contextRef="#ctx0" brushRef="#br0" timeOffset="4990">3878 1572 7569,'-2'-12'-86,"-4"1"-46,-6-3 1,3 6-1,-3 0 57,-2 1 1,5 5 0,-3-4 107,-2 4 0,5 2 0,-3 0-9,-1 0 0,3 0 0,0 2-35,2 4 0,1-2 4,1 7 1,4 1-45,-4 5 0,6-5 31,6 0 0,4-8 0,7 1 19,0-3-2,1-2 0,-1 0 0,1 0 0,-1 0-1,1 0 0,-1 0 0,1 0 0,-1 0 8,1 0 1,-1 0 0,-1-2-1,-3-2-3,-1-1 1,-6-1 0,3 4 33,-1-4 1,-2-4-19,-6-7 0,6-1 0,0 1-16,-3 0 0,-1-1 1,-2-1 3,0-5 0,0 5 0,0-4 0,0 3-7,0 3 1,0-6 0,-2-3-1,-1-1-69,-3-4 0,-6-2 1,6-2-1,1 2 54,-3 4 0,4-2 0,-6 8 98,2 1 0,3 9-20,5 1 0,-6 6-51,0-5 0,0 9 0,4 2-19,-4 9 1,4 7 0,-3 1 0,3 1 8,2-1 0,0 7 1,0 1-1,0 2 2,0 4 1,2 2-1,1 2 1,5-2-5,2-4 0,-4 4 0,5-6 0,1 2 15,-2 0-11,5-7 10,-5 11-8,7-14 0,3 6 0,1-7 0,2-3 0,-1-1 13,-3-2 0,5-7 0,-1 5 0,-2-2 1,-1-4 0,3-2 1,0-2-1,-2 0-17,-1 0 1,-3-2-1,1-2 1,-3-4-23,-3-2 0,2-1 1,-7-7-1,1 1-39,0-1 1,0 1 0,-5-2 0,3-3 38,-2-1 0,-2-6 0,0 4 1,2-1 11,2 1 1,0-4 0,-6 6 0,0 1 89,0 3 1,0 2 78,0-1 0,-2 8 1,-2 7-108,-2 6 0,-6 7 0,6 10 0,1 3-79,-3 6 1,6 4 0,-4 2 0,4-2-119,2-4 0,8 10 0,6-4 144,7 2 0,6-1 0,8-1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4.228"/>
    </inkml:context>
    <inkml:brush xml:id="br0">
      <inkml:brushProperty name="width" value="0.08571" units="cm"/>
      <inkml:brushProperty name="height" value="0.08571" units="cm"/>
    </inkml:brush>
  </inkml:definitions>
  <inkml:trace contextRef="#ctx0" brushRef="#br0">1 35 6265,'0'-9'708,"0"1"-592,0 8 1,7 0-34,5 0 0,4 0 1,1 0-50,0 0 1,1 0-1,-1-2 1,1-2 2,-1-2 0,1 0 0,-1 6 1,1 0-58,-1 0 1,1 0 0,-1 0 0,1 0-100,-1 0 0,0 0 0,1 0-23,-1 0 1,-1 2 0,-2 2-2,-3 2 0,-5 6 0,4-5 143,-3 3 0,-1 2 0,-6 5 0</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41.854"/>
    </inkml:context>
    <inkml:brush xml:id="br0">
      <inkml:brushProperty name="width" value="0.08571" units="cm"/>
      <inkml:brushProperty name="height" value="0.08571" units="cm"/>
    </inkml:brush>
  </inkml:definitions>
  <inkml:trace contextRef="#ctx0" brushRef="#br0">420 158 8355,'10'-11'-290,"-2"1"1,-3 0 0,3 2-1,0-1 1,2 1 0,-3-2 262,1 0 0,4 5 0,-6-7 0,-1 0 383,3 3-277,-6-7-100,6 6-27,-8 1 0,-8 1 0,-4 8 27,-3 0 0,-3 0 1,1 0-1,0 0 14,-1 0 1,-5 6 0,-2 2 0,-1-1 8,1 1 1,0 0 0,4-4-1,-3 4-2,3 1 1,2 1 0,1 3-1,1-1 12,-1 2 1,1 1-1,-1 3 1,1-1 12,-1 1 1,3 5 0,1 0 0,4 0-25,3 3 0,-5-5 1,6 6-1,0-2-1,-1-3 0,5 5 0,-4 0 0,4 2 5,2 0 1,0-5-1,0 3 1,0 0 4,0 0 0,6 0 0,2 4 0,1-3-1,5-3 0,1-2 0,3-4 0,-1 1 5,1-3 0,-1 5 0,3-13 0,1 1-12,2-4 1,6-4-1,-5-2 1,-1 0-7,2 0 1,-5 0-1,5-2 1,-2-4-40,0-6 1,1-3-1,-7-3 1,1 1 20,-1-1 0,-5 1 1,-3 0-1,-1-1 12,-4 1 0,-2-1 0,-2 1 1,0-1 1,0 1 0,-6-1 0,-2 1 1,-1 1 55,-5 5 1,-1-3-1,-5 8 1,-1 2-63,-2 2 1,-3 2 0,3 0 0,-4 0-86,0 0 1,-6 6-1,4 2 1,-2 2-148,1 3 1,-3 5 198,4 5 0,-4-4 0,-2 7 0</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01.026"/>
    </inkml:context>
    <inkml:brush xml:id="br0">
      <inkml:brushProperty name="width" value="0.08571" units="cm"/>
      <inkml:brushProperty name="height" value="0.08571" units="cm"/>
    </inkml:brush>
  </inkml:definitions>
  <inkml:trace contextRef="#ctx0" brushRef="#br0">18 88 8355,'15'-2'0,"-1"-2"-391,-2-2 180,-8 0 102,11 6 1,-11 0 269,8 0 1,-1 0-235,7 0 1,-7 6 0,-1 2 0,0 2 120,-1 3 0,3 3 1,4 3-1,-3 2-36,-1 3 1,-1 5 0,5-4-1,-2 0-50,-3 0 1,-7 6 0,2-3-1,-2 1 32,2 0 0,-4-6 0,3 4 0,-5-1-114,-5-5 1,3-2-1,-6-3 1,0-3 86,-4-1 0,3-6 1,-3 4-1,-1-3 43,-3-3 1,-1-2 0,-1-4 0,1-4-2,-1-5 0,1-5 0,-1-1 0,1-1 10,-1 1 1,1-6 0,1-3 0,3-1-2,1-4 1,8-2 0,-2 0 0,4 2-14,2 2 0,0 2 1,0-4-1,2 4 0,4 1 1,4-3-1,9 6 1,3 2 82,1 1 1,8 5 0,-2 1 0,2 4-12,-2 3 0,4-1 0,-4 4 0,4-2-62,2 2 1,6 2-1,0 2 1,-4 0-15,-6 0 0,6 6 1,-6 0-1,0 0-31,2 2 1,-2-5 0,0 9-103,-2 2 1,-8 1 0,1 3 0,-9-1 85,-7 1 0,-4-1 0,-2 1 0,-2-1 36,-4 0 1,-4 1 0,-7-1 0,-2 1 24,-5-1 1,-3-1-1,-8-3 1,2-1 1,4 2 1,-10-5 0,4 1 0,-2 0-2,1-1 0,3-5 0,2 2 0,3-2 0,3 2 0,2-4 0,5 4 230,1-4-178,7-2 1,4-2-1,12-2-5,6-2 0,5 0 0,7 8 0,3 2 3,0 2 0,6 7 0,-4-3 0,4 2-27,2-1 0,0 1 0,0 5 1,0 1-12,0-1 0,0 1 0,0-1 1,-2 1-24,-4-1 0,4-5 1,-6 0-1,0 1-153,-4 3 1,2-1 0,-1-1 0,-3-5-232,-1-1 1,-3 4 0,0-6 66,1-2 0,-1 5 0,1 1 1</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01.501"/>
    </inkml:context>
    <inkml:brush xml:id="br0">
      <inkml:brushProperty name="width" value="0.08571" units="cm"/>
      <inkml:brushProperty name="height" value="0.08571" units="cm"/>
    </inkml:brush>
  </inkml:definitions>
  <inkml:trace contextRef="#ctx0" brushRef="#br0">0 0 7789,'18'0'0,"-1"0"-85,0 0 0,1 6 1,-1 0-1,1-2 212,-1-2 0,1 0 0,-1 2 0,1 1-51,-1-1 1,1-2 0,-1-2-1,1 0-1,-1 0 1,2 0-1,3 0 1,1 0-134,-2 0 1,5 0 0,-3 0-1,-2 0-136,-1 0 1,-9 0 0,-1 2-1,0 2-398,-1 2 1,-5 7-54,2-1 645,-12-4 0,-3 7 0,-9-5 0</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01.723"/>
    </inkml:context>
    <inkml:brush xml:id="br0">
      <inkml:brushProperty name="width" value="0.08571" units="cm"/>
      <inkml:brushProperty name="height" value="0.08571" units="cm"/>
    </inkml:brush>
  </inkml:definitions>
  <inkml:trace contextRef="#ctx0" brushRef="#br0">1 1 8355,'0'9'-903,"2"1"0,4-6 1024,5 2 1,-1 0 0,2-6 0,1 0-90,3 0 0,1 0 1,3 0-1,1 0-43,2 0 0,2 0 1,-1 0-1,3 0-284,0 0 0,6 1 95,-4 5 1,12-4-1,4 6 1</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59.685"/>
    </inkml:context>
    <inkml:brush xml:id="br0">
      <inkml:brushProperty name="width" value="0.08571" units="cm"/>
      <inkml:brushProperty name="height" value="0.08571" units="cm"/>
    </inkml:brush>
  </inkml:definitions>
  <inkml:trace contextRef="#ctx0" brushRef="#br0">630 87 8355,'0'-17'-1137,"-6"5"1015,0 1 1,-6 5 0,5-4 143,-3 2 1,4 1-1,-6 3 38,-1-2 0,-3 0 0,-1 6 0,-1 0 2,1 0 0,-6 0 0,-3 0 0,-1 2-29,-4 4 0,4-2 0,-2 5 0,-2 1-39,-2 0 1,-6 0 0,2 3 0,4-1-27,0 1 0,6 1 0,0 0 0,2-3 13,3 3 0,11-4 0,5 1 7,4 3 1,2-5 0,2 3 9,4 2 0,3-7 1,11-1-1,1-2 8,2 2 1,9-4 0,-3 4 0,2-4-5,-2-2 1,10 0 0,-4 0-1,1 0 37,1 0 1,-2 0 0,-2 0-1,-2 0 55,-2 0 0,0 0 0,6 0 0,-2 0-57,-4 0 1,2 2 0,-5 3-1,-1 5-62,0 0 0,-2 5 0,-7-3 0,-2 4 3,-3 1 1,-7 2 5,2 5 0,-4-5 0,-2 4 1,-2-3 14,-4-3 0,-4-5 0,-7-2 0,-1-1 72,1 1 1,0-6-1,-3 2 1,-1-2-20,-3 1 0,-5-3 1,4 4-1,-2-4-50,-4-2 0,-2-6 0,-2-2 0,0 1-69,0-1 0,0 0 0,0 4-36,0-1 0,6-3-54,0 2 1,8 4-71,-2-4 0,3 4 37,3 2 1,7 2-48,4 4 0,12-4 100,6 4 0,11 3 0,4 1 1</inkml:trace>
  <inkml:trace contextRef="#ctx0" brushRef="#br0" timeOffset="338">1555 70 8195,'0'-10'-546,"0"3"0,2 7 0,2 1 601,2 5 0,2-2 1,-4 8-1,3 1 26,3 3 1,-4 1-1,4 1 1,-1-1-14,1 1 1,-4 1 0,3 3-1,1 1-35,0-2 1,-6 1 0,4-1 0,-3 2-83,1-2 1,2 5-1,-4-3 1,2-2-287,-2-1 0,3-3-379,-1 1 663,0-1 1,2-7 0,1-2 0</inkml:trace>
  <inkml:trace contextRef="#ctx0" brushRef="#br0" timeOffset="648">1119 157 8094,'-18'0'0,"1"0"-543,-1 0 1,7 0 0,-1 0 422,-2 0 146,-1 0-15,5 0 158,2 0 1,16-5-1,4-1-60,3 2 1,5 2-1,1 2 1,4 0-12,2 0 1,1-2 0,5-2 0,-2-2 75,0 2-89,13 2 0,-13 2-426,16 0 0,-2 0 42,1 0 1,10-5-392,-3-1 598,-5 0 1,11-2-1,-5-2 1</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5:57.781"/>
    </inkml:context>
    <inkml:brush xml:id="br0">
      <inkml:brushProperty name="width" value="0.08571" units="cm"/>
      <inkml:brushProperty name="height" value="0.08571" units="cm"/>
    </inkml:brush>
  </inkml:definitions>
  <inkml:trace contextRef="#ctx0" brushRef="#br0">123 98 8093,'0'-12'-1729,"0"0"1914,0-1 1,0 3 19,0-2 1,0 7 80,0-7 0,-2 8 0,-2-4 93,-2 0-364,0 7 1,6 1 0,0 11 0,0 5 25,0 1 1,0 1 0,0-1 0,0 1-8,0-1 1,0 6 0,0 3-1,0-1-26,0 0 0,0 4 0,0-4 0,0 1-92,0-1 1,-6-2 0,0-4 0,1 3-190,-3 1 1,4 0 0,-6-5-108,3-1 0,-5-5 0,4-2 190,-2-3 0,-1-1 0,-7-6 1</inkml:trace>
  <inkml:trace contextRef="#ctx0" brushRef="#br0" timeOffset="574">18 132 7743,'17'-7'-443,"-5"5"1,-2-6 0,-1 2 579,1 0 1,-6-1 0,4 3 59,-1-2 1,-3 0-89,8 6 0,0 0 0,3 2 10,-3 4 0,3-2 0,-3 7-38,3 3 0,-3 0 0,0-1 0,-1-1 5,-1 1 0,6 3 0,-5 1 1,5 1-71,1-1 0,-1 1 1,-3-1-1,-1 1-100,2-1 0,-1 1 0,1-1-79,-3 1 0,1-1 122,5 0 1,-5-7 24,0-4 0,-6-6 0,3-6 4,-1-6 1,6-3 0,-5-2-4,1-1 0,0-5 0,-6-1 0,3 3 9,3 2 1,-6 1 0,4 1 0,-2-1-4,-1 1 1,7-1-1,-4 3 1,0 1 16,-1 3 0,7 1 0,-4-4 0,1 5-2,1 1 1,-2 0-1,3 4 1,-1-2-15,1 3 1,-3-5-1,2 2 1,1 2-3,3 2 0,-5 2 0,1-2 8,2-4 0,1 6 68,3 0 1,-7 2 0,-1 10 0,-2 2 47,-4 1 1,0 8 0,-1 1-1,3-1-36,-2 2 0,0 0 0,0 4 0,2-3-86,-2-1 1,0-4 0,-1 6-1,5 1-167,2-1 1,-4-6-1,3 2-813,-1-3 669,6-3 13,-5 1 1,9-1-1,-1 1 1</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04.648"/>
    </inkml:context>
    <inkml:brush xml:id="br0">
      <inkml:brushProperty name="width" value="0.08571" units="cm"/>
      <inkml:brushProperty name="height" value="0.08571" units="cm"/>
    </inkml:brush>
  </inkml:definitions>
  <inkml:trace contextRef="#ctx0" brushRef="#br0">0 87 8355,'18'0'-276,"-7"0"0,-1 2 104,-2 4 1,5-2-1,-1 8 227,4 1 0,-5 3 1,-1 1-1,0 3-48,-1 3 0,1-2 0,4 6 0,-5 1 12,-1-1 1,4-4 0,-5 4-1,1 0-128,0 1 0,-2-7 1,-6 2-1,0-3-20,0-3 0,0 1 67,0-1 0,-2-2 1,-4-3 54,-6-6 0,-3-4 1,-1-4-1,3-2-16,1-2 1,1-7-1,-7 1 1,3-5 65,3-7 0,-2 5 0,7-6 0,-1 1-34,0 1 1,0-8 0,4 2-1,-1-2 6,1 2 1,2-2 0,2 5 0,2 1 2,3 0 0,-1 2 1,8 3-1,2 1 21,1 1 1,3-3 0,1 11 0,2-1-26,3-1 0,7 6 0,-2-3 0,2 1 12,-2 4 1,2 2 0,-6 2 0,0 0-3,1 0 1,-3 2 0,-6 2 0,1 4-77,-1 1 0,-1 3 0,-5 5 45,-5 1 0,-4 5 1,-2 0-1,-2-1-75,-4-3 0,-3-1 0,-11-1 0,-1 1 40,-2-1 0,-1 1 0,5-1 0,-2-1 7,-3-5 1,1 3 0,4-6 0,-3-1 163,-1 1 0,0 0 0,5-4-72,1 2 0,1 1 48,5-1 0,3 4 16,8 7 1,8-1 0,3-3 0,5-1-20,1 2 0,3-5 0,1 3 0,4 2-70,3 1 0,-5 3 1,6-3-1,0-1-12,-2-3 0,4 1 0,-6 5 0,3-1-213,3-4 0,-6 3 1,0-5-1,-2 1-278,1 1 1,-1 0 0,-6 5 0</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05.268"/>
    </inkml:context>
    <inkml:brush xml:id="br0">
      <inkml:brushProperty name="width" value="0.08571" units="cm"/>
      <inkml:brushProperty name="height" value="0.08571" units="cm"/>
    </inkml:brush>
  </inkml:definitions>
  <inkml:trace contextRef="#ctx0" brushRef="#br0">123 228 8355,'-27'0'-197,"7"-2"1,9-2 0,-1-4-1,0 0-332,1 1 999,-1-7-337,2 12-172,3-6 0,9 8 1,3 2-1,7 2 32,4 2 1,3 0-1,4-6 1,6 0 36,4 0 1,10 0 0,6 0 0,5 0 0,4 0 1,10 0 0,2 0 0,8-2 52,1-4 1,6 4 0,-1-4-1,5 4-63,4 2 1,2 0 0,-3-2-1,-1-1-38,-6-3 1,8 0 0,-3 4 0,3-2 27,2-2 0,-2-2 0,-8 5 1,1-5 69,1-2 0,-5 0 1,7-3-1,-6 1 32,1-1 1,-7-1 0,-1 0 0,-8 5-140,-10 1 0,-2-4 0,-15 7 0,-2 1-192,-2 2 1,-4 2 72,-4 0 1,-6 7-863,-11 5 675,-20 4 0,-11 1 0,-16 1 1</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05.939"/>
    </inkml:context>
    <inkml:brush xml:id="br0">
      <inkml:brushProperty name="width" value="0.08571" units="cm"/>
      <inkml:brushProperty name="height" value="0.08571" units="cm"/>
    </inkml:brush>
  </inkml:definitions>
  <inkml:trace contextRef="#ctx0" brushRef="#br0">455 140 8355,'10'-2'-294,"-3"-1"0,-1-5-1119,0-2 1383,0 6 0,-6-11 113,0 3 0,0 2 0,-2 1-54,-4 1 1,2-4 0,-6 4 0,1 1 104,-1-1 0,-2 2 1,-3 4-1,1-2-134,3-2 0,-1 1 0,-5 5 0,-1 0-10,1 0 0,-7 0 0,1 0 0,2 0 44,1 0 0,3 0 0,-1 0 0,1 2-10,-1 3 0,1-1 1,0 8-1,-1 0-19,1-3 1,-1 7 0,1-5-6,-1 5 0,3 1 0,1 1 34,2-1 0,9-5 0,-3 0 0,4 1 0,2 3 1,8 1 0,3-1 25,5-5 1,1-1 0,1-6-1,-1 2-78,1-2 0,-1 0 0,1-1 0,1 3-126,4-2 0,-1-2 1,5-2-1,-2 0 3,-4 0 0,6 0 1,1 0-1,-1 0-99,-4 0 1,2-6 122,-1 0 0,7-7 0,-4 3 0</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06.352"/>
    </inkml:context>
    <inkml:brush xml:id="br0">
      <inkml:brushProperty name="width" value="0.08571" units="cm"/>
      <inkml:brushProperty name="height" value="0.08571" units="cm"/>
    </inkml:brush>
  </inkml:definitions>
  <inkml:trace contextRef="#ctx0" brushRef="#br0">18 1 8355,'-10'0'-202,"3"0"1,9 5 0,3 1-1,7-2 197,4-2 1,1-2-1,1 0 1,-1 0 20,0 0 0,7 6 1,-1 0-1,0-3-84,3-1 1,-5-2 0,6 0-1,0 0-78,0 0 0,-3 0 0,3 0 0,-2 0-643,-4 0 734,-1 0 0,5-7 0,2-3 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4.466"/>
    </inkml:context>
    <inkml:brush xml:id="br0">
      <inkml:brushProperty name="width" value="0.08571" units="cm"/>
      <inkml:brushProperty name="height" value="0.08571" units="cm"/>
    </inkml:brush>
  </inkml:definitions>
  <inkml:trace contextRef="#ctx0" brushRef="#br0">0 1 8355,'12'10'0,"-2"-3"0,0-1 0,-1 0-267,3 0 51,5-6 1,1 0-1,-1 0-70,1 0 0,1 0 0,2 0 190,3 0 0,-1 0 0,-6-2 96,1-4 0,7 4 0,2-6 0</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06.718"/>
    </inkml:context>
    <inkml:brush xml:id="br0">
      <inkml:brushProperty name="width" value="0.08571" units="cm"/>
      <inkml:brushProperty name="height" value="0.08571" units="cm"/>
    </inkml:brush>
  </inkml:definitions>
  <inkml:trace contextRef="#ctx0" brushRef="#br0">16 1 8202,'-9'2'-230,"3"4"1,6 3 0,4 9 331,1-1 1,1 1-1,-4-1 1,2 1 13,2-1 1,6 6 0,-5 1 0,1-3-190,0-2 0,5-1 0,-1-1 0,2 1-207,-3-1 1,5 3 0,-7 1 0,3 2-497,0-1 658,-8-3 0,11-2 0,-5 1 0</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07.330"/>
    </inkml:context>
    <inkml:brush xml:id="br0">
      <inkml:brushProperty name="width" value="0.08571" units="cm"/>
      <inkml:brushProperty name="height" value="0.08571" units="cm"/>
    </inkml:brush>
  </inkml:definitions>
  <inkml:trace contextRef="#ctx0" brushRef="#br0">0 0 8355,'18'0'0,"-1"0"0,1 0 0,-1 0 0,1 2 0,-1 2 0,1 2 0,-1-2 0,1-2 0,-1-2-283,1 0 84,-1 0 0,-5 0 0,-1 0-849,3 0 874,1 0 1,3 8 0,-1 1 0</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07.469"/>
    </inkml:context>
    <inkml:brush xml:id="br0">
      <inkml:brushProperty name="width" value="0.08571" units="cm"/>
      <inkml:brushProperty name="height" value="0.08571" units="cm"/>
    </inkml:brush>
  </inkml:definitions>
  <inkml:trace contextRef="#ctx0" brushRef="#br0">0 1 7721,'12'10'-388,"-1"-5"1,-5-3 0,6-2 0,1 0-51,3 0 438,1 0 0,1 0 0,-1 0 0</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08.815"/>
    </inkml:context>
    <inkml:brush xml:id="br0">
      <inkml:brushProperty name="width" value="0.08571" units="cm"/>
      <inkml:brushProperty name="height" value="0.08571" units="cm"/>
    </inkml:brush>
  </inkml:definitions>
  <inkml:trace contextRef="#ctx0" brushRef="#br0">1 35 6346,'17'0'0,"1"0"-114,-1 0 1,9 0-1,3 0 1,4 2 273,2 4 1,0-4 0,1 4 0,3-4-153,2-2 1,2 0-1,-5 0 1,5 0 152,2 0 0,1 0 1,7 0-1,-1-2-62,1-4 0,5 4 1,2-4-1,0 4-80,0 2 1,4-2 0,-6-2 0,-3-1-37,-7 1 1,3 2 0,-5 0-1,3-2-152,-3-2 1,-3 0 0,-8 6-1,0 0-402,0 0 1,-8 0 551,-4 0 0,-11 0 0,-4 0 1</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09.319"/>
    </inkml:context>
    <inkml:brush xml:id="br0">
      <inkml:brushProperty name="width" value="0.08571" units="cm"/>
      <inkml:brushProperty name="height" value="0.08571" units="cm"/>
    </inkml:brush>
  </inkml:definitions>
  <inkml:trace contextRef="#ctx0" brushRef="#br0">43 70 8355,'-17'0'-1107,"-1"0"1,11 0 1103,7 0 0,7-2 0,13-2 1,1-4 32,2-1 0,8 3 0,-3-4 0,1 3-72,0 3 1,0 0 0,4 0 0,-2-2 139,-2 2 1,-6 2-1,4 2 1,-1 2 4,-5 4 0,-7-4 0,-3 6 0,1-1-168,-2 5 0,3-2 1,-7 1 10,-2 3 0,-2 2 0,-4-1 0,-4-1 33,-6-3 0,-3-1 1,-3 4-1,1-5 7,-1-1 1,1 4 0,0-5 0,-1 1 26,1 0 1,-1 0-1,1-4-20,-1 1 0,9 3 17,3-2 1,6-4 0,6 4-1,5-4 46,5-2 0,3 0 1,2 2-1,3 2-17,-3 1 1,-1 7 0,-3-4 0,0 0 3,1-1 1,-1 7-1,1-4 1,-3 1-32,-3 1 1,-4 0-1,-8 5-19,0 0 0,0 1 0,-2-1 0,-4-1 13,-6-4 0,-3 3 0,-5-5 1,-1-1 34,-2-3 1,-8 2-1,2-2 1,-2-2-4,1-2 0,-1 4 1,6-1-1,0-1-99,0-2 0,1-2 0,7-2-978,0-4 946,-1-3 1,8-17 0,3-1 0</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09.682"/>
    </inkml:context>
    <inkml:brush xml:id="br0">
      <inkml:brushProperty name="width" value="0.08571" units="cm"/>
      <inkml:brushProperty name="height" value="0.08571" units="cm"/>
    </inkml:brush>
  </inkml:definitions>
  <inkml:trace contextRef="#ctx0" brushRef="#br0">1 0 9149,'17'0'-1001,"1"0"968,-1 0 1,1 0 0,1 0 0,2 0-122,3 0 0,-1 0 1,-6 0-1,1 0 5,-1 0 0,-5 0 1,0 2-158,1 4 0,3-4 0,1 6 0</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09.852"/>
    </inkml:context>
    <inkml:brush xml:id="br0">
      <inkml:brushProperty name="width" value="0.08571" units="cm"/>
      <inkml:brushProperty name="height" value="0.08571" units="cm"/>
    </inkml:brush>
  </inkml:definitions>
  <inkml:trace contextRef="#ctx0" brushRef="#br0">1 1 8396,'0'12'-169,"2"-3"-131,4-1 0,3-2 0,9-4 192,-1 4 0,1-5 1,1 5-1,2-4-640,3-2 644,-1 0 1,2-8-1,2-1 1</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10.206"/>
    </inkml:context>
    <inkml:brush xml:id="br0">
      <inkml:brushProperty name="width" value="0.08571" units="cm"/>
      <inkml:brushProperty name="height" value="0.08571" units="cm"/>
    </inkml:brush>
  </inkml:definitions>
  <inkml:trace contextRef="#ctx0" brushRef="#br0">1 18 8355,'12'0'0,"-3"-2"-174,-1-4 111,-2 4 0,-4-5 9,4 7 1,-4 1-1,3 5 1,-3 6 37,-2 3 1,0 3-1,0 1 1,0 3 66,0 1 0,0 8 0,0-4 0,0 2-39,0 0 1,2 1 0,2 2 0,2 0 29,-2-3 0,0-2 0,0 4 0,1-4-193,-1-2 1,-2 0 0,-2-3 0,2-1-101,4-5 0,-4 1 0,4-5 144,-4 3 0,0-5-118,4-4 0,3-4 0,9-2 0</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10.615"/>
    </inkml:context>
    <inkml:brush xml:id="br0">
      <inkml:brushProperty name="width" value="0.08571" units="cm"/>
      <inkml:brushProperty name="height" value="0.08571" units="cm"/>
    </inkml:brush>
  </inkml:definitions>
  <inkml:trace contextRef="#ctx0" brushRef="#br0">1 1 8355,'12'0'-751,"-1"0"0,-7 2 736,2 4 1,-4-2 0,-2 7 127,0 3 1,0 1-1,0 3 1,0-1-44,0 1 1,-6-1-1,0 3 1,2 1-49,2 2 0,-3 1 0,-1-5 0,2 2-45,2 3 1,2-1 0,0-6 22,0 1 0,2-1 25,4 1 1,3-9 0,9-3-1,-1-2-5,1 2 0,-1-4 1,3 4-1,3-4-17,6-2 0,2 0 0,0-2 0,0-2-28,6-2 0,-2-2 0,6 4 0,-4-3 12,-2-3 0,-2 4 0,-2-4 0,-4 3-32,-2 3 0,4-4 1,-6 2-1,-1 2-222,-3 2 0,-1 2-232,-1 0 0,-5 0 457,-1 0 1,-7-7 0,4-3 0</inkml:trace>
  <inkml:trace contextRef="#ctx0" brushRef="#br0" timeOffset="408">455 141 6408,'6'11'129,"0"1"-33,-2 2 0,-2-5 0,-2 3 1,0 1 0,0 3 0,0 1 0,0 1-1,0-1 0,0 3 0,0 1 0,0 2-12,0-1 0,0-1 1,0 0-1,0 3-36,0-3 0,-2 4 1,-2-1-1,-2-3-32,2-2 0,0 5 0,0-1-15,-2-2 0,1-1 0,5-3-228,0 1 1,0-7-475,0 1 378,0 0 1,-8-3-1,-2-1 1</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08.018"/>
    </inkml:context>
    <inkml:brush xml:id="br0">
      <inkml:brushProperty name="width" value="0.08571" units="cm"/>
      <inkml:brushProperty name="height" value="0.08571" units="cm"/>
    </inkml:brush>
  </inkml:definitions>
  <inkml:trace contextRef="#ctx0" brushRef="#br0">0 10 8355,'10'0'-103,"-2"0"0,-8 2 1,0 4-1,2 6 28,4 3 0,-3 3 1,7-1-1,0 1 111,0-1 0,-1 0 0,5 1 1,-3-3-70,3-3 0,2 4 1,1-7 22,0 1 0,1 4 0,-1-9 0,1-1 1,1-2-1,5-2 0,-3 0 1,6 0-1,0 0-126,0 0 1,-3 0-1,3-2 1,0-2 73,0-1 0,-5-9 1,1 4-1,-4-1 51,-1-1 0,-3 0 1,-1-5-1,-5-1-29,-1 1 0,4 0 0,-6-1 115,-2 1 1,-2-1 28,-2 1 0,0 5 148,0 0-211,0 9 1,0 3-1,0 11-7,0 5 1,0 7-1,0 0 1,0 1-8,0 1 1,1-4 0,3 6-1,2-1-64,-2-5 0,0 4 0,0-2 0,4-1-228,1-3 0,3-1 1,7-1-234,5 1 382,-5-9 1,6 7 0,-7-7 0</inkml:trace>
  <inkml:trace contextRef="#ctx0" brushRef="#br0" timeOffset="448">1066 80 8355,'-8'-10'-793,"6"-5"1,-6 11 0,10-6 981,4 3 0,-2 1 0,7 6 0,3 0-90,2 0 0,1-6 1,0 0-1,1 2-13,-1 2 0,1 2 0,-1 2 0,1 2-50,-1 2 0,1 2 1,-1-3-55,1 7 1,-3 4 0,-3 1 0,-6 1-142,-4-1 1,-2 0-1,0 1 1,-2-1 111,-4 1 1,-10 5 0,-7 0-1,0 1 43,-3 1 1,5-10 0,-6 5-1,0-3 45,0-3 0,5-2 0,1 1 0,5-3 157,5-2-156,7 5 1,-4-9 0,10 6-9,4-2 0,4-3 0,7-5 0,1 0-7,-1 0 1,8-2 0,2-1 0,3-3 8,-1 2 1,0 0 0,6 0 0,0-2-55,0 2 1,-1 0 0,-1 1 0,-2-3-69,-1 2 0,-3 2 1,2 2-1,-6 0-122,-3 0 0,-3 6 0,-1 2 9,-5 1 0,-3-5 0,-8 4 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9.904"/>
    </inkml:context>
    <inkml:brush xml:id="br0">
      <inkml:brushProperty name="width" value="0.08571" units="cm"/>
      <inkml:brushProperty name="height" value="0.08571" units="cm"/>
    </inkml:brush>
  </inkml:definitions>
  <inkml:trace contextRef="#ctx0" brushRef="#br0">245 88 8355,'10'-2'-1118,"-4"-4"0,-4 2 1389,-2-7 1,-2 5-187,-4-6 0,2 8 1,-8-1-2,-1 3 1,3 2 0,-2 0-11,-1 0 1,-3 0-1,-1 0-102,-1 0 1,1 5-1,0 3 1,-1 2 20,1 3 0,1 3 0,2 1 0,5 1-10,1-1 1,-4 1 0,7-1-1,1 3-29,2 3 1,2-4 0,0 5 19,0-5 1,7-1-1,5-1 20,4 0 1,1-7 0,3-2-1,1-2-1,2 0 1,0-1 0,-3-5-1,1 0 25,2 0 1,7 0 0,-7 0-1,-2 0 4,-1 0 1,3 0 0,0-2 0,-1-1 59,-3-3 0,-2-8 0,1 4-23,-1 1 0,-5-7 1,-2 5-1,-1-5-3,1-1 1,-6-1-1,2 1 1,-4-1-26,-2 1 1,0-1 0,0 1 0,0-1-15,0 1 1,-8-1 0,-2 1 0,-1 0-12,-1-1 0,0 6 0,-5 3 1,-3-1-23,-3 0 1,2 6-1,-6-1 1,0 3-273,-1 2 0,1 0 0,-4 0 0,4 0 41,2 0 0,1 0 0,7 0-61,0 0 308,-1 7 0,8-5 0,3 6 0</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03.030"/>
    </inkml:context>
    <inkml:brush xml:id="br0">
      <inkml:brushProperty name="width" value="0.08571" units="cm"/>
      <inkml:brushProperty name="height" value="0.08571" units="cm"/>
    </inkml:brush>
  </inkml:definitions>
  <inkml:trace contextRef="#ctx0" brushRef="#br0">575 158 8355,'-8'-18'-775,"-4"1"0,-3 1 698,-3 5 1,1 3-1,-3 6 1,-1-2 0,-2-2-1,1 3 168,3 1 1,2-4-1,-3 0 1,-1 2-36,-3 2 0,1 2 1,6 0-1,-1 0-17,1 0 0,-3 0 1,-1 0-1,-2 2-18,1 4 0,3 2 0,2 5 0,-1-1-20,1 1 0,1 3 0,3 1-26,1 1 1,8-1 0,-2 1 8,4-1 0,10-5 0,4-2 0,3-1 14,3 1 0,-1-6 0,2 2 0,3-4 2,1-2 1,6 6-1,-5-1 1,-1-1 23,2-2 1,-4 4 0,7 2-1,-3 0-6,-4-1 0,4 7 1,-3-2-1,-5 3-19,-3 3 1,-5-7-1,3 1 1,-6 1-30,-4 3 1,-2 1-1,0 1 43,0-1 1,-8-1 0,-2-3 0,-3-3 60,-5-2 1,5 0-1,-12-4 1,1 1-69,1-1 0,-8 0 0,2 0 0,-4 2 15,-2-2 1,2-2 0,2-2 0,4 0-136,1 0 0,3 0 1,6-2-219,-1-4 0,3 2 1,3-8 203,6-1 0,12-3 0,4-1 0</inkml:trace>
  <inkml:trace contextRef="#ctx0" brushRef="#br0" timeOffset="504">1064 106 8355,'17'-12'-105,"-1"0"1,-3 1 0,-3-1-397,-2 0 0,-3 7 472,-5-7 46,0 8 0,-7-10 0,-5 9 4,-3 1 0,-3 2 1,-1 2-1,-3 0 10,-1 0 0,-8 0 0,2 0 1,-4 0 53,-2 0 1,0 2 0,0 4 0,0 3 6,0 1 0,6 5 0,2-3-54,2 4 0,3 1 0,11 1-93,5-1 0,6 0 0,6 1 0,5-3 21,5-3 0,1-2 1,3-6-1,3 2-23,6-3 0,4-1 1,2 0-1,0 2 27,0 2 1,0 0-1,0-4 1,-2 2 44,-4 1 1,2 3 0,-6-4 0,0 4-16,1 2 0,-3-5 1,-6 5-1,1 0-31,-1-1 0,-5 3 0,0 6-4,1-1 0,-5 1 1,-2-1 42,-4 0 1,-4 1-1,-4-3 1,-6-1 26,-3-2 0,-3-7 0,-1 7 0,-2 0 0,-3-3 1,-5 1-1,4-6 1,-2 2-40,-4-2 1,6 0 0,-1 0 0,3 1-79,0-1 1,-1-2-1,7-2-232,0 0 0,5-2 1,2-4-174,2-5 470,10-5 0,8-9 0,8-2 0</inkml:trace>
  <inkml:trace contextRef="#ctx0" brushRef="#br0" timeOffset="786">1553 106 8355,'17'-8'-767,"1"6"0,-7-6 842,1 8 0,-6 2 0,3 4-57,-1 5 0,4 5 0,-4 3 0,-1 3 31,1 1 0,0 2 0,-4-3 0,2 3-31,-3 2 1,-1-6 0,-2 5 0,0-3-67,0 0 0,0 2 1,0-3-318,0 1 1,0 0-147,0-5 443,-7-1 0,-3-7 0,-8-2 0</inkml:trace>
  <inkml:trace contextRef="#ctx0" brushRef="#br0" timeOffset="1009">1326 123 8355,'-10'-8'88,"-4"4"-193,8-7 0,3 7 0,6-4 0,5 2 1,2 0 55,4 3 0,1 1 0,3 2 0,-1 0 61,0 0 1,7 0-1,1 0 1,2 0-96,4 0 0,2 0 1,0 0-1,-2 0-118,-2 0 0,-2 0 0,5 0 1,-3 0-208,2 0 1,-6-2 384,-2-4 1,12 4-1,2-6 1</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15.816"/>
    </inkml:context>
    <inkml:brush xml:id="br0">
      <inkml:brushProperty name="width" value="0.08571" units="cm"/>
      <inkml:brushProperty name="height" value="0.08571" units="cm"/>
    </inkml:brush>
  </inkml:definitions>
  <inkml:trace contextRef="#ctx0" brushRef="#br0">18 140 8355,'17'0'-274,"-7"0"0,-2 2 0,-8 4 0,0 5 0,2 5 272,3 1 0,-3 1 0,4-1 0,-4 3 21,-2 3 0,0-4 0,0 7 0,0-3 5,0 0 1,0 1 0,0-5-1,0 2-8,0 3 0,0-7 0,0-5-129,0 1-19,0 3 1,-8-6 89,-3-5 0,1-9 0,0-3 0,3-3 29,3-4 0,-4-7 0,2-2 0,2 0 15,2-3 0,2 1 0,0-6 1,0 2 48,0-2 1,0 0 0,0 0-1,0 4 27,0 1 1,8-3-1,4 6 1,3 2 3,3 1 0,-1 5 0,3 1 0,1 4-44,2 3 1,2 1 0,-3 4 0,3-2-16,2-2 0,-5 0 1,3 6-1,-2 0 10,0 0 1,3 6-1,-5 2 1,2 0-12,-1-1 1,-3 7-1,-2-4 1,1 1-12,-1 1 1,-7 2 0,-2 7 0,-2 2-40,-1-1 0,1-1 1,-8 0-1,-3 3 0,-7-3 0,-6 4 0,-3-2 0,-2-1 13,1-3 1,-3-7-1,0-1 1,0 1 7,0-2 0,-1 3 0,5-7 0,-2-2-10,1-2 1,3-2 0,0 0-11,-5 0 0,13-2 1,-3-2-5,4-2 0,6-5 13,-7 5 1,9 0-1,0 4 188,6-4 0,9 4 1,-1-3-1,4 5-56,1 5 0,6-1 0,2 8 0,1 0-61,-1-3 0,4 7 0,-6-5 0,1 5 11,1 1 1,-4 1 0,8-1 0,0 1-75,-1-1 1,3-5 0,-6 0-1,0 1-50,0 3 1,-1 1 0,-7-1 0,1-3-64,-1-1 1,-1-6-1,-3 3 1,-3 1-627,-2 0 0,5-4 489,-1 5 1,3-7 0,3 4 0</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16.352"/>
    </inkml:context>
    <inkml:brush xml:id="br0">
      <inkml:brushProperty name="width" value="0.08571" units="cm"/>
      <inkml:brushProperty name="height" value="0.08571" units="cm"/>
    </inkml:brush>
  </inkml:definitions>
  <inkml:trace contextRef="#ctx0" brushRef="#br0">34 0 8355,'-12'0'-1808,"0"0"1997,8 0 0,-1 0-60,10 0 0,-1 0 0,8 0-23,2 0 1,1 0-1,4 0-60,5 0 0,1 0 0,6 0 0,-4 0-56,-2 0 1,5 0 0,-5 0 0,0 0 1,0 0 0,0 0 0,-3 0 0,1 0-153,-2 0 0,-1 0 1,-3 2-95,1 4 0,-7-4 1,1 4-345,2-4 557,-7-2 0,9 8 0,-6 1 1</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16.568"/>
    </inkml:context>
    <inkml:brush xml:id="br0">
      <inkml:brushProperty name="width" value="0.08571" units="cm"/>
      <inkml:brushProperty name="height" value="0.08571" units="cm"/>
    </inkml:brush>
  </inkml:definitions>
  <inkml:trace contextRef="#ctx0" brushRef="#br0">0 0 7240,'8'10'-8,"-4"0"1,7-6 185,3 1 0,2 7 0,3-6 0,2-2-164,3-2 0,-1-2 0,-4 0 0,5 0-78,5 0 1,-4 0-1,0 0 1,-2 0-259,1 0 1,5 0 0,-6 0 0,-2 0 141,-1 0 0,-3 0 0,1 0 0</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13.993"/>
    </inkml:context>
    <inkml:brush xml:id="br0">
      <inkml:brushProperty name="width" value="0.08571" units="cm"/>
      <inkml:brushProperty name="height" value="0.08571" units="cm"/>
    </inkml:brush>
  </inkml:definitions>
  <inkml:trace contextRef="#ctx0" brushRef="#br0">53 105 7659,'0'-17'-582,"-2"1"606,-4 5 0,4 1-15,-3 4 0,1 4 113,-2-4 10,4 4 1,-12 4 0,8 4-85,3 6 0,1 9 0,2 2 0,0 1 40,0 1 1,0 2 0,0 8 0,0 0-91,0 0 0,0 0 0,2 0 0,1-2-129,3-4 1,2 2-1,-4-8 1,2-2-29,-2-1 1,-2-3-1,0 1 1,1-1-231,3 1 0,0-7 255,-6 1 1,0-8-1,0 4 1</inkml:trace>
  <inkml:trace contextRef="#ctx0" brushRef="#br0" timeOffset="576">71 70 7851,'17'0'-193,"0"0"0,1 0 0,-1 0 0,1 2 249,-1 4 0,1-2 0,-1 8 0,1 1-10,-1 3 0,1 1 0,-1 1 1,-1 1-43,-5 4 1,3-1-1,-6 5 1,-1-2-10,1-4 1,4 5 0,-4-1 0,-1 0-2,1 0 0,0-1 0,-2-7 9,5 1 0,-1-9 0,2-3-65,1-4 1,3-2 25,1 0 0,1-8 0,-1-3 1,-1-7-14,-5-5 1,-1 3 0,-6-5-1,6 2-55,5 0 0,-7-6 1,9 3 43,-1-1 1,-6 4 0,1-4 0,3-1 0,1 3 42,3 0 0,-1 2 1,1 5-1,-1 3 57,1 3 0,-1-3 1,1 5-1,-1 0 111,0 4 0,1 4 0,-1 2-16,1 0 0,-6 0 0,-1 2-69,3 4 0,-5-2 0,1 10 0,-2 3 59,-4 4 0,0 5 1,0-3-1,1 4-72,-1 0 0,-2 6 0,0-4 1,2 2 32,2-1 1,2 1 0,-5-6-301,3 2 1,8-6 0,-4 3-1,1-5 1,1-1 26,1-1 1,3-5 0,1-3 0,1-1-871,-1-4 1057,1-2 0,7-2 0,2 0 0</inkml:trace>
  <inkml:trace contextRef="#ctx0" brushRef="#br0" timeOffset="1083">1677 332 8355,'29'-11'-715,"0"-1"638,-7 0 0,3 1 0,-8-1 164,1-2 1,-1 5 0,1-3-456,-1-1 1,-5-1 0,-2 0 501,-3 3 1,-3-1-73,-9-5 1,-5 7 0,-8 4 0,1 4-24,-1 2 0,1 0 1,-2 0-1,-3 0-20,-1 0 1,-8 0-1,4 0 1,0 0 37,3 0 0,-3 2 0,0 4 0,-2 4-41,0-1 0,7 7 1,-1-5-1,4 5 5,1 1 0,1 1 1,1-1-118,5 1 1,3-1-1,8 1 59,0-1 0,8-1 1,3-3-1,5-3 48,1-2 1,8-2 0,3-6 0,1 2-4,0 3 0,0-3 0,6 4 0,0-4 18,0-2 0,-6 0 0,0 0 0,0 0 18,-2 0 0,4 6 1,-6 2-1,1-1-27,-1 1 1,-4 6 0,-7-4 0,-3 1-16,3 1 0,-6-1 0,-2 7-12,-4-1 0,-2 1 1,-2-1-1,-4-1 24,-6-5 0,-3 3 0,-3-6 0,1 0 45,-1-1 1,-5 5 0,-2-6 0,-2 0-4,-4 1 0,3-5 0,-1 4 0,0-4-81,2-2 1,-4 6 0,8 0-1,1-2-59,3-2 1,1-2-185,1 0 0,5 0 1,3-2-255,1-4 1,8 2 441,6-8 0,7 1 0,-3-7 0</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17.902"/>
    </inkml:context>
    <inkml:brush xml:id="br0">
      <inkml:brushProperty name="width" value="0.08571" units="cm"/>
      <inkml:brushProperty name="height" value="0.08571" units="cm"/>
    </inkml:brush>
  </inkml:definitions>
  <inkml:trace contextRef="#ctx0" brushRef="#br0">525 105 7748,'0'-17'-539,"-2"7"1,-2 2 0,-4 3 587,-2-1 1,-1 0 0,-7 6-13,1 0 1,-1 0 0,-1 0 0,-2 0 4,-3 0 0,-1 0 1,4 0-1,-4 0 36,-3 0 0,-1 0 0,-6 0 0,2 0 10,4 0 1,-2 6 0,8 2 0,2-1-32,1 1 0,3 6 0,1-3-15,5 5 0,3 1-127,8 1 0,8-3 0,3-1 0,7-4 28,5-3 1,-2-1 0,8-4-1,1 2 9,-3 2 0,6 0 0,-4-6 0,4 0 54,2 0 1,0 5 0,0 1-1,-2-2 24,-4-2 1,2 4-1,-6 2 1,0-1 1,0 1 0,-1 6 0,-7-5 0,1 3-81,-1 0 0,-5-1 1,-3 7 43,-1-1 0,-2-5 0,-8-2 0,-4-1 10,-5 1 1,-5-6 0,-1 4 0,-3-2-8,-3-1 1,-4 1 0,-6-6 0,2 0-52,2 0 1,0 0 0,-6 0 0,2 0-38,3 0 0,5 0 0,8 0 20,-1 0-83,1 0 0,7 0 0,2 0 1</inkml:trace>
  <inkml:trace contextRef="#ctx0" brushRef="#br0" timeOffset="492">1346 53 8355,'7'-12'0,"-7"3"0,-9-1-554,-7 0 480,-1 6 0,-3-3 0,-1 7 0,-2 0 0,-1 0 0,1 1-48,0 5 0,-6-4 1,3 4-1,1-2 160,0 2 1,-4-2-1,6 5-15,1-1 1,-5 4 0,0-4 0,0 1 0,3 3-8,5-2 1,7 3 0,3-5-1,-1 2 9,0 3 1,6-3 0,1 2-26,6 1 1,7-3 0,8 0-1,-1-1-29,1 1 0,1-6 1,4 4-1,4-3 25,1 1 1,5 0-1,-6-4 1,2 2 1,0 2 0,-2 5 0,4-3 1,-4 2 1,-1 3 0,-3-3 0,-6 2 0,1-1-43,-1-1 0,-5 6-10,-1-5 0,-9 5 80,-2 1 1,-13-1 0,-10-5 0,-1-3 65,-1 0 0,-2-6 1,-8 4-1,-2-4-38,-4-2 0,4 5 0,-3 1 0,5-2-105,6-2 0,-4-2 1,6 0-1,-1 0-259,5 0 0,4 0-524,1 0 772,8 0 1,10-15 0,10-5 0</inkml:trace>
  <inkml:trace contextRef="#ctx0" brushRef="#br0" timeOffset="1233">1573 88 8130,'7'-10'-90,"-5"4"1,6 10 54,0 2 0,-6 8 1,6-3-1,-3 5-43,1 1 0,2 7 0,-4-1 0,2-2 48,-2-1 1,-1 3 0,1 0 0,2 0 9,-2 3 1,-2-7-1,-2 4 24,0-3 1,0-3 41,0 1 1,-2-3-27,-4-3 0,2-4 1,-5-10-40,1-4 1,0-4-1,4-7 1,-2-1-26,2 1 1,1-1-1,-1 1 1,-2-3 33,2-3 1,2 2 0,2-6 0,0-1-17,0 1 1,0 0 0,2-2 0,2 6 15,2 3 1,7-1 0,-1 2 0,3 3 34,3 1 0,5 5 0,2 0 1,1 2 8,-1 4 1,6 3-1,-2 1 1,4 0-19,2 0 1,0 0 0,0 0-1,0 0 19,0 0 1,0 5 0,-2 3-1,-4 0-22,-6 0 1,-4 5-1,-3-1-17,-4 3 1,-5 5 0,-7 1 0,-2 2-40,-3-1 0,-5-3 0,-10-1 0,-1-1 29,-2 1 0,-8-1 0,0 1 1,-6-3 0,-4-3 1,2 1-1,6-7 1,2 0-11,0 2 1,-6-6 0,8 3 0,-2-3-13,2-2 1,4 0 0,7 0 0,1 0-53,-1 0 294,1 0 58,7 0 1,4 0-128,12 0 1,-2 0-1,8 0 1,3 0-60,7 0 0,-1 6 1,6 2-1,0 0-2,1-1 1,1 7 0,4-4 0,-2 1-126,-2 1 0,-8-2 0,4 3 0,-1-1 9,-1 2 0,0-5 0,-5 1 0,-1 0-124,1-1 0,-1-5 0,1 4-267,-1 0 0,0-6 165,1 4 1,-1-5 0,1-1-380,-1 0 644,1 0 0,-1-7 0,1-3 0</inkml:trace>
  <inkml:trace contextRef="#ctx0" brushRef="#br0" timeOffset="2309">3703 35 8231,'8'-9'-838,"-6"-1"734,4 4 0,-4 6 1,-4-2-1,-4 8 110,-6 4 0,-5 1 0,-4 7 1,-5-1 61,-1 1 0,0 5 0,-4 2 1,0 1-4,-6-1 1,2 6 0,-8-2 0,3 4 47,-1 2 1,-6 0 0,5 0 0,-1 0-21,0 0 1,-3 1-1,3 3 1,-4 4 112,-7 2 1,2-5 0,-8 7 0,1 1-105,1 3 0,-6-5 1,4 1-1,0 0-68,0-3 1,3-1 0,11-8 0,3 0-137,0 0 0,12-6 0,-2-2 0,6-2 51,6-3 0,1-3 1,3-2-506,-1 1 0,9-6 24,3-1 1,6-7 0,6 2 345,5-4 0,13-10 0,3-2 1</inkml:trace>
  <inkml:trace contextRef="#ctx0" brushRef="#br0" timeOffset="2872">3092 1101 8355,'17'6'-687,"1"-1"0,-8 3 809,-5-2 0,5-4 0,2 4-159,3-4 0,-3-2 0,0 0-42,1 0 1,-3-2-1,2-4 62,1-6 1,1-3-1,-3-3 1,-3 1 21,0-1 0,-6-1 0,4-2 1,-4-3 1,-2 3 1,0 0 0,0-1 0,0-1 5,0 2 1,-8 1 0,-4 3 0,-3 1-4,-3 5 1,1 3-1,-3 8 1,-1 0-11,-2 0 0,-1 0 1,7 0-1,-1 0-4,1 0 1,0 2 0,-1 4-2,1 5 0,7-1-2,4 2 1,6-8 0,6 3-8,6 1 1,5-6-1,4 4 1,3-4-32,-3-2 0,6-2 0,0-2 0,2-2 9,1 2 1,-1-4-1,6 1 1,-2-1 157,-4 0 1,2 2 0,-8 4 0,-2-1 46,-1-3 0,-3 0 1,1 6-1,-1 2-102,1 4 1,-7-2-1,-1 7 1,0 1-53,-1-2 1,-3 5-1,4-3 1,-2 3-54,-4 3 0,-3-1 0,1 1 0,2-1 19,2 1 0,0-1 0,-6 0 0,0 1-78,0-1 1,0 1 0,0-1-96,0 1 0,2-3 0,2-1 0,4-4-111,1-3 91,-5-1 0,19-6 0,-3 0 1</inkml:trace>
  <inkml:trace contextRef="#ctx0" brushRef="#br0" timeOffset="3113">3878 1013 8355,'10'0'-473,"-1"0"0,-3 0 1,6 0 686,3 0 0,3 0 0,-1 0 0,1 0-221,-1 0 1,1 0 0,1 0 0,2 0 29,3 0 0,5 0 1,-6 0-1,0 0-331,3 0 0,-5 0 0,6 0 0,-2-1 84,-3-5 0,5 4 0,0-6 1</inkml:trace>
  <inkml:trace contextRef="#ctx0" brushRef="#br0" timeOffset="3347">4542 682 8164,'17'0'-1270,"-5"0"1198,-1 0 1,-5 2-1,4 3 1,-2 7 239,-5 4 1,-1 1-1,-2 2 1,0 5 97,0 5 1,2-2 0,2 2 0,2 0-299,-2-2 1,-2 4-1,0-5 1,2-1-121,2 0 0,-1-2 0,-5-5 0,0-1-319,0 1 1,0-1 0,0 1 0</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21.969"/>
    </inkml:context>
    <inkml:brush xml:id="br0">
      <inkml:brushProperty name="width" value="0.08571" units="cm"/>
      <inkml:brushProperty name="height" value="0.08571" units="cm"/>
    </inkml:brush>
  </inkml:definitions>
  <inkml:trace contextRef="#ctx0" brushRef="#br0">1 0 8282,'17'0'-742,"1"0"610,-1 0 0,1 0 0,1 2 1,3 2-36,1 2 1,0 0 0,-5-6-1,-1 1-178,0 5 278,1-4 0,-1 6 0,1-8 0</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22.124"/>
    </inkml:context>
    <inkml:brush xml:id="br0">
      <inkml:brushProperty name="width" value="0.08571" units="cm"/>
      <inkml:brushProperty name="height" value="0.08571" units="cm"/>
    </inkml:brush>
  </inkml:definitions>
  <inkml:trace contextRef="#ctx0" brushRef="#br0">0 1 8355,'8'9'-460,"2"5"1,7-6-1,1-1 227,-1 1 0,2-2 39,5-6 0,3 8 0,8 1 0</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22.852"/>
    </inkml:context>
    <inkml:brush xml:id="br0">
      <inkml:brushProperty name="width" value="0.08571" units="cm"/>
      <inkml:brushProperty name="height" value="0.08571" units="cm"/>
    </inkml:brush>
  </inkml:definitions>
  <inkml:trace contextRef="#ctx0" brushRef="#br0">332 140 8163,'0'-17'-529,"0"-1"1,0 7-1,0-1 506,0-2 0,-2 5 1,-4-3 31,-5-1 0,1 3 0,-2 0 0,-1 2-1,-3 5 0,-1 1 1,-1 2-1,1 0 73,-1 0 1,1 0 0,-1 0 0,1 0 88,-1 0 0,1 0 0,-1 2-111,1 3 0,0 5 1,1 8-53,4-1 0,-1 0 0,7 1 1,2-1 41,2 1 1,2-7 0,0 1-170,0 2 0,2-1 0,4-1 96,6-6 1,3-4 0,3-2-1,-1 0 7,0 0 1,7 0 0,-1 0 0,-2 0-49,-1 0 0,-1-6 0,2-2-3,3-2 1,-3 5 0,-7-5 360,-3 2 234,-7 2-414,4 6 1,-8 8-1,0 4 1,0 3-42,0 3 1,0 5 0,0 2 0,0 0-16,0 1 0,6 3 1,0-4-1,-2 0-200,-3 0 1,1 5 0,2-7 0,2-2-33,-2-1 1,4-3-1,0 1 1,-1-1-305,1 0 0,0-5-139,-2 0 600,3-8 0,9 11 0,-1-5 0</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23.162"/>
    </inkml:context>
    <inkml:brush xml:id="br0">
      <inkml:brushProperty name="width" value="0.08571" units="cm"/>
      <inkml:brushProperty name="height" value="0.08571" units="cm"/>
    </inkml:brush>
  </inkml:definitions>
  <inkml:trace contextRef="#ctx0" brushRef="#br0">1 0 8355,'11'10'-25,"1"-4"1,0-4-1,3 0-169,-3 4 0,-3 3 0,-5 9 127,2-1 0,0 3 0,-6 1 0,0 2 122,0-1 1,2-1 0,2 0 0,2 3-73,-3-3 0,-1 0 0,-2 1 0,0 1-24,0-2 1,0-1 0,2-5 0,2-1-259,2-3 1,0 1-102,-6 6 0,6-7 326,-1 1 1,9-8-1,-4 4 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20.594"/>
    </inkml:context>
    <inkml:brush xml:id="br0">
      <inkml:brushProperty name="width" value="0.08571" units="cm"/>
      <inkml:brushProperty name="height" value="0.08571" units="cm"/>
    </inkml:brush>
  </inkml:definitions>
  <inkml:trace contextRef="#ctx0" brushRef="#br0">18 0 8342,'-10'0'-570,"2"0"-537,8 0 1107,0 0 0,8 0 0,2 0 0</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23.686"/>
    </inkml:context>
    <inkml:brush xml:id="br0">
      <inkml:brushProperty name="width" value="0.08571" units="cm"/>
      <inkml:brushProperty name="height" value="0.08571" units="cm"/>
    </inkml:brush>
  </inkml:definitions>
  <inkml:trace contextRef="#ctx0" brushRef="#br0">1 280 8344,'9'-8'191,"-3"-4"1,-4-3 377,-2-3-1594,0 9-212,0 1 915,0 8 1,2 0 0,4 0 237,6 0 0,3 0 0,3 0 0,-1 0 88,1 0 0,5-6 1,0-2-1,-2 1 3,-1-1 1,-1-6-1,1 3 1,-1-3 131,-3 2 0,-3-3 0,3 3 107,-5-3 1,3-3-53,-8 1 0,0-1 269,-6 1-275,0 7 1,-2 2-57,-4 8 1,2 0-63,-8 0 0,8 2 1,-1 4 2,3 6 1,2 3 0,2 3-73,3-1 1,-1-1 0,8-3 0,2-1-26,1 2 0,2-1 0,3 1 0,1-3 21,3 3 0,5-4 0,-4-1 0,0 1 30,0 0 0,4-1 1,-5 5-1,-3-4 6,-2-2 0,-3 5 0,-2-3 1,-5 1-91,-1 1 0,-2 0 0,-8 3-64,-4-3 1,-4 1 0,-9-7 0,-2 0-81,-3 2 1,-7-6 0,2 4 0,-4-4 46,-2-2 0,2 0 0,2 0 1,4 0-556,2 0 647,-6-8 1,11 6-1,-5-6 1</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24.053"/>
    </inkml:context>
    <inkml:brush xml:id="br0">
      <inkml:brushProperty name="width" value="0.08571" units="cm"/>
      <inkml:brushProperty name="height" value="0.08571" units="cm"/>
    </inkml:brush>
  </inkml:definitions>
  <inkml:trace contextRef="#ctx0" brushRef="#br0">437 140 7822,'17'-18'-667,"1"1"0,1 1 641,5 5 1,-3-3 0,6 6-1,0 1 96,0-1 1,1 2-1,3 4 1,0-2-27,6-2 1,-4 1-1,3 5 1,-4 0-102,-1 0 1,-6-2-1,0-2 1,-2-2 121,1 2 1,-1 2 0,-6 2 448,1 0-413,-1 0 1,-7 8 0,-6 6 0,-6 7-13,-4 8 0,-7 4 0,-1 4 0,-5 2-109,-5 1 1,-7 9-1,0-3 1,-6 3-43,-3-2 1,-3 3 0,4-3-1,-4 3 70,-1 2 1,-1 1 0,-3-1 0,3-1 29,2-5 0,-5 5 0,3-5 0,0 3-26,5-3 0,-3 3 0,2-8 1,2-3-73,3-1 1,3-2-1,2-2 1,3-4-240,3-5 0,8-5 0,7-2-557,2 1 785,2-8 1,6-3 0,0-7 0</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24.324"/>
    </inkml:context>
    <inkml:brush xml:id="br0">
      <inkml:brushProperty name="width" value="0.08571" units="cm"/>
      <inkml:brushProperty name="height" value="0.08571" units="cm"/>
    </inkml:brush>
  </inkml:definitions>
  <inkml:trace contextRef="#ctx0" brushRef="#br0">0 53 8260,'18'-6'-27,"-1"0"1,1-5-1,-1 5 1,0 0-29,1-2 0,-1 6 0,1-4 0,-1 5 156,1 1 1,-1 0 0,1 0-82,-1 0 0,-5 5 1,-2 3-1,-3 2-171,-3 3 1,-2 3-1,-2 1 1,-2 1 187,-4-1 1,-3 1-1,-7-1 1,3 1 79,1-1 1,2 1 0,-3-1-3,1 1 1,2-1 51,-1 0 1,3-5-89,8 0 1,2-8 0,4 1-249,5-3 0,11-4 1,3-1-1,2-3-311,4 2 1,2-6 64,2-1 1,8-5-1,1-1 1</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24.970"/>
    </inkml:context>
    <inkml:brush xml:id="br0">
      <inkml:brushProperty name="width" value="0.08571" units="cm"/>
      <inkml:brushProperty name="height" value="0.08571" units="cm"/>
    </inkml:brush>
  </inkml:definitions>
  <inkml:trace contextRef="#ctx0" brushRef="#br0">0 1 7407,'18'0'-72,"-7"0"1,1 2 0,1 2-195,3 2 1,-4-1-1,-1-3-126,3 4 324,1-4 1,3 14-1,-1-7 1</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25.112"/>
    </inkml:context>
    <inkml:brush xml:id="br0">
      <inkml:brushProperty name="width" value="0.08571" units="cm"/>
      <inkml:brushProperty name="height" value="0.08571" units="cm"/>
    </inkml:brush>
  </inkml:definitions>
  <inkml:trace contextRef="#ctx0" brushRef="#br0">18 0 8355,'-10'8'-1299,"3"-4"946,7 7 0,7-1 199,5 2 0,4-5 0,1-7 0</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25.796"/>
    </inkml:context>
    <inkml:brush xml:id="br0">
      <inkml:brushProperty name="width" value="0.08571" units="cm"/>
      <inkml:brushProperty name="height" value="0.08571" units="cm"/>
    </inkml:brush>
  </inkml:definitions>
  <inkml:trace contextRef="#ctx0" brushRef="#br0">105 68 8133,'-17'0'-436,"0"0"1,-1-2 0,1-2 385,-1-1 0,8-3 25,5 2-2,3 4-62,2-6 1,2 8 26,3 0 1,-1 0 0,6-2 138,-2-3 0,0 3 296,-3-4 286,-3-4-426,6 8 1,-14-4 0,0 12-118,3 6 1,-5 5-1,2 5 1,2 3-73,2 2 0,-4 0 0,1 4 0,1-4-64,2-1 0,2 3 0,2-4 0,2 0 11,1 0 0,7-1 0,-4-9 0,1-1 20,5-3 1,7-1 0,3 2-1,-1-6-97,2-4 0,-3 3 1,7 1-1,0-2-168,-2-2 0,0-2 1,-6-2-1,3-2-97,-3-2 1,-3-7 0,-5 1 0,-1-3 280,1-3 0,-3-5 0,0-2 0,-3-1 74,-3 1 0,4 2 0,-2 5-16,-2 1 476,-2 0 1,-4 9-128,-4 8 0,4 9 0,-4 13 0,2 3-236,-1 2 0,3-3 0,-4 3 0,4 0-84,2 0 0,0 0 0,2 2 0,2-3-88,1-1 0,7-6 0,-4 4 0,2-3-86,3-3 1,3 1 0,1-1-1,3-1-269,3-5 0,-4-1 1,6-6 284,1 2 1,-7-8-1,6-8 1</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26.124"/>
    </inkml:context>
    <inkml:brush xml:id="br0">
      <inkml:brushProperty name="width" value="0.08571" units="cm"/>
      <inkml:brushProperty name="height" value="0.08571" units="cm"/>
    </inkml:brush>
  </inkml:definitions>
  <inkml:trace contextRef="#ctx0" brushRef="#br0">297 18 8283,'-8'-10'0,"-3"4"-242,-5 4 277,-1 2 0,-1 0 1,1 2-31,-1 4 0,1 2 1,-1 5-1,1-1-34,-1 2 1,3 1 0,3 3 0,5-1 76,-1 1 0,6-7 1,-4 1-137,4 1 1,2 3 0,2-1 0,4-3 97,5-6 1,7 2 0,3-1 13,3 3 1,1-4-1,-4 4 1,2-1 18,-1 1 0,-3 0 1,-1 3-1,-1-1-17,1 2 1,-3 1 0,-3 3-109,-6-1 0,-5 1 1,-2-1-31,-5 0 0,-4-7 1,-7-2-1,-3-2-127,-3 0 1,-4-1 0,-6-5-1,2 0-173,2 0 0,-1-5 404,-4-1 1,-9-16-1,-2 3 1</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26.274"/>
    </inkml:context>
    <inkml:brush xml:id="br0">
      <inkml:brushProperty name="width" value="0.08571" units="cm"/>
      <inkml:brushProperty name="height" value="0.08571" units="cm"/>
    </inkml:brush>
  </inkml:definitions>
  <inkml:trace contextRef="#ctx0" brushRef="#br0">1 53 8209,'15'-12'0,"-1"2"-281,-3 3 1,1 1 0,6 4 0,-1-2-274,0-2 0,1 0 492,-1 6 1,1 0-1,-1 0 1</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26.436"/>
    </inkml:context>
    <inkml:brush xml:id="br0">
      <inkml:brushProperty name="width" value="0.08571" units="cm"/>
      <inkml:brushProperty name="height" value="0.08571" units="cm"/>
    </inkml:brush>
  </inkml:definitions>
  <inkml:trace contextRef="#ctx0" brushRef="#br0">1 0 8252,'17'0'-1119,"-7"2"832,-4 4 1,-2-4-1,-1 6 152,3 0 0,8-6 0,-4 5 1</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26.793"/>
    </inkml:context>
    <inkml:brush xml:id="br0">
      <inkml:brushProperty name="width" value="0.08571" units="cm"/>
      <inkml:brushProperty name="height" value="0.08571" units="cm"/>
    </inkml:brush>
  </inkml:definitions>
  <inkml:trace contextRef="#ctx0" brushRef="#br0">0 18 6743,'18'0'-69,"-1"0"0,1 0 11,-1 0 1,1 0 0,-1 0 0,3 0 58,3 0 1,-2 0-1,6 0 1,-1 0 68,-5 0 0,0-2 1,1-2-79,1-2 210,0 0 1,-13 14 0,-4 4-1,-4 3-66,-2 3 0,-6 5 0,-2 0 1,-2 1-87,-3 1 1,-1 0 0,1 6 0,3-4-47,2-2 0,-5 5 1,3-7-1,0-2-159,4-1 1,5-3 0,1 1-1,0-1-358,0 0 0,0-5-269,0 0 782,15-8 0,-3 3 0,13-7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8.182"/>
    </inkml:context>
    <inkml:brush xml:id="br0">
      <inkml:brushProperty name="width" value="0.08571" units="cm"/>
      <inkml:brushProperty name="height" value="0.08571" units="cm"/>
    </inkml:brush>
  </inkml:definitions>
  <inkml:trace contextRef="#ctx0" brushRef="#br0">385 53 8355,'10'-2'-1687,"-5"-3"1521,-3 3 1,-2-8 338,0 4-99,0 4 0,-2-11-46,-3 7 0,1 0 0,-8 6 24,-1 0 0,3 0 0,0 2 0,0 2 3,1 2 0,-3 5 0,-3-3 0,1 2 12,2 3 0,1 9 1,-7 3-1,1 0-48,-1 0 0,1 4 1,-1-3-1,1 1 12,-1 4 0,1 2 0,-1 2 1,1 0-75,0 0 0,5 0 0,0 0 0,1-1 26,1 1 1,-4 0 0,9 2 0,1 2 15,2 2 1,2-1 0,0-5-1,0-2 29,0-3 0,2 2 0,3-4 0,7 1 8,4 0 1,1-8 0,1 3-1,-1-5-29,0-2 1,9 1 0,1-1-1,2-1-24,0-5 0,0-3 0,6-6 0,0 2-60,0 2 0,0 0 0,-2-6 1,-2 0-87,-2 0 0,-6 0 0,5 0 0,-3 0 77,-4 0 1,-7-6-1,-3 0 1,1 0 85,-2-2 0,5-9 0,-5-10 0</inkml:trace>
  <inkml:trace contextRef="#ctx0" brushRef="#br0" timeOffset="568">804 473 8355,'-12'0'-1384,"1"0"1070,-3 0 1,-1 0 387,-3 0 0,7 0 0,-1 1-50,-2 5 1,5-2 0,-3 8 32,-2 1 0,5 3 0,-1 1-10,2 1 1,2-1 0,6 1 0,0-1-22,0 1 0,0-1 0,2-1 0,2-3 11,2-1 1,8-2-1,-3 3-13,5-1 0,1-8 1,1 2-1,-1-5-15,1-1 1,-1 0 0,1 0 0,-1 0 19,1 0 0,-1-5 0,-1-3 0,-3-2 8,-1-3 1,-6 3 0,3-2 0,-1-1 75,-4-3 0,-2-1 0,-2-1 1,0 1-111,0-1 1,-8 1 0,-4-1-1,-3 3-50,-3 3 1,1-3-1,0 5 1,-3 0-155,-3 4 1,3-1-1,-3 1 1,2 2 43,-2 2 0,3 2 1,-3 2-1,3 2 157,3 2 0,-1 7 0,1-3 0</inkml:trace>
  <inkml:trace contextRef="#ctx0" brushRef="#br0" timeOffset="1051">979 455 8045,'11'0'38,"1"0"0,2 0 62,1 0 0,3 0 1,-1 0-1,0 0-419,1 0 1,-1 2 0,1 2 0,-3 4 324,-3 1 1,4-3 0,-7 6-1,3-1-7,0-1 1,-3 6-1,3-5 1,-4 5-8,-1 1 0,-5 1 0,4-1-15,-4 1 1,-2-1 0,0 1-17,0-1 1,0-5 18,0-1 0,-2-7-7,-4 2 1,2-4 0,-7-2 0,-1-2 26,2-4 1,-3 2 0,5-5-1,0-1 68,1 0 1,1-1 0,6-7 27,0 1 1,0-1-1,0 1 1,0-1-65,0 1 1,8-1-1,3 1 1,3-1 18,-3 1 1,5 0 0,-4-1 0,3 3-350,3 3 0,-1 4 208,1 8 0,-1 0 1,0 0 89,1 0 0,-1 0 0,1 0 0</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27.187"/>
    </inkml:context>
    <inkml:brush xml:id="br0">
      <inkml:brushProperty name="width" value="0.08571" units="cm"/>
      <inkml:brushProperty name="height" value="0.08571" units="cm"/>
    </inkml:brush>
  </inkml:definitions>
  <inkml:trace contextRef="#ctx0" brushRef="#br0">332 35 7711,'0'-17'-726,"-1"7"1072,-5 4 1,2 4-1,-6 4-318,2 4 1,-5-2-1,1 7 1,-1 3-131,1 2 0,-4-1 1,7-1-1,-3-3 29,0 3 1,9 1 0,-3 3 41,4-1 0,2 1 0,2-1 36,4 1 1,3-7 0,9-1 0,1 0 8,4-1 1,-3-5 0,5 4-1,-2-2 8,1 0 1,1 5 0,-4-3 0,2 0 8,-1 0 1,-5 5 0,-3-3 0,-4 2-20,-3-1 0,1 1 1,-4 5-1,2 1-6,-2-1 1,-4 1-1,-6-3 1,-6-1 4,-3-2 0,-9-3 1,-1 5-1,0-5-40,0-1 0,-4 0 1,3-4-1,-1 2-74,-4-2 1,4-2-1,0-2 1,0 0-133,-1 0 1,7-6 0,-4-2 0,2-2 73,-1-3 0,3 3 0,7-4 0,5-3 161,1-4 0,-6-3 0,12-1 0,-5-2 0</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27.336"/>
    </inkml:context>
    <inkml:brush xml:id="br0">
      <inkml:brushProperty name="width" value="0.08571" units="cm"/>
      <inkml:brushProperty name="height" value="0.08571" units="cm"/>
    </inkml:brush>
  </inkml:definitions>
  <inkml:trace contextRef="#ctx0" brushRef="#br0">0 18 8355,'18'0'-70,"-1"0"1,-5-6-1,0 1 1,3 1-377,6 2 0,-1 2 0,3 0 0,-3 0 360,-3 0 1,6 2 0,1 2-1,-3 1-131,-2-1 217,-1-2 0,7-2 0,2 0 0</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31.757"/>
    </inkml:context>
    <inkml:brush xml:id="br0">
      <inkml:brushProperty name="width" value="0.08571" units="cm"/>
      <inkml:brushProperty name="height" value="0.08571" units="cm"/>
    </inkml:brush>
  </inkml:definitions>
  <inkml:trace contextRef="#ctx0" brushRef="#br0">1 18 7110,'2'-10'137,"4"4"-110,5 4 1,5 2 0,1 0-1,1 0 31,-1 0 1,1 0 0,-1 0-1,0 0-25,1 0 1,5 0 0,1 0 0,-1 0-67,2 0 0,-4 0 1,7 0-1,-1 0-93,0 0 0,-6 0 1,4 0-1,-1 0-181,-1 0 1,0 2-1,-5 2-131,-1 2 438,-7 0 0,5 1 0,-5 3 0</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31.975"/>
    </inkml:context>
    <inkml:brush xml:id="br0">
      <inkml:brushProperty name="width" value="0.08571" units="cm"/>
      <inkml:brushProperty name="height" value="0.08571" units="cm"/>
    </inkml:brush>
  </inkml:definitions>
  <inkml:trace contextRef="#ctx0" brushRef="#br0">1 1 8298,'2'9'-22,"3"-3"1,-1-2-1,8 0 89,2 2 0,1 1 0,3-3 1,-1 2 49,0-2 0,1 0 1,-1 0-1,1 2-516,-1-3 1,3-1 0,1-2 0,2 2-70,-1 4 0,-3-4 291,-1 4 0,7-4 0,2-2 0</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30.324"/>
    </inkml:context>
    <inkml:brush xml:id="br0">
      <inkml:brushProperty name="width" value="0.08571" units="cm"/>
      <inkml:brushProperty name="height" value="0.08571" units="cm"/>
    </inkml:brush>
  </inkml:definitions>
  <inkml:trace contextRef="#ctx0" brushRef="#br0">350 175 7671,'16'-18'-243,"-5"1"0,3 5 0,-6 3 0,-1-1 136,1 0 140,-2-1 1,-14-1 0,-4 2 31,-3 2 1,-3 3 0,1 5 0,0 0 16,-1 0 1,-5 0 0,0 0 0,-1 0 37,-1 0 0,6 0 1,-7 0-1,3 2-29,0 3 1,0 3-1,5 6 1,1-3-67,-1 3 0,3 1 1,1 3-1,4-1-103,3 1 1,1-1-1,6 1-31,0-1 0,2 1 1,4-3 65,5-3 1,5 1-1,1-7 1,3-2 5,3-2 1,-2 4 0,6 0 0,1 0 34,-1 1 0,-4-5 0,4 6 0,-2 0-3,-3 3 0,3-1 0,-2 0 0,-1 0 10,-3-1 0,-2 3 0,1 5 0,-1-1-10,1-4 1,-8 3 0,-3-3 0,-1 3 3,0 3 1,0-7-1,-8 1 67,-4 2 0,-6 1 1,-9 1-1,-2-3-14,1-1 1,-5-8-1,-2 3 1,-2-1-41,2 0 0,-4 0 0,6-6 1,-2 0-35,0 0 1,5 0-1,-3 0 1,2 0-291,4 0 0,1 0 0,3 0 38,-1 0 1,9-8 134,3-3 0,12-5 0,3-1 1</inkml:trace>
  <inkml:trace contextRef="#ctx0" brushRef="#br0" timeOffset="617">1311 53 6254,'-8'-18'294,"6"8"1,-8-3 0,4 7-203,-5 2 0,1 2 0,-2 2 0,-1 0-26,-3 0 0,-1 0 1,-3 0-1,-1 0 1,-2 0 1,-2 6 0,3 0 0,-1 0-44,2 1 1,-1-3 0,1 6 0,-2-2-50,1-4 1,3 3 0,1-1 0,3 0-2,3 2 1,-3-4 24,3 7 1,-2-5 0,1 6-34,1 1 0,8-3 1,-3 2-12,-1 1 1,6-3 0,-4 2-1,2-1 37,-2-1 1,4 6-1,-3-5 3,3 5 1,2 1 0,0 1 0,0-1 19,0 1 1,2-3-1,1-1 1,3-3-2,-2 3 0,4 1 0,0 3 0,-1-1 42,1 1 0,4-1 0,-4 1 24,1-1 0,-5 1 0,4-1-21,0 1 1,-4-1 0,7 1-50,3-1 0,-4-7 0,1-3 1,3-1 18,1 0 1,3 0 0,1-6-1,2 0-88,3 0 1,5 0-1,-6 0 1,0 0 10,3 0 0,-1 0 1,6 0-1,-4 0-186,-2 0 1,4 0 0,-5 0 0,-3 0-49,-2 0 0,-1 0 0,-1 0-294,1 0 570,-1 0 0,1 0 0,-1 0 1</inkml:trace>
  <inkml:trace contextRef="#ctx0" brushRef="#br0" timeOffset="862">1066 419 8355,'0'-11'-125,"0"-1"1,8 8 0,3-2-1,5 4 19,1 2 1,1 0 0,1 0-1,3 0 123,1 0 1,0 0-1,-5 0 1,1 0-451,4 0 98,-3 8 1,13-6-1,-6 6 1</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29.311"/>
    </inkml:context>
    <inkml:brush xml:id="br0">
      <inkml:brushProperty name="width" value="0.08571" units="cm"/>
      <inkml:brushProperty name="height" value="0.08571" units="cm"/>
    </inkml:brush>
  </inkml:definitions>
  <inkml:trace contextRef="#ctx0" brushRef="#br0">0 1 7174,'10'7'-119,"-4"5"0,-4 4 193,-2 1 1,0 1-1,0 1 1,0 2-5,0 3 1,0 5 0,0-4-91,0 2 1,0-6 0,0 5 0,0-3 0,2 2-65,4 2 0,-4-5 0,5 1 0,-1-4-154,0-1 1,0-1 0,-4 1-252,4-1 469,-4 1 0,13-9 0,-5-1 1</inkml:trace>
  <inkml:trace contextRef="#ctx0" brushRef="#br0" timeOffset="500">88 18 8157,'17'-8'-181,"-5"6"0,-1-3 0,3 3 174,2 2 0,1 2 0,1 2 27,-1 1 1,0 9 0,1-2-1,-3 3 57,-3 3 0,4 5 0,-7 2 0,3 0-28,0 1 0,-1 3 0,5-4 1,-3 0-9,-1 0 1,0-1-1,3-7 1,-1 1-77,-3-1 0,-5 0 1,6 1-20,1-1 0,3-7-16,1-4 0,1-4 0,-1-2 7,1 0 1,-7-6 0,1-2-1,0-1-39,-3-5 0,7-3 0,-4-5 1,3-3 0,3-2 0,-3 3 0,-1-3 0,-3 0 63,3 0 0,1 6 0,3-3 0,-3 5-32,-3 1 0,4 3 1,-5 1 439,5 3 0,-5 7-141,1-2 0,0 4 0,3 4 0,-1 4-157,-3 6 1,-5 3-1,4 2 1,0 3-4,-1 3 0,-5-3 0,4 5 1,-2 0-37,0 4 0,-1 2 0,-3 0 0,2-4-83,2-1 1,0 5 0,-4-4 0,2 0-215,2-4 0,5 3 0,-3-3 0,2-2-34,3-1 0,3-9 0,1-1 54,1-2 0,7 5 0,2-3 0</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35.132"/>
    </inkml:context>
    <inkml:brush xml:id="br0">
      <inkml:brushProperty name="width" value="0.08571" units="cm"/>
      <inkml:brushProperty name="height" value="0.08571" units="cm"/>
    </inkml:brush>
  </inkml:definitions>
  <inkml:trace contextRef="#ctx0" brushRef="#br0">35 1083 8355,'-11'0'-1631,"-1"0"1173,8 0 535,-4 0 0,10 0 1,4 0-7,6 0 1,3 0 0,3 0 0,1 0 29,4 0 0,-1 6 0,7 0 0,4-2-21,6-2 1,5-2 0,9 0 0,-1 0-55,0 0 1,7 2 0,1 2-1,2 1-71,4-1 1,2-2 0,4-2 0,1 0 9,3 0 1,2 0 0,-3 0 0,7 0 22,3 0 0,8-6 1,1-1-1,-1-1 38,2 0 1,0-5-1,-44 8 1,1 0 0,-2-1-1,1 0 53,-1 0 0,0 1 0,5 0 0,-1 0 1,-2-2-1,-1 0 0,2 2 0,1 1 62,-3 0 1,1 0-1,1-2 1,0 0 0,44-2-1,-2 1 13,4-1 0,-7 0 0,-3 4 1,-8-2-118,-3 3 1,0-5-1,-5 2 1,3 0-57,-2-2 1,-2 5-1,-3-7 1,1 2 38,0 4 1,-8 2-1,-4 0 1,-3-2-20,-3-1 0,-7-1 0,-5 6 0,-3 0-26,-2 0 1,-8 2 0,-3 2 0,-5 1-307,-1-1 1,-3 0-1,-1 0-316,-3 2 0,-7 2 257,2-3 0,-12 5 0,-3 8 0</inkml:trace>
  <inkml:trace contextRef="#ctx0" brushRef="#br0" timeOffset="-1991">1223 280 8244,'6'-12'-470,"-1"1"0,9-1 1,-2-5 155,3-1 0,-5 6 367,-4 1 0,-4-1 6,-2-5 0,-2 7-42,-4 4 0,-4 4 1,-7 2 167,-1 0 1,-5 0 0,0 0 0,1 0-163,3 0 1,-4 0 0,-3 0 0,1 2 19,0 4 1,-4-2 0,6 8 0,1 1-35,3 3 1,1-5 0,3 1 0,1 2-64,3 1 0,7 3 1,-2-1 1,4 0 0,4 1 1,4-3-1,5-1 53,5-2 1,7-7 0,2 5-1,3 0-18,3 0 0,2-7 1,2 5-1,-2-2 49,-4 0 1,4 6 0,-4-5-1,2 1-10,-2 0 0,2 3 0,-10-3 1,-3 2-21,-5 4 1,-3-5 0,4 3 8,-3 1 1,-7-3 0,2 2 0,-6-1 1,-6-1 1,-4 4 0,-9-7 0,-4 1 42,-6 0 0,-4-2 0,-2-6 0,0 2-2,0 4 1,2-4 0,2 3-1,2-3-130,-2-2 1,4 0-1,-1-2 1,3-2-289,4-1 0,1-3 202,3 2-76,7-4 0,18-15 0,11-2 1</inkml:trace>
  <inkml:trace contextRef="#ctx0" brushRef="#br0" timeOffset="-1508">2148 193 8355,'18'-18'-398,"-8"1"275,-3 7 0,-9 2 1,-3 8 13,-7 0 1,-4 0-1,-1 0 1,0 0 52,-1 0 1,-1 0 0,-3 0 0,-3 0 118,-2 0 0,4 0 0,-6 0 1,-1 0 24,3 0 1,-4 0-1,6 0 1,0 0-6,0 0 1,-1 8 0,5 2 0,0 1-64,5 1 0,1 0 0,9 5-79,2 1 1,2-1 0,2 1 0,2-3 35,4-3 0,3 3 1,11-5-1,1 2-60,2-1 0,8-5 0,-1 4 0,1-1 51,-2 1 1,4-4-1,-4 4 1,2-1 18,-2 1 1,2-4 0,-6 4 0,-1-1 17,-5 1 0,2 2 0,-11 5 0,2-1 45,-1-5 1,-7 5 0,2-5 59,-4 5 1,-8-4-1,-4-3-82,-5-1 1,-5 4-1,-9-6 1,4-3 7,0-1 1,0-2-1,-6 0 1,3 0-90,3 0 1,-4 0-1,4 0-322,-2 0 1,5 0-642,-1 0 963,11-7 0,12-11 0,10-9 1</inkml:trace>
  <inkml:trace contextRef="#ctx0" brushRef="#br0" timeOffset="-1134">2498 158 7312,'0'17'51,"0"1"0,0-1 0,0 1 0,0-1-18,0 1 1,0-1 0,0 0 0,0 1 18,0-1 0,0 1 0,0-1 0,0 1 20,0-1 0,6 1 0,1-1-2,3 1 1,2-1 0,5-1 0,1-5-46,-1-5 1,2 2 0,3-2 0,1-2-87,-2-3 1,5-1 0,-1 0 0,0 0-29,0 0 0,4 0 0,-5 0 0,-3 0-181,-2 0 1,-1 0 0,-1 0-323,1 0 1,-3-1 556,-3-5 0,-4-4 0,-8-7 1</inkml:trace>
  <inkml:trace contextRef="#ctx0" brushRef="#br0" timeOffset="-931">2550 332 8355,'-17'-7'-1272,"9"5"1235,8-4 0,13 4 0,11 2 0,-3 0-10,-1 0 1,3 0-1,2 0 1,0 0-160,0 0 0,5-2 0,-5-2 0,0-2 158,0 2 0,0-3 0,-3-1 1,1 0 47,-2 0 0,-1-13 0,-3 2 0</inkml:trace>
  <inkml:trace contextRef="#ctx0" brushRef="#br0" timeOffset="-774">2637 70 8355,'8'-9'-444,"-6"-7"0,14 12 1,-5-5 296,5 1 0,7 2 1,2 4-1,1-2 116,-1-2 0,6 1 0,-2 5 0,2 0-191,-2 0 1,2 0 187,-8 0 0,8 7 0,-3 3 0</inkml:trace>
  <inkml:trace contextRef="#ctx0" brushRef="#br0" timeOffset="1463">1083 1625 7398,'-6'-12'-218,"0"0"1,-1 7 243,1-7 0,-2 0 1,-5-3 25,1 3 0,6-1 1,-6 5 39,-1-2 1,-3 6-1,-1-2-84,-1 4 1,-1 2 0,-2 0-1,-3 0 2,3 0 1,-4 2 0,0 4 0,-1 4-1,1 0 1,-4 5 0,4-3 0,0 3 41,-1 3 1,5-7 0,7 1 0,5 2-22,1 1 0,2 3 1,6-1-1,0 1-40,0-1 1,8-1 0,4-3-1,3-3-51,3-2 1,-1 3 0,2-5 0,5 0-31,5 2 0,4-6 1,2 3-1,0-3-230,0-2 0,-1 0 0,1-2 168,0-3 0,0-5 0,0-8 0</inkml:trace>
  <inkml:trace contextRef="#ctx0" brushRef="#br0" timeOffset="1646">1363 1695 8355,'17'0'-5,"0"0"-276,1 0 1,5 0 0,1 0-1,-1 0 1,2 0 116,4 0 1,-2 0 0,2 0-18,2 0 0,-5 7 0,-1 3 0</inkml:trace>
  <inkml:trace contextRef="#ctx0" brushRef="#br0" timeOffset="1896">2061 1555 8365,'10'-18'330,"0"9"-337,-5 3 0,5 6 0,8 6 0,-3 5-19,-3 5 1,3 3-1,-5 3 1,2 3-5,-1 2 1,-7-4-1,4 4 1,-2 1-32,-1-1 0,1-4 0,-4 4 1,2-2-58,2-3 0,0-3 1,-4-1-1,2-1-237,1 1 1,3-3-1,-4-1-580,2-3 935,0-7 0,-6 4 0,0-8 0</inkml:trace>
  <inkml:trace contextRef="#ctx0" brushRef="#br0" timeOffset="2184">2410 1468 8252,'18'0'-161,"-1"0"0,1 0 0,-1 0-95,1 0 0,-1 0 1,3 0-1,1 2 373,2 3 1,1-1 0,-5 8 0,2-1-97,3-1 1,-7 6 0,-5-5 0,-1 5 50,-1 1 1,4 3 0,-9 1 0,-1 4-98,-2 2 0,-2-5 1,0 3-1,0-2-54,0 1 1,-6-1-1,-1-6 1,-3 1 52,-4-1 1,-1 1 0,-5-1 0,-1 1-193,-2-1 1,-8 1-1,2-1 1,-4-1 97,-2-5 1,-8 5 0,-2-7 0</inkml:trace>
  <inkml:trace contextRef="#ctx0" brushRef="#br0" timeOffset="2468">472 1380 8229,'-41'-2'0,"2"-2"-183,6-1 0,-2-1 0,6 6 0,-2 0 264,2 0 1,-2 8 0,6 3 0,2 7 51,3 5 0,1 4 0,13 8 0,2 0-163,2 0 0,4 0 0,4 2 0,7 1-218,9 3 1,5 0-1,10-8 1,2-2-24,1-2 0,15-6 1,-3 5-1,4-3 163,5-4 1,8-1 0,11-3 0</inkml:trace>
  <inkml:trace contextRef="#ctx0" brushRef="#br0" timeOffset="2865">3685 1223 8355,'-17'-2'0,"-1"-2"0,1-2-209,-1 3 0,-1-5 59,-4 2 0,9 0 0,-3 6 0,1 0 1,1 2-1,-3 2 188,1 2 1,1 7-1,3-1 1,1 4 79,-2 1 1,1 0-1,-1 3 1,5 3-92,1 6 0,2 4 0,6 2 0,0-2-35,0-4 0,2 4 0,4-6 1,3 3-123,1-1 1,11-8 0,-3 2 0,1-3-235,1-3 0,5-1 1,2-3 262,0-1 1,14-8 0,-4 4 0</inkml:trace>
  <inkml:trace contextRef="#ctx0" brushRef="#br0" timeOffset="3271">3877 1695 7943,'0'-18'-1090,"0"1"1008,0-1 1,0 1 0,0-1 0,0 1 39,0-1 1,0 1 0,-2-1 0,-1 1 24,-3-1 1,-2 1 0,4 0 0,-4-1 44,-1 1 1,-1 5 0,-4 0-1,3-1-30,-3-3 0,-1 7 0,-5 1 1,-1 2 168,-2 0 0,-1 0 1,7 6-1,-1 0 131,1 0 1,-1 8-341,1 4 0,5 3 0,3 3-65,1-1 0,4-1 0,8-3 0,4-3 63,1-2 1,3-2 0,5-6-1,3 0 12,3 0 0,-2 0 1,9 0-1,-1-2 26,-2-4 1,6 4-1,-4-6 1,2 2 86,-2 0 1,2 1 0,-8 3 0,-1-2 126,-3-2 0,-1 0 0,-1 6 0,1 2-126,-1 4 0,-5-2 0,-3 7 0,1 3-80,0 2 1,-1-5 0,3 1 0,-4 1-274,0 3 1,-4 1 0,5 1 0,1-3-595,0-3 712,-6 4 0,11-7 0,-5 9 0</inkml:trace>
  <inkml:trace contextRef="#ctx0" brushRef="#br0" timeOffset="3494">4384 1468 7254,'17'0'-216,"1"0"0,-1 0 0,1 0 310,-1 0 1,-5 0-1,-1 0 1,3 0-205,2 0 0,7 0 0,0 0 0,-2 0-236,-1 0 0,3 0 316,0 0 1,9 0-1,-5 0 1</inkml:trace>
  <inkml:trace contextRef="#ctx0" brushRef="#br0" timeOffset="3748">4925 1293 8355,'18'0'-330,"-1"0"306,1 0 0,-7 2 1,-1 4 93,-2 5 1,-2 7-1,-4 5 1,1 6-69,3 4 1,0 2 0,-6 0 0,0 0-25,0 0 0,0 0 0,0 0 0,0-2-4,0-4 1,0 4-1,0-6 1,0 0-392,0-4 1,0-3 0,0-3-407,0 1 760,0-9 0,-8-1 0,-1-8 1</inkml:trace>
  <inkml:trace contextRef="#ctx0" brushRef="#br0" timeOffset="4122">5222 804 6944,'18'0'-380,"-1"-6"0,1 0 361,-1 2 0,0 4 1,1 4-1,-3 4 160,-3 2 0,4 1 1,-7 9-1,3 1-63,0 2 0,-7 3 0,5-3 0,0 4-54,0 0 0,-5 6 1,5-4-1,-2 2 11,-4-1 1,-2 3-1,-2-4 1,0 4 4,0 2 1,0-1 0,0 1 0,0 0-11,0 0 0,-2-6 0,-2 0 0,-4 1-49,-2-3 1,-1 0-1,-7-6 1,1 3-54,-1-3 1,-1-2 0,-2-1 0,-3-3-88,3-3 1,-4 1-1,-1-5 1,1 0-288,0 0 362,2-2 0,-2-6 0,-3 0 1</inkml:trace>
  <inkml:trace contextRef="#ctx0" brushRef="#br0" timeOffset="4464">5781 507 8021,'17'0'-280,"1"0"82,-1 0 0,-5 0 0,0 0 0,1 2-77,3 4 0,1-4 108,1 4 1,-1-12 0,1-4 0</inkml:trace>
  <inkml:trace contextRef="#ctx0" brushRef="#br0" timeOffset="4627">5711 699 8355,'0'10'-235,"0"-2"0,2-8 1,4 0 309,6 0 0,3 0-318,3 0 1,-1 0-154,0 0 1,1-8-1,-1-2 1</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44.179"/>
    </inkml:context>
    <inkml:brush xml:id="br0">
      <inkml:brushProperty name="width" value="0.08571" units="cm"/>
      <inkml:brushProperty name="height" value="0.08571" units="cm"/>
    </inkml:brush>
  </inkml:definitions>
  <inkml:trace contextRef="#ctx0" brushRef="#br0">0 1 8355,'12'0'-224,"-1"0"1,1 5 0,6 1 0,-1 0-1,2 0 291,5 0 1,3 1-1,8-3 1,2 2-56,3-2 1,13-2 0,11 0-1,4 2 9,2 2 1,1-1-1,5-5 1,6 0-70,3 0 1,2 6 0,3 0 0,1-2 9,2-2 1,0-2-1,-4 0 1,1 0-3,-3 0-1482,12 0 1535,-18 0 0,14 0-47,-7 0 1,-5 0-1,-3 0 1,-8 0-28,-5 0 0,-2 0 0,-13 0 1,-2 0 20,-3 0 1,-6 0-1,-12 0-672,-6 0 712,-4 8 0,-9-2 0,-4 7 0,-4 1 0,-2-3 0</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44.654"/>
    </inkml:context>
    <inkml:brush xml:id="br0">
      <inkml:brushProperty name="width" value="0.08571" units="cm"/>
      <inkml:brushProperty name="height" value="0.08571" units="cm"/>
    </inkml:brush>
  </inkml:definitions>
  <inkml:trace contextRef="#ctx0" brushRef="#br0">385 1 8355,'-18'0'-148,"1"0"1,-1 0-77,1 0 0,-2 0 1,-3 0-1,-3 0 0,0 2 321,0 4 0,-1 3 0,5 9 0,-2-1-28,1 1 1,1-1 0,0 1 0,-1 1-93,7 4 1,-1-3-1,10 5 1,3-2 17,1 0 1,2 1 0,0-7 0,2 1-27,3-1 1,5 1 0,10-1 0,1 1-15,2-1 0,8-5 1,-2-3-1,4-1-135,2-4 0,6-2 0,0-2 0,-2 0 62,-3 0 1,-3-2 0,-2-4-1,-3-4 56,-3 1 1,-4-7-1,-9 5 140,-6-5 1,-4 4 0,-4 3 0,-4-1 16,-6 0 0,-5 6 1,-7-1-1,-5 3-41,-4 2 1,-2 0 0,0 0-1,1 0-121,-1 0 0,0 0 1,0 2-1,2 2-316,4 1 294,3 1 0,1 2 0,-2 2 0</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43.429"/>
    </inkml:context>
    <inkml:brush xml:id="br0">
      <inkml:brushProperty name="width" value="0.08571" units="cm"/>
      <inkml:brushProperty name="height" value="0.08571" units="cm"/>
    </inkml:brush>
  </inkml:definitions>
  <inkml:trace contextRef="#ctx0" brushRef="#br0">210 70 8176,'-11'0'-1069,"-1"0"946,-2 0 1,-1 0 0,-3 0 334,1 0 0,5 6 1,3 2-199,1 2 1,-4 1 0,6 7-52,2-1 1,2-5-1,2-1 0,0 3 0,8-4 0,4-1 0,3-1 25,3-4 0,-1 4 0,1-2 0,1-2 28,5-3 1,-3 5 0,6 2 0,-2 0-12,-3 0 1,-3 3 0,-2-3-1,1 2 38,-1 3 0,-1-3 1,-3 2-1,-3 1-51,-2 3 0,-2 1 1,-6 1-12,0-1 1,-2 1 0,-4-1 0,-6-1-37,-3-5 0,-3 3 0,1-8 0,-2-2-7,-5-3 1,5-1 0,-4 0-1,3 0-167,3 0 0,-3 0 0,-1-1 130,-2-5 1,-1-4-1,7-7 1</inkml:trace>
  <inkml:trace contextRef="#ctx0" brushRef="#br0" timeOffset="175">1 53 8355,'5'-12'-359,"1"1"-122,8 7 1,-4-6 503,7 4 0,2 4 0,3-4 0,3 4 39,2 2 0,2 6 0,8 0 0,2-2-176,2-2 0,5 4 0,-3 2 0,0-1 3,-1 1-158,7 6 1,-5-5-1,9 9 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32.825"/>
    </inkml:context>
    <inkml:brush xml:id="br0">
      <inkml:brushProperty name="width" value="0.08571" units="cm"/>
      <inkml:brushProperty name="height" value="0.08571" units="cm"/>
    </inkml:brush>
  </inkml:definitions>
  <inkml:trace contextRef="#ctx0" brushRef="#br0">53 1 7427,'-12'5'0,"0"1"0,7 6 0,-7-6 0,8-2 0,-2-10 0,4 4 0,2-6 0</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42.412"/>
    </inkml:context>
    <inkml:brush xml:id="br0">
      <inkml:brushProperty name="width" value="0.08571" units="cm"/>
      <inkml:brushProperty name="height" value="0.08571" units="cm"/>
    </inkml:brush>
  </inkml:definitions>
  <inkml:trace contextRef="#ctx0" brushRef="#br0">524 210 6753,'12'-16'38,"-3"3"1,-1 1 17,-4-1 0,4-3 0,-2-1-28,-3-1 0,-1 1 0,-4-1-39,-3 1 0,1 5 1,-8 2-1,-2 1 31,-1-1 1,-3 6-1,-1-2 1,-2 4 1,-3 2 0,-7 0 0,4 0 0,-2 0 46,0 0 1,2 0 0,-4 2 0,4 2-15,1 2 0,3 6 1,6-5-1,-1 3-19,1 4 0,1-5 0,5 3-18,5 2 1,-2 1-1,2 3-67,2-1 0,8-5 0,4-3 0,2-1 30,3-4 0,11 4 0,3 0 0,2-1 17,0 1 0,0 4 1,4-5-1,-2 3-25,-2 4 0,-8-5 1,3 3-1,-5 2-11,-1 1 1,-3 3-1,-3-1 1,-6 1 0,-4-1 0,3 1 0,1-1 0,-2 0 10,-2 1 1,-10-3 0,-3-1 0,-5-4 43,-1-3 1,-7-1 0,-1-4 0,-2 2 39,-4 2 0,-2 0 1,0-6-1,2-2-3,2-4 0,0 2 0,-4-8 0,4 1 38,5 1 1,1-5 0,4 3-1,3-4-75,1-1 1,7 0 0,2-1 0,4 1-182,2-1 0,10-1 0,7-3 0,10-1-195,6 2 1,8-4 0,4 1 232,5 3 1,-1-6-1,11 0 1</inkml:trace>
  <inkml:trace contextRef="#ctx0" brushRef="#br0" timeOffset="442">926 105 8355,'-18'0'-248,"1"0"1,-1 0 44,1 0 0,-1 0 376,1 0 0,1-2 23,5-4 0,5-3-255,12-9 0,3 8 1,9 3-1,-1 1 7,1 0 0,5 0 1,2 6-1,2 0-7,5 0 1,-5 0-1,0 0 1,0 2 41,0 4 0,-5-2 1,1 8-1,-4-1-77,-1-1 0,-3 5 0,-1-1 0,-5 5 16,-1 5 1,-2-1 0,-6-6 0,-2 1 75,-4-1 0,-3 7 1,-11-1-1,-1-2-11,-2-1 0,-8-5 0,3-1 0,-1-5 12,0-1 1,0 4-1,-4-4 1,4-1 108,6 1 0,3-2 0,3-6 104,-1 0 1,7 0-198,-1 0 1,10 0-1,2-2 1,10-2 21,5-2 1,3 1 0,1 5-1,3 0-48,1 0 0,8 0 0,-2 0 1,4 0-78,2 0 0,0 1 1,-2 3-1,-2 2-554,-2-2 418,0 6 1,6-1-1,0 9 1</inkml:trace>
  <inkml:trace contextRef="#ctx0" brushRef="#br0" timeOffset="618">1572 332 8129,'-12'-6'-2276,"1"0"2213,7 1 49,-4 5 0,0 7 0,-2 3 0</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46.496"/>
    </inkml:context>
    <inkml:brush xml:id="br0">
      <inkml:brushProperty name="width" value="0.08571" units="cm"/>
      <inkml:brushProperty name="height" value="0.08571" units="cm"/>
    </inkml:brush>
  </inkml:definitions>
  <inkml:trace contextRef="#ctx0" brushRef="#br0">103 0 8355,'-12'0'0,"1"0"0,-3 0-252,-1 0-259,5 0 137,-6 0 642,7 0-135,-1 0 0,4 0 31,12 0 0,4 0-137,7 0 0,1 0 0,-1 0-161,1 0 1,-1 0 0,1 0-168,-1 0 1,0 0-1,-1 2-134,-4 4 1,1-2 370,-7 7 0,8-7 0,-5 4 0</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46.641"/>
    </inkml:context>
    <inkml:brush xml:id="br0">
      <inkml:brushProperty name="width" value="0.08571" units="cm"/>
      <inkml:brushProperty name="height" value="0.08571" units="cm"/>
    </inkml:brush>
  </inkml:definitions>
  <inkml:trace contextRef="#ctx0" brushRef="#br0">18 1 8355,'-10'0'426,"2"2"-685,8 4 1,0-2 44,0 7 1,2-5 0,4 4 0,6-3-267,3-3 1,4 4 299,5-2 1,3 8-1,8-5 1</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47.763"/>
    </inkml:context>
    <inkml:brush xml:id="br0">
      <inkml:brushProperty name="width" value="0.08571" units="cm"/>
      <inkml:brushProperty name="height" value="0.08571" units="cm"/>
    </inkml:brush>
  </inkml:definitions>
  <inkml:trace contextRef="#ctx0" brushRef="#br0">0 18 7292,'10'-8'-4,"0"6"357,-5-4-571,-3 4 0,8 2-571,-4 0 618,-4 0 1,13 0-1,-5 0 1</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46.958"/>
    </inkml:context>
    <inkml:brush xml:id="br0">
      <inkml:brushProperty name="width" value="0.08571" units="cm"/>
      <inkml:brushProperty name="height" value="0.08571" units="cm"/>
    </inkml:brush>
  </inkml:definitions>
  <inkml:trace contextRef="#ctx0" brushRef="#br0">0 0 8166,'2'18'37,"4"-1"0,-4 3 0,4 3 0,-4 4-13,-2 0 1,2 6-1,1-4 1,5 4-166,2 2 1,-6 0-1,3 0 1,-1-2-126,0-4 0,2 2 1,-4-7-1,2-3-647,-3-2 878,7-1 0,0-1 0,7 1 0</inkml:trace>
  <inkml:trace contextRef="#ctx0" brushRef="#br0" timeOffset="519">280 175 8143,'17'-17'-473,"0"5"0,1 2 0,-1 2 413,1 5 0,-1 1 0,1 2 1,1 0 89,4 0 0,-1 0 0,5 0 1,-2 0-21,-3 0 1,3 0-1,-2 0 74,-2 0 1,-3 7 0,-5 3-138,-1 0 0,-10 5 0,-2-3 35,-10 4 0,-3-5 0,-1-1 0,3 0 16,-3-1 0,-2-3 1,-1 4-1,-1-2 160,1-5 0,0 5 86,-1-2 1,8 2-208,5-2 1,5-4 0,5 3-49,7-3 0,4 0 0,1 2 7,0 2 0,1 2 0,-1-4 0,1 3-3,-1 3 0,1 0 0,-3 3 0,-1-1-15,-2 2 0,-3 1 1,3 3-41,-6-1 1,1 0 0,-1 1 77,-2-1 0,-4-5 0,-6 0 44,-5 1 1,-5-3-1,-1 0 1,-1-3-20,1-3 0,-1-2 1,1-2-1,-1 2 1,1 4 1,-1-4-1,1 4 1,0-4-164,-1-2 1,6 0-251,1 0 0,7-2 81,-2-4 0,12 2 146,6-8 1,11 1 0,4-7 0</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49.154"/>
    </inkml:context>
    <inkml:brush xml:id="br0">
      <inkml:brushProperty name="width" value="0.08571" units="cm"/>
      <inkml:brushProperty name="height" value="0.08571" units="cm"/>
    </inkml:brush>
  </inkml:definitions>
  <inkml:trace contextRef="#ctx0" brushRef="#br0">53 70 8116,'-11'-2'-636,"-1"-4"1,2 2 365,-1-7 0,3 5 252,8-6 1,8 9-192,3-3 102,-3 4 0,2 2 277,-4 0-67,-4 0 1,5-2 116,-7-4 0,-2 4-2,-3-4 1,-5 4 406,-8 2-393,9 0-203,1 0 1,21 0 0,5 2-42,1 4 1,1-4 0,-3 4 0,1-4-111,-1-2 1,6 0 0,3 0 0,-1 0-98,0 0 0,0 0 0,-3 0 0,1 0 164,-2 0 1,5 0 0,-3 0 63,-2 0 0,-1 0-33,-3 0 1,-7 2 193,-4 4 1,-6-3-1,-6 7 1,-4 0-129,0-1 0,-3 3 0,5 6 1,-2-1-39,-3 1 0,-1-1 0,1 0 0,1 1-7,-2-1 0,1 7 1,-1-1-1,4-2 3,3-1 1,-5-3 0,4 3 0,1 1-78,-1 2 1,2 0 0,6-5-140,0-1 1,0 1-1,0-1 41,0 1 1,15-8-1,5-3 1</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6:49.626"/>
    </inkml:context>
    <inkml:brush xml:id="br0">
      <inkml:brushProperty name="width" value="0.08571" units="cm"/>
      <inkml:brushProperty name="height" value="0.08571" units="cm"/>
    </inkml:brush>
  </inkml:definitions>
  <inkml:trace contextRef="#ctx0" brushRef="#br0">88 18 8355,'0'-9'-610,"0"1"0,0 10 621,0 4 0,-2-3 0,-4 9 74,-6 2 1,-1-5 0,-1 3 0,4 2-12,3 1 1,-1 3 0,4-1-85,-2 1 0,0-1 0,6 0 2,0 1 0,8-6 0,4-3-17,3-1 1,3-2 0,-1-6 0,1 0 16,-1 0 1,3 0-1,1 0 1,2 0 12,-1 0 0,-1 0 0,0 2 1,3 2 39,-3 1 0,-2 1 0,-3-4 0,-3 2 26,-1 2 1,-6 8-1,4-3-18,-3 5 0,-1 1 1,-6 1-37,0-1 1,0 1 0,0-1 0,-2 0-58,-4 1 1,2-6 0,-7-1 13,-3 3 1,-1-1 0,-3-1 0,1-4-15,-1 0 1,1-6-1,-1 3 1,1-3-61,-1-2 0,1 0 0,0 0 0,-1 0-92,1 0 0,-1 0 1,1 0-283,-1 0 1,1 0 431,-1 0 0,1-7 0,-1-3 1</inkml:trace>
  <inkml:trace contextRef="#ctx0" brushRef="#br0" timeOffset="211">140 71 8454,'18'0'-343,"1"0"1,2 0 245,3 0 1,-1 0 0,-4 0 0,5 0-115,5 0 1,6 5 0,5 1 0,5-2 7,0-2 1,5-2 0,-5 0 0</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7:37.100"/>
    </inkml:context>
    <inkml:brush xml:id="br0">
      <inkml:brushProperty name="width" value="0.08571" units="cm"/>
      <inkml:brushProperty name="height" value="0.08571" units="cm"/>
      <inkml:brushProperty name="color" value="#5B2D90"/>
    </inkml:brush>
  </inkml:definitions>
  <inkml:trace contextRef="#ctx0" brushRef="#br0">639 123 8355,'-17'-6'0,"-1"-1"-82,1-3 0,-1 6 0,3-4 0,1 2 0,2 1 0,-1 1-51,-3 2 0,5 2 1,-1 0-1,-2 0 1,-1 0 244,-3 0 1,1 6-1,0 1-71,-1 3 1,3-4 0,1 4-37,2-3 1,8 7 56,-1-2 0,5 3 0,5 1-21,7-5 0,9 5 1,3-6-1,-3-1-52,-2-3 0,7 2 0,3-2 0,2-1-7,-2 3 1,-2-6 0,-6 6-1,3-2-22,-3 0 0,-1 5 1,-3-3-4,0 2 1,-1-5-1,-4 7 21,-7 2 0,-3-5 0,-4 3 47,-3 2 1,-5-5 0,-9 1 0,-3 0-25,-1-1 0,-8-5 1,4 4-1,-2-2-106,-1 0 1,7 0 0,-4-5 0,2 3-337,3 2 0,1 0 273,-2-6 0,3-8 0,-5-1 0</inkml:trace>
  <inkml:trace contextRef="#ctx0" brushRef="#br0" timeOffset="222">534 245 8355,'10'0'-150,"-16"0"1,-11 0 0,-3 0 0,1 2 94,1 4 0,-7-2 1,-4 6-1,-4-1 64,-2 1 0,0-4 0,0 6 1,0-1-15,0-1 1,1 4-1,1-7 1,1 3-125,3 4 1,8-5 0,-2 1-831,3-2 839,11 5 0,9-3 0,9 8 0</inkml:trace>
  <inkml:trace contextRef="#ctx0" brushRef="#br0" timeOffset="1259">1111 245 8355,'9'-11'-1120,"-3"-1"1268,4 1 0,-10-7-83,0 1 0,-2 7 0,-10 4-73,-1 4 1,-3 2 0,-1 0 0,-3 0-8,-3 0 1,4 0-1,-7 0 1,3 2 83,0 4 1,-1-2 0,7 5 0,0 1-33,-1 0 1,1 0 0,1 3-1,3-1-7,1 1 0,8-3 0,-2 2 1,4 1-34,2 3 0,0-5 0,0 1-45,0 2 0,8-7 0,4-1 0,3-4-36,3-2 1,-1 0-1,3 0 1,1 0-1,2 0 1,2-6-1,-3-1 1,1-3 37,-2-4 1,-3 5-1,-5-1 1,-3 0 278,-2 1 1,3 3 759,-5-6-923,0 0-121,-6 3 0,-2 3 68,-4 12 1,-1 3-1,-7 9-60,2-1 0,3 1 0,-5 1 0,4 3 21,3 1 1,-1 0 0,4-5 0,-2-1 36,2 1 1,-3 5 0,1 0 0,2-2 7,2-1 1,2-3 0,0 1-1,0-1-13,0 1 1,0-7-1,0 1 1,2 2-43,4 1 1,1-3-1,7-1-46,-2 3 0,-1-4 1,7-1-1,-1-1 31,1-4 1,-1-2 0,1-2 2,-1 0 1,1-2-1,-1-4 23,0-5 0,-5 1 0,0-2 0,1-1 0,5-3 58,5-1 1,-5-3 0,1-1 0,-5-4-27,-1-2 1,1 3 0,-1-3 0,-1 0-67,2 0 1,-5 3-1,1-5 1,-2 0 28,-4 2 1,3-4 0,1 8 0,0 1 95,0 3 1,3 2 0,-5-1 31,-2 1 0,0 7 0,0 2 1,0 2-40,-6 0 0,0 1-109,-10 5 49,0 0 0,3 2 0,1 1-18,0 3 1,6 8 0,-4-2-1,4 3 37,2 3 1,0-1-1,0 0 1,0 1-7,0-1 0,0 1 1,0-1-1,4 1-25,8-1 1,0-5 0,11 0 12,-4 1 0,-1-5 1,-1-2-1,1-2-123,-1 1 1,1-3 0,-1 4 0,1-6 35,-1-6 0,-5 2 0,-1-7 0,3-1 69,1 2 1,-3-5 0,0 3 0,-1-3 30,-1-3 1,4 1 0,-9-1-1,1 1-4,2-1 1,-6 7-1,4-1 120,-4-1 1,-2 3 151,0-2-254,0 8 0,-2-1 0,-2 10-47,-2 7 0,0 4 0,6 1 10,0 0 1,2 1 0,2-1-1,4-1-112,2-4 0,-5 3 0,7-5 0,2 1-86,1 1 1,3-6 0,1 4-1,2-3-62,3-3 16,7-2 1,-4-2-1,8 0 1</inkml:trace>
  <inkml:trace contextRef="#ctx0" brushRef="#br0" timeOffset="2689">2420 280 8355,'18'-17'-309,"-1"-1"1,-7 7 132,-4-1 0,-6 2 0,-6-3 174,-6 1 0,3 8 0,-3-1 1,-2 3 79,-1 2 0,-8-6 0,-1 0 0,3 2-18,2 2 0,1 2 1,1 0-1,-1 0 57,1 0 0,1 2 0,3 2 1,3 4-12,2 1 0,-3 3 1,3 4-1,0-3-26,0-1 0,1 1 1,3 9-91,-2 1 1,0 0 0,6-5 0,0-1-95,0 1 1,2-7 0,4-1-89,5-2 0,11 3 0,1-5 25,-2-2 0,5-2 1,-3-4-1,-2-4 102,-1-5 1,-3-3 0,1 1 0,-1 1 141,0-2 1,-5-1 0,0-3 0,-1 1 54,-1-1 0,-2 1 0,-6 1-37,4 5 0,-4 1 56,3 4-212,-3 4 0,-2 2 0,0 12 21,0 3 0,0-3 0,0 0 0,2-1 100,4-1 1,-2 6-1,8-5-20,1 5 0,3-7 1,1-1-1,1-2-21,-1 0 0,1 0 0,1-4 0,2 2-81,3 1 0,5 1 0,-4-6 0,0 0-40,0 0 0,1-6 0,-5-1 0,2-1 71,-1 0 0,-3-6 0,-3 3 1,-3-5 64,-1-1 0,-8-1 1,1 1-10,-3-1 1,-2 1-1,0 0 1,-2-1 28,-3 1 1,1 5-1,-8 2 1,-1 1 92,-3-1 0,-1 6 0,-1-2-106,1 4 1,-1 2 0,1 0 127,-1 0-478,9 0 237,1 8 1,16-6 0,5 4 0,7-4 62,3-2 0,2 0 0,-4 0 0,5 0 21,1 0 0,-4-6 1,4 0-1,0 2 15,1 2 0,-7-4 1,4 1-1,-2 1 8,1 2 0,1 2 0,-4 0 1,3 0-2,-3 0 1,-8 0-1,-1 0-13,2 0 1,-7 2-1,1 2 31,0 1 0,-6 9 1,4-2 86,-4 3 0,-2 3 0,-2-3 0,-2-1-74,-2-3 0,0 1 0,6 5 0,0 1-12,0-1 1,0-5 0,0 0 44,0 1 1,2 3-233,4 1 0,4-7 1,9-4-1,2-2-45,3 1 0,-1-3 0,-4 4 0,3-4 156,1-2 1,0-2-1,-5-2 1,-1-1 11,1 1 1,-1-4 0,1 2 0,-1 0-15,1-2 0,-3 5 1,-1-7-1,-3 0 17,3 0 0,1 1 0,1-5 0,-2 3-19,-3-3 0,-7-2 0,4 1 0,-2 1 5,-1 3 1,1-1 80,-6-5 1,-2-1-53,-3 1 0,-5 7 0,-8 4 0,1 4-28,-1 2 0,7 0 0,-1 0 64,-1 0 1,-1 8-1,2 4 1,5 3-41,-1 3 1,6-1 0,-4 1-17,4-1 0,4 0 0,2 1-77,2-1 0,5 1 0,-3-3 0,2-1 75,3-2 0,-3-9 0,2 5 0,1-2-16,3 0 0,7 0 1,0-6-1,-1 0 3,-3 0 0,-1 0 0,-1 0 0,1-2 15,-1-4 0,1 2 0,-3-8 0,-1-1 15,-3-3 0,-1-1 1,4-1-1,-5 1-20,-1-1 1,4 1 0,-5-2-1,1-3 8,0-1 1,6 0 0,-3 5-1,3 1 22,-3-1 1,5 1 0,-4-1 0,3 1 177,3-1 1,1 9 0,2 3-67,3 4 1,-1 2-1,-6 0-92,1 0 1,-1 0 0,-1 2 0,-3 2-28,-1 2 0,0 5 1,3-3-1,-1 2 56,-3 3 0,1-3 0,4 2 1,-3 1-36,-1 3 1,-6-5 0,3 1 0,-1 2-16,-4 1 1,0 3 0,0-1 0,2 1-121,-3-1 0,-1 0 0,-4 1 125,-3-1 1,3-5 0,-6-2 110,0-3 0,-2-1 127,-7-6 0,0 0-98,-1 0 1,6 0-190,1 0 1,5-6 0,-4-1-144,3-3 0,3 4 1,8-5-690,1-3 0,9-2 0,-4-1 0</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7:35.709"/>
    </inkml:context>
    <inkml:brush xml:id="br0">
      <inkml:brushProperty name="width" value="0.08571" units="cm"/>
      <inkml:brushProperty name="height" value="0.08571" units="cm"/>
      <inkml:brushProperty name="color" value="#5B2D90"/>
    </inkml:brush>
  </inkml:definitions>
  <inkml:trace contextRef="#ctx0" brushRef="#br0">121 280 8355,'10'0'-1014,"-3"0"1384,-7 0-234,0 0 1,-7 0-1,-5 0-73,-4 0 1,-1 6 0,1 2 0,3 0-13,1-1 0,6 5 1,-3-4-1,1 1-136,4 5 0,-4 2 1,2 1 11,3 0 0,3-1 1,3-2-1,5-5 45,2-1 1,2 4 0,5-7 0,2-1-41,5-2 1,-3 4-1,6 0 1,0-2-11,1-2 1,1-8 0,6-2 0,-2 0 119,-4 1 1,-4-7 0,-8 2 0,1-3 135,-1-3 0,-1 1 0,-3 0-93,-1-1 0,-8 1 0,2-1-55,-4 1 1,-10-1 0,-4 3-114,-3 3 1,-3 4 0,-1 8 0,-2 0-13,-3 0 1,1 0 0,6 0 0,-1 0-258,1 0 1,-1 6 0,3 2 95,3 2 93,4-7 1,8 13 0,0-6 0</inkml:trace>
  <inkml:trace contextRef="#ctx0" brushRef="#br0" timeOffset="404">802 36 8203,'-12'-16'111,"1"5"-168,7 3 1,-6 8-1,6 2-125,-2 4 0,-1-3 0,3 9 1,-4 0 186,-2-3 0,6 7 1,-1-4-1,3 3 17,2 3 1,0-1 0,0 2 0,0 3 26,0 1 1,6 0 0,1-3 0,3 1 29,4 2 1,-5 6 0,3-5 0,1-1-32,3 2 1,-4-3 0,-1 5 0,1-2-22,-2-4 1,3 1-1,-7-1 1,0 2-48,2-1 0,-6-3 0,3-1 0,-3-1 14,-2 0 1,-2 1 0,-3-1 0,-7-1-13,-4-4 0,-1 1 1,-1-5-1,-1 0-33,-4-1 1,1-1-1,-5-6 1,0 0-105,0 0 0,6 0 0,-3 0 1,5 0-6,1 0 0,1-2 0,1-4 0,7-5-122,9-5 106,0-1 0,15-8 0,-5-3 1</inkml:trace>
  <inkml:trace contextRef="#ctx0" brushRef="#br0" timeOffset="540">732 472 8355,'14'-2'37,"-8"-3"159,-1 3 1,-10-6-153,10 8 1,7-2-1,9-2 1,5-2 0,5 2-216,11 2 1,-7 2 0,8 0 0,-12 0-1062,-6 0 891,6 0 1,-4-7 0,8-3 0</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7:34.025"/>
    </inkml:context>
    <inkml:brush xml:id="br0">
      <inkml:brushProperty name="width" value="0.08571" units="cm"/>
      <inkml:brushProperty name="height" value="0.08571" units="cm"/>
      <inkml:brushProperty name="color" value="#5B2D90"/>
    </inkml:brush>
  </inkml:definitions>
  <inkml:trace contextRef="#ctx0" brushRef="#br0">350 35 7715,'10'-2'77,"-4"-4"1,-4 3-343,-2-9 318,0 8 0,-2-4 1,-4 8-66,-6 0 0,3 0 1,-5 0-1,-3 0 90,-5 0-73,-1 8 0,0-4 0,-1 6-35,3-3 1,-4 7 0,1-4 0,3 1 22,2 1 0,-5-6 0,3 5 1,4 1 27,3-2 1,8 3 0,-3-5 0,1 2-15,4 3 0,2-3 0,2 2 2,0 1 5,0-5-28,8 0 14,1 0 0,5-7 1,1 5-1,5-4 1,1-2-6,4 0 0,-3 0 0,7 0 0,0 0 1,-2 0 1,4 0 0,-6 0 0,1 0 38,-1 0 0,4 0 0,-4 2 1,0 2-13,1 2 0,-3 6 0,-6-5 2,1 3 0,-3 2 0,-1 5 0,-4 1-31,-3-1 0,5 1-17,-6-1 0,0 0 0,-6 1 0,0-6 1,0-1-1,-2 3-86,-4 1 122,-4 3 1,-7-3 2,-1-3 1,-1 2 0,-2-7 0,-3 1 0,1 0 72,-2-4 0,5-2 1,-3 0-1,2 1 125,-2 3-185,3 0 0,-5-6 0,7 0-85,1 0 1,-1-2 0,1-4-170,0-5 0,5 3 1,2 0 10,2 0 0,-3-1-188,5-9 0,0 7 1,8 1 34,4 2 367,4 2 0,7-1 0,1-3 0</inkml:trace>
  <inkml:trace contextRef="#ctx0" brushRef="#br0" timeOffset="534">787 227 6760,'-10'0'504,"-3"2"0,7 4-384,2 6 0,2-3 0,2 3-42,0 2 1,0 1 0,0 3-2,0-1 0,2 1 1,2-1-1,3 0-9,3 1 0,-4-6 0,6-3-66,1-1 0,3 4 0,1-7 1,1 1-69,-1 2 0,6-6 1,3 4-1,-1-4 1,2-4-265,0-4 196,-5 4 1,9-12 0,-8 7 43,-2-3 0,-1-2 0,-3-5 35,1-1 0,-7 7 1,1-1 0,-8 1 58,2-7 0,-3 1 11,3-1 0,-4 6 300,4 1-147,-4 7 114,-2-12-23,0 14 1,-2-5-177,-4 7 0,4 2 0,-4 3-38,4 7 1,2-2 0,0 1 0,0 3-125,0 2 0,0 1 1,2-1-38,4-5 0,-2 5-240,8-5 1,-1-1-107,7 2-191,-1-1 295,1-1 176,-1-2 1,1-8-1,1 0 141,4 0 0,-3 8 0,5 1 1</inkml:trace>
  <inkml:trace contextRef="#ctx0" brushRef="#br0" timeOffset="1192">1573 332 8149,'0'-17'-1320,"0"5"1182,0 0 377,0 8 0,2-3-20,3 7 1,-1 0-1,8 2-140,2 3 0,1 3 0,1 6 0,-3-3-27,-1 3 0,-6-4 0,3 1 0,1 3-68,0 1 0,-4 1 0,3-2 0,-1-3-119,-4 3 0,4 1-55,-2 3 0,-1-7 149,-5 1 0,-2-8 85,-3 2 1,1-6 0,-6-6 14,2-6 0,2 3 0,6-3-20,0-2 0,0-1 1,0-3-1,0 1-35,0-1 0,6 7 1,2-1-1,2-1-10,3-3 0,3 4 0,1 3 0,1-1 26,-1 0 1,6 6-1,1-1 1,-3 3 51,-1 2 1,-3 0 0,0 0-1,1 0-47,-1 0 0,1 7 0,-1 3 0,1 2-31,-1-1 1,1 1-1,-1 6-27,1-1 0,-9 0 0,-1-1 0,-2-2 16,0-3 0,0 1 1,-6 5-42,0 1 1,0-7-41,0 1 0,-2-6 92,-4 6 6,-4-9 1,0 3 0,5-12 27,3-5 0,2-5 0,2 1 0,3 1-52,7 2 1,-2 1 0,1-7 0,3 3 56,1 3 1,3-1-1,1 5 1,3 0 54,1 0 1,0-3 0,-5 5 0,-1 2-58,1 2 1,-1 2 0,1 0-1,-1 0-28,1 0 0,-1 0 0,0 2-11,1 4 1,-3 4 0,-1 5 0,-4-1-53,-3-3 0,-1 1 1,-6 5-153,0 1 1,0-7 0,0 1-344,0 2 0,0-5 322,0 3 0,8-8 0,2 4 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51.455"/>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08571" units="cm"/>
      <inkml:brushProperty name="height" value="0.08571" units="cm"/>
      <inkml:brushProperty name="color" value="#008C3A"/>
    </inkml:brush>
  </inkml:definitions>
  <inkml:trace contextRef="#ctx0" brushRef="#br0">1 5729 8355,'0'9'-1651,"0"-1"1675,0-8 0,2 2 5,4 4 1,-3 2-31,9 3 0,0 3 0,3-6-5,-3 1 0,3-5 0,-3 2-12,4-4 1,-5 0 0,1 2 13,1 1 0,3 1 0,1-6 4,1 0 1,-1 0-1,1 0 1,-1 0 18,1 0 1,-1 0 0,1 0 0,1 0-15,4 0 1,-3 0 0,5 0 0,-2 0-18,1 0 1,1 0-1,-4-2 1,4-2-3,3-1 0,-5-1 1,4 4-1,-2-2 5,-3-2 0,5-5 1,0 5-1,0 0-3,-4-2 1,3 4 0,-3-5 0,-2-1 10,-1 0 1,-3 4 0,2-3 0,3 1 13,1 4 1,0-6 0,-5 1 6,-1-1 0,1-4 0,1 7 1,3-3-1,1-2 5,-2 3 0,-1-7 0,-3 6 0,0-1 37,1-1 1,-1 0 0,1-3 0,-3 1-31,-3 3 0,4 1 0,-7-4 0,3 3-29,0-3 1,-1-1 0,7-3-9,-1 1 1,-5 1 0,-3 3-1,1 1 3,0-2 0,0-1 1,3-3-1,-1 1 12,1-1 1,3 1-1,1-1 1,1 1 12,-1 0 0,1-7 0,-1 1 1,1 0-15,-1-3 1,1 7 0,-3-4 0,-1 3 25,-3 3 0,1-3 0,5-1 1,1-2 10,-1 2 1,1 1-1,-1 3 1,1-1-34,-1 1 0,-5-1 0,0 1 0,1-3-11,3-3 1,3 4 0,2-7 0,3 3 9,-3 0 0,-2-6 0,-1 4 0,-1-1 11,1 1 0,-3-4 0,-1 6 0,-2 1-25,1 3 1,3-4 0,-1-1-1,-1 3-23,-3 2 1,1-5 0,4 1 0,-3 0 18,-1-2 1,-1-1 0,7-5 0,-1 2-3,1-2 0,-1-2 0,1-2 0,-1 2 6,1 4 0,-1-4 0,1 6 0,-3-2 3,-3 0 0,3 5 1,-3-3-1,3 2 0,3 4 1,-3-4-1,-1 1 1,-2 3-3,1 1 0,3-3 0,1-2 1,1 0-31,-1 0 0,1-7 1,-1 3-1,1-4 19,-1-2 0,2 1 1,3-3-1,1-2 87,-2-2 0,5-5 1,-3 5-1,0 2-37,2 2 1,-5-4-1,3 1 1,-3 1-21,-3 2 0,0 4 1,1 2-1,-3 4-9,-3 1 0,4-3 1,-7 4-1,3 0 26,0 0 1,-3-1 0,5 5-1,-2-2-9,1 1 0,3 1 0,1 0 0,1-2-22,-1 1 1,2-3 0,3 0 0,1-1-66,-2 1 1,1 0 0,-1 4-1,2-5 23,-1-1 0,-1 6 0,0-4 1,1 1 20,-7 1 1,3-6-1,-7 6 1,5-1 10,1-1 0,-5 4 1,0-6-1,1 0 20,3-1 0,-1 5 1,-1-4-1,-2 0 57,1 0 1,3 3-1,1-3 1,1 2-42,-1 4 0,-5-5 1,-1 3-1,3 2-1,1 1 1,3-3 0,-3 0-1,-1 1-27,-2 3 0,-3 0 0,5-3 1,-2-1-63,1 2 1,-5 7-1,0 2 1,-2-1 52,-1-3 1,7-1-1,-4-1 1,1 1 12,5-1 0,-4 1 0,1-2 0,1-3 47,-2-1 0,5 0 1,-3 5-1,1-1-67,-1-5 1,4 5-1,-5-4 1,5 1-5,1-1 0,-5 4 0,0-6 0,1 1 12,3 1 0,-1-6 1,-1 6-1,-3-1 42,3-1 0,-4 6 0,-1-7 0,1 3-18,0 0 0,0 0 0,3 3 0,-3-1-14,-2-2 1,5-1-1,-1 7 1,1-1-43,-1 1 0,4-1 1,-5 1-1,5-1-3,1 1 0,1 0 1,-3-1 14,-3 1 1,3-1-1,-3 1 1,2-1-1,-1 1 16,-1-1 0,-3 1 0,5-1 0,-4 1 37,-2-1 0,3 1 0,-3 0 0,0-1-1,-1 1 1,5-1 0,-4 1 0,2 1-8,3 4 0,-3-3 0,1 3 0,3-3-5,2-3 0,1 7 0,1-1 0,1-2-29,4-1 0,-3-3 0,5 3 0,-2 1-12,0 3 1,1-1 0,-7-3 0,1 1 31,-1 2 0,1 1 0,-1-5 0,0 3 21,1 1 1,-1 2 0,1-3 0,-1 3-20,1 2 0,-1-5 0,1 3-16,-1 0 1,1-3 0,-1 7 0,1 0-38,-1-2 1,1 0 0,-1-3-1,-1 3-17,-5 0 1,9 4 0,-7-5 0,1 1 49,1 4 1,1-4 0,1 2-1,1 1-13,-1-3 0,1 6 0,-1-6 0,1 2 105,-1 1 0,0-1 0,1 6 0,-1 0-51,1 0 0,-1-6 0,1 0 0,-1 2-25,1 2 1,-1 2 0,1 0 0,1 0-11,4 0 0,-1 0 1,7 0-1,0 0 2,-2 0 1,4 0-1,-6 0 1,1 0 5,-1 0 0,4 6 0,-4 0 0,0 0 4,1 1 0,-3-3 1,-4 6-1,3 0-5,1-1 1,0 3 0,-5 6 0,-1-1-22,1 1 0,5-1 0,0 0 0,-1 1 10,-3-1 1,-2 7 0,3 1 0,1 0-17,2 0 1,1 1 0,-7-5 0,1 4 24,-1 2 1,6-3-1,1 3 1,-3 0 5,-2 0 1,5 0-1,-1 4 1,0-4 7,3-1 1,-7 5-1,6-2 1,-2 4-10,1 2 1,1 0-1,-4 0 1,4 0-4,3-1 1,-7 1-1,4 0 1,-1 0 13,-1 0 1,2 0-1,-4 0 1,3 0 12,-3 0 1,4-6-1,0 0 1,1 2 13,-1 2 0,4 0 1,-4-2-1,0-4-14,1-1 1,3 5-1,-4-2 1,0 2 9,0-2 1,5 4 0,-5-4 0,0 2-49,0-2 0,0 4 0,-3-4 0,1 2-34,-2-2 0,-1 4 0,-3-5 0,1 1 39,-1 0 0,1-2 0,-1 4 0,1-2 16,-1 2 0,6-4 1,1 0-1,-3 1-2,-2-1 1,5 0 0,1 4 0,0-4-1,0-2 0,1 6 1,-5-1-1,4 3-8,2 1 1,-5 1 0,3 0 0,-2 0-4,1 0 0,1 0 1,-4 0-1,4-2 1,2-4 1,-5 4-1,3-4 1,-2 4 13,1 2 1,7-6 0,-4 0-1,0 2 54,-4 2 0,4-3 0,1-1 0,1 0-36,0-2 0,-6 6 0,4-4 1,0 4-34,1 2 0,-7-6 0,4 0 0,-2 4 21,1 6 0,-1-2 0,-5 4 1,-1-5-38,0-1 1,7 6-1,1 0 1,2-2 7,4-2 0,-4-3 1,2 1-1,2 0 47,2 0 0,2 0 1,-2-2-1,-2-2-30,-1-2 1,-1 0-1,6 6 1,0 0-11,-1 0 1,1-6-1,0 0 1,-2 2-11,-4 2 0,4 2 0,-4-2 0,3-2 9,-3-1 0,4-3 1,-4 4-1,2-2 25,-2 2 1,4-6 0,-6 0 0,2-1-11,0-1 1,-2 6 0,4-4-1,-1 0 10,1 1 0,2-1 0,0-4 0,-2 3-20,-2-3 0,0-2 0,6-1 0,-2-1 54,-4 1 1,4 5 0,-4 0 0,4-1-27,2-3 1,-2-2-1,-2-1 1,-2-2-5,2-3 0,-4-1 1,2 3-1,2-3 72,2-2 1,2 0 0,2-4-1,2 1-15,2-1 1,0 6-1,-5 0 1,3 1-74,2 1 0,0-2 0,-4 3 0,1-1 23,3 2 1,6-5-1,-5 3 1,1-1 0,0-1 0,3 4 0,-5-6 0,-2 1-67,-2 5 0,4-6 0,-1-1 0,-1-1 47,-2 0 0,-2 2 0,0-4 1,0 1-12,0-1 0,0-2 0,0-2 1,-1 0 13,1 0 0,0 0 0,0-2 0,0-2 27,0-1 1,0-7-1,0 4 1,0 0 8,0 1 0,-2-5 1,-2 4-1,-2 1 0,2-1 0,-4-4 1,0 4-1,-1 1-117,-5-1 1,-4 0 0,-3 4-5,-2-2 0,-3-1-479,3 1 0,-6 4 549,-12-4 0,-4 12 0,-7 4 0</inkml:trace>
  <inkml:trace contextRef="#ctx0" brushRef="#br0" timeOffset="2142">158 6532 7427,'-12'10'-1400,"1"-5"1667,7-3 1,-4-4 152,8-3-306,0 3 1,2-12 0,4 8-88,5 2 1,-1 2-1,2 2 1,1-2-41,3-3 1,1 3-1,1-4 1,-1 4-1,1 2 0,-1 0 0,3 0 1,1 0-3,2 0 1,2 0 0,-3 0-16,1 0 0,8 0 0,-2 0 0,4 0 0,2 0 24,0 0 1,0 0 0,2 0-1,2 0 7,1 0 0,9 0 1,-2 0-1,3 0 17,2 0 0,1 0 0,-1 0 0,2-2 16,5-4 0,-3 4 1,6-4-1,0 3-11,0-3 1,-4 4 0,6-4 0,2 2-8,2-2 1,6 4 0,-2-3 0,-4 1-49,0-2 1,0 4 0,3-6 0,3 2 40,2 0 1,2 1 0,-3 3 0,3-2-1,-4-2 1,9-2 0,-9 4-1,5-1 0,3 1 0,-7 0 0,7 0 1,-1-2 27,-1 2 0,0 2 1,-5 2-1,5 0 49,-1 0-70,7 0-69,-7 0 1,3-6 0,-1 1 0,3 1 0,1 2 0,2 2-62,1 0 1,-1 0 0,0 0-1,1-2 57,-1-4 0,0 4 0,-1-4 0,-1 4 175,2 2 1,-3-6 0,9 1-1,-4 1-35,-1 2 1,-1 2-1,0 0 1,1 0-131,-1 0 1,0 0-1,1 0 1,-1 0-85,0 0 0,1-2 0,-1-2 0,0-2 103,0 2 1,1 0 0,-3 1 0,-1-3 50,-3 2 0,-1 2 1,3 0-1,1-2 168,5-2 0,-2 0 0,6 6 0,-3 0-149,-3 0 0,6 0 0,2 0 0,0-1-169,0-5 0,-2 4 0,-7-4 110,-5 4 0,5 2 0,-5 0 1,3 0-1,-1-2 76,-1-4 0,-7 4 1,7-4-1,1 3-78,3-3 0,-1 4 1,-2-4-1,-1 4 130,1 2 1,-3 0 0,1 0 0,-1 0-123,-6 0 0,7 0 0,-9 0 0,2 0-14,-2 0 0,7-6 1,-9 0-1,4 3-64,3 1 1,-5 2 0,4 0 0,-6 0 37,-6 0 1,4 0 0,-4 0 0,2 0 15,-2 0 1,2 0 0,-8 0 0,0 0 151,2 0 0,-5 0 1,3 0-1,-4 0-66,-2 0 0,1 0 1,-3 0-1,-1 0-66,-3 0 0,-1 0 0,4 0 0,-3 0-64,3 0 0,-5 0 0,3 0 0,1 0 41,3 0 1,-5-2 0,-1-2 0,0-2 18,-1 2 0,-5 2 0,2 2 1,-4 0 157,-2 0 0,0-2 0,-1-2 0,-1-2 14,-3 3 1,1 1 0,-6 2 0,0 0-121,0 0 0,4 0 1,-3 0-1,-1 0-59,0 0 0,-2 0 0,-5 0 0,-1 0-166,1 0 0,-7 0-226,1 0-389,-8 0 807,4-8 0,-24-2 0,-3-7 0</inkml:trace>
  <inkml:trace contextRef="#ctx0" brushRef="#br0" timeOffset="40503">420 12487 8355,'-2'10'-928,"-4"-4"170,-6-4 873,5-2 1,1 0-1,12 0-102,5 0 1,-1 0-1,2 0-84,1 0 1,3 0-1,-1 2 1,-1 1 9,-2 3 1,-1 8-1,5-2 1,-3 1 5,-1-1 1,0 3 0,5-3 0,1 2 48,-1-3 0,-5 3 1,-1-7-1,3 1-18,1 0 0,9-2 1,-1-6-1,-2 0 51,-1 0 0,-3 0 1,1 0-1,-1 0 126,1 0 1,5 0 0,0-2-1,-2-2-131,-1-2 0,3-5 0,2 3 1,1-2 1,-1-3 0,4 3 1,-6-2-1,1-1-11,1-3 1,-6-1 0,4-1 0,-3 3-13,-3 3 1,7-9-1,-1 3 1,-2-1 19,-1-1 0,-3 3 1,1-3-1,-1-1 24,0-2 1,3-2 0,1 3 0,3-1-8,-3 2 0,0-1 0,1 1 0,1-4-1,-2-2 0,4 3 0,-1-3 0,-1 0-1,2 0 1,-5 3 0,5-3 0,-2 2-40,0 4 0,3-4 0,-5-1 0,4 1-12,2 0 0,-3 0 0,3 1 0,0-5 13,0-4 0,2 4 1,6 0-1,-2-2-11,-4-2 0,4 0 0,-6 2 0,3 4 7,-1 2 0,-8-5 0,4 5 0,-1 0 44,-1 0 1,0 0 0,-5 1 0,-1-3-27,0 0 0,7-4 0,-1 6 0,-2-1-5,-1 1 1,3-6-1,2 4 1,1-2-28,-1 0 1,4 0-1,-4-6 1,0 2 13,1 4 1,3-4 0,-4 4 0,0-4 17,0-2 0,4 0 0,-5 0 0,-3 0 19,-2 0 1,5 0 0,-1 2-1,-2 2-6,-1 2 1,-3 0 0,1-4 0,-1 2-7,1 2 1,5 1-1,0-3 1,-1 2-21,-3-2 1,4 0-1,3 0 1,-1 2-35,0-2 0,4-2 0,-6-2 0,1 0 23,1 0 1,-6 0 0,6 0 0,-1 0-13,-1 0 1,2 3 0,-3 0 0,1 3 20,-2-2 0,4 4 0,1-2 1,-1 0 1,0 2 1,0-6-1,-3 6 1,1-3 5,-2 1 1,5 0 0,-3-6-1,0 2-4,2 4 0,-5-10 0,3 5 0,-2-3-1,3 0 0,-5 2 0,6 0 0,-1 0 1,-1 0 0,2 0 0,-4 0 1,5 2-10,1 4 0,0-4 1,4 4-1,-2-4-14,2-2 1,2 0-1,2 0 1,2 0-53,4 0 1,-10 2-1,6 2 1,-2 2 49,-2-2 1,5 4-1,-8 0 1,1 0 14,-2 0 1,4 3 0,-4-3 0,2 0 23,-2 0 0,2 5 0,-6-1 0,0 2-30,1-3 0,5 11 0,-4-5 0,0 3-2,-4-1 0,5 1 1,-1 1-1,2 3 10,0-3 0,-8 4 1,4 1-1,-1 1 5,-1 4 1,6-4-1,-4 2 1,3 1-2,3-3 0,2 6 0,3-4 0,3 2 28,2-2 1,6 4 0,-5-3 0,1 1-23,0-2 0,5 4 0,-1-4 0,1 4 10,-1 2 0,1 0 0,-7 0 0,-2 0-1,-2 0 1,3 0 0,1 0 0,-2 0-6,-2 0 0,-2 2 0,2 2 0,2 4-11,1 1 1,7-3-1,-4 6 1,-1 0-7,1-3 0,3 7 0,-3-5 0,0 5 7,0 1 0,3 1 0,-3-1 0,0 1 3,-1-1 1,5 1-1,-5-1 1,1 1 21,0-1 1,3 3 0,-3 1 0,0 2-12,-1-1 1,-1 3 0,-6-2-1,0 0-10,0 3 1,4-1 0,0 6 0,-2-2-31,1 2 1,3 2 0,-2 0 0,2-2 13,-3-2 1,5 6-1,0 6 1,0-2-34,-1-3 0,-1 5 0,-4 0 0,2 0 62,1 1 0,1-3 1,-6 6-1,0 0-16,0-1 1,0-3 0,2 4 0,2-1 57,1 1 0,3-4 0,-4 3 0,3-1-11,3-4 0,-4 3 0,3 1 0,1 0-27,0-1 1,-1 5-1,5-4 1,-3-1-11,3 1 1,-4 6 0,-1-3-1,-1 3-11,-4-3 1,-2 5-1,-2-7 1,-1 3-2,1-1 1,0-5-1,0 4 1,0-1-5,0 1 1,2-4 0,2 3 0,2-1 4,-3-4 0,1 4 1,0-3-1,2-1 2,-2-2 1,-1 0 0,1 2 0,0 2 0,-6-3 0,8-1 0,-8-2 0,0 0 0,-2 0 0,-2 6 0,6 1 0,0 1 1,0 0 1,0-1 0,-1-3 0,-1 2 0,-3-2 0,6 4 1,-5-3-1,1-1-3,0-2 1,1 2 0,2-2 0,0-6 0,0-4 1,0 2 0,0-6 0,0-1-2,0-3 0,0 4 1,-2 1-1,-2-3 2,-2-2 0,-2-7 0,4 0 0,-4 1 36,-1 3 1,5 1 0,-2 1 0,2-3-33,-2-3 1,2 3 0,-6-3 0,0 4-1,1 1 0,3-5 0,-4-1 0,0 1 39,0-2 1,5 3-1,-5-7 1,0-2 0,0-2 1,6 0-1,-4 2 1,3 1 10,-1-1 0,-2-2 0,4-2 1,-4 0 3,-2 0 1,4 0 0,-3 0 0,-1 0-135,0 0 0,0 0 1,-3 0-1,1 0-114,-2 0 1,-7 0-1,-2 0-11,1 0 1,-3 0 198,1 0 0,-7 8 0,4 2 0</inkml:trace>
  <inkml:trace contextRef="#ctx0" brushRef="#br0" timeOffset="42412">280 13500 8355,'12'0'-2552,"-1"0"2981,-7 0-350,4 0 1,-2-2-69,0-4 0,0 2 0,-4-5-79,3 1 0,5-6 60,8 3 0,-7 3 0,1 0-156,1 1 1,-3 5 183,2-4 1,-1-2 0,7 2 59,-1 2 0,-5-3 1,0 1-1,1 2-17,3 2 1,7 2 0,0-2-1,1-2-26,1-2 1,2 0 0,8 6 0,0 0-45,0 0 0,0 0 0,2 0 0,1-2-26,3-3 1,2 3-1,-2-4 1,3 4 7,1 2 1,5-2 0,-3-2 0,3-2 19,3 2 1,-5 1 0,3-1 0,3-2 15,0 2 1,1 0-1,-1 0 1,2-2-10,2 2 1,8-3 0,-2 1-1,4 0 2,2-2 0,-8 6 0,-2-5 0,-1 1 5,-1 0 1,0 0 0,-4 4-1,3-2 31,1-1 1,2-3 0,-4 4 0,5-2-9,1 2 0,0-4 0,4 1 0,-2-1-6,2 0 0,2 0 1,1 4-1,1-3-22,0-3 1,-2 4 0,-2-4 0,-2 3-23,2 3 0,-4 2 0,0 2 0,-2 0 4,-3 0 1,3-6-1,0 0 1,0 2 22,0 2 1,4 2-1,-3 0 1,-1 0 8,0 0 1,6-5 0,-4-1 0,2 2 36,0 2 0,-6-4 1,6 0-1,0 1 29,-2-3 0,10 6 1,-6-4-1,0 4-53,2 2 1,-6 0 0,2 0-1,0 0-28,-2 0 1,4 0-1,-6 0 1,1 0-51,-1 0 0,4 0 0,-4 0 0,0 0-16,0 0 1,4 0 0,-4 0-1,1 0 45,-1 0 0,4 0 0,-4 0 1,0 0 17,0 0 0,6-6 0,-4 0 0,0 3-10,-3 1 0,1 2 0,0 0 0,0 0 23,0 0 0,4 0 0,-4 0 0,2 0-37,4 0 1,0 0-1,0 0 1,-2 0-4,2 0 0,0 0 1,0 0-1,-4 0 42,-1 0 0,5 0 1,-4 0-1,2 0-9,0 0 0,-2 0 0,4 0 0,-2-2-1,2-4 1,0 4 0,0-4 0,-2 4-4,2 2 0,-4 0 0,0 0 1,-2 0-4,-4 0 0,5 0 0,-3 0 0,-2 0-2,-2 0 1,-1 0 0,1 0 0,0 0 5,-1 0 0,9 0 1,-10 0-1,3 0 19,-1 0 0,4 0 0,-1 0 0,-3 0-21,0 0 1,-11 0 0,9 0-1,-1 0-3,-1 0 0,3 0 1,-1 0-1,-2 0 0,-3 0 0,9 0 0,-3 0 0,1 0 0,0 0 1,-1 0 0,1 0-1,0 0 2,-1 0 0,3 0 0,-9 0 0,1 0 23,-1 0 1,3 0 0,-5 0 0,1 0 6,1 0 1,-6 0 0,3 0-1,-1-2-13,-4-4 1,3 4 0,-1-3-1,-2 3 15,-2 2 0,4-2 0,-1-2 0,1-2-7,2 2 0,-6 2 0,3 2 0,-5 0 2,-5 0 1,2 0 0,-4 0 0,1 0 2,0 0 1,-8 0 0,3 0 0,-5 0-110,-2 0 0,1 0 0,-1 0 0,1 0-322,-1 0 0,1 0 401,-1 0 0,1 8 0,-1 2 0</inkml:trace>
  <inkml:trace contextRef="#ctx0" brushRef="#br0" timeOffset="46154">13204 11963 8355,'2'10'-270,"3"-4"0,-1-4 0,8 0 0,2 2 249,1 1-51,-5 1 1,5-6 0,-3 0 0,4 0 35,1 0 1,0 0 0,-1 2 0,-2 2 1,-3 2 1,1 0-1,3-4 1,-1 1 24,-2 3 1,-1 2-1,7-4 15,-1 2 0,-5 0 0,-1-6 48,3 0 0,2 0 0,1 0 0,0 0-10,1 0 0,-1 0 1,1 0-1,-1-2-22,1-4 1,-1 4 0,1-6 0,-1 2 5,1 0 1,5-7 0,0 1 0,-1-1 29,-3 1 1,6-3 0,2 3 0,2-4-14,1-1 0,-7-6 0,6-1 1,0 3-31,-2 2 0,4 1 0,-7 1 0,-3-1 12,-2 1 1,5-1-1,-1 1 1,-2-1-54,-1 1 1,-3-1 0,3 1-1,-1-1 4,-2 1 0,11 0 0,-11-1 1,4 1 43,5-1 0,-7-1 0,6-3 0,-1-1 38,-1 2 1,0-4-1,-4-1 1,3-1-37,1-4 0,6 4 0,-5 0 1,-1 0-14,2-1 1,-4 1 0,7-4 0,-1 2-56,0-2 1,-4 0 0,4 0 0,0 2 63,1-2 0,-5 4 0,4-2 0,0-1 21,0 3 1,-3-6 0,3 4 0,-2-2-37,-4 2 1,7-2-1,-1 6 1,2-2-40,0-4 1,-6 3 0,4-1-1,-1-2-18,-5-2 1,4 4 0,0 0 0,1-2-1,-1-2 1,0-2-1,-3-2 1,1-2 77,-2-1 1,6-7 0,0 6 0,3 1 34,-1-3 1,0 0 0,4-3 0,-2 3-47,-2 0 0,0 6 0,6-5 0,-2 1-55,-4 0 0,2 0 0,-6 5 0,1-3 53,-1-2 0,-2 0 0,-5 6 0,1-2-57,4-3 1,-3 3-1,3-6 1,-4 2-5,-1 1 1,5-9 0,2 4 0,1-1 46,-1-1 0,6 7 1,-2-5-1,4 2 17,2 4 1,0 3 0,0 1 0,0 0-9,0 0 1,-1 0 0,1 0-1,-2 0-6,-4 0 0,4 0 1,-3-2-1,3-2 37,2-1 0,-3-1 0,1 4 0,-1-2-32,-1-1 0,5-1 1,-6 8-1,3 2 2,1 2 0,1 5 1,-2-3-1,-2 2-8,-1 4 1,-1-5 0,6 3-1,0 2-22,-1 1 1,7 3-1,2-1 1,0 1 15,-1-1 1,7-5-1,-5 0 1,3 2-1,0 1 1,-7 3 0,5-1 0,-2 1 4,-5-1 0,1-5 0,0 0 0,2 1-16,-2 3 0,-3 2 0,1-1 1,2 1 5,2-1 0,5 1 0,-5-1 1,0 3-50,2 3 0,-1-3 1,5 5-1,-4-2 43,-1 1 1,-5 5-1,6-4 1,0 0 17,3 1 1,-1 3 0,-1-4 0,1 0 46,0 1 1,-5 5 0,5-2 0,-2 4-44,-4 2 1,-3 0-1,-1 2 1,0 4-36,0 5 1,6-1 0,0 2 0,-3 1 0,-1 3 1,4 7-1,2 0 1,-1-1 12,1-3 0,6 4 1,-5 3-1,3-1 16,-1 0 0,1 0 1,3-1-1,-3 3 6,-6 0 1,7 6-1,1-4 40,-1 4 0,1 2 0,5 0 0,2 0 0,5 0-30,1 0 0,-4 0 1,6 2-1,0 1-8,-2 3 1,6 6 0,-4-5-1,2 1-10,-2 0 0,-4 5 1,-7-1-1,-1 3 5,0 3 0,1-7 0,1 1 0,0-1 19,-1-1 1,9 5 0,-8-3 0,4 2-3,3-3 0,3 10 1,-6-3-1,0 1-15,2 0 0,-5-1 1,3-1-1,-4 1-8,-1-1 1,-1-2 0,2-1-1,3-2 11,1 1 1,0 1 0,-6-1 0,1-1 5,-1 1 0,1-3 0,-1 1 0,-2 1-1,-3-2 1,7 5 0,-5-5-1,-1 1 11,3 1 0,-1-6 0,3 3 0,-1 1 31,0-1 1,1-5-1,1 2 1,0-4-43,-1-2 1,9 6 0,-10-1 0,3-1 7,-1-2 0,2-2 0,-1 0 0,-5 0-101,0 0 1,-7-6 0,-2 0 0,-4 0 52,-2-2 1,0 4-1,0-6 1,0 1 14,-1-1 1,1-2 0,-2-3 0,-2 1-3,-1 2 0,-3 1 0,4-7 0,-4-1 9,-2-5 0,4 5 1,-4-7-1,1 3 22,-1 0 1,0-8-1,-4 3 1,5-1 19,1 0 1,-4 0 0,4-6 0,0 0-99,1 0 1,-7 6 0,2-1 0,-3-1-589,-3-2 0,6 0-67,1 4 715,-1 4 0,-13 7 0,-3 1 0</inkml:trace>
  <inkml:trace contextRef="#ctx0" brushRef="#br0" timeOffset="48378">13588 12784 8355,'17'6'-163,"3"0"0,1-2-224,2-2 1,7-2 0,-5 0-1,2 0 1,2 0 454,-2 0 0,6 0 0,-4 0 0,4-2-9,2-4 1,6 4-1,0-4 1,-2 4-75,-3 2 1,5 0 0,2 0 0,1 0 24,5 0 0,-1-2 0,1-2 0,-2-2-27,1 3 1,3 1 0,1 0 0,0-2 38,1-2 1,5 0-1,0 6 1,-2-2 19,-1-4 1,-3 4 0,2-5 0,5 1-5,5 0 1,-2 0 0,0 6 0,0 0-24,0 0 0,2-6 1,6 1-1,-2 1-17,-4 2 0,8-4 0,-6 0 0,0 2 0,2 2 1,-6 2 0,2-2 0,0-2 4,-2-1 0,6-1 0,-4 4-8,4-4 0,-4 4 0,0-4 0,0 4 1,0 2-8,0 0 1,-2-5 0,4-1-1,-2 2 7,2 2 1,0 2 0,0-2 0,-2-2 2,2-2 0,6-1 0,2 3 0,-3-2-1,3 2 1,0 2 0,-2 0 0,-1-2 4,-1-2 0,10-1 0,-8 3 1,1-2-19,-1 2 0,8-4 0,-10 2 0,1 3 17,1 1 0,-2-4 0,0 0 0,-2 2-4,-4 2 1,2 2-1,-6 0 1,0-2 10,0-4 1,6 4 0,-4-3 0,2 3 12,0 2 1,0-2-1,8-2 1,0-2 10,-2 2 0,4 2 1,-8 2-1,3 0-10,1 0 1,8-6-1,-12 1 1,0 1-43,2 2 0,0 2 1,4-2-1,-1-2-4,-1-2 0,4 0 0,-10 6 0,4 0-14,2 0 0,-2-2 0,-2-2 1,-2-1 20,2 1 1,2 2 0,-1 0 0,-1-2 75,-2-2 1,-1-2 0,3 5 0,-4-3-52,-2 2 1,4 0-1,-4 0 1,0-2-4,0 2 1,0 0 0,-3 1-1,1-3-5,-2 2 0,-1 2 0,-3 2 0,0-2-3,1-4 0,-1 4 0,0-4 1,1 4-3,-1 2 1,-5-1-1,-1-3 1,1-2-2,-2 2 0,3 2 0,-5 2 0,0-2-2,-1-4 1,5 4 0,-5-4-1,3 5 4,4 1 1,-5 0-1,1 0 1,-2 0 17,-5 0 0,5 0 0,-2-2 0,0-2 28,1-2 0,-5 0 0,4 6 0,-4 0-14,-2 0 1,0 0 0,0-2-1,-1-2-14,1-2 1,0 1 0,0 5-1,0 0-5,0 0 0,-2 0 0,-2 0 1,-2 0-25,2 0 0,-5-2 1,-1-2-1,-2-2 18,0 2 1,1 2 0,-5 2-1,2 0 25,3 0 0,-1-6 0,-6 1 1,3 1-11,3 2 1,-4 2 0,7 0 0,-3-2-81,0-4 0,1 4 0,-7-4-131,0 4 0,1 2 173,-1 0 1,-7-2 244,-4-4 0,-2 5-55,2-5-484,-4 4-396,5 2 710,-7 0 0,-7 8 0,-3 1 0</inkml:trace>
  <inkml:trace contextRef="#ctx0" brushRef="#br1" timeOffset="70747">2411 3580 7736,'-18'0'-1436,"9"-2"1481,3-3-23,4 3 0,4-6-75,4 8 86,-4 0 91,5 0-108,-7 0 1,2 8-14,4 3 0,-4 5-4,4 1 1,2-5 0,-3 0-12,-1 1 0,0 3 28,2 1 0,-4 1 0,4-1 6,-4 1 0,4-7 0,-1 1 1,-1 1-3,-2 3 1,-2 1 0,0 1-1,0-1 43,0 1 1,2-1-1,2 1 1,2-1-24,-2 1 1,-2-1 0,0 3 0,1 1-18,3 2 1,2 2 0,-4-3 0,2 3-21,-2 2 0,0-5 1,-1 3-1,3 0-50,-2 4 1,-2-2 0,-2 2 0,0 2-1,0 2 0,0 2 1,0 0-1,0 0 41,0 0 0,0 0 0,0 0 0,0 0 13,0 0 1,0 0-1,0 0 1,0 0 7,0 0 1,0-1-1,0 1 1,0 0-4,0 0 1,0 0 0,0-2-1,0-2 26,0-2 0,0 0 0,0 4 0,0-2-17,0-1 1,0-3-1,0 4 1,0-2-22,0 2 1,0 2 0,2 0 0,2-2 10,2-2 1,0 0-1,-6 4 1,0-2-62,0-2 0,1-5 0,3 3 0,2-2 24,-2-4 0,-2 1 1,-2-1-1,0 2 41,0-1 0,2-3 1,2-1-1,2-1 20,-2 0 1,-3 7 0,-1-1 0,2-2-15,4-1 0,-4-3 1,4 1-1,-4-1 4,-2 1 0,0 5 0,0 0 1,0-1-12,0-3 0,0-2 1,0 1-1,0-1-15,0 1 1,0-7 0,0 1-1,0 2 10,0 1 1,6 3-1,0-1 10,-3 1 1,-1-1-1,-2 1 27,0-1 0,0 0-30,0 1 1,6-1 19,0 1 1,0-1 14,-6 1 1,6-1 3,-1 1 1,1-7 17,-6 1-235,0-8-236,0 4 85,0-8 1,0 2-306,0 3 618,0-3 0,0 14 0,0-6 0</inkml:trace>
  <inkml:trace contextRef="#ctx0" brushRef="#br1" timeOffset="78034">8960 3877 8030,'12'12'-447,"-1"0"0,-7-9 0,4 5 0</inkml:trace>
  <inkml:trace contextRef="#ctx0" brushRef="#br1" timeOffset="80044">8523 3598 6079,'-9'8'-228,"-7"-6"281,4 3 1,-3-3-103,-3-2 38,9 0 20,1 0 16,8 0 317,0 0 0,0 8 0,0 4-297,0 3 1,0-3 0,0 0 0,0 1 7,0 3 0,0 1 0,0 1 0,0-1-41,0 1 0,0-1 1,0 0-1,0 3-17,0 3 0,0-3 1,0 5-1,0 0-21,0 4 1,0-2-1,0 2 1,0 1 15,0-3 1,0 10 0,0-6-1,0 0 30,0 2 0,0 0 1,0 0-1,0-2 11,0-2 0,0 0 0,0 6 0,0-2-13,0-4 1,0 2-1,0-6 1,0 2-10,0 4 0,0 0 0,0 0 0,0-3 16,0-3 0,0 6 1,0-4-1,0 2 26,0 0 0,2-5 0,2 3 0,2 0-6,-2 0 0,3-6 0,1 5 0,0-3-5,0 0 1,3 6 0,-3-5 0,2-3-34,3-2 1,1 5 0,-1-1 0,-3-2-20,-2-1 0,4 3 1,-5 0-1,1-1-6,0-3 1,0-2-1,-5 1 1,3-1 12,-2 1 0,-2 5 0,-2 0 0,0-1 3,0-3 0,0 4 0,0 1 1,0-1 10,0 2 0,-2-5 0,-2 5 0,-2-2 37,3 0 0,-5 1 1,2-7-1,2 1 8,2-1 1,2 1-1,-2-1 1,-2 1 4,-1-1 1,-1 0-1,6 1-23,0-1 0,0 1 0,0-1 0,0 1-54,0-1 0,0 1 0,0-1 0,0 1-26,0-1 1,0 1 0,0-1 43,0 0 0,0 1 1,0-1 49,0 1 0,0-1 1,0 1-33,0-1 1,0-5 0,0 0 14,0 1 1,2 1-1,2-1-72,1-1 0,3-2 0,-4 3-114,2-1 0,0-6 19,-6 5 0,0 1 88,0 5 1,0-5-122,0 0 1,-2-1-247,-4 7 1,2-1 412,-8 1 0,1-1 0,-7 1 0</inkml:trace>
  <inkml:trace contextRef="#ctx0" brushRef="#br1" timeOffset="93395">13256 716 7427,'-10'-7'-881,"3"3"1450,7-8-440,0 0 0,0 1 133,0-1-286,0 8-22,0-4 0,0 10 0,0 4 37,0 6 0,-6 9 0,0 2 1,2-1 10,2-3 0,2 5 0,0 1 0,0 0-78,0 0 0,0-2 1,0-5-1,0-1-52,0 1 1,0-6-1,0-1 1,0 3-205,0 1 1,-2-3 331,-4 0 0,4-9 0,-5 5 0</inkml:trace>
  <inkml:trace contextRef="#ctx0" brushRef="#br1" timeOffset="93811">12802 629 8248,'-8'10'-676,"6"-3"872,-5-7-141,7 0 1,2 0 0,3 0-17,7 0 1,4 0 0,3 0-1,4 0-35,6 0 1,4-2-1,2-1 1,0-3-7,0 2 0,0 0 1,0 0-1,0-2-22,0 2 0,0 3 0,0-1 1,-2-2-113,-4-2 1,2 0 0,-6 6-1,0 0-94,0 0 1,-1 0 0,-7 0-1,1 0 230,-1 0 0,1 0 0,-1 0 0,1 8 0,-1 2 0</inkml:trace>
  <inkml:trace contextRef="#ctx0" brushRef="#br1" timeOffset="94382">13640 612 7922,'18'7'-1839,"-1"-5"1676,1 4 1,-1 2 389,1-2-169,-9-1 1,1-5 71,-4 0 153,-4 0-33,6 0 1,-10 0-186,-4 0 0,4 2 0,-6 4-5,0 6 0,6-2 0,-3 1 0,1 3-77,-2 1 0,4 3 0,-4-1 3,4 1 1,2-1 0,2 1 0,2-1 10,2 1 0,2-7 1,-3 1-16,7 1 0,4-5 0,-1 0 0,-1-2-24,-3 0 0,1-1 0,5-5 0,1 0 7,-1 0 1,-5 0 0,0-2-1,1-1 13,3-3 1,-5-2 0,-1 2 66,-2-5 0,4 1 99,-7-2 0,1 6-19,-6-5-79,0 7 1,0-2-1,0 12-31,0 5 0,0-1 0,0 2-63,0 1 0,2 1 0,2 0 1,4-5 59,1-1 0,3-2 0,6-6 0,-1 0 16,0 0 0,1 0 0,-1 0 1,1 0-14,-1 0 1,7 0 0,-1 0 0,-2-2 5,-1-4 0,-5 2 1,-1-5-1,-3-1 204,3 0 0,-4-2-137,1-5 0,-7 0 0,2-1 0,-4 1-100,-2-1 0,-2 3 0,-4 1 1,-5 2-113,-5-1 1,-1 5 0,-3 0-1,-1 2-106,-2 1 1,-7-1 0,7 6 0,0 0-41,-2 0 0,5 0 1,-1 2 269,7 4 0,-1-4 0,5 5 0</inkml:trace>
  <inkml:trace contextRef="#ctx0" brushRef="#br1" timeOffset="94845">14758 716 5746,'0'-9'2229,"-8"-5"-2173,-3 8 0,-5 0 0,-1 6 0,1 2-126,4 4 1,-3-2-1,3 6 1,-3-1-16,-3 1 0,3 2 0,1 5 0,5 1 83,1-1 1,2 1 0,6-1-7,0 1 1,2-1 0,4-1 0,5-5 15,5-5 1,1 2 0,1-2 0,-1-3-7,1-1 0,5-2 0,2 0 0,0 0 4,1 0 0,3-2 0,-6-1 1,-2-3-14,-1 2 1,-3-6 0,1 0 0,-1 1 18,1 3 1,-9-4 0,-3-1 27,-4-5 0,-2-1 1,-2-1-69,-4 1 0,-9-1 1,-8 3-1,1 3-62,3 6 1,-6 4 0,-5 2 0,-2 0-75,-3 0 0,2 0 0,2 2 1,3 2-95,3 2 0,2 6 258,5-7 0,1 9 0,-1-4 0</inkml:trace>
  <inkml:trace contextRef="#ctx0" brushRef="#br1" timeOffset="95215">15893 437 8272,'0'-18'-562,"0"1"460,0 7 92,0 2 0,6 22 0,0 4 26,-2 1 0,-2 6 0,0 0 1,2 1-57,1-1 0,3 6 1,-4-4-1,2 0-27,-2-4 1,3 3 0,-1-3-1,0-2-72,2-1 0,-4-3 0,5 1-93,-1-1 1,0-5 0,-2-3 231,5-1 0,-3 6 0,0-4 0</inkml:trace>
  <inkml:trace contextRef="#ctx0" brushRef="#br1" timeOffset="95451">15561 664 8355,'-9'8'-129,"1"-6"0,10 5 0,4-7 0,5 0 0,5 0-57,1 0 1,1 0 0,1 0 0,4 0 35,7 0 1,3 0 0,2 0 0,-1 0-5,1 0 0,6 0 154,0 0 0,7-7 0,-3-3 0</inkml:trace>
  <inkml:trace contextRef="#ctx0" brushRef="#br1" timeOffset="96248">16574 629 8247,'18'0'-1235,"-9"0"1261,-1-8 1,-16 6 0,-3-4 0,-5 5 18,-1 1 1,-1 0 0,1 0 0,-1 0-23,1 0 1,0 1-1,-1 3 1,1 4-19,-1 2 1,1-1-1,1 5 1,3-2-21,1 1 1,2 3 0,-1 1 0,3 1 18,0-1 0,6 1-20,-4-1 0,12 1 0,6-3-12,3-3 1,3-4-1,-1-8 1,1 0 8,-1 0 1,1 0-1,-1 0 1,1 0-6,-1 0 1,0 0-1,1 0 1,-1-2 18,1-4 1,-1 2 0,1-6 0,-3 0 24,-3 1 1,3 3-1,-5-6 44,0-1 1,3-3 0,-7-1-15,-2-1 0,-2 7 0,-2-1-6,0-2 1,0 5-35,0-3 0,-6 6-161,0-5 117,-7 7 0,9-4 0,-6 10 27,3 4 0,1-2 108,6 7 0,0 1 1,0 5-65,0 1 1,0-1-3,0 1 1,6-1-1,1-1 1,3-5-43,4-5 1,1-2-1,3 0 1,-1 2 7,1-2 0,-1-2 1,2-2-1,3 0-37,1 0 1,2 0-1,-3-2 1,1-2-10,-2-2 0,-3-2 0,-5 4 1,-1-3 18,1-3 0,-3 4 0,2-6 23,1-1 1,-5-3 0,0-1 6,0-1 0,-6 7 1,3-1 20,-3-2 0,-2-1-1,0-2 1,-2 7 56,-3 4 0,1 4-108,-8 2 0,2 2 0,-3 4-21,1 5 1,8-1 0,-2 2 50,5 1 1,1 3 0,0 1-6,0 1 0,5-7 0,3-1 0,2 0-15,3 0 1,3-7-1,1 5 1,1-2-89,-1 0 0,1 0 1,1-6-1,3 0-248,1 0 0,0 0 353,-5 0 0,-1 0 0,1 0 0</inkml:trace>
  <inkml:trace contextRef="#ctx0" brushRef="#br1" timeOffset="96412">17011 454 8355,'-18'0'-496,"1"0"0,7-2-517,4-3 421,5 3 592,1-6 0,0 8 0,0 0 0</inkml:trace>
  <inkml:trace contextRef="#ctx0" brushRef="#br1" timeOffset="96789">17238 35 8029,'10'-8'-710,"3"5"1,-5-7 1030,2 2 1,-4 2-252,5 6 0,-5 0 1,6 2-2,1 4 1,-5 4 0,-2 7-1,-4 3-48,-2 3 1,6-2 0,-1 8-1,-1 2-16,-2 2 0,0 2 1,2 0-1,2 0-15,-2 0 1,-2 0 0,-2-2 0,2-2 17,3-2 0,-3-8 0,4 5 1,-4-3-58,-2 0 1,0 1-1,2-7 1,2 1-315,2-1 0,0 0 0,-4 1 363,3-1 0,5 1 0,8-1 0</inkml:trace>
  <inkml:trace contextRef="#ctx0" brushRef="#br1" timeOffset="97229">17709 681 6995,'18'0'-16,"-1"0"0,1 0 0,-1 0 61,1 0 0,1 0 0,3 0 0,1 0-116,-2 0 0,-1 0 0,-3-2 0,1-1 91,-1-3 0,-1-2 0,-3 4 1,-3-4 157,-2-1 1,3 3 118,-5-6-226,0 1 0,-14-1 0,-4 2-70,-3 2 0,-8 3 0,-1 5 1,3 0 17,2 0 1,-5 0-1,-1 0 1,0 2 67,0 3 1,1-1-1,7 6 1,-1 0-74,1-1 1,5 3-93,1 5 0,7 1 0,-2-1 0,6-1 0,4-3-27,2-1 1,9-6-1,1 4 1,7-3-58,4-3 0,-4 4 0,7-2 0,1-2 21,2-2 0,2 0 1,-1 2-1,1 1 141,0-1 0,0-2 0,0-2 0,8 0 0,1 0 0</inkml:trace>
  <inkml:trace contextRef="#ctx0" brushRef="#br1" timeOffset="97749">18303 769 8355,'35'0'-648,"0"-2"-81,0-4 0,-6 4 700,0-4 0,-7-2 1,1 1-1,-4-3 131,-1-4 0,-1 5 1,1-3 8,-1-2 0,-1-1 0,-5-3 54,-5 1 1,-4 5-126,-2 1 1,-8 1 0,-3-2 0,-5 7-37,-1 3 1,-1 2-1,1 0 1,-1 0 5,1 0 1,-1 0-1,-1 0 18,-4 0 1,3 5 0,-3 3-1,6 2-16,5 3 0,-2 3 0,8 1 0,3 1-92,1-1 0,2 1 1,0-1-58,0 1 0,2-1 1,3-1 65,7-5 1,-2-3 0,1-8-1,3 0 1,2 0 0,1 0 1,0 0-1,1 0 44,-1 0 1,1-2 0,-1-4 0,1-5 27,-1-5 1,-5 1-1,-2 1 1,-1 2-23,1-1 0,-6-8 0,4-3 1,-3 1-34,1-2 1,0 3 0,-6-7-1,0 0 18,0 2 1,0-6-1,0 2 1,0-6 34,0-4 0,0 3 0,0 7 0,0 1 43,0-1 1,0 6-1,0 2 1,0 3 186,0 3 0,0 0-86,0-1 0,0 6 51,0 1 1,0 9-141,0 2 1,2 8-1,2 11 1,2 2-47,-2 3 1,-2 7 0,-2 0 0,0 6-8,0 3 0,0 7 0,0-6 0,0-3-45,0-1 1,0-2 0,0 0-1,0-2-91,0-4 1,0 2 0,0-7 0,0-3-79,0-2 0,7-7 212,5 0 0,3-8 0,3 3 0</inkml:trace>
  <inkml:trace contextRef="#ctx0" brushRef="#br1" timeOffset="98073">19421 192 7074,'17'0'49,"-1"8"0,-2 4 53,-3 3 1,-7 9 0,2-1 0,-2 0-53,2 2 1,-4-3 0,5 5 0,-1 0-108,0 0 1,0-5 0,-6 3-1,2-2-11,4 0 1,-5 1-1,5-7 1,-4 1-109,-2-1 0,2-1 0,2-3 11,2-1 1,-2-1 164,-10 7 0,4-8 0,-14-3 0,7-7 0</inkml:trace>
  <inkml:trace contextRef="#ctx0" brushRef="#br1" timeOffset="98582">19159 524 7408,'17'0'-222,"-5"0"1,0 0 0,1 0 257,3 0 0,1 0 1,3 0-1,1 0-14,2 0 1,8 0 0,-3 0 0,1 0 19,0 0 0,0 0 1,6 0-1,0 0 4,0 0 0,4 0 0,-3 0 0,-3 0-52,0 0 1,-2 0 0,0 0 0,-1-2 4,1-4 1,-6 4 0,0-5-1,-2 1 10,1 0 0,-1-2 1,-6 4-1,-1-3 21,-4-3 1,3 4-19,-3-5 0,-5-1-9,-1-6 1,-4 7-18,-2-1 1,-2 6 9,-4-5 1,3 7-1,-9-2 0,-2 4 1,-1 2 74,-3 0 0,1 2 0,-1 2-22,1 2 0,1 7 0,3-1 0,1 3-47,-1 3 0,-1-6 0,2-1 0,5 3-86,-1 1 1,6 3-1,-4-1-33,4 1 0,2-7 1,2-1-1,4 0 1,6-1 1,5-5-1,4 2 1,5-4-55,1-2 1,2 2 0,6 2 169,0 2 0,0 0 0,0-6 0</inkml:trace>
  <inkml:trace contextRef="#ctx0" brushRef="#br1" timeOffset="98974">20382 489 7920,'17'-8'-609,"0"-3"0,1-5 1,-3-1 944,-3-1 1,2 1-188,-9-1 0,1 1-94,-6 0 1,-2 7-1,-3 4-38,-7 4 0,-4 2 1,-1 0-1,-1 0 45,1 0 1,0 0 0,-1 0 0,1 2-11,-1 4 1,3-2-1,1 7 1,4 3-59,3 1 1,1-3-1,6 0 1,0 1 49,0 3 1,0 1 0,2-1-1,4-3-44,5-1 1,5 0 0,1 3 0,3-1-69,3-3 1,-4-1 0,5 4-1,-5-5 62,-2-1 0,1 6 0,-1-3 9,1 5 0,-9-4 0,-3-1 49,-4 3 1,-2-4-19,0 1 1,-6-5-1,-3 4 1,-5-3-27,-5-3 1,-5-2 0,1-2 0,-6 0-35,-4 0 0,4 0 0,2 0 1,2 0-150,3 0 0,3 0-126,1 0 1,11-2-556,7-3 856,7 3 0,11-14 0,-1 6 0</inkml:trace>
  <inkml:trace contextRef="#ctx0" brushRef="#br1" timeOffset="99279">20748 227 8355,'0'-11'-173,"2"1"-344,4 2 0,-2 2 389,8 6 1,-7 2 0,5 4 192,-2 6 0,-2 3 0,-6 3 0,0-1 29,0 1 1,0 5-1,0 0 1,0 1-35,0 1 0,0-4 1,0 6-1,0-1-62,0-5 1,0 4 0,0-2 0,0-1-74,0-3 0,0-1 0,0-1 0,0 1-222,0-1 0,0 0-13,0 1 1,0-6 184,0-1 1,2-7 124,3 2 0,-3-4 0,6-2 0</inkml:trace>
  <inkml:trace contextRef="#ctx0" brushRef="#br1" timeOffset="99622">20696 454 8229,'17'0'-111,"-5"0"0,0 0 1,1 0 213,3 0 1,1-5 0,1-1 0,-1 2-226,1 2 1,1 2 0,2-2 0,3-2 118,-3-2 0,6 0 1,0 6-1,2 0 87,1 0 0,-9 0 0,4 0 0,0 0-50,4 0 0,-3-5 0,-3-1 1,-4 2 41,-1 2 0,-1 2 0,1 0 1,-1 0-91,1 0 1,-1 0-23,1 0 1,-1 0-184,1 0 1,-7 0 31,1 0 1,-6 0-589,5 0 775,-7 0 0,-4 8 0,-10 1 0</inkml:trace>
  <inkml:trace contextRef="#ctx0" brushRef="#br2" timeOffset="114542">4052 1747 6885,'10'17'93,"4"1"0,-8-1-34,-3 1 0,5-1 0,-2 0 0,0 1-37,2-1 1,-6 1 0,5-1 0,-1 1 17,0-1 0,2 1 0,-4-1 0,1 1-85,-1-1 0,-2 1 0,0-1-164,4 1 0,-4-7-271,4 1 197,-4-1 0,-2-3 283,0-8 0,-6-2 0,-2-9 0,-2-3 0,5-1 0,-7-3 0,0 1 0,3-1 0,-7 6 0,6 1 0,-1-3 0,-1-1 0,2-3 0,-1 1 0,3-1 12,0 1 0,6-1 0,-4 1 57,5-1 0,1 1 0,0 0-31,0-1 1,1 3 0,3 1 0,4 4 107,2 3 0,-4-5 1,5 4-1,3 0-100,1 1 0,-3-1 1,0 4-1,1-4 17,3-2 1,7 7 0,0-5 0,-1 2-3,-3 0 1,4 0 0,3 4 0,-1-1-40,0-3 0,-2 0 1,-3 6-1,1 0-69,2 0 0,-5 2 0,-7 2 0,1 3 33,-2 3 1,0 2 0,-7 5-27,3 1 0,0-7 0,-6 1 1,-2 2 5,-4 1 1,2 1 0,-7-3-1,-1-1 30,2 1 0,-5-3 0,3 0 0,-3 0 9,-3-1 1,1-3-1,-1 4 1,1 0-6,-1-1 1,1-5-1,1 4-7,5 0-13,-5-6 0,14 7 62,-3-3 1,3-2 143,2 8 0,2-7-99,3 7 0,-1-6 0,8 4 0,1-3 29,3-3 0,1 4 1,1 0-1,-1 0-6,1-1 1,5 1 0,0-4-1,-1 2-283,-3-2 0,-1 3 1,-1-1-1,1-2-95,-1-2 0,0 0 0,1 2-411,-1 2 679,1 0 0,-1 1 0,1 3 0</inkml:trace>
  <inkml:trace contextRef="#ctx0" brushRef="#br2" timeOffset="114973">4646 1991 8355,'10'0'-904,"-2"0"1,-6 0 997,3 0 1,-1 0-1,8 0 60,2 0 0,1-2 0,3-2-120,-1-1 1,-5-1 0,-1 4 0,3-2 7,1-2 0,-3 0 0,0 4-71,1-4 1,3-1 0,1-7 20,1 3 0,-9 5 0,-1-4 1,-2 0 64,0 1 0,0 3-60,-6-6 0,-8 6 0,-4-3 4,-3 1 1,-3 2-1,1 6 1,-1 0 13,1 0 1,5 0 0,1 2-1,-3 2 14,-2 2 1,5 5 0,1-3 0,0 2 59,1 3 0,5-3 0,-2 2 0,4 1-115,2 3 0,0-5 1,0 1-1,2 0-55,4-3 1,4 5 0,7-6-1,0 0-111,1-1 0,5-1 1,2-6-1,3 0 105,3 0 1,2 0 0,2 0-1,-2 0 87,-4 0 0,4 0 0,-6 0 0</inkml:trace>
  <inkml:trace contextRef="#ctx0" brushRef="#br2" timeOffset="115550">5345 1956 8355,'10'-8'0,"-3"-3"0,-1-5 0,0-1 0,0-1 0,-6 1-194,0-1 0,0 7-619,0-1 787,0 1 0,-2-5 0,-2 2 120,-2 3 0,-6 5 1,5-4 5,-3 3 1,4 1 0,-5 6-87,-3 0 0,-2 0 0,-1 2 5,-1 3 1,1 5-1,0 6 1,1-3-67,4-1 1,-1 0-1,7 5 40,2 0 1,2-5 0,2 0 1,0 1 0,2 1 1,4-2-19,6-7 1,3 3 0,3-2 0,-1-2 1,0-2 1,1-2 0,-1 0 0,1-2-6,-1-4 0,1 4 1,-3-6-1,-1 3 14,-2-1 0,-7-6 0,5 4 25,-2-1 1,3-3 0,-5-6 73,-2 1 1,4 5 347,-2 1-338,0 7-86,-6-4 0,0 10-11,0 4 1,0 4-1,0 7 1,0 0-13,0 1 1,0 5 0,0 1 0,0-3 1,0-2 0,0 5 0,2-1 0,1-2 27,3-1 1,0 3-1,-6 0-12,0-2 0,0-1 0,0-3 5,0 1 1,-8-3 22,-3-3 1,-5 2-1,-1-9 31,-1-1 1,1-2-1,-1-2 1,1 0-174,-1 0 1,1 0 0,-1 0-384,1 0 0,-1 0-8,1 0 1,7-2 499,5-4 0,3-3 0,2-9 0</inkml:trace>
  <inkml:trace contextRef="#ctx0" brushRef="#br2" timeOffset="115833">5554 1869 6927,'0'-10'354,"0"4"0,0 12-366,0 6 1,0 3 0,0 3-44,0-1 0,0 1 1,0-1-277,0 1 1,0-1-239,0 1 569,8-9 0,2-1 0,7-8 0</inkml:trace>
  <inkml:trace contextRef="#ctx0" brushRef="#br2" timeOffset="116017">5607 1712 8257,'-8'-18'0,"-2"1"-434,1-1 1,-1 7-21,4-1 249,4 8 1,-11-2-3,7 12 1,-2 4-1,4 7 207,-2 1 0,-7-1 0,3 1 0</inkml:trace>
  <inkml:trace contextRef="#ctx0" brushRef="#br2" timeOffset="116430">5851 1799 8355,'-2'-12'-643,"-3"1"1,1 7 701,-8-2 1,6 4 0,-5 2 32,-3 0 1,-2 6 0,1 2-1,1 1-107,3 5 0,1 2 0,-2 1 1,7 0 34,3 1 0,2-1 0,0 1 0,0-1-44,0 1 0,0-7 0,2 1-6,3 2 1,5-7-1,7-1 17,1-4 0,1-2 0,3 0 0,1 0 7,-2 0 0,-1-6 0,-3-1 0,1-1 20,-1 0 0,-1-6 0,-3 5 0,-3-3 40,-2 1 1,-2-1 0,-6-6-31,0 1 1,0-1 0,-2 3 0,-2 1-46,-2 3 1,-8-1-103,3-5 1,-5 7 0,-1 4-173,-1 4 0,7 2 0,-1 0 137,-2 0 0,5 6 158,-3 0 0,8 7 0,-4-3 0</inkml:trace>
  <inkml:trace contextRef="#ctx0" brushRef="#br2" timeOffset="116852">6061 1764 8236,'6'-11'-777,"-1"-1"959,9 8-164,-4-4 1,5 10-1,-3 4-23,-6 6 1,-2-3 0,0 3 0,1 2-2,-1 1 1,-2 3 0,-2-1-16,0 0 1,0 1 0,0-1 0,0 1-74,0-1-53,0 1 88,0-9 0,-2-1 14,-4-8 1,4-8 48,-3-3 0,3-5 0,2-1 0,2 1-9,3 5 1,3-5 0,6 6 0,-3-1-6,3-1 1,2 2-1,1-1 77,0 5 1,1-2-1,-1 2 1,1 3 86,-1 1 0,1 2 0,-1 0 0,1 0-59,-1 0 0,1 2 1,-1 1-1,1 5-111,-1 2 0,-7-4 0,-2 5 0,-3 3-226,1 1 1,0 3 0,-6-1 241,0 1 0,-16 7 0,-3 2 0</inkml:trace>
  <inkml:trace contextRef="#ctx0" brushRef="#br2" timeOffset="117796">4681 3022 7809,'-11'-6'-447,"-1"0"1,6 0 544,-6 6 0,7 2-4,-7 4 1,8-2-1,-2 7-61,4 3 1,2 2 0,0 1 0,0 0-25,0 1 0,0-6 0,0-1 16,0 3 0,8 1 0,4 1-8,3-5 1,3-3-1,-1-8 1,1 0-61,-1 0 1,1-2 0,-1-2 0,0-3 42,1-3 0,-1 4 0,1-6 10,-1-1 0,-5-1 0,-2 1 0,-1 1 0,-1-2 21,0-1 1,-2-2 0,-6-1-39,0 1 1,-2 1-1,-4 2 1,-6 3 0,-3 1 0,-3-2 1,1 7-106,-1 3 1,-1 2 0,-2 0 0,-3 2-147,3 3 1,2 5-1,-1 8 1,1-1 105,1 1 0,-3-1 151,9 1 0,-3-1 0,-3 0 0</inkml:trace>
  <inkml:trace contextRef="#ctx0" brushRef="#br2" timeOffset="118251">5188 2777 8355,'-8'-10'-106,"4"3"0,-8 7-320,-1 0 0,3 0 1,-2 0 357,-1 0 0,-1 7 0,1 5 127,1 4 1,8 7 0,-2 0 0,4-2-17,2-1 1,0 5 0,0 4 0,0 2-4,0-2 1,2 2-1,2-5 1,4-1-24,2 0 0,-5 6 1,5-4-1,0 2-5,0 1 1,-5-3 0,5 4 0,-2-4 28,-4-2 0,4 4 0,-3-5 0,1-3 22,2-2 0,-6 5 1,4-1-1,-4-2-45,-2-1 1,0-9-1,0 1-23,0 1 1,-2 3-1,-4 1 0,-4-1 1,-7-4-1,-1-7-93,1-3 1,-1-2 0,1 2-1,-1 2-102,1 2 0,-2 0 0,-3-6 0,-1 0-33,2 0 0,1 0 0,3-2 233,-1-4 0,1-4 0,-1-7 0</inkml:trace>
  <inkml:trace contextRef="#ctx0" brushRef="#br2" timeOffset="118434">4891 3336 8174,'9'-12'-216,"-1"3"1,0 1 0,2 2 271,-1-2 1,7 6-1,-4-5 1,3 1-50,3 0 1,5-2 0,2 4 0,0-2-23,0 3 1,1 1 0,-5 2-1,2 0-160,-1 0 1,3 0 0,-2 0 174,-1 0 0,5 0 0,0 0 0</inkml:trace>
  <inkml:trace contextRef="#ctx0" brushRef="#br2" timeOffset="119667">3232 4296 7944,'-10'-9'-1270,"-6"1"1209,5 8 1,1 0 0,-2 0 129,-1 0 1,-3 0-1,-1 0-30,-1 0 0,1 2 1,-1 2-1,1 4-5,0 1 0,-1-3 0,1 6-3,-1 1 1,1 3-1,1 1 1,5 1-28,5-1 0,2 1 0,0-1 0,-2 1-12,2-1 1,2 1-1,2-1 11,0 1 1,6-7-1,0 1 1,0-1 1,2-1 1,1 0 0,9-6 8,-1 2 1,1-1 0,-1-5 0,1-2-6,-1-3 0,0 3 0,1-6 1,-1 0-49,1-4 0,-7 3 0,1-3 20,2-1 0,-7-3 0,1-1 3,0-1 0,-6 1 1,4-1 30,-4 1 0,-2-1 165,0 1-12,0-1-151,0 9 1,-2 1 0,-2 10 20,-2 4 1,0-2 0,6 7-26,0 3 1,0 1-1,0 3-29,0-1 1,0 1-87,0-1 1,2-1 0,2-3 0,4-3 0,2 0-35,3-1 0,3-5 136,1 2 0,8-4 0,2-2 0</inkml:trace>
  <inkml:trace contextRef="#ctx0" brushRef="#br2" timeOffset="120049">3686 4279 8234,'-18'0'-282,"7"0"0,1-2-437,2-4 734,-5 4 1,3-5 34,-8 7 1,7 0 0,1 1-9,2 5 0,-3-2 1,5 8-1,0-1 6,-2-1 1,6 6 0,-5-5-1,1 5-6,0 1 1,0 1-1,6-1-4,0 1 1,0-1 0,0 1-22,0-1 1,2-1 0,2-3-1,4-3-17,1-2 1,3 3-1,5-5-63,1-2 0,-1 4 0,1-2 0,1-3-130,5-1 1,-5-2 0,6 0 0,-2-2-117,1-3 0,-1 1 309,-6-8 0,9 1 0,1-7 0</inkml:trace>
  <inkml:trace contextRef="#ctx0" brushRef="#br2" timeOffset="120475">4122 4262 8355,'0'-10'-975,"-2"2"1060,-3 8 1,-5 0 0,-8 0-30,1 0 1,5 2 0,1 4-69,-3 5 1,4-1 0,1 2 0,-1 1 53,0 3 1,4-1 0,-3-1-1,1-2 7,4 1 1,2 3 0,2 1-13,0 1 0,2-1-47,4 1 0,4-9 1,9-3-1,2-4-95,3-2 0,1 0 0,-2 0 0,4 0-158,0 0 1,6 0 0,-5 0 0,1 0 262,0 0 0,0-8 0,6-1 0</inkml:trace>
  <inkml:trace contextRef="#ctx0" brushRef="#br2" timeOffset="120896">4437 4349 6512,'2'10'375,"3"-5"-302,7-3 1,4-2 0,1 0-76,1 0 1,-1 0 0,0 0 0,1 0 4,-1 0 0,-5-5 1,0-1-1,-1 0-17,-1-2 0,4 4 43,-9-7 1,7-1 1,-6-6 1,-2 9-1,-10 3-16,-6 4 0,-3 2 0,-3 0 0,1 0-13,-1 0 0,1 2 0,-1 2 0,1 4 8,0 1 0,-1-3 0,1 6 1,1 1 2,4 3 1,-1-4 0,7-1-20,2 3 1,2 1 0,4 1-1,4-3-17,6-1 1,3-8 0,3 4-1,-1-3-86,1 1 1,5 0 0,0-6-1,0 0-38,3 0 1,-1 0-1,6 0 1,-4 0-184,-2 0 330,6-8 0,-4-1 0,8-9 0</inkml:trace>
  <inkml:trace contextRef="#ctx0" brushRef="#br2" timeOffset="121209">4926 4279 7327,'0'17'153,"0"1"0,0-1 0,0 1-95,0-1 0,0 1 1,0-1-1,0 1-66,0-1 1,0 6 0,2 3 0,1-1-36,3 0 1,0 0 0,-4-3 0,2 1 0,2-2 0,0 5 1,-6-3-1,0-2-69,0-1 0,0-3 0,0 1 0,0-1-106,0 0 0,0-5 0,0 0-360,0 1 577,0-5 0,0-2 0,0-12 0,-8-4 0,-2-7 0</inkml:trace>
  <inkml:trace contextRef="#ctx0" brushRef="#br2" timeOffset="121510">4926 4593 7705,'0'-35'-813,"0"6"0,0 2 753,0 2 1,0 2 0,0 5 0,0 1 188,0-1 0,0 1 0,0-1 0,0 1 0,2-1-110,3 1 1,-1 1 0,8 5 47,2 5 0,-5-2 1,3 2-1,1 2 12,3 3 1,-4 1 0,-1 0-32,3 0 1,1 0 0,3 0-63,-1 0 0,1 0 0,-1 1 29,1 5 0,-9-2 0,-1 6 56,0-2 0,-6-1-20,4-1 0,-6 4-22,-6 7 1,-4-1 0,-7-2 0,-1-5-53,1-1 1,-1 0-1,1-4 1,-1 1-61,1-1 1,-1 0 0,1 0 0,0 2-164,-1-2 0,1 0 138,-1 1 108,8-3 0,3 6 0,7-8 0</inkml:trace>
  <inkml:trace contextRef="#ctx0" brushRef="#br2" timeOffset="121825">5327 4017 8115,'10'0'-920,"0"0"873,-4 0 124,-4 0 0,11 2 0,-7 4-10,-2 5 0,-2 5 0,-2 1 0,2 1-41,4-1 1,-5 7 0,5-1-1,-4-2-9,-2-1 0,0 3 0,0 0 0,0-1-22,0-3 1,0-2 0,0 1 0,2-1-210,4 1 1,-4-6 0,4-1-316,-4 3 1,-2 1 528,0 3 0,0-9 0,0-1 0</inkml:trace>
  <inkml:trace contextRef="#ctx0" brushRef="#br2" timeOffset="122032">5257 4296 8154,'8'-9'-456,"4"3"443,3 4 0,3-4 1,-1 0-1,1 2 59,-1 3 0,1 1 0,-1 0 1,1 0-142,-1 0 1,3 0-1,1 0 1,4 0-461,2 0 1,-3 0 554,5 0 0,0-8 0,6-2 0</inkml:trace>
  <inkml:trace contextRef="#ctx0" brushRef="#br2" timeOffset="122497">5991 4192 8133,'0'-10'-681,"0"0"664,0 4 0,-2 5 138,-4-5 1,2 4 0,-7 2-42,-3 0 1,-1 0 0,-3 2-76,1 4 1,-1 3-1,1 9 1,1-1-18,5 1 0,-3-1 0,8 1 0,2-1-26,2 0 1,2 1 0,0-1-8,0 1 1,2-6-1,4-3 22,6-1 1,3 4 0,3-7-1,-1-1-50,1-2 1,-1-8 0,1-1-1,-1-1 44,1 0 0,-1-5 0,0 3 0,1-2 30,-1 1 0,1-1 0,-3-6 1,-1 1-7,-2 0 0,-9-1 0,5 1 0,-2-1 91,0 1 1,0 5 0,-6 0 375,0-1-260,0 5-173,-8 0 1,0 16-1,-3 4 1,5 3-2,4 3 0,2-7 0,0 1 0,0 2-126,0 1 1,0-3 0,0-1-239,0 3 1,2 0-1,4-3 89,5-5 1,-3-2 0,0 0 0,-1 2 246,5-3 0,-4-1 0,7-9 0,-5-3 0</inkml:trace>
  <inkml:trace contextRef="#ctx0" brushRef="#br2" timeOffset="122947">6235 4279 8032,'10'-17'-972,"4"5"0,-6 0 983,1-1 1,-5-3-1,4 1 12,0 3 1,-4-2 0,5 7 117,-1-3 1,0 6 50,-2-2 1,-3 4 46,9 2 1,-8 2-116,2 4 0,-2-2 0,0 8-64,1 1 1,1 3 0,-4 1-23,4 1 0,-4-1 1,4 1-63,-4-1 1,-2-5 0,2-3-146,3-1 0,-3 0-31,4-2 162,-4-4 0,4 3 0,0-10 49,-2-7 1,3-4 0,-1-1 0,0 1-4,2 5 1,-4-5-1,5 5 1,1-5-19,0-1 1,0-1 0,3 1-1,-1 1 13,1 5 0,3-3 1,1 8-1,1 2 36,-1 2 0,-5-3 0,0-1 0,1 2 28,3 2 1,1 2 0,-1 2 0,-3 2 168,-1 2 0,-1 7-209,7-1 0,-8 3 0,-5 3-186,-3-1 1,-2 1 0,0-1 34,0 1 0,0-7 1,-2-1-1,-1 0-183,-3-1 1,0-3-1,4 4 307,-4-2 0,4 5 0,-13-11 0,5 6 0</inkml:trace>
  <inkml:trace contextRef="#ctx0" brushRef="#br2" timeOffset="123680">7021 4035 8281,'10'-18'-287,"-4"1"1,-4 5-121,-2 0 386,0 8 1,-2-3 66,-4 7 1,-2 2 0,-5 1 19,1 3 0,2 8 0,-3-2 15,1 3 1,6 3 0,-3-1 0,1 2-80,4 5 1,2-5 0,2 4-1,0-3-18,0-3 1,0 1 0,0-1 36,0 1 0,2-1-1,4 1 1,4-3-1,7-3 12,0-6 0,1 1 0,1-1 0,3-2 2,1-2 0,2-2 1,-3 0-1,1-2-15,-2-4 1,4 4 0,1-6 0,-1 3-18,0-1 1,-2-6 0,-5 4 0,-1 1-19,1-1 1,-1-6 0,1 5 0,-3-3-7,-3 0 0,-2 3 1,-7-5-1,5 2 16,2-1 1,-6-3 0,2-1-12,-4-1 1,-2 1 0,0-1-60,0 1 1,0 0 32,0-1 0,-8 6 0,-4 3 16,-3 1 0,3 2 1,0 6 20,-1 0 1,-3 0-1,1 2-2,3 4 0,-3 4 0,5 7 0,0 1 0,2-1 1,6 0-1,-1 1 32,-3-1 1,0 1 0,6-1 0,0 1 29,0-1 1,0 1-1,2-3 30,4-3 1,-2 3 0,7-3-1,3 2 16,1-3 0,3-3 0,1-6-9,4 4 0,-3-4 0,3 4 0,-3-5 14,-3-1 1,6-1 0,1-3 0,-1-2-56,2 2 1,-4-4 0,7 2-1,-3 1-37,-4-3 0,-1 6 0,-3-4 1,0 4-87,1 2 1,-6 0-352,-1 0 0,-5 0-696,6 0 1120,-8 0 0,-12 0 0,-12 0 0</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7:43.043"/>
    </inkml:context>
    <inkml:brush xml:id="br0">
      <inkml:brushProperty name="width" value="0.08571" units="cm"/>
      <inkml:brushProperty name="height" value="0.08571" units="cm"/>
      <inkml:brushProperty name="color" value="#5B2D90"/>
    </inkml:brush>
  </inkml:definitions>
  <inkml:trace contextRef="#ctx0" brushRef="#br0">315 18 8355,'0'-10'-121,"-8"3"1,-4 7 0,-3 0 18,-3 0 1,7 5 0,-1 3 0,0 2 179,3 3 1,-5 3-1,8 1 1,1 1-179,-3-1 0,6 7 0,-4 1 0,4 0 122,2 0 0,0 6 0,0-2 0,0 3 76,0-3 0,0 2 0,0-6 0,2 2 30,4 4 0,-4-4 1,4 0-1,-4 1-90,-2-1 0,5-4 0,1 6 0,-2 0-62,-2-2 1,-2 1 0,0-7 0,0 2 13,0-1 1,0-3-1,0-2 1,-2 1-36,-4-1 1,2-5-1,-7-2 7,-3-2 0,4-1 1,-1-3-216,-3 2 0,-1 0 0,-3-6-29,1 0 0,-1-6 0,3-2 1,1-1-369,3-5 650,7-2 0,-12-1 0,6-1 0</inkml:trace>
  <inkml:trace contextRef="#ctx0" brushRef="#br0" timeOffset="238">18 490 7743,'17'0'555,"1"0"-375,-1 0 0,1 0 1,-1 0-72,1 0 1,-1 0 0,1 2 0,-1 1-140,1 3 0,-1 0 0,0-6 0,1 2-187,-1 4 0,-5-4 0,0 4 0,1-4 68,3-2 1,1 0-417,1 0 0,-1 0 0,1 0 1</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7:41.396"/>
    </inkml:context>
    <inkml:brush xml:id="br0">
      <inkml:brushProperty name="width" value="0.08571" units="cm"/>
      <inkml:brushProperty name="height" value="0.08571" units="cm"/>
      <inkml:brushProperty name="color" value="#5B2D90"/>
    </inkml:brush>
    <inkml:brush xml:id="br1">
      <inkml:brushProperty name="width" value="0.05" units="cm"/>
      <inkml:brushProperty name="height" value="0.05" units="cm"/>
      <inkml:brushProperty name="color" value="#5B2D90"/>
    </inkml:brush>
  </inkml:definitions>
  <inkml:trace contextRef="#ctx0" brushRef="#br0">71 36 8355,'0'-18'-1156,"0"9"1655,0 1-541,0 8 288,0 0 0,0 8-187,0 3 1,5 5 0,1 1 0,-2 3-62,-2 3 0,4-4 1,0 7-1,0-3-218,1 0 1,-5 0 0,4-5 0,-2-1-313,2 1 0,-4-1-127,4 1 647,-5-1 1,-8-7-1,-3-2 1</inkml:trace>
  <inkml:trace contextRef="#ctx0" brushRef="#br0" timeOffset="354">1 123 8355,'0'-17'-210,"0"-1"-87,0 1 1,7 1 0,5 5 0,4 5 300,1 4 1,3 2 0,1 0 0,4 0 64,2 0 0,0 0 0,4 0 0,-1 0-35,1 0 0,2 0 0,2 0 0,-2 2 79,-4 4 0,4 1 0,-6 7 0,0-2-53,-4 1 1,-3 3-1,-5 1 1,-1 1-72,-3-1 1,-7 2-1,4 3 1,-2 1-27,0-2 1,0-1-1,-8-3 1,-2 1 47,-2-1 0,-8 1 0,3-3 1,-5-1 52,-1-3 0,-1-1 0,1 4 0,-3-5-25,-3-1 0,4 4 1,-7-4-1,1-1-70,-4 1 0,-2 4 0,0-6 0,4-3-206,2-1 0,1-2 0,5 0-156,-4 0 1,3 0-321,-3 0 641,11-7 0,5-3 0,7-7 0</inkml:trace>
  <inkml:trace contextRef="#ctx0" brushRef="#br1" timeOffset="634">839 263 5734,'17'17'0</inkml:trace>
  <inkml:trace contextRef="#ctx0" brushRef="#br0" timeOffset="1076">1433 106 8355,'-18'0'-509,"1"0"1,-1 0 0,1 0 550,-1 0 1,1 0-1,0 2 1,-1 3-55,1 7 0,-1 4 0,1 1 1,-1 2 179,1 5 1,1-5 0,3 4 0,3-3-151,2-3 1,2 3-1,6 1-11,0 2 1,2 1-1,4-7-19,6 1 0,3-9 1,5-3-1,1-4-27,2-2 0,1 0 0,-5 0 0,2 0 15,3 0 1,-1-8 0,-6-3 0,1-3 94,-1 2 1,1-5-1,-1 1 1,-1-5-46,-5 0 1,3 1 0,-8 3 0,-2-1 3,-2 1 0,-2-1 0,0 1-13,0 0 1,-8 7 0,-4 4 0,-3 4-69,-3 2 0,1 0 0,-3 0 0,-1 0-147,-2 0 1,-6 2 0,5 4 0,1 4-54,-2-1 0,5 7 0,-1-5 130,8 5 0,-3 1 0,6 1 1</inkml:trace>
  <inkml:trace contextRef="#ctx0" brushRef="#br0" timeOffset="1250">1642 245 8427,'12'0'-578,"0"0"-118,-8 0-146,3 0 697,-7 0 1,0 0 0,0 0 0</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7:47.135"/>
    </inkml:context>
    <inkml:brush xml:id="br0">
      <inkml:brushProperty name="width" value="0.08571" units="cm"/>
      <inkml:brushProperty name="height" value="0.08571" units="cm"/>
      <inkml:brushProperty name="color" value="#5B2D90"/>
    </inkml:brush>
  </inkml:definitions>
  <inkml:trace contextRef="#ctx0" brushRef="#br0">402 122 7918,'-17'0'-824,"-6"-6"1,-1 1 994,3 1 0,2 2 0,-1 2 1,-1 0-14,-2 0 0,-1 0 0,7 0-135,-1 0 0,1 0-68,-1 0 0,9 2-12,3 4 1,4 3 41,2 9 0,2-3 1,4-1 61,5-3 0,5-1 0,1 4 0,1-5 27,-1-1 1,7 6 0,-1-4 0,-2 1-33,-1 1 1,-3-3 0,0 5-1,1-2-17,-1 1 1,1-3 0,-1 2-36,1 1 0,-7 1 0,-1-1-58,-2-1 1,-2-6-1,-6 6 1,-8-1-1,-4 5 24,-3-5 0,-8-3 1,-1-8-1,1 2-141,-2 4 1,5-4 0,-5 4 0,2-4-101,0-2 1,-1 0 0,7-2 260,-1-4 0,1-4 0,-1-7 0</inkml:trace>
  <inkml:trace contextRef="#ctx0" brushRef="#br0" timeOffset="224">385 227 7580,'-18'2'-41,"-1"2"0,-2 4 85,-3 1 0,-1 1 1,2 4-1,-4-3-55,0 3 1,-5-1 0,7 1 0,0-2-132,0 1 1,2-3 0,7 2-1,2-1-77,3-1 0,5 4 0,-4-7 90,2 3 1,3-4 0,7 3-164,3-1 292,5-2 0,15-6 0,3 0 0</inkml:trace>
  <inkml:trace contextRef="#ctx0" brushRef="#br0" timeOffset="1192">874 245 8126,'10'-18'-406,"-5"1"0,-3-1 511,-2 1 0,-7 7-37,-5 4 0,-4 4 0,-3 2-58,-4 0 0,3 2 1,-3 2-1,4 4 55,1 1 0,-5-3 0,0 6-94,1 2 1,3 1 0,3 3-14,5-1 1,3 0-1,8 1-77,0-1 0,2-5 0,4-2 20,5-3 0,5-1 0,1-6 1,1 0 28,-1 0 0,7-2 0,-1-2 0,-2-3 30,-1-3 1,3 0 0,0-3 0,-3 1 70,-7-2 0,1 5 0,-7-1 945,3 2-687,-6-5-345,4 11 0,-10 2 34,-4 11 1,-4 5 0,-5 1 0,1 1 8,3-1 0,5 1 0,-4-1 1,0 3-3,1 3 0,-1-4 0,-2 7 1,5-3 21,-1 0 0,6 0 0,-4-3 1,4 1 2,2 3 1,0-1-1,2-6-8,4 1 0,2-1 0,5-1 0,-1-3-18,1-1 1,3-8 0,1 2-16,1-4 0,-1 3 0,1 1 0,-1-2 18,1-2 1,1-4 0,2-2 0,3-4 21,-3-1 1,-1-3 0,-3-5 0,0 1 79,1 4 1,-1-9 0,-1 4-1,-3-3-75,-1 1 1,-2-4 0,3-3 0,-3 1-46,-2 0 0,0-6 0,-4 2 0,1-4-68,-1-2 1,4 2 0,-2 2 0,-2 2 101,-2-2 0,-2 5 1,0 3-1,0 4 199,0 1 1,0 7 133,0-1-383,0 0 1,-2 3-54,-4 3 1,-2 12 120,-4 5 1,5 5 0,7 1 40,0 1 1,0-1-1,0 1 1,0-1-12,0 1 0,6-7 0,1 1 1,1 1 8,0 3 1,3-4 0,-3-1-90,2 3 1,2-1 0,5-1-81,0-6 1,-5 2-1,0-3 1,1-1 43,3-2 1,1-4 0,1-2 0,-1-3-23,1-3 0,-3-2 0,-1-5 0,-3 1 113,3 5 0,-6-5 1,0 5 588,-1-5 177,-5-1-753,6-1 0,-8 10 0,2 6-272,4 6 1,-4 10 0,4-2 14,-4 3 0,3-3 0,3-3 0,0 1-100,0 0 0,5-4 0,-1 3 1,3-1 198,3-4 1,5-2 0,2-2 0,1 0 118,-1 0 0,6 0 0,-4 0 0</inkml:trace>
  <inkml:trace contextRef="#ctx0" brushRef="#br0" timeOffset="1578">2096 210 8138,'10'-18'-83,"-4"1"0,-6-1-138,-6 1 0,-4 7 0,-7 2 358,-1 0 0,1 7 0,-1-5 19,1 4 0,0 2 1,-1 2-85,1 4 1,-1 3-1,3 9-9,3-1 1,-2 1 0,9-1-184,1 1 0,2-1 1,2 1-47,0-1 0,8-2 0,3-3 0,5-6-13,1-4 1,1-2 0,-1 0 0,1 0 59,-1 0 0,6 0 1,1 0-1,-3-2 69,-2-4 0,-1-2 1,-1-5-1,1 1 163,-1-1 0,-5-1 0,0 0 83,1 3 1,-5 5-1,0-4 558,-1 2-680,-5 3 1,6 12 0,-8 5 33,0 4 0,0-5 0,0 1-456,0 1 1,0 3-42,0 1 0,2-1 1,2-2-434,2-3 822,0-7 0,1 4 0,3-8 0</inkml:trace>
  <inkml:trace contextRef="#ctx0" brushRef="#br0" timeOffset="2353">2393 157 8247,'6'-11'-314,"0"-1"289,7 8 1,-9-4-1,8 8-128,2 0 1,-5 0 0,3 0-1,2 0 174,1 0 1,8 0-1,1 0 1,-1 2 22,2 4 1,-5-2-1,3 6 1,-4-1-23,-1 1 0,-1 2 1,-1 5-35,-5 1 1,-3-7-1,-8 1 1,0 1-56,0 3 1,-2 1 28,-4 1 1,-3-3-1,-9-3 105,1-6 0,-1-4 0,1-2-74,-1 0 0,7-2-36,-1-4 0,8-4 0,-2-7-37,4-1 1,8 1 0,2 0 0,0-1 26,-1 1 1,7 5 0,-2 0-1,3 1 35,3 1 0,-1-4 1,1 9-1,-1 1 7,1 2 1,-1-4 0,2 0 0,3 2 18,1 2 0,0 2 1,-3 0-1,1 0-4,2 0 0,1 0 0,-7-2 0,1-2-3,-1-1 1,0-3 0,1 4 4,-1-2 1,-7-7-1,-2 3 102,0 0 0,-6-5 7,3 3 1,-10 2-1,-7 1-26,-4 1 1,-1 2 0,1 8-1,3 2-34,1 2 0,1 7 1,-5-1-1,4 3-133,7 3 1,-3-1 0,2 3 0,2 1 6,2 2 0,2 1 0,0-7 20,0 1 1,0-7 0,2 1-1,4 1 32,6 3 0,-3-4 0,3-3 0,2-1-11,1-4 1,2-2-1,1-2 1,-1 0 30,1 0 0,-1-6 0,1-2 0,-1-1 26,1-5 1,-1 0-1,1 1 1,1 1 59,4-1 0,-3-3 0,3-1 0,-4-1 38,-1 1 1,-1 5-1,1 2 1,-1 3 52,1 3 0,-1 2 0,1 2-38,-1 0 1,1 2 0,-1 2-130,1 1 1,-7 9-1,-1-2 1,-2 3-34,-4 3 1,3-1 0,-1 1 0,-2-1-13,-2 1 0,-2-1 1,0 0-1,0 1-131,0-1 0,-8 1 0,-3-3 37,-5-3 0,-1 2 0,-1-9 0,1-1-118,-1-2 0,-7-2-133,-4 0 0,-4 8 0,-2 2 0</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7:44.890"/>
    </inkml:context>
    <inkml:brush xml:id="br0">
      <inkml:brushProperty name="width" value="0.08571" units="cm"/>
      <inkml:brushProperty name="height" value="0.08571" units="cm"/>
      <inkml:brushProperty name="color" value="#5B2D90"/>
    </inkml:brush>
  </inkml:definitions>
  <inkml:trace contextRef="#ctx0" brushRef="#br0">53 18 8090,'-10'0'-288,"3"0"0,7 2 338,0 4 1,2 4 0,1 7 0,3 1-16,-2-1 0,4 6 1,-2 1-1,0-1-25,1 2 1,-3-4 0,6 7 0,-2-3-119,-4-4 1,-1-1 0,1-3 0,2 1-286,-2-1 1,-2 0-29,-2 1 0,-2-8 393,-4-5 0,-4-10 0,-7-5 1</inkml:trace>
  <inkml:trace contextRef="#ctx0" brushRef="#br0" timeOffset="395">1 71 8355,'7'-18'-140,"5"1"0,4 1-106,1 4 1,1 5 213,-1 7 1,0 0 0,1 0-1,-1 0 32,1 0 1,5 6 0,0 1 0,-1 1 11,-3 0 1,4 5 0,1-1 0,-5 4-52,-5 1 0,-1 1 0,-5-1 0,0 0 52,0 1 0,-3-1 0,-5 1-47,0-1 1,0 1-127,0-1 88,0 1 40,0-9 0,0-9 0,0-11 12,0-5 1,0-1 0,0-1-1,2 1 30,4-1 0,2 1 0,6-1 0,-3 1 52,3 0 1,1 5 0,3 2 0,-1 2 54,1 5 1,-1 1-1,1 2 1,-1 0-44,1 0 1,5 7 0,0 5 0,-2 4-44,-1 1 0,-3 0 0,1 1 0,-1-1-207,1 1 0,-7-1 0,1 1 0,0-1-119,-3 1 1,1-3 0,-6-1 97,2-3 1,7 1 0,-3 6 0</inkml:trace>
  <inkml:trace contextRef="#ctx0" brushRef="#br0" timeOffset="795">979 228 8224,'17'0'-1259,"-5"0"1073,-1 0 0,1 0 0,6 0 230,-1 0 0,-5-2 0,-1-2 0,3-2-39,1 2 0,-3-4 1,-2 1-1,-1-1 33,1 0 0,-6-5 20,2 1 1,-4-4-32,-2-1 1,-8 7 0,-4 4 76,-3 5 0,-5 1 1,-1 0-1,-2 0-56,1 0 1,1 7 0,0 5 0,-2 1 80,1-1 1,3 9-1,3-3 1,3 1-162,1 1 0,8-3 1,-2 1-1,4-1-62,2 1 0,0-1 0,0 1 0,2-3-35,4-3 1,6 1 0,9-7 0,4 0-68,3 2 0,1-6 0,4 3 0,-2-3 78,-2-2 1,6 0 0,5-2 0,-1-3 115,-2-7 0,4 2 0,2-1 1,-1-3 1,1-1 0,4 3 0,-5 0 0,3-1 0,-6-3 0,3-1 0</inkml:trace>
  <inkml:trace contextRef="#ctx0" brushRef="#br0" timeOffset="1544">1782 158 8355,'6'-12'-61,"0"1"1,-2 7-29,-10-2 0,2 2 1,-8 0-1,-1-2 1,-3 2 144,-1 3 0,-1 1 0,1 0 0,-1 0-9,1 0 1,-1 5 0,1 3 0,-1 0 18,1 0 0,-1 5 0,3-1 1,1 1-81,3-1 1,5 6 0,-4-3 35,2 6 1,3 3 0,5-7 0,0 1-158,0-1 1,7-5 0,5-3 0,4-1 21,1-4 0,0 0 1,1 0-1,-1 2-4,1-2 1,-1-4-1,1-4 1,-1-4 74,1-2 0,-1-1 0,1-5 0,-3 2 70,-3 3 0,1-1 0,-5-5 239,2-1 1,-6 1-80,2-1-75,-4 9 0,-1 1-111,5 8 0,-4 2 0,4 4-63,-4 5 1,-2-1 0,0 2-1,2 1 42,4 3 0,-2-5 1,5 1-15,-1 2 1,6-5-1,-3 1-40,5-2 0,1 3 31,1-5 0,-1 0 1,1-8 39,-1-4 1,1-2 0,-1-5 0,-1 1 5,-5-1 0,5-3 0,-5 1 0,3 1-10,-2 2 0,3 1 1,-3-7-1,3 3 18,3 3 1,-3-3 0,-1 5 0,-2 0 15,1 4 1,3-1-1,1 1 1,1 2 20,-1 2 0,0 2 1,1 0-1,-3 2-12,-3 4 0,4-2 1,-5 5-1,3 1 8,-2 0 0,3 1-25,-3 7 0,1-1 0,-1 1-143,-6-1 1,-4 1-19,-2-1 1,0-5 111,0-1 1,-2-7-1,-2 0 3,-2-8 0,0 0 0,6-7 49,0-3 1,2-1-1,4-1 1,4 3 1,-1 1 0,7 0 1,-4-5-1,3-1 55,3 1 1,-1 1 0,0 3 0,1 3 107,-1 2 0,1-3 1,-1 5 42,1 2 1,-1 2 0,1 2-112,-1 0 1,1 8 0,-1 3 0,1 5-218,-1 1 1,-5 3 0,-3 1 0,1 2-315,0-1 1,-6 5-1,1 0-125,-3 0 1,-9 6 0,-3-6 0</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7:57.152"/>
    </inkml:context>
    <inkml:brush xml:id="br0">
      <inkml:brushProperty name="width" value="0.08571" units="cm"/>
      <inkml:brushProperty name="height" value="0.08571" units="cm"/>
      <inkml:brushProperty name="color" value="#5B2D90"/>
    </inkml:brush>
  </inkml:definitions>
  <inkml:trace contextRef="#ctx0" brushRef="#br0">0 452 7316,'0'-17'0,"2"1"0,2 3-70,2 1 1,8 2-1,-3-3 1,5 1 129,1-2 1,-5 7 0,-1 1 0,3 4-1,2 2 37,1 0 1,0 0 0,3 0 0,1 2-82,2 4 0,1-4 0,-7 5 1,1 1-57,-1 4 1,1-2-1,-1-1 1,-1 1 7,-5 0 1,3 1 0,-8 7-86,-2-1 0,-3 1 0,-1-1 136,0 1 1,0-1 0,-1-1 53,-5-5 0,4-1 0,-6-6 74,0 2 0,-1-1 0,-7-6-83,4-5 0,5 2 0,5-8 0,-2-1 12,-2-3 1,0 2 0,6-1-1,0-4-67,0-1 1,6 1 0,0-1 0,0-1-109,1-2 1,3-1 0,8 7 0,-1 0-20,0-1 1,1 8 0,-1 3 0,1 1-59,-1 0 0,1 0 1,-1 6-1,1 0-197,-1 0 0,1 6 0,-1 2 349,1 1 0,-1 3 0,1 6 0</inkml:trace>
  <inkml:trace contextRef="#ctx0" brushRef="#br0" timeOffset="411">1083 313 8189,'-8'-12'-451,"-3"0"0,-5 1 629,-1 1 1,-1 2-1,1 8 1,-1 0-22,1 0 1,-1 0 0,1 0 0,-1 0-17,1 0 1,-1 8 0,1 4-123,0 3 1,1 4-1,2 3 1,5 1-60,1-2 0,0-3 0,4-5 0,-1-1 31,1 2 1,2-5-1,2 3-228,0 2 0,2-7 1,3-1-1,7-4 37,4-2 0,1 0 1,1 0-1,-1-2 148,0-4 0,3-3 0,1-9 0,3 1 42,-3-1 1,0 1 0,-1-1 0,-1 3 101,-3 3 0,-5-3 0,3 5 416,-3 0-319,-7-5 1,4 15-209,-8 0 1,0 8 0,0 9-36,0 0 1,0 1 0,0-1 0,0 1 11,0-1 0,2-1 0,2-3 0,4-3-523,1-2 0,3 5-181,5-1 727,1-4 0,-1 0 0,1-8 1</inkml:trace>
  <inkml:trace contextRef="#ctx0" brushRef="#br0" timeOffset="671">1397 16 8355,'0'-10'-272,"2"4"0,2 12 225,2 6 1,0 3-1,-6 3 1,2-1 34,4 0 0,-2 7 0,5 1 0,-1 0 11,-4 0 0,4 5 1,-3-5-1,1 0-33,2 0 0,-6 4 1,4-5-1,-4-3-77,-2-2 0,0-1 1,0-1-395,0 1 0,-2-3 414,-4-3 0,-4-4 0,-7-8 1</inkml:trace>
  <inkml:trace contextRef="#ctx0" brushRef="#br0" timeOffset="992">1258 243 8164,'-18'-10'-1138,"7"-4"591,-1 9 925,8-1 0,-2 6-344,12 0 1,4 0 0,7 0-1,1 0-39,-1 0 0,8 0 1,4 0-1,3 0-24,-3 0 0,2 0 0,-6 0 0,2 0-1,4 0 1,-4 0 0,0 0 0,1 0 47,-1 0 1,-6 0 0,2 2 0,-3 2 118,-3 1 1,1 1 0,-3-4 12,-3 4 0,-4-2 0,-8 7-81,0 3 1,0 2 0,0 1 14,0 1 1,0-7 0,-2 1-398,-4 1 1,4 3-287,-4 1 0,4-5-168,2 0 717,8-8 1,2 3-1,7-7 1</inkml:trace>
  <inkml:trace contextRef="#ctx0" brushRef="#br0" timeOffset="1183">1782 51 8355,'-10'-8'-79,"4"-4"1,-2 2-1036,3-1 902,-1 7 0,12-2 0,1 10 1,3 2 1,2 7 0,5-1 168,1 4 1,-3-5 41,-3 1 0,11-1 0,-4 7 0</inkml:trace>
  <inkml:trace contextRef="#ctx0" brushRef="#br0" timeOffset="1496">2079 225 8597,'-18'2'-67,"1"4"0,1-2 270,4 7 1,-1 1-145,7 6 1,2-1 0,10 1-91,6-1 0,3-2 0,3-3 1,-1-6-155,1-4 1,5 4-1,2 0 1,0-3-23,0-1 1,5-2 0,-5 0 0,0-2 240,0-3 1,-1 1-1,-9-8 1,-1-2-50,-3-1 1,-7 3-1,2 1 1,-4-3 259,-2-1 0,0-3 1,-2 3-1,-2 1-171,-2 2 1,-7 3-1,-1-3 1,-5 6-107,-5 4 0,-7 2 1,4 0-1,-2 0-484,0 0 0,2 2 58,-2 4 1,-12 4 0,4 7 0</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7:52.299"/>
    </inkml:context>
    <inkml:brush xml:id="br0">
      <inkml:brushProperty name="width" value="0.08571" units="cm"/>
      <inkml:brushProperty name="height" value="0.08571" units="cm"/>
      <inkml:brushProperty name="color" value="#5B2D90"/>
    </inkml:brush>
  </inkml:definitions>
  <inkml:trace contextRef="#ctx0" brushRef="#br0">262 0 7517,'10'8'-446,"-2"-6"0,0 6 0,1-8 1</inkml:trace>
  <inkml:trace contextRef="#ctx0" brushRef="#br0" timeOffset="1398">0 53 6718,'0'-10'427,"0"2"1,6 10-407,0 4 0,6-2 0,-5 8 0,1 1-51,0 3 1,6 1 0,-5 3 0,3 1-7,-1 2 1,1 2 0,6-1 0,-1 3 0,1 0 1,-7 4 0,-1-8 0,0 1-28,-1 1 0,3-12 0,3 5 0,-3-3-48,-6 1 0,4-1 119,1-3 1,-1 2 114,2-8 1,-9-3 0,5-6 0,-2-5 6,0-2 0,0-2 0,-6-5 0,2-1-85,3 1 1,3-2-1,4-3 1,-6-3-145,-4-2 0,-2 6 1,0-3-1,0 5-196,0 1 0,0 1 22,0-1 1,2 3-495,3 3 766,-3 5 0,14 14 0,-6 3 0</inkml:trace>
  <inkml:trace contextRef="#ctx0" brushRef="#br0" timeOffset="2491">908 332 8355,'-5'-11'-600,"-3"1"1,-2 2 657,-3 4 0,-3 2 1,-1 2-1,-1 0 1,1 0-1,-1 0-147,1 0 1,-1 0 0,1 0 0,-1 0 170,1 0 1,1 2 0,3 2 0,1 4 2,-1 2 0,3-5 1,0 7-1,0 0-46,1-3 0,5 7 0,-2-5 0,4 5-22,2 1 0,0 1 0,0-1 0,2 1-47,4-1 1,-2-5 0,7-2 0,1-1-95,-2 1 1,5-4 0,-3 4-1,3-3-63,3-3 0,-1-2 1,1-4 96,-1-4 1,-5-1-1,0-9 57,1-1 0,1 3 0,-3-9 0,-3 3 207,0 3 1,-6-1 200,4 1 1,-4 5-216,-2 1 0,-2 7-284,-4-2 0,4 12 120,-4 5 0,4 5 0,2 1-32,0 1 0,0-6 1,2-1 11,4 3 1,4-6-1,7-1-17,1 1 1,-5-6 0,3 4 0,3-4-19,0-2 1,1-2 0,-3-2 17,1-2 0,-1-7 0,1 1 0,-1-2 2,1 3 0,-1-11 0,-1 5 0,-3-3 19,-1 1 0,-6 0 0,3-3 0,-1-1 74,-4 2 0,-2-5 0,-2 3 0,0 2 70,0 1 1,0 9 0,0-1-18,0-1 1,-10 5 0,-5 2-80,-7 4 1,3 4 0,3 2 0,-1 4-56,3 1 0,3-3 0,7 6-53,-2 1 0,0-3 0,6 2 28,0 1 0,2-3 1,4 0-1,6-3 12,3-3 1,8-2 0,1-2-1,-1 0 31,2 0 1,-3-2 0,7-2-1,0-1 76,-2 1 0,-2-4 0,-7 2 0,-1 0 142,1-1 1,-1 5-145,1-4 1,-1 4-21,0 2 0,-5 8 0,-2 3-67,-2 5 1,-1-1-1,-3-1 1,2-2 36,-2 1 1,0 3 0,0 1 0,2 1-11,-3-1 1,5 1 0,0-3-1,0-1-32,-1-3 0,1-1 0,-4 4 0,4-5-72,2-1 0,-5-2 0,7-6-108,2 0 1,1 0 0,3 0 73,-1 0 1,-1-8 0,-3-2 0,-3-1 45,-2-1 0,3 0 1,-3-5-1,0 0 131,0-1 1,-1 1 0,-3-1 1041,2 1-252,0 7-799,-6 2 0,0 16 0,0 4 0,0 3-112,0 3 0,0-1 0,0 1 0,0-1-47,0 0 1,2 1-1,4-1-145,5 1 1,3-6 0,-1-3 0,-1-1 70,2-4 0,1-2 0,3-2 1</inkml:trace>
  <inkml:trace contextRef="#ctx0" brushRef="#br0" timeOffset="2659">1904 105 8355,'-18'-10'-2504,"1"3"2465,0 7 0,7 2 0,4 3 39,4 7 0,2 4 0,0 1 0</inkml:trace>
  <inkml:trace contextRef="#ctx0" brushRef="#br0" timeOffset="3594">2341 297 7961,'-18'-9'0,"1"1"-1027,-1 0 891,-7 6 1,4-6 0,-7 8 0,3 0 0,2 0 142,-2 0 1,5 0 0,-3 2 0,4 4 354,1 6 0,1 3 1,1 3-320,5-1 1,3 1 0,8-1-1,0 1-61,0-1 0,2 0 1,4 1-1,5-3 47,5-3 0,1 2 0,1-7 0,-1 1-149,1 0 0,1-2 0,2-6 0,3 0 15,-3 0 1,-2 0 0,-1 0-1,-1-2 45,1-4 0,-1 2 0,-1-7 0,-3-3 67,-1-2 0,-6 5 1,3-1-1,1-1 19,0-3 1,-6-1 0,2-1 83,-5 1 1,-1-1-4,0 1 1,0 5 76,0 0-135,0 9 83,0-5-82,0 8 0,0 8 1,2 1-29,4 1 1,-2 4 0,6-7 0,0 3-19,-1 4 1,-5-5 0,4 3-55,0 1 1,-1-3-1,7 0-49,-2-2 1,-7-3 67,7-5 1,0 0 0,5-1 23,1-5 1,-7 2-1,-1-8 1,0 1 10,-1 1 0,-3-6 0,4 5 0,-2-5 86,-4-1 1,3 5-1,1 2 1,0 1 55,0-1 1,-1 6 4,-1-2 1,4 4-118,7 2 1,1 2-1,-1 2 1,-1 4-39,-5 2 1,5-5-1,-4 7-70,3 2 1,3 1 0,-3 3 53,-3-1 1,1 1 0,-7-1-115,-2 0 1,-2-5-26,-2 0 216,0-1 0,-2-1-65,-4-4 1,4-6 0,-5-4 0,1-4 110,0-1 0,0-3 1,6-6-95,0 1 1,0 5 0,0 1 0,0-3-9,0-1 1,8-3 0,4 3 4,3 3 1,-3-2 0,-1 7 0,3-1 1,1 0 0,3 2 1,-1 6 7,1 0 1,-1 6-1,-1 2 1,-3 2-51,-1 3 0,-8-3 0,2 2 0,-4 1-202,-2 3 1,5 1-1,1 1-92,-2-1 0,-2-5 0,-2-1-225,0 3 553,0-6 0,-8-1 0,-1-7 0</inkml:trace>
  <inkml:trace contextRef="#ctx0" brushRef="#br0" timeOffset="4084">3476 123 8219,'-2'-18'-209,"-4"1"0,2 7 1,-8 4 281,-1 4 1,3 2 0,-1 0-128,-3 0 0,0 2 0,1 2 0,3 4 51,2 1 1,-5 3 0,3 6 0,0-1-15,4 1 0,-1-1 0,1 0 0,2 1 73,2-1 1,2 1-1,0-1-26,0 1 1,6-1 0,2 1-1,1-3 8,5-3 0,7 1 0,5-5 0,-1 0-141,0 0 1,4 3 0,-4-5 0,2-2 6,5-2 0,-5-2 0,0 0 0,0-2 27,0-4 1,-5 2 0,1-7 0,-4-3 25,-1-1 1,-3-3-1,-3 1 1,-6-1 48,-4 1 1,3-1-1,1 1 1,-2-1 70,-2 1 0,-8-1 0,-1 3 1,-3 1 140,-4 3 0,5 7 0,-3-2 81,-2 4 1,5 2-223,-3 0 0,8 8 0,-4 3 1,2 5-154,1 1 1,-1 1 0,6-1-1,0 1-148,0-1 1,6 7-1,1-1 1,1-2-238,0-1 0,6-3 267,-3 1 1,5-1 0,1 0 0</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8:06.949"/>
    </inkml:context>
    <inkml:brush xml:id="br0">
      <inkml:brushProperty name="width" value="0.08571" units="cm"/>
      <inkml:brushProperty name="height" value="0.08571" units="cm"/>
      <inkml:brushProperty name="color" value="#5B2D90"/>
    </inkml:brush>
  </inkml:definitions>
  <inkml:trace contextRef="#ctx0" brushRef="#br0">453 183 8355,'-18'0'0,"1"0"0,-1 0-607,1 0 0,-1-5 555,1-1 0,-1 0 0,1 6 0,-1 0 1,1 0 180,-1 0 0,1 0 1,0 0-1,-1 0 0,1 0-62,-1 0 0,7 2 1,-1 2-86,-2 2 1,-1 5 0,-1-3-1,3 0 66,1 0 0,8 5-57,-2-1 0,4 3 0,2 3 1,0-1 0,2-5 1,4-2-1,6-1-7,3 1 0,3-6 0,-1 4 1,3-3-34,3 1 0,-2 0 0,6-6 0,1 0 4,-1 0 1,-4 0-1,4 0 1,-2 2 38,-3 4 0,-1-4 1,-1 6-1,-1-3 43,-4 1 0,-1 8-51,3-3 1,-5 5 96,0 1 1,-10 1 10,-2-1 1,-8-5 0,-11-2 0,-3-3-36,-1-3 0,-2-2 0,1 0 0,-3 2-7,0 2 0,-10 0 0,6-6 1,0 0-21,-2 0 0,2 2 1,0 2-1,4 1-134,2-1 0,1-2 0,7-2 1,-1 0-1298,1 0 1001,7 0 1,4 0 367,12 0 0,12-8 0,9-1 1</inkml:trace>
  <inkml:trace contextRef="#ctx0" brushRef="#br0" timeOffset="271">784 393 8142,'18'-8'-400,"-8"-1"1,3-3 620,-7 0 0,-8 8 0,-10-1-214,-3 3 0,-5 2 1,-1 2-1,-2 1 8,1 3 1,-3 6-1,2-4 1,0 1 0,-3 5 1,7-4-1,-4 1 1,3 3 57,3 1 0,1-3 0,5 0-101,5 1 0,4 3-135,2 1 0,2-1 1,4-5-1,5-5 52,5-4 1,1 4-1,3 0-296,3-2 1,-4-10 0,7-4 0</inkml:trace>
  <inkml:trace contextRef="#ctx0" brushRef="#br0" timeOffset="937">680 533 8272,'27'-16'0,"-4"3"0,-5 1-178,-7-2 0,5 1 0,-7-1 604,1 3-225,6 7 1,-7-4-191,9 8 0,-7 8 1,1 1-1,0 3-172,-3 0 0,7-3 0,-6 5 0,1-4 50,1-3 0,0-1 0,5-6 0,0 2 28,1 4 1,-1-4 0,1 4 0,-1-6 17,1-6 0,-1 4 0,1-6 1,-3 0 96,-3-3 1,3-3 0,-5-1 0,2 1 31,-1 1 0,-1-13 1,2 9-1,-6-3-45,-4 1 1,3 0-1,1-3 1,-2-3-35,-2-2 0,-4 4 1,-2-5-1,-4 1-21,-1 0 1,3 4-1,-4-4 1,0 1 101,1 5 1,3 4-1,-4 3 345,2 2-230,-5 1 0,11 3-171,-4 8 0,-2 2 0,3 10 1,1 1 1,2 3 1,2 1 0,0 3 0,-2 1-31,-4 2 1,4 6-1,-4-3 1,4-1 48,2 0 0,0 4 0,2-6 0,2-1 60,2-3 0,6 4 0,-5 1 0,3-3-63,4-2 0,1-1 0,3-1 0,-1-1-14,1-4 0,-1 3 1,0-3-1,1 1-32,-1-1 0,1 2 1,-1-9-1,1-1 5,-1-2 0,1 4 0,-1 0 0,1-2-91,-1-2 0,1-4 0,1-2 0,2-4 76,3-2 1,-1-1 0,-6-7-1,1 1 6,-1-1 0,5 1 0,-3-1 0,-3 1 21,-1-1 0,-5-5 1,-1 0-1,-1 2 99,-4 1 1,-2 3-67,-2-1 0,-8 3 1,-3 3-22,-5 6 0,-7 4 1,0 4 50,1 4 1,3 4 0,3 7-148,5 1 1,3-1 0,8 1-64,0-1 1,2 1 0,2-1 0,3-2 92,3-3 1,2 4-1,5-7 11,1 1 1,-1 0 0,1-6 0,1 1 0,2-1-42,3-2 0,1-2 0,-4 0-270,3 0 1,7 0 0,-4 0 0</inkml:trace>
  <inkml:trace contextRef="#ctx0" brushRef="#br0" timeOffset="1054">1832 480 8355,'27'-11'-20,"-3"-1"0,1 0 0,-2-5-18,-1-1 0,-3 1 0,-2 1 0,1 3 0,-1 1 143,1-1 0,-1-1 1,1 0-1,-1 5-27,1 1 1,-1 0 0,1 4 0,-1-1-44,1 1 1,-1 2 0,0 4-9,1 3 1,-1 3 0,-1 6-853,-4-3 1,3 1 0,-5 6 0</inkml:trace>
  <inkml:trace contextRef="#ctx0" brushRef="#br0" timeOffset="2229">2304 358 8355,'0'18'-12,"0"-1"1,-2-2 0,-2-1-50,-2-2 0,-7-3 1,1 3-7,-4-6 0,-1-4 1,-1-2-18,1 0 1,0 0 0,1-2-12,4-4 0,5-4 1,7-7 18,0-1 0,0 1 0,2 0 0,5-1-7,11 1 1,-7-1 0,7 1 0,-1 1 114,5 4 1,-3-1 0,6 7-38,1 2 0,-1-4 0,4 3 1,-4 1 294,0 2 1,-3 2-1,5 0 1,-2 0-154,-4 0 1,5 2 0,-3 2 0,-2 3-97,-1 3 0,-9 0 0,1 3 0,0-1-74,-3 2 0,1-5 1,-6 3-1,2 2 7,-2 1 0,-2-3 0,-2-1 8,0 3 0,0 1 43,0 3 79,0-8 1,-8-3-103,-4-7 0,4-7 0,3-5-30,3-4 0,2-1 0,0 0-104,0-1 0,2 1 1,1-1-1,5 3 119,2 3 0,0-4 0,3 7 0,-1-1 89,1 4 0,3-2 0,1 3 0,1 1 59,-1 2 1,1 2-1,1 0-85,4 0 0,3 8 0,3 3-66,-6 5 0,-5 1 0,-5-1 0,-1-3 1,1-1 0,-3 0 1,0 5-63,-2 1 0,-3-7 69,-5 1 0,-2-8 60,-3 1 0,1-3 0,-6-4 0,0-1-28,1-3 0,5-2 0,-2 2 0,4-5 1,2-5 1,2-1 0,2-1 0,4 1-45,1-1 1,3 3 0,5 1 0,1 2 49,-1-1 1,7 5 0,-1 2 0,-2 4 56,-1 2 1,3 0 0,0 0 0,0 0-52,3 0 0,-7 6 0,4 2 0,-3 2-33,-3 3 0,5 3 1,-3-1-1,-3-1-19,-1-3 0,-1 1 1,-1 4-1,-1-3-279,1-1 1,-3-8 0,0 4-1,0-3 112,-1 1 0,3 0 0,5-6 95,1 0 0,-1-2 0,1-4 0,-1-3 81,1-1 1,-1-6-1,-1 5 1,-3-3 80,-1 2 0,-8-3 1,4 5-1,-3-1 178,1-1 1,0 6 0,-8-4-203,-4 3 1,2 1 0,-7 6-1,-3 0 43,-1 0 1,3 0 0,0 0-1,-1 0 0,-3 0 1,-1 2-1,-1 4-54,1 5 0,5 3 1,2-1-1,3-1-32,3 2 1,2 1 0,2 3-110,0-1 0,0 1 1,2-1-38,4 0 0,3-5 0,9-2 11,-1-2 0,1-3 0,-1-5 0,1 0-73,-1 0 0,1 0 0,-1-2 212,1-3 0,-1-5 0,0-8 0,1 1 80,-1 0 1,-1-1 0,-3 1-1,-1 1-63,2 4 0,-1-3 0,1 5 1,-2-1 155,1-1 0,-3 8 0,1-2-92,3 4 1,-4 2 0,1 2-108,3 4 1,1 4-1,3 7 61,-1 1 1,-5-1 0,0 1 0,-1-1-12,-1 1 0,6-7 0,-7 1-23,1 1 0,4 3-151,-9 1 1,3-7 90,-2-4 0,-4-12 0,6-6 18,-1-3 1,1-8-1,6-1 1,-3 3 51,3 2 0,7-3 1,3 3-1,-3 3 146,-2 1 1,1 5 0,1 0 0,2 3 139,-1 3 1,-3 2-1,-1 4 1,-1 4-213,1 5 1,3 11 0,0 1 0,-3 0 16,-3 2 0,5-3 0,-9 7 0,3 0-1852,-2-2 669,3 6 0,-13-6 0,6 8 0</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8:03.727"/>
    </inkml:context>
    <inkml:brush xml:id="br0">
      <inkml:brushProperty name="width" value="0.08571" units="cm"/>
      <inkml:brushProperty name="height" value="0.08571" units="cm"/>
      <inkml:brushProperty name="color" value="#5B2D90"/>
    </inkml:brush>
  </inkml:definitions>
  <inkml:trace contextRef="#ctx0" brushRef="#br0">36 106 8355,'-10'1'-28,"4"5"1,4 4 0,2 7-19,0 1 1,2-1 0,2 3 0,2 1 0,-2 2 0,-2-1-60,-2-3 0,0-1 0,0-1-86,0 1 1,0-7 118,0 1 1,0-10 0,-2 0 11,-4-6 0,4-10 0,-4 3 0,2-5 52,-2-1 1,4-1 0,-3 1-1,3-3 118,2-3 0,0 4 0,0-7 0,0 3-3,0 0 0,0 0 0,2 5 0,3 1-60,7-1 1,4 3 0,1 3 0,0 6-1,1 4 1,5-4-1,1 1 1,-3 1-60,-2 2 0,1 4 0,1 2 0,2 1-49,-1-1 0,-5 6 0,-3 0 0,-3 1-20,3 1 1,-6 0 0,-1 3 0,-1-1 42,0-3 0,-2 1 0,-10 5 1,-6 1 18,-3-1 1,-2 1-1,-3-1 1,-1-1 109,-3-5 1,-7 3-1,4-6 1,0 0-11,4-1 0,-2 1 0,1-4-12,3 2-195,2 0 0,11-6 0,8 0 133,9 0 1,13-6-1,3 0 1,2 2 59,4 2 0,-4 2 0,3 0 0,-1 0 2,-2 0 0,-2 2 0,-7 2 0,-1 4-48,0 1 1,-1 3-1,-2 4 1,-5-3-60,-1-1 1,-2 0 0,-6 5 52,0 0 0,-2 1 0,-4-1 0,-6-1 1,-3-4 0,-8 1 0,-3-7 0,-1 0-29,-4 2 1,4-7 0,-2 5 0,0-2-134,2 2 1,-4-4 0,7 4 0,3-4-328,2-2 1,3-2-80,4-4 466,5-4 0,7-7 0,0-1 0</inkml:trace>
  <inkml:trace contextRef="#ctx0" brushRef="#br0" timeOffset="397">577 315 8227,'17'0'-1022,"-5"0"1147,0 0 0,-7 0-100,7 0 0,-6 0 0,6 0-111,1 0 0,-3 0 0,2 0-80,1 0 1,3-8 157,1-3 1,-7-5 0,-2 1 81,-1 3 1,-7-2-70,0 9 0,-2-7 0,-9 6 0,-3 2 64,-1 2 1,-5 4 0,-1 2 44,-2 2 1,-1 2 0,7-2 0,-1 3-66,1 1 1,1 5-1,3-3 1,1 4-3,-1 1 0,-1 1 1,2-1-1,7 1 9,3-1 0,2 0 0,0 1-69,0-1 1,5 1-1,3-3 0,2-1-74,3-2 0,9-9 0,3 5 0,0-2-157,0 0 1,7 0 0,-3-6 0,2 0-125,-2 0 0,2-2 0,-8-2 342,-2-2 1,7-15 0,-1 1 0</inkml:trace>
  <inkml:trace contextRef="#ctx0" brushRef="#br0" timeOffset="663">1048 1 8355,'10'0'-273,"0"0"-365,-4 0 693,-4 0 1,5 8 0,-7 3-1,0 5 75,0 1 1,0 1-1,0 1 1,0 2-43,0 3 1,0 1 0,0-4 0,0 3-62,0-3 0,6 4 1,0-2-1,-2-1-141,-2-3 1,-2-1 0,0-1 0,0 1 7,0-1 0,0-5 0,0-1-1437,0 3 1392,0-6 0,-8 7 0,-2-5 0</inkml:trace>
  <inkml:trace contextRef="#ctx0" brushRef="#br0" timeOffset="1331">979 315 8141,'-10'0'-782,"2"0"942,8 0 1,2 0 0,4 0-226,6 0 0,3 0 1,4-2-1,3-2 41,1-2 1,6 1-1,-4 5 1,3 0 33,3 0 1,2 0 0,0-2 0,-4-2-62,-6-2 1,2 0 0,0 6-1,1 0 83,-1 0 1,4 0-1,-4 0 13,2 0 0,-11 0 46,1 0 0,-11 2-54,0 4 0,-4-2 0,-4 6 0,-2-1 186,-2 1 1,-7 0 0,3 3-104,0-1 1,-3 0-1,7 5-123,2 0 1,2 1-1,4-3 28,4-3 1,4 2 0,7-9-1,1-1-309,-1-2 0,6-2 0,3 0 0,1 0 153,4 0 0,0-2 0,-2-2 0,-4-3 83,0-3 0,-5-2 1,3-5-1,-4 1 60,-1 5 0,-1-5 0,-1 5 0,-3-3 286,-1 2 223,-8-3-472,4 13 1,-16-6-1,-2 10 11,1 4 1,-7 4-1,6 7 2,1 1 1,1-1-110,8 0 1,2 1 0,4-3 69,5-3 1,5-4 0,1-8 0,1 0 12,-1 0 0,6 0 0,1 0 0,-1 0-23,2 0 1,-3-2 0,5-2 0,-2-4-17,-4-1 0,5 3 0,-3-6 9,-2-2 1,-3-1 0,-7-2-54,-5-1 1,-6 1 0,-6 1-115,-5 4 1,-5-1 0,-3 5 0,-3 0 66,-1 1 0,0 1 1,3 6-305,-3 0 0,4 0 0,-5 0 243,5 0 0,2 7 0,-1 3 1</inkml:trace>
  <inkml:trace contextRef="#ctx0" brushRef="#br0" timeOffset="2280">2323 333 8355,'12'9'-154,"0"-3"-137,1-4 1,-3-2 0,2 0 205,1 0 0,3 0 1,1 0 11,1 0 1,-1-8 0,1-1 74,-1-1 1,-5 0-1,-1 4 1,3-3 14,1-1 0,-3-4 0,-2 7 10,-3-3 0,-1 4-29,-6-6 1,-7 9-1,-5-3-4,-4 4 1,5 2 0,-1 0 0,-1 2 15,-3 4 1,4-5 0,1 5 0,-1-2 61,2 2 1,-5-2-1,5 8 1,-2-1 37,1-1 0,7 5 0,-2-3-91,4 4 0,2 1 0,0 1 0,2-3 4,4-3 0,4 3 0,7-5 0,1 2-23,-1-1 0,1-7 0,1 2 0,0-2-34,-1 2 1,11-4-1,-6 3 1,6-3-69,0-2 0,2-6 0,-7-1 0,-1-1 45,2 0 0,-5-5 1,3 1-1,-4-4 1,-1-1 0,-1 0 0,1-1 191,-1 1 0,-7-1 0,-4 1-97,-4-1 0,-2 7 21,0-1 1,-8 8 0,-4-2 4,-3 4 0,-3 10 0,1 2 0,1 1-44,5 1 1,-3 0 0,8 5-1,0-1-102,-1-5 0,5 5 1,-4-5 82,4 5 0,4-1 0,4-1 0,5-4-23,5-2 1,1 3-1,1-5 1,-1-2-29,1-2 0,-1-2 0,1 0 0,1 0-54,4 0 1,-3-6-1,3-2 1,-4-1 78,-1-5 1,-1 4-1,3-1 1,1-3 49,2-1 1,1-3 0,-7 1 0,1-1 69,-1 1 0,1-1 0,-1 3 0,0 1 59,1 2-1,-6 7 1,-1-5 0,3 2 92,1 4 1,-3 2 0,0 2-250,1 0 0,1 2 1,-1 4 29,-1 6 0,-8 3 0,2 3 0,-2-1-12,1 1 0,-3-7 0,4 1 0,-4 2-262,-2 1 0,0 3 175,0-1 0,0 0-28,0 1 80,-8-8 0,6-5 0,-3-10 11,3-7 1,4-4 0,1-1-1,5 0-18,2-1 0,-2 1 0,7-1 0,5 1 129,-1-1 0,6 3 0,-1 1 0,-1 4 174,2 3 0,-4-5 0,7 6 0,-1 2-173,0 2 1,-4 2-1,4 0 1,1 2 68,-1 4 1,-6-2 0,2 8 0,-3 1-167,-3 3 0,1 7 0,-3 0 0,-1 1-341,-3 1 0,-7-4 0,2 6 1,-4 0-171,-2 1 0,-10-5 0,-7 4 27,-10-2 0,-6 6 0,-2-3 0</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8:02.623"/>
    </inkml:context>
    <inkml:brush xml:id="br0">
      <inkml:brushProperty name="width" value="0.08571" units="cm"/>
      <inkml:brushProperty name="height" value="0.08571" units="cm"/>
      <inkml:brushProperty name="color" value="#5B2D90"/>
    </inkml:brush>
  </inkml:definitions>
  <inkml:trace contextRef="#ctx0" brushRef="#br0">157 0 8236,'10'2'-1124,"-4"4"1272,-4 5 1,-2-1 0,2 2 0,2 1-39,2 3 1,1 1 0,-3 1 0,4-1-97,2 1 0,-1-7 1,5 1-1,-2 2-44,1 1 1,3 1-1,1-3 1,-1-1-173,-5 1 0,5 1 0,-5 0 0,5-5-148,1-1 0,-5 0 0,0-4 225,1 2 1,-5 7 0,0-3 0</inkml:trace>
  <inkml:trace contextRef="#ctx0" brushRef="#br0" timeOffset="196">384 122 8380,'-17'0'-945,"0"0"994,-1 0 0,1 8 0,-1 4-2,1 3 0,1 5 0,3 1 0,1 2-108,-2-1 0,-1-3 0,-3 0 0,1 3-173,-1 1 0,1 0 0,-1-7 0,1-3 66,0-1 1,-1-2 0,1 3 78,-1-1 1,1 0-1,-1 5 1</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8:11.775"/>
    </inkml:context>
    <inkml:brush xml:id="br0">
      <inkml:brushProperty name="width" value="0.08571" units="cm"/>
      <inkml:brushProperty name="height" value="0.08571" units="cm"/>
      <inkml:brushProperty name="color" value="#5B2D90"/>
    </inkml:brush>
  </inkml:definitions>
  <inkml:trace contextRef="#ctx0" brushRef="#br0">53 1 8194,'9'0'-147,"-1"0"1,-8 2 0,0 4 251,0 5 0,0-1 0,0 2 0,0 1-39,0 3 1,6-5 0,2 1-291,1 2 0,-3 1-91,6 3 1,-6-9 0,3-1-110,-1 0 0,0-6 292,-2 4 1,-4-12-1,3-6 129,-3-3 1,-2 3 0,0 0 345,0-1 0,0-3 599,0-1-750,0 7 1,0 4 0,-2 10-1,-1 4-83,-3 2 0,-6 1 0,4 9 0,1 1-195,-1 2 1,-4 1-1,4-7 1,1 0-435,-1 1 1,-4-1 0,3-1 285,-7-4 1,2 3-1,-11-5 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2.617"/>
    </inkml:context>
    <inkml:brush xml:id="br0">
      <inkml:brushProperty name="width" value="0.08571" units="cm"/>
      <inkml:brushProperty name="height" value="0.08571" units="cm"/>
    </inkml:brush>
  </inkml:definitions>
  <inkml:trace contextRef="#ctx0" brushRef="#br0">1083 0 6711,'-18'0'0,"1"2"0,-1 2 0,3 4 0,-1 0 0,1 1 0,-4 1 0,-3 4 0,-1 1 0,-2 3 0,-1-1 0,-1 2 0,2 3 0,-2 1 0,0-2 0,-2 1 0,-1 1 0,1 4 0,-4 2 0,-3 0 0,-5 3 0,2-1 0,0 0 0,0-2 0,-1 2 0,-1 2 0,0 2 0,0 2 0,3 1 0,1 1 0,4-4 0,2-4 0,3 0 0,3 0 0,4 0 0,1-4 0,5-1 0,1-5 0,3-2 0,7-1 0,-4-1 0</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8:12.911"/>
    </inkml:context>
    <inkml:brush xml:id="br0">
      <inkml:brushProperty name="width" value="0.08571" units="cm"/>
      <inkml:brushProperty name="height" value="0.08571" units="cm"/>
      <inkml:brushProperty name="color" value="#5B2D90"/>
    </inkml:brush>
  </inkml:definitions>
  <inkml:trace contextRef="#ctx0" brushRef="#br0">88 88 8355,'-8'-18'-468,"-3"1"1,1 7 529,-2 4 0,8 12 0,-1 6 0,3 3-43,2 3 0,0 1 0,0 2 0,0 5-18,0 1 1,0-4 0,0 4 0,0 0-38,0 1 1,0-7 0,0 2 0,2-3-65,3-3 1,-3 1-35,4-1 49,-4-7 1,-8-4 0,-2-12 54,-1-6 1,5 2-1,-4-1 1,2-3 11,0-1 1,1-5-1,5-1 1,0-2 27,0 1 1,0-3-1,0 0 1,0 0 34,0-1 1,7-3-1,5 6 1,4 2 71,1 1 1,2 3-1,3 1 1,1 3-80,-2 1 0,5 8 1,-1-2-1,2 4-36,4 2 0,-6 0 0,1 0 0,-3 0-47,0 0 1,0 8 0,-7 4-53,-4 3 1,1 3 0,-7-1 77,-2 1 0,-2-1 1,-4-1-1,-2-3 37,-2-1 0,-13-2 0,1 3 1,-1-3 26,-1-2 1,-3 3 0,0-5-1,2 0 16,1 2 1,9-6 0,-1 3-59,-2-3 1,8-2-20,6 0 0,8 0 1,10 0-1,1 0 7,4 0 1,-1 0-1,7 0 1,0 2 89,-2 4 0,0-2 0,-5 8 0,1 1-31,-2 3 0,-3 1 0,-5 1 0,-3-1-43,-2 1 1,3-1 0,-5 1-1,-2-1-6,-2 0 0,-4 1 0,-4-1-3,-5 1 0,-5-6 0,-1-3 0,-3 1-46,-3 0 1,2-6 0,-8 1-1,-1-3-115,3-2 0,-4 6 0,6 0 0,0-2-323,0-2 1,1-4-61,7-4 546,7-4 0,2-15 0,8-2 0</inkml:trace>
  <inkml:trace contextRef="#ctx0" brushRef="#br0" timeOffset="360">821 245 8176,'24'0'0,"-1"0"-1033,-2 0 943,-1 0 1,-3 0 0,1 0 67,-1 0 0,-5 0-23,-1 0 1,-1-2 24,2-4 1,-4-4 90,-8-7 0,0 5 94,0 1 0,-8 7-128,-4-2 0,-3 4 0,-3 4-10,1 4 0,-1-2 1,1 7-1,1 3 33,5 1 0,-5 3 1,6-1-57,1 1 0,1-1 0,8 1 1,0-1-22,0 1 0,0-1 1,2 1 2,4-1 0,3-1 0,9-5 0,-1-3-26,1 0 1,1-6 0,4 3 0,5-3-313,-1-2 0,6 0 1,-6 0 215,0 0 1,6-7 0,-6-3 0</inkml:trace>
  <inkml:trace contextRef="#ctx0" brushRef="#br0" timeOffset="592">1415 35 8355,'-8'-9'207,"7"1"0,-9 8-387,4 0 1,4 8-1,-4 3 1,2 5 140,-1 1 1,3 3 0,-4 1 0,4 2 7,2-1 1,0 3-1,0-2 1,2-2 16,4-1 0,-3-3 1,7 1-1,0-1-40,0 1 1,-5-1 0,5 1-1,-2-1-283,-4 1 1,4-7-383,-3 1 623,9-1 1,-12-1 0,6-2 0</inkml:trace>
  <inkml:trace contextRef="#ctx0" brushRef="#br0" timeOffset="1230">1171 280 7981,'11'0'-302,"1"0"1,0 0 0,5 0 0,3 0 407,3 0 1,-2 0-1,8 0 1,2 0-96,2 0 0,2 0 0,0 0 0,-2 0-18,-4 0 0,4 0 0,-6 0 0,3 0 4,-1 0 1,-6 0 0,4 0 0,-2-2-3,-3-4 0,-3 4 0,-1-4 0,-1 4 86,0 2 0,-7-2 1,-2-2 232,0-1 0,-6 1-256,3 10 0,-10-3 0,-5 9 0,-2 0-38,1-3 0,1 7 0,-4-4 42,3 3 0,5 1 0,-4-3-214,2-1 0,5-2 1,6 3 55,3-1 1,8-8 0,-1 2 0,7-5 21,3-1 0,2 0 0,-3 0 0,1 0 11,-2 0 0,6-1 1,1-3-1,1-2 58,0 2 1,-8-4-1,2 0 1,-1 1 41,1-1 0,-3 0 0,3 4 252,-4-2 0,-1 1-212,-1 5 0,-5 0 0,-3 2-24,-1 3 0,0-1-35,-2 8 1,-2-2 0,5 3-57,-1-1 0,6-8 60,-3 2 0,5-5 1,1-1-1,1 0 9,-1 0 1,-1-1 0,-3-5-1,-1-4-9,2 0 1,-1-5-1,1 5 1,-4-2-12,-3 1 0,1-1 0,-4-5-86,2-1 0,0 1 0,-8-1 1,-2 1-157,-2-1 0,-8 7 0,3-1-52,-5-1 0,-1 5 0,-1 2-126,1 4 0,-1 2 386,1 0 1,-1 8 0,1 1 0</inkml:trace>
  <inkml:trace contextRef="#ctx0" brushRef="#br0" timeOffset="2205">2585 262 8169,'18'8'-789,"-7"-6"627,1 4 0,0 2 0,5-3 183,1-1 1,1-2 0,2 0-1,3 2 49,-3 2 0,-2 0 0,-1-6 0,-1 0-126,1 0 1,1-6 0,3-2 65,1-2 0,0-1 4,-5-7 0,-3 1 0,-3-1-29,-6 1 1,-6 1 49,-6 5 0,-4-3 1,-7 8-3,-1 2 0,1 3 0,-1 1 0,1 0 0,-1 0 1,3 1-1,1 3 1,3 4-14,-3 2 0,0-4 0,1 3 0,3 1 9,2 0 1,1-1 0,3 5-1,-2-2-3,2 1 0,2-3 0,4 2 8,4 1 1,-2 3 0,7 1 0,3-1 0,1-3-20,3-1 0,-1-2 0,1 1 0,-1-3-34,1 0 0,5-6 0,0 4 1,1-5-74,1-1 1,-6 0 0,6 0 0,-1 0-4,-1 0 1,6-1 0,-4-3 0,1-4 64,-1-2 1,4 1 0,-6-5 0,1 2 65,1-1 1,-6-1 0,4 1 0,-5 1-1,-6-2 1,1 5-1,-7-3-15,-2-2 1,-4-1-19,-6-3 0,-4 9 0,-7 3 0,-1 4 19,1 2 0,-6 0 0,-1 0 0,3 0 74,2 0 1,1 6-1,3 2 1,1-1 3,2 1 0,9 6 0,-3-3-113,4 5 0,2 1 0,0 1-63,0-1 1,8-5 0,3-2 0,5-1 3,1 1 1,1-6 0,-1 2-1,2-2-34,5 1 0,-5-3 0,6 4 0,-1-4 39,-1-2 0,2-6 0,-3-2 0,1 1 60,-2-1 0,-1-6 0,-3 5 0,0-3 5,1 0 1,-1 1-1,1-5 1,-3 3 29,-3 1 0,4 2 1,-7-3-1,3 3 185,0 2 1,-1-3 0,7 5-52,-1 2 0,1 2 0,-1 2-127,1 0 1,-7 2 0,1 2 0,-1 4 17,-1 1 0,6 1 0,-7 3 0,3-1-56,0 2 0,-7 1 0,5 3 1,0-1-13,0 1 0,-7-7 0,5 1-137,0 2 0,-6 1-120,4 2 77,-4-7 98,-2-2 1,0-22 0,0-3 64,0-2 0,2-1 0,2 3 0,3-1 47,3 1 0,2-1 0,5 1 0,1 1 81,-1 5 1,0-5 0,3 4 0,1-1 75,3 1 1,1 3 0,-2 5 0,4-2 27,0 2 0,4 2 1,-5 2-1,-1 0 22,0 0 0,0 2 1,-3 4-1,1 5-244,-2 5 1,-1-4 0,-3-1 0,1 3-167,-1 1 1,-5 9 0,-3-1 0,-1-2-318,-4-1 1,-2-3-99,-2 1 1,0 7-1,0 2 1</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8:17.441"/>
    </inkml:context>
    <inkml:brush xml:id="br0">
      <inkml:brushProperty name="width" value="0.08571" units="cm"/>
      <inkml:brushProperty name="height" value="0.08571" units="cm"/>
      <inkml:brushProperty name="color" value="#5B2D90"/>
    </inkml:brush>
  </inkml:definitions>
  <inkml:trace contextRef="#ctx0" brushRef="#br0">18 175 8051,'-9'-8'-484,"3"-3"1,4 1 0,2-2 558,0-1 1,0 3 0,2 0-6,4 3 1,-3-5 0,7 4 0,0 1 0,0-1 24,3 4 1,3 0-1,1 0 1,2-2-59,5 2 1,-5 2 0,6 2 0,-1 0-65,-1 0 0,6 2 0,-6 2 1,-1 4-66,-3 2 0,-1-1 0,-1 5 0,0-2 65,1 1 0,-6 3 1,-3 1-1,-1 1 9,-4-1 1,-2 1 0,-2-1-1,0 1 27,0-1 0,-2 0 8,-4 1 1,-4-3 0,-7-3-46,-1-6 1,7-4 0,-3-2-42,-5 0 1,9-2 34,-1-4 1,7-4-1,4-7 16,0-1 1,7 1 0,5 0 33,4-1 1,1 3-1,2 1 1,3 2 25,1-1 1,2 5 0,-1 0-1,3 2 33,0 1 1,6-1 0,-4 6-51,4 0 1,4 0 0,2 0 0,-1 0-9,-5 0 1,0 6 0,-7 1-51,1 3 0,-6 2 0,1 5 0,-9 1-5,-7-1 1,-2-5 0,0-1 0,2 3 12,-3 1 0,-3 3 0,-3-1 55,-3 1 1,-8-6 0,4-1 14,1 3 0,-7-5-21,5 3-26,3-8 0,0-4 9,8-12 1,0-3 0,2-1 0,4 3 0,3 1 16,1-2 0,6-1 1,-5-1-1,5 3 22,1 1 1,1 3-1,1-3 1,3 4-13,1 0 0,0 6 0,-5-3 0,1 3-54,4 2 1,-3 0 0,3 2-1,-4 1 31,-1 3 1,-3 8 0,-1-2-258,-2 3 1,-7 2 0,5 1-297,-2-1 0,-2 1 520,-6-1 0,7-7 0,3-2 0</inkml:trace>
  <inkml:trace contextRef="#ctx0" brushRef="#br0" timeOffset="362">1503 193 7898,'-8'-10'-412,"-2"2"1,-7 8 0,-3 0 510,-3 0 0,4 6 1,-5 2-1,5 0 110,1-1 0,3 7 0,1-2-130,3 3 1,7 2 0,-2 1-1,4-1-99,2 1 0,2-6 0,4-1 1,6 1-8,3-2 1,2-1 0,1-5 0,1 2 19,5-2 0,1-2 0,6-2 1,-4 0-45,-2 0 1,1-8-1,-5-2 1,2-1 41,-1-1 0,-3 0 0,-4-5 1,-1-1 37,-2 1 0,-8-1 0,1 1 0,-3 0-25,-2-1 0,-2 3 1,-2 1-1,-3 2-24,-3-1 0,-4 5 0,-7 2 0,-4 4-28,-2 2 0,3 0 0,-3 0 0,2 2-89,4 4 0,-5-2 0,5 8 0,4 1-236,3 3 1,4-5 274,-1 1 0,-5 0 0,6 5 0</inkml:trace>
  <inkml:trace contextRef="#ctx0" brushRef="#br0" timeOffset="842">1974 123 6406,'0'17'280,"6"1"0,0-1-78,-2 1 0,5-1 0,1 1-149,0-1 1,0-1 0,-7-3 0,5-1-98,2 1 0,-4-3 43,5 2 1,-5-8-123,6 1 60,-8-3 0,3-9 21,-7-5 0,0-4 0,0-1 0,0-1-21,0 1 0,8 0 1,2-1 33,0 1 0,5-1 0,-1 3 0,5 1-8,4 2 0,1 7 0,-5-5 0,2 2 196,3 4 1,-1 2-1,-4 2-67,5 0 0,1 2 0,4 4-59,-6 6 1,-9 1 0,-4 1 0,-1-2-53,1 1 1,-6 3 0,2 1-1,-4 1-88,-2-1 1,0 0 0,-2 1-105,-4-1 0,-2-5 0,-5-2 0,3-1-467,2 1 660,-5-6 1,11 12 0,-6-7 0</inkml:trace>
  <inkml:trace contextRef="#ctx0" brushRef="#br0" timeOffset="1098">2778 18 8422,'17'0'0,"-1"-2"149,-5-4 0,5 4 1,-5-4-472,5 5 1,-4 1 0,-1 1 278,3 5 0,-5 4 0,1 7 42,-2 1 0,4 1 0,-7 3 0,-1 1-23,-2-2 0,4-1 1,0-1-1,-2 2-68,-2 3 0,-2-1 1,0-6-1,0 1-98,0-1 1,0-5 0,0 0-192,0 1 1,-2 1 318,-4-2 0,-12 3 0,-9-5 0</inkml:trace>
  <inkml:trace contextRef="#ctx0" brushRef="#br0" timeOffset="1967">2743 228 6717,'17'0'-34,"1"0"0,1 0 1,2 0-1,5 0 155,1 0 1,-4 0 0,6 0 0,0 0-122,-2 0 1,4 0 0,-5 0 0,-1 0-18,0 0 1,4-2 0,-6-2 0,1-4-35,1-2 1,-6 4 0,5-5 0,-5-3 10,-1-1 0,-1-3 0,0 1 75,1-1 1,-8 1 0,-3 1-1,-1 3 112,0 1 0,0 6 22,-6-5-132,0 7 0,-2-4 0,-2 10 0,-2 4 33,2 5 0,0-1 1,1 2-1,-3 1-24,2 3 0,2 1 1,2 3-1,0 1-28,0 2 1,2 1-1,2-5 1,2 2-17,-3 3 1,-1-1-1,0-6 1,2 1-1,2-1 1,0 1 0,-6-1-31,0 1 1,0-7-209,0 1 223,0-8 1,2-4-1,2-12-10,2-3 1,7-3 0,-1 1 0,3-3 1,3-3 0,-1 4 0,1-5 0,1 5 7,4 2 1,-9 5 0,3 2 0,1 2 30,3 5 0,-1 1 0,3 2 21,-4 0 1,-1 0-1,-1 0 1,1 2 35,-1 3 1,-1-1-1,-3 8 2,-1 2 0,-2 1 0,3 1 1,-3-3-23,-2-1 1,-3-6 0,-5 5 0,2 1-34,4-2 0,4 3-8,7-7 0,-5 0 1,0-6-156,1 0 0,-3 0 1,2 0 91,1 0 0,-3-8 1,2-2-1,1-1 1,3-1-4,1-2 0,-5-1 0,-1-3 0,1 1-1,-2 0 1,3-1 0,-7 1 5,-2-1 1,-2 1 64,-2-1 1,-8 9-1,-3 3-3,-5 4 0,-1 2 1,-1 2 55,1 4 1,1-3-65,5 9 0,3-6 0,10 4 0,2-1 16,1 1 0,9-4 0,-2 5 0,3 1 35,3-2 0,-1 5 1,1-3-1,-1 3 23,0 3 0,7-3 0,-3 1 0,-3-2 2,-5-1 1,-3 7 0,3-9 0,-3 5 3,-2 1 1,-2-5 0,-6-1-32,0 3 1,-8 2-1,-4-1 1,-3-1-55,-3-3 0,1-7 1,-1 4-1,-1-2-253,-4 0 1,1 1-1,-5-3 1,0 2-327,0-2 0,-2 6 0,-6-1 1</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8:26.066"/>
    </inkml:context>
    <inkml:brush xml:id="br0">
      <inkml:brushProperty name="width" value="0.08571" units="cm"/>
      <inkml:brushProperty name="height" value="0.08571" units="cm"/>
      <inkml:brushProperty name="color" value="#5B2D90"/>
    </inkml:brush>
  </inkml:definitions>
  <inkml:trace contextRef="#ctx0" brushRef="#br0">88 332 6888,'8'17'-63,"-5"-7"1,9-4 0,2-4 53,1-2 0,3 0 1,-1 0-1,1 0-86,-1 0 0,2-2 1,3-4 39,1-6 0,0-3 1,-7-3-1,-5 1 122,-5-1 0,-2 1 0,0 0 47,2-1 1,-8 1 0,-10 1-2,-3 4 0,-3 5 0,-1 7 0,-2 0-32,-3 0 0,-1 0 1,4 0-1,-3 0-52,3 0 0,-4 6 0,2 1 1,1 1 39,3 0 1,3 5-1,3-1 1,3 4-32,2 1 0,2 0 0,6 1 0,0 1-41,0 5 0,6-5 0,2 4 0,2-5-196,3-7 0,9 5 0,1-4 0,0 1 4,2-1 1,3-2-1,5-7 1,-2 3-162,-2-2 0,-2-2 356,2-2 0,4-8 0,-6-1 0</inkml:trace>
  <inkml:trace contextRef="#ctx0" brushRef="#br0" timeOffset="370">542 367 8355,'11'-16'0,"1"5"-237,2 5 280,-7-4 0,7 6 0,-6-5 42,1 1 0,3 2 0,6 6-342,-1 0 1,1 0-1,-1 0 1,0 0 317,1 0 0,-1 2 0,1 4-31,-1 5 1,1 5 0,-3 1-1,-1-1-15,-2-4 1,-7 11 0,5-2-34,-2 4 0,-2 1 1,-6-9 58,0 1 1,-2-3 87,-4-3 1,2 1 12,-8-7 0,3-2 0,-3-10-120,6-5 0,2-5 1,0-1-1,-1-1-135,1 1 0,2-3 0,2-1 0,2-2 74,4 1 1,-5-3-1,7 0 1,0 0-38,4-1 0,-3-3 0,3 6 0,2 2-60,1 1 1,3 5 0,-1 1-1,0 4-84,1 3 1,1 1 0,3 6-1,1 0 78,-2 0 0,-7 0 0,-2 0 0,1 0 142,3 0 0,-5 6 0,1-1 0,-8 9 0,4-4 0</inkml:trace>
  <inkml:trace contextRef="#ctx0" brushRef="#br0" timeOffset="1392">1153 245 8355,'18'0'-1642,"-7"0"1955,1 0 0,-1 0-191,7 0 1,-1 0 0,1 0 0,-1 0-67,1 0 1,-1 2 0,1 1 0,1 3-97,4-2 1,-3 4 0,3 0 0,-4 1 13,-1 5 0,5-4 0,1 1 0,-3 3 1,-2 1 1,-7-3-1,-2 0 1,-1 1 28,1 3 0,-6 1 1,2 1-1,-4-1 16,-2 1 1,0-7 0,0 1 0,-2 0 58,-4-3 0,-4 1 1,-7-6 7,-1 2 1,7-1-1,-1-5 1,0-1-58,3-5 0,-5 2 0,6-8-118,-1-1 0,-1-9 0,-2-1-73,6 2 1,-1-5 0,1 3-1,2 2 51,2 1 0,2-3 0,2 0 1,2 1-3,2 3 0,7 2 0,-1 1 1,3 2 40,3 3 1,1 5-1,3-4 1,1 3 54,-2 3 1,4 2 0,-1 2-1,-3 0-1,-1 0 0,-3 0 0,0 2 0,1 2-2,-1 1 0,1 3 0,-1-2 65,1 6 0,-7-3 0,-1 3 81,-2 2 0,-2 1 1,-6 2 105,0 1 1,0-1-1,0 1 1,0-1-24,0 1 0,0-1 0,0 1 0,0-1-183,0 1 1,0-1 0,2 1 39,3-1 1,5-7 0,8-4-404,-1-4 1,-5-2 0,-1 0 0,1-2 249,-2-4 1,3-4 0,-7-7-1,0-1 76,2 1 1,-4-7-1,5-1 1,-1 0 64,-4 0 0,-2-1 0,-2 5 0,-2-4-34,-4-2 0,2 5 0,-7-1-14,-3 4 0,-2 1 0,-1 3 0,0 3-20,-1 6 1,-1 4-1,-3 2 1,-1 0 36,2 0 1,1 0-1,3 0 1,1 2 8,5 4 0,-5-2 95,5 8 0,3-1-116,2 7 0,6-9 0,6-3-57,5-4 1,5-2-1,3 0 1,3-2-22,1-4 1,0 3 0,-3-9 0,1 0 28,2 3 1,6-7-1,-5 4 1,-3-3 2,-2-3 1,5 1 0,-1 1-1,-2 3 55,-1 1 0,3 2 0,0-1 0,-1 5 74,-3 4 1,-7 2-1,-1 0-36,3 0 0,1 2 1,3 4 38,-1 5 0,-5 5 0,-2 1 0,-1 3-73,1 3 1,-4-2 0,4 7-1,-3-1-29,-3 0 0,4 0 0,-2 4 0,0-4-19,1-1 1,-3-3-1,6-6 1,0 1 18,-1-1 1,1 1 0,4-1-1,-3-1-82,3-5 1,3-3 0,5-8 0,1 0-28,-2 0 0,5-2 0,-1-4 0,0-5 52,0-5 1,4-7-1,-3 0 1,-1-1 10,0-1 1,0 4-1,-3-6 1,3 1 312,2 5 0,-4 2 0,5 1 1,-3 3 3,-4 3 1,-2 4-1,-1 8 1,-1 0-86,1 0 1,-6 14 0,-1 3 0,1 5-218,-2 3 0,-1 2 0,-5 8 1,2 0-316,-2 0 0,-2 0 0,-4 0 0,-2 0-236,-2 0 1,-15-1-1,1 1 1</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8:22.478"/>
    </inkml:context>
    <inkml:brush xml:id="br0">
      <inkml:brushProperty name="width" value="0.08571" units="cm"/>
      <inkml:brushProperty name="height" value="0.08571" units="cm"/>
      <inkml:brushProperty name="color" value="#5B2D90"/>
    </inkml:brush>
  </inkml:definitions>
  <inkml:trace contextRef="#ctx0" brushRef="#br0">1 595 8355,'7'-10'-406,"3"2"1,2 2-1,-1 1 472,3 1 0,3 2 1,5 2-7,1 0 1,0 0-1,-3 0 1,3 0-13,6 0 0,-2 2 0,2 2 0,0 1-37,-1-1 1,3 6 0,-8 0 0,-2 1-84,-1 1 1,-3 0 0,1 5-1,-3 1 42,-3-1 1,1 1 0,-7-1 0,-2 0-9,-2 1 0,-2-1 1,0 1-1,0-1 68,0 1 1,-6-7 0,-2-1 0,-1-2 43,-5-4 0,-1-2 0,-3-2 0,1 0-18,-1 0 0,1 0 0,-1 0-40,1 0 1,5-8-1,3-4-26,1-3 1,-4-3-1,6 1 1,2-3-18,2-3 1,2 4-1,0-6 1,2 1-57,4 1 1,4-6-1,5 6 1,1-1-7,1-1 0,-3 6 0,9-3 0,-3 7-51,-3 3 1,1 2 0,-1-1-1,3 5-464,3 4 560,-4 2 1,6-8-1,-7-1 1</inkml:trace>
  <inkml:trace contextRef="#ctx0" brushRef="#br0" timeOffset="373">891 717 7446,'-9'-2'-609,"3"-4"1,4 2 485,2-7 0,6-1 1,1-5 87,3-1 1,-6 1-1,2-1 61,-4 1 0,-4 5 0,-4 2 176,-6 3 0,-3 1 0,-3 6 0,1 0-40,-1 0 1,7 0 0,-1 2-1,-1 2-85,-3 1 1,4 9 0,3-2 0,-1 3-56,0 3 1,6-1-1,-1 1 1,3-1-39,2 1 1,0-1 0,2 0 0,3 1-118,7-1 0,4 1 0,1-3 1,0-1-45,1-2 0,5-8 0,2 3 1,1-1-103,-1 0 0,6 0 253,-2-6 0,4 0 0,2 0 1</inkml:trace>
  <inkml:trace contextRef="#ctx0" brushRef="#br0" timeOffset="718">1293 717 8222,'27'-27'0,"-4"2"0,-3 1-139,-3 1 0,-1-6 0,-3 6 0,-3 1 0,-2 3 178,-4 1 1,-2 1-220,-2 0 0,-2 7 91,-4 4 1,-4 4 0,-9 2 0,-3 2 38,-1 4 1,-6 2-1,6 5 1,-1-1 54,-1 1 0,6-3 0,-4 2 0,5 1 114,6 3 0,-1-5 0,5 1 0,0 2-88,1 1 1,1 3 0,8-1 0,4-1-26,5-5 1,5 5-1,1-4 1,1 3-50,-1 2 1,6 1 0,3-3 0,-1-1 26,0-2 0,4-3 0,-4 5 1,1-4-40,-1-3 1,-2 1 0,-5-4 0,-1 4 50,0 2 1,-7-5 0,-4 7 7,-4 2 0,-2-5 0,-2 1-22,-4-2 1,-4-2 0,-9-4-1,-2 1-107,-3 3 0,-1 0 0,4-6 0,-2 0-103,1 0 136,-5 0 1,0 0 0,-8 0 0</inkml:trace>
  <inkml:trace contextRef="#ctx0" brushRef="#br0" timeOffset="935">1730 682 8334,'5'12'-100,"1"-1"0,0 1 1,-6 5-1,0 1-258,0-1 0,0 1 1,2-1-477,4 1 760,-4-1 1,13 1-1,-5-1 1</inkml:trace>
  <inkml:trace contextRef="#ctx0" brushRef="#br0" timeOffset="2764">2306 752 8146,'0'-18'-604,"-2"7"0,-4 1 581,-6 2 1,3-3-1,-3 5-39,-1 2 0,3-4 1,-2 2 12,-1 3 0,-1-1 1,0 0-1,3-2 16,-3 2 1,4 2 0,-1 2-1,-3 0 82,-1 0 1,3 0 0,0 0 54,-1 0 1,-3 6 0,1 2 0,1 0 95,3-1 0,-1 7 1,-4-2-85,5 3 0,-3 2 0,8 1-60,3-1 0,1 1 0,2-1 0,0 1-167,0-1 1,7-1 0,5-3 0,3-1-10,3 2 0,-1-7 0,3 1 0,1-2 72,2 0 0,3 0 0,-5-6 1,2 0 25,-1 0 1,-3 0 0,-1 0-1,-1-2 77,0-4 0,1 2 1,-1-8-1,1-1 13,-1-3 0,-5-3 0,0-3 0,-1-1-48,-1 2 1,5-6-1,-5-1 1,0-1-23,-4 0 0,-4-2 0,-2-8 0,0-1-24,0 1 0,0-4 1,0 2-1,0 1-68,0-3 0,-2 4 0,-4-5 1,-4 1 72,0 4 1,-5 4-1,5 4 1,-1 4 79,-1 2 1,0 1 0,-5 7-1,-1 1 74,1 5 0,-1 3 1,1 8-77,0 0 0,-1 2 0,1 4 0,1 5-32,4 5 1,3 3 0,5 5-1,-2 5-97,2 4 0,2 2 1,2 0-1,0 1 47,0 5 0,2-4 0,4 6 0,4-3 111,-1 1 1,7 0 0,-4-6-1,3 0-29,3 0 1,-3-2 0,1-2 0,-1-4 64,5-2 1,1 4 0,-2-5 0,3-3-125,1-2 0,8-7 1,-4-2-1,2-3-57,0-3 0,-2 4 1,5-2-1,-3-2-132,2-2 1,-4-2 0,2-2 0,0-2 75,-2-2 1,-2-7-1,-7 1 1,-1-4 89,1-1 0,-1-3 1,-1-1-1,-3-2 137,-1 2 0,-8 1 0,2 3 0,-4-1 310,-2 1 0,0 5-194,0 0 0,-2 9-237,-4-3 0,4 12 0,-4 5-154,4 5 1,2-5 0,0 1 0,0 2 82,0 1 0,0 3 1,0-1 197,0 0 1,8 1-83,4-1 0,3 1 0,3-3-61,-1-3 1,1-4 0,-1-8-65,0 0 0,1 0 0,-1 0 1,1-2 39,-1-4 0,1-4 0,-1-7 1,1-1 36,-1 1 0,-1-1 0,-3 3 0,-3 1 134,-2 3 1,3 5 210,-5-6-323,0 8 0,-6-1 0,-2 10-193,-4 7 0,4 4 0,-3 1-167,3 0 0,2 1 0,0-1 108,0 1 1,7-3 0,5-3 226,4-6 1,3 2 0,2-3 0,3-1 14,-3-2 0,6-2 0,2 0 0,2 0 31,-2 0 1,2-6 0,-5-1 0,1-1 39,4 0 0,-4-3 1,0 3-1,-2 0 6,-3 0 1,-3-3 0,-1 5 0,-3 0 211,-3-2-268,-4 6 0,-8-7 1,-2 5-1,-4-2-13,-6 2 0,-3 2 1,-3 2-1,1 0 36,-1 0 1,-1 0 0,-3 0 0,-3 0-4,-2 0 0,6 0 1,-5 0-1,3 0 215,0 0 1,0 6 0,5 2-186,1 1 0,7-3 1,2 4-1,2 0-198,1-1 1,-1-3 0,8 4-29,4-2 0,3 3 0,9-5 0,-1-2 35,1-2 0,1-2 1,2 0-1,3 0-26,-3 0 1,-2 0 0,-1-2 141,-1-4 0,1 2 1,-1-6 580,1 3 0,-1 1-344,1 6 1,-7 2 0,1 4-187,2 5 1,-1-1 0,1 0-1,-3-3-147,3-3 1,-4 4-1,1 0 1,3 0 3,1-1 1,-3-1-1,0-6 75,1 0 1,3 0-1,1 0 1,1-2 41,-1-4 0,-5-1 1,-1-7-1,1 2-3,-2-1 1,3-5-1,-5-3 1,0-2-76,0 1 1,3-5-1,-5-2 1,0-4-26,2-2 0,-6 0 1,3-2-1,-3-3 1,-2-7 0,2 2 0,2 1 1,2-1 107,-2 1 0,-2-1 0,-2 0 0,0 8 146,0 6 0,-2 10 1,-2-2 154,-2 3 1,-2 11 0,5 5-237,-3 8 1,0 7-1,6 13 1,0 5-159,0 4 0,0 9 0,0 3 0,0 4-256,0 3 0,0-7 0,2 11 0,2-2 91,2-5 1,1 9-1,-1-6 1,4 1 61,0-5 0,5 10 0,-5-3 1</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8:21.349"/>
    </inkml:context>
    <inkml:brush xml:id="br0">
      <inkml:brushProperty name="width" value="0.08571" units="cm"/>
      <inkml:brushProperty name="height" value="0.08571" units="cm"/>
      <inkml:brushProperty name="color" value="#5B2D90"/>
    </inkml:brush>
  </inkml:definitions>
  <inkml:trace contextRef="#ctx0" brushRef="#br0">175 0 8355,'11'0'219,"-1"2"1,0 4-428,0 6 1,-1-3 93,3 3 1,3 0 0,-3 5 0,4 0-1,1 1-81,0-1 1,7 1-1,-1-1 1,-2 1-33,-1-1 0,-3-5 0,1 0 1,-1-1-167,1-1 393,-1 5 0,-7-13 0,-2 6 0</inkml:trace>
  <inkml:trace contextRef="#ctx0" brushRef="#br0" timeOffset="175">472 105 8295,'-2'-10'-212,"-4"4"1,-4 4 0,-7 2 187,-1 0 0,7 6 1,-1 2-1,-2 2-143,-1 3 0,-1 3 1,3 1-1,1 1-68,-1-1 1,-3 1 0,-1-1 0,-1-1 177,1-5 0,-1 5 0,1-6 0</inkml:trace>
  <inkml:trace contextRef="#ctx0" brushRef="#br0" timeOffset="337">0 262 6899,'18'0'-44,"-7"0"1,1 0-45,1 0 0,5 0 0,3 2 0,3 2-148,-3 2 0,4 0 0,-2-6 231,-1 0 1,5 0-1,0 0 1</inkml:trace>
  <inkml:trace contextRef="#ctx0" brushRef="#br0" timeOffset="468">349 210 8355,'18'17'-104,"-3"-5"0,-1-1 1,-2 1-761,1-2 0,9 3 718,1-7 1,16 8-1,-2-5 1</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8:41.939"/>
    </inkml:context>
    <inkml:brush xml:id="br0">
      <inkml:brushProperty name="width" value="0.08571" units="cm"/>
      <inkml:brushProperty name="height" value="0.08571" units="cm"/>
      <inkml:brushProperty name="color" value="#E71224"/>
    </inkml:brush>
  </inkml:definitions>
  <inkml:trace contextRef="#ctx0" brushRef="#br0">435 106 8355,'0'-12'-180,"0"0"1,0-1-1,-2-1 1,-3 3 62,-7 5 0,-4 4 1,-1 2-1,-1 0 0,1 0 210,-1 0-86,-7 8 0,4-4 0,-8 7 0,0 1 1,2-1-56,3 1 0,-3 0 0,0 3 0,0-1 23,3-2 0,5-1 0,2 7 2,-1-1 0,8 1 13,5-1 1,5-1 0,5-5 50,7-5 1,4-4-1,1-2 38,1 0-85,-1 0 14,8 0 0,-3 0 0,5 0-8,-2 0 0,6 0 0,-4 0 0,0 0 7,-3 0 1,1 0 0,0 0 0,0 0-4,1 0 1,-3 6-1,-4 0 1,1-1-25,-3 3 1,10-4 14,-9 8 8,3-8-4,-3 11 0,-7-7-1,1 3 4,-8 5-3,3-6 0,-1 1 0,0 1 0,-2 2 20,-2-7 1,-2 9-19,0-4 1,-8-3 0,-3 1 218,-5-2-145,-1-2 0,-1-1-38,1 1 16,-1 0 1,-5-6 0,-2 2 0,-1 2-29,1 2 0,-6-1 0,4-5 0,-2 0-43,0 0 1,5 6 0,-3 0 0,2-2-254,4-2 0,1-2 1,3 0-56,-1 0 0,9-2 185,3-4 0,4-4 0,2-7 1</inkml:trace>
  <inkml:trace contextRef="#ctx0" brushRef="#br0" timeOffset="594">1099 211 8355,'27'-8'-319,"-2"6"347,-15-14 1,6 12-195,-5-7 0,-1 7 1,0-4 32,-3 0 0,1 6 427,-2-3-113,-4-5-451,6 8 1,-10-6 252,-4 8 0,-4 0 1,-7 0-1,-1 0 89,1 0 0,-7 0 0,-1 0 0,0 2 27,0 4-81,-6 4 0,9 1 0,-5-1 9,2-2 0,2 5 0,5-1 0,1 2-76,-1-3 0,3 5 0,1-7 1,5 3-109,1 0 22,-6-1 0,12 1 91,-4 0 16,4-8 9,2 11 1,2-13-56,4 4 94,-4 4 0,14-9 1,-5 5-1,5-4-20,1-2 1,1 0-1,1 0 1,4 0 46,7 0-40,-5 0 1,8 0-1,-6 0 18,0 0 42,6 0 0,-8 2 3,4 4 0,-3-2-41,-9 8-5,8-1-2,-5 7-6,5-9 0,-15 7-13,-4-4 1,-5-3 0,-1 3-24,0 1 43,0 3-28,0-6 0,-1 3 0,-5-5 70,-6 2 1,-3-6-1,-3 3 1,-1-1-22,-5 0 1,-1 0-1,-6-4 1,4 2-45,2 1 1,-4 1-1,3-6 1,1 0 20,0 0 0,2 0-454,5 0 200,1 0-319,-1 0-46,9 0 250,1 0 326,8 0 1,-8-7-1,-2-3 1</inkml:trace>
  <inkml:trace contextRef="#ctx0" brushRef="#br0" timeOffset="929">1710 193 8144,'0'-10'33,"0"3"1,2 7 0,4 0-188,6 0 0,3 2 0,3 1 1,-1 5 206,0 2 0,1 2 0,-1 5-28,1 0 0,-6 7 0,-3-1 0,-1 0-42,-4 3 1,0-7 0,0 6 0,1-2-63,-1 1 1,-2-1 0,0-4-152,4 5 1,-4-5 0,4 4-618,-4-3 767,-2-3 0,-8-7 0,-2-2 0</inkml:trace>
  <inkml:trace contextRef="#ctx0" brushRef="#br0" timeOffset="1341">1466 211 8140,'-18'0'0,"1"0"-626,-1 0 0,7 0 469,-1 0 213,8 0 0,-4-8 0,8 6 69,0-6 1,2 8-27,4 0 1,4 0 0,7 0-23,1 0 0,-1 0-36,1 0 0,1-2-40,4-4 0,-1 4-8,7-3 1,-6 3 0,6 2 0,-6 0 1,7 0-1,1 0 1,2 0-11,2 0 1,-1-6-1,3 0 1,2 2-119,2 2 0,0 2 0,-6-2-258,0-4 238,-8 4 0,6-5 0,-6 7 0,0 0-286,-4 0 440,-3-8 0,-3 6 0,1-6 0</inkml:trace>
  <inkml:trace contextRef="#ctx0" brushRef="#br0" timeOffset="2094">2321 88 7984,'10'0'-590,"6"0"1,-7 2 718,1 4 1,4-2 0,-7 6 0,1-1-103,0 1 0,5-4 1,-3 6-1,2 1-19,-1 3 0,-5 1 0,4 1 0,0-1-12,-1 0 1,-5 1-1,4-1 1,-2 1-33,0-1 0,0-5 1,-6 0-1,1 1-72,5 3 0,-4-5 0,4 1 48,-4 2 0,-10-7 57,-3-1 0,-5-4 1,-1-2-16,-1 0 0,6-2 1,1-4-1,-3-3 49,-1-1 1,-3-6 0,3 5-1,3-5-22,6-1 0,-1-3 0,1-1 1,2-2-8,2 1 0,2-3 1,0 0-1,2 0-3,4 0 1,-2 1 0,7 7 0,3-1 2,1 1 1,3-1 0,-1 3 0,1 3 26,-1 6 1,3-1-1,1 1 1,2 2-23,-1 2 1,3 2 0,-2 0 0,-2 0 67,-1 0 1,3 0-1,0 0 1,-1 0-50,-3 0 1,-1 0 0,-1 0 0,-1 2-31,-5 4 0,3 3 0,-8 9-42,-3-1 1,-1 1 0,-2-1 17,0 1 1,-2 5-1,-3 0 4,-7-1 1,-4-3 0,1-1 0,-1-3 10,-1-3 1,3 1-1,-9-5 1,4 0 4,1 0 1,1 3-1,-1-5 1,1-2-7,-1-2 0,1-2 1,-1 0-1,1 2 14,0 4 1,-1-4-1,1 3 0,-1-3 1,6-2-65,1 0 28,7 0 1,-2 0 54,12 0 1,4 0-1,7 0 1,1 0 56,-1 0 0,1 0 0,-1 0 1,0 2-21,1 4 0,-1-2 1,1 6-1,-1-1 6,1 1 1,1 0-1,1 3 1,-1-1 8,-3 2 1,-3 1 0,5 1 0,-1-3-32,0-1 0,-5 0 0,0 5-99,1 0 1,-5-5 0,0-2 0,-2-1-428,0 1 0,1-6-387,-1 2 776,-4-4 1,6-2-1,-8 0 1</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8:46.004"/>
    </inkml:context>
    <inkml:brush xml:id="br0">
      <inkml:brushProperty name="width" value="0.08571" units="cm"/>
      <inkml:brushProperty name="height" value="0.08571" units="cm"/>
      <inkml:brushProperty name="color" value="#E71224"/>
    </inkml:brush>
  </inkml:definitions>
  <inkml:trace contextRef="#ctx0" brushRef="#br0">385 1 8355,'-2'9'-444,"-2"-1"1,-3-2 221,-3 0 1,4 2 0,-6-3 298,-1 7 1,3-2-59,-2 1 1,7-7 0,-5 4 0,0-2 13,0 0 1,-1 7 0,-7-3 0,1 2-22,-1-1 1,1 1 0,-2 5 0,-3-1-9,-1-5 1,0 5-1,5-4 1,1 3-32,-1 3 1,7-7 0,1 1 0,0 0-22,1-3 0,5 7 66,-2-5 22,4-3 1,4 0-1,4-8 49,5 0 0,7 0 1,3 0-1,2 0-31,-1 0 0,5 0 1,2 0-1,2 0-68,-2 0 1,4 0-1,-6 0 1,2 0-29,1 0 1,-3 0 0,4 0-1,-4 0-119,-2 0 0,-2 0 0,-5 0-188,-1 0 1,9 0 0,1 0 0</inkml:trace>
  <inkml:trace contextRef="#ctx0" brushRef="#br0" timeOffset="331">403 53 6475,'0'18'210,"1"-1"1,3 0-100,2 1 1,0-1 0,-4 1 0,2 1-21,2 5 0,-1-3 1,-5 8-1,0 0-59,0-2 0,0 6 0,0-4 0,0 2-54,0-1 1,0 1 0,0-6 0,0 0-145,0 0 0,0-1 0,0-7 0,0 0-309,0 1 255,0-8 1,0 5-1,0-5 1</inkml:trace>
  <inkml:trace contextRef="#ctx0" brushRef="#br0" timeOffset="930">996 175 7403,'-17'0'-562,"-1"0"517,1 0 0,-1 0 90,1 0 0,7-7-10,4-5 0,6-4 0,4-1 12,2-1 1,8 7 0,-3 1-1,5 0-3,1 1 0,1 5 1,-1-2-1,1 4 4,-1 2 0,7 0 0,-1 0 0,0 0-28,2 0 0,-5 0 0,3 2 0,-4 2-15,-1 2 1,-6 5 0,-3-3 0,1 2-177,0 3 0,-6 3 0,1 1 0,-3 1 98,-2-1 0,0 1 0,-2-1 0,-3 1 32,-7-1 1,-4 1 0,-1-1 0,-1 1 17,1-1 0,0 6 1,-3 1-1,1-3 68,1-2 0,-7-7 0,11 0 0,1 1-2,-3 3 0,7-5 86,-3 1 73,8 0 1,-2-3-164,12-3 1,4-4 0,7-2-1,1 0 34,-1 0 1,1 0 0,-1-2 0,3-2-42,3-1 0,-4-1 0,5 6 0,-3 0-21,2 0 1,-2 0 0,7 0 0,-3 0-6,-4 0 0,4 0 1,1 0-1,-1 0-80,0 0 0,-2 0 0,-5 0 0,-1 0-144,1 0 0,-1 0 0,1 0-99,-1 0 0,1 0 188,-1 0 0,1 0 0,-1 0 1</inkml:trace>
  <inkml:trace contextRef="#ctx0" brushRef="#br0" timeOffset="1109">1870 350 8255,'0'-17'-2265,"0"7"2201,0 2 0,7 16 0,3 2 0</inkml:trace>
  <inkml:trace contextRef="#ctx0" brushRef="#br0" timeOffset="1725">2533 71 6878,'-8'-10'-367,"-1"2"358,-9 8 1,1 0 0,-1 0 68,1 0 1,-1 6-1,1 0 1,1 0 21,5 1 1,-5-5 0,5 6 0,-3 0-54,2 3 0,-3-1 0,5 2 1,-1 1-31,-1 3 0,6 1 0,-4 1 0,1-3-20,-1-3 0,0 3 0,-1-3 0,3 4 21,0 1 1,6 1-1,-4-1 42,4 1 0,2-1 0,2 0-6,4 1 0,4-1 0,7 1-15,1-1 0,-1-1 0,1-3 35,-1-1 1,1-8 0,-1 2-1,1-4-76,-1-2 1,0 0 0,1 0 0,-1 0-22,1 0 1,-1-2 0,1-2 0,-1-4 34,1-2 1,-1 1 0,1-5-1,-1 2 63,1-1 0,-1-3 0,-1-1 1,-3-1 67,-1 1 0,-6 1 1,3 3-1,-1 1-62,-4-1 1,-2-3-1,-2-1 1,0-1-54,0 1 0,0-1 0,-2 1 0,-4-1-16,-5 1 1,-5 1 0,-1 3 0,-1 3-183,1 2 1,-3 1-1,-1 3 1,-4-2-779,-3 2 739,7 2 1,-20 2 0,4 0 0</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8:50.946"/>
    </inkml:context>
    <inkml:brush xml:id="br0">
      <inkml:brushProperty name="width" value="0.08571" units="cm"/>
      <inkml:brushProperty name="height" value="0.08571" units="cm"/>
      <inkml:brushProperty name="color" value="#E71224"/>
    </inkml:brush>
  </inkml:definitions>
  <inkml:trace contextRef="#ctx0" brushRef="#br0">542 70 8355,'-18'0'-623,"1"0"414,-1 0 1,1 0-1,-1 0 1,1 0 0,0 0 199,-1 0 1,1 0 0,-1 0-1,1 0 89,-1 0 0,1 0 0,-3 0 0,-1 0-11,-2 0 1,-1 0 0,5 0 0,-2 2-24,-3 4 1,1-4 0,6 6 0,-1-2 21,1 0 1,-1 5 0,1-3-151,-1 2 0,3 1-103,3 7 0,4-1 175,8 1 0,8-9 0,6-3 0,5-4 5,4-2 1,8 0-1,-1 0 1,3 0 0,1 0 0,1 0 1,0 0-1,0 0 42,0 0 0,0 0 1,0 2-1,0 2-16,0 2 1,-6 5 0,-2-3 0,-2 0-20,-3 0 1,-3 5 0,-1-3 0,-1 2-1,1-1 0,-7 1 0,-1 5-8,-2 1 1,-3-6-1,-6-1 23,-5 3 0,-4-5 0,-7 1 0,-1 0 36,1 0 1,-7-5 0,-1 5-1,0-2-36,0-4 1,-4 3 0,3-1 0,-5-2-28,-11-2 1,7-2-1,-8 0 1,12 0-223,6 0 1,-4 0 0,5 0-122,3 0 1,7 0-147,3 0 498,7 0 0,4-8 0,10-1 0</inkml:trace>
  <inkml:trace contextRef="#ctx0" brushRef="#br0" timeOffset="533">1188 36 8355,'17'-10'-512,"1"4"0,-6-2 567,-1 2-483,-7 1 428,4 5 1,-10 0 0,-4 0 5,-6 0 1,-3 2 0,-3 1-1,-1 5 2,-4 2 1,1-4 0,-5 3-1,0 1-19,0 0 0,4-4 0,-5 3 0,3 1 20,4 0 1,1-4 0,3 3-6,0-1 1,7 6-23,4-3 0,6-3 1,6-2-1,5-2 14,5 2 1,3-5 0,5 5 0,3-4-23,0-2 1,4 0-1,-6 0 1,2 2 77,4 4 0,-5-4 0,-1 4 0,-2-2-24,1 1 1,5-1 0,-6 6-1,-2 0-11,-1-1 0,-3 1 1,1 4-48,-1-3 1,-1 1-1,-5 5 31,-5 1 0,-6-6 0,-6-3 0,-5 1 30,-5 0 1,-1-1-1,-3 3 1,-3-4 6,-6 0 0,4-6 0,-1 5 0,1-1-20,-4 0 0,2 0 1,0-4-1,1 2 8,5 1 0,-4 1 1,2-6-1,1 0-445,3 0 0,1 0 168,1 0 1,-8 0 0,-2 0 0</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8:52.930"/>
    </inkml:context>
    <inkml:brush xml:id="br0">
      <inkml:brushProperty name="width" value="0.08571" units="cm"/>
      <inkml:brushProperty name="height" value="0.08571" units="cm"/>
      <inkml:brushProperty name="color" value="#E71224"/>
    </inkml:brush>
  </inkml:definitions>
  <inkml:trace contextRef="#ctx0" brushRef="#br0">53 211 6797,'18'-10'-374,"-9"0"612,-3 4 177,-4 4-62,-2-5-147,0 7-151,0 0 0,-2 5 0,-2 3 0,-2 2-50,3 3 1,1 3 0,2 3 0,0 3 11,0 1 0,0 0 0,0-5 1,0-1-21,0 1 0,0-1 1,0 1-1,0-1-47,0 1 0,0-7 0,0 1-41,0 1 0,0 3-113,0 1 0,-2-7 213,-4-4 1,4-6-1,-6-6 4,0-6 1,6-3 0,-3-3 0,1 1-47,-2 0 1,4-7 0,-6 1 0,2 0-20,1-3 0,-1 5 0,6-8 0,0 0 6,0 2 0,0-4 1,0 5-1,2 1 30,3 0 1,5-4 0,8 8 0,-1 3 127,1 5 0,-1 3 1,1-2-1,-1 4-61,0 1 1,7 5-1,-1-4 1,-2 4-24,-1 2 0,-1 0 0,3 2 1,1 2-29,-2 2 0,-1 5 0,-5-3 0,-1 2-49,-3 3 0,-7 3 0,4 1 0,-2 1 10,0-1 0,-1 1 1,-7-1-1,-3 1 23,-7-1 0,-4 1 0,-1-1 0,-2-1 8,-5-5 0,5 5 1,-6-7-1,1 3 28,1 0 1,-6-7 0,6 5 0,1-2 80,3-4 1,7-2 0,1-2-67,-3 0-26,6 0 62,1 0 0,9 2 0,3 2 21,7 1 1,4 3 0,1-4-18,0 2 1,1 6 0,1-5 0,1 3-10,-3 4 0,10-5 1,-9 1-14,1-2 0,1 5 0,-3-3 0,1 2 0,-1-3 22,0-1 1,1 6 0,-1-5-55,1 1 1,-6 0-1,-3-4 1,1 3-37,0 1 1,-6 0 0,3-6 0,-1 3-275,0 3 0,0-4-157,-6 6 0,6-7 27,-1 7 83,1-8 0,-6 11 0,0-5 1</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8:55.594"/>
    </inkml:context>
    <inkml:brush xml:id="br0">
      <inkml:brushProperty name="width" value="0.08571" units="cm"/>
      <inkml:brushProperty name="height" value="0.08571" units="cm"/>
      <inkml:brushProperty name="color" value="#E71224"/>
    </inkml:brush>
  </inkml:definitions>
  <inkml:trace contextRef="#ctx0" brushRef="#br0">18 71 7999,'9'-8'-936,"5"4"824,-8-8 121,0 8 0,-8-3-9,-4 7 0,2 6 0,-6 1 35,3 3 1,1-4 0,4 5 10,-4 3 0,4 2 1,-4 1-34,4 0 1,4-7-1,2-2 1,4-2 6,2 0 0,1 1 0,7-3 0,1 2-5,4-2 1,-1-2-1,5-2 1,0 0-9,0 0 0,-5 6 0,3 0 0,-2-3 12,0-1 1,6 4 0,-5 0 0,-3 0-14,-1 2 1,-3-5 0,0 9-14,1 2 1,-1 1-1,-1 3 16,-4-1 0,-5 1 0,-7-1 45,0 1 0,0-1 0,-2 0 0,-3 1-15,-7-1 0,-4 1 0,-1-3 0,-1-1-18,1-2 0,0-1 0,-1 5 1,1-5-33,-1-5 1,-5 2 0,0-2 0,1 0-225,3 1 1,1-5 0,1 4-1,-1-4 14,1-2 1,1-2-1,3-2 1,3-3 118,2-3 0,-5-10 0,3-7 1</inkml:trace>
  <inkml:trace contextRef="#ctx0" brushRef="#br0" timeOffset="336">157 106 8091,'-7'-10'-1763,"3"0"1593,-8 4 450,8 4-118,-3-5 0,8 7 1,5 0-30,6 0 0,3-6 1,3 0-83,-1 2 0,-3 2 0,2 2 0,5-2 0,2-2 18,2-1 0,6-3 0,-1 4 0,3-2-61,1 2 1,1 0 0,0 0 0,-2-1-12,-4 1 0,2 2 0,-5 2 0,-1 0-385,0 0 0,-2 0-103,-5 0 0,-3 8 394,-3 3 0,4 5 0,-7 1 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8.539"/>
    </inkml:context>
    <inkml:brush xml:id="br0">
      <inkml:brushProperty name="width" value="0.08571" units="cm"/>
      <inkml:brushProperty name="height" value="0.08571" units="cm"/>
    </inkml:brush>
  </inkml:definitions>
  <inkml:trace contextRef="#ctx0" brushRef="#br0">0 0 6640,'18'0'-93,"-1"0"0,1 0 0,-1 0 120,1 0 0,-1 0 0,2 0 0,3 0 59,1 0 1,6 0 0,-4 0-76,3 0 0,1 0 0,6 0 0,0 0 0,0 0 8,-1 0 0,1 6 0,2 0 0,2-2-143,2-2 0,0-1 1,-7 3-1,1 2 29,0-2 1,0 4-1,0-2 95,0-3 0,0 7 0,0 0 0</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8:54.724"/>
    </inkml:context>
    <inkml:brush xml:id="br0">
      <inkml:brushProperty name="width" value="0.08571" units="cm"/>
      <inkml:brushProperty name="height" value="0.08571" units="cm"/>
      <inkml:brushProperty name="color" value="#E71224"/>
    </inkml:brush>
  </inkml:definitions>
  <inkml:trace contextRef="#ctx0" brushRef="#br0">367 123 8072,'10'-17'-1206,"4"5"948,-9 0 1,1 1 299,-6-7 1,-2 7 99,-4-1 1,-3 8 0,-9-4-81,1 1 1,-1 5-1,1-4-43,-1 4 0,1 2 0,-1 0 1,1 0-18,0 0 0,-7 2 0,1 2 0,2 4 33,1 1 1,-3-3 0,0 6 0,1-1-6,3-1 0,3 6 0,3-7 0,3 3-44,2 0 1,3-1-41,5 7 0,1-3 68,5-3 1,4-4-1,7-8 1,3 0-121,3 0 0,-2 0 1,7-2-1,-3-2 64,-4-2 0,4-8 0,-1 5 0,-1-3 24,2 0 0,-5 7 0,3-7 176,-4-2 0,-1 7 335,-1 1-422,-7 4 0,-2 4-20,-8 4 0,0 3 0,0 9 0,0-1-6,0 1 0,0-1 0,0 1 0,0 1-8,0 4 0,0-3 0,0 5 1,0-2-36,0 0 1,0 1 0,0-7-1,0 3-108,0 3 1,0-4 0,0 5 0,2-7-61,3-5 0,-3 3 0,6-5 0,-2 2-299,0-1 243,7-7 0,-3 4 0,8-8 1</inkml:trace>
  <inkml:trace contextRef="#ctx0" brushRef="#br0" timeOffset="273">751 71 8355,'18'0'-205,"-6"0"-148,-1 0 259,-7 8 0,10 1 0,-7 9 48,3-1 1,-6 3 0,2 1 0,-2 2 43,2-1 1,-4-3 0,3-2-1,-3 1 50,-2-1 1,0 7-1,0-1-107,0-2 1,0-1 0,2-3-88,4 1 1,-4-7-361,4 1 314,3-8 0,1 11 0,8-5 1</inkml:trace>
  <inkml:trace contextRef="#ctx0" brushRef="#br0" timeOffset="435">1136 298 8355,'9'-8'-853,"-3"-4"760,-4 5 1,0-1-917,4 8 865,-4 0 1,6 8-1,-8 1 1</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02.644"/>
    </inkml:context>
    <inkml:brush xml:id="br0">
      <inkml:brushProperty name="width" value="0.08571" units="cm"/>
      <inkml:brushProperty name="height" value="0.08571" units="cm"/>
      <inkml:brushProperty name="color" value="#E71224"/>
    </inkml:brush>
  </inkml:definitions>
  <inkml:trace contextRef="#ctx0" brushRef="#br0">368 140 7881,'-18'-17'-469,"7"7"1,-1 4 0,-2 4 427,-1 2 1,-3 0 0,1 0 70,-1 0 1,1 0-1,-1 0 1,3 2 42,3 4 1,-3-4 0,3 6 0,-3-2-1,-3-1 1,1 3 0,-1-2-60,1 6 0,5 3-26,0 3 0,9-1-5,-3 1 1,6-3 0,8-1 23,9-3 0,0-7 1,7 2-1,-5-4 10,-1-2 1,-1 0 0,1 0-8,-1 0 0,0 6 0,1 0-9,-1-3 0,1-1 0,-1 0 0,1 2 16,-1 2 0,-1 2 1,-3-4-1,-1 3-11,2 3 1,-7-4 0,1 4 0,-2-1-8,0 1 0,0-4 0,-6 6 1,0 1 0,-2-3 1,-4 0-1,-6-3 8,-3-3 1,-3 4-1,-1-2-8,-5-2 0,-1 0 1,-6-1-1,0 3-40,-6-2 1,4-2-1,-2-2-127,10 0 0,6 0 0,-1 0-41,-3 0 1,11-8-1,-3-1 1</inkml:trace>
  <inkml:trace contextRef="#ctx0" brushRef="#br0" timeOffset="479">944 123 8179,'10'-18'-272,"-3"1"0,-9-1 141,-3 1 1,-5 7-1,-8 4 249,1 4 0,0 2 1,-1 0-263,1 0 0,-1 2 0,1 2 86,-1 2 1,1 6 0,-1-5-1,1 1 50,-1 0 1,7 4 0,1-5 0,0 1 7,1 0 1,5 6 0,-2-3 2,4 5 1,4-5 0,4-1 0,5 0-5,5-1 1,3-5 0,3 4 0,1-2-17,-2 0 1,5 5-1,-1-5 1,0 0 8,0 2 0,-2-4 0,-5 5 0,-1 1-1,1 0 1,-3 1 0,-1 5-2,-2-4 1,-8 3 16,1-3 1,-3 3 0,-4 1 0,-3-5 21,-7-5 0,-4 2 0,-3 0 1,-2 0-8,-3-1 0,-1-1 1,2-6-1,-4 0-17,-1 0 1,-5 6 0,6 0 0,-2-2-47,0-2 0,8-2 0,-3 0 0,5 2-386,2 3 248,-1-3 0,1-2 0,-1-9 0</inkml:trace>
  <inkml:trace contextRef="#ctx0" brushRef="#br0" timeOffset="1179">1363 18 7837,'10'-8'-1724,"5"6"1824,-5-6-70,0 8 0,-3 2 111,-7 4-33,0 4 1,0 2-17,0-1-236,0-7 142,0 4 1,2-8-146,4 0 1,-2 0 0,8-2 89,1-4 1,-3 4 0,2-4 181,1 4 0,-3-3 199,2-1 1,-7 0 42,7 6-299,-8 0 1,2 0-66,-12 0 0,-4 0 0,-7 0 15,-1 0 1,-5 0 0,0 0 0,1 0 11,3 0 0,-4 6 0,-1 0 0,3-1 1,2 3 0,1-6 1,3 6-1,1-2-60,2 0 1,7 5-1,-5-3 1,2 2-10,4 3 1,2-3-1,2 2 18,0 1 1,0 3-1,2-1 1,2-1 16,2-3 1,6 1-1,-5 4 1,1-3-3,0-1 1,-2-1 0,-4 7 10,4-1 0,-5 1 1,5-1 29,-4 1 1,-2-1-27,0 1 0,2-3 0,2-1 147,2-3 0,0-5-129,-6 6 0,6-6 0,1 3 1,3-1 46,4-4 1,-5 0-1,3 0 1,1 2-108,3-2 1,7-3 0,3-1 0,-1 0-176,0 0 0,4 0 0,-4 0 0,1 0-93,-1 0 0,0 0 0,-4-1 141,3-5 0,-1-4 0,-6-7 0</inkml:trace>
  <inkml:trace contextRef="#ctx0" brushRef="#br0" timeOffset="1429">1328 297 6533,'18'0'-18,"-1"0"0,1 0 0,-1 0 96,0 0 1,1 0-1,-1 0 1,1 0-5,-1 0 1,1-5 0,-1-1 0,1 2-216,-1 2 0,6 2 1,3 0-94,1 0 0,2 0 0,6 0 0</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12.915"/>
    </inkml:context>
    <inkml:brush xml:id="br0">
      <inkml:brushProperty name="width" value="0.08571" units="cm"/>
      <inkml:brushProperty name="height" value="0.08571" units="cm"/>
      <inkml:brushProperty name="color" value="#E71224"/>
    </inkml:brush>
  </inkml:definitions>
  <inkml:trace contextRef="#ctx0" brushRef="#br0">87 18 8046,'10'-10'-230,"-2"2"5,-8 8 1,0 8 0,-2 4 0,-4 1 160,-6-1 0,3 3 0,-1-3 0,0 4 24,1 1 1,-1 0-1,-4-1 1,5-2 61,1-3 1,2 1 33,6 5 1,0-5-1,2-2 67,4-3 0,3-1 1,9-6-1,-1 2-50,1 4 0,-1-4 0,3 4 1,1-2-78,2 1 0,3-3 0,-5 6 0,2 0 10,-1 4 1,-1-3 0,0 3 0,3 0-29,-3-3 1,-4 7 0,-3-7 0,-2 3-93,1 0 0,-5-1 0,0 7 89,-1-1 1,-5 1 0,2-1 34,-8 1 1,1-1 0,-9-1 0,-2-3-5,-1-1 0,-9-2 0,-1 3 1,0-3-28,0-2 0,0 3 0,3-5 0,-1-2-98,2-2 0,-5-2 0,3 0 1,2 0-80,1 0 0,3 0 0,-1 0 1</inkml:trace>
  <inkml:trace contextRef="#ctx0" brushRef="#br0" timeOffset="238">140 35 8355,'17'0'-91,"-5"-2"0,-1-2-178,3-2 1,-4 1-1,1 5 1,3 0 244,2 0 1,3 0 0,2 0-1,4 0-20,3 0 1,-5 0-1,6 0 1,0 0-186,-2 0 1,12 0 68,-4 0 0,4 0 0,-4 0 0</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11.772"/>
    </inkml:context>
    <inkml:brush xml:id="br0">
      <inkml:brushProperty name="width" value="0.08571" units="cm"/>
      <inkml:brushProperty name="height" value="0.08571" units="cm"/>
      <inkml:brushProperty name="color" value="#E71224"/>
    </inkml:brush>
  </inkml:definitions>
  <inkml:trace contextRef="#ctx0" brushRef="#br0">315 88 8355,'10'-8'-738,"-2"6"1,-7-5 832,5 7 1,-2-6-98,8 0 1,-8-2-49,2 2 0,-5 3-70,-1-9 1,0 6 113,0-6 1,-7 9-1,-5-3 1,-3 4 14,-3 2 1,1 0 0,-1 0 0,-1 0-6,-5 0 0,5 6 1,-4 1-1,3 3 2,3 4 1,-4-5-1,1 3 1,5 0-5,-1-3 0,2 7 0,3-4 0,3 3-4,0 3 1,6-1-1,-3 0-1,3 1 0,4-1 20,3 1 1,5-3 0,8-1 0,-1-4 12,0-3 0,1 1 0,1-4 0,3 4-27,1 2 0,0-1 0,-5 5 0,1-3-18,4 3 0,-9 2 0,3 1 1,-3 0-2,-4 1 0,3-1 0,-7 1 0,-2-1-32,-2 1 1,-2-1 0,0 1 35,0-1 0,-8-5 1,-3-2-1,-5-3 21,-1-3 0,-7 0 1,1 0-1,0 2 4,-2-2 1,5-2 0,-5-2 0,2-2-7,-1-4 0,1 2 0,6-8 0,-1 1 23,1 1 1,5-6-1,2 5 1,3-5 15,3-1 0,2-3 0,2-1 0,0-2-43,0 1 1,7-3 0,7 2 0,5 2 3,5 1 0,5 3 0,-4-1 0,2 1-162,4-1 0,0 7 0,0 1 0,-2 2-35,3 4 0,-1-3 0,0 1 134,-2 2 1,-8-6-1,4 0 1</inkml:trace>
  <inkml:trace contextRef="#ctx0" brushRef="#br0" timeOffset="491">647 263 8279,'-16'-8'-491,"5"-4"216,5-3 1,4 3 219,2 1 1,6 5 0,2-4 0,1 2-13,5 4 1,1 2 0,3 2 0,-1 0 47,1 0 0,1 0 0,2 0 0,3 0 20,-3 0 1,-1 6 0,-3 2 0,0 0-1,1 0 0,-6 3 1,-3-3-1,1 2 8,0 3 1,-6 3 0,1 1 0,-3 1-20,-2-1 1,0 1 0,-2-1 0,-3 1-15,-7-1 0,-4 2 0,-1 3 0,-1 1 15,1-2 0,-2-7 0,-3-2 0,-1-1 82,2-1 0,1 4 166,3-9-177,-1 9-2,1-12 0,9 6-47,8-8 0,8 0 0,9 0 0,1 0 21,-1 0 0,6 0 0,3 0 0,-1 0-13,0 0 1,0 0-1,-3 0 1,1 0-44,-2 0 0,-1 0 0,-3 0 1,1 0-168,-1 0 0,1 2 1,-1 1-1,1 3-18,-1-2 0,0 6 0,1 0 0</inkml:trace>
  <inkml:trace contextRef="#ctx0" brushRef="#br0" timeOffset="675">1171 437 8006,'0'-9'-662,"0"1"1,0 10-1,2 2 375,4 2 287,-4 7 0,13-11 0,-5 6 0</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15.856"/>
    </inkml:context>
    <inkml:brush xml:id="br0">
      <inkml:brushProperty name="width" value="0.08571" units="cm"/>
      <inkml:brushProperty name="height" value="0.08571" units="cm"/>
      <inkml:brushProperty name="color" value="#E71224"/>
    </inkml:brush>
  </inkml:definitions>
  <inkml:trace contextRef="#ctx0" brushRef="#br0">368 88 6045,'2'-9'244,"3"3"-244,-3 4 10,6 2 139,-8 0 221,0 0-226,0-8 0,-2 0 0,-4-3-64,-5 5 1,1 2-1,-2 0-21,-1-2 1,-3 0 0,-1 4 0,-1-1-97,1-3 0,-1 0 1,1 6-1,-1 0 35,1 0 0,0 6 1,-3 0-1,-1-3 23,-2-1 1,-1 4-1,7 2-15,-1 2 1,7-4 0,1 5 19,2 3 0,-3 1 0,5 3 1,2-1 33,2 1 0,2-1 0,0 1 0,0-1-59,0 1 0,0-1 0,0 0 0,0 1 12,0-1 0,0 1 3,0-1 0,8-1 0,3-3-12,5-1 0,3-8 0,3 4-34,1-1 0,0-5 1,-5 4-1,1-4-147,4-2 1,-3 0 0,3 0 0,-4 0-312,-1 0 1,5 0 346,0 0 1,8-8-1,-3-1 1</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16.177"/>
    </inkml:context>
    <inkml:brush xml:id="br0">
      <inkml:brushProperty name="width" value="0.08571" units="cm"/>
      <inkml:brushProperty name="height" value="0.08571" units="cm"/>
      <inkml:brushProperty name="color" value="#E71224"/>
    </inkml:brush>
  </inkml:definitions>
  <inkml:trace contextRef="#ctx0" brushRef="#br0">1 1 8355,'17'0'-46,"1"0"0,-1 0 0,1 0-191,-1 0 0,1 0 1,-1 0 307,1 0 0,-1 0 0,1 0-50,-1 0 0,0 0 1,1 0-120,-1 0 0,1 6 1,-1 0-1,1-3-40,-1-1 0,-5 4 1,0 0-175,1-2 1,3-2-1,1-2 1</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16.681"/>
    </inkml:context>
    <inkml:brush xml:id="br0">
      <inkml:brushProperty name="width" value="0.08571" units="cm"/>
      <inkml:brushProperty name="height" value="0.08571" units="cm"/>
      <inkml:brushProperty name="color" value="#E71224"/>
    </inkml:brush>
  </inkml:definitions>
  <inkml:trace contextRef="#ctx0" brushRef="#br0">0 1 7301,'0'11'93,"0"1"0,0 2-44,0 1 0,0 3 0,0-1 0,0 0 44,0 1 0,0 5 0,0 2 0,0 1-8,0-1 1,0 4 0,0-4 0,0 0 18,0 1 0,0-1 0,0-4 0,0 3-115,0-3 0,0-2 0,0-1 0,0-1 30,0 1 1,0-7 0,0 1-746,0 2 133,8-7 1,-6 9 0,6-6 0</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17.944"/>
    </inkml:context>
    <inkml:brush xml:id="br0">
      <inkml:brushProperty name="width" value="0.08571" units="cm"/>
      <inkml:brushProperty name="height" value="0.08571" units="cm"/>
      <inkml:brushProperty name="color" value="#E71224"/>
    </inkml:brush>
  </inkml:definitions>
  <inkml:trace contextRef="#ctx0" brushRef="#br0">141 18 8205,'17'-10'-761,"-5"2"1,-1 8 812,3 0 1,1 0 0,3 0 50,-1 0 1,1 0 0,-1 0 19,1 0 0,-1 0 0,1 0-71,-1 0 1,1 6-1,-1 0 1,-1 0-58,-5 1 1,5-5-1,-7 6 1,1 0-35,-4 3 0,-4-1 0,-2 2 25,0 1 0,0 3 0,-2 1-22,-4 1 1,-2-7 0,-5 1 0,1 0-36,-1-3 0,-3 5 0,-1-6 33,-1 1 0,1-5 0,-1 2-5,9-4 0,3-2 25,12 0 1,3 0-1,9 0 1,-1 0 66,1 0 1,-1 0 0,2 0 0,3 0 20,1 0 1,0 0 0,-5 2 0,-1 2-47,1 2 0,-1 5 1,-1-3-1,-3 2-23,-1 3 1,-2-3 0,3 0 0,-3 0-44,-2-1 0,0 3 1,-5 5 61,3 1 0,0-7 0,-8 1 0,-4 0 48,-5-3 1,1 7-1,-2-6 1,-1 1-7,-3 1 1,-1-2 0,-3 3 0,-1-3-21,-2-2 1,-1 3 0,5-5 0,-2 0-1,-3 2 0,-1-4 0,4 5 1,-4-1 26,-3-4 1,5-2 0,-4-2-1,2 0-11,3 0 0,3 0 0,2 0 0,-1 0-33,1 0 0,-1 0 1,1-2-143,-1-4 1,1-2 0,1-5-61,5 1 1,-3 6 0,8-5-151,2-3 1,2 4-89,2-1 1,-7 7-1,-3-4 1</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21.312"/>
    </inkml:context>
    <inkml:brush xml:id="br0">
      <inkml:brushProperty name="width" value="0.08571" units="cm"/>
      <inkml:brushProperty name="height" value="0.08571" units="cm"/>
      <inkml:brushProperty name="color" value="#E71224"/>
    </inkml:brush>
  </inkml:definitions>
  <inkml:trace contextRef="#ctx0" brushRef="#br0">1 0 7723,'17'0'-346,"-5"0"1,0 0 446,1 0 0,-5 8 5,-2 4 0,-2 3 0,-1 3-53,3-1 0,0 3 0,-6 1 0,2 2-28,4-1 1,-4-1-1,4 0 1,-4 5-9,-2 1 1,5-6 0,1 2 0,-2-1-82,-2 1 0,-2-4 0,0 5 0,0-5-166,0-1 1,0-1 0,2-1 0,2-3-29,2-1 1,0-1-1,-6 7 1</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20.710"/>
    </inkml:context>
    <inkml:brush xml:id="br0">
      <inkml:brushProperty name="width" value="0.08571" units="cm"/>
      <inkml:brushProperty name="height" value="0.08571" units="cm"/>
      <inkml:brushProperty name="color" value="#E71224"/>
    </inkml:brush>
  </inkml:definitions>
  <inkml:trace contextRef="#ctx0" brushRef="#br0">106 192 8355,'-12'0'-104,"2"-1"0,1-3 1,-1-2-1,-2 0 0,1 0 1,1-2-1,0 1-652,0-1 1,7 0 795,-3 2 0,4-3 0,2-9 497,0 1-365,0 7 1,2-4-103,4 9 0,-3-7 1,9 6-36,2 2 1,7 0 0,4 0 0,0-1-52,1 1 0,5 2 0,-2 2 1,4-2 63,2-4 0,-2 4 0,-2-4 0,-4 4-20,-2 2 0,4 6 0,-5 0 0,-3 0-29,-2 2 0,-1 1 0,-3 9 1,-1-1-6,-2 1 1,-7-1-1,5 1 1,-2-1-5,-4 1 1,3-1 0,-1 0 0,-2 1-27,-2-1 0,-2 1 0,-2-3 23,-4-3 1,4-2 0,-5-6 29,-1 1 1,-2 1 25,-7-6 1,1-2-1,3-4-9,1-5 1,8 1 0,-2-2-1,4-1 1,2-3 1,0-1 0,0-1 0,2 1-81,4 0 0,-2-1 1,10 1-1,3-1 13,4 1 0,5 5 0,-5 0 1,4 1-197,2 1 1,0 0 0,5 6 0,-5-1 42,-2 1 1,4 2 0,-4 2 0,0 0 117,1 0 0,-3 8 0,-6 1 0</inkml:trace>
  <inkml:trace contextRef="#ctx0" brushRef="#br0" timeOffset="251">1101 210 7303,'0'-10'391,"2"2"-445,4 8 1,4 0 0,7 0-1,0 0 43,1 0 1,5 0 0,2 0 0,1 0-116,-1 0 1,0 0 0,-2 0 0,5 0-44,-1 0 1,4 0-1,-8 0 1,0 0 35,3 0 1,1-7-1,8-3 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8.898"/>
    </inkml:context>
    <inkml:brush xml:id="br0">
      <inkml:brushProperty name="width" value="0.08571" units="cm"/>
      <inkml:brushProperty name="height" value="0.08571" units="cm"/>
    </inkml:brush>
  </inkml:definitions>
  <inkml:trace contextRef="#ctx0" brushRef="#br0">0 0 8355,'18'0'-736,"-1"0"590,1 0 0,-1 0 1,1 0 86,-1 0 1,3 0 0,1 0 0,4 0 104,2 0 1,4 0 0,8 0 0,2 0-137,-2 0 0,5 0 0,3 0 0,3 2 121,3 4 1,-1-4-1,2 4 1,5-2-44,5 1 0,-4-3 0,0 6 1,-4-2-78,-3 0 0,3 5 0,-11-3 0,-1 0-42,-3 0 1,-4 3 0,-4-3 0,-2 0 130,-2 0 0,-8 5 0,5-3 0,-9 7 0</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23.807"/>
    </inkml:context>
    <inkml:brush xml:id="br0">
      <inkml:brushProperty name="width" value="0.08571" units="cm"/>
      <inkml:brushProperty name="height" value="0.08571" units="cm"/>
      <inkml:brushProperty name="color" value="#E71224"/>
    </inkml:brush>
  </inkml:definitions>
  <inkml:trace contextRef="#ctx0" brushRef="#br0">183 53 6789,'-12'10'-139,"0"-4"0,7-4 93,-7-2 1,6 6 32,-5-1 0,5 1 0,-6-6 1,-2 0 1,5 0 0,-3 0 71,-1 0 0,5-2 0,0-2 84,0-1 1,6-9-56,-3 2 0,10-1 1,7-1-29,4 3 0,1 7 0,0-2 0,1 4-24,-1 2 1,1 0 0,-1 0-1,1 0-68,-1 0 0,1 0 1,-3 2-1,-1 4-21,-3 5 1,-5-1 0,4 2 0,-2 1-18,-4 3 0,3-5 0,-1 1 0,-2 4-24,-2 5 1,-10-2-1,-3 5-96,-5-5 174,-1-1 0,-3-1 0,-1 0 1,-2 1-34,1-1 1,1 1-1,0-3 1,-3-1 169,3-2 1,2-8 0,1 1 767,1-3-609,-1-2 0,10 0-142,8 0 0,10 0 0,11 0 118,3 0-213,7-7 0,-2 5 0,10-4 0,1 4-4,-1 2 0,4 0 0,0 0 0,1 0-19,5 0 0,-7 0 0,1 0 0,-2 0-96,0 0 1,-1 6-1,-5 1-704,0 3 1,0 2-1,0 5 1</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28.221"/>
    </inkml:context>
    <inkml:brush xml:id="br0">
      <inkml:brushProperty name="width" value="0.08571" units="cm"/>
      <inkml:brushProperty name="height" value="0.08571" units="cm"/>
      <inkml:brushProperty name="color" value="#E71224"/>
    </inkml:brush>
  </inkml:definitions>
  <inkml:trace contextRef="#ctx0" brushRef="#br0">245 158 8167,'17'-18'-1039,"-1"1"1452,-4-1-389,-5 9 1,-20 1 0,-5 8 0,-3 0-39,-4 0 1,0 8-1,-7 3 1,5 7 37,2 5 1,0-3-1,5 5 1,1-2 1,4 0 0,3 8 1,0-2-1,6 3-48,4-3 1,2 2 0,0-6 0,0 2-159,0 4 0,0-6 0,2-1 1,4-5-230,6-2 1,3 1 299,3-1 1,7 1-1,2-1 1</inkml:trace>
  <inkml:trace contextRef="#ctx0" brushRef="#br0" timeOffset="433">472 577 6443,'-10'-12'-4,"4"1"0,5 5 1,1-6-29,0-1 0,0 3 1,0-2-1,0-1 76,0-3 1,0-3 0,0-3 0,0-1 13,0 2 1,-2 3-1,-4 5 1,-6 1-25,-3-1 1,-1 3 0,3 0-1,1 2 13,-2 4 0,-1 3 0,-3 1-1,1 0 0,-1 0-62,1 0 44,7 0 0,4 5 0,12 1-12,6-2 1,3-2 0,5-2 0,1 0 11,2 0 0,8 0 1,-3 0-1,1 0 4,0 0 1,-2 0 0,2 0-1,-6 0-7,-3 0 1,-3 6 0,1 2 0,-3 1-55,-3 5 0,1 1 0,-7 3 0,0-1-5,2 1 0,-6-1 1,4 1-135,-4-1 0,-2 1-17,0-1 0,2-5 1,3-3-292,7-1 412,-4-2 1,15 2 0,-4 1 0</inkml:trace>
  <inkml:trace contextRef="#ctx0" brushRef="#br0" timeOffset="624">926 332 6866,'18'2'293,"-1"2"-390,0 2 0,1 6 0,-3-4-81,-3 1 0,4-5-154,-5 2 1,-1 2 302,2-3 0,-1 1 0,7-6 1</inkml:trace>
  <inkml:trace contextRef="#ctx0" brushRef="#br0" timeOffset="849">1206 210 6694,'0'20'342,"0"1"-329,0 2 1,5 1 0,1-5 0,0 2-38,2 3 0,-6-1 0,3-6 0,-3 1-5,-2-1 0,0 1 1,0-1-109,0 1 0,0-1-597,0 1 692,0-9 0,0-1 0,0-8 1</inkml:trace>
  <inkml:trace contextRef="#ctx0" brushRef="#br0" timeOffset="1177">1345 18 8072,'18'0'-413,"-3"-2"1,-1-2-1,-3-2 446,3 3 1,2 1 0,3 2 62,4 0 1,2 7-1,5 5 1,-7 4-90,-4 1 0,-1 0 0,-1 3 1,1 3 8,-1 6 0,-5 2 0,-3 2 0,1 0-50,0 4 0,-6 2 0,2-4 0,-6 0-110,-6 0 1,-4 0 0,-7 0 0,-3 0-7,-3-1 0,-2-1 0,-6-1 0,0-5 57,-6-2 0,-6 6 0,-9-4 1</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26.798"/>
    </inkml:context>
    <inkml:brush xml:id="br0">
      <inkml:brushProperty name="width" value="0.08571" units="cm"/>
      <inkml:brushProperty name="height" value="0.08571" units="cm"/>
      <inkml:brushProperty name="color" value="#E71224"/>
    </inkml:brush>
  </inkml:definitions>
  <inkml:trace contextRef="#ctx0" brushRef="#br0">856 175 8355,'-17'0'-212,"5"0"1,0 0 0,-1 0 0,-3 0 0,-1 0-1,-1 2 1,1 2 0,0 4 200,-1 1 0,1 1 1,1 4-1,4-3 1,7 3-1,3 1 84,2 3 0,2-6 0,1-1 119,3 3 0,6-5 0,-4 1 0,1 0-98,5 0 1,2-7 0,3 5-1,2-2-66,3 0 0,1 2 0,-4-5 0,2 3-108,-1-2 0,-1-2 1,0-2-1,3 0-327,-3 0 0,-2 0 0,-1 0-200,-1 0 557,1 0 1,-1 0 0,1 0 0</inkml:trace>
  <inkml:trace contextRef="#ctx0" brushRef="#br0" timeOffset="180">1188 227 7477,'18'0'-278,"-1"0"0,0 0 1,1 0 70,-1 0 0,7 0 0,-1 0 134,-2 0 1,-1 0 0,-3 0 0</inkml:trace>
  <inkml:trace contextRef="#ctx0" brushRef="#br0" timeOffset="384">1485 88 8355,'12'0'-686,"-1"0"0,-7 2 612,2 4 0,-2-3 0,0 9 1,2 2-37,-3 1 1,5 5 0,-2 1 123,-2 2 1,0 0 0,0-5-143,1-1 0,1 1-286,-6-1 414,0-7 0,8-2 0,2-8 0</inkml:trace>
  <inkml:trace contextRef="#ctx0" brushRef="#br0" timeOffset="660">1764 18 8292,'18'0'-88,"-1"-6"0,1 0 1,-1 2-83,1 2 1,-1 2-1,1 0 1,-1 2 135,1 4 1,1-4 0,2 6 0,1 0 56,-7 3 1,3 5 0,-9 1-1,3 1-31,0-1 0,-9 7 0,3-1 0,-4 0 1,-2 2 1,0-3-1,-2 5 1,-2-2-86,-1-4 0,-9 5 0,0-3 0,-5-2-41,-4-1 1,-2-3 0,1-1 0,-3-3 43,0-1 1,-6-2-1,4 1-1,-4-5 1,-10 4 0,-1-1 0</inkml:trace>
  <inkml:trace contextRef="#ctx0" brushRef="#br0" timeOffset="998">158 53 8283,'-24'17'0,"1"1"-119,2-1 1,1 1-73,3-1 1,5 1-1,3 1 1,-1 2 91,0 3 0,6 1 0,-2-4 0,4 3 70,2-3 0,0-2 0,0-1 0,2-1-12,4 1 0,6-1 0,11-1 1,4-3-24,1-1 0,10-2 0,-1 1 0,4-5-91,2-4 0,13 6 0,-2 1 1</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30.407"/>
    </inkml:context>
    <inkml:brush xml:id="br0">
      <inkml:brushProperty name="width" value="0.08571" units="cm"/>
      <inkml:brushProperty name="height" value="0.08571" units="cm"/>
      <inkml:brushProperty name="color" value="#E71224"/>
    </inkml:brush>
  </inkml:definitions>
  <inkml:trace contextRef="#ctx0" brushRef="#br0">315 53 8355,'0'-18'-1805,"0"9"1988,0-7-139,0 14 1,-2-6 0,-4 8 12,-6 0 0,-3 0 0,-2 0 0,-1 0-4,1 0 1,-1 0 0,1 2 0,-1 2 16,1 2 1,-1 8-1,1-1 1,-1 7-38,1 3 1,5 2 0,3-3 0,1 3-39,4 2 0,2-6 0,2 3 0,0-5-7,0-2 0,2 1 0,4-1 1,5-1 30,5-4 0,1 1 0,1-7 0,-1 0 0,1 2 1,-1-7 0,1 5 0,-1-4 42,1-2 0,-1-6 0,1-1-61,-1-3 1,-2-2-1,-3-5-84,-6-1 1,-4 1 0,-4-1-1,-4 1-155,-6-1 0,-9 9 0,-4 3 0,-2 4 19,-4 2 1,-2 0 0,-2 2 134,0 4 1,-8 3-1,-1 9 1</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34.882"/>
    </inkml:context>
    <inkml:brush xml:id="br0">
      <inkml:brushProperty name="width" value="0.08571" units="cm"/>
      <inkml:brushProperty name="height" value="0.08571" units="cm"/>
      <inkml:brushProperty name="color" value="#E71224"/>
    </inkml:brush>
  </inkml:definitions>
  <inkml:trace contextRef="#ctx0" brushRef="#br0">53 18 8178,'-12'0'-1967,"1"0"2041,7 0 1,-6 0 76,4 0-115,4 0 107,-5 0 2,7 0-108,0-8 6,0 6-28,0-6 0,7 8 0,5 2-1,4 4 0,-5-4 1,1 4 27,1-4 0,3-2 0,1 0 1,1 0-16,-1 0 1,1 0 0,1 0 0,3 0 8,1 0 1,8 0 0,-2 0 0,4 0-9,2 0 0,0 0 0,0 0 0,2 0-3,3 0 1,-1 0-1,8 0 1,1 0 28,3 0 0,1 0 0,1 0 0,-1 0-1,0 0 0,7 0 0,-1 0 0,-2 0 26,-2 0 0,1 0 0,1 0 1,2 0 5,-1 0 0,5 0 0,0 0 0,2 0-45,0 0 1,0 0-1,4 0 1,-2 0 22,-2 0 0,-2 0 0,4 0 1,-4 0-6,-2 0 0,0 0 1,-5 0-1,1 0 0,0 0 1,-5 0 0,7 0 0,-6 0-94,-5 0 1,3-2 0,-5-2 0,-1-2-183,-3 2 0,0 2 0,-4 2 0,-6 0-204,-4 0 0,-4 0 0,-7 2 18,-5 4 1,-11 4-1,-9 7 1</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31.965"/>
    </inkml:context>
    <inkml:brush xml:id="br0">
      <inkml:brushProperty name="width" value="0.08571" units="cm"/>
      <inkml:brushProperty name="height" value="0.08571" units="cm"/>
      <inkml:brushProperty name="color" value="#E71224"/>
    </inkml:brush>
  </inkml:definitions>
  <inkml:trace contextRef="#ctx0" brushRef="#br0">507 315 8355,'0'-11'-208,"0"-1"1,0 10 0,0 2 0,0 10 0,0 5 0,2 3 302,4-1 1,-4 1 0,4-1 0,-4 0 0,-2 1 7,0-1 0,0 7 1,2-1-1,1-2-92,3-1 1,0 3 0,-6 0 0,0-1-127,0-3 0,0 4 1,0 1-1,0-3 96,0-2 1,0-7 0,0 0 0,-2-1-318,-4-1 1,2 4 0,-5-7-444,1 3 779,2-6 0,-9 4 0,-5-8 0</inkml:trace>
  <inkml:trace contextRef="#ctx0" brushRef="#br0" timeOffset="735">36 368 7094,'-18'0'-512,"8"0"700,3 0 0,9 0-93,3 0 1,5 0 0,8 0-1,-1 0-47,1 0 1,-1 0 0,2 0 0,3 0 14,1 0 1,8 0 0,-2 0 0,4 0-137,2 0 1,2 0-1,2 0 1,3 0-2,3 0 1,0 0-1,3 0 1,-3 0-40,-2 0 0,-3 0 0,-5 0 0,-2 0 39,-4 0 0,2 0 0,-7 0 0,-3 0 23,-2 0 0,-1 0 228,-1 0-29,-7 0 0,-4 0-120,-12 0 1,-4 0-1,-7 0 1,-1 0 1,1 0 1,-1 1 0,1 3 0,0 4 6,-1 2 0,1 0 1,1 3-1,3-1 39,1 1 0,2-3 0,-1 2 0,5 1-14,4 3 0,2 1 0,0 1 0,0-1-41,0 1 0,2-1 0,4 1 0,5-1 21,5 1 1,1-7 0,3-1 0,1-2-52,2-4 1,6-3 0,-3-1 0,1 0-8,4 0 0,0-5 1,-2-3-1,-6-2 6,-3-3 0,-3-3 0,1-1 0,-3-1-21,-3 1 0,1-1 1,-7 1-1,-2-1-104,-2 1 1,-4-1-1,-4 1 65,-5-1 0,-7 3 0,-3 1 1,-3 5-5,3 1 0,0 2 0,-1 6 0,-1 0-15,2 0 1,1 0 0,3 0-73,-1 0 0,3 2 26,3 4 1,6-2 85,12 7 1,6-7-1,9 2 1,4-4 48,3-2 0,1 0 0,6-8 0,0-2 0</inkml:trace>
  <inkml:trace contextRef="#ctx0" brushRef="#br0" timeOffset="990">1433 280 8197,'25'-11'0,"-6"1"-531,-5 2 394,-10 2 36,4-1 1,-16 5 175,-4-4 0,2 6-52,-1 6 0,7-3 0,-4 7 0,2 0 30,1 0 0,-1 1 1,6 7-1,0-1-11,0 1 1,0 1 0,0 2 0,0 3-16,0-3 0,0 0 0,0 1 0,2 1-90,4-2 0,-5 1 1,5-1-1,-4 2-274,-2-1 1,0-3 0,0-1-311,0-1 541,0 0 1,0 1 0,0-1 0</inkml:trace>
  <inkml:trace contextRef="#ctx0" brushRef="#br0" timeOffset="1735">1136 507 8355,'17'-7'-1591,"3"5"1510,3-4 1,2 4 0,6 2 0,0 0-79,6 0 0,-2 0 0,6 2 0,-4 2 140,-2 1 1,2 1 0,1-6 0,3 0 18,-2 0 0,-2 0 0,-2 0 0,0 0 19,0 0 1,-6 0 0,-2 0-1,0 0 198,0 0 0,-5-6 0,1 1-131,-4 1 0,-9 0-60,-4-2 0,-6 2 0,-6-6 0,-6 3 2,-3 3 1,-5 2 0,-3 2-1,-4 0 63,0 0 1,-4 0 0,5 0-1,1 0 29,0 0 0,-4 2 0,6 4 0,1 3-56,3 1 0,1 6 1,3-5-68,3 5 0,4 1 1,8 1 35,0-1 1,0-5 0,2-1 0,4 1-137,6-2 1,3-2 0,3-8 0,-1 1-10,1 5 0,1-4 0,3 4 1,1-6 8,-2-6 1,-1 2 0,-3-5 0,0-1 83,1 0 0,-6 6 1,-1-3 63,3-1 59,-6 6 1,-1 2-56,-7 12 0,0-3 1,0 3-23,0 1 0,2 1 0,2 0 31,2-3 1,8-7-41,-3 2 1,5-4-1,1-2 1,1 0-9,-1 0 0,-1-2 0,-3-2 1,-1-4-15,1-1 0,-3-3 0,2-4 1,-1 3-46,-1 1 0,4-1 1,-6-9-1,-1-1-44,1 2 1,0-6-1,-4-3 1,1-3-29,-1-2 1,4 1 0,-2-1 0,-2 0 72,-2 0 0,-2 0 0,0 0 0,-2 0 125,-4 0 1,-4 8-1,-5 4 1,1 3 324,3 3 1,-1 1-292,-6 5 1,7 3-1,1 10 1,2 6-45,4 9 0,3 8 1,1 12-1,0 4-48,0 5 1,1-1-1,5 2 1,6-1-120,3-1 1,9 5 0,1-3 0,2 1-267,4-1-27,10 3 0,4 3 0,7 9 1</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39.678"/>
    </inkml:context>
    <inkml:brush xml:id="br0">
      <inkml:brushProperty name="width" value="0.08571" units="cm"/>
      <inkml:brushProperty name="height" value="0.08571" units="cm"/>
      <inkml:brushProperty name="color" value="#E71224"/>
    </inkml:brush>
  </inkml:definitions>
  <inkml:trace contextRef="#ctx0" brushRef="#br0">0 208 6138,'18'0'12,"-1"0"1,0 0 0,1 0 0,-1 0 16,1 0 0,5-2 0,2-2 0,3-2 25,3 2 1,-4 2 0,2 0 0,0-1 118,-2-3 1,6 0 0,-4 6-1,4 0-98,2 0 1,0 0-1,0 0 1,2 0-54,4 0 0,-5 0 1,7 0-1,-2-2 9,0-4 1,5 4 0,-3-4 0,2 4-7,3 2 0,3-5 1,3-1-1,2 2 3,2 2 1,1 2-1,-7 0 1,-2 0-13,-3 0 1,2 0-1,-9 0 1,1 0-21,2 0 0,-6 0 1,3 0-1,-3 0 15,-2 0 0,0 0 0,0 0 0,0 0 29,0 0 0,6-6 0,1 0 0,1 2-2,0 3 0,5-5 0,-1 0 0,1 2 50,-1 2 1,3-4 0,-3 0 0,1 3-6,-1 1 0,1 0 1,-7-2-1,-2-2-6,-2 2 0,-2 0 0,0 0 0,-2-1 5,-4 1 1,4-4-1,-4 2 1,2 2-64,-2 2 1,2 2-1,-8-2 1,-1-2-34,-3-1 0,-1-1 0,-1 6 11,1 0 1,-1 0-710,0 0-74,-7-8 443,-2 6 1,-8-4 0,-2 10-22,-4 2 0,-4 8 0,-7-5 0</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37.683"/>
    </inkml:context>
    <inkml:brush xml:id="br0">
      <inkml:brushProperty name="width" value="0.08571" units="cm"/>
      <inkml:brushProperty name="height" value="0.08571" units="cm"/>
      <inkml:brushProperty name="color" value="#E71224"/>
    </inkml:brush>
  </inkml:definitions>
  <inkml:trace contextRef="#ctx0" brushRef="#br0">123 175 8247,'9'2'-98,"-3"4"1,-2-2-746,2 7 611,-4-7 249,6 12 0,-10-14 0,-4 3-16,-6-3 0,-3-2 0,-3 0 1,1 0 1,-1 0 0,1-2 28,-1-3 0,9 1 1,1-6-1,2 0-18,0 1 0,0 3 0,6-6 0,2 1-4,4 1 1,-2-4-1,8 7 1,1-1-5,3 0 1,3-4-1,2 7 1,3 1 31,-3 2 1,0 2 0,1 0-1,1 0-8,-2 0 1,-1 6 0,-3 1-1,-1 3-59,-5 4 0,5 1 0,-6 3 0,-1-1-11,-3 0 0,2 3 0,-2 1 0,-2 3-4,-2-3 1,-4 0-1,-4 1 1,-6 3 20,-3 2 0,-3-6 1,-1 3-1,-3-5 1,-1-2 1,-6 1 0,6-3 0,1-1 11,3-2 1,-4-8 0,-1 3 222,3 1 1,8-6-141,1 4 0,8-6-56,-2-6 0,12 2 1,6-6 49,3 3 1,3 1 0,1 4-1,2-2-20,3-2 1,1 0 0,-4 6 0,3 0-65,-3 0 0,4 0 0,-2 0 0,-1 0-116,-3 0 0,-1 0 0,-1 0 0,1 0-135,-1 0 0,0 0 58,1 0 1,-1 0-427,1 0 637,-1 0 0,1 0 0,-1 0 0</inkml:trace>
  <inkml:trace contextRef="#ctx0" brushRef="#br0" timeOffset="335">716 175 8355,'0'-17'-95,"0"5"0,0 0-991,0-1 598,0 5 572,0 0 1,2 8 238,4 0-171,-4 0 1,8 8-1,-6 4-50,1 3 1,1 8 0,-6 1 0,0-3-116,0-2 1,0-1-1,2 1 1,2 3 17,2 1 0,0 0 0,-6-5 0,0-1-21,0 1 0,2-1 1,2 1-151,1-1 1,7 0-1,-6 1-217,-2-1 0,4 1-336,-3-1 679,1-7 1,2-2-1,2-8 1</inkml:trace>
  <inkml:trace contextRef="#ctx0" brushRef="#br0" timeOffset="804">1328 53 8355,'17'-18'-1951,"-1"7"1611,-5-1 488,-3 8-95,-8-4 0,-2 8 0,-4 0 86,-5 0 1,-5 8 0,-1 2-90,-1 0 1,7 5-1,-1-3 1,0 3 4,3 3 1,-7 5 0,4 2 0,-1 0 1,1 1 0,-1 3 0,7-4 0,0 2-17,-2 4 0,6-4 1,-4 1-1,4-1-25,2 0 0,6-6 0,2 3 0,2-5-14,3-2 0,9-1 1,1-3-1,-2-3 16,-1-2 0,3 4 1,2-7-1,2-1-88,4-2 1,-3-2-1,-1 0 1,-2-2-33,-4-4 0,5 3 1,-5-9-1,-4-2 71,-3-1 1,-10-3-1,2 1 1,-4-2 20,-2-5 0,0 11 0,-4-5 0,-6 5-30,-7 3 1,-7-4-1,1 8 1,-6 3-21,-4 1 1,-2 2-1,-2 0 1,-2 0-115,-1 0 0,-1 5 78,6 1 0,-8 8 0,-1-4 1</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41.328"/>
    </inkml:context>
    <inkml:brush xml:id="br0">
      <inkml:brushProperty name="width" value="0.08571" units="cm"/>
      <inkml:brushProperty name="height" value="0.08571" units="cm"/>
      <inkml:brushProperty name="color" value="#E71224"/>
    </inkml:brush>
  </inkml:definitions>
  <inkml:trace contextRef="#ctx0" brushRef="#br0">0 193 6858,'2'10'-1014,"4"-4"1037,-4-5 1,6-2-28,-8-5 0,0 2 1,-2-6-5,-4 2 1,4 1 2,-4 1 1,4-4 45,2-7 1,0-1 135,0 1 0,0-1 39,0 1 0,0 5-49,0 0 1,0 1 351,0-7-191,0 9-234,0 1 1,0 10-75,0 4 0,0 3 1,0 9-28,0-1 0,6 1 0,0-1 1,-2 3 1,-2 3 0,4-4 0,1 7 0,1-3 8,0 0 1,0 6-1,-4-4 1,3 1-18,3-1 1,-4 4 0,3-6 0,1-1-37,0-3 1,-6 4 0,4 1 0,-3-3-320,1-2 0,2-1 99,-2-1 0,-4 1-61,4-1 1,-5-5 279,-1-1 1,-7-7 0,-3 4 0</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41.817"/>
    </inkml:context>
    <inkml:brush xml:id="br0">
      <inkml:brushProperty name="width" value="0.08571" units="cm"/>
      <inkml:brushProperty name="height" value="0.08571" units="cm"/>
      <inkml:brushProperty name="color" value="#E71224"/>
    </inkml:brush>
  </inkml:definitions>
  <inkml:trace contextRef="#ctx0" brushRef="#br0">1 18 8060,'0'-10'-944,"0"2"1,5 10 1020,1 4 0,0-2 0,-6 8 33,0 1 0,0 3 0,0 1 0,0 3-6,0 3 1,0-4 0,0 7 0,0-3-79,0 0 0,2 2 1,2-3-1,2 1 3,-2-2 0,-1 5 0,1-3 0,2-2-43,-2-1 0,4-3 0,0 1 1,-1-1 19,1 1 0,4-1 1,-6 0-1,-1 1-34,3-1 1,-6 1 0,6-1-52,0 1 1,-6-1-1,3 1-104,-3-1 1,-2 1 0,0-1-32,0 1 0,0 7 0,0 2 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33.588"/>
    </inkml:context>
    <inkml:brush xml:id="br0">
      <inkml:brushProperty name="width" value="0.08571" units="cm"/>
      <inkml:brushProperty name="height" value="0.08571" units="cm"/>
      <inkml:brushProperty name="color" value="#5B2D90"/>
    </inkml:brush>
  </inkml:definitions>
  <inkml:trace contextRef="#ctx0" brushRef="#br0">1 0 7445,'10'0'-890,"3"2"942,-7 4 1,2 2 0,-4 5 0,2-1-21,-3 1 1,-1 3 0,-2 1-27,0 1 1,0-1 0,0 1 0,0-1 15,0 1 1,0-1 60,0 1 1,6-7-33,0 1 0,8-8 0,-3 2-29,5-4 1,1-2 0,1 0 0,-1 0-54,1 0 1,-1-2 0,3-2-1,1-2-90,2 2 1,0 2-1,-3 0 1,1-2-52,2-2 1,7 1 0,-7 3 171,-2-4 0,6-4 0,1-7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9.645"/>
    </inkml:context>
    <inkml:brush xml:id="br0">
      <inkml:brushProperty name="width" value="0.08571" units="cm"/>
      <inkml:brushProperty name="height" value="0.08571" units="cm"/>
    </inkml:brush>
  </inkml:definitions>
  <inkml:trace contextRef="#ctx0" brushRef="#br0">8 35 8185,'-8'10'-93,"8"-4"0,10-4 1,7-2 21,7 0 0,3-2 1,10-2-1,2-2-169,1 2 1,13-3-1,-5 1 1,3 2 307,5 2 1,-4-4 0,8 0-1,1 2-57,3 2 1,4 2 0,1 0-1,1 0-53,0 0 1,4 0-1,-2 0 1,-2 2 29,3 4 1,-3-4 0,6 4-1,-4-4-49,-3-2 0,1 0 0,0 0 0,0 0 66,0 0 1,4 0-1,-3 0 1,-3 0-5,0 0 0,-6 6 0,0 0 1,-3-3-82,-9-1 1,3 0-1,-9 2 1,1 2-38,-4-2 0,-7 4 0,-2-3 117,-3-1 0,-8 6 0,4 0 0</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51.830"/>
    </inkml:context>
    <inkml:brush xml:id="br0">
      <inkml:brushProperty name="width" value="0.08571" units="cm"/>
      <inkml:brushProperty name="height" value="0.08571" units="cm"/>
      <inkml:brushProperty name="color" value="#E71224"/>
    </inkml:brush>
  </inkml:definitions>
  <inkml:trace contextRef="#ctx0" brushRef="#br0">53 122 6423,'8'10'322,"-6"6"1,6-5-326,-1 5 1,-5 1 0,4 1 0,-2-1 2,2 1 0,-4-1 0,4 1 0,-5-1-26,-1 1 1,0-1 0,0 1-66,0-1 1,0-5-73,0-1 108,0-7 1,-5 2-1,-3-10 1,0-4 53,0-1 1,1-3 0,3-5 0,-4-1 47,-2 1 1,6-1-1,-3 1 1,1-1 55,0 1 1,-6-7 0,7 1-1,1 2-27,2 1 1,2 3 0,0-1 0,0 1-32,0 0 1,2-1-1,3 3-24,7 3 1,9-2 0,3 7-1,-1-1-39,2 0 1,0 2-1,6 6 1,-1 0 6,1 0 0,0 0 0,0 0 1,-4 0-21,-2 0 1,0 0 0,-3 2-5,1 4 1,-2-2-1,-7 8-9,-2 1 0,-9 3 0,3 1 22,-4 1 1,-10-1 0,-3-1 0,-5-3 19,-1-1 1,-3-1-1,-1 5 1,-2-2 9,1-3 1,-3-1-1,0 3 1,0-3-7,0-2 0,-5 4 0,5-7 0,0 1 0,0 2 0,1-6 0,7 4 0,0-4 27,-1-2 1,6 0 213,1 0 1,1-2-206,-2-4 1,7 4 0,10-4-24,7 4 0,9 2 0,3 0 1,-3 0 14,-2 0 1,-1 0 0,1 2-1,3 2-61,1 2 0,0 7 0,-5-3 0,1 2-4,4-1 0,-3 1 0,3 6 1,-4-3 51,-1-3 1,1 3 0,3-3 0,1 3-13,-2 3 1,-1-7 0,-1 1-1,2 0-19,3-3 0,-1 5 0,-5-6 0,-1 0 11,0-1 0,1 5 0,-1-6 1,1-2-10,-1-2 1,-5 3 0,0 1-119,1-2 0,-3-2-587,2-2 483,-9 0 0,5 8 0,-8 2 1</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49.214"/>
    </inkml:context>
    <inkml:brush xml:id="br0">
      <inkml:brushProperty name="width" value="0.08571" units="cm"/>
      <inkml:brushProperty name="height" value="0.08571" units="cm"/>
      <inkml:brushProperty name="color" value="#E71224"/>
    </inkml:brush>
  </inkml:definitions>
  <inkml:trace contextRef="#ctx0" brushRef="#br0">70 53 8235,'-6'17'-703,"1"1"774,1-1 0,2 1 1,2-1-140,0 1 0,0-7 0,0 1-447,0 2 1,0 1 152,0 3 0,0-7 348,0 1 0,-8-8 0,-2 3 1</inkml:trace>
  <inkml:trace contextRef="#ctx0" brushRef="#br0" timeOffset="708">0 70 8355,'12'-5'-685,"0"-1"0,-6-6 646,5 6 1,-5 0 157,6 6 1,-7 0 21,7 0 0,-2 8-84,1 4 1,3 3 0,-8 3-44,-2-1 0,-2 1 0,-2-1 1,2-1 20,3-5 0,-3 5 0,4-4-159,-4 3 0,4-3 46,0-1 0,7-7 38,-1 2 0,-2-6 32,1-6 1,-7 2 0,4-7 14,0-3 0,-4-1 0,5-3-42,-1 1 1,4-1-1,-4 1 15,1-1 0,-3 3 1,4 1 17,-2 3 1,3 5 188,-5-6 1,2 8-178,-2-2 1,3 4-1,9 2-33,-1 0 0,-5 0 0,-1 0 122,3 0 1,2 0 3,1 0 0,-1 2 0,-3 2-40,-1 2 0,-6 8 0,3-3 0,-1 5-58,-4 1 1,-2 1 0,-2-1-1,0 3-170,0 3 1,0-4-1,0 5-373,0-5 0,6-2-252,0 1 755,7-8 1,5 5-1,9-5 1</inkml:trace>
  <inkml:trace contextRef="#ctx0" brushRef="#br0" timeOffset="1261">1031 18 6872,'-8'-10'-107,"-2"2"1,-7 8 159,-1 0 0,1 0 1,0 0-3,-1 0 1,1 6 0,-1 0 43,1-2 1,-1 6 41,1 1 0,7-1-120,4 2 1,4-6 0,4 3-42,4-1 1,-2 0 0,8-4-9,1 1 0,3 1 1,1-4-1,1 2 21,-1 2 1,1 0 0,-1-6-1,0 2-4,1 3 0,-1-3 0,-1 6 0,-3-2-11,-1 0 0,-6 5 1,4-3 34,-3 2 0,5-4 58,-6 5 0,0 1 0,-6 6 0,0-1-20,0 0 0,-8 1 41,-4-1 1,-3-7 0,-3-4-81,1-4 0,-1 0 0,-1 2 0,-2 1-41,-3-1 0,1-2 0,6-2 0,-3 0-35,-3 0 0,3 0 0,-3 0-212,4 0 33,1 0 1,9-2 0,5-2 1,8-1 130,5-9 0,17 4 0,1-7 0</inkml:trace>
  <inkml:trace contextRef="#ctx0" brushRef="#br0" timeOffset="1577">1520 70 8262,'6'-11'-182,"-1"-1"1,7 6-112,-6-5 854,0 7-697,-6-4 0,0 16 149,0 3 0,0 5 0,0 1 0,0 1-8,0-1 0,2 1 1,2-1-1,3 1-48,3-1 0,-4 1 0,4-1 0,-1 1-26,1-1 1,-4-2 0,3-1 0,1-2-112,0 1 0,-6-3 0,4 2-931,-1 1 1076,-5-5 1,6 8-1,-8-7 1</inkml:trace>
  <inkml:trace contextRef="#ctx0" brushRef="#br0" timeOffset="1838">1293 140 8355,'-8'-17'-177,"6"-1"1,-6 7 102,8-1-104,0 8 1,8-4 214,4 8 1,3-5 0,3-1 18,-1 2 1,1 2 0,-1 2 0,3 0-114,3 0 1,-2 0 0,6 0-1,0 0-95,1 0 0,1 0 0,6 0 0,-2 0-686,-4 0 711,4 0 0,-6 0 0,8 0 1</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54.734"/>
    </inkml:context>
    <inkml:brush xml:id="br0">
      <inkml:brushProperty name="width" value="0.08571" units="cm"/>
      <inkml:brushProperty name="height" value="0.08571" units="cm"/>
      <inkml:brushProperty name="color" value="#E71224"/>
    </inkml:brush>
  </inkml:definitions>
  <inkml:trace contextRef="#ctx0" brushRef="#br0">1 1 7569,'17'0'-227,"-5"0"128,-1 0 0,1 0 0,6 1-235,-1 5 0,-5-4 173,-1 4 0,1-4 0,5-2 1</inkml:trace>
</inkml:ink>
</file>

<file path=ppt/ink/ink3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54.958"/>
    </inkml:context>
    <inkml:brush xml:id="br0">
      <inkml:brushProperty name="width" value="0.08571" units="cm"/>
      <inkml:brushProperty name="height" value="0.08571" units="cm"/>
      <inkml:brushProperty name="color" value="#E71224"/>
    </inkml:brush>
  </inkml:definitions>
  <inkml:trace contextRef="#ctx0" brushRef="#br0">18 1 7766,'-2'9'-1168,"-4"-3"1132,4-4 1,-6 0 11,8 4 1,0-2 26,0 7 1,8-7-45,3 2 0,5-4 0,1-2 0,1 0-72,-1 0 0,1 0 22,-1 0 0,1 0 0,-1 0 1</inkml:trace>
</inkml:ink>
</file>

<file path=ppt/ink/ink3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57.344"/>
    </inkml:context>
    <inkml:brush xml:id="br0">
      <inkml:brushProperty name="width" value="0.08571" units="cm"/>
      <inkml:brushProperty name="height" value="0.08571" units="cm"/>
      <inkml:brushProperty name="color" value="#E71224"/>
    </inkml:brush>
  </inkml:definitions>
  <inkml:trace contextRef="#ctx0" brushRef="#br0">1 35 6448,'9'10'-440,"1"-2"501,-4-8 1,4 0 12,7 0 0,0 0-4,1 0 1,-6-2-1,-1-2-5,3-2 0,-5 0 0,3 6 0,4 0 53,5 0 0,-2-6 1,7 1-1,1 1-64,8 2 0,0 2 1,7 0-1,1-2-21,4-4 0,3 4 0,2-4 0,1 4-26,-1 2 1,1 0 0,-1 0-1,-2 0-14,-3 0 0,3 0 0,-5 0 0,0 0-29,-5 0 0,3 0 0,-4 0 0,-4 0-77,-4 0 1,-4 0-1,2 0 1,-5 2-112,-5 4 1,-2-4-1,1 6 11,-1-1 1,-7-3 174,-4 8 1,-4-8-1,-2 4 1</inkml:trace>
</inkml:ink>
</file>

<file path=ppt/ink/ink3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57.992"/>
    </inkml:context>
    <inkml:brush xml:id="br0">
      <inkml:brushProperty name="width" value="0.08571" units="cm"/>
      <inkml:brushProperty name="height" value="0.08571" units="cm"/>
      <inkml:brushProperty name="color" value="#E71224"/>
    </inkml:brush>
  </inkml:definitions>
  <inkml:trace contextRef="#ctx0" brushRef="#br0">192 36 8355,'-17'0'-1309,"-1"0"1187,1 0 161,-1 0-49,9-8 0,3 6 0,12-6 26,5 1 0,5 5 1,1-4-1,1 4 22,-1 2 1,1 0 0,1 0-64,4 0 0,-3 0 0,3 0-101,-4 0 0,-1 2 98,-1 4 1,-7-2-1,-4 7-25,-4 3 0,-2-5 0,-2 1 47,-4-2 1,-4 0-1,-7-4 91,-1 1 0,3 3 1,1-4-81,3 2 0,7 2-53,-2-3 1,6-3 47,6 4 0,5-2 1,11 0 6,1 2 1,0 0-1,-5-6 1,-1 0 14,1 0 1,-1 7 0,1 3-12,-1 0 1,-7 5-1,-4-3-19,-4 3 1,-2 3 0,0-1 1,0 1 1,-8-7 0,-2 1 0,-1 0 40,-1-3 0,-6 5 0,-5-6 1,2 0 67,1-1 0,-3-1 1,-2-6-1,-2 0 12,-4 0 0,5 0 0,1 0 1,2 0-47,0 0 0,-1 0 0,7 0 0,-1 0-38,1 0 1,-1-2-210,1-4 0,5-1 0,3-7-398,1 2 0,2 1 244,6-7 0,0 7 317,0-1 0,8 0 0,2-5 1</inkml:trace>
</inkml:ink>
</file>

<file path=ppt/ink/ink3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55.812"/>
    </inkml:context>
    <inkml:brush xml:id="br0">
      <inkml:brushProperty name="width" value="0.08571" units="cm"/>
      <inkml:brushProperty name="height" value="0.08571" units="cm"/>
      <inkml:brushProperty name="color" value="#E71224"/>
    </inkml:brush>
  </inkml:definitions>
  <inkml:trace contextRef="#ctx0" brushRef="#br0">0 67 6656,'0'11'-63,"0"1"105,0 1 0,0 3 0,2-1 0,2-1-5,2-2 0,2-6 0,-3 3 1,5 1-28,0 0 1,5-5 0,-3 5-110,3-2 1,3-2 0,-1-6-9,1 0 1,-1 0 0,1 0 63,-1 0 1,-1-8-1,-3-2 35,-1 1 0,-8-7 57,2 4 1,-4-3 0,0-3 116,3 1 0,-3 5 450,4 1-508,-4 7 0,-2-2 1,-2 12-1,-2 5-42,-2 5 1,1 1 0,5 1-1,-2-1-135,-4 1 1,4 5 0,-4 0 0,4-1-172,2-3 1,0-1 0,0-1 93,0 1 0,0-7 0,2-1-59,4-2 1,11-3 0,11-5 0</inkml:trace>
  <inkml:trace contextRef="#ctx0" brushRef="#br0" timeOffset="410">524 67 8171,'0'-12'-219,"0"0"1,6 6 0,2-3 58,1 1 1,3 0 104,5 2 0,1 4 1,-3-1 46,-3 6 0,4 1 5,-5 8 0,-3 0 0,-2 5-75,-4 1 0,-2-1 0,0 0 0,-2 1 55,-4-1 0,-2-5 0,-5 0 0,1-1 87,-2-1 0,5 6 58,-3-5 1,0 3-32,-5-3 1,7-1 138,4-4-153,5-4 0,2 6 0,5-8-94,6 0 1,3 0-1,5 0 1,1 0-165,2 0 0,3 0 1,-5 0-1,4 0-29,2 0-12,-5 0 0,3 7 0,-8 3 0</inkml:trace>
  <inkml:trace contextRef="#ctx0" brushRef="#br0" timeOffset="580">996 189 7302,'-10'0'-523,"2"0"0,10 0 1,2 2 522,2 4 0,7-5 0,-3 7 0</inkml:trace>
  <inkml:trace contextRef="#ctx0" brushRef="#br0" timeOffset="1041">1362 32 8355,'-17'0'-473,"5"5"-561,1 1 1120,7 0 1,-10-4 0,6 2-7,-1 2 1,3 5 0,-4-3 0,2 2 5,4 3 0,1 1 0,-1 0 1,-2-3 8,2 3 1,4 1 0,4 3-192,2-1 0,7-5 0,-1-2 34,3-3 1,3-1 0,1-6 17,5 0 1,1 0-1,4-2 1,-6-2 58,-3-1 0,-5-9 1,-1 2-16,-3-3 0,-1-3 0,2 1 1,-6-1 81,-5 1 1,-1-1-1,-1 1 1,-5 1-171,-6 5 1,-3-3 0,-5 8 0,-1 3-141,-2 1 1,-14 2-1,2 0 1,-2 0-574,0 0 801,2 7 0,0 3 0,0 8 0</inkml:trace>
</inkml:ink>
</file>

<file path=ppt/ink/ink3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29:59.754"/>
    </inkml:context>
    <inkml:brush xml:id="br0">
      <inkml:brushProperty name="width" value="0.08571" units="cm"/>
      <inkml:brushProperty name="height" value="0.08571" units="cm"/>
      <inkml:brushProperty name="color" value="#E71224"/>
    </inkml:brush>
  </inkml:definitions>
  <inkml:trace contextRef="#ctx0" brushRef="#br0">0 175 7843,'10'0'-337,"5"0"151,-3 0 1,4 0 0,1 0-101,0 0 1,-5 0-279,0 0 543,-8 8 1,11-6 0,-5 5 0</inkml:trace>
  <inkml:trace contextRef="#ctx0" brushRef="#br0" timeOffset="160">53 332 8355,'0'10'-1156,"2"-1"1,3-5 1077,7 2 1,3 0-1,3-6 1</inkml:trace>
  <inkml:trace contextRef="#ctx0" brushRef="#br0" timeOffset="506">349 18 8355,'0'-10'-1536,"8"2"1814,-6 8 0,8 0-124,-4 0 0,-4 2 1,3 4-72,-3 6 0,-2 3 0,0 3 0,0-1-34,0 1 0,0-1 1,0 0-1,0 1-80,0-1 0,0 1 0,0-1 0,0 1 29,0-1 0,0 1 1,0-1-1,0 1-155,0-1 1,0 1-197,0-1 1,0 0-226,0 1 0,2-8 496,4-5 0,4-10 0,7-5 0</inkml:trace>
  <inkml:trace contextRef="#ctx0" brushRef="#br0" timeOffset="892">629 88 6785,'10'0'1074,"-1"0"-898,-3 0 1,-4 7-128,4 5 1,-4 3-5,-2 3 0,0-1 1,0 1-3,0-1 1,-2 1-1,-2-1-29,-2 1 1,0-1 4,6 1 0,6-1-73,0 1 0,8-9-1,-3-3 1,5-4-1,1-2-36,1 0 0,1 0 1,2 0-1,3 0 23,-3 0 0,-2 0 0,-1 0 1,-1 0-107,1 0 1,-1 0 0,1 0 0,-1 0-277,1 0 1,-1 0 346,1 0 0,-9 0 0,-1 0 0</inkml:trace>
  <inkml:trace contextRef="#ctx0" brushRef="#br0" timeOffset="1213">838 192 8084,'10'0'-803,"-2"2"897,-8 4 1,0-2 7,0 8 1,0-7 0,0 7 0,0 2 5,0 1 0,0 3 0,0-1 0,0 1-8,0-1 0,0 6 0,0 1 0,0-1-57,0 2 0,0-6 1,0 7-1,0-3-236,0 0 0,0 1 0,0-7-451,0 1 1,8 7 0,1 2 0</inkml:trace>
</inkml:ink>
</file>

<file path=ppt/ink/ink3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0:03.922"/>
    </inkml:context>
    <inkml:brush xml:id="br0">
      <inkml:brushProperty name="width" value="0.08571" units="cm"/>
      <inkml:brushProperty name="height" value="0.08571" units="cm"/>
      <inkml:brushProperty name="color" value="#E71224"/>
    </inkml:brush>
  </inkml:definitions>
  <inkml:trace contextRef="#ctx0" brushRef="#br0">1 88 8020,'0'-10'-130,"0"2"0,2 8 1,2 2 201,1 4 0,1-2 0,-4 6 0,2-1 16,2 1 1,2 2-1,-4 5-107,1 1 0,1-1 0,-6 3 0,0 1-70,0 2 1,0 1 0,0-7 0,0 0-16,0 1 0,0-1 0,0 1 0,0-1-83,0 1 1,0-7 0,0 1-775,0 2 939,0-7 1,-8 1 0,-1-8 0</inkml:trace>
  <inkml:trace contextRef="#ctx0" brushRef="#br0" timeOffset="483">71 245 8355,'0'-17'-968,"0"7"1,0-6 963,0 5 1,0 1 0,2 0 130,3 3 0,-3-1 0,6 4-23,0-2 0,2 0-21,7 6 1,-5 0 0,-1 0 36,3 0 0,-4 0-53,1 0 0,-1 2 0,4 4-27,-3 6 0,-1 3 0,2 3 1,-5-3-58,1-3 1,-4 3 0,8-3 39,1 4 1,-3-5-1,2-1-261,1-2 0,-3-3 169,1-5 1,1 0 44,6 0 1,-1-7 0,-1-5 9,-5-3 1,3-3 0,-6 1 13,1-1 0,1 1 0,4-1 0,-5 1 62,-1-1 1,0 7-1,-2 1 20,5 2 0,-1-3 38,2 5 1,-7 0-80,7 6 0,-2 8 1,3 3-1,-3 5-19,-2 1 1,-2 1 0,-4-1 0,1 1 1,3-1 0,2 1 0,-4-1-177,2 1 0,1-1 0,-1 0-191,6 1 0,-2-6 0,1-3-421,3-1 745,1-2 0,3-6 0,-1 0 0</inkml:trace>
  <inkml:trace contextRef="#ctx0" brushRef="#br0" timeOffset="921">1084 105 8355,'17'-17'-47,"-7"-1"1,-3 3 0,-1 1-259,0 3 0,0 5 488,-6-6 1,-2 8-362,-4-1 1,-4 3 0,-7 2-1,0 2 195,-1 3 1,3-1-1,1 6 1,2 0 3,-1-1 0,-3-3 0,-1 6 0,1 1-14,5 3 1,-3-4 0,8-1 0,0 1-62,-1-2 0,5 5-33,-4-3 1,12 3-1,5 1 45,5-5 0,1-3 0,1-8 1,1 0-10,4 0 0,3 6 0,3 0 0,-4-2 39,0-2 0,-3 3 0,5 3 0,-2 0 4,-4 0 1,-1 3 0,-5-3 0,-1 0-7,-3 0 0,-7 5 0,2-1 42,-4 3 1,-2-3-1,0 0 45,0 1 0,-8-3 0,-3 0 0,-5-3 3,-1-3 1,-1 4-1,-1-2 1,-2-2 31,-3-2 1,-5-2-1,4 0 1,0 0-75,-1 0 0,3 0 0,6 0-847,-1 0 367,1 0 1,7-8 352,4-4 0,12-3 0,4-3 1</inkml:trace>
  <inkml:trace contextRef="#ctx0" brushRef="#br0" timeOffset="1646">1607 105 8355,'10'0'-735,"0"2"578,-4 4 0,-4 4 1,3 7 186,-3 1 1,-2-1 0,0 1 0,0-1-7,0 1 0,0-7 1,0 1-1,0 1 4,0 3 1,0-4-250,0-1 196,0-7 0,-7 4 0,-5-8 20,-4 0 1,5-6 0,1-2 0,0-1 2,1-5 0,3-1 1,-4-3-1,2 1 22,5-1 1,1 1 0,0-1-1,-2 1-1,-2-1 1,0 1 0,6-1-1,2 3-4,4 3 1,-2-3 0,7 3-10,3-4 0,2 7 0,1 3 0,0 4 0,1 2 0,5 0 0,2 0 1,1 0-21,-1 0 0,4 0 0,-4 0 0,0 0 12,1 0 0,-3 0 0,-6 0 0,1 0 0,-1 0 1,-1 2 0,-3 2-42,-1 2 1,-8 7 21,2-1 1,-4-2 23,-2 1 0,-8-1 0,-4 4 0,-3-5 37,-3-1 1,-5 4 0,0-5 0,1 1-31,3 0 0,-4 4 0,-1-5 1,3 1-4,2 0 1,1 3 0,1-5 0,-1 0-18,1 2 0,-1-6 1,3 6 12,3-1 39,-3-5 1,15 6-18,0-8 0,6 2 0,7 2 0,-1 2 24,1-2 1,5-1 0,3 1-1,2 4-11,-1 2 1,-1-4 0,0 3 0,3 1-36,-3 0 1,4-1 0,-1 5 0,-3-2-74,-2 1 1,5 3 0,-1-1 0,-4-1-63,-5-2 0,1-1 0,-3 7-1056,4-1 1101,-7-7 0,7 5 0,-6-5 0</inkml:trace>
</inkml:ink>
</file>

<file path=ppt/ink/ink3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0:06.459"/>
    </inkml:context>
    <inkml:brush xml:id="br0">
      <inkml:brushProperty name="width" value="0.08571" units="cm"/>
      <inkml:brushProperty name="height" value="0.08571" units="cm"/>
      <inkml:brushProperty name="color" value="#E71224"/>
    </inkml:brush>
  </inkml:definitions>
  <inkml:trace contextRef="#ctx0" brushRef="#br0">0 1 6788,'18'0'70,"-6"0"0,-1 0-7,3 0 1,1 0 0,3 0-81,-1 0 1,1 0 0,-1 0-57,1 0 0,-3 2 0,-1 1-23,-3 3-160,1 0 1,6 2 0,-1 2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9.231"/>
    </inkml:context>
    <inkml:brush xml:id="br0">
      <inkml:brushProperty name="width" value="0.08571" units="cm"/>
      <inkml:brushProperty name="height" value="0.08571" units="cm"/>
    </inkml:brush>
  </inkml:definitions>
  <inkml:trace contextRef="#ctx0" brushRef="#br0">78 0 7707,'-17'0'-1458,"-1"6"1741,1 0 0,5 0-227,1-6 0,9 0-187,2 0 1,9 0-1,15 0 1,3 0 101,0 0 0,6 0 0,-2 0 0,6 0 27,4 0 0,13-2 0,-2-2 0,5-2 13,3 2 0,2 2 0,10 2 0,1 0-8,3 0 1,2 0 0,-3 0 0,5 0 7,-1 0 1,7 0-1,-7 0 1,3 0-35,-1 0 1,-7 0-1,2 2 1,-8 2 8,-10 2 0,0 6 1,-13-7-1,-1 1-361,-3 2 375,-12-6 0,4 13 0,-6-5 0</inkml:trace>
  <inkml:trace contextRef="#ctx0" brushRef="#br0" timeOffset="806">2226 157 7922,'18'0'-467,"-1"0"0,-5 0 1,0 0-1,3 0 553,6 0 0,-1 0 0,5 0 0,-2 0-21,1 0 0,7 0 1,-2 0-1,4-2-124,2-3 1,3 3 0,-1-4 0,-4 4 38,0 2 0,0 0 0,2 0 0,-2 0 12,-4 0 1,2 0 0,-5 0-1,-1 0-60,0 0 1,0 0-1,-3 0-6,1 0 1,0 0 73,-5 0 0,-1 0 0,1 0 0</inkml:trace>
</inkml:ink>
</file>

<file path=ppt/ink/ink3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0:06.716"/>
    </inkml:context>
    <inkml:brush xml:id="br0">
      <inkml:brushProperty name="width" value="0.08571" units="cm"/>
      <inkml:brushProperty name="height" value="0.08571" units="cm"/>
      <inkml:brushProperty name="color" value="#E71224"/>
    </inkml:brush>
  </inkml:definitions>
  <inkml:trace contextRef="#ctx0" brushRef="#br0">0 1 7127,'12'0'-359,"0"0"361,1 0 0,-3 0 1,2 0-69,1 0 0,-3 0 1,0 2-1,-1 2-129,1 1 1,2 1-1,5-6 1</inkml:trace>
</inkml:ink>
</file>

<file path=ppt/ink/ink3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0:20.211"/>
    </inkml:context>
    <inkml:brush xml:id="br0">
      <inkml:brushProperty name="width" value="0.08571" units="cm"/>
      <inkml:brushProperty name="height" value="0.08571" units="cm"/>
      <inkml:brushProperty name="color" value="#E71224"/>
    </inkml:brush>
  </inkml:definitions>
  <inkml:trace contextRef="#ctx0" brushRef="#br0">1 141 5895,'7'-10'105,"-5"-6"33,6 7-107,-8-1 0,2 2 39,4 8 29,-4 0 95,6 0 1,-6 0 221,3 0-324,-3 0 1,6 2 0,-8 4-63,0 6 0,0 3 0,0 3-17,0-1 0,0 0 1,0 1-3,0-1 1,0 1 0,0-1-56,0 1 1,0-7-1,2-1 5,4-2 0,-2 4 0,7-7 4,3-1 1,-4-2-2,1-2 0,-1-2 0,4-2-14,-3-1 0,1-9 0,3 2 13,-3-3 1,4 3-1,-7 0-8,1-1 1,4-3 0,-7-1 0,1-1 0,2 1 47,-1 0 806,-5 7-738,4 2 1,-8 10 0,0 4-89,0 5 1,0 11 0,0 1-1,0-2 20,0-1 1,0-1 0,0 3 0,0 1-117,0-2 0,0 4 0,0-1 0,0-3-93,0-2 1,0-7-1,0 0 1,2-1-400,4-1 586,-4 6 1,13-14-1,-5 5 1</inkml:trace>
  <inkml:trace contextRef="#ctx0" brushRef="#br0" timeOffset="442">542 53 6067,'-12'0'247,"1"0"1,7 2-142,-2 4 1,4 4 20,2 7 0,0-5-194,0-1 1,8-1 48,4 2 1,3-4 58,3-8 1,-1 0-1,0 0-7,1 0 0,-1 0-23,1 0 0,-1 1-9,1 5 0,-3 4 0,-1 7-13,-2 1 1,-9-6 0,5-3 0,-2 1-1,0 0 1,0 1-1,-6 7 7,0-1 1,0-5 0,-2 0-18,-4 1 0,-4 3 0,-7-1-22,-1-3 1,1-2 0,-1-7 0,1 3-136,-1-2 0,1-2 0,-1-2 12,1 0 83,0-8 0,-1-1 0,1-9 0</inkml:trace>
  <inkml:trace contextRef="#ctx0" brushRef="#br0" timeOffset="638">629 53 8099,'12'0'-500,"0"0"0,-7-6 1,5-1 639,-2-3 1,6 6-45,-3-2 0,5 4-527,1 2 0,1 0 311,-1 0 1,1 8 0,-1 2 0</inkml:trace>
  <inkml:trace contextRef="#ctx0" brushRef="#br0" timeOffset="845">891 210 6236,'18'0'-251,"-1"0"0</inkml:trace>
  <inkml:trace contextRef="#ctx0" brushRef="#br0" timeOffset="1259">1118 71 8355,'10'2'-512,"-4"3"276,-4-3 156,6 6 0,1-8 1,9 0 25,-1 0 0,1 0 0,1 0 0,2 0 22,3 0 1,-1 0 0,-6 0 0,1 0-25,-1 0 0,-5 0 0,0 0 28,1 0 33,-5 0 1,0 2 0,-8 4 63,0 6 0,0-3 0,0 3-2,0 1 0,-2 1 0,-2 0 1,-2-3-5,2 3 0,-5 1 0,-1 3-52,0-1 1,0 1 0,7-1 0,-5 1-35,-2-1 1,4 1-1,-3-1 1,-1 1-33,0-1 0,6 0 0,-1 1 0,1-3-373,-2-3 1,6 2-221,0-8 644,0-1 1,15-5 0,-5 0 0</inkml:trace>
  <inkml:trace contextRef="#ctx0" brushRef="#br0" timeOffset="1703">1607 36 8162,'8'-10'-472,"-6"2"0,6 10 543,-8 4 1,0-2 0,0 8 16,0 1 0,0-3 0,0 1-72,0 3 1,0-4-99,0 1 1,8-1 63,3 2 1,-1 1 0,2-7 21,1-2 0,-3-2 0,2-2-11,1 0 1,3 0-1,1 0 43,1 0 0,-3 2 0,-1 2-54,-3 2 0,1 7-13,5-1 0,-5 3 0,-2 3-2,-2-1 1,-3 1 0,-5-1-14,0 1 0,0-1 1,0 1 20,0-1 1,-2-1 0,-1-3-1,-5-3 27,-2-2 0,-2 3 0,-5-5-12,-1-2 1,1 4 0,0-2 0,-3-3-24,-3-1 0,3 0 0,-3 2 1,4 2-222,1-2 0,1-2 1,-1-2 128,1 0 1,-8-8 0,-2-2 0</inkml:trace>
  <inkml:trace contextRef="#ctx0" brushRef="#br0" timeOffset="1957">1695 1 8019,'17'0'-381,"1"0"0,-1 0 0,1 0 508,-1 0 1,-5 0-1,-1 0 1,3 0-135,1 0 1,3 0 0,1 0 0,3 0-172,1 0 1,0 0-1,-5 0-460,-1 0 524,1 0 0,-1 0 0,1 0 0</inkml:trace>
</inkml:ink>
</file>

<file path=ppt/ink/ink3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0:32.887"/>
    </inkml:context>
    <inkml:brush xml:id="br0">
      <inkml:brushProperty name="width" value="0.08571" units="cm"/>
      <inkml:brushProperty name="height" value="0.08571" units="cm"/>
      <inkml:brushProperty name="color" value="#E71224"/>
    </inkml:brush>
  </inkml:definitions>
  <inkml:trace contextRef="#ctx0" brushRef="#br0">0 0 8085,'12'0'-1805,"-1"0"1817,-7 0-59,4 0 0,-6 0-25,4 0-26,-4 0 0,13 0 0,-5 0 0</inkml:trace>
</inkml:ink>
</file>

<file path=ppt/ink/ink3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0:33.463"/>
    </inkml:context>
    <inkml:brush xml:id="br0">
      <inkml:brushProperty name="width" value="0.08571" units="cm"/>
      <inkml:brushProperty name="height" value="0.08571" units="cm"/>
      <inkml:brushProperty name="color" value="#E71224"/>
    </inkml:brush>
  </inkml:definitions>
  <inkml:trace contextRef="#ctx0" brushRef="#br0">0 18 7312,'0'-10'112,"0"2"1,2 8-86,4 0 0,4 0 0,7 0 0,1 0-58,-1 0 0,1 0 0,-1 2 0,1 2-14,-1 2 1,-5 0 0,-1-6-1,3 0-86,2 0 1,1 0 38,1 0 1,-1 0 76,0 0 72,-7 0 30,-2 0 1,-8 1 33,0 5 1,-2-4-47,-4 4 0,-2-2 0,-3 2-3,5 5 0,-2-1 0,2 2 0,2 1-51,3 3 1,-1 1 0,-2 1 0,-2-1-12,2 1 1,-4-1 0,0 1 0,1-1-30,-1 1 1,-4 5-1,6 0 1,1-2-9,-3-1 0,4-3 0,-6 1-208,3-1 0,1 1-440,6-1 564,0 1 0,2-9-76,4-3 1,3-12-1,9-3 1</inkml:trace>
  <inkml:trace contextRef="#ctx0" brushRef="#br0" timeOffset="438">682 70 8096,'-18'0'-415,"6"2"1,1 2 0,-3 2 439,-1-3 1,-1 1-1,3 0 1,1 2 84,-2-2 0,5 4 0,-1-1-129,2 3 1,-3-4 6,5 6 1,0-1 37,6 7 1,0-7-61,0 1 0,8-8 1,3 4-1,5-3 6,1 1 0,1 0 1,-1-6-1,1 2 24,-1 4 0,1-4 0,-1 4 0,1-2-2,-1 1 0,1-1 0,-1 6-3,0-2 0,-5 3 0,-2-3 1,0 2-6,-1 3 0,-5-3 0,2 2 11,-4 1 0,-2 3 0,0 1 1,0 1 0,-6-7 0,-2-1 0,-1 0-10,-5-1 1,4-3-1,-1 4 1,-3-2-31,-1-4 1,-1 0 0,2-1 0,3 3-169,-3-2 0,-1-2 0,-3-2 127,1 0 1,-1-8 0,1-1 0</inkml:trace>
  <inkml:trace contextRef="#ctx0" brushRef="#br0" timeOffset="889">507 87 6357,'0'10'749,"0"-2"-558,0-8-101,0 0 0,8-6 1,3 0-60,5 2 0,1 2 0,1 2 0,-1 0-104,1 0 0,5 0 0,0 0 0,1 0-50,1 0 0,-6 0 0,6 0 1,-1 0-83,-1 0 1,0 0-1,-5 0 1,-1 0 114,1 0 1,-1 8 0,1 2 0</inkml:trace>
</inkml:ink>
</file>

<file path=ppt/ink/ink3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0:31.940"/>
    </inkml:context>
    <inkml:brush xml:id="br0">
      <inkml:brushProperty name="width" value="0.08571" units="cm"/>
      <inkml:brushProperty name="height" value="0.08571" units="cm"/>
      <inkml:brushProperty name="color" value="#E71224"/>
    </inkml:brush>
  </inkml:definitions>
  <inkml:trace contextRef="#ctx0" brushRef="#br0">18 36 6249,'0'-10'409,"0"0"-8,0 4-183,0 4 27,0-5-68,0 7-49,0 0 0,0 7 1,0 5-94,0 4 1,0 1 0,0 2 0,0 3-34,0 1 0,0 0 0,0-3 0,0 1-76,0 2 0,0 1 1,0-7-1,-2 1-57,-4-1 0,4 0 1,-3 1-257,3-1 0,2 1-448,0-1 783,7-7 1,-5-2 0,6-8 0</inkml:trace>
  <inkml:trace contextRef="#ctx0" brushRef="#br0" timeOffset="646">228 70 6472,'0'-11'101,"0"-1"1,2 8-25,3-2 1,-1-1 0,8 1 19,2 2 0,-5 2 0,3 0-61,2-4 1,1 4 0,2-3-50,1 3 0,-6 2 0,-1 0-72,3 0 1,-1 2-38,-1 3 1,-4-1 0,-8 8 78,0 1 0,-8 3 0,-4 0 48,-3-5 1,-3 5-1,1-7-25,-1 1 0,1 4 0,0-9 125,-1-1-73,8 6 0,3-6-73,7 8 1,7-9-1,5 3 1,4-4 3,1-2 0,0 0 0,1 0 0,-1 0-14,1 0 35,7 0 56,-5 0-46,5 0 1,-10 2-1,-1 2 1,-4 4 9,-3 2 1,1-5 0,-4 7 49,2 2 0,0 1 0,-6 3-10,0-1 1,-6-5 0,-2-1 0,-2 1-1,-3-2 1,3 5-1,-2-5 1,-1 2 63,-3-1 0,5-5 0,-1 4 0,-2-3-28,-1-3 0,-3 4 0,1-2 12,-1-2 0,1-2-53,0-2 1,5 0-77,0 0 0,6 0 0,-3-2-396,1-4 1,0 2-344,2-8 687,4 9 0,-5-13 0,7 6 0</inkml:trace>
</inkml:ink>
</file>

<file path=ppt/ink/ink3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0:36.316"/>
    </inkml:context>
    <inkml:brush xml:id="br0">
      <inkml:brushProperty name="width" value="0.08571" units="cm"/>
      <inkml:brushProperty name="height" value="0.08571" units="cm"/>
      <inkml:brushProperty name="color" value="#E71224"/>
    </inkml:brush>
  </inkml:definitions>
  <inkml:trace contextRef="#ctx0" brushRef="#br0">18 157 6939,'-10'0'-269,"3"8"335,7 4 0,0-2 0,0 1-13,0 3 1,0 1-30,0 3 1,0-1-36,0 1 0,0-7-41,0 1 139,0-8-73,0 4 1,0-10-77,0-4 1,0-4 0,0-7 5,0-1 0,2 1 1,1-1 22,3 1 0,6-1 1,-4 1 71,1-1 1,-5 7 44,2-1 1,2 6-58,-2-5 1,7 9-17,-1 2 1,-2 2 0,-1 9-29,-1 3 0,4-4 0,-5-1 0,1 1 2,0 0 0,0 1 8,-2 7 1,-3-7 5,9 1 0,-6-8 0,6 2 1,-1-4-54,7-2 1,-7-8 8,1-4 0,-6-3 1,5-3 49,3 1 0,-4 5 0,-1 1 76,-1-3 0,6 6 128,-3 2 1,-1 4-145,2 2 1,-8 8 0,1 4 0,-3 3-21,-2 3 0,0-1 1,2 3-1,2 1-141,2 2 0,0 1 0,-6-7-134,0 1 1,2-3 0,2-1-1,3-5 55,3-1 0,2-2 0,5-6 0</inkml:trace>
  <inkml:trace contextRef="#ctx0" brushRef="#br0" timeOffset="433">821 88 6575,'-7'-10'-24,"-5"4"1,-4 4 0,-1 2 190,0 0 0,-1 0 0,1 0-96,-1 0 0,1 2 1,-1 2-1,1 4 1,-1 1 1,7-3 0,-1 6-65,-2 1 1,7-3-1,1 2-1,4 1 1,2-3 0,2 0-82,4-2 1,3 3 0,9-5 0,-1-2 27,1-2 1,-1 4 0,1-1 0,-1-1 18,1-2 0,-1 0 1,1 2 8,-1 2 1,-1 2 0,-3-4 4,-1 1 1,-8 3 3,1-2 1,-5 2 0,-5 3 71,-7-5 0,2 2 1,-1-2-1,-3-2-32,-1-2 1,-3-2 0,1 0-1,-1 0-9,1 0 1,-1 0-530,1 0-306,-1 0 745,9 0 0,1 0 0,8 0 1</inkml:trace>
  <inkml:trace contextRef="#ctx0" brushRef="#br0" timeOffset="982">1363 35 8355,'0'-10'-1551,"0"1"1750,0 3-83,0 4-101,0-6 3,0 8 0,-2 0-19,-4 0 1,-4 0 0,-7 0 0,-1 2 26,1 4 1,5-4 0,1 4-1,-3-4 10,-1-2 1,-5 2-1,-1 2-28,-2 1 1,-1 3 0,7-4 0,1 4 5,5 1 0,-3-3 0,6 6-8,-1 2 0,5-5 1,-4 3-7,0 1 0,6 3 0,-4 1-7,4 1 1,2-1-1,2 1 14,4-1 1,-4-5-1,6-2 1,-2-1 4,0 1 0,-1 2 0,-5 5-11,0 1 0,6-7 0,0 1 15,-2 1 1,-2 3 16,-2 1 1,0-5 0,2-2 6,4-2 0,-3-3 1,9-3-92,2 4 1,-5-4 0,3 4 0,2-4 0,1-2 1,3 0 0,-1 0-292,1 0 1,-1 0 85,0 0 0,1-8 0,-1-2 0</inkml:trace>
  <inkml:trace contextRef="#ctx0" brushRef="#br0" timeOffset="1242">1101 332 6470,'11'-6'129,"1"0"-105,2 3 1,1 1 0,3 2 0,-1 0-69,1 0 0,-1 0 0,1 0 0,-1 0-96,0 0 1,1 0 11,-1 0 1,1-8 0,-1-2 0</inkml:trace>
</inkml:ink>
</file>

<file path=ppt/ink/ink3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1:24.660"/>
    </inkml:context>
    <inkml:brush xml:id="br0">
      <inkml:brushProperty name="width" value="0.08571" units="cm"/>
      <inkml:brushProperty name="height" value="0.08571" units="cm"/>
    </inkml:brush>
  </inkml:definitions>
  <inkml:trace contextRef="#ctx0" brushRef="#br0">1 35 8134,'2'10'-506,"4"-4"1,1-6 0,7-4 482,-2-2 1,-1 0 0,7 6 0,-1-2-94,1-3-54,-1 3 0,8-14 0,2 6 1</inkml:trace>
</inkml:ink>
</file>

<file path=ppt/ink/ink3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1:02.317"/>
    </inkml:context>
    <inkml:brush xml:id="br0">
      <inkml:brushProperty name="width" value="0.08571" units="cm"/>
      <inkml:brushProperty name="height" value="0.08571" units="cm"/>
    </inkml:brush>
  </inkml:definitions>
  <inkml:trace contextRef="#ctx0" brushRef="#br0">103 839 7308,'0'-8'298,"0"8"-238,8 8 1,-4 10-1,5-1 1,1-1 26,0-5 0,-1 11 0,5-5 0,-4 2-23,-2 1 1,3-1 0,-3 3 0,0 1-58,-1-2 1,5 1 0,-6-1 0,0 2-112,2-1 1,-7-9 0,7-1 0,-2 1-117,0 3 1,0 1-321,-6 1 1,0-7 333,0 1 1,0-8 0,0 4 0</inkml:trace>
  <inkml:trace contextRef="#ctx0" brushRef="#br0" timeOffset="409">16 839 8135,'-10'0'-1478,"4"-2"1631,12-4 0,4-1 0,5-7-61,-3 2 0,3 7 0,-5-7 1,2 0-9,-1 3 1,1-7-1,5 4 1,1-3-2,-1-3 0,1 1 0,-1 1 0,-1 3-24,-4 1 0,3 2 0,-3-1 1,1 3-389,-1 0 1,3 6 1,-3-3 1,-2 3-5,1 2 0,-7 2-314,2 3 634,-4 5 1,-2 8 0,0-1 0</inkml:trace>
  <inkml:trace contextRef="#ctx0" brushRef="#br0" timeOffset="651">138 1049 8266,'12'0'-756,"-1"0"726,3 0 0,1-6 0,3-2 0,-1-2 100,1-3 0,-1 3 0,1 0 0,-1 1-62,1-1 0,-1 0 1,-1-3-1,-3 3 21,-1 2 0,-1 0 0,7 5-358,-1-3 0,-1-2 1,-3 4 60,-1-2 1,0 1-1,5 5 1</inkml:trace>
  <inkml:trace contextRef="#ctx0" brushRef="#br0" timeOffset="1146">609 1049 7377,'10'7'142,"0"-3"0,-4 8-52,5 2 0,-1 1 0,2 3 0,-1-1-70,-1 0 1,6 1 0,-5-1 0,3 1-35,-3-1 0,5 1 0,-6-1 0,1 1-67,1-1 1,-6 1 0,3-1-1,-1 1-33,-4-1 0,4 1 0,-2-1-295,-2 0 1,-2 1 199,-2-1 1,-8 1 0,-2-1 0</inkml:trace>
  <inkml:trace contextRef="#ctx0" brushRef="#br0" timeOffset="1580">522 1346 8355,'10'-8'0,"-2"-2"-721,-1 0 583,-5-5 0,14 11 0,-4-6 177,3 3 0,-3-1 0,-1 4 0,3-2 1,1 2 0,3 2 0,-1 2 0,1 0-8,-1 0 1,1 0 0,-1 0 0,1 0 1,-1 0 1,1 2 0,-1 4 0,1 4-44,-1-1 0,0 7 1,-1-4-1,-2 1-14,-3-1 0,-5 3 1,4-3 108,-3 4 205,-1-7-282,-6-1 0,-6-10 0,-1-2 0,-1-4-17,0-1 0,0-3 0,5-5 0,-3-1-121,2 1 1,0-7 0,0-1-1,-2 0-214,2 0 1,2-4 0,2 3 139,0-1 1,8 6 0,2-4 0</inkml:trace>
  <inkml:trace contextRef="#ctx0" brushRef="#br0" timeOffset="1988">1133 1101 8131,'2'10'-357,"4"-4"1,-2-4 0,6-4 358,-2-4 0,3 2 0,-3-8-29,2-1 0,-6-3-10,1-1 1,-3-1 63,-2 1 1,-7 7 8,-5 4 1,-4 4 0,-1 2-1,-1 2 57,1 4 0,-1 4 0,1 7-12,0 1 0,5-1 0,2 1 0,2-1-49,5 1 1,1-1 0,2 0 0,0 1-18,0-1 0,5-5 1,3-2-1,2-1-62,4 1 0,1-6 1,2 2-1,1-4-111,-1-2 1,1 0 0,1 0 0,3 0-106,1 0 0,0-6 0,-5-2 0,-1-1 179,1-5 0,7-2 0,2-1 1</inkml:trace>
  <inkml:trace contextRef="#ctx0" brushRef="#br0" timeOffset="2351">1483 979 8355,'0'-18'-408,"0"1"15,0-1 0,-2 9 439,-4 3 1,2 4-1,-8 2 30,-1 0 1,-3 2 0,-1 2 0,-1 4 10,1 1 1,5 3 0,3 5 0,-1 1 29,0-1 1,6 1 0,-2-1-62,5 1 1,1-1 0,0 1-31,0-1 1,1-5-16,5-1 1,-2-7 0,8 2-105,1-4 1,-3-4 0,2-4 0,-1-5 12,-1-5 0,6-1 0,-7-1 1,3 1 105,0-1 1,-7 3-1,5 1 1,0 4 199,0 3 0,-5-5 0,7 6-159,2 2 1,-5 2 0,3 2-85,2 0 0,1 0-220,2 0 0,1 0-250,-1 0 0,-5 0 5,0 0 0,-6 0 338,5 0 1,-7-7-1,2-5 1,-4-4 114,-2-1 1,0 0-1,0-1 1</inkml:trace>
  <inkml:trace contextRef="#ctx0" brushRef="#br0" timeOffset="2543">1605 595 8355,'-6'-18'-33,"0"1"138,0-1-39,6 9 1,2 3-83,4 12 1,-2-3-1,8 9 1,-1 2 22,-1 1 0,6 5 0,-5 1 1,5 2-5,1-1 0,-5 3 0,-2-2 0,-1-2-138,1-1 0,0-3 0,1 1 0,-3-1-242,0 1 1,-6-1-1,4 1-623,-4-1 966,-2 1 0,0-1 0,0 0 1</inkml:trace>
  <inkml:trace contextRef="#ctx0" brushRef="#br0" timeOffset="2700">1622 857 8296,'-17'-8'29,"1"-2"118,5-7 0,3-1-157,8 1 0,6-1 1,2 1-1,1 1-82,5 5 0,1-3 1,3 6-290,-1-1 1,1 3 0,-1-4 0,1 2 117,-1 4 1,1-5-1,-1-1 1</inkml:trace>
  <inkml:trace contextRef="#ctx0" brushRef="#br0" timeOffset="3201">1884 630 8176,'16'1'-1129,"-3"3"1396,-1 2 1,0 8-180,5-3 1,-5-1-1,-2 2 0,-3 1 1,1-3-227,-2 2 74,-4-1 52,6-1 1,-14-4 0,-2-12 5,-2-6 1,6 3 0,-1-3 0,3-2-34,2-1 1,0-3-1,0 1 1,0 0-50,0-1 0,2 1 135,3-1 1,5 3 0,8 3 81,-1 6 1,1 4 0,-1 2-12,0 0 0,1 2 1,-1 4-46,1 6 1,-6-3 0,-3 3-107,-1 2 1,-2 1-1,-4 1 1,2-3-14,1-1 37,1-8 1,-8 3 23,-3-7 0,3-1 1,-4-5-1,4-6-6,2-3 0,0-3 0,0-1 1,0-3-37,0-1 1,2 0-1,4 5 1,5 1 30,5-1 1,1 1 0,1 1-45,-1 5 1,1 3 0,-1 8 0,1 0-105,-1 0 0,-5 0 1,-1 2-68,3 4 1,-1 3-1,1 7 1,-4-2-255,-3-3 0,5 1 399,-6 5 0,8 1 0,-5-1 0</inkml:trace>
  <inkml:trace contextRef="#ctx0" brushRef="#br0" timeOffset="3492">2496 472 6252,'0'-11'563,"0"-1"1,2 6-530,3-5 1,-1-1-163,8-5 0,-8-1 0,2 1 129,-4-1 1,-2 6 0,0 1-36,0-3 72,0 6 1,-8 1 0,-4 9 40,-3 3 0,3 5 1,2 8-1,3-1 3,3 1 0,2-1 0,2 1 0,0-1-11,0 0 0,0 1 0,0-1-93,0 1 0,7-7 0,5-1 0,4 0-8,1 0 0,-5-7 1,-1 3-1,3-4-646,1-2 0,3 0 497,-1 0 0,1 0 0,-1 0 0</inkml:trace>
  <inkml:trace contextRef="#ctx0" brushRef="#br0" timeOffset="3827">2723 333 8355,'0'-10'188,"2"2"-27,3 8 0,-1 0-296,8 0 0,-8 2 0,4 4 78,-1 6 1,-3 1 0,6 1 156,-2-3 0,-1 1-817,-1 6 173,-4-9 431,6-1 1,-8-10 0,0-4 78,0-5 1,0-5-1,0-1 77,0-1 1,2 1 342,4-1 0,3 7-218,9-1 0,-1 8 0,1-2 1,-1 4-130,1 2 0,-1 6 0,1 2 19,-1 2 1,-5-5-1,-1 7-839,3 2 0,-4-7-335,1-1 1065,-7-4 0,12-2 0,-7 0 0</inkml:trace>
  <inkml:trace contextRef="#ctx0" brushRef="#br0" timeOffset="4150">3037 71 8355,'0'-18'124,"0"1"1,0 5-215,0 0 0,2 9 0,4-3 5,5 4 0,-1 2 0,2 2 0,-1 4 104,-1 5 1,6 5-1,-7 3 1,3 3-42,0 1 1,-7 6 0,5-6 0,0 0-192,0 3 0,-7-7 0,5 4 1,-2-3-25,0-3 1,0 1 0,-6-1 96,0 1 0,-2-9 0,-2-1 0,-4-2 106,-2 0 1,5 0 0,-5-8 0,0-2 47,0-2 1,7-8 0,-5 3 0,2-5 129,0-1 0,0-1 1,6 1 100,0-1 1,2 1 0,2-1-1,4 3-95,2 3 1,3-1 0,9 5-1,1 0-152,-2 0 0,6 1 1,1 3-1,1-2-516,0 2 1,0 2 0,6 2 0</inkml:trace>
  <inkml:trace contextRef="#ctx0" brushRef="#br0" timeOffset="12900">225 2516 6641,'8'-10'117,"-6"0"57,4 4-124,4 5 1,-7-13-34,9 8 1,-6 0 0,4 4 24,-3-3 0,7 3-119,-2-4 0,-3-2-160,3 2 1,-6 0-89,5 6 1,-5 0 284,6 0 0,-8 0 0,3 0 0</inkml:trace>
  <inkml:trace contextRef="#ctx0" brushRef="#br0" timeOffset="14885">348 2725 6595,'-10'0'-312,"2"0"0,6 0 405,-4 0 111,4 0-75,-5 0-34,7 0 56,0 0-128,-8 0 46,6 8-23,-6-6-43,8 6 102,0-8 28,0 0 0,6-2 0,2-2-103,1-2 0,-3 0 0,4 4 2,-2-4 1,3 3-1,-3-7-126,2 2 0,1 0-164,7 3 1,-1 3 0,-1-6 61,-4 0 1,3-2 0,-5-7 0</inkml:trace>
  <inkml:trace contextRef="#ctx0" brushRef="#br0" timeOffset="16622">1378 1625 8326,'10'0'-1660,"-3"0"1882,-7 0 0,2 0 82,4 0-240,-4 0 0,6 2 0,-8 4-14,0 5 1,2 3 0,2 0 0,1-3 35,-1 3 0,-2 1 1,0 3-49,4-1 0,-4 1 0,4-1 0,-4 1-66,-2-1 1,6-5 0,-1-1-86,-1 3 0,0 2-225,2 1-391,-4 0 85,6-7 527,-8-2 0,7-8 0,3 0 1</inkml:trace>
  <inkml:trace contextRef="#ctx0" brushRef="#br0" timeOffset="17124">1675 1485 6308,'0'-9'1174,"2"1"-1289,4 8 0,-3 0 1,7 2 171,-2 4 0,4-3 0,-5 9 0,1 2-12,0 1 1,0-3-1,-5 0 1,5-1 0,2-1 1,-4 3 0,5-7-15,3-2 1,-4-2 0,1-2-61,3 0 0,-4 0 1,1 0-12,3 0 0,1-8 0,3-3-14,-1-5 0,-5-1 0,0-1 13,1 1 0,-5-1 0,-2 1 25,-4-1 0,-2 1 94,0-1-3,0 1 0,0 9 20,0 8 0,0 8 0,2 9-33,3 1 1,-1 7-1,6 2-50,-2 0 0,0-1 0,-3-9 0,5 1-227,0-1 0,3 1 0,-5-1 0,0 0-148,0 1 0,5 7 0,-3 2 0</inkml:trace>
  <inkml:trace contextRef="#ctx0" brushRef="#br0" timeOffset="17776">837 2568 6813,'17'0'-27,"0"0"0,1-6 0,-1-2 0,1 1 123,-1-1 1,7-6-1,1 3 0,2-5 54,4-1 1,2-1-1,4 1 1,2-3-93,1-3 0,7 4 0,-4-6 0,1 1-58,5 1 0,1-6 0,3 4 0,-1-1 16,0 1 1,3-6-1,1 4 1,2-2-39,-1 0 1,-3 2 0,0-4 0,3 1 13,1-1 0,0-2 0,-6 0 0,1 2 43,-1 2 0,6 2 1,-1-2-1,-7 6-70,-7 3 0,-1 3 0,-1 1 0,-4 3-66,-6 1 0,-6 8 0,-7-2 0,-1 4-240,1 2 1,-9 2 0,-3 4 6,-4 6 1,-4 5 321,-4 7 0,-19 3 0,-12 8 0</inkml:trace>
  <inkml:trace contextRef="#ctx0" brushRef="#br0" timeOffset="18264">1081 2708 8245,'10'8'-177,"-1"-5"0,-5 9 0,4 2 132,2 1 0,-6 3 0,3-1 0,-1 1 120,0-1 1,2 2 0,-4 3 0,3 1-94,3-2 0,-6 5 1,4-3-1,-2-2-6,-1-1 0,1-3 0,-6 1 1,2-1-156,4 1 1,-4-7 0,4 1-662,-4 1 699,-2-5 1,0 0-1,0-8 1</inkml:trace>
  <inkml:trace contextRef="#ctx0" brushRef="#br0" timeOffset="18776">1186 2760 8227,'0'-17'-475,"2"5"302,4 0 0,-3 3 1,9-5 109,2 3 1,1-1-1,3-4 1,-1 3 157,1 1 1,-1 6 0,1-3 0,-1 1-43,0 4 1,1 2-1,-1 2-27,1 0 1,-1 0 0,-1 2-86,-5 4 1,-1-2 0,-6 7 0,2 3-5,-2 1 1,-2 3 0,-2-1 0,-2-1-4,-4-5 1,2 11 0,-8-5 0,-1 1 12,-3-5 1,5 3 0,-1-6 0,0 1-18,3 1 1,-7-8 94,5 2-3,3-4 0,8-2 1,9-2 30,1-4 0,6 4 0,-5-4 17,5 4 0,-5 2 0,1 0 1,2 0-12,1 0 1,3 0 0,-1 2 19,1 4 1,-7-2 0,-1 7-53,-2 3 0,-2 1 0,-6 3-23,0-1 1,-8 1 0,-2-1 0,-2 1 16,1-1 1,-1-1 0,-5-3 0,-1-3-3,1-2 0,-1 3 0,1-5-119,-1-2 1,7-2-1,-1-2-219,-1 0 0,3-2 0,0-4 139,2-5 0,-5-13 0,3-3 0</inkml:trace>
  <inkml:trace contextRef="#ctx0" brushRef="#br0" timeOffset="18996">1692 2620 8282,'-17'0'-520,"7"0"0,4 0 242,12 0 1,-2 0-1,6-1 109,-3-5 0,7 4 0,-4-6 1</inkml:trace>
  <inkml:trace contextRef="#ctx0" brushRef="#br0" timeOffset="19455">1919 2359 8355,'10'-8'-689,"-2"6"0,-6-6 776,4 8 0,-3-8 25,9-3 1,-2 1 0,3 0 0,-3 1-114,-2-1 0,5 4 1,-1-4-16,4 3 1,1-5 0,0 4 21,1-2 1,-1 5 0,1-5-45,-1 2 1,-1 0 0,-3 5 38,-1-3 77,-8 0 0,4 8 1,-8 4-61,0 5 0,0 5 1,0 1-1,-2 1 89,-4-1 1,4 1 0,-6-1 0,2 3-54,1 3 1,-3-4-1,4 4 1,-2-1-31,2 1 0,0-3 0,1 3 0,-3-4-102,2-1 0,2-7 1,2 1-184,0 2 1,0-5-1,2 1 39,4-2 1,-2-2-1,7-6 1,1-2 0,-2-4 1,5-4 0,-5-7 0</inkml:trace>
  <inkml:trace contextRef="#ctx0" brushRef="#br0" timeOffset="19885">2408 2079 6375,'0'18'56,"-2"-7"0,-2 1 44,-1 1 0,-1-3 0,6 2 103,0 1 1,0 3-159,0 1-10,0 1 1,8-3-1,3-3 2,5-6 0,1-4 0,1-2 0,-1 0 14,1 0 0,1 0 0,2-2 0,3-2-6,-3-2 0,-2 0 0,-1 6 1,-1 0 29,1 0 0,-1 0 0,1 0-51,-1 0 1,1 2 16,-1 4 0,-7 4-45,-4 7 1,-4 1 0,-2-1 20,0 1 0,-8-1 0,-4 1 0,-3-1-17,-3 0 0,1 1 0,-1-1 0,1-1-8,-1-4 0,-5 3 0,0-5 1,1 1-80,3 1 1,-4-6-1,-1 4 1,3-1-344,2 1 1,1-6 0,1 4 205,-1-1 1,-7-5 0,-2 6 0</inkml:trace>
  <inkml:trace contextRef="#ctx0" brushRef="#br0" timeOffset="20161">2338 2114 7811,'2'-12'-261,"4"1"0,-2 5 0,8-6 413,1-1 1,3 3 0,1-2-1,1 1-62,-1 1 1,7-6 0,-1 7 0,-2-3-188,-1 0 0,3 7 0,0-5 1,-2 2-341,-1 4 1,-3-3 184,1 1 0,-1-8 0,1 4 1</inkml:trace>
  <inkml:trace contextRef="#ctx0" brushRef="#br0" timeOffset="22145">662 4018 7162,'8'-10'331,"-4"-4"-358,7 8 1,-5-5 0,6 3 0,1 0-28,3 1 0,-5 1 1,1 6-69,2 0 0,-1-2 0,1-2-206,-3-2 128,1 0 0,6 6 0,-1 0 1</inkml:trace>
  <inkml:trace contextRef="#ctx0" brushRef="#br0" timeOffset="22688">1221 3651 8355,'0'-10'-433,"0"2"1,2 10 0,2 4 544,1 6 1,1 3 0,-6 3 0,0-1-34,0 1 1,0-1-1,0 1 1,2-1-78,4 1 0,-4 5 0,6 0-67,-1-2 0,-5-1 0,4-3 0,-2-1-399,2-4 0,-4 3 236,4-3 0,3 3 0,1 3 1</inkml:trace>
  <inkml:trace contextRef="#ctx0" brushRef="#br0" timeOffset="22935">1535 3773 6479,'-10'-2'1359,"5"-4"-1664,3 4-151,2-5 1,2 7 233,3 0 0,5-8 0,8-2 0</inkml:trace>
  <inkml:trace contextRef="#ctx0" brushRef="#br0" timeOffset="23429">1937 3441 7960,'0'-17'-699,"0"-1"0,0 7 738,0-1 0,-2 8 0,-4 0 19,-6 8 0,3 0 0,-3 8 6,-2 1 1,1 3 0,-1 1 0,5 1-15,1-1 1,-4 6-1,6 1 1,2-3-14,3-1 0,-5 3 0,0 0-5,2-2 1,2-1 0,4-3 44,4 1 1,4-9 0,7-3-26,0-4 0,1-2 1,-1 0-1,1 0-20,-1 0 0,7-6 0,-1-1 1,-2-1-105,-1 0 0,-3-5 0,-1 1 0,-3-2 54,-1 3 0,-2-5 0,1 5 0,-5-5 11,-4-1 0,-2 5 1,0 0-1,0-1 4,0-3 0,-2-1 1,-4-1-11,-5 1 0,-5 1 0,-1 3 0,-1 3-28,1 2 1,-1 2-1,1 6 1,-1 0-52,1 0 1,-1 0 0,1 2 0,-1 2-86,1 2 0,5 8 0,1-3 0,-1 5-137,2 1 223,3-7 0,-1 5 0,-2-5 0</inkml:trace>
  <inkml:trace contextRef="#ctx0" brushRef="#br0" timeOffset="23756">2216 3267 8148,'0'-18'-140,"0"1"-479,0 7 742,0 2 0,0 10-14,0 4 1,2 4 0,2 7-48,2 1 1,0-1 0,-4 1 0,1-1-11,3 1 0,2-1 0,-4 0 0,2 1-90,-2-1 0,0-5 1,-1 0-1,5-1-133,2-1 1,-6 6-1,4-7-164,-1 1 0,-3 3 1,8-7-547,1-2 845,-5-2 1,8 6 0,-7 2 0</inkml:trace>
  <inkml:trace contextRef="#ctx0" brushRef="#br0" timeOffset="24352">2688 3179 8038,'9'-17'-486,"-3"-1"1,-4 1-1,-2-1 355,0 1 1,0 5 286,0 1 0,0 5 118,0-6-88,0 8-186,-8-3 0,-1 7 1,-9 2-10,1 3 0,5-1 0,1 8 25,-3 1 0,-2 3 1,1 1-1,1-1 18,3-4 0,5 1 1,-4-5 99,2 2 0,3 1-39,5 7 1,2-1-52,3 1 0,-1-9 0,8-3 0,1-4 2,3-2 0,1 2 1,1 2-1,-1 2-6,1-2 0,-3 0 0,-1-1 1,-2 3-59,1-2 0,3 4 0,-1 0 0,-1-1-2,-3 1 0,-1 6 1,4-3 8,-3 5 0,-7 1 1,4 1 18,0-1 0,-6-5 1,4 0 23,-5 1 0,-2 3 0,-5 1 21,-6 1 1,2-7 0,-1-1-14,-3-2 1,1 0-1,-1-5 1,2 3-13,-1-2 0,-3-2 0,-1-2 0,-1 0 1,7-2-1,-1-4-26,-2-5 1,7-5 0,1-1 0,4-1-11,2 1 1,0-1 0,0 1 0,0-1 8,0 1 1,2-1 0,2 1 0,3-1-6,3 1 1,2-2 0,5-3 0,1-1 0,1 2 0,2 1-661,3 3 104,-1-1 1,-5 1 0,-1-1 0</inkml:trace>
</inkml:ink>
</file>

<file path=ppt/ink/ink3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1:30.127"/>
    </inkml:context>
    <inkml:brush xml:id="br0">
      <inkml:brushProperty name="width" value="0.08571" units="cm"/>
      <inkml:brushProperty name="height" value="0.08571" units="cm"/>
    </inkml:brush>
  </inkml:definitions>
  <inkml:trace contextRef="#ctx0" brushRef="#br0">71 628 8355,'0'-18'-1630,"0"6"1940,0 1-75,0 7-17,0-4-146,0 8 1,2 2 0,2 4 0,1 6-8,-1 3 0,4 3 0,-2-1 0,0 2-21,2 5 1,-7-3-1,7 6 1,-2-2-50,0-3 0,2-3 0,-4 1 1,1 1 37,-1 2 0,4 1 1,-2-7-233,-2 0 1,0-5 0,-1 0-774,3 1 167,0-5 757,-6 0 0,-8 0 0,-1 1 0</inkml:trace>
  <inkml:trace contextRef="#ctx0" brushRef="#br0" timeOffset="329">1 662 8124,'0'-17'-1451,"2"2"1471,4 3 1,-2-2 0,5 7 142,-1-3 0,6 4-47,-3-6 1,-1 1-1,2-5 1,-1 3-61,-1 1 1,6 2 0,-7-3 0,3 1 1,0-2 1,-1 1 0,7-1 0,-1 3-111,1-3 1,-7 4 0,1 1 0,1 1-178,3 4 0,1 2 0,1 2-227,-1 0 1,-5 0 3,0 0 452,-8 0 0,3 8 0,-7 2 0</inkml:trace>
  <inkml:trace contextRef="#ctx0" brushRef="#br0" timeOffset="559">123 820 8180,'12'0'-717,"0"0"0,1-2 756,3-4 1,-5 4 0,1-6 0,2 2 62,1 1 0,2-9-112,1 2 1,-1 3 0,1-1-157,-1 2 1,1-3 0,-1 5 0,-1 0-7,-5-2 1,5-2-1,-6-7 1</inkml:trace>
  <inkml:trace contextRef="#ctx0" brushRef="#br0" timeOffset="1062">577 540 7514,'12'0'-1343,"-2"2"1493,-3 4 0,5 4 1,-6 7-35,-2 1 1,4-7 0,-1 1 0,1 2-92,0 1 1,-2 8 0,-4 1 0,1-3 7,3-2 0,0-1 0,-6-1-44,0 1 1,0-1-38,0 1-36,0-9 8,0-1 0,6-16 0,0-3 69,-2-5 1,0-1-1,-1-1 28,3 1 1,6 5-1,-4 2 1,-1 1 66,1-1 1,6 6 0,-3-4-19,5 1 0,1 5 0,1-4 16,-1 4 0,1 10-93,-1 3 0,-5 5 0,-2 1-14,-3 1 0,-1-7 0,-6 1 7,0 2 1,-2 1-1,-2 3 1,-3-3-3,-3-3 1,-4 3 0,-7-3 0,-2 2 4,1-3 1,-3 3 0,0-6 0,0-1-18,-1 1 0,3-2 1,6-6-1,-1 0-118,1 0 0,-1 0 26,1 0 1,7-2 0,4-4 0,6-4-74,6 1 1,4-15-1,7 5 1</inkml:trace>
  <inkml:trace contextRef="#ctx0" brushRef="#br0" timeOffset="1338">962 401 7537,'-8'-12'-589,"-4"0"779,4 8-126,1-3 1,9 7-1,1 2 1,5 3 43,2 7 0,-6 4 1,4 1-1,-3 2-97,1 5 0,6-5 0,-6 6 0,-2-1-56,-3-1 1,5 0-1,0-5 1,0-1-89,2 1 1,-6-1-1,5-1 1,-1-3-310,0-1 1,8-3 304,-3 3 0,5 4 0,1-7 0</inkml:trace>
  <inkml:trace contextRef="#ctx0" brushRef="#br0" timeOffset="1712">1311 505 8290,'-12'0'-1299,"1"0"1207,7 0 0,-6 0 233,4 0 1,4 8 135,-4 4 1,4 3-195,2 3 1,0-1 0,2-1-54,4-5 0,2-1 0,6-6-111,-3 2 0,1 0 1,5-6-1,1-2 50,-1-4 1,-1 2 0,-3-8-1,-1 1-28,2 1 1,-5-6-1,1 5 1,-2-5 40,-4-1 1,-2-1 0,-2 1 0,-2 1 15,-4 5 1,2-5 0,-8 6-8,-1 1 1,-3 1-1,-1 8 1,-1 0-26,1 0 1,-1 0-1,1 2 1,-1 4-71,1 5 0,-1 5 1,1 1-1,-1-1-91,1-4 1,5 3 0,3-3 110,1 3 1,-6 3-1,5-1 1</inkml:trace>
  <inkml:trace contextRef="#ctx0" brushRef="#br0" timeOffset="2267">1678 296 8355,'0'-12'-2209,"0"0"2160,0 9 1,-2-5 0,-4 8 234,-6 0 1,2 0-1,-1 2-89,-3 4 1,5-3-1,-1 9 1,0 0 35,0-3 0,7 7 0,-5-4 1,2 3-6,0 3 1,0-1-1,6 1-75,0-1 0,6-5 0,2-3 1,0 1-35,-1 0 0,7-4 1,-2 3-1,3-1-19,3-4 0,-1-2 0,1-2 0,-1 0-34,0 0 1,1 0-1,-1 0 1,1-2 36,-1-4 1,1 2 0,-1-7 0,1-1-91,-1 2 1,-5-5 0,-1 3 0,1-3 60,-2-3 0,3 1 0,-5-1 0,0-1-106,0-5 1,-2 5 0,-6-4 0,0 1 64,0-1 1,0 4 0,-2-5 0,-2 5 43,-2 2 0,-8-1 0,3 1 254,-5-1 0,4 7-20,1-1 0,7 10-74,-2 2 1,4 8-1,2 9-65,0 1 1,0-1-1,2 1 1,2-1-86,2 0 1,2 1 0,-5 1 0,5 1-66,2-3 0,-6 5 0,4-11 1,-3 5-54,1 1 1,2-5-1,-4-1-295,2 3 0,5-4 0,-3-1 287,2-1 1,1-2 0,7-6 0</inkml:trace>
  <inkml:trace contextRef="#ctx0" brushRef="#br0" timeOffset="2572">2132 86 8355,'0'-17'0,"0"-1"79,0 1 114,0-1-282,0 9 1,-6 3-1,0 12 124,2 5 0,-4-1 0,1 2 0,-1 1-164,0 3 1,-4 1-1,5 1 1,-1-1 44,0 1 1,0-7-1,4 1 103,-1 1 0,-7 3 106,6 1 0,0 1-61,6-1 0,2-7 1,4-2 20,6 0 0,3-6 1,3 3-1,-1-3-2,1-2 0,5 0 0,2 0 1,0 2-16,1 4 0,-1-4 0,-4 6 0,3-2-77,-3-1 0,-2 3 0,-1-4 0,-1 4-268,1 1 0,-3-3 0,-1 6-364,-3 2 1,-7 9-1,4 4 1</inkml:trace>
  <inkml:trace contextRef="#ctx0" brushRef="#br0" timeOffset="11039">438 2007 8087,'-10'-2'-173,"4"-4"0,6 3 374,6-9 0,-2 6 0,7-4-137,3 3 0,-4-5 1,1 6-1,1 0-188,-2-1 1,5 5-504,-3-4 0,3 4 382,3 2 1,-7 0 24,1 0 1,-8 8 0,4 1 0</inkml:trace>
  <inkml:trace contextRef="#ctx0" brushRef="#br0" timeOffset="11191">542 2147 8355,'2'12'-738,"4"-1"0,-2-7 0,8 2 607,1-4 1,-3-2 0,2 0 114,1 0 16,-5 0 0,7-8 0,-5-2 0</inkml:trace>
  <inkml:trace contextRef="#ctx0" brushRef="#br0" timeOffset="11829">1066 1431 8355,'0'10'-2096,"0"-3"2314,0-7 440,0 0 0,-6 2-555,1 4 0,-1-2 1,6 8-22,0 1 0,0 3 0,0 1-63,0 1 0,6-1 0,1-1-44,3-5 1,-6-1 0,4-6-1,0 2 7,3-2 0,-1-2 0,2-2 12,1 0 1,3 0-1,1 0-8,1 0 0,-7-6 0,1 0 0,1 2 0,-3-4 1,0 1-27,-2-3 1,3-2 15,-5-5 0,2-1 1,-4 1-93,2-1 0,-1 7 0,-5-1-280,0-2 175,8-1 219,-6 5 1,6 4 163,-8 12 1,0 4 0,0 7-74,0 1 0,0-1 0,0 1 0,0-1-54,0 1 1,0-1 0,2-1-1,2-3-210,1-1 1,3-2 0,-4 3 24,2-1 1,8-2 0,-5 3-181,1-1 1,5-1 0,-5 7 0</inkml:trace>
  <inkml:trace contextRef="#ctx0" brushRef="#br0" timeOffset="12688">1590 1204 6590,'-9'-8'33,"-1"6"31,4-4 1,2 4 14,-8 2 0,9 2-37,-3 4 0,2-2 0,0 8-1,-2 1 1,0 3 0,4 1-36,-3 1 0,3-7 0,-4 1-23,4 2 53,2-7-24,0 1 0,8-8-14,3 0 1,5-2 0,1-2 24,1-2 0,-7-1 100,1 1 1,0 4-74,5-4 0,1 4 14,-1 2 0,1 0-59,-1 0 0,-5 6 0,-3 2 0,1 0-72,0-1 1,-4 7 56,5-2 1,-5 1 0,4 1 42,-2-3 0,-3 1-23,-5 5 0,0-5 0,-2-2-74,-3-2 1,-5 3 0,-8-3-65,1 2 1,-1-6 0,1 1-231,0-3 0,-1 4 190,1 0 0,-1 0 0,1-6 0</inkml:trace>
  <inkml:trace contextRef="#ctx0" brushRef="#br0" timeOffset="12886">1555 1204 8355,'10'-18'-1442,"4"7"1232,-9-1 1,7 6 0,-4-3 190,2 1 1,1 0-158,7 2 0,-7 4 135,1-3 1,-8 3-1,4 2 1</inkml:trace>
  <inkml:trace contextRef="#ctx0" brushRef="#br0" timeOffset="13147">2009 1169 7887,'2'-10'-298,"4"4"1,-2 4 92,8 2 0,-7 0 1,7 0 99,2 0-105,-7 0 0,9 0 0,-6 0 1</inkml:trace>
  <inkml:trace contextRef="#ctx0" brushRef="#br0" timeOffset="13594">2236 977 6537,'0'-10'559,"0"0"-529,0 5 0,2 3 44,4-4 1,4-2 0,5 0-140,-3-1 1,-2 5 0,-4-4 61,5 0 1,-1 6 0,0-5 0,-1 1 7,1 0 0,-4-2-4,5 2 0,-1 2 0,4-5 7,-3 1 1,1 2 50,6 6-20,-1 0 1,-1 8-1,-5 4 1,-5 3 39,-4 3 0,-2-1 1,0 2-1,0 3-31,0 1 0,-6 0 0,0-5 0,2-1 43,2 1 1,2-7-1,0 1-210,0 2 0,0 1 1,0 3-424,0-1 1,0-5 282,0-1 0,8-7 0,2 4 1</inkml:trace>
  <inkml:trace contextRef="#ctx0" brushRef="#br0" timeOffset="14014">2690 802 8355,'0'-9'-1590,"-1"-5"1125,-5 8 1,4-2 787,-4 3 61,4 3-190,2-6 0,0 16-28,0 3 1,0 5-105,0 1 1,0-5 0,2-2-103,4-3 0,3-1 63,9-6 0,-1 0 0,1 0 0,-1 0 27,1 0 1,-1 2 0,1 2 40,-1 2 0,1 0 1,-3-4-1,-1 1 48,-3 3 0,-5 2 0,4-2-24,-2 5 1,-2-1-92,-6 2 0,0-6-1,0 5 1,-8-1 0,-4 4-179,-3-3 0,-3-7 1,1 4-1,-1-2-257,1-1 1,-1 1-1,1-6 1,-1 0-338,1 0 749,-1 0 0,-7 0 0,-2 0 0</inkml:trace>
  <inkml:trace contextRef="#ctx0" brushRef="#br0" timeOffset="14195">2656 732 8354,'0'-17'0,"0"-1"115,0 1 0,0-1 0,1 1 0,5 2-231,6 3 0,5-2 0,3 7-321,-3-3 1,10 6-1,-9-2 1,1 4 189,1 2 1,-3 0-1,1 0 1</inkml:trace>
  <inkml:trace contextRef="#ctx0" brushRef="#br0" timeOffset="14695">874 2252 8355,'8'-10'-246,"-4"-4"97,7 9 0,-5-3-106,6 2 0,-2 2 0,3-6 1,-1 3 307,1 3 1,3-4 0,1 0 0,1 1 45,-1-1 0,1-4 0,-1 4 0,3 1-53,3-1 0,-4-4 0,7 4 1,-1-1-21,4-5 0,4-1 0,2-3 1,0 1-3,0-1 1,5 1-1,3-1 1,2-1-108,3-4 1,3 1-1,1-5 1,1 0 79,-1 0 0,6-2 0,4-6 1,2 2 3,2 4 0,10-8 0,-10 6 0,0 0 1,2-2 0,-6 0 1,2-2-1,0 2 0,-2 4 1,-2-2-1,-7 7 1,-3 3-35,-3 2 0,1 3 1,-7 2-1,-4 5-165,-6 1 0,-4 0 0,-6 4-146,3-1 0,-7 1 259,-5 10 0,-8 3 0,3 9 1</inkml:trace>
  <inkml:trace contextRef="#ctx0" brushRef="#br0" timeOffset="15105">1381 2339 8114,'-18'0'-209,"9"0"1,3 2 0,10 4 270,1 5 1,7 5 0,-6 1-1,0 1 36,1-1 0,-3 1 0,6-1 0,-2 1-104,-4-1 1,3 1 0,1-1-147,2 1 1,-6-1-1,2 1-210,-4-1 1,3 0 72,1 1 60,8-8 1,-5-3-1,9-7 1</inkml:trace>
  <inkml:trace contextRef="#ctx0" brushRef="#br0" timeOffset="15523">1503 2374 8355,'0'-17'-315,"0"-1"0,0 1 0,2 1 1,4 2 228,5 3 1,5 7-1,3-4 1,3 2 166,1 1 1,0-3 0,-5 4-1,-1-2-137,1 2 0,-1 2 39,0 2 0,-1 8 0,-4 4-2,-7 3 0,-3 3 0,-2-1-1,0 1 1,0-1 0,-2 1 0,-3-3 29,-7-3 1,2 1-1,-1-5 61,-3 2 214,6-6-213,1 3 1,9-7-30,3 0 0,-1 0 1,8 0-32,1 0 0,3 2-5,1 4 1,-1 4-24,-4 7 0,-5 1 15,-7-1 1,-2-1 0,-3-3 0,-7-3-18,-4-2 1,-1 0 0,-1-5 0,1 3-118,0-2 0,-1 4 0,1-2 0,-1-2-123,1-2 0,-1-2 110,1 0 0,-1 0 0,1 0 0</inkml:trace>
  <inkml:trace contextRef="#ctx0" brushRef="#br0" timeOffset="15713">1887 2339 8063,'10'-8'-729,"-2"4"496,-8-7 1,2 7 0,1-4 328,3 0-51,0 6-277,-6-5-399,0 7 585,0 0 1,8 0 0,2 0 0</inkml:trace>
  <inkml:trace contextRef="#ctx0" brushRef="#br0" timeOffset="16111">2149 2042 8128,'0'-11'-673,"0"-1"1,0 6-1,2-4 868,4 3 1,-2-5-1,7 6-19,3 2 0,-4-4 0,1 1-92,3-3 1,1 4 0,3-3-52,-1 1 1,1 0 0,-1 4-63,1-2 1,-3-1-1,-1 3 46,-3-2 7,-7 0 0,4 14 0,-8 5 153,0 9 0,0-3 1,0 4-1,0-3-96,0-3 1,0 7 0,-2-1 0,-2-2-43,-2-1 0,1-3 1,5 2-249,0 5 1,0-5 0,0 4-386,0-3 19,0-3 1,7-7 415,5-4 1,11-12-1,5-4 1</inkml:trace>
  <inkml:trace contextRef="#ctx0" brushRef="#br0" timeOffset="16472">2621 1815 7898,'-12'0'-462,"0"0"0,8 2 496,-1 4 1,3-2 75,2 7 0,0-5 0,2 6-87,3 1 1,-1-5-1,6 0 1,0-2 16,-1 0 0,3 5 1,6-3 20,-1 2 0,0-4 0,1 3-4,-1-1 0,1 0 0,-1-4 0,1 1-26,-1-1 0,1 4 1,-1-2-1,1 0-42,-1 2 0,-5-7 1,-3 7-1,1-2 45,0 0 1,-6 7-105,2-1 0,-4-2 0,-4 0 0,-4-1 45,-6 1 0,-3-4 0,-5 3 0,-1-1-113,-2-4 1,-3 4 0,5 0 0,-2-1-190,1 1 1,-3-2 0,0-4 199,-2 4 0,5-4 0,-3 5 0</inkml:trace>
  <inkml:trace contextRef="#ctx0" brushRef="#br0" timeOffset="16651">2568 1833 8192,'2'-18'-366,"4"1"1,-4-1 0,6 3-1,-1 1 415,5 2 0,-2 7 1,1-7-1,3 0-130,2 3 1,1-1 0,0 6-267,1-2 195,-1-7 1,1 11 0,-1-6 0</inkml:trace>
</inkml:ink>
</file>

<file path=ppt/ink/ink3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1:48.398"/>
    </inkml:context>
    <inkml:brush xml:id="br0">
      <inkml:brushProperty name="width" value="0.08571" units="cm"/>
      <inkml:brushProperty name="height" value="0.08571" units="cm"/>
    </inkml:brush>
  </inkml:definitions>
  <inkml:trace contextRef="#ctx0" brushRef="#br0">18 35 8194,'-10'0'-17,"2"0"0,10 0 129,4 0 1,4 0-163,7 0 1,-5 0-1,-1 0-217,3 0 0,-4-5 0,1-1-234,3 2 1,1 2 325,3 2 0,-1-8 0,1-2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06.845"/>
    </inkml:context>
    <inkml:brush xml:id="br0">
      <inkml:brushProperty name="width" value="0.08571" units="cm"/>
      <inkml:brushProperty name="height" value="0.08571" units="cm"/>
    </inkml:brush>
  </inkml:definitions>
  <inkml:trace contextRef="#ctx0" brushRef="#br0">1311 0 6613,'0'12'8,"-2"-2"42,-4-3 1,2 5 0,-8-4-1,-1 1 6,-3 5 1,3-4 0,-3 1 0,-3 3-30,-1 2 1,-5 3-1,0 2 1,-2 3-9,-4-3 1,-4 6-1,-6 2 1,-4 4-47,1 2 0,-7 0 0,5 0 1,-5-2-7,-1-4 1,5 4 0,1-4 0,-3 4-40,-1 2 1,-1 0 0,3-2 0,1-2 39,-1-2 0,5 0 0,2 4 0,4-4-137,2-5 0,8-5 1,6-2-1,5-1 169,5-4 0,-1 3 0,-5-5 0</inkml:trace>
  <inkml:trace contextRef="#ctx0" brushRef="#br0" timeOffset="387">1206 646 6259,'-2'-9'212,"-4"3"-123,-6 4 0,3 2 1,-3 0-20,-1 0 1,3 0-1,-2 0 1,-1 0-48,-3 0 1,-1 0 0,-1 0-1,-1 2-20,-5 4 1,-3 3 0,-8 9 0,0-1 2,0 1 0,-7-1 0,-5 1 0,-3-1-101,-3 1 0,1 5 0,-2 2 0,-3 2 76,-1 4 1,0-3 0,6-1 0,1-2-8,5-4 1,-3 7-1,8-1 1,2 2 1,3 0 0,8-8 1,7 3-1,6-5-267,3-2 291,8 1 0,-11-1 0,5 1 0</inkml:trace>
  <inkml:trace contextRef="#ctx0" brushRef="#br0" timeOffset="670">1031 961 8355,'18'0'-680,"-9"0"1,-3 0 0,-12 0 696,-5 0 1,-3 2 0,-1 2 0,-1 3 1,-3 3 1,-8 0 0,1 3 0,-1-1-41,-4 2 0,-4 7 0,-4 2 0,-1-1-59,1-3 0,-4-2 1,0 1-1,1-1-76,-1 1 156,-5 7 0,11-6 0,-6 7 0</inkml:trace>
</inkml:ink>
</file>

<file path=ppt/ink/ink3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1:48.560"/>
    </inkml:context>
    <inkml:brush xml:id="br0">
      <inkml:brushProperty name="width" value="0.08571" units="cm"/>
      <inkml:brushProperty name="height" value="0.08571" units="cm"/>
    </inkml:brush>
  </inkml:definitions>
  <inkml:trace contextRef="#ctx0" brushRef="#br0">1 1 8315,'0'9'-807,"0"-1"0,2-8 1,3 0 765,7 0 1,4-8 0,1-1 0</inkml:trace>
</inkml:ink>
</file>

<file path=ppt/ink/ink3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1:49.119"/>
    </inkml:context>
    <inkml:brush xml:id="br0">
      <inkml:brushProperty name="width" value="0.08571" units="cm"/>
      <inkml:brushProperty name="height" value="0.08571" units="cm"/>
    </inkml:brush>
  </inkml:definitions>
  <inkml:trace contextRef="#ctx0" brushRef="#br0">1 751 8355,'0'-12'-641,"0"1"1,0 5 634,0-6 0,2 7 1,4-7 114,5-2 1,5 5 0,1-1 0,1 2-39,-1 4 0,1-4 0,-1 1 0,1-1 15,-1 0 0,1 2 1,-1 6-1,0 0-160,1 0 0,-6 0 0,-3 2 0,1 2-20,0 2 0,-6 8 0,3-3 0,-1 5-6,0 1 0,0 1 0,-6-1 1,-2 1 14,-4-1 1,2 1 0,-6-1 41,3 0 0,-1-1 1,4-2 45,-2-3 75,0 1 0,8-2 16,4-5 0,4-3 1,7-2-40,1 0 0,-1 6 1,1 0 188,-1-2 0,-5 0-192,-1 2 0,-1-3 0,2 9 2,-6 2 1,-4-5-32,-2 3 1,-8-2-1,-4 3 1,-3-3-43,-3-2 0,1 3 1,-1-5-1,-1 0 21,-4 2 1,3-6-1,-3 6 1,3-3-286,3 1 0,0 0 151,-1-6 1,8-2-244,5-4 0,3-3 0,2-9 0</inkml:trace>
  <inkml:trace contextRef="#ctx0" brushRef="#br0" timeOffset="205">595 751 8355,'-10'10'-2325,"-6"-2"2487,7-8 0,-7 2-457,5 3 26,3-3 255,8 6 0,-8-8 0,-2 0 0</inkml:trace>
  <inkml:trace contextRef="#ctx0" brushRef="#br0" timeOffset="759">717 454 7473,'8'-17'-102,"-6"5"1,5 2-57,1 3 1,2-5 0,7 6 220,1 2 0,-1-3 0,1 1 0,-1 2-32,1 2 1,-1 2-13,1 0 1,-1 0-4,0 0 0,-7 8-21,-4 3 1,-4 5 0,-2 1 0,-2-1 9,-4-5 0,4 5 0,-6-4-10,1 3 1,-1 3-12,-4-1 16,5 1 1,9-9 71,3-3 0,5-4 0,7-2 74,1 0 1,-1 0 0,1 2-75,-1 4 1,1-2-55,-1 7 0,-5-1 0,-2 4 23,-3-3 0,-1 1-33,-6 5 0,-8-1 0,-3-3-50,-5-1 1,-1-8 0,-1 4 0,1-2-97,-1-1 1,1 1-1,-1-4 1,1 2-162,0 2 1,-1 0 0,1-6-306,-1 0 561,8 0 0,-5 0 0,5 0 1</inkml:trace>
  <inkml:trace contextRef="#ctx0" brushRef="#br0" timeOffset="1455">1276 280 8355,'-18'0'-773,"1"0"451,-1 0 0,7 0 41,-1 0 1,6 0 272,-5 0 0,7-2-12,-2-4 1,4 2 0,2-8 32,0-1 1,6 3 0,2 0-1,-1 1 25,1-1 0,4 4 0,-5-4 1,3 3 54,4 3 1,-5 2 0,3 2 6,2 0 0,1 0 0,3 0-48,-1 0 1,-5 2 0,-1 2 0,1 3 3,-2 3 0,3 2 0,-5 5 0,0 1 15,0-1 1,3 1-1,-3-1 1,0 0-79,0 1 1,3 5 0,-5 1 0,-2-1-3,-2 2 1,-2-6-1,0 5 1,0-5-4,0-1 0,0-1 0,0 1 0,-2-1 16,-4 0 1,2-5-1,-7-2 1,-3 0-15,-2-1 0,-1-5 0,0 4 0,-1-2-33,1-1 0,-1 1 1,1-6-1,-1 0-4,1 0 1,-1-2-67,1-3 1,7-5-19,4-8 0,4 1 133,2-1 0,6 7 0,2 1 0,2 2 78,3 4 0,3 3 0,1 1 16,1 0 1,-1 0-1,1 1 1,-1 3-61,1 2 0,-1 2 1,0-4-1,1 4-36,-1 1 1,1-5 0,-1 4 0,1-2-124,-1 0 0,-5-1 0,0-5-329,1 0 0,3 0-255,1 0 707,-7 0 0,5-7 0,-5-3 0</inkml:trace>
  <inkml:trace contextRef="#ctx0" brushRef="#br0" timeOffset="2080">1625 175 7859,'-10'-8'-270,"5"6"152,10-4-30,-3 4 1,8 2 323,-4 0 1,-4-2-113,4-3 1,3 3-1,3-4-6,3 4 1,3-4-1,-1-2-170,1-1 1,-1 5 0,1-4 15,-1 0 0,-1 4 0,-3-5 60,-1 1 0,0-4 1,5 4 76,1-1 1,-1 3 0,0-4-15,1 2 0,-6 1 0,-1 3 6,3-2 1,-4 0-71,1 6 1,-7 2 99,2 4 0,-4-2-7,-2 7 0,0 1 0,0 6-41,0-1 1,0 0-1,0 1 1,0-1 19,0 1 0,0-1 1,0 1-1,0 1 22,0 4 0,0-1 0,0 7 0,0 0 17,0-2 1,0 6-1,0-4 1,0 2-22,0-2 0,-6 4 0,0-5 0,2 1-77,2 0 1,2-8 0,0 4 0,0-1-304,0-1 0,0 0 0,2-5-122,4-1 0,-4 1 0,6-1 1</inkml:trace>
</inkml:ink>
</file>

<file path=ppt/ink/ink392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25T03:34:46.061"/>
    </inkml:context>
    <inkml:brush xml:id="br0">
      <inkml:brushProperty name="width" value="0.05292" units="cm"/>
      <inkml:brushProperty name="height" value="0.05292" units="cm"/>
      <inkml:brushProperty name="color" value="#FF0000"/>
    </inkml:brush>
  </inkml:definitions>
  <inkml:trace contextRef="#ctx0" brushRef="#br0">22300 9525 0</inkml:trace>
</inkml:ink>
</file>

<file path=ppt/ink/ink3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20.059"/>
    </inkml:context>
    <inkml:brush xml:id="br0">
      <inkml:brushProperty name="width" value="0.08571" units="cm"/>
      <inkml:brushProperty name="height" value="0.08571" units="cm"/>
    </inkml:brush>
  </inkml:definitions>
  <inkml:trace contextRef="#ctx0" brushRef="#br0">402 298 7239,'0'-18'-317,"0"1"0,0 5 0,-1 1 333,-5-3 1,4 4 58,-4-1 0,2 7 0,0-4 0,-4 2 0,-1 0 0,-5 2 0,-1 3 0,-3 1 0,1 0 1,-1 0 95,1 0-175,-1 0 0,1 5 1,-1 3-1,1 2 2,-1 3 0,1-3 0,0 2 0,-1 1 32,1 3 0,-1-5 1,1 1-1,-1 2-10,1 1 0,5 3 1,2-1-1,3 1 9,3-1 0,2 1 1,2-1 15,0 0 0,2 1 10,4-1 0,3-5 0,9-2-29,-1-2 1,1-3 0,-1-5 7,1 0 0,-1 0 0,1 0-24,-1 0 1,-1-7-1,-3-3 1,-1-2-22,1 1 1,3-1 0,1-4 0,1 3-45,-1 1 0,1 1 0,-1-7-16,1 1 1,-1-1 10,1 1 0,-3-1 33,-3 1 39,3-1 3,-13 1 1,6 5-5,-8 1 1,-2 7-4,-4-2-8,4 4 0,-7 2 0,3 0 0,4 8 53,-4 3 1,4-1 0,2 2 78,0 1 1,0-3-1,2 2-48,4 1 1,-2 1-1,5-1 1,1-3-19,0-2 1,1 3 0,7-3-68,-1 2 1,1-4 0,-1 3-210,1-1 0,-1-2 1,1-6-170,-1 0 0,-5 0 0,-1 0-610,3 0 945,-6-8 0,0-1 0,-8-9 1</inkml:trace>
  <inkml:trace contextRef="#ctx0" brushRef="#br0" timeOffset="384">699 18 7521,'16'-2'0,"-3"-1"-320,-1-3 405,0 0 0,5 6 0,1 0 1,-1 0-1,1 0-23,-1 0 0,3 0 0,1 2 0,4 2-36,2 2 0,-3 1 0,5-3 1,0 4 17,-2 2 0,4-5 1,-6 7-1,0 2 5,1 1 0,-3 3 0,-6-1 0,1 3-93,-1 3 1,-5-4-1,-2 6 1,-1-1 52,1-1 0,-6 8 0,2-2 1,-4 4-21,-2 2 1,0-2 0,0-2 0,-2-2 5,-4 2 1,-2 2-1,-5 2 1,1-2-10,-2-4 1,-1 2 0,-3-5 0,3-1-110,3 0 0,-9 4 0,3-6 0,-1-1-113,0-3 0,-1-1 0,-1-1-448,-2 1 376,-1-1 263,-1 0 1,6-7-1,-7-2 1</inkml:trace>
</inkml:ink>
</file>

<file path=ppt/ink/ink3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24.642"/>
    </inkml:context>
    <inkml:brush xml:id="br0">
      <inkml:brushProperty name="width" value="0.08571" units="cm"/>
      <inkml:brushProperty name="height" value="0.08571" units="cm"/>
    </inkml:brush>
  </inkml:definitions>
  <inkml:trace contextRef="#ctx0" brushRef="#br0">0 122 8355,'2'-15'0,"2"1"-679,2 3 471,0-1 1,0 0 320,-1 1 1,3 7 289,-2-2-382,-4 4 1,12 10-1,-9 3 1,-1 7 1,-2 5 1,0-1 0,2 7-1,2 2-23,-2 2 0,-2 2 0,-2 0 0,2-1-58,3 1-102,-3 0-14,6 0 177,-8 0 1,0 0-175,0 0 0,0-2 36,0-4-90,0 4 134,0-14 0,0 13 1,0-9-226,0-2 192,0-9-193,0 3 96,0-5 221,0 0 0,0-2 0,0-8 0</inkml:trace>
  <inkml:trace contextRef="#ctx0" brushRef="#br0" timeOffset="301">0 157 8355,'0'-11'0,"0"-1"-341,0-2-1109,0-1 1535,0-3 1,0 7 0,2 1 49,4 2 0,-2 2 1,8 6-59,1 0 1,9-5 0,1-1 0,-2 2 113,-1 2-404,5 2 266,2-8 1,2 6-69,0-4 1,0 3 0,6-1-11,0-2-312,-8 0 202,6 6 1,-7 0 8,3 0-253,4 0 205,-14 0 1,6 0-190,-7 0 363,-9 0 0,7 8 0,-14 2 0,6 7 0</inkml:trace>
  <inkml:trace contextRef="#ctx0" brushRef="#br0" timeOffset="501">88 454 8355,'17'0'-83,"1"0"1,-1-2 0,2-2 0,3-1 0,1 1-110,-2 2 1,5 2-1,-1 0-236,2 0 1,-6-6 232,3 0 0,3 0 0,0 6 0</inkml:trace>
  <inkml:trace contextRef="#ctx0" brushRef="#br0" timeOffset="877">664 803 8355,'10'-11'-142,"-3"1"0,-1 0 0,2 3-436,2-1 1,-4 2 631,5 6 1,-5 0-1,6 0 42,1 0 1,3 6 0,1 2 0,1 1 75,-1 5 1,1 1-1,-1 5 1,-1 1-161,-5 2 1,3 3 0,-6-5 0,-1 2-71,1-1 0,4 3 0,-6-2 0,-1-1-52,3-3 1,-6-2 0,4 1-68,-4-1 1,4 1 0,-1-1-324,-1 1 0,-2-7 439,-2 1 1,-7 0-1,-3 5 1</inkml:trace>
  <inkml:trace contextRef="#ctx0" brushRef="#br0" timeOffset="2068">472 1135 8355,'-18'0'-640,"9"0"0,3-8 875,12-3-170,3 3 1,9-2-132,-1 5 10,1 3 23,7-6 0,-4 6 240,8-4 1,-5 4-138,5-4 0,-2 2-79,2-1 11,4 3 0,-12-6 0,7 8 0,-3 0-1,-4 0 1,4-2 0,1-2 0,1-2-21,4 2 49,2 2 1,2-3-27,0-1-1,0 0 150,0 6 0,-1 0-124,1 0 111,0 0-118,0 0 1,-6 2 36,0 4-156,-7-4 135,3 13-16,0-5 1,-5 7 0,3 1 0,-6-1-1,-5 1-131,-6-1 1,-2-5 0,0 0-17,1 1 1,-1 1 157,-9-3 1,1 3 0,-10-8 128,-5-2 0,7-2 0,-5-4-95,1-4 0,2-4 0,3-7-51,5-1 1,4 1 0,2-1 0,0 1-150,0-1 1,8 1 0,3-1 0,5 3-71,1 3 0,3-1 0,1 5 0,2 0-53,-1 0 1,3 3 0,-2 3 0,-1-2 117,-3-2 0,-1 0 0,-1 6 0,0 0 105,1 0 1,-3 2 0,-1 2 0,-2 2 44,1-2 0,-3-1 0,2 1 117,1 2 1,1 2 0,-1-4 231,-1 2 1,0 7-192,5-1 1,1 1-1,-3 1-73,-3-2 0,3-8 0,-3 3 0,3-1-72,3 0 1,-1 0-1,1-6 1,-1 0-38,1 0 0,-1-2 1,1-2-1,-1-4 13,1-1 1,-1-1 0,-1-4-1,-5 3 2,-5-3 1,2 4-1,-2-1 115,-2-3 1,-3 4 0,-2 1 27,-5 1 1,-4 2 0,-7 6-120,-1 0 1,1 6 0,-1 2-1,1 1-89,-1 5 0,1 1 0,1 3 0,5-1 77,5 1 1,-2-1 0,2 1-1,2-1-342,2 1 0,4-7 0,2 1 60,2 2 1,8-7-1,-3 1 1,5-2 110,1 0 0,8 0 1,5-8-1,3-2 114,1-2 0,1-6 0,0 5 0,-2-1 42,-4 0 0,4-4 0,-5 5 0,1-1 110,0 0 0,-8-6 1,4 5 197,1-1 1,-7-3 358,4 7-551,-11 0 1,-6 6-1,-12 0 1,-8 0-36,-7 0 1,2 0 0,-5 0 0,5 2 17,1 4 1,7-2-1,-1 7-50,-1 3 1,5-5 0,2 3-208,4 2 1,10-5 0,3 1 83,5-2 1,1-2-1,1-6 1,-1 0-79,1 0 0,5 0 0,0 0 0,-1 0 44,-3 0 0,4-6 0,3-2 0,-1-2 73,0-3 1,-2-3 0,-5-1-1,-1-1 60,1 1 0,-7-6 1,-1-3-1,0 1-49,0 0 0,-7-4 1,3 4-1,-4-1 147,-2 1 0,0-4 1,0 6-1,0 1 92,0 3 1,0 7 627,0 1-833,0 7 1,-6 4 0,1 13-1,1 7 20,2 3 1,2 8 0,0-2-1,0 2-168,0-2 1,0 4 0,0-5 0,0 1-200,0 0 1,8-2-1,1 2 1,3-6-617,-1-3 953,-7-3 0,12 8 0,-6 3 0</inkml:trace>
  <inkml:trace contextRef="#ctx0" brushRef="#br0" timeOffset="2243">2760 1048 8355,'-18'0'-154,"7"0"-194,-1 0 1,10 0 361,2 0 0,8 0 0,9 0 0,3 0-285,3 0 0,-2 0 0,8 0 17,2 0 0,2-8 0,2-2 1</inkml:trace>
  <inkml:trace contextRef="#ctx0" brushRef="#br0" timeOffset="2865">3144 1083 8355,'17'0'-448,"1"0"301,-1 0 1,-5 0-1,0 0 202,1 0 0,-5 2 0,0 4-179,-1 5 0,-5 5 57,4 1 0,-4 1-155,-2-1 236,0 1 105,-8-9 0,6-3-121,-3-12 1,3 2-1,4-7 1,3-3-33,7-1 0,2 3 0,-1 0 0,-1 1 49,1 1 0,3-3 0,1 7 0,1 0 67,-1-2 1,1 6-1,-1-4 1,1 4-17,-1 2 1,1 2 0,-1 4-56,1 6 0,-3-2 0,-1 1 0,-5 3 2,-1 1 1,4-3 0,-4 0-94,1 1 1,-5 3-43,2 1 47,-4 1 39,-2-9 1,0-3-1,0-12 31,0-5 1,2-3-1,2 0 1,4 3 56,1-3 1,3-1 0,7-1 0,3 3 66,1 1 1,0 8-1,-5-2 56,-1 4 1,1 2 0,-1 0-170,1 0 1,-7 2-1,1 4-130,1 6 0,-3 3 0,2 3-285,1-1 0,-5-5 0,0-2 130,0-3 1,-6 7-1,5-4 1</inkml:trace>
  <inkml:trace contextRef="#ctx0" brushRef="#br0" timeOffset="3497">4139 1135 8355,'18'2'-909,"-1"4"595,1-4 1,-1 6 321,1-8 0,-1 0 1,1-2-1,-1-2 82,1-2 1,-3-2 0,-1 2 1,-3-5 1,-7 1 279,2-1 0,-4-1-191,-2-6 0,-8 9-49,-3 3 1,-5 6-96,-1 6 0,7 3 0,2 9-54,0-1 0,6 1 0,-3-1 0,3 1-335,2-1 0,7 1 88,5-1 1,4-1 0,1-5-1,0-5-7,1-4 1,1-2-1,3 0 1,1 0 232,-2 0 1,5-2 0,-3-4 0,-2-3 86,-1-1 1,-3-6-1,0 5 1,1-5 52,-1-1 1,1 1-1,-1 3 1,1 1 227,-1-2 0,1 7 1,-3-1 489,-3 0-702,3 6 1,-11 0 0,6 10 0,-2 2-103,-4 3 0,-2-3 0,-2 2 0,0 1-103,0 3 0,0 1 0,2 1-159,3-1 0,-3 1 187,4-1 1,-4-5 0,0-3-162,4-1 0,-2-2 0,7-8 186,3-4 0,-4 2 0,1-7 0,1-3 58,-2-1 0,5-3 0,-3 3 0,3 1 45,3 2 0,-1 3 0,1-5 0,-1 4 84,1 3 0,-1 1 0,1 6 171,-1 0 0,0 2-352,1 4 1,-3 3 0,-1 9-182,-2-1 1,-6-1 0,3-3 115,-1-1 1,4-6 0,-5 3-324,3-1 0,-4-2 0,4-8 295,-3-4 1,15-3 0,-3-9 0</inkml:trace>
  <inkml:trace contextRef="#ctx0" brushRef="#br0" timeOffset="3660">5292 1118 8099,'17'-27'0,"1"3"-1411,-1 5 1513,1-6 0,-1 5 1,-1-3-1,-3 6 658,-1 5-647,-8 4 1,4 10 0,-8 4 0,0 6-82,0 3 0,0 3 1,0-1-1,0 0-41,0 1 1,0-1-1,2 3-559,3 3 1,-3 2 0,4 4 143,-4-5 1,-2-11 390,0-1 0,0 0 0,0 5 0</inkml:trace>
  <inkml:trace contextRef="#ctx0" brushRef="#br0" timeOffset="3759">5449 1205 8355,'10'-8'-732,"-2"4"699,-8-7 0,7 5-25,5-6 1,-2 8 0,1-1-356,3 3 0,1-6 0,3-2 1</inkml:trace>
</inkml:ink>
</file>

<file path=ppt/ink/ink3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29.144"/>
    </inkml:context>
    <inkml:brush xml:id="br0">
      <inkml:brushProperty name="width" value="0.08571" units="cm"/>
      <inkml:brushProperty name="height" value="0.08571" units="cm"/>
    </inkml:brush>
  </inkml:definitions>
  <inkml:trace contextRef="#ctx0" brushRef="#br0">0 1 7360,'18'0'-99,"-1"0"127,1 0 0,-1 0 1,1 0 9,-1 0 0,1 0 0,-1 0 1,1 0-4,-1 0 0,0 0 0,1 0-349,-1 0 1,1 0 0,-1 0 80,1 0 1,-1 8-1,1 1 1</inkml:trace>
</inkml:ink>
</file>

<file path=ppt/ink/ink3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29.297"/>
    </inkml:context>
    <inkml:brush xml:id="br0">
      <inkml:brushProperty name="width" value="0.08571" units="cm"/>
      <inkml:brushProperty name="height" value="0.08571" units="cm"/>
    </inkml:brush>
  </inkml:definitions>
  <inkml:trace contextRef="#ctx0" brushRef="#br0">1 1 8268,'0'17'-192,"0"-5"0,2-2 0,3-3 0,5-1 155,0 2 1,5-4 0,-3 6-1,4-1-459,1 1 0,0-6 339,1 2 0,7-4 0,2-2 0</inkml:trace>
</inkml:ink>
</file>

<file path=ppt/ink/ink3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29.843"/>
    </inkml:context>
    <inkml:brush xml:id="br0">
      <inkml:brushProperty name="width" value="0.08571" units="cm"/>
      <inkml:brushProperty name="height" value="0.08571" units="cm"/>
    </inkml:brush>
  </inkml:definitions>
  <inkml:trace contextRef="#ctx0" brushRef="#br0">36 0 7486,'0'18'56,"0"-1"0,0 1 0,-2-1 0,-2 1 3,-2-1 0,0 6 1,4 1-1,-2-1 1,-1 0-93,1 1 1,2 5-1,2-6 1,0 0-143,0 2 0,0-5 0,0 3 0,0-3-3,0-3 1,6 0 0,1 1 0,1-1-167,0 1 246,5-8 1,-3 5-1,8-5 1</inkml:trace>
</inkml:ink>
</file>

<file path=ppt/ink/ink3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30.010"/>
    </inkml:context>
    <inkml:brush xml:id="br0">
      <inkml:brushProperty name="width" value="0.08571" units="cm"/>
      <inkml:brushProperty name="height" value="0.08571" units="cm"/>
    </inkml:brush>
  </inkml:definitions>
  <inkml:trace contextRef="#ctx0" brushRef="#br0">0 35 8355,'0'-9'-2411,"0"-7"2358,0 14 1,8-6-1,2 8 1</inkml:trace>
</inkml:ink>
</file>

<file path=ppt/ink/ink3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30.461"/>
    </inkml:context>
    <inkml:brush xml:id="br0">
      <inkml:brushProperty name="width" value="0.08571" units="cm"/>
      <inkml:brushProperty name="height" value="0.08571" units="cm"/>
    </inkml:brush>
  </inkml:definitions>
  <inkml:trace contextRef="#ctx0" brushRef="#br0">158 71 8181,'0'-18'-1153,"-8"9"1215,-3 3 0,1 4 0,-2 2-52,-1 0 0,-1 2 0,1 4 0,1 5 40,-2 5 1,1 1 0,-1 1 0,4-1 57,3 1 1,1 1 0,6 2 0,0 3-75,0-3 1,0-2-1,0-1 1,2-1-15,4 1 1,1-7-1,7 1 1,-2 0-59,1-3 1,3-1-1,3-6 1,2 2-29,3 2 1,-1 0 0,-4-8-1,3-2 10,1-2 1,6-8 0,-4 3-1,1-5 116,-1-1 1,-2-1 0,-5 1 0,-1-1 16,1 1 0,-9-6 0,-3-1 1,-4 3-49,-2 2 0,0-5 0,0 1 0,-2 2-54,-4 1 1,-3 9-1,-9-1 1,1 0-54,-1 3 1,-5 1 0,0 8 0,1 0-87,3 0 0,1 0 0,1 0 0,-1 2-752,1 4 807,7 3 1,-5 9 0,5-1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50.414"/>
    </inkml:context>
    <inkml:brush xml:id="br0">
      <inkml:brushProperty name="width" value="0.08571" units="cm"/>
      <inkml:brushProperty name="height" value="0.08571" units="cm"/>
      <inkml:brushProperty name="color" value="#E71224"/>
    </inkml:brush>
  </inkml:definitions>
  <inkml:trace contextRef="#ctx0" brushRef="#br0">36 192 8355,'17'0'-476,"-7"0"1,0 0-1,-7 2 1,3 4 563,-2 6 0,0 1 0,0 1 0,2-2 9,-2 1 1,-2 3-1,0 1-44,3 1 0,-3-1 0,6 0 0,-2 1-74,0-1 0,1 1 0,-3-1 0,2 1 1,0-1 16,2 1 0,-6-7 1,4 1-75,-5 2 0,-1 1-397,0 3 272,0-1 1,-1-7 202,-5-4 0,-4-4 0,-7-2 0</inkml:trace>
  <inkml:trace contextRef="#ctx0" brushRef="#br0" timeOffset="491">1 419 7924,'0'-17'-384,"0"-1"0,0 1 0,0-1 0,0 1 0,0 0 362,0-1 0,0 1 0,0-1 0,2 3 60,4 3 1,-4-4 0,3 5 0,-1-3 96,2 3 0,-2-5-28,8 4 1,-1 3 0,7-1-71,-1 2 0,1-3 0,-1 5 0,1 2-20,-1 2 0,0 2 0,1 0 0,-1 0 5,1 0 1,-1 0-1,1 0-50,-1 0 1,1 2 34,-1 4 1,-1 3-1,-5 9 1,-5-1-9,-4 1 1,-2-1 0,0 1 0,0-1 2,0 1 0,0-1 0,-2-1 0,-2-3-9,-2-1 1,-7-2 0,1 3 0,-3-3-25,-3-2 0,1 3 1,-1-5-1,1-2 25,-1-2 1,1 4 0,-1 0 3,1-3 1,0 5-16,-1-2 175,8 0-64,3-6 0,14 0 1,5 0-3,4 0 1,1 0 0,0 0-1,1 0-46,-1 0 1,1 2 0,1 2 0,1 3-3,-3 3 1,10-4 0,-9 4-117,1-3 0,1 5 1,-3-4-120,0 2 0,1-7 0,-1 3-510,1-4 701,-1-2 0,9 8 0,1 2 0</inkml:trace>
  <inkml:trace contextRef="#ctx0" brushRef="#br0" timeOffset="961">664 367 8355,'12'0'-680,"0"0"1,-1 0 673,7 0 1,-7 0-1,1 0 57,2 0 1,1-6-54,3 0 1,-1-1-1,1 3 27,-1-2 0,-5 0 1,-3 4-177,-1-4 1,4 2 109,-6-7 0,-1 5 79,-5-6 0,-1 8-39,-5-1 1,-4 3 0,-7 2 22,-1 0 0,1 0 1,-1 2-1,1 1 13,-1 3 1,1 8 0,-1-4 0,3 1 35,3 1 0,-1-6 0,7 5 1,2 3 46,2 1 0,2 3 0,0-1-85,0 1 1,0-1 0,2-1-1,4-3-44,5-1 0,5-8 0,-1 4 0,1-3 10,1 1 0,-3 0 1,9-6-1,-1 0-117,1 0 0,4 0 0,8 0 0,0 0-298,0 0 0,2-6 416,3 0 0,5-15 0,7 2 0</inkml:trace>
  <inkml:trace contextRef="#ctx0" brushRef="#br0" timeOffset="1888">1503 262 8123,'-6'-11'-1227,"-2"1"1142,-2 2 1,1 0-1,-5 4 1,3-1 146,-3 1 1,-2 2 0,1 0 0,1-2-20,3-2 0,-1 0 0,-5 6 0,-1 0 14,1 0 0,1 2 0,3 2 0,1 4-55,-2 2 1,-1-1-1,-1 5 1,3-2 13,1 1 0,8 3 0,-2 1-28,4 1 0,2-7 0,0 1-13,0 1 1,8-5 0,4-2 0,3-4 16,3-2 0,-1 0 0,1 0 1,-1 0 1,1 0 0,5 0 1,0 0-1,-1-2-7,-3-4 1,-2 2 0,1-5-24,-1 1 0,-5-4 0,-2 4 57,-3-1 0,1-1 1,-4-4 63,2 3 0,0 5 64,-6-6-37,0 8-80,0-3 1,0 9 0,0 3-15,0 7 0,2 2 0,2 1 0,3 1-19,3 3 0,-4 2 1,4-3-1,-1 1 10,1 5 1,0-3 0,3 6 0,-3-2-27,-2-3 1,3 3-1,-5-2 1,0 1 17,2 1 1,-6-6-1,4 4 1,-3-3 4,3-3 0,-4 1 0,4-1 0,-4 1-5,-2-1 1,-6-5 0,-2-2-1,1-1 3,-1 1 1,-6-6-1,3 2 1,-5-4-7,-1-2 0,-1 0 0,1 0 1,-1 0-73,1 0 1,-1 0 0,1 0 59,-1 0 0,7-6 0,1-2 0,2-2-32,4-3 0,2 3 1,2-2-1,0-1-46,0-3 1,0-1 0,2-1 0,4 1 27,6-1 0,1 1 0,1-1 0,-2 1-15,1 0 1,1-7 0,-1 1 0,-1 2 60,2 1 0,-5-3 1,1 0-1,0 1 32,-1 3 1,1 1 0,4 1-1,-5-1 13,-1 1 0,6 0 1,-3-1-3,5 1 0,-1-1 0,-1 3 1,-4 1-11,-3 2 0,5 7 0,-4-5 0,0 0-4,-1 0 0,1 7 1,-4-5-1,4 2 20,2 0 0,-5 0 0,5 4 114,-2-3-101,-2 3 1,-6-4 18,0 12 0,0-2 0,-2 5 1,-2 1 59,-2 0 0,0 1 1,6 7-13,0-1 1,0 1 0,0-1-82,0 1 1,6-1-1,2-1 1,1-3-10,5-1 0,-4-6 0,1 3-15,3-1 1,1-2 0,3-6-406,-1 0 1,1 0 0,-1 0-414,1 0 812,-1-8 0,1-2 0,-1-7 0</inkml:trace>
  <inkml:trace contextRef="#ctx0" brushRef="#br0" timeOffset="2070">1922 0 8177,'-18'0'0,"1"0"-723,-1 0 0,1 0 636,0 0 1,-1 0-88,1 0 0,7 2-208,4 4 382,4-4 0,2 13 0,0-5 0</inkml:trace>
  <inkml:trace contextRef="#ctx0" brushRef="#br0" timeOffset="2480">2184 140 7706,'17'0'-1230,"-5"0"1491,0 0 0,-9-2-144,3-4 1,-12 4-47,-5-4 0,-5 4 0,1 4 0,1 2-83,3 2 1,-1 8 0,-4-3 0,3 3 8,1-2 1,6 7 0,-3-4 10,1 5 0,2-5 1,6 9-55,0-5 1,8-3-1,3-5 1,5-5 17,1-4 0,1-2 0,1 0 1,3 0 1,1 0 1,6 0-1,-4-2 1,1-2 41,-1-2 0,-2-7 0,-6 1 0,1-1 15,-1 1 1,-1-4 0,-2 5 34,-3-5 0,-7-1 0,2-1-68,-4 1 0,-4 1 0,-2 3 0,-4 3-80,-1 2 1,3-3 0,-6 5 44,-2 2 0,-1 2 1,-3 2-367,1 0 0,0 6 403,-1 0 0,1 7 0,-1-3 0</inkml:trace>
  <inkml:trace contextRef="#ctx0" brushRef="#br0" timeOffset="2908">2568 140 8120,'18'0'-484,"-1"-2"599,0-4 1,-1 2-1,-2-5-327,-3 1 1,1 2 0,5 6 295,1 0 1,-7 0-1,1 0 10,2 0 1,1 2-98,3 4 1,-3 3 0,-1 9-13,-3-1 1,-7-5-1,2 0 1,-2 1 30,2 3 1,-4-5 0,4 1-232,-5 2 1,-8-7 114,-5-1 0,2 2 78,-1-2 0,7-2 35,-2-10 1,4-4 0,2-7-33,0-1 1,0 7-1,2-1 2,4-2 1,4-1-1,7-1 1,0 3 11,1 1 0,-1 8 0,1-2 1,-1 4 14,1 2 0,1 0 1,3 0-1,1 0 0,-2 0 1,-1 0 0,-3 0-1,1 2-20,-1 4 1,-1-2 0,-3 8 0,-3 1-3,-2 3 0,-3 3 1,-5 3-1,0 1-465,0-2 477,0 6 0,-7 1 0,-3 6 0</inkml:trace>
  <inkml:trace contextRef="#ctx0" brushRef="#br0" timeOffset="3400">2149 1100 7703,'-12'0'-473,"1"0"1,5 0 617,-6 0 1,6 0 40,-5 0 1,7 8-302,-2 4 1,4 3 122,2 3 1,6-7 0,2-1 0,1-2-35,5-4 0,1-2 0,3-2 27,-1 0 0,9 0 1,-1-2-9,-4-4 1,2 2 0,-11-6 0,2 1 28,-3-1 1,-1 4 0,-6-5 0,2-3 54,-2-2 0,-2 5 1,-2-1-1,0-1-46,0-3 0,0 4 1,-2 3-1,-4 1-31,-6 4 0,-3 2 0,-3 2-165,1 0 0,-1 0 0,1 2 0,1 4 52,5 6 0,-3-3 0,8 3 1,0 1 112,-1 3 0,5 1 0,-6 1 0</inkml:trace>
  <inkml:trace contextRef="#ctx0" brushRef="#br0" timeOffset="3783">2638 891 8029,'6'-12'-918,"0"1"1,-1-1 1344,-5-6 1,-2 9-257,-3 3 0,1 4-138,-8 2 1,6 0 0,-3 2-1,-1 4-24,0 5 1,6 5 0,-2 1 0,5 3-45,1 3 1,0-2 0,0 9 0,0-1 8,0-2 1,5 6-1,3-4 1,2 4 18,3 2 0,-3 0 1,2-2-1,1-2 9,3-2 0,-1-2 1,-1 4-1,-4-4 5,-3-1 1,5-3 0,-4-4 0,0 3-9,-1 1 0,-1 0 0,-6-5 0,0-1-25,0 1 1,0-7 0,-2 1-29,-4 1 0,3-3 0,-9 0 0,-2-2-103,-1-5 1,3-1-1,0-2 1,-1 0-26,-3 0 0,-3 0 0,-2 0 182,-3 0 0,1-7 0,6-3 0</inkml:trace>
  <inkml:trace contextRef="#ctx0" brushRef="#br0" timeOffset="3924">2463 1362 8073,'18'0'-1092,"-7"-2"1022,1-3 0,0 3 0,5-6 0,3 2 149,3 0 0,-2-5 1,6 3-1,0 0-24,1 0 0,-1 3-55,2 5 0,4-8 0,-6-2 0</inkml:trace>
</inkml:ink>
</file>

<file path=ppt/ink/ink3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30.765"/>
    </inkml:context>
    <inkml:brush xml:id="br0">
      <inkml:brushProperty name="width" value="0.08571" units="cm"/>
      <inkml:brushProperty name="height" value="0.08571" units="cm"/>
    </inkml:brush>
  </inkml:definitions>
  <inkml:trace contextRef="#ctx0" brushRef="#br0">1 35 8156,'6'-12'-1008,"0"1"955,-1 7 1,-3-4-1,2 10 158,2 4 0,0-2 1,-6 7-1,0 3-54,0 2 1,6 1-1,-1 0 1,-1 1 20,-2-1 1,4 7-1,0 1 1,-2 0-73,-2 0 1,0 1 0,2-5 0,1 4-63,-1 2 0,0-5 1,0 1-1,2-4-100,-2-1 1,-2-1 0,0-1 0,1-3-380,3-1 1,2-6 489,-2 6 0,4-9 0,7 5 1</inkml:trace>
</inkml:ink>
</file>

<file path=ppt/ink/ink3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31.276"/>
    </inkml:context>
    <inkml:brush xml:id="br0">
      <inkml:brushProperty name="width" value="0.08571" units="cm"/>
      <inkml:brushProperty name="height" value="0.08571" units="cm"/>
    </inkml:brush>
  </inkml:definitions>
  <inkml:trace contextRef="#ctx0" brushRef="#br0">193 140 8355,'12'-18'0,"-3"1"-855,-1-1 626,6 1 1,-10 1 0,5 3 375,-1 1 0,-2 6-98,-6-5 0,-2 7-76,-4-2 1,2 4 0,-7 2 0,-3 0 62,-1 0 1,-3 2 0,-1 2 0,-3 4 54,-1 1 0,0-3 0,5 6-55,1 1 0,-1 3 1,3 1-1,1-1-21,3-4 0,7 3 1,-2-3-1,4 3 25,2 3 1,0-1 0,2 1-64,4-1 1,-2 1 0,7-1 0,3 1 77,1-1 0,3-2 0,-1-1 0,1-2-42,-1 1 1,1 3 0,-3 1-1,-1 1-38,-3-1 0,-5 7 0,4-1 1,-2-2-52,-4-1 1,-2-3 0,-2 0 50,0 1 0,-8-3 0,-2-1 2,0-2 0,-5-8 0,3 1 1,-3-3 145,-3-2 0,1 0 0,1-2 0,3-1 16,1-3 1,2-8 0,-3 4 0,3-1-71,2-1 0,2 0 0,6-5 0,0 0-105,0-1 1,0-5 0,2-2-1,4-1-163,6 1 1,3 0-1,5 4 1,1-3-136,2 3 1,6-4-1,-3 3 1,-1 5-534,0 3 867,6 3 0,-4-7 0,8 1 0</inkml:trace>
</inkml:ink>
</file>

<file path=ppt/ink/ink3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31.931"/>
    </inkml:context>
    <inkml:brush xml:id="br0">
      <inkml:brushProperty name="width" value="0.08571" units="cm"/>
      <inkml:brushProperty name="height" value="0.08571" units="cm"/>
    </inkml:brush>
  </inkml:definitions>
  <inkml:trace contextRef="#ctx0" brushRef="#br0">540 1 7108,'0'12'-13,"-2"-3"39,-4-1 1,-4 4 0,-7-5-25,-1 3 0,1-4 0,-3 6 1,-1-1-1,-4 1 49,-2 0 0,-2-1 0,-6 5 0,2-3 14,4-1 1,-4-6 0,5 5 0,-1 1-4,0-2 0,8 5 1,-2-5-1,3 2-58,3-1 0,1-5 0,5 6 31,5 1 0,-2-3 1,2 2-77,2 1 0,4-5 1,6 0-1,6-2 16,3-1 1,3 3-1,-1-4 1,3 2 107,3-2 1,-2 4 0,8-3 0,2 1 38,2 2 1,2-6 0,0 6-1,0-3-60,0 1 0,0 6 0,0-6 0,0 0-39,0 1 0,-6-3 1,0 6-1,0 0-44,-2-1 1,-1-5 0,-9 4 0,0-2-238,1 0 0,-3 1 0,-1-3-692,-2 2 603,-8 0 1,11 2-1,-5 1 1</inkml:trace>
</inkml:ink>
</file>

<file path=ppt/ink/ink3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38.736"/>
    </inkml:context>
    <inkml:brush xml:id="br0">
      <inkml:brushProperty name="width" value="0.08571" units="cm"/>
      <inkml:brushProperty name="height" value="0.08571" units="cm"/>
    </inkml:brush>
  </inkml:definitions>
  <inkml:trace contextRef="#ctx0" brushRef="#br0">345 350 7527,'-2'-16'-1151,"-1"3"1096,-3 1 0,-8 8 0,3-2 89,-5 4 0,-1 2 1,-1 0-5,1 0 0,-3 6 1,-1 0-1,-2 0 18,1 2 1,3-4 0,1 7 0,1 1-30,-1-2 0,3 5 0,1-3 0,3 3-23,-3 3 0,6-1 1,1 1-2,-1-1 1,6 1-1,-2-1 12,8 0 0,6-5 0,7-2 1,1-2-8,-1-5 0,6-1 0,3-2 0,-1 0-2,0 0 1,0-5-1,-3-3 1,1-2-9,-2-3 1,-1 3-1,-3-2 1,1-1 5,-1-3 1,-5-1-1,-3-3 1,1-1 0,0-2 1,-6-1-1,1 5 1,-3-2 0,-2-3 0,0-5 0,0 4 0,0 0 62,0-1 0,0-3 0,-2 4 0,-1 0 26,-3 0 0,0 1 0,4 7 81,-4-1 0,2 3-92,-7 3-43,7 5 0,-4 8 0,8 5 17,0 6 1,0 3 0,0 5-1,0 1-6,0 3 1,0 7 0,0-2-1,0 2-13,0-2 1,0 4-1,2-4 1,2 2-87,2-2 0,1 2 0,-3-8 0,4 1 2,2 1 0,-1-6 0,5 5 0,-2-5-290,1-2 0,-3-1 1,2-2 65,1-3 1,3-7 0,1 2 253,1-4 1,7-2-1,2 0 1</inkml:trace>
</inkml:ink>
</file>

<file path=ppt/ink/ink3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39.520"/>
    </inkml:context>
    <inkml:brush xml:id="br0">
      <inkml:brushProperty name="width" value="0.08571" units="cm"/>
      <inkml:brushProperty name="height" value="0.08571" units="cm"/>
    </inkml:brush>
  </inkml:definitions>
  <inkml:trace contextRef="#ctx0" brushRef="#br0">1 0 8149,'0'18'-234,"0"-7"1,2 1 0,1 2 0,3 1 339,-2 3 1,-2 7-1,-2 2 1,0 2-23,0 0 0,2 0 0,2 6 0,2-2-122,-2-4 0,-2 4 1,-2-6-1,0 3-58,0-1 1,0-8-1,0 4 1,0-1-99,0-1 0,0 0 1,0-5-201,0-1 1,2-1 307,3-5 0,5-3 0,8-8 1</inkml:trace>
</inkml:ink>
</file>

<file path=ppt/ink/ink3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40.578"/>
    </inkml:context>
    <inkml:brush xml:id="br0">
      <inkml:brushProperty name="width" value="0.08571" units="cm"/>
      <inkml:brushProperty name="height" value="0.08571" units="cm"/>
    </inkml:brush>
  </inkml:definitions>
  <inkml:trace contextRef="#ctx0" brushRef="#br0">70 1 8355,'0'12'-888,"0"-1"525,0 1 1,0 5 347,0 1 1,-8 5 0,-1 0-1,-3-1 1,2-3-611,2-1 547,-5-1 0,11 0 0,-6 1 1</inkml:trace>
</inkml:ink>
</file>

<file path=ppt/ink/ink3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41.169"/>
    </inkml:context>
    <inkml:brush xml:id="br0">
      <inkml:brushProperty name="width" value="0.08571" units="cm"/>
      <inkml:brushProperty name="height" value="0.08571" units="cm"/>
    </inkml:brush>
  </inkml:definitions>
  <inkml:trace contextRef="#ctx0" brushRef="#br0">350 293 8355,'-18'-17'-351,"1"-1"1,-1 9 290,1 3 0,-1-2 0,1 2 0,-1 2 0,-1 3 84,-4 1 0,3 5 0,-3 3 0,4 2-37,1 3 1,1 3 0,-1 1 0,1 1 8,-1-1 1,9 7 0,1-1 0,2-2-9,0-1 1,0-3 0,6 1 0,2-1-4,4 1 1,-2-7 0,8 1-1,1-1-47,3-1 1,7-2-1,2-8 1,1 0-59,-1 0 0,4 0 0,-4-2 0,0-2 58,1-2 1,3-9 0,-4-1 0,0-5 8,0 0 1,-1-5 0,-9 3 0,-1 0 171,-3-3 1,-1-1-1,2-8 1,-4 2-94,-1 4 1,-5-4 0,4 4 0,-4-2 49,-2 2 0,0-2 1,0 8 302,0 1-274,0 3 0,-2 9 0,-2 6-90,-2 8 1,-1 14-1,3 9 1,-2 2-15,2 0 0,2 6 0,2 8 0,0-1-101,0 1 1,0 4 0,0-9-1,0-3 40,0-4 0,0-1 0,2 3 0,4-4-225,5-6 1,-1-4-1,2-3 171,1-4 1,11 3 0,3-5 0</inkml:trace>
</inkml:ink>
</file>

<file path=ppt/ink/ink3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42.336"/>
    </inkml:context>
    <inkml:brush xml:id="br0">
      <inkml:brushProperty name="width" value="0.08571" units="cm"/>
      <inkml:brushProperty name="height" value="0.08571" units="cm"/>
    </inkml:brush>
  </inkml:definitions>
  <inkml:trace contextRef="#ctx0" brushRef="#br0">0 18 8355,'12'0'-219,"-2"-2"5,-3-3 0,7 3 1,-2-4 277,3 4 1,3 2 0,-1 0 0,1 0-195,-1 0 1,0 0-1,1 0-314,-1 0 0,1 0 110,-1 0 0,-5 0 315,0 0 0,-9 0 0,5 0 1</inkml:trace>
</inkml:ink>
</file>

<file path=ppt/ink/ink3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42.461"/>
    </inkml:context>
    <inkml:brush xml:id="br0">
      <inkml:brushProperty name="width" value="0.08571" units="cm"/>
      <inkml:brushProperty name="height" value="0.08571" units="cm"/>
    </inkml:brush>
  </inkml:definitions>
  <inkml:trace contextRef="#ctx0" brushRef="#br0">36 1 8208,'-8'17'-256,"-4"1"1,4-7 0,3 1 317,3 1 1,2-3-1,2 0-191,3-2 1,5 3-646,8-5 558,-1 0 0,8-6 0,2 0 0</inkml:trace>
</inkml:ink>
</file>

<file path=ppt/ink/ink3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42.829"/>
    </inkml:context>
    <inkml:brush xml:id="br0">
      <inkml:brushProperty name="width" value="0.08571" units="cm"/>
      <inkml:brushProperty name="height" value="0.08571" units="cm"/>
    </inkml:brush>
  </inkml:definitions>
  <inkml:trace contextRef="#ctx0" brushRef="#br0">227 1 8355,'-7'9'-616,"5"-1"526,-14-8 0,7 8 1,-9 4-1,1 5 105,-1 6 1,1-1-1,-1 7 1,1 2 29,-1 2 1,3 2-1,1 2 1,5 0-55,1-3 1,-4 5 0,6-12-1,2 3-37,2-1 0,2-8 1,2 0-1,4-5 30,6-4 0,3-9 0,3 3 0,-1-4 78,1-2 0,-1 0 0,3 0 0,1-2 62,2-4 1,1-3-1,-7-9-81,0 1 0,-1-1 1,-4 1-1,-7-1 9,-3 1 1,-2-1-1,-2 1 1,-3 0-287,-7-1 1,-5 3 0,-7 3-1,-5 6-642,-4 4 675,-10 2 0,-1 0 0,-9 0 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55.753"/>
    </inkml:context>
    <inkml:brush xml:id="br0">
      <inkml:brushProperty name="width" value="0.08571" units="cm"/>
      <inkml:brushProperty name="height" value="0.08571" units="cm"/>
      <inkml:brushProperty name="color" value="#E71224"/>
    </inkml:brush>
  </inkml:definitions>
  <inkml:trace contextRef="#ctx0" brushRef="#br0">437 403 7966,'-9'-8'-536,"-5"4"1,6-8 533,-1-1 0,3 5 0,-6 0 90,-2 1 0,5 5 0,-3-4-15,-1 4 1,3 2 0,-2 0-78,-1 0 0,-3 0 1,-1 0-1,-1 0 21,1 0 0,-1 8 0,-1 3 0,-3 5-29,-1 1 1,-2 3-1,4 1 1,-3 2 2,3-1 0,4-3 1,3 0-1,4 3 6,2 1 1,3-6-1,5-5 1,0 2 10,0 1 0,2 3 0,3-1-8,7 1 1,4-9 0,1-3 0,1-2 1,-1 2 1,0-4 0,1 4 0,-1-4-67,1-2 1,-1-2-1,1-4-12,-1-6 0,1-1 0,-3-1 0,-1 2 64,-3-1 0,-5 3 0,4-2 0,-2-1 46,-4-3 1,0 5 0,-1-1 13,3-2 1,0-1 191,-6-3-71,0 9-253,0 1 1,0 10 75,0 4 0,0-2 1,2 7-1,2 3-30,2 1 1,5-3-1,-3-2 1,2-1-163,3 1 1,3-6 0,1 2 0,1-2 199,-1 2 0,9-5 0,1 7 0</inkml:trace>
  <inkml:trace contextRef="#ctx0" brushRef="#br0" timeOffset="338">979 333 8030,'-18'0'-963,"7"0"0,-1 0 1245,-2 0 1,-1 0-51,-3 0 1,7 0-136,-1 0 1,6 0-1,-3 2 1,-1 2-80,0 1 0,6 3 1,-4-4-1,3 4 35,-1 2 0,-6-5 1,6 7 12,3 2 1,1 1 0,2 3-34,0-1 1,0 1 0,0-1-46,0 0 1,7-5-1,5-2 0,3-2 1,3 3-1,1-5 1,3-2-181,1-2 0,0-2 1,-3 0-1,1 0-209,2 0 1,6 0 400,-5 0 0,7 0 0,-4 0 0</inkml:trace>
  <inkml:trace contextRef="#ctx0" brushRef="#br0" timeOffset="798">1555 333 8355,'10'0'-567,"-3"0"0,-8 0 0,-3-2 808,-2-4 1,-8 4-1,3-4-269,-5 4 0,4 2 0,1 0 0,-3 0 138,-1 0 1,-3 0 0,3 2-36,3 4 0,-2-2 0,7 8-12,-3 1 1,6 3-1,-2 1-93,4 1 1,2-1 0,0 1 0,0-1-37,0 1 1,2-7 0,4-1-8,6-2 0,3 3 0,3-5 1,1-2-124,4-2 1,-3-2 0,5 0 0,-2 0 195,1 0 0,14-8 0,-1-2 0</inkml:trace>
  <inkml:trace contextRef="#ctx0" brushRef="#br0" timeOffset="1193">1869 420 8355,'0'18'0,"2"-9"-804,4-3 629,-4-4 0,14-2 0,-5 0 175,5 0 1,1-6 0,1-2-122,-1-1 0,1 5 1,-1-4 104,1 0 1,-9 4 0,-1-5-47,0 1 0,-4-4 0,5 5 90,-1-3 0,-2 4 40,-6-6 1,-8 9-14,-3-3 1,-5 4 0,-1 2-26,-1 0 0,1 6 0,-1 1 0,3 3 19,3 4 0,-4 1 0,5 3-27,-5-1 0,7 1 0,3-1 0,4 1-5,2-1 0,2-5 0,4-3 1,3 1 9,1 0 1,11-6-1,-1 1 1,3-3-97,2-2 0,6 0 0,-2 0 69,4 0 0,2-7 0,0-3 0</inkml:trace>
  <inkml:trace contextRef="#ctx0" brushRef="#br0" timeOffset="1732">2516 298 8156,'-10'8'-56,"-6"-6"1,14 7-164,-3-3 0,3 4 0,2 7 271,0 1 1,0-1 0,0 1 0,2-1-30,3 1 1,-3-1 0,6 2 0,-2 3-31,0 1 0,1 0 1,-3-5-1,2-1-61,-2 1 0,0 5 1,0 0-86,2-1 1,-1-3-1,-5-1-86,0-1-188,0-7 321,0-3 1,0-8-1,-1-3 62,-5-2 0,4-8 0,-6 3 0,2-5 28,0-1 1,-5-7-1,5 1 1,0 2 31,-2 1 1,4-3-1,-5 0 1,1-1-30,4-1 1,2 6 0,2-4 0,0 3 91,0 3 1,2-1-1,4 3 1,6 1-25,3 2 0,3 7 0,-1-5 1,0 2-21,1 4 0,5-3 0,2 1 0,1 2 36,-1 2 0,4 2 0,-6 0 0,-1 0-28,-3 0 1,-2 0 0,1 2-39,-1 4 0,-7-2 0,-4 7 34,-4 3 1,-2-5 0,-2 1 0,-4 0-9,-6 0 1,-3-1 0,-3 5 0,-1-4-28,-4-3 0,3 5 0,-5-4 1,2-1 17,0 1 1,1 0 0,9-4 0,1 2-229,-2-2 1,5-2 205,-3-2 0,0 0 0,-5 0 0</inkml:trace>
  <inkml:trace contextRef="#ctx0" brushRef="#br0" timeOffset="2024">3057 88 8355,'10'0'-891,"5"0"0,-13 2 993,4 4 1,-4 4 0,0 7 58,4 1 0,-4 1 0,3 2 0,-1 3-80,2-3 0,-4-2 0,4 1 0,-2 1-100,2 3 0,-5-1 0,5-6 0,-2 1 48,2-1 0,-4 1 0,4-1-482,-4 1 1,-2-1-537,0 1 989,0-1 0,0-7 0,0-3 0</inkml:trace>
  <inkml:trace contextRef="#ctx0" brushRef="#br0" timeOffset="2215">2970 368 8288,'17'-10'-68,"1"4"0,-1 2 0,2 0 0,3-1-102,1 1 1,2 2 0,-3 0-1,3-2 124,2-2 1,-4 0-1,4 6 1,1 0-1020,-1 0 1065,2 0 0,6 0 0,0 0 0</inkml:trace>
  <inkml:trace contextRef="#ctx0" brushRef="#br0" timeOffset="2678">3808 245 8355,'0'-9'-460,"-6"-1"1,-2 6 281,-1-2 1,3 1 0,-6 5 279,-1 0 1,-3 0 0,-1 0 14,-1 0 1,1 0 0,-1 1-68,1 5 1,-1 4-1,3 7 1,1 1-104,2-1 0,9 1 0,-3-1 0,4 1 7,2-1 0,0-5 0,0 0-17,0 1 1,2 1-1,4-3 1,3-3 2,1 0 0,6-6 0,-5 4 29,5-4 0,-1-4 0,-1-2 0,-3-4 2,3-2 1,2 4 0,-1-5 0,-1-1 8,-3 2 0,-1-5 0,4 3 1,-5-3 35,-1-3 1,-2 7 0,-4-1-18,4-2-21,-4-1 249,5 5 0,-7 4-88,0 12 0,0 4 1,0 7-147,0 1 0,0-1 1,2-1-1,2-3-185,2-1 1,2 0-34,-2 5 1,3-1 141,9-5 0,-7-3 83,1-8 0,0 0 0,5 0 0</inkml:trace>
  <inkml:trace contextRef="#ctx0" brushRef="#br0" timeOffset="3131">4105 245 8355,'0'-17'-2269,"2"5"2411,4 1 1,-3 7-1,7-4 26,-2 0 1,0 6 0,-3-3 17,7 3 0,-2 2 0,1 2-108,3 3 0,2 3 0,-1 6 1,-1-3-90,-3 3 0,-7-4 0,4 1 1,-2 3-118,0 1 1,-1 3-1,-5-1 61,0 1 0,0-7 34,0 1 0,0-6 1,-2 4-15,-3-3 29,3-1 0,-6-8-27,8-4 1,0-3 0,0-9 12,0 1 1,2-1 0,2 1-1,4 1-4,1 5 0,3-5 0,3 5 0,-1-3 21,-2 2 1,1-1-1,9 7 1,1 2 63,-2 2 0,-1-4 1,-3 0-1,1 3 47,-1 1 0,0 2 0,1 0 1,-1 2-32,1 3 0,-1-3 0,1 6 1,-1 0-14,1 3 0,-3-1 0,-3 2 0,-4-1-200,-1-1 0,-5 6 0,4-5-205,-4 5 1,-2-4-289,0-1 641,0 1 0,0-2 0,0-3 0</inkml:trace>
  <inkml:trace contextRef="#ctx0" brushRef="#br0" timeOffset="3821">5048 71 8181,'10'-8'-511,"-3"-2"55,-7-7 550,0-1 0,-2 9-174,-3 3 0,-5 4 0,-6 4 106,5 4 0,-3-2 0,6 7 0,1 3 29,-1 1 0,-4 3 0,6-1 0,2 1-24,3-1 1,1 7-1,0-1 1,0-2 10,0-1 0,0-3 0,0 0 0,0 1-126,0-1 1,1 1 86,5-1 0,4-1 1,7-4 2,1-7 1,-1 3 0,1-2 0,-1-2 7,1-2 1,-1-2 0,1-2 0,-1-2-25,1-2 0,-1-6 1,2 5-1,3-1 3,1 0 0,0-5 0,-5 3 0,-3-2 1,-3 1 1,4-1 0,-5-6 0,3 1 2,-3 0 1,3 5 0,-8 0 0,0-1-5,1-3 1,-5-1 0,4-1 0,-4 1-60,-2-1 0,0 7 61,0-1 1,-8 2 0,-3-1 6,-5 5 1,5 4 0,-1 4-1,-2 2-36,-1 2 1,-3 5 0,1-3-13,-1 2 1,1 1-1,1 7 62,5-1 0,-3 1 0,8-1-19,2 1 1,3-1-1,1 1 1,1-3 70,5-3 1,-2 3-1,8-3-2,1 3 0,3-5 0,-1-2 1,-1-2-27,-2 0 0,-1-1 0,7-5 1,1 0-8,4 0 0,-3 0 1,5 0-1,-2 0-8,1 0 1,-1 0 0,-4 0 0,3 0 24,1 0 1,0-2-1,-5-1-2,-1-3 1,1-2 0,-1 4-278,1-2-63,-9-7 1,-1 9-728,-8-8 1019,0 8 0,0-11 0,0 5 0</inkml:trace>
</inkml:ink>
</file>

<file path=ppt/ink/ink3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41.494"/>
    </inkml:context>
    <inkml:brush xml:id="br0">
      <inkml:brushProperty name="width" value="0.08571" units="cm"/>
      <inkml:brushProperty name="height" value="0.08571" units="cm"/>
    </inkml:brush>
  </inkml:definitions>
  <inkml:trace contextRef="#ctx0" brushRef="#br0">350 34 8355,'0'-18'365,"-2"8"-577,-4 5 0,-3 5 0,-9 5 0,1 7 98,-1 4 1,7 1 0,1 3-1,0 1 70,0 2 1,1 8 0,-5-2 0,4 4 48,3 2 0,1 0 1,4 0-1,-2 0 43,-2 0 1,0 0 0,6 0-1,0 0-7,0 0 1,0-2 0,0-2 0,0-2-51,0 2 1,6-6 0,0-2-1,-2-3-47,-2-3 0,-2 1 0,0-1-429,0 1 272,0-1 0,-2-7 1,-4-4-356,-6-4 568,-3-10 0,-3-2 0,1-7 0</inkml:trace>
  <inkml:trace contextRef="#ctx0" brushRef="#br0" timeOffset="154">1 610 8355,'0'-10'-1047,"0"1"894,0 3 0,7 4 1,5-4 150,4 4 1,1-4 0,3 0 0,1 3-99,2 1 1,2 2-1,-3 0 1,1 0-40,-2 0 1,5 0-1,-1 0 1,0 0-21,0 0 159,-1 0 0,1 0 0,2 0 0</inkml:trace>
  <inkml:trace contextRef="#ctx0" brushRef="#br0" timeOffset="517">490 593 8154,'9'7'-452,"7"-5"0,-12 6 0,6-6 287,-3 4 193,7-4 1,-4 5 0,7-7 77,0 0 1,-5 0 0,0 0-16,1 0 1,3 0-1,1 0-34,1 0 0,-3 8 0,-3 4-29,-6 3 0,-2-3 1,0 0-1,1 1-29,-1 3 1,-2 1 0,-4 1 0,-2-1-7,-1 1 1,-9-1-1,2 1 47,-3-1 0,-3 0 0,1-1 0,-1-2-27,1-3 1,-1-1-1,1 2 1,2-5-20,3 1 1,-2-4-1,7 6-24,-3-3 1,6 1 24,-2-2 1,6-4-1,6 4 1,6-4 1,3-2-1,5-2 1,1-2 3,2-2 0,8-6 0,-2 7 0,2-1-37,-2-2 0,2 6 0,-5-6 0,-1 3-196,0-1 0,4 0 0,-5 4 1,-3-2 13,-2-2 1,7-7 0,1 3 0</inkml:trace>
</inkml:ink>
</file>

<file path=ppt/ink/ink3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39.770"/>
    </inkml:context>
    <inkml:brush xml:id="br0">
      <inkml:brushProperty name="width" value="0.08571" units="cm"/>
      <inkml:brushProperty name="height" value="0.08571" units="cm"/>
    </inkml:brush>
  </inkml:definitions>
  <inkml:trace contextRef="#ctx0" brushRef="#br0">1 262 8355,'12'0'-493,"-1"0"1,-5 0-182,6 0 457,-1 0 1,1 0-1,-2 2 139,-3 4 0,7-4 0,-4 6 0</inkml:trace>
  <inkml:trace contextRef="#ctx0" brushRef="#br0" timeOffset="116">18 420 8179,'0'17'-719,"6"-5"1,2-3 316,2-1 0,-4-2 351,5-6 0,1 0 0,5 0 0</inkml:trace>
  <inkml:trace contextRef="#ctx0" brushRef="#br0" timeOffset="546">403 88 8059,'9'-18'-207,"5"7"0,-6 1 0,-1 0 0,3 2 247,0 1 1,0-1 0,3 4-1,-1-2-31,1 2 1,9 2 0,1 2 0,0 0-32,3 0 1,-7 2 0,4 2 0,-3 4-10,-3 2 0,-7 1 0,-4 7 19,-4-1 1,-2 7 0,0-1 0,-2-2-11,-4-1 0,-4-3 0,-7 1 0,-1-1 24,1 0 0,-7-5 0,1 0 35,2 1-14,1-5 0,13 0-18,7-8 0,2 2 0,9 2 0,3 1 10,1-1 0,3 0 1,-1 2 48,1 6 1,-1 3 0,-1 3-63,-5-1 1,3 1 0,-8-1 0,-2 1-3,-2-1 0,-2 0 0,0 1 34,0-1 0,-8-1 1,-4-2-1,-3-5 135,-3-1 0,-1 4 1,-5-7-1,-3-1-139,0-2 0,-4 4 0,6 0 1,-2-2-206,-4-2 0,5-2 0,1 0-400,0 0 1,6-6 322,-5 0 0,5-15 0,1 1 0</inkml:trace>
</inkml:ink>
</file>

<file path=ppt/ink/ink3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39.094"/>
    </inkml:context>
    <inkml:brush xml:id="br0">
      <inkml:brushProperty name="width" value="0.08571" units="cm"/>
      <inkml:brushProperty name="height" value="0.08571" units="cm"/>
    </inkml:brush>
  </inkml:definitions>
  <inkml:trace contextRef="#ctx0" brushRef="#br0">211 157 8355,'7'-17'-553,"5"-1"0,2 1 515,-3-1 1,5 3 0,-7 1 0,1 3 0,-2-1 0,-2 0 13,0 1 146,-1 7 18,-5-4-122,0 8 0,-5 2 0,-3 4 0,-2 7 11,-4 9 0,5-1 0,-1 8 0,0 0-26,1-1 0,5 5 1,-2-4-1,4 4 21,2 2 1,0 0 0,0-3 0,2 0-1,4-3 0,2-2 1,5 4-1,-3-2-23,-2 2 0,3-4 1,-3 0-1,0-1-12,0-5 1,3 4 0,-5-2 0,-2-1-55,-2-3 0,-2-1 0,0-1 1,0 1-314,0-1 0,-2 1 157,-4-1 0,-4-7 1,-7-5 6,-1-3 214,1-9 0,-8-3 0,-2-7 0</inkml:trace>
  <inkml:trace contextRef="#ctx0" brushRef="#br0" timeOffset="188">36 576 8328,'-6'-17'0,"-2"1"0,1 3-774,-1 1 427,2 8 391,6-3 0,2 7-72,4 0 1,-2 0 0,7 0 43,3 0 1,7 0-1,2 0 1,1 0-63,1 0 1,2-6-1,8 0 1,0 2-71,0 2 0,0 2 0,0-2 0,0-2 79,0-1-179,0-1 1,0-2-1,-1-2 1</inkml:trace>
</inkml:ink>
</file>

<file path=ppt/ink/ink3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43.657"/>
    </inkml:context>
    <inkml:brush xml:id="br0">
      <inkml:brushProperty name="width" value="0.08571" units="cm"/>
      <inkml:brushProperty name="height" value="0.08571" units="cm"/>
    </inkml:brush>
  </inkml:definitions>
  <inkml:trace contextRef="#ctx0" brushRef="#br0">106 1 8197,'-12'6'-205,"0"-1"1,8 9-1,-3-4 1,-1 3-1,-2 3-47,0 3 0,1 10 1,5-2-1,-4 3 143,-2-1 1,7-8 0,-5 4 0</inkml:trace>
</inkml:ink>
</file>

<file path=ppt/ink/ink3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44.562"/>
    </inkml:context>
    <inkml:brush xml:id="br0">
      <inkml:brushProperty name="width" value="0.08571" units="cm"/>
      <inkml:brushProperty name="height" value="0.08571" units="cm"/>
    </inkml:brush>
  </inkml:definitions>
  <inkml:trace contextRef="#ctx0" brushRef="#br0">437 0 8355,'17'0'-1692,"-5"0"1715,0 0 1,-7 6 0,5 2-1,-2 1 2,-4 5 0,-2 2 0,-2 1 0,0 0-19,0 1 1,0-1-1,-2 3 1,-2 1-41,-2 2 1,-5 7-1,3-7 1,0-2 4,0-1 1,-5 3 0,3 0 0,-2-2 28,1-1 0,-1-3 0,-5 1 0,-3-1 30,-3 1 0,3-7 0,-5-1 0,2-2 56,0-4 1,-6 4 0,5-3 0,1-1-88,-2-2 1,3-2 0,-5-2-1,2-2-12,4-1 0,3-9 0,5 2-10,1-3 1,8-9-1,-2 1 1,4 2-1,2 1 1,6-3 0,2 0 0,2 2 6,3 1 0,3 3 0,1 1 1,1 3 7,-1 1 1,1 8 0,-1-2 0,0 4 13,1 2 1,-1 0 0,1 2 41,-1 4 0,1 4 0,1 7 18,5 1 1,1-1-1,4 1 1,-6-1-55,-3 1 1,-3-1 0,0-2-1,1-1-47,-1-2 1,1-3 0,-1 5-1,1-4-140,-1-3 1,1 5-1,-1-6 1,1-2-290,-1-2 404,1-2 1,-1 8 0,0 1 0</inkml:trace>
</inkml:ink>
</file>

<file path=ppt/ink/ink3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45.028"/>
    </inkml:context>
    <inkml:brush xml:id="br0">
      <inkml:brushProperty name="width" value="0.08571" units="cm"/>
      <inkml:brushProperty name="height" value="0.08571" units="cm"/>
    </inkml:brush>
  </inkml:definitions>
  <inkml:trace contextRef="#ctx0" brushRef="#br0">1 1 8047,'17'0'-613,"1"0"471,-1 0 0,1 0 0,1 0 0,2 0-751,3 0 833,-1 0 0,-6 0 0,1 0 1</inkml:trace>
</inkml:ink>
</file>

<file path=ppt/ink/ink3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45.276"/>
    </inkml:context>
    <inkml:brush xml:id="br0">
      <inkml:brushProperty name="width" value="0.08571" units="cm"/>
      <inkml:brushProperty name="height" value="0.08571" units="cm"/>
    </inkml:brush>
  </inkml:definitions>
  <inkml:trace contextRef="#ctx0" brushRef="#br0">16 1 8355,'-7'9'37,"5"-1"0,-4-8 0,12 2-174,5 4 1,5-2-1,1 5 1,1-1-145,-1-4 0,6 4 0,3-2 0,-1-2 15,0-3 1,6 7-1,-4 2 1</inkml:trace>
</inkml:ink>
</file>

<file path=ppt/ink/ink3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45.801"/>
    </inkml:context>
    <inkml:brush xml:id="br0">
      <inkml:brushProperty name="width" value="0.08571" units="cm"/>
      <inkml:brushProperty name="height" value="0.08571" units="cm"/>
    </inkml:brush>
  </inkml:definitions>
  <inkml:trace contextRef="#ctx0" brushRef="#br0">420 53 8285,'-12'-10'-219,"0"4"1,-1 2 28,-3-2 1,-1 5-1,-1-5 167,1 4 0,-1 8 0,1 1 0,-1 1-51,1 0 0,-6 5 0,-1-1 1,3 4 1,2 1 0,1 1 0,1-1 0,-1 1 19,1-1 1,-1 2 0,1 3-1,-1 1 30,1-2 1,7-1-1,4-3 1,4 1 92,2-1 0,0 1 0,2-1-52,4 1 0,4-9 1,7-3-1,1-2 60,-1 2 1,7-4-1,1 4 1,2-5-146,4-1 0,-4-5 1,0-3-1,-1-2 35,-5-3 1,4-3-1,-2-1 1,-1-1 21,-3 1 1,-1-7 0,-1 1 0,-1 0 13,-5-2 0,3-1 1,-8-5-1,-2 4 78,-2 2 1,-2 2 0,-2 5-1,-4 1-38,-6-1 0,-3 9 1,-3 1-1,-1 2-8,-5 0 0,3 0 0,-6 6 0,0 0-9,0 0 0,5 2-392,-1 4 0,-4 4 0,0 7 1</inkml:trace>
</inkml:ink>
</file>

<file path=ppt/ink/ink3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46.190"/>
    </inkml:context>
    <inkml:brush xml:id="br0">
      <inkml:brushProperty name="width" value="0.08571" units="cm"/>
      <inkml:brushProperty name="height" value="0.08571" units="cm"/>
    </inkml:brush>
  </inkml:definitions>
  <inkml:trace contextRef="#ctx0" brushRef="#br0">18 18 8355,'-9'0'-2535,"1"0"2631,8 0 34,0 0 629,0-8-520,0 6 0,2-5 30,4 7 13,-4 0-454,5 0-310,-7 0 0,8 0 0,2 0 0</inkml:trace>
</inkml:ink>
</file>

<file path=ppt/ink/ink3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48.877"/>
    </inkml:context>
    <inkml:brush xml:id="br0">
      <inkml:brushProperty name="width" value="0.08571" units="cm"/>
      <inkml:brushProperty name="height" value="0.08571" units="cm"/>
    </inkml:brush>
  </inkml:definitions>
  <inkml:trace contextRef="#ctx0" brushRef="#br0">175 105 8355,'-18'0'-339,"1"0"1,-1 2 160,1 4 1,5-2 0,3 7 227,1 3 1,-4-4 0,6 1-127,2 3 1,3 2 0,1 1 69,0 0 0,0-5 1,1 0 2,5 1 0,4-3 0,7 0 4,1-3 1,-1-1 0,1-6 0,-1 0-2,1 0 0,-1 0 0,1 0 1,-1 0 17,1 0 0,-1-6 1,1-1 35,-1-3 1,0-2 0,-1-5-13,-4-1 0,1 1 1,-7 0-27,-2-1 1,-2 1 0,-2-1-1,0 1-24,0-1 1,-8 1-1,-4-1-5,-3 1 0,-8 1 0,-1 3 0,3 3-65,2 2 1,-5 2 0,-1 6 0,0 0 19,0 0 0,-4 2 0,5 2 1,3 4-421,2 2 318,1-6 0,1 11 0,-1-5 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7:29.929"/>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definitions>
  <inkml:trace contextRef="#ctx0" brushRef="#br0">419 88 8093,'10'-8'-1907,"-2"6"1822,-8-6 1,0 7 104,0-5 0,2 2-32,4-8 51,-4 8 1,5-5 162,-7 3-35,0 4-25,0-6-141,0 8-28,0 0 115,0-8-65,8 6 260,-6-5-119,6 7 1,-6 0 0,2 2-175,1 3 0,1-1 1,-6 8-3,0 1 0,6 3 1,0 1-1,-2 1 39,-2-1 1,-2 3 16,0 3 0,0-4 0,2 7 0,2-3-26,1 0 1,1 1 0,-6-7 0,2 2 12,4 5 0,-4-3 0,4 6 0,-4 0-23,-2 1 0,0-5 0,2 6 0,1 0-29,3-2 1,0 6 0,-6-4-1,2 4-1,4 2 0,-4 0 0,4 0 0,-4 0-31,-2 0 1,0 2 0,1 2 0,3 1 13,2-1 0,0-2 1,-6-2-1,0 0 26,0 0 1,0 0 0,0 0-1,0-2 57,0-4 1,0 4 0,0-4 0,0 2-36,0-2 1,0 4 0,0-4 0,2 4 11,4 2 0,-4-6 0,4 0 0,-5 2-9,-1 2 1,0-4 0,2 1-1,2-1-14,2-2 1,0 6-1,-4-4 1,2 2-1,2-2 1,-1 2 0,-5-6 0,2 1-10,4-1 1,-4 4 0,4-4 0,-4 0 4,-2 1 0,0 3 1,2-4-1,2 0 1,2 0 0,-1 1 0,-5-5 0,0 2 26,0-1 0,6-3 1,0-2-1,-2 1 47,-2-1 1,-2 1 0,0-1 0,0 1-20,0-1 0,6 1 0,-1-1 21,-1 1 1,-2-1 15,-2 1 0,0-1-18,0 0 0,0-5 1,0 0 45,0 1 0,0-3 85,0 2-144,-7-8-139,5 3-605,-6-7 447,8 0 1,6-7 241,-1-5 0,9-4 0,-4-1 0</inkml:trace>
  <inkml:trace contextRef="#ctx0" brushRef="#br1" timeOffset="62762">664 1066 7092,'2'-16'-221,"4"3"267,5 1 1,-1 8-7,2-2 0,-7 5 0,7 1 0,2 0 0,1 0-56,3 0 1,1 0 0,4 0 0,5 0 5,-1 0 1,6 0-1,-4 0 1,4 0-16,2 0 1,0 0 0,0 0 0,-1 1-39,1 5 0,0-4 1,2 4-1,2-4 34,2-2 1,0 2-1,-5 2 1,3 2-260,2-2 0,-2 3 288,-10-1 0,4 0 0,-6-6 0</inkml:trace>
  <inkml:trace contextRef="#ctx0" brushRef="#br1" timeOffset="63081">734 1537 8137,'7'10'-657,"5"-4"536,4-4 0,3-2 0,2-2 1,3-2 163,-3-2 0,6 0 0,2 6 0,4 0-31,2 0 0,6 0 0,2 0 1,-1 0 21,1 0 0,4 0 0,-5 0 0,1 0-152,0 0 0,3 0 1,-5 0-1,-4 2-106,-6 4 1,2-2 0,-6 6-1,0-1 224,-3 1 0,1-4 0,-2 6 0,0-1 0,-5 7 0</inkml:trace>
  <inkml:trace contextRef="#ctx0" brushRef="#br1" timeOffset="63353">1013 1939 7705,'-25'10'-813,"6"3"0,-5-7 1265,5-2 0,7 4-280,1-2 0,9 5 1,2-5-208,9-2 1,7-2-1,3-2 1,5 0-9,5 0 0,9 0 0,5 0 0,2 0 26,3 0 0,3 0 0,1-2 0,1-2-5,-1-2 1,6 1 0,-2 5 0,-3 0-99,-5 0 0,-3 0 0,3 0 0,-3 0-60,-2 0 0,-8 0 0,-8 0 180,-2 0 0,6 7 0,-4 3 0</inkml:trace>
  <inkml:trace contextRef="#ctx0" brushRef="#br1" timeOffset="63566">1223 2306 8355,'-16'12'-202,"5"-1"-136,3-7 258,8 4 0,4-8 1,5-2-1,11-2 151,5-2 1,6-2 0,10 5 0,5-5-207,5-2 0,1 4 0,3-3 0,3 1 152,6 4 1,10 2 0,1 2-18,-1 0 0,6-8 0,-1-2 0</inkml:trace>
</inkml:ink>
</file>

<file path=ppt/ink/ink3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2:49.436"/>
    </inkml:context>
    <inkml:brush xml:id="br0">
      <inkml:brushProperty name="width" value="0.08571" units="cm"/>
      <inkml:brushProperty name="height" value="0.08571" units="cm"/>
    </inkml:brush>
  </inkml:definitions>
  <inkml:trace contextRef="#ctx0" brushRef="#br0">53 53 7984,'-2'-10'-546,"-3"4"1,3 6 0,-6 4 636,0 2 1,6 8 0,-6-5 0,3 3-103,-1 0 1,0-1 46,6 7 1,0-1-57,0 1 0,2-9 0,4-1 63,5 0 0,-1-6 0,2 4 0,3-4-23,7-2 0,-3 0 1,4 0-1,-3 0-19,-3 0 1,6 0-1,1 0 1,-3 0 35,-2 0 0,-1 0 0,-1 0 0,1 0-14,-1 0 0,1 0 0,-1 0 18,1 0 1,-1 6 0,-1 1-51,-5 3 1,3-4-1,-6 5-39,1 3 1,-5 2-1,2 1 14,-4 1 0,-2-1 0,0 0 63,0 1 0,-2-1 1,-4-1 56,-5-4 1,1 1 0,-2-7 0,-1 0-42,-3 2 1,-1-7 0,-1 7 0,1-2-38,-1 0 1,1 0 0,-1-6 0,1 0 8,-1 0 1,1 6 0,-1-1-610,1-1 0,0-2 245,-1-2 0,3-8 314,3-3 0,4-5 0,8-1 1</inkml:trace>
  <inkml:trace contextRef="#ctx0" brushRef="#br0" timeOffset="329">53 18 6716,'18'0'19,"-7"0"1,1 0-112,2 0 0,-5 0 0,3 0 161,2 0 1,1 0-1,3 0 37,-1 0 0,0-2 1,1-2-1,-1-2-68,1 3 0,5 1 1,2 2-1,1 0-137,-1 0 1,4 0-1,-4 0 1,0 0-141,1 0 0,-3 0 74,-6 0 0,9 0 0,1 0 1</inkml:trace>
</inkml:ink>
</file>

<file path=ppt/ink/ink3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3:43.497"/>
    </inkml:context>
    <inkml:brush xml:id="br0">
      <inkml:brushProperty name="width" value="0.08571" units="cm"/>
      <inkml:brushProperty name="height" value="0.08571" units="cm"/>
    </inkml:brush>
  </inkml:definitions>
  <inkml:trace contextRef="#ctx0" brushRef="#br0">18 88 8355,'-10'-8'0,"3"4"0,9-5 0,1-1 0,5 2 0,2 0 0,2 3 0,5 3 0,0-4 0,-5 4 0,0-4 0,3 2-958,7-2 868,-3 4 0,6-5 0,-7 7 1,-1 0 92,1 0 0,-1 0 0,1 2-45,-1 3 0,-5-3 0,-3 6-59,-1 0 0,-2 2 0,-8 7 70,-4 0 1,2-1 0,-7-2 0,-3-5 0,-1-1 0,3 4 0,2-5 0,1 1 72,-1 0 0,6 0 141,-2-2 0,6-5-146,6 5 0,9-4 1,9-2-1,-3 0-7,-1 0 0,3 0 0,0 2-12,-2 4 0,-1 2 0,-3 5 0,1-1 1,-3 2-32,-3 1 0,2 3 0,-7-1 0,1 0-22,0 1 0,-2-1 0,-6 1 1,0-1 26,0 1 1,-2 3-1,-4-1 1,-4-5 77,0 1 1,-11-1 0,4 1-1,-5-3 7,-3-1 0,0-6 1,-6 3-1,2-1 7,-2-4 0,3-2 1,1-2-1,2 0-114,4 0 1,1 0-294,3 0 1,1-8-170,5-3 0,5-5 381,12-1 1,3-9-1,9-1 1</inkml:trace>
</inkml:ink>
</file>

<file path=ppt/ink/ink3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3:43.704"/>
    </inkml:context>
    <inkml:brush xml:id="br0">
      <inkml:brushProperty name="width" value="0.08571" units="cm"/>
      <inkml:brushProperty name="height" value="0.08571" units="cm"/>
    </inkml:brush>
  </inkml:definitions>
  <inkml:trace contextRef="#ctx0" brushRef="#br0">88 1 8229,'-12'0'-747,"0"0"0,1 5 311,-7 1 294,9 8 1,-7-12 0,6 6 0</inkml:trace>
</inkml:ink>
</file>

<file path=ppt/ink/ink3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3:44.188"/>
    </inkml:context>
    <inkml:brush xml:id="br0">
      <inkml:brushProperty name="width" value="0.08571" units="cm"/>
      <inkml:brushProperty name="height" value="0.08571" units="cm"/>
    </inkml:brush>
  </inkml:definitions>
  <inkml:trace contextRef="#ctx0" brushRef="#br0">1 35 8355,'15'-2'10,"-3"-4"0,3 2 0,-3-5 52,4 1 1,1 2 0,1 6 0,1 0 0,2 0-94,3 0 0,1 0 1,-4 0-1,4 0-86,3 0 1,-7 0 0,2 0 0,-3 0 3,-3 0 0,0 6 0,1 2 0,-1-1 13,1 1 1,-8 6 0,-3-3 29,1 5 0,-8 1 0,0 1 1,-10-1 46,-5 1 1,-3-7-1,1 1 1,-1 0 49,1-3 1,0 5 0,-1-8 40,1-2-57,7 5 0,4-7 0,12 4 10,6-4 0,5-2 0,4 0 0,3 0 60,-3 0 1,-2 2 0,-1 2 0,-1 4 63,1 1 0,-3 3 0,-1 6-102,-2-1 1,-3 6 0,3 1 0,-6-3-80,-4-2 1,-2-1-1,-2-1 1,-4-1-22,-6-5 1,-3 5 0,-3-6-1,1 1 16,-1 1 0,-5-8 0,-2 2 0,0-2-29,-1 1 0,3-3 0,4 4 0,-3-4-58,-1-2 1,0-2 0,5-4-70,1-5 1,7 1-23,4-2 0,-3-7 0,-1-8 0</inkml:trace>
</inkml:ink>
</file>

<file path=ppt/ink/ink3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3:44.723"/>
    </inkml:context>
    <inkml:brush xml:id="br0">
      <inkml:brushProperty name="width" value="0.08571" units="cm"/>
      <inkml:brushProperty name="height" value="0.08571" units="cm"/>
    </inkml:brush>
  </inkml:definitions>
  <inkml:trace contextRef="#ctx0" brushRef="#br0">123 106 8070,'10'17'-1618,"-3"-5"1747,-7-1 0,-1-1-104,-5 2 1,2 1 0,-8-7-1,-1-2-20,-3-2 1,-1-2 0,-1 0 52,1 0 1,5 0-18,0 0 0,8-2 1,-1-4-95,3-6 1,2 3 0,2-1 0,3 2 33,7 4 1,4-3 0,3 1 0,2 2 71,3 2 0,1 2 0,-4 0 0,3 0-4,-3 0 0,4 0 0,-2 0 1,-1 0-83,-3 0 1,-1 6-1,-3 2 1,-1-1-99,-3 1 1,-7 6 0,2-3 0,-4 5 64,-2 1 0,-6 1 0,-4-1 1,-3 1 43,-6-1 0,-9 1 1,3-1-1,-2 1 78,-4-1 0,4-1 0,0-3 0,1-1 192,5 1 0,2-3 0,1 0 159,1-2-259,7 5 0,4-11-75,12 4 0,4-4 0,7-2 0,3 0-114,3 0 0,-4 0 0,6 0 1,1-2-104,3-4 1,4 4 0,2-6 0,-2 3-413,-4-1 272,4 0 1,-6-2 0,8-2 0</inkml:trace>
  <inkml:trace contextRef="#ctx0" brushRef="#br0" timeOffset="65">455 402 8355,'17'-9'-874,"8"-15"0,3 5 1</inkml:trace>
  <inkml:trace contextRef="#ctx0" brushRef="#br0" timeOffset="406">647 71 8355,'17'0'-221,"1"0"1,-7-2-713,1-4 907,0 4 1,5-6-1,1 8 1,-1 0 23,1 0 0,-1 0 0,1 0 0,-1-2-3,0-4 0,1 4 0,1-3 1,3 3 49,1 2 1,2-6 0,-3 0 0,3 2 46,2 2 0,0 0 0,2-2 90,-5-1 0,-5-1 0,-2 6-93,1 0 0,-7 6 0,-1 1 0,-2 3-23,-4 4 0,-2 1 0,-2 3 1,0-1-30,0 1 0,0 1 1,0 2-1,0 3 13,0-3 1,0 4 0,0 0 0,0 1-34,0-1 0,0 4 0,0-6 0,0 0-268,0 3 1,-2-5 0,-2 6 0,-2-2-291,2-3 0,-5 5 0,-1 0 1</inkml:trace>
</inkml:ink>
</file>

<file path=ppt/ink/ink3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3:53.828"/>
    </inkml:context>
    <inkml:brush xml:id="br0">
      <inkml:brushProperty name="width" value="0.08571" units="cm"/>
      <inkml:brushProperty name="height" value="0.08571" units="cm"/>
    </inkml:brush>
  </inkml:definitions>
  <inkml:trace contextRef="#ctx0" brushRef="#br0">630 0 5746,'-18'8'22,"1"-4"1,-1 6-1,1-1 32,-1 1 1,-1-6 0,-2 4 0,-3-3-48,3 1 0,0 6 0,-1-4 0,-3-1 2,-2 1 1,4 6 0,-5-5-1,1 3-17,0 0 0,0-3 0,-4 5 0,2-2 60,-2 1 1,5 3 0,1-1 0,2-1 84,0-2 1,5-1 0,8 7-63,3-1 1,1 1 0,6-1-40,0 0 1,10-5-1,7 0 1,8-1-21,2-1 1,12 6 0,-2-7 0,6 3-70,5 0 0,9-3 1,3 5-1,2-2-85,4 1 1,-4-3 0,0 1-1,0 3-21,0 2 0,2 1 0,6 1 1</inkml:trace>
</inkml:ink>
</file>

<file path=ppt/ink/ink3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3:56.298"/>
    </inkml:context>
    <inkml:brush xml:id="br0">
      <inkml:brushProperty name="width" value="0.08571" units="cm"/>
      <inkml:brushProperty name="height" value="0.08571" units="cm"/>
    </inkml:brush>
  </inkml:definitions>
  <inkml:trace contextRef="#ctx0" brushRef="#br0">0 123 8355,'0'-17'-17,"0"-1"0,2 1-98,4-1 1,4 3-1,9 3 83,5 6 0,3-2 1,8 3-1,0 1 1,0 2 4,-1 2 0,7 8 0,0 5 0,-2 7-7,-2 3 1,-1 8-1,3-2 1,2 6-68,-2 6 0,-2-2 0,-2 7 1,-2 3 79,-4 1 0,4 2 0,-6 3 0,2 1-74,0 2 0,-8 0 0,5-3 1,-3-1 31,0-1 0,-1 3 0,-9-10 0,-1 3 18,1-3 1,-3-1 0,2-6 0,-1 2-15,-1-3 1,0-6 0,-6-3 0,2 0-109,-3-2 130,7-2 0,-8 0 0,6 3 0</inkml:trace>
  <inkml:trace contextRef="#ctx0" brushRef="#br0" timeOffset="168">751 1188 8165,'-9'0'-662,"3"2"1,12 2 0,5 4 372,5 2 249,9 1 1,-6 7-1,7-1 1</inkml:trace>
</inkml:ink>
</file>

<file path=ppt/ink/ink3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3:55.503"/>
    </inkml:context>
    <inkml:brush xml:id="br0">
      <inkml:brushProperty name="width" value="0.08571" units="cm"/>
      <inkml:brushProperty name="height" value="0.08571" units="cm"/>
    </inkml:brush>
  </inkml:definitions>
  <inkml:trace contextRef="#ctx0" brushRef="#br0">307 53 8355,'17'-8'0,"-7"-1"0,-2-7-353,-1 4 283,-5 5 0,8 9 1,-6 3-1,2 9 1,-1 5 55,3 5 0,-4 7 0,6-2 0,0 4 24,-1 2 0,-3 7 0,6 3 0,-1 2-10,-1-1 1,6-5 0,-7 6 0,3-1 9,0-1 1,-3 5 0,5-3 0,-3 3-92,3 3 1,-4 3-1,-1-2 1,-1-3-7,-4-1 0,-2-1 0,-2-1 0,0-3-55,0-3 0,-6-1 0,-2-6 0,-1 0 63,-5 0 0,-1-8 0,-3-4 1,-1-3 4,-5-3 1,3-7-1,-8-4 1,0-2 21,2 2 1,-4-6 51,7 0 0,-14-8 0,1-10 0</inkml:trace>
  <inkml:trace contextRef="#ctx0" brushRef="#br0" timeOffset="150">62 1241 8249,'-17'-12'-282,"-1"0"1,3 6 310,3-5 0,12 9 0,14 2 0,5 8-63,4 1 0,8 7 1,-2-4-1,4 3-88,2 3 1,6-1 0,0-1-1,0-3-84,1-1 0,-5-6 0,4 3 1,-2-1-101,1-4 1,-3-2 301,4-2 1,4 0 0,-1 0 0</inkml:trace>
  <inkml:trace contextRef="#ctx0" brushRef="#br0" timeOffset="254">883 1171 8366,'-23'8'-65,"-1"3"1,-7 5 0,2 1 0,-4 3-413,-2 3 1,0 2-1,0 6 240,0-2 1,-7 0 0,-3 6 0</inkml:trace>
</inkml:ink>
</file>

<file path=ppt/ink/ink3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3:52.699"/>
    </inkml:context>
    <inkml:brush xml:id="br0">
      <inkml:brushProperty name="width" value="0.08571" units="cm"/>
      <inkml:brushProperty name="height" value="0.08571" units="cm"/>
    </inkml:brush>
  </inkml:definitions>
  <inkml:trace contextRef="#ctx0" brushRef="#br0">2672 140 8172,'18'8'-649,"-7"2"0,-1 9 1,-2 2 732,-4 3 1,3-1-1,1-4 1,0 3-183,0 1 0,3 0 1,-5-3-1,0-1-341,2-1 439,-6 3 0,5-11 0,-7 7 0</inkml:trace>
  <inkml:trace contextRef="#ctx0" brushRef="#br0" timeOffset="114">2777 297 8158,'27'0'0,"-4"0"0,-3-2-606,-3-3 0,8 3 0,3-6 0</inkml:trace>
  <inkml:trace contextRef="#ctx0" brushRef="#br0" timeOffset="-1318">367 542 8355,'-2'-12'-1557,"-4"1"1413,4-1 1,-8-5-1,7-1 318,-3 1 0,-2 5 1,2 2-104,-6 2 0,3-3 0,-3 5 0,-1 2-14,-3 2 0,-1 2 0,-3 0 0,-1 2-9,-2 4 1,-7 4 0,7 7 0,0 1-21,-2-1 1,7 1 0,-1 1 0,7 2-26,4 3 1,-3-1 0,5-4 0,2 3-16,2 1 1,2 0 0,2-5 8,4-1 1,4 1 0,7-3-1,0-3-3,1-6 0,-1-5 1,1-1-1,1 0-73,5 0 1,-3-7 0,6-5 0,0-3-17,0-3 0,-5-5 0,1 0 0,-6 1 193,-5 3 0,-4 7 1,-6 2 720,4 3-807,-4 1 1,5 8-1,-7 4-117,0 5 0,2 5 0,2 1 0,4-1-235,2-5 0,1 3 0,7-6 0,1-1-264,4 1 604,-3-2 0,13-14 0,-6-1 0</inkml:trace>
  <inkml:trace contextRef="#ctx0" brushRef="#br0" timeOffset="-1071">873 297 8355,'0'-17'-496,"-2"1"0,-3 5 1,-7 5 410,-4 4 0,-1 2 0,-3 0 1,-1 0 198,-2 0 1,0 6 0,3 2 0,1 1 7,1 5 1,-3-4 0,11 1 0,1 3-38,3 1 0,4 3 0,2-1 0,0 3-19,0 3 1,0-4 0,2 5 0,4-3-78,5 2 0,5-3 0,3 3 1,4-4-91,7-1 0,1-3 0,2-1 0,0-4-159,3-3 1,5-1 0,-2-6-1,2 0 43,-2 0 0,5-8 0,1-1 1</inkml:trace>
  <inkml:trace contextRef="#ctx0" brushRef="#br0" timeOffset="-161">1362 262 8220,'-2'-9'-1608,"-3"3"1663,3 4 44,-6 2 0,6 0-49,-4 0 0,2 0 0,-7 0-2,-3 0 0,-2 2 1,-1 2-1,-1 4 29,1 1 0,5 3 0,1 5 0,-3-1-41,-1-4 0,-1 3 0,3-3 0,1 3 2,-2 3 0,5-1 0,-1 1 0,2-1 21,4 1 0,2-1 0,4-1-48,4-5 1,6 3 0,11-6-1,4-1-56,0 1 0,6-2 0,-4-6 0,6 0-107,6 0 1,2-2-1,3-2 1,-3-4-82,0-1 0,-6-3 0,1-5 0,-5 1 141,-3 4 1,-9-5-1,0 1 1,-5-5 87,-5 0 0,-7 1 1,2 3 60,-4-1 0,-4 1 0,-4 1 74,-5 5 1,-5 3 0,-1 8 0,-1 0-82,1 0 0,-1 0 0,1 2 0,-1 4 86,1 5 1,5 5-1,3 1 1,1 1-111,4-1 0,-4 1 0,2-1 0,2 1-49,2-1 0,8 1 0,2-1 0,2-1-83,3-5 0,9 3 0,3-8 0,0-3 45,0-1 1,6-2-1,-1 0 1,2 0-130,3 0 0,-2-5 1,-2-3-1,-1-2 130,1-3 1,-6-3 0,0-3 0,-4-3 129,-3-1 0,1 0 0,-11 5 775,2 1-42,-6-1-727,3 9 0,-7 9 1,0 13-1,0 7-84,0 3 0,0 6 0,0-4 0,2 2-128,4 4 1,-2 2-1,6 0 1,-3-2-28,-3-1 1,4-7 0,-2 4-1,-2-2-44,-2-3 1,0-3 100,4-2 94,-5 1 1,7-18-1,-10-10 8,-4-9 1,5-6 0,-5 1-1,2-3 41,-2 0 0,4-6 0,-4 4 1,2-4-12,-1-2 1,3 0-1,-4 0 1,4 2 53,2 4 1,2-2 0,4 8 108,5 1 0,5 5 0,1 3-136,1 3 0,-1 7 1,1-2-1,-1 4-67,1 2 0,-3 2 1,-1 4-1,-3 5 15,3 5 1,-4 1 0,-1 1 0,-1-1-70,-4 1 1,-2 5-1,-2 0 1,0 1-8,0 1 1,0-6 0,-2 3 0,-2-7-112,-2-3 1,-5-1 0,3 5-280,-2-4 462,6-5 0,-4-14 0,8-3 0</inkml:trace>
  <inkml:trace contextRef="#ctx0" brushRef="#br0" timeOffset="2075">2759 70 8118,'10'-17'-761,"-2"-1"1,-6 3 1110,4 3-176,-4 5 0,5 8-174,-7 5 1,0 6-1,0 9 1,0 4 25,0 3 1,0 1-1,0 6 1,0 0-90,0 0 0,2 5 1,4 1-1,4-2-30,0-2 1,5 3-1,-3 1 1,1-2-203,-1-2 1,1-2 179,-7 0 0,8 0 0,-4 0 1</inkml:trace>
  <inkml:trace contextRef="#ctx0" brushRef="#br0" timeOffset="2232">2550 647 8355,'0'-18'-59,"2"1"1,6 1-157,9 5 1,8-3 0,10 8-1,2 2-483,4 2 461,-4 2 0,13 8 0,-5 2 0</inkml:trace>
</inkml:ink>
</file>

<file path=ppt/ink/ink3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4:35.448"/>
    </inkml:context>
    <inkml:brush xml:id="br0">
      <inkml:brushProperty name="width" value="0.08571" units="cm"/>
      <inkml:brushProperty name="height" value="0.08571" units="cm"/>
      <inkml:brushProperty name="color" value="#FF0066"/>
    </inkml:brush>
  </inkml:definitions>
  <inkml:trace contextRef="#ctx0" brushRef="#br0">18 150 7700,'9'-12'-1639,"-1"3"1839,0 1 1,-4-6-108,7 3 0,-5-5-19,6-1 1,-8 5 45,1 1 0,-5 1-29,-5-2 0,-3 2-65,-4 5 1,-1 5 0,5-2-29,-2 6 1,6 9 0,-2-1 0,3 3 2,-3 3 1,4-1-1,-4 3 1,4 1-4,2 2 0,0 1 0,0-7 0,2 1-4,4-1 0,-2 0 0,7 1 1,1-1-2,-2 1 0,5-3 0,-3-1 0,3-2 1,3-7 0,-1 5-1,1-2-9,-1-4 1,1-2 0,-1-4 13,1-4 0,-7 2 0,-1-8 1,-2-1 5,-4-3 1,0-1 0,-1-1 0,3 1-16,-2-1 1,-2 1 0,-2 0-1,0-1 4,0 1 1,2 1 0,2 2 140,2 3-12,0-1-111,-6 2 1,5 5 0,1 11 20,-2 5 1,6 5 0,-1 1-30,1 1 0,6-1 0,-5-1 0,5-3-1,1-1 0,1-2 1,-1 1-1,1-3-3,-1 0 1,1-6 0,-1 3 0,1-3-22,-1-2 0,0 0 1,1 0 7,-1 0 0,1-7 0,-3-5 0,-1-4-6,-2-1 1,-1 0 0,5-1 0,-3 1 143,-1-1 1,-8 1 0,4 1 6,-1 4-241,-5 5 21,6 7 0,-8 8 1,-2 3-63,-4 5 0,4 1-32,-3 1 0,3-1 0,2 1-118,0-1 0,0-5 231,0-1 0,-8-7 0,-2 4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8:06.688"/>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definitions>
  <inkml:trace contextRef="#ctx0" brushRef="#br0">1503 0 5852,'-10'0'233,"2"0"0,10 0-116,4 0 0,-2 0-78,8 0 1,-7 6-45,7 0 0,-6 6 0,4-5 12,-3 3 1,-1-4 72,-6 5 0,0 1-15,0 6 0,0-7 0,0 1-4,0 1 1,0 3 0,0 1-24,0 1 0,0-1 1,0 1-15,0-1 0,2 1 1,2-1-1,2 1 1,-2-1 1,-2 1-1,0-1 1,1 1 0,3-1 0,2 0 0,-4 1 0,2-1-22,-2 1 1,3-1-1,-1 1 1,-2-1-20,-2 1 0,4 5 1,0 0-1,-3-1-3,-1-3 0,4 4 0,0 1 0,-2-3 12,-2-2 0,-2 5 0,0-1 0,0-2 0,0-1 1,0 3 0,0 0 0,0-1 16,0-3 1,0-2 0,0 1 0,0-1-3,0 1 0,0-1 1,0 1-1,0-1 26,0 1 0,0-1 1,0 1-1,2-1-23,4 1 0,-4-1 0,5 1 0,-1-1-3,0 0 1,2 1-1,-2-1-9,5 1 1,-3-1 0,0 1-8,0-1 0,-5 1 1,7-1-1,-2 1 3,-4-1 1,-2 1 0,0-1 0,2 0 1,1 1 1,1-1-1,-6 1 1,2-1 0,4 1 1,-4 5 0,4 0 0,-4-1 0,-2-3 0,5-1 0,1-1 0,-2 1 0,-2-1 1,4 0 0,0 1 25,-2-1 0,3 1-3,-1-1 1,6 1-1,-6-1-13,-2 1 1,-3-1-1,-1 1-9,0-1 0,0 1 1,0-1-1,0 0-3,0 1 0,0-1 0,0 1-4,0-1 1,0 1 0,0-1-1,0 1 36,0-1 0,0 1 1,2-1-1,2 1-24,2-1 0,2 1 0,-4-1-2,2 0 0,-1-5 1,-3 0-12,4 1 0,-4 3 0,4 1 1,-4 1 0,-2-1 1,0 1-1,0-1 2,0 1 0,0-1 0,0 1 3,0-1 0,0 0 0,0 1 1,0-1 1,0-5-1,0 0 1,0 1 1,0-3-4,0 2 0,0-1 51,0 7 0,2-7-17,4 1 0,-4 0 39,3 5 0,-3 1 0,-2-1-28,0 1 0,0-1 0,0 0-33,0 1 1,0-1 0,0 1 9,0-1 0,0 1 32,0-1 1,0 1 11,0-1 1,0-5-25,0-1 1,0-5-44,0 6 1,2-8 11,4 2-649,-4-4-135,6-2 775,-8 0 0,0-8 0,0-2 0</inkml:trace>
  <inkml:trace contextRef="#ctx0" brushRef="#br1" timeOffset="70230">1555 664 7400,'0'-18'-1153,"-2"9"1218,-4 3 1,-3 4-31,-9 2 1,7 0-1,-1 0 1,-2 0-1,-1 0 15,-3 0 0,1 6 0,-1 2 1,-1 1-45,-4 5 1,1 1 0,-7 5 0,-2 1-8,-2 2 1,-2 8-1,0-1 1,0 3 10,1 1 0,-3 1 1,-2 0-1,-2 0-10,2 0 0,4-2 0,4 0 0,2-2-45,-2 0 0,-2 6 0,0-8 1,2 2-75,2-2 1,2 2 0,-4-5 0,4-1 43,1 0 1,3-2 0,6-5 0,1-1 74,4 1 0,-3-7 0,3 1 0,-3 0 0,-3 5 0</inkml:trace>
  <inkml:trace contextRef="#ctx0" brushRef="#br1" timeOffset="70574">1415 1013 7706,'18'0'-1620,"-3"-2"1762,-3-4 69,4 4-164,-15-5 1,1 9 0,-11 3 0,-5 5-4,-5 0 1,-5 11 0,1-3 0,-6 3-54,-4 4 0,-8 2 0,-1 8 0,-3 0-62,-4 0 0,-1 6 1,-4 2-1,-3-1 69,-1 1 1,-2 4-1,4-5 1,-2 1-113,1 0 0,5 3 1,3-5-1,5-4 114,1-6 0,4 2 0,10-4 0,-4 4 0,6 2 0</inkml:trace>
  <inkml:trace contextRef="#ctx0" brushRef="#br1" timeOffset="70885">1450 1520 7920,'18'0'-1736,"-10"0"1787,-8 0 1,-8 5-1,-10 3-31,1 2 0,-6 2 0,-3 5 0,-3 1-68,-8-1 1,1 6-1,-11 2 1,-2 3 40,-1 3 1,-4 2 0,-3 4 0,-3 1-4,-2 3 0,-2 6 0,-4-5 1,2 1-39,2 0 0,2 3 0,-4-3 0,4-2 8,2-4 1,-2 1 0,7-8-1,7 1 29,3-2 1,5-2 0,7-6 0,3 1 10,7-7 0,4 3 0,1-9 0,1 9 0</inkml:trace>
  <inkml:trace contextRef="#ctx0" brushRef="#br1" timeOffset="71203">1119 2079 8029,'27'-6'0,"-4"0"-1636,-4 2 1992,-1-6-319,-8 1 1,-10-1 0,-12 4 0,-4 4-15,-1 2 0,-3 6 0,-1 2 0,-4 1 3,-2 5 0,-4 3 0,-8 5 0,-4 3-79,-1 2 1,-3 0 0,-5 4 0,-1-1-13,1 1 1,-1 2 0,1 1 0,0 1-6,-1 0 0,7-6 0,1-1 1,2-1 20,5 0 1,3-6 0,6 3-1,5-5-74,5-2 0,3 1 123,5-1 0,3-7 0,8 6 0,0-7 0</inkml:trace>
  <inkml:trace contextRef="#ctx0" brushRef="#br1" timeOffset="71427">961 2463 8148,'27'0'-137,"-9"0"0,-12 0 0,-12 0 0,-6 0-41,-3 0 1,-5 6-1,-1 1 1,-4 3 140,-2 4 0,-2 1 0,-6 5 0,2 1-3,4 2 0,-8 2 0,6-3 1,0 1-178,-2-2 0,0 5 0,-2-1 217,0 2 0,0-6 0,0 5 0</inkml:trace>
</inkml:ink>
</file>

<file path=ppt/ink/ink3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4:35.597"/>
    </inkml:context>
    <inkml:brush xml:id="br0">
      <inkml:brushProperty name="width" value="0.08571" units="cm"/>
      <inkml:brushProperty name="height" value="0.08571" units="cm"/>
      <inkml:brushProperty name="color" value="#FF0066"/>
    </inkml:brush>
  </inkml:definitions>
  <inkml:trace contextRef="#ctx0" brushRef="#br0">45 31 8249,'-18'-7'-502,"7"3"275,-1-8 1,10 8 0,0 0 0,8 6-51,4 4 0,9 15 0,8-1 0</inkml:trace>
</inkml:ink>
</file>

<file path=ppt/ink/ink3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3:41.118"/>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FF0066"/>
    </inkml:brush>
  </inkml:definitions>
  <inkml:trace contextRef="#ctx0" brushRef="#br0">6428 3842 8042,'27'-2'-443,"-4"-4"1,2-1 0,-3-7 601,-7 2 0,1 7-6,-10-7 0,-8 8 1,-10-2-85,-4 4 1,-1 2 0,-1 0 0,1 0 173,0 0 0,5 2 1,0 4-114,-1 6 1,-1 3 0,2 3 0,7-1-65,3 1 1,-4-1 0,0 1 0,2-1-229,2 0 1,4 7 0,2-1 104,2-2 0,7-1 0,-1-5 0,4-1-40,1-2 1,1-7-1,-1 5 1,2-2-7,5-4 1,-5-2 0,4-2 0,-1 0-45,1 0 0,-4-2 1,5-2-1,-3-4 28,2-2 0,-3-1 1,3-7-1,-5 1 131,-7-1 0,3-1 1,-6-2-1,-1-3 76,1 3 0,-2-4 0,-4 1 0,2 3 172,1 2 1,1 7 0,-4 0 693,4-1-703,-4 5 1,6 8 0,-8 14-82,0 7 0,0-2 0,0 5 0,0-3-168,0 2 1,0-1 0,0 5 0,0-2-185,0-4 1,2-1 0,2-3 0,3 1-213,3-1 1,-4-1 0,4-3-1,-1-1-63,1 2 1,-4-7 0,5-1 4,3-4 0,2-2 452,1 0 0,0-15 0,1-5 0</inkml:trace>
  <inkml:trace contextRef="#ctx0" brushRef="#br0" timeOffset="269">7109 3947 8355,'15'-18'0,"-1"1"0,-3 0 0,1-1 38,-2 1 1,3 5-34,-7 0 0,2 8 18,-2-1 1,-4 10 0,2 7-42,-8 4 0,0-5 0,-8 1 0,-1 2-18,-3 1 1,4 1-1,1-3 1,-3-3 46,-1-2 1,-3 5 124,1-1 1,-1 3-10,1 3 0,1-7 0,5 1-69,5 2 0,4-5 0,4 1 1,2 0 8,2-1 0,7-3 1,1 6-32,7 2 1,-1-5 0,3 1 0,-4 0-43,-1-1 1,7 3-177,4 5 0,-4 1 0,-1-1-506,-5 1 1,-7-7 214,-1 1 0,-7 0 0,4 5 0</inkml:trace>
  <inkml:trace contextRef="#ctx0" brushRef="#br0" timeOffset="-2008">4070 2829 6561,'0'-2'20,"0"4"0,0 18 0,0 1 0,0 2 0,0 1 236,0 1 0,0-4 1,0 8-58,0 2 0,0-4 1,0 1-316,0-3 0,0 4 1,0-6-1,0 1-115,0 1 1,0-6-1,0 4-144,0-3 1,0-9 276,0 1 1,0-16-1,0 2 1</inkml:trace>
  <inkml:trace contextRef="#ctx0" brushRef="#br0" timeOffset="-1775">4000 2917 8355,'-8'-18'-266,"4"3"31,-7 3 0,7 2 442,-2 4 1,6-1-1,6-5-195,6 6 0,3 4 1,5 0-1,1-2-27,2-1 1,6-1-1,-4 6 1,3 0 19,3 0 0,0 0 0,-2 0 0,-4 0-126,0 0 1,-5 0 0,3 0 0,-2 0-646,3 0 0,-11 0 639,5 0 1,-13 8 0,3 1 0</inkml:trace>
  <inkml:trace contextRef="#ctx0" brushRef="#br0" timeOffset="-1616">4105 3161 8355,'0'18'-938,"0"-1"0,2-5 805,4-1 0,3-7 0,9 4 0,-1-2 398,1 0 0,5-1 1,2-5-1,0 0-224,1 0 0,5 0 1,-4 0-1,2 0-248,0 0 1,-6 0-51,7 0 1,-1 0-1,6 0 1</inkml:trace>
  <inkml:trace contextRef="#ctx0" brushRef="#br0" timeOffset="-1044">4716 3406 8355,'8'-18'-154,"-4"3"1,5 1 0,1 4 374,0 3 0,-4 1 1,3 8-210,-1 3 1,6 5 0,-5 10-1,1 1 9,-4 2 1,2 6 0,0-3 0,-1 1 18,1 4 1,-2-4 0,-6 0 0,0 0-151,0 0 1,2-3 0,2 3-1,1-2 52,-1-4 1,-2-1 0,-2-3-28,0 1 1,0-7 46,0 1 1,0-10 0,0-2-15,0-10 0,2-5 0,2-3 34,2 1 0,8-1 0,-3 1 0,5 1 118,1 5 1,1-3 0,-1 8-1,1 2-38,-1 3 1,0 1-1,1 0 1,-1 1-44,1 5 0,-1-2 1,1 8-1,-1 1-25,1 3 1,-3 1 0,-3 1 0,-4-1 2,-1 1 0,-5-1 0,4 1 0,-4-1-15,-2 1 1,-2-3 0,-4-1 0,-5-3 28,-5 3 1,-3-4 0,-3-1 0,-3-1-5,-2-4 1,4 4-1,-4-2 1,1-3-2,5-1 0,2-2 0,1 0 1,1 0-229,-1 0 1,9-2-1,3-3-55,4-7 0,2-4 0,0-1 1,2 0 109,4-1 0,3 1 0,11-3 51,3-3 1,4 4-1,8-7 1</inkml:trace>
  <inkml:trace contextRef="#ctx0" brushRef="#br0" timeOffset="-820">5223 3615 8168,'19'-27'0,"2"6"-299,3 7 0,-7 0 0,-5 7 0,-1-3 400,-1-4 0,0 7 58,-4 1 0,-3-2 185,9 2 0,-6 2-163,6 10 1,-9-2 0,3 8 0,-4 1-95,-2 3 0,6 7 0,0 2 0,-2 1-152,-2-1 1,-2 4 0,0-4 0,2 0-91,3 1 0,-1 3 0,6-4 0,-2 0-106,-4 0 0,5-1 1,1-7-1,2 1 8,-1-1 1,-5-1-1,6-5 1,1-3-339,3 0 591,1-6 0,1 5 0,-1-7 0</inkml:trace>
  <inkml:trace contextRef="#ctx0" brushRef="#br0" timeOffset="-514">5834 3807 8355,'17'-6'143,"1"1"-83,-1-1 1,-7 8 0,-6 4 10,-8 5 1,2 11 0,-6 1-1,2-2 18,1-1 0,-1-3 1,6 0-1,0 1-88,0-1 0,0-5 0,0 0 0,2-1-186,4-1 0,-3-2 0,9-6 131,2 4 0,1-4 0,3 1 0,-1-5 38,1-3 0,-3-9 0,-1 2 13,-3-3 1,-5-3 0,4 1 0,-2-1 0,-3 1 4,3 0 0,-6-1 0,2 1-31,-8-1 1,0 7-1,-7 1 1,-3 2-31,-2 4 1,-3 2 0,-2 2-1,-3 0-56,3 0 1,2 6 0,1 2 0,1 0-9,-1-1 0,7 7 0,1-2-265,2 3 0,2-3 183,6-1 0,0 1 0,0 5 1</inkml:trace>
  <inkml:trace contextRef="#ctx0" brushRef="#br0" timeOffset="1402">7912 3493 7515,'-10'0'258,"3"0"0,9 0 0,3 0-322,7 0 1,4 0-213,1 0 1,0 0 0,1 0-238,-1 0 1,1 0 367,-1 0 1,1 8 0,-1 1 0</inkml:trace>
  <inkml:trace contextRef="#ctx0" brushRef="#br0" timeOffset="1521">7964 3633 8215,'0'11'-1190,"0"1"1,0-6 1163,0 5 1,0 1-1,0 5 1</inkml:trace>
  <inkml:trace contextRef="#ctx0" brushRef="#br0" timeOffset="-32129">1538 2480 6553,'-18'0'-310,"8"-2"515,5-4-145,3-4 1,2-7-17,0 0 1,2 7 99,3 4 70,-3 4-97,6 2 0,-6 2-58,4 4 1,-4 6-1,6 9-41,-1 2 1,-5 0-1,6-5 1,-2 1-21,0 5 1,0-3-1,-4 6 1,1 0-41,3 0 0,0-3 1,-6 3-1,0 0 20,0 0 0,0-4 1,0 5-1,0-1 16,0 0 1,0-6 0,0 3 0,0-5-1,0-2 1,0 1 0,-2-1 0,-2 1 12,-2-1 1,1-5 0,5 0 22,0 1 0,-2-5-19,-4-2-12,4-4 0,-6-10 1,8-4-1,0-3 0,0-3 1,0 1-1,0-1 8,0 1 0,8-1 1,2 1 60,-1 0 0,7 5 0,-5 2-56,5 2 0,1-3 0,1 5 0,-1 2-1,1 2 1,-1 0-1,1-2 1,1-1-11,4 1 1,-3 2 0,3 2-1,-3 0 7,-3 0 0,0 0 1,1 0-1,-1 2-6,1 3 1,-3-1 0,-1 6 0,-2 0-3,1-1 1,-3 3-1,0 6-1,-3-1 1,-1-5 0,-6-1 0,0 3 5,0 1 1,0 3 0,-2-1 31,-4 1 0,3-1 0,-9 1 0,-2-1-34,-1 1 1,-3-7 0,-1 1 0,-2 2 10,-3 1 0,-1 1 0,4-3 0,-3-1-9,3 1 0,-4-5 0,2-2 0,1-4 8,3-2 1,1 0 0,1 0-5,-1 0 1,9-2 0,1-4 0,2-5-107,0-5 1,0-1 0,6-1 0,0 1-52,0-1 1,0 1 0,0-1 0,2 1-162,4-1 1,-2 1 0,6-1 217,-2 1 1,13-1-1,-2 1 1</inkml:trace>
  <inkml:trace contextRef="#ctx0" brushRef="#br0" timeOffset="-31760">1974 2620 8355,'8'-12'-176,"4"0"0,-3 9 295,3-3 0,0-2 0,5 2 0,1 2-314,-1 2 1,0 2 0,1 0 0,-1 0 87,1 0 0,-1 2 0,1 2 0,-1 4 123,1 2 0,-1-5 0,1 5 0,-1 0-37,1-1 1,-3 3 0,-1 6-1,-3-1 16,3 1 0,-4-1 1,-1 2-1,1 3 1,0 1 0,-4 8 0,3-2 0,-1 4-1,-4 2 1,0 0-1,0 0 1,1-2 3,-1-4 0,-8 8 0,-3-6 0,-3 0 0,-4 2 0,-7 0 0,-4 0 0,-2-2-24,-4-2 1,-2-6 0,-2 5 0,0-3-201,0-4 0,0 4 0,-2-1 1,-2-3 107,-1-2 1,-9-9 0,4-2 0</inkml:trace>
  <inkml:trace contextRef="#ctx0" brushRef="#br0" timeOffset="39794">2271 70 8355,'0'-12'-39,"-2"3"1,-4-1 0,-5 2 0,-5 0 0,1 3-890,3-3 1,2 6 887,5-4 0,-5 4 43,-8 2 1,7 0-1,-1 0 1,-2 0-1,-1 0-3,-3 0 1,-1 0 0,-2 2-24,-3 4 0,-7-2 1,2 7-1,-4 3 1,-2-1 22,0-1 0,1 4 0,-3-5 0,-2 5 30,-2 1 1,0 1 0,4-1 0,-1 1 16,-3-1 1,-2 3 0,4 3 0,-3 4-5,-3 0 0,0 6 0,-3-2 0,1 6-34,-1 4 0,-1 5 1,1-3-1,1 4-14,-1 7 1,-3-5 0,1 9-1,1 2 10,3 0 0,-1 8 0,-3-4 0,1 4-25,3 2 1,1 5 0,-3 3 0,3 4 23,2 7 0,2-2 0,23-40 0,0 1 0,-2-1 1,1-1 9,-2 1 1,1 0 0,-1 2-1,1 0 1,2 0 0,1-1-1,0 2 1,1-1 3,2 2 0,-1-1 0,-1 3 0,1-1 0,-8 43 0,2 0-9,1 0 1,9 4 0,1-4-1,0 1-40,0-1 1,7 0-1,-3-4 1,4 2 28,2-2 0,0 4 0,0 0 0,0 0-31,0 1 1,0-3 0,2-6-1,4-2 18,5-3 0,5 7 1,3-3-1,4-1 24,7 0 1,3 5 0,1-11 0,3 1 3,4-5 0,-2 3 0,5-2 0,1-3-6,0-1 1,-4 4 0,3 0 0,1-5-4,-1-5 0,1 6 0,4-6 0,-3-2-2,3-2 0,-5 2 0,3-4 0,1-1-6,3-5 0,3 2 1,2-9-1,3 1-68,-3-1 0,6 1 0,0-9 0,2-4 23,0-4 0,-8-4 0,3 2 0,-5-3 27,-2-1 1,1-6 0,-1 5-1,-1-5 160,-5-2 1,3 1-1,-7-1 1,1 1-81,0-1 1,-3 1 0,-5-1-1,-2 3-50,-3 3 1,3-4 0,-4 5-1,2-5-216,-2-1 1,2-3-1,-6-1 63,2-3 1,2 1-1,6 5 1</inkml:trace>
  <inkml:trace contextRef="#ctx0" brushRef="#br0" timeOffset="41008">2131 6217 6416,'0'-9'-1,"8"1"0,2 8-1,7 0 1,-5 6 2,0-1-1,-1 7 1,5-4 34,-5 2 0,3-5 0,-6 5 0,1 0 3,5 0 1,-4-5 0,1 7 0,3 0-18,2-3 1,-5 7 0,1-4-1,-1 3-15,-1 2 1,6 1 0,-5-1 0,5 1-1,1-1 0,-5-1 1,0-3-1,-1-1-17,-1 2 1,4 1-1,-7 1 1,1-3-16,0-1 0,0-2 1,-5 3 12,3-1 1,2-2 0,-4 3 58,2-1 0,-2-1 0,-10 7 9,-6-1 1,2-5 0,-1 0 0,-3 1 38,-1 3 0,-9 1 0,1 1 0,2-1-25,1 1 0,1-1 0,-2 1 0,-3 1-2,3 4 0,-4-3 1,1 5-1,3-2-27,2 0 1,-1 7 0,-1-5-1,-2 0-95,1 0 0,3 0 0,1-3 1,1 1-125,0-2 0,-1 5 0,1-3 0,-1-2-131,1-1 1,1-9 0,3-1 174,1-2 1,0-2 0,-5-6 0</inkml:trace>
  <inkml:trace contextRef="#ctx0" brushRef="#br1" timeOffset="50674">4000 7300 8355,'0'-17'-156,"0"-1"1,0 1 0,0-1 0,0 1-417,0-1 0,-6 7 663,0-1 0,-5 0 1,3-5-1,-2-1 84,-3 1 1,3 5-122,-2 1 0,7 5 1,-7-4-25,-2 2 0,5 3 0,-3 5-98,-2 0 1,-1 2 0,-3 3 0,-1 7 27,-4 4 0,3 1 0,-5 0 1,2 1 35,0-1 0,1 7 1,9 1-1,1 0 18,-2 0 0,5 1 0,-1-5 0,2 4 12,4 2 0,2-5 1,4 1-1,2-4-11,2-1 1,8-3 0,-1-1-1,7-4 1,3-3 0,8-1 0,-2-6 1,4 0-18,2 0 0,0 0 0,0-2 0,0-2 0,0-1 1,-2-9 0,-2 2 0,-2-3-28,2-3 0,-4-5 0,0-2 0,-2 0-54,-3-1 0,-3-5 0,-1 2 1,-1-6-3,1-5 1,-7 3-1,-1-6 1,-2 2 28,-4 0 0,-2-5 1,-2 3-1,0 1 59,0-1 0,0 2 0,0 6 0,-2 0 2,-4 0 0,2 2 0,-6 4 0,0 6 62,1 4 1,-3 1-1,-5 3-31,-1 3 0,7 4 1,-1 6-22,-2-4 0,5 4-2,-3-3 1,2 5-1,-1 5 2,5 7 1,-2 4 0,2 1 0,2 2-10,2 5 0,0 3 0,-1 8 0,-3 0 74,2 0 0,2 5 1,2 3-1,0 0-59,0 0 1,0 5 0,0-3 0,2-1 13,4-3 0,-2 2 0,7-3 0,3-1 27,1-2 0,3-4 1,-1-2-1,1-4-5,-1-1 0,3-3 1,1-8-1,2-1-35,-1-2 0,-3-8 0,-2 1 0,1-3-20,-1-2 0,1 0 0,-1 0 0,1 0-30,-1 0 0,7-7 1,-1-5-1,-2-4-33,-1-1 1,-3-3 0,0-3 0,1-4-4,-1 0 0,-5 0 0,-2 5 0,-2-1 53,-5 2 0,5 1 73,-2 3 1,-8 7-70,-10 4 0,-3 6 0,-1 6 40,5 6 0,3 3 1,8 3-1,0-1 31,0 1 1,0-1 0,0 1-37,0-1 1,6 1 0,2-1-1,1-1-12,5-5 1,-4 3 0,1-6 0,3-1-198,1 1 1,3 0-1,-1-4-311,1 2 0,-1-3 349,1-8 1,-9-7 0,-1-9 0,-2-5 81,0-1 1,0 4-1,-6-6 54,0-2 0,0 0 0,0 0 0,-2 4 0,-2-1 36,-2 1 0,0 6 0,6-2 136,0 3 1,-6 3-123,0-1 1,-1 9 0,3 1-23,-2 0-23,0 6 1,8-6-1,4 8-5,6 0 0,1-2 0,1-2 1,-3-3 3,3-3 0,3 4 1,3-5-1,1-3 14,0-2 0,-11-1 0,8-1 1,-3 1 96,1 0 1,-5 1 0,-1 2-1,0 5 226,-1 1-298,-5-6 1,4 14 0,-8 2 0,0 12 19,0 7 1,0 12-1,0 0 1,0 6 33,0 0 0,0 4 0,0-1 1,0 1-32,0 0 0,0 5 0,0-3 1,0 1 6,0 1 0,2-6 0,2 5 0,2 1-87,-2-3 0,3 5 0,-1-8 0,-2-2-68,-2-3 0,-2-3 1,0-4-1,0-3-51,0-1 0,0-6 0,-2 3 0,-2-7-17,-2-3 1,-7-8 0,1 2 59,-3-5 1,-3-8 0,1-5 0,-1-5-16,1-7 0,-1-3 0,1-8 0,-1 0 62,1 0 1,1-5 0,3 1 0,3 6 152,2 8 0,3-1 1,5 3-1,0 2 180,0 1 0,0 9 1,0-1-207,0-2 0,5 5 0,5-1 1,4 2-90,5 4 0,4-3 1,1 1-1,5 0-2,4-2 0,2 6 1,0-5-1,-1 1-19,1 0 0,0-8 0,0 5 0,0-3 0,0 0 0,0-1 1,0-9-1,0-1-21,0 2 0,-2-4 1,-2-1-1,-4-1-52,-2-4 1,-3-2 0,-9 0-1,-3 2 68,-2 2 1,-3 2-1,-5-4 1,-1 4 100,-5 1 1,-6 5-1,-9 9-27,-3 7 0,1 3 1,4 2-1,-3 2-18,-1 3 0,0 5 1,5 8-1,1-1 17,-1 0 1,7 7 0,1 1 0,2 2 22,4 4 1,3 2-1,1 2 1,0 0-3,0 0 0,5 6 1,3 1-1,0 3 7,0 4 0,3-3 0,-3 3 0,2 1-6,3-1 1,-3-7 0,0 3 0,-3-2-57,-3-5 0,4 3 1,-2-4-1,-2-4-42,-2 0 1,-2-8-1,0-1-4,0-5 0,-2-4-20,-4-3 0,-4-4 0,-7-8 0,-1-2-35,1-4 1,-2-4 0,-3-9 0,-1-2-193,2-3 0,-1-7 1,1 2 168,-2-4 0,-8-2 0,3 0 0</inkml:trace>
  <inkml:trace contextRef="#ctx0" brushRef="#br1" timeOffset="50829">5013 7370 8355,'17'-8'-46,"1"-3"0,-1 3 29,1 2 0,-1-2-29,1 2 1,-1-1 0,3 3 0,1-2-59,2 2 0,6 2 1,-3 2-1,-1 0-57,0 0 1,4 2-1,-4 2 1,1 4-155,-1 1 1,6-5 0,-4 4 0</inkml:trace>
  <inkml:trace contextRef="#ctx0" brushRef="#br1" timeOffset="52259">5554 7370 8156,'12'0'-360,"0"0"0,-6 0 0,5 0 0,3 0 316,1 0 0,3 0 1,-1 0-1,1 0-50,-1 0 0,-5 0 0,-1 0 49,3 0 1,-4-2 0,-1-4 54,-1-5 0,-2-5 1,-6-1 118,0-1 0,0 1 0,-2 1-83,-4 4 0,-3 5 0,-9 7-3,1 0 0,-1 0 1,1 0-20,-1 0 0,1 0 1,1 2-1,5 3 3,5 7 0,-2-2 0,2 1 0,2 3 10,2 2 1,2 7-1,0 0 1,0-2-2,0-1 0,6 3 0,4 0 0,3-1-10,7-3 0,1-1 0,-3-1 0,1 1-16,4-1 0,-3-5 1,5-3-1,-2-1-24,1-4 1,-1-2 0,-6-2 0,1 0-10,-1 0 0,1-2 1,-3-4-1,-1-5 0,-3-5 0,-5-1 0,4-1 0,-2-1-12,-4-5 0,3 5 0,-1-6 1,-2 2 20,-2-1 1,0-5 0,2 6-1,4 2 32,1 1 0,-3 3 1,6 1-14,1 4 1,-3-1 0,2 7 0,1 2 4,3 2 1,1 2-1,1 0 25,-1 0 1,1 0 0,-1 0 0,1 0 107,-1 0 0,-5 6 0,-1 2-65,3 2 0,0 1 0,-1 5 0,-3-3-12,-2-1 0,3 0 1,-3 5-39,2 0 0,1 1 0,5-1 1,-3-1-21,-1-4 1,0 1-1,5-5 1,1 0-24,-1-1 0,1-1 0,-1-4 0,0 2-48,1 2 1,-1 0-1,1-8 11,-1-4 1,-1-4 0,-3-7 26,-1-1 0,-8 1 0,2-1 0,-4 1-45,-2-1 1,0 7 0,-2-1-1,-4 1 16,-6 1 0,3 0 0,-3 6 0,-2-2 21,-1 3 0,-3 1 1,1 2-1,-1 0 49,1 0 1,5 2 0,3 3 0,1 7-16,4 4 1,2-5 0,2 1-1,0 1 13,0 3 0,2 3 1,4 3 10,6 1 1,3 0-1,4-5 1,3-3-21,1-3 1,0 1 0,-5-7 0,-1-2-6,1-2 0,-1-2 1,1 0-1,-1 0 16,1 0 1,-3-2-1,-1-4 1,-3-3 12,3-1 0,-4-6 0,-1 5 0,1-5 19,0-1 0,-4-1 0,3 1 16,-1-1 1,4 1 0,-5 1-1,1 3-17,0 1 0,0 8 1,-4-3-20,1-1 1,9 6-36,-2-4 1,1 6 0,1 6-1,-3 4-9,3-1 0,-4 7 0,-1-5 1,1 5 7,0 1 0,-6 1 1,3-1-1,-1 1 4,0-1 0,2 1 0,-4-1 3,2 1 0,1-1 1,-3 1-28,2-1 197,0-7-131,-6-2 0,0-16 0,0-4-30,0-3 0,0-3 0,2 1 0,2-1-4,2 1 1,7-7-1,-3 1 1,1 2-18,1 1 0,0 3 0,5 1 0,1 3-5,-1 1 0,-5 8 0,-1-2 1,3 5 19,2 1 0,-1 2 0,-1 3 0,-3 7-17,3 3 1,-1 3 0,1 1 0,-4 3-40,-3 1 0,5 0 1,-6-3-1,-2 1-187,-2 2 1,4 1-1,-1-7-49,-1 1 0,0-1 0,0 0-71,2 1 0,2-8 361,-3-5 0,5-3 0,8-2 0</inkml:trace>
  <inkml:trace contextRef="#ctx0" brushRef="#br1" timeOffset="52774">7668 7335 8355,'0'-17'-242,"0"-1"0,0 1-926,0-1 1147,0 1 186,0-1 0,2 3-268,3 3 125,-3 4 1,4 14-1,-10 2 34,-2 2 1,-7-1 0,3 5 0,-2-2 32,1 1 1,5 3 0,-4 1 0,3 1-37,3-1 0,0 0 1,0 1-1,-2 1 8,2 5 1,4-5 0,4 4 0,4-3 13,2-3 0,1 1 1,7-1-1,-1 1-23,1-1 0,5-1 1,2-3-1,0-3-19,1-2 0,5-1 1,-2-3-1,4 2-47,2-2 0,-6-2 0,0-2 0,2 0-55,2 0 0,-4 0 1,-2-2-1,0-4 43,0-5 0,-5-5 0,1-1 0,-5-1-69,-7 1 0,5-7 0,-7 1 0,1 0-20,-4-2 1,-2 3 0,0-5-1,2 2 101,-3 3 0,-1 3 99,-2 2 1,-7 7 0,-5 4 0,-4 4-51,-1 2 0,0 8 0,-1 4 0,-1 3 83,-5 2 1,7 1-1,-3-1 1,7 1 53,-1-1 1,7 1 0,1-1-153,4 1 1,4-1 0,4-1-97,5-5 1,7 3 0,5-6 0,6-1 0,4 3-211,2 0 1,2-4-270,4 5 0,3-7 0,9 4 0</inkml:trace>
  <inkml:trace contextRef="#ctx0" brushRef="#br1" timeOffset="65327">3843 4034 8355,'-18'-7'-1676,"1"5"1582,0-4 0,5-2 0,0 2 52,-1 2 1,-3 0-1,-1 1 87,-1-3 1,1 0-1,-1 6-14,1 0 1,-1 0-1,1 0 1,-1 0-11,1 0 0,-6 0 0,-3 0 0,1 0 1,0 0 0,-6 6 1,0 1-1,-6 3-7,-4 4 1,1 1 0,3 1 0,-2-3-16,-2-1 0,-2 0 1,5 5-1,-3 3 43,2 3 0,2-4 0,0 6 1,-2 1-33,-1 3 1,-9 6-1,1 5 1,-5 5 7,1 0 0,-10 11 0,9-4 0,-3 5-12,-4 3 0,6-4 1,-5 8-1,5 0-17,2-2 0,1 12 1,1 0-1,1 5 2,1 5 0,21-38 0,-1 1 0,-18 38 0,21-41 0,-1 0-4,0 1 0,0 1 0,0 0 0,0 1 1,-1-1-1,-1 1 0,1 1 0,0 1 8,1 0 1,0-1 0,-4 3-1,1-1 1,4-2 0,0-1-1,-3 1 1,0-1-31,-1 1 0,1-1 0,2 3 0,0-1 0,1-2 1,2-1-1,0 1 0,1 0 34,1 0 0,-1 1 0,0-3 0,0 1 0,2 2 0,3 1 0,0-1 0,1-1 37,-17 44 0,7 0 1,3 1-1,6 1-31,5-2 1,-1 2 0,7-4 0,2-3 1,2-1 0,2 0 0,0 3 0,2-3 16,4-3 0,1 3 1,7-4-1,-2 1 30,1-6 0,3 11 1,1-11-1,1-1-11,-1-1 1,1-2 0,1 2 0,4-1-5,6-5 0,4 0 1,2-10-1,0-1 20,0-3 1,12-2-1,1-1 1,3-3 74,5-1 1,-4-6 0,10 3-1,1-3-9,1-8 1,5 2 0,-8-8 0,1 2-80,4 0 0,0-7 1,-2 1-1,-6-2 28,-4 3 1,2-5 0,-1 4 0,-5-5-53,1-7 0,-3 5 1,1-4-1,-5 1-47,-1-1 0,6 3 1,-5-5-1,1 2-91,-4-1 0,1-5 0,-1 6 0,-4-1-51,-6-1 1,-4 4-1,-6-8 1,3-1-69,-3 3 0,-7-6-575,-3 4 494,1 4 0,-8-10 0,-6 0 283,-6-10 1,-4-6-1,-5-1 1</inkml:trace>
  <inkml:trace contextRef="#ctx0" brushRef="#br1" timeOffset="65797">2865 9710 6543,'0'-17'553,"0"7"0,0 4-570,0 12 0,0 6 0,0 9 74,0 2 1,2 6-1,4-3 1,3 1-4,1 4 0,6 0 1,-5 0-1,5-2-33,1 2 0,-3-4 0,-1 0 0,3 1-33,-2-1 1,-1-6-1,3 4 1,-3-1-4,-1-1 0,-2 0 0,1-5 0,-5-1-6,-4 1 1,4-1-1,0 0 0,-3 1 0,-1-1 0,-4-1 0,-3-2 22,-7-3 0,-4-5 0,-1 6 0,0 1-38,-1 3 0,-7 1 0,-4 1 0,-4-1-109,-2 1 1,0-1 0,0 1 0,0-1 25,0 0 0,2 1 0,2-1 0,2 1-115,-2-1 1,-2 1-1,-2-1 1</inkml:trace>
</inkml:ink>
</file>

<file path=ppt/ink/ink3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4:54.439"/>
    </inkml:context>
    <inkml:brush xml:id="br0">
      <inkml:brushProperty name="width" value="0.08571" units="cm"/>
      <inkml:brushProperty name="height" value="0.08571" units="cm"/>
      <inkml:brushProperty name="color" value="#FF0066"/>
    </inkml:brush>
  </inkml:definitions>
  <inkml:trace contextRef="#ctx0" brushRef="#br0">385 734 8355,'-8'-9'-139,"6"-7"1,-6 4 0,3-3 0,-1-3-141,2 1 0,-4 0 1,0 1 276,-1 4 0,3-1 1,-6 7-1,-1 2-22,-3 2 0,-1 2 0,-1 0 11,1 0 0,-3 0 1,-1 0-1,-2 2 25,1 4 0,3 4 0,1 7 1,1 1-5,0-1 0,1 0 1,2 3-1,3 1 7,-3 3 1,6 1 0,3-4 0,3 4 59,2 2 1,0-5 0,2 3 0,1-2-19,3 1 1,8-1 0,-2-6 0,3-1-8,3-4 1,-1 1 0,0-7 0,1-2-6,-1-2 0,7-2 1,1 0-1,0 0-32,0 0 1,4-8-1,-5-4 1,-1-3-57,2-3 0,-3-5 0,5-2 0,-2 0 4,-4-1 0,-1-10 1,-5 1-1,-1-2 7,-3 0 1,-1-6-1,4-1 1,-5-3-27,-1 0 1,-2-5 0,-4-6-1,2 3 18,2 7 0,0-2 0,-8 3 0,-2 0-42,-2 7 1,-8 1 0,3 14 113,-5-3 1,-1 9 0,-1 2 0,1 9-8,-1 6 1,1 2 0,-1 2-2,1 4 1,5 9 0,3 10-1,-1 3-4,0 3 1,6 2 0,-2 1 0,4 3-11,2 4 0,0 2 0,0 5 0,0-3 44,0-2 1,0 3 0,2-3-1,2 0-10,2-1 0,8-1 0,-3-6 0,5-2-6,1-4 0,1 2 0,1-6 0,3 1-16,1-1 0,0-4 0,-5-7 0,1-5-37,4-1 0,-3 4 0,3-6 0,-4-2 0,-1-3 1,5-1 0,0 0 0,-1-1-13,-3-5 1,-1-4-1,-1-7 1,1-1 6,-1 1 1,-1-7 0,-5 1-1,-3 2 11,0 1 0,-6 3 0,3-1 16,-3 1 1,-4 1-33,-3 5 0,-5 5 21,-8 12 0,7 3 0,1 9 6,2-1 0,3 1 0,5-1-59,0 1 1,2-1 0,3 1-118,7-1 1,3-5 0,3-3-121,-1-1 0,1-2 0,-1-6 166,1 0 1,-3-2 127,-3-4 0,-4-11 0,-8-10 0</inkml:trace>
</inkml:ink>
</file>

<file path=ppt/ink/ink3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4:54.573"/>
    </inkml:context>
    <inkml:brush xml:id="br0">
      <inkml:brushProperty name="width" value="0.08571" units="cm"/>
      <inkml:brushProperty name="height" value="0.08571" units="cm"/>
      <inkml:brushProperty name="color" value="#FF0066"/>
    </inkml:brush>
  </inkml:definitions>
  <inkml:trace contextRef="#ctx0" brushRef="#br0">71 174 8355,'-2'-30'0,"-2"3"-32,-2 2 0,-7 2 1,3 5-224,0 1 0,0 7 0,7 2-529,-3 1 650,0 5 1,6-4-1,0 12-68,0 5 1,6-1 157,0 2 1,7-8 0,-3 3 0</inkml:trace>
</inkml:ink>
</file>

<file path=ppt/ink/ink3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4:54.876"/>
    </inkml:context>
    <inkml:brush xml:id="br0">
      <inkml:brushProperty name="width" value="0.08571" units="cm"/>
      <inkml:brushProperty name="height" value="0.08571" units="cm"/>
      <inkml:brushProperty name="color" value="#FF0066"/>
    </inkml:brush>
  </inkml:definitions>
  <inkml:trace contextRef="#ctx0" brushRef="#br0">176 35 8355,'-6'-11'-1026,"0"-1"271,-8 8 672,12-4 1,-13 10 0,5 4 102,1 6 0,1 3 0,8 5 0,0 3 54,0 6 1,0 4 0,0 2 0,0 2 37,0 4 0,0-3 0,2 9 1,2 0-85,1-3 1,3 7 0,-4-5 0,2 5-7,-2 1 0,-2-1 1,-2-3-1,0-3-33,0-3 0,6 5 0,-1-6 0,-1-2-61,-2-3 1,-2-1 0,0-2-1,-2-4-38,-4-5 0,3-5 0,-7-1 0,0-3-37,0-3 1,-1-4-1,-7-8 18,1 0 1,-1-8 88,1-4 1,-1-11-1,1-4 1</inkml:trace>
</inkml:ink>
</file>

<file path=ppt/ink/ink3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4:55.344"/>
    </inkml:context>
    <inkml:brush xml:id="br0">
      <inkml:brushProperty name="width" value="0.08571" units="cm"/>
      <inkml:brushProperty name="height" value="0.08571" units="cm"/>
      <inkml:brushProperty name="color" value="#FF0066"/>
    </inkml:brush>
  </inkml:definitions>
  <inkml:trace contextRef="#ctx0" brushRef="#br0">1 786 8355,'0'-18'-300,"2"7"3,4-1 1,-3 8 167,9-2 1,0-1 0,7 1-1,2 0 64,3-2 0,7 6 0,-2-3 0,4 1 29,2-2 1,-2 2 0,-2-6 0,-2 1 31,2-1 0,2-2 0,2-5 0,-2-1-6,-4 1 1,4-6 0,-6-3 0,2 1-12,0 0 1,-7-6 0,1 2-1,-4-4-23,-1-2 1,-3-2 0,-3-2 0,-4-2 41,0 3 1,-7 1-1,5 4 1,-4 4 68,-2 5 1,-2-1 0,-2 2-4,-1 1 0,-9 11 0,2 5-29,-3 4 1,-3 4 0,3 4 0,1 5 6,3 5 0,7 9 1,-2 4-1,4 4-14,2 2 1,0 8-1,0 3 1,0 5-2,0 1 0,0 1 1,0-3-1,2-1-3,4-3 1,-4-1 0,5 3 0,-1-3-21,0-2 1,0 3 0,-4-5 0,2-2-10,2-2 1,-1-2 0,-5 0 0,0-1 4,0 1 1,0-5 0,0-3 0,-2-2 7,-3-4 0,1-7 0,-6-3 0,0 1-5,1-2 1,-3-2 0,-5-8-12,-1 0 0,1-2 1,-1-2-1,1-4-128,-1-2 0,1-3 0,-1-9 0,1-1-479,-1 2 518,1 1 1,-8-5-1,-3-2 1</inkml:trace>
</inkml:ink>
</file>

<file path=ppt/ink/ink3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4:56.901"/>
    </inkml:context>
    <inkml:brush xml:id="br0">
      <inkml:brushProperty name="width" value="0.08571" units="cm"/>
      <inkml:brushProperty name="height" value="0.08571" units="cm"/>
      <inkml:brushProperty name="color" value="#FF0066"/>
    </inkml:brush>
  </inkml:definitions>
  <inkml:trace contextRef="#ctx0" brushRef="#br0">0 435 8087,'18'-6'-437,"-1"0"1,1-5-1,-1 5 1,1 2 379,-1 2 0,1 2 1,-1 0-1,1 0 87,-1 0 0,1 0 0,-1 0 0,0 0 30,1 0 0,-6 0 0,-1 0 0,3 0 21,1 0 0,3-6 0,-1 1 0,1 1-64,-1 2 0,1 0 1,-1-2-1,1-2-37,-1 2 0,6-4 0,1 1 1,-3-1-23,-2 0 0,-1-3 1,-1 3-1,1-2 42,-1-4 0,1-1 0,-3-3 0,-1 1 5,-3 0 1,-1 5-1,2 0 1,-6-1 123,-4-3 0,-2-1-98,0-1 1,-2 7 0,-4 1-18,-6 2 1,-3 2 0,-3 8 0,1 2 7,-1 2 0,1 8 0,-1-3 1,1 5-14,-1 1 0,3 3 0,1 1 0,5 4-4,1 2 1,2-3-1,6 3 1,0-2 38,0-4 1,2 5 0,4-3 0,3-2-5,1-1 1,6 1 0,-3-2 0,7-3-9,3-1 0,0-5 1,-3 0-1,1-2-18,2-5 1,6-1 0,-3-2 0,-1 0-28,0 0 0,4 0 1,-6-2-1,-1-3 4,-3-7 1,-1-2-1,-1-1 1,1-1-1,-1-3 1,-1-2 0,-3 3-1,-1-1-21,1-5 0,-3 5 0,0-6 1,-1 2-11,1-1 1,-6 1 0,2 4 0,-2-3 31,2-1 0,-4 5 0,3 7 0,-3-3 4,-2-1 0,-2 5 0,-2 2 0,-3 2-12,-3 1 1,4-1 0,-5 6 1,-3 0 0,4 0 0,-1 0 0,-1 2 12,2 4 0,-3-3 0,5 9 1,0 2 0,0 1 0,3 3 1,3-1-1,-2 1 24,-2-1 1,0 0 0,6 1-1,0-1 15,0 1 0,6-1 1,2 1-1,-1-1-15,1 1 0,4-1 1,-4-1-1,1-3 50,5-1 0,1-2 1,3 1-68,-1-5 0,7 2 0,-1-2 1,-2-2-8,-1-2 1,-3-2 0,1-2-1,-1-2-9,1-2 1,-1-6-1,0 4 1,1-1 5,-1-5 1,-5 1 0,-2-3 0,-1 1-17,1-5 0,-6-1 0,2 3 0,-4 1-57,-2-1 1,0-1-1,2-2 1,2-3 25,1 3 1,3 2 10,-2 1 0,-2 3 0,8 3 44,1 6 1,3 4 0,1 2 41,1 0 0,-1 8 1,0 2-35,1-1 0,-1 7 0,1-4 1,-1 3-1,1 3 1,-3-1-1,-1 0 1,-2 1-13,1-1 0,-5 1 1,0-1-1,-3 1 2,1-1 1,2 1-4,-2-1 0,-4-5 62,4-1 0,-6-7-24,-6 2 0,4-12 0,-4-5-31,4-5 1,2-1 0,0-1 0,0 1-31,0-1 1,0-5 0,2 0 0,2-1-31,2-1 1,7 6 0,-3-4-1,2 5 11,-1 6 1,1-1 0,5 7 0,1 2 34,-1 2 1,1 2-1,-1 0 1,1 0 35,-1 0 1,1 2-1,-1 4 1,1 6 86,-1 3-83,-7 3 0,5-7 1,-5 1-1,0 1 1,-3 3-1,-1 1 1,0 1 12,-2-1 1,4 1-1,0-3 1,-1-1-63,1-2 0,4-1 0,-5 5 1,3-3-166,4-1 1,1-6-1,3 4-15,-1-3 0,1-1 1,-1-6 25,1 0 1,-1 0 0,1-2-1,-3-4 154,-3-5 0,3-5 1,-3-1-1,1-3 35,-1-3 1,2 2-1,-7-8 1,1-1 16,0 3 1,0-6-1,-4 6 1,1 0 102,-1 4 0,-2-3 0,-2 3 0,0 2 254,0 1 0,-2 9-348,-4-1 1,-3 8-52,-9-2 0,1 12 1,1 6-1,5 5 50,5 7 0,4-3 0,2 6 0,0-2-2,0-3 0,0 3 1,0 0-1,2 0 9,4 1 1,3-3-1,9-6 1,-1 1-27,1-1 1,1-5-1,3-2 1,3-1-32,2 1 0,-4-6 1,6 2-1,0-4 19,-1-2 0,3 0 0,-6 0 0,0 0-71,0 0 1,4-2-1,-5-4 1,-3-6-39,-2-3 1,-3-3-1,-2 1 1,-5-3 107,-1-3 0,4 4 0,-7-5 0,-1 5 25,-2 2 0,-2 5 0,-2 2-25,-3 3 0,-5 1 1,-8 6-1,1 2 9,-1 3 1,7 5 0,-1 8-1,1-1-56,1 1 0,2 1 0,8 2 1,0 3-152,0-3 1,0 4 0,0-2 0,2-1-80,4-3 0,4-1 0,7-3 188,0-3 1,9 3-1,1-5 1</inkml:trace>
</inkml:ink>
</file>

<file path=ppt/ink/ink3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4:57.566"/>
    </inkml:context>
    <inkml:brush xml:id="br0">
      <inkml:brushProperty name="width" value="0.08571" units="cm"/>
      <inkml:brushProperty name="height" value="0.08571" units="cm"/>
      <inkml:brushProperty name="color" value="#FF0066"/>
    </inkml:brush>
  </inkml:definitions>
  <inkml:trace contextRef="#ctx0" brushRef="#br0">175 35 8355,'-2'-15'-188,"-4"3"1,3 4-179,-9 8 1,6 0 255,-6 0 0,1 2 1,-7 4-1,1 6 108,-1 3 1,7 1-1,1-3 1,0-1 68,1 2 0,3 1 0,-4 3 0,2-1-28,4 1 1,3-1 0,1 1 0,0-1-50,0 0 0,5-5 0,3-2 1,2 0 12,3-1 1,-3-3 0,2 4 0,1-2-11,3-5 0,1-1 0,1-2 0,-1 0-62,1 0 1,-1 0 0,1-2 0,-1-1 39,1-3 1,-1-8-1,0 2 1,-1-3 25,-4-3 1,1 1-1,-5 0 1,0-1 59,0 1 1,3 5 0,-5 0 0,0 1 12,2 1 1,-5-4 0,9 9 23,2 1 0,-5 2-80,3 2 0,-2 2 0,3 4 0,-3 5 6,-2 5 0,-2 1 0,-6 1 0,2-1-6,3 1 0,-3-1 0,4 0 1,-4 1-24,-2-1 0,0 1 0,0-1-5,0 1 1,0-1-21,0 1 1,0-7 41,0 1 1,0-10 0,0-2-11,0-10 1,0-7 0,0-5 0,0-1-1,0 2 0,0-4 1,2-1-1,2-1 0,2-4 0,7 6 0,-1 0 1,3 1 50,3 1 1,-1 2 0,1 7 0,-1 4 80,1 3 0,-1 1 1,1 6-68,-1 0 1,1 2 0,-1 4 0,1 5-36,-1 5 1,-1 1 0,-3 1 0,-1-1-69,1 1 0,-5 5 0,-2 0 1,-2-1-56,2-3 0,-4-2 1,3 1-1,-5-3-74,-5-3 0,1 4 0,-8-7 0,-2 3 49,-1 0 0,-4-8 0,-3 1 0,-3-3-136,-2-2 0,-2 0 0,-6 0 0</inkml:trace>
</inkml:ink>
</file>

<file path=ppt/ink/ink3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4:57.690"/>
    </inkml:context>
    <inkml:brush xml:id="br0">
      <inkml:brushProperty name="width" value="0.08571" units="cm"/>
      <inkml:brushProperty name="height" value="0.08571" units="cm"/>
      <inkml:brushProperty name="color" value="#FF0066"/>
    </inkml:brush>
  </inkml:definitions>
  <inkml:trace contextRef="#ctx0" brushRef="#br0">35 175 8355,'-8'-33'0,"-3"4"0,3-2 0,2 7 0,4 3-593,2 2 61,0 9-508,0 2 926,8 8 0,9 8 0,10 2 0</inkml:trace>
</inkml:ink>
</file>

<file path=ppt/ink/ink3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1T09:34:37.384"/>
    </inkml:context>
    <inkml:brush xml:id="br0">
      <inkml:brushProperty name="width" value="0.08571" units="cm"/>
      <inkml:brushProperty name="height" value="0.08571" units="cm"/>
      <inkml:brushProperty name="color" value="#FF0066"/>
    </inkml:brush>
    <inkml:brush xml:id="br1">
      <inkml:brushProperty name="width" value="0.08571" units="cm"/>
      <inkml:brushProperty name="height" value="0.08571" units="cm"/>
    </inkml:brush>
  </inkml:definitions>
  <inkml:trace contextRef="#ctx0" brushRef="#br0">2131 1343 8067,'-6'-17'-274,"1"-1"0,-1 7 0,6-1 0,0-2 0,0-1 272,0-3 1,0 1 0,0 0 0,0-1 50,0 1 0,2-1 0,2 1-48,1-1 1,7 1-1,-6-1 140,-2 1 0,-2 5 144,-2 1-272,0 7 1,-2-4 4,-4 8 1,4 8 0,-4 3 0,4 7-7,2 5 1,2-2-1,4 9 1,6 1-12,3 2 0,8 1 1,3 1-1,1 2-5,4 4 0,2-10 1,0 4-1,-2-2 1,-2 0 1,-6 0 0,4-4 0,-1-4-7,-5 1 1,-7-7 0,-5 4 9,-1-3 0,4-3 0,-8-1-19,-6-5 0,-6-3 1,-10-8-1,-1 0-124,-4 0 1,-4 0-1,-6 0 1,1 0-17,3 0 1,2-8 0,-2-3 0,6-5 59,3-1 1,3-1 0,1-1-1,3-3 65,1-1 0,8-6 0,-2 4 1,5 0 35,1-1 0,0-3 0,0 6 0,0 2 106,0 1 1,0 3-1,0-1 441,0 1-335,0-1-165,0 9 0,-2 3 1,-4 12-7,-6 5 1,2 5-1,-1 1 1,-1 3-65,2 3 1,-5-2 0,5 6 0,1 1-53,3-1 1,-2-6-1,2 4 1,2-1-32,2-1 0,8 0 0,2-5 0,2-1-62,3 1 0,10-1 0,5 1 1</inkml:trace>
  <inkml:trace contextRef="#ctx0" brushRef="#br0" timeOffset="1035">2900 1466 7969,'9'-8'-269,"-1"-2"0,-8-7 1,-2 1-1,-4 2 284,-5 3 0,-11 7 0,-1-2 0,0 4 101,-3 2 1,7 0 0,-6 2 0,2 4-106,-1 6 0,1 1 0,6 1 0,1-3 0,4 3 1,-3 0 0,5-1 0,0-1-10,5 1 0,3-3 0,2 2-72,0 1 0,2-3 0,3 0 54,7-3 1,4 1 0,3-4 0,2 2-155,3-2 1,1-4 0,-4-4 0,3-4 41,-3-2 1,-2 5 209,-1-7 1,-7 8 495,1-2-532,-8 4 1,6 4-45,-5 4 0,5 2-15,8 4 0,-1-5 0,1-7 23,-1 0 0,-5-2 0,-1-2 0,3-3 9,1-3 0,-3-2 0,0-5 0,-1-1-25,-1 1 0,4-2 0,-7-3 0,1-3-64,0-2 1,0 4 0,-4-7 0,1-1-6,-1-2 1,4-2 0,-2-1 0,-2-3 44,-2-2 0,3 0 0,1 6 0,-2 2 86,-2 4 0,-2-2 0,0 8 0,0 2 83,0 1 1,-2 11-118,-4 3 0,-3 4 1,-7 4-1,3 4 19,1 5 0,0 5 1,-5 3-1,1 2 16,5 3 1,-3 7 0,8-2 0,2 4-16,2 2 0,4 0 1,2 2-1,4 1 2,2 3 1,1 0 0,7-6 0,-1 0-7,1 0 0,5-2 1,2-2-1,2-4-58,4-2 0,2 2 1,2-7-1,-2-5-25,-4 1 0,4-3 0,-3-1 1,3-4-8,1-1 1,-1-5 0,-2 4 0,-1-4 36,1-2 1,0-6 0,-2-1-1,-6-3-21,-4-4 1,-3-1 0,-2-3 0,-5 1 1,-1-1 0,-2-5 0,-6 0 0,0 1 49,0 3 1,0 2 0,-2-1 94,-4 1-105,4 7 1,-13-4 0,3 9 32,-4 1 1,-1 2 0,0 2-1,-1 2 0,1 4 1,1 3-1,4 9 1,5-1-9,-1 1 1,6-1-1,-4 1 1,4-1-85,2 0 1,8 1 0,4-1 0,3-1 40,3-4 1,-1 1 0,2-5 0,3 0-50,1-1 0,6-1 0,-4-6 0,1 0 38,-1 0 0,4 0 1,-4-2-1,0-4 29,1-5 0,3 1 0,-4-2 0,0-1 4,0-3 1,5 1 0,-7 1-1,0 3 22,2-3 0,-5 4 1,3 1 111,-4 1 0,-1 2-99,-1 6 0,-5 2 0,-2 4-30,-2 5 0,-3 5 1,-5 1-1,0 1-13,0-1 0,0 1 0,0-1 0,0 1 23,0-1 0,-2 1 0,-3-1-5,-7 1 1,2-3 0,1-1 0,-1-5-68,0-1 1,4-2 0,-5-6-1,-3 0-196,-1 0 0,-3 0 0,1 0-600,-1 0 722,1 0 1,-1-8-1,1-1 1</inkml:trace>
  <inkml:trace contextRef="#ctx0" brushRef="#br0" timeOffset="-1438">18 1116 8355,'0'-9'-534,"-2"1"1,-2 10 0,-2 4 627,2 5 0,3 5 0,1 3 0,0 2-40,0 3 0,0 7 1,0-2-1,0 2-36,0-2 0,0 2 1,1-6-1,3 1-86,2-1 0,2 4 1,-4-6-1,2-1-37,-2-3 0,3-2 0,1 1 0,0-1-86,0 1-11,5-9 1,5 7 0,9-6 0</inkml:trace>
  <inkml:trace contextRef="#ctx0" brushRef="#br0" timeOffset="-862">262 1186 8355,'0'-17'-204,"0"7"427,0 2 1,0 10 0,0 4-444,0 6 0,0 5 0,0 4 1,2 5 34,4 1 1,-4 0 0,6 4 0,-2-4 155,0-2 1,1 1-1,-3-5 1,2 2-3,-2-1 0,6-3 33,1-2 0,-1-1 3,2-4 1,-7-5 0,7-7-5,2 0 1,-5-5 0,3-3 0,2-2-8,1-3 1,3-3 0,-1-1 0,1-1 76,-1 1 0,0 1 1,-1 2-58,-4 3 0,3 7 105,-3-2 0,1 6 1,1 6-75,-2 6 1,-7 1 0,5 1 0,0-3-7,0 3 1,-5 0 0,5-1 0,0-1-17,-1 1 0,3-5 0,6 0 1,-1-2-31,0 0 1,1 1 0,1-3 0,3 2-60,1-2 1,2-2 0,-3-2 0,1 0-32,-2 0 1,4-8-1,-1-2 46,-3 1 0,-9-7 0,-5 6 1,-1-1 16,0-1 0,-2 1 17,-10-7 0,2 8 1,-7 5 310,-3 3 0,-1 2-149,-3 0 0,3 7-125,3 5 1,4-2-1,8 1-59,0 3 1,8-6 0,2-1-1,1-1-109,1 0 0,0 0 0,5-4 0,0 2-52,1 2 0,-1-1 0,1-5 0,-1 0-217,1 0 0,-7 0 417,1 0 0,-8-15 0,4-5 0</inkml:trace>
  <inkml:trace contextRef="#ctx0" brushRef="#br0" timeOffset="-725">769 1134 8279,'-23'-18'-13,"-1"1"0,7 5 1,7 0-1,2-1-148,5-3 1,3 7 0,5 3 128,7 4 0,5 2 0,7 0-448,5 0 1,12 8 0,3 1 0</inkml:trace>
  <inkml:trace contextRef="#ctx0" brushRef="#br1" timeOffset="-37465">5083 1605 7127,'11'0'-465,"1"0"1,0 0 0,5 0 513,0 0 1,1 0 0,-1 0 0,1 0-16,-1 0 0,9 0 0,1 0 0,2 0-11,0 0 0,0 0 1,4 0-1,-2 0-11,-2 0 0,2 0 0,8 0 0,2 0-12,-2 0 1,-1-6-1,1-1 1,4-1 12,2 0 0,1 0 0,7 4 1,-1-1 27,0 1 0,7 2 0,1 2 0,0 0-40,0 0 1,4 0-1,-4 0 1,2 0 9,4 0 0,-4 0 0,4 0 0,2 0-3,0 0 0,8 0 1,-6 0-1,7 0 65,3 0 1,11-8-1,-4-2 1,5-1 21,3-1 0,-6 0 0,4-5 0,-4 1-112,-1 5 1,-7-5 0,-3 7 0,-6-1-103,-10 4 1,-2 4 0,-10 2-1,-9 0 9,-8 0 1,-12 0 0,3 0-4,-5 0 1,-7 0 117,-1 0 0,-5 0 142,6 0 0,-6 0-61,5 0-23,-7-8-625,4 6 331,-8-5 225,0 7 1,2 0 93,4 0 0,3 5 135,9 1 0,-1 0-94,1-6 0,-1 6-136,1 0 1,-7 0-221,1-6 64,-8 0 1,11 0 0,-5 0 0</inkml:trace>
  <inkml:trace contextRef="#ctx0" brushRef="#br1" timeOffset="-40393">5834 592 8355,'-8'-17'-573,"-4"-1"1,-3 1-1,-3 1 1,1 5 610,-1 5 0,1-2 0,-3 2 1,-1 2 50,-2 3 0,-8 6 1,2 3-1,-4 4 1,-2 7 0,2-1 0,2 7 1,3 0 53,3 4 1,-4-2-1,8 2 1,3 1-32,5-3 0,9 4 0,-2-8 0,4 0-139,2 3 1,2-7 0,4 2 0,6-5-96,3-5 0,4-7 0,5 2 1,5-4 23,4-2 0,2-2 0,0-4 0,-2-5-181,-4-5 1,4-9 0,-4-4 0,2-6 261,-2-6 0,-2 6 0,-5-2 1,1 8 133,-2 4 1,-7 4-1,-5 7 488,-1 2 0,-2 11-436,-6 1 0,6 7 0,0 11 0,-2-1-226,-2 1 1,5 5-1,3 0 1,2-1-181,-1-3 1,-5-2 0,6-1 0,1-2-201,3-3 0,1-7 361,1 2 0,-1 4 0,1-1 0</inkml:trace>
  <inkml:trace contextRef="#ctx0" brushRef="#br1" timeOffset="-40134">6532 330 8355,'-19'0'-1208,"-5"0"912,5 0 0,-8 0 0,6 0 435,-3 0 0,-5 2 0,6 2 0,2 4-138,1 2 0,3 1 0,-1 7 1,3-1 264,3 1 0,-2-1 0,7 3 1,-1 1-219,0 2 1,2 6 0,6-3-1,0-1-38,0 0 1,0-2 0,2-5 0,4-1-196,6 1 0,11-3 1,6-1-1,4-5-37,2-1 1,0-2 0,2-6 0,2 0-543,1 0 764,1-8 0,2-1 0,1-9 0</inkml:trace>
  <inkml:trace contextRef="#ctx0" brushRef="#br1" timeOffset="-39834">7021 260 8355,'-17'0'-468,"-1"0"0,1 0 330,-1 0 1,1 0-1,-1 0 1,1 0 228,-1 0 0,1 0 0,-1 0 0,1 0-25,0 0 0,5 6 0,0 2 0,1 2-4,1 3 1,-4 3 0,9 1 0,-1 1-11,-2-1 1,6 1 0,-4-1-1,4 3-52,2 3 1,6-4 0,2 3 0,2-7 4,3-3 0,5-1 0,3 5 0,4-2-76,2-3 0,2-7 0,6 2 0,0-4-111,0-2 1,0 0 0,0 0 0,0 0-698,0 0 789,0 0 0,0-8 0,0-2 1</inkml:trace>
  <inkml:trace contextRef="#ctx0" brushRef="#br1" timeOffset="-38543">7510 330 8005,'18'10'-514,"-7"-2"1,1-8-1,1 0 491,3 0 0,-4-6 0,-1-2 0,1-1-2,-2-5 0,-1 4 0,-5-1 0,2-3 16,-2-2 0,-2 5 0,-2-1 0,-2 1 119,-4 1 0,-4 2 1,-9 8 37,-4 0 1,3 0 0,-5 0 0,2 2-57,-1 4 1,1 4 0,6 7-1,-1 2 62,1 5 1,1-5 0,5 4 0,5-1-181,4 1 1,4-4 0,4 5 0,5-5-103,5-1 1,3-7 0,3-1 0,1 0-18,-2-1 1,6-5 0,1 2 0,1-4 5,0-2 0,0-2 1,6-4-1,-2-5-5,-4-5 0,2-1 0,-6-3 0,0-1 123,1-2 1,-3-3-1,-6 5 1,-1-4 77,-4-2 1,1 3-1,-7-3-19,-2 2 1,-2 2 838,-2 5 0,0 10-711,0 8 0,0 14 0,0 11 1,0 2-121,0 4 0,0 8 0,2 2 0,2-2-135,1-2 0,9 3 0,-2 3 0,3 0-39,3-1 0,-1 1 0,-1-4 1,-3 2 21,-1-2 0,-2-3 0,3-1 0,-3-2-46,-2-4 0,3-1 0,-5-7 147,-2 2 0,-2-5-44,-2-7 1,0-9 0,0-2 0,0-9 41,0-7 0,-8-7 1,-4-2-1,-3-3-13,-3-3 1,1-2 0,0-4 0,1-3 8,4-7 1,-3-1 0,5-1 0,0 3 84,5-3 0,3 6 1,2 3-1,0 3 56,0 2 0,7 8 0,3 1 0,2 5-46,-1 4 0,1-5 1,6 13-1,-1-1-116,0 4 0,1 2 0,1 0 0,3-2 24,1 3 0,0 1 0,-5 2 0,-1 0-11,1 0 1,-1 5-1,1 3 1,-3 2-124,-3 4 0,-5-5 1,-7 3-1,0 1 131,0 3 0,-1 1 1,-5 1-1,-6-1 21,-3 1 0,-3-7 1,1-1-1,-3 0 39,-3 0 0,4-7 0,-5 3-139,5-4 1,1-2-94,1 0 0,7-8 0,4-3 0,4-5 92,2-1 1,2-6 0,4-3 0,6-1 90,3-4 0,3 4 0,-1 0 0,1 2 22,-1 3 1,1 3 0,1 1 0,1 1 162,-3-1 0,4 1 0,-9 1 0,3 5 40,3 5 1,-1-2 0,1 2-84,-1 2 0,1 4 0,-1 4 0,-1 4-43,-5 2 1,5 9-1,-4 10 1,1 2-65,-1-2 1,3 10 0,-3-4-1,2 2-114,-3 0 1,5-2-1,-7 0 1,3-2-59,0-4 1,-8 4 0,3-6-1,-1 0-101,0-3 1,0-5 0,-6-2-153,0 1 226,0-8 1,0-10-1,-2-12 1,-2-6 163,-2-5 0,-5-2 0,5-6 0,0 4 44,-2 1 0,6-3 1,-6 6-1,1 2 253,-5 1 0,2 3 273,-1-1-418,7 1 0,4 1 0,11 5-132,5 5 1,7-2 0,3 2-1,-1 1-24,0-3 1,6 4-1,-2-6 1,4 1 10,2-1 0,0 0 1,2-3-1,0 3-190,-2 2 0,3-4 1,-10 5-1,1-1-80,0 0 0,-8 0 0,2 4 169,-3-1 1,-3-9-1,1 4 1</inkml:trace>
  <inkml:trace contextRef="#ctx0" brushRef="#br0" timeOffset="3314">4925 1099 7198,'8'-10'-654,"-6"2"716,6 8 0,-8 2 0,0 4-9,0 6 0,0 3 0,0 5 1,-2 3-1,-4 6 0,4-2 1,-4 0-1,4 1-28,2-1 0,0 0 1,0 2-1,0-4-13,0 0 0,6-5 1,0 3-10,-2-3 1,6-3 7,1 0 0,-1-7 1,2-4-44,1-4 1,3-2 0,1 0 16,1 0 0,-3-8 0,-1-2 0,-3-1-5,3-1 0,2 6 0,1-3 18,0 1 0,1 2 0,-1 6 1,1 0-2,-1 0 1,-5 0-1,-2 2 1,-1 2 4,1 2 0,-4 7 0,4-1 0,-3 3 5,-3 3 0,-2-1 0,-2 1 11,0-1 0,0 1 0,-2-3 1,-2-1 1,-1-2 0,-11-9 0,0 5 0,-5-2-28,0 0 1,-4 0-1,-1-4 1,1 1-30,0 3 0,-4 0 1,6-6-1,1 0-74,3 0 0,7-6 0,2-1-290,3-3 0,1-2 341,6-5 0,8-9 0,1-1 0</inkml:trace>
  <inkml:trace contextRef="#ctx0" brushRef="#br0" timeOffset="3768">5310 1466 8355,'17'0'-833,"1"0"679,-9 7 0,7-5 0,-6 6 235,-1 0 1,7 1 0,-7 9 0,3-1-23,0 1 1,-1-1-1,7-1 1,-1-3-54,1-1 1,-1 0-1,1 5 1,-1-1-32,1-5 1,-1 3 0,1-6 0,-1-1 12,0 1 0,1-2 0,-1-6 0,1 0-24,-1 0 1,1-2-1,-1-2 1,1-4 27,-1-1 1,-5-3 0,-1-5 0,1-1-88,-2 1 0,3-3 0,-5-1 84,2-2 1,-6-1 0,2 7 332,-4-1-298,-2 9 0,-6 3 0,0 12 0,2 7 43,2 9 1,2-1 0,0 8 0,0 2 3,0 2 1,0 4 0,2 2 0,4 4-52,5 1 0,-1 1 0,2 5 0,-1-1-33,-1-1 1,-2 7 0,-6-9 0,2 3 39,2-3 0,-1 3 0,-5-8 0,-2-3-67,-3-1 0,1-2 1,-8-2-1,-2-4 32,-1-5 1,-10 1-1,-2-4 1,-3-3-24,1-5 0,2-3 0,-4 1 0,4-5-33,2-4 0,-4-4 0,5-4 1,3-5-54,2-5 1,3-1-1,3-3 1,3-1-70,2-2 1,2-8 0,6 2-1,0-4-273,0-2 417,8 0 1,9-8 0,11-2 0</inkml:trace>
  <inkml:trace contextRef="#ctx0" brushRef="#br0" timeOffset="4285">6672 1710 8077,'23'0'-540,"0"0"0,1-2 432,-7-4 0,6 2 0,1-5 1,-3-1 255,-2 0 1,-1 1 0,1-5 0,3 4-118,1 3 1,0-5 0,-5 4-1,-1 0-13,1 1 0,-3-7 0,-1 4 1,-3-1 13,3-1 0,0 0 0,-1-5 0,-1-1-117,1 1 0,-5 0 0,0-1 1,-2 1 28,0-1 0,-1 1 0,-5-1 1,0 1 0,-2 1 11,-3 5 1,-5-3 54,-8 8 1,3 2 0,1 10 57,3 6 1,7 3-1,-2 3 1,4-1-30,2 1 1,6 5 0,4 0 0,3 1 18,7 1 0,9-4 1,0 6-1,4-2-26,2-3 0,0 3 0,-2 0 0,-2 1-33,-2-1 0,-8-2 0,0-4 0,-5 3 3,-4 1 0,-8 0 1,1-5-19,-3-1 0,-4 1 0,-5-1 14,-11 1 0,1-9 1,-9-1-1,1-2 11,-4 0 1,2 0-1,0-6 1,0 0-112,-1 0 1,7 0 0,0-2-52,7-4 0,1 2 1,9-6 58,6 2 1,0-3 0,11 3 0,5 0-102,3 1 1,18-7-1,-2 4 1</inkml:trace>
  <inkml:trace contextRef="#ctx0" brushRef="#br0" timeOffset="5375">7790 1710 8093,'17'-12'-260,"0"1"0,1 1 1,-1-4-1,-1 3 325,-4-3 0,-5-1-21,-7-3 0,-13 9 0,-5 3 0,-3 4-57,-4 2 1,-2 0 0,-6 0 0,2 0 67,1 0 1,7 0-1,-4 0 1,2 0-14,3 0 0,3 6 1,3 1-1,3 1-32,1 0 1,8 5 0,-1-1-23,3 4 1,4-5 0,3-1 0,7 0-71,4-1 1,7-5 0,2 4 0,0-2 16,0 0 0,7-1 0,-5-5 0,2 0 126,0 0 0,-8 6 0,3 0 0,-5-2 16,-2-2 1,-1 0-1,-2 2 4,-3 2 0,1 5 0,5-5-49,1-2 0,-7-2 1,1-2-64,2 0 0,1 0 0,3-2 11,-1-4 1,-5 2 0,-1-7 0,3-3-24,1-2 0,-3 3 1,0-3-1,-1-3-27,-1 0 0,4-3 0,-9 1 1,1-4 49,2-3 1,-6-1 0,4-6-1,-4 1-30,-2-1 1,6 0 0,-1 0 0,-1 2-29,-2 4 0,-2-4 0,0 4 1,0-2 59,0 1 1,0-1-1,0 8 1,-2 2 12,-4 1 0,5 3 1,-7 1 80,0 5 1,4 3-46,-8 8 1,3 14 0,-5 3 0,5 4 38,1 5 0,0 1 1,4 10-1,-2 1 85,2 3 1,2 2 0,2-4-1,0 1-94,0-1 1,6-2 0,2-2 0,2 0-23,3 0 1,3-6-1,3-2 1,3 0-10,1 0 0,0-5 1,-3 1-1,1-4-42,2-1 1,6-6 0,-5-1-1,-1 1 19,2-2 1,-4-3-1,7-7 1,-3 0-28,-4 0 1,6 0 0,1 0-1,-1 0-9,-4 0 0,2-7 0,-2-5 0,-1-4-43,-3-1 1,-3-1-1,-3 1 1,-3-2-19,-2-5 0,3-1 0,-5-6 0,-2 2 51,-2-2 1,-2 6 0,0 1 0,0 5 41,0 2 1,-2-1 0,-4 3 0,-5 3 11,-5 6 1,3 4 0,-3 2 0,-3 0-1,-1 0 1,1 2-1,1 4 1,3 6-10,3 3 0,-3 4 0,5 3 0,0 1-6,4-2 1,5-1 0,1-3 0,0 1-2,0-1 1,5 1-1,3-1 1,2 1 0,3-1 0,9-1 0,1-3 0,0-1-4,3 1 1,-5-5 0,6 0 0,-2-2 1,-3 0 1,3-1-1,-2-5 1,-2 0-31,-1 0 0,-3-2 0,1-1 0,-3-5 21,-3-2 1,4-2-1,-5-5 1,5-2-37,1-5 1,3 3 0,1-6-1,2 2 39,-1 3 1,-3 3-1,-2 1 1,1 1 42,-1-1 1,-5 9-1,0 3 1,1 2 96,3-2 0,-5 4 1,1-4-1,2 6-106,1 6 0,1-2 0,-3 6 0,-1 0-32,1-1 0,1 3 0,0 5 1,-5 1 14,-1-1 1,4 1 0,-6-1 0,-3 1-42,-1-1 0,-4 1 0,-1-1 28,-3 1 0,-8-9 0,2-3 0,-3-2-2,-3 2 1,1-4-1,0 4-61,-1-5 0,1-2-258,-1-5 307,1-4 1,7-2 0,4 1-30,4-3 1,2-1-308,0-3 1,8 1-1,2-1 1</inkml:trace>
  <inkml:trace contextRef="#ctx0" brushRef="#br0" timeOffset="6157">9571 1483 8355,'0'-17'-539,"0"-1"0,0 6 700,0 1 0,8 7-235,3-2 0,5 4 0,1 4 71,1 4 1,-3 4 0,-1 7 0,-4 1 38,-3-1 1,5 0 0,-6 1 0,-2-1-31,-2 1 1,-2-1-1,0 1 1,0-1 3,0 1 1,0-1 0,0 1-56,0-1 0,-2-1 0,-2-3-103,-2-1 138,0-8 1,6 2-1,0-12 11,0-6 0,0-3 0,0-3 0,0 1-16,0-1 0,0-1 0,0-3 0,0-1-4,0 2 0,2 1 1,2 3-1,4-1 18,1 1 0,-3 0 0,6 1 1,0 2-5,-3 3 1,7 7-1,-5-2 4,5 4 0,1 2 0,1 2 0,-1 2 34,1 2 1,-3 7-1,-1-3 1,-2 2 14,1-1 1,3 1 0,-1 5 0,-1 1-18,-3-1 1,-1 1 0,4-1-1,-5 1-54,-1-1 0,0 1 0,-4-1-37,2 1 0,-1-1 30,-5 1 0,-7-9 57,-5-3 0,4-6-12,2-6 1,5 2 0,1-7 0,0-3-15,0-1 1,0-3-1,0 1 1,1-1 3,5 1 0,4-3 0,6-1 0,-3-2 55,-1 1 0,-1 5 0,7 3 152,-1 3 0,1 1-194,-1-2 1,1 5 0,-3 9 0,-1 3-14,-3 7 1,-5 5 0,4 5 0,-2 1-36,-4-2 0,3 1 0,-1-1 0,0 2-108,2-1 1,-4-3 0,5-1 0,1-1-49,0 1 0,-1-1 0,7 0 1,0-1-12,3-4 0,2 1 0,-1-7 1,1-2 82,2-2 1,8-2 113,-2 0 0,4 0 0,2 0 0</inkml:trace>
  <inkml:trace contextRef="#ctx0" brushRef="#br0" timeOffset="6919">10758 1466 8238,'-15'-18'0,"1"1"0,5-1-176,1 1 1,-6-1-1,3 3 1,-5 3 257,-1 6 0,-1-2 0,1 3 0,-1 1-80,1 2 1,-1 2-1,1 2 1,-1 2-116,1 1 0,5 9 1,1-2-1,-1 3 146,2 3 1,3-1-1,7 3 1,0 1-4,0 2 0,0 0 1,0-5-1,2-1-33,3 1 1,5-1 0,8 1 0,-1-1-95,0 1 1,1-3-1,-1-1 25,1-3 1,-1-7 0,1 2 0,-1-4-11,1-2 0,-1-2 0,-1-4 10,-5-5 1,3-5 0,-8-1 0,-2-1 36,-2 1 0,3-1 0,1 1 60,-2-1 1,-2 1 0,-4 1-1,-2 3 32,-2 1 0,-1 6 114,1-5 1,2 7-142,-8-2 0,8 6 1,-1 6 43,3 5 0,2 5 0,2 1-28,3 1 0,-1-1 0,8-1 0,2-3-25,1-1 1,-3-6-1,-1 4 1,3-1-33,1 1 1,3-6 0,-1 2 12,1-4 0,-7-2 0,1-2 7,2-4 0,1-4 0,3-7-68,-1-1 1,-5 1 0,-3-1 0,1 1-20,0-1 1,-4-5-1,3 0 119,-1 2 0,6 1-42,-3 3 0,-1 7 0,2 4 5,1 4 1,-3 4 0,0 4 0,-1 6 51,1 3 1,-4 3 0,4-1 0,-1 1-31,1-1 0,-6 2 0,4 3 1,-2 1-12,-1-2 0,1-7 1,-6-2-1,0 1-72,0 3 1,0-5-13,0 1 48,0-8 0,2-4 1,2-12-45,2-3 0,7-3 1,-1 1-1,4-1 76,1 1 1,0-1-1,1 1 1,-1-1 5,1 1 0,-1 5 0,1 3 0,-1 1 246,1 4 1,-1 2 0,1 2-1,-1 2-207,1 4 1,-1 9 0,1 11 0,-3 1-140,-3 4 0,3 2 0,-5 4 1,2 1-73,-1 3 0,-7 6 0,2-5 0,-6 1-304,-6 0 1,-4 5-1,-7-3 1</inkml:trace>
  <inkml:trace contextRef="#ctx0" brushRef="#br0" timeOffset="20961">193 3596 8178,'-16'-2'-455,"4"-4"349,-3-3 0,7-9 19,-3 1 0,3-1 1,8 1 86,0-1 0,8 1 1,1-1-1,3 1-39,0 0 0,-1-3 1,7-1-1,-1-4 56,1-3 0,-7 7 1,-1-2-1,0 1-46,-1-1 0,-5 4 0,2-5 0,-4 5-12,-2 2 1,0 5 0,-2 2 0,-2 1 10,-2-1 0,-7 6 1,1-2-1,-3 4 3,-3 2 1,1 0 0,-1 2 0,1 2 47,-1 2 1,1 7 0,-1-1 0,3 4 12,3 1 0,-1 0 1,7 1-1,2-1-9,2 1 0,2 1 0,2 3 0,4 1 9,5-2 1,7-1 0,3-3 0,4 1-7,3-1 1,1 1 0,6-1-1,-1-1 24,1-5 1,0 5 0,0-7 0,0 3-13,0 0 1,0-3 0,-2 5 0,-4-4-8,-6-3 1,3 7-1,-3-4-36,-2-1 0,-9 7 0,-6-4-4,-4 3 0,-2-3 0,-2-1 1,-4 1 25,-6-2 1,-3 3-1,-3-5 1,-1 0 24,-4 0 0,1 3 1,-5-5-1,0-2-37,0-2 0,3-2 1,-3 2-1,2 2-106,4 2 1,1-1-381,3-5 0,5 0 178,1 0 0,9 0 0,2 0 258,9 0 0,15 0 0,3 0 0</inkml:trace>
  <inkml:trace contextRef="#ctx0" brushRef="#br0" timeOffset="22303">1083 3561 8136,'0'-17'-1038,"0"-1"919,0 1 1,-7 1 0,-5 5 165,-4 5 1,-1 4 0,-2 2-1,-3 0 2,-1 0 0,0 0 0,5 0 0,1 2 39,-1 4 1,1-2 0,-1 7 0,1 3-48,-1 1 0,1 3 1,1-1-1,3-1-29,1-5 1,8 5 0,-2-4 0,4 3-21,2 3 0,0-7 1,2-1-1,4 0-68,6-1 1,3-3 0,5 4 0,1-2 7,2-5 0,3-1 1,-5-2-1,2 0 20,-1 0 1,-3-2-1,-1-3 1,-1-7 13,0-4 1,-1 5 0,-2-1 0,-5-1-28,-1-3 0,6-1 123,-3-1 1,-3 7 0,0 1-13,0 2 0,-7 4 0,5 10 39,-4 6 1,-2-3 0,2 3-25,4 2 1,-2 1 0,8 3-52,1-1 0,-3-1 1,1-5-1,3-5-12,2-4 1,1 4 0,0 0 0,1-3-9,-1-1 1,1-2 0,-1 0-1,1-2 2,-1-3 0,1-5 0,-1-8 1,1 1-11,-1 0 0,-5-1 1,-1-1-1,1-5-60,-2-5 0,3-4 1,-5-2-1,0 0-19,0 1 1,-1-9-1,-3-2 1,2-1 33,-2-1 1,0 0-1,0-5 1,2 2 54,-3 3 0,-1-3 0,-2 5 0,0 0 29,0 5 0,0 10 0,0 7 1,0 4 52,0 1 1,-2 9-43,-3 3 0,-3 12 0,-6 5 0,3 7-10,-3 5 1,0 4-1,1 8 1,3 0 13,2 0 1,-3 6-1,5-1 1,2-1-13,2-2 0,2 4 0,0 0 0,0-3-1,0-1 0,2-2 1,2 0-1,4 0-12,1 0 1,-3 0 0,6 0-1,1-2 3,3-4 1,-4 2 0,-1-6-1,3 1 19,1-1 0,3 4 0,1-6 1,3-2-9,1-1 0,6-5 0,-4-1 0,2-4-25,4-3 0,-3 1 0,1-4 0,0 2-7,-2-2 1,6-2-1,-6-2 1,2 0 4,0 0 0,-5-6 0,3-2 0,0-2-30,0-3 0,-4-3 0,5-1 0,-3-1-59,-4 1 1,0-2-1,-1-3 1,-1-1 19,-3 2 1,-10 1-1,-1 3 1,-3-1 34,-2 1 0,0-1 0,-2 3 1,-3 1 37,-7 3 0,-9 7 1,-3-2-1,1 4 45,-2 2 1,5 0 0,-3 0-1,4 0-22,1 0 1,1 6 0,1 1-1,5 3-20,5 4 0,-2 1 0,2 3 0,2-1-3,2 1 1,2-1 0,2 1 0,2-1-1,2 1 1,8-1-1,-3 0 1,7 1-16,5-1 0,-2-5 0,7 0 1,-3-1-44,-4-1 0,4 0 0,1-6 1,-1 1 39,0-1 0,4-2 0,-6-2 0,1 0 25,1 0 0,-4-7 0,6-5 1,-1-4-21,-5-1 0,4-1 1,0 1-1,1-2-11,-1-5 1,4 3 0,-4-6 0,0 0 18,1-1 1,3 5 0,-4-4 0,2 2 23,4 3 0,0 3 0,0 3 1,-3 5-16,-3 5 1,4-2 0,-6 2 0,-2 3 37,-1 1 1,-3 7 0,-1 3 0,-3 2-25,-1 3 1,-2 3 0,3 1-1,-3 1-27,-2-1 0,-2 7 0,-6-1 0,0 0 5,0 2 1,0-5-1,0 5 1,0-2 13,0 1 1,0-1 0,-2-6-1,-2 1 37,-2-1 1,-6 1 0,5-1-1,-3-1 2,-4-5 0,5 3 0,-3-8 112,-2-2 0,5-2-4,-3-2 1,6 0 0,-3-2-48,1-4 1,0 2-1,4-8-82,-2-1 1,1 3 0,5-2 11,0-1 0,0 3-50,0-1 1,0 5 27,0-6-543,0 8 1,0-2-737,0 12 923,-8 4 1,-2 7 0,-7 1 0</inkml:trace>
  <inkml:trace contextRef="#ctx0" brushRef="#br0" timeOffset="26807">3773 3509 7046,'9'-2'52,"-3"-4"-9,-4-6 1,4 3-57,0-3 0,0 6 1,-6-5-1,2-1 0,2 0 13,1 1 1,7 5 0,-4-6 27,1-1 1,3 5-35,6 2 1,-1 4 0,1 2 5,-1 0 0,-5 6 0,-3 2 1,1 1-3,0 5 0,-4 2 0,3 1 0,1 0-3,0 1 0,-6-1 1,3 1-1,-1-1-1,0 1 0,0-7 1,-6 1-1,2 0-61,4-3 0,-5 7-2,5-4 65,-4-5 0,-2-1 0,-2-10 4,-4-2 0,5-7 0,-5 1 0,2-3 5,-2-3 1,4 1-1,-4-1 1,4 1-4,2-1 0,0 1 1,0-1-1,0 1-10,0 0 1,6 5 0,2 0-1,2 1 17,3 1 1,-3 0 0,2 6 0,1-2 15,3 3 0,-5 1 0,1 2 0,1 0 11,3 0 1,1 2-1,1 3-33,-1 7 0,1-2 1,-3 1-1,-3 3 0,2-4 1,-7-1-1,1 1-12,0 0 0,-2-4 3,-6 5 1,2-7 24,3 2 1,-1-4-5,8-2 1,-6-8-1,5-3 15,3-5 1,2-1 0,1-1 0,1 3 29,-1 3 0,2-4 0,3 7 0,1-1-8,-2 4 0,-1 4 1,-3 2-1,1 0-50,-1 0 1,-1 2-1,-3 4 1,-1 6-8,1 3 1,-5 3 0,0 1 0,-2 2 5,0 3 0,1-1 0,-3-4 0,4 3-187,2 1 1,-4 0 0,5-3 0,3 1-142,1 2 1,3-1 158,-1-11 1,8 13 0,3-5 0</inkml:trace>
  <inkml:trace contextRef="#ctx0" brushRef="#br0" timeOffset="27192">5310 3439 8355,'0'-17'-67,"0"-1"1,-2 6 0,-4 3 0,-4-1-308,0 0 0,-5 6 1,3-1-1,-3 3 407,-3 2 1,1 0-1,-1 0 1,1 0 58,-1 0 0,7 0 0,-1 0 0,-1 2-70,-3 3 0,4-1 0,1 8-34,-3 2 1,5 1-94,-3 3 0,8-7 41,-2 1 1,6-8 0,6 2 29,6-5 0,3-1 1,3 0 72,-1 0 0,1-1 19,-1-5 1,-5 4 0,-3-6 508,-1 0-572,-2 6 1,-4-5-183,4 7 1,-2 0 0,7 0 28,3 0 1,-4 0 0,1 1 0,3 3 24,1 2 1,9 2 0,1-4 0,2 2 132,4-2 0,2-3 0,10-1 0,1 0 0</inkml:trace>
  <inkml:trace contextRef="#ctx0" brushRef="#br0" timeOffset="27775">5764 3439 7706,'35'-10'-568,"-2"-5"0,-4 5 0,-8-2 585,-7 1 0,-1 5 109,-7-6 0,0 6 1,-8-3-1,-4 1-169,-6 4 0,-3 2 0,-2 2 0,-3 0 97,-3 0 0,1 0 1,-5 0-1,2 0 25,4 0 1,-1 6 0,3 2 0,0 0-7,3-1 1,4 7 0,1-2-16,5 3 1,4-3-46,2-1 0,2-5 0,4 4-39,5-2 1,5-3-1,3-5 1,3 0 2,1 0 0,2 0 0,-3 0 0,1-1-6,-2-5 0,-1 2 0,-3-8 0,1-1 0,-1-3 1,0-7 0,1-1 0,-1 1-18,1-2 0,-3 4 1,-1-7-1,-4 1-30,-3 0 0,5-2 1,-6-6-1,0 2 40,1 4 1,-5-2-1,4 8 1,-4 1 75,-2 3 1,-8 3-1,-1 3-18,-1 1 0,-6 8 0,5-2 1,-3 6 55,3 6 0,-5 4 0,4 9 1,-3 3 40,-3 1 0,9 8 1,3-2-1,4 4-36,2 2 1,0-2 0,2-2-1,4-4-15,5-1 0,5 3 0,1-6 0,1-2-12,-1-1 0,7-3 1,1 1-1,2-3-71,4-3 1,-2 1 0,4-7 0,2-2-56,-4-2 0,2-2 1,-8 0-1,2 0 48,5 0 1,-7-2 0,-2-4 0,-4-3-118,-1-1 0,-1-12 1,-1 5-1,-3-2 91,-1-1 1,-8 3 70,2-1 1,-6 9 0,-6 3-1,-6 4 31,-3 2 1,-8 0 0,-1 2-26,3 4 0,3 3 0,5 9 0,3-1-100,2 1 0,3-1 0,7 1 0,3-1-135,7 1-80,4-9 1,9 15 0,2-5 0</inkml:trace>
  <inkml:trace contextRef="#ctx0" brushRef="#br0" timeOffset="28402">7755 3142 8355,'-18'0'-109,"1"0"1,-7-6 0,1 0-148,2 3 1,1-1-1,3 0 1,-1-2-1,1 2 315,0 2 0,-1 4 1,1 2-1,-1 4 57,1 1 1,5 3 0,0 6 0,1-1-53,1 0 1,-4 1 0,9-1 0,1 1-50,2-1 0,2 1 0,0-1 0,2-1-19,4-5 0,-3 3 1,7-6-1,0 0-24,0-1 1,1-1 0,7-6-12,-1 0 1,8 0-25,4 0 0,-3-8 0,-3-3 0,-4-5-31,-1-1 1,-7-7 0,1 1 0,0 0 38,-3-2 1,5-3 0,-8-6 0,0 1-1,1 3 0,-5-8 0,6 3 0,-2-2 61,0 0 0,0 2 0,-6 0 0,0 0-6,0 0 1,-6 6-1,-2 2 1,0 2 14,1 3 0,-7 9 1,2 3 186,-3 2 1,3 3 0,2 6-1,1 5-117,-1 6 0,6 5 0,-2 5 0,4 3-17,2 2 0,0 8 0,0 6 1,0-2-67,0-2 1,6 1 0,2 1 0,2-4-70,3-2 0,3 4 0,1-10 0,1 2-138,-1 0 1,1-7 0,-1 1 0,1-4 45,-1-1 0,0-1 0,1 1 0,-1-3-255,1-3 370,-1 3 0,1-13 0,-1 6 0</inkml:trace>
  <inkml:trace contextRef="#ctx0" brushRef="#br0" timeOffset="29439">7999 3072 7201,'12'0'-208,"-1"0"1,-5 2 315,6 4 0,-8 4 1,2 7-1,-4 1 37,-2-1 0,0 1 0,0-1-24,0 0 1,0 1 0,0-1-56,0 1 1,1-1-66,5 1 1,-2-8 0,8-5-55,1-3 0,3-2 0,1 0 1,1 0-72,-1 0 1,1 0 0,-1-2 29,1-3 0,-1-5 0,1-8 0,-3 1 35,-3-1 0,3 7 1,-5-1-1,2-1 26,-1-3 1,-7-1 249,2-1 37,-4 8-146,-2 3 0,-2 9 19,-4 3 0,4 5 0,-4 8-59,4-1 0,2 0 0,0 1-64,0-1 1,6 1 0,2-3-15,2-3 1,1 2 0,7-7 16,-1 3 0,1-6 0,-1 4-87,1-1 0,-1-5 0,1 4 27,-1-4 0,1-10 0,-3-3-4,-3-5 0,-4-1 1,-8-1-1,1 1 10,5-1 0,-4 1 0,4-2 0,-4-3 19,-2-1 1,2 0 0,2 5 0,2 1 23,-2-1 1,3 1 0,1 1 0,2 5 17,3 5 1,3-2 0,1 2 15,1 2 0,-1 2 0,1 4-19,-1 4 1,-5-2 0,-2 8 0,-1 1 30,1 3 1,-4 1-1,3 1 1,-1-1 62,-4 1 0,4-1 0,0 1 0,1-1-44,5 0 1,-4 1-1,1-3 1,3-1-42,1-2 0,3-6 0,1 3-44,5-1 0,-5-2 1,4-6-1,-3 0-25,-3 0 0,1 0 1,-1 0-1,0-2-69,1-4 0,-1-2 0,1-5 1,-3 1-17,-3-2 1,-2-7 0,-6-2 0,1 1 73,-1 3 0,-2 2 1,-2-1 120,0 1 0,0-1-5,0 1 157,-8 7 0,7 4 0,-5 12-24,4 6 0,2 3 0,0 3-137,0-1 1,2-1 0,2-3 0,3-1 7,3 1 0,0-3 1,3 0-1,-1-2-328,2-4 1,1 3 0,3 1-351,-1 2 0,-5-6 393,-1 1 1,-7-5 0,2-5 0,-4-7 220,-2-4 1,0-1-1,-2 0 1,-2-3 3,-2-3 0,-5 2 0,3-7 0,0 1 29,0 0 0,1 4 1,3-4-1,-4 1 226,-2 5 0,6 2-2,-1 1-384,-5 1 0,2 15 1,-5 6-102,1 3 168,8 9 0,-12-6 0,7 7 0</inkml:trace>
  <inkml:trace contextRef="#ctx0" brushRef="#br0" timeOffset="30426">9431 3107 8070,'10'-11'-1523,"-4"-1"1544,-4 8 106,5-4 0,-5 10-5,4 4 0,2-2 0,-2 8-107,-2 1 0,-2 3 1,0 1-34,3 1 1,-3-7-57,4 1 22,-4-1 37,-2-1 0,0-4 0,0-12-34,0-5 0,2-5 0,2-1 0,4-1 35,1 1 1,-3-7 0,6 1 0,-1 2 4,-1 1 1,6 3-1,-7-1 1,3 3 124,0 3 1,-1-1 0,7 7-72,-1 2 1,1 2 0,-1 2 0,1 2 3,-1 4 1,1 3 0,-1 9-1,-1-1-12,-5 1 1,9 5 0,-5 0 0,3-1-19,3-3 0,0-1 1,-1-1-1,1 1-33,2-1 0,1 0 0,-5-1 0,2-2-30,3-3 0,7-5 1,-2 4-1,4-2-31,2-5 0,-6-1 0,0-2 33,2 0 1,2 0 0,2-2 0,-2-1 0,-2-5-19,-2-2 0,-6-2 0,4-5 0,-1-2-8,-5-5 1,-7 5 0,-5-4 0,-1 3 44,-4 3 0,-2-7 1,-2 1 33,0 2 1,-8 3-1,-3 5 1,-5 3 37,-1 2 1,-1 2 0,-1 6 0,-3 0-10,-1 0 0,0 6 0,5 2 1,1 2-2,-1 3 1,7 3 0,1 1 0,2 1 20,4-1-35,2 1 22,2-1-11,0 1 0,0-1 1,2-1-1,4-5 1,4-1-1,7-6 1,3 2-27,3-2 1,-4-3 0,7-1 0,-3 0-27,0 0 1,1 0 0,-5-1-9,4-5 1,-3-2-1,3-6 77,-4 3 1,-7 7 0,-2-4 20,-3 0 0,5 8-114,-6 0 0,6 14 1,-7 9-1,1 0 23,2 3 1,-6 1 0,6 10-1,-3 2 20,1 1 0,6 7 0,-4-2 0,-1 1-1,1 3 1,-2 5-1,-6-9 1,0 1-20,0 1 0,0-8 1,-2 1-1,-2-3 16,-2-2 1,-7-6 0,1-2 0,-3-1-4,-3-5 0,1-4 0,-1-3 1,1-4 56,-1-3 1,1-1 0,-1-8 0,1-2 3,-1-1 1,-5-15-1,-2 1 1,0-6-17,-1-6 0,5-2 0,8-4 1,3-2 116,2-2 1,2-5-1,6 1 1,0-2-87,0-1 0,8-12 0,4 7 0,3-1-220,3 0 1,7 1 0,4 1 0,4 1-83,2 5 1,6-3-1,1 9 1,1 3-243,0 6 0,3 5 293,-5 9 1,8-1 0,-5 1 0</inkml:trace>
  <inkml:trace contextRef="#ctx0" brushRef="#br0" timeOffset="31249">7021 4312 8225,'-10'-8'-526,"-3"5"1,7-9 567,2-2 1,-4-1 0,3-3 0,1 1 9,2-1 1,4 1-1,2-2 1,3-1-7,3 3 0,-4-5 0,6 11 0,1-3 12,3 2 0,1 5 0,1 7 0,-1 0-103,0 0 0,1 0 0,-1 0 0,1 2-21,-1 3 1,1 5 0,-1 8 0,1-1 8,-1 1 0,-7 5 0,-2 2 1,-3 0 29,1 1 0,0-1 0,-4-4 0,2 2 4,2-1 1,0-3 0,-6-1-23,0-1 1,0-5-28,0-1 71,0-7 1,0 2 0,0-12 0,0-5 0,0-11 0,0-1 0,0 0 0,0-3 1,0-1-1,0-6 1,2 2 12,3 2 1,5 2 0,7-2 0,1 6 28,-1 3 1,1 3 0,1-1 0,3 3-29,1 3 0,2 4 0,-4 8 0,3 0 8,-3 0 1,0 6 0,1 2-1,1 4-3,-2 7 0,-3 0 0,-5 9 1,-3-1-18,-2 0 0,4 0 0,-7 4 1,-1-4-41,-2-2 0,0 5 0,2-5 0,2 0-66,-2 0 0,-2-1 0,-2-7-212,0 0 0,0-5-180,0 0 471,0-8 0,7-4 0,3-10 0</inkml:trace>
  <inkml:trace contextRef="#ctx0" brushRef="#br0" timeOffset="31494">8034 4120 8152,'10'0'-1386,"-4"0"1405,-12 0 0,2 0 0,-8 0-38,-1 0 1,3 0 0,0 2-44,2 4 1,1 4 45,1 7 1,4-5 0,-4-1-34,4 3 0,0-4 169,-4 1-282,5 1-172,-7 5 236,8 1 0,-8-1 0,-2 1 1</inkml:trace>
  <inkml:trace contextRef="#ctx0" brushRef="#br0" timeOffset="31827">7702 4382 8235,'-17'0'0,"-1"0"-421,1 0 1,7-8 366,4-3 1,4-5 0,2-1 67,0-1 1,8 1 0,4-1-41,3 1 0,3-1 0,1 1 0,3 1 6,1 5 0,2-5 0,-2 6 0,4-1 33,1-1 0,3 8 1,-6-2-1,0 5 1,0 1 1,-1 0-1,-5 0 1,0 1 9,-1 5 1,3 4-1,-11 9 1,0 3-22,-4 1 0,1 0 1,-1-3-1,-2 1 3,-2 2 1,-2 3 0,0-5 0,0 2-106,0-1 1,0-3 0,0-2-1,0 1-56,0-1 0,2-1 0,2-3 0,4-3-96,1-2 0,-3 4 227,6-7 1,7 1 0,8-6 0</inkml:trace>
  <inkml:trace contextRef="#ctx0" brushRef="#br0" timeOffset="32161">8471 4277 8355,'7'-27'-87,"5"4"0,2 3 0,-3 3-432,-5-1 0,-2 9 558,2 3 1,-12 4 0,2 4 0,-6 4 47,-1 5 1,-1 5 0,-5 3-1,1 3 2,5 1 0,-3 0 0,8-5 0,2-1-40,2 1 1,2-1 0,0 1 0,2-1-30,4 1 0,-2-3 0,8-1 0,1-5 16,3-1 1,1 4-1,1-6 1,-1-3-161,1-1 1,5-2 0,2 0 0,0 0 90,0 0 0,-1-2 0,-7-3 0,1-7 24,-1-4 0,-1-1 0,-5 0 0,-5-1-43,-4 1 0,-2-1 0,0 1 0,-2-1 2,-4 1 1,-9-7-1,-8 3 1,-1 4 14,-1 3 1,4 4 0,-6-1-1,1 3-37,5 0 1,-4 6-1,1-4 1,3 4-116,2 2 0,7 6 0,2 2 47,3 2 0,1 1 0,6 7 0</inkml:trace>
  <inkml:trace contextRef="#ctx0" brushRef="#br0" timeOffset="32643">8977 4225 8355,'18'-8'0,"-7"4"0,1-5-1199,1 1 674,-5 2 1,8 0 440,-5 0 0,-1 0 0,0 8 392,-2 4 0,-3-2 0,-5 8-237,0 1 1,0 3 0,0 1 0,0 1-43,0-1 0,0 1 0,0-1 1,-2 1-27,-3-1 1,3 1 0,-6-1-1,2 1-52,0-1 1,0-5 0,6-1-113,0 3 184,0-6 0,0-3-33,0-10 0,6-5 1,2-9-1,0-3 16,0-1 0,5-2 0,-1 1 0,3-3 17,3 0 1,-1 2 0,1 5 0,-1 1 27,1 2 1,5-5 0,0 12 0,-1 1 66,-3 3 1,-2-2 0,1 2-29,-1 2 1,-1 4 0,-3 6 0,-3 6-76,-2 3 1,-2 3 0,-6 1 0,2 3-53,4 1 0,-5 6-1,5-4 1,-4 1-55,-2-1 0,0 4 0,0-6-82,0-1 1,0-3-1,0-2-15,0 1 0,0-1-555,0 1 693,0-9 0,8-1 0,2-8 0</inkml:trace>
  <inkml:trace contextRef="#ctx0" brushRef="#br0" timeOffset="32873">9641 4050 8355,'0'-17'-1245,"0"7"1132,0 2 0,0 10 1,0 4 121,0 6 0,6 5 0,-1 5 0,-1 3 178,-2 2 0,-2-4 0,0 6 1,2 2-140,4 2 1,-4 0-1,4-2 1,-4-2-119,-2 3 1,6-7 0,-1-2 0,-1-4-109,-2-1 1,-2-1-1,0 1-57,0-1 0,0-5-377,0 0 580,0-9 1,-8-10 0,-1-13 0</inkml:trace>
  <inkml:trace contextRef="#ctx0" brushRef="#br0" timeOffset="33769">9553 4242 8355,'-11'-17'-665,"-1"-1"522,8 9 1,-2 1 0,12 10 124,6 4 1,3-2 0,3 5 0,-1 1 0,1 0 0,-1-4 0,3 3 0,1-1-39,2-4 0,6-2 0,-3-2 1,-1 0-32,0 0 1,-2 0 0,-3 0 0,1 0 21,2 0 0,1-8 0,-7-2 0,1-1 53,-1-1 0,4 0 0,-1-3 0,-7 1 174,-3 3 0,2 5-6,-6-6-84,-1 8 0,-5-2 1,0 12-1,0 6-1,0 3 0,-1 5 1,-3 1-1,-2 4-18,2 3 1,2-5 0,2 4 0,0-2-48,0-3 0,0 3 0,0-2 0,0-1-4,0-3 1,-6-2-1,0 1-56,2-1 1,3-5-3,1 0 15,0-9 1,5-3 0,3-11 0,0-5 34,0-1 0,5-1 0,-1 1 0,3-2 10,3-5 0,-1 5 0,1-6 1,-1 3 25,1 5 0,1-5 0,2 13 0,3-1 23,-3 4 1,-2 4 0,-1 2-25,-1 0 1,1 6 0,-1 2 0,-1 3 6,-4 9 0,1-3 0,-5 7 0,0-3-9,-1 2 0,7-3 0,-4 3 1,1-4-9,1-1 1,0-1 0,5 1 0,1-3-29,-1-3 1,0 2 0,1-9 0,1-1 3,5-2 1,-3-2 0,6 0-1,0 0 4,0 0 0,-3-8 0,3-3 0,-2-5 2,-4-1 1,5-7 0,-3-1 0,-2-2-2,-1-4 0,-5-2 1,-1 0-1,-3 2-87,3 2 1,-6 0-1,-2-4 1,-4 4-34,-2 5 0,0 5 1,0 2 58,0-1 0,-8 8 0,-4 5 0,-3 3 34,-3 2 1,-1 5 0,-3 3 0,-1 2 100,2 3 0,3 3 0,5 1 0,3 1 9,2-1 0,2 1 0,6 1 0,0 3-27,0 1 1,8 0 0,4-5 0,3-1 15,3 1 0,1-1 0,5 1 0,3-1 21,0 0 1,6 1-1,-6-1 1,2 1-39,0-1 1,0 1 0,4-3 0,-2-1-45,-1-2 1,-9-1 0,2 7-1,-3-3-28,-3-3 0,-7 3 0,-3-3 47,1 3 0,-8-3 0,0-2-29,-9-2 1,-7-3 0,-1-5 0,-1 0 8,1 0 1,-1 0 0,1 0 0,-1 0-131,1 0 1,-1-2-1,1-1-774,-1-3-178,9 0 905,1 6 1,23-8-1,5-2 1</inkml:trace>
  <inkml:trace contextRef="#ctx0" brushRef="#br0" timeOffset="33885">11509 4679 8103,'-17'17'-1185,"0"1"1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23.640"/>
    </inkml:context>
    <inkml:brush xml:id="br0">
      <inkml:brushProperty name="width" value="0.08571" units="cm"/>
      <inkml:brushProperty name="height" value="0.08571" units="cm"/>
    </inkml:brush>
  </inkml:definitions>
  <inkml:trace contextRef="#ctx0" brushRef="#br0">263 420 6487,'6'-12'-261,"-1"1"395,-1-3 0,4-1 62,-2-3 0,0 1-33,-6-1 1,-2 7 0,-4 1-161,-6 2 1,-3 2-1,-3 6 1,1 0 57,-1 0 1,1 8-1,-3 4 1,-1 3-136,-2 3 1,-6 5-1,5 0 1,3 1 49,2 1 1,7-6 0,2 5 0,3-5 21,3-2 1,2 1 0,2-1 0,0 1 6,0-1 0,2-5 0,4-2-4,5-3 1,5-1-1,1-6 1,1 0-49,-1 0 1,-5 0 0,-1-2 0,3-4-14,1-5 0,3-3 0,-3-1 0,-1-1 38,-2-3 0,-3-3 0,5 5 1,-4-1 193,-3 1 1,5 0-116,-6-1 1,6 6 234,-7 1 1,7 9-301,-6 2 0,2 2 0,-5 9 0,3 3-74,-2 2 0,4-5 0,-2 1 0,0 1-182,1 3 0,3-4 0,8-1-169,-1 3 433,8-6 0,-5 7 0,5-5 0</inkml:trace>
  <inkml:trace contextRef="#ctx0" brushRef="#br0" timeOffset="315">926 315 8355,'-7'-15'-301,"-5"3"0,-4 2 0,-1 7 1,0-3 283,-1 2 1,1 2-1,-1 2 123,1 0 1,-1 0 0,1 0 0,1 2-17,5 4 1,-5 1-1,6 7 1,-1-4-11,-1-3 1,6 7-1,-3-2 1,-1 3-48,0 3 1,6-1-1,-2 1-29,4-1 1,2 1-1,0-1 1,0 0-3,0 1 1,2-3-1,2-1 1,4-2-47,2 1 1,1-3-1,7 0 1,-1-3-142,1-3 1,1-2-1,3-2 1,1 0 49,-2 0 0,4 0 0,1 0 1,-1 0 134,0 0 0,6-7 0,-4-3 0</inkml:trace>
  <inkml:trace contextRef="#ctx0" brushRef="#br0" timeOffset="725">1206 350 7922,'11'0'-1257,"1"0"1489,-8 0 0,6-2-29,-4-4 0,-5 3 186,5-9-361,-4 8 0,-10-4 0,-3 8-36,-5 0 0,-1 2 0,-1 4 43,1 6 0,-1 3 1,3 3-1,1-1-30,3 1 1,7-1 0,-2 1-39,4-1 1,2 0-1,0 1 1,2-3-83,4-3 1,3 2 0,9-8 0,-1-3 22,1-1 1,5 4-1,2 0 1,3-2-12,3-2 1,-4-2 102,2 0 0,8-8 0,7-2 0</inkml:trace>
  <inkml:trace contextRef="#ctx0" brushRef="#br0" timeOffset="1618">1677 438 7922,'-17'9'-845,"-1"1"1,1-6 1654,-1 2-601,9-1-103,1 3 0,16-6 1,3 4-113,5-4 1,1-10 0,1-2-84,-1 1 0,1-1 1,-3 4-1,-1-3 26,-2-1 0,-3-6 1,5 7-1,-4-3 32,-3 0 0,1 1 75,-2-7 0,-6 3-11,0 3 1,-2 4 0,-10 8-25,-1 0 1,-3 8-1,-1 4 1,1 3-7,5 3 1,-3-1 0,6 3-4,-1 3 1,5 2 0,-2 4-36,4-6 1,4-3 0,4-5 14,5-3 1,5-4 0,1-8 0,1 0-52,-1 0 1,6 0 0,3 0 0,-1 0 14,0 0 0,4-6 0,-3-2 0,-1-1 7,0-5 1,4 4-1,-6-1 1,-1-3 7,-3-2 0,-1-1 0,-3 0 0,-1-1 33,-3 1 0,-1-1 0,2 1 145,-7-1 0,-3 1 99,-2-1 1,-2 9-8,-3 3 1,1 4-181,-8 2 0,6 6 1,-3 1-1,1 3-41,4 4 0,2 7 1,2 2-1,0 1-3,0 1 1,0-4-1,0 6 1,0 1-11,0-1 0,0-4 0,0 4 1,0-2-14,0-3 0,6 3 0,0-2 11,-2-1 1,-1-5-1,1-3-135,2-3 112,0-7 1,-6 2 0,0-12 11,0-5 0,0-5 0,0-1 0,0-3-33,0-3 1,0 1 0,0-5 0,0 0-24,0 0 1,0-2 0,0-6-1,0 2 39,0 4 1,0-2-1,0 6 1,0-1 39,0 1 1,6 2 0,2 7 0,1 3 65,5 1 1,-4 6 0,1-3-1,3 1-37,1 4 1,-3 2 0,0 2 32,1 0 1,3 0-1,1 0 67,1 0 1,-7 0-81,1 0 1,-2 2 0,1 4-18,-5 5 0,-4-1 0,-2 2 0,0 1-61,0 3 1,-6 1 0,-2-1-1,-1-3 26,-5-1 1,4-2 0,-1 3-239,-3-1 0,1-6 0,-1 4-117,2-3 1,7-1 352,-7-6 0,8 0 0,-4-8 0,8-1 0</inkml:trace>
  <inkml:trace contextRef="#ctx0" brushRef="#br0" timeOffset="1849">2533 71 8313,'18'-18'-295,"-7"9"322,1 3 0,-1 12 0,5 5-39,-4 5 0,1 1 0,-7 3 1,-2 1 77,-2 2 1,4 6 0,0-3 0,-3 1-152,-1 4 0,-2-4 0,0 0 0,0-2-189,0-3 0,-2-3 0,-1-1 0,-3-1-121,2 1 1,0-1 394,-2 0 0,-4 1 0,-7-1 0</inkml:trace>
  <inkml:trace contextRef="#ctx0" brushRef="#br0" timeOffset="2010">2516 315 7954,'17'-9'-125,"1"3"0,-1 4 1,0 0-1,1-2-196,-1-2 1,7 0 0,-1 6 320,-2 0 0,7-7 0,-1-3 0</inkml:trace>
  <inkml:trace contextRef="#ctx0" brushRef="#br0" timeOffset="2430">3232 193 8355,'-8'10'-480,"-4"-4"434,5-4 0,-9-4 0,4-2-45,-3-2 1,-5 0 0,-1 6 0,-4 0 143,-2 0 0,5 6 0,-3 2 1,2 1 37,0 5 0,-7 1 0,7 3 0,2 1-74,1 5 0,5-5 0,3 4 1,6-3-116,4-3 0,2 1 0,0-1-12,0 1 1,2-3-1,4-3 1,6-6 38,3-5 0,3-1 0,1 0 0,3 0 29,1 0 1,6-5-1,-4-3 1,0-2 22,1-3 1,-3-3-1,-4-1 1,3-1 30,1 1 0,0-7 0,-5 1 1,-3 2-6,-3 1 1,3-3-1,-5 0 163,0 1 1,0 9 176,-5 1 0,-1 8-198,8-1 1,-8 5-1,2 5-129,-4 7 1,-2 4 0,0 1-1,0 0-212,0 1 1,0-1 0,0 1-113,0-1 1,0 1 0,1-3-177,5-3 1,-2-2 479,8-5 0,-1-3 0,7 6 0</inkml:trace>
  <inkml:trace contextRef="#ctx0" brushRef="#br0" timeOffset="2851">3563 228 8279,'10'-17'-34,"0"1"1,-6 2 46,2 3-472,7 7 485,-3-4 0,2 16 0,-3 4 0,-1 3 17,-4 3 0,-2-1 0,-2 0 1,0 1-3,0-1 0,0 1 0,0-1 0,0 1-333,0-1 1,0 1 108,0-1 87,0-7 0,0-2 0,0-10 0,0-4 30,0-6 1,2-3 0,4-3 0,3 1 46,1-1 0,6 1 1,-5-3-1,5-1 24,1-2 1,6 0-1,1 5 1,-1 3-18,2 3 1,-5-2 0,3 8 0,-4 3 175,-1 1 1,-1 2 0,1 0 0,-1 0 38,1 0 0,-1 0 1,-1 2-1,-3 1-80,-1 3 0,-6 8 0,3-2-285,-1 3 0,4 3 0,-6-1-239,-3 0 1,-1 1 0,-2-1 400,0 1 0,-7-1 0,-3 1 0</inkml:trace>
  <inkml:trace contextRef="#ctx0" brushRef="#br0" timeOffset="3547">4489 123 6503,'0'-17'-164,"0"5"1,0 0 327,0-1 1,0 3 0,-2 0-77,-4 3 0,4-1 42,-3 2 0,-5 4-49,-2-4 1,3 4-1,-3 2-88,-2 0 1,5 6 0,-3 2 0,0 2 7,3 3 1,-7 5 0,6 3 0,-1 2 15,-1-1 1,8-1 0,-2 0 0,4 3 18,2-3 1,0-2 0,0-1-1,2-3-4,4-3 1,-2 2 0,8-7 0,1 3 27,3 4 0,1-7 0,3 1 0,1-2-59,2 0 0,3 0 1,-5-6-1,4 0-11,2 0 1,-3 0 0,3 0 0,-2 0 29,-4 0 1,5-6 0,-3-2 0,-2 0 29,-1 1 1,-1-7-1,2 2-52,3-3 1,-1-3 0,-6 1 0,-1-1-31,-4 1 1,1-6-1,-5-1 1,0 3-54,-1 2 0,1-5 0,-4 1 0,2 2-14,-2 1 0,-2 3 44,-2-1 0,-2 9 0,-4 3 37,-6 4 0,-9 2 1,-2 0-1,1 2 29,3 4 0,1 1 0,1 9 0,0-2-10,-1-1 0,6 12 0,1-7 0,-1 1 109,2 1 0,3-3 1,7 1-1,0-1-55,0 1 0,0-1 1,0 0 10,0 1 1,7-1-1,5-1 1,4-4-11,1-7 0,2 3 1,3-2-1,1-2-17,-2-2 1,5-2-1,-3 0 1,0 0 0,1 0-1,-1 0 1,0 0 189,2 0-261,-5-8 0,5 6 1,-10-6-1,-1 2-41,-2 1 0,-6-3 0,3 2-301,-1-6-21,-2 5 1,-14-7 0,-4 8-1,-5 2 395,-6 2 0,-5-5 0,-6-3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22.524"/>
    </inkml:context>
    <inkml:brush xml:id="br0">
      <inkml:brushProperty name="width" value="0.08571" units="cm"/>
      <inkml:brushProperty name="height" value="0.08571" units="cm"/>
    </inkml:brush>
  </inkml:definitions>
  <inkml:trace contextRef="#ctx0" brushRef="#br0">36 278 8355,'0'17'-112,"0"-5"-514,0 0 1,0-1 553,0 7 0,2-3 0,3-3 92,7-6 0,3-4 0,3-2 54,-1 0 1,3-2 0,1-2 0,2-4-6,-1-2 0,-3-1 0,-1-5 0,-3 3 32,-3 1 1,1 0 0,-7-5-78,-2-1 1,4 1 0,-4-1-36,-6 1 0,-4 5 1,-8 3-1,3 1-58,-3 4 0,-7 2 0,-2 2 0,1 0-36,3 0 1,-4 2-1,-1 2 1,3 4-89,1 1 1,3 3 0,0 5 39,-1 1 1,8-1 0,5 1 152,3-1 0,9-7 0,3-2 0</inkml:trace>
  <inkml:trace contextRef="#ctx0" brushRef="#br0" timeOffset="317">525 86 8355,'0'-18'-267,"0"1"1,0 5 380,0 0 0,-2 9 0,-2-5-510,-2 0 0,-2 6 389,2-4 0,4 12 1,-3 8 82,3 7 1,2 0 0,0 9 0,0 1-14,0 2 1,0 3 0,0 3-1,0 4-4,0 2 1,2-7 0,1 5 0,5-2-39,2 0 1,0-1 0,3-3 0,-3 0-46,-2-2 0,3 4 0,-5-10 0,0 2-127,2-2 0,-6-4 1,3-5-69,-3 3 0,-2-4 1,0 5 41,0-5 0,-5-7 0,-3-3 177,-2-1 0,6-2 0,-11-22 0,5-3 0</inkml:trace>
  <inkml:trace contextRef="#ctx0" brushRef="#br0" timeOffset="448">455 575 7924,'-10'-26'-915,"2"13"0,10-5 1267,4 3 0,0-1 0,9 1 0,5 1-93,-1 3 1,6 1-1,1-4 1,1 5-646,4 1 0,2-4 1,2 6 385,0 3 0,0-7 0,0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19.865"/>
    </inkml:context>
    <inkml:brush xml:id="br0">
      <inkml:brushProperty name="width" value="0.08571" units="cm"/>
      <inkml:brushProperty name="height" value="0.08571" units="cm"/>
    </inkml:brush>
  </inkml:definitions>
  <inkml:trace contextRef="#ctx0" brushRef="#br0">105 245 7142,'0'12'-231,"0"-1"0,0 3 257,0 1 1,0 3-1,0-1 1,0 1-38,0-1 1,0 7 0,2-1-1,2-2-33,2-1 0,0 3 0,-4 0 1,2-1 12,2-3 1,-1-2-1,-5 1 4,0-1 0,0-5 1,-2-2-69,-3-3 0,1-1 29,-8-6 1,6-2-1,-3-3 13,1-7 1,2-4 0,4-1-1,-2-1 50,-2 1 0,-1-6 0,3-3 0,-4 1 36,-2 0 1,4 0 0,-3 3 0,-1-3 15,0-2 1,6 6 0,-1-5-1,3 3 70,2 0 1,0 0-1,0 5 1,2 1-79,3-1 1,3 1 0,6-1-1,-3 1-7,3-1 0,7 7 0,3-1 0,-3 0 9,-2 3 1,1-1 0,1 6 0,2-2-7,-1 2 0,-1 3 0,0 1 0,3 0-40,-3 0 0,-7 0 0,-3 0 1,1 1-4,-2 5 1,3-2-1,-7 8 1,0 1-4,2 3 0,-6 1 0,3 3 0,-3 1 2,-2 2 0,0 1 0,0-5 0,-2 2-34,-3 3 1,1-1 0,-8-6 0,0 1 5,3-1 1,-7-5 0,5 0 0,-5-1 8,-1-1 0,-7 6 1,1-7-1,2 1 49,1-4 0,3 2-2,-1-3 0,7 1 29,-1-6 0,10 0 55,2 0 0,8 0 0,9 2 0,1 2-42,-1 2 1,7 0 0,1-6 0,0 2-48,0 3 1,0-3 0,-3 6 0,1-2-35,-2 0 1,5 0 0,-3-4-1,0 1-190,2 3 0,-5 0 1,3-4-1,-3 2-533,-3 2 741,0 0 0,9-6 0,1 0 0</inkml:trace>
  <inkml:trace contextRef="#ctx0" brushRef="#br0" timeOffset="397">821 490 8355,'-9'9'-1794,"1"-3"1773,8-12 0,2 4 0,2-5 0,4 1 101,1 0 1,3-2 0,5 4 0,1-3-28,-1-3 0,1 4 0,-1-4 0,1 1 1,-1-1 1,1 4 0,-1-6-64,1-1 0,-7 5 1,-1 0 25,-2 1 1,-2 3-20,-6-8 1,-2 6 0,-4-3 0,-6 1 1,-3 2 0,-3 6-1,1 0 1,-1 0 1,1 6-1,-1 0 1,1-1 13,-1 3 0,7 0 0,-1 6 0,0-3-21,3 3 1,-1-5 0,6 3 0,-2 2-90,2 1 1,2 3-1,4-1 88,4 1 0,4-7 0,9-1 0,3-2-150,1-4 0,8 3 0,-2-1 1,4-2 157,2-2 0,8-2 0,1-8 0,9-1 0</inkml:trace>
  <inkml:trace contextRef="#ctx0" brushRef="#br0" timeOffset="1221">1572 437 8355,'28'-11'0,"-5"-1"-97,-4-2 1,-1 1 0,-3-1-173,-3 3 0,-2-1 0,-6-6 1,1 1 337,-1-1 1,-2 1-1,-4 2-38,-4 3 0,-3-2 0,-11 8 1,-1 3 0,-2 1 1,-3 2 0,5 0 0,-4 0-131,-2 0 1,3 2-1,-3 1 1,2 5 60,4 2 1,-5 2 0,3 5 0,4 0 23,5 1 1,-1-3 0,5-1 0,0-2 62,4 1 0,4 3-36,2 1 1,2-1 0,4-5 0,6-5-54,3-4 1,3-2 0,-1 0 0,1 0-20,-1 0 1,7 0 0,-1 0-1,-2-2 50,-1-4 1,-3 3-1,1-9 1,-1 0 6,0 3 0,1-7 0,-3 4 0,-1-1-9,-2 1 1,-7-3 0,5 3 392,-2-4-321,-2 7 0,-4 1-56,4 8 1,-5 2 3,5 4 0,-4 3 1,-4 11-1,-2 1-3,-1 3 1,-3 7 0,4-4 0,-2 2-16,2 0 1,2 0 0,2 6 0,0-2 22,0-4 0,0 4 1,0-6-1,0 0-9,0-3 0,-2 1 1,-2-2-1,-1-1-5,1-3 0,2-2 0,0-1 0,-2-2-34,-2-3 1,0-5-1,4 4-35,-3-3 1,1-1 18,-8-6 1,8-2-1,-2-3 32,4-7 0,2-6 1,0-3-1,2-2-2,4 1 0,2-3 0,6 0 1,-3 0-22,3 0 1,1-7 0,3 5 0,-1-2-6,1 0 1,-1 6-1,1-4 1,-1-1 30,1 1 0,-1 6 1,0-2-1,-1 3-6,-4 3 1,3-1-1,-5 1 1,2-1 39,-1 1 0,-5-1 0,6 1 0,-1 0-18,-1-1 0,4 1 0,-7-1 1,1 1 18,0-1 0,0 3 1,-5 1 77,3 2 1,0 7 9,-6-7-68,0 8 1,0 4 0,0 12 52,0 3 0,-6 3 1,0-1-1,3 1-35,1-1 1,2 3 0,0 1 0,0 2-24,0-1 0,0-3 1,0-2-24,0 1 0,7-3 1,3-1 3,0-2 0,5-8 0,-5 3 0,2-1-71,-1 0 1,1 0 0,5-6-253,1 0 1,-1 0-1,1 0 306,-1 0 0,1-8 0,-1-2 0</inkml:trace>
  <inkml:trace contextRef="#ctx0" brushRef="#br0" timeOffset="1383">1974 53 8355,'-17'-2'0,"-1"-4"-53,1-5 1,1 1 0,3 0-395,1 2 1,6 3 187,-5 5 0,5 0 1,-4 2 258,2 3 0,2-3 0,6 6 0</inkml:trace>
  <inkml:trace contextRef="#ctx0" brushRef="#br0" timeOffset="1765">2411 123 8355,'9'0'-1118,"-3"-6"1070,-12 0 0,3 0 65,-9 6 1,0 2-1,-3 4 64,3 6 1,-1-3-1,5 3 1,0 2-125,0 1 1,2 3-1,6-1 26,0 1 1,0-7-1,2-1 45,4-2 1,4 3-1,7-5 30,1-2 0,-1-4 0,1-4 0,-1-4-1,1-1 0,-1 3 1,1-6-1,-1 1-13,1 1 0,-3-6 0,-3 5 0,-5-5-22,1-1 1,-6-1 0,4 1 0,-4-1-77,-2 1 1,0-1 0,-2 3-1,-4 1-123,-5 3 1,-5 7 0,-1-2 0,-1 4 60,1 2 1,-1 0 0,1 0 0,-1 2-690,1 4 805,-1 4 0,1 7 0,-1 0 0</inkml:trace>
  <inkml:trace contextRef="#ctx0" brushRef="#br0" timeOffset="2155">2690 88 7706,'25'0'-1623,"-5"0"1514,3 0 1,-4 0 0,-1 0 182,-1 0 0,-5 0 933,0 0-940,-8 0 0,3 8 0,-5 1 0,2 3-64,2 0 1,0-1 0,-6 7 4,0-1 1,0-5 0,0 0-144,0 1 93,0 3 9,-8 1 69,6-7 1,-6-10-1,10-12-33,4-3 1,-2 3-1,8 0 1,-1-1 0,-1-3 1,6-1 0,-5 1 0,5 3-5,1 1 0,1 2 1,-1-1-1,1 5 72,-1 4 0,2 2 0,3 0 0,1 0 10,-2 0 1,5 0 0,-3 2 0,0 4-161,2 5 0,-11 7 0,2 5 1,-7 6 1,-5 4 0,-4 8 1,-6 2-1,-5-1 76,-5 1 0,-17 6 0,-4-5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3.312"/>
    </inkml:context>
    <inkml:brush xml:id="br0">
      <inkml:brushProperty name="width" value="0.08571" units="cm"/>
      <inkml:brushProperty name="height" value="0.08571" units="cm"/>
      <inkml:brushProperty name="color" value="#E71224"/>
    </inkml:brush>
  </inkml:definitions>
  <inkml:trace contextRef="#ctx0" brushRef="#br0">1258 0 6734,'0'10'136,"-8"-2"0,4-8 1,-6 2-77,3 3 0,-1-3-58,2 4 1,4-2-1,-6 0-3,1 2 0,3 5 0,-6-3 21,2 2 0,-3-4 0,3 5 1,-2 3 1,4-4 0,-5 1-26,-3 3 1,4 1 0,-1 3 6,-3-1 1,-1 1 0,-3-1 0,1 1 12,-1-1 1,1 1 0,-1 1 0,1 2 4,-1 3 1,1-1-1,-1-6 1,1 1-9,-1-1 1,-5 7 0,0 1 0,2 2 7,1 4 0,3-4 1,-3 2-1,-1 0-6,-2-1 0,-1 5 0,7-4 0,-1 4-31,1 2 0,-6 0 0,-1 0 0,3-3 3,2-2 1,-5 3 0,-1-4 0,0 6 7,0 5 1,1-9 0,5 4 0,-2-2 16,-3 0 1,3 0 0,7-2-1,3-3 12,-3-3 1,1 6 0,-1-4-1,2 2 10,-1 0 0,3-7 1,-2 1-1,-1-4 20,-3-1 1,5 3 0,-1 0-12,-2 1 1,-1-7 0,-1 9 0,3-5-10,1-2 0,6-5 0,-5 0 4,-3 1 1,6-3-1,1 0 1,1-1 76,0 1 0,-2-4 173,2 6-144,4-9 0,-7 11 182,3-8-23,4 0-124,-6-6-331,8 0-250,0 0 1,0 0-1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34.039"/>
    </inkml:context>
    <inkml:brush xml:id="br0">
      <inkml:brushProperty name="width" value="0.08571" units="cm"/>
      <inkml:brushProperty name="height" value="0.08571" units="cm"/>
      <inkml:brushProperty name="color" value="#5B2D90"/>
    </inkml:brush>
  </inkml:definitions>
  <inkml:trace contextRef="#ctx0" brushRef="#br0">122 53 7236,'0'-12'-341,"0"1"1,0 5 456,0-6 1,-1 9 315,-5-3-325,4 4 0,-8 2-202,4 0 0,4 8 0,-4 3 75,5 5 0,1-5 0,0 1 22,0 2 1,5 1 0,3 1 0,0-3 27,0-1 1,5-6-1,-1 3 1,1 1 9,-1 0 1,4-1 0,-7 5-20,1-2 1,4-7 0,-7 5 1,3-2 0,-6 0 3,2-2 0,-6-5 0,-6 7-25,-6 0 0,-3-6 0,-3 4 0,1-2-110,-1 1 1,1-3-1,-1 4 1,1-2-33,0 2 0,-1-4 0,1 4-530,-1-4 671,1 5 0,7-12 0,2 3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4.459"/>
    </inkml:context>
    <inkml:brush xml:id="br0">
      <inkml:brushProperty name="width" value="0.08571" units="cm"/>
      <inkml:brushProperty name="height" value="0.08571" units="cm"/>
    </inkml:brush>
  </inkml:definitions>
  <inkml:trace contextRef="#ctx0" brushRef="#br0">18 315 6209,'0'-12'-119,"0"1"1,5 5 107,1-6 0,0 6-24,-6-5 6,0 7 0,-2-4 98,-4 8 0,2 0 362,-7 0-217,7 0 1,-4-2-79,8-4 0,8 2 0,3-5-67,5 1 1,1-4 0,1 5 0,-1-1-25,1 0 0,-1 0 0,1 4 0,-1-3 25,1-3 1,5 0 0,2-3 0,0 1-27,1-2 0,3 5 0,-4-3 0,0 0-69,0 3 1,6-5 0,-3 6-1,-1 1-95,-4-1 1,-3-4-1,-3 6 1,0 3-238,1 1 0,-1 2 220,1 0 137,-8 0 0,-3 0 0,-7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5.507"/>
    </inkml:context>
    <inkml:brush xml:id="br0">
      <inkml:brushProperty name="width" value="0.08571" units="cm"/>
      <inkml:brushProperty name="height" value="0.08571" units="cm"/>
    </inkml:brush>
  </inkml:definitions>
  <inkml:trace contextRef="#ctx0" brushRef="#br0">36 315 8355,'8'-17'-649,"-4"7"666,7 4 1,-5 4 0,4 4 26,-3 4 1,1 4-1,-4 7 1,4 0-41,2 1 0,-5-1 1,5 3-1,0 1 36,0 2 1,-7 7 0,3-5 0,-2 0-180,2 0 0,-4-2 0,4-5 60,-4-1 297,-2 1-208,-8-8 1,0-5 0,-5-8 0,3-5-38,2-2 0,-6-4 0,5-7 0,-3-2-6,0 2 1,1-5 0,-5 1 0,3 0 46,1 0 0,6-6 1,-3 1-1,1-3-20,4-1 1,2 1-1,2 1 1,0 5 122,0 2 0,8-4 1,5 6-1,7 1-32,3 3 1,8 1 0,-2 3 0,4 1-31,2 3 1,0 5-1,0-4 1,0 2-117,0 5 1,0 1-1,-2 2 1,-4 0-61,-6 0 0,-3 0 0,-3 2 66,0 3 1,-5 5-1,-2 10 1,-2 1-17,-5 2 0,-3 2 0,-5-3 0,-7 1 36,-4-2 0,-1-1 1,0-3-1,-1 1 63,1-1 0,-3 1 0,-1-1 0,-2-1-14,1-5 1,-3 3-1,2-8 1,1-1-11,3 3 0,7-6 0,1 4 114,-3-4-99,6 6 0,2-6 49,12 3 1,-2-3 0,8 0 15,1 4 0,3-2 0,1 6 0,1-1 2,-1 1 0,1-4 1,1 4-1,3-3 11,1-3 1,0 4-1,-3-2 1,1 0-47,2 1 0,2-5 1,-3 4-1,1-4-71,-2-2 1,5 0 0,-3 0 0,-2 0-86,-1 0 1,-3 0 0,1-2 0,-1-2 67,0-1 1,-5-7 0,0 4-395,1-2 0,-3-1 311,2-7 1,-8 1 0,1-1-1,-3 1 17,-2-1 0,0 7 0,0-1 146,0-1 1,0-3 0,-2 1 249,-3 3 319,3 4-486,-6 8 0,10 2 0,4 2 0,5 4 2,5 1 1,-1-3 0,-1 6 0,-2 0-53,1-3 1,3 5 0,-1-6 0,-1-1-290,-3 1 1,1 4 0,4-4-306,-5 1 0,5-5-81,-5 2 0,5-4 599,1-2 0,-7-8 0,-2-2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5.659"/>
    </inkml:context>
    <inkml:brush xml:id="br0">
      <inkml:brushProperty name="width" value="0.08571" units="cm"/>
      <inkml:brushProperty name="height" value="0.08571" units="cm"/>
    </inkml:brush>
  </inkml:definitions>
  <inkml:trace contextRef="#ctx0" brushRef="#br0">156 158 8355,'-18'-23'0,"1"3"0,-1 3-3,1 3 0,-1 1 0,3-5 0,1 3 9,2 3 1,9 2 0,-5 6-260,0-1-186,6-1 1,-4 8 0,10 3-378,2 7 816,8 4 0,-5 1 0,9 1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246"/>
    </inkml:context>
    <inkml:brush xml:id="br0">
      <inkml:brushProperty name="width" value="0.08571" units="cm"/>
      <inkml:brushProperty name="height" value="0.08571" units="cm"/>
    </inkml:brush>
  </inkml:definitions>
  <inkml:trace contextRef="#ctx0" brushRef="#br0">105 158 7922,'29'0'-369,"1"0"1,-9-6-1,0-2 1,-5-1 544,-5-5 0,-1 4 0,4 1 0,-5-1-7,-1 0 1,-2-2-71,-6-5 0,0 0 1,-2 1 10,-4 4 1,-3 5 0,-9 7 0,1 0-87,-1 0 1,1 0-1,-3 0 1,-1 2 41,-2 3 0,-3 5 1,5 8-1,-2-1-82,1 0 1,9 1-1,3-1 1,2 1-39,4-1 1,3-5 0,1 0 0,0 1-50,0 3 0,7-5 1,5-1-15,3-2 0,9 0 0,-1-5 0,-2 3-20,-1-2 1,3-4 0,0-4 0,-1-3 93,-3-3 1,4 4-1,1-6 1,-5-1 71,-5-3 0,1 1 1,-3 1-1,1 3 211,-1-3 1,-2 4-1,-6-1 102,1-3 0,1 4-159,-6-1 0,-2 7-125,-3-2 0,1 4-130,-8 2 0,8 2 1,-2 4 48,4 5 0,2 5 0,0 3 0,2 3 6,4 1 1,-2 0-1,8-3 1,1 1 13,3 2 1,-1 3 0,-1-5 0,-2 2 46,1-1 0,-3-3 0,1-2 1,1 1-20,-2-1 0,-2 1 0,-8-1-22,0 1 0,0-7-2,0 1 0,-6-6 0,-2 4 0,-2-3-22,-3-3 0,-3-2 0,-1-2 0,-1 0-104,1 0 1,-1 0-1,1-2 1,-1-2-133,1-2 1,-1-5-1,3 3 1,1-2-240,3-3 1,5 1 495,-6-5 0,8 3 0,-3-11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717"/>
    </inkml:context>
    <inkml:brush xml:id="br0">
      <inkml:brushProperty name="width" value="0.08571" units="cm"/>
      <inkml:brushProperty name="height" value="0.08571" units="cm"/>
    </inkml:brush>
  </inkml:definitions>
  <inkml:trace contextRef="#ctx0" brushRef="#br0">35 18 8253,'-16'-2'-898,"5"-4"1150,3 4-128,8-6 1,2 8-1,4 2-34,5 4 1,-1-2-1,2 8 1,-1 1-132,-1 3 0,4 7 0,-6 2 1,-1 1 12,1-1 0,4 4 0,-6-4 0,-3 0 12,-1 1 1,4-3 0,0-6 0,-2 1-27,-2-1 1,-2 1-146,0-1 142,0 1 1,2-9 0,2-5 13,1-8 0,1-5 0,-4-9 19,4 1 0,-4-7 0,6-1 0,-2 0 8,-1 0 0,7 0 1,-6 3-1,0-1 119,1 2 1,3 1 0,8 5-45,-1 3 0,1-2 1,-1 9-1,0 1-25,1 2 0,1 2 0,3 0 0,1 0-49,-2 0 0,1 6 0,-1 1 0,2 3-63,-1 4 1,-9-5 0,-1 3-493,1 2 1,3 1-195,1 3 752,-7-9 0,6 7 0,-7-7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6.926"/>
    </inkml:context>
    <inkml:brush xml:id="br0">
      <inkml:brushProperty name="width" value="0.08571" units="cm"/>
      <inkml:brushProperty name="height" value="0.08571" units="cm"/>
    </inkml:brush>
  </inkml:definitions>
  <inkml:trace contextRef="#ctx0" brushRef="#br0">1 140 8355,'0'-27'0,"0"4"0,0 3-516,0 3 352,0 7 1,0-6 209,0 5 1,2 3 48,4 2 0,-3 4 1,9 4-79,2 4 1,-5-2-1,1 10 1,0 3-22,-1 4 1,3 3 0,4-5-1,-3 2-152,-1 3 0,-2 1 1,3-4-1,-1 2 96,1-1 0,-5-3 1,-2-1-1,-2-1-770,2 1 830,-4-9 0,5 7 0,-7-6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7.098"/>
    </inkml:context>
    <inkml:brush xml:id="br0">
      <inkml:brushProperty name="width" value="0.08571" units="cm"/>
      <inkml:brushProperty name="height" value="0.08571" units="cm"/>
    </inkml:brush>
  </inkml:definitions>
  <inkml:trace contextRef="#ctx0" brushRef="#br0">18 193 8355,'-10'-2'-33,"4"-4"0,5 2 0,2-7 0,3-3 0,4 0-83,2 3 0,3-5 0,9 7 0,3-3 128,2 0 1,2 3 0,4-5 0,-2 2-486,-2-1 0,0 5 473,6 2 0,0-4 0,0 1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7.717"/>
    </inkml:context>
    <inkml:brush xml:id="br0">
      <inkml:brushProperty name="width" value="0.08571" units="cm"/>
      <inkml:brushProperty name="height" value="0.08571" units="cm"/>
    </inkml:brush>
  </inkml:definitions>
  <inkml:trace contextRef="#ctx0" brushRef="#br0">16 88 8355,'0'-12'-29,"-2"3"96,-4 1 1,4-6 54,-4 3 1,6-3-79,6 2 1,-2 5-1,6 8-4,-3 5 0,7-2 1,-4 10-1,1 3-117,1 5 0,-6 3 0,5-4 1,1 4-75,-2 3 0,3-5 1,-5 6-1,0 0-80,0-2 1,-3 4 0,-3-6 0,2 1-106,2-1 1,0-2 0,-6-3 335,0 3 0,0-4 0,0 7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8.618"/>
    </inkml:context>
    <inkml:brush xml:id="br0">
      <inkml:brushProperty name="width" value="0.08571" units="cm"/>
      <inkml:brushProperty name="height" value="0.08571" units="cm"/>
    </inkml:brush>
  </inkml:definitions>
  <inkml:trace contextRef="#ctx0" brushRef="#br0">1 420 8355,'0'-18'-65,"0"1"1,2 7 0,3 2 0,7 3 0,4-3 102,1-2 0,1 4 0,1-3 0,2-1-188,3 0 0,7 0 1,-2-3-1,4 3 0,2 2 1,0-5 0,-1 3-1,1-2 5,0 1 0,0 5 0,0-4 1,-2 1 9,-4-1 1,2 6-1,-5-4 1,-1 0 138,0-3 0,4 3 0,-6 0 1,-1 2 64,-3 1 1,-7-7-1,-2 4 655,-3-1-401,-1 5 0,-8-10-219,-4 8 1,2 0 0,-7 6 0,-3 0-67,-1 0 0,3 0 0,0 0 0,-1 2 1,-3 4 0,-1 4 0,-1 5 0,1-1 2,-1-2 0,1-1 0,1 7 0,3-1-20,1 1 1,8 5-1,-1 0 25,3-1 0,2-3 0,0-2-55,0 1 1,2-3 0,3-1 0,7-4-74,4-2 0,1-3 0,0-5 0,1 0-34,-1 0 1,1 0 0,-1 0-1,1-2 66,-1-3 0,1 1 0,-1-8 1,1 0 13,-1 3 1,1-7 0,-1 5 0,-1-5 47,-5-1 0,3-1 0,-8 1 1,-1 1 52,3 4 0,-6-3 0,4 3-14,-4-3 1,-2 3-1,0 0 1,-2 1 88,-4 1 174,4 2 1,-8 8 26,5 0-295,3 0 0,-6 2-38,8 4 1,0 4 0,0 7-16,0 1 1,6-7-1,2 1 4,1 2 1,-3-5-1,6 1-10,1-2 0,-3 0 1,2-5-30,1 3 1,3 0 0,-1-8-27,-3-4 1,3 2 0,-3-5 0,4-1 0,-1 0-3,-3-3 0,3-3 1,-3-1 28,3-1 1,-3 1-1,-2-1 1,-2 1 50,-5-1 1,-1 7-1,-2-1 89,0-1 1,0 3 0,-2 0 0,-3 2 1,1 3 15,-8 5-71,8 0 0,-4 7 0,8 5-76,0 4 1,2 1-1,4 0-144,6 1 1,-2-3 0,-1-1 0,1-4-134,0-3 0,-5 1 0,7-4 10,2 2 1,-5 0 297,3-6 0,0 8 0,5 1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8.811"/>
    </inkml:context>
    <inkml:brush xml:id="br0">
      <inkml:brushProperty name="width" value="0.08571" units="cm"/>
      <inkml:brushProperty name="height" value="0.08571" units="cm"/>
    </inkml:brush>
  </inkml:definitions>
  <inkml:trace contextRef="#ctx0" brushRef="#br0">18 35 8094,'-8'-17'-1654,"6"7"1587,-5 2 0,9 10-11,3 4 78,-3-4 0,14 13 0,-6-5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35.392"/>
    </inkml:context>
    <inkml:brush xml:id="br0">
      <inkml:brushProperty name="width" value="0.08571" units="cm"/>
      <inkml:brushProperty name="height" value="0.08571" units="cm"/>
      <inkml:brushProperty name="color" value="#5B2D90"/>
    </inkml:brush>
  </inkml:definitions>
  <inkml:trace contextRef="#ctx0" brushRef="#br0">175 52 5924,'0'-9'53,"-2"1"-146,-3 8 54,3 0 35,-6-8 1,10 6 3,4-3 107,-4 3 26,5 2 57,-7 0 288,0 0-407,0-8-64,0 6 9,0-6 0,0 16-8,0 4 1,0 3 0,0 2 0,0 1 10,0-1 1,0 1 0,-2-1 0,-1 3 0,-3 3 0,0 2 0,4 6 1,-2-2-13,-2 2 1,0 2 0,5 2 0,-3 0-13,-2 0 1,0 0 0,6 2 0,0 2-8,0 2 0,0 1 1,2-3-1,2 4-8,2 1 1,1-3-1,-3 6 1,4 1-6,2 3 0,-4 1 0,3-1 0,1-3 6,0-1 1,-6-3 0,3 5-1,-1-5 4,0-1 0,0 6 1,-6-5-1,2 1 9,4-4 0,-5-5 0,5 1 1,-4 0 18,-2-2 1,6 4 0,0-10-1,-2 2-8,-2-2 1,-2 4-1,2-6 1,2 1-2,1-5 1,1-4 0,-6-1 0,0-1 60,0 1 0,2-1 0,2 1 19,2-1 0,0 0 0,-4 1-58,3-1 0,-3-5 24,4 0 0,-4-1-163,-2 7 101,0-8 0,0-1-246,0-3-23,0-4 1,-2 6 120,-4-8 1,2 0 0,-7 0 0,-3 0 158,-1 0 0,-3 0 0,1 0 0</inkml:trace>
  <inkml:trace contextRef="#ctx0" brushRef="#br0" timeOffset="420">1 2288 7569,'11'0'-149,"1"0"1,-6 0-437,5 0 633,-7 0-94,12 0 0,-12 0 36,7 0 0,-1 2 0,4 2 47,-3 2 0,-5 5-64,6-5 0,-1 6-212,7-7 1,-6 1 0,-1-6 238,3 0 0,-5 0 0,3-2 0,2-3 0,-5 1 0,3-8 0,2-2 0,-1-1 0,1-3 0,-4 1 0,-3 0 0,5 5 0,-6 0-85,-2-1 128,-2 5 237,-2 0 0,-8 10 0,-4 4-260,-3 6 0,-1-3 1,3 3-1,1 1-65,-2 3 0,5 0 0,-1-3 1,0-3 44,0-2 0,-1-3 0,-7-5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066"/>
    </inkml:context>
    <inkml:brush xml:id="br0">
      <inkml:brushProperty name="width" value="0.08571" units="cm"/>
      <inkml:brushProperty name="height" value="0.08571" units="cm"/>
    </inkml:brush>
  </inkml:definitions>
  <inkml:trace contextRef="#ctx0" brushRef="#br0">1 88 8287,'0'-18'-210,"0"1"318,0-1 0,0 7 254,0-1 1,2 8-161,4-2 0,-2 4 0,5 4 0,1 2-111,0 2 1,1 8-1,5-3 1,-3 5-173,-1 1 0,-6 3 0,4 1 0,-1 4-47,1 2 1,-6 0 0,4 3-1,-2-5 13,-1 0 1,3-4-1,-4 7 1,2-1-28,-2 0 0,-2-6 1,-2 4-1,0-1-721,0-1 1,2 0 862,3-5 0,-3-1 0,6 1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435"/>
    </inkml:context>
    <inkml:brush xml:id="br0">
      <inkml:brushProperty name="width" value="0.08571" units="cm"/>
      <inkml:brushProperty name="height" value="0.08571" units="cm"/>
    </inkml:brush>
  </inkml:definitions>
  <inkml:trace contextRef="#ctx0" brushRef="#br0">1 158 7923,'11'0'-1699,"1"0"2072,1 0 0,-3 0 0,2 0-391,1 0 1,3 0-1,-1-2 1,-1-2-61,-2-2 0,-1-2 0,7 4 119,-1-2 0,1-5 1,-1 3-37,1-2 0,-7 4 0,-1-5 202,-2-3 0,-2-1-25,-6-3 0,-2 7 1,-4 1-72,-6 2 1,-3 2-1,-3 6 1,1 2 7,-1 4 1,1-2-1,-1 8 1,1-1-40,-1-1 0,7 6 0,1-5 0,0 5-90,1 1 0,5 1 0,-2-1-122,4 1 1,4-1 0,4-1 0,5-5-112,5-5 1,1 2-1,1-2 1,1-3-121,5-1 1,-3 4-1,6 0 363,-2-2 0,14-10 0,-2-4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49.938"/>
    </inkml:context>
    <inkml:brush xml:id="br0">
      <inkml:brushProperty name="width" value="0.08571" units="cm"/>
      <inkml:brushProperty name="height" value="0.08571" units="cm"/>
    </inkml:brush>
  </inkml:definitions>
  <inkml:trace contextRef="#ctx0" brushRef="#br0">227 714 8355,'10'-17'0,"-4"-1"0,-4 1 0,-4 2 0,-4 3 0,-4 4 0,-7 8 0,-1 0-10,1 0 1,-1 0 0,1 0-14,-1 0 1,1 6 0,-1 2-1,1 1 1,1 5 37,5 1 0,-3 3 0,6-1 0,1 1-67,-1-1 1,2 7 0,6-1 0,2-4 4,4-5 1,-2 1-1,7-5 1,3 0-15,2-4 0,3 1 0,2-1 1,3-2-154,-3-2 1,4-4 0,0-4-1,1-3 160,-1-1 0,-2-10 1,-5 5-1,-1-2 71,0-5 1,1 1-1,-1 3 1,-1-1 20,-4-4 0,-5 1 0,-5-5 0,2 0-9,2 0 0,0-2 0,-8-6 0,-2 2-45,-2 4 1,-5-10 0,3 4 0,-2-2 25,-4 0 0,-1-4 0,-1 1 0,3 1 69,1 2 0,2 4 0,-3 2 1,3 4-1,2 2 1,-3 7-1,5 6 302,2-1-448,-6 5 1,8 2 113,-3 12 0,3 4 1,2 7-1,2 1 30,3-1 0,-1 7 0,6 1 0,0 2-4,-1 4 1,1 8 0,4 3 0,-3 1-51,3 0 1,-4 3-1,-1-3 1,1 0 0,0-1 0,-1 1 0,5-4 0,-4 2-348,-2-2 1,-1-3 0,-3-1-1,2 0 324,-2 0 0,-2 0 0,-2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0.346"/>
    </inkml:context>
    <inkml:brush xml:id="br0">
      <inkml:brushProperty name="width" value="0.08571" units="cm"/>
      <inkml:brushProperty name="height" value="0.08571" units="cm"/>
    </inkml:brush>
  </inkml:definitions>
  <inkml:trace contextRef="#ctx0" brushRef="#br0">0 18 8176,'0'-10'434,"2"2"0,4 10-401,6 4 1,-3 4 0,1 7 0,0 1-115,-1-1 0,-3 7 0,6 1 1,-1 0 42,-1 0 1,6 6 0,-7-4 0,3 1-213,0-5 0,-7 2 1,5-2-1,-2-1-536,-4-3 0,-2-1 786,-2-1 0,0 1 0,0-1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0.824"/>
    </inkml:context>
    <inkml:brush xml:id="br0">
      <inkml:brushProperty name="width" value="0.08571" units="cm"/>
      <inkml:brushProperty name="height" value="0.08571" units="cm"/>
    </inkml:brush>
  </inkml:definitions>
  <inkml:trace contextRef="#ctx0" brushRef="#br0">0 330 8355,'0'-9'-97,"0"-1"-263,0 4 1,2 4 263,4-4 0,-2 4 0,8 2 1,1 0 152,3 0 1,1 0 0,1 0 0,-1 0 27,1 0 1,-1 0 0,2 0 0,3 0-49,1 0 0,6-2 0,-4-1 0,1-3-31,-1 2 1,6-6 0,-4 0 0,2-1-23,0-1 1,-2 2-1,5-3 1,-5 1-35,-2-1 0,4-3 0,-4-1 0,-1-1-7,-5 1 1,2 5 0,-9 0 85,3-1 1,-5-3 126,-4-1 1,-4 5 0,-4 3-95,-4 1 1,2-4 0,-7 6 31,-3 2 1,-7 4 0,-3 4 0,3 4-29,2 2 0,1 1 1,1 7-1,-1-1-69,1 1 1,5-1-1,2 1 1,3-1-78,3 1 0,2-1 1,2 1-1,0-1-143,0 1 0,0-1 1,2 0-23,4 1 0,3-3 0,9-1 0,-1-4 17,1-3 1,-1-1 0,1-6 0,1 0 227,4 0 0,5-7 0,6-3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237"/>
    </inkml:context>
    <inkml:brush xml:id="br0">
      <inkml:brushProperty name="width" value="0.08571" units="cm"/>
      <inkml:brushProperty name="height" value="0.08571" units="cm"/>
    </inkml:brush>
  </inkml:definitions>
  <inkml:trace contextRef="#ctx0" brushRef="#br0">185 53 8355,'-8'-15'-102,"-4"3"185,-3 4 0,-3 6-60,1-4 0,5 4 0,1-3 176,-3 3 1,4 2-61,-1 0 0,5 6 0,-4 1-356,2 3 0,2 2 1,6 5 132,0 1 0,0-1 0,2 0 0,4 1-8,6-1 0,1-5 0,1 0 0,-2 1 54,1 3 1,3-5-1,1-1 1,1 0 4,-1 0 0,1 1 75,-1 7 1,-1-1 0,-3-1 0,-3-3-28,-2-1 1,-2-6-1,-6 5 4,0 3 1,0-4-1,-2-1 1,-4-1 36,-6-4 0,-3 0 1,-3 0-1,1 2-39,-1-3 1,1 5 0,-1-2 0,1-2-83,-1-2 0,-5-2 1,0 0-241,1 0 0,9 0 86,1 0 0,10 0 0,0-2 36,6-4 1,10 2 0,-1-7-1,7-3 183,3-2 0,0-1 0,-5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480"/>
    </inkml:context>
    <inkml:brush xml:id="br0">
      <inkml:brushProperty name="width" value="0.08571" units="cm"/>
      <inkml:brushProperty name="height" value="0.08571" units="cm"/>
    </inkml:brush>
  </inkml:definitions>
  <inkml:trace contextRef="#ctx0" brushRef="#br0">36 18 7706,'-8'-9'169,"-4"3"-45,5 4 0,-1 4 1,8 4-4,0 5 1,2 5 0,4 1 0,3 1-92,1-1 1,4 3-1,-7 3 1,1 4-91,0 0 1,4 4 0,-7-7-1,-1-1 64,-2 2 1,-2-6 0,0 5 0,0-5-721,0-1 1,0-1-286,0 1 1001,0-1 0,0 0 0,0 1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1.608"/>
    </inkml:context>
    <inkml:brush xml:id="br0">
      <inkml:brushProperty name="width" value="0.08571" units="cm"/>
      <inkml:brushProperty name="height" value="0.08571" units="cm"/>
    </inkml:brush>
  </inkml:definitions>
  <inkml:trace contextRef="#ctx0" brushRef="#br0">1 175 7920,'0'-17'-78,"7"-1"0,3 3 1,8 1-1,-1 4 117,0 3 1,7-5 0,1 4 0,4 1 278,8-1-318,6-6 0,9-3 0,0-10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3.525"/>
    </inkml:context>
    <inkml:brush xml:id="br0">
      <inkml:brushProperty name="width" value="0.08571" units="cm"/>
      <inkml:brushProperty name="height" value="0.08571" units="cm"/>
    </inkml:brush>
  </inkml:definitions>
  <inkml:trace contextRef="#ctx0" brushRef="#br0">1 664 8316,'15'-2'0,"-1"-4"0,-2-3 0,1-3 0,3 0 0,1 1-373,1 1 0,-7 2 1,-1 6 324,-2-3 1,5 1-1,-1-8 74,4-2 1,1 5 0,0-1 37,1 2 1,-1-5 0,1 1 0,1-2-20,5 3 1,1-11 0,6 5 0,-2-4 13,2-5 0,2 7 0,2-6 0,-2 2-47,-4-1 0,4-5 1,-4 4-1,2 0-2,-2-1 1,2-3-1,-5 6 1,-1 2-42,0 1 0,-2 3 0,-5-1 19,-1 1 0,1 1 0,-3 3-203,-3 1 1,3 8-199,-3-2 1,-2 5 412,1 1 0,-7 0 0,12 0 0,-7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4.233"/>
    </inkml:context>
    <inkml:brush xml:id="br0">
      <inkml:brushProperty name="width" value="0.08571" units="cm"/>
      <inkml:brushProperty name="height" value="0.08571" units="cm"/>
    </inkml:brush>
  </inkml:definitions>
  <inkml:trace contextRef="#ctx0" brushRef="#br0">0 11 8355,'10'-2'-815,"-4"-4"738,-4 4 0,0 2 0,3 11 170,7 5 1,-2 1 0,1 1 0,5-1-38,5 1 1,-1 5 0,3 2 0,-4 3-53,-1 3 1,-1 0 0,1 0 0,-1-2-16,1 2 1,-7 2 0,1 0-1,0-2 46,-3-2 1,5-6-1,-6 4 1,-1-1-11,1-5 0,4-2 0,-4-1-5,1-1 1,-3-1 0,4-3-51,-2-1 1,5-8-1,-1 2-1,3-4 0,3-2 0,-1 0 0,1 0-81,-1 0 1,1-6 0,-1-2 0,1 0-25,-1 1 1,1-1 0,-1 4-1,0-4-196,1-2 0,-1 5 332,1-7 0,-1 0 0,1-5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32.485"/>
    </inkml:context>
    <inkml:brush xml:id="br0">
      <inkml:brushProperty name="width" value="0.08571" units="cm"/>
      <inkml:brushProperty name="height" value="0.08571" units="cm"/>
      <inkml:brushProperty name="color" value="#5B2D90"/>
    </inkml:brush>
  </inkml:definitions>
  <inkml:trace contextRef="#ctx0" brushRef="#br0">245 18 6528,'0'17'90,"0"1"0,-6 1 0,-2 3-73,-2 1 1,5 8 0,-5-2 0,0 4 0,2 2-60,1 0 0,-7 0 0,4 0 0,-1 0-17,-1 0 1,2 0 0,-3 0 0,1-2-52,-1-4 0,-3 2 1,0-8-1,3-2 14,1-1 0,6-3 96,-5 1 0,7-1 0,-4 1 0</inkml:trace>
  <inkml:trace contextRef="#ctx0" brushRef="#br0" timeOffset="308">419 1 7334,'12'0'-211,"0"0"0,1 0 0,3 0 245,1 0 0,3 0 1,3 0-1,6 0 33,4 0 1,8 7-1,1 5 1,1 3-47,0 3 1,3-1 0,-5 1 0,-2 1-89,-2 5 1,-2-3 0,-2 6-227,-4-2 234,4 6 0,-14-9 0,3 5 0,-7 0 1,-3 0 0,-7-4 0,5 5 0,-2-1 58,-4 0 0,-10-6 0,-4 5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4.999"/>
    </inkml:context>
    <inkml:brush xml:id="br0">
      <inkml:brushProperty name="width" value="0.08571" units="cm"/>
      <inkml:brushProperty name="height" value="0.08571" units="cm"/>
    </inkml:brush>
  </inkml:definitions>
  <inkml:trace contextRef="#ctx0" brushRef="#br0">0 400 8242,'18'0'-1070,"-8"-2"929,-5-4 1,-1 3 278,2-9 1,-2 6-1,8-4-1,1 3 0,-3-5 0,0 4 0,-1 0-134,1 1 1,-4-5-1,4 4 1,-1 1-15,1-1 0,-6-6 1,4 4-1,-3-1 33,1-1 0,0 6-138,-6-5 1,-2 1 112,-4-2 0,2 5 0,-7 7 0,-3 0-20,-1 0 1,-3 5 0,1 3 0,1 2 45,5 4 1,-5 1 0,6 2 0,1 1-9,3-1 0,4 1 1,2-1-1,2 1-11,4-1 1,5 1 0,11-1 21,1 1 0,2-9 0,-3-3 0,1-2-40,-2 2 0,4-4 0,-1 4 0,-1-4-22,2-2 0,-3-2 0,5-2 1,-2-4-87,-4-2 1,1 1 0,-1-5 0,2 2 108,-1-1 1,-3-9 0,-2-3-1,1 0 49,-1 0 1,-1-4 0,-2 3 0,-5-1-15,-1-4 1,-2 4-1,-6 0 1,0 2 74,0 3 0,-2 3 0,-4 3 21,-6 5 1,-3-3-12,-3 8 0,1 2-108,-1 10 1,7 4-1,1 7 1,2 1 0,3-1 0,5 1 1,0-1-118,0 1 1,0 5-1,0 2 1,0 2 125,0 5 1,2-5-1,1 2 1,5 2 38,2 2 1,0 2-1,3-2 1,-1-2-21,1-2 0,3-8 0,1 4 1,1-3-19,-1-5 0,1 5 0,1-11 1,2 3-34,3-3 1,-1-3 0,-5-6-1,-1 2 8,0 2 1,7 0 0,-1-6 0,-2-2-77,-1-4 0,-5 2 1,-1-8-1,-2 1 52,1 1 1,-3-5 0,0 3 0,-3-4 0,-3-1 0,-2-2 1,-2-3-1,0-1-2,0 2 1,0-5-1,-2 3 1,-4 2-9,-5 1 0,1-3 0,-2 0 1,-1 3 22,-3 7 1,5-3 0,-1 6-135,-2 1 1,5 1-47,-3 8 0,6 0 205,-5 0 0,7-8 0,-4-1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5.892"/>
    </inkml:context>
    <inkml:brush xml:id="br0">
      <inkml:brushProperty name="width" value="0.08571" units="cm"/>
      <inkml:brushProperty name="height" value="0.08571" units="cm"/>
    </inkml:brush>
  </inkml:definitions>
  <inkml:trace contextRef="#ctx0" brushRef="#br0">35 749 8355,'-17'0'-746,"7"0"0,2-7 796,8-5 0,0 2 68,0-1 0,6 5 0,2-4-22,2 2 0,3 1 0,9 3 0,1-2-39,-2 2 0,7-4 1,1 0-1,4 1-35,2-1 1,-1-4 0,1 5 0,0-1-123,0 0 1,-6-4 0,-1 5 0,-3-1 48,-4 0 0,4-6 0,-1 3 0,-3-5-7,-2-1 1,-3-1-1,-4 1 1,-7-2-40,-3-5 0,-2 3 0,-2-8 0,-3 0 66,-7 2 0,-4-6 0,-1 3 0,-1-3 40,1-2 0,-1 6 1,1 2-1,0 2 98,-1 4 0,6-3 0,3 5 277,1 3-444,-6 3 1,11 3 72,-9 4 1,8 12-1,-2 6 1,4 5 2,2 7 0,0-3 0,0 8 0,2 2 7,4 2 1,-2 2-1,8 0 1,-1 0 61,-1 0 0,5 0 0,-3 0 0,4 0-44,1-1 1,0-1 0,1-2 0,-1-3-53,1-3 1,-3-2 0,-1-5 0,-2-1-233,1 1 0,3-1-79,1 0 0,-7-5 1,-2-2 321,-1-2 0,-5-3 0,6-5 0,-8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6.063"/>
    </inkml:context>
    <inkml:brush xml:id="br0">
      <inkml:brushProperty name="width" value="0.08571" units="cm"/>
      <inkml:brushProperty name="height" value="0.08571" units="cm"/>
    </inkml:brush>
  </inkml:definitions>
  <inkml:trace contextRef="#ctx0" brushRef="#br0">0 105 8088,'8'-11'41,"3"-1"1,5 6 0,3-3 0,3-1-101,1 0 0,8 4 0,-2-3 0,2-1-113,-2 0 0,4 6 0,-4-1 0,4 3-288,2 2 1,-6 0 459,1 0 0,-9 7 0,4 3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6.513"/>
    </inkml:context>
    <inkml:brush xml:id="br0">
      <inkml:brushProperty name="width" value="0.08571" units="cm"/>
      <inkml:brushProperty name="height" value="0.08571" units="cm"/>
    </inkml:brush>
  </inkml:definitions>
  <inkml:trace contextRef="#ctx0" brushRef="#br0">0 1 7458,'12'7'200,"-2"5"1,-1 4-151,1 1 1,-6 1-1,4-1 1,-1 2-55,5 5 1,-2-3-1,1 6 1,1 0 31,-2 1 0,5-5 0,-3 4 0,2-2-296,-3-3 0,3-3 0,-6-2 0,-1 1-672,1-1 940,-2 1 0,-6-1 0,0 1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438"/>
    </inkml:context>
    <inkml:brush xml:id="br0">
      <inkml:brushProperty name="width" value="0.08571" units="cm"/>
      <inkml:brushProperty name="height" value="0.08571" units="cm"/>
    </inkml:brush>
  </inkml:definitions>
  <inkml:trace contextRef="#ctx0" brushRef="#br0">1 420 8355,'11'6'-37,"1"0"110,-8 0 1,12-8 0,-5-2-220,5-2 1,1-6 0,3 5 0,1-1 108,2 0 0,6 2 1,-3 4-1,1-2-216,4-1 1,-4-7 0,2 6 0,2 0 129,2-1 1,2 3 0,0-6 0,0 0 15,0 1 0,6 3 0,-1-6 1,-1 0 93,-2 3 0,-2-7 0,-2 5 0,-2-5 71,-2-1 1,-8 1 0,3 2-1,-5 3 317,-1-3 1,-3-1-18,-3-3 0,1 1-186,-7-1 1,-2 9 0,-10 3-110,-5 4 0,-5 2 0,-1 0 0,-1 0-18,1 0 1,-1 0 0,1 0 0,-1 2-4,1 4 1,1 3 0,3 9-1,1-1-50,-2 1 0,5 5 1,-1 0-1,2 1-12,4 1 1,0-6 0,1 6-1,-3-1-2,2-1 1,4 0 0,4-5 0,4-3 24,1-3 0,-3 1 0,6-7 0,1-2-149,3-2 1,1-2 0,1 0 0,-1 0 55,1 0 1,-1-2-1,1-4 63,-1-5 1,-1-5 0,-3-1 0,-3-1 41,-2 1 0,-3-1 1,-5 1-1,2-1-2,4 1 0,-4-1 0,4 1 1,-4 0 0,-2-1 0,0 1 0,0-1 74,0 1 1,-2 7 0,-2 2 239,-2 0-331,0 7 0,5-7-32,-5 8 0,4 2 108,-4 4 0,4 3 0,2 9 3,0-1 0,0 1 0,2-1 42,4 1 1,-2-3-1,7-1-86,3-3 1,1-1 0,3 2-1,-1-5-66,1 1 0,1-6 0,3 4 0,1-4 26,-2-2 0,6 0 0,0-2 0,3-2-69,-1-2 0,-6-7 0,4 3 0,-2-2-78,-3 1 0,-3-1 0,-1-5 0,-3-1 148,-3 1 0,1-1 0,-7 1 0,-2-1 7,-2 1 1,-2-1-1,0 1 1,-2 1 17,-4 5 1,2-5 0,-7 6 144,-3 1 0,-1 1 0,-3 8-113,1 0 0,5 0 1,2 2-62,3 4 0,1 3 1,6 9-22,0-1 0,0-5 0,0 0 0,0 1-18,0 3 0,8-5 1,1 1-1,3 0-164,-1-3 0,1 5 0,6-8-92,-1-2 0,1 3 1,-1-1-68,0-2 1,1-2 372,-1-2 0,-7 0 0,-2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602"/>
    </inkml:context>
    <inkml:brush xml:id="br0">
      <inkml:brushProperty name="width" value="0.08571" units="cm"/>
      <inkml:brushProperty name="height" value="0.08571" units="cm"/>
    </inkml:brush>
  </inkml:definitions>
  <inkml:trace contextRef="#ctx0" brushRef="#br0">51 1 8275,'-17'0'-442,"-1"0"-2,8 0 0,5 0 1,9 2 443,1 3 0,9-3 0,-4 6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7.872"/>
    </inkml:context>
    <inkml:brush xml:id="br0">
      <inkml:brushProperty name="width" value="0.08571" units="cm"/>
      <inkml:brushProperty name="height" value="0.08571" units="cm"/>
    </inkml:brush>
  </inkml:definitions>
  <inkml:trace contextRef="#ctx0" brushRef="#br0">0 18 8346,'12'-6'150,"-1"0"1,-5 0 0,6 6-61,1 0 0,-3 8 0,2 4 0,1 3-49,3 3 1,-1 1 0,-1 5 0,-2 5-108,1 4 0,-3 2 0,2 1 0,-1 1-160,-1-2 1,4 10-1,-9-12 1,1 0 29,2-2 0,-6-4 0,6 2 0,-3-6 42,1-3 1,6-3-1,-6 1 1,0-1 153,1 1 0,3-9 0,7-1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8.245"/>
    </inkml:context>
    <inkml:brush xml:id="br0">
      <inkml:brushProperty name="width" value="0.08571" units="cm"/>
      <inkml:brushProperty name="height" value="0.08571" units="cm"/>
    </inkml:brush>
  </inkml:definitions>
  <inkml:trace contextRef="#ctx0" brushRef="#br0">0 210 8072,'12'0'-171,"-1"0"93,3 0 1,-4 0 0,1 0-1,3 0 156,1 0 1,-3-6-1,0 0 1,1 2-17,3 2 0,1-4 0,1-1 0,-1-1-157,1 0 1,-1-4-1,-1 5 1,-3-3 151,-1-4 0,-6 5 0,3-3 17,-1-2 1,-2-1 0,-6-3 12,0 1 0,-2 7 1,-2 2-1,-4 3 35,-1-1 0,-9 0 0,-7 8 0,0 2-220,0 2 1,-1 7 0,5-1-1,-2 3 21,1 3 0,3 5 1,3 0-1,5 1 30,5 1 1,4-6-1,2 5 1,0-5-9,0-1 1,8 3 0,3-2 0,7-3-168,5-1 0,2-1 0,6-2 1,-1-5-3,1 1 0,2-6 1,3 4-1,3-4 224,2-2 0,0 0 0,1-8 0,3-2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8.729"/>
    </inkml:context>
    <inkml:brush xml:id="br0">
      <inkml:brushProperty name="width" value="0.08571" units="cm"/>
      <inkml:brushProperty name="height" value="0.08571" units="cm"/>
    </inkml:brush>
  </inkml:definitions>
  <inkml:trace contextRef="#ctx0" brushRef="#br0">349 994 7924,'18'-19'-610,"-1"-5"0,-1 3 0,-4-6 1020,-7 2 0,-3 1 1,-2 7-332,0-1 0,-9 7 1,-7 1-1,-5 2-33,-1 5 1,-5 1-1,-2 2 1,-4 0-186,-2 0 1,0 2 0,2 1 0,4 5 134,6 2 1,-2 1-1,1 7 1,5-1-13,5 1 0,1-1 0,7 1 1,2-1-11,2 1 1,4 5 0,2 0-8,2-1 1,13-11-1,-1-3 1,3-2 10,4 0 1,-5 0 0,5-6 0,-2-2-89,0-4 1,3 2-1,-5-8 1,2-1 85,-1-3 0,-5-1 0,-3-1 0,-3-1 38,3-4 1,-6 1 0,-1-7-1,-1-2-16,0-2 1,0-2 0,-6 0-1,-2 0-26,-4 0 0,2-5 0,-7-3 0,-1 0 0,2 0 0,-5-5 0,5 3 1,-2-1 55,1-1 1,5 6-1,-4-3 1,2 3 40,5 8 1,1-2 0,2 8 0,0 0 152,0 4 1,0 9 277,0 2-442,0 8 1,0-1 0,0 10-1,0 7 22,0 4 0,0 9 0,0 6 0,0 6-26,0 3 0,0 15 1,0-3-1,2 3-27,3-1 0,3 4 0,6 0 0,-3-1-159,3-3 0,1 4 0,3 0 0,-1-1-144,1-3 1,-6-2 0,-3 1 0,1-1 275,0 1 0,-6-1 0,3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9.297"/>
    </inkml:context>
    <inkml:brush xml:id="br0">
      <inkml:brushProperty name="width" value="0.08571" units="cm"/>
      <inkml:brushProperty name="height" value="0.08571" units="cm"/>
    </inkml:brush>
  </inkml:definitions>
  <inkml:trace contextRef="#ctx0" brushRef="#br0">1 1 8093,'12'2'-274,"-1"4"0,-5-3 0,4 9 0,0 0 505,-1-3 0,-3 7 0,4-4 0,-1 3-136,1 3 1,0-1-1,3 2 1,-1 3-69,2 1 1,-5 0 0,3-5-1,0-1-3,-3 1 1,1-1 0,-6 1 0,2-1-65,-2 1 1,-2-1 0,0-1 0,1-3-149,3-1 0,0-1 0,-6 7-1274,0-1 1462,-8 1 0,-9-1 0,-10 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2.527"/>
    </inkml:context>
    <inkml:brush xml:id="br0">
      <inkml:brushProperty name="width" value="0.08571" units="cm"/>
      <inkml:brushProperty name="height" value="0.08571" units="cm"/>
      <inkml:brushProperty name="color" value="#FF0066"/>
    </inkml:brush>
  </inkml:definitions>
  <inkml:trace contextRef="#ctx0" brushRef="#br0">0 35 7541,'10'-1'200,"-2"-3"0,-1-2-188,5 2 1,4 2 0,1 2 0,0 0-617,1 0 0,1 0 604,5 0 0,3-8 0,8-1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9:59.755"/>
    </inkml:context>
    <inkml:brush xml:id="br0">
      <inkml:brushProperty name="width" value="0.08571" units="cm"/>
      <inkml:brushProperty name="height" value="0.08571" units="cm"/>
    </inkml:brush>
  </inkml:definitions>
  <inkml:trace contextRef="#ctx0" brushRef="#br0">1 262 6516,'11'0'998,"1"0"0,2 0-980,1 0 1,3 0 0,-1 0 0,3 0-69,3 0 1,-2 0-1,8 0 1,2-2 17,2-4 0,2 4 0,0-5 0,0 1-21,0 0 0,0-8 0,0 5 0,0-3 46,0 0 1,-8 7-1,-4-5 1,-3 0 20,-3 1 1,1-1 0,-3-4 0,-1 5 49,-3 1 1,-7-6 0,2 3 22,-4-5 0,-2 4 1,0 1-27,0-3 1,-2 6 0,-2 1 0,-4 1-38,-1 0 0,-3 0 0,-5 6-27,-1 0 0,6 0 1,1 0-1,-1 2 12,2 4 1,-5 2 0,3 5 0,-1-1-85,1 2 0,-2 1 0,7 4 0,-3 3 36,-4 1 0,7 0 0,1-3 0,4 1-13,2 2 1,0 1 0,0-7 0,0 1-91,0-1 0,8 1 1,3-3-14,5-3 1,3 1-1,3-7 1,3-2-115,2-2 0,2-2 1,6 0 268,0 0 0,0-8 0,0-2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0:00.398"/>
    </inkml:context>
    <inkml:brush xml:id="br0">
      <inkml:brushProperty name="width" value="0.08571" units="cm"/>
      <inkml:brushProperty name="height" value="0.08571" units="cm"/>
    </inkml:brush>
  </inkml:definitions>
  <inkml:trace contextRef="#ctx0" brushRef="#br0">193 288 8304,'10'-18'0,"-4"1"-120,-4-1 0,-2 1 84,0-1 1,-2 3 0,-4 3 0,-4 4 226,0 1 0,-5 5 0,3-4-94,-3 4 0,-3 2 0,1 2-85,-1 4 1,1-2 0,1 7 0,3 1-19,1-2 0,8 5 0,-4-3 0,3 3 86,-1 3 0,0-1 0,6 1-161,0-1 0,8 1 0,3-1 0,5-1 75,1-5 0,1 5 0,1-5 0,3 3 19,1-2 0,2 3 0,-4-3 0,3 3-11,-3 3 0,-2-3 0,-1-1 0,-3-2-32,-3 1 1,2-3 0,-7 1-5,3 3 1,-6-4 0,0-1 24,-8-1 1,-6-2-1,-7-6 1,-1 0 23,1 0 1,-6 0 0,-3 0 0,1 0-76,0 0 1,-6 0 0,4 0 0,0 0 5,3 0 1,5-8-19,1-3 1,9 1-1,3-2 15,4-1 0,12-3 0,5-1 0,8-1 12,5 1 0,1 5 1,6-1-1,0-5 38,0-3 0,-1-3 0,1 7 0,-2-2 11,-4-5 0,3 5 0,-9-6 0,-2 1 27,-1 1 0,-5-6 0,-1 6 0,-5 1 86,-1 3 0,0-4 0,-4-1 0,2 3 242,-3 2 0,-1 7 0,-2 0 349,0-1-756,0-3 0,0 8 0,0 8 14,0 10 0,0 8 0,0 5 1,0 4-27,0 0 0,0 10 0,0-6 0,0 0 2,0 2 0,0-2 1,0 0-1,2-4-60,4-1 1,-2 3-1,6-6 1,-1-2-60,1-1 0,0-3 0,3 1 1,-1-3-57,2-3 0,-5 2 0,1-7 0,0 1-733,-1 0 966,-5-2 0,12-6 0,-6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0:00.684"/>
    </inkml:context>
    <inkml:brush xml:id="br0">
      <inkml:brushProperty name="width" value="0.08571" units="cm"/>
      <inkml:brushProperty name="height" value="0.08571" units="cm"/>
    </inkml:brush>
  </inkml:definitions>
  <inkml:trace contextRef="#ctx0" brushRef="#br0">0 210 6262,'0'-17'550,"2"1"-315,4 5 0,-2 1 1,8 6-1,1-2-115,3 2 1,3-3 0,3-1 0,1 0 83,-2 0 0,4-3 1,1 3-1,-1 0-71,0 0 1,0-3 0,-1 5 0,3 0-106,0-2 0,4 4 1,-6-5-1,0 1 6,1 4 0,-1 0 0,-4 0-444,3-2 0,-1 1-598,-6 5 390,-7 0 0,-2 2 618,-8 3 0,0 5 0,0 8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44:16.036"/>
    </inkml:context>
    <inkml:brush xml:id="br0">
      <inkml:brushProperty name="width" value="0.08571" units="cm"/>
      <inkml:brushProperty name="height" value="0.08571" units="cm"/>
    </inkml:brush>
  </inkml:definitions>
  <inkml:trace contextRef="#ctx0" brushRef="#br0">1712 113 8355,'2'-12'-1300,"4"0"949,-4 8 619,6-11 0,-8 11 13,0-8-338,0 8 82,0-3 1,-6 14-1,-2 5 1,-1 6-40,-5 5 1,0 2 0,1 6 0,1 0-7,-1 6 1,-3 0 0,-1 9-1,-1 5 18,1 5 1,-1 4-1,-1 4 1,-3-3 8,-1-1 0,-2-4 0,4 6 0,-5-2-57,-1-3 1,6-5-1,-2-4 1,3-3-37,3-2 0,-1-3 1,1-5-1,-1-2-67,1-3 1,1-3-1,3-6 1,1 2 31,-1-1 1,3-9 0,-2-3 120,-1-2 0,-3-2 0,6-6 0,3 0 0</inkml:trace>
  <inkml:trace contextRef="#ctx0" brushRef="#br0" timeOffset="247">961 689 8355,'8'-10'-204,"-6"-5"0,14 13 0,-5-4-129,5 4 1,1 2 120,1 0 0,-1 6 0,1 2 212,-1 1 0,1-5 0,-1 4 0</inkml:trace>
  <inkml:trace contextRef="#ctx0" brushRef="#br0" timeOffset="505">1939 916 8355,'10'8'-539,"-2"-6"692,-8 5-449,0-7-88,0 0 384,8 0 0,1 0 0,9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3.211"/>
    </inkml:context>
    <inkml:brush xml:id="br0">
      <inkml:brushProperty name="width" value="0.08571" units="cm"/>
      <inkml:brushProperty name="height" value="0.08571" units="cm"/>
      <inkml:brushProperty name="color" value="#FF0066"/>
    </inkml:brush>
  </inkml:definitions>
  <inkml:trace contextRef="#ctx0" brushRef="#br0">53 157 7561,'-12'0'-1630,"1"-1"2075,-3-5-108,6 4 0,1-8-99,7 4 1,0 2-139,0-7 0,0 5 0,1-4-84,5 2 1,-2 1 25,8 1 0,-1 2 40,7-8 0,-6 8 0,-1-1-17,3 3 0,1-4 0,5 0 0,1 2-46,2 2 0,6 0 1,-3-2-1,-1-1-69,0 1 1,4 2 0,-4 0 0,3-2-60,3-2 0,-6 0 0,0 6 0,-2 0-88,1 0 0,5 0 0,-6 0-128,-2 0 1,-1 0 0,-5 2 324,-3 4 0,4 4 0,-7 7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3.634"/>
    </inkml:context>
    <inkml:brush xml:id="br0">
      <inkml:brushProperty name="width" value="0.08571" units="cm"/>
      <inkml:brushProperty name="height" value="0.08571" units="cm"/>
      <inkml:brushProperty name="color" value="#FF0066"/>
    </inkml:brush>
  </inkml:definitions>
  <inkml:trace contextRef="#ctx0" brushRef="#br0">1 33 8147,'17'0'-1091,"-7"-8"1455,-2 7 133,-8-15-421,0 14 0,0-4 1,2 10-1,1 4 10,3 2 1,0 1 0,-6 7 0,0 1-204,0 4 1,0-3 0,0 5 0,0-2 22,0 1 0,0 5 0,0-4 0,0 0-22,0 0 1,-2 5-1,-2-7 1,-2-2-90,3-1 0,1-3 1,2 0-1,-2-1 205,-4-4 0,-4 3 0,-7-5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3.823"/>
    </inkml:context>
    <inkml:brush xml:id="br0">
      <inkml:brushProperty name="width" value="0.08571" units="cm"/>
      <inkml:brushProperty name="height" value="0.08571" units="cm"/>
      <inkml:brushProperty name="color" value="#FF0066"/>
    </inkml:brush>
  </inkml:definitions>
  <inkml:trace contextRef="#ctx0" brushRef="#br0">1 71 8355,'9'-8'-167,"1"4"-505,-4-8 0,-2 7 662,7-7 0,-7 6 0,4-4 64,0 3-805,1 1 751,1 6 0,-2 0 0,-8 8 0,0 1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4.380"/>
    </inkml:context>
    <inkml:brush xml:id="br0">
      <inkml:brushProperty name="width" value="0.08571" units="cm"/>
      <inkml:brushProperty name="height" value="0.08571" units="cm"/>
      <inkml:brushProperty name="color" value="#FF0066"/>
    </inkml:brush>
  </inkml:definitions>
  <inkml:trace contextRef="#ctx0" brushRef="#br0">70 18 8175,'18'-8'-818,"-8"7"788,-3-7 1,-9 8 0,-3 2 88,-7 4 0,-4 3 0,1 9 0,1-1-35,3 1 0,7 5 1,-4 0-1,2 1-4,0 1 1,1-4 0,5 6 0,0-2-45,0-3 0,0-3 0,2-1 1,3-1 9,7 1 1,4-1 0,1-1-20,0-5 1,1-3 0,1-8 3,5 0 1,1 0 0,4 0 0,-6 0 14,-3 0 0,-3-2 0,-1-4 0,-3-3 108,-1-1 1,-2-6 0,3 5 0,-3-5 66,-2-1 0,-3 5 1,-5 0-39,0-1 0,-2-3-51,-3-1 0,-5 7 0,-8 4 0,1 4-182,0 2 0,-3 0 0,-1 2 1,-4 4-99,-3 6 1,7-3-1,-4 3 1,2 0 34,-1-3 0,7 7 1,5-6-1,1 1-17,1 1 0,0-2 0,6 3 190,-2-1 0,1-8 0,5 4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5.505"/>
    </inkml:context>
    <inkml:brush xml:id="br0">
      <inkml:brushProperty name="width" value="0.08571" units="cm"/>
      <inkml:brushProperty name="height" value="0.08571" units="cm"/>
      <inkml:brushProperty name="color" value="#FF0066"/>
    </inkml:brush>
  </inkml:definitions>
  <inkml:trace contextRef="#ctx0" brushRef="#br0">1 123 8355,'9'-8'-481,"-3"-4"170,-4 5 400,-2-9-87,0 14 0,0-4 0,0 12 60,0 6 1,0-2 0,0 1-23,0 3 1,0-5-1,2 3-41,4 2 1,-4-5 0,6 1-14,-1-2 1,-3-2-1,8-6 11,2 0 1,1 5 0,3 1 2,-1-2 0,0-2 1,1-2 60,-1 0 0,1 2 0,-1 2 0,1 2-28,-1-2 0,1 3 1,-3 1-1,-1 0-16,-3 0 1,1 3 0,6-3-19,-1 2 1,-1 1-1,-3 5-63,-1-4 0,-8 3 0,1-3 40,-3 3 0,-2-3 0,0 0 15,0 1 0,-5-3 1,-3 0-1,-2-1 11,-3 1 0,-1-4 0,0 3 0,3 1-9,-3 0 1,-1-6 0,-3 4 0,1-3 3,-1 1 1,1 0 0,-1-6 0,1 2-169,-1 4 1,7-4 0,-1 4 0,-1-5-312,-3-1 1,-1 0 481,-1 0 0,1 0 0,-1 0 0</inkml:trace>
  <inkml:trace contextRef="#ctx0" brushRef="#br0" timeOffset="238">18 88 8223,'18'0'-161,"-1"0"0,1 0 1,-1 0-1,1-2 337,-1-4 0,6 4 1,3-6-1,1 3-175,4-1 1,2-2-1,2 4 1,0-2-24,-1 2 0,1-3 0,0 1 0,0 2-200,0 2 0,0 2 1,0 0 221,0 0 0,0-8 0,0-1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4.765"/>
    </inkml:context>
    <inkml:brush xml:id="br0">
      <inkml:brushProperty name="width" value="0.08571" units="cm"/>
      <inkml:brushProperty name="height" value="0.08571" units="cm"/>
      <inkml:brushProperty name="color" value="#FF0066"/>
    </inkml:brush>
  </inkml:definitions>
  <inkml:trace contextRef="#ctx0" brushRef="#br0">0 88 7923,'18'-8'-407,"-6"1"1,-3-7 0,1 4 711,0 3 1,-5-5-1,7 6-233,2 2 0,1-4 0,3 3 9,-1 1 1,-5 2-100,-1 2 0,-7 2 40,2 4 1,-4 3-1,-2 9 1,0-1-13,0 1 0,-2-1 0,-2 1 1,-2-1 40,3 1 0,-1-1 1,0 0 16,-2 1 1,0-1-1,6 1-10,0-1 1,2-7-1,4-2 1,6-2 10,3-1 0,3 1 0,-1-6 0,0 0-60,1 0 1,5 0-1,2 0 1,1 0-89,-1 0 0,4 0 0,-4 0 0,0 0 59,1 0 0,-3 0 1,-6 0-1,1 0-270,-1 0 0,-5 0 0,0 0 290,1 0 0,-5 0 0,0 0 0</inkml:trace>
  <inkml:trace contextRef="#ctx0" brushRef="#br0" timeOffset="258">472 71 8032,'0'-10'0,"0"4"0,0 12 35,0 6 0,0 3 0,0 3 0,2-1-106,4 1 1,-4-1-1,4 2 1,-5 3 15,-1 1 0,2 0 0,2-3 1,2 1 3,-2 2 1,-2 1 0,-2-7-330,0 1 0,0-7 0,2 1 380,4 1 0,-2-5 0,7-2 0,1-4 0,5-2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2.119"/>
    </inkml:context>
    <inkml:brush xml:id="br0">
      <inkml:brushProperty name="width" value="0.08571" units="cm"/>
      <inkml:brushProperty name="height" value="0.08571" units="cm"/>
      <inkml:brushProperty name="color" value="#FF0066"/>
    </inkml:brush>
  </inkml:definitions>
  <inkml:trace contextRef="#ctx0" brushRef="#br0">156 538 6383,'17'-8'98,"1"-1"-42,-1-9 1,-1 6 0,-3 1 53,-1-3 1,-1-1 0,5-3-79,-4 1 1,1-1 0,-7 1 0,0-1-114,2 1 0,-7-1 1,5-1-1,-4-2 28,-2-3 1,0-1-1,0 4 1,0-2 32,0 1 1,-6-3-1,1 2 1,1 1 72,2 3 1,0 3 0,-2 3 70,-2 1 1,-2 3-41,3-3-60,3-4 0,-14 14 0,6-1-2,1 6 0,-1 7 0,6 8 1,-2-1-6,2 1 0,2 1 0,2 2 0,0 4 80,0 3 0,0-1 1,0 4-1,0-4-31,0-2 0,0 4 1,0-3-1,0-1-19,0 0 0,2 4 1,2-6-1,2-1-14,-2-3 1,4-1 0,-1-1-1,3 1-29,4-1 1,-5-5 0,3-3-1,0 1-105,-3 0 0,7-6 1,-4 2-96,3-5 0,3-1 0,-1 0-357,1 0 393,-1 0 1,-5 0 0,-3-1-37,-1-5 1,4 2 195,-6-8 0,-1-7 0,-5-8 0</inkml:trace>
  <inkml:trace contextRef="#ctx0" brushRef="#br0" timeOffset="224">86 311 7114,'-18'0'-932,"1"0"1373,-1 0 1,7 0 199,-1 0-746,8-8 1,-2 6 0,12-4-1,6 5 145,3 1 1,3 0 0,-1 0 0,1 0-88,-1 0 1,8 0 0,3 0 0,1 0-209,0 0 0,-6 0 0,4 0 0,-2 0 255,-3 0 0,5 0 0,0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6.773"/>
    </inkml:context>
    <inkml:brush xml:id="br0">
      <inkml:brushProperty name="width" value="0.08571" units="cm"/>
      <inkml:brushProperty name="height" value="0.08571" units="cm"/>
      <inkml:brushProperty name="color" value="#FF0066"/>
    </inkml:brush>
  </inkml:definitions>
  <inkml:trace contextRef="#ctx0" brushRef="#br0">0 71 6686,'10'-8'-23,"0"6"1,-4-6 194,5 1 0,-3 3 59,-2-8 1,2 6 46,-2-5-127,-1 7-87,-5-4 0,0 10 5,0 4 0,0-2 1,0 7-1,0 3-39,0 1 0,0 3 1,0-1-1,0 1 10,0-1 0,0 6 1,0 1-1,0-3-35,0-2 1,0 5 0,2-1 0,2-2-154,2-1 0,2-3 0,-4 1 0,1-1-53,-1 1 0,0-1 0,0 1-80,2-1 1,0 1 0,-6-1 44,0 0 0,0-5 236,0 0 0,0-8 0,0 3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7.007"/>
    </inkml:context>
    <inkml:brush xml:id="br0">
      <inkml:brushProperty name="width" value="0.08571" units="cm"/>
      <inkml:brushProperty name="height" value="0.08571" units="cm"/>
      <inkml:brushProperty name="color" value="#FF0066"/>
    </inkml:brush>
  </inkml:definitions>
  <inkml:trace contextRef="#ctx0" brushRef="#br0">16 0 8986,'-10'0'-1804,"5"0"1832,10 0-28,-3 0 0,6 8 0,-8 2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7.660"/>
    </inkml:context>
    <inkml:brush xml:id="br0">
      <inkml:brushProperty name="width" value="0.08571" units="cm"/>
      <inkml:brushProperty name="height" value="0.08571" units="cm"/>
      <inkml:brushProperty name="color" value="#FF0066"/>
    </inkml:brush>
  </inkml:definitions>
  <inkml:trace contextRef="#ctx0" brushRef="#br0">403 18 8130,'-10'0'-780,"-4"-2"810,8-4 1,-7 4 0,1-4-13,-3 4 0,-3 2 0,1 0 0,-1 2-34,1 4 0,-1-2 1,1 6-1,-1-1 50,1 1 0,-6 2 0,-1 5-30,3 1 0,2-1 1,1 1-1,1-1 18,-1 0 0,7 7 0,-1-1 1,0-2-20,3-1 1,1 3-1,8 0 1,0-1 1,0-3 0,2-1 1,4-3-1,5-1 23,5-3 0,3-1 0,3 4 1,1-5 6,-2-1 1,4 0-1,1-4 1,-1 2-27,0-3 0,-2-1 1,-3-2-1,1 0-13,2 0 0,1 0 0,-9-2 1,-1-1 2,-3-3 0,-1-2 0,4 2-17,-3-6 0,-7-3 0,2-2 11,-4-1 1,-2 1-1,0-1-23,0 1 1,-2-1 0,-4 3 0,-5 3-10,-5 6 0,-1-2 0,-1 3 0,1 1 13,-1 2 1,1 2 0,-1 0 0,1 2-63,-1 4 0,1-3 0,-1 7 0,1 0-89,0 0 1,-1-1 0,1 5 0,1-3-74,4 3 0,-1-4 250,7 1 0,0 1 0,6 6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8.928"/>
    </inkml:context>
    <inkml:brush xml:id="br0">
      <inkml:brushProperty name="width" value="0.08571" units="cm"/>
      <inkml:brushProperty name="height" value="0.08571" units="cm"/>
      <inkml:brushProperty name="color" value="#FF0066"/>
    </inkml:brush>
  </inkml:definitions>
  <inkml:trace contextRef="#ctx0" brushRef="#br0">18 88 7716,'-9'0'-426,"1"2"560,8 4 1,0 3-60,0 9 1,0-1-1,0 1 4,0-1 1,0-5-80,0 0 1,6-7-1,2 5 1,1-2 5,5-4 1,-4-2-1,1-2 1,3 0-10,1 0 0,3 0 0,-1 0 0,1 0 75,-1 0 0,1 0 0,-1 0 2,1 0 1,-1 0 0,0 0 0,1 0-22,-1 0 1,1 0 0,-1 0-43,1 0 1,-1 5 0,1 1 10,-1-2 1,1 6 11,-1 1 0,-1-1 0,-3 0 1,-3 0-7,-2-1 0,-2 3 1,-6 5-49,0 1 0,0-1 1,0 1-33,0-1 0,-2 1 0,-2-1 0,-4 1 10,-2-1 0,-1-5 0,-7-1 76,1 3 1,-1-6 0,1-2 0,-1-3-41,1 3 0,-1-4 0,1 4 68,-1-4 0,1-2-104,-1 0 1,3-2-19,3-4 1,-1 2 48,7-7 0,0 5-18,6-6-608,0 8 183,0-3 0,0 9-39,0 3 1,0-1 492,0 8 0,-8 0 0,-1 5 0</inkml:trace>
  <inkml:trace contextRef="#ctx0" brushRef="#br0" timeOffset="582">88 175 8355,'10'-8'-1178,"-2"7"0,-8-15 1259,0 4 1,0 3 73,0-3 1,-2 2 75,-4-1 81,4-5-170,-6 6 71,8 1-25,0 1 1,2 8-66,4 0 0,-2-2 1,8-2-45,1-2 0,3 1 0,1 5 0,1-2 16,-1-4 0,1 4 1,-1-4-1,0 4 8,1 2 0,1 0 0,5 0 1,3 0-22,0 0 0,6 0 0,-4-2 1,2-2-37,-2-2 0,2 1 0,-6 5-77,3 0 1,-7 0 0,2 0 0,-3 0 0,-3 0-39,1 0 1,-1 0-1,1 0 21,-1 0 0,-5 0-250,-1 0 0,-5 0-37,6 0 1,-8 2-1,0 1-186,-8 3 1,-8 8 520,-11-3 0,3-3 0,-5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18.069"/>
    </inkml:context>
    <inkml:brush xml:id="br0">
      <inkml:brushProperty name="width" value="0.08571" units="cm"/>
      <inkml:brushProperty name="height" value="0.08571" units="cm"/>
      <inkml:brushProperty name="color" value="#FF0066"/>
    </inkml:brush>
  </inkml:definitions>
  <inkml:trace contextRef="#ctx0" brushRef="#br0">0 35 8060,'10'-8'-627,"5"6"0,-11-5 798,8 7 5,-8 0 0,3 2-44,-7 3 1,-2-1 0,-1 8-63,-3 1 0,-6 3 0,4 1 1,1 1-22,-1-1 1,2 1 0,6-1 34,0 1 0,0-1-13,0 1 0,2-7 0,4-1 23,5-2 1,5-2-1,3-6 1,3 0-7,1 0 1,8 0 0,-2 0 0,2 0-63,-2 0 1,4 0-1,-4-2 1,2-2-178,-1-2 0,1 0 1,-8 6-1,-2 0-156,-1 0 0,-3-6 1,1 1-174,-1 1 0,-5 0 480,-1-2 0,-7-4 0,4-7 0</inkml:trace>
  <inkml:trace contextRef="#ctx0" brushRef="#br0" timeOffset="246">367 0 7233,'0'12'240,"0"-1"-100,0 3 1,2 3 0,2 5-5,1 1 1,1 0-1,-6-5 1,0 1-189,0 5 0,0-5 1,0 6-1,0-2-81,0 1 1,0-1 0,0-5 0,0-1-102,0 0 1,0-5 0,0 0-156,0 1 1,8-5 388,4-2 0,3 4 0,3-1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22.374"/>
    </inkml:context>
    <inkml:brush xml:id="br0">
      <inkml:brushProperty name="width" value="0.08571" units="cm"/>
      <inkml:brushProperty name="height" value="0.08571" units="cm"/>
      <inkml:brushProperty name="color" value="#FF0066"/>
    </inkml:brush>
  </inkml:definitions>
  <inkml:trace contextRef="#ctx0" brushRef="#br0">18 88 7409,'-10'-7'-1136,"3"3"1189,7-8 1,0 6 57,0-5-47,0-1 0,0 0 147,0 1 46,0 7-86,0-4 0,2 8 0,1 2-32,3 4 1,2-2 0,-4 7-112,2 3 0,1 1 1,-3 3-1,2-1 25,-2 1 0,4-1 1,-2 1-1,-2-1-30,-3 1 1,-1-1-1,2 2 1,2 3-67,2 1 0,0 0 0,-6-5 0,0-1-19,0 1 0,0-1 0,0 1 1,0-1-145,0 1 0,-6-1 1,0 1 8,2-1 1,2-5-1,1-3 1,-3 1-416,-2 0 612,0-6 0,-2 11 0,-1-5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22.585"/>
    </inkml:context>
    <inkml:brush xml:id="br0">
      <inkml:brushProperty name="width" value="0.08571" units="cm"/>
      <inkml:brushProperty name="height" value="0.08571" units="cm"/>
      <inkml:brushProperty name="color" value="#FF0066"/>
    </inkml:brush>
  </inkml:definitions>
  <inkml:trace contextRef="#ctx0" brushRef="#br0">1 36 7681,'9'-8'179,"-3"-4"-770,-4 5-123,-2-1 49,0 8 665,0 0 0,-8 0 0,-1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25.190"/>
    </inkml:context>
    <inkml:brush xml:id="br0">
      <inkml:brushProperty name="width" value="0.08571" units="cm"/>
      <inkml:brushProperty name="height" value="0.08571" units="cm"/>
      <inkml:brushProperty name="color" value="#FF0066"/>
    </inkml:brush>
  </inkml:definitions>
  <inkml:trace contextRef="#ctx0" brushRef="#br0">52 70 8181,'-11'0'-1399,"-1"0"1614,8 0-86,-3 0 1,5 0 263,-4 0-94,4 0 47,-6 0-267,8 0 0,2 0-15,4 0 0,4-2 0,9-2 0,2-2 11,3 2 0,-1 2 0,-4 1 0,3-3-107,1-2 0,2 0 0,-4 6 0,3 0-22,-3 0 1,-2 0 0,-1 0 0,-1 0 8,1 0 0,-1 0 1,-1-2-1,-3-2-193,-1-2 0,0 1 1,5 5-271,1 0 1,-1 0-169,1 0 676,-1 0 0,1-8 0,-1-2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25.636"/>
    </inkml:context>
    <inkml:brush xml:id="br0">
      <inkml:brushProperty name="width" value="0.08571" units="cm"/>
      <inkml:brushProperty name="height" value="0.08571" units="cm"/>
      <inkml:brushProperty name="color" value="#FF0066"/>
    </inkml:brush>
  </inkml:definitions>
  <inkml:trace contextRef="#ctx0" brushRef="#br0">1 0 8355,'10'0'-385,"-3"0"571,1 0 0,-4 0-183,8 0 1,-8 8 17,1 4 1,-1 3 0,0 3-1,2-1-42,-2 1 0,-2-1 0,-2 3 1,0 1 27,0 2 0,0 1 0,0-7 0,0 2-29,0 5 1,0-5 0,0 4 0,0-3-29,0-3 0,0 1 0,0-1 0,0 1-205,0-1 1,0 1-1,0-1-865,0 1 1120,0-1 0,8-7 0,1-3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25.825"/>
    </inkml:context>
    <inkml:brush xml:id="br0">
      <inkml:brushProperty name="width" value="0.08571" units="cm"/>
      <inkml:brushProperty name="height" value="0.08571" units="cm"/>
      <inkml:brushProperty name="color" value="#FF0066"/>
    </inkml:brush>
  </inkml:definitions>
  <inkml:trace contextRef="#ctx0" brushRef="#br0">18 35 7848,'0'-17'-713,"0"7"1,-2 2 712,-4 8 0,4 0 0,-6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1.126"/>
    </inkml:context>
    <inkml:brush xml:id="br0">
      <inkml:brushProperty name="width" value="0.08571" units="cm"/>
      <inkml:brushProperty name="height" value="0.08571" units="cm"/>
      <inkml:brushProperty name="color" value="#FF0066"/>
    </inkml:brush>
  </inkml:definitions>
  <inkml:trace contextRef="#ctx0" brushRef="#br0">243 1 7463,'0'11'-377,"0"1"394,0 1 0,0-3 1,0 2-1,0 1 1,0 5-73,0 5 1,0-2-1,0 9 1,0 1 103,0 2 1,0 2-1,0-1 1,0 1 7,0 0 1,-2 0 0,-2 2 0,-2 2-17,2 2 0,2-1 0,2-5 0,-1 0-14,-5 0 1,4 0-1,-4 0 1,4-2-34,2-4 1,0 2-1,0-6 1,0 1 16,0-1 1,0 4 0,0-6 0,0 1-23,0 1 1,0-6-1,0 4-298,0-3 0,0-3-269,0 1 31,0-1 547,0 1 0,-8-9 0,-1-1 0</inkml:trace>
  <inkml:trace contextRef="#ctx0" brushRef="#br0" timeOffset="197">51 996 7569,'-12'0'-14,"1"0"0,5-6-73,-6 0 63,8 1 1,-2 5-1,10 1-43,2 5 0,8-4 0,-3 6 48,5 0 0,1 0 0,1 3 1,-3-3-133,-3 0 0,3-6 1,-3 5-195,4 1 0,1-6 345,1 4 0,-1-4 0,0-2 0</inkml:trace>
  <inkml:trace contextRef="#ctx0" brushRef="#br0" timeOffset="310">278 996 7527,'10'-8'-188,"-5"6"241,-10-4 1,1 6 0,-8 6 0,0 6-148,3 3 0,-7 3 1,5 1-1,-3 3-156,2 1 1,-1 6 249,7-6 0,-8 8 0,5-3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26.533"/>
    </inkml:context>
    <inkml:brush xml:id="br0">
      <inkml:brushProperty name="width" value="0.08571" units="cm"/>
      <inkml:brushProperty name="height" value="0.08571" units="cm"/>
      <inkml:brushProperty name="color" value="#FF0066"/>
    </inkml:brush>
  </inkml:definitions>
  <inkml:trace contextRef="#ctx0" brushRef="#br0">105 193 8037,'8'0'-434,"-8"0"0,-2 6 0,-10 0 625,-1-2 0,-3-2-74,-1-2 0,5 0-30,0 0 0,7-6-83,-7 0 1,8-8-30,-2 3 0,4 1 4,2-2 0,6 7 0,2-5 0,2 2 16,3 4 1,3 2 0,1 2 0,1 0-3,-1 0 0,1 0 0,-1 0 80,0 0 0,1 0 0,-1 2-36,1 4 1,-3-2-1,-1 6 1,-4-1-65,-3 1 1,-1 2 0,-6 5-37,0 1 1,0-1 0,0 0 0,-2 1 19,-4-1 0,-1 1 0,-7-1 1,3-1 21,-3-4 0,-2 3 0,-1-3 0,-1 1 52,1-1 0,0 1 0,-1-5 8,1 2 0,-1 0 1,3 3-1,1-3 14,2-2 1,7-2-16,-7-6 14,8 7 0,-2-5 52,12 4 1,4-4 0,7-2-14,1 0 0,-1 0 0,1 0-14,-1 0 0,-5-6 1,-1 0-1,3 2 47,1 3 0,3 1 0,-1 0 1,1 0-40,-1 0 0,7 0 0,-1 0 1,-2 0-89,-1 0 1,-3 0 0,1 0-1,-1 0-402,1 0 1,-1 0-49,0 0 0,1 0-14,-1 0 1,-7 1 466,-4 5 0,4-4 0,-1 6 0</inkml:trace>
  <inkml:trace contextRef="#ctx0" brushRef="#br0" timeOffset="987">926 176 8355,'17'0'-348,"1"-8"1,-3 4 0,-1-6 465,-2 3 0,-7-5 0,5 4-342,-2-2 0,0 5 377,-3-7 1,-3 6-1,4-6-7,-4-1 1,-2 3-1,-2 1-143,-4 1 1,3-4 0,-9 4-54,-2-1 1,-1 5 0,-3-2 0,1 4-10,-1 2 1,-1 0 0,-2 0 0,-3 0 17,3 0 0,2 0 1,1 0-1,1 2 53,-1 4 0,1-2 0,-1 5 0,3 1-6,3 0 1,-1-4 0,5 5 3,-2 3 1,4-1-1,-3 1 3,1-2 0,2-1 27,6 7 1,2-3 0,2-1-1,4-4-10,1-3 0,-3-1 1,6-4 26,1 4 1,3-4 0,-1 6 0,-1-3-1,-2 1 0,-1 0 1,7-4 54,-1 4 0,-5-4 1,-1 4-1,1-3-51,-2 3 0,5-4 0,-5 6-22,0 0 0,5-4 0,-3 5 25,3-1 0,-3 0 1,0-4 10,1 2 0,3 7-114,1-1 0,-1 3 0,-3 1 0,-3-3-98,-2-1 1,-2-6-1,-6 5 1,2 1 8,3-2 0,-3 5 1,4-3 97,-4 4 0,-2-5 1,0 1-75,0 1 1,0 3 81,0 1 1,-2-1 21,-4-4 1,-1-3 0,-7-5 27,2 2 1,7 0-1,-7-6-26,-2 0 0,-1 0 1,-3 0-1,1 0-11,-1 0 1,-1 0 0,-2 0 0,-3 0 0,3 0 0,2 0 0,1 0 10,1 0 0,-1 0 36,1 0 1,5 0-99,0 0 1,7-6-2,-7 0 1,2-2 0,-3 4 54,1-1 0,6-3 153,-5 2 0,7 2 22,-2-7 0,4-1-67,2-6 1,0 7-80,0-1 1,8 2 0,1-3-5,1 1 0,6 6 0,-5-5-3,5-3 1,1 1-1,1-1 1,-3 2-3,-3-1 0,3-1 1,-5 1-1,2 1-48,-1-2 1,-1-1 0,4-1-1,-3 3-9,3 1 0,-1 0 0,1-3 0,-2 1-472,1 3 1,3-1-317,1-5 831,1-1 0,-1 1 0,1-1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23.311"/>
    </inkml:context>
    <inkml:brush xml:id="br0">
      <inkml:brushProperty name="width" value="0.08571" units="cm"/>
      <inkml:brushProperty name="height" value="0.08571" units="cm"/>
      <inkml:brushProperty name="color" value="#FF0066"/>
    </inkml:brush>
  </inkml:definitions>
  <inkml:trace contextRef="#ctx0" brushRef="#br0">86 88 8355,'11'0'-915,"1"0"655,-8 0 1,4 2 352,-8 4 0,-2-4 121,-4 4 0,2-4-164,-8-2 0,6 0 1,-5 0-3,-3 0 0,5 0 0,-3 0-39,-2 0 0,5 0-149,-3 0 0,8-8 162,-2-4 0,6 5 0,6 1 0,6 2 4,3-2 1,3 4 0,-1-4 0,1 4 7,-1 2 0,1 0 1,-1 0-1,2 0-19,5 0 1,-5 0 0,6 0 0,-1 0-29,-1 0 0,-2 2 0,-7 2 0,-3 2-3,3-2 0,-4 6 1,-1 1-8,-1 5 1,-2 1-1,-6 1-1,0-1 1,-8 1 0,-1-1 0,-3 2 11,0 5 0,1-7 0,-7 5 0,1-7 25,-1-1 0,-1 5 0,-2-7 0,-3 3 18,3 3 0,1-7 0,3-1 0,0 0-24,-1-1 0,6-5 0,3 4 1,-1-2 22,0 0 1,6 2 46,-1-3 1,5-3 61,5 4 1,5-4-1,8-2-69,-1 0 1,1 0 0,-1 0 0,0 0 6,1 0 0,-1-6 0,1 0 0,1 3 25,5 1 0,-5 0 0,4-2 0,-1-2-20,1 2 1,-2 2 0,6 2-1,-1 0-108,-5 0 0,4-6 0,0 0 0,1 3 62,-1 1 1,-2 2-1,-5 0 1,-1 0-354,1 0 1,-7 0 0,-1 2-387,-2 3 1,3-1 97,-5 8 1,0-6 604,-6 5 0,-8 1 0,-2 5 0</inkml:trace>
  <inkml:trace contextRef="#ctx0" brushRef="#br0" timeOffset="771">1064 176 8355,'5'-12'0,"1"0"-60,-2-1 1,4 3-1,-2-2-204,-2-1 0,3 3 0,-1-2 283,-2-1 0,-2-3 86,-2-1 0,0 5 0,-2 3-35,-4 1 0,2 2 1,-7 6-67,-3 0 0,-1 0 0,-3 0 1,1 0-20,-1 0 0,1 0 0,-1 0 0,1 0 50,-1 0 0,1 6 1,1 2-1,3 1-56,1 5 1,2-4 0,-1 1-1,3 1-16,0-2 1,6 5 0,-3-3 7,3 3 0,2-3 1,0-1 3,0 3 1,2-4 62,3 1 0,5-7 0,6 4 0,-3-2 31,-1 0 0,-1 0 0,7-5 0,-1 3-12,1 2 0,-1 0 0,1-4 1,-1 2 23,1 2 0,-1 5 0,1-5-30,-1-2 0,1 4 0,-1-2 0,2-1-11,5 3 0,1 2 0,4 5-61,-6-3 1,-9 4 0,-4-5-22,-3 5 1,5-5 0,-6 1-66,-2 2 1,-2 1 68,-2 3 1,0-1 0,-2-1-23,-4-5 0,-4 3 0,-7-6 29,-1 1 0,7-5 0,-1 2 0,-2-4-5,-1-2 0,-3 6 0,1 0 126,-1-3 0,1-1 1,0-2-79,-1 0 0,1 0 36,-1 0 0,3-2 0,1-1 62,2-3 1,9-2-36,-3 2 0,4-4-157,2-7 1,0-1 78,0 1 0,0 0 1,2 1-1,2 2 153,1 3 0,9 5 0,-2-6-55,3-1 0,8-3 0,1 1 0,-3 1-161,-2 2 1,1 3-1,1-5 1,3 5-149,-3 1 0,-2-4 0,-1 4 0,-1-1 8,1-5 0,-1 4 0,1-1 0,-1-3 206,1-1 0,7-11 0,2-1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35.336"/>
    </inkml:context>
    <inkml:brush xml:id="br0">
      <inkml:brushProperty name="width" value="0.08571" units="cm"/>
      <inkml:brushProperty name="height" value="0.08571" units="cm"/>
      <inkml:brushProperty name="color" value="#FF0066"/>
    </inkml:brush>
  </inkml:definitions>
  <inkml:trace contextRef="#ctx0" brushRef="#br0">1 53 8355,'0'-18'-948,"0"6"730,0 1 497,0 7-138,0-4-7,0 8 1,0 2-46,0 4 0,0 4 0,0 7-46,0 1 0,0-1 0,0 1 0,2-3-16,4-3 0,-4 3 0,3-3 1,-3 3-1,-2 3 1,2-7 0,2 1 0,2 2-18,-2 1 1,4 3-1,-3-1 1,1-1-3,2-5 1,-6 5-1,6-4 1,-3 3-6,1 2 1,0 1 0,-4-1 60,4 1 0,-4-6 9,4-1-88,-4 1 0,-2-1-396,0 1 1,0-6-46,0 6 1,0-7-425,0 7 880,0-8 0,-8 11 0,-2-5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36.074"/>
    </inkml:context>
    <inkml:brush xml:id="br0">
      <inkml:brushProperty name="width" value="0.08571" units="cm"/>
      <inkml:brushProperty name="height" value="0.08571" units="cm"/>
      <inkml:brushProperty name="color" value="#FF0066"/>
    </inkml:brush>
  </inkml:definitions>
  <inkml:trace contextRef="#ctx0" brushRef="#br0">105 70 6647,'-10'-8'-329,"0"6"990,5-4-529,3 5 0,-8 1 1,6 1-70,-2 5 1,-2-4 0,5 6 0,-5-2-25,-2 0 1,6 7 0,-4-1 31,1 3 0,5 3 0,-4-1-55,4 1 1,2-1 0,0 1 8,0-1 0,0 1 0,0-1 1,0 1 0,0-1 0,0-5 1,0-1-1,0 3-28,0 1 1,0 3-1,2-1 27,4 1 1,-2-8 0,5-3 14,-1 1 0,6 0-14,-3 3 1,5-1-1,1-6-19,1 2 1,-7 0-1,1-6 2,2 0 0,1 0 1,3 0 0,-1-6 0,1 0 68,-1 2 1,-5-4 0,-1 1-66,3-3 1,1-2 0,3-5 13,-1-1 1,-5 7 0,0-1-7,1-2 0,-5 5 0,0-3 30,0-1 0,-1-3 0,5-1-41,-6-1 0,-2 3 0,0 1 0,1 2 23,-1-1 1,-2 3 0,-2-2-67,0-1 1,0 3-1,0-2 1,-2 1 113,-4 1 0,4-5 1,-3 3-76,3-4 1,2 5 0,-2 1 0,-2 0 7,-2 1 0,0 3 0,4-4-38,-4 2 0,-3-3 0,-9 5-376,1 2 1,-6 2-1,-1 4 1,3 4-191,2 6 0,-7 3 590,-3 3 0,-4-1 0,-2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37.571"/>
    </inkml:context>
    <inkml:brush xml:id="br0">
      <inkml:brushProperty name="width" value="0.08571" units="cm"/>
      <inkml:brushProperty name="height" value="0.08571" units="cm"/>
      <inkml:brushProperty name="color" value="#FF0066"/>
    </inkml:brush>
  </inkml:definitions>
  <inkml:trace contextRef="#ctx0" brushRef="#br0">53 36 7511,'0'-10'-623,"0"2"526,0 8 519,0 0-275,-8 0-82,6-8 1,-7 6-149,3-3 134,4 3 0,-12 4 105,8 3-101,1-3 1,7 6-35,3-8 1,5 0-50,8 0 0,-7 0 23,1 0 1,-6 0 0,3-2 82,-1-4-142,-2 4 0,-8-5-322,-4 7 1,-4 0-335,-7 0 720,0 7 0,-1-5 0,1 6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7T14:52:40.879"/>
    </inkml:context>
    <inkml:brush xml:id="br0">
      <inkml:brushProperty name="width" value="0.08571" units="cm"/>
      <inkml:brushProperty name="height" value="0.08571" units="cm"/>
      <inkml:brushProperty name="color" value="#FF0066"/>
    </inkml:brush>
  </inkml:definitions>
  <inkml:trace contextRef="#ctx0" brushRef="#br0">36 507 7420,'11'0'752,"1"0"-802,-8 0 0,5-6 0,-3-2 5,6-1 0,-2-1 0,1-4 45,3 3 0,-6 5 0,-1-4 0,-1 0 17,0 1 0,0 3 0,-4-4 0,2 0 12,2 1 1,-1 3-23,-5-6 0,2 3-3,4-3-66,-4-4 54,6 14-49,-8-5 1,0 9 53,0 3 1,0 5 0,0 8 0,2-1 6,4 1 1,-4-1 0,3 0 0,-3 1 0,-2-1 0,0 1 0,0-1 0,0 1-3,0-1 0,0 7 0,0-1 0,2-2-3,4-1 1,-4-3 0,4 1 0,-4-1-42,-2 0 1,0 1 0,0-1-234,0 1 1,0-1-4,0 1 110,-8-1 165,6 1 129,-6-9-66,8-1 0,-2-8-33,-3 0 0,1 0-8,-8 0 0,0 0-9,-5 0 1,-1 6-1,1 0-2,-1-2 0,1-2 179,0-2 123,-1 0-174,8 0-96,3 0 0,7 2-65,0 3-30,0-3 77,0 6 58,0-8-20,0 0-71,-8 0 0,6 2-2,-4 4 14,4-4 0,0 6-119,-4-8 82,4 7 0,-5-3 26,7 8 1,0-6 126,0 5 10,0-7 0,2 4 1,3-8-50,7 0 1,-2 0-1,0-2-15,-3-4 0,7 4-24,-3-4 0,-1 4 0,2 1-4,1-5 0,-3 4 0,2-4 72,1 4 0,3-4 0,1 0-67,1 3 1,-1-5 0,1 2 0,-1 2-25,1 2 0,-1 2 0,1 0 0,-1 0-6,1 0 0,-7-6 0,1 0 0,1 3-31,3 1 0,1 2 1,1 0 66,-1 0 1,1 0 0,-1 0-1,-1-2-2,-5-4 0,5 4 0,-4-4-173,3 4 0,-3 2 0,-1 0-301,3 0 0,-4 0 83,1 0 1,-7 2-895,2 4 1241,-4-4 0,-2 6 0,0-8 0</inkml:trace>
  <inkml:trace contextRef="#ctx0" brushRef="#br0" timeOffset="1008">525 53 7700,'-10'0'-1361,"2"-2"1526,8-4-91,0 4 0,0-8-136,0 5 248,0 3-136,0-14 0,2 14 0,4-4 18,6 4 0,-3 2 0,3 0 0,1 0-8,3 0 0,1 0 0,1 0 0,-1 0 20,1 0 1,5 0 0,2 0 0,1 0 19,-1 0 1,4 0 0,-4 0 0,0 2-39,1 4 0,5-2 0,-4 6 1,2-1 3,0 1 1,-6 2-1,5 5 1,-3 1-52,-4-1 0,4 1 0,-1 1 0,-3 2-70,-2 3 1,3 1 0,-3-2-1,-3 4 26,-1 0 0,1 6 0,-1-3 1,-3 1 7,-6-2 1,1 4-1,-1-4 1,-2 4 1,-2 2 1,-2 0 0,0 0-1,0 0 1,0-1 1,-2 7 0,-2 0 0,-4-2-8,-1-2 1,-1-4 0,-4-2 0,3-2 17,-3 2 0,5 0 1,-3 0-1,0-4 31,3-2 1,-7 1 0,6-5 0,1 2-9,3-1 0,-4-3 1,0-2-1,1 1 78,3-1 0,-2 1 0,0-1-29,-1 1 1,3-7-1,-6-1-5,-1-2 1,3 3 0,-2-5-5,-1-2 0,-3-2 1,-1-2 13,-1 0 0,1 0 0,-1 0-33,1 0 1,5 0 0,1 0-20,-3 0 1,-2 0-28,-1 0 1,5 0-174,1 0 1,-1 0-65,-5 0 0,5 0-111,0 0 0,8 2 1,-3 2-674,-1 2 1030,6 0 0,-14 1 0,7 3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06:38.994"/>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17143" units="cm"/>
      <inkml:brushProperty name="height" value="0.17143" units="cm"/>
      <inkml:brushProperty name="color" value="#008C3A"/>
    </inkml:brush>
  </inkml:definitions>
  <inkml:trace contextRef="#ctx0" brushRef="#br0">2061 402 6594,'-17'0'0,"5"2"0,0 4 0,7-4 0,-7 3-79,-2-3 0,5-2 0,-3 0 293,-2 0 0,-1 2-93,-3 4 1,1-4 24,-1 4 1,1-2-25,0 2 0,-1-5-46,1 5 1,-1-4 0,1-2-12,-1 0 0,7 6 0,-1 0 2,-2-2 1,-1 0-1,-3 0 4,1 1 0,-1 3 1,1-4-18,0 2 0,-1 5 0,3-3-10,3 2 0,-2-4-19,8 5 0,-5 1 14,5 5 0,0 1 10,6-1 1,6 1-1,2-3 35,1-3 0,-3 4-31,6-5 1,-6 3 0,3-1 21,-1-1 1,6-2-33,-3 1 1,5 3 0,1-8-9,1-2 1,-6-2-1,-1-2 1,3 0 21,1 0 1,3 0 0,-1 0 0,1 0-23,-1 0 0,1 0 0,-1 0-28,1 0 1,-7 0 0,1 0 14,1 0 0,-3 0-126,2 0 0,-6 0-349,5 0 1,-5 0-175,6 0 1,-7 0 237,7 0 1,0 0 0,3-2-1,-1-2 389,-2-2 0,-1-8 0,7 5 0,-1-9 0</inkml:trace>
  <inkml:trace contextRef="#ctx0" brushRef="#br0" timeOffset="691">2271 542 6594,'9'0'-61,"-1"-2"703,-8-4-493,8 4 1,-4-6 7,7 8 1,1 0-105,6 0 1,-7 0-1,1 0 1,1 0-17,3 0 1,1 0 0,1 2-37,-1 4 1,1-2 0,-1 5 0,1-1 29,-1-4 1,-1 6-1,-3-1 1,-3 3-62,-2 0 1,3-6-1,-3 3 1,0 1-94,0 0 1,-3 1-46,-5 7 0,0-1-20,0 1 169,-7-9 0,3 5 0,-6-6 0,0 0-18,1-1 0,3-1 0,-4-4 13,2 4 0,1-4 122,1 4-32,4-4 1,-6-4-1,6-2 14,-4-2 1,4-8-43,-3 3 0,3-5 0,2-1 26,0-1 0,0 1 0,2 1 0,2 3-40,1 1 1,9 0 0,-4-5 0,1-1-30,1 1 1,-6 1-1,5 3 1,1 1-76,-2-1 1,5 5 0,-5 0-221,0 0 1,-1 6-122,-3-3 1,2 5 420,4 5 0,3 5 0,-5 8 0</inkml:trace>
  <inkml:trace contextRef="#ctx0" brushRef="#br0" timeOffset="1067">2969 611 6998,'10'0'240,"-2"2"153,-8 4 0,0-2-344,0 8 1,0-1 0,0 7 16,0-1 1,0 1-261,0-1 1,0 1 0,2-1-83,3 1 0,-3-7 0,4 1-486,-4 1 762,-2-5 0,0 0 0,0-8 0</inkml:trace>
  <inkml:trace contextRef="#ctx0" brushRef="#br0" timeOffset="1300">2987 419 7569,'6'-17'-12,"-1"-1"0,1 1-56,-6-1 0,0 7-363,0-1 165,0 8 0,0-2-196,0 12 462,0 4 0,-8 7 0,-1 1 0</inkml:trace>
  <inkml:trace contextRef="#ctx0" brushRef="#br0" timeOffset="3337">4489 611 7340,'17'0'-629,"1"0"912,-9 0-143,-1 0 159,0-7-155,-6 5-1,5-6 167,-7 8-118,0 0-180,0-8 0,-1 6 44,-5-4-174,4 4 66,-14 2 0,14 2 50,-3 4 0,-5-4 1,0 6-73,0 0-70,-5-6 168,5 13-22,0-13 0,-5 12 0,5-7-9,1 3 0,-7-4 6,4 6 1,3-7 5,-3 7-6,0-8 69,3 11 0,-5-11-59,8 8 48,0-8 0,1 6 66,-1-5-107,0-3 62,6 14 1,0-12-37,0 7 0,0-5 18,0 6 1,2-2 0,2 3 12,2-1 1,7-6 0,-1 3 0,3 1 87,3 0-268,-1-6 114,1 3 1,-1-7 0,1 0-125,-1 0 1,1 6 25,-1 0 0,1 0-359,-1-6 316,0 0-18,1 0 1,-1 0-214,1 0 95,-1 0-146,9 0 0,-7 0 416,4 0 0,4-8 0,1-2 0</inkml:trace>
  <inkml:trace contextRef="#ctx0" brushRef="#br0" timeOffset="5446">6811 629 7238,'12'-10'109,"-2"2"1,-1 3 10,1-1 0,-4 0 0,6 6-13,1 0 1,3 0 0,1 0 0,1 0-4,-1 0 0,1 0 0,-1 0 1,0 0-40,1 0 0,1 0 0,3 0 1,1 2-50,-2 4 0,-1-2 0,-3 5 0,-1 1-85,-5 0 0,5-4 1,-6 5 6,-1 3 0,1 1 0,-6 3 0,2-1-43,-2 1 1,-2-7 0,-4 1-9,-4 2 1,-4-1 0,-5 1 0,1-5 52,2-1 1,1 0-1,-7-4 56,1 2 1,-1-1-62,1-5 1,-1 0 67,1 0 1,5 0 0,3-1-22,1-5 1,2 2 0,6-8 14,0-1 1,0 3 0,0-2 0,2 1 12,4 1 0,-2-6 1,5 5-1,1-5-15,0-1 0,-1 5 0,5 0 44,-2-1 0,-7 3 0,7-1 0,2-1-6,1 2 1,-3 0 0,-1 7-220,3-3 1,2-2-1,1 4-120,1-2 0,-1 0 0,0 6 306,1 0 0,-1-7 0,1-3 0</inkml:trace>
  <inkml:trace contextRef="#ctx0" brushRef="#br0" timeOffset="6969">8959 419 7342,'10'-7'651,"-2"5"-550,-8-6 0,0 16 0,-2 3 0,-2 5-52,-2 1 0,0 1 0,6-1 1,0 1-66,0-1 0,0 1 0,0-1 0,0 0 27,0 1 1,0-1-745,0 1 0,0-1 733,0 1 0,8-1 0,2 1 0</inkml:trace>
  <inkml:trace contextRef="#ctx0" brushRef="#br0" timeOffset="7144">8942 192 7423,'0'-9'-383,"0"1"0,-8 8 1,-1 0-1</inkml:trace>
  <inkml:trace contextRef="#ctx0" brushRef="#br0" timeOffset="8745">11143 384 7116,'0'-17'-232,"0"-1"0,0 7 495,0-1-237,-8 1 1,4 1 0,-8 2 49,-1 0 0,-3 6 1,-1-3-1,-1 3-115,1 2 1,-1 0 0,1 0 0,-1 0 40,1 0 1,-1 0-1,1 2 1,-1 1 9,1 3 1,0 6 0,1-4 0,2-1 1,3 1 1,-1 6 0,-5-3 25,-1 5 0,9-4 0,3-1 16,4 3 0,4-5 0,4 1-25,5-2 1,-1 4 0,2-7-1,1-1 12,3-2 1,1 4-1,2 0 1,3-2 3,1-2 0,0 4 0,-5-1 0,-1 1 33,1 2 0,-1-4 1,3 7-1,1 1-31,2-2 1,1 5 0,-7-3-1,1 2-39,-1-3 0,0 5 1,1-7-1,-1 3-15,1 0 1,-3-6-1,-3 5-8,-6 3 0,2-5-27,-3 3 1,-7-2 0,-9 1 0,-5-5-87,-1-4 0,-3-2 1,-1 0-1,-2 0-90,1 0 1,1 6 0,0 0 0,-3-2-101,3-2 1,-4-2-1,2 0 316,1 0 0,3 0 0,1 0 0</inkml:trace>
  <inkml:trace contextRef="#ctx0" brushRef="#br0" timeOffset="9200">11125 454 7266,'0'-9'-720,"0"-1"1267,0 4-376,0 4 0,-2-6-42,-4 8 0,2 0-101,-7 0 0,5 0-1,-6 0 1,6 2 0,-5 4-17,-3 6 1,1 3-1,-1 3 1,2-1-6,-1 1 1,-1-1 0,1 1 0,1-1 16,-2 0 0,-1 1 1,-3-1-1,3 1 32,3-1 0,-3 1 0,3-1 0,-3-1 105,-3-5 1,7 3 0,-1-6 15,-2 1 1,1-3 0,-1 4-13,2-2 0,7-2-203,-7-6 0,6 0-946,-5 0 985,-1 0 0,-6 7 0,1 3 0</inkml:trace>
  <inkml:trace contextRef="#ctx0" brushRef="#br0" timeOffset="7682">9606 437 6495,'-8'-16'904,"-2"3"-761,0 1 1,-5 8 0,3-2-167,-3 4 0,-3 2 0,1 2 2,-1 4 1,1 4 0,-1 7 34,1 1 1,0-1 0,1 1 37,4-1 1,3 1-1,5-1-33,-2 1 1,0-1 0,6 0-18,0 1 1,2-3 0,2-1-5,2-2 0,7-8 0,1 1 0,5-3-1,5-2 0,-1 0 0,-4 0 0,3 0 9,1 0 1,2-2 0,-3-1-1,1-5 55,-2-2 0,-1 4 1,-5-5-1,-1-1-32,-3 2 0,-5-5 0,4 3 0,-2-3-25,-4-3 0,3 6 0,-1 1 1,-2-3 3,-2-1 0,-4-1 1,-2 3-1,-4 3-27,-1 2 0,-3-4 1,-5 5-1,-1-1-97,1 0 0,-1 2 0,1 6 0,-1 0-83,1 0 1,-1 0 0,1 0 0,1 2-285,5 4 1,-5-2 482,4 8 0,5 7 0,-1 8 0</inkml:trace>
  <inkml:trace contextRef="#ctx0" brushRef="#br0" timeOffset="8238">9903 367 7341,'17'0'-1425,"-5"0"1507,-1 0 1,-5 2 417,6 4 0,-8-2-364,1 7 1,3-5 0,-2 6-53,-2 1 0,4 3 0,-2 1-32,-3 1 1,1-1-1,0 1-93,2-1 1,0 1-38,-6-1 1,0-5 52,0-1 107,0-7-72,0 4 0,-6-10 0,0-4 16,2-5 1,2 1 0,2-2-19,0-1 0,0 3 0,2-2-29,4-1 1,-2-1-1,8 1 1,-1 1-22,-1-2 0,5 1 1,-3-1-1,4 2 15,1-1 0,1 3 0,-1 0 0,1 3 8,-1 3 0,0 0 0,1 0 0,-1-2 36,1 2 0,-1 2 0,1 2 84,-1 0 1,1 2 0,-1 4-45,1 6 1,-3-2 0,-1 1-51,-3 3 0,-5 1 0,4 3-88,-2-1 0,-3 1 0,-5-1-159,0 1 0,0-7 1,0 1-741,0 1 980,0-5 0,8 8 0,2-7 0</inkml:trace>
  <inkml:trace contextRef="#ctx0" brushRef="#br0" timeOffset="5929">7632 611 7468,'18'10'-152,"-1"-4"1,1 2 0,-1-2 209,1-3 1,-1-1 0,0-2 70,1 0 1,-6 0 0,-1 0-204,3 0 0,1 0 152,3 0 0,-1 0-54,1 0 1,-1-5-1,-1-3 20,-5-2 0,-1 4 1,-6-5-85,2-3 0,0 4 53,-6-1 0,0-1-7,0-5 0,-8 7 0,-4 4 2,-3 4 1,-3 2 0,1 0-1,-1 0 15,1 0 0,-1 0 0,1 2 1,-1 2 3,1 2 0,-1 5 0,1-3 1,0 2 20,-1 3 0,3-3 0,1 2 69,2 1 0,3 3 5,-3 1 0,4 1-58,8-1 1,2 1-65,4-1 0,4-7 1,7-2-1,1-3-158,-1 1 1,2 0 0,3-6 0,3 0-162,2 0 1,2 2 0,6 2 0,0 2 318,0-2 0,8-2 0,1-2 0</inkml:trace>
  <inkml:trace contextRef="#ctx0" brushRef="#br0" timeOffset="6651">8558 594 7569,'10'-8'-304,"-3"4"-57,-7-7 1,0-1 0,0-5 712,0-1 1,-2 8 0,-2 3-171,-1-1 1,-9 6-133,2-4 0,-3 4 0,-3 2-47,1 0 1,-6 2 0,-1 2-8,3 2 1,2 5-1,1-3 1,1 2 30,-1 3 0,1-3 1,-1 2 15,1 1 0,-1 3-99,1 1 0,7 1-8,4-1 1,6-7 0,4-2 0,4-2 0,2-1-19,3-1 0,3-2 0,3-2 1,3 0 24,1 0 1,0 0-1,-5 0 14,-1 0 0,1 0 1,-1-2 29,0-3 0,-1 1 1,-2-6-1,-5 0 96,-1 1 1,0 3 0,-4-6 68,2-2 1,5 5 0,-5-3 79,-2-1 1,-2 3 264,-2-2-1,0 1-318,0 1 0,0 4-166,0 12 1,0 4 0,0 7 0,0 0-43,0 1 1,0-1 0,0 3 0,0 3-39,0 6 1,-2-2 0,-2 2 0,-2 3 45,2 1 0,2 1 0,0-1 1,-1-2 8,-3-1 0,0-3 0,6 4 0,-2-4 8,-4-2 0,4 4 1,-6-5-1,3-3-20,-1-2 0,-2-1 0,4-1 8,-2 1 1,-5-7 0,3-1 0,0 0-11,0-1 1,-5-5-1,1 2 1,-3-4-10,-3-2 1,1 0 0,-1 0 0,1 0 29,-1 0 1,1-6 0,-1-1 0,1-3-29,-1-4 0,7-1 1,-1-3-1,-1 3-73,-3 3 1,6-3 0,3 3-1,1-4-23,0-1 0,0-1 1,6 1-1,0 0-186,0-1 1,0 1-1,2-1 316,4 1 0,4-1 0,7-7 0,1-2 0</inkml:trace>
  <inkml:trace contextRef="#ctx0" brushRef="#br0" timeOffset="3933">5292 769 6260,'0'-12'363,"0"0"0,0 6-236,0-5 0,-2 7 0,-2-4-6,-2 0 0,-1 6 7,1-3 1,-4 3-111,-7 2 0,-1 6 0,1-1 0,1 1-15,5 2 1,-5-6-1,4 6 1,-3-3 141,-3 1-113,9 8 18,-7-12-218,14 13 174,-13-13 0,13 14-21,-4-5 0,4 5 18,2 1 13,0 1-4,0-8-31,8-3 30,-6 1 0,13-6-37,-13 6 38,14-8-9,-14 0 1,13 8 1,-13-6 1,14 5-6,-5-7 0,5 0-60,1 0 0,-5-2 57,-1-3 4,1 3-20,-2-6 51,5 0 1,-7 4 2,4-7 1,-3 5 140,-3-6-160,-4 8 1,6-5 0,-8 3 101,0-6-96,0 4 1,0-1 22,0 3 3,0 4-19,0-6-13,0 8 93,0 0-110,8 0 30,-6 0-5,5 0-46,-7 0 49,8 0 1,-4 8-165,8 3 58,-8-3 0,9 2 98,-7-4-27,8 3 17,-12 1-33,13-2-357,-5-8 148,-1 0-242,7 0 165,-6 0 17,7 0 160,1 0-339,-1 0 184,1 0 288,-1 0 0,0-8 0,1-2 0</inkml:trace>
  <inkml:trace contextRef="#ctx0" brushRef="#br0" timeOffset="4467">5694 105 7569,'0'-18'-1593,"0"1"1365,0 0 228,0 7 0,0-6 256,7 7 1,-5-1-208,6 2 1,-8 8 506,0 0 1,0 8-437,0 4-54,0-5 54,-8 9-31,6-6-13,-5 7-55,7 0 1,0 1-1,-2-1 77,-4 1-71,4 7 1,-6-4-1,8 7 1,0-1-1,0-2 1,0 2 217,0 0-196,0-5 49,0 11-42,0-14 2,0 14-8,0-14 23,0 14-22,0-13 24,0 5-79,0 0 64,8-5 0,-6 5-91,6-8 86,-8 9 1,0-7-7,7 6-15,-5-7 12,6-1 16,-8 1-35,8-9 171,-6 7-162,6-6 0,-6 1 37,3 1-11,-3 0-9,6-3-3,-8 7 170,8-14-160,-6 5 50,6 1-184,-8-6 152,0 6-7,0-8-185,7 0-5,-5 0 183,6 8-27,-8-6-548,0 5 246,0-7-250,0 0 1,8 8 0,1 2-1</inkml:trace>
  <inkml:trace contextRef="#ctx0" brushRef="#br0" timeOffset="1739">3406 349 7339,'0'-9'-588,"2"1"1194,4 8-448,-4 0 0,7 0 0,-5 2-90,2 4 1,0 3 0,-6 9 0,0-1-64,0 1 1,0 1-1,0 3 1,0 3-2,0 2 1,0-6 0,0 5 0,0-3 17,0 0 1,2 6 0,2-5 0,1-3-49,-1-2 1,0 1 0,0 1-123,2 2 0,0 1 1,-6-7-206,0 1 1,6-1 4,-1 0 0,3-7 348,-2-4 0,4 4 0,7-1 0</inkml:trace>
  <inkml:trace contextRef="#ctx0" brushRef="#br0" timeOffset="2217">3284 681 7340,'9'0'-792,"-1"0"1095,-8 0 837,0 0-1044,8 0 1,-4 0-1,7-2 1,3-2 0,1-1 0,3-1 0,-1 6 0,1 0-36,-1 0 1,1 0-1,-1 0-159,1 0 31,-1 0 0,1 0 150,-1 0-237,-7 0-14,5 0 207,-13 0-357,14 0 159,-14 0-61,13 0 209,-13 0-361,14 0 166,-14 0-147,13 0 1,-11 0-316,8 0 668,-1 0 0,7 0 0,-1 0 0</inkml:trace>
  <inkml:trace contextRef="#ctx0" brushRef="#br0" timeOffset="2599">3860 681 5966,'10'0'1830,"-3"0"-1494,-7 0 0,2 0 33,4 0-258,-4 0 99,6 0-96,-8 0 109,0 0-229,0 8 1,0-4-1,0 8-29,0 1 1,0-3 0,0 1-348,0 3 334,0-6 0,0 7-18,0-3 101,0-4-785,0 7 311,0-13 146,0 14-28,0-14 0,0 7 321,0-3 0,8-4 0,1 6 0</inkml:trace>
  <inkml:trace contextRef="#ctx0" brushRef="#br0" timeOffset="2828">3947 489 7265,'8'-17'-1007,"-6"5"2017,4 0-696,-4 9-503,-2-5 154,0 8-376,0 0 190,-8 0 0,6 8 221,-4 3 0,-4 5 0,1 1 0</inkml:trace>
  <inkml:trace contextRef="#ctx0" brushRef="#br0" timeOffset="10362">9029 1520 6175,'-2'-10'131,"-3"4"1,1 4 0,-8 2-9,-2 0 1,5 0 0,-3 0-72,-1 0 1,3 0 0,-2 0 0,-1 0-16,-3 0 1,4 2-1,-1 2 1,-5 2-3,-3-2 0,-2 5 0,5 1 1,-1 2-8,-4-1 0,3 1 0,-5 5 0,2 1 30,-1-1 1,1 3-1,6 1 173,-1 2-203,8 1 1,-5-1 0,5 2 0,-1 0 30,-1 1 0,8-1 0,-2-4 0,4 2 15,2-1 0,0-3 0,0-1 0,0-1-10,0 1 0,6-1 0,2-1 1,2-3 8,3-1 1,-3-2-1,2 3 1,1-3-45,3-2 1,1 3 0,1-5 0,-1 0-50,1 2 0,-1-6 0,0 3 0,1-3-188,-1-2 0,1 2 0,-1 2 1,1 2-173,-1-2 1,1-2 0,-1-2 0,1 0 379,-1 0 0,1 0 0,-1 0 0</inkml:trace>
  <inkml:trace contextRef="#ctx0" brushRef="#br0" timeOffset="10853">9414 1537 7569,'9'0'148,"-1"0"-65,-8 0 65,0 0 0,0 8-88,0 3 0,0 5 1,0 1-1,0 1-65,0-1 1,0 1 0,0-1 0,0 1 46,0-1 0,0 1 1,0-1-1,0 1 2,0-1 0,0 1 0,2-3 0,2-1 28,2-3 0,-1 1-15,-5 5 1,2-5-16,4 0 1,-2-8-1,6 3 1,0-1 8,-1 0 0,3 0 0,5-6 3,1 0 1,-1 0 0,1 0 0,-1 0 7,1 0 0,-1 0 1,1 0-67,-1 0 0,1 0 0,-1 0-167,0 0 1,-5 0 0,0 0-139,1 0 0,-3 0-200,2 0 1,-7 0-29,7 0 0,-8 2 537,2 4 0,4-5 0,-1 7 0</inkml:trace>
  <inkml:trace contextRef="#ctx0" brushRef="#br0" timeOffset="14168">13781 1537 7385,'17'0'-608,"-5"0"0,-3-2 732,-1-4 1,-2 2-51,-6-7 0,2 7 1,2-4 24,2 0 1,-1 4 0,-6-5-4,-5 1 0,4 0 0,-6 4-64,0-1 1,-1-1 0,-9 6-39,1 0 0,-3 0 0,1 2-5,1 3 1,-3-1-1,9 6 1,-1 0 2,1-1 0,-1-3 1,5 6-1,0 1 1,0 3 1,-3-4 0,5-1 8,2 3 1,2 1-1,2 3 26,0-1 0,0-5 71,0 0 0,8-3 1,3 3-21,5-6 1,1 2 0,1-3 65,-1-1 0,1-2 1,1 0-79,4 4 1,3-4 0,3 4-1,-8-2-65,-7 1 0,1-3 1,-3 4-1,3-2-111,3 2 0,-3-2 1,-1 5 78,-2-1 0,-7 4 0,5-4 0,-2 1 0,-2-3 0,-6 6 10,0 1 0,0-3 1,0 2 31,0 1 0,-8-3-17,-4 2 1,-3-8 0,-3 3 74,1 1 1,5-6-1,1 4-7,-3-4 1,-2-2 0,-1 0-54,0 0 0,-1 0 0,1 0 0,-1 0-24,1 0 0,-1 0 0,1 0 0,-1 0-68,1 0 1,-1 0-1,1 0-23,-1 0 1,7 0 0,-1 0-104,-1 0 0,5-2-344,2-4 1,6 4 551,6-4 0,4 4 0,7 2 0,0 0 0</inkml:trace>
  <inkml:trace contextRef="#ctx0" brushRef="#br0" timeOffset="17847">17448 1135 7385,'18'0'-149,"-1"0"0,-5 0 332,-1 0 1,1 0-37,5 0 1,1 2 0,-1 2-59,1 2 1,-7 2 0,1-4 0,2 3 11,1 3 0,3-4 0,-1 6-19,1 1 0,-1-3 0,-1 1 0,-3 1-64,-1-2 1,-6 5-1,5-3 1,1 4-38,-2 1 1,-1 0 0,-5 1 0,2-1-27,-2 1 1,4 5 0,-2 0 0,-3-1-3,-1-3 1,-2 4 0,0 1-41,0-3 1,0 4-1,0-1 1,0-1-1,0 0 54,0 0 0,0 7 0,0-5 0,0 0 40,0 0 1,0 4 0,0-5 0,0-3 16,0-2 0,-5-1 1,-3-1-1,0 1 37,0-1 0,-5 1 0,1-1-39,-4 1 1,1-7-1,1 1 1,3 0-1,-3-3 1,4 5-1,-1-6-12,-3 1 0,-1 3 0,-3 3 0,1-1 2,-1-2 0,7-6 1,-1 3 22,-2-1 1,5 4 0,-3-7 0,0 1 0,1 0 25,-1 0 0,8 2 0,-3-4 287,-1 1 41,6 1-152,-6-6-339,8 0 46,-8 0-1487,6 0 1543,-5 0 0,-1 0 0,-2 0 0</inkml:trace>
  <inkml:trace contextRef="#ctx0" brushRef="#br0" timeOffset="15714">15824 1659 7116,'10'-2'-657,"-3"-2"1219,1-1 0,-6 1-419,4 10 0,-4-3 0,-2 9 1,0 2-69,0 1 0,0 3 0,0-1 0,0 3 37,0 3 0,0-2 1,2 6-1,2-1-299,2-5 0,-1 4 1,-5 0-1,0 1 55,0-1 0,0-2 1,0-5-1,2-3-106,4-3 1,-4 3-248,4-3 1,-4-2 484,-2 1 0,0-7 0,0 4 0</inkml:trace>
  <inkml:trace contextRef="#ctx0" brushRef="#br0" timeOffset="16084">15824 1624 7569,'17'-5'-227,"1"-1"1,-3-2 54,-3 2 1,4 2 0,-5-5-1,5-1 1,1 2 369,1 0 0,-1 1 0,1 3 0,-1-2-171,1 2 0,-1 2 0,0 4 30,1 4 1,-1-4 0,1 5 3,-1 1 1,1-4 0,-3 8 0,-1-1-5,-2-1 1,-3 6 0,3-5-36,-6 5 0,1 1 0,-1 1-49,-2-1 0,-8-5 0,-4-1 1,-1 1 35,-5-2 1,-1 3-1,-3-7 1,1 0-46,-1 2 0,1-4 0,-3 5 0,-1-1-23,-2-4 0,-2-2 1,3-2-1,-1 0-22,2 0 1,1 0 0,3 0-216,-1 0 0,7 0 296,-1 0 0,0 0 0,-5 0 0</inkml:trace>
  <inkml:trace contextRef="#ctx0" brushRef="#br0" timeOffset="16447">16295 1188 7569,'10'-18'-33,"0"3"1,-6 1-76,2 3 1,-1 5 275,-5-6 0,2 8-64,4-2 0,-4 6 0,6 4 74,0 2 1,-4 8 0,5-3-81,-1 5 0,0 1 1,-4 3-1,1 1 16,-1 2 0,-2 3 0,-2-5 1,2 2-81,4-1 1,-4 3-1,4-2 1,-4-2-44,-2-1 1,0-3 0,0 1-1,2-1 34,3 1 0,-3-1 0,4 1 0,-2-1-291,2 0 1,-4 1 0,6-1 47,-1 1 1,-5-6 0,6-3 0,-2 1-183,0 0 1,5-5 0,-3 7 399,2 2 0,2 1 0,5 3 0</inkml:trace>
  <inkml:trace contextRef="#ctx0" brushRef="#br0" timeOffset="17030">16697 1607 7116,'8'10'-335,"2"-3"1,5-5 0,-1 2 577,-3 2 0,-5 0 0,6-6-41,1 0 0,-3 6 0,2-1-63,1-1 0,3-2 0,1-2-77,1 0 1,-1 0 0,1 0-45,-1 0 1,1 0 0,-3-2-1,-1-2 36,-3-1 0,-1-3 0,4 4-88,-3-2 1,1-5 0,3 3-18,-3-2 0,-4 4 0,-8-5-5,0-3 1,0 4-78,0-1 0,-2 1 75,-4-2 1,-4 5-1,-7 7 15,0 0 0,-1 0 0,1 0 0,-1 0 15,1 0 0,-1 0 1,1 1-1,-1 3 39,1 2 1,-1 6 0,1-4 1,-1 1 1,7-3-1,1 6 1,0 1-11,1 3 1,-1 1-1,-2 1 1,6-1 133,5 1 1,1-1 0,0 1-100,0-1 1,0-5 0,0-1 11,0 3 1,5-4 0,3-1 0,2-1 0,1-2 32,-1 2 1,13-6 0,-1 4 9,3-5 0,0-1 0,-5 0 0,1 0 32,2 0 0,1 0 1,-7 0-1,1 0-48,-1 0 0,0 0 0,1 0-70,-1 0 0,-5-1 0,0-3 98,1-2-472,-5 0 0,0 4-1030,-8-4 1397,0 4 0,0-13 0,0 5 0</inkml:trace>
  <inkml:trace contextRef="#ctx0" brushRef="#br0" timeOffset="14717">14514 1747 6815,'6'-12'-352,"0"0"0,-6 6 1,-8-3 613,-2 1 1,1 0 0,-5 4-13,2-1 1,1-1-1,-7 6-180,1 0 0,5 0-24,1 0 1,-1 0 0,-6 0 34,1 0 0,-1 0 0,1 2-29,0 3 0,5-1 0,2 8 0,0 0 6,1-3 1,3 7-1,-4-4-55,3 3 0,1 3 0,6-1-13,0 0 0,0 1 0,2-3 20,3-3 1,-1-4 0,8-8 0,0 2-40,-3 4 0,7-4 0,-5 3 1,5-3-36,1-2 1,1 0-1,-1-2 17,1-3 1,-1 1-1,1-6 1,-3 0 32,-3 1 0,3 3 0,-5-6 101,0-1 0,3-3 12,-7-1 0,6 5 215,-6 0-314,0 8 1,-6-1-1,0 10-62,0 7 1,0-2 0,0 1-11,0 3 0,0 1 1,2 3-174,3-1 1,-1-7 0,8-2 0,1-2 244,3-1 0,9 9 0,2-4 0</inkml:trace>
  <inkml:trace contextRef="#ctx0" brushRef="#br0" timeOffset="15417">14863 1712 7027,'0'11'488,"0"1"-417,0 2 1,6-5 0,0 3 13,-2 1 1,-2-3-68,-2 2-18,0-1 1,0 1-157,0 0-38,0-8 0,0 1 137,0-10 0,0 1 0,0-8 11,0-1 1,0 3 0,2-2 25,4-1 0,-2-1 0,5 0 98,-1 3 0,6 1 1,-5-4-1,3 5-53,0 1 0,-3 0 0,5 4 0,-3-1-6,3 1 0,-4 2 0,1 2 0,3 0 2,2 0 1,-5 0 0,1 0 0,-1 2 18,-1 3 1,4-1 0,-7 8 20,3 2 0,2 1-51,5 3 1,-5-1-64,0 1 1,-9-7-1,3 1 32,-4 1-122,-2-5 0,-2 0 45,-4-8 1,3 0 0,-7-2 13,2-4 1,0 2 51,3-7 0,3-1 0,-2-4 8,8 5 0,-1-3 1,7 6-1,0 1 32,0-1 0,1-6 0,7 5 0,-1-3 10,1 0 1,-3 7 0,-1-5 0,-3 2 40,3 4 1,1-4-1,3 3 1,-1 1-27,1 2 0,-1 2 0,1 0 65,-1 0 1,1 6 0,-3 1-1,-1 1-78,-3 0 0,-5 5 0,4-1 0,-2 4-144,-4 1 1,-2 1 0,-2-1-272,0 1 0,0-1 395,0 0 0,0 9 0,0 1 0</inkml:trace>
  <inkml:trace contextRef="#ctx0" brushRef="#br0" timeOffset="11948">10339 1764 6087,'-2'-10'-342,"-2"3"628,-1-1 6,-1 6 1,-2-12-160,-4 8 1,5-1 0,-1 3-10,0-2-59,6 0 0,-13 6 0,3 0 30,-4 0 1,5 0 0,-1 0-44,-1 0 1,-3 8-1,-1 2-26,-1-1 0,6 7 0,1-4-38,-3 3 1,6 3-1,3-1 3,3 0 1,2-5 0,0 0 0,2-1 16,3-1 1,-1-2-1,6-6 1,0 2-10,-1 1 1,3 1 0,6-6-14,-1 0 1,0-2 0,1-2-6,-1-1 0,1-7 0,-3 4 0,-1 0 4,-2 1 0,-3-7 1,5 4-1,-4-1-27,-3-1 0,1 2 1,-4-3 48,2 1 1,0 6 182,-6-5-134,0 7 0,-2-4-2,-4 8 0,4 8-27,-4 4 1,4 3 0,4 1 0,2-3-3,2-1 0,2-2 0,-3 3 35,7-1 1,4-3-1,1 3-15,0-6 1,1 2-1,-1-3 1,1-1-50,-1-2 1,1-2 0,-1-2-1,1-2 12,-1-1 1,-5-3 0,-1 4 0,3-4-8,2-1 0,1-1 1,-1-4-1,-3 3-12,-1-3 0,-6 4 0,3-1-16,-1-3 1,-2-1 0,-6-3-1,0 1-58,0-1 1,0 1-1,0-1 49,0 1 0,-6-1 0,-2 3-40,-1 3 0,3 4 1,-6 8 12,-1 0 1,-3 0 23,-1 0 0,1 2 0,2 2 24,3 2 1,7 2 62,-2-2 13,4-4 0,10 5 0,4-7 30,3 0 1,3 0 0,-1 0-46,1 0 1,5 0-1,0 0 1,-2 0 1,-1 0 1,-3 0 0,1 0-1,1 0-9,4 0 1,-3 0-1,3 0 1,-2 0 1,3 0 1,-5 0 0,6 0 0,-1 0 14,-1 0 0,0 0 1,-5 0-1,-1 0-36,1 0 1,-7 6 0,1 0-46,2-2 1,-7 0 39,-1 2 0,-4-3 5,-2 9 1,-2-2 0,-2 3 2,-2-1 0,-7 0 0,3 5 21,0 1 1,3-7-34,7 1 1,0 0-1,0 5-16,0 0 1,0-5 0,2-2-287,3-2 1,-1-1-1,8-3-3,2 2 0,7 2 1,2-4-1,0 1-57,3-1 0,-5-2 1,8-2 350,2 0 0,2 0 0,2 0 0</inkml:trace>
  <inkml:trace contextRef="#ctx0" brushRef="#br0" timeOffset="12596">11649 1834 7569,'23'-8'-903,"1"-3"677,-9 3 0,1-6 0,-7 6 150,1-1 1,-2 3 0,-8-6 111,0-1 1,0-3 0,0-1 303,0-1 0,0 1 1,0-1-66,0 1 0,0 5 0,-2 2-173,-4 3 0,-4-5 0,-7 6-87,-1 2 1,1 2-1,-1 2 1,1 0-51,0 0 0,-1 0 1,1 2-1,-1 4 4,1 6 1,-1-2-1,3 1 1,1 3-14,2 1 1,9-3 0,-3 0 0,4 1 13,2 3 0,0-5 1,0 1 20,0 2 1,8-5 0,3 1 12,5-2 0,1-2 0,1-6 0,-1 0-15,1 0 1,-1 0 0,1-2 0,-1-2 2,0-2 1,-5-2-1,0 4 1,-1-4 15,-1-1 1,4 3-1,-7-4 1,1 1 27,0-1 1,-2 4 0,-6-6 192,0-1-180,0 5 1,-2-6 6,-4 9-13,4-1 1,-6 14-1,8 3-17,0 5 1,0 1-1,0 1 1,0-1-16,0 1 0,0-1 1,0 1-1,0-1-19,0 0 0,0 1 1,0-1-1,-2 1 1,-3-1 0,3 1 0,-4-1 1,2-1 21,-2-5 0,4 5 1,-6-4-1,3 3 15,-1 3 0,-6-7 0,4 1 0,1 1-3,-1 3 1,-6-4 0,3-1-9,-5 3 1,-1-1-1,-1 1 1,1-4-3,-1-3 1,7-1 0,-1-6 0,-2 2-12,-1 4 1,-3-4 0,1 4 0,-1-4-20,1-2 0,-1 0 1,3-2-1,1-2-7,3-2 1,1-2 0,-4 3-171,3-7 0,7-4 0,-2-1-116,4-1 1,2 1 0,2-1 0,4 1 305,6 0 0,3-9 0,3-1 0</inkml:trace>
  <inkml:trace contextRef="#ctx0" brushRef="#br0" timeOffset="13142">11911 1694 7569,'17'0'-457,"-5"0"363,0 0 0,-6 0 1,3 2-1,1 2 1,0 2 536,3-2 1,3-2-348,1-2 1,1 0 0,-1 0 145,1 0 0,-1 0-279,1 0 1,-1-2 29,0-4 1,1-4-17,-1-7 0,-5 1 0,-2 3-25,-3 1 0,-1 6 47,-6-5-71,0-1 1,-7 2 0,-5 4 32,-4 4 1,5 2 0,-1 0-1,-1 0 6,-3 0 1,-1 6 0,-1 0 0,1 0 16,-1 2 1,6-4 0,1 5 0,-1 1 28,2 0 1,-3-5 0,7 7-17,2 2 0,-4 1 0,3 3 60,1-1 1,2-5 0,2-1 70,0 3 0,8 0-48,3-3 1,-1 3-1,0-6 1,-1-1 18,1 1 1,2-2-1,5-4 1,1 2 40,-1 2 1,1-1 0,-1-5-75,0 0 1,1 0 0,-1 0 0,1 0 8,-1 0 1,-5 0 0,0 0-181,1 0 1,-3 0 0,0-2-403,-3-3-380,-1 3 887,-6-6 0,0 8 0,0 0 0</inkml:trace>
  <inkml:trace contextRef="#ctx0" brushRef="#br0" timeOffset="213321">140 4698 7569,'18'0'-819,"-1"0"1645,-7 0-1137,-3 0 1,-5 0-1,4 0 259,6 0 0,-2 0 1,1 0 99,3 0 0,1 0 0,3 0 2,-1 0 0,1 0 188,-1 0 1,1 0-163,-1 0 0,-5 0 0,-1 0-43,3 0 1,-4 0 0,1 0-1,3 0 1,-4 0 0,1-2-7,3-4 0,-4 4 0,1-3 2,3 3 1,1 2 0,3 0 13,-1 0 0,-5 0 0,-1 0-7,3 0 1,2 0 0,1 0-21,1 0 0,-1 0 0,0 0-26,1 0 0,-1 0 1,1 0-1,-1 0 30,1 0 0,-1 0 0,1 0 1,-1 0-5,1 0 1,-1 0 0,2 0-1,5 0-14,5 0 0,-2 0 0,2 0 0,0 0 3,-2 0 1,6 0-1,-2 0 1,6 0-14,4 0 0,0 0 1,-4 0-1,3 0-31,7 0 0,-2 0 1,1-2-1,1-2-5,-3-2 1,9 0-1,-3 6 1,5 0-13,-5 0 0,8 0 1,-5 0-1,1 0 14,0 0 1,5 0 0,-1 0 0,-2 0 26,-2 0 0,1 0 0,1 0 0,2 0 46,-2 0 0,5 0 1,-1 0-1,2 0 6,4 0 1,-4 0 0,4 0-1,2 0-23,0 0 1,7 0 0,-7 0 0,6 0-8,0 0 1,3 0 0,1 0 0,0 0-29,-1 0 1,7 0 0,-5 0 0,3 0 3,-1 0 1,-7 0 0,4 0-1,-3 0 1,1 0 0,5 0 1,-3 0-1,0 0 14,-1 0 1,7 0 0,-5 0 0,1 0-1,-4 0 0,1 0 1,1 0-1,-1 0 11,1 0 0,6 0 0,-5 0 0,3 0-4,-1 0 0,-5 0 0,3 0 0,-1 0-3,-4 0 0,5 0 0,1 0 0,1 0-2,1 0 0,-1 0 0,7 0 0,-1 0 0,0 0 0,1 0 0,-1 0 1,0 0-2,1 0 1,-1 0 0,0 0-1,0 0 25,1 0 1,-1 0 0,-1 0 0,-3 0 22,-2 0 1,1 0 0,5 0 0,1 0-10,-1 0 0,0 0 1,1 0-1,-3 2-9,-4 4 0,11-4 1,-5 4-1,2-4-4,0-2 0,1 0 0,1 0 0,2 0-19,-2 0 0,4 0 1,0 0-1,1 0 11,-1 0 0,4 0 0,-4 0 0,2 0-24,-47 0 0,1 0 0,0 0 0,0 0 0,2 0 1,-1 0-1,0 0 0,-1 0-4,48 0 1,-48 0-1,1 0 1,-2 0-1,1 0 1,0 0 0,1 0-39,47 0 0,-44 0 0,0 0 0,40 0 0,4 2 23,-47 0 1,-1 1-1,46-1 1,0 4-1,-2-4 22,-4-2 0,6 0 0,0 0 0,1 0 33,-5 0 0,-43 0 1,1 0-1,48 0 0,-2 0-5,0 0 1,0 0-1,-45 0 1,0 0-1,0 0 1,-1 0-11,48 0 0,-47 0 1,-1 0-1,-1 0 0,1 0 1,1 0-1,1 0 15,-1 0 0,2 0 0,0 0 1,0 0-1,43 0 0,2 0-32,0 0 1,0 0 0,-47 0 0,1 0-733,0 0 1,-1 0 740,45 0 0,-46 1 0,1 0 0,46 3 0,-47-1 0,-1 0-8,49 1 0,-45-3 0,1 0 0,-3-1 0,1 0 0,0 0 0,1 0-21,-1 0 0,0 0 1,1 0-1,-1 0 1,1 0-1,1 0 1,0 0-1,0 0 18,0 0 1,-1 0 0,-1 0-1,1 0 1,-1 0 0,0 0-1,1 0 1,-1 0 0,-1 0 0,1 0 0,4 0 1,0 0-1,-4-1 0,-1 2 1,1-1-1,1 1 1,-1 2 0,1 0 0,-3-2 1,0 0-1,1 2 0,-1 0 1,0-2-1,-1 0 0,1-1 0,-1 0 1,3 0-1,-1 0 1,45 0-1,2 0-17,-49 0 0,1 0 0,1 0 1,1 0-1,42 0 0,2 0-4,-47 0 1,1 0 0,-1 0 0,0 0-1,2 0 1,-1 0 0,48 0 15,-4 0 0,-43 0 0,-1 0 0,38 0 1,5 0 16,1 0 1,4 0-1,-6 0 1,0 0 7,2 0 0,-12 0 1,5 2-1,-3 2 8,1 2 0,7-1 0,0-5 0,-2 0-21,-2 0 0,-1 0 1,-1 0-1,0 0-11,1 0 0,-1 0 0,-2 0 0,-3 0 3,-7 0 1,3 0 0,0 0 0,-1 0 12,1 0 0,-2 0 0,-7 0 0,1 0 23,0 0 1,0 0 0,2 0 0,0 0 0,-2 0 1,3 0 0,-7 0 0,6 0 324,4 0 0,5 0 1,-5 0-1,0 0-346,1 0 0,-5 0 0,6 0 0,-5 0 19,-3 0 0,4 0 0,-8 0 0,4 0-66,0 0 1,3 2 0,-11 2-1,2 2 26,1-2 1,-3-2 0,4-2 0,-4 0 8,-2 0 0,4 0 0,-6 0 0,0 0-7,2 0 0,-5 0 1,3 0-1,-4 0 28,-1 0 1,-1 0 0,-1 0-1,-3 0-11,-1 0 0,-3 0 0,5 0 0,-5 0 13,-1 0 1,4 0 0,-5 0 0,3 0-17,4 0 0,-1 0 0,1 0 1,-3 0-11,3 0 0,-1 0 0,1 0 0,-5 0-19,-1 0 0,4 0 0,-5 0 0,1 0 11,0 0 1,-1 0 0,-3 0-1,2 0 4,-2 0 0,-1 0 0,1 0 0,2 0 7,-2 0 0,0 0 0,-1 0 1,3 0-7,-2 0 0,0 0 0,0 0 1,1 0-2,-1 0 0,-2 0 0,-2 0 0,0 0 7,0 0 1,-2 0 0,-2 0 0,-2 0 5,2 0 1,2 0 0,0 0 0,-2 0-5,-2 0 1,0 0 0,6 0 0,-2 0-2,-4 0 1,4 0 0,-4 0-1,4 0 15,2 0 0,6 0 0,0 0 1,-2 0-8,-2 0 0,-4 0 0,-2 0 0,-2 0-9,2 0 1,-4 0-1,0 0 1,-2 0-2,-3 0 1,-3 0-1,-2 0 1,1 0 9,-1 0 0,1 0 1,-1 0 17,1 0 1,-1 0 3,1 0 1,-1 0 117,1 0 93,-1 0-108,1 0-111,-1 0 0,-5 0-42,-1 0 0,-5 0-23,6 0-20,-8 0 72,3 0 82,-7 0-1347,0 0 0,6-4 892,0-8 0,0-3 363,-6-20 0,0-4 0,0-13 0</inkml:trace>
  <inkml:trace contextRef="#ctx0" brushRef="#br0" timeOffset="-196882.73">227 6479 7569,'18'-7'-996,"-1"5"753,-7-6 180,-2 8 242,-8 0-333,0 0 265,-8 0 1,4 0-2,-8 0 1,1 0-83,-7 0 1,7 0 61,-1 0-85,0 0 32,-5 0 1,5 0 50,1 0 0,5 0-52,-6 0 0,6 0-22,-5 0 1,5 0 0,-6 0 59,-1 0 0,3 0 85,-2 0 1,7 0 205,-7 0-118,0 0-312,3 0-588,1 0 619,8 0 0,2 0 145,4 0 1,3 0-51,9 0 0,-1 0 1,1 0-1,-1 0-8,1 0 1,-1 0 0,2 0-1,3 0-71,1 0 0,6 0 0,-4 0 0,3 0 2,3 0 0,2 0 1,2 0-1,-1 0 11,1 0 0,2 0 0,2 0 0,2 0 6,-2 0 1,3 2 0,1 2 0,2 2-4,3-3 0,5-1 1,3-2-1,4 0-13,2 0 0,-4 0 0,6 0 0,0 0-4,-2 0 0,6 0 0,-2 0 0,4 0-3,0 0 0,10 0 1,-11 0-1,5 0 18,4 0 0,-4 0 1,5 0-1,-1 0-18,-5 0 1,7 0 0,2 0 0,1 0-20,-2 0 1,5 0 0,-7 0 0,3 0 59,-1 0 0,1 6 0,5 0 0,-1-2 10,-5-2 1,5-2-1,-7 0 1,1 0-18,-5 0 0,3 0 1,0 0-1,-1 0-13,1 0 1,3 0 0,-3 0 0,0 0-29,-1 0 1,7 0 0,-3 0 0,3 0 10,-3 0 1,10 0-1,-3 0 1,1 0 40,0 0 1,-2 0 0,1 0-1,-1 0-53,0 0 1,-1 0-1,-1 0 1,-1 0 24,-1 0 1,6 0 0,-9 0 0,1 0-7,1 0 1,-1 0 0,7 0 0,-1 0 8,0 0 1,1 0 0,-1 0-1,0 0 22,1 0 0,-1 0 0,0 0 1,1 0 22,-1 0 1,0 0 0,0 2-1,1 2-10,-1 2 1,-1-1 0,-3-5 0,-2 0-2,3 0 1,7 0 0,2 0-1,-2 0-13,-1 0 0,-1 0 0,2 0 1,2 0 0,-1 0 0,3 0 1,0 0-1615,2 0 1604,-6 0 1,-41 0 0,1 0 0,42 0 0,-2 0 9,-2 0 0,5 0 0,1 0 0,-2 0-35,-4 0 1,8 0-1,-8 0 1,4 0-6,3 0 0,3 0 0,-6 0 0,-2 0-25,-2 0 0,-2 0 0,1 0 0,-1 0 30,0 0 1,1 2-1,-1 2 1,-2 2 38,-3-2 1,3-2-1,-5-2 1,1 0 12,1 0 1,-1 0 0,7 0-1,-5 0-32,-7 0 1,7 0 0,-7 0 0,5 0-7,1 0 1,1 0 0,-7 0 0,0 0 391,1 0 1,1 0-1,5 0 1,-5 0-397,-6 0 0,9 0 0,-5 0 1,6 0 33,-1 0 1,9 0-1,-6 0 1,-3 0-27,-1 0 1,3 0 0,-3 0 0,-1 0-27,-3 0 1,4 0 0,1 2-1,2 2 13,-1 1 0,1 1 1,-5-6-1,0 0-4,-1 0 0,7 0 0,-3 0 0,3 0 8,-3 0 0,5 0 1,-7 0-1,1 0 8,-5 0 0,5 0 1,-1 0-1,1 0-1,-4 0 0,3 0 1,1 0-1,-1 0-6,-3 0 0,4 0 0,-1 0 0,3 0 1,-1 0 0,1 0 0,5 0 0,-2 2-8,-3 4 0,3-4 0,-1 4 0,3-4-9,0-2 1,10 0-1,-9 0 1,1 0 2,0 0 1,-1 0 0,-1 0 0,0 0 2,1 0 0,-1 0 0,2 0 1,2 0 55,2 0 0,1 0 0,-5 0 0,2 0-26,2 0 0,0 0 0,-3 0 0,1 2-6,2 3 0,0-3 0,-6 4 1,-1-4 5,-5-2 1,5 0 0,-5 0-1,5 0-8,1 0 1,0 0 0,-1 0 0,-3 0-23,-2 0 0,1 0 0,5 0 0,1 0-11,-1 0 0,0 0 1,1 0-1,-3 0 2,-4 0 0,5 0 0,-7 0 0,1 0 21,-4 0 1,1 0 0,1 0 0,-2 0-7,-5 0 1,9 0-1,-10 2 1,0 2 78,-4 2 0,5 0 1,-3-6-1,0 0-69,0 0 0,10 0 0,-8 0 0,1 0-14,1 0 0,-8 0 1,0 0-1,2 0 34,2 0 1,0 0 0,-2 0 0,-4 0 24,-2 0 1,4 0-1,-5 0 1,-3 0-16,-2 0 1,-1 0 0,-1 0 0,0 0-20,1 0 1,-1 0 0,1 0-1,-1 0-71,0 0 0,5 0 1,-3 0-1,-4 0 35,1 0 1,-3 0 0,1 0 0,-4 0 13,-3 0 0,1 0 1,-4 0-1,1 2 36,-1 3 0,-2-3 0,-2 4 0,0-4-3,0-2 0,0 0 1,-2 0-1,-2 0-20,-2 0 1,-6 0 0,6 0 0,0 0-17,-1 0 0,5 0 0,-6 0 1,2 0 3,0 0 1,-6 0-1,4 0 1,-1 0-2,-5 0 0,4 0 0,0 0 0,1 0 35,-1 0 0,0 0 0,-3 0 1,1 0-23,-2 0 0,4 0 0,-1 0-10,-3 0 1,4 0 0,-1 0 0,-3 0 0,0 0 4,2 0 1,-3 0 0,5 0-1,-2 0-9,1 0 1,-1 0-1,-4 0 1,3 0 26,1 0 1,6 0-1,-6 0 1,1 0 9,1 0 1,-4 0 0,6 0 0,-1 0-23,-5 0 1,4 0 0,-1 0 0,-3 0 0,-2 0 1,5 0-1,1 0 1,0 0-11,0 0 0,0 0 0,-3 0 0,3 0-3,2 0 1,-5 0 0,3 0 0,-2 0 6,0 0 0,6 0 0,-5 0 0,-1 0 0,2 0 1,-5 0 0,3 0 0,-4 0 0,-1 0 0,-1 0 0,1 0 0,-1 0-1,1 0 1,-1 0 0,1 0-1,-1 0-19,1 0 0,-1 0 1,0 0-1,1 0-6,-1 0 0,1 0 0,1 0 0,3 0 6,1 0 1,0 0 0,-5 0 9,-1 0 0,-5 0 1,-1 0 125,3 0 84,-6 0 1,-1 2 119,-7 4-177,0-4-2,0 6-276,0-8-2782,0 0 2917,8 0 0,2-16 0,7-3 0</inkml:trace>
  <inkml:trace contextRef="#ctx0" brushRef="#br0" timeOffset="-187943.73">262 8418 5824,'-17'-8'74,"-1"6"0,1-4-20,-1 4 0,1 2 0,0 0 1,-1 0 7,1 0 0,5 0 0,0 0 60,-1 0 0,-3 0-84,-1 0 0,-1 0 89,1 0 27,7 0-146,2 0 2,8 0 99,0 0 0,8 0-52,4 0 1,3 0-1,3 0 1,-1 0 1,-5 0 0,-1 0 0,3 0-23,2 0 0,-5 0 0,1 0 0,1 0-18,3 0 1,3 0-1,3 0 1,1 0-24,-2 0 1,7 0-1,-1 0 1,2 0 10,0 0 1,0 0 0,6 0 0,0 0 4,0 0 1,0 0 0,2 0 0,1 0-10,3 0 0,2 0 0,-2 0 1,3 0-4,1 0 0,5 0 0,-3 0 0,3 0 2,3 0 1,-1 0-1,2 0 1,3 2-5,1 4 1,0-4 0,-4 4-1,3-4-5,1-2 1,12 0 0,-4 0 0,0 0-4,2 0 1,-2 0-1,2 0 1,-2 0 11,0 0 0,5 0 1,-5 0-1,6 0 22,4 0 0,7 0 0,-3 0 0,1 2 1,1 4 0,5-4 0,6 3 1,-2-3-14,-1-2 1,3 0-1,2 0 1,0 0-41,0 0 1,-43 0-1,1 0 1,-2 0 0,-1 0-1,49 0-11,-2 0 0,-47 0 0,1 0 1,-1 0-1,1 0 0,1 1 0,0 0 15,1 2 1,-1 0-1,3-2 1,-1 0-1,-4 2 1,1 0-1,1-2 1,1 0 11,-1-1 0,0 0 1,5 0-1,-1 0 0,-4 0 1,-1 0-1,1 0 0,0 0 3,3 0 1,-1 0 0,1 0 0,-1 0 0,-1 0 0,1 0 0,-1 0 0,0 0 24,-1 0 1,1 0 0,4 1-1,1 0 1,-5 0 0,0 2-1,2 0 1,-1-1-8,-1 1 1,1-2-1,4 1 1,0-2 0,-4 0-1,1 0 1,2 0 0,0 0-34,2 0 0,-1 0 1,-3 0-1,0 0 1,3 0-1,1 0 1,-1 0-1,0 0 34,-1 0 0,1 0 1,4 0-1,0 0 0,-3 0 1,0 0-1,0 0 0,1 0-4,0 0 1,0 0-1,0 3 1,0 0 0,1 0-1,0 0 1,1-1-1,-1 0 3,0-1 1,0 0-1,0-1 1,0 0-1,0 0 1,0 0-1,0 0 1,-1 0-9,-2 0 0,0 0 1,2 0-1,0 0 0,-1 0 1,-1 0-1,2 0 0,0 0 15,1 0 0,0 0 0,0 0 0,-1 0 0,-1 0 0,0 0 0,-1 0 0,-1 2-4,-1 1 0,0 0 1,3-2-1,1-1 1,-2 3-1,0 0 1,1-1-1,0-2-8,-1 0 0,1 0 0,3 0 1,0 0-1,-3 0 0,0 0 0,0 0 1,-1 0 7,-1 0 1,0 0 0,5 0 0,0 0-1,-1 0 1,-1 0 0,1 0 0,0 0-13,1 0 0,0 0 0,-3 0 0,1 0 0,3 0 0,2 0 0,-3 1 0,0 0-23,-1 2 1,0 0-1,0-2 1,0 0 0,1 2-1,0 0 1,1-2-1,-1 0 21,-1-1 1,0 0 0,5 0-1,0 0 1,-4 0 0,0 0 0,2 0-1,0 0-1,1 0 0,0 0 0,-1 0 0,0 0 0,-2 0 0,0 0 0,1 0 0,1 0 17,-1 0 0,2 0 1,0 0-1,0 0 1,-1 0-1,-1 2 1,1-1-1,0 2-18,-1-1 1,0 1-1,2 1 1,0-2-1,0-1 1,0-2-1,0 1 1,0 0-3,0 0 1,0 0-1,0 0 1,0 0 0,-2 0-1,0 0 1,1 0-1,0 0 8,-1 0 1,0 0 0,2 0 0,0 0-1,0 0 1,-2 0 0,1 0 0,-1 0 0,-1 0 1,0 0 0,2 3 0,0 0 0,0 0-1,0 0 1,-1-1 0,0 0-1,-1-1 0,0 0 0,-1-1 0,0 0 0,1 0 0,-1 0 0,0 0 0,0 0 1,0 0 0,0 0 0,0 0 1,0 0-1,0 0 0,-1 0 1,-2 0-1,0 0 0,-3-1 1,1 2 0,3 1 0,0 1 0,0 0 0,-1 0 0,-2-1 0,0 0-4,-1-1 0,-1 0 0,1-1 0,0 0 0,2 0 0,-1 0 0,-1 0 0,1 0 1,-3 0 1,0 0 0,2 0-1,-1 0 1,-3 0 0,-1 0-1,2 0 1,1 0-9,-1 0 0,0 0 0,2 0 0,-1 0 0,42 0 1,0 0-21,0 0 0,4 0 0,-5 0 0,-3 0 24,-2 0 0,-7 0 1,-1 0-1,2 2 2,3 4 1,-1-4 0,-3 4 0,-5-4-4,1-2 0,0 0 0,5 0 1,-3 0 1,-3 0 0,7 0 1,-5 0-1,3 0 21,-1 0 1,-5 0-1,3 0 1,-1 0 14,-4 0 1,5 0 0,1 0 0,-1 0-32,-3 0 1,-4 0-1,0 0 1,1 0 63,3 0 1,0 0 0,-6 0 0,0 2-91,-1 3 1,1-3 0,0 4 0,-2-4 12,-4-2 0,4 0 1,-6 0-1,2 0 14,0 0 1,-8 0 0,3 0 0,-3 0 25,2 0 1,-4 0-1,7 0 1,-3 0-1,0 0 1,0 0-1,-5 0 1,-1 0-25,0 0 1,7 0 0,-1 0 0,-4 0-12,-5 0 1,7 0 0,-4 0-1,3 0 0,-1 0 1,-2 0 0,3 0 0,1 0 14,2 0 0,0 0 1,-5 0-1,-1 0-9,1 0 1,-1 0 0,0 0 0,1 0 2,-1 0 1,1 0 0,-1 0 0,-2 0-18,-3 0 0,3 0 1,-5 2-1,2 2-8,-1 2 1,-1-1 0,1-5 0,-3 0 13,0 0 0,-6 0 0,5 0 0,-1 0 18,0 0 0,0 0 1,-6 0-1,-1 0 11,1 0 0,6 0 1,-2 0-1,-4 0 12,-4 0 0,-2 0 0,6 0 0,0 0-35,0 0 0,0 0 0,-2 0 0,-2 0-1,-2 0 1,0 0-1,4 0 1,-2 0-3,-2 0 0,-6 0 1,5 0-1,-1 0 6,0 0 0,-6 0 1,3 0-1,-5 0 22,-2 0 1,1 0-1,-1 0 44,1 0 0,-1 0-34,1 0 0,-7 0 1,1 0-3,2 0 1,-5 0-32,3 0 1,0 0-27,5 0 1,-5 0-21,-1 0 1,1 0-36,5 0 0,1 0 55,-1 0 0,-5 0 94,0 0 87,-8 0 0,5 0-115,-3 0 1,-2 0-68,8 0 0,-7 0-9,7 0 1,0 0-16,5 0 0,-5 0 56,-1 0 1,-5 0 116,6 0-107,-8 0 0,6 0-10,-5 0 0,5 0-13,8 0 0,-7 0-8,1 0 70,-8 0-73,3 0-313,-7 0-656,0 0-232,-7 0 1219,5-7 0,-22-11 0,5-9 0</inkml:trace>
  <inkml:trace contextRef="#ctx0" brushRef="#br0" timeOffset="-118665.73">9029 2952 6504,'10'-2'16,"-4"-4"-11,-4 4 1,-2-8 4,0 4 0,0 3 63,0-9-137,0 8 164,0-12-6,0 7-83,0-9 49,0 9 1,0-1 200,0 4-4,0 4-229,0-6-65,0 8-335,0 0 375,0 8 0,0 2 20,0 7 0,0 1 1,0-1-7,0 1 0,0-1 0,0 1-14,0-1 0,6 1 0,-1-1 0,-1 0-10,-2 1 1,-2 5-1,0 1 1,0-3-3,0-2 1,0 1 0,0 1 0,0 2 9,0-1 0,0 3 0,0-2 0,0 0 1,0 3 1,0-7 0,0 6-1,0-1 28,0-1 0,0 6 0,0-6 0,0 1 14,0 1 0,0-4 0,0 6 1,0-1-23,0-5 0,0 4 0,0 0 0,0 2-9,0 5 0,0-5 0,0 2 1,0 2 3,0 2 0,0 2 0,0 0 0,0 0-21,0 0 0,0 5 0,2 1 1,2-2 5,2-2 1,0 3 0,-6 1 0,0 0 1,0 2 0,0-6 0,0 5 0,0-1-9,0 0 1,0 5 0,0-3 0,0 0 5,0-1 1,0 1 0,0-4 0,0 4 16,0 1 1,0-3-1,0 4 1,0-3 2,0-3 0,0 4 0,0-2 0,0-1-5,0 3 1,0-6 0,0 6 0,0-3-18,0 1 0,0 6 0,0-5 0,0 3-6,0 3 0,2-3 0,2 0 0,1-1 5,-1 1 0,-2-4 0,-2 3 1,0-1-4,0-4 1,0 4 0,0-3 0,0-1 3,0-2 1,0 0-1,0 2 1,0 3 0,0 3 1,0 0 0,0 1-1,0-3-13,0 0 1,0-5 0,0 7-1,0-2 11,0-5 1,0-1-1,0-2 1,0 0 12,0 0 0,0-2 0,0-2 0,0-4 16,0-1 0,6 5 0,0-2 0,-2 2-3,-2-2 0,-2 4 0,0-4 0,0 2-17,0-2 0,0 4 0,0-6 0,0 2-3,0 0 0,0-5 0,0 3 0,0-2-13,0-4 1,0 5 0,0-3 0,0 0 3,0 3 1,0-7-1,0 4 1,0-1 1,0 1 1,0-4 0,0 5 0,0-5 2,0-2 0,0 1 0,0-1 7,0 1 0,0-1 0,0 1 0,0-1 26,0 1 0,0-1 0,0 1 8,0-1 1,0 1 0,0-1-7,0 0 1,0 1-12,0-1 0,0 1-15,0-1 1,0 1-1,0-1 0,0 1 0,0-1 0,0 1-6,0-1 1,0 1 0,0-1 0,0 0-18,0 1 1,0-6-1,0-1 1,2 1-17,3-2 1,-3 5-1,4-3 47,-4 3 0,-2-3 0,0 0 46,0 1 1,0 3 0,0 1-32,0 1 0,0-1-65,0 1 1,0-1-27,0 0 1,0-5 25,0 0 1,0-6 41,0 5 1,0-5 0,0 6 16,0 1 1,0-3-1,0 2-1,0 1 1,0 3-1,0 1 1,0 1 31,0-1 1,0-5-14,0-1 0,0-5 1,0 6-27,0 1 0,0-3-87,0 2 0,0-6 8,0 5 58,0-7 234,0 4 179,0-8 123,0 0-432,0 8-99,0-6 0,0 7 51,0-3 34,0-4-54,0 6 0,0-6 14,0 4-76,0-5 5,0 7 43,0-8-652,0 0 1,-8-15 0,-1-5-1</inkml:trace>
  <inkml:trace contextRef="#ctx0" brushRef="#br0" timeOffset="-110592.73">14741 2987 6111,'0'-10'857,"0"-6"-1085,0 14 95,0-5 530,0 7-327,0 0 1,0 7-35,0 5 0,0 4 0,0 3-26,0 4 0,0-3 1,0 3-1,0-2-31,0 3 1,0-3-1,0 8 1,0 0-8,0-2 1,0 6-1,0-4 1,0 4 21,0 2 1,0 0 0,0-2 0,0-2 35,0-2 1,0 4 0,0 4 0,0-4 12,0 0 1,0 6-1,0 2 1,0 0-38,0 1 1,6 1 0,0 5 0,-2-1-9,-2 1 1,-2 3-1,0 1 1,0 1-4,0-1 1,0 1 0,0-1 0,0-2-40,0-3 1,0 3 0,0-3 0,0 3 47,0 3 0,2 1 1,1 2-1,3 3 7,-2-3 1,-2 4-1,-2 0 1,0 0-4,0 1 0,0-1 0,0-6 0,0 2 21,0 1 1,0-7-1,0 10 1,0-2-23,0 1 1,0-1 0,0-6-1,0 1 2,0-1 0,0 6 1,2 2-1,2 2-10,2 4 0,0-3 1,-6 1-1,0 0-1,0-2 0,0 9 0,0-5 1,0 0-40,0 2 0,0-6 0,0 1 1,0-3 25,0-4 0,0-2 1,1-1-1,3-3 31,2-3 1,0 5 0,-6-1 0,0 3 19,0-4 0,0 1 1,0-9-1,0 3-17,0 4 0,0-5 0,0 1 1,0 0-12,0-1 1,0 1-1,0 1 1,0-5-23,0-4 1,2 4-1,2-2 1,2-5 7,-2-2 0,-3-3 0,-1 6 1,0-1 1,0 1 0,0 0 1,0-2-1,0-2 9,0-2 0,0-1 0,0 3 0,0-2-5,0 2 1,0-6 0,0 0 0,0-1-4,0-1 1,0 0 0,0-5-1,0-1-20,0 1 1,0-1-1,0 0 11,0 1 1,0-6-2,0-1 0,0 1 56,0 5 1,6-5-30,0 0 1,0-1 26,-6 7 1,0-7 191,0 1-74,0 0-40,0 5-213,0 1 11,0-9 519,0-1-211,0-8-625,0 0 0,0 8 0,0 1 0</inkml:trace>
  <inkml:trace contextRef="#ctx0" brushRef="#br0" timeOffset="-103454.73">19823 2864 7421,'2'-15'-700,"2"1"0,2 3 840,-2-3 1,-2 4-133,-2-1 0,0-1 11,0-5 0,0-1 5,0 1 0,0 5 7,0 0 1,0 6-14,0-5 0,0-1-25,0-5 0,0 5 37,0 0 1,0 1 36,0-7 1,0 1 0,0-1-8,0 1 0,0-1 1,0 1-2,0 0 0,0 5 0,0 0 90,0-1 0,0-3-65,0-1 0,0 5-195,0 0-126,0 9 195,0-5 75,0 8 165,0 0 29,0-8-360,0 6 68,0-6 1,0 10-1,0 4 51,0 6 1,0 9 0,0 2 0,0 1 30,0 1 1,0 2 0,2 8-1,2 0-8,1 0 1,1 0 0,-6 2 0,0 1 11,0 3 1,0 2-1,0-2 1,0 3-10,0 1 0,0 5 0,0-3 0,0 3-19,0 3 1,0 5-1,0 0 1,0-2 5,0-1 1,0-3-1,0 1 1,0-1 25,0 0 0,0 1 0,0-1 0,0 1-10,0-1 1,0 0 0,0 1-1,0-1-8,0 0 0,0-1 1,0-3-1,0-1 15,0 2 1,0-1 0,0 1 0,0-5 7,0-1 0,0 3 1,0-3-1,0 0-15,0 0 0,6 3 1,0-3-1,-2 1-16,-2 5 1,-2-4 0,0 1-1,0 1 1,0-3 0,0 7 0,0-7 0,0 3-7,0 0 1,0-3 0,0 5 0,0-5 5,0-1 1,0 4 0,0-3 0,0 3 13,0 1 0,0 5 1,0-9-1,0 3-7,0 1 1,0 5 0,0-11 0,0 3-5,0 4 0,0-5 0,0 3 1,0-1-14,0-1 1,0 5-1,0-3 1,0 2-26,0-3 1,0 3 0,0-7-1,0 1 17,0 0 1,0-3 0,0-5-1,0 0 3,0 0 0,0 0 0,0-2 1,0-2 7,0-2 1,0-5 0,0 3-1,0-2 9,0-4 1,0 5 0,2-3 0,1-2 1,3-1 1,0-3 0,-6 1-1,0-1-6,0 0 1,0 1 0,0-1-16,0 1 1,0 5 0,0 0 0,0-1 10,0-3 1,0-1-1,0 1 1,0 2 0,0 3 0,0 1 1,0-4-1,0 3 8,0-3 1,0-2 0,0-1 0,0-1-9,0 1 0,0-1 0,0 1 0,0-1 0,0 1 0,0-1 1,0 0-1,0 1 4,0-1 0,0-5 1,0 0-1,0 1 44,0 3 0,0 1 0,0 1-21,0-1 1,0 1 0,0-1-19,0 1 0,0-7 1,0 1 11,0 1 0,0-3-2,0 2 0,0-6-7,0 5 0,0-5 1,0 6 21,0 1 1,0-3-1,0 2-7,0 1 0,0-3-22,0 2 1,0-1 18,0 7 1,0-7 0,0 1 27,0 2 1,0 1 0,0 3 0,0-1-23,0 0 1,0 1 0,0-1 0,0 1-13,0-1 0,0 1 0,0-1 0,0 1-51,0-1 0,0 1 21,0-1 1,0 1 30,0-1 1,0-5 113,0-1 0,0-5-106,0 6 0,0-1 0,0 7-18,0-1 1,0 1-1,0-1 1,0 1-41,0-1 1,0 1-172,0-1 217,0 1 341,0-1-284,0-7 1,0-1-51,0-3 1,0-2-1,0 8-137,0 1 0,0-3-8,0 2 207,0-8 1,0 5 89,0-3 0,0-2-175,0 8 1,0-7 0,0 7 52,0 2 0,0-5 0,0 3 0,2 0-38,4-3 1,-4 7-37,4-4 0,-4 3 32,-2 3 1,0-7-4,0 1 1,0-6 140,0 5 48,0-7-86,0 4-73,0-8-21,0 0-51,0 8 1,0-4-66,0 7 180,0-7-42,0 4-206,0-8-400,0 0 0,0-8 0,0-2 1</inkml:trace>
  <inkml:trace contextRef="#ctx0" brushRef="#br1" timeOffset="-78806.73">1118 3423 7135,'-2'-15'0,"-2"1"-257,-2 2 28,1 9 0,-1-7 427,0 4-133,0 4 1,6-8 38,0 5 7,0 3 0,0-8 46,0 4 44,0 4 130,0-6 8,0 8-184,0 0 0,0 8-93,0 4 1,0 3-1,0 3-20,0-1 0,0 1 0,0-1-60,0 1 0,0-1 0,0 1-88,0-1 0,0-5-207,0-1 1,2 1-58,4 5 0,-2-7-408,7-4 778,-7-4 0,12-2 0,-6 0 0</inkml:trace>
  <inkml:trace contextRef="#ctx0" brushRef="#br1" timeOffset="-78235.73">699 3406 7569,'0'-10'-744,"2"2"531,4 8 0,-4-2 260,3-4 68,-3 5 0,-4-7 44,-3 8 1,3-2 198,-4-4-299,4 4 1,4-6-18,4 8 1,3 0-1,9 0 23,-1 0 0,-5 0 0,0 0 0,3 0-2,6 0 1,-1 0 0,3 0-1,-2 0-6,3 0 1,-5 0-1,6 0 1,-1 0-18,-1 0 1,0 0-1,-3 0 1,1 0-50,2 0 1,1-6-1,-7 1 1,2 1 10,5 2 1,-5 2 0,4 0-15,-3 0 1,-9 0-54,1 0 0,-6 0-298,6 0-319,-9 0 161,5 0 1,-8 2 520,0 4 0,0-4 0,0 13 0,0-5 0</inkml:trace>
  <inkml:trace contextRef="#ctx0" brushRef="#br1" timeOffset="-77475.73">1450 3441 7361,'-2'-10'-765,"-4"4"1064,4 4-202,-13 2 1,11 0-32,-8 0 0,8 2-51,-2 4 1,-1 4-1,1 7 1,2 1 7,2-1 0,2-5 1,0-1-1,0 3-43,0 1 0,0 3 0,0-1 2,0 1 0,8-7 6,3 1 1,5-8 0,1 2 3,1-4 1,-6-2 6,-1 0 0,-1-2 0,1-4-1,-5-6 0,2 3 0,-2-3 1,-2-2 1,-2-1 0,0-1 0,3 5 0,-3-5 10,4 5 0,-2 3 48,2 2-49,-4 4 3,6 2 0,-8 8 31,0 3 1,0 5-15,0 1 1,5-5-1,3-2 1,0-1-2,0 1 0,5 0 0,-1 1-9,4-5 1,-5-2-1,1 0 1,1 2 28,3-2 1,1-2 0,1-2-1,-1 0 13,1 0 1,-1-6 0,1-2 0,-1-2 2,1-3 0,-1 3 0,1 0 1,-1 1-13,0-1 0,-1-2 0,-2-3 0,-5 1-36,-1 3 0,-2-1 1,-6-5-1,0-1-20,0 1 0,0 5 0,0 0 0,0-1-76,0-3 0,-8-1 0,-4 1-144,-3 5 1,-3-3-1,1 8 118,0 2 0,-1 2 1,1 2-1,-1 0-243,1 0 1,-1 8 0,3 4 348,3 3 0,-3 3 0,5-1 0</inkml:trace>
  <inkml:trace contextRef="#ctx0" brushRef="#br1" timeOffset="-76926.73">2375 3458 7404,'10'-8'-1105,"-2"4"1302,-8-7 1,0 5 219,0-6-283,0 1 1,-6-1-76,0 0 0,-7 9-43,1-3 0,2 4 1,-1 2 6,-3 0 0,-1 0 0,-3 2 0,1 2-36,-1 1 0,1 3 0,-1-2 10,1 6 0,-1 3 1,3 3-8,3-1 0,4-5 0,8-1 20,0 3 1,0 1 0,2 3 6,4-1 0,-2-5 0,8-2 0,1-1 41,3 1 1,-5 0 0,1 1 0,2-3-38,1 0 1,5-6 0,1 4 0,2-2-16,-1 1 1,-3-3-1,0 4 1,3-4 0,1-2 1,2-2-1,-3-2 1,1-3 11,-2-3 0,-7 6 0,-3-4 1,1 0 39,-2-3 0,-2 1 0,-8-1 5,0-3 0,-2-2 0,-2-1 0,-4-1-129,-2 1 1,-1 1-1,-9 3 1,-1 1-153,-2-1 0,-3 5 1,5 2-1,-2 4 217,1 2 0,-13 0 0,-1 0 0</inkml:trace>
  <inkml:trace contextRef="#ctx0" brushRef="#br1" timeOffset="-76104.73">3458 3318 7036,'0'-9'1110,"0"1"-1067,0 8 1,0 2 8,0 4 0,0 3 0,0 9 0,0-1-77,0 1 1,-2-1 0,-2 3 0,-1 1-27,1 2 0,2 1 1,2-7-1,0 0-8,0 1 0,0-1 0,0 1-234,0-1 1,2-1 0,2-3-567,1-1 859,1 0 0,2-3 0,2-1 0</inkml:trace>
  <inkml:trace contextRef="#ctx0" brushRef="#br1" timeOffset="-75774.73">3057 3510 7366,'2'-9'-338,"3"3"1,5 2 712,0-2 1,5 4-255,-3-4 1,3 3-1,3-1 1,-1-2-16,1 2 1,-1 2 0,1 2-1,1 0-120,4 0 1,-3 0 0,3 0 0,-2 0-94,3 0 1,-5 0 0,4 0-1,-3 0-148,-3 0 1,1 2 0,-1 2 0,1 2 254,-1-2 0,8 5 0,3 1 0</inkml:trace>
  <inkml:trace contextRef="#ctx0" brushRef="#br1" timeOffset="-74771.73">3947 3493 7369,'-2'-10'-457,"-4"4"1,-3 3 532,-1-3 1,0 4-1,5-4 49,-7 4 1,2 2-8,-1 0 1,-1 2-31,-6 4 0,1-4 1,1 6-45,5-1 0,-5-3 0,7 8-27,-1 1 0,-4-3 0,7 0-9,-3-2 0,6 5 57,-2-1-59,4-4 0,2 7 0,0-3 5,0 3 0,2-3 7,4 0 1,-2-9 0,7 5-23,3 0 1,2-6 0,1 4 0,1-4 0,-1-2-53,0 0 0,1 0 30,-1 0 1,1-6 0,-1-2 13,1-2 1,-3 5 0,-1-5 0,-4 0 0,-1 2 13,1 1 1,-4-7 2,5 2 0,-7-3 3,2-3 1,2 7 43,-2-1-1,0 0 0,-8-5 180,-4 0-186,4 7 0,-8 2-52,4 8 0,4 2 3,-3 4 0,3 4 1,0 5-1,-2-1 6,-2-3 0,0 1 6,6 5 0,0 1 0,0-1 45,0 1 0,2-7 0,2 1 17,2 2 0,7-7-47,-1-1 1,4 2-1,1-2-23,0-2 1,1-2 0,-1-2-57,1 0 0,-1-6 1,1 0-54,-1 2 0,1-4 0,-1 1 6,1-3 1,-1-2-28,1-5 0,-3-1 75,-3 1 0,-4 5 100,-8 1 0,0 5 1,0-6 1,0 6 10,0-5 0,-2 7-16,-4-2 1,4 6-18,-4 6 1,4-2-23,2 7 1,2 1 0,4 3-83,5-3 1,-1 2-1,0-7-206,-2 3 1,5-6-133,-1 2 1,3 2 417,3-3 0,-1 1 0,1-6 0,-1 0 0</inkml:trace>
  <inkml:trace contextRef="#ctx0" brushRef="#br1" timeOffset="-74591.73">4279 3353 7379,'-10'0'-1289,"-5"0"1289,13 0 0,-6 0 0,8 0 0</inkml:trace>
  <inkml:trace contextRef="#ctx0" brushRef="#br1" timeOffset="-74180.73">4524 3039 5963,'9'-2'1572,"-3"-4"-1496,-4 4 0,-2-4 0,0 12-43,0 6 0,0 3 0,0 3 1,2-1 11,4 1 1,-4-1-1,4 3 1,-5 1 4,-1 2 1,2 3 0,2-5-31,2 2 0,0 2 0,-6-3 0,0 1 0,0-2 66,0-1-235,0-3 202,0 1-5,0-1-133,0 1 1,0-1-7,0 1-124,0-9 1,0 7-418,0-5 242,8-3 110,-6 0 156,13-8 124,-13 8 0,6-6 0,-8 5 0</inkml:trace>
  <inkml:trace contextRef="#ctx0" brushRef="#br1" timeOffset="-73700.73">4803 3510 7569,'16'2'-712,"-5"4"723,5-4 1,-12 6 238,7-8-315,1 0 0,-2 0 151,5 0 20,-13 0-73,14 0 45,-15 0 0,15 0 0,-6 0 0,7-8-10,-7 6 0,3-7-56,-7 3-94,8 4 146,-4-6-6,-1 0-126,-1 6-12,0-5 128,-6-1-92,5 6 1,-7-8 3,0 4 0,-1 4 32,-5-3 0,-4 3 29,-7 2 1,-1 0-1,3 2 1,1 1 70,2 3-29,1 0 1,-1-6-1,0 2 1,-1 4 0,-3 5 71,-1 5 1,5-4 0,3-1-17,1 3 1,2 1-127,6 3 0,0-1 1,2-1-1,4-3-49,5-1 1,5-6 0,1 4 0,1-3-117,-1-3 0,7-2 1,1 0-1,0 2-193,0 2 1,6 0 0,0-6 29,8 0 0,-2 0 335,4 0 0,-4 0 0,-2 0 0</inkml:trace>
  <inkml:trace contextRef="#ctx0" brushRef="#br1" timeOffset="-73082.73">5624 3563 7569,'0'-12'-1,"0"1"1,0 5 0,-2-4-141,-4 2 0,-4-3 1,-7 5 125,-1 2 1,1 2-1,-1 2 70,1 0 1,0 0 0,-1 0 0,1 0 36,-1 0 0,1 0 0,-1 2-48,1 4 0,-1 3 1,3 9-48,3-1 0,2-1 0,7-2 0,-3-3-58,2 3 1,2-5 0,2 3-56,0 2 0,8-5 1,3 1 4,5-2 1,1-2-1,1-6 1,-1 0 33,1 0 1,-1 0 0,1 0 0,-1 0-46,1 0 1,-1-2-1,0-2 1,1-4 121,-1-2 0,-5-1 0,-2-7 0,-1 1 0,1-1 0,-6 1 0,4-3 0,-2-1 0,-1-2 0,1-6 0,-6 3 0,2-1 0,4-4 0,-4-2 0,4-2 0,-2 0 0,2 1 0,-5-1 0,5 2 0,-2 3 11,2 7 1,-4-2 0,4 2 123,-4 1 0,-2 9 1,-2 3-45,-4 2 0,-4-3 0,-5 3-18,3-2 1,2 6 0,6-3-36,-1-1 1,-3 6 57,2-4-56,4 4 0,-6 4 0,8 4 12,0 5 0,0 5 1,0 1-1,0 1 2,0-1 0,0 7 1,0-1-1,0-2 20,0-1 0,0 3 0,0 2 1,0 0 18,0 1 0,2 3 0,2-4-40,2 2 0,0-4 0,-6 5 1,0-1-17,0 0 0,6-6 0,-1 5 0,-1-3 0,-2 0-3,-2-2 1,2-1 0,2-3-1,2 1-250,-2-1 1,-2 1 0,0-1-100,4 1 0,-5-7 0,7-1 315,0-2 0,2 5 0,7-3 0</inkml:trace>
  <inkml:trace contextRef="#ctx0" brushRef="#br1" timeOffset="-72403.73">6654 3283 7268,'0'-17'301,"0"0"-200,0 7 0,-2 2 1,-2 10-73,-1 4 1,-1-2-1,6 7 1,0 3 9,0 1 0,2 9 0,2-1 0,1 0-6,-1 3 1,4-7-1,-2 6 1,-2-2 11,-2 1 0,-2-1 0,2-6 0,1 1-63,3-1 1,0 1-1,-6-1-167,0 1 1,0-1 0,0 1-248,0-1 1,-2-5-478,-4-1 909,4-7 0,-5 12 0,7-6 0</inkml:trace>
  <inkml:trace contextRef="#ctx0" brushRef="#br1" timeOffset="-71736.73">6410 3476 7569,'9'0'-660,"1"-2"846,-4-4 1,4 4-18,7-4 1,1 4 0,-1 2-10,0 0 0,1 0 0,1 0-46,5 0 1,1 6-1,4 0 1,-4-2-50,0-2 0,-3-2 0,5 0 0,0 0-101,0 0 1,-3 0-1,3 0 1,-2 0-17,-4 0 1,5 0 0,-3 0-1,-2 0-27,-1 0 1,-3 0 0,0 0-86,1 0 0,-6 0 132,-1 0 1,-7-2-23,2-4 0,-4 2 33,-2-8 1,0 6-3,0-5 31,0 7 1,-2-4 30,-4 8 1,2 0 3,-7 0 0,-1 0-12,-6 0 1,1 0 0,0 0 3,-1 0 1,6 0 0,1 0-21,-3 0 1,5 6-1,-1 2 1,0-1-16,0 1 1,5 6 0,-5-3 0,0 3-36,0-2 1,7 3-1,-3-3 0,4 3 1,2 3-19,0-1 1,2 1-39,4-1 0,3-7 0,9-2-93,-1-1 0,7-5 0,-1 4 0,0-4-268,2-2 1,-3 2 451,7 4 0,0-4 0,6 6 0</inkml:trace>
  <inkml:trace contextRef="#ctx0" brushRef="#br1" timeOffset="-71180.73">7562 3441 6291,'-11'0'205,"-1"0"1,0 0-79,-5 0 0,-1 0 1,3 2 21,3 3 0,-3-3-65,3 4 0,-3 2-7,-3-2-52,8 7 1,3-9-1,9 6-27,3-2 0,-1-1 0,8-3 25,2 2 1,-1 2 0,1-4 13,-3 2 1,1 5 0,5-3-25,1 2 0,-6-6 1,-3 3-1,1-1-26,0 0 0,-4 2 8,5-2 1,-5 3 18,6 9 1,-8-7 0,-1-1 40,-6-2 0,-1-2 0,-6-4 0,0 1-5,1 3 0,-3 0 0,-6-6-17,1 0 1,-1 0 0,1 0 0,0 0-5,-1 0 0,1 0 0,-1 0-58,1 0 0,-1 0-164,1 0 0,-1 0 0,1 0-21,-1 0 1,1 0-108,-1 0 0,7 0 0,1-2 321,2-4 0,3 4 0,12-13 0,3 5 0</inkml:trace>
  <inkml:trace contextRef="#ctx0" brushRef="#br1" timeOffset="-70777.73">7772 3196 7915,'0'18'121,"0"-1"0,0 1-77,0-1 0,0 0 1,0 3-1,0 1 35,0 2 0,2 1 0,2-7 0,2 3-114,-3 3 1,-1-4-1,-2 5 1,0-5 23,0-2 0,2 7 0,2-1-13,2-2 1,0-1-1,-6-3-169,0 1 1,0-1-92,0 1 1,0-7-213,0 1 1,0-6 495,0 5 0,0-7 0,0 4 0</inkml:trace>
  <inkml:trace contextRef="#ctx0" brushRef="#br1" timeOffset="-70420.73">7685 3476 6691,'11'0'466,"1"0"-328,1 0 1,3 0 0,1 0-11,1 0 0,-1 0 1,1 0-1,-1 0 38,1 0 0,-1 0 0,1 0 0,-1 0-20,1 0 1,-1-2-1,1-2 1,-1-2-76,0 2 1,-5 2-1,0 2 69,1 0 0,3 0-347,1 0 0,-5 0-1080,0 0 60,-8 0 1227,3 0 0,1 8 0,2 2 0</inkml:trace>
  <inkml:trace contextRef="#ctx0" brushRef="#br1" timeOffset="-67774.73">1432 5257 6142,'10'-18'173,"-2"7"-20,-8-1 0,0 6 106,0-5 0,-2 1 82,-4-2-79,4 5-212,-6 7 0,8 2 0,0 3-9,0 7 0,0 4 0,0 1 0,0 0-1,0 1 1,0 5-1,0 0 1,0 1-80,0 1 0,6-6 1,0 7-1,-2-3-101,-2 0 0,4 0 0,0-5 1,-3-1-287,-1 1 1,-2-1-185,0 1 610,0-1 0,0-7 0,0-2 0</inkml:trace>
  <inkml:trace contextRef="#ctx0" brushRef="#br1" timeOffset="-67116.73">1293 5239 7265,'0'-17'-262,"2"1"1,2 3 722,1 1 1,3 1-344,-2-7-53,-4 8 1,11 1 0,-5 5 63,2-2 1,2-6 0,5 7 0,0-1-108,1-2 1,-1 6 0,1-4 0,-1 4-6,1 2 1,-1 0 0,1 0 0,1 0-49,4 0 0,-3 0 0,3 0 0,-3 0 21,-3 0 0,-2 2 0,-1 2 0,-2 4 19,1 2 0,-3-5 0,2 7-87,1 2 0,1 1 0,-3 3-5,-5-1 0,2-5 0,-2-1 45,-2 3 1,-2-4-4,-2 1 1,-2 1-11,-4 5 0,-4-5 0,-7-2 28,-1-3 1,1 5 0,-1-6 0,1-2 6,-1-2 1,7 0 0,-1 2 0,-1 1-14,-3-1 0,4-2 0,1-2 37,-3 0 1,-1 0-19,-3 0 1,1 6 322,-1 0-101,9 0 68,1-6-135,8 0 0,8 0-53,3 0 0,5 0 0,1 0-22,1 0 0,-1 2 0,1 2-39,-1 1 1,1 7 0,-1-4-37,0 1 1,-5-3 0,0 6-42,1 1 1,-3-3 47,2 2 1,-3-6 0,5 3-1,-2-1-220,1-4 1,-3 0-1,2 0-137,1 2 0,3 1 1,1-3-215,1 2 0,-1 0 569,0-6 0,9 0 0,1 0 0</inkml:trace>
  <inkml:trace contextRef="#ctx0" brushRef="#br1" timeOffset="-66873.73">2079 5379 7541,'0'-10'388,"0"3"0,0 9-303,0 3 1,2 5-175,3 8 0,-3-1-467,4 1 1,-4-1-335,-2 0 890,0 1 0,0-8 0,0-3 0</inkml:trace>
  <inkml:trace contextRef="#ctx0" brushRef="#br1" timeOffset="-66707.73">2148 5257 7524,'-5'-18'-67,"-1"1"0,0 5-95,6 1-155,0 7 1,0-2-303,0 12 619,0-4 0,8 13 0,1-5 0</inkml:trace>
  <inkml:trace contextRef="#ctx0" brushRef="#br1" timeOffset="-65955.73">2550 5362 7569,'18'-2'1,"-1"-4"33,-7 4 1,-3-14 11,-7 5 0,-1 3-28,-5 2 1,2 4-1,-8 2-49,-1 0 0,-3 0 0,-1 0 40,-1 0 1,1 0 0,-1 2-4,1 4 0,-1-2 0,1 8-11,-1 1 1,9-3 0,3 2-49,4 1 0,2 3 30,0 1 1,0 1-1,0-1 1,8-7-1,3-4-4,5-5 1,1-1 0,1 0 0,-1 0-2,1 0 1,-1 0 0,1 0 18,-1 0 0,1-7 21,-1-5 1,-1-3-1,-3-1 21,-1 4 0,-8-3 120,1 3 1,-3 3 159,-2-3-212,0 8-71,0-4 0,0 10 0,0 4-21,0 6 0,0-3 1,0 3-50,0 2 0,0 1 0,2 3 0,2-1 35,2 0 0,0 1 0,-6-1 1,0 1-11,0-1 0,0 1 0,0-1 0,0 1-21,0-1 1,0 1-1,0-1 16,0 1 1,0-1 0,0 1-20,0-1 1,0-5 0,-2-3 58,-4-1 1,2 4 0,-7-6 8,-3-3 0,-2 1 0,-1 0 1,0 2-19,-1-2 0,1-2 0,-1-2 1,3-2 4,3-4 0,-4 4 1,5-6-218,-5 1 1,-1-3-99,-1-8 0,9 1 0,3 0-502,4-1 801,2 1 0,0-1 0,0 1 0</inkml:trace>
  <inkml:trace contextRef="#ctx0" brushRef="#br1" timeOffset="-65254.73">2812 5170 7569,'0'-18'-282,"0"6"815,0 1-206,0 7-186,0-4 0,0 10 1,0 4-97,0 6 1,0-3 0,0 3-52,0 2 0,0 1 1,0 3-1,0-1-17,0 0 0,0 1 0,0-1 0,0 3-40,0 3 1,0-4 0,0 5 0,0-5 7,0-1 0,0-1 0,0 1 0,0-1-25,0 0 1,0-5 0,0 0-124,0 1 155,8 3 0,-6-4 87,4-1 0,-4-9-61,-2-2 0,0-8 0,0-9 6,0-1 0,0 7 0,0-1 0,0-1-51,0-3 1,0-1 0,0-1 33,0 1 1,5-1 0,3 3-1,0 1 11,0 2 1,-1 7 0,-1-5 0,4 0-6,0 0 0,5 7 0,-3-5 49,3 0 0,3 6 0,-1-4 59,1 4 0,-1 2 0,1 0 123,-1 0 1,1 0-42,-1 0 0,0 2-91,1 4 0,-1 4 0,-1 7-50,-4 1 1,-3-7 0,-5 1 0,2 2-54,-2 1 0,4 3 0,-3-1-15,-1 1 1,-2-1-1,-2 0 1,0 1-228,0-1 1,0-5-1,0 0-119,0 1 1,0-3-55,0 2 446,0-9 0,0 13 0,0-6 0</inkml:trace>
  <inkml:trace contextRef="#ctx0" brushRef="#br1" timeOffset="-64920.73">3388 5187 7569,'10'-2'-798,"-4"-4"0,2 2 1262,-3-7 1,7 5-108,-6-6 1,2 8-218,-2-1 1,-5 5 0,5 5-1,-4 7-138,-2 4 1,0 1 0,0 1 0,0-1 24,0 0 0,0 7 1,0-1-1,0-2-84,0-1 0,0 3 1,0 0-1,0-1-73,0-3 1,0-1 0,0-1-175,0 0 1,0 1-502,0-1 398,0-7 407,0-2 0,0-8 0,0 0 0</inkml:trace>
  <inkml:trace contextRef="#ctx0" brushRef="#br1" timeOffset="-64753.73">3406 5362 7477,'-10'0'58,"2"0"1,10 0 0,4 0 22,6 0 0,-3 0 0,3 0 0,2 0-44,1 0 1,3 0-1,-1 0 1,1 0-241,-1 0 0,6 6 203,1-1 0,14 1 0,-1-6 0</inkml:trace>
  <inkml:trace contextRef="#ctx0" brushRef="#br1" timeOffset="-63936.73">4436 5100 7349,'0'-10'329,"-6"4"0,1 12-262,1 6 0,2-3 0,2 3 0,0 2-3,0 1 0,0 3 1,0-1-1,0 1-27,0-1 0,0 0 0,0 3 1,0 1 4,0 2 1,6 1-1,-1-7 1,1 1-283,2-1 0,-6 1 1,4-1-129,-4 1 1,-2-1-461,0 0 828,0 1 0,0-1 0,0 1 0</inkml:trace>
  <inkml:trace contextRef="#ctx0" brushRef="#br1" timeOffset="-63663.73">4174 5344 7385,'18'0'46,"-1"0"249,1 0 1,-1 0 0,1 0-232,-1 0 1,1 0-1,-1 0 1,0 0-1,1 0 20,-1 0 0,1 0 0,-1 0 0,1 0-557,-1 0 0,1 0 1,1 0 472,4 0 0,-3 0 0,5 0 0</inkml:trace>
  <inkml:trace contextRef="#ctx0" brushRef="#br1" timeOffset="-62795.73">4978 5309 6985,'-18'0'46,"1"0"1,-1 0-20,1 0 0,-1 0 0,1 0 0,-1 0 56,1 0 1,-1 0 0,1 0 0,0 2 19,-1 4 1,1-2 0,-1 8-21,1 1 1,5-3 0,2 2-95,3 1 1,1 3 21,6 1 1,0 1 0,2-1-69,4 0 0,3-7 1,9-2 44,-1 0 1,-5-6 0,-1 3 0,3-3 18,2-2 1,1 0 0,0 0 19,1 0 1,-1-2-1,1-1-12,-1-3 0,1-6 0,-3 4-8,-3-1 1,3-3 5,-3-5 1,-4-1-34,-2 1 0,-2-1 1,-1 1 36,3-1 1,0 7 173,-6-1-118,0 8-106,0-4 1,-2 8 4,-4 0 1,2 8 28,-7 4 1,7 3 0,-2 3 4,4-1 1,2 1 0,0-1-2,0 1 0,0-7 0,2 1 55,4 1 1,-2-3-35,7 2 1,1-8 0,6 1-23,-1-3 1,0-2-1,1 0-53,-1 0 1,-5-2 0,0-1-7,1-3 1,3-6-1,-1 4 1,-1 1 24,-2-1 1,-7-4 0,5 4-1,0 1 33,-1-1 1,-3-6-20,6 3 0,-8-5 40,2-1 0,-4 5 170,-2 0-155,0 9 0,-2-5 10,-4 8 1,4 2-36,-4 4 0,4 3 1,2 9-15,0-1 0,2-5 0,2-1-83,2 3 1,2-4-447,-3 1-67,5 1 0,8 0 596,-1-1 0,0-7 0,1 4 0</inkml:trace>
  <inkml:trace contextRef="#ctx0" brushRef="#br1" timeOffset="-62615.73">5275 5117 7426,'-10'-8'-571,"0"6"566,4-3 1,4 5 0,-5 4-255,-1 1 0,6 3 259,-4-2 0,-4-4 0,1 6 0</inkml:trace>
  <inkml:trace contextRef="#ctx0" brushRef="#br1" timeOffset="-62310.73">5432 4995 7569,'17'0'153,"-7"0"0,0 2 17,-5 4 1,-3-2-1,4 7 1,-4 3-86,-2 1 0,0 3 1,0-1-1,0 1-54,0-1 0,0 3 0,0 1 0,0 2 17,0-1 0,0-3 1,0 0-86,0 5 1,6-5 0,0 4-58,-2-3 0,-2-3-849,-2 1 0,7-3 943,5-3 0,3 3 0,3-5 0</inkml:trace>
  <inkml:trace contextRef="#ctx0" brushRef="#br1" timeOffset="-61903.73">5746 5397 7365,'18'0'-325,"-1"0"0,-1 2 494,-5 3 0,5-3 1,-5 4 45,5-4 1,1-2-173,1 0 1,-1 0 0,1-2-48,-1-4 1,-5 4 0,-2-5-3,-3-1 1,1 6 0,-4-6 27,2 0 1,0 5-25,-6-9 1,-2 8 0,-4-2 37,-6 4 0,-3 2 0,-3 0 17,1 0 1,-1 0 0,1 2 0,-1 4 8,1 6 0,5-3 0,3 3 0,-1 2-26,0 1 1,6-3 0,-2-1 46,4 3 1,2 1-90,0 3 0,8-3 0,4-1-146,3-2 1,3-8 0,1 1 0,3-3-226,1-2 1,2 0-1,-2 0-70,7 0 1,-3 0 446,2 0 0,0 0 0,6 0 0</inkml:trace>
  <inkml:trace contextRef="#ctx0" brushRef="#br1" timeOffset="-61621.73">6427 5362 6442,'-2'-16'0,"-4"3"190,-5 1 0,1 8 0,-2-2-120,-1 4 1,-3 2-1,-1 0-8,-1 0 0,7 0 1,-1 0-18,-1 0 0,-3 8 0,0 4 0,3 1-35,1-1 0,6 3 1,-3-3-1,1 4 9,4 1 1,2 1-1,2-1-47,0 0 1,0 1-28,0-1 1,8-1 0,4-4-61,3-7 0,3 3 0,-1-2 1,0-2 11,1-2 0,-1-2 0,1-2 0,-1-2-422,1-2 525,-1 0 0,1-9 0,-1-5 0</inkml:trace>
  <inkml:trace contextRef="#ctx0" brushRef="#br1" timeOffset="-61329.73">6497 4855 6601,'-12'-9'313,"1"3"0,5 6 0,-4 6-186,2 5 1,3 5-1,5 1 1,0 3-70,0 3 0,0-2 1,0 8-1,0 0 41,0-1 0,0 5 0,0-4 0,2 4-18,3 2 1,-3 0-1,4-3 1,-4 0-58,-2-3 0,0-6 0,0 6 0,0 0-107,0-2 1,0-1 0,0-9 0,0 0-356,0 1 1,6-1-1,0 1 438,-2-1 0,5 1 0,1-1 0</inkml:trace>
  <inkml:trace contextRef="#ctx0" brushRef="#br1" timeOffset="-60595.73">7265 5117 7496,'-7'-10'-8,"3"-3"391,-8 7-265,8 0 1,-3 14-1,7 4-47,0 3 1,0 3-1,0-1 1,0 1-1,0-1 1,0 2-1,0 3 1,0 1-146,0-2 0,0 1 0,0-1 0,0 2 67,0-1 1,0 3 0,0-2-1,0-1-95,0-3 1,0-2-1,0 1-125,0-1 0,0 1 1,-2-3-189,-4-3 0,2 2 415,-8-9 0,8 9 0,-3-4 0</inkml:trace>
  <inkml:trace contextRef="#ctx0" brushRef="#br1" timeOffset="-60007.73">6864 5362 5927,'9'7'360,"1"-5"1,-4 4 0,-2-4 0,8-2-277,1 0 0,-3 0 0,1 0 0,3 0-22,2 0 0,1 2 1,0 2-1,1 2 31,-1-2 0,3-2 0,1-2 0,4 0-58,3 0 1,-5 0 0,4 0 0,0 0-60,0 0 0,-3 0 0,3 0 0,-2 0 0,-4 0 0,5 0 0,-3 0-7,-2 0 0,-1 0 0,-3 0 0,1 0 0,-1 0-17,0 0 1,-5 0 0,0 0-57,1 0 0,3-6 87,1 0 0,-5-6 31,0 7 0,-8-3 42,1 2-45,-3 4 1,-2-8 0,-2 6-8,-3-1 0,1-1 0,-8 6-6,-2 0 1,5 0 0,-3 0 0,-2 0 0,-1 0 1,3 0-1,1 2 1,-3 2 9,-1 1 1,-1 3-1,2-4 1,5 4 96,1 2 0,-4-5 0,7 7-134,1 2 1,2 1 0,2 3-143,0-1 0,2-1 1,3-3-1,7-3-95,4-2 1,1-1 0,1-3 0,-1 2 264,0-2 0,9 6 0,1-1 0</inkml:trace>
  <inkml:trace contextRef="#ctx0" brushRef="#br1" timeOffset="-59548.73">7964 5379 7421,'10'-8'-806,"-3"5"1052,-7-9-162,0 8 0,-7-4 0,-5 8-31,-3 0 1,-3 0 0,1 0 0,-1 0 18,1 0 0,-1 0 0,1 0 1,-1 0-14,1 0 0,5 0 1,1 0-1,-1 2 19,2 4 0,-3-2-86,7 8 0,0-7 16,6 7 0,2-6 0,4 3 4,5-1 0,5 6 0,1-4 15,1-1 1,-1 1-1,1-4-6,-1 5 1,1 3-1,-1 0-26,1-3 0,-1 1-52,1 5 1,-9 1 50,-3-1 0,-4-5-11,-2 0 1,-2-9-1,-4 3 34,-5-4 0,-7-2 0,-3 0 0,-2 0-50,1 0 1,3 0 0,1 0 0,1 0-258,-1 0 1,1 0-17,-1 0 1,7 0-203,-1 0 508,8 0 0,4-8 0,10-1 0</inkml:trace>
  <inkml:trace contextRef="#ctx0" brushRef="#br1" timeOffset="-59210.73">8174 5205 7348,'0'17'192,"0"0"0,0 1 1,0-1-96,0 1 1,0-1 0,0 1 0,0-1-64,0 1 1,0 7-71,0 4 0,0-4 1,0-1-1,2-5-52,3-2 0,-3 1 0,4-1-152,-4 1 0,-2-7-213,0 1 1,2-2 452,4 1 0,-4 5 0,6-6 0</inkml:trace>
  <inkml:trace contextRef="#ctx0" brushRef="#br1" timeOffset="-58913.73">8191 5432 7434,'18'0'-306,"-1"0"440,0 0 0,1 0 0,-1 0 1,1 0 22,-1 0 0,1 0 1,-1 0-43,1 0 1,-1 0 0,1 0-55,-1 0 0,-5 0-320,-1 0 0,-5 0-229,6 0 1,-8 1 487,2 5 0,-20-4 0,-5 6 0</inkml:trace>
  <inkml:trace contextRef="#ctx0" brushRef="#br1" timeOffset="-55815.73">1642 6986 6078,'-17'0'-66,"-1"0"1,6 0-1,1 0 135,-3 0 0,-1 0-32,-3 0 1,7 0 0,-1 0-54,-2 0 0,5 0-37,-3 0 60,0 0 9,-5 0-15,7 0-24,-5 0 18,5 0 21,-8 0 0,7-6-28,-1 0-53,8 0 33,-3 6 25,7 0 6,0-7 7,0 5 23,0-6 1,0 6-4,0-4 0,1 4 1,3-6-12,2 1 133,0 5-87,-6-6-42,0 0 1,0 4-20,0-7 1,2 7-4,4-2 1,-4 2 61,4-2 6,-5 4-15,-1-5 0,0 5 260,0-4 121,-7 4-276,5-6 0,-6 6 177,8-4-178,0 4-133,0-5 1,0 9 0,-2 3-14,-4 7 1,4 4 0,-4 1-11,5 1 1,1-1 0,0 0-1,0 1-13,0-1 1,0 7-1,0-1 1,0-2-2,0-1 1,0-3 0,0 1 0,0-1-8,0 1 0,0-1 1,1 1-1,3-1-13,2 0 1,0-5 0,-6 0 5,0 1 1,0-3 22,0 2 86,8-8 1,-4 3-25,7-7 0,-5 0 0,6 0 4,1 0 1,-3 0 0,2 0-11,1 0 1,-3 0 0,2 0-27,1 0 1,3 0-1,1 2 13,1 4 0,-1-4 0,1 4-57,-1-4 1,1-2 0,-1 0-83,0 0 0,1 0-96,-1 0 0,1 0-112,-1 0 0,-5 0-628,0 0 939,-9 0 0,13-8 0,-6-2 0</inkml:trace>
  <inkml:trace contextRef="#ctx0" brushRef="#br1" timeOffset="-55353.73">1974 7195 7569,'11'6'-159,"1"0"196,-8 0 0,6-6 1,-6 2 123,1 4 1,9-4-4,-2 3 1,-3-3-1,3-2-341,2 0 0,-5 0 1,3-2 130,1-3 1,-5 1 0,0-6-1,-2 0 78,0 1 0,-1 3 0,-3-4 0,2 0-7,2 1 1,0-3-26,-6-5 0,-8 1 0,-2 2-80,1 3 0,-7 7-69,5-2 0,-5 4 114,-1 2 0,-1 8 39,1 4 0,5 3 0,2 3 1,1-1 17,-1 1 0,6-1 1,-4-2-1,2-1 25,1-2 1,-1-1-1,6 7 1,0-1 0,2-1-79,4-5 0,5 3 1,11-8-1,1-2-133,-2-2 0,6-2 0,2 0 0,2-2-418,-1-4 588,3 4 0,-14-14 0,6 7 0</inkml:trace>
  <inkml:trace contextRef="#ctx0" brushRef="#br1" timeOffset="-54828.73">2463 6916 7569,'0'-12'-388,"0"1"0,0 5 616,0-6 81,0 8-279,-8-3 0,4 9 0,-6 3 35,3 7 1,1 4 0,6 1-1,0 0-9,0 1 1,0-1 0,0 1 0,0 1-31,0 5 0,0-5 0,0 6-19,0 0 0,0-3 0,0 5 0,0-2 0,0-2 13,0 3 0,0-7 0,0 4 1,0-1-41,0 1 0,-6-4 1,0 5-1,2-5-13,2-1 0,2-7 0,-2 1 7,-3 1 1,1 1-1,-6 0 1,0-5-20,1-1 1,3-2 0,-4-4 0,0 2-150,1 2 1,3-1-58,-6-5 0,1 0-421,-7 0 672,8 0 0,-5-7 0,5-3 0</inkml:trace>
  <inkml:trace contextRef="#ctx0" brushRef="#br1" timeOffset="-54636.73">2271 7248 7569,'17'0'-467,"-5"0"488,-1 0 0,1-2 0,6-2 0,-1-2 0,0 2 75,1 2 0,1 2 0,3 0 0,1 0-188,-2 0 1,-1 0 0,-3 0-108,1 0 0,-7 0 1,1 0-127,2 0 1,-7-2 324,-1-3 0,4 3 0,-1-6 0</inkml:trace>
  <inkml:trace contextRef="#ctx0" brushRef="#br1" timeOffset="-54302.73">2655 6881 6993,'0'12'58,"0"-1"0,0-5 0,0 6 72,0 1 1,6-3 0,0 2 0,-1 1-49,3 3 1,-6 1 0,6 1 0,-2-1-48,-1 1 1,3-1 0,-4 1 0,2-1-77,-2 1 1,-2-1 0,-2 1 0,0-1 5,0 0 1,0-5 0,0 0 0,0 1-74,0 3 1,0 1-288,0 1 0,0-1-3,0 1 0,0-7 398,0 1 0,0-8 0,8 4 0,1-8 0</inkml:trace>
  <inkml:trace contextRef="#ctx0" brushRef="#br1" timeOffset="-54064.73">2725 7161 7232,'8'-10'313,"-5"2"1,9 8-124,2 0 1,1 0 0,3 0-164,-1 0 1,-5 0 0,-1 0-192,3 0 1,1 0-1,3 0-243,-1 0 0,-5 0 407,0 0 0,-1 8 0,7 2 0</inkml:trace>
  <inkml:trace contextRef="#ctx0" brushRef="#br1" timeOffset="-52948.7298">3842 6881 6541,'0'-17'116,"0"7"0,0-6 248,0 5 42,0 3-111,0 0-188,0 8 1,0 8-1,0 4-52,0 3 1,0 3 0,0-1-43,0 1 0,0-1 0,0 0 0,0 1 0,0-1 1,0 1 0,0 5 0,0 0 0,0-1-26,0-3 0,0-1 0,0-1 0,0 1-32,0-1 1,0 1 0,0-1 0,0 0-160,0 1 1,0-6-1,0-1-12,0 3 0,0-5-158,0 3 0,-1-6 373,-5 6 0,-4-9 0,-7 5 0</inkml:trace>
  <inkml:trace contextRef="#ctx0" brushRef="#br1" timeOffset="-52661.7298">3633 7073 7716,'17'-10'149,"-5"3"0,0 7 0,1 0-64,3 0 1,1 0-1,1-2 1,-1-2-39,1-2 0,-1 0 0,1 6 0,-1 0-275,0 0 1,1 0 0,1 0-1,3 0-157,1 0 0,2 0 1,-3 0 384,1 0 0,0 8 0,-5 2 0</inkml:trace>
  <inkml:trace contextRef="#ctx0" brushRef="#br1" timeOffset="-51803.7298">4384 7108 7268,'10'-2'-370,"-5"-4"1,-1 4 930,2-3 1,-6-3-365,0 2 1,-2 0-24,-10 6 1,1 0 0,-7 0-118,1 0 1,-1 0-1,1 0-83,0 0 1,-1 0 0,1 0 0,-1 2-4,1 4 1,-1-2-1,1 6 1,1-1-21,5 1 1,-5-4 0,6 5 13,1 3 1,1-4 0,8 1 22,0 3 0,0-4 0,0 1-3,0 3 1,8 1 0,3 1 12,5-4 1,-5-3-1,1-5 1,2 2-15,1-2 1,3-2-1,-1-2 1,1 0-5,-1 0 1,1 0 0,-1 0-22,0 0 0,1 0 0,-3-2 1,-1-2 34,-2-2 1,-7-6 0,5 5-1,-2-3 36,-4-4 1,4-1 0,-3-3 111,-1 1 1,-2 0-80,-2-1 0,0 1 21,0-1-197,0 8 1,-2 3-139,-4 7 219,5 0 0,-13 2 65,8 3 0,-2 5 48,3 8 1,3-7-1,-4 1 20,4 1 0,2-3 0,0 2-42,0 1 0,0 3-53,0 1 1,8-1 0,1-3 0,3-3 11,0-2 1,-1-2-1,7-4-31,-1 4 0,1-5 0,-1 5-1,1-4 0,-1-2 0,-1-2 0,-3-4 36,-1-5 1,-6 1 0,5 0 0,1 1-2,-2-1 0,-1-2 0,-5-5 0,2-1-14,-2 1 1,4 0 0,-3-1-4,-1 1 1,-2 5-1,-2 0-6,0-1 0,0 3 0,-2 0-11,-3 3-4,3 1 1,-6 8 36,8 3 1,0 5 0,0 8-6,0-1 0,2 1 0,2-1-28,1 1 1,9-7-1,-2-1-135,3-2 0,3 3 0,-1-3-71,1 2 0,-1-6 0,1 1 0,-1-3-103,0-2 322,1 0 0,-1 0 0,1 0 0</inkml:trace>
  <inkml:trace contextRef="#ctx0" brushRef="#br1" timeOffset="-51631.7298">4820 6968 7539,'-11'-15'-8,"-1"3"1,8 3 53,-2 3 1,3 4-117,-3-4 1,4 6-149,-4 6 0,4-2 218,2 7 0,-8-7 0,-1 4 0</inkml:trace>
  <inkml:trace contextRef="#ctx0" brushRef="#br1" timeOffset="-51295.7298">5030 6776 8568,'0'18'27,"0"-1"0,0 1 0,0-1 0,0 3 63,0 3 0,0-4 0,0 6 0,0-1-71,0-1 1,0 2-1,0-3 1,0 1-129,0-2 0,0 4 0,0-1 1,0-3-102,0-1 0,2-3 0,2 0 77,2 1 0,1-1 0,-1 1-159,6-1 0,-2-5 1,1-2 291,3-3 0,1-1 0,3-6 0</inkml:trace>
  <inkml:trace contextRef="#ctx0" brushRef="#br1" timeOffset="-50910.7298">5275 7213 7377,'17'0'-393,"0"2"0,1 2 455,-1 2 0,1-1 1,-1-5 162,1 0 0,-1 0 0,1 0-58,-1 0 0,1-2-128,-1-3 1,-1 1 0,-3-8-6,-1-2 0,-8 5-37,2-3 1,-5 1 16,-1-7 1,-1 6 0,-5 3-21,-6 1 0,2 2 0,-1 6-1,-3 0 0,-1 0 1,-3 0-1,1 2 10,-1 4 0,3-2 0,1 5 0,4 1 7,3 0 1,-5 2-1,6 5-10,2 0 1,2 1 0,2-1-109,0 1 0,0-7 0,2 1-82,4 2 1,4-1-1,7-1 1,1-4-77,-1-1 0,7-5 0,1 6 266,2 0 0,2-6 0,6 6 0</inkml:trace>
  <inkml:trace contextRef="#ctx0" brushRef="#br1" timeOffset="-50277.7298">6078 7283 7516,'0'-18'0,"0"1"-79,0-1 0,0 1 1,0-1-1,-2 3 111,-4 3 0,2-1 0,-5 5 0,-1 0-23,0 0 1,4 3 0,-5 5 7,-3 0 0,-1 0 0,-3 0-38,1 0 0,-1 2 1,1 3 22,-1 7 0,9-2 0,1 1 0,2 3-19,0 1 1,0 3 0,6-1 23,0 1 0,0-7 0,0 1-9,0 2 0,2-5 0,4 1 0,6-2 1,1 0-1,3-4-78,1 1 1,3 1 0,9-6 0,-6 0 23,-4 0 1,-1-6 0,-1-1 0,1-1 10,-1 0 1,-1 0-1,-3 2 1,-3-5 7,-2-5 0,-2 5 0,-4-1 0,2-2 4,1-1 0,1-5 0,-6-1 1,0-2 11,0 2 0,0-5 0,0 1 0,0 0 18,0 0 1,0-4 0,0 3-1,0 1 13,0 0 1,0-4 0,0 5 32,0 3 1,0 2 0,0 1-1,0 1 1,0-1 60,0 1 1,0 5 0,-2 2 247,-4 3-135,5-7-173,-15 12 0,12-6 0,-6 10 16,3 4 1,1-2 0,6 8-13,0 1 0,-6 3 0,0 1 0,2 1 35,2-1 0,2 1 0,0-1 0,0 1 38,0-1 0,0 6 0,0 3 0,0-1-49,0 0 0,0 0 0,0-3 0,0 1-4,0-2 0,0 4 0,0-1 0,2-3-30,4-1 1,-4-1 0,6 2-1,-2 3-117,-1-3 1,1-2 0,-4-1-1,2-1-243,2 1 1,0-1 0,-4-1 0,2-3 321,1-1 0,1 0 0,-6 5 0</inkml:trace>
  <inkml:trace contextRef="#ctx0" brushRef="#br1" timeOffset="-49398.7298">7108 6951 6121,'-9'-8'1072,"-7"6"-899,14-6 1,-4 10-80,12 4 0,-4-2 0,4 8-50,-4 1 0,-2 3 0,0 1 0,0 1 10,0-1 1,0 1 0,0-1-6,0 1 1,0-1 0,0 1 0,0-1-54,0 1 1,0-1-1,0 0 1,0 1-32,0-1 1,0 1 0,0-1 0,0 1-143,0-1 1,0 1-1,0-1-216,0 1 0,0-1 165,0 1 1,-2-3 0,-2-1-188,-2-3 415,-7-7 0,3 4 0,-8-8 0</inkml:trace>
  <inkml:trace contextRef="#ctx0" brushRef="#br1" timeOffset="-48761.7298">6794 7213 7493,'17'0'-290,"1"0"1,-1 0 313,1 0 1,-1 0 0,1 0-63,-1 0 1,1 6 0,-1 0-1,1-1 66,-1 3 0,0-4 0,1 6 0,1-3 12,5-3 1,-5 0-1,4 0 1,-3 2-3,-3-2 0,6-2 0,1-2 0,-3 0-35,-1 0 0,3 0 1,0 0 22,-2 0 1,-1 0 0,-3 0 0,1 0-6,-1 0 0,-5-6 0,0 0 0,-1 0-7,-1-1 0,0 5 1,-7-6-1,5 2 43,2 0 0,-6-7-28,2 1 0,1 2-29,-1-1 1,0 5 6,-6-6 0,0 6-26,0-5 1,-2 7 20,-4-2 0,-3 4 1,-9 2-1,1 0 20,-1 0 0,1 2 1,-1 2-1,1 4-8,-1 1 1,1-5-1,1 4 1,3 0 69,1 3 0,2-1 1,-3 2-1,3 1-61,2 3 0,3-5 0,5 1 0,0 2-93,0 1 0,0 3 0,1-3 0,3-1-168,2-3 1,8-5 0,-3 4-1,5 0 37,1-1 0,1-5 0,1 2 0,3-4 201,1-2 0,8 8 0,-4 1 0</inkml:trace>
  <inkml:trace contextRef="#ctx0" brushRef="#br1" timeOffset="-48268.7298">7894 7161 7474,'-8'-10'-340,"-1"-4"713,-9 8-258,1 1-114,-1 5 0,3 2 45,3 3 1,-1 5 32,7 8 0,0-1-42,6 0 1,2 1 0,4-3-32,5-3 1,-1-2 0,2-6 0,1 3-2,3 3 1,1 0 0,1 3 0,-1-3-22,1-2 1,-1 5 0,1-1-23,-1 4 0,-1 1 0,-3 1 15,-1-1 0,-8-5 0,1-1 12,-3 3 0,-4-4 37,-3 1 0,-5-7 1,-8 2-1,1-4-5,0-2 0,-1 0 0,1 0 0,-1 0-7,1 0 1,-1 0 0,1 0-12,-1 0 0,7-8-121,-1-4 0,8 3-56,-2-3 1,6 2 0,4-3 0,4 3-33,2 2 0,-1 1 0,5 3 0,-2-4 206,1-2 0,3 6 0,1-11 0,1 5 0</inkml:trace>
  <inkml:trace contextRef="#ctx0" brushRef="#br1" timeOffset="-47883.7298">8226 7056 7569,'2'-10'-424,"4"4"1123,-4 4-592,13 2 0,-13 8 1,4 4-1,-4 3-47,-2 3 1,0-1 0,2 1 0,2-1 23,2 1 1,-1 5 0,-5 0 0,2-2-120,4-1 0,-4 3 0,4 0 1,-4 1-57,-2 1 1,0-6 0,0 5 0,0-5-19,0-2 0,0 1 0,2-1-102,4 1 0,-4-6-104,3-1 1,-3-5-240,-2 6 39,0-9 515,0 5 0,0-16 0,0-1 0</inkml:trace>
  <inkml:trace contextRef="#ctx0" brushRef="#br1" timeOffset="-47601.7298">8261 7300 7124,'17'0'130,"-5"0"0,0 0-24,1 0 0,3 0 0,1 0 7,1 0 1,-1 0 0,1 0 0,-1 0-37,1 0 1,-1 0 0,0 0 0,1 0 24,-1 0 1,1 0 0,-1 0-122,1 0 0,-1 0 0,1 0-187,-1 0 0,-5 0-405,-1 0 1,-7 2 610,2 4 0,-4-4 0,-2 6 0</inkml:trace>
  <inkml:trace contextRef="#ctx0" brushRef="#br2" timeOffset="-25070.73">10950 2305 7489,'-9'0'-489,"1"2"582,8 4 218,0-4 7,0 6-130,0 0-147,0-6 1,0 3-38,0-10 1,6 1 0,2-6 1,1 2 0,-5-5 30,2 1 0,-2 2-64,2-1 1,-4-1-15,3-5 1,-3 5-14,-2 0 1,0 6 32,0-5 1,0 5 79,0-6 35,0 1 1,-2 1-111,-3 4 1,3 6 0,-4 6-3,4 6 1,2-3 0,0 3 0,0 2 16,0 1 0,0 3 0,0-1 0,0 1 19,0-1 1,0 0-1,0 1 1,0-1 1,0 1 0,0-1 0,0 1 14,0-1 0,2 1 0,2-1-12,2 1 1,-1-1-19,-5 1 0,6-1-31,0 0 0,0 1-13,-6-1 12,0-7-43,0 6 24,0-14 1,-8 5-15,-4-7 0,-3 0 0,-3 0 10,1 0 0,-1 2 0,1 2 27,0 2 1,-1 0 8,1-6 12,-1 0 0,8 2-5,5 4-94,3-5 159,2 7-2,7-8 0,3 0 14,8 0 0,-7 0 0,1 0-22,1 0 0,3 0 0,1 0-14,1 0 0,-1 0 0,1 0 0,-1 0-4,1 0 0,-1 0 0,1-2-1,-1-4 0,1 5 0,-1-5 0,1 4 31,-1 2 1,-5 0-1,-1 0-23,3 0 0,-4 0 1,1 0-9,3 0 0,-4 0 13,1 0 0,1 0-94,5 0 0,-7 2-12,-4 4 0,-2-5-262,2 5-334,-5-4 215,7-2 0,-8 0 1</inkml:trace>
  <inkml:trace contextRef="#ctx0" brushRef="#br2" timeOffset="-24517.73">12278 2253 7569,'17'0'-1291,"-5"0"1124,-1 0 0,-1-2 521,2-4 146,-4 4-171,-8-13-213,0 13 0,-2-6-37,-4 8 1,2 2-69,-8 4 0,6-2 0,-3 7 0,-1 3-3,0 2 1,5 1 0,-7 2 0,-2 3-14,-1 1 0,-1 2 1,3-3-1,1 3-1,-2 2 0,5-6 0,-3 5 0,-1-3-6,-3 0 1,0 0-1,3-3 1,1 1-96,-1 2 0,-3 1 0,-1-9 0,1-1-148,4-3 0,-3-1 0,3 4 70,-3-3 0,-3-1 0,1 2 185,-1-6 0,9-4 0,1-2 0</inkml:trace>
  <inkml:trace contextRef="#ctx0" brushRef="#br2" timeOffset="-24250.73">11806 2480 7258,'0'-12'-517,"2"3"642,4 1-54,-4 2 1,6 4 0,-6-2-31,3-1 0,-1-1-173,8 6 1,-6 0 68,5 0 1,-5 0-623,6 0 685,-8 7 0,11 3 0,-5 8 0</inkml:trace>
  <inkml:trace contextRef="#ctx0" brushRef="#br2" timeOffset="-23901.73">12435 2655 7592,'0'-12'970,"0"0"-1235,0 9-484,0-5 749,0 8 0,0 0 0</inkml:trace>
  <inkml:trace contextRef="#ctx0" brushRef="#br2" timeOffset="-22438.73">16261 2218 7129,'-10'18'-8,"2"-7"0,8 1-35,0 1 1,0-3 0,0 2 59,0 1 1,0-3-1,-2 0-4,-4-2 1,4-1-45,-3-1 37,3-4 1,4 6-3,3-8 1,5 0 0,8 0 21,-1 0 0,-5 0 0,-1 0 23,3 0 1,1-2-1,3-2 4,-1-2 0,-5 0 0,0 6 28,1 0 0,3 0 25,1 0 0,1 0-72,-1 0 1,1 0 0,-1 0-22,1 0 1,-7 6-1,1 0 9,1-2 1,-3 4 0,0-1-81,-2 3 0,3 2 36,-5 5 1,0 1-1,-6-1-22,0 1 1,0-1 27,0 1 1,-6-1 0,-2-1 0,-1-5 3,-5-5 1,4 2 0,-1-2 0,-3-1 23,-1 3 0,-5-6-9,-3 4 0,-2-4 1,-5 0-1,7 2-80,4 2 1,1-1 0,1-5-68,-1 0 1,1 0 0,1 2-590,5 4 311,-5-4 422,14 6 0,2-8 0,10 0 0</inkml:trace>
  <inkml:trace contextRef="#ctx0" brushRef="#br2" timeOffset="-22030.73">16295 2218 7107,'18'0'148,"-6"0"0,-1 0-62,3 0 0,1 0 0,3 0-59,-1 0 1,1 0-1,-1 0 1,1 0-29,-1 0 0,1 0 1,-1 0-1,1 0-110,-1 0 1,0 0 0,1 0-98,-1 0 0,1 0 0,-1 0 76,1 0 1,-7 0 131,1 0 0,0 0 0,5 0 0</inkml:trace>
  <inkml:trace contextRef="#ctx0" brushRef="#br2" timeOffset="-21609.73">17273 2061 7408,'10'-18'-942,"-2"7"1109,-8-1-89,0 8 0,-2-3 0,-2 8 30,-2 5 0,-7 4 1,3 7-69,0 1 1,-3-1 0,5 3 0,0 1 8,0 2 1,1 3 0,3-3-1,-4 6-25,-2 4 1,6 2 0,-3 0 0,1 0-20,0 0 1,-6 0 0,5 0 0,-1 0-67,0-1 1,-4-1 0,5-1 0,-3-5-4,-4-2 1,5-2-1,-3-3-51,-2 3 1,1-4 0,-1 5-109,3-5 1,5-7-284,-6-1 506,1-7 0,-7 4 0,1-8 0</inkml:trace>
  <inkml:trace contextRef="#ctx0" brushRef="#br2" timeOffset="-21376.73">16819 2410 7434,'-9'0'-73,"1"-2"37,8-4 0,8 5-142,3-5 1,5 4-1,1 2 60,1 0 1,-1 6 0,-1 1 117,-5 3 0,13 2 0,-5 5 0</inkml:trace>
  <inkml:trace contextRef="#ctx0" brushRef="#br2" timeOffset="-21129.73">17448 2463 7592,'18'0'92,"-9"0"-455,-1 0 1,-10 0-3,-4 0 1,2 5 364,-7 1 0,-1 8 0,-5-4 0</inkml:trace>
  <inkml:trace contextRef="#ctx0" brushRef="#br2" timeOffset="-17988.73">21605 2061 6368,'0'-10'368,"0"-5"-77,0 13-95,0-6-54,0 0 30,0 6 98,0-5 1,0 20-219,0 5 1,0-3 0,0-3 0,0 1-86,0 3 0,0 1 0,0 1 1,0-1 56,0 1 1,0-1 0,0 1-14,0-1 0,0 1 0,0-1 0,0 1-22,0-1 1,0 0-1,0 1-75,0-1 1,0-5 0,0 0-256,0 1 0,-2-3 141,-4 2 1,4-7-472,-4 7 671,4-8 0,10 4 0,2-8 0</inkml:trace>
  <inkml:trace contextRef="#ctx0" brushRef="#br2" timeOffset="-17242.73">22146 2131 7569,'0'-10'-1223,"0"2"1297,-8 8 62,6-7-15,-5 5 0,5-6 29,-4 8 0,2 0-81,-8 0 0,1 0-55,-7 0 0,6 0 0,3 2-17,1 4 1,-6-2 15,3 7 0,-3 1 1,1 5 20,1 1 1,8-7-1,-4 1-13,1 2 0,5 1 0,-4 3 0,2-3-31,-2-3 1,4 3 0,-4-3 32,4 3 1,2-3 0,0 0 20,0 1 1,6-3 0,2 0 22,2-3 0,1 1 0,7-4-38,-1 2 0,1 0 1,-1-6-1,1 0-30,-1 0 0,1 6 0,-1-1 0,1-1-21,-1-2 0,0-2 0,1 0 1,-1 0 13,1 0 1,-1 0 0,1-2 0,-1-2 23,1-1 1,-1-3 0,1 4-1,-3-4 2,-3-2 1,3 5 0,-5-7-11,0-2 0,3-1 1,-7-3-18,-2 1 1,-2 0 0,-2-1 0,0 1 3,0-1 0,-2 1 0,-2-1 0,-4 3-12,-1 3 0,-3-3 0,-5 5-32,-1 0 1,1 2-1,-1 8 1,1 0-65,-1 0 1,-5 0 0,0 0-1,1 0-155,3 0 1,7 0 0,1 2-34,-3 4 1,6 4 300,2 7 0,-3 1 0,-1-1 0</inkml:trace>
  <inkml:trace contextRef="#ctx0" brushRef="#br2" timeOffset="-16743.73">23246 1869 5971,'0'-10'883,"-2"2"-774,-4 8 0,-3 8 1,-7 4-56,5 3 0,-5 3 0,6-1 0,-1 3 4,-1 3 1,6-2 0,-5 6 0,-3 1 5,-1-1 1,-1 2 0,0 4 0,3-2-64,-1-2 0,-11 0 0,8 6 0,-3-2-88,1-4 0,1 4 0,1-6 0,1 0 19,5-3 1,-5 1-1,6-2 1,-1 1-13,-1 1 0,6-12 0,-3 5 0,1-3-5,4 1 0,-4-4 0,1-3-206,-3-1 1,6 0 290,-2-2 0,4-5 0,2 7 0</inkml:trace>
  <inkml:trace contextRef="#ctx0" brushRef="#br2" timeOffset="-16496.73">22635 2236 7527,'0'-12'96,"2"2"123,4 2 1,-2-3-308,7 5 0,-5 0 111,6 6 1,-6 0-540,5 0 0,1 6 516,5 0 0,-7 7 0,-2-3 0</inkml:trace>
  <inkml:trace contextRef="#ctx0" brushRef="#br2" timeOffset="-16200.75">23299 2393 8372,'9'-10'-841,"-1"2"1,-10 8 160,-4 0 680,4 0 0,-13 0 0,5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08.547"/>
    </inkml:context>
    <inkml:brush xml:id="br0">
      <inkml:brushProperty name="width" value="0.17143" units="cm"/>
      <inkml:brushProperty name="height" value="0.17143" units="cm"/>
      <inkml:brushProperty name="color" value="#E71224"/>
    </inkml:brush>
  </inkml:definitions>
  <inkml:trace contextRef="#ctx0" brushRef="#br0">18 36 7453,'-10'0'-223,"3"0"0,7-2 336,0-4 0,7 4-41,5-4 0,-2 4 0,1 2 2,3 0 1,1-5-1,3-1-8,-1 2 0,1 2 0,-1 2-95,1 0 0,-1 0 1,1 0 28,-1 0 1,-5 0-1,-1 0-19,3 0 1,0 2 0,-1 2-55,-1 2 0,-8 1 21,2-1 0,-4 4 2,-2 7 1,-2 1 0,-2-1-16,-2 1 0,-6-7 0,4-1 22,-1-2 1,-3 3 0,-3-3-1,1 0 11,2 0 1,7-2-1,-7-6 34,-2 0 410,7 7-404,-1-5-73,8 6 0,2-8 32,4 0 1,3 0 12,9 0 0,-1 0 0,1 0 27,-1 0 1,1 0 0,-1 0 54,1 0 0,5 0 0,0 0-54,-2 0 0,-7 6 0,-2 0 1,-1-1-12,-1 3 0,4-4 6,-9 8 0,7-6-18,-6 5 0,0 1-6,-6 5 0,-2-1 0,-2-3 0,-4-3 13,-2-2 0,5 4 0,-7-5 0,-2 1 21,-1 0 1,3 3-1,1-5 1,-3-2 31,-2-2 0,5 4 0,-1 0 71,-1-2 0,-3-2 1,-1-2-21,-1 0 1,1 0-1,-1 0-59,1 0 0,5 0 1,0 0 28,-1 0 0,3-6-75,-1 0-257,-1-8 1,2 10-511,4-7 93,4 7 683,2-4 0,0 0 0,0-1 0</inkml:trace>
  <inkml:trace contextRef="#ctx0" brushRef="#br0" timeOffset="1036">647 36 7462,'0'-10'-209,"0"2"0,2 8 299,4 0 1,3 0 0,7-2-38,-5-3 0,5 3 1,-4-4-39,3 4 1,-3 2-1,-1 0 1,3 0-16,2 0 0,1 0 1,0 0 6,1 0 1,-1 0 0,1 0-17,-1 0 1,1 2 0,-1 2 2,1 2 1,-3 1 0,-1-3-36,-3 2 1,-7 8-22,2-3 1,-4-1 35,-2 2 0,-2-3 0,-2 5 3,-2-2 0,-7-7 0,1 5-8,-3-2 1,-3 3 0,1-5-1,-1 0 12,1 2 1,-1-6 0,1 6 0,-1-3 19,1 1 1,5 0 0,1-6 0,-1 2 35,2 4-22,3-4-2,7 5 0,2-7-4,3 0 1,5 0 14,8 0 0,-1 0 1,0 0 20,1 0 1,-1 0 0,1 0-20,-1 0 0,1 0 0,-1 2 83,1 4 0,-7-4-100,1 4 0,-2-2 0,3 0-33,-1 2 0,-6 5 0,3-3 0,1 0-33,0 0 0,-6 5 0,3-3 35,1-1 1,-6 7 0,4-4 15,-4 3 1,-2-3 0,0-1 7,0 3 1,0 2-1,0 1 3,0 1 1,-2-3 0,-2-1 0,-4-5-2,-1-1 1,3 4-1,-6-5 1,-1 1 5,-3 0 1,4 4 0,1-7 0,-3-1 110,-1-2 1,-3 0-1,1 2 2,-1 2 0,1 0 0,-1-6 1,1 0-41,-1 0 1,1 0 0,0 0-48,-1 0 1,6 0 0,1 0-92,-3 0 1,4 0-1,-1 0-231,-3 0 1,5 0 285,-3 0 0,0-8 0,-5-2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07.381"/>
    </inkml:context>
    <inkml:brush xml:id="br0">
      <inkml:brushProperty name="width" value="0.17143" units="cm"/>
      <inkml:brushProperty name="height" value="0.17143" units="cm"/>
      <inkml:brushProperty name="color" value="#E71224"/>
    </inkml:brush>
  </inkml:definitions>
  <inkml:trace contextRef="#ctx0" brushRef="#br0">86 71 7569,'-12'0'-1361,"1"0"1437,-3 0 0,5 0 211,-3 0-205,0-8 1,3-2-56,3-7 1,6 7 0,4 2-47,1 1 0,9 5 1,-2-4 27,3 4 1,-3 2 0,-1 0 11,3 0 0,-4 0 1,1 0 10,3 0 1,1 0-25,3 0 1,-1 0-1,1 0-29,-1 0 0,-1 2 1,-3 2-26,-1 1 1,-6 9 34,6-2 0,-9 3-1,3 3 1,-4-1 3,-2 1 0,-2-3 0,-2-1 23,-1-3 1,-3-7 0,4 4 23,-2 0 1,-7 0-1,3 5 21,0-1 1,-5-6-40,3 5 0,-4 1-26,-1 5 1,1 1-2,5-1 0,1-7 0,6-2 24,-2-1 0,1 3-12,5 8 0,0-7 0,0 1 1,0-6-27,0 5 1,0-5-10,0 6 214,0-8 18,0 4-57,0-8-162,7 0 1,3 0-1,7 0 1,-5 0-1,0 0 10,1 0 1,3 0 0,1 0 1,1 0 0,-1 0 0,1 0 16,-1 0 1,-5 0 0,-1 0 50,3 0 1,-4 0-44,1 0 1,-5 0-77,6 0 1,-6 0-189,5 0 1,-5 0-451,6 0 694,-8 7 0,11-5 0,-5 6 0</inkml:trace>
  <inkml:trace contextRef="#ctx0" brushRef="#br0" timeOffset="194">593 263 6811,'7'-10'-906,"-5"2"906,6 8 0,0 0 0,1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11.117"/>
    </inkml:context>
    <inkml:brush xml:id="br0">
      <inkml:brushProperty name="width" value="0.17143" units="cm"/>
      <inkml:brushProperty name="height" value="0.17143" units="cm"/>
      <inkml:brushProperty name="color" value="#E71224"/>
    </inkml:brush>
  </inkml:definitions>
  <inkml:trace contextRef="#ctx0" brushRef="#br0">16 18 6724,'-8'-10'195,"6"3"1,-4 7-109,12 0-65,4 0 0,7 0 0,1 0 8,-1 0 1,0 0 0,1 0 0,1 0 12,5 0 1,-5 0-1,6 0 1,-1 0-11,-1 0 0,2 0 0,-4 0 0,3 0-7,-3 0 0,-2 0 1,-1 0-36,-1 0 1,-5 0 0,0 0-87,1 0 1,-3 0-490,2 0-165,-9 0 749,5 0 0,0 7 0,2 3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49.526"/>
    </inkml:context>
    <inkml:brush xml:id="br0">
      <inkml:brushProperty name="width" value="0.08571" units="cm"/>
      <inkml:brushProperty name="height" value="0.08571" units="cm"/>
      <inkml:brushProperty name="color" value="#FF0066"/>
    </inkml:brush>
  </inkml:definitions>
  <inkml:trace contextRef="#ctx0" brushRef="#br0">227 367 7497,'12'0'-386,"-2"-2"453,-3-4 1,-7-3-1,-7-7-43,-3 5 0,4 3 0,-6 6 10,-1-4 0,-3 4 0,-1-4 0,-1 4-39,1 2 0,-1 2 0,1 2 0,-1 4-30,1 2 1,0 1 0,1 7 18,4-1 1,-1 1 0,7-1-1,2 1 5,2-1 0,2 0 0,0 1-3,0-1 1,2 1 14,4-1 1,4-1 0,7-4-33,1-7 0,-1-3 0,0-2 0,1 0 14,-1 0 1,1-7 0,-1-5 0,-1-4-53,-5-1 0,5-1 0,-6 1 0,1-1 9,1 1 1,-6-6 0,4-2 0,-3-1 19,-3 1 1,0-4 0,0 4 0,2-1 34,-2 1 0,-2-6 0,-2 4 0,0 0-5,0 4 0,0-3 0,0 3 44,0 2 1,0 1 217,0 3-240,-8 7 1,4 2-1,-6 10-16,2 4 1,3-2 0,5 8 8,0 1 1,0 3-1,0 1 1,0 1 36,0-1 0,0 3 0,0 1 0,0 2-8,0-1 1,0 5 0,0 0 0,0 0 20,0-4 0,2 3 1,1-3-1,5-2-6,2-1 0,-6-3 0,4 1 0,-1-3-10,5-3 1,-2 3 0,1-5 0,3 0-45,1-5 1,-3 3-1,0-2 1,1-2-45,3-2 1,1-2 0,1 0-26,-1 0 1,-1-2-1,-3-2 1,-1-4 30,2-1 0,-5-1 0,1-4 0,-2 3 33,-4-3 1,3 4 0,-1-1 71,-2-3 1,-2-1 478,-2-3-220,0 8-309,0 3 0,0 9-101,0 3 1,6 5 0,2 8-105,1-1 1,-3-5 0,6-1-360,1 3 0,-3-6 552,2-2 0,-1-5 0,7-1 0</inkml:trace>
  <inkml:trace contextRef="#ctx0" brushRef="#br0" timeOffset="179">751 70 7454,'0'-11'-192,"-2"1"61,-4 2 1,4 4 0,-3 10-38,3 6 1,2-3-1,-2 3 1,-2 2 31,-2 1 1,0 3 0,6-1 89,0 1 46,0-1 0,0 1 0,2-3 0,4-3 0,-4 3 0,6-5 0</inkml:trace>
  <inkml:trace contextRef="#ctx0" brushRef="#br0" timeOffset="740">786 280 7569,'17'0'-54,"1"0"1,-6 0 0,-1 0-49,3 0 0,-1-2 0,1-4 1,-2-4-1,-1-1 127,-1-1 1,4 6 0,-7-3 0,1-1 84,0 0 0,-2 4 14,-6-5 1,-2 7-105,-4-2 1,-4 4 0,-5 4-16,3 4 1,-3-2-1,3 7-19,-4 3 0,5 1 0,1 3-6,2-1 1,2 1 0,6-1 12,0 1 0,2-3 0,2-1 1,4-2 6,2 1 0,-1-3 0,5 1 15,-2 3 0,-1 0 0,5-1 0,-3-1-14,-1 1 1,-8-3 0,4 0 18,-1-2-54,-5 5 0,6-9 0,-10 6-5,-4-2 1,2-3 0,-7-5-252,-3 0 1,-1 0-318,-3 0 526,1 0 0,7-2 1,6-3 80,8-7 0,6-2 0,7 1 0,1 1 0,-1-1 0,1-3 0,-1-1 0,1-1 0,-1 1 0,1-1 0,-1 3 0,0 1 10,1 2 1,-3 7 0,-1-5 0,-4 0 15,-3 0 0,1 5 301,-2-7 0,4 2 245,7-1-467,-7 3 1,4 10-1,-7 4-53,3 5 0,-6 11 0,2 1-96,-4-2 0,3 5 0,1-3 1,-2 0-58,-2 2 1,4-5 0,0 3-1,-2-2-87,-2 3 0,-2-11 0,2 5 0,1-3 188,3 1 0,8 1 0,-5 1 0</inkml:trace>
  <inkml:trace contextRef="#ctx0" brushRef="#br0" timeOffset="851">1397 245 7051,'12'-6'0,"0"-2"-897,1-1 897,3 5 0,1-12 0,1 7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11.900"/>
    </inkml:context>
    <inkml:brush xml:id="br0">
      <inkml:brushProperty name="width" value="0.17143" units="cm"/>
      <inkml:brushProperty name="height" value="0.17143" units="cm"/>
      <inkml:brushProperty name="color" value="#E71224"/>
    </inkml:brush>
  </inkml:definitions>
  <inkml:trace contextRef="#ctx0" brushRef="#br0">71 70 6485,'-12'0'173,"0"0"0,6 0 9,-5 0-138,-1 0-114,2-8 1,3 4 39,7-7 0,0 5 20,0-6 0,2 8 1,3-1 6,7 3 0,4 2 1,-1-2-1,-3-4 1,3 4-1,-3-4 23,3 4 1,-3 2 6,0 0 1,-3 8-24,3 4 1,2-3 6,-9 3 1,1 0-43,-6 5 1,-2 1 0,-2-1 6,-1 0 1,-3-5-1,4 0 1,-4-1-7,-1-1 0,3 4 0,-4-7 0,0 1-4,1 0 0,3 4 0,-4-5-2,2 3 0,-5 0 0,3 3 4,0-1 1,3-6-1,5 3 35,-4-1 0,4 0 125,-4-2 88,4-4-77,2 6 134,8-8-219,-6 0 0,8 0-51,-5 0 0,5 0 2,8 0 0,-7 1 1,1 3 19,1 2 1,-3 0-1,2-6 20,1 0 0,3 0 0,1 0 28,1 0 1,-7 0-9,1 0 1,-6 0-34,6 0-92,-9 0 0,5 2 0,-6 2-400,4 2 242,-4-1 1,6-3 0,-6 2 217,3 2 0,5 0 0,8-6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12.084"/>
    </inkml:context>
    <inkml:brush xml:id="br0">
      <inkml:brushProperty name="width" value="0.17143" units="cm"/>
      <inkml:brushProperty name="height" value="0.17143" units="cm"/>
      <inkml:brushProperty name="color" value="#E71224"/>
    </inkml:brush>
  </inkml:definitions>
  <inkml:trace contextRef="#ctx0" brushRef="#br0">1 18 7312,'2'-9'-330,"4"3"0,-2 4 330,7 2 0,-7 0 0,4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12.882"/>
    </inkml:context>
    <inkml:brush xml:id="br0">
      <inkml:brushProperty name="width" value="0.17143" units="cm"/>
      <inkml:brushProperty name="height" value="0.17143" units="cm"/>
      <inkml:brushProperty name="color" value="#E71224"/>
    </inkml:brush>
  </inkml:definitions>
  <inkml:trace contextRef="#ctx0" brushRef="#br0">0 70 7481,'6'-12'-460,"0"1"1,8 7 559,-3-2 1,5 4 0,-1 0-20,-3-4 1,3 4 0,-3-3-1,4 3-10,1 2 1,-1-2 0,-3-2 0,-1-2-6,1 2 1,3 2 0,1 2 0,1 0-63,-1 0 1,-5 0-1,0 0 1,-1 2-53,-1 4 0,0-2 0,-7 8-57,3 1 0,2-3 0,-4 1 7,2 3 1,0 2-1,-8 1 41,-4 1 0,2-7 1,-6 1-1,1-1 5,-1-1 0,0 0 0,-3-6 1,1 3 39,-2 3 0,5-6 1,-3 2 33,-2-4-60,-1 6 120,5-6-43,2 5 0,10-7 6,4 0 1,-2 0 0,8 0 45,1 0 0,-3 0 0,2 0-22,1 0 0,-3 0 0,2 0 13,1 0 0,-3 6-67,1 0 1,-5 6 0,4-5-43,-2 3 1,-2-4-45,-6 6 1,0-1 66,0 7 1,-2-3 0,-2-1 0,-4-5 18,-2-1 0,4-2 1,-3-4-1,-1 2 39,0 2 0,-1-1 0,-7-5-32,1 0 0,-1 6 1,1 0-1,-1-2-36,1-2 1,5-2-1,1 0-63,-3 0 0,4 0-411,-1 0 125,7 0 0,-2 0 363,12 0 0,4-8 0,7-2 0</inkml:trace>
  <inkml:trace contextRef="#ctx0" brushRef="#br0" timeOffset="911">734 70 7497,'0'-10'-594,"0"1"772,0 3-52,0 4-98,0-6 1,2 2 0,4 1-54,5 1 1,5 2 0,1 2 64,1 0 1,-1 0-1,1 0 1,-1 0 7,1 0 1,-1 0 0,0 0 0,1 0-24,-1 0 1,1 2 0,-1 3-4,1 7 0,-3-2 0,-1 0-30,-2-3 0,-3 7 0,3-2-126,-6 3 0,-4-3 0,-2-1 119,0 3 1,-2-4 0,-4 1 7,-6 3 0,3-4 1,-3-1-16,-2-1 1,-1 4 31,-3-7 0,3 3 0,3-2 66,-3-4-198,13 6-1,-6-8 0,10 0 88,4 0 0,3 0-7,9 0 0,-3 2 1,-1 2 194,-2 1 1,-1 3-46,7-2 0,-7-2-102,1 8 1,-8-7 0,4 5-1,-3 0-14,1-1 0,0-3 1,-6 6-15,0 1 1,0-3 15,0 2 1,-2-2 0,-2 3 39,-2-1 0,-7-6 0,1 3 7,-3-1 0,-3 4 1,1-6-1,-1-3-17,1-1 0,-1 4 1,1 0-1,-1-2 39,1-2 1,5 0-1,1 2 1,-3 1 43,-1-1 1,3-2 0,0-2-28,-1 0 0,3 0 0,-2 0-12,-1 0 1,3 0 0,0-2-48,3-4 0,-1 5 0,4-7-54,-2 0 0,-7 6-12,1-4 0,2 2 0,-1 1-93,-3-3 1,-2 0 0,-1 6-150,0 0 0,5 0 0,0 0-678,-1 0 965,5 0 0,-8 8 0,7 1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5.999"/>
    </inkml:context>
    <inkml:brush xml:id="br0">
      <inkml:brushProperty name="width" value="0.17143" units="cm"/>
      <inkml:brushProperty name="height" value="0.17143" units="cm"/>
      <inkml:brushProperty name="color" value="#E71224"/>
    </inkml:brush>
  </inkml:definitions>
  <inkml:trace contextRef="#ctx0" brushRef="#br0">71 1 7192,'-2'17'112,"-2"1"-119,-2-1 0,-6 1 0,4-1 7,-1 1 0,-3 7 0,-5 2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4.531"/>
    </inkml:context>
    <inkml:brush xml:id="br0">
      <inkml:brushProperty name="width" value="0.17143" units="cm"/>
      <inkml:brushProperty name="height" value="0.17143" units="cm"/>
      <inkml:brushProperty name="color" value="#E71224"/>
    </inkml:brush>
  </inkml:definitions>
  <inkml:trace contextRef="#ctx0" brushRef="#br0">1 53 7569,'11'-6'-250,"1"0"-800,-8 1 1123,4 5-6,-8 0-36,0 7 1,0 3-1,0 7 15,0 1 1,0-6-18,0-1 0,0-5-6,0 6 0,7-8-16,5 1 0,-2-3 0,1-2 10,3 0 0,-4 0 0,1 0 16,3 0 1,-1 2-1,1 2 1,-2 2 19,1-2 0,3-2 0,1-2-22,1 0 1,-1 0 0,1 0 2,-1 0 1,1 2 0,-1 2-37,1 1 0,-7 3 1,-1-2-5,-2 6 1,3-3 0,-5 3 10,-2 2 0,-2-5 0,-2 3-10,0 1 0,0-3 1,0 2 3,0 1 0,0-3 0,-2 0 0,-2 0 4,-2-1 0,-7-3 0,1 4-4,-3-2 1,-1-1-1,2-3 1,3 2-1,-3-2 1,-1 0-1,-3 0 1,1 1 1,-1 1-1,1-6-43,-1 0 1,7 0-485,-1 0 130,8 0 397,-11 0 0,5 0 0,-8 0 0</inkml:trace>
  <inkml:trace contextRef="#ctx0" brushRef="#br0" timeOffset="355">88 53 7569,'10'0'-1061,"-1"-2"1190,-3-4 0,-2 4-9,8-4 1,-1-1 0,7 1-38,-1 2 0,1-4 0,-1 2 1,1 3-45,-1 1 0,1 2 0,-1 0-67,1 0 1,-7 0 0,1 0-156,1 0 1,3 0 39,1 0 1,-5 5 0,0 1-63,1-2 1,1 0 0,-1 0 204,-1 2 0,0 0 0,5-6 0</inkml:trace>
  <inkml:trace contextRef="#ctx0" brushRef="#br0" timeOffset="1192">804 53 7431,'10'0'-516,"5"-8"1,-13 4 718,4-7-116,-4 7-49,-2-4 1,-8 8-1,-1 2-73,-1 4 1,-6-4 0,5 6 12,-5-1 1,-1-3-1,-1 6-3,1-2 0,1 5 1,3-3 3,1 0 1,8-1 0,-2-3 10,4 6 0,2-3 6,0 3 1,0 0 14,0 5 0,6-5 9,0 0 0,8-9 1,-3 5-2,5 0 0,-5-6 1,1 6-1,2-3-2,1 1 1,-3 6-1,-1-4-20,3 1 0,2 1 0,-1 4 0,-1-5-6,-3-1 0,-5 6 1,4-3-6,-2 5 0,-3-4 0,-5-1-8,0 3 1,-2-5 0,-3 1 9,-7-2 0,2 4 0,-1-7 1,-3-1 1,-1-2 1,3-2 0,0 0 0,-1 0-34,-3 0 0,-1 0 0,-1 0 7,1 0 0,-1 0 30,1 0 0,7-2-11,4-4 1,4 3 0,2-9 31,0-2 1,2 5 0,4-1-8,6 2 1,3-5 0,3 3 4,-1 0 0,-5 0 0,-1 7 15,3-3 1,0-2 0,-1 4 0,-1-4-3,1-1 0,-3 5 0,0-4 0,0 2 18,-1 0 1,-3-7-1,4 1 2,-2-3 0,3 3 1,-5 0-8,-2-1 1,-2 3 0,-2-2-7,0-1 0,-2-3-10,-4-1 0,-4 1 0,-5 3-99,3 1 0,-1 6 1,5-3-120,-2 1 0,-1 2 51,-7 6 0,6 2 0,3 4 144,1 5 0,-6 5 0,5 1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3.684"/>
    </inkml:context>
    <inkml:brush xml:id="br0">
      <inkml:brushProperty name="width" value="0.17143" units="cm"/>
      <inkml:brushProperty name="height" value="0.17143" units="cm"/>
      <inkml:brushProperty name="color" value="#E71224"/>
    </inkml:brush>
  </inkml:definitions>
  <inkml:trace contextRef="#ctx0" brushRef="#br0">70 36 6575,'-12'0'-218,"1"0"1,-1 0 252,-5 0 0,7-2 12,4-4-51,4 4 1,4-8 1,4 5 0,4 3 1,7-4 13,1 4 1,-7 2 0,1 0 15,1 0 1,3 0 15,1 0 0,1 0-16,-1 0 0,-1 2-44,-4 4 0,1-2 6,-7 7 1,0 1 6,-6 5 1,-2 1-4,-4-1 0,-4 1 1,-5-1 4,3 1 1,-3-7 0,3 1 0,4-8 0,-7 9 0,3-5 0,-4 2 0,5-4 8,-1 5 0,8-5 23,-2 6-7,5-1 1,1 1 3,0 0 0,1-8-9,5 1 0,-2-3 25,8-2 1,-1 0 28,7 0 0,-1 0-24,1 0 1,-1 0-2,1 0 0,-1 0-36,1 0 0,-3-2 0,-1-1-31,-3-3 1,-5 0-147,6 6-160,-8 0-250,4 0 575,-8 0 0,0 0 0</inkml:trace>
  <inkml:trace contextRef="#ctx0" brushRef="#br0" timeOffset="217">489 245 7569,'10'0'-324,"-2"0"-54,-8 0 378,7 0 0,3 8 0,8 2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31.102"/>
    </inkml:context>
    <inkml:brush xml:id="br0">
      <inkml:brushProperty name="width" value="0.17143" units="cm"/>
      <inkml:brushProperty name="height" value="0.17143" units="cm"/>
      <inkml:brushProperty name="color" value="#E71224"/>
    </inkml:brush>
  </inkml:definitions>
  <inkml:trace contextRef="#ctx0" brushRef="#br0">193 18 6269,'0'-9'3,"0"1"75,-8 8-42,6 0 0,-8 0 0,7 2 63,-3 4 1,-8-3-41,2 9 0,-3 0 0,-3 5-22,1 1 1,0-1 0,1 1 0,2-1-13,3 1 0,7-1 1,-4 0-1,2 1-1,1-1 1,-1 1 0,6-1 0,0 1 4,0-1 0,2 1 0,2-1-14,1 1 0,9-7 0,-2 1-6,3 1 0,3-3 0,-1 0 0,0-2-8,1-4 0,-6 3 1,-1-1-7,3-2 1,1-2 0,1 0-3,-4 4 1,-3-4-105,-3 3-35,-4-3-26,6 6 77,-8-6 1,0 8-206,0-4 1,-2-4 299,-4 3 0,-4 5 0,-7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8.677"/>
    </inkml:context>
    <inkml:brush xml:id="br0">
      <inkml:brushProperty name="width" value="0.17143" units="cm"/>
      <inkml:brushProperty name="height" value="0.17143" units="cm"/>
      <inkml:brushProperty name="color" value="#E71224"/>
    </inkml:brush>
  </inkml:definitions>
  <inkml:trace contextRef="#ctx0" brushRef="#br0">18 175 7569,'10'-8'-1034,"-2"6"854,-8-5 266,0 7-3,-8 0 1,4 5 23,-8 1 81,8 8-148,-3-4-69,7 7 1,0-5 0,2-3 17,3-1 1,-1-2 8,8-6 1,0 0-1,5 0 22,1 0 0,-1 0 0,0 0 0,1 0 4,-1 0 0,-5 0 0,0 0 21,1 0 0,3 0 0,-1 2 1,-1 2-24,-2 2 0,-7-1 0,5-3 1,0 2-21,-1 2 1,1 2-1,4-4 17,-3 2 0,-5 5 0,4-3 48,-2 2 1,-2-5-18,-6 7 0,0-6-42,0 6 1,-2-3 0,-4 3 6,-6-6 1,2 2 0,-1-3 0,-3-1-64,-1-2 0,3-2 0,0 0-96,-1 0 0,-3 0 0,-1 0-157,-1 0 0,1 0 32,-1 0 0,1 0 269,-1 0 0,1 0 0,0 0 0</inkml:trace>
  <inkml:trace contextRef="#ctx0" brushRef="#br0" timeOffset="275">53 158 7399,'12'-10'-233,"-1"4"0,-5 4 1,4 0-1,0-2 290,-1-1 0,-3-1 0,6 6-30,1 0 1,3 0 0,1 0-12,1 0 0,-1 0 1,1 0-1,-1 0-45,1 0 0,-1 0 0,1 0 0,-1 0 49,1 0 1,-1 0-1,0 0 1,1 0-21,-1 0 0,1 0 0,-1 0 0</inkml:trace>
  <inkml:trace contextRef="#ctx0" brushRef="#br0" timeOffset="1025">839 53 6162,'6'-12'-143,"0"1"181,-1 7 0,-5-6 3,0 4 1,-2 4 0,-3-4-23,-7 4 1,2 2 0,-1 0 0,-3 0-5,-1 0 0,-3 0 0,1 0-19,-1 0 1,1 6 0,-1 0 0,3 0 4,3 2 0,-1-4 0,5 5 0,0 1-9,0 0 0,2-4 0,6 5 20,0 3 0,0-5 1,0 3 8,0 2 0,2-5 0,2 3 13,2 2 0,8-5-6,-3 3 1,5-6 0,1 3-3,1-1 1,-1 0-1,1-4 1,-1 2 8,1-2 1,-1 3 0,1-1 0,-3 0-18,-3 2 0,3-6 1,-3 5-24,3 1 0,-3-6 0,-2 6 9,-3 0-17,7 1 0,-14 9 10,0-1 0,-2-7 0,-8-2 0,1-2 3,-1-1 0,-2 3 0,-5-4 0,-1 2-7,1-2 1,5-2-1,1 0 3,-3 3 0,-1-3 28,-3 4 0,1-6-27,-1-6 1,7 4 0,1-5-32,2-1 0,2 4-40,6-8 1,0 1 49,0-7 1,0 7 0,2-1 9,4-2 1,-2 5 0,8-3 19,1-2 0,1 5 0,-1-1 0,-1 0 1,2 1 0,1 3 1,3-4-55,-1 2 1,-5 3 0,-3 3 0,1-2-78,0-2 0,1 0 1,7 6 123,-1 0 0,1-8 0,-1-1 0</inkml:trace>
  <inkml:trace contextRef="#ctx0" brushRef="#br0" timeOffset="1359">1206 0 7387,'17'0'-477,"1"0"1,-1 0 584,1 0 0,-1 0-17,1 0 0,-1 6 0,0 2-24,1 2 1,-1 1 0,1 7 0,-1-1-38,1 1 1,-3-1 0,-1 1-1,-2-1-51,1 1 0,-5 5 1,-2 0-1,-4 1-65,-2 1 0,0-4 0,-2 6 0,-4-2 40,-6-3 0,-5-3 0,-5-1 0,-3-1-108,-2 1 1,-2-1-1,-8 1 1,-2-1 153,-2 0 0,-7 1 0,3-1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7.913"/>
    </inkml:context>
    <inkml:brush xml:id="br0">
      <inkml:brushProperty name="width" value="0.17143" units="cm"/>
      <inkml:brushProperty name="height" value="0.17143" units="cm"/>
      <inkml:brushProperty name="color" value="#E71224"/>
    </inkml:brush>
  </inkml:definitions>
  <inkml:trace contextRef="#ctx0" brushRef="#br0">88 70 6096,'-18'0'23,"1"-6"17,-1 0 1,7 1 75,-1 5-95,8-8 1,-4 4-1,10-6 0,4 3 0,-2-5-4,8 6 1,-1 0-1,7 6 14,-1 0 0,-5 0 1,0 0 2,1 0 0,3 0-32,1 0 1,-5 0 0,-2 2-38,-3 4 0,-1-2 0,-4 6 1,4-3 0,-4 7 1,4-2 29,-4 3 1,-2-3-1,-2-1 2,-4 3 1,2-4-1,-8 1 3,-1 3 0,-1-4 0,1-1 1,1-1 2,-2-4 0,5 4 0,-1-1-1,2 3 0,-3-4 0,5 6 0,-6-7-2,6 7 0,0-6-8,6 6 0,0-7-29,0 7 1,0-6 42,0 6 6,0-9 0,8 5 9,4-8 0,3 0 1,3 0 45,-1 0 1,1 0-1,-1 0 2,1 0 1,-7 0-1,1 0 2,2 0 1,1 0-104,3 0 0,-1 0-156,0 0-31,-7 0 0,0 0-249,-4 0 467,-4 8 0,13-6 0,-5 6 0</inkml:trace>
  <inkml:trace contextRef="#ctx0" brushRef="#br0" timeOffset="168">472 192 6391,'0'-9'-232,"0"1"1,2 8 231,4 0 0,-4 8 0,5 1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1.428"/>
    </inkml:context>
    <inkml:brush xml:id="br0">
      <inkml:brushProperty name="width" value="0.08571" units="cm"/>
      <inkml:brushProperty name="height" value="0.08571" units="cm"/>
      <inkml:brushProperty name="color" value="#008C3A"/>
    </inkml:brush>
  </inkml:definitions>
  <inkml:trace contextRef="#ctx0" brushRef="#br0">0 1 7844,'0'11'105,"0"1"1,0 2-73,0 1 1,0 3-1,0-1-17,0 1 1,0-7-1,0 1 1,0 1 24,0 3 1,0 1 0,0 1-79,0-1 0,0 1 0,2-1 0,2 1 67,2-1 1,0 1 0,-6-1 3,0 1 1,6-1 0,-1 1 44,-1-1 0,-2-5 1,0-3-23,4-1 0,-4 0-178,4-2-266,-4-4-572,-2 5 543,0-7 416,0 0 0,7 0 0,3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48.527"/>
    </inkml:context>
    <inkml:brush xml:id="br0">
      <inkml:brushProperty name="width" value="0.08571" units="cm"/>
      <inkml:brushProperty name="height" value="0.08571" units="cm"/>
      <inkml:brushProperty name="color" value="#FF0066"/>
    </inkml:brush>
  </inkml:definitions>
  <inkml:trace contextRef="#ctx0" brushRef="#br0">34 141 7569,'-12'0'-1001,"0"0"996,8 0 0,-1 0 1,10 0 30,7 0 0,4 0 1,1 0-1,0 0 28,1 0 0,-1-6 0,3-2 0,1 0 22,2 1 1,3-1-1,-5 4 1,2-4-39,-1-2 1,3 7 0,0-5-1,0 2-7,1 0 1,-3-5 0,-4 5 0,3 2-21,1 2 1,0-4 0,-5-2 19,-1-1 0,1 5-24,-1-2 0,-5 4-7,-1 2 0,-7 2 0,2 4 0,-4 5 12,-2 5 0,-2 3 1,-2 3-1,-4 3-4,-1 2 1,-1 0-1,-4 4 1,3-2-10,-3 2 1,-1 0-1,-5 0 1,1-3 6,1-3 1,-9 4-1,10-4 1,-3 0-66,1 1 0,1-3 0,1-6 0,-1-1 31,1-4 1,0 1-1,-3-7 1,1 0 22,1 2 1,-3-6 0,9 3-12,-3-3 0,3-9 0,2-5 26,3-4 0,1-1 8,6-1 1,8 3 0,3 3 44,5 6 0,1 4 1,1 2-1,-1 0 0,1 0 0,-1 0 0,-1 2-30,-5 4 1,5-4-1,-5 6-130,5 0 0,1-1-8,1 5 0,-1 2 0,1-8-24,-1-3 1,-5 5 0,0-2-235,1-2 0,3-2 363,1-2 0,1 0 0,-1 0 0</inkml:trace>
  <inkml:trace contextRef="#ctx0" brushRef="#br0" timeOffset="208">295 350 7498,'0'10'-189,"0"-2"1,8-14-1,4 0 166,3 2 1,3 2-1,-1 2 1,1 0-90,-1 0 1,7 0 0,-1 0 0,-2 2-123,-1 4 0,-3-4 234,1 4 0,7 3 0,2 1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1.669"/>
    </inkml:context>
    <inkml:brush xml:id="br0">
      <inkml:brushProperty name="width" value="0.08571" units="cm"/>
      <inkml:brushProperty name="height" value="0.08571" units="cm"/>
      <inkml:brushProperty name="color" value="#008C3A"/>
    </inkml:brush>
  </inkml:definitions>
  <inkml:trace contextRef="#ctx0" brushRef="#br0">0 70 7569,'10'-11'346,"-4"-1"0,-4 6-62,-2-6 0,0 7 0,2-5-158,3 2-823,-3 2 370,6 6 0,-8 2 327,0 4 0,0 4 0,0 7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2.429"/>
    </inkml:context>
    <inkml:brush xml:id="br0">
      <inkml:brushProperty name="width" value="0.08571" units="cm"/>
      <inkml:brushProperty name="height" value="0.08571" units="cm"/>
      <inkml:brushProperty name="color" value="#008C3A"/>
    </inkml:brush>
  </inkml:definitions>
  <inkml:trace contextRef="#ctx0" brushRef="#br0">192 35 6947,'10'-8'452,"-2"5"-320,-8-9 1,-2 8-28,-4-2 1,2 4 0,-8 2-244,-1 0 1,3 0-1,0 2 164,3 4 1,-7-2-1,2 8-1,-3 1 1,3 1 0,1-1 0,-1-1-14,2 2 0,-3-5 1,5 3-1,0 1-12,0 3 1,-3 1-1,5 1-23,2-1 1,2 1-1,2-1 15,0 1 0,0-1 0,0 1 11,0-1 1,0-5 0,2-1 13,4 3 1,4 2-1,7-1 43,1-3 1,-7 1 0,1-7-54,1-2 1,3-2-1,-1 0 1,-1 2-3,-2 2 1,-1-1 0,7-5-3,-1 0 1,-1-2 0,-3-1-3,-1-3 1,0-8 2,5 3 1,-5 1-1,-3-2-7,-1-1 1,-2-3 2,-6-1 0,0-1 1,0 1 5,0-1 0,-8 7-21,-3-1 0,-5 8 0,-1-2-22,-1 4 0,1 2 1,-1 0-1,1 0-37,-1 0 0,-5 2 0,0 2 0,3 4-51,7 2 1,-3-7 0,7 5 0,-3-2-64,0 0 1,8 7-1,-1-1-359,3 4 547,2-7 0,0 7 0,0-6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5.157"/>
    </inkml:context>
    <inkml:brush xml:id="br0">
      <inkml:brushProperty name="width" value="0.08571" units="cm"/>
      <inkml:brushProperty name="height" value="0.08571" units="cm"/>
      <inkml:brushProperty name="color" value="#008C3A"/>
    </inkml:brush>
  </inkml:definitions>
  <inkml:trace contextRef="#ctx0" brushRef="#br0">0 0 7032,'12'0'319,"-1"0"0,1 0-200,5 0 0,1 0 0,-1 0-19,1 0 1,-1 0 0,1 0-57,-1 0 1,1 0 0,-1 0 0,1 0-23,-1 0 1,1 0-1,-1 0 1,0 0-43,1 0 0,-6 0 1,-1 0-170,3 0 1,1 0-1,1 2-716,-5 4-13,5-4 918,-14 13 0,13-13 0,-5 6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5.607"/>
    </inkml:context>
    <inkml:brush xml:id="br0">
      <inkml:brushProperty name="width" value="0.08571" units="cm"/>
      <inkml:brushProperty name="height" value="0.08571" units="cm"/>
      <inkml:brushProperty name="color" value="#008C3A"/>
    </inkml:brush>
  </inkml:definitions>
  <inkml:trace contextRef="#ctx0" brushRef="#br0">0 16 7035,'0'-10'895,"0"5"-780,0 10 1,0 5 0,0 8-39,0-1 0,0 2-12,0 5 1,0-3 0,0 6 0,0-2-63,0-3 1,0-3 0,0-1 0,0-1-95,0 1 1,0-1 0,0 0-15,0 1 0,0-1-170,0 1 0,0-6-291,0-1 0,0-5 566,0 6 0,8-9 0,2 5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5.819"/>
    </inkml:context>
    <inkml:brush xml:id="br0">
      <inkml:brushProperty name="width" value="0.08571" units="cm"/>
      <inkml:brushProperty name="height" value="0.08571" units="cm"/>
      <inkml:brushProperty name="color" value="#008C3A"/>
    </inkml:brush>
  </inkml:definitions>
  <inkml:trace contextRef="#ctx0" brushRef="#br0">1 35 7569,'10'-8'777,"-5"-3"-1237,-3 3-54,6 0 1,-6 10 513,4 4 0,4 4 0,-1 7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6.478"/>
    </inkml:context>
    <inkml:brush xml:id="br0">
      <inkml:brushProperty name="width" value="0.08571" units="cm"/>
      <inkml:brushProperty name="height" value="0.08571" units="cm"/>
      <inkml:brushProperty name="color" value="#008C3A"/>
    </inkml:brush>
  </inkml:definitions>
  <inkml:trace contextRef="#ctx0" brushRef="#br0">245 18 6639,'-2'-9'191,"-4"3"1,3 4 0,-9 2-121,-2 0 1,5 0-1,-3 2-19,-2 4 1,-1-2 0,-3 5-24,1-1 0,1 0 1,3-4-1,1 3-38,-1 3 0,-3 2 0,1 5-17,3 1 1,-2-1 0,9 1 0,1-1 11,2 1 1,2-1 0,0 1-8,0-1 0,0 0 0,2 1 29,4-1 1,-3-5 0,9-2 0,2-2 9,1-5 0,-3 5 1,-1-2-1,3-2-2,2-2 0,3-2 1,2 2-1,3 2-6,-3 1 1,-2 1 0,-1-6 0,-1 0-13,1 0 1,-1-2-1,1-2 1,-1-1 6,1 1 1,-1-4 0,1 0 6,-1-1 0,0-3-4,1-6 0,-8 1 0,-5-1-1,-3 1 1,-2 5 0,-2 1-34,-3-3 0,-5 6 1,-8 3-1,1 3-24,0 2 1,-1 0 0,1 0 0,-1 0-43,1 0 0,-7 0 0,1 2 0,2 1-69,1 3 1,3 6 0,1-4 0,3-1-126,1 1 0,6 4 286,-5-6 0,7 7 0,-4-3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7.802"/>
    </inkml:context>
    <inkml:brush xml:id="br0">
      <inkml:brushProperty name="width" value="0.08571" units="cm"/>
      <inkml:brushProperty name="height" value="0.08571" units="cm"/>
      <inkml:brushProperty name="color" value="#008C3A"/>
    </inkml:brush>
  </inkml:definitions>
  <inkml:trace contextRef="#ctx0" brushRef="#br0">140 35 7569,'-10'-10'-530,"2"3"1,6 7 549,-3 0 1,3 7-1,-4 5 54,4 3 0,2-3 1,0 0-25,0 1 1,-6 3 0,0 1 31,2 1 1,2-7 165,2 1-90,0 0 0,2-3-70,4-3 0,4-4 0,7-2-8,1 0 1,-1 0-1,1 0-25,-1 0 0,1 0 1,-1 0-1,1 0 27,-1 0 0,-5 0 1,-1 0-12,3 0 1,1 0 0,3 0-45,-1 0 0,-5 6 0,0 0 0,-1 0-65,-1 1 0,0-5 0,-6 6 0,3 0-21,3 3 1,-6-1 0,4 2-11,-1 1 1,-5 3 57,4 1 0,-4 1 0,-2-1-13,0 1 1,-6-7 0,-1 1-20,-3 2 1,-2 1 0,-5 1 42,-1-5 1,7-1-1,-1-6 1,-2 2-4,-1-2 0,-3 0 0,1-1 0,-1 3-9,1-2 1,0-2 0,-1-2 0,1 0-30,-1 0 1,1 0 0,-1 0-108,1 0 0,-1 0 0,1 0-154,-1 0 1,1-6 0,-1 0 79,1 3 1,7-7 0,3 0 221,-1 0 0,6-5 0,-6 5 0</inkml:trace>
  <inkml:trace contextRef="#ctx0" brushRef="#br0" timeOffset="356">52 35 7569,'12'-2'-75,"0"-4"0,-6 4 0,5-4 1,1 3 234,-2-3 1,5 4-1,-3-4 1,3 4 21,3 2 1,-1 0-1,1 0-78,-1 0 1,1 0-1,-1 0 1,0 0-30,1 0 1,-6 0-1,-1 0-388,3 0 0,-5 0 123,3 0 1,-6 2 189,6 4 0,-16 4 0,2 7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6.929"/>
    </inkml:context>
    <inkml:brush xml:id="br0">
      <inkml:brushProperty name="width" value="0.08571" units="cm"/>
      <inkml:brushProperty name="height" value="0.08571" units="cm"/>
      <inkml:brushProperty name="color" value="#008C3A"/>
    </inkml:brush>
  </inkml:definitions>
  <inkml:trace contextRef="#ctx0" brushRef="#br0">0 35 7467,'0'-9'233,"0"1"0,0 10 0,0 4-171,0 5 1,0 5 0,0 1 0,0 1-58,0-1 0,0 1 1,0-1-12,0 1 0,0-1 14,0 1 0,2-3 1,2-1-1,4-5 15,2-1 0,-5-2 0,7-6-5,2 0 0,1 0 0,3 0 0,-1 0-1,1 0 1,-1 0 0,0 0 0,1 0-70,-1 0 1,1 0-1,-1 0-171,1 0 1,-1 0 0,1 0-9,-1 0 0,-5 0 0,-1 0-598,3 0 829,-6 0 0,0-8 0,-8-2 0</inkml:trace>
  <inkml:trace contextRef="#ctx0" brushRef="#br0" timeOffset="270">245 0 7765,'0'12'224,"0"0"1,0 1-135,0 3 1,0 1-1,0 1 1,0-1-193,0 1 0,0-7 0,0 1 0,0 2 24,0 1 1,0 3-1,2-3 1,2-1-274,1-3 0,1 1-112,-6 5 0,0 1 463,0-1 0,0-7 0,0-2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42.995"/>
    </inkml:context>
    <inkml:brush xml:id="br0">
      <inkml:brushProperty name="width" value="0.08571" units="cm"/>
      <inkml:brushProperty name="height" value="0.08571" units="cm"/>
      <inkml:brushProperty name="color" value="#008C3A"/>
    </inkml:brush>
  </inkml:definitions>
  <inkml:trace contextRef="#ctx0" brushRef="#br0">18 71 7807,'0'17'38,"0"1"1,0-7 0,0 1 0,0 1-14,0 3 1,-2 1-1,-1 1 32,-3-1 0,0 1 1,6-1-193,0 1 0,0-1 165,0 1 1,2-1 113,4 1 0,-2-9 5,7-3 1,1-4-1,5-2-62,1 0 0,-1 0 0,1 0 0,-1 0-74,1 0 1,-1 0 0,1 0 0,-1 0 39,1 0 0,-1 0 1,0 0-1,1 0-127,-1 0 1,1 0-1,-1 0 21,1 0 0,-1 0 1,1 0-295,-1 0 1,-5 0-1,-1 0-652,3 0 160,-6 0 839,0 0 0,-8 0 0,0 0 0</inkml:trace>
  <inkml:trace contextRef="#ctx0" brushRef="#br0" timeOffset="283">368 158 7490,'-10'0'530,"2"0"1,8 8-431,0 3 0,0 5 1,0 1-1,0 1-50,0-1 0,0 1 1,0-1-135,0 1 0,0-1 0,0 1 0,0-1 83,0 1 1,0-1-1,0 0-545,0 1 0,0-1-61,0 1 1,0-1 606,0 1 0,8-9 0,-6-1 0,6-8 0</inkml:trace>
  <inkml:trace contextRef="#ctx0" brushRef="#br0" timeOffset="912">647 106 7386,'2'-10'-641,"2"2"600,2 0 125,0 6 1,-6-3-1,0 10-44,0 7 1,0 4 0,0 1-4,0 0 0,0 1 1,0-1 21,0 1 1,0-6-54,0-1 130,0 1 1,7-3 25,5-3 0,4-4 0,1-4-78,0-4 0,1 5 0,-1-7-36,1 0 0,-1 6 0,1-4 1,-1 4 7,1 2 1,-1 0-1,1 0-29,-1 0 1,-5 0-1,-1 0-23,3 0 0,-4 2 0,1 2 26,3 2 0,-4 6 1,1-5-52,3 3 1,-4-6 0,-1 4 0,1-2 17,0-1 1,-6 3 0,3-4-1,-1 4-1,0 1 0,0-3 0,-6 6-3,0 2 1,0-5 0,0 3-14,0 1 0,0 3 0,-2-1 3,-4-3 1,-4 4 0,-7-7 9,-1 1 0,1 4 1,-1-9 5,1-1 1,-1 4-1,1-2-19,0-2 0,-3 0 1,-1 0-1,-2 1-69,1-1 0,3-2 1,1-2-1,1 2-78,-1 4 0,-5-4 0,0 4-182,1-4 1,3-2-483,2 0 831,7 0 0,2 0 0,0-8 0,-1-2 0</inkml:trace>
  <inkml:trace contextRef="#ctx0" brushRef="#br0" timeOffset="1233">682 1 6237,'12'0'1096,"-1"0"-934,3 0 0,1 0 0,3 0 0,-1 0-23,1 0 1,-1 0 0,1 0 0,-1 0-118,1 0 0,1 0 0,2 0 0,3 0-107,-3 0 0,-2 0 1,-1 0-1,-1 0-1004,1 0 1089,-1 0 0,1 8 0,-1 1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1.403"/>
    </inkml:context>
    <inkml:brush xml:id="br0">
      <inkml:brushProperty name="width" value="0.08571" units="cm"/>
      <inkml:brushProperty name="height" value="0.08571" units="cm"/>
      <inkml:brushProperty name="color" value="#008C3A"/>
    </inkml:brush>
  </inkml:definitions>
  <inkml:trace contextRef="#ctx0" brushRef="#br0">0 0 7885,'0'18'138,"0"-7"1,0 1 0,0 2 0,0 1-24,0 3 1,6-1-91,0 0 0,0 1 0,-6-1 0,0 1-67,0-1 1,0 1 0,0-1 11,0 1 0,0-1 1,0 1-67,0-1 1,0 1-303,0-1 0,0 1-91,0-1 1,0-5 488,0-1 0,8 1 0,1 5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47.230"/>
    </inkml:context>
    <inkml:brush xml:id="br0">
      <inkml:brushProperty name="width" value="0.08571" units="cm"/>
      <inkml:brushProperty name="height" value="0.08571" units="cm"/>
      <inkml:brushProperty name="color" value="#FF0066"/>
    </inkml:brush>
  </inkml:definitions>
  <inkml:trace contextRef="#ctx0" brushRef="#br0">175 0 6994,'-10'0'-23,"-5"0"141,13 0 1,-6 2 0,8 4-28,0 6 0,2-3 1,2 3-1,2 1-27,-2 3 0,-3 1 0,-1 1 0,2-1 0,4 1 1,-4 5 0,4 0 0,-4 1-49,-2 1 0,0-6 0,0 7 0,0-3-8,0 0 1,0 2 0,0-3 0,0 1 3,0-2 0,0 5 0,0-1 0,0 0 9,0 0 1,-2 4 0,-2-3-1,-2 1-34,2 4 1,2-4-1,2 2 1,0 0-36,0-2 0,0 4 0,0-5 0,0-1 23,0 0 0,0-2 0,0-5 0,0-1 7,0 1 0,0-1 1,0 1-38,0-1 1,0-5-94,0-1 0,2-1-76,4 2 1,-4-3-486,4-3 10,-4-4 699,-2 6 0,0-8 0,0 0 0</inkml:trace>
  <inkml:trace contextRef="#ctx0" brushRef="#br0" timeOffset="250">0 1031 7479,'18'0'213,"-1"0"1,1 1-277,-1 5 1,-5-4 0,-1 4 0,1-2-110,-2 2 0,5-2 0,-3 5-15,3-1 0,-3-2 1,0-6-1,-1 2-305,-1 4 492,6-4 0,-7 5 0,9-7 0</inkml:trace>
  <inkml:trace contextRef="#ctx0" brushRef="#br0" timeOffset="383">350 961 7499,'0'-18'213,"0"8"0,-2 3 0,-2 9-323,-2 3 0,-2 5 0,4 8 1,-2-1-590,3 1 699,-7 7 0,0-6 0,-7 6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1.670"/>
    </inkml:context>
    <inkml:brush xml:id="br0">
      <inkml:brushProperty name="width" value="0.08571" units="cm"/>
      <inkml:brushProperty name="height" value="0.08571" units="cm"/>
      <inkml:brushProperty name="color" value="#008C3A"/>
    </inkml:brush>
  </inkml:definitions>
  <inkml:trace contextRef="#ctx0" brushRef="#br0">18 1 7505,'-17'0'0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2.425"/>
    </inkml:context>
    <inkml:brush xml:id="br0">
      <inkml:brushProperty name="width" value="0.08571" units="cm"/>
      <inkml:brushProperty name="height" value="0.08571" units="cm"/>
      <inkml:brushProperty name="color" value="#008C3A"/>
    </inkml:brush>
  </inkml:definitions>
  <inkml:trace contextRef="#ctx0" brushRef="#br0">86 70 7259,'10'0'-18,"-3"0"0,-8 0 24,-5 0 0,2 0 1,-8 0 62,-1 0 1,3 0-3,-2 0 1,6 0-66,-5 0 1,7-2-119,-2-3 0,-2 1 82,2-8 0,3 2-112,8-1 1,5-3 129,8 8 0,-1 0 1,1 6 82,-1 0 0,0 0 1,1 2 1,-1 4 1,-5-4-1,0 6-44,1 0 0,-5-4 0,0 5 0,-2 1-19,-1 0 0,1-4 0,-6 5-25,0 3 0,0 1 17,0 3 1,-6-1 0,-1-1 0,-1-3 1,0-1 1,-5-6-1,1 3 1,-2 1 2,3 0 0,-5-6 0,5 4-42,-5-1 1,-1-3 136,-1 8-77,8-8-11,3 3 53,7 1 122,0-6-35,0 6 1,2-8-65,3 0 1,5 0 0,8 0 24,-1 0 0,-5 0 0,-1 0-32,3 0 1,1 0 0,3 0-17,-1 0 1,-5 0-1,0 0-63,1 0 1,-3 0 0,2 0-279,1 0 0,-5 2-588,-2 4 419,3-4 0,-5 11 447,8-7 0,-8 0 0,4-6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3.166"/>
    </inkml:context>
    <inkml:brush xml:id="br0">
      <inkml:brushProperty name="width" value="0.08571" units="cm"/>
      <inkml:brushProperty name="height" value="0.08571" units="cm"/>
      <inkml:brushProperty name="color" value="#008C3A"/>
    </inkml:brush>
  </inkml:definitions>
  <inkml:trace contextRef="#ctx0" brushRef="#br0">210 140 7496,'12'-6'-97,"-1"0"0,-5-2 52,6 3 0,-6 1 128,5-8 0,-7 6 0,4-3 0,0 1 1,-6-6 66,4 3 0,-5 1-236,-1-2 0,0 6 0,-1-3 54,-5 1 0,2 2 1,-8 6 16,-1 0 0,-3 0 0,-1 0 0,-1 0 4,1 0 0,-1 0 0,1 0 1,-3 0 7,-3 0 1,4 6 0,-3 2 0,7-1-9,3 1 1,2 6-1,-3-5-8,1 1 1,8 6 42,-1-5 0,3 5 35,2 1 0,5-5 1,3-2 9,2-3 1,2 5 0,7-4 61,4 2 0,-3-7 0,3 5-14,-4 0 0,-1-4 0,-1 6-78,1-3 0,-1 5 0,-1-4 0,-3-1-35,-1 1 1,-6 4-1,5-4-4,3 1 0,0 3 1,-1 3-66,-1-3 0,-8 4 1,1-5-72,-3 5 1,-2 1 119,0 1 1,-2-1 0,-3-1-8,-7-5 0,-4 3 1,-1-6-8,0 1 0,-1-5 0,1 2 27,-1-4 0,1-2 0,-1 0 3,1 0 1,-1 0 0,-1 0-2,-4 0 1,9-2-1,-3-2 8,1-2 0,6-5 1,1 3 10,1-2 0,-4-1 0,6-7 14,3 1 0,1-1 1,4 1-1,3-1 1,-1 7-1,6-1 1,0 0-27,-1 3 1,1-7 0,4 7 0,-1-1-45,7 4 0,3-2 0,6 2 0,-4 3-138,0 1 1,-3 2-1,7 0 176,2 0 0,-6 0 0,0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5.279"/>
    </inkml:context>
    <inkml:brush xml:id="br0">
      <inkml:brushProperty name="width" value="0.08571" units="cm"/>
      <inkml:brushProperty name="height" value="0.08571" units="cm"/>
      <inkml:brushProperty name="color" value="#008C3A"/>
    </inkml:brush>
  </inkml:definitions>
  <inkml:trace contextRef="#ctx0" brushRef="#br0">35 35 6833,'-11'0'-403,"1"-2"731,2-4-114,3 5-85,5-7 165,0 8-45,0 0 0,1-6 0,5 0-267,6 2 0,-2 2 0,1 2-21,3 0 0,1 0 0,3 0 0,-1 0 55,1 0 1,-1 0 0,1 0 0,-1 0-18,1 0 0,-1 0 0,1 0 0,-1 0 6,0 0 0,1 0 0,-1 0-51,1 0 0,-6 0-125,-1 0 0,-1 2-193,2 4 1,-3-4-346,-3 4 709,-4-4 0,14-2 0,-7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5.827"/>
    </inkml:context>
    <inkml:brush xml:id="br0">
      <inkml:brushProperty name="width" value="0.08571" units="cm"/>
      <inkml:brushProperty name="height" value="0.08571" units="cm"/>
      <inkml:brushProperty name="color" value="#008C3A"/>
    </inkml:brush>
  </inkml:definitions>
  <inkml:trace contextRef="#ctx0" brushRef="#br0">0 35 6699,'0'-9'356,"0"-1"102,0 4-251,0 4-66,0-6 1,0 10-81,0 4 0,0 4 1,0 7-29,0 1 1,0-7-1,0 1 1,0 2-18,0 1 1,0 3-1,0-1-39,0 0 1,0 1-1,0-1 1,2-1-14,4-4 0,-4 3 0,4-3 0,-4 3-48,-2 3 1,0-1 0,0 1-34,0-1 1,0 1 0,0-1-104,0 1 1,0-7-438,0 1 657,0-1 0,0 7 0,8-8 0,1-3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6.074"/>
    </inkml:context>
    <inkml:brush xml:id="br0">
      <inkml:brushProperty name="width" value="0.08571" units="cm"/>
      <inkml:brushProperty name="height" value="0.08571" units="cm"/>
      <inkml:brushProperty name="color" value="#008C3A"/>
    </inkml:brush>
  </inkml:definitions>
  <inkml:trace contextRef="#ctx0" brushRef="#br0">1 0 7486,'10'0'580,"-3"0"-1347,-7 0-162,0 0 929,0 8 0,-7-6 0,-3 6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6.821"/>
    </inkml:context>
    <inkml:brush xml:id="br0">
      <inkml:brushProperty name="width" value="0.08571" units="cm"/>
      <inkml:brushProperty name="height" value="0.08571" units="cm"/>
      <inkml:brushProperty name="color" value="#008C3A"/>
    </inkml:brush>
  </inkml:definitions>
  <inkml:trace contextRef="#ctx0" brushRef="#br0">106 88 6967,'-18'0'-226,"1"0"0,5 0 360,0 0 1,7-2-40,-7-4 0,8-4-14,-2-7 0,4 5-60,2 1 1,8 5-19,4-6 1,-3 8 0,3-1 53,2 3 0,1 2-4,3 0 1,-1 0 0,0 0-20,1 0 0,-1 0 1,1 2-19,-1 3 0,-5-1-57,0 8 0,-8 0 13,1 5 0,-3 0 0,-2 1 15,0-1 1,-2-1 0,-2-2 0,-3-5 5,-3-1 0,4 4 0,-5-5 2,-3 3 0,-2 0 0,1 3 0,1-3 7,3-2 1,-1 0-1,-5-5-10,-1 3 0,1 2-33,-1-2 1,1-2 20,-1 7 23,9-7 1,1 6 29,8-4 1,2-4 46,4 4 0,-3-4-56,9-2 0,-6 0 0,6 0 91,1 0 1,-3 0-1,1 0-15,3 0 1,2 0 0,1 0-4,0 0 0,1 0 0,-1 0-41,1 0 0,-1 0 0,1 0-39,-1 0 1,-5 0-1,0 0-158,1 0 1,-3 0-543,1 0 45,-7 0 0,10 1 638,-8 5 0,0-4 0,-6 6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57.667"/>
    </inkml:context>
    <inkml:brush xml:id="br0">
      <inkml:brushProperty name="width" value="0.08571" units="cm"/>
      <inkml:brushProperty name="height" value="0.08571" units="cm"/>
      <inkml:brushProperty name="color" value="#008C3A"/>
    </inkml:brush>
  </inkml:definitions>
  <inkml:trace contextRef="#ctx0" brushRef="#br0">280 175 7569,'6'-11'-485,"0"-1"0,0 6 572,-6-5 1,0 5 0,0-6-39,0-1 0,0 3 0,0-2-3,0-1 0,0-3 0,-2 1-8,-4 3 0,2 2 1,-8 6-47,-1-1 1,-3-1 0,-1 6 0,-1 0-4,1 0 0,-1 0 0,1 0 0,-1 0-6,1 0 1,-1 6 0,1 1 13,0 3 1,-1 0 0,3 3-13,3-1 1,-2 0 15,9 5 0,-1 1 28,6-1 1,2-7 0,2-3 0,3-1 39,3 0 1,-4 0 0,5-6 0,3 2-25,2 4 1,-5-4 0,1 3-1,1-3 12,3-2 1,-4 6-1,-1 0 17,3-2 0,1 0 0,3 0 1,-1 2 0,1 5 0,-1-3-36,1 2 1,-1 1-85,1 7 1,-3-1-6,-3 1 0,-3-1 1,-5 1-72,2-1 0,0 1 79,-6-1 1,-2 0 18,-4 1 1,2-3 0,-7-3-1,-1-4 6,2 0 0,-5-6 0,3 5 20,-3 1 1,-3-6 0,1 4-35,-1-4 1,1-2-1,-1 0 9,1 0 1,-1 0 0,1 0 33,-1 0 0,7 0-10,-1 0 1,8-2 5,-1-4 0,-3-4-4,2-7 0,-2-1 0,4 1-6,-2-1 0,1 7 0,5-1-1,0 1 0,2-5 14,3 4 1,-1 3-1,8 5 23,2-2 1,-5-2 0,3 4 0,1-2-23,3 3 0,1-5 0,1 0 0,-1 0-144,1 1 1,-1-5 0,1 4-205,-1-2 1,1 5 335,-1-7 0,1 0 0,-1-5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06.239"/>
    </inkml:context>
    <inkml:brush xml:id="br0">
      <inkml:brushProperty name="width" value="0.08571" units="cm"/>
      <inkml:brushProperty name="height" value="0.08571" units="cm"/>
      <inkml:brushProperty name="color" value="#008C3A"/>
    </inkml:brush>
  </inkml:definitions>
  <inkml:trace contextRef="#ctx0" brushRef="#br0">0 53 7239,'10'-8'224,"-2"4"0,-6-6 225,4 3-293,-4-7-484,5 12-626,-7-6 954,0 8 0,0 0 0,0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07.039"/>
    </inkml:context>
    <inkml:brush xml:id="br0">
      <inkml:brushProperty name="width" value="0.08571" units="cm"/>
      <inkml:brushProperty name="height" value="0.08571" units="cm"/>
      <inkml:brushProperty name="color" value="#008C3A"/>
    </inkml:brush>
  </inkml:definitions>
  <inkml:trace contextRef="#ctx0" brushRef="#br0">210 88 7198,'9'-2'-457,"-1"-2"0,-2-4 524,0-1 1,0 3-1,-6-6 1,0 6-4,0-5 1,-8 5-20,-4-6 1,2 8-1,-1-1-18,-3 3 1,-1 2-102,-3 0 100,1 0-4,-1 0-8,1 7 1,1-3 0,3 6 0,1 0 0,0-1-61,3 5 1,-1-4-1,6 1 1,-2 3 34,2 1 0,-3-3 0,1 0 10,2 1 0,2-3 0,4 0 7,4-3 0,-2-1-2,7-6 0,1 0 0,5 0-3,1 0 0,-1 0 1,1 0 0,-1 0 0,1 0 0,-1 0 6,1 0 0,-7-6 0,1 1-6,2 1 1,-5 2 0,1 0 27,-2-4 0,-1 4 59,-1-4 0,-4 2 13,4-1 0,-4 1-22,-2-8 0,0 6 204,0-5-58,8 7-310,-6-4 86,5 8 0,-7 2 0,0 4 12,0 5 0,0-1 0,2 2 0,2 1 4,2 3 0,0-5 0,-6 1 1,0 2-7,0 1 0,0-3 1,0 0-45,0 1 0,0 3 0,0 1-82,0 1 0,0-7-221,0 1 47,0-1 0,0 1-10,0 0 0,2-8 298,4 1 0,3-3 0,9-2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3.565"/>
    </inkml:context>
    <inkml:brush xml:id="br0">
      <inkml:brushProperty name="width" value="0.08571" units="cm"/>
      <inkml:brushProperty name="height" value="0.08571" units="cm"/>
      <inkml:brushProperty name="color" value="#FF0066"/>
    </inkml:brush>
  </inkml:definitions>
  <inkml:trace contextRef="#ctx0" brushRef="#br0">35 10 6929,'0'-10'-1,"0"18"0,0-2 0,0 11 61,0-1 0,-2-6 1,-2 1-1,-1 3 20,1 1 0,2 5 0,2 1 0,0 4-9,0 2 0,0 1 0,0 3 1,-2-2-21,-4 2 1,4 2 0,-4 2-1,4 0-39,2 0 1,0-6 0,0 0 0,0 2 28,0 2 1,0 2-1,2-2 1,2-2-15,2-2 1,0-2 0,-6 4-1,0-4-7,0-1 0,0-3 1,0-6-1,0 1-40,0-1 0,0 1 39,0-1 0,0-5 59,0-1-194,0-7 1,2 2-318,4-12 0,-4 2-663,3-7 1096,5 7 0,-8-12 0,6 7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07.687"/>
    </inkml:context>
    <inkml:brush xml:id="br0">
      <inkml:brushProperty name="width" value="0.08571" units="cm"/>
      <inkml:brushProperty name="height" value="0.08571" units="cm"/>
      <inkml:brushProperty name="color" value="#008C3A"/>
    </inkml:brush>
  </inkml:definitions>
  <inkml:trace contextRef="#ctx0" brushRef="#br0">158 0 6615,'-17'10'174,"-1"5"-109,1-3 0,5-2 0,0 1 8,-1 3 0,3-4 0,0 1-45,3 3 0,-5-4 0,6 1 1,0 1-25,-1-2 1,5 5-1,-4-3 10,4 3 0,2 3 1,0-1-19,0 1 1,0-7 0,0 1-5,0 1 0,6-3 0,1 0 16,3-2 0,-6-1 0,4-3-23,0 2 20,-7 0 0,15-6 0,-4 2 10,3 4 1,-3-4 0,-1 3 15,3-3 0,2-2 0,1 0-4,0 0 1,-5 0 0,-2-2 38,-2-3 0,3 1-49,-5-8 1,0 6 0,-6-5 11,0-3 0,0 4-35,0-1 0,-6 5 0,-2-4-74,-1 2 1,3 3 0,-6 5-35,-1 0 1,-3 0 0,-1 0 68,-1 0 0,6 5 0,1 1 0,-1 0-186,2 2 1,1-4 0,5 7 230,-2 3 0,0-6 0,6-1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0.999"/>
    </inkml:context>
    <inkml:brush xml:id="br0">
      <inkml:brushProperty name="width" value="0.08571" units="cm"/>
      <inkml:brushProperty name="height" value="0.08571" units="cm"/>
      <inkml:brushProperty name="color" value="#008C3A"/>
    </inkml:brush>
  </inkml:definitions>
  <inkml:trace contextRef="#ctx0" brushRef="#br0">18 1 7530,'9'0'231,"5"2"1,-8 4 0,-2 5-419,-3 5 1,-1 1-1,0 1 1,0-1-143,0 1 1,-7 5 328,-5 0 0,-3 8 0,-3-4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1.705"/>
    </inkml:context>
    <inkml:brush xml:id="br0">
      <inkml:brushProperty name="width" value="0.08571" units="cm"/>
      <inkml:brushProperty name="height" value="0.08571" units="cm"/>
      <inkml:brushProperty name="color" value="#008C3A"/>
    </inkml:brush>
  </inkml:definitions>
  <inkml:trace contextRef="#ctx0" brushRef="#br0">18 18 7482,'-8'-10'-519,"6"2"586,-5 8 9,7 0 0,0 2 0,2 4-47,3 6 1,-3-3 0,4 3 0,-4 2-31,-2 1 0,0-3 0,0-1 0,0 3-86,0 2 1,6 1 0,0 0-102,-2 1 0,-2-1 49,-2 1 0,0-1 139,0 1 0,0-1 0,0 1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1.892"/>
    </inkml:context>
    <inkml:brush xml:id="br0">
      <inkml:brushProperty name="width" value="0.08571" units="cm"/>
      <inkml:brushProperty name="height" value="0.08571" units="cm"/>
      <inkml:brushProperty name="color" value="#008C3A"/>
    </inkml:brush>
  </inkml:definitions>
  <inkml:trace contextRef="#ctx0" brushRef="#br0">1 53 7483,'2'-10'14,"3"4"0,-3-3 438,4-3-1072,-4 4 1,0 0 34,4 8 585,4 0 0,7 0 0,0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2.554"/>
    </inkml:context>
    <inkml:brush xml:id="br0">
      <inkml:brushProperty name="width" value="0.08571" units="cm"/>
      <inkml:brushProperty name="height" value="0.08571" units="cm"/>
      <inkml:brushProperty name="color" value="#008C3A"/>
    </inkml:brush>
  </inkml:definitions>
  <inkml:trace contextRef="#ctx0" brushRef="#br0">228 123 7396,'17'-17'-596,"-7"5"676,-4 0 0,-4 1 12,-2-7 1,-2 7-60,-4-1 0,-4 8 1,-7-4-33,-1 1 0,7 5 0,-1-4 0,-1 4-16,-3 2 0,-1 2 0,-1 2-20,1 2 1,-1 5 0,1-3 3,-1 2 0,3 1 0,1 7-3,3-1 1,7-5-1,-2 0 23,4 1 0,4 1 0,2-1 0,2-1 1,7-6 1,-1 5 1,3-7-1,3 2-40,-1-4 0,1-2 0,-1 0 21,1 0 0,-7 0 0,1 0 33,1 0 0,3-2 9,1-4 0,-5-1 0,0-7 24,1 2 0,-3 6 199,2-5 125,-8 7-272,3-4-93,-7 8 65,0 0 0,0 8-45,0 4 1,0 3-1,0 3 1,0-1 9,0 1 0,0-7 0,0 1 0,0 1-20,0 3 1,0 1 0,0 1-49,0-1 0,0 1 0,0-1-70,0 1 0,0-7 1,0 1-101,0 2 0,0 1-146,0 3 1,0-7 356,0 1 0,0-8 0,0 3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3.145"/>
    </inkml:context>
    <inkml:brush xml:id="br0">
      <inkml:brushProperty name="width" value="0.08571" units="cm"/>
      <inkml:brushProperty name="height" value="0.08571" units="cm"/>
      <inkml:brushProperty name="color" value="#008C3A"/>
    </inkml:brush>
  </inkml:definitions>
  <inkml:trace contextRef="#ctx0" brushRef="#br0">157 35 7465,'10'-8'-107,"0"7"1,-6-7-206,1 0 353,1 6 12,-6-6 0,-8 8 12,-3 0 1,1 2-37,-1 4 0,1 4 0,-4 7 1,3 1-35,-3-1 0,4-1 0,-1-3 0,-1-1 20,2 2 0,-3 1 0,5 3 0,0-1 1,0 0 0,1 1 0,3-1-11,-2 1 0,0-1 0,6 1-4,0-1 1,6 1-1,2-3 1,-1-1-6,1-3 0,6-5 0,-3 4 8,5-2 0,-4-2 1,-1-5-1,3 3-4,1 2 1,3 0 0,-1-6 0,1 0-1,-1 0 0,1 0 0,-3-2 1,-1-2 5,-3-2 1,1-7 11,6 1 1,-7-1-1,-1-1 1,-2 2-15,-4-1 0,-2 3 0,-2-2 0,-2 1-11,-4 1 0,2 0 0,-8 6-44,-1-1 0,-3-1 1,-1 6-1,-1 0-4,1 0 0,-1 0 0,1 0 1,-1 2-78,1 4 0,-1-3 0,1 9 0,-1 0-16,1-3 1,1 7 0,3-6-1,3 1 148,2 1 0,3-8 0,-3 11 0,-2-5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3.530"/>
    </inkml:context>
    <inkml:brush xml:id="br0">
      <inkml:brushProperty name="width" value="0.08571" units="cm"/>
      <inkml:brushProperty name="height" value="0.08571" units="cm"/>
      <inkml:brushProperty name="color" value="#008C3A"/>
    </inkml:brush>
  </inkml:definitions>
  <inkml:trace contextRef="#ctx0" brushRef="#br0">1 71 7498,'15'-12'0,"-1"0"0,-3 1 0,3 1-144,1 4 0,3-2 0,-1 3 254,1 1 1,-1 2 0,1 2-64,-1 0 0,1 6 0,-1 1 0,-1 3 13,-5 4 1,5 7 0,-6 4-1,1 0-32,1 1 0,-8 5 0,2-4 0,-3 2-56,3 0 1,-4 0 0,4 4 0,-4-2 8,-2-2 1,-2-5 0,-2 3 0,-4-2-19,-1-4 0,-3-1 1,-5-3-1,1 1 18,4-1 0,-3 1 0,3-1 0,-3-1-144,-3-5 1,-5 5-1,0-7 1,1 3-379,3 0 541,1-8 0,-7 11 0,-2-5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05.354"/>
    </inkml:context>
    <inkml:brush xml:id="br0">
      <inkml:brushProperty name="width" value="0.08571" units="cm"/>
      <inkml:brushProperty name="height" value="0.08571" units="cm"/>
      <inkml:brushProperty name="color" value="#008C3A"/>
    </inkml:brush>
  </inkml:definitions>
  <inkml:trace contextRef="#ctx0" brushRef="#br0">245 18 6699,'0'-9'373,"-8"1"-399,-4 8 1,3 0-1,-3 0 9,-2 0 1,5 0 0,-3 0 9,-2 0 1,-1 8 32,-3 3 0,1 5 6,-1 1 0,3 1 0,1-1-22,3 1 1,5-1 0,-4 1-15,2-1 1,3 0 0,3 1 13,-4-1 1,4 1 0,-4-1 6,4 1 1,2-1 0,0 1 5,0-1-16,0 1 8,0-9 0,6 7 0,0-5 0,0 3 1,-1 0-1,3-5 21,2-1 0,-6 6 0,4-5 5,-1 1 0,3 4-22,7-8 1,-5 5-33,0-5 0,-6 0-127,5-6 1,-5 0-267,6 0 61,-8 0 130,3 0 1,-5 0 214,4 0 0,12 0 0,9 0 0</inkml:trace>
  <inkml:trace contextRef="#ctx0" brushRef="#br0" timeOffset="575">542 141 6571,'7'-10'308,"-5"2"-219,6 8 77,0 0-74,-6 0 1,4 8-55,-12 3 1,4 5-1,-4 1-11,4 1 0,2-1 0,0 1 20,0-1 1,0-5 0,0 0-12,0 1 0,0 3-141,0 1 0,6 1 7,0-1 1,-1-5-188,-5-1 0,0-5 83,0 6 1,0-6 201,0 5 0,0-7 0,0 4 0</inkml:trace>
  <inkml:trace contextRef="#ctx0" brushRef="#br0" timeOffset="5183">175 315 6761,'-12'0'-439,"1"0"647,7 0-29,-4 0-53,8 0-48,0 0 1,8 0-64,3 0 0,-1 0 0,2 0 5,1 0 1,-3 0-1,2 0-25,1 0 1,-3 0-3,1 0 1,1 0 0,6 0 11,-1 0 1,-5 0-31,-1 0 80,1 0 13,-2 0-173,-3 0 89,-7 0 1,-7 0-19,-5 0 1,2 0 0,-1 0 37,-3 0 1,4 0 0,-1 0 5,-3 0 1,4 0 0,-1 0-1,-3 0 5,-1 0 1,3 0-1,0 0 62,-1 0-99,-3 0 0,7 2-88,3 4 98,4-4 143,2 6-113,0-8 0,2 0 0,4 0 57,5 0 0,-1 0-65,2 0 1,-1 0 0,7 0-54,-1 0 0,1 2 1,-1 1-1,1 3-186,-1-2 1,2-2 0,5-2-1,3 2 229,0 4 0,14-4 0,-4 6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7.255"/>
    </inkml:context>
    <inkml:brush xml:id="br0">
      <inkml:brushProperty name="width" value="0.08571" units="cm"/>
      <inkml:brushProperty name="height" value="0.08571" units="cm"/>
      <inkml:brushProperty name="color" value="#008C3A"/>
    </inkml:brush>
  </inkml:definitions>
  <inkml:trace contextRef="#ctx0" brushRef="#br0">192 36 7458,'0'-12'-682,"-1"2"781,-5 3 1,-4 1-88,-7 6 0,-1 0 0,1 0 36,-1 0 1,6 2-1,1 4-13,-3 5 0,5 5 0,-1 1 0,0-1-8,0-5 0,7 5 0,-3-4 0,2 3-18,-2 3 1,4-1-1,-4 1 12,4-1 1,2 0-7,0 1 1,8-3 0,4-1-14,3-2 0,3-8 0,-1 1 1,1-3 2,-1-2 1,-3 6 0,1 0-16,5-2 0,1-2 0,-4-2 0,1 0 4,-1 0 0,-5-6 0,0-2 4,1-1 0,3-1 1,-1-4 7,-3 3 0,-2 5 0,-6-6 0,1-1 1,-1-3-6,-2-1 1,-2 5-1,0 0 0,0-1 0,-6-3 0,-1 1 0,-1 1-4,0 2 1,-6 7 0,3-5-1,-5 2-43,-1 4 0,-1 2 0,1 2 1,-1 0-21,1 0 1,0 0-1,-1 0 1,1 0-132,-1 0 1,1 0-103,-1 0 1,9 2 298,3 4 0,4 4 0,2 7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6.367"/>
    </inkml:context>
    <inkml:brush xml:id="br0">
      <inkml:brushProperty name="width" value="0.08571" units="cm"/>
      <inkml:brushProperty name="height" value="0.08571" units="cm"/>
      <inkml:brushProperty name="color" value="#008C3A"/>
    </inkml:brush>
  </inkml:definitions>
  <inkml:trace contextRef="#ctx0" brushRef="#br0">420 1 7174,'-18'0'-307,"1"0"1,5 0 0,0 0 359,-1 0 1,-3 0-1,-1 0 1,-1 0 25,1 0 0,-6 0 0,-1 2 0,3 1 11,2 3 0,-1 8 0,-1-2 0,-3 3-23,3 3 1,4-1 0,3 0 0,2 1-48,-1-1 1,3 1 0,0 1 0,1 3 27,-1 1 1,6 0 0,-2-3 0,4 1-75,2 2 1,0 0 0,0-5 0,0-1-2,0 1 1,6-1 0,2 1-69,2-1 0,-4-5 0,5 0-91,3 1 1,1-5 0,3 0-15,-1-1 0,6-5 0,1 4 200,-3-4 0,6-2 0,0 0 0</inkml:trace>
  <inkml:trace contextRef="#ctx0" brushRef="#br0" timeOffset="325">367 263 7347,'18'0'98,"-1"0"0,1 0 1,-1 0-1,0 0-77,1 0 0,-1 0 1,1 0-1,-1 0-161,1 0 0,-1 0 0,1 0 0,-3 2-56,-3 3 0,3-3 0,-5 6 0,2-2-456,-1 0 652,1 0 0,-2 1 0,-2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5.551"/>
    </inkml:context>
    <inkml:brush xml:id="br0">
      <inkml:brushProperty name="width" value="0.08571" units="cm"/>
      <inkml:brushProperty name="height" value="0.08571" units="cm"/>
      <inkml:brushProperty name="color" value="#E71224"/>
    </inkml:brush>
  </inkml:definitions>
  <inkml:trace contextRef="#ctx0" brushRef="#br0">36 105 7264,'2'10'-612,"3"-4"757,5-4-57,0-2-219,5 0 0,-11 0 1,8 0 93,1 0 0,-3 0 91,2 0 0,-1-2-32,7-4 1,-7 4 0,-1-6-4,-2 0 0,-2 5-12,-6-9-30,0 8 39,0-4 1,2 2-17,4 1-13,-5-1 24,7-2 0,-8 4-1,0-7 0,-2 7 1,-4-2 1,3 4 46,-9 2-47,8-8 0,-11 6 1,3-4-1,-4 4 1,-1 2 49,-1 0 1,3 2 0,1 2 13,3 2 0,-1 8-12,-5-3 0,5 5 0,2 1-9,2 1 1,3-1-1,5 1-5,0-1 1,0 1-1,0-1-55,0 1 0,5-7 1,3 1-61,2 1 1,-4-5-1,5 0 1,3-2-170,2 0 0,1-1 0,0-3 0,1 2 235,-1 2 0,9 0 0,1-6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5.486"/>
    </inkml:context>
    <inkml:brush xml:id="br0">
      <inkml:brushProperty name="width" value="0.08571" units="cm"/>
      <inkml:brushProperty name="height" value="0.08571" units="cm"/>
      <inkml:brushProperty name="color" value="#FF0066"/>
    </inkml:brush>
  </inkml:definitions>
  <inkml:trace contextRef="#ctx0" brushRef="#br0">53 18 7569,'17'-9'-843,"-7"1"897,-3 8 1,-7 2 0,-2 2 0,-1 3-15,-3 3 1,-2 0 0,4 5-1,-2 1-1,2 3 1,-3 5 0,1-1 0,0 6 1,-2 4 0,6 2 0,-3 0 0,3 2-49,2 3 0,0-3 0,-2 6 0,-2-2 20,-2 0 0,0 1 0,6-3 0,0 2 23,0-2 1,0-3 0,0-1-1,0 0 16,0 0 1,0 0 0,0 0 0,2-2-34,4-4 1,-4 2 0,4-6 0,-2 1-28,1-1 0,-3-2 0,4-5 1,-2-1 13,2 1 1,-4-7-1,4 1 94,-4 1-48,-2-5-63,0 0 1,1-8-343,5 0-129,-4 0 1,6-2-50,-8-4 532,0 4 0,0-5 0,0 7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17.480"/>
    </inkml:context>
    <inkml:brush xml:id="br0">
      <inkml:brushProperty name="width" value="0.08571" units="cm"/>
      <inkml:brushProperty name="height" value="0.08571" units="cm"/>
      <inkml:brushProperty name="color" value="#008C3A"/>
    </inkml:brush>
  </inkml:definitions>
  <inkml:trace contextRef="#ctx0" brushRef="#br0">0 280 7361,'8'-10'381,"-6"1"-221,4 3-244,-4 4-766,-2-6 502,0 8 1,2 0 347,3 0 0,-3 8 0,6 2 0</inkml:trace>
  <inkml:trace contextRef="#ctx0" brushRef="#br0" timeOffset="524">472 18 7428,'7'0'-351,"-7"0"0,-7 0 0,-11 2 390,1 4 0,1-2 0,3 5 0,1 1 21,-2 0 1,1-4-1,-1 5 1,3 3 29,-3 1 0,4 3 0,1-1-49,1 1 1,-4 5 0,6 0-1,3-1-39,1-3 1,2-1 0,0-1 14,0 1 1,7-1 0,5 0 8,3 1 1,1-6 0,-2-3 0,-3-1-10,3-4 1,1-2-1,3-2 1,-1 0 4,1 0 1,-1 0 0,1 0 3,-1 0 0,1 0 1,-3-2-1,-1-2 5,-3-2 1,-5-7-1,4 1-64,-2-4 0,-3-1 0,-5 0-9,0-1 1,-1 1 0,-5 1 0,-6 4-46,-3 7 1,-3-3-1,1 2 1,-1 2-24,1 2 1,-7 2 0,-1 2 0,0 2-41,0 2 0,1 6 0,7-5 69,-1 3 0,3-4 0,1 3 1,5 1 80,1 0 0,2 2 0,6 5 0</inkml:trace>
  <inkml:trace contextRef="#ctx0" brushRef="#br0" timeOffset="1034">856 88 7460,'6'-12'-413,"0"1"548,-1 7-137,-5-4 1,6 10 69,0 4 0,0-2 1,-6 7-38,0 3 0,-2 1 0,-2 3 0,-2-1-13,2 1 0,2-1 0,2 1 0,0-1-12,0 1 0,0-7 0,0 1 25,0 2 0,0 1-6,0 3 1,2-9-7,4-3 1,4-4 48,7-2 1,1 0 0,-1 0-28,1 0 1,-1 0 0,1 0 0,-3-2-51,-3-4 1,3 4-1,-3-4 1,3 5 16,3 1 1,-1 0 0,1 0 0,-1 0-119,1 0 1,-1 0 0,1 0-9,-1 0 1,1 0-347,-1 0 0,-5 0 187,-1 0 1,-9 0 276,-2 0 0,-7 0 0,-11-8 0,1-2 0</inkml:trace>
  <inkml:trace contextRef="#ctx0" brushRef="#br0" timeOffset="1313">1100 140 6404,'0'-9'354,"0"1"0,0 21 1,0 5-333,0 1 0,6 1 0,0-3 1,-2 1-27,-2-1 0,-2 1 0,0-1 0,0 1-85,0-1 1,0 0 0,0 1 38,0-1 1,0 1-1,0-1-221,0 1 0,0-7 0,0 1 8,0 2 1,8-7 262,3-1 0,-3-4 0,8-10 0,-7-1 0</inkml:trace>
  <inkml:trace contextRef="#ctx0" brushRef="#br0" timeOffset="1890">1380 123 7456,'0'-10'-803,"0"2"874,0 8 0,0 2-2,0 4 0,0 4-48,0 7 0,0-5 4,0 0 1,2-8 25,4 1 1,-3 3-1,9-2-11,2-2 1,1-2 0,3-2 1,-1 0 0,1 0 0,-1 0 1,1 0 0,-1 0 1,0 0-27,1 0 0,-6 0 1,-1 0-21,3 0 1,-5 2-6,3 4 0,-6-3 0,4 9 17,-3 2 1,1-5 25,-2 3 0,-4 0-27,4 5 1,-4 1 40,-2-1 1,0-5-22,0-1 0,0-5 1,-2 4-1,-2 0 1,-4-3-2,-2 1 1,5-2-1,-7-4 1,-2 2-14,-1 2 1,-3-1-1,1-5 1,-1 0-19,1 0 1,0 0 0,-1 0 0,1 0-48,-1 0 1,6 0 0,1 0-124,-3 0 1,5 0 0,-3 0-477,-2 0 287,7 0 1,-1-2 362,8-3 0,0 1 0,0-8 0,0-2 0,0-1 0,0-3 0</inkml:trace>
  <inkml:trace contextRef="#ctx0" brushRef="#br0" timeOffset="2296">1292 18 7117,'10'2'-1060,"-2"2"1523,0 2-295,1 0 1,9-6-95,-1 0 1,-5 0-1,0 0 1,1 0 42,3 0 1,3 0 0,2 0-25,3 0 0,-1 0 0,-4 0 1,3 0-4,1 0 1,0-6 0,-3 0 0,1 2 15,2 2 0,1 2 0,-5 0-73,4 0 1,1-2 0,1-2 0,-8-2-45,-1 3 1,-1 1-137,3 2 0,-6 0-216,-1 0 1,-5 0 86,6 0 0,-8 2 47,1 3 1,-3 5-1,-2 8 229,0-1 0,0-5 0,0-1 0,-2 1 0,-3-2 0,-5 5 0,-8-5 0</inkml:trace>
  <inkml:trace contextRef="#ctx0" brushRef="#br0" timeOffset="2637">2026 402 7569,'2'16'-345,"4"-5"0,-4-1 0,5-6 513,1 2 0,-6 2 164,4-3 0,-4-1-61,-2 8 0,0 0-196,0 5 0,0 1 1,0-1-1,-2-1-139,-4-5 0,-4 5 1,-7-5-1,0 3-174,-1-2 0,-1 3 0,-3-1 1,-3 3-306,-2 1 0,-2 3 543,-6-9 0,0 3 0,0 3 0</inkml:trace>
  <inkml:trace contextRef="#ctx0" brushRef="#br0" timeOffset="5013">349 856 6951,'0'-17'-804,"-2"1"919,-3 5 1,1 3 0,-8 8 0,-1 0-80,-3 0 0,4 0 1,1 0-1,-3 0 18,-1 0 0,-3 6 1,1 2-17,-1 1 0,1 3 0,-1 5 1,1 1-49,-1-1 1,7 7 0,1-1 0,2-2-22,4-1 1,2-3 0,2 3 14,0 3 0,2-4 1,4 4 49,6-3 1,5-5-1,5-3 1,1-6-22,-2-4 0,-1-2 1,-3 0-1,1 0 12,-1 0 1,1 0-1,-1 0 9,0 0 1,-5-2-1,-2-4 7,-2-6 0,-3 3 1,-5-3-66,0-2 0,0-1 0,0-2 30,0-1 0,-7 8 0,-3 3 1,-2 1-124,1 0 1,-1 0 0,-5 6 0,-1 0-44,1 0 1,-1 6 0,1 2 0,-1-1-15,1 1 1,-1 6 173,1-3 0,-1 5 0,1 1 0</inkml:trace>
  <inkml:trace contextRef="#ctx0" brushRef="#br0" timeOffset="5564">611 909 7467,'10'-8'-561,"-4"-4"242,-4 5 363,-2-1 0,0 10 12,0 4 0,0-2 1,0 7-1,0 3 4,0 1 0,0-3 1,0 0-1,0 1-19,0 3 0,0-5 1,0 1 9,0 2 1,6-5 0,1 1 0,3-2-45,4-4 0,-5-1 1,3 1-2,2 2 1,1 0-1,3-6 1,-1 0-37,1 0 0,-1-2 23,0-4 1,1 2 0,-3-7-6,-3-3 0,2 4 0,-7-1-22,3-3 1,-6-1 90,2-3-30,-4 1 1,-2 5-2,0 0 0,-8 9-6,-4-3 1,5 6 0,-1 4 14,0 1 0,6 9 0,-4-2-21,4 3 1,2 3-1,0-1 1,0 1-33,0-1 0,0 1 0,0-1-76,0 0 1,0 1 0,0-1-43,0 1 0,2-8 1,2-3-1,4-1-74,2 0 0,1 6 1,7-7 209,-1-1 0,9-2 0,1-2 0</inkml:trace>
  <inkml:trace contextRef="#ctx0" brushRef="#br0" timeOffset="6046">1205 926 7458,'8'-9'-318,"-6"-7"0,4 14 324,-12-4 0,2 4 3,-8 2 1,7 6-1,-5 2 11,2 2 1,2-5 0,6 7 50,0 2-30,0-7 0,2 7 0,4-8 26,6-2 1,-3-2 0,3-2-17,2 0 0,1 0 1,3 2 3,-1 3 1,-3-3-1,1 4-16,5-4 0,-1 0 0,-5 2 1,-3 2-4,3-2 0,1 3 1,3 1-12,-1 2 0,-5-4-79,-1 5 0,-7 1 24,2 5 1,-4-5 56,-2 0 0,-8-3 0,-3 5 4,-5-2 1,-1-8-1,-1 1-15,1-3 1,-1-2-1,1 0 1,-1 0-29,1 0 1,5 6-1,1 0-152,-3-2 0,-1-2 0,-3-2-216,1 0 0,5 2-233,0 4 613,8-5 0,-3 5 0,7-12 0,0-3 0,0-9 0</inkml:trace>
  <inkml:trace contextRef="#ctx0" brushRef="#br0" timeOffset="6284">1188 926 5983,'17'0'-120,"1"0"347,-1 0 0,-5 0 1,-1 0-1,3 0-134,1 0 0,3 0 0,-1 0 1,1 0-113,-1 0 1,1 0 0,-1 0 0,1 0-71,-1 0 1,1 0-1,-1 0-136,1 0 1,-7 0-1,1 0-154,1 0 379,3 0 0,9 0 0,2 0 0</inkml:trace>
  <inkml:trace contextRef="#ctx0" brushRef="#br0" timeOffset="6608">1939 821 7266,'17'0'-448,"1"0"1,-1 0 703,1 0 1,1 0 0,2 0-128,3 0 0,-1 6 1,-6 2-61,1 2 1,-3 1 0,-1 7 0,-4-1 15,-3 1 0,-1-1 0,-6 1 0,2-1-2,4 1 0,-4-1 1,4 3-1,-4 1-134,-2 2 0,0 2 1,-2-3-1,-2 1 26,-2-2 1,-8-1-1,3-3 1,-5 1-20,-1-1 0,-1 1 0,-1-1 1,-2 1-177,-3-1 1,-7-1-1,2-3 1,-6-1-60,-6 1 0,5 3 0,-5-1 279,4-3 0,-6-4 0,-1-8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5:21.762"/>
    </inkml:context>
    <inkml:brush xml:id="br0">
      <inkml:brushProperty name="width" value="0.08571" units="cm"/>
      <inkml:brushProperty name="height" value="0.08571" units="cm"/>
      <inkml:brushProperty name="color" value="#008C3A"/>
    </inkml:brush>
  </inkml:definitions>
  <inkml:trace contextRef="#ctx0" brushRef="#br0">210 53 7569,'0'-17'-379,"0"7"0,0 0 562,0 4-97,0 5 1,-8-7 0,-4 8-142,-3 0 0,3 0 0,1 0 0,-3 0 44,-1 0 1,3 0-1,0 2 1,-1 2-10,-3 1 1,5 9-1,-1-2 8,-2 3 1,7 3 0,-1-3 0,2-1 11,0-3 0,0 1 0,6 6 1,2-3 0,4-3 1,-2 3 0,8-5 0,-1 2 37,-1-1 1,5-5-1,-3 4 1,4-3 1,1-3 0,1 4 1,1-2-1,2-2-26,3-2 1,-1-2 0,-4 0-1,3 0-4,1 0 0,0-2 0,-5-2 1,-1-2 15,1 2 0,-1-4 0,-1 1 0,-3-3 16,-1-4 0,-8 5 0,2-3-24,-5-2 0,-1-1 0,0-2-61,0-1 0,-1 1 0,-5 1 0,-4 2 8,0 3 0,-5 5 0,3-6 1,-3 1-82,-3 1 0,1 2 1,-1 8-1,1 0-18,-1 0 1,1 0 0,-1 0 0,1 0 53,-1 0 1,1 2 0,-1 2 0,3 4 78,3 2 0,-3 1 0,5 7 0</inkml:trace>
  <inkml:trace contextRef="#ctx0" brushRef="#br0" timeOffset="226">542 158 7569,'9'-8'-819,"5"4"1109,-8-7 0,0 5 34,-6-6-618,0 8-399,0-3 693,0 7 0,7 0 0,3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4:22.868"/>
    </inkml:context>
    <inkml:brush xml:id="br0">
      <inkml:brushProperty name="width" value="0.17143" units="cm"/>
      <inkml:brushProperty name="height" value="0.17143" units="cm"/>
      <inkml:brushProperty name="color" value="#E71224"/>
    </inkml:brush>
    <inkml:brush xml:id="br1">
      <inkml:brushProperty name="width" value="0.08571" units="cm"/>
      <inkml:brushProperty name="height" value="0.08571" units="cm"/>
      <inkml:brushProperty name="color" value="#E71224"/>
    </inkml:brush>
  </inkml:definitions>
  <inkml:trace contextRef="#ctx0" brushRef="#br0">245 53 7412,'0'-10'-837,"0"1"1048,0 3-146,0 4 0,0-8-14,0 4 1,-2 4-80,-4-3 0,2 3 17,-7 2 1,5 0 0,-4 2 0,0 2 23,1 1 1,3 1 0,-4-4 0,1 2-1,-1 2 0,-2 7 0,-5-1-3,-1 4 0,3-5 0,1 1 0,4 1 0,3 3 0,-7 1 1,4 1 0,1-1 1,-1 1 0,6-1-1,-2 1 6,2-1 0,2 1 1,2 1-1,0 2-10,0 3 1,0-1 0,0-6-1,0 1 1,2-1 0,4 1-17,6-1 1,-2-1 0,1-3 2,3-1 1,1-8 0,1 4 0,-3-2-44,-1-1 0,0 1 0,5-6 0,1 0-175,-1 0 1,1 0 0,-1 0-1,0 0 224,1 0 0,7-8 0,2-1 0</inkml:trace>
  <inkml:trace contextRef="#ctx0" brushRef="#br1" timeOffset="82039">158 333 6523,'0'-10'567,"0"2"-513,0 8 0,2 0 101,3 0-101,-3 0 0,8 0 14,-4 0 0,-2 0-24,7 0 1,-5 0-16,6 0 1,-6 0-34,5 0 1,1 0 2,5 0 1,-5 0 5,0 0 1,-1 0-18,7 0 0,-7 0-10,1 0 137,-8 0-34,4 0-71,-8 0 0,-2 0-21,-4 0 0,2 0-11,-8 0 1,3-2 0,-5-2-31,3-2 1,-1 1 26,-6 5 1,7 0 11,-1 0 0,6 0 1,-5 0 16,-3 0 1,4 0-51,-1 0-14,7 0 1,-4 2 11,8 3 56,0-3 1,2 6 52,4-8 0,-2 0 3,7 0 1,1 0 0,5 0-36,1 0 1,-6 0-1,-1 0-17,3 0 0,1 0 0,3 0 1,-1 0-32,1 0 0,-1 0 10,1 0 0,-7 0 38,1 0 13,-8 0-31,4 0 0,-8-2-9,0-4 0,-2 4-3,-4-3 0,-4 3-22,-7 2 0,-1 0 0,1 0-27,-1 0 0,1 0 14,-1 0 0,1 2 14,-1 3 99,1-3-48,7 6-3,2-8-32,8 0-10,0 0 11,8 0 1,-4 0 0,8 0 4,1 0 0,-3 0 8,2 0-9,-8 0 28,11 0 1,-5 0 15,7 0 1,-5 0-1,0 0-21,-9 0-12,13 0-20,-14 0 2,6 0 0,-16 0-5,-4 0 0,3 0 0,-3 0-27,-2 0 1,5 0 19,-3 0 1,0 0-20,-5 0 0,5 0-249,1 0-271,7 0 1,4 6 558,11 0 0,5 7 0,1-3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18:27.270"/>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17989 7545 6780,'10'-7'17,"5"3"1,-3-6 35,3 2 1,3 2 0,-1 5 0,1-3 14,-1-2 0,1 0 0,-1 6 0,1 0-38,-1 0 0,6 0 0,1 0 0,-1 0-121,2 0 1,-5 0-1,3 2 1,-4 2-738,-1 2 828,-1-1 0,8 3 0,3 2 0</inkml:trace>
  <inkml:trace contextRef="#ctx0" brushRef="#br0" timeOffset="551">18775 7476 6247,'-18'0'426,"7"0"-395,-1 0 1,2-2 13,-1-4 0,1 4 1,6-6 33,-2 0 0,1-1 0,7-7-53,3 4 0,-1 3 0,8 5-20,1-2 0,3 0 0,1 6 0,1 0 0,-1 0 1,1 0 0,-1 0-8,1 0 1,-1 2 0,-1 4-25,-5 6 0,-1-3 0,-6 3 0,2 2-28,-2 1 1,-2 3 0,-2-1 0,-2 0-9,-4 1 0,2-1 0,-6 1 0,1-1 22,-1 1 0,-2-7 0,-5 1 0,1 2 10,5 1 0,-5 1 0,4-3 21,-3-1 0,-3-2 217,1 1-113,7-3 1,4-8 0,12 0-44,6 0 1,-2-2-1,1-2 1,3-2 26,1 2 1,-3-3 0,0 1 0,1 2-10,3 2 1,1 2 0,1 0-29,-1 0 1,-5 0 0,-1 0-86,3 0 0,-4 0-232,1 0 0,-1 2-30,2 4 0,-5-2 304,-7 7 0,8-7 0,2 4 0</inkml:trace>
  <inkml:trace contextRef="#ctx0" brushRef="#br0" timeOffset="718">19194 7598 7524,'-15'-2'-299,"3"-4"130,-4 4 378,14-6-209,-5 8 0,7-7 0,0-3 0</inkml:trace>
  <inkml:trace contextRef="#ctx0" brushRef="#br0" timeOffset="1277">19316 7406 7525,'12'0'-35,"0"0"0,-7-6 1,7 0 96,2 2 0,1-4 0,3 3-11,-1 1 0,-5 2 0,-1 2 0,3 0 74,1 0 1,3 0-1,-1 2-220,1 3 1,-7-1 0,-1 8 18,-2 2 0,0-1 0,-4 1 0,1-3-2,-1 3 1,-2-4 0,-4 1 59,-4 3 1,3 0 0,-9-1 4,-2-1 0,5-6 0,-3 3 94,-2-1 0,5 0-12,-3-2-65,8-4 1,-2 5 6,12-7 0,4 0 0,7 0 31,1 0 1,-1 0 0,1 0 4,-1 0 0,1 0 1,-1 0 6,1 0 1,-7 8-72,1 4 1,-8 3-1,2 3 9,-4-1 0,-2-5 0,0-1-2,0 3 1,-2 0 0,-4-1-30,-6-1 0,-3-2 0,-3 1 0,1-3-88,-1 0 1,1-6 0,-1 5-208,1 1 0,-1-6-239,1 4 573,-1-4 0,1-2 0,0 0 0</inkml:trace>
  <inkml:trace contextRef="#ctx0" brushRef="#br0" timeOffset="1818">19770 7388 7569,'10'0'-137,"0"0"1,-4-2-1,5-2 318,5-1 1,1-3 0,1 4-123,-1-2 1,1 0 0,-1 6-1,1 0 28,-1 0 1,0 0-1,1 0-125,-1 0 0,1 0 0,-3 2-92,-3 4 0,-2 4 1,-6 7 68,1 1 1,-1-1-1,-10-1 1,-3-3 0,-1-1 1,-5-2-1,3 3 1,-4-3 67,-1-2 1,-1 3-1,1-5 46,0-2 1,5-2 28,0-2 0,10 0-67,2 0 0,2 0 0,10 0 1,1 0 36,3 0 0,3 0 0,3 0 0,1 0 53,-2 0 1,-1 0 0,-3 2-85,1 4 1,-1 1 0,-1 7-52,-5-2 0,3-1 1,-8 7 24,-2-1 1,-2-5-1,-2 0-14,0 1 1,-8 3 0,-4 1 51,-3 1 1,-3-7-1,1-1 1,-1-2 12,1-4 0,-1-1 0,1 1 0,-3 2-7,-3-2 0,4-2 1,-5-2-1,5 0-78,2 0 1,-1 0 0,1 0-186,-1 0 1,1 0 0,-1 0 222,1 0 0,-1-8 0,1-2 0</inkml:trace>
  <inkml:trace contextRef="#ctx0" brushRef="#br0" timeOffset="-41547">17570 6253 6315,'0'-10'317,"2"3"-294,4 7 1,-2 0-40,7 0 34,-7 0 0,10 1 0,-7 3 28,3 2 1,-4 2 15,6-2 1,-1-4-25,7 4 0,-1-5 0,1-1 1,-1 0-31,1 0 1,-7-5 0,1-3 0,1 0-14,3 0 1,1-3 0,1 3 12,-1-2 1,1-1-1,-1-5 1,-1 3-27,-5 1 0,3 6 0,-6-6 0,1 1 36,5 1 1,-6-5 0,0 3 2,-1-4 1,3-1 0,6-1-1,-3 1-6,-1 0 0,-6-1 1,3 1-1,1-1-7,0 1 1,-1-1 0,3 1 0,-4 1-6,0 5 0,-5-5 1,7 4-1,0-1-12,0 1 1,-5-3-1,5 3 4,-2-4 1,5-1-1,-3 0-12,0-1 0,3 6 0,-5 1 15,2-3 0,0-1 0,1-3 1,-3 3 0,0 3 1,-4-3 0,5 3 0,-1-4 2,-4-1 0,4-1 0,-1 1 0,1 0 5,0-1 0,0 3 1,-4 1-1,1 2-6,-1-1 1,4-3 0,0-1-1,2-1 0,-5 7 0,5-1-9,-2-2 1,3-1-1,-3-3 4,2 1 1,-4 1 0,3 3 0,1 1 2,0-1 1,-4-3-1,3-1 1,-1-1 0,4 1 0,-6-1 1,-1 3 12,3 3 1,-6-3 0,6 5-1,-2-2-8,0 1 0,1 1 0,-3-4 0,2 3-6,-2-3 1,0 4 0,0-1-1,1-3 1,3-1-1,-4-3-1,2 1 1,0-1 0,-4 3 0,2 1 0,1 2 0,3 1 0,-4-7 0,4 3-16,2 3 0,-5-3 0,5 3 0,0-4 4,-1-1 0,1 0 1,4-1-1,-3 1 8,3-1 0,-4 1 0,1-1 0,1 1 16,-2-1 1,5 1 0,-5-1-1,2 1-5,-1-1 0,-5 1 0,4 0 0,-1-1 1,1 1 0,-6-1 0,4-1 0,-2-3-20,-1-1 1,3 0 0,-4 5 0,2 1-10,-2-1 0,-2 1 0,0-2 1,1-3 6,3-1 0,0 0 0,-6 5 0,0 1 9,0-1 0,2 3 0,2 1 0,2 2 23,-2-1 1,-2-3 0,-2-3-1,0-2-1,0-3 0,0 1 1,0 6-1,0-1-12,0 1 0,5-1 0,1 1 0,0-1 3,2 1 1,-4-1 0,5 1-10,-1-1 0,4 1 1,-4-1 1,1 1 1,1 0-1,4-1 1,-5 1 2,-1-1 1,6 3 0,-5 1 0,3 2 1,0-1 0,-3-3 0,5-1 0,-2-1-2,1 1 0,1-1 0,-1 1 0,-1 0-5,2-1 0,-5 1 0,3-1 0,-1 1 0,-1-1 1,4 1-1,-6-1 3,1 1 1,-3-1 0,4 1-1,-1-1 16,1 1 0,-4-1 0,4 1-8,-3 0 0,5-1 0,-4 3 0,0 1-7,-1 2 0,5 1 1,-4-5-1,0 3-3,-1 1 1,5 0 0,-4-5-3,1-1 1,1-5 0,2 0 0,-4 1 8,-1 3 0,-5 2 1,6-1-1,-2 1-1,0-1 1,1 1 0,-3-1 2,2 1 1,2-1-1,-4 1 8,2-1 0,1 1 0,-3-1 0,2 1 0,6 0 0,-5-1 1,1 1-4,0-1 1,4 1-1,-5-1 1,3 1-11,4-1 0,-5 1 0,3-1 0,0 1-1,-3-1 1,7 1 0,-4 0-18,3-1 1,-5 1-1,-3 1 1,-1 2 1,0 3 1,6-1 0,-4-5 7,1-1 0,1 1 1,4-1-1,-5 1 0,-1-1 0,4-5 0,-5 0 0,1 2 15,0 1 0,4 3 0,-5-1 0,1 1-4,0-1 0,0 3 0,-5 1 0,3 2 12,-2-1 0,4-3 1,-2-1-1,0 1-12,1 5 0,-3-5 0,6 5 0,0-5-9,-1-1 1,-3-1 0,6 1-11,1-1 0,1 1 0,0-1 0,-3 3 2,3 3 0,-5-3 0,3 3 0,0-4 7,-3-1 0,7 1 0,-6 3 0,1 1 4,1-1 1,-6-3 0,4-1 0,-1 1-9,1 4 1,-4-3 0,5 3-10,3-3 1,-4 3 0,-1 0 0,1 1-8,0 1 1,-4-5 0,3 3 0,1-4 11,0-1 1,-1 5-1,5 1 1,-4-3 9,-3-1 0,5-3 0,-4 1 0,0-1 3,-1 1 1,5-1 0,-6 1-1,-2-1 9,-2 1 1,3-1 0,1 1 0,0 1-4,2 5 0,-6-5 0,4 5 0,-2-5-6,1-1 0,-1-1 0,6 1-2,-2-1 1,3 1-1,-5-1 1,0 3 1,2 3 0,-4-3 0,5 3 1,1-2 0,0 3 0,-4-5 0,5 5-6,3-5 1,-5 1-1,1 1 1,0 2-4,0-1 1,1-3 0,7-1 5,-1-1 1,-5 1 0,-1 1 0,1 3-2,-2 1 1,5 0 0,-5-5 2,0-1 0,5 7 0,-5-1 0,2 1 0,-1 1 0,1-6 0,5 5-8,1-5 0,-1 5 0,1-1 0,-1 0 2,1 3 0,5-7 0,0 6 1,-1-1-11,-3-1 1,4 2 0,1-3 0,-3 3 12,-2 2 0,-1-3 0,-1 5 1,1 2 6,-1 2 0,1-4 1,-1 0-1,1 2 9,-1 3 0,0-5 0,1 0 0,-1 2-3,1 2 0,-1 0 0,3-2 0,1-2-1,2 3 0,1 1 0,-5 2 0,2 0-9,3 0 0,1 0 1,-4 0-1,5 0-3,1 0 0,-6 2 0,4 1 0,-1 3 3,-1-2 0,6 4 0,-6 0 1,-1-1-8,-3 1 0,4 4 1,1-4-1,-3-1 4,-2 1 1,5 4 0,-1-4 0,0-1 0,2 1 1,-5 6 0,5-5 0,-2 3-5,1 0 1,1-3 0,-4 5 0,2-2-6,-1 1 0,-3 3 1,-1 1-1,1 1 3,4-1 1,-3 0 0,3 1 0,-4-1 2,-1 1 1,-3-1 0,1 3 0,-2 1-6,-1 2 1,10 1 0,-7-5-1,1 2 1,5 3 0,-3-1 1,-3-4-1,-1 3 5,5 1 1,1 6 0,-4-4-1,1 1 2,-1-1 0,1 6 0,-1-4 0,1 2 0,-1 0 1,1 0 0,-1 6 0,1 0 3,-1 0 1,0 6 0,1 0-1,-1-3 2,1-1 0,-1 4 0,1 2 1,-1-1 15,1 1 1,-1 4 0,1-5 0,-3 1-17,-3 0 0,3 3 1,-3-1-1,4 2 11,1 1 1,-1 6 0,-3-7-1,-1 3 5,1 3 0,1-1 0,-1 1 0,-1-1 12,2 0 1,1 1-1,3-1 1,-1 1-21,1-1 0,-1 0 1,3 1-1,1-1-15,2 1 1,0-1-1,-3 2 1,1 3-21,2 1 1,1 0 0,-7-6 0,1 1 11,-1-1 0,1 1 0,-1 1 0,1 2 33,-1 2 0,0 1 0,-1-5 0,-2 2-6,-3 2 0,1 1 1,3-5-1,-1 2-6,-2 2 0,-7 3 1,7-5-1,0 2 2,-3-2 1,5 4 0,-6 1 0,0-1 24,-1 0 0,7 4 0,-4-6 0,1-2 6,1-1 0,-1 3 0,7 0 0,-3 0-15,-3 3 1,4-5 0,-5 6-1,5 0-11,1 0 0,1-4 1,-1 4-1,1-1-18,-1-5 1,1-2 0,-3-1 0,-1-1 7,-3 0 0,1 7 0,5-1 0,1-4-8,-1-5 1,1 1 0,-1-3 0,1 1-3,-1-1 0,1 1 0,-1-5 0,1 0 6,-1-1 1,4 1 0,-1-4 0,-3 2-14,5-3 1,-5-1 0,6-2 0,-3 0 5,-3 0 0,1-2 1,-1-4-1,1-4 4,-1 1 0,3-7 0,1 4 0,2-3 13,-1-3 1,-1 1 0,0-3 0,2-1-9,-1-3 1,3-5 0,-2 4 0,-1 0-7,-3-1 1,4-5 0,1 2 0,-3-2-2,-2 2 1,5-4 0,-1 4 0,-2-5-15,-1-1 1,-3 0 0,1 0 0,-1 0-68,1 0 0,-1 0-65,1 0-234,-1 0-196,-7 0-50,-3 0 627,-7 0 0,0 0 0,0 0 0</inkml:trace>
  <inkml:trace contextRef="#ctx0" brushRef="#br0" timeOffset="-36347">17605 6794 7569,'-18'0'-322,"1"0"0,9 0 1,8 0 342,10 0 1,5 0 0,3 0 0,-1 0-50,1 0 1,5 0 0,2 0-1,2 0 18,4 0 0,2 0 0,4 0 1,2 0-5,2 0 0,2 0 0,-3 0 0,7 0 26,3 0 1,3 0 0,-1 0 0,2 0 16,5 0 1,-3 0-1,6 0 1,0 0 27,0 0 1,2 0 0,8 0-1,0 0-13,-2 0 1,11 0-1,-5 2 1,3 2-38,-3 2 1,11 0 0,-9-6 0,2 2-13,-1 4 0,8-4 1,-3 3-1,-3-3 16,-1-2 1,3 0-1,-1 0 1,1 0-13,-1 0 0,3 0 0,-5 0 1,1 0 71,1 0 0,-7 0 0,5 0 0,-2 0-47,-5 0 0,-1 0 0,-2 2 0,0 2-10,0 2 0,-2 0 0,-2-6 0,-4 0-16,-2 0 1,4 0-1,-4 0 1,0 0-5,0 0 0,4 0 0,-5 0 1,-1 0 10,2 0 1,-4-6 0,6 0 0,-1 2 53,-5 2 1,0 2-1,0 0 1,1 0-27,-7 0 0,3 0 0,-7 0 0,3 0-5,-3 0 1,5 0 0,-7 0 0,1 0-17,-4 0 1,-5 0 0,-1 0-1,-2 0-20,-3 0 0,3 0 1,-6 0-1,0 0-8,-4 0 1,2 0 0,-1 0-1,-3 0 19,-2 0 0,-1 0 1,-1 0 35,1 0 0,-1 0 24,1 0 0,-7 0-10,1 0-288,-8 0 156,4 0 0,-6 0-746,3 0 825,-3 8 0,6 2 0,-8 7 0</inkml:trace>
  <inkml:trace contextRef="#ctx0" brushRef="#br0" timeOffset="-2753">18897 4105 6787,'0'-10'298,"0"2"-258,0 8 0,0 2 1,0 4-2,0 6 0,0-2 0,0 1 1,0 3-3,0 1 0,0 3 1,0-1-1,0 1-20,0-1 0,0 1 0,0 1 1,0 2-5,0 3 1,0 5-1,0-6 1,0 0-3,0 3 1,0-1-1,0 6 1,0-2 11,0 2 0,0 2 1,0 2-1,0-2 4,0-4 1,6 4 0,0-4 0,-2 4-2,-2 2 1,-2 0 0,2 0-1,1 0-8,3 0 1,0 2 0,-6 1-1,0 3 13,0-2 0,0 4 0,2-1 0,2 1-2,2 0 1,0 5 0,-6-3 0,0 1-10,0 1 1,0-6 0,0 3-1,0-1-3,0-4 1,0 4 0,0-3 0,0-1-13,0-2 1,0 4 0,0 0 0,-2-3 8,-4-1 1,4 4-1,-4 0 1,2-2 13,-2-3 0,4-1 1,-3 0-1,3 0-6,2 0 1,0-2 0,0-2-1,0-4 1,0-1 0,0 3 1,0-4-1,2 0-47,3 0 1,-3-1-1,4-7 1,-4 1-2,-2-1 1,6 2 0,0 3 0,-2 1-5,-2-2 0,-2-1 0,0-3 1,0 1 17,0-1 1,0 1 0,0-1 16,0 1 0,0-1 0,0 0 0,0 1 29,0-1 1,0-5-1,1 0 1,3 1-9,2 3 0,0 1 0,-6 1 0,0-1 4,0 1 0,0-1 0,0 1 6,0-1 0,0-5 1,0-1-25,0 3 0,6-4-219,0 1-627,-1 1 190,-5-2 0,0-5 643,0-10 0,-7-5 0,-3-8 0</inkml:trace>
  <inkml:trace contextRef="#ctx0" brushRef="#br0" timeOffset="-2153">18880 5362 7569,'0'-9'-312,"0"-7"0,5 6 573,1-7 0,0 5 7,-6 1-62,0 7-268,0-4 1,-8 8 0,-3 0-16,-5 0 0,-1 8 0,-3 3 0,-1 5 38,-2 1 0,-3-3 0,5 2 1,-2 1 13,2-3 0,-5 9 1,1-6-1,0 3-28,0-1 0,-5 4 1,5 1-1,0-3 14,0-2 1,-6 5 0,2-1 0,-4-2-10,-2-1 1,0 3-1,2 0 1,2-1-33,2-3 1,2 4 0,-3 1 0,7-3-24,4-2 1,1-7-1,3 0 1,1-1 102,2-1 0,9 6 0,-5-7 0</inkml:trace>
  <inkml:trace contextRef="#ctx0" brushRef="#br0" timeOffset="-1761">18653 5659 7569,'11'0'-415,"1"0"-52,-8 0 0,6 0 241,-5 0 359,-3 0 0,-8 6-96,-11 0 0,-4 2 0,3-4 0,-1 3 16,-5 3 0,3-4 1,-8 5-1,-2 3-69,-2 2 0,-2-5 1,0 1-1,-2 1-32,-3 3 0,1 1 1,-6 1-1,0-3 6,1-3 0,1 4 0,-7-5 0,-3 5 24,5 1 1,-5-5 0,9-1 0,-1 1-10,4-2 0,5 3 1,1-5-1,2 2 27,3 3 0,5-5 0,8 0 0,-1 0 0,1 1 0,-1 9 0</inkml:trace>
  <inkml:trace contextRef="#ctx0" brushRef="#br0" timeOffset="-1474">18565 5886 7569,'12'0'-1091,"0"0"840,-9 0 429,5 0 0,-10 0-74,-4 0 0,3 0 0,-9 0 0,-2 0-47,-1 0 1,-3 6 0,1 2 0,-2 0-48,-5-1 0,3 13 1,-8-3-1,-2 3-57,-2-1 0,-2 6 0,-2 4 0,-2 2-80,-2-1 0,-5 3 0,5-4 0,0 2 54,-1-2 1,3 4 0,-6-4 0,3 2 30,3-2 0,4 2 0,6-8 1,7 1-127,9 1 1,-1-6 167,8 5 0,1-13 0,5-3 0</inkml:trace>
  <inkml:trace contextRef="#ctx0" brushRef="#br0" timeOffset="-1228">18600 6113 7224,'-17'0'-137,"-3"2"1,-1 2-1,-4 4 86,-2 2 0,-8 1 0,-8 9 1,0 1 2,1 2 1,-7 2-1,5-3 1,-3 3-9,0 2 0,1-3 0,-5 3 0,5 0-7,5 0 0,-2-4 1,3 4-1,3-1-17,6-5 1,2 4 79,11-1 0,-11-1 0,10-6 0</inkml:trace>
  <inkml:trace contextRef="#ctx0" brushRef="#br0" timeOffset="-974">18653 6358 6642,'-8'10'40,"-4"-3"0,-5-1-4,-7 0 1,3 6-1,-8-5 1,0 3-69,2 4 1,-12 1 0,4 3 0,-2 1 22,0 4 1,0-3 0,-1 5 0,-3 0-147,2 4 1,0-2-1,0 3 1,1 1 35,5 2 0,0 0 0,7-2 119,-1-2 0,6 0 0,-4 6 0</inkml:trace>
  <inkml:trace contextRef="#ctx0" brushRef="#br0" timeOffset="-774">18845 6515 7443,'-10'12'-338,"-5"-3"1,-9 1-1,-3 0 200,-4 3 1,-8 9-1,-2 1 138,3-2 0,-7 6 0,0 1 0</inkml:trace>
  <inkml:trace contextRef="#ctx0" brushRef="#br0" timeOffset="30457">19997 4053 7569,'-2'-10'-252,"-1"2"-295,-3 0 1,-2 6 571,2-3 1,4 1 0,-6 0 64,1-2 1,5-2 13,-4 2-99,4 4 1,2-7 0,-2 5 85,-4-2-25,4 0 0,-5 4 1,8-2-1,5-1-11,6 1 0,-2-4 1,3 2-1,5 0-10,3-1 0,4 5 0,-3-4 0,1 4-21,-2 2 1,-1 0-1,-3 0 1,1 2-37,-1 4 0,0 3 0,1 9-58,-1-1 0,-5 3 0,-2 1 0,-1 2 23,1-1 1,-6-3 0,2-2-1,-4 1 13,-2-1 0,0 1 0,0-1 11,0 1 0,-2-9 1,-2-1-1,-4-2 93,-1 0 1,3 0 0,-6-6 1,6 0 0,-3-2-78,1-4 1,2-4 0,6-7 0,0-1-24,0 1 0,0-1 1,0 1-1,2-1-19,4 1 1,-2-6-1,5-1 1,1 3-101,0 2 1,-1-5 0,5 1 0,-2 2-191,1 1 338,3 11 0,9-15 0,2 5 0</inkml:trace>
  <inkml:trace contextRef="#ctx0" brushRef="#br0" timeOffset="30792">20644 3948 7569,'7'9'-604,"3"-1"0,7-8 596,1 0 1,-1 0-1,1 0 1,-1 0 44,1 0 0,-3-2 0,-1-2 1,-2-3-32,1-3 0,1 4 1,-1-4-1,-3 1 99,-2-1 0,3 4 1,-5-5-69,-2-3 0,-2 4-30,-2-1 0,-8 7 1,-3-2-1,-5 4 8,-1 2 1,-1 0-1,1 2 1,-3 4-2,-3 5 1,4 5 0,-3 1 0,7 1-8,3-1 1,6 1-1,-3-1 1,1 1-64,4-1 1,4 1 0,6-3 0,5-1-56,5-3 1,1-5 0,1 4 0,1-2 58,5-4 1,3-1 51,8 3 0,0-4 0,0 6 0</inkml:trace>
  <inkml:trace contextRef="#ctx0" brushRef="#br0" timeOffset="31591">21447 3878 7569,'0'-18'-485,"0"1"387,0-1 0,-6 7 0,-2 1 56,-1 2 0,-3 3 0,-5 5 0,-3-2 90,-3-4 0,3 4 0,-3-4 0,4 4-25,1 2 0,1 6 0,-3 2 0,1 1-1,2 5 0,-5 1 0,11 3 0,-3-1-38,2 1 0,3-1 0,5 1 0,-2-1-102,2 1 1,2-1-1,2 1 70,0-1 1,8-7 0,4-4-1,3-4 20,2-2 1,3 0 0,1 0 0,3 0 5,-3 0 0,0-6 1,1-2-1,1-2 57,-2-3 0,-7 3 0,-5-2 0,1-1-22,0-3 1,-6 5-1,2-1 203,-4-2 1,-2-1-30,0-3-101,0 1-91,0 7 1,0 4 0,0 12-1,0 6 11,0 3 1,0 5 0,0 3 0,0 6-47,0 4 1,5 0 0,1-2 0,-2-2 14,-2 2 1,0 0-1,2 0 1,2-3 17,-2-3 1,-3 4-1,-1-4 1,0 0-8,0 1 1,0-3 0,0-6 0,0 1-9,0-1 1,0 1-1,-1-3 12,-5-3 1,2-2 0,-8-6-21,-1 1 0,-3 1 0,-1-6-14,-1 0 0,1-2 0,-1-4 34,1-5 1,5 1-1,2-2 1,3-1 14,3-3 0,2-1 0,4-1 0,2-1-1,1-4 0,9 3 0,-2-3 0,3 4 1,3 1 1,1-5 0,2 0-1,5 1-3,1 3 0,-4 1 1,4 1-1,0 1-1,1 5 0,-7-5 0,2 7 1,-3-3 6,-3 0 0,1 6 0,-1-3 56,0 1 0,-7-6 23,-4 3 1,-4 1 71,-2-2-19,0 8 1,-2-3-70,-4 7 1,2 2-1,-5 4-54,1 5 1,2 5 0,6 1 20,0 1 1,0-1-1,2 1-181,4-1 0,-2-5 0,7-3-207,3-1 1,1 4-205,3-6 554,-1-1 0,-7-12 0,-2-3 0</inkml:trace>
  <inkml:trace contextRef="#ctx0" brushRef="#br0" timeOffset="31768">21691 3738 7253,'-15'2'-215,"3"4"1,3-2 0,5 7 214,-2 3 0,-8 2 0,5 1 0</inkml:trace>
  <inkml:trace contextRef="#ctx0" brushRef="#br0" timeOffset="32036">21849 3843 7569,'9'8'-34,"-1"-4"1,-8 7 0,0 3-167,0 1 0,-6 3 0,0-1 222,3 1 1,1-1 0,2 1-1,2-3-5,3-3 0,-1 1 0,6-5 0,0 0-28,-1 0 1,3-2-1,5-6 4,1 0 0,-1 0 1,1 0 43,-1 0 1,-5-6 0,-2-2 39,-3-2 0,-1-1 0,-6-7-41,0 1 1,-2-1-1,-2 1-14,-1-1 0,-9 1 0,2 1-237,-3 5 1,-3 3 0,1 8 1,-1 0 1,7 0 0,1 2 212,2 4 0,-5 3 0,11 9 0,-6-1 0</inkml:trace>
  <inkml:trace contextRef="#ctx0" brushRef="#br0" timeOffset="32409">22111 3930 7456,'17'0'-361,"-5"0"0,-1 0 425,3 0 0,1 0 0,3 2-47,-1 4 0,-1-2 1,-3 6-1,-3-1 6,-2 1 1,-2-4-1,-4 4-46,4-3 0,-6 7-13,0-2 1,-2-5-1,-10-1 27,-2-4 0,-1-2 0,-3 0 14,1 0 1,7-8-4,4-3 1,4-5 0,2-1 0,0-1 11,0 1 1,2 5 0,4 0-1,6-1-6,3-3 0,5 1 0,1 1 0,2 5 30,-1 1 0,3 2 1,-2 6-1,-1 0 47,-3 0 1,4 0-1,1 0 1,-3 2-44,-2 4 1,5 1 0,-1 7 0,-2-2-68,-1 1 0,-5 3 0,-3 1 0,-4 3-288,-1 3 0,-7 2 313,0 4 0,-7 12 0,-11-4 0</inkml:trace>
  <inkml:trace contextRef="#ctx0" brushRef="#br0" timeOffset="32987">20888 4873 7381,'-12'0'81,"1"0"0,-1 0-326,-5 0 1,7 8 195,4 4 0,4 3 0,2 3 29,0-1 0,2 1 0,4-1 34,6 1 1,3-9 0,3-3-1,-1-4 4,1-2 0,-1 0 1,0 0-1,1 0-2,-1 0 0,1-6 1,-1-2-1,-1-1 9,-5-5 0,3-1 1,-6-1-1,0 3-16,-1 1 0,-1 0 0,-6-5-23,0-1 0,-2 1 0,-4 1 0,-5 3 0,-5 3-87,-1 2 1,-1-3 0,1 5-1,-1 2-113,1 2 0,-1 2 1,1 0 213,0 0 0,7 0 0,-6 8 0,7 1 0</inkml:trace>
  <inkml:trace contextRef="#ctx0" brushRef="#br0" timeOffset="33291">21325 4629 7569,'9'-8'0,"-1"-2"0,-8-7-80,0-1 1,0 7-237,0-1 284,0 8 1,-2-5 58,-4 3 1,-1 6 0,-7 0 32,2 9 0,9 7 1,-5 3-1,2 3-18,0 1 0,0 8 1,6-2-1,0 4-41,0 2 1,6 0 0,2 0 0,0 0-12,-1 0 1,5 0 0,-6 0 0,-2 0-74,-2 0 1,3-2 0,1-2 0,-2-4-16,-2-2 1,-2 4 0,0-6 0,-2-1-40,-4-3 1,4-1 0,-5-3-63,-1-3 1,4-5 198,-8-7 0,1 8 0,-7 2 0</inkml:trace>
  <inkml:trace contextRef="#ctx0" brushRef="#br0" timeOffset="33493">21255 4978 7569,'8'-17'-94,"1"5"0,9 2-102,-1 3 1,6 1-1,3 6 1,-1 0-1,2 0-90,0 0 286,-5 0 0,11 0 0,-6 0 0</inkml:trace>
  <inkml:trace contextRef="#ctx0" brushRef="#br0" timeOffset="34095">19753 5956 6832,'-12'0'319,"1"0"52,7 0-275,-4 0 1,8-2-124,0-4 1,2 2-149,4-7 131,-4-1 0,11-5 1,-5-1 35,2 1 1,-4-1 0,3 1-1,-1-3-16,-4-3 0,6 4 0,-1-5 0,1 5 42,-4 2 1,2-7 0,-3 1 92,-1 2 1,4 7-50,-2 2 1,2 9-67,-3-3 0,5 10 0,6 3 0,-3 3-7,-1 4 1,0 1 0,5 3-1,-1-1-70,-5 1 0,5 5 0,-7 0-265,1-1 263,6 5 0,-9-8 0,7 4 0,-4-3-57,-3-3 1,-1 1 139,-6-1 0,8 1 0,2-1 0</inkml:trace>
  <inkml:trace contextRef="#ctx0" brushRef="#br0" timeOffset="34264">19840 5851 7389,'-9'0'-370,"16"0"1,5 0 0,13 0 0,-2 0 320,1 0 1,-1 0 0,-4 0 48,5 0 0,-5-7 0,6-3 0</inkml:trace>
  <inkml:trace contextRef="#ctx0" brushRef="#br0" timeOffset="34541">20556 5659 7569,'-11'0'-171,"-1"0"1,-2 0 43,-1 0 1,-3 0 0,1 0-1,-1 0 212,1 0 0,5 0 0,1 0 0,-3 2 2,-1 4 0,-1-2 0,2 6 1,5-1-54,1 1 1,-4 2 0,5 5 0,-1 1 0,0-1 0,4 0 54,2 1-124,2-1 0,0 1 1,2-1-1,4 1 37,6-1 1,1-5 0,3-2-1,-1-1-196,5 1 0,1-6 0,-3 2 0,1-4 12,4-2 1,-1 0 181,7 0 0,0 0 0,6 0 0</inkml:trace>
  <inkml:trace contextRef="#ctx0" brushRef="#br0" timeOffset="34825">20871 5677 6436,'-10'-8'-11,"-6"6"0,5-4 213,-5 4 0,5 2 0,-1 0-79,-2 0 0,-1 0 0,-1 2 0,3 4-57,1 6 1,6-3 0,-3 3 0,-1 2-14,0 1 0,6 3 0,-2-1-42,4 0 0,2 1 0,2-1-111,4 1 1,4-3 0,7-1 0,3-4-85,3-3 1,-3 5 0,5-6-1,-2-2-262,0-2 1,6 4 445,-5-1 0,7 1 0,-4-6 0</inkml:trace>
  <inkml:trace contextRef="#ctx0" brushRef="#br0" timeOffset="35220">21098 5729 7569,'-8'10'-293,"6"-2"0,-6-7 149,8 5 1,0-2 210,0 8 1,8-8 0,4 3-54,3 1 1,-3-6 0,-1 4-1,3-4 4,1-2 1,3 0 0,-1 0-53,1 0 1,-1-6-1,1 0 1,-3 0 38,-3-1 0,4 3 0,-5-8 0,5-1 0,-5 3 0,-1-2 158,-2-1 0,-2 3-149,-6-2 1,-8 8-1,-4-1 1,-3 3-27,-3 2 0,-1 0 0,-3 2 0,-1 2 3,2 1 1,3 9 0,5-2 0,3 3-62,2 3 0,2-1 0,6 0 1,0 1 0,0-1 1,2 1-1,4-1 7,6 1 0,3-7 1,3-1-1,-1-2-25,1-4 0,1-2 0,3-2 1,1 0-157,-2 0 243,-1 0 0,5-8 0,2-2 0</inkml:trace>
  <inkml:trace contextRef="#ctx0" brushRef="#br0" timeOffset="35641">21517 5694 7569,'0'-10'-97,"0"-5"0,0 15 0,0 0 104,0 10 1,0 5 0,0 5 0,0 1-11,0 2 1,2 2 0,2-3 0,1 3 6,-1 2 0,4-5 0,-2 3 0,-2-2-105,-2 0 1,-2 1 0,0-7 0,0 1 14,0-1 0,0 0-59,0 1 0,-2-8 1,-2-3-1,-4-1-25,-2 0 0,5-2 164,-7-10 0,6-4 1,-4-7-1,3-1 9,3 1 1,2-2 0,2-3 0,0-1-3,0 2 0,0-5 0,2 1 0,4-2 8,5-4 1,-1 0-1,0 2 1,-1 4 26,1-1 1,0 7 0,3-4-1,-1 5 89,2 7 1,-5-3 0,3 8 7,2 2 1,1 2 0,2 2-58,1 0 1,-3 2 0,-3 4-12,-6 6 1,2 3 0,-2 3-180,-3-1 0,-3 1 0,-3-1 0,-5-1 43,-2-5 1,-2 5 0,-5-7 0,-1 3-26,1 0 1,0-6 95,-1 5 0,-7-7 0,-2 4 0</inkml:trace>
  <inkml:trace contextRef="#ctx0" brushRef="#br0" timeOffset="35886">21866 5450 7454,'10'-8'-432,"5"6"547,-3-4 1,-2 4 0,1 4-71,3 4 1,-6 4 0,-1 7 0,-1 1-67,0-1 1,2 1 0,-4-1 0,1 2-87,-1 5 0,0-5 0,0 4 1,2-3-81,-2-3 1,-2 1 0,-2-1 0,0 1-83,0-1 269,0-7 0,0 5 0,0-5 0</inkml:trace>
  <inkml:trace contextRef="#ctx0" brushRef="#br0" timeOffset="36108">21831 5677 7569,'8'-10'-771,"2"0"856,7 4 1,1 5-1,-1-5 1,0 4-99,1 2 0,5 0 0,0 0 0,1 0-238,1 0 1,0 0-1,6-2 1,-4-2 250,-1-2 0,5 0 0,-4 6 0</inkml:trace>
  <inkml:trace contextRef="#ctx0" brushRef="#br0" timeOffset="36299">22460 5554 7569,'-8'-9'-50,"6"1"1,-13 8 0,3 0 55,-4 0 1,-1 0 0,0 0-1,-3 0 89,-3 0 0,9 6 0,-3 2-282,1 1 0,3 3 204,1 5 1,4 1-1,8-1-58,0 1 0,2-7 0,4-1 0,6-2-87,3-4 0,3 4 1,-1-3-1,1-1-91,-1-2 0,1-2 0,-1 0 219,0 0 0,1 0 0,-1 0 0</inkml:trace>
  <inkml:trace contextRef="#ctx0" brushRef="#br0" timeOffset="36616">22547 5572 7473,'2'-10'-527,"4"4"565,6 4 1,-3 2-1,1 2 1,0 2 71,-1 2 0,-3 6 1,4-5-57,-2 3 0,3 2 1,-5 5-94,-2 1 1,-2-7-6,-2 1 1,0-6-1,0 6-103,-8-9 1,6 3 0,-4-12 69,4-5 0,2 1 1,2-2 61,4-1 0,4-1 0,7 1 0,1 3 48,-1 2 0,1 0 0,-1 5-1,1-3 1,-1 0 0,1 6-5,-1 0 1,-5 2 0,-3 4 0,1 3-60,0 1 0,-6 6 1,4-5-162,-1 5 0,-5-5 0,4 1 192,-4 2 0,-2-7 0,0 1 0</inkml:trace>
  <inkml:trace contextRef="#ctx0" brushRef="#br0" timeOffset="37054">23019 5467 7569,'-18'0'-378,"1"0"0,7 2 366,4 4 1,4-2-1,2 7 150,0 3 0,0 2 1,0 1-44,0 0 0,8 1 1,4-1-69,3 1 0,3-8 0,-1-3 0,1-1-27,-1 0 1,6 0-1,1-6 1,-3 0-37,-2 0 0,5 0 1,-1 0-1,-2 0-12,-1 0 0,-3-6 0,1-2 1,-1 0 18,1 1 1,-7-7-1,-1 2-14,-2-3 1,-2-3 0,-8 1-8,-4 0 1,-4 5-1,-7 2 1,-1 2-47,1 5 1,-1 1-1,1 2 105,-1 0 1,3 2-1,1 3 1,4 7 158,3 4 1,1 1-1,6 0-177,0 1 0,0-1 0,2 1 1,4-3-81,5-3 1,5 4 0,3-7 0,3 1-98,1-4 1,8 2 0,0-3 0,6-1 185,4-2 0,7-10 0,-3-1 0</inkml:trace>
  <inkml:trace contextRef="#ctx0" brushRef="#br0" timeOffset="-7674">14252 7039 6466,'-16'-2'0,"3"-2"38,1-2 1,6-1 132,-6 1 1,7 2 11,-7-8 1,8 6-72,-2-5-28,4 7 1,10-4-1,4 8-116,3 0 0,3 0 0,-1 0 56,1 0 1,-7 0 0,1 0-24,2 0 1,-1 2-1,1 2 1,-5 4-8,-1 1 0,-2 3 0,-6 5 0,0 1-11,0-1 1,0 1 0,0-1 2,0 1 1,0-1 0,0 1-1,0-1-32,0 1 0,-6-1 1,-2 1-1,1-1 0,-1 0 0,-6 1 0,5-1 38,-1 1 0,-4-6 0,7-3-10,-3-1 104,-2 6 0,1-12 33,-1 3-75,8-3 0,-2-2-4,12 0 1,-2 0-1,8 0 14,1 0 0,-3-6 25,1 1 0,-5-1 22,6 6 0,0 0-28,5 0 1,1 0-117,-1 0 75,0 0 0,1 0-12,-1 0 0,1 0-175,-1 0 0,-5 0-58,0 0 0,-9 2 1,5 2-332,0 1 0,-6 3 544,4-2 0,-4-4 0,-2 6 0</inkml:trace>
  <inkml:trace contextRef="#ctx0" brushRef="#br0" timeOffset="-7500">14653 7214 7391,'-2'-10'-244,"-3"4"1,3 2-354,-4-2 243,4 4 354,2-5 0,8 7 0,1 0 0</inkml:trace>
  <inkml:trace contextRef="#ctx0" brushRef="#br0" timeOffset="-6943">14793 7091 6997,'0'-9'-19,"2"-1"0,4 6 215,5-2 0,-1-5 0,2 5 1,1 2-46,3 2 0,1-4 1,1 0-48,-1 2 0,1 2-106,-1 2 0,-5 2 0,-2 4-96,-3 6 0,-1-2 0,-6 1-41,0 3 1,0 1-1,0 3 19,0-1 0,-2-5 1,-2 0 53,-1 1 0,-7-3 1,4 0 81,-2-3 0,7 1 0,-5-4-106,0 2 64,6 0 1,-4-6 65,12 0 1,-2 0 0,8 0 50,1 0 0,3 0 0,1 0-2,1 0 1,-1 1-1,1 3-54,-1 2 1,-5 2-1,-3-2-30,-1 5 1,-2-1 0,-6 2-14,0 1 0,0 3 0,0 1-6,0 1 1,0-7-1,-2-1 1,-2 0-13,-2 0 0,-7-5 1,1 5-1,-3-2-3,-3-4 1,1 3 0,-1-1 0,1-2 3,-1-2 0,1-2 0,-1 0-82,1 0 1,-1 0-120,1 0 0,7-2 0,4-4-124,4-5 1,2-5 349,0-1 0,0-1 0,0 1 0</inkml:trace>
  <inkml:trace contextRef="#ctx0" brushRef="#br0" timeOffset="-6386">15282 7091 7660,'8'-9'151,"-4"1"1,7 6-87,3-4 1,1 4 0,3-4 0,-1 4-15,1 2 1,-1-5 0,1-1 0,-1 2-31,1 2 0,-1 2 0,1 2 3,-1 4 0,1 3 0,-3 9-155,-3-1 1,-5 1 0,-7-1-28,0 1 0,0-1 0,0 1 0,0-1 48,0 1 1,-7-1 0,-5 0 77,-3 1 0,-3-3 0,1-1 65,-1-2 0,3-6 1,1 3 225,2-1-208,9-2 1,-3-6 0,10-2 0,3-2 45,3-2 1,2-2 0,5 5 10,1-3 0,-1 0 0,-1 8-74,-5 4 1,3-2 0,-8 7 0,-1 3-34,3 1 1,-6 3 0,4-1-9,-4 1 1,-4-1 0,-2 1 0,-4-1-31,-1 1 0,-3-1 0,-5-1 0,-3-3-101,-3-1 0,2-3 0,-7 3 0,1-4-35,0 0 0,6-6 0,-5 3 0,3-3-282,0-2 0,0 0 455,5 0 0,-7-15 0,-2-5 0</inkml:trace>
  <inkml:trace contextRef="#ctx0" brushRef="#br0" timeOffset="-60651">9170 6253 7569,'11'2'-252,"1"4"0,-6-4 0,3 5 154,-1 1 1,0-6 0,-2 6 115,5 0 0,3-4 0,0 5 58,-3-1 1,1-2-1,5-6 34,1 0 0,-1 0 0,1 0-76,-1 0 1,6-6 0,1-2-1,-3 1-15,-2-1 1,-1-4 0,-1 4-1,3 1 21,3-1 0,-4-6 0,5 3 0,-3-5-85,2-1 0,-3 5 0,5 0 0,-2-1 69,1-3 1,1-1 0,-4-1 0,2-1 5,-1-4 1,3 3-1,0-5 1,0 2-21,1-1 1,3-5 0,-4 6 0,0 0 9,0-2 1,1 3 0,-5-7 0,2 0-98,-1 2 0,-1-6 0,0 4 0,3-2 37,-3 2 0,0-4 0,1 3 0,1-1 23,-2 2 1,-1-4 0,-5 6-1,-1-2 7,-3 0 0,1 2 1,4-4-1,-3 2 92,-1-2 0,-2-2 0,3-4 0,-1-2-71,1-2 0,3 0 1,-1 5-1,-1-3-17,-2-2 1,-1-6 0,5 7 0,-3-1 20,-1-2 0,-2 6 0,3-3 0,-3 3 34,-2 2 0,0 0 0,-5 0 0,5 0-12,2 0 1,-6 0 0,4 0-1,-3 0 51,1 0 1,0-2 0,-4-1 0,2-3-71,2 2 0,5 0 0,-3 0 0,0-1 15,0 1 1,3-6 0,-3 1 0,2-3-93,3 1 0,3 7 0,1-4 0,1 2 76,-1 1 0,1-3 0,-1 4 0,1-2-6,-1 2 1,-5 1 0,-1-1 0,3-2-13,1 2 0,1 2 0,-2 1 1,-3-3-26,3-2 0,-5-6 0,1 7 1,0-1 2,0-2 0,-1 1 0,5-7 1,-4 4 13,-3 3 1,5-5 0,-4 4 0,0 1 31,-1-1 1,5-4 0,-4 5 0,1-1-18,5 0 1,-4-3-1,1 3 1,3-1 49,1-5 0,3 6 0,-3 1 0,-1 1-61,-2 0 1,-1-5 0,7 5 0,-3 2-1,-3 2 0,3-4 0,-3 1 1,4 1 1,1 2 0,1 2 1,-1 0-1,0 0 3,1 0 1,-1 0 0,1 0-1,-1 0-1,1 1 1,-1-1 0,1 0-1,-3 2 1,-3 4 1,3-4-1,-3 3 1,4-3-1,1-1 1,0-1 0,-1 0 0,-2 0 0,-3 0 1,1 2 0,5 2 0,1 2 19,-1-2 0,1 3 1,-1 1-1,-1 0-11,-5 0 1,5 6-1,-4-5 1,1 3-10,-1 0 0,3-2 1,-3 3-1,2-3-1,-3-2 1,5 4-1,-5-5 1,5 1-4,1 0 1,7 4 0,-1-4 0,-2-1 2,-1 1 1,3 6 0,0-4 0,-1 1 30,-3 1 0,-2 0 0,1 5-33,-1 1 6,1-1 1,-3 7-1,-1-1 1,-2-1 8,1-3 0,3 4 1,1 1-1,1-3 5,-1-1 1,1 3 0,-1 0 0,0-1-18,1-3 0,1-1 0,3 1 0,1 3-4,-2 1 0,1 2 0,-1-3 0,2 3-1,-1 2 0,-3 3 0,-2 3 1,1-2 1,-1-2 1,1 0-1,-1 6 1,1 0-1,-1 0 1,1 2-1,-1 2 1,1 2 1,-1-2 0,1 3 0,1 1 0,2 2-7,3 3 1,-1-3 0,-4 2 0,3 1 1,1 3 1,2 1 0,-3 1 0,1 1-10,-2 4 0,4-3 1,-1 5-1,-1-2 8,2 1 1,-3-1 0,5-4 0,-2 3 7,-4 1 0,1 6 0,-1-4 1,2 1-15,-1-1 1,-3 6 0,-4-2 0,-1 4 2,-2 2 0,-3 0 0,5 2 0,-4 1 1,-3 3 1,5 2-1,-4-4 1,0 3 7,-1 3 1,5 0 0,-4 3 0,2-3-4,3-3 1,-3 1 0,1-2-1,3 4 3,2-1 1,-5 5-1,1-7 1,1 3 3,3 4 0,-4-5 1,-1 3-1,1 1-20,-2 3 0,3 1 1,-5 0-1,0-1-2,-1-4 0,-1 7 0,-4-6 0,2 1 51,2 1 1,2 1 0,-4 1 0,1 1 8,-1-1 1,4 0 0,0 1-1,0-1-23,-1 1 0,5-1 0,-4 0 0,1 1-14,5-1 0,-4-3 0,1 1 1,1 4-12,-2 1 1,5-1-1,-5 0 1,2 3-5,-1 1 0,-5 6 0,4-6 0,-1 0-62,1 3 0,-4-7 0,4 4 0,-1-4 76,1-1 1,-4-1-1,6 3 1,-1-1 30,-1-2 1,0 6 0,-7-9-1,5 3 36,2-1 0,-4-3 1,3 5-1,1-1-57,0 0 1,-4 1 0,3-1 0,1-1-27,0-5 1,1 9-1,7-7 1,-1-1 14,1-3 1,-1 3-1,1-4 1,-1-1-1,1 1 1,1 4-1,2-7 1,5-1 6,1-2 1,-4 4 0,4-1-1,0-1 21,1-2 0,1-2 0,4 0 0,-2 0-11,-2 0 0,-2 0 0,4 0 1,-4 0 1,-2 0 0,5-2 1,-7-2-1,-2-2-30,-1 2 1,3-4-1,2 0 1,0 0 2,1 0 0,3-5 0,-4 1 0,2-4 52,4-1 1,-4-1-1,2 1 1,2-3-8,2-3 0,2 4 1,0-5-1,0 5-5,0 1 1,0-5 0,0-1 0,0 3-6,0 2 0,0-1 0,2-1 0,1-5-9,3-1 1,0 0 0,-6-4 0,0 2 11,0-2 0,0-3 0,0-1 0,-2 0-18,-4 0 0,2 0 1,-8 0-1,0 0 9,3 0 0,-7 0 1,4 0-1,-3 0-15,-3 0 1,1 0 0,-1 0-166,0 0 0,1 0 0,-1 0-200,1 0 0,-6 0-843,-1 0 678,1 0 521,-3 0 0,-1-7 0,-8-3 0</inkml:trace>
  <inkml:trace contextRef="#ctx0" brushRef="#br0" timeOffset="-37396">9327 6725 7302,'17'0'-107,"1"0"0,1 0 8,4 0 1,-3 0-1,5-2 1,-2-2 42,1-2 1,5 0 0,-6 6 0,0 0 21,2 0 0,1 0 1,5 0-1,-2 0 13,2 0 1,2 0-1,2-2 1,0-2 59,0-2 1,0 1 0,1 5 0,3 0-24,2 0 0,6 0 0,-5 0 0,1 0 43,0 0 0,5-6 0,-1 0 0,1 2-31,-1 2 1,5 2-1,-1-2 1,3-2-6,-4-1 0,9-1 0,-7 4 0,2-2-14,1-2 0,-3 0 0,1 4 0,-1-2-9,0-1 0,7-1 0,-1 4 0,-4-2-9,-5-2 0,5 0 0,-6 4 0,1-2 14,1-1 0,1-1 0,1 4 0,1-2-15,-1-2 0,0 0 1,1 4-1,-1-1 22,1-3 0,-1 0 1,0 6-1,3-2 51,3-4 1,-2 4 0,6-4 0,-2 4-27,-3 2 0,3 0 0,0 0 0,0 0-12,0 0 1,-1 0 0,-5 0 0,2 0-32,2 0 0,6 0 0,-5 0 1,-3 0-29,-2 0 0,-1 0 0,-1 0 1,0 0 12,1 0 1,-1 0 0,1 0 0,-1 0 47,0 0 1,-5 0 0,0 0 0,1 0-25,2 0 0,1 0 0,-3 0 0,-3 0 48,-2 0 0,5 0 0,-3 0 1,1 0-8,1 0 0,-2 0 0,3 0 1,-1 0-30,1 0-10,-5 0 1,7 2 0,-5 2 14,0 2 0,3 0 0,-5-6 0,0 0 15,-1 0 1,-1 0 0,-6 0 0,-2 0 27,-4 0 0,4 0 0,-6 0 1,0 0-25,-3 0 0,1 0 0,-2 0 1,-2 0-43,-1 0 1,-8 2-1,-1 2-243,3 2 155,1-1 1,3-5-308,-1 0 1,-5 2 397,0 4 0,7-4 0,8 6 0</inkml:trace>
  <inkml:trace contextRef="#ctx0" brushRef="#br0" timeOffset="-13637">15003 6655 7368,'-12'0'-1447,"0"0"1460,8-8 15,-3 6 1,5-6 35,-4 8 0,4-2 75,-4-4-45,4 5-51,2-7-19,0 8 0,2 0-15,4 0 0,4 0 0,7 0 12,1 0 1,-1 0 0,1 0 2,-1 0 0,0 0 0,1 0 3,-1 0 0,7 0 0,-1 0 0,-2 0 6,-1 0 0,3 0 1,2 0-1,0 0-4,1 0 1,3 0 0,-4 0 0,0-2 10,0-4 0,5 4 0,-7-4 0,-2 4-10,-1 2 0,-3 0 0,1 0 0,-1 0-21,0 0 1,1 0 0,-1 0 0,-1 2-26,-4 4 1,3-4-1,-3 4 17,3-4 1,3-2 0,-1 2-2,1 4 0,-1-5 0,1 5 7,-1-4 1,1-2 0,-1 0 26,0 0 0,-5 0 0,0 0 12,1 0 0,3 0-38,1 0 1,-5 0-6,0 0 15,-9 0 0,7 0 28,-4 0-119,-4 0 51,13 0-46,-13 8 14,14-6 16,-14 6 33,13-1 0,-5-5 10,8 4 1,-7-4-7,1-2 0,-6 0-22,5 0 0,-5 0-77,6 0 1,-6 0 25,5 0 1,-5 0-84,6 0 0,-1 0 1,1 0 12,0 0 0,-9 2 0,5 2 144,0 2 0,-6 0 0,6-6 0</inkml:trace>
  <inkml:trace contextRef="#ctx0" brushRef="#br0" timeOffset="-8454">14461 5188 5894,'-9'0'583,"1"0"-442,8-8 0,-2 4-45,-4-8-90,-4 9 119,-7-5 131,-1 8-168,9 0 1,1 2-21,8 4 1,0-3 0,0 9 0,0 4-24,0 5 0,0-2 1,0 7-1,0-1-44,0 4 0,0-2 0,0 2 0,0 0 1,0-2 0,0 6 0,0-3 0,0 3 12,0 1 1,2 1 0,2-2 0,2-2 2,-3-1 1,-1-1-1,0 6 1,2-1 4,2 1 0,0-5 0,-6-1 0,0 2-1,0 2 0,6 0 1,-1-2-1,-1-2-15,-2 2 0,-2-6 1,2 0-1,2-1 3,2-1 1,0 2 0,-6-4 0,0 3-30,0-3 0,0-2 1,0-1-1,0-1 3,0 1 0,0-1 1,0 1 11,0-1 0,0 1 0,0-1-1,0 1 1,0-7-1,0 1 137,0 2 0,0-5-87,0 3 0,0-6-13,0 5-253,0-7 65,0 4 1,0-6-519,0 4 1,6-2 674,-1 7 0,9 1 0,-4 5 0</inkml:trace>
  <inkml:trace contextRef="#ctx0" brushRef="#br0" timeOffset="-5627">14339 5694 6988,'2'-11'136,"4"-1"0,-2 8-12,7-2 1,1 4-1,5 0-82,1-4 0,-1 5 0,1-5 0,-1 4-46,1 2 0,-1 0 0,1 0 0,-1 0-218,1 0 0,-7 0 1,1 0-272,1 0 1,3 0 492,1 0 0,-5 0 0,0 0 0,-8 8 0,3 1 0</inkml:trace>
  <inkml:trace contextRef="#ctx0" brushRef="#br0" timeOffset="-5350">14531 5816 7569,'-17'12'-799,"-1"0"575,1-8 0,-1 9 534,1-7 65,-1 8-248,1-12 0,9 5-65,8-7 1,8 0 0,11 0 0,3 0-59,1 0 1,2-2 0,-4-2-1,3-1-57,-3 1 0,4 0 0,1 0 0,-1-2-28,0 2 0,-2 2 0,-5 2 1,1 0-77,4 0 0,-9 0 1,3 0-1,-1 0-98,0 0 1,-5 0 254,1 0 0,-8 0 0,3 8 0,-7 2 0</inkml:trace>
  <inkml:trace contextRef="#ctx0" brushRef="#br0" timeOffset="-5100">14671 5991 7342,'-27'12'0,"3"-3"-359,5-1 0,1 4 0,1-4 857,0 1-44,-1-5-331,8 4 0,5-8 0,10 0-85,7 0 1,4 0 0,3 0 0,4-2 0,6-2 23,4-2 1,2-1 0,0 3 0,2-2-54,4 2 0,-2-4 0,7 2 0,1 2-54,-3 3 0,5 1 1,-6 0-1,-1 0-204,1 0 1,-2 0 0,-8 0-1,-2 0-18,-2 0 0,-14 1 0,3 3 267,-3 2 0,-7 8 0,0-5 0,-8 9 0</inkml:trace>
  <inkml:trace contextRef="#ctx0" brushRef="#br0" timeOffset="-4833">14444 6253 7569,'-12'2'-372,"0"4"-47,9-4 1,-3 5 361,12-7 0,3 2 1,9 2-1,1 2 106,4-2 0,5-2 1,7-2-1,-1 0 41,1 0 1,6 0 0,2 0-1,1 0-41,5 0 1,1-6-1,1 0 1,-3 2-23,-1 2 1,-2-3 0,3-1 0,-3 2-39,-3 2 0,5 2 1,-8 0-1,-4 0-219,-4 0 1,-10 0 0,2 0-281,-3 0 510,-10 0 0,5 0 0,-5 0 0</inkml:trace>
  <inkml:trace contextRef="#ctx0" brushRef="#br0" timeOffset="-4549">14601 6393 7569,'-18'17'-97,"11"-1"33,7-5 1,4-3-1,11-8 1,5 0 0,1 0 131,4 0 0,2 0 0,10 0 1,2 0 18,2 0 1,13-6-1,-4-1 1,3-1-3,1 0 1,-3-4 0,11 5 0,-2-1-12,-4 0 1,0 0 0,1 4-1,-1-1-117,-6 1 1,-5 2 0,-10 2 0,0 0-182,0 0 0,-2 0 1,-4 0-1,-4 0-115,0 0 1,-11 6-1,3 1 339,-1 3 0,-8-6 0,0 11 0,-8-5 0</inkml:trace>
  <inkml:trace contextRef="#ctx0" brushRef="#br0" timeOffset="-4390">15561 6515 6912,'18'0'3,"-1"0"0,3 0 0,1-2 80,2-4 1,10 4 0,2-5-1,8 1-274,2 0 0,5 0 191,-3 6 0,11-8 0,4-1 0</inkml:trace>
  <inkml:trace contextRef="#ctx0" brushRef="#br0" timeOffset="19678">11248 3406 7220,'0'-11'-703,"0"-1"954,0 0-163,0 3 0,2 1-75,4 8 1,-4 8 0,3 3 0,-1 5 1,2 1 0,-4 3 1,4 1-1,-2 4-47,1 2 0,-3-5 1,4 3-64,-4 0 1,4-5 0,0 3 0,-2-4 4,-2-1 1,0-8 0,1-3-93,3 1 130,0-6 1,-14-2 58,-3-12 0,-3-3 0,2-3 0,5 3-18,-1 3 0,6-5 1,-6 1-1,2-5 63,1 0 0,-1-1 0,6 1 1,0-4-29,0-3 0,0 5 1,0-4-1,2 0 32,4 0 0,-3 5 0,7-1 1,0 4-21,0 1 0,1 1 1,7 1-7,-1 5 0,-5-3 1,-1 8 10,3 2 1,2 2-1,1 2-15,0 0 1,-5 6 0,-2 2 0,-1 0-23,1-1 0,2 7 0,3-2-33,-3 3 1,-4 5 29,-8 3 0,-2-4 1,-4 5-1,-6-5-69,-3-2 1,-3 1 0,1-3 0,-1-1 46,1-2 1,1-7 0,3 5-3,1-2 0,1-2 23,-7-6 173,8 0-97,3 0 1,9 0 0,3 2 52,7 4 0,4-3 0,3 7-66,4-2 1,-7 0-1,5-5 1,0 3-1,-1 0-121,-1 2 0,-1-6 0,-3 6 0,-1-3-5,-2 1 0,-1 0 1,5-4-1,-3 2-368,-1 2 1,-6 0 430,5-6 0,1 0 0,5 0 0</inkml:trace>
  <inkml:trace contextRef="#ctx0" brushRef="#br0" timeOffset="20037">11684 3406 7244,'12'0'-765,"0"0"749,1 0 1,-3 0 0,2 0 61,1 0 0,3 0-55,1 0 1,-5-5 0,-2-3 47,-3-2 1,1 4 18,-2-5 1,-4-1-13,4-6 1,-4 1-17,-2 0 1,-8 7-29,-4 4 1,-3 6 31,-3 6 0,1 2 0,1 5 1,3-1 5,1 1 1,8-3-1,-2 2-48,4 1 1,2 3 0,2 1-8,4 1 0,-2-7 0,8 1-154,1 2 0,3-7 0,1-1 41,1-4 1,-1-2 0,1 0 0,-1 0 127,1 0 0,-1-8 0,8-1 0,2-9 0</inkml:trace>
  <inkml:trace contextRef="#ctx0" brushRef="#br0" timeOffset="20816">12138 3284 7569,'6'-17'-568,"0"-1"420,8 1 0,-12-1 69,3 1 1,-5 5 68,-5 0 1,1 9-1,-8-3 1,-1 4 20,-3 2 1,-1 0-1,-1 2 6,1 4 0,-1 3 0,3 9 0,1-3-11,2-3 1,9 3 0,-3-3 0,2 4-31,-2 1 1,4 1 0,-4-1 0,4 0 1,4-5-1,4-2 6,6-2 0,3 3 0,3-5-12,-1-2 0,6-4 0,1-4 32,-3-2 1,-2-7-1,-1 3 36,-1 0 1,-5-5 0,-2 3 28,-2-3 0,3 3 0,-5 0 6,-2-1 1,-2 3 79,-2-2-143,0 8 1,6-1 8,-1 10 1,1-1 0,-6 8-1,2 2 1,4 1 1,-4 3-1,4 1 1,-2 2-24,1 3 0,-1 1 0,6-4 1,0 4-13,-1 3 1,-5-7 0,2 4 0,-2-2-47,2 1 0,-4-1 0,4-4 1,-4 3 23,-2 1 1,-8 0 0,-2-5 23,0-1 1,-5-5 0,3-2 20,-3-3 0,-3-1 0,1-6 50,-1 0 1,1 0 0,1-2-88,5-4 0,-3 3 0,8-9-33,2-2 0,2-1 0,2-3 0,0 1 45,0-1 1,0 1-1,0-1 1,2 1-17,4 0 0,4-1 1,5 1-1,-1 1 15,-2 4 0,-1-3 0,7 3 1,-1-3 27,1-3 0,-1 1 0,1-3 0,-3-1-12,-3-2 0,3-1 0,-3 7 1,2-2 1,-3-5 0,5 5 1,-7-4-1,3 3 18,0 3 1,-6-1 0,3 1 0,-1-1 45,-4 1 0,4 5 232,-3 1-274,1 7 0,-8-4 33,-3 8 0,3 8 0,-4 3 19,4 5 0,-4 1 1,0 1-56,2-1 0,2 1 0,4-3-45,4-3 1,-2 2 0,8-7-91,1 3 0,-3-6 0,2 2-155,1-4 1,-3-2 0,2 0 269,1 0 0,-5 0 0,0 0 0</inkml:trace>
  <inkml:trace contextRef="#ctx0" brushRef="#br0" timeOffset="20988">12505 2935 7403,'-17'-8'-808,"5"6"561,0-4 0,9 6 67,-3 6 0,4-2 180,2 8 0,-8-1 0,-2 7 0</inkml:trace>
  <inkml:trace contextRef="#ctx0" brushRef="#br0" timeOffset="21278">12645 3040 7429,'0'11'-432,"0"1"0,0 0 461,0 5 0,0-5 0,0-1 1,2 1 6,4 5 0,-2-7-32,7-4 0,1-4 16,5-2 0,-1-2 0,-3-4 9,-1-6 1,-6-3-1,4-3-2,-3 1 1,-1 5 0,-6 1 0,-2-1-48,-4 2 1,3 1-1,-9 5-108,-2-2 1,-1 0-1,-3 6 1,1 2-11,-1 4 1,9-2-1,1 5 138,0-1 0,-2 6 0,-7-4 0</inkml:trace>
  <inkml:trace contextRef="#ctx0" brushRef="#br0" timeOffset="21667">12855 3022 7454,'11'0'-760,"1"0"838,1 0 1,3 0-44,1 0 1,1 2 0,-3 4-35,-3 6 0,-4 3 0,-6 1 0,2-3 4,1-1 0,1-1 1,-6 7-22,0-1 0,0 1 1,0-1-24,0 1 26,-8-9 12,-1-1 0,-1-10 0,4-4 1,4-5 0,2 1 1,2-2-1,2-1 4,2-3 0,8-1 0,-3-1 20,5 1 1,1 1 0,1 3-1,-1 1 32,1-1 1,5 5 0,0 2 0,0 4-36,3 2 1,-7 0-1,6 0 1,-1 0 60,-1 0 1,0 8-1,-5 4 1,-3 3-205,-3 3 0,1 7 0,-7 4 0,-2 4 122,-2 2 0,-2 7 0,0 3 0</inkml:trace>
  <inkml:trace contextRef="#ctx0" brushRef="#br0" timeOffset="23140">12156 4105 6496,'-18'0'212,"7"0"2,-1 0 0,6 2-80,-5 4 1,5-2-140,-6 7 0,8 1 0,-1 5-41,3 1 1,2-7 0,0 1-21,0 2 0,2-1 0,3 1 37,7-3 1,4-7-1,1 2 12,0-4 1,-5-2 0,0 0 15,1 0 0,3 0 1,-1-2 56,-3-4 1,-4 2-1,-6-7-23,4-3 1,-4-1-1,3-3-50,-3 1 0,-9 5 0,-5 2 1,-2 1-24,3-1 0,-5 6 0,4-2 0,-3 4-128,-3 2 0,1 0 0,0 0-118,-1 0 0,6 6 286,1 0 0,-1 8 0,-5-5 0</inkml:trace>
  <inkml:trace contextRef="#ctx0" brushRef="#br0" timeOffset="23530">12435 4000 7569,'10'-17'-299,"6"-1"1,-14 1 213,3-1 0,-5 9 105,-5 3 1,-5 4-1,-8 2 52,1 0 1,5 0 0,1 0 20,-3 0 1,4 2 0,-1 4-73,-3 5 0,6 5 0,3 1 1,3 3-55,2 3 1,0-2-1,0 8 1,0 0 16,0-1 0,0 3 1,0-6-1,2 2 1,3 4 1,-1-4 0,6 2 0,0 0 8,-1-1 1,-3 3 0,6-8 0,-1 0-13,-1 2 1,4-5 0,-8 3 0,-1-1-23,3 1 1,-6-10 0,4 5-1,-4-3-36,-2 1 0,0-4 0,0-1-18,0 3 1,-8-6-1,-4-3-45,-3-3 0,3-2 139,1 0 0,-1 0 0,-5 0 0</inkml:trace>
  <inkml:trace contextRef="#ctx0" brushRef="#br0" timeOffset="23703">12296 4314 7451,'11'-5'0,"1"-3"-132,2-2 1,1 0 0,3-3-1,-1 1 1,2 1 149,5 1 0,-3-6 0,6 7 1,0-3 0,1 0 1,-5 9 0,4-3-20,-2 4 0,-2-6 0,-5-2 0</inkml:trace>
  <inkml:trace contextRef="#ctx0" brushRef="#br0" timeOffset="26231">10357 6026 7392,'10'-8'-334,"-4"-3"0,1 1 406,-1-2 1,0 6-1,-6-5 14,0-3 1,0 4-1,0-1-1,0-3 0,0-1 0,0-3-37,0 1 1,0-1 0,0 1-1,0-1-37,0 1 0,0-1 0,2 1 0,2-2-51,2-5 1,0 5 0,-6-4 0,0 3 20,0 3 0,5-1 0,1 1 0,0-1 42,2 1 1,-4 5-21,7 1 0,1 7-6,5-2 1,-5 6 0,-2 6 0,-1 3-27,1 1 0,-4 6 0,4-3 0,-1 7-51,1 3 0,0 0 0,3-5 0,-3-1-56,-2 1 0,5-1 0,-3 1 0,0-1-43,-4 0 1,1-5 0,-1 0 178,-2 1 0,-2 3 0,-2 1 0</inkml:trace>
  <inkml:trace contextRef="#ctx0" brushRef="#br0" timeOffset="26403">10375 5851 7390,'11'0'-328,"1"0"0,0-2 1,-1-1 236,1-3 1,1-6-1,9 4 1,1 1 21,-2-1 1,5 0 0,-3 2 0,0-4 68,2 1 0,3-7 0,6 7 0</inkml:trace>
  <inkml:trace contextRef="#ctx0" brushRef="#br0" timeOffset="26698">11056 5485 7569,'9'-12'-123,"-3"0"0,-4 6-371,-2-5 979,8 7-358,-6-12 1,-2 14-157,-12-3 0,-3 3 1,-3 2 38,1 0 0,1 2 0,3 3 0,1 5 14,-2 0 0,1 5 0,-1-3 1,5 4-12,1 1 0,0 2 0,4 3 0,-2 1-26,2-2 1,3-1-1,1-3-27,0 1 1,5-7 0,3-1 0,2-2-54,3-4 1,3-2 0,3-2 0,3 0-141,1 0 1,2 0 0,-2-2 0,5-2 232,-1-2 0,6-15 0,-6 1 0</inkml:trace>
  <inkml:trace contextRef="#ctx0" brushRef="#br0" timeOffset="26986">11457 5327 6623,'-11'0'222,"-1"0"0,6 0 1,-5 2-199,-3 4 0,4-2 0,-1 8 0,-1 1-8,2 3 1,1-5 0,5 1 0,-2 2-23,2 1 0,2 3 0,2-1-15,0 1 1,2-3 0,4-1 10,6-3 1,5-7 0,4 4 0,3-2-90,-3 0 0,6-1 1,2-5-1,2 0-699,-2 0 798,4 0 0,-5-7 0,6-3 0</inkml:trace>
  <inkml:trace contextRef="#ctx0" brushRef="#br0" timeOffset="27635">11842 5362 7569,'11'0'-184,"-1"-2"-86,-2-3 0,-1 3 0,-3-6 269,2 0 1,2 0-1,-4-5 129,2 1 1,-1 6 156,-5-5-230,0-1 1,-1-4-1,-5 5-54,-6 5 0,2 6 0,-1 4 0,-1 4-17,2 1 0,-3 3 0,7 5 0,2 1 6,2-1 1,2-5 0,0 0-1,2-1 1,4-1 0,-2 4 1,7-9-1,5-1-30,5-2 1,-1-2 0,5 0-1,-2 0-92,0 0 1,9 0 0,-5-2 0,2-3-1,0-7 1,-8 2 0,3-1 0,-5-3 130,-2-2 0,1-1 0,-3-1 0,-3 1 0,-6 0 0,-4-1 0,-2 1 0,0-1 0,-6 1 0,-2 1 0,0 3 148,1 1 0,-5 6 0,4-4 700,-1 3-765,5 1 0,-4 8 0,8 4-10,0 5 1,0 7-1,0 3 1,2 2-39,4-1 0,-2 3 0,5 0 0,1 0-146,0 1 0,-4 5 0,3-2 1,-1 2-9,-4-2 0,0 4 0,0-4 0,1 2-44,-1-2 0,-2 2 0,-2-8 0,0-1 20,0-3 0,0-1 0,0-1 143,0 1 0,0-9 0,0-1 0,0-8 0</inkml:trace>
  <inkml:trace contextRef="#ctx0" brushRef="#br0" timeOffset="27881">12226 5467 7569,'0'-25'-149,"0"-4"0,0-4-150,0-2 0,0 0 246,0 0 0,0 8 0,0 2 0,2 1 146,4 1 1,-3 2-1,7 7 71,-2 2 1,5 7-103,-1-7 1,4 8 0,1-2-31,1 4 1,-7 8-1,-1 2 1,0 0-74,-1-1 1,-3 7 0,4-2 0,-2 3-7,-4 3 0,-3-1 0,-1 1 0,0-1-25,0 1 0,-5-1 1,-3 0-1,0 1-9,0-1 0,-5-1 0,3-2 0,-2-5-41,1-1 0,1 0 0,-4-4 122,3 1 0,7 1 0,-4-6 0</inkml:trace>
  <inkml:trace contextRef="#ctx0" brushRef="#br0" timeOffset="28119">12523 4873 7464,'0'-9'-501,"2"1"652,3 8 0,-3 8 0,6 3-112,0 5 0,-6 1 0,6 1 0,-3-1-65,1 1 0,6-1 1,-4 1-1,-1-1-76,1 1 1,4 5 0,-4 0 0,-1-2-143,1-1 1,0-9 0,-4 1-176,2 2 419,-1 1 0,-5 3 0,0-1 0</inkml:trace>
  <inkml:trace contextRef="#ctx0" brushRef="#br0" timeOffset="28294">12540 5100 7569,'0'-9'-691,"2"-1"686,4 4 0,-2 2 0,7-5-113,3 1 0,2 0 1,1 4-1,0-2-31,1 2 1,5 1 0,1-1 148,-3-2 0,-2-8 0,-1 5 0</inkml:trace>
  <inkml:trace contextRef="#ctx0" brushRef="#br0" timeOffset="28486">13029 4908 6829,'-11'2'-141,"-1"2"192,-2 2 1,5 6 0,-3-5 0,-2 1 66,-1 0 0,3 3 1,2-3 38,3 2 0,-5 2-162,6 5 0,2-1 1,8-3-75,2-1 0,8-8 1,-3 3-72,5 1 1,1-6 0,1 4 0,-1-4-552,1-2 701,7 0 0,-6-8 0,7-2 0</inkml:trace>
  <inkml:trace contextRef="#ctx0" brushRef="#br0" timeOffset="28845">13186 4891 7413,'0'-18'-140,"2"9"289,4 3 1,4 12-120,7 5 0,-5 3 0,-2-1-104,-3-1 0,5 0-321,-6 5 269,0 1 87,-6-1 1,0-9 24,0-8 1,0-8 0,2-7 0,1 1 19,3 2 0,8 1 1,-4-7-1,1 1-7,1-1 0,0 1 0,5 1 50,0 5 1,-5 3 0,0 6 39,1-4 0,3 4 0,1-2-100,1 8 0,-7-2 0,-1 6 0,-2 0-119,-4 3 1,0-1 0,0 2 102,1 1 1,1-3 26,-6 2 0,8-1 0,2 7 0</inkml:trace>
  <inkml:trace contextRef="#ctx0" brushRef="#br0" timeOffset="29170">13640 4734 7458,'-7'-10'-706,"-5"4"649,4 4 1,-7 4 126,3 4 1,2 2-1,1 5 1,1-1-5,4 1 1,2 3 0,2 1 0,0 1-24,0-1 1,2 1 0,4-3-50,5-3 1,5 2 0,3-9 0,3-1-15,1-2 0,0-2 1,-3 0-1,1 0-35,2 0 1,1 0-1,-7 0 1,1-2 18,-1-3 0,-1 1 0,-3-8 1,-3-2 24,-2-1 0,3-3 0,-5 1 121,-2-1 1,-2 7-17,-2-1 1,-2 8 0,-2 0-188,-2 8 0,-5 2 0,5 10 0,2 3-459,2 0 552,2 9 0,0-1 0,0 8 0</inkml:trace>
  <inkml:trace contextRef="#ctx0" brushRef="#br0" timeOffset="-63291">1066 6026 6789,'-10'0'0,"-3"2"0,7 4-233,-8-4 1,11 11-221,-9-7 498,8 0 23,-4-6-37,8-8 1,-2 6-41,-3-4-7,3 4 19,-6 2 85,8 0 126,0 0 78,-8 0-78,6 0-167,-6 0-74,8 0 0,2 0 59,4 0 1,-2 0 0,8 0-3,1 0 0,-5 2 0,0 2 0,0 2 4,3-2 0,-1-2 1,2-2 22,1 0 1,3 0 8,1 0 1,1 0 7,-1 0 1,-1-2 0,-3-2 25,-1-2 1,-6-1 0,5 3-27,3-2 0,1-8 0,3 5-87,-1-1 1,-5-4-1,0 6-13,1-1 1,3-1 0,-1-4-1,-1 5-13,-3 1 0,-5 0 0,6 2 37,1-5 1,-3 1 0,2 0 0,-1 1 29,-1-1 0,6-2 0,-7-5-16,1-1 0,4 7 0,-9-1 0,1 0 1,2 3 0,-4-7 0,6 5 0,-1-5-11,1-1 0,-4-1 0,4 1 0,-1-1 4,1 1 0,0-7 0,3-1 0,-3 0-4,-2 0 0,5 0 1,-3 3-1,2-1 1,-1 2 1,-5 1-1,6 3 1,-1-1-4,-1 1 1,0-1-1,-6 1 1,3 1 9,3 5 1,-6-5 0,4 5 0,-2-5 2,-1-1 1,7-1-1,-6 1 1,0-1-7,1 1 1,-3-1-1,6 1 1,-2-1 6,-4 1 0,3-1 0,1 1 0,0-2 15,0-5 0,3 5 0,-5-4 0,0 3-15,2 3 1,-4-7 0,5 1 0,-1 2-16,-4 1 0,4-3 0,0 0 0,-1 1 1,1 3 1,4 0 0,-5-3 0,1-1-19,0 2 0,4 1 0,-5 3 1,1-1 7,0 1 0,0-6 0,-4-1 0,3 3 8,3 2 1,-6 1 0,4 1 0,-3-1 1,1 1 1,6-1-1,-6 1 1,0-1-1,1 1 1,-3-1 0,6 1-1,0-1 1,-1 1 1,1-1-1,4 1 1,-3 0 2,3-1 1,-1 1-1,1-1 1,-4 1 17,-3-1 1,5 1 0,-4-1 0,2 1 6,3-1 1,-3 1-1,0-1 1,-3 1-18,-3 0 0,4-1 1,0 3-1,0 1-12,-1 2 0,5 1 0,-6-7 0,0 1-11,1-1-1,-3 7 1,6-1 0,-2-2 17,-4-1 1,3-3 0,-1 1 0,0-1 16,2 1 1,-6 0 0,5-1 0,-1 1 0,0-1 1,2 1-1,-4-1 1,3 1-9,3-1 0,-6 1 1,4-3-1,-2-1-20,-1-2 1,7 0-1,-6 5 1,0 1-2,2-1 0,-7 1 0,7-1 0,-2 1-1,0-1 1,2 1 0,-5-1 0,3 1 2,-2-1 1,4 1 0,-2-1 0,0 3 0,1 3 0,-3-3 0,6 3-9,-2-3 1,-1-3 0,-3 1-26,2-1 1,6 1 16,-6-1 1,5 1-1,-5-1 12,-2 1 0,4-1 0,-2 1 0,-1 0 5,3-1 1,-4 1 0,6-1-18,-3 1 1,1-1-1,-4 1 22,2-1 0,2 1 0,-4-1-11,1 1 1,7-1 0,-6 1 0,0-1 1,1 1 1,-3 0 0,6-1 4,-2 1 0,-2 5 0,-4 0-1,3-1 1,-3-3 0,6 1 0,-2 1-3,0 2 0,0 7 1,-4-7-1,3-2 1,3-1 0,6-3-36,-3 1 1,-5 0-1,4-1 5,-2 1 1,-3-1 0,-3 3 0,2 1 26,2 2 0,0 1 1,-6-7-1,2 1 27,4-1 0,-4 1 0,3-1-4,-3 1 1,4-1 0,0 1 0,-2 0-11,-2-1 1,4 1 0,1-1 0,1 1 1,0-1 1,0-5 0,-4 0 0,3-1-22,3-1 1,-4 6 0,4-6 0,-3 1-9,-3 1 1,4-2 0,0 3 0,-1-3 8,1-2 1,0 6 0,-4-5 0,4 3 9,1 0 1,-5 0 0,2 5 0,-2 1 23,2-1 1,-4 1-1,5-1 1,-1 1-7,0-1 1,0 1-1,-6-1 1,2 1-14,4-1 0,-4 1 0,5 0 0,-1-1-1,0 1 1,0-1-1,-4 3 1,2 1-4,1 2 1,3 1 0,-4-7 0,2 1-2,-2-1 1,0 7 0,0-1 0,1-2-1,-1-1 1,4-3-1,-2 1 1,-2 0-12,-2-1 1,4 1-1,-1-1 1,-1 1 10,-2-1 1,4 1 0,0-1 0,-2 1-1,-2-1 1,0-5 0,1 0-1,3 1 1,-2 3 1,4 2 0,0-1-1,-1 1-3,1-1 0,4 1 0,-4 1 0,-1 3-13,1 1 1,6 0-1,-5-5 7,1-1 0,4 1 1,-7 1-1,1 3 12,0 1 1,4 1 0,-5-7 0,1 1 18,0-1 0,4 1 0,-5-1 0,1 1-9,0-1 0,3 1 0,-3-1 0,0 1-10,0-1 0,0 1 0,-5 0 0,5-1 4,2 1 1,-4-1 0,3 1 0,1 1-6,0 5 1,-4-5 0,3 4 0,1-3 10,0-3 0,-4 7 0,5-1 0,1-2-8,-2-1 1,3 3 0,-7 1 0,0-1-11,2 2 1,-5-3 0,7 5 0,0 0-23,0 0 1,1-5 0,7 1 5,-1-3 1,-1 3 0,-3 0-1,-1 1 14,1 1 1,-3-4-1,2 7 1,1-1 12,3 0 1,1-5 0,1 3 2,-1 0 1,1-3 0,-3 5 0,-1 0-3,-3 0 0,1-3 0,6 3 0,-1 0 6,1 0 0,-1-3 1,0 5-1,1 0-12,-1-2 0,1 4 1,1-5-1,3 1-1,1 4 0,0-4 0,-5 3 1,-1-1 14,1-2 0,5 6 1,0-4-1,-2 2-7,-1-1 0,-1 3 1,3-4-1,1 4-10,-2 2 0,-1 0 0,-3 0 0,1 0-17,-1 0 0,2 0 1,3 0-1,1 0 17,-2 0 1,-1 0-1,-3 0 1,1 0-2,-1 0 0,1 0 0,-1 0 0,1 0 10,-1 0 0,1 0 0,-1 0 0,0 0 8,1 0 0,-1 0 0,1 0 0,-1 0-12,1 0 0,-1 2 0,1 2 0,-1 1-8,1-1 0,-1 4 0,1-2 0,-1 0-31,1 2 1,-1-7 0,0 7 18,1 0 0,-1 0 1,1 5 17,-1-1 1,1 0 0,-1 5 0,1 1 0,-3-1 1,-3 0 1,1-5 0,-5-2 0,0 0 0,0-1 1,3-3-1,-3 4 1,0-1-4,0 1 1,5 2 0,-3 5-1,0 1 0,-1-1 0,-3 1 0,6-1 0,-2 1 0,-1-1 0,-1 0 0,-4 1 0,6-3 0,-1-1 0,3-2 0,0 1 0,-7 3 0,5 1 0,-2 1 0,-4-1 0,5 1 0,1-1 20,0 1 1,-2-1 0,-6 1 0,1-1-11,3 0 1,0-5-1,-4 0 1,2 1-12,2 3 1,0 1 0,-5-1-1,3-3 2,2-1 1,2 0-1,-4 5 1,2 1 0,-2-1 0,3 1 0,-1-1 0,0 0-4,2 1 0,-6 5 0,5 1 1,-1-3-9,0-2 0,6-1 0,-7-1 0,1 1 5,2-1 1,-6 3 0,6 1 0,-2 2 3,-1-1 0,3-3 1,-4-2-1,2 1 0,-2-1 0,0 1 0,0 1 0,1 3 2,-1 1 0,4 0 0,-2-3 1,-2 1 0,-2 2 1,3 2 0,1-3-1,-2 1 12,-2-2 0,4 1 0,0-1 0,0 2 7,1-1 0,-5-3 0,6 0 1,-2 3-6,0 1 1,5 0 0,-5-3-1,-2 1-16,-2 2 1,4 1-1,0-7 1,-3 3-17,-1 3 1,0-4-1,2 5 1,2-5 10,-2-2 0,-2 1 1,-2 1-1,2 3 2,4 1 1,-4 0 0,3-5 0,-3-1 0,-2 1 1,6 1 0,0 2 0,-2 3 4,-2-3 0,0-2 0,2 1 0,1 1 2,-1 2 1,-2 1 0,0-7 0,2 1 6,2-1 1,0 6-1,-6 1 1,2-3-3,4-2 1,-5-1 0,5-1 0,-2 1-9,2-1 0,-4 7 0,4-1 1,-4-2-6,-2-1 1,0 3-1,0 0 1,0 0-1,0 3 1,0-7 0,0 6 0,0-1 0,0-1 0,0 0 0,2-3 0,1 1 1,3 2 1,0 0 0,-6-3 0,0 1 0,0 3 0,2-1 0,2-6 0,2 3 0,-2 3 0,-2-4 0,-2 7 0,0-3 0,0 0 0,0 2 0,2-3 0,1 1 0,3-2 0,0 5 0,-4-1 0,2 0 0,2 0 0,1 1 0,-3-5 0,4 4 0,2 2 0,-4-3 0,3 3 0,-1 0 0,-4 0 1,4-6 0,0 5 0,-1-3 1,1 0 1,0 6-1,-4-3 1,3-1-6,3 0 0,-4 4 0,4-4 0,-3 1-9,-3-1 1,4 6-1,-2-4 1,0 2 4,1 0 1,-3-2 0,6 2 0,-2-3-5,-4-1 1,3 0 0,1 6 0,0-4 12,0-1 1,0 3 0,-5-4 0,3 0-2,-2 0 1,0 4 0,0-3-1,2 1 3,-2 4 1,3-4-1,-1 0 1,-2-2-7,-2-3 0,4 3 0,0 0 0,-1 0-5,3 1 0,-4 3 0,6-6 0,-2-2 1,-5-1 0,5 3 0,0 0 1,0 1-8,-1 1 0,5-6 1,-4 5-1,0-5 9,-1-2 0,5 7 1,-6-1-1,0-2 2,1-1 0,1-3 1,6 1-1,-5-1 4,-1 1 1,4 5-1,-4 0 1,-1-1-1,1-3 0,6-2 1,-5 1-1,3-3-10,0-3 1,-3 4 0,5-5-1,-2 5 6,1 1 1,-3 7 0,2-1 0,-1-2-7,-1-1 1,5 3 0,-5 0-1,2 0 3,-1 3 1,-5-7 0,6 6 0,0-1-1,-3-1 1,5 0 0,-6-3 0,-1 1 3,1 2 0,6 0 0,-5-5 0,3-1 23,0 1 1,-3-1 0,5-1-1,-2-3-1,1-1 1,-3 0 0,2 5 0,1-1-20,3-5 0,-1 5 0,-1-6 0,-3 1-6,3 1 0,2-2 1,1 3-1,-1-1 1,-5 1 0,5-3 0,-5 2 0,5-1 1,1-1 1,1 4 0,-1-7-1,1 1 5,-1 0 0,1 4 0,-1-5 13,1 3 1,-1 0 0,0 3 0,1-3-9,-1-2 0,7 3 1,-1-5-1,-2 0-5,-1 2 0,-3-4 0,1 5 0,-1-1 3,1-4 1,-1 4 0,1-2 0,-1-2 38,0-3 0,7-1 1,-1 0-1,-2 0 20,-1 0 0,-1 0 1,3 0-1,1 0-5,-2 0 1,-1 0 0,-3 0-1,2 0-22,5 0 1,-5-1 0,4-3 0,-3-2-32,-3 2 0,1 2 0,-3 0 0,-1-2-91,-3-2 1,1-1-226,6 1 1,-7 4-767,1-4 1075,-8 4 0,-4 2 0,-10 0 0</inkml:trace>
  <inkml:trace contextRef="#ctx0" brushRef="#br0" timeOffset="-38593">857 6602 6591,'11'0'23,"1"0"1,1 0-9,3 0 1,1 0-1,1 0 1,-1 0-70,1 0 1,-1-2-1,1-2 80,-1-1 1,7-1-1,-1 6 1,-2 0-7,-1 0 1,-1 0 0,2 0 0,5 0-13,1 0 1,-6 0 0,4 0 0,-1 0-9,-1 0 1,6 0 0,-4 0 0,0 0 1,1 0 1,3 0-1,-4 0 1,0 0 59,0 0 1,5 0 0,-5 0-1,0 0-33,0 0 0,6-2 0,-4-2 0,3-2-7,-1 2 0,0 2 1,6 2-1,0 0-69,-1 0 1,-4-5 0,-1-1 0,2 2 29,2 2 1,2 2 0,0-2-1,0-2 8,-1-2 0,1 0 0,0 6 0,0 0 2,0 0 0,6 0 0,0 0 0,-3 0 11,-1 0 1,4 0 0,0 0-1,0 0-7,1 0 0,-3-5 0,6-1 0,-1 2-5,1 2 1,-4 2-1,3 0-48,-1 0 52,-2 0 0,0 0 1,-1 0-1,-1 0-7,-2 0 0,4 0 0,-1 0 1,-1 0-16,-2 0 1,-2 0 0,2 0 0,2 0 9,2 0 0,1 0 0,-3 0 0,4 0 12,1 0 0,1 0 0,2 0 0,-5 0 12,1 0 1,-4 0 0,5 0 0,-1 0-11,-4 0 1,4 0 0,-1 0-1,1 0 27,0 0 0,-3 0 0,-3 0 0,2 0-3,2 0 0,0 0 1,-7 0-1,-1 0-12,-3 0 0,3 0 0,-4 0 0,4 0 5,2 0 1,0 0 0,-2 0 0,-2 0 9,-2 0 1,6 0 0,5 0-1,-1 0-14,-2 0 1,-2 0-1,0 0 1,0 0-11,0 0 0,5 0 0,1 0 0,0 0-5,2 0 1,-6 0-1,5 0 1,-1 0 19,0 0 1,-1 0 0,-5 0 0,2 0-8,4 0 1,-4 0-1,4 0 1,-4 0 57,-3 0 0,7 2 0,2 2 1,0 2-46,-1-2 0,-1-3 1,-6-1-1,2 0 20,4 0 0,-5 0 0,5 0-167,-4 0 79,-2 8 0,0-6 0,2 4 1,2-4 46,1-2 0,1 0 0,-6 0 0,-2 0 28,-4 0 1,8 0 0,-6 0-1,0 0 26,2 0 0,-6 0 0,2 0 0,0 0-22,-1 0 0,5 0 0,-4 0 0,2 0-32,-2 0 1,2 0-1,-8 0 1,-1 0 19,-3 0 1,-2 0-1,1 0 1,-1 0-10,1 0 1,-7 0-107,1 0-883,-8 0 977,12 0 0,-15 8 0,7 1 0</inkml:trace>
  <inkml:trace contextRef="#ctx0" brushRef="#br0" timeOffset="-28822">1992 4926 7395,'8'-10'-1027,"-7"-5"984,5 3 82,-4 4-1,-2-7 0,0 11 34,0-8 1,0 8 0,2-4-38,4 8-21,-4 0 1,11 2 0,-5 2 15,2 2 0,-6 8 0,4-3-7,-1 5 0,-5 1 0,4 1 14,-4-1 1,-2 3 0,2 1-1,2 2 1,2-1 1,0-1-1,-6 0 1,0 3-18,0-3 0,0 6 1,1 2-1,3 2-17,2-2 1,0 4 0,-4-6-1,2 3-35,2-1 0,-1 0 0,-5 6 1,2 0 18,4 0 0,-4-6 1,4 0-1,-4 0 6,-2-2 1,2 6 0,2-6 0,2 2 19,-3 0 0,-1-5 0,-2 3 0,0 0-5,0 0 1,6-3 0,0 3-1,-2 0 5,-2 0 1,-2-4-1,0 4 1,0-1 9,0-5 0,6 4 0,-1-1 0,-1-3 11,-2-2 0,0-1 1,2-1-1,2 1-6,-2-1 1,0 1 0,0-1 0,1 1 7,-1-1 0,4-5 1,-2-1-1,-2 3 13,-2 1 1,0-3-1,2 0-17,1 1 1,1 3 0,-4 1 20,4 1 0,-4-7 1,4 1 15,-4 2 1,-2-5-14,0 3 0,0-6-62,0 5-285,0-7-758,0 4 1048,0-8 0,7 0 0,3 0 0</inkml:trace>
  <inkml:trace contextRef="#ctx0" brushRef="#br0" timeOffset="-27992">1031 7406 6404,'12'-2'174,"0"-4"1,-7 4 0,7-4-79,2 4 1,-5 2 0,3 0-53,1 0 0,3 0 1,1 0-89,1 0 1,-6 0-1,-1 0-75,3 0 0,1 0 0,3 0-99,-1 0 1,1 0 0,-1 0 217,1 0 0,-1-8 0,1-1 0</inkml:trace>
  <inkml:trace contextRef="#ctx0" brushRef="#br0" timeOffset="-27401">1782 7248 6154,'-17'0'148,"-1"0"-58,1 0 1,7-1 10,4-5-49,4 4 1,4-8-46,4 4 1,4 4 0,7-4 13,1 5 1,-7 1 0,1 0-6,2 0 0,1 1 0,3 3-4,-1 2 0,-1 2 1,-3-4-1,-3 4-5,-2 1 1,-1-3 0,-3 6-22,2 1 0,0 3 0,-6 1 1,0 1 6,0-1 0,-6 1 1,-2-1-1,-1 1-3,-5-1 1,4-1 0,-1-3 0,-1-1 5,2 1 1,-5 3-1,3 1 18,-3 1 1,3-3 55,0-3 0,8-2 73,-1-4-77,3-4 0,4 5 0,3-7-14,7 0 0,-2-6 0,1 1-14,3 1 1,-4 2 0,-1 0 0,1-2 19,0-2 0,1 0-70,7 6 1,-6 0-1,-1 0-108,3 0 1,-4 0-1,1 0-277,3 0 1,1 0 121,3 0 0,-1 0 275,1 0 0,-9 0 0,-1 0 0</inkml:trace>
  <inkml:trace contextRef="#ctx0" brushRef="#br0" timeOffset="-27232">2219 7476 7379,'9'0'-696,"-1"0"115,-8 0 581,0 0 0,8 0 0,2 0 0</inkml:trace>
  <inkml:trace contextRef="#ctx0" brushRef="#br0" timeOffset="-26792">2498 7248 6460,'-2'-9'100,"-4"3"-71,5 4 0,-9 4 71,4 4 0,4 3 5,-4 9 1,4-1-35,2 1 1,2-8-1,4-3 1,6 1 0,3-6 1,3 4-3,-1-4 1,1-2 0,-1 0-73,1 0 0,-1 0 0,0 0 1,1 2-9,-1 4 0,-5-4 1,0 3-1,1-1 6,3 2 0,-1-2 0,-1 6-3,-2-3 1,-3 1-1,5-4 1,-4 4-1,-1 1-6,1 5 0,-4-4 0,3 1-6,-1 3 0,4 2 14,-6 1 1,-1 0 0,-5 1-18,0-1 0,-1-5 0,-5 0 10,-6 1 1,-3-3 0,-3 0-1,1-3-39,-1-3 1,1 4 0,-1-2-68,1-2 1,5 4-1,0-3-694,-1-1 812,5-2 0,-7-17 0,5-5 0</inkml:trace>
  <inkml:trace contextRef="#ctx0" brushRef="#br0" timeOffset="-26567">2673 7266 7569,'-10'0'-296,"2"0"1,8-2 356,0-4-49,0 4 0,8-6 1,4 8-52,3 0 1,-3 0 0,0 0 0,1 0-59,3 0 1,1 0-1,1 0 1,-1 0-471,1 0 567,7 0 0,-6 0 0,6 0 0</inkml:trace>
  <inkml:trace contextRef="#ctx0" brushRef="#br0" timeOffset="-26042">3564 7161 7569,'9'-8'-217,"-1"5"-107,-8-9 0,0 6 0,-2-4 411,-4 3 0,-3 1 0,-9 6 29,1 0 1,-1 0 0,1 0-122,-1 0 0,1 0 0,-1 2 0,1 2 36,-1 1 1,1 9 0,-1-4 0,1 1-73,-1 1 1,7-2-1,1 3 1,0-1 28,1 1 0,5-3 0,-2 2-34,4 1 1,2 3 52,0 1 1,8-7-1,4-2 1,3-2 15,2 0 0,1-1 0,-1-5 0,1 0-9,-1 0 0,7 2 0,1 2 0,0 2 15,0-2 0,-1-2 1,-7 0-1,2 2-16,5 1 0,-5 7 0,4-4 0,-3 0-31,-3-1 1,-5 7-1,0-4 1,-1 1 1,-1 1 0,-2 0 6,-8 5 0,-2 1 1,-4-1 4,-6 0 1,-3-5-1,-5 0 1,-1-1 25,-2-1 0,-6 0 0,5-6 0,3 1 57,2-1 0,1-2 0,1-2 52,-1 0 0,3-7 0,3-5-96,6-4 0,4-1 0,2-1 0,2 1-60,4 0 1,4-3 0,9-1 0,4-4-223,7-3 0,8-1 1,7-6 247,5 0 0,7-7 0,13-3 0</inkml:trace>
  <inkml:trace contextRef="#ctx0" brushRef="#br0" timeOffset="-24176">6463 4891 6677,'-18'0'-669,"6"0"1014,1 0-163,7 0-122,-4 8 0,8-5 1,0 9-17,0 2 1,0 1-1,0 3 1,0-1-12,0 1 1,6 5 0,0 2 0,0 2-34,1 4 1,-5 2-1,6 2 1,-2 0-3,0 0 1,2 0 0,-5 2 0,5 2 4,2 1 1,-4 1 0,5-4 0,1 2 2,-2 2 1,5-1 0,-3-5 0,3 2-8,3 4 0,-3-4 0,-1 4 1,-4-5-4,-3-1 0,5 6 0,-6 2 0,-2-1 1,-2 1 1,-2-2 0,0-4 0,0 2-1,0 1 1,0 1 0,0-6 0,0-2 14,0-4 0,0 2 0,0-6 0,0 1 42,0-1 0,0 4 1,0-6-1,0-1-9,0-3 0,0 0 0,0 3 0,0 1 7,0-2 1,0-1 0,0-3 0,0 1 8,0-1 1,0 1 0,0-1-13,0 1 1,0-7 0,0 1-29,0 1 1,0-3-28,0 2-34,0-1-166,7-1 16,-5-2 1,6-6-190,-8 4 0,0-2 71,0 7 0,0 1 308,0 5 0,-8 1 0,-1-1 0</inkml:trace>
  <inkml:trace contextRef="#ctx0" brushRef="#br0" timeOffset="-23429">6410 7441 7492,'-11'5'0,"-1"1"0,-2-2-195,-1-2 0,-3-2 0,3-2 246,3-4 0,-1 2 0,5-5 51,-2 1 0,0-6-45,-1 3 0,3 1 1,8-2-48,0-1 0,8 5 1,3 0-27,5 1 0,1 5 0,1-4 0,-1 4 4,1 2 1,-1 0 0,1 0 0,-1 2-6,1 4 0,-7-3 0,-1 9 0,0 0-49,-1-3 0,-3 7 0,4-4 1,-2 3 9,-4 3 0,-2-1 0,-2 1 1,0-1-4,0 0 1,-6 1 0,-2-1-1,-2 1 42,-3-1 1,-1 1 0,0-1 0,3 1 39,-3-1 0,-1-5 0,-3-2 269,1-3-74,7 7-40,2-12 0,10 6-111,4-8 0,4-6 1,7-2-26,1-2 1,-1 6-1,1-1 9,-1 3 0,-5-4 0,-1 0-164,3 2 0,-4 2 1,1 2-156,3 0 0,-4 0 0,1 0-109,3 0 0,-4 0 377,1 0 0,-7-8 0,4-1 0</inkml:trace>
  <inkml:trace contextRef="#ctx0" brushRef="#br0" timeOffset="-23266">6672 7545 7569,'0'-9'-305,"-6"-1"242,1 4-636,-1 4 135,6-6 564,0 8 0,0 8 0,0 2 0</inkml:trace>
  <inkml:trace contextRef="#ctx0" brushRef="#br0" timeOffset="-22903">6899 7336 6509,'-2'-10'689,"-4"4"-489,5 4-118,-7 2 0,8 2-47,0 4 1,0-2 0,2 6-8,4-3 0,-3 5 0,7-4 0,0 0-6,-1-1 1,1 1-1,4-4 1,-3 4-16,3 1 0,2-5 0,1 4 0,0-2-23,1 0 0,-1 5 0,1-3 18,-1 2 1,-1-4-1,-3 3 1,-3 1-43,-2 0 1,4-4-68,-7 5 0,1 1 13,-6 5 0,-8-1 1,-3-3-42,-5-1 0,-7-2 0,0 1 0,1-3-40,3 0 1,1-6 0,1 6 0,0-2 174,-1-1 0,-7 1 0,-2-6 0</inkml:trace>
  <inkml:trace contextRef="#ctx0" brushRef="#br0" timeOffset="-22734">6899 7336 7569,'12'-16'-359,"-1"5"0,-5-3 340,6 8 1,-6-2-1,5 5-20,3-3 0,2-6 0,1 6 0,0 2-82,1 2 0,-1 2 0,1 0 0,-1 0-162,1 0 283,-1 0 0,1 0 0,-1 0 0</inkml:trace>
  <inkml:trace contextRef="#ctx0" brushRef="#br0" timeOffset="-22210">7703 7144 7569,'9'-12'-38,"-1"0"1,-2-1-108,0-3 1,-1-1 0,-5-1 198,0 1 1,0 5-39,0 1 0,-7 7 0,-5-2-6,-3 4 1,-3 4-1,1 2 1,-1 2 28,1-2 1,-1 5-1,1 3-58,-1 3 0,1-3 0,1 0 1,3 1-20,1 3 1,2-5-1,-1 1 1,3 2 19,0 1 1,6 3-1,-4-1 27,5 1 1,8-1-1,5-1 44,3-5 0,5 3 0,1-6 0,4-1-24,3 1 1,-7 4-1,4-5 1,-2 1-11,1 0 0,-1 4 1,-6-5-1,1 1-78,-1 0 1,1 5 0,-3-1-32,-3 4 0,2 1 0,-9 1 50,-1-1 0,-9 1 0,-7-1 35,-4 0 0,-7-7 1,-2-2-1,0-2 21,-1 0 1,1-1-1,4-3 1,-2 2 79,1 2 0,3 0 1,1-8-1,1-4 1,7 2-1,4-7-73,4-3 1,2-2 0,2-1 0,4 0-49,6-1 1,5-5-1,7-2 1,5-1-366,4 1 390,9-6 0,3-4 0,7-10 0</inkml:trace>
  <inkml:trace contextRef="#ctx0" brushRef="#br0" timeOffset="-20345">6742 5816 6843,'12'0'50,"-1"0"-64,3 0 1,1 0 0,3 0-71,-1 0 0,1 0 0,1 0 0,3-2 60,1-3 0,0 3 0,-5-4 0,-1 4-225,1 2 1,-1 0 248,0 0 0,1 0 0,-1 0 0</inkml:trace>
  <inkml:trace contextRef="#ctx0" brushRef="#br0" timeOffset="-20117">6759 6061 6442,'18'0'-123,"-1"0"164,1 0 0,-6 0 0,-1 0 0,3 0-30,1 0 0,3 0 0,1 0 0,2 0-31,3 0 0,1 0 0,-4-2 0,5-2-57,1-2 1,-4 0 0,4 6 0,-2 0-317,-3 0 393,-3 0 0,-1 0 0,-1 0 0</inkml:trace>
  <inkml:trace contextRef="#ctx0" brushRef="#br0" timeOffset="-19863">6917 6288 6967,'-10'2'-118,"4"4"0,12-4 1,6 3 172,3-3 0,8-2 1,3-2-1,1-1-31,4-3 1,2-2 0,2 4 0,0-4-41,0-1 0,5 5 0,1-2 1,-2 2-49,-2-2 1,-4 4 0,-2-4 0,-4 5 25,-2 1 0,-1 0 0,-7 0 1,0 1-560,1 5 597,-8-4 0,-3 14 0,-7-7 0</inkml:trace>
  <inkml:trace contextRef="#ctx0" brushRef="#br0" timeOffset="-19638">6882 6550 7485,'17'0'0,"1"0"-70,-1 0 0,3 0 0,3 0 0,8 0 0,6 0 18,3 0 1,9-2-1,0-2 1,5-4 23,4-1 0,2 3 0,-4-6 0,3 1-43,-3 1 1,4 0 0,-2 6 0,-1-2 70,-3 3 0,6-7 0,2 0 0</inkml:trace>
  <inkml:trace contextRef="#ctx0" brushRef="#br0" timeOffset="-18742">2062 5485 7006,'-18'0'-55,"1"0"1,-1 2-1,-1 1 1,-3 5 82,-1 2 0,-8 3 1,0 9-1,-6 1-24,-4-2 1,-5 7 0,3 1 0,1 4-107,-1 2 1,-6 1 0,3 3 0,-3 2-39,3-2 0,-3-2 1,6-2-1,3-2 88,3-4 1,-6 4-1,14-6 52,4 0 0,-4 6 0,2-6 0</inkml:trace>
  <inkml:trace contextRef="#ctx0" brushRef="#br0" timeOffset="-18467">1887 5886 7569,'10'-2'-598,"-5"-3"0,-5 3 631,-5-4 1,-5 4 0,-8 2 0,1 2 16,0 4 1,-9-3 0,-1 9 0,-2 2-26,0 1 0,0 3 0,-6-1 0,0 1-74,0-1 1,-2 8-1,-2 4 1,-3 4-58,-3 2 0,0-2 0,-3-2 1,3-2 24,3 2 1,-5 2-1,6 0 1,4-3 80,6-7 0,6 4 0,8-8 0,-1 7 0</inkml:trace>
  <inkml:trace contextRef="#ctx0" brushRef="#br0" timeOffset="-18241">1817 6183 7428,'16'-11'0,"-3"1"-457,-1 2 0,-6 2 415,5 6 1,-9 0 62,-2 0 0,-8 2 0,-9 2 1,0 4-13,-1 2 0,-1 1 0,-5 7 1,-5-1-105,-4 1 1,-2 1-1,-1 2 1,-3 3 11,-2-3 0,0 4 0,4-2 83,-3-1 0,3 5 0,-6 0 0</inkml:trace>
  <inkml:trace contextRef="#ctx0" brushRef="#br0" timeOffset="-18004">2027 6323 7353,'9'-8'-9,"-1"6"0,-10-6 0,-4 10-184,-5 4 0,-5 2 1,-3 6-1,-3-3 132,-1 3 0,-8 7 0,2 2 0,-4-1-35,-2-3 1,0 1-1,0-1 1,2 0 95,4-3 0,-4-3 0,6 5 0</inkml:trace>
  <inkml:trace contextRef="#ctx0" brushRef="#br0" timeOffset="-17533">2149 5100 7569,'0'10'-838,"-2"-2"718,-4-8 0,2 0 140,-7 0 1,5 0 36,-6 0 1,1 0-28,-7 0 1,6 2 0,1 2 0,-3 3-70,-1 3 0,-3 4 1,1 7-1,-3 2-81,-3-1 1,2 3-1,-8 0 1,-1 0 119,3 1 0,-6 5 0,6-12 0,-8 6 0</inkml:trace>
  <inkml:trace contextRef="#ctx0" brushRef="#br0" timeOffset="9993">2882 3406 6608,'-9'-17'473,"1"5"-418,8 1-69,0 7 0,0-2 0,0 12 0,0 5 15,0 5 1,2 1 0,2 1 0,4 1 0,1 5 1,3-3-1,3 6 1,-1-2-6,-2-3 1,-3 3 0,5-2 0,-2-2-13,1-1 0,-3 3 1,0 0-1,-1-3-214,1-7 1,-6 3 0,4-4 62,-1 3 0,-5-3 166,4-1 0,-4-7 0,-2 4 0</inkml:trace>
  <inkml:trace contextRef="#ctx0" brushRef="#br0" timeOffset="10507">2917 3529 7569,'-2'-18'0,"-1"1"0,-5-1 0,-2 1 0,4-1-118,-5 1 0,5 1-240,-6 5 0,8 1 360,-2 4 1,4 2 0,4-5-1,2-1 33,2 0 1,8 6 0,-5-4 0,3 3 30,0-1 1,-1-2 0,7 4-60,-1-2 0,1-1 0,-1 3 0,1-2 18,-1 2 0,1 2 0,-1 2 0,1 0-32,-1 0 0,-5 0 1,-3 2-1,1 2-14,0 2 0,-6 7 0,1-1-69,-3 3 1,-2 3-1,0-1 35,0 1 0,0-1 0,-2 1 0,-1-1-10,-3 1 0,-8-1 0,3 1 39,-5-1 0,4 1 0,3-1 0,-1-1 22,0-5 1,4 3-1,-3-6 100,1 1 140,2-5-195,6 4 0,8-8 0,4 0 118,3 0 1,3 0-1,-1 0-92,0 0 0,1 0 0,-1 0 1,1 2-43,-1 4 0,1-4 0,-3 5 0,-1-1-141,-2 0 1,-1 6 0,7-5-27,-1 3 1,-7-4 0,-2 4-135,-1-3 0,3-1 276,7-6 0,1-8 0,-1-1 0</inkml:trace>
  <inkml:trace contextRef="#ctx0" brushRef="#br0" timeOffset="10893">3459 3441 6474,'17'0'128,"-5"0"0,-1 0-65,3 0 1,-4 0 0,-1-2-19,-1-3 1,0 3 0,-4-6-48,2 0 0,0 4-15,-6-7 0,1 5 0,3-6 28,2-2-2,0 7 0,-8-7-43,-4 8 1,-2 2 0,-5 8 0,3 4 17,2 2 0,-5-1 0,3 5 0,-2-2 9,1 1 1,5 1 0,-4-1 0,3-1-16,3 2 0,2-5 0,4 3-25,4 2 1,-3-7-1,9-1 1,0-2-33,-3 2 0,7-4 0,-4 4 0,3-4 14,3-2 0,-1-2 0,0-2 65,1-2 0,-1-15 0,1 1 0</inkml:trace>
  <inkml:trace contextRef="#ctx0" brushRef="#br0" timeOffset="11427">3895 3232 7356,'0'-18'-944,"0"7"950,0-1 1,-2 2 47,-3-1 1,1 3-52,-8 8 1,6 0-1,-3 2 5,1 4 0,-4 3 1,4 7-10,-1-5 0,5 5 0,-2-4-58,4 3 1,2 3-14,0-1 1,0-5 51,0-1 0,8-7 7,3 2 1,-3-6 0,0-4 0,-2-4 37,0-1 1,5 3 0,-3-4 90,2 2 0,-4-3 1,3 3 124,-1-2-3,-2 6-195,-6-3-54,0 7 1,6 7 0,1 5-11,3 4 0,-4 1 0,4 1 0,-1-1 10,1 0 1,-4 1 0,4-1 0,-1 1 6,1-1 1,-6 3-1,4 1 1,-3 2-7,1-1 1,0-3 0,-6-1-37,0-1 1,0 1 0,0-1 25,0 0 1,-8-1 0,-1-2 0,-3-5 19,0-1 1,1 0-1,-7-4-3,1 1 1,-1 1 0,1-6 7,-1 0 1,7 0-1,-1-2-82,-2-3 1,7-5 0,1-8-84,4 1 1,2-1-1,0 1 160,0 0 0,0-1 0,0 1 0</inkml:trace>
  <inkml:trace contextRef="#ctx0" brushRef="#br0" timeOffset="11681">4105 3109 7363,'0'-11'-802,"0"-1"877,0 8 0,8-2-15,3 12 0,-3-2 0,-2 8 0,-2 1-49,2 3 0,-4-4 0,3-1 0,-3 3-114,-2 1 1,2 1-1,2-3-192,2-1 0,0 0 295,-6 5 0,0-7 0,0-2 0</inkml:trace>
  <inkml:trace contextRef="#ctx0" brushRef="#br0" timeOffset="11839">4175 2952 7412,'-6'-11'-527,"0"-1"1,-2 8 208,3-2 318,3 4 0,-14 10 0,6 2 0</inkml:trace>
  <inkml:trace contextRef="#ctx0" brushRef="#br0" timeOffset="12212">4402 2935 7474,'0'10'-288,"-2"-3"1,-2-5 147,-2 4 0,-5 4 147,5 7 1,0 1 54,6-1 1,0 1-52,0-1 0,8-7-38,3-4 1,5-4-1,1-2 38,1 0 0,-7-2 0,1-2 1,2-4 11,1-2 1,-3-1 0,-1-7 42,3 1 0,-6-1 1,-2 1 10,-4-1 0,-2 7 0,0-1-67,0-2 0,-8 1-125,-4 1 0,-3 4 1,-3 8-5,1 0 1,5 6-1,2 2 1,1 2 46,-1 3 1,6-3 0,-2 2 71,4 1 0,-5 3 0,-3 1 0</inkml:trace>
  <inkml:trace contextRef="#ctx0" brushRef="#br0" timeOffset="12657">4734 2830 7531,'11'0'-371,"1"0"1,0 2 366,5 4 1,-7-2-1,-3 5-15,1-1 1,-6 6 17,4-3 0,-2 3-42,2-2 69,-4 3-9,5-13 0,-7 4-20,0-12 1,0 2 0,0-7-37,0-3 0,0-2 23,0-1 1,0-1 0,0 1 25,0 0 0,8 5 0,4 2 47,3 2 0,-3-3 1,0 5 53,1 2 1,3 2-1,1 2-26,1 0 1,-1 0 0,1 0 0,-1 0-85,1 0 1,-7 2-1,1 2 1,-1 4-95,-1 1 0,4 3 0,-8 6 100,-3-1-7,-1 8 0,-2 2 0,0 8 0</inkml:trace>
  <inkml:trace contextRef="#ctx0" brushRef="#br0" timeOffset="13265">4175 4087 7110,'-18'0'-108,"1"6"1,1 2 101,5 2 1,-3 1-88,8 7 132,0-1 0,6-5 0,0 0-12,0 1 0,2-3 0,4 0-16,6-3 1,3-1-1,3-6 2,-1 0 0,-5 0 0,0 0 7,1 0 0,-5-2 0,0-4 3,-1-5 1,-5 1-1,4-2 41,-4-1 0,-4-3 1,-2-1-42,-1-1 1,-3 7 0,2 1-158,-6 2 0,-3-3-139,-3 5 0,1 2 146,-1 10 1,7 2-1,1 5 127,2-1 0,2-1 0,6 7 0</inkml:trace>
  <inkml:trace contextRef="#ctx0" brushRef="#br0" timeOffset="13615">4419 3843 7239,'6'-18'-866,"0"1"882,-2 0 1,-2 5 637,-2 0-545,0 8 1,-2-3-94,-4 7 0,4 2 1,-4 3-10,4 7 1,2 4 0,0 1 0,0 2-18,0 5 0,0-3 0,0 6 1,0 0 12,0 1 0,6 1 0,2 6 1,0-2-35,-1-4 0,5 4 0,-4-6 0,0 2 16,-1 0 1,5-2 0,-4 4 0,-1-4-27,1-1 1,0 3 0,-4-4-1,2 0-67,-2 0 1,-2-1 0,-2-7 0,0 1 23,0-1 0,0 1 0,0-1 0,-2-1-23,-4-5 0,2 3 0,-8-8 107,-1-2 0,-3-3 0,-1-1 0</inkml:trace>
  <inkml:trace contextRef="#ctx0" brushRef="#br0" timeOffset="13779">4384 4297 7569,'2'-16'0,"2"3"-85,2 1 1,8 1-96,-3-7 1,5 7 0,3 1-1,2 2 1,5 2-264,1-2 443,-6 7 0,12-15 0,-6 6 0</inkml:trace>
  <inkml:trace contextRef="#ctx0" brushRef="#br0" timeOffset="14706">2743 5816 7042,'-8'-9'-15,"4"-1"51,-8 4 1,7 4 82,-7-4 0,6 4-178,-6 2 1,7 0-1,-7 0 39,-2 0 1,5 2 0,-1 4 0,0 6 10,1 3 0,3-3 0,-4 0 1,2 1-17,4 3 0,3 7 1,1 0-1,0-1 22,0-3 1,0-1-1,0-1-33,0 1 0,1-7 0,5 1-1,6 1 0,-2-5 23,1-2 0,-1-6 14,2-6 0,1 2 0,-7-7 1,-2-3 0,-2-1 0,0-3 0,2 1 0,1-1 93,-1 1 0,-2-1 0,-2 1-24,0-1 0,2 7 0,2-1 61,2-2 1,0 5-132,-6-3 1,2 8-42,4-2 0,3 12-1,9 6 1,-7-4-1,-1-1 1,0-1-148,-1 0 0,-3 6 0,6-7-104,2-1 1,-5 4 292,3-2 0,-8 0 0,3-6 0</inkml:trace>
  <inkml:trace contextRef="#ctx0" brushRef="#br0" timeOffset="15019">3057 5589 6968,'-12'0'-204,"1"0"1,5 0-1,-6 0 300,-1 0 0,3 0 93,-2 0-132,9 8 0,-13-4-1,4 8 1,3-3-1,-1 5 1,2-2-36,4 1 0,2 3 0,2 1 0,0 1-25,0-1 1,0 1 0,0-1-19,0 0 1,2 1 13,4-1 1,2-5-1,5-2 1,-1-2-19,2-5 1,1-1-1,3-2-92,-1 0 0,1-5 0,-1-3 0,1 0-367,-1 0 485,0-5 0,9 3 0,1-8 0</inkml:trace>
  <inkml:trace contextRef="#ctx0" brushRef="#br0" timeOffset="15365">3389 5520 7116,'0'-12'-680,"0"0"1,0 6 936,0-5 51,0 7 10,-8-12 166,-2 14-379,-7-5 1,-1 9-81,1 3 1,5 3 0,3 6-4,1-3 1,-4 1-1,6 6-23,3-1 1,1 0-1,2 1 17,0-1 1,0-5 0,2-2 0,3-3-101,7-3 0,-2 4 0,1-2 1,3-2-58,1-2 1,3-2 0,-1 0 0,1 0-10,-1 0 0,1-6 0,-1 0 0,1 0 150,-1-1 0,1-3 0,-1-8 0</inkml:trace>
  <inkml:trace contextRef="#ctx0" brushRef="#br0" timeOffset="15753">3651 5415 7409,'17'0'-616,"1"0"0,-1 0 637,1 0 1,-7-6 66,1 0 0,0-7-6,5 1 1,-7 2-52,-4-1 0,-4-1 56,-2-6-54,0 9 1,-8 1-1,-4 8-26,-3 0 0,-1 2 0,3 4 0,1 3-10,-2 1 1,5 6 0,-1-5 0,2 5 1,4 1 0,2 1 0,2-1 0,0 1-35,0-1 0,0-5 0,2-3 0,2 1 9,2 0 1,8-6-1,-1 2 1,7-4-37,3-2 1,0 0 0,-3 0 0,1-2-333,2-4 395,0-4 0,3-7 0,1-1 0</inkml:trace>
  <inkml:trace contextRef="#ctx0" brushRef="#br0" timeOffset="16008">4070 5240 7521,'-8'-10'-379,"4"3"385,-7 7 1,7 2 0,-2 3 0,4 7 16,2 4 1,0 1 0,2 0 0,2 3-37,2 3 0,1-1 0,-3 5 1,4 0-43,2 0 0,-4-4 0,5 4 0,1 1-41,-2-1 0,3-6 0,-7 4 0,-2-1 7,-2-1 1,4 0 0,-1-5-1,-1-1-13,-2 1 0,-2-1 1,0 1 101,0-1 0,0-5 0,0-1 0,0-7 0,-7-4 0,-3-10 0</inkml:trace>
  <inkml:trace contextRef="#ctx0" brushRef="#br0" timeOffset="16294">4035 5397 7569,'-2'-27'-442,"-4"4"315,4 3 1,-5 3 0,7-1 81,0 1 1,2 1 0,1 3 0,5 3 93,2 2 1,2-3 0,3 3-2,-3-2 1,3 6 0,-3-1 3,3 3 0,3 2 0,-1 0-54,1 0 1,-1 2-33,1 3 1,-3 5 0,-3 8 0,-4-3 8,-1-3 1,-5 3-1,4-3 1,-6 3-59,-6 3 1,2-1 0,-7 1 43,-3-1 0,-1-1 0,-3-3 0,1-1-79,-1 2 1,1-5 0,-1 1-1,1-2 0,5-2 118,1-6 0,-1 0 0,-5 0 0</inkml:trace>
  <inkml:trace contextRef="#ctx0" brushRef="#br0" timeOffset="16581">4367 4908 7569,'17'0'-824,"-5"0"848,0 0 1,-7 0-1,5 2 29,-2 4 0,4 4 1,-5 7-1,1 1-40,0-1 1,3 1 0,-3 1-1,0 2 23,0 3 1,3 1 0,-3-4 0,0 2-124,0-1 1,-1-3 0,-3-1 0,2-1-145,-2 1 0,4-1 0,-2 1 231,-2-1 0,5 0 0,1 1 0</inkml:trace>
  <inkml:trace contextRef="#ctx0" brushRef="#br0" timeOffset="16785">4419 5118 7251,'18'0'-274,"-1"0"177,1 0 0,-1-2 0,1-2 0,-1-2 3,1 2 1,-1 2 0,0 2 0,1 0-360,-1 0 453,1-7 0,-1-3 0,1-8 0</inkml:trace>
  <inkml:trace contextRef="#ctx0" brushRef="#br0" timeOffset="17149">4943 4873 7410,'-15'2'-437,"3"4"1,-3-4 407,3 4 0,2-2 0,0 2 74,3 5 0,-5-1 0,6 2 0,0 1 23,-1 3 1,5-5 0,-4 1-47,4 2 1,2 1 0,0 3-77,0-1 0,2-1 1,4-5-129,5-5 1,5-4 145,1-2 0,1 0 1,-3-2-1,-1-2 6,-2-2 1,-7-7-1,5 1 76,-2-3 0,0-3 0,-5 1 91,3-1 1,6 1 50,-6-1 1,2 8-207,-3 5 0,-1 3-21,8 2 1,-6 2 0,3 3-121,-1 7 1,0-2-1,-4 1 159,2 3 0,-1 2 0,-5 1 0</inkml:trace>
  <inkml:trace contextRef="#ctx0" brushRef="#br0" timeOffset="17585">5188 4838 7359,'7'-17'-849,"-3"7"845,8 4 0,-6-1 70,5 1 1,-5 0 0,4 8-15,-2 4 1,3-2 0,-3 5-21,2-1 1,0 6 0,3-3 13,-1 5 1,-6 1-91,5 1 0,-7-1-117,2 1 171,-4-9 0,-2-1 0,-2-8 4,-4 0 0,4-8 0,-4-3 0,4-5 1,2-1 1,0-1 0,0 1-3,0-1 0,8-3 0,2 2 1,2 3-6,-1 1 0,1-1 0,5 1 1,1 3 0,-1-2 0,1 9-4,-1 1 0,1 2 0,-1 2-28,1 0 0,-3 7 1,-1 5-66,-3 4 0,-7-5 0,2 1 1,-2 1-191,2 3 1,-4 1 277,3 1 0,-3-1 0,6-7 0,2-2 0</inkml:trace>
  <inkml:trace contextRef="#ctx0" brushRef="#br0" timeOffset="17967">5764 4611 7569,'0'-17'-533,"0"7"1,-2 2 577,-4 8 1,2 0-1,-5 2 4,1 4 1,-4-2 0,6 8-1,3 1-21,1 3 0,2 1 1,0 1-1,0-1-32,0 1 0,2-1 0,3 1 7,7-1 1,-2-5-1,1-3 1,3-1 17,1-4 0,3-2 0,-1-2-20,1 0 0,-1 0 0,3 0 0,1-2 9,2-4 1,1 2 0,-7-7-31,1-3 1,-3 4 0,-1 1-1,-5-1-26,-1 0 1,-2-1-26,-6-7 1,-2 9 54,-4 3 0,-3 4 0,-7 4 0,2 4 19,3 5 1,7 5 0,-4 1 0,2 1-46,0-1 1,1 1 0,7-1 0,3 0 41,7 1 0,11-1 0,5 1 0</inkml:trace>
  <inkml:trace contextRef="#ctx0" brushRef="#br1" timeOffset="46963">1049 4314 7277,'6'18'37,"-1"-1"1,3 1-1,-4-1 1,4 1-1,-1-1 21,1 1 1,6-1-63,-3 1 0,5 1 0,0 2 0,-3 3 0,-1-3 16,1-2 0,3 5 0,3-1 1,1-2-9,-3-1 1,10 3-1,-9 0 1,-1 1-6,-3 1 0,1-6 0,-3 6 0,4-1 2,1-1 0,-2 0 0,-1-5 0,-2-1-2,1 1 1,-3 5 0,2 0 0,-1-1 17,-1-3 0,6 0 0,-7 3 0,3 1-15,0-2 0,-7-3 0,7-5 1,0-1 0,-3 2 0,7-1 1,-6 1-1,1-4 6,1-3 1,-6 5 0,3-4-1,-1 1 1,4-3 0,-4 4 6,1-2 0,-3 3 63,6-5-70,-8 8 0,5-12 0,-5 5-26,2 1 26,0-6 68,-6 6-31,0-8 96,0 0-98,0 8-64,0-6-228,0 5-360,0-7 356,0 0 1,8-7 0,1-3 0</inkml:trace>
  <inkml:trace contextRef="#ctx0" brushRef="#br1" timeOffset="47658">926 4227 6078,'2'12'0,"4"-1"-76,-4-7-96,6 4 318,-8-8 1,0-2-46,0-4 1,0 2 57,0-7 1,-2 7-31,-4-2 1,2 4-21,-7 2 0,5 0-67,-6 0 1,8 8-15,-2 4 0,3 3 0,-1 3 0,-2-1-17,2 0 1,2 1-1,2 1 1,0 3-17,0 1 0,0 0 1,0-3-1,0 1-33,0 2 0,6 1 1,0-7-54,-2 1 0,-2-1-69,-2 0-245,7 1 172,-5-8 1,8-3 232,-4-7 0,-4-15 0,5-5 0</inkml:trace>
  <inkml:trace contextRef="#ctx0" brushRef="#br1" timeOffset="47917">909 4245 7266,'0'-18'-1399,"2"3"2149,4 3-430,-4 4 1,13 8-174,-3 0 0,3 0 1,3 0-79,-1 0 0,1 0 1,1 2-1,3 2 7,1 2 0,0 0 1,-4-6-1,3 0-188,1 0 1,0 6 0,-3-1-1,1-1-77,2-2 0,1-2 0,-7 0 0,1 2 189,-1 4 0,1-4 0,-1 6 0</inkml:trace>
  <inkml:trace contextRef="#ctx0" brushRef="#br1" timeOffset="49000">368 4122 7371,'-8'10'-1438,"6"-2"1349,-6-8 59,8 0 1,0-2 29,0-4 0,0 4 0,0-6 0</inkml:trace>
  <inkml:trace contextRef="#ctx0" brushRef="#br1" timeOffset="49999">36 3284 6650,'11'8'0,"1"4"-38,2 3 1,-5 2 0,3 1 58,2-1 0,-5 1 0,1-1 0,0 1 0,-3-1-57,1 1 0,4-1 0,-4-1 0,-1-3-116,1-1 0,0-6-198,-2 5 350,-4-7 0,5 4 0,-7-8 0</inkml:trace>
  <inkml:trace contextRef="#ctx0" brushRef="#br1" timeOffset="50467">36 3302 7569,'-2'-18'0,"-2"-1"-554,-2-5 464,-7 5 1,11-6 0,-4 7 96,4 1 0,2-1 0,0 1 111,0-1 1,2 1-1,4 0-45,5-1 0,5 3 0,-1 1 0,-1 4 3,-2 2 1,-1-3 0,7 5-73,-1 2 1,1 2 0,-1 2-54,0 0 1,1 0 0,-3 2 0,-1 2-60,-2 2 0,-6 7 0,3-1 68,-1 4 1,4 1 0,-7 1 0,-1-1 11,-2 0 0,-2 1 1,0-1-1,0 1-9,0-1 1,-2-5-1,-2 0-16,-1 1 0,-9 3 24,2 1 0,-1-5 0,-1-2 20,3-3 0,5-1 96,-6-6 74,8 0-8,-4 0 0,10 0 0,4 2-80,6 4 1,3-4-1,3 4 1,-1-4-47,1-2 0,-1 0 0,1 0 0,-1 0 1,1 0-1,-1 0 1,1 0-233,-1 0 0,-5 0 0,-1 0 0,3 0-177,1 0 1,3 0 381,-1 0 0,1-8 0,-1-2 0</inkml:trace>
  <inkml:trace contextRef="#ctx0" brushRef="#br1" timeOffset="51667">507 3040 7424,'18'-6'-630,"-3"-2"540,-3-2 1,3 6-1,-5-3 100,0-1 0,0 6 0,-7-6 20,3 0 0,6 5-52,-6-9 0,1 2 1,-3-3 26,2 1 1,0 6 27,-6-5 1,-8 7-26,-3-2 0,1 4 0,-2 4 22,-1 4 1,-1-2 0,1 7 28,1 3 0,8-5 1,-2 3-39,4 2 0,2 1 1,0 3-57,0-1 0,2-5 1,4-3-18,6-1 0,3 4 0,3-6-46,-1-2 0,1-2 1,-1-4-1,0-2-14,1-2 0,-1-8 0,3 3 0,1-5 112,2-1 0,1-1 0,-7 1 0,1-1 0,-1 1 0,1-6 0,-1-1 0,-1 3 0,-5 1 0,3-3 0,-6 0 0,-1 2-3,1 1 0,-2 3 1,-6-1-1,0 1 56,0-1 1,0 7 0,-2 1 0,-2 0 36,-2 1 1,-7 5 0,1-2-33,-3 4 1,3 2 0,0 0-25,-1 0 1,-3 0 0,1 2 0,1 2-1,4 4-44,3 1 1,-1-3 0,4 6-8,-2 1 1,0-3-1,6 2 1,0 1 7,0 3 0,0 1 0,2-1 2,4-5 1,-2-1 0,8-6 0,1 2 1,3 0-1,1-6 5,1 0 1,-1-6 0,-1-2 0,-3 0 14,-1 0 0,-6-5 1,3 1 34,-1-3 0,4-3 0,-6 1-11,-3-1 1,-1 1 0,-2-1 13,0 1 1,0 5 123,0 1-109,0 7-65,0-4 1,0 10-1,2 4 0,4 5 0,-2 5 0,6 1 1,-1 1-9,1-1 1,0 7 0,3-1-1,-1 0-3,2 2 0,-5-5 1,3 5-1,0-2 1,-3 1 0,5-1 0,-8-4 0,-2 3-35,-2 1 0,-2 0 0,0-5 1,0-1 20,0 1 0,-2-3 0,-2-1 0,-4-3-56,-2 3 1,1-4 0,-5-1-1,2-1-64,-1-4 1,-3-2 123,-1-2 1,1-8 0,5-3 0,5-5 57,4-1 1,2-3-1,0-3 1,0-4-22,0 0 1,0-5-1,2 7 1,2-2-3,1-4 1,7 6 0,-4 0 0,2 1-14,3 1 1,-3 0 0,2 5-1,-1 1-12,-1-1 1,3 1 0,-5-1 0,0 1-5,0-1 1,-1 1-1,-3 0 4,2-1 0,0 1 21,-6-1 0,0 6 0,-2 3 54,-4 1 1,2 2 34,-7 6 1,5 0-26,-6 0 0,8 2-4,-1 4 1,3-2-1,2 7 31,0 3 1,5 2-1,3 1-42,2 1 0,2-1-92,5 0 1,0-7-1,-1-2 1,-2-2-101,-3 0 0,-5-1 0,6-5-22,1 0 0,3 0 152,1 0 0,-7-7 0,-2-3 0</inkml:trace>
  <inkml:trace contextRef="#ctx0" brushRef="#br1" timeOffset="51896">1136 2289 7569,'-17'-12'0,"-1"2"-210,1 3 0,5 1 1,0 6-193,-1 0 0,3 2 304,-2 3 0,9 5 0,-3 8 98,4-1 0,-6 1 0,-2-1 0</inkml:trace>
  <inkml:trace contextRef="#ctx0" brushRef="#br1" timeOffset="52171">1293 2376 6501,'10'0'59,"3"2"0,-5 2 0,0 4-5,0 1 1,3-3 0,-3 4-1,0-1-25,0 1 1,5-6 0,-1 4-22,3 0 0,-3-6 0,0 3-13,1-3 0,-3-4 36,2-3 0,-3-5 0,3-8 7,-6 1 1,-4 5 0,-4 3 0,-2-1-26,-2 0 0,-7-2 0,1-5-39,-4 0 0,-1 7 0,1 2 0,3 2-31,1 0 1,1 1 0,-5 7 0,2 1-68,3 3 0,1 8 1,-4-2-1,5 3-448,1 2 572,2-7 0,-2 13 0,-1-3 0</inkml:trace>
  <inkml:trace contextRef="#ctx0" brushRef="#br1" timeOffset="52610">1590 2184 6799,'12'10'-110,"-1"-5"122,3-3 1,-4 4 0,1 2-15,3 2 0,-4-5-20,1 7 0,-7 0-19,2 5-25,-4-7 1,-4 3 11,-4-7 0,-4 0 0,-7-6 45,-1 0 0,7-6 1,1-1-1,2-3-7,4-4 0,-3-1 1,1-3-1,2 1 37,2-1 0,4 1 1,2-1-1,4 1 6,1-1 1,-3 1-1,6 1 1,1 3 54,3 1 0,1 3 1,1-5 12,-1 2 0,-5 8 0,0-1-50,1 3 1,3 2 0,1 2-56,1 3 0,-7-1 0,-1 8-169,-2 2 1,-2 1 0,-4 3-270,3-1 448,-3 0 0,6 1 0,-8-1 0</inkml:trace>
  <inkml:trace contextRef="#ctx0" brushRef="#br1" timeOffset="52966">2027 1660 7569,'-10'0'-388,"-6"0"1,13 0 0,-7 2 408,2 4 1,2 3-1,6 9-5,0-1 1,6-5 0,2-2 37,2-3 1,1-1-1,7-6-23,-1 0 0,-5 0 0,-1 0-31,3 0 0,2-8 0,-1-3 1,-3-5 1,1 5 0,-7-1 43,-2-2 0,-2-1 0,-2-3-36,0 1 1,-2 5 0,-4 3-96,-5 1 1,-5 2 0,-1 6 0,-1 0-90,1 0 1,-1 2 0,1 2 174,-1 2 0,-7 15 0,-2-2 0</inkml:trace>
  <inkml:trace contextRef="#ctx0" brushRef="#br1" timeOffset="53317">2131 1101 7441,'0'-10'-324,"0"5"1,2 10-1,2 7 405,2 4 0,0 1 0,-4 0 0,2 3-36,2 3 1,5-3 0,-3 5 0,2-2 41,3 0 1,3 6 0,1-3 0,1-1-41,-1 0 1,3 0-1,1-3 1,2 1-41,-1-2 1,-1-1 0,0-1 0,3 2-81,-3 3 0,-2-1 1,-1-5-1,-1-1-105,1 0 0,-7 1 1,-1-1-10,-2 1 1,-2-1 0,-6 1 186,0-1 0,0 1 0,0-1 0</inkml:trace>
  <inkml:trace contextRef="#ctx0" brushRef="#br1" timeOffset="53514">2306 1538 7569,'0'-20'0,"0"-1"-363,0-2 314,8-1 1,2 7 0,7-1-80,0 1 0,1 1 0,-1 3 0,1 3 22,-1 2 0,7-3 1,-1 5 105,-2 2 0,-1 2 0,-3 2 0</inkml:trace>
  <inkml:trace contextRef="#ctx0" brushRef="#br1" timeOffset="54300">1066 3668 7569,'-10'0'-176,"3"-2"110,7-3 1,0 1 0,0-8-62,0-2 0,2 1 0,2-1 141,1 3 0,9 5 1,-2-4 37,3 2 0,-3 1 1,-1 3-1,3-2-11,1 2 1,-3-4 0,0 2-1,1 3-34,3 1 1,1 2-1,1 0-49,-1 0 1,1 2-1,-1 3-43,1 7 0,-7 4 1,-1 1 39,-2 0 1,-2-5 0,-6 0 0,2-1-20,3-1 0,-3 6 68,4-5 0,-10-1 0,-4 0-22,-1-3 1,3-1 15,-6-6 1,1-2 21,-7-4 0,8-3 1,5-11-12,3-3 1,0 4-1,-2-7 1,-2 3-69,2 0 0,2-6 1,2 4-1,0-1-39,0 1 0,0 2 0,0 5 98,0 1 0,8-1 0,2 1 0</inkml:trace>
  <inkml:trace contextRef="#ctx0" brushRef="#br1" timeOffset="54971">1415 3371 7246,'18'0'-403,"-6"0"0,-1 0 371,3 0 1,1 0-1,3-2 72,-1-3 0,-5 1 1,0-6-1,-1 0 1,-1 1 1,3 3-1,-5-6-32,2-1 1,-4-3 0,3-1-2,-1-1 1,-2 1-1,-6-1-12,0 1 1,0-1 0,-2 3-7,-4 3 1,2 4 0,-7 8-25,-3 0 1,-1 8 0,-1 4 22,4 3 0,-1 3 0,7-1 0,2 1 12,2-1 1,2 1-1,0-1-3,0 1 1,8-3 0,4-1 2,3-3 0,-3-7 0,-1 2 0,3-4 10,2-2 0,1 0 0,0 0 1,1 0-30,-1 0 1,1-8 0,-1-3 3,1-5 1,-1-1 0,1-1 0,-3 1 19,-3-1 1,1 1 0,-5-1 0,0-1 29,0-4 0,-2 3 0,-6-3 1,0 3 2,0 3 1,0 0 0,0-1 0,0 1 22,0-1 0,-2 3 0,-2 1 24,-2 2 0,-8 9-44,3-3 0,-3 6-65,2 6 1,5 3 0,7 9 33,0-1 0,0 1 1,2-1-1,3 1-6,7-1 0,4 2 0,1 3 0,1 1-11,-1-2 1,0 1 0,1 1-1,-1 4 0,1 0 1,-1 1-1,1-7 1,-1 2-12,1-2 0,-7 5 0,-1-3 0,-2-2 6,-4-1 1,-2-3-1,-2 1 1,0-1 1,0 1 1,0-7-1,0 1-23,0 1 0,-8 1-107,-4-2 1,-3-5-1,-3-7 18,1 0 1,5-5 0,2-5-1,1-4-217,-1-5 338,-2-2 0,-5-5 0,-1-1 0</inkml:trace>
  <inkml:trace contextRef="#ctx0" brushRef="#br1" timeOffset="55153">1590 2743 7438,'0'-10'-162,"0"2"0,0 0 0,0-1 0</inkml:trace>
  <inkml:trace contextRef="#ctx0" brushRef="#br1" timeOffset="55500">1992 2795 7569,'0'-12'-145,"0"1"0,2 5-396,4-6 428,-5 1 0,7-7 76,-8 1 113,0-1 0,-8 11-15,-3 7 1,-3 7 0,1 11 4,1-1 1,8 1-1,-2-1-28,4 1 1,2-1-1,0 1 1,2-1 18,4 0 1,-2-5 0,8 0-59,1 1 0,3-3 1,1 0-102,1-2 1,-1-3 0,1-5-96,-1 0 1,1-2 0,-1-1 0,-1-5 3,-5-2 0,11-4 69,-5-9 124,4 4 0,-3-6 0,-1 7 0</inkml:trace>
  <inkml:trace contextRef="#ctx0" brushRef="#br1" timeOffset="55939">2306 2638 7267,'0'-18'-428,"0"1"0,0 0 0,0-1 474,0 1 1,-2 1-1,-4 4 23,-5 7 0,1 3 0,-2 2 47,-1 0 0,3 5 0,0 3-44,3 2 1,1 2-1,6 5 1,0 1 9,0-1 0,0 0-134,0 1 99,0-1 1,2 1 0,4-1-40,5 1 0,-1-3 0,2-3 0,-1-4-60,-1-1 0,5-5 0,-3 4 0,4-4-21,1-2 1,-1-2-1,-3-2 1,-1-3-55,1-3 1,3-2 0,1-5 0,1-1 36,-1 1 1,-5-3-1,-2-1 1,-3-2 89,-3 1 0,0-5 0,0 0 0,2-2 0,-2 0 0,-4 0 0,-4-6 0,-4 0 0,-2 0 0,1 0 0,-5 0 0,4 2 0,3 4 0,-7 4 0,4 7 0,-1 3 69,-1 3 0,0-1 294,-5 7 1,7 2-281,4 10 0,4 3 0,2 9 1,0 1-46,0 5 1,0-5 0,2 6-1,2-1-62,2-1 0,6 2 1,-4-4-1,1 3-49,5-3 0,-4-2 0,1-1 0,1-1-43,-2 1 1,3-1-1,-5 1 1,0-1-265,-1 1 380,-1-1 0,2 1 0,2-1 0</inkml:trace>
  <inkml:trace contextRef="#ctx0" brushRef="#br1" timeOffset="56149">2411 2446 7265,'0'-18'-254,"0"1"0,0-1 1,0 1 373,0-1 0,8 7 1,3-1-44,5-1 0,1 5 0,1 2-79,-1 4 0,1 2 0,-1 0-247,1 0 1,-1 2 248,1 4 0,-9 4 0,-1 7 0</inkml:trace>
  <inkml:trace contextRef="#ctx0" brushRef="#br1" timeOffset="57400">7039 5939 7300,'-12'0'-1056,"3"-2"1172,1-4 1,0-2 0,4-5-44,-2 1 1,1 6 0,5-6 4,0-1 1,0 3 0,0-1-27,0-3 0,0-2 0,0-1 0,0-1-17,0 1 1,1-2 0,3-3 0,4-1 5,2 2 1,0-7 0,3-1 0,-1-2-24,1 2 1,3-6-1,1 2 1,1-6 4,-1 1 0,-5 1 0,0 0 0,1-2-24,3-2 0,-1-1 0,-1 1 0,-3-4-50,3 1 1,0-5 0,-1 6-1,-1 1 7,1-1 1,-3 0 0,2 5-1,-1-3 34,-1 2 1,4 8 0,-7 4 0,1 2 0,0 3 0,0 3 0,-4 1 18,1 1 0,1 5-181,-6 1-390,0 7 376,0-4 1,0 10 185,0 4 0,0-4 0,0 5 0</inkml:trace>
  <inkml:trace contextRef="#ctx0" brushRef="#br1" timeOffset="57633">7318 4384 7441,'18'0'-725,"-7"-2"722,1-3 0,0 1 0,5-8 98,1-2 1,-1 7-1,3 1 1,1 2 22,2-2 1,0 4-1,-5-4 1,-1 4-52,1 2 1,-1 2 0,1 2 0,-1 4-131,1 2 0,-1 1 0,-1 9 0,-3 1 41,-1 2 0,-6 8 1,3-1-1,-1 1 22,-4-2 0,-10 12 0,-3-5 0</inkml:trace>
  <inkml:trace contextRef="#ctx0" brushRef="#br1" timeOffset="58800">7091 3319 7569,'0'-17'-284,"0"-1"1,0 6 0,2 3 284,4 1 1,-4 0-1,6 4 38,0-1 0,-5-3 21,9 2 1,0 4-1,5-4-20,1 4 0,-1 2 0,1 0 0,-1 0-64,0 0 1,1 2 0,-1 2 0,1 4 24,-1 2 1,1 1-1,-1 7-101,1-1 0,-9 1 1,-3-1-1,-2-1 34,2-5 1,-4 5 49,4-5 0,-12 3 18,-6-2 1,3-5 0,-3-7 44,-2 0 1,5 0-1,-1-2 5,2-3 1,-3-5-1,5-8 1,2 1-27,2-1 0,2 1 0,0 0 1,2-3-90,4-3 0,-2 2 1,5-7-1,1 3-74,0 4 1,-5-1-1,5 1 1,-2-2 136,-4 1 0,-2 3 0,-2 2 0</inkml:trace>
  <inkml:trace contextRef="#ctx0" brushRef="#br1" timeOffset="59460">7510 3075 7428,'12'5'-547,"0"1"0,-1-2 584,7-10 1,-1-2 0,-1-5-1,-3 3-38,-1 2 1,-6-5-1,4 1 1,-3-3 1,5-3 0,-6 1 17,-2-1 0,-2 7 0,-4-1-24,-4-2 1,-4 7 0,-7 1 8,-1 4 1,1 2 0,-1 0 15,1 0 0,5 8 0,2 3 74,3 5-86,-7 1 0,12 1 0,-4-1 0,4 1 6,2-1 1,6 1 0,2-1 0,2 1-12,3-1 0,3-1 0,1-3 0,1-3 0,-1-2 1,1-3 0,-1-5 0,1 0-14,-1 0 1,2-2-1,3-1 1,1-5-18,-2-2 1,-1-2 0,-3-5 0,1-2 9,-1-5 1,1 5 0,-3-6-1,-1 1 12,-3 1 1,-7-2 0,2 4 0,-2-3 29,2 3 0,-4-4 0,4 1 0,-4 3 38,-2 2 1,-6 1 36,0 1-18,-8 7 0,12 10 1,-3 12-1,3 3-52,2 3 0,0-1 0,0 3 0,2 3-20,3 6 0,-1-2 0,8 2 1,2 0-1,1 0 0,3-1 1,-3-1-1,-1 0 0,-3 2 0,1 0 1,0 0-1,-3 0-12,-1-2 1,0 6-1,-4-5 1,1 1-57,-1 0 0,-2-2 0,-4 2 1,-2-6 14,-1-3 0,-9-5 1,4-1-1,-1-4-24,-1-3 0,0 5 0,-5-6-45,0-2 1,-1-2 0,1-4 37,-1-4 1,6-4 74,1-7 0,-1-8 0,-5-3 0</inkml:trace>
  <inkml:trace contextRef="#ctx0" brushRef="#br1" timeOffset="59622">7685 2324 7569,'10'-28'-797,"-2"11"0,-8 17 797,0 12 0,7 11 0,3 4 0</inkml:trace>
  <inkml:trace contextRef="#ctx0" brushRef="#br1" timeOffset="59956">8122 2708 7393,'7'-12'0,"5"0"-226,4-1 1,1-3 0,-1-1 0,-3 1 0,-3 3 245,-2 1 0,3 1 0,-5-7 115,-2 1 0,-2-1-18,-2 1 0,-8 7-112,-3 4 0,-5 4 0,-1 4 83,-1 4-64,1 4 0,1 7 0,3 1 0,3-1-2,2 1 0,2 5 1,6 0-1,0-2-35,0-1 0,0-3 1,0 1-1,2-1-10,4 1 0,-2-3 0,8-1 0,1-4-84,3-3 1,1-1-1,1-6 51,-1 0 0,6 0 1,1 0-1,-3 0-239,-2 0 295,-1-8 0,-1-1 0,1-9 0</inkml:trace>
  <inkml:trace contextRef="#ctx0" brushRef="#br1" timeOffset="60605">8523 2411 7323,'0'-18'-485,"0"7"1,0-1 678,0-1 0,0 3-9,0-2 0,-7 8-126,-5-1 1,-4 10 0,-1 7-51,0 3 1,5 9 0,2 1 0,0 0 0,3 2 0,-1-1 0,4-1-1,2-4-4,2-1 1,0-3 0,0 1 0,2-1-73,4 0 0,4-7 1,7-2-2,1 0 0,-1-6 0,0 2 0,1-6-68,-1-4 1,7-8-1,-1 3 1,-2-5 22,-1-1 0,-3-1 0,1 1 0,-1-3 113,1-3 0,-1 4 0,-7-14 0,-3 5 0</inkml:trace>
  <inkml:trace contextRef="#ctx0" brushRef="#br1" timeOffset="60820">8715 2079 7118,'-7'-17'-609,"3"5"1,-8 2 1315,-1 2-427,-3 3 0,6 12 0,5 5-270,3 4 0,9 3 0,5 2 1,4 5-11,1 1 0,-5-4 0,-1 6 0,3 0-47,1-2 1,3 4 0,-1-5-1,-1-1 17,-4 0 1,1-2-1,-5-5 1,0-1-286,-1 1 0,1-3 1,-4-1 314,2-2 0,0-9 0,-14 13 0,-2-6 0</inkml:trace>
  <inkml:trace contextRef="#ctx0" brushRef="#br1" timeOffset="61049">8750 2341 7119,'0'-12'-948,"2"3"1109,4 1 1,-2-4 0,8 5-1,-1-3-67,-1-4 0,6 5 0,-3-3 0,7 0-145,3 3 1,0-7-1,-5 6 1,-1-1 116,1-1 1,-1 6 0,0-3-44,1 1 1,-6 2-1,-1 8-53,3 4 1,-6-2 0,-3 7 0,-3 3 20,-2 1 0,0 3 0,2-1 5,4 1 0,-4-7 1,4 1-831,-4 2 834,6-7 0,1 1 0,9-8 0</inkml:trace>
  <inkml:trace contextRef="#ctx0" brushRef="#br1" timeOffset="61278">9012 2062 7569,'-21'-12'-121,"4"0"1,-5 3 0,13-5 0,-3 4-575,0 3 716,8 1 0,-3 8-21,7 4 0,7 3 0,3 9 0</inkml:trace>
  <inkml:trace contextRef="#ctx0" brushRef="#br1" timeOffset="61813">9397 2044 7569,'-6'-12'-574,"0"1"501,-8 7 0,5-4 1,-9 8 165,1 0 0,-1 0-100,1 0 0,1 8 0,3 2 0,3 1 35,2 1 1,2 0 0,6 5 0,0 1-63,0-1 0,0 0 0,0 1 2,0-1 0,6 1 0,2-3-3,2-3 0,-4-4 1,5-8-1,3 0 0,1 0 30,3 0 0,-1-8 0,1-2 34,-1 1 1,-7-7-1,-2 4 1,-3-3-1,3-3-9,2 1 0,-6 0 0,2-1-7,-4 1 0,3-1 0,1 1 0,0-1 7,2 1 1,-4 1 0,5 3 27,-1 1 0,6 2 0,-3-1 17,5 5 0,-5 4 0,1 2-36,2 0 1,1 8 0,1 3-14,-5 5 1,-1 1-1,-6 1-21,2-1 0,2-1 1,-5-3-1,3-1-31,-2 2 0,-2-5 12,-2 3-67,0-8 77,0 4 0,0-10 12,0-4 0,0-4 0,0-7 0,0-1 11,0 1 1,0-7 0,2 1 0,4 0 27,5-2 0,-1-1 0,2-5 1,1 4 33,3 2 0,1 7 0,1 7 0,1-1 6,5 2 0,-5 1 0,6 5 1,-2-2-49,1 2 0,1 4 0,-4 4 0,5 4-75,1 2 0,-6 1 0,2 7 1,-3 1-262,-3 4 0,-1 3 1,-5 5 306,-5-2 0,4 0 0,0 6 0</inkml:trace>
  <inkml:trace contextRef="#ctx0" brushRef="#br1" timeOffset="62781">6672 1311 7569,'10'-8'-641,"5"6"1,-5-14 718,8 5-13,-1 3 1,0-6 0,1 7 0,-1-1 29,1 0 0,-1 2 0,1 6-36,-1 0 1,1 0 0,-3 2 0,-1 2-56,-3 2 0,-5 8 1,4-1-1,-2 7-34,-4 3 0,-2 0 0,-2-5 0,0-1 4,0 0 0,0 1 0,-2-1 16,-4 1 0,4-6 86,-4-1 0,-2-9-71,2-2 1,1-8 0,5-9-1,0-1-4,0 1 0,0-1 0,0 1 0,0-2-3,0-5 0,2 5 0,1-6 0,3 1-61,-2 1 1,-2 0-1,0 5 1,2 1-759,2-1 821,0 9 0,1 1 0,3 16 0,8 1 0</inkml:trace>
  <inkml:trace contextRef="#ctx0" brushRef="#br1" timeOffset="63079">7196 1188 7474,'18'-2'-115,"-1"-3"0,-5 1 0,-3-8 0,1 0 64,0 3 0,-4-7 39,5 5 0,-7-5 0,2-1-29,-4-1 0,-2 6 29,0 1 0,-2 5 1,-4-4 7,-6 3 1,-1 3-1,-1 8 1,3 3-7,-3 3 0,-1-4 0,-1 5 1,2 3 6,3 2 1,5 1 0,-4 1-1,3-1-29,3 0 0,2-5 0,2 0-20,0 1 0,7 1 1,5-2-1,4-7-72,1-3 1,1-2-1,-1 0 124,0 0 0,9-7 0,1-3 0</inkml:trace>
  <inkml:trace contextRef="#ctx0" brushRef="#br1" timeOffset="63766">7633 822 7372,'-8'-18'-455,"-2"8"0,-7 5 424,-1 3 0,1 2 0,-1 2 0,3 3 46,3 7 0,-3 4 0,5 1 1,-2 1-6,1-1 1,7 0 0,-2 3 0,4 1-3,2 3 1,0-1-1,0-6-5,0 1 1,0-1-1,2-1-5,4-5 1,4 3-1,7-8-4,0-2 1,1-2 0,-1-4 0,1-4-24,-1-6 1,-1 2 0,-3-1-1,-1-3 25,2-1 0,-5-3 0,1 1 0,0 1 21,-1 5 0,-5-5 0,2 4 184,-4-3-150,-2 5 1,0 4-36,0 12 1,6-2 0,0 8 0,0 1 13,1 3 1,3 7 0,6 0 0,-3 1-37,-1 1 1,-1 0-1,7 6 0,-1-2 1,-5-5-1,-2 5 1,-1 0 0,-1 0 3,0 0 1,0-8-1,-4 5-30,1-1 0,1-6 1,-6 5 7,0-5 1,0-7-30,0-1 0,-8-7 13,-3 2 0,1-6 0,0-6 22,3-6 0,1-3 1,6-3-1,0 1-9,0 0 1,0-3 0,0-1 0,0-4-45,0-3 1,8 5-1,1-6 1,3-2 15,0-2 0,-3-8 0,5 0 0,-3 3 55,3 1 0,-4 2 0,1 0 0,1 2 35,-2 4 1,-2 4 0,-7 7 296,5 1-148,-4 7 1,6 4 0,-10 12-86,-4 6 0,4 3 1,-4 3-48,5-1 0,1 1 1,1-1-37,5 0 0,-2-5 0,8-2 0,-1 0-122,-1-1 0,6-5 1,-5 2-229,5-4 1,1-2 333,1 0 0,-1 0 0,1 0 0</inkml:trace>
  <inkml:trace contextRef="#ctx0" brushRef="#br1" timeOffset="63960">7912 612 6664,'-10'0'-611,"3"2"292,7 4 319,7 4 0,3 7 0,8 0 0</inkml:trace>
  <inkml:trace contextRef="#ctx0" brushRef="#br1" timeOffset="64238">8139 664 7569,'10'0'-596,"-2"8"1,-8-4 582,0 8 1,5-6 0,1 5 209,-2 3 1,0 1-138,2 3 0,-2-9 1,5-1-1,1-2 1,0 0 1,-4 0-1,5-6-42,3 0 1,-1-2 0,1-2-1,-4-4 5,-2-2 0,3 5 1,-5-7 5,-2-2 1,-2-1 0,-2-3-26,0 1 0,0 5 1,0 1-1,-2-1-85,-4 2 1,-4-3-1,-7 7-50,-1 2 1,1 2-1,-1 2 1,1 0-68,0 0 1,-1 0 0,1 2 196,-1 4 0,8-4 0,-5 13 0,5-5 0</inkml:trace>
  <inkml:trace contextRef="#ctx0" brushRef="#br1" timeOffset="64593">8331 630 7569,'18'0'-1192,"-1"0"1253,-7 0 1,5 0-1,-3 0 28,4 0 0,1 1-52,1 5 0,-7-4 1,-1 6-54,-2 0 1,-3-4-83,-5 7 60,0-7 28,0 4 1,0-16 0,0-3 7,0-5 1,0-1 0,0-1 23,0 1 0,0-1 0,0 1 1,0-1 17,0 1 1,8-1 0,4 1-3,3-1 0,3 9 0,-1 1 0,1 2-13,-1 0 1,1 0-1,1 6 1,2 0-23,3 0 0,1 6 0,-4 2 0,1 4-132,-7 7 1,3 0 0,-9 9 0,1-1-125,-4 0 0,-4 8 253,-2 6 0,-8 15 0,-2-2 0</inkml:trace>
  <inkml:trace contextRef="#ctx0" brushRef="#br1" timeOffset="64948">8244 1677 6426,'6'12'117,"0"0"1,7-8-113,-1 1 0,3 3 1,3-2-37,-1-2 0,-5-2 0,-2-4 1,-1-2 55,1-2 1,-6-7 0,4 3 19,-1 0 0,-5-5 0,4 3-4,-4-4 1,-4-1 0,-4 0-51,-5-1 1,-5 6 0,-1 3-68,-1 1 1,1 2 0,-1 6 0,1 2-27,-1 4 0,7 4 0,1 7-98,2 1 1,2-1 199,6 0 0,-7 1 0,-3-1 0</inkml:trace>
  <inkml:trace contextRef="#ctx0" brushRef="#br1" timeOffset="65250">8576 1241 7417,'0'-18'-528,"0"1"965,0-1-417,0 9 0,0 3 1,0 12 45,0 5 0,0 7 0,2 3 0,2 2-18,1-1 1,9 5 0,-4 2 0,1 4-32,1 2 0,0 0 0,5 0 1,-1 0-45,-5 0 1,5-2-1,-7-2 1,1-2 31,-4 2 1,2 0-1,-2 0 1,-3-4-140,-1-2 0,-2-1 1,0-7-1,0 1-83,0-1 0,-7-1 0,-3-3 0,-2-3 51,1-2 1,-1-3-1,-5-5 166,-1 0 0,1-7 0,-1-3 0</inkml:trace>
  <inkml:trace contextRef="#ctx0" brushRef="#br1" timeOffset="65443">8611 1835 7374,'-2'-26'0,"-2"-3"-299,-2-4 1,0-2-1,6 0 1,0 2 306,0 4 1,2-2 0,2 8 0,4 2 71,2 1 1,1 3 0,7 1 0,1 5-112,4 5 0,-1-2 1,9 0-1,4 0 31,3 1 0,19-15 0,-3 3 0</inkml:trace>
  <inkml:trace contextRef="#ctx0" brushRef="#br1" timeOffset="66680">14776 5712 6353,'0'-12'217,"0"0"0,0 7-180,0-7 1,0 6 12,0-6 1,0 7-7,0-7-14,0 8 1,0-6-20,0 5 1,7-5 0,5-8 35,4 1 1,1-2 0,-2-3 0,-1-1-33,-2 2 0,-1-5 1,7 1-1,-1-2 11,1-4 0,-1 0 1,1 0-1,-1 2 15,1-2 0,-1-8 0,1-2 0,-1 2-14,0 2 1,1-3 0,-1-3 0,1-2-6,-1-3 0,1 3 1,-1 1-1,1 1-19,-1 4 1,1-2-1,-1 4 1,1 6 27,-1 4 0,-5-2 0,-1 6-32,3 1 1,-4 5-461,1 5-141,-7 5 142,4 7-13,-8 0 473,0 7 0,-8-5 0,6 6 0,-6-8 0</inkml:trace>
  <inkml:trace contextRef="#ctx0" brushRef="#br1" timeOffset="66930">15300 4384 6587,'-10'-2'350,"6"-1"-245,8-3 0,6-6 1,7 4-58,0-1 1,1 5-1,-3-4 1,-1 2 16,-2 0 1,-1 0-93,7 6 0,-3 2 1,-3 4-74,-6 6 1,2 3 0,-3 3 0,-1-1-74,-2 1 1,-4 7-1,-4 2 173,-5 0 0,-5 6 0,-1-5 0</inkml:trace>
  <inkml:trace contextRef="#ctx0" brushRef="#br1" timeOffset="68471">14845 2114 7569,'6'12'-66,"0"-1"0,2-5 1,-4 6-158,2 1 0,7 3 0,-1 1 0,1 3 166,-1 3 0,-2-4 1,-6 5-1,1-5-66,-1-1 1,-2-1-1,-2 0 77,0 1 0,0-6 46,0-1 0,-2-7 0,-2 0 0,-1-8 0,-1-6 0,4-7-6,-4-1 1,4-1-1,-4-2 1,4-3 1,2 3 0,-6 0 0,1-1 0,1-3 27,2-2 1,0 4 0,-2-4 0,-2-1 31,2 1 0,2 4 1,2-4-1,0 2 45,0 3 1,2 3 0,4 1 32,6 1 1,3-1 0,3 1-116,-1-1 1,1 7 0,-1 1 0,1 2 22,-1 5 0,1-5 0,-1 2-38,0 2 0,1 2 1,-3 4-1,-1 2-39,-2 2 1,-8 7-1,3-1 1,-1 3-11,0 3 1,0 1 0,-8 3 0,-2 1-10,-2-2 1,-7 1 0,1-1 20,-4 2 1,-1 1 0,-1-7-1,1-1-14,0-5 1,1-1 0,2-6-1,3 2-2,-3-2 0,5-3 0,-3-1 49,-2 0 354,7 0-169,-1 0 1,21 2-107,5 4 1,5-2 0,-2 6 0,3 0-81,-3-1 0,-2-5 0,-1 4 0,-1-2-129,1-1 1,-3 3-1,-1-4 1,-2 2-439,1-2 569,-5-2 0,15 6 0,-3 1 0</inkml:trace>
  <inkml:trace contextRef="#ctx0" brushRef="#br1" timeOffset="68838">15282 2044 7442,'18'0'-337,"-7"0"1,1 0-1,1-2 315,3-4 1,-4 2 0,-1-5 43,3 1 0,-1-6 0,1 5 29,-2-1 0,-9-5 0,5 5 0,-2-2 44,0 1 0,0 5-81,-6-6 0,-8 2 0,-4-1-9,-3 5 0,-3 4 1,-1 4-1,-2 4-41,-3 5 0,1-1 0,6 2 0,-1 1 61,1 3 0,1-5 0,4 1 1,7 2 3,3 1 0,2 3 1,0-1-83,0 1 1,7-9 0,5-1 0,4-2-44,1 0 0,1 1 0,-1-3 1,2 2-8,5-2 0,-5-2 0,6-2 0,-1-2 103,-1-4 0,8-3 0,-12-9 0,7 1 0</inkml:trace>
  <inkml:trace contextRef="#ctx0" brushRef="#br1" timeOffset="69551">15823 1782 7569,'10'-17'-140,"-4"-1"1,-4 7-22,-2-1 1,-2 6 0,-4-4 0,-6 3 136,-3 3 1,-2 2 0,-3 2 0,-1 0 32,-3 0 0,1 2 0,6 4 1,-1 5 16,1 5 1,-1 1 0,3 1-17,3-1 1,4 1-1,8-1-22,0 1 0,2-7 1,4-1 16,6-2 0,3-1 1,3-3-1,-1 2-29,1-2 0,-1-2 0,1-2 0,-1-2-57,1-4 1,-3 2-1,-1-5 1,-5-1 53,-1 0 1,4-1 0,-4-7 48,1 1 0,-5-1 1,2 1 85,-4-1 0,-2 1 157,0-1-150,-8 9 0,6 3-99,-4 12 0,4 3 0,2 11 1,0 1-16,0 2 1,6 3 0,2-3-1,2 4-6,3 0 0,-3 6 0,0-4 0,-3 2-52,-3-2 0,4 4 1,-2-5-1,-2 1-21,-2 0 1,-2-8 0,0 2 0,-2-3 23,-4-3 0,2-1 0,-6-3 1,1-3 37,-1-2 0,4 4 27,-5-7 1,1-1 0,-2-10-28,6-5 0,4-5 1,2-1-6,0-1 0,2-5 0,2 0 0,4-1-2,2-1 0,-1 4 1,5-6-1,-2 0 9,1-1 1,3 1 0,-1-4-1,-1 4 15,-2 2 0,-1-4 1,5 3-1,-3 1 2,-1 0 1,-2-4 0,3 6 0,-3 1 9,-2 3 0,-3 1 0,-5 1 48,0-1 0,0 7 69,0-1 0,-7 8 14,-5-2 2,4 5 0,1 2 0,7 5 0,0 6-89,0 3 0,0 3 0,0-1 0,1 1-43,5-1 1,-2 1 0,6-1 0,0-1-274,-1-5 1,3 5 52,5-4 0,1-3 0,-1 1 206,1-2 0,-1-2 0,1-6 0</inkml:trace>
  <inkml:trace contextRef="#ctx0" brushRef="#br1" timeOffset="69752">16033 1398 7409,'-17'0'-281,"-1"0"1,6 0 0,1 0 109,-3 0 0,6 2 1,3 4 11,3 5 0,2 5 159,0 1 0,7 1 0,3-1 0</inkml:trace>
  <inkml:trace contextRef="#ctx0" brushRef="#br1" timeOffset="70064">16295 1538 6601,'-12'5'0,"1"3"-16,-3 2 0,6 2 1,1 5-1,1 1 52,0-1 1,0 0-1,6 1-16,0-1 1,8 1 0,4-3 31,3-3 1,4-4-32,5-8 0,-5-2 0,4-2 1,-3-4-27,-3-2 1,1 5 0,-3-7 0,-1-2 0,-2-1 0,-9 3 0,3 1 0,-4-3-4,-2-1 1,0 3 0,0 0-1,0-1-68,0-3 1,-8-1-1,-3 1 24,-5 5 1,-1 1 0,-1 6 0,1-2-94,-1 2 0,1 2 0,-1 4 145,1 4 0,0-4 0,-1 6 0</inkml:trace>
  <inkml:trace contextRef="#ctx0" brushRef="#br1" timeOffset="70448">16557 1398 7175,'17'0'93,"-5"0"1,0 0-91,1 0 1,-3 0 0,2 2-25,1 4 1,-3-2 0,0 7-7,-3 3 0,-1-4 0,-6 1 7,0 3 1,0-5 0,0 3-64,0 2 0,-2-7 6,-4-1 1,3-4 74,-9-2 1,8-2-1,-2-4 3,4-5 1,2-5 0,0-1 0,0-1-5,0 1 0,2-1 0,2 1 0,4-1 2,2 1 1,1 0 0,7-1-1,-1 1 1,-5 7-1,-1 4 1,3 4 3,2 2 1,-5 0 0,1 0 0,1 0-75,3 0 1,-4 10-1,-3 5 1,-1 9-4,-4 3 1,-2 2 0,-2 6 73,0 0 0,-8 8 0,-2 1 0</inkml:trace>
  <inkml:trace contextRef="#ctx0" brushRef="#br1" timeOffset="70876">16225 2428 7569,'-6'12'-650,"0"0"1,3-3 708,8 3 1,-1-4 0,8-8-1,2 0-7,1 0 0,3-2 1,-1-4 2,0-6 1,1 3-1,-1-3 1,-1-2 15,-4-1 0,1-3 0,-7 1-53,-2-1 1,-2 1 0,-2 0-34,0-1 0,-8 3 0,-4 3 0,-3 6-68,-3 4 0,1 2 1,-1 0-1,1 2 3,0 4 1,-1-2-1,1 7-48,-1 3 0,6 2 0,3 1-102,1 0 230,2 1 0,6-1 0,0 1 0</inkml:trace>
  <inkml:trace contextRef="#ctx0" brushRef="#br1" timeOffset="71164">16522 2027 6521,'-8'-10'155,"6"4"-52,-4 12 1,5 6-1,1 9-57,0 2 1,0 1 0,1-5-1,3 2-17,2 3 1,6 7 0,-4-4 0,-1 2-28,1 0 1,6-2-1,-5 4 1,1-2 4,-4 2 0,2-3 0,-2-1 0,-3 0-102,-1 0 1,-2-4 0,0 4-1,0-1-91,0-5 0,0-2 0,-2-1-24,-3-1 0,1-5 210,-8 0 0,0-8 0,-5 3 0</inkml:trace>
  <inkml:trace contextRef="#ctx0" brushRef="#br1" timeOffset="71364">16435 2393 7455,'17'-15'0,"1"1"0,-1 5-225,1 1 1,1-6 0,4 5 0,6-1 155,4 4 1,0-2-1,-2 2 1,-3 3 68,-3 1 0,-2 2 0,-5 0 0</inkml:trace>
  <inkml:trace contextRef="#ctx0" brushRef="#br1" timeOffset="71943">15038 3406 6944,'0'-11'-447,"1"-1"567,5-2 1,-2 5 0,6-3 0,0 0-36,-1 3 0,3-1 0,5 6-55,1-2 1,-1 1-1,1 5-36,-1 0 1,-5 2 0,0 3-26,1 7 1,-3 3 0,0 3-1,-3-1-44,-3 1 1,0-1-1,0 1 1,2-1 19,-2 1 0,-2-7 0,-2 1 44,0 2 0,-6-5 0,-2 1 13,-2-2 1,4-2-1,-5-6 7,-3 0 0,5 0 1,-3-2-10,-2-4 1,7 2 0,1-8-1,4-1-28,2-3 1,0-1 0,0-1 0,2 1-73,4-1 1,-3-5 0,9-2 0,2 0-29,1-1 0,3 3 128,-1 6 0,8-1 0,3 1 0</inkml:trace>
  <inkml:trace contextRef="#ctx0" brushRef="#br1" timeOffset="72588">15369 3302 7448,'18'0'-393,"-3"2"307,-3 3 1,4-3 0,-7 6 81,1 0 1,5-6 0,-3 4-7,4-5 1,-5-1 0,-1-1 0,0-3 38,-1-2 0,1-8 1,4 5-1,-5-3-27,-1 0 1,4 1-1,-4-7 1,-1 1 16,1-1 1,-2 1 0,-6-1-17,0 1 0,-2 1-16,-4 5 1,-4 3 0,-7 8 1,-1 0 0,1 2 0,1 4 10,5 5 0,3-1 0,8 2 0,0 1 0,0 3 0,0 1 0,2 1-47,4-1 0,-2-1 1,7-3 32,3-1 0,1-8 1,3 2-1,-1-4-15,1-2 0,-1 0 0,1 0 1,-1 0 23,1 0 1,1-6-1,2-2 1,3-2 22,-3-3 0,-1 3 0,-3-2 0,0-1-7,1-3 0,-6-1 1,-3-1-1,1 1 29,0-1 0,-6 7 1,1-1 212,-3-1-155,-2 5-43,0 0 0,0 24-57,0 7 1,0 0 0,0 0-1,0-1 8,0 1 0,0 2 1,0 6-1,0-2 11,0 2 0,0-3 0,0 1 0,2 2-8,4 2 1,-4 2 0,4 0-1,-2 0-16,2-1 0,-5-1 0,5-2 0,-4-1-18,-2 1 1,0-6 0,-2-2 0,-2-3-6,-1-3 0,-9-1 1,4-3 25,1-1 0,-7-8 0,4 1-112,-3-3 0,-3-4 0,1-3 76,0-7 0,1-4 0,2-3 0,3-2-473,-3-3 514,-1-7 0,-3 4 0,1-8 0</inkml:trace>
  <inkml:trace contextRef="#ctx0" brushRef="#br1" timeOffset="72802">15736 2673 7350,'10'-8'-445,"5"6"0,-11-6 346,8 8 1,0 8 0,3 4 67,-3 3 0,-3 1 1,-5-3-1,2-1 31,-2 2 0,6 1 0,-1 3 0</inkml:trace>
  <inkml:trace contextRef="#ctx0" brushRef="#br1" timeOffset="73106">16016 3127 7197,'1'10'-930,"3"-3"858,2 1 0,8-6 105,-3 4 0,5-4 0,-1-4-18,-3-4 0,2 2 1,-7-5-1,1-1 27,0 0 0,6-2 0,-5-5-3,1 0 0,-2-1 0,-6 3 0,2 1-12,1 2 1,1 1-1,-6-7-26,0 1 1,-8 7 0,-3 4 23,-5 4 1,-1 2 0,-1 0 31,1 0 0,5 2 1,1 4-40,-3 6 0,6 3 1,2 3-1,4-1-5,2 1 1,0-1-1,0 1 1,2-1 5,4 0 0,-2 1 1,6-1-1,0-1-100,-1-4 1,3 3 0,5-3-83,1 3 0,-1-5 0,1-4 0,-1-4-241,1-2 404,-1 0 0,8-8 0,3-2 0</inkml:trace>
  <inkml:trace contextRef="#ctx0" brushRef="#br1" timeOffset="73368">16505 2935 7437,'-18'0'-303,"1"0"0,-1 0 426,1 0 0,5 0-51,0 0 0,9 8 0,-3 3-90,4 5 0,2 1 0,0 1 3,0-1 1,6 1 0,1-3-1,1-1-88,0-3 1,5-1 0,-1 4 52,4-3 1,1-7 0,1 2 0,-1-4-106,0-2 1,1-2 0,-1-4 45,1-5 1,-1 1 0,1-2 0,-3-1 108,-3-3 0,3-9 0,-5-2 0</inkml:trace>
  <inkml:trace contextRef="#ctx0" brushRef="#br1" timeOffset="73591">16714 2725 7569,'-12'-15'-834,"1"3"973,7 4 0,-10 10-74,9 4 1,-1 4 0,6 7 0,0 3-74,0 3 1,0-4 0,0 7-1,0-3-33,0 0 1,0 6 0,0-5-1,0-3-100,0-2 0,6 5 1,1-1-1,1-2-43,0-1 0,-2-9 1,-6 1 183,0 1 0,7 3 0,3 1 0</inkml:trace>
  <inkml:trace contextRef="#ctx0" brushRef="#br1" timeOffset="73840">16574 3005 7569,'0'-12'-168,"2"0"-85,4-1 0,-2 3 0,8 0 0,1 1 306,3-1 0,1 0 0,1-3 1,1 1 2,4-2 1,-3 5-1,5-3 1,-2 0 26,1 3 0,1-5 0,-4 6 0,2 1 50,-1-1 1,-3 2 0,-1 6-121,-1 0 0,-5 2 0,-3 4 1,1 4-121,0-1 0,-6 7 0,2-5 1,-4 5-89,-2 1 1,0-5 0,0 0-424,0 1 618,7 3 0,-5 1 0,6 1 0</inkml:trace>
  <inkml:trace contextRef="#ctx0" brushRef="#br1" timeOffset="73991">17046 2673 7569,'-18'-10'-933,"9"2"326,1 8 607,8 8 0,0 2 0,0 0 0,0-3 0</inkml:trace>
  <inkml:trace contextRef="#ctx0" brushRef="#br1" timeOffset="74463">17186 2690 7569,'9'-7'-617,"-1"5"1,-10-6 727,-4 8 0,-3 0 0,-7 2 0,3 4-84,1 5 1,2 5-70,-1 1 1,3 1 42,8-1 0,0 1-21,0-1 0,0-5 1,2-3-215,4-1 147,-5-2 39,7-6 41,-8 0 1,0-2 0,2-2 0,2-4 0,2-1 0,-2-5-18,-2-1 56,5-3 0,-5 1 0,6 1 0,-2 3 10,0 1 0,0 6 1,-4-4 41,3 3 0,-1 1 0,6 4 0,0-2-3,-1-2 0,-3 0-26,6 6-150,0 8 1,3-4-4,-3 8 1,-7-8 50,-10 1 50,3-3 0,-6-9 0,8-5 1,0-4 20,0-1 0,8-1 1,1 1-1,3 0 50,0-1 1,-1 1 0,7 1 26,-1 4 0,1 5 1,-1 7-148,1 0 1,-1 7 0,-1 7 0,-3 7-229,-1 8 1,-6 4 273,5 2 0,1 0 0,5 0 0</inkml:trace>
  <inkml:trace contextRef="#ctx0" brushRef="#br1" timeOffset="75960">17290 3598 6263,'0'-9'255,"0"1"-124,0 8-44,0 0 1,-5 2-61,-1 4 1,0-2 0,6 7-32,0 3 0,2 1 0,2 3 0,4-1 6,1 1 0,-3-1 1,4 3-1,-1 1 5,1 2 0,0 8 0,3-4 0,-3 3 14,-2-1 0,6-6 0,-5 6 0,3 2 0,0 2 1,-1 0 0,7-2 0,-1-2 10,1 2 0,-1 2 0,2 0 0,3-2-27,1-2 0,2 1 0,-3 4 0,1 1-6,-2 0 0,1 0 0,-1-2 0,0-2-1,-5-2 1,1 1-1,-5 4 1,3 1 1,3 0 0,-6-6 0,-1 1 0,3-1 4,1-2 0,-3 6 1,0-4-1,1 2 6,3-2 0,-1 4 1,-1-6-1,-3 2-8,3 0 1,0-5 0,-1 5 0,-3 0-13,-2-2 1,3 4 0,-3-6 0,0 1-24,0-1 0,3 0 0,-5-4 0,0 5 12,2 1 1,-5-6 0,7 2-1,-2-3 21,-4-3 0,4 1 0,-1-3 0,1-1-13,0-3 0,4-5 0,-5 4-56,3-2 1,-6 0-173,2-3-290,3-3 531,-7 6 0,-2-16 0,-9-1 0</inkml:trace>
  <inkml:trace contextRef="#ctx0" brushRef="#br1" timeOffset="76581">17116 3738 7409,'0'18'0,"0"-1"0,-2 1-281,-4-1 1,4 6 0,-4 1 0,4-3 0,2-2 235,0-1 0,0-1 43,0 1 0,0-7 0,0 1-117,0 2 119,0-7 0,0 1 0,0-8 0</inkml:trace>
  <inkml:trace contextRef="#ctx0" brushRef="#br1" timeOffset="76911">17168 3616 7569,'10'-18'-990,"3"7"959,-7-1 0,6 6 0,-4-3 142,1 1 0,-3-4-11,6 6 0,-2-1 0,3 3 2,-1-2 1,-1 0 0,7 6-59,-1 0 1,5 2-1,-3 2 1,-3 2-46,-1-2 1,1 3 0,1-1 0,1 0 10,-1 2 1,1-6 0,-1 6-1,0-3-26,1 1 0,-1 0 1,1-6-1,-3 2-145,-3 4 1,4-4 0,-5 4-157,5-5 1,-5-1-180,1 0 496,0 0 0,5-7 0,1-3 0</inkml:trace>
  <inkml:trace contextRef="#ctx0" brushRef="#br1" timeOffset="77118">17692 3511 7302,'0'10'-294,"0"-2"202,0-8 92,8 0 0,2 7 0,7 3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48:56.323"/>
    </inkml:context>
    <inkml:brush xml:id="br0">
      <inkml:brushProperty name="width" value="0.08571" units="cm"/>
      <inkml:brushProperty name="height" value="0.08571" units="cm"/>
    </inkml:brush>
  </inkml:definitions>
  <inkml:trace contextRef="#ctx0" brushRef="#br0">18 0 7569,'-8'10'0,"6"6"0,-6-7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48:58.541"/>
    </inkml:context>
    <inkml:brush xml:id="br0">
      <inkml:brushProperty name="width" value="0.08571" units="cm"/>
      <inkml:brushProperty name="height" value="0.08571" units="cm"/>
    </inkml:brush>
  </inkml:definitions>
  <inkml:trace contextRef="#ctx0" brushRef="#br0">35 1 6651,'0'9'-573,"0"-1"573,0 0 0,-2-6 0,-2 6-129,-1-1 88,-1-5 0,4 6 0,-2-10 124,-2-4 5,0 4-56,6-5-24,0 7-21,0 0 2,0 7 0,2-5 7,4 4 1,4-4 1,7-2 1,1 0 1,-1 0 0,-5 0 0,-1 0 0,-5 0 0,6 0 0,-6 0 0,5 0 0,3 0 0,-4 0 0,1 0 3,3 0 0,-4 0 0,1 0-3,3 0 1,1 0-1,3 0 0,-1 0 0,-5 0 1,-1 0-1,3 0-1,2 0 1,1 0 0,1 0 1,-1 0 1,-5 0-1,-1 0 5,3 0 1,-4 0 0,1 0-2,3 0 0,1 0-4,3 0 0,-1 0-3,1 0 1,-1 0 0,1 0 1,-1 0 0,1 0 0,-1 0-2,0 0 1,1 0 0,-1 0 0,1 0 0,-1 0 1,-5 0 0,0 0-1,1 0-4,3 0 0,1 0 0,1 0 0,-1 0 1,-5 0 0,-1 0 3,3 0 1,-4 0 0,1 0 1,1 6-2,5 0 1,1-1 0,-1-5 1,1 0 0,-1 0 0,1 0 0,-1 0-1,1 0 0,-1 0 1,1 0-1,-1 0 0,1 0 0,-1 0 0,0-2 0,1-1 0,-1-3 0,1 0 0,-1 6 0,1 0-7,-1 0 1,7-6 0,-1 0 0,-2 2-4,-1 3 0,-3 1 0,1 0 1,-1 0-2,0 0 1,1 0 0,-1 0 7,1 0 0,-7 0 1,1 0 3,2 0 0,1 5 1,3 1 0,-7 0 0,1-6 4,2 0 1,-5 0 0,3 0-7,2 0 1,1 0 0,2 0 0,1 0-1,-1 0 0,7 0 0,-1 0 0,-2 0 0,-1 0 0,-3-6 0,1 0 0,-1 2-9,1 3 1,-7 1 0,1 0 0,1 0-17,3 0 1,1 0-1,1 0 19,-1 0 0,-5 0 1,0 0 4,1 0 1,3 0 0,1 0 4,1 0 0,-1 0 0,1 0 0,-1 0 1,1 0 0,-1 0 3,0 0 1,1 0-8,-1 0 1,1 0 0,-1 1 2,1 5 1,-1-4-1,1 4-1,-1-4 1,1-2 0,1 0 1,4 0 1,-3 0 0,3 0 0,-4 0 4,-1 0 1,5 0-1,0 0 1,1-2 0,1-4 1,-6 4-1,5-4 1,-5 5-3,-1 1 1,-1 0 0,0 0-1,1 0-10,-1 0 1,-5 0 0,0 1 7,1 5 1,3-4-1,1 4-4,1-4 1,-1-2-1,1 0 1,-1 0-5,1 0 1,5 0 0,0 0 2,-1 0 0,-3 0 0,-2 0 0,1 0 1,-1 0-5,1 0 1,-1 0 0,1 0 0,-1 2 1,1 4 0,-1-2 0,1 5-1,-1-1 0,0 0 1,1-4-1,-1 2 0,1-1 0,-1-3 0,1 2 1,-1 2 0,1 0 0,1-6 0,2 0 7,3 0 0,5 0 0,-6 0 1,0 2 1,3 4 1,-5-4-1,6 3 1,0-3-10,1-2 1,-5 0 0,4 2 0,-2 2-2,-3 2 1,-3 2-1,-2-4 1,1 1-6,-1-1 0,-5-2 0,0-2 0,-1 2 2,-1 4 1,6-4-1,-5 4 9,5-4 0,1-2 0,1 0 7,-1 0 0,1 0 0,-1 0 0,0 0 7,1 0 1,-6 0 0,-1 0 0,5 0 0,3 0-13,4 0 1,1 0-1,-7-2 1,1-2-6,-1-2 0,6 0 0,1 6 0,-3 0-3,-2 0 0,-1 0 0,-1 0 0,1 0-9,-1 0 0,-5 2 0,0 2 8,1 2 1,3 0 0,1-6 1,1 0 1,-7 0 0,1 0-1,1 0 0,3 6 1,1-1-1,1-1 0,-1-2 1,1-2-1,-1 0 0,1 0 27,-1 0 0,1 0 0,-1 2-7,1 4 1,-1-4 0,1 4-8,-1-4 1,-5 0-8,-1 3 0,1-1-3,5 8 0,1-8 0,-1 2 0,1-4-8,-1-2 0,1 0 0,-1 0 6,1 0 0,-1 0 0,1 0 1,-1 0 10,1 0 0,-7 0 0,1 0-4,1 0 1,3-6 0,1 0 0,1 2-7,-1 2 1,1 2 0,-1-2-1,1-2-4,-1-2 0,1 1 0,-1 5 2,1 0 1,-1 0 0,0 0 8,1 0 1,-6 0-1,-1 0 0,-5 0 40,6 0 0,-8 0-39,11 0 0,-5 0-15,7 0 0,1-2-1,-1-4 1,-5 4-57,-1-4 23,-7 4-266,4 2 229,-8 0 0,2 0 28,4 0 1,4 0-1,7 0 48,1 0 0,-1-8 0,0-1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3.553"/>
    </inkml:context>
    <inkml:brush xml:id="br0">
      <inkml:brushProperty name="width" value="0.08571" units="cm"/>
      <inkml:brushProperty name="height" value="0.08571" units="cm"/>
      <inkml:brushProperty name="color" value="#E71224"/>
    </inkml:brush>
  </inkml:definitions>
  <inkml:trace contextRef="#ctx0" brushRef="#br0">18 0 7472,'-5'12'-619,"-1"-1"763,0-7-303,6 4 0,2-8 159,4 0 0,3 0 0,9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22:39:33.741"/>
    </inkml:context>
    <inkml:brush xml:id="br0">
      <inkml:brushProperty name="width" value="0.08571" units="cm"/>
      <inkml:brushProperty name="height" value="0.08571" units="cm"/>
      <inkml:brushProperty name="color" value="#E71224"/>
    </inkml:brush>
  </inkml:definitions>
  <inkml:trace contextRef="#ctx0" brushRef="#br0">1 1 6164,'17'0'0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09.780"/>
    </inkml:context>
    <inkml:brush xml:id="br0">
      <inkml:brushProperty name="width" value="0.08571" units="cm"/>
      <inkml:brushProperty name="height" value="0.08571" units="cm"/>
      <inkml:brushProperty name="color" value="#008C3A"/>
    </inkml:brush>
  </inkml:definitions>
  <inkml:trace contextRef="#ctx0" brushRef="#br0">36 123 7569,'-18'0'-1338,"9"-2"1102,3-4 390,4-4 83,2-7-190,0 7 0,2 2 15,4 8 1,3 0-1,9 0-24,-1 0 1,-3 0 0,1 0 0,5 0-37,-1 0 1,3 0 0,1 0 0,4 0-21,0 0 0,4 0 0,-6 0 0,3 0 22,3 0 1,0 0-1,0 0 1,-2 0 13,2 0 0,4-2 1,4-1-1,1-3-13,-1 2 1,6 2 0,-1 2 0,3 0 2,0 0 1,-1 0 0,7 0-14,-1 0 1,0 0 0,1 0 0,-1 0-2,0 0 0,-3 0 1,1 0-1,3 0 1,-1 0-2,3 0 1,-7-6 0,12 0 0,-2 2-12,1 2 1,5 2 0,-6 0-1,-2 0-12,-1 0 0,3 0 0,0 0 1,0 0 19,2 0 1,-7 0 0,3 0 0,-4 0 58,3 0 0,-5 0 1,-3 0-1,-1 0-17,-1 0 0,5 0 1,-5 0-1,2 0-34,-1 0 0,-1 0 0,1 0-19,-5 0 1,2 0 0,0 0 0,-1 0 33,1 0 1,0-5 0,-5-1 0,5 2 0,0 2 8,-1 2 0,5 0 0,-6-2 0,-2-2-12,-3-2 0,-1 1 0,2 5 0,0 0 16,-2 0 1,4 0 0,-10 0-1,2 0-15,-2 0 1,4 1 0,-4 3 0,2 2-15,-2-2 1,4-2 0,-4-2-1,3 0 1,-3 0 1,4 0 0,-4 0-1,4 0-2,2 0 1,0 0 0,-2 0-1,-2 0 4,-2 0 0,0 0 0,6 0 35,0 0 1,-6 0 0,0 0 0,2 0 0,2 0-11,2 0 0,-2 0 1,-2 0-1,-4 0-12,-2 0 0,4 0 1,-5 0-1,-3 0-41,-2 0 1,-1 0 0,-1 0-65,1 0 1,-7 0-131,1 0 1,-6 0 0,6 0-340,1 0 561,-5 0 0,7-8 0,-5-1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10.161"/>
    </inkml:context>
    <inkml:brush xml:id="br0">
      <inkml:brushProperty name="width" value="0.08571" units="cm"/>
      <inkml:brushProperty name="height" value="0.08571" units="cm"/>
      <inkml:brushProperty name="color" value="#008C3A"/>
    </inkml:brush>
  </inkml:definitions>
  <inkml:trace contextRef="#ctx0" brushRef="#br0">18 0 7439,'0'18'-951,"0"-6"760,0-1 0,-6-5 242,1 6 15,-1-8-66,6 3 0,0-7 0,0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8.615"/>
    </inkml:context>
    <inkml:brush xml:id="br0">
      <inkml:brushProperty name="width" value="0.08571" units="cm"/>
      <inkml:brushProperty name="height" value="0.08571" units="cm"/>
      <inkml:brushProperty name="color" value="#FF0066"/>
    </inkml:brush>
  </inkml:definitions>
  <inkml:trace contextRef="#ctx0" brushRef="#br0">140 70 6353,'0'-9'213,"0"-7"-194,0 7 0,-2-7 41,-4 4 62,4 5 1,-11 9 0,5 1-33,-2 3 0,6 14 0,-3-3 1,1 3-41,0-1 0,-2 6 1,4 2-1,-1 2-46,1 1 1,-4-1 0,2 6-1,0 0 23,-2-1 1,7 1 0,-5 0 0,4 0-1,2 0 0,-6 6 1,0 0-1,2-3-3,2-1 0,2-2 0,0 0 0,0-2-3,0-4 1,0 2 0,0-7-1,2-3-23,4-2 0,-4-1 0,6-1 17,0 1 0,-5-3 0,7-1-209,-2-2 75,5-9 1,-9 11-970,8-8 784,-8 0 0,2-6 304,-12 0 0,-4 0 0,-7 7 0,-1 3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10.547"/>
    </inkml:context>
    <inkml:brush xml:id="br0">
      <inkml:brushProperty name="width" value="0.08571" units="cm"/>
      <inkml:brushProperty name="height" value="0.08571" units="cm"/>
      <inkml:brushProperty name="color" value="#008C3A"/>
    </inkml:brush>
  </inkml:definitions>
  <inkml:trace contextRef="#ctx0" brushRef="#br0">0 53 7569,'0'-17'-526,"8"7"23,-6-5 53,6 13 450,-8-6 0,0 16 0,0 1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10.823"/>
    </inkml:context>
    <inkml:brush xml:id="br0">
      <inkml:brushProperty name="width" value="0.08571" units="cm"/>
      <inkml:brushProperty name="height" value="0.08571" units="cm"/>
      <inkml:brushProperty name="color" value="#008C3A"/>
    </inkml:brush>
  </inkml:definitions>
  <inkml:trace contextRef="#ctx0" brushRef="#br0">0 1 7597,'10'0'44,"6"0"1,-5 0-160,5 0 0,1 0 0,1 0 0,-1 0-31,1 0 0,-1 0 0,0 0 146,1 0 0,-1 0 0,1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05.352"/>
    </inkml:context>
    <inkml:brush xml:id="br0">
      <inkml:brushProperty name="width" value="0.08571" units="cm"/>
      <inkml:brushProperty name="height" value="0.08571" units="cm"/>
      <inkml:brushProperty name="color" value="#008C3A"/>
    </inkml:brush>
  </inkml:definitions>
  <inkml:trace contextRef="#ctx0" brushRef="#br0">293 193 6453,'2'15'0,"4"-3"0,5-6 0,3-6 698,-2-6-630,-5 4 0,-5-6-4,4 8-128,-4 0 0,6-2 1,-10-1 54,-4-3 0,-4 0 0,-7 6 0,-2 0 21,-5 0 1,3 6 0,-6 0 0,0-1 75,-1 3 1,5-4-1,-4 6 1,2-1-24,3 1 0,3 2 0,2 5-36,-1 1 0,8-7 1,3 1-16,-1 2 1,6 1-1,-2 3-14,8-1 0,0-5 0,7-3 0,3 1 20,2 0 0,1-6 0,1 3 0,-1-1 10,0 0 0,1 0 1,-1-4-1,1 2-17,-1 2 1,3-1 0,1-3-1,2 2-4,-1 2 0,-3 6 0,0-5 0,3 1-39,1 0 1,0 6-1,-5-5-7,-1 1 1,-5 4 0,-2-7 0,-3 3 18,-3 4 0,-2-5 0,-2 3 17,0 1 1,0-3 0,-2 2 45,-4 1 0,-3 1 0,-9 0 0,1-5-1,-1-1 1,1-2-1,-1-6 1,1 2 0,0 4 0,-1-4 1,-1 3-1,-3-3-35,-1-2 1,0 0 0,5 0-123,1 0 1,5-5 0,1-1-1,-3 0-283,-2-2 0,7 4-90,3-7 1,4 5 484,2-6 0,0 0 0,0-5 0</inkml:trace>
  <inkml:trace contextRef="#ctx0" brushRef="#br0" timeOffset="462">922 472 7318,'0'-9'102,"-8"1"1,-4 8-1,-3 0-92,-3 0 0,7 2 0,-1 2 0,-1 3 64,-3 3 1,4 2 0,1 3 0,-1-1-32,2-2 1,1-1-1,5 7 1,-2-1-3,2 1 0,2-7 0,2 1-50,0 1 1,2 3 0,4 0-24,6-5 0,3-3 0,4-8 0,5 0-12,5 0 1,-2-2 0,2-2 0,2-4-40,2-1 0,2-3 0,-2-7 1,-4-1 50,-6 3 0,-3-10 0,-3 9 1,-1-1-26,-4-1 0,-5 3 1,-7-1-1,0 1 21,0-1 1,-7 3-1,-5 1 1,-6 5 7,-5 1 1,2 2 0,-6 6 0,-1 0-66,1 0 1,0 2 0,-4 2 0,4 4-342,2 1 434,1 3 0,7 5 0,-1 1 0</inkml:trace>
  <inkml:trace contextRef="#ctx0" brushRef="#br0" timeOffset="874">1393 1 7400,'0'11'184,"0"1"0,0 2-86,0 1 1,0 3 0,0-1 0,0 3-30,0 3 0,-6-4 0,1 6 0,1-1-12,2-1 0,2 6 1,0-4-1,0 1-61,0-1-113,0 6 184,0-4-29,0 8-215,0-8 98,0-2 9,0 1 61,0-7-177,0 6 1,0-7-1,0-1-189,0 1 1,2-1 0,4-1-386,5-5 760,-3-3 0,15 0 0,-3 1 0</inkml:trace>
  <inkml:trace contextRef="#ctx0" brushRef="#br0" timeOffset="1486">1778 437 7569,'9'0'-1256,"-1"-7"982,-8 5 496,0-6 1,-2 10 44,-4 4 1,2-4 111,-7 4-278,7-5-20,-4 7 66,8-6-49,-8 6 0,6 0 0,-3 3-24,3 5 1,2 1-1,0 1 1,0-1-14,0 1 1,0-1 0,2 1-101,3-1 1,-1-1 0,8-3 89,1-1-43,3-1 1,3-1 0,3-2-137,1 0 0,0-6 0,-5 3 0,-1-5 18,1-5 0,1-3 1,2-6-1,3 3 63,-3-3 0,-3-3 0,-5-5 0,-1-1 37,1 2 0,1 1 0,0 3 11,-3-1 0,-7 7 49,2-1-38,-4 8 0,-2-2 57,0 12 0,0 4 0,0 7-59,0 1 0,2-1 0,2 1 1,1-1-28,-1 1 0,6-3 1,0-1-1,1-3-211,1 3 0,-6-4 0,5-1 1,1 1 14,-2 0 1,5-6 0,-3 1 212,4-3 0,1-2 0,0 0 0</inkml:trace>
  <inkml:trace contextRef="#ctx0" brushRef="#br0" timeOffset="1762">2738 158 5963,'-10'0'278,"3"0"1,7 2 0,0 4-248,0 5 1,0 1 0,0 4-1,0 3 4,0 0 0,0 7 1,0-1-1,0 0-31,0 0 0,0 4 0,0-3 0,0-1-66,0 0 0,0 4 0,0-6 0,0-1-74,0-3 1,5-1 0,3-1-60,2 1 131,-6-1 43,4-7 21,-8 5 0,7-5 0,3 7 0</inkml:trace>
  <inkml:trace contextRef="#ctx0" brushRef="#br0" timeOffset="2252">2563 455 6858,'-7'-10'-239,"7"4"0,7 10 301,11 2 1,-6 6 0,-1-6 15,3-3 1,1-1-1,3-2-42,-1 0 1,1 0 0,-1 0-1,1 0-29,-1 0 1,6 0-1,1 0 1,-3 0 8,-2 0 0,5 0 0,-1 0 0,0 0-41,2 0 1,-5 0 0,5 0-1,-2 0-45,1 0 0,5-5 0,-6-1 0,0 2 53,3 2-1,-7 2 1,6 0 57,0 0 1,-5 0 18,3 0 1,-11 2-25,-6 4 0,-10-2 0,-4 5 1,0 1-12,0 0 0,-5 1 0,1 5 0,-1-3 41,1-1 1,-2 0 0,9 5-26,1 1 1,2-7 0,2 1 31,0 1 1,0 3 0,2 0-50,4-5 1,3 3-1,9-8-144,-1-3 0,1 5 0,-1-2 0,1-2-103,-1-2 1,6-2-1,1-2 1,-3-4 223,-2-6 0,7-3 0,1-3 0</inkml:trace>
  <inkml:trace contextRef="#ctx0" brushRef="#br0" timeOffset="2406">3367 280 7569,'-12'-2'0,"0"-3"-241,9 3-429,-13-14 116,14 14 554,-6-6 0,16 8 0,2 0 0</inkml:trace>
  <inkml:trace contextRef="#ctx0" brushRef="#br0" timeOffset="2869">3786 472 6078,'-18'0'334,"7"0"1,-1 0-208,-1 0 1,-3 0-1,1 2-106,3 4 1,-4 2 0,5 5 0,-5-1 0,-1 2 165,-1 1-109,9 3-191,-7-1 146,14 1 0,-6-1 0,8 1 0,0-1-143,0 0 174,0-7-82,0 6 1,2-12-3,4 7 0,4-7 0,7 2 0,1-4 0,-1-2-18,1 0 1,-1 0 0,3 0 0,1 0-4,2 0 1,0-8-1,-3-4 1,1-3 15,2-3 0,1 5 0,-9-3 0,-1-3 18,-2 0 1,-9-1 0,5 3 0,-2-1 0,0 1 0,0-1 0,-8 1 0,-4 1-57,-6 5 50,-3-5 7,-3 14-3,1-6-53,-1 8 0,-5 0 1,0 0-1,1 0-240,3 0 1,2 8 301,-1 4 0,8-4 0,3-1 0</inkml:trace>
  <inkml:trace contextRef="#ctx0" brushRef="#br0" timeOffset="3362">4135 490 7402,'12'-6'-531,"-1"0"1,1 0 644,6 6-45,-9 0 1,1 8 0,-6 4-52,2 3 1,0 3 0,-6-1-12,0 1 0,0-1 1,0 1-16,0-1 1,5 1 0,1-1-16,-2 0 0,0-7 1,0-2 36,2 0 7,-1-6 0,1 3 0,0-10-14,-2-7 1,-2 2 0,-2-1 13,0-3 59,8-1-69,-6-3-13,5 1 0,-7 5 1,0 0 13,0 1 1,8-7 90,-6 1-89,14-1 2,-14 1-6,13-1 3,-5 9 2,7-7-2,1 6 28,-1-7 0,1 5-20,-1 1 0,3 7 47,3-2-48,-4 4 6,6 2 192,-7 0-196,-1 0 0,7 0 34,-1 0 196,0 0-206,-5 8 7,-9 2-150,7-1 142,-6 7 9,-1-7-53,7 9 1,-8-1 0,3 3 0,-5 1-102,-4 2 1,-2 1-1,0-7-343,0 1-261,0-1 306,-8 1 398,-1-1 0,-17 8 0,-1 2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3.696"/>
    </inkml:context>
    <inkml:brush xml:id="br0">
      <inkml:brushProperty name="width" value="0.08571" units="cm"/>
      <inkml:brushProperty name="height" value="0.08571" units="cm"/>
    </inkml:brush>
  </inkml:definitions>
  <inkml:trace contextRef="#ctx0" brushRef="#br0">105 18 6134,'-2'10'124,"-2"-2"1,-4-2-43,-1-1 0,-3 9 0,-3-2-19,3 3 1,-2-3 0,8-1-1,1 3 17,-3 2 1,6 1 0,-4 0 2,4 1 0,4-1 0,4-1-61,6-4 0,3 1 0,3-5 1,-1 0-7,0-1 0,1-1 0,-1-6 0,3 0 16,3 0 1,-3 0 0,5 0 0,-2 0-106,0 0 1,1-6 0,-5-1 0,2-3 9,3-4 1,-1-1 0,-6-3 0,1 1 33,-1-1 0,-1 1 0,-3 0 0,-3-1 48,-2 1 0,-2-1 0,-6 1-10,0-1 0,-2 7 0,-4 1 0,-4 0 6,1 0 0,-7 7 1,4-3-1,-3 4-50,-3 2 0,-5 0 0,0 0-118,1 0 0,5 2 0,3 2 25,3 1 128,7 9 0,-12-4 0,7 7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3.949"/>
    </inkml:context>
    <inkml:brush xml:id="br0">
      <inkml:brushProperty name="width" value="0.08571" units="cm"/>
      <inkml:brushProperty name="height" value="0.08571" units="cm"/>
    </inkml:brush>
  </inkml:definitions>
  <inkml:trace contextRef="#ctx0" brushRef="#br0">0 0 7569,'10'0'-724,"-2"2"478,-8 4 1,0-2-114,0 7 359,0-7 0,8 12 0,1-6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4.061"/>
    </inkml:context>
    <inkml:brush xml:id="br0">
      <inkml:brushProperty name="width" value="0.08571" units="cm"/>
      <inkml:brushProperty name="height" value="0.08571" units="cm"/>
    </inkml:brush>
  </inkml:definitions>
  <inkml:trace contextRef="#ctx0" brushRef="#br0">1 0 6371,'17'8'0,"1"2"0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5.704"/>
    </inkml:context>
    <inkml:brush xml:id="br0">
      <inkml:brushProperty name="width" value="0.08571" units="cm"/>
      <inkml:brushProperty name="height" value="0.08571" units="cm"/>
    </inkml:brush>
  </inkml:definitions>
  <inkml:trace contextRef="#ctx0" brushRef="#br0">0 1 6660,'18'0'164,"-1"0"1,0 0-1,1 0-73,-1 0 0,1 0-170,-1 0 1,1 0 78,-1 0-96,1 0 48,-1 0 0,-3 0-13,3 0 1,-9 0-257,9 0 111,-3 0 8,3 0 0,-5 0 198,0 0 0,-1 8 0,7 1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5.933"/>
    </inkml:context>
    <inkml:brush xml:id="br0">
      <inkml:brushProperty name="width" value="0.08571" units="cm"/>
      <inkml:brushProperty name="height" value="0.08571" units="cm"/>
    </inkml:brush>
  </inkml:definitions>
  <inkml:trace contextRef="#ctx0" brushRef="#br0">0 1 7569,'0'9'-327,"0"-1"438,0-8-162,8 0 130,-6 0 1,19 0 6,-3 0 1,3-6-1,-1 0 1,1 2-121,2 3 1,2 1 0,-3 0-450,1 0 0,0 0 108,-5 0 375,-1 0 0,1 0 0,-1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6.625"/>
    </inkml:context>
    <inkml:brush xml:id="br0">
      <inkml:brushProperty name="width" value="0.08571" units="cm"/>
      <inkml:brushProperty name="height" value="0.08571" units="cm"/>
    </inkml:brush>
  </inkml:definitions>
  <inkml:trace contextRef="#ctx0" brushRef="#br0">0 749 7569,'18'0'0,"-1"0"-227,0 0 0,-3 0 1,2 0-1,3 0 189,0 0 1,1-5-1,-3-3 1,1-2 78,-1-3 1,-5-1 0,-1 0 0,3 3-6,2-3 0,-1-3 1,-1-5-1,-3-1-32,3 2 0,-4-6 0,-1-1-80,-1 1 32,6-6 1,-7 6-1,5-8 1,-6 2 15,-4 4 0,4-2 1,-1 6 20,-1-2 0,-2 3 1,-2-3-1,0 2 1,0 2-22,0-3 1,0 7 48,0-4 0,-6 3 0,-1 3-1,-3-1 0,4 7-5,-5-1 0,5 8-15,-6-2 1,6 12 0,-3 6 14,1 3 0,0 3 0,4-1 0,-2 1 46,2-1 1,3 3 0,1 1 0,0 2 23,0-1 0,0 5 0,0 0-59,0 0 1,1-2-1,3-7 1,4-1 0,2 1 40,3-1 0,3 1 1,1-3-46,1-3 1,-1 1 0,3-7-1,1-2 1,2-2-28,-1-2 1,3 0 0,0 0 0,0 0-39,1 0 0,-1-8 1,-4-1-1,2-3 11,-1 0 0,-1-1 1,0-9 12,3-1 1,-3 0 0,-7 5 0,-5 1 19,-1-1 1,-2 1-35,-6 0 69,0-1 1,-2 8-34,-4 5 0,-2 5 2,-3 5 0,3-1 0,8 8 0,0 1 1,0 3 4,0 1-6,0 1-110,0-1 0,6 1 0,2-1 0,1 1 0,5-1 0,1 1-121,3-1 0,-1-1 0,1-3 227,-1-1 0,9 0 0,1 5 0</inkml:trace>
  <inkml:trace contextRef="#ctx0" brushRef="#br0" timeOffset="391">1013 470 7569,'0'-12'-289,"0"1"0,0 5 0,2-4 0,2 1 421,2-1 1,7 4 20,-1-6 1,3 8-1,3-1-84,-1 3 0,1 2 1,-1 0-63,1 0 0,-7 7 1,-1 5 18,-2 4 1,-2-5-1,-6 1 1,0 2-156,0 1 0,0 3 1,-2-1-19,-4 0 1,-4 1 0,-5-1 99,3 1 0,-2-7 0,7-1 0,-1 0 28,0 0 0,-3-5 183,5 7 1,-2-8 92,2 2-73,4-4 1,-4-2-89,12 0 0,4 0 0,7 0-8,1 0 1,-1-2 0,1-2 0,-1-2-13,1 2 1,-1 2 0,1 2 0,-1 0 63,1 0 1,-1 0 0,0 0-143,1 0 1,-6 0-1,-1 0-969,3 0 971,-6 0 0,7 8 0,-5 2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5.071"/>
    </inkml:context>
    <inkml:brush xml:id="br0">
      <inkml:brushProperty name="width" value="0.08571" units="cm"/>
      <inkml:brushProperty name="height" value="0.08571" units="cm"/>
    </inkml:brush>
  </inkml:definitions>
  <inkml:trace contextRef="#ctx0" brushRef="#br0">0 489 7332,'10'8'-591,"0"0"899,-5 3-216,-3 5 1,12-12 0,-6 5 91,1-1-148,3-2 1,0-6 0,-1 0-1,3 0-46,1 0 0,3-2 1,-1-2-1,1-4-39,-1-1 0,1-3 1,-1-5-1,1-3 58,-1-3 0,1 4 0,-1-5 1,-1 3-222,-5-2 157,5 3 47,-14-5-4,5 8 1,-7-7-21,0 1-117,0 0 136,0 5 0,0-5-139,0 0 131,0-1 5,0 7 0,0-1-67,0 1 45,-7-1 18,5 1-32,-6 0 157,8 7-139,0-6 4,-8 14 91,6-13-102,-5 13-1,7-6 177,0 8-143,-8 0 1,6 8 53,-4 4-46,4 3 1,-6 3 0,6-1 7,-3 0-2,3 1-3,2 7 0,0-5 0,0 3-1,0-4 29,0 6 0,2-5 31,3 3-58,-3-3 92,14-3 9,-6 1-79,7-1-13,0 0 0,1-7 20,-1-4 1,1 4-10,-1-8 1,3 5 21,3-7-135,-4 0 38,7 0 0,-9 0 77,1 0-138,-1 0 54,1 0 0,-1-7 55,0-5-20,1-4 13,-1 7 0,-5-9-194,0 1 172,-1-1 13,-1-7 0,4 6-22,-9-5-12,1 5 44,2-6 1,-6 5-52,4-3 28,-4 4 39,-2-7 1,2 9 17,3 0-54,-3 7 27,6-6 1,-8 12 2,0-7 147,0 7-85,0-4 0,0 10 0,0 4-13,0 6 1,0-3 0,0 3 0,0 1 16,0 3 1,0 1-1,0 1-44,0-1 1,6 1 0,2-1 0,1-1-38,5-4 0,-4 3 1,1-3 66,3 3-20,-6-5-6,7 5-242,-13-13-49,14 14 1,-7-12 21,9 7 1,-6-7 241,-1 2 0,1-4 0,5-2 0</inkml:trace>
  <inkml:trace contextRef="#ctx0" brushRef="#br0" timeOffset="221">1118 227 7569,'10'12'-343,"-5"-1"0,-3 1 410,-2 6 1,0-1 0,0 1-44,0-1-120,0 0 0,0 1 136,0-8 1,2 5-156,4-3-16,-4-4 131,6 7-403,-8-5 189,8 7 214,-6-7 0,13 5 0,-5-5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3:00.444"/>
    </inkml:context>
    <inkml:brush xml:id="br0">
      <inkml:brushProperty name="width" value="0.08571" units="cm"/>
      <inkml:brushProperty name="height" value="0.08571" units="cm"/>
      <inkml:brushProperty name="color" value="#FF0066"/>
    </inkml:brush>
  </inkml:definitions>
  <inkml:trace contextRef="#ctx0" brushRef="#br0">245 525 7569,'-7'9'-199,"-5"-3"0,-4-4 0,-1-2 0,-1 0 71,1 0 1,-1-6-1,1-1 1,0-1 132,-1 0 1,1-6 0,-1 3 45,1-5 1,5-1-1,2-1 1,3 1-33,3-1 1,2 1 0,2-1 0,0 1-17,0 0 1,0-1 0,2 1 0,4-1 7,5 1 1,-1-1 0,2 1 0,1 1 13,3 5 0,7-3 0,0 8 4,-1 2 1,-3 4 0,-2 4-1,1 4 0,-1 2 0,-1 1 1,-3 7-1,-1-1 21,2 1 1,-1 5 0,1 2 0,-4 2 19,-3 4 1,5 2-1,-6 4 1,0 4-4,1 6 0,-5 3 1,4 2-1,-2 1-16,2-1 0,-4 6 1,6 1-1,-3-3-73,1-2 1,6-3-1,-4-3 1,1-3-68,5-2 1,-4 3 0,1-5 0,3-4-48,1-6 1,3 0 0,-1-8-1,1-3-14,-1-7 1,1 1 0,-1-9 0,1-1 149,-1-2 0,8-9 0,2-3 0</inkml:trace>
  <inkml:trace contextRef="#ctx0" brushRef="#br0" timeOffset="338">629 594 7569,'-9'0'-859,"1"2"882,8 4 1,0-2 0,-2 8 110,-4 1 1,-2 5 0,-5 3 0,1 4-36,-1 3 1,-3-5 0,-1 8 0,-1 4-34,1 4 1,-1 9 0,-1-3 0,-2 1-63,-3 1 0,-1-1 0,4 7 0,-3-3-43,3-3 1,-4 3 0,0-3 0,-1 1-83,1-1 0,2 2 0,5-9 1,3-1 31,3-2 1,-3-4-1,5-2 1,0-4 17,5-2 1,3-1 0,2-7 0,0 1-562,0-1 632,0-7 0,7-2 0,3-24 0,7-3 0</inkml:trace>
  <inkml:trace contextRef="#ctx0" brushRef="#br0" timeOffset="1342">996 18 7265,'-8'18'-437,"7"-9"724,-15-1-382,14-8 0,-12-2 26,9-4 0,-3 2 2,2-7 1,4 5 43,-4-6 1,6 8-1,6-1 14,6 3 0,3 2 0,3 0 0,-1 0 52,1 0 0,-1 0 0,1 0 11,-1 0 0,1 6 1,-3 1-1,-1 1 19,-3 0 0,-7 5 0,4-1-63,0 4 0,-6 1 0,3 0 0,-3 1 14,-2-1 1,0 1 0,0-1 0,0 1-33,0-1 0,-5 1 1,-3-1-1,0 1 46,0-1 0,-3 1 1,3-1-1,0 1-12,0-1 0,-5-1 1,1-3-1,-1-1-18,1 1 0,-4-3 0,5 0 0,-5-1-16,-1 1 0,-1-6 0,1 4 1,-1-2-15,1-1 0,-1 1 0,1-6-33,0 0 1,-1 0 57,1 0 5,7 0-28,2-8 0,8 5-43,0-9 0,8 2 14,4-1 0,3-3 41,3 8 0,-1 0 28,0 6 0,1 0 1,-3 2 9,-3 4 1,-2-4-1,-4 4 5,5-4 0,-1 4 0,2 1 14,1 3 1,-3-4 0,2 6-22,1 1 1,-3-3 0,1 2-17,3 1 1,-4 1 0,-1-1 0,1-3 31,0-2 1,1 3 0,7-5-4,-1-2 0,1 0 1,-1 0 10,1 2 0,-1-1 1,1-5-40,-1 0 1,-5 0-1,-1-1-9,3-5 0,-4 4 0,-1-6-14,-1 0 1,6-1 0,-3-9 0,-3 6 31,-2 1-38,-4 7-249,-2-12-107,0 14-82,0-5 175,0 7 1,0 2-1,2 2 279,4 1 0,-4 1 0,13-6 0,-5 0 0</inkml:trace>
  <inkml:trace contextRef="#ctx0" brushRef="#br0" timeOffset="1469">1433 542 7553,'-18'0'46,"1"0"1,5 0-406,1 0-89,7 0 448,-4 0 0,16 0 0,1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2.637"/>
    </inkml:context>
    <inkml:brush xml:id="br0">
      <inkml:brushProperty name="width" value="0.08571" units="cm"/>
      <inkml:brushProperty name="height" value="0.08571" units="cm"/>
    </inkml:brush>
  </inkml:definitions>
  <inkml:trace contextRef="#ctx0" brushRef="#br0">1 36 5993,'10'0'812,"-3"0"-632,-7 0 0,0 2-84,0 4 0,0-2 1,0 7-59,0 3 0,0 1 1,0 3-1,0-1-11,0 1 0,0-1 0,0 1 1,0-1-26,0 1 1,2-1 0,2 0-1,2 1-113,-2-1 0,4-5 0,-1 0-128,3 1 0,2 3-288,5 1 113,-7-7 414,6-2 0,-7-1 0,9 3 0</inkml:trace>
  <inkml:trace contextRef="#ctx0" brushRef="#br0" timeOffset="317">455 1 7158,'0'12'-78,"0"-1"1,0 1 0,2 3 107,4-3 1,-4 4-1,4-5 1,-3 3-9,3-3 0,-4 5 0,6-4 0,-2 3-58,0 3 1,-1-1 0,-3-1 0,2-3-79,2-1 0,0-1 0,-6 7 16,0-1 0,0-5 98,0 0 0,0-1 0,0 7 0</inkml:trace>
  <inkml:trace contextRef="#ctx0" brushRef="#br0" timeOffset="590">123 333 7341,'18'-8'-404,"-1"6"528,1-4 1,-1-2 0,1 3-88,-1 1 1,0 2 0,1 2 0,-1 0-108,1 0 0,5-6 0,2 0 0,1 2 128,-1 2 1,0 2 0,-4 0-813,3 0 754,7 0 0,-4-7 0,8-3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9.188"/>
    </inkml:context>
    <inkml:brush xml:id="br0">
      <inkml:brushProperty name="width" value="0.08571" units="cm"/>
      <inkml:brushProperty name="height" value="0.08571" units="cm"/>
    </inkml:brush>
  </inkml:definitions>
  <inkml:trace contextRef="#ctx0" brushRef="#br0">18 0 7569,'12'0'-683,"0"0"307,-9 0 485,13 0-152,-6 0 1,-1 2-24,-3 4 0,-4-2 0,-4 6 35,-4-2 1,2 3-1,-7-5 31,-3-2 0,-9 6 0,-4-1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49.442"/>
    </inkml:context>
    <inkml:brush xml:id="br0">
      <inkml:brushProperty name="width" value="0.08571" units="cm"/>
      <inkml:brushProperty name="height" value="0.08571" units="cm"/>
    </inkml:brush>
  </inkml:definitions>
  <inkml:trace contextRef="#ctx0" brushRef="#br0">1 35 7569,'0'-10'-1212,"0"-5"1023,0 13 1,2-6 188,4 8 0,-5 8 0,7 2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50.847"/>
    </inkml:context>
    <inkml:brush xml:id="br0">
      <inkml:brushProperty name="width" value="0.08571" units="cm"/>
      <inkml:brushProperty name="height" value="0.08571" units="cm"/>
    </inkml:brush>
  </inkml:definitions>
  <inkml:trace contextRef="#ctx0" brushRef="#br0">0 1 6508,'8'17'-73,"-6"-5"0,4 0 123,-4 1 1,-2 3 0,0 1 0,0 1-2,0-1 1,0 1 0,0-1-1,0 1-74,0-1 1,0 2 0,2 1 0,2-1 17,2-3 1,-1-3 0,-5 5-197,0-1 1,2-1 202,4-5 0,4-3 0,7-8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51.057"/>
    </inkml:context>
    <inkml:brush xml:id="br0">
      <inkml:brushProperty name="width" value="0.08571" units="cm"/>
      <inkml:brushProperty name="height" value="0.08571" units="cm"/>
    </inkml:brush>
  </inkml:definitions>
  <inkml:trace contextRef="#ctx0" brushRef="#br0">1 18 7347,'0'-10'-600,"0"3"1,2 7 599,3 0 0,-3 0 0,6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51.188"/>
    </inkml:context>
    <inkml:brush xml:id="br0">
      <inkml:brushProperty name="width" value="0.08571" units="cm"/>
      <inkml:brushProperty name="height" value="0.08571" units="cm"/>
    </inkml:brush>
  </inkml:definitions>
  <inkml:trace contextRef="#ctx0" brushRef="#br0">0 0 7443,'8'10'-395,"-6"6"1,7-13 394,-3 9 0,-4-8 0,6 4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54.328"/>
    </inkml:context>
    <inkml:brush xml:id="br0">
      <inkml:brushProperty name="width" value="0.08571" units="cm"/>
      <inkml:brushProperty name="height" value="0.08571" units="cm"/>
    </inkml:brush>
  </inkml:definitions>
  <inkml:trace contextRef="#ctx0" brushRef="#br0">1 699 6776,'17'-8'-26,"1"-2"1,-1-5 27,1 3 1,-7-3 0,1 3 0,1-3 47,3-3 0,-4-1 0,-1-3 0,3-1-36,1 2 0,-3-4 1,0-1-1,-1 1-21,-1 0 1,4-4 0,-9 4-1,-1-1-23,-2 1 0,4-4 0,0 4 0,-2-1 2,-2 1 0,-2-4 1,0 6-1,0 0 12,0-3 1,0 7-1,0-4 21,0 3 0,-8 5-15,-4 3 0,3 4 2,-3 8 0,6 2 0,-4 4 7,3 6 1,1 9 0,6 2-1,0-1 1,0-3 0,0 1 0,0 1 0,0 2 4,0-1 1,0-3-1,2-2 1,2 1 1,2-1 0,7 1 0,-1-3 1,1-1-6,-1-2 0,3-9 1,-3 5-1,4-2-2,1 0 1,1 0 0,-1-6-10,1 0 0,-1-6 0,0-2 1,1-2-11,-1-3 1,-5 3 0,-2-2 1,-3-1 1,5-3-1,-4-3 1,0-2-1,1-3-3,1 3 0,-6 2 1,2 1-1,-4 1 69,-2-1 0,0 1 402,0-1-292,0 1-130,0 7 0,0 4 0,0 12 1,0 6 1,0 3 0,0 3 0,0-1-27,0 1 0,0 1 0,2 2 1,2 3-77,1-3 1,7 0-1,-4 1 1,-1 1-90,1-2 0,4-1 0,-4-3 0,1-1 40,5-5 122,1 5 0,3-14 0,-1 6 0</inkml:trace>
  <inkml:trace contextRef="#ctx0" brushRef="#br0" timeOffset="652">891 262 6265,'-7'10'106,"3"4"-73,-8-9 0,6 1 183,-5-6-128,7 0-86,-4 0 0,8-2 3,0-4 1,8 3 0,3-7 22,5 2 1,1 2 0,1 6 0,-1 0 0,1 0 1,-1 0-23,1 0 0,-1 2 0,1 4-6,-1 6 0,-5 3 0,-3 3-10,-1-1 1,-2 1-1,-6-1 1,0 1-65,0-1 1,-2 0 0,-4 1 62,-5-1 1,-5 1 0,-1-3 0,-1-1 9,1-2 1,-1-3-1,1 5 34,-1-2 1,7-9-1,1 5 1,0-2-22,1 0 1,3 0 0,-4-4 18,2 3 19,3-3 142,5 6-86,0-8-65,0 0 0,7 0 1,5 0-1,3 0 0,-3 0 1,0 0-1,1 0-32,3 0 0,1 0 1,1 0-1,-1 0 16,1 0 1,-1 0 0,1 0 0,-1 0-1,1 0 1,5 0 0,0 0 0,-2 0-1,-1 0 1,-3 0 0,1 0-2,-1 0 0,1 0-8,-1 0 0,-5 0-483,-1 0-528,-7 0 994,4 0 0,-8 0 0,0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52.826"/>
    </inkml:context>
    <inkml:brush xml:id="br0">
      <inkml:brushProperty name="width" value="0.08571" units="cm"/>
      <inkml:brushProperty name="height" value="0.08571" units="cm"/>
    </inkml:brush>
  </inkml:definitions>
  <inkml:trace contextRef="#ctx0" brushRef="#br0">36 419 6563,'-12'0'-110,"0"0"403,8 0-227,-3 0 1,9 0-40,3 0 1,-1 0-1,8 0 1,1-2-34,3-3 1,1 3 0,3-4 17,3 4 1,-1 2 0,7-2 0,2-2-8,2-2 0,2-2 1,0 5-1,1-3 4,5 2 0,-2-4 1,6 2-1,-3 2 1,-3 1-12,-2-3 0,-2 4 0,0-4 0,0 4-52,0 2 0,0 0 0,-2 0 0,-2 0-118,-2 0 1,-8 0 0,2 0-1,-3 0 172,-3 0 0,1 8 0,-1 1 0</inkml:trace>
  <inkml:trace contextRef="#ctx0" brushRef="#br0" timeOffset="353">210 611 6442,'18'0'39,"-1"0"1,3 0-1,1 0 1,2 0 19,-2 0 0,7 0 0,1 0 0,4 0-25,2 0 0,0 0 0,1 0 0,3 0-22,2 0 0,2-5 0,-4-1 0,1 2-52,-1 2 1,6 2 0,-1 0-1,1 0-96,-4 0 1,-1 0 0,-3-2-1,-6-2-381,-3-2 517,3 0 0,-12-1 0,6-3 0</inkml:trace>
  <inkml:trace contextRef="#ctx0" brushRef="#br0" timeOffset="732">629 0 7569,'0'18'-242,"0"-1"22,0 1 0,0 7 1,0 4-1,0 4 273,0 2 0,0 0 1,0 0-1,0 0 7,0 0 1,0 5 0,-2 3-1,-1 0-23,-3-1 0,0 5 1,6-4-1,0 1-13,0 5 0,-6-5 0,0 1 0,2 0-65,2-1 0,2-5 0,0 4 1,0-4-112,0-4 1,0 7-1,0-11 1,0-2 151,0-1 0,0-5 0,0-6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52.176"/>
    </inkml:context>
    <inkml:brush xml:id="br0">
      <inkml:brushProperty name="width" value="0.08571" units="cm"/>
      <inkml:brushProperty name="height" value="0.08571" units="cm"/>
    </inkml:brush>
  </inkml:definitions>
  <inkml:trace contextRef="#ctx0" brushRef="#br0">1 784 7569,'12'0'-347,"-1"0"0,-5 0 0,6 0 0,-1-2 397,-1-4 0,6 3 0,-5-9-39,5-2 1,1-1-1,1-3 1,-1 1 23,1-1 0,-1 1 0,1-2 0,-1-3-12,0-1 1,-1-6-1,-2 4 1,-5-1-31,-1 1 0,4-6 1,-7 2-1,1-2-28,2 2 0,-6 2 0,4 5 0,-4-3 13,-2-2 1,0 4 0,0-7 0,0 1 4,0 2 0,0 0 1,0 6-1,0-3 27,0 3 0,0 2 105,0 1-110,0 1 1,-2 7-26,-4 4 1,4 6 0,-6 6 25,1 6 1,5 3-1,-4 3 1,4-1 6,2 1 1,0 5 0,0 0 0,0 0 5,0 3 1,0-7 0,0 4 0,0-3 0,0-3 1,2 1 0,4-3 0,3-1 2,1-3 0,6-5 0,-5 4 0,5-2-8,1-4 1,1-2 0,1-2 0,2 0-11,3 0 1,-1 0 0,-6-2 0,1-2-30,-1-2 1,1-8 0,-1 3 0,1-5-10,-1-1 1,1-1 0,-1 1 0,-1-1-18,-5 1 0,5-1 1,-6 1 11,-1-1 0,1 1 0,-6 0 76,2-1 0,-3 8 1,-6 3-17,-3-1 0,-8 6 72,3-4 1,-3 6 0,2 6-67,7 6 1,1-3-1,0 3 12,-2 1 0,0 3 0,8 1-32,4 1 1,-2-1-1,5 1 1,1-3-65,0-3 0,-4 4 0,5-7 0,1 3-73,-2 0 1,5-3-1,-3 5 1,3-4 128,3-3 0,-1-1 0,1-6 0</inkml:trace>
  <inkml:trace contextRef="#ctx0" brushRef="#br0" timeOffset="200">961 295 7569,'10'0'-205,"-2"2"0,-8 4 0,0 6 0,2 3 208,4 3 1,-4-1 0,3 0 0,-3 1-71,-2-1 1,6 1 0,0-1-52,-2 1 0,4-1 1,-2 1-1,-3-1 118,-1 1 0,6-1 0,2 1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4:50.017"/>
    </inkml:context>
    <inkml:brush xml:id="br0">
      <inkml:brushProperty name="width" value="0.08571" units="cm"/>
      <inkml:brushProperty name="height" value="0.08571" units="cm"/>
    </inkml:brush>
  </inkml:definitions>
  <inkml:trace contextRef="#ctx0" brushRef="#br0">0 88 7481,'0'-18'-384,"0"9"404,0 1 0,0 10 5,0 4 1,0 3-1,0 11 1,0 1-51,0 2 0,2 1 1,2-7-1,2 1-89,-2-1 0,0 1 0,0-1 1,2 1 31,-3-1 0,1-1 0,0-3-469,2-1 551,0-1 0,2-1 0,1-2 0</inkml:trace>
  <inkml:trace contextRef="#ctx0" brushRef="#br0" timeOffset="299">332 1 7474,'10'2'-90,"-4"3"0,-4 5 1,0 8-1,2-1 118,1 0 0,3 1 1,-4-1-1,2 1-22,-2-1 1,0 1 0,0-1 0,1 1-77,-1-1 1,4 1 0,-2-1-1,-2 1-80,-2-1 1,-2-5 0,2-3 0,1 1-112,3 0 1,0-4 260,-6 5 0,-8-7 0,-1 4 0</inkml:trace>
  <inkml:trace contextRef="#ctx0" brushRef="#br0" timeOffset="519">123 297 7569,'-12'0'-428,"0"0"1,9-1 398,-3-5 79,4 4 1,4-6-1,4 8-55,5 0 0,5 0 0,1 0 0,1 0-71,-1 0 1,1 0-1,-1-2 1,1-2-103,-1-2 0,0 1 178,1 5 0,7 0 0,2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8.961"/>
    </inkml:context>
    <inkml:brush xml:id="br0">
      <inkml:brushProperty name="width" value="0.08571" units="cm"/>
      <inkml:brushProperty name="height" value="0.08571" units="cm"/>
      <inkml:brushProperty name="color" value="#FF0066"/>
    </inkml:brush>
  </inkml:definitions>
  <inkml:trace contextRef="#ctx0" brushRef="#br0">0 52 7113,'0'18'-1140,"0"-1"1144,0 1 1,0-7-1,2 1 871,4 2 1,-2-5-799,8 3 1,-7-8-245,7 2-110,0-4 0,-1-2-13,1 0 1,-10 0 76,-2 0 0,-2 2 0,-10 1 213,-1 3 0,-3 8 0,-1-4 0</inkml:trace>
  <inkml:trace contextRef="#ctx0" brushRef="#br0" timeOffset="642">35 314 7473,'-6'18'0,"1"-1"-183,1 1 0,2-1 119,2 1 0,0-1 1,0 1-1,-2 1 76,-4 4 1,4-3 0,-4 3-1,4-4 101,2-1 0,0-1 0,2-1 40,4-4 1,-2-3-104,8-3 0,-1-4 1,5 2-28,-5-8 1,5 0 0,-6-8-1,1-1-10,1-3 1,0-1 0,5-1 0,-1-1-61,-5-4 1,5-3 0,-7-5 0,3 2-75,0-2 1,-3-2-1,5-2 1,-2-1-3,1-5 1,-3 4-1,0-4 1,-3 6 108,-3 6 0,-2 4 0,-2 7 0,0 1 286,0-1-213,0 9-43,0 1 0,-6 16 0,1 3 42,1 5 0,-4 3 1,2 3-1,2 1 41,2-2 0,2 6 1,0 3-1,0 1-23,0-2 1,0 2 0,0-6-1,0 2-55,0 4 0,2-6 0,2-1 0,4-5-38,2-1 1,-1-1 0,5 1 0,-3-3-119,3-3 0,-2 1 0,3-7 0,3 0-47,-5 2 0,11-6 0,-7 3 0,2-3 8,1-2 0,-3 0 174,1 0 0,-1 0 0,1 0 0</inkml:trace>
  <inkml:trace contextRef="#ctx0" brushRef="#br0" timeOffset="762">350 210 7569,'17'0'-665,"8"-8"1,2 4 664,8-8 0,8 1 0,2-7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19.951"/>
    </inkml:context>
    <inkml:brush xml:id="br0">
      <inkml:brushProperty name="width" value="0.08571" units="cm"/>
      <inkml:brushProperty name="height" value="0.08571" units="cm"/>
    </inkml:brush>
  </inkml:definitions>
  <inkml:trace contextRef="#ctx0" brushRef="#br0">332 88 6789,'12'-6'-327,"-1"1"0,-7-3 448,2 2 0,-6-2 69,-6-3-150,4-5 1,-13 8-14,3-3 1,-3 3 0,-3 8-10,1 0 0,-1 0 0,1 0 0,-3 0 1,-3 0 0,4 2 0,-7 2 0,3 4-8,0 1 1,0 1-1,5 4 1,1-5 5,-1-1 1,6 6 0,3-3-18,1 5 0,2-5 0,6 1-4,0 2 0,8 1 0,4 1-2,3-5 1,3 3-1,-1-6-7,1 1 15,-1-5 0,0 4 0,1-6-16,-1 4 21,1-4 0,5 7 1,0-5-1,-1 2 7,-3-2 1,4 0-1,1 0 1,-3 2-4,-2-3 1,5 5 0,-1-2-1,-2 0-5,-1 2 0,-5-4 0,-1 5 0,-4 1-5,-3 0 1,1-5-2,-2 7-10,-4 0 0,6 5 7,-8 1 0,-2-3 0,-2-1 26,-2-3-23,-8-7 1,5 12 0,-9-6 9,1-1 1,-1-1-1,1-6 1,-1 2 38,1 2 1,-1-1 0,1-5 0,0 0-23,-1 0 0,1 0 0,-1 0 1,1 0-3,-1 0 0,1 0 0,-1 0-18,1 0 0,5 0 0,1-2-37,-3-3 1,4 3-153,-1-4 1,5 4 0,-6 2-602,8 0 783,-3 0 0,14-8 0,3-1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1.038"/>
    </inkml:context>
    <inkml:brush xml:id="br0">
      <inkml:brushProperty name="width" value="0.08571" units="cm"/>
      <inkml:brushProperty name="height" value="0.08571" units="cm"/>
    </inkml:brush>
  </inkml:definitions>
  <inkml:trace contextRef="#ctx0" brushRef="#br0">18 0 7113,'-10'0'-808,"2"0"795,8 0 141,0 0 45,0 8 66,0-6-159,8 6 0,2-8-98,7 0 0,1 0 0,-1 0-35,1 0 81,-1 0-7,-7 0-260,5 0 117,-5 0-1,0 0 96,5 0-243,-13 0 99,14 0 9,-14 0 162,13 7 0,-13-5 0,6 6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1.249"/>
    </inkml:context>
    <inkml:brush xml:id="br0">
      <inkml:brushProperty name="width" value="0.08571" units="cm"/>
      <inkml:brushProperty name="height" value="0.08571" units="cm"/>
    </inkml:brush>
  </inkml:definitions>
  <inkml:trace contextRef="#ctx0" brushRef="#br0">0 1 6436,'2'9'318,"4"-3"-223,-4-4-1,14 6-69,-14-6 0,13 6 0,-3-8 1,3 0-1,3 0 0,-1 0-56,1 0 0,-1 0 0,1 2 0,-1 1-54,0 3 85,1 0 0,-1-6 0,1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5.735"/>
    </inkml:context>
    <inkml:brush xml:id="br0">
      <inkml:brushProperty name="width" value="0.08571" units="cm"/>
      <inkml:brushProperty name="height" value="0.08571" units="cm"/>
    </inkml:brush>
  </inkml:definitions>
  <inkml:trace contextRef="#ctx0" brushRef="#br0">53 123 6253,'-10'0'528,"2"0"-368,8 8-121,0-6 0,-6 7-83,1-3 92,-1-4 1,4 6 56,-4-8-92,4 0 1,-6-8 0,8-3-12,0-5 0,2 4 0,2 1 1,4-1-15,2 2 1,-5-3 0,5 5 0,0 0 6,0 1 1,-1-1-1,5 4 2,-3-2 1,1 0-1,6 6 1,-1 0-1,0 0 5,1 0 1,-1 0 0,1 0 9,-1 0 0,-5 0 0,0 2 9,1 4 0,1-2 1,-1 6-1,-3-1 11,-2 1 0,0-4 0,-5 5-25,3 3 1,2 0-1,-4-1 1,2-1 0,-2 1 0,-2-3 0,-2 2-21,0 1 1,-6-3 0,-2 0-44,-2-2 1,6-1 42,-1-1 8,3-4 0,2 4-18,0-12 0,0-4 19,0-7 0,0-1 0,2 3 0,1 1 11,3 3 1,2 5 0,-4-6-1,4 1-28,1 1 0,3-6 0,6 5-15,-1-5 1,-5 5 0,-1 1-1,3 2 13,1 4 1,3-4-1,-1 3 24,1 1 0,-7 2 0,1 2 3,2 0 0,1 0 0,1 2 10,-5 4 1,5-3 0,-6 9-7,-1 2 0,-1-5 1,-6 3-48,4 2 1,-4 1 0,4 3-169,-5-1 1,-1-5 0,2-1 11,4 3 0,-4-4 195,4 1 0,4-7 0,-1 4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6.002"/>
    </inkml:context>
    <inkml:brush xml:id="br0">
      <inkml:brushProperty name="width" value="0.08571" units="cm"/>
      <inkml:brushProperty name="height" value="0.08571" units="cm"/>
    </inkml:brush>
  </inkml:definitions>
  <inkml:trace contextRef="#ctx0" brushRef="#br0">0 1 6115,'0'17'430,"0"1"0,2-1 0,2 1-457,2-1 1,0 1 0,-6-1-130,0 1 0,0-1 1,1-1-1,3-3-134,2-1 0,0-6 290,-6 5 0,8-7 0,1 4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6.348"/>
    </inkml:context>
    <inkml:brush xml:id="br0">
      <inkml:brushProperty name="width" value="0.08571" units="cm"/>
      <inkml:brushProperty name="height" value="0.08571" units="cm"/>
    </inkml:brush>
  </inkml:definitions>
  <inkml:trace contextRef="#ctx0" brushRef="#br0">0 36 7426,'18'0'-81,"-1"0"0,1 0 0,-1 0 28,1 0 0,-1 0 0,1-2 0,-1-2-129,1-2 1,-1 0 0,1 6-245,-1 0 426,1-7 0,-1 5 0,0-6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6.641"/>
    </inkml:context>
    <inkml:brush xml:id="br0">
      <inkml:brushProperty name="width" value="0.08571" units="cm"/>
      <inkml:brushProperty name="height" value="0.08571" units="cm"/>
    </inkml:brush>
  </inkml:definitions>
  <inkml:trace contextRef="#ctx0" brushRef="#br0">1 28 7569,'8'-10'-343,"-6"2"657,5 0-270,1 6 0,-4 2-71,8 12 0,-8 4 0,1 1 27,-3 1 1,-2-1-1,0 0-244,0 1 1,0-1 0,2 1-100,4-1 0,-4 1 343,4-1 0,4 1 0,-1-1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6.993"/>
    </inkml:context>
    <inkml:brush xml:id="br0">
      <inkml:brushProperty name="width" value="0.08571" units="cm"/>
      <inkml:brushProperty name="height" value="0.08571" units="cm"/>
    </inkml:brush>
  </inkml:definitions>
  <inkml:trace contextRef="#ctx0" brushRef="#br0">0 18 7474,'18'-5'0,"-1"-1"-217,1 2 1,-1 2 0,1 2 327,-1 0 0,1 0 1,-1 0-1,1 0 0,-1 0-26,0 0 0,1 2 0,-1 2 1,1 4-54,-1 1 0,1 3 0,-1 3 0,1-1 48,-1-2 0,-1-1 1,-3 9-1,-3 1-111,-2 2 0,-2 1 0,-6-5 0,0 2-140,0 3 0,-2-1 0,-4-6 1,-6 3-21,-3 3 0,-5-4 0,-1 5 1,-4-5 190,-2-1 0,-10 7 0,-8 2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7.573"/>
    </inkml:context>
    <inkml:brush xml:id="br0">
      <inkml:brushProperty name="width" value="0.08571" units="cm"/>
      <inkml:brushProperty name="height" value="0.08571" units="cm"/>
    </inkml:brush>
  </inkml:definitions>
  <inkml:trace contextRef="#ctx0" brushRef="#br0">245 0 7569,'-17'0'-471,"-1"0"1,1 0 382,-1 0 0,1 0 0,-1 2 194,1 4 1,0-2-1,1 7 1,2 3-1,3 1 111,-3 3 0,5 1 0,-1 3 0,2 3-148,4 2 1,-4 2-1,3 4 1,1-2-33,2-2 0,2 0 0,2 6 0,4 0-114,5 0 1,5-6 0,3 0 0,2 1-16,3-3 0,15 4 1,-1-8 91,5-2 0,15-1 0,-3-3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8.473"/>
    </inkml:context>
    <inkml:brush xml:id="br0">
      <inkml:brushProperty name="width" value="0.08571" units="cm"/>
      <inkml:brushProperty name="height" value="0.08571" units="cm"/>
    </inkml:brush>
  </inkml:definitions>
  <inkml:trace contextRef="#ctx0" brushRef="#br0">280 18 6236,'0'-10'0,"-2"2"0,-3 8 1,-7 0 30,-4 0 1,5 0 0,-1 0 0,-1 0 26,-3 0 0,-1 0 0,-3 0 0,-1 2 11,-3 4 1,1-4 0,6 6-25,-1 0 1,3-4 0,1 5-1,4 1 16,3 0 0,1-5-89,6 7 1,2-2 0,4 1 26,5-5 0,5 2 0,1-2 1,1-2-20,-1-2 0,1 4 0,-1-1 0,1-1 10,-1-2 0,1 0 1,-1 2-1,0 2 9,1-2 1,-1 3 0,1 1 1,-1 2 0,-1-4 0,-3 3-10,-1-1 0,-6 4 0,4-4 2,-3 1 0,-1-3 0,-6 6 1,-2-3 0,-4 5-2,-5-2 1,1-8 0,-2 1 0,-1-1 6,-3 2 0,-1-2 0,-1 6 0,1-3 5,-1-3 1,1 0 0,0 0 0,-1 2-2,1-2 0,-1-2 0,1 0-239,-1 3 48,1-3 188,7 6 0,2-16 0,8-1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7.661"/>
    </inkml:context>
    <inkml:brush xml:id="br0">
      <inkml:brushProperty name="width" value="0.08571" units="cm"/>
      <inkml:brushProperty name="height" value="0.08571" units="cm"/>
      <inkml:brushProperty name="color" value="#FF0066"/>
    </inkml:brush>
  </inkml:definitions>
  <inkml:trace contextRef="#ctx0" brushRef="#br0">0 53 7137,'2'-10'-222,"4"4"319,6 4 0,3-4 0,3 0-204,-1 3 1,1-1-1,-1 0 98,1-2 0,-1 0 1,1 6-1,-1 0-10,1 0 0,-1 0 1,1 0 13,-1 0 0,-5 0 25,-1 0 1,-5 0 0,4 2-13,-2 4 0,-5 4 1,-6 7-1,-5 1-3,-2-1 0,4 0 1,-5 1-1,-3-1 18,-1 1 0,-1 5 0,2 0 0,3-1 4,-3-3 1,1 1 0,-1 1-1,2 2 41,-1-1 1,5-3 0,0-2-23,0 1 1,7-1-1,-5 1 10,4-1 1,4 1-36,4-1 1,3-1 0,9-5-20,-1-5 1,1-2 0,-1 0 0,1 2-93,-1-2 0,-5-2 0,-1-2 0,3 2-58,1 3 0,3-3 0,-1 4-197,1-4 1,-7-2 344,1 0 0,0 0 0,5 0 0</inkml:trace>
  <inkml:trace contextRef="#ctx0" brushRef="#br0" timeOffset="209">18 367 6389,'17'0'-35,"1"0"0,-1-2 0,1-2 106,-1-2 1,7 0 0,-1 5 0,-2-3-79,-1-2 1,3-2 0,2 4-1,0-2-68,1 2 0,5-3 75,-2 1 0,4-8 0,2 5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8.719"/>
    </inkml:context>
    <inkml:brush xml:id="br0">
      <inkml:brushProperty name="width" value="0.08571" units="cm"/>
      <inkml:brushProperty name="height" value="0.08571" units="cm"/>
    </inkml:brush>
  </inkml:definitions>
  <inkml:trace contextRef="#ctx0" brushRef="#br0">1 0 6295,'0'12'684,"2"0"-627,4 1 1,-4-3 0,3 1 0,-3 3-168,-2 2 1,0 1 0,0 1-24,0-1 1,0 0 0,0 1-385,0-1 517,0 1 0,-7-1 0,-3 1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9.325"/>
    </inkml:context>
    <inkml:brush xml:id="br0">
      <inkml:brushProperty name="width" value="0.08571" units="cm"/>
      <inkml:brushProperty name="height" value="0.08571" units="cm"/>
    </inkml:brush>
  </inkml:definitions>
  <inkml:trace contextRef="#ctx0" brushRef="#br0">71 88 7294,'-18'0'-595,"7"0"1,-1 0 573,-2 0 1,7-2 0,1-4 110,4-5 0,2 1-12,0-2 0,2 3 0,4-5-36,5 2 1,5 9 0,1-3-16,1 4 0,-1 2 0,1 0 12,-1 0 1,1 0 0,-1 0-98,0 0 1,-1 2-1,-2 2 42,-3 1 1,-7 9 0,2-2 10,-4 3 1,-2 3 0,0-1 0,-2 1 3,-4-1 1,2 1 0,-7-3 0,-1-1 0,2-3 1,-5 1 96,3 5 0,2-1-3,-1-4 1,7-3 0,0-5-15,8 2 1,0 0 0,7-6-14,3 0 1,1-6 0,3 0-37,-1 2 1,1 0 0,-1 0 0,1-1-46,-1 1 1,1 2 0,-1 2 0,1 0-266,-1 0 0,1 0 1,1 0 278,4 0 0,-3 8 0,5 1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29.931"/>
    </inkml:context>
    <inkml:brush xml:id="br0">
      <inkml:brushProperty name="width" value="0.08571" units="cm"/>
      <inkml:brushProperty name="height" value="0.08571" units="cm"/>
    </inkml:brush>
  </inkml:definitions>
  <inkml:trace contextRef="#ctx0" brushRef="#br0">0 18 6729,'17'0'-144,"-5"0"298,0 0 0,-1 0-102,7 0 0,-1 0 1,1 0-1,-1 0 1,1 0-87,-1 0 0,1 0 0,-1 0 0,3-2 8,3-4 0,-4 5 0,5-5 0,-5 4-194,-2 2 1,7 0 0,-1 0-109,-2 0 328,-1 0 0,-3 0 0,1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0.166"/>
    </inkml:context>
    <inkml:brush xml:id="br0">
      <inkml:brushProperty name="width" value="0.08571" units="cm"/>
      <inkml:brushProperty name="height" value="0.08571" units="cm"/>
    </inkml:brush>
  </inkml:definitions>
  <inkml:trace contextRef="#ctx0" brushRef="#br0">0 0 7569,'10'0'-136,"-2"0"0,-6 0 0,1 2 0,3 4 1,-2 5-1,-2 5 120,-2 1 1,0 1 0,0-1 0,0 3-13,0 3 1,0-4 0,0 7 0,0-3-31,0 0 1,0 1 0,0-7 0,2 0 19,4 1 38,-4-1 0,13 1 0,-5-1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0.852"/>
    </inkml:context>
    <inkml:brush xml:id="br0">
      <inkml:brushProperty name="width" value="0.08571" units="cm"/>
      <inkml:brushProperty name="height" value="0.08571" units="cm"/>
    </inkml:brush>
  </inkml:definitions>
  <inkml:trace contextRef="#ctx0" brushRef="#br0">35 210 6180,'-11'0'-29,"-1"0"0,8-8 48,-2-4 1,5-3 0,1-3 31,0 1 1,0 0 0,1 1 0,3 2 35,2 3 1,8 7 0,-3-2-1,5 2-77,1-2 0,-5 4 1,0-3-1,1 3 3,3 2 1,1 0-1,1 2 0,-1 3 1,1-1 0,-3 8-1,-1 0-3,-3-3 0,-1 7 1,4-6-1,-5 1-1,-1 1 0,4-1 1,-6 7 5,-2-1 0,-3-5 1,-1 0-31,0 1 1,-1-3-140,-5 2 0,2-7 124,-8 7 0,8-10 17,-2-2 0,5-8 0,1-9-10,0-1 0,5 1 0,1-1 96,-2 1 1,4-1-1,0 1-55,1 0 0,1-1 0,4 3 1,-3 1-18,3 2 1,-1 7 0,1-5-1,-2 0 13,1 0 0,3 7 0,1-3 0,1 2 24,-1-2 1,1 4 0,-1-4 26,0 4 1,1 2-1,-3 2-59,-3 4 0,2-2 1,-8 8-78,-3 1 0,-1 3 0,-2 1 1,0 1-16,0-1 0,0 1 0,0-1-316,0 0 402,0 1 0,0 7 0,0 2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1.277"/>
    </inkml:context>
    <inkml:brush xml:id="br0">
      <inkml:brushProperty name="width" value="0.08571" units="cm"/>
      <inkml:brushProperty name="height" value="0.08571" units="cm"/>
    </inkml:brush>
  </inkml:definitions>
  <inkml:trace contextRef="#ctx0" brushRef="#br0">35 70 6426,'0'-17'323,"2"1"-258,4 5 1,-2-3-1,7 8-47,3 2 1,1 2 0,3 2-14,-1 0 1,-7 2-1,-2 2 1,-2 4 23,-1 2 1,3-4-1,-4 5-113,2 3 0,0 1 1,-6 3 29,0-1 0,-2 1 1,-4-1 11,-6 1 1,-3-3 0,-1-1 0,3-5 70,1-1 0,0 4 1,-5-4 43,0 1 1,5-5 0,0 2 1,6-4 45,-5-2-113,7 0 1,-4-2-1,10-2 1,4-2 1,6 2 1,-3-3 0,3 1 0,1 2-13,3 2 0,7-4 0,1 0 0,-3 2-27,-2 3 0,-1 1 1,-1 0-1,1 0-142,-1 0 0,1 0 0,1 0 0,2 0 172,3 0 0,-1-8 0,-6-2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1.523"/>
    </inkml:context>
    <inkml:brush xml:id="br0">
      <inkml:brushProperty name="width" value="0.08571" units="cm"/>
      <inkml:brushProperty name="height" value="0.08571" units="cm"/>
    </inkml:brush>
  </inkml:definitions>
  <inkml:trace contextRef="#ctx0" brushRef="#br0">0 1 6899,'18'0'0,"-1"0"0,1 0 44,-1 0 0,1 0 0,-1 0 0,1 0-72,-1 0 1,1 0-1,1 0 1,2 0 38,3 0 1,-1 0-12,-6 0 0,1 8 0,-1 1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1.798"/>
    </inkml:context>
    <inkml:brush xml:id="br0">
      <inkml:brushProperty name="width" value="0.08571" units="cm"/>
      <inkml:brushProperty name="height" value="0.08571" units="cm"/>
    </inkml:brush>
  </inkml:definitions>
  <inkml:trace contextRef="#ctx0" brushRef="#br0">1 0 7277,'2'18'63,"4"-1"0,-5 1 1,5-1-1,-4 1-47,-2-1 1,6 0 0,0 1 0,-2-1-101,-2 1 1,4-1 0,-1 1 0,1-1-99,2 1 1,-6-1-1,6 1 1,-3-1-456,1 1 637,0-9 0,2 7 0,2-6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2.111"/>
    </inkml:context>
    <inkml:brush xml:id="br0">
      <inkml:brushProperty name="width" value="0.08571" units="cm"/>
      <inkml:brushProperty name="height" value="0.08571" units="cm"/>
    </inkml:brush>
  </inkml:definitions>
  <inkml:trace contextRef="#ctx0" brushRef="#br0">0 0 7569,'18'0'-59,"-3"2"1,-1 2-17,-2 2 0,-1 2 0,7-2 0,-1 5 1,-1 5 89,-5 1 1,5 1 0,-4 1 0,3 3 42,3 1 1,-7 6 0,-1-4-1,-2 0-89,-4 1 1,3 5 0,-1-2 0,-2 2-75,-2-2 1,-4 2 0,-4-8 0,-4 1-54,1 1 1,-13-6-1,3 4 1,-6-3 157,-6-3 0,-10 1 0,-4-1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2.751"/>
    </inkml:context>
    <inkml:brush xml:id="br0">
      <inkml:brushProperty name="width" value="0.08571" units="cm"/>
      <inkml:brushProperty name="height" value="0.08571" units="cm"/>
    </inkml:brush>
  </inkml:definitions>
  <inkml:trace contextRef="#ctx0" brushRef="#br0">332 0 7114,'-11'0'-752,"-1"0"893,-1 0 0,-3 6 1,0 2-1,3-1-41,1 1 0,1 4 0,-7-4 0,1 1 11,-1 5 0,7 3 0,-1 5 0,-2 3-31,-1 2 1,-3 4 0,1 8-53,-1 2 0,1 1 1,1-3-1,3 2 1,3-2 28,2-2 1,3-2 0,5 0 0,2-3-190,3-2 0,7 1 0,9-6 0,5 0-108,1 0 1,15-1 239,11-7 0,11 1 0,-2-1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6.785"/>
    </inkml:context>
    <inkml:brush xml:id="br0">
      <inkml:brushProperty name="width" value="0.08571" units="cm"/>
      <inkml:brushProperty name="height" value="0.08571" units="cm"/>
      <inkml:brushProperty name="color" value="#FF0066"/>
    </inkml:brush>
  </inkml:definitions>
  <inkml:trace contextRef="#ctx0" brushRef="#br0">228 0 6946,'0'18'114,"0"-1"0,0 1 0,0-1 1,0 0-67,0 1 1,0 5 0,0 2 0,0 3-19,0 3 0,0 2 0,0 2 1,0-1-25,0 1 0,0 2 0,0 2 1,0 2-32,0-2 0,0 3 0,0-1 1,0-2 10,0-2 1,0-8 0,0 0 0,0 2 2,0 2 0,0 0 0,0-4 0,0-6 7,0-3 1,2 3 0,1 0-1,3-1-105,-2-3 1,4-1 0,-2-1-82,-2 1 1,-1-1 17,3 0 1,-4 1-393,4-1 564,-4-7 0,-10-2 0,-1-8 0</inkml:trace>
  <inkml:trace contextRef="#ctx0" brushRef="#br0" timeOffset="238">1 1031 7569,'0'9'-183,"1"1"168,5-4 0,2-2 0,6 5 0,-5 1-56,-1 0 0,6-6 0,-3 3-117,5 1 1,1-6 0,1 4 0,-1-4 47,1-2 1,-1 0 0,1 0 139,-1 0 0,1 0 0,-1 0 0,1-8 0,-1-2 0</inkml:trace>
  <inkml:trace contextRef="#ctx0" brushRef="#br0" timeOffset="354">297 1048 7569,'10'-17'-461,"-2"5"311,-8 0 0,-8 8 171,-4-1 0,5 10 0,1 7 0,2 2-141,-2-3 0,4 11 1,-4-5-1,5 2 21,1 1 1,-6 3 0,0 2 98,2 3 0,-6 1 0,1 6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4.643"/>
    </inkml:context>
    <inkml:brush xml:id="br0">
      <inkml:brushProperty name="width" value="0.08571" units="cm"/>
      <inkml:brushProperty name="height" value="0.08571" units="cm"/>
    </inkml:brush>
  </inkml:definitions>
  <inkml:trace contextRef="#ctx0" brushRef="#br0">103 52 7569,'0'10'-433,"0"-2"1,-2-8 0,-4 2 364,-5 4 1,1-4-1,-1 3 71,-3-3 0,4-2 0,1-2 18,1-3 0,-4 1 0,6-8 57,2-1 1,4 3 0,6 0-27,6 2 1,-2-3-1,1 5 2,3 2 1,-4 2-1,1 2-56,3 0 1,-5 0-1,3 2-27,2 4 0,-5-4 1,1 6-1,0-3-5,-1 1 1,-3 6 0,4-4 11,-2 1 1,-2 3 19,-6 5 1,-8 1-1,-4-1 1,-3 1 2,-3-1 1,1-1 0,1-3-1,3-1 66,1 2 0,6-5 113,-5 3 144,7 0-257,-4-3 1,16-1 0,3-8 0,5 0-27,1 0 0,3 0 0,1 0 1,4 0-50,2 0 0,-3-6 0,3 0 0,0 1-142,0-3 0,-5 6 0,1-4 150,-4 4 0,-1 2 0,-1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6.749"/>
    </inkml:context>
    <inkml:brush xml:id="br0">
      <inkml:brushProperty name="width" value="0.08571" units="cm"/>
      <inkml:brushProperty name="height" value="0.08571" units="cm"/>
    </inkml:brush>
  </inkml:definitions>
  <inkml:trace contextRef="#ctx0" brushRef="#br0">0 140 6229,'0'-9'269,"8"1"-179,4 8 0,-3 0 0,3 0-22,2 0 1,-5-2-1,3-2-51,2-2 0,1 0 0,3 6 0,-1 0-23,1 0 1,-1 0-1,0 0 1,1 0-12,-1 0 0,1 0 1,1 0-1,3 0 19,1 0 1,2 0 0,-4 0-1,3 0 5,-3 0 1,4-2 0,1-1 0,-1-3 12,0 2 0,0 2 1,-1 2-1,3 0-21,0 0 0,4 0 0,-6 0 0,2 0-2,4 0 1,0 0 0,0 0 0,-1 0-4,1 0 1,2 0 0,1 0 0,-1 0-2,-3 0 1,3 0 0,-4 0 0,4 0-2,2 0 1,-6 0 0,0 0-1,0 0 6,-2 0 1,4 0 0,-6-2 0,1-2-2,-1-2 1,4 0 0,-4 6 0,2 0 1,4 0 0,2 0 0,0 0 1,-2 0-11,-2 0 0,1 0 0,5 0 1,-1 0-9,1 0 0,0 0 0,0 0 1,0 0 16,0 0 1,0 0-1,0 0 1,0 0 1,0 0 0,0 0 1,0 0-1,0 0 0,0 0 1,-2 0 0,-2 0 0,-2 0 15,2 0 0,0 0 1,0 0-1,-2 0 27,2 0 0,2 0 1,2 0-1,0 0-3,0 0 0,0 0 0,0 0 0,0 0-27,-1 0 0,1 0 1,0 0-1,2 0-16,4 0 0,-6 0 0,4 0 0,-4 0 17,1 0 1,3 0 0,-4 0-1,0 0-5,0 0 0,0 0 0,0 0 1,0 0 7,0 0 1,0 0 0,0 0 0,0 0 7,-1 0 0,1 0 0,2 0 0,2 0 0,2 0 0,0 0 1,-6 0-1,1 0-16,5 0 1,-4 0-1,4 0 1,-4 0-9,-2 0 0,1 0 1,3 0-1,2 0 1,-2 0 1,3 0-1,-1 0 1,-2 0 13,-2 0 0,4 0 1,-1 0-1,-3 0-4,-6 0 0,2 0 1,-4 0-1,4 2-6,2 4 1,0-4 0,0 4 0,-2-4 3,-4-2 1,8 0 0,-6 2-1,0 2 12,2 2 0,0-1 1,0-5-1,-2 0 14,-2 0 1,-1 6 0,3 0 0,-2-2-5,2-2 0,-4-2 0,0 0 0,0 0-9,0 0 1,-3 0 0,5 0 0,0 0-6,-2 0 0,6-2 1,-4-2-1,4-2-24,2 2 0,2-3 0,2 1 0,2 0 0,-3-2 1,5 6-1,0-6 1,-1 3 9,1-1 0,4 0 1,-7 6-1,-1 0-14,-2 0 0,2 0 0,-2 0 0,-4 0 2,0 0 3,0 0-25,2 0 29,7 0 1,-5-2-1,4-4-44,-4 4 42,-2-5 1,0 7 10,0 0-12,0 0-1,7 0 1,-5-6 6,4 0-7,3 0 0,-7 6 0,12 0 22,-8 0-22,7-8 7,-11 6 0,8-5 4,-5 7-9,-3 0 1,6 0 1,-8 0-5,0 0 5,0 0 2,0 0-1,0 0-2,0 0 1,-1 0 1,1 0 0,0 0-2,0 0 1,-6 0 29,0 0-29,-7 7 1,11-5 67,-14 6-65,14-8 1,-11 0 4,7 0-14,0 0 11,-2 0 1,6 0 36,-4 0-35,4 0 2,2 0 0,0 0-29,0 0 28,0 0-2,0 0 1,1 0-12,5 0 14,-4 0-12,6 0 1,-8 0-6,0 0 13,0 0-2,-8 0 71,6 0-68,-6 0 0,8-8-19,0 6 19,-8-5 0,14 7 2,-20 0-27,20 0 25,-14 0 1,8 0-1,0 0 17,0 0-14,0 0-2,0 0 184,0 0-1,-1 0-166,1 0-6,0 0 135,0 0-123,0 0 15,0 0-125,0 0 122,0 7-5,8-5 27,-7 6-166,7-8 140,-8 0-2,0 0 0,0 8-75,0-6 70,-8 6-29,6-8 1,-14 0-7,5 0 3,-5 0-217,-1 0-243,-1 0 325,1 0-1048,-9 0 1185,-1 0 0,-8 0 0,0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40.723"/>
    </inkml:context>
    <inkml:brush xml:id="br0">
      <inkml:brushProperty name="width" value="0.08571" units="cm"/>
      <inkml:brushProperty name="height" value="0.08571" units="cm"/>
    </inkml:brush>
  </inkml:definitions>
  <inkml:trace contextRef="#ctx0" brushRef="#br0">1 0 6700,'17'0'-22,"-5"0"119,-1 0 1,1 0 0,5 0 0,1 0-48,-1 0 0,1 0 0,-1 0 0,1 0-55,-1 0 1,7 0-1,-1 0 1,-2 0-33,-1 0 1,-3 6 0,1 0-114,-1-2 0,0-2 150,1-2 0,7-8 0,2-2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41.436"/>
    </inkml:context>
    <inkml:brush xml:id="br0">
      <inkml:brushProperty name="width" value="0.08571" units="cm"/>
      <inkml:brushProperty name="height" value="0.08571" units="cm"/>
    </inkml:brush>
  </inkml:definitions>
  <inkml:trace contextRef="#ctx0" brushRef="#br0">53 70 6515,'9'0'374,"-1"2"-457,-8 4-59,0-4 173,-8 5 0,5-1 0,-9 0-15,-2-2 1,5-2-80,-3-2 0,8-2 54,-2-4 0,4-4 6,2-7 1,6 5 0,2 3 0,2-1 6,3 0 0,3 6 1,1-3-1,1 1-1,-1 0 0,1 0 1,-1 6-4,1 0 1,-7 0 0,1 0 0,-1 2 83,-1 4 0,6 2 1,-7 5-1,3-1-33,0 1 1,-8-3 0,3 2-46,1 1 1,-6 3-1,4 1 1,-4 1-1,-2-1 22,0 1 0,0-1 0,0 1 0,0-1-42,0 1 1,-6-1 0,-2 0 0,-1-1-29,-5-4 0,0 3 0,1-5 1,1 2 34,-1-1 1,-3-1 0,-1 1 4,-1-5 1,1-2 0,-1 0-1,1 2 0,-1 0 0,1-8-36,-1-4 1,9 2-1,1-6 1,2 1 5,0-1 1,0 4 0,6-5 21,0-3 1,2 0 0,4 1 22,6 1 0,3 8 1,3-2 7,-1 4 1,1 2 0,-1 0 0,1 0 59,-1 0 0,1 0 0,-1 0 0,0 0-8,1 0 0,-3 2 1,-1 2-1,-2 4 32,1 2 1,3-4 0,1 5-44,1 3 0,-3-4 0,-1-1 0,-4 1-16,-3 0 1,7-5 0,-4 7-69,-1 2 0,7-7 1,-5 1-72,5 0 0,-4-6 0,-1 4-194,3-4 1,-4 0-1,1 1-111,3 3 0,1 0 398,3-6 0,-1 0 0,1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9.806"/>
    </inkml:context>
    <inkml:brush xml:id="br0">
      <inkml:brushProperty name="width" value="0.08571" units="cm"/>
      <inkml:brushProperty name="height" value="0.08571" units="cm"/>
    </inkml:brush>
  </inkml:definitions>
  <inkml:trace contextRef="#ctx0" brushRef="#br0">16 105 6512,'-9'-17'36,"3"-1"0,12 1-1,5-1 0,5 9 0,-1 1 1,-1 2 35,-2 0 1,-7 0 0,7 6-61,2 0 1,1 0 0,1 2-37,-5 4 0,-1-2 1,-6 8-1,2 1 7,-2 3 1,-2-5-1,-2 1-13,0 2 1,0 1-1,0 3-31,0-1 0,0 1 0,0-1-3,0 1 1,0-1 26,0 0 0,0-5 1,-2-2 13,-4-2 0,2-3 60,-8-5 1,8-2-1,-1-3-32,3-7 0,2 2 0,0-1 0,0-3-25,0-1 0,5 3 1,3 0-1,0-1 6,0-3 0,5 1 0,-3 1 0,2 2 8,-1-1 1,-5 3 0,6 0 12,1 3 1,3-5-1,1 6 1,1 0 13,-1-1 1,-5 5 0,0-4 0,1 2 31,3-2 1,-5 4 0,1-4 0,2 4 7,1 2 0,-3 0 1,-1 0-24,3 0 1,-4 6-1,-1 2 1,1 0-3,0 0 0,-6 5 0,3-1-27,1 3 1,-6 3 0,4-1-56,-4 1 0,-2-1 1,0 1-1,2-1-174,4 1 0,-4-1 221,3 0 0,-3 1 0,-2-1 0</inkml:trace>
  <inkml:trace contextRef="#ctx0" brushRef="#br0" timeOffset="610">872 262 6380,'-8'10'-19,"6"0"-31,-3-4 0,-5-4 100,-2 3 1,3-3 0,-3-2-58,-2 0-28,7 0 0,-7-2 31,8-3 0,0-5 0,8-6 13,4 5 1,-2 1 0,8 6 31,1-2 1,3-5 0,1 5 4,1 2 0,-1 2 1,1 2-32,-1 0 0,-5 6 1,-1 0-1,1-1-12,-2 3 0,5-4 0,-5 8 1,2-1 5,-1-1 1,-5 6-1,4-5-5,-2 5 1,-3-5-1,-5 1 1,0 2-4,0 1 0,0 3 0,0-1 1,0 1-12,0-1 0,-5 1 0,-3-1 0,-2-2-32,-4-3 0,5 2 0,-3-7 0,-1 1 8,-3 0 1,4 0 0,1-4 0,-3 1 15,-1-1 1,-3-2 30,1-2 1,1-2-1,5-3-1,5-7 0,4 2 0,2-1-1,0-3 0,8 0 0,1 1 0,3 3 94,0 2 0,-1 1 1,7 3-75,-1-2 0,1 0 0,-1 6 0,-1 2-20,-5 4 1,3-2-1,-6 5 1,-1 1-23,1 0 0,0-1 1,-4 5-185,2-2 0,5-1-228,-5 7 423,8-8 0,-5-3 0,9-7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8.626"/>
    </inkml:context>
    <inkml:brush xml:id="br0">
      <inkml:brushProperty name="width" value="0.08571" units="cm"/>
      <inkml:brushProperty name="height" value="0.08571" units="cm"/>
    </inkml:brush>
  </inkml:definitions>
  <inkml:trace contextRef="#ctx0" brushRef="#br0">0 158 7264,'2'-10'-716,"4"4"795,-4 4 1,8 2 0,-4 0-27,5 0 0,5-2 0,1-2 12,1-2 1,1 1-1,2 5 1,3 0-46,-3 0 0,-2 0 1,-1 0-1,-1 0-19,1 0 0,5 0 1,0 0-1,-1 0-72,-3 0 1,4 0 0,1 0 0,-3 0-196,-2 0 0,-7 0 1,0 0 265,1 0 0,3-8 0,1-2 0</inkml:trace>
  <inkml:trace contextRef="#ctx0" brushRef="#br0" timeOffset="307">297 0 7569,'10'0'-276,"-2"0"394,-8 0 1,0 8 0,0 6-58,0 7 0,0-2 1,0 5-1,0-3-74,0 2 0,0-3 1,0 5-1,0-2-27,0 1 0,0-1 1,0-6-1,0 1-172,0-1 0,2 1 0,1-1 212,3 1 0,8-1 0,-4 1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7.940"/>
    </inkml:context>
    <inkml:brush xml:id="br0">
      <inkml:brushProperty name="width" value="0.08571" units="cm"/>
      <inkml:brushProperty name="height" value="0.08571" units="cm"/>
    </inkml:brush>
  </inkml:definitions>
  <inkml:trace contextRef="#ctx0" brushRef="#br0">18 210 6185,'-10'-8'51,"2"-1"1,8-9-49,0 1 1,2 5-1,4 0 35,6-1 1,3 3 0,3 0 0,-1 1 10,1-1 1,-1 6 0,0-2 0,1 4-14,-1 2 1,1 0 0,-1 0-1,1 0-11,-1 0 1,7 0 0,-1 0 0,-2 2-31,-1 4 1,-5-2 0,-1 6 0,-5-1 11,-1 1 0,4-4 1,-6 6-92,-2 1 1,-3 3 48,-1 1 0,0 1 3,0-1 1,-1-7-1,-3-2-9,-2-1 0,-2-5 31,2 4 1,4-12-15,-4-5 0,5-5 16,1-1 0,5-1 0,3 1 0,2-1 0,3 1 0,-3 1 0,2 3 0,1 1 12,3-2 1,-5 5-1,1-1 1,2 0 26,1 1 1,3 5 0,-3-4 0,-1 2 16,-3 0 1,1 1 0,6 5-1,-1 0 18,0 0 0,-5 0 0,0 0-1,1 0 0,3 7-54,1 5 1,-7 4 0,-2 1-35,0 0 1,-6-5 0,3 0-182,-3 1 0,-2 3 143,0 1 0,0 1 61,0-1 0,8 1 0,2-1 0</inkml:trace>
  <inkml:trace contextRef="#ctx0" brushRef="#br0" timeOffset="291">891 175 7569,'17'0'-732,"1"0"245,-8 0 343,5 0 243,-13 0 0,6 2 1,-8 4-14,0 6 1,0-3 0,0 3-27,0 2 1,-6 1-1,0 3-66,2-1 1,2 0 0,2 1 0,0-1-2,0 1 1,0-1-1,0 1 1,0-1-44,0 1 1,0-7 0,0 1 0,0 2-238,0 1 0,6 3 287,0-1 0,8-7 0,-5-2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33.527"/>
    </inkml:context>
    <inkml:brush xml:id="br0">
      <inkml:brushProperty name="width" value="0.08571" units="cm"/>
      <inkml:brushProperty name="height" value="0.08571" units="cm"/>
    </inkml:brush>
  </inkml:definitions>
  <inkml:trace contextRef="#ctx0" brushRef="#br0">263 1 6564,'-18'0'-50,"1"0"1,-1 0 0,1 0 124,-1 0 1,1 0-1,-1 0-58,1 0 0,-1 0 0,1 0 3,-1 0 1,1 6 0,-1 1-4,1 3 0,7-4 1,4 6-32,5 1 1,2-3 0,5 0 9,6-3 0,-2-1 0,1-4 0,3 2 2,1 2 0,3 0 0,-1-6 18,1 0 1,-1 2 0,1 1-14,-1 3 1,-5 6 0,-2-4-8,-3 1 0,1-3 1,-4 6-23,2 1 1,0-3 0,-6 2 19,0 1 0,0-3 12,0 2 0,-8-3 1,-4 5 12,-3-2 1,-3-9-1,1 3-69,-1-4 1,1 4 0,-1 0 0,1-2-104,-1-2 0,1-2 153,-1 0 0,1 0 0,0 0 0</inkml:trace>
  <inkml:trace contextRef="#ctx0" brushRef="#br0" timeOffset="574">420 403 7378,'-18'0'-504,"1"0"1,5 0 438,0 0 0,7 0 0,-5-2 161,2-4 0,-3 2 0,5-8-13,2-1 0,2 3 0,4 0-27,4 2 0,3 1 0,9 3-24,-1-2 0,1 0 0,-1 6-40,1 0 0,-1 0 0,1 0-16,-1 0 1,1 2-1,-3 4 24,-3 6 1,-5-3 0,-7 3-4,0 2 0,0-5 1,0 3-1,0 1-57,0 3 1,-7-4 0,-3-1 0,-2 3 45,1 1 0,-1-3 1,-5 0-1,-1-1 12,1-1 1,5 4 0,0-7 34,-1 3 0,3 0 1,0 3 101,3-1-91,1-8 0,6 6 1,2-7-1,4 3-28,5-2 0,-1-2 0,2-2 0,1 0-9,3 0 0,1 0 1,1-2-1,-1-2-35,1-2 1,-1 1-1,0 5 1,1 0-188,-1 0 1,1-2 0,-1-2 214,1-2 0,-9 0 0,7-2 0,-6-1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46.908"/>
    </inkml:context>
    <inkml:brush xml:id="br0">
      <inkml:brushProperty name="width" value="0.08571" units="cm"/>
      <inkml:brushProperty name="height" value="0.08571" units="cm"/>
    </inkml:brush>
  </inkml:definitions>
  <inkml:trace contextRef="#ctx0" brushRef="#br0">0 1 7587,'12'0'-22,"0"0"-83,1 0 1,3 0-139,1 0 1,1 0-579,-1 0 821,1 0 0,-1 0 0,1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47.116"/>
    </inkml:context>
    <inkml:brush xml:id="br0">
      <inkml:brushProperty name="width" value="0.08571" units="cm"/>
      <inkml:brushProperty name="height" value="0.08571" units="cm"/>
    </inkml:brush>
  </inkml:definitions>
  <inkml:trace contextRef="#ctx0" brushRef="#br0">1 1 7569,'0'9'-253,"0"-1"0,0-6 349,0 4-64,0-4 0,2 5 0,4-7-215,5 0 0,5-2 0,1-1 183,1-3 0,-1-8 0,1 5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6.014"/>
    </inkml:context>
    <inkml:brush xml:id="br0">
      <inkml:brushProperty name="width" value="0.08571" units="cm"/>
      <inkml:brushProperty name="height" value="0.08571" units="cm"/>
      <inkml:brushProperty name="color" value="#FF0066"/>
    </inkml:brush>
  </inkml:definitions>
  <inkml:trace contextRef="#ctx0" brushRef="#br0">0 174 7569,'0'17'-41,"0"1"0,6-7 7,0 1 1,2-2-21,-2 1 0,-3 5 118,9-5 0,-6 5 320,6 1-420,-1 1 1,7-3 59,-1-3 1,-5-4-91,-1-8 1,-5-6-1,4-2 1,0 0-18,-1 1 0,-5-7 0,4 2 0,-2-3 27,0-3 0,5-1 0,-5-2 0,0-5-40,2-1 1,-6 6 0,5-4-1,-1 1 101,0 1 0,0 0 1,-6 5 290,0 1-244,0-1 0,-2 9 80,-4 3 1,4 6-1,-4 6 1,2 5-75,-1 5 1,3 1 0,-4 1-1,4-1-26,2 1 0,0-1 1,0 1-1,0-1-8,0 1 0,0 5 1,0 0-26,0-1 1,6-3 0,1-4 0,1-1-95,0-2 1,4-6 0,-5 3-1,3-1-64,4-4 0,-5 4 0,3-3-219,2-1 1,1-2 377,3-2 0,-1 0 0,1 0 0</inkml:trace>
  <inkml:trace contextRef="#ctx0" brushRef="#br0" timeOffset="158">227 156 7163,'-17'0'-329,"9"0"389,8 0 1,8 0-1,9-2 1,3-2-18,3-1 0,4-7 0,10 6-43,4 2 0,-4-6 0,5 1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47.978"/>
    </inkml:context>
    <inkml:brush xml:id="br0">
      <inkml:brushProperty name="width" value="0.08571" units="cm"/>
      <inkml:brushProperty name="height" value="0.08571" units="cm"/>
    </inkml:brush>
  </inkml:definitions>
  <inkml:trace contextRef="#ctx0" brushRef="#br0">245 140 7569,'9'-8'-845,"7"-1"605,-14-9 305,6 1 1,-8 5-9,0 0 0,0 1 1,-2-5-1,-4 3 21,-6 1 1,-3 8 0,-3-2-69,1 4 0,-1 2 0,1 0 0,-1 0 10,1 0 1,-1 2 0,1 2 0,-1 4 2,1 2 1,1-5 0,3 7-21,1 2 0,3 1 1,-3 3-12,6-1 1,4 1 7,2-1 1,0 1 0,2-3-11,4-3 0,-2-5 1,7-7 1,3 0 0,-4 0 1,1 0-1,3 0-13,1 0 1,3 0 0,-1 0 0,1-1 2,-1-5 0,1 2 0,-1-6 57,1 2 1,-7-3 75,1 5 0,-2-2-24,1 2 1,-1 4 8,-4-3 1,-4 1 72,4-2-121,-4 4-54,-2-6 1,0 10-1,0 4 9,0 6 1,0-3-1,0 3 8,0 1 1,0 3-1,0 1 1,0 1-7,0-1 0,0-5 1,0 0-1,0 1-6,0 3 1,0 1 0,0 1-65,0-1 1,5 1-29,1-1 1,0 1 0,-4-3-226,4-3 1,-4-3 140,4-3 0,-5-2 173,-1 8 0,0-8 0,0 3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48.582"/>
    </inkml:context>
    <inkml:brush xml:id="br0">
      <inkml:brushProperty name="width" value="0.08571" units="cm"/>
      <inkml:brushProperty name="height" value="0.08571" units="cm"/>
    </inkml:brush>
  </inkml:definitions>
  <inkml:trace contextRef="#ctx0" brushRef="#br0">262 1 7234,'-10'0'-273,"-5"0"1,5 6 378,-7-1 1,-1 3-1,1-4-28,-1 2 0,7 2 0,-1-5 1,0 5-23,3 2 1,-7-4-1,6 5 1,-1 3-28,-1 2 0,2 1 0,-3 0 0,3 1 20,2-1 0,1 3 0,3 1 0,-2 2 2,2-1 1,2 5 0,2 0 0,0 2-7,0 0 1,0-7 0,0 3 0,0-2-74,0 0 0,6 1 1,0-7 5,-2 1 1,3-1 0,1-1 0,2-3 30,3-1 1,3-2 0,1 1 0,1-5-63,-1-4 1,1-2 0,-1 0-11,1 0 0,-1 0 1,1-2-12,-1-4 0,-5 4-163,-1-4 40,-7 5 47,4 1-638,-8 0 788,0 0 0,-8 7 0,-1 3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0.708"/>
    </inkml:context>
    <inkml:brush xml:id="br0">
      <inkml:brushProperty name="width" value="0.08571" units="cm"/>
      <inkml:brushProperty name="height" value="0.08571" units="cm"/>
    </inkml:brush>
  </inkml:definitions>
  <inkml:trace contextRef="#ctx0" brushRef="#br0">36 18 7569,'0'-10'-1198,"0"2"1265,0 8 325,0 0 0,0 8-295,0 4 0,-6-3 0,0 3-7,2 2 0,0 1 1,0 3-70,-1-1 0,-1-5 0,6-1 7,0 3 22,0 1-74,8-5 1,-5 6 0,9-7 0,2 1 27,1-4 0,3 2 0,-1-2-36,1-3 1,-1-1 0,1-2-82,-1 0 112,0 0 9,1 0-21,-1 0 18,1 0-346,-1 0 111,-7 0 0,6 0-238,-5 0 210,-3-7 105,7 5 0,-11-8 153,8 4 0,-8 4 0,4-13 0,-1 5 0,3-8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0.871"/>
    </inkml:context>
    <inkml:brush xml:id="br0">
      <inkml:brushProperty name="width" value="0.08571" units="cm"/>
      <inkml:brushProperty name="height" value="0.08571" units="cm"/>
    </inkml:brush>
  </inkml:definitions>
  <inkml:trace contextRef="#ctx0" brushRef="#br0">36 0 6866,'-16'8'431,"4"3"-392,7 5 0,3 1 0,2 1 19,0-1 20,0 1-33,0-8 0,0 5-47,0-3 0,2-3 0,2 3 1,3 0-502,3-3 0,-4 1 503,5-4 0,1-4 0,6 6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1.475"/>
    </inkml:context>
    <inkml:brush xml:id="br0">
      <inkml:brushProperty name="width" value="0.08571" units="cm"/>
      <inkml:brushProperty name="height" value="0.08571" units="cm"/>
    </inkml:brush>
  </inkml:definitions>
  <inkml:trace contextRef="#ctx0" brushRef="#br0">53 70 7569,'8'-10'-464,"-6"3"1,4 7 0,-12 0 442,-6 0 1,2 2 148,-1 3-57,-1-3 1,2 4-64,5-12 0,3 2 1,2-7 58,0-3 0,7 5-38,5-3 0,-2 8 0,1-2-30,3 4 26,-6 2-20,7 0 117,-5 0-103,7 0 13,-7 0-14,6 0 5,-7 0 6,9 0-4,-9 0-35,7 0 1,-12 6 46,8 0-25,-9 7 1,5-9-1,-8 8 15,0 2-6,0-7-1,0 9-10,0-6-23,0-1 1,-8 7-1,-3-7 1,-3 3-2,3 0 0,-5-6 1,4 3 25,-3-1-7,-3-2 7,9 2-152,-7-6 97,6 5 0,-1-7 140,-1 0 16,8 0 1,-2 0-49,12 0 0,4 0 0,7 0-11,1 0 0,-1 0 1,1 0 22,-1 0-33,1 0-51,-1 0 50,-7 0-228,5 0 217,-5 0-5,8 0-1,-9 0 1,7 0-1,-14 0 0,13 0-755,-13 0 329,14 0 179,-14 0-73,6 0 294,-1 0 0,-5 0 0,6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1.999"/>
    </inkml:context>
    <inkml:brush xml:id="br0">
      <inkml:brushProperty name="width" value="0.08571" units="cm"/>
      <inkml:brushProperty name="height" value="0.08571" units="cm"/>
    </inkml:brush>
  </inkml:definitions>
  <inkml:trace contextRef="#ctx0" brushRef="#br0">1 88 7427,'0'-18'-365,"0"9"1,2-5 364,4 8 87,-5-7-1,15 11 23,-14-6-102,13 8 74,-5 0 0,0-8 0,5 6-186,-5-6 193,8 8-66,-9 0 0,7 0 0,-5 0-66,5 0-85,1 0 168,-7 0 1,6 8-137,-14-6 0,5 14 104,-7-7-89,0 1 77,0 6 0,0-7 1,-2 9-20,-3-1-16,-5 1 34,0-9-190,-5 7 194,13-14 0,-12 8 0,6-7 17,-1 3 8,5 0-46,-4-6 1,14-2 0,2-2 15,1-2 0,3 1 1,5 3 16,1-4 1,-1 4-17,1-6 31,-1 8 1,-1 2 34,-5 4-62,5-4 30,-14 13-25,13-5 0,-13 2 0,4-1 12,-4 3 1,-2-4-1,0 1 1,0 3 58,0 1-59,0-5 40,0 6-44,-8-14 0,4 11 14,-7-7-105,-1 8 90,-5-13 1,5 9-99,0-4 0,1-4 0,-7 4 0,1-2 0,-1 0-68,1 1 0,-1 1 0,3-8 156,3-4 0,-3-3 0,5-9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2.375"/>
    </inkml:context>
    <inkml:brush xml:id="br0">
      <inkml:brushProperty name="width" value="0.08571" units="cm"/>
      <inkml:brushProperty name="height" value="0.08571" units="cm"/>
    </inkml:brush>
  </inkml:definitions>
  <inkml:trace contextRef="#ctx0" brushRef="#br0">0 18 7569,'18'0'-979,"-1"0"816,-7-8 125,5 6 68,-5-6-6,8 8-1,-1 0 1,1 0 18,-1 0 1,0 0 0,1 0 91,-1 0 0,1 6 0,-1 2 0,1 0-94,-1-1 1,-5 5 0,0-4-1,1 1 1,3 5 1,-5 0-1,-1-1 1,0-1-24,-1 1 1,-5 9 0,4 1 0,-2-2-20,0-1 1,-1 3 0,-5 0-1,0-1 18,0-3 1,-1 4 0,-3 1 0,-4-3-75,-2-2 0,4-1 0,-3-1 0,-1 1-42,0-1 1,4-5-1,-5 0 21,-3 1 0,5-5 0,-1 0-726,2-1 804,-6-5 0,13-2 0,-7-9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2.929"/>
    </inkml:context>
    <inkml:brush xml:id="br0">
      <inkml:brushProperty name="width" value="0.08571" units="cm"/>
      <inkml:brushProperty name="height" value="0.08571" units="cm"/>
    </inkml:brush>
  </inkml:definitions>
  <inkml:trace contextRef="#ctx0" brushRef="#br0">18 85 6142,'10'2'559,"-4"4"-461,-4-4 1,-4 6-67,-4-8 0,-2-2 2,-4-4 1,5 2 0,7-7-136,0-3 0,0 4 62,0-1 0,7 1 23,5-2 0,4-1 6,1 7 1,-1 2 8,-5 10 0,-1 4 1,-6 7 0,2 1 0,-1-1 0,-5 0 0,0 1 0,0-1 1,-5 1 0,-1-1-3,2 1 1,0-1 0,0 1 1,-2-1 1,1 1 30,5-1 35,-8 1 0,8-9-22,0-3 0,2-4 0,7-4-28,-1-4 0,6 4 0,-3-5 0,5 1-21,1 0 1,1-2 0,-1 4-37,1-2 0,-1 1 1,1 5-1,-1 0 0,1 0-234,-1 0 0,1 0 275,-1 0 0,0 0 0,1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3.272"/>
    </inkml:context>
    <inkml:brush xml:id="br0">
      <inkml:brushProperty name="width" value="0.08571" units="cm"/>
      <inkml:brushProperty name="height" value="0.08571" units="cm"/>
    </inkml:brush>
  </inkml:definitions>
  <inkml:trace contextRef="#ctx0" brushRef="#br0">1 53 7505,'12'0'-241,"-1"0"0,-5 0 274,6 0 1,-7 0 0,7 0 12,2 0 1,1 0-1,3 0 1,-1 0-31,1 0 1,-1 0 0,1 0 0,-1 0-47,0 0 1,1 0-1,-1 0 1,1-2-56,-1-4 0,1 4 1,-1-4-12,1 4 1,-7 1-686,1-5 781,-8 4 0,11-14 0,-5 7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3.624"/>
    </inkml:context>
    <inkml:brush xml:id="br0">
      <inkml:brushProperty name="width" value="0.08571" units="cm"/>
      <inkml:brushProperty name="height" value="0.08571" units="cm"/>
    </inkml:brush>
  </inkml:definitions>
  <inkml:trace contextRef="#ctx0" brushRef="#br0">0 0 6846,'0'18'87,"0"-1"0,0 1 0,0-1-25,0 1 0,0-7 0,0 1 0,0 1 13,0 3 0,0 1 0,0 1-119,0-1 1,0 1 0,0-1-1,0 1-45,0-1 0,0-5 0,0 0-171,0 1 0,0 3-129,0 1 389,0-7 0,8 5 0,2-5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54.589"/>
    </inkml:context>
    <inkml:brush xml:id="br0">
      <inkml:brushProperty name="width" value="0.08571" units="cm"/>
      <inkml:brushProperty name="height" value="0.08571" units="cm"/>
      <inkml:brushProperty name="color" value="#FF0066"/>
    </inkml:brush>
  </inkml:definitions>
  <inkml:trace contextRef="#ctx0" brushRef="#br0">1 36 5960,'0'10'275,"0"-3"-133,0-7 312,0 0-363,8 0 1,-4-6 0,7 1-20,3 1 0,1 0 1,3 0-75,-1-2 0,-5 0 0,0 4 0,1-1 24,3-3 1,1 0 0,1 6 26,-1 0 1,-5 0-1,-1 0 28,3 0-55,-6 0 1,-1 8-1,-7 3 1,0 5-37,0 1 1,0 1 0,-2 1 0,-1 2 28,-3 3 0,-8 5 1,3-4-1,-3 0-31,2 1 0,-3 5 0,3-4 1,-1 2 13,1 0 0,-2-8 1,7 5-1,-3-3-35,-4 0 1,7 0 0,-1-5-25,0-1 1,0 1-81,-3-1 83,3-7 0,8-4 51,0-12 0,2 2 0,2-8 0,3 1 42,3 1 0,-4-3 0,4 5 60,-3-2 1,7 6-61,-2-2 1,3 4-7,3 2 1,-3 2 0,-1 2 0,-3 2-102,3-2 0,-6 0 1,-1 0-132,1 2 0,2 1-119,7-1 1,-5-4-232,0 4 553,-8-12 0,11-4 0,-5-7 0</inkml:trace>
  <inkml:trace contextRef="#ctx0" brushRef="#br0" timeOffset="150">210 333 7543,'-7'9'-167,"-5"-3"94,4-4 1,2-2 0,12 0-48,6 0 1,3-6 0,3 1 0,-1 1-39,1 2 0,7-4 1,4-2 157,4-2 0,2-1 0,0-7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5:55.507"/>
    </inkml:context>
    <inkml:brush xml:id="br0">
      <inkml:brushProperty name="width" value="0.08571" units="cm"/>
      <inkml:brushProperty name="height" value="0.08571" units="cm"/>
    </inkml:brush>
  </inkml:definitions>
  <inkml:trace contextRef="#ctx0" brushRef="#br0">0 88 7569,'8'-9'-308,"-6"-1"-158,4 4 637,-4 4-118,-2-6 1,2 10 0,2 4 0,1 6-20,-1 3 1,-2 3 0,-2-1-1,0 1-32,0-1 1,0 1 0,0-1 0,0 0-69,0 1 1,0-1 0,0 1 91,0-1-230,0-7 0,0 6-39,0-5 195,0 5-35,0-7 1,2 1-126,4-4 1,-2-4 207,8 4 0,-1-4 0,7-2 0</inkml:trace>
  <inkml:trace contextRef="#ctx0" brushRef="#br0" timeOffset="432">454 36 7569,'10'-8'-970,"-4"-4"1149,-4 5 38,-2-1-173,-8 8 1,4 8 0,-7 3-1,-3 5 1,0 1 0,1-1 170,1-5-192,1 13 0,-1-13 1,2 13-1,1-3 0,-1 0 1,-2 5-1,2-1 46,5 0 0,3-2 0,2-3 0,0 1-83,0 2 1,0 1 0,0-7-49,0 1 0,6-7 0,1-1 0,3-2 34,4-4 0,1-2 0,3-2-4,-1 0 0,0 0 0,1 0 0,-3-2 22,-3-4 0,4-4 0,-7-7 1,1-1 0,-2 1-22,-8-1 0,-2 3 0,-4 3-85,-6 6 0,-5 6 0,-4 4 1,-5 4-191,-1 2 0,-2 1 306,-6 7 0,-8 7 0,-1 2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07.230"/>
    </inkml:context>
    <inkml:brush xml:id="br0">
      <inkml:brushProperty name="width" value="0.08571" units="cm"/>
      <inkml:brushProperty name="height" value="0.08571" units="cm"/>
    </inkml:brush>
  </inkml:definitions>
  <inkml:trace contextRef="#ctx0" brushRef="#br0">1 193 7569,'9'0'-302,"5"-2"1,-6-2 398,1-2 1,-3 0 0,6 4-376,2-4 1,-5 5 135,3-5 42,0 4 141,-3 2 11,7 0-47,-7-8 1,9 6 30,-1-4 0,3 4 75,3 2-65,-4 0-19,14-7 66,-13 5-58,13-6 6,-14 8-25,14 0 1,-11 0 9,7 0 0,-2 0-132,2 0 141,4 0-7,-6 0 0,2 0-187,0 0 186,0 0-14,6 0 0,0 0-159,0 0 147,0 0-14,0 0 0,0 0-23,0 0 23,0 0 3,0 0 1,0 0-12,0 0-4,0 0 53,0 0 0,-1 0-12,1 0-26,0 0 20,0 0 0,0 0-17,0 0 10,0 0 3,0 0 1,0 0-7,0 0-36,0 0 35,0 0 0,0 0 0,0 0 3,-1 0-5,9 0 1,-6 0 33,4 0-34,3 0 1,-7 0 0,12 0 111,-8 0-104,-1 0-2,-5 0 0,0 0 23,0 0-14,0 0-14,0 8 0,0-6 0,0 3 15,0-3-39,0-2 1,0 0-31,-1 0 62,1 0-12,0 0 1,0 0 7,0 0-13,0 0 42,0 0-35,0 0-4,0 0 4,0 0 222,0 0-214,0 0-2,0 0 75,0 0-63,-1 0-2,1 0 0,0 0-20,-8 0 31,6 0-4,-5 0 2,7 0 1,-6 0 21,0 0-14,0 0-82,-2 0 0,6 0 67,-4 0 0,4-7-37,2 5 0,-6-6 25,0 8 5,0 0-5,6 0 1,-4 0-2,4 0 1,-9 0 0,8 0 0,-8 0-6,3 0 1,-2 0-7,2 0 14,4 0-26,-14 0 0,12 0 21,-7 0 2,7 0-6,-4 0 1,2 0 1,0 0 1,-2-2-15,2-4 1,4 4 6,-3-4-29,3-3 33,1 7 1,1-6 11,0 8 1,0 0-15,0 0 1,-2-6 1,-4 0 0,4 0-1,-4 6 1,-1 0 231,1 0-223,-8 0 45,12 0 1,-12 0 56,8 0-91,1 0 13,-3 0 1,6 0 19,-4 0-16,4 0-34,-6 0 1,8 0 2,0 0 1,-4 0-29,10 0 0,-8-5 46,7-1 1,-3 0 1,-2 6 1,0-6-12,0 0 0,-6 1 20,0 5 0,0 0-25,6 0 0,-2 0 3,-4 0 1,4 0 76,-4 0 1,4 0-66,2 0 0,0-6 2,0 0 1,0 0 5,0 6 0,2 0 111,4 0-104,-4 0-1,13 0-122,-13 0 118,13 0-2,-13 0-2,14 0 0,-14-6 8,3 0 0,-3 1-82,-2 5 0,0 0 70,0 0-14,0 0 3,0 0 1,-4 0-8,4 0 1,-8 0-20,14 0 1,-8 0 27,7 0 3,-3 0-8,6 0 1,-6 0 12,4 0-33,-5 0 5,-1 0 1,0 0 11,0 0 0,0 0-5,0 0 0,-2 2-75,-4 3 80,4-3-2,-13 6 0,11-8 1,-8 0 0,0 0 2,-5 0-113,-1 0 111,1 0-16,-1 0 6,1 0 138,-1 0 2,8 8-138,-5-6 10,5 6 1,-2-8 11,0 0-13,9 0 1,-11 0 0,6 0 11,-2 0 16,6 0 55,-11 0-63,5 0-10,-8 0 7,1 0 216,-1 0-212,1 0-2,-1 0-8,1 0 10,-9 0 4,7 0-3,-14 0-62,13 0-33,-13 0 130,6 0-270,0 0-333,-6 0-412,6 0 955,-8 0 0,-8 0 0,-2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04.446"/>
    </inkml:context>
    <inkml:brush xml:id="br0">
      <inkml:brushProperty name="width" value="0.08571" units="cm"/>
      <inkml:brushProperty name="height" value="0.08571" units="cm"/>
    </inkml:brush>
  </inkml:definitions>
  <inkml:trace contextRef="#ctx0" brushRef="#br0">1625 507 7459,'0'-17'-480,"0"-1"397,0 8 18,0 3 140,-8 7 1,6 0-1,-13 0 1,13 0-58,-14 0 1,12 0-219,-7 0 251,-1 0-1,-5 0-100,-1 0 93,1 7 11,-1-5-80,1 6 163,7 0-103,-5-6-1,13 13-84,-6-13 92,8 14-9,-8-7-42,6 1 0,-6 6 6,8-5 1,2-1-1,4 0 9,6-3 1,-3 5 0,3-4-23,2 2 0,1-5 30,3 7-30,-1-8 18,1 11 1,-1-11-64,1 8 63,-1-8 0,0 11 1,-5-7-228,0 4 216,-8 3 4,3-5 0,-7 2-7,0-1 0,0-5-17,0 6 0,-2-6-10,-3 5 0,-5-7 41,-8 2 1,7-4 2,-1-2 0,1 0 77,-7 0 1,1 0-32,-1 0 45,1 0 1,-1-2-76,1-4 1,5 2-2,0-7 0,9 5 1,-3-6-1,4-1-33,2-3 1,2 0 0,4 3 0,3 1-202,1-1 90,6 5 1,-7-6 64,9 9 1,-1-7-133,1 6 1,-1-6 87,1 7 0,-3-3-137,-3 2 241,3 4 0,3-13 0,9 5 0</inkml:trace>
  <inkml:trace contextRef="#ctx0" brushRef="#br0" timeOffset="339">1800 332 7438,'17'-7'-133,"0"5"193,-7-6-249,6 8 144,-7 0 25,9 0-31,-1 0 153,-7 0-19,6 0-1,-7 0-171,9 0 14,-9 0 84,7 0 1,-6 2 14,7 4 25,-7-4-1,5 13-203,-13-5 185,14 7 18,-14 1-41,13 7 0,-13-4 25,4 8 3,-4-7-123,-2 11 0,0-8 27,0 4 71,0 4-204,0-14 194,0 14-49,0-13 0,-6 11-54,0-8 88,1 8-41,-3-11 1,4 5-51,-8-8 70,1 1-9,1-1-110,-6 1-11,7-1 111,-1-7-170,-6 5 225,15-13 0,-15 6 0,14-8 0,-6 0 0</inkml:trace>
  <inkml:trace contextRef="#ctx0" brushRef="#br0" timeOffset="913">2271 70 7333,'10'0'-1127,"-2"0"1113,-24 0 5,12 0 138,-11 0 156,15 0-132,0-7-108,0 5 0,0-8 0,0 4-33,0-6 0,5 3 1,3-1 1,2 2 0,-4 3 0,5 5-59,3 0 73,1 0-111,3 0 80,-1 0 0,-5 0-15,0 0 0,-1 0-7,7 0 0,-7 5 1,-1 3-1,0 2-13,0 3 1,-7-3 0,3 2 31,-4 1 0,-10 3 1,-3 1 0,-5 1 5,-1-1 0,-1 1 0,1-1 1,-1-5 48,1-1 0,1 1-55,5 6 0,-3-7 236,8 1-140,-7-8-31,11 11 0,-6-11 0,10 6 8,4-2 0,-2-3 0,7-5 0,3 0 124,1 0-153,11 0 0,-7 0 17,4 0 0,3 0-132,-3 0-23,8-7 12,-12 5 0,12-6-320,-7 8 192,7 0 224,-4 0-8,0 0 0,6 0 0,-6 0 0</inkml:trace>
  <inkml:trace contextRef="#ctx0" brushRef="#br0" timeOffset="-1539">175 367 6078,'-11'0'1025,"-1"0"-687,8 0 0,-5 2-492,3 4 118,-4 4 1,-2 1 0,1 1 0,-1 2 0,0 1 162,1 3-104,-1-1 62,2 1 21,-5-1-43,13 8 43,-14-5-21,15 13-76,-7-14-95,8 14 15,0-6 123,0 8 11,0-8 0,0 6-20,0-13-39,0 5 1,8-2-387,3 0 224,-3 1-21,7-7 1,-5-1-165,8-5 153,-9 5 39,7-14 0,-6 8-332,7-5 483,0-3 0,1-2 0,-1-9 0</inkml:trace>
  <inkml:trace contextRef="#ctx0" brushRef="#br0" timeOffset="-1067">333 612 7453,'17'-18'-206,"0"7"207,1-1 195,-1 0-159,9 3 103,-7-7 0,6 14-201,-7-6-28,-1 1 197,8 5 1,-5-6-175,5 8 56,-7 0 132,-1 0-268,0 0 99,1 0 0,-8 0-127,-3 8 7,-7-6 186,0 13 10,0-13-173,0 14 123,0-14 0,-7 11 0,-3-5-112,0 2 121,-5-6 1,5 9 0,-6-5-9,5 2-11,-5-7-4,14 13 129,-5-14-114,-1 6-1,6-8 126,-6 7-114,8-5 1,2 6 19,4-8 0,-2 0 0,7 0 0,1 2 20,-2 4-29,13-4-1,-19 6 13,27-8-10,-27 0 9,19 0-6,-13 0 5,7 7-78,-7-5 72,6 6-81,-15 0 73,15 2 10,-14 7 0,6-5 0,-10-1 1,-2 3-1,-4-1 36,-2-1-46,-1 4 0,-7-14 14,9 13-12,-7-13 5,6 14-3,-7-15-37,-1 15 38,1-14 5,0 6-241,-1-8-5,1 7 231,-1-5-19,1 6-343,-1-8 153,9 0 0,-7 0 216,14 0 0,-13-8 0,5-1 0</inkml:trace>
  <inkml:trace contextRef="#ctx0" brushRef="#br0" timeOffset="-523">1153 594 7569,'0'-17'-290,"0"7"251,-7-5 0,3 13 0,-6-6-42,2 0 60,-5 6 119,11-6-185,-14 8 173,7 0 0,-9 0-197,1 0 165,7 0 36,-6 0-18,7 0-29,-9 0 23,1 8 17,-1-6-17,9 6-70,-7 0 61,6-6-6,1 13-135,-7-5 144,14 0-10,-6 5-66,8-5 0,0 1 0,0 1 0,0 2-17,0 1 1,6-3-1,2-3 1,2-1-62,3-4 1,3 4 0,1-2 74,1-2 1,-1-2-8,1-2 1,-1-6-46,1 0 40,-1-8 1,1 5 57,-1-9 1,-7 7-70,-4-1 18,3 0 195,-7-5 1,6 5 93,-8 0-223,0 9 0,0 3 1,0 11-35,0 5 1,-6 1 0,0 1 0,2-1-38,2 1 0,2-1 0,0 1 0,0-1-58,0 0 0,0 1 0,0-1 0,0 1-146,0-1 65,0 1 1,0-7 0,0 1 167,0 2 0,8 1 0,2 3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0.226"/>
    </inkml:context>
    <inkml:brush xml:id="br0">
      <inkml:brushProperty name="width" value="0.08571" units="cm"/>
      <inkml:brushProperty name="height" value="0.08571" units="cm"/>
    </inkml:brush>
  </inkml:definitions>
  <inkml:trace contextRef="#ctx0" brushRef="#br0">0 18 7569,'10'0'-1176,"-2"0"1262,-8 0 100,0 0 14,0-7-42,0 5-23,0-6-6,0 8 1,0 2-24,0 4 1,0-3 0,0 9-43,0 2 0,0-5 0,0 3 0,0 2-15,0 1 0,2 3 60,4-1-269,-4 1 204,5-1-37,-7 0 0,0 1 0,2-3 1,2-1-1,2-2-133,-2 1-40,-2 3 164,-2-7-327,0 7 145,8-6-17,-7-1 1,7 7-42,-8-4 0,0-3 1,2 1 241,4-2 0,-4 5 0,6-3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0.644"/>
    </inkml:context>
    <inkml:brush xml:id="br0">
      <inkml:brushProperty name="width" value="0.08571" units="cm"/>
      <inkml:brushProperty name="height" value="0.08571" units="cm"/>
    </inkml:brush>
  </inkml:definitions>
  <inkml:trace contextRef="#ctx0" brushRef="#br0">70 105 6415,'0'-10'510,"-2"2"-452,-3 8 0,1 0 0,-6 2 0,2 4 1,-3-2-1,5 8 1,0 1 21,-2 3 1,6-4-1,-4-1-88,5 3 1,1-5 56,0 3 42,7 0-55,3 5 1,2-7 0,-1-4-130,3-4-42,-6-2 148,7 7-127,-5-5 119,7 6 1,1-8-1,-3-2 1,-1-2-26,-2-2 27,-1-7-62,-1 11 0,5-14 30,-3 5 1,-2-5-51,1-1 70,-7-1-4,4 1 0,-2-1-38,0 1 37,-1-1-13,-5 1 0,0 5-24,0 1 21,-7-1 0,3 0 0,-8 3-97,-1 1 56,-3 2 0,-1 6 0,-1 0-155,1 0 188,-1 8-129,1-6 1,-1 13-13,1-3 104,-1-4 71,9 7 0,-7-5 0,6 7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3.022"/>
    </inkml:context>
    <inkml:brush xml:id="br0">
      <inkml:brushProperty name="width" value="0.08571" units="cm"/>
      <inkml:brushProperty name="height" value="0.08571" units="cm"/>
    </inkml:brush>
  </inkml:definitions>
  <inkml:trace contextRef="#ctx0" brushRef="#br0">106 35 7569,'0'10'-402,"0"-1"1,-2-5 0,-4 4 392,-6 2 0,3-6 0,-3 1 185,-2-3 0,5-2-13,-3 0-114,0 0-37,3 0 0,1-2 0,8-3-16,0-7 1,0 2 0,2 1 11,4 1 0,3-4-31,9 6 1,-1-1 66,1 1-36,-1 4-5,1-6 1,-1 8 0,1 0 3,-1 0 0,1 0 1,-1 0 110,0 0-102,-7 0-5,6 8 1,-9-4 8,5 7 0,2-5-14,-9 6 1,7-6-1,-6 5 0,6 1-39,-7 5 1,1-5-1,-6 0 1,0 1-45,0 3 76,0 1 0,-2 1-54,-4-1 0,3 1 51,-9-1 0,0 1-3,-5-1 0,-1-5-2,1-1 0,3-1 2,-3 2 0,3 1 4,-9-7-9,11 0 6,-3-6 1,5 0-40,-7 0 32,-1 0 5,1 0-144,-1 0 140,9 0-1,-7 0-6,14-8-125,-6 6 106,8-13 1,0 11 0,0-8 7,0-1 1,2-1 63,4 2 0,4 5 99,7 7-19,-7 0 1,6 0 43,-5 0-126,5 0 11,1 0 117,1 0-119,-9 0-6,7 0 35,-6 0-9,-1 7-3,7-5-13,-7 14-65,1-14 66,6 13 1,-14-13 12,13 14-162,-13-7 143,14 1-5,-7 6-156,1-14 149,-2 5-82,0 1 0,1-4 0,9 6-221,-1-3 0,-7 1 275,-4-2 0,3-4 0,1 6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1.664"/>
    </inkml:context>
    <inkml:brush xml:id="br0">
      <inkml:brushProperty name="width" value="0.08571" units="cm"/>
      <inkml:brushProperty name="height" value="0.08571" units="cm"/>
    </inkml:brush>
  </inkml:definitions>
  <inkml:trace contextRef="#ctx0" brushRef="#br0">0 18 7569,'0'-10'-139,"0"2"154,0 8-231,8 0 171,-6 0 113,6 0 107,-8 0-147,0 0 0,0 8 0,0 4 0,0 3 4,0 3 1,0-1 0,0 1 0,0-1 70,0 1-351,0-1 131,0 0 13,0 1 1,0-1-168,0 1 231,0-1 1,2-1 0,2-3-374,2-1 162,7-8 13,-11 11 238,6-13 0,7 6 0,5-8 0</inkml:trace>
  <inkml:trace contextRef="#ctx0" brushRef="#br0" timeOffset="417">262 70 7569,'0'-10'-341,"0"3"276,0-1 62,0 6 1,2-6-59,4 8 1,-2 0 0,8 0 51,1 0 1,3 0-1,1 0 34,1 0 18,-1 0-166,-7-8 123,5 7 14,-5-7-5,8 8-14,-1 0 8,0 0 8,-7-8-22,6 6-9,-14-6 27,13 8 0,-13 0-40,6 0 43,0 0-2,-6 0 3,5 0-8,-7 0 51,0 0 0,0 8 0,0 4 28,0 3 1,0 5-1,0 1-69,0 2 1,0 1 0,0-7-1,0 0-58,0 1 1,0-1 0,0 3 36,0 3-301,0-4 150,0 7 58,0-9 1,0-5-176,0-1 1,2-7 275,4 2 0,4 4 0,7 0 0</inkml:trace>
  <inkml:trace contextRef="#ctx0" brushRef="#br0" timeOffset="638">804 157 6417,'2'-9'70,"4"3"76,5 4 0,-1 2 0,2 0-133,1 0 0,-3 0 0,1 0 0,3 0 0,2 0 122,1 0-84,0 0 14,-7 0-660,6 0 299,-7 0 296,9 0 0,-1 0 0,1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0.992"/>
    </inkml:context>
    <inkml:brush xml:id="br0">
      <inkml:brushProperty name="width" value="0.08571" units="cm"/>
      <inkml:brushProperty name="height" value="0.08571" units="cm"/>
    </inkml:brush>
  </inkml:definitions>
  <inkml:trace contextRef="#ctx0" brushRef="#br0">0 158 6910,'10'0'-111,"5"0"0,-11-2 178,8-4-3,0 4 1,-1-6-1,1 8-19,1 0 0,3 0 0,1 0 1,1 0-9,-1 0 1,1 0 72,-1 0-135,1 0 0,-1 0 0,1 0 1,-1 0-1,1 0-237,-1 0 0,-5 0 187,-1 0 0,1 0-76,5 0 0,-5 0-124,0 0 275,-8 0 0,11 0 0,-5 0 0</inkml:trace>
  <inkml:trace contextRef="#ctx0" brushRef="#br0" timeOffset="344">262 1 6734,'0'11'269,"0"1"-225,0 1 0,0 3 1,0 1-58,0 1 1,0 5 0,0 0-98,0-1 1,0-3-1,2-3 0,4-5 1,-4 5 12,4-4 0,-4 3 1,-2 3-1,0-1-324,0 0 421,0-7 0,0 6 0,0-7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5.117"/>
    </inkml:context>
    <inkml:brush xml:id="br0">
      <inkml:brushProperty name="width" value="0.08571" units="cm"/>
      <inkml:brushProperty name="height" value="0.08571" units="cm"/>
    </inkml:brush>
  </inkml:definitions>
  <inkml:trace contextRef="#ctx0" brushRef="#br0">106 175 7569,'-10'0'-694,"-6"0"347,7 0 173,-1 0 179,2 0 1,1-6 0,-3-1 97,0-3 1,0 6 0,7-4 28,-3 1-88,0 5 1,6-14-103,0 14 111,0-6 0,0 1 57,0-5-52,0 4-15,0-7 3,8 13 8,1-14-74,9 14 46,-1-13-29,1 13 0,1-8 5,4 4 0,-3 4-24,3-3 56,-3 3-49,-3 2 1,0 0 3,1 0 1,-6 2-21,-1 3 45,-7-3-16,4 14 12,-8-6-79,0 7 74,0 0-17,0 1 12,0-1-25,0 1 23,-8-1-3,6 1 14,-13-1-13,13 1 0,-14-9 0,14 7 122,-6-6-118,1-1 0,5 7 55,-14-14-50,14 13 3,-5-13-3,7 14 8,0-14-4,0 5 11,0 1 9,0-6 0,0 8 45,0-4 1,1-4-1,5 3 34,6-3 1,3-4-1,3-1 13,-1-3 51,1-8-120,-1 12 1,1-13 4,-1 13 181,8-14-179,-5 14 26,5-13-137,-7 13 125,-1-6-6,0 8 5,1-8-538,-1 6 245,9-5 137,-7 7-807,6 0 419,1 0 472,1 0 0,8 7 0,0 3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7.676"/>
    </inkml:context>
    <inkml:brush xml:id="br0">
      <inkml:brushProperty name="width" value="0.08571" units="cm"/>
      <inkml:brushProperty name="height" value="0.08571" units="cm"/>
    </inkml:brush>
  </inkml:definitions>
  <inkml:trace contextRef="#ctx0" brushRef="#br0">1 53 6823,'2'-9'177,"3"3"1,-1 4-201,8 2 75,0 0-68,-3 0 67,7 0-17,-14-8 1,7 6-174,-3-4 174,4 4-19,0 2 0,5 0-110,-3 0 102,-4 0 11,7 0-128,-5 0-12,-1-7 125,7 5-13,-14-6-228,13 8 0,-13 0 204,6 0-126,-8 0 92,0 0 0,0 8 1,0 1-1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186"/>
    </inkml:context>
    <inkml:brush xml:id="br0">
      <inkml:brushProperty name="width" value="0.08571" units="cm"/>
      <inkml:brushProperty name="height" value="0.08571" units="cm"/>
      <inkml:brushProperty name="color" value="#E71224"/>
    </inkml:brush>
  </inkml:definitions>
  <inkml:trace contextRef="#ctx0" brushRef="#br0">255 18 7569,'-2'-9'-173,"-4"3"1,-4 4-76,-7 2 0,5 2 0,1 2 307,-3 2 1,-1-1-1,-3-3 190,1 4 0,-1-2-156,1 8 1,5-6-70,0 5 0,9-5-13,-3 6 1,6-8 0,4 3-1,3-1 11,3 0 1,-4 0-1,6-4-17,1 4 0,3-3 1,1 7-1,1-2-5,-1-4 1,0 4-1,1-1 1,-1 1-42,1 0 0,-1 3 0,1-5 0,-3 0 16,-3 2 0,-2-4 0,-5 7 13,7 3 0,-4-4 0,-2 1 17,-4 3 0,-2-4 0,-2 1 35,-4 3 1,2-6-1,-8-1 32,-1 1 1,-3-6-1,-1 4 1,-1-4-65,1-2 1,-1 2 0,-1 2-1,-2 1-17,-3-1 1,1-2 0,6-2 0,-1 0-22,1 0 0,-1 0 0,1 0-257,-1 0 0,3 2 1,1 2-389,3 2 675,7 0 0,4 1 0,9 3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17.915"/>
    </inkml:context>
    <inkml:brush xml:id="br0">
      <inkml:brushProperty name="width" value="0.08571" units="cm"/>
      <inkml:brushProperty name="height" value="0.08571" units="cm"/>
    </inkml:brush>
  </inkml:definitions>
  <inkml:trace contextRef="#ctx0" brushRef="#br0">0 1 7050,'10'0'56,"-2"0"1,-1 0 0,5 0 0,4 0-1,1 0 1,0 0-1,1 0-101,-1 0 1,-5 0-201,0 0 124,-1 0 0,-1 0 173,6 0-63,-7 0 59,1 0-52,-2 0 4,-1 0 0,3 0 0,8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2.693"/>
    </inkml:context>
    <inkml:brush xml:id="br0">
      <inkml:brushProperty name="width" value="0.08571" units="cm"/>
      <inkml:brushProperty name="height" value="0.08571" units="cm"/>
    </inkml:brush>
  </inkml:definitions>
  <inkml:trace contextRef="#ctx0" brushRef="#br0">0 0 7024,'10'0'422,"-2"2"-284,-8 4-32,0-4 1,2 12-1,2-7 282,1 3-328,1-6 26,-6 11 0,0-13-123,8 14 124,-6-6 0,6 7 46,-8 1-83,0-1 0,0 0-139,0 1 0,0-1 1,0 1-1,2-1-126,3 1 0,-3-7 0,4 1-357,-4 2 1,6-7 571,4-1 0,3 4 0,3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2.912"/>
    </inkml:context>
    <inkml:brush xml:id="br0">
      <inkml:brushProperty name="width" value="0.08571" units="cm"/>
      <inkml:brushProperty name="height" value="0.08571" units="cm"/>
    </inkml:brush>
  </inkml:definitions>
  <inkml:trace contextRef="#ctx0" brushRef="#br0">0 1 7569,'10'7'-126,"-2"-5"0,-2 8 0,-1-4 214,-1 6 23,6-5-253,-8 1 19,6 0 202,-8-6-134,0 13 0,0-13 52,0 14 0,0-12-385,0 7 222,-8-7 166,6 4 0,-13 0 0,5 1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3.464"/>
    </inkml:context>
    <inkml:brush xml:id="br0">
      <inkml:brushProperty name="width" value="0.08571" units="cm"/>
      <inkml:brushProperty name="height" value="0.08571" units="cm"/>
    </inkml:brush>
  </inkml:definitions>
  <inkml:trace contextRef="#ctx0" brushRef="#br0">227 36 7569,'10'-12'-1187,"-4"1"1290,-4 7 22,-2-4 1,-8 8-1,-4 0 1,-3 0 219,-3 0-268,1 0-37,7 0 1,-6 2-4,5 4 1,-3-2-1,1 7 1,1 3-24,-2 1 64,-1 3 10,-3-1-138,1 1 0,5 5 30,1 0 0,7 1 20,-2-7 0,4 2 1,2 3-1,2 1 2,4-2 1,4-1 0,7-3 11,0 1 0,-5-7 38,0 1-37,-1-8-2,7 11 0,-7-13-27,1 4 29,0-4-20,5-2 1,1 0-10,-1 0 31,1 0-25,-1-8 1,-5 5-3,-1-9 19,1 0-105,-2-5 103,5-1-7,-13 9 4,6-7-81,-8 6 0,0-7-25,0-1 0,-8 9 0,-3 3-25,-5 4 1,-7 2 0,-1 2-12,3 4 1,2 2-42,1 3 0,1 3-3,-1-8 94,9 7 88,1-11 0,8 14 0,0-14 0,0 5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4.706"/>
    </inkml:context>
    <inkml:brush xml:id="br0">
      <inkml:brushProperty name="width" value="0.08571" units="cm"/>
      <inkml:brushProperty name="height" value="0.08571" units="cm"/>
    </inkml:brush>
  </inkml:definitions>
  <inkml:trace contextRef="#ctx0" brushRef="#br0">18 1 7569,'8'10'-163,"-6"-1"-128,4-3 0,-4-2 335,-2 8 1,0-1-25,0 7 1,0-1-1,0 1-82,0-1 1,0 1-20,0-1 0,-6-5 1,-2-3 80,-1-1 0,5 6 0,-4-4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5.443"/>
    </inkml:context>
    <inkml:brush xml:id="br0">
      <inkml:brushProperty name="width" value="0.08571" units="cm"/>
      <inkml:brushProperty name="height" value="0.08571" units="cm"/>
    </inkml:brush>
  </inkml:definitions>
  <inkml:trace contextRef="#ctx0" brushRef="#br0">18 35 7387,'-9'0'-152,"1"0"0,10 0 187,4 0 1,3 6 0,9 0 96,-1-2-219,1-2 147,-1-2-41,1 0 45,-1 0-140,1 0 1,-1-8 91,0 6-141,9-6 140,-7 8 13,6-8-37,-7 6-36,-1-5 46,1-1 7,-1 6 125,-7-6-124,5 8-5,-5 0 2,0 0 34,-2 0 26,-8 0 1,0 2 9,0 4 1,0-2 0,0 7 0,0 3-36,0 2 0,-6 1 0,-2 1 1,0-1-44,0 0 0,3 7 0,3-1 1,-2-2-49,-2-1 1,-2-3 0,4 3-235,-1 3 82,-1-4-27,6 7 220,0-17-53,0 7-304,0-7 134,0 1-14,0 6 246,7-14 0,3 13 0,8-5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7.839"/>
    </inkml:context>
    <inkml:brush xml:id="br0">
      <inkml:brushProperty name="width" value="0.08571" units="cm"/>
      <inkml:brushProperty name="height" value="0.08571" units="cm"/>
    </inkml:brush>
  </inkml:definitions>
  <inkml:trace contextRef="#ctx0" brushRef="#br0">53 1 7569,'-10'0'0,"-6"0"0,14 0-700,-5 0 376,7 0 186,0 0 0,-8 0 1,-2 0-1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8.560"/>
    </inkml:context>
    <inkml:brush xml:id="br0">
      <inkml:brushProperty name="width" value="0.08571" units="cm"/>
      <inkml:brushProperty name="height" value="0.08571" units="cm"/>
    </inkml:brush>
  </inkml:definitions>
  <inkml:trace contextRef="#ctx0" brushRef="#br0">298 105 7569,'0'-10'-69,"0"1"1,0 3-321,0-6 1,0 3 390,0-3 1,-8 2-1,-4-3 69,-3 1 0,3 8 0,1-2-46,-3 4 1,-2 2 0,-1 0 0,0 0 6,-1 0-82,1 0 85,-1 0-10,-7 8 1,11-4 154,-3 8-146,3-8 0,-3 3-6,7 1-23,-5 2 35,13-1-15,-6 7 52,8-14-43,0 13-6,0-13 0,2 12-29,4-8 1,3 5-1,9-3-5,-1 2 0,1-6 0,1 2 1,3-2-2,1 1 1,0-3 0,-5 4 0,-1-4 12,0-2 0,7 0 1,-1 0-1,-2 0 20,-1 0 0,-3 0 1,-1 2-1,-3 2 24,-1 2 0,-2 1 1,3-3-59,-1 2 0,-2 8 1,1-3-23,-5 5 0,-4-4 0,-2-1-21,0 3 0,-2 1 47,-4 3 1,-3-1-1,-9-1 1,1-3 16,-1-1 1,1-8 0,-1 4 0,1-3 16,-1 1 1,-5 0-1,0-4 1,1 2-2,3 2 0,-4 0 0,-1-6-9,3 0 1,2 0-93,1 0 0,7-2 0,1-4-181,2-6 1,2 2-1,6-1 39,0-3 1,8-1 0,2-3 213,-1 1 0,7-1 0,-6 1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8.926"/>
    </inkml:context>
    <inkml:brush xml:id="br0">
      <inkml:brushProperty name="width" value="0.08571" units="cm"/>
      <inkml:brushProperty name="height" value="0.08571" units="cm"/>
    </inkml:brush>
  </inkml:definitions>
  <inkml:trace contextRef="#ctx0" brushRef="#br0">1 1 5983,'0'9'556,"0"-1"-212,8-8-241,-6 0 28,5 0-1,-7 0 1,8 8-156,-6-6 181,14 6-188,-7-8 1,3 0 0,0 0 153,1 0-231,-5 7 17,7-5 195,-5 6-492,8-8 188,-1 0 7,-7 0 169,5 0 46,-5 0-21,0 0 0,5 0 0,-5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9.096"/>
    </inkml:context>
    <inkml:brush xml:id="br0">
      <inkml:brushProperty name="width" value="0.08571" units="cm"/>
      <inkml:brushProperty name="height" value="0.08571" units="cm"/>
    </inkml:brush>
  </inkml:definitions>
  <inkml:trace contextRef="#ctx0" brushRef="#br0">1 1 6502,'17'0'229,"1"0"47,-1 7-216,1-5 0,-1 6 14,0-8-14,1 0-380,-1 0-140,1 0 460,-1 0 0,1 8 0,-1 2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551"/>
    </inkml:context>
    <inkml:brush xml:id="br0">
      <inkml:brushProperty name="width" value="0.08571" units="cm"/>
      <inkml:brushProperty name="height" value="0.08571" units="cm"/>
      <inkml:brushProperty name="color" value="#E71224"/>
    </inkml:brush>
  </inkml:definitions>
  <inkml:trace contextRef="#ctx0" brushRef="#br0">210 0 6808,'-10'0'205,"2"2"0,8 4-99,0 6 0,0 3 0,0 3-166,0-1 88,0 0 1,0 1 0,2-1 0,2 3-53,2 3 0,0-4 0,-6 5 0,0-3-30,0 2 0,0-3 0,0 3 0,2-5-28,3-7 1,-3 5-1,4-5 1,-2 3-616,2-2 697,-4 3 0,13-5 0,-5 7 0</inkml:trace>
  <inkml:trace contextRef="#ctx0" brushRef="#br0" timeOffset="543">18 227 7569,'-10'0'-885,"2"0"804,8 0 201,0 0 1,2 6-82,4 0 1,-2 0 0,7-6 0,3 0-4,2 0 1,1 2 0,0 1 0,1 3-24,-1-2 0,7-2 0,-1-2 0,0 0 21,2 0 0,-5 0 0,5 0 0,-2 0-69,1 0 0,1 2 0,-4 2 0,3 2 12,-3-2 1,0-2 0,1-2 0,1 0 17,-2 0 1,-1 0-1,-3 0 1,1 0-52,-1 0 1,-5-2 52,-1-4 115,1 4-95,-2-6 0,-5 8-7,-10 0 0,1 0 0,-8 0 20,-1 0 1,3 6 0,0 2 0,2 1 1,-3 3-1,3 4 1,0-3 23,0-1 0,1-3 1,3 5 20,-2-2 0,0-1-5,6 7 1,2-1-21,4 1 1,4-9 0,7-3-130,1-4 1,-1-2 0,2 0 0,3 0-179,1 0 0,0 0 0,-5-2 0,1-2 256,4-1 0,-3-9 0,5 4 0</inkml:trace>
  <inkml:trace contextRef="#ctx0" brushRef="#br0" timeOffset="693">804 87 7514,'-10'-17'-390,"2"7"1,8 4 0,0 12 43,0 6 346,-8-4 0,6 7 0,-5-5 0</inkml:trace>
  <inkml:trace contextRef="#ctx0" brushRef="#br0" timeOffset="1594">961 349 7339,'-10'2'-483,"4"4"0,2-4 765,-2 4-236,5 4 1,-9-3 0,6 7-17,-2-2 0,0-7 42,6 7-47,0-8 0,2 4 105,4-8-110,-4 0 1,6-2-38,-8-4 1,2-4-15,4-7 1,-5-1 1,5 1 0,2-1 0,0 3 13,2 3 1,1-1 0,7 5 11,-1-2 1,1 6-1,-1-3-3,0-1 1,1 6 0,-1-4 13,1 4 0,-1 2-5,1 0 0,-1 0 0,1 2 14,-1 4 1,-5-4-1,-2 6 1,-1-3 27,1 1 1,-4 6 0,5-4 5,3 1 0,-6-3 0,0 4 1,-3 0-5,1-1 0,0-3 1,-6 6 1,0-1-44,0 7 9,0-1 1,-2-1 33,-4-5 108,4-3-172,-5-8 0,7-2-213,0-4 115,0 4 105,0-13 0,0 11 1,1-6-23,5 3 1,-4-1 69,4 2 0,2-4-34,-2-7 0,7 1 1,-3 3-1,2 1 0,-1 0 1,1 1-3,-2-1 0,5 8-3,-3-2 1,-3-1 0,3-1 9,2-2 0,1 6 0,1-3 17,-5-1 0,5 6 0,-5-4-26,5 4 1,-4 2 0,-1 0-13,3 0 1,-4 0-1,-1 2 1,1 2-1,-2 4-21,0 1 0,3-3 0,-5 6-74,-2 1 1,4-3-1,-3 2-61,-1 1 1,-2 3 0,0-1 167,4-3 0,4 4 0,7-7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7.360"/>
    </inkml:context>
    <inkml:brush xml:id="br0">
      <inkml:brushProperty name="width" value="0.08571" units="cm"/>
      <inkml:brushProperty name="height" value="0.08571" units="cm"/>
    </inkml:brush>
  </inkml:definitions>
  <inkml:trace contextRef="#ctx0" brushRef="#br0">1 1 5963,'7'9'-138,"-5"-1"141,6-8 68,-8 0 722,0 0-481,-8 0-267,6 0 1,-5 0 127,7 0-9,0 0-41,0 8 0,0-4 9,0 8-109,0-9 1,0 7 0,2-4-60,3 6 1,-3-3 0,4 3-190,-4 2 1,-2-5 0,0 3-168,0 1 0,2-5 392,4-2 0,4 4 0,7-1 0</inkml:trace>
  <inkml:trace contextRef="#ctx0" brushRef="#br0" timeOffset="337">175 106 7373,'12'2'-359,"0"1"408,1 3-208,3 0 95,1-6 1,-5 0-8,-1 0 0,-5 0 0,6-2 26,2-4 0,-1-3-41,-1-9 45,-5 8 33,1-5-8,-6 13 134,6-6-144,-8 0 13,0 6-8,0-5 123,0 7-48,0 0 9,-8 0 1,4 0 0,-7 2 27,-3 3 1,4-1 0,1 8-18,1 2-23,2-7-112,6 9 107,0-6-13,0 7-48,0 1 0,2-3 0,2-1 14,2-3-85,7-7 1,-3 10-1,7-7 1,1 1-135,-1 0 1,1-2 0,-1-6 219,1 0 0,-1 0 0,1 0 0,-1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5.979"/>
    </inkml:context>
    <inkml:brush xml:id="br0">
      <inkml:brushProperty name="width" value="0.08571" units="cm"/>
      <inkml:brushProperty name="height" value="0.08571" units="cm"/>
    </inkml:brush>
  </inkml:definitions>
  <inkml:trace contextRef="#ctx0" brushRef="#br0">280 141 7569,'10'0'-499,"-2"-8"369,-8 6 1,0-14-152,0 5 173,0 3 189,0-8 0,0 12 109,0-7-115,0 7 0,0-12 48,0 14-76,0-13 0,-2 11-35,-4-8 77,4 9-19,-13-5-57,5 8 0,-2 0 0,1 0 118,-3 0-197,-9 0 0,3 0 101,-5 0-142,8 0 141,-1 0-8,-7 8-2,6-7-42,-7 15 32,17-14 9,-7 13 18,14-13-21,-13 14-3,13-6 2,-6 7-13,8 1 1,0-7 0,0 1 0,2 0-53,4-3 1,-2 7 0,7-7-235,3 1 280,1 6-90,3-14 62,-1 5 1,1-7 0,-1 0 0,1 0 21,-1 0 0,1 0 0,-3-2 0,-1-1 31,-3-3 1,-5-2 85,6 2 0,-8 2 0,3-5 404,1 1-330,-6 2 0,6 8-108,-8 4 1,0 3 0,0 9 0,0-1-65,0 1 0,0-1 0,0 1 0,0-1-203,0 1 1,0 7-16,0 4 1,6-4 0,0-1 0,-3-5-133,-1-2 0,-2-5 1,2-2 336,4-2 0,-4-3 0,14 3 0,-7 2 0</inkml:trace>
  <inkml:trace contextRef="#ctx0" brushRef="#br0" timeOffset="427">542 141 7507,'18'-16'0,"-1"2"-61,1 3 0,-7 1 0,1-4 0,2 5 37,1 1 1,3-4-1,-1 7 1,2 1-15,5 2 1,-5 2 0,4 0 0,-3 0 41,-3 0 1,1 0-31,-1 0 1,-1 2 0,-5 3 0,-5 7-16,-4 4 0,-10 1 0,-3 1 0,-5-1-5,-1 1 0,-1-1 0,1-2 37,-1-3 1,7 4 0,-1-5-82,-1 5 69,5 1 1,2-1-1,12-5 1,5-5 24,5-4 0,1-2 1,1 0-1,-1 0 56,1 0 1,-1 2 0,1 4-4,-1 6 0,-5-3 0,-2 3-20,-3 2 0,-1 1-7,-6 3 1,0-1 0,-2-1 0,-4-5 32,-5-5 1,-5 2 0,-1 0 0,-1-1-11,1 1 0,-1-2 0,-1-6 0,-2 0-80,-3 0 1,1 0 0,4 0 0,-3 0-40,-1 0 1,0 0 65,5 0 0,-7 0 0,-2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23.976"/>
    </inkml:context>
    <inkml:brush xml:id="br0">
      <inkml:brushProperty name="width" value="0.08571" units="cm"/>
      <inkml:brushProperty name="height" value="0.08571" units="cm"/>
    </inkml:brush>
  </inkml:definitions>
  <inkml:trace contextRef="#ctx0" brushRef="#br0">0 175 7569,'10'-8'-169,"-2"-2"-34,0 1 1,-7-1-1,5 4 631,-4-6-328,-2 5-22,0-1-1,0 8 5,0 0-190,0 8 131,0 1 1,0 3 0,0 0-48,0 1 0,0-3 23,0 2 14,0-1-52,8-1 45,-6-2 52,6-8 61,-1 0-106,3 0 40,0 0-32,5 0-10,-5 0 17,8 0 46,-1 0-49,-7 0-4,5 0 17,-5 0-1,7 0-7,1 0-4,-1 0 26,1 0-24,-8 0 5,5 0-12,-5 0-111,-1 0 114,7 0-1,-14 0-123,6 0 122,-8 0-4,7 0-6,-5 0-27,6 8 1,-8-5 0,0 9 0,0 2 9,0 1 0,0-3 0,0-1 0,0 3-13,0 2 9,0 1 1,-6-5-1,0-1 1,-5 1-4,5 5 1,-8-5 12,3 0 0,1-6 0,-2 3 0,-1-1 0,-3-4 1,5 4-55,-1-3 0,0 1 40,-5-6-165,-1 0 0,1 0 54,0 0 0,5 0-223,0 0 0,6 0 347,-5 0 0,-1-8 0,-5-1 0</inkml:trace>
  <inkml:trace contextRef="#ctx0" brushRef="#br0" timeOffset="353">35 18 7335,'10'0'-409,"-2"0"495,-8 0 1,2 0 216,3 0-223,-3 0-17,14 0 0,-14-2 0,6-2 0,-1-2 0,5 2 41,4 2 1,1 2-110,0 0 1,1 0 0,-1 0 0,1 0-143,-1 0 1,1 0 0,-1 0 182,1 0-139,-9 0 1,7 0 77,-4 0-167,-5 0 79,9 0 1,-12 0 24,7 0-169,-7 0 33,4 0 1,0 0 223,3 0 0,-3 0 0,0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32.760"/>
    </inkml:context>
    <inkml:brush xml:id="br0">
      <inkml:brushProperty name="width" value="0.08571" units="cm"/>
      <inkml:brushProperty name="height" value="0.08571" units="cm"/>
    </inkml:brush>
  </inkml:definitions>
  <inkml:trace contextRef="#ctx0" brushRef="#br0">0 53 7527,'0'-10'165,"0"0"-304,0 5-492,0 3 339,0-6 1,2 8 291,4 0 0,-4-8 0,6-2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33.152"/>
    </inkml:context>
    <inkml:brush xml:id="br0">
      <inkml:brushProperty name="width" value="0.08571" units="cm"/>
      <inkml:brushProperty name="height" value="0.08571" units="cm"/>
    </inkml:brush>
  </inkml:definitions>
  <inkml:trace contextRef="#ctx0" brushRef="#br0">0 70 6924,'0'12'466,"0"-1"-418,0 3 0,6 1 0,0 3 0,-2-1-18,-2 1 0,-2-1 0,0 1 0,0-1-63,0 1 0,5-1 1,1 0-1,-2 1-129,-2-1 0,-2 1 0,0-1-181,0 1 1,2-1 111,4 1 0,-2-7 231,7 1 0,1-8 0,5 4 0</inkml:trace>
  <inkml:trace contextRef="#ctx0" brushRef="#br0" timeOffset="611">611 87 7328,'0'-17'-1021,"0"7"978,0-5 1,0 11 120,0-8-53,-7 8 123,5-4-123,-6 1 0,6 5-22,-4-4 1,2 4 42,-7 2 0,-1 0 0,-6 0 0,1 0 66,0 0-70,-1 0-8,1 0-1,-1 0 17,1 0-15,-1 0 1,1 8 8,-1-6-63,1 13 0,-1-11 79,1 8-57,-1-8 24,9 11 0,-5-11 24,8 8-107,-7-1 78,11-1-30,-6 6 0,8-13 1,0 9 17,0 2 1,8-7 0,3 1 18,5 0 47,9-6-62,-5 6-16,5-8 0,-6 5-2,5 1 18,-5 0-12,6-6 1,-7 6 3,-1 0 0,1 5-10,-1-5 0,0 8 0,1-3 2,-1 5 0,-1 1 0,-4 1-39,-7-1 0,-3-5 1,-2 0 38,0 1 0,0 3 0,0 1 0,-2-1 6,-3-5 0,1 3 1,-6-6-1,0-1 10,1 1 0,-3 4 0,-6-4 0,1-1 18,0 1 1,-1-2 0,1-6-1,-1 0 76,1 0 0,-1 0 1,1-2-72,-1-4 1,7 2 0,1-7-36,2-3 0,2-1 0,6-3 0,0 1-48,0-1 0,2 1 0,4-3 1,8-1 7,7-2 0,0-6 1,9 5-1,1 1-111,2-2 0,1 5 0,1-3 0,0 6 149,0 5 0,8-11 0,2 3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31.368"/>
    </inkml:context>
    <inkml:brush xml:id="br0">
      <inkml:brushProperty name="width" value="0.08571" units="cm"/>
      <inkml:brushProperty name="height" value="0.08571" units="cm"/>
    </inkml:brush>
  </inkml:definitions>
  <inkml:trace contextRef="#ctx0" brushRef="#br0">228 140 6466,'-18'0'126,"1"0"-43,0 0-150,-1 8 88,8-6 5,-5 13 4,5-13-6,0 14-5,-5-6 1,5-1 18,1 7-13,-7-7-4,6 9-37,1-8 35,-7 5 0,14-5-10,-13 0-6,13 5 22,-6-5-51,8-1 50,0 7 19,0-14-14,0 13 0,8-13 0,3 4-21,5-4 0,1-2 0,1-2 20,-1-4-9,1 4-6,-1-13 0,6 11-2,1-8 63,7 9-61,-4-5 0,2 2-15,0 0 19,-8 0-1,12 6-6,-5 0-235,-1 0 111,6 0-16,-14 0 1,6 0-171,-7 0 129,-1 0 108,-7 0-8,6 0-35,-7 0 106,1-7 0,-2 5 0,-8-6 0</inkml:trace>
  <inkml:trace contextRef="#ctx0" brushRef="#br0" timeOffset="271">333 0 7569,'-10'8'-245,"2"-6"178,8 14 0,-8-14 177,7 13-177,-7-5 191,8-1-102,0 7 0,0-6-184,0 7 219,0 8 0,0-5-106,0 3 0,0-2 0,0 1-95,0 1 6,0 0 147,0-5 23,0-1-113,0 9 0,6-7-20,-1 4 100,1-3-201,2-11 1,-6 7-102,4-5 303,3-3 0,1 8 0,8-7 0</inkml:trace>
  <inkml:trace contextRef="#ctx0" brushRef="#br0" timeOffset="680">769 158 7434,'10'-8'-276,"-2"-2"0,-10 0 353,-4 5 1,-4 8-1,-5 5 1,1 2-4,3 4 0,5 1 0,-4 3 0,2-1-51,4 0 1,2 1 0,2-1-33,0 1 1,6-1 0,2-1 0,2-3 26,3-1 1,3-8 0,1 4-1,1-3-70,-1 1 0,7 0 0,-1-6 0,-2 0 38,-1 0 1,-3 0 0,0-2 0,1-4-7,-1-5 0,1 1 0,-3-2 0,-1-1 1,-2-3 0,-8-7 1,1 0-1,-3 1-5,-2 3 0,0 2 1,-2-1-1,-2 1-42,-1-1 1,-9 1 0,0 1-1,-5 3-37,-4 1 0,-1 8 0,7-2 0,0 4-61,-1 2 1,1 0-1,-1 2 164,1 4 0,-1-4 0,1 6 0</inkml:trace>
  <inkml:trace contextRef="#ctx0" brushRef="#br0" timeOffset="1181">1223 53 7117,'18'0'7,"-1"0"1,1 0 0,-1 0 0,1 0-10,-1 0 0,1 0 1,-1 0-1,1 0-47,-1 0 82,0 8-20,1-7-26,-1 7 1,1-8 34,-1 0-14,1 0-84,-1 0 0,-5 0 89,0 0-10,-1 0-81,-1 0 61,5 0 26,-13 0-12,14 0 0,-14 2 0,4 4 1,-12-2-1,-6 8 51,-3 1 0,-3-3-16,1 1 1,-1-1 194,1 2-213,7 3 6,-5-5 1,7 2 22,-4-1-15,-3 1-30,13 5 0,-8 1-4,4-1 31,4 1-110,-6-1 0,8 1 115,0-1-12,0 1-105,0-9 0,0 7 78,0-4 15,0-5-46,0 9 1,6-12 0,2 5 0,2-1-765,3-4 804,3-2 0,1-2 0,1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35.888"/>
    </inkml:context>
    <inkml:brush xml:id="br0">
      <inkml:brushProperty name="width" value="0.08571" units="cm"/>
      <inkml:brushProperty name="height" value="0.08571" units="cm"/>
    </inkml:brush>
  </inkml:definitions>
  <inkml:trace contextRef="#ctx0" brushRef="#br0">0 1 7266,'0'9'-75,"0"-1"1,2-8 102,4 0 1,-2 6 0,7 0-39,3-2 1,1-2-1,3-2 1,-1 0-137,1 0 0,-1 0 1,1 0-213,-1 0 358,1 0 0,-1 0 0,1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36.039"/>
    </inkml:context>
    <inkml:brush xml:id="br0">
      <inkml:brushProperty name="width" value="0.08571" units="cm"/>
      <inkml:brushProperty name="height" value="0.08571" units="cm"/>
    </inkml:brush>
  </inkml:definitions>
  <inkml:trace contextRef="#ctx0" brushRef="#br0">0 0 7569,'0'12'-62,"2"-2"1,4-3 134,6-3 1,3-2 0,3 0-417,-1 4 1,1-4 342,-1 4 0,8-4 0,2-2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35.152"/>
    </inkml:context>
    <inkml:brush xml:id="br0">
      <inkml:brushProperty name="width" value="0.08571" units="cm"/>
      <inkml:brushProperty name="height" value="0.08571" units="cm"/>
    </inkml:brush>
  </inkml:definitions>
  <inkml:trace contextRef="#ctx0" brushRef="#br0">0 454 7569,'10'0'-291,"5"8"0,-11 0 376,8 4 0,-6-5-147,5-7 0,-5 0 43,6 0 0,-3-2 0,5-1 10,-2-3 1,-7-6-1,5 4 1,0-1-1,0-5 0,1-1 1,5-3-21,-5 1 0,3-1 1,-6 1-1,0-1-6,-1 1 1,-1-7-1,-6 1 1,2 2-16,4 1 1,-4 3 0,4-2 0,-4-3 34,-2-1 0,0 0 0,0 5 0,0 1-37,0-1 216,0 9-183,0-7-1,0 6 8,0 1 0,0-1 276,0 4-141,0 4-95,0-6 1,-2 8 3,-4 0 0,4 2-7,-4 4 0,4 4 1,2 7 21,0 1 0,0-1 1,0 1-7,0-1 0,0 1 0,0-1 0,0 1 15,0-1 1,0 0 0,0 1-7,0-1 0,2 1 0,2-1 0,2 1 0,-2-1 1,5 1 0,1-1 80,0 1-102,5-1 1,-11 1-77,8-1 1,-6-5 118,5-1-158,1 1 0,5 0 130,1-1-30,-1-7 0,1 4-125,-1-8 1,1 6-173,-1 0 1,-5-1-82,-1-5 138,1 0-230,6-7 148,-1-3 308,-7-8 0,-3 1 0,-7 0 0</inkml:trace>
  <inkml:trace contextRef="#ctx0" brushRef="#br0" timeOffset="428">18 192 7569,'-10'0'-1824,"2"0"2024,8 0 166,0 0-244,8 0 1,-4 0 25,7 0-103,-7 0 1,6 0 0,-4 0 21,5 0 1,-1 0 0,2-1-69,1-5 0,-3 4 0,2-4 1,1 4-1,3 2-42,1 0 69,8 0-329,-5 0 185,5 0 1,-7 0-127,-1 0 1,6 0 243,1 0 0,7-8 0,-4-1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6:37.632"/>
    </inkml:context>
    <inkml:brush xml:id="br0">
      <inkml:brushProperty name="width" value="0.08571" units="cm"/>
      <inkml:brushProperty name="height" value="0.08571" units="cm"/>
    </inkml:brush>
  </inkml:definitions>
  <inkml:trace contextRef="#ctx0" brushRef="#br0">1922 630 7314,'-8'9'-952,"6"1"1232,-4-4 0,6-4-148,6 4 1,-2-5 0,8-1 0,1 0-148,3 0 1,1 0 0,1 0 0,1 0-52,4 0 0,-1-5 0,5-1 0,0 2 43,0 2 1,-5 2-1,1 0 1,-2 0 22,3 0 0,-5-8 0,6-1 0</inkml:trace>
  <inkml:trace contextRef="#ctx0" brushRef="#br0" timeOffset="1608">2603 298 7429,'10'0'-1062,"-3"0"830,-7 0 629,-7 0-147,5 0-188,-6 0-13,8 0 65,0 0 1,2 6 0,4-1-103,5-1 1,5-2 0,1-2 13,1 0 0,7 0 5,-6 0-8,7 0 5,-9 0 5,8 0 1,-5 0-17,13 0 16,-14 0-90,14 0 82,-13 0 3,5 0-369,-8 0 169,9 0-1,-7-8 161,6 7-394,-15-7 170,5 8 236,-13 0 0,14 0 0,-6 0 0</inkml:trace>
  <inkml:trace contextRef="#ctx0" brushRef="#br0" timeOffset="4015">4384 769 6552,'18'0'108,"-7"0"0,1 0-187,2 0 0,1 0 0,3 0 0,-1 0 78,1 0 0,-1 0 0,1 0 1,-1 0 0,0-7 0,1-3 0</inkml:trace>
  <inkml:trace contextRef="#ctx0" brushRef="#br0" timeOffset="4358">5415 280 7318,'-8'-9'-356,"-2"1"1,-7 8-1,-1 0 370,1 0 1,-1 0 0,1 0 0,-2 2 53,-5 4 1,5-3-1,-6 9 1,1 2-13,1 1 0,-6 8 0,6 3 0,1 1-7,3 4 1,1 2-1,-1 2 1,0 0-40,1 0 0,-3 5 0,11 1 0,0-2-17,5-2 1,3 0 0,2 2-19,0 1 0,0-5 0,2-6 0,1 2 1,5 0 6,2-1 0,7 1 1,9-8-1,-1-2-471,0-1 489,6-11 0,4 7 0,10-6 0</inkml:trace>
  <inkml:trace contextRef="#ctx0" brushRef="#br0" timeOffset="399">2551 612 6781,'7'-10'84,"3"3"0,8 7 11,-1 0-197,0 0 153,1 0 0,-1 0-42,1 0 1,-7 0 0,1 0 42,0 0-46,5 0 1,-5 0 51,0 0-43,-1 0 6,-1 0 1,0 5-7,-5 1 12,-3 8-106,6-4 1,-8 1 41,0 1 14,0-8 36,0 11-6,0-5-34,-8 7 22,-1 1 0,-9-6 1,1-1-1,-1 1-9,1-2 0,-1 3-117,1-7-2,-1 8 126,9-13 0,-7 7-511,5-8 518,3 8 0,8-14 0,9 4 0</inkml:trace>
  <inkml:trace contextRef="#ctx0" brushRef="#br0" timeOffset="680">2935 612 7569,'10'-10'-629,"-3"1"541,-7 3 124,0 4 155,0-6 54,0 0-65,-7 6 1,-3-5-101,-8 7 1,7 2 114,-1 3-92,0 5 1,3 8-19,-7-1-139,14 1 0,-6-1 43,8 0 0,-5 1-151,-1-1 152,0 1 0,6-1 0,0 1 0,2-3-196,4-3 0,3 4 1,9-7-14,-1 1 1,7-2 0,-1-8-328,-2 0 464,-1 0-148,5 0 230,-6 0 0,7 0 0,-9-8 0,1-2 0</inkml:trace>
  <inkml:trace contextRef="#ctx0" brushRef="#br0" timeOffset="1108">3179 804 6215,'0'-17'576,"8"7"-497,-6 2-84,6 8 0,0-6 29,3 1 52,-3-1-16,7 6 0,-5 0 1,0 0 14,5 0-14,-13 0-120,14 0-79,-14 0 147,13 0 1,-13 2-63,4 4 72,-4 3 12,-2 1-236,0 6-1,0-7 193,0 9 0,0-7 1,-2 1-21,-4 2-9,4-7 126,-13 9-115,13-6 16,-14-1-23,14 7 204,-13-7-187,5 1 11,0 6-1,-5-14 44,13 13-38,-6-13 192,8 6-1,0-8-121,0 8 40,0-6-2,0 5-72,8-7 45,2 0-124,7 0 81,1 0-1,-1 0-65,1-7 55,-1 5 10,0-6-4,9 8-142,-7 0 0,6 0 130,-7 0-425,-1 0 190,1 0-1,-9 0 166,7 0-321,-14-8 375,6 6 0,-1-6 0,3 8 0</inkml:trace>
  <inkml:trace contextRef="#ctx0" brushRef="#br0" timeOffset="3453">3564 455 6046,'17'0'12,"0"0"0,1 0 124,-1 0 0,1 0 1,1 0-1,3 0-40,1 0 0,0 6 0,-5 0 0,1-1-21,4 3 1,-3-4 0,3 8 0,-4-1-27,-1-1 0,-1 6 1,1-5-1,-3 7-25,-3 5 1,2-2 0,-7 6-1,1 1-31,0-1 1,-2 2-1,-6 4 1,0-2-17,0-2 0,-6-2 0,-2 4-30,-2-2 1,5-5 0,-7 3 0,-2 0 0,-1-2-10,-3 0 0,1-1 0,-1-7 0,1 1-665,-1-1 727,1 1 0,0-1 0,-1 0 0</inkml:trace>
  <inkml:trace contextRef="#ctx0" brushRef="#br0" timeOffset="-926">752 612 7458,'8'-10'-255,"3"5"1,-1-3 223,2 2 110,-1 0-15,7 6 0,-1 0-26,-7 0 1,5 0 54,-3 0-16,3 0-180,3 0 144,-1 0 9,1 0-98,-1 8 85,-7-6 19,6 13-9,-14-13-224,5 14 213,1-6-16,-6-1-149,6 7-6,-8-7 151,0 1-56,-8 6 0,-2-7-3,-7 9 11,-1-8 0,1 5 18,7-13 0,-5 12-74,3-9 53,-4 1-2,-1 2-175,0-6 93,-1 6 0,3-6-122,3 4-8,-4-5 249,14 7 0,-13-16 0,5-1 0</inkml:trace>
  <inkml:trace contextRef="#ctx0" brushRef="#br0" timeOffset="-592">1188 490 7489,'-15'-12'-427,"1"3"398,3 1 1,5 2 0,-6 8 61,-1 4 15,5-4 0,-8 11 1,7-5-32,-1 2 1,-6 1-1,7 7-10,-1-1 1,-4 1-1,9-1 22,1 1 1,-4-1 0,2 1 0,2-1-20,2 0 1,2-5-1,2 0 1,2 1-10,2 3 0,8-4 0,-3-1 0,5 1 10,1-2 1,1-1-1,1-5-208,4 2 0,-1 0-59,7-6 223,0 8-278,-2-7 1,0 7 310,-4-8 0,-3-8 0,5-1 0</inkml:trace>
  <inkml:trace contextRef="#ctx0" brushRef="#br0" timeOffset="-363">1503 717 7569,'0'10'-81,"0"-1"1,2-5 233,4 2 1,-5 8-1,5-3-115,-4 5 1,-2 1-1,0 1 1,2-3-70,4-3 0,-4 3 0,4-3 0,-4 4-137,-2 1 0,2 0 0,1 1-812,3-1 980,8 1 0,-12-1 0,6 1 0</inkml:trace>
  <inkml:trace contextRef="#ctx0" brushRef="#br0" timeOffset="2287">630 385 6426,'7'-10'0,"5"5"0,2 1 13,-3-2 1,5 4 0,-3-4-1,7 4 23,3 2 1,2-2-1,-3-2 1,3-2 3,2 3 1,-4 1 0,6 2 0,2 0-57,2 0 1,2 0-1,0 0 1,-2 0-85,-4 0 0,4 0 1,-4 0-1,4 0-356,2 0 456,-8 0 0,6-8 0,-5-2 0</inkml:trace>
  <inkml:trace contextRef="#ctx0" brushRef="#br0" timeOffset="2758">158 385 7569,'-8'10'-1265,"-1"5"1085,-9-13 180,1 14 0,-1-7 0,1 1 301,7 6-14,-6-7-228,7 9-1,-1-1 30,-5 1 1,13 1-1,-4 3 1,4 3 33,2 2 1,0-4 0,0 6 0,0 0-33,0-1 1,8 5 0,3-4 0,5 4-75,1 2 1,1 0 0,-1-1 0,1-1-14,-1-3 1,1 3 0,-1-6 0,2 2-210,5 0 0,-5-8 0,6 3 0,-1-5-199,-1-2 0,14-5 405,-2 0 0,11-8 0,-1 3 0</inkml:trace>
  <inkml:trace contextRef="#ctx0" brushRef="#br0" timeOffset="7807">5572 822 6595,'10'0'-282,"-3"0"0,-5 0 351,4 0 0,-2 0-30,8 0-56,-8 0 129,3 0 1,-9 2 36,-3 3 0,3-1 66,-4 8 1,4 0-121,2 5 0,0-5-15,0-1 1,8-7 6,3 2 1,5-6-101,1-6 0,-1-3 0,-3-9-11,-1 1 0,0-7 1,3 1-1,-1 0-56,-3-2 0,-5 3 1,6-7-1,-1-2-4,-1-2 1,0-2 0,-6 2 0,2 2 40,-3 2 1,-1 6 0,-2-4 71,0 1 1,0 3-104,0 6 180,-7 7-62,5 2 1,-8 8-22,4 0 1,-2 2 0,-3 4-24,5 5 0,4-1 0,2 2 0,0 1-90,0 3 82,0 1 45,0-7 1,0 6-1,0-5 1,2 7-1,2 3 1,2 2-28,-2-1 0,-1-5 0,1-3 0,4-3-5,2 3 1,1 0 0,7-1-3,-1-1 0,1-8 0,-1 1 0,1-3-12,-1-2 0,-5 0 1,-1 0-1,3 0-24,2 0 1,1-7 0,1-5-8,-1-4 0,-1-1 0,-3 0 0,-1-1-477,1 1 493,-5-1 0,6-5-20,-9 0 1,1-1-33,-6 7 26,0-1 1,0 7-1,0-1 494,0-1-209,0 5-91,0 0-124,0 8 53,0 0 1,0 8-1,0 3-44,0 5 0,0 1 0,0 1-18,0-1 0,2 1 0,2-1 0,2 1-68,-2-1 1,4-5 0,-1-1-366,3 3 1,-4 0 421,6-3 0,-1-3 0,7-8 0</inkml:trace>
  <inkml:trace contextRef="#ctx0" brushRef="#br0" timeOffset="8012">6358 577 6860,'0'18'66,"0"-1"0,0 1-107,0-1 18,0 0 1,0 7 0,0-1-65,0-2 0,0-1 1,2-3-1,2 1-93,1-1 1,1 1 179,-6-1 0,8 1 0,2-1 0</inkml:trace>
  <inkml:trace contextRef="#ctx0" brushRef="#br0" timeOffset="8246">6637 577 7569,'10'0'-708,"5"-2"676,-3-4 1,11 4 0,5-3-14,-1 3 1,4 2-1,-6 0 1,0 0-151,0 0 1,5 0-1,-5-2 195,2-4 0,2 4 0,6-6 0</inkml:trace>
  <inkml:trace contextRef="#ctx0" brushRef="#br0" timeOffset="8859">7214 664 6315,'15'-1'194,"-3"-5"0,1 2 0,-5-6-382,2 2 131,1-5 15,-1 3 89,6 0 29,-14-5-135,13 5 0,-7-7 62,4-1 51,3 1-196,-13-8 182,13 5-7,-13-5-140,6 7 131,-8-7-17,8 6 6,-6-14-45,6 13 34,-8-5 1,-2 6-35,-4-4 32,4 3 1,-14 3 1,9 1-2,-5 4 0,-3-3 1,7 3 0,-6 3 57,3 1-55,7-6-1,-4 12 222,8-5-215,0-1 71,-8 6-15,6-6 1,-6 10 0,8 4 28,0 6-70,0-5 1,2 9 0,2-3 39,2 9-67,0-3 1,-6 6 0,0-7 0,2 1 18,4 5 1,-2-5-1,5 4 1,1-3 33,0-3-39,1 1 12,-1-1-85,5-7 82,-5 5-15,8-13 10,-1 14-56,-7-14 54,5 5 0,-5-7 4,8 0-160,-1 0 154,0 0-10,1 0-155,-1 0 146,-7-7 3,6-3-13,-7 0-154,9-5 156,-9 5 1,5-7-42,-8-1 29,7 1-4,-11 7 56,6-6 1,-8 7 0,2-7-1,2 3 81,2 1 1,0 6 233,-6-6-118,0 9-184,0-5-31,0 8 0,0 2 0,0 4 0,0 5 12,0 5 1,0-5 0,0 1 0,2 2-367,3 1 0,-1 3 0,6-1-330,-2 1 421,5-1 257,-11 0 0,14 1 0,-7-1 0</inkml:trace>
  <inkml:trace contextRef="#ctx0" brushRef="#br0" timeOffset="9258">7842 490 7098,'8'-10'-8,"-6"2"1,8 3 25,-5-1 1,-1-2 0,8 4-3,2-2-38,-7 0 0,9 1 1,-4-1-34,3 2 144,3 2-17,-1 2-142,0 0 131,1 0 1,-8 0-236,5 0 238,-13 0-26,14 0-22,-14 8-168,5 1 184,-7 1-4,0 6-38,0-7 1,-2 7 0,-2-3-1,-1-1-139,-9 0 147,4 5-10,-7 1 14,-1-1-105,1-7 96,-8 5 1,13-5 69,-19 0 0,25 3-80,-11-7 8,11 0 142,-10 2 5,14-6-136,-5 5 0,7-7 111,0 0 1,7 0 0,5 0 0,4 0-26,1 0 0,1-5 0,1-1-38,4 2 1,-3 2-137,3 2-33,-4-8 147,7 6 1,-7-5 25,4 7-29,4 0-117,-7 0 0,5 0-346,-7 0 288,-1 0-93,0 0 0,-5 0 243,0 0 0,-1-8 0,7-2 0</inkml:trace>
  <inkml:trace contextRef="#ctx0" brushRef="#br0" timeOffset="9583">8401 18 7362,'18'0'-722,"-1"0"567,1-7 134,-1 5 1,0-6 161,1 8 0,-1 0 0,1 0 0,1 2 169,5 4-222,-5-4-86,14 13 60,-14-5 1,12 3 131,-7 5-90,7-5-47,-12 13 1,8-3-34,-3 0 58,-5 8 0,6-4-125,-15 8-21,5 0 136,-13 0-58,6 8 0,-8-6 0,0 4 1,-2-3-1,-6 1 3,-9 2 1,-1 0 0,-7-4 0,0-1-553,-4-1 402,-4 12-636,-10-18-29,-1 14 798,-9-8 0,5 0 0,-5-1 0,-3 1 0,2 0 0,3 0 0</inkml:trace>
  <inkml:trace contextRef="#ctx0" brushRef="#br0" timeOffset="11369">210 1642 6124,'0'-11'45,"0"-1"0,2 8 4,4-1 0,4-3 1,7 2 1,1 0-1,-1 4-17,1-4 1,-1 4-1,3-3 1,1 1-15,2-2 0,2 4 0,-3-4 0,1 4 13,-2 2 1,7 0-1,-1 0 1,2-2-10,0-4 1,-2 4 0,4-3 0,-4 3 1,-1 2 0,5 0 0,-2 0 0,4 0 3,2 0 0,5 0 0,1 0 0,-2 0 4,-2 0 1,4 0 0,1 0 0,1 0-103,0 0 1,3 0 0,-5 0 0,0-2-50,1-4 0,-3 4 0,6-4 0,-2 4 123,-5 2 1,5 0-1,-2 0 1,-2 0 28,-3 0 1,5 0 0,2 0 0,0 0-27,-1 0 1,1 0 0,-2 0 0,3 0-15,1 0 0,3-6 0,-5 1 1,2 1-2,3 2 0,-5 2 0,0 0 0,-3 0 5,1 0 0,6 0 1,-5 0-1,1 0-1,0 0 1,0 0 0,-5 0 0,3 0 7,-2 0 1,4 0-1,-3 0 1,1 0-4,2 0 1,-4 0 0,5-2 0,-1-2-4,-4-2 1,3 0 0,-1 6-1,-2 0 32,-2 0 0,4 0 0,1-2 69,3-3 1,-4 3-81,5-4-8,-7 4-337,12 2 340,-7 0 12,9 0-5,-9 0-74,7-8 71,-7 6 1,3-6-1,-3 8 39,-1 0-33,-2 0-3,2 0 3,-7 0-12,7 0 1,-8 0 35,0 0-26,0 0-13,0-7 1,2 5-16,3-4 22,-3 4 3,6 2 0,-8 0 26,0 0-25,0-8 338,0 6-514,0-6-82,0 1 100,0 5 6,-1-6 155,1 8-51,0-8 8,0 6 193,8-5-202,-6 7 13,5-8 0,-7 6-6,0-4 1,2 4-6,4 2 250,-4 0-195,6 0 1,-9 0-10,1 0-33,0 0 34,0 0 0,-4 0 12,4 0-90,-12 0 67,18-8 1,-14 6-111,8-3 106,-7 3-5,4 2 0,-4-6-29,7 0 29,0 0-11,-1 6 1,1 0-2,0 0 1,0-6 4,0 0 0,0 1-1,0 5 1,2 0-5,4 0 157,-4-8-147,5 6 1,-5-6 153,4 8 9,-4 0-149,5 0 0,-5 0 133,4 0-114,-4 0-4,6-8 0,-7 7 23,5-5 26,-4 4-88,6 2 1,-3 0-12,1 0 75,0 0-14,-6-8-20,8 6 15,-7-6-11,7 8 109,-8-7-98,8 5-10,-6-6 6,5 8-13,-7-8 0,0 6 31,0-4-2,8 4 19,-6-5 0,7 5-8,-3-4 17,-4 4-39,6 2 1,-7 0 25,5 0 16,-4-8-34,6 6-2,-8-6 97,0 8-80,0 0-12,7 0 4,-5 0 125,6 0 10,-8 0-133,0 0 1,-6 0-17,0 0 50,0 0-33,6 0 0,0 0 53,0 0 2,-8 0-73,14 0 1,-16 0 32,16 0 7,-16 0 1,16 0 0,-12 0 0,4-2-25,2-3 1,-2 3 0,-2-4 0,-4 4-99,-2 2 1,4 0 0,-5 0 0,-3 0-352,-2 0 1,-1-2-1,-1-2-36,1-2 0,-7 0 1,-1 5 434,-2-5 0,-2-4 0,-6-7 0</inkml:trace>
  <inkml:trace contextRef="#ctx0" brushRef="#br0" timeOffset="12626">804 2463 6804,'-11'0'-922,"-1"0"913,-2 0 1,-1 0 0,-3 0 0,1 0 44,-1 0 1,1 0 0,-1 2 0,1 2 2,0 2 1,-1 6-1,1-7 1,-1 1 68,1 2 1,-3-4 0,-1 6 0,0-1-66,5 1 0,-1 0 0,7 3-11,0-1 0,0-6 0,7 5-5,-3 3 1,0-4 11,6 1 0,0 1-26,0 5 0,0-5 1,0 0 0,2-3 0,4 3 4,5-6 1,3-2-1,0 0 1,-1 1 17,7-1 1,-3-2 0,6-2-1,-3 0-31,-3 0 0,6 0 1,1 0-1,-3 0-35,-2 0 0,-1 0 1,-1 0 33,1 0 0,-1 6 1,1 2-72,-1 2 0,-5-7 1,-2 5-1,-1-2-12,1 0 1,-6 7 39,2-1 0,1 4 55,-1 1 1,0-5 0,-8-3 15,-4-1 1,-3 4 0,-9-4-9,1 1 0,-1-5 0,1 2 0,-1-2 16,1 2 0,-1-4 0,1 3 1,-1-3 62,1-2 1,0 0 0,-1 0 54,1 0 1,-1 0-54,1 0 1,-1 0-4,1 0 0,5 0-330,0 0-262,9 0-285,-5 0 775,8 0 0,0-7 0,0-3 0</inkml:trace>
  <inkml:trace contextRef="#ctx0" brushRef="#br0" timeOffset="14250">1642 2760 7436,'12'0'-187,"0"0"0,-6 6 0,3 2 144,-1 1 0,4 3 0,-5 4 0,1-3 41,0-1 0,0-2 0,-4 3 0,3-1 55,3 1 0,-4-3 1,4 2-1,-1 1-18,1 3 1,-4 1 0,5-1 0,1-3-43,-2-1 0,3-6 0,-5 4 0,2-3-32,3-3 0,-3 4 1,2-2 19,1-2 0,3-4 1,1-4-1,-1-4-6,-4-2 0,1-1 0,-7-7 0,0 1-28,2-1 1,-7-5-1,5-2 1,-2 0 25,2-1 0,-4-5 1,4 2-1,-4-2 21,-2 2 1,0-4 0,0 4 0,0-2 16,0 2 0,0-2 0,0 6 0,0-1-12,0 1 0,-2 0 1,-2 3-1,-2-1-51,2 2 0,2-4 1,2-1-1,0 1-6,0 0 0,2-4 0,2 6 0,2-1 49,-2-1 0,3 6 0,-1-5 0,0 5 38,2 1 1,-4 1 0,5 0 36,-1-1 0,-2 6 0,-4 3-104,4 1 1,-4 0 0,6 4 33,-1-1 1,-3-3 0,8 4-3,1-2 1,3-6-1,1 5 1,1-1 13,-1 0 0,1-4 0,1 7 1,3-1 8,1-2 1,0 4 0,-5-5 0,-1 1 18,0 4 0,7 0 0,-1 0 1,-2-2 4,-1 2 0,3 2 0,2 1 0,1-3-14,-1-2 0,4 0 1,-4 6-1,2 0-27,4 0 1,2-6-1,2 0 1,-2 1 4,-4-3 0,4 6 0,-4-4 0,2 2 32,-1-2 1,3 4 0,-4-3 0,2 3-4,-2 2 0,-2-6 1,-6 0-1,5 2-16,1 2 0,-6 2 0,4 0 0,1 0-5,3 0 1,-2 0 0,0 0 0,0 0-18,0 0 1,-3 0 0,5 0 0,0 0 23,-2 0 1,4 0 0,-6 0-1,2 0-2,4 0 0,1 0 0,-1 0 0,-2 0 10,2 0 1,2 0-1,2 0 1,0 0-30,-1 0 0,1 0 0,0-2 0,-2-2-21,-4-2 1,4 1 0,-5 5 0,1 0 23,0 0 0,-6 0 0,4 0 1,-2 0-1,-3 0 0,3 0 0,0 0 1,1 0-2,-1 0 0,6-2 0,-4-2 0,2-2 13,0 2 0,0 0 0,6 0 0,-2-1 38,-4 1 0,4 2 0,-4 0 1,2-2-27,-1-2 1,1 0-1,-6 6 1,2 0-1,4 0 1,-4 0 0,2 0 0,0 0-43,-1 0 1,5 0 0,-6 0-1,2 0 3,0 0 0,-2 0 1,4 0-1,-2 0 8,2 0 1,-4 0 0,3 0 0,-1 0 28,-2 0 0,4 0 0,-6 0 0,0 0 2,1 0 0,3 0 1,-4-2-1,0-2-25,0-1 1,1-1 0,-5 6-1,4 0-47,2 0 0,-3 0 0,5 0 1,2-2 5,2-4 0,2 4 0,-2-6 0,-2 3 79,-2-1 1,-2 0 0,4 6 0,-4 0 37,-2 0-86,-1-8 3,1 6 29,-6-6 0,9 8 0,-7 0 0,2 0 87,-1 0-91,5-7 1,-6 5-1,6-4 118,-2 4 0,5-4-20,-7 0 20,8 0 0,-10 1 4,8-1-102,-7 0 1,11 6 29,-4 0 22,-4-8-38,8 6 0,-12-7 67,8 3-6,-7 4-182,11-6 0,-12 8 88,8 0 41,-7 0-170,3 0 1,-8-6 65,1 0 55,-1 1-163,1 5 0,-1 0-44,1 0-239,-9 0 72,7 0 2,-14 0-43,5 0 403,-7 0 0,0 0 0,0 0 0</inkml:trace>
  <inkml:trace contextRef="#ctx0" brushRef="#br0" timeOffset="15066">2847 2184 6213,'0'-10'1270,"0"-5"-1192,0 13-182,0-6 146,0 8 36,0 0-15,0 8 0,6-4-69,0 7 0,0-5 0,-4 4 1,2-1-164,2 1 1,1 0 0,-3 3 0,2-1-146,-2 2 1,-2-5-75,-2 3 388,0 0 0,-8 5 0,-2 1 0</inkml:trace>
  <inkml:trace contextRef="#ctx0" brushRef="#br0" timeOffset="15414">2341 2551 6646,'17'0'-1,"-7"0"1,6 0-1,-5 0 1,7 0 65,5 0 1,-2 0 0,9 0 165,1 0-167,-6-8-13,8 6 49,-6-6-45,16 8 1,-6 0-1,13 0-113,-13 0 99,13 0 25,-5-8 1,7 6-748,9-5 608,-7 7 132,6-8-133,0 6 113,-6-6-21,7 8 17,-9-8-220,0 7 3,1-7 163,-1 8-36,-7-8 0,-2 6 0,-10-4 0,-2 4-215,-2 2 0,-8 0-275,2 0 545,-11 0 0,-4 0 0</inkml:trace>
  <inkml:trace contextRef="#ctx0" brushRef="#br0" timeOffset="16011">2865 2830 7569,'-18'8'0,"9"-6"0,-7 6-538,14-8 281,-13 0 210,13 0-23,-6 0 124,8-8 32,0 6-93,0-14 0,0 12 0,2-5 29,4 1 0,-2-4 1,5 5-1,1-1 65,0 0 1,1 2 13,7 6-152,-1-8 93,1 7-5,-1-7-119,-7 8-11,6 0 124,-7 0 4,9 0-154,-9 8 146,7-7-6,-6 7-10,-1-8-81,7 8 74,-14-6 5,13 13-35,-13-13 29,6 14-7,-8-14 0,6 13 1,0-3 12,-2 4-36,-2-7 1,-2 7-1,0-5-37,0 5 1,-6 1-16,0 1 63,-8-8-53,12-3 52,-5-7 1,7 2 26,0 4-31,0-4-18,0 6-24,0-8 1,0-8-1,0-4-6,0-3 40,0-3-1,7 1 61,-5-1-62,14 1 5,-14 0 3,13-1 124,-5 1-3,0 7-117,5-6 132,-5 14 0,0-13-111,5 13-6,-5-6 32,7 0-25,1 7 36,-1-7-53,1 8 37,-1 0-7,1 0 25,-9 0-14,7 0-2,-6 0-4,-1 0 0,7 0 24,-14 0-15,13 0-34,-13 8 1,6 1-1,-6 7 1,2-3 9,2-1 0,-1 0 0,-5 5-457,0 1 296,0-9 155,8 7 0,-6-7 0,6 9 0</inkml:trace>
  <inkml:trace contextRef="#ctx0" brushRef="#br0" timeOffset="16232">3668 2865 6989,'0'17'227,"0"1"-213,0-1 0,2 1 1,2-1-1,2 1 38,-2-1 12,-2 1-306,-2-1 126,0 1 21,0-1-340,0 1 218,8-1 92,-7 0 125,7 1 0,0-1 0,2 1 0</inkml:trace>
  <inkml:trace contextRef="#ctx0" brushRef="#br0" timeOffset="16841">4437 2463 6233,'0'10'531,"0"-2"-394,0-8 0,7 0 0,5 0-143,4 0 0,3 0 1,2-2-1,3-2-44,-3-2 0,4 0 0,0 6 0,3 0-31,3 0 1,-4-6 0,2 1 0,0 1-8,-2 2 0,4 2 0,-5 0 0,-1 0-43,0 0 0,-2-6 0,-5 0 131,-1 2 0,-7 2 0,5 2 0,-5 0 0</inkml:trace>
  <inkml:trace contextRef="#ctx0" brushRef="#br0" timeOffset="17108">4646 2341 6024,'0'-10'797,"0"5"-675,0 10 1,0-1 0,0 8-88,0 1 1,0 3 0,0 1 0,0 1-69,0-1 1,0 1-1,0-1 1,0 1-182,0-1 0,0 1 0,0-1-42,0 1 0,0-1 256,0 1 0,0-1 0,0 0 0</inkml:trace>
  <inkml:trace contextRef="#ctx0" brushRef="#br0" timeOffset="17483">5694 2009 7519,'8'-9'-204,"-6"1"0,6 16 0,-8 3 171,0 5 1,0 1-1,0 1-6,0-1 1,2 1 0,1-1 0,3 0 3,-2 1 0,4-1 1,-2 1-119,-2-1 1,-2 1-1,-2-1 153,0 1 0,0-1 0,0 1 0</inkml:trace>
  <inkml:trace contextRef="#ctx0" brushRef="#br0" timeOffset="17737">5362 2481 7214,'18'-10'0,"-1"4"8,1 4 1,-1 2 0,3-2 0,3-2-50,6-1 0,4-1 1,2 6-1,0-2 55,0-4 1,6 4-1,-1-4 1,1 4-41,2 2 1,-4 0 0,5 0 0,-1 0-13,-4 0 1,-2 0-1,-3 0 1,-1 0-65,-3 0 1,1 0 0,-8 0-1,-2 2-409,-1 4 511,-11-4 0,7 14 0,-6-7 0</inkml:trace>
  <inkml:trace contextRef="#ctx0" brushRef="#br0" timeOffset="18305">5502 2848 6518,'-10'0'-133,"3"-2"129,7-4 0,2 2 0,3-8-22,7-1 1,4 3 0,1-2 0,2 1 68,5 1 1,-5-4-1,4 7 1,-3-1 62,-3 0 0,1 2 0,-1 6-62,1 0 0,-1 0 0,1 2-85,-1 4 0,-5-2 0,-1 8-42,3 1 0,-4 1 0,-1-1 72,-1-1 0,0-2 1,-4 3-1,2-1 54,-3 1 0,-1-3-43,-2 2 0,-2-2 1,-1 3-1,-5-3 1,0 0-57,0-1 2,-5-5 62,11 4 1,-6-10-1,10-4 1,2-6 12,2-3 0,7-1 1,-1 3-1,3 1-11,3-1 1,-1-3 0,1 1 0,-1 3 64,1 6 1,-1-2 0,1 2-21,-1 3 1,-5 1 0,-1 2-1,3 0-43,1 0 0,-3 0 1,0 0-1,1 2-25,3 3 0,-5-3 0,1 6 16,2 0 0,-5 0 0,1 5 0,-2-1-247,-4 1 1,-2-3-1,-2 2-279,0 1 523,0 3 0,0 1 0,0 1 0</inkml:trace>
  <inkml:trace contextRef="#ctx0" brushRef="#br0" timeOffset="18762">6305 3005 7479,'-9'-18'-603,"1"7"569,8-1 0,0 6 1,2-4 44,4 3 0,1-1 1,7 4 5,-2-2 0,-1 0-39,7 6 0,-1 2-7,1 4 1,-3 4-1,-1 5-9,-3-3 1,-7 4 0,2-5 26,-4 5 1,-4 1 0,-4-1 0,-3-3 25,-1-1 1,-6-2 0,5 3 0,-3-1-1,3 1 1,-5-3-1,4 0 1,-3 0 4,-3-1 1,7-5-1,-1 2 64,-1-4 1,3 4 47,-2 0 0,10-1-58,2-5 1,8 0 0,11-2-45,5-3 1,-5 3-1,6-6 1,1 2 24,3 0 0,-2 0 0,0 6 1,0-2 56,0-3 1,-3 3 0,3-4 0,-2 4-88,-4 2 0,1 0 1,-1 0-1,2 0-290,-1 0 1,-9 0-1,-1 2-611,1 4 876,3-4 0,-6 13 0,-3-5 0</inkml:trace>
  <inkml:trace contextRef="#ctx0" brushRef="#br0" timeOffset="19696">9100 1258 6711,'7'10'-113,"-3"-2"240,8-8-44,-8 0-179,11 0 101,-13 0-1,14 0 29,-6 0 0,1 0-10,1 0 1,-6 0 0,5 0 15,3 0 0,-4 0 11,1 0-35,-7 0 1,12 0 35,-5 0-22,-3 0-66,8 0 66,-7 0 6,1 0-240,5 0 0,-5 0-42,8 0 229,-9 0-448,7 0 466,-14 0 0,13 0 0,-5 0 0</inkml:trace>
  <inkml:trace contextRef="#ctx0" brushRef="#br0" timeOffset="19990">9170 1468 7569,'17'0'-90,"-7"0"1,-1 0 0,-5 2 0,4 2 67,2 1 1,-4 1-1,5-6 23,3 0 1,1 0 0,3 0-1,-1 0-135,1 0 1,-1 0 0,1 0-456,-1 0 589,-7 0 0,13 8 0,-3 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6.083"/>
    </inkml:context>
    <inkml:brush xml:id="br0">
      <inkml:brushProperty name="width" value="0.08571" units="cm"/>
      <inkml:brushProperty name="height" value="0.08571" units="cm"/>
      <inkml:brushProperty name="color" value="#E71224"/>
    </inkml:brush>
  </inkml:definitions>
  <inkml:trace contextRef="#ctx0" brushRef="#br0">279 122 7108,'-11'-2'-339,"-1"-3"335,8 3 0,-5-6 0,5 6 0,-4-2-23,-2-2 0,4 0 0,-5 6 1,-3 0 20,-1 0 1,-3 0 0,1 0-1,-1 0 68,1 0 0,-1 0 1,1 0-5,-1 0 1,7 2 0,1 4-3,2 6 0,1-2 0,3 1-8,-2 3 1,0 1 0,6 3 11,0-1 0,0 1-39,0-1 22,0 1 1,8-7-27,3 1 0,5-8 1,1 2-1,1-4-56,-1-2 0,1 0 0,-1 0 0,1-2-19,-1-4 0,1 2 0,-1-6 0,-1 0 6,-5 1 0,5-3 1,-6-5-1,1-1-10,1 1 0,-6-1 0,3 1 8,-1-1 0,-2 7 0,-4 1 203,4 2 96,-4-5-212,5 11 1,-7 2-32,0 11 1,0 5-1,0 1-54,0 1 1,0-7 0,0 1-90,0 2 123,0-7 16,0 9-287,8-14 130,-6 6-25,6-1 150,0-5-208,1 6 242,1-8 0,6 8 0,-7 2 0</inkml:trace>
  <inkml:trace contextRef="#ctx0" brushRef="#br0" timeOffset="510">594 53 7057,'10'-10'-99,"-3"2"-47,-7 8 129,0-8 0,0 6-49,0-5 17,0 7 120,8 0-70,-6 0 21,6 0 1,-2 2 12,-1 3 1,1 5-1,-4 6 1,2-3 16,2-1 1,0-1-36,-6 7-46,7-1 50,-5 1-122,6-8 123,-8-3 0,0 1-3,8-6-114,-6 6 108,6-8-13,-8 8-66,0-7 73,0 7-20,0-8-46,0 0 55,0-8 0,2 5-54,3-9 51,-3 8-6,6-4 29,-8 1-24,0-3 12,0 0 2,0-5-13,0 5 1,2-2 9,4 1 1,-2 7 0,5-4-1,1 2-4,0 0 1,1-7-1,7 3 6,-1 0 1,1 1 0,1 5-3,5-2 1,-5 0 45,4 6 0,-3 0 4,-3 0 1,1 0 10,-1 0 0,1 0 17,-1 0 1,-1 2-1,-3 4 7,-1 6 0,-3 3-61,3 3 0,2-7 26,-9 1 0,1-1-217,-6 7 30,0-1 1,0 1-1,0-1 1,0 1 133,0-1 0,-7 1 0,-3-1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0:58.711"/>
    </inkml:context>
    <inkml:brush xml:id="br0">
      <inkml:brushProperty name="width" value="0.08571" units="cm"/>
      <inkml:brushProperty name="height" value="0.08571" units="cm"/>
      <inkml:brushProperty name="color" value="#E71224"/>
    </inkml:brush>
  </inkml:definitions>
  <inkml:trace contextRef="#ctx0" brushRef="#br0">524 123 7385,'0'-10'-1609,"0"1"1910,0 3-236,0 4 1,0-8-1,2 6 236,4-2 0,-4-1 53,4 1-42,-4 4-64,-2-6-92,0 8-152,0 0 1,0 8 0,0 4 5,0 3 1,0 3 0,0-1 13,0 0 0,-2 1 1,-2-1-1,-2 1-18,2-1 1,2-5-1,1 0 1,-3 1-46,-2 3 0,0-5 1,4 1-124,-4 2 1,4 1-321,-4 3 0,-1-7 150,1 1 1,-2-2 331,2 1 0,-3-3 0,-9-8 0</inkml:trace>
  <inkml:trace contextRef="#ctx0" brushRef="#br0" timeOffset="501">1 71 6694,'11'0'469,"1"0"-277,1 0 0,3 0-25,1 0-52,1 0-31,-1 0-34,1 0-27,-1 0 1,1-6 33,-1 0 0,6 0-12,1 6 1,1 0 64,-2 0-25,-3 0-31,13 0 19,-14-8-161,6 6 0,-1-5 80,-1 7 53,0-8-222,2 6 202,-5-6-4,5 8 0,-8 0-272,1 0 119,-8-8-4,5 6-274,-13-5 195,14 7-32,-14 0 210,5 0-181,-7 0 1,6 2 217,0 3 0,0-3 0,-6 6 0</inkml:trace>
  <inkml:trace contextRef="#ctx0" brushRef="#br0" timeOffset="969">786 245 7569,'18'0'0,"-1"0"-328,-7 0 277,6 0 82,-7 0-201,1 0 110,5 0 70,-5 0 1,2 0-1,-1 0 1,3 0 50,2 0 0,-5 0 1,1 0 2,1 0 0,3 0 1,1 0-43,1 0 0,-3-2 0,-1-2-33,-2-1 1,-3-9 72,3 2 0,-2 3-73,-4-3 0,-5 6 14,5-5 1,-12 7 0,-5-2-134,-5 4 1,5 2 0,-1 0 102,-2 0 1,-1 6 0,-1 1 0,3 1 49,1 0 0,1 4 1,-5-5-1,2 1 23,3 0 0,5 6 0,-4-3-5,2 5 0,1 1 1,3 1-19,-2-1 1,2 1-133,10-1 0,4-1 1,7-5-1,1-3-243,-1 0 0,2-6 352,5 3 0,3-3 0,8-2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07.909"/>
    </inkml:context>
    <inkml:brush xml:id="br0">
      <inkml:brushProperty name="width" value="0.08571" units="cm"/>
      <inkml:brushProperty name="height" value="0.08571" units="cm"/>
    </inkml:brush>
  </inkml:definitions>
  <inkml:trace contextRef="#ctx0" brushRef="#br0">3982 367 7388,'10'-8'-486,"5"6"1,-3-4 542,3 4 1,3 2 0,-1 0-18,1 0 0,-1 0-6,1 0 1,-1 6 0,-1 2-132,-5 2 1,-3 1 31,-8 7 0,0-1 0,-2 1 1,-2-1 56,-2 1 1,-7-3-1,1-1 1,-3-3-2,-3 3 1,1 1-1,-1 1 1,1-2 36,-1-3 1,3-5 0,1 4 94,3-2 1,5 3 22,-6-5-72,8 0 0,4-6 0,12 0-30,3 0 0,3 0 0,-1-2 0,1-2 57,-1-2 0,9 0-96,3 6 0,-4 0 1,-2 0-1,-3 0-91,-3 0 0,-5 0 0,-3 2-134,-1 4 0,0-4 1,-2 6 19,5 0 200,-3-6 0,0 5 0,-8-7 0</inkml:trace>
  <inkml:trace contextRef="#ctx0" brushRef="#br0" timeOffset="1378">5589 0 7569,'17'0'-213,"1"0"3,-1 0 1,1 0 0,-1 0 0,0 0 259,1 0 1,-1 0 0,1 0 0,-1 2 40,1 4 0,-1-2 1,1 5-1,-1 1-60,1 0 1,-3 1-1,-1 7 1,-5-1 15,-1 1 1,4 5-1,-4 2 1,-1 1-46,1-1 1,-2 6-1,-6-2 1,0 2-13,0-2 1,0 4-1,0-4 1,0 2-6,0-2 1,-6 4-1,-2-3 1,-1 1-43,-5-2 0,-1 2 0,-3-6 0,1 2-152,-1 4 0,-7-6 0,-4 1 1,-2-3 208,2 0 0,-12 0 0,4-5 0</inkml:trace>
  <inkml:trace contextRef="#ctx0" brushRef="#br0" timeOffset="2850">6217 507 7393,'2'-10'-304,"4"4"0,4 4 0,7 2 307,1 0 1,-1 0-58,1 0 1,-1 0-1,1 0 1,-1 0-224,1 0 277,-1 0 0,1-8 0,-1-1 0</inkml:trace>
  <inkml:trace contextRef="#ctx0" brushRef="#br0" timeOffset="3312">7073 262 7569,'-17'0'-438,"-1"0"356,1 0 0,5-6-63,0 0 0,7 1 133,-7 5 0,0 2 1,-5 3 52,-1 7 0,1 2 0,1-1 0,3-1 9,1 1 0,1 3 0,-5 1 1,2 1 13,3-1 0,7 1 0,-2-1-52,4 1 1,2-1 18,0 1 1,8-3 0,4-3 0,3-6-9,3-4 1,1-2 0,2 0-1,3 0 0,-3 0 1,4-2-1,-2-2 1,-1-4 45,-3-2 0,-1 1 0,-3-5 0,-1 2-26,-3-1 1,-7-3 0,2-1-179,-4-1 1,-4 1 0,-6 1-1,-7 5 135,-6 5 0,-18-4 0,2 0 0</inkml:trace>
  <inkml:trace contextRef="#ctx0" brushRef="#br0" timeOffset="-3035">629 524 7444,'2'-15'-440,"4"3"1,-4 2 785,3 4-72,-3 4-161,-2-5-83,0 7 1,0 2 12,0 3 1,0-1 0,0 8-77,0 2 0,0 1 1,0 2-1,0 1 45,0-1 0,-5 1 0,-1-1-14,2 1 1,2-1-1,2 1-19,0-1 0,0 1 0,0-1-50,0 1 0,0-1 0,2-1-227,4-5 0,-4 5 35,3-5 263,-3-3 0,-2 8 0,0-7 0</inkml:trace>
  <inkml:trace contextRef="#ctx0" brushRef="#br0" timeOffset="2153">367 297 7464,'-12'0'-489,"1"0"1,5 0 590,-6 0 0,6 0 0,-3 2-2,1 4 0,-6 3-21,3 9 1,-5-1 0,-1 1 0,-1-1 2,1 1 0,-1 1 0,1 3 0,-1 3-45,1 2 1,-1 2-1,1 6 1,-1-2 24,1-4 0,5 10 0,1-4 0,-1 2-24,2 0 0,1-3 0,5 1 1,-2 0-65,2 0 1,2-2 0,4-2 0,4-4-68,6-1 1,9 3-1,6-6 1,4-2-245,6-1 1,17-3-1,5-1 337,7-5 0,11 5 0,3-6 0</inkml:trace>
  <inkml:trace contextRef="#ctx0" brushRef="#br0" timeOffset="632">4768 297 7569,'8'-17'-250,"-6"-1"-125,3 1 1,-3 5-1,-4 2 361,-3 2 0,1 3 0,-8 5 62,-2 0 0,-1 0 1,-3 0 22,1 0 1,0 2-1,-1 1 1,1 5-28,-1 2 0,1-4 1,-1 5-8,1 3 1,-1 2 0,3 1 6,3 0 0,4-5 0,8 0-54,0 1 0,2 1 0,2-1 1,2-1 1,8-8 0,-3 2-1,5-2 2,1 2 1,7-5 0,-1 5-1,-2-4 27,-1-2 1,-3 6 0,0 0 0,-1 0-10,-4 1 0,3-3 0,-5 8-23,0 2 0,3-5 1,-5 3-55,2 2 1,-6-5-1,1 3 33,-3 1 1,-2-3-1,0 2 7,0 1 0,-7 1 0,-3 0 27,0-3 1,-5-5 0,3 4 0,-4-1-5,-1 1 0,-6-6 1,-1 2 64,3-4 0,2-2 2,1 0 0,3-2-42,3-4 1,4-4-30,8-7 0,0-1 0,2 1 0,2-1 0,4 1 4,2-1 0,1-5 0,7 0 1,-1 2-6,1 1 0,1 3 0,2-1 0,3 3-5,-3 3 1,-2-2 0,-1 9-123,-1 1 1,1 2-158,-1 2 1,-5 0 291,-1 0 0,-7 8 0,4 1 0</inkml:trace>
  <inkml:trace contextRef="#ctx0" brushRef="#br0" timeOffset="1008">5100 314 7475,'7'-9'-244,"-5"1"1,4 8 275,-12 0 0,3 0 1,-7 2-1,2 4-28,4 5 1,0-1-1,0 2 1,-1 1-28,1 3 1,2 1 0,2 1 0,0-1-15,0 1 0,0-1 0,2-1 0,4-3 31,5-1 0,-1-6 1,2 3-1,1-1-38,3-4 1,1-2 0,1-2 0,-1 0 13,0 0 0,1 0 0,-1 0 0,-1-2 31,-4-4 0,1 2 0,-5-7 7,2-3 0,-6-1 1,1-3-1,-3 1-16,-2-1 0,0 1 1,0-1-1,-2 1-32,-3-1 0,1 1 1,-8-1-1,-2 1-107,-1 0 0,-3 5 0,1 2 147,-1 2 0,-7-5 0,-2 3 0</inkml:trace>
  <inkml:trace contextRef="#ctx0" brushRef="#br0" timeOffset="-746">2987 594 7420,'17'0'-546,"-7"0"658,-3 0 1,-5 0 0,4 0-66,6 0 1,-2 0 0,1 0 0,3 0-39,1 0 0,9 0 1,-1 0-1,-2 0-61,-1 0 0,-1 0 0,2 0-69,3 0 1,1 0 0,-4 0 0,3 0 0,-3 0 28,-2 0 0,5 0 92,-1 0 0,8-8 0,-4-2 0</inkml:trace>
  <inkml:trace contextRef="#ctx0" brushRef="#br0" timeOffset="-493">3685 419 7569,'0'-11'15,"2"1"-48,4 2-170,-4 2 0,6 8 1,-8 4-1,0 6 201,0 3 1,0 3 0,0-1 0,0 1 11,0-1 0,0 1 0,0-1 1,0 0-63,0 1 0,0-1 0,0 1 0,0-1-60,0 1 0,2-3 1,1-1 111,3-2 0,8-1 0,-4 7 0</inkml:trace>
  <inkml:trace contextRef="#ctx0" brushRef="#br0" timeOffset="-1985">1642 489 7569,'9'-10'-930,"7"3"495,-14-1 580,6 6 14,-8-6 0,-2 16-76,-4 4 0,4 3-56,-4 3 1,4-1 0,2 0-3,0 1 1,0-6-33,0-1 0,0-5 0,2 4-8,4-2 1,4-3-1,7-5 1,1 0 22,-1 0 1,1 0 0,-1 0 0,1 0 0,-1 0 0,0 0 0,1 0-4,-1 0 1,1 2 3,-1 4 1,-1-2-1,-3 6-4,-1-3 0,-8 7-2,2-2 1,-4-3 0,-2 3-2,0 2 1,0-5 0,-2 1 0,-2 0-65,-2-1 0,-8-3 0,3 4-96,-5-2 1,-1-2 0,-1-5-26,1 5 1,5-4 182,1 4 0,-1-4 0,-5-2 0</inkml:trace>
  <inkml:trace contextRef="#ctx0" brushRef="#br0" timeOffset="-1711">1782 454 7569,'1'-10'-329,"5"3"0,6 1 418,3 0 1,3-2 0,-1 4 0,1-1-6,-1 1 1,1-4 0,-1 2 0,1 2-79,-1 2 0,1-4 0,-1 1 1,1 1-120,-1 2 1,0 2 0,1 0 0,-1 0 21,1 0 1,-6 0-1,-1 0-281,3 0 1,-5 0 371,3 0 0,0 0 0,5 0 0</inkml:trace>
  <inkml:trace contextRef="#ctx0" brushRef="#br0" timeOffset="-1272">2637 402 7569,'-9'0'-452,"1"0"318,8 0 159,-8-8 45,6 6 68,-13-6 91,13 8-45,-14 0-604,14 0 176,-13 0 168,13 0-14,-14 0 96,14 0 53,-13 8 0,5-6-1,0 14-180,-5-7 158,13 9-10,-14-1 0,14 1 0,-5 1 0,1 2 22,0 3 1,-6 1 0,7-4-1,1 3-33,2-3 1,2 4 0,0-2 0,0-1-4,0-3 1,2-7 0,3-1-25,7 3 1,4-6 0,1-2-1,2-4 9,5-2 0,-5 0 1,4 0-1,-3-2-16,-3-4 1,1 2-1,-1-8 1,1-1 3,-1-3 1,-7 4 0,-4 1 0,-4-3 19,-2-1 0,0 3 1,-2 2-55,-4 3 1,-6 1-1,-11 6 1,-4 0-57,0 0 1,-12 8 0,4 1 0,-2 3-405,0 0 509,-6-1 0,7 7 0,-7-1 0</inkml:trace>
  <inkml:trace contextRef="#ctx0" brushRef="#br0" timeOffset="-2655">1048 524 7569,'10'0'0,"-3"-8"-151,-7 6-296,0-5 380,0 7 179,0 0 0,0 7-77,0 5 0,-1 3 1,-3 3-13,-2-1 0,0 1 0,6-1-18,0 1 1,0-7 0,0 1 88,0 2-62,0-7 1,2 3-27,4-4 0,3-4 0,9 4 0,-1-4 4,1-2 0,-1 0 0,1 0 1,-1 0-124,1 0 0,-7 0 0,1 0 0,2 0-123,1 0-1,-3 0 1,-1 0-302,3 0 538,-6 0 0,7-8 0,-5-2 0</inkml:trace>
  <inkml:trace contextRef="#ctx0" brushRef="#br0" timeOffset="-2422">1223 594 7057,'0'12'51,"0"-1"1,0 1 0,0 5-60,0 1 1,0-1 0,0 1-1,0-1-80,0 1 0,0-7 1,0 1-121,0 1 0,2 1 0,1 0 208,3-3 0,8-7 0,-4 4 0,7-8 0</inkml:trace>
  <inkml:trace contextRef="#ctx0" brushRef="#br0" timeOffset="4846">245 1729 5973,'11'-2'320,"1"-2"-208,2-2 1,-5 1 0,3 5-67,1 0 0,-3-6 0,2 0-15,1 2 1,3 2 0,1 0 0,1-2-55,-1-2 1,7-1 0,1 3 0,0-2 10,0 2 0,6 0 1,-2 0-1,4-1 6,2 1 1,0-4 0,2 2 0,2 2 18,2 2 0,5 2 1,-3 0-1,0 0 9,-1 0 1,5 0 0,-4 0-1,-1 0-1,1 0 1,4 0 0,-5 0 0,1 0-21,0 0 0,3 0 0,-3 0 1,2 0-17,3 0 1,1 0 0,-1 0-1,-1 0-1,1 0 1,3 0 0,-1 0-1,-1 0-9,-3 0 0,-5 0 0,5 0 0,1 0 8,-2 0 1,3 0-1,-5 0 1,1 0 13,5 0 1,-6 0-1,-1 0 1,-1-2 4,0-3 1,5 3 0,-5-4 0,0 4 5,2 2 0,-7-2 0,7-2 1,-2-2 7,0 2 0,1 2 0,-3 2 0,2-2 2,-2-3 1,3 3-1,1-4 1,0 4 25,0 2 0,3-6 0,-5 0 0,0 0-25,1-1 0,-5 5 0,6-4 0,-2 2-12,-1-2 1,9 4 0,-5-6-1,3 3-11,0-1 1,-3 0 0,5 6 0,-5-2-8,-1-4 1,4 4 0,-7-3 0,-1 3-2,-2 2 1,-2 0-1,2-2 1,2-2 1,1-2 1,1 0 0,-6 6 0,0 0 14,0 0 1,0-6-1,2 0 1,2 1 32,1-3 0,3 6 1,-4-4-1,2 2 7,-3-2 1,5 4 0,-2-3 0,-2 3-22,-2 2 0,-3 0 1,1 0-1,-2 0-23,-4 0 1,4-2 0,-3-2 0,1-2-5,-2 2 0,10 2 0,-5 2 1,3 0-5,0 0 1,0 0-1,2 0 1,2 0 25,-3 0 0,5-6 0,-2 1 1,-2 1 48,-2 2 1,3 2 0,1-2 0,-2-2-28,-2-2 0,-2 0 1,2 6-1,1 0 4,3 0 0,0-2 0,-6-2-113,0-1 0,2-1 42,3 6 1,-3-2-1,4-2 1,-4-2-68,-2 2 1,-2-3 93,-4 1 0,4 0 0,-4 4 0,2-2 133,-2-2-142,4 0 117,-6 6-110,0-7 6,6 5-4,-5-6 40,-1 8 1,6-2-3,-4-4 92,-4 4-99,8-5-9,-14 7 20,14 0 27,-5 0 1,5-6 0,-2 0 19,-2 2 0,-8 2 49,2 2-96,5 0 147,-9 0 13,6-8-137,-7 6-7,-1-5 4,1 7 3,-1 0-34,-7 0 0,5-2-110,-3-4 145,-4 4-129,7-6 0,-11 8-318,8 0-248,-8 0-247,3 0 875,-7 0 0,0 0 0,0 0 0</inkml:trace>
  <inkml:trace contextRef="#ctx0" brushRef="#br0" timeOffset="9090">437 2393 6585,'-2'11'-70,"-4"1"1,-4 2 76,1 1 0,-7-3 0,4-1 0,-3 3 1,-3 1 1,1 3-1,0-1 1,-1 1 19,1-1 0,1 1 0,2-1 0,3-1-12,-3-5 1,5 5 0,-1-4 10,2 3 0,0-5 1,4-2-30,-1-1 0,1-5 49,10 4 0,-3-4 1,9-2-1,2 0 0,1 0 0,3 0 1,-1 0-1,1 0-27,-1 0 0,1 0 0,1 0 0,2 0-4,3 0 0,5 0 0,-6 0 0,0 0-64,2 0 1,-3 0 0,5 0 0,0 0-86,0 0 1,-3 0-1,3 0 1,-2 0-88,-4 0 1,-7 0 0,-2-2 219,1-4 0,-5 4 0,0-5 0</inkml:trace>
  <inkml:trace contextRef="#ctx0" brushRef="#br0" timeOffset="9441">437 2497 6155,'9'0'705,"-1"0"-438,-8 0-177,0 0 1,0 8-1,0 4-68,0 3 1,2 3 0,2 1 0,2 3 0,-2 1 1,-2 0-1,-2-3 1,0 1-137,0 2 1,0 1 0,0-5-1,2 2-57,3 3 0,-3-1 1,4-6 107,-4 1 0,0-1 1,2 1 61,2-1 0,0 1 0,-6-1 0</inkml:trace>
  <inkml:trace contextRef="#ctx0" brushRef="#br0" timeOffset="9812">891 2550 7426,'-2'-10'-310,"-4"4"0,-2 6 0,-5 4 362,1 2 1,8 8 0,-4-5 0,3 3 14,-1 0 0,0-1 0,6 7 0,0-1-35,0 1 1,2-1-1,2 1 17,2-1 0,7 1 0,-1-3-105,3-3 0,3-5 0,-1-7 0,1 0-5,-1 0 1,-5 0-1,0-1 1,1-3 41,3-2 0,-5-12 0,-1 3 0,0-3 9,-1-3 0,-5 0 0,2 3 0,-4 1-19,-2-1 1,0-5-1,0 0 1,-2 1-33,-4 3 0,2 3 0,-7 3 0,-3 3-55,-1 2 1,-5 3 0,-1 5-49,-2 0 164,-1 0 0,7 0 0,-1 0 0</inkml:trace>
  <inkml:trace contextRef="#ctx0" brushRef="#br0" timeOffset="10296">1188 2410 7468,'17'0'-333,"-1"-2"1,-3-2 274,-1-1 1,-6-1 118,5 6 0,1 0-19,6 0 1,-1 0-1,0 0 1,1 0-48,-1 0 0,-5 0 0,0 0 0,1 0-34,3 0 0,-5 0 1,1 0 7,2 0 1,-5 0-30,3 0 51,0 0 6,-3 0 1,1 0-3,-4 0 0,-4 2 72,4 3 0,-6-1 32,-6 8 0,2 0 0,-6 5-90,2 1 1,1-1 0,3 0 0,-2 1 13,2-1 0,-4 1 0,3-1 1,1 1-71,2-1 0,-4 1 1,0-1-1,2 1-169,2-1 1,2 1 0,0-1-238,0 1 453,0-9 0,0 7 0,0-7 0</inkml:trace>
  <inkml:trace contextRef="#ctx0" brushRef="#br0" timeOffset="10479">1624 2620 7569,'0'-10'-193,"0"0"0,2 6-178,4-1 84,-4-1 0,8 6-83,-4 0 370,3 0 0,1-8 0,-2-2 0</inkml:trace>
  <inkml:trace contextRef="#ctx0" brushRef="#br0" timeOffset="10779">1921 2393 7569,'10'0'-235,"5"0"1,-13 7 0,4 5 253,-4 4 1,-2 1 0,0 3 0,0 1-60,0 2 0,0 0 0,0-5 0,0-1-23,0 1 1,0-1 0,0 1-141,0-1 1,0-5 202,0-1 0,0-7 0,8 4 0,2-8 0</inkml:trace>
  <inkml:trace contextRef="#ctx0" brushRef="#br0" timeOffset="11287">2323 2375 7569,'0'-11'-75,"0"-1"1,6 6-755,0-6 875,-1 9 1,-5-7 1,0 4 1,-7 4-17,-5-4 0,2 4 0,-1 4 0,-3 2 31,-1 2 1,-1 2 0,2-4 0,3 3-5,-3 3 0,4-4 0,-1 6-80,-3 1 0,6 3-9,3 1 0,3 1-33,2-1 71,0-7 0,2 0 0,3-7-17,7 3 0,4 6 0,1-6 0,-1-1-17,-5 3 1,5-4-1,-5 6-2,5-2 0,-1 5 0,-1-1 1,-2 3 1,-8-3 0,1 0 12,-3 1 0,-2-3 0,0 2 11,0 1 1,-2-5 0,-1 0 0,-5-3 59,-2 1 1,4 0-1,-5-6 28,-3 0 0,4 0 0,-1 0-43,-3 0 0,4-2 0,-1-4-7,-3-5 1,6 1 0,3-2-103,3-1 1,4-3 0,3-1 0,7-1-66,4 1 0,1-1 0,1 3 0,1 1-59,4 3 1,-1 5 0,5-4 190,-2 2 0,6-5 0,-4 3 0</inkml:trace>
  <inkml:trace contextRef="#ctx0" brushRef="#br0" timeOffset="11450">2742 2480 6923,'0'-10'-164,"0"3"1,0 7 0</inkml:trace>
  <inkml:trace contextRef="#ctx0" brushRef="#br0" timeOffset="13053">3318 2742 7162,'10'-2'-951,"-2"-2"1108,0-2 163,-6 1-201,5 5 1,1 0-53,4 0 1,-3 0-1,3 0 1,0 1-58,-3 5 0,7-2 0,-4 8 0,3-1-29,3-1 0,-7 6 0,1-5 0,-1 5 3,-1 1 1,4 1 0,-6-1 0,-1 1 17,1-1 1,0-1-1,-4-3 1,2-1-18,-3 2 0,1-7 0,0 1-8,2 0 17,0-6 1,-4 5 0,2-8-1,1-5-14,-1-6 0,-2-3 0,-2-5 0,0-1 1,0-2 0,2-9 0,2 3 1,2-4-42,-2-2 1,4 1 0,-1-3 0,1 0 2,0 2 1,3-10 0,-3 10 0,2-2 30,4 1 0,-5 3 0,3 2 0,0 3-5,-3 3 0,5-6 0,-6 4 1,-1 0 111,1 3 0,0 5 1,-4 2-67,2-1 0,-1 1 0,-3 1 1,2 3-39,2 1 1,0 0 0,-4-5-1,4-1 0,-4 1 1,5 1-1,-1 3 4,0 1 1,2 0-1,-4-5 10,1 0 1,3 7-1,-4 2-6,2 0 1,7 6 7,-1-3 0,4 3 0,1 2 4,1 0 0,-1-2 0,0-2 0,1-2 0,-1 2 0,1 2 1,-1 0-1,1-2 1,-1-1 1,1-1 0,-1 6 6,1 0 1,-1-6-1,1 0 1,-1 2-6,1 2 1,-7 2 0,1-2 0,1-2 0,3-1 0,1-1 0,1 6-1,-1 0 0,1 0 0,1 0 0,2 0 0,3 0 0,-1-6 0,-4 0 0,3 2-3,1 2 1,8 2-1,-4 0 1,2 0-7,1 0 0,-7 0 0,4 0 0,-2 0 9,-3 0 0,3 0 0,-2 0 1,-2-2-2,-1-3 0,3 3 0,0-4 1,-1 4-13,-3 2 0,-1 0 0,1 0 0,2 0 6,3 0 1,-1 0-1,-4-2 1,5-2 8,5-2 0,-2 0 0,2 6 0,2-2 26,2-3 0,2 3 0,0-4 0,0 4-25,0 2 1,-2 0-1,-2-2 1,-2-2 10,2-2 0,0 0 1,0 6-1,-4 0-7,-2 0 0,6 0 0,-1 0 0,3 0-10,1 0 0,-4 0 0,-1 0 0,2 0 0,2 0 1,-4 0 0,-2-1 0,0-3 4,0-2 0,-3 0 0,3 6 0,-2 0 24,-4 0 1,5 0 0,-3 0-1,-2 0 4,-1 0 0,-1 0 1,2 0-1,3 0-25,-3 0 1,-2 0 0,-1 0 0,-1 0-7,1 0 1,-1 0 0,1 0-1,-1 0 12,1 0 0,-1 0 0,3-2 0,1-2-3,2-2 1,0 1 0,-3 5-1,1 0 30,2 0 1,1 0 0,-7 0 0,1 0-5,-1 0 1,1 0-1,-1 0-26,1 0 1,-1 0-1,0 0-7,1 0 0,-1 0 1,1 0-2,-1 0 1,-5 0-1,0 0 1,1 0-9,3 0 0,1 0 10,1 0 0,-1 0-203,1 0 1,-3 1 113,-3 5 87,-4-4 0,-16 6 0,-2-8 0</inkml:trace>
  <inkml:trace contextRef="#ctx0" brushRef="#br0" timeOffset="18791">4454 2270 6928,'11'0'64,"1"0"1,-8 2 0,3 2-33,1 2 0,-6 8 0,6-5 53,0 1 1,-6 6-162,3-5 0,-3 5 0,0-1 0,2-1-143,2-2 1,2-7-99,-2 7 1,-4-6 316,3 5 0,-3-7 0,-2 4 0</inkml:trace>
  <inkml:trace contextRef="#ctx0" brushRef="#br0" timeOffset="19160">4122 2602 7569,'17'0'-201,"1"0"1,-7 0 0,1 0 268,2 0 1,1 0 0,4 0-1,3 0-88,1 0 1,8 0 0,0-2 0,6-2 47,4-1 1,5-3-1,-3 4 1,0-4-68,-1-1 0,5 5 1,-4-4-1,-1 2 23,1 0 0,-2 0 0,-6 6 0,-2 0-50,-4 0 1,2 0-1,-8 0 1,-1 0-232,-3 0 0,-2 0-56,1 0 353,-8 8 0,-10 2 0,-10 7 0</inkml:trace>
  <inkml:trace contextRef="#ctx0" brushRef="#br0" timeOffset="19489">4314 2829 7435,'8'-9'-279,"-6"1"1,5 10 336,-7 4 0,0 3 0,0 9 1,0-1-79,0 1 0,0-1 0,0 1 0,2-1-48,4 1 0,-4-1 0,4 0 53,-4 1 1,0-1-1,4 1-148,5-1 1,-1-7 162,2-4 0,-1 4 0,7-1 0</inkml:trace>
  <inkml:trace contextRef="#ctx0" brushRef="#br0" timeOffset="19830">4698 2899 7569,'-12'0'-251,"1"0"0,-1 0 0,-3 2 258,3 4 0,-2 4 0,9 7 13,1 1 0,2-1 0,2 0-16,0 1 0,7-8 0,3-3 0,2-1-1,-1 0 1,1 0 0,6-6 0,-1 0-30,0 0 0,7-2 0,-1-2 0,-2-4-27,-1-1 0,-5 3 0,-1-6 1,-4-1 26,-3-3 0,5-1 1,-6-1-6,-2 1 1,-2-1 0,-4 1 0,-4 1-38,-6 5 1,1-5 0,-5 6 0,-3 1 16,-1 3 0,-1 4 0,0 2 0,-3 0 51,3 0 0,2 0 0,-7-8 0,-1-2 0</inkml:trace>
  <inkml:trace contextRef="#ctx0" brushRef="#br0" timeOffset="20186">5449 2532 6182,'17'0'0,"1"0"27,-1 0 0,1 0 0,-1 0 1,3 0-4,3 0 0,-2 0 0,8 0 0,1 0-90,-3 0 1,-2 0-1,-6-2-117,5-3 0,-5 3 183,4-4 0,-11 4 0,-4 2 0</inkml:trace>
  <inkml:trace contextRef="#ctx0" brushRef="#br0" timeOffset="20433">5641 2428 7569,'-10'0'-738,"3"0"1,1 2 783,0 3 0,0-1 0,6 8-5,0 2 1,0-5 0,0 3-1,0 1-4,0 3 0,0 1 1,0 1-1,2-1-9,4 1 0,-4-1 0,4 1 0,-4-1-118,-2 1 1,5-1-1,1 1-125,-2-1 0,0-1 215,2-5 0,-4 5 0,6-7 0</inkml:trace>
  <inkml:trace contextRef="#ctx0" brushRef="#br0" timeOffset="20743">6410 2061 7569,'0'-10'-457,"0"2"0,0 10 483,0 4 0,0 4 0,1 5 1,3-1-76,2-2 1,2-1-1,-4 7 1,2-1 14,-2 1 0,3-7 0,-1 1 0,-2 2-55,-2 1 0,0 1 0,2-3 1,2-1 88,-3 1 0,-8 3 0,-5 1 0</inkml:trace>
  <inkml:trace contextRef="#ctx0" brushRef="#br0" timeOffset="20997">6113 2515 6924,'7'-10'-145,"3"-3"0,8 7 0,-1 2 197,0 2 0,1 2 0,1 0 0,3-2 2,1-4 1,8 4-1,-4-3 1,2 3-38,0 2 1,-1-6 0,3 0-1,-4 2-27,-2 2 0,4 2 0,-6 0 0,-1 0-58,-3 0 0,-1 0 1,-1 0-738,1 0 805,-9 0 0,-1 0 0,-8 0 0</inkml:trace>
  <inkml:trace contextRef="#ctx0" brushRef="#br0" timeOffset="21288">6130 2707 7298,'-10'2'-89,"5"4"1,3 4 165,2 7 0,0 0 1,0 1-93,0-1 1,5 1 0,1-1-107,-2 1 0,-2-1 1,0 1-16,4-1 1,-4 1 0,4-1 0,-4 1 1,-2-7 134,0 1 0,0-8 0,0 3 0</inkml:trace>
  <inkml:trace contextRef="#ctx0" brushRef="#br0" timeOffset="21734">6357 2725 6369,'12'0'-10,"-1"0"1,1 0 11,6 0 1,-7 0 2,1 0 0,-1 0 52,7 0 1,-6 0 0,-1 0-26,3 0 0,-5 0-20,3 0 1,0-6-1,5 0-47,1 2 0,-1 0 0,1 0 110,-1-2 0,-5 1 273,-1 5-151,1 0 0,-2 7-46,-4 5 1,-10 4-1,-2 1-44,2 0 1,-4 1-1,2-1 1,3 1-122,1-1 0,-4 1 0,0-1 1,2 1-185,2-1 1,2 1 0,0-1 197,0 1 0,0-1 0,0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34.071"/>
    </inkml:context>
    <inkml:brush xml:id="br0">
      <inkml:brushProperty name="width" value="0.08571" units="cm"/>
      <inkml:brushProperty name="height" value="0.08571" units="cm"/>
    </inkml:brush>
  </inkml:definitions>
  <inkml:trace contextRef="#ctx0" brushRef="#br0">36 18 7569,'-12'0'-862,"0"0"626,8 0 88,-3 0 285,7 0 139,0 0-168,0-8-123,0 6 1,2-5-17,3 7 0,5 0 0,8 0 8,-1 0 0,0 0 0,1 0-49,-1 0 1,1 0-1,-1 0-12,1 0 0,-1 0 0,1 0-25,-1 0 109,1 0 0,-1 0 0,1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34.413"/>
    </inkml:context>
    <inkml:brush xml:id="br0">
      <inkml:brushProperty name="width" value="0.08571" units="cm"/>
      <inkml:brushProperty name="height" value="0.08571" units="cm"/>
    </inkml:brush>
  </inkml:definitions>
  <inkml:trace contextRef="#ctx0" brushRef="#br0">0 0 6447,'18'0'17,"-1"0"0,1 0 1,-1 0-48,0 0 1,1 0 0,-1 0 0,1 0-127,-1 0 1,-5 0 155,0 0 0,7 8 0,8 2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34.937"/>
    </inkml:context>
    <inkml:brush xml:id="br0">
      <inkml:brushProperty name="width" value="0.08571" units="cm"/>
      <inkml:brushProperty name="height" value="0.08571" units="cm"/>
    </inkml:brush>
  </inkml:definitions>
  <inkml:trace contextRef="#ctx0" brushRef="#br0">1 45 7475,'0'-17'-1263,"2"7"1100,3 4 310,-3 4 1,6 0 214,-8-3-341,0 3-29,0 9 0,0 5 0,0 11 0,0-3 29,0-3 0,-2 1 0,-2-1 0,-2 1-79,3-1 1,1 6-1,2 1 1,0-3-25,0-2 1,0-1-1,0-1-11,0 1 1,0-1-1,0 1 93,0-1 0,0 1 0,0-1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35.172"/>
    </inkml:context>
    <inkml:brush xml:id="br0">
      <inkml:brushProperty name="width" value="0.08571" units="cm"/>
      <inkml:brushProperty name="height" value="0.08571" units="cm"/>
    </inkml:brush>
  </inkml:definitions>
  <inkml:trace contextRef="#ctx0" brushRef="#br0">0 1 7569,'10'0'-1437,"-2"0"1437,-8 0 0,0 0 0,8 0 0,1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35.755"/>
    </inkml:context>
    <inkml:brush xml:id="br0">
      <inkml:brushProperty name="width" value="0.08571" units="cm"/>
      <inkml:brushProperty name="height" value="0.08571" units="cm"/>
    </inkml:brush>
  </inkml:definitions>
  <inkml:trace contextRef="#ctx0" brushRef="#br0">296 298 7429,'0'-10'-726,"0"2"0,-2 8 727,-4 0 1,-4 0 0,-7 0-1,-1 0 115,1 0 1,0 0-1,-3 0 1,-1 0-86,-2 0 1,-1 0-1,7 0 1,-1 2-22,1 4 1,1-2 0,3 5 0,3 1 1,2 0 1,1 0 0,3 3 0,-2-1 4,2 1 0,4-3 0,4 2 0,4 1-4,1 3 0,1-5 1,4 1-1,-1 0 2,7-3 1,-3 7-1,8-6 1,-1 1 1,-1 1 0,6-6 0,-4 3 0,2-1-3,4-4 1,-5-2 0,-1-2-1,-2 0-31,0 0 1,1 0 0,-7 0 0,1 0 23,-1 0 0,-5-6 0,-3-2 0,1 1 10,0-1 0,-6-6 0,3 3 0,-1-5-25,0-1 1,0-1-1,-6 1 1,-2-1-4,-4 1 1,2-1-1,-5 1 1,-1 1 0,0 5 0,-1-5 0,-7 5-20,1-5 0,-1 6 1,-1 5-1,-3 3-97,-1 2 1,0 0-1,5 0 1,1 0-227,-1 0 353,1 7 0,-1-5 0,1 6 0</inkml:trace>
  <inkml:trace contextRef="#ctx0" brushRef="#br0" timeOffset="600">1134 228 7421,'-17'-18'-471,"5"7"1,0 1 385,-1 2 0,-3-4 74,-1 7 0,5-1 0,1 6 9,-3 0 1,-7 0 0,-3 0-1,3 0 21,2 0 1,-5 2-1,1 2 1,2 1 39,1-1 1,9 0 0,-1 2-54,-2 6 0,7-3 0,1 3-1,4 2 0,4-5 1,4 1 14,5-2 0,5 3 0,3-5 0,3-2-2,1-2 0,0 4 0,-3 0 0,1 0-18,2 1 0,6-3 0,-5 6 0,-3 0-1,-2-1 1,5 1 0,-1 4 0,-4-3 7,-5 3 1,-4-4-1,-7 1-38,3 3 0,-2 1 0,-8 3 0,-3-3 32,-3-3 0,-2 3 0,-5-5 1,-3 2 7,-3-1 1,4-1-1,-5 2 1,5-6 13,1-4 1,-5 3 0,0 1 0,2-2 52,1-2 1,3-2 0,-1-2-41,1-4 1,7 2 0,4-7 0,4-3-25,2-1 0,0-3 0,2 1 0,4-1-57,6 1 1,9-3-1,4-1 1,2-2-68,4 1 1,2 3 0,2 3 0,-2 3-31,-4 1 1,4 6 0,-5-3 0,1 1 141,0 4 0,-8 2 0,4 2 0</inkml:trace>
  <inkml:trace contextRef="#ctx0" brushRef="#br0" timeOffset="1141">1518 210 7368,'0'-9'-604,"2"-5"0,2 6 601,2-2 31,0 7 7,-6-5 1,-8 8-1,-2 2-14,1 4 0,-5-3 1,6 7-1,1 0 28,-1 0 0,2-5 1,6 7-34,0 2 0,0-5 0,2 3-23,4 2 0,2-5 0,5 1 1,-1-2 23,1-4 0,3 0 0,1-1 26,1 3 1,-1 0 0,1-6 0,-1 0-23,1 0 0,5 0 0,0 0 0,-1 0-15,-3 0 1,-2 0 0,3 0 0,1 2 6,2 4 1,-5-4-1,-6 5 2,1 1 0,1-4 1,-1 6-1,-3 0 13,-2-1 1,0-3 0,-5 6-20,3 1 0,0 3 0,-6 1-1,0 1 1,0-7 0,0 1 0,0 2-16,0 1 1,0-3 0,-2-3-1,-4 1 17,-5 0 1,1-4 0,-2 3-1,-1-1 0,-3-4 0,-1 0 0,-3 0 1,-1 2-6,-2-2 1,-1-3-1,7-1 2,-1 0 1,1 0-1,0 0 1,-1 0 1,1 0 0,5-5-161,0-1 1,1-8 0,-5 3-194,5-5 0,-3-1 163,8-1 0,-2 6 182,3 1 0,3-1 0,-6-5 0</inkml:trace>
  <inkml:trace contextRef="#ctx0" brushRef="#br0" timeOffset="1551">1518 140 7350,'0'-11'-722,"0"-1"614,0 8 0,2-4 0,4 8 193,6 0 1,3 0 0,3-1-3,-1-5 0,1 4 0,-1-4 0,1 2-18,-1-2 0,1 4 1,-1-5-1,2 1-5,5 0 0,-3-2 1,6 4-1,0-2-49,1 3 0,-5-5 0,4 2 0,0 0-16,0-2 1,-3 6 0,3-3 0,-2 3-102,-4 2 1,-1 0-1,-3 0 1,1 0 105,-1 0 0,1 7 0,-1 3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43.043"/>
    </inkml:context>
    <inkml:brush xml:id="br0">
      <inkml:brushProperty name="width" value="0.08571" units="cm"/>
      <inkml:brushProperty name="height" value="0.08571" units="cm"/>
    </inkml:brush>
  </inkml:definitions>
  <inkml:trace contextRef="#ctx0" brushRef="#br0">14 193 7547,'0'-18'-274,"-7"9"0,5-7 0,-2 6 232,8 1 0,-1-7 0,7 5 0,0-3 0,-2 0 115,-1 3 1,7 1 0,-4-4-61,-1 3 0,7 7 0,-4-4 0,3 2 3,3 1 0,-1-1 0,0 6 0,1 0-22,-1 0 0,7 0 0,-1 0 0,-2 2-16,-1 3 1,-3-1 0,1 8 0,-1 0 5,1-3 1,-7 7 0,1-4 0,0 3-18,-3 3 0,-1-7 0,-8 1 0,0 1 25,0 3 1,0 1 0,0 1 0,0-1-16,0 1 1,0-7 20,0 1 0,0-10 2,0-2 0,2-2 0,2-10 1,2-1 1,-1-3 0,-5-1 0,2-1-2,4 1 0,-2-1 1,6 1-1,0 0 1,-1-1 1,3 3 0,5 1 0,1 4 0,-1 2 0,-3-3 0,1 5 0,5 2 54,-1 2 0,-5 2 0,-3 0 0,3 0-17,1 0 0,3 6 1,-3 2-1,-1 1-58,-2 5 1,-3 2 0,5 1-47,-2 1 0,-7-1 1,5 0-1,-2 1-61,-4-1 0,-2 1 0,0-1 25,4 1 0,-3-1 101,9 1 0,0-9 0,5-1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43.246"/>
    </inkml:context>
    <inkml:brush xml:id="br0">
      <inkml:brushProperty name="width" value="0.08571" units="cm"/>
      <inkml:brushProperty name="height" value="0.08571" units="cm"/>
    </inkml:brush>
  </inkml:definitions>
  <inkml:trace contextRef="#ctx0" brushRef="#br0">0 0 6102,'6'18'39,"0"-1"1,-2 1-98,-2-1 1,-2 1 0,0-1 0,2 0 27,4 1 0,-4-1 0,3 1 1,-3-1 29,-2 1 0,0-7 0,0 1 0,8 0 0,2 5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45.576"/>
    </inkml:context>
    <inkml:brush xml:id="br0">
      <inkml:brushProperty name="width" value="0.08571" units="cm"/>
      <inkml:brushProperty name="height" value="0.08571" units="cm"/>
    </inkml:brush>
  </inkml:definitions>
  <inkml:trace contextRef="#ctx0" brushRef="#br0">123 18 7569,'9'0'-609,"-1"0"0,-6 6 599,4 0 1,-6 5 0,2-3 7,-6 2 1,-10-6 0,3 1 0,-5-1 8,-1 2 1,-1-4 0,1 4 20,-1-4 0,7-2 0,1-2-21,2-4 0,2 2-54,6-7 1,10-1 22,7-6 0,1 7 0,5 1 0,-3 2 41,-3 4 1,1 2 0,-1 2 65,0 0 0,1 0 0,-1 0-35,1 0 0,-1 6 0,1 2 0,-3 2-47,-3 3 1,2-3 0,-7 2-1,1 1 4,0 3 0,-2 1 0,-6 1 3,0-1 1,-6 1 0,-2-1 0,-2 1 4,-3-1 1,-1 1-1,-1-1 8,-3 0 0,-1 1 0,-10-3-48,5-3 1,5 2 0,2-9-1,-1-1-20,1-2 1,5-2 0,0 0-32,-1 0 69,5 0 1,0-7 0,10-3 48,4 0 1,4-3-1,5 5 1,-1 0 93,-3 0 1,3 2-1,7 6-104,3 0 0,-1 0 0,-6 0 0,1 2 0,1 2 0,3 4 0,1 2-251,-2 3 176,-1 3 0,-3 1 45,1 1 0,-1-1 0,1 1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43.593"/>
    </inkml:context>
    <inkml:brush xml:id="br0">
      <inkml:brushProperty name="width" value="0.08571" units="cm"/>
      <inkml:brushProperty name="height" value="0.08571" units="cm"/>
    </inkml:brush>
  </inkml:definitions>
  <inkml:trace contextRef="#ctx0" brushRef="#br0">1 210 6983,'17'0'-552,"1"0"557,-1 0 0,6 0 1,1 0-1,-3 0 25,-2 0 1,1 0 0,1-2-1,2-2-1,-1-2 1,3 1 0,-2 5-1,-1-2-38,-3-4 1,4 4 0,1-4 0,-3 4-124,-2 2 1,-1 0-1,-1 0-84,1 0 0,-7 0 216,1 0 0,-8 0 0,4 0 0</inkml:trace>
  <inkml:trace contextRef="#ctx0" brushRef="#br0" timeOffset="234">280 70 7498,'-12'0'-367,"1"0"1,7 8 309,-2 4 1,4 3-1,2 3 52,0-1 1,0 1 0,2-1-1,2 1-17,2-1 0,0 0 0,-6 1-32,0-1 1,5 1-1,1-1-122,-2 1 0,0-7 176,2 1 0,-4 0 0,6 5 0</inkml:trace>
  <inkml:trace contextRef="#ctx0" brushRef="#br0" timeOffset="712">594 105 7316,'10'-10'-467,"0"-3"1,-4 7 453,5 2 0,-1 2 0,2 2 13,1 0 1,-3 0 0,2 0 33,1 0 1,1 2-1,-1 4-21,-1 6 0,0 1 0,3 1-1,-3-3 1,1 1-1,-7 6-22,-2-1 1,-2-5-1,-2-1-7,0 3 0,0-4-8,0 1 48,0-7 0,0 2 0,0-12-21,0-5 0,0-5 1,0-1-7,0-1 0,0 1 1,2-1-1,2 1-25,2-1 0,7 1 0,-1-1 1,3 3 6,3 3 0,-1-1 0,1 5 46,-1-2 0,1 6 0,-1-2 1,1 4 19,-1 2 1,-5 0 0,-1 0-1,3 2-5,2 4 0,1-2 0,0 8-78,1 1 0,-1 3 0,-1 1 0,-2 1-78,-3-1 1,-5 1 0,4-1 0,-3 1 116,-3-1 0,-2 1 0,6-1 0,2 0 0</inkml:trace>
  <inkml:trace contextRef="#ctx0" brushRef="#br0" timeOffset="1191">1415 315 7569,'-17'-6'-452,"-1"0"1,7-2-125,-1 3 373,8 3 163,-4-6 0,7 2 79,-5 0 1,4-7 130,-4 1 0,4 2-162,2-1 1,2 7 0,4-2-32,5 4 0,5 2 0,1 0 17,1 0 0,-1 0 0,1 0 0,-3 2-3,-3 4 1,2-2 0,-7 5-1,1 1 12,0 0 1,-2 1-1,-6 7 10,0-1 1,-6 1 0,-2-1 0,-2-1-5,-3-5 1,-3 5 0,-1-4-1,-1 3 19,1 3 0,-1-3 0,1-1 0,-1-5-12,1-1 1,0 4 0,-1-6 9,1-3-55,-1 7 28,8-8 0,10 4 1,12-10-1,4-2 17,1 2 0,1 0 0,-1 1 0,0-3-14,1 2 0,5 2 0,0 2 1,-1 0-14,-3 0 1,-1 0 0,-1 0-1,1 0-151,-1 0 1,1 0 161,-1 0 0,0 0 0,1 0 0</inkml:trace>
  <inkml:trace contextRef="#ctx0" brushRef="#br0" timeOffset="1425">1782 158 7350,'2'-16'-960,"4"4"952,5 7 0,5 3 0,1 2 0,1 0-6,-1 0 0,1 0 0,-1 2 0,1 1-49,-1 3 1,1 0 0,1-4-1,2 2 63,3 2 0,7 0 0,-4-6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3.312"/>
    </inkml:context>
    <inkml:brush xml:id="br0">
      <inkml:brushProperty name="width" value="0.08571" units="cm"/>
      <inkml:brushProperty name="height" value="0.08571" units="cm"/>
      <inkml:brushProperty name="color" value="#E71224"/>
    </inkml:brush>
  </inkml:definitions>
  <inkml:trace contextRef="#ctx0" brushRef="#br0">1258 0 6734,'0'10'136,"-8"-2"0,4-8 1,-6 2-77,3 3 0,-1-3-58,2 4 1,4-2-1,-6 0-3,1 2 0,3 5 0,-6-3 21,2 2 0,-3-4 0,3 5 1,-2 3 1,4-4 0,-5 1-26,-3 3 1,4 1 0,-1 3 6,-3-1 1,-1 1 0,-3-1 0,1 1 12,-1-1 1,1 1 0,-1 1 0,1 2 4,-1 3 1,1-1-1,-1-6 1,1 1-9,-1-1 1,-5 7 0,0 1 0,2 2 7,1 4 0,3-4 1,-3 2-1,-1 0-6,-2-1 0,-1 5 0,7-4 0,-1 4-31,1 2 0,-6 0 0,-1 0 0,3-3 3,2-2 1,-5 3 0,-1-4 0,0 6 7,0 5 1,1-9 0,5 4 0,-2-2 16,-3 0 1,3 0 0,7-2-1,3-3 12,-3-3 1,1 6 0,-1-4-1,2 2 10,-1 0 0,3-7 1,-2 1-1,-1-4 20,-3-1 1,5 3 0,-1 0-12,-2 1 1,-1-7 0,-1 9 0,3-5-10,1-2 0,6-5 0,-5 0 4,-3 1 1,6-3-1,1 0 1,1-1 76,0 1 0,-2-4 173,2 6-144,4-9 0,-7 11 182,3-8-23,4 0-124,-6-6-331,8 0-250,0 0 1,0 0-1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2.222"/>
    </inkml:context>
    <inkml:brush xml:id="br0">
      <inkml:brushProperty name="width" value="0.08571" units="cm"/>
      <inkml:brushProperty name="height" value="0.08571" units="cm"/>
    </inkml:brush>
  </inkml:definitions>
  <inkml:trace contextRef="#ctx0" brushRef="#br0">11 35 7449,'-10'0'-1021,"16"-2"1133,11-4 0,-1 4 0,-5-4 0,1 3-77,-2-3 1,5 4 0,-3-4-40,3 4 1,3 2 0,-1 0-76,1 0 1,-1 0 0,1 0 0,-1 0-64,1 0 0,1 0 0,2 0 0,3 0 142,-3 0 0,-9 0 0,11 0 0,-4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2.502"/>
    </inkml:context>
    <inkml:brush xml:id="br0">
      <inkml:brushProperty name="width" value="0.08571" units="cm"/>
      <inkml:brushProperty name="height" value="0.08571" units="cm"/>
    </inkml:brush>
  </inkml:definitions>
  <inkml:trace contextRef="#ctx0" brushRef="#br0">0 53 7373,'18'0'-413,"-1"0"1,1-2 351,-1-4 0,1 4 0,-1-4 0,1 4 20,-1 2 0,2 0 1,3-2-1,3-2 41,2-2 0,-5-7 0,3 3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5.327"/>
    </inkml:context>
    <inkml:brush xml:id="br0">
      <inkml:brushProperty name="width" value="0.08571" units="cm"/>
      <inkml:brushProperty name="height" value="0.08571" units="cm"/>
    </inkml:brush>
  </inkml:definitions>
  <inkml:trace contextRef="#ctx0" brushRef="#br0">1 18 6114,'11'0'152,"1"0"0,-6 0-118,6 0 1,-7 0-1,7 0 1,2 0 0,1 0 1,3 0 0,-1 0 0,1 0-94,-1 0 0,6 0 1,1 0-1,-3 0-156,-2 0 1,5 0 213,-1 0 0,8-7 0,-4-3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5.919"/>
    </inkml:context>
    <inkml:brush xml:id="br0">
      <inkml:brushProperty name="width" value="0.08571" units="cm"/>
      <inkml:brushProperty name="height" value="0.08571" units="cm"/>
    </inkml:brush>
  </inkml:definitions>
  <inkml:trace contextRef="#ctx0" brushRef="#br0">123 193 7471,'12'-12'-1193,"-1"1"1167,-7 7 1,2-4 0,-12 8 0,-6-2 96,-3-4 1,-3 4 0,1-3 17,0 3 0,5-4 0,0 0-103,-1 2 40,5 2 1,-2-4-25,4 1 0,4-9-144,-3 2 1,3-3 119,2-3 1,7 7-1,5 1 64,4 2 1,1-3 0,1 5 0,-1 2-1,0 2 1,-5 2 0,0 0 0,1 0 16,3 0 1,1 2 0,1 2 36,-1 2 0,1 7-93,-1-1 0,-1 3 0,-5 3 0,-5-1-2,-4 1 0,-2-1 0,0 1 0,0-1-6,0 1 0,0 5 1,-2 0-1,-2-1-25,-2-3 0,-7-2 0,1 1 0,-3-1 19,-3 1 0,7-7 0,-1 1 1,-2 0-32,-1-3 0,-8 1 0,-1-6 0,3 2-5,2-2 1,7-2-1,0-2 34,-1 0 1,-1-2 0,2-4 4,7-6 1,3 3 0,2-3 41,0-2 1,7 5 0,5-1 0,4 2 28,1 4 0,1 2 0,-1 2 0,0 0-29,1 0 1,-1 2-1,1 2 1,1 4 17,5 2 0,-5-5 0,6 7 0,-2 2-82,1 1 1,5 1-1,-6-3 1,0-1 29,3 1 0,-7 3 0,6 1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4.568"/>
    </inkml:context>
    <inkml:brush xml:id="br0">
      <inkml:brushProperty name="width" value="0.08571" units="cm"/>
      <inkml:brushProperty name="height" value="0.08571" units="cm"/>
    </inkml:brush>
  </inkml:definitions>
  <inkml:trace contextRef="#ctx0" brushRef="#br0">0 16 7569,'0'-10'-561,"0"5"0,0 10 647,0 7 0,2-2 0,2 1 0,2 3-12,-2 2 0,-2 1 1,0-1-1,1-3-53,3-1 1,0-1 0,-6 7 0,0-1 0,0 1 0,6-1 0,0 1-211,-2-1 0,0 1 0,-1-1-85,3 1 1,0-7 273,-6 1 0,8-8 0,2 3 0</inkml:trace>
  <inkml:trace contextRef="#ctx0" brushRef="#br0" timeOffset="496">349 69 7197,'0'-10'-1116,"0"0"1246,0 4 0,2 4 1,4-3-1,6 3-109,3 2 0,-3 0 0,0 0 0,1 0 7,3 0 1,1 0 0,1 0-74,-1 0 0,1 0 0,-1 0 17,1 0 1,-1 0 0,1 0 31,-1 0 0,-5-2 0,-1-2 1,3-2 44,1 2 0,-3 2 0,0 2-5,1 0 1,-3 0 0,2 0-1,1 0 0,-3 0 0,2 0-25,1 0 0,-5 8 16,-2 4 1,-4 3 0,-2 3-6,0-1 1,0 0 0,0 1-11,0-1 0,0 1 0,0-1 1,0 1-37,0-1 0,-2 1 0,-2-1 1,-2 1-135,2-1 0,0 1 0,0-1 0,-1 0 18,1 1 1,2-1 0,2 1 0,2-3-188,3-3 319,-3-4 0,22 0 0,-5 1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3.850"/>
    </inkml:context>
    <inkml:brush xml:id="br0">
      <inkml:brushProperty name="width" value="0.08571" units="cm"/>
      <inkml:brushProperty name="height" value="0.08571" units="cm"/>
    </inkml:brush>
  </inkml:definitions>
  <inkml:trace contextRef="#ctx0" brushRef="#br0">1 158 6735,'17'0'-275,"-5"0"0,0 0 374,1 0 1,3 0 0,1 0-13,1 0 1,-1 0 0,1 0 0,1 0-62,4 0 0,-1 0 0,7 0 1,0 0-28,-2 0 1,6 0 0,-4 0 0,2 0-48,-2 0 1,2 0-1,-6 0 1,1 0-101,-1 0 1,-2 0-1,-5 0-163,-1 0 311,-7 0 0,-2 0 0,-8 0 0</inkml:trace>
  <inkml:trace contextRef="#ctx0" brushRef="#br0" timeOffset="303">315 1 7108,'10'17'48,"-4"0"1,-4 1 0,0-3-1,1-1-142,3-2 1,0 5 0,-4 6 0,2-1 49,2-3 1,0-1 0,-6 1 0,0 2-40,0 3 0,0-1 0,0-6 1,0 1-44,0-1 0,0 1 0,0-1 0,0 1 126,0-1 0,7 1 0,3-1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2.986"/>
    </inkml:context>
    <inkml:brush xml:id="br0">
      <inkml:brushProperty name="width" value="0.08571" units="cm"/>
      <inkml:brushProperty name="height" value="0.08571" units="cm"/>
    </inkml:brush>
  </inkml:definitions>
  <inkml:trace contextRef="#ctx0" brushRef="#br0">0 50 7471,'0'-11'-280,"0"-1"0,0 6-99,0-5 454,0 7 1,0-2-38,0 12 0,0-2 1,0 7-11,0 3 1,0 3 0,0 5 0,0 1-25,0-2 1,0-1 0,0-3 0,0 3-87,0 3 1,0-4 0,0 5 35,0-5 1,6-2 0,2 1-106,1-1 0,-3-1 0,6-4 151,1-7 0,3 5 0,1 0 0</inkml:trace>
  <inkml:trace contextRef="#ctx0" brushRef="#br0" timeOffset="461">454 85 6984,'-17'0'-306,"-1"0"298,1 0 0,-1 6 0,1 2 0,-1 2-26,1 3 1,5-3 0,1 2 57,-3 1 0,6-3 1,2 2 16,4 1 1,2-3-1,2 0 1,4-1-18,6 1 1,-2-4 0,1 3-1,3-1 22,1-4 0,3 0 0,-1 0 0,1 2-34,-1-2 0,1-3 1,-1-1-1,1 0-53,-1 0 0,0-1 0,1-3 32,-1-2 0,-1-8 0,-2 3-15,-3-5 1,-7-1-1,2-1-18,-4 1 0,-4-1 0,-4 3 0,-6 1-22,-3 2 0,-3 7 1,1-5-1,-1 0-50,1 1 1,-6 5-1,-1-2 1,3 4-54,2 2 167,1 0 0,1 8 0,-1 1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6.674"/>
    </inkml:context>
    <inkml:brush xml:id="br0">
      <inkml:brushProperty name="width" value="0.08571" units="cm"/>
      <inkml:brushProperty name="height" value="0.08571" units="cm"/>
    </inkml:brush>
  </inkml:definitions>
  <inkml:trace contextRef="#ctx0" brushRef="#br0">1 36 7486,'8'-10'-300,"-5"2"1,7 6 193,-2-4 0,5 4 0,-1-3-51,4 3 0,1 2 0,1 0 157,-1 0 0,1 0 0,-1 0 0,0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6.819"/>
    </inkml:context>
    <inkml:brush xml:id="br0">
      <inkml:brushProperty name="width" value="0.08571" units="cm"/>
      <inkml:brushProperty name="height" value="0.08571" units="cm"/>
    </inkml:brush>
  </inkml:definitions>
  <inkml:trace contextRef="#ctx0" brushRef="#br0">0 0 7471,'0'10'-621,"2"0"0,4-6 621,5 1 0,5 1 0,1-6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7.415"/>
    </inkml:context>
    <inkml:brush xml:id="br0">
      <inkml:brushProperty name="width" value="0.08571" units="cm"/>
      <inkml:brushProperty name="height" value="0.08571" units="cm"/>
    </inkml:brush>
  </inkml:definitions>
  <inkml:trace contextRef="#ctx0" brushRef="#br0">173 122 7020,'-17'0'-899,"5"0"905,0 0 1,7 0-1,-7 0 28,-2 0 1,5 0 0,-3 0 66,-2 0 0,-1 0-69,-3 0 1,3-2-30,3-3 0,6-5 0,12-6-13,6 5 0,3-3 0,5 6 1,3 1 9,6-1 0,-4 2 1,1 6-1,-3 0 57,0 0 1,0 0-1,-5 0 1,-1 0-43,1 0 1,-3 2-1,-1 2 1,-4 4-77,-3 1 0,5-3 1,-6 6 39,-2 1 1,-2 3 0,-4 1 7,-4 1 0,-4-3 0,-7-1 0,-1-2 18,1 1 1,-3 1 0,-1-1-1,-2-1 26,1 2 1,3-5 0,4 3 0,1 0 25,2-3 0,3 7 118,-3-5-73,4-3 0,10 6 0,4-8-16,6-3 0,3-1 0,3-2 0,1 0-39,4 0 0,-1 0 0,5 0-68,-2 0 47,6 0 1,-12 0 0,7 0 0,-3 0-45,0 0 0,1 0 0,-7 0 0,0 0-402,1 0 0,-1 0 66,1 0 0,-1 0 354,1 0 0,-1-7 0,1-3 0</inkml:trace>
  <inkml:trace contextRef="#ctx0" brushRef="#br0" timeOffset="391">889 52 7492,'-8'-9'-331,"4"1"0,-7 8 176,-3 0 0,5 0 0,-1 2 0,0 2 138,0 2 1,5 7 112,-7-1 1,8-2-1,-2 1-68,4 3 1,8-4-1,2-1 1,2-1-10,3-4 1,5 4 0,3-1 0,2 1-2,-1 0 1,-1 4-1,0-5 1,3 1 11,-3 0 0,-2 3 1,-1-3-17,-1 2 1,1 2-24,-1 5 0,-5-1 0,-2-3 5,-3-1 0,-3-2 0,-10 3-17,-5-1 1,-5-8 0,-1 3 0,-1-1-11,1 0 0,-6 0 1,-1-6-1,3 0-71,1 0 0,3 0 1,0 0-1,-1 0 102,1 0 0,7 0 0,-13-8 0,3-2 0</inkml:trace>
  <inkml:trace contextRef="#ctx0" brushRef="#br0" timeOffset="566">924 35 7569,'10'-8'75,"-3"6"1,1-11-237,4 7 1,3 0 0,3 6 0,1 0-70,5 0 1,1 0 0,6 0 229,-2 0 0,0 0 0,6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5.551"/>
    </inkml:context>
    <inkml:brush xml:id="br0">
      <inkml:brushProperty name="width" value="0.08571" units="cm"/>
      <inkml:brushProperty name="height" value="0.08571" units="cm"/>
      <inkml:brushProperty name="color" value="#E71224"/>
    </inkml:brush>
  </inkml:definitions>
  <inkml:trace contextRef="#ctx0" brushRef="#br0">36 105 7264,'2'10'-612,"3"-4"757,5-4-57,0-2-219,5 0 0,-11 0 1,8 0 93,1 0 0,-3 0 91,2 0 0,-1-2-32,7-4 1,-7 4 0,-1-6-4,-2 0 0,-2 5-12,-6-9-30,0 8 39,0-4 1,2 2-17,4 1-13,-5-1 24,7-2 0,-8 4-1,0-7 0,-2 7 1,-4-2 1,3 4 46,-9 2-47,8-8 0,-11 6 1,3-4-1,-4 4 1,-1 2 49,-1 0 1,3 2 0,1 2 13,3 2 0,-1 8-12,-5-3 0,5 5 0,2 1-9,2 1 1,3-1-1,5 1-5,0-1 1,0 1-1,0-1-55,0 1 0,5-7 1,3 1-61,2 1 1,-4-5-1,5 0 1,3-2-170,2 0 0,1-1 0,0-3 0,1 2 235,-1 2 0,9 0 0,1-6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01.744"/>
    </inkml:context>
    <inkml:brush xml:id="br0">
      <inkml:brushProperty name="width" value="0.08571" units="cm"/>
      <inkml:brushProperty name="height" value="0.08571" units="cm"/>
    </inkml:brush>
  </inkml:definitions>
  <inkml:trace contextRef="#ctx0" brushRef="#br0">35 10 7131,'0'-9'-760,"0"14"814,0 13 0,0 9 0,-2-4 0,-1-1-56,-3-3 1,0-2 0,4 1 0,-2-1 86,-2 1 0,0-1 0,6 1-55,0-1 0,0 1 1,0-1-26,0 1 0,6-1 0,2-1 0,2-5-11,3-5 0,3 2 0,1-2 1,1-1-146,-1 3 1,6-6 0,1 4 0,-1-4-363,2-2 513,2 0 0,1 0 0,-3 0 0</inkml:trace>
  <inkml:trace contextRef="#ctx0" brushRef="#br0" timeOffset="262">437 185 7405,'-12'-12'-280,"1"1"1,-1 7 0,-5-2 316,-1 4 1,7 4 0,1 4-47,2 5 1,2 5 0,6 1 55,0 1 0,0-1 1,0 1-1,2-1-9,4 1 0,4-7 1,7-1-1,1 0-21,-1-1 1,1-5 0,-1 2 0,-1-2-11,-5 2 0,5-4 1,-5 4-5,5-5 1,1-8-1,1-5-17,-1-3 1,-7-3-1,-4 1 1,-2-1-148,1 1 1,-3-1 0,2 1-47,-8-1 0,1 7 0,-9 1 0,-2 2 207,-1-5 0,-3 11 0,1-6 0</inkml:trace>
  <inkml:trace contextRef="#ctx0" brushRef="#br0" timeOffset="573">978 167 7569,'-17'0'-353,"5"0"0,1-2 1,-3-1-1,-1-3 326,-3 2 0,1 2 0,-1 2 0,1 0 30,-1 0 1,-5 0-1,0 0 567,1 0-490,3 0 1,9 8 0,4 3-37,4 5 0,4 5 1,4 1-1,6-3-5,3 2 1,3 1-1,-1-5 1,1 3-35,-1 3 1,-5-4 0,-2 4-84,-3-3 0,-1-3 0,-8-1-57,-4-4 0,-5 1 0,-13-5 135,-5 2 0,-11 1 0,-5 7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00.661"/>
    </inkml:context>
    <inkml:brush xml:id="br0">
      <inkml:brushProperty name="width" value="0.08571" units="cm"/>
      <inkml:brushProperty name="height" value="0.08571" units="cm"/>
    </inkml:brush>
  </inkml:definitions>
  <inkml:trace contextRef="#ctx0" brushRef="#br0">1 260 7569,'9'-17'-10,"-1"5"-128,-8 0 172,8 1 0,0-7-117,3 1 151,5 7-110,-14 2 1,6 10 5,-8 4 0,-2 4 16,-4 7 0,4 1 1,-4-1 16,4 1 1,4-7 0,4 1 2,6 1 1,3-5-1,2 0 17,1 0 1,-1-4-1,1 5 1,-1-1 34,1-4 0,-1-2 1,3-2-1,1 0-7,2 0 1,1 2-1,-7 2 1,2 2-5,5-3 0,-5 1 1,4 2-46,-3 6 1,-5-3-1,-1 1 1,-4 0-32,-3 0 1,-1-5 0,-4 7-20,4 2 1,-4 1 0,2 1 23,-8-5 1,-6 5-1,-7-6-79,-1-1 1,1 5 0,-1-6-1,1-1 7,-1 1 0,1-2 1,0-6-1,-1 0-49,1 0 1,-7 0 0,-1 0 0,0 0 150,0 0 0,-4-2 0,5-4 0,-7-4 0,4-7 0</inkml:trace>
  <inkml:trace contextRef="#ctx0" brushRef="#br0" timeOffset="453">88 173 7569,'10'-8'-418,"-1"6"0,-5-6 366,2 1 1,8 5-1,-3-4 1,5 4 110,1 2 1,7 0-1,1 0 1,2 0-84,4 0 1,2 0-1,2 0 1,0 0-41,0 0 0,-2 0 1,-2 2-1,-2 2-3,2 1 0,-6 1 0,0-6 0,-1 0 1,-1 0 0,0 0 0,-3 0 0,1 0 66,2 0 0,3-2 0,-5-2 0,2-3 0,-1-3 0,3 0 0,-2-3 0,-2 1 71,-1-2 0,-3 5 0,1-3 42,-1-1 1,-1 3 0,-3 0-1,-3 0-15,-2 1 1,0 5-19,-3-2 0,-3 6-51,4 6 0,-4 4 0,-2 9 1,0 2 10,0 3 0,-2 7 0,-2-2 0,-2 4-12,3 2 1,-5 0-1,0 0 1,0-1 4,1 1 1,-1 6 0,4 0 0,-4-2-38,-2-2 1,5 3 0,-5 1-1,2-2-40,4-2 0,-4-8 0,3 0 0,1 0-104,2-2 1,2 0-1,-2-5-152,-4 1 1,4 0 55,-4-5 244,4-9 0,-5-1 0,-3-8 0</inkml:trace>
  <inkml:trace contextRef="#ctx0" brushRef="#br0" timeOffset="612">699 470 7569,'-7'-18'-48,"5"7"68,-4-1-359,-4 0 26,8-5-24,-6 7 1,16 2 336,4 8 0,3 8 0,3 2 0</inkml:trace>
  <inkml:trace contextRef="#ctx0" brushRef="#br0" timeOffset="750">1083 574 7530,'10'0'-1363,"0"0"939,-4 0 424,3 0 0,9 0 0,-1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59.365"/>
    </inkml:context>
    <inkml:brush xml:id="br0">
      <inkml:brushProperty name="width" value="0.08571" units="cm"/>
      <inkml:brushProperty name="height" value="0.08571" units="cm"/>
    </inkml:brush>
  </inkml:definitions>
  <inkml:trace contextRef="#ctx0" brushRef="#br0">122 255 7569,'-1'-10'-446,"-5"4"1,2 4 393,-8 2 0,1 0 0,-5 2 23,4 4 1,-1-2 0,5 6 62,-2-3 1,1 7 0,-3-2 7,6 3 1,4-3 0,2-1 4,0 3 0,0-4 1,0 1-51,0 3 0,2-4 0,4-1-6,6-1 1,3 4 0,3-6-13,-1-2 0,1-3 0,-1-1-48,0 0 1,1 0 17,-1 0 1,-1-1 0,-3-3 2,-1-2 1,-8-2 51,2 2 0,-4 2-27,-2-7 81,0 7 0,0-2 0,0 12 68,0 5 1,2-1-73,4 2 0,3-1 0,9 5-30,-1-4 0,-5-3 1,-1-5-20,3 2 0,2 0 0,1-6 1,0 2-11,1 4 1,1-4 0,3 3 0,1-3-7,-2-2 0,5 0 0,-3-2 0,0-2-6,2-1 1,-5-9 0,3 2 0,-5-3-47,-7-3 0,3 1 0,-6 0 0,-1-1 37,1 1 0,-2-7 1,-6-1-1,0 0-16,0 0 0,0-4 0,0 3 0,0 1 17,0 0 1,-6 0-1,0 3 1,2-1 55,2 2 0,2 1 43,0 3 0,0 5-80,0 0 16,0 9 1,0 3-1,0 11 9,0 5 0,0 1 1,0 1-1,2-1 68,4 1 0,-4 5 0,4 2-58,-4 2 0,4-5 1,1 3-1,1-2 0,2 0-11,0-1 1,-5-3 0,5-1 0,0-1-233,0 1 1,1-1-234,7 1 447,-1-1 0,1 0 0,-1 1 0</inkml:trace>
  <inkml:trace contextRef="#ctx0" brushRef="#br0" timeOffset="401">577 150 6441,'15'-2'20,"-3"-4"1,3 4-1,-3-4 64,3 5 1,3-1 0,-1-2-3,1-2 0,-1 0 0,1 6-25,-1 0 0,1 0 0,-1 0 10,1 0 0,-1 0 1,0 0-237,1 0 0,-6 0 0,-3 2-502,-1 4 671,6-4 0,-5 13 0,9-5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7:41.948"/>
    </inkml:context>
    <inkml:brush xml:id="br0">
      <inkml:brushProperty name="width" value="0.08571" units="cm"/>
      <inkml:brushProperty name="height" value="0.08571" units="cm"/>
    </inkml:brush>
  </inkml:definitions>
  <inkml:trace contextRef="#ctx0" brushRef="#br0">3563 262 7569,'10'0'-525,"-2"0"1,-6 0 518,3 0 0,5 0 18,8 0 0,-1 0 0,0 0 0,-1-2-11,-4-3 1,3 3 0,-3-4-44,3 4 0,-3 2 42,0 0 0,-1 0 0,7 0 0</inkml:trace>
  <inkml:trace contextRef="#ctx0" brushRef="#br0" timeOffset="141">3738 420 7445,'17'0'-666,"1"0"1,1 0 665,4 0 0,5 0 0,6 7 0,1 3 0</inkml:trace>
  <inkml:trace contextRef="#ctx0" brushRef="#br0" timeOffset="-580">2865 18 6857,'-18'2'-235,"1"4"1,5-4-1,2 5 239,3 1 1,-5-4 0,6 8 43,2 1 1,-4 3 0,3 1-1,1 1-13,2-1 0,2 1 0,0-1 0,0 1-7,0-1 0,0 0 1,0 1-1,0 1-23,0 5 0,8-5 0,1 4 0,3-1-1,0 1 0,-7-2 1,7 6-1,0-1 0,-3-5 0,7 4 1,-6-1-1,1-3-7,1-2 0,-8-1 1,3-1-1,-1 1 1,0-1 0,0 1 0,-6-1 4,0 1 0,-2-3 1,-2-1-1,-4-5 15,-1-1 1,-1 0 0,-4-4-1,3 2-9,-3-3 0,-1-1 0,-3-2 0,1 0-18,-1 0 0,1 0 1,-1 0-1,1-2-165,-1-3 1,7 1-1,-1-8-6,-1-1 0,3-3 181,-2-1 0,8-1 0,-3 1 0</inkml:trace>
  <inkml:trace contextRef="#ctx0" brushRef="#br0" timeOffset="-318">2568 367 6845,'0'-11'-52,"2"1"0,3 2 22,7 4 0,-2 2 0,1 2 1,3 0-46,2 0 1,1-2 0,0-2 0,1-1-36,-1 1 0,1 2 0,-1 2 110,1 0 0,-1 8 0,1 1 0</inkml:trace>
  <inkml:trace contextRef="#ctx0" brushRef="#br0" timeOffset="-2063">1572 454 7569,'-11'-5'-333,"-1"-1"287,8 0 1,-6 6-24,5 0 214,-5 0-41,0 0-149,2 0 1,10 0-327,4 0 1,4 0 370,7 0 0,9 0 0,1 0 0</inkml:trace>
  <inkml:trace contextRef="#ctx0" brushRef="#br0" timeOffset="-1288">1607 420 7569,'-12'0'-997,"1"0"923,7 0 0,-6 1 88,4 5 1,5 4 19,-5 7 1,4 1 0,4-3-4,4-3 1,-3-2 0,9-6 0,2 3-9,1 3 1,-3-6 0,-1 2-1,3-4-32,2-2 0,1 0 0,0 0 1,1 0-7,-1 0 1,7 0-1,-1-2 1,-2-2 7,-1-2 1,-3-7 0,1 3 0,-1-2 6,1 1 1,-7-1-1,-1-6 1,-2 1-3,-4 0 1,-4-1 0,-4 1 4,-2-1 0,-8 3 0,3 1 0,-5 2-5,-1-1 1,-1 5 0,1 0 0,-3 2-26,-3 1 1,4-1 0,-7 6 0,3 0-89,0 0 1,0 0-1,5 2-85,1 4 200,7 3 0,-6 9 0,7-1 0</inkml:trace>
  <inkml:trace contextRef="#ctx0" brushRef="#br0" timeOffset="-1104">2183 402 7569,'-5'-12'-914,"-1"1"745,0 7 0,4-4-210,-4 8 379,4 0 0,-13 0 0,5 0 0</inkml:trace>
  <inkml:trace contextRef="#ctx0" brushRef="#br0" timeOffset="-2685">786 332 7234,'-7'-9'-367,"-5"3"0,2 4 1,-1 2 415,-3 0 1,-2 0-1,-1 0-33,0 0 1,-3 0 0,-1 0-1,-2 0-2,1 0 1,-3 6-1,2 1 1,-1 1 8,-1 0 1,6 5 0,-5-1-1,5 4-56,2 1 0,-1-1 1,3-3-1,1-1 37,2 1 0,8 3 1,-1 1-1,3 1 33,2-1 1,2-5 0,3-2-1,7-1 7,4 1 1,1-6 0,3 2-1,3-4-9,6-2 1,2 0-1,0 0 1,-2 0-42,2 0 0,0 0 0,0 0 1,-4-2-20,-1-4 0,3 2 0,-6-6 0,-2 1 2,-1-1 0,-3-2 0,-1-5 1,-3-1-49,-1 1 0,-8-1 1,2-1-1,-4-2-2,-2-3 0,0-7 1,0 2-1,0-4 25,0-2 0,0 4 0,0 0 0,-2-2 65,-4 2 1,2 8-1,-6 0 1,1 5 54,-1 7 0,4-5 1,-6 6-22,-1 1 0,3-1 55,-2 4-95,9 4 17,-5-6 0,8 10 0,0 4 0,0 6-22,0 3 0,0 3 0,0-1 0,2 3 48,4 3 1,-4 2 0,5 6 0,-1-4-57,0-1 0,6 3 1,-5-4-1,1 0-58,0 0 0,0 1 0,-3-5 0,5 2-63,0-1 1,5-3 0,-3-3 122,4-5 0,1 12 0,0-3 0</inkml:trace>
  <inkml:trace contextRef="#ctx0" brushRef="#br0" timeOffset="-2489">1153 489 5861,'10'0'0,"-2"0"0</inkml:trace>
  <inkml:trace contextRef="#ctx0" brushRef="#br0" timeOffset="25075">1293 1450 6876,'-12'10'113,"2"-3"1,1-1-124,-1 0 0,4 0 0,-5-6-65,-3 0 1,-2 0-108,-1 0 131,0 0 0,7-2 23,4-4 0,12-2 0,5-5 46,5 1 1,1 8 0,1-2 0,-1 4 31,1 2 1,-1 0 0,1 0 0,-1 0 5,1 0 1,-1 0 0,1 2-25,-1 4 1,-1 4 0,-3 7-37,-1 1 0,-8-6 1,2-1-8,-5 3 1,-1 1 0,-1 1 0,-5-3-23,-6-1 0,2 0 0,-1 3 0,-1-1 22,2-3 1,-5-1-1,3 4 1,-3-3-5,-3 3 1,9-4-1,1-1 1,2 1 13,0 0 0,-2-4 4,3 5 1,3-5 2,-4 6 1,6-8-6,6 1 0,3-3-11,9-2 0,-1 0 1,-1-2 8,-5-3 0,5 3 69,-4-4 0,3 2 0,3 0-24,-1-2 1,-5 0 0,-1 6 0,3 0-16,1 0 1,-3 0-1,0-2 1,1-1-55,3-3 1,1 0-211,1 6 0,-1 0-304,1 0 539,-1 0 0,1 8 0,-1 1 0</inkml:trace>
  <inkml:trace contextRef="#ctx0" brushRef="#br0" timeOffset="25389">1939 1625 7355,'10'0'-350,"-3"-2"457,-7-4 0,-2 4-19,-3-4-778,3 4 690,-6 2 0,16 0 0,1 0 0</inkml:trace>
  <inkml:trace contextRef="#ctx0" brushRef="#br0" timeOffset="25989">2445 1502 6287,'-7'-9'-348,"3"1"443,-8 8 0,6 2 0,-5 2-2,-3 2 1,-1 5 0,-1-3-1,2 0-71,3-1 1,1 7 0,-3-4 0,3 1 105,2 1 1,2 0-120,6 5 0,0 1 1,2-1-1,4-1-5,6-5 0,3 3 1,3-8-1,-1-1-6,1 3 0,-1-6 0,0 4 0,1-4 3,-1-2 1,7 0 0,-1 0 0,-2 0-5,-1 0 0,-3 0 0,1-2 0,-1-2-27,1-2 1,-1-5-1,1 3 35,-1-2 1,-1-1 0,-5-7 16,-5 1 1,-4-1 0,-2 1 0,0-1-12,0 1 0,-2-1 1,-4 1-1,-5 1-28,-5 5 1,-1-3 0,-1 6 0,-1 1-81,-5-1 1,5 2 0,-6 6 0,1 0-56,1 0 0,-6 0 0,6 2 1,1 2 151,3 2 0,2 7 0,-1-3 0</inkml:trace>
  <inkml:trace contextRef="#ctx0" brushRef="#br0" timeOffset="26561">3214 1363 6415,'0'-10'141,"0"-6"0,0 13 0,-2-7-64,-4 2 0,2 2-86,-7 6 0,-1 0 1,-6 2 49,1 4 1,1-2 0,3 8 0,1-1-75,-1-1 1,-3 5-1,-1-3 1,-1 4 41,1 1 0,-1 0 0,3 1 1,1-1 2,3 1 0,7-1 0,-4 1 1,2-1 2,0 1 1,0-1-1,6 1 1,2-1 4,4 1 0,-2-1 0,8 1-14,1-1 1,9-1-1,1-3 1,-2-3-18,-1-2 0,3-3 1,2-5-1,0 0-14,1 0 1,-3 0 0,-6 0-1,1 0 65,-1 0 0,1 0 0,-3-2-33,-3-3 1,2-5 0,-9-8 31,-1 1 1,-4 0-1,-6 1-92,-5 4 1,-5-1 0,-3 7-1,-4 2-67,-7 2 1,3 2 0,-2 2 0,-2 4-364,-2 6 483,-2 3 0,-7 3 0,-3-1 0</inkml:trace>
  <inkml:trace contextRef="#ctx0" brushRef="#br0" timeOffset="27433">594 1328 6412,'0'17'0,"2"3"15,4 3 1,-4-2 0,4 8-1,-2 0 16,1-1 1,-3 5-1,4-4 1,-2 4-11,2 2 1,-4 0 0,4-1 0,-4-1-15,-2-3 0,0 3 0,0-6 0,0 2-12,0 0 1,0-8-1,2 3 1,1-5-118,3-2 1,0 1 0,-6-1-83,0 1 1,0-7 203,0 1 0,0-8 0,0 4 0</inkml:trace>
  <inkml:trace contextRef="#ctx0" brushRef="#br0" timeOffset="27731">507 1363 6814,'8'-10'-506,"-1"0"0,7 6 629,-2-1 1,-1-7 33,7 6 1,-7-6-259,1 7 1,-6-3 127,6 2 1,-7 4-19,7-4-277,-8 4 268,11 2 0,-13 0 0,6 0 0</inkml:trace>
  <inkml:trace contextRef="#ctx0" brushRef="#br0" timeOffset="28601">0 123 6608,'6'11'-57,"0"1"0,6-6 1,-5 3-1,1 1 146,0 0 0,4 7 1,-5 9-1,1 1-38,0 4 1,4 2 0,-5 4-126,3 3 80,-6-3 0,4 18 1,-8-7-1,2 1 7,3 1 0,-3 1 0,4 3 0,-4 0-34,-2-1 0,2 9 1,2-10-1,4 2 3,1 1 1,1-3 0,4-1 0,-3-3 29,3-1 0,0-7 1,-1 5-1,-1-2-6,1-4 0,3 1 1,-1-1-1,-1-4-4,-2-2 0,-3 4 0,5-8 1,-4 2-54,-3-2 1,1-4 0,-4-5 38,2 3 0,2-5 0,-5 1 11,3-5 0,0-3-22,-6 7 1,2-9-1,2-1-18,2 0 1,0-4 36,-6 7 1,2-1 0,1 4 1,3-3 1,8 1 11,-3 5 0,-1 1-2,2-1 0,-6 1 6,5-1 0,-5-5 1,6-2-1,1-3-8,3-3 1,1 4-1,1-2 1,1-2 0,4-2 1,-1 3-1,7 1 1,2-2 1,2-2 0,8 0 0,-1 2 0,1 4 28,2 1 0,-4-5 0,5 2 0,1-4 13,0-2 0,1 6 0,8 0 1,5-2-18,5-2 1,-2-8 0,4 0-1,2 0-44,0-2 0,5 6 1,-9-3-1,4 1-76,2-2 1,0 4 0,0-4 0,-2 4-113,-4 2 1,-4 0 0,-8 0 198,1 0 0,-1 0 0,1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3.153"/>
    </inkml:context>
    <inkml:brush xml:id="br0">
      <inkml:brushProperty name="width" value="0.08571" units="cm"/>
      <inkml:brushProperty name="height" value="0.08571" units="cm"/>
    </inkml:brush>
  </inkml:definitions>
  <inkml:trace contextRef="#ctx0" brushRef="#br0">1 35 7394,'0'-12'-317,"0"1"0,2 7-165,4-2 218,-4 4 264,5 2 0,-7 8 0,0 2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3.369"/>
    </inkml:context>
    <inkml:brush xml:id="br0">
      <inkml:brushProperty name="width" value="0.08571" units="cm"/>
      <inkml:brushProperty name="height" value="0.08571" units="cm"/>
    </inkml:brush>
  </inkml:definitions>
  <inkml:trace contextRef="#ctx0" brushRef="#br0">1 0 7432,'0'12'-415,"0"-1"71,0-7 1,2 10-1,3-8 344,7-2 0,-4-2 0,0-2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3.570"/>
    </inkml:context>
    <inkml:brush xml:id="br0">
      <inkml:brushProperty name="width" value="0.08571" units="cm"/>
      <inkml:brushProperty name="height" value="0.08571" units="cm"/>
    </inkml:brush>
  </inkml:definitions>
  <inkml:trace contextRef="#ctx0" brushRef="#br0">53 0 7569,'-10'0'-1438,"-4"2"1438,8 4 0,1 4 0,5 7 0,-8-7 0,-2-2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7.722"/>
    </inkml:context>
    <inkml:brush xml:id="br0">
      <inkml:brushProperty name="width" value="0.08571" units="cm"/>
      <inkml:brushProperty name="height" value="0.08571" units="cm"/>
    </inkml:brush>
  </inkml:definitions>
  <inkml:trace contextRef="#ctx0" brushRef="#br0">0 0 6334,'12'0'670,"-1"0"-712,3 0 1,-4 0 0,1 0-4,3 0 1,2 0 0,1 0-44,0 0 1,-5 0 0,0 0-187,1 0 0,-3 0 274,2 0 0,-1 0 0,7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7.924"/>
    </inkml:context>
    <inkml:brush xml:id="br0">
      <inkml:brushProperty name="width" value="0.08571" units="cm"/>
      <inkml:brushProperty name="height" value="0.08571" units="cm"/>
    </inkml:brush>
  </inkml:definitions>
  <inkml:trace contextRef="#ctx0" brushRef="#br0">18 0 7344,'-9'0'-672,"1"0"0,21 0 636,5 0 1,3 0 0,-3 0 0,1 0 56,4 0-21,-3 0 0,13 0 0,-6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20.283"/>
    </inkml:context>
    <inkml:brush xml:id="br0">
      <inkml:brushProperty name="width" value="0.08571" units="cm"/>
      <inkml:brushProperty name="height" value="0.08571" units="cm"/>
    </inkml:brush>
  </inkml:definitions>
  <inkml:trace contextRef="#ctx0" brushRef="#br0">293 18 7569,'18'0'0,"-6"-2"0,-1-2-59,3-1 0,-5-1-150,3 6-240,-8 0 432,11 0 0,-15 6 1,0-1-1,-9 1 74,-7 2 0,-1-4 0,-1 6 0,1-1-67,-1 1 0,1 2 0,-2 3 1,-3-1-10,-1-3 0,-2 1 1,3 5-1,-1 1-12,2-1 1,-5-5-1,3-2 1,4-1 71,5 1 0,1-4 1,5 4 35,-2-3 0,6 1 0,0-4-45,8 2 1,6 0 0,9-4 0,3 1 25,1 3 0,8 0 0,0-6 0,6 0-233,4 0 0,1 2 0,-3 2 175,2 2 0,7 7 0,-3-3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6.083"/>
    </inkml:context>
    <inkml:brush xml:id="br0">
      <inkml:brushProperty name="width" value="0.08571" units="cm"/>
      <inkml:brushProperty name="height" value="0.08571" units="cm"/>
      <inkml:brushProperty name="color" value="#E71224"/>
    </inkml:brush>
  </inkml:definitions>
  <inkml:trace contextRef="#ctx0" brushRef="#br0">279 122 7108,'-11'-2'-339,"-1"-3"335,8 3 0,-5-6 0,5 6 0,-4-2-23,-2-2 0,4 0 0,-5 6 1,-3 0 20,-1 0 1,-3 0 0,1 0-1,-1 0 68,1 0 0,-1 0 1,1 0-5,-1 0 1,7 2 0,1 4-3,2 6 0,1-2 0,3 1-8,-2 3 1,0 1 0,6 3 11,0-1 0,0 1-39,0-1 22,0 1 1,8-7-27,3 1 0,5-8 1,1 2-1,1-4-56,-1-2 0,1 0 0,-1 0 0,1-2-19,-1-4 0,1 2 0,-1-6 0,-1 0 6,-5 1 0,5-3 1,-6-5-1,1-1-10,1 1 0,-6-1 0,3 1 8,-1-1 0,-2 7 0,-4 1 203,4 2 96,-4-5-212,5 11 1,-7 2-32,0 11 1,0 5-1,0 1-54,0 1 1,0-7 0,0 1-90,0 2 123,0-7 16,0 9-287,8-14 130,-6 6-25,6-1 150,0-5-208,1 6 242,1-8 0,6 8 0,-7 2 0</inkml:trace>
  <inkml:trace contextRef="#ctx0" brushRef="#br0" timeOffset="510">594 53 7057,'10'-10'-99,"-3"2"-47,-7 8 129,0-8 0,0 6-49,0-5 17,0 7 120,8 0-70,-6 0 21,6 0 1,-2 2 12,-1 3 1,1 5-1,-4 6 1,2-3 16,2-1 1,0-1-36,-6 7-46,7-1 50,-5 1-122,6-8 123,-8-3 0,0 1-3,8-6-114,-6 6 108,6-8-13,-8 8-66,0-7 73,0 7-20,0-8-46,0 0 55,0-8 0,2 5-54,3-9 51,-3 8-6,6-4 29,-8 1-24,0-3 12,0 0 2,0-5-13,0 5 1,2-2 9,4 1 1,-2 7 0,5-4-1,1 2-4,0 0 1,1-7-1,7 3 6,-1 0 1,1 1 0,1 5-3,5-2 1,-5 0 45,4 6 0,-3 0 4,-3 0 1,1 0 10,-1 0 0,1 0 17,-1 0 1,-1 2-1,-3 4 7,-1 6 0,-3 3-61,3 3 0,2-7 26,-9 1 0,1-1-217,-6 7 30,0-1 1,0 1-1,0-1 1,0 1 133,0-1 0,-7 1 0,-3-1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21.178"/>
    </inkml:context>
    <inkml:brush xml:id="br0">
      <inkml:brushProperty name="width" value="0.08571" units="cm"/>
      <inkml:brushProperty name="height" value="0.08571" units="cm"/>
    </inkml:brush>
  </inkml:definitions>
  <inkml:trace contextRef="#ctx0" brushRef="#br0">87 18 6851,'-7'10'-322,"3"-2"1,-8-8 386,-1 0 0,3 6-49,-2-1 1,6 1 115,-5-6-76,7 0 1,-4-2-16,8-3 1,6 1-1,2-6 1,1 2 8,5 4 0,2 0 0,1 1 1,0-3-21,1 2 0,5 2 1,1 2-1,-3 0-67,-2 0 1,-7 0 0,0 0-45,1 0 0,-5 8 0,-2 3 54,-4 5 0,-2-5 0,0 1 19,0 2 1,-6 1 0,-2 3 0,0-1 6,1 1 1,-7-1 0,4 1 0,-1-1 10,-1 0 0,6 1 0,-4-1 0,3 1-5,3-1 1,0-7-1,0-2 40,-2 0 1,0-5 200,6 9-203,0-8-207,0 4 182,0-8 0,2 0-13,4 0-28,-4 0 0,8-6 34,-4 0 0,-2 0 1,7 6 59,3 0 1,1 0 0,3 0-32,-1 0 0,6-2 0,1-2 0,-3-1-14,-1 1 0,3 2 0,2 2 0,0 0-82,0 0 0,-1 0 0,-7 0 0,1 2-514,-1 4 570,1-4 0,7 5 0,2-7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21.620"/>
    </inkml:context>
    <inkml:brush xml:id="br0">
      <inkml:brushProperty name="width" value="0.08571" units="cm"/>
      <inkml:brushProperty name="height" value="0.08571" units="cm"/>
    </inkml:brush>
  </inkml:definitions>
  <inkml:trace contextRef="#ctx0" brushRef="#br0">16 53 7604,'0'-18'286,"-6"7"-496,0-1 0,2 8-523,10-2 343,4 5 0,1 1 390,1 0 0,-8 0 0,4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22.098"/>
    </inkml:context>
    <inkml:brush xml:id="br0">
      <inkml:brushProperty name="width" value="0.08571" units="cm"/>
      <inkml:brushProperty name="height" value="0.08571" units="cm"/>
    </inkml:brush>
  </inkml:definitions>
  <inkml:trace contextRef="#ctx0" brushRef="#br0">140 88 7346,'-7'-9'-646,"3"1"1,-8 8 621,-2 0 1,5 2 0,-3 2 0,0 3 65,3 3 0,-7 0 1,7 3-1,-3-1 179,0 2 0,8 1 0,-1 3-172,3-1 0,2 0 1,2-1 7,3-4-23,-3 3 0,14-7 0,-5 4 0,5-5-11,1 1 1,1-6-1,-1 4 1,1-4-61,-1-2 1,1-2-1,-1-2 1,1-4 31,-1-1 0,1-3 1,-1-6-1,1 1 12,-1-1 1,-1-1 0,-5-2 0,-5-3 27,-4 3 0,-2 0 1,0-1-14,0-1 1,-8 2 0,-3 7 0,-7 4-3,-5 3 0,1 1 1,-5 6-1,0 0-251,0 0 1,6 0 0,-3 0 0,5 0-342,1 0 572,9 8 0,1 1 0,8 9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22.429"/>
    </inkml:context>
    <inkml:brush xml:id="br0">
      <inkml:brushProperty name="width" value="0.08571" units="cm"/>
      <inkml:brushProperty name="height" value="0.08571" units="cm"/>
    </inkml:brush>
  </inkml:definitions>
  <inkml:trace contextRef="#ctx0" brushRef="#br0">228 0 6641,'-18'0'-205,"1"0"1,-1 0-1,1 2 289,-1 4 1,1-2-1,1 8 1,3 1-29,1 3 0,1 1 0,-5 3 1,2 1 90,3 2 1,5 1 0,-4-7 0,3 2-102,3 5 0,2-5 0,2 4 0,2-3-47,3-3 1,5 1-1,8-3 1,1-1 36,4-3 1,-1-7 0,5 4 0,0-2-177,0 0 0,-4 0 1,5-6-1,-3 0 72,-4 0 1,-9-2-1,-4-2 1,-3-4 26,1-2 0,-2 4 0,-10-5 1,-7-1-178,-9 2 1,1-3 217,-8 7 0,-8-8 0,-8 5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24.741"/>
    </inkml:context>
    <inkml:brush xml:id="br0">
      <inkml:brushProperty name="width" value="0.08571" units="cm"/>
      <inkml:brushProperty name="height" value="0.08571" units="cm"/>
    </inkml:brush>
  </inkml:definitions>
  <inkml:trace contextRef="#ctx0" brushRef="#br0">350 926 6427,'-12'-12'135,"1"0"1,1 7 0,-4-5-141,3 2 0,5 0 0,-6 5 0,-1-3 31,-3 2 0,4 2 1,1 2-1,-3 0-57,-1 0 1,-3 0 0,-1 0-1,-1 2 32,3 4 1,-10 3 0,9 7 17,-1-4 0,1 3 1,5-5-4,1-1 0,8 7 0,-1-4-14,3 3 1,2-3 0,2-1-16,3 3 1,5-6 0,8-2 0,-1-3-43,0 3 1,1-4 0,1 4-1,3-4 13,1-2 0,0-2 0,-5-2 0,-1-4 82,1-1 0,-1 3-27,1-6 0,-1 3 769,0-3-687,-7-4 0,0 14-163,-4-3 0,-2 3-139,7 2 1,1 2-1,5 2 51,1 1 0,-1 7 0,1-4 0,-1 0 156,1-1 0,-1-1 0,1 2 0,-1 2 0</inkml:trace>
  <inkml:trace contextRef="#ctx0" brushRef="#br0" timeOffset="355">944 821 7569,'0'-17'-1176,"-8"7"1019,6 2 1,-14 8 196,5 0 1,-5 0-1,-1 0 117,-1 0 1,7 0-1,-1 2-27,-2 4 0,5-2-49,-3 7 1,0 1-1,-5 5-49,0 1 0,7-1 0,2-1 0,2-3-2,0-1 1,1 0-5,5 5 0,2-1 1,1-3-1,5-3-50,2-2 0,2-2 1,5-6-1,0 2-101,1 3 1,5-3 0,2 4 0,3-4-245,3-2 0,-4 0 369,2 0 0,0 0 0,6 0 0</inkml:trace>
  <inkml:trace contextRef="#ctx0" brushRef="#br0" timeOffset="675">1398 838 6734,'9'-1'-398,"-3"-5"0,-2 2 520,2-8 0,-4 6-26,4-5 1,-6 7-52,-6-2 1,2 4 0,-8 2 13,-1 0 1,3 0 0,-2 0-37,-1 0 1,-3 6 0,1 2 0,1-1 38,3 1 0,5 6 0,-6-3 29,-1 5 1,5 1-64,2 1 1,4-1-46,2 1 0,8-7 0,3-1 0,5-2-191,1-4 1,1 4-1,-1-3 208,1-1 0,7 6 0,2 0 0</inkml:trace>
  <inkml:trace contextRef="#ctx0" brushRef="#br0" timeOffset="1300">1730 891 6962,'17'0'-232,"0"0"1,1 0 455,-1 0-175,1 0 0,-6-2-65,-1-4 1,-7-4-13,2-7 1,-10 5-1,-4 3 1,-1 1-2,-5 4 1,-2 2 0,-1 2 36,-1 0 1,1 0 0,0 0 0,-1 2 47,1 4 1,7-2-1,4 7-23,4 3 1,2 1 0,2 1-1,2-3-24,2-1 1,7-2 0,-1 3 0,4-3-61,1-2 1,6 0 0,3-4 0,-1 1 18,0-1 0,0-2 0,-3-2 0,3 0-36,2 0 0,-6 0 0,5-2 1,-3-2 29,0-1 0,0-9 1,-7 2-1,-3-3 74,-1-3 1,0 1 0,3-1 47,-3 1 0,-2 5 0,-6 1 89,1-3-40,1 6-77,-6 1 1,0 8 0,0 5-1,-2 6 4,-4 3 0,4 3 0,-3-1 0,3 3-50,2 3 0,0-2 0,0 7 0,2-1-10,3 0 1,-3 0 0,4 4 0,-4-4-76,-2-1 0,0 3 1,0-6-1,0 0-48,0 2 0,-2-5 0,-2 3-116,-1-3 1,-3-9-170,2 1 408,4-8 0,-6-4 0,8-12 0,0-5 0,0-7 0,0 5 0,-8-14 0,-1 6 0</inkml:trace>
  <inkml:trace contextRef="#ctx0" brushRef="#br0" timeOffset="1555">2131 996 7569,'6'-26'-66,"0"-3"1,0 4-31,-6 2 1,0 3 101,0 3 0,6-1 1,1 3 8,3 3 0,-4 5 0,5 7-54,3 0 0,2 0 0,1 0 51,0 0 0,1 0 0,-1 1 0,1 3 2,-1 2 0,-1 8 0,-3-5 1,-3 3-18,-2 0 0,0-1 1,-4 7-53,1-1 1,-1 1-1,-10-1 46,-5 1 1,-5-7 0,-1-1 0,-1-2-29,1-4 1,-6 3-1,-3-1 1,1-2-54,0-2 1,2-2 0,5 0-104,1 0 0,5 0-66,0 0 0,9-2 259,-3-4 0,12-3 0,3-9 0</inkml:trace>
  <inkml:trace contextRef="#ctx0" brushRef="#br0" timeOffset="1886">2603 489 6366,'11'-6'6,"1"1"0,-8 1 123,2 9 0,-2-1 0,0 8 0,1 2-16,-1 1 0,-2 3 0,-2-1 1,0 0-89,0 1 0,0 1 1,0 3-1,0 1-50,0-2 0,0 5 0,0-1 1,2 0-5,4 0 1,-4 4 0,4-5 0,-4-3-54,-2-2 1,2-1-1,1-1 7,3 1 0,0-1-232,-6 1 1,-8-3 306,-3-3 0,3-4 0,-8-16 0,7-2 0</inkml:trace>
  <inkml:trace contextRef="#ctx0" brushRef="#br0" timeOffset="2334">2481 786 7276,'17'0'-55,"-5"0"1,-1 0-1,3 0 88,1 0 1,3 0 0,-1 0-1,1 0-5,-1 0 1,8 0 0,3 0 0,-1 0-43,-4 0 1,2 0 0,-1 0 0,-1 0-29,2 0 0,-5 0 0,3-2 0,-2-2 14,2-2 1,-3 1 0,3 5-214,-3 0 183,-3-8 0,-7-2 44,-4-7 0,-6 5 1,-6 2 60,-6 3 1,-3 1 0,-3 6 0,1 0-16,-1 0 1,1 0-1,-1 2 1,1 2 15,-1 1 0,7 9 0,-1-4 0,0 1-12,3 1 0,1 0 0,8 5-28,0 1 0,0-1 0,2 0 0,4 1-51,5-1 0,5-5 0,1 0 0,3 1-169,3 3 1,-2-5 0,8-1 0,1 0 211,-3 0 0,6-7 0,-6 5 0</inkml:trace>
  <inkml:trace contextRef="#ctx0" brushRef="#br0" timeOffset="3063">3598 856 7569,'2'-16'0,"2"3"-573,2 1 332,0 8 0,-8-9 267,-4 7 1,2-2 0,-8 4-151,-1-2 1,-5 1 0,-3 5 0,-2 0 143,1 0 1,1 0 0,0 0 0,-3 0 11,3 0 0,-4 0 1,0 0-1,-1 0 38,1 0 1,0 7 0,6 5 0,-1 2 64,5-3 0,3 5 1,0-5-88,7 5 1,3 1 0,4 1-36,3-1 1,3-5 0,6-2 0,-3-3 4,3-3 0,7-2 0,3-2 0,-3 0-94,-2 0 1,5 0 0,-1 0 0,-2 0 14,-1 0 0,-9-8 0,1-3 52,1-5 0,1-7 0,0 0 0,-5 1-5,-1 3 0,4-4 0,-4-3 0,-1-1-26,1-4 1,4 4 0,-5-2 0,1-2-18,0-2 0,0-8 1,-4 0-1,1 3 36,-1 1 1,-2 2 0,-2 0-1,0 0 17,0 0 0,0 2 0,0 2 0,0 4 10,0 2 1,0-4 0,0 5 0,0 3-11,0 1 1,0 3 33,0 0 1,-6-1-4,1 1 0,-9 7 8,2 4 0,3 4 0,-1 4 5,2 4 1,0-2-1,5 7-22,-3 3 0,0 2 0,6 1 0,0 0 35,0 1 1,0 1-1,0 3 1,0 1-24,0-2 1,0 1 0,0-1-1,0 4-19,0 2 0,0-3 0,0 3 0,0-2 10,0-4 1,6 5-1,0-1 1,-1 0-31,3 0 1,-4 4 0,6-3 0,-3-1-8,-3 0 1,4 6-1,0-2 1,0 2-7,-1-2 0,1 2 0,-4-5 1,2-1 5,-2 0 0,0-2 1,0-5-3,1-1 1,1 1 260,-6-1-166,0-7 0,0 0-323,0-4-497,0-5 743,8 7 0,-6-8 0,6 0 0</inkml:trace>
  <inkml:trace contextRef="#ctx0" brushRef="#br0" timeOffset="3250">3860 961 7430,'0'-10'-1347,"0"2"1347,0 8 0,8 8 0,2 2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23.137"/>
    </inkml:context>
    <inkml:brush xml:id="br0">
      <inkml:brushProperty name="width" value="0.08571" units="cm"/>
      <inkml:brushProperty name="height" value="0.08571" units="cm"/>
    </inkml:brush>
  </inkml:definitions>
  <inkml:trace contextRef="#ctx0" brushRef="#br0">1 61 7233,'5'-17'-960,"1"-1"914,0 8 184,-6-5 1,2 15-84,4 0 1,-4 8 0,3 9 42,-3 1 1,-2-1 0,0 0 0,0 1-84,0-1 0,6 7 1,0-1-1,0-2-48,2-1 1,-6 3-1,5 0 1,-1-1-116,0-3 0,0-2 0,-4 1-148,4-1 0,-3 1 296,9-1 0,0 1 0,5-1 0</inkml:trace>
  <inkml:trace contextRef="#ctx0" brushRef="#br0" timeOffset="245">402 61 7569,'-8'-17'-866,"5"7"112,-9 4 729,8 4 1,-4 4 116,8 4 0,2-2 1,2 7-53,2 3 0,6 3 0,-7 5 0,1 1-21,2-2 0,-6 1 1,4-1-1,-4 4-40,-2 2 1,5-3-1,1 3 1,-2-2-156,-2-4 1,-2-1 175,0-3 0,-8 1 0,-1-1 0</inkml:trace>
  <inkml:trace contextRef="#ctx0" brushRef="#br0" timeOffset="408">1 323 7569,'17'0'-227,"0"0"0,-5 0 227,0 0 0,7 0 0,8 0 0</inkml:trace>
  <inkml:trace contextRef="#ctx0" brushRef="#br0" timeOffset="552">140 323 7569,'18'0'-160,"-1"0"0,1 0 0,-1 0 0,1 0 0,-1 0 0,0 0 0,1 0 160,-1 0 0,9-8 0,1-2 0</inkml:trace>
  <inkml:trace contextRef="#ctx0" brushRef="#br0" timeOffset="1028">769 340 7569,'10'0'-138,"-3"-2"-80,-7-3 0,-2 3 277,-3-4 1,1 4 0,-8 2-89,-1 0 1,3 0 0,-2 0 0,-1 0 29,-3 0 0,1 8 1,1 3 7,2 5 1,3 1 0,-3 1 0,6-1-31,4 1 1,2-1-1,0 1 13,0-1 1,6 1-1,2-3 1,2-1-12,3-3 1,3-7 0,1 4 0,1-2-25,-1 0 0,2-1 0,3-5 1,1 0 3,-2 0 0,-1-5 0,-5-3 0,-1 0-6,-2 0 0,-9-5 1,5 1-1,-2-3 41,0-3 1,0 1-1,-8-1 1,-4 1-30,-6-1 0,3 1 0,-3 1 0,-2 3-72,-1 1 0,-3 6 1,1-3 104,-1 1 0,-7-6 0,-2 4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9.820"/>
    </inkml:context>
    <inkml:brush xml:id="br0">
      <inkml:brushProperty name="width" value="0.08571" units="cm"/>
      <inkml:brushProperty name="height" value="0.08571" units="cm"/>
    </inkml:brush>
  </inkml:definitions>
  <inkml:trace contextRef="#ctx0" brushRef="#br0">88 70 5977,'-12'2'147,"0"2"1,1 4-86,1 1 0,-4-3 0,9 6 0,-1-1 7,-2-1 0,6 6 0,-4-5-32,4 5 0,2-5 1,0 1-18,0 2 1,6-5-1,2 1-11,2-2 1,-1 0 0,5-5 0,-2 3 2,1-2 0,3-2 0,1-2 1,1 0 38,-1 0 1,1 0-1,-1 0 1,0 0-10,1 0 1,-1 0 0,1 0 0,-1 2 26,1 4 1,-7-4 0,-1 6-77,-2-1 0,-2 3-74,-6 8 1,-2-1 0,-4-1-1,-6-5 1,3-1 0,-3-6 0,-2 2-72,-1-3 0,-8-1 0,-1-2 0,1 0 40,-2 0 0,5 0 0,-3 0 0,4-2 112,1-3 0,-7-5 0,-2-8 0</inkml:trace>
  <inkml:trace contextRef="#ctx0" brushRef="#br0" timeOffset="149">123 70 7527,'11'-8'0,"1"-3"0,1-3 7,3 2 1,1-1 0,1 7 0,-1 2 0,3 2-83,3 2 1,-2 0 0,9 0 0,-1 0-624,-2 0 698,6 0 0,-14 0 0,6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8.949"/>
    </inkml:context>
    <inkml:brush xml:id="br0">
      <inkml:brushProperty name="width" value="0.08571" units="cm"/>
      <inkml:brushProperty name="height" value="0.08571" units="cm"/>
    </inkml:brush>
  </inkml:definitions>
  <inkml:trace contextRef="#ctx0" brushRef="#br0">262 140 7569,'10'-8'-411,"-2"6"1,-10-6 0,-4 8 470,-5 0 0,1 0 1,-2 0-1,-1 0-17,-3 0 1,4 0 0,1 0 0,-3 2-15,-1 4 1,-5-2 0,-1 8 0,-2-1 3,1-1 1,9 6 0,1-5-40,-2 5 1,1 1 0,1 1 0,6-1-1,4 1 0,2-7 0,2 1 0,4 0 7,6-3 0,3 5 0,5-6 0,1-1-7,2 1 0,7-2 1,-5-6-1,2 0-10,4 0 0,-4 0 0,0-2 0,-1-2 29,-5-2 0,4-7 1,-2 3-1,-1-2 6,-3 1 1,-1-1 0,-3-5 0,-3-1-48,-6 1 1,-4-3 0,-2-1 0,0-2-58,0 1 0,-2 3 0,-4 3 1,-6 3 6,-3 1 0,-3 2 0,1-1 0,-1 5 8,1 4 1,-3 2-1,-1 0-22,-2 0 0,-1 2 92,7 4 0,0 3 0,-1 9 0</inkml:trace>
  <inkml:trace contextRef="#ctx0" brushRef="#br0" timeOffset="514">839 105 7569,'15'-12'-711,"-3"1"558,3 7 0,-5-12 0,8 7 189,-1-1 1,-1-6 32,-5 5 1,-5 3-57,-12 2 1,2 4 0,-7 2-1,-3 0-23,-1 0 1,-3 0 0,-1 0 0,-3 2-1,-1 4 1,-2-2-1,4 6 1,-3-1 13,3 1 1,2-4 0,1 3 0,3 1 32,3 0 1,-2-4 0,8 5-4,3 3 1,1-4 0,4-1-12,3-1 1,5 4-1,8-5 1,-1 1 0,1 0 0,7 4 1,2-7-1,2 1 7,0 2 1,-8-4 0,5 6 0,-3-1-13,0 1 1,-5 0 0,-9 3-1,1-1-34,0 2 0,-6-5 0,2 3 8,-5 1 0,-2 3 0,-5 0 8,-6-5 1,-3-3 0,-3-8 0,1 2 17,-1 4 0,1-4 1,-1 3-1,1-3-12,-1-2 1,1-2-1,-1-1 1,1-3 7,-1 2 1,1-6-23,0-1 1,7-5-1,6-1-116,8-1 1,2 6-1,9 1 1,7-1-6,3 2 1,-2-3 0,6 5 0,2 0 127,2 1 0,2-7 0,-8 12 0,-2-6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8.291"/>
    </inkml:context>
    <inkml:brush xml:id="br0">
      <inkml:brushProperty name="width" value="0.08571" units="cm"/>
      <inkml:brushProperty name="height" value="0.08571" units="cm"/>
    </inkml:brush>
  </inkml:definitions>
  <inkml:trace contextRef="#ctx0" brushRef="#br0">1 18 7569,'0'-10'-849,"0"2"811,0 8 0,0 2 69,0 4 1,0 4 0,0 7-19,0 0 1,0 1 0,0-1-1,0 1 1,0-1 0,0 3 1,0 1-1,0 2-58,0-1 0,0-3 0,0-1 1,0-1-63,0 1 1,0-1-1,0 0 1,2 1 105,4-1 0,3 1 0,9-1 0</inkml:trace>
  <inkml:trace contextRef="#ctx0" brushRef="#br0" timeOffset="179">280 280 7569,'10'-8'-153,"-2"-2"70,-8 0 1,2 3-260,4 7 0,-2 0 43,7 0 1,-1 2 298,2 3 0,3 5 0,-5 8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8:58:16.869"/>
    </inkml:context>
    <inkml:brush xml:id="br0">
      <inkml:brushProperty name="width" value="0.08571" units="cm"/>
      <inkml:brushProperty name="height" value="0.08571" units="cm"/>
    </inkml:brush>
  </inkml:definitions>
  <inkml:trace contextRef="#ctx0" brushRef="#br0">123 577 6741,'12'0'-191,"-1"0"1,3 0 268,1 0 1,3-2-33,-1-4 1,-5 2-1,0-7 1,-6 1-1,3-3-29,-1 1 0,4 0 0,-7-5 0,1 1-33,2 5 0,-6-5 0,6 2 0,-2-5 17,-1-4 0,7 0 0,-6 3 0,0-1-15,1-3 1,-5-5 0,6 4 0,-2 0 8,0 0 1,0-1 0,-6 5-1,0-2 4,0 1 0,0 3 0,0 2 21,0-1 1,0 1 27,0-1 27,0 9-14,-8 1 0,6 10 0,-4 4 23,4 5 1,2 5-1,0 1 1,0 1-46,0-1 1,0 6 0,0 3 0,2-1-15,4 0 1,-2 4 0,5-4-1,1 1-8,0-1 0,0 4 0,3-6 0,-1-1-18,1-3 1,-3 0 0,2 1 0,1-1-39,3-3 0,-1-3 0,-1 3 0,-2-3 35,1-1 1,3-2 0,1 1 0,1-3-237,-1 0 0,1-6 0,-1 4-28,0-4 0,-5-2 268,0 0 0,-1-8 0,7-2 0</inkml:trace>
  <inkml:trace contextRef="#ctx0" brushRef="#br0" timeOffset="496">18 263 6085,'-9'0'549,"1"0"-429,8 0 1,2 0-44,4 0 0,-3 0-29,9 0 1,0-6 0,7 0 0,3 2-107,1 2 0,8 0 1,-2-2-1,4-1 1,2 1 0,2 0 0,2 0 0,3-2-162,3 2 0,-4 2 219,5 2 0,1-7 0,5-3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4.270"/>
    </inkml:context>
    <inkml:brush xml:id="br0">
      <inkml:brushProperty name="width" value="0.08571" units="cm"/>
      <inkml:brushProperty name="height" value="0.08571" units="cm"/>
      <inkml:brushProperty name="color" value="#E71224"/>
    </inkml:brush>
  </inkml:definitions>
  <inkml:trace contextRef="#ctx0" brushRef="#br0">1 70 7339,'9'-7'-631,"-1"5"712,-8-6-12,0 8 1,2 0 13,4 0 1,-4 2 0,4 4-17,-4 5 1,-2 5 0,0 3 0,0 3-44,0 1 1,5 0 0,1-3 0,-2 1-29,-2 2 0,0 0 0,2-5 0,2-1 21,-2 1 0,-2-1 1,-1 1-259,5-1 0,-4 1-177,4-1-39,-4-7 457,-2 5 0,0-5 0,0 8 0</inkml:trace>
  <inkml:trace contextRef="#ctx0" brushRef="#br0" timeOffset="754">1 88 6816,'11'0'28,"1"0"0,-8-2 1,4-2-167,-1-2 1,-3-2 123,8 3 1,-2 1 0,3-6 76,-1 2 0,-6 0 1,5 5-2,3-3 1,-4 0-1,1 4-20,3-4 1,1 4 0,3-4-18,-1 5 1,1 1 0,-1 1-35,1 5 1,-1-4 0,-1 6 0,-3 0 2,-1 3 1,-2-1-1,3 2-7,-1 1 0,-1 3 0,5 1 16,-4 1 0,-5-7 1,-5-1-1,2 0-66,2 0 0,0-5 20,-6 7-24,0 0 10,0 5 17,0-7 18,0-2 0,0-10-35,0-4 0,0-4 17,0-7 0,0-1 1,0 1 11,0-1 0,2 3 0,2 1-6,1 2 1,9 1 53,-2-7 0,3 7 1,3 1-2,-1 2 0,1 2 1,-1 6-3,1 0 1,-1-5 0,0-1-1,1 2 14,-1 2 1,1 2 0,-1 0 0,1 0 25,-1 0 0,1 6 1,-1 0 10,1-3 157,-1 7-198,1-8 16,-9 14 26,7-14-26,-14 13 4,13-5-26,-13 0 1,6 5 24,-8-3-12,0 3 0,2-3-70,4 0 74,-4-1 2,5 7-15,-7-1 0,0-5 16,0-1-46,0 1 1,0 0-147,0-1 155,0-7-263,0 12 53,0-7 108,0 1-335,0 6 180,0-14 253,0 13 0,-7-13 0,-3 6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7:44.570"/>
    </inkml:context>
    <inkml:brush xml:id="br0">
      <inkml:brushProperty name="width" value="0.08571" units="cm"/>
      <inkml:brushProperty name="height" value="0.08571" units="cm"/>
      <inkml:brushProperty name="color" value="#E71224"/>
    </inkml:brush>
  </inkml:definitions>
  <inkml:trace contextRef="#ctx0" brushRef="#br0">0 0 8314,'18'0'-230,"-1"0"0,1 0 1,-1 0 125,1 0 0,-1 0 0,1 0-388,-1 0 1,1 0 491,-1 0 0,8 8 0,3 2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7:44.705"/>
    </inkml:context>
    <inkml:brush xml:id="br0">
      <inkml:brushProperty name="width" value="0.08571" units="cm"/>
      <inkml:brushProperty name="height" value="0.08571" units="cm"/>
      <inkml:brushProperty name="color" value="#E71224"/>
    </inkml:brush>
  </inkml:definitions>
  <inkml:trace contextRef="#ctx0" brushRef="#br0">1 0 8124,'8'10'0,"3"-4"0,5-4 0,9-2 0,2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7:43.050"/>
    </inkml:context>
    <inkml:brush xml:id="br0">
      <inkml:brushProperty name="width" value="0.08571" units="cm"/>
      <inkml:brushProperty name="height" value="0.08571" units="cm"/>
      <inkml:brushProperty name="color" value="#E71224"/>
    </inkml:brush>
  </inkml:definitions>
  <inkml:trace contextRef="#ctx0" brushRef="#br0">1 367 6728,'0'-9'-99,"0"1"471,0 8-291,0 0 0,0-8 0,2-3-59,4-5 1,5-1-1,11 1 1,3 2-1,2 3 1,4-3-1,0 1 1,0-1 0,-2 4-1,0 3 191,-1 3 0,3 2-162,-8 2 1,2 0 9,-2 0-5,-11 7-193,19 3 199,-27 8-19,19-1 20,-13 1-16,15 7 20,-5-6-16,5 14-155,0-13-8,-5 5 113,13 0-94,-14-6 93,14 7 13,-14-1-22,14-13 17,-13 11-21,13-13 18,-14 7-1,14 0-517,-14-7 227,14-2 131,-5 0-337,-1-6 212,-2 5 85,0-7 0,-5 0 195,5 0 0,-8 0 0,9 0 0,1 0 0</inkml:trace>
  <inkml:trace contextRef="#ctx0" brushRef="#br0" timeOffset="363">874 263 7373,'-10'0'-776,"3"0"1,5 0 1034,-4 0-116,4 0 0,-6 0 174,0 7 0,5 5 0,-7 9 270,2 3-546,-5 7 38,3-4 0,-8 0 0,9 6-137,-7-6-17,6 8 146,1 0-241,-7 0 15,14 0 184,-13 0 38,13 0-209,-14-8-1,14 6 138,-5-14 29,7 14-432,-8-13 190,6 5 58,-6-8-544,8-7 704,0 6 0,0-7 0,0 9 0</inkml:trace>
  <inkml:trace contextRef="#ctx0" brushRef="#br0" timeOffset="983">1276 105 7569,'-10'0'-441,"2"0"283,8 0-10,0 0 18,-7 0 212,5 0-179,-6 0 168,8 0 210,0 0-209,0-7-21,0 5 21,-8-6-10,6 8-144,-6-8 1,1 6 161,5-6-37,-6 1-35,8 5 37,-8-6 2,6 0 59,-5 6-56,7-5-11,0-1-3,0 6 6,0-6-19,7 0 16,3 6 22,0-5 36,5 7-42,-5 0-10,7 0 2,1 0 1,-1 0 14,-7 0-20,6 0-57,-7 0 0,3 7-140,0 5 187,-9 4 1,7 1-183,-4 0 165,-4 1 0,6-1 0,-8 1 0,0-1 0,-2-1-55,-4-4 45,4 3 23,-6-5 0,2 7 96,1 1-115,-9-9 6,12 7 121,-6-14-111,0 13-6,7-13 21,-7 6-1,8 0 8,0-6 104,0 6-108,0-8 166,8 0-156,-7 0 0,15 0 0,-4 0 42,3 0 0,3-6-1,-1 0-18,1 0-20,-1 6 27,0 0-24,1-8-179,-1 6-5,1-5 1,-1 7-41,1 0-228,-1 0 242,9 0 1,-7 0 23,4 0 49,-3 0-25,-3 0 123,1 0 0,-1 0 0,0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7:45.968"/>
    </inkml:context>
    <inkml:brush xml:id="br0">
      <inkml:brushProperty name="width" value="0.08571" units="cm"/>
      <inkml:brushProperty name="height" value="0.08571" units="cm"/>
      <inkml:brushProperty name="color" value="#E71224"/>
    </inkml:brush>
  </inkml:definitions>
  <inkml:trace contextRef="#ctx0" brushRef="#br0">645 437 7569,'10'-8'-378,"-2"6"1,-3-8 357,1 5 126,8 3-51,-12-6 1,4 8-61,-12 0 0,2 0 0,-8 0 0,-1 0 10,-3 0 1,-1 8 0,-1 1 0,-1 3-8,-4 0 0,1-3 0,-5 5 0,2-2 14,-6-1-48,4 7 42,-8-1 2,0 1-1,0-1 0,0 1 5,0-1-4,0 1 4,0-1-3,8 0 0,-6 1-2,14-1 165,-7-7-153,9 6 58,-1-7-50,1 9-10,7-9 0,0 5 19,5-8-33,3 7 0,-4-11 1,10 6-11,2 0 1,7-6-1,-1 4 1,5-4 25,7-2-7,-5 0-59,14 0 56,-6 0-9,0 0-31,6 0 33,-13 0 1,13 0 3,-6 0-13,0 0 0,0 2 12,-4 3-3,-3-3-7,5 6 0,-7 0 6,-1 3-7,0-3 1,-5 6 0,0-6 0,-1 1-74,-1 5 1,-2 1 0,-8 3 38,0-1 0,0 1 0,0-1 11,0 1 0,-8-1-13,-4 1 0,-3-1 0,-3 1 0,-5 5-4,0 0 11,-8 0 7,4-5-7,0-1 60,-6 9 1,11-7 31,-7 4-75,8-3 59,-4-3 0,7 1-60,1-1 47,-1 1 0,3-1 1,3 0-1,6 1-7,4-1 1,2-5 0,0 0-20,0 1 0,2-3 0,4 0 0,6-3 16,3-3 0,3-2 1,1-2-1,2 0 57,3 0 1,7 0-1,-2 0 1,4 0-32,2 0 1,0 0 0,0 0 0,-1 0 95,1 0 1,0 0-1,2 0 1,2 2-42,2 4 0,5-4 1,-5 4-1,-2-4-20,-2-2 0,-2 0 1,-2 0-1,-2 0-51,-2 0 1,-2 6-1,2-1 1,-6-1-155,-3-2 0,-9-2 1,-1 2-1,0 2-1389,0 2 1515,-7 0 0,13 1 0,-6 3 0</inkml:trace>
  <inkml:trace contextRef="#ctx0" brushRef="#br0" timeOffset="1969">2514 350 7569,'-20'0'0,"-1"1"-232,-2 5 1,-1-4 0,5 6 0,-2 0 234,-3 3 0,7-1 1,5 2-1,1 1 0,-1 3 65,0 1 1,9 1 0,-3 1 0,4 3-67,2 1 0,0 0 1,0-3-1,0 1 14,0 2 0,8 0 0,3-5 0,5-1 4,1 1 1,1-1 0,-1 1 0,1-3 7,-1-3 0,6 3 0,3-5 1,-1 0-34,0-4 1,4-4 0,-4-2 0,1 0 4,-1 0 1,6 0-1,-4-2 1,2-2-48,0-2 0,-6-8 0,5 3 0,-3-5 59,-4-1 0,3-1 0,-5 1 0,-4-3 31,1-3 0,-2 4 0,-3-6 1,-5 1-9,-4 1 1,-2-6 0,0 6 0,-2 1 37,-4 3 0,-4 3 1,-9 3-1,-2 1-39,-3-2 1,-7 7 0,2-1 0,-4 2-183,-2 0 50,0 0 53,1 6 0,-1 0-175,0 0 0,0 6 0,0 2-458,0 2 678,8-6 0,1 11 0,9-5 0</inkml:trace>
  <inkml:trace contextRef="#ctx0" brushRef="#br0" timeOffset="2586">3317 681 6524,'18'-9'149,"-1"3"1,1 4-101,-1 2 0,0-2 1,1-2 1,-1-2 1,1 0 0,-1 6 0,1 0-81,-1 0 1,7 0-1,-1 0 1,-2 0-146,-1 0 1,-3 0 0,1 0 0,-1 0 173,0 0 0,1 0 0,-1 0 0</inkml:trace>
  <inkml:trace contextRef="#ctx0" brushRef="#br0" timeOffset="3319">4173 559 7569,'17'0'-645,"-5"0"617,0 0 1,-7 0 54,7 0 1,-6 0 0,6 0 0,1 0 47,3 0 0,1 0 0,1 0-72,-1 0 0,1-6 0,-1 0 0,0 3-10,1 1 0,-6-4 0,-1 0 0,1 0-31,-2-2 1,5 5 43,-3-9 1,1 0-21,-1-5 1,-4 5 8,-8 1 0,0 5 1,-2-4-12,-4 2 0,-4 0 0,-7 5 15,-1-3 0,7 0 0,-1 6 0,-2 0 7,-1 0 1,-3 0 0,1 0-1,0 0 24,-1 0 0,1 0 0,-1 2 0,1 2 8,-1 2 1,1 1-1,-1-3 1,1 4-21,-1 2 0,-5-1 0,0 5 0,1-2-7,3 1 0,2 3 1,1 1-1,2-1-3,3-5 0,1 5 0,-3-4 0,3 3 15,2 3 1,-4-7 0,7 1-1,1 1 32,2 3 1,2-4-1,2-1-15,4 3 1,1-5-1,7 1 1,-2 0 24,1 0 0,3-7 0,1 3 0,1-2-16,-1 2 1,1-4-1,-1 4 1,0-4-25,1-2 1,-1 0 0,1 0 0,-1 0-52,1 0 0,-1 0 1,1 0-67,-1 0 1,-5 0 0,-1 0-51,3 0 1,-4-2 0,1-2-54,3-2 0,-4-6 0,1 5-91,3-3 1,-4 6-1,-1-4 286,-1 1 0,6-3 0,-5-8 0</inkml:trace>
  <inkml:trace contextRef="#ctx0" brushRef="#br0" timeOffset="4353">4697 123 7478,'2'-10'-226,"4"4"1,-3 4 378,9 2 1,0 0-58,5 0 1,1 0-1,-3 2 1,-1 2-48,-3 2 1,-1 7 0,4-1 0,-5 3-68,-1 3 0,4 5 0,-6 0 0,-2 1 46,-3 1 0,1-4 0,2 7 0,2-1-23,-2 0 0,-2-4 1,-2 4-1,0 0-29,0 1 0,0-1 1,0 4-1,0-4-21,0-2 1,-2 6 0,-2-4-1,-4 1-94,-1-5 0,3 2 1,-6-2-1,-1-1-72,-3-3 1,-1-1 0,-3-1 0,-1-1 210,-2-5 0,-16 13 0,2-5 0</inkml:trace>
  <inkml:trace contextRef="#ctx0" brushRef="#br0" timeOffset="4970">2077 262 7044,'-11'0'-771,"-1"0"824,-2 0 0,5 0 1,-3 0 3,-2 0 1,-1 6-1,-3 2 1,1 0 7,-1-1 0,1 7 0,0 0 0,-1 5-9,1 4 0,-1 6 0,1-3 1,-1 1 7,1 4 0,-1 2 0,3 4 0,3 1-28,6 3 1,-1 2-1,1-4 1,2 1-8,2-1 1,10-2 0,3-4 0,7-2-42,5-2 1,6-5-1,12 3 1,5-2-171,5-4 0,15-7 1,6-4-1,5-3 182,7-3 0,9-2 0,4-2 0</inkml:trace>
  <inkml:trace contextRef="#ctx0" brushRef="#br0" timeOffset="5644">4941 70 7569,'-9'-8'-606,"1"6"1,8-13 660,0 3 1,2-1 39,4 1 0,3 4 0,9 8 57,-1 0-107,1 0 12,-9 0-19,7 0 0,-6 0 0,7 0-53,1 0 0,-7 6 0,1 2 0,0 2-35,-3 3 0,5 3 0,-8 1 21,-2 1 0,-4-1 1,-6 1 20,-6-1 0,-3 0 0,-3-1 1,1-2-19,-1-3 41,1 1 1,1-1-26,4 1 32,-3-8-25,13 12 12,-13-15-6,13 7 0,-6-6 67,8 4 1,2-4-19,4 4 1,3-4 0,9-2-1,-1 0 1,1-2 63,-1-4-91,1 4 1,5-6 49,0 8 1,6-6-72,-5 1 0,5-1-7,-6 6 1,8 0-80,-2 0 0,-2 0-176,2 0 0,-5 0 258,5 0 0,0 0 0,6 0 0</inkml:trace>
  <inkml:trace contextRef="#ctx0" brushRef="#br0" timeOffset="6653">1483 1328 6101,'12'-6'199,"0"0"0,-6 0-133,5 6 1,-5 0-1,6 0-62,1 0 0,-3-6 0,2 0 0,1 3 10,3 1 0,3 2 0,2 0 0,5-2 13,1-4 0,2 4 0,6-4 0,-2 4 10,-4 2 1,10-6 0,-4 1 0,2 1 9,-1 2 1,5-4 0,2 0 0,1 2-28,5 2 1,1 0 0,3-2 0,-1-1-20,1 1 1,5 2 0,0 0 0,-2-2 17,-1-2 1,3 0-1,0 6 1,-2 0-44,-1 0 0,-3-6 0,2 1 1,3 1 77,1 2 0,6 2 0,-4-2 0,0-2-49,0-2 0,4 0 0,-3 4 1,-1-1 15,0-3 1,4 0-1,-4 4 1,0-2 6,0-2 0,4-1 0,-5 3 0,-5-2 54,-5 2 0,5 2 0,-6 2 0,-1 0-35,-2 0 1,3 0 0,-1 0 0,3 0-45,2 0 1,-5 0 0,0 0 0,-1 0 6,-1 0 0,-2 0 1,-10 0-1,-2 0-31,-2 0 0,-8 0 0,2 0 1,-3 0-1,-3 0 0,1 0-186,-1 0-459,1 0 189,-1 0 0,-9 0 477,-8 0 0,-8 8 0,-9 1 0</inkml:trace>
  <inkml:trace contextRef="#ctx0" brushRef="#br0" timeOffset="7604">3335 1677 6821,'17'0'-143,"1"0"0,-1 0 174,0 0 1,1 0-1,-1 0 64,1 0 1,-1-2-1,1-2-22,-1-2 0,1-5 0,-1 5-66,1 2 1,-1-6 0,1 0 0,-1 1 1,-5-5 0,-3 6 0,1 1-30,0-1 1,-6-6 0,3 3 0,1-5 0,-6 4 1,4 1 3,-4-3 1,-4 5 0,-4-1 9,-5 2 1,1 2-1,-2 6 1,-1 0 5,-3 0 1,4 0 0,1 0-1,-3 0 11,-1 0 0,-3 0 0,1 0 0,-1 0 8,1 0 0,-1 0 1,1 0 7,-1 0 1,1 6 0,-1 2-1,1 0-12,0-1 1,-1 7-1,1-4 1,-1 1 1,1 1 1,1 0-1,3 5 1,1-1-5,-2-5 0,1 5 0,-1-5 1,3 5 12,-3 1 1,4-5 0,1 0-18,1 1 1,-4 3-3,6 1 0,1 1 28,5-1 1,7-7 0,3-2 0,2-3 3,-1 1 0,1 6 1,5-6-1,1 0-31,-1 1 1,1-3 0,-1 6 0,1-2 2,-1-4 0,6 3 0,1-1 1,-3 0 3,-2 2 1,-1-6 0,-1 3 0,1-3-6,-1-2 0,1 0 0,-1 0 0,1 0 31,-1 0 0,1 0 1,-1 0-6,1 0 0,-1-5 1,1-1-12,-1 2 0,0-4-8,1 2 0,-1-5-7,1 5 0,-3-2 0,-1 4 37,-2-2 0,-7 1 1,5 3 192,-2-4-173,5 4-45,-3-6 1,2 8-109,-1 0-120,-7 0 1,6 0-417,-4 0 0,-2 0 622,7 0 0,-7-8 0,4-1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09.044"/>
    </inkml:context>
    <inkml:brush xml:id="br0">
      <inkml:brushProperty name="width" value="0.08571" units="cm"/>
      <inkml:brushProperty name="height" value="0.08571" units="cm"/>
      <inkml:brushProperty name="color" value="#008C3A"/>
    </inkml:brush>
  </inkml:definitions>
  <inkml:trace contextRef="#ctx0" brushRef="#br0">542 53 6769,'0'-18'-11,"0"7"279,0-1-226,-8 8 0,-2-4-29,-7 8 0,5 0 0,1 0-15,-3 0 1,4 0 0,-1 0 0,-3 0 13,-1 0 1,-5 6-14,-3 0 28,4 8 0,-7-10 1,9 5-1,-3 1 24,-3 0 1,4-4 0,-4 3-8,3-1 0,-3 4-62,0-7 57,-1 9-19,7-12 27,-1 13-140,9-5 0,-7 2 116,4-1 1,3 1-153,-3 6 137,0-9 0,3 7-12,3-5 0,-2 5 0,2 1 1,2 1-3,3-1 1,1-5 0,0 0 0,0 1 22,0 3 1,0 1 0,1 1 0,3-1 2,2 1 1,6-7 0,-4 1-1,1 1 11,5 3 1,1 1 0,3-1 0,-1-2-10,1-3-6,-1-7 39,1 12-40,7-14 0,-6 5-8,14-7 11,-13 8-7,13-6 7,-6 6-68,0-8 62,6 0-2,-6-8-48,8 6 44,0-13 1,0 11 8,0-8-101,0 8 90,-8-11 0,6 11-2,-4-8-61,-4 0 56,8-5 0,-11 0-6,7-1 0,-8 6-2,2 1 1,3-1-99,-3-5 99,0-9-13,-5 7 1,-7-6 32,1 7 0,-6-5-37,5 0 159,-7 0 3,4 5-106,-8 1 0,-2-7 0,-4 1 0,-5 2 4,-5 1 1,-1 3-1,-3 1 1,-1 3-51,-2 1 1,-8 2 0,0-3-1,-6 3-7,-4 2-415,-8 2 216,5 6-349,-9 0-40,1 0 612,-8 8 0,4 0 0,-8 8 0,1-3 0,7 1 0,6-3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10.869"/>
    </inkml:context>
    <inkml:brush xml:id="br0">
      <inkml:brushProperty name="width" value="0.08571" units="cm"/>
      <inkml:brushProperty name="height" value="0.08571" units="cm"/>
      <inkml:brushProperty name="color" value="#008C3A"/>
    </inkml:brush>
  </inkml:definitions>
  <inkml:trace contextRef="#ctx0" brushRef="#br0">157 210 7569,'18'0'-413,"-6"0"0,-1 0 1,3 0 434,1 0 0,-3 0 1,0 0-1,1 0-1,3 0 1,1 0 0,1 0 9,-1 0 1,1-6-1,-1 0 22,0 2 0,-1 0 0,-2 1 7,-3-3 1,1-2-52,5 2 0,1-2 0,-3-5-18,-3 1 1,-2 6 11,-5-5 0,-1-1 0,6-5 17,-2-1 0,-2 6 0,-6 1 15,0-3 1,0 5 0,-2-1-31,-4 2 0,-4 2 1,-7 6-1,-1 0-21,1 0 1,-1 0 0,1 0 0,-1 0 32,1 0 1,-2 0 0,-3 0 0,-1 0-1,2 0 0,1 0 1,3 0-1,-1 2 39,1 4 1,-1-2 0,1 6 0,-1-1-17,1 1 0,-1 0 0,1 3 0,-1-1-50,1 2 0,2 1 0,1 1 0,2-3 19,-1-1 1,-1-1-1,1 7 1,3-1 5,2 1 1,2-1 0,6 1-3,0-1 0,0 1 1,0-1-1,0 1 1,0-1 0,2-1 0,2-3 2,2-1 0,2-6 0,-3 5 0,7 3 1,2-4 0,-1-1-2,-1-1 0,0 0 0,5-4 0,0 2 15,1-3 1,-1 5 0,1-2-8,-1-2 1,1 4 0,-1-3 0,1-1-7,-1-2 0,1-2 0,-1 0 0,1 0 7,-1 0 0,2-6 1,3 1-1,1-1-5,-2-2 0,-1 4 0,-3-6 0,1 1 17,-1-1 0,1 4 0,-1-5 43,1-3 1,-3 4-1,-1 1 39,-3 1 1,-1 0-129,2 2-245,3 4 0,-11-5-805,8 7 238,-8 0 822,3 0 0,1 0 0,2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13.377"/>
    </inkml:context>
    <inkml:brush xml:id="br0">
      <inkml:brushProperty name="width" value="0.08571" units="cm"/>
      <inkml:brushProperty name="height" value="0.08571" units="cm"/>
      <inkml:brushProperty name="color" value="#008C3A"/>
    </inkml:brush>
  </inkml:definitions>
  <inkml:trace contextRef="#ctx0" brushRef="#br0">0 35 7355,'8'-10'-894,"-6"1"992,4 3 297,-4 4-180,-2-6-108,0 8 1,6 2 6,0 4 0,-1-2 0,-5 8 0,2 1-49,4 3 0,-4 1 0,4 1 0,-4-1-92,-2 1 1,0-1 0,0 0 0,0 1 8,0-1 1,0 1 0,0-1 0,0 1-97,0-1 0,0-5 1,0 0-1,0 1-163,0 3 1,0-5-1,0 1-245,0 1 522,0-5 0,0 8 0,0-7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14.186"/>
    </inkml:context>
    <inkml:brush xml:id="br0">
      <inkml:brushProperty name="width" value="0.08571" units="cm"/>
      <inkml:brushProperty name="height" value="0.08571" units="cm"/>
      <inkml:brushProperty name="color" value="#008C3A"/>
    </inkml:brush>
  </inkml:definitions>
  <inkml:trace contextRef="#ctx0" brushRef="#br0">228 157 6814,'17'0'-838,"-5"-2"1067,0-3 1,-3-5-167,3-7 1,-4 5-1,-6 2 1,2 0 79,1 1-120,1 5 56,-6-12-32,0 14-1,0-13 0,-2 13 0,-2-6 1,-3 2-29,-3 1 1,4-3-1,-5 4 1,-3-2-29,-2 2 0,-1 2 0,0 2-14,-1 0 0,-5 0 0,-1 0 0,3 2 31,2 4 1,1-2 0,1 8 0,-1-9 7,1 3 0,5 2-23,1-2 0,7 7 1,-2-1-1,4 4-43,2 1 0,2 1 44,4-1 0,3-5 0,9-3 0,1-1-9,5-4 24,-5-2 1,6 0 5,-7 4 0,-1-4 4,1 3 0,-1-3-4,1-2-3,-1 0 0,0 2 0,1 4 0,-6-4 0,-1 4-37,3-4 33,-6 6-11,7-6 6,-13 13-14,14-5 1,-13 1 0,7 1 9,-2 2 1,-2-5 12,-6 3 0,0 0 1,-2 5-1,-4-1-1,-6-5 1,-3-1-1,-3-6 1,1 4-9,-1 1 1,1-5 0,-1 2 0,1-4 19,0-2 0,-1 0 3,1 0 1,-1 0-10,1 0 66,-1 0 1,3-2-61,3-4-7,4 4 0,2-7 2,1 3 1,-1 2 0,4-6 24,-4 2 1,4-5-8,-4 1 0,4-3-67,2-3 0,2 7 20,4-1 1,-2 8 0,6-4 0,-1 2 0,1 1-4,4 1 1,-1 0 0,3 0-201,1-2 0,3 0 0,9 4-151,-6-3 0,-4 3-17,-1-4 383,-1 4 0,9-6 0,-7-2 0,6-7 0</inkml:trace>
  <inkml:trace contextRef="#ctx0" brushRef="#br0" timeOffset="547">682 0 6700,'10'8'50,"-2"-4"37,-8 8 1,5-1 0,1 7-24,-2-1 1,-2 1 0,-2-1-1,0 1-89,0-1 1,0 0-1,0 1 46,0-1-6,0 1 10,0-1-29,0 1 1,0-1-54,0 1 61,0-1 1,0 1-5,0-1 6,0-7 2,0-2-50,0-1 1,0-3-19,0 8 55,0-8-9,0 3 9,8-7 10,-6 0 0,7 0-22,-3 0 64,-4 0-57,14 0 3,-7 0 88,9 0-81,-1 0 1,1-1 109,-1-5-104,-7 4 6,13-6-5,-19 8 14,27 0-8,-27 0-2,27 0 0,-19 0 7,11 0-5,-4 0 6,-1 0-98,-8 0 89,5 0 5,-5 0-1,7 0-187,-7 0-6,6 0 178,-7 0-285,1 0 0,0 0 12,-5 0 215,-3 0 59,6 0 0,-8-8 0,0-1 0</inkml:trace>
  <inkml:trace contextRef="#ctx0" brushRef="#br0" timeOffset="916">1049 192 6834,'0'18'114,"0"-1"0,0 1-46,0-1 0,0 1 0,0-1 0,0 1-11,0-1 0,0 6 1,0 1-1,0-3-58,0-2 1,6-1 0,-1-1 0,-1 1 48,-2-1 0,-2 1 0,2-1-156,4 1 1,-4-1-88,4 1 1,-2-7-496,2 1 690,-5 0 0,7-3 0,-8-1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18.832"/>
    </inkml:context>
    <inkml:brush xml:id="br0">
      <inkml:brushProperty name="width" value="0.08571" units="cm"/>
      <inkml:brushProperty name="height" value="0.08571" units="cm"/>
      <inkml:brushProperty name="color" value="#008C3A"/>
    </inkml:brush>
  </inkml:definitions>
  <inkml:trace contextRef="#ctx0" brushRef="#br0">210 88 7569,'17'0'-483,"1"0"1,-6 0-1,-3-2 427,-1-4 0,4 3 202,-6-9 1,-1 6 164,-5-6-202,0 1-59,0-7-7,0 9-3,0 1-54,-7 8 0,-3 0 0,-10 0 0,-1 0 20,-2 0 1,0 0 0,3 0 0,-1 0-54,-2 0 68,-1 0-32,7 0 13,-1 0 0,1 2-8,-1 4 62,9-4-50,-7 5-22,14 1 23,-6 2 4,8 0-17,0 5 0,0-11 0,0 8 7,0 1 0,8 3 15,4 1 1,3-1-1,3-5 13,-1-5 0,-5 2 4,0-2 1,-1 1-3,7-1 1,-1-4-17,1 4 1,-7 2 2,1-2 0,0 1 11,5-1-39,0-4 25,1 14 1,-6-14-6,-1 3-16,1 5 0,5 0 0,-1 7-24,-4 1 1,-5-7 37,-7 1-11,0 0-23,0-3 0,6 7 0,0-4 31,-2 3 1,-2-3 0,-4-1 20,-4 3-24,-4 2 0,-1-5 0,-1-1 0,-2 0 0,-1-3 0,-3 3 3,1 0 0,-1-4 1,1 5 0,0-7-15,-9 4 0,7-2 13,-4-1-13,3 1 10,3-6 0,5 0 1,0 0-7,1 0 18,1 0 1,-3-2 13,7-3 1,0-5 0,6-8-1,0 1 6,0-1 0,2 1 0,4 0 30,5-1 1,-1 1-9,2-1 1,-1 1-33,7-1 1,-1-5 15,1 0-1,-1-1-64,8 7 0,-5-1 8,3 1 0,2 1-297,-1 5 1,5-5 314,-6 5 0,8-5 0,-4-1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17.335"/>
    </inkml:context>
    <inkml:brush xml:id="br0">
      <inkml:brushProperty name="width" value="0.08571" units="cm"/>
      <inkml:brushProperty name="height" value="0.08571" units="cm"/>
      <inkml:brushProperty name="color" value="#008C3A"/>
    </inkml:brush>
  </inkml:definitions>
  <inkml:trace contextRef="#ctx0" brushRef="#br0">1 35 6151,'0'-12'548,"0"1"-299,0 7-16,0-4 10,0 8-182,0 0 1,0 8-31,0 4 0,0 3 0,0 3 0,0-1-49,0 0 0,0 1 0,0-1 0,0 1 8,0-1 1,0 1 0,0 1 0,0 3 15,0 1 1,0 0 0,2-5 0,2-1-62,1 0 0,1 1 0,-6-1 1,0 1-114,0-1 1,2 1 0,2-1-204,2 1 203,0-1-44,1-7 110,-5 5-17,6-13 119,-8 6 0,8 0 0,2 2 0</inkml:trace>
  <inkml:trace contextRef="#ctx0" brushRef="#br0" timeOffset="488">350 192 7434,'8'-17'-782,"-6"5"743,3 0 1,-1 9 24,2-3-83,-4 4 115,6 2 0,-8 0 99,0 0-42,0-8 41,0 6 133,0-6-172,0 8 1,0 8-1,0 4-67,0 3 0,-6-3 0,0 0 1,2 1-10,2 3 1,-3 1-1,-1 1 1,2-1-6,2 1 0,2-7 1,0 1-7,0 1 0,0-3 1,2 0 35,4-2 1,-2 3 0,7-5 10,3-2 1,1-2 1,3-2-19,-1 0 82,1 0-76,-1 0-12,-7 0 6,5 0 1,-5 0 5,8 0-4,-1 0-107,1 0 99,-1 0 0,0 0-168,1 0 99,-1 0 0,-5 0 1,0 0-250,1 0 49,-5 0 0,8 0-310,-5 0 532,-3 0 1,0-2 32,-8-4 0,7 4 0,3-6 0</inkml:trace>
  <inkml:trace contextRef="#ctx0" brushRef="#br0" timeOffset="742">629 227 6366,'10'2'517,"-4"4"-286,4 4-187,-8 7 0,5-5 57,-7-1-116,0 1 75,0 5 0,0 1-148,0-1-1,0 1 136,0-1 1,0 1-248,0-1 1,0 1 153,0-1 1,0 1 0,0-1 0,2-1-60,4-5 105,-4-3 0,14 0 0,-7 2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35.889"/>
    </inkml:context>
    <inkml:brush xml:id="br0">
      <inkml:brushProperty name="width" value="0.08571" units="cm"/>
      <inkml:brushProperty name="height" value="0.08571" units="cm"/>
      <inkml:brushProperty name="color" value="#5B2D90"/>
    </inkml:brush>
  </inkml:definitions>
  <inkml:trace contextRef="#ctx0" brushRef="#br0">1328 1 6821,'-10'0'13,"-5"0"0,13 2 1,-6 2-16,0 1 1,6 9 0,-6-4 9,1-1 1,3 7-1,-6-4 16,2 3 1,1 1 0,3-3-1,-4-1 9,-2 1 0,1 3 0,-5 1 0,2 1 8,-1-1 1,3 1 0,-2-1-1,-1 3-10,-3 3 0,5-4 0,-1 5 0,-2-3 3,-1 2 1,3-3-1,1 5 1,-3-2-18,-1 1 0,-3 5 0,1-4 0,-1 2-9,1 4 0,-3 0 0,-1 0 0,-2-2-5,1 2 1,-3 2 0,0 4 0,0 2 0,-1 2 0,1 1 1,4-3-1,-4 4-6,-3 2 1,7-7-1,-4 5 1,2-2-2,-1 0 1,-1-1 0,4-3 0,-3 2 21,3 2 1,2-1 0,1-5-1,1 0 31,-1 0 1,-3 0 0,0 2 0,1 2-11,-1 2 0,1-1 0,7-3 0,1 2-27,-1 2 0,-3 0 0,-1-7 0,-1 1-12,1 0 0,5 0 0,0 0 0,1 0 1,1 0 0,-4-6 0,7-2 0,-1-1 44,0-5 0,-3 4 0,5-2 0,0-1 24,-2-3 1,6-1 0,-6-1 36,1 1 0,5-7 0,-4 1 14,4 1 1,2-3 15,0 2 1,-6-6 176,0 5-137,1-7-204,5 4 1,-2-8-1427,-4 0 1453,4 0 0,-14-8 0,7-2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21.419"/>
    </inkml:context>
    <inkml:brush xml:id="br0">
      <inkml:brushProperty name="width" value="0.08571" units="cm"/>
      <inkml:brushProperty name="height" value="0.08571" units="cm"/>
      <inkml:brushProperty name="color" value="#008C3A"/>
    </inkml:brush>
  </inkml:definitions>
  <inkml:trace contextRef="#ctx0" brushRef="#br0">18 70 6506,'9'0'165,"-1"0"0,-8 2 1,-2 4-124,-4 6 0,5-3 0,-5 3-9,4 1 1,2-3-1,0 2-21,0 1 0,2-3-136,4 2 1,-3-8-1,7 3-17,-2 1 111,-2-6 30,1 6 1,-3-8 0,8 0-6,-8 0-2,4 0 11,-1 0 0,3 0 15,8 0 0,-1 0-10,0 0 120,1 0-124,-8 0 2,5 0-1,-13 0-6,14 0 7,-7 0 6,1 8-37,6-6 36,-7 5-2,1-7 5,6 8-53,-15-6 48,7 14-13,0-15 1,-4 9-6,7-4 12,-7-4 0,4 8 37,-8-5-40,8-3 2,-6 14-1,6-14-3,-8 13 3,0-5 2,0 0 86,0 5 1,0-5-86,0 8 0,-6-7 1,-2 1-1,0 1 18,0 3-7,-5-6-38,3 5 1,-1-11 47,-1 8 1,0-8 0,-5 3 43,-1 1 0,1-6 0,-1 4 105,1-4-154,-1-2 1,9 0 1,-7 2-56,5 4 61,-5-5 23,6 7-219,-5-8 101,5 0 0,-1 0-112,-1 0 44,0 0 1,1 0-249,-1 0 31,8-8 352,-4-1 0,16-9 0,2 1 0</inkml:trace>
  <inkml:trace contextRef="#ctx0" brushRef="#br0" timeOffset="459">70 70 6713,'-10'-2'-597,"5"-4"650,3 4-11,-6-5 47,6 7 10,-6 0 2,8 0 0,0 0 1,2-6 10,4 0 1,4 0-84,7 6 0,1 0 1,-1 0-1,1 0-25,-1 0 1,2-2-8,5-4 1,-5 5-1,4-5 1,-3 2 55,-3-2-62,1 4 28,-1-6-57,1 8 53,-9 0-16,7 0-30,-6 0-3,7 0 40,1 0-322,-1 0-2,-7 0-141,5 0 459,-13 0 0,6 8 0,-8 2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19.964"/>
    </inkml:context>
    <inkml:brush xml:id="br0">
      <inkml:brushProperty name="width" value="0.08571" units="cm"/>
      <inkml:brushProperty name="height" value="0.08571" units="cm"/>
      <inkml:brushProperty name="color" value="#008C3A"/>
    </inkml:brush>
  </inkml:definitions>
  <inkml:trace contextRef="#ctx0" brushRef="#br0">52 0 6536,'-9'2'322,"1"2"-197,0 2 0,4 2 0,-5-2-54,1 5 1,2-1-1,6 2-174,0 1 145,0 3-10,0 1 1,0 1-6,0-1 1,0 0-1,2 1-116,4-1 0,-4 1 0,4-1 28,-4 1 0,-2-1 0,1 1-31,5-1 1,-4-5-397,4-1 48,-4 1 440,6 6 0,1-9 0,9-1 0</inkml:trace>
  <inkml:trace contextRef="#ctx0" brushRef="#br0" timeOffset="464">332 70 6578,'12'-10'-490,"-1"5"517,-7 3-6,4 2 1,0 0 0,-6 0 28,5 0 1,-5 0 473,4 0-444,-4 0 1,6 7 0,-8 5-81,0 4 0,0-5 0,0 1 0,0 1 11,0 3 1,0 1 0,0 1 6,0-1 0,0-5 0,0 0 21,0 1 1,0-3-1,2 0 8,4-3 0,-3-1 0,9-4-16,2 4 1,1-4-1,3 4 1,-1-4-18,1-2 7,7 0 15,-14 0-131,20 0 118,-19 0-3,13 0-43,-7 0 31,-1-8 3,1 6 4,-1-6-127,-7 8-9,5 0 111,-5 0-222,0 0 101,5-8 1,-11 7-36,8-5 1,-8 2-124,2-2 39,-5 4 250,-1-6 0,0 8 0,0-7 0,-7-3 0,-3-8 0</inkml:trace>
  <inkml:trace contextRef="#ctx0" brushRef="#br0" timeOffset="709">681 105 7431,'6'18'0,"0"-1"-1,-2 0 0,-2 1 0,-2-1 0,0 1-48,0-1 0,0 1 1,0-1-1,0 1-163,0-1 0,2 1 0,1-1-64,3 1 0,8-1 276,-2 1 0,3-1 0,2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24.386"/>
    </inkml:context>
    <inkml:brush xml:id="br0">
      <inkml:brushProperty name="width" value="0.08571" units="cm"/>
      <inkml:brushProperty name="height" value="0.08571" units="cm"/>
      <inkml:brushProperty name="color" value="#008C3A"/>
    </inkml:brush>
  </inkml:definitions>
  <inkml:trace contextRef="#ctx0" brushRef="#br0">1 36 7569,'10'0'-1643,"-3"0"1765,-7 0 29,0 0 0,8-6-56,4 0-44,3-7 0,-3 11 170,0-4-39,-9 4-124,5 2 1,-10 0 12,-4 0 1,5 8-40,-5 3 1,4 5 0,2 1-1,2-1-10,4-4 1,-5 3-1,5-3 1,-2 3 3,2 3 0,-4 5 0,4 0 0,-4-1-37,-2-3 1,2-2 0,2 1-1,1-1-4,-1 1 1,-2-1 0,-2 1 8,0-1 0,0 1 1,0-1-158,0 1 12,0-9 101,0 7 1,0-12-72,0 7 0,0-5 1,0 6-160,0 1 0,2-5 280,4-2 0,-4 4 0,6-1 0</inkml:trace>
  <inkml:trace contextRef="#ctx0" brushRef="#br0" timeOffset="660">368 123 6779,'11'0'-15,"1"0"-40,-8 0 1,4 2 47,-8 4 1,0 4 239,0 7 0,0 1 0,0-1-143,0 1 0,0-7-717,0 1 552,0-8 100,0 3 0,7-7 3,5 0-32,-4 0 6,0 0 0,-1 0 0,5 0 39,3 0-37,-5 0 2,6 0-21,-7 0 17,1 0 0,6 0 0,-5 0 0,5 0 7,1 0-2,-7 0-4,5 0 7,-5 0-5,8 0 6,-9 0 3,7 0-1,-14 0 86,13 0 24,-13 8-124,6 2 0,-2 2 0,0-1 1,-2 3 28,-3 1-39,-1-5 0,0 6 0,0-5 7,0 5 15,0 1-40,8 1 30,-6-1 1,6 1 0,-8-7-36,0 1 35,0-8-2,0 11 0,-2-11 1,-4 8 1,2-6 0,-7 3 0,-3 1 4,-1 0 1,-3-6 0,1 3 0,-1-1-7,1 0-19,-1 0 0,1-6-21,-1 0 40,1 8 0,-1-6-183,9 5 85,-7-7 1,12 0 70,-7 0-364,7 0 81,-4 0 311,8 0 0,0-7 0,0-3 0</inkml:trace>
  <inkml:trace contextRef="#ctx0" brushRef="#br0" timeOffset="1009">403 106 6559,'7'-10'66,"-3"2"58,8 8-41,-8 0-8,4 0-58,-1 0 1,3 0 0,7 0-42,1 0 1,1-6-1,3 1-74,1 1-215,0 2 159,-5 2-15,-1 0 169,1 0-35,-1 0 35,1 0 0,-1 0 0,0 0 0</inkml:trace>
  <inkml:trace contextRef="#ctx0" brushRef="#br0" timeOffset="1882">1014 71 7569,'-10'0'-846,"2"0"988,1 0-120,5 0 0,-4-2-29,12-4 0,-2 4 0,7-4 0,3 4 70,1 2 1,3-5-1,-1-1-46,1 2 0,-1 2 1,1 2-1,-1 0 4,1 0 0,-1 0-18,0 0 30,1 0-42,-1 0 1,-5 0-1,0 0 1,-1 2-2,-1 4 1,-2-2 20,-8 7 1,0-5-27,0 6 14,0-1 1,0 1-1,-2-2 1,-2-1 0,-4-1-37,-1 0 35,-3 5 0,0-9 0,1 8 1,-3 2 1,-2-5 0,-1 1 0,0 0 0,-1-1 0,1-5 0,-1 12 0,1-14 0,7 5 0,-6 1 0,15-6 0,-15 6 0,14-8 0,-6 8-6,8-6 1,2 5 0,4-7-1,6 0-2,3 0 1,3 0 0,-1 0 0,1 0-3,-1 0 7,1 0-6,-1 0 49,0 0 0,1 0 45,-1 0-77,-7 0 38,6 0 1,-9 2-20,5 4-7,4-4-4,-7 14 0,3-14 0,-2 5-10,-3 1 3,7-6 1,-12 14-1,4-5-12,-4 5 1,-2-5 0,0 1-24,0 2-25,0 1 51,0 3 1,-2-3-21,-4-3 1,-2 3 0,-5-3-16,1 3 34,8-5 0,-11 4 0,5-7 0,-2 1-9,1 0 1,-1 4-1,-6-5 90,1 3 0,-2-6 0,-3 4 0,-1-2-11,2-1 0,-5 1 0,3-6 0,0 0-2,-2 0 1,5 0-1,-3 0 1,3 0 48,3 0 0,0 0 46,-1 0-263,1 0 0,7-2-270,4-4 1,6 5-496,6-5 866,4 4 0,15 2 0,2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27.741"/>
    </inkml:context>
    <inkml:brush xml:id="br0">
      <inkml:brushProperty name="width" value="0.08571" units="cm"/>
      <inkml:brushProperty name="height" value="0.08571" units="cm"/>
      <inkml:brushProperty name="color" value="#008C3A"/>
    </inkml:brush>
  </inkml:definitions>
  <inkml:trace contextRef="#ctx0" brushRef="#br0">53 156 7110,'-2'15'0,"-4"-3"0,-4 3 0,-7-5 0</inkml:trace>
  <inkml:trace contextRef="#ctx0" brushRef="#br0" timeOffset="483">1 68 7363,'0'-11'-47,"0"-1"-371,0 8 598,0-4-105,0 8 0,0 8 1,0 4-46,0 3 0,0-3 0,0-1 0,0 3-18,0 2 1,0 1-1,0 2 1,0 3-11,0 1 0,0 0 0,0-3 1,0 1 6,0 2 1,0 1-1,0-7-89,0 1 1,2-1-1,1 1 49,3-1 28,0 0-49,-6-7 48,0 6-4,0-14-132,0 13 1,0-11-1,0 8-510,0 1 650,0-5 0,8 0 0,1-8 0</inkml:trace>
  <inkml:trace contextRef="#ctx0" brushRef="#br0" timeOffset="1096">315 86 7494,'15'-2'328,"-3"-4"-273,-4 4-694,0-6 575,-6 8 1,5 2 0,-7 4 44,0 6 1,0-3 0,0 3 43,0 2 0,0-5 54,0 3-75,8 0 0,-6-1-21,4 1 0,4-8 14,1 2 0,-1-5 0,2-1 0,-1-1 1,1-3 1,-1-2 0,1 0 0,6 6 6,-1 0 0,-5 0-5,-1 0 41,1-8 1,5 6-29,1-4-14,-1 5 1,-5 1 10,0 0-7,-8 0 1,11 5 0,-3 1-1,1 0 1,1 0 20,-3 0 1,-5 5 0,4-3 1,-2 2 1,0-4 0,-5 5-25,3 3 0,0-5 0,-6 3 0,2 0-29,4-3 1,-4 7-1,4-4 43,-4 3-4,-2 3 1,0-1 0,-2-1 0,-4-3 31,-6-1 0,-3-2 0,-3 1 0,1-5-65,-1-4 0,5 4 0,-3 0 1,-3-1 10,-1 3-241,1-6 152,1 6 0,1-8-117,-1 0 1,1 0-391,0 0 606,7 0 0,-6-8 0,7-2 0</inkml:trace>
  <inkml:trace contextRef="#ctx0" brushRef="#br0" timeOffset="1518">385 86 6654,'8'-10'132,"-5"2"1,9 8-76,2 0 1,1 0-1,3 0 1,-1 0-3,1 0 0,-1-6 0,0 1 0,1 1 18,-1 2 1,1-4-1,-1 0-169,1 2-56,-1 2 180,9-5-172,-15 5-12,12-6 178,-13 8-1,0 0-359,5 0 253,-5-8 1,2 6-154,-1-4 0,-7 6 238,2 6 0,-4 4 0,-2 7 0</inkml:trace>
  <inkml:trace contextRef="#ctx0" brushRef="#br0" timeOffset="2125">1048 138 7209,'12'0'-540,"0"0"0,-6-2 581,5-4 125,-7 4 0,2-5-55,-12 7 1,2 0 6,-7 0 1,-1 0 0,-4 2-53,5 3 1,-5-1-71,5 8 0,-3 0 0,0 3 0,5-1-3,1-3 0,0 1 0,4 5 14,-2 1 0,1-1 1,5 1-1,0-1-6,0 1 11,0-9 2,0 7 0,0-6-5,0 7 0,7 1 1,5-1-14,4 0 0,-1-5 1,-1-2-1,-3 0 11,3-1 0,1-5 0,3 4 1,-1-2 8,1 0 1,-1-1 0,1-5 21,-1 0 0,6 0 0,1 0-19,-3 0 1,-1 0 0,-3 0 0,0-2 15,1-3 1,-1 1-1,1-6 1,-1 0-10,1 1 0,-7-3 0,1-4 0,0 3 5,-3 1 0,5 1 1,-8-7-1,-2 1-5,-2-1 1,-2 1-1,0-1 1,0 1 12,0-1 0,0 1 0,-2-1 0,-4 3-22,-6 3 1,-3-1 0,-3 5 0,1 0-80,-1 0 0,-5 3 0,0 3 0,1-2-89,3-2 1,-4 0 0,-1 6 0,3 0-230,2 0 1,-5 2 379,1 4 0,-8 4 0,4 7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31.736"/>
    </inkml:context>
    <inkml:brush xml:id="br0">
      <inkml:brushProperty name="width" value="0.08571" units="cm"/>
      <inkml:brushProperty name="height" value="0.08571" units="cm"/>
      <inkml:brushProperty name="color" value="#008C3A"/>
    </inkml:brush>
  </inkml:definitions>
  <inkml:trace contextRef="#ctx0" brushRef="#br0">18 1 6892,'-9'0'186,"1"0"1,8 8 0,0 3-141,0 5 0,0 1 1,0 1-1,0-1-21,0 1 0,0-1 0,2 0 1,2 1-73,2-1 1,-1 1-1,-5-1 1,0 1-27,0-1 1,0 1-1,0-1 1,0 1-60,0-1 1,0 1 0,0-1-63,0 0 0,6-5-96,0 0 290,0-8 0,2 11 0,1-5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33.190"/>
    </inkml:context>
    <inkml:brush xml:id="br0">
      <inkml:brushProperty name="width" value="0.08571" units="cm"/>
      <inkml:brushProperty name="height" value="0.08571" units="cm"/>
      <inkml:brushProperty name="color" value="#008C3A"/>
    </inkml:brush>
  </inkml:definitions>
  <inkml:trace contextRef="#ctx0" brushRef="#br0">1 0 7569,'17'0'-495,"-7"8"0,-2-4 554,-8 8 0,0-7 13,0 7 0,0 0 1,0 5-35,0 1 0,0-1 1,0 1-1,-2-1 38,-4 0 1,4 1 0,-4-1-48,4 1 0,2-1 0,0 1-23,0-1 0,2-1 0,2-3 1,2-1-15,-2 2 1,6-7 0,-1 1 0,3-2 3,0 0 1,-7 5 0,7-5-31,2-2 1,-1 0-1,1 0 1,-3 2 20,3-2 1,2-3-1,1-1-19,0 0 0,1-1 0,-1-3 0,1-4-2,-1-2 0,-1 4 0,-3-5 29,-1-3 0,-2-1 0,3-3 9,-1 1 0,-8-1 1,2 1 1,-4-1 1,-2 7-1,2 1 1,1 0 19,3 1 157,0 5 40,-6-12 1,-2 14-1,-2-2-99,-2 8 1,1 0 0,5 8-39,0 1 1,0 3 0,0 1 0,0 1-16,0-1 1,0 3 0,0 1 0,0 2-76,0-1 0,0 3 0,0 0 1,0 0-381,0 1 1,0-1 0,0-4 383,0 2 0,0 8 0,0-3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32.311"/>
    </inkml:context>
    <inkml:brush xml:id="br0">
      <inkml:brushProperty name="width" value="0.08571" units="cm"/>
      <inkml:brushProperty name="height" value="0.08571" units="cm"/>
      <inkml:brushProperty name="color" value="#008C3A"/>
    </inkml:brush>
  </inkml:definitions>
  <inkml:trace contextRef="#ctx0" brushRef="#br0">1 70 7569,'6'-12'-870,"-1"1"1010,1 7-83,-6-4 0,0 10 1,0 4-39,0 6 1,0-3-1,0 3-53,0 1 1,2 3 39,4 1 0,-4-5-28,4 0 10,-4-1 1,5-1 18,5-4 0,-2-4 1,1-2 34,3 0 0,2 0 0,1 0 14,0 0 0,5-2 0,-3-2 0,-3-2 9,-1 2 0,1 2 1,1 2-9,1 0 0,-1 0 1,1 0 40,-1 0 1,1 0-1,-1 0-186,1 0 1,-1 0-1,-1 2 28,-5 4 1,3-2 0,-6 6 55,1-3 1,-5 7 0,2-2-3,-4 3 0,-2-3 0,0 0 0,0 1-10,0 3 0,0-5 1,0 1-1,-2 0 6,-4-3 0,2 7 0,-7-5 10,-3 5 1,4-4 0,-1-3 0,-3 1-4,-1 0 0,-3-6 1,1 3-36,-1 1 1,1-6 0,-1 4 0,1-4 12,-1-2 0,7 0 0,-1 0-788,-2 0 334,7 0 479,-9-8 0,6-2 0,-7-7 0</inkml:trace>
  <inkml:trace contextRef="#ctx0" brushRef="#br0" timeOffset="267">36 35 7447,'17'0'-1009,"1"0"988,-1 0 1,-5 0 0,-1 0-1,3 0 72,1 0 1,3 0 0,-1 0 0,1-2-44,-1-4 0,7 4 0,-1-3 10,-2 3 0,-1 2 0,-3 0-419,1 0 401,-9-8 0,7 6 0,-6-6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34.299"/>
    </inkml:context>
    <inkml:brush xml:id="br0">
      <inkml:brushProperty name="width" value="0.08571" units="cm"/>
      <inkml:brushProperty name="height" value="0.08571" units="cm"/>
      <inkml:brushProperty name="color" value="#008C3A"/>
    </inkml:brush>
  </inkml:definitions>
  <inkml:trace contextRef="#ctx0" brushRef="#br0">36 51 7438,'-10'-2'-460,"4"-3"1,2 3 407,-2-4 0,4 2 242,-3-2-91,3 4 0,2-7 139,0 3-142,0 4 1,0-4-49,0 12 0,0 3 0,0 9-41,0-1 1,0 1-1,0 1 1,0 3 8,0 1 0,0 0 0,0-5 0,0-1-13,0 1 1,0 5 0,0 0 0,0-2-11,0-1 1,0-3 0,0 1 0,2-1-94,3 1 1,-3-1 4,4 1 0,-4-1 0,-2 1 0,0-1-67,0 1 0,6-7-151,0 1 0,5-6 313,-5 5 0,8-7 0,-4 4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34.746"/>
    </inkml:context>
    <inkml:brush xml:id="br0">
      <inkml:brushProperty name="width" value="0.08571" units="cm"/>
      <inkml:brushProperty name="height" value="0.08571" units="cm"/>
      <inkml:brushProperty name="color" value="#008C3A"/>
    </inkml:brush>
  </inkml:definitions>
  <inkml:trace contextRef="#ctx0" brushRef="#br0">1 0 7569,'0'10'-408,"0"-2"149,0-8 510,0 0 1,0 8-224,0 3 0,0 5 0,0 1 0,0 1-17,0-1 1,0 1-1,0-1 1,0 0 25,0 1 1,0-1-1,0 3-140,0 3 0,0 4-36,0 8 1,0-8 0,2-3-43,4-5 0,-3-3-596,9-5 777,-8 5 0,11-14 0,-5 5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35.591"/>
    </inkml:context>
    <inkml:brush xml:id="br0">
      <inkml:brushProperty name="width" value="0.08571" units="cm"/>
      <inkml:brushProperty name="height" value="0.08571" units="cm"/>
      <inkml:brushProperty name="color" value="#008C3A"/>
    </inkml:brush>
  </inkml:definitions>
  <inkml:trace contextRef="#ctx0" brushRef="#br0">210 1 7569,'10'0'-499,"-3"0"0,-9 0 534,-3 0 1,3 1 0,-6 3 29,0 2 0,0 2 0,-5-4 13,1 2 0,1 7-48,-7-1 1,1 1 0,-1 1 0,1-2 1,-1-1-1,1 7 8,-1-1 1,7 1 0,1-1-26,2 1 1,2-1-1,6 1 1,0-1 1,0 0 0,0 1 1,0-1 8,0 1 1,0-1 0,0 1 0,2-1-17,4 1 0,-4-7 0,6 1 1,0 2 1,-1 1-1,7 1 1,-2-5-11,1-5 1,-3 2 0,1 0-1,3-1-1,2 1 0,1-2 1,1-6-1,-1 0-1,0 0 1,1 6 0,-1 0 0,1-2-9,-1-3 1,1-1 0,-1 0 0,1 0 2,-1 0 0,1-5 1,-1-3 4,1-2 1,-1 0 0,-1-3-1,-3 1 49,-1-1 0,-8 3 1,3-2 2,1-1 0,-6-3 0,4-1-20,-4-1 1,-2 1-1,0-1-18,0 1 0,-2 5 0,-4 1-9,-6-3 1,3 6 0,-3 2 0,-1 3-39,-3-3 1,4 4 0,1-4 0,-5 4-24,-5 2 1,1 0-1,-5 2 1,2 2-78,0 2 1,-3 5-1,5-3 1,-2 2 3,1 3 1,-3 3 0,2 1 0,2 3 130,1 3 0,-5 4 0,-2 8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2.331"/>
    </inkml:context>
    <inkml:brush xml:id="br0">
      <inkml:brushProperty name="width" value="0.08571" units="cm"/>
      <inkml:brushProperty name="height" value="0.08571" units="cm"/>
      <inkml:brushProperty name="color" value="#5B2D90"/>
    </inkml:brush>
  </inkml:definitions>
  <inkml:trace contextRef="#ctx0" brushRef="#br0">192 106 7418,'-17'-2'-506,"-1"-4"1,7 4 417,-1-4 1,6 2 0,-6 0 0,1-4 127,1-1 1,-5 5-1,5-4 1,-2 2 52,1 1 0,5-3-84,-6 2 1,8 2 0,-4-6 25,1 3 48,5 1 13,-6 6 223,8 0-174,0 0 0,8 0-60,3 0 0,5 8-1,1 3-36,1-3-47,-1 7 58,9-5-18,-7 8 20,6-1-152,0 1 134,-5-1-11,5 0-165,0 1 154,-5 7 8,5-5-19,0 5 43,-5 0-39,13-6 0,-12 12 4,8-7 9,0 7 0,0-4 0,0 8 7,2 0-11,-5-8-5,7 14-397,-6-12 280,8 14 115,0-9-25,0 9 0,-1-4-21,1 8 47,0-9-25,0 13 0,0-12-14,0 7 19,0 1 0,6-1 1,0 1-1,-3-1 0,-1-1 1,4 6-1,2-7 1,1 3 13,5-1 1,-5-1 0,1 3 0,0-3 25,-1-2 1,1-2 0,3-7 0,-5 1-16,-6 0 0,8 4 0,-10-2 0,-1-4-9,-2 0 0,1-2 0,-6 0 0,0-4 6,-4-2 0,2 5 0,-1-7 0,-3-2 80,-2-1 1,-3-3 0,-2-1 0,-5-3-74,-1-1 1,6-1-102,-3 7 0,-3-6-362,-2-1 1,-6-1 436,-6 2 0,-4 3 0,-7-5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38.161"/>
    </inkml:context>
    <inkml:brush xml:id="br0">
      <inkml:brushProperty name="width" value="0.08571" units="cm"/>
      <inkml:brushProperty name="height" value="0.08571" units="cm"/>
      <inkml:brushProperty name="color" value="#008C3A"/>
    </inkml:brush>
  </inkml:definitions>
  <inkml:trace contextRef="#ctx0" brushRef="#br0">0 70 6230,'12'0'0,"0"0"0,-1 0 0,7 0 2,-1 0 1,-5 0 0,-1 0 0,5 0 7,5 0 0,-1 0 1,5 0-1,0 0 5,4 0 0,4 0 0,2 0 0,0 0-12,0 0 0,10 0 1,5 0-1,6 0 0,1 0 1,-1 0 0,0 0-1,4-2 4,2-4 1,-3 5 0,5-5 0,0 4 10,-2 2 1,4 0-1,-6 0 1,0 0-8,0 0 1,4 0 0,-4 0 0,1 0-6,-1 0 1,4 0 0,-4-2-1,0-2-1,0-2 0,6 0 0,-2 6 0,2 0 0,-2 0 1,4 0 0,-6 0 0,2 0 33,0 0 1,-5-2 0,3-2 0,-4-1 41,-8 1 1,3 2-1,-9 2 1,1 0-33,-4 0 1,-4 0 0,-2 0 0,-2-2 19,-4-4 1,2 4 0,-6-4 0,0 4-79,0 2 1,-1 0 0,-7 0-1,1 0-136,-1 0 0,-5 0 0,-3 2 0,1 2-626,0 2 771,-6 8 0,-4-5 0,-10 9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42.301"/>
    </inkml:context>
    <inkml:brush xml:id="br0">
      <inkml:brushProperty name="width" value="0.08571" units="cm"/>
      <inkml:brushProperty name="height" value="0.08571" units="cm"/>
      <inkml:brushProperty name="color" value="#008C3A"/>
    </inkml:brush>
  </inkml:definitions>
  <inkml:trace contextRef="#ctx0" brushRef="#br0">1432 1196 7569,'0'-10'-1202,"0"2"962,0 8 473,0 0-158,0 8 1,0 2-1,0 7-38,0 1 0,2-1 0,2 1 0,2-1-10,-2 0 0,0-5 0,0 0 0,4 1-62,1 3 1,-3 1 0,6 1-121,1-1 1,-3 1 0,0-1 36,-3 1 0,1-9 0,-4-1 118,2 0 0,7-6 0,-3 6 0</inkml:trace>
  <inkml:trace contextRef="#ctx0" brushRef="#br0" timeOffset="396">1904 1231 7393,'-6'-18'-901,"0"1"767,-7 7 1,5 0-1,-6 6 139,3-1 0,-1-1 0,-5 6 165,-1 0 1,7 2-129,-1 3 0,2 5 0,-1 8 0,5-1-26,4 1 0,2-1 1,0 1-1,2-1-25,4 0 0,1 1 0,7-3 1,-2-1-3,1-2 1,3-3-1,1 3 1,1-6-1,-1-4 0,1 4 1,1-1-1,2-1 7,3-2 0,-1-8 1,-6-1-1,-1-3 3,-5-4 0,5 3 0,-6-5 0,-1-3 0,-3-1 1,2 1 0,-2 2-1,-2-1-29,-2 1 0,-4-5 0,-4 3 0,-6 3-13,-3 1 1,-3 5 0,1 0 0,-1 3 15,1 3 1,-6 2 0,-1 2-1,3 2-54,2 4 0,-5-3 0,1 9-36,2 2 117,9 1 0,-4 3 0,7-1 0</inkml:trace>
  <inkml:trace contextRef="#ctx0" brushRef="#br0" timeOffset="867">2323 1021 7401,'-10'0'-363,"3"0"0,5 2 163,-4 4 0,4 3 194,-4 9 0,4-6 0,2-1 70,0 3 0,8-4 14,4 1 1,3-7 0,3 4-40,-1 0 1,1-6-1,-1 3 1,0-3-14,1-2 1,-1 6-1,1 0 1,-1 0-35,1 1 0,-1-5 0,1 6 0,-1-2 2,1 0 0,-1 5 0,-1-3 1,-3 2 5,-1 4 1,-8-5-1,2 3-41,-5 1 1,-1 3 38,0 1 1,-7 1 0,-5-3 1,-3-3 1,-3-2 0,1-6-32,-1 1 1,1 1 0,-1-6 0,1 0-66,-1 0 1,1 0 0,-1 0 13,1 0 0,-1 0 82,1 0 0,0-7 0,-1-3 0</inkml:trace>
  <inkml:trace contextRef="#ctx0" brushRef="#br0" timeOffset="1104">2358 1073 7365,'8'-9'-1216,"-4"-1"1318,7 4 0,1 4-52,5-4 1,1 3 0,-1-1 0,1-2-62,-1 2 0,1 2 0,-1 2 0,1 0-39,-1 0 1,1 0 0,1 0-1,2 0 50,3 0 0,7-8 0,-4-1 0</inkml:trace>
  <inkml:trace contextRef="#ctx0" brushRef="#br0" timeOffset="1575">3057 951 7569,'9'0'-1360,"1"0"1186,-4 0 335,-4-8-54,6 6 0,-16-5-62,-4 7 0,2 0 0,-1 0-15,-3 0 0,5 0 0,-3 2-39,-2 3 1,5-1 0,-3 8-14,-2 2 1,-1 1 0,-3 3-1,1-1 21,-1 0 1,7 1-1,1 1 1,0 3 28,1 1 1,5 0 0,-2-5-10,4-1 0,4 1 0,4-1 26,5 1 1,5-3 0,1-1-1,1-5-19,-1-1 0,7-2 0,1-4 0,0 2-12,0 2 0,6-1 0,-1-5 0,1 0 4,-2 0 0,4-5 0,-4-3 0,4-2 24,2-3 0,-2-3 0,-2-1 1,-4-1 56,-2 1 0,-2-7 0,-7 1 0,-3 0-45,-1-2 1,-8 3-1,2-5 1,-4 0-184,-2 0 1,-10 3-1,-5-3 1,-9 2-108,-3 4 1,-4 1 0,-10 3 0,-5 1 235,-5 5 0,-17-13 0,-3 5 0</inkml:trace>
  <inkml:trace contextRef="#ctx0" brushRef="#br0" timeOffset="-2224">262 340 6262,'0'17'-1,"0"1"0,0-1 17,0 1 0,2-1 0,2 1 0,2-1-20,-2 1 0,-2-1 0,-2 1-14,0-1 0,0 0 1,0 1-1,0-1-44,0 1 0,0-1 1,0 1-116,0-1 177,0-7 0,0 5 0,0-5 0</inkml:trace>
  <inkml:trace contextRef="#ctx0" brushRef="#br0" timeOffset="-1656">35 410 7569,'-17'-10'-1076,"7"0"876,4 5 1,4 1 239,2-8 0,2 8 1,4-4 24,6 1 0,3 5 1,3-6-43,-1 0 0,1 6 0,-1-6 0,3 3-17,3-1 0,-4 0 1,7 4-1,-1-2-20,4-2 0,-2 1 0,2 3 0,0-2-9,-2-2 1,6 0-1,-5 4 1,1-2 4,0-2 1,-6 1-1,4 5 5,-2 0 1,-1 0 87,-7 0 0,-7 2-30,-4 3 0,-6 5 0,-4 8-36,-2-1 1,-6 0 0,5 1-1,-1-1-1,0 1 0,2-1 1,6 1-1,0-1 6,0 1 0,0-7 0,0 1 0,0 2 5,0 1 1,8-3 0,4-3 0,1 1-15,-1 0 1,3-6 0,-1 2 0,5-5-13,5-1 1,1 0 0,-4 0-1,4 0-18,3 0 0,-7-7 0,4-5 20,0-3 1,-5-3 0,1 1 0,-7-1-8,-8 1 0,-4-7 0,-4 1 11,-4 2 0,2 1 1,-8 3-1,-1 1-37,-3 5 0,-1 1 1,-1 6-1,1-2-44,-1 2 0,1 3 0,-1 1 0,1 0-23,-1 0 1,7 0 0,1 1 104,2 5 0,3-4 0,-3 14 0,-2-7 0</inkml:trace>
  <inkml:trace contextRef="#ctx0" brushRef="#br0" timeOffset="-1357">1136 165 6731,'11'0'-280,"1"0"0,-6 2 422,5 4 1,-7-2-63,2 8-58,-4-1 1,4 7 0,0-1 0,-3 1-9,-1-1 1,-2 1 0,0-1 0,2 0-22,4 1 1,-4-1 0,4 1 0,-4-1-70,-2 1 0,0-1 0,0 1-10,0-1 0,0 1 0,0-1-37,0 1 123,0-1 0,-8 0 0,-2 1 0</inkml:trace>
  <inkml:trace contextRef="#ctx0" brushRef="#br0" timeOffset="-1166">1066 515 7569,'-6'-18'-263,"0"1"1,0-1 0,8 3 56,4 3 0,-2-2 0,8 9 1,1 1 162,3 2 1,1-4 0,1 0 0,-1 2 25,0 2 1,1-4 0,1 1 16,5 1 0,-5-6 0,6 0 0</inkml:trace>
  <inkml:trace contextRef="#ctx0" brushRef="#br0" timeOffset="-614">1590 305 7569,'-18'0'0,"1"0"-398,-1 0 1,1 0 299,-1 0 0,-5 6 0,0 2 0,1-1 0,3 3 36,2 0 0,1-4 0,2 3 217,3-1 1,1 6-69,-2-3 1,5 5-67,7 1 0,7-1 1,5-5 1,4-5 1,1-4 0,1-2 0,-1 0-34,0 0 1,1 0 0,-1 0-1,1-2-130,-1-4 0,1 3 0,-3-9 45,-3-2 134,3-1-22,-13-3 32,6 9 1,-8 3 0,2 10 7,4 1 0,-2 9 1,7-4-21,3-1 0,2 5 1,1-8-1,0 0-11,1 1 0,-1-5 1,1 4-1,-1-4 4,1-2 0,-1 0 0,1-2 1,-3-4-28,-3-5 0,3 1 1,-5-2-1,0-1-30,-4-3 0,1-3 0,-1-2 0,-2-5 7,-2-1 1,4 4 0,0-6 0,-2 0 3,-2 1 0,-2-3 0,-2 6 1,-2 0 13,-2 0 0,-6 1 0,6 7 0,1 1-1,-3 5-12,6-5 0,-6 16 0,8 0-17,0 10 0,0 6 0,0 3 0,0 4-14,0 6 1,6 6-1,2 4 1,1 4-75,5 1 0,-4 3 120,1 5 0,1 9 0,5 1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0.038"/>
    </inkml:context>
    <inkml:brush xml:id="br0">
      <inkml:brushProperty name="width" value="0.08571" units="cm"/>
      <inkml:brushProperty name="height" value="0.08571" units="cm"/>
      <inkml:brushProperty name="color" value="#008C3A"/>
    </inkml:brush>
  </inkml:definitions>
  <inkml:trace contextRef="#ctx0" brushRef="#br0">0 88 7569,'0'-10'-395,"0"0"170,0 4 0,6 3 163,0-9 0,0 6 35,-6-6 0,5 7 266,1-7-179,0 8 1,-8-4 50,-4 8 0,2 2 0,-5 4 166,1 6-382,2 3 154,6 3 1,0-1-199,0 1 196,0 7-17,0-14 1,0 13-156,0-13 144,0 5-46,0 1 15,8 1 0,-4-1 1,5 1-59,-1-1 1,4 1-1,-6-1-200,-2 1 1,3-7-1,-1 1 270,-2 2 0,6-7 0,-1 1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2.069"/>
    </inkml:context>
    <inkml:brush xml:id="br0">
      <inkml:brushProperty name="width" value="0.08571" units="cm"/>
      <inkml:brushProperty name="height" value="0.08571" units="cm"/>
      <inkml:brushProperty name="color" value="#008C3A"/>
    </inkml:brush>
  </inkml:definitions>
  <inkml:trace contextRef="#ctx0" brushRef="#br0">1 88 6621,'0'-18'-113,"0"7"222,0-1 32,0 8-28,0-3 0,0 8 0,0 5 0,0 6-61,0 3 0,0 3 1,0-1-1,0 1-38,0-1 1,1 1-1,3-1 1,2 3-28,-2 3 0,-2-9 1,0 3-1,2-1-118,2-1 0,1-3 0,-3-1-341,2 3 0,8-4 472,-3 1 0,5-7 0,1 4 0</inkml:trace>
  <inkml:trace contextRef="#ctx0" brushRef="#br0" timeOffset="438">367 53 6308,'-11'0'58,"1"2"46,2 4 1,0-4 49,3 4 1,3 3-75,-4 3 1,4-2-42,2 1 0,2-5 1,4 4-41,5-3 1,5-1 0,1-6-1,1 0 5,-1 0 1,6 0-1,1 0 1,-3 0 15,-1 0 1,-3 0 0,0 0 1,1 0 0,-1 0-7,1 0 2,-8 0-15,5 0 1,-5 0 3,7 0 12,-7 8 3,5-6 1,-7 8 22,4-4-28,-4-5-5,-1 7 1,-3-2 12,8 0-11,-8 7 1,4-9 2,-8 8-1,0-8-19,0 11-18,0-5 1,-2 8-1,-4-1-4,-6 0 1,2-5-1,-1-2 1,-3 0-6,-1-1 0,-5-3 1,-1 4-1,-2-2-49,1-5 0,5 1 1,1 0-83,-1 2-369,3 0 165,-11-6 366,8 0 0,-1 0 0,1 0 0</inkml:trace>
  <inkml:trace contextRef="#ctx0" brushRef="#br0" timeOffset="647">385 88 6545,'17'-6'0,"1"0"-101,-1 2 0,3 2 1,1 2-1,4-1 245,2-5 56,-5 4-201,11-6 73,-6 8-66,0 0-3,6 0 3,-14 0-3,14 0 1,-11 0 1,7 0 0,-6 0-5,6 0 0,0-8 0,6-1 0</inkml:trace>
  <inkml:trace contextRef="#ctx0" brushRef="#br0" timeOffset="973">1258 1 7569,'10'0'-620,"-5"2"481,-10 3 0,1-3 0,-8 4 141,-1-4 0,-3 6 0,-1 2 0,1 1 418,4 1-246,-3-1-77,5 7-72,0-1 1,3 3 0,7 1 0,0 2 21,0-1-29,0-3 1,0-1-1,2-1 1,3 1-2,7-1 1,4-1 0,3-3-17,4-1 46,-3-8-141,13 11 120,-6-13-23,8 6 32,0-8-21,0 0 7,-8-8-16,6 6 186,-6-13-175,0 5 0,-2-8 24,-7 1-12,-8 0-5,5-9 0,-13 7 234,4-4-226,-4 3 1,-4 3 0,-4-1-431,-6 1 229,-11-1 1,2 1 0,-8 1 0,-4 5-613,-6 5 782,-6 4 0,-7 2 0,-1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0.551"/>
    </inkml:context>
    <inkml:brush xml:id="br0">
      <inkml:brushProperty name="width" value="0.08571" units="cm"/>
      <inkml:brushProperty name="height" value="0.08571" units="cm"/>
      <inkml:brushProperty name="color" value="#008C3A"/>
    </inkml:brush>
  </inkml:definitions>
  <inkml:trace contextRef="#ctx0" brushRef="#br0">53 123 6508,'-12'0'69,"2"2"-37,3 4 1,-5 4 7,6 7 0,0 1 6,6-1 23,0 1-39,0-1-16,8-7 1,-4-3 0,8-7 12,1 0 0,3 0 0,1 0 7,1 0 0,-1 0 1,1 0-31,-1 0 0,1 0 1,-1 0-1,0 0 18,1 0 0,-1 0 0,1 0 20,-1 0 1,1 0-1,-1 0-18,1 0 1,-7 0 0,-1 2 0,0 2-24,-1 2 0,-3 2 0,4-2 1,0 3-60,-1 1 1,-5 6 27,2-5 0,-4 5 1,-2 1 25,0 1 0,-2-1 40,-4 1 1,-3-3-1,-9-1 17,1-3-43,-1-7-7,1 4-1,-1-8 1,1 2-40,-1 4 1,1-4-1,-1 4 1,1-4-131,-1-2 0,1 0 0,0 0-55,-1 0 1,1-2 221,-1-4 0,8-4 0,3-7 0</inkml:trace>
  <inkml:trace contextRef="#ctx0" brushRef="#br0" timeOffset="257">35 158 7310,'-9'-8'-1109,"5"-3"1131,8-5 0,5 5 0,9 1 166,-1 2 0,1 2 1,-1 6-1,1-2 123,-1-3-231,1 3 21,-1-6-127,8 8 131,-5 0-21,13 0-204,-14 0-143,14-8 168,-14 6-13,14-6-216,-13 8 172,13-7-34,-14 5 195,14-6-222,-13 8 10,5-8 102,0 6 101,-6-6 0,7 1 0,-9-3 0</inkml:trace>
  <inkml:trace contextRef="#ctx0" brushRef="#br0" timeOffset="601">804 36 7484,'0'12'-716,"0"-1"700,-8-7 1,6 6-1,-6-6 1,2 3 77,1 3 1,-7 2-1,4 5 1,0 1 6,1-1 0,-5 3 0,4 1 0,1 2-37,-1-1 0,2-3 0,6-2 0,0 1-47,0-1 1,0 1 0,0-1-1,2-1 16,4-5 1,1 5 0,9-6 0,-1-1 15,5-3 1,1-4 0,-1-2-20,3 0 20,-4 0-41,14 0-56,-13 0 71,5 0 15,0-8-1,-5-1 167,5-9 5,-8 1-163,1-9 8,-9 7 205,7-6-199,-14 0 10,6 5 7,-8-13-12,0 14 1,-2-12-105,-4 8 1,-6-1-1,-11 9 1,-4 3-151,0 6 0,-14 4 0,2 2 220,-4 0 0,-15 8 0,4 2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48.468"/>
    </inkml:context>
    <inkml:brush xml:id="br0">
      <inkml:brushProperty name="width" value="0.08571" units="cm"/>
      <inkml:brushProperty name="height" value="0.08571" units="cm"/>
      <inkml:brushProperty name="color" value="#008C3A"/>
    </inkml:brush>
  </inkml:definitions>
  <inkml:trace contextRef="#ctx0" brushRef="#br0">35 122 6544,'-10'12'74,"5"0"-70,3 1 1,0 1-1,-2-1 33,-2-1 0,0 0-3,6 5 0,8-7 37,4-4 1,3-4 0,3-2-56,-1 0 1,-5 0 0,-1 0-1,3 0-16,1 0 1,-3 0 0,0 0 51,1 0 1,3 0 0,1 0 20,1 0 117,-9 0-158,7 0-15,-14 0-42,13 0 56,-5 0-23,0 0 0,0 0 1,-7 2-28,3 3 49,8-3-126,-12 14 120,6-14 1,-3 13 2,1-3-22,0 3 1,-6-3-23,0 0 18,0-1 0,0 7 1,-2-3 0,-4-3 1,2 2 0,-7-7 6,-3 3-3,-1-6-40,5 4 38,-6-1 1,7-5 0,-9 6-3,1-8 2,-1 0-7,9 8 6,-7-6-375,6 6 217,1-8 1,-1 0-247,4 0 1,4-8 400,-4-4 0,-3-3 0,-1-3 0</inkml:trace>
  <inkml:trace contextRef="#ctx0" brushRef="#br0" timeOffset="236">18 70 7569,'2'-10'-570,"3"4"366,5-3 1,2 7 254,-1-4 0,1 4 0,6 2 0,-1 0 27,0 0 0,1 0 1,-1 0-1,1 0-59,-1 0 1,3 0 0,1 0 0,2 0-109,-1 0 1,-3 0 0,1 0-65,3 0 0,2 0 1,4-2 152,-6-4 0,-3-3 0,-3-9 0</inkml:trace>
  <inkml:trace contextRef="#ctx0" brushRef="#br0" timeOffset="620">786 35 7302,'-10'0'-289,"-5"0"0,11 0 0,-8 0 0,1 2 419,1 4 1,-6-2 0,5 7-25,-5 3 0,1 1 0,1 3 1,5-1 47,1 1-77,-6-1-1,12 9-44,-6-7 42,1 6 0,5 0 31,-6-5-129,8 5 63,0-8 0,2 1 1,4-1-1,3 1 11,1-1 11,13 1-138,-11-9 0,13-1 118,-7-8 6,7 8-17,-6-6 0,9 6 18,-5-8-40,-4-8 68,14-2-44,-13-7-10,5-1 134,-8 1-2,1-1-119,-8 1 10,5-1-74,-13-7 88,6 6-27,-8-6-198,0-1 0,-2 7 0,-4-4 1,-6 5-138,-3 7 1,-10-3-1,-5 8 1,-3 2 302,-1 2 0,-17 10 0,-3 2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47.605"/>
    </inkml:context>
    <inkml:brush xml:id="br0">
      <inkml:brushProperty name="width" value="0.08571" units="cm"/>
      <inkml:brushProperty name="height" value="0.08571" units="cm"/>
      <inkml:brushProperty name="color" value="#008C3A"/>
    </inkml:brush>
  </inkml:definitions>
  <inkml:trace contextRef="#ctx0" brushRef="#br0">1 123 7569,'0'9'-1300,"0"7"1300,0-5 0,0-1 0,0 2 0,2-3 0,3 3 0,-1-4 0,8-8 0,-6 0 0,5 0 0,-7 0 0,4 0 0</inkml:trace>
  <inkml:trace contextRef="#ctx0" brushRef="#br0" timeOffset="366">70 35 7569,'0'-9'-715,"0"1"674,0 8-66,0-8 165,0 6 14,0-6 38,0 8 0,-1 0 0,-3 2-26,-2 4 0,0-2 1,6 8-1,0 1-72,0 3 0,0 1 0,0 1 1,0-1-72,0 1 0,0-1 1,0 2-43,0 5 0,0-5 1,0 4-1,0-3 12,0-3 1,0-5-1,2-2 1,2-1-85,2 1 0,1-6 1,-1 2 172,6-4 0,3 5 0,3 3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46.453"/>
    </inkml:context>
    <inkml:brush xml:id="br0">
      <inkml:brushProperty name="width" value="0.08571" units="cm"/>
      <inkml:brushProperty name="height" value="0.08571" units="cm"/>
      <inkml:brushProperty name="color" value="#008C3A"/>
    </inkml:brush>
  </inkml:definitions>
  <inkml:trace contextRef="#ctx0" brushRef="#br0">1 88 7341,'0'-10'-364,"0"3"358,0 7 305,0 0-173,0 7-82,0-5 1,0 14-207,0-4 224,0-5 0,0 3-36,0-4 1,2-4-1,2 6 2,2-1 1,7-5 0,-1 4 21,3-4 1,3-2 0,-1 0 5,1 0-17,-1 0-10,-7 0 13,5 0-19,-5 0-15,0 0 23,5 0 0,-5 0-83,0 0 86,5 0-6,-5 0-40,0 0 1,3 2-19,-7 4 46,8-4-77,-12 13 77,13-13-16,-5 14-35,0-14 44,5 13-13,-13-13 7,6 14-8,-8-14 1,0 13 0,0-3 1,0 3 1,0-3 0,-2 0 2,-4 1 0,-2-3 0,-5-1 0,1-1-51,-2-4 0,-1 4-224,-3-2 214,1 0 0,-1-6-60,1 0 0,5 0 80,1 0 0,-1 0-348,-5 0 170,-1 0 1,1 0 218,-1 0 0,9-8 0,1-2 0</inkml:trace>
  <inkml:trace contextRef="#ctx0" brushRef="#br0" timeOffset="314">1 88 7282,'17'0'-42,"1"0"0,-7 0 0,1 0 120,2 0 1,-5 0 0,3-2 0,2-2-46,1-2 1,3 1 0,-1 3-107,1-4 151,-1 4-11,0-6 0,1 8-185,7-8-1,-5 6 166,5-5 0,-8-1-373,1 6 158,-1-6 32,1 8 1,-1 0-166,1 0 236,-1 0-32,-7 0 1,5 0-271,-3 0 367,-4 0 0,7 0 0,-5-8 0,7-1 0</inkml:trace>
  <inkml:trace contextRef="#ctx0" brushRef="#br0" timeOffset="680">787 53 7335,'10'0'-355,"-10"8"291,-10-6 100,0 6 1,-5-6 48,3 3-32,-4-3 16,7 14 1,-7-12 0,6 7-1,-1 3 1,1 2 12,2 1 0,3 0 1,3 1-1,-2-1-110,-2 1 1,0-1-1,6 1 1,0-1 61,0 1 0,2-1 0,4-1-69,6-5 1,3 3 0,2-8 55,1-2-7,-1-2 3,1-2-6,-1 0 4,1 0 0,-1-8 101,1-4 1,-1 2-16,1-1-64,-9-1 95,7-13 1,-12 6-66,7-5-11,-7 5-171,4 1 70,-8 1 1,0-3-170,0-3 0,-2 6 0,-4-3 0,-5 9-610,-5 3 510,-1 2 314,-9 6 0,-1 0 0,-8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45.431"/>
    </inkml:context>
    <inkml:brush xml:id="br0">
      <inkml:brushProperty name="width" value="0.08571" units="cm"/>
      <inkml:brushProperty name="height" value="0.08571" units="cm"/>
      <inkml:brushProperty name="color" value="#008C3A"/>
    </inkml:brush>
  </inkml:definitions>
  <inkml:trace contextRef="#ctx0" brushRef="#br0">53 0 5990,'-12'6'-63,"0"0"1,1 0 0,-7-6 0</inkml:trace>
  <inkml:trace contextRef="#ctx0" brushRef="#br0" timeOffset="498">0 18 6428,'0'-10'788,"0"4"-455,0 12-312,0 4 1,0 1 0,0 1 0,0 1 0,0 3 0,0 1 0,0 1-68,0-1 0,2-1 0,2-3 0,2-1-45,-2 2 1,-2 1-1,0 1 1,2-3-36,1-1 1,3-2-1,-4 3 35,2-1 0,0-6 0,-4 3-202,3-1 293,-3-2 0,14-6 0,-6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5.665"/>
    </inkml:context>
    <inkml:brush xml:id="br0">
      <inkml:brushProperty name="width" value="0.08571" units="cm"/>
      <inkml:brushProperty name="height" value="0.08571" units="cm"/>
      <inkml:brushProperty name="color" value="#008C3A"/>
    </inkml:brush>
  </inkml:definitions>
  <inkml:trace contextRef="#ctx0" brushRef="#br0">0 35 7362,'10'-8'-1247,"0"6"1216,-4-4 309,-4 4 1,5 1 129,-7-5-210,0 4-176,0-6 1,0 16 0,0 3 3,0 5 1,0 7-1,0 1 1,0-3-48,0-2 0,0 5 0,0-1 0,0-2-55,0-1 0,0-3 1,2 1-1,2-1-90,2 0 1,6-5 0,-5 0-114,3 1 0,2-5 279,5-2 0,1 4 0,-1-1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5.502"/>
    </inkml:context>
    <inkml:brush xml:id="br0">
      <inkml:brushProperty name="width" value="0.08571" units="cm"/>
      <inkml:brushProperty name="height" value="0.08571" units="cm"/>
      <inkml:brushProperty name="color" value="#5B2D90"/>
    </inkml:brush>
  </inkml:definitions>
  <inkml:trace contextRef="#ctx0" brushRef="#br0">1 18 7137,'2'-10'-66,"3"5"5,7 3 1,-4 4 0,0 3 81,-1 7 1,-3 2 0,6-1-1,-2-1-27,-4 1 0,-2-3 0,-2 2-42,0 1 1,0 3-107,0 1 68,0 1 51,0-1 19,0-7 0,0-4 6,0-12 1,0 2 0,-2-6 0,-2 1-28,-2-1 0,0-2 0,8-5 33,4-1 1,-4 7-1,6 1 1,-1 0-4,5 1 1,-2 3 0,1-6 20,3-1 1,1 5 36,3 2 0,-1 4-12,1 2 1,-3 2 0,-1 2-31,-2 2 0,-7 5 1,5-3-1,-2 2 11,-4 3 1,3-3 0,-1 2-17,-2 1 1,-2 3-105,-2 1 73,0 1 0,0-7 15,0 1 1,0-10-4,0-2 1,0-2-1,0-10 9,0-1 0,0-3 0,0-1 8,0-1 1,2 3 0,4 1-1,4 3-1,-1-3 1,7 1 0,-5 1 30,5 6-33,1-4 0,1 8 0,-1-3 0,1 3 15,-1 2 0,-5 0 0,0 0 1,1 0 95,3 0 0,-1 2 1,-1 1-1,-3 5-70,3 2 0,-4-4 0,-1 5-95,-1 3 1,-2 1 0,-6 3 0,0-1-79,0 1 0,0-1 0,-2 1-4,-4-1 0,2-5 0,-5 0 137,1 1 0,-6 3 0,5 1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7.440"/>
    </inkml:context>
    <inkml:brush xml:id="br0">
      <inkml:brushProperty name="width" value="0.08571" units="cm"/>
      <inkml:brushProperty name="height" value="0.08571" units="cm"/>
      <inkml:brushProperty name="color" value="#008C3A"/>
    </inkml:brush>
  </inkml:definitions>
  <inkml:trace contextRef="#ctx0" brushRef="#br0">0 123 7569,'0'-12'-93,"0"1"-77,0-3 1,0-1 0,0-3 162,0 1 0,0 5 111,0 0 337,0 9-384,0-5 1,0 10 0,0 4 0,0 5 2,0 5 0,0 3 0,0 2 0,0 5-82,0 1 1,0-6-1,0 4 1,0-1 1,0-1 1,0 0 0,0-5 0,0-1-148,0 1 1,2-1 0,2 1 0,4-3-87,1-3 0,-3 1 1,6-5-224,1 2 476,-5-6 0,8 3 0,-7-7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7.885"/>
    </inkml:context>
    <inkml:brush xml:id="br0">
      <inkml:brushProperty name="width" value="0.08571" units="cm"/>
      <inkml:brushProperty name="height" value="0.08571" units="cm"/>
      <inkml:brushProperty name="color" value="#008C3A"/>
    </inkml:brush>
  </inkml:definitions>
  <inkml:trace contextRef="#ctx0" brushRef="#br0">32 123 7569,'9'-8'-317,"1"1"-13,-4-5 0,-6 4 442,0 8 1,-2 0 0,-8 2-32,3 4 0,-1-4 0,4 6-24,-2-1 1,-2-3-17,3 8 0,3-6 1,-2 3-123,8-1 1,5-2-1,9-4 114,-1 4 0,1-4 0,-1 4 0,1-3-6,-1 3 1,1-4 0,-1 4 0,0-2-23,1 2 1,-1-4-1,1 3 1,-1-1-34,1 2 1,-1-4-1,1 4 17,-1-4 0,-1 0 0,-3 2 2,-1 1 1,-8 9-1,2-2 0,-4-3 15,-2 3 0,-2-2 1,-4 3 2,-6-1 1,2-8 0,-1 4-1,-3-3-48,-1 1 0,-3 2 1,1-4-1,-1 2-186,1-2 0,-1-2 1,1 0-25,-1 3 0,1-3 249,0 4 0,-1-4 0,1-2 0</inkml:trace>
  <inkml:trace contextRef="#ctx0" brushRef="#br0" timeOffset="255">67 88 7569,'17'-12'0,"1"3"-622,-1 1 371,1 2 0,-1 6 257,0 0 0,7 0 0,-1 0 0,-2 0-8,-1 0 0,-3 0 1,3 0-1,1 0-21,2 0 1,1-2 0,-5-2 0,2-1-38,3 1 0,1 2 0,-4 2 0,2-2-226,-1-4 286,-3 4 0,6-6 0,3 8 0</inkml:trace>
  <inkml:trace contextRef="#ctx0" brushRef="#br0" timeOffset="619">853 1 6910,'-18'0'-13,"1"2"125,-1 4 0,1 3 0,1 9-50,5-1 0,-5 1 1,6-1-1,-1 1 18,-1-1 0,6 2 0,-3 3 1,1 1 28,4-2 0,2-1 1,2-3-162,0 1 0,8-1 0,3 1 37,5-1 1,7-7-1,2-4 1,1-4 13,-1-2 0,6 0 1,-2 0-1,2-2 33,-2-4 0,2-4 1,-6-7-1,1-1 23,-1 1 0,-2-1 1,-5 1-1,-3-3-22,-3-3 1,1 4 0,-7-6 0,-2 1-118,-2 1 0,-4 0 1,-6 7-1,-7 3-140,-7 1 1,-14 8 0,-3-2 0,-8 4 223,-7 2 0,-18 8 0,0 2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6.115"/>
    </inkml:context>
    <inkml:brush xml:id="br0">
      <inkml:brushProperty name="width" value="0.08571" units="cm"/>
      <inkml:brushProperty name="height" value="0.08571" units="cm"/>
      <inkml:brushProperty name="color" value="#008C3A"/>
    </inkml:brush>
  </inkml:definitions>
  <inkml:trace contextRef="#ctx0" brushRef="#br0">53 122 7569,'0'-9'-709,"0"1"0,-8 8 883,-4 0 1,2 2-84,-1 4 0,7-2-26,-2 7 1,4-5 15,2 6 1,2-3-86,4 3 1,-2 2-1,7-8 0,3-3 1,2-1 0,1-2 0,0 0 22,1 0 1,-1 0 0,1 0 0,-1 0 19,1 0 1,-1 0 0,1 0-13,-1 0 0,1 0 0,-1 0-31,1 0 1,-1 6 0,-1 2-3,-5 2 1,-1-5 0,-6 7 13,2 2 1,-1 1 0,-5 3-2,0-1 1,0-5 0,-2-3 0,-1 1-8,-3 0 0,-6-4 0,4 3-11,-1-1 1,-1 0-1,-4-4 1,3 2 7,-3-2 1,-1-3 0,-3 1 0,1 2-108,-1 2 0,1 0 0,-1-6 0,1 0-251,-1 0 1,1 0 360,-1 0 0,-7 0 0,-2 0 0</inkml:trace>
  <inkml:trace contextRef="#ctx0" brushRef="#br0" timeOffset="234">53 88 7569,'9'-18'-190,"7"8"1,-7-5 173,9 3 1,-1 4-1,3 1 1,1 1 50,2 0 0,3 0 0,-5 6 1,2 0-22,-1 0 0,-3 0 0,-2 0 0,1 0-278,-1 0 1,-5 0 0,0 0 81,1 0 1,3 0 181,1 0 0,1 0 0,-1 0 0</inkml:trace>
  <inkml:trace contextRef="#ctx0" brushRef="#br0" timeOffset="597">769 70 6462,'-16'2'92,"4"4"1,-3-2 0,5 7 0,-1 3-11,-1 1 1,6 3-1,-4-1 1,1 1-27,-1-1 0,6 3 0,-2 1 0,4 2-14,2-1 1,0-3-1,2-1 1,4-1-23,6 1 0,5-3 0,5-1 0,3-5-4,2-1 1,0-2 0,4-6 0,-2 0-66,2 0 0,2 0 0,2 0 0,-2-2 69,-4-4 1,2-4 0,-7-7 0,-5 0 93,-5-1 0,-1-1 0,-7-3 0,-2-1-70,-2 2 0,-12-5 1,-5 3-1,-9 2-190,-3 1 1,-10 5 0,-9 3 0,-5 6-376,-1 4 1,-12 4 520,0 4 0,-16 4 0,8 7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8:53.890"/>
    </inkml:context>
    <inkml:brush xml:id="br0">
      <inkml:brushProperty name="width" value="0.08571" units="cm"/>
      <inkml:brushProperty name="height" value="0.08571" units="cm"/>
      <inkml:brushProperty name="color" value="#008C3A"/>
    </inkml:brush>
  </inkml:definitions>
  <inkml:trace contextRef="#ctx0" brushRef="#br0">1 88 7362,'0'18'0,"0"-1"0,0 1 0,0-1 0,0 1 91,0-1 1,0 0-107,0 1 0,0-1 1,0 1-143,0-1 1,0 1-1,2-1-88,4 1 0,-2-7 0,7-1-287,3-2 532,1-2 0,11 1 0,1 3 0</inkml:trace>
  <inkml:trace contextRef="#ctx0" brushRef="#br0" timeOffset="461">385 141 7455,'0'-12'-703,"0"0"662,0 8 0,-2-3 107,-4 7 1,2 0-1,-5 2 12,1 3 1,2-1 0,6 8-55,0 2 1,0-5 0,0 3 8,0 2 0,2-7 0,2 1-39,2 0 0,7-6 0,-1 4-28,4-5 1,1-1 0,0 0 0,3 0-13,3 0 0,-3 0 0,3 0 63,-4 0 1,-1 0 0,-1 0 11,1 0 0,-7 0-23,1 0 0,-6 2 12,5 4 1,-1-2 21,2 8 0,-4-6 1,-8 5 1,0-5 0,-2 6-41,-4 1 1,2-3-1,-8 0 1,-1-3-29,-3-3 1,-1 4 0,-1 0 0,1 0-59,-1-1 0,1-1 0,-1-6 0,1 0-143,-1 0 0,7 0-312,-1 0 540,0 0 0,-5-8 0,0-1 0</inkml:trace>
  <inkml:trace contextRef="#ctx0" brushRef="#br0" timeOffset="710">385 71 7454,'18'0'-234,"-1"-6"1,0 0-1,1 2 272,-1 2 0,3 2 0,1-2 1,4-2-75,3-1 1,-1-1-1,4 6 1,-4 0-13,-2 0 0,4 0 1,-3 0-1,-1 0-78,0 0 1,4-6 0,-6 0 125,-1 2 0,5-5 0,0-1 0</inkml:trace>
  <inkml:trace contextRef="#ctx0" brushRef="#br0" timeOffset="1045">1171 1 6275,'-12'12'179,"1"-3"1,-1 1-56,2 0 1,-5 1 0,5 7 0,-2-1-68,1 1 0,1-1 0,-1 1 0,3-1 19,0 1 0,6-1 0,-4 0-33,4 1 1,8-1-1,2-1 1,2-2-88,3-3 0,5-7 1,3 2-1,2-2 29,-1 2 1,5-4-1,2 3 1,2-5-8,-2-5 1,4 1 0,-6-8 0,0-2 73,-3-1 1,-5-3 0,-3 1-1,-3-1 16,-1 1 0,-8 0 1,1-1-1,-3 1-165,-2-1 1,-9 3 0,-9 1 0,-9 4-181,-6 3 1,-4 1-1,-5 6 277,-11 0 0,1 15 0,-8 5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00.715"/>
    </inkml:context>
    <inkml:brush xml:id="br0">
      <inkml:brushProperty name="width" value="0.08571" units="cm"/>
      <inkml:brushProperty name="height" value="0.08571" units="cm"/>
      <inkml:brushProperty name="color" value="#008C3A"/>
    </inkml:brush>
  </inkml:definitions>
  <inkml:trace contextRef="#ctx0" brushRef="#br0">0 50 7569,'0'-17'-370,"6"5"69,0 1 0,2 7 444,-2-2 1,-4 6 0,3 6-13,-3 5 0,-2-1 0,0 2-75,0 1 0,0 3 0,0 1 1,0 1-36,0-1 1,0-5-1,0 0 1,0 1-93,0 3 0,0-5 1,0 1-1,0 2-129,0 1 1,2 3-1,2-1-5,2 1 0,6-7 1,-5-1 204,3-2 0,2 5 0,5-3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04.590"/>
    </inkml:context>
    <inkml:brush xml:id="br0">
      <inkml:brushProperty name="width" value="0.08571" units="cm"/>
      <inkml:brushProperty name="height" value="0.08571" units="cm"/>
      <inkml:brushProperty name="color" value="#008C3A"/>
    </inkml:brush>
  </inkml:definitions>
  <inkml:trace contextRef="#ctx0" brushRef="#br0">1 36 6632,'0'-10'300,"7"2"-283,5 8 1,-2-2-1,1-2 1,3-1 11,1 1 0,3 2 0,-1 2 0,1 0-155,-1 0 0,1 0 0,-1 0 0,1 0-36,-1 0 0,1 0 1,-1 0-193,0 0 354,1 0 0,-8 0 0,-3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04.794"/>
    </inkml:context>
    <inkml:brush xml:id="br0">
      <inkml:brushProperty name="width" value="0.08571" units="cm"/>
      <inkml:brushProperty name="height" value="0.08571" units="cm"/>
      <inkml:brushProperty name="color" value="#008C3A"/>
    </inkml:brush>
  </inkml:definitions>
  <inkml:trace contextRef="#ctx0" brushRef="#br0">0 1 7281,'2'10'-320,"4"-5"0,-2 3 0,8-2 342,1-2 1,3-2-1,1-2 1,1 0-73,-1 0 1,3 0 0,1 0 0,2 0-117,-1 0 0,-1 0 166,2 0 0,-3 0 0,5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05.269"/>
    </inkml:context>
    <inkml:brush xml:id="br0">
      <inkml:brushProperty name="width" value="0.08571" units="cm"/>
      <inkml:brushProperty name="height" value="0.08571" units="cm"/>
      <inkml:brushProperty name="color" value="#008C3A"/>
    </inkml:brush>
  </inkml:definitions>
  <inkml:trace contextRef="#ctx0" brushRef="#br0">0 70 6593,'0'-9'603,"0"14"-571,0 13 1,0 3 0,0-3-1,0-1-28,0 1 1,0-1-1,0 1 1,0-1-44,0 1 1,0-1 0,0 0 0,0 1-150,0-1 0,2-1 1,4-3-38,5-1 1,-1-8 0,2 2 224,1-4 0,11-2 0,3 0 0</inkml:trace>
  <inkml:trace contextRef="#ctx0" brushRef="#br0" timeOffset="422">367 53 7356,'-12'0'-485,"1"0"0,1 2 541,-2 4 0,-1-2 0,7 7 10,2 3 1,2-5 0,2 3-47,0 2 0,0-5 1,2 1-17,4-2 1,3 3 0,9-5 1,-1-2 1,1-2 0,-1-2 0,1 0-23,-1 0 1,1 2-1,-1 2 1,1 2 27,-1-2 0,1 0 0,-1-1-3,0 3 0,-1 8 0,-2-4-8,-3-1 0,-7 1 1,2-4 4,-4 5 1,-2-1 0,0 2-16,0 1 1,-6-3 0,-2 0-1,0-1 0,1 1 1,-7-4 0,2 4-38,-3-3 0,-2 1 0,-1-4-34,1 2 0,-1 0 0,1-6 0,-1 0-38,1 0 1,-1 0 0,1 0-60,-1 0 177,9 0 0,-7-8 0,6-2 0</inkml:trace>
  <inkml:trace contextRef="#ctx0" brushRef="#br0" timeOffset="655">367 70 7569,'17'-9'-828,"-5"1"734,0 8 1,-1-6 0,7 0 72,-1 2 1,1 2-1,-1 2 1,1 0-27,-1 0 0,0-5 0,1-1 1,-1 2 87,1 2-41,-1 2 0,1-8 0,-1-2 0</inkml:trace>
  <inkml:trace contextRef="#ctx0" brushRef="#br0" timeOffset="1089">978 18 7569,'-17'0'-157,"5"0"1,2 2 0,1 2 0,-1 4 111,-4 1 1,5-3 0,-3 4 0,0-1 67,3 1 1,-1 0-1,6 3 1,-2-1 2,2 2 0,2 1 0,2 3-16,0-1 1,0 1 0,0-1 0,0 1-13,0-1 1,6-5 0,0-1-1,0 1 4,2-2 1,1 3 0,9-7-1,-1-2-19,1-2 0,-1-2 0,3 0 0,1 0-13,2 0 1,0 0 0,-5 0-1,-1-2 10,1-4 1,-1 2-1,1-7 1,-3-3 17,-3-2 1,2-1 0,-7 0 0,1-1 53,0 1 1,-2-1 0,-6 1 0,0-1-47,0 1 1,-8-1 0,-4 3 0,-3 1-76,-3 3 0,-5 7 0,-2-2 1,-2 4 1,-5 2 1,0 0 0,-3 0-1,-2 0 67,-4 0 0,-4 8 0,-7 1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01.165"/>
    </inkml:context>
    <inkml:brush xml:id="br0">
      <inkml:brushProperty name="width" value="0.08571" units="cm"/>
      <inkml:brushProperty name="height" value="0.08571" units="cm"/>
      <inkml:brushProperty name="color" value="#008C3A"/>
    </inkml:brush>
  </inkml:definitions>
  <inkml:trace contextRef="#ctx0" brushRef="#br0">158 324 7275,'-18'8'-1139,"7"-6"1343,-1 4 0,6-4 0,-6-2-161,-1 0 1,-1 2 0,1 2 0,3 4 18,2 1 1,-3-3 0,5 6 0,2 1 1,-4 3 0,2 1-48,2 1 1,2-1-1,4-1 1,4-5 14,6-5 1,5 2 0,5-2-58,1-2 1,2-2-1,-3-2 1,3 0-11,2 0 1,-6-2-1,3-2 1,-5-4 26,-2-2 0,-5 1 0,-2-5 1,-2 2 32,-5-1 0,5-3 0,-2-1 0,-2-1-17,-2 1 1,-10 5-1,-2 1 1,-1-1-36,-1 2 0,-5-3 0,-7 7 0,1 2-19,-2 2 0,5 2 0,-5 0 0,2 0-57,0 0 0,-1 6 1,7 2-103,-1 1 1,9 3-18,3 5 0,8-5 223,9 0 0,9-8 0,15 3 0</inkml:trace>
  <inkml:trace contextRef="#ctx0" brushRef="#br0" timeOffset="437">594 202 7465,'10'-8'-573,"-4"7"498,-12-5 101,4 4 1,-8 2 66,4 0 1,-1 8-1,-7 3-39,3 5 0,7-5 0,-2 1 16,4 2 1,2 1-92,0 3 1,2-7-1,4-1 1,5-2 11,5-4 1,1-3 0,1-1 0,-1 2 2,1 4 1,-1-4-1,1 4 1,-1-4 13,1-2 1,-1 0 0,0 0 0,1 2-5,-1 4 1,-5-2-1,0 5 9,1-1 0,-5 6-72,-2-3 0,-4 5 56,-2 1 1,-2 1 0,-4-3-1,-4-1-4,1-3 0,-7-5 0,4 4 1,-3 0-34,-3-1 1,1-5-1,0 2 1,1-2-47,4 2 0,-3-4 1,3 4-1,-3-4-117,-3-2 1,7 0 0,-1 0 202,-2 0 0,-1 0 0,-3 0 0</inkml:trace>
  <inkml:trace contextRef="#ctx0" brushRef="#br0" timeOffset="653">577 290 7569,'17'0'-118,"-7"-2"1,-2-2-210,-1-2 0,-3 0 0,8 6 313,2 0 0,1 0 0,3 0 8,-1 0 1,1-6 0,-1 0-156,0 3 0,1 1 161,-1 2 0,9-8 0,1-2 0</inkml:trace>
  <inkml:trace contextRef="#ctx0" brushRef="#br0" timeOffset="1100">1171 307 7569,'-10'8'-169,"0"-6"13,4 4 1,-3 3 0,-7 3 0,3 3 174,1 3 0,6-1 0,-4 1 0,3-1-3,3 1 0,0-7 0,0 1 0,-2 2 24,2 1 0,2-3 0,4-3 0,2 1-30,2 0 0,8-4 0,-3 3 1,5-1-20,1-4 1,1-2 0,-1-2 0,1 0-7,-1 0 1,6 0 0,1-2-1,-3-2 13,-2-2 0,-7-7 0,0 1 9,1-3 0,-5-3 0,-2 1-13,-4-1 1,-2 1 0,0-1 0,-2 3-39,-4 3 1,-6-1 0,-9 5 0,-2 0-22,1 0 1,-3 2 0,0 6 0,0 0-56,-1 0 0,3 0 0,6 0 32,-1 0 0,3 2 88,3 4 0,-3 4 0,5 7 0</inkml:trace>
  <inkml:trace contextRef="#ctx0" brushRef="#br0" timeOffset="1401">1572 342 7393,'10'8'-352,"5"-1"0,-3 7 1,4-4 363,1-2 1,3 3-1,1-3 1,2 0-19,-2-1 0,-1-1 0,-3-4 0,1 2-22,-1 2 0,1 0 1,-1-6-158,1 0 0,-1 0 185,1 0 0,-9 7 0,-1 3 0</inkml:trace>
  <inkml:trace contextRef="#ctx0" brushRef="#br0" timeOffset="1625">1782 342 6352,'-16'17'-174,"3"1"269,1-1 1,6-1 0,-3-3-70,1-1 0,0 0 0,4 5 1,-4 1-1,1-1-34,-1 1 0,-4-1 1,6 1-1,1-1-64,-3 0 1,6-5-1,-4 0-321,4 1 393,2-5 0,0 8 0,0-7 0</inkml:trace>
  <inkml:trace contextRef="#ctx0" brushRef="#br0" timeOffset="1901">2236 10 7385,'0'-10'-849,"0"16"883,0 12 0,0 3 0,0-2 0,0 3-70,0 1 1,0 0 0,0-3-1,0 1-127,0 2 1,2 1 0,2-7 162,2 1 0,7-1 0,-3 1 0</inkml:trace>
  <inkml:trace contextRef="#ctx0" brushRef="#br0" timeOffset="2184">2079 482 7182,'11'0'-278,"1"0"1,2 0-1,3 0 363,6 0 1,-3 0 0,5 0 0,-2 0-64,1 0 0,5 0 1,-4-2-1,2-2-44,4-2 0,-4 0 0,2 4 0,2-2-21,2-1 1,2-1 0,-2 6 0,-2 0-133,-2 0 0,-7 0 0,1 0 175,-3 0 0,-3 0 0,0 0 0</inkml:trace>
  <inkml:trace contextRef="#ctx0" brushRef="#br0" timeOffset="2632">2096 761 6972,'2'10'-113,"4"-4"49,6-4 0,3-2 0,3 0 0,-1 0 50,1 0 0,-1 0 1,2 0-1,3-2 13,1-4 0,0 4 0,-5-4 0,-1 4-3,1 2 0,-1 0 0,-1-2 0,-3-2-19,-1-2 0,-6 1 43,5 5 109,-7 0 39,4 0 0,-8 2-84,0 3 0,0-1 0,0 8 0,-2 0-20,-4-3 0,4 7 0,-5-5 0,1 5 1,0 1 1,-2 3 0,4 1 0,-2 2-75,3-1 1,-1-3-215,-2-1 0,4-1 0,-6 1 223,0-1 0,6 1 0,-5-1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27.335"/>
    </inkml:context>
    <inkml:brush xml:id="br0">
      <inkml:brushProperty name="width" value="0.08571" units="cm"/>
      <inkml:brushProperty name="height" value="0.08571" units="cm"/>
      <inkml:brushProperty name="color" value="#008C3A"/>
    </inkml:brush>
  </inkml:definitions>
  <inkml:trace contextRef="#ctx0" brushRef="#br0">0 18 7164,'18'0'62,"-7"-1"1,1-3-63,2-2 0,1 0 0,3 6 0,-1 0-180,1 0 0,-1 0 0,0 0 180,1 0 0,-1 0 0,1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5.894"/>
    </inkml:context>
    <inkml:brush xml:id="br0">
      <inkml:brushProperty name="width" value="0.08571" units="cm"/>
      <inkml:brushProperty name="height" value="0.08571" units="cm"/>
      <inkml:brushProperty name="color" value="#5B2D90"/>
    </inkml:brush>
  </inkml:definitions>
  <inkml:trace contextRef="#ctx0" brushRef="#br0">141 105 7569,'17'-8'0,"-7"-2"-741,-4-7 481,-4 7 0,-2 1 357,0 3 29,0-4 1,-6-2-1,-2 3-9,-2 1 0,-1 2 1,-7 6-39,1 0 1,-1 6 0,3 2 0,1-1-59,2 1 1,7 6 0,-5-3 0,0 3 0,1-2 0,5 3 1,-2-3-1,4 3-39,2 3 1,0-1-1,0 1-19,0-1 0,6-5 1,1-2-1,3-1-225,4 1 0,1-6 1,5 2-1,1-2 261,2 1 0,8-3 0,-3 6 0,6-8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27.952"/>
    </inkml:context>
    <inkml:brush xml:id="br0">
      <inkml:brushProperty name="width" value="0.08571" units="cm"/>
      <inkml:brushProperty name="height" value="0.08571" units="cm"/>
      <inkml:brushProperty name="color" value="#008C3A"/>
    </inkml:brush>
  </inkml:definitions>
  <inkml:trace contextRef="#ctx0" brushRef="#br0">70 629 7519,'10'0'-419,"6"0"0,-12 0 352,7 0 0,1 0 1,5 0 255,1 0-152,-1 0-10,-7 0 0,5 0 28,-3 0-18,4-8 9,-7 6-105,7-5 105,-14 7-55,13-8-62,-5 6 112,0-6-2,5 0-9,-13 6-97,14-13 89,-14 13 2,5-14-9,1 14-7,-6-13-3,6 13 15,-8-6 80,0 0-78,0 6-8,0-5 1,0 5 0,-2-2-6,-4-2 0,2 0 1,-7 6-19,-3 0 0,-2 0 0,-1 0 0,0 0 12,-1 0 0,1 0 1,-1 0 25,1 0 0,-1 2 0,1 2 0,-1 4 44,1 2-61,-1-7 2,1 13-4,-1-14 22,1 13-13,7-13-21,-5 14 1,13-6 1,-4 7 0,2-5 1,-2-1-7,4 1 1,-5 5 39,7 1 0,2-3 0,1-1 0,5-4 0,0-1 0,2 1 0,-1 2 45,5-3 0,-4 5 0,1-8 0,3 0-26,1 1 1,3-5-1,-1 4 43,1-4-173,-1-2 117,1 8 1,-1-6-224,1 6 0,-7-8-30,1 0 209,0 0-462,5 0 192,0-8 124,1 6-189,-1-6 135,1 0 204,-8-1 0,13-9 0,-4 1 0</inkml:trace>
  <inkml:trace contextRef="#ctx0" brushRef="#br0" timeOffset="351">629 350 7569,'10'0'-267,"4"-2"276,-9-4 0,9 4-32,-2-4 0,3 4 1,3 2 115,-1 0 1,-5 6 0,-3 2-1,1-1-27,0 1 1,1 6 0,5-3-1,-2 5-17,-3 1 0,1 1 1,5-1-1,-1 1-87,-4-1 0,1 3 0,-7 1 1,0 2-73,1-1 1,-5 3 0,4-2-200,-4-1 142,-2-3 168,0 6-210,-8-5 12,-1 5 94,-9 0-241,-7-6 112,-2 7 1,-8-9 231,0 1 0,-8-1 0,-1 0 0</inkml:trace>
  <inkml:trace contextRef="#ctx0" brushRef="#br0" timeOffset="1593">909 70 7440,'-10'-2'-754,"4"-4"758,-3 4-38,7-5 56,-6 7 15,8 0 0,-6-8 67,0-4 1,2 4 0,10 1-47,6-1-67,3 6 1,3-6-12,-1 8 61,1 0-20,-1 0-45,1 0 54,-1 8-1,-7-6-133,5 6 124,-13-1-5,14-5-15,-14 14-24,5-6 1,-1 1 0,0 1 0,-2 2-1,-2 1 19,-2 3 0,-2-3 1,-4-1-1,-4-3 0,1 3 1,-7-4-1,5-1 1,-5 1 13,-1 0-43,7-6 31,-6 11 4,14-13-3,-5 6-4,-1-8 11,6 0 146,-6 0-150,8 0 1,2 0-1,4 0 70,6 0 1,3 0 0,3 0 0,1 0 50,4 0 0,-3 0 0,5 0-51,0 0 1,-5 0-148,3 0-26,-4 0 138,-1 0 0,-1 0 15,1 0 0,-1 0-572,1 0-571,-1 0 1092,0 0 0,1 8 0,-1 1 0</inkml:trace>
  <inkml:trace contextRef="#ctx0" brushRef="#br0" timeOffset="1974">1677 454 7426,'-11'0'-715,"1"2"777,2 4 0,-6-4 0,3 6 5,-5 0 0,-7-5 1,0 7-1,1 0 35,3 0 0,-4-5 0,-3 7 51,-1 2-81,6 1-93,-12 3 82,6-1 2,0 1-71,-6 7 67,5-6 0,1 6 12,-6-7-170,14 7 153,-14-6-13,6 7 0,0-3-24,3 0 1,5 1 0,1-7-1,3 0-92,3 1 0,-3-3 1,5-1-1,0-2-171,5 1 1,3-3-281,2 2-103,0-9 629,7 5 0,11-16 0,9-1 0</inkml:trace>
  <inkml:trace contextRef="#ctx0" brushRef="#br0" timeOffset="2643">1625 716 7012,'15'2'0,"-1"2"-105,-2 2 0,-1 0 0,7-6 160,-1 0 0,-5 0 0,-1 0 0,3 0 110,1 0-103,3 0-1,-1 0-282,1 0 135,-8-8-7,5 6 67,-5-6-51,7 8 92,1 0-8,-9-7-8,7 5 6,-6-14-16,-1 14 0,1-8-13,-4 5 24,-4 3-21,6-6 0,-8 6 20,0-4-3,0 4 0,-2-7-2,-4 3 1,2 4 0,-8-4 95,-1 4 0,3-4 1,-2 0-71,-1 2 0,-3 3 1,-1 1-1,-1 1 7,1 5-9,-8-4 12,5 6-77,-5 0 68,8-6-8,-1 13 3,1-13-18,-1 14 7,8-7 7,-5 1-26,13 6 1,-8-9 21,4 5 0,5 4 1,-5-5-1,4 5 7,2 1 1,0 1 0,0-1-8,0 1 1,0-1 0,0 0 10,0 1 0,0-1 0,2-1 0,2-2 15,1-3 0,7-5 1,-4 4-1,2-3 25,3-3 0,3 4 1,1-2-53,1-2 1,1-2 0,2-2 0,3 0 15,-3 0 1,-2 0-1,-1 0 1,1 0 23,4 0 0,-3-2 1,3-2-1,-3-2 30,-3 2 1,-5 2 0,-1 2 0,1-2 116,-2-4 1,5 5-76,-3-5 0,1 2 1,1 0 49,-2-2 1,-7 0 7,7 6 1,-8-2-1605,2-3 1427,-4 3 0,-2-6 0,0 8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26.958"/>
    </inkml:context>
    <inkml:brush xml:id="br0">
      <inkml:brushProperty name="width" value="0.08571" units="cm"/>
      <inkml:brushProperty name="height" value="0.08571" units="cm"/>
      <inkml:brushProperty name="color" value="#008C3A"/>
    </inkml:brush>
  </inkml:definitions>
  <inkml:trace contextRef="#ctx0" brushRef="#br0">647 175 7199,'-12'0'-761,"1"0"770,7 0 64,-12 8-89,7-6 60,-9 13 0,7-11 8,-1 8 0,8-7 0,-4 7 44,0 2 1,7-5-68,-5 3 1,4 0-1,2 5 1,0 1 13,0-1 0,0 0 2,0 1 0,6-1-22,-1 1 0,9-1 0,-2 1 0,3-3-14,3-3 0,-1 2 0,1-9 0,-1-1-2,0-2 0,1-2 0,-1 0 1,1 0-25,-1 0 1,1-2 0,-1-2-1,1-3 10,-1-3 0,1-2 0,-1-5 0,-1-1 15,-5 1 0,5-1 0,-6 1 1,1-1 31,1 1 0,-8 5 0,2 1 39,-5-3 0,-1-1 1,-1-1-1,-3 2 4,-2 3 1,-8 5-1,3-6-69,-5-1 1,-1 3 0,-1 0-1,1 3-45,-1 3 1,1 2 0,-3 2-59,-3 0 1,4 0 0,-5 0-1,5 0-187,1 0 1,7 6-1,-1 1 1,1 3-134,1 4 409,2-7 0,0 9 0,-1-6 0</inkml:trace>
  <inkml:trace contextRef="#ctx0" brushRef="#br0" timeOffset="1924">437 18 7569,'-11'0'0,"-1"0"0,1 0-204,-7 0 1,6-2 0,1-2 0,-3-2 0,-1 2-5,-3 2 224,1 2 0,-1 0 28,1 0 175,-1 8-175,1-6-9,-1 6 1,1-3 175,-1 1-161,1 0 13,0 2 0,-1 2 74,1 7-65,-1 0-45,1 1 1,1-1 13,5 1 24,-5 7-21,6 2 1,1 2 35,3 0-15,4 1-90,2 5 85,0-8-10,0 6 21,0-6-34,0 8 16,0-8-36,8 6-102,1-6 0,15 0-39,-1-3 0,10 1 0,2-2 0,7-4-124,3-5 0,13 0 1,1-9 247,7-1 0,3-2 0,1-2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34.769"/>
    </inkml:context>
    <inkml:brush xml:id="br0">
      <inkml:brushProperty name="width" value="0.08571" units="cm"/>
      <inkml:brushProperty name="height" value="0.08571" units="cm"/>
      <inkml:brushProperty name="color" value="#008C3A"/>
    </inkml:brush>
  </inkml:definitions>
  <inkml:trace contextRef="#ctx0" brushRef="#br0">1 53 6856,'17'0'50,"3"0"1,1-2 0,2-2 0,-1-2 31,-3 2 1,0 2 0,3 2 38,1 0-69,0 0 11,-5 0-174,7 0-22,-6 0 183,7 0-29,-1 0 1,-6 0 2,5 0 16,-5 0-52,6 0 40,-5 0-38,5 0 0,-8 0 2,1 0 1,-7 0 1,1 0-100,0 0 63,-3 0 48,7 0 3,-14 0-12,13 0 113,-13 0 1,6 0-93,0 0 4,-6-8-6,5 6 2,-7-5 0,0 5 136,0-4-126,0 4 9,0-6 16,0 8-124,0 0 70,-7 0 0,3 0 38,-8 0 1,8 2 24,-2 4 0,5-2 0,-1 5 1,-2 1 12,-2 0 1,0 2-1,6 5-12,0 0 1,0 1-1,0-1-60,0 1 1,0-1 0,0 1-3,0-1 1,0 1 0,0-1-324,0 1 219,0-1 1,0 1-121,0-1 168,0 1-276,0-9 178,0 7 0,0-12-632,0 7 786,0-7 0,8 4 0,2-8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34.962"/>
    </inkml:context>
    <inkml:brush xml:id="br0">
      <inkml:brushProperty name="width" value="0.08571" units="cm"/>
      <inkml:brushProperty name="height" value="0.08571" units="cm"/>
      <inkml:brushProperty name="color" value="#008C3A"/>
    </inkml:brush>
  </inkml:definitions>
  <inkml:trace contextRef="#ctx0" brushRef="#br0">18 35 7722,'0'-9'-993,"0"1"783,0 8 62,0 0 1,-8-8-1,-2-2 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35.491"/>
    </inkml:context>
    <inkml:brush xml:id="br0">
      <inkml:brushProperty name="width" value="0.08571" units="cm"/>
      <inkml:brushProperty name="height" value="0.08571" units="cm"/>
      <inkml:brushProperty name="color" value="#008C3A"/>
    </inkml:brush>
  </inkml:definitions>
  <inkml:trace contextRef="#ctx0" brushRef="#br0">16 18 7439,'-10'-2'-176,"4"-4"1,6 4 242,6-4 0,4 4 0,7 2 3,1 0 0,-1 0 0,1 0 1,-1 0-49,1 0 0,5 0 0,0 0 93,-2 0-173,7 0-17,-9 0 119,6 0-131,0 0-1,-5 0 114,5 0 10,-7 0-103,-9 0 92,7 0-37,-14 0 25,13 0-135,-13 0 123,6 0-23,-8 0 101,0 0 0,-8 0-45,-3 0 1,-5 6 0,-1 2 14,-1 1 91,8-5-125,-5 12 0,11-12 1,-6 7 27,3 3-25,-7-6 1,10 7 0,-6-3 37,3 3-22,1 3 0,0-1 28,0 1-40,0-1 0,4-1 23,-3-5-8,3 5-125,-6-6-8,8 7-35,0 1-164,0-9 145,0 7 121,0-14-303,0 6 146,0-1-21,0-5-177,0 6 152,0-8-41,8 0 273,-6 0 0,5 0 0,1 0 0,2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35.911"/>
    </inkml:context>
    <inkml:brush xml:id="br0">
      <inkml:brushProperty name="width" value="0.08571" units="cm"/>
      <inkml:brushProperty name="height" value="0.08571" units="cm"/>
      <inkml:brushProperty name="color" value="#008C3A"/>
    </inkml:brush>
  </inkml:definitions>
  <inkml:trace contextRef="#ctx0" brushRef="#br0">1 35 7569,'2'-10'0,"2"3"-304,1-1 166,1 6-25,-6-6 115,0 8 1084,0 0-876,0 8 1,0 2-84,0 7 72,0 1-250,0-1 173,0 1 1,0-1-38,0 0 1,0 1 0,0-1 0,0 3 0,0 3 1,2-4 0,2 5 0,2-5 22,-2-1 0,-2-1 0,-2 1-59,0-1 1,0 1 0,0-1-1,0 0 0,0-5 1,0 0-142,0 1 1,0-3-1088,0 2 136,0-8 1092,0 3 0,-8-7 0,-2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38.116"/>
    </inkml:context>
    <inkml:brush xml:id="br0">
      <inkml:brushProperty name="width" value="0.08571" units="cm"/>
      <inkml:brushProperty name="height" value="0.08571" units="cm"/>
      <inkml:brushProperty name="color" value="#008C3A"/>
    </inkml:brush>
  </inkml:definitions>
  <inkml:trace contextRef="#ctx0" brushRef="#br0">193 36 6518,'-2'-10'254,"-4"4"-191,4 4 15,-6-5-15,8 5-11,-8-6 1,5 8 0,-9 0 4,-2 0 0,5 0 0,-3 0-26,-2 0 0,-1 8-16,-3 3 1,3 5 0,1 1-13,3 1 0,1-1 1,-2 1 15,7-1-7,3 1-56,2-1 50,0-7 1,2 5 0,1-3-1,5 1 1,2-1 32,3-6-36,3 4-16,1-8 0,7 7-18,-1-3 40,0-4-6,3 6-3,-7-8 1,8 0 2,-4 0-50,-3 0-63,5 0 103,0 0-2,-5-8-48,5 6 46,-8-13 3,-7 13-7,6-14 31,-7 14-29,1-13 2,-2 5 23,-1 0-24,-5-5-2,6 5-1,-8-7 56,0-1-50,0 1 4,0 7-3,-8-6-36,6 7 35,-13-1 4,5 2-183,1 0 176,-7 7 1,6-7-2,-7 8-262,-1 0 119,1 0 0,-1 0 100,1 8 18,0-7-43,-1 15 26,8-14 55,3 13 0,-1-13 0,-2 6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38.350"/>
    </inkml:context>
    <inkml:brush xml:id="br0">
      <inkml:brushProperty name="width" value="0.08571" units="cm"/>
      <inkml:brushProperty name="height" value="0.08571" units="cm"/>
      <inkml:brushProperty name="color" value="#008C3A"/>
    </inkml:brush>
  </inkml:definitions>
  <inkml:trace contextRef="#ctx0" brushRef="#br0">18 18 7524,'-10'-2'-313,"5"-4"-308,3 4 367,2-5 254,0 7 0,0 0 0,0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38.828"/>
    </inkml:context>
    <inkml:brush xml:id="br0">
      <inkml:brushProperty name="width" value="0.08571" units="cm"/>
      <inkml:brushProperty name="height" value="0.08571" units="cm"/>
      <inkml:brushProperty name="color" value="#008C3A"/>
    </inkml:brush>
  </inkml:definitions>
  <inkml:trace contextRef="#ctx0" brushRef="#br0">52 123 7569,'0'-10'-928,"0"0"1228,0 5-211,0 3 64,-7-6-108,5 8 10,-14 8-53,14-6 1,-7 11 62,3-7 0,4 8 0,-4-3-14,4 5 0,2 1 0,0 1-23,0-1 6,0 1-184,0-1 199,8 1-20,-6-9 17,13 7-98,-13-14 80,14 13 3,-7-13-7,9 6-126,-1-8 118,1 0 3,-1 0-224,9 0 214,-7 0-14,6 0 9,0 0-226,-5-8 213,5 6-18,-8-13 61,1 5-61,-1-7 14,-7-1-26,6 1 18,-14-1-33,13 1 28,-13-1 88,6 1-11,-8-1-50,0 1 1,-2 1-1,-2 3 1,-4 1 9,-1-2 0,-3 7 1,-6-1-15,1 0 0,-1 6 1,1-4-1,0 4 1,-1 2-79,1 0 0,-1 0 0,1 0-157,-1 0 210,1 0-238,7 8 105,2-6-1,1 14-42,5-14 204,-6 13 0,8-13 0,0 14 0,0-7 0</inkml:trace>
  <inkml:trace contextRef="#ctx0" brushRef="#br0" timeOffset="613">629 35 7569,'0'-9'-442,"0"1"640,0 8 0,8 0-67,-7 0-332,15 0 1,-12 0 176,8 0 1,-7 0-1,7-2 282,2-4-176,-7 4-17,9-5 35,-6 7-30,7 0 0,-7 0 1,5 0 17,-5 0-30,7 0-51,-7 0 1,6 0 0,-5 0 121,5 0-280,1 0 15,-7 7 90,-2-5 0,-6 12 0,2-6 0,1 1-15,-1 5 0,-4-4 0,-4 1-38,-1 3 87,-9 1 1,6-3-1,-5 0 1,1-1-19,-2-1 0,-1 4 0,-3-7 27,1 3 0,-1-4 0,1 4 41,0-3 96,-1-1-97,8-6 0,10 0 0,12 0 14,4 0 0,1 0 0,0 0 0,1 0 43,-1 0 0,1 0 0,-1 0-75,1 0 1,-3 2-182,-3 4 187,-4-4 0,-2 13 0,-1-3-22,-1 4 0,-2 1 0,-4 0-23,-4 1 1,3-3 0,-7-1-1,0-2 40,0 1 0,-1 1 1,-5-1-1,3-1 27,1 2 0,-5-5 0,-7 1 0,1 0 38,-2-1 0,5-5 0,-5 4 0,2-2 2,0 0 1,-7 0-1,5-6 1,0 0-235,0 0 1,-4 1 0,5 3 0,3 2-58,2-2 204,1-2 0,-7-2 0,-2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42.482"/>
    </inkml:context>
    <inkml:brush xml:id="br0">
      <inkml:brushProperty name="width" value="0.08571" units="cm"/>
      <inkml:brushProperty name="height" value="0.08571" units="cm"/>
      <inkml:brushProperty name="color" value="#008C3A"/>
    </inkml:brush>
  </inkml:definitions>
  <inkml:trace contextRef="#ctx0" brushRef="#br0">192 87 7569,'-9'0'-173,"-1"0"1,6-2-299,-2-3 336,-7 3 17,11-6 162,-14 8 37,14 0-18,-13-8 0,11 6 54,-8-4-59,8 5 30,-4 1 80,1 0-123,-3 0-14,-7 0 1,5 0 22,0 0 29,8 7-246,-11 3 201,13 0-31,-6 5 1,8-5-1,0 7 14,0 1 0,0-7 1,0 1-14,0 2 1,0-5 7,0 3 1,0 0-2,8-3-21,2-1 22,7 0-2,-7-6 0,11 6-17,-3-8 0,3 0 0,-4 0 0,1 0 11,-1 0 0,1 0 0,1 0 0,3 0-3,1 0 0,0 0 0,-5-2-44,-1-4 41,0 4 3,1-14-24,-1 14 20,-7-13 0,6 5 2,-14 1 115,13-7-114,-13 6 10,6-7 1,-8-1 0,0 1-4,0-1 0,-2 7 0,-4-1 0,-6 1 6,-3 1 1,3-4 0,1 6 17,-3-1-151,-9 5 0,3-4 118,-5 8 1,8 0-187,-1 0-3,1 0 151,-1 0-126,1 0 1,1 2 0,3 2-1,3 4-194,2 1 356,2 3 0,14 6 0,2-1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6.331"/>
    </inkml:context>
    <inkml:brush xml:id="br0">
      <inkml:brushProperty name="width" value="0.08571" units="cm"/>
      <inkml:brushProperty name="height" value="0.08571" units="cm"/>
      <inkml:brushProperty name="color" value="#5B2D90"/>
    </inkml:brush>
  </inkml:definitions>
  <inkml:trace contextRef="#ctx0" brushRef="#br0">280 70 7472,'-6'-11'0,"-2"1"-205,-1 2 0,-3-3 0,-6 5 231,1 2 0,0 2 0,-1 0 0,1-2 83,-1-2 0,1 1 0,-1 5-6,1 0 1,-1 2-1,1 1-62,-1 3 1,7 8 0,1-3-62,2 5 0,2 1 0,6 1-20,0-1 0,0-5 0,0 0 0,2-1 23,4-1 1,4 0 0,7-6-94,1 1 1,-1 1 0,1-6 0,-1 0 32,1 0 1,-1 0-1,1-2 59,-1-4 1,-1 3-1,-3-9 77,-1-2 1,-3-1 94,3-3-49,4 1 0,-14 5-43,3 1 1,-3 9-63,-2 2 0,0 2 0,0 9 26,0 3 1,0 1-171,0 3 0,0-1 0,2-1-250,4-5 1,-2-1 393,8-4 0,-1-4 0,7 6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42.720"/>
    </inkml:context>
    <inkml:brush xml:id="br0">
      <inkml:brushProperty name="width" value="0.08571" units="cm"/>
      <inkml:brushProperty name="height" value="0.08571" units="cm"/>
      <inkml:brushProperty name="color" value="#008C3A"/>
    </inkml:brush>
  </inkml:definitions>
  <inkml:trace contextRef="#ctx0" brushRef="#br0">0 53 6876,'0'-9'-265,"0"1"1,2 2 264,4 0 0,-4-7 0,6 3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43.095"/>
    </inkml:context>
    <inkml:brush xml:id="br0">
      <inkml:brushProperty name="width" value="0.08571" units="cm"/>
      <inkml:brushProperty name="height" value="0.08571" units="cm"/>
      <inkml:brushProperty name="color" value="#008C3A"/>
    </inkml:brush>
  </inkml:definitions>
  <inkml:trace contextRef="#ctx0" brushRef="#br0">36 1 6826,'-6'11'167,"0"1"1,0 0 0,4 5-27,-3 1 1,3-7-1,-4 1 1,4 1-125,2 3 1,0 1-1,0 1-48,0-1 1,0 1 0,0-1-131,0 1 0,0-1 1,0 1-23,0-1 0,2 1-649,4-1 832,-4-7 0,13-2 0,-5-8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43.574"/>
    </inkml:context>
    <inkml:brush xml:id="br0">
      <inkml:brushProperty name="width" value="0.08571" units="cm"/>
      <inkml:brushProperty name="height" value="0.08571" units="cm"/>
      <inkml:brushProperty name="color" value="#008C3A"/>
    </inkml:brush>
  </inkml:definitions>
  <inkml:trace contextRef="#ctx0" brushRef="#br0">1 88 7529,'0'-17'-169,"0"5"-56,0 0 298,0 9 0,2-7 286,4 4-290,3 4 1,9-6 0,-3 6-35,-3-3 0,-2 3 1,-5-4-68,7 4 0,4 2 0,1 0-11,1 0 1,-1 0 0,0 0 29,1 0 0,-1 0 0,1 0 15,-1 0-12,1 0 17,-1 0-18,-7 0 1,5 0 4,-3 0 9,4 0 48,1 0-48,1 0 30,-9 0 1,7 0 81,-5 0-77,-3 0 122,0 0-31,-8 0 0,-2 0-35,-4 0 0,2 8 0,-5 3 179,1 5-224,-6 1 33,12 1 0,-5-1 20,7 1 0,-6-1 1,0 1-1,2-1-24,2 1 1,2 5-1,0 0 1,0-2-100,0-1 0,-6 3 0,0 0 0,3-1-130,1-3 0,2-1 1,0-1-1,0 1 151,0-1 0,0 0 0,0 1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17.205"/>
    </inkml:context>
    <inkml:brush xml:id="br0">
      <inkml:brushProperty name="width" value="0.08571" units="cm"/>
      <inkml:brushProperty name="height" value="0.08571" units="cm"/>
    </inkml:brush>
  </inkml:definitions>
  <inkml:trace contextRef="#ctx0" brushRef="#br0">0 18 7569,'10'0'-941,"-2"-7"1031,-8 5-115,0-6 0,5 10 25,1 4 0,8-4 0,-4 5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17.387"/>
    </inkml:context>
    <inkml:brush xml:id="br0">
      <inkml:brushProperty name="width" value="0.08571" units="cm"/>
      <inkml:brushProperty name="height" value="0.08571" units="cm"/>
    </inkml:brush>
  </inkml:definitions>
  <inkml:trace contextRef="#ctx0" brushRef="#br0">1 0 6991,'10'0'0,"-3"0"0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19.162"/>
    </inkml:context>
    <inkml:brush xml:id="br0">
      <inkml:brushProperty name="width" value="0.08571" units="cm"/>
      <inkml:brushProperty name="height" value="0.08571" units="cm"/>
    </inkml:brush>
  </inkml:definitions>
  <inkml:trace contextRef="#ctx0" brushRef="#br0">123 255 7569,'0'-10'-593,"0"3"336,0 7 327,0 0-1,-8 0 17,6 0-90,-13 0 86,5 0-16,0 0 0,-5 7 1,5-5 15,0 6 17,2 0-227,1 2 183,-3 7-37,0 0 0,3-5-10,7 0 50,0-1-68,0 7 0,0-6-10,0-1 65,0 1-101,7-3 1,3 5 86,7-8-8,-7 7-67,6-11 1,-5 6 60,13-8-3,-5 8-91,6-6 0,-7 6 73,-1-8-209,1 0 205,7-8 1,-6 4-28,5-8-34,-5 1 47,-2 1 1,1-6-32,-1 5-42,-7-5 64,6-1 1,-14-1 115,13 9-125,-13-7 9,6 6-1,0 1 169,-7-7 8,7 14-163,-8-13 170,0 13-149,0-6 8,0 8 83,0 0-83,-8 0 29,7 0-92,-7 8 81,8 2-8,0-1 18,0 7-144,0-7 130,0 9-4,0-1-5,0-7-176,0 6-11,0-7 174,8 9-179,-7-9 3,15 7 128,-6-14 25,7 6-336,1-1 356,-1-5 0,1 6 0,-1-8 0</inkml:trace>
  <inkml:trace contextRef="#ctx0" brushRef="#br0" timeOffset="197">507 98 7569,'0'-12'-1207,"0"1"872,0 7 291,0-12 1,-2 14-22,-4-4 11,4 5 10,-5 1 44,7 0 0,0 0 0,0 7 0,-8 3 0,-2 7 0</inkml:trace>
  <inkml:trace contextRef="#ctx0" brushRef="#br0" timeOffset="672">891 325 7307,'0'-18'-320,"0"1"0,-8 5 284,-3 1 1,1 7 0,-2-2 0,-1 4 98,-3 2 0,-1 0 21,-1 0-31,1 0-73,-1 0 60,1 8 0,7 2-49,-5-1 1,11 7 0,-6-5 17,2 5-19,3 1 0,5-5 0,0 0 0,2-1-31,3-1 0,5 6 1,8-7-3,-1 1 0,0-2 0,1-8 0,-1 0 19,1 0 0,-1 0 13,1 0-206,-1 0 190,1-8-7,-1 6 10,1-14-37,-1 7 32,-7-9 19,5-7 1,-11 6-1,8-5-21,-8-3 31,11 0 1,-11-8 15,8 0-48,-8 8 139,3-6 0,-7 14-77,0-5 0,0 5-31,0 2 1,0 7 176,0-6 0,-1 12-96,-5-7 0,-2 9 0,-6 0 1,5 8-80,1 3 1,2 3 0,4 6 0,-2-1-1,-2 0 1,1 1-1,5-1 1,0 1-8,0-1 1,5 1-1,3-1 1,0 1-161,0-1 1,5 1 0,-3-1 0,2 1-30,-1-1 1,-1-5 194,2-1 0,3 1 0,-5 5 0</inkml:trace>
  <inkml:trace contextRef="#ctx0" brushRef="#br0" timeOffset="993">1206 325 7569,'11'0'-125,"-1"-2"1,0-2 0,-1-2-1,5 2 1,-1 1-569,-1-3 718,4 4-10,-14-6-44,13 0 38,-13 6 59,6-13-56,-8 13 0,0-14 0,-2 14 11,-4-3 0,-4 3 0,-7 2 60,-1 0 0,1 0 0,1 2 1,3 1-8,1 3 0,3 8 1,-5-3-75,2 5 33,8 1 13,-3 1-143,7-8 9,0 5 61,7-5 1,-3 2 0,8-1-39,2 3 1,3-5-1,4 1-73,3-2 1,-1-2 0,-6-6-1,1 0 136,-1 0 0,9 0 0,1 0 0</inkml:trace>
  <inkml:trace contextRef="#ctx0" brushRef="#br0" timeOffset="1390">1537 325 6850,'8'-10'0,"4"4"0,3 4 18,3 2-17,-1 8 1,-7 2-1,-4 7-28,-4 1 0,-2-6-163,0-1 161,0 1 13,0-3 0,0-3 0,2-12 15,3-5 1,-1-5 0,6-1 13,-2-1-10,5 1-82,-11-1 77,14 1-2,-6 7 4,7-5 21,-7 13-24,5-14-3,-5 14 114,0-5-111,5 7-1,-5 0 60,0 0 1,5 0-39,-3 0 1,-4 7-1,-1 5 1,-1 4-14,0 1 1,0 0-1,-6 1-79,0-1 0,0 1 0,0-1-6,0 1 1,0-1 0,2-1-75,4-5 0,-5-1 1,7-6 153,0 2 0,-6 0 0,6-6 0</inkml:trace>
  <inkml:trace contextRef="#ctx0" brushRef="#br0" timeOffset="1656">2061 80 6492,'8'-9'-78,"-6"3"318,4 12-197,-4 3 8,-2 9 0,0-1-36,0 1 0,0 5 1,0 0-1,0 1 1,0-1 24,0 0 0,0 2 1,0-3-74,0 1 1,0 0-1,0-5 1,0-1-143,0 1 1,0-7 0,0 1-326,0 2 500,0-7 0,-8 9 0,-2-6 0</inkml:trace>
  <inkml:trace contextRef="#ctx0" brushRef="#br0" timeOffset="1872">2009 325 7002,'0'-18'-120,"8"9"1,3 3 0,5 4 238,1 2 0,1 0 1,-1 0-1,3 0 1,1 0-1,2 0 215,-1 0-264,-3 0-114,-2 0 117,1 0-15,-1 0 0,1 0 38,-1 0 3,1 0-391,-1 0-421,1 0 523,-1 0 190,-7 0 0,5 8 0,-5 1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18.350"/>
    </inkml:context>
    <inkml:brush xml:id="br0">
      <inkml:brushProperty name="width" value="0.08571" units="cm"/>
      <inkml:brushProperty name="height" value="0.08571" units="cm"/>
    </inkml:brush>
  </inkml:definitions>
  <inkml:trace contextRef="#ctx0" brushRef="#br0">245 70 5960,'0'-10'121,"0"2"-101,0 8-1,0 0 173,0-7-39,0 5 0,-2-6 78,-4 8-200,4 0 1,-7 0-1,3 0 1,-4-2 0,0-4 0,-5 4 0,3-4 1,-3 5 10,-3 1 0,1 0 0,-1 1-28,1 5 0,-1-2-4,1 8-21,-1-8 0,7 11 3,-1-3-23,8 3 44,-3 3-73,7-1 70,0 1 0,0-9-13,0 7-27,0-6 30,0 7-1,0-7 1,0 5-9,0-3 1,5-2-1,3-1 1,2-1-1,3-2-22,3 2 28,1-6-151,1 6 145,-1-8 1,1 0-76,-1 0 0,3-6 63,3 0 0,-6-8 64,1 3-74,-1-5 12,-7 6 0,2-3 104,-1 7 18,-7-8-129,4 12 2,-8-13 12,0 13 220,0-6-258,0 8-82,0 0 34,8 0 0,1 8 1,9 2-140,-1-1 209,-7-1-214,6-8 205,-7 8 0,3-6-42,0 4 78,-1-4 0,14-2 0,3 0 0</inkml:trace>
  <inkml:trace contextRef="#ctx0" brushRef="#br0" timeOffset="314">699 35 7180,'0'-10'-1165,"0"3"1165,0 7 228,-8-8-196,6 6-12,-13-6 13,13 8 135,-14 0-39,14 0 0,-13 0 61,3 0-135,-3 0 1,3 0 51,1 0-31,-1 8-75,2-6 74,-5 13 4,13-13-15,-14 14-235,14-7 242,-6 9-25,8-8 8,-7 5-137,5-5-1,-6 0 59,8 5 1,2-11-34,4 8 44,-4-9 1,13 11-1,-3-8-324,3-2 330,3-2 0,-1 0 1,3 2-49,3 1 43,-4 1-503,14-6 516,-13 0 0,13-8 0,-6-1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16.093"/>
    </inkml:context>
    <inkml:brush xml:id="br0">
      <inkml:brushProperty name="width" value="0.08571" units="cm"/>
      <inkml:brushProperty name="height" value="0.08571" units="cm"/>
    </inkml:brush>
  </inkml:definitions>
  <inkml:trace contextRef="#ctx0" brushRef="#br0">1 17 7421,'0'-9'-679,"0"1"986,0 8-212,0 0 0,0 8 0,0 3-27,0 5 0,0 1 0,0 1-163,0-1 134,0 1 0,5-1 0,1 1 0,-2-1-7,-2 1 0,0-1 0,2 1 0,2-1-218,-3 1 1,-1-1 0,-2 0-88,0 1 0,0-1-244,0 1 517,0-1 0,0-7 0,0-2 0</inkml:trace>
  <inkml:trace contextRef="#ctx0" brushRef="#br0" timeOffset="261">245 17 7569,'10'0'-870,"-1"0"911,-3 0 0,-4 8 1,4 4-1,-4 3 26,-2 3 1,6-1 0,0 1 0,-3-1-152,-1 1 1,0-1 0,2 1-1,2-1-52,-2 1 1,0-1-1,0 1 78,2-1 0,1-2 0,-3-1 58,2-2 0,0-1 0,-6 7 0</inkml:trace>
  <inkml:trace contextRef="#ctx0" brushRef="#br0" timeOffset="520">1 279 6502,'17'0'-25,"0"0"1,-5 0 0,0 0 0,1 0 52,3 0 1,1 0 0,1 0-1,-1 0 11,1 0-90,-1 0 65,1 0-5,-1 0-48,1 0 0,1 0 0,2 0-21,3 0-16,-1-7 1,-6 5 0,3-4-1,1 4-24,2 2 1,1-6 99,-7 0 0,1-7 0,-1 3 0</inkml:trace>
  <inkml:trace contextRef="#ctx0" brushRef="#br0" timeOffset="874">612 210 7129,'2'0'0,"-8"2"0,-8 1 0,-1 5 0,1 0 90,3 0-38,7 5 0,-10-3-12,8 7 1,0 1 0,6-1-192,0 1 177,0-1 1,0-5 0,0 0-34,0 1 1,8 3 0,4-1-199,3-3 201,3-4-219,-1-8 215,9 0 1,-7 0-18,4 0 1,-3-2-20,-3-4 20,1 4 21,-1-14 1,0 7 16,1-9-37,-1 1 3,-7-1 0,0 1-3,-4-1-5,-4 1 97,5-8 1,-7 5-72,0-3 0,-2 4 0,-3 1 0,-7 3 0,-4 1 67,-1 2 0,-1 7 0,1-5 0,0 2-30,-1 4 1,1 2-1,-3 2 28,-3 0-11,4 0-32,-7 0-628,9 8 293,7-6 124,2 13 191,8-13 0,-7 14 0,-3-6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5.456"/>
    </inkml:context>
    <inkml:brush xml:id="br0">
      <inkml:brushProperty name="width" value="0.08571" units="cm"/>
      <inkml:brushProperty name="height" value="0.08571" units="cm"/>
    </inkml:brush>
  </inkml:definitions>
  <inkml:trace contextRef="#ctx0" brushRef="#br0">18 18 6827,'-10'-4'0,"4"4"0,4 8 0,2 6 0,0 3 0,2 0 0,2 1 0,2-1 0,0 1 0,0-1 128,-1 1 0,3-7 0,-4 1-142,2 2 0,2-5 0,-2 1 0,5-2 0,3-6 1,-3-6-1,-3-8 0,-2-3 0,0-3 0,-2 1 1,0-1-1,-1 1 0,3-1 0,0 1 112,2-1 0,-4 7-88,7-1 0,-1 6 1,4-3-1,-3 1 16,3 4 0,3-4 0,5 2 0,1 3-13,-2 1 0,-1 2 0,-3 0 0,1 0 3,-1 0 0,1 0 0,1 0 0,2 0-2,3 0 1,-1 5 0,-6 1-1,1 0-10,-1 2 1,-1-4-1,-3 5-88,-1-1 1,-2 6 88,1-3 1,-3 5-1,-10-1 1,-2-1 6,-2-2 0,-7-6 1,1 5-1,-3 1-41,-3-3 0,1 1 1,-1-6-1,1 2-74,-1-2 0,7 4 0,-1-3 0,-1-1-175,-3-2 0,-1-2 1,-1 0 277,1 0 0,-1-15 0,1-5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5.673"/>
    </inkml:context>
    <inkml:brush xml:id="br0">
      <inkml:brushProperty name="width" value="0.08571" units="cm"/>
      <inkml:brushProperty name="height" value="0.08571" units="cm"/>
    </inkml:brush>
  </inkml:definitions>
  <inkml:trace contextRef="#ctx0" brushRef="#br0">1 71 7379,'0'-18'-1332,"0"1"1413,0 7 0,0 0 1,2 7-145,4-3 1,-3 0-1,9 6-219,2 0 282,1 0 0,10 0 0,3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14.270"/>
    </inkml:context>
    <inkml:brush xml:id="br0">
      <inkml:brushProperty name="width" value="0.08571" units="cm"/>
      <inkml:brushProperty name="height" value="0.08571" units="cm"/>
      <inkml:brushProperty name="color" value="#E71224"/>
    </inkml:brush>
  </inkml:definitions>
  <inkml:trace contextRef="#ctx0" brushRef="#br0">1 70 7339,'9'-7'-631,"-1"5"712,-8-6-12,0 8 1,2 0 13,4 0 1,-4 2 0,4 4-17,-4 5 1,-2 5 0,0 3 0,0 3-44,0 1 1,5 0 0,1-3 0,-2 1-29,-2 2 0,0 0 0,2-5 0,2-1 21,-2 1 0,-2-1 1,-1 1-259,5-1 0,-4 1-177,4-1-39,-4-7 457,-2 5 0,0-5 0,0 8 0</inkml:trace>
  <inkml:trace contextRef="#ctx0" brushRef="#br0" timeOffset="754">1 88 6816,'11'0'28,"1"0"0,-8-2 1,4-2-167,-1-2 1,-3-2 123,8 3 1,-2 1 0,3-6 76,-1 2 0,-6 0 1,5 5-2,3-3 1,-4 0-1,1 4-20,3-4 1,1 4 0,3-4-18,-1 5 1,1 1 0,-1 1-35,1 5 1,-1-4 0,-1 6 0,-3 0 2,-1 3 1,-2-1-1,3 2-7,-1 1 0,-1 3 0,5 1 16,-4 1 0,-5-7 1,-5-1-1,2 0-66,2 0 0,0-5 20,-6 7-24,0 0 10,0 5 17,0-7 18,0-2 0,0-10-35,0-4 0,0-4 17,0-7 0,0-1 1,0 1 11,0-1 0,2 3 0,2 1-6,1 2 1,9 1 53,-2-7 0,3 7 1,3 1-2,-1 2 0,1 2 1,-1 6-3,1 0 1,-1-5 0,0-1-1,1 2 14,-1 2 1,1 2 0,-1 0 0,1 0 25,-1 0 0,1 6 1,-1 0 10,1-3 157,-1 7-198,1-8 16,-9 14 26,7-14-26,-14 13 4,13-5-26,-13 0 1,6 5 24,-8-3-12,0 3 0,2-3-70,4 0 74,-4-1 2,5 7-15,-7-1 0,0-5 16,0-1-46,0 1 1,0 0-147,0-1 155,0-7-263,0 12 53,0-7 108,0 1-335,0 6 180,0-14 253,0 13 0,-7-13 0,-3 6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6.781"/>
    </inkml:context>
    <inkml:brush xml:id="br0">
      <inkml:brushProperty name="width" value="0.08571" units="cm"/>
      <inkml:brushProperty name="height" value="0.08571" units="cm"/>
      <inkml:brushProperty name="color" value="#5B2D90"/>
    </inkml:brush>
  </inkml:definitions>
  <inkml:trace contextRef="#ctx0" brushRef="#br0">1 88 7395,'0'-10'-500,"2"2"0,2 10 570,1 4 0,1-2 1,-4 5-1,2 1 3,2 0 1,0-4 0,-4 5-43,3 3 0,-3-4 1,4 1-2,-4 3 0,-2-4-114,0 1 63,0-7 0,-6 2 12,0-12 0,-5 2 0,5-7 1,2-3 1,2-2 0,2-1-5,0-1 1,6 7 0,2-1-1,0-1-14,-1-3 1,7 1 0,-4 1 0,1 4 15,1 3 1,0-5 0,5 6 7,0 2 1,1 2 9,-1 2 0,-1 2-15,-4 4 1,1-2 0,-7 8-17,-2 1 1,-2 3-1,-4 1-40,-4 1 1,4-7-1,-4 1-193,4 1 1,2-3 255,0 2 0,8-8 0,2 3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6.002"/>
    </inkml:context>
    <inkml:brush xml:id="br0">
      <inkml:brushProperty name="width" value="0.08571" units="cm"/>
      <inkml:brushProperty name="height" value="0.08571" units="cm"/>
    </inkml:brush>
  </inkml:definitions>
  <inkml:trace contextRef="#ctx0" brushRef="#br0">71 16 7569,'-18'-8'-163,"1"6"1,5-4 134,1 12 1,7-2-1,-2 7 137,4 3-17,2 2-63,0 1 0,0-5 0,0-1-107,0 3 1,0 1 0,0 3-1,2-1 21,4 1 0,-2-7 0,5 1-238,-1 2 1,6-7 294,-3-1 0,5-4 0,1-2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6.231"/>
    </inkml:context>
    <inkml:brush xml:id="br0">
      <inkml:brushProperty name="width" value="0.08571" units="cm"/>
      <inkml:brushProperty name="height" value="0.08571" units="cm"/>
    </inkml:brush>
  </inkml:definitions>
  <inkml:trace contextRef="#ctx0" brushRef="#br0">16 88 6616,'-2'-18'0,"-2"1"0,-1 0-410,1-1 1,4 8 409,6 5 0,-4 3 0,5 9 0,1 3 0,2 8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6.583"/>
    </inkml:context>
    <inkml:brush xml:id="br0">
      <inkml:brushProperty name="width" value="0.08571" units="cm"/>
      <inkml:brushProperty name="height" value="0.08571" units="cm"/>
    </inkml:brush>
  </inkml:definitions>
  <inkml:trace contextRef="#ctx0" brushRef="#br0">0 70 7569,'0'-10'-1235,"8"3"1397,-6 7 1,8 0-16,-4 0 0,-4 1-79,3 5 1,-3 4 0,-2 7-68,0 1 1,0-6 0,0-1 0,2 1 0,2-4 0,2-8 0,0-10 0,0-6 69,-1-1-54,9-1-41,-4 1 38,7 0 0,1 1 0,-3 2 0,-1 5 0,-3 1 0,3 4-24,1 2 0,3 2-13,-1 0 0,-1 8 0,-3 4-5,-1 3 1,-6 3 0,4-1 0,-3 0-125,-3 1 1,-2-6 0,-2-1 0,2 1-282,4-2 433,-4 5 0,21-5 0,-3 7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7.032"/>
    </inkml:context>
    <inkml:brush xml:id="br0">
      <inkml:brushProperty name="width" value="0.08571" units="cm"/>
      <inkml:brushProperty name="height" value="0.08571" units="cm"/>
    </inkml:brush>
  </inkml:definitions>
  <inkml:trace contextRef="#ctx0" brushRef="#br0">245 385 7569,'-18'0'-225,"1"-6"-206,0 0 393,-1 1 1,1 5 0,-3 0-1,-1 0 61,-2 0 1,-1 2-1,7 3 26,-1 7 1,3 4 0,3 1-7,6 0 1,4 1-1,2-1-58,0 1 1,8-3 0,4-1 73,3-2-108,3-9 1,-1 5 0,3-8 50,3 0-64,-4 0 0,7-2 0,-9-2 0,1-3-28,-1-3 80,0-2-38,1-5-113,-1-1 125,-7 1 1,4-6 0,-9-3 0,-1 1-11,-2 0 1,-2-6 0,0 2 0,0-2 11,0 2 1,0-4-1,0 4 1,-2-2 77,-3 1 1,3-1-1,-6 10 1,2 4 18,0 3 1,0 8-1,4-4 250,-3 3-142,3 1 46,-6 6-190,8 8 21,-8-6 1,6 13 0,-4-1 0,4 5-85,2 4 0,0 3 0,0-5 0,0 4 74,0 2 1,0-5-145,0 11 0,6-14 17,0 4 0,2 3 0,-4-3 0,4-2 10,1-1 70,-5 5 9,12-6 0,-7 6 0,9-7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7.614"/>
    </inkml:context>
    <inkml:brush xml:id="br0">
      <inkml:brushProperty name="width" value="0.08571" units="cm"/>
      <inkml:brushProperty name="height" value="0.08571" units="cm"/>
    </inkml:brush>
  </inkml:definitions>
  <inkml:trace contextRef="#ctx0" brushRef="#br0">52 157 6165,'8'-11'-59,"4"-1"0,-2 8 173,1-2-119,1-3 0,-1 7 0,-1-6 7,-2 0-61,-2 6 69,2-13 1,-7 13-24,7-6 1,-8 0 26,0-3-8,0 3 35,0 0 0,-8 8-10,-3 0 0,-5 0 1,-1 0 3,-1 0 0,1 2 0,-1 2 325,1 2-282,7 7 0,1-3 0,5 8-57,-2-1 1,0 0 0,6 1-71,0-1 55,0-7 1,8 4 0,3-7 0,5 1-44,1 0 0,1-2 1,1-6-1,3 0-49,1 0 1,2 0 0,-4 0 0,3-2 24,-3-4 0,4 2 1,-1-7-1,-3-3-21,-2-2 1,-7 1 0,-2 1 0,-3 3 30,-3-3 1,4-1 0,-2-3 113,-2 1 0,-2 5 1,-2 0 228,0-1 0,-2 5 143,-4 2-256,4 4-141,-6 2 1,8 8 0,0 4-1,0 3-30,0 3 0,2 5 0,2 0 0,2-1-48,-2-3 0,0 0 0,0 3 0,1 1-6,-1-2 1,-2-1 0,-2-3 0,0 1-19,0-1 0,0 1 1,0-1-1,0 1-23,0-1 0,-2-2 0,-2-1-558,-1-2 645,-9-8 0,4 3 0,-7-7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7.885"/>
    </inkml:context>
    <inkml:brush xml:id="br0">
      <inkml:brushProperty name="width" value="0.08571" units="cm"/>
      <inkml:brushProperty name="height" value="0.08571" units="cm"/>
    </inkml:brush>
  </inkml:definitions>
  <inkml:trace contextRef="#ctx0" brushRef="#br0">0 210 6593,'0'-17'0,"0"-1"0,0 1 0,2 0 0,4-1 0,4 1 0,1 1 0,1 3 175,2 1 1,-1 6-157,-1-6 1,3 7 0,-3-5-1,4 2-46,1 4 1,6 0-1,1 0 1,-3-1 28,-2 1 0,-1 2 0,-1 2 0,1 0-53,-1 0 0,-7 8 0,-2 3 38,-1 5 1,-5-5-1,2 1 1,-8 0 6,-7-3 1,-3 7 0,-1-6-1,-1 1-6,-3 1 1,-3-6 0,5 3-1,-1-1-91,1-4 1,0-2 0,-1-2-59,1 0 1,5 0-1,2-2 161,3-4 0,-7-3 0,4-9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8.152"/>
    </inkml:context>
    <inkml:brush xml:id="br0">
      <inkml:brushProperty name="width" value="0.08571" units="cm"/>
      <inkml:brushProperty name="height" value="0.08571" units="cm"/>
    </inkml:brush>
  </inkml:definitions>
  <inkml:trace contextRef="#ctx0" brushRef="#br0">1 0 6899,'11'2'-72,"-1"4"0,-2 6 118,-4 3 1,-2 5-1,-1 1 1,3 2-43,2-1 1,2 3 0,-4-2 0,2 0 8,-2 3 1,3-7 0,-1 6 0,0-1-39,2-1 1,-6 0-1,5-5 1,-1-1-86,0 0 0,0 1 0,-6-1-210,0 1 1,0-6 319,0-1 0,-8 1 0,-2 5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8.334"/>
    </inkml:context>
    <inkml:brush xml:id="br0">
      <inkml:brushProperty name="width" value="0.08571" units="cm"/>
      <inkml:brushProperty name="height" value="0.08571" units="cm"/>
    </inkml:brush>
  </inkml:definitions>
  <inkml:trace contextRef="#ctx0" brushRef="#br0">1 53 6963,'7'-12'0,"5"2"0,4 3-17,1 3 1,2 0 0,3 0 111,1-2 1,8 0-1,-2 6 1,4 0-104,2 0 1,0 0 0,0 0-1,-2 0-107,-4 0 0,2 0 1,-6 0 114,2 0 0,-5 0 0,3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8.935"/>
    </inkml:context>
    <inkml:brush xml:id="br0">
      <inkml:brushProperty name="width" value="0.08571" units="cm"/>
      <inkml:brushProperty name="height" value="0.08571" units="cm"/>
    </inkml:brush>
  </inkml:definitions>
  <inkml:trace contextRef="#ctx0" brushRef="#br0">18 35 7344,'0'-10'-411,"-7"-5"1,-3 5-1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9.337"/>
    </inkml:context>
    <inkml:brush xml:id="br0">
      <inkml:brushProperty name="width" value="0.08571" units="cm"/>
      <inkml:brushProperty name="height" value="0.08571" units="cm"/>
    </inkml:brush>
  </inkml:definitions>
  <inkml:trace contextRef="#ctx0" brushRef="#br0">70 105 6146,'0'-18'0,"-2"3"-364,-4 3 672,-3 5-208,-9 7 1,7 5 200,-1 1 1,8 2-206,-2-2 1,4 3 0,4 7-66,4-4 0,-4 3 0,6-5 0,0 1-28,3 1 1,-1 0 0,2 3-1,1-1-27,3-2 0,3-9 1,2 3-1,3-4 0,-3-2 0,-2 0 1,-1 0-1,1 0 0,5 0 1,-5-6 0,2-1 0,-5-3 18,-5-4 0,-1-1 0,4-3 1,-5 1 5,-1-1 1,-2 1 0,-6-1-9,0 1 0,-8 0 1,-3 1-1,-3 2-41,2 3 1,-9 7 0,4-2-1,-3 4-48,1 2 1,-1 0 0,-1 0-1,-2 0 6,1 0 0,3 0 0,2 2-54,-1 4 0,8-2 144,5 7 0,3-7 0,2 4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7.123"/>
    </inkml:context>
    <inkml:brush xml:id="br0">
      <inkml:brushProperty name="width" value="0.08571" units="cm"/>
      <inkml:brushProperty name="height" value="0.08571" units="cm"/>
      <inkml:brushProperty name="color" value="#5B2D90"/>
    </inkml:brush>
  </inkml:definitions>
  <inkml:trace contextRef="#ctx0" brushRef="#br0">70 53 7569,'10'-17'-1,"-4"7"-230,-12 4 1,2-2 0,-7 3 160,-3 1 1,4 2 0,-1 2 152,-3 0-72,6 0 0,1 2 0,7 4 1,0 5 0,0-1 1,0 2-1,1 1 8,5 3 1,-2-5 0,8 1-1,1 2-3,3 1 1,-1 2 0,-1-1 0,-2-4 0,-1 3 0,7-3 0,-3 3 17,-3 3 0,2-7 0,-9 1-2,-1 2 0,-2-5 1,-4 1-54,-4-2 0,-3-2 0,-9-6 1,1 0-213,-1 0 0,1 0 1,-1 0 231,1 0 0,-1-8 0,1-2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9.735"/>
    </inkml:context>
    <inkml:brush xml:id="br0">
      <inkml:brushProperty name="width" value="0.08571" units="cm"/>
      <inkml:brushProperty name="height" value="0.08571" units="cm"/>
    </inkml:brush>
  </inkml:definitions>
  <inkml:trace contextRef="#ctx0" brushRef="#br0">175 18 7569,'0'-9'-417,"0"1"321,-8 8 1,4 0 38,-7 0 152,7 0 1,-4 0 24,8 0-237,-8 0 41,6 0-15,-6 8 149,8-6-1,0 13 14,-7-5-14,5 7-90,-6 1 0,6-1-83,-4 1 104,4 7 6,-5-6 0,5 12 28,-4-7 0,4 5 0,-4-4 0,4 0-8,2 0 0,0 1 0,0-3 0,0 4-15,0 0 1,6 4 0,0-5 0,-2-1 1,-2 0 0,-2-2 0,0-3 0,0 1-25,0 2 0,0 1 0,0-7-86,0 1 1,0-1 62,0 1 0,0-7 1,-2-1-1,-4-2 0,2-3-56,-8-5 0,6 0-9,-5 0 0,5-5 0,-4-3 112,3-2 0,-7-1 0,4-7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29.956"/>
    </inkml:context>
    <inkml:brush xml:id="br0">
      <inkml:brushProperty name="width" value="0.08571" units="cm"/>
      <inkml:brushProperty name="height" value="0.08571" units="cm"/>
    </inkml:brush>
  </inkml:definitions>
  <inkml:trace contextRef="#ctx0" brushRef="#br0">0 35 7367,'12'0'-269,"0"0"1,-1-2 0,1-2 371,0-1 1,-1-1 0,7 6 0,-1 0-1,1 0 49,-1 0 1,2 0 0,5 0-119,5 0 1,-4 0 0,0-2 0,1-2 31,3-2 0,-2 0 0,0 6 0,-2 0-66,-3 0 0,5 8 0,0 2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4.053"/>
    </inkml:context>
    <inkml:brush xml:id="br0">
      <inkml:brushProperty name="width" value="0.08571" units="cm"/>
      <inkml:brushProperty name="height" value="0.08571" units="cm"/>
    </inkml:brush>
  </inkml:definitions>
  <inkml:trace contextRef="#ctx0" brushRef="#br0">36 1 7569,'-10'0'64,"0"0"0,6 2-157,-2 4 1,1 3-1,5 9 41,0-1 0,5 1 0,3-1 0,2 1 1,2-1-1,-1 1 0,-1-1 0,-2 1 0,-3-1 1,1 0-1,0 1 0,-2-1 0,0 1 0,0-1 52,2 1 0,7-1 0,-3 1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4.478"/>
    </inkml:context>
    <inkml:brush xml:id="br0">
      <inkml:brushProperty name="width" value="0.08571" units="cm"/>
      <inkml:brushProperty name="height" value="0.08571" units="cm"/>
    </inkml:brush>
  </inkml:definitions>
  <inkml:trace contextRef="#ctx0" brushRef="#br0">1 1 7292,'17'0'-115,"1"0"0,-8 2 0,-3 2 0,-1 4 191,0 1 0,6-3 0,-5 6-47,3 1 1,-6 3-1,2 1 1,-4 1 28,-2-1 1,0 1 0,0-1-95,0 1 0,0-1 0,0 1 67,0-1 145,0-7-178,-8-3 0,4-7 0,-6-2 0,3-3 11,3-7 0,2 2 0,2-1 0,0-3-40,0-1 0,8-9 0,3 1 1,5 4 11,1 5 0,1-2 0,1 7 0,2-3 13,3 1 0,1 7 0,-4-2 0,3 4-12,-3 2 1,0 2 0,1 4 0,1 5 9,-2 5 0,-7-5 0,-4 1 1,-1 2-171,1 1 1,-6 3 0,4-1-10,-1 1 0,-5-1 187,4 1 0,-4-1 0,-2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4.806"/>
    </inkml:context>
    <inkml:brush xml:id="br0">
      <inkml:brushProperty name="width" value="0.08571" units="cm"/>
      <inkml:brushProperty name="height" value="0.08571" units="cm"/>
    </inkml:brush>
  </inkml:definitions>
  <inkml:trace contextRef="#ctx0" brushRef="#br0">0 105 6866,'18'0'0,"-1"0"0,1 0 0,-1-2-225,1-3 223,-1 3 1,1-6 0,-3 6 3,-3-4 0,1 2 1,-5-5-57,2 1 0,-6-6-6,2 3 0,-5 1 113,-1-2 0,-1 8 64,-5-1 1,2 3-1,-8 2 3,-1 0 1,3 5 0,0 3 0,2 2-13,5 4 1,1-5 0,2 3-196,0 1 1,0 3-36,0 1 0,7-7 0,5-2 0,4-2-60,1 0 0,2-1 0,3-7 0,1-1 182,-2-3 0,7-16 0,-1 3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5.125"/>
    </inkml:context>
    <inkml:brush xml:id="br0">
      <inkml:brushProperty name="width" value="0.08571" units="cm"/>
      <inkml:brushProperty name="height" value="0.08571" units="cm"/>
    </inkml:brush>
  </inkml:definitions>
  <inkml:trace contextRef="#ctx0" brushRef="#br0">0 18 7274,'2'-10'-103,"4"4"1,8 4 0,5 2 0,6 0 0,0 0 68,1 0 0,5 0 1,-2 0-1,4 0 0,2 0 1,2 0-1,1 0 1,3 0 33,-2 0 0,-2 0 0,-2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6.049"/>
    </inkml:context>
    <inkml:brush xml:id="br0">
      <inkml:brushProperty name="width" value="0.08571" units="cm"/>
      <inkml:brushProperty name="height" value="0.08571" units="cm"/>
    </inkml:brush>
  </inkml:definitions>
  <inkml:trace contextRef="#ctx0" brushRef="#br0">350 278 7209,'-2'-16'-597,"-2"3"681,-2 1 0,-8 6 1,3-4-27,-5 3 0,5 1 0,-1 6 1,-4 0 30,-5 0 1,2 0 0,-5 0 0,5 0 3,2 0 1,-7 2 0,1 2 0,2 3-50,1 3 0,3 0 0,1 3 0,3-1-100,1 2 0,8 1 0,-2 3 0,4-1 71,2 1 0,2-7 0,2 1 0,4-1-144,2-1 0,1 0 0,7-6 0,-1 2-335,1-3 430,-1-1-48,1-2 0,1 0-40,4 0 0,-3-5 0,3-3 63,-4-2 0,-7-2 0,0-5 0,1 0 0,1-1 15,-2 1 0,-3-7 1,-5-1-1,2 0 54,-2 0 0,-2-1 1,-2 5-1,0-2 34,0 1 1,0 3 0,-2 2 0,-2-1 100,-2 1 1,0 5-1,6 0 200,0-1-282,-7 5 0,5 2 0,-6 10-3,0 2 0,6 7 1,-4-1-1,4 6-44,2 5 0,0-4 0,0 5 0,0-5-35,0-2 0,2 7 0,2-1 0,4-2-42,2-1 0,-5 3 0,7 0 0,2-1-90,1-3 0,3-3 151,-1-5 0,1 5 0,-1-7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6.998"/>
    </inkml:context>
    <inkml:brush xml:id="br0">
      <inkml:brushProperty name="width" value="0.08571" units="cm"/>
      <inkml:brushProperty name="height" value="0.08571" units="cm"/>
    </inkml:brush>
  </inkml:definitions>
  <inkml:trace contextRef="#ctx0" brushRef="#br0">245 16 7569,'-11'0'-298,"-1"0"1,0 0-1,-5 0 1,-1 0 345,1 0 0,-1 0 1,1 0 47,0 0 0,5 0 1,0 2-17,-1 4 1,3-2 0,0 8 0,1-1-50,-1-1 1,6 5 0,-4-3-24,0 4 1,7 1-1,-5 1-13,4-1 0,2-5 0,2-3-67,4-1 23,3-2 1,3-6-1,0 2-135,1 4 148,3-4 0,1 5 0,1-9 0,-1-1-206,0-3 203,1-8 7,-1 5 1,-5-3 8,0 0 1,-6 3 0,3-5 0,-1 2 74,-4-1 0,-2 3 92,-2-2 0,0 7-68,0-7 0,-2 8 201,-4-2-206,-4 4 1,1 4 0,3 4-45,4 6 1,2-3-1,0 3-28,0 2 0,0 1 0,2 1 0,4-3-17,5-1 1,-1-6 0,2 3 0,1 1-127,3 0 76,1-6 0,1 3 55,-1-7-36,-7 0 1,5 0 0,-3 0-1,4-2 23,1-3 1,0 3 22,1-14 0,-6 8-5,-1-3 1,-5-5-1,4 5 1,-3-5-25,-3-1 1,-2 5 152,-2 0 0,-2 3 235,-3-3 0,3 6-275,-4 12 0,4 4-97,2 7 1,2-1-1,2-3 1,3-3-18,3-2 0,2 3 0,5-5-53,1-2 1,-1-2 0,1-2 0,-1 0-6,1 0 1,-1-2 0,0-4 103,1-5 1,-3 1 0,-1-2-20,-2-1 1,-8-3 0,3 1-1,-1 1 106,0 2 0,0 7 710,-6-7-557,0 0-244,0 3 0,0 3 1,0 12-1,0 5-47,0 5 0,0 1 0,0 1 0,0-1 30,0 1 0,0 5 1,0 2-111,0 2 0,0 2 67,0 6 0,6-6 33,-1 1 1,1-7-25,-6 6 1,-6-8 69,1 3 1,-7 1-55,6-2 1,-7 0-4,1-5 1,-4-6 82,-1-1 1,-1-7 41,1 2 1,-6-4 0,-1-2 0,3 0 0,2 0-82,1 0 0,-5-2 0,0-4 0,1-4-13,3 1 1,1-7 0,3 3-1,1-7-1299,3-3 1297,-1 0 0,-5-3 0,-1-1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7.899"/>
    </inkml:context>
    <inkml:brush xml:id="br0">
      <inkml:brushProperty name="width" value="0.08571" units="cm"/>
      <inkml:brushProperty name="height" value="0.08571" units="cm"/>
    </inkml:brush>
  </inkml:definitions>
  <inkml:trace contextRef="#ctx0" brushRef="#br0">71 18 7569,'-10'-8'-423,"2"6"380,1-5 0,3 7 0,-8 0 0,0 2 48,3 3 0,1-1 85,8 8 1,0-6-1,0 5-24,0 3 1,0-4-1,0 1-73,0 3 0,6 1 1,2 1-1,-1-2-62,1-3 1,4-5-1,-5 4 28,3-3 1,0 1-1,3-4-94,-1 2 0,0 0 0,5-8 46,1-4 1,-7 2 0,-1-8 35,-2-1 0,5-3 88,-1-1 1,-2 1 0,-1 3 66,-1 1 82,6 8-5,-12-4 0,5 16-86,-7 4 1,0-2 0,0 1-81,0 3 1,0-4 0,2-1 0,2 1 34,2 0 0,2-7 1,-4 5-1,4-2-66,1 0 1,-3 0 0,6-6 0,1 0-133,3 0 0,-1-2 1,-1-2-1,-2-4 142,1-2 0,3 1 1,-1-5-1,-1 4 55,-3 3 0,-5-1 28,6 2-47,-1 4 1,5-4-76,-4 12 1,-5 4-254,-7 7 1,0-5-156,0 0 455,0-9 0,-7 5 0,-3-8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8.101"/>
    </inkml:context>
    <inkml:brush xml:id="br0">
      <inkml:brushProperty name="width" value="0.08571" units="cm"/>
      <inkml:brushProperty name="height" value="0.08571" units="cm"/>
    </inkml:brush>
  </inkml:definitions>
  <inkml:trace contextRef="#ctx0" brushRef="#br0">0 53 7002,'0'-17'0,"0"-1"0,8 9 0,2 1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3.072"/>
    </inkml:context>
    <inkml:brush xml:id="br0">
      <inkml:brushProperty name="width" value="0.08571" units="cm"/>
      <inkml:brushProperty name="height" value="0.08571" units="cm"/>
      <inkml:brushProperty name="color" value="#5B2D90"/>
    </inkml:brush>
  </inkml:definitions>
  <inkml:trace contextRef="#ctx0" brushRef="#br0">420 141 7513,'0'-10'-92,"0"2"1,2 8-1,2 2 125,2 4 1,-1 4-1,-5 7-4,0 1 0,6-1 0,0 1 0,-2-1-8,-2 0 0,-2 1 0,0-1 1,0 1-83,0-1 0,0 1 0,2-1-81,4 1 1,-4-1-1,3 1-272,-3-1 0,-2-5 414,0-1 0,0-7 0,0 4 0</inkml:trace>
  <inkml:trace contextRef="#ctx0" brushRef="#br0" timeOffset="376">1 193 7569,'11'0'-154,"1"0"0,0 0 1,5 0 189,1 0 0,-1-2 0,2-2 0,3-2 2,1 3 0,2 1 1,-3 0-1,1-2-62,-2-2 1,5 0 0,-1 6 0,0 0-110,0 0 1,-2 0 0,-5 0 0,-1 0 11,1 0 66,-1 0 0,1 0 1,-1 0-1,1 0 55,-1 0 0,8 0 0,3 0 0</inkml:trace>
  <inkml:trace contextRef="#ctx0" brushRef="#br0" timeOffset="967">804 123 5983,'-10'8'1620,"3"2"-1834,-1-1 0,6 7 0,-4-4 184,4 3 1,2 3 72,0-1 1,6 0-25,0 1 0,5-6 0,-3-3-24,2-1 1,2-2-1,5-6-21,0 0 1,1-2 0,-1-2-1,1-4-29,-1-1 1,-5 3-1,0-6-37,1-1 81,3 5 0,1-8 0,1 5-22,-1-5 0,-5-1 42,-1-1-18,-7 8 43,4 3 0,-14 9 0,0 3 20,3 7 1,1 4-47,2 1 0,5 1 0,3-3-9,2-3 0,2 1 0,5-7 1,0-2-4,1-2 0,-1-2 1,1 0-1,1 0 1,5 0 1,-5 0 0,4 0 0,-3-2-1,-3-4 1,1 2 0,-1-5 0,0-1-5,1 0 1,-3-1 0,-1-5-1,-4 2 4,-2 3 0,-3-1 0,-5-5 3,0-1 0,0 1 1,-2 1-1,-1 3 0,-3 1 0,-6 6 1,4-4-1,-1 3-11,-5 3 0,-2 2 0,-1 2 0,0 0-39,-1 0 0,6 2 1,1 2-1,-1 3-174,2 3 1,-3-4 223,7 6 0,-8-1 0,5 7 0</inkml:trace>
  <inkml:trace contextRef="#ctx0" brushRef="#br0" timeOffset="1385">1730 106 7454,'17'-8'-765,"-7"-2"843,-4-7 0,-6 7 1,-4 2-68,-2 1 1,-8 5 0,3-4 66,-5 4 1,-1 2 0,1 2-14,5 4 0,-5-2 0,6 7-47,1 3 1,1-5 0,8 3-1,0 2 10,0 1 1,2 3 0,2-1-75,2 1 1,7-3 0,-3-1-1,1-5 46,1-1 1,0 0 0,5-4-1,1 2 2,-1-2 1,1-3 0,-1-1 0,1 0 1,-1 0 1,0-1 0,1-3-1,-1-4-28,1-2 0,-3 4 0,-1-5 0,-4-3 7,-3-1 1,5-3-1,-6 1 1,-2-1-18,-2 1 1,-2 5 0,0 0 0,-2-1-61,-4-3 1,-4 1-1,-7 1 1,-3 5-67,-3 1 1,4 2 0,-7 6 0,3 0 159,0 0 0,-8 8 0,4 1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38.924"/>
    </inkml:context>
    <inkml:brush xml:id="br0">
      <inkml:brushProperty name="width" value="0.08571" units="cm"/>
      <inkml:brushProperty name="height" value="0.08571" units="cm"/>
    </inkml:brush>
  </inkml:definitions>
  <inkml:trace contextRef="#ctx0" brushRef="#br0">1 1 6764,'9'2'180,"-3"3"1,-4 7 0,-2 4-133,0 1 1,0 1 0,0-1 0,0 0-107,0 1 0,0-1-10,0 1 1,0-1-119,0 1 1,2-9 109,4-3 1,3-6 0,9-6 30,-1-5 0,1 3 0,-3 0 1,-1 3 134,-2-1 1,-7 0-5,7 6 1,-6 2 26,6 4-91,-9-4 0,7 13 62,-4-3 0,-2-5 28,7-1 0,-5-4 1,6-2-51,2 0 0,-5 0 0,3-2 0,-1-4-76,-1-5 0,6 1 0,-7-1 1,3-1-50,0 2 1,-6-5 0,3 3-1,1-4-175,0-1 0,-6 0 27,1-1 244,-3 8-9,-9 3 3,-3 14 0,0 3 11,4 8 0,6-9 1,6-3 5,6-4 1,-3 0 0,3 2-1,2 2-68,1-2 0,-3-3 0,-1-1 1,3-1-21,2-5 1,-5 4 0,-1-6 68,-2 0 1,-2-1-25,-6-9 1,-2 8 64,-4 5 0,-4 3 0,-7 2 18,-1 0 1,6 2-30,1 3 1,1 5-1,-2 8-29,7-1 0,3-5 1,4-3-1,2 1-33,1 0 1,9-4-1,-2 3 1,3-1-134,3-4 1,-1 0-1,1 0 1,-1 2 1,0-3 0,7-3 0,-1-3 0,-2-5 85,-1-2 0,-3-2 0,1-5 1,-1 1 73,1 5 0,-3-5 0,-3 5 141,-6-5 0,-4 4 446,-2 1-461,0 7 1,0-2 0,-2 10 0,-2 4-1,-2 1 0,0-3 1,6 6-20,0 1 1,0-3 0,0 2-145,0 1 1,8-3-1,3 0 1,5-2-213,1-5 1,3-1 0,5-2 227,10 0 0,8-7 0,9-3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40.865"/>
    </inkml:context>
    <inkml:brush xml:id="br0">
      <inkml:brushProperty name="width" value="0.08571" units="cm"/>
      <inkml:brushProperty name="height" value="0.08571" units="cm"/>
    </inkml:brush>
  </inkml:definitions>
  <inkml:trace contextRef="#ctx0" brushRef="#br0">0 1 7174,'0'11'-475,"0"1"1,0 2 543,0 1 1,0 3-1,0-1-36,0 0 1,0 1-1,0 1 1,0 3 34,0 1 0,0 0 0,0-5 0,0-1-7,0 1 0,0 7-61,0 4 1,0-4 0,0-2-190,0-3 0,6-8-25,0-1 1,2-7 213,-2 2 0,3-12 0,9-4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41.122"/>
    </inkml:context>
    <inkml:brush xml:id="br0">
      <inkml:brushProperty name="width" value="0.08571" units="cm"/>
      <inkml:brushProperty name="height" value="0.08571" units="cm"/>
    </inkml:brush>
  </inkml:definitions>
  <inkml:trace contextRef="#ctx0" brushRef="#br0">1 1 6609,'0'12'-35,"0"-1"0,2-7 35,4 2 0,3 4 0,9-1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41.990"/>
    </inkml:context>
    <inkml:brush xml:id="br0">
      <inkml:brushProperty name="width" value="0.08571" units="cm"/>
      <inkml:brushProperty name="height" value="0.08571" units="cm"/>
    </inkml:brush>
  </inkml:definitions>
  <inkml:trace contextRef="#ctx0" brushRef="#br0">1 305 7668,'0'-9'-399,"0"-1"1,2 6 309,4-2 1,-2-5 0,7 3 123,3-2 0,-5 6 0,3-4 8,2 1-57,1 5-20,-5-6 11,5 8 9,-5 0 9,8 0 237,-1 0-226,1 0 37,-1 8-21,0-6 0,1 13 0,-1-5 0,1 2-64,-1-1 1,1 1 0,-3 5 10,-3 1 0,2-1 0,-7 1-281,3-1 1,-6-5 147,2-1 164,-4 1 0,-2-2 0,0-2 0</inkml:trace>
  <inkml:trace contextRef="#ctx0" brushRef="#br0" timeOffset="397">141 253 7446,'7'-10'-329,"3"2"0,8 7 0,-1-3 359,0-2 0,7 0 0,1 6 0,2 2 126,4 4 0,-4-2 1,2 7-1,2 1-129,2-2 1,-3 5-1,-1-3 24,2 3-11,2-5-103,2 6 100,0-7-31,-8 9-105,6-9 123,-6-1 1,8 0-12,-8-6-128,-2 6 124,0-8 8,-13 7 1,11-5-9,-13 6-12,0-8 8,5 0 124,-13 0-121,6 0-2,-8-8 0,8 6 1,-6-13 2,4 3 1,-5-3-1,-1-3-4,0 1 1,0-6-1,0-1 1,0 3-23,0 1 0,-5-3 0,-3 2 0,0 3 9,0 5 0,1 7 0,1-4-286,-6 3 0,2 1-98,-1 6 1,5 7 391,-6 5 0,1 4 0,-7 1 0</inkml:trace>
  <inkml:trace contextRef="#ctx0" brushRef="#br0" timeOffset="959">1119 270 7479,'2'0'20,"-8"0"-70,-8 0 161,-3 8-222,-1 2 184,8 0-79,3 5 1,7-11-51,0 8 0,7-7 32,5 7 1,4-8-1,1 4 1,1-2-28,-1-1 0,0 1 1,1-6-274,-1 0 303,9 0 9,-15 0-17,13 0 18,-15-8-34,1 6-31,6-5 108,-15-1-62,7 6 43,-8-14 0,0 7 0,-2-7 14,-4 5 0,-3-3 0,-9 6 1,1 1 47,-1-1 1,1 2-1,-1 4 1,1-2 87,-1-2-149,1 0-7,7 6 1,5 0-102,10 0 0,5 0 1,7-1-1,1-3 31,-1-2 1,7 0 0,1 4-1,0-2-26,0-2-8,6-7 126,-11 11-62,5-14-11,-7 7 72,-1-9-62,0 8 7,-7-5-13,6 5 165,-14-7-153,13-1 17,-13 1-8,6 7 163,-8-5-157,0 13 483,0-14-281,0 6 1,0 3 0,0 7-113,0 9 0,0 13 0,0 3 1,0 0-105,0 0 119,0 6-97,0-11 0,0 13-82,0-4 1,2-2-1,2 0 1,1-1-38,-1-5 1,4-2-1,-2-1 1,0-1-312,2 1 0,-5-1-13,9 1 448,-8-9 0,11-1 0,-5-8 0</inkml:trace>
  <inkml:trace contextRef="#ctx0" brushRef="#br0" timeOffset="1163">1503 270 7115,'27'-2'0,"-2"-1"8,0-3 0,1 0 1,5 6-1,-2-2 1,2-2-367,2-2 216,2 0 142,0 6 0,7 0 0,3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0:40.079"/>
    </inkml:context>
    <inkml:brush xml:id="br0">
      <inkml:brushProperty name="width" value="0.08571" units="cm"/>
      <inkml:brushProperty name="height" value="0.08571" units="cm"/>
    </inkml:brush>
  </inkml:definitions>
  <inkml:trace contextRef="#ctx0" brushRef="#br0">1 53 7067,'0'18'0,"0"1"106,0 4 0,1-3 0,3 5 0,2-2-87,-2 1 0,-2 1 1,0-4-1,2 3-160,2-3 1,1-2 0,-3-1-157,2-1 0,8 1-270,-3-1 567,-3-7 0,8-2 0,-7-8 0</inkml:trace>
  <inkml:trace contextRef="#ctx0" brushRef="#br0" timeOffset="266">280 53 7569,'8'-17'-31,"-6"-1"62,13 9 0,-11 1 1,6 10 25,-2 4 0,-3 3 0,-3 9 0,2-1-44,2 1 1,2-1 0,-4 1 0,3 1-86,3 4 0,-6-3 1,4 3-1,-2-4-221,-1-1 1,3 7 71,-2 4 0,-4-4 1,4-1-71,-4-5 291,-10-1 0,-2-1 0,-7 1 0</inkml:trace>
  <inkml:trace contextRef="#ctx0" brushRef="#br0" timeOffset="469">35 350 7172,'-15'-2'0,"3"-4"0,8-3 0,8-1-106,8 4 1,9-2 107,3 3 0,5-1 0,-4 4 0,0-2 6,0-2 0,4 0 0,-3 6 0,-1 0-57,0 0 1,0 0-1,-3 0 1,1 0-299,-2 0 1,-1 0 346,-3 0 0,8-7 0,3-3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29:47.470"/>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
  </inkml:definitions>
  <inkml:trace contextRef="#ctx0" brushRef="#br0">2498 420 7569,'10'-10'-645,"-2"3"486,-8 7 1,-2-6 316,-4 0 0,-4 0-4,-7 6 26,-1 0-142,1 8 0,1-4 19,5 7 0,-5-5 0,5 6 0,-5 2 11,-1 1 1,5 2 0,2 1 0,1-3-39,-1-3 0,6 4 0,-2-5 1,4 5-36,2 1 0,2-5 0,4-2 0,4-1 83,-1 1-36,7-6-130,-6 4 0,13-6 50,0 3 1,2-3 0,-3 4 0,1-4-57,-2-2 0,5-8 1,-3-1 21,-2-1 45,6-6 65,-7 7-65,5-1 7,-8-5-10,1 5 7,-8-8-1,5 1 2,-13-1 18,6 1 0,-8-1 0,0 1 17,0 0 1,-2-1-1,-4 3 1,-6 1-37,-3 2 1,-3 8 0,-1-1 0,-2 3-31,-3 2 1,1 0 0,4 0 0,-3 0-53,-1 0 0,6 0 0,5 0 0,0 2-32,3 3 0,1-1 137,8 8 0,0 0 0,0 5 0</inkml:trace>
  <inkml:trace contextRef="#ctx0" brushRef="#br0" timeOffset="454">3249 228 7569,'0'-17'-936,"0"7"802,0 2 259,0 0-101,0 6-9,0-5 324,0 7-129,0 0-165,-7 0 4,5 0 0,-14 5-11,4 1 1,3 8-1,-3-3 1,-2 5-8,-1 1 0,3 1 0,1-1 1,-1 1 4,2-1 0,-3 7 0,7-1 1,2-2 12,2-1 0,2 3 0,0 0 0,0 0-19,0 3 1,2-7 0,4 4 0,5-5-30,5-6 1,1 3-1,1-3 1,-1 1-51,1-1 1,5-2 0,0-7 0,-1 3-14,-3-2 0,4-2 0,1-2 0,-3-2 32,-1-4-17,-3-3 32,0-1 74,1-6-83,-8 7-8,5-9 74,-13 1-60,6-1 0,-8 1 0,0-1 0,-2 3-65,-4 3 1,-9 4 0,-11 8-344,-1 0 223,-2 0 203,-6 0 0,-8 8 0,-1 2 0</inkml:trace>
  <inkml:trace contextRef="#ctx0" brushRef="#br0" timeOffset="1618">2219 2114 7569,'-10'0'-788,"-3"-2"887,7-4 58,0 4 1,0-7 52,0 3 1,-7 4-122,1-4 1,-3 4 0,-3 2-48,1 0 0,-1 0 0,1 0 1,-1 0-27,1 0 1,-1 8 0,1 2-13,-1-1 1,1 7-1,1-4 3,5 3 0,1 1 0,6-3 1,-2-1-20,2 1 1,3 3-1,1 1 35,0 1 0,5-1 0,3-1 0,2-3 34,3-1 1,3-2-1,1 3 1,1-3-40,-1-2 0,1 0 0,-1-5-16,1 3 0,5 0 0,0-6 0,1 0 0,1 0-14,4 0 1,-2 0 0,0 0 0,0 0-37,1 0 0,-5 0 1,4 0-1,-2 0 51,-3 0 1,3-6 0,-2-1 0,-2-3 36,-1-4 1,-3 5-1,-1-3 1,-3-2-29,-1-1 0,-8 3 1,2 0-1,-2-1-2,1-3 0,-3-7 0,4 0 0,-4 1-5,-2 3 0,0 0 0,-2-3 0,-2-1-26,-1 2 0,-7 7 0,4 4 0,-2 1-91,-3-1 0,-3 6 0,-3-2 0,-4 4-6,-6 2 1,-4 2-1,-2 4 1,-2 4 117,-4 0 0,-4 13 0,-7-4 0</inkml:trace>
  <inkml:trace contextRef="#ctx0" brushRef="#br0" timeOffset="-741">1520 490 6513,'-11'-6'0,"-1"0"-24,-2 2 1,5 1-1,-3-1 124,-1-2 0,3 0 0,-2 6 69,-1 0 0,-3 0-142,-1 0 1,-1 0 0,3 2 29,3 4 1,-2-2-1,7 7-108,-3 3 1,6 1-1,-2 3 28,4-1 0,2-5 0,0 0 0,0 1 16,0 3 0,0-5 0,0 1 0,2 2 11,4 1 0,-4-3 0,6-1 0,-1 1-2,5-2 1,-2 3 0,1-5 0,3 0-28,2 0 1,1-3-1,1-5 1,-1 0-22,0 0 0,7 0 1,-1 0-1,-2-1-37,-1-5 54,-3 4 4,1-14 22,-1 7 1,1-3-9,-1 0-11,-7 1-1,5-7 1,-7 1-23,4-1 17,3 1 40,-13-1 1,6 1-1,-8-1 1,0 1-2,0-1 1,-2 3 0,-4 1-12,-5 3 0,-5 7 1,-1-2-1,-1 4-75,1 2 1,-1 0 0,1 0-120,-1 0 0,1 0 194,-1 0 0,1 8 0,-1 1 0</inkml:trace>
  <inkml:trace contextRef="#ctx0" brushRef="#br0" timeOffset="-492">1922 560 7569,'10'-10'0,"-3"0"0,-5 7-429,4-3 310,-4 0 1,6 4 122,-8-4 56,0 4-285,0-6-436,8 8 661,-6 0 0,5 0 0,-7 0 0</inkml:trace>
  <inkml:trace contextRef="#ctx0" brushRef="#br0" timeOffset="3570">1695 3686 6757,'-2'-10'70,"-4"4"1,-4 4 48,-7 2 0,5 2 1,1 2-22,-3 2 0,6 2 0,3-2-46,3 5 0,-4 5 0,0 1-41,2 1 1,2-7 0,2 1 24,0 2 0,2-5 0,4 3-8,6 2 1,5-7 0,4-1-54,3-4 0,5-2 0,-4 0 1,0 0-1,2 0 23,1 0 0,-7 0 0,2 0 0,-1-2 11,1-4 0,-4 2 0,5-5 0,-5-1-9,-2 0 1,-5 5 0,0-7 0,-1-2 24,-1-1 1,6-3 0,-7 1-7,1-1 1,-2 1-1,-8-1 1,0 1 25,0 0 0,-8-1 1,-4 3-67,-3 3 1,-3-2 0,-1 8 0,-2 3-64,-3 1 1,-5 2 0,4 0-1,-2 0-86,-4 0 0,0 5 0,2 3 1,5 0-101,5 0 1,1 5 0,3-1 269,3 4 0,4-7 0,1 7 0,-3-7 0</inkml:trace>
  <inkml:trace contextRef="#ctx0" brushRef="#br0" timeOffset="3829">2376 3738 7569,'-10'-7'61,"3"5"0,9-14-193,3 4 1,-1 5-103,8 1-428,-8 4 662,11 2 0,-13 0 0,6 0 0</inkml:trace>
  <inkml:trace contextRef="#ctx0" brushRef="#br0" timeOffset="4276">2883 3494 7280,'9'0'-28,"-1"0"1,-10 0 246,-4 0 1,4 2-85,-4 4 0,5-3 0,1 9-21,0 2 0,0-5 0,0 3-73,0 2 0,0 1 0,0 3-35,0-1 1,0 1 0,0-1-55,0 0 0,5 1 0,1-1-92,-2 1 1,-2-1 41,-2 1 1,-2-3 0,-2-1-208,-2-2 0,1-1-89,5 7 1,1-9 120,5-3 0,4 2 273,7-2 0,1 0 0,-1-6 0</inkml:trace>
  <inkml:trace contextRef="#ctx0" brushRef="#br0" timeOffset="4767">3284 3476 7569,'2'-9'-112,"2"1"-206,2 0 634,0 6-176,-6-6 0,0 10-16,0 4 0,0 4 0,0 7-18,0 1 1,0-1 0,0 1-40,0-1 0,0 1 1,0-1-1,2 1-9,3-1 1,-3 1-1,4-1-58,-4 0 1,-2 1 0,0-1 0,0 1 12,0-1 0,0 1 0,0-1-59,0 1 1,0-7 0,0 1-144,0 2 1,-2-5-969,-4 3 1157,4-8 0,-13 11 0,5-5 0</inkml:trace>
  <inkml:trace contextRef="#ctx0" brushRef="#br0" timeOffset="6225">1503 5293 7569,'0'-12'-224,"-2"2"-81,-4 3 0,4-1 1,-6 4 368,1-2 1,-3-6-21,-8 7 1,3-3 0,1 4 316,3-2-211,-1 0 0,2 4-66,5-3 1,5 3 0,7-4-40,11 4 1,1 2 0,10 0-1,2 0-22,2 0 0,2 0 0,0 0 0,0 0-19,0 0 0,-6 6 0,-2-1 0,-1-1-27,-5-2 1,4-2 0,-2 0-1,-1 0-30,-3 0 1,-1 0 0,-1 0 9,1 0 0,-1 0 0,-1-2 74,-5-3 66,-3 3-58,-8-6 49,0 8 1,0 2-26,0 4 1,0 3 0,0 9-48,0-1 0,0 3 0,0 1 0,0 2-7,0-1 0,-2-3 0,-2-2 0,-2 1-46,2-1 1,2 1 0,2-1-121,0 1 1,0-1-1,2-1 1,2-3-127,2-1 0,2-6 0,-2 4-50,5-3 1,-1-1 332,2-6 0,-1 0 0,7 0 0</inkml:trace>
  <inkml:trace contextRef="#ctx0" brushRef="#br0" timeOffset="6406">2359 5380 7483,'0'-18'-860,"-2"9"623,-4 3-262,4 4 499,-6 2 0,16-8 0,2 6 0,7-5 0</inkml:trace>
  <inkml:trace contextRef="#ctx0" brushRef="#br0" timeOffset="6913">2673 5153 7591,'17'0'194,"1"0"-153,-1 0 1,1 0-1,1 0-65,4 0 1,-3 0 0,3 0 0,-3 0-56,-3 0 1,1 0 0,-1 0 0,0 0 34,1 0 0,-1 0 1,1 0-1,-1 0 34,1 0 0,-7 0 0,-1-2 1,0-2 39,0-2 0,-5 0 335,7 6-228,-8 0 1,4 2-32,-8 4 0,-2-4 0,-2 6 1,-4 0-54,-2 3 1,5-1-1,-5 2 1,0 1-56,0 3 0,7 1 0,-5 1 0,2-1 8,0 1 1,-2-1 0,4 3 0,-1 1-41,1 2 0,2 0 0,2-5 0,0-1-216,0 1 1,0-7 0,0 1-157,0 2 1,2-5 162,4 3 0,3-8 0,9 0 243,-1-8 0,1-6 0,-1-7 0</inkml:trace>
  <inkml:trace contextRef="#ctx0" brushRef="#br0" timeOffset="7192">3372 5066 7569,'7'-10'-76,"-5"2"316,6 0 0,-6 6-77,4-3 1,-4 10 0,4 7-56,-5 4 1,1 1 0,2 1 0,2 1 0,-2 4 1,-2-1 0,-2 7 0,0 0-142,0-2 1,0 4 0,0-6-1,0 2-83,0 4 0,0-3 0,0-1 0,0-2-239,0-4 1,0 5 353,0-3 0,-8 8 0,-2-4 0</inkml:trace>
  <inkml:trace contextRef="#ctx0" brushRef="#br0" timeOffset="10650">665 6463 7056,'0'-10'-610,"0"2"681,0 8 1,1 0-61,5 0 0,4-6 0,7 1-8,1 1 1,-1 2 0,1 2 3,-1 0 0,1 0 0,1 0 1,3 0 20,1 0 0,8 0 0,-2 0 0,4 0-10,2 0 0,2-6 1,4 0-1,5 2 6,5 2 0,-3 2 0,3 0 0,3 0 20,0 0 0,8 0 1,2-2-1,4-1 27,2-3 0,2-2 0,2 4 0,1-2 9,-1 2 1,6-3-1,1 1 1,4 0 1,3-2 1,-3 6-1,-1-6 1,-5 3 3,-1-1 0,9 0 0,-5 6 0,-3 0-45,1 0 0,-10-6 0,1 0 0,-9 2-83,-7 3 0,-1 1 1,-13 0-1,-2 0-65,-2 0 0,-8 0 0,-2 0-131,-2 0 0,-4 7 1,-9 5 237,-6 3 0,-20 11 0,-5 1 0</inkml:trace>
  <inkml:trace contextRef="#ctx0" brushRef="#br0" timeOffset="12006">927 7057 7209,'0'-18'-447,"0"1"1,0 5 449,0 0 0,-2 8 90,-4-1 0,4 1-35,-4-2 0,6-2 0,6-5-54,5 1 1,5 8 0,1-4 0,1 2-6,-1 1 0,1-1 1,-1 6-1,1 0-27,-1 0 0,1 0 0,-3 2 0,-1 2-3,-3 1 0,-5 9 0,4-2 1,-2 3 21,-4 3 0,-2-1 1,-2 1-1,0-1 0,0 1 1,0-1-1,-2 0 15,-4 1 0,2-1 0,-8 1 31,-1-1 1,3-5-3,-2 0 391,8-9-376,-3 5 0,14-10 1,5-2-1,4-3-10,1-3 1,1 6 0,-1-4-1,0 2-126,1 1 1,5-1-1,1 6 1,-3 0 1,-2 0 0,-1 0 0,-1 0 0,1 0-110,-1 0 1,-5 0 0,-1 0-1,3 0 194,2 0 0,1 0 0,0 8 0,1 1 0</inkml:trace>
  <inkml:trace contextRef="#ctx0" brushRef="#br0" timeOffset="12509">1817 7458 7434,'18'0'-1052,"-1"0"1035,1 0 0,-7-2 0,1-2 0,1-1 9,3 1 1,1 2 0,1 2 0,-1 0-88,1 0 0,-7 0 1,1 0-124,2 0 218,1 0 0,-5 7 0,-2 3 0</inkml:trace>
  <inkml:trace contextRef="#ctx0" brushRef="#br0" timeOffset="12697">1905 7720 7024,'17'-2'0,"0"-2"0,1-1 0,1-1 0,5 6 0,-5 0 0,6 0 0</inkml:trace>
  <inkml:trace contextRef="#ctx0" brushRef="#br0" timeOffset="11195">1 7598 7569,'0'-18'-140,"0"1"0,2 1-447,4 5 0,1-5 654,5 5 1,4-5-1,-5 1 1,7 1 5,5 2 0,-4 3 0,7-5 1,-3 4-23,0 3 0,6-5 0,-3 6 0,1 0-23,4-1 1,-6 5 0,0-4 0,-2 4-28,1 2 1,-1 6 0,-4 1 0,3 3 7,1 4 1,0 1 0,-5 5 0,-1 1 15,1 2 1,-1 3 0,1-5 0,-1 2 8,1-1 1,5-1 0,2 0 0,0 2-14,1-1 1,5-3-1,-4-3 1,2-3-34,0-1 0,-6-6 0,4 4 1,-1-3-81,-5-3 1,-2 0 0,-1 0 0,-1 2-692,1-2 783,-1-2 0,1-2 0,-1 0 0</inkml:trace>
  <inkml:trace contextRef="#ctx0" brushRef="#br0" timeOffset="11462">909 7406 6651,'-12'-6'0,"3"-2"0,-1 0 0,2 3-139,0 7 1,-5 7 0,3 13 234,0 1 1,-5 2 0,3-2 0,-3 7-29,-3 3 1,1 7 0,-1 3 0,1 0 5,-1-1 0,1 7 0,0-5 0,1 3-72,4 0 1,-3-9-1,5 5 1,0-2-67,5 0 1,-3-1 0,2-7 0,0-2 4,-2-1 0,7-7 0,-5 4 1,4-2-269,2-3 1,0-3 326,0-2 0,0 1 0,0-1 0</inkml:trace>
  <inkml:trace contextRef="#ctx0" brushRef="#br1" timeOffset="91038">13186 7353 6431,'2'-2'0,"2"8"0,2 8 0,-2 3-33,-2 1 0,0-1 0,2 1 114,2-1 1,-1 1-1,-5-1 1,0 1 0,0-1 0,0 1 84,0-1-64,0 0 0,2-1-49,4-4 0,4-5 0,7-7 0,1 0-31,-1 0 1,3-5 0,1-3-1,4 0-72,2 0 1,-5 1 0,3 3-1,-2-2-86,0 2 0,1 2 0,-7 2 0,1 0-84,-1 0 0,1 0 0,-1 0 220,1 0 0,-1 0 0,0 0 0</inkml:trace>
  <inkml:trace contextRef="#ctx0" brushRef="#br1" timeOffset="91343">13693 7423 7088,'-18'0'0,"3"2"0,1 4 0,5 6 0,1 3 0,4 3 0,2-1 0,2 1-195,0-1 1,6-5 204,0-1 0,1-7 0,-3 4 0,4-2-17,2 0 1,1-1-1,7-5 1,-1 0 14,1 0 0,-1 0 0,1-1 0,1-5-2,4-6 1,-3-3 0,3-3 0,-3-1-1,-3-5 0,-1 5 1,-3-6-1,-3 1 4,-2 1 1,-3 0 0,-5 5 0,-2 1-7,-3-1 1,-5 7 0,-9 1 0,-3 2-81,-1 4 0,-8 3 1,2 1-1,-2 0-24,2 0 1,-2 0 0,5 1-232,-1 5 331,6 4 0,-4 7 0,7 1 0</inkml:trace>
  <inkml:trace contextRef="#ctx0" brushRef="#br1" timeOffset="91735">14374 7214 7229,'10'-8'-298,"-4"-4"1,-5 3 0,-2-1 0,-5 2 317,-6 4 1,-3 2 0,-3 2 93,1 0 0,-1 0-97,1 0 1,5 0 0,2 2 0,1 2-13,-1 2 0,4 8 1,-4-3-1,1 3-5,-1-3 0,6 5 0,-2-4 1,4 3-9,2 3 1,2-1 0,4 0 0,6 1 6,3-1 1,5-5 0,1 0 0,4-1 2,2-1 1,1 6-1,3-7 1,-4 3-3,-2 0 1,-2-3 0,-7 5 0,-3-4 19,-1-3 0,-8 1 15,2-2 0,-12-4 0,-6 4 0,-3-4-39,-3-2 1,-5 0 0,-2 0-1,0 0-55,-1 0 0,3-2 0,6-2 0,-1-2-39,1 2 0,7 0 0,4-2 98,4-5 0,2-5 0,0-1 0</inkml:trace>
  <inkml:trace contextRef="#ctx0" brushRef="#br1" timeOffset="92309">15073 7144 7111,'15'-8'0,"-3"-4"-774,-6-3 688,-5 5 0,-2-3 104,-5 7 1,2 0 0,-8 6 17,-1 0 0,3 0 0,-2 2-30,-1 4 0,-3-2 0,-1 7 0,-1 3 14,1 1 1,-1-3 0,1 0-1,1 1 0,5 3 1,-3-5 0,6-1 0,1 0-7,-1 0 0,2 1-20,6 7 0,8-1 1,3-1 1,5-5 1,3-1-1,3-6 1,1 2-11,-2-2 0,-1-3 0,-3-1-6,1 0 0,-1 0 67,1 0 1,-9-1 0,-3-5-41,-4 4 1,-4-6 4,-4 8 0,2 0 1,-7 0 26,-3 0 1,4 2 0,1 4-32,1 5 0,2-1 0,6 2 0,0 1-2,0 3 1,2-4 0,2-1 0,4 1-8,1-2 0,3 3 0,6-5 0,-1 0-4,0-1 0,1-1 0,-1-6 32,1 0 0,-1 0 103,1 0 0,-8-8-61,-5-3 0,-5 3-56,-5 2 1,1 4 0,-8 2-1,0 2-119,3 4 1,-5 4-1,6 9 1,1 4-426,-1 7 531,2 3 0,-2 9 0,-2 3 0</inkml:trace>
  <inkml:trace contextRef="#ctx0" brushRef="#br1" timeOffset="89885">11545 7580 7569,'-18'-9'-725,"1"1"0,7 10 747,4 4 0,4-2 1,2 7 44,0 3 0,0 1-33,0 3 0,0-1-7,0 1 0,6-7 0,2-1 1,2-2-3,3-4 0,5-2 1,3-2-1,4 0-13,2 0 1,1 0 0,3 0 0,-4 0-12,-2 0 0,-2 0 1,-5 0-1,-1 0 6,1 0 1,-7 2 0,1 2-35,2 1 1,-7 9 16,-1-2 1,-4-3 0,-2 3-1,0 1 0,-2-3 10,-4 2 0,-3-2 0,-9 3 0,-1-3-14,-4-2 1,1 3-1,-7-5 1,0 0-51,2 2 1,-6-6-1,6 3 1,-1-3-32,5-2 0,4 0 1,1 0 94,1 0 0,-1-7 0,1-3 0</inkml:trace>
  <inkml:trace contextRef="#ctx0" brushRef="#br1" timeOffset="90088">11510 7528 7197,'15'-2'0,"-1"-2"0,-2-4 0,1 1-203,3-1 0,3 2 1,2 6-1,3 0 199,-3 0 1,-2-6 0,1 0 0,1 3-38,3 1 1,-1 2-1,-4 0 1,3 0 29,1 0 1,8-2 0,-4-2 10,0-2 0,14-8 0,-4 5 0</inkml:trace>
  <inkml:trace contextRef="#ctx0" brushRef="#br1" timeOffset="90321">12261 7284 6580,'8'-12'0,"3"2"0,5 2 0,1 7 0,-1 4 0,-5 9 0,-5 4 0,-2 1 0,0 2-63,2 5 0,0-3 0,-6 8 1,0 2 102,0 2 1,0 2-1,0 0 1,0 0-18,0 0 1,0-6 0,0 2 0,0 2-39,0 0 1,-2 10 0,-2-12 0,-2 0-55,2 2 0,2-6 1,2 0-1,0-2 26,0-3 1,-2-3 0,-4-1 42,-5-1 0,-5-7 0,-1-2 0</inkml:trace>
  <inkml:trace contextRef="#ctx0" brushRef="#br1" timeOffset="90524">11999 7773 7131,'0'-18'0,"0"1"0,0-1 0,2 3 0,4 1 0,5 4-256,5 3 0,1-5 1,1 6 265,-1 2 1,1 2 0,-1 4-178,1 4 1,-3-2 166,-3 8 0,3-9 0,-5 5 0</inkml:trace>
  <inkml:trace contextRef="#ctx0" brushRef="#br1" timeOffset="90733">12383 7790 6506,'8'-10'0,"3"4"0,5 5 0,1 1 0</inkml:trace>
  <inkml:trace contextRef="#ctx0" brushRef="#br1" timeOffset="89164">9990 8017 6878,'0'-12'-289,"0"1"1,-7 5 302,-5-6 1,-2 6 0,1-3 69,1 1 0,1 2-108,-7 6 1,7 0-1,-1 2 26,-2 4 1,5 2-1,-1 5 1,2-1 6,4 2 1,-4 1 0,3 4-23,1 5 0,2-5 0,2 4 0,0-3 27,0-3 0,6-5 0,1-2 0,3-3 4,4-3 0,-5-2 0,3-2 1,2 0-15,1 0 0,3 0 1,-1-2-1,1-2-5,-1-1 0,-1-9 0,-3 2 5,-1-3 1,-8-3 0,3 1-1,-1-1-76,0 1 1,0 5 0,-6 1 112,0-3 1,0 4-41,0-1 33,0 7 1,8-2 0,3 12-30,5 6 1,1 3 0,1 3-13,-1-1 0,1 0 0,-3 1 2,-3-1 1,1-5 0,-5-2 3,2-3 0,-4 5 1,5-6 0,-5 0 0,4-8-1,-2-4 0,3-4 1,-5-7-1,0-1-5,2 1 1,-6-6 0,5-3 0,-1-1-21,0-4 0,2-2 1,-4-2-1,1 0-2,-1 0 0,0 2 0,0 4 0,2 6 26,-2 4 1,-2 1 23,-2 1 1,-2 7-12,-4 4 0,4 6 14,-4 6 0,4 4 0,2 7-14,0 1 1,0 5-1,0 2 1,2 0 5,4 1 0,-4 3 0,6-6 1,0 0-24,3 2 0,-1-5 0,0 3 0,-1-1-6,1 1 0,0-10 0,3 5 0,-3-3-434,-2 1 446,5-6 0,-3 5 0,7-5 0</inkml:trace>
  <inkml:trace contextRef="#ctx0" brushRef="#br1" timeOffset="89398">10427 7947 6817,'2'-15'0,"4"1"0,5 4 0,5 3 0,1 3 0,1 2 0,-1 2 0,1 0 0,-1 0 0,3 0 0,3 0 0,-4-8 0,7-2 0</inkml:trace>
  <inkml:trace contextRef="#ctx0" brushRef="#br1" timeOffset="94072">11021 8628 6922,'0'-17'0,"0"-1"0,2 3-763,4 3 818,-4-3 1,-2 13-14,-12-4 0,-4 4 1,-1 4-1,1 4-4,5 5 0,-3 5 1,6 1-1,-1 1-29,-5-1 1,4 7 0,1 1-1,1 0-3,4 0 0,-4 4 0,2-5 0,3-3 6,1-2 0,2-1 1,2-1-1,3-1 5,7-4 1,4 1 0,1-5 0,2 0-13,5-1 0,1 5 1,6-6-1,-4-2-5,-2-2 0,6-2 0,-3 0 0,1 0-4,0 0 0,-8-2 0,4-2 0,-3-4-1,-5-2 1,5 1 0,-13-5-1,1 2 1,-2 1 0,-8-7 3,0 1 1,-2 5 0,-4 3 0,-6 1 0,-3 2 0,-3 6 0,1 0-72,-1 0 0,1 2 0,-1 4 0,1 5-97,0 5 0,-1 1 0,1 1 169,-1-1 0,1 1 0,-1-1 0</inkml:trace>
  <inkml:trace contextRef="#ctx0" brushRef="#br1" timeOffset="95839">14095 8192 7569,'-18'0'-500,"8"0"1,1 0 419,3 0 1,2 7 0,-6 5 101,3 4 0,1 7 0,4 0 1,-2 0-5,-2 3 0,0-7 1,6 6-1,0-1 23,0-1 0,2 0 0,2-3 1,4 1-13,2 2 0,-1 2 0,5-3 0,-3 1-12,3-2 0,-4 1 1,-1-1-1,1 2-10,0-1 1,-4-3 0,3-1-1,-1-1-12,-4 1 0,-2-1 0,-2 0-25,0 1 1,0-6 0,-2-3-27,-4-1 0,2 4 1,-7-6-1,-3-3 11,-1-1 1,-3 0 0,1 2 0,-1 2 44,1-2 0,-9-10 0,-1-4 0</inkml:trace>
  <inkml:trace contextRef="#ctx0" brushRef="#br1" timeOffset="96096">13955 8628 6670,'6'-11'0,"1"1"0,3 2-363,4 4 0,1-3 386,3 1 1,-7 0 0,-1 4 0,0-2 9,-1-2 0,3-1 0,6 3-42,-1-2 1,0 0 0,1 4 0,1-2-14,5-2 1,-3-1 0,8 3 21,2-2 0,2-8 0,2 5 0</inkml:trace>
  <inkml:trace contextRef="#ctx0" brushRef="#br1" timeOffset="94642">12435 8698 6200,'-17'0'-40,"0"0"1,-1 0 0,1 0 42,-1 0 1,-5 2 0,-2 2 0,-1 4-1,1 1 0,-6-3 0,4 4 1,-2 0-1,0-1 1,7-3 0,-1 6-1,4-1 86,1-1 1,7 6 0,1-5-50,2 5 1,2 1-17,6 1 0,8-7 1,4-1-1,3-2-7,3-4 1,-1-2-1,3-2 1,1 0-16,2 0 1,0 0 0,-5-2 0,-1-2-21,1-2 0,-1-6 1,1 5-1,-1-3-36,1-4 0,-1-1 0,1-3 0,-3 1 15,-3-1 0,3-5 1,-5 0-1,0 0-16,-4-3 0,-4 1 0,-2-6 0,0 4 43,0 2 1,0 0-1,0 3 1,0-1 102,0 2 0,-8 1-29,-4 3 0,2 7-14,-1 4-33,7 4 1,-4 10-1,8 4 1,0 3 8,0 3 0,6-1 0,0 2 0,-2 3-13,-2 1 1,-2 0-1,0-3 1,2 1 0,3 2 1,-3 1 0,4-7-1,-2 3-94,2 3 0,-2-4 0,7 5-200,3-5 282,-6-2 0,7 1 0,-5-1 0</inkml:trace>
  <inkml:trace contextRef="#ctx0" brushRef="#br1" timeOffset="94840">12645 8733 6920,'-10'-8'-270,"5"6"0,10-3 78,7 3 0,-2 2 192,1 0 0,1 0 0,5 0 0</inkml:trace>
  <inkml:trace contextRef="#ctx0" brushRef="#br1" timeOffset="95251">13151 8576 6224,'-17'0'-6,"0"0"1,1 8 0,4 3 0,5 3 21,-1-2 0,6 3 0,-4-3 1,2 1 51,-2-1 0,4 3-6,-3-3 1,5 2-48,5-3 0,5-3 0,8-8-17,-1 0 0,1 0 0,1 0-7,4 0 0,-3-8 0,3-1 0,-4-3 17,-1 0 0,-8 1 1,-3-7 5,1 1 0,-6-1 0,4 1-9,-4-1 1,-10 7 0,-4 1-49,-3 2 1,-3 2 0,1 6-31,-1 0 1,1 0-1,-1 0-116,1 0 1,5 6 188,1 0 0,-1 8 0,-5-5 0</inkml:trace>
  <inkml:trace contextRef="#ctx0" brushRef="#br1" timeOffset="95468">13379 8628 6853,'1'-15'0,"5"3"0,4-3 0,7 5 0</inkml:trace>
  <inkml:trace contextRef="#ctx0" brushRef="#br0" timeOffset="15284">4419 7249 7569,'2'-10'-1533,"4"4"1637,-4-4 406,6 8-334,-8-5 1,0 5-55,0-4 0,2 4-95,4-4 0,3 4 0,9 2 0,-1 0-65,1 0 0,-1 0 0,3 0 0,1 0 10,2 0 0,0 0 1,-5 0-1,-1 0 21,1 0 1,-1 0-1,1 0 1,-1 0 4,1 0 1,-1 0-1,1 0 1,-1 0-11,1 0 1,5 0 0,0 0-38,-2 0 0,-1 0 18,-3 0 0,-7 2 96,-4 4-18,-4-4 16,-2 6-52,-8-1 0,6-3 0,-4 8-13,4 2 1,2-5-1,-2 1 14,-3-2 0,1 5 37,-8-1 1,0 2-1,-5-1 3,0-1 0,-1-6 0,1 3 0,1 1 10,4 0 0,-3-4 0,3 3 0,-3-1 25,-3-4 0,7 6 0,-1-1 0,0 3 17,3 0 1,-5-7-1,6 7 1,1 2-21,-1 1 1,0 3 0,4-1 0,-2 2-29,2 5 1,1-5 0,-1 4 0,-2-3-22,2-3 0,2 1 0,2-1 0,0 1 8,0-1 1,0-5 0,0-1-352,0 3 1,0 2 53,0 1 1,0-5 0,2-3 253,4-1 0,3 6 0,9-5 0</inkml:trace>
  <inkml:trace contextRef="#ctx0" brushRef="#br0" timeOffset="13108">2673 7301 7252,'0'-10'-113,"0"3"268,0 7 1,2 1-117,4 5 0,-4 4 0,3 7 0,-1 1-14,2-1 1,-4 1 0,6-1 0,-2 1-45,0-1 1,1 1 0,-3-1 0,2 3-48,-2 3 1,0-4 0,0 5 1,1-5 0,1-2 0,-4-1 0,2-2-144,2-3 1,0-5-1,-4 4-30,3-3 238,5-1 0,0 2 0,-2 2 0</inkml:trace>
  <inkml:trace contextRef="#ctx0" brushRef="#br0" timeOffset="13633">2987 7318 6733,'0'-17'7,"0"7"1,0 4 0,2 10 22,4 2 1,-4 8-10,4-3 1,2-1 0,-1 0 5,3-2 1,-4-1-10,6-1 1,-1-4-1,7 4 22,-1-4 1,1-2 0,-1 0 44,0 0 1,1 0-54,-1 0 1,1 0 0,-1 0 0,1 2 4,-1 4 0,1-4 1,-3 5-1,-1-1-45,-3 0 1,1 2-1,6-2 21,-1 5 1,-5 3-1,-3-1 1,-1-1-106,-4 2 1,4 1 0,-2 3 65,-2-1 0,-3 1 1,-1-1 40,0 0 1,0-5 0,-1 0 27,-5 1 0,-4 1 0,-7-1 57,-1-1 1,1-8 0,-1 4-36,1 0 1,-1-7 0,1 5-17,-1-4 0,7-2 0,-1 0-95,-2 0 1,5-6-1,-1-1-11,2-3 0,2-2-414,6-5 1,0 5-259,0 1 729,0-1 0,8-6 0,2 1 0</inkml:trace>
  <inkml:trace contextRef="#ctx0" brushRef="#br0" timeOffset="13863">3162 7301 6796,'0'-12'-137,"0"1"1,0 5-1,2-4 202,4 2 1,-2 1-1,7 3 1,3-2-152,1 2 0,-3 2 0,0 2-94,1 0 1,3 0 179,1 0 0,1-8 0,-1-1 0</inkml:trace>
  <inkml:trace contextRef="#ctx0" brushRef="#br0" timeOffset="14101">3599 7458 6614,'7'-10'-102,"5"5"0,3 3 1,3 2-1</inkml:trace>
  <inkml:trace contextRef="#ctx0" brushRef="#br0" timeOffset="14642">3843 7249 7569,'-17'0'-322,"7"0"-38,2 0 504,8 0-196,0 0 1,8 0 92,4 0 0,-3 0 0,3 0-52,1 0 0,3 0 0,3 0 0,3 0 34,1 0 0,0 0 1,-5 0-1,-1 0-57,1 0 0,-1 0 1,1 0-1,-1 0-7,1 0 1,-7 0 0,1 0-132,1 0 0,3 0-24,1 0 42,1-8 692,-8 6-497,-3-6 0,-7 10 1,0 4 25,0 6 1,-5-3 0,-1 3 40,2 1 1,0 3 0,0 1 0,-2 1-46,2-1 1,2 1 0,2-1-1,-2 1-61,-3-1 1,3 1 0,-4-1 0,4 1-105,2-1 0,0 1 1,0-1-112,0 1 0,6-7 47,0 1 166,7-1 0,-11-1 0,6-2 0</inkml:trace>
  <inkml:trace contextRef="#ctx0" brushRef="#br1" timeOffset="111102">4280 8628 7569,'-10'8'-763,"2"-6"1,8 14 756,0-5 1,0 5-1,2 1 1,2 3 58,2 3 0,5 2 0,-3 6 0,0-2-37,0 2 0,5 2 0,-3 2 1,2 2 17,-1 4 1,1-4 0,3 3 0,-1-3-20,-2-2 1,-1 0 0,5-2-1,-3-2-18,-1-2 1,-6-5 0,4 3 0,-3-2 9,-3-4 1,-2-7 0,-2-2-84,0 1 0,-2-5 1,-4-4 48,-5-8 0,-7-8 0,-3-11 0,-2-4-5,1 0 0,3-14 0,2 0 0,-1-7-1,1-5 1,-1-1 0,1-2 0,1-3 36,4 3 1,-1 2-1,5 1 1,0 3 65,1 3 0,3-3 0,8 5 1,3-1 18,3-1 1,9 8-1,9-1 1,3 1-15,4-2 1,-4 6 0,11-2 0,-1 8-53,0 4 0,7 4 0,-3 7 1,0 4-16,-5 3 1,-3 1 0,-4 8 0,-2 5-48,-2 11 0,-7 1 0,-1 10 0,-7 4 43,-9 6 1,3 0-1,-4 8 1,-4-1-69,-4-1 0,-15 3 0,1-5 0,-3 0-27,-4-1 1,-8 5 0,-8-6 0,2-3 76,2-1 0,-3-4 0,-1-4 1,2-5 16,2-5 1,4-3 0,2-5 0,4-3 86,2 0 0,7-6-8,7 4 0,7-6 0,0-4 1,8-2-54,7 2 0,5 2 1,3 2-1,5 0 19,5 0 1,4 0-1,2 0 1,-2 0-24,-4 0 1,4 0 0,-4 0 0,4 2-51,2 4 1,-6-2-1,0 5 1,2 1-10,2 0 1,-4-4 0,0 5 0,0 1-29,-1-2 1,5 3 0,-4-7-1,4-2-57,2-2 0,-2 4 1,-2-1 118,-2-1 0,-8-2 0,4-2 0</inkml:trace>
  <inkml:trace contextRef="#ctx0" brushRef="#br1" timeOffset="111752">5205 8890 7068,'18'0'-368,"-1"0"0,1-6 0,-1 1 407,1 1 0,-1 0 0,1 0 19,-1-2 0,0-7 1,1 1-57,-1-4 0,-5-1 1,0-1-9,1 1 1,-5 0 0,-2-1-10,-4 1 1,-4 1 0,-4 4 0,-6 7-9,-3 3 1,-3 2 0,1 0 0,-1 0 54,1 0 0,-6 0 0,-1 2 4,3 3 1,2 5 0,3 8 0,3-1-23,1 1 1,8-1-1,-2 0 1,4 1 0,2-1 1,8 1 0,4-1-1,3-1-11,3-4 1,5 1 0,2-7 0,0-2 5,1-2 1,5-2 0,-2 0 0,4 0-5,2 0 1,-6-8 0,-2-2-1,0-1 3,0-1 0,-3-5 0,3-7 1,-2 1-20,-4-2 1,-1-1 0,-1-5 0,1 2-2,-3-2 0,4 4 0,-9-2 1,2 0 7,-3 2 0,-1-2 0,-6 9 0,2 5 57,-3-1 1,-1 6 34,-2-1-79,0 7 1,0 4 0,0 14 0,0 5 13,0 4 0,6 8 0,2-2 0,0 4 5,0 2 1,5 0-1,-1 2 1,1 2 28,-1 2 1,4 7 0,-5-1 0,5 1-1,1 1 1,1-3 0,-3 3 151,-3 1-204,3 3 1,-7-9-1,6-1 1,-3-2-77,3 0 0,-4-7 0,-1-6 0,-1-3-3,-4-4 1,4-1-1,-2-3 1,-3 1-15,-1-1 1,-2-5 0,-2-3 0,-3-1-37,-7-4 0,-9-2 0,-5-2 1,-1 0-2,-4 0 0,-2-8 1,-4-3 123,-3-5 0,-5-9 0,-7-2 0</inkml:trace>
  <inkml:trace contextRef="#ctx0" brushRef="#br1" timeOffset="111962">5747 8104 7569,'7'-27'0,"-5"2"0,4 8-290,-4-1 1,-4 8-90,-4 5 0,-1 5 0,-7 3 379,2 3 0,8 8 0,-11-4 0,5 7 0</inkml:trace>
  <inkml:trace contextRef="#ctx0" brushRef="#br1" timeOffset="112391">6183 8471 7389,'16'-12'-263,"-5"1"1,5 5 99,-4-6 1,3 7-1,3-7 115,-1-2 0,-7 5 37,-4-3 1,1 0 8,-1-5 0,0-1 0,-8 3 10,-4 3 1,2-3 9,-7 3 1,-1-2 0,-5 3 33,-1 5 1,1 4 0,-1 2-23,1 0 0,1 2 0,3 4 7,1 5 0,8 5 1,-2 1-1,4 1-31,2-1 0,0 1 0,0-1 1,0 1-25,0-1 1,2 1 0,4-3 0,6-1-12,3-3 1,3-1 0,-1 2 0,3-4-21,3-1 1,4-5 0,6 4-1,-2-4 49,-2-2 0,0-8 0,6-1 0</inkml:trace>
  <inkml:trace contextRef="#ctx0" brushRef="#br1" timeOffset="112920">6707 8174 6675,'0'-17'-497,"0"-1"542,0 9 1,-8 9 0,-3 11-27,-5 5 1,5 1 0,-1-1 0,0-3 0,3-1 0,3 2 1,-2 1 0,2 3-10,2-1 1,2 0 0,4 1 0,2-1 2,2 1 1,8-1 0,-3 1 6,5-1 0,1-5 0,1-2 0,-1-3 24,1-3 0,5-2 0,2-2 1,0-2-44,1-4 1,3-3 0,-4-9 0,0 1-18,0-1 1,-1-1-1,-7-4 1,1-5-47,-1 1 0,-5-6 1,-3 4-1,-1-4 10,-4-2 1,-2-2-1,-2-1 1,0-5-36,0-2 0,-2 1 0,-2-5 0,-2 5 101,2 1 0,1 4 0,-1 8 0,-2 4 56,2 2 0,0 7 0,0 6 89,-2-1-146,1 5 1,5 8 0,0 12-1,2 3 4,3 3 0,-3 7 0,6 4 0,-2 4-12,0 2 1,5 0 0,-3 2 0,2 2 12,3 1 0,-3 1 1,2-6-1,1 0 46,3 0 0,-1-6 0,-1 0 0,-2 0-87,1-2 0,3 1 0,-1-7 0,-1 2-169,-3-1 1,-1-3-1,4-2 191,-3 1 0,-7-1 0,4 1 0</inkml:trace>
  <inkml:trace contextRef="#ctx0" brushRef="#br1" timeOffset="113132">7074 8069 6657,'8'-17'0,"1"0"0,5-1 0,2 1 0,5-1 0,4 1 0,8-1 0,4 1 0,6-3 0,3-1 0,7-2 0,3-1 0,0 3-71,-2 4 0,-1-3 0,-3 14-113,-3 2 1,-6 3 183,-12 1 0,-4 7 0,-8 3 0</inkml:trace>
  <inkml:trace contextRef="#ctx0" brushRef="#br1" timeOffset="113573">4664 9973 7569,'0'-10'-630,"2"-3"1,4 5 595,5-2 1,7 1 0,5-5 0,6 2 45,4-1 1,10-3 0,3-3-1,5-2 37,1-3 0,1-1 0,3 4 0,6-5 4,8-1 1,11-4 0,3-8 0,-39 18 0,1 0 1,3-2 1,1 1-1,2-1 1,1 0-1,2-3 1,0-1-1,3 1 1,1 0-123,0-1 0,2 1 0,5 0 0,0 0 0,0-1 0,0 0 0,0-1 0,0-1 78,4 0 0,0 0 1,-2 0-1,1 0 0,5 1 1,0 2-1,-2-2 1,-1 1 1,-1 1 1,0 0 0,2-4 0,0 0 0,-6 5-1,0 1 1,-2 1 0,0 0-28,-6 0 1,0 1-1,1-1 1,-1-1-1,-7 4 1,-1 0-1,-2 0 1,1 1-101,42-18 1,-8 10-1,-13 4 1,-4 3 113,-8 3 0,-3-3 0,-13 1 0,5 1 0,-4 9 0,-5 5 0</inkml:trace>
  <inkml:trace contextRef="#ctx0" brushRef="#br1" timeOffset="72584">7458 88 6458,'0'-17'-82,"0"-1"1,0 7 137,0-1 19,0 8 1,0-6 94,0 5-229,0 3 25,0-6 1,0 10 38,0 4 1,0 3 0,0 9-5,0-1 1,-2 1-1,-2-1 17,-1 1 1,-1 5 0,6 0 0,0-1 17,0-3 0,0 4 0,0 3 0,0-1-19,0 0 0,0 4 0,0-4 0,0 1 1,0-1 1,0 6 0,0-4 0,0 0 1,0-4 1,0 3 0,0-1 0,0 2-3,0 4 0,0 2 1,0 2-1,0 0 27,0 0 1,0 0 0,0 2 0,-2 2-19,-4 1 0,-2 7 1,-5-4-1,1-1 2,-2 1 0,5 3 0,-3-3 1,0 0-29,3 0 0,-1 3 0,6-3 0,-2 0-4,2-1 0,2 5 1,2-5-1,0 3 7,0 4 1,0-5 0,2 3 0,2-1 1,2-1 1,0 5-1,-6-3 1,0 2-4,0-3 0,0 5 1,0-7-1,0 3 19,0-1 0,0-1 0,0 3 0,0-3-6,0-2 0,0 3 1,0-3-19,0 2 1,0-5 0,0 7-1,2 0 1,2-1 5,2 1 1,-1-3 0,-3 5 0,2-3-2,2 3 1,0-1 0,-6 1 0,0-2 6,0 1 0,0 1 1,-2-1-1,-2-1 18,-2 1 1,-5 1 0,5-1 0,0-3-4,-2-2 0,6 3 1,-4-3-1,4-1-9,2 1 1,-5 4 0,-1-7-1,2 1-6,2 2 0,2-4 0,0 7 0,0 1 6,0-2 0,0 3 0,0-5 0,-2-1-3,-4 1 1,4 4-1,-4-5 1,5 1-7,1 0 0,-2 3 1,-2-3-1,-2 2-5,2 3 1,-4 1 0,2-1 0,3-1-12,1 1 0,0 1 1,-2-1-1,-2-1-2,2 1 0,2-3 0,2 0 1,0-3 34,0-3 0,0-2 0,0-2 0,0 0-13,0 0 0,0 0 1,0-2-1,0-2 88,0-2 0,0-2 1,0 4-1,0-2-31,0 2 1,0 2 0,0 2 0,0 0-25,0 0 0,0 0 1,-2-2-1,-2-2-107,-2-2 1,1 0 0,5 6 0,0-2 34,0-4 1,0-2-1,0-5-19,0 1 1,0 0 0,0-5-493,0-1-340,0-7 879,7-2 0,3-16 0,8-2 0</inkml:trace>
  <inkml:trace contextRef="#ctx0" brushRef="#br1" timeOffset="73818">5502 5101 7569,'0'-10'-306,"8"2"1,-4 8-1,5-2 1,1-2 0,0-2 344,3 3 0,-3 1 0,2 2-5,1 0 1,3 0-1,1 0 1,1 0-23,-1 0 1,1 0 0,-1 0 0,3 0-9,3 0 1,4 0 0,8 0 0,0 0 7,0 0 1,0-2 0,2-2 0,2-2-26,1 2 0,7 2 1,-4 2-1,1 0 7,5 0 1,1-2 0,3-2 0,-1-2 50,0 3 1,3-5 0,1 2 0,4 0-4,2-2 0,-4 5 1,4-7-1,1 2-29,-1 4 1,-6 2-1,2 2 1,-4 0-30,-1 0 0,1 0 1,2 0-1,3 0-13,-3 0 0,-2 0 0,-1 0 0,1 0 22,4 0 1,-3 0 0,5 0 0,-2 0 22,0 0 0,8 0 1,0 0-1,4-2-7,0-3 1,7 3 0,-11-4 0,0 4-26,2 2 0,-6 0 0,2 0 0,0 2-45,-1 4 1,4-4-1,-4 5 1,1-1 30,0 0 0,0 2 1,6-4-1,-1 1 15,1-1 0,2-2 1,2-2-1,3 0 8,3 0 0,1 0 0,7 0 0,-3 0 16,-3 0 1,7 2 0,-8 2 0,-1 2-38,0-2 1,-1 0 0,6-1 0,-3 3 13,-6-2 0,3-2 0,1 0 0,-1 2 15,-3 2 0,2 0 0,-3-4 0,-1 1-8,-2 3 1,4 0 0,1-6-1,1 0 13,-1 0 0,7 0 0,-3 0 0,5 0 33,1 0 1,0 2 0,-1 2 0,-5 2-40,-5-2 1,7-2 0,-1-1-1,-3 3 4,1 2 0,-6 0 0,7-4 1,1 2-4,-3 2 0,5 5 0,-9-5 0,-1-2 29,-2-2 0,6 0 0,1 2 0,3 2 30,-1-3 1,-5-1 0,3-2 0,-1 0-28,-4 0 0,1 0 1,-3 0-1,-4 0-33,0 0 1,-2 2 0,-2 2-1,-6 2 11,-3-2 0,-3-2 0,0-2 0,-1 0 7,-5 0 1,5 0 0,-7 0 0,3 0 66,0 0 1,-1 0-1,7-2 1,-1-2-39,0-2 0,1 0 0,-1 4 0,-1-1 1,-5-3 0,10 0 0,-5 4 1,-3-2-4,-5-2 0,-2 0 0,-4 6 0,-4 0-45,0 0 0,-8 0 0,-2 0-252,-3 0-217,-3 0 1,-9 0 468,-8 0 0,-16 8 0,-11 2 0</inkml:trace>
  <inkml:trace contextRef="#ctx0" brushRef="#br1" timeOffset="76678">7214 4961 6019,'7'-10'9,"-5"2"73,6 8-55,-8 0-29,0 0 0,8-5 76,4-1 1,-3-2-14,3 2 1,-2 2-1,3-5-36,-1 1 0,-6-4 0,3 4-11,-1-1 1,6 3 0,-5-6 0,3 1-20,0 1 0,-1-4 0,7 7 1,-3-3-7,-3-4 0,9-1 0,-3-3 0,3 1 9,4-1 1,-5 1 0,3-3 0,-4-1 3,-1-2 0,-1 0 1,1 5-1,-1 1-2,1-1 0,-1-5 0,1 0 0,-3-1-18,-3-1 0,3 4 0,-3-6 0,4-1-2,1 1 1,0 0 0,1-4 0,-1 2 19,1-2 0,-1 4 0,1 0 0,-1-1-1,1 1 1,-1 0-1,1-4 1,-3 4 30,-3 2 1,3-1 0,-1 3 0,5-4-24,5 0 0,-1-4 1,-4 5-1,3-1-14,1-4 1,6-2 0,-4-2 0,0 0-5,1 0 0,-1 6 0,-4 0 0,3 0 17,-3 2 0,-2-4 0,-1 8 0,-1-1 29,1-1 1,-1 4-1,1-6 1,-3-1 4,-3 1 1,9 4 0,-3-6 0,1 0-38,0 2 1,7-6 0,3 4 0,4-4-6,2-2 0,0 0 1,0 0-1,-3 0 13,-2 0 0,1 6 0,-6 2 0,0-1-10,0 1 0,-1 6 1,-7-4-1,1 1 26,-1 1 0,0-2 1,3 4-1,1-5 5,2-1 1,9 4 0,-3-6 0,4-2-39,2-2 1,0 0 0,-1 2 0,1 2 13,0-2 1,0-2 0,0-2-1,0 2 19,0 4 1,-2-4 0,-2 5-1,-4-1-16,-2 0 1,5 8-1,-5-2 1,0 3-11,0 3 0,-2-1 1,-5 1-1,1 1 7,5 5 1,-5-3 0,4 6 0,-3 0-27,-3 1 1,6-5-1,3 4 1,-1 1 20,0-1 1,6 0 0,-2 2 0,4-4 12,2 1 0,0-5 0,2 6 1,2 1 7,2-1 0,7-4 1,-1 5-1,3-1-12,3 0 1,-7 0 0,1 4-1,-1-1-6,-1 1 0,-2 2 0,-9 2 0,1 0-10,0 0 1,-2 6 0,-2 1 0,-3 3-3,-3 4 0,4-5 1,-4 3-1,2 2 3,4 1 1,2 1 0,2-3-1,0-1 5,0 1 0,6 3 1,2 1-1,1 3 8,5 3 0,1-4 0,3 7 0,-3-3 0,-3 0 0,3 2 1,-5-1-1,1 5-9,1 4 1,-6 2-1,3 0 1,1 0 2,-1 0 0,-3 5 1,6 1-1,1-2 0,3-2 1,1 3-1,0 1 1,1-2 2,-1-2 1,1-8-1,1 0 1,2 2 10,2 2 1,1 2 0,-7 0 0,0 0 8,1 0 0,-1 0 0,3 2 0,-1 1-16,-2 3 1,10 6-1,-9-4 1,3 1-4,4 5 0,-3-5 0,7 3 1,0-3-2,-2-5 0,8 8 0,-3-12 0,7 2-15,0 0 1,6-3 0,-1-1 0,3-2-32,-1-1 0,-5-1 1,3 6-1,-3 0-2,-8-1 1,0 1-1,-10-2 1,-2-2 16,-1-1 0,-5-1 0,-1 4 1,-5-2 38,-1-2 0,3-8 0,-3 2 0,0-3 9,0-3 1,5 1-1,-1-3 1,1-1 15,-1-2 1,1-7 0,-7 5 0,-2-2-18,-2-4 0,-8 0 1,-2-1-1,0 3-11,0-2 1,-5-2 0,1-2 0,-2 0-9,3 0 0,-5 0 1,4 0-1,-3 0-35,-3 0 1,1 0 0,-1 0 0,0 0-175,1 0 0,-1 0 0,-1 2-191,-4 4 1,1-2-51,-7 7 446,-8 1 0,-8 5 0,-7 1 0</inkml:trace>
  <inkml:trace contextRef="#ctx0" brushRef="#br1" timeOffset="79172">12924 3424 7056,'0'-12'-910,"0"1"967,0 7 1,6-6 40,0 4-63,8 4 1,-10-5-1,5 9-2,-1 3 1,-2-1-1,-6 8-15,0 1 1,0 3 0,0 1 0,0 1-5,0-1 0,0 1 1,0-1 1,0 1 0,0 5 1,0 0-1,0-1-3,0-3 0,0-1 0,0 1 1,0 2-5,0 3 1,0 1 0,0-4 0,0 4 4,0 3 0,0-5 1,0 4-1,0 0-18,0 0 1,0-3 0,0 5 0,0 0-2,0-2 1,0 6 0,0-6 0,0 2 11,0 0 0,0-5 0,0 3 0,0-2 23,0-4 1,0 5 0,0-1 0,2 0-13,4 0 0,-4 4 0,3-3 0,-3 1-8,-2 4 1,0-4-1,0 2 1,2 0 1,4-2 1,-4 6 0,4-4 0,-4 3-29,-2-3 1,0 2-1,0-6 1,0 0-7,0 0 0,0 1 1,0-5-1,0 2 19,0-1 0,0-3 0,0-2 0,0 1 2,0-1 0,0 1 0,0-1-1,0 1 0,0-7 0,0 1 13,0 2 0,0 1 0,0 3-9,0-1 1,2-5 0,2-1-1,1 3 3,-1 1 0,-2-3 1,-2 0-1,0 1 2,0 3 1,0-5-1,0 1 1,0 2 20,0 1 0,0 3 15,0-1 0,0 1-1,0-1 0,6-5-37,0-1 0,2-1 0,-4 4 3,1-3 1,1-5 0,-6 6 22,0 1 1,0-3 14,0 2-144,0-1-540,0-1 638,0-2 0,0-8 0,0 0 0</inkml:trace>
  <inkml:trace contextRef="#ctx0" brushRef="#br1" timeOffset="81600">11894 6375 7569,'-17'0'-713,"-1"0"516,1 0 0,5 0 0,2-2 248,3-3-42,1 3 0,6-14 1,2 5 58,4-5 0,-5-1 0,7-1-38,0 1 1,2-1 0,7 3 0,1 3-54,-1 6 1,1-2 0,-1 3 0,0 1 34,1 2 1,5 2 0,0 0 0,-1 0-45,-3 0 0,-1 0 1,-1 2-1,-1 4 44,-5 5 1,5 7 20,-4 5 1,1 2 0,1 4-1,-5-5-23,-1-5 1,4 0-1,-4 3 1,1 1-5,5-2 1,-1-1 0,3-3 0,-2 1-34,-1-1 1,12-1-1,-7-3 1,1-1-33,1 1 1,-3-3 0,1 0 0,-1 0-181,0-1 0,1-5 239,-1 2 0,-7 4 0,-2-1 0</inkml:trace>
  <inkml:trace contextRef="#ctx0" brushRef="#br1" timeOffset="81888">12383 6323 6906,'0'-17'-240,"-8"7"1,6 4 0,-3 12 280,3 5 0,0 5 0,-2 1 1,-4 1-10,-2-1 1,4 3-1,-3 1 1,-1 2 4,0-1 1,5 3-1,-7-2 1,0 1-22,3 1 0,-7 0 0,6 4 0,-1-4-27,-1 1 0,6-5 0,-3 6 0,-1-2-94,0-3 1,6-3-1,-4-1-169,1-1 274,5 0 0,-6-7 0,8-2 0</inkml:trace>
  <inkml:trace contextRef="#ctx0" brushRef="#br1" timeOffset="82322">12348 5834 7326,'2'-12'-1110,"4"3"1130,6 1 0,-3 2 0,3 4 0,1-2-18,3-2 0,1 1 0,1 7 2,-1 3 0,-1-1 0,-4 8 0,-5 0 3,1-3 0,-6 7 0,4-5 0,-4 5 8,-2 1 0,0 1 0,-2-1-10,-4 1 0,-4 3 0,-5-1 0,1-5-6,3 1 1,5-1 18,-6 3 0,8-7 129,-2 1-140,4-8 1,4-2 0,4-10-1,6 0-2,3 0 0,3-3 0,-1 3 0,1 0-8,-1 0 0,7-3 1,-1 5-1,-2 2-71,-1 2 1,-3 2-1,0 0 1,1 0 73,-1 0 0,9 0 0,1 0 0</inkml:trace>
  <inkml:trace contextRef="#ctx0" brushRef="#br1" timeOffset="82826">13012 6358 6546,'2'-10'86,"2"2"1,3 3-72,3-1 1,2-2-1,5 4-58,1-2 0,-1 1 0,1 5 1,-1 0-163,0 0 0,1 0-98,-1 0 303,1 0 0,-1 7 0,1 3 0</inkml:trace>
  <inkml:trace contextRef="#ctx0" brushRef="#br1" timeOffset="83080">12977 6602 6173,'11'0'13,"1"0"18,2 0 0,1 0 0,3 0 1,-1 0-70,1 0 1,-1 0-1,1 2-128,-1 4 166,0-4 0,1 6 0,-1-8 0</inkml:trace>
  <inkml:trace contextRef="#ctx0" brushRef="#br1" timeOffset="86167">13693 6236 7569,'0'-10'-1031,"0"-6"1077,0 15-23,0-7 0,0 10 0,0 4-9,0 5 1,0 5 0,0 1 0,0 1 2,0-1 1,0 1 0,0-1 0,0 0-17,0 1 1,0-1-1,0 1-26,0-1 0,0 1 1,0-1 0,0 1 0,2-3-609,4-3 633,-4 3 0,5-5 0,-7 8 0</inkml:trace>
  <inkml:trace contextRef="#ctx0" brushRef="#br1" timeOffset="86763">13990 6306 5801,'0'-12'5,"0"0"1,0 6 150,0-5 0,0 5-124,0-6 0,8 8 0,3-1-12,5 3 1,-5 2 0,1 0 0,2 0-30,1 0 1,-3 0 0,-1 0-11,3 0 1,-4 2 0,-1 3 6,-1 7 0,-2 4 0,-6 1 13,0 1 0,0-1 0,0 0 0,0 1 3,0-1 1,-2-5 0,-2 0 0,-4 1-2,-1 3 0,-1-5 0,-4 1 0,3 0 17,-3-3 1,4 5 0,-1-6 74,-3 1-32,-1-5-49,5 12-4,2-14 0,16 6 0,4-8-2,3 0 1,-3-6 0,-1 0 26,3 2 0,-4 2 0,1 2-32,3 0 1,-4 0-24,1 0 1,1 0 0,5 0-355,1 0 374,-1 0 0,9 0 0,1 0 0</inkml:trace>
  <inkml:trace contextRef="#ctx0" brushRef="#br1" timeOffset="86956">14426 6410 7569,'-7'-17'-755,"5"7"1,-4 0 519,12 5 235,-4 3 0,13-6 0,-5 8 0</inkml:trace>
  <inkml:trace contextRef="#ctx0" brushRef="#br1" timeOffset="87652">15003 6044 6063,'-12'5'30,"0"1"0,7 8 1,-7-4-1,-2 1 1,-1 1 8,-3 1 1,7 3 0,-1 1 0,0 1-7,3-1 1,-5 7 0,6-1 0,1 0-15,-1 2 1,2-5-1,6 5 1,0-2-21,0 1 1,0-1-1,2-6 1,2 1-5,2-1 1,7 1 0,-1-1 0,3-1 5,3-5 0,-1 3 1,3-6-1,1-1-3,2 1 1,-5-2-1,-6-6 1,1 0 0,3 0 0,-5 0 0,-1-2 18,-2-4 0,-2-3 1,-6-9-42,0 1 0,-2-1 1,-4 3-1,-6 3 25,-3 6 1,-3-2 0,-1 3-2,-5 1 0,-3 10 0,-8 3 0</inkml:trace>
  <inkml:trace contextRef="#ctx0" brushRef="#br1" timeOffset="97165">13099 3895 5932,'10'0'427,"-2"0"-430,-8 0 1,7 0 0,7 0 0,7 0-3,8 0 0,6 0 1,6 2-1,4 2-15,-1 2 0,7 0 0,-3-6 0,5 0-29,-1 0 1,8 6-1,-11 0 1,-3-3-36,-1-1 0,1 4 84,-5 0 0,0 8 0,-6-5 0</inkml:trace>
  <inkml:trace contextRef="#ctx0" brushRef="#br1" timeOffset="97493">13134 4227 6269,'17'0'-159,"1"-2"1,1-2 152,5-1 1,3-1 0,8 6 0,2 0 57,3 0 0,5-6 0,7 0 0,3 2-11,3 2 0,-2-3 1,10-1-1,2 2-11,0 2 1,6 2-1,-8 0 1,6 0-31,3 0 1,1 0 0,-8 0 0,-2 0-16,-2 0 1,-8 0 0,4 0 0,-3 0 10,-5 0 1,-2 0-1,-13 0 1,0 2-326,-4 4 329,-10-4 0,3 13 0,-9-5 0</inkml:trace>
  <inkml:trace contextRef="#ctx0" brushRef="#br1" timeOffset="97823">13361 4524 7162,'12'0'-538,"-1"0"1,5 0 507,5 0 0,1 0 1,7-2-1,2-2 66,2-1 1,9-7 0,5 6 0,3 0 22,3-1 1,5 3-1,4-8 1,2 0 26,2 3 1,12-1-1,-8 6 1,1-2-63,1 2 0,-2 2 1,-2 2-1,-4 0 18,-6 0 1,0 0 0,-1 2 0,-5 2-141,-1 2 0,-3 2 1,-11-4-1,0 3-75,-4 3 1,-10-4 0,0 6 172,-3 1 0,-3 3 0,1 1 0</inkml:trace>
  <inkml:trace contextRef="#ctx0" brushRef="#br1" timeOffset="98152">13204 4769 7155,'12'-6'-516,"-1"0"0,3 2 508,1 2 0,3 0 0,1-2 0,4-1 30,7 1 1,3 0-1,1 0 1,3-2 0,4 2 0,4-4 1,9 3-1,2-1 4,3-2 1,7 4 0,-1-5 0,7 1 6,4 4 0,7 2 0,1 2 0,3 0-27,0 0 1,11 0-1,-13 0 1,0 0-17,-1 0 1,-16 2 0,0 2 0,-6 4-79,-6 1 1,-4-3-1,-5 4 1,-8-1 2,-8 1 1,0-4 0,-8 4 83,-2-3 0,-1 7 0,-3-4 0</inkml:trace>
  <inkml:trace contextRef="#ctx0" brushRef="#br1" timeOffset="98569">13361 5013 7274,'8'-9'-317,"-4"-5"0,7 8 1,3 2-1,3 2 344,7 2 1,1-2-1,8-2 1,0-1-6,4 1 0,2 2 1,-3 2-1,3 0 35,2 0 0,6 0 0,-3 0 0,3 0-37,1 0 0,12 0 0,-5 0 0,5 0-67,6 0 1,-4 2 0,0 2 46,-2 1 0,6 9 0,-4-4 0</inkml:trace>
  <inkml:trace contextRef="#ctx0" brushRef="#br1" timeOffset="108921">4734 6672 7569,'0'-11'-734,"0"-1"511,0-2 1,6-1-1,-1-3 1,-1 1 244,-2 0 0,-2-1 1,0 1-1,2-1 2,4 1 0,-4-1 0,4 1 0,-4-1-1,-2 1 1,0-6-1,2-1 1,1 1-1,3-2 0,2 3 0,-4-5 0,4 0 0,1 0 0,-3-2 0,4-6 0,0 0 0,-1 0 1,-3 0-1,4 0 1,0 0 2,-1 0 0,-5 0 1,2 0-1,-4 0 7,-2 1 1,2-7-1,2 0 1,2 2-26,-3 2 1,5 1 0,0-3 0,0-4 2,-1-2 0,5 1 0,-4-3 1,2 4-43,3 1 1,-3 3 0,0-6 0,-1 1 33,1-1 1,0 4-1,3-3 1,-1 1 18,1 4 1,-3-3-1,0-1 1,0 0 18,-1 0 1,-3 1 0,4 3-1,0-2-26,-1 2 0,-3 3 1,4-1-1,-1 0-19,1 2 0,2-10 1,5 10-1,1-2 9,-1 1 0,1-1 0,-1-2 1,1-2-4,-1 2 1,1-3-1,-1-1 1,0 0 2,1 1 0,5-1 0,0 4 0,-1-4 13,-3-1 1,5-1 0,-1-3 0,0 3-13,2 2 0,-5-3 0,5 3 0,-2 0-12,1 1 1,5-5 0,-6 4 0,0 1-5,2-1 0,-5-4 0,5 7 0,-2 1 5,1 2 1,-1-4-1,-4 0 1,3 3 3,1 1 1,2-4-1,-2 0 1,5 3 0,-1 1 0,6-4 1,-4-2-1,4 1 0,2-1 0,0-6 0,0 5 0,0-3-1,0 1 1,-1 1 0,1-4-1,0 5 0,0 1 1,6-4 0,0 5 0,-1-1 0,3 0 0,-4-3 0,8 5 0,-1 0-1,-1-1 1,5 3 0,-5-6 0,-1 3-13,-3 3 0,-2 2 1,0 0-1,2 0-2,-3 2 1,1-4 0,0 10 0,4-4-2,1-2 0,3-5 1,5-1-1,1 2 15,-1 2 1,2 0 0,5-2-1,5-3 3,4-3 0,3 4 0,3-5 0,2-1-4,-2 3 1,-3-5-1,-3 8 1,-2 1 6,-2-3 1,-2 10 0,2-6 0,-5 2-5,-5 6 0,-2-4 0,1 6 0,-1-2 1,1 2 1,-1-2 0,0 8 0,1-1 4,-1-1 0,6 6 1,4-6-1,2 1-2,2 1 0,14-6 0,-4 4 0,7-1-5,4 1 1,7-4 0,1 6 0,2 0-2,-47 10 1,1 0 0,44-6-1,0-4 1,-4 5-7,-4 7 0,2-3 1,-11 6-1,-2 0 5,-4 1 1,5-5 0,-11 6 0,2 2-3,6 2 1,-2 2-1,9 0 1,3 0-4,1 0 1,2 2-1,1 4 1,-1 6-7,0 3 1,3 3-1,1-1 1,4 3 5,2 3 1,-6-4 0,2 5 0,-6-5 3,-5-2 0,-4 1 0,-9-1 0,-1 1 2,-4-1 1,-5 7 0,-11 1 0,-3 0-29,-3 0 0,-1 4 0,-6-3 0,-2 1 10,-4 4 0,4 2 0,-4 4 0,4 0 6,2-3 0,6 11 1,0-10-1,-2 2 20,-3 0 0,-1-2 1,2 2-1,0 1 5,-2 3 1,-2 0 0,-12-6 0,1 2-6,-7 3 0,3-3 0,-9 6 0,1-2-6,-4-1 1,2 7 0,-3-4 0,-1-1-3,-2 1 1,4 4 0,0-5 0,0 1-1,2 0 1,-1 3-1,7-3 1,-2 2 10,1 3 1,-3-3 0,1-1 0,1-1-1,-2-4 1,5 4 0,-5-1 0,2 1 0,-1 0 1,-1-1 0,4-3 0,-5 2 19,-1-2 1,4-2 0,-5-2 0,1-1-7,0 1 0,0-2 1,-4-2-1,1-1-4,-1 1 0,4-4 0,-2 0 0,0 0-4,2 0 0,-1-3 0,7 3 0,-4-2-7,-3-4 1,5 5 0,-4-3 0,-1-2 1,1-1 1,0 3 0,-4 0 0,2-2 7,-2-1 1,-1-3 0,1 1 0,2-1 9,-2 1 0,0-1 11,2 1 1,-4-1-10,4 1 1,-3-3-1,1-1-21,2-3 1,0-5-10,-6 6 1,6-1-22,0 7 1,1-6-39,-1-1-37,-4-7 0,6 6 73,-8-4 1,0-3-364,0 9 1,0 0 383,0 5 0,-16 1 0,-3-1 0</inkml:trace>
  <inkml:trace contextRef="#ctx0" brushRef="#br1" timeOffset="109627">13326 3145 7265,'10'-8'-1169,"-2"4"1224,-8-8 1,0 6-48,0-5 0,7 7 0,3-4 0,2 2 8,-1 0 0,1 1 0,5 5 0,-1-2 10,-4-4 0,3 4 0,-3-4 6,3 4 1,3 2 0,-1 0 0,1 2-9,-1 4 0,-5-2 1,-1 7-1,3 3-25,2 2 1,1-5 0,0 1 0,1 1 17,-1 3 0,1 1 1,1-1-1,3-2-25,1-3 0,2 1 0,-4 3 0,3-1 11,-3-2 0,-1-1 0,-3 5 1,-1-3-6,-5-1 0,5-2 0,-7 3 0,3-3 1,0-2 1,-7 3-1,7-3 0,2 2 0,-5-6 1,3 2-7,2-5 0,-5 5 260,3 0-213,-8 0 0,6-12 0,-7-2 0,3-1 4,-2-5 1,6-1 0,2-3 8,3 1 1,-3-7 0,-1 1 0,3 0 4,1-2 0,3 3 1,-1-7-1,1-4-15,-1-6 0,1 0 0,-1-5 0,1-1-49,-1 1 1,1 3 0,-1-4 0,1 3-131,-1 3 0,-1 4 0,-3 4 1,-1 6-574,1 5 709,-5-1 0,8 19 0,-7-6 0</inkml:trace>
  <inkml:trace contextRef="#ctx0" brushRef="#br1" timeOffset="114691">7912 7231 7569,'10'-8'-1465,"-2"6"1533,-8-5 0,2 5-6,3-4 0,-1 4 0,8-4-19,2 4 0,-5 8 0,1 2 0,0 3-35,-1 9 1,-5-1 0,4 8 0,-2 1 3,0-1 1,5 8 0,-5 5-1,0-1-15,2-2 1,-4 4-1,7 0 1,1-3-1,-2-1 1,5-2-1,-3-2 1,3-2-26,3-2 0,-1-7 1,1 1-1,-3-4-134,-3-1 0,1-1 0,-5-1 162,2-4 0,2 3 0,5-5 0</inkml:trace>
  <inkml:trace contextRef="#ctx0" brushRef="#br1" timeOffset="115019">8314 7196 7241,'0'-17'-737,"0"5"639,0 0 155,0 9-69,0-5 0,6 10 0,1 2 1,1 3 45,0 3 1,6 4 0,-5 7-1,3 2-3,0-1 1,-7 3 0,5 0 0,0 2-27,0 4 1,-1 0 0,5 0-1,-5-1-9,-1 1 0,4-4 0,-6 2 0,0 0-39,1-2 0,-5 6 0,4-6 0,-4 0-67,-2-3 0,0 1 0,0-2 110,0-1 0,0-3 0,0-2 0</inkml:trace>
  <inkml:trace contextRef="#ctx0" brushRef="#br1" timeOffset="115239">8157 7773 6456,'0'-18'0,"0"1"0,0-1 0,2 3 0,3 1 0,7 4 0,4 1 0,1 1 0,3-2-143,3 0 1,-4 7-1,4-3 162,-3 4 1,3-4 0,2 0 0,1 2-31,-1 2 1,0 0 0,-4-1-1,3-3-19,-3 2 0,0 2 1,1 2-1,1 0-89,-2 0 119,-9-8 0,11-2 0,-3-7 0</inkml:trace>
  <inkml:trace contextRef="#ctx0" brushRef="#br1" timeOffset="115523">8785 7476 6673,'10'-4'0,"-6"2"0,-6 6 0,-6 3 0,-1 7 0,-5 4-26,-1 5 1,3-4 58,0 5 0,8-5 0,-3-2 1,1 1 4,0-1 1,0 1 0,8-1-1,2 1-15,2-1 1,7-1 0,-3-3-1,2-3 3,-1-2 1,1-1-1,5-3 1,1 2-4,-1-2 1,7-4 0,-1-6 0,-2-3-39,-1-1 1,-3-6 0,-1 3 0,-5-7-6,-5-3 0,-4 0 0,-2 3 0,0-1-104,0-2 1,-10-2 0,-7 5 0,-10 1 123,-6 3 0,-18 3 0,-3-5 0</inkml:trace>
  <inkml:trace contextRef="#ctx0" brushRef="#br1" timeOffset="116173">2883 8751 7069,'17'11'-125,"0"1"1,1-1 0,1 9-1,3 1 85,1 3 1,8 7 0,-2 0 0,4 5 47,2 5 1,0 6 0,0-3 0,0 3 17,0 2 0,-2 11 0,-2-8 1,-2 2-23,2 1 1,0-3 0,0 1-1,-4-3-58,-2-3 1,-1 3 0,-7-3 0,1 1-32,-1-1 1,-5-5-1,-3-7 1,-1 0 84,-4 0 0,6 0 0,-1 0 0</inkml:trace>
  <inkml:trace contextRef="#ctx0" brushRef="#br1" timeOffset="117577">3005 8576 7569,'17'-18'-410,"1"1"-71,-1 0 0,1 1 423,-1 4 0,8-7 1,2 5-1,3 1 84,-1-3 1,0 1-1,6-3 1,0 3-27,0 3 1,0-3 0,-1 3-1,1-4 68,0-1 1,6 1 0,0 1 0,-2 1-13,-3 1 0,7-12 0,4 7 0,1-1-7,-1-1 1,9-5 0,-2-4 0,5-2-14,1 2 0,12-10 0,-4 4 0,1-2-33,3 0 1,-6 8 0,10 0 0,-6-2-3,-6-2 1,4-2 0,-6 2 0,2 2 11,0 2 0,-8 6 0,4-5 0,-2 3-1,1 4 0,-1 2 1,-4 1-1,2 1-49,3-1 0,7-1 0,-2-3 1,2-1-21,-2 2 0,9-1 1,-3 1-1,2-4 31,0-2 0,-2 5 0,-2-1 0,-4 2 31,-6-3 1,-4 5 0,-1-4-1,-1 3 32,0 3 1,3-6 0,1-1-1,4 1-1,2-2 1,-3 5-1,5-5 1,0 2-39,-2 0 0,4-1 0,-8 7 0,-2-1-37,-2 1 1,-1-1-1,-1 1 1,1-1 1,-1 1 1,-2-6 0,-1-2 0,-2-1 12,1 1 0,1 2 1,-1 3-1,-1-1 83,1-2 1,1-1 0,-1 7 0,-1 0-13,1-1 0,3-5 1,1-1-1,-1 5-37,-5 5 1,5-1 0,-7 5 0,3-1-5,-1-1 1,-7 6 0,2-4 0,-4 1 1,-2-1 0,0 4 0,0-3 0,-2 1-64,-4 4 1,2-4-1,-8 0 1,0 1 7,3-1 1,-7 0 0,6 4 0,-2-2 25,1 2 0,-1-3 1,-5 1-1,-1 2 71,0 2 1,1-4 0,-1 0-1,1 3-35,-1 1 1,1 2 0,-1 0-14,1 0 0,-1 0-1,1 0 0,-1 0-4,1 0 0,-1 0 1,-1 2 2,-5 3 0,3-1 1,-8 8 0,5 0 0,-5 5 0,8 0 1,-3 1 1,3-1 0,-1 1-1,-3-1 6,-2 1 1,0-1 0,-4 1 1,1-1 1,7 6 0,-6 3 0,0-1 0,-1 2 11,1 0 0,0-3 1,-4 5-1,2 0 4,2-2 0,0 6 1,-6-4-1,0 2-16,0-2 0,5 2 0,3-6 0,0 3-9,0 3 1,3-4 0,-3 2-1,0 0 6,0-2 1,3 6 0,-3-6-1,0 2-14,0 1 1,3-7 0,-5 4 0,-2 0 1,-2 0 0,-2-3 0,2 3 0,2-2 11,1-4 0,3-1 1,-4-1-1,4 3 2,2 1 1,-5 0-1,7-5 1,0-1-2,-3 1 0,7 5 0,-6 0 0,1-2 7,1-1 0,-6-9 1,5 1-1,1 2-3,-2 1 0,5 3 0,-5-1-30,0 1 0,3-7 0,-5 1-12,2 1 1,-6 3 0,3 1 0,-1 1 11,0-1 0,0-5 0,-6 0 1,0 1-2,0 3 1,-2-5 0,-4 1 24,-6 2 1,-1-5 0,-1 1-1,3 0 0,-3-1 1,4-5-1,1 4 1,-1-2-5,0 0 0,0 2 0,-3-5-17,1 3 0,1 2 0,-7-2 19,1 5 0,-3-3 1,-1 0-1,-2 0 18,1 3 1,-5-1 0,-2 2 0,-4 1-13,-2 3 0,-2 1 0,-4 3 0,-5 1-72,-5 2 0,-15 8 1,-5 0-1,-11 10 64,35-15 0,-1 1 0,-3 2 0,-3 2 0,-7 4 0,0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8:56"/>
    </inkml:context>
    <inkml:brush xml:id="br0">
      <inkml:brushProperty name="width" value="0.08571" units="cm"/>
      <inkml:brushProperty name="height" value="0.08571" units="cm"/>
      <inkml:brushProperty name="color" value="#008C3A"/>
    </inkml:brush>
  </inkml:definitions>
  <inkml:trace contextRef="#ctx0" brushRef="#br0">70 227 7569,'-11'0'-382,"-1"0"0,6 0-60,-6 0 0,7 0 416,-7 0 59,8 0 182,-4 0-83,8 0 0,2-5-76,4-1 1,-2 0-70,8 6 1,-1 0 0,7 0-1,-1 0 0,6-2 0,1-2 0,-1-2 19,2 2 1,-5 3 0,5 1 0,0-2-2,4-4 1,2 4 0,0-4 0,-2 4-9,3 2 1,0 0 0,3 0 0,0 0-1,0 0 0,0 0 0,2-2 0,4-2 2,5-2 1,-1 1 0,4 5 0,1-2 13,0-4 1,13 4 0,-13-4 0,2 4 18,3 2 0,-7-6 1,10 1-1,-1 1 37,1 2 0,-4-4 1,6 0-1,-3 2-6,-5 2 1,8-4 0,-11 1 0,1 1-21,6 2 0,-9-4 0,5 0 0,-1 0 1,-1-1 1,1 5 0,-1-4 0,-1 2-14,-1-2 1,7 4-1,-11-4 1,3 4-28,-1 2 1,-1 0-1,4-2 1,-3-1 50,3-3 1,-5 0 0,3 6 0,-1 0 4,-1 0 0,9-2 0,-5-2 1,-1-2-2,3 2 0,-3 2 1,3 2-1,-3 0-22,1 0 1,3 0-1,-11 0 1,-2 0-44,-2 0 1,-2 0 0,-2 0 0,-4 2-80,-6 4 0,2-4 0,-2 4-120,-1-4 1,-3-2-180,-1 0 0,-9 2 200,-3 4 0,-14-4 184,-9 3 0,-8-3 0,-10-2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8:56.616"/>
    </inkml:context>
    <inkml:brush xml:id="br0">
      <inkml:brushProperty name="width" value="0.08571" units="cm"/>
      <inkml:brushProperty name="height" value="0.08571" units="cm"/>
      <inkml:brushProperty name="color" value="#008C3A"/>
    </inkml:brush>
  </inkml:definitions>
  <inkml:trace contextRef="#ctx0" brushRef="#br0">1 227 6143,'0'-17'565,"0"7"-491,0-5 0,2 13-204,4-4 248,-4 4 1,5 4-64,-7 4 0,0 3 0,0 9 1,0-1-46,0 1 1,0 1 0,-2 2 0,-1 3-42,-3-3 0,0-2 0,6-1 0,0-1-76,0 1 1,0-1 0,2-1 0,2-3-182,2-1 0,7-8 288,-1 2 0,3 3 0,3 1 0</inkml:trace>
  <inkml:trace contextRef="#ctx0" brushRef="#br0" timeOffset="450">263 192 6996,'0'12'-736,"0"0"969,0-9 1,2 7-226,4-4 1,3-4-1,9 4 59,-1-4 0,1-2 0,-1 0 127,1 0-165,-1 0 1,6 0 0,1 0 0,-3 2 10,-2 3 1,-1-3 0,-1 4 0,1-4-47,-1-2 0,1 0 0,-3 2 0,-1 2-3,-2 2 0,-9 2 0,5-5-23,0 3 0,-6 8 49,4-3 1,-4-1-1,-4 0-5,-4-2 0,2 3 0,-8-5 0,1 0-1,1 2 0,-5-6 0,3 3 0,-2-1-55,3 2 0,-5-4 0,4 4-41,-3-4 1,-3-2 0,1 0 0,0 2 0,-1 2-105,1 2 189,-1-1 0,-7-5 0,-2 0 0</inkml:trace>
  <inkml:trace contextRef="#ctx0" brushRef="#br0" timeOffset="717">333 105 7472,'17'0'-288,"1"-6"0,-1 0 0,1 2 264,-1 3 0,1 1 0,-1-2 0,0-2 16,1-2 1,-1 0-1,1 6 1,-1 0-40,1 0 1,-1 0 0,1 0 0,-1 0-58,1 0 1,-1 0 0,1 0 103,-1 0 0,8 0 0,2 0 0</inkml:trace>
  <inkml:trace contextRef="#ctx0" brushRef="#br0" timeOffset="1196">1084 53 6996,'17'0'-1012,"-7"0"1253,-2 0-68,-8 0 0,-2 0 0,-4 0-82,-6 0 1,3 5-1,-3 1 23,-2-2 0,-1 6-97,-3 1 1,1 5-93,-1 1 0,3 1 0,3-1 105,6 1 1,4-1 0,2 1 22,0-1 1,0-5 0,0 0-40,0 1 0,8 1 0,4-1-4,3-1 0,9-8 0,-1 2 1,0-3-29,3 3 0,-7-4 1,6 4-1,-2-4-39,1-2 1,-1-2 0,-6-2-1,1-4 28,-1-1 0,-5 3 0,-2-6 0,-1 1 10,1 1 1,-6-6-1,2 3 1,-4-7 23,-2-3 0,0 0 1,0 5-1,-2 1 20,-4-1 1,-2 1 0,-5 0-1,1 1-56,-2 4 0,-1-1 0,-1 5 0,3 0-98,1 0 1,1 3 42,-7 5 0,1 0 0,-1 0 0,1 0 0,-1 0-230,1 0 316,-1 7 0,1-5 0,-1 6 0</inkml:trace>
  <inkml:trace contextRef="#ctx0" brushRef="#br0" timeOffset="1731">1678 18 7452,'9'0'-685,"-1"0"622,-8 0 1,-2 0 120,-4 0 0,-3 0 0,-7 2 0,2 1-22,3 3 1,-1 8 0,-5-4-13,-1-1 1,7 7 0,1-5 2,2 5 1,-4 1 0,7 1 3,1-1 1,2 1-1,2-1 10,0 1 1,0-1 0,0 1-35,0-1 0,8-1 0,1-3 0,3-3 23,0-2 0,5 3 0,6-5 0,-1-2-58,-3-2 1,4-2-1,1 0 1,-3 0 26,-2 0 1,5-2-1,-1-2 1,-2-4 39,-1-1 1,-3-3 0,-1-5-31,-5-1 0,3-5 0,-8 0 0,-2-1-22,-2-1 0,-2 6 0,0-7 1,-2 3-76,-4 0 0,-4 0 1,-7 7-1,-1 2-86,1 3 1,-7 7 0,-1-2 0,-2 4 173,-4 2 0,-10 0 0,-3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9:33.511"/>
    </inkml:context>
    <inkml:brush xml:id="br0">
      <inkml:brushProperty name="width" value="0.08571" units="cm"/>
      <inkml:brushProperty name="height" value="0.08571" units="cm"/>
      <inkml:brushProperty name="color" value="#AB008B"/>
    </inkml:brush>
  </inkml:definitions>
  <inkml:trace contextRef="#ctx0" brushRef="#br0">0 106 7569,'6'-12'-760,"0"0"498,-2-1 0,0 5 369,1 2 1,-1-2-1,8 1-168,1-3 1,3 4 150,1-5 0,-5 7 52,0-2 1,-1 4-1,7 2-109,-1 0 0,-5 8 0,-2 3 1,-1 5-115,1 1 1,-6 3 0,2 1 0,-4 4-107,-2 2 0,-4 3 187,-8 4 0,-7 9 0,-16 2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9:51.577"/>
    </inkml:context>
    <inkml:brush xml:id="br0">
      <inkml:brushProperty name="width" value="0.08571" units="cm"/>
      <inkml:brushProperty name="height" value="0.08571" units="cm"/>
      <inkml:brushProperty name="color" value="#AB008B"/>
    </inkml:brush>
  </inkml:definitions>
  <inkml:trace contextRef="#ctx0" brushRef="#br0">1 245 5969,'0'-12'168,"0"1"-199,0 7 50,0-4 0,7 8 0,5 0 0,4-2 12,1-4 0,1 4 1,1-4-17,4 4 0,-3 2 1,3-1-1,-2-3-3,3-2 1,1 0 0,6 6 0,-2 0-17,2 0 1,2-6-1,2 0 1,0 2 18,0 3 0,6-5 0,1 0 0,1 2 21,0 2 0,5-4 0,-1 0 0,3 3-19,3 1 0,-5-4 0,2 0 0,5 2-7,-1 2 1,2 2-1,1 0 1,1-2-6,-2-4 0,6 4 1,0-3-1,2 3 16,0 2 0,-1 0 0,3 0 0,-2 0 10,2 0 0,0-2 0,-1-2 0,0-2-13,0 2 0,3 0 0,2 0 1,0-1 46,0 1 0,-2 0 0,-2 0 0,-4-2-7,-2 2 1,4 2 0,-4 2 0,0 0-6,1 0 1,3 0-1,-6 0 1,-2-2-29,-2-3 0,-1 3 0,-1-4 0,-1 4-15,-5 2 0,-1 0 1,-6 0-1,0-2-32,-6-4 0,0 4 1,-10-4-1,-2 4-136,-1 2 1,-3 0-671,0 0 530,-7 0 1,-12 2 297,-15 4 0,-16 4 0,-12 7 0</inkml:trace>
  <inkml:trace contextRef="#ctx0" brushRef="#br0" timeOffset="520">1345 472 7569,'0'-12'-411,"0"1"0,0 5 321,0-6 159,8 8 0,-4-4-7,8 8-26,-8 0 0,5 0 1,-5 2-62,2 4 0,0-2 0,-6 8-2,0 1 0,0 3 0,0 1-7,0 1 0,0-1 0,0 1-61,0-1 1,0 1 0,0-1-27,0 1 1,6-7-1,1-1 1,1 0 120,0-1 0,6-5 0,-5 4 0</inkml:trace>
  <inkml:trace contextRef="#ctx0" brushRef="#br0" timeOffset="981">1834 385 7569,'0'9'-991,"-1"-1"922,-5-8 0,-4 6 0,-6 2 118,5 1 1,1-3 11,4 6 1,6-3-52,0 3 0,2 2 0,10-8 0,1-3 15,3-1 1,1-2 0,1 2 0,-1 2-8,1 2 0,-1 0 0,1-6-23,-1 0 0,1 6 10,-1-1 0,1 7 0,-3-4-8,-3 2 0,-4-5 1,-7 5-7,5-2 1,-6 5 6,0-1 1,-2-4 0,-7 0 0,-1-3 11,0 1 0,-1 0 0,-7-6 0,1 0-17,-1 0 0,-5 6 0,0 0 1,-1-2-29,-1-2 0,6-2 0,-6 0 0,1 0-95,1 0 0,0 0-195,5 0 325,1 0 0,-1 0 0,9 0 0,1 0 0</inkml:trace>
  <inkml:trace contextRef="#ctx0" brushRef="#br0" timeOffset="1252">1800 367 7569,'17'0'-691,"0"0"602,1 0 0,-1 0 1,3 0-1,1-2 66,2-4 1,7 4 0,-5-3-1,0 1-5,0-2 1,4 4 0,-5-4 0,-3 4 23,-2 2 1,-1 0 0,-1 0 0,1 0-450,-1 0 453,1 0 0,7 0 0,2 0 0</inkml:trace>
  <inkml:trace contextRef="#ctx0" brushRef="#br0" timeOffset="1663">2516 332 6404,'3'10'-279,"-3"-4"1,2-4 382,-13-2 0,-1 0 1,-5 2-56,-1 3 0,1-3 0,1 6 1,3-2 22,1 0 1,0 7-1,-5-3 1,-1 2-37,1-1 1,5-1-1,3 4 1,-1-3-1,2 3-11,0 1 0,3-3 17,5 0 0,0-7 0,1 7-88,5 2 0,-2-7 1,8-1 22,1-4 1,3 4-1,3 0 1,3-2 17,1-2 1,0-2 0,-3 0 0,1 0 4,2 0 0,2-6 0,-3-2 0,1 0-1,-2 1 1,-1-7-4,-3 2 0,-7-3 1,-4-3-22,-4 1 1,-4 1-1,-4 3 1,-6 1-34,-3-1 1,-8 5 0,-3 0 0,1 2-10,0 0 0,-4 1 1,6 5-1,1 0-23,3 0 0,1 1 90,1 5 0,7 4 0,2 0 0,8-3 0</inkml:trace>
  <inkml:trace contextRef="#ctx0" brushRef="#br0" timeOffset="2036">2987 385 7569,'8'-10'-531,"-6"2"0,6 6 0,-10-2 526,-4-2 1,2 1 131,-8 5 1,1 0-46,-7 0 1,8 2 0,3 1-1,1 5-32,0 2 0,-6 2 1,5 5-13,-3 0 0,6 1 1,-2-1-1,4 1-24,2-1 1,0 1 0,0-1-11,0 1 0,8-1 1,4-1 20,3-5 1,3-3-1,-1-8 1,3 0-26,3 0 1,-4 0 0,6 0-1,-1 0 1,-1 0 0,0-8 0,-5-1 0,-3-3 24,-3 0 0,2 1 0,-7-9 0,1-1-22,0-2 0,-2-1 1,-6 7-1,-2-1-61,-4 1 0,-6 0 0,-11 1 1,-6 4-178,-4 7 1,-12 3 234,-7 2 0,-16 0 0,-12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0.014"/>
    </inkml:context>
    <inkml:brush xml:id="br0">
      <inkml:brushProperty name="width" value="0.08571" units="cm"/>
      <inkml:brushProperty name="height" value="0.08571" units="cm"/>
      <inkml:brushProperty name="color" value="#5B2D90"/>
    </inkml:brush>
  </inkml:definitions>
  <inkml:trace contextRef="#ctx0" brushRef="#br0">0 140 7569,'10'-8'-817,"-2"4"0,-6-5 960,4 1 0,-2 0 20,7 2 1,-5 4-37,6-3 0,-1 3 0,7 2-64,-1 0 0,-5 0 0,-1 0-23,3 0 1,2 2-37,1 3 1,-7-1 0,-2 8-30,-1 2 1,-5-5 0,4 3-63,-4 2 0,0 1 14,4 2 0,-4 1-64,4-1 102,-5-7 0,-2-2-14,-5-8 0,2 0 0,-8 0 1,8-8 40,-2-4 0,-1-3 0,1-3 13,2 1 1,2 0 0,4 1-7,4 4 1,-2-3 0,5 3 25,-1-3 0,6 5 0,-5 2 21,1 0 0,6 7 0,-5-5 7,5 4 1,-5 2-1,1 0-26,2 0 0,1 0 0,3 0 4,-1 0 0,-5 2 1,-1 4-29,3 5 0,-6-1 0,-2 2 0,-2-1-17,1-1 1,-3 5-29,4-3 1,-4-2-38,-2 1 41,0-7 48,0 4 1,0-10-63,0-4 1,0 2 0,0-7 33,0-3 0,2 1 0,2-1 1,4 2-8,1-1 0,1 3 0,4 0 1,-3 1 26,3-1 0,1 4 1,3-4-1,-1 3 32,1 3 1,-3 0-1,-1 0 1,-3-2 94,3 2 0,-4 2 0,1 2-91,3 0 0,-4 0 1,1 2-40,3 4 1,-6-2-1,-1 6 1,-1-1 21,0 1 0,0-4 0,-6 6-140,0 1 0,0-3 0,0 2-151,0 1 0,0 3 270,0 1 0,-2-1 0,-4-5 0,4-3 0,-6-8 0</inkml:trace>
  <inkml:trace contextRef="#ctx0" brushRef="#br0" timeOffset="384">943 105 7438,'18'0'0,"-1"0"-397,1 0 0,-3-2 1,-1-2 413,-2-1 1,-1-7 0,5 4 46,-5-2 0,-1 7 1,-6-5 48,2 0 0,0 4 28,-6-8 0,0 7-57,0-7 0,-2 8-93,-4-2 1,-4 4-1,-7 2 42,-1 0 0,1 6 0,-1 0 0,1 0-28,-1 2 0,7-5 0,1 9 0,0 0 29,1-3 1,5 7 0,-2-4-62,4 3 1,2 3-21,0-1 1,2-1 0,2-3 0,4-1-76,1 1 1,3-5-1,3 0 1,-1-2-83,-2 0 0,5 1 204,6-1 0,1-4 0,-7 6 0</inkml:trace>
  <inkml:trace contextRef="#ctx0" brushRef="#br0" timeOffset="884">1607 70 7569,'-17'0'-366,"-1"0"0,1-2 0,-1-2 0,1-1 503,-1 1 1,7 2 0,-1 2-65,-2 0 1,-1 0 0,-1 2-1,3 2 5,1 1 1,6 3 0,-5-4 0,-1 4 0,2 2 0,3-5 0,5 7-40,-4 2 0,4 1 0,-4 3-79,4-1 0,2 0 0,2 1 25,4-1 1,-2-7 0,7-4 0,1-2-7,-2 2 1,5-4-1,-3 3-2,3-3 0,3-7 0,-1-1 0,1 0-6,-1-2 0,-5 0 1,0-5-1,-1 1-6,-1-1 0,4-3 0,-7 1 0,1 1 19,0 2 1,0 3 0,-5-5 294,3 2-154,0 1 26,-6 1-232,0 2-55,0 24 1,0-5-129,0 13 1,0-5 0,2-3 104,4-5 0,-2 3 0,5-6 159,-1 1 0,-2-5 0,2 4 0,2-8 0</inkml:trace>
  <inkml:trace contextRef="#ctx0" brushRef="#br0" timeOffset="1310">1817 70 6213,'11'0'351,"-1"2"-269,-2 4 0,-2-2 0,-4 8-17,3 1 1,-3-3 0,4 1-34,-4 3 1,-2-4 0,0 1-48,0 3 0,0-4 38,0 1-109,0-7 54,0 4 1,0-10-11,0-4 0,0 2 0,0-7 34,0-3 1,0-1-1,0-3-12,0 1 1,2 5 0,2 0 9,2-1 1,7-3-1,-1 1 42,3 3 1,3-2-1,-1 9 30,1 1 1,-1-4 0,1 2 21,-1 2 1,1 2 0,-1 2 0,1 2-3,-1 4 0,-5-4 1,-1 6-66,3 0 1,-4 1 0,-1 9-176,-1-1 1,0 1 157,-2-1 0,-4 1 0,5-1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8:34.577"/>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8C3A"/>
    </inkml:brush>
    <inkml:brush xml:id="br2">
      <inkml:brushProperty name="width" value="0.08571" units="cm"/>
      <inkml:brushProperty name="height" value="0.08571" units="cm"/>
      <inkml:brushProperty name="color" value="#AB008B"/>
    </inkml:brush>
    <inkml:brush xml:id="br3">
      <inkml:brushProperty name="width" value="0.08571" units="cm"/>
      <inkml:brushProperty name="height" value="0.08571" units="cm"/>
    </inkml:brush>
  </inkml:definitions>
  <inkml:trace contextRef="#ctx0" brushRef="#br0">1415 14496 6078,'-10'0'-59,"2"0"135,8 0 85,0 0-149,8-8 0,2 6 13,7-4 1,-5-1 0,0 1-10,1 2 1,-3 2 0,1 2 0,3 0 15,2 0 1,1 0 0,2 0-23,5 0 0,-5 0 0,6 0 1,-1 0 2,-1 0 1,8 0 0,-2 0-1,4 0-4,2 0 1,0 0-1,0 0 1,0 0-17,0 0 1,5-2 0,1-2 0,0-2 5,2 2 0,-5 2 0,7 2 1,-2 0 4,-4 0 1,-1-5 0,1-1 0,2 2 19,-2 2 1,-2-4 0,0 0 0,1 0-9,3-1 0,6 5 0,-5-4 1,3 2-2,3-2 1,-5 4 0,0-4-1,-2 5-20,-1 1 0,7 0 0,-6 0 0,-3-2 21,-1-4 0,-2 4 0,2-4 1,2 4 12,2 2 1,5 0 0,-3-2-1,2-2-12,3-2 1,1-1 0,-1 3 0,-1-2-5,1 2 0,-3 2 0,-1 2 0,-1-2 7,-4-4 1,4 4-1,-3-3 1,-1 3 14,-2 2 0,4-6 1,2 0-1,-1 2-1,1 2 0,5-4 0,-3-1 0,2-1-3,-1 0 0,1 0 1,3 4-1,-1-1 1,-3 1 0,-5 2 0,4 0 0,-1-2-52,1-2 0,-6 0 0,2 6 0,-5 0 25,-1 0 0,-6 0 0,-1 0 0,-1 0 32,0 0 0,-4 0 0,4 0 1,1 0-15,-1 0 1,0 0-1,4 0 1,-2 0-6,2 0 1,-4 0 0,2 0-1,2 0 1,2 0 1,-4 0 0,1 0 0,-1-2 9,-2-3 0,6 3 0,-4-4 0,4 4-5,2 2 1,-6-2 0,-2-2 0,0-2-66,0 2 0,-5 1 0,1-1 0,-3-2-1,-3 2 0,0 2 1,1 2-1092,-1 0 695,-7 0 1,-6 0 437,-16 0 0,-7 16 0,-16 3 0</inkml:trace>
  <inkml:trace contextRef="#ctx0" brushRef="#br0" timeOffset="1175">4034 14740 6373,'-7'-9'643,"5"1"-572,-6 8-57,8 0 0,0 2 1,0 4 29,0 5 1,0 5-1,0 1-30,0 1 1,0-1 0,0 1 0,0-1 25,0 1 1,0-1-1,0 0-116,0 1 1,0-1 0,0 1-112,0-1 0,0-5 0,2-2-79,4-3 0,-2-1 266,7-6 0,1 0 0,5 0 0</inkml:trace>
  <inkml:trace contextRef="#ctx0" brushRef="#br0" timeOffset="1676">4279 14688 5976,'10'0'187,"-3"0"0,-7 8-77,0 3 1,0-1-42,0 2-75,0-1 1,2 5-26,4-5 0,4-3 21,7-8 1,1 0 0,-1 0 5,1 0 1,-1 0 0,1 0 64,-1 0 0,1 0 0,-1 0 1,0 0-25,1 0 1,-1 0 0,1 0-36,-1 0 1,1 0 0,-1 0 0,-1 2-7,-5 4 1,3-2 0,-6 6 0,0-1-12,-1 1 1,5 2 3,-6 5 1,0 1-1,-6-1 11,0 0 1,0-5-1,-2 0 19,-4 1 1,2-3-1,-8 2 6,-1 1 1,-3-3 0,-1 0-17,-1-3 0,1-1 0,-1-6 0,1 2-15,-1 4 0,1-4 1,-1 4-1,1-4-63,0-2 0,-1 0 0,1 0-157,-1 0 1,1-2 225,-1-4 0,1-4 0,-1-7 0</inkml:trace>
  <inkml:trace contextRef="#ctx0" brushRef="#br0" timeOffset="2009">4331 14636 7569,'8'9'-737,"-6"-1"0,14-8 815,-5 0 1,-1 0 0,2 0-5,1 0 1,-3 0 0,1 0 0,3 0-33,2 0 1,1 0 0,0 0 0,1 0-48,-1 0 0,7 0 0,1-2 0,0-2-133,0-2 1,4 1-1,-5 5 1,-3 0 137,-1 0 0,5 0 0,2 0 0</inkml:trace>
  <inkml:trace contextRef="#ctx0" brushRef="#br0" timeOffset="2612">5117 14705 7113,'0'10'-1144,"-2"-2"1153,-4-8 1,-3 0 30,-9 0 0,1 0 30,-1 0 1,1 0-51,-1 0 0,1 6 0,-1 1 2,1 3 0,5 2 18,1 5 1,5 1 0,-4-1 3,2 1 1,3-7 0,5 1-7,0 1 1,2 1 0,1 0 0,5-5-33,2-1 1,-6 6 0,4-5 0,-1 3-10,5 0 0,-2-8 1,1 3 0,3 1 0,1-6 0,3 4 0,-1-4-14,1-2 1,-7 0-1,1 0 8,2 0 1,1 0-1,3 0 7,-1 0 0,-5-6 1,-3-2-1,1 0 0,0 1 0,-4-5 1,3 4-1,-1-1 1,-4-5 0,0-2 1,0-1-3,2 0 1,-1-1 0,-5 1 0,0-1 0,0 1 0,0-1 0,-1 1-27,-5-1 1,2 7 0,-8 1 0,-1 2-34,-3 4 0,-1 2 0,-1 2 0,1 0-37,-1 0 0,-5 0 0,0 0 0,1 2-44,3 4 142,1-4 0,1 6 0,-1-8 0</inkml:trace>
  <inkml:trace contextRef="#ctx0" brushRef="#br0" timeOffset="3284">5536 14653 7264,'-17'10'-449,"-1"-4"0,9-3 439,3 3 0,-4-2 53,-1 8 1,3-6 0,0 3 0,2 1-7,0 0 1,1-5 0,5 7 1,0 2 0,0-5 0,0 3-4,0 2 0,0 1 0,0 3 19,0-1 0,0 1-11,0-1 1,7 0-24,5 1 1,-2-8 0,1-3-19,3 1 1,1-6 0,3 4 0,-1-4 7,1-2 1,-1 6 0,1 0 16,-1-3 0,1-1 0,-1-2-3,1 0 0,-1 0 0,1 0 40,-1 0 1,0 0 0,1-2-19,-1-3 0,-5 1 0,0-8 16,1-2 0,-3-1 0,2-3-5,1 1 0,-5 0 0,-2-1-3,-4 1 0,-2-1 1,0 1-1,0-1-30,0 1 0,0-1 1,-2 1-51,-4-1 0,2 1 1,-8 1-1,-1 3-52,-3 1 0,-1 2 1,-1-3-1,1 3-42,-1 2 1,-5 3 0,-2 3 0,-2-2-246,-4-2 1,-2 0 364,-2 6 0,0 8 0,0 2 0</inkml:trace>
  <inkml:trace contextRef="#ctx0" brushRef="#br1" timeOffset="15001">1450 15841 5812,'0'-10'49,"0"2"94,0 8 558,0 0-701,7 0 0,-3 0-6,8 0 1,0-2 43,5-4 0,1 4-18,-1-3 0,0 3 0,1 2 0,-1-2 5,1-4 0,-1 4 0,1-4-37,-1 4 0,7 2 1,-1 0-18,-2 0 0,-7 0 1,-3 0 14,3 0 0,-4 0 3,1 0 1,-5 0 52,6 0-18,-8 0-17,3 0 4,-7 0 37,0 0 0,0 8 9,0 4 0,0-3 61,0 3 0,-7 0 0,-3 5-3,0 0 1,1-5 0,5 0-78,-2 1 0,-2 3 1,4 1-64,-2 1 0,1-1 0,5 1-75,0-1 1,0 1 0,0-1-31,0 1 0,0-1 0,0 1-394,0-1 0,0-5 524,0-1 0,0 1 0,0 5 0</inkml:trace>
  <inkml:trace contextRef="#ctx0" brushRef="#br1" timeOffset="16022">2148 15980 7189,'10'0'-508,"-2"0"1,-10 0 650,-4 0-63,4-7 1,-8 5-78,5-4 1,1 4-8,-8 2 0,6 6 1,-5-1 12,-3-1 1,4 4 0,1 0 0,-1 0 18,0-1 0,-2 7 20,-5-2 0,2 3-3,3 3 0,4-1 0,8 1-30,0-1 0,6-5 1,2-1-10,1 3 1,3-1 0,5 1 8,1-2 0,-1-8 0,1 1-34,-1-3 1,1 4 0,-1 0 0,1-2 14,-1-2 0,1-2 0,-1-2 6,1-4 1,-1 2 0,1-6 0,-3 1 18,-3-1 0,3 4 0,-5-5 1,2-1 10,-1 2 0,-5-5 0,4 3-12,-3-3 0,-1-3 1,-6 1-34,0-1 1,-6 1 0,1-1 0,-1 3-62,-2 3 0,4-2 0,-7 7-73,-3-3 0,-2 6 0,-1-2 6,0 4 1,-1 2 53,1 0 0,1 2 0,2 2 87,3 2 0,-1 8 0,-5-5 0</inkml:trace>
  <inkml:trace contextRef="#ctx0" brushRef="#br1" timeOffset="16680">2707 15980 6159,'-12'0'393,"1"0"1,5 0-491,-6 0 1,7 0 71,-7 0 1,6 0-1,-6 0 10,-1 0 1,-1 2 0,1 2 0,1 4 44,-2 2 1,5-7 0,-1 5-19,2 0 0,-3 2 0,5 7-14,2 1 1,2-1-1,2 1 1,0-1 1,2 0 14,4 1 0,3-1 0,9-1-14,-1-4 0,1 1 1,-3-5-1,-1 0 6,-2-1 1,-1-1-1,7-6 1,-1 0-1,1 0 0,5 0 0,0 0 3,-1 0 1,-3-2 0,-2-2 0,-1-3 34,-4-3 0,3 4 0,-3-6-23,3-1 0,-3-3 1,-2-1-1,-3-1 15,-3 1 1,0 1-1,0 3 1,2 1-40,-2-1 1,-2-3-1,-2-1 1,0-1 0,-8 3 1,-2 1-29,1 2 0,-7 9 1,4-3-1,-5 4-130,-6 2 1,3 0-1,-5 0 1,2 2 52,-1 4 0,-5-4 1,4 5-1,0-1 107,0 0 0,1 7 0,7-3 0,-1 8 0</inkml:trace>
  <inkml:trace contextRef="#ctx0" brushRef="#br1" timeOffset="17764">3144 15980 6245,'9'0'244,"-1"0"1,-6 0-184,4 0 0,-2 0 33,7 0 1,1 2-57,6 4 1,-7-4 0,-1 6 0,0-2 2,-1-1 1,3 9 0,5-4-37,1-1 0,-1 5 0,1-6 0,-1 1-59,1 5 1,-1-4 0,1-1-79,-1-1 0,1 4 0,-3-4-179,-3 1 0,3-3-30,-3 6 341,-4-8 0,-1 3 0,-7-7 0</inkml:trace>
  <inkml:trace contextRef="#ctx0" brushRef="#br1" timeOffset="18118">3406 15998 7264,'-10'0'-779,"2"0"1013,8 0-152,0 0 37,-8 0 0,5 0-52,-9 0 0,6 0 0,-4 2-16,3 3 1,-5-1-1,4 8 1,1 2 32,-1 1 0,-6 3 0,4-1-191,1 1 0,-5-1 1,6 0-94,-1 1 0,3-1 0,-4 1-315,2-1 208,3-7 307,5 6 0,0-7 0,0 9 0</inkml:trace>
  <inkml:trace contextRef="#ctx0" brushRef="#br1" timeOffset="19453">4331 15980 7110,'10'0'-1140,"-2"-2"1183,-8-3 1,-2 1 52,-4-8 1,2 0-47,-8-5 1,9 5 0,-5 3-31,0 1 1,4-4-46,-7 6 1,-1 0 0,-6 6-27,1 0 0,-6 0 1,-1 0 39,3 0 1,2 0 0,1 2 0,1 2-2,-1 2 1,7 0 0,1-4 0,0 2 135,1 2 0,5 1-38,-2-1 1,4 4-60,2 7 1,8-7-1,3-2 1,5-2-4,1-1 0,1 1 0,-1-6 0,1 2 2,-1 4 0,1-4 0,-1 4 0,1-2 15,-1 1 0,0-3 0,1 6-18,-1 0 1,1 2-29,-1 7 1,-7 1-3,-4-1 0,-6 1 1,-6-3 0,-6-3 1,3-3 0,-3-5 0,-2 2-1,-1-2 1,-3 0-1,1 0 1,0 2 4,-1-3 0,1-1 0,-1-2 1,1 0 0,5 0 0,0 0 0,-1 0 0,-3 0 0,-1 0 0,5 0 0,1-2 21,-3-3 1,4 1-3,-1-8 0,7 0 0,0-5-24,8 0 0,0 5 1,7 2-1,3 0-42,1 1 1,-1 3-1,1-4 1,5 1-101,-1-1 1,1 6 0,-1-2 0,2 4-172,3 2 318,-1 0 0,-6-8 0,1-1 0</inkml:trace>
  <inkml:trace contextRef="#ctx0" brushRef="#br1" timeOffset="19939">4663 15945 7442,'-12'0'-1097,"1"0"1155,-1 0 1,-5 2-1,-1 2 14,1 2 1,5 2 0,1-4 16,-3 1 0,0 9 0,1-4-24,1-1 0,8 7 0,-2-4-81,4 3 1,2-3 10,0-1 1,2-1 0,4 2 21,6-6 0,3-3 1,3 1-1,-1 2-17,1-2 1,-1-2 0,1-2 0,-1 0-4,1 0 1,-1-2 0,1-2 0,-1-2 1,-1-1-1,-3 3 1,-3-4-7,-2-2 1,5-1-1,-3-7 6,0 1 0,-3 5 0,-7 0-11,0-1 1,0-3 0,-2 1-68,-3 3 0,1-1 0,-8 7-6,-1 2 1,-3 2 0,-1 2 0,-1 0-53,1 0 0,-1 0 1,1 0 43,-1 0 1,3 2 93,3 4 0,-3-4 0,5 5 0</inkml:trace>
  <inkml:trace contextRef="#ctx0" brushRef="#br1" timeOffset="20354">5100 15893 7266,'0'-12'-110,"0"1"0,0 5-130,0-6 237,0 8 1,-2-2 0,-4 10 32,-6 2 0,5 8 0,-1-5 1,2 3-2,0 0 1,-5-1 0,5 7 86,2-1 1,2 1-51,2-1 0,2 1-52,4-1 1,3-7 0,9-4 0,-1-2-26,1 1 0,-1-3 0,1 4 0,-1-4 14,1-2 1,-1-6 0,1-1 0,-1-1 26,0 0 0,-5-6 0,-2 3 1,0-5-6,-1-1 1,-5-1-1,2 1 1,-4-1-96,-2 1 0,0-1 0,-2 1 0,-4 1-62,-6 5 1,-3-3 0,-4 8 0,-3 3 30,-1 1 1,-8 2 100,2 0 0,-12 0 0,-4 0 0</inkml:trace>
  <inkml:trace contextRef="#ctx0" brushRef="#br2" timeOffset="58304">6672 14181 7569,'1'-15'-28,"3"1"26,2 3 1,2 7-163,-2-2 1,3 2 0,9 0 101,-1-2 1,-5 1-1,-2 7 1,-1 1-16,1 3 0,-4 8 1,4-3-1,-3 5 53,-3 1 0,-2 3 24,-2 3 0,-8 12 0,-1 10 0</inkml:trace>
  <inkml:trace contextRef="#ctx0" brushRef="#br2" timeOffset="69217">7754 14356 5921,'0'-10'125,"2"-3"-104,4 7 0,4 0 1,5 4 17,-3-4 0,-2 4 1,-5-3-30,7 3 0,-2 2 0,1 0-6,3 0 0,2 0 0,1 0 0,0 0-9,1 0 0,5 0 1,1 0-1,-1 0-5,2 0 0,-4-2 0,8-2 0,3-2 14,1 2 1,1 0 0,1 0-1,0-1 6,0 1 0,0 0 1,0 0-1,0-2-1,0 2 1,2 2 0,2 2 0,1 0-8,-1 0 0,0 0 0,0 0 0,2 0-4,-3 0 1,5 0 0,-2 0-1,-2 0-12,-3 0 0,1 0 1,2 0-1,2 0 9,-2 0 0,-2 0 1,-1-2-1,3-2-4,2-1 1,0-1 0,-6 6 0,0 0-17,0 0 1,5 0 0,1 0 0,-2 0 8,-2 0 0,0 0 1,1 0-1,3 0 19,-2 0 0,4 0 1,-1 0-1,1 0-4,0 0 1,3-2-1,-1-2 1,2-2 37,1 2 1,4 0 0,-9 1 0,2-3 5,3 2 0,-3 2 1,0 2-1,-1 0-39,1 0 0,-1-2 0,5-2 0,-4-2-10,-3 2 1,5 2 0,-5 2 2,3 0 1,-6-1-1,4-3 1,-3-2 0,1 2 21,-2 2 0,-2 2 1,-2 0-1,0-2 69,0-4 0,5 4 0,1-4 0,-2 5-41,-2 1 0,4 0 1,-1-2-1,-1-2-27,-2-2 0,-2 0 0,0 6 0,0 0-5,0 0 0,-2 0 0,-4 0 0,-6 2-58,-4 4 0,-1-4 1,-1 4-262,1-4 0,-3 5 304,-3 5 0,-20 3 0,-11 3 0</inkml:trace>
  <inkml:trace contextRef="#ctx0" brushRef="#br2" timeOffset="69755">9291 14618 7473,'0'-10'-469,"0"3"0,2 7 454,4 0 0,-2 2 29,7 3 1,-7-1 0,2 8-22,-4 1 1,4 3 0,0 1-5,-2 1 1,-2-1 0,-2 1-41,0-1 1,0-5-1,1 0-5,5 1 0,-2-5 0,6 0 0,0-2 56,-1-1 0,3 1 0,5-6 0</inkml:trace>
  <inkml:trace contextRef="#ctx0" brushRef="#br2" timeOffset="70155">9728 14548 6295,'0'18'79,"0"-1"1,0-5 0,2-3-61,4-1 0,3 0 0,9-4-5,-1 2 0,5 1 0,-3-3 1,-4 2 0,1-2 0,-1-2 0,3 0 0,-1 2 12,1 2 0,-1 1 1,1-3-19,-1 2 1,-7 2-1,-4-2-9,-4 5 0,4-1 10,-1 2 1,-1-7-19,-10 7 1,3-8-1,-9 4 5,-2 0 1,5-7-1,-3 5 1,-2-4-51,-1-2 1,-5 2 0,-1 2 0,-2 2-8,1-2 1,1-2-1,0-2 15,-2 0 1,-1 0 44,7 0 0,-1 0 0,1 0 0</inkml:trace>
  <inkml:trace contextRef="#ctx0" brushRef="#br2" timeOffset="70408">9780 14548 7569,'10'0'-192,"5"0"-12,-3 0 0,-2-2 1,1-2-1,3-1 154,1 1 1,9-4-1,-1 2 1,-2 2 11,-1 2 0,-3 2 0,3 0 0,1 0 29,2 0 0,1 0 1,-5-2 8,4-3 0,4 3 0,8-6 0</inkml:trace>
  <inkml:trace contextRef="#ctx0" brushRef="#br2" timeOffset="70867">10514 14531 7417,'-12'0'-385,"0"0"1,1 0 0,-5 2 0,3 2 457,1 1 0,6 1 0,-4-4 0,1 2-33,-1 2 0,4 5 0,-3-3 0,1 2 0,4 4 0,-4-5 0,2 3-1,2 1 0,2 3 1,2 1-18,0 1 1,0-6-1,2-3-5,4-1 0,4 4 0,7-7 0,1-1-26,-1-2 0,3-2 0,1 0 1,2 0 6,-1 0 0,-1 0 0,0 0 0,3-2-4,-3-3 0,-7 1 0,-3-6 0,1 0 12,-2 1 1,-3 3 0,-5-6 2,4-1 1,-4-3 0,2-1 1,-8-1 0,-6 1 0,-7-1 0,-1 3-6,1 3 1,0-2 0,-1 7 0,1-1-45,-1 0 0,1 2 0,-1 6 0,1 0-78,-1 0 0,1 0 0,-1 0 0,1 0-154,-1 0 271,9 0 0,-7 8 0,6 2 0</inkml:trace>
  <inkml:trace contextRef="#ctx0" brushRef="#br2" timeOffset="71286">10968 14513 7360,'-18'0'-362,"1"0"0,5 0 181,1 0 1,5 0 245,-6 0 1,6 6 0,-5 2-35,-3 2 1,4-1 0,1 5 0,1-3-9,4 3 0,2 2 1,2 1-21,0 1 0,0-7 1,0 1-1,2-1-8,4-1 1,-2 4 0,7-7-1,3 1-1,1 0 1,3-2-1,-1-6 1,1 0 2,-1 0 1,7 0 0,-1 0 0,-2-2 14,-1-4 0,3 2 0,0-7 0,-1-3 12,-3-2 0,-7-1 1,-3 0-1,-1-1-7,-4 1 1,-2-1-1,-2 1 1,-2 1-62,-4 4 0,-11-1 0,-12 7 0,-4 2-271,-2 2 0,-8 2 315,-4 0 0,-11 0 0,-4 0 0</inkml:trace>
  <inkml:trace contextRef="#ctx0" brushRef="#br2" timeOffset="74497">9640 15823 7437,'18'0'-347,"-3"2"1,-1 2 241,-2 2 1,-7 1-1,7-3 152,2 2 1,1 6 0,3-6 0,-1-1-24,1 3 1,5-4 0,2 6 0,0 0-36,1-1 1,3-3 0,-6 4 0,-2-1-34,-1 1 0,-3-4 0,1 4-91,-1-3 1,-5 5 54,-1-6 0,-7 2-304,2-3 384,-12-3 0,-3 6 0,-9-8 0</inkml:trace>
  <inkml:trace contextRef="#ctx0" brushRef="#br2" timeOffset="74718">9972 15823 6689,'-11'-6'0,"1"-1"0,0-1 0,2 2 0,-1 6-162,-1 4 193,-2 9 0,-5-3 0,-1 8-17,1-1 1,0 0 0,1 1-1,2-1-40,3 1 1,5-1-1,-4 1-112,3-1 0,1 1 1,6-1-30,0 1 1,0-7 166,0 1 0,0 0 0,0 5 0</inkml:trace>
  <inkml:trace contextRef="#ctx0" brushRef="#br2" timeOffset="75362">10584 15736 7429,'11'-8'-530,"1"-4"0,-8-3 381,2-3 0,-5 1 168,-1-1 0,-1 7 0,-5 1 26,-6 2 0,-3 1 0,-3 3-27,1-2 1,-1 0-1,1 6 1,-1 0-19,1 0 0,-1 0 1,1 0-1,-1 2 13,1 4 1,-1-2-1,1 5 2,-1-1 1,9 0 0,3-2 8,4 5 1,2-1 0,0 2 1,0 1 0,8 1 0,3-1 0,7-3 7,5-2 0,-3 4 1,5-5-1,-2 3-11,0 4 1,1-5 0,-5 3-1,2 0-12,3-3 0,-3 7 0,-7-6 0,-5 1-26,-1 1 1,0-2-1,-4 3 1,2-1-5,-3 1 1,-1-3 0,-2 2 0,-2-1 7,-3-1 1,1 4-1,-8-7 1,-1 1-2,-3 0 0,-1 4 0,-1-7 14,1-1 1,-1 0 0,1 0-1,-1 2-23,1-2 1,-1-2-1,1-2-18,-1 0 1,1-6 0,1-2 30,5-2 0,3-1 0,8-7 8,0 1 1,0-1 0,2 1-1,4-1-5,5 1 0,7-2 0,3-1 1,2-1-4,-1-1 1,3 13 0,0-9-1,0 5-29,1 3 0,-3-4 0,-6 9 0,1 1-54,-1 2 1,1 2 0,-1 0 91,1 0 0,-1 0 0,1-8 0,-1-2 0</inkml:trace>
  <inkml:trace contextRef="#ctx0" brushRef="#br2" timeOffset="75762">10880 15683 6211,'10'0'231,"-4"0"-191,-12 0 0,2 6 0,-5 2 0,1 2 0,4 3 1,-4-3 0,2 2 0,2 1-40,2 3 0,2-5 1,0 1-16,0 2 0,8 1 1,4 1-11,3-5 0,-3 3 0,0-8 27,1-2 0,3-3 0,1-1 0,1 0 10,-1 0 0,1 0 0,-3-1 0,-1-5 7,-3-6 1,-1 2 0,2-1-1,-4-3-16,-1-1 1,-5-3 0,4 1 0,-4-1-4,-2 1 0,0-1 0,-2 1 0,-4 1-21,-5 5 1,-5-3 0,-1 8-1,-1 2-21,1 2 1,-7 1 0,1-3-1,2-2-82,1 2 1,3 2-72,-1 2 1,3 8 193,3 3 0,4 5 0,8 1 0</inkml:trace>
  <inkml:trace contextRef="#ctx0" brushRef="#br2" timeOffset="76119">11474 15666 7430,'-8'-18'-419,"-1"9"258,-9 3 0,7 4 0,-1 2 142,-2 0 0,5 0 0,-1 2 0,0 2 71,1 2 0,5 7 0,-2-1 0,2 3-22,-2 3 0,4-1 0,-4 3 0,4 1-32,2 2 1,6 1 0,0-7-1,0 1 11,2-1 1,-4-5-1,7-3 1,3 1 11,1 0 1,3-6 0,-1 1-1,1-3 8,-1-2 0,1-2 0,1-3 0,2-7-16,3-4 1,-1-1-1,-7 0 1,-3-3-29,-1-3 1,-8 3-1,1-5 1,-3 2-76,-2 0 0,-2-1 0,-3 7 1,-7 1 24,-4 5 1,-15 3 64,-4 8 0,-19 0 0,0 0 0</inkml:trace>
  <inkml:trace contextRef="#ctx0" brushRef="#br2" timeOffset="73241">7946 15998 5966,'2'-12'10,"4"0"7,-4 9 1,8-11-1,-6 6 7,2-1 0,1-1 0,-3-4 1,2 3 20,-2-3 0,-2 4 1,-2-1-15,0-3 1,0 4 0,0-1-36,0-3 0,-8 4-10,-4-1 1,-3 7 0,-3-2 4,1 4 0,-8 2 0,-2 0 22,-1 0 0,3 2 0,8 2 0,1 4-3,5 1 1,-5 1 0,6 4 0,-1-3 31,-1 3 0,8-4 1,-2 1-1,6 1-32,6-2 0,4 5 1,7-5-1,1 2 7,-1-1 0,3-5 1,3 4-1,4-1-10,0 1 0,4 0 0,-5 3 0,-1-1-8,0 2 1,4-5-1,-8 3 1,-3 2-20,-5 1 1,-7-3 0,4-1 0,-2 3 1,-2 1 18,-6 3 0,-8-3 0,-4-3 0,-3-6 0,-3-4 1,1 0-1,-1 2 1,1 1-13,-1-1 1,-5-2 0,0-2-1,1 0 20,3 0 0,2 0 0,-1-2 4,1-3 0,7 1 0,2-6 0,2 0-3,1 1 0,-1 3 0,8-6 0,3-1-22,7-3 1,4-1-1,3-1 1,4 1-31,6-1 0,-1 3 1,1 1-1,2 2-96,2-1 1,0 3 0,-2 0 0,-4 1 138,-2-1 0,6 6 0,-4-4 0</inkml:trace>
  <inkml:trace contextRef="#ctx0" brushRef="#br2" timeOffset="73669">8593 15893 7569,'-10'0'-1596,"0"0"1538,4 0 1,2 0 0,-7 0 213,-3 0 0,5 6 1,-3 2-103,-2 1 0,5 3 1,-1 5-43,2 1 1,2-1 0,6 1 0,0-1-11,0 1 1,0-1-1,2-1 1,2-3-1,2-1 1,6-6 0,-5 3 2,3-1 1,2 0 0,5-4 0,1 2-4,-1-2 0,1-3 0,-1-1 0,2-1-3,5-5 0,-5 2 0,4-6 0,-3 0-14,-3 1 1,1 3 0,-3-6 13,-3-1 1,2-3-1,-9-1 1,-1-1-6,-2 1 0,-4 5 0,-4 0-11,-5-1 0,-5-1 1,-1 3-1,-1 3-26,1 0 1,-3 6 0,-1-4 0,-2 4-31,1 2 1,3 0 0,2 0-1,-1 0 13,1 0 1,-1 2 59,1 4 0,-1 4 0,1 7 0</inkml:trace>
  <inkml:trace contextRef="#ctx0" brushRef="#br2" timeOffset="74110">9029 15858 7149,'-8'-10'-220,"-3"4"1,1 5 0,0 2-1,1 3 229,-1 2 0,0 8 0,-3-5 0,3 3 31,2 0 1,-5-1 0,3 7-5,0-1 1,2 1 0,8-1 1,0 1 1,0-7 0,0 1-12,0 2 1,2-7 0,4-1 0,6-2-46,3 2 1,9-4-1,1 4 1,0-4 7,0-2 1,4-2 0,-3-2 0,-1-4-37,0-2 0,-2 4 0,-5-3 0,-3-1 14,-3 0 0,-2 1 0,-6-5 0,1 2-18,-1-1 0,-2-3 0,-2-1 16,0-1 0,-7 3 1,-5 1-1,-4 5-5,-1 1 0,-1 2 0,1 6 0,0 0-1,-1 0 1,-5 0 0,-1 0 39,3 0 0,2 0 0,1 0 0</inkml:trace>
  <inkml:trace contextRef="#ctx0" brushRef="#br3" timeOffset="3.64">3283 8540 7007,'18'0'-131,"-1"0"0,1 0 209,-1 0 1,1 0 0,-1 0 0,1 0-269,-1 0 1,6 0-1,1 0 190,-3 0 0,-2 8 0,-1 2 0</inkml:trace>
  <inkml:trace contextRef="#ctx0" brushRef="#br3" timeOffset="3.64">2148 9571 6149,'-7'-10'0,"-5"4"-110,-4 4 1,-1 2 194,-1 0 1,3 2-1,1 2 1,3 2 189,-3-2 1,4 6-184,-1 1 1,7 5-93,-2 1 0,4 1 1,2-1 27,0 1 0,8-3 1,4-1-1,3-3-25,2 3 1,1-4 0,-1-1 0,3 1-6,3 0 1,-3 0 0,3 3-1,-4-3-28,-1-2 1,-1 5-55,1-1 90,-9-4 1,-1 1-9,-8-3 1,-2 2 0,-4 3-19,-5-5 0,-11 2 1,-3-2-1,-2-2-27,-4-2 1,4-2-1,0 2 1,1 2-84,5 1 0,-4 1 1,1-6-46,3 0 0,8 0 175,1 0 0,8-8 0,-4-1 0</inkml:trace>
  <inkml:trace contextRef="#ctx0" brushRef="#br3" timeOffset="3.64">2463 9728 6926,'9'-8'-211,"-1"6"1,-6-5 273,4 7 0,-4 2 0,6 1-12,-1 3 0,-5 8-61,4-3 0,-2 5-18,2 1 0,-4-5 0,4 0-50,-5 1 47,-1-5 14,0 8 24,0-14 1,0 3-29,0-10 0,2-5 19,4-8 0,4 3 0,5 1 0,-1 5 56,-2 1 1,-1 2-1,7 4 1,-1-2-25,1-2 1,-1 1 0,1 5 18,-1 0 0,1 0 0,-1 0-39,1 0 1,-1 1 0,0 5-41,1 6 0,-6 3 0,-3 3 8,-1-1 1,-2 1-1,-6-1-18,0 1 0,-2-3 0,-2-1 0,-4-4 11,-1-3 1,3 5 0,-4-4 0,0 0 8,1-1 0,3-1 69,-6-6 0,8-2-59,-2-4 1,5 2-1,1-7 0,0-3 0,5-1 0,3-3 0,2 1 6,3-1 1,3 3 0,3 1-1,1 3-7,-3-3 0,10 4 0,-9 1 0,1 1 28,1 4 0,-5 0 0,-1 0 1,-3-2 4,3 2 1,1 3 0,3 2-2,-1 5 0,-1-2 1,-4 8-64,-7 1 0,3-3 0,-2 2-116,-2 1 1,-2 3 0,-4 1-99,-4 1 256,4-9 0,-6 7 0,8-6 0</inkml:trace>
  <inkml:trace contextRef="#ctx0" brushRef="#br3" timeOffset="3.64">3406 9763 7569,'-8'-10'-389,"6"3"279,-14 7 0,7 0 91,-9 0 0,3 1 0,3 5 82,6 6 0,-1 3 0,1 3-88,2-1 0,4-5 0,6 0 13,5 1 1,5-3-1,1 0 1,1-3-21,-1-3 1,1-2 0,1-2 0,2 0 14,3 0 1,-1-2 0,-6-2-1,1-3 2,-1-3 0,-5 4 1,-2-6 51,-2-1 0,-3-3-69,-5-1 0,-2 1 0,-3 5 0,-7 3-53,-4 0 0,-1 6 0,-1-4 0,-1 5 36,-4 1 1,3 0 0,-3 0 0,4 1-121,1 5 0,3-2 169,3 8 0,-3-1 0,5 7 0</inkml:trace>
  <inkml:trace contextRef="#ctx0" brushRef="#br3" timeOffset="3.64">3790 9588 6782,'8'-9'201,"1"1"1,7 10-143,-4 4 1,1 3-1,-7 9 1,-2-1-58,-2 1 0,-2 5 0,0 0 0,0-1-70,0-3 1,0 0 0,0 3 0,0 1-29,0-2 0,-6-1 0,0-3 0,0-1-224,-1-5 1,5 5 319,-4-4 0,-4 3 0,0 3 0</inkml:trace>
  <inkml:trace contextRef="#ctx0" brushRef="#br3" timeOffset="3.64">4157 9676 7569,'17'-10'-269,"1"-6"0,-7 15 127,1-5 197,-8 4 1,5 2 13,-3 0-112,-4 0 1,4 6 0,-10 1-1,-4 3 29,-1 4 1,-3-5 0,-5 3 0,-3 0-3,-3-3 0,4 5 0,-5-6 0,5-1 7,1 1 0,1 4 0,-1-6 0,1-1 11,-1 3 0,1-4-23,0 8 1,1-6 0,4 5 1,5-5 40,7 6 0,7-8 0,5 1-19,4-3 0,7-2 1,0 2-1,-2 2 95,-1 2 0,-3 0 1,1-4-95,-1 4 0,1-3 0,-1 7 0,-1 0-238,-5 0 0,3-5-217,-8 7 452,7 0 0,-3 5 0,8 1 0</inkml:trace>
  <inkml:trace contextRef="#ctx0" brushRef="#br3" timeOffset="3.64">4419 9885 7390,'11'0'-340,"1"0"1,-6 0-1,5 0 422,3 0 0,-4 0-130,1 0 1,-1-8 0,4-1 47,-3-1 1,-7 0 0,4 6 3,0-1 0,-6-9 12,3 2 0,-5 5 45,-5 1 0,-5 4 35,-8 2 0,1 0 0,-1 2-30,1 4 1,5 3-40,1 9 0,7-1 0,-2 1 0,4-1 1,2 1 0,0-1 0,2-1-3,4-5 1,-2 3 0,7-6 0,3-1-41,1 1 0,3 0 1,-1-4-1,1 2-33,-1-2 1,1-3 0,-1-1 0,1 0 31,-1 0 1,6 0-1,1 0 1,-3-1 28,-1-5 1,-3-2 0,-1-6 0,-3 3 2,-1-3 0,-1-1 0,5-3-6,-4 1 0,-5-1 0,-7 1-6,0-1 1,0 7 0,0-1 0,0-2-23,0-1 0,-6 3 0,-1 1 37,-3-3 0,4 6 0,-3 1-3,1-1 0,0 6 67,2-4-247,4 4 123,-6 2 0,10 0 21,4 0 0,4 0 0,7 0 9,1 0 0,-1 0 0,1 0 17,-1 0 1,-5 0 0,0-2 33,1-4 1,3 4 0,1-3 55,1 3 1,-7 2 1,1 0 1,-1 5-58,7 1 1,-8 8 0,-3-3-10,1 5 1,-6 1-1,4 1-43,-4-1 1,0-5 0,2 0-77,2 1 0,-1 3 1,-3-1-1,2-1-84,2-2 0,0-7 0,-4 5 0,2 0-145,1-1 1,9-3 315,-2 6 0,-5-8 0,1 4 0</inkml:trace>
  <inkml:trace contextRef="#ctx0" brushRef="#br3" timeOffset="3.64">5484 9850 7569,'0'-17'-303,"0"-1"105,0 1 1,0-1-1,0 1 263,0 0 1,-6 5 0,-2 2-93,-1 2 0,3 3 21,-6 5 0,1 0 0,-5 2-5,4 3 0,5-1 0,5 6 1,-2 0-1,-2-1 1,0 3 0,6 5 13,0 1 1,2-3 0,4-1 0,4-2 2,-1 1 1,7-3-1,-6 2 1,1-1-2,1-1 1,-1 5 0,7-5-5,-1 0 1,-5 3-1,0-5-71,1 2 0,-5-4 1,0 3-180,0-1 41,-6-2 0,-2 0 208,-12 0 0,2-1 0,0-6 7,3-5 0,1 2 80,6-8 0,0 1 180,0-7 1,-2 8-83,-4 5 1,2 3 0,-7 2-126,-3 0 0,0 7 0,1 5 1,1 2-255,-1-3 0,-9 5 0,-1-5 194,2 5 0,-7 1 0,1 1 0</inkml:trace>
  <inkml:trace contextRef="#ctx0" brushRef="#br3" timeOffset="3.64">1397 8383 7569,'10'0'-1136,"0"0"1287,-4 0 1,-5 2 165,5 4-300,-4-4 0,4 14 1,0-5-1,-2 5-24,-2 1 0,0 1 0,2-1 0,1 1-25,-1-1 1,-2 0 0,0 1-118,4-1 0,-4 1 0,4-1-454,-4 1 603,-2-1 0,0 1 0,0-1 0</inkml:trace>
  <inkml:trace contextRef="#ctx0" brushRef="#br3" timeOffset="3.64">1432 8401 7569,'18'0'0,"-7"0"0,1-2-114,2-4 0,-5 4 35,3-4 1,-6 4 0,5 4-1,3 4 1,1 4 119,3-1 1,-1 7 0,1-4 0,-1 3 26,1 3 0,-1-1 0,1 1 0,-1-1-102,1 1 1,-1-1 0,3 0-1,1 1-21,2-1 1,0-1 0,-5-3 0,-1-3-47,1-2 0,-1 0 0,1-4-36,-1 1 123,1 1 1,-7-6 0,1 0-4,2 0 0,-1-8 0,-1-3 62,-6-5 0,-4-1 0,-2-1 1,0 1 3,0-1 1,0 1 0,-2-1 0,-4 3-141,-6 3 1,2-3-1,-1 5 1,-1-2-174,2 1 1,-5 7 263,3-2 0,-3-4 0,-3 1 0</inkml:trace>
  <inkml:trace contextRef="#ctx0" brushRef="#br3" timeOffset="3.64">2201 8436 7130,'-8'17'7,"-2"-7"92,1 5-109,-7-13 1,14 14 0,-6-6 123,1-1-36,5 7 0,-6-7-73,8 1 0,0 6-93,0-5 0,8-3 0,3 0-137,5 0 227,1-6 0,1 5 0,-1-7-261,1 0 265,7 0-39,-6 0-45,6 0 52,-7 0 12,-1-7 135,1 5-138,-1-14-9,-7 6 0,6 1 163,-15-7-153,7 6 3,-8-7 9,0 7 0,-2-5 0,-4 3 5,-5-3 0,-5 5 1,-1 2-1,-3 2-115,-3 1 0,4-1 0,-5 6-224,5 0 193,2 0-25,-1 0 170,8 0 0,-5 7 0,5 3 0</inkml:trace>
  <inkml:trace contextRef="#ctx0" brushRef="#br3" timeOffset="3.64">2515 8453 7569,'10'2'-878,"-4"4"796,3-4 1,-5 6 125,8-8 1,-6 5 0,3 3 0,1 0-33,0 0 1,-4 0 0,3-3-8,-1 7 1,4-2-1,-7 1-17,1 1-40,-6 5 55,0-7 5,0-2 2,-7-8 1,3 0 30,-8 0 0,2-2-34,-1-4 0,3 2 0,10-7-16,4-3 0,-2-2 0,7 1 0,3 1 17,1 3 1,3-1 0,1-3-1,2 3 51,3 6 0,-1-2 0,-5 3 220,-1 1-262,0 2 0,1 2 1,-1 0 42,1 0-44,-8 7 1,5 1 0,-5 6 0,1-3 68,1 3-198,-8 2 0,4 7 0,-8 0 1,0-2-1,0-1 0,0-3-820,0 1 933,0-8 0,-8 5 0,-2-5 0</inkml:trace>
  <inkml:trace contextRef="#ctx0" brushRef="#br3" timeOffset="3.64">1520 5694 7513,'9'-12'-743,"-3"1"740,-4 7 152,-2-4-90,0 0 1,-8 6 1,-3-4 1,-5 4 0,-1 2-1,-1 0-11,1 0 0,-1 0 1,1 0-1,-1 0 34,1 0 1,-1 2 0,1 2-107,-1 2 1,7 6 0,1-5 18,2 3 0,3-4-5,5 6 1,1-1-12,5 7 0,4-9 1,7-1-1,1-2 20,-1 0 1,1 0-1,-1-4 1,3 2 22,3 1 1,-4 1-1,7-4 1,-3 2-18,0 2 1,6 2 0,-5-5 0,-3 3-4,-2-2 1,-1 4-1,-1-2 1,1 0-10,-1 1 1,-5-3 0,-2 8 5,-3 1 1,-1-3 0,-6 2 42,0 1 1,-2-3 0,-4 0-8,-5-2 1,-5-1 0,-1-3 0,-3 2-10,-3-2 1,2 4-1,-8-3 1,-1-1-64,3-2 1,-6-2-1,4 0 1,-2 0-102,2 0 1,4 0 0,7 0 0,1 0-448,-1 0 0,7 0 194,-1 0 389,8-8 0,-3-1 0,7-9 0</inkml:trace>
  <inkml:trace contextRef="#ctx0" brushRef="#br3" timeOffset="3.64">1886 5816 6845,'10'-8'168,"0"6"-98,-4-3 0,-3 5-54,9 5 0,-6-1 0,4 8 2,-3 1 1,5-3 0,-6 2-33,-2 1 1,-2-3 0,0 0-1,1 0-52,3-1 1,0-3-35,-6 6 71,0-8 26,0 3 0,0-9 0,0-3-3,0-7 0,0 2 1,2-1-1,4-1-1,6 2 1,-3-3 0,3 5-1,1 0 50,3 0 1,1-3 0,1 5 0,-1 2 19,1 2 1,-1-4-1,1 0 1,-1 3-26,1 1 1,5 2-1,0 0 1,-1 0-50,-3 0 0,-2 5 1,1 3-1,-1 0-43,1 0 1,-3 5 0,-3-1 28,-6 3 1,-4-3 0,-2 0 0,0 1 18,0 3 0,-2-4 0,-4-1 2,-6 3 1,-3-1 0,-3 1 0,1-4 2,-1-3 0,7-1 0,-1-6 23,-1 0-37,5 0 0,2-2 0,10-4-13,2-5 0,7-3 1,-1 1-1,3 1 16,3-2 1,1-1 0,3-3-1,1 3 17,-2 3 1,-1-1 0,-3 5-1,1 0 24,-1 0 0,1 3 1,1 3-1,2-2-22,3-2 0,-1 0 1,-6 6-45,1 0 0,-1 6 0,-1 2-72,-5 1 0,3-3 0,-8 6-137,-2 1 1,-2 3-66,-2 1 311,0 1 0,0-1 0,0 1 0</inkml:trace>
  <inkml:trace contextRef="#ctx0" brushRef="#br3" timeOffset="3.64">2952 5799 7369,'-12'0'-175,"0"0"0,-1 0 242,-3 0 0,-1 5 0,1 3 0,5 2-72,5 3 1,-2-3-1,2 2 1,2 1 59,2 3 1,2 1 0,0 1-1,0-1-67,0 1 1,2-7-1,4 1 1,6 0-31,3-3 0,3-1 1,-1-8-1,3 0-29,3 0 1,-4 0-1,7 0 1,-3 0 44,0 0 1,2-8-1,-3-3 1,1-5 37,-2-1 0,-7-1 0,-2 1 0,-1-1 37,-1 1 1,-2-1-1,-8 1 1,0 0-32,0-1 1,-2 1-165,-4-1 154,-4 1 0,-7 7 1,-1 4-71,1 4 1,-6 2 0,-1 0-1,1 0 1,-2 0-58,-4 0 1,3 6 0,3 2 0,4 0-321,1-1 439,9 7 0,-7-4 0,6 7 0</inkml:trace>
  <inkml:trace contextRef="#ctx0" brushRef="#br3" timeOffset="3.64">3318 5537 7569,'0'-10'-707,"2"2"757,4 8 1,-2 0-1,6 2 42,-3 4 1,5 4-1,-4 7 1,0 1-3,-1-1 0,5 6 1,-6 1-81,-2-3-12,5-2 0,-7 5 0,4 1-78,-4 2-3,-2-6 0,0 5 0,0-9 1,0 1-164,0-1 1,0 0 0,0 1-390,0-1 635,0 1 0,0-1 0,0 1 0</inkml:trace>
  <inkml:trace contextRef="#ctx0" brushRef="#br3" timeOffset="3.64">3738 5572 7430,'15'-2'0,"-1"-2"-280,-3-2 0,-7-2 1,4 4 336,0-2-45,-6 1 0,3 12-12,-10 5 1,1 2 0,-8-1-1,-1-3 18,-3-2 1,-1 5 0,-1-3 0,1 2-9,-1-1 1,-5-5-1,0 6 1,1-1 1,3-1 0,-4 4 0,-1-7-66,3 3 55,9-6 0,-3 6 1,3-6-14,-3 1-1,5 1 12,2-6 0,10 0 0,4 0 24,6 0 0,3 0 0,2 0 0,1 0 45,-1 0 0,1 0 0,-1 2 0,1 2-27,-1 2 1,1 0-1,-3-4 1,-1 2-56,-3 1 1,1 9-165,6-2 1,-7-5 0,-1 1-124,-2 0 1,-1 0 300,-1 3 0,-4 5 0,6-7 0</inkml:trace>
  <inkml:trace contextRef="#ctx0" brushRef="#br3" timeOffset="3.64">3999 5799 7327,'18'0'-267,"-1"5"0,1 1 154,-1-2 1,-5-2-1,0-2 83,1 0 1,3 0 97,1 0 0,-5-2-26,-1-4 1,-7-3-27,2-9 1,-4 7 14,-2-1 0,-6 6 0,-1-4-2,-3 3 0,-2 1 1,-5 6-20,-1 0 0,1 2 0,-1 2 1,1 1-10,-1-1 0,1 6 1,1 2 18,5 3 0,-3 3 10,8-1 1,1 1 0,5-1 0,2-1-6,3-5 0,-1 5 0,8-7 0,-1 3-14,-1 0 1,6-6 0,-5 5 0,5 1-13,1-3 1,1-1-1,-1-6 1,1 2-24,-1 2 1,1 0-1,-1-6 1,1 0 0,-1 0 0,-5 0 0,-1-2 0,3-2 5,1-2 1,3-8 0,-1 5 47,1-1 0,-7-3 1,-1 5-1,0-2-1,0-4 0,-5 5 0,5-3 0,0 0-13,0 3 0,-7-7 0,5 5 16,0-5 0,-4-1 11,7-1-26,-7 1 1,4 5-12,-8 0 0,-2 3-76,-4-3 0,-3 4 1,-9 8 55,1 0 0,5 0 11,0 0 1,9 2-12,-3 4 0,6-4 1,6 4 0,1-2 1,7 0-1,-2 1-8,1-1 0,3-2 0,1-2 0,1 0 61,-1 0 0,0 0 0,1 0 0,-1-2 48,1-4 0,-1 5 0,1-5-53,-1 4 0,1 2 0,-1 0 0,1 0 117,-1 0-120,-7 0 1,5 0 0,-5 2-6,0 4 0,-1-3 0,-5 9 0,2 2-77,-2 1 1,0 3 0,0-1-25,2 1-206,-1-1 166,-5 0 0,0 1 0,0-1 1,0 1-1,0-1-113,0 1 1,8-3 0,2-1 0,2-4 226,-1-3 0,9 7 0,7-4 0</inkml:trace>
  <inkml:trace contextRef="#ctx0" brushRef="#br3" timeOffset="3.64">5239 5746 7569,'8'-17'-328,"4"-1"0,-2 1 0,-1-1 373,-1 1 1,-2 5-21,-6 1 0,-8 7-31,-4-2 1,-3 4 0,-3 2 0,1 0 19,0 0 0,-1 0 0,1 2 1,-1 2 91,1 2 0,-1 7-65,1-1 1,1 3 0,5 3-37,5-1 0,4 1 1,2-1-1,2-1 1,4-3-17,5-1 1,5-2-1,1 3-3,1-1 1,-1-2-1,3 3 1,1-3 27,2-2 0,0 3 1,-5-3-1,-1 0 32,1 0 0,-1 3 0,1-3-30,-1 2 1,-5-4-62,0 5-117,-9 1 1,3 3-1,-12-3-21,-5-6 0,-5-4 1,-1 0-9,-1 3 1,1-3 190,-1 4 0,1-12 0,-1-3 0</inkml:trace>
  <inkml:trace contextRef="#ctx0" brushRef="#br3" timeOffset="3.64">5327 5764 7518,'-12'0'-44,"0"0"1,1 2 130,1 3 1,-5 5-1,3 8 1,-4-1-30,-1 1 0,0 7 0,-1 2 0,1 2-167,-1 0 1,1-6 0,-1 5 0,1-1-619,-1 0 727,-7 2 0,-2 6 0,-8 0 0</inkml:trace>
  <inkml:trace contextRef="#ctx0" brushRef="#br3" timeOffset="3.64">7684 3790 6648,'-11'0'63,"-1"0"0,8 8 0,-2 4-20,5 3 1,1 3-84,0-1 63,0 1 1,0-7 0,1 1-9,5 1 0,2-3 0,6 0 1,-5 0-52,-1-1 0,6-5 0,-3 2-23,5-4 0,1-2 25,1 0 0,-3-2 0,-1-2 0,-4-4-6,-3-1 1,5 3 0,-6-6 0,0 0-20,1 3 1,-5-7 51,4 5 1,2-5 239,-2-1-22,0 7-178,-6 2 1,0 10-1,1 4 15,5 6 0,-2 3 1,6 3-32,-2-1 1,3 0-1,-3-1 1,0-2-17,0-3 1,3-5 0,-3 4 0,2-2-4,3-5 0,1 1 1,-1 0-1,-1 2-22,2-2 1,1-2 0,3-4 12,-1-4 0,-5 2 0,-1-6 1,1 1 7,-2-1 1,3-2 0,-7-5-1,0 1 0,2 5 1,-6-5 0,4 5-1,-5-5-21,-1-1 1,0 5 0,0 0-39,0-1 1,0-3 0,-1 1-48,-5 3 0,-4 4-8,-7 8 0,-1 0 0,1 0-99,-1 0 216,8 0 0,-5 8 0,5 2 0</inkml:trace>
  <inkml:trace contextRef="#ctx0" brushRef="#br3" timeOffset="3.64">8418 3808 7157,'0'17'-45,"0"1"0,0-1 25,0 1 0,0-7 0,0 1-285,0 1 0,0 3-203,0 1 508,0-7 0,0-2 0,0-8 0</inkml:trace>
  <inkml:trace contextRef="#ctx0" brushRef="#br3" timeOffset="3.64">8418 3651 7442,'0'-10'-349,"0"2"0,0 8 0,0 0 0</inkml:trace>
  <inkml:trace contextRef="#ctx0" brushRef="#br3" timeOffset="3.64">8645 3598 7381,'12'8'36,"-1"4"1,-5-3 0,4 3 0,-1 1-64,1 3 0,-6 1 1,4 1-1,-2-1 45,-1 1 1,3 5-1,-4 0 1,2-1-244,-2-3 0,-2-1 0,-2-1-102,0 1 0,0-1 101,0 0 226,0-7 0,-16 6 0,-3-7 0</inkml:trace>
  <inkml:trace contextRef="#ctx0" brushRef="#br3" timeOffset="3.64">8645 3773 7435,'12'0'-1054,"-1"0"1051,3 0 1,-4 0-1,1 0 1,3 0 121,1 0 1,3 2 0,-1 2 0,1 1-148,-1-1 1,1-2 0,1-2-1,2 0-1,3 0 1,-1 0 0,-6 0 0,1 0-4,-1 0 0,7-8 0,-1-1 1,-2-3 8,-1 0 0,-3 1 0,-1-7 1,-5 1 1,3-1 0,-8 1 111,-2 0 0,-2-1-56,-2 1 1,-8 1 170,-4 4-146,7 2-19</inkml:trace>
  <inkml:trace contextRef="#ctx0" brushRef="#br3" timeOffset="3.64">9082 3578 6935,'0'3'0,"0"14"8,0 1 0,0-1 0,0 1 0,0-1 5,0 0 0,2 1 0,1-1 1,3 3-13,-2 3 1,0-4-1,0 5-59,2-5 0,0-1 1,-6-1 12,0 1 0,0-7 17,0 1-2,0-8 0,0 2 17,0-12 1,0 2 0,0-8-46,0-1 0,0-3 0,1-1 27,5-1 1,2 7 0,6 1 0,-3 0 41,3 0 0,-1 5 0,1-5 1,-2 2 23,1 4 0,3 2 0,1 2 13,1 0 1,-1 0 0,1 0 0,-3 2 19,-3 4 0,3-4 1,-3 6-1,3-2-8,3-1 0,-6 7 1,-1-4-1,1 2-24,-2 3 1,3-3-1,-5 1 1,0 3-40,-1 2 0,-1-5 0,-6 1 15,0 1 0,0 3 0,-2-1 0,-2-1-289,-1-2 0,-9-6 277,2 5 0,-3 1 0,-3 5 0</inkml:trace>
  <inkml:trace contextRef="#ctx0" brushRef="#br3" timeOffset="3.64">10549 3668 7386,'-2'-16'-147,"-4"5"0,2 3 1,-6 6-1,1-2 271,-1-2-42,-2 1 1,-5 5-106,-1 0 1,7 0 48,-1 0 9,0 0 1,-5 2-1,-1 1 1,3 5 15,3 2 0,-3 0 0,5 3 1,-2-1-38,1 1 1,1 3-1,-4 1 1,5 1 16,1-1 1,2 1 0,6-1 0,0 1-4,0-1 1,0 1 0,0-1 0,0 1-69,0-1 0,8-1 0,2-3 1,1-1-92,1 1 1,0-3 0,5 0 0,0-1-77,1 1 0,5-6 0,1 2 1,-1-4 206,2-2 0,2 0 0,8 0 0</inkml:trace>
  <inkml:trace contextRef="#ctx0" brushRef="#br3" timeOffset="3.64">10863 3843 7569,'0'-12'-135,"0"0"0,0 7 34,0-7 1,-8 2 0,-3-1 172,-5 5 1,-1 4 0,-1 2 0,1 0-34,-1 0 1,1 2-1,-1 2-25,1 1 1,-1 7-1,3-4 1,1 0 8,3-1 1,7 7 0,-2-2-48,4 3 1,2-3 0,0-1 11,0 3 1,8-4 0,3-1-98,5-1 1,1-2-1,1-6 1,-1 0 51,1 0 0,-1 0 0,1-2 0,-1-2 15,1-2 0,-1-7 89,0 1 1,-1-3 214,-4-3-34,3 8 178,-13 3-347,6 7 1,-8 2 0,0 3-44,0 7 0,0 4-298,0 1 0,2 0 0,4 1 68,5-1 0,-1-7 0,2-4 0,-1-2 214,-1 2 0,5-4 0,-5 5 0,8-7 0</inkml:trace>
  <inkml:trace contextRef="#ctx0" brushRef="#br3" timeOffset="3.64">11107 3808 7416,'12'0'-457,"0"0"0,-6 0 606,5 0 0,-5 2-62,6 3 0,-7-1 1,5 8-36,-2 2 1,0-5-1,-4 3-67,1 1 1,1-3-1,-4 2-26,4 1 1,-4-3 14,4 2 74,-4-8-24,-2 3 0,0-14-23,0-5 1,6-4 0,1-1-5,3 0 0,-6-1 0,4 3 1,-1 1 0,5 2 1,-2 3 0,1-5 39,3 2 1,1 7 0,3-5-6,-1 2 0,1 2 0,-1 6-22,1 0 0,-1 0 1,1 2-8,-1 4 0,-1-2 1,-3 6-1,-3-1-8,-2 1 0,0 0 1,-5 3-1,3-1-89,-2 2 1,-2-5 0,-2 3-70,0 1 1,0 3-632,0 1 793,0 1 0,-8-1 0,-1 1 0</inkml:trace>
  <inkml:trace contextRef="#ctx0" brushRef="#br3" timeOffset="3.64">11806 3773 7569,'10'0'-100,"3"-2"0,-5-2-323,2-2 1,-6-2 520,1 3 122,-3 3-113,-2-6 1,-2 8-13,-3 0 1,-5 0-121,-8 0 0,1 8 48,0 3 1,5 5-1,2 1-8,2 1 1,1-1 0,3 1-1,-2-1-21,2 1 1,2-7 0,2 1 0,0 1 3,0 3 0,6-4 0,0-1 0,0 1-6,1-2 1,-3 3 0,8-7 0,0 0-6,-3 2 1,7-7 0,-5 5-35,5-4 1,1-2 0,1 0 0,-1 0 22,1 0 1,-1 0 0,1-2 0,-1-2 4,1-1 0,-1-7 1,1 4-1,-1-1 31,1-5 0,-3 4 0,-1-1 0,-3-3 1,-7-2 0,4-1 26,0 0 0,-6 5 38,3 0 0,-5 3-45,-5-3 1,1 4-34,-8 8 0,0 0-1,-5 0 0,1 2 0,5 4 0,3 6-9,0 3 1,6 3-1,-3-1-22,3 0 0,2 1 0,2-1 0,1 1-22,3-1 1,8-5 0,-3 0-13,5 1 0,1 1 0,1-3 0,-1-5 25,1-4 1,-3 0 0,-1 2 0,-2 2-2,1-2 0,3-2 1,-1-4-1,-1-2 95,-3-2 0,1-8 0,4 3 68,-5-5 0,3-1 1,-8-1-61,-2 1 0,-3-1 1,-1 1-1,0-1-28,0 1 0,0 0 1,0-1-27,0 1 1,0-1 0,0 1 64,0-1 1,0 7-2,0-1-111,-7 0-79,5 3 67,-6 1 1,6 8 53,-4 0 2,4 0 15,-5 8 1,8-5 42,5 9 1,4-8-52,7 2 1,-5-4 0,-2-4-1,0-2-7,-1-2 1,-3 0-1,6 4-4,1-3 0,3 3 1,1-4-6,1 4 0,-7 0 0,1-2 6,2-2 0,-5 0 78,3 6 1,0 0 0,3 2-67,-3 4 1,-4-2 0,-7 6 0,3-1-6,2 1 0,0 2 0,-6 5 2,0 1 1,0-1-1,0 1 58,0-1 0,0 1 1,0-1 2,0 0 1,0 1 0,2-3-12,4-3 0,-2 2 0,5-7 87,-1 3 0,6-6-146,-3 2 1,5-4 0,1-2 0,1 0-222,-1 0 0,1 0 0,-1 0-435,1 0 0,-1-6 656,1 0 0,7-15 0,2 1 0</inkml:trace>
  <inkml:trace contextRef="#ctx0" brushRef="#br3" timeOffset="3.64">14653 3720 6355,'0'-17'362,"0"7"1,-2 2-266,-4 8 1,4 2-14,-4 4 0,-2 4-51,3 7 1,-3 1-1,4-1 9,-2 1 0,0-1 0,8 1-69,4-1 0,-4-5 0,6-3 0,0-1-43,3-4 0,5 4 0,1-2 12,1-2 0,-1-2 0,1-2 1,-1 0 19,0 0 0,1-6 0,-1-2-41,1-2 1,-1-1 0,1-7 12,-1 1 0,-7-1 181,-4 1 1,-4-1 156,-2 1 130,0-1-344,0 9 0,2 1 0,2 10-91,1 4 0,3 3 1,-2 9-12,6-1 1,-3-1 0,1-3 0,0-1-13,-1 2 1,3-7-1,4 1 1,-3-2 43,-1 0 1,-1 0-1,7-4 1,-1 1 0,1 3 0,-1 0 0,1-6 0,-1 0 28,1 0 0,-1-6 1,1-2-1,-3-1 69,-3-5 1,3-1-1,-5-3-60,0 1 1,-1-1 0,-5 1 0,2-1-5,-2 1 1,-2-1-1,-2 1 1,0 0-51,0-1 1,-6 6 0,-2 3-1,-1 1-74,-5 4 1,4 0-1,-1 0-17,-3-2 1,-1 1-1,-1 7 1,3 1-68,1 3 0,8 2 0,-2-2 186,4 6 0,-6 3 0,-1 3 0</inkml:trace>
  <inkml:trace contextRef="#ctx0" brushRef="#br3" timeOffset="3.64">15508 3685 7569,'10'0'-1014,"-2"-2"1768,-8-3-380,0 3-483,0 9 1,0 5 0,0 11-51,0-3 0,0-3 0,0 1 126,0-1 0,0-5 33,0 0 0,0-1 0,0 7 0</inkml:trace>
  <inkml:trace contextRef="#ctx0" brushRef="#br3" timeOffset="3.64">15508 3511 7569,'0'-12'-41,"0"1"-675,0 7 503,0-4-46,0 8 1,0 2 258,0 4 0,-7-4 0,-3 5 0</inkml:trace>
  <inkml:trace contextRef="#ctx0" brushRef="#br3" timeOffset="3.64">17360 3633 7207,'-10'2'282,"4"4"-237,4 5 1,2-1 0,2 0-224,4-2 1,-2-1 0,7-3 38,3 2 1,2 0 0,1-6 52,0 0 1,-5 0 0,0 0 89,1 0 0,-3-2 0,0-4 152,-2-6 1,-1 3 143,-1-3-170,-4 8-101,6-3 1,-6 7-5,4 0 1,1 1 0,7 3-73,-2 2 0,-1 6 1,5-4 15,-5 1 1,5-5 0,-4 2-71,3-4 1,3-2-1,-1 0 27,0 0 1,-5 0-1,-2-2 1,0-4 94,-1-6 0,-3 3 0,4-3 0,-1-1 52,1-3 1,-6-1-1,2-1 1,-2-1-39,2-5 1,-5 5-1,5-4-28,-4 3 0,4 3 0,0-1 0,-2 1 0,-2-1 91,-2 1 1,6 5 160,-1 1-240,1 7 1,-6-2-1,0 12 1,0 5-46,0 5 1,0 1 0,0 1 0,0-1-28,0 1 0,0-1 0,0 1 0,2-1-17,4 1 0,-4-1 0,4 1-288,-4-1 1,3 1-77,1-1 434,8 1 0,-12-9 0,6-1 0</inkml:trace>
  <inkml:trace contextRef="#ctx0" brushRef="#br3" timeOffset="3.64">17866 3458 7569,'18'-7'-37,"-1"5"1,0-4-240,1 4 0,-1 2 1,1 0 79,-1 0 0,1 0 196,-1 0 0,9 0 0,1 0 0</inkml:trace>
  <inkml:trace contextRef="#ctx0" brushRef="#br3" timeOffset="3.64">15928 3528 7283,'9'8'95,"-3"4"-60,-4 3 0,0 3 1,2-1-1,2 1-95,-2-1 0,-2 1 1,-1-1-36,5 0 0,-4 1 0,4-1 1,-2-1-155,2-4 0,-4 3 112,3-3 0,3-3 137,-2 3 0,0 0 0,-6 5 0</inkml:trace>
  <inkml:trace contextRef="#ctx0" brushRef="#br3" timeOffset="3.64">15893 3651 7233,'17'0'-153,"1"0"1,-1 0 182,1 0 1,-1 1 0,0 3 0,3 2-93,3-2 1,-3-2-1,3-2 1,-4 0-25,-1 0 0,1 0 0,2 0 1,3 0 51,-3 0 1,-7-6 0,-3 0 0,1 1 9,-2-3 0,3 4 0,-7-8 0,0 1 37,2 1 0,-6-6 145,3 5 1,-3 1 8,-2-2 104,0 8-236,0-3 1,0 14 0,0 5-44,0 4 1,0 1 0,0 1-32,0-1 0,0 1 0,0-1 29,0 0 1,0 1 0,0-1-47,0 1 0,0-7 96,0 1 81,0-8-90,0 4 1,0-10 0,0-4-26,0-6 1,6 3 0,2-3 0,0-2-47,-1-1 1,7 3 0,-2 1 0,3-3 20,3-1 0,-1 3 0,1 0 64,-1-1 1,1 5 0,-1 2 120,0 4 0,1 2-111,-1 0 0,1 2 1,-1 4-86,1 6 0,-7 3-123,1 3 1,-8-1 0,2 0 31,-4 1 0,-2-6 0,0-1-531,0 3 652,0-6 0,0 7 0,0-5 0</inkml:trace>
  <inkml:trace contextRef="#ctx0" brushRef="#br3" timeOffset="3.64">16906 3616 7569,'0'-18'-145,"0"1"1,-2 7-1,-4 4 204,-6 4 0,-3 2 0,-1 2 0,3 4-47,1 6 0,6-3 1,-4 3-1,3 2-23,3 1 0,2 3 0,2-1-80,0 0 1,0 1 0,2-3 0,4-1 68,5-2 1,-1-8-1,2 1 1,1-3-63,3-2 1,1 6-1,1 0 1,-1-2 45,1-2 1,-1-8 0,0-2 30,1-2 0,-1-1 0,-1-7 159,-4 1 1,1-1 0,-7 1-123,-2 0 1,-4-1 0,-6 3-31,-6 3 0,3-2 1,-3 8-1,-2 3-66,-1 1 1,-3 2 0,1 0-216,-1 0 0,7 0 81,-1 0 200,8 0 0,-3 7 0,7 3 0</inkml:trace>
  <inkml:trace contextRef="#ctx0" brushRef="#br3" timeOffset="3.64">15456 4384 6587,'-2'-10'128,"-4"4"1,-3 5-48,-9 1 1,1 0-1,-1 1-30,1 5 1,-1-2 0,1 6-73,-1-2 0,7 3 1,1-3-1,0 2 36,1 3 1,5-3-1,-2 2-64,4 1 0,2 3 12,0 1 0,8-1 0,5-3 0,7-3-110,3-2 0,2-2 1,-2-4-1,5 1-267,-1 3 414,6 0 0,-6-6 0,8 0 0</inkml:trace>
  <inkml:trace contextRef="#ctx0" brushRef="#br3" timeOffset="3.64">16993 4279 7449,'17'-8'-335,"-7"5"285,-4-9-147,-4 8 0,-10-4 332,-4 8 0,-3 0 61,-3 0-142,9 8 12,-7-6-82,14 14 47,-13-7 1,11 7-1,-6-3 1,2-1 45,5 2-14,1 1-81,-6 3 1,6-7-1,-4 1 1,4 1-1,4 3-26,4 1 29,-4-7 0,13 4-12,-3-8 45,4-1-68,1 3 51,0-6 1,1 6-1,-1-8 1,1 0 0,-1 0-1,1 0-28,-1 0 0,1 0 0,-1 0 0,1 0-9,-1 0 0,1-2 0,-1-2 0,0-4 16,1-1 0,-1-3 0,1-6 11,-1 1 1,1-1 0,-3 1-2,-3 0 0,-4 5 0,-8 0 36,0-1 1,0 3 0,0-2 81,0-1 1,-8 5-66,-4 2 1,-3 4 0,-3 2-30,1 0 0,7 2 1,4 4-12,4 6 0,2 3 0,0 3 0,0-1 1,0 1 0,2-7 0,2 1 1,4 1-30,2 3 0,1-1 0,5-1 1,-3-4-18,-1-2 0,0 3 0,5-5 1,1-2-20,-1-2 0,1-2 0,-1 0 0,0 0 22,1 0 1,-1-2-1,1-2 32,-1-2 1,-1-7-1,-3 1 1,-3-4 42,-2-1 1,4-1 0,-7 1-1,-1 0-2,-2-1 1,-2 1 0,0-1-1,2 1-17,4-1 1,-4 1-1,4-1 22,-4 1 0,-4-1-3,-4 1 0,2 7-21,-8 4 0,1 4-34,-7 2 1,9 8-83,3 4 1,4-2 62,2 1 1,2-1 0,4 2-10,5-7 1,5-3 0,1-2 27,1 0 0,-1 0 0,1 0 33,-1 0 0,1 0 0,-1 0 0,0 0 54,1 0 0,-6 0 0,-3-2 0,1-2 280,0-1-247,-6-1 0,3 14 0,-7 3 24,0 5 0,-2-5 0,-1 1 0,-3 2-67,2 1 1,0 3 0,0-1-1,-2 1-16,2-1 0,2 0 0,4 1-51,4-1 1,-2-5 0,8-2-189,1-2 0,3 3 0,3-5 0,3-2 197,1-2 0,0-2 0,-5 0 0</inkml:trace>
  <inkml:trace contextRef="#ctx0" brushRef="#br3" timeOffset="3.64">16015 4419 7364,'-18'0'-220,"1"0"1,0 0 0,-1 0 0,1 0 314,-1 0 1,1 0 0,-1 0 0,1 0 11,-1 0 0,3 8 0,1 1 0,4 3-98,3 0 0,-5-6 0,6 5 82,2 3 0,2 1-186,2 3 1,8-3 0,4-3-31,3-6 0,3 1 1,-1-1-1,1-2 73,-1-2 0,5-4 0,-3-2 0,-4-3 63,1-3 0,0 0 1,-1-3-1,-1 3 62,-3 2 0,-5-4 239,6 7 23,-8-9-339,3 12 1,-7-4-90,0 12 1,0-2-2,0 8 1,2-3-1,2 5 43,2-2 0,2-9 51,-2 3 0,3 4 0,9 0 0</inkml:trace>
  <inkml:trace contextRef="#ctx0" brushRef="#br3" timeOffset="3.64">16224 4419 7419,'10'-2'-311,"-2"-2"415,0-2 0,-4 0-266,7 6 0,-7 2 1,4 2 68,0 2 1,-6 8 78,3-3 0,-3 5-36,-2 1 29,0 1 1,0-7 20,0 1-18,0-8 1,0-4-19,0-12 1,2 3-1,2-3 1,4 0 4,2 3 0,1-7 0,7 6 0,-1-1 9,1-1 1,1 0 64,4-5 1,3 5-1,3 3 75,-6 1 1,-4 2 17,-1 6 1,-1 8-107,1 3 0,-9 5-110,-3 1 1,-4 1-138,-2-1 1,0 1 216,0-1 0,-8 1 0,-1-1 0</inkml:trace>
  <inkml:trace contextRef="#ctx0" brushRef="#br3" timeOffset="3.64">6427 4908 7537,'-10'-8'-686,"4"-3"268,-3 3 390,7 0-115,-6 8 200,8 0 1,2-6-43,4 0 1,-2 1-1,7 5 1,3 0-15,1 0 1,3 0 0,1 0 0,5 0-4,5 0 1,4 0 0,2 0 0,-2 0-7,-4 0 1,10 0 0,-5 0 29,3 0 0,2 0 0,0 0 0,2 0 1,-2 0-10,-3 0 0,5 0 0,2 0 0,0 0-9,-1 0 0,5 5 1,-5 1-1,3-2-5,4-2 0,1 4 0,2 0 1,1-2-8,-1-3 0,1-1 0,1 0 0,2 0 24,2 0 1,1 0 0,-7 0 0,0 0 13,1 0 0,-1 0 0,3 0 0,-1 0-4,-2 0 0,7 6 0,-11 0 0,4-2-30,-1-2 0,-5 0 1,3 2-1,-2 2-6,1-3 1,-5-1-1,-1 0 1,-1 2 4,0 2 0,6 0 0,-5-6 1,1 0 5,0 0 1,3 0 0,-3 0-1,1 0 8,5 0 1,0 0 0,-1 0 0,-1 0-1,1 0 1,-3 2 0,-1 2 0,-1 2-27,-4-3 0,-4-1 0,-4 0 0,-2 2-96,2 2 1,-4 2 0,2-4-1,0 1-143,-1-1 256,5 6 0,1-8 0,11 6 0</inkml:trace>
  <inkml:trace contextRef="#ctx0" brushRef="#br3" timeOffset="3.64">9920 5030 7569,'17'0'-38,"1"0"0,-1 0 0,1-2 0,-1-2 0,1-1 0,-1 1-262,1 2 0,-1 0 0,1-2 235,-1-2 1,6 0-1,2 6 1,1 0 65,-1 0 1,4 0-1,-4 0 1,2-2-8,4-4 1,8 5-1,4-5 1,0 4 4,-1 2 1,7-6 0,-1 0 0,7 0-6,3-1 0,0 5 0,-4-6 0,3 2 22,1 0 0,6 0 1,-4 4-1,0-1-8,0-3 1,6 0 0,-2 6 0,2 0-10,-1 0 1,0 0-1,-4 0 1,-1-2 3,0-4 1,0 4 0,-4-4 0,3 4 10,-3 2 1,0 0 0,0 0-1,3 0 14,-3 0 0,4 0 1,-2 0-1,-1 0-5,-3 0 1,4 0 0,0 0 0,1 0-9,1 0 1,-6 6-1,6 0 1,-4-2-12,-3-2 0,9-2 1,-10 2-1,3 2-8,-1 2 1,-7-1-1,-1-5 1,1 0 11,-3 0 0,7 6 1,-5 0-1,5-2-2,1-2 1,1-2 0,-1 0 0,2 0 21,5 0 0,-9 0 1,6 0-1,-1 0 1,-7 0 0,4 0 0,-5 0 0,4 0-15,1 0 1,-2 6-1,-1 0 1,-3-3-20,3-1 1,-4-2 0,1 0 0,1 0 2,-3 0 0,7 0 0,-5 0 0,3 0 0,-3 0 0,9 0 1,-7-2-1,1-1 10,1-3 1,-1 0-1,-1 6 1,-1 0 16,1 0 0,-3 0 1,0 0-1,-1 0-19,1 0 1,-4 0 0,3 0 0,1 0-7,0 0 1,-5 0 0,7 0 0,-1 0 1,-1 0 0,6 0 0,-5 0 0,5 0-1,1 0 1,0 0 0,1 0 0,-1 0 2,1 0 1,-1-6 0,2 0 0,1 2 27,-3 2 0,6 2 0,-7-2 0,3-1 19,-4-3 1,9 0 0,-7 6 0,2 0-49,1 0 1,-1 0 0,2-2 0,3-2-5,-3-2 1,-2 0 0,-1 5 0,-1-3 42,0-2 1,1 0-1,-1 6 1,0-2 25,1-4 0,-7 4 0,-1-4 0,-2 5-28,-4 1 1,-3 0 0,-3 0-93,-3 0 1,1 0-1,-8 0 1,-2 0-164,-1 0-797,-3 0 1012,-7 0 0,-2 7 0,-8 3 0</inkml:trace>
  <inkml:trace contextRef="#ctx0" brushRef="#br3" timeOffset="3.64">7017 3816 6751,'2'32'8,"0"27"5,4 1 0,-1-4 0,1 2-5,2-1 0,-4 3 1,8 0-1,-1 0 1,-1 0 0,3 4 0,-5-4 1,0 2 5,0 4 1,3 0 0,-5 0 0,-2-2-2,-2 2 1,0 2 0,2 2 0,2 0 0,-2 0 0,-2 0 0,-2 2 1,0-1-1,0-1 1,0 10-1,-2-8-7,-4 5 1,4-7-1,-4 6 1,2 1-1,0 3-1,-2 1 1,1-7-1,5 4 1,0-3-9,0 1 1,-6 2-1,0-3 1,2 5 3,2 0 0,-4 5 0,0-6 0,1 3-5,-3-1 1,4-5-1,-6 6 1,3-1-1,3-1 1,-6 9 0,0-6-1,-1 1 12,-1 1 0,6-1 0,-4-1 1,1-1-1,-1 1 0,0 2 0,-3 3 0,3-3-10,2-3 0,-5 3 1,3-3-1,-2 1-1,1-2 1,5 3 0,-4-6 0,1 1-1,-1 5 0,4-5 1,-4 1-1,3-3-8,3-3 1,-4-2-1,2 0 1,2-1-1,2-1 1,-4 8-1,1-12 1,1 2 8,2 5 0,2-8 0,-2 4 0,-2-3 13,-2-4 0,0 6 0,6-4 0,0 2 9,0-2 0,0 2 0,0-7 1,0-1-11,0 2 1,0-10-1,0 7 1,2-3-13,4-5 0,-4 3 1,6-5-1,-2 1 1,-1-1 1,7 1 0,-4-7 0,2 0-6,3 1 0,-5-5 0,0 4 1,-3-4-18,1-2 1,2-6-1,-4 0 1,2 0-4,-2-2 1,-2 0-1,-2-5 1,0 1-165,0-2 0,0-1 0,-2-3 188,-4 1 0,-4-1 0,-7 1 0</inkml:trace>
  <inkml:trace contextRef="#ctx0" brushRef="#br3" timeOffset="3.64">1170 5083 6089,'0'-12'-137,"0"0"142,0 1 0,2 1 0,4 4 1,4 2 8,-1-2 1,7 4-10,-4-3 1,-3-3 0,3 2-4,2 2 1,-5 2-1,3 2 1,1 0 1,3 0 1,1-6 0,3 1 0,1 1 3,2 2 0,9 2 0,-3 0 0,4 0-2,2 0 1,-1 0 0,1 0-1,0 0-3,0 0 1,6-2-1,2-2 1,-1-2 2,1 2 0,6 2 0,-5 2 0,3 0-1,-1 0 1,-1-5-1,4-1 1,-5 2 18,-1 2 1,5-4 0,-1-2-1,1 1-8,-1-1 0,9 0 0,-1 4 1,3-2-7,2 2 0,6-3 1,-4 1-1,2 2-11,0 2 1,-2 2 0,2-2-1,-6-2-3,-3-2 1,3 1 0,-2 5-1,-3 0 2,-5 0 1,-1 0-1,5 0 1,1 0-3,-1 0 0,-2 0 0,-1 0 0,-3 0 3,3 0 1,0 0-1,-1 0 1,-1 0 5,1 0 1,-3 0 0,3 0 0,3 0-4,-1 0 1,6 0-1,-9 0 1,3 0-3,3 0 1,-3 0 0,-1 1-1,-5 3 0,-1 2 0,-2 0 0,-4-6 1,2 2-2,1 4 1,3-4-1,-2 4 1,3-5 5,1-1 1,11 0 0,-3 0 0,1 0 1,0 0 1,-1-5 0,-1-1 0,-1 2-3,-5 2 1,5 2-1,-5 0 1,5-2-6,1-4 1,0 4-1,1-4 1,-3 5 8,-3 1 1,1 0 0,-5 0 0,0 0 0,-1 0 0,5 0 0,-4 0 0,1 0-36,5 0 1,1 1-1,3 3 1,-1 4-13,0 2 0,3 0 0,3 5 1,4 1-190,0 3 1,4-3 226,-8-5 0,16-7 0,-2 4 0</inkml:trace>
  <inkml:trace contextRef="#ctx0" brushRef="#br3" timeOffset="3.64">17080 4856 6425,'18'0'-329,"-1"0"0,-5 0 361,-1 0 1,-5 0 0,6 1-37,1 5 1,-3-4 0,2 4 0,1-2 1,3 2 1,3-4 0,5 5 0,5-1-2,4 0 0,2 0 0,2-4 0,1 2 1,3 2 1,13 1 0,-1-3-1,3 2 1,4-2 1,0-2 0,6 0 0,0 2 0,6 2 0,4-1 0,7-5 0,-1 0 15,1 0 0,3-5 0,1-1 0,-2 0 12,-3-2 1,9 4 0,-4-5 0,3 1-7,-1 4 0,-2-4 0,0 2 0,1 2-15,-1 2 1,-2 2 0,-3 0 0,-6 0-13,-5 0 0,-3 0 1,-4 0-1,-5 0-18,-5 0 1,-7 0 0,-3 2 0,-1 2-11,-4 2 0,1 0 0,-3-4 0,-6 2 1,-4 2 1,3-1 32,-7-5 0,0 0 0,-5 0 0</inkml:trace>
  <inkml:trace contextRef="#ctx0" brushRef="#br3" timeOffset="3.64">1188 11579 7119,'8'10'-617,"-5"-2"0,9-8 620,2 0 1,-5 0 0,3 0 0,2 0 0,1 0-4,3 0 1,-1 0-1,2 0 1,3 0 0,1 0 1,0 2 0,-3 2 0,1 1-6,2-1 1,6 0-1,-3 0 1,-1 2 2,0-2 0,6-2 0,-2 0 0,4 1 0,2 3 1,6 0 0,0-6 0,-1 0-1,3 0 0,-6 0 1,6 0-1,-1 0 8,5 0 0,3 0 1,5-2-1,1-2 10,2-2 0,6-1 0,-4 3 1,1-2-13,-1 2 1,4 0 0,-4 0 0,0-1 19,0 1 1,-2 2 0,-3 2 0,1 0-20,2 0 1,2 0-1,-3 0 1,3-2-11,2-4 0,2 4 0,8-6 0,0 2 2,-3 1 0,13-3 0,-6 4 0,5-2 0,1 2 0,3-3 0,-5 1 0,1 2 0,1 2 1,-9 2-1,5 0 1,-2 0 0,-1 0 1,1 0-1,-4 0 1,0 0 0,-3 0 0,11 0 0,-10 0 0,2-2 15,-1-4 1,5 4-1,2-6 1,1 3 12,5-1 0,1-2 0,2 4 1,-1-2-25,-5 2 1,5 1 0,-7-1 0,3-2-10,-1 2 1,-5 2-1,5 2 1,-1 0-5,-6 0 1,9 6-1,-9 0 1,4-2 0,-3-3 0,5-1 0,1 0 0,7 0 3,5 0 0,-10 0 1,6 0-1,1 0 10,1 0 1,8 0 0,-4 0 0,0 0 14,0 0 1,4 0-1,-6 0 1,-2 0-12,-1 0 0,-3 0 1,0 0-1,1 0-8,-1 0 0,0 0 0,1 0 1,-1 2 1,0 4 1,2-4 0,3 4 0,3-4-17,2-2 1,-6 0-1,4 2 1,-2 2 7,0 2 0,6-1 1,-6-5-1,1 0 4,1 0 1,0 0 0,4 0 0,-4 0 16,0 0 1,-6 0 0,6 0 0,-2 0-12,1 0 0,-44 0 1,0 0-1,49 0 0,-48 0 1,-1 0-1,49 0 0,-45 1 0,-1 0 0,-2 1 0,-1 0 1,1 1-1,1 0-5,2-1 1,0 0 0,0-1 0,-1 0 0,4-1-1,1 0 1,-2 0 0,0 0-3,-2 0 1,1 0 0,2 1-1,0 0 1,2 1 0,-1 0 0,0 1-1,0 0-43,-3-1 0,1-1 0,6 1 0,0-2 0,-5 0 0,0 0 0,3 0 0,-1 0 44,0 0 0,0 0 1,-1 0-1,1 0 1,2 0-1,0 0 1,-1 0-1,0 0 4,-2 0 0,1 0 0,1 0 1,0-2-1,-2 1 0,0-1 1,2-1-1,-1 0 10,-1 1 0,0 0 0,2-2 0,0 0 0,-2 1 0,-1 0 0,1 0 0,0 0 11,1-1 1,-1 1 0,0 2 0,0 0-1,3-3 1,1 0 0,-1 1 0,0 0-16,0 0 0,0 0 0,0 0 0,0 0 0,1 3 0,0 0 1,1 0-1,1 0-12,0 0 1,0 0 0,0 0 0,0 0 0,-4 0 0,0 0 0,-1 0 0,0 0 5,0 0 1,-1 0 0,0 0-1,0 0 1,2 0 0,1 0-1,-3 0 1,0 0-21,-3 1 0,1-2 0,0 1 1,0-1-1,0-1 0,1 0 1,-2-1-1,0 0 13,-1 1 1,-1 0 0,3 1 0,1 0 0,-7 0 0,0 0 0,1-1 0,-1 0 16,2 0 0,-1-2 0,46-3 0,0 3 0,-4-4 3,-7-2 0,-1 4 0,-7-3 0,-3-1 17,-3 0 1,6 1-1,-12-5 1,0 2 43,2-1 0,-2-1 0,0 1 1,-2 3-54,2 2 1,2-3 0,1 3 0,1 0-38,0 0 0,-2 2 0,-4 6 0,-4 0-46,0 0 1,-11-5 0,1-1-1,-7 2 58,-10 2 1,0 2-1,-12 2 1,-3 2-504,-5 2 504,-9 7 0,-4-3 0,-9 7 0</inkml:trace>
  <inkml:trace contextRef="#ctx0" brushRef="#br3" timeOffset="3.64">2742 12138 7569,'18'-2'-483,"-1"-4"1,0-1 152,1-5 328,-8 4 1,-1 8 19,-3 0 0,-4 8 0,4 4-8,-4 3 1,-2 3-1,0-1 1,0 1-20,0-1 0,0 0 1,0 1-1,0-1 8,0 1 1,0-1 0,0 1 0,0-1-168,0 1 1,0-1 167,0 1 0,-8-1 0,-2 1 0</inkml:trace>
  <inkml:trace contextRef="#ctx0" brushRef="#br3" timeOffset="3.64">2271 12173 6149,'11'-10'-199,"1"5"0,1 3 269,3 2 1,3 0 0,3 0 0,3 0-75,2 0 0,-4 0 0,6 0 0,3 0-1,0 0 0,3 0 1,0 0-1,2 0-13,4 0 0,-4 2 0,6 1 0,-3 3-14,1-2 0,6-2 0,-5-2 32,3 0 0,-6 8 0,3 2 0</inkml:trace>
  <inkml:trace contextRef="#ctx0" brushRef="#br3" timeOffset="3.64">3580 12191 7388,'-17'5'-279,"-1"1"1,1 0 0,-1-6 0,1 0 236,0 0 0,-1 6 0,1 2 1,1 1 42,4 5 1,-3 1 0,3 3 0,-1-1-13,1 1 1,-2-1 0,9 1 36,1-1 1,2 1 0,2-1-3,0 1 1,2-3 0,6-1 0,7-5-11,6-1 0,10-2 0,-3-6 0,1 0-9,0 0 0,0 0 0,4 0 0,-2 0-10,-2 0 0,-8-8 1,3-2-1,-5-1-4,-1-1 1,-3 1 0,-1-7 6,-3 1 0,-7-1 1,0 1-1,-8 1 2,-7 5 0,-5-3 0,-3 8 0,-3 0-32,-1-1 0,-8 5 1,4-4-1,-2 4-20,0 2 0,1 0 0,-3 0 1,4 0 51,2 0 0,-6 0 0,4 8 0,-8 1 0</inkml:trace>
  <inkml:trace contextRef="#ctx0" brushRef="#br3" timeOffset="3.64">4174 12068 7569,'10'-7'0,"-2"-3"-625,-1 0 445,-5-5 1,6 5 14,-8-8 338,0 9-228,0 1 0,0 10 0,0 4 0,0 5 28,0 5 1,0 1 0,0 3 0,0 1 18,0 2 1,0 3 0,0-5 0,2 4-9,4 2 1,-4-3 0,4 3 0,-4-2-46,-2-4 1,0 5 0,0-3 60,0-2 0,7 6 0,3 1 0</inkml:trace>
  <inkml:trace contextRef="#ctx0" brushRef="#br3" timeOffset="3.64">3860 12330 6096,'2'-15'-139,"4"1"168,5 2 0,5 9 0,1-3 0,3 4-1,3 2 1,4 0 0,8 0-1,0 0-86,0 0 0,0 0 0,2 0 1,1 0-113,3 0 170,8 0 0,-5 0 0,9 0 0</inkml:trace>
  <inkml:trace contextRef="#ctx0" brushRef="#br3" timeOffset="3.64">4890 12243 7569,'10'-2'-253,"-4"-4"0,-4 2 66,-2-7 1,-8 5 0,-4-4 124,-3 2 0,-3 3 0,1 5 69,-1 0 1,-5 0-1,0 0 1,-1 1 9,-1 5 0,4-2 1,-6 8-1,1 1-31,5 3 0,2 1 0,1 1 3,1-1 1,7 1 0,4-1-3,4 1 1,4-7 0,4-1 5,6-2 1,5 0 0,5-5 0,1 3-35,-2-2 0,4-2 0,-1-4 0,-1-4 9,2-5 1,-5 1 0,3 0-1,-6 1 31,-5-1 0,2 4 1,-7-4 204,3 3-151,-6 1-39,4 6 1,-8 2-44,0 4 1,2 1-1,2 7-74,1-2 0,3-7-38,-2 7 141,4-8 0,7 11 0,1-5 0</inkml:trace>
  <inkml:trace contextRef="#ctx0" brushRef="#br3" timeOffset="3.64">5152 11946 7267,'2'-15'-321,"4"3"0,-4 6 0,4 12 324,-4 6 0,-2 9 0,0 6 0,0 2 9,0 2 1,0 12 0,0-6 0,2 5-92,3 7 1,-3-4 78,4 1 0,4 1 0,0 5 0</inkml:trace>
  <inkml:trace contextRef="#ctx0" brushRef="#br3" timeOffset="3.64">18444 1407 6238,'0'-2'-5,"6"-3"-21,-2 5-1,8 5 19,-10-3 6</inkml:trace>
  <inkml:trace contextRef="#ctx0" brushRef="#br3" timeOffset="3.64">18609 3037 6131,'8'47'0,"10"46"0,-3-4-1,-3-1 1,3 7 0,-5 4 0,-4-49-1,0 1 1,5 48 0,-8-46 0,-2 0 0,2-1 0,0-1 0,-2 1 0,0 1 0,-1 1 0,0 1 0,0 0 0,0 0 0,0-1 0,0 1 0,0 0 0,2 0 0,1 0 1,0-1-1,-2 0 1,0-1-1,1 0 1,1 1 0,-1-1-1,0 0 4,1-1 0,0 1 0,-1 7 0,0 0 0,3-4 0,0-1 0,-1 1 0,-1 1-34,-1 0 0,0 0 0,2-3 0,0 1 0,-1 3 0,0 0 1,-1 1-1,0 0 31,-1 2 0,0-1 0,-1 1 0,0 0 0,0 0 1,0 0-1,0 0 0,0 1-2,0-2 1,0 2-1,0 2 1,0 0-1,0 0 1,0 0 0,0-1-1,0 0 0,0-1 1,0 0 0,0 2 0,0 0-1,0 0 1,0 0 0,0 0 0,0-1-1,0-1 1,0 0-1,0 2 1,0 0-1,0 0 1,0 0-1,0-1 1,0 0-1,-1-1 1,2 0 0,1-1-1,2 0 1,-1 1 0,-1-1-1,1 0 1,-2 0 2,0 0 1,0 0 0,2-2-1,0-1 1,0 0 0,0 0 0,0 0-1,0 0 6,1-1 0,-1 1 1,-1 4-1,-2 0 1,3-2-1,0-1 1,-2-1-1,0 0-5,-1-1 1,0 0 0,0 5-1,0 1 1,0-2 0,0 0-1,0 0 1,0 0-3,0-2 1,0 0 0,0 2-1,0-1 1,0-2 0,0 0-1,0 2 1,0 1-1,0 0 1,0 0 0,0 0 0,0 0 0,1 0 0,0 0-1,1 0 1,0-1 7,1-2 1,0 0-1,0 2 1,0 0 0,-3-2-1,0-1 1,0 1-1,0 0-4,0 1 1,0-1 0,0-7-1,0 1 1,0 0 0,0 0-1,0-1 1,0-1-1,0 47 1,0-46-1,0-1 1,0 45 0,0-2-16,0-3 0,0 5 0,0-14 0,0-1-38,0-1 1,0-7 0,0 4 0,0-4-10,0-3 1,0-1 0,-2-2 0,-4-4-137,-6-1 193,-3-3 0,1-8 0,0 1 0,-3-3 0,-2 1 0,-5-3 0</inkml:trace>
  <inkml:trace contextRef="#ctx0" brushRef="#br3" timeOffset="3.64">19368 3493 6808,'12'0'-445,"-1"0"0,-1-7 492,2-5 0,1 2 1,-5 1 17,2 1 0,-4-4 15,5 6-89,-7 0 1,6 8 0,-6 4 24,1 6 1,1 3 0,-4 3 0,2-1-49,2 1 1,0-1 0,-6 3 0,0 1-17,0 2 0,0 6 0,-2-5 0,-2-3-18,-2-2 1,-2 3 0,4-3 65,-1-3 0,-9-3 0,4 5 0</inkml:trace>
  <inkml:trace contextRef="#ctx0" brushRef="#br3" timeOffset="3.64">19246 3651 7116,'-18'0'-1138,"1"-8"1207,-1-4 0,3 2 89,3-1-169,4-1 0,10 2 0,4 5-7,6 3 0,3 2 1,5-2-1,3-2-13,6-2 0,4 0 1,2 6-1,0-2-37,0-4 0,2 3 1,4-7-1,3 0 68,1 0 0,-2 7 0,-1-13 0,3 6 0</inkml:trace>
  <inkml:trace contextRef="#ctx0" brushRef="#br3" timeOffset="3.64">19805 3458 7569,'17'0'-228,"-5"0"-1063,-1 0 1300,-7 0 1,2 0 0,-12 0 13,-5 0 1,1 8 0,-2 4-1,-1 3-12,-3 3 0,1-1 0,1 1 1,4-1 8,3 1 0,-5-1 1,6 1-1,2-1-63,2 1 1,2-1 35,0 0 1,8-7 0,4-4 0,5-4-9,6-2 1,-1-2 0,5-4-1,0-6 14,0-3 1,-5-2 0,1-1 0,-4 1 18,-1-1 0,-7-5 1,-1 0-1,-2 1-9,-4 3 0,-2 1 0,-2 1 0,0-1-19,0 1 1,-2 7-1,-4 4-39,-6 4 0,-5 2 0,-4 0 0,-3 2-50,3 4 1,1-2 98,3 8 0,0-8 0,-1 3 0</inkml:trace>
  <inkml:trace contextRef="#ctx0" brushRef="#br3" timeOffset="3.64">20189 3319 7569,'10'-12'-1423,"-5"0"1397,5 9 1,-8-3 0,4 12 0,-4 5 22,-2 5 0,0 1 0,0 1 0,0-1 2,0 1 1,0 5-1,0 2 1,-2 0-28,-4 1 0,4-3 0,-4-4 0,2 3-93,-1 1 121,3 0 0,-14-5 0,6-1 0</inkml:trace>
  <inkml:trace contextRef="#ctx0" brushRef="#br3" timeOffset="3.64">20067 3616 6919,'0'-12'-427,"0"0"0,0 6 404,0-5 0,2 7 1,3-2 3,7 4 1,4 0 0,1-2 0,0-1 18,1 1 0,7-6 0,2 0 0</inkml:trace>
  <inkml:trace contextRef="#ctx0" brushRef="#br3" timeOffset="3.64">20573 3441 6354,'-17'0'-60,"-1"0"0,1 0 83,-1 0 1,1 2 0,-3 2 0,-1 4-21,-2 1 1,-1 3-1,9 5 1,1 1-23,3-1 0,1 1 1,-4-3-1,5-1-51,1-3 0,2 1 33,6 6 0,8-3 0,4-3 0,3-6 23,2-4 1,3-2 0,1-2 0,4-4 4,3-6 1,-7 2 0,2-1 0,-3-3 27,-3-1 1,1 3-1,-3 0 79,-3-1 1,3 5-83,-3 2 1,-2 4-64,1 2 0,-7 8 20,2 4 1,-4 3 0,-2 3-22,0-1 0,0-5-65,0-1 100,0-7 0,2 4 0,4-10 0,3-4 12,1-5 0,4-5 1,-9-1 0,9-1 0,-4 1 0</inkml:trace>
  <inkml:trace contextRef="#ctx0" brushRef="#br3" timeOffset="3.64">20905 3196 7434,'6'-11'0,"0"-1"-993,-3-1 973,-1-3-3,-2 6 0,6 5 1,0 12-1,-2 9-31,-2 5 76,-2 10-6,0-4 0,-6 8-71,0 0 1,-5 6 0,3 2 0,0 1 54,0 5 0,-5 1 0,3 3 0</inkml:trace>
  <inkml:trace contextRef="#ctx0" brushRef="#br3" timeOffset="3.64">9378 5589 7569,'-11'0'-906,"-1"0"585,8 0 1,-11 6 285,3 0 1,-3 0 0,-1-5 48,4 5 0,-3-2-20,3 8 1,-3-1 0,-3 7 7,1-1 0,1-5 0,3 0 1,1 1 1,-1 3 0,-3-5 0,-1 1 0,-1 2 8,1 1 0,-1 1 1,1-3-1,-3-1-5,-3 1 0,4 3 1,-5 1-1,5 1-6,1-1 0,1 1 1,-1-1-1,1 1 2,0-1 0,-1 1 0,1-1-5,-1 1 1,3-1 0,1-1 0,4-3 3,3-1 0,-1-2 0,4 3 11,-2-1 1,0-8 11,6 11 0,8-13 0,4 4-13,3-4 1,-3-2 0,0 0 0,1 0 2,3 0 1,3 0 0,2 0 0,5 0-2,1 0 0,2 0 1,8-2-1,3-2 8,7-2 1,4-5 0,1 5 0,0 2-25,1 2 1,-3-4 0,-1 0 0,-3 2 2,3 3 1,-7 1 0,-1 0 0,-6 0-137,-6 0 1,-4 0 0,-9 1 36,-4 5 1,1-2 97,-7 8 0,-8-1 0,-8-1 0,-7-2 0</inkml:trace>
  <inkml:trace contextRef="#ctx0" brushRef="#br3" timeOffset="3.64">9134 5659 7569,'0'10'-1609,"0"-3"1598,0-7 1,2 6-1,4 2 18,5 2 0,-1-5 1,0 7-1,-1 0 4,1-3 0,-6 7 0,4-4 0,-2 3 1,-1 3 1,1 5-1,-6 2 1,2 0-5,4 1 1,-4 5-1,4-2 1,-4 4-12,-2 2 1,0 0 0,0-2-1,0-2 0,0-2 1,0-2 0,0 4 0,2-4-11,4-2 1,-3 4-1,9-5 1,0-3 9,-3-2 0,5-7 3,-8 0 0,15-1 0,-1 7 0</inkml:trace>
  <inkml:trace contextRef="#ctx0" brushRef="#br3" timeOffset="3.64">9990 5834 7569,'0'-18'-283,"-2"8"-357,-4 5 0,2-3 621,-8 2 0,7 0 0,-5 8 0,0 2 21,1 2 1,3 7-1,-4-1-1,2 4 1,-3 1 0,3 2 0,0 3 0,0 1 1,1 2 0,3-3 0,-2 3 4,2 2 0,2-4 0,2 4 1,0-1 3,0-5 0,8-2 0,3-1 0,7-1 28,5 1 0,4-7 0,8-1 0,0-2-21,0-4 0,2-2 0,2-2 0,2 0-7,-3 0 0,-1-6 0,-4-2 0,-2-2 4,-2-3 0,-7-5 0,1-3 0,-4-2-12,-1 1 1,-3-5 0,-1-2 0,-4-2-12,-3 2 1,-1-4 0,-6 4 0,-2-2-32,-3 2 0,-5 4 1,-8 7-1,-1 3 24,-4 3 1,-6 4 0,-12 8 0,-6 2 14,-3 4 0,-3 11 0,1 11 0</inkml:trace>
  <inkml:trace contextRef="#ctx0" brushRef="#br3" timeOffset="3.64">10880 5799 5876,'10'0'0,"-4"0"8,-12 0 1,2 0 0,-7 2 0,-3 1 25,-2 3 1,-1 6 0,0-4 0,1 1-19,4 5 1,-3 1-1,5 3-9,0-1 1,-3 7-1,7-1 1,2-2-3,2-1 0,2-1 0,0 2 0,0 3 5,0-3 0,6-1 1,2-3-1,2 0 7,3 1 0,8-3 0,5-1 0,1-4-2,4-3 1,2-1 0,2-6 0,-2 0-11,-4 0 1,4-6 0,-6-3 0,2-3 4,0-1 1,-7-13-1,1 7 1,-4-4-11,-1-3 0,-3-5 0,-1 2 0,-4-4-1,-3-2 1,-1 4-1,-6 0 1,0-2-7,0 2 0,0 8 1,-2 0-1,-4 3-34,-5 3 0,-5 7 1,-3 4-1,-4 4 7,-7 2 1,-3 8 0,-1 6-1,-1 9 34,0 12 0,0 8 0,0 9 0</inkml:trace>
  <inkml:trace contextRef="#ctx0" brushRef="#br3" timeOffset="3.64">14845 5711 7475,'-12'0'-494,"2"-2"1,1-2 350,-1-1 0,4-1 19,-5 6 139,7 0 1,-4-2 8,8-4 0,2 4-5,4-4 0,-2 4 0,7 2 0,3 0 2,1 0 0,3 0 0,-1 0 0,1 0-15,-1 0 0,3 0 1,1 0-1,2 0-7,-1 0 1,3 0 0,-2 0 0,-2 0 0,-1 0 1,-3 0-1,1 0-13,-1 0 1,1-2 6,-1-3 1,-5 3 3,-1-4 1,-7 4 0,2 2 0,-10 2-4,-2 4 0,-7-2 0,3 7 0,-1 1-9,-1-2 1,6 5 0,-4-3 6,3 3 1,-5-3 0,6 0-3,2 1 1,2-3 8,2 1 1,2-7 0,4 2-2,6-4 1,3 4-1,3 0 1,-1-2 0,1-2 1,5-2 0,2 0-1,0 0-1,1 0 1,3 0 0,-6 0 0,0 0 0,2 0 1,-11 1 0,4 3-1,-3 2 0,1-2 0,-5 4 0,-1 0 3,-2 1 0,-2-3 8,-6 6 1,0-6-1,0 5 1,-2-1 0,-2 4 0,-4-5 9,-2-1 1,-1 4-1,-7-5 1,1 1-8,-1 0 1,-1 0-1,-3-4 1,-1 1-5,2-1 0,-6 0 1,-2 0-1,-3 2-12,3-2 0,-4-2 0,4-2 0,-4 2-22,-2 3 0,8-3 1,2 4-61,0-4 1,5-2 0,-1-2 38,7-4 1,7 2 0,9-5 0,3-1 44,7 0 0,11-1 0,5-7 0</inkml:trace>
  <inkml:trace contextRef="#ctx0" brushRef="#br3" timeOffset="3.64">16085 5694 7569,'-18'0'-214,"1"0"1,-1-2-730,1-4 953,-1 4 0,1-6 1,0 8-1,-1 0-25,1 0 0,5 0 0,0 2-65,-1 4 95,-3 4 0,5 7 0,-1 1 1,0-1 0,3 1 0,-1-1 0,6 1 0,-2-1-21,2 1 1,2-1 0,4 0 3,4 1 0,4-3 0,7-1 0,1-4 13,-1-2 0,8-1 1,5-3-1,1 2-1,-2-2 0,4-2 0,-4-2 0,2-2-3,-2-4 0,-2 2 1,-6-7-1,3-3 17,-3-2 1,-3 5 0,-5-1-1,-1-1-15,1-3 1,-3-1 0,0-1 0,-1 1-25,1-1 0,-6 1 0,2-1-43,-4 1 1,-4 7-1,-4 2 7,-6 1 1,-9 5 0,-2-4-1,1 4 14,3 2 0,-4 2 0,-3 2 0,1 3-6,0 3 1,2-4-1,5 6 42,1 1 0,7-5 0,2 0 0</inkml:trace>
  <inkml:trace contextRef="#ctx0" brushRef="#br3" timeOffset="3.64">16923 5624 7569,'-17'0'-449,"-1"0"0,1-6 0,-1 0 445,1 2 0,5 1 1,0-1-1,-1-2 36,-3 2 1,-1 2 0,1 4-34,5 4 0,-3-2 1,6 5-1,1 1 5,-1 0 0,-4 1 1,6 7-1,2-1 0,3 1 1,1 1-1,0 3 1,0 1 2,0-2 0,0-1 0,1-1 0,5 2 1,6 3 1,3-7 0,5-5-1,1 1 18,2 3 0,10-6 0,0-5 1,8-3-21,4-2 1,-6 0-1,3 0 1,-1 0-3,0 0 0,0-7 0,-8-5 0,-4-4 11,-6-1 1,2-1 0,-3 1 0,-5 0 2,-3-1 0,-11-5 0,3 0 0,-6-1-35,-6-1 1,-3 6 0,-13-5 0,-5 7-70,-8 5 1,-13 4 0,-5 8 0,-9 0-74,-6 0 0,-1 2 159,-1 4 0,-16 4 0,-3 7 0</inkml:trace>
  <inkml:trace contextRef="#ctx0" brushRef="#br3" timeOffset="3.64">8767 8960 7569,'-8'-18'-529,"7"8"1,-7 1 546,8 3 7,0 4 0,8-8 0,3 6 1,5-1-5,1 1 0,1 2 0,-1 0 0,1-2-31,-1-2 0,6 0 0,3 6 1,-1 0-12,0 0 0,6 0 0,-4 0 1,2 0-43,0 0 0,-7 6 1,1 2-1,-4 0 12,-1-1 1,-8 7 0,-5-2 34,-3 3 1,-2 3 0,-2-1 0,-3-1 45,-7-5 1,-4 5-1,-1-5 1,-2 3-16,-5-2 1,3 3-1,-6-5 1,2 2-3,3-1 0,3-5 0,1 4-36,1-3 10,7 7 0,2-10 0,10 6 6,4-3 1,4-1-1,7-6 1,1 0 3,-1 0 1,1 0 0,-1 0 0,1 0 4,-1 0 0,1 2 1,-1 4-2,1 6 1,-1 1 0,-1 1 2,-5-3 0,-3 1 0,-8 6 17,0-1 1,-2 0-1,-4 1 20,-5-1 0,-5-5 1,-1-2-1,-1-1-16,1 1 0,-1-4 0,1 4 0,-1-3-13,1-3 0,-7 0 0,1 0 0,0 2-13,-2-2 1,3-2 0,-5-2 0,0 2-29,0 3 1,0-3 0,-4 4 0,3-4-76,3-2 1,2 0 0,5-2-56,1-4 0,7 3 159,4-9 0,12 0 0,4-5 0</inkml:trace>
  <inkml:trace contextRef="#ctx0" brushRef="#br3" timeOffset="3.64">9885 9029 7569,'-27'0'-321,"3"0"1,3 0 0,0 0 0,-2 2 307,1 4 0,3-4 0,1 4 1,1-2 1,-1 2 0,1-2 0,-1 5 1,3 1 48,3 0 0,-1-4 0,7 5 0,0 1-8,-2-2 0,6 5 0,-3-3 0,3 3-11,2 3 1,0-1 0,2 1 0,3-3 6,7-3 1,9 1-1,5-5 1,1 0-46,4 0 0,2-3 0,2-5 0,0 0 7,0 0 1,-6 0-1,-2-1 1,0-3 10,0-2 0,-5-8 0,1 3 0,-4-5 20,-1-1 1,-3-1 0,-3 1 0,-6-1-6,-4 1 1,-2-3 0,0-1 0,0-2-10,0 1 1,-6 3-1,-2 1 1,-2 1-20,-3 0 1,-3 5 0,-3 2 0,-3 2-37,-1 5 0,-8 1 0,2 2 1,-4 0-66,-2 0 1,0 7 0,2 3 0,2 2 37,2-1 0,10 1 77,1 5 0,1 1 0,7-1 0</inkml:trace>
  <inkml:trace contextRef="#ctx0" brushRef="#br3" timeOffset="3.64">10566 9117 7569,'18'-8'-393,"-9"-2"1,-3 1 0,-12 3 0,-5 4 426,-5 2 1,-7 0-1,-1 0 1,1 0 3,-2 0 0,6 2 0,-5 4 0,5 3 19,1 1 1,1 4 0,1-7 0,3 3-34,1 4 0,8 1 0,-2 3 0,5-1-17,1 1 0,1-1 0,5-1 0,6-3 4,3-1 1,11-2 0,3 1 0,4-5-10,2-4 1,7 4 0,5 0 0,2-3 8,-3-1 0,-1-7 0,-6-3 0,1 0 16,-1 0 0,-4-5 0,-6 1 1,-8-3-24,-7-3 1,0 1 0,-9-1 0,-1 1-3,-2-1 1,-4 1 0,-3-1 0,-9 1-67,-7-1 0,-7 7 1,-7 1-1,-3 2-43,-9 4 1,6 4 0,-11 6 106,2 6 0,-1 3 0,-1 3 0</inkml:trace>
  <inkml:trace contextRef="#ctx0" brushRef="#br3" timeOffset="3.64">15386 8855 6399,'-15'2'-231,"1"2"235,2 1 0,9 9 15,-3-2 0,-2-3 0,2 3-9,2 2 0,2-5 1,2 3 6,0 2 1,8-7 0,4 1-3,3 0 1,3-6-1,1 4 1,2-4-7,3-2 0,5 5 0,-4 1 1,0-2-7,1-2 1,3 0 0,-6 2 0,-2 4-4,-1 1 1,-3-5 0,-1 4 0,-3-2 4,-1 0 0,-6 7 1,3-1 2,-1 3 1,-2 3-1,-6-1 20,0 1 1,0-1-1,0 1-16,0-1 1,-6 1 0,-2-3-1,-1-1-4,-5-3 1,-1-1 0,-3 2 0,1-5-4,-1 1 0,1-6 0,-3 4 0,-1-4-19,-2-2 1,-6 0-1,3 0 1,1 0-64,0 0 0,-4 0 1,6 0-1,-1-2-71,-1-4 0,11 2 148,-3-7 0,3-9 0,-3-7 0</inkml:trace>
  <inkml:trace contextRef="#ctx0" brushRef="#br3" timeOffset="3.64">15351 8837 7275,'10'-7'-622,"0"5"1,-5-6 651,7 0 0,4 6 0,1-4 1,1 4 9,-1 2 1,6-5 0,3-1 0,1 2-80,4 2 1,2 2-1,0 0 1,-2 0-101,-2 0 1,-6 0 138,6 0 0,0 0 0,6 0 0</inkml:trace>
  <inkml:trace contextRef="#ctx0" brushRef="#br3" timeOffset="3.64">16224 8872 7569,'10'0'-359,"-2"0"1,-10 8-1,-4 4 314,-5 3 0,1 9 1,0-1-1,0-2 38,1-1 1,3-1 0,-4 2-1,0 3 5,1-3 0,3-2 0,-4-1-5,3-1 0,3 1 17,9-1 1,5-5 0,8-2 0,-1-3-8,1-3 0,5-2 0,0-2 0,0 0 1,3 0 0,-5-6 1,6-1-1,-2-1-7,-3 0 0,-3-6 1,-1 3-1,-1-5 19,1-1 1,-3-1 0,-1 1 0,-5-1 4,-1 1 1,-2-1-1,-6 1 1,0 0-9,0-1 0,-2 1 1,-2-1-1,-4 3-11,-1 3 0,-5-2 0,-7 9 0,-3 1-24,3 2 0,-6 2 0,0 0 0,-2 0-66,0 0 1,7 6 0,-1 1-1,3 3 5,3 4 1,7 1 82,4 3 0,5 7 0,1 2 0</inkml:trace>
  <inkml:trace contextRef="#ctx0" brushRef="#br3" timeOffset="3.64">17115 8942 7569,'27'-11'-227,"-3"-1"0,-13 6-794,-5-6 986,4 1 0,-8-1 0,2 2 1,-8 3 86,-8 3 0,2-4 0,-1 2 1,-1 0 34,2-1 1,-5 5 0,3-6-41,-3 0 1,-3 6-1,1-4 1,-1 4-23,1 2 1,-1 0-1,1 0 1,-1 2-27,1 4 0,0-2 0,1 8 0,2 1-8,3 3 0,1 1 0,-2 3 0,5 1 3,-1 2 1,6 3 0,-4-5 0,4 2-11,2-1 0,6 3 1,2-2-1,1-2 13,5-1 1,7-5 0,5-1-1,1-2 15,4 1 1,2-5 0,2-2-1,0-4 3,0-2 1,0 0-1,-1 0 1,-1 0 3,-3 0 1,1-6 0,-8-2 0,-2-2 36,-1-3 1,-3-3 0,1-3 0,-3-2-36,-3-3 1,-5-5 0,-7 4 0,0 0-18,0-1 1,0-8 0,-1 2-1,-5 1-45,-6-2 1,-5 8 0,-7 2 0,-5 4-56,-4 1 1,-9 3 0,-7 3 0,-7 6-323,-8 4 418,-12 10 0,-11 2 0,-10 7 0</inkml:trace>
  <inkml:trace contextRef="#ctx0" brushRef="#br3" timeOffset="3.64">8540 11841 7206,'-11'0'-987,"-1"0"1001,8 0 0,-2 0 17,12 0 1,-2 6 0,8 0-24,1-2 0,3-2 1,1-2-1,1 0-4,-1 0 0,1 0 0,-1 0 0,2 0 3,5 0 0,1 0 1,6 0-1,-4 0-13,-2 0 0,6 0 0,-3 0 1,1 0 2,0 0 1,-8 0-1,2 0 1,-3 0-1,-3 0 1,-5 0 0,-2 2 11,-3 3 1,1-3 0,-4 6 10,2 0 1,0 2 0,-8 7 0,-2 1 2,-2-1 1,-8 0 0,3 1 0,-3-1-3,3 1 0,-5-1 0,4 3 0,-1 1-24,1 2 0,-1 3 0,7-5 0,2 2-33,2-1 0,2-3 0,0-2 0,0 1 18,0-1 1,0 1-1,2-1 1,4 1-175,5-1 0,5-5 192,1 0 0,9-9 0,1 5 0</inkml:trace>
  <inkml:trace contextRef="#ctx0" brushRef="#br3" timeOffset="3.64">9693 12033 7569,'-27'0'-49,"1"0"0,9 0 1,0 0-142,-1 0 1,1 6 0,-1 2-1,1 0 135,-1-1 1,8 7 0,5-2 0,3 3 30,2 3 0,0-1 0,0 1 0,0-1 22,0 1 1,7-1-1,5 0 1,4-1 2,1-4 1,3 1 0,1-5 0,2 0 5,-1-1 0,3-1 0,0-6 0,2 0 4,4 0 0,2 0 1,0 0-1,-2-2-11,-2-3 1,-7 1 0,1-8 0,-4-2-4,-1-1 0,-3-3 0,-1 1 0,-4 0 3,-3-1 1,-1-1 0,-6-3 0,-2-1 1,-4 2 0,-3 1 0,-9 3 0,1-1-9,-1 1 1,-5 7 0,-2 2 0,-2 3-24,-4-1 0,-2 0 0,0 6 0,2 2-2,1 4 0,9-2 0,-2 5 0,3 1-42,3 0 0,5-1 0,3 5 74,1-2 0,2-1 0,6 7 0</inkml:trace>
  <inkml:trace contextRef="#ctx0" brushRef="#br3" timeOffset="3.64">10531 11998 7569,'-23'0'-799,"0"0"571,-1-7 0,5 5 1,-2-4 301,-3 4 1,1 4 0,5 4 0,1 5-38,0 5 1,5 1-1,2 1 1,2 1-41,5 5 1,1-3 0,4 6 0,3-2 2,7-3 1,4 3 0,1-2-1,2-3-8,5-7 1,1 3-1,6-7 1,0 1-19,6-4 1,-2-4-1,8-2 1,-3 0 20,1 0 0,6-8 0,-7-4 0,1-3 32,2-3 1,-12-5 0,2-2 0,-6-2-17,-6-4 1,-3 0 0,-5-2 0,-3 2-7,-2 0 0,-2-12 1,-8 10-1,-4 0-13,-6 2 1,-5 4-1,-6-2 1,-7 7-66,-3 9 1,-9 5-1,-5 8 1,-3 0-80,-3 0 0,3 2 152,3 4 0,5 3 0,7 9 0</inkml:trace>
  <inkml:trace contextRef="#ctx0" brushRef="#br3" timeOffset="3.64">15805 12051 7391,'10'-18'-341,"-4"1"0,-4-1 1,-2 1 272,0-1 0,0 1 0,0 0 0,-2 1 91,-4 4 0,-6-3 1,-9 5 10,-2 0 1,-1-3 0,7 7-1,0 2 16,-1 2 1,-5 2 0,0 0-1,-1 0-22,-1 0 1,6 2 0,-5 4 0,5 4-29,1-1 0,9 7 1,3-2-1,4 5 28,2 4 1,0 0 0,0-5 0,2-1-60,4 1 1,3 5 0,11 0 0,1-1 23,2-3 1,7 4 0,-7 3 0,0-1 2,2 0 0,-5 0 0,3-3 1,-4 3 2,-1 2 1,-6-6-1,-3 3 1,-1-5 0,-4-1 0,-2-1 0,-4 1 0,-4-3 21,-6-3 1,-3 1-1,-3-7 1,1-2-5,0-2 0,-7-2 0,-1 0 0,0 0 11,0 0 1,1-2 0,7-4 0,1-5-7,5-5 0,1-7 0,6-2 0,-2-1-65,2 1 0,10-6 1,6 2-1,5-4 4,7-2 1,1 2 0,6 4 0,-2 4-39,2-1 1,2 13 0,2-3-1,0 5-20,0 1 0,4 6 0,-3-2 1,-3 4 96,0 2 0,0 0 0,2 0 0,0 0 0,0 0 0,-2 0 0,-2 0 0,-4 0 0,-1 0 0,3 0 0,-4 0 0,0-2-5,0-3 1,-1 3 0,-7-6 360,1 0-248,-9 6 0,-3-4-64,-12 12 1,-1 4-1,-7 7 1,2 1-32,-1-1 0,-1 3 1,1 1-1,3 2-19,2-1 1,2 3 0,6-2 0,0-1-10,0-3 1,0-2 0,2-1 6,4-4 1,4-3-1,7-5 1,1 2 6,-1-2 0,8-2 0,5-4 0,3-4-3,1-6 0,1 1 1,0-5-1,-2-3-3,-4-1 1,2-1 0,-7 0 0,-3-5-15,-2-1 0,-3 0 1,-4-4-1,-7 4 17,-3 2 0,-2-1 0,-2 5 0,-3 0 4,-7 5 1,-5 1-1,-7 9 1,-5 2-27,-4 2 0,-2 2 0,2 0 0,2 0-51,2 0 0,6 8 0,-4 4-42,1 3 1,5 2 118,9 1 0,5-1 0,7 1 0</inkml:trace>
  <inkml:trace contextRef="#ctx0" brushRef="#br3" timeOffset="3.64">17272 12016 7569,'8'-6'-170,"-8"0"16,-10 2 1,-5 2 0,-5 2 0,-1 0 0,-2 0 139,1 0 0,3 6 1,2 2-1,-1 2 35,1 3 0,5 3 0,2 1 1,3 3-29,3 3 0,2-4 1,2 7-1,0-3 15,0 0 0,8 0 0,5-5 0,6-3-5,5-3 0,7 2 1,-2-9-1,4 1-35,2 2 0,6-6 0,-1 2 0,-1-8 47,-2-8 0,-8-3 0,-2-3 1,-1 1 5,-5-1 0,-8-7 1,-3-4-1,-2-4 12,-4-2 0,-2-6 0,-2 1 0,-2 1-43,-4 2 0,-6-4 0,-11 1 0,-4 3-57,0 6 0,-14 0 0,0 7 0,-7 5-33,-5 5 1,-1 1 0,-2 7 0,-3 0 99,3-2 0,-6-1 0,0-9 0</inkml:trace>
  <inkml:trace contextRef="#ctx0" brushRef="#br3" timeOffset="3.64">18966 5362 7116,'-9'0'-243,"1"0"1,10 0 0,4 0 0,5 0 257,5 0 0,1 0 0,1 0 1,1 0-20,4 0 0,5 0 0,7 0 1,-1-2 0,1-4 0,0 4 0,2-4 0,0 3-3,-2-3 0,4 4 0,-12-4 0,0 4 5,-4 2 1,-9 0-27,-2 0 1,-8 2 30,1 4 1,-5-2-1,-5 5 1,-5 1 25,0 0 0,-5 1 1,3 7-1,-4-1-7,-1 1 0,-6 7 0,-1 2 0,5 2-11,5 0 1,-5-1 0,5 3 0,3-4-30,1-2 0,-2 4 0,7-4 0,1 1-44,2-1 0,2-2 0,2-5 0,5-1-11,11 1 0,1-3 72,10-3 0,8-5 0,8-7 0</inkml:trace>
  <inkml:trace contextRef="#ctx0" brushRef="#br3" timeOffset="3.64">20032 5484 7569,'-18'0'-254,"1"0"0,-3 0 1,-1 0-1,-4 2 0,0 4 211,-1 6 1,3 3 0,6 3 0,-1-1 60,1 1 0,1-1 0,4 1 0,7-1-16,3 0 1,2 1 0,0-1 16,0 1 1,7-3-1,7-3 1,5-4-11,5 0 0,7-7 0,-2 5 0,4-6-6,2-6 1,2 3 0,1-9 0,1 0 1,-6 3 1,0-7-1,-9 4 1,-3-3-16,-2-3 0,-3-5 1,-3 0-1,-3 2 8,-2 1 1,-2 3 0,-8-1-1,-4 3-16,-6 3 0,-11-2 0,-6 9 0,-2 1-25,2 2 0,-4 2 0,4 2 0,-2 2-17,2 1 0,-3 9 0,11-2 60,6 3 0,-3 3 0,16-1 0,-6 1 0</inkml:trace>
  <inkml:trace contextRef="#ctx0" brushRef="#br3" timeOffset="3.64">20835 5519 7289,'0'-17'-1083,"-8"5"1071,-3 0 1,-11 9-1,-1-5 1,2 2 51,1 0 0,3 0 0,-1 6 1,1 0-27,-1 0 0,3 8 1,1 2-1,3 1 14,-3 1 1,4 6 0,1 5-1,1-2-9,4-1 0,2-3 0,2 1 7,0-1 1,8-2-1,3-1 1,5-4-5,1-2 1,9-3 0,3-5-1,4 0-23,2 0 1,5-2 0,-1-3 0,-4-5 4,-4 0 0,-7-5 1,3 3-1,-2-3-15,-4-3 1,-9 1 0,-6-1 0,-4 1-61,-2-1 1,0 1-1,-2 1-142,-4 5 1,-12 3 212,-11 8 0,-11 0 0,-5 0 0</inkml:trace>
  <inkml:trace contextRef="#ctx0" brushRef="#br3" timeOffset="3.64">19525 8348 7265,'10'-17'-383,"-2"-1"0,-8 1 0,-2 0 518,-4-1 1,-4 1-139,-7-1 1,-1 8 30,1 5 0,-1 3-4,1 2 0,7 2 0,4 3 0,2 7-83,-1 4 1,3-5 0,-4 1-1,4 3 59,2 7 1,0-3 0,0 4 0,0-3 8,0-3 1,8 7 0,1 1 0,3 0 4,0 0 0,-1 1 1,7-3-1,-1 4 2,1 0 0,-3-2 0,-1-5 1,-4 1-15,-3 2 0,5 6 0,-6-5 0,-2-3 0,-2-1 1,-10-3 0,-6-1 8,-7-5 0,0 3 0,-9-6 0,-1-1-2,-2 1 1,-7-2-1,-1-6 1,2 0 24,2 0 0,10-2 0,4-2 1,5-4-4,7-1 1,3-3 0,8-6 0,0 1-41,0 0 1,8-1-1,3-1 1,7-3-38,5-1 1,4-6-1,8 4 1,0-1 0,0 1 1,6-4 0,1 4 0,1 0-61,0-1 0,3 3 0,-5 6 0,-2-1 105,-2 1 0,-10 7 0,6-5 0,-6 5 0</inkml:trace>
  <inkml:trace contextRef="#ctx0" brushRef="#br3" timeOffset="3.64">20067 8418 7569,'9'0'-791,"7"0"739,-14 0 0,4 0 0,-12 0 0,-4 2 60,0 4 0,-3 4 0,5 7 0,-2 1-15,-3-1 1,5 1-1,2-1 1,2 2-18,-2 5 1,5-5 0,-3 4 14,8-3 0,-1-5 0,7-1 0,0-4 6,-1-3 0,3-1 0,8-6 0,1 0 11,2 0 0,0 0 0,-3 0 0,1-2-3,2-4 1,7-3 0,-7-9-1,-2 1 0,-1-1 0,-5-5 0,-1 0 1,-5 0-6,-1-3 0,-2 5 0,-6-6 0,0 2-29,0 3 1,-8 3-1,-3 3 1,-7 5 20,-5 5 0,2-2 0,-9 2 0,-1 2-70,-2 2 0,-2 4 0,2 2 0,2 4 3,2 2 0,10 1 75,1 7 0,1-1 0,7 1 0</inkml:trace>
  <inkml:trace contextRef="#ctx0" brushRef="#br3" timeOffset="3.64">20852 8366 7569,'12'-18'-60,"0"1"1,-8 5 0,0 3-206,-8 1 0,-6 2 1,-8 6-1,1 2 269,0 4 1,-1 3-1,1 9 1,-1 1 15,1 5 1,5-3-1,2 8 1,3 0-13,3-2 0,2 6 1,2-6-1,2 1 2,4-5 1,3-4 0,9-1 0,1-1 5,4 1 1,5-9 0,6-3 0,1-4-18,0-2 1,6 0-1,0-2 1,-2-2 0,-2-1 1,-3-15 0,1 3-1,0-5 1,0-3 0,-8-2 0,-3-8 0,-5 0-4,-1 0 1,-9 0 0,-3 0 0,-6 0-40,-6 0 1,-11 8 0,-16 6 0,-12 5-54,-13 5 0,-18 7 95,-11-2 0,36 8 0,-1 2 0,-5 1 0,0 0 0</inkml:trace>
  <inkml:trace contextRef="#ctx0" brushRef="#br3" timeOffset="3.64">18495 11335 7569,'11'0'-72,"1"0"0,-2-2 0,3-2 0,1-2-188,5 2 0,1 2 1,9 2-1,2 0 232,2 0 0,10 0 0,5 0 1,6 0 27,5 0 1,11 0-1,1-2 1,11-2 11,1-1 1,12-1 0,-44 5 0,1 2-1,1-1 1,1 0-13,3 0 0,0 0 1,3-1-1,1 0 1,1-1-1,2 0 1,1-1-1,0 0-62,1 1 0,0 0 0,3 1 0,2 0 0,1 1 0,1 0 1,-2 0-1,0 0 67,-3 0 0,0 0 0,3 1 0,-1-2 0,-3 1 0,-2-2 0,-1 1 1,-2-1 3,-1-1 1,-1 0-1,-6-3 1,0 0 0,2 2-1,-1 0 1,-2 0-1,-1-1-16,47-9 1,-6 4 0,-12 1-1,-5-1-325,-4 0 332,-10 6 0,0-7 0,-4 3 0,2-4 0,-3 5 0,-7 3 0</inkml:trace>
  <inkml:trace contextRef="#ctx0" brushRef="#br3" timeOffset="3.64">19525 12068 7339,'8'-17'-786,"-4"-1"825,7 1 0,-5 7 0,6 4-56,2 4 0,-5 2 1,1 2 4,-2 4 1,-2-2 0,-6 8 0,0 1-20,0 3 1,0 1-1,0 1 1,0-1-21,0 1 0,0-7 0,0 1 3,0 2 1,1-1 0,3 1-81,2-3 1,8-7 0,-3 2 127,5-4 0,9-10 0,2-1 0</inkml:trace>
  <inkml:trace contextRef="#ctx0" brushRef="#br3" timeOffset="3.64">20032 12033 7405,'9'-17'-959,"-1"7"942,-8 2-38,0 8 1,0 8 0,-2 4 53,-4 3 0,4-3 0,-3 0 0,5 1 5,5 3 1,3 1-1,8-1 1,-3-3 2,1-1 0,11 0 1,-7 5 4,1 1 0,-2-1 0,-3 0 15,-2 1 1,-8-1 0,-1 1-19,-6-1 1,-7-1-1,-8-3 1,1-1-1,-1 2 0,-5-5 1,-2 3-1,0 0-48,-1-3 1,-3 1 0,6-6 0,2 2 38,1-2 0,3-2 0,-1-2 0</inkml:trace>
  <inkml:trace contextRef="#ctx0" brushRef="#br3" timeOffset="3.64">20102 12068 7569,'11'-11'-656,"1"-1"468,-1 0 1,1-3 0,-2 1 195,-2 3 1,5 1-1,-1-4-16,3 3 0,3 7 1,-1-2-1,1 4-172,-1 2 1,1 2 179,-1 4 0,8-4 0,2 5 0</inkml:trace>
  <inkml:trace contextRef="#ctx0" brushRef="#br3" timeOffset="3.64">20660 12103 6230,'-17'8'-14,"-1"2"0,3 9 1,1 2 18,3 3 0,-1-1 0,-3-6 0,3 1 1,6-1 1,4 1-1,2-1 18,0 1 1,2-7-1,4-1-3,6-2 0,3-2 0,3-6 0,1-2-8,4-4 0,-1 2 0,5-8 1,-2 1-19,-4 1 0,5-7 0,-3 1 0,-4-5 12,-5-1 0,-1 1 1,-5 0-1,0-3-9,0 3 1,-3 2 0,-6 1 0,-5 1-13,-6-1 1,-3 7 0,-5 1 0,-3 2-3,-6 4 1,-4 2 0,-2 2 0,0 0-51,0 0 1,2 0 0,2 2 0,4 2-110,2 2 175,1 8 0,15 3 0,1 10 0</inkml:trace>
  <inkml:trace contextRef="#ctx0" brushRef="#br3" timeOffset="3.64">21289 12121 7569,'-17'0'0,"-1"0"-146,1 0 1,-7 0-146,1 0 0,0 0 228,5 0 1,3 2-1,1 3 1,5 7 30,1 4 1,-4 1 0,6 1 0,2-1 41,3 0 1,1 1 0,1-1 10,5 1 1,4-3 0,9-3-1,3-4-12,1 0 1,6-7 0,-4 5 0,3-4 1,3-2 1,-4-2-1,2-4 1,0-3-12,-2-1 0,0-5 0,-5 1 1,1-5 7,-2-5 0,-3-5 0,-5 6 1,-3 0-50,-2-3 0,-2 7 0,-8-4 0,-4 3-35,-6 3 1,-3-1 0,-5 3 0,-3 3-11,-6 6 0,-6 4 0,-2 2 86,2 0 0,-11 0 0,9 0 0</inkml:trace>
  <inkml:trace contextRef="#ctx0" brushRef="#br3" timeOffset="3.64">21569 11719 7569,'-18'-17'-126,"1"-3"10,-1-3 1,-5 3 0,0-3 0,1 2 0,3-1-49,1-1 1,-5 2 0,-2 7 0,0 3 138,-1-3 0,-5 0 0,2 3 0,-6 3 20,-5 0 1,1 4 0,-8-5 0,-1 1-3,-3 4 0,-7 2 0,0 2 0,0 0 6,-3 0 1,-1 0 0,-9 2 0,-5 4-1,-6 6 0,-1-3 0,-1 5 0,5 3 6,1 5 0,1 3 0,3-2 1,-2 6 10,3 4 1,1 4 0,2 2 0,0 4-10,0 1 1,2-3 0,2 6 0,6 1-4,6 2 0,-1 3 0,15 1 1,3 2-5,6 3 0,0 1 0,9-4 1,5 4-4,3 2 0,10-3 0,-1 7 1,3 1-1,2 1 0,2 14 0,5-8 0,11 3 4,9-1 0,8 2 0,8-3 0,11 1-2,-21-37 1,2 0 0,1-3 0,2-1 0,4 4 0,3-2 0,2-1 0,1-2-45,2-1 1,1-2 0,2 0 0,1-2 0,0-3-1,2-1 1,2-2 0,1 0 38,0-1 1,2-3-1,5-4 1,2-3 0,0-2-1,0-3 1,0-2-1,0-2 4,0-1 0,1-2 0,-1 0 1,0 0-1,-1 0 0,0-2 1,-3 0-1,-2-2 0,-2 0 0,-1-3 0,-3-4 0,0-2 0,-3-1 0,-1-3 0,0-1 0,-1-2 0,-1-3 1,-1-1 0,2-4-1,-1-2 1,-3-2 0,-1 0-1,0-2 1,-1 0 10,1 0 0,-3-2 0,-5-1 0,-2-2 0,-1 1 1,-2-1-1,27-41 14,-10-3 1,-27 38 0,-3-1 0,-5-2 0,-3-1 0,-2-1 0,-2 1 25,-3-2 0,-2 1 0,-5-3 1,-2 1-1,-12-43-34,4 46 0,-3 1-5,-1-2 0,-5 1 0,-10-3 0,-4 1 0,-2 0 0,-1 1 0,-4 2 0,-2 1-4,-2 1 1,-3 3 0,-11-1 0,-4 4 0,-1 5 0,-2 2 0,-8 1 0,-3 2-56,-3 3 0,-3 2 0,20 9 0,-2 2 1,0 1-1,-3 2 0,-1 3 0,-1 0 0,-2 1 1,-2 1-1,0 2 49,-4-1 0,-2 1 0,-2 5 0,-9 6 0,-3 4 0,-3 4 0,13-1 0</inkml:trace>
  <inkml:trace contextRef="#ctx0" brushRef="#br0" timeOffset="-92661">297 1048 6997,'18'0'-94,"-1"0"1,-5 0-34,-1 0 119,-7 0 0,12-5 164,-5-1 0,-1 0-116,2 6 0,-1-6 1,7 0-1,-1 2-33,1 2 0,1 2 1,2 0-1,5 0 3,1 0 1,8-5 0,7-1 0,3 2 1,4 2 1,-3-4 0,5 0 0,3 0 8,0-1 0,6 5 0,1-4 1,-1 4-3,0 2 1,-2 0 0,-5-2 0,-1-2-33,0-2 0,1 1 1,-1 5-1,0 0 8,1 0 1,-3 0 0,1 0 0,-3 0-2,1 0 0,3 0 0,-9 0 1,2 0 0,3 0 1,1 0 0,-1 0-1,-3 0 8,-3 0 1,9 0 0,-1 0 0,5 0 14,-5 0 1,2 0 0,-5 0-1,2 0 14,-3 0 0,3 0 0,-9 0 0,-1 0 29,-2 0 1,-2 0 0,0 0 0,0 0-38,0 0 1,0 0-1,0 0 1,0 0-27,-1 0 0,1 0 0,0 0 0,0 0-36,0 0 0,2 0 1,2 0-1,2 0 14,-3 0 1,-1 0 0,-2 0 40,0 0 1,2 0 0,2 0 0,2 0 0,-3 0 4,-1 0 1,-2-6-1,0 0 1,0 2 23,0 2 0,0 2 0,0 0 1,-2 0-28,-4 0 0,2 0 0,-6 0 1,0-2-19,1-4 1,3 4-1,-6-3 1,-2 3-1,-1 2 1,3 0-1,0 0 1,-1-2 20,-3-4 1,4 4 0,1-4 0,-3 4 9,-2 2 1,7 0 0,3 0 0,2 0-6,-2 0 1,2-6 0,-6 1 0,2 1 58,4 2 0,-3 2 0,1 0 0,0 0-32,-2 0 0,0 0 0,-6 0 1,3 0-27,-3 0 1,-1 0 0,-3 0-44,0 0 0,-5 0 0,0 0-9,1 0 1,3 0-188,1 0 1,1 0-513,-1 0 468,-7 0 0,4-2 1,-7-2-36,3-2 0,-4-2 0,5 4 290,3-1 0,2-9 0,1 4 0</inkml:trace>
  <inkml:trace contextRef="#ctx0" brushRef="#br0" timeOffset="-98969">175 297 7321,'0'-11'-45,"0"-1"0,2 8 0,2-4 307,1 1-69,1 5-101,-6-6-58,0 8 0,0 2 0,0 4 1,0 5-4,0 5 1,0 1 0,0 1-59,0-1 1,0 1-1,0-1 1,0 1-154,0-1 0,0-5 1,2-1-204,4 3 1,4 0 0,7-3 382,1-5 0,-9-4 0,7-2 0,-6 0 0</inkml:trace>
  <inkml:trace contextRef="#ctx0" brushRef="#br0" timeOffset="-97717">70 385 7569,'-17'0'-132,"7"-2"-239,4-4 0,4 2 280,2-8 1,8 7 178,4-7-71,3 8 0,-3-6 1,-1 6-1,3-1 61,1 1 1,3-4-1,-1 2 1,3 2-7,3 2 1,2-3 0,8-1 0,-2 2-32,0 2 0,12 2 0,-8 0 0,0 0-34,-4 0 1,0 0 0,-6 2 0,0 2-82,1 2 97,-3 7 8,-6-3-105,-7 7 102,6-7-24,-7 6 14,1-7-232,6 9 215,-14-1 0,7 1-75,-3-1 74,-4 1 1,6-7-1,-10-1 24,-4-2-6,-4-3 0,-7 1 1,-1 0-1,-1 0 6,-4 2 0,-3-6 0,-5 5 0,2-1-10,-2 0 163,-2 0 0,-2 2-132,0-6-14,0 5 63,1-7-61,-1 8 18,0-6-124,0 6 112,0-8 8,0 8-17,0-6-112,8 5-11,2-7 121,7 0-408,8 0 191,-5 8-19,13-6 162,-6 6 0,10-8 0,4 0 0,8 0 0,7-2-207,8-4 0,4 2 0,2-8 253,0-1 0,8-3 0,1-1 0</inkml:trace>
  <inkml:trace contextRef="#ctx0" brushRef="#br0" timeOffset="-97485">926 402 7569,'9'0'-370,"-1"2"424,-8 4 1,0-2 0,0 7-74,0 3 0,0 2 0,0 1 19,0 0-238,0 1 165,0-8 0,2 3 79,4-7-165,-4 0-40,6 2-247,-1-6 446,3 5 0,8 1 0,-1 2 0</inkml:trace>
  <inkml:trace contextRef="#ctx0" brushRef="#br0" timeOffset="-97319">961 297 7604,'-18'-7'0,"3"-5"-1154,3-4 643,-3 7 511,13 1 0,-6 8 0,8 0 0</inkml:trace>
  <inkml:trace contextRef="#ctx0" brushRef="#br0" timeOffset="-96863">1450 297 7569,'15'-7'-1830,"-3"-5"3009,-4 4-1241,-8-7 0,-8 13 0,-4-4 0,-3 4 29,-3 2 1,1 0 0,-1 0-1,-1 2 226,-4 4-72,3-4 4,-5 13-67,8-5-12,-1 0-43,8 5 40,-5-5 7,13 0 0,-6 5-7,8-3 1,0-3 0,2 1-60,4-2 1,4 0 0,9-4 0,2 1 4,3-1 0,-1-2 0,-4-2 0,3 0-32,1 0 48,0 0 0,-5 0-13,-1 0 6,1 8 1,-1-4-92,1 7 82,-1-7 0,-7 12 0,-4-5-25,-5 5 1,-1-4 66,0-1 0,-7-1 0,-5 2 0,-5-7 43,-7-3 1,5 0 0,-6 2 0,-1 2-55,-3-2 1,2-2 0,0 0 34,2 4-94,-6-4 1,9 5 0,-5-7 0,2 0-146,4 0 0,1 0-155,3 0 0,9 0 339,8 0 0,8-7 0,9-3 0</inkml:trace>
  <inkml:trace contextRef="#ctx0" brushRef="#br0" timeOffset="-96234">1956 332 7503,'10'-17'-93,"-2"-1"20,-8 1 0,-2 7 1,-4 4-24,-6 4 0,-3 2 0,-3 0 144,1 0 0,-1 0 0,1 0 156,-1 0 0,1 2-158,-1 4 9,1-4 0,5 14 1,3-5 49,1 5-79,-6-6 0,12 5 0,-3-3 0,3 3-20,2 3 0,0-1 0,0 1 0,0-1-12,0 1 1,5-7 0,3 1 0,2 1-7,3 3 1,3-4 0,1-3-1,1-1-51,-1-4 0,1 0 0,-1 0 0,1 2-15,-1-3 1,1-1 0,1-2-18,4 0 55,-11 0-128,19 0 131,-19-7 5,13 5-24,-8-14 0,1 14 10,-1-13 5,-7 13 39,6-14-41,-7 6-18,1 1 27,6-7 178,-15 7-182,7-1 44,-8-6 0,0 12 73,0-7 1,0 5 13,0-6 1,-2 7-15,-4-7 1,3 8 127,-9-2-117,8 4 1,-4 4-1,8 4-26,0 6 1,0-3 0,0 3 0,0 2-36,0 1 1,8 3-1,2-1-11,-1 0 0,5-5 1,-6-2-1,1 0-289,5-1 295,-6-5-22,7 4-310,-5-8 137,8 0 3,-1 0 120,0 0-220,1 0 0,-1 0-6,1 0 0,-1-6 274,1 0 0,-1-15 0,1 1 0</inkml:trace>
  <inkml:trace contextRef="#ctx0" brushRef="#br0" timeOffset="-95840">2620 385 7509,'-18'0'-282,"1"0"157,-1 0 0,1 0 276,-1 0-141,1 0 55,7 7-179,3-5 158,7 14 0,0-12-41,0 7 0,0 1 0,2 4 0,1-3-90,3-1 0,8-2 0,-5 3 0,3-3-596,0-2 683,-1-3 0,7 3 0,-1 2 0</inkml:trace>
  <inkml:trace contextRef="#ctx0" brushRef="#br0" timeOffset="-95323">3161 332 7569,'12'-6'-240,"-1"1"124,-7-9 0,2 12 1,-12-4-1,-5 4 1,-5 2 106,-1 0 1,-1 0 0,-1 0 96,-4 0 177,3 0-220,-5 0 12,0 8-12,5-6 97,-13 6-90,14 0-53,-6-6-8,7 13 86,9-13-25,1 14-35,8-15 1,0 15-96,0-4 0,0-3 0,4 1 15,7-2 0,7 3 0,13-5 0,-4-2-107,-2-2 168,6-2-188,-11 0 167,13 8-35,-14-6 135,14 6-129,-14-8 17,7 7-19,-17-5 189,7 6-167,-14 0 1,6-6 55,-8 13 1,0-11-1,0 8-26,0 1 1,-8-5 0,-6 0 0,-5-2 17,-4 0 1,-1-1-1,5-5-12,-4 0-4,3 0 0,-5 0-103,7 0-104,1 0 0,5 0 207,1 0 0,15-7 0,-2-3 0</inkml:trace>
  <inkml:trace contextRef="#ctx0" brushRef="#br0" timeOffset="-94907">3458 350 7545,'16'-8'0,"-3"-4"0,-3-3 259,-2-3 1,-3 7-705,-5-1 0,-1 8 358,-5-2 1,-4 4 179,-7 2-112,-1 0 33,8 0 0,-3 2-13,7 4 31,-8-4 0,12 8-40,-3-4 0,3 3-14,2 9 0,0-1 46,0 1-42,7-9 1,3 1 0,8-6 14,-1 2 1,1 0-1,-1-4 1,0 2-6,1 1 5,-1 1 28,1 2-25,-8-6 0,5 6 0,-13-1 1,12-3 1,-9 8-7,1-8 1,-6 11 1,0-3 0,-2 2 1,-3-3-1,-5-3 19,0 0 1,-5-6 0,3 3-1,-4-3 26,-1-2 1,-1 6-26,1 0-178,7 0-1,-5-6 161,13 0-333,-14 0 0,14-2 334,-3-4 0,10-4 0,5-7 0,8-1 0</inkml:trace>
  <inkml:trace contextRef="#ctx0" brushRef="#br0" timeOffset="-94728">3755 385 7152,'10'7'-29,"-4"5"-121,-5 4 0,-1 1 1,2 1-148,4-1 1,-4-5 296,4-1 0,4-7 0,-1 4 0</inkml:trace>
  <inkml:trace contextRef="#ctx0" brushRef="#br0" timeOffset="-94552">3825 228 7452,'-6'-18'0,"0"1"-303,2-1-513,2 8 532,2 3 1,0 9 283,0 3 0,8 5 0,2 8 0</inkml:trace>
  <inkml:trace contextRef="#ctx0" brushRef="#br0" timeOffset="-94217">4069 350 7396,'-11'6'0,"-1"-1"-258,-2-1 204,-1-2 0,-1 6 123,5 4 1,3 3 0,10 1-3,4-5 1,-4 5 0,5-6 0,1-1-46,4-3 1,3 2 0,3-2-47,-1-2 1,7-3 0,-1-1-32,-2 0 91,-1 0-9,-3-7-84,1 5 68,-9-14 7,7 7-15,-14-1 1,6-6-16,-8 5 0,0-5 1,0-1-1,0-1-42,0 1 0,-2 5 0,-4 0 23,-6-1 0,-3-1 0,-5 3 0,-1 5-63,-2 4 0,-1 2 1,7 0-322,-1 0 248,1 0 0,5 2 167,1 4 0,7 3 0,-4 9 0</inkml:trace>
  <inkml:trace contextRef="#ctx0" brushRef="#br0" timeOffset="-93843">4261 332 6822,'18'0'0,"-3"-2"0,-1-2 0,-2-1 0,-1-1 0,1 0 0,0 0 206,1 2 1,3 2-1,1 2 1,1 0-228,-1 0 1,-5 0 0,-1 0-1,1 2 0,-2 4 1,-1 2 0,-5 5 0,2-1-18,-2 2 0,-2-5 1,-2 3-57,0 2 0,-2-5 98,-4 3 0,4-6 0,-6 4-18,1-3 1,-1 1-25,-4-2 14,-3-4 17,13 6 0,-6-16-42,8-2 37,0-7 13,8-9-7,2 7 0,7-6 0,0 7 7,9 1 1,-5-1-14,8 1 231,-7-1-107,11 9 1,-14-5-95,4 8 174,4 1-8,-7 5-191,5 0 1,-8 7-18,1 5 1,-1 3-1,1 3-79,-1-1 1,-1 7-1,-5 1 1,-5 2 0,-4 2-5,-2-2 107,0 6 0,-15-6 0,-5 8 0</inkml:trace>
  <inkml:trace contextRef="#ctx0" brushRef="#br0" timeOffset="-92405">5170 385 6847,'11'-6'0,"-1"-2"0,0 0 160,-1 1 172,-5 1-566,4 6 19,-8 0 0,8 0-38,3 0 0,-1 0 138,2 0 0,-8 8 0,1 3 115,-3 5 0,-2-5 0,0 1 0,0 0 0,0 5 0</inkml:trace>
  <inkml:trace contextRef="#ctx0" brushRef="#br0" timeOffset="-92244">5274 437 7569,'0'18'-109,"0"-1"-271,0 0 1,0-5 379,0 0 0,0-8 0,0 3 0</inkml:trace>
  <inkml:trace contextRef="#ctx0" brushRef="#br0" timeOffset="-81826">16120 70 7465,'6'-11'-290,"-1"-1"1,1 0 356,-6-5 1,-2 7 24,-4 4 1,-3 4 5,-9 2 0,3 2 1,1 4-1,2 4-53,-1 0 1,-1 5 0,1-3-38,1 3 32,0 3 0,-3-1 1,1 1-1,5-1 2,1 1 0,2-1 1,6 1-147,0-1 0,2 1 0,4-3 0,5-1-70,5-3 1,3-7 0,3 2-1,3-4-34,2-2 1,2 0-1,6 0 1,0 0 207,0 0 0,0 0 0,0 0 0,0 0 0,0 0 0,5-6 0,1-2 0,-4 1 0,-6-1 0,0 0 0,-8 2-10,-1-5 0,-5 1 0,-5-2 51,-6-1 0,-12-3 0,-6 1 24,-3 3 0,-3-4 0,1 7 101,-1-1 0,1 0 0,-1 6 0,1-1-52,0 1 1,-1 2 0,1 2 0,-1 0-44,1 0 1,1 2 0,3 2 0,3 3-40,2 3 1,-4 2 0,7 5-15,1 1 1,2-1 0,2 1-40,0-1 0,2-5 0,4-3-50,5-1 0,5 4 0,1-6 0,1-2 16,-1-3 1,1-1 0,-1 0 39,1 0 1,-1-5 90,0-1 1,1 0-131,-1 6 1,1 0-703,-1 0 113,-7 0 643,6 0 0,-7 0 0,9 0 0,-1 0 0,1 0 0,-1-6 0,-1-2 0,-5-1 0,3 3 0,-8-6 119,7 8 0,-9-9 377,8 7 0,-6 0-400,5 6 1,-1-2 0,4-2 0,-3-2-36,3 3 1,-5 1 0,3 2 0,0 2-39,-3 3 1,5-1 0,-8 8-125,-2 2 1,-2-5 0,-2 3 25,0 1 1,0-3 0,0 2-33,0 1 0,-2-5-46,-4-2 140,4-4 0,-6-4 1,8-4-15,0-5 0,0 1 0,2-2 1,4-1-23,6-3 0,3-1 0,3-1 31,-1 1 1,1 5 0,-1 2 0,0 3 43,1 3 1,-1-4 0,1 2 39,-1 2 1,1 2-1,-1 2 1,1 0 13,-1 0 0,1 8-37,-1 4 0,-1 3 0,-5 3-12,-5-1 0,2-5 1,-2-1-1,-1 1-26,3-2 0,-4 5-21,8-3 1,-1-2 0,7-1-44,-1-1 0,1-2 0,1-6 12,4 0 0,3-2 0,3-2 1,-6-4 23,-4-1 1,-7-3-1,0-4 1,-1 3 19,-1 1 1,4 1 0,-8-7 0,-3 1 31,-1-1 0,-2 1-4,0-1 1,-2 9 0,-1 1 0,-5 2 0,-2 0-22,-4 2 0,5 2 1,-3 2-19,-1 0 0,-1 2 0,0 2 11,3 2 1,7 8 0,-2-3-1,4 5-7,2 1 0,0 1 1,0-1-1,2-1-8,4-5 0,-2 5 0,7-5 0,3 3 9,1-2 1,-3 1 0,0-7-1,-1 0-98,-1 2 97,6-6 0,-7 5 8,9-7 0,-7 0 1,1 0 1,-2-2 0,1-3 1,3 1-1,-6-8 1,0-1-1,1-3-9,1-1 1,-6 5-1,2 0 48,-4-1 1,3-3 11,1-1 1,2 7 44,-2 4 0,-4 6-13,4 6 0,1 4 0,1 7-39,2 1 1,0-1-1,3 1 1,-1-1 30,1 0 1,3-1-1,1-4 1,1-5 198,-1 1-226,8-6 1,-3 6-39,7-8 1,-6 0 85,6 0-37,-7-8-20,3 6 0,-6-13 1,3 3-1,1-4-125,-2-1 0,-7-2 0,-4-3 0,-3-3 0,-1 0 86,2 0 0,-6-6 0,6 3 0</inkml:trace>
  <inkml:trace contextRef="#ctx0" brushRef="#br0" timeOffset="-85047">13238 158 7569,'0'-12'-445,"0"0"0,0 7 547,0-7 1,0 6-15,0-6 0,-2 9-42,-4-3 1,2 2-1,-7 0-35,-3-2 0,-1 0 0,-3 6 5,1 0 0,-1 0 0,1 2 0,-1 4-10,1 6 1,-1-3 0,1 3 0,0 4 10,-1 5 1,1-2-1,1 5 1,4-5-15,7-1 1,3 5 0,2 0 0,0-2-29,0-1 0,2-3 0,3 1 0,7-1-4,4 1-204,9-9 109,-6 7 0,14-14-41,-4 4 0,4 1 1,2-1-1,0-2 165,0-2 0,0-10 0,0-1 0</inkml:trace>
  <inkml:trace contextRef="#ctx0" brushRef="#br0" timeOffset="-84147">13727 245 7569,'-2'-16'-2,"-4"5"1,2-3 0,-5 6 0,-1 1 0,0-1 0,-1 2-81,1-2 1,-6 6 0,5-3 112,-5 3 0,-1 2 1,-1 2-1,1 1 42,-1 3 0,3 8 0,1-2 1,3 3-78,-3 3 1,6-1 0,3 0-4,3 1 0,2-1 0,0 1-83,0-1 0,7-1 0,5-3 54,4-1 1,1-8-1,2 2 1,3-4-14,1-2-233,0 0 125,-5 0-33,-1-8 88,1 6 53,-1-14-1,1 7-27,-1-9 107,-7 9-93,5-7-15,-13 6 216,14-7-112,-14 7 1,5-5-139,-7 3 371,-7 4-78,-3-7 0,-2 13-61,1-4 1,7 12-42,-2 5 0,4 5 0,2 1-19,0 1 1,2 7-22,4 4 0,2-4 1,5-1 30,-1-5-108,-8-9 0,9 5 1,-5-5-1,2 0 14,3-4 0,-3-3 1,2 1-1,1 2-20,3-2 1,1-2 0,1-4-28,-1-4 63,1 4 1,-1-11 0,-1 5 0,-3-2-5,-1-3 1,0-3 0,5-1 0,0 1-4,1 5 0,-3-5 0,-1 4-23,-2-3 1,-3-3 0,3 1 15,-6-1 1,-4 1-12,-2 0 245,0 7-219,0-6 0,-2 14-6,-4-3 1,2 3 202,-8 2-133,9 0 0,-5 7-25,8 5 0,0 4 0,0 1-30,0 0 1,0 1 0,0-1 9,0 1 1,8-1-6,3 1 10,5-1-207,1-7 193,1 5 0,-7-13-7,1 4-157,0-4 146,5-2 9,1 0-21,-1 0-95,-7 0 97,5 0 6,-5-8 1,0-1 1,3-3-1,-7 0-39,-2-1 21,6-3 1,-8-1-1,3-1 1,-3 1-3,-2-1 1,0-5-1,2 0 97,4 2 1,-4 1 495,4 3-469,-4 7 0,-4 4-99,-4 12 30,4 4 0,-6 7 1,8 1-1,0-1-55,0 1 0,0-7 1,0 1-1,2 1-96,4 3 0,-2-1 0,8-1 0,-1-2-147,-1 1 1,5-5-1,-1 0-19,7 0 300,-1-7 0,13 7 0,-6-8 0</inkml:trace>
  <inkml:trace contextRef="#ctx0" brushRef="#br0" timeOffset="-83833">14740 193 7243,'0'-20'0,"0"-1"0,0-2 0,0 1 0,-2 3 0,-4 3-42,-5 5 0,1 3 1,-2 8 95,-1 0-109,5 0 123,-8 0-1,14 0 0,-13 8-207,13-6 235,-14 13-104,15-5 1,-7 7 0,8 1 0,0-1 0,0 1 12,0-1 1,2-1 0,4-3-1,5-1-50,5 1 1,1 1-1,1 0 1,-1-3-4,1 3 0,-7-4-4,1 1 37,-8 1 0,3-1 2,-7 1 0,-7-8 1,-5 2-1,-3-4-41,-3-2 0,1 0 0,-3 0 0,-1 0-41,-2 0 1,-1 0 0,7-2-101,-1-4 0,9-4 196,3-7 0,4-1 0,2 1 0</inkml:trace>
  <inkml:trace contextRef="#ctx0" brushRef="#br0" timeOffset="-83314">14880 210 7229,'17'0'0,"1"2"0,-1 2 0,1 0-69,-1-6 0,-5 0 1,-3-10-1,1 1 54,0 1 1,-4-6-15,5 5 1,-7-5 16,2-1 1,-12 7 0,-6 4 9,-3 4 0,-2 2 0,-1 0 32,1 0 1,5 2-1,0 4 28,-1 6 0,-1 3 0,2 3 0,7-1-26,3 1 0,2-1 1,0 1 4,0-1-29,7 0 1,3 1-1,8-1-25,-1 1 1,1-8 0,-1-3 0,1-1-53,-1 0 0,0 0 1,1-6 37,-1 0 24,1-8-18,-8 6 58,5-13-48,-13 5 4,14 0 1,-9-5-10,5 3 22,3-4 0,-11-1 1,6-2-1,0-3 23,-1-1 0,3 0 0,6 5 10,-1 1 1,0 7 0,1 2 0,-1 2 20,1 1 1,-1-1 0,1 6 0,-1 0-7,1 0 1,-1 0 0,1 2 0,-1 4-41,1 5 0,-3-1 1,-3 2-1,-4 1-74,-1 3 1,-5 1-1,4 1-189,-4-1 258,-2 1-104,-8-9 0,-1 5 0,-9-6 1,1-1-1,-1 1-474,1-4 516,-1 6-42,1-8 99,7 5 0,-6-7 0,7 0 0</inkml:trace>
  <inkml:trace contextRef="#ctx0" brushRef="#br0" timeOffset="-88916">8680 315 7569,'10'-8'-159,"-3"6"1,-7-8 0,2 7 7,4-3 1,-4-2 192,4 2-46,-4 4 1,-2-7-1,-2 5 55,-4-2 0,-4 0-56,-7 6 1,-1 0 0,1 0 0,0 0 43,-1 0 1,1 2 0,-1 2 0,1 4-24,-1 1 0,7-3 0,-1 6 0,0 1-35,3 3 0,1-5 0,8 1-37,0 2 0,0 1 0,2 1 0,4-3 37,5-1 1,5-6 0,1 4 0,1-3 11,-1-3 1,3 4 0,1-2-1,2 0 3,-1 1 1,-3-5 0,-2 6 0,1-2-31,-1 0 0,-5 1 0,0-3-41,1 2 1,-5 8 96,-2-3 0,-6-3-2,-6-2 0,-4-4 1,-7 0-1,-1 2-56,1 2 0,-6-1 1,-3-5-1,1 0-3,0 0 0,-4 0 1,5 0-1,3 0-284,2 0 323,9 0 0,2-7 0,8-3 0</inkml:trace>
  <inkml:trace contextRef="#ctx0" brushRef="#br0" timeOffset="-88243">9012 367 7527,'11'0'-205,"1"0"0,-8 2 0,4 2 162,-1 2 1,-5 2 0,6-3 33,0 7 1,-6-2 0,6 1-15,-1 3 0,-5-4 1,4 1-34,-4 3 46,-2-6 12,0 7-15,0-13 0,0-2-22,0-11 1,0-5 42,0-1 1,0-1-1,2 3 1,2 1 36,2 2 0,7 7 0,-1-5 3,3 2 0,3 2 0,-1 6 0,1 0-33,-1 0 1,1 0 0,-1 0 0,1 0-3,-1 0 1,1 0 0,-1 2-26,1 4 0,-3-2 1,-1 6-1,-5-1-3,-1 1 0,4-4-1,-6 5 18,-1 1 0,-5 6-6,0-1 0,0-5 0,-2-3-19,-3-1 1,1-2 39,-8-6 0,0 0-10,-5 0 1,7-8 0,4-3-29,5-5 1,2-1-1,5-1 18,6 1 1,3-1 0,3 3 0,-1 1 0,1 4 15,-1 3 0,1-5 0,-1 6 19,1 2 1,-1-4 0,1 3-32,-1 1 1,1 2 0,-1 2 0,1 2-2,-1 4 0,-1-3 0,-3 9-13,-1 2 1,-8-5 0,1 3-64,-3 2 1,-2 1 0,0 3-220,0-1 1,-5 1 0,-1-1 294,0-7 0,6 5 0,0-5 0</inkml:trace>
  <inkml:trace contextRef="#ctx0" brushRef="#br0" timeOffset="-87884">9990 367 7569,'0'-11'-114,"0"-1"1,-2 6-155,-4-6 0,2 9 0,-8-3 0,-1 4 390,-3 2 0,5 0 0,1 2-68,2 4 1,-3 3 0,5 9-38,2-1 1,2 1-1,2-1 1,0 1-18,0-1 0,6-5 0,2-3 1,1 1-37,5 0 1,7-6-1,2 2 1,-1-5-1,-3-1 1,-1 0 0,1 0 0,2 0 19,3 0 1,-3-1 0,-7-5 0,-3-4 14,3 0 0,-6-5 0,-3 3 0,-3-3 5,-2-3 0,0 1 1,0-1-1,-2 3 3,-3 3 0,-5-2 0,-9 7 0,-3-1-5,-1 0 1,-6 2-1,5 6 1,1 0-78,-2 0 0,6 0 1,-5 0-1,5 2-132,1 4 0,9-2 207,3 8 0,-4-1 0,0 7 0</inkml:trace>
  <inkml:trace contextRef="#ctx0" brushRef="#br0" timeOffset="-87599">10339 210 7569,'10'-10'-670,"-1"-3"499,-3 7 206,-4 0 1,8 14 0,-6 4-1,2 3-37,-3 3 0,-1-1 0,-2 0 0,0 1-5,0-1 1,0 1-1,0-1 1,0 1-64,0-1 0,0 1 0,0-1 0,0 1-224,0-1 0,0-5 294,0-1 0,0 1 0,0 5 0</inkml:trace>
  <inkml:trace contextRef="#ctx0" brushRef="#br0" timeOffset="-87037">10671 228 7501,'11'-6'0,"-1"-2"-136,-2-2 1,-2 4 200,-6-5-337,0 7 202,0-4 0,-2 8 77,-4 0 0,-2 8 0,-5 2 1,1 1-19,-2 1 0,-1 0 1,-3 5 26,1 0 1,0-5 0,-1 0 0,1-1 19,-1-1 1,1 4-1,1-7-15,4 3 1,5-4-24,7 6 1,0-7 11,0 7 0,0-6 0,2 4 0,3-3-33,7-3 1,4-2 0,1-2 0,3 0-59,3 0 1,-4 0-1,5 0 1,-5 2 48,-2 4 0,1-4 0,-1 4 0,1-4 29,-1-2 0,-5 0 0,-2 2 0,-1 1-1,1 3 0,-4 0 0,5-6-13,3 0 0,-4 0 36,1 0 0,-5 0 30,6 0 0,-8-2 0,2-4 9,-5-5 1,-1 1 258,0-2 32,0 1-227,0 1 0,2 4-28,4 12 0,-4-2 1,6 8-79,0 1 0,-6-3 0,5 0 0,1-3-123,4-3 1,-2 0 0,1 0 0,3 2-5,1-2 1,-3-2 0,0-2 0,1 0-676,3 0 786,1 0 0,1-16 0,-1-3 0</inkml:trace>
  <inkml:trace contextRef="#ctx0" brushRef="#br0" timeOffset="-86877">11055 245 7131,'-12'-6'0,"3"-2"0,-1 1 0,2-3-206,0 0 1,1 6-273,1-1 478,4 3 0,-6 2 0,8 0 0</inkml:trace>
  <inkml:trace contextRef="#ctx0" brushRef="#br0" timeOffset="-86454">11195 350 7569,'9'0'-532,"5"2"633,-8 4 1,0-3-1,-6 9-204,0 2 1,6-5 0,-1 3 160,-1 2 0,-2 1-150,-2 3 1,0-1 69,0 0 0,-2-7 19,-4-4 1,4-6 0,-1-4 5,6-2 0,1-7 0,6 1 0,0-2-29,-1 3 1,3-10 0,6 3-1,-1 1 33,0 3 0,1-2 1,-1 7-1,1-1 114,-1 4 1,1-2 0,-1 3-63,1 1 0,-1 2 1,1 4-17,-1 4 1,1-3-1,-1 9-113,1 2 1,-1 1 0,0 1 0,1-3-115,-1-1 1,-5-6 0,0 4 0,-1-1-122,-1 1 1,0-6 304,-4 2 0,3 3 0,9 1 0</inkml:trace>
  <inkml:trace contextRef="#ctx0" brushRef="#br0" timeOffset="-85890">11998 402 7335,'16'-17'0,"-3"-1"0,-3 1 0,-2-1 0,-4 1 0,-2-1-167,-2 1 1,-8 7 174,-4 4 0,0-1 0,-3 1 0,-4 2-38,-1 2 1,1 2 0,1 0-1,1 0 73,-1 0 1,1 6 0,1 2 0,3 1-35,1 5 1,6 1 0,-3 3 0,1-1-42,4 1 1,2-1 0,2 1 0,0-1 0,8 1 0,3-3 0,5-3-64,1-6 1,1 1 0,-1-1-1,3-2 10,3-2 1,-4-2 0,5 0-1,-7-2 108,-5-4 0,3 2 0,-3-7 62,4-3 0,-7-1 105,-3-3 1,-4 1 39,-2-1 1,-2 9 57,-4 3-262,4 4 1,-5 10-1,7 3 1,0 5 19,0 1 1,0 6 0,0 3 0,1 1-30,5 4 0,-4 2 1,4 2-1,-4 2 26,-2 3 0,0-3 0,0 6 1,0-2-35,0-1 1,0 7-1,0-4 1,0-1-12,0 1 1,-2-2 0,-4-6 0,-5-2 4,-5-4 0,1 2 0,1-8 0,2-1 68,-1-3 0,-9-3 0,-1-5 0,2-3-13,1 0 1,3-6-1,-1 1 1,3-6 139,3-9 1,-3-4-1,5-3 1,0-2-154,4-3 0,-1-9 1,1 0-1,4-7-30,6-5 1,6-2-1,7-5 1,2 0-483,5-1 0,11-5 0,11-2 467,5-2 0,9-2 0,2-6 0</inkml:trace>
  <inkml:trace contextRef="#ctx0" brushRef="#br0" timeOffset="-90931">6462 262 7361,'0'-9'-67,"0"17"0,0 3 0,0 12 0,0-3 67,0-3 1,0 7 0,2-1 0,2-2-39,2-1 1,-1-3 0,-5 2 0,0 3-101,0 1 1,0 0-1,0-5-31,0-1 0,0 1 0,0-1 169,0 1 0,0-9 0,0-1 0</inkml:trace>
  <inkml:trace contextRef="#ctx0" brushRef="#br0" timeOffset="-90671">6724 262 7569,'10'-11'-262,"-5"-1"1,-3 6 112,-2-5 83,0 7 76,0-4 1,0 10-1,0 4 1,2 5 107,4 5-212,-4 1 135,14 1-43,-14-1 0,7 3-54,-3 3 1,-4-4 0,4 7 0,-2-3-76,2 0 0,-5 1 1,5-7-1,-4 0-42,-2 1 1,0-6 172,0-1 0,-8 1 0,-1 5 0</inkml:trace>
  <inkml:trace contextRef="#ctx0" brushRef="#br0" timeOffset="-90425">6444 455 7569,'0'9'-596,"2"-1"601,4-8 0,-2 0 0,8 0 82,1 0-103,-5 0 1,8 0 0,-3 0 0,7 0 36,3 0 0,6 0 0,-6 0 0,1 0-185,1 0 0,2 0 0,6 0 1,-2 0-324,-2 0 487,0 0 0,6-8 0,0-1 0</inkml:trace>
  <inkml:trace contextRef="#ctx0" brushRef="#br0" timeOffset="-90027">7161 472 7328,'-12'6'0,"0"0"-191,-1-2 0,-3 3 0,1 1 0,1 2 337,2 3-72,8-5 0,-11 8-65,13-7 0,-8 9-2,5-1 57,3-7-40,-6 5 0,8-5 33,0 8 1,0-7 0,0 1-36,0 2 0,8-1 1,3 1-1,5-5-68,1-1 1,1-2 0,-1-6-78,1 0 139,-1 0 0,1 0 1,-1 0-1,0 0-154,1 0-20,-1 0 154,1 0-37,-1-8-7,-7-1 30,6-1-1,-7-6-19,1 7 95,5-9-72,-13 1 20,6-1 0,-8 1 1,0-1 1,0 1 0,0-1 0,-2 1 10,-4-1 0,-3 7 1,-9-1-27,1-1 1,-1 5 0,1 2-1,-3 4-27,-3 2 36,4 0-231,-14 0 223,13 0 1,-7 2-193,4 4-1,11-4 175,-11 13 26,13-13 0,1 14 0,1-7 0</inkml:trace>
  <inkml:trace contextRef="#ctx0" brushRef="#br0" timeOffset="-89805">7632 367 7475,'12'0'-714,"-1"0"1,-7-2 713,2-4 0,-4 5 0,-2-7 0</inkml:trace>
  <inkml:trace contextRef="#ctx0" brushRef="#br0" timeOffset="-89642">7650 472 6410,'1'16'0,"5"-5"0,4-3 0,7-8 0</inkml:trace>
  <inkml:trace contextRef="#ctx0" brushRef="#br0" timeOffset="-80225">6532 1240 6979,'10'0'276,"-3"2"-273,-7 4 0,0-2 1,0 8-1,0 1 11,0 3 0,0 1 1,0 1-1,0-1-36,0 1 0,6-1 0,0 1 1,0-1-85,1 1 1,1-7 0,6 1 0,-3-1-60,3-1 1,-4 4-1,1-8 1,1-1 164,-2 3 0,5-6 0,-5 6 0</inkml:trace>
  <inkml:trace contextRef="#ctx0" brushRef="#br0" timeOffset="-79988">6829 1275 7315,'11'-5'0,"1"-1"-26,2 2 1,-5 4-1,1 6 1,-2 5 92,-4 5 0,3 1 0,1 3 0,0 1-60,0 2 0,3 1 1,-3-7-1,0 1-114,0-1 0,-3 0 1,-5 1-375,0-1 1,0 1 285,0-1 0,-5-5 195,-1 0 0,-16-8 0,3 3 0</inkml:trace>
  <inkml:trace contextRef="#ctx0" brushRef="#br0" timeOffset="-79809">6584 1485 7277,'-15'-2'0,"1"-2"0,4-4 0,3-1 0,3-5 0,4 0 0,6 3 0,5 5 0,7 2 0,5 0-79,6-2 0,4 1 0,2 5 0,0-2 102,0-4 0,0 4 0,0-4 0,0 4-197,0 2 0,-1 0 0,-1 0 0,-1 0 174,-3 0 0,0 0 0,6 0 0</inkml:trace>
  <inkml:trace contextRef="#ctx0" brushRef="#br0" timeOffset="-79618">7388 1415 7401,'0'18'0,"-2"-3"-126,-4-3 0,4 3 0,-4-3 0,2 3 70,-2 3 1,4-1 0,-3 1 0,3-1 62,2 1 0,-2-1 0,-2 1 0,-2-1-253,2 1 0,2-1 246,2 1 0,-8-1 0,-1 0 0</inkml:trace>
  <inkml:trace contextRef="#ctx0" brushRef="#br0" timeOffset="-79439">7684 1380 7109,'0'-11'-827,"0"-1"533,0 8 294,0-4 0,0 8 0,0 0 0</inkml:trace>
  <inkml:trace contextRef="#ctx0" brushRef="#br0" timeOffset="-79267">7719 1450 6835,'-2'16'0,"-1"-3"0,-3-1 0,8-1 0,7 7 0</inkml:trace>
  <inkml:trace contextRef="#ctx0" brushRef="#br0" timeOffset="-78810">8697 1223 7469,'6'12'-34,"0"-1"1,0 1-1,-4 5-27,4 1 1,-4-7 0,3 1 12,-3 2 1,-2 1-259,0 3 0,-6-7 0,-1-1 306,-3-2 0,-2-2 0,-5-6 0,-1-8 0,1-2 0</inkml:trace>
  <inkml:trace contextRef="#ctx0" brushRef="#br0" timeOffset="-78525">8628 1328 7343,'0'-18'-343,"0"1"0,0-1 0,0 1 397,0-1 0,1 7 0,5 1 0,6 2 0,3 4 0,3 3 0,-1 1 1,1 1-1,-1 3 0,3 4 0,1 0 0,4 2 0,2-3 0,3 3 0,-1 0-25,0 3 0,-2-3 1,2 2-34,-6 1 1,3-3 0,-3 0-1,-2-1-2,-1 1 0,-3-6 0,1 2 19,-1-4 0,-5-2 41,-1 0 0,-7-2 1,2-4-53,-4-6 0,-2-3 0,0-3 0,0 1 15,0-1 0,-6 1 0,0-1 0,0 1-100,-1 0 1,3 5-822,-8 0 308,8 1 596,-3 1 0,7 2 0,0 8 0</inkml:trace>
  <inkml:trace contextRef="#ctx0" brushRef="#br0" timeOffset="-78241">9378 1293 6574,'-11'6'0,"1"1"0,0 1 195,1 0 1,3 6-214,-6-3 0,10 3 27,2-3 0,8-3 1,10-8-1,-1 0-22,0 0 0,1 0 1,-1 0-1,1 0-30,-1 0 1,1-8-38,-1-3 1,-1-5-6,-5-1 1,-3-1 15,-8 1 1,-8 1 0,-3 5-66,-5 5 1,-1 4 133,-1 2 0,9 0 0,1-8 0,8-2 0</inkml:trace>
  <inkml:trace contextRef="#ctx0" brushRef="#br0" timeOffset="-78045">10077 1275 7523,'18'0'0,"-1"0"0,0 0 87,1 0 1,-6 0 0,-1 0 0,3 0 0,1 0-221,3 0 1,5 0-1,2 0 1,1 0-138,-1 0 1,4 0-1,-4 0 1,0 0 143,1 0 0,3-2 1,-6-1-1,-2-3 126,-1 2 0,5 2 0,2 2 0</inkml:trace>
  <inkml:trace contextRef="#ctx0" brushRef="#br0" timeOffset="-77868">10723 1275 7569,'18'6'-55,"-1"0"0,1-2 0,-1 0 0,1 0 0,-1 1 0,0-1 1,1-2-1,-1-2 0,1 0 0,-1 0 0,1 0 0,-3 2 0,-1 2 1,-2 2-229,1-2 0,8-2 283,3-2 0,-1-8 0,-5-2 0</inkml:trace>
  <inkml:trace contextRef="#ctx0" brushRef="#br0" timeOffset="-77696">11422 1328 7556,'17'15'0,"-1"-1"92,-5-2 1,-1-9-1,-6 5-92,2 0 0,7-6 0,-3 6 0</inkml:trace>
  <inkml:trace contextRef="#ctx0" brushRef="#br0" timeOffset="-72075">7388 2079 7057,'0'11'369,"0"1"-451,0 2 1,0 1 0,-2 3 0,-2-1 97,-2 1 1,-2-1 0,4 0 0,-3 1-32,-3-1 0,0 1 1,-3-1-1,1 1 12,-2-1 0,-1 1 0,-5-1 0,-1 1-9,-2-1 0,-2 1 0,3-3 1,-3-1 6,-2-3 0,0-5 1,-3 4-1,5-2 14,0-5 0,4 1 0,-6 0 1,1 2 19,5-2 1,-4-2 0,1-4-1,3-2-22,2-2 0,1-5 0,1 3 0,-1-2-10,1-3 1,-1-3 0,1-1-2,-1-1 1,9 1 0,3-1-3,4 1 1,2-1 0,2 1 0,4 1 9,5 5 1,5 1 0,3 6-2,5-2 0,-9-2 0,6 5 0,1-3-15,-3 2 0,1 2 1,-3 2-1,1 0 15,-1 0 0,0 0 0,1 0 0,-1 0 15,1 0 1,-1 0 0,1 0 0,-1 0 10,1 0 1,-1 2-1,1 4 1,-1 3-24,1 1 1,-1 0-1,1-6 1,-1 3 5,0 3 0,1 0 0,-1 3 27,1-1-29,-1-8 1,1 10 0,-1-9 0,1 1 0,-1 2 0,1-4 0,1 6-4,4-3 1,-3 1 0,3-4 0,-4 2-10,-1-2 1,-3-1 0,-1 1-6,-2 2 1,-7 2-11,7-2 0,-8-2 1,4 5-191,-1-1 1,-3-2-90,8-6 134,-8 0 1,11 0 0,-3 0-289,4 0 450,1 0 0,1-8 0,-1-2 0</inkml:trace>
  <inkml:trace contextRef="#ctx0" brushRef="#br0" timeOffset="-71796">8139 2271 7467,'9'-8'-211,"-1"6"1,0-6 37,3 8 1,5 0 0,1 0 172,1 0 0,-1-7 0,1-3 0</inkml:trace>
  <inkml:trace contextRef="#ctx0" brushRef="#br0" timeOffset="-71631">8243 2376 7302,'10'0'-176,"6"0"0,-7 0 0</inkml:trace>
  <inkml:trace contextRef="#ctx0" brushRef="#br0" timeOffset="-70804">8977 2236 7294,'17'0'52,"1"0"0,-1 0-102,1 0 0,-1-6 1,1-2-25,-1-1 0,-5 3 0,-1-6 34,3-1 0,-6 3-46,-2-2 156,-5 1 46,-1-7-9,0 8 1,0 5-59,0 10 1,0 5 0,0 8-16,0-1 0,0 1 0,0-1 0,0 0-30,0 1 0,6-1 1,2 1-1,0-1-26,0 1 0,3-1 1,-3 1-1,0-1-93,-1 1 0,1-1 1,-4 1-52,2-1 1,2 0 15,-2 1 0,-6-1 126,0 1 0,-2-8 1,-10-5-1,-2-3 46,-1-2 0,3 6 0,1 0 0,-3-2 24,-2-2 0,-1-2 1,0 0-1,-1 0 3,1 0 0,5 0 0,0 0 1,-1 0 0,-1-2 1,1-2 47,1-2 1,8-2-55,-2 3 0,4 1 0,4-6-11,4 2 1,-2 2-1,8 6 1,1 0 27,3 0 0,1 0 0,1 0-34,-1 0 0,-5 0 1,-1 0-1,3 0-41,1 0 0,3 0 0,-1 0 1,1 0-50,-1 0 0,-5 0 0,0 0 0,1 0-140,3 0 1,1 6 0,1 0-1,-1-2-104,1-2 0,-1-2 307,0 0 0,1 0 0,-1 0 0</inkml:trace>
  <inkml:trace contextRef="#ctx0" brushRef="#br0" timeOffset="-70391">10252 2026 7119,'9'-7'107,"-3"-5"-50,-4 4 1,-4 0-28,-4 8 1,4 2-35,-3 4 0,3 4 0,0 7 0,-2 1 14,-2-1 0,-2 3 0,4 3 1,-3 4 13,-3 0 0,-2 6 0,-5-4 0,-1 2-67,1-1 1,-1 3 0,1-4 0,0 4-11,-1 2 0,1-1 1,1-1-1,2-1-5,3-3 1,1-6 0,-2 4-1,5-2-17,-1-3 1,4-3 0,-6-1-1,3-1-85,3 0 1,2-5-1,0-2-31,-4-2 191,4 5 0,-13-11 0,5 6 0</inkml:trace>
  <inkml:trace contextRef="#ctx0" brushRef="#br0" timeOffset="-70152">9745 2376 7342,'10'-8'-1246,"0"0"1429,-5-4 1,-3 3 169,4 3-424,4 4-51,-8-6 0,13 8 13,-3 0 0,4 0 109,1 0 0,0 0 0,1 0 0</inkml:trace>
  <inkml:trace contextRef="#ctx0" brushRef="#br0" timeOffset="-69950">10426 2428 7515,'10'0'-1069,"-2"0"1069,-8 0 0,8 8 0,1 1 0</inkml:trace>
  <inkml:trace contextRef="#ctx0" brushRef="#br0" timeOffset="-12756">9990 7039 5963,'0'9'-15,"0"-1"0,2-8 42,3 0 1,-1 0-11,8 0 1,-6 0-1,5 0-7,3 0 1,2-6-1,1 0 3,1 3 1,-1-5-1,0 0 0,1-2 0,-1 4 0,1-5 0,-1-1 0,3 1 2,3-1 0,-4 2 1,7-3-1,-3 1 10,0-2 1,6 1 0,-3-1 0,-1 3-3,0-3 0,6 0 0,-2 1 1,2 1-6,-2-1 1,4-3-1,-4 1 1,2 1 0,-1 2 0,3 1 1,-4-7-1,2 1 2,-2-1 0,2 7 1,-6-1-1,0-2 6,1-1 1,-1-3-1,-4 1 1,2 1-20,-1 5 1,-3-5 0,1 7 0,1-3 1,2 0 1,8 3-1,-2-5 1,4 2-30,2-1 1,0-3-1,0-1 1,0 1 16,0 5 1,6-5 0,-1 4-1,-1-3 1,-2-3 0,-4 1 1,-2 1-1,-4 3 15,-1 1 1,3 1-1,-6-7 1,-2 3-3,-1 3 0,-3-4 1,1 7-1,-1-3-10,1 0 0,1 3 1,2-5-1,5 3-1,1-3 1,-6 4 0,4-1-1,-1-3-5,-1-1 1,8-3 0,-4 3-1,2 1 10,0 2 1,-7 1 0,1-5 0,-2 3 24,3 1 1,-5 0-1,4-3 1,-3 1-3,-3 3 0,2-1 1,3-6-1,1 1-13,-2-1 1,5 5-1,-1-3 1,0-3 1,0 0 0,6 1 0,-3 5 0,1 1 4,0-2 1,-2-1 0,2-1-1,-6 3-16,-3 1 0,-3 2 0,1-3-100,-1 1 0,-5 8-177,-1-2 82,-7 4 0,2 10 0,-12 6 1,-7 5 188,-9 4 0,-13 1 0,-9-7 0</inkml:trace>
  <inkml:trace contextRef="#ctx0" brushRef="#br0" timeOffset="-11271">10776 6986 7569,'0'10'-1528,"0"-2"1443,0-8 108,0 0-13,-8 0 12,-2 0 33,0 0 0,5 0-55,10 0 1,-1 0 0,8 0 0,2-2 4,1-4 1,-3 4 0,-1-6 0,3 2 11,1 1 0,-3-7 0,0 6 0,1 0-7,3-2 0,1 7 0,1-5 0,-1 2-10,1-2 1,-1 4 0,1-4 0,-1 4-13,1 2 1,-1 0 7,1 0 0,-3 2-32,-3 4 1,-5-2 30,-7 8 1,-1-1 0,-3 7-4,-2-1 1,-8 1 1,3-1 0,1-1 0,0-3 3,2-1 0,-3-6 2,5 5 1,-2-7 23,2 2 15,4-4-36,-5-2 0,14-2 0,5-2 2,4-2 1,-5-1 0,1 3-4,1-2 1,3 0 0,1 4 1,1-4 1,-1 4 0,1-3 5,-1 3 1,-5 2 0,0 0-4,1 0 1,-3 2 0,2 1-4,1 3 0,-5 8-6,-2-3 0,-4 5 12,-2 1 0,0-5 0,0 0 19,0 1 1,-2-3-1,-4 0-13,-6-3 0,3 5 0,-3-4 15,-2 2 0,-1-7 1,-3 5-1,1-2-10,-1 0 0,1 0 0,1-4 0,3 2-11,1 1 1,1 1 0,-7-6 0,1 0-27,-1 0 0,6 2 0,1 2 0,-3 2-27,-1-2 0,-3-2 1,1-2-1,-1 0-15,1 0 0,5 5 1,1 1-79,-3-2 0,6-4 137,2-6 0,12-11 0,4-10 0</inkml:trace>
  <inkml:trace contextRef="#ctx0" brushRef="#br0" timeOffset="-10430">11562 6846 7266,'-2'10'-329,"-4"-4"0,-2-2 0,-6 0 0,3 2 326,-3-3 0,4 5 0,-1-2 35,-3-2 0,-1-2 117,-3-2-131,9 0 1,1-2 0,8-4-7,0-6 0,0 3 1,0-3-17,0-1 0,8-3 0,3 0-2,5 5 1,1-5 0,1 7 0,-1-1 0,1 0 0,-1 6 0,1-1 16,-1 1 1,0 2 0,1 2-4,-1 0 0,1 0-8,-1 0 1,-1 2 0,-5 3-2,-5 7 0,2-2 1,-2 1 1,-2 3 0,-2-4 0,-2 1 0,0 3-4,0 1 0,0-3 0,0 0 0,0 1 3,0 3 1,-8-1 0,-2-1-1,-1-2 6,-1 1 0,6 1 1,-4-1-1,1-3 7,-1-2 1,-2 5 0,-3-1-9,3 4 1,-3-5 0,3-1 0,-2 0-14,3-1 0,-5-3 6,5 6 0,3-6 80,2 5-15,4-7 33,2 4 1,2-10-84,4-4 0,-2 4 1,5-6-6,-1 1 1,0 5-1,-2-4 6,5 4 0,-1-4 0,2-2 0,1-1 0,3 5 0,1-4 1,1 2-7,-1 0 0,-3-5 1,1 5-1,5 0 6,-1-2 0,1 6 0,-3-5-14,1-1 0,-1 6 1,0-4-1,-1 2 9,-4-2 1,3 4-73,-3-3 0,-2 3-99,1 2 0,-7 2-256,2 3 122,4-3 296,-8 6 0,5-8 0,-7 0 0</inkml:trace>
  <inkml:trace contextRef="#ctx0" brushRef="#br0" timeOffset="-9546">12470 6288 5891,'-18'0'68,"1"0"0,-1 0-10,1 0 1,-1 2-44,1 3 1,1-1 0,3 6 0,1 0 2,-1-1 1,3 1 0,0 4 0,0-3-2,1 3 0,3-1 0,-6 1 0,1-2-8,1 1 0,-6 3 1,7 1-1,-3 1-8,0-1 0,7 1 1,-5-1-1,2 1 5,4-1 0,2 1 1,2-1 6,0 0 0,0 1 0,0-1-6,0 1 0,0-1 1,0 1-5,0-1 1,2 1 1,4-1 0,-2-5 1,8-3 29,1-1 1,3 4-1,-1-4-9,-3 1 1,-2-5-1,-5 4 2,7 0 0,-2-6 0,1 4-26,3-5 0,1-1 1,3 0-7,-1 0 0,1 0 0,-1 0 0,1 0-1,-1 0 1,-5 0 0,0 0 0,1 0 3,3 0 1,1-1 0,1-3 0,-3-4-5,-3-2 1,3 4 0,-3-3 0,1-1 4,-1 0 0,2 4 0,-7-5 11,3-3 1,-6-1 0,2-3 1,-4 1-9,-2-1 0,0 1 0,0-1-4,0 1 1,0 5-1,-2 3 10,-4 1 1,-4-4-13,-7 6 1,-1 1 0,1 5 0,0 0-7,-1 0 1,1 0 0,-1 1-1,-1 3-36,-5 2 0,3 8 1,-8-3-1,-2 5-13,-2 1 0,0 9 1,2 3-1,2 4-92,-2 2 1,4 0 148,-3-1 0,9 1 0,-4 0 0</inkml:trace>
  <inkml:trace contextRef="#ctx0" brushRef="#br0" timeOffset="-4734">1188 13570 7419,'-10'-2'-950,"2"-2"707,1-1 320,5-1-33,-6-2 28,8 6 6,0-6 1,2 8-51,4 0 0,3 0 0,9 0-24,-1 0 1,6 0 0,1 0-1,-3 0 3,-1 0 0,3 0 0,2 0 1,0 0-13,0 0 0,1 0 0,-5-2 1,2-2 1,-1-1 0,3-1 1,-2 6 7,-1 0 0,-3-6 0,-2 0 2,1 2 1,-6 2 11,-1 2 1,-5 0 23,6 0-18,-8 0-14,3 0 0,-7 0 0,0 2 7,0 4 1,0 4 5,0 7 1,-2 1 0,-2-1 64,-1 1 0,-7-1 83,6 1-150,-7-1 0,11-5 0,-6-1 15,0 3 1,4 1 0,-5 3-34,1-1 0,2 1 1,6-1-69,0 1 1,0-1-315,0 1 1,0-1 154,0 1 1,2-9 222,4-3 0,3 4 0,9 0 0</inkml:trace>
  <inkml:trace contextRef="#ctx0" brushRef="#br0" timeOffset="-4071">2078 13605 6457,'-2'-10'-62,"-3"5"1,-5 5 72,-8 5 1,1-1 0,0 6 12,-1-2 1,6 3-1,3-3 1,-1 0 1,0 0 1,1 5 0,-5-3 0,4 2-9,3-1 1,-1-1 0,4 4 0,-2-3 16,2 3 1,2-5 0,2 3-14,0 2 0,2 1 0,2 3-10,2-1 0,6-5 0,-5-2 0,1-1 3,0 1 0,5 0 0,-1 1 16,4-5 0,1-2 0,1 0-13,-1 2 0,2-1 0,3-5 0,1-1-12,-2-5 1,-1 2-1,-3-6 1,1 0-9,-1 1 1,1 3 0,-3-6 0,-1-1 9,-3-3 0,1-1 0,4-1 0,-3 1 4,-1-1 0,-8 1 0,2-1 0,-5 1-25,-1-1 1,0 1 0,0 0 0,-1 1-58,-5 4 1,-4-1-1,-7 7 1,-1 2-94,1 2 0,-3 2 0,-1 0 0,-4 0 65,-3 0 1,5 0-1,-4 2 1,2 2 97,3 2 0,3 7 0,-6-3 0,-2 8 0</inkml:trace>
  <inkml:trace contextRef="#ctx0" brushRef="#br0" timeOffset="-3455">2655 13640 6654,'-12'0'-126,"0"0"0,1 0 0,-7 0 83,1 0 1,5 2 0,1 2 62,-3 2 1,4 5 0,1-3 0,-1 0-4,0 0 1,6 5 0,-3-3 25,-1 0 1,6 5-24,-4-3 0,4 3 0,2 3-8,0-1 0,0 1 0,0-1 14,0 1 0,6-7 0,0 1 0,0 0 16,1-3 0,3 7 1,7-7-19,1 1 1,-1-2 0,3-8 0,1 0-8,2 0 0,1 0 1,-7 0-1,1 0 9,-1 0 1,6-2-1,1-2-1,-3-2 1,-2-7 0,-1 3-1,-3-2 2,-3 1 1,4-1 0,-7-5-1,1-1-11,-4 1 0,-2-3 1,0-1-1,1-2-19,-1 1 1,-4 3 0,-6 1 0,-3 1-58,-1 0 1,-5-1 0,3 3 0,-6 1-19,-5 2 0,4 8 1,-6-1-1,1 3-64,1 2 1,-8 0 0,4 2-1,0 3 142,3 7 0,-3-4 0,8 7 0,-7-5 0</inkml:trace>
  <inkml:trace contextRef="#ctx0" brushRef="#br0" timeOffset="-2949">3283 13623 7410,'12'-6'-606,"0"0"1,-6 0 649,5 6 0,-5 0 1,6 0 1,-1 0 46,7 0 0,-1 2 1,1 2-59,-1 2 1,6 5-1,1-5 1,-3 0-23,-2 2 1,1-4-1,1 5 1,3-1-2,-3-4 0,4 4 0,0 0 0,1-1-106,-1 1 1,-2 0-1,-5-4 0,-1 2-20,0-3 1,1 1-1,-1 0-131,1 2 246,-8 0 0,5 2 0,-5 1 0</inkml:trace>
  <inkml:trace contextRef="#ctx0" brushRef="#br0" timeOffset="-2691">3668 13553 7413,'0'-18'-500,"-2"9"1,-2 5 495,-2 8 0,-2-1 1,4 9-1,-3 2 35,-3 1 0,4 3 0,-6-1 0,1 1-38,1-1 1,-3 1 0,5-1-1,0 0-18,0 1 0,-5 5 1,3 0-1,-2-1-74,1-3 0,-1-1 0,-5-1 0,1 1 99,4-1 0,-3 1 0,5-1 0</inkml:trace>
  <inkml:trace contextRef="#ctx0" brushRef="#br0" timeOffset="-2124">4034 13518 5976,'-9'-2'147,"3"-4"1,6 4-129,6-4 0,3 4 0,9 2-47,-1 0 1,1-5 0,1-1-1,3 2 53,1 2 1,0 2 0,-5-2-1,-1-2-6,1-2 0,-1 0 0,2 6 0,3 0-10,1 0 0,0-2 0,-5-1 0,-1-3 9,1 2 0,-1 2 0,1 2-20,-1 0 0,1 0 51,-1 0-58,-7 0 18,-3 0 1,-8 0-1,-5 2 28,-6 4 1,-1-2 0,-1 5 6,2-1 1,1 6 0,-5-3-17,4 5 1,-1-5 0,5 1 0,0 2-6,1 1 1,-7 1 0,4-3 0,1-1-15,3 2 1,-2 1-1,0 3-9,-1-1 1,5 0-1,-2 1-92,4-1 0,2 1 0,0-1-186,0 1 0,0-7 278,0 1 0,8 0 0,1 5 0</inkml:trace>
  <inkml:trace contextRef="#ctx0" brushRef="#br0" timeOffset="-1641">4768 13518 6441,'-8'-10'141,"4"2"-96,-7 8 0,5 0 1,-6 0-114,-1 0 0,-3 0 0,-1 2 80,-1 4 0,1-2 0,-1 6 1,3-1 34,3 1 1,-3 2 0,5 5-14,0 1 1,2-1 0,8 1-14,0-1 0,0 1 0,0-1-7,0 0 1,8-1 0,4-2 0,3-5-15,3-1 1,-1-2 0,3-6 0,1 0-4,2 0 1,1 0 0,-5 0 0,2 0 3,3 0 1,-1 0 0,-8-2 0,-1-4-6,-2-6 0,-3 3 0,5-3 0,-2-1-1,1-3 1,-5-1 0,0-1 0,-3 1-28,1-1 0,0 1 1,-6-1-1,0 1 24,0-1 1,-2 3-1,-4 1 1,-5 4-31,-5 3 1,-1-5 0,-1 6 0,-1 2-11,-4 2 1,1 2 0,-5 0-1,2 0-59,3 0 1,-3 0 0,2 2-1,2 2 107,1 2 0,3 8 0,-1-5 0</inkml:trace>
  <inkml:trace contextRef="#ctx0" brushRef="#br0" timeOffset="-1191">5257 13413 7393,'2'-10'-870,"4"4"774,-4 5 0,3 1 1,-10 0 122,-7 0 0,-4 2 0,-1 1 0,0 5 28,-1 2 0,1-4 1,-1 5-1,1 3 2,-1 1 1,7 3-1,1-1 4,2 1 1,2-1 0,6 1-1,0-1-37,0 1 0,0-7 0,2 1 1,4 0-6,6-3 0,3 5 0,3-8 1,1-2-6,4-2 0,3 3 0,5 1 0,-2-2 4,2-2 0,-4-4 1,0-4-1,0-3-10,0-1 1,-5-6 0,1 5-1,-4-5 15,-1-1 0,-1-3 1,-1-1-1,-4-2-53,-7 1 1,-3 3 0,-2 1-1,0 1-122,0-1 1,-13 7 0,-7 1-1,-5 2 152,-6 4 0,-17 10 0,-7 4 0</inkml:trace>
  <inkml:trace contextRef="#ctx0" brushRef="#br1" timeOffset="26693">17709 5624 5925,'10'2'-10,"-5"4"1,-5-4 55,-5 3 0,3-1-7,-4 2 1,-2-2 0,0 6-19,-1-2 0,3 3 1,-6-3-1,-1 2-3,-3 3 1,-1 1-1,-1-1 1,1-1 8,-1 2 0,-5 7 1,-2 2-1,-1 1-8,1 1 0,-6-6 0,0 6 0,-6-1-17,-3-1 1,-1 8-1,6-2 1,-2 4 30,-4 2 1,4 0 0,-3 2 0,1 2-5,-2 1 1,4 1 0,-5-4 0,1 2-12,0 2 1,-6-1 0,7-5-1,1 2-10,2 4 0,2-6 0,0 2 1,0-6 15,0 0 1,2 0 0,2-2 0,4-6 0,2-3 1,2 1-1,5-2 1,1-3 4,-1-1 1,3 1-1,1-1 3,2-3 0,1 2 66,-7-8-65,1-1 1,7-7-45,4-3 1,4 1-1,2-8-4,0-2 1,0-1-812,0-3 825,0 9 0,0 1 0,0 8 0</inkml:trace>
  <inkml:trace contextRef="#ctx0" brushRef="#br1" timeOffset="51563">16696 6881 6118,'-10'0'182,"3"0"1,5 0-148,-4 0 0,2 0 0,-6 2 65,2 4-87,3-4 0,5 4-14,0-12 0,5 2 1,3-5-1,0-1 0,0 0 1,5 0-1,-1-1 1,3 3 1,3 0 0,-6 4 0,-1-5 6,3 1 1,1-4-7,3 6 1,-1 1-4,1 5 0,-7 0-21,1 0 1,-8 7 20,2 5 0,-4 4 0,-2 1 0,0 0 1,0 1-1,-2-3 1,-2-1 1,-2-2 0,-2-3 0,4 5 15,-1-2 0,-1-7 18,6 7-26,0-8 1,2 4 2,3-8 1,5 0 0,8 0 0,-3-2 2,-3-4 0,3 4 0,-3-4-9,4 4 1,1 2 0,-2 2 1,-3 4 0,2-2 17,-8 8 1,5-1 0,-5 7-3,-2-1 1,-2-5 0,-2-1 16,0 3 1,-6 2-1,-2 1-16,-1 0 0,-1-5 0,-4 0 0,3-1-6,-3-1 0,-7 4 1,-3-7-1,3 3 2,2 4 0,-5-7 0,1 1 0,2-2-5,1 0 1,3 0-103,-1-6 0,7 0 0,1-2-74,2-4 1,4 2-1,8-8 1,4 1-367,2 1 529,1-5 0,15-3 0,1-9 0</inkml:trace>
  <inkml:trace contextRef="#ctx0" brushRef="#br1" timeOffset="52137">17028 6654 5882,'10'-7'431,"-3"5"-255,-7-14-223,8 14 0,-4-6 98,8 8 0,-7 0-25,7 0 0,-6-2-7,6-3 0,-1 1 1,7-8-26,-1-1 0,1 3 1,-1 0 16,0 2 1,-1 1-1,-2 3 3,-3-2 0,1-6 1,5 6-19,1 3 0,-7-1 20,1-2 118,-8 4-15,11-6-90,-13 8 27,6 0-21,-8 0 0,0 2 0,0 4-8,0 6 1,0 3-1,0 3 1,0-1 0,0 1 0,-6-1 1,1 0-1,1 3-1,2 3 0,2-3 1,0 5-1,0-2-22,0 0 1,0 1-1,0-5 1,0 2-43,0 3 1,2-1 0,2-6 0,1 1-131,-1-1 0,0-1 1,0-3-132,2-1 0,7-8 298,-1 2 0,4-4 0,1-2 0</inkml:trace>
  <inkml:trace contextRef="#ctx0" brushRef="#br1" timeOffset="52868">17517 6462 7341,'0'-11'-535,"0"-1"0,0 6 628,0-5 0,0 5 0,0-6 1,0 6-46,0-5 0,6 5 1,1-4-1,3 2-57,4 4 1,-5-3 0,3 1 0,2 0 2,1-2 1,3 6 0,-1-5-1,1 1-9,-1 0 1,0 0 0,1 6 6,-1 0 0,1 0-3,-1 0 0,-7 8 0,-4 3 3,-4 5 0,-4 1 1,-4 1-1,-4-1 14,1 1 0,-7-1 0,4 1 0,-3-1 45,-3 1 0,1-7 0,1 1 0,3 0-15,1-3 1,6-1 0,-3-6 30,1 4-89,2-4 0,8 6-12,4-8 1,4-6 0,7 0 0,1 0 16,-1-2 1,0 6 0,1-3 0,-1 3-2,1 2 0,-1 0 12,1 0 0,-3 2 29,-3 3 1,2-1 9,-9 8 0,1 0 1,-6 5-19,0 1 0,0-1 0,0 0 9,0 1 0,0-1 0,0 1 0,-2-3 28,-4-3 1,4 4 0,-5-5 12,-1 5 1,0 1-1,-5-1-13,1-5 1,0 5-36,-5-5 1,1-1 0,3 0-12,1-2 1,0-3-95,-5-5 0,0 0-207,-1 0 1,6 0-408,1 0 702,7 0 0,-4 8 0,8 2 0</inkml:trace>
  <inkml:trace contextRef="#ctx0" brushRef="#br2" timeOffset="64863">7807 13430 6155,'11'0'50,"1"0"0,-6 0-6,5 0 1,1 0-22,6 0 1,-1-1 0,0-3-19,1-2 1,-1 0-1,3 6 1,1 0-13,2 0 1,1-6 0,-5 0-1,2 2 13,3 3 0,-1-5 0,-5 0 0,-1 2-15,0 2 0,1 2 1,-1 0 14,1 0 0,-7 0 40,1 0-41,-8 0-1,4 0 1,-8 2 0,0 4 27,0 6 0,0-3 0,0 3 34,0 1 1,-2-3 0,-2 2-29,-2 1 1,0-3 0,4 2-36,-3 1 1,3 3-1,-4 1 1,4 1-22,2-1 1,0 1 0,0-1 0,0 1 13,0-1 1,-6 1-1,0-1 1,0 0-123,-1 1 1,5 5 0,-6-1 0,2-5-245,0-3 370,0-3 0,6 7 0,0-1 0</inkml:trace>
  <inkml:trace contextRef="#ctx0" brushRef="#br2" timeOffset="65429">8680 13570 7569,'-12'0'-1482,"1"0"1382,7 0 171,-12 0 1,7 0-5,-9 0 1,6 0-30,1 0 0,5 2 0,-4 4-51,2 6 1,3-3-1,5 3 1,0 2-10,0 1 0,0-3 0,0-1 1,0 3 43,0 1 1,0-3 0,0 0 3,0 1 0,7 1 0,5-2-6,4-7 1,1 3 0,1-2-7,-1-2 1,0-2 0,1-2 0,-1 0-2,1 0 0,-3-2 0,-1-2 1,-2-4-9,1-2 1,1 5 0,-1-7 0,-3-2 6,-2-1 0,3-3 0,-3 1-3,2 0 0,-6-1 1,2 1-1,-4-1-7,-2 1 1,0 5-1,-2 0-34,-4-1 0,-4 5 1,-7 2-5,-1 4 1,1 2 0,-1 0-136,1 0 1,-1 2-90,1 4 260,-1 4 0,9-1 0,1-1 0</inkml:trace>
  <inkml:trace contextRef="#ctx0" brushRef="#br2" timeOffset="65891">9291 13518 7387,'-17'0'-1179,"-1"0"1052,9 0 1,-5 2 0,6 2 175,-2 1 0,-1 3 34,-7-2 1,1-2 0,1 8 0,3-1-68,1-1 0,6 5 1,-3-3-18,1 4 1,2 1 0,6 1 24,0-1 1,0-5-1,0-1 1,0 3-3,0 1 1,2-3 0,4-2 4,5-3 1,-1-1 0,2-6 0,1 0-17,3 0 1,1 0 0,1 0 0,-1 0-7,1 0 1,-1-2 0,1-2 0,-3-3 8,-3-3 1,1-2-1,-5-5 3,2-1 0,-6 1 0,2 0 0,-4-1-9,-2 1 1,-2-1-1,-4 3 1,-4 1-34,0 2 0,-5 1 0,3-5 0,-3 5-57,-3 5 0,1 4 1,-1 2-133,1 0 0,-1 0 214,1 0 0,-1 8 0,1 1 0</inkml:trace>
  <inkml:trace contextRef="#ctx0" brushRef="#br2" timeOffset="66273">9728 13518 6076,'17'0'-51,"-5"0"152,0 0 1,-1 0-37,7 0 0,-1 2 1,1 2-34,-1 1 1,0 3 0,1-4 0,-1 4-21,1 2 1,-1-5 0,1 5 0,-1 0-6,1-1 0,-1-3 1,1 4-1,-1 0-76,1-1 1,-3-3-1,-1 4 1,-3-2-117,3-4 0,1 3 185,3-1 0,-1 8 0,1-5 0</inkml:trace>
  <inkml:trace contextRef="#ctx0" brushRef="#br2" timeOffset="66525">10077 13465 7569,'-10'0'-558,"-3"2"0,7 4 512,2 6 1,0 1-1,0 1 1,-2-2 72,3 1 0,-5 3 0,0 1 1,-2 1 1,-3-1 0,-1 1 0,1-1-42,1 1 0,2-1 0,-3-1 1,3-3-149,2-1 1,2-6 160,6 5 0,8 1 0,2 5 0</inkml:trace>
  <inkml:trace contextRef="#ctx0" brushRef="#br2" timeOffset="67276">10793 13361 6092,'0'-18'-56,"0"1"1,0-1 0,2 3 152,4 3-68,-4-3 1,0 11 0,-10-6-2,-2 2 1,-1 2-15,-7 6 1,1 0-1,-1 0-15,1 0 1,-1 0 0,1 0-1,1 2 15,5 4 0,-5-2 2,5 8 0,-3-1 26,2 7 1,5-1 4,7 1 1,7-7 0,5-1-18,3-2 0,3 3 0,-1-3 1,1 0-21,-1 0 0,1 0 0,-1-5 1,1 5-19,-1 2 1,1-4 0,-1 3-30,1-1 1,-7 6-1,-1-3-37,-2 5 0,-3 1 38,-5 1 0,-1-1 25,-5 1 0,-2-1 1,-6-1 18,3-5 0,-1 5 1,-5-6-7,-1-1 1,1 1 0,-1-6 6,1 2 0,-1 0 0,1-6 6,-1 0 1,1-2-10,-1-4 0,3-4 0,3-7 16,6-1 0,5 6 0,1 1 6,0-3 0,1-1 0,5-1 0,4 3 9,0 1 0,5 0 0,-3-5-4,3-1 0,3 7 0,-1-1-25,1-1 1,-1 5 0,1 0 0,-1 2-41,1 0 1,-1-1 0,1 3-152,-1-2 1,0 0-13,1 6 0,-6 0 195,-1 0 0,-7 8 0,4 2 0</inkml:trace>
  <inkml:trace contextRef="#ctx0" brushRef="#br2" timeOffset="67745">11090 13378 6396,'17'-6'0,"-1"-1"0,-2-1 0,-3 0-303,3 4 0,-5 2 450,3 2 171,-8 0-293,-4 0 0,-8 2 1,-5 4-28,1 6 1,6-3 0,-5 3 11,-3 2 0,0 1 0,3 2-2,5 1 0,4-1 0,2 1-14,0-1 1,0-5 17,0 0 0,8-7 0,3 5 6,5-2 1,1-2-1,1-6-19,-1 0 1,1 0 0,-1 0 2,1 0 0,-7 0 0,-1-2 0,0-2 5,-1-2 1,-3-7 0,4 1 11,-2-4 1,-2-1 0,-6-1 0,0 1 0,0-1 0,0 1 0,-2 0 0,-2-1-10,-2 1 0,-8 5 1,5 0-1,-3 1-5,0 1 1,1 2 0,-7 8 0,1 0-90,-1 0 1,7 0-1,-1 0-68,-2 0 1,5 0 0,-1 2 151,2 4 0,-5 4 0,3 7 0</inkml:trace>
  <inkml:trace contextRef="#ctx0" brushRef="#br2" timeOffset="68181">11684 13308 6812,'6'-11'-877,"1"1"945,3 2 0,-4 2 0,4 4-92,-3-3 1,1 3 38,-2-4 0,-6 4 38,0 2 1,-2 0-1,-8 2-29,3 4 0,-5-3 1,4 7-1,0 0-17,1 0 0,-1-1 0,4 5 1,-2-2 22,2 1 1,-4 3-1,3 1-5,1 1 0,2-7 1,4 1 23,4 1 0,3-5 1,9-2-1,-1-2-14,1 2 1,-1-4-1,1 3 1,1-3-4,4-2 1,-3-2 0,3-1 0,-4-5 3,-1-2 0,-1-2 0,1-3 0,-3 1-14,-3 3 1,-2-1-1,-6-5 1,1-1-58,-1 1 1,-4-1 0,-4 1 0,-3 1-115,-3 5 1,-9-3 0,-11 8 0,-3 2-422,-2 2 570,1 2 0,-17 8 0,-3 2 0</inkml:trace>
  <inkml:trace contextRef="#ctx0" brushRef="#br2" timeOffset="83604">11492 9204 7339,'2'-10'-1261,"1"3"1261,3-1 0,8 6 0,-4-6 0</inkml:trace>
  <inkml:trace contextRef="#ctx0" brushRef="#br2" timeOffset="84213">11789 8872 5964,'-10'0'162,"2"0"-63,8-7-79,0 5 0,0-4 0,0 12 0,-2 5-54,-4 5 0,-3 7 0,-9 2 0,1 2 46,-1 5 0,-5-5 0,-2 2 0,-2 2 22,-4 2 1,-2 8 0,-2-1 0,0-1-8,0-2 1,-2 0 0,-2 2 0,-4 1-5,-1-1 0,-1 4 0,-5 0 0,1-1-20,1 1 1,-7 6 0,9-3-1,-5 3-8,-1-3 0,1 3 1,5-9-1,5-1 7,4-2 1,2-4-1,2-2 1,2-4 3,2-1 0,6-3 0,-4-6 0,0 1 23,-1-1 1,7 6 0,-4 1 0,2-3-17,-1-1 1,1-3-1,5-1 1,-1-3-7,-4-1 0,9-1 1,-3 7-1,1-3-5,1-3 0,3 2 0,2-7-13,3 3 1,1-4 102,6 6-91,0-9 0,0 3 0,2-10 1,2-3-50,1-3 0,7 4 0,-4-4 1,0 1 24,-1-1 0,1 6-382,-2-2 405,-4 4 0,6-5 0,-8-3 0</inkml:trace>
  <inkml:trace contextRef="#ctx0" brushRef="#br2" timeOffset="103339">10391 10601 5866,'-7'-9'71,"5"1"1,-6 6-47,8-4 1,2 2-4,4-7 0,3 5-22,9-6 0,-1 6 0,1-3-3,-1 1 0,1 0 1,-1 4-1,1-2 2,-1 2 1,-5 2-1,-1 1 1,3-3 0,2-2 1,1 0-3,0 6 1,-5 0-1,-2 2 1,-2 4 1,-1-2-1,-3 7 0,2 3 0,0 1 0,-6 3 1,-2-1-1,-4 1 1,2-1 0,-7 1 0,7-7 0,-4-1-2,0-2 1,6 0-6,-4-3 6,4-3 1,10 6 0,4-8-1,3 0 1,3-2 0,-1-2 0,1-2 4,-1 3 1,1-1 0,-1 0 0,1-2 4,-1 2 0,6 2 1,1 4-9,-3 4 0,-4-2 0,-3 7 1,-4 3 0,-2 2 0,-3 1 0,-5 1 7,0-1 1,0 0 0,0 1 0,-2-1 36,-3 1 1,1-7 0,-8 1-12,-2 2 0,-3-5 0,-4 1 0,-3-2-28,3-4 0,2 0 0,1 0 0,1 1 7,-1-1 1,-5-2-1,0-2-42,1 0 0,5-2 1,3-2-163,3-1 0,7-9 190,-2 2 0,4-11 0,2-4 0</inkml:trace>
  <inkml:trace contextRef="#ctx0" brushRef="#br2" timeOffset="103898">10898 10269 5803,'10'0'138,"-3"0"0,-5 0-114,4 0 0,4 0-20,7 0 0,1 0 0,-1-1 0,1-3-7,-1-2 0,-5-2 1,-1 4-1,3-4-6,2-1 0,1 5 0,-1-4 1,-3 0 16,-1-3 1,-1 1 0,7 0 0,-1 1-9,1-1 0,-1 4 1,1-6-1,-1 1 4,1 1 0,-1-4 0,1 9 5,-1 1 8,0-6-8,1 8 1,-8-4 2,-5 12 0,-3-2 0,-2 8 0,0 1-2,0 3 1,-5 1-1,-1 1 1,2-1 5,2 1 1,-4 5 0,0 0 0,2-1-14,2-3 1,2 4 0,0 0 0,0-1-16,0-3 0,0-1 1,0-1-1,0 3-16,0 3 1,0-10 0,0 5-1,0-3-14,0 1 1,0 1 0,0 1 41,0-1 0,0-7 0,0-2 0</inkml:trace>
  <inkml:trace contextRef="#ctx0" brushRef="#br2" timeOffset="104661">11684 10042 7310,'0'-11'-592,"0"-1"1,0 6 567,0-5 0,2 5 0,4-6 29,5-1 0,5 5 0,1 0 14,1 0 1,-7 6-1,1-3 1,1 1-12,3-2 1,1 4 0,1-4 0,-1 4-6,1 2 0,-1 0 0,1 0 0,-1 0-7,1 0 0,-1 0 1,-1 2-1,-3 2-17,-1 2 0,-8 7 0,2-1 12,-4 4 0,-4-5 1,-4 1-1,-4 1 6,0 3 1,-9-4 0,5-1 0,1 1 3,-3-2 0,1 3 1,-3-5 12,1 2 0,-1-6 25,1 1-38,7-3 0,10-2 0,12 0-2,3 0 1,5 0 0,1-2-1,2-2 5,-1-1 0,-3-1 0,-1 6 0,-1 0 6,1 0 1,-1 0 0,1 0-15,-1 0 0,-2 2 0,-3 4 0,-4 3-4,0 1 0,-6 6 0,5-5 4,1 5 1,-6 1 0,4 1-1,-4-1 6,-2 1 0,-6-7 0,-2 1 33,-1 1 0,-3 1 1,-6 0-1,1-5-4,0-1 0,-3 4 0,-1-5 1,-4 1-15,-3 0 0,5 4 0,-4-7 0,0-1-2,0-2 1,5-2 0,-1 2 0,4 2-51,1 2 1,1 0 0,-1-6 0,1 0-88,-1 0 1,1 0 0,-1 2 121,1 3 0,7-3 0,2 6 0</inkml:trace>
  <inkml:trace contextRef="#ctx0" brushRef="#br2" timeOffset="129890">17918 8925 6159,'-17'0'-16,"5"6"1,1-1 0,-1 1-1,0 2 45,1 4 0,1-3 0,-3 1-1,1-2 0,0 5 1,-5-3-1,-1 2 1,1-1 4,-1 3 0,1 1 1,-1 3-1,1-1-19,0 1 1,-9 1-1,-5 5 1,-6 5-1,-3 4 1,-11 3-1,-1 3 1,-8 4-18,-2 2 1,-6 1 0,4 7 0,-4-1-11,-2 0 0,-6 7 0,-1 1 0,-1 0 19,0 0 0,38-30 1,-1-2-1,-35 25 1,2-3-1,3-3 1,8-7 0,5-9 0,4-3 10,2-3 0,7 4 1,4-6-1,4-1 18,2-3 1,2-3-1,2-3 1,4-3-24,2-2 1,2 5-199,5-1 92,8-4 0,5-1 1,10-7-13,7 0 0,4-2 0,3-2 106,4-1 0,5-17 0,6 3 0</inkml:trace>
  <inkml:trace contextRef="#ctx0" brushRef="#br2" timeOffset="130355">16399 10147 7484,'0'18'-174,"-2"-1"0,-4 1 0,-5-1 7,-5 1 0,5-1 1,1 0-1,2 1 129,4-1 1,-4 1 0,3-1 53,1 1 0,2-1 0,2 1-9,0-1 1,0-5 0,2-2 22,4-3 0,-3-1 1,9-6-1,2 0-6,1 0 0,3 0 0,-1 0 0,1 0 11,-1 0 0,6-2 1,3-4-1,-1-3-13,0-1 0,4-4 0,-4 7 0,3-3-12,3-4 0,0 5 0,0-1 0,-4 2-42,-2 4 1,0 0-1,-3 0 1,1-1-86,-2 1 0,-7 2 0,-3 2-99,3 0 1,-6 2 215,-2 4 0,-4-4 0,-2 5 0</inkml:trace>
  <inkml:trace contextRef="#ctx0" brushRef="#br2" timeOffset="130583">16766 10235 7008,'-18'0'0,"1"-2"-715,-1-4 740,9 4 0,1-4 0,8 12 0,0 5 2,0 5 1,0 1 0,0 1-27,0-1 0,2 3 0,2 1 1,2 2-62,-2-1 1,-3-3 0,-1 1 0,2 1-184,4 2 243,-4 0 0,14-5 0,-7-1 0</inkml:trace>
  <inkml:trace contextRef="#ctx0" brushRef="#br2" timeOffset="131291">17255 9973 7267,'15'-2'-588,"-3"-4"1,2 6 658,-9 0 1,1 2-16,-6 9 0,-2-7 1,-2 4-18,-1 0 0,-7-4 0,4 5-35,-2-1 20,7-2 0,-13-6-86,4 0 1,3-2 57,-3-4 0,8-4 0,-2-7-1,4 0 0,2-1 0,2 3 10,4 3 1,4-2-1,7 9 1,1-1 6,-1-2 1,1 6 0,-1-4 0,3 4-1,3 2 1,-2 0 0,6 0 0,-1 0-3,-5 0 1,-2 6-1,-1 2 1,-1 2-11,1 3 0,-1 3 1,-1 1 5,-5 1 0,-3-1 1,-8 0-1,0 3-9,0 3 1,0-3 0,-2 3 0,-2-4 2,-1-1 0,-9 5 0,2 0 1,-3-1-1,-3-3 1,1-1 0,1-1 0,3-1-2,1-5 1,0 3 0,-7-8 0,0-1 16,1 3 1,-3-6 0,9 4 53,-3-4-60,-3-2 0,3-8-30,3-4 0,4-3 1,10-3 24,4 1 0,-4 5 0,6 3 0,-2-1 26,-1 0 0,7 4 0,-4-3 28,2 1 0,-5 2 1,7 4-7,2-4 1,1 4-1,3-3 1,-1 3-10,0 2 0,1 0 0,-1 0 0,1 0-47,-1 0 1,1 0-1,-1 0 1,1 0-145,-1 0 1,1 7 0,-1 3-15,1 0 0,5 3 0,0-5-79,-1 2 0,-3-4 240,-2 5 0,1 1 0,-1 5 0</inkml:trace>
  <inkml:trace contextRef="#ctx0" brushRef="#br2" timeOffset="131870">18058 9623 6576,'0'-9'-165,"0"-7"0,-8 14 213,-3-4 0,1 4 1,-2 2-12,-1 0 0,-1 2 0,1 2 0,3 4-4,2 2 0,-5 1 1,3 7-1,-2-1-25,1 1 1,5 5 0,-4 0 0,0 1-4,1 1 1,3-6-1,-4 6 1,2-1 1,5-1 0,-5 6 0,2-4 0,2 1 1,2-1 1,2-2 0,0-6 0,0 1-14,0-1 0,6 1 1,2-1-1,1 1 12,5-1 1,2-1 0,3-3 0,2-3-5,3-2 1,-1 3 0,-4-5 0,5-2 2,5-2 0,2-2 1,0 0-1,-4 0 6,-2 0 1,4-8-1,-5-1 1,-3-3-14,-2 0 1,-1 1-1,-3-7 1,-3 1-6,-6-1 1,2 1 0,-3-1-1,-1 1 12,-2-1 0,-8 1 0,-1 2 0,-3 1-9,-4 2 1,-9 8 0,-6-1 0,-4 5-36,-2 5 1,-6 5 0,-1 10-1,-5 3-147,-7 6 0,-1 12 185,-9 5 0,-8 5 0,-7 1 0</inkml:trace>
  <inkml:trace contextRef="#ctx0" brushRef="#br2" timeOffset="135324">11579 12802 6732,'0'-18'-102,"0"7"0,0-1 76,0-2 0,0-1 0,0-3 0,0 1 56,0 0 0,0-1 0,0 1 1,0-1 12,0 1 0,0-7 0,2-1 0,2-2-21,2-4 0,5-2 1,-3-2-1,2 0-20,3 0 0,-3-6 0,0-1 0,-1-3-10,1-3 1,-6-1-1,2 1 1,-4 1 29,-2-2 0,0 1 0,0-1 0,0 3 0,0-3 1,0 5 0,0-3-1,0-1-17,0-3 1,0-1 0,0 1 0,0 3-16,0 1 1,6 3-1,-1-5 1,-1 5 10,-2 1 0,-2 2 0,2 8 0,2 2 7,2 2 1,0 8 0,-6-3-4,0 5 0,0 1 0,0 1 3,0-1 1,0 7-11,0-1 1,0 6 7,0-5 1,0 5-7,0-6 1,2 8-45,3-1 6,-3 3 1,6 4 34,-8 3 1,0-1 19,0 8 1,0 0-11,0 5 1,0-5 0,0-1 1,-2-5 0,-2 6-1,-1 1 1,-9-3-1,4 2 1,-1-1 8,-1-1 1,0 6 0,-5-5 1,-1 5 0,1-1 0,-1-1 1,3-3-12,3 3 1,-3-4 0,3-1 0,-1 1-13,1 0 1,-4-4-46,5 5 1,-3 1-77,2 5 0,5-5 1,7 0-18,0-8 1,0 5 0,2-5-72,3 2 1,-1 0 163,8-6 1,-8-8 48,2-4 0,-4-3 0,-2-3 0,0 1 0,0 0 1,0-1 0,2 1 0,1-1 11,3 1 1,2-1 0,-4 1 0,4 1 16,1 5 0,-3-3 0,4 6 0,0 0 37,-1 1 1,-3-1-1,6 4 14,1-2 1,-3 0 0,2 6-38,1 0 0,3 0 0,1 0 0,1 0-30,-1 0 0,1 0 0,1 2 0,2 4-101,3 6 0,5 3 1,-4 3 87,2-1 0,2 1 0,6-1 0</inkml:trace>
  <inkml:trace contextRef="#ctx0" brushRef="#br2" timeOffset="136833">11928 15945 7292,'0'-17'-140,"0"-1"0,2 3 0,2 1 91,2 3 0,7-1 0,-3-5 1,2-1 11,-1 1 0,1-7 0,6 1 0,-1 0 70,1-2 1,-1 3 0,0-5-1,1 2-30,-1 3 0,1-5 1,1 0-1,3-2-2,1 0 1,0 2 0,-3-4 0,1 2 3,2-2 0,6-4 0,-3-6 1,1-6-19,4-3 0,4-4 0,5-7 0,7-7 6,3-5 0,3-9 0,1 5 0,2-3 42,-27 38 1,1 1 0,28-39 0,-6-1 0,-1-1 1,-5 2 0,-1-3 0,-6 7 0,1 3 81,-1 1 0,4-4 1,-2-1-1,-1-3-68,3-3 0,-4-3 0,-16 42 0,1-1 0,-1 0 0,0 1-30,22-44 0,-18 42 1,2 1-1,25-36 0,-25 38 1,1 0-65,-1 0 0,2-1 0,1 0 0,0 1 0,-2 0 0,0 0 0,-1 2 0,0 1 39,25-36 0,1 10 1,-14 4-1,-1 2 18,3 4 0,-8 1 0,2 3 1,-6-1-3,0 1 1,2 2-1,0 1 1,-2 4-6,-2 3 1,0-7-1,6 5 1,0-1-28,0 4 1,0 4 0,0 2 0,-2 2 20,-4 4 0,2 4 0,-6 8 0,0-1-25,1 1 0,-3-1 0,-6 3 1,-1 1 14,-5 2 1,3 7 0,-6-5 5,2 2 0,-5-3 1,5 3-1,0 0-6,-1 0 0,-3-3 0,4 3 0,0-2 3,-1-3 1,3-3 0,4-1 0,-3-1 6,-1 1 0,-3-7 1,5 1-1,-2 2 31,1 1 0,-3 9 0,0-1 0,-1 0-10,1 3 0,-4-1 1,6 6-8,1-2 1,-3-5 2,2 5 0,-7-6 0,5 4 2,-2-1 0,5 3-5,-1-6 0,4 3 0,-1-5 10,-3 2 0,-3 8-125,-3-1-82,-4-5 51,6 8 0,-8-4 1,-2 10-50,-4 2 0,2 5 1,-7-3-1,-1 2-13,2 4 1,-5 1 193,3 3 0,-3-1 0,-3 0 0</inkml:trace>
  <inkml:trace contextRef="#ctx0" brushRef="#br2" timeOffset="137178">15037 11143 7162,'-10'-18'-111,"6"3"1,8 3-1,8 4 1,3 2-1,3 1 1,-1 1 276,1 2 0,-7-4-158,1 0 1,0 0-1,5 6 1,1 0-5,-1 0 1,-5 0-1,-1 0 1,3 0-28,1 0 1,3 2-1,-1 2 1,1 2-5,-1-2 1,1-2 0,-1-2 0,1 0 45,-1 0 0,1 0-5,-1 0 123,1 0-90,-1 0 1,-13 8 0,-6 3 0,-6 7-31,-5 5 1,-3-2 0,-1 6 0,-1 1-28,1-1 0,-1 2 0,1 6 0,1 0-114,5 0 1,-5 0-1,4 2 1,-3 1 123,-3 3 0,1 8 0,0-5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8:56"/>
    </inkml:context>
    <inkml:brush xml:id="br0">
      <inkml:brushProperty name="width" value="0.08571" units="cm"/>
      <inkml:brushProperty name="height" value="0.08571" units="cm"/>
      <inkml:brushProperty name="color" value="#008C3A"/>
    </inkml:brush>
  </inkml:definitions>
  <inkml:trace contextRef="#ctx0" brushRef="#br0">70 227 7569,'-11'0'-382,"-1"0"0,6 0-60,-6 0 0,7 0 416,-7 0 59,8 0 182,-4 0-83,8 0 0,2-5-76,4-1 1,-2 1-70,8 5 1,-1 0 0,7 0-1,-1 0 0,6-3 0,1 0 0,-1-3 19,2 1 1,-5 4 0,5 1 0,0-1-2,4-5 1,2 3 0,0-3 0,-2 4-9,3 2 1,0 0 0,3 0 0,0 0-1,0 0 0,0 0 0,2-2 0,4-2 2,5-2 1,-1 1 0,4 5 0,1-2 13,0-4 1,13 4 0,-13-4 0,2 4 18,3 2 0,-7-6 1,10 1-1,-1 1 37,1 2 0,-4-4 1,6 0-1,-3 2-6,-5 2 1,8-4 0,-11 1 0,1 1-21,6 2 0,-9-4 0,5 0 0,-1 0 1,-1-1 1,1 5 0,-1-4 0,-1 2-14,-1-2 1,7 4-1,-11-4 1,3 4-28,-1 2 1,-1 0-1,4-2 1,-3-1 50,3-3 1,-5 0 0,3 6 0,-1 0 4,-1 0 0,9-2 0,-5-2 1,-1-2-2,3 2 0,-3 2 1,3 2-1,-3 0-22,1 0 1,3 0-1,-11 0 1,-2 0-44,-2 0 1,-2 0 0,-2 0 0,-4 2-80,-6 4 0,2-4 0,-2 4-120,-1-4 1,-3-2-180,-1 0 0,-9 2 200,-3 4 0,-14-4 184,-9 3 0,-8-3 0,-10-2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8:56.616"/>
    </inkml:context>
    <inkml:brush xml:id="br0">
      <inkml:brushProperty name="width" value="0.08571" units="cm"/>
      <inkml:brushProperty name="height" value="0.08571" units="cm"/>
      <inkml:brushProperty name="color" value="#008C3A"/>
    </inkml:brush>
  </inkml:definitions>
  <inkml:trace contextRef="#ctx0" brushRef="#br0">1 226 6143,'0'-16'565,"0"5"-491,0-3 0,2 11-204,4-3 248,-4 4 1,5 4-64,-7 4 0,0 3 0,0 10 1,0-3-46,0 2 1,0 1 0,-2 2 0,-1 4-42,-3-5 0,0-1 0,6 0 0,0-4-76,0 3 1,0 0 0,2-3 0,2-2-182,2-1 0,7-7 288,-1 1 0,3 2 0,3 3 0</inkml:trace>
  <inkml:trace contextRef="#ctx0" brushRef="#br0" timeOffset="450">263 191 6996,'0'13'-736,"0"-2"969,0-8 1,2 7-226,4-4 1,3-3-1,9 3 59,-1-5 0,1-1 0,-1 0 127,1 0-165,-1 0 1,6 0 0,1 0 0,-3 2 10,-2 3 1,-1-3 0,-1 4 0,1-3-47,-1-3 0,1 0 0,-3 1 0,-1 3-3,-2 2 0,-9 3 0,5-7-23,0 4 0,-6 8 49,4-3 1,-4-1-1,-4 0-5,-4-2 0,2 3 0,-8-4 0,1-1-1,1 0 0,-5-4 0,3 3 0,-2 0-55,3 1 0,-5-5 0,4 6-41,-3-6 1,-3-1 0,1 0 0,0 3 0,-1 0-105,1 3 189,-1 0 0,-7-6 0,-2 0 0</inkml:trace>
  <inkml:trace contextRef="#ctx0" brushRef="#br0" timeOffset="717">333 105 7472,'17'0'-288,"1"-6"0,-1 0 0,1 2 264,-1 3 0,1 1 0,-1-2 0,0-2 16,1-2 1,-1 0-1,1 6 1,-1 0-40,1 0 1,-1 0 0,1 0 0,-1 0-58,1 0 1,-1 0 0,1 0 103,-1 0 0,8 0 0,2 0 0</inkml:trace>
  <inkml:trace contextRef="#ctx0" brushRef="#br0" timeOffset="1196">1084 53 6996,'17'0'-1012,"-7"0"1253,-2 0-68,-8 0 0,-2 0 0,-4 0-82,-6 0 1,3 5-1,-3 1 23,-2-2 0,-1 6-97,-3 1 1,1 5-93,-1 1 0,3 0 0,3 0 105,6 1 1,4-1 0,2 2 22,0-3 1,0-4 0,0 0-40,0 1 0,8 1 0,4-1-4,3-1 0,9-7 0,-1 0 1,0-2-29,3 4 0,-7-6 1,6 5-1,-2-4-39,1-2 1,-1-2 0,-6-2-1,1-4 28,-1 0 0,-5 1 0,-2-5 0,-1 1 10,1 2 1,-6-8-1,2 4 1,-4-7 23,-2-2 0,0-2 1,0 6-1,-2 1 20,-4 0 1,-2 0 0,-5 0-1,1 1-56,-2 4 0,-1-1 0,-1 5 0,3 0-98,1 0 1,1 3 42,-7 5 0,1 0 0,-1 0 0,1 0 0,-1 0-230,1 0 316,-1 7 0,1-5 0,-1 6 0</inkml:trace>
  <inkml:trace contextRef="#ctx0" brushRef="#br0" timeOffset="1731">1678 18 7452,'9'0'-685,"-1"0"622,-8 0 1,-2 0 120,-4 0 0,-3 0 0,-7 2 0,2 1-22,3 3 1,-1 8 0,-5-4-13,-1-1 1,7 7 0,1-5 2,2 5 1,-4 1 0,7 0 3,1 0 1,2 1-1,2-1 10,0 2 1,0-3 0,0 2-35,0 0 0,8-3 0,1-2 0,3-2 23,0-3 0,5 3 0,6-6 0,-1-1-58,-3-2 1,4-2-1,1 0 1,-3 0 26,-2 0 1,5-2-1,-1-2 1,-2-4 39,-1 0 1,-3-5 0,-1-4-31,-5 0 0,3-7 0,-8 1 0,-2-1-22,-2-1 0,-2 6 0,0-6 1,-2 2-76,-4 0 0,-4 0 1,-7 7-1,-1 2-86,1 3 1,-7 7 0,-1-2 0,-2 4 173,-4 2 0,-10 0 0,-3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9:33.511"/>
    </inkml:context>
    <inkml:brush xml:id="br0">
      <inkml:brushProperty name="width" value="0.08571" units="cm"/>
      <inkml:brushProperty name="height" value="0.08571" units="cm"/>
      <inkml:brushProperty name="color" value="#AB008B"/>
    </inkml:brush>
  </inkml:definitions>
  <inkml:trace contextRef="#ctx0" brushRef="#br0">0 106 7569,'6'-12'-760,"0"0"498,-2-1 0,0 5 369,1 2 1,-1-2-1,8 1-168,1-3 1,3 4 150,0-5 0,-3 7 52,-1-2 1,-1 4-1,7 2-109,-1 0 0,-5 8 0,-2 3 1,-1 5-115,1 1 1,-7 3 0,4 1 0,-5 4-107,-2 2 0,-4 3 187,-8 4 0,-7 9 0,-16 2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9:51.577"/>
    </inkml:context>
    <inkml:brush xml:id="br0">
      <inkml:brushProperty name="width" value="0.08571" units="cm"/>
      <inkml:brushProperty name="height" value="0.08571" units="cm"/>
      <inkml:brushProperty name="color" value="#AB008B"/>
    </inkml:brush>
  </inkml:definitions>
  <inkml:trace contextRef="#ctx0" brushRef="#br0">1 245 5969,'0'-12'168,"0"1"-199,0 7 50,0-4 0,7 8 0,5 0 0,4-2 12,1-4 0,1 4 1,1-4-17,4 4 0,-3 2 1,3-1-1,-2-3-3,3-2 1,1 0 0,6 6 0,-2 0-17,2 0 1,2-6-1,2 0 1,0 2 18,0 3 0,6-5 0,1 0 0,1 2 21,0 2 0,5-4 0,-1 0 0,3 3-19,3 1 0,-4-4 0,0 0 0,6 2-7,-1 2 1,2 2-1,2 0 1,0-2-6,-3-4 0,7 4 1,0-3-1,2 3 16,0 2 0,-1 0 0,3 0 0,-2 0 10,2 0 0,0-2 0,-1-2 0,0-2-13,0 2 0,2 0 0,3 0 1,0-1 46,1 1 0,-4 0 0,0 0 0,-6-2-7,-1 2 1,4 2 0,-3 2 0,-1 0-6,0 0 1,4 0-1,-6 0 1,-1-2-29,-4-3 0,1 3 0,-2-4 0,-2 4-15,-3 2 0,-2 0 1,-6 0-1,0-2-32,-6-4 0,0 4 1,-11-4-1,0 4-136,-2 2 1,-4 0-671,2 0 530,-8 0 1,-13 2 297,-13 4 0,-17 4 0,-12 7 0</inkml:trace>
  <inkml:trace contextRef="#ctx0" brushRef="#br0" timeOffset="520">1345 472 7569,'0'-12'-411,"0"1"0,0 5 321,0-6 159,8 8 0,-4-4-7,8 8-26,-8 0 0,5 0 1,-5 2-62,2 4 0,0-2 0,-6 8-2,0 1 0,0 3 0,0 1-7,0 1 0,0-1 0,0 1-61,0-1 1,0 1 0,0-1-27,0 1 1,6-7-1,1-1 1,2 0 120,-2-1 0,7-5 0,-5 4 0</inkml:trace>
  <inkml:trace contextRef="#ctx0" brushRef="#br0" timeOffset="981">1834 385 7569,'0'9'-991,"-1"-1"922,-5-8 0,-5 6 0,-4 2 118,3 1 1,2-3 11,4 6 1,6-3-52,0 3 0,2 2 0,11-8 0,0-3 15,2-1 1,3-2 0,0 2 0,-2 2-8,2 2 0,0 0 0,-1-6-23,0 0 0,2 6 10,-3-1 0,2 7 0,-2-4-8,-5 2 0,-2-5 1,-8 5-7,5-2 1,-6 5 6,0-1 1,-3-4 0,-6 0 0,-1-3 11,0 1 0,-1 0 0,-7-6 0,2 0-17,-3 0 0,-4 6 0,0 0 1,-1-2-29,-1-2 0,6-2 0,-5 0 0,-1 0-95,3 0 0,0 0-195,3 0 325,2 0 0,-1 0 0,9 0 0,1 0 0</inkml:trace>
  <inkml:trace contextRef="#ctx0" brushRef="#br0" timeOffset="1252">1800 367 7569,'16'0'-691,"2"0"602,0 0 0,-2 0 1,4 0-1,2-2 66,0-4 1,9 4 0,-6-3-1,-1 1-5,1-2 1,5 4 0,-6-4 0,-3 4 23,-2 2 1,-1 0 0,-2 0 0,2 0-450,0 0 453,-1 0 0,8 0 0,2 0 0</inkml:trace>
  <inkml:trace contextRef="#ctx0" brushRef="#br0" timeOffset="1663">2515 332 6404,'4'10'-279,"-4"-4"1,1-4 382,-12-2 0,0 0 1,-7 2-56,0 3 0,2-3 0,-1 6 1,4-2 22,1 0 1,0 7-1,-4-3 1,-2 2-37,0-1 1,6-1-1,3 4 1,-1-3-1,2 3-11,0 1 0,3-3 17,5 0 0,0-7 0,1 7-88,5 2 0,-2-7 1,9-1 22,0-4 1,2 4-1,4 0 1,4-2 17,-1-2 1,2-2 0,-4 0 0,0 0 4,4 0 0,1-6 0,-3-2 0,0 0-1,0 1 1,-2-7-4,-4 2 0,-6-3 1,-3-3-22,-6 1 1,-2 1-1,-6 3 1,-5 1-34,-2-1 1,-10 5 0,-2 0 0,1 2-10,1 0 0,-6 1 1,7 5-1,1 0-23,3 0 0,1 1 90,2 5 0,5 4 0,4 0 0,7-3 0</inkml:trace>
  <inkml:trace contextRef="#ctx0" brushRef="#br0" timeOffset="2036">2986 385 7569,'9'-10'-531,"-7"2"0,5 6 0,-8-2 526,-5-2 1,1 1 131,-7 5 1,2 0-46,-8 0 1,7 2 0,4 1-1,1 5-32,0 2 0,-5 2 1,3 5-13,-1 0 0,4 1 1,-1-1-1,4 1-24,2-1 1,0 1 0,0-1-11,0 1 0,8-1 1,4-1 20,3-5 1,3-3-1,0-8 1,2 0-26,3 0 1,-5 0 0,7 0-1,0 0 1,-2 0 0,-1-8 0,-3-1 0,-5-3 24,-2 0 0,2 1 0,-7-9 0,2-1-22,-1-2 0,-2-1 1,-6 7-1,-3-1-61,-2 1 0,-7 0 0,-12 1 1,-4 4-178,-5 7 1,-12 3 234,-7 2 0,-16 0 0,-12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38:34.577"/>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8C3A"/>
    </inkml:brush>
    <inkml:brush xml:id="br2">
      <inkml:brushProperty name="width" value="0.08571" units="cm"/>
      <inkml:brushProperty name="height" value="0.08571" units="cm"/>
      <inkml:brushProperty name="color" value="#AB008B"/>
    </inkml:brush>
    <inkml:brush xml:id="br3">
      <inkml:brushProperty name="width" value="0.08571" units="cm"/>
      <inkml:brushProperty name="height" value="0.08571" units="cm"/>
    </inkml:brush>
  </inkml:definitions>
  <inkml:trace contextRef="#ctx0" brushRef="#br0">1415 14495 6078,'-10'0'-59,"2"0"135,8 0 85,0 0-149,8-8 0,2 7 13,7-5 1,-5-1 0,0 1-10,1 1 1,-3 4 0,1 1 0,3 0 15,2 0 1,1 0 0,2 0-23,5 0 0,-5 0 0,6 0 1,-1 0 2,-1 0 1,7 0 0,0 0-1,3 0-4,2 0 1,0 0-1,0 0 1,0 0-17,0 0 1,5-2 0,1-2 0,0-2 5,2 1 0,-5 3 0,7 2 1,-2 0 4,-4 0 1,-1-5 0,1-1 0,2 3 19,-2 0 1,-2-3 0,0 1 0,1-1-9,3-1 0,6 4 0,-5-3 1,3 3-2,2-3 1,-3 3 0,-1-2-1,-2 3-20,-1 2 0,7 0 0,-6 0 0,-3-2 21,-1-4 0,-2 5 0,2-5 1,2 4 12,2 2 1,5 0 0,-3-3-1,2 0-12,3-3 1,1-1 0,-1 2 0,-1-1-5,1 2 0,-3 2 0,-1 2 0,-2-1 7,-3-5 1,5 4-1,-5-3 1,0 3 14,-1 2 0,2-6 1,4 0-1,-2 1-1,1 4 0,5-5 0,-3-1 0,2-2-3,-1 1 0,0 0 1,5 4-1,-2 0 1,-3 0 0,-5 2 0,4-1 0,-1 0-52,1-3 0,-6 0 0,1 6 0,-3 0 25,-3 0 0,-4 0 0,-2 0 0,-2 0 32,1 0 0,-3 0 0,3 0 1,0 0-15,1 0 1,-1 0-1,4 0 1,-2 0-6,2 0 1,-4 0 0,2 0-1,1 0 1,4 0 1,-5 0 0,1 0 0,-1-2 9,-3-3 0,7 2 0,-3-2 0,3 2-5,1 3 1,-4-1 0,-3-4 0,-1-1-66,1 3 0,-4-1 0,-1 1 0,-1-3-1,-5 1 0,2 4 1,0 1-1092,-2 0 695,-5 0 1,-8 0 437,-14 0 0,-8 15 0,-17 4 0</inkml:trace>
  <inkml:trace contextRef="#ctx0" brushRef="#br0" timeOffset="1175">4034 14739 6373,'-8'-8'643,"7"-1"-572,-7 9-57,8 0 0,0 3 1,0 3 29,0 4 1,0 7-1,0-1-30,0 2 1,0 0 0,0 0 0,0-2 25,0 2 1,0 0-1,0-2-116,0 2 1,0 0 0,0 0-112,0-2 0,0-4 0,2-1-79,4-4 0,-2-1 266,6-6 0,2 0 0,6 0 0</inkml:trace>
  <inkml:trace contextRef="#ctx0" brushRef="#br0" timeOffset="1676">4278 14688 5976,'11'0'187,"-4"0"0,-7 7-77,0 5 1,0-3-42,0 3-75,0-1 1,1 5-26,5-5 0,5-3 21,6-8 1,0 0 0,1 0 5,0 0 1,-2 0 0,3 0 64,-2 0 0,1 0 0,-1 0 1,0 0-25,1 0 1,-2 0 0,3 0-36,-2 0 1,0 0 0,1 0 0,-2 3-7,-6 3 1,4-3 0,-5 8 0,-1-3-12,-1 3 1,5 1 3,-6 4 1,0 2-1,-6 0 11,0-2 1,0-4-1,-3 0 19,-3 1 1,3-2-1,-9 0 6,-1 2 1,-4-3 0,1 1-17,-2-4 0,0-1 0,1-6 0,0 2-15,-2 4 0,3-5 1,-2 5-1,1-4-63,0-2 0,-1 0 0,1 0-157,-2 0 1,3-2 225,-2-4 0,0-3 0,1-8 0</inkml:trace>
  <inkml:trace contextRef="#ctx0" brushRef="#br0" timeOffset="2009">4331 14636 7569,'8'8'-737,"-6"1"0,14-9 815,-6 0 1,1 0 0,1 0-5,1 0 1,-3 0 0,1 0 0,3 0-33,2 0 1,1 0 0,0 0 0,1 0-48,-2 0 0,9 0 0,0-3 0,0 0-133,0-3 1,4 1-1,-5 5 1,-3 0 137,-1 0 0,5 0 0,2 0 0</inkml:trace>
  <inkml:trace contextRef="#ctx0" brushRef="#br0" timeOffset="2612">5116 14705 7113,'0'9'-1144,"-1"-1"1153,-5-8 1,-3 0 30,-9 0 0,1 0 30,-2 0 1,3 0-51,-2 0 0,0 6 0,1 1 2,0 4 0,5 1 18,0 4 1,6 2 0,-3 0 3,1 0 1,3-8 0,5 2-7,0 1 1,2 1 0,1 1 0,5-6-33,1-2 1,-4 7 0,2-4 0,0 2-10,5-1 0,-1-7 1,-1 3 0,5 1 0,0-5 0,3 3 0,-2-4-14,3-2 1,-8 0-1,1 0 8,2 0 1,0 0-1,5 0 7,-2 0 0,-6-7 1,-1 0-1,-1-1 0,2 0 0,-5-3 1,2 2-1,1 1 1,-5-6 0,0-3 1,-1 1-3,3-2 1,0 0 0,-6 2 0,0-2 0,0 0 0,0 0 0,-1 2-27,-5-3 1,1 8 0,-6 2 0,-2 1-34,-3 4 0,-2 2 0,1 2 0,0 0-37,-2 0 0,-3 0 0,-1 0 0,1 2-44,3 4 142,1-5 0,0 7 0,1-8 0</inkml:trace>
  <inkml:trace contextRef="#ctx0" brushRef="#br0" timeOffset="3284">5536 14653 7264,'-18'9'-449,"1"-3"0,7-3 439,4 3 0,-3-2 53,-2 9 1,3-7 0,0 2 0,2 3-7,0-2 1,1-4 0,5 8 1,0 0 0,0-3 0,0 1-4,0 4 0,0 0 0,0 3 19,0-2 0,0 2-11,0 0 1,7-2-24,5 2 1,-3-7 0,2-4-19,3 0 1,2-5 0,1 4 0,1-3 7,0-3 1,-2 5 0,2 1 16,0-2 0,0-3 0,-2-1-3,3 0 0,-2 0 0,1 0 40,-2 0 1,2 0 0,0-1-19,-2-5 0,-3 2 0,-1-7 16,1-4 0,-4 0 0,3-3-5,1 2 0,-4-2 0,-3 0-3,-4 2 0,-2-2 1,0 0-1,0 0-30,0 2 0,0-3 1,-2 2-51,-4 0 0,2 0 1,-9 0-1,1 4-52,-4 2 0,-1 0 1,-2-2-1,3 4-42,-2 0 1,-6 4 0,-1 3 0,-2-1-246,-4-3 1,-2 0 364,-1 6 0,-2 8 0,2 1 0</inkml:trace>
  <inkml:trace contextRef="#ctx0" brushRef="#br1" timeOffset="15001">1449 15840 5812,'0'-9'49,"0"1"94,0 8 558,0 0-701,8 0 0,-4 0-6,8 0 1,0-3 43,5-3 0,1 4-18,-1-3 0,0 3 0,1 2 0,-1-1 5,1-5 0,-1 4 0,1-4-37,-1 3 0,7 3 1,-1 0-18,-2 0 0,-7 0 1,-3 0 14,3 0 0,-4 0 3,1 0 1,-5 0 52,5 0-18,-6 0-17,2 0 4,-7 0 37,0 0 0,0 9 9,0 2 0,0-1 61,0 2 0,-7-1 0,-3 6-3,0 1 1,1-6 0,5-1-78,-2 2 0,-2 3 1,4 2-64,-2-1 0,0 0 0,6 2-75,0-3 1,0 2 0,0 0-31,0 0 0,0-2 0,0 2-394,0 0 0,0-6 524,0-2 0,0 2 0,0 6 0</inkml:trace>
  <inkml:trace contextRef="#ctx0" brushRef="#br1" timeOffset="16022">2148 15979 7189,'10'0'-508,"-2"0"1,-10 0 650,-4 0-63,4-6 1,-8 4-78,4-4 1,3 3-8,-9 3 0,6 6 1,-5-1 12,-3 0 1,4 3 0,1-1 0,-1 1 18,0-1 0,-2 8 20,-5-3 0,2 3-3,2 3 0,6-2 0,7 2-30,0 0 0,6-6 1,2-2-10,1 4 1,3-1 0,5 2 8,1-4 0,-1-7 0,0 2-34,1-5 1,0 5 0,-1 0 0,1-1 14,-1-4 0,1-1 0,-1-1 6,1-5 1,-1 1 0,1-4 0,-3-1 18,-3 1 0,3 3 0,-5-6 1,1 0 10,1 3 0,-6-7 0,4 4-12,-3-3 0,-1-3 1,-6 2-34,0-2 1,-6 0 0,1 0 0,-1 3-62,-2 3 0,4-2 0,-8 7-73,-1-3 0,-3 7 0,-1-3 6,0 4 1,-1 2 53,1 0 0,1 2 0,2 2 87,3 1 0,-1 10 0,-5-7 0</inkml:trace>
  <inkml:trace contextRef="#ctx0" brushRef="#br1" timeOffset="16680">2707 15979 6159,'-12'0'393,"1"0"1,5 0-491,-6 0 1,7 0 71,-7 0 1,6 0-1,-6 0 10,-1 0 1,-1 2 0,1 3 0,1 2 44,-2 4 1,5-9 0,-1 6-19,2 1 0,-3 0 0,5 9-14,2 0 1,2-2-1,2 2 1,0 0 1,2-2 14,4 2 0,3 0 0,9-3-14,-2-3 0,3 1 1,-4-5-1,-1 1 6,-2-2 1,-1-1-1,7-6 1,-1 0-1,0 0 0,7 0 0,-1 0 3,-1 0 1,-3-3 0,-2 0 0,-1-4 34,-4-4 0,3 5 0,-3-6-23,2-1 0,-1-2 1,-3-3-1,-3 0 15,-3 2 1,0-1-1,0 4 1,2 1-40,-2-1 1,-2-2-1,-2-3 1,0 0 0,-9 3 1,0 2-29,-1 0 0,-5 11 1,3-4-1,-6 3-130,-4 3 1,2 0-1,-5 0 1,1 3 52,1 3 0,-6-4 1,4 4-1,-1 1 107,2-1 0,0 7 0,7-4 0,-2 9 0</inkml:trace>
  <inkml:trace contextRef="#ctx0" brushRef="#br1" timeOffset="17764">3144 15979 6245,'9'0'244,"-2"0"1,-4 0-184,3 0 0,-2 0 33,7 0 1,1 2-57,6 4 1,-7-3 0,-1 5 0,-1-2 2,1-2 1,2 11 0,5-6-37,1 1 0,-1 4 0,0-7 0,1 2-59,0 6 1,-1-6 0,0 0-79,1 0 0,0 3 0,-3-4-179,-3 0 0,3-2-30,-3 6 341,-5-7 0,0 2 0,-7-7 0</inkml:trace>
  <inkml:trace contextRef="#ctx0" brushRef="#br1" timeOffset="18118">3405 15998 7264,'-9'0'-779,"1"0"1013,8 0-152,0 0 37,-8 0 0,5 0-52,-9 0 0,6 0 0,-5 1-16,4 5 1,-4-3-1,3 9 1,1 3 32,-1 0 0,-6 3 0,4-2-191,1 2 0,-5 0 1,5-2-94,1 2 0,2 0 0,-4 0-315,1-2 208,5-5 307,4 4 0,0-5 0,0 7 0</inkml:trace>
  <inkml:trace contextRef="#ctx0" brushRef="#br1" timeOffset="19453">4331 15979 7110,'10'0'-1140,"-3"-1"1183,-7-4 1,-1 0 52,-5-7 1,1 1-47,-6-7 1,8 6 0,-5 4-31,0-1 1,4-2-46,-8 5 1,0 0 0,-5 6-27,0 0 0,-7 0 1,1 0 39,2 0 1,2 0 0,1 1 0,1 4-2,-2 1 1,9 0 0,0-4 0,0 1 135,1 3 0,5 1-38,-2-1 1,3 4-60,3 8 1,9-9-1,1-1 1,7-2-4,-1-1 0,3 1 0,-2-6 0,1 2 2,-1 4 0,1-3 0,-1 2 0,0-1 15,1 2 0,-1-5 0,0 7-18,1 1 1,0 0-29,-1 9 1,-7 0-3,-4-2 0,-6 2 1,-6-3 0,-6-3 1,3-2 0,-3-7 0,-2 3-1,-2-1 1,-1-2-1,0 1 1,-1 2 4,1-3 0,0 0 0,-1-3 1,1 0 0,5 0 0,0 0 0,-1 0 0,-4 0 0,1 0 0,4 0 0,1-3 21,-3-1 1,3-1-3,1-7 0,6 0 0,0-4-24,8-2 0,0 6 1,6 3-1,5-2-42,0 3 1,-1 2-1,0-5 1,7 3-101,-3-3 1,3 8 0,-2-3 0,2 3-172,2 3 318,1 0 0,-7-8 0,0 0 0</inkml:trace>
  <inkml:trace contextRef="#ctx0" brushRef="#br1" timeOffset="19939">4663 15945 7442,'-12'0'-1097,"0"0"1155,0 0 1,-4 2-1,-2 2 14,0 1 1,7 4 0,0-6 16,-3 2 0,0 9 0,1-3-24,1-3 0,8 9 0,-2-5-81,4 3 1,2-3 10,0-2 1,2 0 0,4 3 21,6-7 0,2-4 1,5 3-1,-2 1-17,0-3 1,1 0 0,0-3 0,-2 0-4,2 0 1,0-3 0,0 0 0,-2-3 1,1-1-1,-4 2 1,-4-2-7,0-4 1,4 1-1,-3-8 6,0 0 0,-3 6 0,-7 0-11,0-1 1,0-3 0,-3 2-68,-1 2 0,0-1 0,-9 7-6,0 1 1,-2 3 0,-2 2 0,-2 0-53,3 0 0,-2 0 1,0 0 43,0 0 1,4 2 93,1 4 0,-1-4 0,3 6 0</inkml:trace>
  <inkml:trace contextRef="#ctx0" brushRef="#br1" timeOffset="20354">5100 15893 7266,'0'-12'-110,"0"0"0,0 6-130,0-6 237,0 9 1,-3-3 0,-3 9 32,-6 3 0,5 8 0,0-4 1,0 2-2,1-1 1,-4 0 0,4 7 86,2 0 1,2-1-51,2 0 0,2 2-52,4-3 1,2-6 0,11-3 0,-2-3-26,1 0 0,-2-1 0,3 3 0,-2-4 14,0-2 1,1-6 0,0-1 0,-2-1 26,2-1 0,-6-5 0,-3 3 1,2-5-6,-3-1 1,-3 0-1,1-1 1,-5 0-96,-1 2 0,0-2 0,-1 0 0,-5 3-62,-7 4 1,-1-3 0,-5 8 0,-3 2 30,-1 2 1,-9 2 100,4 0 0,-14 0 0,-3 0 0</inkml:trace>
  <inkml:trace contextRef="#ctx0" brushRef="#br2" timeOffset="58304">6672 14180 7569,'0'-15'-28,"5"2"26,1 1 1,2 9-163,-2-3 1,2 1 0,11 1 101,-2-1 1,-6 0-1,0 6 1,-3 3-16,3 1 0,-5 10 1,3-5-1,-1 7 53,-5-1 0,-1 5 24,-2 1 0,-8 14 0,0 9 0</inkml:trace>
  <inkml:trace contextRef="#ctx0" brushRef="#br2" timeOffset="69217">7753 14356 5921,'0'-11'125,"3"-2"-104,3 7 0,3 0 1,7 5 17,-5-5 0,-1 4 1,-4-3-30,6 3 0,-3 2 0,3 0-6,1 0 0,4 0 0,-1 0 0,2 0-9,0 0 0,4 0 1,3 0-1,-3 0-5,3 0 0,-3-3 0,6 0 0,4-3 14,1 1 1,1 1 0,2 1-1,-2-3 6,2 2 0,-2 1 1,1-2-1,1-1-1,-2 3 1,3 0 0,2 3 0,1 0-8,-1 0 0,0 0 0,0 0 0,3 0-4,-4 0 1,4 0 0,0 0-1,-3 0-12,-4 0 0,2 0 1,2 0-1,2 0 9,-2 0 0,-2 0 1,0-2-1,2-2-4,1 0 1,1-2 0,-5 6 0,-2 0-17,2 0 1,4 0 0,0 0 0,-1 0 8,-2 0 0,1 0 1,0 0-1,2 0 19,-1 0 0,5 0 1,-3 0-1,3 0-4,-2 0 1,5-3-1,-3 0 1,4-3 37,-1 1 1,5 2 0,-9-1 0,2-2 5,3 3 0,-3 0 1,0 3-1,-1 0-39,1 0 0,-1-1 0,5-4 0,-4-1-10,-3 3 1,5 0 0,-4 3 2,2 0 1,-6-1-1,3-2 1,-1-3 0,-1 1 21,-1 4 0,-1 1 1,-4 0-1,1-2 69,0-4 0,5 3 0,1-3 0,-1 5-41,-3 1 0,5 0 1,-3-1-1,0-4-27,-2-1 0,-2 0 0,0 6 0,0 0-5,0 0 0,-2 0 0,-4 0 0,-6 3-58,-4 3 0,-1-4 1,-1 4-262,1-5 0,-3 6 304,-3 5 0,-20 3 0,-11 3 0</inkml:trace>
  <inkml:trace contextRef="#ctx0" brushRef="#br2" timeOffset="69755">9290 14617 7473,'0'-9'-469,"0"1"0,3 8 454,3 0 0,-3 3 29,8 2 1,-6-2 0,1 9-22,-4 1 1,4 4 0,0-1-5,-3 3 1,0-2 0,-3 0-41,0 0 1,0-4-1,1-1-5,5 1 0,-3-6 0,7 1 0,0-2 56,0 0 0,2 0 0,4-6 0</inkml:trace>
  <inkml:trace contextRef="#ctx0" brushRef="#br2" timeOffset="70155">9727 14547 6295,'0'18'79,"0"0"1,0-6 0,2-3-61,4-2 0,4 1 0,7-4-5,0 2 0,6 1 0,-5-2 1,-2 1 0,-1-3 0,1 0 0,1-1 0,0 1 12,1 3 0,-1 1 1,1-3-19,-1 2 1,-7 2-1,-4-2-9,-3 6 0,3-3 10,-2 3 1,0-7-19,-10 8 1,4-9-1,-10 4 5,-2-1 1,4-6-1,-2 5 1,-2-4-51,-1-2 1,-4 3 0,-3 0 0,-1 3-8,1-1 1,1-4-1,0-1 15,-2 0 1,0 0 44,5 0 0,0 0 0,2 0 0</inkml:trace>
  <inkml:trace contextRef="#ctx0" brushRef="#br2" timeOffset="70408">9779 14547 7569,'11'0'-192,"3"0"-12,-2 0 0,-2-1 1,1-4-1,3 1 154,2 0 1,7-4-1,0 2 1,-2 1 11,-1 4 0,-3 1 0,3 0 0,1 0 29,3 0 0,-1 0 1,-4-2 8,4-3 0,4 2 0,9-5 0</inkml:trace>
  <inkml:trace contextRef="#ctx0" brushRef="#br2" timeOffset="70867">10513 14531 7417,'-12'0'-385,"0"0"1,1 0 0,-5 2 0,3 2 457,1 0 0,6 2 0,-3-3 0,-1 0-33,1 3 0,3 6 0,-4-5 0,2 4 0,4 3 0,-4-6 0,2 4-1,3 1 0,0 4 1,3-1-18,0 3 1,0-7-1,3-4-5,3 0 0,3 4 0,9-7 0,-1 0-26,0-4 0,3-1 0,1 0 1,2 0 6,-1 0 0,0 0 0,-2 0 0,5-1-4,-5-4 0,-6 0 0,-3-4 0,2-2 12,-4 3 1,-2 2 0,-4-7 2,3 0 1,-5-2 0,3-2 1,-8-2 0,-6 2 0,-6 0 0,-3 1-6,2 5 1,1-4 0,-3 8 0,2-1-45,-1 1 0,1 1 0,-1 6 0,1 0-78,0 0 0,-1 0 0,0 0 0,1 0-154,0 0 271,7 0 0,-6 7 0,6 4 0</inkml:trace>
  <inkml:trace contextRef="#ctx0" brushRef="#br2" timeOffset="71286">10967 14513 7360,'-18'0'-362,"2"0"0,3 0 181,2 0 1,5 0 245,-6 0 1,6 6 0,-4 1-35,-5 4 1,5-2 0,2 4 0,-1-1-9,6 1 0,0 3 1,3 1-21,0 2 0,0-8 1,0 0-1,3 0-8,3 0 1,-3 3 0,8-7-1,3 0-1,1 1 1,3-2-1,-1-6 1,2 0 2,-3 0 1,8 0 0,0 0 0,-4-2 14,0-4 0,3 3 0,0-8 0,-1-3 12,-3-3 0,-7 1 1,-2-1-1,-3-2-7,-2 2 1,-3 0-1,-2-1 1,-2 3-62,-4 3 0,-12-1 0,-11 7 0,-4 1-271,-2 4 0,-8 1 315,-4 0 0,-11 0 0,-4 0 0</inkml:trace>
  <inkml:trace contextRef="#ctx0" brushRef="#br2" timeOffset="74497">9639 15823 7437,'18'0'-347,"-2"1"1,-2 4 241,-2 1 1,-8 1-1,8-4 152,2 3 1,2 6 0,1-6 0,0 0-24,1 1 1,5-2 0,2 4 0,0 2-36,1-3 1,4-2 0,-8 5 0,0-3-34,-2 3 0,-4-6 0,2 5-91,0-3 1,-6 6 54,-2-7 0,-6 1-304,2-1 384,-12-5 0,-3 7 0,-8-8 0</inkml:trace>
  <inkml:trace contextRef="#ctx0" brushRef="#br2" timeOffset="74718">9971 15823 6689,'-11'-6'0,"2"-1"0,-2-2 0,3 4 0,-1 5-162,-1 3 193,-2 10 0,-5-2 0,0 6-17,-1 0 1,1 1 0,1 0-1,3-2-40,1 2 1,6 0-1,-4-1-112,3 0 0,1 2 1,6-3-30,0 2 1,0-6 166,0 0 0,0 0 0,0 4 0</inkml:trace>
  <inkml:trace contextRef="#ctx0" brushRef="#br2" timeOffset="75362">10584 15735 7429,'10'-8'-530,"2"-4"0,-8-2 381,3-5 0,-7 2 168,0 0 0,0 6 0,-7 0 26,-5 3 0,-2 1 0,-5 3-27,2-2 1,-1 1-1,1 5 1,-1 0-19,1 0 0,0 0 1,-1 0-1,0 2 13,1 4 1,0-3-1,-1 7 2,0-3 1,9 1 0,3-2 8,5 6 1,1-3 0,0 3 1,0 1 0,7 1 0,5-1 0,5-3 7,6-2 0,-3 4 1,5-5-1,-2 4-11,0 2 1,1-4 0,-4 3-1,0 0-12,5-3 0,-5 8 0,-6-8 0,-5 2-26,0 1 1,-2-1-1,-2 2 1,1-2-5,-4 2 1,0-3 0,-2 3 0,-2-2 7,-3-2 1,2 5-1,-9-7 1,-1 2-2,-4-1 0,1 4 0,-3-8 14,2 0 1,-1 1 0,1-2-1,-1 3-23,1-1 1,0-4-1,-1-1-18,0 0 1,1-6 0,1-2 30,5-2 0,3 0 0,8-9 8,0 2 1,0 0 0,2-1-1,4 0-5,5 2 0,7-3 0,3-2 1,3 0-4,-3 0 1,4 11 0,0-7-1,1 4-29,0 2 0,-4-2 0,-5 7 0,2 3-54,-3 0 1,2 3 0,0 0 91,-1 0 0,0 0 0,1-8 0,0-2 0</inkml:trace>
  <inkml:trace contextRef="#ctx0" brushRef="#br2" timeOffset="75762">10879 15682 6211,'10'0'231,"-4"0"-191,-12 0 0,2 7 0,-5 0 0,1 4 0,4 2 1,-4-4 0,2 3 0,2 1-40,2 4 0,2-7 1,0 2-16,0 2 0,8 2 1,4-1-11,3-3 0,-3 1 0,0-7 27,1-1 0,4-4 0,-1-1 0,2 0 10,0 0 0,-1 0 0,-2-1 0,-1-5 7,-2-6 1,-3 1 0,3 1-1,-4-5-16,-1 0 1,-4-3 0,3 2 0,-5-2-4,-1 0 0,0 0 0,-1 2 0,-5-1-21,-6 7 1,-3-5 0,-3 10-1,0 1-21,1 2 1,-7 0 0,1-1-1,2-3-82,1 1 1,3 3-72,-1 2 1,3 8 193,3 4 0,4 3 0,8 2 0</inkml:trace>
  <inkml:trace contextRef="#ctx0" brushRef="#br2" timeOffset="76119">11474 15665 7430,'-8'-17'-419,"-1"7"258,-9 4 0,7 4 0,-1 2 142,-2 0 0,5 0 0,-1 2 0,0 3 71,1 1 0,5 7 0,-2-1 0,2 2-22,-2 5 0,4-3 0,-4 5 0,4 0-32,2 1 1,7 2 0,-1-6-1,-1-1 11,3 0 1,-4-5-1,7-3 1,3 2 11,2-2 1,1-5 0,0 2-1,1-5 8,-1-1 0,1-1 0,1-5 0,2-6-16,3-3 1,0-3-1,-9 1 1,-2-3-29,-1-2 1,-7 2-1,-1-5 1,-2 1-76,-2 2 0,-2-3 0,-2 8 1,-9 2 24,-3 3 1,-15 4 64,-4 8 0,-19 0 0,0 0 0</inkml:trace>
  <inkml:trace contextRef="#ctx0" brushRef="#br2" timeOffset="73241">7945 15998 5966,'2'-12'10,"4"-1"7,-3 11 1,6-13-1,-4 7 7,1 0 0,1-3 0,-3-3 1,1 3 20,-1-3 0,-2 5 1,-2-3-15,0-1 1,0 2 0,0 1-36,0-5 0,-8 6-10,-4-3 1,-3 9 0,-3-3 4,2 3 0,-9 3 0,-2 0 22,-2 0 0,4 3 0,9 0 0,-1 5-3,6 2 1,-5-1 0,6 6 0,0-5 31,-2 4 0,7-4 1,-1 2-1,6 0-32,6-3 0,5 6 1,5-5-1,2 3 7,0-2 0,1-6 1,5 5-1,3-1-10,0 2 0,4-2 0,-5 4 0,-1-1-8,-1 3 1,5-6-1,-8 3 1,-3 2-20,-5 0 1,-6-2 0,2 0 0,0 1 1,-3 2 18,-6 3 0,-9-3 0,-2-3 0,-5-6 0,-2-3 1,2-1-1,-3 1 1,2 2-13,0 0 1,-7-4 0,1-1-1,1 0 20,3 0 0,3 0 0,-2-1 4,0-5 0,9 2 0,0-5 0,3-2-3,2 2 0,-2 3 0,7-6 0,5-1-22,6-2 1,3-3-1,4 0 1,5 2-31,4-2 0,0 3 1,2 0-1,1 3-96,2-1 1,0 4 0,-2-2 0,-4 2 138,-2-1 0,6 7 0,-4-5 0</inkml:trace>
  <inkml:trace contextRef="#ctx0" brushRef="#br2" timeOffset="73669">8592 15893 7569,'-9'0'-1596,"-2"0"1538,5 0 1,3 0 0,-9 0 213,-1 0 0,3 5 1,-1 4-103,-4-1 0,6 4 1,-1 6-43,2-1 1,2 0 0,6 2 0,0-3-11,0 2 1,0 0-1,3-3 1,0-2-1,3-1 1,6-6 0,-5 3 2,4 0 1,1-2 0,4-2 0,2 1-4,0-3 0,-1-2 0,0-1 0,2-1-3,6-5 0,-6 3 0,3-8 0,-2 1-14,-2 1 1,0 3 0,-4-6 13,-1-1 1,0-2-1,-7-3 1,-3 0-6,0 2 0,-6 4 0,-3-1-11,-4 0 0,-7 0 1,1 1-1,-2 4-26,0 1 1,-2 4 0,-1-3 0,-2 4-31,1 2 1,3 0 0,2 0-1,0 0 13,-1 0 1,0 2 59,2 4 0,-2 4 0,0 8 0</inkml:trace>
  <inkml:trace contextRef="#ctx0" brushRef="#br2" timeOffset="74110">9029 15857 7149,'-8'-9'-220,"-4"3"1,2 4 0,1 4-1,-1 1 229,0 3 0,0 8 0,-3-4 0,4 2 31,1-1 1,-5 0 0,2 7-5,1 0 1,2-1 0,8 0 1,0 2 1,0-9 0,0 2-12,0 3 1,2-8 0,4-1 0,6-3-46,4 3 1,7-4-1,2 4 1,0-3 7,0-3 1,4-3 0,-3 0 0,-1-6-37,0 0 0,-1 2 0,-6-1 0,-3-3 14,-3 1 0,-3 1 0,-5-4 0,2 0-18,-3 0 0,0-2 0,-3-3 16,0 0 0,-8 4 1,-3 0-1,-6 4-5,1 2 0,-2 2 0,0 6 0,1 0-1,0 0 1,-7 0 0,0 0 39,3 0 0,2 0 0,1 0 0</inkml:trace>
  <inkml:trace contextRef="#ctx0" brushRef="#br3" timeOffset="3.64">3283 8540 7007,'18'0'-131,"-1"0"0,0 0 209,1 0 1,0 0 0,-1 0 0,0 0-269,1 0 1,5 0-1,1 0 190,-4 0 0,-1 7 0,0 4 0</inkml:trace>
  <inkml:trace contextRef="#ctx0" brushRef="#br3" timeOffset="3.64">2148 9571 6149,'-8'-11'0,"-3"5"-110,-5 5 1,-2 1 194,1 0 1,2 1-1,1 4 1,3 1 189,-3-3 1,4 8-184,-1 0 1,6 5-93,0 1 0,3 1 1,2-2 27,0 3 0,7-5 1,6 1-1,2-5-25,2 4 1,1-3 0,-1-3 0,3 3-6,3-2 1,-4 2 0,5 2-1,-5-3-28,-1-2 1,-1 5-55,1-1 90,-9-4 1,-1 0-9,-8-2 1,-3 2 0,-2 4-19,-6-6 0,-12 1 1,-1-1-1,-4-1-27,-2-3 1,2-2-1,2 1 1,0 4-84,5 0 0,-4 1 1,1-6-46,3 0 0,8 0 175,1 0 0,8-8 0,-4-1 0</inkml:trace>
  <inkml:trace contextRef="#ctx0" brushRef="#br3" timeOffset="3.64">2463 9728 6926,'9'-8'-211,"-1"6"1,-6-6 273,4 8 0,-5 3 0,8-1-12,-2 5 0,-5 6-61,4-1 0,-2 3-18,2 3 0,-4-6 0,4 0-50,-5 1 47,-1-5 14,0 8 24,0-14 1,0 3-29,0-10 0,2-6 19,4-6 0,4 1 0,5 3 0,-1 4 56,-2 0 1,-1 3-1,7 5 1,-1-3-25,1-2 1,-1 1 0,0 5 18,1 0 0,0 0 0,-1 0-39,1 0 1,-1 1 0,0 5-41,1 6 0,-6 3 0,-3 3 8,-1-1 1,-2 0-1,-6 1-18,0 0 0,-3-3 0,0-2 0,-5-2 11,-1-4 1,3 5 0,-4-4 0,0-1 8,1 0 0,3-1 69,-6-6 0,7-1-59,-1-5 1,6 1-1,0-5 0,0-5 0,5 1 0,3-5 0,2 3 6,3-2 1,3 3 0,3 0-1,0 5-7,-1-4 0,9 4 0,-9 1 0,1 0 28,1 6 0,-6-1 0,1 0 1,-4-2 4,2 2 1,3 3 0,1 2-2,1 5 0,-2-2 1,-5 7-64,-5 2 0,1-2 0,-1 1-116,-1 1 1,-3 2 0,-4 3-99,-4 0 256,4-9 0,-6 7 0,8-6 0</inkml:trace>
  <inkml:trace contextRef="#ctx0" brushRef="#br3" timeOffset="3.64">3405 9762 7569,'-7'-9'-389,"5"2"279,-14 7 0,7 0 91,-9 0 0,3 1 0,3 5 82,6 6 0,-1 3 0,1 3-88,1-1 0,5-6 0,7 1 13,4 1 1,4-2-1,3-2 1,0-2-21,-1-2 1,0-4 0,3-1 0,1 0 14,3 0 1,-1-1 0,-7-4-1,3-2 2,-2-2 0,-5 3 1,-2-6 51,-3-1 0,-1-3-69,-6-1 0,-2 0 0,-3 7 0,-8 1-53,-2 1 0,-2 7 0,-2-5 0,0 5 36,-3 1 1,2 0 0,-3 0 0,3 1-121,3 5 0,2-2 169,2 7 0,-1 1 0,3 6 0</inkml:trace>
  <inkml:trace contextRef="#ctx0" brushRef="#br3" timeOffset="3.64">3790 9587 6782,'8'-8'201,"0"0"1,9 10-143,-5 4 1,1 2-1,-7 11 1,-3-2-58,0 1 0,-3 5 0,0 0 0,0-1-70,0-3 1,0 0 0,0 2 0,0 3-29,0-4 0,-6 0 0,0-2 0,0-3-224,-1-3 1,4 4 319,-3-5 0,-3 5 0,-2 2 0</inkml:trace>
  <inkml:trace contextRef="#ctx0" brushRef="#br3" timeOffset="3.64">4157 9676 7569,'17'-11'-269,"1"-4"0,-7 14 127,1-5 197,-8 4 1,5 2 13,-4 0-112,-2 0 1,3 6 0,-10 1-1,-4 3 29,-2 3 1,-1-3 0,-6 2 0,-3-1-3,-4-1 0,5 4 0,-4-7 0,4 0 7,1 2 0,0 2 0,1-5 0,0 0 11,-1 1 0,0-2-23,2 7 1,-1-6 0,6 4 1,3-4 40,8 6 0,8-7 0,3 0-19,6-3 0,5-2 1,2 1-1,-3 4 95,-2 1 0,-1 0 1,0-4-95,-2 4 0,3-4 0,-2 9 0,-2-1-238,-3 0 0,2-5-217,-8 7 452,7 0 0,-3 4 0,7 3 0</inkml:trace>
  <inkml:trace contextRef="#ctx0" brushRef="#br3" timeOffset="3.64">4419 9884 7390,'11'0'-340,"1"0"1,-6 0-1,4 0 422,5 0 0,-5 0-130,1 0 1,-2-7 0,5-2 47,-2-2 1,-8 2 0,4 5 3,-1-2 0,-4-7 12,1 0 0,-4 7 45,-4-1 0,-6 6 35,-9 1 0,3 0 0,-2 1-30,1 6 1,4 2-40,3 8 0,6 1 0,-2 0 0,4-2 1,2 3 0,0-2 0,2-2-3,4-3 1,-2 2 0,6-7 0,5 0-41,0 2 0,3-1 1,-2-4-1,3 1-33,-2 0 1,0-5 0,1 0 0,0 0 31,-2 0 1,8 0-1,0 0 1,-3 0 28,-1-7 1,-3 0 0,-2-7 0,-2 3 2,0-3 0,-2-1 0,4-3-6,-2 1 0,-7-2 0,-6 3-6,0-2 1,0 6 0,0 0 0,0-2-23,0 0 0,-6 2 0,-1 0 37,-2-1 0,3 5 0,-4 1-3,3-1 0,-1 5 67,2-3-247,4 5 123,-7 1 0,12 0 21,3 0 0,4 0 0,7 0 9,1 0 0,-2 0 0,3 0 17,-2 0 1,-6 0 0,1-2 33,1-4 1,4 4 0,-1-3 55,2 2 1,-6 3 1,0 0 1,-1 5-58,6 2 1,-6 6 0,-4-1-10,0 3 1,-5 3-1,4 0-43,-3-1 1,-1-6 0,2 1-77,2 1 0,-2 4 1,-1-2-1,0-2-84,3 0 0,1-8 0,-6 4 0,4 2-145,0-3 1,9-2 315,-2 7 0,-5-9 0,0 4 0</inkml:trace>
  <inkml:trace contextRef="#ctx0" brushRef="#br3" timeOffset="3.64">5484 9850 7569,'0'-18'-303,"0"1"105,0 0 1,0-1-1,0 0 263,0 2 1,-6 4 0,-2 1-93,-2 3 0,5 3 21,-7 5 0,1 0 0,-6 3-5,6 2 0,4-1 0,4 6 1,0-1-1,-3 1 1,0 1 0,6 7 13,0 0 1,2-4 0,4 0 0,4-2 2,-1 1 1,6-2-1,-4 1 1,0-2-2,1 1 1,-2 3 0,9-3-5,-2-2 1,-5 4-1,-1-4-71,2 1 0,-4-4 1,-1 2-180,0 1 41,-7-3 0,-1 0 208,-11-1 0,1 0 0,-1-5 7,4-7 0,1 4 80,6-9 0,0 1 180,0-8 1,-1 10-83,-6 4 1,4 3 0,-8 2-126,-3 0 0,0 7 0,1 5 1,1 2-255,-1-4 0,-10 7 0,1-6 194,0 5 0,-5 1 0,0 0 0</inkml:trace>
  <inkml:trace contextRef="#ctx0" brushRef="#br3" timeOffset="3.64">1397 8383 7569,'10'0'-1136,"0"0"1287,-4 0 1,-5 2 165,5 4-300,-4-5 0,4 16 1,0-6-1,-2 5-24,-3 1 0,2 0 0,1 1 0,1 0-25,-1-1 1,-2 0 0,0 1-118,4-1 0,-4 0 0,4 1-454,-4 0 603,-2-2 0,0 3 0,0-2 0</inkml:trace>
  <inkml:trace contextRef="#ctx0" brushRef="#br3" timeOffset="3.64">1432 8401 7569,'17'0'0,"-5"0"0,0-3-114,2-3 0,-5 5 35,2-5 1,-4 4 0,4 4-1,3 4 1,1 4 119,3-1 1,-1 6 0,1-3 0,-1 4 26,1 1 0,-1 1 0,1 0 0,-1-1-102,1 0 1,-1 1 0,3-1-1,1 0-21,2 1 1,0-3 0,-5-2 0,-1-2-47,1-4 0,-1 1 0,1-3-36,-1 0 123,1 1 1,-7-6 0,1 0-4,2 0 0,-1-8 0,-1-3 62,-6-6 0,-4 1 0,-2-2 1,0 0 3,0 1 1,0 0 0,-2-1 0,-4 3-141,-6 3 1,2-3-1,-1 5 1,-1-3-174,2 3 1,-5 6 263,3-2 0,-3-5 0,-3 3 0</inkml:trace>
  <inkml:trace contextRef="#ctx0" brushRef="#br3" timeOffset="3.64">2201 8436 7130,'-8'17'7,"-2"-7"92,1 5-109,-7-13 1,14 13 0,-6-4 123,0-3-36,7 9 0,-7-8-73,8 1 0,0 6-93,0-5 0,8-3 0,3-1-137,5 2 227,1-7 0,1 5 0,-1-7-261,1 0 265,7 0-39,-6 0-45,6 0 52,-7 0 12,-1-7 135,1 5-138,-1-14-9,-7 6 0,6 1 163,-15-7-153,7 6 3,-8-7 9,0 7 0,-2-5 0,-4 3 5,-5-4 0,-5 7 1,-1 1-1,-3 2-115,-4 1 0,5-1 0,-4 6-224,4 0 193,2 0-25,-1 0 170,8 0 0,-5 7 0,5 3 0</inkml:trace>
  <inkml:trace contextRef="#ctx0" brushRef="#br3" timeOffset="3.64">2515 8453 7569,'10'2'-878,"-4"4"796,3-4 1,-5 5 125,8-7 1,-6 5 0,3 3 0,1 1-33,0-1 1,-4 0 0,2-3-8,1 7 1,3-3-1,-7 3-17,1 0-40,-6 5 55,0-7 5,0-3 2,-7-7 1,3 0 30,-8 0 0,2-1-34,-2-5 0,5 1 0,9-5-16,3-4 0,0-2 0,6 1 0,3 1 17,1 3 1,3-1 0,1-3-1,2 3 51,3 6 0,-1-2 0,-5 3 220,-1 0-262,0 4 0,1 1 1,-1 0 42,1 0-44,-8 7 1,5 0 0,-5 8 0,1-5 68,1 4-198,-9 3 0,6 5 0,-9 2 1,0-4-1,0 0 0,0-2-820,0 0 933,0-9 0,-9 7 0,0-6 0</inkml:trace>
  <inkml:trace contextRef="#ctx0" brushRef="#br3" timeOffset="3.64">1520 5694 7513,'9'-12'-743,"-3"1"740,-4 6 152,-2-2-90,0-1 1,-8 6 1,-3-4 1,-5 4 0,-1 2-1,-1 0-11,0 0 0,1 0 1,0 0-1,-1 0 34,1 0 1,-1 2 0,1 2-107,-1 2 1,7 6 0,1-5 18,2 3 0,3-4-5,5 5 1,1 1-12,5 6 0,4-10 1,7 1-1,1-3 20,-1-1 1,1 1-1,-1-3 1,3 1 22,3 1 1,-4 1-1,7-4 1,-4 2-18,2 2 1,5 2 0,-5-5 0,-4 2-4,0 0 1,-2 2-1,-1 0 1,1-1-10,-1 1 1,-5-3 0,-2 8 5,-3 1 1,-1-3 0,-6 2 42,0 1 1,-2-3 0,-5 0-8,-3-2 1,-6-1 0,-1-3 0,-3 2-10,-3-2 1,2 4-1,-8-3 1,-1-2-64,3 0 1,-6-3-1,4 0 1,-2 0-102,2 0 1,4 0 0,7 0 0,1 0-448,-1 0 0,7 0 194,-1 0 389,8-9 0,-3 1 0,7-10 0</inkml:trace>
  <inkml:trace contextRef="#ctx0" brushRef="#br3" timeOffset="3.64">1886 5815 6845,'10'-7'168,"0"5"-98,-4-3 0,-4 5-54,11 5 0,-7-2 0,4 9 2,-3 1 1,5-2 0,-6 1-33,-2 1 1,-2-3 0,0 0-1,1-1-52,3 1 1,0-4-35,-6 6 71,0-8 26,0 3 0,0-9 0,0-3-3,0-8 0,0 4 1,2-2-1,3-1-1,8 2 1,-4-3 0,3 4-1,1 2 50,3-1 1,1-3 0,0 4 0,1 4 19,0 0 1,-1-3-1,1 1 1,-1 2-26,1 1 1,5 2-1,0 0 1,-1 0-50,-3 0 0,-2 5 1,1 3-1,-1 0-43,1 0 1,-3 5 0,-3-1 28,-6 2 1,-5-1 0,-1-1 0,0 1 18,0 3 0,-1-4 0,-5-1 2,-6 2 1,-3 0 0,-3 2 0,1-5 2,-1-3 0,7-1 0,-1-6 23,-1 0-37,5 0 0,2-2 0,10-4-13,2-5 0,7-3 1,-1 1-1,3 1 16,3-2 1,1-1 0,3-3-1,1 3 17,-2 3 1,-1-1 0,-3 4-1,1 2 24,-1-1 0,1 3 1,1 3-1,2-2-22,3-3 0,-1 1 1,-6 6-45,1 0 0,-1 6 0,-1 3-72,-6 0 0,5-3 0,-9 6-137,-2 1 1,-3 3-66,-1 1 311,0 1 0,0-1 0,0 1 0</inkml:trace>
  <inkml:trace contextRef="#ctx0" brushRef="#br3" timeOffset="3.64">2952 5799 7369,'-12'0'-175,"0"0"0,-1 0 242,-3 0 0,-1 5 0,1 3 0,5 1-72,5 4 1,-2-2-1,2 1 1,2 1 59,2 3 1,2 1 0,0 1-1,0-1-67,0 1 1,2-7-1,4 1 1,6 0-31,2-3 0,5-1 1,-2-8-1,3 0-29,2 0 1,-3 0-1,7 0 1,-2 0 44,-1 0 1,1-8-1,-1-3 1,-1-5 37,0-1 0,-8-1 0,-2 1 0,-2-1 37,1 1 1,-3-2-1,-8 3 1,0-1-32,0-2 1,-2 3-165,-4-2 154,-5 0 0,-5 9 1,-2 3-71,1 4 1,-6 2 0,-1 0-1,0 0 1,0 0-58,-5 0 1,3 6 0,3 2 0,4 0-321,1-1 439,8 7 0,-5-4 0,4 6 0</inkml:trace>
  <inkml:trace contextRef="#ctx0" brushRef="#br3" timeOffset="3.64">3318 5537 7569,'0'-10'-707,"2"1"757,4 9 1,-2 0-1,6 3 42,-3 3 1,5 4-1,-4 7 1,0 1-3,-1-1 0,4 6 1,-5 1-81,-1-3-12,3-2 0,-5 4 0,3 3-78,-4 1-3,-2-6 0,0 5 0,0-10 1,0 3-164,0-2 1,0-1 0,0 3-390,0-2 635,0 1 0,0-1 0,0 1 0</inkml:trace>
  <inkml:trace contextRef="#ctx0" brushRef="#br3" timeOffset="3.64">3738 5572 7430,'15'-2'0,"-1"-2"-280,-3-2 0,-7-2 1,4 4 336,0-2-45,-7 1 0,5 12-12,-12 5 1,3 2 0,-9-1-1,-1-3 18,-4-2 1,1 5 0,-2-3 0,0 2-9,1-1 1,-6-5-1,-1 6 1,3-1 1,2-1 0,-5 3 0,1-5-66,2 2 55,9-6 0,-4 6 1,4-6-14,-2 1-1,4 1 12,1-6 0,12 0 0,3 0 24,5 0 0,5 0 0,0 0 0,3 0 45,-2 0 0,1 0 0,-1 2 0,1 2-27,-1 1 1,0 1-1,-1-3 1,-2 1-56,-3 1 1,1 9-165,5-2 1,-5-5 0,-2 0-124,-2 2 1,-1-1 300,-1 3 0,-4 5 0,5-8 0</inkml:trace>
  <inkml:trace contextRef="#ctx0" brushRef="#br3" timeOffset="3.64">3999 5799 7327,'18'0'-267,"-1"5"0,0 0 154,1 0 1,-6-4-1,0-1 83,1 0 1,3 0 97,1 0 0,-5-1-26,-2-5 1,-5-3-27,1-9 1,-4 7 14,-2-2 0,-7 8 0,1-5-2,-4 3 0,-2 1 1,-5 6-20,-2 0 0,3 2 0,-2 2 1,0 1-10,1-1 0,0 6 1,0 2 18,7 3 0,-4 3 10,8-2 1,1 3 0,5-2 0,2-1-6,3-5 0,-1 4 0,7-5 0,1 2-14,-2 0 1,6-6 0,-5 5 0,4 1-13,3-4 1,0 1-1,-2-7 1,3 2-24,-2 2 1,1 0-1,-1-6 1,1 0 0,-1 0 0,-6 0 0,1-2 0,1-2 5,3-2 1,1-9 0,1 7 47,0-2 0,-7-3 1,-1 5-1,0-2-1,-1-4 0,-3 5 0,4-3 0,0-1-13,0 5 0,-7-8 0,4 5 16,2-6 0,-5 1 11,7-2-26,-7 0 1,4 7-12,-8-1 0,-3 3-76,-2-4 0,-4 6 1,-10 7 55,3 0 0,4 0 11,0 0 1,9 1-12,-3 5 0,6-3 1,6 3 0,1-2 1,7 0-1,-2 1-8,1-1 0,3-2 0,1-2 0,1 0 61,-1 0 0,0 0 0,1 0 0,-2-2 48,3-5 0,-2 7 0,0-6-53,1 4 0,0 2 0,-2 0 0,2 0 117,0 0-120,-9 0 1,7 0 0,-7 2-6,2 4 0,-3-3 0,-3 9 0,1 2-77,-3 1 1,2 3 0,-1-2-25,2 3-206,-2-2 166,-4-1 0,0 3 0,0-2 1,0 1-1,0-1-113,0 1 1,9-4 0,1 1 0,2-5 226,-1-3 0,9 6 0,7-2 0</inkml:trace>
  <inkml:trace contextRef="#ctx0" brushRef="#br3" timeOffset="3.64">5239 5746 7569,'7'-17'-328,"5"-1"0,-1 1 0,-2-1 373,-2 1 1,-1 5-21,-6 1 0,-7 7-31,-6-2 1,-1 4 0,-4 2 0,0 0 19,2 0 0,-2 0 0,0 2 1,1 2 91,0 2 0,-2 7-65,3-2 1,0 5 0,4 2-37,6-1 0,5 1 1,1-1-1,1-1 1,5-3-17,6-1 1,4-3-1,0 4-3,3-1 1,-2-1-1,3 2 1,1-4 27,2 0 0,0 1 1,-5-1-1,-1-1 32,0 0 0,1 3 0,0-3-30,-2 2 1,-4-4-62,1 5-117,-10 1 1,2 2-1,-10-1-21,-6-7 0,-6-4 1,1 0-9,-2 3 1,0-3 190,1 4 0,0-12 0,-1-3 0</inkml:trace>
  <inkml:trace contextRef="#ctx0" brushRef="#br3" timeOffset="3.64">5327 5763 7518,'-12'0'-44,"0"0"1,0 3 130,3 1 1,-7 7-1,5 7 1,-5-2-30,-2 3 0,2 6 0,-2 2 0,0 2-167,1 0 1,0-6 0,-2 5 0,3-1-619,-2-1 727,-7 4 0,-2 4 0,-9 2 0</inkml:trace>
  <inkml:trace contextRef="#ctx0" brushRef="#br3" timeOffset="3.64">7684 3790 6648,'-11'0'63,"-2"0"0,9 8 0,-1 4-20,3 3 1,2 3-84,0-1 63,0 1 1,0-7 0,2 1-9,3 1 0,4-3 0,5 0 1,-6 0-52,0-1 0,7-5 0,-5 2-23,7-4 0,-1-2 25,2 0 0,-2-2 0,-2-2 0,-5-4-6,-2-1 1,5 3 0,-6-6 0,0 0-20,1 3 1,-5-7 51,4 5 1,3-5 239,-3-1-22,0 7-178,-6 2 1,0 9-1,1 6 15,5 5 0,-3 3 1,8 3-32,-4-1 1,5 0-1,-4-1 1,-1-2-17,1-3 1,3-5 0,-3 3 0,3 0-4,2-6 0,0 1 1,0 0-1,-1 2-22,2-2 1,1-2 0,3-4 12,0-4 0,-6 2 0,-2-6 1,2 0 7,-1 1 1,2-3 0,-7-6-1,0 3 0,1 4 1,-5-5 0,4 5-1,-5-5-21,-1-1 1,0 5 0,0 0-39,0-1 1,0-3 0,-1 0-48,-5 5 0,-3 3-8,-9 8 0,0 0 0,2 0-99,-2 0 216,7 0 0,-4 8 0,5 2 0</inkml:trace>
  <inkml:trace contextRef="#ctx0" brushRef="#br3" timeOffset="3.64">8417 3808 7157,'0'17'-45,"0"1"0,0-1 25,0 1 0,0-7 0,0 1-285,0 1 0,0 2-203,0 3 508,0-8 0,0-2 0,0-8 0</inkml:trace>
  <inkml:trace contextRef="#ctx0" brushRef="#br3" timeOffset="3.64">8417 3651 7442,'0'-10'-349,"0"1"0,0 9 0,0 0 0</inkml:trace>
  <inkml:trace contextRef="#ctx0" brushRef="#br3" timeOffset="3.64">8644 3598 7381,'12'8'36,"-1"4"1,-5-3 0,4 3 0,0 1-64,-1 3 0,-5 1 1,4 1-1,-2-1 45,-1 1 1,3 5-1,-3 0 1,1-1-244,-3-3 0,0-1 0,-3-1-102,0 1 0,0-1 101,0 0 226,0-7 0,-17 6 0,-2-7 0</inkml:trace>
  <inkml:trace contextRef="#ctx0" brushRef="#br3" timeOffset="3.64">8644 3773 7435,'12'0'-1054,"-1"0"1051,3 0 1,-3 0-1,-1 0 1,5 0 121,0 0 1,3 1 0,-2 4 0,2 0-148,0-2 1,-1 0 0,2-3-1,3 0-1,1 0 1,0 0 0,-5 0 0,-1 0-4,0 0 0,8-8 0,-3-1 1,0-3 8,-2 0 0,-4 1 0,1-7 1,-7 1 1,5-1 0,-9 1 111,-3 0 0,-1-2-56,-2 3 1,-8 0 170,-4 3-146,8 4-19</inkml:trace>
  <inkml:trace contextRef="#ctx0" brushRef="#br3" timeOffset="3.64">9081 3578 6935,'0'3'0,"0"14"8,0 1 0,0-2 0,0 3 0,0-2 5,0 0 0,2 1 0,2-1 1,2 3-13,-3 3 1,1-4-1,1 5-59,1-5 0,-1-1 1,-5-1 12,0 1 0,0-7 17,0 1-2,0-8 0,0 1 17,0-10 1,0 1 0,0-8-46,0-1 0,0-3 0,2-1 27,4-1 1,2 6 0,5 3 0,-1-1 41,2 0 0,-1 5 0,0-5 1,-1 2 23,1 4 0,3 2 0,1 2 13,2 0 1,-3 0 0,2 0 0,-2 2 19,-5 4 0,5-4 1,-4 6-1,2-2-8,5-1 0,-7 7 1,-2-4-1,2 1-24,-1 4 1,2-2-1,-6 0 1,1 3-40,-1 2 0,-1-5 0,-6 1 15,0 1 0,0 2 0,-2 1 0,-2-2-289,-1-2 0,-9-6 277,2 5 0,-3 1 0,-3 5 0</inkml:trace>
  <inkml:trace contextRef="#ctx0" brushRef="#br3" timeOffset="3.64">10548 3668 7386,'-2'-16'-147,"-4"5"0,2 2 1,-6 8-1,1-3 271,-1-2-42,-2 1 1,-5 5-106,0 0 1,5 0 48,0 0 9,0 0 1,-5 2-1,0 1 1,1 5 15,5 2 0,-5 0 0,7 3 1,-4-1-38,2 1 1,2 3-1,-6 1 1,6 1 16,2-1 1,0 1 0,7-1 0,0 1-4,0-1 1,0 1 0,0-1 0,0 1-69,0-1 0,8-2 0,3-1 1,-1-2-92,2 1 1,0-3 0,6-1 0,-2 1-77,2 0 0,6-6 0,-1 2 1,0-4 206,2-2 0,2 0 0,8 0 0</inkml:trace>
  <inkml:trace contextRef="#ctx0" brushRef="#br3" timeOffset="3.64">10862 3843 7569,'0'-12'-135,"0"0"0,0 6 34,0-5 1,-7 1 0,-5-1 172,-4 4 1,-1 6 0,-1 1 0,1 0-34,0 0 1,-1 1-1,0 4-25,1 0 1,0 7-1,1-4 1,2 0 8,4-1 1,5 7 0,-1-2-48,5 3 1,1-4 0,0 1 11,0 2 1,7-4 0,5-1-98,3-1 1,3-3-1,-1-5 1,0 0 51,1 0 0,0 0 0,-1-1 0,0-3 15,1-2 0,-1-7 89,0 1 1,-1-3 214,-4-3-34,4 8 178,-15 3-347,7 7 1,-8 2 0,0 3-44,0 7 0,0 4-298,0 1 0,3 0 0,2 0 68,6 1 0,0-8 0,1-4 0,-2-2 214,0 2 0,5-4 0,-4 4 0,6-6 0</inkml:trace>
  <inkml:trace contextRef="#ctx0" brushRef="#br3" timeOffset="3.64">11107 3808 7416,'11'0'-457,"1"0"0,-6 0 606,5 0 0,-5 2-62,7 3 0,-8-1 1,5 8-36,-2 2 1,0-5-1,-4 3-67,1 1 1,1-3-1,-4 2-26,4 1 1,-4-3 14,4 2 74,-3-8-24,-3 3 0,0-14-23,0-5 1,6-4 0,1-1-5,2 0 0,-5-1 0,4 3 1,-1 1 0,5 2 1,-1 3 0,-1-5 39,4 2 1,1 7 0,3-5-6,-1 2 0,1 2 0,0 6-22,-1 0 0,0 0 1,1 2-8,-1 4 0,-1-2 1,-3 6-1,-3-1-8,-1 1 0,-2 0 1,-4 3-1,3-1-89,-2 2 1,-2-5 0,-2 3-70,0 1 1,0 3-632,0 1 793,0 0 0,-8 1 0,0 0 0</inkml:trace>
  <inkml:trace contextRef="#ctx0" brushRef="#br3" timeOffset="3.64">11806 3773 7569,'10'0'-100,"3"-2"0,-4-2-323,0-2 1,-5-2 520,2 3 122,-5 3-113,-1-6 1,-1 8-13,-5 0 1,-4 0-121,-8 0 0,1 8 48,0 3 1,5 5-1,2 1-8,3 1 1,-1-1 0,4 1-1,-2-1-21,2 1 1,2-7 0,2 1 0,0 1 3,0 2 0,6-2 0,0-2 0,0 1-6,1-2 1,-3 3 0,8-7 0,0 0-6,-2 2 1,5-7 0,-4 5-35,5-4 1,1-2 0,2 0 0,-3 0 22,2 0 1,-1 0 0,1-2 0,-1-2 4,1-1 0,0-7 1,-1 4-1,0-1 31,1-5 0,-3 4 0,-1-1 0,-3-3 1,-6-2 0,2-1 26,1 0 0,-6 5 38,3 0 0,-5 3-45,-5-3 1,1 4-34,-8 8 0,0 0-1,-5 0 0,1 1 0,5 6 0,3 5-9,0 3 1,6 3-1,-2-1-22,1 0 0,3 0 0,3 1 0,-1 0-22,4-2 1,8-3 0,-3-1-13,5 1 0,1 1 0,1-3 0,-1-5 25,1-4 1,-2 0 0,-3 2 0,0 2-2,0-2 0,2-2 1,0-4-1,0-2 95,-5-2 0,2-8 0,5 3 68,-7-5 0,4-1 1,-8-2-61,-2 3 0,-3-2 1,-1 0-1,0 1-28,0 0 0,0 0 1,0-1-27,0 1 1,0-1 0,0 1 64,0-1 1,0 7-2,0-1-111,-7 0-79,5 3 67,-6 1 1,6 8 53,-4 0 2,4 0 15,-5 8 1,8-5 42,5 9 1,4-8-52,7 2 1,-5-4 0,-1-4-1,-2-2-7,0-2 1,-3 0-1,6 4-4,1-3 0,3 3 1,1-4-6,1 4 0,-7 0 0,1-2 6,2-2 0,-5 0 78,3 6 1,0 0 0,3 2-67,-3 4 1,-4-2 0,-6 6 0,1-1-6,3 1 0,0 2 0,-6 5 2,0 1 1,0-1-1,0 1 58,0-1 0,0 1 1,0-1 2,0 0 1,0 0 0,2-1-12,4-4 0,-2 2 0,5-7 87,0 3 0,4-6-146,-2 2 1,5-4 0,2-2 0,-1 0-222,0 0 0,1 0 0,-1 0-435,1 0 0,-1-6 656,2 0 0,5-15 0,3 1 0</inkml:trace>
  <inkml:trace contextRef="#ctx0" brushRef="#br3" timeOffset="3.64">14653 3720 6355,'0'-17'362,"0"7"1,-2 2-266,-4 8 1,4 2-14,-4 4 0,-2 4-51,3 7 1,-3 1-1,4-1 9,-2 1 0,0-1 0,8 1-69,4-1 0,-4-5 0,6-4 0,0 1-43,3-5 0,5 4 0,1-3 12,1 0 0,-1-3 0,1-2 1,-1 0 19,0 0 0,1-7 0,-1 0-41,1-3 1,-1-1 0,1-7 12,-1 1 0,-7-1 181,-4 1 1,-4-1 156,-2 1 130,0-1-344,0 9 0,2 1 0,2 10-91,1 4 0,3 3 1,-2 9-12,6-1 1,-3-1 0,1-3 0,0-1-13,-1 2 1,3-7-1,4 1 1,-3-2 43,-1 0 1,-1 0-1,7-4 1,-1 1 0,1 3 0,-1 0 0,1-6 0,-1 0 28,1 0 0,-1-6 1,1-3-1,-3 1 69,-3-6 1,3-1-1,-5-3-60,0 1 1,-1-1 0,-5 1 0,2-1-5,-2 1 1,-2-1-1,-2 1 1,0 0-51,0-2 1,-6 8 0,-2 2-1,-1 1-74,-5 4 1,4 0-1,-1 0-17,-3-2 1,-1 1-1,-1 7 1,3 1-68,1 3 0,8 2 0,-2-2 186,4 6 0,-6 2 0,-1 5 0</inkml:trace>
  <inkml:trace contextRef="#ctx0" brushRef="#br3" timeOffset="3.64">15508 3685 7569,'10'0'-1014,"-2"-2"1768,-8-3-380,0 3-483,0 9 1,0 5 0,0 11-51,0-3 0,0-3 0,0 1 126,0-1 0,0-5 33,0-1 0,0 1 0,0 6 0</inkml:trace>
  <inkml:trace contextRef="#ctx0" brushRef="#br3" timeOffset="3.64">15508 3511 7569,'0'-12'-41,"0"1"-675,0 7 503,0-4-46,0 8 1,0 1 258,0 6 0,-7-5 0,-3 5 0</inkml:trace>
  <inkml:trace contextRef="#ctx0" brushRef="#br3" timeOffset="3.64">17360 3632 7207,'-10'3'282,"4"3"-237,4 5 1,2-1 0,2-1-224,4 0 1,-2-2 0,6-4 38,5 4 1,1-1 0,1-6 52,0 0 1,-5 0 0,0 0 89,1 0 0,-3-2 0,0-4 152,-3-6 1,0 3 143,-1-3-170,-3 8-101,5-3 1,-6 7-5,4 0 1,1 1 0,6 3-73,0 2 0,-2 6 1,4-4 15,-3 0 1,4-3 0,-4 1-71,3-4 1,3-2-1,-1 0 27,0 0 1,-5 0-1,-2-2 1,0-4 94,-1-6 0,-3 3 0,4-3 0,-1-1 52,1-4 1,-6 1-1,2-2 1,-2-1-39,2-5 1,-5 4-1,5-2-28,-4 2 0,4 3 0,0-1 0,-2 1 0,-2-1 91,-2 1 1,6 4 160,-1 3-240,1 6 1,-6-2-1,0 12 1,0 5-46,0 5 1,0 1 0,0 1 0,0-1-28,0 1 0,0-1 0,0 1 0,2-1-17,4 1 0,-4-1 0,4 1-288,-5-1 1,5 1-77,0-2 434,8 3 0,-12-10 0,6-1 0</inkml:trace>
  <inkml:trace contextRef="#ctx0" brushRef="#br3" timeOffset="3.64">17866 3458 7569,'18'-7'-37,"-2"5"1,2-4-240,0 4 0,-2 2 1,3 0 79,-2 0 0,1 0 196,-1 0 0,8 0 0,2 0 0</inkml:trace>
  <inkml:trace contextRef="#ctx0" brushRef="#br3" timeOffset="3.64">15928 3528 7283,'9'7'95,"-3"6"-60,-4 2 0,0 3 1,2-1-1,2 1-95,-2-2 0,-2 3 1,-1-2-36,5 0 0,-4 1 0,4-1 1,-2-1-155,2-4 0,-4 3 112,3-4 0,3-1 137,-3 2 0,2 0 0,-7 5 0</inkml:trace>
  <inkml:trace contextRef="#ctx0" brushRef="#br3" timeOffset="3.64">15893 3651 7233,'17'0'-153,"1"0"1,-1 0 182,1 0 1,-1 1 0,0 3 0,3 2-93,3-2 1,-3-2-1,3-2 1,-4 0-25,-1 0 0,1 0 0,2 0 1,3 0 51,-3 0 1,-7-6 0,-3 0 0,1 1 9,-2-3 0,3 4 0,-7-8 0,0 1 37,2 1 0,-6-6 145,3 5 1,-3 1 8,-2-2 104,0 8-236,0-3 1,0 14 0,0 5-44,0 4 1,0 1 0,0 1-32,0-2 0,0 3 0,0-2 29,0 0 1,0 1 0,0-1-47,0 1 0,0-7 96,0 1 81,0-8-90,0 4 1,0-10 0,0-4-26,0-6 1,6 3 0,2-3 0,0-2-47,-1-1 1,7 2 0,-2 3 0,2-4 20,5-1 0,-2 3 0,1 0 64,-1-1 1,1 5 0,-1 2 120,0 4 0,1 2-111,-1 0 0,1 2 1,-1 4-86,1 6 0,-7 2-123,1 5 1,-8-2 0,2 0 31,-4 1 0,-2-6 0,0-1-531,0 3 652,0-6 0,0 7 0,0-5 0</inkml:trace>
  <inkml:trace contextRef="#ctx0" brushRef="#br3" timeOffset="3.64">16906 3616 7569,'0'-18'-145,"0"1"1,-2 7-1,-4 4 204,-6 4 0,-3 2 0,-2 2 0,4 4-47,2 6 0,5-3 1,-4 3-1,3 2-23,2 0 0,4 5 0,1-2-80,0 0 1,0 1 0,1-3 0,6-1 68,4-2 1,-1-8-1,1 1 1,2-3-63,4-2 1,0 6-1,1 0 1,-1-2 45,1-2 1,-2-8 0,2-2 30,0-2 0,-2-1 0,1-7 159,-5 1 1,1-1 0,-7 1-123,-2 0 1,-4-2 0,-7 5-31,-4 2 0,2-2 1,-3 8-1,-2 3-66,-1 1 1,-3 2 0,0 0-216,1 0 0,6 0 81,-1 0 200,7 0 0,-1 6 0,6 5 0</inkml:trace>
  <inkml:trace contextRef="#ctx0" brushRef="#br3" timeOffset="3.64">15456 4384 6587,'-2'-10'128,"-4"4"1,-3 5-48,-9 1 1,1 0-1,-1 1-30,1 5 1,-1-2 0,1 6-73,-1-2 0,7 3 1,1-3-1,0 2 36,1 3 1,5-3-1,-2 1-64,4 3 0,2 2 12,0 1 0,8-1 0,5-3 0,7-3-110,3-2 0,2-2 1,-2-4-1,5 1-267,-1 3 414,6-1 0,-6-5 0,8 0 0</inkml:trace>
  <inkml:trace contextRef="#ctx0" brushRef="#br3" timeOffset="3.64">16993 4278 7449,'16'-7'-335,"-5"4"285,-5-9-147,-4 8 0,-10-4 332,-4 8 0,-3 0 61,-3 0-142,9 8 12,-7-6-82,14 14 47,-13-8 1,11 9-1,-6-4 1,2-1 45,5 2-14,1 1-81,-6 3 1,6-7-1,-4 1 1,4 1-1,4 3-26,4 1 29,-4-7 0,12 3-12,-1-7 45,3 0-68,0 1 51,2-4 1,0 5-1,-2-8 1,3 0 0,-2 0-1,1 0-28,-1 0 0,1 0 0,-1 0 0,0 0-9,1 0 0,0-2 0,-1-2 0,0-4 16,1-2 0,-1-1 0,0-7 11,1 1 1,0-1 0,-3 1-2,-3 0 0,-4 5 0,-8 0 36,0-1 1,0 3 0,0-2 81,0-1 1,-8 5-66,-4 2 1,-3 3 0,-3 3-30,0 0 0,9 3 1,3 3-12,4 6 0,2 3 0,0 3 0,0-1 1,0 1 0,2-7 0,2 1 1,4 1-30,2 3 0,1-2 0,4 1 1,-1-5-18,-3-3 0,2 5 0,4-6 1,1-2-20,-1-2 0,1-2 0,-1 0 0,0 0 22,1 0 1,-1-2-1,1-2 32,-1-2 1,-1-7-1,-3 1 1,-3-4 42,-3-1 1,6-1 0,-8 1-1,-1 0-2,-2-1 1,-2 1 0,0-1-1,2 1-17,4-2 1,-4 3-1,3-2 22,-2 0 0,-6 1-3,-2 0 0,1 6-21,-8 6 0,0 3-34,-5 2 1,8 7-83,3 6 1,4-3 62,2 1 1,2-1 0,4 2-10,5-7 1,4-3 0,3-2 27,0 0 0,-2 0 0,3 0 33,-2 0 0,1 0 0,-1 0 0,0 0 54,1 0 0,-6 0 0,-3-2 0,0-2 280,2-1-247,-7-2 0,3 16 0,-7 2 24,0 5 0,-3-5 0,1 1 0,-4 2-67,1 1 1,2 3 0,-1-1-1,-2 1-16,2-1 0,2 0 0,4 1-51,4-1 1,-2-5 0,8-2-189,1-3 0,3 5 0,2-6 0,5-2 197,-1-2 0,2-2 0,-6 0 0</inkml:trace>
  <inkml:trace contextRef="#ctx0" brushRef="#br3" timeOffset="3.64">16015 4419 7364,'-18'0'-220,"1"0"1,0 0 0,-1 0 0,1 0 314,-1 0 1,1 0 0,-1 0 0,1 0 11,-1 0 0,3 8 0,1 1 0,4 3-98,3-1 0,-5-5 0,6 6 82,2 2 0,2 1-186,2 2 1,8-1 0,4-4-31,3-6 0,3 1 1,-1-1-1,1-2 73,-1-3 0,5-2 0,-3-3 0,-4-4 63,1-1 0,0-1 1,-1-3-1,-1 3 62,-3 2 0,-6-4 239,8 7 23,-9-9-339,3 11 1,-7-2-90,0 10 1,0 0-2,0 7 1,2-3-1,2 4 43,2 0 0,2-10 51,-2 3 0,2 4 0,11 0 0</inkml:trace>
  <inkml:trace contextRef="#ctx0" brushRef="#br3" timeOffset="3.64">16224 4419 7419,'10'-2'-311,"-2"-2"415,0-2 0,-4 0-266,7 6 0,-7 2 1,4 2 68,0 2 1,-6 8 78,3-3 0,-3 5-36,-2 1 29,0 1 1,0-7 20,0 1-18,0-8 1,0-4-19,0-12 1,2 3-1,2-3 1,4 0 4,2 3 0,1-7 0,7 6 0,-2-1 9,3-1 1,0 0 64,4-5 1,3 5-1,3 2 75,-6 3 1,-4 1 17,-1 6 1,-1 8-107,1 3 0,-9 5-110,-3 1 1,-4 1-138,-2-1 1,0 1 216,0-1 0,-8 1 0,-1-1 0</inkml:trace>
  <inkml:trace contextRef="#ctx0" brushRef="#br3" timeOffset="3.64">6427 4908 7537,'-11'-8'-686,"6"-3"268,-5 3 390,9-1-115,-7 9 200,8 0 1,2-6-43,4 1 1,-3 0-1,8 5 1,3 0-15,2 0 1,1 0 0,2 0 0,5 0-4,6 0 1,3 0 0,1 0 0,-1 0-7,-3 0 1,9 0 0,-5 0 29,3 0 0,2 0 0,0 0 0,1 0 1,-1 0-10,-2 0 0,3 0 0,4 0 0,-2 0-9,1 0 0,3 5 1,-3 0-1,2 0-5,3-4 0,2 6 0,2-1 1,1-2-8,-1-3 0,2-1 0,0 0 0,2 0 24,2 0 1,1 0 0,-7 0 0,0 0 13,0 0 0,0 0 0,4 0 0,-2 0-4,-3 0 0,8 6 0,-10 0 0,3-2-30,-2-2 0,-3 0 1,1 2-1,-1 2-6,2-3 1,-6-2-1,-2 2 1,0 0 4,1 4 0,4-1 0,-3-6 1,-1 0 5,2 0 1,1 0 0,-1 0-1,-1 0 8,6 0 1,1 0 0,-3 0 0,0 0-1,2 0 1,-4 2 0,-1 2 0,-2 2-27,-3-3 0,-3-1 0,-6 0 0,-1 2-96,3 2 1,-6 2 0,3-4-1,0 0-143,-1 1 256,5 5 0,2-8 0,10 6 0</inkml:trace>
  <inkml:trace contextRef="#ctx0" brushRef="#br3" timeOffset="3.64">9919 5030 7569,'17'0'-38,"1"0"0,-1 0 0,2-3 0,-3 0 0,2-2 0,0 0-262,-1 4 0,0-1 0,1-2 235,0-2 1,4 0-1,3 6 1,1 0 65,-1 0 1,4 0-1,-4 0 1,2-2-8,4-4 1,8 5-1,4-5 1,1 4 4,-3 2 1,9-6 0,-3 0 0,9 0-6,2-1 0,0 5 0,-5-6 0,4 2 22,2-1 0,5 1 1,-5 5-1,1-2-8,1-3 1,5 0 0,-1 6 0,0 0-10,0 0 1,0 0-1,-4 0 1,-1-2 3,0-4 1,0 4 0,-4-4 0,3 4 10,-3 2 1,0 0 0,0 0-1,3 0 14,-3 0 0,4 0 1,-2 0-1,-1 0-5,-3 0 1,4 0 0,0 0 0,1 0-9,1 0 1,-6 6-1,6 0 1,-4-2-12,-3-2 0,9-2 1,-10 2-1,3 2-8,-1 2 1,-7-2-1,-1-4 1,1 0 11,-3 0 0,7 6 1,-5 1-1,5-3-2,1-2 1,1-2 0,-1 0 0,2 0 21,5 0 0,-9 0 1,6 0-1,-1 0 1,-7 0 0,4 0 0,-5 0 0,4 0-15,1 0 1,-2 6-1,-1 0 1,-3-3-20,3-1 1,-4-2 0,1 0 0,1 0 2,-3 0 0,7 0 0,-5 0 0,3 0 0,-3 0 0,9 0 1,-7-2-1,1-1 10,1-3 1,-1 0-1,-1 6 1,-1 0 16,1 0 0,-3 0 1,0 0-1,-1 0-19,1 0 1,-4 0 0,3 0 0,1 0-7,0 0 1,-5 0 0,7 0 0,-1 0 1,-1 0 0,6 0 0,-5 0 0,5 0-1,1 0 1,0 0 0,1 0 0,-1 0 2,1 0 1,-1-6 0,2-1 0,1 4 27,-3 0 0,6 3 0,-7-1 0,3-2 19,-4-3 1,8 0 0,-6 6 0,3 0-49,0 0 1,-1 0 0,2-2 0,3-2-5,-3-2 1,-2 0 0,-1 5 0,-1-3 42,0-2 1,1-1-1,-1 7 1,0-1 25,0-5 0,-5 4 0,-3-4 0,0 5-28,-5 1 1,-3 0 0,-3 0-93,-4 0 1,3 0-1,-9 0 1,-2 0-164,-1 0-797,-3 0 1012,-8 0 0,0 7 0,-9 2 0</inkml:trace>
  <inkml:trace contextRef="#ctx0" brushRef="#br3" timeOffset="3.64">7016 3816 6751,'3'32'8,"-1"27"5,4 1 0,-1-4 0,1 2-5,2-1 0,-5 3 1,9 0-1,-1 0 1,0 0 0,2 4 0,-5-4 1,-1 2 5,1 4 1,4 0 0,-6 0 0,-2-2-2,-2 2 1,-1 2 0,4 2 0,1 0 0,-3-1 0,0 2 0,-3 0 1,0 0-1,0 0 1,0 9-1,-3-8-7,-3 5 1,4-7-1,-4 6 1,3 1-1,-1 3-1,-2 1 1,0-7-1,6 4 1,0-3-9,0 1 1,-6 2-1,0-3 1,3 5 3,0-1 0,-2 7 0,-1-7 0,1 3-5,-3-1 1,4-5-1,-7 6 1,4-1-1,4-1 1,-8 8 0,2-4-1,-2 0 12,-2 0 0,7 0 0,-3 0 1,-1-2-1,1 1 0,-2 2 0,-2 2 0,4-1-10,0-5 0,-4 4 1,4-2-1,-3 0-1,0-2 1,6 3 0,-3-6 0,-1 1-1,1 5 0,3-5 1,-5 1-1,4-4-8,4-1 1,-6-3-1,3 0 1,3-1-1,0-1 1,-2 8-1,0-13 1,0 4 8,4 4 0,1-9 0,-2 6 0,-2-4 13,-2-4 0,-1 5 0,7-2 0,0 0 9,0-1 0,0 2 0,0-6 1,0-2-11,0 2 1,0-10-1,0 6 1,2-1-13,4-7 0,-3 4 1,5-4-1,-2-1 1,-1 0 1,6 2 0,-2-9 0,0 2-6,4 0 0,-5-5 0,1 3 1,-5-2-18,2-4 1,3-4-1,-6-2 1,3 2-4,-1-3 1,-4 0-1,-1-5 1,0 1-165,0-3 0,0 0 0,-1-2 188,-5 0 0,-5-2 0,-5 2 0</inkml:trace>
  <inkml:trace contextRef="#ctx0" brushRef="#br3" timeOffset="3.64">1170 5083 6089,'0'-12'-137,"0"0"142,0 1 0,2 1 0,4 4 1,4 1 8,-1-1 1,7 5-10,-4-5 1,-3-1 0,3 1-4,2 2 1,-5 2-1,3 2 1,1 0 1,3 0 1,1-7 0,3 3 0,1 0 3,2 2 0,9 2 0,-3 0 0,4 0-2,2 0 1,-1 0 0,1 0-1,0 0-3,0 0 1,6-2-1,2-2 1,-1-2 2,1 2 0,6 2 0,-5 2 0,3 0-1,-1 0 1,-1-5-1,4-1 1,-5 2 18,-1 2 1,5-4 0,-1-2-1,1 1-8,-1-1 0,9 0 0,-2 4 1,4-2-7,3 2 0,5-3 1,-4 1-1,1 2-11,2 1 1,-3 3 0,2-1-1,-6-4-3,-3 0 1,3 0 0,-2 5-1,-3 0 2,-5 0 1,-1 0-1,5 0 1,1 0-3,-1 0 0,-2 0 0,-1 0 0,-3 0 3,3 0 1,0 0-1,-1 0 1,-1 0 5,1 0 1,-3 0 0,2 0 0,5 0-4,-2 0 1,6 0-1,-9 0 1,3 0-3,3 0 1,-3 0 0,-1 1-1,-5 3 0,-1 1 0,-2 1 0,-4-6 1,2 3-2,1 3 1,3-4-1,-2 4 1,3-5 5,1-1 1,10 0 0,-1 0 0,0 0 1,-1 0 1,1-5 0,-2-1 0,-1 2-3,-5 1 1,5 3-1,-5 0 1,5-1-6,1-5 1,0 4-1,1-4 1,-3 5 8,-3 1 1,0 0 0,-3 0 0,-1 0 0,-2 0 0,6 0 0,-3 0 0,0 0-36,4 0 1,2 1-1,3 3 1,-1 4-13,1 2 0,2 0 0,3 5 1,4 1-190,-1 3 1,5-3 226,-8-5 0,17-8 0,-3 6 0</inkml:trace>
  <inkml:trace contextRef="#ctx0" brushRef="#br3" timeOffset="3.64">17080 4856 6425,'18'0'-329,"-1"0"0,-5 0 361,-1 0 1,-5 0 0,6 1-37,1 5 1,-3-4 0,1 4 0,2-2 1,4 2 1,2-4 0,5 5 0,5-1-2,4 0 0,2 0 0,1-4 0,3 2 1,2 2 1,13 1 0,-1-4-1,3 4 1,4-3 1,-1-2 0,8 0 0,-1 2 0,6 2 0,4-1 0,7-5 0,-2 0 15,3 0 0,1-5 0,3-1 0,-3 0 12,-3-2 1,9 3 0,-5-3 0,4 0-7,0 4 0,-3-4 0,0 2 0,1 2-15,-1 2 1,-3 2 0,-1 0 0,-7 0-13,-5 0 0,-4 0 1,-2 0-1,-7 0-18,-3 0 1,-8 0 0,-3 2 0,-2 2-11,-3 2 0,2 0 0,-5-4 0,-5 2 1,-4 2 1,4-2 32,-8-4 0,0 0 0,-5 0 0</inkml:trace>
  <inkml:trace contextRef="#ctx0" brushRef="#br3" timeOffset="3.64">1188 11579 7119,'8'9'-617,"-5"-1"0,8-8 620,4 0 1,-6 0 0,3 0 0,2 0 0,1 0-4,3 0 1,-1 0-1,2 0 1,3 0 0,1 0 1,0 3 0,-3 0 0,1 2-6,2 0 1,6-2-1,-3 2 1,-1 1 2,0-2 0,6-2 0,-2-1 0,4 3 0,2 2 1,6-1 0,0-5 0,-1 0-1,3 0 0,-6 0 1,6 0-1,-1 0 8,5 0 0,3 0 1,5-2-1,1-1 10,2-3 0,6-1 0,-4 3 1,1-2-13,-1 1 1,4 2 0,-4-2 0,0 0 19,0 2 1,-2 0 0,-3 3 0,1 0-20,2 0 1,2 0-1,-3 0 1,3-2-11,2-4 0,2 5 0,8-7 0,0 2 2,-3 1 0,12-3 0,-4 4 0,4-3 0,0 4 0,4-5 0,-4 3 0,-1 1 0,3 2 1,-11 2-1,6 0 1,-2 0 0,0 0 1,0 0-1,-4 0 1,0 0 0,-3 0 0,11 0 0,-10 0 0,2-3 15,-1-3 1,5 5-1,2-7 1,1 3 12,5-1 0,0-2 0,4 3 1,-2-1-25,-5 3 1,5-1 0,-7 1 0,3-3-10,-2 2 1,-3 2-1,4 2 1,-1 0-5,-7 0 1,10 6-1,-8 0 1,3-3 0,-4-2 0,7-1 0,-1 0 0,9 0 3,3 0 0,-9 0 1,7 0-1,0 0 10,0 0 1,9 0 0,-4 0 0,1 0 14,-2 0 1,6 0-1,-8 0 1,-1 0-12,-1 0 0,-2 0 1,-2 0-1,3 0-8,-3 0 0,2 0 0,-1 0 1,1 3 1,-2 3 1,3-4 0,3 4 0,3-5-17,2-1 1,-6 0-1,5 2 1,-4 3 7,2 1 0,4-1 1,-5-5-1,1 0 4,2 0 1,-2 0 0,6 0 0,-6 0 16,1 0 1,-6 0 0,7 0 0,-4 0-12,3 0 0,-46 0 1,1 0-1,49 0 0,-48 0 1,-1 0-1,49 0 0,-44 1 0,-3 0 0,0 0 0,-2 2 1,1-1-1,1 2-5,2-2 1,0-1 0,1 0 0,-3 1 0,6-2-1,0 0 1,-3 0 0,1 0-3,-2 0 1,1 0 0,3 1-1,-2 0 1,4 0 0,-3 2 0,1 0-1,0-1-43,-3 1 0,1-2 0,6 0 0,0-1 0,-5 0 0,0 0 0,3 0 0,-1 0 44,0 0 0,0 0 1,-1 0-1,1 0 1,2 0-1,0 0 1,-1 0-1,0 0 4,-2 0 0,1 0 0,1 0 1,0-1-1,-2 0 0,0-2 1,2 1-1,-1-1 10,-1 0 0,0 2 0,2-4 0,0 2 0,-2-1 0,-1 2 0,1-2 0,0 2 11,1-3 1,-1 3 0,0 1 0,0-1-1,3-1 1,1-2 0,-1 3 0,0-2-16,0 2 0,0-2 0,0 2 0,0-2 0,1 4 0,0 0 1,1 0-1,1 0-12,0 0 1,0 0 0,0 0 0,0 0 0,-4 0 0,0 0 0,-1 0 0,0 0 5,0 0 1,-1 0 0,0 0-1,0 0 1,2 0 0,1 0-1,-3 0 1,0 0-21,-3 2 0,1-4 0,0 2 1,0-1-1,0 0 0,1-1 1,-2-2-1,0 2 13,-2-1 1,1 2 0,2 0 0,1 0 0,-7 0 0,0-1 0,0 0 0,1 1 16,1-1 0,-1-2 0,46-3 0,0 2 0,-4-2 3,-7-4 0,-1 5 0,-7-2 0,-3-2 17,-3 0 1,6 1-1,-12-6 1,-1 4 43,4-2 0,-3-2 0,-1 2 1,-1 4-54,3 1 1,1-3 0,1 3 0,1-1-38,-1 1 0,0 2 0,-5 6 0,-4 0-46,-1 0 1,-9-5 0,0 0-1,-8 1 58,-8 2 1,-1 2-1,-12 2 1,-3 2-504,-5 1 504,-10 8 0,-3-2 0,-8 6 0</inkml:trace>
  <inkml:trace contextRef="#ctx0" brushRef="#br3" timeOffset="3.64">2742 12137 7569,'18'-1'-483,"-1"-5"1,0-1 152,1-5 328,-8 4 1,-1 8 19,-3 0 0,-4 8 0,3 4-8,-2 2 1,-3 5-1,0-2 1,0 0-20,0 1 0,0-1 1,0 0-1,0 1 8,0 0 1,0-2 0,0 2 0,0 0-168,0 0 1,0-2 167,0 2 0,-8 0 0,-2 0 0</inkml:trace>
  <inkml:trace contextRef="#ctx0" brushRef="#br3" timeOffset="3.64">2271 12173 6149,'11'-10'-199,"1"4"0,1 5 269,3 1 1,3 0 0,3 0 0,3 0-75,2 0 0,-4 0 0,6 0 0,3 0-1,0 0 0,2 0 1,2 0-1,1 0-13,4 0 0,-4 1 0,6 3 0,-4 2-14,3-3 0,5 0 0,-5-3 32,3 0 0,-6 8 0,3 1 0</inkml:trace>
  <inkml:trace contextRef="#ctx0" brushRef="#br3" timeOffset="3.64">3580 12190 7388,'-17'5'-279,"-1"1"1,1 1 0,-2-7 0,3 0 236,-1 0 0,-2 6 0,3 1 1,0 3 42,3 4 1,-1 1 0,2 3 0,-1-2-13,0 2 1,0 0 0,7 0 36,3-2 1,0 2 0,3 0-3,0 0 1,3-3 0,5-1 0,6-6-11,8 1 0,8-3 0,-1-6 0,0 0-9,0 0 0,0 0 0,3 0 0,0 0-10,-3 0 0,-8-9 1,3 0-1,-5-3-4,-2 0 1,-1 2 0,-2-8 6,-4 0 0,-5 0 1,-1 2-1,-8-1 2,-8 7 0,-3-5 0,-4 9 0,-3 0-32,-1-1 0,-8 5 1,4-4-1,-2 5-20,0 1 0,1 0 0,-3 0 1,4 0 51,2 0 0,-6 0 0,4 7 0,-9 2 0</inkml:trace>
  <inkml:trace contextRef="#ctx0" brushRef="#br3" timeOffset="3.64">4174 12067 7569,'10'-7'0,"-2"-2"-625,-1-2 445,-6-3 1,8 3 14,-9-6 338,0 7-228,0 3 0,0 8 0,0 5 0,0 6 28,0 3 1,0 3 0,0 2 0,0 0 18,0 4 1,0 2 0,0-6 0,2 6-9,4 0 1,-4-1 0,4 2 0,-5-2-46,-1-5 1,0 6 0,0-2 60,0-3 0,7 5 0,4 3 0</inkml:trace>
  <inkml:trace contextRef="#ctx0" brushRef="#br3" timeOffset="3.64">3860 12330 6096,'2'-15'-139,"4"0"168,5 4 0,5 7 0,1-2 0,3 5-1,2 1 1,5 0 0,9 0-1,-2 0-86,2 0 0,-1 0 0,2 0 1,1 0-113,3 0 170,8 0 0,-5 0 0,9 0 0</inkml:trace>
  <inkml:trace contextRef="#ctx0" brushRef="#br3" timeOffset="3.64">4890 12242 7569,'10'-2'-253,"-4"-4"0,-4 3 66,-2-8 1,-8 5 0,-4-5 124,-4 3 0,-1 3 0,0 5 69,-2 0 1,-3 0-1,-1 0 1,-2 2 9,1 3 0,2-1 1,-4 9-1,0 0-31,5 2 0,2 3 0,1 0 3,0-2 1,9 2 0,3 0-3,4 0 1,4-8 0,4 1 5,6-4 1,4 1 0,7-4 0,-1 2-35,0-3 0,2 0 0,1-6 0,-2-2 9,2-6 1,-5 0 0,2 2-1,-4-1 31,-6 1 0,2 3 1,-7-5 204,3 4-151,-6 1-39,3 6 1,-7 3-44,0 3 1,3 1-1,0 7-74,3-2 0,1-8-38,-1 8 141,5-7 0,5 9 0,2-3 0</inkml:trace>
  <inkml:trace contextRef="#ctx0" brushRef="#br3" timeOffset="3.64">5152 11945 7267,'2'-15'-321,"4"3"0,-5 6 0,6 12 324,-6 6 0,-1 9 0,0 7 0,0 1 9,0 2 1,0 12 0,0-7 0,3 7-92,1 5 1,-1-3 78,3 1 0,3 2 0,2 4 0</inkml:trace>
  <inkml:trace contextRef="#ctx0" brushRef="#br3" timeOffset="3.64">18443 1407 6238,'0'-2'-5,"6"-3"-21,-1 5-1,7 5 19,-10-3 6</inkml:trace>
  <inkml:trace contextRef="#ctx0" brushRef="#br3" timeOffset="3.64">18609 3037 6131,'8'46'0,"10"48"0,-4-5-1,-1-1 1,2 7 0,-5 4 0,-4-49-1,0 1 1,5 48 0,-8-47 0,-3 2 0,4-2 0,-1-1 0,-3 1 0,2 1 0,-2 1 0,0 1 0,0 0 0,0 0 0,0-1 0,0 1 0,0 0 0,2 0 0,0 0 1,2-1-1,-3 0 1,0-1-1,0 0 1,3 1 0,-2-1-1,-1 0 4,3-1 0,-2 1 0,1 7 0,-1 0 0,3-4 0,0-1 0,-1 1 0,-1 1-34,-1-1 0,-1 2 0,4-4 0,-2 1 0,1 3 0,-2 0 1,1 1-1,-1-1 31,-1 4 0,-1-2 0,0 1 0,0 0 0,0-1 1,0 2-1,0-1 0,0 1-2,0-2 1,0 2-1,0 2 1,0 0-1,0 0 1,0-1 0,0 1-1,0-1 0,0-1 1,0 0 0,0 2 0,0 0-1,0 0 1,0 0 0,0 0 0,0-2-1,0 1 1,0-1-1,0 2 1,0-1-1,0 1 1,0 0-1,0 0 1,0-1-1,0-2 1,0 2 0,3-3-1,0 2 1,1-1 0,-2 1-1,1-2 1,-2 2 2,0-1 1,0 0 0,1-2-1,2-1 1,-2 0 0,2 0 0,-2 0-1,2 0 6,-1-1 0,1 1 1,-2 4-1,-2 0 1,3-2-1,0-1 1,-2-1-1,-1 0-5,0-1 1,0 0 0,0 4-1,0 3 1,0-3 0,0 0-1,0-1 1,0 2-3,0-3 1,0 0 0,0 2-1,0-1 1,0-2 0,0 0-1,0 2 1,0 1-1,0 0 1,0-1 0,0 2 0,0-2 0,2 2 0,-1-2-1,1 2 1,-1-2 7,3-2 1,-2 0-1,2 1 1,-1 1 0,-3-2-1,0-1 1,0 1-1,0 0-4,0 1 1,0-1 0,0-7-1,0 1 1,0 0 0,0 0-1,0-1 1,0 0-1,0 46 1,0-46-1,0-1 1,0 44 0,0 0-16,0-4 0,0 4 0,0-12 0,0-3-38,0 1 1,0-8 0,0 4 0,0-4-10,0-4 1,0 1 0,-2-4 0,-4-2-137,-6-3 193,-3-2 0,1-7 0,-1 0 0,-1-4 0,-3 3 0,-5-4 0</inkml:trace>
  <inkml:trace contextRef="#ctx0" brushRef="#br3" timeOffset="3.64">19368 3493 6808,'11'0'-445,"1"0"0,-2-7 492,1-5 0,2 2 1,-4 1 17,0 1 0,-3-4 15,6 6-89,-8 0 1,6 8 0,-6 4 24,0 6 1,2 3 0,-3 3 0,0-1-49,3 1 1,0-1 0,-6 3 0,0 1-17,0 2 0,0 6 0,-1-5 0,-4-3-18,-1-2 1,-1 3 0,2-3 65,1-3 0,-10-3 0,4 5 0</inkml:trace>
  <inkml:trace contextRef="#ctx0" brushRef="#br3" timeOffset="3.64">19246 3651 7116,'-18'0'-1138,"0"-8"1207,0-4 0,4 2 89,1-1-169,6-1 0,8 1 0,5 7-7,7 2 0,1 2 1,7-2-1,2-3-13,6 0 0,4-1 1,2 6-1,0-2-37,0-4 0,2 3 1,4-7-1,3 0 68,1 0 0,-3 7 0,1-13 0,2 6 0</inkml:trace>
  <inkml:trace contextRef="#ctx0" brushRef="#br3" timeOffset="3.64">19804 3458 7569,'18'0'-228,"-6"0"-1063,-2 0 1300,-5 0 1,1 0 0,-12 0 13,-6 0 1,3 8 0,-3 3-1,-1 5-12,-4 2 0,3-1 0,0 1 1,3-1 8,4 1 0,-5-1 1,6 1-1,3-2-63,1 3 1,2-2 35,0 0 1,8-7 0,4-4 0,4-4-9,8-2 1,-3-2 0,6-4-1,1-6 14,-1-3 1,-6-2 0,3-2 0,-5 3 18,-2-2 0,-6-6 1,0 2-1,-3 0-9,-4 3 0,-2 1 0,-2 1 0,0-1-19,0 1 1,-2 7-1,-4 4-39,-6 4 0,-6 2 0,-2 0 0,-5 2-50,5 4 1,0-2 98,2 8 0,2-8 0,-2 3 0</inkml:trace>
  <inkml:trace contextRef="#ctx0" brushRef="#br3" timeOffset="3.64">20189 3319 7569,'9'-12'-1423,"-3"0"1397,3 9 1,-6-3 0,3 12 0,-4 5 22,-2 5 0,0 0 0,0 3 0,0-2 2,0 1 1,0 5-1,0 2 1,-2 0-28,-4 1 0,3-3 0,-2-4 0,1 3-93,-2 0 121,5 2 0,-16-6 0,8-2 0</inkml:trace>
  <inkml:trace contextRef="#ctx0" brushRef="#br3" timeOffset="3.64">20067 3616 6919,'0'-12'-427,"0"0"0,0 6 404,0-6 0,2 9 1,3-3 3,7 4 1,3 0 0,3-2 0,-2-1 18,2 1 0,8-6 0,0 0 0</inkml:trace>
  <inkml:trace contextRef="#ctx0" brushRef="#br3" timeOffset="3.64">20573 3441 6354,'-18'0'-60,"1"0"0,0 0 83,-2 0 1,3 2 0,-4 2 0,-2 4-21,0 1 1,-2 3-1,9 5 1,0 1-23,5-1 0,-1 1 1,-2-3-1,4-2-51,0-1 0,4 0 33,5 6 0,8-3 0,4-3 0,3-6 23,2-4 1,3-2 0,1-2 0,4-4 4,2-6 1,-6 2 0,3-1 0,-4-3 27,-3-1 1,0 3-1,-1 0 79,-4-1 1,3 4-83,-3 4 1,-3 3-64,3 2 0,-8 7 20,2 6 1,-4 2 0,-2 3-22,0-1 0,0-5-65,0-1 100,0-7 0,1 3 0,5-8 0,4-5 12,0-5 0,3-5 1,-7-1 0,7-1 0,-2 1 0</inkml:trace>
  <inkml:trace contextRef="#ctx0" brushRef="#br3" timeOffset="3.64">20904 3196 7434,'6'-11'0,"0"-1"-993,-2-1 973,-3-3-3,-1 6 0,7 5 1,-1 12-1,-2 9-31,-2 5 76,-2 10-6,0-4 0,-6 8-71,0 0 1,-6 6 0,4 2 0,1 1 54,-1 4 0,-5 3 0,3 2 0</inkml:trace>
  <inkml:trace contextRef="#ctx0" brushRef="#br3" timeOffset="3.64">9377 5589 7569,'-11'0'-906,"-1"0"585,9 0 1,-13 6 285,5 0 1,-5 0 0,1-5 48,2 5 0,-1-2-20,2 8 1,-4-1 0,-1 7 7,-1-1 0,2-5 0,3-1 1,2 2 1,-2 4 0,-4-6 0,0 1 0,0 2 8,-1 1 0,0 0 1,2-2-1,-4-1-5,-4 1 0,5 4 1,-5-1-1,5 3-6,2-2 0,-1 1 1,0-1-1,2 1 2,-2-1 0,0 1 0,1-1-5,0 1 1,1-1 0,2-1 0,5-3 3,2-1 0,-2-3 0,6 4 11,-3-1 1,0-7 11,6 10 0,7-13 0,5 4-13,3-4 1,-3-2 0,0 0 0,1 0 2,3 0 1,3 0 0,3 0 0,4 0-2,0 0 0,3 0 1,8-2-1,3-2 8,8-2 1,2-5 0,3 4 0,-1 4-25,1 0 1,-3-3 0,-2 1 0,-2 1 2,4 3 1,-9 1 0,1 0 0,-8 0-137,-4 0 1,-6 0 0,-8 1 36,-3 5 1,0-3 97,-7 9 0,-9 0 0,-7-2 0,-7-2 0</inkml:trace>
  <inkml:trace contextRef="#ctx0" brushRef="#br3" timeOffset="3.64">9133 5659 7569,'0'10'-1609,"0"-3"1598,0-7 1,2 6-1,4 2 18,5 1 0,0-3 1,-2 6-1,1 0 4,-1-4 0,-4 9 0,2-5 0,-1 3 1,0 3 1,0 4-1,-6 4 1,1-1-5,6 1 1,-6 5-1,5-3 1,-4 6-12,-2 1 1,0-1 0,0-1-1,0-1 0,0-3 1,0-2 0,0 4 0,3-4-11,3-2 1,-4 4-1,10-5 1,1-3 9,-5-2 0,6-7 3,-8 0 0,16-1 0,-2 6 0</inkml:trace>
  <inkml:trace contextRef="#ctx0" brushRef="#br3" timeOffset="3.64">9990 5834 7569,'0'-19'-283,"-3"10"-357,-3 4 0,3-3 621,-10 2 0,8 0 0,-4 8 0,-2 2 21,3 2 1,2 7-1,-5-1-1,3 4 1,-3 1 0,3 2 0,1 3 0,-1 1 1,0 2 0,4-3 0,-2 3 4,2 2 0,2-4 0,2 4 1,0-1 3,0-5 0,8-2 0,3-1 0,8-2 28,3 3 0,5-8 0,8-2 0,0 0-21,1-6 0,0 0 0,3-3 0,2 0-7,-2 0 0,-3-6 0,-2-3 0,-4 0 4,-1-4 0,-7-5 0,1-3 0,-3-3-12,-3 3 1,-2-6 0,-1-2 0,-3-3-12,-4 4 1,-1-5 0,-6 3 0,-3 0-32,-2 1 0,-5 4 1,-8 6-1,-1 5 24,-3 2 1,-8 4 0,-11 8 0,-5 2 14,-5 4 0,-1 11 0,0 11 0</inkml:trace>
  <inkml:trace contextRef="#ctx0" brushRef="#br3" timeOffset="3.64">10879 5799 5876,'10'0'0,"-4"0"8,-12 0 1,2 0 0,-6 2 0,-5 1 25,-1 2 1,-1 7 0,0-3 0,1 0-19,4 5 1,-3 0-1,6 5-9,-2-2 1,-2 7-1,7-1 1,2-3-3,2 1 0,2-3 0,0 4 0,0 1 5,0-1 0,6-2 1,2-4-1,2 2 7,3 0 0,8-3 0,5-1 0,1-4-2,4-3 1,2-1 0,3-6 0,-4 0-11,-3 0 1,4-6 0,-5-3 0,0-3 4,1-1 1,-7-13-1,2 7 1,-5-4-11,-1-3 0,-2-5 0,-2 2 0,-5-4-1,-2-2 1,-1 4-1,-6 0 1,0-2-7,0 2 0,0 8 1,-2 0-1,-4 3-34,-5 3 0,-5 6 1,-3 5-1,-4 5 7,-7 1 1,-3 7 0,-2 8-1,0 8 34,0 12 0,0 8 0,1 9 0</inkml:trace>
  <inkml:trace contextRef="#ctx0" brushRef="#br3" timeOffset="3.64">14845 5711 7475,'-12'0'-494,"2"-2"1,1-2 350,-1-2 0,4 1 19,-5 5 139,7 0 1,-4-2 8,8-4 0,2 4-5,4-4 0,-2 4 0,7 2 0,3 0 2,1 0 0,3 0 0,-1 0 0,1 0-15,-1 0 0,3 0 1,1 0-1,2 0-7,-1 0 1,3 0 0,-2 0 0,-2 0 0,-1 0 1,-3 0-1,1 0-13,-1 0 1,1-3 6,-1-1 1,-5 1 3,-1-3 1,-7 5 0,2 1 0,-10 1-4,-2 5 0,-7-1 0,3 6 0,-1 1-9,-1-2 1,6 4 0,-4-1 6,3 2 1,-5-4 0,6 2-3,2 0 1,2-3 8,2 1 1,2-7 0,4 2-2,6-5 1,3 5-1,3 1 1,-1-3 0,1-2 1,5-2 0,2 0-1,0 0-1,1 0 1,3 0 0,-6 0 0,0 0 0,2 0 1,-11 0 0,4 5-1,-3 1 0,1-2 0,-5 4 0,-1 0 3,-2 0 0,-2-1 8,-6 5 1,0-6-1,0 5 1,-2-2 0,-2 6 0,-4-6 9,-2-1 1,-1 4-1,-7-5 1,1 0-8,-1 2 1,-1-1-1,-3-5 1,-1 3-5,2-2 0,-6-1 1,-2 2-1,-3 1-12,3-2 0,-4-2 0,4-2 0,-4 2-22,-2 3 0,8-3 1,2 4-61,0-4 1,5-2 0,-1-2 38,7-4 1,7 2 0,9-5 0,3-1 44,7 0 0,11-1 0,5-7 0</inkml:trace>
  <inkml:trace contextRef="#ctx0" brushRef="#br3" timeOffset="3.64">16085 5694 7569,'-19'0'-214,"3"0"1,-2-2-730,1-4 953,-1 4 0,1-6 1,0 8-1,-1 0-25,1 0 0,5 0 0,0 2-65,-1 4 95,-3 4 0,5 7 0,-1 1 1,0-1 0,3 0 0,-1 1 0,6 0 0,-2-2-21,2 3 1,2-2 0,4-1 3,4 3 0,4-4 0,7-1 0,1-4 13,-1-2 0,8-1 1,5-3-1,1 2-1,-2-2 0,4-2 0,-4-2 0,2-2-3,-2-4 0,-2 2 1,-6-7-1,3-4 17,-3 0 1,-3 4 0,-5-1-1,-2-1-15,2-3 1,-2-1 0,-1-2 0,-1 3-25,1-2 0,-6 0 0,2 1-43,-4 0 1,-4 6-1,-4 4 7,-6 0 1,-9 5 0,-3-4-1,3 4 14,2 2 0,-4 2 0,-3 1 0,1 5-6,0 2 1,2-4-1,4 6 42,3 1 0,6-5 0,2-1 0</inkml:trace>
  <inkml:trace contextRef="#ctx0" brushRef="#br3" timeOffset="3.64">16923 5624 7569,'-17'0'-449,"-1"0"0,1-6 0,-1 0 445,1 2 0,5 1 1,0-1-1,-1-2 36,-3 2 1,-1 2 0,1 4-34,4 4 0,-1-2 1,5 5-1,1 1 5,-1 0 0,-4 1 1,6 7-1,2-1 0,3 1 1,1 0-1,0 5 1,0-1 2,0 0 0,0-2 0,1-1 0,5 2 1,6 3 1,2-7 0,7-5-1,0 1 18,2 3 0,9-6 0,2-5 1,7-3-21,4-2 1,-6 0-1,2 0 1,1 0-3,-1 0 0,-1-7 0,-6-6 0,-5-2 11,-6-2 1,2-2 0,-3 3 0,-5-1 2,-3-2 0,-11-3 0,3-1 0,-6-1-35,-6-1 1,-3 6 0,-14-5 0,-3 6-70,-9 7 1,-13 3 0,-5 8 0,-9 0-74,-6 0 0,-1 2 159,-1 4 0,-16 4 0,-4 7 0</inkml:trace>
  <inkml:trace contextRef="#ctx0" brushRef="#br3" timeOffset="3.64">8766 8960 7569,'-8'-19'-529,"7"10"1,-6-1 546,7 5 7,0 3 0,7-8 0,5 6 1,3-2-5,3 3 0,-1 0 0,0 2 0,1-4-31,0-1 0,4 1 0,4 5 1,-1 0-12,0 0 0,7 0 0,-5 0 1,1 0-43,2 0 0,-9 5 1,3 4-1,-5-1 12,-1-1 1,-9 7 0,-3-2 34,-5 2 1,-1 5 0,-1-2 0,-5-2 45,-6-3 1,-3 3-1,-3-3 1,-1 1-16,-5 0 1,3 2-1,-6-5 1,2 2-3,4-1 0,2-5 0,0 4-36,2-3 10,8 6 0,1-8 0,9 5 6,6-3 1,2-1-1,8-6 1,2 0 3,-3 0 1,2 0 0,0 0 0,0 0 4,-2 0 0,2 2 1,0 4-2,-1 6 1,0 1 0,0 1 2,-7-3 0,-1 0 0,-9 8 17,0-2 1,-3-1-1,-3 2 20,-4 0 0,-7-6 1,0-3-1,0 1-16,-1 0 0,0-4 0,2 4 0,-2-3-13,0-4 0,-5 2 0,-1-1 0,1 2-13,-1-2 1,1-3 0,-4-1 0,1 3-29,-1 2 1,-1-3 0,-2 4 0,1-4-76,4-2 1,3 0 0,3-2-56,2-4 0,8 2 159,2-7 0,14-1 0,2-5 0</inkml:trace>
  <inkml:trace contextRef="#ctx0" brushRef="#br3" timeOffset="3.64">9884 9029 7569,'-27'0'-321,"3"0"1,3 0 0,0 0 0,-2 2 307,1 4 0,3-5 0,1 5 1,2-1 1,-3 1 0,2-3 0,-1 7 1,3-1 48,3 2 0,-1-5 0,7 5 0,0 0-8,-2 0 0,6 3 0,-3-1 0,4 2-11,1 2 1,0 1 0,1 0 0,4-3 6,8-3 1,7 1-1,6-5 1,1-1-46,4 2 0,2-5 0,2-4 0,0 0 7,0 0 1,-6 0-1,-2-1 1,0-2 10,0-3 0,-4-8 0,-1 3 0,-3-6 20,-1 1 1,-3-2 0,-3 0 0,-6 1-6,-4 0 1,-2-3 0,0-1 0,0-2-10,0 1 1,-5 3-1,-4 1 1,0 0-20,-4 2 1,-4 4 0,-2 2 0,-3 2-37,-1 4 0,-7 3 0,0 1 1,-3 0-66,-1 0 1,-2 6 0,3 5 0,2 1 37,3-2 0,9 2 77,0 6 0,2 0 0,8-2 0</inkml:trace>
  <inkml:trace contextRef="#ctx0" brushRef="#br3" timeOffset="3.64">10565 9116 7569,'19'-8'-393,"-11"-1"1,-2-1 0,-12 4 0,-5 5 426,-5 1 1,-7 0-1,0 0 1,-1 0 3,-1 0 0,6 1 0,-5 5 0,5 4 19,2-1 1,-1 5 0,3-7 0,2 4-34,1 3 0,7 1 0,-1 2 0,5 1-17,1 0 0,1-2 0,5 1 0,6-4 4,3-1 1,11-3 0,3 3 0,4-6-10,2-5 1,7 6 0,5-1 0,3-3 8,-5-1 0,0-7 0,-6-3 0,1 0 16,-1-1 0,-4-4 0,-6 1 1,-8-2-24,-7-5 1,1 3 0,-11-2 0,0 0-3,-2 1 1,-4 0 0,-3-1 0,-9 0-67,-7 1 0,-7 6 1,-7 0-1,-3 4-43,-9 3 1,6 4 0,-11 6 106,3 5 0,-3 5 0,0 1 0</inkml:trace>
  <inkml:trace contextRef="#ctx0" brushRef="#br3" timeOffset="3.64">15386 8855 6399,'-15'1'-231,"1"4"235,2 0 0,9 9 15,-3-2 0,-2-3 0,2 3-9,2 2 0,2-6 1,2 4 6,0 2 1,8-6 0,4 0-3,3 0 1,3-7-1,1 5 1,2-3-7,3-3 0,5 4 0,-4 2 1,0-1-7,1-4 1,3 2 0,-6 1 0,-2 3-4,-1 3 1,-3-7 0,-1 6 0,-3-3 4,-1-1 0,-6 9 1,3-3 2,-2 5 1,0 1-1,-7 1 20,0 0 1,0-1-1,0 0-16,0 1 1,-7 0 0,0-3-1,-2-2-4,-5-1 1,-1-3 0,-3 3 0,1-5-4,-1 2 0,1-7 0,-3 4 0,-1-5-19,-2-1 1,-6 0-1,3 0 1,1 0-64,0 0 0,-4 0 1,6 0-1,-1-1-71,-1-5 0,11 1 148,-3-5 0,3-10 0,-3-8 0</inkml:trace>
  <inkml:trace contextRef="#ctx0" brushRef="#br3" timeOffset="3.64">15351 8837 7275,'10'-7'-622,"0"5"1,-5-7 651,7 1 0,4 7 0,1-5 1,1 4 9,-1 2 1,6-5 0,3-1 0,1 1-80,4 4 1,2 1-1,0 0 1,-2 0-101,-2 0 1,-7 0 138,8 0 0,-1 0 0,6 0 0</inkml:trace>
  <inkml:trace contextRef="#ctx0" brushRef="#br3" timeOffset="3.64">16224 8872 7569,'10'0'-359,"-2"0"1,-10 8-1,-4 4 314,-5 3 0,1 9 1,0-2-1,0-1 38,1 0 1,3-2 0,-4 2-1,0 2 5,1-1 0,3-3 0,-4-2-5,3 1 0,3 0 17,9-1 1,5-6 0,8 0 0,-1-4-8,1-3 0,5-2 0,0-2 0,0 0 1,3 0 0,-6-6 1,8-1-1,-3-1-7,-3-1 0,-3-5 1,-1 4-1,-1-6 19,1-2 1,-3 1 0,-1 0 0,-5-2 4,-1 3 1,-2-2-1,-6 0 1,0 2-9,0-2 0,-2 1 1,-2-2-1,-4 5-11,-1 2 0,-5-2 0,-7 8 0,-3 3-24,3 0 0,-6 3 0,0 0 0,-2 0-66,0 0 1,7 6 0,-1 1-1,3 4 5,3 3 1,7 0 82,4 5 0,5 6 0,1 1 0</inkml:trace>
  <inkml:trace contextRef="#ctx0" brushRef="#br3" timeOffset="3.64">17115 8941 7569,'27'-10'-227,"-3"-2"0,-13 6-794,-5-6 986,4 0 0,-8 0 0,2 3 1,-8 2 86,-8 2 0,2-2 0,-1 1 1,-1 0 34,2-1 1,-5 5 0,2-7-41,-1 1 1,-4 7-1,1-5 1,-1 4-23,1 2 1,-2 0-1,3 0 1,-2 2-27,0 4 0,2-2 0,0 7 0,2 2-8,2 4 0,3 0 0,-3 3 0,5 1 3,-1 1 1,6 4 0,-5-4 0,6 0-11,1 1 0,6 2 1,2-2-1,1-3 13,5 0 1,7-4 0,5-2-1,1-2 15,4 1 1,2-5 0,2-2-1,0-5 3,-1-1 1,2 0-1,-2 0 1,-1 0 3,-3 0 1,1-6 0,-8-1 0,-2-3 36,-1-3 1,-3-3 0,1-3 0,-4-2-36,-1-3 1,-6-5 0,-7 4 0,0 0-18,0-1 1,0-8 0,-1 2-1,-5 1-45,-7-2 1,-3 8 0,-8 1 0,-5 5-56,-5 2 1,-7 1 0,-8 4 0,-7 7-323,-8 2 418,-12 11 0,-11 3 0,-10 6 0</inkml:trace>
  <inkml:trace contextRef="#ctx0" brushRef="#br3" timeOffset="3.64">8539 11840 7206,'-11'0'-987,"0"0"1001,6 0 0,-1 0 17,12 0 1,-1 6 0,6 1-24,2-3 0,3-2 1,2-2-1,-1 0-4,0 0 0,2 0 0,-3 0 0,3 0 3,5 0 0,1 0 1,7 0-1,-6 0-13,0 0 0,5 0 0,-4 0 1,2 0 2,0 0 1,-8 0-1,3 0 1,-4 0-1,-4 0 1,-4 0 0,-1 1 11,-5 5 1,2-5 0,-3 8 10,1-1 1,0 1 0,-9 9 0,0 0 2,-3-2 1,-8 2 0,2 0 0,-1-1-3,1 0 0,-3 1 0,3 2 0,-1 0-24,1 4 0,-1 2 0,6-6 0,3 4-33,2-2 0,2-3 0,0-2 0,0 0 18,0 1 1,0 0-1,2-2 1,4 2-175,5 0 0,5-6 192,1 0 0,9-10 0,1 6 0</inkml:trace>
  <inkml:trace contextRef="#ctx0" brushRef="#br3" timeOffset="3.64">9693 12033 7569,'-28'0'-49,"2"0"0,10 0 1,-2 0-142,0 0 1,2 6 0,-3 1-1,2 1 135,0-1 1,6 8 0,6-4 0,3 5 30,2 2 0,0-2 0,0 3 0,0-2 22,0 0 1,7 1-1,5-1 1,4-2 2,1-2 1,3 0 0,1-6 0,2 1 5,-1 0 0,3-3 0,0-5 0,2 0 4,4 0 0,2 0 1,0 0-1,-2-2-11,-1-3 1,-9 2 0,2-9 0,-4-2-4,-1-2 0,-2-1 0,-2 0 0,-5-1 3,-2 1 1,-1-2 0,-6-4 0,-2 1 1,-4 0 0,-2 2 0,-11 4 0,2-2-9,-1 0 1,-5 9 0,-2 1 0,-2 3-24,-4-1 0,-2 0 0,1 6 0,0 1-2,2 5 0,9-1 0,-1 3 0,1 3-42,5-2 0,3 1 0,5 4 74,-1-2 0,3-2 0,6 8 0</inkml:trace>
  <inkml:trace contextRef="#ctx0" brushRef="#br3" timeOffset="3.64">10530 11998 7569,'-23'0'-799,"0"0"571,0-8 0,4 6 1,-3-4 301,-1 5 1,-1 2 0,6 5 0,2 6-38,-2 3 1,6 3-1,3 0 1,0 1-41,6 4 1,2-1 0,2 5 0,5-2 2,6-3 1,3 3 0,3-2-1,1-3-8,4-7 1,2 2-1,6-6 1,0 2-19,7-5 1,-4-5-1,10-1 1,-5 0 20,2 0 0,6-7 0,-6-6 0,-1-1 32,4-4 1,-14-5 0,4-2 0,-7-3-17,-7-2 1,-2-1 0,-5-2 0,-3 2-7,-1-1 0,-4-11 1,-7 10-1,-4 0-13,-6 2 1,-5 4-1,-6-1 1,-6 5-66,-5 10 1,-8 5-1,-4 8 1,-5 0-80,-1 0 0,1 2 152,5 4 0,3 4 0,8 8 0</inkml:trace>
  <inkml:trace contextRef="#ctx0" brushRef="#br3" timeOffset="3.64">15805 12051 7391,'10'-18'-341,"-4"0"0,-4 1 1,-2 0 272,0-1 0,0 0 0,0 2 0,-2-1 91,-4 5 0,-6-3 1,-9 6 10,-2-1 1,-1-3 0,7 6-1,0 4 16,-1 0 1,-5 3 0,0 0-1,-1 0-22,-1 0 1,6 3 0,-5 2 0,5 6-29,1-3 0,9 9 1,3-3-1,4 5 28,2 4 1,0 0 0,0-5 0,2-1-60,4 0 1,3 7 0,11-2 0,1 1 23,2-4 1,7 3 0,-7 4 0,0-1 2,2 0 0,-5 1 0,3-5 1,-4 4 2,-1 2 1,-6-5-1,-3 1 1,-1-4 0,-4-1 0,-2 0 0,-4 0 0,-4-3 21,-6-3 1,-3 1-1,-3-7 1,1-3-5,0 0 0,-7-3 0,-1 0 0,0 0 11,0 0 1,1-3 0,7-3 0,1-4-7,5-7 0,1-5 0,6-3 0,-2-1-65,2 1 0,10-6 1,6 2-1,5-5 4,7 0 1,1 1 0,6 3 0,-2 6-39,2-2 1,2 13 0,2-3-1,0 4-20,0 3 0,4 4 0,-3-1 1,-3 5 96,0 1 0,0 0 0,2 0 0,-1 0 0,2 0 0,-3 0 0,-2 0 0,-4 0 0,-1 0 0,2 0 0,-2 0 0,-1-2-5,0-3 1,-1 3 0,-8-7 360,3 2-248,-10 5 0,-3-4-64,-12 12 1,-1 3-1,-7 9 1,2 0-32,-2-2 0,1 4 1,0 2-1,3 0-19,2 1 1,2 2 0,6-3 0,0 0-10,0-3 1,0-1 0,2-2 6,4-5 1,4-1-1,7-7 1,1 3 6,-2-1 0,10-4 0,4-2 0,3-5-3,1-7 0,1 2 1,0-4-1,-2-4-3,-4-1 1,2-1 0,-7-1 0,-3-4-15,-3-1 0,-1 1 1,-5-6-1,-7 5 17,-3 2 0,-2-1 0,-2 6 0,-3-1 4,-7 4 1,-5 3-1,-7 8 1,-5 1-27,-4 4 0,-2 1 0,1 0 0,4 0-51,1 0 0,6 7 0,-5 5-42,3 3 1,4 3 118,9 0 0,5-1 0,7 0 0</inkml:trace>
  <inkml:trace contextRef="#ctx0" brushRef="#br3" timeOffset="3.64">17272 12015 7569,'8'-6'-170,"-8"0"16,-10 3 1,-6 1 0,-3 2 0,-2 0 0,-3 0 139,3 0 0,2 5 1,1 4-1,1 0 35,0 4 0,5 4 0,2-1 1,3 4-29,3 4 0,2-5 1,2 7-1,0-3 15,0-1 0,8 2 0,5-7 0,6-1-5,5-4 0,7 2 1,-2-9-1,4 0-35,1 4 0,8-7 0,-2 2 0,-1-8 47,-2-9 0,-8-1 0,-3-4 1,0 0 5,-4 1 0,-9-8 1,-3-5-1,-3-3 12,-2-1 0,-4-8 0,-1 2 0,-1 1-43,-5 2 0,-6-4 0,-11 2 0,-4 1-57,-1 7 0,-12 1 0,-1 6 0,-7 5-33,-5 5 1,-1 1 0,-2 7 0,-3 0 99,3-2 0,-6-2 0,0-8 0</inkml:trace>
  <inkml:trace contextRef="#ctx0" brushRef="#br3" timeOffset="3.64">18965 5362 7116,'-8'0'-243,"0"0"1,10 0 0,4 0 0,5 0 257,5 0 0,1 0 0,0 0 1,2 0-20,5 0 0,3 0 0,9 0 1,-2-2 0,0-4 0,2 4 0,1-4 0,-1 3-3,0-3 0,3 4 0,-12-4 0,0 4 5,-4 2 1,-9 0-27,-2 0 1,-9 2 30,3 4 1,-6-2-1,-6 5 1,-3 1 25,-2 0 0,-3 1 1,2 7-1,-4-1-7,-1 1 0,-7 7 0,1 2 0,4 2-11,5 0 1,-5-1 0,4 3 0,5-4-30,0-2 0,-3 4 0,9-4 0,0 1-44,2-2 0,2 0 0,2-6 0,5-2-11,11 3 0,1-4 72,9-4 0,10-4 0,7-7 0</inkml:trace>
  <inkml:trace contextRef="#ctx0" brushRef="#br3" timeOffset="3.64">20031 5484 7569,'-17'0'-254,"0"0"0,-3 0 1,-1 0-1,-4 2 0,0 4 211,-1 6 1,2 2 0,8 5 0,-2-2 60,0 1 0,3-1 0,3 1 0,7-1-16,3 0 1,2 1 0,0-1 16,0 1 1,7-3-1,7-3 1,5-4-11,5 0 0,6-8 0,0 7 0,3-7-6,1-7 1,3 5 0,2-10 0,0 0 1,-7 3 1,1-7-1,-8 3 1,-5-1-16,-1-4 0,-2-5 1,-4 0-1,-4 2 8,0 1 1,-4 3 0,-7-2-1,-4 5-16,-6 2 0,-10-2 0,-8 9 0,0 1-25,1 1 0,-4 3 0,3 3 0,0 1-17,1 1 0,-4 9 0,13-2 60,5 2 0,-3 5 0,16-2 0,-7 1 0</inkml:trace>
  <inkml:trace contextRef="#ctx0" brushRef="#br3" timeOffset="3.64">20835 5518 7289,'0'-16'-1083,"-9"4"1071,-1 0 1,-13 9-1,1-6 1,0 3 51,2 1 0,4-1 0,-2 6 1,0 0-27,1 0 0,1 8 1,3 1-1,1 3 14,-2 0 1,5 6 0,-1 5-1,3-2-9,2-1 0,4-3 0,1 1 7,0-1 1,7-2-1,5-1 1,3-4-5,2-2 1,9-3 0,4-5-1,3 0-23,1 0 1,6-3 0,-1-1 0,-3-6 4,-5 0 0,-8-5 1,5 2-1,-4-1-15,-2-4 1,-11 1 0,-5-1 0,-3 1-61,-3-2 1,0 3-1,-3 0-142,-3 5 1,-11 2 212,-13 9 0,-9 0 0,-6 0 0</inkml:trace>
  <inkml:trace contextRef="#ctx0" brushRef="#br3" timeOffset="3.64">19525 8347 7265,'9'-16'-383,"0"-2"0,-9 0 0,-3 2 518,-3-2 1,-3 0-139,-9 1 1,0 7 30,2 5 0,-2 3-4,0 2 0,9 2 0,3 3 0,1 7-83,0 3 1,4-3 0,-6 0-1,6 3 59,1 7 1,0-3 0,0 4 0,0-3 8,0-3 1,8 7 0,1 0 0,2 1 4,1 1 0,0 0 1,6-3-1,-2 4 2,2 0 0,-2-2 0,-2-5 1,-5 0-15,-2 4 0,6 4 0,-7-3 0,-2-5 0,-2 0 1,-10-2 0,-6-2 8,-8-6 0,2 4 0,-11-5 0,1-2-2,-3 1 1,-8-2-1,1-6 1,1 0 24,1 0 0,12-2 0,3-2 1,5-4-4,7-2 1,3-2 0,8-5 0,0 0-41,0-1 1,8 1-1,3-2 1,7-4-38,5 1 1,3-8-1,10 5 1,-1-1 0,0 1 1,6-3 0,0 3 0,3-1-61,-1 0 0,3 4 0,-5 5 0,-3-2 105,0 3 0,-11 6 0,5-5 0,-5 5 0</inkml:trace>
  <inkml:trace contextRef="#ctx0" brushRef="#br3" timeOffset="3.64">20067 8417 7569,'9'0'-791,"7"0"739,-14 0 0,4 0 0,-12 0 0,-5 3 60,2 2 0,-4 6 0,5 6 0,-2 0-15,-3 1 1,5 0-1,2-1 1,1 1-18,-1 7 1,6-6 0,-4 4 14,8-3 0,-1-5 0,6-2 0,2-2 6,-2-4 0,3-1 0,8-6 0,0 0 11,4 0 0,-2 0 0,-1 0 0,0-2-3,1-4 1,9-3 0,-8-10-1,-2 3 0,-1-2 0,-6-6 0,0 2 1,-4-2-6,-2-2 0,-2 6 0,-6-7 0,0 2-29,0 3 1,-8 3-1,-3 3 1,-8 4 20,-3 7 0,0-4 0,-7 3 0,-2 3-70,-2 0 0,-3 6 0,3 0 0,3 6 3,1 1 0,10 1 75,0 7 0,3-2 0,6 3 0</inkml:trace>
  <inkml:trace contextRef="#ctx0" brushRef="#br3" timeOffset="3.64">20851 8366 7569,'12'-19'-60,"1"3"1,-9 4 0,-1 3-206,-6 0 0,-7 3 1,-9 6-1,3 3 269,-1 3 1,-2 3-1,3 9 1,-2 1 15,0 4 1,6-1-1,3 7 1,2 0-13,3-2 0,2 6 1,2-6-1,2 0 2,4-3 1,2-5 0,10-1 0,1-2 5,5 3 1,4-10 0,5-3 0,3-4-18,-2-2 1,7 0-1,1-2 1,-3-2 0,-2-1 1,-3-15 0,0 2-1,2-3 1,-2-4 0,-7-2 0,-2-8 0,-6 0-4,-1 0 1,-10-1 0,-1 2 0,-7-2-40,-7 2 1,-10 7 0,-16 6 0,-12 5-54,-13 4 0,-17 9 95,-13-3 0,37 8 0,-1 2 0,-5 1 0,1-1 0</inkml:trace>
  <inkml:trace contextRef="#ctx0" brushRef="#br3" timeOffset="3.64">18494 11335 7569,'12'0'-72,"0"0"0,-3-2 0,4-2 0,2-2-188,4 1 0,1 4 1,9 1-1,2 0 232,2 0 0,10 0 0,5 0 1,6 0 27,5 0 1,11 0-1,0-2 1,13-3 11,0 0 1,12-1 0,-44 5 0,1 2-1,1-1 1,0 0-13,5 0 0,-1 0 1,2-1-1,3 0 1,-1 0-1,4-1 1,-1-1-1,1 0-62,1 0 0,1 2 0,1 0 0,3 0 0,2 1 0,0 0 1,-2 0-1,0 0 67,-4 0 0,2 0 0,2 1 0,-1-2 0,-4 1 0,-1-3 0,0 2 1,-3 0 3,-2-3 1,0 2-1,-5-4 1,-2 0 0,4 1-1,-3 2 1,-1-2-1,0 0-16,46-9 1,-7 5 0,-10-1-1,-6 1-325,-4-2 332,-11 8 0,2-8 0,-5 3 0,1-4 0,-2 5 0,-6 2 0</inkml:trace>
  <inkml:trace contextRef="#ctx0" brushRef="#br3" timeOffset="3.64">19525 12067 7339,'8'-16'-786,"-4"-2"825,6 0 0,-4 9 0,7 3-56,0 4 0,-3 2 1,-1 2 4,0 4 1,-4-3 0,-5 9 0,0 1-20,0 4 1,0-1-1,0 2 1,0 0-21,0 0 0,0-8 0,0 2 3,0 2 1,2-1 0,1 1-81,4-3 1,6-6 0,-1 1 127,3-4 0,10-10 0,3-2 0</inkml:trace>
  <inkml:trace contextRef="#ctx0" brushRef="#br3" timeOffset="3.64">20031 12033 7405,'10'-18'-959,"-2"9"942,-8 1-38,0 8 1,0 8 0,-2 4 53,-4 3 0,3-3 0,-1 0 0,4 1 5,4 2 1,5 3-1,7-3 1,-3-2 2,0-1 0,12 1 1,-6 4 4,0 0 0,-2 1 0,-3-1 15,-2 0 1,-9 1 0,1 0-19,-8-2 1,-5 1-1,-9-4 1,0-1-1,0 2 0,-4-6 1,-3 4-1,0 0-48,-1-2 1,-3 0 0,6-6 0,2 2 38,1-3 0,3 0 0,-2-3 0</inkml:trace>
  <inkml:trace contextRef="#ctx0" brushRef="#br3" timeOffset="3.64">20101 12067 7569,'12'-10'-656,"0"-2"468,-2 0 1,2-3 0,-1 0 195,-3 5 1,5-1-1,-1-2-16,2 1 0,5 9 1,-2-3-1,0 3-172,1 3 1,0 3 179,-1 3 0,7-4 0,4 5 0</inkml:trace>
  <inkml:trace contextRef="#ctx0" brushRef="#br3" timeOffset="3.64">20660 12103 6230,'-17'8'-14,"-2"2"0,5 8 1,0 4 18,3 1 0,-1 1 0,-3-7 0,3 0 1,6 1 1,4 0-1,2-2 18,0 2 1,2-6-1,4-2-3,6-2 0,3-2 0,3-6 0,1-3-8,3-3 0,1 3 0,4-9 1,-2 0-19,-4 3 0,4-9 0,-1 3 0,-5-7 12,-5 1 0,-1 0 1,-5-1-1,-1-1-9,1 1 1,-3 4 0,-6 0 0,-5 0-13,-6 0 1,-2 8 0,-6-1 0,-4 4-3,-4 2 1,-5 4 0,-3 1 0,2 0-51,-2 0 1,3 0 0,3 1 0,2 4-110,4 1 175,0 8 0,14 3 0,2 10 0</inkml:trace>
  <inkml:trace contextRef="#ctx0" brushRef="#br3" timeOffset="3.64">21289 12121 7569,'-18'0'0,"0"0"-146,2 0 1,-9 0-146,3 0 0,-1 0 228,4 0 1,5 2-1,0 3 1,4 6 30,2 6 1,-4 0 0,6 0 0,3 1 41,2-1 1,1 0 0,1 1 10,5 0 1,3-4 0,10-1-1,4-6-12,-1 2 1,8-8 0,-6 5 0,5-4 1,2-2 1,-4-2-1,1-4 1,2-4-12,-3 1 0,-1-7 0,-3 2 1,-1-5 7,-1-4 0,-3-7 0,-5 8 1,-2-1-50,-3-3 0,-2 7 0,-8-5 0,-4 4-35,-6 4 1,-4-2 0,-4 3 0,-2 3-11,-8 6 0,-4 4 0,-4 2 86,4 0 0,-12 0 0,9 0 0</inkml:trace>
  <inkml:trace contextRef="#ctx0" brushRef="#br3" timeOffset="3.64">21568 11718 7569,'-18'-16'-126,"2"-4"10,-3-3 1,-3 3 0,-1-4 0,1 3 0,3 0-49,1-3 1,-6 4 0,-1 6 0,1 3 138,-3-3 0,-3 0 0,0 3 0,-4 3 20,-6 0 1,1 4 0,-9-6 0,1 2-3,-4 5 0,-7 0 0,0 3 0,0 0 6,-3 0 1,-1 0 0,-9 3 0,-6 3-1,-4 5 0,-2-1 0,-1 4 0,4 3 6,2 5 0,1 3 0,4-3 1,-4 8 10,5 3 1,0 4 0,2 2 0,0 3-10,-1 2 1,4-2 0,0 5 0,7 0-4,7 4 0,-3 1 0,17 3 1,1 0-5,8 4 0,-1 2 0,8-6 1,7 6-4,2 0 0,10-2 0,-1 8 1,3 0-1,2 1 0,2 13 0,4-6 0,13 2 4,7-2 0,10 3 0,6-3 0,13 2-2,-22-38 1,1 0 0,3-4 0,1 1 0,4 3 0,3-2 0,1-2 0,3 0-45,1-2 1,0-3 0,4 1 0,0-1 0,-1-4-1,4-1 1,1-3 0,0 2 38,1-3 1,3-2-1,4-4 1,2-3 0,0-1-1,0-4 1,-1-2-1,2-3 4,-2 0 0,3-2 0,-3 0 1,2 0-1,-3 0 0,2-2 1,-4 1-1,-3-4 0,-1 2 0,0-5 0,-5-2 0,2-3 0,-5-1 0,0-3 0,0-2 0,-1-1 0,0-2 1,-3-2 0,3-5-1,-1 0 1,-3-3 0,-1 0-1,1-2 1,-2-1 10,1 1 0,-4-1 0,-4-2 0,-1-2 0,-3 1 1,-1-1-1,28-42 14,-12-1 1,-25 37 0,-5-1 0,-4-3 0,-3 1 0,-1-2 0,-4 0 25,-1-1 0,-4 2 0,-3-5 1,-4 2-1,-10-42-34,2 45 0,-1 1-5,-3-2 0,-3 0 0,-12-2 0,-2 1 0,-3 0 0,-2 2 0,-2 0 0,-3 3-4,-2 0 1,-4 2 0,-9 0 0,-5 4 0,-1 6 0,-3 1 0,-6 1 0,-4 2-56,-4 3 0,-2 2 0,20 9 0,-2 1 1,1 2-1,-5 3 0,0 1 0,-1 1 0,-1 2 1,-4-1-1,2 4 49,-5-2 0,-2 0 0,-3 6 0,-7 6 0,-5 5 0,-1 2 0,12 1 0</inkml:trace>
  <inkml:trace contextRef="#ctx0" brushRef="#br0" timeOffset="-92661">297 1048 6997,'18'0'-94,"-1"0"1,-5 0-34,-1 0 119,-7 0 0,12-5 164,-5-1 0,-1 0-116,2 6 0,-1-6 1,7 0-1,-1 2-33,1 2 0,1 2 1,2 0-1,5 0 3,1 0 1,8-5 0,7-1 0,3 2 1,4 2 1,-3-4 0,5 0 0,3 0 8,0-1 0,6 5 0,1-4 1,-1 4-3,0 2 1,-2 0 0,-5-2 0,-1-2-33,0-2 0,0 1 1,1 5-1,-1 0 8,1 0 1,-3 0 0,1 0 0,-3 0-2,0 0 0,4 0 0,-8 0 1,1 0 0,3 0 1,1 0 0,-1 0-1,-3 0 8,-3 0 1,9 0 0,-1 0 0,5 0 14,-5 0 1,2 0 0,-5 0-1,2 0 14,-3 0 0,3 0 0,-9 0 0,-1 0 29,-2 0 1,-2 0 0,0 0 0,0 0-38,0 0 1,0 0-1,0 0 1,-1 0-27,1 0 0,0 0 0,0 0 0,0 0-36,-1 0 0,4 0 1,1 0-1,1 0 14,-2 0 1,0 0 0,-3 0 40,0 0 1,2 0 0,2 0 0,2 0 0,-3 0 4,-1 0 1,-2-6-1,0 0 1,0 2 23,-1 2 0,2 2 0,-1 0 1,-3 0-28,-2 0 0,1 0 0,-7 0 1,1-2-19,1-4 1,4 4-1,-8-3 1,0 3-1,-2 2 1,2 0-1,2 0 1,-3-2 20,-1-4 1,3 4 0,0-4 0,-1 4 9,-3 2 1,7 0 0,3 0 0,2 0-6,-3 0 1,3-6 0,-5 1 0,0 1 58,6 2 0,-5 2 0,3 0 0,-2 0-32,0 0 0,-1 0 0,-6 0 1,3 0-27,-3 0 1,-1 0 0,-3 0-44,-1 0 0,-4 0 0,1 0-9,0 0 1,3 0-188,0 0 1,3 0-513,-2 0 468,-7 0 0,3-2 1,-6-2-36,4-2 0,-5-2 0,5 4 290,3-1 0,1-9 0,3 4 0</inkml:trace>
  <inkml:trace contextRef="#ctx0" brushRef="#br0" timeOffset="-98969">175 297 7321,'0'-11'-45,"0"-1"0,2 8 0,2-4 307,1 1-69,1 5-101,-6-6-58,0 8 0,0 2 0,0 4 1,0 5-4,0 5 1,0 1 0,0 1-59,0-1 1,0 1-1,0-1 1,0 1-154,0-1 0,0-5 1,2-1-204,4 3 1,4 0 0,7-3 382,1-5 0,-9-4 0,7-2 0,-6 0 0</inkml:trace>
  <inkml:trace contextRef="#ctx0" brushRef="#br0" timeOffset="-97717">70 385 7569,'-17'0'-132,"7"-2"-239,4-4 0,4 2 280,2-8 1,8 7 178,4-7-71,3 8 0,-3-6 1,-1 6-1,3-1 61,1 1 1,3-4-1,-1 2 1,3 2-7,3 2 1,2-3 0,8-1 0,-2 2-32,0 2 0,12 2 0,-8 0 0,0 0-34,-4 0 1,0 0 0,-6 2 0,0 2-82,1 2 97,-3 7 8,-6-3-105,-7 7 102,6-7-24,-7 6 14,1-7-232,6 9 215,-14-1 0,7 1-75,-3-1 74,-4 1 1,6-7-1,-10-1 24,-4-2-6,-4-3 0,-7 1 1,-1 0-1,-1 0 6,-4 2 0,-3-6 0,-5 5 0,2-1-10,-2 0 163,-2 0 0,-2 2-132,0-6-14,0 5 63,1-7-61,-1 8 18,0-6-124,0 6 112,0-8 8,0 8-17,0-6-112,8 5-11,2-7 121,7 0-408,8 0 191,-5 8-19,13-6 162,-6 6 0,10-8 0,4 0 0,8 0 0,7-2-207,8-4 0,4 2 0,2-8 253,0-1 0,8-3 0,1-1 0</inkml:trace>
  <inkml:trace contextRef="#ctx0" brushRef="#br0" timeOffset="-97485">926 402 7569,'9'0'-370,"-1"2"424,-8 4 1,0-2 0,0 7-74,0 3 0,0 2 0,0 1 19,0 0-238,0 1 165,0-8 0,2 3 79,4-7-165,-4 0-40,6 2-247,-1-6 446,3 5 0,8 1 0,-1 2 0</inkml:trace>
  <inkml:trace contextRef="#ctx0" brushRef="#br0" timeOffset="-97319">961 297 7604,'-18'-7'0,"3"-5"-1154,3-4 643,-3 7 511,13 1 0,-6 8 0,8 0 0</inkml:trace>
  <inkml:trace contextRef="#ctx0" brushRef="#br0" timeOffset="-96863">1449 297 7569,'16'-7'-1830,"-4"-5"3009,-4 4-1241,-8-7 0,-8 13 0,-4-4 0,-4 4 29,-1 2 1,0 0 0,-1 0-1,-1 2 226,-4 4-72,3-4 4,-5 13-67,8-5-12,-1 0-43,8 5 40,-5-5 7,13 0 0,-6 5-7,8-3 1,0-3 0,2 1-60,4-2 1,4 0 0,9-4 0,2 1 4,3-1 0,-1-2 0,-4-2 0,3 0-32,1 0 48,0 0 0,-6 0-13,1 0 6,0 8 1,-1-4-92,1 7 82,-1-7 0,-7 12 0,-4-5-25,-5 5 1,-1-4 66,0-1 0,-7-1 0,-5 2 0,-5-7 43,-7-3 1,5 0 0,-7 2 0,1 2-55,-4-2 1,2-2 0,0 0 34,2 4-94,-6-4 1,9 5 0,-5-7 0,1 0-146,6 0 0,0 0-155,3 0 0,9 0 339,8 0 0,8-7 0,9-3 0</inkml:trace>
  <inkml:trace contextRef="#ctx0" brushRef="#br0" timeOffset="-96234">1956 332 7503,'10'-17'-93,"-2"-1"20,-8 1 0,-2 7 1,-4 4-24,-6 4 0,-3 2 0,-3 0 144,1 0 0,-1 0 0,1 0 156,-1 0 0,1 2-158,-1 4 9,1-4 0,5 14 1,3-5 49,1 5-79,-6-6 0,12 5 0,-3-3 0,2 3-20,3 3 0,0-1 0,0 1 0,0-1-12,0 1 1,6-7 0,1 1 0,4 1-7,2 3 1,3-4 0,1-3-1,1-1-51,-1-4 0,1 0 0,-1 0 0,1 2-15,-1-3 1,1-1 0,1-2-18,4 0 55,-11 0-128,19 0 131,-19-7 5,13 5-24,-8-14 0,0 14 10,1-13 5,-8 13 39,6-14-41,-7 6-18,1 1 27,6-7 178,-15 7-182,7-1 44,-8-6 0,0 12 73,0-7 1,0 5 13,0-6 1,-2 7-15,-4-7 1,3 8 127,-10-2-117,10 4 1,-5 4-1,8 4-26,0 6 1,0-3 0,0 3 0,0 2-36,0 1 1,8 3-1,2-1-11,-1 0 0,5-5 1,-6-2-1,1 0-289,5-1 295,-6-5-22,7 4-310,-5-8 137,8 0 3,-1 0 120,0 0-220,1 0 0,-1 0-6,1 0 0,-1-6 274,0 0 0,1-15 0,0 1 0</inkml:trace>
  <inkml:trace contextRef="#ctx0" brushRef="#br0" timeOffset="-95840">2620 385 7509,'-18'0'-282,"1"0"157,-2 0 0,3 0 276,-2 0-141,1 0 55,7 7-179,3-5 158,7 14 0,0-12-41,0 7 0,0 1 0,2 4 0,1-3-90,2-1 0,10-2 0,-6 3 0,3-3-596,0-2 683,-2-3 0,9 3 0,-2 2 0</inkml:trace>
  <inkml:trace contextRef="#ctx0" brushRef="#br0" timeOffset="-95323">3160 332 7569,'13'-6'-240,"-2"1"124,-7-9 0,1 12 1,-10-4-1,-6 4 1,-6 2 106,1 0 1,-2 0 0,-1 0 96,-5 0 177,4 0-220,-5 0 12,1 8-12,4-6 97,-14 6-90,15 0-53,-5-6-8,6 13 86,8-13-25,3 14-35,7-15 1,0 15-96,0-4 0,0-3 0,4 1 15,7-2 0,7 3 0,13-5 0,-4-2-107,-2-2 168,6-2-188,-11 0 167,13 8-35,-14-6 135,14 6-129,-14-8 17,7 7-19,-17-5 189,7 6-167,-15 0 1,8-6 55,-9 13 1,0-11-1,0 8-26,0 1 1,-9-5 0,-4 0 0,-6-2 17,-4 0 1,-1-1-1,5-5-12,-5 0-4,4 0 0,-5 0-103,8 0-104,0 0 0,5 0 207,1 0 0,15-7 0,-3-3 0</inkml:trace>
  <inkml:trace contextRef="#ctx0" brushRef="#br0" timeOffset="-94907">3457 350 7545,'17'-8'0,"-4"-4"0,-4-3 259,0-3 1,-5 7-705,-4-1 0,0 8 358,-7-2 1,-2 4 179,-8 2-112,-2 0 33,10 0 0,-4 2-13,7 4 31,-8-4 0,11 8-40,-1-4 0,1 3-14,3 9 0,0-1 46,0 1-42,7-9 1,4 1 0,7-6 14,-2 2 1,3 0-1,-2-4 1,-1 2-6,3 1 5,-2 1 28,1 2-25,-8-6 0,4 6 0,-11-1 1,11-3 1,-9 8-7,1-8 1,-6 11 1,0-3 0,-3 2 1,-1-3-1,-6-3 19,-1 0 1,-3-6 0,1 3-1,-2-3 26,-2-2 1,-2 6-26,3 0-178,6 0-1,-5-6 161,13 0-333,-14 0 0,14-2 334,-3-4 0,10-4 0,4-7 0,10-1 0</inkml:trace>
  <inkml:trace contextRef="#ctx0" brushRef="#br0" timeOffset="-94728">3754 385 7152,'11'7'-29,"-5"5"-121,-5 4 0,-1 1 1,1 1-148,6-1 1,-5-5 296,3-1 0,6-7 0,-3 4 0</inkml:trace>
  <inkml:trace contextRef="#ctx0" brushRef="#br0" timeOffset="-94552">3825 228 7452,'-6'-18'0,"-1"1"-303,4-1-513,0 8 532,3 3 1,0 9 283,0 3 0,9 5 0,1 8 0</inkml:trace>
  <inkml:trace contextRef="#ctx0" brushRef="#br0" timeOffset="-94217">4069 350 7396,'-11'6'0,"-2"-1"-258,0-1 204,-2-2 0,-2 6 123,7 4 1,1 3 0,12 1-3,3-5 1,-4 5 0,5-6 0,0-1-46,6-3 1,2 2 0,2-2-47,1-2 1,6-3 0,-1-1-32,-3 0 91,1 0-9,-4-7-84,1 5 68,-10-14 7,9 7-15,-15-1 1,5-6-16,-7 5 0,0-5 1,0-1-1,0-1-42,0 1 0,-1 5 0,-5 0 23,-7-1 0,-1-1 0,-6 3 0,-1 5-63,-2 4 0,-2 2 1,9 0-322,-2 0 248,0 0 0,6 2 167,2 4 0,6 3 0,-4 9 0</inkml:trace>
  <inkml:trace contextRef="#ctx0" brushRef="#br0" timeOffset="-93843">4261 332 6822,'17'0'0,"-1"-2"0,-2-2 0,-2-1 0,-1-1 0,0 0 0,1 0 206,1 2 1,4 2-1,-1 2 1,3 0-228,-2 0 1,-5 0 0,-2 0-1,3 2 0,-3 4 1,-1 2 0,-5 5 0,2-1-18,-3 2 0,0-5 1,-3 3-57,0 2 0,-3-5 98,-3 3 0,5-6 0,-7 4-18,1-3 1,-1 1-25,-4-2 14,-4-4 17,15 6 0,-7-16-42,8-2 37,0-7 13,8-9-7,2 7 0,7-6 0,0 7 7,9 1 1,-5-1-14,8 1 231,-7-1-107,11 9 1,-14-5-95,4 8 174,4 1-8,-7 5-191,5 0 1,-9 7-18,3 5 1,-2 3-1,1 3-79,-2-1 1,1 7-1,-7 1 1,-4 2 0,-3 2-5,-3-2 107,0 6 0,-16-6 0,-4 8 0</inkml:trace>
  <inkml:trace contextRef="#ctx0" brushRef="#br0" timeOffset="-92405">5169 385 6847,'12'-6'0,"-2"-2"0,-1 0 160,1 1 172,-7 1-566,5 6 19,-8 0 0,9 0-38,1 0 0,1 0 138,1 0 0,-9 8 0,2 3 115,-2 5 0,-3-5 0,0 1 0,0 0 0,0 5 0</inkml:trace>
  <inkml:trace contextRef="#ctx0" brushRef="#br0" timeOffset="-92244">5274 437 7569,'0'18'-109,"0"-1"-271,0 0 1,0-5 379,0 0 0,0-8 0,0 3 0</inkml:trace>
  <inkml:trace contextRef="#ctx0" brushRef="#br0" timeOffset="-81826">16120 70 7465,'6'-11'-290,"-1"-1"1,1 0 356,-6-5 1,-2 7 24,-4 4 1,-3 4 5,-9 2 0,3 2 1,1 4-1,2 4-53,-1 0 1,-1 5 0,1-3-38,0 3 32,2 3 0,-4-1 1,1 1-1,5-1 2,1 1 0,2-1 1,6 1-147,0-1 0,2 1 0,4-3 0,5-1-70,5-3 1,3-7 0,3 2-1,3-4-34,2-2 1,2 0-1,6 0 1,0 0 207,0 0 0,0 0 0,0 0 0,0 0 0,0 0 0,5-6 0,1-2 0,-4 1 0,-6-1 0,0 0 0,-8 2-10,-1-5 0,-5 1 0,-5-2 51,-6-1 0,-12-3 0,-6 1 24,-3 3 0,-3-4 0,1 7 101,-1-1 0,1 0 0,-1 6 0,1-1-52,0 1 1,-1 2 0,1 2 0,-1 0-44,1 0 1,1 2 0,3 2 0,3 3-40,2 3 1,-4 2 0,7 5-15,1 1 1,2-1 0,2 1-40,0-1 0,2-5 0,4-3-50,5-1 0,5 4 0,0-6 0,3-2 16,-2-3 1,1-1 0,-1 0 39,1 0 1,-1-5 90,0-1 1,1 0-131,-1 6 1,1 0-703,-1 0 113,-7 0 643,6 0 0,-7 0 0,9 0 0,-1 0 0,1 0 0,-2-6 0,1-2 0,-6-1 0,3 3 0,-8-6 119,7 8 0,-9-9 377,8 7 0,-6 0-400,5 6 1,-1-2 0,4-2 0,-3-2-36,2 3 1,-3 1 0,2 2 0,0 2-39,-3 3 1,5-1 0,-8 8-125,-2 2 1,-2-5 0,-2 3 25,0 1 1,0-3 0,0 2-33,0 1 0,-2-5-46,-4-2 140,4-4 0,-6-4 1,8-4-15,0-5 0,0 1 0,1-2 1,6-1-23,5-3 0,3-1 0,3-1 31,-1 1 1,1 5 0,-2 2 0,2 3 43,0 3 1,-2-4 0,3 2 39,-2 2 1,1 2-1,-1 2 1,1 0 13,-1 0 0,0 8-37,1 4 0,-2 3 0,-5 3-12,-5-1 0,1-5 1,-1-1-1,0 1-26,1-2 0,-2 5-21,7-3 1,-1-2 0,6-1-44,1-1 0,0-2 0,1-6 12,4 0 0,3-2 0,3-2 1,-7-4 23,-2-1 1,-8-3-1,0-4 1,-1 3 19,-1 1 1,3 1 0,-7-7 0,-2 1 31,-2-1 0,-2 1-4,0-1 1,-2 9 0,-2 1 0,-3 2 0,-3 0-22,-5 2 0,7 2 1,-4 2-19,-1 0 0,-1 2 0,0 2 11,3 2 1,7 8 0,-2-3-1,4 5-7,2 1 0,0 1 1,0-1-1,2-1-8,4-5 0,-2 5 0,7-5 0,3 3 9,1-2 1,-3 1 0,0-7-1,-1 0-98,-1 2 97,6-6 0,-7 5 8,9-7 0,-7 0 1,1 0 1,-2-2 0,1-3 1,3 1-1,-6-8 1,-1-1-1,3-3-9,-1-1 1,-4 5-1,1 0 48,-4-1 1,3-3 11,1-1 1,2 7 44,-2 4 0,-5 6-13,6 6 0,-1 4 0,3 7-39,1 1 1,0-1-1,3 1 1,-1-1 30,1 0 1,3-1-1,1-4 1,1-5 198,-1 1-226,8-6 1,-4 6-39,9-8 1,-8 0 85,8 0-37,-9-8-20,5 6 0,-7-13 1,3 3-1,1-4-125,-3-1 0,-5-2 0,-5-3 0,-3-3 0,-1 0 86,1 0 0,-4-6 0,5 3 0</inkml:trace>
  <inkml:trace contextRef="#ctx0" brushRef="#br0" timeOffset="-85047">13238 158 7569,'0'-12'-445,"0"0"0,0 7 547,0-7 1,0 6-15,0-6 0,-2 9-42,-4-3 1,2 2-1,-7 0-35,-3-2 0,-1 0 0,-3 6 5,1 0 0,-1 0 0,1 2 0,-1 4-10,1 6 1,-1-3 0,1 3 0,0 4 10,-1 5 1,1-2-1,1 5 1,4-5-15,7-1 1,3 5 0,2 0 0,0-2-29,0-1 0,2-3 0,3 1 0,7-1-4,4 1-204,9-9 109,-5 7 0,12-14-41,-3 4 0,4 1 1,2-1-1,0-2 165,0-2 0,0-10 0,0-1 0</inkml:trace>
  <inkml:trace contextRef="#ctx0" brushRef="#br0" timeOffset="-84147">13727 245 7569,'-2'-16'-2,"-4"5"1,2-3 0,-5 6 0,-1 1 0,0-1 0,-1 2-81,1-2 1,-6 6 0,5-3 112,-5 3 0,-1 2 1,-1 2-1,1 1 42,-1 3 0,3 8 0,1-2 1,3 3-78,-3 3 1,6-1 0,3 0-4,3 1 0,2-1 0,0 1-83,0-1 0,7-1 0,5-3 54,4-1 1,1-8-1,2 2 1,3-4-14,1-2-233,0 0 125,-5 0-33,-1-8 88,1 6 53,-1-14-1,1 7-27,-1-9 107,-7 9-93,5-7-15,-13 6 216,14-7-112,-14 7 1,5-5-139,-7 3 371,-7 4-78,-3-7 0,-2 13-61,1-4 1,7 12-42,-2 5 0,4 5 0,2 1-19,0 1 1,2 7-22,4 4 0,2-4 1,5-1 30,-1-5-108,-8-9 0,9 5 1,-5-5-1,2 0 14,3-4 0,-3-3 1,2 1-1,1 2-20,3-2 1,1-2 0,1-4-28,-1-4 63,1 4 1,-1-11 0,-1 5 0,-3-2-5,-1-3 1,0-3 0,5-1 0,0 1-4,1 5 0,-3-5 0,-1 4-23,-2-3 1,-3-3 0,3 1 15,-6-1 1,-4 1-12,-2 0 245,0 7-219,0-6 0,-2 14-6,-4-3 1,2 3 202,-8 2-133,9 0 0,-5 7-25,8 5 0,0 4 0,0 1-30,0 0 1,0 1 0,0-1 9,0 1 1,8-1-6,3 1 10,5-1-207,1-7 193,1 5 0,-7-13-7,1 4-157,0-4 146,5-2 9,1 0-21,-1 0-95,-7 0 97,5 0 6,-5-8 1,0-1 1,3-3-1,-7 0-39,-2-1 21,6-3 1,-8-1-1,3-1 1,-3 1-3,-2-1 1,0-5-1,2 0 97,4 2 1,-4 1 495,4 3-469,-4 7 0,-4 4-99,-4 12 30,4 4 0,-6 7 1,8 1-1,0-1-55,0 1 0,0-7 1,0 1-1,2 1-96,4 3 0,-2-1 0,8-1 0,-1-2-147,-1 1 1,5-5-1,-1 0-19,7 0 300,-1-7 0,13 7 0,-6-8 0</inkml:trace>
  <inkml:trace contextRef="#ctx0" brushRef="#br0" timeOffset="-83833">14740 193 7243,'0'-20'0,"0"-1"0,0-2 0,0 1 0,-2 3 0,-4 3-42,-5 5 0,1 3 1,-2 8 95,-1 0-109,5 0 123,-8 0-1,14 0 0,-13 8-207,13-6 235,-14 13-104,15-5 1,-7 7 0,8 1 0,0-1 0,0 1 12,0-1 1,2-1 0,4-3-1,5-1-50,5 1 1,1 1-1,1 0 1,-1-3-4,1 3 0,-7-4-4,1 1 37,-8 1 0,3-1 2,-7 1 0,-7-8 1,-5 2-1,-3-4-41,-3-2 0,1 0 0,-3 0 0,-1 0-41,-2 0 1,-1 0 0,7-2-101,-1-4 0,9-4 196,3-7 0,4-1 0,2 1 0</inkml:trace>
  <inkml:trace contextRef="#ctx0" brushRef="#br0" timeOffset="-83314">14880 210 7229,'17'0'0,"1"2"0,-1 2 0,1 0-69,-1-6 0,-5 0 1,-3-10-1,1 1 54,0 1 1,-4-6-15,5 5 1,-7-5 16,2-1 1,-12 7 0,-6 4 9,-3 4 0,-2 2 0,-1 0 32,1 0 1,5 2-1,0 4 28,-1 6 0,-1 3 0,2 3 0,7-1-26,3 1 0,2-1 1,0 1 4,0-1-29,7 0 1,3 1-1,8-1-25,-1 1 1,1-8 0,-1-3 0,1-1-53,-1 0 0,0 0 1,1-6 37,-1 0 24,1-8-18,-8 6 58,5-13-48,-13 5 4,14 0 1,-9-5-10,5 3 22,3-4 0,-11-1 1,6-2-1,0-3 23,-1-1 0,3 0 0,6 5 10,-1 1 1,0 7 0,1 2 0,-1 2 20,1 1 1,-1-1 0,1 6 0,-1 0-7,1 0 1,-1 0 0,1 2 0,-1 4-41,1 5 0,-3-1 1,-3 2-1,-4 1-74,-1 3 1,-5 1-1,4 1-189,-4-1 258,-2 1-104,-8-9 0,-1 5 0,-9-6 1,1-1-1,-1 1-474,1-4 516,-1 6-42,1-8 99,7 5 0,-6-7 0,7 0 0</inkml:trace>
  <inkml:trace contextRef="#ctx0" brushRef="#br0" timeOffset="-88916">8680 315 7569,'9'-8'-159,"-2"6"1,-7-8 0,3 7 7,3-3 1,-5-2 192,5 2-46,-4 4 1,-2-7-1,-2 5 55,-4-2 0,-4 0-56,-6 6 1,-3 0 0,2 0 0,1 0 43,-3 0 1,2 2 0,0 2 0,-1 4-24,0 1 0,7-3 0,0 6 0,-1 1-35,2 3 0,2-5 0,8 1-37,0 2 0,0 1 0,2 1 0,4-3 37,5-1 1,6-6 0,-1 4 0,2-3 11,0-3 1,2 4 0,0-2-1,3 0 3,0 1 1,-4-5 0,-3 6 0,2-2-31,0 0 0,-6 1 0,0-3-41,1 2 1,-5 8 96,-2-3 0,-6-3-2,-6-2 0,-5-4 1,-5 0-1,-2 2-56,0 2 0,-4-1 1,-4-5-1,1 0-3,-1 0 0,-3 0 1,6 0-1,1 0-284,4 0 323,7 0 0,4-7 0,7-3 0</inkml:trace>
  <inkml:trace contextRef="#ctx0" brushRef="#br0" timeOffset="-88243">9011 367 7527,'11'0'-205,"2"0"0,-10 2 0,6 2 162,-2 2 1,-6 2 0,7-3 33,1 7 1,-7-2 0,5 1-15,0 3 0,-5-4 1,4 1-34,-3 3 46,-3-6 12,0 7-15,0-13 0,0-2-22,0-11 1,0-5 42,0-1 1,0-1-1,1 3 1,4 1 36,1 2 0,7 7 0,-2-5 3,5 2 0,2 2 0,-2 6 0,2 0-33,0 0 1,-1 0 0,0 0 0,2 0-3,-3 0 1,2 0 0,0 2-26,0 4 0,-4-2 1,0 6-1,-4-1-3,-2 1 0,4-4-1,-6 5 18,-2 1 0,-4 6-6,0-1 0,0-5 0,-2-3-19,-3-1 1,2-2 39,-9-6 0,-1 0-10,-4 0 1,8-8 0,3-3-29,5-5 1,2-1-1,5-1 18,6 1 1,2-1 0,5 3 0,-3 1 0,2 4 15,0 3 0,0-5 0,-2 6 19,2 2 1,0-4 0,-1 3-32,0 1 1,2 2 0,-3 2 0,2 2-2,0 4 0,-3-3 0,-2 9-13,-1 2 1,-7-5 0,0 3-64,-4 2 1,-1 1 0,0 3-220,0-1 1,-5 1 0,-1-1 294,0-7 0,6 5 0,0-5 0</inkml:trace>
  <inkml:trace contextRef="#ctx0" brushRef="#br0" timeOffset="-87884">9990 367 7569,'0'-11'-114,"0"-1"1,-3 6-155,-3-6 0,3 9 0,-10-3 0,0 4 390,-3 2 0,6 0 0,-1 2-68,3 4 1,-3 3 0,5 9-38,3-1 1,0 1-1,3-1 1,0 1-18,0-1 0,6-5 0,3-3 1,-1 1-37,6 0 1,7-6-1,2 2 1,-1-5-1,-3-1 1,-1 0 0,1 0 0,2 0 19,3 0 1,-3-1 0,-7-5 0,-3-4 14,3 0 0,-6-5 0,-3 3 0,-2-3 5,-3-3 0,0 1 1,0-1-1,-3 3 3,-2 3 0,-5-2 0,-9 7 0,-2-1-5,-3 0 1,-4 2-1,3 6 1,2 0-78,-2 0 0,6 0 1,-4 0-1,3 2-132,2 4 0,10-2 207,2 8 0,-5-1 0,2 7 0</inkml:trace>
  <inkml:trace contextRef="#ctx0" brushRef="#br0" timeOffset="-87599">10339 210 7569,'9'-10'-670,"1"-3"499,-4 7 206,-5 0 1,9 14 0,-6 4-1,2 3-37,-3 3 0,0-1 0,-3 0 0,0 1-5,0-1 1,0 1-1,0-1 1,0 1-64,0-1 0,0 1 0,0-1 0,0 1-224,0-1 0,0-5 294,0-1 0,0 1 0,0 5 0</inkml:trace>
  <inkml:trace contextRef="#ctx0" brushRef="#br0" timeOffset="-87037">10670 228 7501,'11'-6'0,"-1"-2"-136,-1-2 1,-4 4 200,-5-5-337,0 7 202,0-4 0,-2 8 77,-4 0 0,-2 8 0,-5 2 1,1 1-19,-2 1 0,0 0 1,-5 5 26,2 0 1,1-5 0,-3 0 0,2-1 19,-1-1 1,1 4-1,1-7-15,4 3 1,5-4-24,7 6 1,0-7 11,0 7 0,0-6 0,3 4 0,1-3-33,8-3 1,4-2 0,1-2 0,3 0-59,3 0 1,-4 0-1,6 0 1,-6 2 48,-3 4 0,2-4 0,0 4 0,-1-4 29,0-2 0,-5 0 0,-1 2 0,-3 1-1,2 3 0,-4 0 0,5-6-13,3 0 0,-4 0 36,2 0 0,-7 0 30,7 0 0,-8-2 0,2-4 9,-5-5 1,-1 1 258,0-2 32,0 1-227,0 1 0,2 4-28,4 12 0,-3-2 1,4 8-79,1 1 0,-6-3 0,5 0 0,2-3-123,3-3 1,-3 0 0,2 0 0,3 2-5,1-2 1,-3-2 0,0-2 0,1 0-676,3 0 786,1 0 0,1-16 0,0-3 0</inkml:trace>
  <inkml:trace contextRef="#ctx0" brushRef="#br0" timeOffset="-86877">11055 245 7131,'-12'-6'0,"2"-2"0,0 1 0,2-3-206,0 0 1,1 6-273,1-1 478,4 3 0,-5 2 0,7 0 0</inkml:trace>
  <inkml:trace contextRef="#ctx0" brushRef="#br0" timeOffset="-86454">11195 350 7569,'10'0'-532,"3"2"633,-6 4 1,-1-3-1,-6 9-204,0 2 1,6-5 0,-2 3 160,0 2 0,-2 1-150,-2 3 1,0-1 69,0 0 0,-2-7 19,-4-4 1,4-6 0,-1-4 5,6-2 0,1-7 0,6 1 0,0-2-29,-1 3 1,4-10 0,4 3-1,0 1 33,0 3 0,1-2 1,-1 7-1,1-1 114,0 4 1,-1-2 0,0 3-63,1 1 0,-1 2 1,1 4-17,-1 4 1,2-3-1,-3 9-113,2 2 1,0 1 0,-2 1 0,2-3-115,-1-1 1,-4-6 0,-2 4 0,0-1-122,-1 1 1,0-6 304,-4 2 0,4 3 0,7 1 0</inkml:trace>
  <inkml:trace contextRef="#ctx0" brushRef="#br0" timeOffset="-85890">11999 402 7335,'15'-17'0,"-2"-1"0,-2 1 0,-4-1 0,-3 1 0,-2-1-167,-2 1 1,-8 7 174,-3 4 0,-2-1 0,-2 1 0,-4 2-38,-1 2 1,1 2 0,1 0-1,1 0 73,-1 0 1,2 6 0,-1 2 0,4 1-35,1 5 1,6 1 0,-3 3 0,1-1-42,4 1 1,2-1 0,2 1 0,0-1 0,8 1 0,3-3 0,5-3-64,1-6 1,2 1 0,-3-1-1,4-2 10,3-2 1,-4-2 0,6 0-1,-9-2 108,-4-4 0,3 2 0,-3-7 62,4-3 0,-7-1 105,-3-3 1,-4 1 39,-2-1 1,-2 9 57,-4 3-262,4 4 1,-5 10-1,7 3 1,0 5 19,0 1 1,0 6 0,0 3 0,1 1-30,5 4 0,-4 2 1,4 2-1,-4 2 26,-2 3 0,0-3 0,0 6 1,0-2-35,0-1 1,0 7-1,0-4 1,0-1-12,0 1 1,-2-2 0,-4-6 0,-5-2 4,-5-4 0,2 2 0,-1-8 0,4-1 68,-2-3 0,-10-3 0,1-5 0,0-3-13,2 0 1,4-6-1,-3 1 1,5-6 139,1-9 1,-2-4-1,5-3 1,0-2-154,4-3 0,-1-9 1,1 0-1,4-7-30,7-5 1,4-2-1,8-5 1,2 0-483,5-1 0,11-5 0,11-2 467,5-2 0,9-2 0,2-6 0</inkml:trace>
  <inkml:trace contextRef="#ctx0" brushRef="#br0" timeOffset="-90931">6461 262 7361,'0'-9'-67,"0"17"0,0 3 0,0 12 0,0-3 67,0-3 1,0 7 0,3-1 0,0-2-39,3-1 1,-1-3 0,-5 2 0,0 3-101,0 1 1,0 0-1,0-5-31,0-1 0,0 1 0,0-1 169,0 1 0,0-9 0,0-1 0</inkml:trace>
  <inkml:trace contextRef="#ctx0" brushRef="#br0" timeOffset="-90671">6724 262 7569,'10'-11'-262,"-6"-1"1,-1 6 112,-3-5 83,0 7 76,0-4 1,0 10-1,0 4 1,2 5 107,4 5-212,-5 1 135,16 1-43,-15-1 0,6 3-54,-2 3 1,-3-4 0,3 7 0,-3-3-76,3 0 0,-5 1 1,5-7-1,-4 0-42,-2 1 1,0-6 172,0-1 0,-8 1 0,0 5 0</inkml:trace>
  <inkml:trace contextRef="#ctx0" brushRef="#br0" timeOffset="-90425">6444 455 7569,'0'9'-596,"2"-1"601,4-8 0,-2 0 0,7 0 82,2 0-103,-4 0 1,6 0 0,-2 0 0,7 0 36,4 0 0,4 0 0,-4 0 0,0 0-185,0 0 0,4 0 0,5 0 1,-3 0-324,0 0 487,-2 0 0,8-8 0,-2-1 0</inkml:trace>
  <inkml:trace contextRef="#ctx0" brushRef="#br0" timeOffset="-90027">7161 472 7328,'-12'6'0,"0"0"-191,-1-2 0,-4 3 0,2 1 0,2 2 337,0 3-72,9-5 0,-11 8-65,14-7 0,-10 9-2,7-1 57,1-7-40,-4 5 0,7-5 33,0 8 1,0-7 0,0 1-36,0 2 0,7-1 1,5 1-1,3-5-68,2-1 1,2-2 0,-3-6-78,2 0 139,0 0 0,0 0 1,-2 0-1,2 0-154,0 0-20,-2 0 154,2 0-37,0-8-7,-9-1 30,8-1-1,-9-6-19,3 7 95,3-9-72,-12 1 20,7-1 0,-9 1 1,0-1 1,0 1 0,0-1 0,-3 1 10,-3-1 0,-2 7 1,-11-1-27,3-1 1,-2 5 0,0 2-1,-2 4-27,-3 2 36,5 0-231,-16 0 223,14 0 1,-7 2-193,5 4-1,10-4 175,-12 13 26,15-13 0,-1 14 0,3-7 0</inkml:trace>
  <inkml:trace contextRef="#ctx0" brushRef="#br0" timeOffset="-89805">7632 367 7475,'11'0'-714,"0"0"1,-6-2 713,1-4 0,-5 5 0,-1-7 0</inkml:trace>
  <inkml:trace contextRef="#ctx0" brushRef="#br0" timeOffset="-89642">7649 472 6410,'2'16'0,"3"-5"0,5-3 0,8-8 0</inkml:trace>
  <inkml:trace contextRef="#ctx0" brushRef="#br0" timeOffset="-80225">6531 1240 6979,'11'0'276,"-4"2"-273,-7 4 0,0-2 1,0 8-1,0 1 11,0 3 0,0 1 1,0 1-1,0-1-36,0 1 0,6-1 0,0 1 1,0-1-85,1 1 1,1-7 0,5 1 0,-1-1-60,2-1 1,-4 4-1,0-8 1,2-1 164,-1 3 0,4-6 0,-5 6 0</inkml:trace>
  <inkml:trace contextRef="#ctx0" brushRef="#br0" timeOffset="-79988">6828 1275 7315,'12'-5'0,"0"-1"-26,2 2 1,-6 4-1,3 6 1,-4 5 92,-2 5 0,2 1 0,0 3 0,1 1-60,1 2 0,1 1 1,-1-7-1,-1 1-114,0-1 0,-3 0 1,-5 1-375,0-1 1,0 1 285,0-1 0,-5-5 195,-2 0 0,-14-8 0,2 3 0</inkml:trace>
  <inkml:trace contextRef="#ctx0" brushRef="#br0" timeOffset="-79809">6583 1485 7277,'-14'-2'0,"0"-2"0,3-4 0,4-1 0,4-5 0,3 0 0,6 3 0,4 5 0,9 2 0,4 0-79,6-2 0,3 1 0,4 5 0,-1-2 102,-1-4 0,2 4 0,-2-4 0,2 4-197,-2 2 0,0 0 0,-1 0 0,-1 0 174,-2 0 0,-2 0 0,8 0 0</inkml:trace>
  <inkml:trace contextRef="#ctx0" brushRef="#br0" timeOffset="-79618">7388 1415 7401,'0'18'0,"-3"-3"-126,-2-3 0,2 3 0,-3-3 0,3 3 70,-3 3 1,3-1 0,-1 1 0,1-1 62,3 1 0,-2-1 0,-2 1 0,-1-1-253,1 1 0,2-1 246,2 1 0,-9-1 0,1 0 0</inkml:trace>
  <inkml:trace contextRef="#ctx0" brushRef="#br0" timeOffset="-79439">7684 1380 7109,'0'-11'-827,"0"-1"533,0 8 294,0-4 0,0 8 0,0 0 0</inkml:trace>
  <inkml:trace contextRef="#ctx0" brushRef="#br0" timeOffset="-79267">7718 1450 6835,'-1'16'0,"-3"-3"0,-2-1 0,9-1 0,5 7 0</inkml:trace>
  <inkml:trace contextRef="#ctx0" brushRef="#br0" timeOffset="-78810">8696 1223 7469,'6'12'-34,"0"-1"1,0 1-1,-3 5-27,2 1 1,-2-7 0,2 1 12,-3 2 1,-2 1-259,0 3 0,-7-7 0,1-1 306,-5-2 0,-1-2 0,-4-6 0,-3-8 0,2-2 0</inkml:trace>
  <inkml:trace contextRef="#ctx0" brushRef="#br0" timeOffset="-78525">8628 1328 7343,'0'-18'-343,"0"1"0,0-1 0,0 1 397,0-1 0,0 7 0,7 1 0,5 2 0,2 4 0,5 3 0,-3 1 1,2 1-1,0 3 0,1 4 0,2 0 0,4 2 0,2-3 0,3 3 0,-1 0-25,0 3 0,-2-3 1,3 2-34,-8 1 1,4-3 0,-2 0-1,-4-1-2,0 1 0,-2-6 0,-1 2 19,0-4 0,-5-2 41,0 0 0,-9-2 1,3-4-53,-3-6 0,-3-3 0,0-3 0,0 1 15,0-1 0,-6 1 0,0-1 0,0 1-100,-1 0 1,2 5-822,-7 0 308,9 1 596,-5 1 0,8 2 0,0 8 0</inkml:trace>
  <inkml:trace contextRef="#ctx0" brushRef="#br0" timeOffset="-78241">9377 1293 6574,'-11'6'0,"2"1"0,-2 1 195,3 0 1,2 6-214,-7-3 0,12 3 27,1-3 0,8-3 1,10-8-1,-2 0-22,1 0 0,2 0 1,-3 0-1,2 0-30,0 0 1,0-8-38,-2-3 1,1-5-6,-7-1 1,-1-1 15,-9 1 1,-9 1 0,-1 5-66,-7 5 1,1 4 133,-2 2 0,8 0 0,2-8 0,8-2 0</inkml:trace>
  <inkml:trace contextRef="#ctx0" brushRef="#br0" timeOffset="-78045">10076 1275 7523,'18'0'0,"0"0"0,-2 0 87,2 0 1,-6 0 0,-1 0 0,4 0 0,-1 0-221,4 0 1,5 0-1,2 0 1,1 0-138,-1 0 1,5 0-1,-6 0 1,1 0 143,1 0 0,3-2 1,-6-1-1,-1-3 126,-3 2 0,7 2 0,0 2 0</inkml:trace>
  <inkml:trace contextRef="#ctx0" brushRef="#br0" timeOffset="-77868">10722 1275 7569,'18'6'-55,"0"0"0,-1-2 0,0 0 0,1 0 0,-1 1 0,0-1 1,1-2-1,-1-2 0,1 0 0,-1 0 0,2 0 0,-5 2 0,0 2 1,-2 2-229,1-2 0,8-2 283,3-2 0,0-8 0,-7-2 0</inkml:trace>
  <inkml:trace contextRef="#ctx0" brushRef="#br0" timeOffset="-77696">11422 1328 7556,'17'15'0,"-1"-1"92,-5-2 1,-1-9-1,-6 5-92,2 0 0,7-6 0,-3 6 0</inkml:trace>
  <inkml:trace contextRef="#ctx0" brushRef="#br0" timeOffset="-72075">7388 2079 7057,'0'11'369,"0"1"-451,0 2 1,0 1 0,-3 3 0,0-1 97,-3 1 1,-2-1 0,3 0 0,-2 1-32,-3-1 0,1 1 1,-4-1-1,0 1 12,0-1 0,-2 1 0,-6-1 0,0 1-9,-1-1 0,-3 1 0,2-3 1,-2-1 6,-2-3 0,0-5 1,-3 4-1,6-2 14,-1-5 0,3 1 0,-5 0 1,1 2 19,5-2 1,-4-2 0,1-4-1,3-2-22,2-2 0,1-5 0,2 3 0,-3-2-10,2-3 1,0-3 0,0-1-2,-2-1 1,11 1 0,2-1-3,4 1 1,2-1 0,2 1 0,4 1 9,5 5 1,5 1 0,3 6-2,5-2 0,-9-3 0,5 7 0,3-4-15,-4 2 0,1 2 1,-4 2-1,2 0 15,0 0 0,-2 0 0,2 0 0,0 0 15,0 0 1,-2 0 0,3 0 0,-2 0 10,0 0 1,0 2-1,2 4 1,-3 3-24,2 1 1,0 0-1,0-6 1,-2 3 5,2 3 0,0 0 0,-2 3 27,2-1-29,0-8 1,0 10 0,-2-9 0,3 1 0,-2 2 0,0-4 0,2 6-4,5-3 1,-4 1 0,3-4 0,-5 2-10,0-2 1,-2-1 0,-2 1-6,-2 2 1,-8 2-11,8-2 0,-7-2 1,2 5-191,0-1 1,-2-2-90,7-6 134,-9 0 1,13 0 0,-5 0-289,6 0 450,0 0 0,0-8 0,0-2 0</inkml:trace>
  <inkml:trace contextRef="#ctx0" brushRef="#br0" timeOffset="-71796">8138 2271 7467,'9'-8'-211,"0"6"1,-2-6 37,5 8 1,3 0 0,3 0 172,0 0 0,-2-7 0,2-3 0</inkml:trace>
  <inkml:trace contextRef="#ctx0" brushRef="#br0" timeOffset="-71631">8242 2376 7302,'11'0'-176,"4"0"0,-5 0 0</inkml:trace>
  <inkml:trace contextRef="#ctx0" brushRef="#br0" timeOffset="-70804">8977 2236 7294,'16'0'52,"2"0"0,0 0-102,0 0 0,-2-6 1,2-2-25,0-1 0,-6 3 0,-2-6 34,4-1 0,-5 3-46,-3-2 156,-5 1 46,-1-7-9,0 8 1,0 5-59,0 10 1,0 5 0,0 8-16,0-1 0,0 1 0,0-1 0,0 0-30,0 1 0,6-1 1,1 1-1,1-1-26,0 1 0,3-1 1,-3 1-1,1-1-93,-2 1 0,0-1 1,-2 1-52,0-1 1,4 0 15,-3 1 0,-6-1 126,0 1 0,-3-8 1,-9-5-1,-2-3 46,-1-2 0,3 6 0,1 0 0,-3-2 24,-1-2 0,-3-2 1,1 0-1,0 0 3,-1 0 0,6 0 0,0 0 1,-1 0 0,-1-2 1,1-2 47,1-2 1,9-2-55,-3 3 0,3 1 0,6-6-11,3 2 1,-3 2-1,9 6 1,1 0 27,4 0 0,-1 0 0,2 0-34,0 0 0,-6 0 1,-2 0-1,4 0-41,2 0 0,2 0 0,-2 0 1,2 0-50,0 0 0,-7 0 0,1 0 0,1 0-140,4 0 1,-1 6 0,2 0-1,0-2-104,0-2 0,-2-2 307,1 0 0,2 0 0,-3 0 0</inkml:trace>
  <inkml:trace contextRef="#ctx0" brushRef="#br0" timeOffset="-70391">10251 2026 7119,'10'-7'107,"-4"-5"-50,-5 4 1,-2 0-28,-5 8 1,3 2-35,-1 4 0,1 4 0,1 7 0,-2 1 14,-2-1 0,-2 3 0,4 3 1,-3 4 13,-3 0 0,-2 6 0,-5-4 0,0 1-67,-1 1 1,0 2 0,2-4 0,-2 4-11,0 2 0,1-1 1,1-1-1,2-1-5,3-3 1,2-6 0,-3 4-1,5-2-17,-2-3 1,6-3 0,-8-1-1,4-1-85,4 0 1,0-5-1,1-3-31,-4 0 191,5 4 0,-15-11 0,6 6 0</inkml:trace>
  <inkml:trace contextRef="#ctx0" brushRef="#br0" timeOffset="-70152">9745 2376 7342,'9'-8'-1246,"2"0"1429,-6-4 1,-4 3 169,5 3-424,4 4-51,-7-6 0,11 8 13,-2 0 0,4 0 109,1 0 0,1 0 0,-1 0 0</inkml:trace>
  <inkml:trace contextRef="#ctx0" brushRef="#br0" timeOffset="-69950">10425 2428 7515,'11'0'-1069,"-4"0"1069,-7 0 0,8 8 0,2 1 0</inkml:trace>
  <inkml:trace contextRef="#ctx0" brushRef="#br0" timeOffset="-12756">9990 7039 5963,'0'9'-15,"0"-2"0,1-7 42,5 0 1,-3 0-11,9 0 1,-6 0-1,5 0-7,3 0 1,2-6-1,1 1 3,1 2 1,0-5-1,-2 0 0,2-2 0,0 4 0,-1-6 0,0 1 0,3 0 2,4-1 0,-5 1 1,7-2-1,-4 2 10,2-4 1,4 2 0,-2 0 0,-1 2-3,0-4 0,6 2 0,-2 0 1,2 0-6,-1 0 1,3-2-1,-5 0 1,3 0 0,0 3 0,2 2 1,-5-8-1,3 0 2,-2 1 0,2 6 1,-6-1-1,0-2 6,1-1 1,-1-3-1,-4 1 1,2 1-20,-1 5 1,-3-6 0,1 9 0,1-4 1,2-1 1,8 5-1,-2-6 1,5 2-30,1-1 1,0-4-1,1 1 1,-2-1 16,1 7 1,6-6 0,-1 4-1,-1-3 1,-2-3 0,-4 1 1,-2 1-1,-4 3 15,-1 1 1,3 0-1,-6-5 1,-2 1-3,-1 5 0,-3-5 1,1 7-1,-1-3-10,1 0 0,1 3 1,2-6-1,5 5-1,2-4 1,-8 4 0,5-1-1,-1-3-5,-1-1 1,8-3 0,-4 3-1,2 0 10,0 4 1,-7 0 0,1-6 0,-2 4 24,3 2 1,-5-1-1,4-4 1,-3 3-3,-3 2 0,2-1 1,3-6-1,1 1-13,-2-2 1,5 6-1,-1-2 1,0-4 1,0 0 0,6 1 0,-3 5 0,1 0 4,0 0 1,-2-2 0,2-2-1,-6 4-16,-3 2 0,-3 1 0,1-3-100,-1 1 0,-5 8-177,-1-2 82,-6 4 0,0 10 0,-10 6 1,-8 5 188,-10 4 0,-12 1 0,-9-7 0</inkml:trace>
  <inkml:trace contextRef="#ctx0" brushRef="#br0" timeOffset="-11271">10775 6986 7569,'0'10'-1528,"0"-3"1443,0-7 108,0 0-13,-8 0 12,-1 0 33,-2 0 0,6 0-55,10 0 1,0 0 0,6 0 0,4-1 4,-1-5 1,-2 4 0,0-6 0,2 2 11,0 1 0,-2-7 0,0 6 0,1 0-7,3-2 0,1 7 0,2-5 0,-3 2-10,2-2 1,0 4 0,-1-4 0,0 4-13,1 2 1,0 0 7,-1 0 0,-1 2-32,-5 4 1,-3-2 30,-8 7 1,-2 1 0,-2 6-4,-2-1 1,-7 0 1,1 1 0,2-3 0,0-2 3,3-1 0,-5-5 2,6 4 1,-2-7 23,2 2 15,5-4-36,-7-2 0,16-2 0,3-2 2,5-2 1,-4-1 0,-1 3-4,2-3 1,3 1 0,2 5 1,-1-5 1,0 4 0,2-3 5,-2 3 1,-5 2 0,0 0-4,1 0 1,-2 2 0,1 1-4,1 2 0,-6 10-6,-1-5 0,-4 7 12,-2-1 0,0-4 0,0 1 19,0 0 1,-2-3-1,-4 0-13,-6-4 0,4 7 0,-4-6 15,-2 4 0,-2-9 1,-2 7-1,1-3-10,-2 0 0,2-1 0,1-2 0,3 0-11,1 3 1,1 0 0,-6-6 0,-1 0-27,0 0 0,6 1 0,2 4 0,-5 1-27,0-2 0,-3-2 1,2-2-1,-3 0-15,2 0 0,5 5 1,2 1-79,-5-2 0,7-4 137,2-7 0,12-9 0,4-12 0</inkml:trace>
  <inkml:trace contextRef="#ctx0" brushRef="#br0" timeOffset="-10430">11562 6846 7266,'-2'9'-329,"-4"-3"0,-1-1 0,-8-1 0,5 2 326,-5-3 0,5 5 0,-1-2 35,-3-2 0,-1-2 117,-3-2-131,10 0 1,-1-2 0,9-4-7,0-6 0,0 3 1,0-3-17,0-1 0,9-3 0,1 0-2,6 5 1,1-5 0,1 7 0,-1-1 0,2 0 0,-3 5 0,2 1 16,0 0 1,-2 2 0,2 2-4,-1 0 0,1 0-8,-1 0 1,0 2 0,-7 3-2,-4 7 0,2-2 1,-2 1 1,-2 3 0,-2-4 0,-2 0 0,0 5-4,0 0 0,0-3 0,0 0 0,0 1 3,0 3 1,-8-2 0,-1 1-1,-3-4 6,0 2 0,6 2 1,-4-2-1,1-3 7,0-3 1,-4 6 0,-2 0-9,4 3 1,-5-6 0,4 1 0,-2-1-14,3-1 0,-5-3 6,5 6 0,3-6 80,2 4-15,4-5 33,2 3 1,2-10-84,4-4 0,-1 4 1,3-7-6,0 2 1,1 6-1,-4-5 6,6 4 0,-1-4 0,3-2 0,0-1 0,2 5 0,2-5 1,1 3-7,-1 1 0,-3-6 1,2 5-1,3 0 6,1-2 0,-1 5 0,-2-4-14,1 0 0,-1 5 1,0-4-1,-1 2 9,-4-3 1,3 6-73,-3-4 0,-2 3-99,1 2 0,-7 2-256,2 3 122,4-4 296,-7 8 0,3-9 0,-6 0 0</inkml:trace>
  <inkml:trace contextRef="#ctx0" brushRef="#br0" timeOffset="-9546">12471 6287 5891,'-19'0'68,"2"0"0,-1 0-10,1 0 1,-1 3-44,1 2 1,1-1 0,3 6 0,1 0 2,-1-1 1,3 1 0,0 3 0,0-1-2,1 2 0,3-1 0,-6 0 0,1 0-8,1-1 0,-6 5 1,7-1-1,-3 3-8,0-2 0,8 1 1,-7-1-1,3 1 5,4-1 0,2 0 1,2 1 6,0-1 0,0 1 0,0-1-6,0 1 0,0-1 1,0 0-5,0 1 1,2 0 1,4-2 0,-2-3 1,9-4 29,0-1 1,2 4-1,0-4-9,-3 0 1,-2-3-1,-4 3 2,5-1 0,-1-4 0,1 3-26,3-5 0,1-1 1,3 0-7,0 0 0,-1 0 0,0 0 0,1 0-1,-1 0 1,-5 0 0,0 0 0,1 0 3,4 0 1,-1-1 0,2-3 0,-3-4-5,-3-3 1,3 5 0,-3-2 0,1-3 4,-1 2 0,2 3 0,-7-5 11,3-3 1,-6-1 0,2-3 1,-4 0-9,-2 1 0,0 0 0,0-1-4,0 1 1,0 5-1,-2 3 10,-4 1 1,-4-4-13,-7 6 1,-1 0 0,1 6 0,0 0-7,-1 0 1,1 0 0,-1 2-1,-1 2-36,-4 2 0,1 7 1,-7-1-1,-2 4-13,-2 1 0,0 9 1,2 3-1,3 4-92,-4 2 1,6 0 148,-5-1 0,10 0 0,-4 2 0</inkml:trace>
  <inkml:trace contextRef="#ctx0" brushRef="#br0" timeOffset="-4734">1188 13570 7419,'-10'-2'-950,"2"-2"707,1-2 320,5 0-33,-6-1 28,8 5 6,0-7 1,2 9-51,4 0 0,3 0 0,9 0-24,-1 0 1,6 0 0,1 0-1,-3 0 3,-1 0 0,3 0 0,2 0 1,-1 0-13,2 0 0,0 0 0,-5-2 1,2-1 1,-1-2 0,2-1 1,0 6 7,-2 0 0,-3-6 0,-2 0 2,1 1 1,-6 3 11,-1 2 1,-5 0 23,6 0-18,-8 0-14,3 0 0,-7 0 0,0 2 7,0 4 1,0 5 5,0 5 1,-2 2 0,-2 0 64,-1 0 0,-7-2 83,6 2-150,-7 0 0,11-6 0,-6-2 15,0 4 1,4 2 0,-5 2-34,1-2 0,2 3 1,6-2-69,0 0 1,0 0-315,0 2 1,0-3 154,0 2 1,2-8 222,4-4 0,3 3 0,9 2 0</inkml:trace>
  <inkml:trace contextRef="#ctx0" brushRef="#br0" timeOffset="-4071">2078 13604 6457,'-2'-9'-62,"-3"4"1,-5 5 72,-8 5 1,1-2 0,0 8 12,-1-4 1,6 5-1,3-5 1,-2 1 1,2 1 1,0 4 0,-5-4 0,4 4-9,3-2 1,-2-2 0,6 5 0,-3-3 16,2 3 1,2-4 0,2 2-14,0 2 0,2 0 0,2 5-10,2-3 0,6-4 0,-5-1 0,1-3 3,0 3 0,5-2 0,-1 2 16,4-4 0,1-3 0,1-1-13,-1 3 0,2 0 0,3-6 0,1-1-12,-2-5 1,-1 1-1,-3-4 1,1-2-9,-1 3 1,1 2 0,-3-6 0,-1-1 9,-3-4 0,1 1 0,4-3 0,-3 2 4,-1 0 0,-8 0 0,2-2 0,-5 3-25,-1-2 1,0 0 0,0 2 0,-1-1-58,-5 5 1,-4-1-1,-7 7 1,-1 3-94,1 0 0,-3 3 0,-1 0 0,-4 0 65,-3 0 1,5 0-1,-4 3 1,2 0 97,3 3 0,3 7 0,-6-2 0,-2 7 0</inkml:trace>
  <inkml:trace contextRef="#ctx0" brushRef="#br0" timeOffset="-3455">2655 13640 6654,'-12'0'-126,"0"0"0,1 0 0,-7 0 83,1 0 1,5 1 0,1 4 62,-4 1 1,6 4 0,0-1 0,-1-1-4,-1 0 1,8 5 0,-4-3 25,-2-1 1,8 6-24,-5-3 0,4 4 0,2 1-8,0 0 0,0 2 0,0-3 14,0 2 0,6-6 0,0 0 0,0 0 16,1-4 0,3 9 1,7-8-19,1 0 1,-2 0 0,5-9 0,0 0-8,2 0 0,1 0 1,-7 0-1,0 0 9,1 0 1,5-3-1,0 0-1,-1-3 1,-3-7 0,-1 2-1,-3-1 2,-3 2 1,4-2 0,-8-6-1,3 0-11,-5 2 0,-3-4 1,2-2-1,0 0-19,-1-1 1,-4 5 0,-6 0 0,-3 0-58,-1 2 1,-5-2 0,2 2 0,-4 2-19,-6 2 0,4 9 1,-6-2-1,1 3-64,1 2 1,-8 0 0,4 2-1,0 3 142,3 7 0,-3-4 0,8 6 0,-7-3 0</inkml:trace>
  <inkml:trace contextRef="#ctx0" brushRef="#br0" timeOffset="-2949">3283 13622 7410,'12'-6'-606,"0"0"1,-6 0 649,5 6 0,-5 0 1,5 0 1,1 0 46,6 0 0,-1 3 1,0 0-59,1 3 1,5 6-1,1-6 1,-4 0-23,-1 2 1,2-4-1,0 5 1,2-2-2,-1-2 0,3 2 0,-1 1 0,2-1-106,-1 2 1,-1-1-1,-6-5 0,-2 3-20,2-2 1,0-1-1,-2 1-131,3 2 246,-9 1 0,5 0 0,-5 3 0</inkml:trace>
  <inkml:trace contextRef="#ctx0" brushRef="#br0" timeOffset="-2691">3668 13552 7413,'0'-18'-500,"-2"9"1,-2 5 495,-2 8 0,-2 0 1,4 7-1,-3 4 35,-3 0 0,4 3 0,-6-2 0,1 2-38,0 0 1,-2 0 0,6-2-1,-1 2-18,0 0 0,-5 4 1,3 2-1,-3-3-74,3-2 0,-2 0 0,-5-3 0,1 2 99,4 0 0,-4 0 0,7-2 0</inkml:trace>
  <inkml:trace contextRef="#ctx0" brushRef="#br0" timeOffset="-2124">4034 13518 5976,'-9'-2'147,"3"-4"1,6 3-129,6-3 0,3 4 0,8 2-47,1 0 1,0-5 0,1-1-1,3 3 53,1 0 1,0 3 0,-5-2-1,-1-2-6,0-1 0,1-1 0,1 6 0,2 0-10,3 0 0,-1-3 0,-6 1 0,1-4 9,0 1 0,-2 4 0,3 1-20,-2 0 0,1 0 51,-1 0-58,-7 0 18,-3 0 1,-8 0-1,-5 1 28,-6 5 1,-1-1 0,-1 3 6,2 0 1,1 7 0,-5-5-17,4 7 1,-1-6 0,5 0 0,-1 4-6,2 0 1,-6 0 0,3-2 0,1-1-15,3 2 1,-2 2-1,0 2-9,-2-2 1,7 2-1,-3 0-92,3-2 0,3 3 0,0-2-186,0 0 0,0-6 278,0 2 0,9-1 0,0 4 0</inkml:trace>
  <inkml:trace contextRef="#ctx0" brushRef="#br0" timeOffset="-1641">4768 13518 6441,'-8'-11'141,"3"3"-96,-5 8 0,4 0 1,-6 0-114,-1 0 0,-4 0 0,1 2 80,-2 4 0,0-1 0,0 4 1,4 1 34,1-1 1,-1 3 0,3 6-14,2 0 1,1-2 0,8 2-14,0 0 0,0 0 0,0-2-7,0 2 1,8-3 0,4-1 0,3-4-15,3-3 1,-2 0 0,5-7 0,0 0-4,1 0 1,3 0 0,-6 0 0,1 0 3,5 0 1,-2 0 0,-8-2 0,-1-4-6,-2-6 0,-4 2 0,6-1 0,-2-2-1,1-4 1,-4 1 0,-1-2 0,-3 0-28,1 0 0,-1 2 1,-5-2-1,0 0 24,0 0 1,-1 3-1,-6 2 1,-3 2-31,-6 4 1,-2-5 0,1 7 0,-2 1-11,-4 2 1,1 2 0,-5 0-1,2 0-59,2 0 1,-2 0 0,3 2-1,1 2 107,0 1 0,5 10 0,-2-7 0</inkml:trace>
  <inkml:trace contextRef="#ctx0" brushRef="#br0" timeOffset="-1191">5257 13413 7393,'1'-10'-870,"6"3"774,-6 7 0,4 0 1,-10 0 122,-6 0 0,-5 1 0,-2 3 0,2 4 28,-2 2 0,0-5 1,1 6-1,0 3 2,-2 2 1,9 1-1,0 0 4,2 2 1,2-3 0,6 2-1,0 0-37,0 0 0,0-8 0,2 2 1,4 0-6,6-3 0,2 6 0,5-9 1,0-3-6,3 0 0,5 1 0,3 2 0,0-1 4,1-4 0,-4-2 1,0-5-1,0-3-10,-1-1 1,-3-7 0,-1 7-1,-3-7 15,0 1 0,-2-4 1,-1-2-1,-4 0-53,-7-1 1,-3 4 0,-2 2-1,0 0-122,0-2 1,-13 9 0,-7 0-1,-5 2 152,-7 3 0,-15 12 0,-9 3 0</inkml:trace>
  <inkml:trace contextRef="#ctx0" brushRef="#br1" timeOffset="26693">17709 5624 5925,'10'2'-10,"-5"4"1,-5-4 55,-5 3 0,3-1-7,-4 2 1,-2-2 0,0 6-19,-1-2 0,3 3 1,-6-3-1,-1 1-3,-3 4 1,-1 2-1,-2-2 1,3-1 8,-2 2 0,-6 7 1,0 1-1,-2 3-8,1 0 0,-6-6 0,0 6 0,-6-1-17,-3-1 1,-1 8-1,5-3 1,0 6 30,-5 1 1,4-1 0,-4 4 0,3 1-5,-3 0 1,4 3 0,-5-6 0,0 3-12,2 3 1,-7-2 0,7-6-1,1 4-10,2 3 0,1-6 0,2 2 1,-1-7 15,0 2 1,2-1 0,2-2 0,4-6 0,2-3 1,2 0-1,5-1 1,1-2 4,-2-2 1,5 1-1,0-1 3,2-3 0,1 2 66,-7-8-65,1-1 1,7-8-45,3-1 1,6 0-1,1-8-4,0-2 1,0-1-812,0-3 825,0 8 0,0 3 0,0 7 0</inkml:trace>
  <inkml:trace contextRef="#ctx0" brushRef="#br1" timeOffset="51563">16696 6880 6118,'-10'0'182,"3"0"1,5 0-148,-4 0 0,2 0 0,-6 3 65,2 3-87,3-4 0,5 4-14,0-12 0,5 2 1,3-5-1,0-1 0,0 0 1,5 0-1,-1-2 1,2 5 1,5-1 0,-7 3 0,-1-3 6,3 0 1,1-4-7,3 6 1,-1 1-4,1 5 0,-7 0-21,1 0 1,-8 7 20,2 5 0,-4 4 0,-2 1 0,0 0 1,0 1-1,-2-3 1,-2-1 1,-2-2 0,-2-4 0,4 7 15,-2-4 0,1-5 18,5 6-26,0-8 1,2 4 2,3-8 1,5 0 0,8 0 0,-3-2 2,-3-4 0,2 3 0,-1-3-9,3 5 1,0 1 0,0 1 1,-4 5 0,2-1 17,-8 7 1,4-1 0,-3 6-3,-3 1 1,-2-6 0,-2-1 16,0 3 1,-6 2-1,-2 1-16,-1-1 0,-1-4 0,-4 1 0,3-2-6,-3-2 0,-7 6 1,-3-8-1,3 3 2,2 3 0,-5-6 0,1 2 0,1-3-5,3 0 1,2-1-103,-1-5 0,7 0 0,1-1-74,2-5 1,4 2-1,8-8 1,4 1-367,2 1 529,1-5 0,15-4 0,1-7 0</inkml:trace>
  <inkml:trace contextRef="#ctx0" brushRef="#br1" timeOffset="52137">17028 6654 5882,'10'-7'431,"-3"5"-255,-7-14-223,8 14 0,-4-6 98,8 8 0,-7 0-25,7 0 0,-6-3-7,6-1 0,-1 0 1,6-8-26,1-1 0,0 3 1,-1 0 16,0 2 1,-1 1-1,-2 3 3,-3-2 0,0-7 1,7 7-19,0 4 0,-7-3 20,0-1 118,-6 5-15,10-7-90,-13 8 27,6 0-21,-8 0 0,0 2 0,0 4-8,0 6 1,0 3-1,0 3 1,0-1 0,0 0 0,-6 1 1,1-1-1,1 3-1,2 2 0,2-2 1,0 5-1,0-1-22,0-2 1,0 3-1,0-6 1,0 1-43,0 5 1,2-2 0,2-7 0,1 3-131,-1-2 0,0-1 1,0-3-132,2-1 0,7-8 298,-1 2 0,4-4 0,1-2 0</inkml:trace>
  <inkml:trace contextRef="#ctx0" brushRef="#br1" timeOffset="52868">17517 6461 7341,'0'-10'-535,"0"-2"0,0 6 628,0-5 0,0 5 0,0-7 1,0 8-46,0-6 0,6 5 1,1-5-1,3 4-57,4 2 1,-5-2 0,3 1 0,2 1 2,0-3 1,5 6 0,-2-5-1,1 1-9,-1 0 1,0 0 0,1 6 6,-1 0 0,1 0-3,-1 0 0,-7 7 0,-4 5 3,-4 4 0,-4 1 1,-4 1-1,-4-1 14,0 0 0,-5 1 0,3 0 0,-3-2 45,-3 3 0,1-8 0,1 1 0,3 0-15,1-3 1,6-1 0,-3-6 30,0 4-89,3-4 0,9 6-12,3-8 1,4-6 0,7 0 0,1 0 16,-1-2 1,0 6 0,1-3 0,-1 3-2,1 2 0,-1 0 12,1 0 0,-3 2 29,-3 3 1,2-2 9,-9 10 0,1-1 1,-6 5-19,0 0 0,0 1 0,0-1 9,0 1 0,0-1 0,0 1 0,-2-3 28,-5-3 1,6 4 0,-6-6 12,-1 7 1,-1-1-1,-4 1-13,2-6 1,-1 5-36,-5-5 1,1-2 0,3 2-12,1-3 1,0-3-95,-5-5 0,0 0-207,-1 0 1,6 0-408,1 0 702,7 0 0,-5 8 0,9 2 0</inkml:trace>
  <inkml:trace contextRef="#ctx0" brushRef="#br2" timeOffset="64863">7807 13429 6155,'10'0'50,"2"0"0,-6 0-6,6 0 1,0 0-22,6 0 1,-2-1 0,2-3-19,0-1 1,-2-1-1,4 6 1,2 0-13,0 0 1,3-6 0,-6 0-1,1 1 13,5 5 0,-3-6 0,-4-1 0,0 3-15,-2 2 0,2 2 1,0 0 14,0 0 0,-8 0 40,2 0-41,-7 0-1,2 0 1,-7 2 0,0 4 27,0 6 0,0-2 0,0 2 34,0 1 1,-1-4 0,-4 4-29,-1 0 1,0-4 0,5 3-36,-5 1 1,5 4-1,-5-1 1,4 2-22,2 0 1,0 0 0,0-2 0,0 2 13,0 0 1,-6 0-1,0-2 1,0 2-123,-1 0 1,4 4 0,-5 1 0,2-7-245,0-2 370,0-3 0,6 8 0,0-3 0</inkml:trace>
  <inkml:trace contextRef="#ctx0" brushRef="#br2" timeOffset="65429">8680 13570 7569,'-13'0'-1482,"2"0"1382,8 0 171,-14 0 1,9 0-5,-11 0 1,7 0-30,1 0 0,5 1 0,-4 5-51,3 7 1,1-5-1,6 4 1,0 2-10,0 2 0,0-4 0,0-2 1,0 4 43,0 2 1,0-4 0,0-1 3,0 2 0,7 2 0,6-3-6,2-8 1,2 5 0,2-4-7,-3-1 1,1-2 0,2-2 0,-3 0-2,2 0 0,-2-2 0,-2-2 1,-2-4-9,1-1 1,1 4 0,-1-8 0,-4 0 6,0-2 0,1-3 0,-1 0-3,0 2 0,-4-2 1,1 0-1,-5 0-7,-1 2 1,0 4-1,-1 0-34,-5-1 0,-5 5 1,-6 2-5,0 3 1,-1 3 0,0 0-136,2 0 1,-2 3-90,0 3 260,0 3 0,9 1 0,2-2 0</inkml:trace>
  <inkml:trace contextRef="#ctx0" brushRef="#br2" timeOffset="65891">9290 13518 7387,'-16'0'-1179,"-3"0"1052,11 0 1,-7 1 0,7 4 175,-1 0 0,-3 3 34,-6-2 1,2-3 0,-1 9 0,4 0-68,1-3 0,6 7 1,-3-4-18,2 3 1,1 3 0,6 0 24,0-2 1,0-3-1,0-2 1,0 3-3,0 0 1,1-2 0,5-1 4,6-4 1,-3-1 0,3-6 0,1 0-17,4 0 1,-1 0 0,2 0 0,0 0-7,-1 0 1,0-3 0,2 0 0,-5-4 8,-2-4 1,1-1-1,-5-4 3,3-2 0,-8 0 0,3 2 0,-3-2-9,-3 0 1,-3 0-1,-3 4 1,-3 0-34,-2 2 0,-4 0 0,3-3 0,-2 3-57,-5 6 0,2 5 1,0 1-133,-1 0 0,0 0 214,2 0 0,-2 7 0,0 2 0</inkml:trace>
  <inkml:trace contextRef="#ctx0" brushRef="#br2" timeOffset="66273">9727 13518 6076,'18'0'-51,"-6"0"152,-1 0 1,0 0-37,7 0 0,0 1 1,-1 4-34,0 0 1,1 3 0,-1-5 0,0 6-21,1 0 1,-1-3 0,1 3 0,-1 1-6,2-1 0,-3-3 1,2 5-1,0-2-76,-1 1 1,-2-4-1,-1 3 1,-2 0-117,1-6 0,2 4 185,3-1 0,0 8 0,-1-4 0</inkml:trace>
  <inkml:trace contextRef="#ctx0" brushRef="#br2" timeOffset="66525">10076 13465 7569,'-9'0'-558,"-4"2"0,7 4 512,1 6 1,1 1-1,1 1 1,-4-2 72,4 1 0,-5 2 0,0 3 1,-2 0 1,-3-2 0,-1 2 0,1 0-42,1 0 0,3-2 0,-4 1 1,2-4-149,3-2 1,2-5 160,6 5 0,8 2 0,2 4 0</inkml:trace>
  <inkml:trace contextRef="#ctx0" brushRef="#br2" timeOffset="67276">10792 13361 6092,'0'-18'-56,"0"0"1,0 0 0,2 4 152,4 1-68,-4-1 1,0 9 0,-9-4-2,-4 0 1,0 3-15,-6 6 1,-1 0-1,0 0-15,1 0 1,0 0 0,-1 0-1,3 3 15,3 3 0,-4-3 2,6 9 0,-4 0 26,2 6 1,5-2 4,7 2 1,7-6 0,5-3-18,2 0 0,5 1 0,-3-1 1,2-1-21,0 0 0,-1-1 0,0-3 1,1 4-19,0 2 1,-1-5 0,0 5-30,1-3 1,-7 7-1,-1-2-37,-2 3 0,-3 2 38,-5 2 0,-1-3 25,-5 2 0,-1 0 1,-7-3 18,2-4 0,0 6 1,-5-8-7,0 0 1,-1 1 0,0-5 6,1 1 0,0 0 0,-1-6 6,0 0 1,2-3-10,-3-3 0,5-3 0,2-9 16,5 0 0,7 6 0,0 2 6,0-4 0,0-2 0,7 1 0,2 2 9,1 1 0,5-1 0,-3-4-4,3 0 0,3 6 0,0-2-25,-1 0 1,0 6 0,1-1 0,0 2-41,-1 0 1,0-1 0,1 3-152,-1-3 1,0 1-13,1 6 0,-5 0 195,-3 0 0,-6 8 0,4 3 0</inkml:trace>
  <inkml:trace contextRef="#ctx0" brushRef="#br2" timeOffset="67745">11089 13377 6396,'18'-6'0,"-3"-1"0,-1 0 0,-3-1-303,4 3 0,-6 4 450,3 1 171,-8 0-293,-4 0 0,-8 1 1,-5 6-28,0 5 1,7-4 0,-5 4 11,-3 2 0,0 2 0,3 0-2,5 3 0,4-2 0,2 0-14,0 0 1,0-4 17,0-1 0,8-7 0,3 4 6,5-1 1,1-2-1,2-6-19,-2 0 1,1 0 0,-1 0 2,2 0 0,-9 0 0,0-1 0,0-4 5,-1-1 1,-3-7 0,4 2 11,-1-6 1,-4 0 0,-5 0 0,0 0 0,0-2 0,0 3 0,-2-1 0,-1-2-10,-3 3 0,-9 4 1,6 0-1,-3 0-5,0 3 1,2 0 0,-9 9 0,2 0-90,-1 0 1,7 0-1,-2 0-68,0 0 1,3 0 0,0 3 151,2 3 0,-5 3 0,3 9 0</inkml:trace>
  <inkml:trace contextRef="#ctx0" brushRef="#br2" timeOffset="68181">11684 13307 6812,'6'-10'-877,"1"-1"945,3 4 0,-4 1 0,4 4-92,-3-3 1,1 3 38,-2-4 0,-6 3 38,0 3 1,-2 0-1,-8 3-29,3 3 0,-5-3 1,4 7-1,0-1-17,1 2 0,0-2 0,2 4 1,-1 0 22,2-1 1,-4 5-1,3-1-5,1 3 0,2-8 1,4 1 23,4 1 0,3-5 1,9-2-1,0-3-14,-1 3 1,0-3-1,1 1 1,1-1-4,4-3 1,-3-3 0,3 1 0,-4-6 3,0-3 0,-3-1 0,2-2 0,-3 0-14,-3 3 1,-2-2-1,-6-3 1,1-2-58,-1 0 1,-4 0 0,-4 2 0,-3-1-115,-2 7 1,-10-5 0,-12 9 0,-2 3-422,-2 0 570,1 3 0,-17 9 0,-3 0 0</inkml:trace>
  <inkml:trace contextRef="#ctx0" brushRef="#br2" timeOffset="83604">11492 9204 7339,'2'-11'-1261,"1"4"1261,3 0 0,8 5 0,-3-6 0</inkml:trace>
  <inkml:trace contextRef="#ctx0" brushRef="#br2" timeOffset="84213">11789 8872 5964,'-9'0'162,"0"0"-63,9-8-79,0 7 0,0-6 0,0 14 0,-2 4-54,-4 4 0,-3 9 0,-9 1 0,1 2 46,0 5 0,-7-5 0,-1 2 0,-2 1 22,-4 3 1,-2 9 0,-1-2 0,-2-1-8,1-2 1,-2 0 0,-2 2 0,-4 1-5,0-1 0,-2 3 0,-6 2 0,1-2-20,2 0 1,-7 8 0,9-4-1,-5 3-8,-1-3 0,1 2 1,5-8-1,5-1 7,4-2 1,3-4-1,1-1 1,1-6 3,3 0 0,7-2 0,-5-7 0,-1 0 23,0 1 1,7 4 0,-4 2 0,2-3-17,0 0 1,-1-5-1,6 1 1,-1-4-7,-4-1 0,10-2 1,-5 9-1,3-5-5,-1-2 0,4 2 0,2-7-13,4 4 1,-1-5 102,7 6-91,0-10 0,0 4 0,2-9 1,3-5-50,-1-1 0,8 3 0,-3-5 1,-2 3 24,0-2 0,1 6-382,-2-2 405,-4 4 0,7-5 0,-9-3 0</inkml:trace>
  <inkml:trace contextRef="#ctx0" brushRef="#br2" timeOffset="103339">10391 10600 5866,'-7'-8'71,"4"0"1,-5 5-47,8-3 1,2 3-4,4-8 0,4 5-22,7-7 0,0 7 0,1-2-3,0 0 0,-1-1 1,0 6-1,1-3 2,-1 1 1,-5 4-1,-1 0 1,3-4 0,3-1 1,-1 0-3,1 6 1,-4 0-1,-4 3 1,0 3 1,-2-3-1,-4 9 0,3 2 0,0 0 0,-6 4 1,-2 0-1,-4 0 1,2-2 0,-6 3 0,5-8 0,-2-2-2,-2 0 1,7-1-6,-4-3 6,4-3 1,10 6 0,4-8-1,3 0 1,3-2 0,0-2 0,-1-3 4,0 5 1,1-2 0,0 0 0,-1-2 4,0 2 0,7 2 1,-1 4-9,-2 4 0,-4-2 0,-3 6 1,-4 4 0,-2 3 0,-3-1 0,-5 2 7,0 0 1,0-1 0,0 0 0,-1 1 36,-5 0 1,2-8 0,-8 2-12,-2 2 0,-3-4 0,-4-1 0,-2 0-28,1-6 0,3 2 0,2-1 0,-1 0 7,0 1 1,-4-4-1,-2-1-42,3 0 0,3-1 1,4-4-163,3 1 0,7-11 190,-1 3 0,2-10 0,3-5 0</inkml:trace>
  <inkml:trace contextRef="#ctx0" brushRef="#br2" timeOffset="103898">10897 10269 5803,'10'0'138,"-3"0"0,-5 0-114,4 0 0,5 0-20,5 0 0,2 0 0,0-1 0,-1-3-7,0-2 0,-5-2 1,0 3-1,1-2-6,3-2 0,1 5 0,-1-4 1,-3 0 16,-1-3 1,-1 0 0,8 2 0,-2-1-9,1 1 0,-1 3 1,2-6-1,-3 0 4,2 3 0,0-5 0,-1 9 5,0 0 8,0-4-8,1 6 1,-8-3 2,-5 12 0,-3-1 0,-2 7 0,0 1-2,0 2 1,-5 3-1,-1 0 1,2-2 5,2 3 1,-3 4 0,-1-1 0,1 1-14,3-4 1,2 3 0,0 2 0,0-2-16,0-3 0,0-1 1,0-2-1,0 5-16,0 1 1,0-9 0,0 6-1,0-5-14,0 3 1,0-1 0,0 2 41,0 0 0,0-9 0,0 0 0</inkml:trace>
  <inkml:trace contextRef="#ctx0" brushRef="#br2" timeOffset="104661">11684 10042 7310,'0'-11'-592,"0"-1"1,0 5 567,0-4 0,2 6 0,4-7 29,5-1 0,5 4 0,1 1 14,1 1 1,-7 5-1,1-3 1,1 0-12,3-1 1,1 5 0,1-5 0,-1 4-6,2 2 0,-3 0 0,2 0 0,-1 0-7,1 0 0,-1 0 1,0 2-1,-4 2-17,-2 2 0,-7 7 0,2-1 12,-4 4 0,-4-5 1,-4 1-1,-3 1 6,-2 3 1,-8-4 0,5-1 0,1 0 3,-3 0 0,1 2 1,-3-6 12,2 4 0,-3-8 25,2 2-38,7-2 0,10-3 0,13 0-2,1 0 1,6 0 0,1-3-1,2 0 5,-1-2 0,-3-1 0,-1 6 0,0 0 6,-1 0 1,0 0 0,1 0-15,-1 0 0,-2 1 0,-2 6 0,-6 2-4,1 1 0,-6 6 0,5-6 4,1 7 1,-6-1 0,4 3-1,-4-2 6,-2 1 0,-6-8 0,-2 3 33,-1 0 0,-3 0 1,-6 1-1,1-4-4,0-2 0,-2 4 0,-3-5 1,-3 0-15,-3 2 0,6 2 0,-6-5 0,1-2-2,0-2 1,5-2 0,-1 1 0,4 4-51,1 1 1,1 0 0,-1-6 0,1 0-88,0 0 1,-1 0 0,0 1 121,1 5 0,7-5 0,2 7 0</inkml:trace>
  <inkml:trace contextRef="#ctx0" brushRef="#br2" timeOffset="129890">17918 8925 6159,'-18'0'-16,"7"6"1,0-2 0,-1 2-1,0 3 45,0 2 0,3-1 0,-4-1-1,1 0 0,0 4 1,-5-4-1,-1 4 1,1-2 4,-1 3 0,1 0 1,-1 5-1,1-2-19,0 0 1,-9 2-1,-5 6 1,-6 4-1,-3 4 1,-11 2-1,-1 4 1,-8 5-18,-2 1 1,-6 1 0,4 6 0,-4 0-11,-2 0 0,-7 8 0,1 0 0,-3 0 19,2-1 0,37-28 1,-1-4-1,-35 27 1,2-5-1,3-1 1,8-8 0,5-9 0,4-3 10,2-3 0,7 3 1,4-4-1,3-3 18,4-2 1,1-2-1,2-4 1,4-4-24,2-1 1,2 5-199,5-1 92,8-3 0,5-2 1,10-7-13,7 0 0,4-3 0,3 0 106,4-2 0,5-17 0,6 3 0</inkml:trace>
  <inkml:trace contextRef="#ctx0" brushRef="#br2" timeOffset="130355">16399 10147 7484,'0'18'-174,"-2"-2"0,-4 3 0,-5-2 7,-6 1 0,7-2 1,0 2-1,2 0 129,4-2 1,-4 3 0,3-2 53,1 0 0,2 1 0,2 0-9,0-2 1,0-4 0,2-1 22,4-4 0,-3-1 1,9-6-1,2 0-6,0 0 0,5 0 0,-2 0 0,1 0 11,-1 0 0,6-2 1,3-4-1,-1-4-13,0 1 0,4-5 0,-4 6 0,3-1-12,3-5 0,0 4 0,0 1 0,-4 1-42,-2 4 1,0-1-1,-3 2 1,1-2-86,-2 0 0,-7 4 0,-3 1-99,3 0 1,-6 1 215,-2 5 0,-4-3 0,-2 4 0</inkml:trace>
  <inkml:trace contextRef="#ctx0" brushRef="#br2" timeOffset="130583">16766 10235 7008,'-18'0'0,"1"-3"-715,-2-3 740,11 5 0,0-5 0,8 12 0,0 5 2,0 4 1,0 3 0,0 0-27,0-2 0,2 4 0,2 2 1,2 1-62,-2-1 1,-4-4 0,0 3 0,3 0-184,3 1 243,-4 2 0,13-6 0,-5-2 0</inkml:trace>
  <inkml:trace contextRef="#ctx0" brushRef="#br2" timeOffset="131291">17254 9973 7267,'16'-2'-588,"-4"-4"1,2 6 658,-9 0 1,0 2-16,-5 9 0,-1-8 1,-3 6-18,-1-1 0,-7-5 0,4 7-35,-2-2 20,7-2 0,-13-6-86,4 0 1,3-2 57,-3-4 0,7-5 0,-1-5-1,5-1 0,1-2 0,1 5 10,5 2 1,5-2-1,6 9 1,0-1 6,1-2 1,0 6 0,-2-4 0,5 3-1,2 3 1,-2 0 0,6 0 0,-1 0-3,-5 0 1,-2 6-1,-1 3 1,-1 1-11,1 3 0,-1 3 1,-1 0 5,-5 3 0,-3-2 1,-8-1-1,0 4-9,0 4 1,0-4 0,-2 3 0,-2-4 2,-1-2 0,-9 7 0,2-2 1,-3 1-1,-3-4 1,1-1 0,1-2 0,3 1-2,1-7 1,0 5 0,-8-10 0,1 0 16,2 3 1,-5-5 0,11 3 53,-4-4-60,-4-2 0,5-8-30,2-4 0,4-3 1,10-3 24,4 0 0,-4 6 0,6 4 0,-2-3 26,-1 2 0,6 3 0,-2-3 28,1 0 0,-5 3 1,7 5-7,2-5 1,1 4-1,3-3 1,-1 3-10,0 2 0,1 0 0,-1 0 0,1 0-47,-1 0 1,1 0-1,-1 0 1,0 0-145,1 0 1,0 7 0,-2 2-15,3 2 0,4 2 0,0-5-79,-1 2 0,-3-4 240,-2 4 0,1 2 0,-1 6 0</inkml:trace>
  <inkml:trace contextRef="#ctx0" brushRef="#br2" timeOffset="131870">18058 9623 6576,'0'-10'-165,"0"-5"0,-9 13 213,-1-4 0,0 3 1,-3 3-12,0 0 0,0 3 0,0 0 0,3 6-4,1 1 0,-4 1 1,4 7-1,-3-2-25,1 3 1,4 4 0,-2 0 0,-1 1-4,1 1 1,3-6-1,-5 6 1,4-2 1,4 1 0,-6 4 0,3-3 0,3 1 1,1 0 1,2-3 0,0-7 0,0 3-14,0-2 0,5 0 1,4 1-1,0 0 12,5-1 1,2-1 0,3-3 0,2-3-5,3-2 1,-1 2 0,-4-4 0,5-1 2,4-4 0,4-1 1,-1 0-1,-4 0 6,-2 0 1,4-7-1,-5-2 1,-4-3-14,-1 0 1,0 0-1,-4-5 1,-4 0-6,-5-1 1,3 0 0,-5 1-1,1 0 12,-3-2 0,-9 3 0,1 0 0,-4 3-9,-4 0 1,-9 10 0,-7-2 0,-3 5-36,-1 5 1,-7 4 0,-1 11-1,-5 4-147,-8 4 0,1 14 185,-10 4 0,-8 5 0,-7 1 0</inkml:trace>
  <inkml:trace contextRef="#ctx0" brushRef="#br2" timeOffset="135324">11580 12802 6732,'0'-19'-102,"0"8"0,0 0 76,0-4 0,0 0 0,0-3 0,0 2 56,0-2 0,0 0 0,0 2 1,0-2 12,0 0 0,0-5 0,1-2 0,4-3-21,0-2 0,6-3 1,-3-3-1,2 2-20,3-2 0,-2-4 0,-2-3 0,0-1-10,1-4 1,-6-2-1,3 3 1,-6 0 29,-1-3 0,0 3 0,0-3 0,0 5 0,0-5 1,0 7 0,0-5-1,0 1-17,0-4 1,0-1 0,0 1 0,0 3-16,0 0 1,6 5-1,0-6 1,-3 4 10,0 3 0,-3 0 0,1 10 0,3 0 7,2 4 1,0 7 0,-6-3-4,0 5 0,0 1 0,0 0 3,0 1 1,0 6-11,0-1 1,0 5 7,0-4 1,0 6-7,0-7 1,3 8-45,1-2 6,-2 5 1,6 2 34,-8 5 1,0-2 19,0 8 1,0-1-11,0 7 1,0-6 0,0-1 1,-1-5 0,-4 5-1,0 2 1,-9-2-1,5 1 1,-3-1 8,0-1 1,0 6 0,-5-6 1,-1 7 0,1-2 0,-1-2 1,3-1-12,3 2 1,-3-4 0,3-1 0,-1 1-13,1 0 1,-3-4-46,3 5 1,-2 1-77,2 4 0,5-3 1,7-1-18,0-8 1,0 5 0,2-5-72,3 2 1,-1-1 163,8-5 1,-8-8 48,2-4 0,-4-2 0,-2-5 0,0 3 0,0-1 1,0-2 0,2 3 0,1-2 11,3 0 1,2 0 0,-4 2 0,4-1 16,1 7 0,-3-5 0,4 7 0,0 1 37,-1 0 1,-3-1-1,7 4 14,0-2 1,-4 0 0,3 6-38,1 0 0,3 0 0,1 0 0,1 0-30,0 0 0,-1 0 0,2 1 0,3 5-101,1 6 0,6 4 1,-3 1 87,0 1 0,3 0 0,6-2 0</inkml:trace>
  <inkml:trace contextRef="#ctx0" brushRef="#br2" timeOffset="136833">11928 15945 7292,'0'-18'-140,"0"0"0,2 4 0,3 0 91,1 2 0,7 0 0,-4-5 1,3 0 11,-1-1 0,2-6 0,4 2 0,0-2 70,1-1 1,-1 4 0,0-6-1,1 2-30,-1 2 0,1-4 1,1 0-1,4-1-2,-1-2 1,1 3 0,-3-4 0,1 3 3,3-3 0,4-5 0,-2-5 1,1-5-19,4-5 0,4-2 0,5-9 0,7-5 6,3-7 0,3-7 0,1 4 0,2-4 42,-27 40 1,1 0 0,28-40 0,-6 1 0,-1-2 1,-5 2 0,-1-3 0,-6 7 0,1 3 81,-1 1 0,4-4 1,-2-1-1,-1-4-68,3-1 0,-4-5 0,-16 43 0,2 0 0,-3-1 0,1 1-30,22-45 0,-18 44 1,2 0-1,25-37 0,-25 40 1,1-2-65,-1 2 0,2-2 0,1 0 0,0 0 0,-2 2 0,0-1 0,-1 2 0,0 0 39,25-34 0,1 8 1,-14 6-1,-1 1 18,3 4 0,-8 0 0,2 4 1,-6 0-3,0 0 1,2 1-1,0 3 1,-2 3-6,-2 2 1,0-5-1,6 4 1,0-1-28,0 4 1,0 4 0,0 1 0,-2 3 20,-4 5 0,2 3 0,-6 7 0,0 0-25,1 2 0,-3-2 0,-6 3 1,-1 1 14,-5 2 1,3 7 0,-6-6 5,2 3 0,-5-3 1,5 3-1,0 1-6,-1-1 0,-3-3 0,4 3 0,0-3 3,-1-2 1,3-2 0,4-3 0,-3 0 6,-1 2 0,-3-8 1,5 0-1,-2 3 31,1 2 0,-3 7 0,0 1 0,-1-1-10,1 2 0,-4 1 1,6 5-8,1-3 1,-3-4 2,2 6 0,-7-7 0,5 3 2,-2 1 0,5 2-5,-1-7 0,4 5 0,-1-6 10,-3 2 0,-3 7-125,-3 0-82,-4-4 51,6 7 0,-8-4 1,-2 9-50,-4 3 0,2 6 1,-7-5-1,-1 4-13,2 3 1,-5 0 193,3 5 0,-3-2 0,-3-1 0</inkml:trace>
  <inkml:trace contextRef="#ctx0" brushRef="#br2" timeOffset="137178">15037 11142 7162,'-10'-18'-111,"6"4"1,8 1-1,8 6 1,3 1-1,3 0 1,-1 3 276,1 0 0,-7-3-158,1 0 1,0 1-1,5 5 1,1 0-5,-1 0 1,-5 0-1,-1 0 1,3 0-28,1 0 1,3 2-1,-1 1 1,1 3-5,-1-1 1,1-4 0,-1-1 0,1 0 45,-1 0 0,1 0-5,-1 0 123,1 0-90,-1 0 1,-13 9 0,-6 1 0,-6 9-31,-5 4 1,-3-2 0,-1 6 0,-1 0-28,1 1 0,-1 1 0,1 5 0,1 2-114,5-2 1,-5 2-1,4 0 1,-3 2 123,-3 4 0,1 6 0,0-3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2T06:47:13.398"/>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brush xml:id="br2">
      <inkml:brushProperty name="width" value="0.08571" units="cm"/>
      <inkml:brushProperty name="height" value="0.08571" units="cm"/>
      <inkml:brushProperty name="color" value="#008C3A"/>
    </inkml:brush>
    <inkml:brush xml:id="br3">
      <inkml:brushProperty name="width" value="0.08571" units="cm"/>
      <inkml:brushProperty name="height" value="0.08571" units="cm"/>
      <inkml:brushProperty name="color" value="#AB008B"/>
    </inkml:brush>
  </inkml:definitions>
  <inkml:trace contextRef="#ctx0" brushRef="#br0">3283 8540 7007,'18'0'-131,"-1"0"0,1 0 209,-1 0 1,1 0 0,-2 0 0,3 0-269,-2 0 1,6 0-1,1 0 190,-3 0 0,-2 9 0,-1 0 0</inkml:trace>
  <inkml:trace contextRef="#ctx0" brushRef="#br0" timeOffset="828">2148 9571 6149,'-7'-10'0,"-5"5"-110,-4 2 1,-1 3 194,-1 0 1,3 3-1,1 0 1,3 3 189,-3-1 1,4 4-184,-1 2 1,7 5-93,-2 1 0,4 1 1,2-1 27,0 1 0,8-2 1,4-3-1,3-2-25,2 4 1,1-6 0,-1 1 0,3-1-6,3 2 1,-3-2 0,3 4-1,-4-3-28,-1-2 1,-1 5-55,1-1 90,-9-4 1,-1 2-9,-8-5 1,-2 4 0,-4 1-19,-5-4 0,-11 3 1,-3-4-1,-2-1-27,-4-2 1,4-2-1,0 2 1,1 2-84,5 1 0,-4 1 1,1-6-46,3 0 0,8 0 175,1 0 0,8-8 0,-4-1 0</inkml:trace>
  <inkml:trace contextRef="#ctx0" brushRef="#br0" timeOffset="1475">2463 9728 6926,'9'-8'-211,"-1"6"1,-6-4 273,4 6 0,-4 1 0,6 2-12,-1 3 0,-5 9-61,4-5 0,-2 6-18,1 1 0,-2-5 0,3 0-50,-5 1 47,-1-5 14,0 8 24,0-14 1,0 3-29,0-10 0,2-4 19,4-10 0,4 4 0,5 1 0,-1 5 56,-2 2 1,-1 0-1,6 5 1,1-2-25,0-2 1,-1 1 0,1 5 18,-1 0 0,1 0 0,-1 0-39,1 0 1,-1 1 0,0 5-41,1 6 0,-6 3 0,-4 3 8,1-1 1,-3 2-1,-6-3-18,0 2 0,-2-3 0,-2-1 0,-5-4 11,1-3 1,2 5 0,-4-4 0,0 0 8,1 0 0,3-3 69,-6-5 0,8-2-59,-2-4 1,5 3-1,1-9 0,0-2 0,5-1 0,3-2 0,2-1 6,3 0 1,3 3 0,3 1-1,1 3-7,-3-3 0,10 4 0,-9 1 0,1 2 28,1 2 0,-5 1 0,-1 0 1,-3-2 4,3 2 1,1 3 0,3 2-2,-1 5 0,-2-2 1,-2 9-64,-8 0 0,3-4 0,-2 3-116,-2 1 1,-2 4 0,-4-1-99,-4 2 256,4-9 0,-7 7 0,9-6 0</inkml:trace>
  <inkml:trace contextRef="#ctx0" brushRef="#br0" timeOffset="1835">3406 9763 7569,'-8'-10'-389,"6"3"279,-14 7 0,7 0 91,-9 0 0,3 1 0,3 5 82,6 6 0,-1 3 0,1 3-88,2-1 0,4-4 0,6-1 13,5 1 1,5-4-1,1 2 1,1-5-21,-2-2 1,3-1 0,0-3 0,2 0 14,3 0 1,-1-3 0,-6-1-1,1-2 2,-1-5 0,-5 5 1,-2-6 51,-2-1 0,-3-3-69,-5-1 0,-2 2 0,-3 3 0,-7 4-53,-4 1 0,-1 4 0,-1-3 0,-1 5 36,-4 1 1,3 0 0,-3 0 0,4 1-121,0 5 0,5-2 169,2 9 0,-3-3 0,5 8 0</inkml:trace>
  <inkml:trace contextRef="#ctx0" brushRef="#br0" timeOffset="2126">3790 9589 6782,'8'-10'201,"1"2"1,7 10-143,-4 4 1,1 4-1,-7 7 1,-2 0-58,-3 1 0,-1 5 0,0 0 0,0-1-70,0-3 1,0 0 0,0 4 0,0-1-29,0-1 0,-5 0 0,-1-5 0,0 1-224,-1-7 1,5 6 319,-5-4 0,-2 3 0,-1 3 0</inkml:trace>
  <inkml:trace contextRef="#ctx0" brushRef="#br0" timeOffset="2487">4156 9676 7569,'18'-10'-269,"0"-6"0,-7 15 127,0-5 197,-6 4 1,3 2 13,-2 0-112,-3 0 1,3 6 0,-10 1-1,-4 3 29,-2 5 1,-2-7 0,-4 4 0,-4 1-3,-3-5 0,4 6 0,-5-6 0,5 0 7,1-1 0,1 6 0,-2-7 0,3-2 11,-2 5 0,0-6-23,2 9 1,0-6 0,3 5 1,7-4 40,6 5 0,6-9 0,7 2-19,3-3 0,7-2 1,0 3-1,-2 0 95,-1 3 0,-3 0 1,1-4-95,-1 4 0,1-3 0,-1 7 0,-1 0-238,-5 0 0,3-5-217,-8 7 452,7 0 0,-4 5 0,10 1 0</inkml:trace>
  <inkml:trace contextRef="#ctx0" brushRef="#br0" timeOffset="3253">4419 9886 7390,'11'0'-340,"1"0"1,-7 0-1,7 0 422,1 0 0,-2 0-130,0 0 1,-1-9 0,3 0 47,-1-1 1,-8 0 0,4 6 3,0 0 0,-7-11 12,5 3 0,-6 5 45,-6 1 0,-3 4 35,-9 2 0,0 0 0,1 2-30,0 4 1,5 3-40,0 10 0,9-3 0,-3 2 0,4 0 1,2-1 0,0 0 0,2 0-3,4-7 1,-3 4 0,9-5 0,1-3-41,3 2 0,1 0 1,1-4-1,0 2-33,-1-2 1,0-2 0,1-2 0,0 0 31,-2 0 1,8 0-1,0 0 1,-3-2 28,-1-4 1,-3-2 0,-1-6 0,-3 3 2,-1-3 0,-1-1 0,5-3-6,-4 1 0,-5 0 0,-7-1-6,0 0 1,0 8 0,0-2 0,0-3-23,0 0 0,-6 3 0,-1 2 37,-3-5 0,4 7 0,-3 1-3,1-1 0,0 7 67,2-5-247,3 3 123,-4 3 0,9 0 21,3 0 0,6 0 0,6 0 9,0 0 0,1 0 0,0 0 17,-1 0 1,-6 0 0,2-2 33,0-4 1,3 4 0,0-3 55,3 4 1,-8 1 1,1 0 1,-2 4-58,9 2 1,-9 9 0,-3-5-10,1 6 1,-7 1-1,5 1-43,-3-1 1,-1-4 0,2-1-77,1 1 0,0 2 1,-2 0-1,1-1-84,2-2 0,0-7 0,-5 6 0,4-2-145,0 1 1,9-4 315,-2 5 0,-5-7 0,1 4 0</inkml:trace>
  <inkml:trace contextRef="#ctx0" brushRef="#br0" timeOffset="3722">5484 9850 7569,'0'-16'-303,"0"-3"105,0 2 1,0-1-1,0 1 263,0 0 1,-6 5 0,-2 2-93,-2 2 0,4 4 21,-5 4 0,0 0 0,-6 1-5,5 4 0,5-1 0,6 6 1,-4 0-1,0-1 1,-1 3 0,6 5 13,0 1 1,2-3 0,4 0 0,3-3 2,1 1 1,5-4-1,-4 3 1,0 0-2,0-3 1,1 6 0,6-5-5,-1 1 1,-6 2-1,1-6-71,1 3 0,-5-4 1,1 3-180,-1-1 41,-7-2 0,-1 0 208,-12 0 0,3 0 0,-2-8 7,4-4 0,1 2 80,6-8 0,0 1 180,0-7 1,-1 8-83,-5 5 1,1 3 0,-5 2-126,-4 0 0,-1 7 0,2 5 1,2 2-255,-2-2 0,-9 3 0,-1-4 194,1 5 0,-5 1 0,0 1 0</inkml:trace>
  <inkml:trace contextRef="#ctx0" brushRef="#br0" timeOffset="-1272">1397 8383 7569,'10'0'-1136,"0"0"1287,-4 0 1,-5 2 165,5 4-300,-4-3 0,4 12 1,0-3-1,-2 3-24,-2 2 0,0 2 0,2-3 0,1 2-25,-1 0 1,-2-2 0,0 2-118,4 0 0,-4 0 0,4-2-454,-4 2 603,-2 0 0,0-1 0,0 0 0</inkml:trace>
  <inkml:trace contextRef="#ctx0" brushRef="#br0" timeOffset="-914">1432 8401 7569,'18'0'0,"-7"0"0,1-1-114,2-5 0,-5 3 35,3-3 1,-6 4 0,5 4-1,3 4 1,1 4 119,3-1 1,-1 8 0,1-5 0,-1 2 26,1 5 0,-1-3 0,1 2 0,-1 0-102,1 0 1,-1-2 0,3 2-1,1 0-21,2-2 1,0 1 0,-5-4 0,-1-4-47,1 0 0,-1-1 0,1-5-36,-1 2 123,1 1 1,-7-6 0,1 0-4,2 0 0,-1-8 0,-1-3 62,-6-4 0,-4-3 0,-2 0 1,0 2 3,0-2 1,0 0 0,-2 0 0,-4 3-141,-6 3 1,2-3-1,-1 5 1,-1-2-174,2 2 1,-5 5 263,3-1 0,-3-3 0,-3-1 0</inkml:trace>
  <inkml:trace contextRef="#ctx0" brushRef="#br0" timeOffset="-585">2201 8436 7130,'-8'17'7,"-2"-7"92,1 6-109,-7-15 1,14 16 0,-6-8 123,1 1-36,5 5 0,-6-6-73,8 1 0,0 6-93,0-5 0,8-3 0,3 1-137,5-2 227,1-5 0,1 5 0,-1-7-261,1 0 265,7 0-39,-6 0-45,6 0 52,-7 0 12,-1-7 135,1 5-138,-1-14-9,-7 7 0,6-1 163,-15-6-153,7 6 3,-8-6 9,0 5 0,-2-4 0,-4 3 5,-5-2 0,-5 3 1,-1 3-1,-3 2-115,-3 1 0,4-1 0,-5 6-224,5 0 193,2 0-25,-1 0 170,8 0 0,-5 7 0,5 3 0</inkml:trace>
  <inkml:trace contextRef="#ctx0" brushRef="#br0" timeOffset="-187">2515 8453 7569,'10'2'-878,"-4"4"796,3-4 1,-5 7 125,8-9 1,-6 4 0,3 5 0,1-2-33,0 1 1,-4 0 0,3-3-8,-1 7 1,4-1-1,-7-1-17,1 2-40,-6 6 55,0-9 5,0 0 2,-7-9 1,3 0 30,-8 0 0,2-3-34,-1-3 0,3 3 0,10-9-16,4-2 0,-2-2 0,7 1 0,3 1 17,1 3 1,3-1 0,1-3-1,2 3 51,3 6 0,-1-2 0,-5 3 220,-1 2-262,0 0 0,1 3 1,-1 0 42,1 0-44,-8 7 1,4 2 0,-3 5 0,0-4 68,1 5-198,-8 0 0,3 9 0,-7-2 1,0 0-1,0-2 0,0-4-820,0 2 933,0-7 0,-7 3 0,-3-4 0</inkml:trace>
  <inkml:trace contextRef="#ctx0" brushRef="#br0" timeOffset="-5558">1520 5694 7513,'9'-12'-743,"-3"0"740,-4 9 152,-2-6-90,0 2 1,-8 5 1,-3-4 1,-5 4 0,-1 2-1,-1 0-11,1 0 0,-1 0 1,1 0-1,-1 0 34,1 0 1,-1 2 0,1 2-107,-1 1 1,7 7 0,1-5 18,2 4 0,3-5-5,5 6 1,1-2-12,5 8 0,4-8 1,7-2-1,1-2 20,-1 0 1,1 0-1,-1-4 1,3 2 22,3 0 1,-4 2-1,7-3 1,-3 0-18,0 4 1,6 0 0,-5-3 0,-3 2-4,-2-3 1,-1 6-1,-1-3 1,1-1-10,-1 3 1,-5-5 0,-2 10 5,-3 0 1,-1-3 0,-6 1 42,0 2 1,-2-2 0,-4-1-8,-5-2 1,-5-1 0,-1-4 0,-3 3-10,-3-1 1,2 2-1,-8-1 1,-1-2-64,3-2 1,-6-2-1,4 0 1,-2 0-102,2 0 1,4 0 0,7 0 0,1 0-448,-1 0 0,7 0 194,-1 0 389,8-8 0,-3-2 0,7-7 0</inkml:trace>
  <inkml:trace contextRef="#ctx0" brushRef="#br0" timeOffset="-4855">1886 5816 6845,'10'-9'168,"0"7"-98,-4-3 0,-3 5-54,9 5 0,-6 0 0,4 7 2,-3 1 1,5-4 0,-6 4-33,-2 0 1,-2-3 0,0-1-1,1 2-52,3-2 1,0-3-35,-6 6 71,0-9 26,0 5 0,0-11 0,0-2-3,0-6 0,0 1 1,2-2-1,4 1-1,6 1 1,-3-3 0,3 5-1,1-1 50,3 1 1,1-2 0,1 4 0,-1 2 19,1 2 1,-1-4-1,1 0 1,-1 2-26,1 3 1,5 1-1,0 0 1,-1 0-50,-3 0 0,-2 5 1,1 3-1,-1-1-43,1 2 1,-3 4 0,-3-2 28,-6 5 1,-4-4 0,-2-1 0,0 2 18,0 4 0,-2-5 0,-4-2 2,-6 5 1,-3-2 0,-3 1 0,1-5 2,-1-2 0,7-1 0,-1-6 23,-1 0-37,5 0 0,2-1 0,10-6-13,2-4 0,7-3 1,-1 1-1,3 1 16,3-2 1,1 0 0,3-5-1,1 5 17,-2 2 1,-1-1 0,-3 5-1,1-1 24,-1 1 0,1 3 1,1 3-1,2-1-22,3-3 0,-1 0 1,-6 6-45,0 0 0,1 6 0,-2 2-72,-5 0 0,2-2 0,-6 7-137,-3 0 1,-2 3-66,-2 0 311,0 3 0,0-2 0,0 0 0</inkml:trace>
  <inkml:trace contextRef="#ctx0" brushRef="#br0" timeOffset="-4458">2952 5799 7369,'-12'0'-175,"0"0"0,-1 0 242,-3 0 0,-1 5 0,1 3 0,5 2-72,5 3 1,-2-4-1,2 4 1,2 0 59,2 3 1,2 0 0,0 3-1,0-2-67,0 0 1,2-5-1,4 0 1,6 0-31,3-4 0,3 0 1,-1-8-1,3 0-29,3 0 1,-4 0-1,7 0 1,-3 0 44,-1 0 1,4-8-1,-4-3 1,1-4 37,-2-3 0,-7 1 0,-2 0 0,-1-2 37,-1 3 1,-2-2-1,-8 1 1,0-1-32,0 1 1,-2 0-165,-4-2 154,-4 3 0,-7 6 1,-1 3-71,1 6 1,-6 1 0,-1 0-1,1 0 1,-3 0-58,-2 0 1,2 6 0,3 2 0,3-1-321,3 0 439,8 7 0,-7-3 0,6 6 0</inkml:trace>
  <inkml:trace contextRef="#ctx0" brushRef="#br0" timeOffset="-4138">3318 5536 7569,'0'-9'-707,"2"1"757,4 8 1,-3 0-1,8 2 42,-4 4 1,5 3-1,-4 9 1,0 0-3,-2-1 0,7 6 1,-7 1-81,-2-3-12,5-2 0,-7 5 0,3 1-78,-2 2-3,-3-6 0,0 5 0,0-9 1,0 0-164,0 1 1,0-1 0,0 1-390,0-2 635,0 3 0,0-2 0,0 0 0</inkml:trace>
  <inkml:trace contextRef="#ctx0" brushRef="#br0" timeOffset="-3717">3738 5572 7430,'15'-2'0,"-1"-2"-280,-3-2 0,-8-2 1,6 3 336,-1-1-45,-6 1 0,3 13-12,-10 3 1,1 4 0,-8-2-1,-1-4 18,-3-1 1,-1 5 0,-1-2 0,1 1-9,-2-1 1,-3-6-1,-1 7 1,1 0 1,3-2 0,-4 4 0,-1-7-66,2 2 55,11-4 0,-4 5 1,3-7-14,-3 3-1,4 0 12,4-6 0,9 0 0,3 0 24,8 0 0,2 0 0,2 0 0,1 0 45,-1 0 0,0 0 0,1 1 0,0 4-27,-1 1 1,1 0-1,-3-4 1,-1 2-56,-3 0 1,0 10-165,8-2 1,-8-5 0,-2 2-124,0-1 1,-2-1 300,-1 5 0,-4 3 0,6-5 0</inkml:trace>
  <inkml:trace contextRef="#ctx0" brushRef="#br0" timeOffset="-2881">3999 5799 7327,'18'0'-267,"-2"5"0,3 1 154,-2-3 1,-5 0-1,0-3 83,1 0 1,3 0 97,1 0 0,-5-3-26,-1-3 1,-7-2-27,2-11 1,-4 9 14,-2-2 0,-6 6 0,-1-5-2,-3 4 0,-2 1 1,-5 6-20,-1 0 0,1 3 0,-1 0 1,1 3-10,-2-2 0,3 6 1,0 2 18,5 2 0,-4 5 10,9-2 1,2 0 0,4 1 0,2-2-6,3-6 0,-2 7 0,10-9 0,-2 5-14,-1-1 1,6-6 0,-5 4 0,5 2-13,1-2 1,1-2-1,-1-7 1,1 4-24,-1 1 1,0 0-1,1-6 1,0 0 0,-2 0 0,-4 0 0,0-3 0,2 0 5,1-3 1,2-8 0,1 4 47,0 1 0,-8-4 1,1 5-1,-1-2-1,0-4 0,-5 4 0,4-1 0,2-1-13,-1 2 0,-7-5 0,5 3 16,-1-3 0,-2-2 11,6-2-26,-8 3 1,6 4-12,-9 0 0,-3 3-76,-3-3 0,-2 3 1,-10 9 55,1 0 0,5 0 11,0 0 1,8 3-12,-2 3 0,6-4 1,6 4 0,1-2 1,8-1-1,-3 3-8,1-2 0,3-2 0,1-2 0,0 0 61,1 0 0,-1 0 0,0 0 0,1-2 48,0-4 0,-1 4 0,0-3-53,1 2 0,0 3 0,-2 0 0,3 0 117,-2 0-120,-8 0 1,7 0 0,-6 3-6,0 2 0,-1-1 0,-5 8 0,2 2-77,-3 0 1,2 5 0,-1-2-25,1 0-206,1 1 166,-6-1 0,0 1 0,0-2 1,0 3-1,0-2-113,0 0 1,7-1 0,4-2 0,1-5 226,-1-2 0,9 8 0,7-6 0</inkml:trace>
  <inkml:trace contextRef="#ctx0" brushRef="#br0" timeOffset="-2480">5239 5746 7569,'8'-18'-328,"4"0"0,-2 2 0,-1-2 373,-2 0 1,0 7-21,-7 0 0,-8 6-31,-4-1 1,-3 5 0,-3 1 0,0 0 19,2 0 0,-2 0 0,0 1 1,0 4 91,2 1 0,-2 7-65,0-1 1,3 3 0,3 3-37,6-2 0,5 2 1,1 0-1,1-3 1,5-2-17,6-1 1,3-1-1,3 2-3,0-1 1,-2-3-1,5 4 1,0-2 27,1-3 0,2 3 1,-6-3-1,-2-1 32,3 1 0,-2 4 0,1-5-30,-2 4 1,-3-5-62,-1 4-117,-10 2 1,4 4-1,-12-4-21,-4-7 0,-7-2 1,1-1-9,-2 3 1,1-4 190,-2 6 0,3-14 0,-2-1 0</inkml:trace>
  <inkml:trace contextRef="#ctx0" brushRef="#br0" timeOffset="-2275">5327 5764 7518,'-12'0'-44,"0"0"1,1 2 130,1 3 1,-6 4-1,4 10 1,-3-2-30,-3 0 0,2 8 0,-2 3 0,0 1-167,0-1 1,2-4 0,-2 3 0,0 1-619,1-1 727,-8 1 0,-2 8 0,-8-1 0</inkml:trace>
  <inkml:trace contextRef="#ctx0" brushRef="#br0" timeOffset="5928">7683 3790 6648,'-10'0'63,"-2"0"0,7 8 0,-1 4-20,5 2 1,1 5-84,0-2 63,0 1 1,0-8 0,1 3-9,5 0 0,3-3 0,5 0 1,-6 0-52,0-1 0,7-5 0,-5 2-23,7-4 0,-1-2 25,2 0 0,-3-2 0,0-2 0,-6-4-6,-2-1 1,5 3 0,-6-6 0,1 0-20,-1 3 1,-4-7 51,4 4 1,3-3 239,-4-2-22,1 7-178,-6 1 1,0 12-1,2 3 15,3 6 0,-1 3 1,7 3-32,-3-1 1,3 0-1,-3-2 1,-1 0-17,1-4 1,3-5 0,-3 4 0,3-2-4,2-6 0,1 3 1,-1-1-1,-1 2-22,1-2 1,2-2 0,3-4 12,0-4 0,-6 2 0,-2-6 1,2 1 7,-1-1 1,2-3 0,-7-3-1,0 0 0,2 5 1,-7-5 0,5 4-1,-5-3-21,-1-2 1,0 4 0,0 2-39,0-3 1,0-1 0,-1 0-48,-5 3 0,-3 4-8,-8 8 0,-2 0 0,3 0-99,-2 0 216,7 0 0,-3 8 0,3 1 0</inkml:trace>
  <inkml:trace contextRef="#ctx0" brushRef="#br0" timeOffset="6192">8417 3808 7157,'0'16'-45,"0"3"0,0-2 25,0 1 0,0-8 0,0 3-285,0 0 0,0 3-203,0 0 508,0-5 0,0-3 0,0-8 0</inkml:trace>
  <inkml:trace contextRef="#ctx0" brushRef="#br0" timeOffset="6343">8417 3650 7442,'0'-9'-349,"0"1"0,0 8 0,0 0 0</inkml:trace>
  <inkml:trace contextRef="#ctx0" brushRef="#br0" timeOffset="6609">8644 3598 7381,'12'8'36,"0"3"1,-6-1 0,3 2 0,1 1-64,-1 3 0,-4 1 1,2 1-1,-1-1 45,0 1 1,1 5-1,-2 0 1,1-2-244,-3-2 0,0 0 0,-3-2-102,0 1 0,0-1 101,0 0 226,0-8 0,-17 8 0,-2-9 0</inkml:trace>
  <inkml:trace contextRef="#ctx0" brushRef="#br0" timeOffset="-3.65">8644 3772 7435,'12'0'-1054,"0"0"1051,1 0 1,-2 0-1,-1 0 1,4 0 121,2 0 1,2 3 0,-2 1 0,2 1-148,0-1 1,-1-2 0,2-2-1,3 0-1,1 0 1,1 0 0,-8 0 0,2 0-4,-1 0 0,8-8 0,-3-2 1,-1-1 8,-1-1 0,-3 1 0,0-7 1,-7 1 1,4-1 0,-8 1 111,-2-1 0,-2 1-56,-2 0 1,-8 1 170,-4 4-146,7 2-19</inkml:trace>
  <inkml:trace contextRef="#ctx0" brushRef="#br0" timeOffset="-3.65">9081 3578 6935,'0'3'0,"0"14"8,0 1 0,0-1 0,0 0 0,0 1 5,0-1 0,2 1 0,2-1 1,2 3-13,-3 3 1,2-4-1,-2 4-59,3-4 0,0 0 1,-6-2 12,0 1 0,0-8 17,0 3-2,0-9 0,0 2 17,0-12 1,0 2 0,0-9-46,0 0 0,0-2 0,1-2 27,5-2 1,3 9 0,5 0 0,-3 0 41,3 0 0,-1 5 0,0-5 1,0 2 23,0 4 0,2 2 0,2 2 13,2 0 1,-3 0 0,2 0 0,-3 2 19,-3 4 0,4-4 1,-5 5-1,5 0-8,2-2 0,-7 7 1,0-4-1,1 2-24,-2 3 1,4-3-1,-6 1 1,-1 3-40,0 2 0,-1-6 0,-6 3 15,0 0 0,0 3 0,-1-1 0,-4-1-289,0-2 0,-9-6 277,2 5 0,-3 1 0,-3 5 0</inkml:trace>
  <inkml:trace contextRef="#ctx0" brushRef="#br0" timeOffset="8041">10548 3668 7386,'-1'-16'-147,"-6"5"0,3 3 1,-5 5-1,-1 0 271,1-3-42,-4 1 1,-4 5-106,-1 0 1,8 0 48,-3 0 9,1 0 1,-5 1-1,0 3 1,1 4 15,4 2 0,-3 0 0,6 3 1,-3-1-38,0 1 1,2 3-1,-4 1 1,5 1 16,2-1 1,1 0 0,6 1 0,0 0-4,0-2 1,0 3 0,0-2 0,0 1-69,0-1 0,7-1 0,3-3 1,1-1-92,1 1 1,0-3 0,6 0 0,-2-1-77,2 1 0,6-6 0,-1 2 1,0-4 206,3-2 0,0 0 0,9 0 0</inkml:trace>
  <inkml:trace contextRef="#ctx0" brushRef="#br0" timeOffset="8458">10863 3843 7569,'0'-13'-135,"0"2"0,0 6 34,0-7 1,-9 2 0,-2-1 172,-5 5 1,0 3 0,-3 3 0,2 0-34,-1 0 1,1 3-1,-1 1-25,1 1 1,0 7-1,1-4 1,2-1 8,3 1 1,7 6 0,-2-2-48,5 3 1,1-3 0,0-2 11,0 5 1,7-5 0,4-1-98,5-1 1,2-2-1,-1-6 1,0 0 51,1 0 0,-1 0 0,1-3 0,-1 0 15,2-3 0,-3-7 89,1 1 1,-1-3 214,-4-3-34,4 8 178,-15 3-347,7 7 1,-8 2 0,0 3-44,0 7 0,0 4-298,0 1 0,2 0 0,4 1 68,5-2 0,0-5 0,0-5 0,0-3 214,0 3 0,3-3 0,-3 4 0,6-7 0</inkml:trace>
  <inkml:trace contextRef="#ctx0" brushRef="#br0" timeOffset="8914">11106 3808 7416,'12'0'-457,"0"0"0,-6 0 606,5 0 0,-5 2-62,7 3 0,-9-1 1,6 7-36,-2 4 1,0-6-1,-4 3-67,1 1 1,1-4-1,-4 4-26,4 0 1,-4-3 14,4 2 74,-4-8-24,-2 2 0,0-12-23,0-7 1,6-2 0,1-2-5,3 0 0,-5-1 0,2 3 1,0 0 0,5 4 1,-2 2 0,1-5 39,3 2 1,2 7 0,1-5-6,0 2 0,1 2 0,-1 6-22,1 0 0,-1 0 1,2 2-8,-3 4 0,0-3 1,-3 8-1,-3-3-8,-1 3 0,-2-2 1,-4 5-1,3-3-89,-2 4 1,-2-6 0,-2 3-70,0 1 1,0 3-632,0 1 793,0 1 0,-8-2 0,-1 3 0</inkml:trace>
  <inkml:trace contextRef="#ctx0" brushRef="#br0" timeOffset="10041">11806 3772 7569,'10'0'-100,"3"-1"0,-5-4-323,2 0 1,-5-3 520,-1 3 122,-2 3-113,-2-6 1,-2 8-13,-2 0 1,-7 0-121,-7 0 0,1 8 48,0 3 1,5 4-1,3 3-8,0 0 1,2-2 0,3 3-1,-2-2-21,2 1 1,1-8 0,3 3 0,0 0 3,0 3 0,7-4 0,-1-1 0,1 1-6,-1-2 1,-2 3 0,8-7 0,0 0-6,-3 2 1,7-7 0,-4 5-35,3-4 1,2-2 0,1 0 0,-1 0 22,1 0 1,0 0 0,-1-2 0,0-2 4,1-2 0,-1-5 1,1 2-1,-1 1 31,2-6 0,-5 4 0,0-1 0,-3-4 1,-7 0 0,4-2 26,0 0 0,-6 5 38,3 0 0,-5 3-45,-5-3 1,2 3-34,-10 9 0,1 0-1,-5 0 0,1 3 0,5 3 0,3 6-9,1 3 1,4 3-1,-2-1-22,3 0 0,2 1 0,2-2 0,1 3-22,3-2 1,8-5 0,-3-1-13,5 2 0,1 2 0,1-5 0,-1-3 25,1-5 1,-3 0 0,0 2 0,-4 1-2,2 0 0,3-4 1,-1-2-1,-1-4 95,-3 0 0,1-10 0,4 5 68,-5-6 0,3-1 1,-8-1-61,-2 1 0,-3-2 1,-1 3-1,0-2-28,0 1 0,0 0 1,0-1-27,0 1 1,0-2 0,0 3 64,0-2 1,0 7-2,0-2-111,-7 2-79,5 2 67,-6 1 1,6 8 53,-4 0 2,4 0 15,-5 8 1,8-5 42,5 9 1,4-8-52,7 2 1,-5-5 0,-2-2-1,0-4-7,-1 0 1,-3-1-1,6 4-4,1-3 0,3 3 1,1-4-6,1 4 0,-7 0 0,1-2 6,2-2 0,-5 0 78,3 6 1,0 0 0,3 1-67,-3 5 1,-4-1 0,-7 5 0,3-1-6,2 1 0,0 1 0,-6 7 2,0 0 1,0-2-1,0 3 58,0-2 0,0 1 1,0-1 2,0 0 1,0 1 0,2-3-12,4-3 0,-2 2 0,5-7 87,-1 3 0,6-6-146,-3 2 1,5-4 0,1-2 0,1 0-222,-1 0 0,1 0 0,-1 0-435,1 0 0,-1-6 656,1 0 0,7-16 0,2 2 0</inkml:trace>
  <inkml:trace contextRef="#ctx0" brushRef="#br0" timeOffset="11187">14653 3720 6355,'0'-17'362,"0"7"1,-2 2-266,-4 8 1,4 2-14,-4 4 0,-2 4-51,3 7 1,-3 1-1,4-1 9,-2 0 0,0 1 0,8 0-69,4-2 0,-4-3 0,6-4 0,0-1-43,3-4 0,5 4 0,1-2 12,1-3 0,-1 0 0,1-3 1,-1 0 19,0 0 0,1-6 0,-1-3-41,1 0 1,-1-2 0,1-8 12,-1 3 0,-7-2 181,-4 0 1,-4 1 156,-2 0 130,0-1-344,0 9 0,2 1 0,2 10-91,1 4 0,2 3 1,0 9-12,5-1 1,-3-1 0,1-3 0,0-1-13,-1 2 1,3-7-1,3 0 1,-1-1 43,-2 1 1,-1-1-1,7-4 1,-2 1 0,3 3 0,-2 0 0,1-6 0,-1 0 28,1 0 0,-1-6 1,1-2-1,-3-1 69,-3-5 1,3-1-1,-5-3-60,0 0 1,-1 1 0,-5 0 0,2-1-5,-2 1 1,-2-1-1,-2 1 1,0-1-51,0 1 1,-6 5 0,-2 2-1,-1 3-74,-5 3 1,4 0-1,-1-1-17,-3-1 1,-1 2-1,-1 6 1,3 0-68,1 4 0,8 3 0,-2-3 186,4 5 0,-6 5 0,-1 1 0</inkml:trace>
  <inkml:trace contextRef="#ctx0" brushRef="#br0" timeOffset="11413">15508 3685 7569,'10'0'-1014,"-2"-3"1768,-8-1-380,0 1-483,0 10 1,0 6 0,0 10-51,0-3 0,0-3 0,0 0 126,0 1 0,0-6 33,0 0 0,0-2 0,0 9 0</inkml:trace>
  <inkml:trace contextRef="#ctx0" brushRef="#br0" timeOffset="11588">15508 3511 7569,'0'-12'-41,"0"1"-675,0 7 503,0-5-46,0 9 1,0 3 258,0 3 0,-7-4 0,-3 5 0</inkml:trace>
  <inkml:trace contextRef="#ctx0" brushRef="#br0" timeOffset="13475">17359 3633 7207,'-9'2'282,"3"4"-237,4 5 1,2-1 0,2 0-224,4-2 1,-2-1 0,6-3 38,4 2 1,3 0 0,0-6 52,0 0 1,-5 0 0,0 0 89,1 0 0,-4-2 0,2-4 152,-3-7 1,-2 5 143,0-4-170,-3 8-101,5-4 1,-6 8-5,4 0 1,1 2 0,6 2-73,0 2 0,-2 6 1,4-4 15,-3 1 1,4-5 0,-5 2-71,5-4 1,1-2-1,1 0 27,-1 0 1,-5 0-1,-2-2 1,0-4 94,-1-7 0,-3 5 0,4-4 0,-1-1 52,1-3 1,-6-1-1,2-1 1,-2-1-39,2-5 1,-5 5-1,5-4-28,-4 3 0,4 2 0,0 1 0,-3 0 0,0-1 91,-3 1 1,6 5 160,-2 1-240,2 6 1,-6-1-1,0 12 1,0 6-46,0 4 1,0 1 0,0 1 0,0-1-28,0 0 0,0 1 0,0 0 0,3-2-17,3 3 0,-4-2 0,4 1-288,-4-1 1,3 1-77,1-1 434,8 0 0,-13-7 0,8-2 0</inkml:trace>
  <inkml:trace contextRef="#ctx0" brushRef="#br0" timeOffset="13645">17866 3458 7569,'18'-7'-37,"-2"5"1,2-4-240,0 4 0,-2 2 1,3 0 79,-2 0 0,1 0 196,-1 0 0,9 0 0,0 0 0</inkml:trace>
  <inkml:trace contextRef="#ctx0" brushRef="#br0" timeOffset="11871">15928 3527 7283,'9'9'95,"-3"3"-60,-5 3 0,2 3 1,1-1-1,2 1-95,-2-1 0,-2 0 1,-1 1-36,5-1 0,-4 1 0,4-1 1,-2-1-155,2-4 0,-5 3 112,5-3 0,1-3 137,0 3 0,-1 0 0,-6 4 0</inkml:trace>
  <inkml:trace contextRef="#ctx0" brushRef="#br0" timeOffset="12476">15893 3650 7233,'17'0'-153,"1"0"1,-2 0 182,3 0 1,-2 2 0,-1 2 0,5 2-93,2-2 1,-3-2-1,3-2 1,-4 0-25,-1 0 0,0 0 0,4 0 1,1 0 51,-1 0 1,-8-6 0,-3 0 0,0 0 9,0-1 0,2 3 0,-7-8 0,0 1 37,2 1 0,-7-6 145,5 5 1,-5 1 8,-1-2 104,0 8-236,0-3 1,0 14 0,0 5-44,0 4 1,0 1 0,0 1-32,0-1 0,0 0 0,0 1 29,0-1 1,0 1 0,0-1-47,0 1 0,0-7 96,0 1 81,0-8-90,0 3 1,0-8 0,0-5-26,0-6 1,6 3 0,3-3 0,-1-2-47,-1-1 1,7 3 0,-2 1 0,3-3 20,3-2 0,-1 5 0,1-1 64,-1-1 1,1 5 0,-1 2 120,0 4 0,1 2-111,-1 0 0,0 2 1,1 4-86,0 5 0,-7 5-123,0 1 1,-6 1 0,1-1 31,-4 1 0,-2-7 0,0 1-531,0 2 652,0-6 0,0 7 0,0-6 0</inkml:trace>
  <inkml:trace contextRef="#ctx0" brushRef="#br0" timeOffset="12867">16906 3616 7569,'0'-18'-145,"0"1"1,-2 7-1,-4 4 204,-6 4 0,-3 2 0,-2 2 0,5 4-47,-1 6 0,8-4 1,-5 5-1,3 0-23,3 3 0,2 1 0,2 1-80,0-1 1,0 1 0,2-3 0,4-1 68,5-2 1,-2-8-1,4 1 1,-1-3-63,5-2 1,-1 6-1,3-1 1,-2 0 45,1-4 1,-1-7 0,0-1 30,1-3 0,-2-1 0,1-7 159,-5 1 1,1-1 0,-7 1-123,-2-1 1,-4 1 0,-6 1-31,-7 5 0,5-4 1,-4 9-1,-2 4-66,-1 0 1,-3 2 0,1 0-216,-2 0 0,9 0 81,-2 0 200,8 0 0,-3 7 0,7 3 0</inkml:trace>
  <inkml:trace contextRef="#ctx0" brushRef="#br0" timeOffset="14481">15456 4384 6587,'-2'-11'128,"-5"5"1,-1 5-48,-10 1 1,1 0-1,-1 1-30,1 5 1,-2-1 0,3 5-73,-2-2 0,7 3 1,1-3-1,0 1 36,1 4 1,5-2-1,-2 1-64,4 1 0,2 3 12,0 1 0,8-2 0,5-2 0,7-2-110,3-3 0,2-2 1,-2-5-1,5 3-267,-1 2 414,6 0 0,-6-6 0,8 0 0</inkml:trace>
  <inkml:trace contextRef="#ctx0" brushRef="#br0" timeOffset="16292">16993 4279 7449,'16'-9'-335,"-5"7"285,-5-10-147,-4 8 0,-10-5 332,-4 9 0,-3 0 61,-3 0-142,8 9 12,-5-7-82,13 13 47,-14-5 1,13 6-1,-7-3 1,2-1 45,5 2-14,1 1-81,-6 2 1,6-5-1,-4 0 1,3 1-1,6 2-26,3 3 29,-4-8 0,13 4-12,-3-8 45,4-2-68,1 5 51,0-7 1,1 6-1,-2-8 1,3 0 0,-2 0-1,1 0-28,-1 0 0,1 0 0,-1 0 0,0 0-9,1 0 0,0-2 0,-2-3 0,2-2 16,0-2 0,-2-3 0,3-6 11,-2 0 1,1 1 0,-3 0-2,-3-1 0,-4 6 0,-8 1 36,0-2 1,0 3 0,0-2 81,0-1 1,-8 5-66,-4 2 1,-3 4 0,-3 2-30,1 0 0,7 2 1,4 4-12,3 6 0,3 3 0,0 3 0,0-1 1,0 0 0,3-5 0,0 0 1,6 1-30,1 2 0,1 1 0,4-2 1,-2-5-18,0 0 0,-1 1 0,5-4 1,0-1-20,1-3 0,0-2 0,-1 0 0,0 0 22,1 0 1,-1-2-1,0-3 32,1-1 1,-3-7-1,-1 2 1,-4-5 42,-3-2 1,6 1 0,-8 0-1,-1-1-2,-2 1 1,-2 0 0,0-1-1,2 1-17,4-1 1,-5 1-1,5-2 22,-3 3 0,-6-2-3,-3 1 0,3 7-21,-9 4 0,1 3-34,-8 3 1,11 9-83,2 3 1,4-2 62,2 1 1,2-2 0,4 4-10,5-8 1,5-4 0,1-1 27,1 0 0,-2 0 0,3 0 33,-2 0 0,0 0 0,1 0 0,-1 0 54,1 0 0,-7 0 0,-1-1 0,-1-4 280,2 1-247,-8-2 0,5 14 0,-8 3 24,0 5 0,-3-5 0,1 1 0,-4 2-67,1 1 1,2 3 0,-1-1-1,-2 0-16,1 1 0,4-1 0,2 0-51,5 1 1,-1-6 0,7-3-189,1 0 0,2 1 0,4-4 0,4-1 197,-1-3 0,2-2 0,-6 0 0</inkml:trace>
  <inkml:trace contextRef="#ctx0" brushRef="#br0" timeOffset="14884">16015 4418 7364,'-19'0'-220,"3"0"1,-1 0 0,-2 0 0,3 0 314,-2 0 1,1 0 0,-1 0 0,1 0 11,-1 0 0,3 9 0,1 0 0,4 3-98,3 0 0,-5-6 0,6 4 82,2 5 0,2 0-186,2 3 1,8-3 0,3-3-31,5-6 0,2 1 1,-1-1-1,1-3 73,-1 0 0,5-6 0,-3 0 0,-4-4 63,1-3 0,0 0 1,-1-3-1,-1 3 62,-4 2 0,-3-4 239,5 7 23,-8-9-339,3 12 1,-7-4-90,0 12 1,0-3-2,0 10 1,2-4-1,2 5 43,2-2 0,2-9 51,-2 3 0,3 4 0,9 0 0</inkml:trace>
  <inkml:trace contextRef="#ctx0" brushRef="#br0" timeOffset="15303">16224 4418 7419,'10'-1'-311,"-3"-4"415,2 0 0,-5-1-266,7 6 0,-7 2 1,4 2 68,0 1 1,-7 10 78,5-5 0,-5 7-36,-1-1 29,0 3 1,0-8 20,0 1-18,0-9 1,0-3-19,0-11 1,3 2-1,0-4 1,6 1 4,1 4 0,1-8 0,7 6 0,-1-2 9,1 0 1,1 1 64,4-6 1,3 5-1,3 3 75,-6 0 1,-4 4 17,-2 5 1,1 8-107,0 2 0,-9 7-110,-3 0 1,-5 0-138,-1 1 1,0 0 216,0-2 0,-7 3 0,-2-2 0</inkml:trace>
  <inkml:trace contextRef="#ctx0" brushRef="#br0" timeOffset="18258">6427 4908 7537,'-11'-8'-686,"5"-3"268,-2 3 390,6 0-115,-7 8 200,9 0 1,3-6-43,3 0 1,-3 1-1,9 5 1,1 0-15,3 0 1,1 0 0,2 0 0,6 0-4,3 0 1,6 0 0,1 0 0,-2 0-7,-4 0 1,10 0 0,-5 0 29,3 0 0,2 0 0,0 0 0,2 0 1,-3 0-10,-1 0 0,4 0 0,2 0 0,-1 0-9,1 0 0,3 5 1,-3 1-1,2-3-5,3 0 0,3 3 0,1 0 1,0-2-8,0-4 0,1 0 0,2 0 0,0 0 24,3 0 1,2 0 0,-8 0 0,0 0 13,1 0 0,-1 0 0,2 0 0,1 0-4,-3 0 0,6 6 0,-10 1 0,4-3-30,-1-2 0,-5-1 1,3 4-1,-2 1-6,2-4 1,-7 1-1,1-1 1,-3 2 4,2 2 0,5 0 0,-6-6 1,2 0 5,1 0 1,2 0 0,-4 0-1,2 0 8,6 0 1,-2 0 0,0 0 0,-1 0-1,2 0 1,-4 2 0,-2 1 0,0 3-27,-4-2 0,-4-2 0,-4-1 0,-1 4-96,1 1 1,-4 1 0,1-2-1,2 0-143,-3-2 256,6 8 0,1-9 0,11 5 0</inkml:trace>
  <inkml:trace contextRef="#ctx0" brushRef="#br0" timeOffset="19527">9920 5030 7569,'16'0'-38,"2"0"0,0 0 0,-1-2 0,0-2 0,1-2 0,0 3-262,-1 0 0,0 2 0,2-4 235,-3-1 1,7 1-1,2 5 1,1 0 65,0 0 1,2 0-1,-3 0 1,2-3-8,4-3 1,8 6-1,4-7 1,0 6 4,-1 1 1,7-6 0,-1 0 0,7 0-6,3-1 0,0 5 0,-4-6 0,4 2 22,0 0 0,5 0 1,-3 3-1,0 1-8,0-4 1,7 0 0,-4 6 0,3 0-10,-1 0 1,0 0-1,-4 0 1,0-2 3,-2-4 1,2 4 0,-5-4 0,3 3 10,-2 3 1,-2 0 0,1 0-1,3 0 14,-3 0 0,4 0 1,-2 0-1,-1 0-5,-3 0 1,4 0 0,0 0 0,1 0-9,1 0 1,-6 6-1,6 1 1,-4-3-12,-3-2 0,9-2 1,-10 1-1,3 4-8,-1 1 1,-7-1-1,-1-5 1,1 0 11,-3 0 0,7 6 1,-5 0-1,5-3-2,1 0 1,1-3 0,-1 0 0,2 0 21,5 0 0,-9 0 1,6 0-1,-1 0 1,-7 0 0,4 0 0,-5 0 0,4 0-15,1 0 1,-2 5-1,-1 1 1,-3-2-20,3-2 1,-4-2 0,1 0 0,1 0 2,-3 0 0,7 0 0,-5 0 0,3 0 0,-3 0 0,9 0 1,-7-2-1,1-2 10,1-2 1,-1 1-1,-1 5 1,-1 0 16,1 0 0,-3 0 1,0 0-1,-1 0-19,1 0 1,-4 0 0,3 0 0,1 0-7,0 0 1,-5 0 0,7 0 0,-1 0 1,-1 0 0,6 0 0,-5 0 0,5 0-1,1 0 1,0 0 0,1 0 0,-1 0 2,1 0 1,-1-6 0,2 0 0,1 2 27,-3 2 0,6 2 0,-7-3 0,2 1 19,-2-4 1,8 0 0,-8 6 0,4 0-49,0 0 1,-1 0 0,2-2 0,2-2-5,-1-3 1,-4 1 0,1 6 0,-2-4 42,0-2 1,1 0-1,-1 6 1,0-3 25,1-3 0,-8 5 0,0-5 0,-1 5-28,-5 1 1,-3 0 0,-3 0-93,-4 0 1,3 0-1,-9 0 1,-2 0-164,-1 0-797,-3 0 1012,-8 0 0,-1 7 0,-8 3 0</inkml:trace>
  <inkml:trace contextRef="#ctx0" brushRef="#br0" timeOffset="-3.65">7016 3816 6751,'3'32'8,"-1"27"5,4 0 0,-1-2 0,0 1-5,4-1 0,-6 3 1,9-1-1,0 2 1,-3-1 0,4 4 0,-4-4 1,-1 2 5,-1 4 1,5-1 0,-6 1 0,-3-2-2,0 3 1,-1 1 0,2 2 0,2 0 0,-3 0 0,0-1 0,-3 4 1,0-2-1,0-2 1,0 12-1,-3-9-7,-3 5 1,5-7-1,-5 6 1,1 0-1,2 5-1,-3-1 1,0-5-1,6 3 1,0-3-9,0 0 1,-6 3-1,0-2 1,3 3 3,0 2 0,-3 4 0,0-7 0,2 5-5,-5-3 1,6-4-1,-8 7 1,4-3-1,4 1 1,-7 8 0,-1-7-1,1 2 12,-2 3 0,6-3 0,-5-2 1,3 0-1,-3 1 0,2 2 0,-4 4 0,2-5-10,3-1 0,-5 2 1,4-4-1,-3 2-1,1-2 1,4 3 0,-2-6 0,-1 1-1,1 5 0,3-5 1,-5 1-1,5-2-8,1-5 1,-3-1-1,2 0 1,3-1-1,0-1 1,-3 8-1,2-11 1,0 0 8,2 6 0,2-8 0,-3 4 0,0-3 13,-3-4 0,0 6 0,6-4 0,0 3 9,0-3 0,0 1 0,0-6 1,0-1-11,0 2 1,0-10-1,0 7 1,1-3-13,5-5 0,-4 3 1,7-5-1,-3 1 1,-2-1 1,8 1 0,-4-7 0,3 0-6,2 1 0,-6-5 0,2 4 1,-5-4-18,2-2 1,2-6-1,-4 1 1,3-2-4,-3-1 1,-2 0-1,-2-5 1,0 1-165,0-2 0,0-1 0,-2-3 188,-4 1 0,-5-1 0,-5 1 0</inkml:trace>
  <inkml:trace contextRef="#ctx0" brushRef="#br0" timeOffset="56692.27">1170 5082 6089,'0'-12'-137,"0"0"142,0 2 0,2-1 0,4 5 1,4 3 8,-1-3 1,7 3-10,-4-1 1,-3-5 0,3 3-4,2 3 1,-5 1-1,3 2 1,1 0 1,3 0 1,1-6 0,3 1 0,1 0 3,2 4 0,9 1 0,-3 0 0,4 0-2,2 0 1,-1 0 0,1 0-1,0 0-3,0 0 1,6-2-1,2-2 1,-1-2 2,1 1 0,6 4 0,-5 1 0,3 0-1,-1 0 1,-1-6-1,4 0 1,-5 3 18,-1 1 1,5-4 0,-1-3-1,1 2-8,-1 0 0,9-1 0,-1 4 1,3-3-7,2 4 0,6-4 1,-4 1-1,2 2-11,0 2 1,-2 2 0,2-3-1,-6 0-3,-3-3 1,3 1 0,-2 5-1,-3 0 2,-6 0 1,1 0-1,4 0 1,1 0-3,-1 0 0,-2 0 0,-2 0 0,-1 0 3,2 0 1,0 0-1,-1 0 1,-2 0 5,3 0 1,-4 0 0,3 0 0,3 0-4,-1 0 1,6 0-1,-9 0 1,3 0-3,3 0 1,-4 0 0,1 1-1,-6 3 0,-1 2 0,-2 0 0,-4-6 1,2 2-2,1 4 1,3-5-1,-2 6 1,3-7 5,1 0 1,10 0 0,-1 0 0,0 0 1,-1 0 1,0-4 0,-1-2 0,-1 2-3,-4 2 1,3 2-1,-3 0 1,3-3-6,2-3 1,1 5-1,0-5 1,-4 5 8,-1 1 1,-1 0 0,-3 0 0,-2 0 0,1 0 0,3 0 0,-2 0 0,0 0-36,4 0 1,3 1-1,1 3 1,0 4-13,0 2 0,4 0 0,2 4 1,3 3-190,2 2 1,2-4 226,-7-3 0,17-8 0,-3 4 0</inkml:trace>
  <inkml:trace contextRef="#ctx0" brushRef="#br0" timeOffset="58275.27">17080 4856 6425,'18'0'-329,"-1"0"0,-6 0 361,1 0 1,-6 0 0,6 1-37,1 5 1,-4-5 0,3 5 0,1-1 1,4 1 1,2-5 0,4 6 0,7-1-2,3 1 0,1-1 0,4-5 0,0 4 1,2 1 1,15 1 0,-2-3-1,3 2 1,4-3 1,-1 0 0,7-1 0,1 1 0,5 3 0,4 0 0,6-6 0,1 0 15,0 0 0,2-6 0,3 0 0,-3 1 12,-3-4 1,9 6 0,-5-7 0,4 3-7,0 2 0,-4-2 0,2 0 0,-1 4-15,1 0 1,-4 3 0,-1 0 0,-7 0-13,-5 0 0,-4 0 1,-2 0-1,-7 0-18,-4 0 1,-6 0 0,-4 3 0,-2 0-11,-3 4 0,1-1 0,-3-5 0,-5 4 1,-6 1 1,5-1 32,-9-5 0,2 0 0,-6 0 0</inkml:trace>
  <inkml:trace contextRef="#ctx0" brushRef="#br0" timeOffset="61171.27">1188 11579 7119,'8'10'-617,"-5"-2"0,9-8 620,2 0 1,-5 0 0,3 0 0,2 0 0,1 0-4,3 0 1,-1 0-1,2 0 1,3 0 0,1 0 1,0 2 0,-3 2 0,1 1-6,2-1 1,6 0-1,-3 0 1,-1 2 2,0-2 0,6-2 0,-2 0 0,4 1 0,2 3 1,6 0 0,0-6 0,-1 0-1,3 0 0,-6 0 1,6 0-1,-1 0 8,5 0 0,3 0 1,5-2-1,1-2 10,2-2 0,6-1 0,-4 3 1,1-2-13,-1 2 1,4 0 0,-4 0 0,0-1 19,-1 1 1,0 2 0,-4 2 0,1 0-20,2 0 1,2 0-1,-3 0 1,3-2-11,2-4 0,1 4 0,10-6 0,-1 2 2,-4 1 0,15-3 0,-7 4 0,4-2 0,3 2 0,2-3 0,-5 1 0,1 2 0,1 2 1,-9 2-1,4 0 1,0 0 0,-2 0 1,0 0-1,-2 0 1,-1 0 0,-4 0 0,13 0 0,-11 0 0,2-2 15,-1-4 1,5 4-1,2-6 1,1 3 12,5-1 0,1-2 0,2 4 1,-1-2-25,-6 2 1,7 1 0,-8-1 0,3-2-10,-2 2 1,-3 2-1,3 2 1,1 0-5,-8 0 1,10 6-1,-8 0 1,3-2 0,-4-3 0,7-1 0,-1 0 0,9 0 3,3 0 0,-9 0 1,7 0-1,0 0 10,1 0 1,7 0 0,-2 0 0,-1 0 14,-1 0 1,6 0-1,-8 0 1,-1 0-12,-1 0 0,-2 0 1,-2 0-1,3 0-8,-3 0 0,2 0 0,-1 0 1,1 2 1,-2 4 1,3-4 0,3 4 0,3-4-17,2-2 1,-6 0-1,5 2 1,-4 2 7,1 2 0,6-1 1,-6-5-1,2 0 4,-1 0 1,1 0 0,5 0 0,-6 0 16,1 0 1,-5 0 0,4 0 0,-1 0-12,1 0 0,-44 0 1,0 0-1,49 0 0,-48 0 1,-1 0-1,49 0 0,-45 1 0,-1 0 0,-1 1 0,-3 0 1,2 1-1,1 0-5,3-1 1,-2 0 0,1-1 0,0 0 0,2-1-1,2 0 1,-1 0 0,-1 0-3,-2 0 1,2 0 0,0 1-1,1 0 1,2 1 0,-1 0 0,0 1-1,0 0-43,-3-1 0,1-1 0,6 1 0,0-2 0,-4 0 0,-2 0 0,4 0 0,-1 0 44,0 0 0,0 0 1,-1 0-1,1 0 1,2 0-1,0 0 1,-1 0-1,0 0 4,-2 0 0,1 0 0,1 0 1,0-2-1,-2 1 0,0-1 1,2-1-1,-1 0 10,-1 1 0,0 0 0,2-2 0,0 0 0,-2 1 0,-1 0 0,1 0 0,0 0 11,1-1 1,-1 1 0,0 2 0,0 0-1,3-3 1,1 0 0,-1 1 0,0 0-16,0 0 0,0 0 0,0 0 0,0 0 0,1 3 0,0 0 1,1 0-1,1 0-12,0 0 1,0 0 0,0 0 0,0 0 0,-4 0 0,0 0 0,-1 0 0,0 0 5,0 0 1,-1 0 0,0 0-1,0 0 1,1 0 0,3 0-1,-4 0 1,0 0-21,-4 1 0,3-2 0,-1 1 1,-1-1-1,2-1 0,0 0 1,-3-1-1,2 0 13,-2 1 1,-2 0 0,5 1 0,0 0 0,-7 0 0,-1 0 0,2-1 0,0 0 16,1 0 0,-1-2 0,46-3 0,0 3 0,-5-4 3,-5-2 0,-2 4 0,-7-3 0,-3-1 17,-3 0 1,6 1-1,-12-5 1,-1 2 43,4-1 0,-3-1 0,-1 1 1,0 3-54,0 2 1,4-3 0,0 3 0,0 0-38,1 0 0,-1 2 0,-5 6 0,-4 0-46,-1 0 1,-9-5 0,0-1-1,-8 2 58,-9 2 1,0 2-1,-11 2 1,-4 2-504,-5 2 504,-10 7 0,-3-3 0,-8 7 0</inkml:trace>
  <inkml:trace contextRef="#ctx0" brushRef="#br0" timeOffset="62529.27">2742 12138 7569,'18'-2'-483,"-1"-4"1,0-1 152,1-5 328,-8 4 1,-1 8 19,-3 0 0,-4 8 0,4 4-8,-4 3 1,-2 3-1,0-1 1,0 1-20,0-1 0,0 0 1,0 1-1,0-1 8,0 1 1,0-1 0,0 1 0,0-1-168,0 1 1,0-1 167,0 1 0,-8-1 0,-2 1 0</inkml:trace>
  <inkml:trace contextRef="#ctx0" brushRef="#br0" timeOffset="62863.27">2271 12173 6149,'11'-10'-199,"1"5"0,1 3 269,3 2 1,3 0 0,3 0 0,3 0-75,2 0 0,-5 0 0,8 0 0,2 0-1,0 0 0,3 0 1,0 0-1,2 0-13,4 0 0,-4 2 0,6 1 0,-3 3-14,1-2 0,6-2 0,-6-2 32,4 0 0,-6 8 0,4 2 0</inkml:trace>
  <inkml:trace contextRef="#ctx0" brushRef="#br0" timeOffset="63229.27">3580 12191 7388,'-18'5'-279,"1"1"1,0 0 0,-1-6 0,1 0 236,0 0 0,-1 6 0,1 2 1,1 1 42,4 5 1,-3 1 0,3 3 0,-1-1-13,1 1 1,-2-1 0,9 1 36,1-1 1,2 1 0,2-1-3,0 1 1,2-3 0,6-1 0,7-5-11,5-1 0,12-2 0,-4-6 0,1 0-9,0 0 0,0 0 0,4 0 0,-2 0-10,-3 0 0,-6-8 1,1-2-1,-4-1-4,0-1 1,-5 1 0,1-7 6,-5 1 0,-5-1 1,-1 1-1,-8 1 2,-7 5 0,-5-3 0,-3 8 0,-4 0-32,1-1 0,-9 5 1,4-4-1,-3 4-20,2 2 0,0 0 0,-3 0 1,4 0 51,2 0 0,-6 0 0,4 8 0,-8 1 0</inkml:trace>
  <inkml:trace contextRef="#ctx0" brushRef="#br0" timeOffset="63514.27">4174 12068 7569,'10'-7'0,"-2"-3"-625,-1 0 445,-5-5 1,5 5 14,-7-8 338,0 9-228,0 1 0,0 10 0,0 4 0,0 5 28,0 5 1,0 1 0,0 3 0,0 1 18,0 2 1,0 3 0,0-5 0,3 4-9,3 2 1,-4-3 0,4 3 0,-4-2-46,-2-4 1,0 5 0,0-3 60,0-2 0,6 6 0,5 1 0</inkml:trace>
  <inkml:trace contextRef="#ctx0" brushRef="#br0" timeOffset="63721.27">3859 12330 6096,'3'-15'-139,"3"1"168,4 2 0,7 9 0,0-3 0,3 4-1,3 2 1,3 0 0,10 0-1,-1 0-86,0 0 0,0 0 0,2 0 1,1 0-113,3 0 170,8 0 0,-6 0 0,11 0 0</inkml:trace>
  <inkml:trace contextRef="#ctx0" brushRef="#br0" timeOffset="64092.27">4890 12243 7569,'9'-2'-253,"-3"-4"0,-3 2 66,-3-7 1,-9 5 0,-2-4 124,-5 2 0,-1 3 0,0 5 69,-1 0 1,-5 0-1,0 0 1,-1 1 9,-2 5 0,6-2 1,-7 8-1,1 1-31,5 3 0,2 1 0,1 1 3,0-1 1,9 1 0,3-1-3,4 1 1,4-7 0,4-1 5,6-2 1,5 0 0,5-5 0,1 3-35,-3-2 0,5-2 0,0-4 0,-2-4 9,1-5 1,-3 1 0,2 0-1,-6 1 31,-5-1 0,2 4 1,-7-4 204,2 3-151,-4 1-39,2 6 1,-7 2-44,0 4 1,3 1-1,1 7-74,1-2 0,3-7-38,-2 7 141,4-8 0,6 11 0,3-5 0</inkml:trace>
  <inkml:trace contextRef="#ctx0" brushRef="#br0" timeOffset="64312.27">5151 11946 7267,'3'-15'-321,"3"3"0,-4 6 0,4 12 324,-5 6 0,-1 9 0,0 6 0,0 2 9,0 2 1,0 12 0,0-6 0,3 5-92,1 7 1,-1-4 78,3 1 0,4 1 0,0 5 0</inkml:trace>
  <inkml:trace contextRef="#ctx0" brushRef="#br0" timeOffset="-3.65">18443 1407 6238,'0'-2'-5,"6"-3"-21,-1 5-1,7 5 19,-10-3 6</inkml:trace>
  <inkml:trace contextRef="#ctx0" brushRef="#br0" timeOffset="-3.65">18609 3036 6131,'8'48'0,"10"45"0,-4-4-1,-1-1 1,1 7 0,-3 4 0,-5-49-1,0 1 1,5 48 0,-8-46 0,-2 0 0,2-1 0,0-1 0,-3 1 0,1 1 0,-1 0 0,0 3 0,0-1 0,0 0 0,0-2 0,0 3 0,0-2 0,3 2 0,0-2 1,0 1-1,-2-1 1,0-2-1,0 2 1,3 0 0,-2-1-1,-1-1 4,3 0 0,-2 2 0,1 6 0,-1-1 0,3-2 0,-1-3 0,1 3 0,-3 0-34,1 0 0,-1 0 0,2-3 0,-1 0 0,1 4 0,-2 0 1,1 1-1,-1 1 31,-1 1 0,-1-2 0,0 3 0,0-2 0,0 2 1,0-2-1,0 2 0,0-1-2,0-1 1,0 2-1,0 3 1,0-1-1,0 0 1,0 0 0,0-2-1,0 1 0,0 0 1,0-2 0,0 3 0,0 0-1,0 0 1,0 0 0,0 1 0,0-2-1,0-2 1,0 2-1,0 1 1,0 0-1,0 1 1,0-1-1,0-2 1,0 1-1,0 0 1,0-2 0,3 1-1,1-2 1,-1 3 0,-1-3-1,0 2 1,0-2 2,-1 1 1,0 0 0,1-2-1,2-1 1,-2 0 0,2 0 0,-2 0-1,2 0 6,-1 0 0,1 0 1,-2 3-1,-2 1 1,2-2-1,2-1 1,-3-1-1,-1 0-5,0-1 1,0 0 0,0 6-1,0-1 1,0-1 0,0 0-1,0 1 1,0-2-3,0-1 1,0 0 0,0 2-1,0-1 1,0-2 0,0 0-1,0 2 1,0 1-1,0 0 1,0 0 0,0 0 0,0 1 0,1-2 0,1 1-1,0 0 1,-1-1 7,3-2 1,-1 0-1,0 2 1,0 0 0,-3-2-1,0 0 1,0 0-1,0 0-4,0 0 1,0 0 0,0-6-1,0-1 1,0 1 0,0 0-1,0-1 1,0-1-1,0 47 1,0-46-1,0-1 1,0 45 0,0-2-16,0-3 0,0 5 0,0-14 0,0-1-38,0-1 1,0-7 0,0 4 0,0-4-10,0-3 1,0-1 0,-2-2 0,-4-4-137,-6-1 193,-3-3 0,0-8 0,1 1 0,-2-3 0,-3 1 0,-5-3 0</inkml:trace>
  <inkml:trace contextRef="#ctx0" brushRef="#br0" timeOffset="67048.27">19367 3493 6808,'12'0'-445,"0"0"0,-3-7 492,3-5 0,1 2 1,-4 1 17,0 1 0,-2-4 15,4 6-89,-8 0 1,8 8 0,-7 3 24,0 8 1,2 2 0,-3 2 0,0 1-49,3 0 1,1-2 0,-7 5 0,0 0-17,0 1 0,0 8 0,-2-6 0,-3-3-18,-1-2 1,-1 3 0,2-3 65,1-3 0,-11-3 0,6 4 0</inkml:trace>
  <inkml:trace contextRef="#ctx0" brushRef="#br0" timeOffset="67288.27">19245 3650 7116,'-17'0'-1138,"0"-7"1207,-2-6 0,5 4 89,2-2-169,4-1 0,9 2 0,6 5-7,5 3 0,2 2 1,6-2-1,4-2-13,4-2 0,6 0 1,1 6-1,-1-2-37,2-4 0,1 3 1,4-7-1,3 0 68,1 0 0,-3 7 0,1-13 0,2 6 0</inkml:trace>
  <inkml:trace contextRef="#ctx0" brushRef="#br0" timeOffset="67560.27">19805 3458 7569,'17'0'-228,"-5"0"-1063,-2 0 1300,-5 0 1,1 0 0,-12 0 13,-6 0 1,3 8 0,-3 4-1,-1 3-12,-4 3 0,3-2 0,0 3 1,3-2 8,4 1 0,-5-1 1,6 1-1,3-1-63,0 0 1,3 1 35,0-1 1,9-7 0,2-4 0,6-4-9,7-2 1,-3-2 0,6-4-1,0-7 14,1-1 1,-7-4 0,3 1 0,-5 0 18,-2-1 0,-6-5 1,0 0-1,-3 1-9,-5 3 0,0 1 0,-3 0 0,0 1-19,0 0 1,-3 6-1,-2 6-39,-7 3 0,-5 2 0,-4 0 0,-4 2-50,5 3 1,0 0 98,2 7 0,1-8 0,0 3 0</inkml:trace>
  <inkml:trace contextRef="#ctx0" brushRef="#br0" timeOffset="67772.27">20188 3319 7569,'10'-12'-1423,"-4"-1"1397,3 11 1,-6-4 0,3 12 0,-4 5 22,-2 5 0,0 1 0,0 1 0,0-1 2,0 1 1,0 4-1,0 3 1,-2 1-28,-4 0 0,3-3 0,-3-4 0,3 3-93,-3 1 121,5 0 0,-16-5 0,8-1 0</inkml:trace>
  <inkml:trace contextRef="#ctx0" brushRef="#br0" timeOffset="67934.27">20067 3616 6919,'0'-12'-427,"0"-1"0,0 7 404,0-4 0,2 6 1,3-2 3,7 4 1,4 0 0,1-2 0,-1-1 18,2 1 0,8-6 0,0-1 0</inkml:trace>
  <inkml:trace contextRef="#ctx0" brushRef="#br0" timeOffset="68329.27">20573 3441 6354,'-18'0'-60,"1"0"0,0 0 83,-2 0 1,2 2 0,-3 2 0,-1 4-21,-1 1 1,-2 2-1,9 7 1,0 0-23,5-2 0,-1 3 1,-2-4-1,4-1-51,0-4 0,3 3 33,6 5 0,9-4 0,2-1 0,5-7 23,0-5 1,5-1 0,0-1 0,4-5 4,3-7 1,-8 4 0,4-2 0,-4-3 27,-3-1 1,0 3-1,-1 0 79,-5-1 1,5 5-83,-4 2 1,-3 3-64,3 3 0,-8 9 20,1 3 1,-2 3 0,-3 3-22,0-1 0,0-5-65,0-1 100,0-8 0,1 6 0,5-12 0,3-3 12,2-4 0,2-6 1,-7-1 0,7-1 0,-2 1 0</inkml:trace>
  <inkml:trace contextRef="#ctx0" brushRef="#br0" timeOffset="68501.27">20904 3196 7434,'6'-11'0,"0"-2"-993,-2 0 973,-3-2-3,-1 4 0,7 7 1,-1 11-1,-3 9-31,0 4 76,-3 12-6,0-6 0,-6 10-71,0-1 1,-6 6 0,4 2 0,1 1 54,-2 5 0,-4 0 0,4 5 0</inkml:trace>
  <inkml:trace contextRef="#ctx0" brushRef="#br0" timeOffset="72328.27">9378 5589 7569,'-12'0'-906,"0"0"585,9 0 1,-13 5 285,4 1 1,-3 0 0,0-5 48,3 5 0,-4-1-20,5 7 1,-5-1 0,-2 6 7,2 1 0,-1-6 0,4 0 1,1 1 1,-1 2 0,-3-3 0,-1 0 0,0 2 8,-1 0 0,0 3 1,1-4-1,-3-1-5,-2 1 0,2 3 1,-4 1-1,5 1-6,1-2 0,2 3 1,-3-2-1,2 0 2,1 1 0,-3 0 0,2-2-5,0 2 1,1 0 0,2-3 0,5-2 3,1-1 0,0-1 0,5 2 11,-3-1 1,0-9 11,6 13 0,7-14 0,6 4-13,1-4 1,-2-2 0,1 0 0,0 0 2,2 0 1,4 0 0,3 0 0,4 0-2,1 0 0,1 0 1,9-2-1,3-3 8,7-1 1,4-4 0,1 4 0,0 2-25,2 2 1,-5-4 0,0 0 0,-3 1 2,4 5 1,-9 0 0,1 0 0,-8 0-137,-5 0 1,-4 0 0,-8 0 36,-5 6 1,1-1 97,-7 7 0,-9-2 0,-6 1 0,-9-3 0</inkml:trace>
  <inkml:trace contextRef="#ctx0" brushRef="#br0" timeOffset="72730.27">9133 5658 7569,'0'11'-1609,"0"-4"1598,0-7 1,2 6-1,4 1 18,5 4 0,-1-7 1,0 8-1,-1 0 4,1-2 0,-5 6 0,3-4 0,-2 2 1,-1 5 1,0 4-1,-5 1 1,3 1-5,3 1 1,-5 5-1,5-1 1,-4 3-12,-2 1 1,0 2 0,0-3-1,0-2 0,0-2 1,0-3 0,0 6 0,3-6-11,2 0 1,-2 3-1,10-6 1,-1-2 9,-4-2 0,6-7 3,-8 0 0,15 0 0,-1 6 0</inkml:trace>
  <inkml:trace contextRef="#ctx0" brushRef="#br0" timeOffset="73172.27">9989 5833 7569,'0'-17'-283,"-2"6"-357,-4 6 0,3-2 621,-9 0 0,6 1 0,-4 9 0,0 0 21,2 4 1,2 5-1,-5 1-1,3 2 1,-3 3 0,3 1 0,1 2 0,-2 3 1,2 1 0,4-4 0,-3 4 4,1 2 0,3-3 0,2 3 1,0-2 3,0-4 0,8-2 0,4 0 0,6-2 28,4 0 0,5-6 0,9 0 0,-2-3-21,2-4 0,0-2 0,3-2 0,3 0-7,-4 0 0,-2-6 0,-3-2 0,-2-3 4,-1-2 0,-9-5 0,3-3 0,-5-1-12,-2-1 1,-1-3 0,-3-3 0,-3-2-12,-3 1 1,-1-3 0,-6 5 0,-2-3-32,-3 1 0,-5 5 1,-8 8-1,-1 1 24,-4 4 1,-6 4 0,-11 8 0,-8 3 14,-1 2 0,-5 12 0,2 11 0</inkml:trace>
  <inkml:trace contextRef="#ctx0" brushRef="#br0" timeOffset="74767.27">10879 5799 5876,'10'0'0,"-4"0"8,-12 0 1,2 0 0,-6 1 0,-5 3 25,-1 2 1,-1 6 0,1-4 0,-1 0-19,5 6 1,-3 2-1,5 2-9,0-2 1,-3 9-1,7-3 1,2 0-3,2-2 0,2-1 0,0 2 0,0 3 5,0-3 0,6-1 1,2-3-1,3-1 7,2 3 0,7-5 0,6 1 0,1-6-2,4-2 1,2-1 0,2-6 0,-1 0-11,-6 0 1,5-6 0,-6-2 0,2-4 4,0-1 1,-7-13-1,1 7 1,-4-5-11,-1-2 0,-3-4 0,0 1 0,-6-4-1,-2-2 1,-1 4-1,-6 0 1,0-2-7,0 2 0,0 7 1,-2 2-1,-4 2-34,-5 2 0,-5 9 1,-3 3-1,-4 3 7,-6 3 1,-5 9 0,0 5-1,-1 8 34,0 14 0,0 6 0,0 11 0</inkml:trace>
  <inkml:trace contextRef="#ctx0" brushRef="#br0" timeOffset="81918.27">14845 5710 7475,'-12'0'-494,"2"-1"1,1-4 350,-1 1 0,4-2 19,-5 6 139,7 0 1,-4-3 8,8-2 0,2 2-5,4-3 0,-2 5 0,7 1 0,3 0 2,1 0 0,3 0 0,-1 0 0,1 0-15,-1 0 0,3 0 1,1 0-1,2 0-7,-2 0 1,5 0 0,-3 0 0,-2 0 0,-1 0 1,-3 0-1,1 0-13,-1 0 1,1-2 6,-1-3 1,-5 3 3,-1-4 1,-7 3 0,2 3 0,-10 3-4,-2 3 0,-7-3 0,3 9 0,-1 0-9,-1-3 1,6 7 0,-4-4 6,3 3 1,-5-3 0,6 0-3,2 1 1,2-3 8,2 1 1,2-8 0,4 3-2,6-3 1,3 3-1,3 0 1,-1-3 0,1-1 1,5-2 0,2 0-1,0 0-1,1 0 1,3 0 0,-6 0 0,-1 0 0,4 0 1,-12 2 0,4 1-1,-3 3 0,1-1 0,-5 3 0,-1-1 3,-2 3 0,-2-4 8,-6 5 1,0-5-1,0 6 1,-2-2 0,-2 4 0,-4-6 9,-2 0 1,-1 4-1,-7-5 1,1 2-8,-1-1 1,-1 0-1,-3-4 1,-1 0-5,2 1 0,-6-1 1,-2-1-1,-3 3-12,3-1 0,-4-4 0,4-1 0,-4 2-22,-3 3 0,10-2 1,1 3-61,0-4 1,5-2 0,-1-2 38,7-4 1,7 2 0,9-5 0,3-1 44,7-1 0,11 1 0,5-8 0</inkml:trace>
  <inkml:trace contextRef="#ctx0" brushRef="#br0" timeOffset="82468.27">16085 5694 7569,'-18'0'-214,"1"0"1,-1-3-730,1-2 953,-2 2 0,3-4 1,-1 7-1,-2 0-25,3 0 0,4 0 0,0 1-65,-1 5 95,-3 5 0,5 5 0,-1 2 1,0 0 0,3 0 0,-1-2 0,6 3 0,-2-2-21,2 0 1,2 1 0,4-1 3,4 1 0,4-3 0,7-1 0,1-4 13,-1-2 0,7-1 1,7-4-1,0 3-1,-3-1 0,6-4 0,-5-1 0,2-1-3,-2-6 0,-3 3 1,-4-6-1,1-4 17,-1-3 1,-5 6 0,-4 0-1,0-2-15,0-3 1,-3-2 0,-1 1 0,1 0-25,-1-2 0,-4 3 0,1-2-43,-4 0 1,-4 9-1,-4 0 7,-6 2 1,-9 6 0,-2-5-1,1 4 14,3 2 0,-5 2 0,-2 2 0,2 3-6,-1 2 1,2-3-1,5 6 42,1 1 0,7-5 0,2 1 0</inkml:trace>
  <inkml:trace contextRef="#ctx0" brushRef="#br0" timeOffset="82827.27">16923 5624 7569,'-17'0'-449,"-2"0"0,3-6 0,-2 0 445,0 1 0,7 3 1,-1-3-1,-1-1 36,-3 3 1,-1 1 0,1 4-34,4 4 0,-1-3 1,5 7-1,1-1 5,-1 2 0,-4 0 1,6 6-1,2 1 0,3 0 1,1 1-1,0 2 1,0 3 2,0-3 0,0-1 0,1-1 0,5 1 1,6 5 1,2-8 0,6-6-1,2 2 18,1 4 0,9-8 0,1-4 1,9-2-21,3-3 1,-6 0-1,2 0 1,1 0-3,-1 0 0,-1-8 0,-7-3 0,-3-6 11,-7 1 1,1-2 0,-1 1 0,-7-1 2,-1 1 0,-12-6 0,3 0 0,-6-1-35,-6-1 1,-3 6 0,-13-6 0,-5 9-70,-8 4 1,-13 4 0,-5 8 0,-10 0-74,-4 0 0,-2 2 159,-2 4 0,-14 3 0,-4 9 0</inkml:trace>
  <inkml:trace contextRef="#ctx0" brushRef="#br0" timeOffset="85431.27">8766 8960 7569,'-8'-17'-529,"8"6"1,-8 3 546,8 2 7,0 3 0,8-7 0,2 6 1,6 0-5,2-1 0,-1 4 0,0-2 0,2 0-31,-3-3 0,7-1 0,3 7 1,0 0-12,-1 0 0,6 0 0,-4 0 1,1 0-43,2 0 0,-9 7 1,3 0-1,-5 1 12,-2-1 1,-7 7 0,-4-2 34,-5 4 1,-1 1 0,-1 0 0,-5 0 45,-6-7 1,-3 7-1,-3-7 1,-1 5-16,-5-4 1,3 5-1,-6-7 1,2 3-3,4-1 0,2-5 0,0 4-36,2-3 10,8 8 0,0-12 0,12 7 6,3-3 1,3-1-1,8-6 1,2 0 3,-3 0 1,2 0 0,0 0 0,-1 0 4,0 0 0,1 2 1,0 4-2,-1 6 1,0 1 0,-1 1 2,-5-3 0,-3 2 0,-8 4 17,0 0 1,-2 1-1,-4-1 20,-5 0 0,-5-5 1,-1-2-1,0-1-16,-1 1 0,0-4 0,1 4 0,0-3-13,-1-2 0,-6-2 0,2 1 0,-2 2-13,-1-2 1,3-1 0,-4-3 0,-1 1-29,-1 4 1,1-3 0,-4 4 0,3-4-76,3-2 1,3 0 0,4-2-56,0-4 0,9 4 159,3-11 0,12 1 0,3-5 0</inkml:trace>
  <inkml:trace contextRef="#ctx0" brushRef="#br0" timeOffset="85876.27">9884 9029 7569,'-27'0'-321,"3"0"1,3 0 0,0 0 0,-2 2 307,1 4 0,3-3 0,1 3 1,2-3 1,-2 3 0,0-1 0,0 3 1,3 3 48,3-2 0,-1-3 0,7 5 0,0 2-8,-2-4 0,7 7 0,-5-5 0,5 4-11,1 4 1,0-3 0,1 2 0,5-3 6,6-3 1,8 1-1,6-5 1,1 1-46,4-2 0,2-1 0,2-6 0,1 0 7,-2 0 1,-4 0-1,-4-1 1,1-4 10,0-1 0,-4-8 0,-1 3 0,-3-4 20,-1-3 1,-3 0 0,-3 2 0,-6-3-6,-4 2 1,-2-3 0,0-1 0,0-2-10,0 1 1,-6 3-1,-2 1 1,-1 1-20,-4 0 1,-4 5 0,-2 2 0,-2 2-37,-3 6 0,-7-1 0,2 3 1,-4 0-66,-2 0 1,0 8 0,2 1 0,2 3 37,3 0 0,9-1 77,0 6 0,2 1 0,8 0 0</inkml:trace>
  <inkml:trace contextRef="#ctx0" brushRef="#br0" timeOffset="86248.27">10566 9118 7569,'17'-9'-393,"-8"-1"1,-3 2 0,-12 2 0,-5 3 426,-4 3 1,-9 0-1,0 0 1,1 0 3,-2 0 0,6 3 0,-5 3 0,5 2 19,2 2 1,-1 5 0,2-8 0,3 2-34,2 5 0,6 1 0,-1 4 0,5-3-17,1 2 0,1 0 0,5-3 0,6-2 4,3-1 1,11-1 0,4-1 0,2-4-10,3-4 1,8 4 0,3 0 0,4-3 8,-4-1 0,-1-7 0,-6-3 0,0 0 16,0 1 0,-4-6 0,-6 1 1,-8-4-24,-7-1 1,0-1 0,-9 0 0,-1 2-3,-2-3 1,-4 2 0,-3-1 0,-9 2-67,-6-3 0,-9 8 1,-6 2-1,-3 0-43,-8 5 1,4 4 0,-10 7 106,3 5 0,-2 2 0,-1 5 0</inkml:trace>
  <inkml:trace contextRef="#ctx0" brushRef="#br0" timeOffset="87344.27">15386 8855 6399,'-15'2'-231,"1"2"235,2 1 0,9 9 15,-3-2 0,-2-3 0,2 3-9,2 2 0,2-4 1,2 2 6,0 2 1,8-8 0,4 2-3,2 0 1,5-5-1,0 3 1,1-5-7,5-1 0,4 6 0,-4 0 1,0-3-7,1-1 1,3 0 0,-7 2 0,0 5-4,-2-1 1,-4-3 0,1 2 0,-4-1 4,-1 1 0,-6 6 1,3-1 2,-1 2 1,-2 5-1,-6-3 20,0 2 1,0-1-1,0 2-16,0-3 1,-6 2 0,-2-3-1,-1-1-4,-5-3 1,-1 0 0,-4 1 0,3-5-4,-2 0 0,1-5 0,-3 4 0,-1-4-19,-3-2 1,-4 0-1,2 0 1,1 0-64,0 0 0,-4 0 1,6 0-1,-2-2-71,1-4 0,10 3 148,-3-9 0,3-8 0,-3-6 0</inkml:trace>
  <inkml:trace contextRef="#ctx0" brushRef="#br0" timeOffset="87544.27">15350 8837 7275,'11'-7'-622,"-1"5"1,-5-5 651,7-1 0,4 5 0,1-3 1,1 4 9,-1 2 1,6-5 0,3-1 0,0 3-80,6 0 1,1 3-1,0 0 1,-2 0-101,-2 0 1,-6 0 138,6 0 0,0 0 0,6 0 0</inkml:trace>
  <inkml:trace contextRef="#ctx0" brushRef="#br0" timeOffset="87954.27">16224 8872 7569,'10'0'-359,"-3"0"1,-8 8-1,-5 4 314,-6 3 0,3 9 1,-2-1-1,2-1 38,-1-3 1,5 0 0,-5 2-1,-1 4 5,3-5 0,2-1 0,-4 0-5,2-3 0,5 2 17,8-1 1,5-4 0,8-4 0,-1-2-8,1-3 0,5-2 0,-1-2 0,2 0 1,2 0 0,-5-6 1,5-1-1,-1-1-7,-2 1 0,-4-7 1,-1 2-1,-1-4 19,1 0 1,-3-3 0,-2 2 0,-3 0 4,-2-1 1,-2 0-1,-6 1 1,0 0-9,0-1 0,-2 1 1,-2 0-1,-4 1-11,-2 4 0,-3-2 0,-8 10 0,-3-1-24,3 4 0,-6 1 0,0 0 0,-2 0-66,0 0 1,7 6 0,-1 1-1,3 2 5,3 5 1,6 2 82,6 1 0,4 8 0,1 2 0</inkml:trace>
  <inkml:trace contextRef="#ctx0" brushRef="#br0" timeOffset="88409.27">17115 8943 7569,'27'-12'-227,"-4"0"0,-11 6-794,-6-6 986,4 2 0,-8-2 0,2 1 1,-8 4 86,-8 3 0,2-4 0,-1 2 1,-1 0 34,1-1 1,-3 5 0,2-5-41,-3-1 1,-3 5-1,1-3 1,-1 4-23,1 2 1,-2 0-1,3 0 1,-2 2-27,1 4 0,0-2 0,1 9 0,2 0-8,3 2 0,1 2 0,-2 3 0,5 1 3,-1 3 1,6 2 0,-5-6 0,6 4-11,1-3 0,6 4 1,2-2-1,1-1 13,5-2 1,7-6 0,5 0-1,1-2 15,4 1 1,2-5 0,2-2-1,0-3 3,-1-3 1,2 0-1,-2 0 1,-1 0 3,-3 0 1,1-6 0,-8-3 0,-3-1 36,0-3 1,-2-3 0,0-3 0,-3-2-36,-3-3 1,-5-5 0,-7 4 0,0 0-18,0-1 1,0-8 0,-1 2-1,-5 1-45,-6-2 1,-5 8 0,-7 3 0,-6 3-56,-3 0 1,-8 5 0,-8 2 0,-7 6-323,-8 3 418,-12 12 0,-12 0 0,-9 8 0</inkml:trace>
  <inkml:trace contextRef="#ctx0" brushRef="#br0" timeOffset="91277.27">8539 11841 7206,'-11'0'-987,"-1"0"1001,9 0 0,-3 0 17,12 0 1,-3 6 0,9 0-24,1-2 0,4-2 1,-1-2-1,2 0-4,0 0 0,0 0 0,-2 0 0,3 0 3,5 0 0,2 0 1,5 0-1,-4 0-13,-2 0 0,5 0 0,-1 0 1,-1 0 2,2 0 1,-10 0-1,4 0 1,-4 0-1,-4 0 1,-4 0 0,-1 2 11,-4 3 1,0-3 0,-2 6 10,1 0 1,-1 2 0,-7 7 0,-1 1 2,-3-1 1,-9 0 0,5 1 0,-4-1-3,2 1 0,-4-1 0,5 3 0,-2 1-24,1 2 0,-1 3 0,7-5 0,1 2-33,4-1 0,1-3 0,0-2 0,0 1 18,0-1 1,0 1-1,1-1 1,5 1-175,6-1 0,3-5 192,2 0 0,9-9 0,1 5 0</inkml:trace>
  <inkml:trace contextRef="#ctx0" brushRef="#br0" timeOffset="91702.27">9693 12033 7569,'-28'0'-49,"2"0"0,10 0 1,-2 0-142,0 0 1,2 6 0,-3 2-1,2 0 135,-1-1 1,8 7 0,5-2 0,4 3 30,1 3 0,0-1 0,0 1 0,0-1 22,0 1 1,6-1-1,7 0 1,2-1 2,2-4 1,3 1 0,1-5 0,3 0 5,-3-1 0,4-1 0,0-6 0,2 0 4,4 0 0,2 0 1,0 0-1,-2-2-11,-2-3 1,-6 1 0,-1-8 0,-3-2-4,-1-1 0,-3-3 0,0 1 0,-6 0 3,-2-1 1,-1-1 0,-6-3 0,-2-1 1,-4 2 0,-3 1 0,-8 3 0,-1-1-9,0 1 1,-4 7 0,-4 2 0,0 3-24,-6-1 0,0 0 0,-1 6 0,1 2-2,2 4 0,9-2 0,-2 5 0,3 1-42,4 0 0,3-1 0,4 5 74,1-2 0,2-1 0,6 7 0</inkml:trace>
  <inkml:trace contextRef="#ctx0" brushRef="#br0" timeOffset="92098.27">10530 11998 7569,'-22'0'-799,"-2"0"571,0-7 0,5 5 1,-2-4 301,-2 4 1,-1 4 0,6 4 0,2 5-38,-2 5 1,6 1-1,2 1 1,2 1-41,5 5 1,1-3 0,4 6 0,4-2 2,5-3 1,5 3 0,2-2-1,0-3-8,6-7 1,1 3-1,6-7 1,1 1-19,4-4 1,-1-4-1,8-2 1,-2 0 20,-1 0 0,7-8 0,-7-4 0,1-3 32,2-3 1,-12-5 0,2-2 0,-5-2-17,-8-4 1,-1 0 0,-6-2 0,-4 2-7,-1 0 0,-2-12 1,-8 10-1,-4 0-13,-6 2 1,-4 4-1,-8-2 1,-6 7-66,-3 9 1,-9 5-1,-4 8 1,-5 0-80,-1 0 0,1 2 152,5 4 0,3 3 0,9 9 0</inkml:trace>
  <inkml:trace contextRef="#ctx0" brushRef="#br0" timeOffset="94077.27">15805 12051 7391,'10'-18'-341,"-4"1"0,-4-1 1,-2 1 272,0-1 0,0 1 0,0 0 0,-2 1 91,-4 4 0,-7-3 1,-7 5 10,-3 0 1,-1-3 0,7 7-1,0 2 16,-1 2 1,-5 2 0,0 0-1,-1 0-22,-1 0 1,6 2 0,-5 4 0,5 4-29,1-1 0,9 7 1,2-2-1,6 5 28,1 4 1,0 0 0,0-5 0,1-1-60,6 1 1,2 5 0,11 0 0,1-1 23,2-3 1,7 4 0,-7 3 0,-1-1 2,4 0 0,-7 0 0,5-3 1,-5 3 2,-1 2 1,-6-6-1,-3 3 1,-1-5 0,-4-1 0,-2-1 0,-4 1 0,-4-3 21,-6-3 1,-3 1-1,-3-7 1,1-2-5,0-2 0,-7-2 0,-1 0 0,0 0 11,0 0 1,1-2 0,7-4 0,1-5-7,5-5 0,1-7 0,6-2 0,-2-1-65,2 1 0,10-6 1,6 2-1,5-4 4,7-2 1,1 2 0,6 4 0,-2 4-39,2-1 1,2 13 0,2-3-1,0 5-20,0 1 0,4 6 0,-3-2 1,-3 4 96,0 2 0,-1 0 0,4 0 0,-1 0 0,0 0 0,-2 0 0,-2 0 0,-4 0 0,-1 0 0,3 0 0,-4 0 0,0-2-5,0-3 1,-1 3 0,-7-6 360,1 0-248,-10 6 0,-2-4-64,-12 12 1,-1 4-1,-6 7 1,0 1-32,0-1 0,0 3 1,0 1-1,3 2-19,1-1 1,3 3 0,6-2 0,0-1-10,0-3 1,0-2 0,3-1 6,3-4 1,4-3-1,7-5 1,1 2 6,-1-2 0,8-2 0,5-4 0,3-4-3,1-6 0,1 1 1,0-5-1,-2-3-3,-4-1 1,1-1 0,-5 0 0,-5-5-15,-1-1 0,-2 0 1,-5-4-1,-8 4 17,-1 2 0,-3-1 0,-3 5 0,-1 0 4,-8 5 1,-5 1-1,-8 9 1,-3 2-27,-5 2 0,-3 2 0,4 0 0,1 0-51,2 0 0,5 8 0,-2 4-42,0 3 1,5 2 118,9 1 0,5-1 0,7 1 0</inkml:trace>
  <inkml:trace contextRef="#ctx0" brushRef="#br0" timeOffset="94441.27">17272 12016 7569,'8'-6'-170,"-8"0"16,-10 2 1,-5 2 0,-5 2 0,-1 0 0,-3 0 139,3 0 0,2 6 1,1 2-1,1 2 35,0 3 0,5 3 0,2 1 1,2 3-29,5 3 0,1-4 1,2 7-1,0-3 15,0 0 0,8 0 0,5-5 0,6-3-5,4-3 0,9 2 1,-3-9-1,4 1-35,2 2 0,6-6 0,-1 2 0,-1-8 47,-2-8 0,-8-3 0,-2-3 1,-1 1 5,-6-1 0,-6-7 1,-4-4-1,-3-4 12,-2-2 0,-3-6 0,-2 1 0,-2 1-43,-4 2 0,-6-4 0,-11 1 0,-5 3-57,2 6 0,-15 0 0,0 7 0,-7 5-33,-5 5 1,-1 1 0,-2 7 0,-3 0 99,3-2 0,-7-1 0,2-9 0</inkml:trace>
  <inkml:trace contextRef="#ctx0" brushRef="#br0" timeOffset="96015.27">18965 5361 7116,'-8'0'-243,"0"0"1,10 0 0,4 0 0,4 0 257,7 0 0,0 0 0,0 0 1,2 0-20,5 0 0,3 0 0,9 0 1,-2-1 0,0-5 0,2 4 0,0-4 0,1 2-3,-1-1 0,3 2 0,-12-3 0,0 5 5,-4 1 1,-9 0-27,-2 0 1,-9 1 30,3 5 1,-6-1-1,-6 3 1,-3 3 25,-2-2 0,-3 3 1,2 6-1,-5-2-7,1 2 0,-8 8 0,1 0 0,4 4-11,4-2 1,-4 1 0,5 1 0,4-2-30,0-4 0,-3 6 0,8-5 0,2 1-44,0-1 0,3-3 0,3-3 0,4-2-11,11 0 0,1-1 72,9-4 0,10-5 0,7-7 0</inkml:trace>
  <inkml:trace contextRef="#ctx0" brushRef="#br0" timeOffset="96357.27">20031 5483 7569,'-18'0'-254,"2"0"0,-4 0 1,-2 0-1,-2 3 0,-1 3 211,-1 5 1,2 5 0,7 1 0,0 1 60,0 0 0,1-1 0,4 0 0,7 1-16,3-1 1,2 0 0,0 1 16,0 0 1,7-3-1,7-3 1,5-5-11,5 1 0,6-6 0,0 4 0,3-6-6,1-6 1,3 2 0,2-8 0,0 0 1,-7 4 1,1-8-1,-8 4 1,-5-4-16,-1-1 0,-2-6 1,-4-1-1,-4 3 8,-1 2 1,-2 1 0,-8 1-1,-4 1-16,-6 5 0,-10-4 0,-8 11 0,-1 0-25,3 2 0,-5 2 0,3 2 0,-1 2-17,3 0 0,-5 11 0,13-4 60,4 5 0,-1 1 0,14 1 0,-5 0 0</inkml:trace>
  <inkml:trace contextRef="#ctx0" brushRef="#br0" timeOffset="96699.27">20834 5519 7289,'0'-17'-1083,"-8"4"1071,-2 1 1,-13 10-1,1-6 1,0 2 51,2 0 0,4 0 0,-2 6 1,0 0-27,0 0 0,3 8 1,2 2-1,1 0 14,-2 2 1,4 7 0,1 4-1,2-2-9,2-1 0,4-3 0,1 0 7,0 1 1,7-4-1,5 0 1,3-3-5,2-4 1,9-1 0,3-6-1,5 0-23,0 0 1,6-2 0,-1-3 0,-3-6 4,-6 2 0,-6-7 1,3 5-1,-2-5-15,-4-1 1,-9 0 0,-6-1 0,-3 0-61,-3 1 1,0 0-1,-3 1-142,-3 5 1,-11 3 212,-13 8 0,-9 0 0,-6 0 0</inkml:trace>
  <inkml:trace contextRef="#ctx0" brushRef="#br0" timeOffset="97424.27">19525 8349 7265,'9'-18'-383,"-1"0"0,-8 2 0,-2-2 518,-4 0 1,-3 2-139,-8-2 1,-2 7 30,3 6 0,-2 3-4,0 2 0,9 2 0,3 3 0,1 7-83,0 5 1,4-7 0,-6 2-1,6 3 59,1 7 1,0-2 0,0 2 0,0-2 8,0-3 1,8 8 0,0 0 0,4 0 4,0-1 0,0 2 1,6-3-1,-2 4 2,3 0 0,-5-2 0,1-5 1,-6 2-15,-2 0 0,6 8 0,-7-7 0,-2-1 0,-2-2 1,-10-4 0,-7 0 8,-6-4 0,1 2 0,-11-7 0,1 0-2,-4 1 1,-6-2-1,0-6 1,1 0 24,1 0 0,12-2 0,2-2 1,7-4-4,6 0 1,3-4 0,8-7 0,0 2-41,0 1 1,8-3-1,3 0 1,6-2-38,7-3 1,2-4-1,10 3 1,-1-1 0,-1 1 1,8-5 0,-1 5 0,3 1-61,-1-3 0,3 4 0,-5 6 0,-2 0 105,-2-1 0,-10 8 0,5-5 0,-5 5 0</inkml:trace>
  <inkml:trace contextRef="#ctx0" brushRef="#br0" timeOffset="97765.27">20067 8419 7569,'9'0'-791,"6"0"739,-12 0 0,3 0 0,-12 0 0,-5 2 60,2 4 0,-4 3 0,4 8 0,0 2-15,-4-3 1,5 2-1,2 0 1,1 1-18,-1 4 1,6-4 0,-5 4 14,10-3 0,-3-5 0,9 0 0,-1-6 6,-1-2 0,3-1 0,8-6 0,0 0 11,4 0 0,-2 0 0,-2 0 0,2-1-3,0-6 1,9-2 0,-9-8-1,0-1 0,-2 0 0,-6-4 0,0-2 1,-4 2-6,-2-4 0,-2 4 0,-6-5 0,0 2-29,0 4 1,-8 1-1,-3 4 1,-8 6 20,-4 4 0,2-2 0,-8 2 0,-2 1-70,-2 4 0,-3 2 0,3 4 0,2 3 3,3 1 0,9 2 75,0 7 0,3 0 0,6-1 0</inkml:trace>
  <inkml:trace contextRef="#ctx0" brushRef="#br0" timeOffset="98094.27">20851 8366 7569,'12'-17'-60,"1"-1"1,-10 6 0,1 4-206,-8 0 0,-5 2 1,-10 6-1,2 1 269,1 5 1,-3 3-1,2 9 1,0 1 15,-1 6 1,6-5-1,3 9 1,2 0-13,3-2 0,2 6 1,2-6-1,2 2 2,4-7 1,2-3 0,10-1 0,1 0 5,5-1 1,4-8 0,5-2 0,3-6-18,-2-1 1,7 0-1,1-1 1,-3-4 0,-3 0 1,-1-15 0,-1 4-1,2-7 1,-2-2 0,-7-2 0,-2-7 0,-6-2-4,-1 1 1,-10 1 0,-1-2 0,-7 2-40,-7-2 1,-10 9 0,-16 7 0,-12 3-54,-13 7 0,-17 5 95,-13-1 0,37 8 0,-1 2 0,-5 2 0,0-1 0</inkml:trace>
  <inkml:trace contextRef="#ctx0" brushRef="#br0" timeOffset="99124.27">18494 11335 7569,'12'0'-72,"0"0"0,-3-2 0,4-2 0,2-2-188,3 2 0,3 2 1,8 2-1,2 0 232,2 0 0,10 0 0,5 0 1,5 0 27,7 0 1,9 0-1,2-2 1,12-2 11,0-1 1,12-1 0,-44 5 0,1 2-1,1-1 1,0 0-13,5 0 0,-1 0 1,3-1-1,0 0 1,2-1-1,3 0 1,-1-1-1,1 0-62,1 2 0,1-2 0,1 2 0,3 0 0,1 1 0,2 0 1,-3 0-1,0 0 67,-4 0 0,2 0 0,2 1 0,-1-2 0,-3 1 0,-3-2 0,1 1 1,-3-1 3,-2-1 1,0 0-1,-5-3 1,-2 0 0,4 2-1,-3 0 1,-1 0-1,-1-1-16,48-9 1,-8 4 0,-10 1-1,-7-1-325,-2 1 332,-12 4 0,2-6 0,-5 3 0,1-4 0,-2 5 0,-6 3 0</inkml:trace>
  <inkml:trace contextRef="#ctx0" brushRef="#br0" timeOffset="99756.27">19525 12068 7339,'8'-17'-786,"-4"-1"825,6 1 0,-4 7 0,7 4-56,0 4 0,-3 2 1,-1 2 4,-1 4 1,-2-2 0,-6 8 0,0 1-20,0 3 1,0 1-1,0 1 1,0-1-21,0 1 0,0-7 0,0 1 3,0 2 1,1-1 0,3 1-81,3-3 1,6-7 0,-1 2 127,3-4 0,10-10 0,2-1 0</inkml:trace>
  <inkml:trace contextRef="#ctx0" brushRef="#br0" timeOffset="100020.27">20031 12033 7405,'10'-17'-959,"-2"7"942,-8 2-38,0 8 1,0 8 0,-3 4 53,-2 3 0,2-3 0,-2 0 0,5 1 5,5 3 1,3 1-1,9-1 1,-4-3 2,0-1 0,12 0 1,-6 5 4,0 1 0,-3-1 0,-1 0 15,-4 1 1,-7-1 0,-1 1-19,-6-1 1,-7-1-1,-7-3 1,-1-1-1,0 2 0,-4-5 1,-3 3-1,0 0-48,-1-3 1,-4 1 0,8-6 0,1 2 38,1-2 0,3-2 0,-2-2 0</inkml:trace>
  <inkml:trace contextRef="#ctx0" brushRef="#br0" timeOffset="100180.27">20102 12068 7569,'11'-11'-656,"1"-1"468,-2 0 1,2-3 0,-1 1 195,-3 3 1,5 1-1,-1-4-16,2 3 0,5 7 1,-2-2-1,0 4-172,1 2 1,0 2 179,-2 4 0,9-4 0,2 5 0</inkml:trace>
  <inkml:trace contextRef="#ctx0" brushRef="#br0" timeOffset="100528.27">20659 12103 6230,'-16'8'-14,"-3"2"0,5 9 1,-1 2 18,5 3 0,-2-1 0,-3-6 0,3 1 1,6-1 1,4 1-1,2-1 18,0 1 1,2-7-1,4-1-3,6-2 0,3-2 0,3-6 0,1-2-8,3-4 0,1 2 0,4-8 1,-2 1-19,-4 1 0,5-7 0,-3 1 0,-5-5 12,-3-1 0,-2 1 1,-5 0-1,-1-3-9,1 3 1,-3 2 0,-6 1 0,-5 1-13,-6-1 1,-2 7 0,-6 1 0,-4 2-3,-4 4 1,-5 2 0,-3 2 0,2 0-51,-2 0 1,3 0 0,2 2 0,4 2-110,2 2 175,2 8 0,13 3 0,2 10 0</inkml:trace>
  <inkml:trace contextRef="#ctx0" brushRef="#br0" timeOffset="100881.27">21289 12121 7569,'-18'0'0,"0"0"-146,2 0 1,-9 0-146,2 0 0,1 0 228,3 0 1,5 2-1,0 3 1,4 7 30,2 4 1,-4 1 0,6 1 0,3-1 41,1 0 1,2 1 0,2-1 10,4 1 1,3-3 0,10-3-1,3-4-12,1 0 1,6-7 0,-4 5 0,4-4 1,1-2 1,-2-2-1,0-4 1,2-3-12,-3-1 0,-1-5 0,-4 1 1,1-5 7,-2-5 0,-3-5 0,-5 6 1,-2 0-50,-3-3 0,-2 7 0,-9-4 0,-3 3-35,-5 3 1,-5-1 0,-4 3 0,-2 3-11,-8 6 0,-4 4 0,-4 2 86,4 0 0,-13 0 0,11 0 0</inkml:trace>
  <inkml:trace contextRef="#ctx0" brushRef="#br0" timeOffset="101536.27">21568 11719 7569,'-18'-17'-126,"2"-3"10,-3-3 1,-4 3 0,1-3 0,-1 2 0,4-1-49,2-1 1,-7 2 0,-1 7 0,0 3 138,-1-3 0,-4 0 0,0 3 0,-4 3 20,-7 0 1,2 4 0,-8-5 0,0 2-3,-4 2 0,-7 3 0,0 2 0,0 0 6,-4 0 1,1 0 0,-10 2 0,-6 4-1,-5 6 0,0-3 0,-2 5 0,4 3 6,2 5 0,1 3 0,4-2 1,-4 6 10,5 4 1,0 4 0,2 2 0,0 4-10,-1 1 1,4-3 0,0 6 0,8 1-4,5 2 0,-2 3 0,17 1 1,1 2-5,7 3 0,1 1 0,7-4 1,7 4-4,1 2 0,12-3 0,-2 7 1,3 1-1,2 1 0,2 14 0,4-8 0,13 3 4,7-1 0,10 2 0,6-3 0,13 1-2,-22-37 1,2 0 0,1-3 0,2-1 0,4 4 0,3-2 0,1-1 0,3-2-45,0-1 1,2-2 0,3-1 0,0 0 0,-1-4-1,4-1 1,1-2 0,0 0 38,1-1 1,3-3-1,4-4 1,1-3 0,2-2-1,-2-3 1,2-2-1,-2-2 4,1-1 0,2-2 0,-3 0 1,2 0-1,-3 0 0,2-2 1,-5 0-1,-1-3 0,-2 2 0,-1-4 0,-3-4 0,1-2 0,-5-1 0,0-3 0,0-2 0,-1 0 0,0-4 1,-3-1 0,3-4-1,-1-2 1,-3-2 0,-1 0-1,0-2 1,-1 0 10,2 0 0,-5-2 0,-4-1 0,-1-2 0,-3 1 1,-1-1-1,27-41 14,-10-3 1,-26 38 0,-5-1 0,-4-2 0,-3-1 0,-1-1 0,-4 1 25,-1-2 0,-4 1 0,-3-3 1,-4 1-1,-10-43-34,2 46 0,-2 1-5,-1-2 0,-4 1 0,-12-3 0,-2 1 0,-3 0 0,-2 1 0,-3 2 0,-1 1-4,-3 1 1,-4 3 0,-9-1 0,-5 4 0,-1 5 0,-3 2 0,-6 1 0,-4 2-56,-4 3 0,-2 2 0,20 9 0,-2 2 1,1 1-1,-5 2 0,0 3 0,-1 0 0,-1 1 1,-4 1-1,2 2 49,-6-1 0,0 1 0,-4 5 0,-7 6 0,-5 4 0,-1 4 0,12-1 0</inkml:trace>
  <inkml:trace contextRef="#ctx0" brushRef="#br1" timeOffset="-3.65">9989 7038 5963,'0'9'-15,"0"0"0,2-9 42,4 0 1,-3 0-11,9 0 1,-6 0-1,6 0-7,1 0 1,3-6-1,1 0 3,2 2 1,-3-4-1,1 1 0,1-4 0,-1 5 0,1-4 0,-1-2 0,3 0 2,4 0 0,-6 3 1,8-4-1,-3 1 10,1-2 1,4 1 0,-2-2 0,-1 5-3,0-4 0,7-1 0,-4 2 1,3 2-6,-2-2 1,5-4-1,-6 3 1,3 0 0,-1 2 0,4 0 1,-6-6-1,3 2 2,-2-2 0,2 6 1,-6 0-1,0-2 6,1 0 1,-1-4-1,-4 0 1,3 3-20,-3 3 1,-2-3 0,1 5 0,1-2 1,2 1 1,9 1-1,-4-3 1,5 0-30,2 0 1,0-2-1,1-3 1,-2 3 16,1 4 1,6-6 0,-1 6-1,-1-5 1,-2-2 0,-4 2 1,-1-1-1,-6 4 15,0 1 1,3 2-1,-6-8 1,-2 3-3,-1 3 0,-3-5 1,3 9-1,-4-4-10,2-1 0,1 5 1,2-6-1,5 3-1,1-3 1,-6 3 0,5 1-1,-3-5-5,0 1 1,8-5 0,-4 5-1,2 0 10,0 2 1,-7 0 0,1-3 0,-2 2 24,3 1 1,-5 0-1,4-3 1,-3 0-3,-3 5 0,2-2 1,3-7-1,1 3-13,-2-2 1,5 5-1,-1-4 1,0-2 1,0 0 0,7 2 0,-5 4 0,2 1 4,0-2 1,-2-2 0,3 1-1,-8 2-16,-2 1 0,-3 1 0,1-2-100,-1 1 0,-5 9-177,-1-3 82,-7 4 0,2 10 0,-12 6 1,-7 5 188,-9 3 0,-13 2 0,-9-6 0</inkml:trace>
  <inkml:trace contextRef="#ctx0" brushRef="#br1" timeOffset="-3.65">10775 6986 7569,'0'9'-1528,"0"0"1443,0-9 108,0 0-13,-8 0 12,-2 0 33,0 0 0,5 0-55,10 0 1,-1 0 0,8 0 0,2-3 4,1-3 1,-2 4 0,-3-5 0,5 1 11,-1 0 0,-2-6 0,1 6 0,0 0-7,2-2 0,2 7 0,1-5 0,-1 2-10,1-1 1,0 2 0,-1-3 0,0 5-13,1 1 1,-1 0 7,1 0 0,-3 1-32,-3 5 1,-5-1 30,-7 7 1,-1-2 0,-2 8-4,-4 0 1,-6 0 1,1-2 0,2 1 0,0-4 3,3-1 0,-5-6 2,6 4 1,-1-5 23,0 1 15,5-5-36,-5-1 0,14-1 0,5-4 2,4-1 1,-5-1 0,1 4-4,1-3 1,3 0 0,1 3 1,1-3 1,-1 4 0,2-3 5,-3 3 1,-4 2 0,0 0-4,1 0 1,-2 2 0,0 2-4,2 2 0,-4 8-6,-3-3 0,-5 4 12,-1 3 0,0-6 0,0-1 19,0 2 1,-1-3-1,-5 1-13,-7-4 0,4 4 0,-2-2 15,-4 0 0,0-5 1,-3 4-1,2-2-10,-3 0 0,2 0 0,1-5 0,3 4-11,1-1 1,1 2 0,-7-6 0,1 0-27,-1 0 0,6 3 0,1 0 0,-3 3-27,-1-1 0,-3-4 1,1-1-1,-1 0-15,1 0 0,5 6 1,2 0-79,-5-3 0,7-3 137,2-5 0,12-12 0,5-10 0</inkml:trace>
  <inkml:trace contextRef="#ctx0" brushRef="#br1" timeOffset="-3.65">11561 6845 7266,'-1'11'-329,"-5"-5"0,-3-3 0,-5 2 0,4 1 326,-5-4 0,5 6 0,-1-2 35,-3-2 0,0-2 117,-5-2-131,10 0 1,1-2 0,8-4-7,0-6 0,0 4 1,0-4-17,0-1 0,8-3 0,3-1-2,6 6 1,-1-4 0,2 5 0,-1 1 0,1-2 0,-1 8 0,1-2 16,-1 0 1,0 3 0,1 2-4,0 0 0,-1 0-8,0 0 1,-1 2 0,-5 3-2,-5 8 0,2-3 1,-2 0 1,-2 4 0,-2-3 0,-2 0 0,0 3-4,0 0 0,0-1 0,0-1 0,0 1 3,0 2 1,-8 1 0,-2-2-1,-1-2 6,-1 1 0,6 1 1,-4-1-1,1-4 7,-1 0 1,-1 4 0,-5-1-9,4 3 1,-3-3 0,3-3 0,-2 2-14,3-3 0,-5-2 6,5 6 0,3-5 80,2 4-15,4-8 33,2 5 1,2-10-84,4-4 0,-1 5 1,3-7-6,0 1 1,0 4-1,-2-3 6,5 4 0,0-4 0,0-1 0,2-2 0,3 5 0,2-4 1,-1 2-7,0 0 0,-3-6 1,1 6-1,6 0 6,-3-2 0,4 7 0,-6-6-14,2-2 0,-1 7 1,0-4-1,-1 3 9,-3-3 1,1 3-73,-2-2 0,-2 3-99,1 2 0,-7 2-256,3 3 122,2-2 296,-7 5 0,6-8 0,-8 0 0</inkml:trace>
  <inkml:trace contextRef="#ctx0" brushRef="#br1" timeOffset="-3.65">12470 6288 5891,'-18'0'68,"1"0"0,-1 0-10,1 0 1,-1 2-44,1 3 1,1-2 0,3 8 0,1-1 2,-1-1 1,3 0 0,0 6 0,0-5-2,1 5 0,3-2 0,-6 1 0,1-2-8,1 1 0,-6 2 1,7 3-1,-3-1-8,0 0 0,7 2 1,-5-2-1,2 0 5,4 1 0,2 0 1,2-2 6,0 2 0,0 0 0,0-2-6,0 2 0,0 0 1,0 0-5,0-2 1,2 2 1,4 0 0,-1-6 1,6-3 29,2-2 1,3 5-1,-1-4-9,-3 2 1,-2-7-1,-5 6 2,7-1 0,-2-7 0,1 6-26,3-7 0,1 0 1,3 0-7,-1 0 0,1 0 0,-1 0 0,1 0-1,-1 0 1,-5 0 0,0 0 0,1 0 3,3 0 1,1 0 0,1-5 0,-3-3-5,-3-1 1,3 3 0,-3-4 0,1 1 4,-1-2 0,2 5 0,-7-4 11,3-5 1,-5 0 0,0-3 1,-3 2-9,-2-2 0,0 0 0,0 0-4,0 2 1,0 4-1,-2 3 10,-3 0 1,-6-3-13,-6 7 1,0 0 0,-1 5 0,1 0-7,-1 0 1,1 0 0,-1 1-1,-1 3-36,-5 1 0,3 10 1,-8-5-1,-2 7-13,-2-1 0,0 10 1,2 4-1,2 2-92,-1 3 1,2 1 148,-2-3 0,9 3 0,-4-1 0</inkml:trace>
  <inkml:trace contextRef="#ctx0" brushRef="#br2" timeOffset="-3.65">17709 5624 5925,'10'1'-10,"-5"5"1,-5-4 55,-5 3 0,3 0-7,-4 1 1,-2-3 0,-1 8-19,1-4 0,2 5 1,-6-5-1,-1 4-3,-3 2 1,-1 1-1,-2-1 1,3-1 8,-2 2 0,-6 6 1,-1 4-1,-1-1-8,2 2 0,-7-6 0,0 6 0,-6 0-17,-3-3 1,-1 9-1,6-1 1,-2 3 30,-4 1 1,3 2 0,-1 0 0,0 3-5,-2 2 1,4 0 0,-5-4 0,1 2-12,0 1 1,-6 0 0,6-4-1,2 0-10,3 6 0,1-8 0,0 4 1,-1-7 15,2 0 1,1-1 0,2 0 0,4-8 0,2-2 1,2 2-1,5-3 1,1-4 4,-1 0 1,3 2-1,1-3 3,2-2 0,1 2 66,-8-8-65,3 0 1,6-8-45,4-3 1,4 0-1,2-7-4,0-2 1,0 0-812,0-5 825,0 11 0,0 0 0,0 8 0</inkml:trace>
  <inkml:trace contextRef="#ctx0" brushRef="#br2" timeOffset="-3.65">16696 6881 6118,'-10'0'182,"3"0"1,5 0-148,-4 0 0,2 0 0,-6 2 65,1 4-87,5-5 0,4 5-14,0-12 0,4 2 1,5-5-1,-1 0 0,0-1 1,5-1-1,-1 1 1,2 2 1,5-1 0,-7 6 0,-1-7 6,3 2 1,1-4-7,3 6 1,-1 1-4,0 5 0,-5 0-21,0 0 1,-8 8 20,1 3 0,-2 6 0,-3 0 0,0-1 1,0 3-1,-3-5 1,0 0 1,-3-2 0,-2-2 0,4 4 15,-1-2 0,-2-8 18,7 8-26,0-7 1,3 2 2,1-7 1,7 0 0,7 0 0,-3-1 2,-3-5 0,3 4 0,-3-4-9,4 3 1,1 3 0,-2 3 1,-4 3 0,4-3 17,-9 9 1,5 0 0,-5 6-3,-2-2 1,-2-4 0,-2 0 16,0 2 1,-6 1-1,-2 2-16,-1 1 0,-1-6 0,-4-1 0,3 0-6,-3 0 0,-7 3 1,-3-7-1,3 2 2,2 6 0,-5-8 0,1 1 0,2-2-5,1 0 1,3 0-103,-1-6 0,7 0 0,0-3-74,4-2 1,3 1-1,8-9 1,3 2-367,4 2 529,0-7 0,15-1 0,1-11 0</inkml:trace>
  <inkml:trace contextRef="#ctx0" brushRef="#br2" timeOffset="-3.65">17028 6653 5882,'10'-7'431,"-3"6"-255,-7-15-223,8 13 0,-4-4 98,7 7 0,-5 0-25,6 0 0,-6-2-7,6-3 0,-1 0 1,6-7-26,1-1 0,0 4 1,-2-2 16,2 3 1,-2 2-1,-2 1 3,-4-1 0,3-5 1,4 5-19,1 2 0,-8 1 20,3-3 118,-9 3-15,11-5-90,-14 8 27,8 0-21,-9 0 0,0 2 0,0 4-8,0 6 1,0 4-1,0 1 1,0 1 0,0 0 0,-6-2 1,1 2-1,0 1-1,4 5 0,1-4 1,0 5-1,0-3-22,0 2 1,0-1-1,0-4 1,0 3-43,0 1 1,1 1 0,4-7 0,0 0-131,-2 1 0,2-3 1,-1-2-132,2-1 0,7-7 298,-2 1 0,6-5 0,0-1 0</inkml:trace>
  <inkml:trace contextRef="#ctx0" brushRef="#br2" timeOffset="-3.65">17517 6462 7341,'0'-11'-535,"0"-2"0,0 7 628,0-5 0,0 6 0,0-7 1,0 6-46,0-6 0,6 6 1,1-3-1,2 0-57,6 6 1,-6-4 0,3 1 0,2 0 2,0-2 1,5 5 0,-2-4-1,0 1-9,1 0 1,-1 0 0,1 6 6,-1 0 0,1 0-3,-1 0 0,-7 9 0,-4 1 3,-5 7 0,-2-1 1,-5 2-1,-4 0 14,1 0 0,-7-2 0,4 2 0,-3 0 45,-3-1 0,1-6 0,1 2 0,3-1-15,1-4 1,6 1 0,-4-7 30,3 4-89,0-5 0,10 7-12,3-8 1,4-6 0,7 0 0,0 1 16,1-4 1,-1 8 0,1-5 0,-1 5-2,1 1 0,-1 0 12,0 0 0,-1 1 29,-4 5 1,2-2 9,-10 7 0,2 1 1,-6 6-19,0 0 0,0-2 0,0 2 9,0 0 0,0-2 0,0 2 0,-1-2 28,-5-5 1,4 6 0,-5-6 12,-1 4 1,-1 3-1,-4-3-13,1-3 1,1 3-36,-6-4 1,0 0 0,4-2-12,2-1 1,-1-3-95,-5-5 0,-1 0-207,1 0 1,5 0-408,1 0 702,7 0 0,-5 8 0,9 3 0</inkml:trace>
  <inkml:trace contextRef="#ctx0" brushRef="#br3" timeOffset="-3.65">11491 9204 7339,'2'-9'-1261,"1"2"1261,3-2 0,8 7 0,-4-6 0</inkml:trace>
  <inkml:trace contextRef="#ctx0" brushRef="#br3" timeOffset="-3.65">11789 8872 5964,'-10'0'162,"2"0"-63,8-6-79,0 3 0,0-3 0,0 12 0,-2 5-54,-4 6 0,-2 5 0,-12 3 0,3 2 46,-1 5 0,-5-5 0,-2 2 0,-2 3 22,-4 1 1,-2 7 0,-2 0 0,0-1-8,1-2 1,-4 0 0,-1 2 0,-4 1-5,-1-1 0,-1 5 0,-4-2 0,-1 0-20,3 2 1,-9 4 0,10-2-1,-5 3-8,-1-3 0,1 4 1,5-11-1,6 0 7,2-2 1,4-3-1,0-4 1,4-2 3,0-2 0,8-4 0,-6-5 0,1 2 23,-1-3 1,8 7 0,-6 1 0,3-3-17,0-1 1,-1-3-1,6-1 1,-1-3-7,-3-1 0,7-1 1,-2 7-1,1-2-5,1-5 0,3 4 0,3-9-13,2 4 1,1-4 102,6 6-91,0-8 0,0 1 0,1-9 1,4-3-50,-1-3 0,8 4 0,-4-4 1,1 1 24,-3-1 0,2 6-382,-2-2 405,-4 4 0,6-5 0,-8-3 0</inkml:trace>
  <inkml:trace contextRef="#ctx0" brushRef="#br3" timeOffset="-3.65">10391 10601 5866,'-8'-9'71,"6"1"1,-6 7-47,8-5 1,2 1-4,4-6 0,4 5-22,7-6 0,0 7 0,1-5-3,-1 2 0,1 0 1,-1 4-1,2-2 2,-3 3 1,-4 0-1,-1 2 1,3-3 0,2-1 1,1-1-3,1 6 1,-6 0-1,-3 1 1,-1 5 1,-1-2-1,-3 7 0,2 3 0,0 1 0,-6 3 1,-1-1-1,-5 1 1,1-1 0,-6 1 0,7-7 0,-3 0-2,-2-4 1,7 1-6,-4-3 6,5-3 1,8 6 0,5-8-1,3 0 1,3-2 0,0-2 0,-1-2 4,0 3 1,1-1 0,-1 0 0,1-2 4,-1 2 0,6 2 1,1 4-9,-3 4 0,-4-2 0,-3 7 1,-3 3 0,-4 2 0,-2 1 0,-5 2 7,0-3 1,0 1 0,0 2 0,-2-3 36,-2 2 1,-1-7 0,-7 2-12,-2 0 0,-3-4 0,-4 1 0,-3-2-28,3-3 0,2-2 0,1 1 0,1 2 7,-1-3 1,-5-1-1,0-2-42,1 0 0,5-2 1,4-1-163,1-3 0,8-8 190,-2 2 0,4-11 0,2-4 0</inkml:trace>
  <inkml:trace contextRef="#ctx0" brushRef="#br3" timeOffset="-3.65">10897 10269 5803,'11'0'138,"-5"0"0,-4 0-114,4 0 0,4 0-20,7 0 0,1 0 0,0-1 0,-1-3-7,0-2 0,-5-2 1,0 5-1,1-6-6,3 0 0,1 5 0,-1-4 1,-3 0 16,-1-3 1,-1 2 0,8-2 0,-3 3-9,2-3 0,-1 5 1,1-6-1,-1 2 4,1-1 0,0-3 0,-1 9 5,0 1 8,1-6-8,-1 9 1,-7-5 2,-5 12 0,-3-3 0,-2 9 0,0 1-2,0 4 1,-5-1-1,-1 2 1,2 0 5,2-1 1,-4 6 0,0 1 0,2-3-14,3-2 1,1 4 0,0 0 0,0-1-16,0-3 0,0-1 1,0-1-1,0 3-16,0 3 1,0-10 0,0 5-1,0-2-14,0-1 1,0 2 0,0 1 41,0-1 0,0-6 0,0-4 0</inkml:trace>
  <inkml:trace contextRef="#ctx0" brushRef="#br3" timeOffset="-3.65">11683 10042 7310,'0'-11'-592,"0"-1"1,0 6 567,0-5 0,2 5 0,4-6 29,5-1 0,5 5 0,1 0 14,3 0 1,-10 6-1,2-3 1,1 2-12,3-3 1,1 3 0,1-3 0,-1 4-6,1 2 0,-1 0 0,1 0 0,0 0-7,-1 0 0,0 0 1,-1 2-1,-3 2-17,-1 2 0,-8 7 0,2-1 12,-4 4 0,-4-5 1,-4 1-1,-4 1 6,0 3 1,-9-4 0,5-1 0,1 1 3,-3-2 0,1 3 1,-3-4 12,1 0 0,-1-5 25,1 1-38,8-3 0,9-2 0,11 0-2,4 0 1,5 0 0,1-2-1,3-2 5,-3-1 0,-2-1 0,-1 6 0,-1 0 6,1 0 1,-1 0 0,2 0-15,-3 0 0,0 2 0,-5 4 0,-3 3-4,0 1 0,-6 6 0,5-5 4,1 5 1,-6 2 0,4-1-1,-4 0 6,-2 1 0,-6-6 0,-2-1 33,-1 2 0,-3 2 1,-6-2-1,1-4-4,1-1 0,-5 4 0,0-5 1,-4 2-15,-3-2 0,5 6 0,-4-9 0,0 0-2,0-2 1,6-2 0,-3 2 0,5 2-51,1 2 1,2 0 0,-4-6 0,3 0-88,-1 0 1,1 0 0,-1 2 121,1 3 0,7-2 0,3 4 0</inkml:trace>
  <inkml:trace contextRef="#ctx0" brushRef="#br3" timeOffset="-3.65">17918 8925 6159,'-18'0'-16,"6"6"1,2 0 0,-2 0-1,0 1 45,0 6 0,3-5 0,-4 3-1,1-4 0,0 6 1,-6-3-1,1 2 1,0-1 4,-1 3 0,1 2 1,-1 1-1,1 0-19,-1 2 1,-8 0-1,-4 4 1,-7 6-1,-3 4 1,-11 4-1,-1 2 1,-9 3-18,0 3 1,-8 1 0,5 8 0,-3-2-11,-3 0 0,-7 6 0,0 2 0,-1 0 19,1 1 0,37-32 1,-1 0-1,-35 23 1,1-1-1,5-5 1,7-6 0,5-9 0,3-3 10,4-3 0,5 5 1,6-8-1,3 1 18,2-5 1,2-2-1,2-3 1,4-3-24,2-2 1,2 5-199,5 0 92,8-6 0,5 0 1,10-7-13,7 0 0,4-1 0,3-4 106,4 0 0,5-17 0,5 3 0</inkml:trace>
  <inkml:trace contextRef="#ctx0" brushRef="#br3" timeOffset="-3.65">16399 10147 7484,'0'18'-174,"-3"0"0,-3-1 0,-4 0 7,-6 1 0,5-1 1,1 0-1,2 1 129,4-1 1,-4 1 0,3-1 53,1 1 0,2-1 0,2 1-9,0-1 1,0-4 0,2-4 22,3-2 0,-1-1 1,8-6-1,2 0-6,1 0 0,3 0 0,-1 0 0,1 0 11,-1 0 0,6-2 1,3-4-1,-1-2-13,-1-3 0,6-3 0,-5 7 0,3-3-12,3-4 0,0 6 0,0-3 0,-4 3-42,-2 4 1,-1 1-1,-1-2 1,-1 0-86,0 2 0,-8 0 0,-3 3-99,3 0 1,-6 3 215,-2 3 0,-4-5 0,-2 6 0</inkml:trace>
  <inkml:trace contextRef="#ctx0" brushRef="#br3" timeOffset="-3.65">16766 10235 7008,'-18'0'0,"1"-1"-715,-2-5 740,11 3 0,0-3 0,8 12 0,0 5 2,0 5 1,0 1 0,0 1-27,0-1 0,2 4 0,2-1 1,2 3-62,-2-1 1,-4-3 0,0 1 0,3 1-184,3 2 243,-4 0 0,13-5 0,-5-1 0</inkml:trace>
  <inkml:trace contextRef="#ctx0" brushRef="#br3" timeOffset="-3.65">17255 9973 7267,'15'-2'-588,"-4"-4"1,4 6 658,-11 0 1,2 2-16,-6 9 0,-1-6 1,-4 2-18,1 1 0,-8-4 0,3 5-35,0-1 20,5-2 0,-11-6-86,3 0 1,3-2 57,-3-4 0,8-3 0,-3-9-1,6 1 0,1-1 0,1 3 10,6 3 1,3-2-1,6 9 1,3-1 6,-2-2 1,1 6 0,-2-4 0,4 5-1,4 1 1,-3 0 0,5 0 0,0 0-3,-4 0 1,-3 6-1,-2 1 1,1 3-11,0 3 0,-2 3 1,1 1 5,-6 1 0,-3-1 1,-8 1-1,0 2-9,0 2 1,0-2 0,-2 3 0,-2-4 2,-1 0 0,-9 3 0,2 1 1,-3-1-1,-3-3 1,0-1 0,3-1 0,2-1-2,1-4 1,0 1 0,-7-7 0,-1-1 16,3 3 1,-4-6 0,8 4 53,-1-4-60,-5-2 0,5-8-30,2-4 0,4-3 1,10-3 24,4 1 0,-5 6 0,8 1 0,-3 1 26,-2-2 0,9 5 0,-6-3 28,4 2 0,-6 1 1,7 3-7,2-3 1,1 4-1,3-3 1,-1 3-10,0 2 0,1 0 0,-1 0 0,0 0-47,1 0 1,0 0-1,-2 0 1,3 0-145,-2 0 1,1 7 0,-2 4-15,3-2 0,4 4 0,0-5-79,-1 2 0,-3-4 240,-2 6 0,1-1 0,-1 6 0</inkml:trace>
  <inkml:trace contextRef="#ctx0" brushRef="#br3" timeOffset="-3.65">18058 9623 6576,'0'-8'-165,"0"-9"0,-9 15 213,-1-4 0,0 5 1,-3 1-12,1 0 0,-2 1 0,1 4 0,2 2-4,3 3 0,-5 1 1,4 7-1,-3-1-25,1 1 1,5 5 0,-4 0 0,0 1-4,1 1 1,3-6-1,-4 6 1,2 0 1,5-3 0,-6 8 0,3-6 0,3 2 1,0-1 1,3-2 0,0-5 0,0-1-14,0 0 0,6 1 1,3-1-1,0 1 12,5-1 1,2-1 0,3-3 0,2-3-5,3-2 1,-1 3 0,-4-5 0,5-2 2,4-1 0,4-3 1,-1 0-1,-4 0 6,-2 0 1,3-9-1,-3 0 1,-5-3-14,-1 0 1,0 2-1,-5-9 1,-2 2-6,-6-1 1,2 1 0,-3-1-1,0 1 12,-3 0 0,-9-1 0,1 4 0,-4-1-9,-5 4 1,-7 6 0,-8 0 0,-3 5-36,-1 5 1,-8 5 0,1 11-1,-6 1-147,-8 8 0,1 10 185,-10 6 0,-8 5 0,-7 1 0</inkml:trace>
  <inkml:trace contextRef="#ctx0" brushRef="#br3" timeOffset="-3.65">15037 11143 7162,'-10'-18'-111,"6"3"1,8 3-1,8 4 1,2 2-1,5 1 1,-2 1 276,1 3 0,-7-6-158,1 1 1,0 0-1,5 6 1,1 0-5,-1 0 1,-5 0-1,-1 0 1,3 0-28,1 0 1,3 2-1,-1 2 1,1 2-5,-1-2 1,1-1 0,-2-3 0,3 0 45,-2 0 0,1 0-5,-1 0 123,1 0-90,-1 0 1,-13 7 0,-6 4 0,-6 7-31,-5 5 1,-3-2 0,-1 6 0,-1 1-28,1-1 0,-2 2 0,3 6 0,0 0-114,5 0 1,-5 0-1,4 2 1,-3 1 123,-3 3 0,1 8 0,0-5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1:45.794"/>
    </inkml:context>
    <inkml:brush xml:id="br0">
      <inkml:brushProperty name="width" value="0.08571" units="cm"/>
      <inkml:brushProperty name="height" value="0.08571" units="cm"/>
      <inkml:brushProperty name="color" value="#E71224"/>
    </inkml:brush>
  </inkml:definitions>
  <inkml:trace contextRef="#ctx0" brushRef="#br0">0 88 7569,'10'-2'-611,"-4"-4"0,-2-4 553,1 1 0,-3-1 75,4 4 1,-6 4 76,-6-4 1,2 4 76,-7 2-128,7-7 1,-4 3-4,8-8 0,8 8 11,4-2 1,-3 4 0,3 2-64,2 0 0,-5 0 1,3 2-22,1 4 0,-5-2 0,0 8 1,-2 1-16,0 3 1,-1 1 0,-5 1-1,0-1 32,0 1 1,-5-1 0,-3 1 0,-2-1 14,-3 1 0,3 0 0,-2-1 0,1 0 35,1 1 0,-4-7 0,7-1 84,-3-2-33,6 5 1,-2-13 7,12 0 1,4-2 0,7-8-33,1 3 1,-1-1 0,1 4 0,-1-2-28,0 2 1,7-3 0,-1 1-1,-2 2-54,-1 2 1,3 2 0,0 0-1,-1 0-40,-3 0 0,-1 0 1,-1 0-1,0 0-159,1 0 0,-6 0 0,-1 0 219,3 0 0,1-7 0,3-3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1:46.375"/>
    </inkml:context>
    <inkml:brush xml:id="br0">
      <inkml:brushProperty name="width" value="0.08571" units="cm"/>
      <inkml:brushProperty name="height" value="0.08571" units="cm"/>
      <inkml:brushProperty name="color" value="#E71224"/>
    </inkml:brush>
  </inkml:definitions>
  <inkml:trace contextRef="#ctx0" brushRef="#br0">0 0 6804,'10'2'-615,"-2"2"583,-1 1 1,3 1 0,8-6 44,-1 0 0,-5 0 0,-1 0 1,3 0 0,1-3 0,3 0-30,-2-2 0,2-1 0,-1 6-74,2 0 0,-3 0 90,2 0 0,0 0 0,-1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1:46.642"/>
    </inkml:context>
    <inkml:brush xml:id="br0">
      <inkml:brushProperty name="width" value="0.08571" units="cm"/>
      <inkml:brushProperty name="height" value="0.08571" units="cm"/>
      <inkml:brushProperty name="color" value="#E71224"/>
    </inkml:brush>
  </inkml:definitions>
  <inkml:trace contextRef="#ctx0" brushRef="#br0">0 0 7112,'10'0'-73,"6"0"1,-12 2-1,7 2 69,3 2 0,-4 0 0,1-6 1,3 0-85,1 0 1,-2 0 0,3 0 0,4 0 87,-1 0 0,1 0 0,-3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37.930"/>
    </inkml:context>
    <inkml:brush xml:id="br0">
      <inkml:brushProperty name="width" value="0.08571" units="cm"/>
      <inkml:brushProperty name="height" value="0.08571" units="cm"/>
      <inkml:brushProperty name="color" value="#5B2D90"/>
    </inkml:brush>
  </inkml:definitions>
  <inkml:trace contextRef="#ctx0" brushRef="#br0">88 18 6937,'0'-9'-535,"-2"1"606,-3 8 1,1 0-22,-8 0 1,6 6 0,-5 1-2,-3 3 1,6-4 0,0 4 0,3-1 6,-1 1 1,0 2 0,6 5-59,0 1 0,0-1 1,2 0 5,4 1 0,-2-1 0,7 1-11,3-1 0,1-1 0,3-3 33,-1-1 1,1-8-1,-1 2-8,1-4 0,-7-2 1,1 0-1,0-2 0,-3-4 1,5 2-1,-6-8 43,1-1 1,-5-3 0,2-1-6,-4-1 0,-2 1 1,0-1-1,0 1-27,0 0 1,-6-1 0,-2 1 0,-1-1-76,-5 1 1,4 7-1,-1 2-55,-3 0 0,-1 7 0,-3-5 16,1 4 1,-1 4-709,1 4 793,7 3 0,-5 9 0,5-1 0</inkml:trace>
  <inkml:trace contextRef="#ctx0" brushRef="#br0" timeOffset="516">368 18 7519,'17'0'-261,"-7"0"0,-2 2 366,-8 4 0,0 4-34,0 7 1,5 1 0,1-1-81,-2 1 1,-2-7 0,-2 1-13,0 1 1,0-3 0,2 0-46,4-2 0,-4-1-16,4-1 43,-4-4 0,-2 4-31,0-12 1,0-4-1,0-7-10,0-1 1,0 1-1,0 0 39,0-1 0,2 1 43,3-1 0,-1 3 0,8 3-18,1 6 0,3-2 0,1 3 71,1 1 1,-6 2 0,-1 2 14,3 0 1,1 0 0,3 0 3,-1 0 1,-5 0 0,0 2-36,1 4 1,-3-3 0,0 9-52,-3 2 1,-1-5-1,-6 3-103,0 2 1,0 1-38,0 3 1,-2-1 0,-2 0 151,-2 1 0,-7-1 0,3 1 0</inkml:trace>
  <inkml:trace contextRef="#ctx0" brushRef="#br0" timeOffset="1034">822 158 7335,'17'0'-541,"1"0"0,-1-2 670,1-4 0,-1 4 0,1-6-80,-1 1 1,-5 5 0,-1-4 3,3 4 1,0 0 0,-1-2-37,-1-2 0,-3-1 0,5 3-15,-2-2 0,-7-6 0,5 5-11,-2-3 1,0 6-18,-2-2 8,-5-4 11,7 8 1,-10-5 3,-4 7 0,3 0 0,-9 0-6,-2 0 1,5 0 0,-3 2 7,-2 3 0,5-1 1,-3 8 9,-1 2 1,-3 1 38,-1 3 1,7-7 0,2-1-1,2 0 66,0-1 1,1-3 16,5 6 1,0-6 60,0 5 0,7-7-84,5 2 0,2-2 1,-1 0 22,-1 2 0,-1-1 0,7-5-77,-1 0 1,1 0-1,-1 0-207,1 0 0,-3-2 1,-1-1-1,-2-3-17,1 2 170,-5 2 0,7 2 0,-5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1:47.400"/>
    </inkml:context>
    <inkml:brush xml:id="br0">
      <inkml:brushProperty name="width" value="0.08571" units="cm"/>
      <inkml:brushProperty name="height" value="0.08571" units="cm"/>
      <inkml:brushProperty name="color" value="#E71224"/>
    </inkml:brush>
  </inkml:definitions>
  <inkml:trace contextRef="#ctx0" brushRef="#br0">821 350 7264,'-2'-10'-1067,"-2"2"1335,-2 1-259,0 5 1,-1-6-105,-5 8 0,-4 0 136,-1 0 1,0 6 0,-1 2 0,1-1 6,-1 1 0,-5 4 1,0-5-1,1 3-20,3 4 1,-4 1 0,-1 3-1,5-1-1,5 1 1,1 5-1,5 0 1,0-1-6,0-3 0,3-2 0,5 1 0,2-1-1,3 1 0,-1 3 0,8-1 0,1-5-5,3 1 1,1-7-1,3 1 1,1 0-21,2-1 1,9-5-1,-3 2 1,4-4-49,2-2 1,-1 0 0,1-2 0,-2-2 1,-3-2 1,3-7-1,-6 1 1,0-1 36,-4 1 1,2-3-1,-1 3 1,-5-4 7,-5-1 1,-1-6-1,-7-1 1,-2 3-7,-2 2 1,-2 1 0,0-1 0,-2-1 17,-4 3 0,-4-10 0,-7 11 0,-1 1 20,1 1 1,-8 4-1,-2-3 1,-3 3-35,1 2 0,0 2 0,-4 6 1,2 0-75,2 0 1,8 2-1,-2 2 1,3 4-330,3 2 410,-1-6 0,1 11 0,-1-5 0</inkml:trace>
  <inkml:trace contextRef="#ctx0" brushRef="#br0" timeOffset="418">1362 577 7112,'0'10'3,"0"-3"0,2-7 0,4 0-106,6 0 1,3 0 0,3 0-3,-1 0 0,6 0 1,1 0-1,-3 0-85,-2 0 190,-1 0 0,7-7 0,2-3 0</inkml:trace>
  <inkml:trace contextRef="#ctx0" brushRef="#br0" timeOffset="1080">1886 629 7532,'18'-2'-593,"-1"-1"408,1-3 1,-7 0 0,1 6 0,1 0 134,3 0 1,3 0-1,3-2 1,1-2 54,-2-2 0,5-2 0,-3 5 1,-2-3-18,-1 2 0,-3-4 0,1 0 0,-1 1 192,0-1 1,-1 0 64,-4 2-195,-5-3 0,-7-3 0,-2 2-6,-3 2 0,-5 1 1,-8 3-27,1-2 1,0 0 0,-1 6-1,1 0-17,-1 0 1,1 0 0,-1 0-1,1 0 12,-1 0 0,1 0 0,-1 2 1,1 2 0,-1 2 0,3 7 0,1-1 0,3 4-3,-3 1 1,4-1-1,1-3 1,1-1 7,4 1 1,0 1 0,0 0 0,-2-3 39,3 3 1,1-5 0,4 1-9,3-2 0,-1 4 0,8-7 0,2-1-21,1-2 1,4-2-1,3 0 1,3 0-98,2 0 0,2 0 0,4-2 1,-2-2-52,-2-1 0,-1-3 0,3 4 0,-4-4-565,-2-2 683,6 7 0,-11-13 0,5 6 0</inkml:trace>
  <inkml:trace contextRef="#ctx0" brushRef="#br0" timeOffset="1392">2602 210 7569,'16'-2'0,"-3"-2"0,-1-1-290,2 1 254,1-6 1,-3 8-1,-1-4 133,3 4 1,1 2 0,3 0-52,-1 0 0,7 0 0,-1 2 0,0 4 17,3 6 0,-7 1 0,6 1 0,-2-3-111,1 3 0,-1 4 1,-6 3-1,-1 4-38,-4 2 1,1-3-1,-7 5 1,-2 0-49,-2-2 0,-2 6 0,-4-4 0,-6 2-78,-7-2 1,-12 4 0,-2-4 0,-8 2 211,-8-2 0,-11 4 0,-4-5 0</inkml:trace>
  <inkml:trace contextRef="#ctx0" brushRef="#br0" timeOffset="2030">437 158 7569,'-18'0'-390,"1"0"0,-1 0 362,1 0 1,-1 0 0,1 2-1,-1 2 108,1 1 0,5 9 0,1-2 0,-3 3-18,-1 3 1,-5 1 0,-1 2-1,-2 5-3,1 1 1,-3 2 0,2 6 0,1 0-14,3 0 1,1 0-1,3 1 1,1 3-50,3 2 1,7 0 0,-2-4 0,4 1-88,2 3 1,8-2-1,5-8 1,9-2-121,7 2 1,6-6-1,7-3 1,11-7-409,9-3 618,6-8 0,17 4 0,5-8 0</inkml:trace>
  <inkml:trace contextRef="#ctx0" brushRef="#br0" timeOffset="2693">3196 36 7341,'-12'0'-602,"1"0"0,-3 0 658,-1 0 1,3 0 0,0-2 49,-1-4 0,3 4-100,-2-4 1,9 2 0,-1 0 21,8-2 1,5 1 0,9 5 0,-1 0 25,1 0 1,-1 0 0,1 0-21,-1 0 1,0 0 0,1 0-38,-1 0 0,1 5 1,-3 3-1,-3 2-17,-6 3 0,2-3 1,-3 2-18,-1 1 1,-4 3 0,-5 1 22,-7 1 0,-2-6 1,-1-1-1,-1 1 30,-3-2 0,-3 5 0,5-5 0,1 1 49,5 1 0,-5-6 0,5 4 92,-5-3 0,6 1-107,5-2 1,5-4-1,5 4 1,7-4-11,4-2 0,3 0 1,2-2-1,5-2-57,1-2 0,0-6 0,6 5 0,0-1-122,4 0 0,2-4 0,-4 7 1,-1 1 138,1 2 0,8-6 0,2-2 0</inkml:trace>
  <inkml:trace contextRef="#ctx0" brushRef="#br0" timeOffset="3610">70 1188 7569,'-12'0'-1434,"1"0"1511,7 0-15,-4 0-35,8 0 0,8 0 0,1-2-10,1-4 1,0 4 0,-4-3-9,5 3 0,5 2 0,1 0 2,1 0 1,-1-6 0,3 0 0,1 2 11,2 2 0,6 2 0,-1-2 1,3-2 18,5-1 1,11-1 0,0 4 0,3-2-10,2-2 1,12 0-1,2 6 1,2-2-14,6-3 1,-10 3-1,8-4 1,-2 4-10,-2 2 0,13 0 0,-5 0 0,5 0 30,1 0 0,9 0 0,-6 0 0,-1 0 22,-6 0 0,1 0 0,1-2 1,-1-2-22,-3-2 0,2-2 1,-3 5-1,-1-3-19,-2 2 0,-10 0 0,-4 0 0,-6-2-2,-5 2 0,2 2 1,-9 2-1,-1 0-59,-2 0 0,-4 0 0,-4 0 0,-6 0-92,-3 0 1,-3 2 0,1 2-211,-1 2 0,-5 0 24,-1-6 0,-9 8 316,-2 3 0,-7-3 0,-11 0 0</inkml:trace>
  <inkml:trace contextRef="#ctx0" brushRef="#br0" timeOffset="4335">1729 1398 6625,'12'0'-16,"-1"0"67,3 0 0,1-6 0,3 0-20,-1 2 0,1 0 0,-1 0 0,1-1-41,-1 1 1,1 2 0,-3 0 0,-1-2-54,-3-2 0,-1-2 0,4 5 26,-3-3 1,-5-8 11,6 3 1,-8 1 2,2-2 1,-10 6 0,-4-3 0,-2 1 6,-3 4 0,3 2 0,-2 2 1,-1 0 16,-3 0 1,-1-6-1,-1 0 1,1 3 43,-1 1 1,1 2 0,-1 0 47,1 0 0,-1 0 1,1 0-72,-1 0 1,1 5-1,0 1 1,-1 0-19,1 2 0,-1 0 1,3 5-1,1-1-2,2 1 0,3-3 1,-5 2-1,4 1 3,3 3 1,1 1-1,6 1 1,0-1 11,0 1 1,0-1 0,0 1 2,0-1 1,0 1 0,2-3-1,2-1 60,1-3 1,9-5-1,-2 4 1,3 0-17,3-1 1,-1-5 0,1 2-1,1-2-39,4 2 1,-3-4-1,5 3 1,-2-3 8,1-2 1,5-2-1,-6-1 1,0-3 15,2 2 1,-5-4 0,5 0 0,-2 1 8,1-1 1,-7-4 0,-5 4-76,1-1 1,1 3 0,-1-4-583,-1 2-318,-8 3 915,4 5 0,-8-8 0,0-2 0</inkml:trace>
  <inkml:trace contextRef="#ctx0" brushRef="#br0" timeOffset="4997">3755 891 6182,'0'-9'432,"2"1"-369,4 8 1,3 0 0,9 0-37,-1 0 1,1 0 0,-1 0-69,1 0 0,-1 0 0,1 0-126,-1 0 1,-5 0-379,-1 0 545,1 0 0,-2 0 0,5 0 0,-5 0 0</inkml:trace>
  <inkml:trace contextRef="#ctx0" brushRef="#br0" timeOffset="5209">3825 996 7467,'-10'0'-678,"4"0"758,12 0 0,-2 0 1,8 0-49,1 0 0,3 0 0,1 0 0,1 0-160,-1 0 1,1 0 0,-1 0 127,0 0 0,9 0 0,1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1:44.908"/>
    </inkml:context>
    <inkml:brush xml:id="br0">
      <inkml:brushProperty name="width" value="0.08571" units="cm"/>
      <inkml:brushProperty name="height" value="0.08571" units="cm"/>
      <inkml:brushProperty name="color" value="#E71224"/>
    </inkml:brush>
  </inkml:definitions>
  <inkml:trace contextRef="#ctx0" brushRef="#br0">88 140 6499,'-10'8'-239,"1"-5"281,3 9 1,2-6 0,-8 4 224,-1-3-198,5-1 1,-2-6 253,4 0-266,5 0 1,-7-2-1,8-4-86,0-5 0,2-5 0,2-1-3,1-1 0,7 1 0,-4-1 1,2 3-20,3 3 0,-3-3 1,1 5-1,3-2 98,2 1 0,-5 7 0,1-2 0,1 4-13,3 2 0,1 0 1,1 0-1,-1 0-12,1 0 0,-4 2 0,1 4 1,-4 4 12,3-1 1,6 7-1,1-5 1,-2 5-3,3 1 1,-1-5 0,-2 0-1,4 1-19,-1 3 0,2 1 0,-6 1 0,-2-3-40,3-3 0,-5 3 0,1-3 0,-5 4-17,4 1 1,1 1 0,-2-1 0,-1 0-115,1 1 1,1-6-1,0-1-174,-3 3 1,0 1 330,7 2 0,0 0 0,-2 1 0</inkml:trace>
  <inkml:trace contextRef="#ctx0" brushRef="#br0" timeOffset="317">682 0 6567,'-9'2'117,"1"4"1,3 5-86,-1 5 0,-8 3 0,3 5 0,-5 5 14,-1 4 0,-1 8 0,1-1 0,-1-1-30,1-2 1,1 4 0,3-1 0,1-2 18,-2-1 0,5-2 0,-1 0 0,0-2-86,1-4 1,5 2 0,-4-6 0,2 1-284,0-1 1,0-2 333,6-5 0,-7-1 0,-4 1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1:54.342"/>
    </inkml:context>
    <inkml:brush xml:id="br0">
      <inkml:brushProperty name="width" value="0.08571" units="cm"/>
      <inkml:brushProperty name="height" value="0.08571" units="cm"/>
      <inkml:brushProperty name="color" value="#E71224"/>
    </inkml:brush>
  </inkml:definitions>
  <inkml:trace contextRef="#ctx0" brushRef="#br0">629 245 7473,'10'-7'-1106,"5"5"1230,-13-6-63,6 8 1,-10 0 63,-4 0 1,2 0-1,-8 0-108,-1 0 1,3 6 0,-1 1 0,-3 3-50,-2 4 1,5 1 0,1 3 0,0-1 14,1 1 1,-1-1-1,-4 1 1,3-1 6,-3 1 1,1-1 0,-1 1 0,2-1 7,-1 0 0,3-1 1,0-3 0,3-1 2,1 0 0,8-2 1,4-5 5,5-3 0,-1-2 0,3 0 1,5 0 0,3 0 0,4 0 1,-3 0-1,3 0-3,2 0 0,-3 0 0,5 0 0,2 0-42,2 0 1,-4-2-1,0-2 1,0-1-53,-2 1 0,4 2 1,-6 2-55,3 0 0,-7 0 0,4 0 143,0 0 0,-5-8 0,5-2 0</inkml:trace>
  <inkml:trace contextRef="#ctx0" brushRef="#br0" timeOffset="322">786 280 7501,'-12'10'-258,"3"-2"202,1-1 1,2 3 0,6 10 0,0 1 36,0 3 1,-6-1-1,0-4 1,3 2 10,1 3 1,2-1 0,0-6 0,0 3-129,0 3 1,0-4 0,0 6-5,0-6 1,-6-2-1,0 0 140,2 1 0,2-9 0,2 8 0,0-9 0</inkml:trace>
  <inkml:trace contextRef="#ctx0" brushRef="#br0" timeOffset="811">1153 385 7305,'9'-8'-408,"-1"6"1,-16 7 439,-3 6 0,1 8 0,-2-7 9,-1 4 0,3-1 1,0-1-1,3-3 10,3 3 1,2 1 0,2 3-51,0-1 1,0-4 0,2-2 15,4 2 1,-2-5-1,7-1 1,1-4-30,-2 2 1,5-3 0,-3 4 0,5-3-17,6-3 0,-3-6 0,3-1 0,-3-2-53,-3 1 1,0-6-1,1 3 1,-3-5 62,-3-1 1,2-1-1,-9 1 27,-1-1 0,-2-5 1,-2 0 22,0 1 1,-7 3 0,-5 4 0,-4 1-25,-1 2 1,-1 8 0,1-1 0,0 3-23,-1 2 0,1 0 0,-1 0 0,1 0-7,-1 0 1,3 2 0,1 1-1,4 5-554,3 2 575,1-5 0,-2 9 0,-2-4 0</inkml:trace>
  <inkml:trace contextRef="#ctx0" brushRef="#br0" timeOffset="1222">1659 368 7250,'-8'-10'-987,"-1"2"1023,-9 8 1,7 0 0,-1 0 0,0 2 0,1 4 161,-1 6 1,6-2-133,-5 1 0,7 1 0,-2 5-27,4 1 0,-4-1 0,0 0 1,2 1-19,2-1 0,2 1 0,2-1 0,2 2-4,2-3 0,8 1 1,-3-4-1,7-4-65,5-1 1,-3-2 0,5-6-1,-2 0 4,0 0 1,6 0-1,-3-2 1,-1-2 72,0-1 0,-2-10 0,-5 5 0,-3-7-8,-3 1 1,2-9 0,-9 2-1,1 2 45,2 1 1,-6-3-1,2 0 1,-6 1-73,-4 3 1,-9-4-1,-1 1 1,-7 5-105,-4 3 0,-3 10 1,-6-1-504,-5 3 348,4 2 265,-13 7 0,13 3 0,-6 8 0</inkml:trace>
  <inkml:trace contextRef="#ctx0" brushRef="#br0" timeOffset="2190">2236 507 6796,'17'-6'0,"0"2"0,1-3-63,-1-1 0,-5 6 0,0-4 0,1 4 0,3 2 0,1 0 107,0 0 0,1 0 0,0 0 0,1 0-80,4 0 0,-4-5 1,5-1-1,-3 3-297,3 0 333,-5 3 0,6-8 0,-7-1 0</inkml:trace>
  <inkml:trace contextRef="#ctx0" brushRef="#br0" timeOffset="2851">2969 333 7569,'-2'-10'-484,"-5"4"1,4 2 525,-8-2 43,-1 4 0,2-7-59,5 3 0,5 4 1,5-3-1,5 0-32,0 0 0,5 3 0,-3-4 0,3 4 15,3 2 1,5 0 0,1-2 0,-1-2-15,2-2 1,-4 0-1,7 6 1,-3 0 21,-5 0 0,6 0 1,-2 0-19,-3 0 0,-4 8-15,-5 4 1,-4 3-1,-8 3 12,0-1 1,-8-5 0,-4-1 0,-3 3-11,-3 2 0,1-4 0,0-3 0,-4 1 5,-1-1 1,8-3 0,-3 4 0,1-2 7,1-4 0,2-2 0,4-1-6,2 5-31,1-4 0,8 6-9,4-8 0,3 0 0,9 0 0,-1 0 13,1 0 0,-1-6 0,1 0 1,-1 2 29,1 3 0,-7 1 0,1 1 15,1 5 0,-3-2-15,2 8 0,-8-6 0,1 5 24,-3 3 0,-4 1 0,-3 1 34,-7-4 0,2 2 0,-1-8 1,-3 0-17,-1 1 1,-3-6 0,1 5-1,-1-2-6,1 2 1,-1-4 0,-1 5 0,-3-6 3,-1-1 0,-1 0 1,7 0-1,0 0-200,-1 0 0,1 0-206,0 0 0,1-8 370,4-4 0,5-2 0,7-5 0</inkml:trace>
  <inkml:trace contextRef="#ctx0" brushRef="#br0" timeOffset="3489">3615 350 7453,'-11'0'-598,"-1"0"0,6 0 636,-6 0 1,7 0 104,-7 0 0,2-8-28,-2-3 0,5 2-79,7-4 0,2 9 0,3-3-33,7-1 0,4 6 0,1-3-3,1 2 1,-7 3 0,1 0-24,2 0 0,1 0 0,3 0-47,-1 0 1,-5 6-1,-3 2 1,1 0 41,0-1 0,-7 7 0,3-2 1,-4 3 4,-2 3 0,0-1 0,0 1 6,0-1 0,-5 1 1,-3-1-1,-2-1 13,-3-5 0,-1 5 0,0-7 0,3 3 8,-3 0 0,-2-7 0,-1 5 48,0-1 1,-1 2-12,1-6 51,7 1-49,2-6 0,16-6 1,4 1-29,3 1 0,-3-3 1,0 1-1,1 1-8,2 3 1,3 2 0,0 0 0,-1-2 11,1-3 1,-1 3-1,2-4 1,3 4 16,1 2 0,-1 0 0,-3 0-32,-2 0 1,1 0-1,-1 0-124,1 0 1,-7 0-387,1 0 362,-1 0 144,7 0 0,-8 0 0,-3 0 0</inkml:trace>
  <inkml:trace contextRef="#ctx0" brushRef="#br0" timeOffset="4035">4278 210 7569,'0'-9'-1050,"0"1"1132,0 8 0,-1 0-14,-5 0 0,2 0 1,-7 0-21,-3 0 1,4 0 0,-2 2 0,1 4-9,1 5 1,-5-1 0,5 2 0,-3 1-49,3 3 1,4 1 0,-4 1 0,2-1-6,4 1 1,3 5 0,1 1 8,0-3 0,0-2 1,0-1-4,0-1 1,1-1 0,3-3 0,4-3-2,2-3 1,2-1 0,5-6 0,1 3-55,-1 3 0,0-5 0,1 5 0,-1-4 39,0-2 0,1-6 0,0-2 0,-1 0 10,1 2 1,-7-7 0,-1 6 7,-2-3 0,-2-2 66,-6-5 0,-3 1 1,-3 4-50,-5 6 1,-4 5-1,-3 1 1,1 0-39,-1 0 1,-5 0 0,0 0-83,1 0 0,5 1 0,3 3-287,3 2 395,6 8 0,-10-4 0,6 7 0</inkml:trace>
  <inkml:trace contextRef="#ctx0" brushRef="#br0" timeOffset="4410">4575 53 7569,'18'0'-29,"0"0"1,-2 0-1,3 0-173,-2 0 0,1 0 1,-2 0-1,2 0 232,0 0 0,-2 0 1,3 0-1,-2 0 21,1 0 1,-3 2-1,-1 4 1,-2 4-18,1-1 0,1 7 0,-1-4 0,-3 3 13,-2 3 1,3 1-1,-5 2 1,-1 3-39,4-3 1,-7 4 0,4 0 0,-5 1-6,-1-1 1,-7 6 0,-5-4 0,-3 2-35,-3 0 0,-1-1 0,-6 2 0,-3-2-28,-5-2 0,-4 4 0,-3-2 1,-7 0-394,-3 2 0,-9-9 451,1 3 0,-16-6 0,3 0 0</inkml:trace>
  <inkml:trace contextRef="#ctx0" brushRef="#br0" timeOffset="5136">594 193 7281,'-2'-12'7,"-4"3"-454,-6 1 1,-3 2 407,-3 6 0,1 0 0,0 0 0,-1 0 80,1 0 0,-7 0 1,1 0-1,2 0 71,1 0 1,-5 0 0,-4 0 0,-4 2-66,-2 4 1,6-2-1,0 5 1,0 1-19,2 0 1,-4 3 0,7 9 0,3 3-18,1 2 0,3 0 0,1 4 0,5-1-11,5 0 0,4 5 0,2 4 0,0 2-1,0-2 1,14 0 0,5-1 0,6 4-20,6-3 1,8-3 0,6 0 0,3-2-62,7 2 1,5-3 0,2 1 0,10-1 79,5-3 0,13 3 0,-42-20 0,1 1 0</inkml:trace>
  <inkml:trace contextRef="#ctx0" brushRef="#br0" timeOffset="5981">5012 36 7264,'15'-2'-1296,"-2"-2"1362,-1-2 1,1 0-12,4 6 0,1 0 0,-1 0 1,1-2-9,-1-3 1,-6 3-1,1-4 1,1 4-5,3 2 0,-4 0 0,-1 0-20,2 0 0,-4 8-60,-3 3 0,-4 5 8,-2 1 1,-2 1 0,-2-1 18,-2 1 0,-7-3 0,1-1 0,-4-3 29,-1 3 0,-1-4 0,1-1 0,0 1 54,-1 0 0,1-4 0,-1 5 84,1 3-23,7-6-92,1 7 1,12-13 0,3 4 0,5-4-16,5-2 0,2 0 1,1 0-1,2-2-12,2-4 1,7 4 0,-5-4 0,2 2-55,4-1 0,0 3 0,-1-4 1,-2 4-136,-2 2 0,-3 0 0,-4 0 174,5 0 0,-5 0 0,6 0 0</inkml:trace>
  <inkml:trace contextRef="#ctx0" brushRef="#br0" timeOffset="7010">210 1188 6497,'7'-10'-20,"3"2"1,8 8 0,-1 0-3,1 0 0,-1 0 1,0 0 1,-5 0-1,0 0 1,1 0 26,3 0 1,3 0-1,3 0 1,1 0 8,-2 0 1,6-6 0,2 0 0,6 0 13,6-1 1,-2 6 0,8-6 0,-1 6-17,-1 1 1,11-6 0,-2 0-1,5 1-3,1 4 1,4-5 0,-4 0 0,0 3 1,0 0 0,4 1 0,-2-2 0,2-2-6,2 3 0,6 2 0,-8 1 1,4 0-8,2 0 1,-8 0 0,-2 0 0,0 0 12,4 0 0,4-3 0,2 0 0,0-3 12,0 1 0,6 4 1,-1 1-1,-1 0 18,-2 0 1,-8-2 0,-2-3-1,-2 0 4,-4 2 0,5 0 1,-3 3-1,-2 0 7,-2 0 0,1 0 1,1 0-1,0 0-17,-5 0 0,1 0 1,-5 0-1,3 0 11,2 0 0,7-6 1,-1 0-1,-2 0-98,-1-2 0,-3 7 0,-2-6 0,-1 1 93,-3-1 0,-1-5 1,2 7-1,-5-1 84,1-2 0,-4 7 1,5-6-1,-1 6-40,-4 1 1,3-5-1,-1-2-80,-2 3 0,-9 2 0,-2 2 0,0 0 1,-3 0-62,0 0 1,-2 2-1,-5 2-528,-1 3 0,-1-1-75,-5 1 658,-3-6 0,-16 16 0,-2-9 0</inkml:trace>
  <inkml:trace contextRef="#ctx0" brushRef="#br0" timeOffset="7760">1834 1449 6986,'17'-14'-619,"-1"0"573,-5 2 1,5 9-1,-6-6 1,0 3 92,3 0 0,-1-1 1,5 4-1,1-3 40,-1 1 1,6-2-1,1 1 1,-3 3-48,-2 0 0,5 3 0,-1 0 0,-2 0-64,-1 0 1,-3 0 0,1 0-37,-1 0 1,-7 7 18,-4 5 0,-6 2 0,-6-1 0,-6-1 15,-3 1 1,-5-2 0,-3 1 0,-4-2 32,0 1 0,-4 3 1,7-7-1,3 0 30,1 2 1,3-1 57,0-2-93,7-5 0,10 6 0,11-7-2,5 0 1,7 0-1,1-1 1,-1-4-5,2 0 0,-4 0 0,7 5 0,-3 0-1,-4 0 1,-1 0 0,-3 0 3,1 0 0,-7 5 0,-1 3 24,-2 2 1,-3-4 0,-5 6-11,0 1 1,0 2 0,-1 1-1,-5-2 3,-7-3 0,-1 0 0,-4 6 1,1-4 3,-1-1 1,-1-6-1,-3 3 1,-1-2-19,2-2 0,-4 3 0,1-2 1,3-3-3,1-1 0,3 0 0,0 2 0,-1 2-137,1-3 0,-1 0 0,3-6-468,3-3 605,4 5 0,0-14 0,-1 4 0</inkml:trace>
  <inkml:trace contextRef="#ctx0" brushRef="#br0" timeOffset="8327">2567 1433 6361,'-9'-9'40,"-2"7"1,8-5-2,-3 0 1,0 2-1,6-7 0,0-1 0,2 5 0,2 1 0,4 1 5,2 0 1,1-6 0,7 6-16,-1 3 1,1 0 0,-1 3 0,1 0 21,-1 0 1,0 0 0,1 0-94,0 0 1,-1 0 0,-1 3-12,-5 3 1,3 3 0,-8 9 0,-3 0 35,-1-2 0,-10 3 0,-3 1 16,-5-2 0,-1 3 1,0-9-1,1 4-2,4 0 0,-3 1 0,5-4 0,-2-4 0,1-1 1,5 4 54,-6-6 61,8 7-27,-3-10-58,7 5 1,6-11-1,1 0 1,3-3-6,4 1 0,1-2 0,2 1 0,1 0 44,0-1 0,7 5 1,2-4-18,0 4 0,-2 2 0,-7 0-60,-1 0 1,1 0-1,-1 0 1,1 0-1,-1 0-69,1 0 1,-1 0 0,0 0-303,1 0 0,-6 0-245,-1 0 626,-7 0 0,12-9 0,-7 1 0</inkml:trace>
  <inkml:trace contextRef="#ctx0" brushRef="#br0" timeOffset="8748">3371 1293 7427,'0'-18'-911,"0"7"690,0-1 415,0 8-64,0-3 0,-2 7-38,-4 0 0,-4 7 0,-5 5-58,3 3 1,-2 9-1,9-1 1,-1 0-10,-2 2 0,6-4 0,-6 7 0,2-2-18,1-5 1,-1 4-1,6 0 1,0 1-9,0-2 0,6 0 0,1-6 0,3-3-24,4-3 0,1 1 1,2-6-7,1 4 0,0-8 0,-1 3 1,1-5 14,-1-1 0,1-1 0,-1-5 0,0-5 51,1-5 1,-6-2-1,-3-1-18,-1-4 0,-2 4 1,-8-5-57,-4 4 1,-5 6 0,-5 0 0,-3 4-18,-5 3 1,-3 1-1,-8 6 1,0 1-168,0 5 0,-2-2 223,-3 8 0,3 0 0,-6 4 0</inkml:trace>
  <inkml:trace contextRef="#ctx0" brushRef="#br0" timeOffset="9518">5117 1030 7284,'0'-9'-606,"0"2"661,0 7 1,2-6 0,3-1-1,7 3 0,4 2 0,1 1-29,1-5 1,5 5-1,1-5 1,2 3-8,-1 3 1,5 0 0,-5-2 0,0-2-34,1-1 0,4-1 0,0 6 0,1 0-27,-2 0 0,1-3 0,-5 1 0,1-5-35,-1 3 1,-3 2 0,-3 2-404,-2 0 222,-8 0 257,-2 0 0,-14 8 0,-2 2 0</inkml:trace>
  <inkml:trace contextRef="#ctx0" brushRef="#br0" timeOffset="10110">5362 858 7342,'0'8'-1102,"0"-1"1308,0-7 169,0 0-331,0 8 1,1-4 20,5 8 1,-4-6-1,3 6 0,-2-2 0,-3 8-21,0 0 0,2-1 1,2 0-28,2 2 0,0-3 0,-6 2 1,0 0 3,0 0 1,0-2 0,1 2 10,5 0 0,-4-2 1,4 2-1,-3-3 27,3-3 0,-3 5-6,3-7 1,-5 7-58,-1 0 0,0 0-111,0 1 0,-1-6-111,-5-1-591,3-8 817,-12 5 0,13-8 0,-5 0 0</inkml:trace>
  <inkml:trace contextRef="#ctx0" brushRef="#br0" timeOffset="13439">6269 472 7569,'10'0'-507,"2"0"0,-5 0 430,5 0 140,-1-7 1,7 6-1,-1-5 1,-1 1-6,-6-1 0,7 4 1,-6-4-1,5 5-27,1 1 0,0 0 0,1 0-50,0 0-54,-2 0 1,1 1 38,-6 5 0,-3 4 0,-10 6 0,-2-3 24,-2 0 0,-7-9 1,1 6-1,-3 1 2,-3-2 1,0-4-1,1 8 14,0 0 0,5-6 0,0-1-12,-2-4 0,7 0-25,1 4 0,6-4 0,6 5 23,6-6 0,2-1 0,6 0 1,2 0 1,1 0 1,1 0-1,-8 0 1,2 0 24,0 0 1,-6 0-1,-3 2 1,1 1 31,-1 4 0,-4 6-22,1-1 1,-4 3-1,-2 3 0,0-1 1,-8-5 0,-4-2 0,-1-1 12,1 1 0,-4-6 0,5 3 0,-7-1-3,-5 0 1,4 0 0,-5-6 0,5 3-41,0 3 0,3-5 1,-1 5-1,-1-5-92,1-1 1,5 0-495,0 0 273,1 0 314,9-7 0,4-3 0,15-8 0</inkml:trace>
  <inkml:trace contextRef="#ctx0" brushRef="#br0" timeOffset="13849">6879 472 6655,'-12'0'288,"2"0"-227,-4 0 0,4 6 0,-2 2 0,0 3-42,3 2 0,0-4 0,5 3 1,-2 1-23,1 4 0,4-1 0,1 2 22,0 0 1,0-7 0,1-2 0,4 1-57,1 0 0,7-5 0,-1 2 19,3 0 0,3-5 1,0 4-1,-2-4 2,2-2 0,0-2 0,-2-1 0,3-6 10,-2 0 0,-5-3 0,-1-3 0,0 2 1,0 1 1,-3 0-1,-7-6 26,5 2 0,-5-3 1,4 4-12,-10 4 1,-3-4 0,-12 11 0,-1-1-86,-2 3 0,-2 2 0,6 0-35,-3 0 1,2 0-1,-4 0 1,8 2-98,4 4 0,-2-3 207,9 9 0,6-8 0,8 4 0</inkml:trace>
  <inkml:trace contextRef="#ctx0" brushRef="#br0" timeOffset="14234">7264 507 7396,'0'-10'-103,"0"-3"1,-3 9 9,-2-2 0,2 4 0,-7 4 157,1 4 0,-3 4 0,5 7-40,-2 1 1,5-1 0,-3 2 0,4-3-31,-2 2 0,3 0 0,-4-1 0,6-1 18,6-4 0,-2 1 0,7-6 0,3 1-55,0 0 0,5-3 1,-2-5-1,3 0-39,2 0 1,-3 0 0,7-1 0,-2-3 78,-2-2 1,2-8-1,-6 3 32,-2-5 1,-5-1-1,-5 0 1,-5-1-33,-1 0 0,0 2 0,-1-1 0,-5 4-36,-7 1 0,-7 3 0,-4-4 0,1 2-25,-2 3 0,6 2 0,-5 6 0,4 0-495,4 0 559,-2 0 0,1 0 0,-2 0 0</inkml:trace>
  <inkml:trace contextRef="#ctx0" brushRef="#br0" timeOffset="14481">7752 542 7724,'3'-9'-116,"3"3"0,3 4 1,9 2-54,0 0 1,-2 0 0,3 0 168,-2 0 0,8 0 0,2 0 0</inkml:trace>
  <inkml:trace contextRef="#ctx0" brushRef="#br0" timeOffset="15677">8452 350 7335,'-9'-10'-566,"7"1"465,-4 3 0,5 3 235,1-10-123,0 2 0,1-4 0,5 3 0,7 6 1,1-2 0,4 2-23,0 2 0,0 2 1,-2 2-1,3 0 0,-2 0 0,-1 2 0,-3 2 0,-1 4-5,1 2 0,-6-5 0,1 5 0,-2 0-11,0 0 1,0-5-1,-6 8 1,-2-2 16,-3-2 1,-6 7 0,-6-6 11,0-1 0,-1 5 0,-2-8 25,-2-2 0,2 3 0,-3-1-12,3-1 5,11-4 1,3-1-21,12 0 0,3 0 1,11 0 4,3 0 1,3 0-1,2 0-1,-4 0 1,-5 6 0,-2 2-4,1 1 1,-6 1-1,-3 4 20,-1-3 1,-3 1-1,-7 5 1,-3-1 33,-6-4 0,-5 3 0,-2-4 1,1-3-17,0-2 0,-2 2 0,-3-2 1,-1-1-20,2-4 0,-2 4 0,2 2 0,-1-4-130,-1 0 0,4-3-196,1 0 1,10-9-294,1-1 599,6-7 0,15 1 0,6-3 0</inkml:trace>
  <inkml:trace contextRef="#ctx0" brushRef="#br0" timeOffset="16253">8976 280 7569,'0'-17'-485,"0"7"1,-3 2 543,-2 8 123,2 0-151,-4 0 1,8 0-1,5 0-48,6 0 1,-2 0 0,1 0 0,4 0-10,0 0 1,3 0 0,-2 0-1,2 0-43,0 0 1,-2 0 0,2 0 0,0 0 47,0 0 1,-2 2 0,3 2 12,-2 2 1,0 0 13,1-6 0,-3 2 72,-4 4 37,-3-4-60,-8 5 1,0-4-19,0 2 1,-6-1-1,1 8-6,1 1 1,-5 3-1,-1 1-18,-1 1 0,2-1 1,5 1-1,-4-1-8,-1 1 1,4-1 0,-6 0 12,3 1 0,1-1 0,2 1-102,0-1 1,0 2 0,2-5-248,-3-2 1,5 3 330,-6-3 0,14-4 0,3 0 0</inkml:trace>
  <inkml:trace contextRef="#ctx0" brushRef="#br0" timeOffset="16906">9429 298 7569,'9'0'-1009,"1"-2"964,-3-4 0,-3 4 0,7-3 84,2 2 1,-2 1 0,0-2 0,3-1-33,1 1 0,4 2 1,3 0-1,1-2 37,-1-2 0,-1 0 1,0 6-1,3 0-5,-3 0 1,-8 0-1,-1 0-63,2 0 0,-7 8 0,-1 4 0,-6 1 0,-3 1 0,-6-2 9,0 1 1,-3-3 0,-7 1 0,-2 1 30,-3-1 0,0 2 0,8-7 0,-3-1 8,2 3 1,0-6-1,1 6 1,2-3-22,3 1 0,5 0-69,-5-6 47,7 0 0,-2 0 0,12 0-5,6 0 1,3-6 0,3 0 0,-1 2 20,0 3 0,0 1 0,2 0 1,-3 0 20,2 0 0,0 5 0,0 3-13,-2 2 1,-5-4 0,-4 5 26,0 4 1,-5-1 0,4 4 43,-3-1 0,-6-5 0,-3 0-19,-4 1 1,-7 1-1,1-3 1,-2-3-37,0 0 1,-4-6 0,-2 6 0,0-3-26,0 2 1,1-1-1,-3-6 1,0 0-55,6 0 0,-3 0 0,2 0-219,-1 0 0,-2 0 1,9-3-175,3-3 451,-4-3 0,14-9 0,-5 2 0</inkml:trace>
  <inkml:trace contextRef="#ctx0" brushRef="#br0" timeOffset="17336">9919 53 7331,'16'0'-340,"2"0"0,-6 0 1,0 0 289,2 0 0,0 0 1,4 2 171,0 4 0,-2-4 1,2 4 22,0-4 1,0 5 0,-2 3-68,3 0 1,-2 3 0,0-5-1,-1 2-31,-4 3 0,3 3 1,-3 1-1,3 1-26,3-1 1,-6 3-1,-4 1 1,3 2 9,-2-1 0,-4 4 0,1-2 1,-5 1-6,-1 1 1,0 3 0,0-6 0,0 0-120,0 3 0,-7-5 0,-5 6 0,-3-2-7,-3-2 0,-6-3 0,-1 1 1,-3 3-72,-3-3 1,-2-2 0,-1-1 0,-3-1 170,-3 1 0,-5-1 0,-7 2 0</inkml:trace>
  <inkml:trace contextRef="#ctx0" brushRef="#br0" timeOffset="18061">6443 123 7569,'0'-10'-1332,"0"3"1376,0 7 1,-3 0 18,-1 0 1,0 0-1,-8 0-7,-1 0 1,-3 2 0,-1 1 0,-1 5 6,1 2 0,-4 2 0,1 5 0,-6 2-27,-1 5 1,0-3-1,-4 6 1,2 0 0,-2 1 1,0 1-1,0 6 1,4 0-5,2 0 1,3-1 0,11-1 0,5-2-9,4-1 1,2-1-1,0 6 1,2-2-33,4-4 1,2 4 0,12-6 0,4 3-91,5-2 0,12-1 0,5 3 0,7-3-151,5-1 0,6-3 248,12-5 0,-4-1 0,5 0 0</inkml:trace>
  <inkml:trace contextRef="#ctx0" brushRef="#br0" timeOffset="18866">10354 158 7569,'0'-12'-920,"3"3"791,3 1 0,3-4 0,9 5 1,0-1 181,-2 0 1,3 2 0,-2 6 43,0 0 1,-6 0 0,2 0-67,0 0 0,0 2 0,1 4-47,-2 6 1,-8-3-1,1 3 12,-2 1 1,-3 3 0,-3 0 0,0-3 44,-3-1 1,-7-1 0,0 7-31,-1-1 1,-6 1-1,-2-1 1,0 1 56,-1-1 1,5-1 0,0-3 45,0-1 1,0-1 20,2-1-125,5 6 0,5-14 0,14 4 0,9-4-6,3-2 1,12 0-1,-4-2 1,3-2-49,-1-2 0,3-2 1,-5 5-1,3-3-125,0 2 1,2 2 0,-7 2 168,1 0 0,6-7 0,-5-4 0</inkml:trace>
  <inkml:trace contextRef="#ctx0" brushRef="#br0" timeOffset="19835">6304 1206 6192,'-8'-11'-318,"6"-3"393,-7 3 1,12-4 227,3 4-176,-4-6-46,6 15 1,-7-5-91,4 7 1,6 0-1,7-1 1,0-4 6,6-1 1,-3 0 0,9 6 0,1 0 11,2 0 1,7-2 0,0-2 0,-1-2 5,-1 3 1,3 2-1,-1 1 1,1-3-6,2-3 1,-4 4-1,5-4 1,1 5-19,-1 1 0,0-7 1,6 2-1,-4 2-6,3 0 1,3-3 0,4 0-1,5 3 6,0 0 0,8-2 0,2 0 0,-1 0 4,3 4 1,-8-1-1,5-2 1,-3-3 5,2 3 1,1 1 0,0-2 0,-2 0 27,2 2 1,1-6 0,-1 4 0,-3-1 68,-3-1 1,2 4 0,-5-3-1,-1 4-81,-1 2 1,2 0 0,-5 0-1,2 0-9,-2 0 1,0-1 0,-4-4-1,-3-1 11,-1 3 0,1 0 0,-1 3 1,0 0 16,-2 0 1,5 0-1,-5 0 1,3 0 17,-3 0 1,5 0 0,-6 0-1,0 0-3,-5 0 0,3 0 1,-4 0-1,-5 0-63,-2 0 1,-10 0 0,7 0 0,-4 0-23,-4 0 0,-3-1 0,-5-3-682,-1-1 714,-2-1 0,1 6 0,-4 0 0</inkml:trace>
  <inkml:trace contextRef="#ctx0" brushRef="#br0" timeOffset="20673">7298 1381 6729,'0'-12'77,"0"0"0,2 3-43,4-3 1,5-2-1,6 8 1,0 2-25,1 3 1,-1-1 0,3-2 0,1-2-18,3 1 1,-2 4 0,-4 1-1,0 0-35,-2 0 1,3 6 0,-5 1-41,-2 3 0,1-4 0,-7 5 56,-1 4 0,-10-6 0,-2 3 0,-2 0 47,-6-3 0,-6 4 0,-1-5 24,-1 2 1,4-4 0,1 3 0,2 0-52,5 4 0,5-11 1,12 4-1,6-4 1,6-2-1,3 0 1,3 1 21,-3 5 0,4-3 1,1 1-1,-1-1-2,0-3 1,-4 2 0,-7 2 0,-2 4-6,1 1 1,-6-4 0,0 8 22,-6 0 0,-2 3 1,-6 0 21,-5-5 1,-4 4 0,-6-4 0,-1-2 29,1-3 0,-2 1 0,-1-1 1,-1-1-28,1-4 0,0 5 0,4 0 0,-3-2-65,3-2 0,1-2 0,3 0 0,-1 0-156,1 0 1,5 0-1,1 0-228,-3 0 0,6-8-224,3-3 616,3-6 0,2 1 0,0-2 0</inkml:trace>
  <inkml:trace contextRef="#ctx0" brushRef="#br0" timeOffset="21123">7841 1363 7569,'0'-11'-1004,"0"4"1058,0 0 0,0 5-10,6-4 0,5 3 0,5 3-17,2 0 0,0 0 0,0 0 0,-2 0-35,3 0 0,0 0 1,2 0-1,3 0 27,-4 0 0,6 0 0,-2 0 0,-3 0-100,-2 0 0,-1 0 57,-2 0 163,2 0-33,-7 0-72,-4 0 13,-7 0 1,0 3 0,0 3 38,0 6 1,-6-3 0,1 3-1,-2 1-76,0 2 1,5 3 0,-4 0 0,2-2-42,-2 3 1,5-2-1,-5 1 1,4-2-185,2 3 0,0-8 0,0 1-52,0 2 1,0 1-154,0 3 420,0-9 0,8 7 0,0-7 0</inkml:trace>
  <inkml:trace contextRef="#ctx0" brushRef="#br0" timeOffset="21676">8557 1258 7455,'8'-7'-367,"6"3"0,-5-7 439,-1 3 1,5 2-1,4 5 1,0-3-28,1-2 1,0 1 0,1 5 28,4 0 0,-7 0 0,5 0-68,0 0 0,1 5 1,-7 3-48,-3 1 0,-5 4 1,-7 4 19,0 0 1,-7 1 0,-5 0 0,-3-4 3,-3-1 0,-1 1 0,-2-3 0,-3 1 13,3-2 1,2-5-1,1 2 52,0 2 1,3-6-104,3 9 31,5-9 1,14 6 0,5-9 0,3 0 15,3 0 0,6 0 1,-2 0-1,2 0 40,1 0 0,-5 0 0,2 0-5,-2 0 0,-3 6 0,0 1 0,-7 2-19,-4 5 1,2-4 0,-2 2-1,-2 2 39,-3 0 0,-2-1 0,-3-1 0,-4 1 53,-1 2 0,-3 1 0,-7-2 0,-2-6-7,-3 0 1,-6 4 0,8-3 0,1-2-32,0 1 0,-1-2 0,-2-6 0,1 0-100,-2 0 0,6 0 1,-5 0-1,4 0-220,4 0 1,-2 0 0,0 0 0,-1 0 257,-5 0 0,5-8 0,-7-2 0</inkml:trace>
  <inkml:trace contextRef="#ctx0" brushRef="#br0" timeOffset="22713">10513 1030 7109,'0'-16'176,"0"-3"-165,7 11 0,-4-1-21,9 9 0,-1 0 0,8 0 1,-3 0-72,2 0 0,6 0 0,1 0 1,1 0 34,-1 0 0,3 0 1,-2 0-1,-1 0 32,1 0 0,-1 0 0,-4 0 0,1 0-12,1 0 0,2 6 0,-3-1 0,1 0-55,-4-4 1,-2-1 0,0 0-366,1 0 446,-9 0 0,0 0 0,-9 0 0</inkml:trace>
  <inkml:trace contextRef="#ctx0" brushRef="#br0" timeOffset="23069">10792 840 7569,'0'9'-774,"0"0"562,0-9 406,0 0 1,0 7-99,0 3 0,0 0 1,0 2-1,0 1-17,0 2-1,0 3 1,0 1 0,0 3-51,0 2 1,0 1 0,0-4-1,0 3-97,0-4 1,-7 6-1,1-2 1,2-3-160,3-2 0,1 1 0,-2 0 228,-4 4 0,5-1 0,-7-5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18.938"/>
    </inkml:context>
    <inkml:brush xml:id="br0">
      <inkml:brushProperty name="width" value="0.08571" units="cm"/>
      <inkml:brushProperty name="height" value="0.08571" units="cm"/>
      <inkml:brushProperty name="color" value="#E71224"/>
    </inkml:brush>
  </inkml:definitions>
  <inkml:trace contextRef="#ctx0" brushRef="#br0">1 350 6260,'11'0'37,"1"0"0,0 0 1,5 0-1,1 0-20,-1 0 1,1-2-1,-1-2 1,1-2 5,-1 3 1,0-1-1,1 0 1,-1-2 40,1 2 1,-1 2 0,1 2 0,-1 0-44,1 0 0,5-6 1,0 0-1,-1 3-28,-4 1 0,6 2 1,0 0-1,-1 0-49,2 0 1,-5 0 0,5 0-1,-2 0-41,-1 0 0,3 0 0,-8 0-125,0 0 1,1 0 221,-1 0 0,-8 0 0,-1 0 0,-8 0 0</inkml:trace>
  <inkml:trace contextRef="#ctx0" brushRef="#br0" timeOffset="607">437 1 6262,'0'11'78,"0"1"0,0 0 15,0 5 0,2-1 0,1-3-49,3-1 0,1 0 0,-7 5 0,0 0-5,0 1 0,0-1 0,0 1 0,0-1-19,0 1 0,0-1 0,0 1 1,0-1 17,0 1 1,0-1-1,0 1 1,0-1 5,0 1 1,6-1 0,0 2-10,-3 5 1,-1-5 0,-2 4-1,0-3-17,0-3 0,0 1 1,0-1-66,0 2 1,0-9 0,0 2-2,0 1 1,0-3-1,0 3 48,0 0 0,-7-6 0,-3 1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2.704"/>
    </inkml:context>
    <inkml:brush xml:id="br0">
      <inkml:brushProperty name="width" value="0.08571" units="cm"/>
      <inkml:brushProperty name="height" value="0.08571" units="cm"/>
      <inkml:brushProperty name="color" value="#E71224"/>
    </inkml:brush>
  </inkml:definitions>
  <inkml:trace contextRef="#ctx0" brushRef="#br0">16 35 6395,'-8'-5'139,"8"-1"0,2 0 0,10 6-104,2 0 1,1-6 0,3 0-1,-1 2-21,1 2 1,-1 2 0,0 0-1,3 0-32,3 0 0,-3 0 0,3 0 0,-4 0-41,-1 0 0,-7 2 1,1 4 15,2 6 1,-7-2-1,-1 1 1,-4 3 30,-2 1 0,-2 1 0,-2-3 1,-3-1 7,-3 2 0,-4 1 0,-7 3 0,-2-3 15,1-3 0,3 3 0,1-3 2,1 3 1,5-5 0,3-2 26,1 0-18,2-6 1,8 5-1,4-7-5,5 0 1,5 0-1,3 0 1,3 0 7,1 0 1,2 6 0,-3 0-14,1-2 1,0 6-11,-5 1 0,-10 5 1,-1 1 21,-5 1 0,-4-1 1,-5 2 2,-3-3 1,-6-4 0,-3-3-1,-3 1 22,-1 1 0,-6-8 0,6 3 0,-1-2-36,-1 2 0,4-5 1,-6 5-1,1-4 3,5-2 1,7 0 0,3 0-221,-3 0 1,7-2-265,1-4 1,6 2 467,6-6 0,3-3 0,9-4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3.109"/>
    </inkml:context>
    <inkml:brush xml:id="br0">
      <inkml:brushProperty name="width" value="0.08571" units="cm"/>
      <inkml:brushProperty name="height" value="0.08571" units="cm"/>
      <inkml:brushProperty name="color" value="#E71224"/>
    </inkml:brush>
  </inkml:definitions>
  <inkml:trace contextRef="#ctx0" brushRef="#br0">123 105 7569,'10'-8'-228,"3"4"1,-7-7-1,-2-3 1,-4 0 114,-6 3 0,2 3 354,-7 8-213,-1 0 53,-6 0-40,9 0-44,1 0 0,0 0 2,-3 0 30,3 8-26,0-6 0,2 13 0,0-3 25,3 3-22,1 3 1,2-1 0,0 0 0,0 0-7,0 1 1,2-7-1,1 1 1,5 0-6,2-3 1,2 1 0,5-6-12,0 2 20,1 0-73,-1-6 71,1 0 0,-1 0-4,1 0-15,7-8 13,-6-2 2,7 0 52,-17-5-52,6 5 0,-10-7-2,6-1 184,-8 1-176,6 0 8,-9 0 11,0-1 1,-6 1-1,-3-1 1,1 3-10,-6 3 1,-7 3-1,-2 5-108,1-2-27,-6 0 133,2 6-221,-1 0 3,-6 0 185,13 8 11,-5-6-140,8 13 1,-1-13 63,8 14 0,3-7 86,7 9 0,0-1 0,0 1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3.450"/>
    </inkml:context>
    <inkml:brush xml:id="br0">
      <inkml:brushProperty name="width" value="0.08571" units="cm"/>
      <inkml:brushProperty name="height" value="0.08571" units="cm"/>
      <inkml:brushProperty name="color" value="#E71224"/>
    </inkml:brush>
  </inkml:definitions>
  <inkml:trace contextRef="#ctx0" brushRef="#br0">70 36 7569,'10'-12'-658,"-6"3"242,-8 1 435,2 2 113,-13 6-102,12 0-1,-12 0 46,13 0-33,-14 0-17,15 8 17,-15 1 21,14 1-37,-6 6 1,8-7-22,0 9 1,0-7 0,0 1 0,2 2-73,4 1 96,-4-5 15,14 5-51,-7-13 0,9 8 0,-1-6 0,2 2-4,-3-2 0,0-4 0,-3-4 0,-1-4 13,1-2 0,1-1 0,0-7 11,-3 1 1,-8 5 0,3 0 0,-3-1 1,-3-3 0,-9-1 0,-3 1-76,-3 5 0,-4 3 1,-2 8-1,-3 0-98,4 0 0,0 0 0,3 0-311,-1 0 470,1 0 0,7 8 0,2 1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3.683"/>
    </inkml:context>
    <inkml:brush xml:id="br0">
      <inkml:brushProperty name="width" value="0.08571" units="cm"/>
      <inkml:brushProperty name="height" value="0.08571" units="cm"/>
      <inkml:brushProperty name="color" value="#E71224"/>
    </inkml:brush>
  </inkml:definitions>
  <inkml:trace contextRef="#ctx0" brushRef="#br0">1 70 7569,'8'-10'-1013,"-5"0"1126,9 5 0,-6 3-66,5-4 0,1 4-159,7 2 0,-3-6 0,3 0 0,-2 2-339,0 2 451,2 2 0,6-7 0,1-3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4.142"/>
    </inkml:context>
    <inkml:brush xml:id="br0">
      <inkml:brushProperty name="width" value="0.08571" units="cm"/>
      <inkml:brushProperty name="height" value="0.08571" units="cm"/>
      <inkml:brushProperty name="color" value="#E71224"/>
    </inkml:brush>
  </inkml:definitions>
  <inkml:trace contextRef="#ctx0" brushRef="#br0">0 88 7569,'6'-11'-131,"2"-1"-170,2-2 0,-5 7 0,5-1 375,-2 0 1,5 6-1,-1-6-31,4 1 0,1 5 0,1-4 0,-1 4-31,0 2 1,1 0 0,-1 0-1,1 0-5,-1 0 1,-5 0-1,0 0 1,-1 2-63,-1 4 0,4-2 0,-9 7 8,-1 3 1,-2 1 0,-4 1 0,-2-3 13,-1-1 0,-9 0 1,4 5-1,-1-1 7,-1-5 0,7 5 0,-2-6-24,0-1 0,5 7 38,-4-5 1,12-3-1,4 0 62,7 0 1,0-4 0,0 5 5,1-1 1,0 6 0,-3-3-59,-3 5 1,1 1 0,-7 1-5,-2-1 0,-4 1 0,-6-3-6,-5-3 1,-6 1 0,1-5-1,-4-1-1,-3 2 1,2-3-1,-7-6 1,1 0-45,0 0 1,6 0-1,-3 0 1,5 0-88,2 0 0,1-2 144,4-5 0,-3-2 0,5-8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4.493"/>
    </inkml:context>
    <inkml:brush xml:id="br0">
      <inkml:brushProperty name="width" value="0.08571" units="cm"/>
      <inkml:brushProperty name="height" value="0.08571" units="cm"/>
      <inkml:brushProperty name="color" value="#E71224"/>
    </inkml:brush>
  </inkml:definitions>
  <inkml:trace contextRef="#ctx0" brushRef="#br0">1 88 7343,'6'-12'-242,"-1"0"1,3 8-1,-4-3 219,2-1 0,2 6 1,-2-4 21,5 4 0,-1 2 0,0-2 0,-1-2 11,1-1 1,2-1-1,5 4-24,1-4 1,-1 4 0,0-4-1,1 4 7,-1 2 0,1 0 0,-1 0 33,1 0 0,-7 0 17,1 0 0,-8 2 0,2 4 21,-4 6 1,-2 3-1,-2 3 1,-2-1-35,-2 1 0,-6 5 1,7 0-1,-1-1-38,-2-3 1,6-3 0,-4 3 0,4-3-97,2 2 0,-6 0 0,1-1-91,1 0 0,2 1 195,2-1 0,8-7 0,1-2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23.700"/>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5B2D90"/>
    </inkml:brush>
  </inkml:definitions>
  <inkml:trace contextRef="#ctx0" brushRef="#br0">8872 3266 7569,'0'-18'0,"0"1"-67,0 0 1,0 5-1,0 0-212,0-1 1,-8 3 0,-3 0 286,-5 3 1,4-5 0,1 6-1,-3 2 29,-1 2 0,3 2 0,0 0 0,-1 0-22,-3 0 1,5 2-1,-1 2 1,0 4-10,3 2 1,-5-5 0,8 7-1,0 0-27,-1-3 0,5 7 1,-4-5 11,4 5 0,4 1 1,2 1 13,2-1 0,7-5 0,-1-2 1,3-1 22,3 1 1,5 0 0,0 3 0,-1-3-14,-3-2 1,-1 4 0,-1-5 0,0 1 0,1 0 0,-1 3 0,1-3-11,-1 2 1,-7-4-13,-4 5 1,-4-5-7,-2 6 0,0-6 0,-2 3 0,-4-1-26,-6-4 0,-3-2 0,-3 0 0,1 2-35,-1 2 0,1-1 0,0-5 1,-1 0-67,1 0 1,-1 0-269,1 0 408,7 0 0,-6 0 0,7 0 0</inkml:trace>
  <inkml:trace contextRef="#ctx0" brushRef="#br0" timeOffset="318">8854 3318 6517,'-11'-9'138,"-1"3"-40,8 4 1,-5 2 0,5 2-15,-2 4 0,-6 9 1,4 8-40,-1-1 0,-1 3 0,-4-2 0,5-1-29,1-3 1,-6-3-1,3-3 1,-3-1 58,3 1 1,-5 3-86,4 1 1,-1-5-1,-1-2-87,3-3 0,7 1 1,-4-4-153,0 2 1,0 2 248,-3-2 0,-5-5 0,7 7 0</inkml:trace>
  <inkml:trace contextRef="#ctx0" brushRef="#br0" timeOffset="-14600">8208 280 7264,'18'0'-1150,"-7"-6"1360,1 0 0,-16 0 0,-2 6-76,-7 0 1,-5 0-1,1 0-26,-1 0 0,9 8-124,3 3 0,4-1 0,2 2 0,0 1 14,0 3 0,2-1 0,4-1 0,3-2 48,1 1 1,6 3 0,-5 1-2,5 1 1,-5-3 0,-1-1-1,-2-3 100,-4 3 1,3-4 146,-1 1-254,0 1 1,-14-2 0,-3-2-1,-5-3-297,-1 1 0,-3 0 0,-3-6 259,-6 0 0,4 0 0,-1 0 0</inkml:trace>
  <inkml:trace contextRef="#ctx0" brushRef="#br0" timeOffset="-16897">5624 384 7265,'11'-5'-1254,"1"-1"1451,-8 0 1,2 6-1,-12 0-93,-6 0 0,2 0 0,-1 0-26,-3 0 1,-1 0-1,-1 2 1,3 4 34,1 5 1,6-1 0,-4 2-72,3 1 1,1 3-1,6 1-60,0 1 1,8-1 0,3-1 2,5-5 1,1-3 0,1-8 0,-1 0 4,1 0 0,-1 0 0,0 0 0,1 0 1,-1 0 0,1-6 0,-3-2 0,-1 1 5,-2-1 1,-7-4-1,5 5 1,-2-3-63,-4-4 1,-2-1 0,-4-3-77,-4 1 1,-4 5 0,-7 2-17,-1 3 0,-5 1 0,0 6 0,1 0 37,3 0 1,-4 2 0,-1 2 120,3 2 0,2 7 0,1-3 0</inkml:trace>
  <inkml:trace contextRef="#ctx0" brushRef="#br0" timeOffset="-16633">5920 245 7341,'18'-10'-529,"-3"0"1,-1 6 1041,-2-1 0,-3 1-497,3 9 0,-4 5 0,-8 8 0,0-1-6,0 1 0,0-1 0,0 0 0,0 1-20,0-1 1,0 1 0,0-1 0,0 1-198,0-1 0,0 1 8,0-1 1,0 1 198,0-1 0,0-7 0,0-2 0</inkml:trace>
  <inkml:trace contextRef="#ctx0" brushRef="#br0" timeOffset="-16008">5886 349 6817,'17'0'5,"0"0"56,1 0 1,-1 0-1,3 0 1,1 0-86,2 0 1,3 0-1,-5 0 1,4 0 27,2 0 0,-3 0 0,3 0 0,-2-2-40,-4-3 1,5 3 0,-3-4 0,-4 2 25,-5-2 1,1 4 0,-5-6 0,2 3 12,-1-1 1,-7-2 0,4 4 0,-2-4 4,0-1 0,0 3 27,-6-6 0,0 6 41,0-5-32,0 7-51,0-4 1,0 16 0,-2 4 19,-4 3 1,4 3 0,-4-1 0,4 0 3,2 1 0,0-1 1,0 1-1,0-1-14,0 1 0,0-1 1,0 1-17,0-1 0,2 1-30,4-1 0,-4-5-32,4-1 74,-4-7 1,-1 2 0,3-12-25,2-5 0,0-5 0,-4 1 0,2 1-20,2 2 1,5 1-1,-3-7 1,2 1 16,3-1 0,-3 7 0,2-1 0,1 0 13,3 3 0,1-5 1,1 8 82,-1 2 0,1 2 0,-1 2 86,1 0 0,-1 2 0,0 4-50,1 6 1,-1 3-53,1 3 1,-3-1 0,-3 1-130,-6-1 0,-2-5 0,0 0-180,1 1 1,1-3 0,-8 0-380,-3-3 636,3-1 0,-14-6 0,6 0 0</inkml:trace>
  <inkml:trace contextRef="#ctx0" brushRef="#br0" timeOffset="-15630">6759 419 7342,'17'0'-1039,"1"0"1213,-1 0 1,-5 0 0,-1 0-129,3 0 1,2 0-1,1 0 1,0 0-41,1 0 1,-1 0-1,1 0 1,-1 0 21,1 0 1,-1-6 0,-1-1-1,-3-1-20,-1 0 1,-6-3-1,4 3 32,-3-2 1,-1 4-47,-6-5 1,-2 7-21,-4-2 0,2 4 0,-7 2 0,-3 0 31,-1 0 0,-1 2 1,3 4-1,1 3 20,-2 1 0,5 4 1,-1-7-1,2 3 24,4 4 1,-3 1-84,1 3 0,0-1 1,8-1-1,4-5-73,5-5 0,5 2 0,1-2 0,1 0-72,-1 1 1,8-5-1,3 4 1,1-4 178,0-2 0,0 0 0,4 0 0,-4 0 0,4-8 0,-6-1 0</inkml:trace>
  <inkml:trace contextRef="#ctx0" brushRef="#br0" timeOffset="-15313">7492 384 7569,'18'-17'-909,"-1"-1"568,1 1 0,-7-1 391,1 1 1,-8 0 0,0 1 27,-8 4 1,-6-1 0,-7 7-1,-1 2-44,1 2 1,-1 2 0,1 0 0,-1 0 39,1 0 1,-1 0-1,3 2-28,3 4 0,-1-2 0,7 7-37,2 3 0,2 2 0,2 1 0,2 0-15,4 1 0,-2-3 0,7-1 1,1-2 7,-2 1 0,5 1 0,-3-1 0,3-1 6,3 2 1,-3-5 0,-1 1 0,-4 0-2,-3-1 1,5-3 27,-6 6 51,0 0 0,-8-3 1,-4-3-74,-6-4 1,-3-2 0,-3 0 0,1 0-125,-1 0 1,1 0 0,-1 0-105,1 0 1,5 0 214,1 0 0,-1 0 0,-5 0 0</inkml:trace>
  <inkml:trace contextRef="#ctx0" brushRef="#br0" timeOffset="-15097">7737 314 7569,'9'0'-411,"7"0"0,-8 2 523,3 4 1,3 4-1,-8 7-111,-2 1 0,-2-1 1,-2 1-1,0-1-65,0 1 0,0-1 0,0 1-682,0-1 746,0 1 0,0-9 0,0-1 0</inkml:trace>
  <inkml:trace contextRef="#ctx0" brushRef="#br0" timeOffset="-14914">7876 175 7569,'0'-18'-65,"0"1"-232,0-1 22,0 9 0,0 3 0,0 12 275,0 5 0,0 5 0,0 1 0</inkml:trace>
  <inkml:trace contextRef="#ctx0" brushRef="#br0" timeOffset="-17545">4960 419 6425,'10'0'206,"-3"0"1,-7 8 0,0 4-134,0 3 0,0 3 0,0 1 0,0 2-26,0 3 0,6-1 0,0-4 1,-2 3-76,-2 1 1,-2 0 0,0-3 0,0 1-121,0 2 1,0 1-29,0-7 0,0 1 0,0-1-70,0 0 0,2-7 246,4-4 0,-4-4 0,5-2 0</inkml:trace>
  <inkml:trace contextRef="#ctx0" brushRef="#br0" timeOffset="-17258">5047 576 7569,'0'-23'-1129,"0"0"1070,0 0 0,0-1 0,0 1 1,2 2 204,4 1 0,4 5 0,7 1-75,1 3 1,-1 7 0,1-2 0,-1 4-34,1 2 0,-1 0 1,0 0 24,1 0 1,-1 0-1,1 0-77,-1 0 0,-5 6 1,-2 1-59,-3 3 0,-1-4 56,-6 6 1,-2-1 0,-4 5 7,-5-5 1,-5-1 0,-1-6 0,-1 2 5,1-2 0,-1 0 0,1-1 0,0 3-138,-1-2 0,6-2-373,1-2 513,-1 8 0,10 2 0,4 7 0</inkml:trace>
  <inkml:trace contextRef="#ctx0" brushRef="#br0" timeOffset="-2029">6741 3074 7447,'10'0'-644,"6"0"750,-15 0 1,13 2-40,-8 4 1,0 3 0,-4 9 0,1-1-48,3 1 0,0 1 0,-6 2 0,0 3-39,0-3 1,0 0-1,0 1 1,0 1-65,0-2 1,0-1 0,0-3 0,0 1-91,0-1 0,0-5 1,0-1-68,0 3 1,2 0 239,4-3 0,-4 5 0,6-6 0</inkml:trace>
  <inkml:trace contextRef="#ctx0" brushRef="#br0" timeOffset="-1571">6636 3301 7569,'-17'0'-576,"7"0"0,-3-2 641,7-4 0,2 4 9,10-4 1,4 4-1,7 2-20,0 0 1,1 0-1,-1 0-44,1 0 1,-1 0 0,1 0 0,-1 0-36,1 0 0,-1 0 1,1 0-1,-1 0 24,1 0 1,5 0 0,0 0-48,-1 0 0,3 0 65,-2 0 1,0 0 0,-5 0 2,-1 0 0,7 0 0,-1 0-5,-2 0 0,-7 0-68,-3 0 53,-7 0 1,2 0 0,-10 2-8,-2 4 1,-7-4 0,3 6 54,0 0 0,-3 1 32,7 9 1,0-1 0,6 1-42,0-1 0,0 1 1,0-1-29,0 1 0,6-7 0,2-1-62,1-2 0,3 3 0,6-5-59,-1-2 0,0-2 0,1-2 0,-1 0-280,1 0 1,-1 0 389,1 0 0,-1-8 0,1-1 0</inkml:trace>
  <inkml:trace contextRef="#ctx0" brushRef="#br0" timeOffset="-1404">7283 3126 7569,'-2'-11'-87,"-4"-1"0,2 8-475,-8-2 1,7 4 157,-7 2 404,8 8 0,-11 2 0,5 7 0</inkml:trace>
  <inkml:trace contextRef="#ctx0" brushRef="#br0" timeOffset="-979">7527 3301 6610,'-17'-8'70,"5"6"0,0-4-113,-1 4 0,-1 4 0,1 2 0,1 4 117,-2 2 0,7-4 0,-1 5-54,0 3 1,6-5-1,-4 3-20,4 2 0,8-5 0,2 1 0,0 0 26,0-1 0,5-5 0,-1 2-36,3-4 1,3-2-1,-1 0 1,3 0 18,3 0 0,-4 0 1,5 0-1,-5 0 31,-2 0 1,1-2-10,-1-4 1,-1-3-1,-4-9-13,-7 1 0,-3-1 1,-2 1-1,0-1-34,0 1 0,-2 5 1,-3 1-1,-7-1-67,-4 2 1,-1 2-1,-2 8 1,-3 0-16,-1 0 0,-6 0 0,6 0-1,1 0 0,5 2 1,3 2-1,4 4 99,3 2 0,1 1 0,6 7 0</inkml:trace>
  <inkml:trace contextRef="#ctx0" brushRef="#br0" timeOffset="-445">7911 3231 7569,'10'8'-884,"4"-4"864,-9 7 1,7-5 0,-4 4 29,2-2 1,-7 5 0,5-1 24,0 3 1,-6-3 0,6 0-11,-1 1 1,-5 3-17,4 1-25,-4 1 0,-2-7-14,0 1 0,-2-8-13,-4 2 1,3-4 0,-7-4 22,2-4 1,2 2-1,6-8-25,0-1 1,0 3-1,0-2 1,0-1 7,0-3 0,0 5 0,0-1 0,2-2 20,4-1 0,4-3 0,7 3 22,1 3 1,-1-1-1,1 7 1,-3 0 37,-3-2 0,3 6 1,-3-4 25,3 5 0,3 2 0,-3 5-22,-3 6 1,2-2-1,-7 1-48,3 3 0,-6 1 0,4 1-16,0-4 0,-7 3 0,5-3-3,-4 3 0,4-3-245,0 0 1,7-9 264,-1 3 0,4 4 0,1 0 0</inkml:trace>
  <inkml:trace contextRef="#ctx0" brushRef="#br0" timeOffset="-4237">4698 3458 7410,'8'0'-504,"-8"0"0,-8 0 564,-9 0 1,5 6-1,2 2 14,2 1 0,3-3 0,3 4 1,-2 0-20,-2-1 1,0-3 0,6 6 0,0 1 1,0-3 0,2 2-67,4 1 1,-2-5-1,7-2 1,3-2-36,2 2 1,1-5 0,0 5 0,1-4 49,-1-2 0,3 0 1,1-2-1,2-2 4,-1-1 0,-3-3 0,-1 2-7,-1-6 0,-7 3 0,-2-3-36,-1-2 1,-7-1 27,0-3 1,-7 3 0,-11 1-1,1 5-111,-1 1 1,-5 2 0,-2 6-1,-1 0-309,1 0 426,-6 0 0,12 8 0,-6 2 0</inkml:trace>
  <inkml:trace contextRef="#ctx0" brushRef="#br0" timeOffset="-3571">5257 3423 6367,'-10'-8'33,"-5"6"1,11-5 175,-8 7-76,8 0-52,-4 0-18,8 0 1,0 7-1,0 5-22,0 4 1,0-5 0,0 1-1,0 3-6,0 7 1,6-3 0,0 4 0,-2-3-23,-2-3 0,-2 7 0,2-1 0,2 0-32,2 2 1,-1-5 0,-5 5 0,0-2 0,0 1 1,6-1 0,0-6 0,-2 1 3,-2-1 1,-2-5 0,0 0-244,0 1 1,0 3-274,0 1 389,0-7 0,-2-2 141,-4-8 0,-4-8 0,-7-2 0</inkml:trace>
  <inkml:trace contextRef="#ctx0" brushRef="#br0" timeOffset="-3153">5082 3493 7569,'2'-17'0,"2"-1"0,2 1 0,2 5 0,-3 0-626,7-1 466,-4-3 0,7 5 0,-3-1 101,4-2 1,-7 5 0,-1-1 0,0 2 76,3 4 1,-1 0-1,2 1 48,1-3 0,3 0 0,1 6-39,1 0 0,-1 0 1,1 0-1,-1 0 16,1 0 0,-1 6 0,-1 1-11,-5 3 0,5-4 0,-7 6-59,1 1 0,4 3 37,-8 1 1,5 1-19,-5-1 0,0 1-7,-6-1 1,-6-5 0,-2-3 27,-1-1 0,-3 0 0,-6-4 0,1 2 3,0-3 1,-1-1 0,1-2 0,-1 0-9,1 0 1,-1 0 0,1 0 4,-1 0 1,1 0-192,-1 0-563,9 0 741,1 0 0,8 0 0,0 0 0</inkml:trace>
  <inkml:trace contextRef="#ctx0" brushRef="#br0" timeOffset="-2741">5711 3371 6428,'-10'0'24,"-5"0"0,11 0 1,-6 2 26,2 3 1,1-1 0,3 8-7,-2 2 0,0 1 0,6 3-79,0-1 68,0 1 14,0-9-67,8 7 1,-4-9-1,7 5 32,3-6 0,1 2 0,3-2-34,-1-3 1,1-1 0,-1-2 0,1 0 14,-1 0 0,1-5 0,-3-3 0,-1 0 5,-3 0 0,-1-5 0,4 1-1,-3-3 1,-7-3 0,2 1 0,-4-1-8,-2 1 1,0 5 0,-2 0 3,-4-1 1,-3-1 0,-9 3-55,1 5 0,-1 4 1,1 2-37,-1 0 1,1 0 0,-1 0 0,1 0 94,-1 0 0,9 8 0,-7-7 0,6 7 0</inkml:trace>
  <inkml:trace contextRef="#ctx0" brushRef="#br0" timeOffset="-2308">6043 3318 7569,'17'0'-233,"1"0"0,-1 0 1,1 0 218,-1 0 1,0 0-1,1 0 57,-1 0 1,1 6-1,-3 2-18,-3 2 1,4-5 0,-7 7-45,1 2 0,4-5 0,-9 3 48,-1 2 0,4 1-194,-2 3 1,-2-7 150,-10 1 35,-4-8 1,-5 2-1,1-10 1,4-4-28,3-2 1,-5 4-1,4-5 43,-1-3-96,5-1 32,-4-3 29,8 1 1,0 7-147,0-6 133,0 7-8,0-1 11,0-5-132,8 5-18,-6 0-112,13-5 229,-5 13 10,7-14 0,-5 14 31,0-4 0,-9-3 0,21 7 0,-5-6 0</inkml:trace>
  <inkml:trace contextRef="#ctx0" brushRef="#br0" timeOffset="-5509">3406 3563 7451,'-10'0'-620,"2"0"516,8 0 173,0 0-65,0 8 1,0-5 52,0 9 0,0-6 1,0 6-1,2 1-23,4 3 1,-4 1 0,4 1 0,-2-1 2,1 1 0,-3 5 1,4 2-1,-4 0-39,-2 1 0,6-1 0,0-4 1,-2 2-190,-2-1 191,-2-3-141,0-1-16,0-1 94,0-7 0,5 5 0,1-3-271,-2 3 281,-2-5-284,-2-2 166,0-8 171,8 0 0,-6 0 0,5 0 0</inkml:trace>
  <inkml:trace contextRef="#ctx0" brushRef="#br0" timeOffset="-5079">3423 3615 7569,'0'-17'0,"0"7"-394,8-5 0,-4 7-15,7-4 352,1 4 0,0 3 82,-1-1 0,1-2 19,5 2 0,-5 4 0,0-4 64,1 4-71,3 2 0,1 0-5,1 0 0,-1 0 0,1 0-48,-1 0 50,1 0 0,-1 0-1,1 0 1,-7 6 0,-1 2-63,-2 2 1,3-4-1,-3 3 1,0 1-1,1 0 7,1 3 0,-6-3 0,4 2 14,0 1 1,-6 3 0,5 1 5,1 1 1,-6-7 0,4 1 7,-4 1 1,-4-5 0,-2 0 0,-4-2 6,-2 0 0,5 1 1,-7-3-1,-2 2-3,-1-2 0,-1 0 1,3 0-1,1 2-9,-1-3 5,-3-1 4,-1-2-3,-1 0 1,6 0 2,1 0 1,5 0-146,-6 0 1,7 0 21,-7 0-50,8 0 163,-4 0 0,16-7 0,2-3 0</inkml:trace>
  <inkml:trace contextRef="#ctx0" brushRef="#br0" timeOffset="-4616">3947 3528 7267,'17'0'-466,"-5"0"0,0 0 1,1 0 662,3 0 0,-4 0 0,-1 0-171,3 0 0,1 0 1,3 0-1,-1 0 34,1 0 1,-1 2-1,1 2-7,-1 2 0,1 1 1,-1-3-45,0 2 1,-5 6 0,0-5-78,1 3 0,-3 2-7,2 5 1,-8 1 51,1-1 1,-3-5 0,-4-3 11,-3-1 1,-5-2 58,-8-6 1,1 0 18,-1 0 1,7-6 40,-1 0-98,8-7 1,-3 9-1,7-8 1,1 1 5,5 1 0,-4-6 0,6 5 0,0-5-41,3-1 1,-1 5-1,2 1 1,-1-3-45,-1-2 1,4 5-1,-7 1 1,1 0-225,0 1 0,6 5 293,-3-2 0,5-4 0,1 1 0</inkml:trace>
  <inkml:trace contextRef="#ctx0" brushRef="#br0" timeOffset="-20800">314 314 7569,'8'-9'-746,"-6"-1"1,2 4 780,-8-5 0,0 3 0,-7 0 85,-3 0 1,-1 6-1,-3-3-19,1 3 1,-1 2 0,1 0-61,-1 0 1,1 0-1,-1 2 1,1 1-3,-1 3 0,3 2 0,1-4 0,3 4-43,-3 1 0,4 1 1,1 4-1,-1-5 40,0-1-32,6 6 0,-5-7 1,5 7-1,-2-2 0,2 1-11,2 3 1,4-1 0,4-3 0,4-4 2,-1-1 1,7-5-1,-3 4 1,7-4-2,3-2 0,2 0 0,-3 0 0,1 0 6,-2 0 0,-1-2 0,-1-2 0,2-3-3,3-3 0,-3 4 1,-7-6-1,-3-1 1,3-3 1,-1 5 0,-1-1 0,-4-2 8,0-1 1,-6 3 0,5 3 0,-1-1 15,0 0 0,0 4 2,-6-5-48,0 7 27,0-4 0,0 10 1,0 4 7,0 5 1,0 5 0,0 1-1,0 1 1,0-1 4,0 1 1,0 1 0,0 3 0,0 1-9,0-2 1,2 1 0,2-1 0,1 4 6,-1 2 1,4 0-1,0 5 1,0-5 15,-1-2 0,-1 6 0,-6-2 0,0 4-8,0 2 1,0-2 0,0-2-1,0-4-3,0-2 0,0 5 1,-2-5-1,-2 0-2,-1 0 1,-9-1 0,4-7 0,-1 0-11,-1 1 1,-6-6 0,-5-3 0,2-1 86,1-4 1,1-2-1,-2-2-74,-3 0 1,1 0 0,6-2 0,-1-2 100,1-2 1,5-9 0,2-1 0,1-5 0,1-2-52,0-3 1,2 5 0,6-8 0,0-2-139,0-2 1,2-2-1,4-2 1,6-2-116,3-2 0,3 3 0,-1 7 0,1 3-412,-1 3 0,8 2 592,4 5 0,12-7 0,4-2 0</inkml:trace>
  <inkml:trace contextRef="#ctx0" brushRef="#br0" timeOffset="-18838">3545 157 7110,'0'-11'-353,"0"-1"0,2 2 552,4-1 0,-4 1 206,4 4-325,-4 4 1,-2-4-17,0 12 0,0-2 0,2 8 3,4 1 0,-5 3 0,5 1 0,-4 3-14,-2 3 0,0-4 0,0 5 0,0-5 0,0-1 0,0 5 0,0 0 0,0-2-45,0-1 0,0 3 0,0 0 1,2-1-323,4-3 0,-4-1 0,6-1-69,-1 1 1,-3-3 382,8-3 0,0 3 0,5-5 0</inkml:trace>
  <inkml:trace contextRef="#ctx0" brushRef="#br0" timeOffset="-18545">3947 140 6157,'10'0'425,"-1"0"1,-5 2-340,2 4 1,0 3 0,-6 9-1,0-1-24,0 1 1,6-1 0,0 1-1,-3-1-54,-1 1 0,-2-1 0,2 0 0,2 1-60,2-1 0,0 1 0,-6-1 0,0 1-55,0-1 0,0 1 1,2-3-1,2-1 107,2-3 0,-1 1 0,-5 6 0</inkml:trace>
  <inkml:trace contextRef="#ctx0" brushRef="#br0" timeOffset="-18312">3737 367 8242,'18'0'128,"-1"0"1,3 0 0,1 0 9,2 0 0,3 0 0,-5 0 0,4 2-374,2 4 1,-5-4-1,3 3 1,-2-3 99,1-2 0,-1 6 1,-6 0-1,1-2 136,-1-2 0,1 6 0,-1 1 0</inkml:trace>
  <inkml:trace contextRef="#ctx0" brushRef="#br0" timeOffset="-18117">4261 314 7031,'18'0'337,"-1"0"0,-1 2-365,-5 4 0,5-4 0,-6 6 1,1-2-185,1 0 1,-6 5-1,5-3 19,3 2 0,-4-6 193,1 1 0,1 5 0,5 0 0</inkml:trace>
  <inkml:trace contextRef="#ctx0" brushRef="#br0" timeOffset="-17846">4698 332 7266,'10'-8'20,"-3"6"0,-9-6 58,-3 8 1,-5 8 0,-7 4 5,-1 3 0,6 1 0,1-2 0,-3-3-27,-1 3 1,3 1-1,0 3 1,-1-1-30,-3 1 1,1-1 0,1 1-1,3-1-44,-3 1 1,0-1 0,1-1 0,3-3 17,2-1 1,-3-1 0,3 7-257,-2-1 0,6 1 1,-3-1-233,-1 1 0,6-1 486,-4 1 0,4-1 0,2 1 0</inkml:trace>
  <inkml:trace contextRef="#ctx0" brushRef="#br0" timeOffset="-20130">1694 367 6594,'0'-12'-120,"-2"3"185,-4 1 0,2 2 1,-5 4-1,-1-2 78,0-2 0,5 0-66,-7 6 0,0 0-52,-5 0 0,5 2 0,2 4-27,3 6 0,-1 3 0,4 3-11,-2-1 1,0 1-1,6-1 27,0 1 1,0-7-1,2-1-3,4-2 1,-2 3-1,8-5-6,1-2 0,3-2 0,3-2 0,3 0-10,1 0 0,0 0 0,-3-2 0,1-2 3,2-2 1,0-7 0,-5 1 1,-1-3 1,-7-3-1,-4 1-19,-4-1 0,-2 1 1,0-1-1,-2 1-53,-4-1 0,-4 7 1,-7 1-1,-3 2-77,-3 4 1,4 3 0,-4 1 0,3 0-7,3 0 1,-1 0-1,1 0 155,-1 0 0,9 0 0,-7 7 0,6 3 0</inkml:trace>
  <inkml:trace contextRef="#ctx0" brushRef="#br0" timeOffset="-19600">2288 0 6343,'-18'0'77,"3"2"1,1 2 0,5 4-3,1 1 1,-4-3 0,4 6 0,1 1 1,-1 3 1,-4 1 0,6 1-69,3-1 1,1 1 0,0-1 0,-2 3 8,-2 3 0,0-4 0,6 7 0,0-3 6,0 0 1,0 0 0,0-3 0,0 1 6,0 3 1,0 1 0,0-4 0,0 2 3,0-1 1,0 3 0,2 0 0,2 0 3,2 1 1,5 3 0,-3-4 0,0 0-4,0 0 0,0 1 1,-5-5-1,3 2-16,-2-1 1,0-3 0,0-2 0,2 1-7,-2-1 1,-2 1 0,-2-1 25,0 1 1,-2-1-10,-4 1 1,-4-9-1,-7-3 0,-1-4 0,1-2 0,-1 0-35,1 0 0,-1 0 0,1-2-161,-1-4 0,7 3 0,-1-7-79,-2 2 0,1-6 0,-1 5-42,3-1 0,7-5 1,-2 3 285,4-4 0,2-1 0,0-1 0</inkml:trace>
  <inkml:trace contextRef="#ctx0" brushRef="#br0" timeOffset="-19441">2061 559 7263,'0'-17'49,"0"-1"0,8 6 77,3 1 0,5 7 0,1-4 0,1 2-197,-1 0 0,6 1 0,3 5 0,-1 0 71,0 0 0,6 0 0,-4 0 0</inkml:trace>
  <inkml:trace contextRef="#ctx0" brushRef="#br0" timeOffset="-6115">227 1310 7001,'10'0'-1250,"-2"-2"1250,-8-4 0,-2 4 0,-2-6 0,-2 1 0,-2 5 0,2-4 0,2 4 2,-7 2 1,5 0 0,-4-2 25,3-4 0,-5 2 0,4-5 11,-2 1 1,5 0 0,-7 2 1,8 2 0,-4-5 16,1 1 0,5 0 105,-4 2 92,-4 4-140,8-13-65,-6 13 0,8-4 0,2 10-14,4 2 1,-2 6 0,8-5 0,1 3-11,3 4 0,1-5 0,1 3 0,1 1-9,4 3 1,-1 1 0,7 1-33,2-1 33,-6 1 1,8-1 0,-4 3 0,4 1-15,2 2 1,6 1 0,2-5 0,-1 2 5,1 3 0,5 7 0,-1-4-7,4 0 0,3 6-10,4-4 19,4 4-1025,8 2 976,-8 0 46,6 0 3,-6 0-41,0 0 37,6 7-3,-14-5 1,14 6-6,-6 0 6,1-6-8,4 13 1,-4-13 86,6 4-82,1 3 0,0-7 1,0 6-1,0-2 0,0-1 1,0 1 0,1-4-1,1 0-2,-2-2 0,4 4 0,-8-10 0,4 4 0,-1 2 1,-3 0-1,-13-2 1,-1-2 41,1-2 0,-1-2 0,0 4 1,-1-4 27,-5-2 1,-1 4 0,-6-5 0,2-3-46,-3-2 0,-1-1 0,-4-1 0,-2-1-6,-2-4 1,-7 1 0,1-5 0,-4 0 351,-1-1 1,-3 1 0,-1-4-448,-2 2-50,-8 0-123,3-6 1,-14 0 248,-5 0 0,-4 0 0,-1 0 0</inkml:trace>
  <inkml:trace contextRef="#ctx0" brushRef="#br1" timeOffset="24694">5920 4052 6954,'0'11'134,"0"1"1,0 0-1,-1 5-93,-5 1 1,2-1-1,-6 1 1,2-1 9,4 1 1,-3 5 0,-1 2-1,0 2-18,0 4 0,-3 0 1,5 0-1,0-2-28,-2 3 1,5 6 0,-9 3-97,-2-2 107,7-2 1,-9 4-1,6 1 1,-1 1 37,-1 0-30,0-3-57,-13 3 0,6 0 52,-5 3 1,3 5-1,0-7 1,-3 3 6,3 0 1,2-3 0,1 5-1,1-3 1,-1 3 1,1-5 0,1 3-1,3 0 5,1-3 1,2 7 0,-3-5 0,3 5-11,2 1 0,-5-2 1,3-1-1,-2-2 2,1 1 0,1 3 1,-3 1-1,3-2-5,2-3 0,-4 1 1,5-7-1,-1-2 12,0-2 1,-4-2 0,7 0 0,-1-2 21,-2-4 1,6 2-1,-4-8 1,4-2 115,2-1 1,-2-3-62,-3 1 0,3-1 71,-4 1 7,4-9-114,2-1-733,0-8-454,0 0 1115,-8 0 0,-2 0 0,-7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4.932"/>
    </inkml:context>
    <inkml:brush xml:id="br0">
      <inkml:brushProperty name="width" value="0.08571" units="cm"/>
      <inkml:brushProperty name="height" value="0.08571" units="cm"/>
      <inkml:brushProperty name="color" value="#E71224"/>
    </inkml:brush>
  </inkml:definitions>
  <inkml:trace contextRef="#ctx0" brushRef="#br0">1 70 7424,'15'-11'-183,"-3"-1"1,4 2-1,-5-3 1,5 3-1,1 2 191,1 4 0,-1 2 0,1 2 0,-1 0-12,0 0 1,-5 0-1,1 0 4,0 0 1,0 2 0,0 4 0,-6 4-25,0 0 1,-5 5 0,4-3 0,-6 3-15,-6 3 1,3-3 0,-10-1 0,2-2 18,2 1 1,-4-3 0,4 0 0,1-1 25,0 1 1,2-4 27,6 5-9,0-7 0,8 9 1,4-7-1,3-2 47,3-3 0,0 5 1,0 2-41,-2 2 0,1-4 1,-4 5-33,-1 3 1,-9 1 0,3 3-5,-4-1 0,-4-1 1,-4-3-3,-6-1 0,-9-2 1,-2 1-1,0-3-29,-3 0 0,7-6 1,-7 4-1,3-4-67,0-2 0,0 0 0,5 0 0,1 0 101,-1 0 0,-7-8 0,-2-2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5.205"/>
    </inkml:context>
    <inkml:brush xml:id="br0">
      <inkml:brushProperty name="width" value="0.08571" units="cm"/>
      <inkml:brushProperty name="height" value="0.08571" units="cm"/>
      <inkml:brushProperty name="color" value="#E71224"/>
    </inkml:brush>
  </inkml:definitions>
  <inkml:trace contextRef="#ctx0" brushRef="#br0">1 1 7569,'25'0'-1593,"-6"0"1662,6 0 1,1 0 0,3 0 625,4 0-749,-7 0 159,8 0-27,-7 0 0,6 7-51,-5 5 0,5 6 0,-3 3 0,1 4 47,-3 2 6,-2-5 1,-8 11-1,-9-6 20,7 8-20,-15 1 1,7-2-456,-8 0 186,-8 1 0,0 0-68,-10-7 115,-7 4 0,5-4 71,-20 7 1,9-5-83,-16-2 0,5-7 1,-3 2 152,-4-3 0,-9 5 0,-4 2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5.791"/>
    </inkml:context>
    <inkml:brush xml:id="br0">
      <inkml:brushProperty name="width" value="0.08571" units="cm"/>
      <inkml:brushProperty name="height" value="0.08571" units="cm"/>
      <inkml:brushProperty name="color" value="#E71224"/>
    </inkml:brush>
  </inkml:definitions>
  <inkml:trace contextRef="#ctx0" brushRef="#br0">367 1 7569,'-30'2'-79,"4"1"1,-1 5-236,0 2 1,-2 2 0,-4 5 424,2 0 1,-1 9 0,5 3-94,0 4 1,2 2-1,7 1 1,3 3 0,3 4-24,6 2 0,5-6 0,1 2 0,1 1-5,5-1 1,6-2 0,11-3 0,8-2-142,8 2 1,8-3-1,11-5 151,6-3 0,18 1 0,8 1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6.438"/>
    </inkml:context>
    <inkml:brush xml:id="br0">
      <inkml:brushProperty name="width" value="0.08571" units="cm"/>
      <inkml:brushProperty name="height" value="0.08571" units="cm"/>
      <inkml:brushProperty name="color" value="#E71224"/>
    </inkml:brush>
  </inkml:definitions>
  <inkml:trace contextRef="#ctx0" brushRef="#br0">18 53 7322,'0'-12'-550,"0"1"1,0 5 609,0-6 1,2 8-19,3-2 0,5 4-27,8 2 1,-7 0-1,-1 2-16,-2 4 1,0 4 0,-5 7-10,3 1 0,0-1 0,-8 2 0,-4-3 14,-5 2 0,1-1 0,-2 0 0,-1 0 78,-3 2 0,5-8 0,1 0-8,2 2 1,2-2 32,6 1 1,2-9 0,6 3-75,9-4 1,1-2-1,7-2 1,0-1-59,4-3 0,4-2 0,2 4 0,-2-3-218,-4 3 1,3-3-1,-7 1-214,2 3 457,-5 1 0,-5 10 0,-10 1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7.124"/>
    </inkml:context>
    <inkml:brush xml:id="br0">
      <inkml:brushProperty name="width" value="0.08571" units="cm"/>
      <inkml:brushProperty name="height" value="0.08571" units="cm"/>
      <inkml:brushProperty name="color" value="#E71224"/>
    </inkml:brush>
  </inkml:definitions>
  <inkml:trace contextRef="#ctx0" brushRef="#br0">1 262 7569,'5'-12'-717,"1"1"689,0 6-87,-6-2 1,8 7 215,-6-8-158,5 6 26,1-5 0,0 5 39,4-4 1,5 4-1,-1-4 1,5 1 29,0-1 1,5 5 0,-1-5 0,2 3-3,4-3 0,2 4 0,2-4-13,0 4 0,6 0 6,-1-4 1,9 4 5,-3-3 0,11 1-86,1-3 1,8 6 39,-2-5-889,4 4 921,2-6 65,0 6-72,7-5 2,3-1 0,7 6 32,0-6-1318,1 8 1284,-1 0-60,7 0 62,-4-7-1,5 5 9,-7-6-82,7 8 78,-6-8-9,6 6-58,-8-6 55,-7 1 0,0 5-881,-5-4 869,-3-4-69,6 8 1,-11-6 69,-2 8-1,-5-7 348,-8 5 1,-1-6-556,-5 8-9,-4 0 824,-15 0 0,-2 0-870,-6 0 1108,-10 0-1010,7 0 168,-6 6 0,-10 0 0,0-1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7.629"/>
    </inkml:context>
    <inkml:brush xml:id="br0">
      <inkml:brushProperty name="width" value="0.08571" units="cm"/>
      <inkml:brushProperty name="height" value="0.08571" units="cm"/>
      <inkml:brushProperty name="color" value="#E71224"/>
    </inkml:brush>
  </inkml:definitions>
  <inkml:trace contextRef="#ctx0" brushRef="#br0">1 71 7569,'0'-10'0,"0"2"-607,0 0 418,8 6 93,-7-5 0,15 1 1,-4 0 69,3 2 1,-3 2-1,-1 2 1,3 0 46,2 0 1,1-6-1,1 1 1,-1 1-20,0 2 0,1 2 1,-1 0 29,1 0 1,-1 6-7,2-1-167,-11 1 152,8 2 0,-14 2 3,6-1-108,-1 7 97,-5-6-5,7-1 1,-9 7 0,-3-7 0,-1 3 43,-2 0 1,-5-1 9,5 7-55,-8-8 0,12 5 10,-3-3 42,4-5 1,1 9 20,0-5-58,0-3 1,1 8 0,4-6-50,8-1 53,2 6-23,3-4 1,-1-3 1,0 7-42,1-10 0,-9 8 4,-3-1 1,-6-3 0,-8-5-14,-9-1 0,-1 3 0,-5 0 1,4-2-64,1-3 0,2-1 0,-3 0 119,2 0 0,-1-8 0,1-1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7.929"/>
    </inkml:context>
    <inkml:brush xml:id="br0">
      <inkml:brushProperty name="width" value="0.08571" units="cm"/>
      <inkml:brushProperty name="height" value="0.08571" units="cm"/>
      <inkml:brushProperty name="color" value="#E71224"/>
    </inkml:brush>
  </inkml:definitions>
  <inkml:trace contextRef="#ctx0" brushRef="#br0">1 52 7135,'11'-5'-659,"1"-1"660,-8 0 29,11 6-23,-5 0-3,8 0 9,-1 0-8,1 0 0,-1-2-4,0-4 0,7 4 1,-1-4-1,-2 4 1,-1 2 0,-3 0 1,2-5 0,-3-1 0,2 2 42,-1 2-39,-7 2-7,-2 0 10,-1 8-3,-5-6-7,6 13 0,-8-5-2,0 7 8,0 1 0,-8-1 0,4 3-23,-7 3 1,1-4-1,-4 5 1,5-5-1,1-1-150,5-1 0,-6 1 0,4-1 168,1 0 0,9 1 0,5-1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8.262"/>
    </inkml:context>
    <inkml:brush xml:id="br0">
      <inkml:brushProperty name="width" value="0.08571" units="cm"/>
      <inkml:brushProperty name="height" value="0.08571" units="cm"/>
      <inkml:brushProperty name="color" value="#E71224"/>
    </inkml:brush>
  </inkml:definitions>
  <inkml:trace contextRef="#ctx0" brushRef="#br0">35 53 7569,'10'-8'-37,"-2"-1"1,-3-3-10,1 0-27,8 8 1,-4-3-228,7 7 0,0 0 216,1 0 0,-3 2 0,-1 1 71,-2 3 1,-7 6 0,5-4-9,-1 1 1,2 3 0,-3 5 37,1-7 1,-4 6 27,1-5 1,1 5 0,-1 2 15,-3-1 1,-3 0 0,-3 1 0,-4-1-43,-4 1 0,-1 0 1,-4-3-1,-3-2-35,2-1 0,-1-1 0,3 2 0,1-4-70,3-1 1,-1 3 0,-5-3 0,-1 1 85,1-1 0,-9 5 0,-1-4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9.033"/>
    </inkml:context>
    <inkml:brush xml:id="br0">
      <inkml:brushProperty name="width" value="0.08571" units="cm"/>
      <inkml:brushProperty name="height" value="0.08571" units="cm"/>
      <inkml:brushProperty name="color" value="#E71224"/>
    </inkml:brush>
  </inkml:definitions>
  <inkml:trace contextRef="#ctx0" brushRef="#br0">0 53 6758,'2'-8'63,"4"2"0,4 3 0,7 3 0,1 0-43,-1 0 1,9 0 0,1 0 0,2 0-12,0 0 0,1 0 0,4 0 1,-1 0-28,-4 0 0,4 0 1,-5 0-1,3 0-36,-2 0 1,2 0 0,-5 0 0,-1 0-97,0 0 1,-1 0 0,-7 0-101,0 0 0,-6-2 250,-6-3 0,-10-6 0,-6-6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39.229"/>
    </inkml:context>
    <inkml:brush xml:id="br0">
      <inkml:brushProperty name="width" value="0.08571" units="cm"/>
      <inkml:brushProperty name="height" value="0.08571" units="cm"/>
      <inkml:brushProperty name="color" value="#E71224"/>
    </inkml:brush>
  </inkml:definitions>
  <inkml:trace contextRef="#ctx0" brushRef="#br0">1 1 7223,'17'0'-167,"0"0"1,-5 0 0,-2 2 0,0 3 238,-1 7 1,-3 4 0,4 1 0,-2 3 0,1 3-49,-1 6 0,4 4 1,-7 2-125,-1 0 0,-2 0 0,-2 2 0,0 1 100,0 4 0,0 6 0,0-4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0.569"/>
    </inkml:context>
    <inkml:brush xml:id="br0">
      <inkml:brushProperty name="width" value="0.08571" units="cm"/>
      <inkml:brushProperty name="height" value="0.08571" units="cm"/>
      <inkml:brushProperty name="color" value="#5B2D90"/>
    </inkml:brush>
  </inkml:definitions>
  <inkml:trace contextRef="#ctx0" brushRef="#br0">52 157 6546,'0'-9'23,"0"1"0,-2 8 149,-3 0-114,3 0 0,-8 6 0,6 1 1,-2 3-15,2 4 1,1 1 0,-1 3 0,-2-1-31,2 1 0,2-7 0,2 1-14,0 1 0,0 3 1,2-1 7,4-3 0,3 2-1,9-9 0,-1 1 0,1-6-4,-1 0 0,1-6 0,-1-1 0,1-1-7,-1 0 1,-5-5 0,-1 1-5,3-4 14,2-1 0,-7 0-23,-1-1 18,-8 1 1,0-1 0,0 1 0,0-1-35,0 1 0,-2 5 1,-4 2-64,-5 3 1,-7 1 0,-3 6-306,-2 0 347,-1 0 1,7 0 0,-1 2-1,1 2-91,-1 1 1,3 9 144,3-2 0,-3 3 0,5 3 0</inkml:trace>
  <inkml:trace contextRef="#ctx0" brushRef="#br0" timeOffset="462">402 105 6559,'6'11'150,"-1"1"-133,-1 2 1,0-1 0,0 1 29,2-3 0,0 1-221,-6 6 225,0-9 32,0-1-59,0-8 0,0-2-17,0-4 1,0-3-1,0-9 1,0 1 0,2-1-51,3 1 51,-3-1 0,14 3 167,-5 3-163,5-3-2,-6 13 25,5-6 1,-5 2-1,7 0 36,1 2 1,-1 2-1,1 2 1,-1 0-37,1 0 1,-1 0-1,1 2-60,-1 4 1,-1-2 0,-3 6 0,-3-1-121,-2 1 1,-2-4 0,-6 6-60,0 1 1,0 3 0,-2-1-78,-4-3 281,4 3 0,-14-13 0,7 6 0</inkml:trace>
  <inkml:trace contextRef="#ctx0" brushRef="#br0" timeOffset="862">856 157 7569,'17'0'-190,"-7"0"1,0 0 0,-6-2 61,1-4 0,7 3 0,-4-7 0,1 0 134,5 0 0,-4 7 0,-1-5 35,-1 0-12,-2 6 36,2-13-42,-6 13 0,13-14-6,-13 6 0,8 1 1,-6 1 113,2 0-112,-1 6 1,-7-11-21,-3 7 1,-5 0-1,-8 6 18,1 0 0,5 6 0,3 2 1,-1-1 10,0 1 0,6 6 1,-1-3 29,3 5 1,-4 1 0,0 1-2,2-1 0,2 1 0,4-1-2,4 1 1,-2-7 0,7-1 10,3-2 1,2 0-1,1-5 1,0 3-20,1-2 0,-1-2 1,1-2-1,-1-2-117,1-4 0,-1 4 1,1-3-328,-1 3 0,-5-4-104,-1 0 501,-7 0 0,4 14 0,-8 2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47.027"/>
    </inkml:context>
    <inkml:brush xml:id="br0">
      <inkml:brushProperty name="width" value="0.08571" units="cm"/>
      <inkml:brushProperty name="height" value="0.08571" units="cm"/>
      <inkml:brushProperty name="color" value="#E71224"/>
    </inkml:brush>
  </inkml:definitions>
  <inkml:trace contextRef="#ctx0" brushRef="#br0">0 87 6974,'2'10'-476,"4"-4"489,11-4 0,3-2 0,5 0 0,0 0 14,4 0 0,4-2 0,4-2 1,2-2 6,2 2 0,7 0 0,-1 2 1,3-5 5,3 3 0,5 2 0,0 2 19,-2 0-53,-1-7-603,6 4 632,-8-5-4,15 1-182,-14 5 176,14-6 1,-5 8-173,0-8-2,4 6 158,-21-5-18,12-1 14,-13 6-34,0-6 29,-2 8-285,-16 0 7,-1 0 105,-9 0 1,0 0 172,-7 0 0,-3 0 0,6 0 0,-2 0 0,0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47.497"/>
    </inkml:context>
    <inkml:brush xml:id="br0">
      <inkml:brushProperty name="width" value="0.08571" units="cm"/>
      <inkml:brushProperty name="height" value="0.08571" units="cm"/>
      <inkml:brushProperty name="color" value="#E71224"/>
    </inkml:brush>
  </inkml:definitions>
  <inkml:trace contextRef="#ctx0" brushRef="#br0">33 70 7495,'-17'0'-453,"7"0"1,4 0 350,12 0 1,-2 0 0,8 0 113,1 0 0,3 0 1,1-2-1,1-2 35,-1-2 1,9 1 0,3 5 0,4 0 34,2 0 1,5-6 0,3 0 0,4 2-34,7 2 1,-1 0-1,9-2 1,-2-2-13,-2 3 1,1 1 0,1 2-1,0 0 9,1 0 1,-1-6 0,-4 0 0,2 2 0,-2 2 1,-1 2 0,-3 0 0,-1 0-4,-5 0 1,3 0 0,-9 0 0,-1 0-51,-2 0 0,-9 0 0,-1 0-82,-2 0 107,0 0 1,-9 6-1,2 0 1,0-2 2,0-2 1,-2 3-1,2 1-206,0-2 0,-6 4-904,-2-2 1088,2 0 0,6-6 0,0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40.954"/>
    </inkml:context>
    <inkml:brush xml:id="br0">
      <inkml:brushProperty name="width" value="0.08571" units="cm"/>
      <inkml:brushProperty name="height" value="0.08571" units="cm"/>
      <inkml:brushProperty name="color" value="#E71224"/>
    </inkml:brush>
  </inkml:definitions>
  <inkml:trace contextRef="#ctx0" brushRef="#br0">330 542 7569,'-11'0'-443,"-1"0"1,6 0-1,-3 2 500,1 4 0,0-4 46,2 4 1,4-2 0,-3 1-101,3 7 1,2-2 18,0 1 0,2-5 1,3 4-1,7 0-1,4-1 1,1-3 0,0 4-1,3 0-15,3-1 1,-2-2 0,7 2 0,-1 0-12,0 1 1,-6-4-1,3 6 1,-5-1-22,-2-1 0,1 4 0,-3-7-288,-3 3 281,4 2 0,-22 3 0,0-3 0,-8-4-34,-3-1 1,-6-5 0,-3 4 0,-1-4 66,-4-2 0,0 6 0,2 1 0,-4-10 0,6-7 0</inkml:trace>
  <inkml:trace contextRef="#ctx0" brushRef="#br0" timeOffset="196">418 647 6335,'9'-8'0,"-1"-3"0,-2-5 0,2 0 60,2 5 0,-5-3-34,7 8 1,7-5-1,9 5-141,-1 2 1,0-4-1,-6 3-148,3 1 263,-1 2 0,-6 2 0,1 0 0,-1-8 0,1-2 0</inkml:trace>
  <inkml:trace contextRef="#ctx0" brushRef="#br0" timeOffset="472">872 542 7441,'10'19'-22,"-3"-3"1,-9 0-1,-2-3 1,-3 0-1,-1 0 1,0 2-1,2 0 1,1 0-1,-1-4 1,2 2-1,0 3 1,0 1-1,-2 1 1,4-1-1,6-1 1,8-5 116,3-5 1,3 2-105,-1-2 1,1 0-1,1-6 1,3 0-104,1 0 0,0-6 1,-5-2-1,-1-2 97,0-3 1,-1-3-1,-4-1 42,-7-1 1,-3 1 0,-2-1 0,0 1-35,0-1 1,-7 7 0,-7 1 0,-5 2-36,-5 5 0,-1 0 0,2 3 0,-4 0-2,0 0 0,-1 3 0,7 2-213,-2 7 1,7-2 256,10 1 0,-3 1 0,-1 5 0</inkml:trace>
  <inkml:trace contextRef="#ctx0" brushRef="#br0" timeOffset="784">1343 664 7329,'2'0'-104,"-8"0"1,-7 0 177,-5 0 0,3 2 0,1 2 1,5 4-44,1 2 1,2 1-1,6 7 21,0-1 0,2 1 0,4-2-175,5-5 1,5 2-1,1-7 1,1-2 53,-1-2 1,7-2-1,-1 0 1,-2-2 32,-1-4 0,-1-1 1,1-7-1,-1 2 43,-4-1 1,-3-3-1,0-1 1,-6-1 11,-5 1 1,-2-1 0,-5 1-68,-6-1 0,-3 9 0,-5 3 0,-3 2-41,-6-2 1,-4 4 0,-2-4 0,0 5-53,0 1 0,6 5 141,0 1 0,7 8 0,-3-5 0</inkml:trace>
  <inkml:trace contextRef="#ctx0" brushRef="#br0" timeOffset="1162">1920 717 6526,'7'-10'92,"5"4"0,4 4-133,1 2 0,2 0 0,5 0 0,3 0-89,0 0 0,6 0 1,-6 0-1,2 0 130,0 0 0,1-7 0,5-3 0</inkml:trace>
  <inkml:trace contextRef="#ctx0" brushRef="#br0" timeOffset="1539">2531 507 7448,'0'-9'-148,"0"3"1,-2 10 0,-2 3 123,-2 3 1,0 2 0,6 5 45,0 2 1,2-9-1,2 2 1,4 0-27,2-3 0,3-1 0,9-6 1,1 3-32,-2 0 1,-1 0 0,-3-5 0,1 0 34,-1 0 1,1-1 0,-1-3 0,-1-4-95,-5-2 1,5-1 0,-7-7-1,3 3 70,0 3 0,-3-3 148,3 3 0,2 2-35,-9-2 0,1 10 0,-8 1-59,-3 4 1,1 11-1,-6-2 1,0 3 3,1 4 0,5-3 1,-4 2-1,2-1-188,0 0 0,0 1 0,6-1-165,0 1 0,8-1 319,4 1 0,3-8 0,3-3 0</inkml:trace>
  <inkml:trace contextRef="#ctx0" brushRef="#br0" timeOffset="1893">3037 490 7405,'10'-18'-347,"6"3"0,-7 1 263,1 3 1,6 7 0,-5-2 0,5 4 101,1 2 0,1-6 0,-1 0 1,1 2 32,-1 2 1,-5 2 0,-3 2 0,1 2-73,0 2 1,-6 8-1,2-3 10,-5 5 0,-6 1 0,-3-1 0,-2-3-5,-3-1 1,-9 0 0,-1 3 0,2-1 72,1-3 1,5-5 0,1 4-1,2 0 64,-1-1 0,3-5 0,0 4-72,3 0 1,1-4-6,6 7 1,8-7 0,3 2 0,5-4-20,1-2 0,8 0 0,5 0 0,3 0-107,2 0 1,-1 0-1,-1 0 1,-2-2-83,-1-4 1,-3 4 0,4-6 0,-4 3 163,-2 0 0,6-10 0,-4 6 0</inkml:trace>
  <inkml:trace contextRef="#ctx0" brushRef="#br0" timeOffset="2239">3719 315 6937,'-16'8'49,"4"4"1,5 3-36,-1 3 0,4 1 0,-6 2 1,2 3-1,5-3 0,1 0 0,2 1 1,0 1-1,0-2 0,2 0 0,1-5 1,5 0-1,2-5 0,4-5-73,1-4 0,3 5 13,-1-2 1,0-1-5,1-10 0,-3 3 0,-1-8 1,-4 1 43,-3 1 1,-1-3 0,-6-4 2,0-3 0,-7 8 0,-5 2 0,-4 0-71,-1 5 1,-1 2 0,1 2-1,0 0-151,-1 0 0,1 0 225,-1 0 0,1 0 0,-1 0 0</inkml:trace>
  <inkml:trace contextRef="#ctx0" brushRef="#br0" timeOffset="2480">3963 263 7397,'29'-6'-334,"0"0"1,-7 0 337,1 6 1,2-6-1,-2 1 1,-1 1 64,-3 2 1,-1 4 0,-1 4 0,1 5-43,-1 5 1,-5 1 0,-3 3-1,-1 3-42,-4 6 1,-2 4-1,-4 2 1,-2 0-9,-2 0 1,-13 6-1,-1-1 1,-7-1-194,-10-2 1,1-4 0,-13-2 0,-3-2 215,-5 2 0,-9-6 0,-11 8 0,-12-4 0</inkml:trace>
  <inkml:trace contextRef="#ctx0" brushRef="#br0" timeOffset="2909">505 298 6236,'-17'-10'150,"-3"4"0,-1 4-77,-2 2 1,-3 0 0,3 2 0,-6 4-1,-4 6 1,-2 11-1,-2 6 1,0 2-8,2-2 0,-3 10 0,10-2 1,1 4-69,4 1 0,4 1 0,3-4 1,4 2-24,7-3 1,5 5-1,5 0 1,9-1-11,7 1 1,14-2-1,14-6 1,9 0 34,12 0 0,23 0 0,-40-18 0,1 0 0</inkml:trace>
  <inkml:trace contextRef="#ctx0" brushRef="#br0" timeOffset="3496">4400 36 6849,'5'-12'155,"3"2"-148,2 3 1,-4 1 0,5 6 1,1 0-1,4 2-8,-5 4 0,-3-3 0,-8 9 0,0 2-30,0 1 1,0 5 0,-2 1 0,-2 2 38,-2-1 0,-7-3 0,1-2 0,-3 1 63,-3-1 1,6-1 0,3-3 0,-1-3 304,0-2-283,6 5 1,-1-11-91,10 4 1,11-4 0,9-2-1,2 0 13,4 0 1,4-2 0,4-2 0,2-1-304,-2 1 1,-2-4 0,-2 2-1,-3 2-87,-2 2 373,-5 2 0,-8 0 0,1 0 0</inkml:trace>
  <inkml:trace contextRef="#ctx0" brushRef="#br0" timeOffset="4375">557 1171 7569,'-11'0'-203,"-1"0"-203,-1 0 1,-3 0-1,-1 0 373,-1 0 1,7 0-1,1-2 1,0-2 383,0-2 24,7 0-428,-5 6 117,8 0 123,0 0-85,8 0-49,1-7-11,9 5 0,5-8-37,0 4 1,14 4 0,-2-6 0,4 3 35,4-1 1,7-2-1,12 4 1,4-2-14,6 2 0,15 3 1,2 1-1,5 0-51,1 0 0,-39-3 0,2 0 1,0 0-1,1 0 0,2 2 1,2-2-13,2 2 1,0 0 0,-2 1 0,0 0 0,4 0 0,2 0 0,0-1 0,0 1-879,-1-4 1,1 2 838,7 0 0,0 1-939,-5-2 0,-1-1 1003,5-1 0,0 2 9,-1 2 1,-1 0 0,-1-5 0,0-1 0,-1 2 0,-1 2-1,-2-1 1,-2 0 4,-2 1 0,-2-2 1,-2-1-1,-1 0 1,-7 2-1,-1 1 1,48-5 12,-6 1 0,-12 1 1,-7 6-1,-8 0-42,-8 0 0,-11 0 1,-6 0-1,-7 1 25,-4 5 0,-1-4 0,-8 4 0,-3-4 0,-3-2 0,-3 0 0</inkml:trace>
  <inkml:trace contextRef="#ctx0" brushRef="#br0" timeOffset="4781">2793 1311 6360,'-10'0'-2,"-5"0"1,11 0-1,-8 0 1,-1 2 62,-3 3 1,-3-3 0,-3 6 0,-1 1 15,2 1-38,1-1 9,3 6-183,-1-6 164,1 9 0,1-6 0,5-1 64,5 3-50,4-6-107,2 8-54,0-15 141,0 15 0,2-14 0,6 3 1,7-2 3,7-3 1,9 0 0,-2 0-30,4 0 18,2 0-196,0 0 1,-1 0 183,1 0-2,-7 0 0,3 0 1,-8 0-5,-2 0-364,-1 0 366,-11-8 0,7-2 0,-6-8 0</inkml:trace>
  <inkml:trace contextRef="#ctx0" brushRef="#br0" timeOffset="4985">2810 1311 7025,'-7'-10'0,"-5"4"0,-2 6 0,3 6 0,5 7 0,4 7 0,2 3 0,0 0-117,0 4 0,0-7 0,0 7 0,0-2 93,0-3 1,0 3 0,0-1 0,2-4-138,4-7 0,-4 2 0,5-5 161,1-1 0,2 8 0,7-9 0</inkml:trace>
  <inkml:trace contextRef="#ctx0" brushRef="#br0" timeOffset="5265">3072 1328 7569,'18'-17'-78,"-1"-1"148,1 1 1,-1 6-202,1-1 0,5 2 89,0-2 1,6 4 0,-3 6 0,1-2 96,4-1-185,-6 0 1,0 5 0,-7 1 0,-1 3 15,1 1 1,-9 3 0,-3-2 109,-4 6 0,-4 4 1,-4 1-1,-5 0 1,-5 1 71,-1-1 0,-1 1 0,1-2-16,-1-5 1,3 4-1,1-2 19,3 1-58,7-4 1,-4 6-1,8-4-9,0 3 1,8-5-1,5-5 1,7-2-167,3-3-7,0 0 170,2 0 1,1 0-17,3 0-20,4 0 32,-6-8-1,8 6-396,-8-14 400,6 6 0,-6-15 0,8-2 0</inkml:trace>
  <inkml:trace contextRef="#ctx0" brushRef="#br0" timeOffset="5547">4120 1014 7154,'-17'0'0,"-1"0"0,1 0 0,-3 0 0,-1 2 0,-4 2 0,0 5 0,-3 5 0,3 5 4,0 1 1,0 2 0,3 0-1,1 5 13,6 2 1,-1 3-1,10-5 1,2 2 0,2 0 0,2-8 0,2 3 0,2-5-13,2-2 0,8-1 1,-1-2-1,7-4-124,3-3 107,8 0-135,-4-7 145,8 0 4,-8 0-13,6-9-67,-13 7 64,5-13 3,-8 5-5,1-8 6,-9 1-14,-1 0-45,-8-1 1,-2 1 0,-4-1-43,-5 1 0,-5 6 0,-3 0 0,-2 4 111,-3 3 0,-7-6 0,12 8 0,-6-6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49.617"/>
    </inkml:context>
    <inkml:brush xml:id="br0">
      <inkml:brushProperty name="width" value="0.08571" units="cm"/>
      <inkml:brushProperty name="height" value="0.08571" units="cm"/>
      <inkml:brushProperty name="color" value="#E71224"/>
    </inkml:brush>
  </inkml:definitions>
  <inkml:trace contextRef="#ctx0" brushRef="#br0">36 123 7510,'0'-18'-207,"0"8"1,0 10 0,0 12 195,0 4 0,0 1 0,0 2 0,0 3-8,0 1 0,0 2 0,0-4 0,0 2-16,0-2 1,0 1-1,0-1 1,-2 2-128,-4-1 0,4-3 1,-4-1-156,4-1 317,2-7 0,0 5 0,0-5 0</inkml:trace>
  <inkml:trace contextRef="#ctx0" brushRef="#br0" timeOffset="241">36 53 7164,'-8'-10'-660,"6"0"636,-4 5 0,6 3 1,6-4 59,6 4 0,3 2 0,3 0 0,-1 0-31,1 0 1,-1-2 0,1-2 0,-1-2 37,1 2 1,-1 2-1,0 2 1,1 0-142,-1 0 0,1 2 0,-1 2-50,1 2 1,-1 0 0,1-4 147,-1 4 0,1-4 0,-1 5 0</inkml:trace>
  <inkml:trace contextRef="#ctx0" brushRef="#br0" timeOffset="700">18 227 7569,'-9'11'-343,"3"1"1,4-6 0,4 3 0,4-1 383,5-4 1,5-2-1,1-2-40,1 0 1,-1 0 0,1 0 0,-1-2-26,1-4 0,-1 4 1,1-6-1,-1 3 18,0-1 0,1 0 0,-1 4 1,1-2 36,-1-1 0,7-1 0,-1 6 0,0 0 1,2 0 0,-3 0 1,5 0-1,0 0 9,0 0 0,-3 0 0,3 0 1,-2 0 7,-4 0 0,-1 8 1,-5 3-12,-3 4 1,1-3-1,-7 0 1,-2 1-24,-2 3 0,-2 7 1,-2 0-1,-2-1 46,-2-3 1,-7-1 5,1-1 1,-3-1 68,-3-5 0,3-5-100,3-12 1,4 2 0,8-7 0,0-3-55,0-1 0,2-3 0,4 1 0,6-1-84,3 1 0,5-1 0,1 1-229,2-1 248,8 1 0,-9-1 0,5 1 0,0 0-60,0 0 1,-6 5 0,5 3 0,-3-1 142,0 0 0,1-1 0,-7-7 0</inkml:trace>
  <inkml:trace contextRef="#ctx0" brushRef="#br0" timeOffset="946">979 140 6096,'-2'12'-170,"-4"-3"1,-6 1 323,-3 0 1,-3-4 0,1 5 0,0 3 0,-1 1 0,3 2-1,3 0 1,6 1 0,4-1 0,4-1 0,4-3 0,6-3-148,3-2 0,5-2 0,1-6 0,4 0-117,2 0 1,-3 0 0,3 0 0,-2 0 36,-4 0 0,-1-6 0,-3-2 1,2 0 8,-2 1 1,-7-7 0,-4 2 28,-4-3 1,-2 3 0,-2 2 0,-4 1-18,-6-1 0,-3 7 0,-4-5 0,2 3-51,-1-1 0,1 0 1,-1 6-1,1 0 103,-1 0 0,-7 0 0,-2 0 0</inkml:trace>
  <inkml:trace contextRef="#ctx0" brushRef="#br0" timeOffset="1513">1382 192 7433,'0'12'-492,"0"0"1,0-6 448,0 5 0,5-6 0,1 7 85,-2 1 1,0-3 0,0 2-44,2 1 0,-1 3-20,-5 1-72,0 1 1,0-7 58,0 1 1,0-10 39,0-2 0,2-8 0,2-9 8,2-1 1,6 1 0,-4 1 0,-1 3 23,1 1 0,6 2 1,-3-1-1,5 3-3,1 0 0,1 7 0,-1-5 1,1 4-5,-1 2 1,6 0 0,1 0-1,-3 0-4,-2 0 1,-1 6-1,-3 1 1,-1 1-14,-2 0 1,-7 3-1,5-3 1,-2 2-29,-4 3 1,-4 3 0,-4 1 0,-2 1 1,-6-7-1,5-1 5,-3-2 1,4-2 0,-3-4 21,1 3 0,2-5-21,6 0 0,0-7 1,2-9-1,4 2-9,5 3 0,11-1 0,1-5 1,0-1-17,2 1 0,3 1 1,5 3-1,-2 3 24,-2 3 0,-2 1 0,4 6 1,-4 0 22,-2 0 1,4 0 0,-5 2 0,-3 4 1,-1 5 0,-3 4 1,-1 3-1,-3-1-83,-1 1 1,-8 1 0,1 2 0,-3 5 65,-2 1 0,-15 2 0,-5 6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55.860"/>
    </inkml:context>
    <inkml:brush xml:id="br0">
      <inkml:brushProperty name="width" value="0.08571" units="cm"/>
      <inkml:brushProperty name="height" value="0.08571" units="cm"/>
      <inkml:brushProperty name="color" value="#E71224"/>
    </inkml:brush>
  </inkml:definitions>
  <inkml:trace contextRef="#ctx0" brushRef="#br0">36 88 6745,'17'0'-323,"1"0"1,-1 0 389,0 0 0,1 0-55,-1 0 0,-5-6 1,-2-2 27,-2-1 0,4-3-87,-6-5 0,-3 1 1,-9 4 0,-6 5 0,-9 7 1,-2 0 24,1 0 0,3 2 0,2 2 1,-1 3 69,1 3 0,5 0 0,2 3 0,3-1 3,3 1 1,2 3 0,2 1 0,0 1-32,0-1 0,2 1 1,3-3-1,7-1-21,4-1 1,1-9 0,2 7 0,3-3-14,1-4 1,2 4 0,-3-3-1,4-2 10,1 0 0,-6-9 0,5-1 0,-3-3 3,0-4 0,0 1 1,-4-2-1,3 4 24,1-3 0,1 0 0,-7 1 0,0 3 40,1 2 0,0-3 0,-2 5 0,1 0 32,-5-2 0,4 6 1,-5-4-1,4 5-59,3 1 1,0 2 0,-2 1 0,2 5-69,0 2 1,-6 1 0,-3 7 0,-2-1-27,-2 1 0,-4 5 0,-1 0 31,0 0 0,-8-4 0,-9-1 0,-5-1-16,-6 1 1,-1-7 0,-8 1 0,-3-1-376,0-1 417,-9 5 0,13-5 0,-7 7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54.084"/>
    </inkml:context>
    <inkml:brush xml:id="br0">
      <inkml:brushProperty name="width" value="0.08571" units="cm"/>
      <inkml:brushProperty name="height" value="0.08571" units="cm"/>
      <inkml:brushProperty name="color" value="#E71224"/>
    </inkml:brush>
  </inkml:definitions>
  <inkml:trace contextRef="#ctx0" brushRef="#br0">332 197 6601,'0'-12'202,"0"1"220,0 6-345,0-2 1,0 14 0,0 5-96,0 4 15,0 9 0,6-6 1,0 5-1,0-2-70,1 2 1,-5-5-1,6 7 1,-2-4-91,0 2 1,0-1 0,-6-6 0,0 1-300,0 0 462,0-2 0,-8 3 0,-2-2 0</inkml:trace>
  <inkml:trace contextRef="#ctx0" brushRef="#br0" timeOffset="221">0 460 7569,'2'-12'-222,"4"0"1,-2 9 0,8-3 0,1 4 33,3 2 0,1 0 0,1 0 1,-1 0 219,1 0 0,5 0 0,2 0 0,0 0-7,1 0 0,5-5 0,0-1 0,6 1-102,3 4 0,7 1 77,-6 0 0,7 0 0,-3 0 0</inkml:trace>
  <inkml:trace contextRef="#ctx0" brushRef="#br0" timeOffset="589">1030 337 7207,'8'-6'0,"-8"-1"0,-10 0 0,-6-2 0,-1 6 0,-1 0 0,0 3 0,-3 0-249,-2 0 1,-3 0 300,3 0 1,3 6 0,-5 3 0,2-2 52,0 0 1,-1 6-1,9-6 1,1 4-63,3 2 1,7-4-1,-2 3 1,4 1-53,2 3 1,0 1-1,2 1 11,4 0 0,5-7 0,11-1 0,1-2-38,-2-4 0,6-2 0,1-2 0,1 0-129,0 0 0,-8-8 0,2-3 0,-3 0 147,-4 0 0,2 0 0,-2-2 378,-5 1-221,-3 9-110,-8-5 1,0 11 0,0 2-28,0 6 0,0 0 0,0 0-154,0 3 0,2-5 0,4 2-121,5 3 1,-1-5 272,1-5 0,1 7 0,6-2 0</inkml:trace>
  <inkml:trace contextRef="#ctx0" brushRef="#br0" timeOffset="1014">1292 162 7651,'0'-24'0,"0"1"0,0 2 0,2 3-249,3 7 201,-3 3 1,12 16 0,-8 3 39,-2 5 1,-2-5 0,-2 1 0,2 2 26,3 1 1,-3 3 0,4 0 0,-4-1-89,-2 0 1,0 1-1,3-1-25,2 0 1,-3 2-1,6-4-9,-1-3 1,3-1 0,7-8 86,1 2 0,-1 1 1,1-6-1,1-1-10,5-5 1,-5 4 0,4-3 0,-3 2 208,-3 3 1,1 0 0,-1 0-63,2 0 0,-5 3 0,0 0-110,-3 2 0,-7 9 1,2-2-1,-4 3-29,-2 3 0,0-6 1,-2 0-1,-2 1 11,-2 2 0,-7 2 0,1-4 0,-5-4-5,-6-1 1,1 3 0,-5-4-1,0-3-23,-1-2 0,5-2 0,-4 0 1,2 0-35,3 0 0,3 0 1,2-2-1,2-4-34,2-6 1,0 2-1,7-1 1,2-2 102,2-4 0,10-8 0,2-2 0</inkml:trace>
  <inkml:trace contextRef="#ctx0" brushRef="#br0" timeOffset="1255">1885 4 7613,'11'-3'-136,"-6"3"1,-3 3 0,-2 15-1,0-1 181,0 1 0,0 5 0,0 2 1,0 1 34,0-1 1,0 4 0,0-4 0,0 0-128,0 1 0,0 6 0,0-5 0,0 3-74,0-2 1,0-7 0,2 5 0,2-3-316,2 1 0,1-2 436,-1-3 0,-4-2 0,6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57.133"/>
    </inkml:context>
    <inkml:brush xml:id="br0">
      <inkml:brushProperty name="width" value="0.08571" units="cm"/>
      <inkml:brushProperty name="height" value="0.08571" units="cm"/>
      <inkml:brushProperty name="color" value="#E71224"/>
    </inkml:brush>
  </inkml:definitions>
  <inkml:trace contextRef="#ctx0" brushRef="#br0">104 1 7435,'10'1'-298,"-4"5"0,-4 4 0,-2 7 0,-2 1 239,-4-1 0,-4 3 0,-7 2 1,-1 2 58,2-3 0,-9 6 0,-3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58.081"/>
    </inkml:context>
    <inkml:brush xml:id="br0">
      <inkml:brushProperty name="width" value="0.08571" units="cm"/>
      <inkml:brushProperty name="height" value="0.08571" units="cm"/>
      <inkml:brushProperty name="color" value="#E71224"/>
    </inkml:brush>
  </inkml:definitions>
  <inkml:trace contextRef="#ctx0" brushRef="#br0">664 68 7569,'10'-2'-93,"-3"-4"0,-1-5-129,0-5 1,0 4 3,-6 1 144,8 7 0,-6-2 18,3 12 1,-3-2-1,-2 7 1,-2 3 72,-3 2 0,-5 3 0,-8 2 1,1 5-16,-1 1 1,-5 2 0,-2 4 0,-2-2 8,-4-2 1,4-2 0,-3 2 0,-1-5-4,-2-5 0,0-2 0,2 1 0,2-3 16,-2-3 0,0 2 0,0-9 0,4-1 1,2-2 1,-4-2-1,5 0 1,1 0-16,-2 0 0,5-2 0,-3-4 5,4-5 1,9-5-1,4-1 1,4-1-37,2 1 0,0-6 1,2-1-1,4 3-36,6 2 0,3-5 0,3 1 0,-1 4 54,1 5 0,-1 0 0,0 9 0,1 1 1,-1 2 0,-5 2 1,0 0-1,1 0 14,3 0 1,-1 2 0,-1 2 0,-2 3 26,1 3 1,8 0 0,3 3 0,-1-1 14,2 2 1,-3 1 0,7 1 0,2-3-6,2-1 0,2 0 1,-2 3-1,-2-1-30,-2-3 1,0-1-1,4 4 1,-2-3 8,-2 3 0,-6-5 0,5 3 0,-3 0-161,-4-3 1,-3 1 0,-5-6-1,-1 2-187,1-2 1,-3 4 319,2-3 0,-1 1 0,7-6 0</inkml:trace>
  <inkml:trace contextRef="#ctx0" brushRef="#br0" timeOffset="215">1380 313 6904,'8'-10'-570,"-3"2"570,5 8 0,2 8 0,5 2 0</inkml:trace>
  <inkml:trace contextRef="#ctx0" brushRef="#br0" timeOffset="1408">1258 522 7569,'9'0'-1203,"1"0"1187,-4 0 1,4 0 0,7 0 0,1 0 7,-1 0 1,6 0 0,3 0 0,1 0-98,4 0 1,-4 0 104,2 0 0,8 0 0,7 0 0</inkml:trace>
  <inkml:trace contextRef="#ctx0" brushRef="#br0" timeOffset="2642">1066 347 7452,'2'-9'-296,"1"1"1,5 2 303,2 0 1,0-1-1,5 3 1,1-2 24,3 2 1,4 0 0,1 0-1,5-2-71,4 3 1,4 1 0,1 2-1,3 0-26,-2 0 1,0 0 63,1 0 0,-3 0 0,6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59.885"/>
    </inkml:context>
    <inkml:brush xml:id="br0">
      <inkml:brushProperty name="width" value="0.08571" units="cm"/>
      <inkml:brushProperty name="height" value="0.08571" units="cm"/>
      <inkml:brushProperty name="color" value="#E71224"/>
    </inkml:brush>
  </inkml:definitions>
  <inkml:trace contextRef="#ctx0" brushRef="#br0">489 16 6563,'0'-9'-120,"0"3"0,-2 12 227,-4 5 1,-3 7 0,-7 3-67,4 2 1,-3 3 0,5-5 0,-1 4-44,-1 2 0,2 0 0,-3 5 0,1-3-21,-2 2 0,-1 2 0,-3 2 0,1 0-45,-1-2 1,-1 0-1,-2-2 1,-3-3-31,3-3 0,2 5 1,-1-8-1,-1 1 98,-2-4 0,-1-10 0,7 7 0,-1-7 0</inkml:trace>
  <inkml:trace contextRef="#ctx0" brushRef="#br0" timeOffset="204">0 418 6513,'2'-16'0,"2"3"0,4 3-135,1 1 1,3 5 0,5 4 41,1 0 0,-1 0 0,1 0 55,-1 0 38,1 7 0,-1 3 0,1 8 0</inkml:trace>
  <inkml:trace contextRef="#ctx0" brushRef="#br0" timeOffset="408">541 453 6780,'12'-6'0,"0"-1"0,1 3 0,3 2 0,-1 4 0,-3 4 0,4 5 0,-7 6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2:58.889"/>
    </inkml:context>
    <inkml:brush xml:id="br0">
      <inkml:brushProperty name="width" value="0.08571" units="cm"/>
      <inkml:brushProperty name="height" value="0.08571" units="cm"/>
      <inkml:brushProperty name="color" value="#E71224"/>
    </inkml:brush>
  </inkml:definitions>
  <inkml:trace contextRef="#ctx0" brushRef="#br0">53 88 7380,'10'-8'-532,"-1"0"333,-3-3 70,-4 3 0,4 10 267,-12 4 0,2 3-84,-8 9 0,9-1-4,-3 2 0,6-4 1,4-1-87,1-2 0,9-8 1,-2 1 37,3-3 1,3-2 0,-1 0 0,1 0 19,-1 0 1,1 0-1,4 2 1,1 2 2,-2 2 1,-7 0 0,-2-4-19,1 3 0,1-2 1,-1 8-1,-3-1-18,-2-1 0,-2 3 23,-6 6 0,0-1 1,0 1-46,0-1 0,0-6 0,-2-1 1,-4 0 34,-6 1 0,3-5 0,-3 2 0,-2 1-28,-1-5 1,-2 0 0,-1-1 0,0 3-42,2-2 1,-8 4-1,-1-2 1,0 0-152,0 2 1,-4-8 217,6 7 0,-8 3 0,3-1 0</inkml:trace>
  <inkml:trace contextRef="#ctx0" brushRef="#br0" timeOffset="267">35 18 7569,'10'-8'-449,"6"6"0,-5-3 296,5 3 1,1 2-1,1 0 1,1 0 145,4 0 1,-2 0 0,6 0 0,0 0-135,0 0 0,-5 0 141,1 0 0,-4 0 0,-1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004"/>
    </inkml:context>
    <inkml:brush xml:id="br0">
      <inkml:brushProperty name="width" value="0.08571" units="cm"/>
      <inkml:brushProperty name="height" value="0.08571" units="cm"/>
      <inkml:brushProperty name="color" value="#5B2D90"/>
    </inkml:brush>
  </inkml:definitions>
  <inkml:trace contextRef="#ctx0" brushRef="#br0">0 53 6010,'0'-10'44,"0"2"174,0 1-154,0 5 0,0-8 84,0 4-132,0 4 125,0-6-6,0 8 10,0 0-71,0 8 1,2 2-59,4 7 1,-2 1-1,6-1 44,-2 1-62,5-9 0,-9 7 1,8-4 9,1 3 1,-3 3 0,2-1-1,1 2 1,3 3 10,1 1 1,6 6 0,1-4 0,-1 1-18,2-1 1,-3 6-1,5 0 1,0 6 1,0 4 9,2-1-654,6 3 651,0 2 3,0-1-58,0 7 1,6-7 53,-1 9 0,9-9-874,-4 15 870,-1-21-18,7 21 15,-7-15-8,1 9 0,5 1 0,-5 0-7,0-1 1,5 3-1,-3-9 1,1 3 4,-1 2 0,1 1 0,-7-3 0,-2-1 197,-2-3 0,1-7 0,-1 2-155,-4-4 0,-2-2 0,2-2 1,-2-2-1,-3-4 52,-3-2 0,0 4 0,-4-6 0,3-1-29,-3-3 0,-2-1 0,-1-1 0,-1 1 264,1-1 0,-1-5 0,1-1-390,-1 3 1,-5-6 0,-2-1 11,-3 1 1,1-6-667,-2 4 723,-4-4 0,-2-2 0,-10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5.539"/>
    </inkml:context>
    <inkml:brush xml:id="br0">
      <inkml:brushProperty name="width" value="0.08571" units="cm"/>
      <inkml:brushProperty name="height" value="0.08571" units="cm"/>
      <inkml:brushProperty name="color" value="#E71224"/>
    </inkml:brush>
  </inkml:definitions>
  <inkml:trace contextRef="#ctx0" brushRef="#br0">1 0 6932,'17'0'-86,"1"0"1,-7 0 0,1 2-14,2 4 0,0-4 1,5 6-54,-1 0 152,0-7 0,-2 14 0,2-5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5.741"/>
    </inkml:context>
    <inkml:brush xml:id="br0">
      <inkml:brushProperty name="width" value="0.08571" units="cm"/>
      <inkml:brushProperty name="height" value="0.08571" units="cm"/>
      <inkml:brushProperty name="color" value="#E71224"/>
    </inkml:brush>
  </inkml:definitions>
  <inkml:trace contextRef="#ctx0" brushRef="#br0">0 1 6888,'18'0'0,"7"0"0,2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9.435"/>
    </inkml:context>
    <inkml:brush xml:id="br0">
      <inkml:brushProperty name="width" value="0.08571" units="cm"/>
      <inkml:brushProperty name="height" value="0.08571" units="cm"/>
      <inkml:brushProperty name="color" value="#E71224"/>
    </inkml:brush>
  </inkml:definitions>
  <inkml:trace contextRef="#ctx0" brushRef="#br0">0 17 7569,'12'0'67,"0"0"0,-1-3-39,-1-2 0,5 4 0,-4-5-160,6 4 1,-1 2 0,3 0-135,6 0 0,-12 0 1,5 0-366,-4 0 631,2 8 0,1-7 0,1 7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9.643"/>
    </inkml:context>
    <inkml:brush xml:id="br0">
      <inkml:brushProperty name="width" value="0.08571" units="cm"/>
      <inkml:brushProperty name="height" value="0.08571" units="cm"/>
      <inkml:brushProperty name="color" value="#E71224"/>
    </inkml:brush>
  </inkml:definitions>
  <inkml:trace contextRef="#ctx0" brushRef="#br0">0 1 6911,'18'0'0,"1"0"0,2 2 0,5 2 0,1 4 0,4 1 0,10 3 0,3 5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10.843"/>
    </inkml:context>
    <inkml:brush xml:id="br0">
      <inkml:brushProperty name="width" value="0.08571" units="cm"/>
      <inkml:brushProperty name="height" value="0.08571" units="cm"/>
      <inkml:brushProperty name="color" value="#E71224"/>
    </inkml:brush>
  </inkml:definitions>
  <inkml:trace contextRef="#ctx0" brushRef="#br0">1 245 7063,'11'-1'-138,"1"-6"0,-6 3 1,5-5 143,3 0 1,-6-4 0,0 3 0,-3-2-98,1 1 1,2-1 0,-4-5 90,2-1 1,5 1 0,-5-1 42,-1 1 0,3-1-16,-2 1 1,1 1-16,-1 5 24,-4 3 35,14 8 1,-13 8-1,7 3-43,-2 5 0,-2 1 0,-6 1 0,0-1-4,0 1 0,6 5 1,-2 0-1,1-1-27,-4-3 1,2 1 0,0 1 0,4 3-3,-3-3 0,-2-2 0,-1-1 0,4-1 1,0 0 0,1 1 0,-6-1-134,0 1 1,0-1-197,0 2 288,0-3 0,-3-5 60,-2-5 1,-4-5 66,-10-1-92,3 0 0,-2 0 0,1 0 0,-1 0 13,1 0 1,-2 0 0,1 0 28,2 0 1,-2 0 0,1 0 107,-1 0-52,8 0-54,3 0 1,20 0 3,5 0 1,9 0 0,-4 0 0,-1 0 18,-2 0 1,2 6 0,2 0 0,0-3-6,1 0 0,-6-3 0,7 0 1,-4 0-46,2 0 1,-2 0 0,-4 0 0,1 0 17,-2 0 1,0 6-1,2 0-24,-2-3 0,0-2 0,0-1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11.848"/>
    </inkml:context>
    <inkml:brush xml:id="br0">
      <inkml:brushProperty name="width" value="0.08571" units="cm"/>
      <inkml:brushProperty name="height" value="0.08571" units="cm"/>
      <inkml:brushProperty name="color" value="#E71224"/>
    </inkml:brush>
  </inkml:definitions>
  <inkml:trace contextRef="#ctx0" brushRef="#br0">18 105 7513,'-2'-16'0,"-2"3"-96,-2 1 0,1 1 374,5-7-491,0 8 1,7-3-1,5 7 234,3 2 1,-3 2 0,0 2 0,1 2-11,3 4 0,1-2 1,1 8-1,-1 1 6,1 3 0,-1 7 0,1 2 0,-1 0-4,1 1 0,1 5 0,2-2 0,1 2-21,-7-2 0,3 2 0,-7-6 1,3 0-2,-2 1 0,1-3 0,-5-6 0,2 1-5,3-1 1,-3 1-42,2-1 1,-9-5-128,3 0 196,-4-9 1,-10 5 0,-3-8 0,-5 0 32,-1 0 0,-1 0 1,1 0-1,-1 2 8,1 4 1,-1-2-1,3 7 1,1 3 4,3 2 0,5 7 0,-4 2 1,2 0-55,5 1 0,1 3 1,2-4-1,0 2-14,0 4 1,0 0 0,2 0 0,1-2 11,3 2 1,8-4-1,-3 3 1,5 1-34,1 2 1,7 2 0,-1-1 0,-2 1-26,-1 0 1,-3-2 0,1-2 0,-1-2 17,1 2 1,-7-3-1,-1-1 1,-2-2 29,-4-4 0,-2 5 0,-2-3 0,0-2-2,0-1 0,0 2 0,0 2 1,0-3 13,0-2 1,-2-1-1,-2 0 1,-2-2 10,2 3 0,2-2 0,2 3 0,0 1-14,0 2 1,-2 0 0,-2-5-4,-2 0 0,1-1 1,5 0-1,0 3 0,0 0-11,0 5 1,0-2 0,0-7 0,0 3-52,0-2 1,0 1-1,0-1 1,0 1-12,0-1 1,0 0 110,0 1 1,-6-6-1,-2-4 1,-2 1 20,-3-5 0,-3-3 1,-1-1-1,-1 0-35,1 0 0,-1 0 1,-1-1-1,-2-3-158,-3-2 0,-5-5 0,4 5 134,-2 1 0,-2-4 0,-6-1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7.964"/>
    </inkml:context>
    <inkml:brush xml:id="br0">
      <inkml:brushProperty name="width" value="0.08571" units="cm"/>
      <inkml:brushProperty name="height" value="0.08571" units="cm"/>
      <inkml:brushProperty name="color" value="#E71224"/>
    </inkml:brush>
  </inkml:definitions>
  <inkml:trace contextRef="#ctx0" brushRef="#br0">297 18 7531,'8'-6'-79,"-8"0"1,-8 1 0,-9 5 0,-3 1 89,-3 5 0,4 10 0,-7 7 1,3 0 43,0 3 1,-2-5-1,3 8 1,1 0-1,5-2 1,-1 4-1,7-5 1,-1-1-46,-1 0 1,8 0 0,-2-3-1,4 1-102,2-2 0,0-1 1,2-3-1,2 2-107,2-2 1,13-1 0,1-3 0,3-1 198,2 1 0,6-5 0,-4 0 0</inkml:trace>
  <inkml:trace contextRef="#ctx0" brushRef="#br0" timeOffset="494">560 228 6806,'-12'-6'-476,"0"0"0,6 0 530,-6 6 0,7 0 0,-5 2 0,0 2-68,0 2 0,5 0 0,-7-6 0,-2 0 212,-1 0 1,-3 0 0,1 0-112,0 0 0,5 0 0,2-2-101,2-4 1,3 2 0,5-8-19,0-1 1,2 5 0,3 0 0,7 2 40,4 1 0,1-1 0,0 6 0,1 0 28,-1 0 1,1 0-1,-1 0 1,1 2 25,-1 3 0,-5-1 0,0 8 1,0 4-43,-3 5 1,4-2-1,-7 7 1,-2-3-8,-2 0 0,-2 0 0,0-3 0,-2 1-49,-4 2 0,-3 1 0,-8-9 0,-1 0 15,0-4 0,-4-1 0,-4 2 0,0-4-38,-6-1 0,4-5 0,1 4 1,2-4 33,4-2 1,3-2 0,5-4-26,1-5 0,8-5 0,0-1 28,8-2 0,6 9 1,7 5-1,1 3 10,-1 2 0,1 0 0,1 0 0,2 2-29,3 3 1,6-1-1,-6 6 1,3 1-3,4-2 0,-3 1 0,-1 4 0,0-5 42,0-1 0,-5 6 0,11-12 0,-7 5 0</inkml:trace>
  <inkml:trace contextRef="#ctx0" brushRef="#br0" timeOffset="719">909 420 7226,'7'-10'0,"6"4"0,3 4 0,7 2 0,-2 0 0,1 0 0,-1 0 0,0 0 0,3 0-584,-3 0 0,-2 0 522,-1 0 0,0 0 62,-2 0 0,10 0 0,1 0 0</inkml:trace>
  <inkml:trace contextRef="#ctx0" brushRef="#br0" timeOffset="941">1414 332 7569,'0'10'-57,"0"0"211,0-4 0,0-3 0,0 9 0,0 2-81,0 1 0,0 3 0,0-1 0,0 2-437,0-2 1,0 1-1,0-1 1,0 0 0,0 1 363,0-1 0,-7 9 0,-4 1 0</inkml:trace>
  <inkml:trace contextRef="#ctx0" brushRef="#br0" timeOffset="1157">1571 105 7563,'17'-7'-17,"-6"-5"1,5 4 0,-5 2 0,7 4 0,3 2-161,2 0 0,7 2 0,-5 4 0,0 4 219,0 0 1,4 11 0,-5-4 0,-3 3-28,-2-1 0,-1 6 0,-2 5 1,1 1-1,-4 2 0,-4 0 1,0 3-1,-6 3 0,0 2 1,-3 1-1,0-2 0,0 1 1,-3 0-1,-3-2 0,-5-2 1,-6-4-1,-7-2 0,-4-4 1,-5 0-1,-3-2-15,2 0 0,-10-1 0,-1-7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6.687"/>
    </inkml:context>
    <inkml:brush xml:id="br0">
      <inkml:brushProperty name="width" value="0.08571" units="cm"/>
      <inkml:brushProperty name="height" value="0.08571" units="cm"/>
      <inkml:brushProperty name="color" value="#E71224"/>
    </inkml:brush>
  </inkml:definitions>
  <inkml:trace contextRef="#ctx0" brushRef="#br0">560 87 7149,'12'-5'-414,"0"-1"477,-8 1 0,3 7 1,-7 3 8,0 7 0,0-2-82,0 1 0,-3-1 0,1 4 22,-4-4 1,-2-5-151,2 1 112,-4-4 0,-1-8 1,1-2-17,2-1 1,4-1 0,8-4-1,4 3 10,2-3 1,1 4 0,7 1-1,-1 1 54,1 4 0,-1 2 1,1 2-1,1 0 21,4 0 0,-3 0 0,3 0 0,-3 2-23,-3 4 0,1-2 1,-2 7-1,-2 0-10,-3 0 0,-2 4 0,4-3 0,-8 3 5,-3 3 1,4-1-1,0 1 1,-4-2-70,-6 3 1,0 4-1,-9-1 1,0 1 47,-2-4 1,-4-1 0,-2 0 0,-4-2 4,4-6 0,-4 4 1,1-5-1,3-2 14,2 1 1,1-2 5,1-6 0,7-2 0,4-4-15,4-6 0,4-4 0,4 1 1,6 3 0,3-1 1,3 5-1,1 1 0,4-2 1,-3 3-1,3 6 1,-3 0-3,-3 0 0,6 0 1,2 2-1,-5 2-31,0 2 0,-2 5 1,-1-3-1,1 1-44,-1-1 0,1 3 0,-1-3 37,0 1 35,1 2 0,-1 0 0,0-3 0</inkml:trace>
  <inkml:trace contextRef="#ctx0" brushRef="#br0" timeOffset="960">175 1 7569,'-29'11'0,"2"1"0,2 4 0,3 5-94,3 8 1,1 4-184,1 2 1,7 6 228,5-1 0,3 3 1,4-4-1,3 3-2,7-4 1,11-1-1,8-2 1,6-3-49,4-2 1,9-4 0,3-10 0,10 2 97,5 0 0,17-2 0,4 2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6.926"/>
    </inkml:context>
    <inkml:brush xml:id="br0">
      <inkml:brushProperty name="width" value="0.08571" units="cm"/>
      <inkml:brushProperty name="height" value="0.08571" units="cm"/>
      <inkml:brushProperty name="color" value="#E71224"/>
    </inkml:brush>
  </inkml:definitions>
  <inkml:trace contextRef="#ctx0" brushRef="#br0">0 227 6930,'18'0'-303,"-1"0"1,1 0 321,-1 0 1,1 0 0,-1 0 0,1 0-45,-1 0 0,1 0 1,-1 0-1,1 0 25,0 0 0,6 0 0,3 0 0</inkml:trace>
  <inkml:trace contextRef="#ctx0" brushRef="#br0" timeOffset="209">437 122 7454,'12'-5'0,"-2"-1"0,2 4 0,0 4 0,-3 6 0,1 1 0,-2 5 0,0 1 0,-5 3 0,1-1-85,2 1 0,-3 1 0,3 3 0,-5 1 39,-1-2 1,0 4 0,0-1 0,0-3-168,0-2 0,-1-1 1,-4-1 212,-1 1 0,-7-1 0,3 1 0</inkml:trace>
  <inkml:trace contextRef="#ctx0" brushRef="#br0" timeOffset="430">682 18 7424,'16'0'0,"1"-2"0,-4-2 0,-1-2 0,1 2 0,2 2 0,3 2 0,4 0 0,1 2-164,-2 4 0,4 2 160,0 3 1,-3 5 0,-3-3 0,1 7-20,-3 3 1,3 6-1,-13-4 1,1 3-47,1 3 0,-3 2 0,-9 2 0,-3 0-31,-5-1 0,-6-1 0,-7-1 0,-4-3-101,-5 2 1,-5 0 200,-2-2 0,-5 4 0,-6-6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5.006"/>
    </inkml:context>
    <inkml:brush xml:id="br0">
      <inkml:brushProperty name="width" value="0.08571" units="cm"/>
      <inkml:brushProperty name="height" value="0.08571" units="cm"/>
      <inkml:brushProperty name="color" value="#E71224"/>
    </inkml:brush>
  </inkml:definitions>
  <inkml:trace contextRef="#ctx0" brushRef="#br0">315 36 7293,'0'-10'-402,"0"-6"1,-9 14 405,-2-3 1,2 3 0,-3 2 47,-1 0 0,-1 7 0,0 5 1,5 4-33,1 1 0,-4 2 0,5 3 0,-1 3 20,0 2 1,2-4 0,6 7 0,0-1-33,0-2 0,0 4 1,2-6-1,2 0-7,2 1 0,4 3 0,-1-4 1,-1 2-10,0 4 1,3-6-1,-5 1 1,0-3 1,2 0 0,-6 0 1,4-5-1,-6-1-76,0 1 0,0-1 16,-6 1 1,-4-3 0,-7-3 0,-1-6 29,1-4 0,-1-2 0,1 0 0,-1 0-48,1 0 0,-1 0 1,1-2-1,-1-4 84,1-6 0,-1-3 0,1-3 0,0 1 0</inkml:trace>
  <inkml:trace contextRef="#ctx0" brushRef="#br0" timeOffset="219">70 385 6609,'18'-6'-416,"-1"0"408,1 2 1,-1 0-1,1 1 52,-1-3-44,1 0 0,-1 6 0,1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448"/>
    </inkml:context>
    <inkml:brush xml:id="br0">
      <inkml:brushProperty name="width" value="0.08571" units="cm"/>
      <inkml:brushProperty name="height" value="0.08571" units="cm"/>
      <inkml:brushProperty name="color" value="#5B2D90"/>
    </inkml:brush>
  </inkml:definitions>
  <inkml:trace contextRef="#ctx0" brushRef="#br0">1 0 7345,'0'18'-24,"0"-1"0,2 0 0,2 1 0,4-1 0,-1 1 30,1-1 0,-2 1 0,-4-1 0,2 1-75,2-1 0,-1 1 0,-5-1-124,0 1 1,6-7-162,0 1 1,0-6 353,-6 5 0,-8-7 0,-2 4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4.318"/>
    </inkml:context>
    <inkml:brush xml:id="br0">
      <inkml:brushProperty name="width" value="0.08571" units="cm"/>
      <inkml:brushProperty name="height" value="0.08571" units="cm"/>
      <inkml:brushProperty name="color" value="#E71224"/>
    </inkml:brush>
  </inkml:definitions>
  <inkml:trace contextRef="#ctx0" brushRef="#br0">210 53 7502,'-17'0'-102,"-1"0"1,1 1 0,-1 3-63,1 2 0,-1 2 0,1-4 0,-1 2 216,1-2 0,5 3 0,3 2 1,-1-3 58,0 2 1,6 5 0,-1-1-72,3 3 1,4-3 0,3-1-39,7-4 0,4 5 0,1-6 0,2-3-84,5 0 1,-3-3 0,6 0-1,-2 0-12,-3 0 0,3 0 0,-2 0 0,-1-3 48,-2-3 0,-8 3 0,-3-9 1,1-1 10,0-4 0,-6 1 0,2-3 0,-5 3 123,-1-2 0,0 7 0,-1-1-87,-5-1 1,-4-1 0,-7 0-1,-3 5-38,-4 1 1,4 2-1,-3 6 1,4 0-94,1 0 0,1 0 1,-1 0-40,1 0 169,7 8 0,2-6 0,8 6 0</inkml:trace>
  <inkml:trace contextRef="#ctx0" brushRef="#br0" timeOffset="210">543 0 7569,'-10'0'-1591,"3"2"1372,7 4 219,0-4 0,-8 6 0,-2-8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03.700"/>
    </inkml:context>
    <inkml:brush xml:id="br0">
      <inkml:brushProperty name="width" value="0.08571" units="cm"/>
      <inkml:brushProperty name="height" value="0.08571" units="cm"/>
      <inkml:brushProperty name="color" value="#E71224"/>
    </inkml:brush>
  </inkml:definitions>
  <inkml:trace contextRef="#ctx0" brushRef="#br0">385 297 7476,'0'-19'-203,"0"2"1,0-1 221,0 1 0,0 5-19,0 0 0,-2 9 1,-4-3-1,-4 4 38,-7 2 0,0 0 0,0 0 0,-2 2-95,-5 4 1,-2 3-1,-5 8 1,4-4 76,2-2 0,-4 7 0,5 6 0,3-4-29,2 0 1,1 4 0,1-2-1,1-1 3,5 0 1,3-5-1,8 2 1,0 0 11,0-1 0,8-6 1,3 0-1,5-2-10,1 1 0,7-7 0,1 3 0,1-4-30,-2-2 0,7 0 1,-4-2-1,3-1-37,-1-3 0,-8-5 0,5 3 0,-5-3 13,-3-2 1,2-2 0,-7-3 0,1 0 11,4 2 1,-9-8 0,-1-2-1,-3 1 5,1 0 0,0 0 1,-6 2-1,0-5 53,0 1 1,0-4-1,0 6 1,0 0 18,0-1 1,0-3 0,0 6 56,0 2 0,-6 7 33,0 2-102,1 8 1,5-1-19,0 10 0,0 5 0,0 8 0,0 1 10,0 4 0,0 3 0,0 5 1,0-4 2,0-2 0,0 6 0,2-4 0,1 2-33,3 0 0,3-5 1,-6 3-1,5-2-46,2-4 1,-4 0-1,6-5 1,1 1 64,2-5 0,3 3 0,0-6 0</inkml:trace>
  <inkml:trace contextRef="#ctx0" brushRef="#br0" timeOffset="230">717 419 6732,'12'-9'0,"-2"0"0,5-1 0,0 2 0,3 8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6T09:43:48.271"/>
    </inkml:context>
    <inkml:brush xml:id="br0">
      <inkml:brushProperty name="width" value="0.08571" units="cm"/>
      <inkml:brushProperty name="height" value="0.08571" units="cm"/>
      <inkml:brushProperty name="color" value="#E71224"/>
    </inkml:brush>
    <inkml:brush xml:id="br1">
      <inkml:brushProperty name="width" value="0.17143" units="cm"/>
      <inkml:brushProperty name="height" value="0.17143" units="cm"/>
      <inkml:brushProperty name="color" value="#F6630D"/>
    </inkml:brush>
  </inkml:definitions>
  <inkml:trace contextRef="#ctx0" brushRef="#br0">0 84 6913,'0'-18'-353,"0"7"0,0-1 549,0-2-230,0-1 0,2 5 1,2 6-1,4 6 28,2 4 0,-4 8 1,3-3-1,1 7 5,0 5 0,-6-3 0,3 5 0,-1 0 18,0 4 1,6 4 0,-7 2 0,1 0 4,2 0 0,-4 6 0,6 1 1,-3 3-6,-3 3 0,4 3 0,0 1 1,1 3-7,5 3 0,-4-2 1,1 8-1,1 0 1,-2-2 1,5 4 0,-3-6 0,3 2 1,3 4 0,-6 2 1,-1 2-1,3 0-8,1 0 0,-3 2 0,0 3 0,-1 3-10,-1-3 1,3 5 0,-7-10 0,0 2 5,2 0 0,-6-2 0,6-1 0,-3 1-4,1-1 1,2-5 0,-4-2 0,4-2 10,1-3 0,1-3 0,4-2 0,-3 1 5,3-1 1,-4 1-1,-1-1 1,-1 0 1,-4 1 1,4-1 0,-3 1 0,-1-3-7,-2-2 1,-8-1-1,-1-3 1,-3-4-3,-4-3 0,5 2 0,-1-13 0,0 2 17,1-4 0,5-5 1,-4-2-1,2 0 4,0 1 1,1-7 10,5 1-62,0 0 1,0 5 16,0 2 0,0-9 0,1 0-3,5-2 0,-4-1 53,4-1-26,-4-4 0,0 7-10,4-9-6,-4 0-6,13 0 0,-6 0 1,9 0 1,0 0 1,-1 0 0,1 0 0,-1 0 1,1 0 0,-1 0 0,2 0 0,3-3 1,1-3 0,6 4 0,-3-4 0,1 4-7,4 2 1,4 0 0,3-5 0,5-1-8,2 3 0,3-6 0,9 1 0,3 1 9,2-1 0,8-4 0,7 5 0,4 0 8,9-2 0,-3-5 0,7 5 0,1-3 19,-3 0 0,-41 8 0,0 0 0,47-10 1,-47 9-1,0-1 11,47-1 0,-45 2 0,1 3 1,-4-1-1,0 1 0,1-2 0,0 0-5,0-1 1,1 1-1,-1 1 1,1 2-1,1-3 1,-1 1-1,2-1 1,0 2-9,-2-2 0,0 2 0,4-2 0,-1 1 0,42 3 0,0 0-29,-5 0 0,3 0 0,-4 0 0,-3 0-58,-4 0 0,-8 0 0,3 0 1,-12 0 1,-4 0 0,-5 0 1,-7 0-1,-4 0-17,0 0 0,-14 0 0,2 0 0,-3 0-242,-6 0 0,0 2-30,-9 4 352,-8-4 0,-16 7 0,-12-9 0</inkml:trace>
  <inkml:trace contextRef="#ctx0" brushRef="#br0" timeOffset="1208">506 3663 6303,'-9'-8'0,"3"-3"0,4-5 0,2-1 0,2 2 0,2 1 0,4 2 0,0-1 0,1 0 96,1 0 0,0-2-88,2 4 1,3-4-1,-5 2 1,1 2 2,1-4 0,-2 0 0,2-3 0,1 2-2,0-2 1,3-2 0,3 0 0,3-6-11,1-1 1,6 3-1,-4-5 1,3-1-7,3-3 1,2-3 0,-1 1 0,0 3-3,-3 2 0,-2-9 1,4 5-1,-2-4 6,2 2 0,-4 1 1,2 1-1,1 0 1,-4 5 1,8-10 0,-7 6 0,2 1-1,0 0 0,0-3 1,6-6-1,0 2-11,-1 2 0,8-3 0,-1-3 0,3 0-11,-1 1 0,11-6 0,-1 3 0,-2 1 5,-2 4 1,2 2-1,-8 3 1,5 2 9,-1 4 1,-10-2-1,-2 9 1,-3-1 1,-1 4 0,1 7 1,-1 1-1,-2-1 79,2 2 1,8-3 0,2 5-1,4 0-38,4 1 0,8 1 1,3 6-1,-1 0-15,2 0 0,5 0 0,-5 0 1,3 0-3,0 0 1,-1 6 0,2 1-1,-2 3-16,-2 4 1,-3 7 0,-6 5 0,-1-2-6,-5 2 1,5 5 0,-5-2 0,5 4 2,1 2 1,0 0 0,4 2 0,-1 1 5,3 3 0,3 5 0,-2-4 0,2 1-11,1 0 0,6 3 0,-6-3 1,2 0 17,0-1 1,2-1 0,8-6-1,1-1 26,0-6 0,2 3 1,1-6-1,-3 1-41,-3 0 1,2 2 0,-10-4 0,2-3-7,-2-2 1,2 0 0,-6 1 0,0-1-18,0-3 1,-2-3 0,-7 3 0,-3-3-24,-1-1 0,-14-6 0,2 4 0,-4-3-73,-4-3 0,0-2 1,-6-2-73,3 0 1,-1 0 193,-6 0 0,1 0 0,-1 0 0</inkml:trace>
  <inkml:trace contextRef="#ctx0" brushRef="#br0" timeOffset="3988">4384 3436 7569,'-8'11'-1070,"6"-5"683,-6-6 391,8-6 0,2 3 0,4-3-21,6 4 0,-1 2 22,-1 0 0,-4 0 0,6 0 16,1 0 1,-2 0-1,0 0-7,2 0 0,3 0 0,3 0 0,2 0-12,3 0 1,1 0-1,-4 2 1,5 2 3,1 2 0,0-1 0,4-3 0,-2 3 2,2 1 1,2 0 0,2-6 0,-2 0 3,-4 0 1,10 0 0,-4 0 0,2 0 24,1 0 0,-4 0 0,0 0 1,1 0 8,0 0 0,0-6 0,2 0 0,0 1-30,-2 3 1,4 2-1,-10 0 1,4 0 4,2 0 1,-2 0 0,-2 0 0,-4 0-33,-2 0 0,4 0 0,-5 0 0,-1 0 15,2 0 1,-6 0 0,5 0 0,-5 0-10,-1 0 1,-1 0 0,1 0 0,-1 0-115,0 0 1,-5 0-62,0 0 1,-8 2 42,1 4 0,-6-4 137,-11 4 0,0-3 0,-13-3 0</inkml:trace>
  <inkml:trace contextRef="#ctx0" brushRef="#br0" timeOffset="4858">4333 2423 7283,'8'0'-1426,"0"0"1487,-8 0 0,0 3-34,0 3 0,0-3 42,0 8 0,0 1-38,0 5 0,0 1 0,0-1-21,0 2 0,0-3 0,0 2 0,0 0 2,0-1 1,0 0 0,0 1 0,0-1 1,0 1 1,0 5 0,0 0 0,0-1 8,0-3 1,0 4 0,0 2 0,0 1-9,0-1 1,0 4 0,0-4 0,0 0 11,0 1 0,0 5 0,0-4 0,0 2-6,0 0 0,3-6 1,0 4-1,3-1-16,-2-5 1,-3 4 0,1-1-1,2-3-11,2-2 1,2-1-1,-3-1 1,1 1 3,-4-1 1,0 2-1,1-5 1,0 0-5,3-3 0,0-5 1,-6 7 1,2-7 57,4 4 4,-4-6 110,5 4-235,-7-8-83,0 0 0,-7 0 0,-3 0 0</inkml:trace>
  <inkml:trace contextRef="#ctx0" brushRef="#br0" timeOffset="11900">4349 2930 7499,'23'0'0,"2"0"-109,-5 0 1,-1 0 0,0-2-1,-3-2 1,4-2 20,3 2 0,-2 2 1,9 2-1,-1 0 93,-2 0 1,7 0-1,-8 2 1,3 2 11,0 2 0,0 1 0,4-2 0,-2 0-33,-1-1 1,-2 0-1,7 0 1,0 2-11,0-3 0,0 1 1,0 0-1,0 2-64,0-1 1,0 2 0,0 0 0,0 1 89,0 0 0,-8 6 0,-2-5 0</inkml:trace>
  <inkml:trace contextRef="#ctx0" brushRef="#br0" timeOffset="12200">4507 3139 7474,'-9'0'-755,"9"0"646,10 0 0,2 0 1,3 0-1,5 0 154,-1 0 1,8 0 0,0 0 0,5 0-10,2 0 1,-2 0 0,8-2 0,-1-2-31,2-2 1,-2 1 0,7 5-1,3 0-15,1 0 1,1 0 0,-3 2 0,-1 1-72,1 3 1,1 2 0,-1-4 0,-3 4-241,-2 2 320,5-7 0,-11 13 0,6-7 0</inkml:trace>
  <inkml:trace contextRef="#ctx0" brushRef="#br0" timeOffset="12525">4541 3418 7569,'18'9'-435,"-6"-8"-49,-1 5 0,1-4 422,5-2 1,0 0 0,1 0 0,-1 2 99,1 4 1,8-3 0,2 1 0,5-2-21,2-2 0,6 0 1,0 0-1,-1 0-8,3 0 0,2 0 0,7 0 0,0 0-21,1 0 1,-1 0-1,3 0 1,-1 0-25,-2 0 1,8 0 0,-11 0 34,-1 0 0,-7 0 0,2 0 0</inkml:trace>
  <inkml:trace contextRef="#ctx0" brushRef="#br0" timeOffset="12880">4873 3191 7569,'41'-1'0,"-1"-5"0,9 4 0,-2-4 0,3 5 0,2 1 0,1 0 0,-1 0 0</inkml:trace>
  <inkml:trace contextRef="#ctx0" brushRef="#br0" timeOffset="15096">1816 2598 7569,'-9'0'-689,"1"-8"1,10 6 629,4-4 0,-3-2 143,9 3 1,0-1-1,6 6 9,-2 0 1,-4 0 13,0 0 1,0 2-51,4 3 0,1-1 0,-3 6 0,-3 0-65,3-1 1,-5-3 0,2 5 0,3-2-14,2 1 1,1-5 0,1 5-1,0-2-29,-2-4 1,8 3 0,0-1-96,-3-1 0,-2 2 0,-1-1 145,-2-2 0,-5-3 0,-4-1 0</inkml:trace>
  <inkml:trace contextRef="#ctx0" brushRef="#br0" timeOffset="15330">2271 2529 7040,'6'-13'0,"-2"2"0,2-3 0,2 1 0,4 1 0,1 8 0,-1 8 0,-6 8 0,-4 3 0,-2 2 0,0 2 0,0-1 0,0 4-102,0 1 0,-2 6 0,-2-4 0,-4 0 86,-1 1 0,-2 5 0,-8-2 0,3 4-53,-2 3 0,0-8 0,-1 1 0,-2 2-66,-3 2 1,2-4 0,4-2 134,0-2 0,0 0 0,2-9 0</inkml:trace>
  <inkml:trace contextRef="#ctx0" brushRef="#br0" timeOffset="15864">2550 2737 6431,'12'0'-258,"-2"0"1,2 0 321,7 0 1,-2 0-1,0-1-57,0-5 1,1 2 8,-1-8 1,-5 8 0,-2-4 23,-2 1 1,-2 3 37,-6-8-79,0 8 1,-2-3-2,-4 7 0,3 7 0,-5 5 23,2 3 0,-2 3 0,-4-1 0,6 1-2,4-1 1,2 1 0,0-1 0,0 2-9,0-3 0,2 2 0,2 0 1,4-3-19,1-4 1,2 3-1,8-8 1,-2-2-45,0-2 0,1-2 0,0 0 46,-2 0 0,2-7 0,-3-5 0,0-4 5,-5-1 1,2-1 0,6-2 0,0 0-3,-2-4 1,2 0 0,-3 7-1,0-1 43,-4 1 1,0 1 0,8 3 0,-3 3-10,2 2 0,0 1 1,0 3-1,-2-2-15,2 2 1,7 2 0,-3 4-3,-1 5 0,6 2 1,-5 8-21,-1 0 0,-1 1 1,-4-1-1,-3 1-111,-1-1 0,-9 1 1,3-1 4,-4 2 0,-4-3 1,-4 2 110,-4 0 0,-7-1 0,0 0 0</inkml:trace>
  <inkml:trace contextRef="#ctx0" brushRef="#br0" timeOffset="16365">5310 1936 6817,'-10'1'157,"4"5"-273,4 6 1,2 3 0,0 2-1,0 1 116,0-1 0,-8 3 1,-3 3-1,-3 4 14,2 0 1,-3 6-1,3-4 1,-3 4-26,-3-5 1,1 2 0,1-7 0,3 0 11,1 2 1,0-5 0,-5 4 0,1-5-42,5-2 0,-3 0 1,6-1-1,1-1-81,-1-5 1,0-4-1,4 6 0,-2 1 1,-5-2 120,5 0 0,-8-7 0,5 3 0</inkml:trace>
  <inkml:trace contextRef="#ctx0" brushRef="#br0" timeOffset="17131">5257 1481 7569,'10'-12'-135,"-2"1"-18,-1-3 0,-5 4 0,6-1-285,0-3 430,-6 6 0,13 1-17,-3 7 1,-2 7 0,-1 5 49,-1 4 0,4 1 1,-6 2-52,-3 6 0,-1-1 0,-4 5 24,-3-6 0,1-9 1,-8-4 58,-1-3 1,-3-1-36,-1-6 1,5-2 0,2-4 0,2-5-18,5-5 0,-1-1 0,0-1 0,-2 1-22,2-1 1,2-5 0,2 0 0,2 0-1,4-3 0,-4 7 0,6-2 0,-1 6 42,5 2 1,4 10 0,1-3 4,0 4 0,1 2 1,-1 2-1,3 4-17,3 5 1,-3 5-1,3 3 1,-4 2 15,-1 3 0,-1-1 1,1-6-1,-1 1-7,1-1 1,-1 1 0,0-3 0,1-1 18,-1-2 1,1-8 4,-1 1 0,-5-3-27,0-2 0,-7-7 0,5-5 0,-2-4-6,-4-1 1,-2-6-1,-2-1 1,0 1-37,0-2 1,0 3 0,0-5 0,0 3-174,0 2 0,0 2-64,0 3 1,0 5 170,0 1 1,0 9 0,0 2 88,0 9 0,-8 7 0,-2 1 0</inkml:trace>
  <inkml:trace contextRef="#ctx0" brushRef="#br0" timeOffset="17439">6026 1341 6947,'-16'2'0,"2"3"-103,3 0 0,7 8 1,-2-1-1,4 4 116,2 1 0,0-5 0,0-1 1,2 3-20,4 1 1,4 3-1,7-3 1,1-1 14,-1-2 1,1-6 0,-1 3 0,2-1 5,5-4 0,-5-2 0,4-2 1,-3 0 19,-3 0 1,1-6-1,-3-2 1,-1-1-9,-3-5 1,-8-2 0,4-1 0,-5-1-54,-2 1 1,0 0-1,-2-1-85,-5 1 0,-3 1 0,-12 3 0,-4 3-109,0 3 0,-5 0 220,-10 7 0,-3 0 0,-9 0 0</inkml:trace>
  <inkml:trace contextRef="#ctx0" brushRef="#br1" timeOffset="-72279.73">3843 4152 7569,'-18'0'0,"3"-1"0,2-4 0,0-1 0,9-1 0,-3 3-339,-1-2 133,7 1 310,-8-4 1,12 6-36,3-9 0,3 8 0,9-4 1,0 2-49,-2 0 0,2-1 0,1 4 0,2-3 29,3 1 1,8-2 0,-4 1 0,3 0 0,-2-2 1,2 7 0,-6-5 0,0 1-72,1 0 1,-2 3 0,-8-4-39,2 5 1,-6 2-1,-3 5 57,-1 6 1,-4 2-1,-10-1 1,-6-1-1,-3 1 0,-8 2 0,0 3 0,-1 0 50,-1-1 0,5 0 0,-2-1 0,3-3-10,0-1 0,8-8 0,2 3-33,0 1 1,3-4-92,6 9 1,2-10 0,5 2 48,5-3 1,4 4 0,5 0 0,3-2 11,-3-2 0,4-2 1,-1 0-1,-3 3-5,-2 2 0,5-2 0,-1 7 16,-2-1 1,-7 3-1,-4-5 1,-1 0-12,1 1 0,-6 5 9,2-1 1,-10 4 0,-4 0-1,-1-3 20,-4-1 0,-6-3 0,-2 5 0,-3-3 69,-4 3 1,5-3-1,-7-3 1,1 3-106,3-2 1,-8-5-1,7 3 1,0-1-85,3 0 0,5 1 0,2-7 0,1 1-630,4 4 745,4-3 0,8 6 0,0-8 0</inkml:trace>
  <inkml:trace contextRef="#ctx0" brushRef="#br1" timeOffset="-72046.73">4594 4204 7569,'-18'0'-719,"8"0"1,2 0 642,2 0 76,3 0 0,-5 0 0,8 0 0</inkml:trace>
  <inkml:trace contextRef="#ctx0" brushRef="#br1" timeOffset="-71460.73">5135 3942 7263,'6'-10'-383,"0"-3"0,-1 7 0,-7-2 556,-3-1 1,-5 3-1,-8 6 1,1 0-125,0 0 0,-1 0 1,2 0-1,-1 3-57,5 3 1,-3-3-1,3 7 1,-3-3 51,-3-2 1,1 3 0,1-1 0,3 0-54,1 1 0,6 4 1,-3-5-1,-1 3 21,0 4 1,6-5-1,-2 3-13,4 2 1,2-4 0,2-1 0,4 1 20,6-1 1,3-5 0,5 2 0,1-2 1,2 2 0,9-3 0,-3 3 0,2-3-22,-2 2 1,-2-3 0,-6 7 0,3-4-4,-3 1 0,-4 7 0,-3-1-6,-2 4 1,-9 1 0,3 0-1,-6 2 5,-6-3 0,-3 2 1,-9-1-1,-1-1 3,-4-5 0,1 6 0,-5-8 1,0 3-9,0 0 0,0-9 0,-4 3 0,3-4 17,3-2 1,2 0 0,5-2 3,1-4 0,7 3 0,4-9 1,4-1-10,2-4 0,0 1 0,2-4 0,4-2-2,6 0 1,5-3-1,7 8 1,3 0-50,0-1 0,6 1 0,-4 0 0,4-1 1,2 0-1,0 3 0,-2 2-329,-4 1 277,-4 7 0,-1-8 1,-1 7-1,-2 0 100,-1-1 0,-3 5 0,-1-5 0,-5-2 0,5-1 0,-7-7 0</inkml:trace>
  <inkml:trace contextRef="#ctx0" brushRef="#br1" timeOffset="-71085.73">5397 3925 7525,'10'-7'13,"-3"7"105,-7 0 1,0 1-1,0 12 1,0 0-88,0 2 0,0 2 0,2 2 0,2-3-33,2 2 0,6 0 0,-5-1 0,3-2-17,4-2 1,1 0-1,3-6 1,-1 1 36,1 0 1,-1-1-1,1-3 1,-1 2-51,0-1 0,-5-4 0,0-2 0,1-4 39,3-1 0,1-7 0,1 1 0,-3-3-38,-3-3 1,3 1 0,-3-3 0,2-1-15,-3-1 0,5-3 0,-6 8 0,1-1 55,1 1 0,-8 5 97,2 1-26,-5 8 1,-6 3-1,-1 10-17,2 6 1,0 1-1,0 1 1,-2-1-40,3 2 0,1-3 1,3 2-161,5 0 1,2-1 0,6 0 1,-3 1 0,1-3 0,3-1 0,-1-4-253,-2-3 0,-1-1 0,7-4 386,-1 4 0,1-3 0,-1 2 0,1-10 0,-1-6 0</inkml:trace>
  <inkml:trace contextRef="#ctx0" brushRef="#br1" timeOffset="-70878.73">6148 3733 7021,'6'18'89,"-1"0"1,9-2-1,-4 2 1,1 1-65,1 4 1,-6-1-1,4 5 1,-3-2-184,-3-4 0,4 7 0,-2 0 0,-2 0 158,-2 2 0,5-2 0,3 8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05.587"/>
    </inkml:context>
    <inkml:brush xml:id="br0">
      <inkml:brushProperty name="width" value="0.08571" units="cm"/>
      <inkml:brushProperty name="height" value="0.08571" units="cm"/>
      <inkml:brushProperty name="color" value="#F6630D"/>
    </inkml:brush>
  </inkml:definitions>
  <inkml:trace contextRef="#ctx0" brushRef="#br0">0 0 6740,'18'0'-38,"-6"0"228,-1 0 137,-7 0-30,4 0-18,-8 0 312,0 0-419,0 8 29,0-6-157,0 14 1,0-13 3,0 9 1,0 0 7,0 5 0,-6-5 4,0-1 0,0-5 22,6 6 1,0 0-13,0 5 0,0-5-30,0-1 0,0 1-38,0 5 1,2-1-1,2-3 19,2-1 1,0-6 0,-6 6-41,0 1 1,0-4 0,0 4 10,0 0 0,0-3 1,0 1 18,0 3 1,0-4 0,0 1 25,0 3 1,0-4-23,0 0 1,0 3-13,0 4 0,0 1 29,0-2 0,0 3 1,0-2 8,0 0 1,2-6-1,2 2-35,1 0 1,1 3 0,-6 1 2,0 1 0,0 0 1,0-2-14,0 2 0,0-6 0,0 0 0,0 2 4,0 1 1,0 3-1,0 0 34,0-2 0,0 2 1,0 0 11,0-1 0,0 0 0,0 1 0,0 0-19,0-2 1,0-4-1,0 0 1,0 1-6,0 3 0,0-4 1,0-1-1,0 3-26,0 1 0,0-3 1,0 0-1,0 1-7,0 4 0,0-7 1,2 2 13,4 2 1,-4-5 0,4 4 0,-4 0 28,-2 2 1,6 2 0,-2 2 10,0-3 1,0-4 0,0 0 12,2 1 0,2 3-21,-3 1 0,-3 1 0,6-3 16,0-3 1,-6-2-28,4-5 0,-2-1-55,1 8 0,-3-6 1,6 3-431,0-1-16,-6-2 0,6-4-1271,-8 4 307,0-4 1441,0 5 0,0-7 0,-8 0 0,-2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06.050"/>
    </inkml:context>
    <inkml:brush xml:id="br0">
      <inkml:brushProperty name="width" value="0.08571" units="cm"/>
      <inkml:brushProperty name="height" value="0.08571" units="cm"/>
      <inkml:brushProperty name="color" value="#F6630D"/>
    </inkml:brush>
  </inkml:definitions>
  <inkml:trace contextRef="#ctx0" brushRef="#br0">0 1 6582,'12'0'378,"0"0"1,-6 0 0,5 0-221,3 0 1,-5 0 9,3 0 0,0 0-195,5 0 1,-5 2-112,-1 4 1,-5-2-16,6 7 0,-3-5 1,4 4-290,0-3 1,-7-1 86,5-6 355,1 0 0,-3 8 0,-2 2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06.412"/>
    </inkml:context>
    <inkml:brush xml:id="br0">
      <inkml:brushProperty name="width" value="0.08571" units="cm"/>
      <inkml:brushProperty name="height" value="0.08571" units="cm"/>
      <inkml:brushProperty name="color" value="#F6630D"/>
    </inkml:brush>
  </inkml:definitions>
  <inkml:trace contextRef="#ctx0" brushRef="#br0">192 0 5857,'-9'0'1854,"-1"0"-1734,4 0 0,2 0 1,-5 2-13,1 4 0,-4 4 0,5 7-81,-3 0 0,4-5 1,-4 0-76,3 1 1,-5-3-1,6 2-122,2 1 1,-4-3-1,1 0-516,-3-3 1,4 5 685,-6-6 0,1 8 0,-7-5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07.371"/>
    </inkml:context>
    <inkml:brush xml:id="br0">
      <inkml:brushProperty name="width" value="0.08571" units="cm"/>
      <inkml:brushProperty name="height" value="0.08571" units="cm"/>
      <inkml:brushProperty name="color" value="#F6630D"/>
    </inkml:brush>
  </inkml:definitions>
  <inkml:trace contextRef="#ctx0" brushRef="#br0">1 36 7818,'9'-12'-37,"-3"0"1,-2 9 196,2-3 391,-4 4-49,6 2-272,-8 0 0,0 2-98,0 4 1,0-3 0,0 9-1,0 2-171,0 1 0,0 3 1,0-1-79,0 1 0,0-1 0,0 0 21,0 1 0,0-6 1,2-1-1,1 3 16,3 1 0,0 3 1,-6-1-655,0 1 1,6-7 137,0 1 1,6-6 595,-6 5 0,-1-8 0,-5 6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07.911"/>
    </inkml:context>
    <inkml:brush xml:id="br0">
      <inkml:brushProperty name="width" value="0.08571" units="cm"/>
      <inkml:brushProperty name="height" value="0.08571" units="cm"/>
      <inkml:brushProperty name="color" value="#F6630D"/>
    </inkml:brush>
  </inkml:definitions>
  <inkml:trace contextRef="#ctx0" brushRef="#br0">0 1 6825,'18'0'559,"-9"0"-467,-1 0 243,-8 0-212,0 0 1,8 0 20,4 0 0,-3 0 1,3 0-9,2 0 1,-5 0 0,3 0-14,1 0 0,3 0 1,1 0-56,1 0 1,-1 0 0,2 2-62,-3 4 1,2-4 0,0 3-73,-1-3 1,0-2 0,1 0-83,-1 0 1,-5 0 0,-1 0-162,3 0 0,-3 0-917,-1 0 200,-6 0 1025,4 0 0,-16-7 0,-2-3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08.430"/>
    </inkml:context>
    <inkml:brush xml:id="br0">
      <inkml:brushProperty name="width" value="0.08571" units="cm"/>
      <inkml:brushProperty name="height" value="0.08571" units="cm"/>
      <inkml:brushProperty name="color" value="#F6630D"/>
    </inkml:brush>
  </inkml:definitions>
  <inkml:trace contextRef="#ctx0" brushRef="#br0">33 52 6711,'-17'0'226,"7"0"1,4 0-89,12 0 1,-2 0 0,7 0 23,3 0 0,-4 0 0,1 0-31,3 0 1,-4 0 0,1 0 0,3 0-15,1 0 1,1-2 0,-3-2-1,-1-2-51,2 2 1,1 2-1,3 2-65,-1 0 1,-5 0-1,-1-2 137,4-3 1,0 4-376,2-5 0,0-2-1783,1 2 2020,-1 0 0,2 6 0,-3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09.334"/>
    </inkml:context>
    <inkml:brush xml:id="br0">
      <inkml:brushProperty name="width" value="0.08571" units="cm"/>
      <inkml:brushProperty name="height" value="0.08571" units="cm"/>
      <inkml:brushProperty name="color" value="#F6630D"/>
    </inkml:brush>
  </inkml:definitions>
  <inkml:trace contextRef="#ctx0" brushRef="#br0">36 70 6339,'-18'0'282,"9"0"1,1-2-173,8-3 1,0 1 43,0-8 1,8 2-26,3-1 1,-3 1-1,0 6 43,0-2 1,-5 0-23,9 6 1,-6 0-100,6 0 0,-1 0-23,7 0 1,-3 2-1,-1 4-42,-3 6 1,-5-2 0,4 1-41,-2 3 1,3 1 0,-5 3 10,-2-1 1,4 1 0,-2-1-44,-2 0 0,-1 0 1,1 1 10,2 0 1,0-7 29,-6 0 0,0-5-7,0 6-35,0-8 30,0 4 0,0-16 13,0-3 0,0-6 98,0 1 0,0-2 24,0 0 0,2 3 1,2 2-35,2 1 1,-1 7-1,-3-5 1,2 0-7,2 0 1,0 5 0,-4-5 0,2 0 0,3 2-15,3 1 1,-6-1 0,4 4-37,0-2 0,-5-5 0,9 5 74,2 2 0,-1 0 1,1 0 4,-3-2 1,1 0 0,6 6 1,-1 0 0,0 0 2,1 0 1,-6 0 0,-1 0 15,3 0 0,1 0-37,3 0 0,-7 2 0,1 2 9,2 2 1,-5 8-45,3-3 0,-6-1 0,4 2-10,-3 1 0,6-3 1,-8 2-6,-1 1 0,-2 3 0,-2 1 9,0 0 1,0-6 0,0 1-48,0 2 1,0-4-1,0 1-338,0 2 1,0-3-272,0 2 0,0-6-297,0 5 944,0-7 0,7 4 0,3-8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3.765"/>
    </inkml:context>
    <inkml:brush xml:id="br0">
      <inkml:brushProperty name="width" value="0.08571" units="cm"/>
      <inkml:brushProperty name="height" value="0.08571" units="cm"/>
      <inkml:brushProperty name="color" value="#5B2D90"/>
    </inkml:brush>
  </inkml:definitions>
  <inkml:trace contextRef="#ctx0" brushRef="#br0">1 18 7569,'0'10'-945,"8"-3"995,3-7 0,-1 0 0,2-2 0,1-1 47,3-3 0,3 0 0,3 6 0,1-2-75,-2-4 1,6 4-1,1-4 1,1 4-39,0 2 1,-6 0-1,4 0 1,0 0-143,1 0 0,-7 0 0,2 0 0,-3 0-152,-3 0 1,1 0 309,-1 0 0,0 0 0,1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09.829"/>
    </inkml:context>
    <inkml:brush xml:id="br0">
      <inkml:brushProperty name="width" value="0.08571" units="cm"/>
      <inkml:brushProperty name="height" value="0.08571" units="cm"/>
      <inkml:brushProperty name="color" value="#F6630D"/>
    </inkml:brush>
  </inkml:definitions>
  <inkml:trace contextRef="#ctx0" brushRef="#br0">228 53 7297,'18'-9'-265,"-9"-7"460,8 6 0,-17 1-81,0 3 0,-3 4 0,-8 2-42,-2 0 0,2 0 0,-1 0 22,-1 0 0,-2 0 1,-3 2-44,0 4 0,1 2 1,-1 5 2,1-1 0,-1-1 0,1 7-11,-1-2 0,7 3 1,1-2 26,2 1 1,-3-2-7,5 3 0,0-2 0,6 1-30,0-2 0,2-3 1,4-5-9,5 1 1,-1 2 0,2-5-3,1-2 0,3-3 0,1-1 0,1 0-130,-1 0 0,1 0 0,-1 0 0,1 0-246,0 0 1,0-1-1,-2-3 1,1-4 36,-7-1 0,7-2 1,-6-2 314,4 1 0,3-7 0,-1-7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10.509"/>
    </inkml:context>
    <inkml:brush xml:id="br0">
      <inkml:brushProperty name="width" value="0.08571" units="cm"/>
      <inkml:brushProperty name="height" value="0.08571" units="cm"/>
      <inkml:brushProperty name="color" value="#F6630D"/>
    </inkml:brush>
  </inkml:definitions>
  <inkml:trace contextRef="#ctx0" brushRef="#br0">1 36 7818,'0'-12'-1340,"0"1"1772,0 7-348,0-4 282,0 8-158,0 0 1,5 2-102,1 4 1,0 3 0,-4 9-34,4-1 0,-4 1 1,4-1-14,-5 1 1,-1-1-1,0 1 1,0-1-42,0 1 0,0-1 0,0 1 0,0 1-45,0 4 0,0-3 0,0 3 0,2-4-3,4-1 1,-4 5 0,4 0-1,-4 1 14,-2 1 1,6-6 0,0 5 31,-3-5 0,1 0 0,0 3 0,2 1 0,0-2 0,2-1 0,-6-3 1,3 1-1,-3-1-3,-2 1 0,6-1 0,0 1 0,-1-1-18,-4 0 0,-1 1 0,0-1-22,0 1 0,0-1 0,0 1 13,0-1 1,0 2 24,0-3 0,0-4-16,0-1 1,0-5 76,0 7 0,0-8 0,2 4-476,4-1 213,-5-2-282,8-6 1,-8 0 0,3-2 470,2-4 0,7-3 0,-3-9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11.143"/>
    </inkml:context>
    <inkml:brush xml:id="br0">
      <inkml:brushProperty name="width" value="0.08571" units="cm"/>
      <inkml:brushProperty name="height" value="0.08571" units="cm"/>
      <inkml:brushProperty name="color" value="#F6630D"/>
    </inkml:brush>
  </inkml:definitions>
  <inkml:trace contextRef="#ctx0" brushRef="#br0">1 123 7304,'9'2'-133,"-1"2"205,0 1 0,-4 1 102,7-6 0,-5 0-185,6 0 1,0 0 0,5 0 84,1 0 0,-7 0-34,1 0 0,-1 0 1,5-2-17,-4-4 1,-3 5-1,-5-7 1,4 2-6,2 0 1,-6-2 0,3 4 21,1-1 1,-6-9-29,4 2 0,-4 3 2,-2-3 0,0 6 5,0-5 1,-2 7 22,-4-2 1,2-2-18,-8 2 0,1 1 1,-7 5-9,1 0 1,5 5 0,1 1 0,-1 0 6,2 2 0,-5 0 0,5 5 0,-2-1 29,1 1 0,1-3 1,-4 2-1,5 1 15,1 3 0,2-5 1,6 1-1,0 2-17,0 1 1,0-3-1,0-1-3,0 3 0,0 2 1,2 1-57,4 0 1,4-5 0,7-2-45,1-2 0,1-3-214,4-5 1,-3 0 0,5 0-22,0 0 0,-4 0 0,7 0 0,-3 0-74,-4 0 0,-7-5 1,-3-3 359,3-2 0,2-2 0,1-5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11.667"/>
    </inkml:context>
    <inkml:brush xml:id="br0">
      <inkml:brushProperty name="width" value="0.08571" units="cm"/>
      <inkml:brushProperty name="height" value="0.08571" units="cm"/>
      <inkml:brushProperty name="color" value="#F6630D"/>
    </inkml:brush>
  </inkml:definitions>
  <inkml:trace contextRef="#ctx0" brushRef="#br0">1 18 7343,'0'-10'321,"0"2"1,2 8 225,4 0-377,-5 0 1,9 0 0,-6 2-44,2 4 0,0 4 1,-6 7-14,0 0 1,0 1-1,2-1 1,1 1-37,3-1 0,2 1 1,-4-1-1,2 3-47,-2 3 0,0-4 1,-1 7-1,3-3-28,-2 0 0,4 6 0,-2-4 0,-2 1-25,-2-1 1,-1 4 0,3-4-1,2 0 34,-1 1 0,-4 3 0,-1-4 1,0 0-61,0 0 0,0 5 1,0-5-1,0 0-5,0 0 0,0 1 0,0-5 0,0 2-153,0-2 0,0-1 1,0-3-16,0 1 1,0-1 0,0 1-124,0-1 0,0-6-718,0 1 675,0-8 0,8 2 387,3-12 0,5-11 0,1-10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12.197"/>
    </inkml:context>
    <inkml:brush xml:id="br0">
      <inkml:brushProperty name="width" value="0.08571" units="cm"/>
      <inkml:brushProperty name="height" value="0.08571" units="cm"/>
      <inkml:brushProperty name="color" value="#F6630D"/>
    </inkml:brush>
  </inkml:definitions>
  <inkml:trace contextRef="#ctx0" brushRef="#br0">1 105 7818,'0'-17'-644,"0"5"407,0 1 1,2 1 0,1-4 649,3 3 1,8 7-233,-3-2 1,3 2-1,0 0-56,-3-2 0,1 1 1,5 5-16,1 0 0,-7 0 0,1 0-115,2 0 0,-5 2 0,3 1 0,3 3 24,0-2 1,-3-2-1,-1 0 1,3 2 2,2 2 1,-1 2 0,-1-5-1,-3 3 12,3-2 1,-4 4-1,-1 0 1,1-1-22,0 2 1,-6 4-26,1-2 1,-3 5-1,-2 2-19,0-1 1,0-7 0,0 2-1,-2 1 8,-3-5 0,1 6 1,-6-5-1,0-1 22,1-1 0,3 5 0,-4-4 0,0-1 32,1 0 0,-3 2 1,-5-6-27,-1 4 0,1 0 0,-1-3-43,1 2 1,-2 0-1,2-6-96,-1 0 0,7 0 0,-1 0-226,-2 0 1,5 0 0,-3 0 359,-1 0 0,-3-9 0,-1 1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13.218"/>
    </inkml:context>
    <inkml:brush xml:id="br0">
      <inkml:brushProperty name="width" value="0.08571" units="cm"/>
      <inkml:brushProperty name="height" value="0.08571" units="cm"/>
      <inkml:brushProperty name="color" value="#F6630D"/>
    </inkml:brush>
  </inkml:definitions>
  <inkml:trace contextRef="#ctx0" brushRef="#br0">18 105 6993,'12'0'352,"0"0"0,-1 0-221,7 0 1,-7 0-116,1 0 0,0 0-51,5 0 1,-5-6 4,0 0 1,-7-5 6,7 5 1,-6-6 0,4 4 11,-3-1 35,-1 5 1,-8-10-46,-5 8 0,4 1 1,-8 5 4,-3 0 0,5-2 0,-3-2 30,-2-2 1,5 0-1,-3 6 36,-2 0 1,5 0 0,-1 2 0,0 2 44,1 2 0,3 2 2,-6-3 1,6-1 0,-3 8-17,1 1 1,2-3 0,6 2 44,0 1 1,0 3-39,0 1 1,0 1 0,0-2-17,0 2 0,0-6 0,2-3 0,2 2 5,2-2 1,5-4-1,-3 6-106,2-3 0,1 3 0,7-5-59,-1-3 0,1 0 0,-1-3 0,1 0-145,-1 0 0,-5 0 0,-1 0 0,3 0-144,2 0 1,1 0 0,0 0-996,1 0 1372,-8 0 0,13-9 0,-4 1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13.864"/>
    </inkml:context>
    <inkml:brush xml:id="br0">
      <inkml:brushProperty name="width" value="0.08571" units="cm"/>
      <inkml:brushProperty name="height" value="0.08571" units="cm"/>
      <inkml:brushProperty name="color" value="#F6630D"/>
    </inkml:brush>
  </inkml:definitions>
  <inkml:trace contextRef="#ctx0" brushRef="#br0">1 18 7595,'0'-10'91,"0"2"1,5 10 87,1 4 1,2-2-49,-2 7 0,-4 1 1,4 5-94,-4 1 1,-1-3 0,3-1 0,2-2-39,-2 1 1,-2-3 0,-2 2 138,0 1 0,2-3-9,4 2-500,-4-1-246,5-1 633,-7-2 1,0-10-17,0-4 0,2-2 0,2-5-26,2 1 1,-1 6-1,-5-6-35,0-1 1,3 5 0,1 0 38,2 1 0,0 3 0,-1-8 1,4 0-6,1 3 0,-5-5 0,6 6 126,4-1 0,-6 5 81,3-2 0,0-2-80,4 2 0,-3 1 1,-2 5-60,3 0 0,2 0 0,0 0 16,2 0 0,0 0 1,-2 0-5,2 0 1,-4 1 0,-3 3 30,3 2 1,-1 2 0,0-4-23,0 2 1,-8 5 0,4-3-25,-1 2 0,-2-4 0,-3 3 0,-1 1-163,4 0 0,0-5 0,-6 7 39,0 2 1,0-5 0,0 3-184,0 1 1,0-3 0,0 2-154,0 2 1,-1-5 0,-4 3 420,-1 2 0,1-8 0,5 3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14.301"/>
    </inkml:context>
    <inkml:brush xml:id="br0">
      <inkml:brushProperty name="width" value="0.08571" units="cm"/>
      <inkml:brushProperty name="height" value="0.08571" units="cm"/>
      <inkml:brushProperty name="color" value="#F6630D"/>
    </inkml:brush>
  </inkml:definitions>
  <inkml:trace contextRef="#ctx0" brushRef="#br0">228 70 6201,'11'-6'0,"-1"-2"-143,-2-1 1,0 3 1478,-3-6-1008,-3 8 0,4-5-361,-12 3 0,-3 4 1,-9-4 118,1 4 0,-1 2 0,1 2 24,-1 4 0,1-4 1,-1 6-55,1-1 1,-1 3 0,1 6 0,0-3 25,-1-1 0,6-1 0,1 7-24,-3-1 1,6 1 0,3-1-26,3 1 0,2-1 1,2 2 1,3-3 1,-1 1 0,8-7 0,2-1-24,1-2 0,3-5 1,-1 4-1,0-5-244,1-1 1,1 0-1,3 0 1,1 0 11,-2 0 1,-1 0 0,-3-1 0,1-3-130,-1-2 0,1-8 0,-1 4 349,1-7 0,-9-8 0,7 5 0,-7-5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14.861"/>
    </inkml:context>
    <inkml:brush xml:id="br0">
      <inkml:brushProperty name="width" value="0.08571" units="cm"/>
      <inkml:brushProperty name="height" value="0.08571" units="cm"/>
      <inkml:brushProperty name="color" value="#F6630D"/>
    </inkml:brush>
  </inkml:definitions>
  <inkml:trace contextRef="#ctx0" brushRef="#br0">1 36 7603,'0'-18'-255,"0"9"521,0 1 0,0 10-101,0 4 0,0-3 0,0 9-52,0 2 1,0 1-1,0 3 1,0-1-45,0 1 0,0 5 0,0 0 0,0-1-47,0-3 1,0 4 0,0 2 0,0 1 47,0-1 0,0 6 0,0-2 0,0 2-129,0-2 1,0 4-1,0-4 1,0 2 72,0-2 1,5 4 0,1-3 0,-2 3 35,-2 1 0,0-4 0,2-3 0,2 0-22,-2 0 1,3 0 0,-1 2 0,0-3 4,2-1 0,-6-6 0,4 5 0,-3-5-101,3-2 1,-4-5 0,4 0-130,-4 1 0,4 3-89,0 1 0,-1-5 35,-5 0 0,2-9-1513,4 3 1764,-4-4 0,14-2 0,-7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15.377"/>
    </inkml:context>
    <inkml:brush xml:id="br0">
      <inkml:brushProperty name="width" value="0.08571" units="cm"/>
      <inkml:brushProperty name="height" value="0.08571" units="cm"/>
      <inkml:brushProperty name="color" value="#F6630D"/>
    </inkml:brush>
  </inkml:definitions>
  <inkml:trace contextRef="#ctx0" brushRef="#br0">1 87 7811,'17'0'-34,"-5"0"1,-3 2 166,-1 4 1,6-4-55,-3 4 1,-1-4 0,0 0 0,0 2-281,-1 2 1,3-1 120,5-5 1,-1-2-1,-3-1 58,-1-3 1,-6-2 48,6 2 1,-9 2 0,3-7 57,-4-3 0,-2 4 19,0-1 73,0-1-124,0-5 0,-8 7-35,-3 4 1,-5 4-1,1 4 1,1 2-2,3 2 1,-1 7 0,-6-3 27,1 0 0,5 5 0,3-3-12,1 3 1,-4 3 0,6-1 39,2 1 1,3-8 0,1 2 129,0 2 0,0 1 0,0 4-156,0-3 1,5-4 0,3-1-37,2-4 0,1 0 1,7-3-1,-1 2-208,1-2 1,-1-2 0,1-2-1,-1 0-396,1 0 0,-1 0 1,3 0 592,3 0 0,-4-8 0,7-1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35.889"/>
    </inkml:context>
    <inkml:brush xml:id="br0">
      <inkml:brushProperty name="width" value="0.08571" units="cm"/>
      <inkml:brushProperty name="height" value="0.08571" units="cm"/>
      <inkml:brushProperty name="color" value="#5B2D90"/>
    </inkml:brush>
  </inkml:definitions>
  <inkml:trace contextRef="#ctx0" brushRef="#br0">1328 1 6821,'-10'0'13,"-5"0"0,13 2 1,-6 2-16,0 1 1,6 9 0,-6-4 9,1-1 1,3 7-1,-6-4 16,2 3 1,1 1 0,3-3-1,-4-1 9,-2 1 0,1 3 0,-5 1 0,2 1 8,-1-1 1,3 1 0,-2-1-1,-1 3-10,-3 3 0,5-4 0,-1 5 0,-2-3 3,-1 2 1,3-3-1,1 5 1,-3-2-18,-1 1 0,-3 5 0,1-4 0,-1 2-9,1 4 0,-3 0 0,-1 0 0,-2-2-5,1 2 1,-3 2 0,0 4 0,0 2 0,-1 2 0,1 1 1,4-3-1,-4 4-6,-3 2 1,7-7-1,-4 5 1,2-2-2,-1 0 1,-1-1 0,4-3 0,-3 2 21,3 2 1,2-1 0,1-5-1,1 0 31,-1 0 1,-3 0 0,0 2 0,1 2-11,-1 2 0,1-1 0,7-3 0,1 2-27,-1 2 0,-3 0 0,-1-7 0,-1 1-12,1 0 0,5 0 0,0 0 0,1 0 1,1 0 0,-4-6 0,7-2 0,-1-1 44,0-5 0,-3 4 0,5-2 0,0-1 24,-2-3 1,6-1 0,-6-1 36,1 1 0,5-7 0,-4 1 14,4 1 1,2-3 15,0 2 1,-6-6 176,0 5-137,1-7-204,5 4 1,-2-8-1427,-4 0 1453,4 0 0,-14-8 0,7-2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4.331"/>
    </inkml:context>
    <inkml:brush xml:id="br0">
      <inkml:brushProperty name="width" value="0.08571" units="cm"/>
      <inkml:brushProperty name="height" value="0.08571" units="cm"/>
      <inkml:brushProperty name="color" value="#5B2D90"/>
    </inkml:brush>
  </inkml:definitions>
  <inkml:trace contextRef="#ctx0" brushRef="#br0">36 0 6505,'-10'8'377,"-4"1"-284,9 9 0,-1-6 0,6-1 3,0 3 1,0 1-33,0 3 0,2-1-67,4 1 1,1-7 0,7-1-30,-2-2 0,-7 0 0,7-5-5,2 3 1,-5 0-1,3-6 15,2 0 1,-1-2 0,1-2 0,-5-3 1,-1-3 0,4 4 0,-6-6 8,-3-1 0,5 3 0,-2-2 21,-2-1 0,-2 3 74,-2-1-66,0 7 0,0-2-11,0 12 0,0-2 1,0 7-6,0 3 0,0 1 0,0 3 4,0-1 0,2-1 0,4-3 19,5-1 0,5-8 1,1 2 9,1-4 0,-7-2 0,1 0-9,2 0 1,1-6 0,1-2 0,-3 0 10,-1 0 0,-6-5 0,3 1-31,-1-3 0,-2-3 0,-6 1 0,0-1-76,0 1 0,0 5 1,-2 1-32,-4-3 1,2 6 0,-7 2 11,-3 4 1,-1 2 0,-3 2-361,1 4 450,-1-4 0,9 14 0,1-7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16.023"/>
    </inkml:context>
    <inkml:brush xml:id="br0">
      <inkml:brushProperty name="width" value="0.08571" units="cm"/>
      <inkml:brushProperty name="height" value="0.08571" units="cm"/>
      <inkml:brushProperty name="color" value="#F6630D"/>
    </inkml:brush>
  </inkml:definitions>
  <inkml:trace contextRef="#ctx0" brushRef="#br0">0 87 7811,'6'-17'-1265,"0"0"2273,7 7-505,-11 2-360,6 8 1,-8 8 33,0 3 1,0 5 0,0 1-295,0 1 0,0-1 0,0 2 27,0-3 0,0 1 9,0 1 1,0 0 24,0-2 1,0-3-4,0-2 222,0-8-154,0 6 1,0-18 0,2 1 6,4-3 0,-4-4-29,4 3 1,-4-3 0,0-1 0,1 2-50,3 3 1,2 7 0,-4-8 39,2-2 0,1 6 0,-3 0 0,4 2 31,2 0 0,-4-5 0,3 3 0,-1-2 0,6 6 0,-5-3 0,3 1-3,0 0 1,-6-2 0,5 4 7,3-2 1,-1-1 0,2 3 0,-3-2 61,1 2 1,-4 2 0,3 2 15,1 0 1,4 0 1,-1 0 1,2 0 65,0 0 1,-6 2-141,-2 4 0,-4 2 0,5 5 1,-4-1-42,-3 1 1,-1-3 0,2 2 0,1 1-38,-3 3 0,0 1 0,-2 2-63,5-3 1,-4 1-1,3 1-10,-3 0 1,-2-2-264,0 3 0,0-2-539,0 0 933,0-7 0,-7 5 0,-2-5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16.659"/>
    </inkml:context>
    <inkml:brush xml:id="br0">
      <inkml:brushProperty name="width" value="0.08571" units="cm"/>
      <inkml:brushProperty name="height" value="0.08571" units="cm"/>
      <inkml:brushProperty name="color" value="#F6630D"/>
    </inkml:brush>
  </inkml:definitions>
  <inkml:trace contextRef="#ctx0" brushRef="#br0">53 1 7931,'0'17'466,"0"-5"-504,0-1 0,0 1 98,0 6 0,0-1 0,0 0 1,0 1 27,0-1 1,-6 3-1,0 1-35,2 2 0,2 1 0,0-7 0,-2 3 2,-1 3 0,-1-4 1,4 6-1,-2-1 6,-2 0 1,0-2-1,6-2 1,0 1-20,0 2 1,0 1-1,0-7-44,0 1 0,0-1 0,0 2 1,0-3-1,0 1 32,0 2 1,0-3 0,0 2-62,0 0 1,0-6-1,0-1 61,0 2 1,2-3 0,4 0 27,6-2 0,-3 0-20,3-2 0,0-5-21,5 5 0,1-4 0,-1-2 15,1 0 0,-7 0-279,1 0 0,-1 0 23,7 0 1,-6 0 0,-3-2 0,1-2-48,-1-2 1,-4-8 0,2 5-500,0-1 1,-2-6 769,7 5 0,-9-4 0,5-3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17.017"/>
    </inkml:context>
    <inkml:brush xml:id="br0">
      <inkml:brushProperty name="width" value="0.08571" units="cm"/>
      <inkml:brushProperty name="height" value="0.08571" units="cm"/>
      <inkml:brushProperty name="color" value="#F6630D"/>
    </inkml:brush>
  </inkml:definitions>
  <inkml:trace contextRef="#ctx0" brushRef="#br0">0 35 8592,'12'0'709,"0"0"-528,1 0 1,3 0-1,1 0-357,2 0 0,-3-6 0,1 1-11,1 2 1,-2 1 186,2 2 0,0-9 0,0-1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17.997"/>
    </inkml:context>
    <inkml:brush xml:id="br0">
      <inkml:brushProperty name="width" value="0.08571" units="cm"/>
      <inkml:brushProperty name="height" value="0.08571" units="cm"/>
      <inkml:brushProperty name="color" value="#F6630D"/>
    </inkml:brush>
  </inkml:definitions>
  <inkml:trace contextRef="#ctx0" brushRef="#br0">1 1 7615,'10'8'238,"-1"-7"1,-5 7-41,2 0 1,6-4 0,-5 8-87,3 1 1,-6-3 0,4 1-54,0 3 0,-1 2 0,7 1-33,-2 1 1,-3-1 0,5-2 0,-3-1-53,3-2 0,-4-4 1,-1 6-1,1-3-25,0-4 0,-4 5 1,3-4-1,1-1-198,0 0 1,-6 2-1,3-6-349,1 4 1,-4 0 382,7-1 0,-5-5 0,6 5 215,2-3 0,-6-12 0,-1 1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18.417"/>
    </inkml:context>
    <inkml:brush xml:id="br0">
      <inkml:brushProperty name="width" value="0.08571" units="cm"/>
      <inkml:brushProperty name="height" value="0.08571" units="cm"/>
      <inkml:brushProperty name="color" value="#F6630D"/>
    </inkml:brush>
  </inkml:definitions>
  <inkml:trace contextRef="#ctx0" brushRef="#br0">210 1 7881,'-6'11'96,"0"1"1,-3-6 0,5 6-83,-8 1 1,1-3 0,3 2 0,-3 1 18,2 3 0,3-5 0,-4 1 0,0 2-31,1 1 1,3 2-1,-3 1 1,-1-1-9,0 1 1,5-1-1,-7-1 1,0-3-47,3-1 0,1-6 1,6 4-1,-2-1-259,-2 2 0,0-6-828,6 6 1139,0-7 0,8 4 0,2-8 0,7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19.101"/>
    </inkml:context>
    <inkml:brush xml:id="br0">
      <inkml:brushProperty name="width" value="0.08571" units="cm"/>
      <inkml:brushProperty name="height" value="0.08571" units="cm"/>
      <inkml:brushProperty name="color" value="#F6630D"/>
    </inkml:brush>
  </inkml:definitions>
  <inkml:trace contextRef="#ctx0" brushRef="#br0">264 53 5763,'8'-7'436,"0"3"147,-8-8-530,0 8 0,-2-9 20,-4 7 1,-2 0 0,-11 6 31,2 0 0,-1 0 1,1 0-8,-1 0 1,1 0 0,0 0-22,-1 0 1,6 0 0,1 2-70,-3 4 1,-2 1 0,-1 7-29,0-2 0,5-7 0,2 7 42,2 2 1,3 1 0,5 3-8,0-1 1,0-5 3,0-1 0,7-1 0,3 4 25,0-3 1,-1-8 0,-3 4-11,6-5 1,-2-2 0,1 0-23,3 0 0,1 0-74,3 0 0,0-2 1,-1-2-1,-2-4 28,-3-1 1,2 3 0,-7-4 0,3 0 36,4 1 1,-5 3 0,3-6 48,2-1 0,-5 5 0,1 0 298,-2 0 29,-3 7-282,3-7 1,-3 8-49,7 0 0,-9 2 1,2 4-136,-3 5 0,4-1-72,0 1 0,6 1 0,-5 4-505,4-5 0,-5 3 0,5-8 663,2-2 0,3-2 0,1-2 0,1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19.970"/>
    </inkml:context>
    <inkml:brush xml:id="br0">
      <inkml:brushProperty name="width" value="0.08571" units="cm"/>
      <inkml:brushProperty name="height" value="0.08571" units="cm"/>
      <inkml:brushProperty name="color" value="#F6630D"/>
    </inkml:brush>
  </inkml:definitions>
  <inkml:trace contextRef="#ctx0" brushRef="#br0">123 175 6928,'2'11'403,"3"-5"-112,-3-5 0,12-2-384,-8-5 1,5 1 105,-5-7 0,6 1 19,-6-7 0,5 1 61,-5-1 1,0 1-70,-6-1 1,0 7-1,-2-1-47,-4-2 0,2 7 0,-7 1-16,-3 4 0,-2-4 1,-1 0 36,0 2 0,-1 2 0,1 2 7,-1 0 1,3 2 0,1 2 49,2 2 1,3 2-50,-3-2 1,4-2 149,8 7-112,0-7 0,2 4 1,2-6-11,2 4 0,8-4 0,-3 3-26,5-3 1,1-2 0,1 0-1,-1 0 3,1 0 1,-1-2-1,0-2 49,1-1 0,-1-1 0,1 4 1,-1-2-42,1-2 0,-1-5 0,1 5 0,-1 2-2,1 2 0,-1 2 0,1-2-8,-1-4 0,-5 4 5,-1-4 0,-5 4 30,6 2-41,-8 0 0,5 2-33,-3 4 1,-4-2 13,4 8 0,-4-6 6,-2 5 1,0-5 41,0 6 1,0-1-1,-2 5 23,-4-5 0,4-1 1,-4-4-19,4 6 1,1-3-9,-5 4 1,4-2 37,-4 6 1,4-5-13,2 0 0,2-9 0,2 6 56,2-2 1,1-5 0,-1 4-146,6-5 1,3-1-126,3 0 0,-1 0 0,1 0-14,-1 0 1,-5 0-1,0 0-472,1 0 1,3 0-1,-1-1-294,-2-5 939,1 4 0,-4-14 0,7 7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20.272"/>
    </inkml:context>
    <inkml:brush xml:id="br0">
      <inkml:brushProperty name="width" value="0.08571" units="cm"/>
      <inkml:brushProperty name="height" value="0.08571" units="cm"/>
      <inkml:brushProperty name="color" value="#F6630D"/>
    </inkml:brush>
  </inkml:definitions>
  <inkml:trace contextRef="#ctx0" brushRef="#br0">35 1 6684,'-9'12'1470,"3"-1"-1292,4 3 0,-4-4 0,1 1-91,1 3 0,2-5 1,2 3 44,0 3 0,0-1-821,0 4 0,0-7-317,0 1 1006,0-8 0,7 4 0,3-8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20.438"/>
    </inkml:context>
    <inkml:brush xml:id="br0">
      <inkml:brushProperty name="width" value="0.08571" units="cm"/>
      <inkml:brushProperty name="height" value="0.08571" units="cm"/>
      <inkml:brushProperty name="color" value="#F6630D"/>
    </inkml:brush>
  </inkml:definitions>
  <inkml:trace contextRef="#ctx0" brushRef="#br0">0 71 7746,'0'-18'-55,"0"1"1,0 5-502,0 1 556,0 7 0,0-4 0,0 8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21.172"/>
    </inkml:context>
    <inkml:brush xml:id="br0">
      <inkml:brushProperty name="width" value="0.08571" units="cm"/>
      <inkml:brushProperty name="height" value="0.08571" units="cm"/>
      <inkml:brushProperty name="color" value="#F6630D"/>
    </inkml:brush>
  </inkml:definitions>
  <inkml:trace contextRef="#ctx0" brushRef="#br0">227 70 7724,'0'-11'-93,"0"-1"1,0 6 505,0-5-290,0 7 0,0-6 1,-2 6 41,-4-2 0,2 1 0,-7 5-134,-3 0 1,-1 0 0,-3 0-6,1 0 1,5 0 0,0 0 6,-1 0 1,-3 2-1,-1 3-36,-1 7 1,7 2 0,1-1-63,2-1 0,-3-1 0,5 7 38,2-1 1,2-5 25,2 1 1,0-2-47,0 6 0,8-1 35,3-5 1,5 2 0,1-7-138,1-1 1,-1-4-1,1-1 77,-1 0 1,1 0 0,-3-1-1,-1-4 48,-3-1 0,1-1 0,6 1 2,-1-5 1,-5-5 258,-1-1 1,-7-1-205,2 0 1,-4 7 0,-2 0-22,0-4 1,0 6 113,0-3 108,0 9-68,0-6 1,0 11 21,0 5 1,0 2-141,0 8 1,0 1 0,2-3-111,4-2 0,-2 1 0,7-8-444,3 4 0,1-6 1,3 2 87,-1-4 0,1 4 418,-1-1 0,1 2 0,-1-7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4.678"/>
    </inkml:context>
    <inkml:brush xml:id="br0">
      <inkml:brushProperty name="width" value="0.08571" units="cm"/>
      <inkml:brushProperty name="height" value="0.08571" units="cm"/>
      <inkml:brushProperty name="color" value="#5B2D90"/>
    </inkml:brush>
  </inkml:definitions>
  <inkml:trace contextRef="#ctx0" brushRef="#br0">52 192 7569,'10'-2'-298,"-4"-3"-318,-4 3 542,-2-6 226,0 8 0,-8 8-93,-3 3 0,-3 5 0,2 1 0,5 1-21,-1-1 1,6-5-1,-4 0-5,4 1 0,4 3-1,4 1 1,9-7 0,9-4 5,-3-4 0,4-2 1,-1 0-1,-3-2 7,-2-4 0,-1 2 0,-1-8 0,1 1-1,-1 1 0,-1-6 0,-3 5 0,-3-5-54,-2-1 0,-2-1 0,-6 1 0,-2-1-100,-4 1 1,-4-6 0,-7-1-1,-3 3-594,-3 2 704,-4-7 0,-16-1 0,-2-8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21.950"/>
    </inkml:context>
    <inkml:brush xml:id="br0">
      <inkml:brushProperty name="width" value="0.08571" units="cm"/>
      <inkml:brushProperty name="height" value="0.08571" units="cm"/>
      <inkml:brushProperty name="color" value="#F6630D"/>
    </inkml:brush>
  </inkml:definitions>
  <inkml:trace contextRef="#ctx0" brushRef="#br0">33 17 7099,'0'-9'954,"0"1"1,0 10-960,0 4 0,0 3 1,0 9-1,0-1 30,0 1 0,0-1 1,0 1-1,0-1-51,0 1 1,0 5-1,0 0 1,0-1 2,0-3 0,0-1 0,0-1 0,0 0-102,0 1 1,0-1 0,2 1-125,4-1 0,-4 1 115,4-2 0,-4-3 19,-2-1 1,2-9 110,3 3 0,-1-4 35,8-2 1,0 0-1,3-2 134,-4-4 1,5 3 18,-4-9 1,3 8-1,3-2-84,-2 3 0,-3 3 1,-1 0-9,1 0 1,-3 0-1,2 0-24,1 0 0,3 0-42,1 0 1,-1 3-1,-4 1 1,-1 4-4,-3 2 1,-1-5 0,-3 7 1,2 2 0,0 1 0,-6 3-55,0-1 0,0-5 0,0-1 21,0 2 1,0 3 3,0 2 0,-3-3 0,-3-1-93,-4-2 1,-6-8 0,-2 1 30,1-3 0,0-2 0,-2 0 1,3 0 15,-2 0 0,1 0 0,-2 0 0,3 0 67,-2 0 1,1 0 0,-1 0-3,1 0 0,5 0 0,3-2 0,-1-2-18,0-1 1,4-3 0,-5 4-60,-3-2 0,6-2 0,1 4-209,-1-2 1,6-1-363,-4 1 0,6 2 634,6-7 0,4-1 0,7-6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22.397"/>
    </inkml:context>
    <inkml:brush xml:id="br0">
      <inkml:brushProperty name="width" value="0.08571" units="cm"/>
      <inkml:brushProperty name="height" value="0.08571" units="cm"/>
      <inkml:brushProperty name="color" value="#F6630D"/>
    </inkml:brush>
  </inkml:definitions>
  <inkml:trace contextRef="#ctx0" brushRef="#br0">0 0 9117,'0'18'612,"0"-1"-455,0 0 1,0 3 0,0 1 0,0 3-116,0-3 1,0 0 0,0 1 0,2 1 23,4-2 0,-4 4 0,3-1 0,-2-1-70,-3 2 0,0-5 0,0 3 0,0-5-196,0 1 1,0 6-50,0 4 0,0-5 1,0 1-1,0-6-76,0-2 0,0-5 0,0-1-344,0 2 0,0-2 669,0 1 0,0-8 0,0 3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22.972"/>
    </inkml:context>
    <inkml:brush xml:id="br0">
      <inkml:brushProperty name="width" value="0.08571" units="cm"/>
      <inkml:brushProperty name="height" value="0.08571" units="cm"/>
      <inkml:brushProperty name="color" value="#F6630D"/>
    </inkml:brush>
  </inkml:definitions>
  <inkml:trace contextRef="#ctx0" brushRef="#br0">122 140 7073,'10'2'696,"-4"4"-324,4-4-333,-8 6 0,13-8-58,-3 0 1,-3 0 0,1-2-52,-2-4 1,3 2 0,-5-8 61,-2-1 0,4 3 0,-2-2 14,-2-1 1,-2 3 0,-2-2 1,0-1 0,0 3 0,-2 1-33,-4 1 0,2 0 0,-8 4 19,-1-2 0,3 0 0,-2 6 9,-1 0 0,3 0 0,-2 0 8,-1 0 1,-3 6 0,1 2 59,3 2 1,-3 1 0,5 7-52,0-1 1,-3-5 0,5 0 5,-2 1 1,6 3 0,-2 1 0,3-1 67,-3-6 0,4 6 1,-4-4 50,4 3 0,2 2-45,0 1 0,2-3 0,4-2 41,5 0 0,-1-9 0,2 3 9,1 1 1,3-6 0,1 3 10,1-2 1,-1-3 0,1 0-69,-1 0 1,1 0-1,-1 0-225,2 0 1,-9 0 0,2 0-929,2 0 1060,-7 0 0,17-8 0,-5-2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24.964"/>
    </inkml:context>
    <inkml:brush xml:id="br0">
      <inkml:brushProperty name="width" value="0.08571" units="cm"/>
      <inkml:brushProperty name="height" value="0.08571" units="cm"/>
      <inkml:brushProperty name="color" value="#F6630D"/>
    </inkml:brush>
  </inkml:definitions>
  <inkml:trace contextRef="#ctx0" brushRef="#br0">454 18 7800,'10'0'-370,"-2"0"1,-8-2 814,0-4 68,0 5-110,0-7-230,0 8-48,0 0 1,0 8-109,0 3 0,0 5 1,-2 1-6,-4 1 1,2-7 0,-5 1 0,2 2-31,2 1 1,-3-3 0,2-1 0,1 3 47,-3 1 1,6 3-1,-3-1 1,0 1 26,-1-1 0,4 1 1,-3-1-1,4 1-19,1-1 1,-7 3-1,1 1 1,0 3-14,-1-2 1,4 3 0,-4-3-1,1 2-17,0 2 1,-6-5-1,5 8 1,-1 0 9,0-3 1,-4 7-1,5-5 1,-1 1-29,0 1 0,-5-3 0,3 4 43,0-3 1,-3 2-1,5 3 1,0-2 0,-2-4 11,1-2 1,3 4 0,-4-4 0,0 0-2,1 0 0,5 0 0,-4-9 0,2 1-14,0 3 1,1 2 0,3 2-1,-2-3-33,-2-2 0,-2-1 1,4 0-1,-1-1-1,1 0 0,-4 1 0,2-1 1,2 1-14,2-1 1,-4-4-1,1-3 6,1 5 1,0-1 119,-2 5 1,4-9-30,-4 2 0,4-6 1,0 4 0,-3-3 1,3 1-139,-4-2-506,-4-4-913,8 7 827,-6-2 0,10-7 0,4 1 649,6-4 0,3-11 0,3 4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25.543"/>
    </inkml:context>
    <inkml:brush xml:id="br0">
      <inkml:brushProperty name="width" value="0.08571" units="cm"/>
      <inkml:brushProperty name="height" value="0.08571" units="cm"/>
      <inkml:brushProperty name="color" value="#F6630D"/>
    </inkml:brush>
  </inkml:definitions>
  <inkml:trace contextRef="#ctx0" brushRef="#br0">1 0 7761,'7'10'370,"-3"-2"-245,8-8 0,-2 2 1,3 2-25,-1 1 0,-6 3 1,5-4-65,3 2 1,-6 3-1,-1-7-237,1 4 1,-4 2-56,8-2 0,-6-4 0,3 7-228,-1-2 1,0-6-255,-2 5 737,-4-4 0,13-2 0,-5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25.860"/>
    </inkml:context>
    <inkml:brush xml:id="br0">
      <inkml:brushProperty name="width" value="0.08571" units="cm"/>
      <inkml:brushProperty name="height" value="0.08571" units="cm"/>
      <inkml:brushProperty name="color" value="#F6630D"/>
    </inkml:brush>
  </inkml:definitions>
  <inkml:trace contextRef="#ctx0" brushRef="#br0">140 0 6748,'0'10'238,"0"6"0,-2-14 1,-2 5 25,-2 1 1,1-4-82,5 8 0,-8-1 1,-2 7-161,0-1 1,-3-5 0,5 0-1,-2 1 1,-1 3 0,-5 1-24,5 1 0,-5 0 0,6-2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26.921"/>
    </inkml:context>
    <inkml:brush xml:id="br0">
      <inkml:brushProperty name="width" value="0.08571" units="cm"/>
      <inkml:brushProperty name="height" value="0.08571" units="cm"/>
      <inkml:brushProperty name="color" value="#F6630D"/>
    </inkml:brush>
  </inkml:definitions>
  <inkml:trace contextRef="#ctx0" brushRef="#br0">70 1 8579,'-11'8'202,"1"3"0,2 5-80,4 1 0,0 1 0,0-1-143,-1 1 1,-1-1-1,6 0 1,0 1-137,0-1 1,0 1 0,0-1-218,0 1 1,0-7-1,0 1-34,0 2 1,0-5 407,0 3 0,-8 0 0,-2 5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27.401"/>
    </inkml:context>
    <inkml:brush xml:id="br0">
      <inkml:brushProperty name="width" value="0.08571" units="cm"/>
      <inkml:brushProperty name="height" value="0.08571" units="cm"/>
      <inkml:brushProperty name="color" value="#F6630D"/>
    </inkml:brush>
  </inkml:definitions>
  <inkml:trace contextRef="#ctx0" brushRef="#br0">0 18 7875,'18'0'-159,"-7"-6"0,1 0 153,1 2 1,-3 2 0,2 2 68,1 0 1,3 0 0,1 0 0,1 0 8,-1 0 1,1 0-1,1 0 1,3 0 26,1 0 0,2 0 0,-4 0 0,5 0-36,1 0 1,-6 0-1,2 2 1,-1 4-40,1 6 0,-4-3 0,5 3-38,-5 2 1,-3 1 0,-3 3 0,-3-1-29,-2 1 0,3-1 1,-5 0-1,-2 1 36,-2-1 1,-2 1 0,0-1 0,0 1-3,0-1 1,0 0 0,0 1 0,-2 0 13,-5-2 0,4 1 0,-8-4 0,-3-1-1,-2 1 1,-1 1 0,0-1 0,-1-4-23,1 0 0,-3 3 0,-1-6 0,-2-3-55,1-2 1,-4-1 0,4 0-1,1 0-23,1 0 0,3 0 0,-1-1 0,1-2 10,-1-3 0,7-6 0,1 3 1,2 0-173,4-4 1,-3-4-1,1 1-114,2-2 0,4 6 371,6 0 0,3 9 0,17-12 0,1 5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27.982"/>
    </inkml:context>
    <inkml:brush xml:id="br0">
      <inkml:brushProperty name="width" value="0.08571" units="cm"/>
      <inkml:brushProperty name="height" value="0.08571" units="cm"/>
      <inkml:brushProperty name="color" value="#F6630D"/>
    </inkml:brush>
  </inkml:definitions>
  <inkml:trace contextRef="#ctx0" brushRef="#br0">1 70 7355,'17'10'-264,"-5"-3"1,-1-7 317,3 0 0,-4 0 0,1 0 68,3 0 0,1-1-61,3-5 0,-1 4 1,1-6-5,-1 1 0,-5 5 1,0-4 55,1 4 0,-3-4-139,2 0 1,-9-1-26,3 1 1,-4 2 32,-2-8 4,0 8 0,-8-3 0,-3 7 8,-5 0 0,5 0 0,-1 0 14,-2 0 0,-1 1 1,-3 3-1,3 4 70,3 2 0,-1-4 1,5 5-1,-2 3 1,6 1 0,-2 2 34,5 1 0,1 0 0,0-1 1,0 0 46,0 1 1,1 0-1,5-2-37,6 2 0,-2-6 1,1-3-129,3 0 1,1 1 0,3-4 0,-1-1 5,1-4 0,1-1 0,3 0 0,1 0 0,-2 0-250,-1 0 0,-3 0 0,0-1-210,1-6 0,6 3 0,-1-6 459,-1-5 0,4 0 0,1-3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28.315"/>
    </inkml:context>
    <inkml:brush xml:id="br0">
      <inkml:brushProperty name="width" value="0.08571" units="cm"/>
      <inkml:brushProperty name="height" value="0.08571" units="cm"/>
      <inkml:brushProperty name="color" value="#F6630D"/>
    </inkml:brush>
  </inkml:definitions>
  <inkml:trace contextRef="#ctx0" brushRef="#br0">0 18 7875,'10'-2'-1056,"-4"-4"1,-2 4 2123,1-4-447,-3 4-444,6 2 1,-8 2 0,0 4-64,0 5 1,0 5 0,0 3-1,0 3-26,0 1 1,2 2 0,2-3 0,2 3-31,-2 2 0,3 0 0,-1 2 0,0-4-34,2 1 1,-4-5 0,5 7 0,-1-3-87,-4-4 0,0 4 1,0-2-1,2 1 14,-3 1 0,-1-6 0,-2 6 0,0-6-337,0-3 0,0 2 0,0 0-258,0-1 0,0 0 643,0 2 0,-7-11 0,-3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5.619"/>
    </inkml:context>
    <inkml:brush xml:id="br0">
      <inkml:brushProperty name="width" value="0.08571" units="cm"/>
      <inkml:brushProperty name="height" value="0.08571" units="cm"/>
      <inkml:brushProperty name="color" value="#5B2D90"/>
    </inkml:brush>
  </inkml:definitions>
  <inkml:trace contextRef="#ctx0" brushRef="#br0">53 71 7424,'-12'-6'-404,"1"0"0,5-6 1,-4 5 279,2-3 175,3 6 0,5-6 74,0 4 1,1 5-92,5-5 0,-2 4 0,8 4 0,1 2-7,3 1 1,1 1 0,3-4 0,1 2-25,2 2 1,8 6 0,1-5-1,4 3 2,5 4 0,13-5 0,1 3 0,3 1 21,2 3 0,6 1 0,-2 3 0,4 1 16,2 3 0,8 5 0,3-4 0,4 2-25,3 4 1,3 2 0,0 0 0,-2-2-16,3-2 1,1 0 0,-46-12 0,1 1 0,2 0 0,1-1 24,0 1 0,1-1 1,5 1-1,0-1 1,-3 0-1,-1 1 1,1-1-1,1 1-59,-2-1 1,0 1-1,5-1 1,-1 1-1,-5-1 1,1 1-1,1-1 1,0 1 41,3-1 1,-1 1 0,-4-4-1,1 1 1,1-1 0,0 1-1,-2-1 1,-1 1 6,-1-2 0,1 1 0,2 2 0,1 1 0,-5-3 0,1-1 0,0 2 0,1-1 15,-2 1 1,0-1 0,2-3-1,-1 0 1,44 14 0,-1-2 20,2 1 1,-12-1 0,3-6 0,-7 1-30,-5-1 0,-8 1 1,-6-1-1,-6 1-25,-9-1 1,-6-5-1,-6-3 1,-4-1 5,-6-4 1,-5 0 0,-5 0-63,-1 2-507,-8-1 296,3-5 0,-8 0 1,-5 2-1,-6 2 435,-3 2 1,-5 2-168,-3-2 0,-4 3 0,-8 9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28.747"/>
    </inkml:context>
    <inkml:brush xml:id="br0">
      <inkml:brushProperty name="width" value="0.08571" units="cm"/>
      <inkml:brushProperty name="height" value="0.08571" units="cm"/>
      <inkml:brushProperty name="color" value="#F6630D"/>
    </inkml:brush>
  </inkml:definitions>
  <inkml:trace contextRef="#ctx0" brushRef="#br0">18 89 7785,'10'-8'0,"-2"-2"-126,0 0 0,-4-4 0,5 6 0,1 1-15,0-1 0,-5 0 0,7 4 268,2-2 1,1 1 0,3 5-41,-1 0 0,-5 0 1,-1 0-1,3 0-21,2 0 1,-5 0 0,1 0 0,-1 1 7,-1 5 1,6-2-93,-5 8 0,3-1 1,-2 7 53,-7 0 0,-3-6 0,-2 0 60,0 1 1,0 3-76,0 1 1,-7 1 0,-5-3 0,-4-1-38,-1-3 0,-1-6 0,-1 2 0,-2 0-156,-3-1 0,-1 5 0,4-5 1,-2-3-183,1 0 0,3 3 0,1 0 354,1-2 0,-1-4 0,1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29.162"/>
    </inkml:context>
    <inkml:brush xml:id="br0">
      <inkml:brushProperty name="width" value="0.08571" units="cm"/>
      <inkml:brushProperty name="height" value="0.08571" units="cm"/>
      <inkml:brushProperty name="color" value="#F6630D"/>
    </inkml:brush>
  </inkml:definitions>
  <inkml:trace contextRef="#ctx0" brushRef="#br0">0 70 7875,'2'10'-33,"2"-2"0,4-2-123,1-1 0,-3 1 0,6-6 1,1 0 124,3 0 0,1 0 1,1-2 112,-1-4 1,-8 3 0,-1-7 17,0 2 0,-7-5-29,5 1 0,-4 2-62,-2-1 0,0 5 1,-2-4-21,-4 2 0,3 2 40,-9 6 1,6 0-1,-5 0 83,-2 0 1,3 2-9,-1 4 0,5 4 1,-4 7 12,2 1 1,2-1 0,6 1 0,0-1-56,0 1 0,0-1 0,0 1 0,0-1-43,0 1 0,0 0 0,0-2-184,0 2 1,6-6 0,2-3 0,2-1-122,3-4 1,-3 4 0,2-2 0,0-3-64,4-1 1,1-2-1,1 0 349,-1 0 0,8-7 0,3-3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29.731"/>
    </inkml:context>
    <inkml:brush xml:id="br0">
      <inkml:brushProperty name="width" value="0.08571" units="cm"/>
      <inkml:brushProperty name="height" value="0.08571" units="cm"/>
      <inkml:brushProperty name="color" value="#F6630D"/>
    </inkml:brush>
  </inkml:definitions>
  <inkml:trace contextRef="#ctx0" brushRef="#br0">1 70 7875,'17'-9'-501,"-7"-7"669,-2 14 1,-6-6 54,3 8 0,-3 2-81,4 4 0,2 4-90,-2 7 1,2-5 0,-5 0-77,3 1 0,2-3-7,-2 0 0,-4-4-42,4 6-150,-4-8-45,-2 4 66,0-8 107,0 0 0,0-8 61,0-4 1,1-2 0,5-4 35,6 1 1,-2 1-1,1 3 25,3 1 1,-4 8 0,1-4 20,3 1 1,1 3 0,3-6 63,-1 2 1,1 2-23,-1 6 1,1 0 0,-1 0 0,1 0 1,-1 0 0,0 0 0,1 2 55,-1 4 1,1-2 0,-1 6-29,1-3 0,-1 7-59,1-2 0,-3-3 0,-3 3 1,-6 2 1,-2-5 0,-1 3-163,3 1 1,0 2-290,-6 3 1,-2-1-146,-4 0 1,2-5-1,-5 0 535,1 1 0,-6-5 0,5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30.368"/>
    </inkml:context>
    <inkml:brush xml:id="br0">
      <inkml:brushProperty name="width" value="0.08571" units="cm"/>
      <inkml:brushProperty name="height" value="0.08571" units="cm"/>
      <inkml:brushProperty name="color" value="#F6630D"/>
    </inkml:brush>
  </inkml:definitions>
  <inkml:trace contextRef="#ctx0" brushRef="#br0">367 53 6985,'12'0'-816,"-2"0"985,-5 0 0,5 0 39,-5 0 1,-2-2 61,2-4 1,-5 2-41,-5-8 0,1 9 0,-9-3-186,0 4 1,4 0-1,-3-2 1,-1-2-71,-4 2 0,1 2 0,-2 2 1,1 0 9,-1 0 0,-7 0 0,-2 0 0,-2 0-15,0 0 1,1 6-1,-1 2 1,6 0 52,4-1 0,1 7 1,3-2-4,3 3 0,4 3 1,8-1-1,0 1 6,0-1 0,2 0 1,4 1-19,6-1 0,3 1 0,3-3-33,-1-3 0,1 2 0,-1-8 0,0-3-62,1-1 0,5-2 0,1 0 1,-3 0-156,-2 0 1,-1-2 0,-1-1 0,1-5-501,-1-2 743,1-2 0,7-13 0,2-2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30.723"/>
    </inkml:context>
    <inkml:brush xml:id="br0">
      <inkml:brushProperty name="width" value="0.08571" units="cm"/>
      <inkml:brushProperty name="height" value="0.08571" units="cm"/>
      <inkml:brushProperty name="color" value="#F6630D"/>
    </inkml:brush>
  </inkml:definitions>
  <inkml:trace contextRef="#ctx0" brushRef="#br0">18 1 6346,'-10'0'1346,"3"2"-1222,7 4 1,0 3 0,0 9 0,0-1 4,0 1 0,0-1 0,0 3 0,0 1-22,0 2 0,0 6 0,0-3 0,1-1-47,5 0 1,-4 0 0,4-3 0,-4 0-118,-2 0 1,6 3-1,-1-1 1,-1-3-134,-2-2 1,-2 5 0,2-4 0,2-1-91,2-6 1,0-1 0,-6 5 0,1-1-103,6-5 1,-5 4 381,2-2 0,7-7 0,-2 3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31.160"/>
    </inkml:context>
    <inkml:brush xml:id="br0">
      <inkml:brushProperty name="width" value="0.08571" units="cm"/>
      <inkml:brushProperty name="height" value="0.08571" units="cm"/>
      <inkml:brushProperty name="color" value="#F6630D"/>
    </inkml:brush>
  </inkml:definitions>
  <inkml:trace contextRef="#ctx0" brushRef="#br0">35 71 7857,'18'10'-175,"-1"-5"1,-5-1 159,0 2 1,-1-2 107,6 8 0,-6-9-95,2 3 1,-10-6-44,3-6 1,-2 3 0,-1-9 83,3-2 1,0 5 0,-6-3-12,0-2 0,0 5-29,0-3 1,-8 2 4,-3-1 0,-5 3 1,-1 8 35,0 0 1,2 2-1,1 2 1,3 2 34,-3-2 0,4 5 1,1 3-27,1 3 1,-4 3 0,6-1 0,2 1-14,2-1 0,2 1 1,0-1-1,2-1-28,4-5 0,-4 5 1,6-4-69,0 3 1,1 1 0,7-3 0,-2-3-183,-3-2 1,1 0 0,5-5 0,0 3-146,0-2 0,1-2 1,-1-2 386,1 0 0,0-8 0,-1-2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31.696"/>
    </inkml:context>
    <inkml:brush xml:id="br0">
      <inkml:brushProperty name="width" value="0.08571" units="cm"/>
      <inkml:brushProperty name="height" value="0.08571" units="cm"/>
      <inkml:brushProperty name="color" value="#F6630D"/>
    </inkml:brush>
  </inkml:definitions>
  <inkml:trace contextRef="#ctx0" brushRef="#br0">1 18 8423,'0'18'-130,"0"-7"0,0 1 190,0 2 0,0 1 0,0 3-53,0-1 1,0-5 0,0-1-64,0 3 1,0-4-45,0 1 1,0-5-282,0 6 315,0-8 0,0 2 8,0-12 1,0 2 0,0-8 42,0-1 1,0-3 0,0-1 2,0-1 0,1 3 0,3 1-12,2 2 1,8 1 0,-3-5-10,5 5 1,1-3 0,1 6 15,-1-1 0,1 5 0,-1-2 44,1 4 1,-1 2 0,1 0 118,-1 0 1,-5 0 0,-1 0 14,3 0 1,-4 0 0,1 2-51,4 4 0,-8 3 0,0 9-52,1-1 0,-6 1 0,6-1 0,-1 1-119,-2-1 0,0 1 1,-5-1-98,0 1 0,3-1 1,0 0-226,3 1 0,0-6 1,-6-1-343,0 3 724,0-6 0,0 7 0,0-5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32.030"/>
    </inkml:context>
    <inkml:brush xml:id="br0">
      <inkml:brushProperty name="width" value="0.08571" units="cm"/>
      <inkml:brushProperty name="height" value="0.08571" units="cm"/>
      <inkml:brushProperty name="color" value="#F6630D"/>
    </inkml:brush>
  </inkml:definitions>
  <inkml:trace contextRef="#ctx0" brushRef="#br0">0 0 7910,'10'0'168,"-3"2"-61,-7 4 0,0 4 0,0 7 0,0 3 62,0 3 0,0-3 1,0 5-1,0-2-75,0 0 1,0 3-1,2-5 1,2 2-89,2-1 1,0 3 0,-4-2-1,2-2-185,2-1 1,-1-3-1,-5 2-123,0-3 0,2 0 1,2-3-768,2 0 107,0-2 962,-6-2 0,-8-1 0,-2-8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32.189"/>
    </inkml:context>
    <inkml:brush xml:id="br0">
      <inkml:brushProperty name="width" value="0.08571" units="cm"/>
      <inkml:brushProperty name="height" value="0.08571" units="cm"/>
      <inkml:brushProperty name="color" value="#F6630D"/>
    </inkml:brush>
  </inkml:definitions>
  <inkml:trace contextRef="#ctx0" brushRef="#br0">35 106 7910,'-6'-12'-91,"0"1"1,-1 8 0,3-5-954,-2 0 1753,0 5-417,6-5 1,8 8-1,1-2-153,1-3 1,6 3 0,-5-4 0,5 3-61,1 3 1,1-6-1,-1 1 1,0 1-468,0 2 0,1 2 388,-1 0 0,8-7 0,3-3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33.023"/>
    </inkml:context>
    <inkml:brush xml:id="br0">
      <inkml:brushProperty name="width" value="0.08571" units="cm"/>
      <inkml:brushProperty name="height" value="0.08571" units="cm"/>
      <inkml:brushProperty name="color" value="#F6630D"/>
    </inkml:brush>
  </inkml:definitions>
  <inkml:trace contextRef="#ctx0" brushRef="#br0">53 53 7770,'-18'0'-1357,"7"-6"1599,-1 0 0,8-2 388,-2 3-349,4 3 1,4-12-117,4 8 0,-2 0 0,8 8-80,1 4 1,-3-4-1,1 6 1,1 0-48,-2 3 0,5 5 0,-5 1 0,2 1-35,-1-1 0,1 1 1,5-1-1,3 0 14,3 1 1,-9-1 0,3 1 0,-1-1 0,-1 1 0,3-1 0,-1 0 0,1 1-229,-1 0 0,-5-3 1,-3-2-1,1-1-44,0 1 1,-4-2-1,3-1 1,1 2-679,0-1 933,-6 3 0,11-3 0,-5 5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172"/>
    </inkml:context>
    <inkml:brush xml:id="br0">
      <inkml:brushProperty name="width" value="0.08571" units="cm"/>
      <inkml:brushProperty name="height" value="0.08571" units="cm"/>
      <inkml:brushProperty name="color" value="#5B2D90"/>
    </inkml:brush>
  </inkml:definitions>
  <inkml:trace contextRef="#ctx0" brushRef="#br0">280 123 5971,'0'-17'393,"-2"5"1,-4 0-433,-5-1 1,1-1 0,0 1 0,1 3 47,-1 2 0,-2-3 0,-5 5 0,-1 2 10,1 2 1,-1 2-1,1 0 1,-1 0 30,1 0 0,-1 0 1,1 0 7,0 0 1,5 6-1,2 2-40,2 1 0,3 3 0,5 5-22,0 1 1,7-1-1,5-1 1,2-3 21,-3-1 0,5-2 0,-3 3 0,7-1 21,3 2 1,0 1 0,-5 1 0,-1-3-25,1-1 0,-1-1 0,1 7 0,-1-1-18,1 1 0,-7-1 1,-1 1-1,0-3-3,-1-3 1,-5 3 0,2-3-20,-4 4 0,-2 1 9,0 1 0,-8-7 0,-3-1-64,-5-2 0,-1-3 1,-1-5-1,1 0-119,-1 0 0,1 0 1,-1 0-262,1 0 460,7 0 0,-5-7 0,5-3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33.373"/>
    </inkml:context>
    <inkml:brush xml:id="br0">
      <inkml:brushProperty name="width" value="0.08571" units="cm"/>
      <inkml:brushProperty name="height" value="0.08571" units="cm"/>
      <inkml:brushProperty name="color" value="#F6630D"/>
    </inkml:brush>
  </inkml:definitions>
  <inkml:trace contextRef="#ctx0" brushRef="#br0">140 1 7910,'-10'0'-985,"1"0"1230,3 0 169,3 0-254,-5 0 1,8 8-1,-1 3-87,-6 5 0,6 1 1,-4 1-1,0-1-38,-1 1 1,4-1-1,-4 3-118,-2 3 1,4 0-1,-5 2 1,0-7-155,5-3 1,2 2 0,2-1 0,-2 0-335,-4-5 0,5 5 571,-5-4 0,-4-5 0,0 1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33.981"/>
    </inkml:context>
    <inkml:brush xml:id="br0">
      <inkml:brushProperty name="width" value="0.08571" units="cm"/>
      <inkml:brushProperty name="height" value="0.08571" units="cm"/>
      <inkml:brushProperty name="color" value="#F6630D"/>
    </inkml:brush>
  </inkml:definitions>
  <inkml:trace contextRef="#ctx0" brushRef="#br0">193 36 7600,'9'-2'-389,"-3"-4"0,-4 2 545,-2-7 0,-2 7-47,-4-2 1,3 4-1,-9 2 14,-2 0 0,-1 0 0,-3 0-48,1 0 1,-1 0 0,1 2-142,0 4 1,1 3 0,2 9 65,3-1 0,1 1 0,-2-1 0,7 1 13,3-1 0,2-5 1,0 1-1,0 0 5,0 2 0,0-4 0,2-1 0,2 0-23,1-1 0,9-5 0,-2 2-39,3-4 0,3-2 1,-1 0-42,0 0 0,-5 0 1,0-2 51,1-4 0,1-2 1,0-9 29,-3 5 0,-7-3 0,4 5 1,-2 0-1,-1-3-34,-1 0 1,4 3 422,-2-2-241,0 0 0,-4 3 5,3 3 0,-3 6-73,4 6 0,2-3 0,-2 9-191,-2 2 0,3-5 0,1 3-246,2 2 0,-4-5 0,5 1 0,3-2 360,2-4 0,1 5 0,0 1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34.678"/>
    </inkml:context>
    <inkml:brush xml:id="br0">
      <inkml:brushProperty name="width" value="0.08571" units="cm"/>
      <inkml:brushProperty name="height" value="0.08571" units="cm"/>
      <inkml:brushProperty name="color" value="#F6630D"/>
    </inkml:brush>
  </inkml:definitions>
  <inkml:trace contextRef="#ctx0" brushRef="#br0">87 281 7322,'13'0'177,"-2"0"0,-7-2-190,3-4 1,1-2 34,-2-10 0,1 2 0,-4 2 0,3 2-6,-1-1 0,-3 3 1,-2-2-1,0-2 22,0-1 1,0-3 0,0 0-93,0 1 1,0 0 0,-2-1 28,-4 1 0,1 5 0,-5 2 20,-4 2 0,3 3 0,0 5 7,-3 0 1,-2 0-1,-1 0-38,0 0 1,7 2 0,2 1-50,0 3 0,6 8 72,-3-2 0,3-3 1,4 1 61,3-2 1,-1 3 0,8-4 86,1-4 1,-3-1 0,2-2-78,1 0 0,2 0 0,3 0 0,1 0-6,-2 0 0,1-2 0,-1-1-48,1-4 0,-2-4 0,3 5 0,-2 2-25,1 2 1,-2 0-1,3-2 33,-2-2 1,-1 1-26,2 5 0,-4 2-2,-3 3 1,-2 5 2,3 8 1,1-1 13,-7 0 1,1 1 66,-7 0 1,0-1 0,0 1-47,0 1 0,0-9 0,0 2-45,0 2 1,-2 2-253,-4 2 0,3-8-140,-3 2 0,6-1-94,6-1 1,5 5 506,5-10 0,2 0 0,-1-5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34.906"/>
    </inkml:context>
    <inkml:brush xml:id="br0">
      <inkml:brushProperty name="width" value="0.08571" units="cm"/>
      <inkml:brushProperty name="height" value="0.08571" units="cm"/>
      <inkml:brushProperty name="color" value="#F6630D"/>
    </inkml:brush>
  </inkml:definitions>
  <inkml:trace contextRef="#ctx0" brushRef="#br0">1 0 7710,'0'12'122,"0"0"1,0-7 0,0 7-20,0 2 0,0 1 0,0 3-463,0-1 1,0 1 0,0-1-127,0 1 1,0-7 485,0 1 0,0-8 0,0 3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35.077"/>
    </inkml:context>
    <inkml:brush xml:id="br0">
      <inkml:brushProperty name="width" value="0.08571" units="cm"/>
      <inkml:brushProperty name="height" value="0.08571" units="cm"/>
      <inkml:brushProperty name="color" value="#F6630D"/>
    </inkml:brush>
  </inkml:definitions>
  <inkml:trace contextRef="#ctx0" brushRef="#br0">0 35 7772,'0'-17'-585,"0"7"585,0 2 0,0 8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35.731"/>
    </inkml:context>
    <inkml:brush xml:id="br0">
      <inkml:brushProperty name="width" value="0.08571" units="cm"/>
      <inkml:brushProperty name="height" value="0.08571" units="cm"/>
      <inkml:brushProperty name="color" value="#F6630D"/>
    </inkml:brush>
  </inkml:definitions>
  <inkml:trace contextRef="#ctx0" brushRef="#br0">175 53 6872,'0'-18'442,"-7"3"-328,-5 3 0,1 4 0,1 8-9,-4 0 0,-2 0 0,-1 0-47,0 0 1,5 6-1,2 2 1,0 0-40,1-1 0,5 7 0,-4-2-18,0 3 1,6 3 0,-3-1 0,3 1 6,2-1 1,0-5-1,2-2-43,3 4 1,-1-3 0,8-3 2,2 1 1,-5-3 0,1-4-1,0 1-29,-1 3 0,3-1 28,5-5 0,1-5 0,-3-3 53,-3-1 1,4-3-15,-5-6 0,-4 1 1,2 2-1,-3 1 9,-2 3 0,3-1 31,-7-5 1,0 5 46,0 0 0,0 7 129,0-7-85,0 8 1,0-2-63,0 12 0,0-2 0,2 8-22,4 1 1,-2 3-206,8 1 1,-1-1 0,5-3-113,-5-1 0,4-9 0,-3 3-171,4-4 1,-5-2 0,1 0 434,1 0 0,3-8 0,1-1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36.407"/>
    </inkml:context>
    <inkml:brush xml:id="br0">
      <inkml:brushProperty name="width" value="0.08571" units="cm"/>
      <inkml:brushProperty name="height" value="0.08571" units="cm"/>
      <inkml:brushProperty name="color" value="#F6630D"/>
    </inkml:brush>
  </inkml:definitions>
  <inkml:trace contextRef="#ctx0" brushRef="#br0">1 36 6970,'0'-18'740,"0"9"-731,0 1 104,0 8 0,0 8 1,0 3-1,0 5-125,0 1 0,0 1 0,2-1 1,2 1 35,1-1 0,3 6 0,-4 1 0,2-1-34,-2 2 0,3-5 1,1 5-1,0-2-39,0 0 0,-2 0 1,-6-3-1,0 1-41,0 3 0,0-1 1,0-6-25,0 1 0,5-6 1,1-1-66,-2 3 156,-2-6 0,0-2-17,4-6 0,2-1 0,5-4 0,-3-2 26,-2-2 0,-1 5 0,-1-4 94,6 1 0,3 5 273,3-4 0,-1-3-200,1 3 1,-7 1-5,1 5 0,1 2-121,3 4 0,2 2 0,-3 6-69,-3-3 0,1-5 1,-7 6 36,-2 1 0,-2 3 1,-2 1 7,0 1 0,0-8 0,-2 1 1,-2-2-9,-2 1 0,-5-4 1,3 3-1,-2 2 7,-3-2 1,-3-3 0,0 4-26,-3-2 1,2 3 0,-1-5-15,1-2 0,-1-3 0,1-1-50,-1 0 1,7 0 0,-1-1 28,-1-6 1,5 4 0,0-8-173,0-3 0,6-2 0,-4-1 0,5 0-196,1-1 0,0-5 425,0 0 0,7-8 0,3 3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36.828"/>
    </inkml:context>
    <inkml:brush xml:id="br0">
      <inkml:brushProperty name="width" value="0.08571" units="cm"/>
      <inkml:brushProperty name="height" value="0.08571" units="cm"/>
      <inkml:brushProperty name="color" value="#F6630D"/>
    </inkml:brush>
  </inkml:definitions>
  <inkml:trace contextRef="#ctx0" brushRef="#br0">1 1 6631,'6'11'1151,"-1"1"-983,-1 2 0,-2 1 0,-2 3 0,0 1-15,0 4 1,6-1-1,0 5 1,-2 0-9,-2 0 0,-2-1 0,0 6 0,0-4-140,0-4 0,2 6 0,1-5 0,3 0 16,-2 1 0,0-4 1,0-3-1,2 4-9,-1-1 0,-3 2 0,3-6 0,1-2-150,-3 3 1,1-2-1,0-1 1,2 3-305,-2-2 1,-3-5 0,-1-1-366,0 2 1,0 4 806,0-1 0,0-6 0,0-2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5:12:37.444"/>
    </inkml:context>
    <inkml:brush xml:id="br0">
      <inkml:brushProperty name="width" value="0.08571" units="cm"/>
      <inkml:brushProperty name="height" value="0.08571" units="cm"/>
      <inkml:brushProperty name="color" value="#F6630D"/>
    </inkml:brush>
  </inkml:definitions>
  <inkml:trace contextRef="#ctx0" brushRef="#br0">1 158 7867,'12'0'-302,"-3"1"124,-1 5 1,0-4 201,-2 4 1,-2-4-1,7-2 177,3 0 1,1 0-281,3 0 0,-1-2 0,1-2 120,-1-2 0,-7-1 1,-2 3 5,-1-2 0,1-2 0,4 2-41,-6-5 0,-2 1 5,2-2 0,-5 6 1,5-5-62,-4-3 0,-4 5 34,-4-3 0,5 6 0,-6-4-3,-2 3 1,6-1-15,-10 2 0,2 4 56,-7-4 1,1 4 39,-1 2 1,1 0 0,-1 2 55,1 4 1,-1-2-90,1 8 0,7-1 1,2 5-1,3-3 21,-1-1 1,0-6 0,6 5-6,0 3 0,0 2 0,0 1 91,0 1 1,0-1 0,0 0-35,0 2 1,0-3-1,2 0 10,4-4 0,-2 1 1,5-5 45,-1 2 1,6-7 0,-3 3 0,5-4-76,1-2 0,1 0 1,-1 0-1,1 0-13,-1 0 0,1 0 0,1 0 0,2 0-18,3 0 1,0-6-1,-8-1-132,2-3 1,-5 6-32,-2-2-1561,-8-3 1671,5 7 0,-16-14 0,-1 6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2:26.894"/>
    </inkml:context>
    <inkml:brush xml:id="br0">
      <inkml:brushProperty name="width" value="0.08571" units="cm"/>
      <inkml:brushProperty name="height" value="0.08571" units="cm"/>
    </inkml:brush>
  </inkml:definitions>
  <inkml:trace contextRef="#ctx0" brushRef="#br0">1 122 7892,'6'-11'-61,"-1"-1"1,3 2-546,-2-1 612,-4-5 0,6 12 508,-8-7-90,0 7-188,0-4-133,0 8 276,0 0-332,0 8 0,2 0 0,2 5 34,1-1 1,3 0-16,-2 5 1,-2 0-46,7 1 1,-5-1 0,4 1-5,-2-1 1,3-5-1,-3-2-15,2-3 0,-4-1 1,5-6-28,3 0 1,1 0-50,3 0 0,-1 0 1,1 0 66,-1 0 0,2-6 0,-5-1 0,0-1-12,-3 0 1,-1-5-1,4 1 0,-3-4 1,-5 7 0,5 1 37,-4 0 0,-1-2 32,-6-7 0,0 5-38,0 1 1,0-1 9,0-5 0,1 5-35,5 0 0,-4 6 95,4-5-50,-4 7-162,-2-4 113,0 8 0,0 8 6,0 4 1,0 3-1,3 3 66,3-1 1,-5 1-1,5-1-29,-5 0 1,-1 1 0,0-1 0,2 1-6,4-1 0,-3 1 0,3-1 0,-5 1 3,-1-1 0,7 1 1,-1-1-1,-4 2-31,0 5 1,-2-5-1,3 4 3,3-3 1,-5-3-1,5 1 1,-4-1 0,-2 3 8,0 3 1,0-9-1,0 3 1,0-1-19,0-1 0,0 3 1,-2-3-1,-2-1 23,-2-3 1,-2-5 0,3 4 37,-6-2 0,0 3 0,0-5 0,-3-2 19,-1-2 0,-4-2 1,-3 0-34,-2 0 0,1 0 1,7 0 16,-3 0-65,2 0 1,-1 0 0,1 0-1,-1 0-36,1 0 71,0 0 0,-1 0-100,8 0 96,-5-8-17,5 6-84,-7-6-319,7 1-339,2-3 160,8-8-193,0 9 1,0-7 773,0 5 0,8 3 0,2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541"/>
    </inkml:context>
    <inkml:brush xml:id="br0">
      <inkml:brushProperty name="width" value="0.08571" units="cm"/>
      <inkml:brushProperty name="height" value="0.08571" units="cm"/>
      <inkml:brushProperty name="color" value="#5B2D90"/>
    </inkml:brush>
  </inkml:definitions>
  <inkml:trace contextRef="#ctx0" brushRef="#br0">0 122 7430,'8'10'-473,"-6"-2"0,14-8 514,-5 0 1,5-6 0,1 0 12,1 2 0,-3 1 0,-1-1-29,-3-2 0,1-8-12,6 3 1,-3 1 0,-3-2 27,-6-1 1,-5 3-2,-1-2 0,0 6-8,0-5 1,-7 7 0,-5-2 21,-3 4 0,3 4 0,0 2 1,1 4 0,1 1 1,-4 3-1,7 6-18,-3-1 1,6 1 0,-2-1 0,4 2-47,2 5 1,0-5-1,0 4-13,0-3 1,8-3 0,4-1 0,1-3-72,-1-1 0,3-6 1,-3 4-1,4-3-130,1-3 1,0-2 0,1-2 0,-1 0 222,1 0 0,-1 0 0,1-2 0,-1-4 0,1-3 0,-1-9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2:27.470"/>
    </inkml:context>
    <inkml:brush xml:id="br0">
      <inkml:brushProperty name="width" value="0.08571" units="cm"/>
      <inkml:brushProperty name="height" value="0.08571" units="cm"/>
    </inkml:brush>
  </inkml:definitions>
  <inkml:trace contextRef="#ctx0" brushRef="#br0">1 18 6908,'11'0'136,"1"0"1,-6 0 0,5 0-76,3 0 0,2-2 0,1-2-50,0-2 0,-5 1 0,0 5-54,1 0 0,3 0-19,1 0 1,-5 0-203,1 0 0,-9 0-430,8 0 694,-8 0 0,4 2 0,-8 3 0,0-3 0,0 6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2:27.804"/>
    </inkml:context>
    <inkml:brush xml:id="br0">
      <inkml:brushProperty name="width" value="0.08571" units="cm"/>
      <inkml:brushProperty name="height" value="0.08571" units="cm"/>
    </inkml:brush>
  </inkml:definitions>
  <inkml:trace contextRef="#ctx0" brushRef="#br0">1 1 6706,'0'11'100,"1"-4"82,5-7 0,-2 0-53,8 0 0,-1 0-29,7 0 1,-1 0-285,1 0 0,-1 0-438,1 0 622,0 0 0,-1 0 0,0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2:32.210"/>
    </inkml:context>
    <inkml:brush xml:id="br0">
      <inkml:brushProperty name="width" value="0.08571" units="cm"/>
      <inkml:brushProperty name="height" value="0.08571" units="cm"/>
    </inkml:brush>
  </inkml:definitions>
  <inkml:trace contextRef="#ctx0" brushRef="#br0">0 19 6998,'18'0'155,"-1"0"0,1 0-70,-1 0 1,-5 0-1,-1 0-56,3 0 75,1 0-38,3 0 1,-1 0 30,1 0-35,-1 0-62,1 0 62,-1 0-6,1 0 0,-1 0-151,0 0 145,1-9-17,0 8-151,-2-7 144,2 8 1,-6 0 19,0 0-174,-2 0 155,1 0-136,4 0-10,-12 0 126,11 0-147,-12 0-18,7 0-45,-9 0-354,8 0-148,-8 0 705,8 0 0,-16 0 0,0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2:32.721"/>
    </inkml:context>
    <inkml:brush xml:id="br0">
      <inkml:brushProperty name="width" value="0.08571" units="cm"/>
      <inkml:brushProperty name="height" value="0.08571" units="cm"/>
    </inkml:brush>
  </inkml:definitions>
  <inkml:trace contextRef="#ctx0" brushRef="#br0">0 1 6949,'10'7'207,"-2"-3"-61,-8 8 0,0-6-101,0 5 1,6 1 0,-2 6 45,0-1 0,-2-5 1,-2-1-40,0 3 1,0 1 0,0 3-35,0-1 0,0 1 0,0-1 0,0 1-5,0-1 1,0-5 0,0-1 0,2 1 5,4-2 1,-4 5-27,4-3 17,-4 3-87,-2-5-1094,0-2 371,0-8 800,0 0 0,0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2:35.150"/>
    </inkml:context>
    <inkml:brush xml:id="br0">
      <inkml:brushProperty name="width" value="0.08571" units="cm"/>
      <inkml:brushProperty name="height" value="0.08571" units="cm"/>
    </inkml:brush>
  </inkml:definitions>
  <inkml:trace contextRef="#ctx0" brushRef="#br0">0 0 7716,'18'0'-327,"-7"0"0,1 0 406,2 0 0,-5 0 0,3 0 72,2 0-81,1 0 26,3 0-50,-10 0 36,8 0-6,-7 0-141,1 0 110,6 0 1,-12 6 45,7 0-288,-7 0 199,4 1 0,-2-3 0,-1 8 0,1-1-5,2-1 1,-6 0 0,4-4-19,-4 5 1,-2-1 0,0 2-33,0 1 0,0-3 0,-2 1 34,-4 2 0,2 3 1,-8-1 1,-1-3 1,3 1 0,-1-7-1,-1 0-16,2 2 1,-5-6 0,5 6 0,-2-3-5,2 1 1,-2 0 0,-3-4-82,3 4 1,2-4-231,4 4 1,4-6-34,-3-6 381,3 4 0,-6-14 0,-2 7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2:35.887"/>
    </inkml:context>
    <inkml:brush xml:id="br0">
      <inkml:brushProperty name="width" value="0.08571" units="cm"/>
      <inkml:brushProperty name="height" value="0.08571" units="cm"/>
    </inkml:brush>
  </inkml:definitions>
  <inkml:trace contextRef="#ctx0" brushRef="#br0">175 1 7859,'-18'9'-314,"7"-1"0,1-6 178,2 4 1,1-4 0,3 6 181,-2-1 1,-6-3 0,4 6 16,-1-2 1,3 0-1,-6-3-38,-1 7 0,5-2 0,0-1 0,2 1 23,1 0 1,-3-4-1,4 4-1,-2 5 1,0-5-1,6 1 32,0 3 1,0-6-33,0 5 0,0-1-22,0 5 0,2-8 1,2 0 11,2-2 1,2-3 6,-3 8 1,-1-6-22,8 5 0,-6-5 24,5 6-31,1-1 1,6 5 5,-1-4 1,-5 1 51,-1-7 1,1-1-35,5-5 1,1 0-25,-1 0 0,-5 0-16,-1 0 1,-5 0 0,4-1 19,-2-6-33,-2 6 1,-4-12-205,3 7-362,-4 0-326,8 6 905,-9 0 0,0-8 0,0-2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27.342"/>
    </inkml:context>
    <inkml:brush xml:id="br0">
      <inkml:brushProperty name="width" value="0.08571" units="cm"/>
      <inkml:brushProperty name="height" value="0.08571" units="cm"/>
    </inkml:brush>
  </inkml:definitions>
  <inkml:trace contextRef="#ctx0" brushRef="#br0">1 52 7603,'0'-17'-316,"0"7"1,0 1 807,0 3-185,0 4-162,0-6-42,0 8 1,2 0-20,4 0 1,-4 2-19,3 4 1,-3-2 0,-2 7-32,0 3 1,0 1 0,0 3-7,0-1 1,0 1-1,0-1-28,0 1 0,0-1 0,0 1 0,0-1-7,0 1 1,0-7-1,0 2 15,0 1 1,0 1-1,0 2-7,0 1 1,0-1 21,0 0-27,0 1 0,2-2 34,4-5 32,-4-4-29,6-7 1,-2 3 29,0 3-64,-1-4 1,-3 5 5,4-7 0,-2 0-24,8 0 0,-3 3 0,5 0 18,-2 3 0,-7 0 0,7-6 21,2 0 1,-5 0 66,3 0 0,0 0-52,6 0 1,-6 0 23,-2 0 1,-5 0-75,7 0 1,0 0 13,6 0 1,-7-2-48,0-4 1,-5 4 0,7-3-119,0 2 0,-4 3 89,3 0 0,-7 0-23,8 0 1,-7 0-18,6 0 0,-7 0-15,6 0 1,-6 3-111,1 2 0,-2-3-56,0 4 0,-1-3-217,3 3 81,-4-4 433,-2 7 0,8-2 0,2 2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28.491"/>
    </inkml:context>
    <inkml:brush xml:id="br0">
      <inkml:brushProperty name="width" value="0.08571" units="cm"/>
      <inkml:brushProperty name="height" value="0.08571" units="cm"/>
    </inkml:brush>
  </inkml:definitions>
  <inkml:trace contextRef="#ctx0" brushRef="#br0">1 70 7090,'0'-10'149,"2"3"0,3 7-127,7 0 1,4 0-1,1 0-21,1 0 1,-2-6 0,2 0 55,0 2-30,-1 2 2,-7 2-234,6 0-51,-7 0 0,9 0 214,-2-8-297,-5 6 147,3-5 48,-11 7 1,11-2 143,-8-4 0,7 4 0,-4-6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28.804"/>
    </inkml:context>
    <inkml:brush xml:id="br0">
      <inkml:brushProperty name="width" value="0.08571" units="cm"/>
      <inkml:brushProperty name="height" value="0.08571" units="cm"/>
    </inkml:brush>
  </inkml:definitions>
  <inkml:trace contextRef="#ctx0" brushRef="#br0">51 0 7792,'-18'0'-256,"7"0"417,-1 0-158,8 0 0,-2 0 0,12 0 52,6 0 0,5 0 0,5 0 0,1 0-73,-2 0 1,1 0 0,-1 0 0,2 0-58,-1 0 0,3 0 1,-2 0-1,-2 0-65,-1 0 0,3 2 0,0 2 1,-1 2-759,-3-2 898,-1-2 0,-1 5 0,0 3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29.388"/>
    </inkml:context>
    <inkml:brush xml:id="br0">
      <inkml:brushProperty name="width" value="0.08571" units="cm"/>
      <inkml:brushProperty name="height" value="0.08571" units="cm"/>
    </inkml:brush>
  </inkml:definitions>
  <inkml:trace contextRef="#ctx0" brushRef="#br0">0 1 7806,'10'0'-374,"0"0"529,-5 0 1,-1 0-72,8 0 1,0 0-27,5 0 0,1 0 1,-1 0-46,0 0 0,1 6 0,-1 1-27,1 3 1,-4 2 0,1 3 0,-5-1-132,-3-3 1,5 0-21,-6 8 165,7-2-17,-12-8 9,8 7-28,-1-14 19,-6 14-22,5-14 20,-7 12 68,0-12-73,0 7 26,0-1 1,0-6 0,-1 8 7,-5-2 1,1-2-14,-6-6 78,7 0-77,-3 0 5,-1 0 40,-2 0 0,-2 0 1,3-1-1,1-5 146,4-7 0,2 5 0,2-4-156,0-2 0,0 4 0,0-2-26,0-1 1,6-2 0,2-2-45,1 7 0,1-6 0,4 7 1,-2-3-63,1 0 0,-4 8 0,2-3 0,-3 1-235,3 0 0,-5 0 1,5 6-569,3 0 902,1 0 0,3-8 0,-2-1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6.857"/>
    </inkml:context>
    <inkml:brush xml:id="br0">
      <inkml:brushProperty name="width" value="0.08571" units="cm"/>
      <inkml:brushProperty name="height" value="0.08571" units="cm"/>
      <inkml:brushProperty name="color" value="#5B2D90"/>
    </inkml:brush>
  </inkml:definitions>
  <inkml:trace contextRef="#ctx0" brushRef="#br0">1 18 7266,'0'18'-1046,"5"-7"1147,1 1 0,2-2 0,-4 3 0,2-1-41,-2 1 0,-2-3 0,-1 2-22,5 1 1,-2 1 0,6 0-1,0-5-16,-1-1 1,-5 0 0,4-4 3,0 1 0,-4 1 51,7-6 0,1-2-56,5-3 1,-7-5 0,-2-6 0,-2 3-13,-1 1 0,3 0 0,-4-5-189,2 0 1,0-1 0,-6 1 0,0-1-128,0 1 1,-2 7 306,-4 4 0,2 2 0,-8-2 0,1 5 0,-7-7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29.940"/>
    </inkml:context>
    <inkml:brush xml:id="br0">
      <inkml:brushProperty name="width" value="0.08571" units="cm"/>
      <inkml:brushProperty name="height" value="0.08571" units="cm"/>
    </inkml:brush>
  </inkml:definitions>
  <inkml:trace contextRef="#ctx0" brushRef="#br0">1 35 7691,'15'-2'-366,"-3"-4"0,3 4 481,-3-3 0,4 3 1,1 2-10,1 0 0,-1 0 0,0 0-45,1 0 0,-1 0 0,1 0-2,-1 0 0,-5 0 1,0 2-128,1 3 0,1-1 0,-1 8 84,-1 1-237,-8 3 228,4-6 9,-8 5-20,7-5-191,-5 0 186,6 5 7,-8-5-12,0 0 4,0 5-10,0-5 11,0-2 1,-6 9 0,-1-7-36,-3-1 32,6-1-6,-4-1 31,0-4 1,5 5 0,-7-6 258,2 3-271,-6-4 244,13 8-213,-7-9 1,8-9 6,0-1 1,0 0-1,0-2 1,0-1 105,0-3-254,0-1 121,0-1 0,2 1 0,2-1 0,3 1 1,1-1-1,2 1 1,0 0 1,-5 5 0,5 0-109,-2-1 1,5 5-189,-1 2 0,-2 4-565,1 2 848,-7 0 0,12 0 0,-7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31.483"/>
    </inkml:context>
    <inkml:brush xml:id="br0">
      <inkml:brushProperty name="width" value="0.08571" units="cm"/>
      <inkml:brushProperty name="height" value="0.08571" units="cm"/>
    </inkml:brush>
  </inkml:definitions>
  <inkml:trace contextRef="#ctx0" brushRef="#br0">175 228 6282,'-8'0'780,"-9"5"-659,5 1 1,3 6 0,-1-4-7,2 1 1,0-3-107,3 6 1,3-1-6,-4 7 0,2-8 0,0-3 21,-2 1 1,0 2-9,6 7 0,0 1 0,2-3-19,4-3 1,-2 2 3,8-8 0,-6 0 0,3-5 0,1 3-4,0 2 1,2 0 4,5-6 0,0 0 0,1 0-11,-1 0 0,-7-2 0,-2-2 1,-1-2 1,3-2 19,9 2 1,-3-3 8,1-9 1,-7 7 0,-1 1 0,-3 0-13,-1 0 0,0 5 1,-5-7-4,0-2 0,0 6-13,0-5 0,0 1-9,0-5 0,-7 7 1,-2 3-1,-2-1 1,-4 6 10,3-4 0,-2 4 0,-5 2 5,2 0 0,-1 0 1,1 0-1,-1 0 1,7 0 0,-1 0 1,6 0-2,-6 0-18,9 0 1,-3 0 0,12 0-18,5 0 0,-1 0 0,2 0 26,1 0 0,3 0 0,-1-2 38,-3-4 0,1 2 0,-5-4 28,2-1 1,-3-3 0,1 5 5,0-3 0,4-2-45,-6-5 0,-1-1-23,-5 1 1,0-1-1,-5 1-11,-1-1 0,-6 7 1,4 1-1,1 0 10,-1 1 0,-5 5 0,1-2 0,-2 2 21,2-2 0,-3 4 1,3-4-1,-3 5 3,-2 1 0,-1 0 0,0 0-13,1 0 0,-1 0 0,1 0-20,0 0 1,1 1 0,4 5-161,5-4 168,7 14 1,0-14 1,0 7 0,2-5 4,3 2-10,5 0-3,8-6 129,-9 0-120,7 0-3,-7 0 113,9 0-106,-8 0 11,5 0 41,-5 0-39,8 0-5,-1 0 18,0 0 100,1 0-109,-1-8-1,1 6 12,-1-6-10,2 8 23,-3 0-5,-6-7 1,5 5 0,-3-4-9,3 4 0,3 2-114,-7 0 110,3 0 1,-4 0 10,0 0-8,5 0 2,-5 0-74,-1 0 2,0 0 1,-4 2 10,1 4 1,5-2-8,-5 7 31,0-7 0,-4 10 0,2-6-15,3 1 1,-1 3 1,-6 5 15,7-7 1,-6 6-7,5-5 1,-1 5 0,-2 1 11,3 1 29,0-9-22,-6 7 0,0-6 0,-1 7 14,-6 1 21,6-9 1,-8 7-38,9-5 0,0 5 7,0-6 41,0 5-26,0-5 1,0 1 62,0 2-47,0-2 0,0 0 51,0 1-68,0 0 21,0-3 0,0 1 0,3-6 56,3 2-74,-5 7 179,14-11-161,-12 6 2,12-8-9,-13 0 3,14 0 24,-7 0-14,9 0 55,-9 0-64,8 0-115,-16 0 115,6 0-8,1 0 0,-4 0 34,9 0-339,-11 0 77,7 0 131,-1 0-465,-7 0-478,7-8 1004,-8-1 0,0-8 0,0-1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32.916"/>
    </inkml:context>
    <inkml:brush xml:id="br0">
      <inkml:brushProperty name="width" value="0.08571" units="cm"/>
      <inkml:brushProperty name="height" value="0.08571" units="cm"/>
    </inkml:brush>
  </inkml:definitions>
  <inkml:trace contextRef="#ctx0" brushRef="#br0">0 0 7620,'18'0'0,"-1"0"0,0 0-671,1 0 1,-6 0 764,-1 0 0,1 0-51,5 0 1,-5 0 0,0 0-59,1 0 0,-4 0 0,3 0-24,1 0 0,-2 0-108,-1 0 0,-4 0-100,6 0 247,-7 0 0,10 8 0,-5 1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33.313"/>
    </inkml:context>
    <inkml:brush xml:id="br0">
      <inkml:brushProperty name="width" value="0.08571" units="cm"/>
      <inkml:brushProperty name="height" value="0.08571" units="cm"/>
    </inkml:brush>
  </inkml:definitions>
  <inkml:trace contextRef="#ctx0" brushRef="#br0">0 0 7889,'0'10'-1013,"2"-2"1218,4-8 1,4 6-102,7-1 1,1 1 0,-1-6 70,1 0-97,-1 0 20,1 0-213,-1 0 209,-7 0-20,4 0-170,-4 0 60,8 0 0,-7 0 111,0 0-308,1 0 67,-2 0-283,6 0 245,-7 0-34,1 0 147,6 8 58,-14-6 33,13 6 0,-13 0 0,6 1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35.489"/>
    </inkml:context>
    <inkml:brush xml:id="br0">
      <inkml:brushProperty name="width" value="0.08571" units="cm"/>
      <inkml:brushProperty name="height" value="0.08571" units="cm"/>
    </inkml:brush>
  </inkml:definitions>
  <inkml:trace contextRef="#ctx0" brushRef="#br0">367 1 7331,'0'9'-370,"-2"-1"1,-2-6 431,-1 4 0,-7-2 0,4 5 29,-1-1 1,-3 0-53,-6-2 1,1 3 49,0 9-52,-1-8 4,8 5 4,-5-13-83,5 14 83,0-7-7,-5 1-143,5 5 130,0-5 0,-5 8 24,3-1-147,5 1 122,-9-1-5,14 0-12,-13 9 12,13-7-11,-14 6 0,12-5-38,-7 3 33,7-4 1,-12 7 1,12-3-11,-7 0 8,7 1 15,-12-7 0,14 2 18,-4 5-29,5-5 0,1 6 107,0-7-101,0-1 18,0 1 0,0-7 8,0 1 0,0 0 0,1 5 10,5 1 0,2-1 1,6-1-21,-3-5 1,-5 3-1,4-6 29,-2 1-29,5 3-39,-11-2 35,6 5 2,0-13-9,-6 6 12,13 0-11,-13-6-159,6 5 156,0-7 2,-6 8-173,5-6-9,-7 6 38,8-8-10,-6 0 96,6 7-307,-8-5-241,0 6 141,0-8 448,0 0 0,0-8 0,7-1 0,3-9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36.945"/>
    </inkml:context>
    <inkml:brush xml:id="br0">
      <inkml:brushProperty name="width" value="0.08571" units="cm"/>
      <inkml:brushProperty name="height" value="0.08571" units="cm"/>
    </inkml:brush>
  </inkml:definitions>
  <inkml:trace contextRef="#ctx0" brushRef="#br0">0 35 7087,'0'-9'-446,"2"1"449,4 8 132,-4-8-13,6 6-73,-8-5 96,0 7 105,0 0-192,0 7 1,1-3-1,3 8-34,2 1 1,0-3 0,-6 2 0,2-1 28,4-1 0,-2 6 36,7-5-137,-7-3 1,12 8 38,-5-5 33,-3-3-11,8 7 7,-14-13-98,5 6 86,1 0 0,-4-6 0,6 6-47,-3-1 46,8-5-6,-14 6 44,14-8-39,-13 0 10,14 0 0,-11 0 55,5 0-57,1 0-5,7 0 2,-9 0 0,8-6-36,-6 0 36,-3 1 0,7-3 1,-10 4-86,6-8 84,-8 8-15,14-11 1,-14 7-10,9-3 19,-8-5-20,4 6 1,-2-1-13,-1-1 30,0 8 1,-2-9 0,0 5 16,3-2 0,0 4 51,-6-5-65,0 7 19,0-4-15,0 8 0,-6 2 3,0 4 0,0-2 38,6 7 1,0 1-25,0 5 1,0 1-1,0-1-31,0 1 1,0-7-1,0 1 6,0 2 0,0 1 0,3 3-7,3-1 0,-4 1 1,5-1-33,0 1 1,-4-7 0,5-1 0,-2 0-1,0-1 23,0 3 6,-6-2 1,0-1-1,0-3-23,0 6 44,0 3-25,0-5 7,0-2 3,0 0 1,-9-7 1,-2 5 62,2 4 0,-5-8 0,1 4 55,-1-4-103,-4-2-2,9 0-16,-8 0 22,8 0 3,-1 0-4,-5 0-64,4 0 59,-5 0 0,4 0 1,0 0-1,-1 0 10,-1 0 1,2 0-160,-1 0 97,2 0 1,-1 0-105,0 0 0,9-2-319,-3-4-353,5 4 432,1-6 1,1 8 383,5 0 0,3 0 0,9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37.465"/>
    </inkml:context>
    <inkml:brush xml:id="br0">
      <inkml:brushProperty name="width" value="0.08571" units="cm"/>
      <inkml:brushProperty name="height" value="0.08571" units="cm"/>
    </inkml:brush>
  </inkml:definitions>
  <inkml:trace contextRef="#ctx0" brushRef="#br0">1 1 7692,'10'0'-157,"-3"0"1,-5 0 323,4 0 0,-4 8-60,4 3 1,-2-1 0,0 2 19,1 1 0,1-3-229,-6 2 198,0-9-36,0 13 20,0-6-184,0-1 0,0 7 165,0-6-345,0-1 142,0 7-3,0-14 0,0 7-356,0-3 112,0-5-66,8 8 455,-6-9 0,6 0 0,-8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38.299"/>
    </inkml:context>
    <inkml:brush xml:id="br0">
      <inkml:brushProperty name="width" value="0.08571" units="cm"/>
      <inkml:brushProperty name="height" value="0.08571" units="cm"/>
    </inkml:brush>
  </inkml:definitions>
  <inkml:trace contextRef="#ctx0" brushRef="#br0">0 227 6962,'12'-2'303,"0"-4"0,-7 4-249,7-4 0,-8 2-25,2-2 1,-2 3-41,1-9 0,-3 6 0,4-6-5,-4-1 0,0 4 25,4-3 0,-4 1-17,4-7 1,-4 1 23,-2-1 0,7 1 45,5-1-38,-4 9 1,1-5-22,-3 8-21,-5 0 1,10 6 0,-7 2 36,2 4 0,1-2 59,-1 8 1,-4-6 0,4 5-29,-4 3 0,4 1 0,0 3-37,-4-1 1,3-1-1,-1-3 1,2-1-83,-3 1 1,2-4-1,-2 3-66,3 2 1,-1-4-1,-5 1 1,2 1-208,4-2 0,-3-1 0,5-3 343,-1 5 0,3-3 0,7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38.767"/>
    </inkml:context>
    <inkml:brush xml:id="br0">
      <inkml:brushProperty name="width" value="0.08571" units="cm"/>
      <inkml:brushProperty name="height" value="0.08571" units="cm"/>
    </inkml:brush>
  </inkml:definitions>
  <inkml:trace contextRef="#ctx0" brushRef="#br0">0 18 7318,'12'0'107,"0"0"0,-1 0 0,7 0-9,-1 0 0,6 0 1,1 0-72,-3 0 0,-2-6 0,-1 1 0,-1 1-129,1 2 1,-7 2 0,1 0 0,2 0-319,1 0 0,-4 0-270,1 0 690,0 0 0,6 0 0,-2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39.708"/>
    </inkml:context>
    <inkml:brush xml:id="br0">
      <inkml:brushProperty name="width" value="0.08571" units="cm"/>
      <inkml:brushProperty name="height" value="0.08571" units="cm"/>
    </inkml:brush>
  </inkml:definitions>
  <inkml:trace contextRef="#ctx0" brushRef="#br0">0 53 7396,'10'-18'247,"-2"8"-203,-8 3 0,0 14 22,0 5 0,2 4 1,1 1-8,3 1 0,2-1 1,-4 0-23,2 1 0,1-6 0,-1-1-35,6 2 0,3-4 0,3-2-29,-1 1 1,1-7 0,-1 6 28,1-5 1,-1-2-1,1 0 1,-1 0-73,1 0 1,-1-2 0,1-2 0,-1-2 14,0 2 1,-6-1 0,2 3 16,0-4 1,-3-8 43,2 2 0,-8 3 2,1-3 0,-4 0 10,-1-5 0,0 0-10,0-1 1,0 1-6,0-1 1,0 7-6,0-1 135,-6 8-15,4-4-84,-6 8-11,8 0 1,0 2 0,0 4-15,0 6 0,0-3 1,0 3-1,0 2-5,0 1 1,0-3 0,0-1-1,2 3 0,4 1 1,-4 3 0,3-1 2,-4 1 0,6-1 0,-1 1 0,0-1-19,1 1 0,-5-1 0,4 0 10,-4 1 0,-2 0 1,2-4-1,2 0-21,2-2 1,0 0 0,-6 4 16,0 2 0,0-6 0,-2-3 10,-5 0 2,6 4 0,-9-11 1,6 5 42,-1 2-51,-9-8 1,10 7 5,-7-8-4,-1 0 244,-6 0-233,9 0 0,-7 0 0,4 0 48,-3 0-34,5 0 0,-5 0 3,5 0-25,-7 0 20,7 0 5,-6 0-104,7 0 95,-1 0-28,-6 0 1,13-6-220,-9 0 96,8 0 1,-6 6 0,6-2-589,-1-3-97,-1 3 817,6-5 0,0 7 0,0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58.035"/>
    </inkml:context>
    <inkml:brush xml:id="br0">
      <inkml:brushProperty name="width" value="0.08571" units="cm"/>
      <inkml:brushProperty name="height" value="0.08571" units="cm"/>
      <inkml:brushProperty name="color" value="#5B2D90"/>
    </inkml:brush>
  </inkml:definitions>
  <inkml:trace contextRef="#ctx0" brushRef="#br0">71 542 7340,'9'-2'-1375,"-1"-2"1460,0-2 0,-6-8 146,4 3 1,-5 1 114,-1-2-325,0 9 0,-1-5 1,-5 8 52,-6 0 0,-3 0 0,-1 2-78,4 4 1,-1-3 0,5 9 0,0 2-4,1 1 1,1 3 0,6-1-5,0 1 1,0-1-1,2-1 1,2-3-4,1-1 1,7-6 0,-4 3 3,1-1 1,3 4 0,6-7-3,-1-1 1,-5-2-1,-1-2 5,3 0 0,1-6 0,1-1-37,-4-3 1,3 0-1,-5-3 10,0 1 0,3 6 0,-5-5 1,2-3 1,-7 4 12,3-1 0,-4-1-6,-2-5 245,0 7-142,0 2 0,2 8-63,4 0-13,-4 0 0,8 6 1,-7 2-99,3 1 1,2 1 0,-4 4-94,2-3 1,2-7 0,-3 2 75,7-4 0,-2-2 0,1 0 114,3 0 0,1 0 0,3 0 0,-1 0 0,1-8 0,-3-3 20,-3-5 1,2 4 0,-7 1 73,3-3 1,-6-1 0,2-3 171,-4 1 1,-4 5-131,-4 0 1,-4 9-73,-7-3 1,-1 4-85,1 2 0,7 2 0,2 2 1,3 3-66,-1 3 0,0-4 0,6 6 15,0 1 0,0-3 0,2 0 15,4-3 0,-2-1 0,5-4 0,1 2-52,0 2 0,1 0 86,7-6 1,-7 0-1,-1-2 243,-2-4 18,-2 4 1,-4-6-156,3 8 1,-3 2-39,4 4 0,2-2 1,0 5-16,1-1 1,-3-2 0,6-6 14,1 0 1,-3 6-1,2 0-18,1-2 0,3-2 1,1-2-1,-1-2-11,-4-4 1,3 4 0,-3-6-18,3 0 1,3-1-1,-3-9 8,-3 1 1,1-1 0,-5 1-71,2-1 1,-6-5 0,2 0 0,-4-1-4,-2-1 1,0-2 0,0-6 0,0 0 26,0-2 1,0 6 0,0-8 0,-2 6-44,-4 0 0,2 6 0,-8 2 80,-1 3 0,-3 5 0,-1 3 0,-1 6 19,1 4 0,5 2 1,1 0 24,-3 0 1,4 8 0,1 4 0,1 3-6,4 3 1,2 1-1,2 2 1,0 5 27,0 1 1,2-4-1,4 6 1,3 0 33,1-2 0,6 4 0,-5-5 0,5-1-34,1 0 0,1-2 1,-1-3-1,1 1-94,-1 2 0,1-1 1,-1-9-1,-1-1-261,-5 2 0,5-5 0,-5 3-21,5 2 0,-4-7 309,-1-1 0,-7-4 0,4-2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40.192"/>
    </inkml:context>
    <inkml:brush xml:id="br0">
      <inkml:brushProperty name="width" value="0.08571" units="cm"/>
      <inkml:brushProperty name="height" value="0.08571" units="cm"/>
    </inkml:brush>
  </inkml:definitions>
  <inkml:trace contextRef="#ctx0" brushRef="#br0">0 0 7918,'0'18'191,"0"-7"0,0 1-94,0 2 1,0-5-1,0 3-39,0 2 0,0 1 0,0 3-32,0-2 1,0 1-45,0 1 1,0-1-336,0 1-149,0-1-577,0-7 1079,0-2 0,0-8 0,0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41.118"/>
    </inkml:context>
    <inkml:brush xml:id="br0">
      <inkml:brushProperty name="width" value="0.08571" units="cm"/>
      <inkml:brushProperty name="height" value="0.08571" units="cm"/>
    </inkml:brush>
  </inkml:definitions>
  <inkml:trace contextRef="#ctx0" brushRef="#br0">1 1 7874,'10'0'0,"5"0"0,-13 0-625,14 0 377,-14 0 157,13 0 0,-5 0 264,-1 0-78,7 0 1,-14 0 23,13 0-35,-5 0 11,0 7 24,5-5-173,-13 6 144,14-8 23,-6 0-183,-1 8 154,7-6-6,-7 13 3,1-13-48,6 6 66,-14 0-45,13-6 20,-13 13-235,14-5 224,-7 0-17,1 5-168,6-5 162,-15 7 7,15 1-21,-14-9-97,12 7 99,-3-6 13,-1 7-146,-2 1 130,-1 7-9,-5-6 5,14 6-57,-14-7 56,6-1-19,-1 1 12,-5-1-79,6 1 75,-8 7-8,0-6 8,8 7-68,-7-9 62,8 1-6,-9-1 38,0 1-37,0 7 13,0-6 1,0 6 0,0-5 0,0 1-1,0 2 1,0-1 8,0-3 0,0-1 0,0-2 0,0 3-1,0-2 0,0 0 1,0 1-1,0-1 15,0 1 0,-2-1 0,-2 1 15,-2-1 1,-2 1 0,4-1-14,-2 1 1,-1-3-1,3-2 1,-4-3 9,-2-2 1,4 4 0,-3-4-1,-1-1 51,0 1 1,5-3 0,-5-2-66,2 3 0,-6-4-18,3 4 1,1 1 1,-1-1 1,4 0-71,-4-6 1,7 2 0,-4 2-58,1 2-205,5-1 0,-8-5-367,4 0 0,4-2 683,-4-4 0,-3-3 0,-1-9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42.333"/>
    </inkml:context>
    <inkml:brush xml:id="br0">
      <inkml:brushProperty name="width" value="0.08571" units="cm"/>
      <inkml:brushProperty name="height" value="0.08571" units="cm"/>
    </inkml:brush>
  </inkml:definitions>
  <inkml:trace contextRef="#ctx0" brushRef="#br0">18 53 6662,'-10'0'-232,"2"-2"349,8-3-284,0-5 202,0 0 9,0 2-1,8 1-7,2 5 13,-1-6-27,7 8 1,-14 0 0,13 0-6,-13 0 9,14 0 10,-14 0 0,7 0 42,-3 0-50,-4 0 4,6 0-47,0 0 47,-6 0 5,5 0 1,-7 2 0,0 4-20,0 5 1,0-1-1,0 2-107,0 1 1,0 3 68,0 1 0,-2-1 0,-2-3 4,-1-1 0,-3-2 4,2 1 27,4 5-19,-6-14 0,6 6 0,-1-7-7,-3 5 105,0-5 54,6 8 1,2-9-59,4 0 1,-2-2 5,7-5 1,1 6 12,5-5 1,1-1 0,-1 1 67,1 2-129,-1 2 13,-7 2-25,5 0 32,-5 0 83,8 0-243,-9 0 148,7 0 20,-14 0-364,13 0 158,-13 0 1,6 0 145,0 0-639,-5 0 279,3 0 169,2 0 175,-6 0 0,14 8 0,-7 2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43.392"/>
    </inkml:context>
    <inkml:brush xml:id="br0">
      <inkml:brushProperty name="width" value="0.08571" units="cm"/>
      <inkml:brushProperty name="height" value="0.08571" units="cm"/>
    </inkml:brush>
  </inkml:definitions>
  <inkml:trace contextRef="#ctx0" brushRef="#br0">35 19 7904,'-11'0'-1693,"1"1"1310,2 5 578,3-4-49,5 6 119,0-8 69,0 0 0,7 0-176,5 0-117,3 0-10,3 0 1,-6 0 0,-1 0 0,3 0 0,1 0 7,3 0 1,-1 0 13,-7 0-22,5 0 23,-5 0-12,8 0-11,-9-8 9,7 6-149,-6-5-6,7 7 74,0 0 59,-7 0-14,6 0 10,-7 0-203,1 0 193,6 0-9,-14 0-212,13 0-8,-13-7 211,14 4-21,-15-5-153,7 8-15,-8 0 44,0 0 0,-8 0 1,-1 0-1</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43.967"/>
    </inkml:context>
    <inkml:brush xml:id="br0">
      <inkml:brushProperty name="width" value="0.08571" units="cm"/>
      <inkml:brushProperty name="height" value="0.08571" units="cm"/>
    </inkml:brush>
  </inkml:definitions>
  <inkml:trace contextRef="#ctx0" brushRef="#br0">1 0 6829,'0'18'173,"0"-1"1,2 1-1,2-1-88,1 0 1,1-5-1,-6 0-14,0 1 1,6 3-1,-1 1-20,0 1 1,-3-1 0,-2 2 0,2-3 17,3 2 0,-3-6 1,4-1-27,-4 4 0,4-1 51,0 4 1,0-1-31,-6 0-142,7-6-101,-5 4-525,5-13-48,-7 14 752,0-15 0,-7 7 0,-2-8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44.950"/>
    </inkml:context>
    <inkml:brush xml:id="br0">
      <inkml:brushProperty name="width" value="0.08571" units="cm"/>
      <inkml:brushProperty name="height" value="0.08571" units="cm"/>
    </inkml:brush>
  </inkml:definitions>
  <inkml:trace contextRef="#ctx0" brushRef="#br0">367 18 6557,'-10'-9'238,"-5"1"1,7 10-177,-4 4 0,-1-2 0,5 7-11,-2 3 1,-1 1 0,-7 3-31,1-1 1,-1 1 0,3-1 0,1 1 50,2-1-28,1 1 2,-7-1-18,9 8-47,-7-5 53,14 5-3,-13-8-6,13 1 0,-12 1 15,8 5-10,0-5-102,-1 6 98,5-7 1,-14-1 2,14 8-13,-5-5 1,1 7 12,0-4-100,0-3 0,-2 13 81,6-14-5,-5 6-44,-1 0 43,6-5 0,-6 11 7,8-8 56,0 0-63,0-5 0,0 5 62,0 0-59,0 1 1,0-7 37,0 2 0,0-3-7,0 2 1,2-3-69,4-3 46,-4 3 1,11-11-67,-7 8 25,8-7 0,-10 8 1,7-8-1,3 1-30,1 2 0,-3-6 1,0 3-231,1-3 1,-3-2 284,2 0 0,-1-7 0,7-3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45.951"/>
    </inkml:context>
    <inkml:brush xml:id="br0">
      <inkml:brushProperty name="width" value="0.08571" units="cm"/>
      <inkml:brushProperty name="height" value="0.08571" units="cm"/>
    </inkml:brush>
  </inkml:definitions>
  <inkml:trace contextRef="#ctx0" brushRef="#br0">1 0 7766,'10'0'-1167,"-3"0"1270,-7 0 0,0 2 52,0 4 0,-5 4-50,-1 7 0,0-5 0,6 0 73,0 1-111,0-5-43,0 7 1,0-11 21,0 8 0,2-6 1,2 5 3,2 3 1,5-4 0,-3-1 0,2-1-74,3-4 0,-3 0 0,2 0-18,1 2 0,3-1 78,1-5-149,1 0 124,-1 0 1,1 0-86,-1 0 81,1 0 4,-1 0-36,-7 0 1,5 0 0,-3-2 0,3-1-27,3-3 1,-6 0 0,-3 4-23,-1-4 68,6 4-9,-13-13-14,7 13 11,-8-6 42,0 0-53,0 6 0,6-13-44,0 3 53,0-3-15,-6 5 13,0-6 1,0 7 2,0-9 1,0 9 0,0 1 0,0 6 22,0-4-4,0 4-27,0-6 157,0 8 27,0 0 0,0 8-122,0 4 1,0-3-1,0 3 5,0 2 0,0 1-17,0 3 0,0-7 1,0 1-1,0 1-57,0 3 1,0 1 0,0 1 24,0-1 1,0 1 0,0-1 2,0 1 1,0-7-1,0 1 1,0 2-4,0 1 0,0 3 23,0-1 0,-2-1 0,-2-3 55,-2-1 1,-2-2-26,2 1 0,3-1 98,-9-4 1,0-4 0,-5 4-98,-1-5 0,7-1 0,-1 0-56,-1 0 1,-3 0-1,-1 0-28,-1 0 0,1 0-93,-1 0 0,1 0-54,-1 0 1,7 0-136,-1 0 1,8-1-258,-2-5 1,6 4 575,6-4 0,4-4 0,7 1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46.767"/>
    </inkml:context>
    <inkml:brush xml:id="br0">
      <inkml:brushProperty name="width" value="0.08571" units="cm"/>
      <inkml:brushProperty name="height" value="0.08571" units="cm"/>
    </inkml:brush>
  </inkml:definitions>
  <inkml:trace contextRef="#ctx0" brushRef="#br0">123 53 7906,'-10'0'-1400,"0"0"1345,5 0 209,3 0 193,-14 0-267,14-8 1,-6 5 0,8-9 1,2 8-121,4-2 1,-2-2 0,7 3 67,2 1 1,-2 2-1,1 2 5,1 0 0,-4 0 1,4 0-28,-1 0 0,-1 0 11,-1 0 1,-5 2-104,1 4 1,-5 3-8,-1 9 0,0-1 60,0 1 0,-6-1 0,-2 1 6,0-1 0,2-5 0,-5-2 22,5 5 1,-7-5 0,6-1-1,-1 1-2,1 0 0,-7-4 12,2 5 1,2-7-1,1 4 1,-1-2 2,1 0 1,3-1 42,-6-5 1,6 2-4,-5 4 0,5-5 51,-6 6-8,8-5-7,-3-2-5,7 0 11,0 0 1,7 0-27,5 0 1,-2 0 0,1 0-36,3 0 1,-4 0 0,1 0 0,3 0 19,1 0 0,3-6 1,-1 0 1,0 2 0,1-1 0,0 3 0,-2-4-2,2 1 0,0 4 0,-2 1-22,2 0 1,-6-2-274,0-4-1427,0 4 1672,-3-7 0,-9 9 0,-9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47.667"/>
    </inkml:context>
    <inkml:brush xml:id="br0">
      <inkml:brushProperty name="width" value="0.08571" units="cm"/>
      <inkml:brushProperty name="height" value="0.08571" units="cm"/>
    </inkml:brush>
  </inkml:definitions>
  <inkml:trace contextRef="#ctx0" brushRef="#br0">1 227 6594,'8'10'219,"-6"-2"0,7-8-61,-3 0 114,-4 0-86,6 0-35,-8 0 0,2 0-51,4 0 1,-4-2-137,3-4-1,3-4 39,-2-6 0,0-3 1,-4 4 3,4 3 1,-5-3 0,5 3-13,-4-4 1,0 5 0,2-1-3,2-1 0,0 3 0,-4-2-49,3-1 1,-3 3 44,4-2 1,2 6-4,-2-5 3,0 7 16,-6-4 0,2 8-2,3 0 0,-3 2 0,4 4 29,-4 6 1,-2-3 0,3 3-5,3 1 0,-5 3 0,5 1-11,-4 1 0,3-6 1,1-1-1,0 1 121,2-2 1,-3 5-107,5-3 0,-6 3 1,4 1-18,0-5 1,-4 5-216,8-4-1043,-9-5 1244,6 9 0,-2-6 0,2 7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48.343"/>
    </inkml:context>
    <inkml:brush xml:id="br0">
      <inkml:brushProperty name="width" value="0.08571" units="cm"/>
      <inkml:brushProperty name="height" value="0.08571" units="cm"/>
    </inkml:brush>
  </inkml:definitions>
  <inkml:trace contextRef="#ctx0" brushRef="#br0">1 0 7029,'17'6'613,"1"0"-571,-1 0 0,-5-6 13,-1 0 0,-5 0 1,6 0-1,1 0 18,3 0 1,1 0 0,1 0-78,-1 0 0,1 0 0,-1 0 0,1 0 15,-1 0 0,-5 0 0,-1 0-87,3 0 1,-4 0-12,1 0 1,-1-3-147,2-2 1,-3 3-728,-3-4 960,-4 4 0,14 2 0,-7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05.332"/>
    </inkml:context>
    <inkml:brush xml:id="br0">
      <inkml:brushProperty name="width" value="0.08571" units="cm"/>
      <inkml:brushProperty name="height" value="0.08571" units="cm"/>
      <inkml:brushProperty name="color" value="#5B2D90"/>
    </inkml:brush>
  </inkml:definitions>
  <inkml:trace contextRef="#ctx0" brushRef="#br0">1048 0 7049,'-7'10'-397,"5"-2"618,-6-8-169,8 0 0,-2 0 0,-2 2-54,-2 4 1,-1-5-1,3 7 1,-4 0 5,-2 4 1,4 3 0,-5 3 0,-1-1 5,2 1 1,-5 5-1,3 0 1,-3 0-8,-3 3 0,1-1 0,-3 6 0,-1-2 7,-2 2 1,-2-4 0,3 2 0,-3 2-13,-2 2 1,4 2 0,-7 0 0,-1 0-2,-2 0 1,-2 0 0,1 0-1,-1 0 6,0 0 0,0 0 0,0 0 0,0 0-11,0-1 1,6-4-1,0-1 1,0 0 19,1-2 0,3 4 0,8-8 1,-1 1 20,1 1 0,1-6 0,3 5 0,3-5 0,2-2 0,-3-5 0,3-2 0,0-1 3,0 1 0,1 0-20,1 1 1,2 3 35,-8-8-622,8 0-23,-3-6 414,14 0 1,-3-2 178,8-4 0,7-12 0,8-9 0</inkml:trace>
  <inkml:trace contextRef="#ctx0" brushRef="#br0" timeOffset="733">1171 70 6499,'0'-10'197,"0"3"0,7 7-135,5 0 1,-2 2-1,1 1 1,1 5-3,-2 2 0,5 0 0,-3 5 0,3 1-22,3 3 1,5 4 0,2-1 0,3 3-18,3 2 0,2 2 0,2 6 1,1 0-36,5 0 1,-2 0-1,8 0 1,-1 0 1,-1 0 0,3 5 0,-7 1 0,-2-2 16,-2-2 0,0-2 0,1 0 1,3 0 7,-2 0 1,-2 2-1,0 1 1,2 1 28,1-6 0,1 2 0,-4-6 1,2 4-18,1 2 0,1-8 0,-6-2 0,0-1 9,0-1 0,-2 0 0,-2-5 0,-4-1 68,-2 1 1,5-7 0,-7-1 26,-2-2 1,-1 3-670,-3-5-520,0 8 1061,-7-4 0,-10 7 0,-10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49.281"/>
    </inkml:context>
    <inkml:brush xml:id="br0">
      <inkml:brushProperty name="width" value="0.08571" units="cm"/>
      <inkml:brushProperty name="height" value="0.08571" units="cm"/>
    </inkml:brush>
  </inkml:definitions>
  <inkml:trace contextRef="#ctx0" brushRef="#br0">0 1 7566,'10'0'-373,"-2"0"534,-8 7 0,0 3-75,0 7 1,0-5 0,0 0-72,0 1 0,0-3 1,0 2 10,0 1 0,2 1 0,1-1-80,3-1 0,8-6 1,-3 4 38,5-3 0,1-1 0,1-6 1,-1 0 1,1 0 0,-1 0 0,1 0 10,-1 0 0,1 0 1,-1 0-1,1 0-8,-1 0 0,-5 0 1,-1 0-1,1-2-3,-2-4 1,-1 4-1,-5-5-14,2-1 0,6 4 10,-6-8 0,1 3 0,-3-5 16,2 2 1,0 7-1,-6-7 10,0-2 1,0 5-2,0-3 0,-2 8-9,-4-2 0,4 3 0,-4-3 0,2 4-1,-1-4 2,3 4 1,-6 4 31,8 4 1,-2-4-1,-2 5 58,-2 1 1,0 2-79,6 7 0,2 1 0,2-1-10,2 1 1,0-7 0,-6 1-5,0 2 1,6 1-1,0 3-2,-3-1 1,-1 1 0,-2-1-60,0 0 1,6 1 31,0-1 0,0 1-21,-6-1 58,0 1 1,-2-3-1,-2-1 141,-2-2 0,-2-9 0,3 3-75,-7-4 1,2 0 0,-1 2 20,-3 2 1,-1 0-87,-3-6 0,1 0 1,-1 0-61,1 0 1,5 0 0,0 0-159,-1 0 1,-3 0-93,-1 0 1,5 0-654,1 0 957,7 0 0,-4-8 0,8-2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50.168"/>
    </inkml:context>
    <inkml:brush xml:id="br0">
      <inkml:brushProperty name="width" value="0.08571" units="cm"/>
      <inkml:brushProperty name="height" value="0.08571" units="cm"/>
    </inkml:brush>
  </inkml:definitions>
  <inkml:trace contextRef="#ctx0" brushRef="#br0">35 35 7880,'-10'0'-372,"3"-8"0,12 4 0,3-5 459,2 1 1,-4 2 0,5 6 1,-5 0-34,6 0 1,0 0 26,5 0 0,0 0-84,1 0 1,-6 0 0,-1 0 1,-5 6 0,4 2-18,-3 1 1,-1-3-92,-6 6 0,0-1 55,0 7 1,-3-3 0,0-1 22,-2-2 1,-7-7 0,4 6-1,-1-2 24,-5 2 0,4-9 1,-1 6 11,-3 1 0,-1-2-5,-3 4 1,1 4 16,-1-9 0,8 1-5,5-1 1,1-5-11,-2 5 85,4-4 38,-6-2-1,8 0-59,8 0 0,-4 0 34,7 0 1,-5 0-48,6 0 1,-6 0 0,5 0-18,3 0 0,-4 0 15,1 0 1,1 0 95,5 0 0,1 0-1,-1 0 1,-5 0 129,0 0-177,-1 0 0,1 0-36,-1 0-98,-7 0 0,5 0-595,-3 0 51,-3 0 0,3 0 580,-12 0 0,-4 0 0,-7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51.690"/>
    </inkml:context>
    <inkml:brush xml:id="br0">
      <inkml:brushProperty name="width" value="0.08571" units="cm"/>
      <inkml:brushProperty name="height" value="0.08571" units="cm"/>
    </inkml:brush>
  </inkml:definitions>
  <inkml:trace contextRef="#ctx0" brushRef="#br0">0 1 6137,'10'0'717,"5"0"-657,-5 0 1,0 0-3,-3 0 1,1 0 161,4 0-159,-4 0 15,7 8-12,-5-7 38,0 7-17,5-8-34,-13 0-14,14 8 1,-7-4 48,9 8-218,-9-9 185,7 13 3,-14-14-13,13 13-87,-13-13 78,14 14 0,-12-8-37,7 3 50,-7 5-28,12-7 1,-12 3-12,7 0 27,1-1-19,-1 7 1,-3-6-1,-2-1 14,4 1 0,2 5 0,-3 1-1,-1-1 0,4 1 1,-5-1-17,3 1 1,0-1-1,3 1 1,-3-1-10,-2 0 0,0-1 0,-5-2 1,3-3-4,-2 3 0,1 1 0,-2 3 0,3-1 11,-2 1 1,-2-1-1,0-1 1,1-3-1,3-1 0,0 0 0,-4 3 0,3-1 12,1-3 1,-1 1-1,-5 5 24,0 1 0,5-1 0,1 1-19,-2-1 1,-2 1 0,-2-1-14,0 1 0,0-1 1,0 1-1,0-1 5,0 1 1,0-7-1,0 1 1,0 1 13,0 3 0,0 1 0,0 1 1,0-1-6,0 1 1,0-7 0,0 1-1,0 2-18,0 1 0,0-3 1,0-1-36,0 3 0,-6 2 0,0 1 8,3 0 1,1 1 7,2-1 1,-5 1 4,-1-1 1,-3-1 0,5-3 6,-2-1 1,-5-6-1,3 6-6,-2 1 1,4-3 0,-5 0 0,-1-1-46,3 1 0,-1-4 1,4 3 5,-6-1 0,3 4-35,-3-6 1,6 5-640,-5-5 164,7 0 0,-6-6 550,4 0 0,4-8 0,-6-1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52.577"/>
    </inkml:context>
    <inkml:brush xml:id="br0">
      <inkml:brushProperty name="width" value="0.08571" units="cm"/>
      <inkml:brushProperty name="height" value="0.08571" units="cm"/>
    </inkml:brush>
  </inkml:definitions>
  <inkml:trace contextRef="#ctx0" brushRef="#br0">53 71 7880,'-10'0'-1688,"2"0"1453,8 0 525,0 0-113,-7 0-103,5 0 1,-12-2 24,8-4-182,0 4 94,6-6 0,0 0 0,2-1-16,4-1 0,2 0 0,6 6 131,-3-1 0,1-1-96,5 6 111,-7 0-113,6 0 4,-15 0-39,7 0 44,0 0 9,-6 0-13,13 7-140,-13-5 147,6 6 1,0 0-146,-6-6 106,6 13 1,-8-5-1,0 8-31,0-1 0,0-5 0,0-1 16,0 3 0,-5 1 1,-4 1-3,-1-4 12,6 3-42,-11-5 39,13 0-2,-14-4-16,15 3 14,-15-7 3,14 13-6,-6-13 1,1 6 14,5-8 0,-6 2 12,8 4 76,0-5 0,2 8-10,4-9 1,-3 0 51,9 0 0,0 0-9,5 0 1,1-2-48,-1-5 0,-4 6 6,-3-5-26,2 4-27,-1 2 0,-2 0 39,-4 0-17,-3 0-65,7 0 0,-8 0-30,5 0 89,-4 0-380,5 0 178,-7 0 111,0 0 1,-7 0 0,-2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53.449"/>
    </inkml:context>
    <inkml:brush xml:id="br0">
      <inkml:brushProperty name="width" value="0.08571" units="cm"/>
      <inkml:brushProperty name="height" value="0.08571" units="cm"/>
    </inkml:brush>
  </inkml:definitions>
  <inkml:trace contextRef="#ctx0" brushRef="#br0">10 18 6742,'-10'0'195,"18"0"0,-2 0-19,11 0-123,-3 0-18,3 0 5,-7 0 94,5 0-86,-13 0 10,14 0-160,-14 0 142,13 0 22,-5 0-7,0 0-160,5 0-3,-13 0 157,14 0-252,-14-7 231,13 5-28,-13-6 21,14 8-224,-14 0-36,5 0 1,-5 0-117,4 0 89,-5 0-6,8 0 200,-9 0 72,0 0 0,0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53.906"/>
    </inkml:context>
    <inkml:brush xml:id="br0">
      <inkml:brushProperty name="width" value="0.08571" units="cm"/>
      <inkml:brushProperty name="height" value="0.08571" units="cm"/>
    </inkml:brush>
  </inkml:definitions>
  <inkml:trace contextRef="#ctx0" brushRef="#br0">0 0 7017,'0'18'323,"0"-1"-269,0 1 1,0-1 0,2-1 0,2-3-35,2-1 0,0-1 1,-6 7 0,0-1 1,0 1 0,0-1 43,0 2-174,0-11 85,0 8 0,0-12 0,0 7-823,0 3 161,0-6 686,0 0 0,0-1 0,0 3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55.451"/>
    </inkml:context>
    <inkml:brush xml:id="br0">
      <inkml:brushProperty name="width" value="0.08571" units="cm"/>
      <inkml:brushProperty name="height" value="0.08571" units="cm"/>
    </inkml:brush>
  </inkml:definitions>
  <inkml:trace contextRef="#ctx0" brushRef="#br0">1 0 7902,'10'0'-868,"-3"0"0,-5 0 519,4 0 338,-4 0 0,8 0-24,-4 0 35,-4 0 0,5 0 0,-7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55.650"/>
    </inkml:context>
    <inkml:brush xml:id="br0">
      <inkml:brushProperty name="width" value="0.08571" units="cm"/>
      <inkml:brushProperty name="height" value="0.08571" units="cm"/>
    </inkml:brush>
  </inkml:definitions>
  <inkml:trace contextRef="#ctx0" brushRef="#br0">1 1 6755,'9'0'-770,"1"2"770,-4 3 0,2-3 0,10 6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55.873"/>
    </inkml:context>
    <inkml:brush xml:id="br0">
      <inkml:brushProperty name="width" value="0.08571" units="cm"/>
      <inkml:brushProperty name="height" value="0.08571" units="cm"/>
    </inkml:brush>
  </inkml:definitions>
  <inkml:trace contextRef="#ctx0" brushRef="#br0">1 17 7902,'10'0'0,"-2"0"0,0 0-1042,-5 0 1249,3 0-355,-6 0-11,0 0 0,0-7 0,0-3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56.074"/>
    </inkml:context>
    <inkml:brush xml:id="br0">
      <inkml:brushProperty name="width" value="0.08571" units="cm"/>
      <inkml:brushProperty name="height" value="0.08571" units="cm"/>
    </inkml:brush>
  </inkml:definitions>
  <inkml:trace contextRef="#ctx0" brushRef="#br0">1 0 7902,'10'0'-676,"-3"8"707,-7-6-5,0 6 1,2-8-1,2 2-26,2 4 0,8 2 0,-5 10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16.790"/>
    </inkml:context>
    <inkml:brush xml:id="br0">
      <inkml:brushProperty name="width" value="0.08571" units="cm"/>
      <inkml:brushProperty name="height" value="0.08571" units="cm"/>
      <inkml:brushProperty name="color" value="#5B2D90"/>
    </inkml:brush>
  </inkml:definitions>
  <inkml:trace contextRef="#ctx0" brushRef="#br0">263 315 6982,'0'-12'-341,"0"0"1,0 7 292,0-7 0,-8 8 1,-4-2 100,-3 4 1,-3 2 0,1 0 34,-1 0 1,1 2 0,0 4-45,-1 6 0,3-3 0,1 1 1,4 0 16,2 0 0,3 1-62,5 7 0,0-1 0,2 1-8,3-1 1,5 1 0,8-3 23,-1-3 1,1 3 0,-1-5 0,0 2-8,1-1 0,-3-5 0,-1 4 0,-2-1 0,-1 1-20,-1 4 1,0-5-41,-4 3 0,-5 0 2,5 5 0,-6-1 0,-6-3-38,-5-1 1,-5-2 0,-1 1 0,-1-5 6,1-4 1,-1 4 0,1 0 0,0-2 80,-1-3 0,1-1 0,-1 0 0</inkml:trace>
  <inkml:trace contextRef="#ctx0" brushRef="#br0" timeOffset="231">158 472 6578,'-12'0'50,"1"0"1,-1 2-2,-5 4 1,-1 3-47,1 9 1,1-1 0,3-1 0,3-3-90,2-1 0,-4 0 0,7 5-154,1 1 1,2-7 239,2 1 0,0 0 0,0 5 0</inkml:trace>
  <inkml:trace contextRef="#ctx0" brushRef="#br0" timeOffset="693">647 472 7243,'10'-2'-531,"-4"-4"609,-5-4 1,-2-1-1,-5 1-45,-6 2 1,2 3-1,-1 5-6,-3 0 1,-1 0 0,-3 1 0,1 3-18,-1 2 1,1 8 0,-1-3-28,1 5 1,5-4-1,2-1 39,3 3 1,-5-5-1,6 3-70,2 2 0,4-5 36,6 3 0,4-6 0,7 4-41,1-3 1,-1-1 0,1-6 3,-1 0 1,-1-2 0,-3-2 0,-1-1-20,2 1 0,-5-4 0,3 2-5,1 2 0,-3-4 67,2 3 0,-6-1 74,5 6-116,-7 0 0,4 2-23,-8 4 0,0-3 0,2 7-116,4-2 1,-2-2 186,7-6 0,-7 7 0,4 3 0</inkml:trace>
  <inkml:trace contextRef="#ctx0" brushRef="#br0" timeOffset="1314">857 454 7569,'0'-9'-752,"1"1"646,5 8 320,-4 0-150,14 0 0,-12 6 0,5 2-68,-1 1 0,-2 3 0,-6 5-49,0 1 1,0-7 0,0 1-62,0 2 0,0-5 64,0 3 0,-2-8 38,-4 2 1,4-6-12,-4-6 0,4 2 0,2-8-1,0-1 0,2-3 1,2-1 16,2-1 0,6 7 1,-4-1 33,1-1 1,3 3 0,5 0 0,1 2-8,-1 4 0,-5-3 0,0 1 0,1 2 23,3 2 0,1 2-19,1 0 1,-3 2 0,-1 2-1,-5 4 0,-1 1 1,0-5 0,-4 4 0,2 0-2,-2 3 1,3-1 0,1 0-19,2-2 1,-6 5 49,1-1-112,5-4 1,-10-1 55,0-7 0,-2 0 1,-8-2-6,3-3 1,-5 1-1,6-8 5,2-2 0,2 5 1,2-3 1,0-1 0,8-3 0,4 0 2,3 5 0,-3 3 0,0 8 0,1 0 4,3 0 0,-5 0 1,1 0-1,2 0-3,1 0 1,-3 2-1,-1 4-43,3 5 0,-6-1 1,0 0-1,-3 0-50,1-1 0,0-3 0,-6 6 1,2-1-402,4-1 490,-4 6 0,5-7 0,-7 9 0</inkml:trace>
  <inkml:trace contextRef="#ctx0" brushRef="#br0" timeOffset="1598">1538 367 6890,'11'2'-96,"-1"4"161,-2 6 0,0-3 0,-5 3 0,3 1-45,-2 3 1,4 1 0,-2 1 0,-2-1-45,-2 1 0,-2 5 0,0 0 1,0-1-80,0-3 1,0 4 0,0 1 0,0-3-31,0-2 0,0-1 0,0-1-39,0 1 0,-2-3 172,-4-3 0,4-4 0,-6-8 0,8 0 0</inkml:trace>
  <inkml:trace contextRef="#ctx0" brushRef="#br0" timeOffset="1835">1590 681 7569,'0'-23'0,"0"0"0,0 0 0,2-1-226,4 1 1,-2-2-283,7 2 1,-5 3 478,6-3 0,-2-2 0,3 1 0,-1 3 156,1 2 1,3 7-1,1 0-94,1-1 0,-1 5 0,1 2 0,-1 4 0,1 2 0,-1 0 0,1 0 0,-1 0 17,0 0 1,-5 0-1,-2 2-32,-2 4 1,-3-2-1,-5 7-22,0 3 0,0 2 1,-2 1-6,-3 1 1,-5-7 0,-8-1-1,1 0 3,0-1 1,-1-5 0,1 4 0,-1-2-82,1 0 0,-1-1 1,1-5-1,-1 0 87,1 0 0,-1 0 0,1 0 0</inkml:trace>
  <inkml:trace contextRef="#ctx0" brushRef="#br0" timeOffset="2136">2062 18 7569,'0'-10'-190,"0"2"1,5 16 0,1 4 197,-2 3 0,-2 3 0,-2-1 56,0 1 0,0 5 0,0 0 0,0-1-40,0-3 1,0-2-1,0 3 1,0 1-71,0 3 0,0-1 0,0-6 0,0 1-188,0-1 0,6 1 0,0-1 44,-2 1 0,-2-7 0,-1 1 190,5 1 0,-4-5 0,6 0 0</inkml:trace>
  <inkml:trace contextRef="#ctx0" brushRef="#br0" timeOffset="2476">2306 332 7506,'8'10'-348,"-6"-2"0,7-8 525,-3 0 1,4 0-92,7 0 0,1 0 0,-1-2-122,1-4 0,-1 2 0,1-8-41,-1-1 0,-7 3-45,-4-2 0,-4 1 103,-2-7 1,-2 9-1,-4 3 34,-6 4 1,-3 2-1,-3 0 64,1 0 1,-1 8-1,3 3-10,3 5 1,-1-5 0,7 1-1,0 2-44,-2 1 1,6 3-1,-4-1-108,5 1 0,2-7 1,5 1-1,6 0 13,3-3 70,3-1 0,7 0 0,2 1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57.057"/>
    </inkml:context>
    <inkml:brush xml:id="br0">
      <inkml:brushProperty name="width" value="0.08571" units="cm"/>
      <inkml:brushProperty name="height" value="0.08571" units="cm"/>
    </inkml:brush>
  </inkml:definitions>
  <inkml:trace contextRef="#ctx0" brushRef="#br0">34 18 6265,'-12'0'374,"0"0"-262,9 0 0,-3 0-61,12 0 1,-3 0-33,9 0 1,0 0-10,5 0 0,1 0 0,-1 0-4,1 0 0,-7 0 0,1 0 0,2 0-5,1 0 0,2 0 0,1 0 1,-1 0 16,1 0 0,5 0 1,0 0-1,-1 0-12,-3 0 1,-7 0 0,-1 0 18,3 0 0,2 0-331,1 0-18,-7 0-337,-2 0 661,-8 0 0,-8-7 0,-2-3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57.484"/>
    </inkml:context>
    <inkml:brush xml:id="br0">
      <inkml:brushProperty name="width" value="0.08571" units="cm"/>
      <inkml:brushProperty name="height" value="0.08571" units="cm"/>
    </inkml:brush>
  </inkml:definitions>
  <inkml:trace contextRef="#ctx0" brushRef="#br0">1 0 7055,'0'12'-77,"0"0"125,0 1 1,0-3 0,0 1 0,0 3 22,0 2 0,0-5 0,0 1 0,0 1-1,0 3 1,0 1 0,0 1-32,0-1 1,0 1 0,0-1-40,0 1 0,5-1-117,1 0 1,0-5-312,-6 0 1,2-6 427,4 5 0,2-8 0,10 5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58.373"/>
    </inkml:context>
    <inkml:brush xml:id="br0">
      <inkml:brushProperty name="width" value="0.08571" units="cm"/>
      <inkml:brushProperty name="height" value="0.08571" units="cm"/>
    </inkml:brush>
  </inkml:definitions>
  <inkml:trace contextRef="#ctx0" brushRef="#br0">403 1 7555,'-11'0'-1161,"0"0"1305,7 0 1,-4 2-41,8 3 0,-5-1-52,-1 8 0,-7-6 0,6 3 0,0 1 10,-1 0 0,-7 2 1,4 5-28,-6 0 0,2 1 1,2-1-1,1 1 2,-1-1 0,-1 7 0,1-1 1,1-2 63,-2-1-95,7-3 0,-9 2 0,6 3 1,-1 3-1,-1 2 0,0 2 1,0 0-23,0 1 0,6-7 0,-3 6 1,-1 2 7,0 2 0,4 0 1,-3-2-1,1-2 3,4 2 1,0-4-1,0 2 1,-2 1 29,3-3 1,1 4 0,2-8 0,0 0 8,0 3 1,0-7 0,0 6-1,0-2-7,0 1 1,5-1 0,1-5 0,-2-1 10,-2 0 1,4 1 0,0-1-1,0 1-31,1-1 1,-3 1 0,6-1 0,-2 1 12,-4-1 0,3-5 0,1-1-21,2 3 1,2 2 0,6 1 5,-1 0 1,1-1 0,-3-2 0,-1-5 13,-2-1 0,-2 4 0,9-5-3,-2 3 1,-5-4-97,-2 6 0,1-7-378,1 7 67,4-9 1,-12 6-466,8-9 856,-9 0 0,12 0 0,-4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59.318"/>
    </inkml:context>
    <inkml:brush xml:id="br0">
      <inkml:brushProperty name="width" value="0.08571" units="cm"/>
      <inkml:brushProperty name="height" value="0.08571" units="cm"/>
    </inkml:brush>
  </inkml:definitions>
  <inkml:trace contextRef="#ctx0" brushRef="#br0">53 1 5747,'-9'0'0,"-1"0"0,4 0 0,4 0 0,-14 7 0,7 3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3:59.756"/>
    </inkml:context>
    <inkml:brush xml:id="br0">
      <inkml:brushProperty name="width" value="0.08571" units="cm"/>
      <inkml:brushProperty name="height" value="0.08571" units="cm"/>
    </inkml:brush>
  </inkml:definitions>
  <inkml:trace contextRef="#ctx0" brushRef="#br0">1 0 5800,'17'17'0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00.723"/>
    </inkml:context>
    <inkml:brush xml:id="br0">
      <inkml:brushProperty name="width" value="0.08571" units="cm"/>
      <inkml:brushProperty name="height" value="0.08571" units="cm"/>
    </inkml:brush>
  </inkml:definitions>
  <inkml:trace contextRef="#ctx0" brushRef="#br0">0 71 5747,'0'-10'0,"0"0"0,0 4 0,6 2 15,0-7 60,0 7 1,-6-6 197,0 4 150,0 4-294,0-5 1,1 7 106,5 0-19,-4 0-85,6 0 18,-8 0-46,0 0 0,0 7-70,0 5 1,0-2 0,2 1-48,4 3 1,-4 2-1,5-1 1,-1-1 1,0-3 0,6-5 0,-5 4 4,3-2 1,-4 2 0,6-3 4,1-3 1,-3 0 0,3 0 1,0 2 0,2-1 0,2-5-70,2 0 1,-3 0 7,2 0 1,0 0 26,-2 0 0,-4-2 10,0-3 1,-3 1 0,5-8 3,-2-1 0,-7 3 0,0-2 8,-4-1 0,-1 3 28,0-2 0,0 6-25,0-5-2,0 7-89,0-4 108,0 8 33,0 0 0,0 8 27,0 4 1,0-3 0,0 3-27,0 1 1,0-3-1,0 2-23,0 1 0,0 3 0,0 1-12,0 1 0,0-8 0,0 3-12,0 0 0,2 3 0,3 2-6,1-1 0,1 1 0,-2-1 6,0 0 0,0-5 1,-5 0-10,0 1 0,0 2 0,0 3 12,0 0 0,0-6 0,-2-2 3,-3 5 1,3-6 0,-5 1 6,-1-2 1,4 0 2,-8-3 0,6-4 28,-6 6 0,1-6 1,-7-1-26,0 0 0,7 0 1,0 0-1,-2 0-11,-4 0 0,5 0 0,2 0 11,-5 0 0,0 0 0,0-1-38,3-6 1,4 5-237,8-10-245,0 7 322,0-2 0,2 7 1,4 0 183,6 0 0,-5-7 0,1-4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01.144"/>
    </inkml:context>
    <inkml:brush xml:id="br0">
      <inkml:brushProperty name="width" value="0.08571" units="cm"/>
      <inkml:brushProperty name="height" value="0.08571" units="cm"/>
    </inkml:brush>
  </inkml:definitions>
  <inkml:trace contextRef="#ctx0" brushRef="#br0">0 0 7219,'0'18'187,"0"-8"-129,0 3 0,0-1 0,0 5-138,0 1 0,0-8 0,0 3-93,0-1 1,0-1 64,0 1-427,0-9 535,0 4 0,8-7 0,2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01.585"/>
    </inkml:context>
    <inkml:brush xml:id="br0">
      <inkml:brushProperty name="width" value="0.08571" units="cm"/>
      <inkml:brushProperty name="height" value="0.08571" units="cm"/>
    </inkml:brush>
  </inkml:definitions>
  <inkml:trace contextRef="#ctx0" brushRef="#br0">1 53 7034,'11'0'60,"1"0"0,0 6-24,5 0 0,0 2 0,-4-4-10,-2 1 0,0 10-7,7-2 0,-7-7 0,-2 2 0,2-2-61,-2 0 1,-4 1 0,8-3 46,0 2 1,-4 0-1,2-3 1,-1 0-8,-1 3 0,-3-1 118,6-5-16,-9 0 1,6-1 29,-9-5 1,0 2-12,0-8 0,0 1-96,0-7 0,0 1 0,0-2-46,0 2 0,-3 5 0,0 0-56,-3-1 1,0 3-388,6-2 58,0 9 408,-8-5 0,-2 8 0,-8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02.987"/>
    </inkml:context>
    <inkml:brush xml:id="br0">
      <inkml:brushProperty name="width" value="0.08571" units="cm"/>
      <inkml:brushProperty name="height" value="0.08571" units="cm"/>
    </inkml:brush>
  </inkml:definitions>
  <inkml:trace contextRef="#ctx0" brushRef="#br0">0 173 7630,'0'-10'-836,"0"2"1002,0 8 1,0 2 48,0 4 20,0-4-29,0 6-91,0-8-73,8 0 1,2-3-33,7-2 0,-7 1 1,-2-5-51,0 1 1,-7-6-8,5 3 1,-4-5-124,-2-1 1,0-1 107,0 1 0,0 5 53,0 0 0,2 8 23,4-1 26,-4-5 18,6 8 0,-2-4 25,-1 12 0,3-2-11,-2 8 1,-4-7-1,6 7-20,-1 2 0,-3-5 0,6 3 77,-2 2 0,5 1-148,-1 3 0,-2-3 0,-1-1 0,1-5-133,0-1 1,-4 4-1,3-5-260,-1 3 1,4-4 0,-5 6 411,3 1 0,2-6 0,5 2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03.635"/>
    </inkml:context>
    <inkml:brush xml:id="br0">
      <inkml:brushProperty name="width" value="0.08571" units="cm"/>
      <inkml:brushProperty name="height" value="0.08571" units="cm"/>
    </inkml:brush>
  </inkml:definitions>
  <inkml:trace contextRef="#ctx0" brushRef="#br0">0 35 6792,'18'0'89,"-8"0"0,3 0 1,-1-2 23,-3-3 1,7 3 0,-5-4-19,4 4 1,3 2 0,0-2-29,-2-3 0,-4 2 0,0-3-98,1 4 0,4 2 0,-1 0-102,2 0 0,-6 0-336,-1 0 49,-7 0 0,6 0 420,-5 0 0,-3 0 0,6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14.379"/>
    </inkml:context>
    <inkml:brush xml:id="br0">
      <inkml:brushProperty name="width" value="0.08571" units="cm"/>
      <inkml:brushProperty name="height" value="0.08571" units="cm"/>
      <inkml:brushProperty name="color" value="#5B2D90"/>
    </inkml:brush>
  </inkml:definitions>
  <inkml:trace contextRef="#ctx0" brushRef="#br0">313 367 7276,'9'-17'-289,"-1"5"315,-8 1 1,-2 7-1,-2-4 1,-4 2-174,-1 0 0,3-5 0,-6 5 0,-1 0 215,-3-2 1,5 6-1,-1-5 1,-2 1 8,-1 0 0,-3 0 0,1 6 0,-1 0-71,1 0 0,-1 0 0,1 0 1,0 0 5,-1 0 0,3 8 0,1 2 0,4 1-25,2 1 0,1 0 0,3 5-18,-2 0 1,2 1 0,8-1 0,4 1 16,1-1 0,3-5 0,6-2 1,-1-1 9,1 1 1,-1-4-1,2 4 1,3-3 2,1-3 1,0 4 0,-5 0 1,-1 1 1,1-3-21,-1 6 1,-5-2-1,-2 3 14,-3-1 1,-1-6 0,-8 3 22,-4-1 1,-3 0 0,-9-4-1,1 2-18,-1-2 1,1-3 0,-1-1 0,1 0-11,-1 0 1,1 0 0,-1 0-155,1 0 0,5 0-331,1 0 495,7-7 0,-12-3 0,7-7 0</inkml:trace>
  <inkml:trace contextRef="#ctx0" brushRef="#br0" timeOffset="642">417 332 7469,'12'6'-145,"0"0"1,-3 2-1,5-2 42,-2 5 1,-3 5 0,5 1 149,-3 1 0,-7-7 0,2 1 0,-2 2-73,2 1 0,-4-3 0,4-1-69,-4 3 50,-2 2 63,0 1 1,-2-7-4,-4-4 0,4-6-12,-4-6 0,4-4 1,2-7-4,0-1 0,0 1 0,0-1 1,2 3 9,4 3 1,-4-3 0,6 5 0,-1-2 8,5 1 1,-2 5 0,1-4-4,3 2 0,1 2 0,3 6-10,-1 0 1,-5 0 0,0 0-11,1 0 0,1 2 0,-1 2 0,-3 4-1,-2 2 1,5 1 0,-3 7 1,0-1 0,0 1 0,-7-1-20,3 1 0,0-7 0,-6 1-32,0 2 1,0-5 15,0 3 0,-2-8 22,-4 2 1,-1-6 21,-5-6 1,4 2 0,8-8-9,0-1 1,0-3 0,2-1 47,4-1 0,2 1 0,5 1 0,-1 3-21,1 1 0,-3 2 1,2-1-1,1 3 26,3 0 0,-4 6 0,-1-4-37,3 4 0,-1 4 0,1 2 1,-4 4-35,-3 2 1,5-4 0,-4 5-109,2 3 1,-1 1 0,3 3-157,-6-1 0,-2 1 285,1-1 0,5 1 0,8-1 0</inkml:trace>
  <inkml:trace contextRef="#ctx0" brushRef="#br0" timeOffset="1039">1430 420 7261,'-2'-10'-415,"-2"2"0,-3 3 466,-3-1 0,-2 0 142,-5 6 1,-1 0-93,1 0 0,-1 0 0,1 2-90,0 4 0,5-2 1,2 7 48,2 3 1,-3-5-1,5 3-178,2 2 1,2 1-4,2 3 0,2-3 0,4-3 65,6-6 0,-3-2 1,3-1 28,1 3 1,3 0-1,1-6 1,1-2 47,-1-4 1,-5 4 0,0-5 96,1-1 1,-3 6 0,2-4-8,1 4 1,-3 2 0,2 0-110,1 0 1,-3 0-69,1 0 1,1 0 0,6 0-65,-1 0 1,1 6 0,-1 0-417,0-2 546,-7-2 0,13-2 0,-3 0 0</inkml:trace>
  <inkml:trace contextRef="#ctx0" brushRef="#br0" timeOffset="1342">1710 18 6366,'0'18'109,"0"-1"1,2 1-1,2-1-50,1 0 1,3 7 0,-4 1 0,2 0-37,-2 0 0,3 5 1,-1-5-1,0 2-38,2 4 0,-6-6 0,6 0 0,-3-1-59,1-1 0,6 0 1,-6-5-1,-1-3-89,3-3 0,-6 3 0,6-5-140,0 0 303,-6 5 0,13-13 0,-5 6 0</inkml:trace>
  <inkml:trace contextRef="#ctx0" brushRef="#br0" timeOffset="1580">1989 1 6942,'0'17'313,"2"1"1,2-1-135,2 1 0,0 5 0,-4 2 0,1 0-177,3 0 1,2 7 0,-4-3-1,2 4-200,-2 2 1,3 1-1,-1 3 1,-2 2 197,-2-2 0,-2 5 0,0 1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04.701"/>
    </inkml:context>
    <inkml:brush xml:id="br0">
      <inkml:brushProperty name="width" value="0.08571" units="cm"/>
      <inkml:brushProperty name="height" value="0.08571" units="cm"/>
    </inkml:brush>
  </inkml:definitions>
  <inkml:trace contextRef="#ctx0" brushRef="#br0">1 36 7723,'9'-12'-847,"-3"0"1167,-4 9-80,-2-5-130,0 8 52,0 0-119,0 8 1,0 1-70,0 9 59,0-1 1,0 1-1,0-1 4,0 1 1,0-7-1,2 1-58,4 1 1,-2 1 0,6 0 0,-1-5 15,1-1 1,2 0 0,5-4-3,1 2 0,-1-1 0,-1-3 1,-3 2 4,-1 2 0,-1 0 1,7-6-19,-1 0 1,-5 0-1,0 0-3,1 0 0,-3-6 1,2-2-9,1-1 0,-3 3-12,1-6 1,-1 0 0,4-5 7,-3 0 0,-7 5 1,4 0-84,0-1 1,-6 3 71,4-2 88,-4 1-29,-2 1-11,0-6-14,0 14 30,0-5 1,0 9 21,0 3 1,0-1 0,0 8-23,0 2 0,0-5 0,0 3-8,0 2 0,0 1 0,0 3 7,0-1 0,5 0 0,1 1 15,-2-1 0,4 1 1,-2-1-27,-2 1 0,-1-1 0,1 1-5,2-1 0,0-5 0,-6-1 0,0 3 1,0-4-1,0 2 1,0 1 1,-2-3 16,-4 1 0,-4 0 1,-5 2-2,3-2 0,-3-7 1,3 2 26,-3-4 1,3 4 0,0 0-37,-1-2 1,-3-3 0,-1-1-30,-1 0 1,1 0-36,-1 0 0,1 0-89,-1 0 0,7 0-575,-1 0 101,8 0 618,-4 0 0,8-7 0,0-3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05.060"/>
    </inkml:context>
    <inkml:brush xml:id="br0">
      <inkml:brushProperty name="width" value="0.08571" units="cm"/>
      <inkml:brushProperty name="height" value="0.08571" units="cm"/>
    </inkml:brush>
  </inkml:definitions>
  <inkml:trace contextRef="#ctx0" brushRef="#br0">18 1 7268,'0'10'-302,"0"-1"454,0-3 0,0-2-106,0 8 1,0-1-1,0 7 1,0-1 1,0-5-1,-3-2 1,0-1-70,-3 1 0,0-4-445,6 7 1,0-9-205,0 8 671,0-8 0,0 4 0,0-8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05.511"/>
    </inkml:context>
    <inkml:brush xml:id="br0">
      <inkml:brushProperty name="width" value="0.08571" units="cm"/>
      <inkml:brushProperty name="height" value="0.08571" units="cm"/>
    </inkml:brush>
  </inkml:definitions>
  <inkml:trace contextRef="#ctx0" brushRef="#br0">1 88 7561,'7'10'-690,"3"-3"767,8-7 0,-1 2 49,1 4 1,-1-4-1,-1 6-11,-5 0 1,5-4-80,-5 7 0,3-5 0,0 4 0,-3-3-14,3-3 1,-6-2-1,5 0-12,0 4 1,-3-5-1,2 6 1,2-5 65,1-2 1,3 0-264,-1 0 336,0 0 305,1 0-357,-8 0 1,-4-2-67,-12-5 0,3 4 0,-4-7 0,1 1-49,0-1 0,-1 6 1,2-4-19,0 1 1,-7-3-1,6-8-1,3 1 0,-1 5 9,-2 1 0,2 1 1,-6-4-453,1 3 1,-3 7-95,-1-2 0,5 4 574,-4 2 0,0-8 0,-5-1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06.552"/>
    </inkml:context>
    <inkml:brush xml:id="br0">
      <inkml:brushProperty name="width" value="0.08571" units="cm"/>
      <inkml:brushProperty name="height" value="0.08571" units="cm"/>
    </inkml:brush>
  </inkml:definitions>
  <inkml:trace contextRef="#ctx0" brushRef="#br0">0 1 7873,'12'0'-624,"-1"0"0,1 0 655,6 0 1,-7 0-1,1 0 102,1 0 1,-3 1-7,2 5 0,-1-2-56,7 8 0,-6-8 0,-1 3-34,3 1 1,-1 2-1,1 5 1,-2-1-15,1-2 0,3-1 0,1 7 0,0-1-4,0 1 1,-5-5 0,-1 1 13,3-1 1,0 13 0,-1-9-1,-1 3 1,-1-1 0,-1-2 0,4 3 0,-7 1 0,1 2-21,0-1 0,4-3 0,-7 1 0,1 1-11,2 2 0,-6 2 0,6-3 1,-2 1-16,-1-2 1,1 5 0,-4-3 0,2-2 13,2-1 0,0 4 0,-4-2 0,1 1-9,3-5 1,0-1-1,-4 3 1,2 1 1,2 3 0,0-1 0,-6-6 0,0 1 5,0-1 1,0 2 0,0-3 5,0 2 1,0 0 0,0-1 0,0 0 0,-2 0 10,-4-7 1,4 7 0,-6-7 0,2 6 18,0 2 1,-5-1-1,3 0 1,0 2-20,1-3 1,-1 2-1,4 0 1,-4-3-6,-2-4 0,7 5 0,-5-5 10,0 6 1,6-1-1,-6 2-11,1 0 1,5-6-1,-6-3-18,0-2 0,4 7 1,-7-2 1,5-5 2,-6-1 1,6-1-30,-5 1 0,-1-5-456,-5 5 0,5-4 489,0-2 0,1-8 0,-6-2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07.929"/>
    </inkml:context>
    <inkml:brush xml:id="br0">
      <inkml:brushProperty name="width" value="0.08571" units="cm"/>
      <inkml:brushProperty name="height" value="0.08571" units="cm"/>
    </inkml:brush>
  </inkml:definitions>
  <inkml:trace contextRef="#ctx0" brushRef="#br0">105 53 7741,'-10'0'-258,"3"0"1,5 0 21,-4 0 194,4 0 1,-12-2-232,9-4 241,-1 4 1,8-11 3,3 7 0,-1-2 97,8 2 0,0 4 17,5-3 1,-5 3-56,-1 2 0,-5 0 0,4 2 1,0 1 19,-1 3 1,-3 2-12,6-2 0,-6 4-13,5 7 1,-5 0 0,4 1-14,-2-1 1,-3-5 0,-5 0-1,0 1-1,0 3 0,2-5 1,2 1-1,2 2-2,-2 1 0,-2-3 1,-2-1 2,0 3 1,0 3 0,-2-1-13,-4 2 1,2-6-26,-7 0 1,5-3 0,-6 2 20,-1-4 0,3 0 0,-2-1 12,-1-3 1,3 0 0,-2-3-5,-1 0 0,3 0 0,-2 0-19,-1 0 1,3 0-1,-2 0-41,-1 0 0,3-3 10,-2-1 1,7-1-42,-7-7 1,8 0 21,-2-4 0,4 3-9,2 2 123,8-1 8,2-4-33,7-3 0,1 9 71,-1 5 1,-5 3-69,-1 2 0,-5 0-26,6 0 0,-6 0 25,5 0 0,-5 0 5,6 0 0,-6 5 7,5 1 0,-5 6 92,6-5 1,-1 3-97,7-4 1,-6 0 0,-3-3 0,1 0 10,0 3 0,-5 0-94,7-6 1,0 5 38,5 2 1,-5 0 7,0-1 1,-7-4 17,7 4 0,-8-2 0,4-1-8,-1 3 1,-5 2 12,4-2-34,4-3 1,-8 5 0,6-3 1,-1 1 1,-5 2-22,4-2 0,-2-5-333,2 5-208,-4-5-33,5-1 604,-7 0 0,-7 0 0,-3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46.111"/>
    </inkml:context>
    <inkml:brush xml:id="br0">
      <inkml:brushProperty name="width" value="0.08571" units="cm"/>
      <inkml:brushProperty name="height" value="0.08571" units="cm"/>
    </inkml:brush>
  </inkml:definitions>
  <inkml:trace contextRef="#ctx0" brushRef="#br0">0 18 6672,'2'-9'169,"4"3"-2,-4 4 23,6 2 44,-8 0-103,0 0-122,0 8 0,0 1 0,0 9 5,0-1 0,0-5 1,0 0-1,0 1 11,0 3 0,0-5 1,0 1-1,0 2-2,0 1 0,0 3 1,0-1 12,0 0 1,0 1-1,0-1-7,0 1 0,0-1 1,0 1-21,0-1 1,0 1-16,0-1 0,0 1 1,0-1 0,0 1 50,0-1-27,0-7-25,0 5-9,0-13 1,0 8 2,0-4-9,0-4 21,0 5 1,0-5 3,0 4 0,0-5 130,7 8-75,3-9 1,8 0-31,-1 0 1,-5 0 0,-1 0 7,3 0 1,-4 0-1,1 0 6,3 0 1,0 0 0,5 0-27,-2 0 1,1 0 0,-1 0-25,1 0 1,-1 0 0,0 0-15,1 0 0,0 0-114,-2 0 1,-4 0 31,-1 0 0,-4 0-190,5 0-359,-9 0 1,2 0 652,-10 0 0,3 0 0,-13 0 0,4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46.493"/>
    </inkml:context>
    <inkml:brush xml:id="br0">
      <inkml:brushProperty name="width" value="0.08571" units="cm"/>
      <inkml:brushProperty name="height" value="0.08571" units="cm"/>
    </inkml:brush>
  </inkml:definitions>
  <inkml:trace contextRef="#ctx0" brushRef="#br0">0 71 7142,'18'0'125,"-1"0"1,1 0-103,-1 0 1,-5 0 0,1 0-1,0 0-91,2 0 0,2-2 0,0-1-47,0-3 0,-5 0 1,0 6-115,2 0 1,-5-6 0,1-2 228,-2-2 0,-2 6 0,1-12 0,3 7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46.793"/>
    </inkml:context>
    <inkml:brush xml:id="br0">
      <inkml:brushProperty name="width" value="0.08571" units="cm"/>
      <inkml:brushProperty name="height" value="0.08571" units="cm"/>
    </inkml:brush>
  </inkml:definitions>
  <inkml:trace contextRef="#ctx0" brushRef="#br0">1 0 6165,'17'2'237,"1"4"0,-7-3 0,1 2 1,1-3-131,3-2 1,1 0 0,1 0 0,-1 0-109,1 0 0,-6 7 1,-1-1-1,3-4-104,1 0 0,9-2 0,-1 0 0,-2 0-94,-1 0 0,-3 0 0,1 0 1,-1 0 198,0 0 0,1 0 0,-1-7 0,1-3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49.781"/>
    </inkml:context>
    <inkml:brush xml:id="br0">
      <inkml:brushProperty name="width" value="0.08571" units="cm"/>
      <inkml:brushProperty name="height" value="0.08571" units="cm"/>
    </inkml:brush>
  </inkml:definitions>
  <inkml:trace contextRef="#ctx0" brushRef="#br0">0 0 6238,'0'10'280,"0"5"-272,0-13 0,2 12 1,2-6 15,2 1 75,0-5 0,-6 6-59,0-4 38,0-4 1,0 13 39,0-3-182,0 3 108,0-5-41,0 6 1,0-13 0,0 9-1,0 2-183,0-7-23,0 9 0,0-12-265,0 7 468,0 1 0,0-2 0,0-2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50.276"/>
    </inkml:context>
    <inkml:brush xml:id="br0">
      <inkml:brushProperty name="width" value="0.08571" units="cm"/>
      <inkml:brushProperty name="height" value="0.08571" units="cm"/>
    </inkml:brush>
  </inkml:definitions>
  <inkml:trace contextRef="#ctx0" brushRef="#br0">1 35 7704,'11'-5'-916,"1"-1"801,-8 0 0,11 6-1,-13 0 192,14 0-15,-14 0-1,13-8 109,-13 6-102,14-5 0,-7 7-8,9 0 9,-8 0-1,5 0 1,-5 0-85,7 0 70,1 0 0,-1 0-50,1 0 50,-1 0-6,-7 0 0,5 1-46,-3 5 1,-4-2 0,0 6 49,-1-2 1,-3 5 0,6-1-81,-2 3 1,-1 1 0,-3-3-1,2-1-7,-2 2 1,-2-5-1,0 3 20,4 2 0,-4 1 12,3 3 0,-3-1 0,-4-1 6,-3-5 0,1-3 1,-6-6-1,0 2 11,1 2 0,-3 1 0,-5-3-3,-1 2 1,-3 2-1,1-4 1,5 2-11,-1-3 1,1-1 0,-3 0-43,1 4 1,-1-5 0,1 6-164,-1-5 0,1-2-28,-1 0 0,7 0-292,-1 0 525,8 0 0,-3 0 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42.331"/>
    </inkml:context>
    <inkml:brush xml:id="br0">
      <inkml:brushProperty name="width" value="0.08571" units="cm"/>
      <inkml:brushProperty name="height" value="0.08571" units="cm"/>
      <inkml:brushProperty name="color" value="#5B2D90"/>
    </inkml:brush>
  </inkml:definitions>
  <inkml:trace contextRef="#ctx0" brushRef="#br0">192 106 7418,'-17'-2'-506,"-1"-4"1,7 4 417,-1-4 1,6 2 0,-6 0 0,1-4 127,1-1 1,-5 5-1,5-4 1,-2 2 52,1 1 0,5-3-84,-6 2 1,8 2 0,-4-6 25,1 3 48,5 1 13,-6 6 223,8 0-174,0 0 0,8 0-60,3 0 0,5 8-1,1 3-36,1-3-47,-1 7 58,9-5-18,-7 8 20,6-1-152,0 1 134,-5-1-11,5 0-165,0 1 154,-5 7 8,5-5-19,0 5 43,-5 0-39,13-6 0,-12 12 4,8-7 9,0 7 0,0-4 0,0 8 7,2 0-11,-5-8-5,7 14-397,-6-12 280,8 14 115,0-9-25,0 9 0,-1-4-21,1 8 47,0-9-25,0 13 0,0-12-14,0 7 19,0 1 0,6-1 1,0 1-1,-3-1 0,-1-1 1,4 6-1,2-7 1,1 3 13,5-1 1,-5-1 0,1 3 0,0-3 25,-1-2 1,1-2 0,3-7 0,-5 1-16,-6 0 0,8 4 0,-10-2 0,-1-4-9,-2 0 0,1-2 0,-6 0 0,0-4 6,-4-2 0,2 5 0,-1-7 0,-3-2 80,-2-1 1,-3-3 0,-2-1 0,-5-3-74,-1-1 1,6-1-102,-3 7 0,-3-6-362,-2-1 1,-6-1 436,-6 2 0,-4 3 0,-7-5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11.161"/>
    </inkml:context>
    <inkml:brush xml:id="br0">
      <inkml:brushProperty name="width" value="0.08571" units="cm"/>
      <inkml:brushProperty name="height" value="0.08571" units="cm"/>
      <inkml:brushProperty name="color" value="#5B2D90"/>
    </inkml:brush>
  </inkml:definitions>
  <inkml:trace contextRef="#ctx0" brushRef="#br0">401 455 6088,'0'-18'82,"0"7"-74,0-1 0,-2 8-14,-4-2 1,-4 4-1,-7 2 33,-1 0 0,1 0 0,-1 2 14,1 4 1,-1-4 0,1 6-1,0 0-16,-1 3 0,6-1 0,3 2 0,-1 1-17,0 3 1,6-5 0,-1 1 0,3 2-11,2 1 1,0-3 0,0-1 0,2 1 1,3-2 0,3 5 0,6-5 1,-3 2 25,3-1 0,2-7 1,1 4 11,0 0 0,1-1 0,-3 7 0,-1-4-8,-2-2 1,-8 5-1,3-3-21,1 0 0,-6 5 22,4-3 0,-4 3-5,-2 3 0,-8-9 0,-2-1 57,1 0 0,-7-6 0,4 4-55,-3-4 0,-3-2 1,1 0-1,0 0-29,-1 0 1,1 0 0,-3 0 0,-1 0-6,-2 0 1,-1 0 0,7 0 0,-1 0-97,1 0 1,-1 0-1,3-2-193,3-4 1,-1 2-1,7-8 295,2-1 0,10 5 0,3-8 0,9 7 0</inkml:trace>
  <inkml:trace contextRef="#ctx0" brushRef="#br0" timeOffset="492">750 595 7569,'17'-8'-1424,"-7"6"1661,-2-14 1,-10 7-62,-4-9 0,2 7-100,-7-1 1,-1 8-45,-5-2 1,-1 4 0,1 4-59,-1 4 0,3-2 0,1 8 16,2 1 1,3 3 0,-5 1-5,2 1 0,9-1 0,-3 0 1,4 1 1,2-1-60,0 1 0,8-3 34,3-3 0,5-4 0,1-8 17,1 0 0,-1 0 0,-1-2 0,-3-4 1,-1-6 1,0 3 0,3-3-1,-1-2 3,-3-1 1,-1-3 0,4 3-1,-5 1 45,-1 3 0,4-1 0,-5-3 195,3 3-148,-6 4 0,6 8-75,-4 0 1,-3 6 0,7 2 0,-2 1-39,-4 5 1,0-4 0,0 1 0,1 3-95,-1 1 1,0-3 0,2 0 56,6 1 0,-3-3 75,3 2 0,0-1 0,5 7 0</inkml:trace>
  <inkml:trace contextRef="#ctx0" brushRef="#br0" timeOffset="1130">1134 490 7117,'10'2'-10,"-4"4"1,-2-5 76,1 5 1,-3-2 0,6 0-516,0 2 0,-4 7 471,7-1 0,-7 4 0,4-1 1,-2-1 34,0-3 1,0 1-74,-6 5 1,0 1-20,0-1-23,0-7 48,0-2 0,0-10-135,0-4 140,0 4 0,0-13 0,0 3-13,0-4 1,0-1 0,0 0-1,0-1 1,1 3 0,3 1 0,4 4 30,2 3 1,1-5-1,7 6 48,-1 2 1,-5 2-1,0 2-6,1 0 0,3 0-31,1 0 0,-1 2 0,-3 2 0,-3 4-24,-2 2 1,3-5 0,-5 7-10,-2 2 0,0-5 1,0 3-11,2 2 1,0-5-1,-6 3 2,0 1 0,-2-5-22,-4-2 1,2-4 26,-8-2 1,6 0 0,-3-2 9,1-4 0,4-4 0,8-7 3,2 0 1,2-1-1,-3 3 1,7 1-3,4 2 1,1 1-1,-1-7 1,-3 3 34,-1 3 1,-1 4 0,7 6 0,-1-2 20,1-1 0,-1-1 0,1 6-27,-1 0 1,1 8 0,-3 3-37,-3 5 0,3-5 0,-5 1 1,0 2-123,-4 1 0,1 3 0,-1-1 25,-2 1 0,-2-1 0,-2 0 104,0 1 0,8-1 0,1 1 0</inkml:trace>
  <inkml:trace contextRef="#ctx0" brushRef="#br0" timeOffset="1431">1938 455 7569,'11'0'-330,"1"0"1,-6 0 347,5 0 0,-7 2 1,2 4 17,-4 5 1,4 5-1,0 1 1,-1 3-47,3 3 1,-6-4 0,4 7 0,-2-3-13,2 0 0,-4 6 0,3-4 0,-3 1-47,-2-1 1,2 0 0,2-4 0,2 3 16,-2-3 0,-2-1 1,-2-3-233,0 0 0,0-5 174,0 0 1,-2-8 109,-4 1 0,-4-10 0,-7-5 0</inkml:trace>
  <inkml:trace contextRef="#ctx0" brushRef="#br0" timeOffset="1693">1938 577 7268,'0'-17'-307,"0"-1"0,0 1 1,2 1-1,3 3 480,7 1 0,-2 6 1,1-4-1,3 3-145,1 3 1,3-4 0,-1 2 0,1 2 24,-1 2 0,1 2 0,-1 0 0,1 0-20,-1 0 0,1 0 0,-1 0-7,1 0 0,-3 8 1,-3 4-57,-6 3 0,-5 3 0,-1-1 49,0 1 0,-1-1 0,-5 1 0,-6-1-174,-3 1 0,-3-7 0,1 1 17,-1 1 0,1-5 1,-3 0-1,-1-2-42,-2 0 1,-1-1 179,7-5 0,7-7 0,2-3 0</inkml:trace>
  <inkml:trace contextRef="#ctx0" brushRef="#br0" timeOffset="1997">2427 18 7569,'9'-8'-152,"-1"7"1,-6-7 67,4 8 0,-4 8 0,5 3 130,1 5 0,-6 7 0,4 0 0,-4 1-18,-2 1 0,0-6 0,0 6 0,0-1-46,0-1 1,0 2 0,0-3 0,0 1-45,0-2 0,0-1 0,0-3 0,0 1-103,0-1 0,0 0 0,2 1 26,4-1 1,-2-5 0,7-2 53,3-3 0,1-1 1,3-6 84,-1 0 0,1 0 0,-1 0 0</inkml:trace>
  <inkml:trace contextRef="#ctx0" brushRef="#br0" timeOffset="2491">2811 368 5869,'9'-8'136,"-1"6"1,-8-8 0,-2 6-103,-4-2 0,3-1 21,-9 1 1,6 4-45,-6-4 0,7 4-4,-7 2 1,6 0-14,-5 0 0,1 8 1,-4 2-5,3-1 0,7 1 33,-2-4 0,4-2 31,2 7 1,0-5 0,2 4-35,4-2 0,2-1 0,5-3 16,-1 2 0,-6 0 1,5-6 33,3 0 0,-5 0-49,3 0 1,-6-2 0,6-2-19,1-2 1,-3-7-9,2 1 0,-9 2-26,3-1 14,4-1 14,-8-5 1,-2 7 2,-12 4 1,3 4 0,-3 4 8,-2 4 1,5 2 0,-1 5 0,0-1 78,0 1 0,7-3 0,-3 2-83,4 1 1,2 3 0,2 1-68,4 1 0,3-7 0,11 1 0,1 0 62,2-3 0,16-1 0,-2-8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50.955"/>
    </inkml:context>
    <inkml:brush xml:id="br0">
      <inkml:brushProperty name="width" value="0.08571" units="cm"/>
      <inkml:brushProperty name="height" value="0.08571" units="cm"/>
    </inkml:brush>
  </inkml:definitions>
  <inkml:trace contextRef="#ctx0" brushRef="#br0">245 0 5819,'-11'6'1033,"-1"0"-993,8 0 0,-9-5 1,5 3-1,-2 4 22,-3 2 7,5-6 1,-8 11 17,5-3 0,1 3 1,-2 3-23,-1-1 1,3 1 0,0-1 0,3 1-18,3-1 1,-4 3-1,0 1 1,0 2-31,1-1 37,-7-3-14,12 6 0,-6-5-172,8 3 176,-7-5-52,5 8 0,-6-7 0,8 6 1,0-1-1,0 0 0,0-3 24,0-2 0,0 4 1,0 1-197,0-4 144,0 0 0,6-2 1,0 0-1,-1-2-119,3 2 1,-4-6 0,8 0-158,1 2 0,3-8 0,1 1 311,1-6 0,7-1 0,2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52.513"/>
    </inkml:context>
    <inkml:brush xml:id="br0">
      <inkml:brushProperty name="width" value="0.08571" units="cm"/>
      <inkml:brushProperty name="height" value="0.08571" units="cm"/>
    </inkml:brush>
  </inkml:definitions>
  <inkml:trace contextRef="#ctx0" brushRef="#br0">1 1 7852,'8'9'-1241,"-6"-1"1034,13-8 0,-5 0 412,0 0 11,5 0-182,-13 0 98,14 0-76,-7 0 1,1 8-11,6-6 0,-9 8 45,5-5-34,3-3 126,-5 14-114,8-14-22,-1 13 1,-5-7 0,-1 6 10,3-3 1,0 1 0,-1 4 0,-2-3-62,3-1 1,-4-1 0,0 7 0,-1-1 18,1 2 1,-5-2 0,6 1 0,-2-1-27,1 1 1,-4-1 0,3 0 0,-1 1 9,-4 0 1,4-2 0,-2 2 0,0 0-6,1-1 0,-5 0 1,4 1-1,-4 0-3,-2-2 0,2 2 0,2 0 0,2 0 6,-2-2 0,-2 3 1,-2-2-1,0-1-5,0 2 0,-9 0 0,0 0 3,-1-1 1,1 2 0,3-3-2,-6 2 1,3-2 0,-1-2 0,0-5 5,0-2 1,5 5-1,-5-4 1,0 0 12,1-1 0,3 6 0,-4-6-8,2 2 1,-5-5 0,3 4-80,0 0 1,1-6-191,3 3 0,2-3 80,-8-2 183,8 0 0,-11-7 0,5-3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53.572"/>
    </inkml:context>
    <inkml:brush xml:id="br0">
      <inkml:brushProperty name="width" value="0.08571" units="cm"/>
      <inkml:brushProperty name="height" value="0.08571" units="cm"/>
    </inkml:brush>
  </inkml:definitions>
  <inkml:trace contextRef="#ctx0" brushRef="#br0">53 19 7457,'-10'0'-1720,"0"0"1766,4 0 1,4-3 154,-3-1-146,3 1 244,2-5-196,0 8 0,-2 0 84,-4 0-96,4 0 76,-6 0-114,8 0 0,2 0 0,4 0-1,6 0 1,-3 0-1,3 0 0,1 0 0,-3 0 0,2 0-3,1 0 0,3 0-49,1 0 1,1 0 0,-1 0-89,1 0 0,-7 0-141,2 0 1,-7 0-527,5 0 576,-8 0 1,5 2 178,-8 4 0,-8 4 0,0 7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53.905"/>
    </inkml:context>
    <inkml:brush xml:id="br0">
      <inkml:brushProperty name="width" value="0.08571" units="cm"/>
      <inkml:brushProperty name="height" value="0.08571" units="cm"/>
    </inkml:brush>
  </inkml:definitions>
  <inkml:trace contextRef="#ctx0" brushRef="#br0">0 0 6221,'10'0'360,"-1"6"-134,-3 0 1,4 0-119,7-6 0,-5 0 0,1 0-48,0 0 1,1 0-119,4 0 0,-6 0 0,0 0 34,1 0 0,-5 1 24,-2 5 0,3-4 0,1 6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09.716"/>
    </inkml:context>
    <inkml:brush xml:id="br0">
      <inkml:brushProperty name="width" value="0.08571" units="cm"/>
      <inkml:brushProperty name="height" value="0.08571" units="cm"/>
    </inkml:brush>
  </inkml:definitions>
  <inkml:trace contextRef="#ctx0" brushRef="#br0">349 12 7797,'10'-8'-716,"-2"6"0,-10 0 739,-4 8 0,2 0 0,-6-4 82,3 4 0,-1-5-25,2 5 1,2-4 0,-5 0-20,1 4 0,0-4 1,2 4 4,-5-4 0,1 0 1,-2 2-34,-1 1 1,3 1-1,0-4-3,2 4 1,-3 4-44,5 7 1,-6 1 0,7-1 16,1 0 1,-6 1-1,0-1-4,1 1 0,-1-1 1,6 1 7,-2-1 1,-6 1 0,5-1-1,-3 1 1,6-1 0,-4 1-7,1-1 0,5 1 0,-6-1 0,2 0-2,0 1 0,-2-1 1,5 1 10,-3-1 0,-6 2 0,6-3 3,2 2 0,-3 0 0,1-1-6,2 0 0,2 2 1,2-3-1,0 1 0,0 1 1,0 0 8,0-1 0,0-5 1,0 0 7,0 1 1,0 2 42,0 3 1,6 0-25,0 0 1,1-2-26,-1 3 1,-4-8 0,6-2-1,-2 2 6,0-3 1,1-3 0,-1 2-7,6 1 0,-2-5 1,-1 4 2,-1 1 1,0-7-1,-4 7 2,1 1 1,3-7-1,-2 3 1,-4-2 10,4 3 25,-4-3-111,6 5 0,-7-7-515,5 5 282,-4-4 1,0 5-286,4-7 569,-4 0 0,13-7 0,-5-2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12.163"/>
    </inkml:context>
    <inkml:brush xml:id="br0">
      <inkml:brushProperty name="width" value="0.08571" units="cm"/>
      <inkml:brushProperty name="height" value="0.08571" units="cm"/>
    </inkml:brush>
  </inkml:definitions>
  <inkml:trace contextRef="#ctx0" brushRef="#br0">1 19 6749,'0'9'293,"0"-1"-231,0-8 1,8 0-17,3 0 1,-1 0-1,2 0 25,1 0-27,-5 0 9,7 0-20,-5 0-3,8 0 0,-7 0 1,1 0 18,1 0 1,9 0 17,1 0-75,0 0 1,1-2 0,1-2 18,2-1 28,-6-1-30,5 6 28,-9 0-13,1 0-40,-1-9 44,1 7 6,-1-5-9,-7 7 2,6 0-4,-7 0 3,1 0-3,-3 0-262,1 0 250,-6 0-5,7 0-118,-9 0-224,0 0-638,7 0 974,-5 0 0,-10 0 0,-12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12.730"/>
    </inkml:context>
    <inkml:brush xml:id="br0">
      <inkml:brushProperty name="width" value="0.08571" units="cm"/>
      <inkml:brushProperty name="height" value="0.08571" units="cm"/>
    </inkml:brush>
  </inkml:definitions>
  <inkml:trace contextRef="#ctx0" brushRef="#br0">1 0 7894,'10'0'-661,"-3"0"760,-7 0-79,0 0 0,0 8 0,0 4 12,0 3 0,0-3 1,2-3-1,2 1 39,2 0 0,0-4 0,-6 5 5,0 3 0,0-4 0,0 1-21,0 3 0,0 1 0,0 3-20,0-1 0,2-1 0,2-3 0,2-1 22,-3 2 0,-1-5 1,-2 3-38,0 1 0,0-3 0,0 2-1,0 1 0,0 3-7,0 1 0,2-5-37,4 0 0,-4-6 4,4 5 13,-4-7-331,-2 12-397,0-15 220,0 7 516,0-8 0,0 0 0,0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15.108"/>
    </inkml:context>
    <inkml:brush xml:id="br0">
      <inkml:brushProperty name="width" value="0.08571" units="cm"/>
      <inkml:brushProperty name="height" value="0.08571" units="cm"/>
    </inkml:brush>
  </inkml:definitions>
  <inkml:trace contextRef="#ctx0" brushRef="#br0">0 18 6858,'8'-10'-91,"-4"3"198,8 7 0,-7 0-20,7 0 0,0 0 1,5 0 111,1 0-136,-1 0-30,1 0 1,-1 0 0,0 0 0,1 2-12,-1 3 0,-5-3 1,-2 6-1,-1-2-28,1 0 1,-6 7-1,4-1-23,0 4 0,-8-5 0,7 0 3,-5 2 1,-2-2-1,0 1 21,0 1 1,0-4 0,-2 3 4,-5 1 1,5-2-1,-10-2 1,0 1 3,3-1 1,-7-4 0,3 2 0,-1-1-31,-4 0 1,1 1 0,0-2-31,-1 1 1,1 0 0,-1-6-1,3 2-95,3 3 0,-4-4-443,5 6 594,3-6 0,8-9 0,10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15.573"/>
    </inkml:context>
    <inkml:brush xml:id="br0">
      <inkml:brushProperty name="width" value="0.08571" units="cm"/>
      <inkml:brushProperty name="height" value="0.08571" units="cm"/>
    </inkml:brush>
  </inkml:definitions>
  <inkml:trace contextRef="#ctx0" brushRef="#br0">157 18 7881,'0'-9'-594,"0"1"447,0 8 317,0 0-146,-7 0 0,4 0 1,-8 2-1,2 2-3,-1 2 1,4 7 0,-4-1 18,2 3 1,-5 3-1,3-2-44,0 3 132,3-2-93,-1-8 0,6 7 0,-6-4 0,2 4 0,1 1 60,1-1 1,0 3 0,0-2-22,-2 1 0,0-2 0,6 3-4,0-2 1,6-6-1,0 1-39,-2 1 0,4-2 0,-1-3-76,3 1 1,-4-4-1,4-2-276,-3 3 1,7-5 121,-2 6 1,3-6 0,2-1 198,1 0 0,-1 0 0,1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16.549"/>
    </inkml:context>
    <inkml:brush xml:id="br0">
      <inkml:brushProperty name="width" value="0.08571" units="cm"/>
      <inkml:brushProperty name="height" value="0.08571" units="cm"/>
    </inkml:brush>
  </inkml:definitions>
  <inkml:trace contextRef="#ctx0" brushRef="#br0">1 105 7707,'9'8'-1228,"-1"-6"1367,-8 6 1,0-10 69,0-4-5,0 4-249,0-13 1,0 11 75,0-8 0,8 2-7,3-1 0,-1 3 0,0 6 57,-2-4 0,5 4 21,-1-4 1,-2 5-94,1 1 0,1 5-10,6 1 0,-3 8 0,-2-5-4,-1 1 1,-6 6-24,6-5 1,-9 5-9,3 1 0,-4 1 24,-2-1 0,0-5 0,0 0 1,-2-9 28,-4 3 1,4-2-35,-3 2 1,1-4-113,-2 4 69,4-4 46,-6-2 1,8-2 0,0-4 12,0-6 1,0 3 0,0-3 16,0-2 0,2 5 0,2-3-7,2-2 1,2 5 0,-4-3-3,1-2 1,1 5 0,-4-1 0,2 0 1,2 1 0,0 3 0,-4-4 3,3 2 0,-1-3-12,8 5 0,-5 0 0,1 4-3,0-4 1,6 4 2,-3-3 0,6 3 71,-1 2 1,2 0 35,0 0 1,-6 0 0,-1 0 18,2 0 0,-3 0-45,3 0 0,-8 0-31,6 0 0,-7 2 0,4 1-65,-1 3 1,-4 2-1,3-2 4,-5 5 1,6-1 37,-1 2 0,1-1 8,-1 7 1,-5-6-3,5-1 1,-4 1-7,-2 5 1,0-5 0,0 0-54,0 1 0,0-3-32,0 2 1,0-7-333,0 7-950,0-8 1340,-8 11 0,0-13 0,-11 6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2:08.165"/>
    </inkml:context>
    <inkml:brush xml:id="br0">
      <inkml:brushProperty name="width" value="0.08571" units="cm"/>
      <inkml:brushProperty name="height" value="0.08571" units="cm"/>
      <inkml:brushProperty name="color" value="#5B2D90"/>
    </inkml:brush>
  </inkml:definitions>
  <inkml:trace contextRef="#ctx0" brushRef="#br0">18 612 7569,'-9'2'-803,"3"4"592,4-4 281,2 6 0,0-6-18,0 3 1,8-3-1,1 6-7,1 0 1,0-6-1,-4 4 13,5-4 0,-1-2-47,2 0 1,-3-2-93,3-4 103,3 4 0,-7-14 0,6 5-28,-3-5 1,-5-1 0,4-1-37,-2 1 0,3-7 1,-5 1-1,-2 0 6,-2-2 1,0 3 0,2-7 0,2-2-2,-2-2 1,-3 4 0,-1 0-1,0-2 17,0-2 1,0-2 0,0 2 0,0 4 27,0 6 0,0-3 0,0 3 64,0 2 0,-1 9 1,-3 4-32,-2 1 0,-2 5-37,2-4 4,4 4 0,-7 4 1,5 4-1,-2 5-19,2 5 1,2 1 0,2 1 0,0 1 47,0 4 0,0-1 0,0 7 0,0 0-12,0-2 0,0 4 0,2-7 0,2-1-19,2 2 0,1-6 0,-3 7 1,4-3-50,2 0 0,-4 1 0,3-7 0,1 0-51,0 1 1,-1-1 0,5 1 0,-2-1-119,1 1 1,-3-3 211,2-3 0,-1 3 0,7-5 0</inkml:trace>
  <inkml:trace contextRef="#ctx0" brushRef="#br0" timeOffset="930">769 472 7569,'0'-9'0,"0"-1"0,0 4-903,0-5 612,0 3 0,0-8 304,0 5 0,0 1 0,-2 0 168,-3 2 10,3-5 1,-8 5 0,4-3-122,-6 5 1,3 4-1,-3 2-41,-1 0 0,-3 0 0,-1 2-24,-1 4 0,6-5 0,3 7 0,-1 0-2,0 4 0,6 3 1,-3 1-1,1-3-15,0-1 1,0 0 0,6 5 5,0 0 0,0 1 0,0-1 6,0 1 1,6-7-1,2-1-22,1-2 0,3-2-18,6-6 0,-1 0 0,1 0 26,-1 0 1,-1-8 0,-3-4 0,-1-3 0,-6-1 1,3 3-1,-1 1 4,-4-1 0,-2 3 1,0-2 7,4-1 1,-4 3 71,3-2-211,-3 8 138,-2-3 1,0 9 0,0 3-5,0 7 1,6-2 0,0 1 28,-2 3 1,4-4 0,-1-1 0,1 1 11,0 0 1,4-4 0,-5 3 14,3-1 0,2 0-9,5-2 1,1-4-23,-1 3 1,0-3-1,-1-4 1,-2-2-1,-3-3-6,3-3 1,1 4 0,1-5 0,-3-1-1,-1 2 0,-2-5 0,3 3-17,-1-3 0,-6-3 1,4 1-1,-3-1 10,-3 1 0,-2-1 0,-2 1 0,0-1-21,0 1 0,0 5 1,-2 1 2,-4-3 0,2 6-56,-7 2 1,-1 4 2,-5 2 0,1 8 19,5 4 1,3-2-28,8 1 99,0-7 0,8 4 0,3-8 0,5-2-15,1-4 1,1 4 0,-1-6 0,3 3 1,3-1 0,-4-2 1,6 4-1,-1-2 42,-1 2 0,2 0 1,-3 1-1,1-3-13,-2 2 0,-1 2 0,-3 2 0,1 0-3,-1 0 1,0 0-1,1 0-36,-1 0 0,1 8 0,-3 3-68,-3 5 1,-2 1 0,-6 1 17,1-1 1,1 1 0,-6-1-309,0 1 0,0-1 124,0 1 1,8-3-1,4-3 231,3-6 0,3-4 0,-1-2 0</inkml:trace>
  <inkml:trace contextRef="#ctx0" brushRef="#br0" timeOffset="1436">1870 333 7119,'27'-18'-1013,"4"1"1024,-8-1 1,0 1-1,-7-1 1,-3 3 134,-1 3 1,-8-3-26,2 3-55,-4-3 1,-10 5-1,-4 4-98,-3 4 1,-3 2 0,1 0 0,-1 0 72,1 0 0,-1 2 0,1 4-26,0 6 1,5-3 0,2 3-19,2 1 0,1 3 0,3 1 12,-2 1 1,0-6 0,8-3-34,4-1 0,-2 4 0,7-7 7,3-1 1,2-2 0,1-2 22,0 0 0,-5 0 0,0-2 39,1-3 1,-3 3 0,0-6 0,-1 2 25,1 0 82,-6 0 0,6 6-150,-4 0 1,1 2 0,7 2 0,-2 2 1,-9 8 0,3-3 0,-2 5-4,2 1 0,-4 1 1,4-1-1,-2 1 0,1-1 1,-3 1-1,4-1 1,-2 0 0,2 1 0,-4-1 0,4 1 0,-4-1 26,-2 1 1,0-1-1,-2 1 5,-4-1 0,2-1 0,-8-5 9,-1-5 1,-3 2 0,-1-2 0,-1-2 0,1-2-20,-1-2 1,1 0-1,-1 0-83,1 0 0,-1 0 0,1-2-89,0-4 0,1-4 1,2-7-265,3-1 0,7 1 413,-2-1 0,4-7 0,2-2 0</inkml:trace>
  <inkml:trace contextRef="#ctx0" brushRef="#br0" timeOffset="1889">2289 228 7503,'11'0'-514,"1"2"473,2 4 1,1-4 0,3 3 41,-1-3 1,-5-2 0,-1 0 0,3 0 61,1 0 1,-3 0-1,0 0-98,1 0 1,-3 0 0,2 0 27,1 0 0,-3-5 0,0-3 1,-3-2 0,-1 4-34,-6-5 0,-2 1 9,-4-2 1,3 5-19,-9 7 1,0 0 44,-5 0 0,-1 7 1,3 5-1,1 2 6,3-3 1,7 5 0,-4-5 0,2 5 28,0 1 0,0-5 1,6 0-1,0 1 23,0 3 1,0 1 0,2 1 13,4-1 1,-2 1 0,8-1-8,1 1 1,-3-9-1,2-1 66,1 0 0,3-6 0,1 4 0,1-5-63,-1-1 0,1 0 1,-1 0-1,1 0-7,-1 0 0,1-1-57,-1-5 0,8 4 0,2-6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17.437"/>
    </inkml:context>
    <inkml:brush xml:id="br0">
      <inkml:brushProperty name="width" value="0.08571" units="cm"/>
      <inkml:brushProperty name="height" value="0.08571" units="cm"/>
    </inkml:brush>
  </inkml:definitions>
  <inkml:trace contextRef="#ctx0" brushRef="#br0">1 18 7881,'10'0'-1484,"5"0"1569,-3 0 0,-2-2 0,1-2 7,3-2 1,-5 1 0,3 5-22,2 0 1,1 0 0,3 1 0,-1 3-7,1 2 0,-1 0 1,1-6-1,-3 2 17,-3 4 0,3-2 1,-3 5-2,3-1 0,3 6 0,-4-3 0,0 3-13,-2-2 1,-6 3 0,4-3-1,-1 4-18,2 1 1,-3 0 0,6-1-1,-3-3-39,-4-1 0,6 0 0,-2 5 0,-1 2 5,2-3 1,-6 0 0,4-3 0,-1 0-22,2 0 1,-8 2-1,3 3 1,-2-3 9,2-4 0,-5 5 0,6-4 0,-6 3 22,-1 3-80,0-1 0,0 2-10,0-3 62,0 1 0,0 2-41,0-3 35,-8 2 3,7 0 7,-8 0 1,8-8-14,-5 2 3,4 0 6,-5 6 0,4-6 1,0-2-1,-5 4 25,-2 3-24,7-1 6,-14 2 0,16-6-6,-4 0 1,-3-6 0,-1 2 0,0 0 0,-3 4 0,-3-5 0,4 4 0,1-8 0,4 3-2,-6-3 0,2-1-111,-2 4 0,1-5-288,-6 5 61,6-5 0,2-1 187,4 0 0,0 0 0,-4-1 152,1-5 0,-5-3 0,3-9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55.927"/>
    </inkml:context>
    <inkml:brush xml:id="br0">
      <inkml:brushProperty name="width" value="0.08571" units="cm"/>
      <inkml:brushProperty name="height" value="0.08571" units="cm"/>
    </inkml:brush>
  </inkml:definitions>
  <inkml:trace contextRef="#ctx0" brushRef="#br0">576 1 7572,'-12'6'20,"1"-1"0,6 3 0,-7-4-112,-2 2 122,7 7 0,-10-9 0,5 6 1,-2 0-7,-5-1 1,3-3 0,-1 6 0,-1-1-57,1-1 1,-3 4-1,-1-6 1,-5 1 20,-1 5 1,3-4-1,-4 1 1,-1 1-6,2-2 0,-4 3 1,7-5-1,3 0 8,2-1 1,1 5 0,1-4 3,-1 1 0,9-3 0,1 4 6,0-2 0,6 0 3,-4-3 1,4-3 35,2 6-12,0-8 0,0 2 1,2 2 21,4 2 1,-2 0 19,8-6 1,-7 0 0,7 1-6,2 5 1,1-4 0,3 4-35,-1-4 1,1-2 0,-1 2 0,0 2-18,1 2 0,-1-1 0,1-5 0,-1 0-33,1 0 1,-1 6-1,1 0 1,-1-2-7,1-2 1,-2-2 0,3 0 15,-2 0 1,-5 6 0,-2 0-32,5-3 0,-5 1 23,1 2 0,-5-4 0,3 6 19,0 0 1,-2-6-25,-1 3 1,-4-1-27,4 2-9,-4-4 62,-2 14-8,0-15 1,-2 13-7,-4-8 1,-5 6-1,-5-5-12,-1 3 1,5 0-1,-1 3 1,0-3-4,-2-2 0,3 3 1,1-3-28,-3 2 1,-1 0 0,-3 3 0,1-3 23,-1-2 0,1 5 1,-1-3-1,3 2 14,3-1 1,-3-4 0,3 2-1,-2 0-6,3 1 1,-5-4-1,5 6 32,-5 1 1,5-3-1,-1 0-20,-2-3 1,5 7-1,-3-2 1,6-5 0,-4 1 13,3 0 0,1-4-14,6 7 85,0-7 0,0 6-12,0-4 0,0-2-51,0 7 0,2-7 1,4 2-12,5-4 1,-1 0 0,2 2 7,1 2 1,3-1-1,1-5 1,1 0 18,-1 0 1,0 6-1,1 0 1,-1-2 7,1-2 1,-6-2-1,-1 0 1,3 0 29,1 0 0,3 0 1,-1 0-1,1 0-31,-2 0 0,3 0 0,0 0 0,1 0-38,5 0 1,-2 0 0,-4 0 0,3 0 16,1 0 1,0 0-1,-4 0 1,2 0 29,3 0 1,0 0 0,-5 0 0,2 0 42,3 0 1,-2 0 0,-4 0-1,0 0-2,-2 0 0,2 0 1,0 0 4,-1 0 0,0 0-32,2 0 1,-8 0-509,0 0-78,-7 0 272,4 0 0,-8 2-229,0 4 1,-8-4 480,-4 3 0,-2 5 0,-5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57.409"/>
    </inkml:context>
    <inkml:brush xml:id="br0">
      <inkml:brushProperty name="width" value="0.08571" units="cm"/>
      <inkml:brushProperty name="height" value="0.08571" units="cm"/>
    </inkml:brush>
  </inkml:definitions>
  <inkml:trace contextRef="#ctx0" brushRef="#br0">0 106 6757,'0'-12'70,"0"1"0,0 5 16,0-5 1,2 4-1,4-5 1,4 8-66,7-2 1,-5-2 0,-1 3-50,3 1 1,-4 2 7,1 2 1,1 2 18,5 4 1,1-3-9,-1 9 1,1 0-19,-1 6 0,-5-1 5,0 1 1,-9 0 11,3-1 0,-4-6 13,-2 1-10,0-8 105,-8 3-85,0-7 1,-5 0-3,2 0 0,7-1-18,-2-5 0,4-4-8,2-7 0,6 6 0,1-1-10,3-2 1,-6 4-1,5 1 28,-2 1 1,-4-3 6,9 4 1,-8-1 22,2 2-1,3 4 1,2-12-6,6 9 0,-1-1 22,2 6 1,-1-2-1,1-2 1,-1-2 0,-5 1 0,-1 5 66,4 0 0,-6 0-98,2 0 1,-5 0 0,4 2-27,-3 3 1,5-1-1,-4 6 17,2-3 0,-7 7 0,5-4-1,0 1 1,-6 4 10,4-3 0,-2-3 0,0 3-1,1 1 0,1-2 0,-6-1 0,0 5 0,0-7 0,0 5-15,0 1 1,0-5-110,0 3 0,0-6-404,0 5-27,0-6 1,2 2 536,4-7 0,11 0 0,11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57.822"/>
    </inkml:context>
    <inkml:brush xml:id="br0">
      <inkml:brushProperty name="width" value="0.08571" units="cm"/>
      <inkml:brushProperty name="height" value="0.08571" units="cm"/>
    </inkml:brush>
  </inkml:definitions>
  <inkml:trace contextRef="#ctx0" brushRef="#br0">0 0 7003,'12'0'-185,"-1"0"0,-6 0 239,8 0 1,-7 0-32,5 0 0,-5 0-12,6 0-62,-2 0 1,8 0-258,0 0 0,-6 0 308,0 0 0,-2 8 0,8 2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58.195"/>
    </inkml:context>
    <inkml:brush xml:id="br0">
      <inkml:brushProperty name="width" value="0.08571" units="cm"/>
      <inkml:brushProperty name="height" value="0.08571" units="cm"/>
    </inkml:brush>
  </inkml:definitions>
  <inkml:trace contextRef="#ctx0" brushRef="#br0">1 1 6066,'0'9'314,"2"-1"0,3-8-249,7 0 0,-2 0 0,1 0-38,4 0 0,0 0-18,2 0 1,1 0-181,0 0 1,-1 0-450,2 0 620,-2 0 0,1 0 0,-2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58.744"/>
    </inkml:context>
    <inkml:brush xml:id="br0">
      <inkml:brushProperty name="width" value="0.08571" units="cm"/>
      <inkml:brushProperty name="height" value="0.08571" units="cm"/>
    </inkml:brush>
  </inkml:definitions>
  <inkml:trace contextRef="#ctx0" brushRef="#br0">19 0 7195,'-3'16'337,"0"-3"-265,-3-1 1,0-6 34,6 6 1,0-1-9,0 7 0,0-1 0,0 1-25,0-1 1,0-5 0,2-1-7,4 2 0,-3-3 1,1 1-99,-1 3 0,-3-4 0,0 1 19,0 3 0,0 2-196,0 1 0,0-6-257,0 1-359,0 0 823,0-3 0,7 7 0,3-6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4:59.914"/>
    </inkml:context>
    <inkml:brush xml:id="br0">
      <inkml:brushProperty name="width" value="0.08571" units="cm"/>
      <inkml:brushProperty name="height" value="0.08571" units="cm"/>
    </inkml:brush>
  </inkml:definitions>
  <inkml:trace contextRef="#ctx0" brushRef="#br0">1 18 6801,'0'-10'273,"0"3"-204,0 22 1,1-9 0,3 11 1,2-1 1,0-6-1,-6 1-15,0 3 0,6 1 0,0 3-46,-3 0 0,-1-7 0,0 1-62,5 1 0,-6-3 1,5 1-43,-4 4 1,-2-6-89,0 2 1,0 1-441,0 7 130,0-11 492,0 0 0,-8-8 0,-2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00.720"/>
    </inkml:context>
    <inkml:brush xml:id="br0">
      <inkml:brushProperty name="width" value="0.08571" units="cm"/>
      <inkml:brushProperty name="height" value="0.08571" units="cm"/>
    </inkml:brush>
  </inkml:definitions>
  <inkml:trace contextRef="#ctx0" brushRef="#br0">1 123 6667,'10'0'-154,"-3"1"0,-5 3 223,4 2 0,-2 0 1,6-4 1,-2 4 1,-1-4 0,-3 5 15,2 1 1,2-6 0,-2 6-35,5-1 0,-1-5 0,2 3 1,-1-1 4,-2 2 1,7-4 0,-4 7-31,4-2 1,-2-3-1,1 5 1,-4-1 24,3-4 1,-3 4-1,0-3-94,3-1 0,-5 0 0,3 2 54,1 6 0,0-3 0,1 1-2,-2-2 0,-6-2 1,4-4-5,-2 3-26,5-3 34,-4 14-30,2-14 0,-1 6 173,-6-8-121,-1 0 0,5-2-5,-8-4 0,0 2-12,0-8 1,0 7-10,0-7 1,0 6 0,0-6 15,0-1 1,0 3 0,0-2-12,0-1 0,6 3 1,0-1-10,-3-3 1,0 4 0,-3-1 0,0-2 4,0-3 0,0 5 0,0-1 1,2-1 23,3-3 1,-4-1 0,6-1 40,-6 1 0,-1 5-39,0 0 0,0 7-171,0-7-218,-8 8-23,7-4-21,-6 8 0,7 8 99,0 4 1,0-3 295,0 3 0,0 0 0,0 5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23.642"/>
    </inkml:context>
    <inkml:brush xml:id="br0">
      <inkml:brushProperty name="width" value="0.08571" units="cm"/>
      <inkml:brushProperty name="height" value="0.08571" units="cm"/>
    </inkml:brush>
  </inkml:definitions>
  <inkml:trace contextRef="#ctx0" brushRef="#br0">157 0 7775,'-10'0'-1554,"-5"0"1531,13 0 30,-14 0 0,13 0-39,-9 0 0,6 0 60,-5 0 1,5 0 5,-6 0 1,6 0-19,-5 0 0,7 2-19,-2 4 0,-2-2 44,2 8-18,0-8 0,6 5 1,-1-5 49,-5 2-25,4 7 0,-6-3 10,8 8 0,0-7-15,0 1 0,0 0-19,0 5 0,0-5 0,0-1-16,0 3 1,6-4 0,0 1 1,-2 3 0,-3 1 17,-1 3 1,0-1 1,0 1-13,0-9 0,0 7-14,0-4 1,2 1-6,4-1 1,-4 3 0,4-3-32,-4 4 38,-2-7 1,0 7 0,0-12-1,0 7 0,0-5 28,0 6-28,0-1 1,0 7 7,0-1-10,0 1 1,0-8 0,0 5 11,0-13 0,0 13 31,0-3-42,0-4 0,0 7-8,0-3 0,0 4 4,0 1 0,0-5 1,2-1-1,4 3 0,-4 1 0,5-3-3,-7 0 0,0-1 0,0 7 0,0-1 4,0-7-1,0-2 26,0 0-24,0-7 0,0 9 0,0-4 1,0 4-7,0 7 0,0-5-5,0-1 0,0 1 5,0 6 1,0-7 0,0 1 3,0 1 0,0-3-2,0 2 0,0-1 9,0 7 1,0-6 2,0-1 0,0 1 4,0 5 1,0-5-14,0 0 1,0-1 0,0 7-1,0-1 0,0-5 0,0-1 0,0 3 1,0-4-1,0 1-2,0 3 0,0-4 0,2-1 0,4-1 1,-4 6 20,4-3 1,-4 5-18,-2 1 0,6-5 1,0 0-1,-3 1 0,-1-3 0,-2 2 0,0 1 0,0-3 2,0 1 0,0 1-2,0 6 1,0-7 0,2 1 8,4 1 1,-4-3-8,4 2 0,-4-6 17,-2 5 0,0-5 0,0 5 1,2-6 0,2 2 10,1 1 0,1-4-1,-6 8 1,0-7-13,0 6 0,0-5-4,0 7 0,0-8-22,0 7 0,0-6 10,0 5 1,2-6-48,4 8 19,-4-9 22,6 11 1,-8-11 0,2 5 3,3 0 1,-3-2-1,4-1 1,-2-4-1,2 4 0,-4-2 20,4 1 6,3-2 1,-5 4 0,6-5-5,-2 4 1,5-5-14,-1 6 1,-2-5 0,1-2 8,3 0 0,-4 0 9,1 0 0,1 0 20,5 0 0,1 0 33,-1 0 0,1 0-34,-1 0 1,1 0 3,-1 0 0,1 0-100,-1 0 0,1 0-61,-1 0 1,0 0-108,1 0 1,-6 0-407,-1 0 288,-7 0 117,12 0 218,-14 0 0,13-9 0,-5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18.385"/>
    </inkml:context>
    <inkml:brush xml:id="br0">
      <inkml:brushProperty name="width" value="0.08571" units="cm"/>
      <inkml:brushProperty name="height" value="0.08571" units="cm"/>
    </inkml:brush>
  </inkml:definitions>
  <inkml:trace contextRef="#ctx0" brushRef="#br0">52 1 6960,'-17'0'0,"7"0"0,-5 0 0,5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3:01.913"/>
    </inkml:context>
    <inkml:brush xml:id="br0">
      <inkml:brushProperty name="width" value="0.08571" units="cm"/>
      <inkml:brushProperty name="height" value="0.08571" units="cm"/>
      <inkml:brushProperty name="color" value="#FF0066"/>
    </inkml:brush>
  </inkml:definitions>
  <inkml:trace contextRef="#ctx0" brushRef="#br0">1433 542 7553,'-18'0'46,"1"0"1,5 0-406,1 0-89,7 0 448,-4 0 0,16 0 0,1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18.783"/>
    </inkml:context>
    <inkml:brush xml:id="br0">
      <inkml:brushProperty name="width" value="0.08571" units="cm"/>
      <inkml:brushProperty name="height" value="0.08571" units="cm"/>
    </inkml:brush>
  </inkml:definitions>
  <inkml:trace contextRef="#ctx0" brushRef="#br0">139 53 5986,'-10'0'1,"0"0"0,6-2-26,-1-4 0,-3 5 111,2-6 0,-4 6-1,-7 1 0,5 0-52,1 0 0,5 0 99,-6 0 47,8 0 43,-4 0 76,8 0-57,-7 0-199,5 0 0,-4 0 40,12 0 1,-2 0-124,7 0 0,1 0 0,5 0 53,1 0 0,-7 0 0,1 0 9,2 0 0,1 0 0,3 0 1,-1 0 39,1 0 0,-1 0 0,1 0-27,-1 0 0,0 0 0,1 0 0,-1 0 1,2 0 0,-7 0 0,-2 0 0,4-2-5,2-4 0,-4 4 1,-1-4-33,2 4 0,-3 2-112,2 0 1,-6 0-59,5 0-1049,-7 0 814,4 0 407,-8 0 0,-8-8 0,-1-1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19.795"/>
    </inkml:context>
    <inkml:brush xml:id="br0">
      <inkml:brushProperty name="width" value="0.08571" units="cm"/>
      <inkml:brushProperty name="height" value="0.08571" units="cm"/>
    </inkml:brush>
  </inkml:definitions>
  <inkml:trace contextRef="#ctx0" brushRef="#br0">0 0 7866,'10'0'-484,"-2"0"0,-8 2 523,0 4 0,0-2 1,0 8 6,0 1 1,0-3-1,0 2-8,0 1 1,0 3 0,0 1-17,0 1 0,0-7 0,0 1-11,0 2 1,2 1-21,4 3 22,-5-9 0,13 1 0,-6-6 1,1 2-11,5-2 1,-4 3-1,1-1-42,4-2 0,0-2 1,2-2 24,0 0 0,1 0 0,-1 0-2,2 0 1,-3 0-50,2 0 1,0-8 19,-1-3 0,-6-4 37,1-3 1,-5 0-30,4 1 1,-6 1 0,7 4 0,-7-3 11,1 3 1,-5 3 15,-1-3 38,0 8 19,0-11-35,0 13 41,0-6 31,0 8 0,0 2-63,0 4 1,0 3 0,0 9 20,0-1 0,0-5 1,0-1-30,0 3 1,0 2 0,0 1 0,2-1-14,3-5 0,-2 5 0,3-5 11,-4 5 0,-1 1 1,4 1 11,1-1 1,-2 1 73,-4-1 1,0 1-49,0-1 1,-1-1-1,-2-3-11,-3-1 0,-6-6 0,4 3-13,-2-1 1,-2 5 4,-4-7 0,-1 1 1,4-4-11,1 3 0,1 0 0,-7-6-24,0 0 0,2 0 1,-3 0-37,2 0 1,-1 0 0,1 0-41,0 0 1,5 0-1,0-2-233,-1-4 175,5 5 0,0-9-773,8 4 910,0 4 0,8-14 0,2 7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20.857"/>
    </inkml:context>
    <inkml:brush xml:id="br0">
      <inkml:brushProperty name="width" value="0.08571" units="cm"/>
      <inkml:brushProperty name="height" value="0.08571" units="cm"/>
    </inkml:brush>
  </inkml:definitions>
  <inkml:trace contextRef="#ctx0" brushRef="#br0">1 124 7109,'10'-8'-60,"-3"4"61,-7-7 1,6 5-44,0-7 1,0 7 0,-4-3 74,4 1 0,-3 0 8,9 2 1,-6 4-21,5-4 0,-5 4-21,6 2 1,-6 0 0,3 2 3,-1 4 1,4-2 38,-6 8 0,5-1-11,-5 7 1,6 0-13,-6 0 1,-1-1-1,-5 1-14,0-1 1,0-5-17,0-2 4,0 2-16,0 7 38,0-10 23,0-1-76,-7-8 0,5-3-11,-4-2 0,4 1 0,2-7 31,0-3 0,2 3 1,2 1-4,2-4 1,-1-1 15,-5-3 1,6 1 13,0-1 1,2 3 0,-4 0-8,2 4 1,5 5 0,-3-4-4,2 2 0,-5 1 1,7 3-6,2-2 0,-5 0 0,1 4 5,-2-4 0,5 4 21,-1-4 0,-2 5 0,1 1 0,3 0 8,2 0 0,1 0 20,0 0 0,1 0-16,-1 0 1,-5 5 5,0 1 0,-8 2-19,1-2 0,-1 2 1,0 5-7,2-1 1,0-6 0,-6 5-21,0 4 0,0-5 1,0 1-7,0 3 0,0 1 6,0 3 1,0-1 3,0 1 0,0-2 9,0 3 0,0-2 0,-2-1 29,-5-4 0,6 3 20,-5-3-1,4-2-26,2 2-99,0-9-148,0 4-155,0-7 0,-2 0 373,-3 0 0,3 0 0,-6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26.083"/>
    </inkml:context>
    <inkml:brush xml:id="br0">
      <inkml:brushProperty name="width" value="0.08571" units="cm"/>
      <inkml:brushProperty name="height" value="0.08571" units="cm"/>
    </inkml:brush>
  </inkml:definitions>
  <inkml:trace contextRef="#ctx0" brushRef="#br0">1 17 6757,'10'0'-674,"-3"0"782,-7 0 469,0 0-496,8 0-46,-6 0 1,8 0-26,-4 0 0,-4-1-28,3-5 1,5 4 7,2-4 0,-3 4 2,3 2 1,-6 0 0,6 0 17,1 0 1,-3 0-1,2 0 48,1 0 1,-3 0-1,1 0-24,3 0 0,-4 0 1,1 0-30,3 0 1,-4 0 0,1 0 23,3 0 0,1 0-44,3 0 0,-6 0 177,-1 0-131,0 0 1,1 0 42,0 0 0,-6 2-27,6 4-100,-9-4 1,4 13 13,-7-3 1,0-2 28,0 1 0,3-1 1,0 4 8,4-3 1,-1 1 0,-6 5-4,0 1 0,0-7 1,2 1 24,3 2 0,-3 1 0,4 3 3,-4-1 1,4 1 0,0-1-12,-3 0 1,0 1 0,-1-1-11,3 1 0,-3-1 0,4 1 0,-2-1-2,2 1 1,-4-1 0,4 3-8,-4 3 0,-2-10 0,1 5 0,3-3 3,2 1 0,0 1 0,-6 1 1,0-1 1,0 1 0,0-1 0,2-1 0,2-3 1,2-1 0,-2 0 0,-4 5 0,0 1 0,0-1 0,0 1 0,0-1 0,0 0 1,0 1 0,0-1 3,0 1 1,0-1 0,0 1 5,0-1 0,-4 1 0,-2-1-7,2 1 1,-1-3-1,2-1 1,-3-3 4,2 3 0,3-4 0,1 1 15,0 3 0,0-4 0,0 1-16,0 3 0,0-4 1,0 1-8,0 3 1,0-5 8,0 3 1,0-6 0,0 6 18,0 1 0,1-3 25,5 1 0,-5 1 6,5 6 1,-3-7 3,-3 0 0,0 2 1,0 4 0,0-5-24,0-1 0,2-7 1,2 3-2,2 2-45,-2-7 1,-1 7-10,3-3 0,-4-2 0,6 5 19,-1-1 1,-4 0-14,1-2 1,-1-2 29,-3 8 1,6-7-3,0 7 0,0-6 9,-6 6 0,0-7 12,0 7 1,0-6-27,0 5 1,0-5-14,0 6 0,0-1-12,0 7 1,0-6 2,0-1 0,0-5-3,0 5 1,0-5-19,0 6 1,-6-6 28,0 6 0,0-6 8,6 5 0,0 0 6,0 7 1,0-6-10,0 0 1,0-8-4,0 8 1,0 1-25,0 4 0,0-5 0,0-2 19,0-5 0,0 10-1,0-3 0,0-2 6,0 2 0,-3-8 0,1 3-4,-4 1 1,0-4-19,6 8 0,0-6-3,0 5 12,0-7 0,-2 6 3,-4-4 14,4-4 0,-7 6-5,3-2 0,2-3 13,-8 3 0,1-4 3,-7-2 1,3 2 0,1 2 0,2 1-29,-1-1 1,-4-2-1,1-2 1,-2 0-75,0 0 0,1 0 0,0 0 1,-1 0-34,1 0 0,-1 0 0,1 0 1,0 0-7,-1 0 1,1-6 0,-1 1-709,1 1 832,-1-6 0,1 0 0,-1-7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27.802"/>
    </inkml:context>
    <inkml:brush xml:id="br0">
      <inkml:brushProperty name="width" value="0.08571" units="cm"/>
      <inkml:brushProperty name="height" value="0.08571" units="cm"/>
    </inkml:brush>
  </inkml:definitions>
  <inkml:trace contextRef="#ctx0" brushRef="#br0">193 0 6646,'10'0'233,"-3"0"1,-7 2-178,0 4 1,0-2-31,0 7 1,-2-7-27,-3 2-24,-5 4 1,-8-8-19,1 4 0,4-4-110,3-2 75,6 0 0,-10-2 1,8-4 1,0 2-49,6-8 125,0 8 1,0-5 37,0 3 0,2 4-12,4-4 1,4 4-11,7 2 0,1 0 45,-1 0 1,-5 0 53,0 0 0,-8 2-38,9 4 0,-7 4-81,6 7 0,-9-5 1,2-1 1,-2 3 0,-1 2 0,2 1 5,2 0 1,0 1 0,-6-1-14,0 1 1,0-1-1,0 1 7,0-1 0,-2-5 0,-2 0-1,-2 1 0,-8 2 1,3 3 0,1-6 1,-3-4-12,0 0 0,4 4 0,-2-3-14,-3 0 0,3-5 1,1 2-33,-4-4 1,4-2-15,-1 0 0,-1 0 11,-5 0 1,5 0 0,2-2 4,2-4 1,-3 2 40,5-8 1,-6 6 25,7-6 1,-1 7-3,6-6 1,0 5 0,2-5-11,3 3 0,-3 2 35,4 0-30,4 4 0,-6-6 1,6 5 4,-3-3 1,1 5 0,-2-5 0,-2 5 30,7 1 40,1 0 0,5 0-19,1 0 0,-6 0 51,-2 0-101,-5 0 0,9 1-14,-8 5 1,-1-2-3,-5 7 1,6-5-4,0 5 1,2-6-1,-4 3 3,0-1 0,9-2 48,-7 6 1,6-6-32,-7 7 1,3-1 0,-2 0 0,-2 3 0,6-8 0,-5 1 1,3-4 2,-1 3 1,-2 3 0,6-4 0,-5-2-3,6 2 0,-7 3 65,7-2-45,-8 0 0,5-5-62,-3 5-17,-3-4 0,6 5-137,-3-7-549,-5 0 220,7 0 512,-8 0 0,-8 9 0,-1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45.292"/>
    </inkml:context>
    <inkml:brush xml:id="br0">
      <inkml:brushProperty name="width" value="0.08571" units="cm"/>
      <inkml:brushProperty name="height" value="0.08571" units="cm"/>
      <inkml:brushProperty name="color" value="#008C3A"/>
    </inkml:brush>
  </inkml:definitions>
  <inkml:trace contextRef="#ctx0" brushRef="#br0">71 18 8105,'9'0'-1546,"1"-6"1673,-3 0 139,-6 0-79,6 6-68,-7 0-111,0 0 1,-1 6 0,-3 2 24,-2 1 1,-5-3 0,5 6 21,1 1 0,3-3 0,-3 2 0,-1 1 17,2 3 1,0 1 0,0 1 5,-2-1 1,1 1 0,5-1 0,0 1-44,0-1 0,0 1 1,0-1-1,0 0-22,0 1 0,0 0 0,-2-2 0,-2 2 18,-2 0 1,0-2-1,6 2 1,0 0-13,0 0 0,0-2 1,-2 4-1,-2 2 2,-2 0 1,1 3-1,5-6 1,0 1-18,0 5 1,0-3 0,0-3 8,0 5 0,0-3 1,0 6-1,0-2 0,0-3 14,0-3 0,0 4 0,0 1 0,0-3 74,0-2-85,0-1-13,0 7 0,2-6 1,1 5-1,3-5 0,-2-1 9,-2-1 7,-2 1 3,0 6-10,0-4 1,0 5-1,0-7-55,0-1 51,0 1 0,0-1 5,0 1 0,0-1 0,0 0 0,0 1 28,0 0-32,0-2-1,0 2 0,0-6 13,0 0 0,2-6 0,2 4 11,2 5 0,0 0 1,-6 3 0,1-2 13,6 2-30,-6-9 1,7 0 89,-8-1-85,0-7 4,0 7 0,2-2 22,4-1-56,-3 1 1,4-4-50,-7 4 0,0-2-342,0 8-19,0-9 1,0 8-960,0-5 1378,0-5 0,-7 7 0,-4-8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45.683"/>
    </inkml:context>
    <inkml:brush xml:id="br0">
      <inkml:brushProperty name="width" value="0.08571" units="cm"/>
      <inkml:brushProperty name="height" value="0.08571" units="cm"/>
      <inkml:brushProperty name="color" value="#008C3A"/>
    </inkml:brush>
  </inkml:definitions>
  <inkml:trace contextRef="#ctx0" brushRef="#br0">1 0 7382,'10'0'-262,"5"0"416,-3 0 1,3 0-81,3 0 1,-3 2 0,-1 2 0,-3 2-45,3-2 0,-4-2 1,-1 0-1,1 2 33,0 2 1,-4-1-703,5-5 306,1 8 1,4-4-1,-5 8 1,-2-8 332,-3 1 0,-3-3 0,12-2 0,-5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45.908"/>
    </inkml:context>
    <inkml:brush xml:id="br0">
      <inkml:brushProperty name="width" value="0.08571" units="cm"/>
      <inkml:brushProperty name="height" value="0.08571" units="cm"/>
      <inkml:brushProperty name="color" value="#008C3A"/>
    </inkml:brush>
  </inkml:definitions>
  <inkml:trace contextRef="#ctx0" brushRef="#br0">87 0 7978,'-11'0'-770,"4"2"851,7 4 0,0-2 0,-2 5-97,-3-1 1,3 6-307,-3-3 1,-4 5 321,3 1 0,-14 1 0,0-1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47.010"/>
    </inkml:context>
    <inkml:brush xml:id="br0">
      <inkml:brushProperty name="width" value="0.08571" units="cm"/>
      <inkml:brushProperty name="height" value="0.08571" units="cm"/>
      <inkml:brushProperty name="color" value="#008C3A"/>
    </inkml:brush>
  </inkml:definitions>
  <inkml:trace contextRef="#ctx0" brushRef="#br0">18 0 7448,'-10'0'86,"2"0"1,8 2 0,0 4-17,0 6 1,0-3-1,0 3 1,0 1-5,0 3 1,2 1 0,2 1-9,2-1 1,0 1 0,-6-1 0,0 1-12,0-1 0,0 1 0,0-1 1,2 1 5,4-1 1,-5 1 0,5-1-39,-4 1 0,-2-8 0,0 3-31,0 0 0,0-3-9,0 2 0,2-3-6,4 3 64,-4 3 0,9-12 103,-7 2 1,0-3-78,8-2 0,-6 0 0,5 0-33,3 0 1,-5 0-1,2 2 10,3 4 1,1-5-53,3 6 1,0-5-1,0-2 37,-2 0 0,-4 0 0,0 0 31,2 0 0,1 0 0,2 0-63,1 0 0,-8 0 1,2 0-102,2 0 1,-4 0-83,2 0-148,0 0 0,-3-2 0,-2-2-268,1-2 0,-5-2 610,3 3 0,-12-5 0,-5-9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47.464"/>
    </inkml:context>
    <inkml:brush xml:id="br0">
      <inkml:brushProperty name="width" value="0.08571" units="cm"/>
      <inkml:brushProperty name="height" value="0.08571" units="cm"/>
      <inkml:brushProperty name="color" value="#008C3A"/>
    </inkml:brush>
  </inkml:definitions>
  <inkml:trace contextRef="#ctx0" brushRef="#br0">53 36 7178,'0'-10'-193,"-2"2"220,-4 8 0,2 6 0,-5 2 23,1 1 1,-4-3-1,6 7 3,2 0 1,3 2-1,1 3 6,0 0 0,0-1 9,0 2 1,7-4-1,5-4-24,3-5 0,-3-1 0,0-1 0,1 0-42,3 1 0,1-4 0,1-1 0,-1 0 0,1-6 0,-1-1 1,1-2 0,-8-1 1,1-3-1,-1 2 15,-1 2 1,-3-4 0,3 2 16,0-5 1,-3-2-46,-6 2 1,0-3 0,-2 4-82,-5 3 1,4 2 0,-9 6 0,-1-2-72,-4 3 1,1 1 0,-2 2 0,1 0-53,-1 0 1,1 0-1,-1 0-376,1 0 590,-1 0 0,1 7 0,-1 3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4:18.300"/>
    </inkml:context>
    <inkml:brush xml:id="br0">
      <inkml:brushProperty name="width" value="0.08571" units="cm"/>
      <inkml:brushProperty name="height" value="0.08571" units="cm"/>
      <inkml:brushProperty name="color" value="#008C3A"/>
    </inkml:brush>
  </inkml:definitions>
  <inkml:trace contextRef="#ctx0" brushRef="#br0">2411 245 7569,'-16'-11'-419,"3"1"158,1 2 0,6 2 0,-3 4-56,1-3 212,-6 3 105,12-6 0,-5 0 0,7-2 0</inkml:trace>
  <inkml:trace contextRef="#ctx0" brushRef="#br0" timeOffset="1803">2603 210 7329,'-12'-2'-1062,"1"-3"1210,7-5-177,-4-8 0,8 7 68,0-1-48,-8 8 0,-1-3 0,-9 7 6,1 0 0,-1 0 1,1 0-1,-1 0 12,1 0 1,-6 0 0,-1 0 0,3 0 10,2 0 1,-5 0-1,1 0 1,2 0 10,1 0 1,3 0 0,-3 0-27,-3 0 0,-2 0 0,-4 0 0,6 0-11,3 0 1,-3 0-1,-2 1 1,-3 3 12,-3 2 1,4 0 0,0-6 0,0 0-10,0 0 1,3 2 0,-3 2-1,2 2 19,4-3 1,-5 1 0,3 0 0,2 2-8,1-2 1,3 0 0,0 0-9,-1 2 0,1 1 0,-3-3 0,-1 4 0,-2 0 3,1-1 1,3 5 0,1-4-1,-1 0-9,-4-1 0,3 5 0,-3-4 0,4 0 1,1-1 0,-5 1 0,-2-2 0,-1 4 4,1-1 1,-4 5 0,4-6 0,-2-1 20,-4 1 0,3 4 0,-1-4 0,0-1-12,2 1 0,-4 4 0,6-4 0,0 1 10,-1 5 0,-3-4 0,6 1 0,0 3-23,-3 1 1,7 1-1,-6-3 1,1-1 1,1 2 1,-6-1 0,6 1 0,1-3 1,3 3 0,-4 0 1,-2-1-1,-1-1 4,1 1 0,-4 3 0,4-1 0,0-1-4,-1-2 1,1-1 0,4 7 0,-3-1-3,3 1 0,-4-1 0,2 1 0,1-1 0,3 1 0,1-7 1,1 1-1,-1 1-1,1 3 1,5-4 0,1-1 1,-3 3 1,-1 1 0,-1 3 3,4-1 0,-1-5 0,5 0-4,-2 1 1,1 3-1,-5-1 2,2-3 1,9 3-1,-3-3 1,-2 4-1,2 1-1,2 0 0,2-5 0,0 0 16,-3 1 0,3 3 0,-6 1-14,0 1 1,6-1-3,-4 1 0,2-3 1,1-1-2,-3-3 0,0 1 8,6 6 1,0-1 31,0 0 0,0-5 8,0 0 0,2-8-23,4 1 0,-2 3 0,7-2-20,3-2 1,-4-2 0,1-2 5,3 0 0,1 0 0,3 0-28,-1 0 0,-5 0 1,-1 0 19,3 0 0,2 6 0,1 0 0,1-3 1,-1-1 1,0-2 0,1 0 0,-1 0-6,1 0 1,1 0 0,3 0 0,1 0 0,2 0 0,-4 0 0,5 0 0,-1 0 0,0 0 0,4 0 0,-5 0 0,-3 0-3,-2 0 1,5 0 0,-1 0-1,-2 0 0,4 0 0,-1 0 1,-3 0-1,0 0-27,3 0 1,-3 6 0,6 0 14,-2-2 0,5 0 1,-5 0-1,0 1 1,2-1 10,0-2 0,0 0 0,5 2 0,-3 2-1,2-2 1,-4-2-1,0 0 1,-2 2 19,-3 1 1,3 1-1,0-6-6,2 0 0,-4 0 0,7 0 0,-1 0 0,0 0-10,0 0 1,0 0 0,6 0-1,0 0-10,0 0 0,0 0 1,0 0-1,0 0 6,0 0 1,-1 0 0,3 0 0,2 0 37,2 0 0,5-2 1,-3-2-1,2-1-2,3 1 0,5 2 0,3 2 0,0-2-28,-5-4 1,1 4 0,-5-4 0,3 4-17,2 2 1,-1 0-1,-3 0 1,-1 0-6,2 0 1,-5 0-1,3 0 11,1 0 0,-3 0 1,0 0-1,-1 0 1,-1-2 8,0-4 1,-1 5 0,-3-5 0,4 4 16,1 2 0,-3-6 0,4 0 0,-1 2-10,1 2 1,-4 0-1,3-1-7,-1-3 1,4-2 0,-5 4 0,1-2-5,0 2 0,-3-3 0,-3 1 1,2 0 3,2-2 0,2 4 1,-5-5-1,3-1 1,-2 2-1,-2 0 1,-4-3 0,-2 3 0,-4-2 16,-2-3 1,4-3-1,-5 1-7,-3 3 1,4-9-1,-2 3 1,1-1-1,-1-1 6,0 3 1,-1-6 0,-9-3 0,-1 1 26,1 0 0,1-6 0,-2 2 0,-5-2-6,1 2 1,-6-2 0,4 5-18,-4-1 1,-2 6-1,0-4 1,0 1-1,-2 1-13,-4 2 0,2 1 0,-7 3 0,-1-3-7,2-3 0,-5 4 1,1-6-1,-3 1 11,-1 1 1,-9-6 0,10 4-1,-5-1 13,-3 1 1,6-4-1,-5 4 1,3 0 8,-2-1 0,1-3 0,-5 4 1,0 0-18,0 0 0,-6-6 1,-6 3-1,2-1-19,-2 0 0,-7 2 0,-1-2 0,-3 4-31,-3-1 1,-1 13 0,-2-3 0,-2 7-28,1 5 1,1 2 0,0 2 0,-2 2-112,1 4 0,-3 9 0,-2 10 0,-4 2-92,-6 5 0,-7 6 0,-1 7 0,-5 3 262,38-21 0,-1 1 0,-10 10 0,-1 3 0,-3 0 0,0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48.051"/>
    </inkml:context>
    <inkml:brush xml:id="br0">
      <inkml:brushProperty name="width" value="0.08571" units="cm"/>
      <inkml:brushProperty name="height" value="0.08571" units="cm"/>
      <inkml:brushProperty name="color" value="#008C3A"/>
    </inkml:brush>
  </inkml:definitions>
  <inkml:trace contextRef="#ctx0" brushRef="#br0">140 35 7919,'0'-9'-942,"-2"-5"969,-4 8 0,2 0 1,-7 8-4,-3 4 1,4-4 0,-1 6 23,-3 0 1,-1 1 0,-3 9-31,1-1 1,7-5-1,4-1-22,4 4 1,2-6 46,0 2 0,2-5 58,4 7 0,4-10 0,7 3-61,1-4 1,-1 0 0,0 1 0,1 3-10,-1-2 0,1-2 1,-1-2-1,1 0-41,-1 0 1,-5 2 0,0 2-9,1 2 1,1 1 0,-1-2-11,-1 1 1,-8 1-1,4-3-2,-1 2 0,-5 7 18,4-1 1,-4-2 0,-4-1 12,-4-1 0,2 1 0,-7-6-18,-3 2 1,-1 8-1,-3-7 1,2-3-2,-3 0 1,8-3 0,-1 1 0,-2 4-39,-1-1 1,3 2-1,1-6-123,-3 0 0,-2-2-148,-1-4 0,7 4-257,4-10 584,5-1 0,1-12 0,0-2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48.706"/>
    </inkml:context>
    <inkml:brush xml:id="br0">
      <inkml:brushProperty name="width" value="0.08571" units="cm"/>
      <inkml:brushProperty name="height" value="0.08571" units="cm"/>
      <inkml:brushProperty name="color" value="#008C3A"/>
    </inkml:brush>
  </inkml:definitions>
  <inkml:trace contextRef="#ctx0" brushRef="#br0">279 70 7115,'11'-8'-1088,"-3"-1"1578,-8-9-192,0 9-263,0-7 1,-2 14 0,-4-4-23,-6 4 1,2 2-1,-1 0-5,-4 0 1,0 0 0,-3 2-11,2 4 1,3-4-1,2 6 56,-2 0 1,3-1 0,1 7-24,1-2 0,2-7 1,6 7 26,0 2 0,0-5 15,0 3 0,2-2 1,2 3 16,3-1 1,6-8 0,-2 2-40,4-4 1,3 0-1,-2 1-27,2 3 0,-5 0 0,-2-6 12,3 0 1,-5 1-24,2 5 1,-4-2-83,5 7 1,-8-5 5,0 6 1,-1-6 30,-3 5 1,0 1 2,0 6 0,-7-1 76,-5 0 1,1-5-1,0-2-16,-3-3 0,-1 1 0,-3-4 16,0 2 0,8 0 1,-2-6-27,-1 0 0,-3 0 0,0 0-14,-3 0 0,8 0 0,-1 0-71,-2 0 0,5-2 0,-3-2-202,-2-2 1,5 0-263,-3 6 0,8-2 528,-2-4 0,-3 5 0,-1-7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49.693"/>
    </inkml:context>
    <inkml:brush xml:id="br0">
      <inkml:brushProperty name="width" value="0.08571" units="cm"/>
      <inkml:brushProperty name="height" value="0.08571" units="cm"/>
      <inkml:brushProperty name="color" value="#008C3A"/>
    </inkml:brush>
  </inkml:definitions>
  <inkml:trace contextRef="#ctx0" brushRef="#br0">193 70 7933,'9'8'-632,"7"2"1,-12 2 831,7-1 55,1 1-205,5-2 1,-1-5-38,-4-10 0,-5 1 1,-7-8-28,0-2 0,0 5 1,0-3-9,0-1 1,-2 3-1,-3 0 1,-5 0 9,0 1 1,-5 5-1,3-4 1,-4 2 8,0 0 0,-2 1 0,0 5 0,1 0 3,-1 0 1,7 0-1,-1 0 48,-2 0 1,-1 0 0,-1 2-1,3 1-27,1 3 1,6 8 0,-4-3 0,1 5 69,-1 1 1,6 7 0,-2 1 0,4 2-70,2 4 0,0 0 0,0 0 0,0-2-6,0 2 1,0 2-1,0 2 1,0-2 11,0-4 1,0 4-1,0-3 1,2 1 8,4-2 0,-4 2 0,4-6 0,-4 0-9,-2 0 1,6 1-1,0-5 1,-3 2 3,-1-1 0,-2-3 0,0-1 1,2-3-86,4-3 1,-4 3-1,4-3-30,-4 3 1,-2 3-719,0-1 580,0 1 1,0-7 0,-2-1 0,-4-2 220,-6-4 0,-3-2 0,-3-2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50.042"/>
    </inkml:context>
    <inkml:brush xml:id="br0">
      <inkml:brushProperty name="width" value="0.08571" units="cm"/>
      <inkml:brushProperty name="height" value="0.08571" units="cm"/>
      <inkml:brushProperty name="color" value="#008C3A"/>
    </inkml:brush>
  </inkml:definitions>
  <inkml:trace contextRef="#ctx0" brushRef="#br0">1 70 7121,'17'0'-251,"-5"0"1,0 0 385,1 0 1,3 0-1,1 0 1,1 0 16,-1 0 1,1 0-1,1 0 1,2-2-85,3-4 0,5 5 0,-4-5 0,0 4-70,0 2 1,6 0-1,-3-2 1,1-2-137,0-2 0,-6 0 0,5 6 0,-2 0-56,2 0 0,-7-2 0,2-1 0,-3-3 194,-3 2 0,1-6 0,-1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50.617"/>
    </inkml:context>
    <inkml:brush xml:id="br0">
      <inkml:brushProperty name="width" value="0.08571" units="cm"/>
      <inkml:brushProperty name="height" value="0.08571" units="cm"/>
      <inkml:brushProperty name="color" value="#008C3A"/>
    </inkml:brush>
  </inkml:definitions>
  <inkml:trace contextRef="#ctx0" brushRef="#br0">0 35 7439,'0'18'417,"0"0"-328,0-1 0,0-4 0,0-2-42,0 3 1,8 1 0,4 1-29,3-4 0,-3-2 1,-1-6-33,3 2 0,-1 2 0,1-6 0,-2 4-25,1-1 1,3-4 0,1-1 0,1 0 4,-1 0 0,1-1 0,-1-5 11,1-6 1,-1 3 0,1-2 0,-1 3-36,0-4 0,-5 6 1,0-5-44,1-2 0,-5 3 1,-2-1 51,-4-3 1,-2-2 43,0-2 1,-2 2-37,-4 5 1,2-3 282,-7 8-162,7 1 0,-4 12-29,8 5 1,0 3-46,0 3 1,0 0 0,0-1-98,0 1 0,2 0-176,4-1 0,-2-1 0,5-2-368,-1-2 353,6-9 281,-5 6 0,9-2 0,-1 2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51.181"/>
    </inkml:context>
    <inkml:brush xml:id="br0">
      <inkml:brushProperty name="width" value="0.08571" units="cm"/>
      <inkml:brushProperty name="height" value="0.08571" units="cm"/>
      <inkml:brushProperty name="color" value="#008C3A"/>
    </inkml:brush>
  </inkml:definitions>
  <inkml:trace contextRef="#ctx0" brushRef="#br0">0 18 6169,'10'0'776,"-2"0"-576,0 0 0,-5 0-30,9 0 0,0 0-85,5 0 1,-7 8-1,-2 1 1,-3 3-19,1 0 1,2-6-1,-4 5-38,2 3 0,0-4 0,-6 1-154,0 3 201,0-7 0,0 9-79,0-4 0,0-3-135,0 3 1,0-6-19,0 4 70,0-5 0,-2 1 1,-2-12-10,-2-6 0,0 3 1,6-3 5,0-1 0,0-3 0,0-1-21,0-1 49,8 1 42,-6 7 1,11-5 16,-7 3 1,8 2 0,-3 1 26,5 1 0,1-4 0,2 6 46,-3 2 0,2 3 0,-1 1 0,1 0-14,-1 0 1,-5 0 0,0 0 50,1 0 0,3 0 1,1 0 70,2 0 1,-9 5-96,2 1-33,-1 8 1,1-10-83,1 7 0,-7 1 0,2 5-17,0 1 0,-2-6 0,-6-1 31,0 3 1,0 1 0,0 3-350,0-1 1,0 1 0,-2-2-490,-4 3 855,5-10 0,-8 7 0,9-6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51.631"/>
    </inkml:context>
    <inkml:brush xml:id="br0">
      <inkml:brushProperty name="width" value="0.08571" units="cm"/>
      <inkml:brushProperty name="height" value="0.08571" units="cm"/>
      <inkml:brushProperty name="color" value="#008C3A"/>
    </inkml:brush>
  </inkml:definitions>
  <inkml:trace contextRef="#ctx0" brushRef="#br0">211 36 7963,'7'-10'-495,"-5"2"0,4 2 598,-12 1 1,2-1-1,-7 6-33,-4 0 1,6 2-1,-2 2 1,-4 1-35,0-1 1,3 4 0,0 0 0,-1-1-7,-4 1 1,7 6 0,-2-3 0,0 5 14,3 1 0,-5 1 0,6 0 0,1-1-3,-1-1 1,2 3 0,6-3 0,0 2-45,0 0 1,0-6-1,2-3 1,4 1-12,5-1 47,5-4-72,1 3 0,1-3-274,-2 1 326,3 0-97,-2-6 1,7 0-260,0 0 163,-1 0-176,2 0 1,-5-3-163,2-3 517,5 5 0,-6-14 0,3 4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52.047"/>
    </inkml:context>
    <inkml:brush xml:id="br0">
      <inkml:brushProperty name="width" value="0.08571" units="cm"/>
      <inkml:brushProperty name="height" value="0.08571" units="cm"/>
      <inkml:brushProperty name="color" value="#008C3A"/>
    </inkml:brush>
  </inkml:definitions>
  <inkml:trace contextRef="#ctx0" brushRef="#br0">0 0 7963,'10'0'-713,"-2"0"345,-8 0 169,0 0-1,7 0 649,-5 0-295,5 0 0,-7 8 0,2 2 0,2 1-50,2 1 1,0 0 0,-6 5 30,0 1-101,0 7 0,6-6 0,0 4 1,-3-1 21,-1 1 0,-2-4 0,0 7 0,0-3-53,0-1 0,1 2 1,4-7-1,1 0-4,-3 1 0,0 5 0,-3 1 0,0-3-193,0-2 1,0-1-1,0-1-83,0 1 1,-6-1-278,0 1 1,-2-3 553,4-3 0,1-4 0,-13-8 0,6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52.664"/>
    </inkml:context>
    <inkml:brush xml:id="br0">
      <inkml:brushProperty name="width" value="0.08571" units="cm"/>
      <inkml:brushProperty name="height" value="0.08571" units="cm"/>
      <inkml:brushProperty name="color" value="#008C3A"/>
    </inkml:brush>
  </inkml:definitions>
  <inkml:trace contextRef="#ctx0" brushRef="#br0">0 35 6744,'18'0'82,"-1"0"0,1 0-3,-1 0 0,0 0 1,1 0-1,-1 0 47,1 0 1,-1 0-1,1 0 1,-1 0-47,1 0 0,-3-2 0,-1-1 0,-3-3-56,3 2 1,2 2-1,1 2 1,2 0-64,-3 0 0,-3 0 0,-2 0-98,3 0 1,0 0 40,5 0 0,-2-2 70,1-4 0,-8 4 56,3-4 53,-9 4-48,4 2-8,-8 0-4,0 0 16,0 8 0,-8 2-20,-4 7 0,5-5 0,-1-2 0,2-1-14,0 1 0,-2-4 1,4 6-1,-1 1 0,-8 3 1,7 0 7,3 2 1,0-7 0,3 1 0,0 1 1,0-3 21,0 2 0,0-6 0,3 3 10,3-1 0,-3-2 0,10-6-70,0 0 1,3 0-1,0 0-136,3 0 0,-2 0 1,0 0-1,1-2-94,0-4 1,-4 2 0,0-5-325,-2 1 297,0-6 281,-2 5 0,5-17 0,-6-1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52.856"/>
    </inkml:context>
    <inkml:brush xml:id="br0">
      <inkml:brushProperty name="width" value="0.08571" units="cm"/>
      <inkml:brushProperty name="height" value="0.08571" units="cm"/>
      <inkml:brushProperty name="color" value="#008C3A"/>
    </inkml:brush>
  </inkml:definitions>
  <inkml:trace contextRef="#ctx0" brushRef="#br0">36 53 7963,'-10'-9'-936,"0"-5"1,6 6 1730,-1-1-824,-1 5-41,6-4 1,0 16 69,0 3 0,0-3 0,0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4:24.098"/>
    </inkml:context>
    <inkml:brush xml:id="br0">
      <inkml:brushProperty name="width" value="0.08571" units="cm"/>
      <inkml:brushProperty name="height" value="0.08571" units="cm"/>
      <inkml:brushProperty name="color" value="#008C3A"/>
    </inkml:brush>
  </inkml:definitions>
  <inkml:trace contextRef="#ctx0" brushRef="#br0">1607 18 7569,'-9'-2'-772,"3"-4"0,-4 4 780,-2-4 0,-3 4 1,-3 2 5,1 0 0,-3 0 1,-1 0 3,-2 0 1,0 0 0,5 0 0,1 0 13,-1 0 0,-5 0 0,0 0 0,1 0-27,3 0 0,1 0 0,1 0 0,-1 0 11,1 0 0,-2 0 1,-3 0-1,-1 0 3,2 0 0,-1 0 0,1 0 1,-2 0-8,1 0 1,1 0 0,0 0 0,-3 0-8,3 0 0,2 2 0,-1 2 0,-1 4-7,-2 1 1,-3-5 0,3 4 0,-4-2 9,0 0 1,0 5 0,5-3-1,-3 2 9,-2 3 1,5-3-1,-3 2 1,2-1-8,0-1 1,-1 6-1,7-5 1,-3 3-18,-3-2 1,4 3-1,-4-3 1,1 3 3,-1 3 0,3-1 1,-3-1-1,2-3 1,-2-1 0,3 0 0,-5 5 0,2 0 18,-1 1 1,1-6-1,6-1 1,-1 1 14,1-2 1,-1 5 0,3-3-33,3 3 1,-2-3 0,9 0 0,1 1-33,2 3 0,-4-5 1,0 1-1,2 2 0,2 1 1,-3 2 0,-1 1 13,2-1 1,2 1 0,2-1 21,0 1 0,0-1 0,0 1 0,0-1-1,0 1 1,0-7 0,0 1 0,0 2 0,0 1 0,-6 3 0,0-1 0,0 0-1,-1 1 1,5-1 0,-6-1 25,0-4 1,6 3 4,-4-3 1,4 3-25,2 3 1,0-7 33,0 1 0,2-8-6,4 2 0,4 3-31,7 3 0,-5-2-7,0 1 1,-3-5 0,5 4 0,-4 0-4,-3-1 0,7-3 0,-2 4-3,3-2 1,-3 3 0,-1-3-1,3 0 4,2 0 0,-5-1 1,1-3-1,1 2 2,3-2 1,1 0 0,1 0 0,-1 1 0,1 3 0,-1-4 1,1 2-16,-1-2 0,1 4 0,-1-3-13,1-1 1,-1 4 0,1-2 27,-1-2 0,-5 3 1,-1-1-7,3-2 0,1-2 0,3-2 1,-1 2 7,1 4 1,-1-4 0,1 4 0,1-4 28,4-2 1,-3 0 0,5 0 0,-2 2-38,1 3 0,7-3 0,-2 4 0,2-4-1,-2-2 1,4 0 0,-4 0 0,2 0 1,-2 0 0,2 2 1,-6 2-1,1 2 4,-1-2 1,4-2 0,-6-2-1,1 0 3,1 0 1,-4 0 0,6 0 0,1 0-11,-1 0 0,0 0 0,4 0 1,-2-2 6,2-4 1,2 4-1,2-4 1,0 4 1,0 2 0,0-6 1,0 0-1,0 1 14,0-3 1,-1 6 0,3-4 0,2 4-10,2 2 1,0-6 0,-6 0 0,1 3-2,5 1 0,-4 2 0,4-2 0,-2-2 1,1-2 0,-3 0 0,4 6 0,-2 0-9,2 0 0,-5-6 1,5 1-1,-4 1 4,-2 2 1,0 2 0,0-2 0,0-2 21,0-2 1,0 0 0,1 6 0,3 0-23,2 0 0,0 0 0,-6 0 0,0 0 5,0 0 1,-1 0-1,1 0 1,0 0-14,0 0 0,4 0 0,-2 0 0,-4 0 7,0 0 0,0 0 0,2 0 0,0 0 9,0 0 0,2 0 0,1 0 0,3-2-1,-2-3 1,0 3 0,0-4 0,1 4-9,-1 2 1,4 0 0,-2-2 0,-3-2 4,-1-2 0,-2 0 0,0 6 0,0 0-12,0 0 1,0-5 0,0-1 0,0 2 3,0 2 1,0 2 0,0 0 0,-1 0 6,1 0 0,2-6 0,2 0 0,2 2 18,-2 2 0,3-3 1,-1-1-1,-2 0-6,-2-2 0,-2 6 1,2-6-1,1 3-1,3-1 0,0-2 0,-8 4 1,-2-2-22,-2 3 1,-2-1 0,4 0-1,-4-2-5,-1 2 0,3 0 0,-4 0 0,0-2 16,0 3 0,1-5 0,-5 0 0,4 0 10,2 1 1,-5-7-1,1 4 1,-2-1 26,3-1 0,-5 0 0,4-5-26,-3-1 0,-3 1 1,-1-1-17,-5 1 1,-1 0 0,-6-1-3,2 1 1,5-1 0,-5 1 0,0-1-9,2 1 1,-6-1-1,4 1 2,-5-1 1,-1 1-1,0-1 1,0 1 4,0-1 0,-1 1 0,-3 0 0,-4 1-11,-2 4 0,4-3 1,-3 3-1,-1-3-23,0-3 1,-1 1-1,-7-1 11,1 1 1,-3 5 0,-1 1 0,-2-1 2,1 2 0,-5-5 0,0 5 0,-2-2 33,0 1 1,2 1-1,-4-4 1,3 5-2,3 1 0,-4-6 0,4 5 0,0-1-6,-1 4 0,3-2 0,4 1 0,-3-1-38,-1 0 1,-6 2 0,4 6 0,-2 0-12,-4 0 0,-2 0 0,-2-2 0,0-2 18,0-1 0,-6-1 1,0 6-1,2 0 28,3 0 0,-5 0 0,0 0 0,2-2 44,2-4 1,4 4 0,2-4 0,4 2-3,2-1 1,-4 3-1,6-4 1,-1 2 4,-1-2 1,6 4 0,-5-4-38,5 4 0,-4 2 0,-1 0-31,3 0 1,2 0-1,1 0 1,1 0-26,-1 0 0,-5 0 1,0 0-1,1 0 46,3 0 1,-4 0-1,-1 0 1,1 0 20,-2 0 1,5 0 0,-5 0 0,2 0-1,0 0 1,-1 0 0,7 0-1,-1 0-10,1 0 1,-1 0 0,1 0 0,0-2-2,-1-3 1,-5 3 0,0-4 0,-1 4-25,-1 2 0,4 0 0,-6 0 0,-1 0 7,1 0 1,0 0-1,-4 0 1,2 0 2,-2 0 0,-2 0 0,0 0 0,2 0 3,2 0 1,0 0 0,-6 0-1,0 0-1,0 0 1,0 6 0,0 0 0,0-3 2,0-1 0,6-2 1,0 0-1,-2 0 3,-2 0 0,-2 0 0,0 0 1,0 0 9,0 0 0,6 0 0,0 0 0,-2 0-20,-2 0 0,-2 0 0,0 0 0,2 0-69,4 0 0,-10 0 0,2 2 1,-4 2 19,-1 2 0,-7 8 1,3-3-1,-3 5-26,3 1 1,-5 1 0,3 1 0,-7 2-14,-3 3 1,-6 7 0,4-2 0,-4 2 93,-8-2 0,8 2 0,-4-6 0,6 3 0,-4-7 0,4 4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53.443"/>
    </inkml:context>
    <inkml:brush xml:id="br0">
      <inkml:brushProperty name="width" value="0.08571" units="cm"/>
      <inkml:brushProperty name="height" value="0.08571" units="cm"/>
      <inkml:brushProperty name="color" value="#008C3A"/>
    </inkml:brush>
  </inkml:definitions>
  <inkml:trace contextRef="#ctx0" brushRef="#br0">122 36 7963,'0'-12'-39,"0"1"0,-2 7-125,-3-2 0,1 4 147,-8 2 0,6 2 0,-5 2 47,-3 2 0,4 7-10,-1-1 0,1 3 1,-4 1-1,5-3 68,1-1 0,2 0-42,6 5 0,0 1 1,0-1-60,0 1 0,0-7 1,2-2 14,4 0 1,4-3-1,7-6 1,0 0 0,1 0 1,-1 0-1,1 0-39,-1 0 1,1 0-1,-1-2 48,1-5 1,-1 6-1,1-7 1,-1 2 49,1 0 0,-1-5 1,0 3-17,1-3 0,-3 5 1,-2-4-20,0-4 0,-9-1-11,1-4 0,-5 3-51,-5-2 1,-5 3 0,-8 3-12,1 6 1,-1-1 0,1 1-1,0 2 17,-1 2 1,6 2 0,1 0 0,-3 0-179,-1 0 1,-3 6 0,1 0-1,1-1-67,5 3 0,-5-4 1,6 8 273,1 1 0,-7 3 0,6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54.198"/>
    </inkml:context>
    <inkml:brush xml:id="br0">
      <inkml:brushProperty name="width" value="0.08571" units="cm"/>
      <inkml:brushProperty name="height" value="0.08571" units="cm"/>
      <inkml:brushProperty name="color" value="#008C3A"/>
    </inkml:brush>
  </inkml:definitions>
  <inkml:trace contextRef="#ctx0" brushRef="#br0">1 88 7963,'7'-10'-205,"-3"2"1,6 6 259,-2-3 0,5 3 104,-1-4 0,-2 4 19,1 2 1,0 6-51,7 0 1,-8 7-1,-2-3-59,0 0 1,-7 5-1,7-5-67,0-1 0,-6 7 0,4-4-33,-4 3 0,-2-3 0,0-2-84,0 5 0,0-5 45,0 1 0,-2-7 0,-3 4-27,-1 0 0,-1-7-18,1 6 1,3-5 4,-9-2 1,6 0 0,-3-2 47,1-5 1,1 4 0,7-9 9,0-1 0,0 3 0,0-3 28,0 0 1,3-2 0,1-2-1,4 1 22,1 5 0,1-5 0,4 4 0,-4-1 48,5 1 0,-6-1 0,3 5 24,2-2 0,0 0 0,5-1-37,-2 5 1,-5-2 0,-2 2 8,5 2 1,1 3 0,1 1 4,-1 0 0,3 0 1,-2 0 93,0 0 0,0 0-63,2 0 0,-5 1 1,0 3-16,-2 2 1,-7 8 0,6-3-44,-3 5 1,-1-4 0,-4-1-68,3 3 1,0 1 72,-6 3 0,6-1-9,0 1 0,0-7-30,-6 1 0,-1-3-124,-6 3 1,3 2-158,-8-8 0,6 0 0,-4-5-608,-4 5 902,5-4 0,-13 6 0,3-8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55.368"/>
    </inkml:context>
    <inkml:brush xml:id="br0">
      <inkml:brushProperty name="width" value="0.08571" units="cm"/>
      <inkml:brushProperty name="height" value="0.08571" units="cm"/>
      <inkml:brushProperty name="color" value="#008C3A"/>
    </inkml:brush>
  </inkml:definitions>
  <inkml:trace contextRef="#ctx0" brushRef="#br0">594 1 7887,'-9'0'-824,"-5"2"789,8 4 1,-7 3 0,3 9 129,0-1 1,0 1 0,7-1-1,-5 3 1,-2 3 1,4-2 0,-3 6-1,1 1-23,4-1 1,-4 4 0,2 8 0,0 1-37,-1-1 1,3 4 0,-6-1 0,0 3 30,1 4 0,3 1 0,-6 2 0,-1 1 81,-3-1-124,-1 1 1,-1-1 227,1 0-201,-1 0 0,-1 6 0,-2 0 0,-3-1 177,3-2-147,2 5-497,1-14 461,1 12 1,-1-19 0,1 6-1,1 0-203,5 0 238,-5-7-69,14-4 48,-13-1 0,11-8 54,-8 6-130,8-6 338,-11 0 0,13-7-316,-4 6 1,-2-5 0,2-1 19,2 0 0,2-1-54,2 0-831,0-6-65,0 3 460,0-12 0,0 4 464,0-12 0,8-3 0,2-9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56.396"/>
    </inkml:context>
    <inkml:brush xml:id="br0">
      <inkml:brushProperty name="width" value="0.08571" units="cm"/>
      <inkml:brushProperty name="height" value="0.08571" units="cm"/>
      <inkml:brushProperty name="color" value="#008C3A"/>
    </inkml:brush>
  </inkml:definitions>
  <inkml:trace contextRef="#ctx0" brushRef="#br0">18 18 6741,'-7'-10'793,"5"3"-298,-6 7-639,8 0 138,0 0 0,0 7 1,0 5-1,0 3 3,0 3 1,0-1 0,0 3 0,0 1-8,0 2 1,0 1-1,0-7 1,0 1 59,0-1 0,0 1 0,0-1-13,0-1 1,2 3 0,2-2-38,1 1 1,1-7 0,-6 1 33,0 1 1,6-3-49,0 2 0,2-9 18,-2 4 0,3-6 1,9-1 1,-7 0 0,1 0-6,2 0 1,-5 0 0,3 0 2,1 0 0,-3 0-65,2 0 0,-1 0-215,7 0 0,-5 0-9,-3 0 1,0-1 0,3-3 32,0-2 1,-7 0 0,3 3 252,-2-3 0,-1-2 0,-6-11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56.701"/>
    </inkml:context>
    <inkml:brush xml:id="br0">
      <inkml:brushProperty name="width" value="0.08571" units="cm"/>
      <inkml:brushProperty name="height" value="0.08571" units="cm"/>
      <inkml:brushProperty name="color" value="#008C3A"/>
    </inkml:brush>
  </inkml:definitions>
  <inkml:trace contextRef="#ctx0" brushRef="#br0">0 53 5916,'12'0'384,"-1"0"1,1 0 0,6 0-352,-1 0 1,-5 0 0,-1 0 0,3 0-15,1 0 0,3 0 0,-2 0-150,2 0 0,-1-2-177,2-4 0,-3 5-190,2-5 498,-9-4 0,7 0 0,-6-7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56.918"/>
    </inkml:context>
    <inkml:brush xml:id="br0">
      <inkml:brushProperty name="width" value="0.08571" units="cm"/>
      <inkml:brushProperty name="height" value="0.08571" units="cm"/>
      <inkml:brushProperty name="color" value="#008C3A"/>
    </inkml:brush>
  </inkml:definitions>
  <inkml:trace contextRef="#ctx0" brushRef="#br0">1 1 7349,'17'0'-226,"1"0"257,-1 0 0,8 0 0,3 0-188,-1 0 0,-2 0 1,-8 0-1,3 0-52,3 0 1,-3 0 208,3 0 0,-4 7 0,-1 3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57.445"/>
    </inkml:context>
    <inkml:brush xml:id="br0">
      <inkml:brushProperty name="width" value="0.08571" units="cm"/>
      <inkml:brushProperty name="height" value="0.08571" units="cm"/>
      <inkml:brushProperty name="color" value="#008C3A"/>
    </inkml:brush>
  </inkml:definitions>
  <inkml:trace contextRef="#ctx0" brushRef="#br0">0 71 7837,'18'0'0,"-1"0"-246,1 0 0,-1 0 1,1 0 140,-1 0 1,-5 0-1,-1 2 65,3 3 0,1-1 0,3 8 86,-1 2 1,1-5 0,-3 3-18,-3 1 1,-2-5 0,-6 0 0,1 1 17,-1 1 1,0 0-26,2 3 0,-3-3-68,10 8 30,-10-1 0,3-1 13,-12-5 0,3-3-12,-10-8 13,2 0 1,-4-2 0,2-4 1,7-5 0,5 2 0,1-3 0,0-2 0,0 4 0,0 0 0,0-5 0,0-1 0,1-1 55,5 0 1,3-1-1,4 3-26,-2 3 0,-5-2 0,5 7 0,-3-1-208,3 0 1,-5-4-200,5 7 1,0-7 377,8 6 0,-2-7 0,-1 3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58.003"/>
    </inkml:context>
    <inkml:brush xml:id="br0">
      <inkml:brushProperty name="width" value="0.08571" units="cm"/>
      <inkml:brushProperty name="height" value="0.08571" units="cm"/>
      <inkml:brushProperty name="color" value="#008C3A"/>
    </inkml:brush>
  </inkml:definitions>
  <inkml:trace contextRef="#ctx0" brushRef="#br0">0 88 7583,'18'0'-555,"-7"-2"1,1-2 676,1-1 1,3-1 0,1 6 25,1 0 1,-6 0-1,-1 0 27,3 0 1,1 0 0,3 0-139,0 0 0,-6 6 0,-3 1 1,0 1-1,-1 2-83,-1 0 0,5-5 1,-5 5-1,1 0 0,0-2 1,-2 7-1,-1 1-90,1 1 0,0-5 0,-7-3 135,-5-1 1,3-1 0,-4-2 11,-1 1 0,4-1 1,-7-3-7,-2 4 1,-4-5-5,2 6 1,3-5-7,-1-2 17,10 0 1,-5-9-12,8-3 0,8-2 1,2-5 3,-1 3 1,7-1 0,-8-1 6,3 1 0,2-1 0,-6 3 1,1 1 26,0 2 1,5 1-18,-1-7 1,2 7-1,-1 1-103,-1 2 1,-2 0 0,4 5-235,-2-3 0,-6 0-180,4 6 495,2 0 0,6 0 0,0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5:59.249"/>
    </inkml:context>
    <inkml:brush xml:id="br0">
      <inkml:brushProperty name="width" value="0.08571" units="cm"/>
      <inkml:brushProperty name="height" value="0.08571" units="cm"/>
      <inkml:brushProperty name="color" value="#008C3A"/>
    </inkml:brush>
  </inkml:definitions>
  <inkml:trace contextRef="#ctx0" brushRef="#br0">228 210 7629,'0'-9'-489,"0"1"1,-8 8 590,-3 0 1,-3 2-1,0 4 35,3 5 0,5-1 0,-4 2-52,2 1 0,3 3 0,3-1 0,-2-1-14,-2-3 0,0 1 24,6 6-198,0-1 20,8 0 57,-6-7 0,13 0 1,-3-6 39,4 2 0,1-1 0,0-5 4,1 0 0,-1 0 0,1 0 0,-1 0 1,-1-2 0,-3-1-10,-1-3 0,-8-8 0,4 4-12,0 1 0,-7-7 1,5 5 3,-4-5 0,-2 4 0,0 1-81,0-3 1,-2 1 0,-2-1 0,-3 2-13,-3-1 0,-2 5 0,-5 0 1,-1 2 68,1 1 1,-1-1 0,1 6 0,-1-2 56,1-4 1,0 4-1,-1-4-21,1 4 1,-1 2-4,1 0 0,7 2-3,4 4 1,6-4 9,6 4 1,-2-4 0,8-2 56,1 0 0,3 0-50,1 0 1,1 0-1,-3-2 4,-3-4 0,1 2 0,-5-7 67,2-3 0,-6-2-104,1-1 1,-3 0 0,-2-1 0,0 1 0,-2 1 0,-3 2 0,-7 5-1,-4 1 1,-1 2 0,0 0 0,-1 1-163,1 1 0,-3 2 0,-1 2 157,-2 0 1,5 0 0,6 0 55,-1 0-41,-3 0 13,7 0 35,1 0 1,22 0-7,3 0 0,4 0 1,-3 0-1,-1 0-18,1 0 1,-1 0-1,1 0-8,-1 0 1,1 0-1,-1 0 1,0 0 17,1 0 0,-1 0 0,1 0 1,-1 0-8,1 0 0,-1 0 0,1 0-40,-1 0 0,1 0 0,-1 0-16,1 0 0,-1 0 29,1 0 1,-7 0 0,1 0 7,1 0 0,-3 6 1,2-1 41,1-1 0,3-2 0,1 0-42,1 4 0,-7-4 0,1 6-11,2-1 0,1-5 0,1 6 0,-3-2-23,-1 0 1,0 7 45,4-1 0,-5-2 0,-5 1 46,-5 3 0,0-1 1,4 1 6,1-2 0,0-1 1,-6 7-8,0-1 0,-6-5 0,0 0 31,1 1 0,-1 3 12,0 1-68,-8 1-74,12-1 0,-5-6 1,7 1-1,0 2 10,0 1 1,0-3-1,0 0 65,0 1 0,0-3 54,0 2 1,7-9 8,5 3 0,3-4 1,3-2-3,-2 0 1,3 0 0,-2 0 6,1 0 0,-1-5-8,1-1-108,-1 0 1,1 0 11,-1 0 1,-7-2 0,-2 5-1238,-1-3-137,-6-1 1367,8 7 0,-9-7 0,0-3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6:00.236"/>
    </inkml:context>
    <inkml:brush xml:id="br0">
      <inkml:brushProperty name="width" value="0.08571" units="cm"/>
      <inkml:brushProperty name="height" value="0.08571" units="cm"/>
      <inkml:brushProperty name="color" value="#008C3A"/>
    </inkml:brush>
  </inkml:definitions>
  <inkml:trace contextRef="#ctx0" brushRef="#br0">332 262 7938,'10'-2'-384,"-4"-4"0,-4 2 418,-2-7 0,0 5 69,0-6 1,5 1-137,1-7 0,0 1 13,-6-1 0,0 1 0,0-1 17,0 1 1,0 5 0,-2 3 0,-2-1 22,-2 0 0,-7 0 0,3-3 3,0 1 0,-5 6 1,3-3-14,-3 1 0,-3 2 0,1 6 0,-1 0 8,1 0 0,-1 0 0,1 2 0,-1 2 57,1 2 0,5 5 1,1-3-11,-3 2 0,-1 2 0,-1 7 0,4 2 47,7 3 1,-3 7 0,0-2 0,0 4-62,1 2 1,1 0-1,6 0 1,0-1 11,0 1 0,-2 6 1,-2 0-1,-2-2-32,2-2 1,2-3 0,2-1-1,0-1 14,0-4 0,0 1 0,2 6 33,4 0-57,-4 0 0,6-1 0,-8 1-28,0 0 35,0-8 1,0 5-1,0-7 37,0 2-20,0 2-7,0-2-6,0-2-211,0 1 209,0-7-2,8 6-267,-7-7 1,7 0 197,-8-1 1,0-6-1,0 1-294,0 2 1,0-5-731,0 3 155,0-8 910,0 4 0,-8-16 0,-1-2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4:24.908"/>
    </inkml:context>
    <inkml:brush xml:id="br0">
      <inkml:brushProperty name="width" value="0.08571" units="cm"/>
      <inkml:brushProperty name="height" value="0.08571" units="cm"/>
      <inkml:brushProperty name="color" value="#008C3A"/>
    </inkml:brush>
  </inkml:definitions>
  <inkml:trace contextRef="#ctx0" brushRef="#br0">0 507 7316,'18'0'-1520,"-7"-2"1552,1-3 1,-8 1 83,2-8-36,-4 8 1,-2-6 24,0 5-12,0 3-10,0-6-134,0 8 62,0 0 1,5 2 23,1 4 1,2-4 57,-2 3 1,4-3-57,7-2 1,0-5 0,1-3-1,-3-2-15,-3-4 1,4-1-1,-3-3 1,5 1-24,-1 0 0,10-7 1,-9-1-1,1 0-19,1 0 0,-1-6 0,2 3 1,3-1-172,-3 0 1,6 0 190,2-6 0,4-8 0,2-1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6:00.594"/>
    </inkml:context>
    <inkml:brush xml:id="br0">
      <inkml:brushProperty name="width" value="0.08571" units="cm"/>
      <inkml:brushProperty name="height" value="0.08571" units="cm"/>
      <inkml:brushProperty name="color" value="#008C3A"/>
    </inkml:brush>
  </inkml:definitions>
  <inkml:trace contextRef="#ctx0" brushRef="#br0">1 104 7852,'7'-9'-426,"5"4"0,-2 0 551,1-1 1,-5 5 31,6-5 0,0 4-133,5 2 0,0-6 0,1 1 0,-1 1-71,1 2 1,5 2 0,-1-2 0,3-2 26,0-2 1,-4-1 0,5 7 0,3 0-272,-2 0 0,-4-1 0,4-4 0,-2 1 291,-3 0 0,4-6 0,1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6:01.198"/>
    </inkml:context>
    <inkml:brush xml:id="br0">
      <inkml:brushProperty name="width" value="0.08571" units="cm"/>
      <inkml:brushProperty name="height" value="0.08571" units="cm"/>
      <inkml:brushProperty name="color" value="#008C3A"/>
    </inkml:brush>
  </inkml:definitions>
  <inkml:trace contextRef="#ctx0" brushRef="#br0">1 1 6293,'0'9'385,"0"-1"0,0-6-325,0 4-99,0-4 55,0 5 13,0 1 0,0 2 0,0 7 84,0 1 1,0-1 80,0 1-124,0-1-26,0 1-9,0-9 32,7 7-7,-5-14-96,6 6 78,0-1-51,-6-5 0,13 6 0,-3-8 0,3 2-62,3 4 0,1-4 7,5 4 1,-5-10 0,5-2 0,-5 0 22,-2-2 1,1 4 0,-3-7-1,0-1-10,-5 2 1,0-5 0,4 3 0,-2-1-79,1 1 97,-5-3 18,7 5 7,-12-8-24,4 1-8,-7 7 38,0-5 0,0 11 344,0-8-298,0 8 0,-7-3 38,-5 7 1,3 0 1,-3 0-86,7 0 45,-2 0-21,7 7 1,0 3-1,0 7 3,0 1 0,0-1 0,0 1-137,0-1 0,7 1 0,4-1-154,-2 1 0,1-7 0,-5-1-401,7-2 666,-3 5 0,6-11 0,-6 6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6:01.748"/>
    </inkml:context>
    <inkml:brush xml:id="br0">
      <inkml:brushProperty name="width" value="0.08571" units="cm"/>
      <inkml:brushProperty name="height" value="0.08571" units="cm"/>
      <inkml:brushProperty name="color" value="#008C3A"/>
    </inkml:brush>
  </inkml:definitions>
  <inkml:trace contextRef="#ctx0" brushRef="#br0">0 52 7533,'18'0'-889,"-6"0"1203,-1 0 1,1 2-222,5 4 0,-5-2 0,-2 8-53,-3 1 0,5-3 1,-6 2-19,-2 0 0,0-2-72,1 2 96,-3-1-48,6 7-99,-8-9 0,-2-3 15,-4-12 0,4 3 42,-3-9 1,3 0-1,4-5-26,3 0 1,-3 6 0,6 1-66,0 2 103,-6-5 52,13 3-64,-13 0 8,14-5-10,-6 13 177,-1-6-153,7 0 1,-7 6 71,9-4 1,5-1-1,0 1 27,-2 2 0,-2 2 0,-1 2 0,1 0 20,4 0 0,3 2 1,3 2 175,-6 2-211,-4 0-42,-9 1 1,4-3-1,-7 8 1,1 1-97,0 3 0,-2 1 0,-6 1-133,0-1 0,0 0-155,0 0 1,0 1-201,0-1 564,-8 1 0,6-1 0,-6 1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6:02.194"/>
    </inkml:context>
    <inkml:brush xml:id="br0">
      <inkml:brushProperty name="width" value="0.08571" units="cm"/>
      <inkml:brushProperty name="height" value="0.08571" units="cm"/>
      <inkml:brushProperty name="color" value="#008C3A"/>
    </inkml:brush>
  </inkml:definitions>
  <inkml:trace contextRef="#ctx0" brushRef="#br0">157 18 7938,'0'-10'-506,"0"2"243,0 8 246,0 0 21,-8 0 1,5 0 0,-9 0 83,-1 0 1,-4 2-26,1 4 0,-2 2 0,3 5 1,1-3 131,3-2 1,5 5 0,-4-1-126,2 3 0,2 3 0,6-1-129,0 0 1,0 0 0,2 1 85,4-1 18,4-7-201,0 5-12,5-13 153,-5 6-191,7-8-21,1 8 217,-2-6-99,3 6 1,6-8 0,1 0-51,1 0 0,4 0 1,-6 0-1,1 0 0,-1 0 159,-4 0 0,6-8 0,1-2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6:02.609"/>
    </inkml:context>
    <inkml:brush xml:id="br0">
      <inkml:brushProperty name="width" value="0.08571" units="cm"/>
      <inkml:brushProperty name="height" value="0.08571" units="cm"/>
      <inkml:brushProperty name="color" value="#008C3A"/>
    </inkml:brush>
  </inkml:definitions>
  <inkml:trace contextRef="#ctx0" brushRef="#br0">18 1 7408,'0'11'198,"0"1"1,0 2-127,0 1 1,0 3 0,0-1 0,0 2-50,0 5 0,0-3 0,0 6 0,0-2-30,0-3 1,0 3-1,0 0-9,0 2 37,0-5 1,0 3 0,0-8 0,0 0-36,0 1 1,0 0 0,0-2-367,0 3 182,0-2 1,0 1-823,0-2 567,0 3 310,0-10 143,0 7 0,-7-15 0,-3 8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6:03.207"/>
    </inkml:context>
    <inkml:brush xml:id="br0">
      <inkml:brushProperty name="width" value="0.08571" units="cm"/>
      <inkml:brushProperty name="height" value="0.08571" units="cm"/>
      <inkml:brushProperty name="color" value="#008C3A"/>
    </inkml:brush>
  </inkml:definitions>
  <inkml:trace contextRef="#ctx0" brushRef="#br0">0 18 6988,'2'-9'237,"4"3"-326,5 4 1,-1 2 148,2 0 1,-1 0-11,7 0 1,-6 0-1,-1 0 1,3 0-5,1 0 0,3 0 0,-1 0 0,1 0-44,-1 0 1,1 0 0,-1 0-1,1 0-10,-1 0 0,1 0 1,-1 0-1,0 0-11,0 0 1,1 0 24,0 0 30,-8 0 1,5 0 3,-3 0-51,3 0 1,-3 0-183,0 0 182,-9 0-3,5 0 1,-10 0-44,-4 0 106,4 0 1,-14 2 23,5 4-75,3-4 121,1 13-102,-1-13 0,3 12 1,-4-7 32,2 3-35,-7 2 3,12 4 0,-6-3 0,8-1 0,0-7 8,0 7 1,0 0 47,0 5-74,0 1 15,8-1 17,-6-8-4,14 0-11,-14-9-72,13 0-52,-5 0 0,7 0 0,1 0-82,-1 0 1,1 0-310,-1 0 1,0-2 497,1-5 0,-1-2 0,1-8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6:03.382"/>
    </inkml:context>
    <inkml:brush xml:id="br0">
      <inkml:brushProperty name="width" value="0.08571" units="cm"/>
      <inkml:brushProperty name="height" value="0.08571" units="cm"/>
      <inkml:brushProperty name="color" value="#008C3A"/>
    </inkml:brush>
  </inkml:definitions>
  <inkml:trace contextRef="#ctx0" brushRef="#br0">1 0 5882,'0'17'0,"0"0"0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6:03.919"/>
    </inkml:context>
    <inkml:brush xml:id="br0">
      <inkml:brushProperty name="width" value="0.08571" units="cm"/>
      <inkml:brushProperty name="height" value="0.08571" units="cm"/>
      <inkml:brushProperty name="color" value="#008C3A"/>
    </inkml:brush>
  </inkml:definitions>
  <inkml:trace contextRef="#ctx0" brushRef="#br0">140 1 7497,'-17'0'-597,"5"5"0,1 1 742,-3-2 0,4 0 0,-1 2-86,-3 5 0,4-1 0,-1 2 11,-3 1 1,6-3 0,3 2 5,3 1 0,2 3-37,0 1 1,0-5-13,0 0 1,7-7 0,5 5 0,4-2-5,1-4 0,1-2 1,-1-2-1,1 0-36,-1 0 1,0 0 0,1 0 27,-1 0 1,1-2-1,-1-2 25,1-2 0,-3-8 0,-1 3-18,-2-5 1,-9 5 0,5-1-8,0-2 0,-6-1-19,4-3 0,-4 1 0,-4 1-33,-4 5 1,2 3-1,-8 8-50,-1 0 1,3-6 0,-2 0 0,-1 2-1,-3 3 16,-1 1 1,5 0 0,1 0 0,-3 0-352,-2 0 0,5 1 422,-1 5 0,8-4 0,-3 6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6:06:04.693"/>
    </inkml:context>
    <inkml:brush xml:id="br0">
      <inkml:brushProperty name="width" value="0.08571" units="cm"/>
      <inkml:brushProperty name="height" value="0.08571" units="cm"/>
      <inkml:brushProperty name="color" value="#008C3A"/>
    </inkml:brush>
  </inkml:definitions>
  <inkml:trace contextRef="#ctx0" brushRef="#br0">0 35 7938,'8'10'-153,"-6"-2"0,8-8 282,-4 0 0,-4 1 0,5 3-12,1 2 0,-6 2 0,6-4 0,-2 4-148,-1 1 1,1-3-1,-6 6 74,0 1 1,6-3 0,0 2-75,-2 1 0,-2-3 16,-2 2 0,2-3 0,1 5-122,3-2 35,0-9 0,-6 5 38,0-8-95,0 0 72,0-8 0,0 5 1,0-9 31,0-2 1,2 5 0,2-3 18,2-2 0,7-1 1,-3-3 33,0 1 1,5 5 0,-4 1 28,4-3 0,-2 4 0,-2-1-22,2-3 0,3 6 0,-1 1 121,-3-1 0,5 6 1,-7-4-60,7 4 0,-1 2 0,2 0 13,0 0 0,0 0 0,-2 0 7,2 0 0,0 2 1,-2 2-42,1 2 1,-2 2-1,0-5 1,-4 3-20,2-2 1,-2 4 0,1 0 0,1 1 0,1 3 0,-1 3 69,-1-3 1,-8 4-26,1-5 1,-2 5 0,-3 1-15,0 1 0,0-7 0,0 1-19,0 2 0,-6-5 1,-2 1-49,-2-2 0,4 3 0,-3-3-408,0 2 1,1-6-204,2 2 0,4 1 620,-10-1 0,-1 0 0,-4-6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3:49.037"/>
    </inkml:context>
    <inkml:brush xml:id="br0">
      <inkml:brushProperty name="width" value="0.08571" units="cm"/>
      <inkml:brushProperty name="height" value="0.08571" units="cm"/>
    </inkml:brush>
  </inkml:definitions>
  <inkml:trace contextRef="#ctx0" brushRef="#br0">113 145 6766,'-8'9'6,"-2"-4"1,1 2 14,-2-1 1,6-1-1,-4-3 26,2 3 0,0-3 19,1 3 1,5-1-60,-5 1 1,3-3 0,-1 5 74,-1 0 0,-1-3 1,5 5 75,-5-2 1,4 0-6,-3-2 1,3 4-66,2 7 1,0-5 0,0 0-56,0 1 1,0 2-53,0 2 1,0 0 0,0 0 22,0 0 0,0 1 1,0-1 5,0 0 1,0-6 0,2 1 64,3 1 1,-3 3 0,5-1-7,1-3 0,-7-2 1,6-6-1,-1 4-17,-1 2 0,8-5 1,-5 3-7,1 0 0,6-5 0,-5 3-64,5-3 0,1-2 0,0 0 3,0 0 1,0 0 0,0 0 25,0 0 0,0-5 1,0-1 15,0 3 0,-6-5 0,1 3 0,0 0 0,-1-1 22,1 1 1,-5-2 3,3 2 1,3-4-40,4-7 0,-6 5-40,2 0 0,-7 2 1,4-3-1,-3 1 17,-2-1 1,4 3-1,-3-2 1,-2-1 0,-1-3 0,-2-1 1,0 0 10,0 0 1,0 6 0,0-1 58,0-2 0,0-1 0,0-2-16,0 0 1,-5 5 0,-2 1-30,-3-3 1,6 4 0,-5-1-1,0-1-15,-1 2 1,4-5-1,-3 3-32,-4-3 1,3-2-1,1 0-11,-4 0 1,4 2 0,0 1 0,1 4-10,-2 2 0,5-4 1,-4 4 12,2-2 1,-5 6 0,1-3-129,-3 5 1,-2 1 0,0 0 0,0 0 37,0 0 1,5 0 0,0 1 14,-1 5 1,-1-3 145,3 8 1,-3-6 2,8 6 1,-6 0 9,6 5 0,-1-6 0,6 1 31,0 2 1,0-4 6,0 1 1,8 1 21,2 5 0,5 0 0,1-2-68,0-3 1,-6 1-1,1-6 1,0-1 47,-2 2 1,5-3-1,-3 5-17,3-2 1,-4 3 0,1-4 55,2-3 0,1-1-51,2-2 0,0 0 0,0 0-30,0 0 0,-5 0 1,-2-2-8,4-3 1,-3 3-72,-1-3 0,-4 1-550,0-1-911,-3 3 853,-2-5 641,7 7 0,-5 0 0,5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4:32.817"/>
    </inkml:context>
    <inkml:brush xml:id="br0">
      <inkml:brushProperty name="width" value="0.08571" units="cm"/>
      <inkml:brushProperty name="height" value="0.08571" units="cm"/>
      <inkml:brushProperty name="color" value="#008C3A"/>
    </inkml:brush>
  </inkml:definitions>
  <inkml:trace contextRef="#ctx0" brushRef="#br0">2149 1904 6263,'17'0'17,"0"0"1,-5 0 0,0 0 73,1 0 0,3 0-80,1 0 6,1 0 0,1 0 0,3-2 0,3-1 0,2-3 1,4 2 44,2 2 1,2-4 0,0 0 0,0 0-22,0-1 1,5 5-1,3-4 1,0 2-22,0-2 1,5 4 0,-1-5 0,1 1 20,-1 0 1,3-2 0,-3 4 0,1-4 16,-1-1 1,5 5 0,-1-4 32,5 0-52,2 6 0,0-11 1,3 7-1,-1 0 41,0-2 1,-2 5 0,-4-7 0,1 2-5,-3 4 1,4-4 0,-9 3 0,1 1-15,-1 2 1,2 0-1,-9-2 1,-1-2-53,-2 2 0,4 2 1,-1 2-1,-3-2-112,-6-3 1,2 3 0,-4-4 0,3 4 83,-3 2 1,2 0-1,-8 0 1,-2 0-61,-1 0 1,-9 0-409,1 0 343,0 0 1,-3 2 0,-3 4 0,-6 3 142,-6 1 0,-11 6 0,-10-7 0</inkml:trace>
  <inkml:trace contextRef="#ctx0" brushRef="#br0" timeOffset="579">3773 2114 6893,'9'8'238,"-1"-4"-159,-8 7 1,0 1 0,-2 3-58,-4-3 1,5 4 0,-7-7-1,0 3-29,-4 0 1,3-7 0,-3 5 0,-2 0 30,-1-1 1,-3-5 0,3 4 0,1-2-32,3 0 0,-1 0 0,-5-6 0,-1 0 0,1 0 0,-1 0 24,1 0 1,-1 0-8,1 0 0,5-6 0,2-2-10,3-2 1,1-1 0,6-7-30,0 1 0,0 5 0,2 2 0,2 1-72,1-1 1,9 6-1,-2-4 66,3 1 1,-3 5-1,0-4 28,1 4 1,3 2-1,1 0 1,1 0 0,-1-2-6,0-4 0,1 4 0,-1-4 1,1 4 85,-1 2 0,1-2 0,-1-1 0,1-3-36,-1 2 1,1 2 0,-1 2 0,1-2-38,-1-4 1,1 4 0,-1-4-259,0 4 0,1 2 28,-1 0 1,1 2 228,-1 4 0,1-4 0,-1 6 0</inkml:trace>
  <inkml:trace contextRef="#ctx0" brushRef="#br0" timeOffset="953">4506 2044 7147,'-11'2'126,"-1"2"-82,-2 2 1,-1 5 0,-1-3 0,3 2-29,1 3 1,0 1-1,-3 0 1,1-3 12,3 3 0,-7 1 0,-7 3 0,0-1-18,0 1 0,-6-1 1,1 3-1,-3 1 44,-2 2 0,1 1 0,-1-7 0,2 2-8,4 5 0,-4-5 1,5 4-1,-1-3-52,0-3 0,6 7 1,-4-1-1,1-2-32,5-1 1,2 3 0,1 0 0,1-2-87,-1-1 1,7-5 0,1-1 0,0-2-180,1 1 1,5 3 0,-2 1 301,4 1 0,2-9 0,0-1 0</inkml:trace>
  <inkml:trace contextRef="#ctx0" brushRef="#br0" timeOffset="1441">4070 2743 7385,'0'11'-1174,"0"1"1289,0 2 1,7 1 36,5 3 1,-2-7 0,1-1-50,3-2 0,1 3-80,3-5 1,-1 6 0,1-6-31,-1-3 0,-5-1 0,0-2 32,1 0 1,-3 0 52,2 0-24,-9 0 1,5-7-53,-8-5 0,-6-4 1,-1-1 13,-3 0 1,4 1 0,-4 2-1,3 3-31,3-3 0,0-1 0,0-3 0,-2 1 6,2-1 1,2 1 0,2-1 64,0 1 0,0-1 0,0 1 0,2-1-50,4 1 1,-2 1-1,8 3 1,-1 1-73,-1-1 1,6-3-67,-5-1 0,5 7 0,1 4-136,1 4 0,-7 2 1,1 0 267,1 0 0,-5 8 0,8-6 0,-7 6 0</inkml:trace>
  <inkml:trace contextRef="#ctx0" brushRef="#br0" timeOffset="2050">4594 2673 7352,'-10'0'-1085,"-4"2"1662,8 4-343,-7-4 1,11 3-172,-4-10 0,4 1-106,2-8 0,6 6 0,2-4 58,1 3 0,3 1 0,6 6-21,-1 0 0,-5 0 1,-1 0-8,3 0 1,-4 0 0,1 0-9,3 0 0,1 2 0,1 4 0,-3 3-19,-1 1 1,-6 4 0,4-7 0,-1 1 1,1 0 0,-6 5 0,2-1-87,-4 4 1,-2 1 124,0 1 0,0-7 0,-2-1 61,-4-2 0,2-2 182,-8-6-168,9 0 1,-5-2 0,8-4-52,0-6 0,2-3 0,2-3-23,1 1 0,9-3 0,-2-1 0,1-2-29,-1 1 0,3 3 0,-3 1 0,4 1 30,1-1 1,0 3 0,1 1 0,-1 5 13,1 1 1,-3 0 0,-1 4 0,-2-2 182,1 3 0,3 1 0,1 2-137,1 0 0,-1 2 1,1 3-111,-1 7 0,-5 4 0,-3 1 1,-1 0-243,-4 1 1,-2 5 0,-2 1 0,-2-1 289,-4 2 0,-11 2 0,-10 8 0</inkml:trace>
  <inkml:trace contextRef="#ctx0" brushRef="#br0" timeOffset="-2747">2114 1258 7418,'0'-17'-1056,"0"-1"1056,7 9 261,-5 1-162,14 8 1,-12-6 0,7 0 0,3 0-16,1-1 0,3 5 0,-1-6 0,1 2-40,-1 0 0,1 0 1,-1 6-1,1 0-11,-1 0 1,1 0-70,-1 0-8,1 0 0,-1 0 0,-1 2-28,-5 4 1,-3-2 0,-6 6 49,4-2 10,-4 5 0,5-9 1,-7 8-1,0 1 0,0-3 1,-1 0-1,-3-1 12,-2 1 1,-8 0 0,5 3 0,-3-3-41,0-2 0,1 0 0,-7-5-36,1 3 0,1 2 0,3-4-222,1 2 1,8 1-10,-2-1 307,4-4 0,2 6 0,0-8 0</inkml:trace>
  <inkml:trace contextRef="#ctx0" brushRef="#br0" timeOffset="-2409">2585 1153 7569,'10'-7'-249,"-2"3"-175,-8-8 480,0 8 1,5-11 283,1 3-147,0 4-206,-6 1 1,-2 7-69,-4 0-20,4 0 140,-13 0-1,13 7 1,-8-3-40,4 8 0,4-1 0,-3 7-8,3-1 0,2 1 0,0-1 29,0 1 1,0-7 0,0 1-11,0 2 1,2-5-1,3 3-69,7 2 0,4-7-84,1-1 138,1-4-393,-1-2 177,0 0-1,1 0-26,-8 0 0,5 0 248,-5 0 0,7 0 0,1 0 0</inkml:trace>
  <inkml:trace contextRef="#ctx0" brushRef="#br0" timeOffset="-2075">2341 961 7569,'-18'0'-1002,"9"0"1236,1-7-178,8-3 0,2-6 1,4 5-22,5 5 0,-1 4 0,1 2-43,3 0 1,4 0-1,3 0 1,2 0-79,-1 0 0,3 0 1,0 0-1,0 0 26,0 0 0,6 0 60,-1 0 0,3 0 0,1 0 0</inkml:trace>
  <inkml:trace contextRef="#ctx0" brushRef="#br0" timeOffset="-1767">3127 1136 7868,'11'-6'0,"1"0"2,1 2 1,3 2-1,1 1 1,1-3-126,-1-2 0,1 0 0,-1 6 0,3 0-38,3 0 1,-4 0-1,5 0 1,-5 0 160,-1 0 0,-1 8 0,0 1 0</inkml:trace>
  <inkml:trace contextRef="#ctx0" brushRef="#br0" timeOffset="-992">3860 1241 7508,'18'0'188,"-1"-2"-119,0-4 1,-5-2 0,-2-5 0,0 3-131,-1 2 1,-5-5 0,4 3 0,-2-2 64,-1 1 0,7-1 0,-6-6 0,0 1-24,2 0 0,-7-1 0,7 1 0,-2-1-38,0 1 1,0-1 0,-4-1-1,2-3 38,1-1 1,1 0 0,-6 5-1,2 1 28,4 0 0,-4 5 0,4 0 1,-4-1-33,-2 5 10,0 0-108,0 8 0,0 2 146,0 4 0,0 4 1,0 7-5,0 1 1,0 5-1,0 0 18,0-2 1,0-1 0,2-3 21,3 1 0,3-1 1,6-1-3,-3-5 0,1 3 0,5-8-10,1-2 1,-1-2 0,1-2-17,-1 0 0,-5 0 1,0 0-1,1-2 1,3-2-13,1-2 0,5-8 1,-3 5-1,-4-3-67,1 0 0,0 3 0,-1-5 0,-1 2-28,-3-1 0,-5-3 1,4-1-1,-2-1-26,-5 1 0,5 0 57,-2-1 0,0 1 209,-6-1 1,-2 8-64,-4 5 1,4 5-23,-4 5 1,4 5 0,2 8-43,0-1 0,0 1 0,0-1 0,0 0-79,0 1 1,0 5-1,2 0 1,2 1-702,2 1 742,8-6 0,-5 14 0,9-5 0</inkml:trace>
  <inkml:trace contextRef="#ctx0" brushRef="#br0" timeOffset="-3783">524 1607 6919,'0'-11'56,"0"-1"8,0 8 1,0-11-67,0 3 0,8 4 0,2 1 1,2 1 49,-1 0 1,1 0 0,5 4 0,1-2-10,-1-1 1,1-1-1,-1 6-20,1 0 0,-1-6 1,0 0-1,1 2 23,-1 2 1,-5 4 0,0 2-179,1 2 0,-5 7 0,0-1 92,0 4 0,-6-5 1,3 1 33,-3 1 1,-9 3 0,-5 1-8,-4 1 0,-1-1 0,-1-1 1,1-2 0,-1-3 0,1-5 0,0 4-31,-1-3 0,8 1-129,5-2 194,3-4 0,4 6 0,3-8-6,7 0 1,4-6 0,1 0 0,0 2 117,1 2 1,-1-4 0,1 1-65,-1 1-47,1 2 38,-1 2-90,-7 0 1,6 0 25,-5 0 0,-1 6 0,1 1 0,3 3-23,2 4 0,-5-5 0,1 3 11,1 2 0,1 1 1,-2 3-1,-5-1-47,1 1 58,-6-1-1,6 0 1,-6 1-4,4-1 1,-4 1 0,3-1 0,-3 1 2,-2-1 1,-2 1 0,-1-1 0,-5-1 15,-2-5 0,4 3 0,-5-6 90,-3 1 0,-1-5 0,-3 2-24,1-4-47,-1-2 1,6 0 31,1 0-45,-1 0 0,1 0 0,-1 0-5,-2 0 1,5-6-1,-1-2 1,0 1 23,1-1 0,3-6 6,-6 3 30,8-5 0,-4 5 0,8-1 0,0-2 13,0-1 1,0-3-1,0 1 1,0-1-5,0 1 1,0-1 0,2 1 0,2 0-15,2-1 0,8 1 1,-3-1-1,5 1-82,1-1 1,-5 1 0,0-1 0,1 3-14,3 3 0,1-1 0,1 5 0,-1 0-159,1 0 1,-7 0 0,1 5-266,1-3 0,3 0-164,1 6 620,1 0 0,-1 8 0,1 1 0</inkml:trace>
  <inkml:trace contextRef="#ctx0" brushRef="#br0" timeOffset="-3409">1502 1573 7263,'-9'0'-853,"3"0"789,12 0 1,-2 0 159,7 0-96,-7 7 0,12-5 0,-7 6 0</inkml:trace>
  <inkml:trace contextRef="#ctx0" brushRef="#br0" timeOffset="-3258">1555 1660 6167,'17'8'0,"1"1"0</inkml:trace>
  <inkml:trace contextRef="#ctx0" brushRef="#br0" timeOffset="6018">472 874 6054,'-10'0'110,"3"0"-86,-1 0 0,-2 0-23,-7 0 0,-1 0 13,1 0 1,-1 2 1,1 4 0,-1-4 0,1 4-20,-1-5 1,7-1 0,-1 2-1,-2 2 7,-1 2 0,-2 0 0,-1-4 6,1 4 0,-1-4 1,1 3 7,-1-3 0,7-2 0,-1 2-3,-2 4 0,-1-4-12,-3 4 0,7-2 6,-1 2-16,8-4 0,-4 7-47,8-3 53,0-4 0,-5 8 2,-1-4 0,0-3 10,6 9 1,-2-8 0,-2 4 23,-2-1 0,0-3-4,6 8 0,0-6 1,0 5-11,0 3 0,0 2 0,0 1 0,0 0-11,0 1 0,2-1 0,2 3 0,2 1 4,-2 2 0,-2 3 0,-2-3 0,2 4 14,4 0 0,-4 6 0,3-4 0,-1 4-23,2 2 1,-4 0 0,4 0 0,-4 0 2,-2 0 1,0 0 0,0 0 0,0 0 5,0 0 1,0 0 0,0 0 0,0 0 10,0-1 0,0 1 0,2-2 0,2-2 4,2-1 1,1-1-1,-3 4 1,4-2-3,2-2 0,-7-2 1,3 4-1,-2-4-37,2-2 1,-4 4 0,4-5 0,-4-3 11,-2-1 0,0-3 0,2 0 30,3 1 0,-3-1 0,4 1-1,-4-1 1,0 1 0,2-1 0,2 1-21,-2-1 0,-2 1 0,-2-1 0,0 2-15,0 5 0,2-5 1,1 4-1,3-3 5,-2-3 0,0 1 0,0-1 0,2 1 11,-2-1 0,3 1 0,1-1 2,2 1 0,-6-1 0,4 1 0,-3-1 5,1 0 1,0 1 0,-4-3 0,2-1-4,2-2 0,-1-1 0,-5 7-17,0-1 0,6 1 0,0-1 2,-2 1 0,-2-7 0,0 1 1,2 1-3,2 3 1,1 0-1,-3-3 1,2-1 13,-2 1 0,-2 3 0,-2 1 0,2-1 23,4-4 0,-4 3 0,3-3-6,-3 3 0,-2-3 1,2-2-1,2-1 37,2 1 1,0-4-32,-6 5 0,6 1-14,-1 6 1,3-9-1,-4-1 18,2 0-39,0-6 0,-4 11 3,3-7 1,-3 2-1,4-2-28,-4 5 1,-2-1-20,0 2 1,0-7-65,0 7 16,0-8-45,0 4 1,0-6-340,0 4 344,0-5 0,2 13-83,4-8 0,-2 0 1,7-6 214,3 0 0,2 0 0,1 0 0</inkml:trace>
  <inkml:trace contextRef="#ctx0" brushRef="#br0" timeOffset="8658">123 1014 7569,'9'-8'-546,"-1"6"1,-8-8 249,0 4 342,0-3 1,0-3 0,2 2 86,4 3-67,-4 1-88,6 6 1,-6 0 11,3 0 1,-3-2 24,4-4 1,-2 4 0,0-6 2,2 1 0,7 5-17,-1-4 1,-2 2 7,1-2 0,1 4 1,5-4 36,1 4 1,-1-3 0,1-3-23,-1-2 0,1 4 1,-1-3-1,1 1-4,-1 4 1,3-4 0,1 0 0,2 1-5,-1-1 1,-1-4 0,0 5 0,2-1-21,-1 0 0,3 2 0,-2 4 1,-1-2-14,-3-1 0,4-3 0,3 4 0,-1-2 13,0 2 0,4 0 0,-4 0 0,1-3 2,-1-3 1,0 6 0,-4-4 0,5 3 6,1-1 1,0-6-1,4 4 1,-4 1-1,-2-1 1,5-4-1,-5 4 1,0 1 11,0-1 0,6 0 1,-4 4-1,3-4 3,-1-1 0,0 5 0,4-4 0,-2 2 21,-2 0 1,0-5 0,6 5 0,0 2-21,0 2 1,0-4 0,0 1-1,0-1-21,-1-2 1,7 6 0,0-6 0,0 2 10,1 1 1,-3-3 0,6 4 0,0-2-36,-1 2 1,-3-4 0,5 3 0,1-1 20,-2-2 1,3 6 0,-7-6 0,-2 3-1,-2-1 1,3 0 0,1 6-1,-2 0 1,-2 0 1,-2 0 0,0 0 0,0-2 1,-1-4 0,3 4 0,2-4 0,2 4-1,-2 2 1,-2 0 0,-1 0 0,3 0-13,2 0 1,0 0 0,-6-1 0,0-3 5,0-2 1,-1 0 0,1 6 0,0 0 5,0 0 1,0-6 0,0 0-1,0 2 2,0 3 0,0-5 1,0 0-1,-2 2-1,-4 2 0,2 2 0,-6 0 0,0 0 6,1 0 1,-1-6-1,-4 0 1,4 3 1,3 1 1,-5 2-1,6 0 1,0 0 0,-2 0 0,6-6 0,-4 0 0,4 2-12,2 2 1,0 2 0,0 0 0,0-2 4,0-4 1,0 4 0,0-3 0,0 3-7,0 2 0,0 0 0,-2-2 0,-2-2 1,-2-2 1,0 0 0,6 6-1,0 0-12,0 0 0,-2-6 0,-2 1 0,-4 1 4,-2 2 1,4 0-1,-4-2 1,1-2 9,-1 2 0,-2 0 0,-5 0 1,-1-1 6,1 1 1,-7 2-1,1 2 1,1 0 13,3 0 1,0-2 0,-3-2-1,-1-2-3,1 2 1,3 2 0,1 2-17,1 0 1,-1 0-1,1 0 1,-1 0 8,1 0 1,-1 0-34,1 0 0,-1 0 17,0 0 1,-5 0 4,0 0 1,-6 0 0,3 2 0,-1 4 1,6-4 1,-3 4 0,5-2 1,1 2 1,1-3-9,-1 9 0,-7-6 2,-4 6 0,1-7 34,-1 7 0,0-6-29,-6 5 1,0 1 29,0 6 0,0-1-31,0 1 1,6-1-1,0 0 1,-2 1-13,-2-1 1,3 1 0,1-1 0,-2 3-8,-2 3 1,-2-4 0,0 7-1,0-3 6,0 0 0,6 2 0,0-3 0,-2 1 9,-2-2 1,-2 5 0,0-1 0,0 0 2,0 0 0,0 4 1,0-3-1,0-1 5,0 0 1,1 4 0,3-4 0,4 1-2,2-1 1,-6 4 0,3-4 0,-1 0-7,0 1 0,6 3 0,-4-4 0,-1 0-14,1 0 1,0 6 0,-4-3-1,1 1 1,-1 0 0,4-6 0,-2 4 0,0 0 13,2 1 0,-5-7 0,7 4 1,-2-1 7,-4-1 1,-2 2 0,-2-4 0,0 3 8,0-3 0,0 4 0,0-1 1,0-3 6,0-2 1,0 5-1,0-1 1,0-2-2,0-1 0,0 3 0,0 0 0,0-1-8,0-3 1,0 4 0,0 0-1,2-1-15,3-3 1,-1 5 0,6-1 0,0 0 5,-1 2 1,-3-5 0,4 3 0,-2-2-12,-4 3 1,3-5 0,-1 4 0,-2-3 40,-2-3 0,-2 1 0,2-1 11,4 1 0,-4-1 0,4 1 0,-5-1 4,-1 0 0,0 1 1,0-1 15,0 1 0,0-1 0,0 1-2,0-1 0,0 1 0,0-1-19,0 1 1,0-1-1,0 1 1,0-1-19,0 0 1,0 1 0,0-1-1,0 1 1,0-1 1,0 1-1,0-1 1,0 1 8,0-1 1,0-5 0,0-1 0,2 3 32,4 2 1,-4-5-38,4 1-316,-4 0 1,-2 5-185,0 0 1,-2-5 467,-4 0 0,-11-1 0,-10 7 0</inkml:trace>
  <inkml:trace contextRef="#ctx0" brushRef="#br0" timeOffset="10259">455 3546 7306,'-8'10'-1143,"6"-3"1190,-6-7-126,8 0 0,0-1 121,0-5 0,2 4 5,4-4 1,-2-2-35,7 2 0,-5 1 0,6 5 8,1 0 0,-3 0 0,2 0-2,1 0 0,3-6 0,3 0 0,3 2-9,1 2 1,2 0-1,-2-2 1,5-2-5,-1 3 0,6-1 0,-6 0 0,2-2 12,0 2 0,0 2 0,6 0 1,-2-2 3,-4-1 1,10-3 0,-4 4-1,2-2-19,0 2 1,3-4-1,3 1 1,0-1-9,0 0 0,3-4 1,-5 5-1,0-1 6,1 0 0,-5 2 0,4 4 0,-6-1 4,-6-3 0,4 0 1,-4 6-1,4 0 3,2 0 0,0 0 0,0 0 0,0 0-2,0 0 0,-2 0 0,0 0 1,-2 0-9,0 0 0,11 0 0,-9 0 0,0 0 5,-2 0 1,-1 0 0,4 0 0,-1 0 15,-3 0 1,3 0-1,-6-2 1,2-2-12,0-2 0,-6 0 0,6 6 0,0 0-5,-1 0 0,5 0 0,-6 0 0,2 0-33,0 0 0,0 0 0,6 0 0,0 0 4,0 0 1,0 0 0,0 0 0,0 0 17,0 0 0,0 0 0,-1 0 1,1 0 5,0 0 1,-2-5 0,-2-1 0,-2 2-8,3 2 0,-1 2 1,0 0-1,-2 0 6,2 0 0,0-6 0,0 0 0,-4 2 5,-2 3 1,6 1-1,-4 0 1,3 0 17,-1 0 0,-2-6 1,4 0-1,-4 2 14,-2 2 0,4 2 0,-3 0 0,-1-2-7,0-4 0,4 4 0,-6-3 0,1 1-20,1-2 0,-4 4 0,6-4 0,1 4-15,-1 2 1,-4-6 0,4 0 0,0 3 2,1 1 0,-1-4 0,4 0 0,-4 2 6,-2 2 1,6 2 0,-4 0 0,3 0-2,-1 0 0,-6-6 0,4 1 0,0 1-1,0 2 1,-5 2 0,3-2 0,-2-2-1,1-2 1,5 0 0,-6 6 0,0 0-1,2 0 0,1 0 1,5 0-1,-4 0 0,-2 0 1,6 0 0,-2 0 0,2 0-34,-2 0 0,2-2 0,-5-2 0,1-1 21,4 1 0,0 2 0,0 2 0,-4 0 12,-2 0 1,5-2 0,-7-2-1,-2-2 15,-1 2 0,-3 2 1,0 2-3,1 0 0,-1-5 0,1-1 35,-1 2 0,1 2 0,-1 2-29,1 0 1,-1 0 0,1 0 0,-1 0 1,1 0 1,-1 0 0,1 0-27,-1 0 1,-5 0-1,-1 0 20,3 0 0,-4 0 76,1 0 0,1 0-5,5 0 1,-5-6 255,0 0-121,-9 0-541,5-1 5,-8 5 316,0-6 0,-8 8 0,-1 0 0</inkml:trace>
  <inkml:trace contextRef="#ctx0" brushRef="#br0" timeOffset="11154">2830 71 6087,'0'-18'160,"0"1"1,0 5 84,0 0-34,0 9-39,0-5 27,0 8-125,0 0 1,5 2-27,1 4 0,0-3 0,-6 9-1,0 2 0,6 1 1,2 3-32,1-1 0,-5 1 0,4-3 0,-2-1-16,0-3 1,0 1 0,-5 3-1,3-1-3,2-2 1,0-6 0,-6 5-36,0 3 0,2-5-122,4 3 0,-4-6-425,4 6 276,-5-9 0,-1 7 11,0-4 298,0-4 0,-7 6 0,-3-8 0</inkml:trace>
  <inkml:trace contextRef="#ctx0" brushRef="#br0" timeOffset="11376">2760 333 6520,'15'-2'96,"-3"-4"0,4 4 1,-5-4-41,5 4 0,1 2 1,1 2-121,-1 4 1,1-4 0,-1 6-82,0-1 0,1-5 0,-1 4-78,1-4 1,-7 4 222,1 0 0,0 0 0,5-6 0</inkml:trace>
  <inkml:trace contextRef="#ctx0" brushRef="#br0" timeOffset="11475">3057 280 6328,'-18'0'-337,"9"2"337,3 4 0,-4 4 0,0 7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3:49.933"/>
    </inkml:context>
    <inkml:brush xml:id="br0">
      <inkml:brushProperty name="width" value="0.08571" units="cm"/>
      <inkml:brushProperty name="height" value="0.08571" units="cm"/>
    </inkml:brush>
  </inkml:definitions>
  <inkml:trace contextRef="#ctx0" brushRef="#br0">66 33 5992,'9'0'359,"-2"1"1,-9 3-162,-3 1-82,3 1 1,-12-5-3,9 5 1,-2-4 102,2 3-217,3 4 1,-7-2 0,5 5-46,-1-1 0,-2-5 14,2 4 44,3 1 1,-5 5-16,7 1 0,0-6 9,0-1 0,0 1 67,0 5 1,0-5-19,0-1 0,1-6 1,3 3 1,1 0 0,3-3 8,-3 7 1,-2-6 3,8 6 1,-6-8-18,6 2 1,1-3-5,4-2 0,-5 0 7,-1 0 0,0 0-11,7 0 1,-6-2-33,-1-3 1,-4 3 0,2-5 5,-1 0 0,1 5 0,-4-5 56,2 0 1,3 3-25,-3-6 1,5-1 13,-5-5 1,1 5-1,-3 1-38,0-3 1,1 4 18,-5-1 1,0-2-7,0-4 1,0 0-27,0 0 0,0 0 0,-1 2-16,-5 3 0,4-2 0,-8 6-12,3-2 1,0 6-1,2-3-149,-7 5 0,4-5 0,-4 1-172,-1 1 1,-1 3 0,-1 1 102,-2 0 0,7 0 232,0 0 0,-8 7 0,-8 2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3:51.501"/>
    </inkml:context>
    <inkml:brush xml:id="br0">
      <inkml:brushProperty name="width" value="0.08571" units="cm"/>
      <inkml:brushProperty name="height" value="0.08571" units="cm"/>
    </inkml:brush>
  </inkml:definitions>
  <inkml:trace contextRef="#ctx0" brushRef="#br0">33 145 7078,'9'0'140,"-2"0"132,-7 0-36,0 0-168,0 8 0,-5-6-61,-1 9 1,-1-6 82,2 6 0,3 0-110,-3 5 1,3 0 3,2 0 0,-5 0 0,-1 0 0,3 0 1,1-6 0,2 0 4,0 3 0,0 1 0,0 3-2,0-2 1,0 2 0,2-2 63,3 2 1,-3-2 0,5 2 20,0-2 1,-5-3 0,5-4 0,-2 1 84,1 0 1,6-3-131,-1 4 0,3 0 0,1 2-9,-5-2 0,4-6 0,-3 3-21,3 0 0,-3-5 1,0 3-1,2-3 11,0-2 0,-2 0 0,0 0 0,0 0 9,3 0 0,-3 0 0,1 0 0,-1-2 35,5-3 0,-7 3 1,2-5-16,2 0 1,0 3-1,-1-5 1,-4 1-1,-1-2 0,5 5 0,-5-5-19,1-2 0,2-2 0,0-4 5,-5 3 1,2-2 0,-1 2-24,-2-2 0,3 2 0,-1-2 9,-4 2 0,1-2 0,-3 1 11,0 0 1,0 1 0,0-1-11,0 0 1,-3 5 0,1 2 0,-4-4-12,2-2 0,-3 4 0,1 1 0,2-3 7,-4-1 0,6-2 0,-5 0-12,1 0 0,4 5 1,-5 2-1,1 0-34,1 0 0,-7 4 1,5-6-48,-1-1 0,-2 3 0,-2 0 81,2 2 0,0 0 1,-1 3-1,0-1-29,-2 1 1,5 2 0,-4 2-8,0 0 0,-1 0 1,-4 0-22,1 0 0,6 0 0,-1 0 7,0 0 0,1 0 1,0 0 28,-3 0 0,4 6-12,-1-1 1,5 8 0,-2-4 33,0-1 1,5 1 23,-3-3 0,3 3 8,2 7 0,0 0-16,0 0 0,0 0 1,0 0 34,0 0 0,0 0 0,2 0 54,3 0 1,-1-5 10,6 0 1,1-3 40,5 3 1,0-4 28,0-7 1,0 0-88,0 0 0,0 0 0,1 0 11,-3 0 0,-3 0 0,1 0 0,-2-2-28,-1-3 1,4 1 0,-6-5-96,1 3 0,-3-1 0,2 3-603,0-2-319,-6 1 183,6 5 757,-7 0 0,0 0 0,0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3:52.292"/>
    </inkml:context>
    <inkml:brush xml:id="br0">
      <inkml:brushProperty name="width" value="0.08571" units="cm"/>
      <inkml:brushProperty name="height" value="0.08571" units="cm"/>
    </inkml:brush>
  </inkml:definitions>
  <inkml:trace contextRef="#ctx0" brushRef="#br0">0 1 8545,'0'16'258,"0"-6"-248,0 1 1,0-6 0,0 6-12,0 1 1,0-3-1,0 2 39,0 2 1,0-4 0,0 2-107,0 2 0,0-5 0,0 3 52,0 2 0,0 1 32,0 2 1,0 0 0,0 0 18,0 0 1,0-5 0,0-1-15,0 2 1,0-2-1,0 1-25,0 2 0,0-4-9,0 1-53,0 1 0,0 0 41,0-1 39,0-6-15,0 3 0,0-5-161,0 3-359,0-4-524,0 6 1045,0-7 0,7 0 0,2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4:02.393"/>
    </inkml:context>
    <inkml:brush xml:id="br0">
      <inkml:brushProperty name="width" value="0.08571" units="cm"/>
      <inkml:brushProperty name="height" value="0.08571" units="cm"/>
    </inkml:brush>
  </inkml:definitions>
  <inkml:trace contextRef="#ctx0" brushRef="#br0">113 129 6923,'-9'0'348,"0"0"-279,3 0 0,3 0 0,-6 2-26,2 3 0,-6-1 7,3 6 0,3-4 1,-1 2-297,1 0 148,6 4 1,-7-3 175,8 7 1,-1-5 33,-5-1 0,4 1-29,-3 5 1,3 0 0,2 0-19,0 0 0,0-5 0,0 0-34,0 1 1,0 2 24,0 2 1,0 0-74,0 0 0,2-5 50,3 0 0,-1-6 5,7 6 0,-6-2 1,4 3 18,-2-1 1,4-6-1,-4 4 19,2-2 0,-4 0-35,6-1 1,0-4 0,3 5-4,-3 0 0,3-5-10,-4 3 1,5-3 25,1-2 1,-6 0-10,1 0 0,0 0-36,5 0 0,0 0 0,0-2 5,0-3 0,-5 1 1,-1-5 29,3 2 0,-4-4 0,0 4 32,-3-2 0,5 4 0,-3-4 28,-1 2 1,-2-6-76,0 3 0,3-5 0,-3-1 9,-2 0 0,-1 6 1,-2-1-74,0-1 0,0-3 39,0-1 1,0 0-26,0 0 0,0 0 17,0 0 1,-2 0 4,-3 0 1,3 0-1,-5 0 34,0 0 0,5 5 1,-5 1-5,0-3 1,3-1-66,-7-2 0,5 2 0,-3 1-18,-4 2 1,4 6 29,-1-6 1,-1 6-27,-5-6 1,5 8-1,1-4 6,-3 0 1,4 5 7,-2-4 1,6 3-9,-6-3 0,1 5-39,-6-5 0,5 5 1,0 1 0,1 5 0,-5 2-17,5 2 0,-5-4 106,5 6 0,1-6 18,-2 6 1,8-6 0,-5 4-1,3 0-43,0 0 1,-1-4 46,6 6 0,0 0-51,0 5 1,0 0 28,0 0 0,0 0 33,0 0 0,0-5 1,2-2-2,4-2 1,-3 3-19,8-4 1,-6 4-3,6-4 1,0-1 18,5-5 1,-6 5-7,1 1 1,0-1 147,5-5 0,-6 0-76,1 0 0,-7 0-95,8 0 0,-1 0-15,5 0 0,-5 0 95,-1 0 0,-4 0-12,4 0 0,-2-2-56,4-3 0,-3 3 2,-4-3 0,-3 1 0,5 1 49,0-3 1,-4-4 51,8 4 0,-5-4-45,3 4 0,-4-1 0,2 4-14,0-3 1,-3 1-87,5 5-11,-4 0 1,2-2 19,-7-3-636,0 3 58,0-5 0,1 7 588,5 0 0,-4-7 0,5-2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4:14.694"/>
    </inkml:context>
    <inkml:brush xml:id="br0">
      <inkml:brushProperty name="width" value="0.08571" units="cm"/>
      <inkml:brushProperty name="height" value="0.08571" units="cm"/>
    </inkml:brush>
  </inkml:definitions>
  <inkml:trace contextRef="#ctx0" brushRef="#br0">129 145 7243,'-11'0'129,"2"1"-105,2 6 0,0-6 0,3 6 18,-1 0 0,-6-4 0,4 6-29,-2-2 0,6 1 1,-5-5 3,1 2 1,5 8 4,-3-2 0,-2 3-101,2 2 1,-2 0 67,1 0 0,4-1 25,-3 1 0,3-5 1,2-1 6,0 3 0,0-4 141,0 1 0,0 2-107,0 3 0,0-4 0,2-2 0,2 1 46,1-2 1,2-5 0,-3 5-11,1-1 1,7 0-66,-1 3 1,-2 3 0,0-6-1,0 1-29,0-1 0,-4 0 0,6-4 0,1 2 0,-3 7 0,2-6 48,1 3 0,-3-5 0,0 3 0,0-1 18,0-1 0,-4 0 0,6-5-25,2 0 0,-5 0 0,4 0-6,1 0 1,0 0 0,3 0-23,0 0 1,-5 0 0,-1 0 33,3 0 0,1 0-14,3 0 1,-2 0-1,2-2 5,-2-4 1,2-1-1,-3-5 1,-1 2 7,-3-2 0,0 2 1,5 0-1,-3-2-25,0 5 0,-7-6 1,3 6-1,1 0-15,1-1 1,-8-5 33,4 3 1,-5-4-28,-1-3 0,0 2 0,0-2-21,0 2 0,-1-2 0,-2 1 0,-2 0 1,-7 1-1,7-1 8,2 0 0,-4 0 1,2 0-1,-2 2 5,1 3 0,4-3 0,-3 3 9,2-3 1,-1-2 0,-3 1-23,-3 5 1,5-5 0,-4 5-13,2-5 0,0 5 1,3-1-64,-1-1 1,-8 3 36,3-2 0,0 7 0,2-3-43,0 0 1,-4 5 0,1-3-57,-3 3 0,-1 2 0,-2 0 114,1 0 0,5 0 1,1 0-27,-3 0 0,4 6 0,-2-1 88,0-1 1,1-3-1,-1 1-33,0 3 0,-4-3 0,0 5 13,6 1 1,-4-5-1,5 6 1,1 0 1,0 0 0,0-4-4,1 6 1,5 0-4,-5 5 1,4-6-1,2 1 64,0 1 0,2-3 0,4 2-11,4 2 1,-1-5 0,2 1-56,1-2 1,-3 6-9,2-2 0,-6-4 0,4 0 7,-2 0 0,6-5 45,-2 3 0,-3-3 0,4-2 84,1 0 0,-6 0 1,5 0-58,1 0 0,0-5-61,3-1 1,-5 1 0,-2 3-20,-2-3 0,0 3-34,-2-3-78,5-4 1,3 5-280,-1-7-380,2 8 426,-13-4 1,8 7 352,-4 0 0,-3 7 0,6 2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4:15.660"/>
    </inkml:context>
    <inkml:brush xml:id="br0">
      <inkml:brushProperty name="width" value="0.08571" units="cm"/>
      <inkml:brushProperty name="height" value="0.08571" units="cm"/>
    </inkml:brush>
  </inkml:definitions>
  <inkml:trace contextRef="#ctx0" brushRef="#br0">113 49 7295,'-9'10'55,"4"1"1,-2-6 0,-1 4-162,0-2 0,4 0 1,-3-3 113,0 1 0,3 6 1,-5-4 21,2 2 1,0-5-1,3 3 21,-1 0 0,-2-4-47,2 8 1,3 0-12,-3 5 1,3-5 4,2-1 0,0-4 11,0 4 1,0-4 87,0 4 0,0-4-51,0 4 0,5-5-5,0 6 1,6-5 7,-6 4 0,8-6-40,-2 1 0,-2-1 0,1-1 53,3 3 0,-4-1-28,1-5 0,1 0 9,5 0 1,-5 0-1,-1 0 13,3 0 1,-6-2 0,0-1 24,0-3 0,0-1 0,6 3-2,-2-1 1,-8-2 0,4 4-14,0-3 0,-5-6 1,5 3-19,0 0 1,-5 0-51,4 4 0,-5-4-35,-1-7 1,0 0 17,0 0 0,0 0 23,0 0 1,0 5-1,-1 0 1,-5-1 0,4 3-12,-3-2 1,-2 1-65,2-6 0,-6 5-83,6 0 0,-6 6 0,4-4-329,-2 2 1,-2 1 0,-5 6 482,0 0 0,-7-7 0,-2-2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4:17.194"/>
    </inkml:context>
    <inkml:brush xml:id="br0">
      <inkml:brushProperty name="width" value="0.08571" units="cm"/>
      <inkml:brushProperty name="height" value="0.08571" units="cm"/>
    </inkml:brush>
  </inkml:definitions>
  <inkml:trace contextRef="#ctx0" brushRef="#br0">64 225 7415,'0'-10'-288,"0"4"548,0 6 51,0 0-232,0 6 1,-5-2 0,-2 5-128,-2-3 1,5 3 0,-3-6 0,2 4 9,0 2 1,-1-5 0,5 8 19,-5 1 0,4-5 0,-3 3 12,3 2 0,2 1 0,0 2 35,0 0 0,0 0 34,0 0 0,0 0 59,0 0 1,2 0 76,3 0 0,-1-1-109,7 2 1,-6-3 0,4-2 16,-2 0 1,5-3-88,-1 8 1,-2-6 0,2-2 13,1-2 1,1-1 0,-1-1 15,-1 0 0,0 0 0,5-5-11,0 0 1,-6 0 0,1 0-12,2 0 0,-5 0 1,1-2-1,0-1 10,0-2 1,-4 0 0,4 3 0,0-2 5,0-2 1,-3-4-1,2 2 1,1 1-49,0 0 1,-3-3 0,3 3 0,0-3 28,-1-2 1,-2 4-1,4-4-65,3-1 1,-4 6 0,0-5 54,-2-1 0,3 6 0,-4-5 5,-3-1 1,1 1 0,0-1 0,1 4 0,-2-4 1,-1 3 0,-2 1 0,0-4-12,0-1 1,0-2 0,0 0-7,0 0 1,0 0 0,0 0-16,0 0 1,0 0 0,0 0 0,-2 0-21,-3 0 1,2-1-1,-6 1 0,1 0 0,1 6 0,4-1 0,-4 0-21,-2 2 0,3-5-48,-4 4 1,-1-3 1,-5 2 1,0-1-1,0 7 13,0 1 1,5 2 0,1 2-1,-3 0 1,-1 0 0,-2 0 0,0 0 1,0 2 0,0 2-3,0 1 0,1 2 1,3-3-1,3 3 26,2 2 0,-6-4 87,3 6 1,1-1 33,-2 6 0,8 0-31,-3 0 0,4-5 0,4-2 0,2 0 37,1 0 1,0-4 0,-3 6-6,4 1 0,-5-3 0,6 0 31,1-3 0,-5 6 54,8-7 0,0 2-76,5-1 0,0-4 0,0 3 32,0-3 0,-6-2 0,1 0 69,2 0 0,1-7-124,2 3 0,-2-3 0,-1 3-45,-2-1 1,-6-2-67,5 2 0,-4 3-196,4-4 1,-6 3-227,1-2 0,-1 2-3,1-2 0,-2 5 1,3 5 487,1 6 0,-5-3 0,5-1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03:04:18.026"/>
    </inkml:context>
    <inkml:brush xml:id="br0">
      <inkml:brushProperty name="width" value="0.08571" units="cm"/>
      <inkml:brushProperty name="height" value="0.08571" units="cm"/>
    </inkml:brush>
  </inkml:definitions>
  <inkml:trace contextRef="#ctx0" brushRef="#br0">33 0 7804,'-9'2'136,"3"3"0,5-1-121,1 7 1,0-6-62,0 6 0,0-1 0,-2 6 14,-3 0 1,3-5-1,-4 0 16,5 1 0,1-3 1,0 2 5,0 1 0,0 3 97,0 1 0,0 0 15,0 0 0,0-6-63,0 1 0,1-2 1,3 3 50,1-1-80,1-7 0,-6 10-84,0-3 1,0-3 19,0 3 0,0-5 13,0 3-5,0-4 138,0 2 1,0-6-46,0 5-289,0-4-600,0 5 842,0-7 0,7 0 0,2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01.372"/>
    </inkml:context>
    <inkml:brush xml:id="br0">
      <inkml:brushProperty name="width" value="0.08571" units="cm"/>
      <inkml:brushProperty name="height" value="0.08571" units="cm"/>
    </inkml:brush>
  </inkml:definitions>
  <inkml:trace contextRef="#ctx0" brushRef="#br0">1 87 7202,'7'-11'-564,"5"-1"1,-4 6 725,-2-5-34,3 7 0,-5-6 187,8 4-213,-8 4 0,6-5 1,-7 5 85,3-4-96,0 4 0,-4-6-33,4 8 1,-4 2 30,4 4 1,1-2-24,-1 7 0,6 1 0,-6 5-5,-2 1 0,-2-6 0,-1-1-27,5 3 1,-4 1-1,4 3-32,-4-1 0,-2 1 0,0-1-18,0 2 0,0-9 0,2 2 4,5 1 0,-6 3 0,4 1 15,-3 1 0,-2-6 1,0 0-10,0 1 1,6 2 1,0 3 1,0-6 0,-4-3-7,4-1 0,-4 1 0,3-5-23,-3-2 1,-2 8-6,0-4 34,9-4 0,-8 8 50,5-5 0,4-3-3,1 4 0,0-4-9,0-2 1,0 0 1,7 0 1,0 0 7,-1 0 0,0 0 0,1 0 4,-1 0 1,-5 0 0,-1 0-35,3 0 1,2 0 0,1 0-11,1 0 0,0 0-385,-2 0 0,-4 0-765,0 0 747,-8 0 1,1 0 397,-10 0 0,-5 9 0,-8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01.756"/>
    </inkml:context>
    <inkml:brush xml:id="br0">
      <inkml:brushProperty name="width" value="0.08571" units="cm"/>
      <inkml:brushProperty name="height" value="0.08571" units="cm"/>
    </inkml:brush>
  </inkml:definitions>
  <inkml:trace contextRef="#ctx0" brushRef="#br0">1 53 6356,'10'0'149,"5"0"-67,-3 0 0,-3 0 0,1-2 1,0-2 32,0-2 1,1 1 0,7 5-25,-1 0 1,1 0 0,-1 0-96,1 0 1,-1 0 0,0-2 0,1-2 10,-1-2 0,-5 0 1,0 6-1,1 0-195,3 0 1,-5 0 0,1 0-654,2 0 841,-7-8 0,9 6 0,-6-5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4:46.554"/>
    </inkml:context>
    <inkml:brush xml:id="br0">
      <inkml:brushProperty name="width" value="0.08571" units="cm"/>
      <inkml:brushProperty name="height" value="0.08571" units="cm"/>
      <inkml:brushProperty name="color" value="#008C3A"/>
    </inkml:brush>
  </inkml:definitions>
  <inkml:trace contextRef="#ctx0" brushRef="#br0">0 367 7386,'10'-2'-1647,"-4"-4"1647,-4 5 0,-2-9 119,0 4-63,0 4 72,0-6 91,0 8 97,0 0-115,0-7-184,8 5 1,-4-6 1,7 8 0,-5 0 0,6 2-12,1 4 0,-5-3 0,0 7 1,0 0 18,3 0 0,-1-5 0,2 7-16,1 2 0,3 1 0,1 3 12,1-1 0,-1 1 1,0-1-46,1 0 1,-6-5 0,-1 0 13,3 1 0,1 1 1,1 0-1,-3-5 7,-1-1 0,-6-2 0,4-4 0,-1 2-17,1 1 1,-4 1-1,5-6-77,3 0 0,-4 6-62,1 0 1,-1 2-188,2-3 345,3-3 0,-13 6 0,6-8 0</inkml:trace>
  <inkml:trace contextRef="#ctx0" brushRef="#br0" timeOffset="384">507 524 7203,'12'0'-273,"-1"0"1,-5 0 0,6 0 338,1 0 0,3 0 0,1 0-21,1 0 1,-7 6 0,1 0 4,2-2 0,1 4 0,1-1-106,-5 3 0,3-4 53,-8 6 0,1-8 1,-3 3 44,2 1 0,0-4 21,-6 8 0,-6-7 0,-2 5 1,-1-2 0,-3 3 1,-5-3-30,-1 2 0,6-4 0,1 3 0,-3 1-36,-1 0 0,-3 0 0,1 3 0,-1-1-77,1 1 1,-6 1 0,-1 0 0,3-3-39,2 3 0,1 1 1,1 3-1,-1-1 116,1 1 0,-1-1 0,1 1 0</inkml:trace>
  <inkml:trace contextRef="#ctx0" brushRef="#br0" timeOffset="6585">5065 2079 7424,'10'-12'-373,"-4"0"0,-4 7 485,-2-7 0,0 6 1,0-5 29,0-3 0,0 4-52,0-1 1,-6 5 0,-2-4-214,-2 2 1,-1 2-1,-7 6 74,1 0 1,-1 0-1,1 2 1,-1 2 19,1 2 1,-1 2 0,1-2 4,-1 5 0,3 5 1,1-1-1,5-1-56,1-2 1,2-1 47,6 7 1,0-1 0,2 1 28,4-1 1,-2-7 0,7-2 0,3-3 11,1 1 0,-3 0 0,0-6 0,1 2-1,3 4 0,1-4 0,1 4 1,-1-4 46,1-2 1,-1 0 0,1 1-34,-1 5 1,-5-4-1,-1 4-9,3-4 1,-4-2-1,-1 2 1,1 2-2,0 2 0,-4 1-64,5-1 1,-7 4 30,2 7 0,-4 1 0,-4-3 19,-4-3 1,2 2 0,-7-9-1,-3 1 3,-2 2 1,5-6 0,-1 4-1,-1-4-14,-3-2 1,-1 6 0,-1-1 0,1-1-47,-1-2 0,7-2 0,-1 0 1,-2 0-2,-1 0 0,3 0 0,2 2 0,1 2-29,-1 2 89,6 0 0,-4 1 0,8 3 0</inkml:trace>
  <inkml:trace contextRef="#ctx0" brushRef="#br0" timeOffset="7027">5624 2096 6332,'-12'0'28,"1"0"0,5 0 0,-4 2 1,0 2 1,1 2 1,3 7-1,-6-3 1,1 2 8,1-1 1,-6 1 0,5 6-1,-3-1 3,3 0 1,-5 1 0,4 1 0,-3 3 0,-3 1 1,1 0 0,-1-3-1,1 1-14,0 2 0,3 6 0,-2-3 0,-3-1-23,0 0 0,-1 0 0,3-3 0,-1 1-4,1-2 1,-1-1 0,1-3 0,-1 1 31,1-1 0,5 1 1,1-3-30,-3-3 0,4 1 0,1-5 0,-1 0-7,0 0 1,-1 3-1,-5-3-288,4 2 1,5-5-16,7 7 0,0-6 305,0 6 0,0-9 0,0 5 0</inkml:trace>
  <inkml:trace contextRef="#ctx0" brushRef="#br0" timeOffset="7593">5275 2952 6290,'5'12'-201,"3"-3"253,2-1 0,-4 0 0,5-4-6,3 2 1,2-1-1,1-5-13,0 0 1,-5 0 0,0 0 0,-1-2 39,-1-3 0,4 1 0,-7-6 0,1 0-27,0 1 1,0 3 0,-4-6-37,1-1 1,7-3-1,-6-1 5,-2-1 1,-2 1 0,-2-1-29,0 1 1,0-1-1,0 1 1,0-1-1,0 1 0,0-1 0,0 1 5,0-1 0,-6 1 0,-2 1-52,-2 5 0,5 3 0,-7 8 16,-2 0 1,5 0 0,-3 0-62,-2 0 56,7 0 207,-9 0-4,14 0 1,2 0-81,12 0 1,3 0-1,3-2-20,-1-4 0,1 4 0,-1-3 0,3 1-6,3-2 1,-4 4-1,5-4 1,-3 2-58,2-2 1,-3 4 0,3-3 0,-4 1-77,-1-2 0,-1 4 0,1-4 0,-1 4-92,1 2-348,-1 0 525,-7 0 0,5 8 0,-5 2 0</inkml:trace>
  <inkml:trace contextRef="#ctx0" brushRef="#br0" timeOffset="8168">5816 2742 7179,'0'10'-1186,"0"-2"1200,-8-8 0,4 0 313,-7 0-249,7 0 1,-4-2-52,8-4 1,0 2-1,2-6-17,4 3 1,-2-5-1,7 6 14,3 2 0,-4 2 15,1 2 0,1 0 0,5 0-18,1 0 1,-6 0 0,-1 0 0,1 2 12,-2 4 0,5-2-30,-3 8 1,1-1 0,-1 7-59,-6-1 0,-4-5 0,-2 0 2,0 1 1,0 3 41,0 1 132,-8 1-91,-2-9 1,1-3-38,3-12 1,4 2 0,2-7-38,0-3 1,0 5 0,2-3 0,2-2 17,1-1 1,9-1 0,-4 3 0,1 1 4,1-2 0,0-1 0,5-3 19,1 1 1,-1 1-1,0 5 1,1 3 19,-1 0 0,-5 6 0,0-3 0,1 3 74,3 2 0,1 0 0,1 0 1,-1 0 7,1 0 0,-7 2 0,1 1-49,2 3 1,-1 8 0,1-4 0,-5 1-61,-1 1 0,-2-6 0,-4 5 0,2 3-70,2 1 1,-1-3-1,-7 0 1,-1 1-506,-3 3 583,-8 1 0,5 1 0,-9-1 0</inkml:trace>
  <inkml:trace contextRef="#ctx0" brushRef="#br0" timeOffset="13780">10392 2515 7569,'-12'-7'-1300,"0"-5"1300,-1-4 0,-3 5 0,-1 1 33,-1 2 1,1-3-1,-1 5 1,1 2-1,-1 2 65,1 2 0,0 0 1,-1 0-74,1 0 1,5 0-1,0 2-33,-1 4 1,-1 3 0,1 9 2,1-1 0,8 1 1,-4-1-7,1 1 0,5-1 0,-2-1 1,6-3 21,3-1 1,9-8 0,-2 4 0,3-3-2,3 1 0,1 0 0,2-6 1,3 0-49,-3 0 0,0 0 0,1 0 0,1 0-33,-2 0 1,-1 0-1,-5-2 1,-1-2-14,-2-2 1,-3-7 0,5 1 83,-3-3 0,1-3 0,6 1 0</inkml:trace>
  <inkml:trace contextRef="#ctx0" brushRef="#br0" timeOffset="14030">10427 2131 7413,'9'0'-241,"-1"0"0,-8 8 0,0 4 314,0 3 0,0 3 0,0-1 1,0 2-19,0 5 0,0-5 0,0 6 0,0-1-54,0-1 0,0 2 0,0-4 0,0 3-60,0-3 0,0 4 0,2-1 1,2-3-46,2-2 1,1-1-1,-3-1-175,2 1 0,0-1 279,-6 1 0,8-1 0,1 1 0</inkml:trace>
  <inkml:trace contextRef="#ctx0" brushRef="#br0" timeOffset="14579">10619 2585 6472,'17'0'-41,"1"-6"106,-1 1 0,1-3 0,-1 4 0,0-2 0,1 0-6,-1-1 1,1 5-1,-1-4 1,1 2-55,-1-2 1,1 4-1,-3-6 1,-1 3-16,-3-1 0,-5-2 1,4 2-14,-2-6 0,-2 3 23,-6-3 1,0 6-22,0-5 1,-2 7 0,-4-2-13,-6 4 1,2 2-1,-1 0 33,-3 0 1,-1 2-1,-3 2 1,3 4 1,3 1 1,-1-3 0,5 4 0,0 0 2,0-1 0,-3 3 1,5 5 0,0 1 1,6-1 1,8-5-1,3-2 1,5-3-55,1-3 1,7 0 0,1 0-1,2 2-64,4-2 0,0-2 1,0-2-1,-4 0-194,-1 0 270,5 0 35,-12 0 0,14-8 0,-6-2 0</inkml:trace>
  <inkml:trace contextRef="#ctx0" brushRef="#br0" timeOffset="15113">11405 2463 7461,'9'-18'-470,"-3"1"466,4 0 57,-8 7 0,4-4 0,-12 8 0,-4 1-85,0-3 1,-5 6 0,3-4 0,-3 4 17,-3 2 1,1 2-1,-1 2-34,1 2 1,-1 7 9,1-1 1,5 4 0,3 1 28,1 0 0,2-5 0,8 0-24,4 1 0,-2-5 0,7-2 1,3-4 21,1-2 1,-3 0 0,0 0-33,1 0 23,3 0 1,1 0-37,1 0 48,-1-8 0,-5 6 1,-3-6 4,-1 1 1,4-3 47,-6-8 0,0 1 157,-6 0-191,0 7-10,-8 2 22,6 8 0,-6 8 0,8 3-15,0 5 0,0 1 1,0 1-1,0-1 40,0 1-46,0-1-18,0 1 1,0 5 19,0 0 1,0 1-1,0-7 1,0 1 9,0-1 0,0 1 0,0-1 1,-2 0 25,-4 1 0,4-1 0,-5-1 4,-1-4 0,4 3 0,-8-5-23,-1-1 0,3 5 0,-2-8 0,-1-2-19,-3-2 1,5 4 0,-1-1-1,-2-1-41,-1-2 0,-3-2 0,1 0 7,-1 0 0,7 0-327,-1 0 1,3-2-116,-3-4 474,4-3 0,8-9 0,0 1 0</inkml:trace>
  <inkml:trace contextRef="#ctx0" brushRef="#br0" timeOffset="15534">11579 2376 7569,'18'-6'-69,"-1"0"1,-5 0 0,-1 6-207,3 0 0,-4 0 1,1 0 280,3 0 0,1 0 0,3 0 30,-1 0 1,1 2 0,-1 4-17,1 6 0,-7 1 0,-1 1 0,0-5 13,0-1 0,-5 6-39,7-3 0,-8-1 53,2 2 35,-4-1 1,-4-1-40,-4-4 0,-4-4 14,-7-2 1,5 0-8,0 0 0,9-2-41,-3-4 1,4-4 0,2-7-19,0-1 0,2 7 1,2-1-1,3-1-26,3-3 0,-4 1 1,6 1-1,1 2-83,3-1 0,1-1 1,1 1-1,-1 3-92,1 2 1,-1 2 0,0 6 209,1 0 0,-1 0 0,1 0 0</inkml:trace>
  <inkml:trace contextRef="#ctx0" brushRef="#br0" timeOffset="15908">12156 2376 7113,'9'0'-13,"7"0"-16,-5 0 0,5 0 0,1 0 27,1 0 0,-1-2 99,1-4-168,-1 4 1,-7-14 16,-4 5 0,2-5 55,-3-1 1,1 7 0,-6 0 0,-2 6-3,-4-1 0,-3-1 11,-9 6 0,1 0 0,1 2 1,3 2-1,1 3 13,-2 3 0,5 0 1,-3 3-1,0-1 17,3 2 1,-5 1-1,8 3-43,3-1 1,1 1-1,2-1-67,0 0 0,0-5-3,0 0 1,7-3-1,5 5-62,3-2 1,9-8 134,-1 1 0,8 5 0,-4 0 0</inkml:trace>
  <inkml:trace contextRef="#ctx0" brushRef="#br0" timeOffset="16356">12592 2376 6501,'6'11'123,"0"1"1,0-6 0,-4 3-56,3-1 0,-1-2-21,8-6 1,0 0-1,3-2-31,-3-4 0,1 2 0,-5-5-22,2 1 0,-4-4 0,3 5 1,-1-3 14,-4-4 1,4-1 9,-2-3-14,-1 9 0,-5-1 0,-2 6-66,-3-2 68,3 0-5,-14 6 0,6 0-6,-7 0 1,1 2-1,3 2 1,1 4 3,-1 2 0,-1-5 1,2 7-1,5 0-9,-1-3 0,6 7 8,-4-4 0,4 3 0,2 3 1,6-1 0,2-1-119,1-5 1,3-1-1,6-6-158,-1 2 1,0-1 211,1-5 65,-1 8 0,9-6 0,1 6 0</inkml:trace>
  <inkml:trace contextRef="#ctx0" brushRef="#br0" timeOffset="16721">13151 2271 7360,'0'-18'-327,"0"9"0,-2-1 1,-4 6 375,-5-2 0,1 0 0,-2 6-35,-1 0 56,5 0 1,-8 2-56,5 4 1,3-2 0,2 8-13,4 1 1,2-3-1,0 2 12,0 1 1,0-3 0,0 2-3,0 1 1,6-3-1,2 2 40,2 1 0,-5-3 1,5 1-20,-2 3 1,3-4-1,-5 1 23,-2 3 1,4 1-11,-2 3 1,0-6-1,-8-3 11,-4-1 1,-4-2-1,-7-6-54,-1 0 1,7 0-1,-1 0 1,-2 0-130,-1 0 1,3 0-1,0 0-676,-1 0 526,5 0 275,0 0 0,16-8 0,2-2 0</inkml:trace>
  <inkml:trace contextRef="#ctx0" brushRef="#br0" timeOffset="17115">13832 2184 6771,'-6'11'-58,"0"1"0,1-1 93,5 7 1,2-6 0,3-3-14,7-1 0,9-2 1,3-6-1,-3 0-26,-2 0 0,1 0 1,1 0-1,2 0 20,-1 0 1,-9-2 0,-1-2 0,0-4 8,-3-1 1,5 3 0,-8-6-11,-2-1 0,-2-3 1,-4 0-24,-4 5 1,2-3-1,-8 6 1,-1 1-54,-3-1 0,-1 2 0,-1 6 0,1 0-93,-1 0 0,1 2 0,-1 2-14,1 2 1,5 5 167,1-5 0,7 8 0,-4-4 0</inkml:trace>
  <inkml:trace contextRef="#ctx0" brushRef="#br0" timeOffset="17668">14531 1922 7569,'0'-10'-596,"0"-6"381,-8 14 0,-2-5 262,-7 7 1,-1 2-6,1 3 0,5-1 1,3 8-14,1 1 0,-4 3 0,6 1 1,0 1-7,-1-1 0,3 7 0,-6-1 1,2-2 7,4-1 0,3 3 1,1 2-1,0 0 7,0 1 0,0 5 0,0-4 0,0 2 6,0 0 1,5-6 0,1 7-1,0-1 18,2-2 0,-6 4 0,5-6 1,-1 0-23,0 1 1,0-3 0,-6-6 0,0 1-4,0-1 0,0 1 1,0-1-7,0 1 1,-6-1 0,-2-1-47,-1-5 0,3-3 1,-6-6-54,-1 4 0,3-4 0,-2 4-112,-1-5 0,-3-1 0,-1 0 0,1-1-30,5-5 1,-5 2-1,6-8 1,-1-1 141,-1-3 0,8-1 0,-2-1 0,4 1 68,2-1 0,0-5 0,2 0 0,2 1 0,2 3 0,8 1 0,-5 1 0,3-1 0,0 1 0,-1 0 0,7 1 7,-1 4 0,1-1 1,-1 7-1,1 2 96,-1 2 0,2-4 0,3 1 0,3 1-128,2 2 1,-4 2-1,7 2 1,-1 2 24,-2 1 0,6 9 0,-6-4 0</inkml:trace>
  <inkml:trace contextRef="#ctx0" brushRef="#br0" timeOffset="18368">12068 3231 7569,'10'-2'-300,"-4"-3"1,-2 3-1,0-6 326,1 0 0,3 4 1,-4-7-35,2-3 1,0 4-27,-6-1 1,0 5 26,0-6 1,-8 8 0,-4-1 14,-3 3 1,-3 2-1,1 0 1,-1 0 22,1 0 1,-1 0 0,1 2-33,-1 3 0,3 5 0,1 8 0,5-1 5,1 0 0,2 1 1,6 1-1,0 3 0,0 1 1,0 2 0,0-3 0,0 3 0,0 2 0,2 0 0,2 4 0,2-4 2,-2-1 1,-2-1 0,-2-4 0,0 2-27,0-1 1,0-3 0,0-1-1,-2-1-59,-4 1 1,2-1 0,-8 0-113,-1 1 1,3-6 60,-2-1 129,1-7 0,-7 4 0,1-8 0</inkml:trace>
  <inkml:trace contextRef="#ctx0" brushRef="#br0" timeOffset="18622">11597 3476 7265,'-10'0'-491,"2"0"0,10 0 561,4 0 1,4 0 0,7 0-17,1 0 0,1 0 1,2 0-1,5-2-40,1-4 0,2 4 0,6-4 0,-2 4-69,-4 2 1,2 0-1,-6 0 1,0 0-196,1 0 0,-3 0 250,-6 0 0,9 8 0,1 2 0</inkml:trace>
  <inkml:trace contextRef="#ctx0" brushRef="#br0" timeOffset="19019">12208 3389 6633,'17'0'30,"-5"0"0,0 0 0,1 0 28,3 0 1,1 0 0,1 1-1,-1 3-1,1 2 1,-1 2-1,1-2-6,-1 5 0,-1-1 0,-5 2 0,-3-1-51,0-1 1,-6 6-1,4-5-192,-5 5 1,-1 1 138,0 1 0,-1-1 28,-5 1 0,2-9-42,-8-3 1,1-4 27,-7-2 1,8-8 9,5-3 0,3-5 1,2-1-1,2 1 3,3 5 1,3-5 0,6 4 0,-3-3-38,3-3 1,1 1 0,3 1 0,-3 3-3,-3 1 0,4 2 0,-5-1 65,5 5 0,1-4 0,1 1 0</inkml:trace>
  <inkml:trace contextRef="#ctx0" brushRef="#br0" timeOffset="19635">12697 3406 6700,'17'0'117,"-5"0"0,0 0-81,1 0 1,3 0 0,1 0-15,1 0 1,-1 0 0,1 0-15,-1 0 1,-5-2 0,-1-2-40,3-2 0,-6-7 2,-2 1 1,-4 2 0,-4 1 30,-4 1 1,-4 2-31,-7 6 0,-1 0 1,1 0 30,-1 0 1,7 0-1,1 2 1,0 2-4,0 2 1,5 7 24,-7-1 1,8 4 48,-2 1 1,4 0-50,2 1 1,2-6 0,4-3 23,6-1 0,3 0 1,3-4-49,-1 2 0,1-1 0,-3-3 0,-1 2-9,-3 2 0,1 0 1,6-6 3,-1 0 0,0 0 0,1 0 0,-1 0 6,1 0 1,-1 0 0,1 0 0,-1 0-7,1 0 1,-1-8 0,1-2 0,-3-1-22,-3-1 0,3 6 0,-3-5-6,3-3 0,-5-2 0,-4-1 23,-4 0 0,-2 5 0,0 0-7,0-1 1,-2 5 0,-4 2 76,-5 4 0,-5 2-32,-1 0 0,-1 2 0,3 4 0,3 6-51,6 3-28,4 3 1,2-1-1,2 0-57,4 1 1,-2-6 0,7-3 8,3-1 0,2 4 0,1-5 0,2 1-392,5 0 489,-5-2 0,14 2 0,-6 1 0</inkml:trace>
  <inkml:trace contextRef="#ctx0" brushRef="#br0" timeOffset="20086">13745 3336 7569,'-18'0'0,"1"-6"0,-1 1 0,1 1-101,-1 2 0,1 2-94,0 0 1,-1 0 107,1 0 1,5 0 0,0 2 33,-1 3 1,5 5 22,2 8 0,4-1 0,2 1 26,0-1 0,2-5 1,4-3 2,6-1 0,3 0-11,3-2 1,-1-4-1,-1 2-47,-5-8 0,5 0 25,-5-8 0,3 0 0,0-5 0,-5 0-19,-1-1 1,4 1-1,-5-1 8,3 1 0,-6-7 0,2 1 1,-4 2 29,-2 1 0,6-3 0,-1 0 0,-1 1 124,-2 3 1,-2 2-1,0-1 108,0 1 1,-2 7-139,-3 4 0,1 6 1,-6 6-14,2 6 1,0 3-1,5 5 1,-3 1-30,2 2 1,2 2-1,2-3 1,0 1-56,0-2 0,0-1 1,0-3-1,0 1-104,0-1 0,6 1 0,1-1 0,1 1-441,0-1 563,13-7 0,-9 5 0,13-5 0</inkml:trace>
  <inkml:trace contextRef="#ctx0" brushRef="#br0" timeOffset="20444">14199 3266 7481,'-18'0'-98,"1"0"0,1 2 0,3 2-67,1 2 1,6 6 0,-3-5 196,1 3 0,2 2 1,8 3-46,4-3 1,-2 1-1,7-5 23,3 2 1,7-6 0,3 2 17,-3-4 1,-2-2 0,-1 0 0,-1 0 58,1 0 1,-7 0 0,1-2-20,2-4 0,-5 2 0,1-8-30,-2-1 0,-2-3 0,-6-1-46,0-1 1,-2 1 0,-4 1 0,-6 3-96,-3 1 0,-3 6 0,1-4 0,-1 3-18,1 3 0,-6 2 0,-1 2 1,1 0-43,-2 0 0,7 2 0,-1 2 0,7 3 163,4 3 0,-3-4 0,5 6 0,8-8 0,8 3 0</inkml:trace>
  <inkml:trace contextRef="#ctx0" brushRef="#br0" timeOffset="21008">14496 3249 7281,'9'0'-240,"7"0"0,-4 0 333,3 0 0,-3 0 0,-1 0-67,3 0 1,-4 6 0,-1 1 0,-1 3-37,-4 4 0,-2-5 1,-2 3-61,0 2 1,0-5 7,0 3 43,0 0 2,0-3 1,-2-1-53,-4-8 1,4-2-63,-3-4 0,3-3 97,2-9 0,0 1 0,1 1 0,3 3 5,2 1 0,8 2 0,-5-3 0,3 1 25,0-2 0,-1 5 0,7-1 0,-1 2 57,1 4 0,-1 2 62,1 2 1,-1 2-40,1 4 1,-9 4 0,-1 5 0,-2-1-2,0-2 0,0-1 1,-6 7-41,0-1 1,-2 1-59,-4-1 1,2-7 0,-6-2-28,2-1 22,-5-5 1,11 4 0,-4-12 16,4-5 0,8 1 0,2 0 0,1 1-3,5-1 0,7 4 0,5-4 1,-1 1 53,0-1 0,4 6 0,-6-2 0,-1 4 150,-3 2 1,-7 0-234,0 0 0,-3 8 1,3 4-1,-8 3-56,-8 3 0,-8 3 99,-11-3 0,-4 3 0,-8-11 0</inkml:trace>
  <inkml:trace contextRef="#ctx0" brushRef="#br0" timeOffset="1169">1467 1502 7569,'18'0'-235,"-3"-2"1,-1-1 0,-2-3 255,1 2 1,-3 0 0,2-2 63,1-5 0,-3 3 0,0 0 1,-1 2-33,1 0 0,-4-5 0,5 3-5,3-2 0,2-1 0,1-7-51,0 1 1,-5-1-1,-2 1 1,0 1-10,-1 5 1,-3-11-1,4 5-13,-2-3 0,-3 1 0,-5 0 1,0-3 14,0-1 0,0 0 0,0 5 0,0 1-50,0-1 1,0 1 0,0-1 26,0 1 0,0-1 0,-2 3 14,-3 3-138,3 4 127,-6 8 0,8 2 0,-2 2 17,-4 2 1,4 8 11,-4-3 1,4 5 0,2 1-1,0 1 34,0-1 0,0 1 0,0-1 4,0 1 0,0-1 0,0 1 0,2-1-11,4 1 0,-4-1 1,4 0-1,-2 1-11,2-1 0,-2-5 1,5 0-1,-1 1-1,-4 3 1,6-5 0,-1 1 0,3 0-6,0-3 1,-7 5 0,7-6-16,2 1 0,1-5 0,3 2-85,-1-4 94,1 6 0,5-6 1,0 4-1,-2-4-32,-1-2 0,-3 0 1,1 0-411,-1 0 0,-5 0-16,0 0 455,-9-8 0,5-2 0,-8-7 0</inkml:trace>
  <inkml:trace contextRef="#ctx0" brushRef="#br0" timeOffset="1549">1467 1206 7438,'18'0'-258,"-1"0"0,-5 0 1,0 0 326,1 0 0,3-2 1,1-2-1,1-2-10,-1 2 1,6 2-1,1 0 1,-3-2-105,-2-2 1,-1 1-1,-1 5 1,1 0-74,-1 0 1,1 0-1,-1 0 1,1 0 1,-1 0 0,1 0 0,-1 0 116,1 0 0,7 7 0,2 3 0</inkml:trace>
  <inkml:trace contextRef="#ctx0" brushRef="#br0" timeOffset="1868">2550 1188 6384,'18'0'130,"-1"0"0,1-2-3,-1-4 1,-5 4 0,-1-3-81,3 3 1,1 2 0,3 0-42,-1 0 0,-5 0 1,0 0-211,1 0 1,3 0-119,1 0 1,-5 0 104,0 0 217,-9 7 0,-3-5 0,-9 6 0</inkml:trace>
  <inkml:trace contextRef="#ctx0" brushRef="#br0" timeOffset="2008">2725 1275 7283,'0'10'-194,"2"-2"259,4-8 1,3 0 0,9 0-195,-1 0 1,1 6-1,-1-1 129,1-1 0,-1 6 0,1 0 0</inkml:trace>
  <inkml:trace contextRef="#ctx0" brushRef="#br0" timeOffset="2872">4070 926 7569,'-10'-8'-544,"2"6"1,8-7 572,0 3 1,2 2-1,4-6 62,6 3 0,3-5 0,3 6 2,-1 2 1,-1 0 0,-3 0-63,-1-1 1,-1-1 0,7 6 7,-1 0 0,1 0 0,-3 2-24,-3 4 0,3-5 0,-5 7 0,2 0-34,-1 4 0,-5-3 0,6 3 27,2 2 1,-5 1 0,1 3-64,-2-1 0,-2 0 1,-6 1 49,0-1 1,-2-5-1,-4-2 1,-4-1-6,0 1 1,-5-4 0,1 4-1,-5-3-30,-4-3 0,-1 4 1,7-2-1,-3-2-74,-3-2 1,4 4 0,-5-1 0,5-1-32,2-2 1,5-2-1,2 2-90,2 4 235,3-4 0,-3 6 0,-2-8 0</inkml:trace>
  <inkml:trace contextRef="#ctx0" brushRef="#br0" timeOffset="3288">4489 909 7569,'17'-10'-392,"1"0"-48,-1 4 0,-5 3 293,-1-9 0,-1 6 346,2-6 1,1 7 69,-7-7-196,0 8 1,-8-4-106,-4 8 1,-3 0-1,-9 0 52,1 0 1,5 0 0,2 2 0,1 4-2,-1 6 1,4-3 0,-4 3 8,3 2 0,-1 1 0,4 3 0,-2-1-1,2 1 0,2-7 1,2 1-1,0 1 6,0 3 0,0 1 0,2 1 15,4-1 0,-2-5 0,8-2 1,1-3 0,3 5 0,1-6-36,1-2 0,-1-2 0,1-2-223,-1 0 1,0 0-1,1 0-19,-1 0 0,1 0 0,-1-2 229,1-4 0,-1-4 0,1-7 0</inkml:trace>
  <inkml:trace contextRef="#ctx0" brushRef="#br0" timeOffset="3651">4157 699 7569,'-18'0'-450,"1"0"0,5 0 0,3-2 464,1-4 75,2 4-18,6-5-3,0-1 1,2 6-2,4-4 1,-2 4 0,7 2-34,3 0 0,-4 0 0,1-2 0,3-2-11,1-2 1,5 1 0,1 5 0,4 0-5,3 0 1,-5 0 0,6 0 0,2 0-52,2 0 1,2 0 0,-2 0 0,-2 0-156,-2 0 1,-2 0-1,4 2 1,-4 1 186,-1 3 0,5 0 0,-4-6 0</inkml:trace>
  <inkml:trace contextRef="#ctx0" brushRef="#br0" timeOffset="3966">5117 961 7310,'18'-10'-498,"1"4"508,5 5 0,-5-5 0,4 0 1,-3 2-100,-3 2 0,6 2 0,3 0 0,-1 0 89,0 0 0,6 0 0,-4 0 0</inkml:trace>
  <inkml:trace contextRef="#ctx0" brushRef="#br0" timeOffset="4694">5746 1188 7569,'0'18'-118,"2"-3"-393,4-3 616,-4-5 0,8-7-67,-5 0 0,-1-1 0,8-5 3,2-6 1,-5 2-1,1-1-41,-2-3 0,5-1 0,-3-3-14,0 1 1,3-1-1,-7 1 1,-2-1 21,-2 1 0,4-1 0,0-1 0,-3-2-94,-1-3 0,4-5 0,0 4 0,-2-2 57,-2-4 0,-2 4 0,0-3 0,0 1 27,0 2 1,0-4 0,0 8-1,0 2 38,0 1 1,0 3-1,0-1 48,0 1-175,0 7-39,0 2 1,0 10 85,0 4 1,0-2 0,0 8-1,0 1 76,0 3 1,0 1-1,0 1 1,0-1 15,0 1 1,0-1 0,0 0 0,0 1-22,0-1 0,0 1 0,0-1 0,2 1 84,4-1 1,3 1-79,9-1 0,-1-5 0,1-2 0,-1-3-12,1-3 0,-1-2 0,1-2 0,-1 0-14,0 0 1,1 0 0,-1-2 0,1-2-14,-1-2 1,-1-1-1,-3 3 1,-1-4-13,2-2 0,-5-1 1,1-7-10,-2 1 0,-2 5 0,-6 0 0,0-1 12,0-3 1,0-1-1,0-1 1,0 1-7,0 0 0,0 5 1,0 0-5,0-1 1,0 3 150,0-2 41,0 8-140,0-3 0,0 14 0,2 3 0,1 2-43,3-1 1,6 1-1,-4 6 1,1 1-135,5 4 1,2-3 0,1 5 149,0 0 0,1 2 0,-1 8 0</inkml:trace>
  <inkml:trace contextRef="#ctx0" brushRef="#br0" timeOffset="5751">3633 1782 6042,'12'-10'100,"-1"4"1,-5 4-16,6 2 0,-6-2 0,5-1-44,3-3 0,1 0 1,3 6-1,-1 0-24,1 0 0,1-6 0,2 0 1,5 2-4,1 2 1,2-3-1,6-1 1,-2 2 5,-4 2 0,4 2 0,-4 0 1,4 0-5,2 0 1,0-6 0,0 0-1,-2 2-7,-4 3 1,4 1-1,-4 0 1,4 0 1,2 0 1,0-2-1,0-2 0,0-2 7,0 2 0,2 2 1,1 2-1,5 0 39,2 0-44,-7 0 1,13 0 12,-4 0-25,-5 0 1,9 0-1,-7 0 1,3 0-8,-1 0 1,-7 0 0,2 0-1,-2 0-13,2 0 1,-5 0 0,7 0-1,-4 0 7,-4 0 1,9 0 0,-9 0 0,4 0 5,4 0 0,-6 0 0,5 0 1,-1 0 23,0 0 0,0 0 1,-4 0-1,1 0 15,3 0 0,6 0 0,-5 0 1,1 0-8,0 0 0,5-6 0,-3 0 0,2 3 81,-1 1 1,-5 0 0,3-2 0,1-2-77,0 2 1,-6 2-1,1 2 1,-3 0-17,-2 0 0,-2 0 1,-2 0-1,-4 0-17,-1 0 0,-3 0 0,-6 0 1,1 0-71,-1 0 0,-5 0 0,-1 0-364,3 0 1,-6 2 142,-2 4 293,-4 4 0,-18 7 0,-3 1 0</inkml:trace>
  <inkml:trace contextRef="#ctx0" brushRef="#br0" timeOffset="9239">7877 1415 7569,'10'-12'0,"-3"3"-626,1 1 408,-6-6 1,6 11 438,-8-9 9,0 8-170,0-4 1,-2 8-102,-4 0 0,2 0 0,-6 2 73,3 4 1,1-2 0,4 8 6,-4 1 1,4 3 0,-4 1-37,4 1 0,4-7 1,2 1 17,2 1 0,8 3-2,-3 1 0,5-7-55,1-4 1,-5-4 54,0-2 1,-3-2-1,5-2-31,-3-2 1,-5-5 0,4 3-23,-2-2 1,-1 0 0,-3-3 43,2 1 0,0 6 9,-6-5-64,0 7 0,0-2 0,2 12 28,4 5 1,-4 5-1,4 1 19,-5 1 0,7-1-9,4 1 0,3-3 1,3-3 90,-1-6 0,1 2 0,-1-3-27,1-1 0,-1-4 0,1-4 4,-1-1 1,-1-3-1,-3 2 1,-1-4-39,1 1 0,1-7 1,0 4-1,-5-3-24,-1-3 1,4 7 0,-6-1 0,-3-1-22,-1-3 1,4-1-1,0-1-27,-2 1 0,-4 5 1,-6 2-69,-6 3 1,-3 1-1,-3 6 1,1 0-40,0 0 1,-1 0 0,1 0 66,-1 0 0,1 6 1,1 1-1,3 1-285,1 0 374,8 5 0,-12-3 0,7 8 0</inkml:trace>
  <inkml:trace contextRef="#ctx0" brushRef="#br0" timeOffset="9565">8698 1310 7380,'-12'0'-800,"0"0"799,-1 0 1,5 2-1,0 2 1,2 4 98,1 2 0,-1-5 0,6 7-29,0 2 1,0-5-1,0 3-61,0 2 1,0-5-1,0 3-19,0 1 1,0-3-24,0 2 0,8-2-200,3 1 1,-1-3 0,2-8 233,1 0 0,3 0 0,1 0 0</inkml:trace>
  <inkml:trace contextRef="#ctx0" brushRef="#br0" timeOffset="9730">8785 1223 7450,'-2'-17'-57,"-4"-1"0,4 1 1,-5 1 185,-1 4 0,6 3-883,-4 3 630,4 4 0,-4 2 0,0 12 124,3 3 0,1 3 0,2-1 0</inkml:trace>
  <inkml:trace contextRef="#ctx0" brushRef="#br0" timeOffset="10003">9029 1171 7569,'12'0'-495,"0"0"0,-6 0 543,5 0 0,1 5 0,3 3 55,-3 2 1,4-4-1,-7 5 1,3 3-115,0 1 1,-9-3-1,5 0 1,-2 1-64,0 3 1,0 1 0,-6 1 0,0-1 10,0 1 0,0-1 1,0 1-53,0-1 1,-2-1-1,-2-3 1,-4-3 114,-2-2 0,-1-3 0,-7 3 0,1 2 0</inkml:trace>
  <inkml:trace contextRef="#ctx0" brushRef="#br0" timeOffset="10584">8942 1380 7021,'12'0'-98,"-1"0"0,1 0 0,6 0 0,-1 0 0,0 0 124,1 0 0,-1 0 0,3 0 0,1 0-42,2 0 0,7 0 0,-5 0 1,0 0 16,0 0 1,0-2-1,-3-2 1,1-1-21,-2 1 0,-1-4 0,-3 0 18,1-2 1,-1-1-7,1-7 0,-3 1 41,-3-1 1,-4 1-30,-8-1 0,0 1 238,0 0-217,0 7 0,0 0 25,0 4-126,0 4 1,5-3 66,1 10 1,0 5-1,-6 8 1,0-1 44,0 0 0,0 1 0,0-1-6,0 1 1,6-1 0,0 1 0,-2-1 1,-2 1 0,-2-7 1,0 1-24,0 2 1,0-5-48,0 3 62,0 0 103,0-3-153,0-1 0,7-16 10,5-3 1,2 1 0,-1-2 0,1 1-20,5 1 0,-1-4 1,7 7-1,-2-1 17,0 0 1,8-4 0,-3 7 40,-1 1 0,4 2 1,-8 2-1,0 0 0,1 0 57,-1 0 0,0 2 1,-5 2-1,-1 3-6,1 3 1,-3 2-1,-1 5 1,-3 1-101,3-1 1,-6 1-1,-2-1 1,-5 2-663,-1 5 687,0-5 0,-7 14 0,-3-6 0</inkml:trace>
  <inkml:trace contextRef="#ctx0" brushRef="#br0" timeOffset="11476">10916 996 7569,'0'-18'-346,"7"9"1,-3-1 305,8 4 0,0 4 0,5-4 59,0 5 1,1 1 0,-1 0 0,1 0 10,-1 0 1,1 0-1,-1 0 1,1 1-19,-1 5 0,6-2 0,1 6 0,-3 0-16,-2-1 1,-1 3-1,-1 5 1,1 1 0,-3-1 1,-3 1-1,-6-1-2,-4 1 0,-2-1 0,0 1 0,0-1-3,0 1 1,0-7 0,0 1 0,-2 0 24,-4-3 0,2 7 66,-7-5 1,5-3-40,-6-2 1,6-4-55,-5-2 0,7-2-5,-2-4 0,4 2 1,2-7-10,0-3 1,6-1-1,2-3 10,1 1 0,-5-1 0,4 1 0,-2-1-4,0 1 1,-1-1 0,-3 1 0,2-1 11,2 1 1,0-1-1,-6-1 1,0-2 3,0-3 1,-2 1 0,-2 6 0,-4-1 19,-1 1 0,3-1 1,-6 1-10,-2-1 0,5 3 0,-3 3 0,0 4-17,3 1 1,-7 5 0,5-4 0,-5 4-82,-1 2 0,-7 0 1,1 0 24,2 0-8,1 0 0,3 8 1,-1 1-1,1 3-66,-1 0 0,1-7 0,1 7 138,5 2 0,-5 1 0,7 3 0</inkml:trace>
  <inkml:trace contextRef="#ctx0" brushRef="#br0" timeOffset="11782">11841 1031 7411,'16'-2'-338,"-5"-4"0,5 4 444,-4-4 0,-3 4 1,3 2-32,1 0 1,-3 0-485,2 0 257,-1 0 0,1 0 0,-2 2 152,-2 4 0,5 4 0,-3 7 0</inkml:trace>
  <inkml:trace contextRef="#ctx0" brushRef="#br0" timeOffset="11913">11876 1206 7113,'2'9'-159,"4"-3"1,-2-4-1,7 0 163,3 4 1,2-4 0,1 4-490,0-5 485,1-1 0,-1 0 0,1 0 0</inkml:trace>
  <inkml:trace contextRef="#ctx0" brushRef="#br0" timeOffset="12585">12470 1048 6853,'0'-9'5,"0"-7"1,-2 8 70,-4-3 0,4-5-74,-4 5 1,4 1-40,2-2 0,2 8 0,4-3-24,6-1 0,3 6 0,3-4 41,-1 4 0,1 2 1,-1 0 20,1 0 0,-1 6 0,1 2 1,-1-1-1,1 1 1,-1 6-1,0-5 1,1 3 6,-1 0 1,1-1 0,-1 7-9,1-1 0,-3 1 1,-3-1-5,-6 1 1,-4-1 35,-2 1-14,0-1 1,-6-5 0,-2-3-13,-2-1 0,-1-2 0,-5-8 7,5-4 1,-3 2 2,8-7 0,0 5 1,6-6-4,0-1 0,0 3-17,0-2 1,6 1-1,2-5 1,2 3 0,3 1 0,1 6 0,-1-4 1,-1 1-1,2-1 1,1 0-1,3-1 1,-1 3 11,1 0 0,1 6 0,2-6 0,3 3 39,-3-1 1,0 0 0,1 6-1,1 0 23,-2 0 1,-1 0-1,-5 2 1,-1 2-38,-3 2 0,1 7 0,4-1-46,-5 3 1,-1-3-1,-6 0 1,2 1-111,-2 3 0,-3 1 0,-2-1 1,-3-3-78,-2-1 1,-2-2-1,4 3-291,-2-1 490,1 0 0,-3-3 0,-2-1 0</inkml:trace>
  <inkml:trace contextRef="#ctx0" brushRef="#br0" timeOffset="12827">13326 1101 7326,'11'0'-58,"1"0"0,-6 0 0,3-2 0,1-2 55,0-2 1,2 0 0,5 6 0,0 0 7,1 0 1,-1 0 0,1 0 0,-1 0-93,1 0 0,1 0 0,3 0 0,1 0-122,-2 0 1,-1 0 0,-3 0 208,0 0 0,1 8 0,-1 2 0</inkml:trace>
  <inkml:trace contextRef="#ctx0" brushRef="#br0" timeOffset="13038">13989 856 7150,'0'20'181,"0"1"1,0 2-126,0-1 1,0 5 0,0 2-1,0 2-83,0-2 0,2 4 1,2-4-1,2 4-373,-2 2 1,-2-2 399,-2-4 0,0 4 0,0-6 0</inkml:trace>
  <inkml:trace contextRef="#ctx0" brushRef="#br0" timeOffset="30419">1275 629 7359,'12'0'-724,"0"0"1,-1 0 724,7 0 1,-1 0 0,1 0-2,-1 0 6,-7 0 40,-2 0-20,-8 0 0,2 0-13,3 0 0,5 0 0,8 0-9,-1 0 0,2 0 1,3 0-1,1 0-6,-2 0 1,7 0 0,-1 0 0,2 0 8,0 0 1,-2 0 0,4-2 0,-4-2 15,-1-1 1,3-3-1,-4 4 42,2-2-59,2 0 1,4 0 0,-2 1 0,-2 1 3,2 2 0,2-4 0,4 0 1,2 2-14,2 2 0,-1 2 0,-5 0 0,0-2-4,0-3 0,0 3 1,0-4-1,0 4-6,0 2 0,0 0 0,0 0 0,0 0 0,0 0 1,0 0 0,0 0 0,-1 0 4,1 0 0,0 0 0,0 0 0,0 0-5,0 0 0,0-6 0,0 0 0,0 2 11,0 2 0,0 0 0,0-1 0,-2-3 1,-4 2 0,4 2 0,-4 2 0,2 0 6,-2 0 0,4-2 0,-4-2 0,4-2 9,2 2 1,-6 2 0,0 1 0,2-3-13,2-2 1,0 0-1,-2 6 1,-2 0-4,2 0 0,2 0 1,4 0-1,0 0 0,-2 0 0,10 0 1,-10 0-1,2 0 0,-1 0 0,-1 0 0,0 0 0,0 0-14,0 0 0,0 0 1,0 0-1,0 0 6,0 0 0,0-2 1,0-2-1,0-2 8,0 2 0,0 3 0,-1-1 0,1-2-3,0-2 1,0 0 0,0 6 0,0 0 9,0 0 1,0 0 0,0 0 0,0 0-6,0 0 0,0 0 0,0 0 0,0 0-1,-1 0 1,1 0 0,0 0 0,0 0-10,0 0 0,0 0 1,0 0-1,0 0-6,0 0 1,0-6-1,-2 0 1,0 3 4,2 1 0,-10 0 0,10-2 0,-2-2 16,0 2 0,2 2 1,2 2-1,1 0 24,3 0 0,2-6 0,-4 1 0,1 1-33,-1 2 0,4 2 0,-2 0 0,-1 0-42,3 0 0,-4 0 1,6 0-1,-3 0 22,-3 0 0,-2 0 0,0 0 0,2 0 16,1 0 0,1 0 1,-6-2-1,0-2 30,0-2 1,0-2-1,0 4 1,-2-1 15,-4 1 0,4-4 1,-4 0-1,4 0-21,2 1 0,6-5 1,1 4-1,1 1-9,0-1 0,3 0 1,-5 4-1,-4-4-61,-6-1 0,2 3 0,-6-4 0,2 2 41,0 4 0,-7-3 0,1-1 0,-4 0 16,-1 0 1,5 1-1,2 3 1,1-2 5,-1 2 0,6 0 1,-2 0-1,2-2-6,-2 3 1,10 1 0,-4 2-1,2-2-12,0-4 0,3 4 1,1-4-1,0 4-1,1 2 0,-5-2 1,6-2-1,-2-1 4,0 1 0,-1 0 0,-5 0 0,0-2 3,0 2 0,0 0 0,0 0 1,0-1-3,0 1 1,0-4 0,0 2 0,0 2 5,0 2 1,-1-3 0,1-1 0,0 2 1,0 2 0,6 2 0,0 0 1,-1 0 6,3 0 0,-4 0 0,6 0 0,-3 0 0,-3 0 1,4 0-1,-1 0 1,1 0-1,0 0 1,3 0-1,-5 0 1,-2 0-1,-2 0 1,4 0 0,-1 0 0,-1 0-14,-2 0 0,-2 0 0,0 0 0,0 0 5,0 0 0,0 0 0,0 0 0,0 0-1,-1 0 0,7 0 0,0 0 1,-2 0 8,-2 0 1,3 0 0,3 0-1,0 0 25,-1 0 0,7 0 0,-2 0 0,3 0-30,2 0 0,7 0 0,-1 2 1,-2 2-44,-2 2 1,-1 1-1,-1-3 1,1 2 0,-1-2 1,0 0-1,1 0 1,-3 1 14,-3-1 1,3-2 0,-3-2-1,1 0 18,-1 0 1,3 0 0,-3 0-1,1 0 5,-1 0 0,3 0 1,-3 0-1,3 0 4,3 0 1,5 0 0,0 0-1,-1 0-4,-3 0 0,-2 0 0,1 0 0,-1 0-4,0 0 0,-3 0 0,1-2 1,3-2 6,-5-1 0,11-1 0,-7 4 0,2-2 24,1-2 0,-3 0 0,0 6 1,1-2 17,-1-3 0,-5 3 0,-1-4 1,1 4-33,-2 2 0,5 0 0,-3 0 1,3 0-9,2 0 0,3 0 0,1 0 0,2 0-15,-1 0 0,3-2 0,0-2 0,0-2-4,0 2 1,0 2 0,-3 0 0,-1-1 25,-6-3 1,7 0-1,-9 6 1,-1 0 12,-3 0 0,-3 0 0,-6 0 0,-2 0-83,-4 0 1,2 8 54,-8 3 0,-7 13 0,-8 3 0</inkml:trace>
  <inkml:trace contextRef="#ctx0" brushRef="#br0" timeOffset="33594">1345 612 7376,'-17'0'-306,"-1"-8"1,7 6 0,1-6 0,0 2 345,1 1 0,3-1-72,-6 6 0,0 0 3,-5 0 1,5 0 46,1 0 19,7 0 0,-6 6-20,4-1 1,4 9 0,-5-2-14,-1 3 0,4 3 0,-6-1-3,2 1 1,1 3 0,3 0 4,-2 1 0,0-7 1,6 8-1,0-3 11,0-3 1,0 7 0,0-1-1,0-2-9,0-1 0,0-1 0,0 2 0,0 3 10,0-3 0,0 4 0,0-1 0,0-1-9,0 2 0,2-6 0,2 7 0,2-1-7,-2 4 0,-2-2 1,-2 2-1,0 0 1,0-1 1,0 5 0,0-4-1,-2 4 1,-4 2 0,4-1 0,-6 1 1,2 0 1,1 0 1,-7 6 0,6 0 0,0-2 2,-2-3 1,7-1 0,-5 0 0,4-2-10,2-4 1,0 4 0,0-4 0,0 4 1,0 2 0,0-5 0,0-1 0,0 2 2,0 2 0,2 2 0,2 0 0,1-2-9,-1-4 0,-2 4 0,-2-4 1,0 4-5,0 2 0,6-6 1,0-2-1,-2 0 8,-2 0 0,-2-3 1,0 3-1,2 0-3,3 0 1,-3 0-1,4 2 1,-2-3-12,2-1 0,-4 0 0,4 6 0,-4-4-3,-2-2 0,2 1 0,1-5 0,3 2 13,-2-1 1,-2-3-1,0-2 1,2 1 10,2-1 0,0 1 1,-5-1-1,3 1 8,2-1 0,6 1 1,-6-1-1,-1 1-10,3-1 1,-6 1 0,6-1-6,0 1 0,-6-1 1,5 0-1,-1 1 1,0-1-5,-2 1 1,0-1-1,0 1 1,2-1-17,-3 1 0,7-1 1,0 1-16,0-1 1,3-5 0,-5-1 20,2 3 1,-1 1 0,3 3 18,-6-1 0,1-5 0,-1 0 4,-2 1 1,-2-3 0,0 2 0,2 1 2,2 3 1,0-5 0,-4 1-2,3 2 0,-1-5-11,8 3 1,0-2 0,5 1 0,0-5 1,-5 2 0,0 0 10,1 1 0,-3-5 0,0 4 12,-3 0 1,7 1-22,-2 9 1,3-3-1,3-3 1,-3-4 0,-3 0 1,3-6-1,-3 3 1,4-1-5,1 2 1,0-4 0,1 4-1,1-4-3,5-2 0,-5 2 1,4 2-1,-3 1 6,-3-1 1,6-2-1,1-2 1,-3 0 6,-1 0 0,3 2 0,2 2 0,0 2-1,0-2 1,7-2-1,-3-2 1,2 0-4,-2 0 0,6 0 0,-2 0 0,6 0-34,-1 0 1,5 0 0,-2 0-1,-2 0 0,-3 0 0,5 0 1,0 0-1,-2 0 22,-2 0 0,-2 0 0,-1 0 0,1 0 6,0 0 0,0 0 1,0 0-1,0 0 15,0 0 1,6-2 0,1-2 0,1-2-4,0 2 1,3 2-1,-3 0 1,2-2-2,3-1 0,1-1 0,1 6 0,-1 0-7,-1 0 1,5 0-1,-11-2 1,1-2-11,0-2 1,3 0 0,-5 6 0,-2 0-8,-2 0 1,3-6 0,1 1 0,-4 1 5,-6 2 1,2 2 0,-4-2-1,4-2 18,2-2 1,0 0 0,0 4 0,0-1 7,0-3 0,6 0 0,-1 6 0,-1-2-6,-2-4 1,6 4-1,3-4 1,3 4-8,-3 2 0,5 0 0,-7 0 0,3 0-23,0 0 1,-9 0 0,5 0 0,-4 0 2,-4 0 1,4 0 0,-10 0-1,2 0 8,-2 0 1,4 0-1,-6 0 1,2 0 9,0 0 1,-5 0-1,5 0 1,0 0 5,-2 0 0,6 0 0,-4 0 0,2 0-3,-2 0 0,10 0 0,-4 0 0,2 2-32,0 4 1,-2-4 0,0 4 19,-1-4 4,1-2 0,0 0 0,0 0 0,0 0 3,0 0 1,-2 0 0,-2 0-1,-2 0 32,2 0 0,2 0 1,2 0-1,0 0 0,0 0 0,2 0 1,4 0-1,3 0-14,1 0 1,3 0 0,-5 0 0,2 0-1,3 0 1,-3 0-1,0 0 1,-1 0-58,1 0 0,-4 0 1,3 0-1,-1 0 6,-4 0 0,3 0 0,-1 0 0,-2 0 48,-2 0 1,-2 0-1,0 0 48,0 0-67,0 0 0,1 0 1,3 0-1,2 0 10,-2 0 0,3-6 1,1 0-1,2 2 3,3 2 1,3 2 0,1-1 0,-1-3-24,-5-2 1,3 0 0,-9 6 0,-1-2-16,-2-4 0,-2 4 1,0-4-1,0 5 40,0 1 0,-6-6 0,0 0 0,0 2 7,-2 2 0,6 2 0,-4 0 1,4 0 14,2 0 0,6 0 1,0 0-1,-2 0-24,-2 0 1,-3 0-1,3 0 1,2-2 5,2-4 0,0 4 1,-6-3-1,-1 3-65,1 2 0,-2 0 0,-2 0 0,-1 0 49,1 0 1,2 0-1,2 0 1,-1 0 18,1 0 0,0 0 0,0 0 0,0 0-3,0 0 1,6 0 0,2 0 0,-1 2-30,1 3 0,3-3 1,-3 4-1,0-4-27,0-2 1,-1 6 0,-3 0 0,2 0 30,-2 1 0,-1-5 0,1 4 0,2-2-32,-2 2 0,-2-4 1,-4 4-1,-2-3 25,-2 3 1,-2-4 0,4 4 0,-4-4 16,-2-2 0,6 2 0,-3 2 0,1 2 32,0-3 1,-2-1 0,4-2-1,-2 0-28,2 0 1,2 2 0,2 2-1,-2 2-6,-4-2 1,8-2-1,-4-2 1,0 2-32,0 4 1,8-4 0,-10 3 0,0-3 5,2-2 0,0 6 1,2 0-1,0-2 24,0-2 1,0-2-1,-1 2 1,1 2-3,0 1 1,-6 1-1,1-6 1,1 0 6,2 0 0,2 0 0,-1 0 1,1 0-16,0 0 0,0 0 0,0 0 0,0 0-21,0 0 1,-6 0-1,-2 0 1,0 0 31,1 0 0,1 0 1,4 0-1,-2 0 29,-2 0 0,0 0 1,6 0-1,0 0 11,0 0 1,2 0 0,1 0 0,3 0-13,-2 0 0,-2 6 0,-2 2 1,0 0-57,0-1 0,-2 1 0,-2-4 0,-2 4-7,2 1 0,2-5 0,2 2 0,-2-2 22,-4 2 1,4-4-1,-4 4 1,4-4 17,2-2 0,-2 1 0,-2 3 0,-2 2 10,2-2 0,2-2 0,2-2 0,0 0-3,0 0 1,0 0-1,0 0 1,0 0-4,0 0 1,5 0 0,1 0 0,-2 0-6,-2 0 0,3 0 1,3 0-1,0 0-33,0 0 1,-3 0 0,-5 0-1,-2 0 17,-4 0 1,4 0 0,-4-2 0,2-2 58,-1-2 1,3-5 0,-4 5 99,4 2-142,-6-6 0,6 6 0,-4-5 0,4-1 7,2 0 0,2 5 0,2-7 0,3 0-13,3 3 0,-6-7 1,3 6-1,-1-1-5,0-1 0,0 6 1,-6-4-1,-2 3 11,-4 3 0,4-4 1,-6 0-1,2 1 17,0-1 0,-6 0 0,6 4 0,0-2-4,-1 2 1,3-3-1,-8 1 1,0 2 12,3 2 1,-1-4 0,6 0 0,-4 3-33,-2 1 1,6 2 0,-2-2 0,4-2 6,2-2 1,0 0-1,0 6 1,0 0 8,0 0 1,-2 0 0,-2 2 0,-2 2-3,2 2 0,0 0 1,0-4-1,-4 1-11,-1 3 1,-3 0 0,-4-6 0,1 2-53,-3 4 1,5-4 0,-11 4 0,5-3-151,1 3 1,1-2 200,-1 8 0,1-8 0,-1 3 0</inkml:trace>
  <inkml:trace contextRef="#ctx0" brushRef="#br0" timeOffset="35395">13448 105 7569,'17'0'-446,"-1"-2"-53,-4-3 0,3 3 435,-3-4 1,3 2-1,3 0 1,-1-2 71,1 2 1,1 0 0,2 1 0,3-3-22,-3 2 1,0 0-1,1 0 1,1-2 31,-2 2 1,-1 0-1,-3 1 1,1-3 28,-1 2 1,6-4-1,1 2 1,-1 2-12,2 2 1,0 2-1,6 0 1,-1 0-27,1 0 0,2 0 1,2 0-1,-1 2-19,1 4 0,4-4 1,-2 4-1,-4-2-5,0 2 1,-8-4 0,-1 5-1,-5-1-16,-2 0 1,1 0 0,-1-6 0,1 0 24,-1 0 0,-5 0 0,0 2 1,1 2 3,3 2 0,1-1 1,1-3 0,-1 4 0,1-4 0,-3 6 0,-1-2 13,-3-1 0,1 3 8,5-2 0,1 2 0,-1 3 0,-1-3 21,-4 0 0,3-4 0,-3 6 1,3-1-25,3 1 0,-1-4 0,1 3 0,-1 1-15,1 0 0,-1 0 0,-1 3 0,-3-3-1,-1-2 0,-3 5 0,5-1-14,-2 3 0,-7-3 0,5 0 13,-2 1 1,-2 3-1,-4 1 15,4 1 1,1 5 0,7 0-1,-2-1-3,1-3 0,3 4 1,1 1-1,1-1-8,-1 2 0,0-4 1,1 7-1,-3-1-35,-3 0 0,2-6 1,-8 5-1,-1-3 10,3 0 1,-6 2 0,4-3 0,-4 1 11,-2-2 0,0 1 1,0-1-1,0 2 24,0-1 1,0-3 0,2 0 0,4 3-17,5 1 1,-1 0 0,2-3 0,1 1 6,3 2 0,-1 1 1,-1-5-9,-3 4 0,-1-3 0,4 3 1,-5-2-1,-1 1-1,-4 1 0,0 0 0,0-5 10,2-1 1,-1 1 0,-5-1 0,0 3 0,0 1 32,0 2 1,2 0 0,2-5-1,2 1-30,-2 5 0,6-5 0,-1 4 0,3-1-4,0 1 0,-1-4 1,5 7-1,-3-3-13,-1 0 0,-6 2 1,4-3-1,-1 1 1,1-2 1,-6-1 0,2-1 0,-4 3 3,-2 1 0,0 0 0,0-5 0,0-1 5,0 0 0,0 1 0,0-1 1,0 1 16,0-1 0,0 1 0,0-1 0,0 3-16,0 3 0,0-4 0,0 5 0,0-5 0,0-1 0,0 5 1,2 0-1,1 0-10,3 3 0,6-5 0,-6 6 0,-2 0-19,-2 0 0,-1-3 1,3 3-1,2 0-3,-2 0 1,-2-5-1,-4 1 1,-2-4 23,-2-1 0,1-1 0,5 1 3,0-1 1,0 1 0,0-1 0,0 1 0,0-1-1,0 0 0,0-5 0,0 0 1,0 1 3,0 3 1,0 1-1,0 1 1,0-1-5,0 1 1,0-1-1,0 1 1,0-1-3,0 1 1,0-1 0,0 0 0,0 1-1,0-1 1,0 1 0,0-1 0,0 1 0,0-1 0,0 1 0,0-1-4,0 1 1,0-7 0,0 1-15,0 2 0,-2-5 1,-2 3 16,-2 1 1,-6-3 0,6 2-1,3 1 0,-1-5 0,0 0 1,-2 0 0,-2 1 1,4 9 2,-1-1 0,-1-5-2,6 0 1,0-1 0,0 7-2,0-1 0,0 1 0,0-1-24,0 1 1,0-1 0,0 0-1,0 1 1,0-6 0,0-1-5,0 3 0,0 1 39,0 3-1,0-8 0,-2 3 3,-4-7 1,2 6 0,-6-5-13,3 3 1,-7-4-1,0 5 1,-5 1-1,-6 0-58,-2-1 1,-4 1 0,-12 6-132,-10-1 188,1 0 0,-24 9 0,5 1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02.086"/>
    </inkml:context>
    <inkml:brush xml:id="br0">
      <inkml:brushProperty name="width" value="0.08571" units="cm"/>
      <inkml:brushProperty name="height" value="0.08571" units="cm"/>
    </inkml:brush>
  </inkml:definitions>
  <inkml:trace contextRef="#ctx0" brushRef="#br0">1 53 7668,'10'-8'-174,"-3"7"1,-5-7 0,4 8 255,6 0 0,-2 0 0,1 0 1,3 0-34,0 0 1,5 0 0,-2 0 0,1 0-55,-1 0 1,1 0 0,1-2 0,1-2-132,5-2 1,-2 0 0,-4 6-1,3 0-623,0 0 759,2 0 0,1-8 0,2-1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02.713"/>
    </inkml:context>
    <inkml:brush xml:id="br0">
      <inkml:brushProperty name="width" value="0.08571" units="cm"/>
      <inkml:brushProperty name="height" value="0.08571" units="cm"/>
    </inkml:brush>
  </inkml:definitions>
  <inkml:trace contextRef="#ctx0" brushRef="#br0">332 1 6377,'-9'2'536,"1"2"-515,-1 2 0,6-1 0,-7-3 68,3 4 0,-7-2 1,5 8-19,-1 1 1,-4-3-1,7 2 1,-3 1-27,-4 3 0,5 1 0,-3 1 0,-2-1-5,-1 1 0,2 1 1,3 2-1,-4 3 3,-1-3 1,-1 4-1,2 0 1,3 1 7,-3-1 0,4 4 1,1-4-1,-1 0-26,0 1 0,6 3 1,-1-4-1,3 0-41,2 0 1,0 1 0,0-5 0,0 2-50,0-1 0,0-3 1,0-1-42,0-1 0,2 0 1,2 1-1,3-3 1,1-1-1,0-2 1,5-3 0,-1 5-140,4-2 0,0-10 1,3 5-1,-2-5 245,0-2 0,9 0 0,1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04.022"/>
    </inkml:context>
    <inkml:brush xml:id="br0">
      <inkml:brushProperty name="width" value="0.08571" units="cm"/>
      <inkml:brushProperty name="height" value="0.08571" units="cm"/>
    </inkml:brush>
  </inkml:definitions>
  <inkml:trace contextRef="#ctx0" brushRef="#br0">0 0 8053,'18'0'-504,"-7"0"0,1 0 1,2 0 751,1 0 1,3 0-1,-1 0-206,1 0 0,-1 0 1,1 0 55,-1 0 0,0 6 0,2 0 1,-3 0-9,2 2 0,-3-4 0,-1 7 1,-2 1-67,0-2 1,4 5 0,1-3 21,1 3 1,-1 3-190,2-1 215,-3 1-167,-6-1 13,5 1 108,-4-1 0,5 0-85,2 1 1,-3 5 77,-3 0 1,4 3-23,-5-3 0,-1-4 9,2 5 1,-9 0 0,6-1 6,-2-1 20,-5-3 0,6-2 0,-8 1 31,0-1-21,0 1-26,0-1-12,0 1 0,-2-1 0,-2 1 0,-4-1 11,-1 1 0,3-7-42,-6 1 0,6-2-29,-6 1 24,1 5 0,-7-8-61,1 3 1,5-1-147,2-4 1,-2-4-413,-6 3 306,0-3 18,2-2 326,-3 8 0,2-6 0,-1 6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04.857"/>
    </inkml:context>
    <inkml:brush xml:id="br0">
      <inkml:brushProperty name="width" value="0.08571" units="cm"/>
      <inkml:brushProperty name="height" value="0.08571" units="cm"/>
    </inkml:brush>
  </inkml:definitions>
  <inkml:trace contextRef="#ctx0" brushRef="#br0">53 34 7921,'-10'0'-1750,"-5"0"1961,3 0 44,4 0-176,0 0 0,8-1 84,0-5-12,0 5-108,0-7 1,2 8-25,4 0 15,-4 0 0,8 0 0,-4 0 0,5 0 1,5 0 0,1 0-72,1 0 1,-1-6-98,1 0 0,-1 0 1,0 6-260,0 0 0,-4 0 8,-2 0 385,-8 0 0,14 8 0,-9 2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05.163"/>
    </inkml:context>
    <inkml:brush xml:id="br0">
      <inkml:brushProperty name="width" value="0.08571" units="cm"/>
      <inkml:brushProperty name="height" value="0.08571" units="cm"/>
    </inkml:brush>
  </inkml:definitions>
  <inkml:trace contextRef="#ctx0" brushRef="#br0">1 0 6665,'17'0'151,"1"0"0,-1 0-290,1 0 1,-1 0-34,0 0 1,1 0 0,-1 0 171,0 0 0,1 0 0,0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05.652"/>
    </inkml:context>
    <inkml:brush xml:id="br0">
      <inkml:brushProperty name="width" value="0.08571" units="cm"/>
      <inkml:brushProperty name="height" value="0.08571" units="cm"/>
    </inkml:brush>
  </inkml:definitions>
  <inkml:trace contextRef="#ctx0" brushRef="#br0">0 16 7805,'10'-2'-407,"-4"-4"456,3 4 1,-7-4-1,6 12 4,0 6 0,-6 3 0,4 3 0,-4-1-18,-2 0 1,5 1-1,1-1 1,0 1-31,2-1 1,-6 1 0,3-2 0,-1 1-77,2-6 0,-4 5 0,4-4 0,-4 3-183,-2 3 0,2-4 0,2 1 0,2-4-30,-3 2 284,-1-4 0,-2 6 0,0-5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06.080"/>
    </inkml:context>
    <inkml:brush xml:id="br0">
      <inkml:brushProperty name="width" value="0.08571" units="cm"/>
      <inkml:brushProperty name="height" value="0.08571" units="cm"/>
    </inkml:brush>
  </inkml:definitions>
  <inkml:trace contextRef="#ctx0" brushRef="#br0">16 18 7560,'-10'0'-624,"4"0"668,12 0 1,-2 0 0,8 0-56,1 0 1,-3 0 0,2 0 0,1 0 73,3 0 0,1 0 0,1 0-23,-1 0 1,1 0 0,-1 0 0,1 0 0,1 0 17,4 0 1,-3 0-1,5 0 1,-2 0-57,1 0 0,7 0 1,-4 0-1,1 0-7,1 0 0,-2 0 0,4-2 0,-2-2-48,2-2 0,-3 1 1,-1 5 22,-2 0 1,0 0-180,-2 0 0,-3 0 31,3 0 1,-9 0 0,-3 0 177,3 0 0,1 0 0,3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07.003"/>
    </inkml:context>
    <inkml:brush xml:id="br0">
      <inkml:brushProperty name="width" value="0.08571" units="cm"/>
      <inkml:brushProperty name="height" value="0.08571" units="cm"/>
    </inkml:brush>
  </inkml:definitions>
  <inkml:trace contextRef="#ctx0" brushRef="#br0">210 18 7921,'-10'9'-231,"-5"-1"1,3-8-1,-1 2 200,1 4 0,-3-4-134,3 4 1,2-5 236,-1-1 0,5 0 21,-6 0-123,8 0 0,-4-1 36,8-5 1,2 4 0,2-6-22,2 0 1,8 6-1,-5-5 1,3 1 42,0 0 1,-1 0 0,7 6 40,-1 0 0,1 0 0,-1 0 23,1 0-74,-9 0 0,7 0 7,-5 0 1,-1 0 0,2 0-20,1 0 0,-3 8-51,3 3 0,-10 5 10,2 1 1,3 1 0,-2-1 0,-2 1 1,-2-1 1,-2 1 59,0-1-36,0 1 0,-2-1 1,-4 2 4,-6-3 0,4 2 0,-5-3 1,1-1-6,3-3 1,-7-5 0,5 6-19,-5 1 1,-1 1 0,-1-1 0,1-8-19,-1-4 0,7 6 0,-1-1 32,-2-2 0,-1-2-20,-3-2 0,1 0 0,-1 0-10,1 0 1,1-2 0,3-2 17,1-2 1,8-7-27,-1 0 1,3 4-9,2-2 0,2-2 52,3-5 0,-1 10 0,6 0 1,0 2 21,-1 0 1,-3 0 0,6 6-2,1 0 0,-3-6 0,2 0 60,1 2 1,-3 2-6,2 2 0,-1 0 73,7 0 0,-7 0 19,1 0 0,0 0-72,5 0 0,1 0 0,-3 2 107,-3 4-127,3-3 0,-5 10-8,7-7 1,-5 5-29,1-5 1,-8 5 9,6-5-14,1 8 1,5-9-7,1 6 1,-7-6-90,1 7 107,-8-7-15,11 1 1,-10-6 17,6 0 0,-7 8-19,4-5-234,-1 5-58,-5-8-244,6 0 28,-8 0 483,0 7 0,0-5 0,0 5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09.906"/>
    </inkml:context>
    <inkml:brush xml:id="br0">
      <inkml:brushProperty name="width" value="0.08571" units="cm"/>
      <inkml:brushProperty name="height" value="0.08571" units="cm"/>
    </inkml:brush>
  </inkml:definitions>
  <inkml:trace contextRef="#ctx0" brushRef="#br0">1 123 6299,'7'-18'88,"-5"5"-44,4 3 0,2 4 0,0-4 0,1 1 20,5-1 0,-4 6 0,1-4-9,3 0 0,-5 6 0,3-3-35,2 3 1,-5 2-1,3 0-20,2 0 1,-5 0 0,3 0-13,2 0 1,-5 6 0,1 1 1,-2 3 1,-2-4 0,-5 5-7,5 3 0,-4 2 0,4 1 27,-4 1 0,-2-7 1,0 1 0,0 1 0,0-3-6,0 2 0,0-6 12,0 5 36,0-8-62,0 6 1,0-18-15,0-3 1,0-2 13,0-5 0,6 3 0,2-1-29,1-1 1,-5 5 0,4 5 15,0 0 0,1-6 20,9 3 1,-6 1-5,-1-2 1,-5 8 0,6-1 16,1 3 0,-3-4 1,2 0 39,1 2 0,3 2 75,2 2 1,-1 0 80,0 0-172,1 0 1,-7 6-4,1 0 0,-8 2 1,3-4-1,-1 3 1,2 1 5,2 0 1,-6 5 0,3-3-41,1 0 0,-6 5-6,4-3 1,-2 2 0,0-1-1,1-1-4,-1 1 1,-2 3-23,-2 1 1,-2-2 0,-2-2-166,-1 0-385,-1-9-24,6 11 607,0-14 0,0-1 0,0-8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10.235"/>
    </inkml:context>
    <inkml:brush xml:id="br0">
      <inkml:brushProperty name="width" value="0.08571" units="cm"/>
      <inkml:brushProperty name="height" value="0.08571" units="cm"/>
    </inkml:brush>
  </inkml:definitions>
  <inkml:trace contextRef="#ctx0" brushRef="#br0">0 0 6818,'12'0'103,"0"0"1,-7 0 0,7 0-322,2 0 1,-6 0-227,4 0 6,0 0 438,5 0 0,-7 7 0,-2 3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186"/>
    </inkml:context>
    <inkml:brush xml:id="br0">
      <inkml:brushProperty name="width" value="0.08571" units="cm"/>
      <inkml:brushProperty name="height" value="0.08571" units="cm"/>
      <inkml:brushProperty name="color" value="#E71224"/>
    </inkml:brush>
  </inkml:definitions>
  <inkml:trace contextRef="#ctx0" brushRef="#br0">255 18 7569,'-2'-9'-173,"-4"3"1,-4 4-76,-7 2 0,5 2 0,1 2 307,-3 2 1,-1-1-1,-3-3 190,1 4 0,-1-2-156,1 8 1,5-6-70,0 5 0,9-5-13,-3 6 1,6-8 0,4 3-1,3-1 11,3 0 1,-4 0-1,6-4-17,1 4 0,3-3 1,1 7-1,1-2-5,-1-4 1,0 4-1,1-1 1,-1 1-42,1 0 0,-1 3 0,1-5 0,-3 0 16,-3 2 0,-2-4 0,-5 7 13,7 3 0,-4-4 0,-2 1 17,-4 3 0,-2-4 0,-2 1 35,-4 3 1,2-6-1,-8-1 32,-1 1 1,-3-6-1,-1 4 1,-1-4-65,1-2 1,-1 2 0,-1 2-1,-2 1-17,-3-1 1,1-2 0,6-2 0,-1 0-22,1 0 0,-1 0 0,1 0-257,-1 0 0,3 2 1,1 2-389,3 2 675,7 0 0,4 1 0,9 3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10.514"/>
    </inkml:context>
    <inkml:brush xml:id="br0">
      <inkml:brushProperty name="width" value="0.08571" units="cm"/>
      <inkml:brushProperty name="height" value="0.08571" units="cm"/>
    </inkml:brush>
  </inkml:definitions>
  <inkml:trace contextRef="#ctx0" brushRef="#br0">0 1 7921,'0'10'-1333,"2"-3"1322,4-7 0,-2 0 0,8 0-22,1 0 0,3 0 34,1 0 0,1 0 0,-1 0-8,1 0 0,-7 0 1,2 0-56,0 0 1,-4 0 0,3 0 61,1 0 0,4 0 0,-1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10.906"/>
    </inkml:context>
    <inkml:brush xml:id="br0">
      <inkml:brushProperty name="width" value="0.08571" units="cm"/>
      <inkml:brushProperty name="height" value="0.08571" units="cm"/>
    </inkml:brush>
  </inkml:definitions>
  <inkml:trace contextRef="#ctx0" brushRef="#br0">0 0 7921,'12'0'-904,"-1"0"963,-7 0 1,5 0 0,-5 2-15,2 4 1,0-2 0,-6 7 84,0 3 1,0 2-62,0 1 1,0 2 0,3-5 0,0 0-41,3-3 1,-1 1 0,-5 4-59,0 2 1,0-6-1,1 0-319,5 2 0,-4-6 147,4 4 201,-3-7 0,-3 10 0,0-5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08.939"/>
    </inkml:context>
    <inkml:brush xml:id="br0">
      <inkml:brushProperty name="width" value="0.08571" units="cm"/>
      <inkml:brushProperty name="height" value="0.08571" units="cm"/>
    </inkml:brush>
  </inkml:definitions>
  <inkml:trace contextRef="#ctx0" brushRef="#br0">525 70 5883,'17'-5'-68,"0"-1"0,-5 0 179,0 6-25,-1-8 1,1 4-10,0-7 1,-8 5 690,1-6-313,-3 8-365,-2-3 0,-2 7-82,-3 0 1,-5 0 0,-8 0 10,1 0 0,3 0 0,-1 1 1,-5 3-82,1 2 0,-6 8 0,0-5 0,-3 3 23,-3 0 0,0-6 0,2 5 0,4 1 34,0-2 1,-1 5-1,-3-5 1,6 1 5,4 1 0,-5-6 1,1 4-1,2-1 5,1 1 0,3 0 0,1 3 0,3-3-3,1-2 0,6 3 0,-3-3-3,1 2 1,-4-4-2,6 5 29,1-7 1,7 7 0,3-8-18,7 3 1,9-1-1,3-5 1,-3 0 61,-2 0 0,-1 0 1,1 0-1,3 0-54,1 0 0,2 0 0,-4 0 0,3 0-11,-3 0 0,-2 0 1,1 2-1,1 2-34,3 2 0,-1 0 1,-8-4-1,-1 3-25,-2 0 1,-1 3-11,7-3 0,-9-1 49,-3 8 1,-4-7 48,-2 8 0,-8-2 0,-3 4-17,-5-2 1,-1 0 0,-1-6 0,1 1-19,-1 0 1,1 3-1,-1-3 1,1 1-10,-1-2 0,-1 6 0,-2-3 1,-3 2 3,3-1 1,2-5-1,1 7 1,1-3-36,-1 0 0,1 6 0,1-5 15,5 6 0,-3-7 45,8 2 1,0-6 33,6 6-39,0-9 1,6 7 0,2-5 0,2 1 25,3-3 0,3-1 1,1-2-1,1 0 10,-1 0 0,3 0 0,1 0 1,4 0-33,2 0 1,-3 0 0,3 0 0,0 0-13,0 0 0,2 0 0,6 0 1,-2 0-22,-4 0 1,4 0 0,-4 3-1,4-1 9,2 4 0,-6 0 0,-1-6 1,-3 0-4,-4 0-8,-1 0 17,-3 0-5,0 0 1,-5 6-65,0 0 1,-6 0-348,5-6 0,-8 2-459,4 3 872,-5 5 0,-11 0 0,0-2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11.714"/>
    </inkml:context>
    <inkml:brush xml:id="br0">
      <inkml:brushProperty name="width" value="0.08571" units="cm"/>
      <inkml:brushProperty name="height" value="0.08571" units="cm"/>
    </inkml:brush>
  </inkml:definitions>
  <inkml:trace contextRef="#ctx0" brushRef="#br0">0 18 6934,'0'-10'522,"2"3"-419,4 7 1,-3 7-1,2 5-32,-3 3 0,5-3 0,-1 0 1,-4 1-99,0 3 0,-2 1 0,0 1-83,0-1 0,0 1 0,0-1 17,0 1 1,0-2-473,0 3 1,-2-5 564,-3-2 0,-5-3 0,-8-9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12.239"/>
    </inkml:context>
    <inkml:brush xml:id="br0">
      <inkml:brushProperty name="width" value="0.08571" units="cm"/>
      <inkml:brushProperty name="height" value="0.08571" units="cm"/>
    </inkml:brush>
  </inkml:definitions>
  <inkml:trace contextRef="#ctx0" brushRef="#br0">0 157 7015,'16'-11'-156,"-4"-1"0,3 8 243,-3-2 0,-3 5-8,3 1 0,0 0 0,5 0-19,1 0 0,-1 1 0,1 3-6,-1 2 1,1 6 0,0-4 0,-2-1-19,2 2 0,1 5 0,3-5 0,0 3 12,-1-1-11,-1 1 0,-3 0-92,2 0 0,-3-7 52,2 6 0,0 0-8,-1 0 0,0-2 1,0-4-20,1 1 19,-1 0 11,1 1 41,-8-6 18,5 7 0,-13-9-21,4-6 1,-4 4 0,-2-8-9,0-3 0,0 4 1,0-2-11,0-2 0,0 0 0,0-4-11,0 1 0,0-1 1,-6 1 0,0-2 23,2 2 1,3 5 0,1 1 0,0-3 39,0-1 1,-6-3-30,0 1 0,0-1-193,6 1-477,-7 7-533,4 2 1159,-5 8 0,1 0 0,-3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15.338"/>
    </inkml:context>
    <inkml:brush xml:id="br0">
      <inkml:brushProperty name="width" value="0.08571" units="cm"/>
      <inkml:brushProperty name="height" value="0.08571" units="cm"/>
    </inkml:brush>
  </inkml:definitions>
  <inkml:trace contextRef="#ctx0" brushRef="#br0">175 0 7170,'9'0'-832,"0"0"1056,-9 0-4,0 0-153,-9 0 0,6 0-62,-8 0 0,5 0-16,-6 0 0,5 0 1,-3 0-7,-4 0 1,4 0 0,-1 0 14,-3 0 0,4 0 0,-1 2-53,-3 4 0,4-4 75,-1 4 1,1-2 19,-2 2-30,5-5 0,7 9-2,0-4 1,0-2-11,0 8 0,0-7 0,0 7 0,0 0 17,0 5 0,0 1 1,0-1 22,0 0 1,0 1 0,0-1-11,0 1 0,6-1 0,-1 1 0,-1-1-3,-2 1 1,0-1-1,2 1 1,2-1-5,-2 1 0,-2-7 1,-2 1-1,0 1-16,0 3 1,2 1 0,1 1 0,3-1 2,-2 1 1,-2-1 0,-2 0 0,0 1-23,0 0 0,2-5 0,2 3 2,2 3 1,0 3-1,-6-5 1,2 0 1,3 1 1,-3-2 0,4 3 8,-4-2 1,-2 1 0,2-3 0,2-1 2,2-2 1,0-7 0,-6 7-2,0 2 1,0-5-1,0 3-1,0 2 1,0-5-1,0 2 0,0-5 1,0 6 1,0 2 1,0-4 3,0 1 1,0 0-8,0 7 1,0 0-37,0-2 0,0-3 5,0-1 24,0-9 108,0 13-91,0-6 0,0 0 16,0 3 0,0-7-19,0 5 1,1-8-39,5 3 27,-4 5 1,8-7 1,-4 7 55,-5-7 1,9 4 0,-7-7 92,4 5-106,-1-3 0,2 6-7,3-3 0,-1-5 1,2 6-9,1-5 1,3-2-1,1 0-5,1 0 1,-1 0 0,1 0-90,-1 0 1,0 0 0,1 0-249,-1 0 1,0 0-291,1 0 328,0 0 280,-9 0 0,7 0 0,-7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15.898"/>
    </inkml:context>
    <inkml:brush xml:id="br0">
      <inkml:brushProperty name="width" value="0.08571" units="cm"/>
      <inkml:brushProperty name="height" value="0.08571" units="cm"/>
    </inkml:brush>
  </inkml:definitions>
  <inkml:trace contextRef="#ctx0" brushRef="#br0">280 18 7953,'-9'0'-842,"2"-2"1,4-2 1132,-3-1-227,4-1 0,-8 6 0,6 0 2,-9 0 1,0 2-1,0 2 1,0 3-2,0 3 1,3 0 0,-2 3 0,-1-1 0,-3 2 1,4 7-1,1 2 1,-1-1-9,2-3 1,-3 0 0,5 3 0,0 3-16,1 2 1,-5-6-1,6 5 1,0-3-12,-1 0 0,5 6 0,-4-5 1,4-3-43,2-2 1,0-1 0,0-1-1,0 1-28,0-1 1,8 1-1,1-1-50,1 1 0,4-7 0,-7-1 0,3-1 38,4 1 44,1-7-125,3 6 1,-1-9 130,1 0 0,8 0 0,0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19.213"/>
    </inkml:context>
    <inkml:brush xml:id="br0">
      <inkml:brushProperty name="width" value="0.08571" units="cm"/>
      <inkml:brushProperty name="height" value="0.08571" units="cm"/>
    </inkml:brush>
  </inkml:definitions>
  <inkml:trace contextRef="#ctx0" brushRef="#br0">0 17 7953,'18'0'-622,"-8"0"0,-1 0 1,-3 0 698,6 0-60,3 0 0,-3 0 1,0 0 1,-1 0-1,7 0 57,-1 0-35,1 0 1,-1 0-1,1 0 1,0 0 0,-1 0 38,0 0 1,0 0 0,0 0 0,0 0-38,1 0 1,-1 0-19,1 0 1,-1 0-125,2 0 119,-3 0 0,2 0 17,0 0-106,-9 0 0,7 0-1,-5 0 0,-1 0-102,2 0-382,-9 0 555,5 0 0,-8-8 0,0-1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19.641"/>
    </inkml:context>
    <inkml:brush xml:id="br0">
      <inkml:brushProperty name="width" value="0.08571" units="cm"/>
      <inkml:brushProperty name="height" value="0.08571" units="cm"/>
    </inkml:brush>
  </inkml:definitions>
  <inkml:trace contextRef="#ctx0" brushRef="#br0">18 18 7175,'-7'-9'-467,"5"1"617,-6 8 0,8 2 11,0 4 1,0-3-1,0 9-49,0 2 1,2-5-1,2 3-24,2 2 1,-1-4 0,-5 1-1,0 2-33,0 3 0,0 2 1,0-1-50,0 0 0,0 1 0,0-2 1,2 2-109,4 0 1,-4-6 0,4-1 56,-4 3 1,0 0 0,2-1-252,2-1 0,0-7 0,-5 5-5,6-2 301,-5-2 0,14 2 0,-8 2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21.364"/>
    </inkml:context>
    <inkml:brush xml:id="br0">
      <inkml:brushProperty name="width" value="0.08571" units="cm"/>
      <inkml:brushProperty name="height" value="0.08571" units="cm"/>
    </inkml:brush>
  </inkml:definitions>
  <inkml:trace contextRef="#ctx0" brushRef="#br0">1 18 7814,'7'-9'-393,"3"1"0,8 8 331,-1 0 1,-5 0-1,-1 0 1,3 0 133,1 0 0,-3 0 0,0 0 23,1 0 0,3 2-46,1 4 0,-1-2 0,-4 7-18,-7 3 1,3-5-1,-2 3-42,-2 2 1,-2 1-1,-2 3-9,0-1 0,0 1 6,0-1 0,-2 1-7,-4-1 0,-4-1 1,-7-5-1,-1-5-30,1-4 0,0 4 1,-1 0-1,0-3-103,1-1 0,0-2 0,-1 0-400,1 0 554,7 0 0,2 0 0,8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9T22:41:00.551"/>
    </inkml:context>
    <inkml:brush xml:id="br0">
      <inkml:brushProperty name="width" value="0.08571" units="cm"/>
      <inkml:brushProperty name="height" value="0.08571" units="cm"/>
      <inkml:brushProperty name="color" value="#E71224"/>
    </inkml:brush>
  </inkml:definitions>
  <inkml:trace contextRef="#ctx0" brushRef="#br0">210 0 6808,'-10'0'205,"2"2"0,8 4-99,0 6 0,0 3 0,0 3-166,0-1 88,0 0 1,0 1 0,2-1 0,2 3-53,2 3 0,0-4 0,-6 5 0,0-3-30,0 2 0,0-3 0,0 3 0,2-5-28,3-7 1,-3 5-1,4-5 1,-2 3-616,2-2 697,-4 3 0,13-5 0,-5 7 0</inkml:trace>
  <inkml:trace contextRef="#ctx0" brushRef="#br0" timeOffset="543">18 227 7569,'-10'0'-885,"2"0"804,8 0 201,0 0 1,2 6-82,4 0 1,-2 0 0,7-6 0,3 0-4,2 0 1,1 2 0,0 1 0,1 3-24,-1-2 0,7-2 0,-1-2 0,0 0 21,2 0 0,-5 0 0,5 0 0,-2 0-69,1 0 0,1 2 0,-4 2 0,3 2 12,-3-2 1,0-2 0,1-2 0,1 0 17,-2 0 1,-1 0-1,-3 0 1,1 0-52,-1 0 1,-5-2 52,-1-4 115,1 4-95,-2-6 0,-5 8-7,-10 0 0,1 0 0,-8 0 20,-1 0 1,3 6 0,0 2 0,2 1 1,-3 3-1,3 4 1,0-3 23,0-1 0,1-3 1,3 5 20,-2-2 0,0-1-5,6 7 1,2-1-21,4 1 1,4-9 0,7-3-130,1-4 1,-1-2 0,2 0 0,3 0-179,1 0 0,0 0 0,-5-2 0,1-2 256,4-1 0,-3-9 0,5 4 0</inkml:trace>
  <inkml:trace contextRef="#ctx0" brushRef="#br0" timeOffset="693">804 87 7514,'-10'-17'-390,"2"7"1,8 4 0,0 12 43,0 6 346,-8-4 0,6 7 0,-5-5 0</inkml:trace>
  <inkml:trace contextRef="#ctx0" brushRef="#br0" timeOffset="1594">961 349 7339,'-10'2'-483,"4"4"0,2-4 765,-2 4-236,5 4 1,-9-3 0,6 7-17,-2-2 0,0-7 42,6 7-47,0-8 0,2 4 105,4-8-110,-4 0 1,6-2-38,-8-4 1,2-4-15,4-7 1,-5-1 1,5 1 0,2-1 0,0 3 13,2 3 1,1-1 0,7 5 11,-1-2 1,1 6-1,-1-3-3,0-1 1,1 6 0,-1-4 13,1 4 0,-1 2-5,1 0 0,-1 0 0,1 2 14,-1 4 1,-5-4-1,-2 6 1,-1-3 27,1 1 1,-4 6 0,5-4 5,3 1 0,-6-3 0,0 4 1,-3 0-5,1-1 0,0-3 1,-6 6 1,0-1-44,0 7 9,0-1 1,-2-1 33,-4-5 108,4-3-172,-5-8 0,7-2-213,0-4 115,0 4 105,0-13 0,0 11 1,1-6-23,5 3 1,-4-1 69,4 2 0,2-4-34,-2-7 0,7 1 1,-3 3-1,2 1 0,-1 0 1,1 1-3,-2-1 0,5 8-3,-3-2 1,-3-1 0,3-1 9,2-2 0,1 6 0,1-3 17,-5-1 0,5 6 0,-5-4-26,5 4 1,-4 2 0,-1 0-13,3 0 1,-4 0-1,-1 2 1,1 2-1,-2 4-21,0 1 0,3-3 0,-5 6-74,-2 1 1,4-3-1,-3 2-61,-1 1 1,-2 3 0,0-1 167,4-3 0,4 4 0,7-7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21.790"/>
    </inkml:context>
    <inkml:brush xml:id="br0">
      <inkml:brushProperty name="width" value="0.08571" units="cm"/>
      <inkml:brushProperty name="height" value="0.08571" units="cm"/>
    </inkml:brush>
  </inkml:definitions>
  <inkml:trace contextRef="#ctx0" brushRef="#br0">210 35 7953,'10'-8'-1463,"-4"-3"1501,-4 3 0,-4 0 1,-4 8 1,2 0-1,-8 0 22,-1 0 1,3 0-1,-2 0 11,-1 0 0,-2 6 0,-3 2 11,0 1 0,1 3 0,0 6-11,-1-1 1,6 0 0,3 1 5,1-1 0,-4 1 0,6-1-21,3 1 1,1-1-1,2 2 41,0-3 1,0 2-78,0 0 0,7-3 0,3-2-62,0-1 1,5-7-1,-3 1 1,4 1-67,1-2 0,0 1 1,1-6-1,0 0-149,-1 0 0,0 0 256,1 0 0,-1 8 0,1 1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22.640"/>
    </inkml:context>
    <inkml:brush xml:id="br0">
      <inkml:brushProperty name="width" value="0.08571" units="cm"/>
      <inkml:brushProperty name="height" value="0.08571" units="cm"/>
    </inkml:brush>
  </inkml:definitions>
  <inkml:trace contextRef="#ctx0" brushRef="#br0">0 70 6643,'0'-12'175,"0"1"1,0 5-147,0-6-14,0 8 1,8-4 8,4 8 1,3 0-23,3 0 1,-1 2-3,1 4 0,-7-2 3,1 8 1,-6-3 0,3 5-1,-1-2 0,-2-6 1,-6 5-1,0 3 6,0 1 0,0 3-6,0-1 0,-2 1 2,-4-1 1,4-4 0,-5-5 3,-1 0-9,5-2 38,-4-6-36,7 0 1,0-2-8,0-4 0,0 2-14,0-6 0,2-3 6,3-4 0,-2-1 0,5 3 0,-3 1 3,1 2 1,6 7-1,-4-5 1,-1 0-4,1 1 0,4 3 1,-4-4 13,1 2 0,-3 0 1,5 5 5,2-3 0,-2-2 0,1 4-6,1-2 1,2 0-1,3 5 56,0-5 1,-2 4 8,3-4 1,-2 4 94,1 2 14,-2 0-108,2 0 0,-3 2-45,-3 4 0,-2-2 0,-7 7-22,3 3 0,2-4 0,-3 1-11,1 3 1,-1-4-1,-5 1-3,0 3 1,6 1-20,0 3 1,-1-1-80,-5 1 1,0-7-516,0 2-34,0-10 661,0 6 0,-8-9 0,-1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23.323"/>
    </inkml:context>
    <inkml:brush xml:id="br0">
      <inkml:brushProperty name="width" value="0.08571" units="cm"/>
      <inkml:brushProperty name="height" value="0.08571" units="cm"/>
    </inkml:brush>
  </inkml:definitions>
  <inkml:trace contextRef="#ctx0" brushRef="#br0">0 18 6030,'10'0'70,"0"-5"0,-5-1 144,7 2 0,-2 2-171,1 2 0,-5 0 0,6 0 0,1 2 41,3 4 0,-4-4 1,-1 3-47,3-3 0,1 4 0,3 0 1,-4 0-1,1 0 19,-4-1 0,1 7 1,7-4-53,-2 2 1,-6-1 0,0 5 0,3-3 0,2 3-31,1 2 50,0 1 1,-4 1-7,-1-1 0,-4-4 0,6-3 0,-3 4-73,-5 1 1,7 4 72,-7-3 1,1 4 0,-2 2 17,-1 0-36,2 2 0,0-7-1,0 1 1,0-1 0,-6 1 0,0-1 4,0-1 1,0 4-12,0 4 0,0-4 0,0 2 23,0-3-22,0-1 1,0 0 3,0-1 1,0 0 0,-1 2 0,-4-3 3,-1 1 0,-6 2 1,5-3-1,-1 2 15,1 0 1,-1-3-1,3-2 13,-8-1 0,3-1 0,1 2 0,-1-4-3,1 0 1,3 1-1,-3-1 39,0 1-152,-5-6 1,7 5-120,-5-3 1,3-5 102,3 5 0,1-3 1,-6-3-532,-3 0 632,7 0 0,-8 0 0,4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24.896"/>
    </inkml:context>
    <inkml:brush xml:id="br0">
      <inkml:brushProperty name="width" value="0.08571" units="cm"/>
      <inkml:brushProperty name="height" value="0.08571" units="cm"/>
    </inkml:brush>
  </inkml:definitions>
  <inkml:trace contextRef="#ctx0" brushRef="#br0">35 18 7674,'-18'0'-1314,"9"0"1435,1 0 1,10 0-61,4 0 1,-2 0-18,7 0 0,-5 0-13,6 0 1,-6 0-1,5 0-26,3 0 1,-4 0-1,1 0 1,3 0 19,1 0 0,3 0 1,-1 0-22,1 0 1,-1 0 0,2 0-1,-3 0-9,2 0 0,0 0 1,-2 0 4,2 0 1,-6 0 0,0-3-41,2-2 1,-6 3-168,4-4 1,-6 4-41,7 2 1,-8 0 246,6 0 0,-7 0 0,4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25.732"/>
    </inkml:context>
    <inkml:brush xml:id="br0">
      <inkml:brushProperty name="width" value="0.08571" units="cm"/>
      <inkml:brushProperty name="height" value="0.08571" units="cm"/>
    </inkml:brush>
  </inkml:definitions>
  <inkml:trace contextRef="#ctx0" brushRef="#br0">0 53 6261,'10'-10'759,"-2"3"-621,-8 7 0,0 2-57,0 3 0,0-1 1,0 8-115,0 1 0,6-3 0,0 2 40,-3 1 1,1-3-1,2 0-8,6-2 0,-3 3 0,3-5 0,2 0-17,1 2 0,-3-6 0,0 3 1,1-3-13,3-2 1,1 0-1,1 0 1,-1 0-19,-1 0 0,2 0 0,-1 0 14,1 0 0,-1 0 0,1-2 0,-1-2 0,-1-3 14,-5-3 1,3 4-1,-6-5 7,1-3 0,-5-2 13,2-1 1,-6 0 2,-6-1 1,2 3-2,-7 3 0,7 2 75,-2 4-45,4 4-4,2-5 1,0 9-6,0 3 0,0-1 0,0 8 0,0 2 0,0 1 1,2-3-1,2-1 1,2 3-6,-2 1 0,-2-3 1,-2 0-1,2 1 10,3 3 1,-3 1 0,4 1 23,-4-1-49,-2 2 0,6-2 36,0 1 22,0-1-45,-6 1 0,0-1 0,0 0 0,0 1 43,0-1-41,0-7-1,-8 6 1,6-12 0,-6 5 0,0 1 0,-3-3 41,-5 1 1,-1-2 0,-1-6-50,1 0 0,5 0 0,1 0 1,-3 0-18,-2 0 1,-1 0 0,-1 0-74,2 0 1,1-2 0,1-2 28,2-1 0,1-7-680,-7 6 368,8-7 1,5 11 362,10-4 0,5-4 0,8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26.498"/>
    </inkml:context>
    <inkml:brush xml:id="br0">
      <inkml:brushProperty name="width" value="0.08571" units="cm"/>
      <inkml:brushProperty name="height" value="0.08571" units="cm"/>
    </inkml:brush>
  </inkml:definitions>
  <inkml:trace contextRef="#ctx0" brushRef="#br0">1 88 7681,'0'9'-536,"0"-1"0,2-8 589,4 0 1,-4-2-43,3-4 1,3 3-35,-2-9 0,8 8 60,-3-2 0,-1-2 0,2 3 6,1 1 1,-3 2 0,1 2 21,3 0 0,2 0-35,1 0 1,0 2-34,1 4 1,-6-3 0,-3 9 3,-1 2 0,0-1 0,-4 1-15,2-3 1,-1 1-1,-5 6-1,0-1 0,0-5 11,0 0 4,0 0 0,-2-3 0,-3-3 0,1-5-1,-8-1 0,8-1 1,-4-3-11,1-2 0,5-2 0,-4 2-5,4-4 1,2-1-1,0-1 5,0-1 0,0-3 0,2 1-6,4 3 1,-4-4-1,5 7 3,1-1 0,-4-5 1,8 3 42,-8 4-35,11 0 1,-11 3 0,8-1 12,1 2 1,-3-4 0,2 2 0,1 2 0,3 2 4,1 2 0,1 0 1,-1 0 63,1 0 0,-1 0 1,0 0-1,1 0 21,-1 0 0,-5 2 0,-2 4-44,-3 6 0,1-2 0,-4 1-58,2 3 0,0 1 0,-4 3-28,4-1 0,-5 1 0,5-1-94,-4 1 1,-2-7-1,0 1-328,0 1 0,0-2 455,0 0 0,-8-7 0,7 3 0,-7-7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27.596"/>
    </inkml:context>
    <inkml:brush xml:id="br0">
      <inkml:brushProperty name="width" value="0.08571" units="cm"/>
      <inkml:brushProperty name="height" value="0.08571" units="cm"/>
    </inkml:brush>
  </inkml:definitions>
  <inkml:trace contextRef="#ctx0" brushRef="#br0">0 53 6152,'0'-12'-66,"0"1"318,8 7-41,2-4 0,0 6 69,-5-4-166,5 4 1,0-6-86,7 8 1,-5 0-1,0 0-73,1 0 0,-3 0 0,2 0 36,1 0 1,8 0 0,3 0-12,-3 0 0,-2 0 0,-1 0 0,-1 2 3,1 4 0,-1-4 0,1 4 16,-2-4 0,2-2 6,-1 0 0,1 2 0,-1 2-4,1 2-1,-9-1 0,7-3-1,-5 4 1,-3-2-1,0 6 6,0-3 1,-6 7 35,4-2-40,-5 3 0,1-3 7,4 0 0,-4-1 0,6 5 1,-2-3 8,0-1 1,-1 0 0,-3 5 11,4 0 0,-2 1 0,7-1 0,-5 1 16,-2-1 1,4 1 0,-2-1-30,-2 1 0,4-1 0,-3 1 0,1 1 0,0 2-9,0 3 1,0-1-1,-6-6-13,0 0 1,6 7 0,-1-1 0,-1 1 7,-2 1 1,-2-6-1,0 5 1,0-3-10,0 2 0,0-3 1,0 2-1,0 0 1,0 0 9,0 1 18,0 0 0,0-5 0,0-1 17,0 0 47,8 9-75,-6-7-3,6 7 0,-8-9 0,0-1 1,0 2-1,0 0 17,0 0 0,0-2 0,0 3 8,0-2 0,0 0 0,0 1-36,0 0 7,0-1 1,-2 0-4,-4 1 0,4-1 0,-4 0 6,4 1 0,-4 0 0,1-2-27,1 2 1,0-6 0,0 0-11,-2 2 0,-2-6 13,2 4 1,6-6 0,-9 5 3,1-4 1,4 1 50,-8-2 0,1-5 9,-7 5 0,1-4 0,-1-2-21,1 0 1,0 0-84,-1 0 0,1 0 1,-1 0-1,3-2-151,3-4 0,-4 5 0,5-7 28,-5-1 1,6 1 179,-2-11 0,8-6 0,-4-2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28.809"/>
    </inkml:context>
    <inkml:brush xml:id="br0">
      <inkml:brushProperty name="width" value="0.08571" units="cm"/>
      <inkml:brushProperty name="height" value="0.08571" units="cm"/>
    </inkml:brush>
  </inkml:definitions>
  <inkml:trace contextRef="#ctx0" brushRef="#br0">141 53 7246,'-18'0'-59,"1"0"0,5 0 62,0 0 0,3-2-116,-3-4 1,4 2 30,8-8 1,0 6 0,2-3 55,4 1 1,4 2 38,7 6 0,1 0 0,-1 0-13,1 0 0,-7 0 0,1 0 21,2 0 1,-1 2 0,1 2-1,-3 4 14,3 1 0,-4-3 5,1 6 1,-7 0 0,4 3 0,-3-1 34,2-3 1,-2 1-1,-5 5-40,0 1 1,0-1-1,0 1-27,0-1 0,0 1 1,0-1 9,0 1 1,0-1 11,0 1 0,0-1-5,0 0 0,-7-5-11,-5 0 1,-4-8 0,-1 1-35,0-3 1,-1-2 0,1 0-3,-1 0 0,1 0 0,-1 0 7,1 0 0,-1-2 7,1-3 0,-1 1 7,1-8 0,7 6 6,4-5 1,2 7-1,1-4-11,-3 0 1,0 4-81,6-7 61,0 7 0,0-6-26,0 4 0,2 4 35,4-3 0,3 3 22,9 2 0,-1 0 0,1 0-12,-1 0 0,-5 0 0,0 0 52,1 0 1,3 0 0,1 0 39,1 0 0,-7 0 0,1 0-49,1 0 0,3 0-12,1 0 0,-5 5-5,-1 1 1,1 6 0,4-4-53,-4 1 0,-3-5 1,-3 4 33,6 0 1,3 0-1,3 5 4,-2-1 1,-3-6-1,-2 3 1,1 1 1,-3 0 1,7-4 60,-4 5 1,3-1 43,3 2 0,-1 1-93,1-7 0,-4 2 0,1-4-74,-4 1 82,-6 1-66,2-6 1,0 0-487,6 0 225,-7 8 47,3-6 252,-9 6 0,-9-1 0,1 3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6:51.025"/>
    </inkml:context>
    <inkml:brush xml:id="br0">
      <inkml:brushProperty name="width" value="0.08571" units="cm"/>
      <inkml:brushProperty name="height" value="0.08571" units="cm"/>
    </inkml:brush>
  </inkml:definitions>
  <inkml:trace contextRef="#ctx0" brushRef="#br0">298 227 6581,'-10'-2'35,"5"-4"1,-5 4 47,-2-3 1,2 3-1,-1 2-12,-3 0 0,-2 0 0,-1 2-64,0 3 0,-1-1 0,1 6 0,-1 0-6,1-1 1,-1 3 11,1 6 1,1-1-1,3 0 1,3 1 28,2-1 0,2 1 0,6-1-14,0 1 1,0-1 0,2 1 18,4-1 1,-2-5 0,8-2 0,1-3-11,3-3 1,1-2 0,1-2 0,-1 0-42,1 0 1,-1 0 0,1 0 0,-1 0-1,0 0 0,1 0 1,-1-2-1,2-2 2,-3-2 1,0-7-1,-3 1 19,0-3 0,-4-3 1,2 1-1,-5-1 16,-4 1 1,-2-1 0,0 1 0,0-1 22,0 1 1,0 0 0,0-1 0,0 1-8,0-1 0,-6 1 0,-1-1 0,-1 1-5,1-1 0,-6 1 0,6-1 1,-1 1-3,0-1 1,-5 7 0,4-1-1,-4 1-112,2 1 0,-1-4 1,-6 6-113,1-1 0,0 5 0,-1-2 1,1 4-59,-1 2 1,7 2-1,-1 4 1,-2 4-118,-1-1 0,-3 7 357,1-5 0,-1 5 0,1 1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7:27:01.231"/>
    </inkml:context>
    <inkml:brush xml:id="br0">
      <inkml:brushProperty name="width" value="0.08571" units="cm"/>
      <inkml:brushProperty name="height" value="0.08571" units="cm"/>
    </inkml:brush>
  </inkml:definitions>
  <inkml:trace contextRef="#ctx0" brushRef="#br0">455 1 7621,'-18'0'-279,"1"2"285,-1 4 1,6-2 0,1 5-1,-2-1 1,-1-2 8,1 2 1,-1-4 0,2 5 0,-3 1 8,-3 0 0,1-1 0,-1 5 0,-1-4-94,-4-3 1,3 7 0,-3-4-55,4-1 0,1 5 5,1-8 109,7 7-33,-6-12-21,7 16 30,-9-15 1,7 11-73,-1-7 66,8 0 251,-4 2-216,0-6 1,7 7 11,-5-3-1,4-4 34,2 6 36,0-8-48,0 0 1,8 0 0,3 0 0,5 0-5,1 0 1,-3 0-1,1 0 1,5 0-23,-1 0 1,1 0 0,-3 2 33,0 4-88,1-4 66,-1 5 0,1-7-22,7 0 0,-6 0 0,5 0 0,-5 0 17,-2 0-23,1 7 1,0-4 0,-2 3-60,2-4 1,0 0 34,-1 4 23,1-4-6,-8 5 0,-3-5 8,-7 4 1,6-3-14,0 10 0,-3-8 35,-9 7 1,-1-6 0,-6 3 0,0-1-40,0-4 1,-2 6 0,-3 0-5,0-1 0,2 5 0,-2-6 29,0 0 1,7-2-1,-1 7 1,-1-2-1,-3 1-41,-1 0 20,7-8 46,-5 2-3,5 3-33,0-7 2,2 13 69,8-12-60,-7 4 18,5-7 1,-6 2 55,8 4 1,2-5-6,4 6 0,-2-5 1,7-2-32,2 0 0,3 0 1,2 0-1,-1 0 67,1 0 0,-1 0 1,0 0-1,1-2-3,0-5 0,-2 6 0,2-5-5,0 4-53,-1 2 0,7-3 0,-1 1 0,-2-4 33,-1 1 1,-3 4-1,1 1 77,-1 0-114,-7 0 0,5 0-210,-3 0 118,3 0 0,-3 0-868,0 0-23,-8 0 948,11 0 0,-14 0 0,7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4546A4-6CD0-4E8A-8C86-6C00493BE9FA}" type="datetimeFigureOut">
              <a:rPr lang="en-IN" smtClean="0"/>
              <a:t>18-01-2021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1A177B-C8FA-4B04-9DB1-35250DEDBAFC}" type="slidenum">
              <a:rPr lang="en-IN" smtClean="0"/>
              <a:t>‹#›</a:t>
            </a:fld>
            <a:endParaRPr lang="en-IN"/>
          </a:p>
        </p:txBody>
      </p:sp>
    </p:spTree>
    <p:extLst>
      <p:ext uri="{BB962C8B-B14F-4D97-AF65-F5344CB8AC3E}">
        <p14:creationId xmlns:p14="http://schemas.microsoft.com/office/powerpoint/2010/main" val="905490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855199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ln>
            <a:miter lim="800000"/>
            <a:headEnd/>
            <a:tailEnd/>
          </a:ln>
        </p:spPr>
        <p:txBody>
          <a:bodyPr/>
          <a:lstStyle/>
          <a:p>
            <a:fld id="{E9B086AA-7D3D-4B6F-ADB6-197BFC253F76}" type="slidenum">
              <a:rPr lang="en-US" altLang="en-US">
                <a:solidFill>
                  <a:srgbClr val="FFFF66"/>
                </a:solidFill>
                <a:latin typeface="Times New Roman" pitchFamily="18" charset="0"/>
              </a:rPr>
              <a:pPr/>
              <a:t>141</a:t>
            </a:fld>
            <a:endParaRPr lang="en-US" altLang="en-US">
              <a:solidFill>
                <a:srgbClr val="FFFF66"/>
              </a:solidFill>
              <a:latin typeface="Times New Roman" pitchFamily="18" charset="0"/>
            </a:endParaRPr>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270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275674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52710A-BEEF-430D-9C4C-A438DBF0DE26}"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048624" name="Rectangle 2"/>
          <p:cNvSpPr>
            <a:spLocks noGrp="1" noRot="1" noChangeAspect="1" noChangeArrowheads="1" noTextEdit="1"/>
          </p:cNvSpPr>
          <p:nvPr>
            <p:ph type="sldImg"/>
          </p:nvPr>
        </p:nvSpPr>
        <p:spPr/>
      </p:sp>
      <p:sp>
        <p:nvSpPr>
          <p:cNvPr id="104862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39615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1CD245-28EE-4810-99A5-2264A7B3F5F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048632" name="Rectangle 2"/>
          <p:cNvSpPr>
            <a:spLocks noGrp="1" noRot="1" noChangeAspect="1" noChangeArrowheads="1" noTextEdit="1"/>
          </p:cNvSpPr>
          <p:nvPr>
            <p:ph type="sldImg"/>
          </p:nvPr>
        </p:nvSpPr>
        <p:spPr/>
      </p:sp>
      <p:sp>
        <p:nvSpPr>
          <p:cNvPr id="104863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39948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9" name="Rectangle 7"/>
          <p:cNvSpPr>
            <a:spLocks noGrp="1" noChangeArrowheads="1"/>
          </p:cNvSpPr>
          <p:nvPr>
            <p:ph type="sldNum" sz="quarter" idx="5"/>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1EA9F1-027C-4228-B48E-77031691FCB4}" type="slidenum">
              <a:rPr kumimoji="0" lang="en-US" alt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alt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048670" name="Rectangle 2"/>
          <p:cNvSpPr>
            <a:spLocks noChangeArrowheads="1"/>
          </p:cNvSpPr>
          <p:nvPr/>
        </p:nvSpPr>
        <p:spPr bwMode="auto">
          <a:xfrm>
            <a:off x="3972560" y="0"/>
            <a:ext cx="3037840" cy="461804"/>
          </a:xfrm>
          <a:prstGeom prst="rect">
            <a:avLst/>
          </a:prstGeom>
          <a:noFill/>
          <a:ln w="12700">
            <a:noFill/>
            <a:miter lim="800000"/>
            <a:headEnd/>
            <a:tailEnd/>
          </a:ln>
          <a:effectLst/>
        </p:spPr>
        <p:txBody>
          <a:bodyPr wrap="none" lIns="92830" tIns="46415" rIns="92830" bIns="46415"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048671" name="Rectangle 3"/>
          <p:cNvSpPr>
            <a:spLocks noChangeArrowheads="1"/>
          </p:cNvSpPr>
          <p:nvPr/>
        </p:nvSpPr>
        <p:spPr bwMode="auto">
          <a:xfrm>
            <a:off x="3972560" y="8774271"/>
            <a:ext cx="3037840" cy="461804"/>
          </a:xfrm>
          <a:prstGeom prst="rect">
            <a:avLst/>
          </a:prstGeom>
          <a:noFill/>
          <a:ln w="12700">
            <a:noFill/>
            <a:miter lim="800000"/>
            <a:headEnd/>
            <a:tailEnd/>
          </a:ln>
          <a:effectLst/>
        </p:spPr>
        <p:txBody>
          <a:bodyPr lIns="19340" tIns="0" rIns="19340" bIns="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000" b="0" i="1" u="none" strike="noStrike" kern="1200" cap="none" spc="0" normalizeH="0" baseline="0" noProof="0" dirty="0">
                <a:ln>
                  <a:noFill/>
                </a:ln>
                <a:solidFill>
                  <a:prstClr val="black"/>
                </a:solidFill>
                <a:effectLst/>
                <a:uLnTx/>
                <a:uFillTx/>
                <a:latin typeface="Calibri"/>
                <a:ea typeface="+mn-ea"/>
                <a:cs typeface="+mn-cs"/>
              </a:rPr>
              <a:t>16</a:t>
            </a:r>
          </a:p>
        </p:txBody>
      </p:sp>
      <p:sp>
        <p:nvSpPr>
          <p:cNvPr id="1048672" name="Rectangle 4"/>
          <p:cNvSpPr>
            <a:spLocks noChangeArrowheads="1"/>
          </p:cNvSpPr>
          <p:nvPr/>
        </p:nvSpPr>
        <p:spPr bwMode="auto">
          <a:xfrm>
            <a:off x="0" y="8774271"/>
            <a:ext cx="3037840" cy="461804"/>
          </a:xfrm>
          <a:prstGeom prst="rect">
            <a:avLst/>
          </a:prstGeom>
          <a:noFill/>
          <a:ln w="12700">
            <a:noFill/>
            <a:miter lim="800000"/>
            <a:headEnd/>
            <a:tailEnd/>
          </a:ln>
          <a:effectLst/>
        </p:spPr>
        <p:txBody>
          <a:bodyPr wrap="none" lIns="92830" tIns="46415" rIns="92830" bIns="46415"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048673" name="Rectangle 5"/>
          <p:cNvSpPr>
            <a:spLocks noChangeArrowheads="1"/>
          </p:cNvSpPr>
          <p:nvPr/>
        </p:nvSpPr>
        <p:spPr bwMode="auto">
          <a:xfrm>
            <a:off x="0" y="0"/>
            <a:ext cx="3037840" cy="461804"/>
          </a:xfrm>
          <a:prstGeom prst="rect">
            <a:avLst/>
          </a:prstGeom>
          <a:noFill/>
          <a:ln w="12700">
            <a:noFill/>
            <a:miter lim="800000"/>
            <a:headEnd/>
            <a:tailEnd/>
          </a:ln>
          <a:effectLst/>
        </p:spPr>
        <p:txBody>
          <a:bodyPr wrap="none" lIns="92830" tIns="46415" rIns="92830" bIns="46415"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048674" name="Rectangle 6"/>
          <p:cNvSpPr>
            <a:spLocks noGrp="1" noChangeArrowheads="1"/>
          </p:cNvSpPr>
          <p:nvPr>
            <p:ph type="body" idx="1"/>
          </p:nvPr>
        </p:nvSpPr>
        <p:spPr>
          <a:noFill/>
        </p:spPr>
        <p:txBody>
          <a:bodyPr lIns="91863" tIns="45126" rIns="91863" bIns="45126"/>
          <a:lstStyle/>
          <a:p>
            <a:endParaRPr lang="en-US" altLang="en-US">
              <a:latin typeface="Times New Roman" charset="0"/>
            </a:endParaRPr>
          </a:p>
        </p:txBody>
      </p:sp>
      <p:sp>
        <p:nvSpPr>
          <p:cNvPr id="1048675" name="Rectangle 7"/>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800019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9" name="Rectangle 7"/>
          <p:cNvSpPr>
            <a:spLocks noGrp="1" noChangeArrowheads="1"/>
          </p:cNvSpPr>
          <p:nvPr>
            <p:ph type="sldNum" sz="quarter" idx="5"/>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1EA9F1-027C-4228-B48E-77031691FCB4}" type="slidenum">
              <a:rPr kumimoji="0" lang="en-US" alt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alt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048670" name="Rectangle 2"/>
          <p:cNvSpPr>
            <a:spLocks noChangeArrowheads="1"/>
          </p:cNvSpPr>
          <p:nvPr/>
        </p:nvSpPr>
        <p:spPr bwMode="auto">
          <a:xfrm>
            <a:off x="3972560" y="0"/>
            <a:ext cx="3037840" cy="461804"/>
          </a:xfrm>
          <a:prstGeom prst="rect">
            <a:avLst/>
          </a:prstGeom>
          <a:noFill/>
          <a:ln w="12700">
            <a:noFill/>
            <a:miter lim="800000"/>
            <a:headEnd/>
            <a:tailEnd/>
          </a:ln>
          <a:effectLst/>
        </p:spPr>
        <p:txBody>
          <a:bodyPr wrap="none" lIns="92830" tIns="46415" rIns="92830" bIns="46415"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048671" name="Rectangle 3"/>
          <p:cNvSpPr>
            <a:spLocks noChangeArrowheads="1"/>
          </p:cNvSpPr>
          <p:nvPr/>
        </p:nvSpPr>
        <p:spPr bwMode="auto">
          <a:xfrm>
            <a:off x="3972560" y="8774271"/>
            <a:ext cx="3037840" cy="461804"/>
          </a:xfrm>
          <a:prstGeom prst="rect">
            <a:avLst/>
          </a:prstGeom>
          <a:noFill/>
          <a:ln w="12700">
            <a:noFill/>
            <a:miter lim="800000"/>
            <a:headEnd/>
            <a:tailEnd/>
          </a:ln>
          <a:effectLst/>
        </p:spPr>
        <p:txBody>
          <a:bodyPr lIns="19340" tIns="0" rIns="19340" bIns="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000" b="0" i="1" u="none" strike="noStrike" kern="1200" cap="none" spc="0" normalizeH="0" baseline="0" noProof="0" dirty="0">
                <a:ln>
                  <a:noFill/>
                </a:ln>
                <a:solidFill>
                  <a:prstClr val="black"/>
                </a:solidFill>
                <a:effectLst/>
                <a:uLnTx/>
                <a:uFillTx/>
                <a:latin typeface="Calibri"/>
                <a:ea typeface="+mn-ea"/>
                <a:cs typeface="+mn-cs"/>
              </a:rPr>
              <a:t>16</a:t>
            </a:r>
          </a:p>
        </p:txBody>
      </p:sp>
      <p:sp>
        <p:nvSpPr>
          <p:cNvPr id="1048672" name="Rectangle 4"/>
          <p:cNvSpPr>
            <a:spLocks noChangeArrowheads="1"/>
          </p:cNvSpPr>
          <p:nvPr/>
        </p:nvSpPr>
        <p:spPr bwMode="auto">
          <a:xfrm>
            <a:off x="0" y="8774271"/>
            <a:ext cx="3037840" cy="461804"/>
          </a:xfrm>
          <a:prstGeom prst="rect">
            <a:avLst/>
          </a:prstGeom>
          <a:noFill/>
          <a:ln w="12700">
            <a:noFill/>
            <a:miter lim="800000"/>
            <a:headEnd/>
            <a:tailEnd/>
          </a:ln>
          <a:effectLst/>
        </p:spPr>
        <p:txBody>
          <a:bodyPr wrap="none" lIns="92830" tIns="46415" rIns="92830" bIns="46415"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048673" name="Rectangle 5"/>
          <p:cNvSpPr>
            <a:spLocks noChangeArrowheads="1"/>
          </p:cNvSpPr>
          <p:nvPr/>
        </p:nvSpPr>
        <p:spPr bwMode="auto">
          <a:xfrm>
            <a:off x="0" y="0"/>
            <a:ext cx="3037840" cy="461804"/>
          </a:xfrm>
          <a:prstGeom prst="rect">
            <a:avLst/>
          </a:prstGeom>
          <a:noFill/>
          <a:ln w="12700">
            <a:noFill/>
            <a:miter lim="800000"/>
            <a:headEnd/>
            <a:tailEnd/>
          </a:ln>
          <a:effectLst/>
        </p:spPr>
        <p:txBody>
          <a:bodyPr wrap="none" lIns="92830" tIns="46415" rIns="92830" bIns="46415"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048674" name="Rectangle 6"/>
          <p:cNvSpPr>
            <a:spLocks noGrp="1" noChangeArrowheads="1"/>
          </p:cNvSpPr>
          <p:nvPr>
            <p:ph type="body" idx="1"/>
          </p:nvPr>
        </p:nvSpPr>
        <p:spPr>
          <a:noFill/>
        </p:spPr>
        <p:txBody>
          <a:bodyPr lIns="91863" tIns="45126" rIns="91863" bIns="45126"/>
          <a:lstStyle/>
          <a:p>
            <a:endParaRPr lang="en-US" altLang="en-US">
              <a:latin typeface="Times New Roman" charset="0"/>
            </a:endParaRPr>
          </a:p>
        </p:txBody>
      </p:sp>
      <p:sp>
        <p:nvSpPr>
          <p:cNvPr id="1048675" name="Rectangle 7"/>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2767892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Slide Image Placeholder 1"/>
          <p:cNvSpPr>
            <a:spLocks noGrp="1" noRot="1" noChangeAspect="1" noTextEdit="1"/>
          </p:cNvSpPr>
          <p:nvPr>
            <p:ph type="sldImg"/>
          </p:nvPr>
        </p:nvSpPr>
        <p:spPr/>
      </p:sp>
      <p:sp>
        <p:nvSpPr>
          <p:cNvPr id="1048683" name="Notes Placeholder 2"/>
          <p:cNvSpPr>
            <a:spLocks noGrp="1"/>
          </p:cNvSpPr>
          <p:nvPr>
            <p:ph type="body" idx="1"/>
          </p:nvPr>
        </p:nvSpPr>
        <p:spPr>
          <a:noFill/>
        </p:spPr>
        <p:txBody>
          <a:bodyPr/>
          <a:lstStyle/>
          <a:p>
            <a:endParaRPr lang="en-US"/>
          </a:p>
        </p:txBody>
      </p:sp>
      <p:sp>
        <p:nvSpPr>
          <p:cNvPr id="1048684"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45E2AC-E793-4EA0-9DAD-4C7D70203A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6572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PlaceHolder 1"/>
          <p:cNvSpPr>
            <a:spLocks noGrp="1" noRot="1" noChangeAspect="1"/>
          </p:cNvSpPr>
          <p:nvPr>
            <p:ph type="sldImg"/>
          </p:nvPr>
        </p:nvSpPr>
        <p:spPr>
          <a:xfrm>
            <a:off x="2281238" y="514350"/>
            <a:ext cx="3514725" cy="1978025"/>
          </a:xfrm>
          <a:prstGeom prst="rect">
            <a:avLst/>
          </a:prstGeom>
        </p:spPr>
      </p:sp>
      <p:sp>
        <p:nvSpPr>
          <p:cNvPr id="251" name="PlaceHolder 2"/>
          <p:cNvSpPr>
            <a:spLocks noGrp="1"/>
          </p:cNvSpPr>
          <p:nvPr>
            <p:ph type="body"/>
          </p:nvPr>
        </p:nvSpPr>
        <p:spPr>
          <a:xfrm>
            <a:off x="251640" y="2637000"/>
            <a:ext cx="8712720" cy="3706560"/>
          </a:xfrm>
          <a:prstGeom prst="rect">
            <a:avLst/>
          </a:prstGeom>
        </p:spPr>
        <p:txBody>
          <a:bodyPr/>
          <a:lstStyle/>
          <a:p>
            <a:endParaRPr lang="en-IN" sz="2000" b="0" strike="noStrike" spc="-1">
              <a:latin typeface="Arial"/>
            </a:endParaRPr>
          </a:p>
        </p:txBody>
      </p:sp>
      <p:sp>
        <p:nvSpPr>
          <p:cNvPr id="252" name="TextShape 3"/>
          <p:cNvSpPr txBox="1"/>
          <p:nvPr/>
        </p:nvSpPr>
        <p:spPr>
          <a:xfrm>
            <a:off x="5179320" y="6513840"/>
            <a:ext cx="3962160" cy="34272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83E94942-6925-4B4B-BE91-D73105D7C363}" type="slidenum">
              <a:rPr kumimoji="0" lang="en-IN" sz="1400" b="0" i="0" u="none" strike="noStrike" kern="1200" cap="none" spc="-1" normalizeH="0" baseline="0" noProof="0">
                <a:ln>
                  <a:noFill/>
                </a:ln>
                <a:solidFill>
                  <a:prstClr val="black"/>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IN" sz="1400" b="0" i="0" u="none" strike="noStrike" kern="1200" cap="none" spc="-1" normalizeH="0" baseline="0" noProof="0">
              <a:ln>
                <a:noFill/>
              </a:ln>
              <a:solidFill>
                <a:prstClr val="black"/>
              </a:solidFill>
              <a:effectLst/>
              <a:uLnTx/>
              <a:uFillTx/>
              <a:latin typeface="Times New Roman"/>
              <a:ea typeface="+mn-ea"/>
              <a:cs typeface="+mn-cs"/>
            </a:endParaRPr>
          </a:p>
        </p:txBody>
      </p:sp>
    </p:spTree>
    <p:extLst>
      <p:ext uri="{BB962C8B-B14F-4D97-AF65-F5344CB8AC3E}">
        <p14:creationId xmlns:p14="http://schemas.microsoft.com/office/powerpoint/2010/main" val="467390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Rectangle 7"/>
          <p:cNvSpPr>
            <a:spLocks noGrp="1" noChangeArrowheads="1"/>
          </p:cNvSpPr>
          <p:nvPr>
            <p:ph type="sldNum" sz="quarter" idx="5"/>
          </p:nvPr>
        </p:nvSpPr>
        <p:spPr>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BD8F11-51F6-42F2-BF81-EC6CD1115D7A}" type="slidenum">
              <a:rPr kumimoji="0" lang="en-US" alt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alt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048659" name="Rectangle 2"/>
          <p:cNvSpPr>
            <a:spLocks noChangeArrowheads="1"/>
          </p:cNvSpPr>
          <p:nvPr/>
        </p:nvSpPr>
        <p:spPr bwMode="auto">
          <a:xfrm>
            <a:off x="3972560" y="0"/>
            <a:ext cx="3037840" cy="461804"/>
          </a:xfrm>
          <a:prstGeom prst="rect">
            <a:avLst/>
          </a:prstGeom>
          <a:noFill/>
          <a:ln w="12700">
            <a:noFill/>
            <a:miter lim="800000"/>
            <a:headEnd/>
            <a:tailEnd/>
          </a:ln>
          <a:effectLst/>
        </p:spPr>
        <p:txBody>
          <a:bodyPr wrap="none" lIns="92830" tIns="46415" rIns="92830" bIns="46415"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048660" name="Rectangle 3"/>
          <p:cNvSpPr>
            <a:spLocks noChangeArrowheads="1"/>
          </p:cNvSpPr>
          <p:nvPr/>
        </p:nvSpPr>
        <p:spPr bwMode="auto">
          <a:xfrm>
            <a:off x="3972560" y="8774271"/>
            <a:ext cx="3037840" cy="461804"/>
          </a:xfrm>
          <a:prstGeom prst="rect">
            <a:avLst/>
          </a:prstGeom>
          <a:noFill/>
          <a:ln w="12700">
            <a:noFill/>
            <a:miter lim="800000"/>
            <a:headEnd/>
            <a:tailEnd/>
          </a:ln>
          <a:effectLst/>
        </p:spPr>
        <p:txBody>
          <a:bodyPr lIns="19340" tIns="0" rIns="19340" bIns="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000" b="0" i="1" u="none" strike="noStrike" kern="1200" cap="none" spc="0" normalizeH="0" baseline="0" noProof="0" dirty="0">
                <a:ln>
                  <a:noFill/>
                </a:ln>
                <a:solidFill>
                  <a:prstClr val="black"/>
                </a:solidFill>
                <a:effectLst/>
                <a:uLnTx/>
                <a:uFillTx/>
                <a:latin typeface="Calibri"/>
                <a:ea typeface="+mn-ea"/>
                <a:cs typeface="+mn-cs"/>
              </a:rPr>
              <a:t>15</a:t>
            </a:r>
          </a:p>
        </p:txBody>
      </p:sp>
      <p:sp>
        <p:nvSpPr>
          <p:cNvPr id="1048661" name="Rectangle 4"/>
          <p:cNvSpPr>
            <a:spLocks noChangeArrowheads="1"/>
          </p:cNvSpPr>
          <p:nvPr/>
        </p:nvSpPr>
        <p:spPr bwMode="auto">
          <a:xfrm>
            <a:off x="0" y="8774271"/>
            <a:ext cx="3037840" cy="461804"/>
          </a:xfrm>
          <a:prstGeom prst="rect">
            <a:avLst/>
          </a:prstGeom>
          <a:noFill/>
          <a:ln w="12700">
            <a:noFill/>
            <a:miter lim="800000"/>
            <a:headEnd/>
            <a:tailEnd/>
          </a:ln>
          <a:effectLst/>
        </p:spPr>
        <p:txBody>
          <a:bodyPr wrap="none" lIns="92830" tIns="46415" rIns="92830" bIns="46415"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048662" name="Rectangle 5"/>
          <p:cNvSpPr>
            <a:spLocks noChangeArrowheads="1"/>
          </p:cNvSpPr>
          <p:nvPr/>
        </p:nvSpPr>
        <p:spPr bwMode="auto">
          <a:xfrm>
            <a:off x="0" y="0"/>
            <a:ext cx="3037840" cy="461804"/>
          </a:xfrm>
          <a:prstGeom prst="rect">
            <a:avLst/>
          </a:prstGeom>
          <a:noFill/>
          <a:ln w="12700">
            <a:noFill/>
            <a:miter lim="800000"/>
            <a:headEnd/>
            <a:tailEnd/>
          </a:ln>
          <a:effectLst/>
        </p:spPr>
        <p:txBody>
          <a:bodyPr wrap="none" lIns="92830" tIns="46415" rIns="92830" bIns="46415"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048663" name="Rectangle 6"/>
          <p:cNvSpPr>
            <a:spLocks noGrp="1" noChangeArrowheads="1"/>
          </p:cNvSpPr>
          <p:nvPr>
            <p:ph type="body" idx="1"/>
          </p:nvPr>
        </p:nvSpPr>
        <p:spPr>
          <a:noFill/>
        </p:spPr>
        <p:txBody>
          <a:bodyPr lIns="91863" tIns="45126" rIns="91863" bIns="45126"/>
          <a:lstStyle/>
          <a:p>
            <a:endParaRPr lang="en-US" altLang="en-US">
              <a:latin typeface="Times New Roman" charset="0"/>
            </a:endParaRPr>
          </a:p>
        </p:txBody>
      </p:sp>
      <p:sp>
        <p:nvSpPr>
          <p:cNvPr id="1048664" name="Rectangle 7"/>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962300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7" name="Slide Image Placeholder 1"/>
          <p:cNvSpPr>
            <a:spLocks noGrp="1" noRot="1" noChangeAspect="1" noTextEdit="1"/>
          </p:cNvSpPr>
          <p:nvPr>
            <p:ph type="sldImg"/>
          </p:nvPr>
        </p:nvSpPr>
        <p:spPr/>
      </p:sp>
      <p:sp>
        <p:nvSpPr>
          <p:cNvPr id="1048688" name="Notes Placeholder 2"/>
          <p:cNvSpPr>
            <a:spLocks noGrp="1"/>
          </p:cNvSpPr>
          <p:nvPr>
            <p:ph type="body" idx="1"/>
          </p:nvPr>
        </p:nvSpPr>
        <p:spPr>
          <a:noFill/>
        </p:spPr>
        <p:txBody>
          <a:bodyPr/>
          <a:lstStyle/>
          <a:p>
            <a:endParaRPr lang="en-US"/>
          </a:p>
        </p:txBody>
      </p:sp>
      <p:sp>
        <p:nvSpPr>
          <p:cNvPr id="1048689"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8BADC-B6AF-4E58-A68A-8D1CCE4451F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9136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8" name="Slide Image Placeholder 1"/>
          <p:cNvSpPr>
            <a:spLocks noGrp="1" noRot="1" noChangeAspect="1" noTextEdit="1"/>
          </p:cNvSpPr>
          <p:nvPr>
            <p:ph type="sldImg"/>
          </p:nvPr>
        </p:nvSpPr>
        <p:spPr/>
      </p:sp>
      <p:sp>
        <p:nvSpPr>
          <p:cNvPr id="1048729" name="Notes Placeholder 2"/>
          <p:cNvSpPr>
            <a:spLocks noGrp="1"/>
          </p:cNvSpPr>
          <p:nvPr>
            <p:ph type="body" idx="1"/>
          </p:nvPr>
        </p:nvSpPr>
        <p:spPr>
          <a:noFill/>
        </p:spPr>
        <p:txBody>
          <a:bodyPr/>
          <a:lstStyle/>
          <a:p>
            <a:endParaRPr lang="en-US"/>
          </a:p>
        </p:txBody>
      </p:sp>
      <p:sp>
        <p:nvSpPr>
          <p:cNvPr id="1048730"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0C1C06-F404-4929-ADA3-62968EB5939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4457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007312">
              <a:defRPr/>
            </a:pPr>
            <a:fld id="{46436909-C449-4A78-9E99-C459EAEA27A1}" type="slidenum">
              <a:rPr lang="en-IN" altLang="en-US">
                <a:solidFill>
                  <a:prstClr val="black"/>
                </a:solidFill>
                <a:latin typeface="Calibri"/>
              </a:rPr>
              <a:pPr defTabSz="1007312">
                <a:defRPr/>
              </a:pPr>
              <a:t>102</a:t>
            </a:fld>
            <a:endParaRPr lang="en-IN" altLang="en-US">
              <a:solidFill>
                <a:prstClr val="black"/>
              </a:solidFill>
              <a:latin typeface="Calibri"/>
            </a:endParaRPr>
          </a:p>
        </p:txBody>
      </p:sp>
    </p:spTree>
    <p:extLst>
      <p:ext uri="{BB962C8B-B14F-4D97-AF65-F5344CB8AC3E}">
        <p14:creationId xmlns:p14="http://schemas.microsoft.com/office/powerpoint/2010/main" val="1742618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6" name="Slide Image Placeholder 1"/>
          <p:cNvSpPr>
            <a:spLocks noGrp="1" noRot="1" noChangeAspect="1" noTextEdit="1"/>
          </p:cNvSpPr>
          <p:nvPr>
            <p:ph type="sldImg"/>
          </p:nvPr>
        </p:nvSpPr>
        <p:spPr/>
      </p:sp>
      <p:sp>
        <p:nvSpPr>
          <p:cNvPr id="1048737" name="Notes Placeholder 2"/>
          <p:cNvSpPr>
            <a:spLocks noGrp="1"/>
          </p:cNvSpPr>
          <p:nvPr>
            <p:ph type="body" idx="1"/>
          </p:nvPr>
        </p:nvSpPr>
        <p:spPr>
          <a:noFill/>
        </p:spPr>
        <p:txBody>
          <a:bodyPr/>
          <a:lstStyle/>
          <a:p>
            <a:endParaRPr lang="en-US"/>
          </a:p>
        </p:txBody>
      </p:sp>
      <p:sp>
        <p:nvSpPr>
          <p:cNvPr id="1048738"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88759-5CFB-4F44-8E56-EEDB8674B37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7016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7" name="Slide Image Placeholder 1"/>
          <p:cNvSpPr>
            <a:spLocks noGrp="1" noRot="1" noChangeAspect="1" noTextEdit="1"/>
          </p:cNvSpPr>
          <p:nvPr>
            <p:ph type="sldImg"/>
          </p:nvPr>
        </p:nvSpPr>
        <p:spPr/>
      </p:sp>
      <p:sp>
        <p:nvSpPr>
          <p:cNvPr id="1048748" name="Notes Placeholder 2"/>
          <p:cNvSpPr>
            <a:spLocks noGrp="1"/>
          </p:cNvSpPr>
          <p:nvPr>
            <p:ph type="body" idx="1"/>
          </p:nvPr>
        </p:nvSpPr>
        <p:spPr>
          <a:noFill/>
        </p:spPr>
        <p:txBody>
          <a:bodyPr/>
          <a:lstStyle/>
          <a:p>
            <a:endParaRPr lang="en-US"/>
          </a:p>
        </p:txBody>
      </p:sp>
      <p:sp>
        <p:nvSpPr>
          <p:cNvPr id="1048749"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374EB1-3EA1-4083-A665-327C49AB35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5669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7" name="Slide Image Placeholder 1"/>
          <p:cNvSpPr>
            <a:spLocks noGrp="1" noRot="1" noChangeAspect="1" noTextEdit="1"/>
          </p:cNvSpPr>
          <p:nvPr>
            <p:ph type="sldImg"/>
          </p:nvPr>
        </p:nvSpPr>
        <p:spPr/>
      </p:sp>
      <p:sp>
        <p:nvSpPr>
          <p:cNvPr id="1048758" name="Notes Placeholder 2"/>
          <p:cNvSpPr>
            <a:spLocks noGrp="1"/>
          </p:cNvSpPr>
          <p:nvPr>
            <p:ph type="body" idx="1"/>
          </p:nvPr>
        </p:nvSpPr>
        <p:spPr>
          <a:noFill/>
        </p:spPr>
        <p:txBody>
          <a:bodyPr/>
          <a:lstStyle/>
          <a:p>
            <a:endParaRPr lang="en-US"/>
          </a:p>
        </p:txBody>
      </p:sp>
      <p:sp>
        <p:nvSpPr>
          <p:cNvPr id="1048759"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C336DA-1B1A-42FF-A667-D6A3ABEAD0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128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007312">
              <a:defRPr/>
            </a:pPr>
            <a:fld id="{46436909-C449-4A78-9E99-C459EAEA27A1}" type="slidenum">
              <a:rPr lang="en-IN" altLang="en-US">
                <a:solidFill>
                  <a:prstClr val="black"/>
                </a:solidFill>
                <a:latin typeface="Calibri"/>
              </a:rPr>
              <a:pPr defTabSz="1007312">
                <a:defRPr/>
              </a:pPr>
              <a:t>103</a:t>
            </a:fld>
            <a:endParaRPr lang="en-IN" altLang="en-US">
              <a:solidFill>
                <a:prstClr val="black"/>
              </a:solidFill>
              <a:latin typeface="Calibri"/>
            </a:endParaRPr>
          </a:p>
        </p:txBody>
      </p:sp>
    </p:spTree>
    <p:extLst>
      <p:ext uri="{BB962C8B-B14F-4D97-AF65-F5344CB8AC3E}">
        <p14:creationId xmlns:p14="http://schemas.microsoft.com/office/powerpoint/2010/main" val="916494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007312">
              <a:defRPr/>
            </a:pPr>
            <a:fld id="{46436909-C449-4A78-9E99-C459EAEA27A1}" type="slidenum">
              <a:rPr lang="en-IN" altLang="en-US">
                <a:solidFill>
                  <a:prstClr val="black"/>
                </a:solidFill>
                <a:latin typeface="Calibri"/>
              </a:rPr>
              <a:pPr defTabSz="1007312">
                <a:defRPr/>
              </a:pPr>
              <a:t>104</a:t>
            </a:fld>
            <a:endParaRPr lang="en-IN" altLang="en-US">
              <a:solidFill>
                <a:prstClr val="black"/>
              </a:solidFill>
              <a:latin typeface="Calibri"/>
            </a:endParaRPr>
          </a:p>
        </p:txBody>
      </p:sp>
    </p:spTree>
    <p:extLst>
      <p:ext uri="{BB962C8B-B14F-4D97-AF65-F5344CB8AC3E}">
        <p14:creationId xmlns:p14="http://schemas.microsoft.com/office/powerpoint/2010/main" val="607869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007312">
              <a:defRPr/>
            </a:pPr>
            <a:fld id="{46436909-C449-4A78-9E99-C459EAEA27A1}" type="slidenum">
              <a:rPr lang="en-IN" altLang="en-US">
                <a:solidFill>
                  <a:prstClr val="black"/>
                </a:solidFill>
                <a:latin typeface="Calibri"/>
              </a:rPr>
              <a:pPr defTabSz="1007312">
                <a:defRPr/>
              </a:pPr>
              <a:t>105</a:t>
            </a:fld>
            <a:endParaRPr lang="en-IN" altLang="en-US">
              <a:solidFill>
                <a:prstClr val="black"/>
              </a:solidFill>
              <a:latin typeface="Calibri"/>
            </a:endParaRPr>
          </a:p>
        </p:txBody>
      </p:sp>
    </p:spTree>
    <p:extLst>
      <p:ext uri="{BB962C8B-B14F-4D97-AF65-F5344CB8AC3E}">
        <p14:creationId xmlns:p14="http://schemas.microsoft.com/office/powerpoint/2010/main" val="4138953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pPr eaLnBrk="1" hangingPunct="1"/>
            <a:endParaRPr lang="en-US" altLang="en-US">
              <a:latin typeface="Arial" pitchFamily="34" charset="0"/>
            </a:endParaRPr>
          </a:p>
        </p:txBody>
      </p:sp>
      <p:sp>
        <p:nvSpPr>
          <p:cNvPr id="41988" name="Slide Number Placeholder 3"/>
          <p:cNvSpPr>
            <a:spLocks noGrp="1"/>
          </p:cNvSpPr>
          <p:nvPr>
            <p:ph type="sldNum" sz="quarter" idx="5"/>
          </p:nvPr>
        </p:nvSpPr>
        <p:spPr>
          <a:noFill/>
        </p:spPr>
        <p:txBody>
          <a:bodyPr/>
          <a:lstStyle/>
          <a:p>
            <a:pPr defTabSz="952073">
              <a:defRPr/>
            </a:pPr>
            <a:fld id="{A0E3CAFB-9B8D-4222-875C-BE851338C5DF}" type="slidenum">
              <a:rPr lang="bg-BG" altLang="en-US">
                <a:solidFill>
                  <a:prstClr val="black"/>
                </a:solidFill>
                <a:latin typeface="Calibri"/>
              </a:rPr>
              <a:pPr defTabSz="952073">
                <a:defRPr/>
              </a:pPr>
              <a:t>128</a:t>
            </a:fld>
            <a:endParaRPr lang="bg-BG" altLang="en-US">
              <a:solidFill>
                <a:prstClr val="black"/>
              </a:solidFill>
              <a:latin typeface="Calibri"/>
            </a:endParaRPr>
          </a:p>
        </p:txBody>
      </p:sp>
    </p:spTree>
    <p:extLst>
      <p:ext uri="{BB962C8B-B14F-4D97-AF65-F5344CB8AC3E}">
        <p14:creationId xmlns:p14="http://schemas.microsoft.com/office/powerpoint/2010/main" val="2383784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7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007312">
              <a:defRPr/>
            </a:pPr>
            <a:fld id="{AD1F5477-49C5-4AD6-AC03-98FB37F03034}" type="slidenum">
              <a:rPr lang="en-IN" altLang="en-US">
                <a:solidFill>
                  <a:prstClr val="black"/>
                </a:solidFill>
                <a:latin typeface="Calibri"/>
              </a:rPr>
              <a:pPr defTabSz="1007312">
                <a:defRPr/>
              </a:pPr>
              <a:t>130</a:t>
            </a:fld>
            <a:endParaRPr lang="en-IN" altLang="en-US">
              <a:solidFill>
                <a:prstClr val="black"/>
              </a:solidFill>
              <a:latin typeface="Calibri"/>
            </a:endParaRPr>
          </a:p>
        </p:txBody>
      </p:sp>
    </p:spTree>
    <p:extLst>
      <p:ext uri="{BB962C8B-B14F-4D97-AF65-F5344CB8AC3E}">
        <p14:creationId xmlns:p14="http://schemas.microsoft.com/office/powerpoint/2010/main" val="2680690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1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1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007312">
              <a:defRPr/>
            </a:pPr>
            <a:fld id="{FB6EE796-1A58-434F-B169-AAAEFA1A0AE3}" type="slidenum">
              <a:rPr lang="en-IN" altLang="en-US">
                <a:solidFill>
                  <a:prstClr val="black"/>
                </a:solidFill>
                <a:latin typeface="Calibri"/>
              </a:rPr>
              <a:pPr defTabSz="1007312">
                <a:defRPr/>
              </a:pPr>
              <a:t>131</a:t>
            </a:fld>
            <a:endParaRPr lang="en-IN" altLang="en-US">
              <a:solidFill>
                <a:prstClr val="black"/>
              </a:solidFill>
              <a:latin typeface="Calibri"/>
            </a:endParaRPr>
          </a:p>
        </p:txBody>
      </p:sp>
    </p:spTree>
    <p:extLst>
      <p:ext uri="{BB962C8B-B14F-4D97-AF65-F5344CB8AC3E}">
        <p14:creationId xmlns:p14="http://schemas.microsoft.com/office/powerpoint/2010/main" val="1173230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3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3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1007312">
              <a:defRPr/>
            </a:pPr>
            <a:fld id="{9AA6EEB5-E39A-40AB-96EE-5C058ACD32C6}" type="slidenum">
              <a:rPr lang="en-IN" altLang="en-US">
                <a:solidFill>
                  <a:prstClr val="black"/>
                </a:solidFill>
                <a:latin typeface="Calibri"/>
              </a:rPr>
              <a:pPr defTabSz="1007312">
                <a:defRPr/>
              </a:pPr>
              <a:t>132</a:t>
            </a:fld>
            <a:endParaRPr lang="en-IN" altLang="en-US">
              <a:solidFill>
                <a:prstClr val="black"/>
              </a:solidFill>
              <a:latin typeface="Calibri"/>
            </a:endParaRPr>
          </a:p>
        </p:txBody>
      </p:sp>
    </p:spTree>
    <p:extLst>
      <p:ext uri="{BB962C8B-B14F-4D97-AF65-F5344CB8AC3E}">
        <p14:creationId xmlns:p14="http://schemas.microsoft.com/office/powerpoint/2010/main" val="2989140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8A107B5-C004-4F4A-A6BF-DEF3ED41C388}" type="datetimeFigureOut">
              <a:rPr lang="en-IN" smtClean="0"/>
              <a:t>18-01-2021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119698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8A107B5-C004-4F4A-A6BF-DEF3ED41C388}" type="datetimeFigureOut">
              <a:rPr lang="en-IN" smtClean="0"/>
              <a:t>18-01-2021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4102032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8A107B5-C004-4F4A-A6BF-DEF3ED41C388}" type="datetimeFigureOut">
              <a:rPr lang="en-IN" smtClean="0"/>
              <a:t>18-01-2021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1092440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12192000" cy="6858000"/>
          </a:xfrm>
          <a:prstGeom prst="rect">
            <a:avLst/>
          </a:prstGeom>
          <a:noFill/>
        </p:spPr>
      </p:pic>
      <p:sp>
        <p:nvSpPr>
          <p:cNvPr id="8" name="Rectangle 7"/>
          <p:cNvSpPr/>
          <p:nvPr userDrawn="1"/>
        </p:nvSpPr>
        <p:spPr>
          <a:xfrm>
            <a:off x="0" y="4282182"/>
            <a:ext cx="12192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5" name="Picture 14" descr="Picture 7.png"/>
          <p:cNvPicPr>
            <a:picLocks noChangeAspect="1"/>
          </p:cNvPicPr>
          <p:nvPr userDrawn="1"/>
        </p:nvPicPr>
        <p:blipFill>
          <a:blip r:embed="rId3" cstate="print"/>
          <a:srcRect l="1923" b="5336"/>
          <a:stretch>
            <a:fillRect/>
          </a:stretch>
        </p:blipFill>
        <p:spPr>
          <a:xfrm>
            <a:off x="9267744" y="-1"/>
            <a:ext cx="2924257" cy="692697"/>
          </a:xfrm>
          <a:prstGeom prst="rect">
            <a:avLst/>
          </a:prstGeom>
        </p:spPr>
      </p:pic>
      <p:sp>
        <p:nvSpPr>
          <p:cNvPr id="17" name="Content Placeholder 16"/>
          <p:cNvSpPr>
            <a:spLocks noGrp="1"/>
          </p:cNvSpPr>
          <p:nvPr>
            <p:ph sz="quarter" idx="10" hasCustomPrompt="1"/>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9144000" y="762000"/>
            <a:ext cx="29464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Tree>
    <p:extLst>
      <p:ext uri="{BB962C8B-B14F-4D97-AF65-F5344CB8AC3E}">
        <p14:creationId xmlns:p14="http://schemas.microsoft.com/office/powerpoint/2010/main" val="1396317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799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59" name="PlaceHolder 2"/>
          <p:cNvSpPr>
            <a:spLocks noGrp="1"/>
          </p:cNvSpPr>
          <p:nvPr>
            <p:ph type="subTitle"/>
          </p:nvPr>
        </p:nvSpPr>
        <p:spPr>
          <a:xfrm>
            <a:off x="609600" y="1600200"/>
            <a:ext cx="10972320" cy="4525920"/>
          </a:xfrm>
          <a:prstGeom prst="rect">
            <a:avLst/>
          </a:prstGeom>
        </p:spPr>
        <p:txBody>
          <a:bodyPr lIns="91440" tIns="91440" rIns="91440" bIns="91440" anchor="t" anchorCtr="0"/>
          <a:lstStyle/>
          <a:p>
            <a:pPr algn="ctr"/>
            <a:endParaRPr lang="en-IN" sz="3200" b="0" strike="noStrike" spc="-1" dirty="0">
              <a:latin typeface="Arial"/>
            </a:endParaRPr>
          </a:p>
        </p:txBody>
      </p:sp>
    </p:spTree>
    <p:extLst>
      <p:ext uri="{BB962C8B-B14F-4D97-AF65-F5344CB8AC3E}">
        <p14:creationId xmlns:p14="http://schemas.microsoft.com/office/powerpoint/2010/main" val="2861647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1" name="PlaceHolder 2"/>
          <p:cNvSpPr>
            <a:spLocks noGrp="1"/>
          </p:cNvSpPr>
          <p:nvPr>
            <p:ph type="body"/>
          </p:nvPr>
        </p:nvSpPr>
        <p:spPr>
          <a:xfrm>
            <a:off x="609600" y="1600200"/>
            <a:ext cx="10972320" cy="452592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207300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3" name="PlaceHolder 2"/>
          <p:cNvSpPr>
            <a:spLocks noGrp="1"/>
          </p:cNvSpPr>
          <p:nvPr>
            <p:ph type="body"/>
          </p:nvPr>
        </p:nvSpPr>
        <p:spPr>
          <a:xfrm>
            <a:off x="609600" y="1600200"/>
            <a:ext cx="53544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4" name="PlaceHolder 3"/>
          <p:cNvSpPr>
            <a:spLocks noGrp="1"/>
          </p:cNvSpPr>
          <p:nvPr>
            <p:ph type="body"/>
          </p:nvPr>
        </p:nvSpPr>
        <p:spPr>
          <a:xfrm>
            <a:off x="6232320" y="1600200"/>
            <a:ext cx="5354400" cy="452592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891504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9586589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527520" y="274680"/>
            <a:ext cx="8160480" cy="3941280"/>
          </a:xfrm>
          <a:prstGeom prst="rect">
            <a:avLst/>
          </a:prstGeom>
        </p:spPr>
        <p:txBody>
          <a:bodyPr lIns="0" tIns="0" rIns="0" bIns="0" anchor="ctr"/>
          <a:lstStyle/>
          <a:p>
            <a:pPr algn="ctr"/>
            <a:endParaRPr lang="en-IN" sz="3200" b="0" strike="noStrike" spc="-1">
              <a:latin typeface="Arial"/>
            </a:endParaRPr>
          </a:p>
        </p:txBody>
      </p:sp>
    </p:spTree>
    <p:extLst>
      <p:ext uri="{BB962C8B-B14F-4D97-AF65-F5344CB8AC3E}">
        <p14:creationId xmlns:p14="http://schemas.microsoft.com/office/powerpoint/2010/main" val="6290206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8" name="PlaceHolder 2"/>
          <p:cNvSpPr>
            <a:spLocks noGrp="1"/>
          </p:cNvSpPr>
          <p:nvPr>
            <p:ph type="body"/>
          </p:nvPr>
        </p:nvSpPr>
        <p:spPr>
          <a:xfrm>
            <a:off x="60960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9" name="PlaceHolder 3"/>
          <p:cNvSpPr>
            <a:spLocks noGrp="1"/>
          </p:cNvSpPr>
          <p:nvPr>
            <p:ph type="body"/>
          </p:nvPr>
        </p:nvSpPr>
        <p:spPr>
          <a:xfrm>
            <a:off x="6232320" y="1600200"/>
            <a:ext cx="53544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0" name="PlaceHolder 4"/>
          <p:cNvSpPr>
            <a:spLocks noGrp="1"/>
          </p:cNvSpPr>
          <p:nvPr>
            <p:ph type="body"/>
          </p:nvPr>
        </p:nvSpPr>
        <p:spPr>
          <a:xfrm>
            <a:off x="609600" y="396432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3594577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8A107B5-C004-4F4A-A6BF-DEF3ED41C388}" type="datetimeFigureOut">
              <a:rPr lang="en-IN" smtClean="0"/>
              <a:t>18-01-2021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30866199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72" name="PlaceHolder 2"/>
          <p:cNvSpPr>
            <a:spLocks noGrp="1"/>
          </p:cNvSpPr>
          <p:nvPr>
            <p:ph type="body"/>
          </p:nvPr>
        </p:nvSpPr>
        <p:spPr>
          <a:xfrm>
            <a:off x="609600" y="1600200"/>
            <a:ext cx="53544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3" name="PlaceHolder 3"/>
          <p:cNvSpPr>
            <a:spLocks noGrp="1"/>
          </p:cNvSpPr>
          <p:nvPr>
            <p:ph type="body"/>
          </p:nvPr>
        </p:nvSpPr>
        <p:spPr>
          <a:xfrm>
            <a:off x="623232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4" name="PlaceHolder 4"/>
          <p:cNvSpPr>
            <a:spLocks noGrp="1"/>
          </p:cNvSpPr>
          <p:nvPr>
            <p:ph type="body"/>
          </p:nvPr>
        </p:nvSpPr>
        <p:spPr>
          <a:xfrm>
            <a:off x="6232320" y="396432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229148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76" name="PlaceHolder 2"/>
          <p:cNvSpPr>
            <a:spLocks noGrp="1"/>
          </p:cNvSpPr>
          <p:nvPr>
            <p:ph type="body"/>
          </p:nvPr>
        </p:nvSpPr>
        <p:spPr>
          <a:xfrm>
            <a:off x="60960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7" name="PlaceHolder 3"/>
          <p:cNvSpPr>
            <a:spLocks noGrp="1"/>
          </p:cNvSpPr>
          <p:nvPr>
            <p:ph type="body"/>
          </p:nvPr>
        </p:nvSpPr>
        <p:spPr>
          <a:xfrm>
            <a:off x="623232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8" name="PlaceHolder 4"/>
          <p:cNvSpPr>
            <a:spLocks noGrp="1"/>
          </p:cNvSpPr>
          <p:nvPr>
            <p:ph type="body"/>
          </p:nvPr>
        </p:nvSpPr>
        <p:spPr>
          <a:xfrm>
            <a:off x="609600" y="3964320"/>
            <a:ext cx="1097232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39716445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80" name="PlaceHolder 2"/>
          <p:cNvSpPr>
            <a:spLocks noGrp="1"/>
          </p:cNvSpPr>
          <p:nvPr>
            <p:ph type="body"/>
          </p:nvPr>
        </p:nvSpPr>
        <p:spPr>
          <a:xfrm>
            <a:off x="609600" y="1600200"/>
            <a:ext cx="1097232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1" name="PlaceHolder 3"/>
          <p:cNvSpPr>
            <a:spLocks noGrp="1"/>
          </p:cNvSpPr>
          <p:nvPr>
            <p:ph type="body"/>
          </p:nvPr>
        </p:nvSpPr>
        <p:spPr>
          <a:xfrm>
            <a:off x="609600" y="3964320"/>
            <a:ext cx="1097232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8899316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83" name="PlaceHolder 2"/>
          <p:cNvSpPr>
            <a:spLocks noGrp="1"/>
          </p:cNvSpPr>
          <p:nvPr>
            <p:ph type="body"/>
          </p:nvPr>
        </p:nvSpPr>
        <p:spPr>
          <a:xfrm>
            <a:off x="60960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4" name="PlaceHolder 3"/>
          <p:cNvSpPr>
            <a:spLocks noGrp="1"/>
          </p:cNvSpPr>
          <p:nvPr>
            <p:ph type="body"/>
          </p:nvPr>
        </p:nvSpPr>
        <p:spPr>
          <a:xfrm>
            <a:off x="6232320" y="160020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5" name="PlaceHolder 4"/>
          <p:cNvSpPr>
            <a:spLocks noGrp="1"/>
          </p:cNvSpPr>
          <p:nvPr>
            <p:ph type="body"/>
          </p:nvPr>
        </p:nvSpPr>
        <p:spPr>
          <a:xfrm>
            <a:off x="609600" y="396432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6" name="PlaceHolder 5"/>
          <p:cNvSpPr>
            <a:spLocks noGrp="1"/>
          </p:cNvSpPr>
          <p:nvPr>
            <p:ph type="body"/>
          </p:nvPr>
        </p:nvSpPr>
        <p:spPr>
          <a:xfrm>
            <a:off x="6232320" y="3964320"/>
            <a:ext cx="53544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2283780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88" name="PlaceHolder 2"/>
          <p:cNvSpPr>
            <a:spLocks noGrp="1"/>
          </p:cNvSpPr>
          <p:nvPr>
            <p:ph type="body"/>
          </p:nvPr>
        </p:nvSpPr>
        <p:spPr>
          <a:xfrm>
            <a:off x="609600" y="160020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9" name="PlaceHolder 3"/>
          <p:cNvSpPr>
            <a:spLocks noGrp="1"/>
          </p:cNvSpPr>
          <p:nvPr>
            <p:ph type="body"/>
          </p:nvPr>
        </p:nvSpPr>
        <p:spPr>
          <a:xfrm>
            <a:off x="4319520" y="160020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0" name="PlaceHolder 4"/>
          <p:cNvSpPr>
            <a:spLocks noGrp="1"/>
          </p:cNvSpPr>
          <p:nvPr>
            <p:ph type="body"/>
          </p:nvPr>
        </p:nvSpPr>
        <p:spPr>
          <a:xfrm>
            <a:off x="8029440" y="160020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1" name="PlaceHolder 5"/>
          <p:cNvSpPr>
            <a:spLocks noGrp="1"/>
          </p:cNvSpPr>
          <p:nvPr>
            <p:ph type="body"/>
          </p:nvPr>
        </p:nvSpPr>
        <p:spPr>
          <a:xfrm>
            <a:off x="609600" y="396432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2" name="PlaceHolder 6"/>
          <p:cNvSpPr>
            <a:spLocks noGrp="1"/>
          </p:cNvSpPr>
          <p:nvPr>
            <p:ph type="body"/>
          </p:nvPr>
        </p:nvSpPr>
        <p:spPr>
          <a:xfrm>
            <a:off x="4319520" y="396432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3" name="PlaceHolder 7"/>
          <p:cNvSpPr>
            <a:spLocks noGrp="1"/>
          </p:cNvSpPr>
          <p:nvPr>
            <p:ph type="body"/>
          </p:nvPr>
        </p:nvSpPr>
        <p:spPr>
          <a:xfrm>
            <a:off x="8029440" y="3964320"/>
            <a:ext cx="35328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40642715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a:xfrm>
            <a:off x="4038600" y="6356352"/>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a:rPr>
              <a:t>Add a footer</a:t>
            </a:r>
            <a:endParaRPr kumimoji="0" lang="en-US" sz="1800" b="0" i="0" u="none" strike="noStrike" kern="1200" cap="none" spc="0" normalizeH="0" baseline="0" noProof="0" dirty="0">
              <a:ln>
                <a:noFill/>
              </a:ln>
              <a:solidFill>
                <a:prstClr val="black"/>
              </a:solidFill>
              <a:effectLst/>
              <a:uLnTx/>
              <a:uFillTx/>
              <a:latin typeface="Arial"/>
            </a:endParaRP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800" b="0" i="0" u="none" strike="noStrike" kern="1200" cap="none" spc="0" normalizeH="0" baseline="0" noProof="0" smtClean="0">
                <a:ln>
                  <a:noFill/>
                </a:ln>
                <a:solidFill>
                  <a:prstClr val="black"/>
                </a:solidFill>
                <a:effectLst/>
                <a:uLnTx/>
                <a:uFillTx/>
                <a:latin typeface="Arial"/>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Arial"/>
            </a:endParaRPr>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80723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90688"/>
            <a:ext cx="5384800" cy="4433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690688"/>
            <a:ext cx="5384800" cy="4433887"/>
          </a:xfrm>
        </p:spPr>
        <p:txBody>
          <a:bodyPr/>
          <a:lstStyle/>
          <a:p>
            <a:pPr lvl="0"/>
            <a:endParaRPr lang="en-US" noProof="0"/>
          </a:p>
        </p:txBody>
      </p:sp>
      <p:sp>
        <p:nvSpPr>
          <p:cNvPr id="5" name="Slide Number Placeholder 4"/>
          <p:cNvSpPr>
            <a:spLocks noGrp="1"/>
          </p:cNvSpPr>
          <p:nvPr>
            <p:ph type="sldNum" sz="quarter" idx="10"/>
          </p:nvPr>
        </p:nvSpPr>
        <p:spPr>
          <a:xfrm>
            <a:off x="8737600" y="6248400"/>
            <a:ext cx="2844800" cy="476250"/>
          </a:xfrm>
        </p:spPr>
        <p:txBody>
          <a:bodyPr/>
          <a:lstStyle>
            <a:lvl1pPr>
              <a:defRPr/>
            </a:lvl1pPr>
          </a:lstStyle>
          <a:p>
            <a:pPr>
              <a:defRPr/>
            </a:pPr>
            <a:fld id="{A1254760-BC45-477E-BCBF-6F6EFE9AC2A7}" type="slidenum">
              <a:rPr lang="en-US"/>
              <a:pPr>
                <a:defRPr/>
              </a:pPr>
              <a:t>‹#›</a:t>
            </a:fld>
            <a:endParaRPr lang="en-US"/>
          </a:p>
        </p:txBody>
      </p:sp>
    </p:spTree>
    <p:extLst>
      <p:ext uri="{BB962C8B-B14F-4D97-AF65-F5344CB8AC3E}">
        <p14:creationId xmlns:p14="http://schemas.microsoft.com/office/powerpoint/2010/main" val="37773608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1"/>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75" dirty="0">
              <a:latin typeface="Helvetica Neue"/>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75"/>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75"/>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75"/>
          </a:p>
        </p:txBody>
      </p:sp>
      <p:pic>
        <p:nvPicPr>
          <p:cNvPr id="9" name="Picture 10" descr="BITS_university_logo_whitevert.png"/>
          <p:cNvPicPr>
            <a:picLocks noChangeAspect="1"/>
          </p:cNvPicPr>
          <p:nvPr userDrawn="1"/>
        </p:nvPicPr>
        <p:blipFill>
          <a:blip r:embed="rId3"/>
          <a:srcRect t="2" b="28592"/>
          <a:stretch>
            <a:fillRect/>
          </a:stretch>
        </p:blipFill>
        <p:spPr bwMode="auto">
          <a:xfrm>
            <a:off x="101600" y="3352800"/>
            <a:ext cx="2743200" cy="1979613"/>
          </a:xfrm>
          <a:prstGeom prst="rect">
            <a:avLst/>
          </a:prstGeom>
          <a:noFill/>
          <a:ln w="9525">
            <a:noFill/>
            <a:miter lim="800000"/>
            <a:headEnd/>
            <a:tailEnd/>
          </a:ln>
        </p:spPr>
      </p:pic>
      <p:grpSp>
        <p:nvGrpSpPr>
          <p:cNvPr id="3" name="Group 11"/>
          <p:cNvGrpSpPr>
            <a:grpSpLocks/>
          </p:cNvGrpSpPr>
          <p:nvPr userDrawn="1"/>
        </p:nvGrpSpPr>
        <p:grpSpPr bwMode="auto">
          <a:xfrm>
            <a:off x="-101599" y="5257801"/>
            <a:ext cx="2946400" cy="686445"/>
            <a:chOff x="76200" y="2209800"/>
            <a:chExt cx="2209800" cy="686445"/>
          </a:xfrm>
        </p:grpSpPr>
        <p:sp>
          <p:nvSpPr>
            <p:cNvPr id="11" name="TextBox 10"/>
            <p:cNvSpPr txBox="1"/>
            <p:nvPr userDrawn="1"/>
          </p:nvSpPr>
          <p:spPr>
            <a:xfrm>
              <a:off x="76200" y="2209800"/>
              <a:ext cx="2209800" cy="538609"/>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Helvetica Neue"/>
                  <a:cs typeface="Arial"/>
                </a:rPr>
                <a:t>BITS</a:t>
              </a:r>
              <a:r>
                <a:rPr lang="en-US" sz="2900" spc="-150" dirty="0">
                  <a:solidFill>
                    <a:schemeClr val="bg1"/>
                  </a:solidFill>
                  <a:latin typeface="Helvetica Neue"/>
                  <a:cs typeface="Arial"/>
                </a:rPr>
                <a:t> Pilani</a:t>
              </a:r>
            </a:p>
          </p:txBody>
        </p:sp>
        <p:sp>
          <p:nvSpPr>
            <p:cNvPr id="12" name="TextBox 11"/>
            <p:cNvSpPr txBox="1"/>
            <p:nvPr userDrawn="1"/>
          </p:nvSpPr>
          <p:spPr>
            <a:xfrm>
              <a:off x="228600" y="2665413"/>
              <a:ext cx="1905000" cy="230832"/>
            </a:xfrm>
            <a:prstGeom prst="rect">
              <a:avLst/>
            </a:prstGeom>
            <a:noFill/>
          </p:spPr>
          <p:txBody>
            <a:bodyPr>
              <a:spAutoFit/>
            </a:bodyPr>
            <a:lstStyle/>
            <a:p>
              <a:pPr algn="ctr" fontAlgn="auto">
                <a:spcBef>
                  <a:spcPts val="0"/>
                </a:spcBef>
                <a:spcAft>
                  <a:spcPts val="0"/>
                </a:spcAft>
                <a:defRPr/>
              </a:pPr>
              <a:r>
                <a:rPr lang="en-US" sz="900" spc="-150" dirty="0">
                  <a:solidFill>
                    <a:srgbClr val="FFFFFF"/>
                  </a:solidFill>
                  <a:latin typeface="Helvetica Neue"/>
                  <a:cs typeface="Arial"/>
                </a:rPr>
                <a:t>Pilani | Dubai | Goa | Hyderabad</a:t>
              </a:r>
            </a:p>
          </p:txBody>
        </p:sp>
      </p:gr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latin typeface="Helvetica Neue"/>
              </a:defRPr>
            </a:lvl1pPr>
            <a:lvl2pPr>
              <a:defRPr>
                <a:latin typeface="Helvetica Neue"/>
              </a:defRPr>
            </a:lvl2pPr>
          </a:lstStyle>
          <a:p>
            <a:pPr lvl="0"/>
            <a:r>
              <a:rPr lang="en-US" dirty="0"/>
              <a:t>Click to edit Master text styles</a:t>
            </a:r>
          </a:p>
          <a:p>
            <a:pPr lvl="1"/>
            <a:r>
              <a:rPr lang="en-US" dirty="0"/>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4000"/>
              </a:lnSpc>
              <a:defRPr sz="4401" baseline="0">
                <a:solidFill>
                  <a:schemeClr val="bg1"/>
                </a:solidFill>
                <a:latin typeface="Helvetica Neue"/>
              </a:defRPr>
            </a:lvl1pPr>
          </a:lstStyle>
          <a:p>
            <a:r>
              <a:rPr lang="en-US" dirty="0"/>
              <a:t>Click to edit Master title style</a:t>
            </a:r>
          </a:p>
        </p:txBody>
      </p:sp>
    </p:spTree>
    <p:extLst>
      <p:ext uri="{BB962C8B-B14F-4D97-AF65-F5344CB8AC3E}">
        <p14:creationId xmlns:p14="http://schemas.microsoft.com/office/powerpoint/2010/main" val="12500638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12192000" cy="6858000"/>
          </a:xfrm>
          <a:prstGeom prst="rect">
            <a:avLst/>
          </a:prstGeom>
          <a:noFill/>
        </p:spPr>
      </p:pic>
      <p:sp>
        <p:nvSpPr>
          <p:cNvPr id="8" name="Rectangle 7"/>
          <p:cNvSpPr/>
          <p:nvPr userDrawn="1"/>
        </p:nvSpPr>
        <p:spPr>
          <a:xfrm>
            <a:off x="0" y="4282182"/>
            <a:ext cx="12192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a:p>
        </p:txBody>
      </p:sp>
      <p:pic>
        <p:nvPicPr>
          <p:cNvPr id="15" name="Picture 14" descr="Picture 7.png"/>
          <p:cNvPicPr>
            <a:picLocks noChangeAspect="1"/>
          </p:cNvPicPr>
          <p:nvPr userDrawn="1"/>
        </p:nvPicPr>
        <p:blipFill>
          <a:blip r:embed="rId3" cstate="print"/>
          <a:srcRect l="1923" b="5336"/>
          <a:stretch>
            <a:fillRect/>
          </a:stretch>
        </p:blipFill>
        <p:spPr>
          <a:xfrm>
            <a:off x="9267744" y="0"/>
            <a:ext cx="2924257" cy="692697"/>
          </a:xfrm>
          <a:prstGeom prst="rect">
            <a:avLst/>
          </a:prstGeom>
        </p:spPr>
      </p:pic>
      <p:sp>
        <p:nvSpPr>
          <p:cNvPr id="17" name="Content Placeholder 16"/>
          <p:cNvSpPr>
            <a:spLocks noGrp="1"/>
          </p:cNvSpPr>
          <p:nvPr>
            <p:ph sz="quarter" idx="10" hasCustomPrompt="1"/>
          </p:nvPr>
        </p:nvSpPr>
        <p:spPr>
          <a:xfrm>
            <a:off x="406401" y="4648201"/>
            <a:ext cx="11277600" cy="1600200"/>
          </a:xfrm>
        </p:spPr>
        <p:txBody>
          <a:bodyPr>
            <a:noAutofit/>
          </a:bodyPr>
          <a:lstStyle>
            <a:lvl1pPr marL="0" indent="0">
              <a:lnSpc>
                <a:spcPts val="4200"/>
              </a:lnSpc>
              <a:spcBef>
                <a:spcPts val="0"/>
              </a:spcBef>
              <a:buNone/>
              <a:defRPr sz="4000" b="1" spc="-150" baseline="0">
                <a:latin typeface="Helvetica Neue"/>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a:p>
        </p:txBody>
      </p:sp>
      <p:sp>
        <p:nvSpPr>
          <p:cNvPr id="16" name="Rectangle 15"/>
          <p:cNvSpPr/>
          <p:nvPr userDrawn="1"/>
        </p:nvSpPr>
        <p:spPr>
          <a:xfrm>
            <a:off x="-16934"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a:p>
        </p:txBody>
      </p:sp>
      <p:sp>
        <p:nvSpPr>
          <p:cNvPr id="18" name="Rectangle 1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75"/>
          </a:p>
        </p:txBody>
      </p:sp>
      <p:sp>
        <p:nvSpPr>
          <p:cNvPr id="19" name="TextBox 18"/>
          <p:cNvSpPr txBox="1"/>
          <p:nvPr userDrawn="1"/>
        </p:nvSpPr>
        <p:spPr>
          <a:xfrm>
            <a:off x="9144001" y="762000"/>
            <a:ext cx="2946400" cy="538609"/>
          </a:xfrm>
          <a:prstGeom prst="rect">
            <a:avLst/>
          </a:prstGeom>
          <a:noFill/>
        </p:spPr>
        <p:txBody>
          <a:bodyPr wrap="square" rtlCol="0">
            <a:spAutoFit/>
          </a:bodyPr>
          <a:lstStyle/>
          <a:p>
            <a:pPr algn="ctr"/>
            <a:r>
              <a:rPr lang="en-US" sz="2900" b="1" spc="-150" dirty="0">
                <a:solidFill>
                  <a:schemeClr val="bg1"/>
                </a:solidFill>
                <a:latin typeface="Helvetica Neue"/>
                <a:cs typeface="Arial"/>
              </a:rPr>
              <a:t>BITS</a:t>
            </a:r>
            <a:r>
              <a:rPr lang="en-US" sz="2900" spc="-150" dirty="0">
                <a:solidFill>
                  <a:schemeClr val="bg1"/>
                </a:solidFill>
                <a:latin typeface="Helvetica Neue"/>
                <a:cs typeface="Arial"/>
              </a:rPr>
              <a:t> Pilani</a:t>
            </a:r>
          </a:p>
        </p:txBody>
      </p:sp>
    </p:spTree>
    <p:extLst>
      <p:ext uri="{BB962C8B-B14F-4D97-AF65-F5344CB8AC3E}">
        <p14:creationId xmlns:p14="http://schemas.microsoft.com/office/powerpoint/2010/main" val="6453270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3187812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8A107B5-C004-4F4A-A6BF-DEF3ED41C388}" type="datetimeFigureOut">
              <a:rPr lang="en-IN" smtClean="0"/>
              <a:t>18-01-2021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2596911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8A107B5-C004-4F4A-A6BF-DEF3ED41C388}" type="datetimeFigureOut">
              <a:rPr lang="en-IN" smtClean="0"/>
              <a:t>18-01-2021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2994461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68A107B5-C004-4F4A-A6BF-DEF3ED41C388}" type="datetimeFigureOut">
              <a:rPr lang="en-IN" smtClean="0"/>
              <a:t>18-01-2021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3548760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8A107B5-C004-4F4A-A6BF-DEF3ED41C388}" type="datetimeFigureOut">
              <a:rPr lang="en-IN" smtClean="0"/>
              <a:t>18-01-2021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2071143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A107B5-C004-4F4A-A6BF-DEF3ED41C388}" type="datetimeFigureOut">
              <a:rPr lang="en-IN" smtClean="0"/>
              <a:t>18-01-2021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2766784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A107B5-C004-4F4A-A6BF-DEF3ED41C388}" type="datetimeFigureOut">
              <a:rPr lang="en-IN" smtClean="0"/>
              <a:t>18-01-2021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3401879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A107B5-C004-4F4A-A6BF-DEF3ED41C388}" type="datetimeFigureOut">
              <a:rPr lang="en-IN" smtClean="0"/>
              <a:t>18-01-2021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104536-E777-4DC6-9B5E-00B3B1EFB0C4}" type="slidenum">
              <a:rPr lang="en-IN" smtClean="0"/>
              <a:t>‹#›</a:t>
            </a:fld>
            <a:endParaRPr lang="en-IN"/>
          </a:p>
        </p:txBody>
      </p:sp>
    </p:spTree>
    <p:extLst>
      <p:ext uri="{BB962C8B-B14F-4D97-AF65-F5344CB8AC3E}">
        <p14:creationId xmlns:p14="http://schemas.microsoft.com/office/powerpoint/2010/main" val="2099473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2.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A107B5-C004-4F4A-A6BF-DEF3ED41C388}" type="datetimeFigureOut">
              <a:rPr lang="en-IN" smtClean="0"/>
              <a:t>18-01-2021</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104536-E777-4DC6-9B5E-00B3B1EFB0C4}" type="slidenum">
              <a:rPr lang="en-IN" smtClean="0"/>
              <a:t>‹#›</a:t>
            </a:fld>
            <a:endParaRPr lang="en-IN" dirty="0"/>
          </a:p>
        </p:txBody>
      </p:sp>
    </p:spTree>
    <p:extLst>
      <p:ext uri="{BB962C8B-B14F-4D97-AF65-F5344CB8AC3E}">
        <p14:creationId xmlns:p14="http://schemas.microsoft.com/office/powerpoint/2010/main" val="2924485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CustomShape 1"/>
          <p:cNvSpPr/>
          <p:nvPr/>
        </p:nvSpPr>
        <p:spPr>
          <a:xfrm>
            <a:off x="4368960" y="6596280"/>
            <a:ext cx="7822560" cy="261360"/>
          </a:xfrm>
          <a:prstGeom prst="rect">
            <a:avLst/>
          </a:prstGeom>
          <a:noFill/>
          <a:ln>
            <a:noFill/>
          </a:ln>
        </p:spPr>
        <p:style>
          <a:lnRef idx="0">
            <a:scrgbClr r="0" g="0" b="0"/>
          </a:lnRef>
          <a:fillRef idx="0">
            <a:scrgbClr r="0" g="0" b="0"/>
          </a:fillRef>
          <a:effectRef idx="0">
            <a:scrgbClr r="0" g="0" b="0"/>
          </a:effectRef>
          <a:fontRef idx="minor"/>
        </p:style>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1" normalizeH="0" baseline="0" noProof="0" dirty="0">
                <a:ln>
                  <a:noFill/>
                </a:ln>
                <a:solidFill>
                  <a:srgbClr val="101141"/>
                </a:solidFill>
                <a:effectLst/>
                <a:uLnTx/>
                <a:uFillTx/>
                <a:latin typeface="Arial"/>
                <a:ea typeface="Arial"/>
              </a:rPr>
              <a:t>BITS </a:t>
            </a:r>
            <a:r>
              <a:rPr kumimoji="0" lang="en-IN" sz="1100" b="0" i="0" u="none" strike="noStrike" kern="1200" cap="none" spc="-1" normalizeH="0" baseline="0" noProof="0" dirty="0" err="1">
                <a:ln>
                  <a:noFill/>
                </a:ln>
                <a:solidFill>
                  <a:srgbClr val="101141"/>
                </a:solidFill>
                <a:effectLst/>
                <a:uLnTx/>
                <a:uFillTx/>
                <a:latin typeface="Arial"/>
                <a:ea typeface="Arial"/>
              </a:rPr>
              <a:t>Pilani</a:t>
            </a:r>
            <a:r>
              <a:rPr kumimoji="0" lang="en-IN" sz="1100" b="0" i="0" u="none" strike="noStrike" kern="1200" cap="none" spc="-1" normalizeH="0" baseline="0" noProof="0" dirty="0">
                <a:ln>
                  <a:noFill/>
                </a:ln>
                <a:solidFill>
                  <a:srgbClr val="101141"/>
                </a:solidFill>
                <a:effectLst/>
                <a:uLnTx/>
                <a:uFillTx/>
                <a:latin typeface="Arial"/>
                <a:ea typeface="Arial"/>
              </a:rPr>
              <a:t>, Bengaluru</a:t>
            </a:r>
            <a:endParaRPr kumimoji="0" lang="en-IN" sz="1100" b="0" i="0" u="none" strike="noStrike" kern="1200" cap="none" spc="-1" normalizeH="0" baseline="0" noProof="0" dirty="0">
              <a:ln>
                <a:noFill/>
              </a:ln>
              <a:solidFill>
                <a:prstClr val="black"/>
              </a:solidFill>
              <a:effectLst/>
              <a:uLnTx/>
              <a:uFillTx/>
              <a:latin typeface="Arial"/>
            </a:endParaRPr>
          </a:p>
        </p:txBody>
      </p:sp>
      <p:pic>
        <p:nvPicPr>
          <p:cNvPr id="46" name="Google Shape;157;p13"/>
          <p:cNvPicPr/>
          <p:nvPr/>
        </p:nvPicPr>
        <p:blipFill>
          <a:blip r:embed="rId19"/>
          <a:srcRect l="1916" b="5315"/>
          <a:stretch/>
        </p:blipFill>
        <p:spPr>
          <a:xfrm>
            <a:off x="8839200" y="0"/>
            <a:ext cx="2923680" cy="692280"/>
          </a:xfrm>
          <a:prstGeom prst="rect">
            <a:avLst/>
          </a:prstGeom>
          <a:ln>
            <a:noFill/>
          </a:ln>
        </p:spPr>
      </p:pic>
      <p:grpSp>
        <p:nvGrpSpPr>
          <p:cNvPr id="47" name="Group 2"/>
          <p:cNvGrpSpPr/>
          <p:nvPr/>
        </p:nvGrpSpPr>
        <p:grpSpPr>
          <a:xfrm>
            <a:off x="2844960" y="6553080"/>
            <a:ext cx="9346560" cy="45360"/>
            <a:chOff x="2133720" y="6553080"/>
            <a:chExt cx="7009920" cy="45360"/>
          </a:xfrm>
        </p:grpSpPr>
        <p:sp>
          <p:nvSpPr>
            <p:cNvPr id="48" name="CustomShape 3"/>
            <p:cNvSpPr/>
            <p:nvPr/>
          </p:nvSpPr>
          <p:spPr>
            <a:xfrm>
              <a:off x="4495680" y="6553080"/>
              <a:ext cx="2328120" cy="45360"/>
            </a:xfrm>
            <a:prstGeom prst="rect">
              <a:avLst/>
            </a:prstGeom>
            <a:solidFill>
              <a:srgbClr val="76C2E5"/>
            </a:solidFill>
            <a:ln>
              <a:noFill/>
            </a:ln>
          </p:spPr>
          <p:style>
            <a:lnRef idx="0">
              <a:scrgbClr r="0" g="0" b="0"/>
            </a:lnRef>
            <a:fillRef idx="0">
              <a:scrgbClr r="0" g="0" b="0"/>
            </a:fillRef>
            <a:effectRef idx="0">
              <a:scrgbClr r="0" g="0" b="0"/>
            </a:effectRef>
            <a:fontRef idx="minor"/>
          </p:style>
        </p:sp>
        <p:sp>
          <p:nvSpPr>
            <p:cNvPr id="49" name="CustomShape 4"/>
            <p:cNvSpPr/>
            <p:nvPr/>
          </p:nvSpPr>
          <p:spPr>
            <a:xfrm>
              <a:off x="2133720" y="6553080"/>
              <a:ext cx="2361960" cy="45360"/>
            </a:xfrm>
            <a:prstGeom prst="rect">
              <a:avLst/>
            </a:prstGeom>
            <a:solidFill>
              <a:srgbClr val="FCB017"/>
            </a:solidFill>
            <a:ln>
              <a:noFill/>
            </a:ln>
          </p:spPr>
          <p:style>
            <a:lnRef idx="0">
              <a:scrgbClr r="0" g="0" b="0"/>
            </a:lnRef>
            <a:fillRef idx="0">
              <a:scrgbClr r="0" g="0" b="0"/>
            </a:fillRef>
            <a:effectRef idx="0">
              <a:scrgbClr r="0" g="0" b="0"/>
            </a:effectRef>
            <a:fontRef idx="minor"/>
          </p:style>
        </p:sp>
        <p:sp>
          <p:nvSpPr>
            <p:cNvPr id="50" name="CustomShape 5"/>
            <p:cNvSpPr/>
            <p:nvPr/>
          </p:nvSpPr>
          <p:spPr>
            <a:xfrm>
              <a:off x="6815520" y="6553080"/>
              <a:ext cx="2328120" cy="45360"/>
            </a:xfrm>
            <a:prstGeom prst="rect">
              <a:avLst/>
            </a:prstGeom>
            <a:solidFill>
              <a:srgbClr val="FF0000"/>
            </a:solidFill>
            <a:ln>
              <a:noFill/>
            </a:ln>
          </p:spPr>
          <p:style>
            <a:lnRef idx="0">
              <a:scrgbClr r="0" g="0" b="0"/>
            </a:lnRef>
            <a:fillRef idx="0">
              <a:scrgbClr r="0" g="0" b="0"/>
            </a:fillRef>
            <a:effectRef idx="0">
              <a:scrgbClr r="0" g="0" b="0"/>
            </a:effectRef>
            <a:fontRef idx="minor"/>
          </p:style>
        </p:sp>
      </p:grpSp>
      <p:grpSp>
        <p:nvGrpSpPr>
          <p:cNvPr id="51" name="Group 6"/>
          <p:cNvGrpSpPr/>
          <p:nvPr/>
        </p:nvGrpSpPr>
        <p:grpSpPr>
          <a:xfrm>
            <a:off x="0" y="1295280"/>
            <a:ext cx="9346560" cy="45360"/>
            <a:chOff x="0" y="1295280"/>
            <a:chExt cx="7009920" cy="45360"/>
          </a:xfrm>
        </p:grpSpPr>
        <p:sp>
          <p:nvSpPr>
            <p:cNvPr id="52" name="CustomShape 7"/>
            <p:cNvSpPr/>
            <p:nvPr/>
          </p:nvSpPr>
          <p:spPr>
            <a:xfrm>
              <a:off x="2362320" y="1295280"/>
              <a:ext cx="2328120" cy="45360"/>
            </a:xfrm>
            <a:prstGeom prst="rect">
              <a:avLst/>
            </a:prstGeom>
            <a:solidFill>
              <a:srgbClr val="76C2E5"/>
            </a:solidFill>
            <a:ln>
              <a:noFill/>
            </a:ln>
          </p:spPr>
          <p:style>
            <a:lnRef idx="0">
              <a:scrgbClr r="0" g="0" b="0"/>
            </a:lnRef>
            <a:fillRef idx="0">
              <a:scrgbClr r="0" g="0" b="0"/>
            </a:fillRef>
            <a:effectRef idx="0">
              <a:scrgbClr r="0" g="0" b="0"/>
            </a:effectRef>
            <a:fontRef idx="minor"/>
          </p:style>
        </p:sp>
        <p:sp>
          <p:nvSpPr>
            <p:cNvPr id="53" name="CustomShape 8"/>
            <p:cNvSpPr/>
            <p:nvPr/>
          </p:nvSpPr>
          <p:spPr>
            <a:xfrm>
              <a:off x="0" y="1295280"/>
              <a:ext cx="2361960" cy="45360"/>
            </a:xfrm>
            <a:prstGeom prst="rect">
              <a:avLst/>
            </a:prstGeom>
            <a:solidFill>
              <a:srgbClr val="FCB017"/>
            </a:solidFill>
            <a:ln>
              <a:noFill/>
            </a:ln>
          </p:spPr>
          <p:style>
            <a:lnRef idx="0">
              <a:scrgbClr r="0" g="0" b="0"/>
            </a:lnRef>
            <a:fillRef idx="0">
              <a:scrgbClr r="0" g="0" b="0"/>
            </a:fillRef>
            <a:effectRef idx="0">
              <a:scrgbClr r="0" g="0" b="0"/>
            </a:effectRef>
            <a:fontRef idx="minor"/>
          </p:style>
        </p:sp>
        <p:sp>
          <p:nvSpPr>
            <p:cNvPr id="54" name="CustomShape 9"/>
            <p:cNvSpPr/>
            <p:nvPr/>
          </p:nvSpPr>
          <p:spPr>
            <a:xfrm>
              <a:off x="4681800" y="1295280"/>
              <a:ext cx="2328120" cy="45360"/>
            </a:xfrm>
            <a:prstGeom prst="rect">
              <a:avLst/>
            </a:prstGeom>
            <a:solidFill>
              <a:srgbClr val="FF0000"/>
            </a:solidFill>
            <a:ln>
              <a:noFill/>
            </a:ln>
          </p:spPr>
          <p:style>
            <a:lnRef idx="0">
              <a:scrgbClr r="0" g="0" b="0"/>
            </a:lnRef>
            <a:fillRef idx="0">
              <a:scrgbClr r="0" g="0" b="0"/>
            </a:fillRef>
            <a:effectRef idx="0">
              <a:scrgbClr r="0" g="0" b="0"/>
            </a:effectRef>
            <a:fontRef idx="minor"/>
          </p:style>
        </p:sp>
      </p:grpSp>
      <p:sp>
        <p:nvSpPr>
          <p:cNvPr id="55" name="PlaceHolder 10"/>
          <p:cNvSpPr>
            <a:spLocks noGrp="1"/>
          </p:cNvSpPr>
          <p:nvPr>
            <p:ph type="title"/>
          </p:nvPr>
        </p:nvSpPr>
        <p:spPr>
          <a:xfrm>
            <a:off x="527520" y="274680"/>
            <a:ext cx="8160480" cy="849960"/>
          </a:xfrm>
          <a:prstGeom prst="rect">
            <a:avLst/>
          </a:prstGeom>
        </p:spPr>
        <p:txBody>
          <a:bodyPr anchor="ctr"/>
          <a:lstStyle/>
          <a:p>
            <a:r>
              <a:rPr lang="en-IN" sz="3600" b="0" strike="noStrike" spc="-1">
                <a:solidFill>
                  <a:srgbClr val="000000"/>
                </a:solidFill>
                <a:latin typeface="Arial"/>
              </a:rPr>
              <a:t>Click to edit the title text format</a:t>
            </a:r>
          </a:p>
        </p:txBody>
      </p:sp>
      <p:sp>
        <p:nvSpPr>
          <p:cNvPr id="56" name="PlaceHolder 11"/>
          <p:cNvSpPr>
            <a:spLocks noGrp="1"/>
          </p:cNvSpPr>
          <p:nvPr>
            <p:ph type="body"/>
          </p:nvPr>
        </p:nvSpPr>
        <p:spPr>
          <a:xfrm>
            <a:off x="609600" y="1600200"/>
            <a:ext cx="10972320" cy="4525920"/>
          </a:xfrm>
          <a:prstGeom prst="rect">
            <a:avLst/>
          </a:prstGeom>
        </p:spPr>
        <p:txBody>
          <a:bodyPr/>
          <a:lstStyle/>
          <a:p>
            <a:pPr marL="432000" indent="-324000">
              <a:spcBef>
                <a:spcPts val="1417"/>
              </a:spcBef>
              <a:buClr>
                <a:srgbClr val="000000"/>
              </a:buClr>
              <a:buSzPct val="45000"/>
              <a:buFont typeface="Wingdings" charset="2"/>
              <a:buChar char=""/>
            </a:pPr>
            <a:r>
              <a:rPr lang="en-IN"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800" b="0" strike="noStrike" spc="-1">
                <a:solidFill>
                  <a:srgbClr val="000000"/>
                </a:solidFill>
                <a:latin typeface="Arial"/>
              </a:rPr>
              <a:t>Seventh Outline Level</a:t>
            </a:r>
          </a:p>
        </p:txBody>
      </p:sp>
      <p:sp>
        <p:nvSpPr>
          <p:cNvPr id="57" name="PlaceHolder 12"/>
          <p:cNvSpPr>
            <a:spLocks noGrp="1"/>
          </p:cNvSpPr>
          <p:nvPr>
            <p:ph type="sldNum"/>
          </p:nvPr>
        </p:nvSpPr>
        <p:spPr>
          <a:xfrm>
            <a:off x="11376480" y="6237360"/>
            <a:ext cx="815040" cy="2926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9CE14B-5260-42C8-85E4-EDB00C879B62}" type="slidenum">
              <a:rPr kumimoji="0" lang="en-IN" sz="1600" b="1" i="0" u="none" strike="noStrike" kern="1200" cap="none" spc="-1" normalizeH="0" baseline="0" noProof="0" smtClean="0">
                <a:ln>
                  <a:noFill/>
                </a:ln>
                <a:solidFill>
                  <a:srgbClr val="000000"/>
                </a:solidFill>
                <a:effectLst/>
                <a:uLnTx/>
                <a:uFillTx/>
                <a:latin typeface="Calibri"/>
                <a:ea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IN" sz="1600" b="0" i="0" u="none" strike="noStrike" kern="1200" cap="none" spc="-1" normalizeH="0" baseline="0" noProof="0">
              <a:ln>
                <a:noFill/>
              </a:ln>
              <a:solidFill>
                <a:prstClr val="black"/>
              </a:solidFill>
              <a:effectLst/>
              <a:uLnTx/>
              <a:uFillTx/>
              <a:latin typeface="Times New Roman"/>
            </a:endParaRPr>
          </a:p>
        </p:txBody>
      </p:sp>
    </p:spTree>
    <p:extLst>
      <p:ext uri="{BB962C8B-B14F-4D97-AF65-F5344CB8AC3E}">
        <p14:creationId xmlns:p14="http://schemas.microsoft.com/office/powerpoint/2010/main" val="158526449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Lst>
  <p:txStyles>
    <p:titleStyle/>
    <p:bodyStyle>
      <a:lvl1pPr marL="432000" indent="-324000">
        <a:spcBef>
          <a:spcPts val="1417"/>
        </a:spcBef>
        <a:buClr>
          <a:srgbClr val="000000"/>
        </a:buClr>
        <a:buSzPct val="45000"/>
        <a:buFont typeface="Wingdings" charset="2"/>
        <a:buChar char=""/>
        <a:defRPr/>
      </a:lvl1pPr>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3" Type="http://schemas.openxmlformats.org/officeDocument/2006/relationships/image" Target="../media/image263.emf"/><Relationship Id="rId18" Type="http://schemas.openxmlformats.org/officeDocument/2006/relationships/customXml" Target="../ink/ink66.xml"/><Relationship Id="rId26" Type="http://schemas.openxmlformats.org/officeDocument/2006/relationships/customXml" Target="../ink/ink70.xml"/><Relationship Id="rId39" Type="http://schemas.openxmlformats.org/officeDocument/2006/relationships/image" Target="../media/image276.emf"/><Relationship Id="rId21" Type="http://schemas.openxmlformats.org/officeDocument/2006/relationships/image" Target="../media/image267.emf"/><Relationship Id="rId34" Type="http://schemas.openxmlformats.org/officeDocument/2006/relationships/customXml" Target="../ink/ink74.xml"/><Relationship Id="rId42" Type="http://schemas.openxmlformats.org/officeDocument/2006/relationships/customXml" Target="../ink/ink78.xml"/><Relationship Id="rId47" Type="http://schemas.openxmlformats.org/officeDocument/2006/relationships/image" Target="../media/image280.emf"/><Relationship Id="rId50" Type="http://schemas.openxmlformats.org/officeDocument/2006/relationships/customXml" Target="../ink/ink82.xml"/><Relationship Id="rId55" Type="http://schemas.openxmlformats.org/officeDocument/2006/relationships/image" Target="../media/image284.emf"/><Relationship Id="rId63" Type="http://schemas.openxmlformats.org/officeDocument/2006/relationships/image" Target="../media/image288.emf"/><Relationship Id="rId68" Type="http://schemas.openxmlformats.org/officeDocument/2006/relationships/customXml" Target="../ink/ink91.xml"/><Relationship Id="rId76" Type="http://schemas.openxmlformats.org/officeDocument/2006/relationships/customXml" Target="../ink/ink95.xml"/><Relationship Id="rId7" Type="http://schemas.openxmlformats.org/officeDocument/2006/relationships/image" Target="../media/image260.emf"/><Relationship Id="rId71" Type="http://schemas.openxmlformats.org/officeDocument/2006/relationships/image" Target="../media/image316.emf"/><Relationship Id="rId2" Type="http://schemas.openxmlformats.org/officeDocument/2006/relationships/customXml" Target="../ink/ink58.xml"/><Relationship Id="rId16" Type="http://schemas.openxmlformats.org/officeDocument/2006/relationships/customXml" Target="../ink/ink65.xml"/><Relationship Id="rId29" Type="http://schemas.openxmlformats.org/officeDocument/2006/relationships/image" Target="../media/image271.emf"/><Relationship Id="rId11" Type="http://schemas.openxmlformats.org/officeDocument/2006/relationships/image" Target="../media/image262.emf"/><Relationship Id="rId24" Type="http://schemas.openxmlformats.org/officeDocument/2006/relationships/customXml" Target="../ink/ink69.xml"/><Relationship Id="rId32" Type="http://schemas.openxmlformats.org/officeDocument/2006/relationships/customXml" Target="../ink/ink73.xml"/><Relationship Id="rId37" Type="http://schemas.openxmlformats.org/officeDocument/2006/relationships/image" Target="../media/image275.emf"/><Relationship Id="rId40" Type="http://schemas.openxmlformats.org/officeDocument/2006/relationships/customXml" Target="../ink/ink77.xml"/><Relationship Id="rId45" Type="http://schemas.openxmlformats.org/officeDocument/2006/relationships/image" Target="../media/image279.emf"/><Relationship Id="rId53" Type="http://schemas.openxmlformats.org/officeDocument/2006/relationships/image" Target="../media/image283.emf"/><Relationship Id="rId58" Type="http://schemas.openxmlformats.org/officeDocument/2006/relationships/customXml" Target="../ink/ink86.xml"/><Relationship Id="rId66" Type="http://schemas.openxmlformats.org/officeDocument/2006/relationships/customXml" Target="../ink/ink90.xml"/><Relationship Id="rId74" Type="http://schemas.openxmlformats.org/officeDocument/2006/relationships/customXml" Target="../ink/ink94.xml"/><Relationship Id="rId79" Type="http://schemas.openxmlformats.org/officeDocument/2006/relationships/image" Target="../media/image320.emf"/><Relationship Id="rId5" Type="http://schemas.openxmlformats.org/officeDocument/2006/relationships/image" Target="../media/image259.emf"/><Relationship Id="rId61" Type="http://schemas.openxmlformats.org/officeDocument/2006/relationships/image" Target="../media/image287.emf"/><Relationship Id="rId10" Type="http://schemas.openxmlformats.org/officeDocument/2006/relationships/customXml" Target="../ink/ink62.xml"/><Relationship Id="rId19" Type="http://schemas.openxmlformats.org/officeDocument/2006/relationships/image" Target="../media/image266.emf"/><Relationship Id="rId31" Type="http://schemas.openxmlformats.org/officeDocument/2006/relationships/image" Target="../media/image272.emf"/><Relationship Id="rId44" Type="http://schemas.openxmlformats.org/officeDocument/2006/relationships/customXml" Target="../ink/ink79.xml"/><Relationship Id="rId52" Type="http://schemas.openxmlformats.org/officeDocument/2006/relationships/customXml" Target="../ink/ink83.xml"/><Relationship Id="rId60" Type="http://schemas.openxmlformats.org/officeDocument/2006/relationships/customXml" Target="../ink/ink87.xml"/><Relationship Id="rId65" Type="http://schemas.openxmlformats.org/officeDocument/2006/relationships/image" Target="../media/image289.emf"/><Relationship Id="rId73" Type="http://schemas.openxmlformats.org/officeDocument/2006/relationships/image" Target="../media/image317.emf"/><Relationship Id="rId78" Type="http://schemas.openxmlformats.org/officeDocument/2006/relationships/customXml" Target="../ink/ink96.xml"/><Relationship Id="rId81" Type="http://schemas.openxmlformats.org/officeDocument/2006/relationships/image" Target="../media/image321.emf"/><Relationship Id="rId4" Type="http://schemas.openxmlformats.org/officeDocument/2006/relationships/customXml" Target="../ink/ink59.xml"/><Relationship Id="rId9" Type="http://schemas.openxmlformats.org/officeDocument/2006/relationships/image" Target="../media/image261.emf"/><Relationship Id="rId14" Type="http://schemas.openxmlformats.org/officeDocument/2006/relationships/customXml" Target="../ink/ink64.xml"/><Relationship Id="rId22" Type="http://schemas.openxmlformats.org/officeDocument/2006/relationships/customXml" Target="../ink/ink68.xml"/><Relationship Id="rId27" Type="http://schemas.openxmlformats.org/officeDocument/2006/relationships/image" Target="../media/image270.emf"/><Relationship Id="rId30" Type="http://schemas.openxmlformats.org/officeDocument/2006/relationships/customXml" Target="../ink/ink72.xml"/><Relationship Id="rId35" Type="http://schemas.openxmlformats.org/officeDocument/2006/relationships/image" Target="../media/image274.emf"/><Relationship Id="rId43" Type="http://schemas.openxmlformats.org/officeDocument/2006/relationships/image" Target="../media/image278.emf"/><Relationship Id="rId48" Type="http://schemas.openxmlformats.org/officeDocument/2006/relationships/customXml" Target="../ink/ink81.xml"/><Relationship Id="rId56" Type="http://schemas.openxmlformats.org/officeDocument/2006/relationships/customXml" Target="../ink/ink85.xml"/><Relationship Id="rId64" Type="http://schemas.openxmlformats.org/officeDocument/2006/relationships/customXml" Target="../ink/ink89.xml"/><Relationship Id="rId69" Type="http://schemas.openxmlformats.org/officeDocument/2006/relationships/image" Target="../media/image291.emf"/><Relationship Id="rId77" Type="http://schemas.openxmlformats.org/officeDocument/2006/relationships/image" Target="../media/image319.emf"/><Relationship Id="rId8" Type="http://schemas.openxmlformats.org/officeDocument/2006/relationships/customXml" Target="../ink/ink61.xml"/><Relationship Id="rId51" Type="http://schemas.openxmlformats.org/officeDocument/2006/relationships/image" Target="../media/image282.emf"/><Relationship Id="rId72" Type="http://schemas.openxmlformats.org/officeDocument/2006/relationships/customXml" Target="../ink/ink93.xml"/><Relationship Id="rId80" Type="http://schemas.openxmlformats.org/officeDocument/2006/relationships/customXml" Target="../ink/ink97.xml"/><Relationship Id="rId3" Type="http://schemas.openxmlformats.org/officeDocument/2006/relationships/image" Target="../media/image258.emf"/><Relationship Id="rId12" Type="http://schemas.openxmlformats.org/officeDocument/2006/relationships/customXml" Target="../ink/ink63.xml"/><Relationship Id="rId17" Type="http://schemas.openxmlformats.org/officeDocument/2006/relationships/image" Target="../media/image265.emf"/><Relationship Id="rId25" Type="http://schemas.openxmlformats.org/officeDocument/2006/relationships/image" Target="../media/image269.emf"/><Relationship Id="rId33" Type="http://schemas.openxmlformats.org/officeDocument/2006/relationships/image" Target="../media/image273.emf"/><Relationship Id="rId38" Type="http://schemas.openxmlformats.org/officeDocument/2006/relationships/customXml" Target="../ink/ink76.xml"/><Relationship Id="rId46" Type="http://schemas.openxmlformats.org/officeDocument/2006/relationships/customXml" Target="../ink/ink80.xml"/><Relationship Id="rId59" Type="http://schemas.openxmlformats.org/officeDocument/2006/relationships/image" Target="../media/image286.emf"/><Relationship Id="rId67" Type="http://schemas.openxmlformats.org/officeDocument/2006/relationships/image" Target="../media/image290.emf"/><Relationship Id="rId20" Type="http://schemas.openxmlformats.org/officeDocument/2006/relationships/customXml" Target="../ink/ink67.xml"/><Relationship Id="rId41" Type="http://schemas.openxmlformats.org/officeDocument/2006/relationships/image" Target="../media/image277.emf"/><Relationship Id="rId54" Type="http://schemas.openxmlformats.org/officeDocument/2006/relationships/customXml" Target="../ink/ink84.xml"/><Relationship Id="rId62" Type="http://schemas.openxmlformats.org/officeDocument/2006/relationships/customXml" Target="../ink/ink88.xml"/><Relationship Id="rId70" Type="http://schemas.openxmlformats.org/officeDocument/2006/relationships/customXml" Target="../ink/ink92.xml"/><Relationship Id="rId75" Type="http://schemas.openxmlformats.org/officeDocument/2006/relationships/image" Target="../media/image318.emf"/><Relationship Id="rId1" Type="http://schemas.openxmlformats.org/officeDocument/2006/relationships/slideLayout" Target="../slideLayouts/slideLayout25.xml"/><Relationship Id="rId6" Type="http://schemas.openxmlformats.org/officeDocument/2006/relationships/customXml" Target="../ink/ink60.xml"/><Relationship Id="rId15" Type="http://schemas.openxmlformats.org/officeDocument/2006/relationships/image" Target="../media/image264.emf"/><Relationship Id="rId23" Type="http://schemas.openxmlformats.org/officeDocument/2006/relationships/image" Target="../media/image268.emf"/><Relationship Id="rId28" Type="http://schemas.openxmlformats.org/officeDocument/2006/relationships/customXml" Target="../ink/ink71.xml"/><Relationship Id="rId36" Type="http://schemas.openxmlformats.org/officeDocument/2006/relationships/customXml" Target="../ink/ink75.xml"/><Relationship Id="rId49" Type="http://schemas.openxmlformats.org/officeDocument/2006/relationships/image" Target="../media/image281.emf"/><Relationship Id="rId57" Type="http://schemas.openxmlformats.org/officeDocument/2006/relationships/image" Target="../media/image285.emf"/></Relationships>
</file>

<file path=ppt/slides/_rels/slide10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89.png"/><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22.png"/></Relationships>
</file>

<file path=ppt/slides/_rels/slide10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22.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26" Type="http://schemas.openxmlformats.org/officeDocument/2006/relationships/customXml" Target="../ink/ink1455.xml"/><Relationship Id="rId117" Type="http://schemas.openxmlformats.org/officeDocument/2006/relationships/image" Target="../media/image713.emf"/><Relationship Id="rId21" Type="http://schemas.openxmlformats.org/officeDocument/2006/relationships/image" Target="../media/image442.emf"/><Relationship Id="rId42" Type="http://schemas.openxmlformats.org/officeDocument/2006/relationships/customXml" Target="../ink/ink1463.xml"/><Relationship Id="rId47" Type="http://schemas.openxmlformats.org/officeDocument/2006/relationships/image" Target="../media/image455.emf"/><Relationship Id="rId63" Type="http://schemas.openxmlformats.org/officeDocument/2006/relationships/image" Target="../media/image463.emf"/><Relationship Id="rId68" Type="http://schemas.openxmlformats.org/officeDocument/2006/relationships/customXml" Target="../ink/ink1476.xml"/><Relationship Id="rId84" Type="http://schemas.openxmlformats.org/officeDocument/2006/relationships/customXml" Target="../ink/ink1484.xml"/><Relationship Id="rId89" Type="http://schemas.openxmlformats.org/officeDocument/2006/relationships/image" Target="../media/image699.emf"/><Relationship Id="rId112" Type="http://schemas.openxmlformats.org/officeDocument/2006/relationships/customXml" Target="../ink/ink1498.xml"/><Relationship Id="rId16" Type="http://schemas.openxmlformats.org/officeDocument/2006/relationships/customXml" Target="../ink/ink1450.xml"/><Relationship Id="rId107" Type="http://schemas.openxmlformats.org/officeDocument/2006/relationships/image" Target="../media/image708.emf"/><Relationship Id="rId11" Type="http://schemas.openxmlformats.org/officeDocument/2006/relationships/image" Target="../media/image435.emf"/><Relationship Id="rId32" Type="http://schemas.openxmlformats.org/officeDocument/2006/relationships/customXml" Target="../ink/ink1458.xml"/><Relationship Id="rId37" Type="http://schemas.openxmlformats.org/officeDocument/2006/relationships/image" Target="../media/image450.emf"/><Relationship Id="rId53" Type="http://schemas.openxmlformats.org/officeDocument/2006/relationships/image" Target="../media/image458.emf"/><Relationship Id="rId58" Type="http://schemas.openxmlformats.org/officeDocument/2006/relationships/customXml" Target="../ink/ink1471.xml"/><Relationship Id="rId74" Type="http://schemas.openxmlformats.org/officeDocument/2006/relationships/customXml" Target="../ink/ink1479.xml"/><Relationship Id="rId79" Type="http://schemas.openxmlformats.org/officeDocument/2006/relationships/image" Target="../media/image471.emf"/><Relationship Id="rId102" Type="http://schemas.openxmlformats.org/officeDocument/2006/relationships/customXml" Target="../ink/ink1493.xml"/><Relationship Id="rId123" Type="http://schemas.openxmlformats.org/officeDocument/2006/relationships/image" Target="../media/image716.emf"/><Relationship Id="rId5" Type="http://schemas.openxmlformats.org/officeDocument/2006/relationships/image" Target="../media/image382.emf"/><Relationship Id="rId90" Type="http://schemas.openxmlformats.org/officeDocument/2006/relationships/customXml" Target="../ink/ink1487.xml"/><Relationship Id="rId95" Type="http://schemas.openxmlformats.org/officeDocument/2006/relationships/image" Target="../media/image702.emf"/><Relationship Id="rId19" Type="http://schemas.openxmlformats.org/officeDocument/2006/relationships/image" Target="../media/image441.emf"/><Relationship Id="rId14" Type="http://schemas.openxmlformats.org/officeDocument/2006/relationships/customXml" Target="../ink/ink1449.xml"/><Relationship Id="rId22" Type="http://schemas.openxmlformats.org/officeDocument/2006/relationships/customXml" Target="../ink/ink1453.xml"/><Relationship Id="rId27" Type="http://schemas.openxmlformats.org/officeDocument/2006/relationships/image" Target="../media/image445.emf"/><Relationship Id="rId30" Type="http://schemas.openxmlformats.org/officeDocument/2006/relationships/customXml" Target="../ink/ink1457.xml"/><Relationship Id="rId35" Type="http://schemas.openxmlformats.org/officeDocument/2006/relationships/image" Target="../media/image449.emf"/><Relationship Id="rId43" Type="http://schemas.openxmlformats.org/officeDocument/2006/relationships/image" Target="../media/image453.emf"/><Relationship Id="rId48" Type="http://schemas.openxmlformats.org/officeDocument/2006/relationships/customXml" Target="../ink/ink1466.xml"/><Relationship Id="rId56" Type="http://schemas.openxmlformats.org/officeDocument/2006/relationships/customXml" Target="../ink/ink1470.xml"/><Relationship Id="rId64" Type="http://schemas.openxmlformats.org/officeDocument/2006/relationships/customXml" Target="../ink/ink1474.xml"/><Relationship Id="rId69" Type="http://schemas.openxmlformats.org/officeDocument/2006/relationships/image" Target="../media/image466.emf"/><Relationship Id="rId77" Type="http://schemas.openxmlformats.org/officeDocument/2006/relationships/image" Target="../media/image470.emf"/><Relationship Id="rId100" Type="http://schemas.openxmlformats.org/officeDocument/2006/relationships/customXml" Target="../ink/ink1492.xml"/><Relationship Id="rId105" Type="http://schemas.openxmlformats.org/officeDocument/2006/relationships/image" Target="../media/image707.emf"/><Relationship Id="rId113" Type="http://schemas.openxmlformats.org/officeDocument/2006/relationships/image" Target="../media/image711.emf"/><Relationship Id="rId118" Type="http://schemas.openxmlformats.org/officeDocument/2006/relationships/customXml" Target="../ink/ink1501.xml"/><Relationship Id="rId126" Type="http://schemas.openxmlformats.org/officeDocument/2006/relationships/customXml" Target="../ink/ink1505.xml"/><Relationship Id="rId8" Type="http://schemas.openxmlformats.org/officeDocument/2006/relationships/customXml" Target="../ink/ink1446.xml"/><Relationship Id="rId51" Type="http://schemas.openxmlformats.org/officeDocument/2006/relationships/image" Target="../media/image457.emf"/><Relationship Id="rId72" Type="http://schemas.openxmlformats.org/officeDocument/2006/relationships/customXml" Target="../ink/ink1478.xml"/><Relationship Id="rId80" Type="http://schemas.openxmlformats.org/officeDocument/2006/relationships/customXml" Target="../ink/ink1482.xml"/><Relationship Id="rId85" Type="http://schemas.openxmlformats.org/officeDocument/2006/relationships/image" Target="../media/image474.emf"/><Relationship Id="rId93" Type="http://schemas.openxmlformats.org/officeDocument/2006/relationships/image" Target="../media/image701.emf"/><Relationship Id="rId98" Type="http://schemas.openxmlformats.org/officeDocument/2006/relationships/customXml" Target="../ink/ink1491.xml"/><Relationship Id="rId121" Type="http://schemas.openxmlformats.org/officeDocument/2006/relationships/image" Target="../media/image715.emf"/><Relationship Id="rId3" Type="http://schemas.openxmlformats.org/officeDocument/2006/relationships/image" Target="../media/image362.emf"/><Relationship Id="rId12" Type="http://schemas.openxmlformats.org/officeDocument/2006/relationships/customXml" Target="../ink/ink1448.xml"/><Relationship Id="rId17" Type="http://schemas.openxmlformats.org/officeDocument/2006/relationships/image" Target="../media/image440.emf"/><Relationship Id="rId25" Type="http://schemas.openxmlformats.org/officeDocument/2006/relationships/image" Target="../media/image444.emf"/><Relationship Id="rId33" Type="http://schemas.openxmlformats.org/officeDocument/2006/relationships/image" Target="../media/image448.emf"/><Relationship Id="rId38" Type="http://schemas.openxmlformats.org/officeDocument/2006/relationships/customXml" Target="../ink/ink1461.xml"/><Relationship Id="rId46" Type="http://schemas.openxmlformats.org/officeDocument/2006/relationships/customXml" Target="../ink/ink1465.xml"/><Relationship Id="rId59" Type="http://schemas.openxmlformats.org/officeDocument/2006/relationships/image" Target="../media/image461.emf"/><Relationship Id="rId67" Type="http://schemas.openxmlformats.org/officeDocument/2006/relationships/image" Target="../media/image465.emf"/><Relationship Id="rId103" Type="http://schemas.openxmlformats.org/officeDocument/2006/relationships/image" Target="../media/image706.emf"/><Relationship Id="rId108" Type="http://schemas.openxmlformats.org/officeDocument/2006/relationships/customXml" Target="../ink/ink1496.xml"/><Relationship Id="rId116" Type="http://schemas.openxmlformats.org/officeDocument/2006/relationships/customXml" Target="../ink/ink1500.xml"/><Relationship Id="rId124" Type="http://schemas.openxmlformats.org/officeDocument/2006/relationships/customXml" Target="../ink/ink1504.xml"/><Relationship Id="rId20" Type="http://schemas.openxmlformats.org/officeDocument/2006/relationships/customXml" Target="../ink/ink1452.xml"/><Relationship Id="rId41" Type="http://schemas.openxmlformats.org/officeDocument/2006/relationships/image" Target="../media/image452.emf"/><Relationship Id="rId54" Type="http://schemas.openxmlformats.org/officeDocument/2006/relationships/customXml" Target="../ink/ink1469.xml"/><Relationship Id="rId62" Type="http://schemas.openxmlformats.org/officeDocument/2006/relationships/customXml" Target="../ink/ink1473.xml"/><Relationship Id="rId70" Type="http://schemas.openxmlformats.org/officeDocument/2006/relationships/customXml" Target="../ink/ink1477.xml"/><Relationship Id="rId75" Type="http://schemas.openxmlformats.org/officeDocument/2006/relationships/image" Target="../media/image469.emf"/><Relationship Id="rId83" Type="http://schemas.openxmlformats.org/officeDocument/2006/relationships/image" Target="../media/image473.emf"/><Relationship Id="rId88" Type="http://schemas.openxmlformats.org/officeDocument/2006/relationships/customXml" Target="../ink/ink1486.xml"/><Relationship Id="rId91" Type="http://schemas.openxmlformats.org/officeDocument/2006/relationships/image" Target="../media/image700.emf"/><Relationship Id="rId96" Type="http://schemas.openxmlformats.org/officeDocument/2006/relationships/customXml" Target="../ink/ink1490.xml"/><Relationship Id="rId111" Type="http://schemas.openxmlformats.org/officeDocument/2006/relationships/image" Target="../media/image710.emf"/><Relationship Id="rId1" Type="http://schemas.openxmlformats.org/officeDocument/2006/relationships/slideLayout" Target="../slideLayouts/slideLayout25.xml"/><Relationship Id="rId6" Type="http://schemas.openxmlformats.org/officeDocument/2006/relationships/customXml" Target="../ink/ink1445.xml"/><Relationship Id="rId15" Type="http://schemas.openxmlformats.org/officeDocument/2006/relationships/image" Target="../media/image439.emf"/><Relationship Id="rId23" Type="http://schemas.openxmlformats.org/officeDocument/2006/relationships/image" Target="../media/image443.emf"/><Relationship Id="rId28" Type="http://schemas.openxmlformats.org/officeDocument/2006/relationships/customXml" Target="../ink/ink1456.xml"/><Relationship Id="rId36" Type="http://schemas.openxmlformats.org/officeDocument/2006/relationships/customXml" Target="../ink/ink1460.xml"/><Relationship Id="rId49" Type="http://schemas.openxmlformats.org/officeDocument/2006/relationships/image" Target="../media/image456.emf"/><Relationship Id="rId57" Type="http://schemas.openxmlformats.org/officeDocument/2006/relationships/image" Target="../media/image460.emf"/><Relationship Id="rId106" Type="http://schemas.openxmlformats.org/officeDocument/2006/relationships/customXml" Target="../ink/ink1495.xml"/><Relationship Id="rId114" Type="http://schemas.openxmlformats.org/officeDocument/2006/relationships/customXml" Target="../ink/ink1499.xml"/><Relationship Id="rId119" Type="http://schemas.openxmlformats.org/officeDocument/2006/relationships/image" Target="../media/image714.emf"/><Relationship Id="rId127" Type="http://schemas.openxmlformats.org/officeDocument/2006/relationships/image" Target="../media/image718.emf"/><Relationship Id="rId10" Type="http://schemas.openxmlformats.org/officeDocument/2006/relationships/customXml" Target="../ink/ink1447.xml"/><Relationship Id="rId31" Type="http://schemas.openxmlformats.org/officeDocument/2006/relationships/image" Target="../media/image447.emf"/><Relationship Id="rId44" Type="http://schemas.openxmlformats.org/officeDocument/2006/relationships/customXml" Target="../ink/ink1464.xml"/><Relationship Id="rId52" Type="http://schemas.openxmlformats.org/officeDocument/2006/relationships/customXml" Target="../ink/ink1468.xml"/><Relationship Id="rId60" Type="http://schemas.openxmlformats.org/officeDocument/2006/relationships/customXml" Target="../ink/ink1472.xml"/><Relationship Id="rId65" Type="http://schemas.openxmlformats.org/officeDocument/2006/relationships/image" Target="../media/image464.emf"/><Relationship Id="rId73" Type="http://schemas.openxmlformats.org/officeDocument/2006/relationships/image" Target="../media/image468.emf"/><Relationship Id="rId78" Type="http://schemas.openxmlformats.org/officeDocument/2006/relationships/customXml" Target="../ink/ink1481.xml"/><Relationship Id="rId81" Type="http://schemas.openxmlformats.org/officeDocument/2006/relationships/image" Target="../media/image472.emf"/><Relationship Id="rId86" Type="http://schemas.openxmlformats.org/officeDocument/2006/relationships/customXml" Target="../ink/ink1485.xml"/><Relationship Id="rId94" Type="http://schemas.openxmlformats.org/officeDocument/2006/relationships/customXml" Target="../ink/ink1489.xml"/><Relationship Id="rId99" Type="http://schemas.openxmlformats.org/officeDocument/2006/relationships/image" Target="../media/image704.emf"/><Relationship Id="rId101" Type="http://schemas.openxmlformats.org/officeDocument/2006/relationships/image" Target="../media/image705.emf"/><Relationship Id="rId122" Type="http://schemas.openxmlformats.org/officeDocument/2006/relationships/customXml" Target="../ink/ink1503.xml"/><Relationship Id="rId4" Type="http://schemas.openxmlformats.org/officeDocument/2006/relationships/customXml" Target="../ink/ink1444.xml"/><Relationship Id="rId9" Type="http://schemas.openxmlformats.org/officeDocument/2006/relationships/image" Target="../media/image434.emf"/><Relationship Id="rId13" Type="http://schemas.openxmlformats.org/officeDocument/2006/relationships/image" Target="../media/image436.emf"/><Relationship Id="rId18" Type="http://schemas.openxmlformats.org/officeDocument/2006/relationships/customXml" Target="../ink/ink1451.xml"/><Relationship Id="rId39" Type="http://schemas.openxmlformats.org/officeDocument/2006/relationships/image" Target="../media/image451.emf"/><Relationship Id="rId109" Type="http://schemas.openxmlformats.org/officeDocument/2006/relationships/image" Target="../media/image709.emf"/><Relationship Id="rId34" Type="http://schemas.openxmlformats.org/officeDocument/2006/relationships/customXml" Target="../ink/ink1459.xml"/><Relationship Id="rId50" Type="http://schemas.openxmlformats.org/officeDocument/2006/relationships/customXml" Target="../ink/ink1467.xml"/><Relationship Id="rId55" Type="http://schemas.openxmlformats.org/officeDocument/2006/relationships/image" Target="../media/image459.emf"/><Relationship Id="rId76" Type="http://schemas.openxmlformats.org/officeDocument/2006/relationships/customXml" Target="../ink/ink1480.xml"/><Relationship Id="rId97" Type="http://schemas.openxmlformats.org/officeDocument/2006/relationships/image" Target="../media/image703.emf"/><Relationship Id="rId104" Type="http://schemas.openxmlformats.org/officeDocument/2006/relationships/customXml" Target="../ink/ink1494.xml"/><Relationship Id="rId120" Type="http://schemas.openxmlformats.org/officeDocument/2006/relationships/customXml" Target="../ink/ink1502.xml"/><Relationship Id="rId125" Type="http://schemas.openxmlformats.org/officeDocument/2006/relationships/image" Target="../media/image717.emf"/><Relationship Id="rId7" Type="http://schemas.openxmlformats.org/officeDocument/2006/relationships/image" Target="../media/image383.emf"/><Relationship Id="rId71" Type="http://schemas.openxmlformats.org/officeDocument/2006/relationships/image" Target="../media/image467.emf"/><Relationship Id="rId92" Type="http://schemas.openxmlformats.org/officeDocument/2006/relationships/customXml" Target="../ink/ink1488.xml"/><Relationship Id="rId2" Type="http://schemas.openxmlformats.org/officeDocument/2006/relationships/customXml" Target="../ink/ink1443.xml"/><Relationship Id="rId29" Type="http://schemas.openxmlformats.org/officeDocument/2006/relationships/image" Target="../media/image446.emf"/><Relationship Id="rId24" Type="http://schemas.openxmlformats.org/officeDocument/2006/relationships/customXml" Target="../ink/ink1454.xml"/><Relationship Id="rId40" Type="http://schemas.openxmlformats.org/officeDocument/2006/relationships/customXml" Target="../ink/ink1462.xml"/><Relationship Id="rId45" Type="http://schemas.openxmlformats.org/officeDocument/2006/relationships/image" Target="../media/image454.emf"/><Relationship Id="rId66" Type="http://schemas.openxmlformats.org/officeDocument/2006/relationships/customXml" Target="../ink/ink1475.xml"/><Relationship Id="rId87" Type="http://schemas.openxmlformats.org/officeDocument/2006/relationships/image" Target="../media/image475.emf"/><Relationship Id="rId110" Type="http://schemas.openxmlformats.org/officeDocument/2006/relationships/customXml" Target="../ink/ink1497.xml"/><Relationship Id="rId115" Type="http://schemas.openxmlformats.org/officeDocument/2006/relationships/image" Target="../media/image712.emf"/><Relationship Id="rId61" Type="http://schemas.openxmlformats.org/officeDocument/2006/relationships/image" Target="../media/image462.emf"/><Relationship Id="rId82" Type="http://schemas.openxmlformats.org/officeDocument/2006/relationships/customXml" Target="../ink/ink1483.xml"/></Relationships>
</file>

<file path=ppt/slides/_rels/slide107.xml.rels><?xml version="1.0" encoding="UTF-8" standalone="yes"?>
<Relationships xmlns="http://schemas.openxmlformats.org/package/2006/relationships"><Relationship Id="rId8" Type="http://schemas.openxmlformats.org/officeDocument/2006/relationships/customXml" Target="../ink/ink1509.xml"/><Relationship Id="rId13" Type="http://schemas.openxmlformats.org/officeDocument/2006/relationships/image" Target="../media/image724.emf"/><Relationship Id="rId18" Type="http://schemas.openxmlformats.org/officeDocument/2006/relationships/customXml" Target="../ink/ink1514.xml"/><Relationship Id="rId26" Type="http://schemas.openxmlformats.org/officeDocument/2006/relationships/customXml" Target="../ink/ink1518.xml"/><Relationship Id="rId39" Type="http://schemas.openxmlformats.org/officeDocument/2006/relationships/image" Target="../media/image737.emf"/><Relationship Id="rId3" Type="http://schemas.openxmlformats.org/officeDocument/2006/relationships/image" Target="../media/image719.emf"/><Relationship Id="rId21" Type="http://schemas.openxmlformats.org/officeDocument/2006/relationships/image" Target="../media/image728.emf"/><Relationship Id="rId34" Type="http://schemas.openxmlformats.org/officeDocument/2006/relationships/customXml" Target="../ink/ink1522.xml"/><Relationship Id="rId7" Type="http://schemas.openxmlformats.org/officeDocument/2006/relationships/image" Target="../media/image721.emf"/><Relationship Id="rId12" Type="http://schemas.openxmlformats.org/officeDocument/2006/relationships/customXml" Target="../ink/ink1511.xml"/><Relationship Id="rId17" Type="http://schemas.openxmlformats.org/officeDocument/2006/relationships/image" Target="../media/image726.emf"/><Relationship Id="rId25" Type="http://schemas.openxmlformats.org/officeDocument/2006/relationships/image" Target="../media/image730.emf"/><Relationship Id="rId33" Type="http://schemas.openxmlformats.org/officeDocument/2006/relationships/image" Target="../media/image734.emf"/><Relationship Id="rId38" Type="http://schemas.openxmlformats.org/officeDocument/2006/relationships/customXml" Target="../ink/ink1524.xml"/><Relationship Id="rId2" Type="http://schemas.openxmlformats.org/officeDocument/2006/relationships/customXml" Target="../ink/ink1506.xml"/><Relationship Id="rId16" Type="http://schemas.openxmlformats.org/officeDocument/2006/relationships/customXml" Target="../ink/ink1513.xml"/><Relationship Id="rId20" Type="http://schemas.openxmlformats.org/officeDocument/2006/relationships/customXml" Target="../ink/ink1515.xml"/><Relationship Id="rId29" Type="http://schemas.openxmlformats.org/officeDocument/2006/relationships/image" Target="../media/image732.emf"/><Relationship Id="rId41" Type="http://schemas.openxmlformats.org/officeDocument/2006/relationships/image" Target="../media/image738.emf"/><Relationship Id="rId1" Type="http://schemas.openxmlformats.org/officeDocument/2006/relationships/slideLayout" Target="../slideLayouts/slideLayout25.xml"/><Relationship Id="rId6" Type="http://schemas.openxmlformats.org/officeDocument/2006/relationships/customXml" Target="../ink/ink1508.xml"/><Relationship Id="rId11" Type="http://schemas.openxmlformats.org/officeDocument/2006/relationships/image" Target="../media/image723.emf"/><Relationship Id="rId24" Type="http://schemas.openxmlformats.org/officeDocument/2006/relationships/customXml" Target="../ink/ink1517.xml"/><Relationship Id="rId32" Type="http://schemas.openxmlformats.org/officeDocument/2006/relationships/customXml" Target="../ink/ink1521.xml"/><Relationship Id="rId37" Type="http://schemas.openxmlformats.org/officeDocument/2006/relationships/image" Target="../media/image736.emf"/><Relationship Id="rId40" Type="http://schemas.openxmlformats.org/officeDocument/2006/relationships/customXml" Target="../ink/ink1525.xml"/><Relationship Id="rId5" Type="http://schemas.openxmlformats.org/officeDocument/2006/relationships/image" Target="../media/image720.emf"/><Relationship Id="rId15" Type="http://schemas.openxmlformats.org/officeDocument/2006/relationships/image" Target="../media/image725.emf"/><Relationship Id="rId23" Type="http://schemas.openxmlformats.org/officeDocument/2006/relationships/image" Target="../media/image729.emf"/><Relationship Id="rId28" Type="http://schemas.openxmlformats.org/officeDocument/2006/relationships/customXml" Target="../ink/ink1519.xml"/><Relationship Id="rId36" Type="http://schemas.openxmlformats.org/officeDocument/2006/relationships/customXml" Target="../ink/ink1523.xml"/><Relationship Id="rId10" Type="http://schemas.openxmlformats.org/officeDocument/2006/relationships/customXml" Target="../ink/ink1510.xml"/><Relationship Id="rId19" Type="http://schemas.openxmlformats.org/officeDocument/2006/relationships/image" Target="../media/image727.emf"/><Relationship Id="rId31" Type="http://schemas.openxmlformats.org/officeDocument/2006/relationships/image" Target="../media/image733.emf"/><Relationship Id="rId4" Type="http://schemas.openxmlformats.org/officeDocument/2006/relationships/customXml" Target="../ink/ink1507.xml"/><Relationship Id="rId9" Type="http://schemas.openxmlformats.org/officeDocument/2006/relationships/image" Target="../media/image722.emf"/><Relationship Id="rId14" Type="http://schemas.openxmlformats.org/officeDocument/2006/relationships/customXml" Target="../ink/ink1512.xml"/><Relationship Id="rId22" Type="http://schemas.openxmlformats.org/officeDocument/2006/relationships/customXml" Target="../ink/ink1516.xml"/><Relationship Id="rId27" Type="http://schemas.openxmlformats.org/officeDocument/2006/relationships/image" Target="../media/image731.emf"/><Relationship Id="rId30" Type="http://schemas.openxmlformats.org/officeDocument/2006/relationships/customXml" Target="../ink/ink1520.xml"/><Relationship Id="rId35" Type="http://schemas.openxmlformats.org/officeDocument/2006/relationships/image" Target="../media/image735.emf"/></Relationships>
</file>

<file path=ppt/slides/_rels/slide108.xml.rels><?xml version="1.0" encoding="UTF-8" standalone="yes"?>
<Relationships xmlns="http://schemas.openxmlformats.org/package/2006/relationships"><Relationship Id="rId13" Type="http://schemas.openxmlformats.org/officeDocument/2006/relationships/image" Target="../media/image744.emf"/><Relationship Id="rId18" Type="http://schemas.openxmlformats.org/officeDocument/2006/relationships/customXml" Target="../ink/ink1534.xml"/><Relationship Id="rId26" Type="http://schemas.openxmlformats.org/officeDocument/2006/relationships/customXml" Target="../ink/ink1538.xml"/><Relationship Id="rId39" Type="http://schemas.openxmlformats.org/officeDocument/2006/relationships/image" Target="../media/image831.emf"/><Relationship Id="rId21" Type="http://schemas.openxmlformats.org/officeDocument/2006/relationships/image" Target="../media/image822.emf"/><Relationship Id="rId34" Type="http://schemas.openxmlformats.org/officeDocument/2006/relationships/customXml" Target="../ink/ink1542.xml"/><Relationship Id="rId42" Type="http://schemas.openxmlformats.org/officeDocument/2006/relationships/customXml" Target="../ink/ink1546.xml"/><Relationship Id="rId47" Type="http://schemas.openxmlformats.org/officeDocument/2006/relationships/image" Target="../media/image835.emf"/><Relationship Id="rId50" Type="http://schemas.openxmlformats.org/officeDocument/2006/relationships/customXml" Target="../ink/ink1550.xml"/><Relationship Id="rId55" Type="http://schemas.openxmlformats.org/officeDocument/2006/relationships/image" Target="../media/image839.emf"/><Relationship Id="rId63" Type="http://schemas.openxmlformats.org/officeDocument/2006/relationships/image" Target="../media/image843.emf"/><Relationship Id="rId68" Type="http://schemas.openxmlformats.org/officeDocument/2006/relationships/customXml" Target="../ink/ink1559.xml"/><Relationship Id="rId7" Type="http://schemas.openxmlformats.org/officeDocument/2006/relationships/image" Target="../media/image741.emf"/><Relationship Id="rId71" Type="http://schemas.openxmlformats.org/officeDocument/2006/relationships/image" Target="../media/image847.emf"/><Relationship Id="rId2" Type="http://schemas.openxmlformats.org/officeDocument/2006/relationships/customXml" Target="../ink/ink1526.xml"/><Relationship Id="rId16" Type="http://schemas.openxmlformats.org/officeDocument/2006/relationships/customXml" Target="../ink/ink1533.xml"/><Relationship Id="rId29" Type="http://schemas.openxmlformats.org/officeDocument/2006/relationships/image" Target="../media/image826.emf"/><Relationship Id="rId11" Type="http://schemas.openxmlformats.org/officeDocument/2006/relationships/image" Target="../media/image743.emf"/><Relationship Id="rId24" Type="http://schemas.openxmlformats.org/officeDocument/2006/relationships/customXml" Target="../ink/ink1537.xml"/><Relationship Id="rId32" Type="http://schemas.openxmlformats.org/officeDocument/2006/relationships/customXml" Target="../ink/ink1541.xml"/><Relationship Id="rId37" Type="http://schemas.openxmlformats.org/officeDocument/2006/relationships/image" Target="../media/image830.emf"/><Relationship Id="rId40" Type="http://schemas.openxmlformats.org/officeDocument/2006/relationships/customXml" Target="../ink/ink1545.xml"/><Relationship Id="rId45" Type="http://schemas.openxmlformats.org/officeDocument/2006/relationships/image" Target="../media/image834.emf"/><Relationship Id="rId53" Type="http://schemas.openxmlformats.org/officeDocument/2006/relationships/image" Target="../media/image838.emf"/><Relationship Id="rId58" Type="http://schemas.openxmlformats.org/officeDocument/2006/relationships/customXml" Target="../ink/ink1554.xml"/><Relationship Id="rId66" Type="http://schemas.openxmlformats.org/officeDocument/2006/relationships/customXml" Target="../ink/ink1558.xml"/><Relationship Id="rId5" Type="http://schemas.openxmlformats.org/officeDocument/2006/relationships/image" Target="../media/image740.emf"/><Relationship Id="rId15" Type="http://schemas.openxmlformats.org/officeDocument/2006/relationships/image" Target="../media/image745.emf"/><Relationship Id="rId23" Type="http://schemas.openxmlformats.org/officeDocument/2006/relationships/image" Target="../media/image823.emf"/><Relationship Id="rId28" Type="http://schemas.openxmlformats.org/officeDocument/2006/relationships/customXml" Target="../ink/ink1539.xml"/><Relationship Id="rId36" Type="http://schemas.openxmlformats.org/officeDocument/2006/relationships/customXml" Target="../ink/ink1543.xml"/><Relationship Id="rId49" Type="http://schemas.openxmlformats.org/officeDocument/2006/relationships/image" Target="../media/image836.emf"/><Relationship Id="rId57" Type="http://schemas.openxmlformats.org/officeDocument/2006/relationships/image" Target="../media/image840.emf"/><Relationship Id="rId61" Type="http://schemas.openxmlformats.org/officeDocument/2006/relationships/image" Target="../media/image842.emf"/><Relationship Id="rId10" Type="http://schemas.openxmlformats.org/officeDocument/2006/relationships/customXml" Target="../ink/ink1530.xml"/><Relationship Id="rId19" Type="http://schemas.openxmlformats.org/officeDocument/2006/relationships/image" Target="../media/image821.emf"/><Relationship Id="rId31" Type="http://schemas.openxmlformats.org/officeDocument/2006/relationships/image" Target="../media/image827.emf"/><Relationship Id="rId44" Type="http://schemas.openxmlformats.org/officeDocument/2006/relationships/customXml" Target="../ink/ink1547.xml"/><Relationship Id="rId52" Type="http://schemas.openxmlformats.org/officeDocument/2006/relationships/customXml" Target="../ink/ink1551.xml"/><Relationship Id="rId60" Type="http://schemas.openxmlformats.org/officeDocument/2006/relationships/customXml" Target="../ink/ink1555.xml"/><Relationship Id="rId65" Type="http://schemas.openxmlformats.org/officeDocument/2006/relationships/image" Target="../media/image844.emf"/><Relationship Id="rId73" Type="http://schemas.openxmlformats.org/officeDocument/2006/relationships/image" Target="../media/image848.emf"/><Relationship Id="rId4" Type="http://schemas.openxmlformats.org/officeDocument/2006/relationships/customXml" Target="../ink/ink1527.xml"/><Relationship Id="rId9" Type="http://schemas.openxmlformats.org/officeDocument/2006/relationships/image" Target="../media/image742.emf"/><Relationship Id="rId14" Type="http://schemas.openxmlformats.org/officeDocument/2006/relationships/customXml" Target="../ink/ink1532.xml"/><Relationship Id="rId22" Type="http://schemas.openxmlformats.org/officeDocument/2006/relationships/customXml" Target="../ink/ink1536.xml"/><Relationship Id="rId27" Type="http://schemas.openxmlformats.org/officeDocument/2006/relationships/image" Target="../media/image825.emf"/><Relationship Id="rId30" Type="http://schemas.openxmlformats.org/officeDocument/2006/relationships/customXml" Target="../ink/ink1540.xml"/><Relationship Id="rId35" Type="http://schemas.openxmlformats.org/officeDocument/2006/relationships/image" Target="../media/image829.emf"/><Relationship Id="rId43" Type="http://schemas.openxmlformats.org/officeDocument/2006/relationships/image" Target="../media/image833.emf"/><Relationship Id="rId48" Type="http://schemas.openxmlformats.org/officeDocument/2006/relationships/customXml" Target="../ink/ink1549.xml"/><Relationship Id="rId56" Type="http://schemas.openxmlformats.org/officeDocument/2006/relationships/customXml" Target="../ink/ink1553.xml"/><Relationship Id="rId64" Type="http://schemas.openxmlformats.org/officeDocument/2006/relationships/customXml" Target="../ink/ink1557.xml"/><Relationship Id="rId69" Type="http://schemas.openxmlformats.org/officeDocument/2006/relationships/image" Target="../media/image846.emf"/><Relationship Id="rId8" Type="http://schemas.openxmlformats.org/officeDocument/2006/relationships/customXml" Target="../ink/ink1529.xml"/><Relationship Id="rId51" Type="http://schemas.openxmlformats.org/officeDocument/2006/relationships/image" Target="../media/image837.emf"/><Relationship Id="rId72" Type="http://schemas.openxmlformats.org/officeDocument/2006/relationships/customXml" Target="../ink/ink1561.xml"/><Relationship Id="rId3" Type="http://schemas.openxmlformats.org/officeDocument/2006/relationships/image" Target="../media/image739.emf"/><Relationship Id="rId12" Type="http://schemas.openxmlformats.org/officeDocument/2006/relationships/customXml" Target="../ink/ink1531.xml"/><Relationship Id="rId17" Type="http://schemas.openxmlformats.org/officeDocument/2006/relationships/image" Target="../media/image746.emf"/><Relationship Id="rId25" Type="http://schemas.openxmlformats.org/officeDocument/2006/relationships/image" Target="../media/image824.emf"/><Relationship Id="rId33" Type="http://schemas.openxmlformats.org/officeDocument/2006/relationships/image" Target="../media/image828.emf"/><Relationship Id="rId38" Type="http://schemas.openxmlformats.org/officeDocument/2006/relationships/customXml" Target="../ink/ink1544.xml"/><Relationship Id="rId46" Type="http://schemas.openxmlformats.org/officeDocument/2006/relationships/customXml" Target="../ink/ink1548.xml"/><Relationship Id="rId59" Type="http://schemas.openxmlformats.org/officeDocument/2006/relationships/image" Target="../media/image841.emf"/><Relationship Id="rId67" Type="http://schemas.openxmlformats.org/officeDocument/2006/relationships/image" Target="../media/image845.emf"/><Relationship Id="rId20" Type="http://schemas.openxmlformats.org/officeDocument/2006/relationships/customXml" Target="../ink/ink1535.xml"/><Relationship Id="rId41" Type="http://schemas.openxmlformats.org/officeDocument/2006/relationships/image" Target="../media/image832.emf"/><Relationship Id="rId54" Type="http://schemas.openxmlformats.org/officeDocument/2006/relationships/customXml" Target="../ink/ink1552.xml"/><Relationship Id="rId62" Type="http://schemas.openxmlformats.org/officeDocument/2006/relationships/customXml" Target="../ink/ink1556.xml"/><Relationship Id="rId70" Type="http://schemas.openxmlformats.org/officeDocument/2006/relationships/customXml" Target="../ink/ink1560.xml"/><Relationship Id="rId1" Type="http://schemas.openxmlformats.org/officeDocument/2006/relationships/slideLayout" Target="../slideLayouts/slideLayout25.xml"/><Relationship Id="rId6" Type="http://schemas.openxmlformats.org/officeDocument/2006/relationships/customXml" Target="../ink/ink1528.xml"/></Relationships>
</file>

<file path=ppt/slides/_rels/slide109.xml.rels><?xml version="1.0" encoding="UTF-8" standalone="yes"?>
<Relationships xmlns="http://schemas.openxmlformats.org/package/2006/relationships"><Relationship Id="rId13" Type="http://schemas.openxmlformats.org/officeDocument/2006/relationships/image" Target="../media/image746.emf"/><Relationship Id="rId18" Type="http://schemas.openxmlformats.org/officeDocument/2006/relationships/customXml" Target="../ink/ink1570.xml"/><Relationship Id="rId26" Type="http://schemas.openxmlformats.org/officeDocument/2006/relationships/customXml" Target="../ink/ink1574.xml"/><Relationship Id="rId39" Type="http://schemas.openxmlformats.org/officeDocument/2006/relationships/image" Target="../media/image858.emf"/><Relationship Id="rId21" Type="http://schemas.openxmlformats.org/officeDocument/2006/relationships/image" Target="../media/image840.emf"/><Relationship Id="rId34" Type="http://schemas.openxmlformats.org/officeDocument/2006/relationships/customXml" Target="../ink/ink1578.xml"/><Relationship Id="rId42" Type="http://schemas.openxmlformats.org/officeDocument/2006/relationships/customXml" Target="../ink/ink1582.xml"/><Relationship Id="rId47" Type="http://schemas.openxmlformats.org/officeDocument/2006/relationships/image" Target="../media/image862.emf"/><Relationship Id="rId50" Type="http://schemas.openxmlformats.org/officeDocument/2006/relationships/customXml" Target="../ink/ink1586.xml"/><Relationship Id="rId55" Type="http://schemas.openxmlformats.org/officeDocument/2006/relationships/image" Target="../media/image866.emf"/><Relationship Id="rId7" Type="http://schemas.openxmlformats.org/officeDocument/2006/relationships/image" Target="../media/image741.emf"/><Relationship Id="rId12" Type="http://schemas.openxmlformats.org/officeDocument/2006/relationships/customXml" Target="../ink/ink1567.xml"/><Relationship Id="rId17" Type="http://schemas.openxmlformats.org/officeDocument/2006/relationships/image" Target="../media/image849.emf"/><Relationship Id="rId25" Type="http://schemas.openxmlformats.org/officeDocument/2006/relationships/image" Target="../media/image851.emf"/><Relationship Id="rId33" Type="http://schemas.openxmlformats.org/officeDocument/2006/relationships/image" Target="../media/image855.emf"/><Relationship Id="rId38" Type="http://schemas.openxmlformats.org/officeDocument/2006/relationships/customXml" Target="../ink/ink1580.xml"/><Relationship Id="rId46" Type="http://schemas.openxmlformats.org/officeDocument/2006/relationships/customXml" Target="../ink/ink1584.xml"/><Relationship Id="rId2" Type="http://schemas.openxmlformats.org/officeDocument/2006/relationships/customXml" Target="../ink/ink1562.xml"/><Relationship Id="rId16" Type="http://schemas.openxmlformats.org/officeDocument/2006/relationships/customXml" Target="../ink/ink1569.xml"/><Relationship Id="rId20" Type="http://schemas.openxmlformats.org/officeDocument/2006/relationships/customXml" Target="../ink/ink1571.xml"/><Relationship Id="rId29" Type="http://schemas.openxmlformats.org/officeDocument/2006/relationships/image" Target="../media/image853.emf"/><Relationship Id="rId41" Type="http://schemas.openxmlformats.org/officeDocument/2006/relationships/image" Target="../media/image859.emf"/><Relationship Id="rId54" Type="http://schemas.openxmlformats.org/officeDocument/2006/relationships/customXml" Target="../ink/ink1588.xml"/><Relationship Id="rId1" Type="http://schemas.openxmlformats.org/officeDocument/2006/relationships/slideLayout" Target="../slideLayouts/slideLayout25.xml"/><Relationship Id="rId6" Type="http://schemas.openxmlformats.org/officeDocument/2006/relationships/customXml" Target="../ink/ink1564.xml"/><Relationship Id="rId11" Type="http://schemas.openxmlformats.org/officeDocument/2006/relationships/image" Target="../media/image744.emf"/><Relationship Id="rId24" Type="http://schemas.openxmlformats.org/officeDocument/2006/relationships/customXml" Target="../ink/ink1573.xml"/><Relationship Id="rId32" Type="http://schemas.openxmlformats.org/officeDocument/2006/relationships/customXml" Target="../ink/ink1577.xml"/><Relationship Id="rId37" Type="http://schemas.openxmlformats.org/officeDocument/2006/relationships/image" Target="../media/image857.emf"/><Relationship Id="rId40" Type="http://schemas.openxmlformats.org/officeDocument/2006/relationships/customXml" Target="../ink/ink1581.xml"/><Relationship Id="rId45" Type="http://schemas.openxmlformats.org/officeDocument/2006/relationships/image" Target="../media/image861.emf"/><Relationship Id="rId53" Type="http://schemas.openxmlformats.org/officeDocument/2006/relationships/image" Target="../media/image865.emf"/><Relationship Id="rId5" Type="http://schemas.openxmlformats.org/officeDocument/2006/relationships/image" Target="../media/image740.emf"/><Relationship Id="rId15" Type="http://schemas.openxmlformats.org/officeDocument/2006/relationships/image" Target="../media/image837.emf"/><Relationship Id="rId23" Type="http://schemas.openxmlformats.org/officeDocument/2006/relationships/image" Target="../media/image850.emf"/><Relationship Id="rId28" Type="http://schemas.openxmlformats.org/officeDocument/2006/relationships/customXml" Target="../ink/ink1575.xml"/><Relationship Id="rId36" Type="http://schemas.openxmlformats.org/officeDocument/2006/relationships/customXml" Target="../ink/ink1579.xml"/><Relationship Id="rId49" Type="http://schemas.openxmlformats.org/officeDocument/2006/relationships/image" Target="../media/image863.emf"/><Relationship Id="rId10" Type="http://schemas.openxmlformats.org/officeDocument/2006/relationships/customXml" Target="../ink/ink1566.xml"/><Relationship Id="rId19" Type="http://schemas.openxmlformats.org/officeDocument/2006/relationships/image" Target="../media/image839.emf"/><Relationship Id="rId31" Type="http://schemas.openxmlformats.org/officeDocument/2006/relationships/image" Target="../media/image854.emf"/><Relationship Id="rId44" Type="http://schemas.openxmlformats.org/officeDocument/2006/relationships/customXml" Target="../ink/ink1583.xml"/><Relationship Id="rId52" Type="http://schemas.openxmlformats.org/officeDocument/2006/relationships/customXml" Target="../ink/ink1587.xml"/><Relationship Id="rId4" Type="http://schemas.openxmlformats.org/officeDocument/2006/relationships/customXml" Target="../ink/ink1563.xml"/><Relationship Id="rId9" Type="http://schemas.openxmlformats.org/officeDocument/2006/relationships/image" Target="../media/image742.emf"/><Relationship Id="rId14" Type="http://schemas.openxmlformats.org/officeDocument/2006/relationships/customXml" Target="../ink/ink1568.xml"/><Relationship Id="rId22" Type="http://schemas.openxmlformats.org/officeDocument/2006/relationships/customXml" Target="../ink/ink1572.xml"/><Relationship Id="rId27" Type="http://schemas.openxmlformats.org/officeDocument/2006/relationships/image" Target="../media/image852.emf"/><Relationship Id="rId30" Type="http://schemas.openxmlformats.org/officeDocument/2006/relationships/customXml" Target="../ink/ink1576.xml"/><Relationship Id="rId35" Type="http://schemas.openxmlformats.org/officeDocument/2006/relationships/image" Target="../media/image856.emf"/><Relationship Id="rId43" Type="http://schemas.openxmlformats.org/officeDocument/2006/relationships/image" Target="../media/image860.emf"/><Relationship Id="rId48" Type="http://schemas.openxmlformats.org/officeDocument/2006/relationships/customXml" Target="../ink/ink1585.xml"/><Relationship Id="rId8" Type="http://schemas.openxmlformats.org/officeDocument/2006/relationships/customXml" Target="../ink/ink1565.xml"/><Relationship Id="rId51" Type="http://schemas.openxmlformats.org/officeDocument/2006/relationships/image" Target="../media/image864.emf"/><Relationship Id="rId3" Type="http://schemas.openxmlformats.org/officeDocument/2006/relationships/image" Target="../media/image739.emf"/></Relationships>
</file>

<file path=ppt/slides/_rels/slide11.xml.rels><?xml version="1.0" encoding="UTF-8" standalone="yes"?>
<Relationships xmlns="http://schemas.openxmlformats.org/package/2006/relationships"><Relationship Id="rId13" Type="http://schemas.openxmlformats.org/officeDocument/2006/relationships/image" Target="../media/image263.emf"/><Relationship Id="rId18" Type="http://schemas.openxmlformats.org/officeDocument/2006/relationships/customXml" Target="../ink/ink106.xml"/><Relationship Id="rId26" Type="http://schemas.openxmlformats.org/officeDocument/2006/relationships/customXml" Target="../ink/ink110.xml"/><Relationship Id="rId39" Type="http://schemas.openxmlformats.org/officeDocument/2006/relationships/image" Target="../media/image278.emf"/><Relationship Id="rId21" Type="http://schemas.openxmlformats.org/officeDocument/2006/relationships/image" Target="../media/image267.emf"/><Relationship Id="rId34" Type="http://schemas.openxmlformats.org/officeDocument/2006/relationships/customXml" Target="../ink/ink114.xml"/><Relationship Id="rId42" Type="http://schemas.openxmlformats.org/officeDocument/2006/relationships/customXml" Target="../ink/ink118.xml"/><Relationship Id="rId47" Type="http://schemas.openxmlformats.org/officeDocument/2006/relationships/image" Target="../media/image282.emf"/><Relationship Id="rId50" Type="http://schemas.openxmlformats.org/officeDocument/2006/relationships/customXml" Target="../ink/ink122.xml"/><Relationship Id="rId55" Type="http://schemas.openxmlformats.org/officeDocument/2006/relationships/image" Target="../media/image286.emf"/><Relationship Id="rId63" Type="http://schemas.openxmlformats.org/officeDocument/2006/relationships/image" Target="../media/image324.emf"/><Relationship Id="rId68" Type="http://schemas.openxmlformats.org/officeDocument/2006/relationships/customXml" Target="../ink/ink131.xml"/><Relationship Id="rId76" Type="http://schemas.openxmlformats.org/officeDocument/2006/relationships/customXml" Target="../ink/ink135.xml"/><Relationship Id="rId84" Type="http://schemas.openxmlformats.org/officeDocument/2006/relationships/customXml" Target="../ink/ink139.xml"/><Relationship Id="rId89" Type="http://schemas.openxmlformats.org/officeDocument/2006/relationships/image" Target="../media/image337.emf"/><Relationship Id="rId7" Type="http://schemas.openxmlformats.org/officeDocument/2006/relationships/image" Target="../media/image260.emf"/><Relationship Id="rId71" Type="http://schemas.openxmlformats.org/officeDocument/2006/relationships/image" Target="../media/image328.emf"/><Relationship Id="rId2" Type="http://schemas.openxmlformats.org/officeDocument/2006/relationships/customXml" Target="../ink/ink98.xml"/><Relationship Id="rId16" Type="http://schemas.openxmlformats.org/officeDocument/2006/relationships/customXml" Target="../ink/ink105.xml"/><Relationship Id="rId29" Type="http://schemas.openxmlformats.org/officeDocument/2006/relationships/image" Target="../media/image271.emf"/><Relationship Id="rId11" Type="http://schemas.openxmlformats.org/officeDocument/2006/relationships/image" Target="../media/image262.emf"/><Relationship Id="rId24" Type="http://schemas.openxmlformats.org/officeDocument/2006/relationships/customXml" Target="../ink/ink109.xml"/><Relationship Id="rId32" Type="http://schemas.openxmlformats.org/officeDocument/2006/relationships/customXml" Target="../ink/ink113.xml"/><Relationship Id="rId37" Type="http://schemas.openxmlformats.org/officeDocument/2006/relationships/image" Target="../media/image277.emf"/><Relationship Id="rId40" Type="http://schemas.openxmlformats.org/officeDocument/2006/relationships/customXml" Target="../ink/ink117.xml"/><Relationship Id="rId45" Type="http://schemas.openxmlformats.org/officeDocument/2006/relationships/image" Target="../media/image281.emf"/><Relationship Id="rId53" Type="http://schemas.openxmlformats.org/officeDocument/2006/relationships/image" Target="../media/image285.emf"/><Relationship Id="rId58" Type="http://schemas.openxmlformats.org/officeDocument/2006/relationships/customXml" Target="../ink/ink126.xml"/><Relationship Id="rId66" Type="http://schemas.openxmlformats.org/officeDocument/2006/relationships/customXml" Target="../ink/ink130.xml"/><Relationship Id="rId74" Type="http://schemas.openxmlformats.org/officeDocument/2006/relationships/customXml" Target="../ink/ink134.xml"/><Relationship Id="rId79" Type="http://schemas.openxmlformats.org/officeDocument/2006/relationships/image" Target="../media/image332.emf"/><Relationship Id="rId87" Type="http://schemas.openxmlformats.org/officeDocument/2006/relationships/image" Target="../media/image336.emf"/><Relationship Id="rId5" Type="http://schemas.openxmlformats.org/officeDocument/2006/relationships/image" Target="../media/image259.emf"/><Relationship Id="rId61" Type="http://schemas.openxmlformats.org/officeDocument/2006/relationships/image" Target="../media/image323.emf"/><Relationship Id="rId82" Type="http://schemas.openxmlformats.org/officeDocument/2006/relationships/customXml" Target="../ink/ink138.xml"/><Relationship Id="rId19" Type="http://schemas.openxmlformats.org/officeDocument/2006/relationships/image" Target="../media/image266.emf"/><Relationship Id="rId4" Type="http://schemas.openxmlformats.org/officeDocument/2006/relationships/customXml" Target="../ink/ink99.xml"/><Relationship Id="rId9" Type="http://schemas.openxmlformats.org/officeDocument/2006/relationships/image" Target="../media/image261.emf"/><Relationship Id="rId14" Type="http://schemas.openxmlformats.org/officeDocument/2006/relationships/customXml" Target="../ink/ink104.xml"/><Relationship Id="rId22" Type="http://schemas.openxmlformats.org/officeDocument/2006/relationships/customXml" Target="../ink/ink108.xml"/><Relationship Id="rId27" Type="http://schemas.openxmlformats.org/officeDocument/2006/relationships/image" Target="../media/image270.emf"/><Relationship Id="rId30" Type="http://schemas.openxmlformats.org/officeDocument/2006/relationships/customXml" Target="../ink/ink112.xml"/><Relationship Id="rId35" Type="http://schemas.openxmlformats.org/officeDocument/2006/relationships/image" Target="../media/image276.emf"/><Relationship Id="rId43" Type="http://schemas.openxmlformats.org/officeDocument/2006/relationships/image" Target="../media/image280.emf"/><Relationship Id="rId48" Type="http://schemas.openxmlformats.org/officeDocument/2006/relationships/customXml" Target="../ink/ink121.xml"/><Relationship Id="rId56" Type="http://schemas.openxmlformats.org/officeDocument/2006/relationships/customXml" Target="../ink/ink125.xml"/><Relationship Id="rId64" Type="http://schemas.openxmlformats.org/officeDocument/2006/relationships/customXml" Target="../ink/ink129.xml"/><Relationship Id="rId69" Type="http://schemas.openxmlformats.org/officeDocument/2006/relationships/image" Target="../media/image327.emf"/><Relationship Id="rId77" Type="http://schemas.openxmlformats.org/officeDocument/2006/relationships/image" Target="../media/image331.emf"/><Relationship Id="rId8" Type="http://schemas.openxmlformats.org/officeDocument/2006/relationships/customXml" Target="../ink/ink101.xml"/><Relationship Id="rId51" Type="http://schemas.openxmlformats.org/officeDocument/2006/relationships/image" Target="../media/image284.emf"/><Relationship Id="rId72" Type="http://schemas.openxmlformats.org/officeDocument/2006/relationships/customXml" Target="../ink/ink133.xml"/><Relationship Id="rId80" Type="http://schemas.openxmlformats.org/officeDocument/2006/relationships/customXml" Target="../ink/ink137.xml"/><Relationship Id="rId85" Type="http://schemas.openxmlformats.org/officeDocument/2006/relationships/image" Target="../media/image335.emf"/><Relationship Id="rId3" Type="http://schemas.openxmlformats.org/officeDocument/2006/relationships/image" Target="../media/image258.emf"/><Relationship Id="rId12" Type="http://schemas.openxmlformats.org/officeDocument/2006/relationships/customXml" Target="../ink/ink103.xml"/><Relationship Id="rId17" Type="http://schemas.openxmlformats.org/officeDocument/2006/relationships/image" Target="../media/image265.emf"/><Relationship Id="rId25" Type="http://schemas.openxmlformats.org/officeDocument/2006/relationships/image" Target="../media/image269.emf"/><Relationship Id="rId33" Type="http://schemas.openxmlformats.org/officeDocument/2006/relationships/image" Target="../media/image275.emf"/><Relationship Id="rId38" Type="http://schemas.openxmlformats.org/officeDocument/2006/relationships/customXml" Target="../ink/ink116.xml"/><Relationship Id="rId46" Type="http://schemas.openxmlformats.org/officeDocument/2006/relationships/customXml" Target="../ink/ink120.xml"/><Relationship Id="rId59" Type="http://schemas.openxmlformats.org/officeDocument/2006/relationships/image" Target="../media/image317.emf"/><Relationship Id="rId67" Type="http://schemas.openxmlformats.org/officeDocument/2006/relationships/image" Target="../media/image326.emf"/><Relationship Id="rId20" Type="http://schemas.openxmlformats.org/officeDocument/2006/relationships/customXml" Target="../ink/ink107.xml"/><Relationship Id="rId41" Type="http://schemas.openxmlformats.org/officeDocument/2006/relationships/image" Target="../media/image279.emf"/><Relationship Id="rId54" Type="http://schemas.openxmlformats.org/officeDocument/2006/relationships/customXml" Target="../ink/ink124.xml"/><Relationship Id="rId62" Type="http://schemas.openxmlformats.org/officeDocument/2006/relationships/customXml" Target="../ink/ink128.xml"/><Relationship Id="rId70" Type="http://schemas.openxmlformats.org/officeDocument/2006/relationships/customXml" Target="../ink/ink132.xml"/><Relationship Id="rId75" Type="http://schemas.openxmlformats.org/officeDocument/2006/relationships/image" Target="../media/image330.emf"/><Relationship Id="rId83" Type="http://schemas.openxmlformats.org/officeDocument/2006/relationships/image" Target="../media/image334.emf"/><Relationship Id="rId88" Type="http://schemas.openxmlformats.org/officeDocument/2006/relationships/customXml" Target="../ink/ink141.xml"/><Relationship Id="rId1" Type="http://schemas.openxmlformats.org/officeDocument/2006/relationships/slideLayout" Target="../slideLayouts/slideLayout25.xml"/><Relationship Id="rId6" Type="http://schemas.openxmlformats.org/officeDocument/2006/relationships/customXml" Target="../ink/ink100.xml"/><Relationship Id="rId15" Type="http://schemas.openxmlformats.org/officeDocument/2006/relationships/image" Target="../media/image264.emf"/><Relationship Id="rId23" Type="http://schemas.openxmlformats.org/officeDocument/2006/relationships/image" Target="../media/image268.emf"/><Relationship Id="rId28" Type="http://schemas.openxmlformats.org/officeDocument/2006/relationships/customXml" Target="../ink/ink111.xml"/><Relationship Id="rId36" Type="http://schemas.openxmlformats.org/officeDocument/2006/relationships/customXml" Target="../ink/ink115.xml"/><Relationship Id="rId49" Type="http://schemas.openxmlformats.org/officeDocument/2006/relationships/image" Target="../media/image283.emf"/><Relationship Id="rId57" Type="http://schemas.openxmlformats.org/officeDocument/2006/relationships/image" Target="../media/image316.emf"/><Relationship Id="rId10" Type="http://schemas.openxmlformats.org/officeDocument/2006/relationships/customXml" Target="../ink/ink102.xml"/><Relationship Id="rId31" Type="http://schemas.openxmlformats.org/officeDocument/2006/relationships/image" Target="../media/image272.emf"/><Relationship Id="rId44" Type="http://schemas.openxmlformats.org/officeDocument/2006/relationships/customXml" Target="../ink/ink119.xml"/><Relationship Id="rId52" Type="http://schemas.openxmlformats.org/officeDocument/2006/relationships/customXml" Target="../ink/ink123.xml"/><Relationship Id="rId60" Type="http://schemas.openxmlformats.org/officeDocument/2006/relationships/customXml" Target="../ink/ink127.xml"/><Relationship Id="rId65" Type="http://schemas.openxmlformats.org/officeDocument/2006/relationships/image" Target="../media/image325.emf"/><Relationship Id="rId73" Type="http://schemas.openxmlformats.org/officeDocument/2006/relationships/image" Target="../media/image329.emf"/><Relationship Id="rId78" Type="http://schemas.openxmlformats.org/officeDocument/2006/relationships/customXml" Target="../ink/ink136.xml"/><Relationship Id="rId81" Type="http://schemas.openxmlformats.org/officeDocument/2006/relationships/image" Target="../media/image333.emf"/><Relationship Id="rId86" Type="http://schemas.openxmlformats.org/officeDocument/2006/relationships/customXml" Target="../ink/ink140.xml"/></Relationships>
</file>

<file path=ppt/slides/_rels/slide110.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926.emf"/><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customXml" Target="../ink/ink1590.xml"/><Relationship Id="rId2" Type="http://schemas.openxmlformats.org/officeDocument/2006/relationships/image" Target="../media/image123.png"/><Relationship Id="rId1" Type="http://schemas.openxmlformats.org/officeDocument/2006/relationships/slideLayout" Target="../slideLayouts/slideLayout25.xml"/><Relationship Id="rId6" Type="http://schemas.openxmlformats.org/officeDocument/2006/relationships/image" Target="../media/image127.png"/><Relationship Id="rId11" Type="http://schemas.openxmlformats.org/officeDocument/2006/relationships/image" Target="../media/image925.emf"/><Relationship Id="rId5" Type="http://schemas.openxmlformats.org/officeDocument/2006/relationships/image" Target="../media/image126.png"/><Relationship Id="rId10" Type="http://schemas.openxmlformats.org/officeDocument/2006/relationships/customXml" Target="../ink/ink1589.xml"/><Relationship Id="rId4" Type="http://schemas.openxmlformats.org/officeDocument/2006/relationships/image" Target="../media/image125.png"/><Relationship Id="rId9" Type="http://schemas.openxmlformats.org/officeDocument/2006/relationships/image" Target="../media/image130.png"/></Relationships>
</file>

<file path=ppt/slides/_rels/slide111.xml.rels><?xml version="1.0" encoding="UTF-8" standalone="yes"?>
<Relationships xmlns="http://schemas.openxmlformats.org/package/2006/relationships"><Relationship Id="rId13" Type="http://schemas.openxmlformats.org/officeDocument/2006/relationships/image" Target="../media/image932.emf"/><Relationship Id="rId18" Type="http://schemas.openxmlformats.org/officeDocument/2006/relationships/customXml" Target="../ink/ink1599.xml"/><Relationship Id="rId26" Type="http://schemas.openxmlformats.org/officeDocument/2006/relationships/customXml" Target="../ink/ink1603.xml"/><Relationship Id="rId39" Type="http://schemas.openxmlformats.org/officeDocument/2006/relationships/image" Target="../media/image945.emf"/><Relationship Id="rId21" Type="http://schemas.openxmlformats.org/officeDocument/2006/relationships/image" Target="../media/image936.emf"/><Relationship Id="rId34" Type="http://schemas.openxmlformats.org/officeDocument/2006/relationships/customXml" Target="../ink/ink1607.xml"/><Relationship Id="rId42" Type="http://schemas.openxmlformats.org/officeDocument/2006/relationships/customXml" Target="../ink/ink1611.xml"/><Relationship Id="rId47" Type="http://schemas.openxmlformats.org/officeDocument/2006/relationships/image" Target="../media/image949.emf"/><Relationship Id="rId50" Type="http://schemas.openxmlformats.org/officeDocument/2006/relationships/customXml" Target="../ink/ink1615.xml"/><Relationship Id="rId55" Type="http://schemas.openxmlformats.org/officeDocument/2006/relationships/image" Target="../media/image953.emf"/><Relationship Id="rId63" Type="http://schemas.openxmlformats.org/officeDocument/2006/relationships/image" Target="../media/image957.emf"/><Relationship Id="rId68" Type="http://schemas.openxmlformats.org/officeDocument/2006/relationships/customXml" Target="../ink/ink1624.xml"/><Relationship Id="rId76" Type="http://schemas.openxmlformats.org/officeDocument/2006/relationships/customXml" Target="../ink/ink1628.xml"/><Relationship Id="rId84" Type="http://schemas.openxmlformats.org/officeDocument/2006/relationships/customXml" Target="../ink/ink1632.xml"/><Relationship Id="rId89" Type="http://schemas.openxmlformats.org/officeDocument/2006/relationships/image" Target="../media/image970.emf"/><Relationship Id="rId7" Type="http://schemas.openxmlformats.org/officeDocument/2006/relationships/image" Target="../media/image929.emf"/><Relationship Id="rId71" Type="http://schemas.openxmlformats.org/officeDocument/2006/relationships/image" Target="../media/image961.emf"/><Relationship Id="rId92" Type="http://schemas.openxmlformats.org/officeDocument/2006/relationships/customXml" Target="../ink/ink1636.xml"/><Relationship Id="rId2" Type="http://schemas.openxmlformats.org/officeDocument/2006/relationships/customXml" Target="../ink/ink1591.xml"/><Relationship Id="rId16" Type="http://schemas.openxmlformats.org/officeDocument/2006/relationships/customXml" Target="../ink/ink1598.xml"/><Relationship Id="rId29" Type="http://schemas.openxmlformats.org/officeDocument/2006/relationships/image" Target="../media/image940.emf"/><Relationship Id="rId11" Type="http://schemas.openxmlformats.org/officeDocument/2006/relationships/image" Target="../media/image931.emf"/><Relationship Id="rId24" Type="http://schemas.openxmlformats.org/officeDocument/2006/relationships/customXml" Target="../ink/ink1602.xml"/><Relationship Id="rId32" Type="http://schemas.openxmlformats.org/officeDocument/2006/relationships/customXml" Target="../ink/ink1606.xml"/><Relationship Id="rId37" Type="http://schemas.openxmlformats.org/officeDocument/2006/relationships/image" Target="../media/image944.emf"/><Relationship Id="rId40" Type="http://schemas.openxmlformats.org/officeDocument/2006/relationships/customXml" Target="../ink/ink1610.xml"/><Relationship Id="rId45" Type="http://schemas.openxmlformats.org/officeDocument/2006/relationships/image" Target="../media/image948.emf"/><Relationship Id="rId53" Type="http://schemas.openxmlformats.org/officeDocument/2006/relationships/image" Target="../media/image952.emf"/><Relationship Id="rId58" Type="http://schemas.openxmlformats.org/officeDocument/2006/relationships/customXml" Target="../ink/ink1619.xml"/><Relationship Id="rId66" Type="http://schemas.openxmlformats.org/officeDocument/2006/relationships/customXml" Target="../ink/ink1623.xml"/><Relationship Id="rId74" Type="http://schemas.openxmlformats.org/officeDocument/2006/relationships/customXml" Target="../ink/ink1627.xml"/><Relationship Id="rId79" Type="http://schemas.openxmlformats.org/officeDocument/2006/relationships/image" Target="../media/image965.emf"/><Relationship Id="rId87" Type="http://schemas.openxmlformats.org/officeDocument/2006/relationships/image" Target="../media/image969.emf"/><Relationship Id="rId5" Type="http://schemas.openxmlformats.org/officeDocument/2006/relationships/image" Target="../media/image928.emf"/><Relationship Id="rId61" Type="http://schemas.openxmlformats.org/officeDocument/2006/relationships/image" Target="../media/image956.emf"/><Relationship Id="rId82" Type="http://schemas.openxmlformats.org/officeDocument/2006/relationships/customXml" Target="../ink/ink1631.xml"/><Relationship Id="rId90" Type="http://schemas.openxmlformats.org/officeDocument/2006/relationships/customXml" Target="../ink/ink1635.xml"/><Relationship Id="rId95" Type="http://schemas.openxmlformats.org/officeDocument/2006/relationships/image" Target="../media/image973.emf"/><Relationship Id="rId19" Type="http://schemas.openxmlformats.org/officeDocument/2006/relationships/image" Target="../media/image935.emf"/><Relationship Id="rId14" Type="http://schemas.openxmlformats.org/officeDocument/2006/relationships/customXml" Target="../ink/ink1597.xml"/><Relationship Id="rId22" Type="http://schemas.openxmlformats.org/officeDocument/2006/relationships/customXml" Target="../ink/ink1601.xml"/><Relationship Id="rId27" Type="http://schemas.openxmlformats.org/officeDocument/2006/relationships/image" Target="../media/image939.emf"/><Relationship Id="rId30" Type="http://schemas.openxmlformats.org/officeDocument/2006/relationships/customXml" Target="../ink/ink1605.xml"/><Relationship Id="rId35" Type="http://schemas.openxmlformats.org/officeDocument/2006/relationships/image" Target="../media/image943.emf"/><Relationship Id="rId43" Type="http://schemas.openxmlformats.org/officeDocument/2006/relationships/image" Target="../media/image947.emf"/><Relationship Id="rId48" Type="http://schemas.openxmlformats.org/officeDocument/2006/relationships/customXml" Target="../ink/ink1614.xml"/><Relationship Id="rId56" Type="http://schemas.openxmlformats.org/officeDocument/2006/relationships/customXml" Target="../ink/ink1618.xml"/><Relationship Id="rId64" Type="http://schemas.openxmlformats.org/officeDocument/2006/relationships/customXml" Target="../ink/ink1622.xml"/><Relationship Id="rId69" Type="http://schemas.openxmlformats.org/officeDocument/2006/relationships/image" Target="../media/image960.emf"/><Relationship Id="rId77" Type="http://schemas.openxmlformats.org/officeDocument/2006/relationships/image" Target="../media/image964.emf"/><Relationship Id="rId8" Type="http://schemas.openxmlformats.org/officeDocument/2006/relationships/customXml" Target="../ink/ink1594.xml"/><Relationship Id="rId51" Type="http://schemas.openxmlformats.org/officeDocument/2006/relationships/image" Target="../media/image951.emf"/><Relationship Id="rId72" Type="http://schemas.openxmlformats.org/officeDocument/2006/relationships/customXml" Target="../ink/ink1626.xml"/><Relationship Id="rId80" Type="http://schemas.openxmlformats.org/officeDocument/2006/relationships/customXml" Target="../ink/ink1630.xml"/><Relationship Id="rId85" Type="http://schemas.openxmlformats.org/officeDocument/2006/relationships/image" Target="../media/image968.emf"/><Relationship Id="rId93" Type="http://schemas.openxmlformats.org/officeDocument/2006/relationships/image" Target="../media/image972.emf"/><Relationship Id="rId3" Type="http://schemas.openxmlformats.org/officeDocument/2006/relationships/image" Target="../media/image927.emf"/><Relationship Id="rId12" Type="http://schemas.openxmlformats.org/officeDocument/2006/relationships/customXml" Target="../ink/ink1596.xml"/><Relationship Id="rId17" Type="http://schemas.openxmlformats.org/officeDocument/2006/relationships/image" Target="../media/image934.emf"/><Relationship Id="rId25" Type="http://schemas.openxmlformats.org/officeDocument/2006/relationships/image" Target="../media/image938.emf"/><Relationship Id="rId33" Type="http://schemas.openxmlformats.org/officeDocument/2006/relationships/image" Target="../media/image942.emf"/><Relationship Id="rId38" Type="http://schemas.openxmlformats.org/officeDocument/2006/relationships/customXml" Target="../ink/ink1609.xml"/><Relationship Id="rId46" Type="http://schemas.openxmlformats.org/officeDocument/2006/relationships/customXml" Target="../ink/ink1613.xml"/><Relationship Id="rId59" Type="http://schemas.openxmlformats.org/officeDocument/2006/relationships/image" Target="../media/image955.emf"/><Relationship Id="rId67" Type="http://schemas.openxmlformats.org/officeDocument/2006/relationships/image" Target="../media/image959.emf"/><Relationship Id="rId20" Type="http://schemas.openxmlformats.org/officeDocument/2006/relationships/customXml" Target="../ink/ink1600.xml"/><Relationship Id="rId41" Type="http://schemas.openxmlformats.org/officeDocument/2006/relationships/image" Target="../media/image946.emf"/><Relationship Id="rId54" Type="http://schemas.openxmlformats.org/officeDocument/2006/relationships/customXml" Target="../ink/ink1617.xml"/><Relationship Id="rId62" Type="http://schemas.openxmlformats.org/officeDocument/2006/relationships/customXml" Target="../ink/ink1621.xml"/><Relationship Id="rId70" Type="http://schemas.openxmlformats.org/officeDocument/2006/relationships/customXml" Target="../ink/ink1625.xml"/><Relationship Id="rId75" Type="http://schemas.openxmlformats.org/officeDocument/2006/relationships/image" Target="../media/image963.emf"/><Relationship Id="rId83" Type="http://schemas.openxmlformats.org/officeDocument/2006/relationships/image" Target="../media/image967.emf"/><Relationship Id="rId88" Type="http://schemas.openxmlformats.org/officeDocument/2006/relationships/customXml" Target="../ink/ink1634.xml"/><Relationship Id="rId91" Type="http://schemas.openxmlformats.org/officeDocument/2006/relationships/image" Target="../media/image971.emf"/><Relationship Id="rId1" Type="http://schemas.openxmlformats.org/officeDocument/2006/relationships/slideLayout" Target="../slideLayouts/slideLayout25.xml"/><Relationship Id="rId6" Type="http://schemas.openxmlformats.org/officeDocument/2006/relationships/customXml" Target="../ink/ink1593.xml"/><Relationship Id="rId15" Type="http://schemas.openxmlformats.org/officeDocument/2006/relationships/image" Target="../media/image933.emf"/><Relationship Id="rId23" Type="http://schemas.openxmlformats.org/officeDocument/2006/relationships/image" Target="../media/image937.emf"/><Relationship Id="rId28" Type="http://schemas.openxmlformats.org/officeDocument/2006/relationships/customXml" Target="../ink/ink1604.xml"/><Relationship Id="rId36" Type="http://schemas.openxmlformats.org/officeDocument/2006/relationships/customXml" Target="../ink/ink1608.xml"/><Relationship Id="rId49" Type="http://schemas.openxmlformats.org/officeDocument/2006/relationships/image" Target="../media/image950.emf"/><Relationship Id="rId57" Type="http://schemas.openxmlformats.org/officeDocument/2006/relationships/image" Target="../media/image954.emf"/><Relationship Id="rId10" Type="http://schemas.openxmlformats.org/officeDocument/2006/relationships/customXml" Target="../ink/ink1595.xml"/><Relationship Id="rId31" Type="http://schemas.openxmlformats.org/officeDocument/2006/relationships/image" Target="../media/image941.emf"/><Relationship Id="rId44" Type="http://schemas.openxmlformats.org/officeDocument/2006/relationships/customXml" Target="../ink/ink1612.xml"/><Relationship Id="rId52" Type="http://schemas.openxmlformats.org/officeDocument/2006/relationships/customXml" Target="../ink/ink1616.xml"/><Relationship Id="rId60" Type="http://schemas.openxmlformats.org/officeDocument/2006/relationships/customXml" Target="../ink/ink1620.xml"/><Relationship Id="rId65" Type="http://schemas.openxmlformats.org/officeDocument/2006/relationships/image" Target="../media/image958.emf"/><Relationship Id="rId73" Type="http://schemas.openxmlformats.org/officeDocument/2006/relationships/image" Target="../media/image962.emf"/><Relationship Id="rId78" Type="http://schemas.openxmlformats.org/officeDocument/2006/relationships/customXml" Target="../ink/ink1629.xml"/><Relationship Id="rId81" Type="http://schemas.openxmlformats.org/officeDocument/2006/relationships/image" Target="../media/image966.emf"/><Relationship Id="rId86" Type="http://schemas.openxmlformats.org/officeDocument/2006/relationships/customXml" Target="../ink/ink1633.xml"/><Relationship Id="rId94" Type="http://schemas.openxmlformats.org/officeDocument/2006/relationships/customXml" Target="../ink/ink1637.xml"/><Relationship Id="rId4" Type="http://schemas.openxmlformats.org/officeDocument/2006/relationships/customXml" Target="../ink/ink1592.xml"/><Relationship Id="rId9" Type="http://schemas.openxmlformats.org/officeDocument/2006/relationships/image" Target="../media/image930.emf"/></Relationships>
</file>

<file path=ppt/slides/_rels/slide112.xml.rels><?xml version="1.0" encoding="UTF-8" standalone="yes"?>
<Relationships xmlns="http://schemas.openxmlformats.org/package/2006/relationships"><Relationship Id="rId26" Type="http://schemas.openxmlformats.org/officeDocument/2006/relationships/customXml" Target="../ink/ink1650.xml"/><Relationship Id="rId117" Type="http://schemas.openxmlformats.org/officeDocument/2006/relationships/image" Target="../media/image1031.emf"/><Relationship Id="rId21" Type="http://schemas.openxmlformats.org/officeDocument/2006/relationships/image" Target="../media/image983.emf"/><Relationship Id="rId42" Type="http://schemas.openxmlformats.org/officeDocument/2006/relationships/customXml" Target="../ink/ink1658.xml"/><Relationship Id="rId47" Type="http://schemas.openxmlformats.org/officeDocument/2006/relationships/image" Target="../media/image996.emf"/><Relationship Id="rId63" Type="http://schemas.openxmlformats.org/officeDocument/2006/relationships/image" Target="../media/image1004.emf"/><Relationship Id="rId68" Type="http://schemas.openxmlformats.org/officeDocument/2006/relationships/customXml" Target="../ink/ink1671.xml"/><Relationship Id="rId84" Type="http://schemas.openxmlformats.org/officeDocument/2006/relationships/customXml" Target="../ink/ink1679.xml"/><Relationship Id="rId89" Type="http://schemas.openxmlformats.org/officeDocument/2006/relationships/image" Target="../media/image1017.emf"/><Relationship Id="rId112" Type="http://schemas.openxmlformats.org/officeDocument/2006/relationships/customXml" Target="../ink/ink1693.xml"/><Relationship Id="rId16" Type="http://schemas.openxmlformats.org/officeDocument/2006/relationships/customXml" Target="../ink/ink1645.xml"/><Relationship Id="rId107" Type="http://schemas.openxmlformats.org/officeDocument/2006/relationships/image" Target="../media/image1026.emf"/><Relationship Id="rId11" Type="http://schemas.openxmlformats.org/officeDocument/2006/relationships/image" Target="../media/image978.emf"/><Relationship Id="rId32" Type="http://schemas.openxmlformats.org/officeDocument/2006/relationships/customXml" Target="../ink/ink1653.xml"/><Relationship Id="rId37" Type="http://schemas.openxmlformats.org/officeDocument/2006/relationships/image" Target="../media/image991.emf"/><Relationship Id="rId53" Type="http://schemas.openxmlformats.org/officeDocument/2006/relationships/image" Target="../media/image999.emf"/><Relationship Id="rId58" Type="http://schemas.openxmlformats.org/officeDocument/2006/relationships/customXml" Target="../ink/ink1666.xml"/><Relationship Id="rId74" Type="http://schemas.openxmlformats.org/officeDocument/2006/relationships/customXml" Target="../ink/ink1674.xml"/><Relationship Id="rId79" Type="http://schemas.openxmlformats.org/officeDocument/2006/relationships/image" Target="../media/image1012.emf"/><Relationship Id="rId102" Type="http://schemas.openxmlformats.org/officeDocument/2006/relationships/customXml" Target="../ink/ink1688.xml"/><Relationship Id="rId123" Type="http://schemas.openxmlformats.org/officeDocument/2006/relationships/image" Target="../media/image1034.emf"/><Relationship Id="rId128" Type="http://schemas.openxmlformats.org/officeDocument/2006/relationships/customXml" Target="../ink/ink1701.xml"/><Relationship Id="rId5" Type="http://schemas.openxmlformats.org/officeDocument/2006/relationships/image" Target="../media/image975.emf"/><Relationship Id="rId90" Type="http://schemas.openxmlformats.org/officeDocument/2006/relationships/customXml" Target="../ink/ink1682.xml"/><Relationship Id="rId95" Type="http://schemas.openxmlformats.org/officeDocument/2006/relationships/image" Target="../media/image1020.emf"/><Relationship Id="rId19" Type="http://schemas.openxmlformats.org/officeDocument/2006/relationships/image" Target="../media/image982.emf"/><Relationship Id="rId14" Type="http://schemas.openxmlformats.org/officeDocument/2006/relationships/customXml" Target="../ink/ink1644.xml"/><Relationship Id="rId22" Type="http://schemas.openxmlformats.org/officeDocument/2006/relationships/customXml" Target="../ink/ink1648.xml"/><Relationship Id="rId27" Type="http://schemas.openxmlformats.org/officeDocument/2006/relationships/image" Target="../media/image986.emf"/><Relationship Id="rId30" Type="http://schemas.openxmlformats.org/officeDocument/2006/relationships/customXml" Target="../ink/ink1652.xml"/><Relationship Id="rId35" Type="http://schemas.openxmlformats.org/officeDocument/2006/relationships/image" Target="../media/image990.emf"/><Relationship Id="rId43" Type="http://schemas.openxmlformats.org/officeDocument/2006/relationships/image" Target="../media/image994.emf"/><Relationship Id="rId48" Type="http://schemas.openxmlformats.org/officeDocument/2006/relationships/customXml" Target="../ink/ink1661.xml"/><Relationship Id="rId56" Type="http://schemas.openxmlformats.org/officeDocument/2006/relationships/customXml" Target="../ink/ink1665.xml"/><Relationship Id="rId64" Type="http://schemas.openxmlformats.org/officeDocument/2006/relationships/customXml" Target="../ink/ink1669.xml"/><Relationship Id="rId69" Type="http://schemas.openxmlformats.org/officeDocument/2006/relationships/image" Target="../media/image1007.emf"/><Relationship Id="rId77" Type="http://schemas.openxmlformats.org/officeDocument/2006/relationships/image" Target="../media/image1011.emf"/><Relationship Id="rId100" Type="http://schemas.openxmlformats.org/officeDocument/2006/relationships/customXml" Target="../ink/ink1687.xml"/><Relationship Id="rId105" Type="http://schemas.openxmlformats.org/officeDocument/2006/relationships/image" Target="../media/image1025.emf"/><Relationship Id="rId113" Type="http://schemas.openxmlformats.org/officeDocument/2006/relationships/image" Target="../media/image1029.emf"/><Relationship Id="rId118" Type="http://schemas.openxmlformats.org/officeDocument/2006/relationships/customXml" Target="../ink/ink1696.xml"/><Relationship Id="rId126" Type="http://schemas.openxmlformats.org/officeDocument/2006/relationships/customXml" Target="../ink/ink1700.xml"/><Relationship Id="rId8" Type="http://schemas.openxmlformats.org/officeDocument/2006/relationships/customXml" Target="../ink/ink1641.xml"/><Relationship Id="rId51" Type="http://schemas.openxmlformats.org/officeDocument/2006/relationships/image" Target="../media/image998.emf"/><Relationship Id="rId72" Type="http://schemas.openxmlformats.org/officeDocument/2006/relationships/customXml" Target="../ink/ink1673.xml"/><Relationship Id="rId80" Type="http://schemas.openxmlformats.org/officeDocument/2006/relationships/customXml" Target="../ink/ink1677.xml"/><Relationship Id="rId85" Type="http://schemas.openxmlformats.org/officeDocument/2006/relationships/image" Target="../media/image1015.emf"/><Relationship Id="rId93" Type="http://schemas.openxmlformats.org/officeDocument/2006/relationships/image" Target="../media/image1019.emf"/><Relationship Id="rId98" Type="http://schemas.openxmlformats.org/officeDocument/2006/relationships/customXml" Target="../ink/ink1686.xml"/><Relationship Id="rId121" Type="http://schemas.openxmlformats.org/officeDocument/2006/relationships/image" Target="../media/image1033.emf"/><Relationship Id="rId3" Type="http://schemas.openxmlformats.org/officeDocument/2006/relationships/image" Target="../media/image974.emf"/><Relationship Id="rId12" Type="http://schemas.openxmlformats.org/officeDocument/2006/relationships/customXml" Target="../ink/ink1643.xml"/><Relationship Id="rId17" Type="http://schemas.openxmlformats.org/officeDocument/2006/relationships/image" Target="../media/image981.emf"/><Relationship Id="rId25" Type="http://schemas.openxmlformats.org/officeDocument/2006/relationships/image" Target="../media/image985.emf"/><Relationship Id="rId33" Type="http://schemas.openxmlformats.org/officeDocument/2006/relationships/image" Target="../media/image989.emf"/><Relationship Id="rId38" Type="http://schemas.openxmlformats.org/officeDocument/2006/relationships/customXml" Target="../ink/ink1656.xml"/><Relationship Id="rId46" Type="http://schemas.openxmlformats.org/officeDocument/2006/relationships/customXml" Target="../ink/ink1660.xml"/><Relationship Id="rId59" Type="http://schemas.openxmlformats.org/officeDocument/2006/relationships/image" Target="../media/image1002.emf"/><Relationship Id="rId67" Type="http://schemas.openxmlformats.org/officeDocument/2006/relationships/image" Target="../media/image1006.emf"/><Relationship Id="rId103" Type="http://schemas.openxmlformats.org/officeDocument/2006/relationships/image" Target="../media/image1024.emf"/><Relationship Id="rId108" Type="http://schemas.openxmlformats.org/officeDocument/2006/relationships/customXml" Target="../ink/ink1691.xml"/><Relationship Id="rId116" Type="http://schemas.openxmlformats.org/officeDocument/2006/relationships/customXml" Target="../ink/ink1695.xml"/><Relationship Id="rId124" Type="http://schemas.openxmlformats.org/officeDocument/2006/relationships/customXml" Target="../ink/ink1699.xml"/><Relationship Id="rId129" Type="http://schemas.openxmlformats.org/officeDocument/2006/relationships/image" Target="../media/image1037.emf"/><Relationship Id="rId20" Type="http://schemas.openxmlformats.org/officeDocument/2006/relationships/customXml" Target="../ink/ink1647.xml"/><Relationship Id="rId41" Type="http://schemas.openxmlformats.org/officeDocument/2006/relationships/image" Target="../media/image993.emf"/><Relationship Id="rId54" Type="http://schemas.openxmlformats.org/officeDocument/2006/relationships/customXml" Target="../ink/ink1664.xml"/><Relationship Id="rId62" Type="http://schemas.openxmlformats.org/officeDocument/2006/relationships/customXml" Target="../ink/ink1668.xml"/><Relationship Id="rId70" Type="http://schemas.openxmlformats.org/officeDocument/2006/relationships/customXml" Target="../ink/ink1672.xml"/><Relationship Id="rId75" Type="http://schemas.openxmlformats.org/officeDocument/2006/relationships/image" Target="../media/image1010.emf"/><Relationship Id="rId83" Type="http://schemas.openxmlformats.org/officeDocument/2006/relationships/image" Target="../media/image1014.emf"/><Relationship Id="rId88" Type="http://schemas.openxmlformats.org/officeDocument/2006/relationships/customXml" Target="../ink/ink1681.xml"/><Relationship Id="rId91" Type="http://schemas.openxmlformats.org/officeDocument/2006/relationships/image" Target="../media/image1018.emf"/><Relationship Id="rId96" Type="http://schemas.openxmlformats.org/officeDocument/2006/relationships/customXml" Target="../ink/ink1685.xml"/><Relationship Id="rId111" Type="http://schemas.openxmlformats.org/officeDocument/2006/relationships/image" Target="../media/image1028.emf"/><Relationship Id="rId1" Type="http://schemas.openxmlformats.org/officeDocument/2006/relationships/slideLayout" Target="../slideLayouts/slideLayout25.xml"/><Relationship Id="rId6" Type="http://schemas.openxmlformats.org/officeDocument/2006/relationships/customXml" Target="../ink/ink1640.xml"/><Relationship Id="rId15" Type="http://schemas.openxmlformats.org/officeDocument/2006/relationships/image" Target="../media/image980.emf"/><Relationship Id="rId23" Type="http://schemas.openxmlformats.org/officeDocument/2006/relationships/image" Target="../media/image984.emf"/><Relationship Id="rId28" Type="http://schemas.openxmlformats.org/officeDocument/2006/relationships/customXml" Target="../ink/ink1651.xml"/><Relationship Id="rId36" Type="http://schemas.openxmlformats.org/officeDocument/2006/relationships/customXml" Target="../ink/ink1655.xml"/><Relationship Id="rId49" Type="http://schemas.openxmlformats.org/officeDocument/2006/relationships/image" Target="../media/image997.emf"/><Relationship Id="rId57" Type="http://schemas.openxmlformats.org/officeDocument/2006/relationships/image" Target="../media/image1001.emf"/><Relationship Id="rId106" Type="http://schemas.openxmlformats.org/officeDocument/2006/relationships/customXml" Target="../ink/ink1690.xml"/><Relationship Id="rId114" Type="http://schemas.openxmlformats.org/officeDocument/2006/relationships/customXml" Target="../ink/ink1694.xml"/><Relationship Id="rId119" Type="http://schemas.openxmlformats.org/officeDocument/2006/relationships/image" Target="../media/image1032.emf"/><Relationship Id="rId127" Type="http://schemas.openxmlformats.org/officeDocument/2006/relationships/image" Target="../media/image1036.emf"/><Relationship Id="rId10" Type="http://schemas.openxmlformats.org/officeDocument/2006/relationships/customXml" Target="../ink/ink1642.xml"/><Relationship Id="rId31" Type="http://schemas.openxmlformats.org/officeDocument/2006/relationships/image" Target="../media/image988.emf"/><Relationship Id="rId44" Type="http://schemas.openxmlformats.org/officeDocument/2006/relationships/customXml" Target="../ink/ink1659.xml"/><Relationship Id="rId52" Type="http://schemas.openxmlformats.org/officeDocument/2006/relationships/customXml" Target="../ink/ink1663.xml"/><Relationship Id="rId60" Type="http://schemas.openxmlformats.org/officeDocument/2006/relationships/customXml" Target="../ink/ink1667.xml"/><Relationship Id="rId65" Type="http://schemas.openxmlformats.org/officeDocument/2006/relationships/image" Target="../media/image1005.emf"/><Relationship Id="rId73" Type="http://schemas.openxmlformats.org/officeDocument/2006/relationships/image" Target="../media/image1009.emf"/><Relationship Id="rId78" Type="http://schemas.openxmlformats.org/officeDocument/2006/relationships/customXml" Target="../ink/ink1676.xml"/><Relationship Id="rId81" Type="http://schemas.openxmlformats.org/officeDocument/2006/relationships/image" Target="../media/image1013.emf"/><Relationship Id="rId86" Type="http://schemas.openxmlformats.org/officeDocument/2006/relationships/customXml" Target="../ink/ink1680.xml"/><Relationship Id="rId94" Type="http://schemas.openxmlformats.org/officeDocument/2006/relationships/customXml" Target="../ink/ink1684.xml"/><Relationship Id="rId99" Type="http://schemas.openxmlformats.org/officeDocument/2006/relationships/image" Target="../media/image1022.emf"/><Relationship Id="rId101" Type="http://schemas.openxmlformats.org/officeDocument/2006/relationships/image" Target="../media/image1023.emf"/><Relationship Id="rId122" Type="http://schemas.openxmlformats.org/officeDocument/2006/relationships/customXml" Target="../ink/ink1698.xml"/><Relationship Id="rId4" Type="http://schemas.openxmlformats.org/officeDocument/2006/relationships/customXml" Target="../ink/ink1639.xml"/><Relationship Id="rId9" Type="http://schemas.openxmlformats.org/officeDocument/2006/relationships/image" Target="../media/image977.emf"/><Relationship Id="rId13" Type="http://schemas.openxmlformats.org/officeDocument/2006/relationships/image" Target="../media/image979.emf"/><Relationship Id="rId18" Type="http://schemas.openxmlformats.org/officeDocument/2006/relationships/customXml" Target="../ink/ink1646.xml"/><Relationship Id="rId39" Type="http://schemas.openxmlformats.org/officeDocument/2006/relationships/image" Target="../media/image992.emf"/><Relationship Id="rId109" Type="http://schemas.openxmlformats.org/officeDocument/2006/relationships/image" Target="../media/image1027.emf"/><Relationship Id="rId34" Type="http://schemas.openxmlformats.org/officeDocument/2006/relationships/customXml" Target="../ink/ink1654.xml"/><Relationship Id="rId50" Type="http://schemas.openxmlformats.org/officeDocument/2006/relationships/customXml" Target="../ink/ink1662.xml"/><Relationship Id="rId55" Type="http://schemas.openxmlformats.org/officeDocument/2006/relationships/image" Target="../media/image1000.emf"/><Relationship Id="rId76" Type="http://schemas.openxmlformats.org/officeDocument/2006/relationships/customXml" Target="../ink/ink1675.xml"/><Relationship Id="rId97" Type="http://schemas.openxmlformats.org/officeDocument/2006/relationships/image" Target="../media/image1021.emf"/><Relationship Id="rId104" Type="http://schemas.openxmlformats.org/officeDocument/2006/relationships/customXml" Target="../ink/ink1689.xml"/><Relationship Id="rId120" Type="http://schemas.openxmlformats.org/officeDocument/2006/relationships/customXml" Target="../ink/ink1697.xml"/><Relationship Id="rId125" Type="http://schemas.openxmlformats.org/officeDocument/2006/relationships/image" Target="../media/image1035.emf"/><Relationship Id="rId7" Type="http://schemas.openxmlformats.org/officeDocument/2006/relationships/image" Target="../media/image976.emf"/><Relationship Id="rId71" Type="http://schemas.openxmlformats.org/officeDocument/2006/relationships/image" Target="../media/image1008.emf"/><Relationship Id="rId92" Type="http://schemas.openxmlformats.org/officeDocument/2006/relationships/customXml" Target="../ink/ink1683.xml"/><Relationship Id="rId2" Type="http://schemas.openxmlformats.org/officeDocument/2006/relationships/customXml" Target="../ink/ink1638.xml"/><Relationship Id="rId29" Type="http://schemas.openxmlformats.org/officeDocument/2006/relationships/image" Target="../media/image987.emf"/><Relationship Id="rId24" Type="http://schemas.openxmlformats.org/officeDocument/2006/relationships/customXml" Target="../ink/ink1649.xml"/><Relationship Id="rId40" Type="http://schemas.openxmlformats.org/officeDocument/2006/relationships/customXml" Target="../ink/ink1657.xml"/><Relationship Id="rId45" Type="http://schemas.openxmlformats.org/officeDocument/2006/relationships/image" Target="../media/image995.emf"/><Relationship Id="rId66" Type="http://schemas.openxmlformats.org/officeDocument/2006/relationships/customXml" Target="../ink/ink1670.xml"/><Relationship Id="rId87" Type="http://schemas.openxmlformats.org/officeDocument/2006/relationships/image" Target="../media/image1016.emf"/><Relationship Id="rId110" Type="http://schemas.openxmlformats.org/officeDocument/2006/relationships/customXml" Target="../ink/ink1692.xml"/><Relationship Id="rId115" Type="http://schemas.openxmlformats.org/officeDocument/2006/relationships/image" Target="../media/image1030.emf"/><Relationship Id="rId61" Type="http://schemas.openxmlformats.org/officeDocument/2006/relationships/image" Target="../media/image1003.emf"/><Relationship Id="rId82" Type="http://schemas.openxmlformats.org/officeDocument/2006/relationships/customXml" Target="../ink/ink1678.xml"/></Relationships>
</file>

<file path=ppt/slides/_rels/slide113.xml.rels><?xml version="1.0" encoding="UTF-8" standalone="yes"?>
<Relationships xmlns="http://schemas.openxmlformats.org/package/2006/relationships"><Relationship Id="rId8" Type="http://schemas.openxmlformats.org/officeDocument/2006/relationships/customXml" Target="../ink/ink1705.xml"/><Relationship Id="rId13" Type="http://schemas.openxmlformats.org/officeDocument/2006/relationships/image" Target="../media/image1043.emf"/><Relationship Id="rId18" Type="http://schemas.openxmlformats.org/officeDocument/2006/relationships/customXml" Target="../ink/ink1710.xml"/><Relationship Id="rId26" Type="http://schemas.openxmlformats.org/officeDocument/2006/relationships/customXml" Target="../ink/ink1714.xml"/><Relationship Id="rId39" Type="http://schemas.openxmlformats.org/officeDocument/2006/relationships/image" Target="../media/image1056.emf"/><Relationship Id="rId3" Type="http://schemas.openxmlformats.org/officeDocument/2006/relationships/image" Target="../media/image1038.emf"/><Relationship Id="rId21" Type="http://schemas.openxmlformats.org/officeDocument/2006/relationships/image" Target="../media/image1047.emf"/><Relationship Id="rId34" Type="http://schemas.openxmlformats.org/officeDocument/2006/relationships/customXml" Target="../ink/ink1718.xml"/><Relationship Id="rId42" Type="http://schemas.openxmlformats.org/officeDocument/2006/relationships/customXml" Target="../ink/ink1722.xml"/><Relationship Id="rId7" Type="http://schemas.openxmlformats.org/officeDocument/2006/relationships/image" Target="../media/image1040.emf"/><Relationship Id="rId12" Type="http://schemas.openxmlformats.org/officeDocument/2006/relationships/customXml" Target="../ink/ink1707.xml"/><Relationship Id="rId17" Type="http://schemas.openxmlformats.org/officeDocument/2006/relationships/image" Target="../media/image1045.emf"/><Relationship Id="rId25" Type="http://schemas.openxmlformats.org/officeDocument/2006/relationships/image" Target="../media/image1049.emf"/><Relationship Id="rId33" Type="http://schemas.openxmlformats.org/officeDocument/2006/relationships/image" Target="../media/image1053.emf"/><Relationship Id="rId38" Type="http://schemas.openxmlformats.org/officeDocument/2006/relationships/customXml" Target="../ink/ink1720.xml"/><Relationship Id="rId2" Type="http://schemas.openxmlformats.org/officeDocument/2006/relationships/customXml" Target="../ink/ink1702.xml"/><Relationship Id="rId16" Type="http://schemas.openxmlformats.org/officeDocument/2006/relationships/customXml" Target="../ink/ink1709.xml"/><Relationship Id="rId20" Type="http://schemas.openxmlformats.org/officeDocument/2006/relationships/customXml" Target="../ink/ink1711.xml"/><Relationship Id="rId29" Type="http://schemas.openxmlformats.org/officeDocument/2006/relationships/image" Target="../media/image1051.emf"/><Relationship Id="rId41" Type="http://schemas.openxmlformats.org/officeDocument/2006/relationships/image" Target="../media/image1057.emf"/><Relationship Id="rId1" Type="http://schemas.openxmlformats.org/officeDocument/2006/relationships/slideLayout" Target="../slideLayouts/slideLayout25.xml"/><Relationship Id="rId6" Type="http://schemas.openxmlformats.org/officeDocument/2006/relationships/customXml" Target="../ink/ink1704.xml"/><Relationship Id="rId11" Type="http://schemas.openxmlformats.org/officeDocument/2006/relationships/image" Target="../media/image1042.emf"/><Relationship Id="rId24" Type="http://schemas.openxmlformats.org/officeDocument/2006/relationships/customXml" Target="../ink/ink1713.xml"/><Relationship Id="rId32" Type="http://schemas.openxmlformats.org/officeDocument/2006/relationships/customXml" Target="../ink/ink1717.xml"/><Relationship Id="rId37" Type="http://schemas.openxmlformats.org/officeDocument/2006/relationships/image" Target="../media/image1055.emf"/><Relationship Id="rId40" Type="http://schemas.openxmlformats.org/officeDocument/2006/relationships/customXml" Target="../ink/ink1721.xml"/><Relationship Id="rId5" Type="http://schemas.openxmlformats.org/officeDocument/2006/relationships/image" Target="../media/image1039.emf"/><Relationship Id="rId15" Type="http://schemas.openxmlformats.org/officeDocument/2006/relationships/image" Target="../media/image1044.emf"/><Relationship Id="rId23" Type="http://schemas.openxmlformats.org/officeDocument/2006/relationships/image" Target="../media/image1048.emf"/><Relationship Id="rId28" Type="http://schemas.openxmlformats.org/officeDocument/2006/relationships/customXml" Target="../ink/ink1715.xml"/><Relationship Id="rId36" Type="http://schemas.openxmlformats.org/officeDocument/2006/relationships/customXml" Target="../ink/ink1719.xml"/><Relationship Id="rId10" Type="http://schemas.openxmlformats.org/officeDocument/2006/relationships/customXml" Target="../ink/ink1706.xml"/><Relationship Id="rId19" Type="http://schemas.openxmlformats.org/officeDocument/2006/relationships/image" Target="../media/image1046.emf"/><Relationship Id="rId31" Type="http://schemas.openxmlformats.org/officeDocument/2006/relationships/image" Target="../media/image1052.emf"/><Relationship Id="rId4" Type="http://schemas.openxmlformats.org/officeDocument/2006/relationships/customXml" Target="../ink/ink1703.xml"/><Relationship Id="rId9" Type="http://schemas.openxmlformats.org/officeDocument/2006/relationships/image" Target="../media/image1041.emf"/><Relationship Id="rId14" Type="http://schemas.openxmlformats.org/officeDocument/2006/relationships/customXml" Target="../ink/ink1708.xml"/><Relationship Id="rId22" Type="http://schemas.openxmlformats.org/officeDocument/2006/relationships/customXml" Target="../ink/ink1712.xml"/><Relationship Id="rId27" Type="http://schemas.openxmlformats.org/officeDocument/2006/relationships/image" Target="../media/image1050.emf"/><Relationship Id="rId30" Type="http://schemas.openxmlformats.org/officeDocument/2006/relationships/customXml" Target="../ink/ink1716.xml"/><Relationship Id="rId35" Type="http://schemas.openxmlformats.org/officeDocument/2006/relationships/image" Target="../media/image1054.emf"/><Relationship Id="rId43" Type="http://schemas.openxmlformats.org/officeDocument/2006/relationships/image" Target="../media/image1058.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8" Type="http://schemas.openxmlformats.org/officeDocument/2006/relationships/customXml" Target="../ink/ink1726.xml"/><Relationship Id="rId3" Type="http://schemas.openxmlformats.org/officeDocument/2006/relationships/image" Target="../media/image1059.emf"/><Relationship Id="rId7" Type="http://schemas.openxmlformats.org/officeDocument/2006/relationships/image" Target="../media/image1061.emf"/><Relationship Id="rId2" Type="http://schemas.openxmlformats.org/officeDocument/2006/relationships/customXml" Target="../ink/ink1723.xml"/><Relationship Id="rId1" Type="http://schemas.openxmlformats.org/officeDocument/2006/relationships/slideLayout" Target="../slideLayouts/slideLayout25.xml"/><Relationship Id="rId6" Type="http://schemas.openxmlformats.org/officeDocument/2006/relationships/customXml" Target="../ink/ink1725.xml"/><Relationship Id="rId5" Type="http://schemas.openxmlformats.org/officeDocument/2006/relationships/image" Target="../media/image1060.emf"/><Relationship Id="rId4" Type="http://schemas.openxmlformats.org/officeDocument/2006/relationships/customXml" Target="../ink/ink1724.xml"/><Relationship Id="rId9" Type="http://schemas.openxmlformats.org/officeDocument/2006/relationships/image" Target="../media/image1062.emf"/></Relationships>
</file>

<file path=ppt/slides/_rels/slide118.xml.rels><?xml version="1.0" encoding="UTF-8" standalone="yes"?>
<Relationships xmlns="http://schemas.openxmlformats.org/package/2006/relationships"><Relationship Id="rId8" Type="http://schemas.openxmlformats.org/officeDocument/2006/relationships/customXml" Target="../ink/ink1730.xml"/><Relationship Id="rId13" Type="http://schemas.openxmlformats.org/officeDocument/2006/relationships/image" Target="../media/image1068.emf"/><Relationship Id="rId18" Type="http://schemas.openxmlformats.org/officeDocument/2006/relationships/customXml" Target="../ink/ink1735.xml"/><Relationship Id="rId26" Type="http://schemas.openxmlformats.org/officeDocument/2006/relationships/customXml" Target="../ink/ink1739.xml"/><Relationship Id="rId39" Type="http://schemas.openxmlformats.org/officeDocument/2006/relationships/image" Target="../media/image1081.emf"/><Relationship Id="rId3" Type="http://schemas.openxmlformats.org/officeDocument/2006/relationships/image" Target="../media/image1063.emf"/><Relationship Id="rId21" Type="http://schemas.openxmlformats.org/officeDocument/2006/relationships/image" Target="../media/image1072.emf"/><Relationship Id="rId34" Type="http://schemas.openxmlformats.org/officeDocument/2006/relationships/customXml" Target="../ink/ink1743.xml"/><Relationship Id="rId42" Type="http://schemas.openxmlformats.org/officeDocument/2006/relationships/customXml" Target="../ink/ink1747.xml"/><Relationship Id="rId7" Type="http://schemas.openxmlformats.org/officeDocument/2006/relationships/image" Target="../media/image1065.emf"/><Relationship Id="rId12" Type="http://schemas.openxmlformats.org/officeDocument/2006/relationships/customXml" Target="../ink/ink1732.xml"/><Relationship Id="rId17" Type="http://schemas.openxmlformats.org/officeDocument/2006/relationships/image" Target="../media/image1070.emf"/><Relationship Id="rId25" Type="http://schemas.openxmlformats.org/officeDocument/2006/relationships/image" Target="../media/image1074.emf"/><Relationship Id="rId33" Type="http://schemas.openxmlformats.org/officeDocument/2006/relationships/image" Target="../media/image1078.emf"/><Relationship Id="rId38" Type="http://schemas.openxmlformats.org/officeDocument/2006/relationships/customXml" Target="../ink/ink1745.xml"/><Relationship Id="rId2" Type="http://schemas.openxmlformats.org/officeDocument/2006/relationships/customXml" Target="../ink/ink1727.xml"/><Relationship Id="rId16" Type="http://schemas.openxmlformats.org/officeDocument/2006/relationships/customXml" Target="../ink/ink1734.xml"/><Relationship Id="rId20" Type="http://schemas.openxmlformats.org/officeDocument/2006/relationships/customXml" Target="../ink/ink1736.xml"/><Relationship Id="rId29" Type="http://schemas.openxmlformats.org/officeDocument/2006/relationships/image" Target="../media/image1076.emf"/><Relationship Id="rId41" Type="http://schemas.openxmlformats.org/officeDocument/2006/relationships/image" Target="../media/image1082.emf"/><Relationship Id="rId1" Type="http://schemas.openxmlformats.org/officeDocument/2006/relationships/slideLayout" Target="../slideLayouts/slideLayout25.xml"/><Relationship Id="rId6" Type="http://schemas.openxmlformats.org/officeDocument/2006/relationships/customXml" Target="../ink/ink1729.xml"/><Relationship Id="rId11" Type="http://schemas.openxmlformats.org/officeDocument/2006/relationships/image" Target="../media/image1067.emf"/><Relationship Id="rId24" Type="http://schemas.openxmlformats.org/officeDocument/2006/relationships/customXml" Target="../ink/ink1738.xml"/><Relationship Id="rId32" Type="http://schemas.openxmlformats.org/officeDocument/2006/relationships/customXml" Target="../ink/ink1742.xml"/><Relationship Id="rId37" Type="http://schemas.openxmlformats.org/officeDocument/2006/relationships/image" Target="../media/image1080.emf"/><Relationship Id="rId40" Type="http://schemas.openxmlformats.org/officeDocument/2006/relationships/customXml" Target="../ink/ink1746.xml"/><Relationship Id="rId45" Type="http://schemas.openxmlformats.org/officeDocument/2006/relationships/image" Target="../media/image1084.emf"/><Relationship Id="rId5" Type="http://schemas.openxmlformats.org/officeDocument/2006/relationships/image" Target="../media/image1064.emf"/><Relationship Id="rId15" Type="http://schemas.openxmlformats.org/officeDocument/2006/relationships/image" Target="../media/image1069.emf"/><Relationship Id="rId23" Type="http://schemas.openxmlformats.org/officeDocument/2006/relationships/image" Target="../media/image1073.emf"/><Relationship Id="rId28" Type="http://schemas.openxmlformats.org/officeDocument/2006/relationships/customXml" Target="../ink/ink1740.xml"/><Relationship Id="rId36" Type="http://schemas.openxmlformats.org/officeDocument/2006/relationships/customXml" Target="../ink/ink1744.xml"/><Relationship Id="rId10" Type="http://schemas.openxmlformats.org/officeDocument/2006/relationships/customXml" Target="../ink/ink1731.xml"/><Relationship Id="rId19" Type="http://schemas.openxmlformats.org/officeDocument/2006/relationships/image" Target="../media/image1071.emf"/><Relationship Id="rId31" Type="http://schemas.openxmlformats.org/officeDocument/2006/relationships/image" Target="../media/image1077.emf"/><Relationship Id="rId44" Type="http://schemas.openxmlformats.org/officeDocument/2006/relationships/customXml" Target="../ink/ink1748.xml"/><Relationship Id="rId4" Type="http://schemas.openxmlformats.org/officeDocument/2006/relationships/customXml" Target="../ink/ink1728.xml"/><Relationship Id="rId9" Type="http://schemas.openxmlformats.org/officeDocument/2006/relationships/image" Target="../media/image1066.emf"/><Relationship Id="rId14" Type="http://schemas.openxmlformats.org/officeDocument/2006/relationships/customXml" Target="../ink/ink1733.xml"/><Relationship Id="rId22" Type="http://schemas.openxmlformats.org/officeDocument/2006/relationships/customXml" Target="../ink/ink1737.xml"/><Relationship Id="rId27" Type="http://schemas.openxmlformats.org/officeDocument/2006/relationships/image" Target="../media/image1075.emf"/><Relationship Id="rId30" Type="http://schemas.openxmlformats.org/officeDocument/2006/relationships/customXml" Target="../ink/ink1741.xml"/><Relationship Id="rId35" Type="http://schemas.openxmlformats.org/officeDocument/2006/relationships/image" Target="../media/image1079.emf"/><Relationship Id="rId43" Type="http://schemas.openxmlformats.org/officeDocument/2006/relationships/image" Target="../media/image1083.emf"/></Relationships>
</file>

<file path=ppt/slides/_rels/slide119.xml.rels><?xml version="1.0" encoding="UTF-8" standalone="yes"?>
<Relationships xmlns="http://schemas.openxmlformats.org/package/2006/relationships"><Relationship Id="rId8" Type="http://schemas.openxmlformats.org/officeDocument/2006/relationships/customXml" Target="../ink/ink1752.xml"/><Relationship Id="rId3" Type="http://schemas.openxmlformats.org/officeDocument/2006/relationships/image" Target="../media/image1085.emf"/><Relationship Id="rId7" Type="http://schemas.openxmlformats.org/officeDocument/2006/relationships/image" Target="../media/image1087.emf"/><Relationship Id="rId2" Type="http://schemas.openxmlformats.org/officeDocument/2006/relationships/customXml" Target="../ink/ink1749.xml"/><Relationship Id="rId1" Type="http://schemas.openxmlformats.org/officeDocument/2006/relationships/slideLayout" Target="../slideLayouts/slideLayout25.xml"/><Relationship Id="rId6" Type="http://schemas.openxmlformats.org/officeDocument/2006/relationships/customXml" Target="../ink/ink1751.xml"/><Relationship Id="rId5" Type="http://schemas.openxmlformats.org/officeDocument/2006/relationships/image" Target="../media/image1086.emf"/><Relationship Id="rId4" Type="http://schemas.openxmlformats.org/officeDocument/2006/relationships/customXml" Target="../ink/ink1750.xml"/><Relationship Id="rId9" Type="http://schemas.openxmlformats.org/officeDocument/2006/relationships/image" Target="../media/image1088.emf"/></Relationships>
</file>

<file path=ppt/slides/_rels/slide12.xml.rels><?xml version="1.0" encoding="UTF-8" standalone="yes"?>
<Relationships xmlns="http://schemas.openxmlformats.org/package/2006/relationships"><Relationship Id="rId13" Type="http://schemas.openxmlformats.org/officeDocument/2006/relationships/image" Target="../media/image263.emf"/><Relationship Id="rId18" Type="http://schemas.openxmlformats.org/officeDocument/2006/relationships/customXml" Target="../ink/ink150.xml"/><Relationship Id="rId26" Type="http://schemas.openxmlformats.org/officeDocument/2006/relationships/customXml" Target="../ink/ink154.xml"/><Relationship Id="rId39" Type="http://schemas.openxmlformats.org/officeDocument/2006/relationships/image" Target="../media/image349.emf"/><Relationship Id="rId21" Type="http://schemas.openxmlformats.org/officeDocument/2006/relationships/image" Target="../media/image340.emf"/><Relationship Id="rId34" Type="http://schemas.openxmlformats.org/officeDocument/2006/relationships/customXml" Target="../ink/ink158.xml"/><Relationship Id="rId42" Type="http://schemas.openxmlformats.org/officeDocument/2006/relationships/customXml" Target="../ink/ink162.xml"/><Relationship Id="rId47" Type="http://schemas.openxmlformats.org/officeDocument/2006/relationships/image" Target="../media/image353.emf"/><Relationship Id="rId50" Type="http://schemas.openxmlformats.org/officeDocument/2006/relationships/customXml" Target="../ink/ink166.xml"/><Relationship Id="rId55" Type="http://schemas.openxmlformats.org/officeDocument/2006/relationships/image" Target="../media/image357.emf"/><Relationship Id="rId63" Type="http://schemas.openxmlformats.org/officeDocument/2006/relationships/image" Target="../media/image361.emf"/><Relationship Id="rId7" Type="http://schemas.openxmlformats.org/officeDocument/2006/relationships/image" Target="../media/image260.emf"/><Relationship Id="rId2" Type="http://schemas.openxmlformats.org/officeDocument/2006/relationships/customXml" Target="../ink/ink142.xml"/><Relationship Id="rId16" Type="http://schemas.openxmlformats.org/officeDocument/2006/relationships/customXml" Target="../ink/ink149.xml"/><Relationship Id="rId20" Type="http://schemas.openxmlformats.org/officeDocument/2006/relationships/customXml" Target="../ink/ink151.xml"/><Relationship Id="rId29" Type="http://schemas.openxmlformats.org/officeDocument/2006/relationships/image" Target="../media/image344.emf"/><Relationship Id="rId41" Type="http://schemas.openxmlformats.org/officeDocument/2006/relationships/image" Target="../media/image350.emf"/><Relationship Id="rId54" Type="http://schemas.openxmlformats.org/officeDocument/2006/relationships/customXml" Target="../ink/ink168.xml"/><Relationship Id="rId62" Type="http://schemas.openxmlformats.org/officeDocument/2006/relationships/customXml" Target="../ink/ink172.xml"/><Relationship Id="rId1" Type="http://schemas.openxmlformats.org/officeDocument/2006/relationships/slideLayout" Target="../slideLayouts/slideLayout25.xml"/><Relationship Id="rId6" Type="http://schemas.openxmlformats.org/officeDocument/2006/relationships/customXml" Target="../ink/ink144.xml"/><Relationship Id="rId11" Type="http://schemas.openxmlformats.org/officeDocument/2006/relationships/image" Target="../media/image262.emf"/><Relationship Id="rId24" Type="http://schemas.openxmlformats.org/officeDocument/2006/relationships/customXml" Target="../ink/ink153.xml"/><Relationship Id="rId32" Type="http://schemas.openxmlformats.org/officeDocument/2006/relationships/customXml" Target="../ink/ink157.xml"/><Relationship Id="rId37" Type="http://schemas.openxmlformats.org/officeDocument/2006/relationships/image" Target="../media/image348.emf"/><Relationship Id="rId40" Type="http://schemas.openxmlformats.org/officeDocument/2006/relationships/customXml" Target="../ink/ink161.xml"/><Relationship Id="rId45" Type="http://schemas.openxmlformats.org/officeDocument/2006/relationships/image" Target="../media/image352.emf"/><Relationship Id="rId53" Type="http://schemas.openxmlformats.org/officeDocument/2006/relationships/image" Target="../media/image356.emf"/><Relationship Id="rId58" Type="http://schemas.openxmlformats.org/officeDocument/2006/relationships/customXml" Target="../ink/ink170.xml"/><Relationship Id="rId5" Type="http://schemas.openxmlformats.org/officeDocument/2006/relationships/image" Target="../media/image259.emf"/><Relationship Id="rId15" Type="http://schemas.openxmlformats.org/officeDocument/2006/relationships/image" Target="../media/image264.emf"/><Relationship Id="rId23" Type="http://schemas.openxmlformats.org/officeDocument/2006/relationships/image" Target="../media/image341.emf"/><Relationship Id="rId28" Type="http://schemas.openxmlformats.org/officeDocument/2006/relationships/customXml" Target="../ink/ink155.xml"/><Relationship Id="rId36" Type="http://schemas.openxmlformats.org/officeDocument/2006/relationships/customXml" Target="../ink/ink159.xml"/><Relationship Id="rId49" Type="http://schemas.openxmlformats.org/officeDocument/2006/relationships/image" Target="../media/image354.emf"/><Relationship Id="rId57" Type="http://schemas.openxmlformats.org/officeDocument/2006/relationships/image" Target="../media/image358.emf"/><Relationship Id="rId61" Type="http://schemas.openxmlformats.org/officeDocument/2006/relationships/image" Target="../media/image360.emf"/><Relationship Id="rId10" Type="http://schemas.openxmlformats.org/officeDocument/2006/relationships/customXml" Target="../ink/ink146.xml"/><Relationship Id="rId19" Type="http://schemas.openxmlformats.org/officeDocument/2006/relationships/image" Target="../media/image339.emf"/><Relationship Id="rId31" Type="http://schemas.openxmlformats.org/officeDocument/2006/relationships/image" Target="../media/image345.emf"/><Relationship Id="rId44" Type="http://schemas.openxmlformats.org/officeDocument/2006/relationships/customXml" Target="../ink/ink163.xml"/><Relationship Id="rId52" Type="http://schemas.openxmlformats.org/officeDocument/2006/relationships/customXml" Target="../ink/ink167.xml"/><Relationship Id="rId60" Type="http://schemas.openxmlformats.org/officeDocument/2006/relationships/customXml" Target="../ink/ink171.xml"/><Relationship Id="rId4" Type="http://schemas.openxmlformats.org/officeDocument/2006/relationships/customXml" Target="../ink/ink143.xml"/><Relationship Id="rId9" Type="http://schemas.openxmlformats.org/officeDocument/2006/relationships/image" Target="../media/image261.emf"/><Relationship Id="rId14" Type="http://schemas.openxmlformats.org/officeDocument/2006/relationships/customXml" Target="../ink/ink148.xml"/><Relationship Id="rId22" Type="http://schemas.openxmlformats.org/officeDocument/2006/relationships/customXml" Target="../ink/ink152.xml"/><Relationship Id="rId27" Type="http://schemas.openxmlformats.org/officeDocument/2006/relationships/image" Target="../media/image343.emf"/><Relationship Id="rId30" Type="http://schemas.openxmlformats.org/officeDocument/2006/relationships/customXml" Target="../ink/ink156.xml"/><Relationship Id="rId35" Type="http://schemas.openxmlformats.org/officeDocument/2006/relationships/image" Target="../media/image347.emf"/><Relationship Id="rId43" Type="http://schemas.openxmlformats.org/officeDocument/2006/relationships/image" Target="../media/image351.emf"/><Relationship Id="rId48" Type="http://schemas.openxmlformats.org/officeDocument/2006/relationships/customXml" Target="../ink/ink165.xml"/><Relationship Id="rId56" Type="http://schemas.openxmlformats.org/officeDocument/2006/relationships/customXml" Target="../ink/ink169.xml"/><Relationship Id="rId8" Type="http://schemas.openxmlformats.org/officeDocument/2006/relationships/customXml" Target="../ink/ink145.xml"/><Relationship Id="rId51" Type="http://schemas.openxmlformats.org/officeDocument/2006/relationships/image" Target="../media/image355.emf"/><Relationship Id="rId3" Type="http://schemas.openxmlformats.org/officeDocument/2006/relationships/image" Target="../media/image258.emf"/><Relationship Id="rId12" Type="http://schemas.openxmlformats.org/officeDocument/2006/relationships/customXml" Target="../ink/ink147.xml"/><Relationship Id="rId17" Type="http://schemas.openxmlformats.org/officeDocument/2006/relationships/image" Target="../media/image317.emf"/><Relationship Id="rId25" Type="http://schemas.openxmlformats.org/officeDocument/2006/relationships/image" Target="../media/image342.emf"/><Relationship Id="rId33" Type="http://schemas.openxmlformats.org/officeDocument/2006/relationships/image" Target="../media/image346.emf"/><Relationship Id="rId38" Type="http://schemas.openxmlformats.org/officeDocument/2006/relationships/customXml" Target="../ink/ink160.xml"/><Relationship Id="rId46" Type="http://schemas.openxmlformats.org/officeDocument/2006/relationships/customXml" Target="../ink/ink164.xml"/><Relationship Id="rId59" Type="http://schemas.openxmlformats.org/officeDocument/2006/relationships/image" Target="../media/image359.emf"/></Relationships>
</file>

<file path=ppt/slides/_rels/slide120.xml.rels><?xml version="1.0" encoding="UTF-8" standalone="yes"?>
<Relationships xmlns="http://schemas.openxmlformats.org/package/2006/relationships"><Relationship Id="rId26" Type="http://schemas.openxmlformats.org/officeDocument/2006/relationships/customXml" Target="../ink/ink1765.xml"/><Relationship Id="rId117" Type="http://schemas.openxmlformats.org/officeDocument/2006/relationships/image" Target="../media/image1146.emf"/><Relationship Id="rId21" Type="http://schemas.openxmlformats.org/officeDocument/2006/relationships/image" Target="../media/image1098.emf"/><Relationship Id="rId42" Type="http://schemas.openxmlformats.org/officeDocument/2006/relationships/customXml" Target="../ink/ink1773.xml"/><Relationship Id="rId47" Type="http://schemas.openxmlformats.org/officeDocument/2006/relationships/image" Target="../media/image1111.emf"/><Relationship Id="rId63" Type="http://schemas.openxmlformats.org/officeDocument/2006/relationships/image" Target="../media/image1119.emf"/><Relationship Id="rId68" Type="http://schemas.openxmlformats.org/officeDocument/2006/relationships/customXml" Target="../ink/ink1786.xml"/><Relationship Id="rId84" Type="http://schemas.openxmlformats.org/officeDocument/2006/relationships/customXml" Target="../ink/ink1794.xml"/><Relationship Id="rId89" Type="http://schemas.openxmlformats.org/officeDocument/2006/relationships/image" Target="../media/image1132.emf"/><Relationship Id="rId112" Type="http://schemas.openxmlformats.org/officeDocument/2006/relationships/customXml" Target="../ink/ink1808.xml"/><Relationship Id="rId16" Type="http://schemas.openxmlformats.org/officeDocument/2006/relationships/customXml" Target="../ink/ink1760.xml"/><Relationship Id="rId107" Type="http://schemas.openxmlformats.org/officeDocument/2006/relationships/image" Target="../media/image1141.emf"/><Relationship Id="rId11" Type="http://schemas.openxmlformats.org/officeDocument/2006/relationships/image" Target="../media/image1093.emf"/><Relationship Id="rId24" Type="http://schemas.openxmlformats.org/officeDocument/2006/relationships/customXml" Target="../ink/ink1764.xml"/><Relationship Id="rId32" Type="http://schemas.openxmlformats.org/officeDocument/2006/relationships/customXml" Target="../ink/ink1768.xml"/><Relationship Id="rId37" Type="http://schemas.openxmlformats.org/officeDocument/2006/relationships/image" Target="../media/image1106.emf"/><Relationship Id="rId40" Type="http://schemas.openxmlformats.org/officeDocument/2006/relationships/customXml" Target="../ink/ink1772.xml"/><Relationship Id="rId45" Type="http://schemas.openxmlformats.org/officeDocument/2006/relationships/image" Target="../media/image1110.emf"/><Relationship Id="rId53" Type="http://schemas.openxmlformats.org/officeDocument/2006/relationships/image" Target="../media/image1114.emf"/><Relationship Id="rId58" Type="http://schemas.openxmlformats.org/officeDocument/2006/relationships/customXml" Target="../ink/ink1781.xml"/><Relationship Id="rId66" Type="http://schemas.openxmlformats.org/officeDocument/2006/relationships/customXml" Target="../ink/ink1785.xml"/><Relationship Id="rId74" Type="http://schemas.openxmlformats.org/officeDocument/2006/relationships/customXml" Target="../ink/ink1789.xml"/><Relationship Id="rId79" Type="http://schemas.openxmlformats.org/officeDocument/2006/relationships/image" Target="../media/image1127.emf"/><Relationship Id="rId87" Type="http://schemas.openxmlformats.org/officeDocument/2006/relationships/image" Target="../media/image1131.emf"/><Relationship Id="rId102" Type="http://schemas.openxmlformats.org/officeDocument/2006/relationships/customXml" Target="../ink/ink1803.xml"/><Relationship Id="rId110" Type="http://schemas.openxmlformats.org/officeDocument/2006/relationships/customXml" Target="../ink/ink1807.xml"/><Relationship Id="rId115" Type="http://schemas.openxmlformats.org/officeDocument/2006/relationships/image" Target="../media/image1145.emf"/><Relationship Id="rId5" Type="http://schemas.openxmlformats.org/officeDocument/2006/relationships/image" Target="../media/image1090.emf"/><Relationship Id="rId61" Type="http://schemas.openxmlformats.org/officeDocument/2006/relationships/image" Target="../media/image1118.emf"/><Relationship Id="rId82" Type="http://schemas.openxmlformats.org/officeDocument/2006/relationships/customXml" Target="../ink/ink1793.xml"/><Relationship Id="rId90" Type="http://schemas.openxmlformats.org/officeDocument/2006/relationships/customXml" Target="../ink/ink1797.xml"/><Relationship Id="rId95" Type="http://schemas.openxmlformats.org/officeDocument/2006/relationships/image" Target="../media/image1135.emf"/><Relationship Id="rId19" Type="http://schemas.openxmlformats.org/officeDocument/2006/relationships/image" Target="../media/image1097.emf"/><Relationship Id="rId14" Type="http://schemas.openxmlformats.org/officeDocument/2006/relationships/customXml" Target="../ink/ink1759.xml"/><Relationship Id="rId22" Type="http://schemas.openxmlformats.org/officeDocument/2006/relationships/customXml" Target="../ink/ink1763.xml"/><Relationship Id="rId27" Type="http://schemas.openxmlformats.org/officeDocument/2006/relationships/image" Target="../media/image1101.emf"/><Relationship Id="rId30" Type="http://schemas.openxmlformats.org/officeDocument/2006/relationships/customXml" Target="../ink/ink1767.xml"/><Relationship Id="rId35" Type="http://schemas.openxmlformats.org/officeDocument/2006/relationships/image" Target="../media/image1105.emf"/><Relationship Id="rId43" Type="http://schemas.openxmlformats.org/officeDocument/2006/relationships/image" Target="../media/image1109.emf"/><Relationship Id="rId48" Type="http://schemas.openxmlformats.org/officeDocument/2006/relationships/customXml" Target="../ink/ink1776.xml"/><Relationship Id="rId56" Type="http://schemas.openxmlformats.org/officeDocument/2006/relationships/customXml" Target="../ink/ink1780.xml"/><Relationship Id="rId64" Type="http://schemas.openxmlformats.org/officeDocument/2006/relationships/customXml" Target="../ink/ink1784.xml"/><Relationship Id="rId69" Type="http://schemas.openxmlformats.org/officeDocument/2006/relationships/image" Target="../media/image1122.emf"/><Relationship Id="rId77" Type="http://schemas.openxmlformats.org/officeDocument/2006/relationships/image" Target="../media/image1126.emf"/><Relationship Id="rId100" Type="http://schemas.openxmlformats.org/officeDocument/2006/relationships/customXml" Target="../ink/ink1802.xml"/><Relationship Id="rId105" Type="http://schemas.openxmlformats.org/officeDocument/2006/relationships/image" Target="../media/image1140.emf"/><Relationship Id="rId113" Type="http://schemas.openxmlformats.org/officeDocument/2006/relationships/image" Target="../media/image1144.emf"/><Relationship Id="rId118" Type="http://schemas.openxmlformats.org/officeDocument/2006/relationships/customXml" Target="../ink/ink1811.xml"/><Relationship Id="rId8" Type="http://schemas.openxmlformats.org/officeDocument/2006/relationships/customXml" Target="../ink/ink1756.xml"/><Relationship Id="rId51" Type="http://schemas.openxmlformats.org/officeDocument/2006/relationships/image" Target="../media/image1113.emf"/><Relationship Id="rId72" Type="http://schemas.openxmlformats.org/officeDocument/2006/relationships/customXml" Target="../ink/ink1788.xml"/><Relationship Id="rId80" Type="http://schemas.openxmlformats.org/officeDocument/2006/relationships/customXml" Target="../ink/ink1792.xml"/><Relationship Id="rId85" Type="http://schemas.openxmlformats.org/officeDocument/2006/relationships/image" Target="../media/image1130.emf"/><Relationship Id="rId93" Type="http://schemas.openxmlformats.org/officeDocument/2006/relationships/image" Target="../media/image1134.emf"/><Relationship Id="rId98" Type="http://schemas.openxmlformats.org/officeDocument/2006/relationships/customXml" Target="../ink/ink1801.xml"/><Relationship Id="rId3" Type="http://schemas.openxmlformats.org/officeDocument/2006/relationships/image" Target="../media/image1089.emf"/><Relationship Id="rId12" Type="http://schemas.openxmlformats.org/officeDocument/2006/relationships/customXml" Target="../ink/ink1758.xml"/><Relationship Id="rId17" Type="http://schemas.openxmlformats.org/officeDocument/2006/relationships/image" Target="../media/image1096.emf"/><Relationship Id="rId25" Type="http://schemas.openxmlformats.org/officeDocument/2006/relationships/image" Target="../media/image1100.emf"/><Relationship Id="rId33" Type="http://schemas.openxmlformats.org/officeDocument/2006/relationships/image" Target="../media/image1104.emf"/><Relationship Id="rId38" Type="http://schemas.openxmlformats.org/officeDocument/2006/relationships/customXml" Target="../ink/ink1771.xml"/><Relationship Id="rId46" Type="http://schemas.openxmlformats.org/officeDocument/2006/relationships/customXml" Target="../ink/ink1775.xml"/><Relationship Id="rId59" Type="http://schemas.openxmlformats.org/officeDocument/2006/relationships/image" Target="../media/image1117.emf"/><Relationship Id="rId67" Type="http://schemas.openxmlformats.org/officeDocument/2006/relationships/image" Target="../media/image1121.emf"/><Relationship Id="rId103" Type="http://schemas.openxmlformats.org/officeDocument/2006/relationships/image" Target="../media/image1139.emf"/><Relationship Id="rId108" Type="http://schemas.openxmlformats.org/officeDocument/2006/relationships/customXml" Target="../ink/ink1806.xml"/><Relationship Id="rId116" Type="http://schemas.openxmlformats.org/officeDocument/2006/relationships/customXml" Target="../ink/ink1810.xml"/><Relationship Id="rId20" Type="http://schemas.openxmlformats.org/officeDocument/2006/relationships/customXml" Target="../ink/ink1762.xml"/><Relationship Id="rId41" Type="http://schemas.openxmlformats.org/officeDocument/2006/relationships/image" Target="../media/image1108.emf"/><Relationship Id="rId54" Type="http://schemas.openxmlformats.org/officeDocument/2006/relationships/customXml" Target="../ink/ink1779.xml"/><Relationship Id="rId62" Type="http://schemas.openxmlformats.org/officeDocument/2006/relationships/customXml" Target="../ink/ink1783.xml"/><Relationship Id="rId70" Type="http://schemas.openxmlformats.org/officeDocument/2006/relationships/customXml" Target="../ink/ink1787.xml"/><Relationship Id="rId75" Type="http://schemas.openxmlformats.org/officeDocument/2006/relationships/image" Target="../media/image1125.emf"/><Relationship Id="rId83" Type="http://schemas.openxmlformats.org/officeDocument/2006/relationships/image" Target="../media/image1129.emf"/><Relationship Id="rId88" Type="http://schemas.openxmlformats.org/officeDocument/2006/relationships/customXml" Target="../ink/ink1796.xml"/><Relationship Id="rId91" Type="http://schemas.openxmlformats.org/officeDocument/2006/relationships/image" Target="../media/image1133.emf"/><Relationship Id="rId96" Type="http://schemas.openxmlformats.org/officeDocument/2006/relationships/customXml" Target="../ink/ink1800.xml"/><Relationship Id="rId111" Type="http://schemas.openxmlformats.org/officeDocument/2006/relationships/image" Target="../media/image1143.emf"/><Relationship Id="rId1" Type="http://schemas.openxmlformats.org/officeDocument/2006/relationships/slideLayout" Target="../slideLayouts/slideLayout25.xml"/><Relationship Id="rId6" Type="http://schemas.openxmlformats.org/officeDocument/2006/relationships/customXml" Target="../ink/ink1755.xml"/><Relationship Id="rId15" Type="http://schemas.openxmlformats.org/officeDocument/2006/relationships/image" Target="../media/image1095.emf"/><Relationship Id="rId23" Type="http://schemas.openxmlformats.org/officeDocument/2006/relationships/image" Target="../media/image1099.emf"/><Relationship Id="rId28" Type="http://schemas.openxmlformats.org/officeDocument/2006/relationships/customXml" Target="../ink/ink1766.xml"/><Relationship Id="rId36" Type="http://schemas.openxmlformats.org/officeDocument/2006/relationships/customXml" Target="../ink/ink1770.xml"/><Relationship Id="rId49" Type="http://schemas.openxmlformats.org/officeDocument/2006/relationships/image" Target="../media/image1112.emf"/><Relationship Id="rId57" Type="http://schemas.openxmlformats.org/officeDocument/2006/relationships/image" Target="../media/image1116.emf"/><Relationship Id="rId106" Type="http://schemas.openxmlformats.org/officeDocument/2006/relationships/customXml" Target="../ink/ink1805.xml"/><Relationship Id="rId114" Type="http://schemas.openxmlformats.org/officeDocument/2006/relationships/customXml" Target="../ink/ink1809.xml"/><Relationship Id="rId119" Type="http://schemas.openxmlformats.org/officeDocument/2006/relationships/image" Target="../media/image1147.emf"/><Relationship Id="rId10" Type="http://schemas.openxmlformats.org/officeDocument/2006/relationships/customXml" Target="../ink/ink1757.xml"/><Relationship Id="rId31" Type="http://schemas.openxmlformats.org/officeDocument/2006/relationships/image" Target="../media/image1103.emf"/><Relationship Id="rId44" Type="http://schemas.openxmlformats.org/officeDocument/2006/relationships/customXml" Target="../ink/ink1774.xml"/><Relationship Id="rId52" Type="http://schemas.openxmlformats.org/officeDocument/2006/relationships/customXml" Target="../ink/ink1778.xml"/><Relationship Id="rId60" Type="http://schemas.openxmlformats.org/officeDocument/2006/relationships/customXml" Target="../ink/ink1782.xml"/><Relationship Id="rId65" Type="http://schemas.openxmlformats.org/officeDocument/2006/relationships/image" Target="../media/image1120.emf"/><Relationship Id="rId73" Type="http://schemas.openxmlformats.org/officeDocument/2006/relationships/image" Target="../media/image1124.emf"/><Relationship Id="rId78" Type="http://schemas.openxmlformats.org/officeDocument/2006/relationships/customXml" Target="../ink/ink1791.xml"/><Relationship Id="rId81" Type="http://schemas.openxmlformats.org/officeDocument/2006/relationships/image" Target="../media/image1128.emf"/><Relationship Id="rId86" Type="http://schemas.openxmlformats.org/officeDocument/2006/relationships/customXml" Target="../ink/ink1795.xml"/><Relationship Id="rId94" Type="http://schemas.openxmlformats.org/officeDocument/2006/relationships/customXml" Target="../ink/ink1799.xml"/><Relationship Id="rId99" Type="http://schemas.openxmlformats.org/officeDocument/2006/relationships/image" Target="../media/image1137.emf"/><Relationship Id="rId101" Type="http://schemas.openxmlformats.org/officeDocument/2006/relationships/image" Target="../media/image1138.emf"/><Relationship Id="rId4" Type="http://schemas.openxmlformats.org/officeDocument/2006/relationships/customXml" Target="../ink/ink1754.xml"/><Relationship Id="rId9" Type="http://schemas.openxmlformats.org/officeDocument/2006/relationships/image" Target="../media/image1092.emf"/><Relationship Id="rId13" Type="http://schemas.openxmlformats.org/officeDocument/2006/relationships/image" Target="../media/image1094.emf"/><Relationship Id="rId18" Type="http://schemas.openxmlformats.org/officeDocument/2006/relationships/customXml" Target="../ink/ink1761.xml"/><Relationship Id="rId39" Type="http://schemas.openxmlformats.org/officeDocument/2006/relationships/image" Target="../media/image1107.emf"/><Relationship Id="rId109" Type="http://schemas.openxmlformats.org/officeDocument/2006/relationships/image" Target="../media/image1142.emf"/><Relationship Id="rId34" Type="http://schemas.openxmlformats.org/officeDocument/2006/relationships/customXml" Target="../ink/ink1769.xml"/><Relationship Id="rId50" Type="http://schemas.openxmlformats.org/officeDocument/2006/relationships/customXml" Target="../ink/ink1777.xml"/><Relationship Id="rId55" Type="http://schemas.openxmlformats.org/officeDocument/2006/relationships/image" Target="../media/image1115.emf"/><Relationship Id="rId76" Type="http://schemas.openxmlformats.org/officeDocument/2006/relationships/customXml" Target="../ink/ink1790.xml"/><Relationship Id="rId97" Type="http://schemas.openxmlformats.org/officeDocument/2006/relationships/image" Target="../media/image1136.emf"/><Relationship Id="rId104" Type="http://schemas.openxmlformats.org/officeDocument/2006/relationships/customXml" Target="../ink/ink1804.xml"/><Relationship Id="rId7" Type="http://schemas.openxmlformats.org/officeDocument/2006/relationships/image" Target="../media/image1091.emf"/><Relationship Id="rId71" Type="http://schemas.openxmlformats.org/officeDocument/2006/relationships/image" Target="../media/image1123.emf"/><Relationship Id="rId92" Type="http://schemas.openxmlformats.org/officeDocument/2006/relationships/customXml" Target="../ink/ink1798.xml"/><Relationship Id="rId2" Type="http://schemas.openxmlformats.org/officeDocument/2006/relationships/customXml" Target="../ink/ink1753.xml"/><Relationship Id="rId29" Type="http://schemas.openxmlformats.org/officeDocument/2006/relationships/image" Target="../media/image1102.emf"/></Relationships>
</file>

<file path=ppt/slides/_rels/slide121.xml.rels><?xml version="1.0" encoding="UTF-8" standalone="yes"?>
<Relationships xmlns="http://schemas.openxmlformats.org/package/2006/relationships"><Relationship Id="rId8" Type="http://schemas.openxmlformats.org/officeDocument/2006/relationships/customXml" Target="../ink/ink1815.xml"/><Relationship Id="rId13" Type="http://schemas.openxmlformats.org/officeDocument/2006/relationships/image" Target="../media/image1153.emf"/><Relationship Id="rId3" Type="http://schemas.openxmlformats.org/officeDocument/2006/relationships/image" Target="../media/image1148.emf"/><Relationship Id="rId7" Type="http://schemas.openxmlformats.org/officeDocument/2006/relationships/image" Target="../media/image1150.emf"/><Relationship Id="rId12" Type="http://schemas.openxmlformats.org/officeDocument/2006/relationships/customXml" Target="../ink/ink1817.xml"/><Relationship Id="rId17" Type="http://schemas.openxmlformats.org/officeDocument/2006/relationships/image" Target="../media/image1155.emf"/><Relationship Id="rId2" Type="http://schemas.openxmlformats.org/officeDocument/2006/relationships/customXml" Target="../ink/ink1812.xml"/><Relationship Id="rId16" Type="http://schemas.openxmlformats.org/officeDocument/2006/relationships/customXml" Target="../ink/ink1819.xml"/><Relationship Id="rId1" Type="http://schemas.openxmlformats.org/officeDocument/2006/relationships/slideLayout" Target="../slideLayouts/slideLayout25.xml"/><Relationship Id="rId6" Type="http://schemas.openxmlformats.org/officeDocument/2006/relationships/customXml" Target="../ink/ink1814.xml"/><Relationship Id="rId11" Type="http://schemas.openxmlformats.org/officeDocument/2006/relationships/image" Target="../media/image1152.emf"/><Relationship Id="rId5" Type="http://schemas.openxmlformats.org/officeDocument/2006/relationships/image" Target="../media/image1149.emf"/><Relationship Id="rId15" Type="http://schemas.openxmlformats.org/officeDocument/2006/relationships/image" Target="../media/image1154.emf"/><Relationship Id="rId10" Type="http://schemas.openxmlformats.org/officeDocument/2006/relationships/customXml" Target="../ink/ink1816.xml"/><Relationship Id="rId4" Type="http://schemas.openxmlformats.org/officeDocument/2006/relationships/customXml" Target="../ink/ink1813.xml"/><Relationship Id="rId9" Type="http://schemas.openxmlformats.org/officeDocument/2006/relationships/image" Target="../media/image1151.emf"/><Relationship Id="rId14" Type="http://schemas.openxmlformats.org/officeDocument/2006/relationships/customXml" Target="../ink/ink1818.xml"/></Relationships>
</file>

<file path=ppt/slides/_rels/slide122.xml.rels><?xml version="1.0" encoding="UTF-8" standalone="yes"?>
<Relationships xmlns="http://schemas.openxmlformats.org/package/2006/relationships"><Relationship Id="rId8" Type="http://schemas.openxmlformats.org/officeDocument/2006/relationships/customXml" Target="../ink/ink1823.xml"/><Relationship Id="rId13" Type="http://schemas.openxmlformats.org/officeDocument/2006/relationships/image" Target="../media/image1161.emf"/><Relationship Id="rId3" Type="http://schemas.openxmlformats.org/officeDocument/2006/relationships/image" Target="../media/image1156.emf"/><Relationship Id="rId7" Type="http://schemas.openxmlformats.org/officeDocument/2006/relationships/image" Target="../media/image1158.emf"/><Relationship Id="rId12" Type="http://schemas.openxmlformats.org/officeDocument/2006/relationships/customXml" Target="../ink/ink1825.xml"/><Relationship Id="rId2" Type="http://schemas.openxmlformats.org/officeDocument/2006/relationships/customXml" Target="../ink/ink1820.xml"/><Relationship Id="rId1" Type="http://schemas.openxmlformats.org/officeDocument/2006/relationships/slideLayout" Target="../slideLayouts/slideLayout25.xml"/><Relationship Id="rId6" Type="http://schemas.openxmlformats.org/officeDocument/2006/relationships/customXml" Target="../ink/ink1822.xml"/><Relationship Id="rId11" Type="http://schemas.openxmlformats.org/officeDocument/2006/relationships/image" Target="../media/image1160.emf"/><Relationship Id="rId5" Type="http://schemas.openxmlformats.org/officeDocument/2006/relationships/image" Target="../media/image1157.emf"/><Relationship Id="rId10" Type="http://schemas.openxmlformats.org/officeDocument/2006/relationships/customXml" Target="../ink/ink1824.xml"/><Relationship Id="rId4" Type="http://schemas.openxmlformats.org/officeDocument/2006/relationships/customXml" Target="../ink/ink1821.xml"/><Relationship Id="rId9" Type="http://schemas.openxmlformats.org/officeDocument/2006/relationships/image" Target="../media/image1159.emf"/></Relationships>
</file>

<file path=ppt/slides/_rels/slide123.xml.rels><?xml version="1.0" encoding="UTF-8" standalone="yes"?>
<Relationships xmlns="http://schemas.openxmlformats.org/package/2006/relationships"><Relationship Id="rId13" Type="http://schemas.openxmlformats.org/officeDocument/2006/relationships/image" Target="../media/image1167.emf"/><Relationship Id="rId18" Type="http://schemas.openxmlformats.org/officeDocument/2006/relationships/customXml" Target="../ink/ink1834.xml"/><Relationship Id="rId26" Type="http://schemas.openxmlformats.org/officeDocument/2006/relationships/customXml" Target="../ink/ink1838.xml"/><Relationship Id="rId39" Type="http://schemas.openxmlformats.org/officeDocument/2006/relationships/image" Target="../media/image1180.emf"/><Relationship Id="rId21" Type="http://schemas.openxmlformats.org/officeDocument/2006/relationships/image" Target="../media/image1171.emf"/><Relationship Id="rId34" Type="http://schemas.openxmlformats.org/officeDocument/2006/relationships/customXml" Target="../ink/ink1842.xml"/><Relationship Id="rId42" Type="http://schemas.openxmlformats.org/officeDocument/2006/relationships/customXml" Target="../ink/ink1846.xml"/><Relationship Id="rId47" Type="http://schemas.openxmlformats.org/officeDocument/2006/relationships/image" Target="../media/image1184.emf"/><Relationship Id="rId50" Type="http://schemas.openxmlformats.org/officeDocument/2006/relationships/customXml" Target="../ink/ink1850.xml"/><Relationship Id="rId55" Type="http://schemas.openxmlformats.org/officeDocument/2006/relationships/image" Target="../media/image1188.emf"/><Relationship Id="rId63" Type="http://schemas.openxmlformats.org/officeDocument/2006/relationships/image" Target="../media/image1192.emf"/><Relationship Id="rId68" Type="http://schemas.openxmlformats.org/officeDocument/2006/relationships/customXml" Target="../ink/ink1859.xml"/><Relationship Id="rId76" Type="http://schemas.openxmlformats.org/officeDocument/2006/relationships/customXml" Target="../ink/ink1863.xml"/><Relationship Id="rId7" Type="http://schemas.openxmlformats.org/officeDocument/2006/relationships/image" Target="../media/image1164.emf"/><Relationship Id="rId71" Type="http://schemas.openxmlformats.org/officeDocument/2006/relationships/image" Target="../media/image1196.emf"/><Relationship Id="rId2" Type="http://schemas.openxmlformats.org/officeDocument/2006/relationships/customXml" Target="../ink/ink1826.xml"/><Relationship Id="rId16" Type="http://schemas.openxmlformats.org/officeDocument/2006/relationships/customXml" Target="../ink/ink1833.xml"/><Relationship Id="rId29" Type="http://schemas.openxmlformats.org/officeDocument/2006/relationships/image" Target="../media/image1175.emf"/><Relationship Id="rId11" Type="http://schemas.openxmlformats.org/officeDocument/2006/relationships/image" Target="../media/image1166.emf"/><Relationship Id="rId24" Type="http://schemas.openxmlformats.org/officeDocument/2006/relationships/customXml" Target="../ink/ink1837.xml"/><Relationship Id="rId32" Type="http://schemas.openxmlformats.org/officeDocument/2006/relationships/customXml" Target="../ink/ink1841.xml"/><Relationship Id="rId37" Type="http://schemas.openxmlformats.org/officeDocument/2006/relationships/image" Target="../media/image1179.emf"/><Relationship Id="rId40" Type="http://schemas.openxmlformats.org/officeDocument/2006/relationships/customXml" Target="../ink/ink1845.xml"/><Relationship Id="rId45" Type="http://schemas.openxmlformats.org/officeDocument/2006/relationships/image" Target="../media/image1183.emf"/><Relationship Id="rId53" Type="http://schemas.openxmlformats.org/officeDocument/2006/relationships/image" Target="../media/image1187.emf"/><Relationship Id="rId58" Type="http://schemas.openxmlformats.org/officeDocument/2006/relationships/customXml" Target="../ink/ink1854.xml"/><Relationship Id="rId66" Type="http://schemas.openxmlformats.org/officeDocument/2006/relationships/customXml" Target="../ink/ink1858.xml"/><Relationship Id="rId74" Type="http://schemas.openxmlformats.org/officeDocument/2006/relationships/customXml" Target="../ink/ink1862.xml"/><Relationship Id="rId79" Type="http://schemas.openxmlformats.org/officeDocument/2006/relationships/image" Target="../media/image1200.emf"/><Relationship Id="rId5" Type="http://schemas.openxmlformats.org/officeDocument/2006/relationships/image" Target="../media/image1163.emf"/><Relationship Id="rId61" Type="http://schemas.openxmlformats.org/officeDocument/2006/relationships/image" Target="../media/image1191.emf"/><Relationship Id="rId10" Type="http://schemas.openxmlformats.org/officeDocument/2006/relationships/customXml" Target="../ink/ink1830.xml"/><Relationship Id="rId19" Type="http://schemas.openxmlformats.org/officeDocument/2006/relationships/image" Target="../media/image1170.emf"/><Relationship Id="rId31" Type="http://schemas.openxmlformats.org/officeDocument/2006/relationships/image" Target="../media/image1176.emf"/><Relationship Id="rId44" Type="http://schemas.openxmlformats.org/officeDocument/2006/relationships/customXml" Target="../ink/ink1847.xml"/><Relationship Id="rId52" Type="http://schemas.openxmlformats.org/officeDocument/2006/relationships/customXml" Target="../ink/ink1851.xml"/><Relationship Id="rId60" Type="http://schemas.openxmlformats.org/officeDocument/2006/relationships/customXml" Target="../ink/ink1855.xml"/><Relationship Id="rId65" Type="http://schemas.openxmlformats.org/officeDocument/2006/relationships/image" Target="../media/image1193.emf"/><Relationship Id="rId73" Type="http://schemas.openxmlformats.org/officeDocument/2006/relationships/image" Target="../media/image1197.emf"/><Relationship Id="rId78" Type="http://schemas.openxmlformats.org/officeDocument/2006/relationships/customXml" Target="../ink/ink1864.xml"/><Relationship Id="rId81" Type="http://schemas.openxmlformats.org/officeDocument/2006/relationships/image" Target="../media/image1201.emf"/><Relationship Id="rId4" Type="http://schemas.openxmlformats.org/officeDocument/2006/relationships/customXml" Target="../ink/ink1827.xml"/><Relationship Id="rId9" Type="http://schemas.openxmlformats.org/officeDocument/2006/relationships/image" Target="../media/image1165.emf"/><Relationship Id="rId14" Type="http://schemas.openxmlformats.org/officeDocument/2006/relationships/customXml" Target="../ink/ink1832.xml"/><Relationship Id="rId22" Type="http://schemas.openxmlformats.org/officeDocument/2006/relationships/customXml" Target="../ink/ink1836.xml"/><Relationship Id="rId27" Type="http://schemas.openxmlformats.org/officeDocument/2006/relationships/image" Target="../media/image1174.emf"/><Relationship Id="rId30" Type="http://schemas.openxmlformats.org/officeDocument/2006/relationships/customXml" Target="../ink/ink1840.xml"/><Relationship Id="rId35" Type="http://schemas.openxmlformats.org/officeDocument/2006/relationships/image" Target="../media/image1178.emf"/><Relationship Id="rId43" Type="http://schemas.openxmlformats.org/officeDocument/2006/relationships/image" Target="../media/image1182.emf"/><Relationship Id="rId48" Type="http://schemas.openxmlformats.org/officeDocument/2006/relationships/customXml" Target="../ink/ink1849.xml"/><Relationship Id="rId56" Type="http://schemas.openxmlformats.org/officeDocument/2006/relationships/customXml" Target="../ink/ink1853.xml"/><Relationship Id="rId64" Type="http://schemas.openxmlformats.org/officeDocument/2006/relationships/customXml" Target="../ink/ink1857.xml"/><Relationship Id="rId69" Type="http://schemas.openxmlformats.org/officeDocument/2006/relationships/image" Target="../media/image1195.emf"/><Relationship Id="rId77" Type="http://schemas.openxmlformats.org/officeDocument/2006/relationships/image" Target="../media/image1199.emf"/><Relationship Id="rId8" Type="http://schemas.openxmlformats.org/officeDocument/2006/relationships/customXml" Target="../ink/ink1829.xml"/><Relationship Id="rId51" Type="http://schemas.openxmlformats.org/officeDocument/2006/relationships/image" Target="../media/image1186.emf"/><Relationship Id="rId72" Type="http://schemas.openxmlformats.org/officeDocument/2006/relationships/customXml" Target="../ink/ink1861.xml"/><Relationship Id="rId80" Type="http://schemas.openxmlformats.org/officeDocument/2006/relationships/customXml" Target="../ink/ink1865.xml"/><Relationship Id="rId3" Type="http://schemas.openxmlformats.org/officeDocument/2006/relationships/image" Target="../media/image1162.emf"/><Relationship Id="rId12" Type="http://schemas.openxmlformats.org/officeDocument/2006/relationships/customXml" Target="../ink/ink1831.xml"/><Relationship Id="rId17" Type="http://schemas.openxmlformats.org/officeDocument/2006/relationships/image" Target="../media/image1169.emf"/><Relationship Id="rId25" Type="http://schemas.openxmlformats.org/officeDocument/2006/relationships/image" Target="../media/image1173.emf"/><Relationship Id="rId33" Type="http://schemas.openxmlformats.org/officeDocument/2006/relationships/image" Target="../media/image1177.emf"/><Relationship Id="rId38" Type="http://schemas.openxmlformats.org/officeDocument/2006/relationships/customXml" Target="../ink/ink1844.xml"/><Relationship Id="rId46" Type="http://schemas.openxmlformats.org/officeDocument/2006/relationships/customXml" Target="../ink/ink1848.xml"/><Relationship Id="rId59" Type="http://schemas.openxmlformats.org/officeDocument/2006/relationships/image" Target="../media/image1190.emf"/><Relationship Id="rId67" Type="http://schemas.openxmlformats.org/officeDocument/2006/relationships/image" Target="../media/image1194.emf"/><Relationship Id="rId20" Type="http://schemas.openxmlformats.org/officeDocument/2006/relationships/customXml" Target="../ink/ink1835.xml"/><Relationship Id="rId41" Type="http://schemas.openxmlformats.org/officeDocument/2006/relationships/image" Target="../media/image1181.emf"/><Relationship Id="rId54" Type="http://schemas.openxmlformats.org/officeDocument/2006/relationships/customXml" Target="../ink/ink1852.xml"/><Relationship Id="rId62" Type="http://schemas.openxmlformats.org/officeDocument/2006/relationships/customXml" Target="../ink/ink1856.xml"/><Relationship Id="rId70" Type="http://schemas.openxmlformats.org/officeDocument/2006/relationships/customXml" Target="../ink/ink1860.xml"/><Relationship Id="rId75" Type="http://schemas.openxmlformats.org/officeDocument/2006/relationships/image" Target="../media/image1198.emf"/><Relationship Id="rId1" Type="http://schemas.openxmlformats.org/officeDocument/2006/relationships/slideLayout" Target="../slideLayouts/slideLayout25.xml"/><Relationship Id="rId6" Type="http://schemas.openxmlformats.org/officeDocument/2006/relationships/customXml" Target="../ink/ink1828.xml"/><Relationship Id="rId15" Type="http://schemas.openxmlformats.org/officeDocument/2006/relationships/image" Target="../media/image1168.emf"/><Relationship Id="rId23" Type="http://schemas.openxmlformats.org/officeDocument/2006/relationships/image" Target="../media/image1172.emf"/><Relationship Id="rId28" Type="http://schemas.openxmlformats.org/officeDocument/2006/relationships/customXml" Target="../ink/ink1839.xml"/><Relationship Id="rId36" Type="http://schemas.openxmlformats.org/officeDocument/2006/relationships/customXml" Target="../ink/ink1843.xml"/><Relationship Id="rId49" Type="http://schemas.openxmlformats.org/officeDocument/2006/relationships/image" Target="../media/image1185.emf"/><Relationship Id="rId57" Type="http://schemas.openxmlformats.org/officeDocument/2006/relationships/image" Target="../media/image1189.emf"/></Relationships>
</file>

<file path=ppt/slides/_rels/slide124.xml.rels><?xml version="1.0" encoding="UTF-8" standalone="yes"?>
<Relationships xmlns="http://schemas.openxmlformats.org/package/2006/relationships"><Relationship Id="rId13" Type="http://schemas.openxmlformats.org/officeDocument/2006/relationships/image" Target="../media/image1207.emf"/><Relationship Id="rId18" Type="http://schemas.openxmlformats.org/officeDocument/2006/relationships/customXml" Target="../ink/ink1874.xml"/><Relationship Id="rId26" Type="http://schemas.openxmlformats.org/officeDocument/2006/relationships/customXml" Target="../ink/ink1878.xml"/><Relationship Id="rId39" Type="http://schemas.openxmlformats.org/officeDocument/2006/relationships/image" Target="../media/image1220.emf"/><Relationship Id="rId21" Type="http://schemas.openxmlformats.org/officeDocument/2006/relationships/image" Target="../media/image1211.emf"/><Relationship Id="rId34" Type="http://schemas.openxmlformats.org/officeDocument/2006/relationships/customXml" Target="../ink/ink1882.xml"/><Relationship Id="rId42" Type="http://schemas.openxmlformats.org/officeDocument/2006/relationships/customXml" Target="../ink/ink1886.xml"/><Relationship Id="rId47" Type="http://schemas.openxmlformats.org/officeDocument/2006/relationships/image" Target="../media/image1224.emf"/><Relationship Id="rId50" Type="http://schemas.openxmlformats.org/officeDocument/2006/relationships/customXml" Target="../ink/ink1890.xml"/><Relationship Id="rId55" Type="http://schemas.openxmlformats.org/officeDocument/2006/relationships/image" Target="../media/image1228.emf"/><Relationship Id="rId63" Type="http://schemas.openxmlformats.org/officeDocument/2006/relationships/image" Target="../media/image1232.emf"/><Relationship Id="rId68" Type="http://schemas.openxmlformats.org/officeDocument/2006/relationships/customXml" Target="../ink/ink1899.xml"/><Relationship Id="rId76" Type="http://schemas.openxmlformats.org/officeDocument/2006/relationships/customXml" Target="../ink/ink1903.xml"/><Relationship Id="rId84" Type="http://schemas.openxmlformats.org/officeDocument/2006/relationships/customXml" Target="../ink/ink1907.xml"/><Relationship Id="rId89" Type="http://schemas.openxmlformats.org/officeDocument/2006/relationships/image" Target="../media/image1245.emf"/><Relationship Id="rId7" Type="http://schemas.openxmlformats.org/officeDocument/2006/relationships/image" Target="../media/image1204.emf"/><Relationship Id="rId71" Type="http://schemas.openxmlformats.org/officeDocument/2006/relationships/image" Target="../media/image1236.emf"/><Relationship Id="rId2" Type="http://schemas.openxmlformats.org/officeDocument/2006/relationships/customXml" Target="../ink/ink1866.xml"/><Relationship Id="rId16" Type="http://schemas.openxmlformats.org/officeDocument/2006/relationships/customXml" Target="../ink/ink1873.xml"/><Relationship Id="rId29" Type="http://schemas.openxmlformats.org/officeDocument/2006/relationships/image" Target="../media/image1215.emf"/><Relationship Id="rId11" Type="http://schemas.openxmlformats.org/officeDocument/2006/relationships/image" Target="../media/image1206.emf"/><Relationship Id="rId24" Type="http://schemas.openxmlformats.org/officeDocument/2006/relationships/customXml" Target="../ink/ink1877.xml"/><Relationship Id="rId32" Type="http://schemas.openxmlformats.org/officeDocument/2006/relationships/customXml" Target="../ink/ink1881.xml"/><Relationship Id="rId37" Type="http://schemas.openxmlformats.org/officeDocument/2006/relationships/image" Target="../media/image1219.emf"/><Relationship Id="rId40" Type="http://schemas.openxmlformats.org/officeDocument/2006/relationships/customXml" Target="../ink/ink1885.xml"/><Relationship Id="rId45" Type="http://schemas.openxmlformats.org/officeDocument/2006/relationships/image" Target="../media/image1223.emf"/><Relationship Id="rId53" Type="http://schemas.openxmlformats.org/officeDocument/2006/relationships/image" Target="../media/image1227.emf"/><Relationship Id="rId58" Type="http://schemas.openxmlformats.org/officeDocument/2006/relationships/customXml" Target="../ink/ink1894.xml"/><Relationship Id="rId66" Type="http://schemas.openxmlformats.org/officeDocument/2006/relationships/customXml" Target="../ink/ink1898.xml"/><Relationship Id="rId74" Type="http://schemas.openxmlformats.org/officeDocument/2006/relationships/customXml" Target="../ink/ink1902.xml"/><Relationship Id="rId79" Type="http://schemas.openxmlformats.org/officeDocument/2006/relationships/image" Target="../media/image1240.emf"/><Relationship Id="rId87" Type="http://schemas.openxmlformats.org/officeDocument/2006/relationships/image" Target="../media/image1244.emf"/><Relationship Id="rId5" Type="http://schemas.openxmlformats.org/officeDocument/2006/relationships/image" Target="../media/image1203.emf"/><Relationship Id="rId61" Type="http://schemas.openxmlformats.org/officeDocument/2006/relationships/image" Target="../media/image1231.emf"/><Relationship Id="rId82" Type="http://schemas.openxmlformats.org/officeDocument/2006/relationships/customXml" Target="../ink/ink1906.xml"/><Relationship Id="rId19" Type="http://schemas.openxmlformats.org/officeDocument/2006/relationships/image" Target="../media/image1210.emf"/><Relationship Id="rId4" Type="http://schemas.openxmlformats.org/officeDocument/2006/relationships/customXml" Target="../ink/ink1867.xml"/><Relationship Id="rId9" Type="http://schemas.openxmlformats.org/officeDocument/2006/relationships/image" Target="../media/image1205.emf"/><Relationship Id="rId14" Type="http://schemas.openxmlformats.org/officeDocument/2006/relationships/customXml" Target="../ink/ink1872.xml"/><Relationship Id="rId22" Type="http://schemas.openxmlformats.org/officeDocument/2006/relationships/customXml" Target="../ink/ink1876.xml"/><Relationship Id="rId27" Type="http://schemas.openxmlformats.org/officeDocument/2006/relationships/image" Target="../media/image1214.emf"/><Relationship Id="rId30" Type="http://schemas.openxmlformats.org/officeDocument/2006/relationships/customXml" Target="../ink/ink1880.xml"/><Relationship Id="rId35" Type="http://schemas.openxmlformats.org/officeDocument/2006/relationships/image" Target="../media/image1218.emf"/><Relationship Id="rId43" Type="http://schemas.openxmlformats.org/officeDocument/2006/relationships/image" Target="../media/image1222.emf"/><Relationship Id="rId48" Type="http://schemas.openxmlformats.org/officeDocument/2006/relationships/customXml" Target="../ink/ink1889.xml"/><Relationship Id="rId56" Type="http://schemas.openxmlformats.org/officeDocument/2006/relationships/customXml" Target="../ink/ink1893.xml"/><Relationship Id="rId64" Type="http://schemas.openxmlformats.org/officeDocument/2006/relationships/customXml" Target="../ink/ink1897.xml"/><Relationship Id="rId69" Type="http://schemas.openxmlformats.org/officeDocument/2006/relationships/image" Target="../media/image1235.emf"/><Relationship Id="rId77" Type="http://schemas.openxmlformats.org/officeDocument/2006/relationships/image" Target="../media/image1239.emf"/><Relationship Id="rId8" Type="http://schemas.openxmlformats.org/officeDocument/2006/relationships/customXml" Target="../ink/ink1869.xml"/><Relationship Id="rId51" Type="http://schemas.openxmlformats.org/officeDocument/2006/relationships/image" Target="../media/image1226.emf"/><Relationship Id="rId72" Type="http://schemas.openxmlformats.org/officeDocument/2006/relationships/customXml" Target="../ink/ink1901.xml"/><Relationship Id="rId80" Type="http://schemas.openxmlformats.org/officeDocument/2006/relationships/customXml" Target="../ink/ink1905.xml"/><Relationship Id="rId85" Type="http://schemas.openxmlformats.org/officeDocument/2006/relationships/image" Target="../media/image1243.emf"/><Relationship Id="rId3" Type="http://schemas.openxmlformats.org/officeDocument/2006/relationships/image" Target="../media/image1202.emf"/><Relationship Id="rId12" Type="http://schemas.openxmlformats.org/officeDocument/2006/relationships/customXml" Target="../ink/ink1871.xml"/><Relationship Id="rId17" Type="http://schemas.openxmlformats.org/officeDocument/2006/relationships/image" Target="../media/image1209.emf"/><Relationship Id="rId25" Type="http://schemas.openxmlformats.org/officeDocument/2006/relationships/image" Target="../media/image1213.emf"/><Relationship Id="rId33" Type="http://schemas.openxmlformats.org/officeDocument/2006/relationships/image" Target="../media/image1217.emf"/><Relationship Id="rId38" Type="http://schemas.openxmlformats.org/officeDocument/2006/relationships/customXml" Target="../ink/ink1884.xml"/><Relationship Id="rId46" Type="http://schemas.openxmlformats.org/officeDocument/2006/relationships/customXml" Target="../ink/ink1888.xml"/><Relationship Id="rId59" Type="http://schemas.openxmlformats.org/officeDocument/2006/relationships/image" Target="../media/image1230.emf"/><Relationship Id="rId67" Type="http://schemas.openxmlformats.org/officeDocument/2006/relationships/image" Target="../media/image1234.emf"/><Relationship Id="rId20" Type="http://schemas.openxmlformats.org/officeDocument/2006/relationships/customXml" Target="../ink/ink1875.xml"/><Relationship Id="rId41" Type="http://schemas.openxmlformats.org/officeDocument/2006/relationships/image" Target="../media/image1221.emf"/><Relationship Id="rId54" Type="http://schemas.openxmlformats.org/officeDocument/2006/relationships/customXml" Target="../ink/ink1892.xml"/><Relationship Id="rId62" Type="http://schemas.openxmlformats.org/officeDocument/2006/relationships/customXml" Target="../ink/ink1896.xml"/><Relationship Id="rId70" Type="http://schemas.openxmlformats.org/officeDocument/2006/relationships/customXml" Target="../ink/ink1900.xml"/><Relationship Id="rId75" Type="http://schemas.openxmlformats.org/officeDocument/2006/relationships/image" Target="../media/image1238.emf"/><Relationship Id="rId83" Type="http://schemas.openxmlformats.org/officeDocument/2006/relationships/image" Target="../media/image1242.emf"/><Relationship Id="rId88" Type="http://schemas.openxmlformats.org/officeDocument/2006/relationships/customXml" Target="../ink/ink1909.xml"/><Relationship Id="rId1" Type="http://schemas.openxmlformats.org/officeDocument/2006/relationships/slideLayout" Target="../slideLayouts/slideLayout25.xml"/><Relationship Id="rId6" Type="http://schemas.openxmlformats.org/officeDocument/2006/relationships/customXml" Target="../ink/ink1868.xml"/><Relationship Id="rId15" Type="http://schemas.openxmlformats.org/officeDocument/2006/relationships/image" Target="../media/image1208.emf"/><Relationship Id="rId23" Type="http://schemas.openxmlformats.org/officeDocument/2006/relationships/image" Target="../media/image1212.emf"/><Relationship Id="rId28" Type="http://schemas.openxmlformats.org/officeDocument/2006/relationships/customXml" Target="../ink/ink1879.xml"/><Relationship Id="rId36" Type="http://schemas.openxmlformats.org/officeDocument/2006/relationships/customXml" Target="../ink/ink1883.xml"/><Relationship Id="rId49" Type="http://schemas.openxmlformats.org/officeDocument/2006/relationships/image" Target="../media/image1225.emf"/><Relationship Id="rId57" Type="http://schemas.openxmlformats.org/officeDocument/2006/relationships/image" Target="../media/image1229.emf"/><Relationship Id="rId10" Type="http://schemas.openxmlformats.org/officeDocument/2006/relationships/customXml" Target="../ink/ink1870.xml"/><Relationship Id="rId31" Type="http://schemas.openxmlformats.org/officeDocument/2006/relationships/image" Target="../media/image1216.emf"/><Relationship Id="rId44" Type="http://schemas.openxmlformats.org/officeDocument/2006/relationships/customXml" Target="../ink/ink1887.xml"/><Relationship Id="rId52" Type="http://schemas.openxmlformats.org/officeDocument/2006/relationships/customXml" Target="../ink/ink1891.xml"/><Relationship Id="rId60" Type="http://schemas.openxmlformats.org/officeDocument/2006/relationships/customXml" Target="../ink/ink1895.xml"/><Relationship Id="rId65" Type="http://schemas.openxmlformats.org/officeDocument/2006/relationships/image" Target="../media/image1233.emf"/><Relationship Id="rId73" Type="http://schemas.openxmlformats.org/officeDocument/2006/relationships/image" Target="../media/image1237.emf"/><Relationship Id="rId78" Type="http://schemas.openxmlformats.org/officeDocument/2006/relationships/customXml" Target="../ink/ink1904.xml"/><Relationship Id="rId81" Type="http://schemas.openxmlformats.org/officeDocument/2006/relationships/image" Target="../media/image1241.emf"/><Relationship Id="rId86" Type="http://schemas.openxmlformats.org/officeDocument/2006/relationships/customXml" Target="../ink/ink1908.xml"/></Relationships>
</file>

<file path=ppt/slides/_rels/slide125.xml.rels><?xml version="1.0" encoding="UTF-8" standalone="yes"?>
<Relationships xmlns="http://schemas.openxmlformats.org/package/2006/relationships"><Relationship Id="rId8" Type="http://schemas.openxmlformats.org/officeDocument/2006/relationships/customXml" Target="../ink/ink1913.xml"/><Relationship Id="rId3" Type="http://schemas.openxmlformats.org/officeDocument/2006/relationships/image" Target="../media/image1246.emf"/><Relationship Id="rId7" Type="http://schemas.openxmlformats.org/officeDocument/2006/relationships/image" Target="../media/image1248.emf"/><Relationship Id="rId2" Type="http://schemas.openxmlformats.org/officeDocument/2006/relationships/customXml" Target="../ink/ink1910.xml"/><Relationship Id="rId1" Type="http://schemas.openxmlformats.org/officeDocument/2006/relationships/slideLayout" Target="../slideLayouts/slideLayout25.xml"/><Relationship Id="rId6" Type="http://schemas.openxmlformats.org/officeDocument/2006/relationships/customXml" Target="../ink/ink1912.xml"/><Relationship Id="rId5" Type="http://schemas.openxmlformats.org/officeDocument/2006/relationships/image" Target="../media/image1247.emf"/><Relationship Id="rId4" Type="http://schemas.openxmlformats.org/officeDocument/2006/relationships/customXml" Target="../ink/ink1911.xml"/><Relationship Id="rId9" Type="http://schemas.openxmlformats.org/officeDocument/2006/relationships/image" Target="../media/image1249.emf"/></Relationships>
</file>

<file path=ppt/slides/_rels/slide126.xml.rels><?xml version="1.0" encoding="UTF-8" standalone="yes"?>
<Relationships xmlns="http://schemas.openxmlformats.org/package/2006/relationships"><Relationship Id="rId3" Type="http://schemas.openxmlformats.org/officeDocument/2006/relationships/image" Target="../media/image1250.emf"/><Relationship Id="rId2" Type="http://schemas.openxmlformats.org/officeDocument/2006/relationships/customXml" Target="../ink/ink1914.xml"/><Relationship Id="rId1" Type="http://schemas.openxmlformats.org/officeDocument/2006/relationships/slideLayout" Target="../slideLayouts/slideLayout25.xml"/></Relationships>
</file>

<file path=ppt/slides/_rels/slide127.xml.rels><?xml version="1.0" encoding="UTF-8" standalone="yes"?>
<Relationships xmlns="http://schemas.openxmlformats.org/package/2006/relationships"><Relationship Id="rId3" Type="http://schemas.openxmlformats.org/officeDocument/2006/relationships/image" Target="../media/image1251.emf"/><Relationship Id="rId2" Type="http://schemas.openxmlformats.org/officeDocument/2006/relationships/customXml" Target="../ink/ink1915.xml"/><Relationship Id="rId1" Type="http://schemas.openxmlformats.org/officeDocument/2006/relationships/slideLayout" Target="../slideLayouts/slideLayout25.xml"/></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1256.emf"/><Relationship Id="rId3" Type="http://schemas.openxmlformats.org/officeDocument/2006/relationships/notesSlide" Target="../notesSlides/notesSlide6.xml"/><Relationship Id="rId7" Type="http://schemas.openxmlformats.org/officeDocument/2006/relationships/image" Target="../media/image132.wmf"/><Relationship Id="rId12" Type="http://schemas.openxmlformats.org/officeDocument/2006/relationships/customXml" Target="../ink/ink1916.xml"/><Relationship Id="rId2" Type="http://schemas.openxmlformats.org/officeDocument/2006/relationships/slideLayout" Target="../slideLayouts/slideLayout25.xml"/><Relationship Id="rId1" Type="http://schemas.openxmlformats.org/officeDocument/2006/relationships/vmlDrawing" Target="../drawings/vmlDrawing8.vml"/><Relationship Id="rId6" Type="http://schemas.openxmlformats.org/officeDocument/2006/relationships/oleObject" Target="../embeddings/oleObject21.bin"/><Relationship Id="rId11" Type="http://schemas.openxmlformats.org/officeDocument/2006/relationships/image" Target="../media/image134.wmf"/><Relationship Id="rId5" Type="http://schemas.openxmlformats.org/officeDocument/2006/relationships/image" Target="../media/image131.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133.w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8" Type="http://schemas.openxmlformats.org/officeDocument/2006/relationships/customXml" Target="../ink/ink176.xml"/><Relationship Id="rId13" Type="http://schemas.openxmlformats.org/officeDocument/2006/relationships/image" Target="../media/image368.emf"/><Relationship Id="rId18" Type="http://schemas.openxmlformats.org/officeDocument/2006/relationships/customXml" Target="../ink/ink181.xml"/><Relationship Id="rId26" Type="http://schemas.openxmlformats.org/officeDocument/2006/relationships/customXml" Target="../ink/ink185.xml"/><Relationship Id="rId39" Type="http://schemas.openxmlformats.org/officeDocument/2006/relationships/image" Target="../media/image381.emf"/><Relationship Id="rId3" Type="http://schemas.openxmlformats.org/officeDocument/2006/relationships/image" Target="../media/image363.emf"/><Relationship Id="rId21" Type="http://schemas.openxmlformats.org/officeDocument/2006/relationships/image" Target="../media/image372.emf"/><Relationship Id="rId34" Type="http://schemas.openxmlformats.org/officeDocument/2006/relationships/customXml" Target="../ink/ink189.xml"/><Relationship Id="rId7" Type="http://schemas.openxmlformats.org/officeDocument/2006/relationships/image" Target="../media/image365.emf"/><Relationship Id="rId12" Type="http://schemas.openxmlformats.org/officeDocument/2006/relationships/customXml" Target="../ink/ink178.xml"/><Relationship Id="rId17" Type="http://schemas.openxmlformats.org/officeDocument/2006/relationships/image" Target="../media/image370.emf"/><Relationship Id="rId25" Type="http://schemas.openxmlformats.org/officeDocument/2006/relationships/image" Target="../media/image374.emf"/><Relationship Id="rId33" Type="http://schemas.openxmlformats.org/officeDocument/2006/relationships/image" Target="../media/image378.emf"/><Relationship Id="rId38" Type="http://schemas.openxmlformats.org/officeDocument/2006/relationships/customXml" Target="../ink/ink191.xml"/><Relationship Id="rId2" Type="http://schemas.openxmlformats.org/officeDocument/2006/relationships/customXml" Target="../ink/ink173.xml"/><Relationship Id="rId16" Type="http://schemas.openxmlformats.org/officeDocument/2006/relationships/customXml" Target="../ink/ink180.xml"/><Relationship Id="rId20" Type="http://schemas.openxmlformats.org/officeDocument/2006/relationships/customXml" Target="../ink/ink182.xml"/><Relationship Id="rId29" Type="http://schemas.openxmlformats.org/officeDocument/2006/relationships/image" Target="../media/image376.emf"/><Relationship Id="rId1" Type="http://schemas.openxmlformats.org/officeDocument/2006/relationships/slideLayout" Target="../slideLayouts/slideLayout25.xml"/><Relationship Id="rId6" Type="http://schemas.openxmlformats.org/officeDocument/2006/relationships/customXml" Target="../ink/ink175.xml"/><Relationship Id="rId11" Type="http://schemas.openxmlformats.org/officeDocument/2006/relationships/image" Target="../media/image367.emf"/><Relationship Id="rId24" Type="http://schemas.openxmlformats.org/officeDocument/2006/relationships/customXml" Target="../ink/ink184.xml"/><Relationship Id="rId32" Type="http://schemas.openxmlformats.org/officeDocument/2006/relationships/customXml" Target="../ink/ink188.xml"/><Relationship Id="rId37" Type="http://schemas.openxmlformats.org/officeDocument/2006/relationships/image" Target="../media/image380.emf"/><Relationship Id="rId5" Type="http://schemas.openxmlformats.org/officeDocument/2006/relationships/image" Target="../media/image364.emf"/><Relationship Id="rId15" Type="http://schemas.openxmlformats.org/officeDocument/2006/relationships/image" Target="../media/image369.emf"/><Relationship Id="rId23" Type="http://schemas.openxmlformats.org/officeDocument/2006/relationships/image" Target="../media/image373.emf"/><Relationship Id="rId28" Type="http://schemas.openxmlformats.org/officeDocument/2006/relationships/customXml" Target="../ink/ink186.xml"/><Relationship Id="rId36" Type="http://schemas.openxmlformats.org/officeDocument/2006/relationships/customXml" Target="../ink/ink190.xml"/><Relationship Id="rId10" Type="http://schemas.openxmlformats.org/officeDocument/2006/relationships/customXml" Target="../ink/ink177.xml"/><Relationship Id="rId19" Type="http://schemas.openxmlformats.org/officeDocument/2006/relationships/image" Target="../media/image371.emf"/><Relationship Id="rId31" Type="http://schemas.openxmlformats.org/officeDocument/2006/relationships/image" Target="../media/image377.emf"/><Relationship Id="rId4" Type="http://schemas.openxmlformats.org/officeDocument/2006/relationships/customXml" Target="../ink/ink174.xml"/><Relationship Id="rId9" Type="http://schemas.openxmlformats.org/officeDocument/2006/relationships/image" Target="../media/image366.emf"/><Relationship Id="rId14" Type="http://schemas.openxmlformats.org/officeDocument/2006/relationships/customXml" Target="../ink/ink179.xml"/><Relationship Id="rId22" Type="http://schemas.openxmlformats.org/officeDocument/2006/relationships/customXml" Target="../ink/ink183.xml"/><Relationship Id="rId27" Type="http://schemas.openxmlformats.org/officeDocument/2006/relationships/image" Target="../media/image375.emf"/><Relationship Id="rId30" Type="http://schemas.openxmlformats.org/officeDocument/2006/relationships/customXml" Target="../ink/ink187.xml"/><Relationship Id="rId35" Type="http://schemas.openxmlformats.org/officeDocument/2006/relationships/image" Target="../media/image379.emf"/></Relationships>
</file>

<file path=ppt/slides/_rels/slide13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136.png"/></Relationships>
</file>

<file path=ppt/slides/_rels/slide13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136.png"/></Relationships>
</file>

<file path=ppt/slides/_rels/slide1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5.xml"/></Relationships>
</file>

<file path=ppt/slides/_rels/slide134.xml.rels><?xml version="1.0" encoding="UTF-8" standalone="yes"?>
<Relationships xmlns="http://schemas.openxmlformats.org/package/2006/relationships"><Relationship Id="rId13" Type="http://schemas.openxmlformats.org/officeDocument/2006/relationships/image" Target="../media/image1276.emf"/><Relationship Id="rId18" Type="http://schemas.openxmlformats.org/officeDocument/2006/relationships/customXml" Target="../ink/ink1925.xml"/><Relationship Id="rId26" Type="http://schemas.openxmlformats.org/officeDocument/2006/relationships/customXml" Target="../ink/ink1929.xml"/><Relationship Id="rId39" Type="http://schemas.openxmlformats.org/officeDocument/2006/relationships/image" Target="../media/image1289.emf"/><Relationship Id="rId21" Type="http://schemas.openxmlformats.org/officeDocument/2006/relationships/image" Target="../media/image1280.emf"/><Relationship Id="rId34" Type="http://schemas.openxmlformats.org/officeDocument/2006/relationships/customXml" Target="../ink/ink1933.xml"/><Relationship Id="rId42" Type="http://schemas.openxmlformats.org/officeDocument/2006/relationships/customXml" Target="../ink/ink1937.xml"/><Relationship Id="rId47" Type="http://schemas.openxmlformats.org/officeDocument/2006/relationships/image" Target="../media/image1293.emf"/><Relationship Id="rId50" Type="http://schemas.openxmlformats.org/officeDocument/2006/relationships/customXml" Target="../ink/ink1941.xml"/><Relationship Id="rId55" Type="http://schemas.openxmlformats.org/officeDocument/2006/relationships/image" Target="../media/image1297.emf"/><Relationship Id="rId63" Type="http://schemas.openxmlformats.org/officeDocument/2006/relationships/image" Target="../media/image1301.emf"/><Relationship Id="rId68" Type="http://schemas.openxmlformats.org/officeDocument/2006/relationships/customXml" Target="../ink/ink1950.xml"/><Relationship Id="rId7" Type="http://schemas.openxmlformats.org/officeDocument/2006/relationships/image" Target="../media/image1273.emf"/><Relationship Id="rId71" Type="http://schemas.openxmlformats.org/officeDocument/2006/relationships/image" Target="../media/image1305.emf"/><Relationship Id="rId2" Type="http://schemas.openxmlformats.org/officeDocument/2006/relationships/customXml" Target="../ink/ink1917.xml"/><Relationship Id="rId16" Type="http://schemas.openxmlformats.org/officeDocument/2006/relationships/customXml" Target="../ink/ink1924.xml"/><Relationship Id="rId29" Type="http://schemas.openxmlformats.org/officeDocument/2006/relationships/image" Target="../media/image1284.emf"/><Relationship Id="rId11" Type="http://schemas.openxmlformats.org/officeDocument/2006/relationships/image" Target="../media/image1275.emf"/><Relationship Id="rId24" Type="http://schemas.openxmlformats.org/officeDocument/2006/relationships/customXml" Target="../ink/ink1928.xml"/><Relationship Id="rId32" Type="http://schemas.openxmlformats.org/officeDocument/2006/relationships/customXml" Target="../ink/ink1932.xml"/><Relationship Id="rId37" Type="http://schemas.openxmlformats.org/officeDocument/2006/relationships/image" Target="../media/image1288.emf"/><Relationship Id="rId40" Type="http://schemas.openxmlformats.org/officeDocument/2006/relationships/customXml" Target="../ink/ink1936.xml"/><Relationship Id="rId45" Type="http://schemas.openxmlformats.org/officeDocument/2006/relationships/image" Target="../media/image1292.emf"/><Relationship Id="rId53" Type="http://schemas.openxmlformats.org/officeDocument/2006/relationships/image" Target="../media/image1296.emf"/><Relationship Id="rId58" Type="http://schemas.openxmlformats.org/officeDocument/2006/relationships/customXml" Target="../ink/ink1945.xml"/><Relationship Id="rId66" Type="http://schemas.openxmlformats.org/officeDocument/2006/relationships/customXml" Target="../ink/ink1949.xml"/><Relationship Id="rId5" Type="http://schemas.openxmlformats.org/officeDocument/2006/relationships/image" Target="../media/image1272.emf"/><Relationship Id="rId15" Type="http://schemas.openxmlformats.org/officeDocument/2006/relationships/image" Target="../media/image1277.emf"/><Relationship Id="rId23" Type="http://schemas.openxmlformats.org/officeDocument/2006/relationships/image" Target="../media/image1281.emf"/><Relationship Id="rId28" Type="http://schemas.openxmlformats.org/officeDocument/2006/relationships/customXml" Target="../ink/ink1930.xml"/><Relationship Id="rId36" Type="http://schemas.openxmlformats.org/officeDocument/2006/relationships/customXml" Target="../ink/ink1934.xml"/><Relationship Id="rId49" Type="http://schemas.openxmlformats.org/officeDocument/2006/relationships/image" Target="../media/image1294.emf"/><Relationship Id="rId57" Type="http://schemas.openxmlformats.org/officeDocument/2006/relationships/image" Target="../media/image1298.emf"/><Relationship Id="rId61" Type="http://schemas.openxmlformats.org/officeDocument/2006/relationships/image" Target="../media/image1300.emf"/><Relationship Id="rId10" Type="http://schemas.openxmlformats.org/officeDocument/2006/relationships/customXml" Target="../ink/ink1921.xml"/><Relationship Id="rId19" Type="http://schemas.openxmlformats.org/officeDocument/2006/relationships/image" Target="../media/image1279.emf"/><Relationship Id="rId31" Type="http://schemas.openxmlformats.org/officeDocument/2006/relationships/image" Target="../media/image1285.emf"/><Relationship Id="rId44" Type="http://schemas.openxmlformats.org/officeDocument/2006/relationships/customXml" Target="../ink/ink1938.xml"/><Relationship Id="rId52" Type="http://schemas.openxmlformats.org/officeDocument/2006/relationships/customXml" Target="../ink/ink1942.xml"/><Relationship Id="rId60" Type="http://schemas.openxmlformats.org/officeDocument/2006/relationships/customXml" Target="../ink/ink1946.xml"/><Relationship Id="rId65" Type="http://schemas.openxmlformats.org/officeDocument/2006/relationships/image" Target="../media/image1302.emf"/><Relationship Id="rId73" Type="http://schemas.openxmlformats.org/officeDocument/2006/relationships/image" Target="../media/image1306.emf"/><Relationship Id="rId4" Type="http://schemas.openxmlformats.org/officeDocument/2006/relationships/customXml" Target="../ink/ink1918.xml"/><Relationship Id="rId9" Type="http://schemas.openxmlformats.org/officeDocument/2006/relationships/image" Target="../media/image1274.emf"/><Relationship Id="rId14" Type="http://schemas.openxmlformats.org/officeDocument/2006/relationships/customXml" Target="../ink/ink1923.xml"/><Relationship Id="rId22" Type="http://schemas.openxmlformats.org/officeDocument/2006/relationships/customXml" Target="../ink/ink1927.xml"/><Relationship Id="rId27" Type="http://schemas.openxmlformats.org/officeDocument/2006/relationships/image" Target="../media/image1283.emf"/><Relationship Id="rId30" Type="http://schemas.openxmlformats.org/officeDocument/2006/relationships/customXml" Target="../ink/ink1931.xml"/><Relationship Id="rId35" Type="http://schemas.openxmlformats.org/officeDocument/2006/relationships/image" Target="../media/image1287.emf"/><Relationship Id="rId43" Type="http://schemas.openxmlformats.org/officeDocument/2006/relationships/image" Target="../media/image1291.emf"/><Relationship Id="rId48" Type="http://schemas.openxmlformats.org/officeDocument/2006/relationships/customXml" Target="../ink/ink1940.xml"/><Relationship Id="rId56" Type="http://schemas.openxmlformats.org/officeDocument/2006/relationships/customXml" Target="../ink/ink1944.xml"/><Relationship Id="rId64" Type="http://schemas.openxmlformats.org/officeDocument/2006/relationships/customXml" Target="../ink/ink1948.xml"/><Relationship Id="rId69" Type="http://schemas.openxmlformats.org/officeDocument/2006/relationships/image" Target="../media/image1304.emf"/><Relationship Id="rId8" Type="http://schemas.openxmlformats.org/officeDocument/2006/relationships/customXml" Target="../ink/ink1920.xml"/><Relationship Id="rId51" Type="http://schemas.openxmlformats.org/officeDocument/2006/relationships/image" Target="../media/image1295.emf"/><Relationship Id="rId72" Type="http://schemas.openxmlformats.org/officeDocument/2006/relationships/customXml" Target="../ink/ink1952.xml"/><Relationship Id="rId3" Type="http://schemas.openxmlformats.org/officeDocument/2006/relationships/image" Target="../media/image1271.emf"/><Relationship Id="rId12" Type="http://schemas.openxmlformats.org/officeDocument/2006/relationships/customXml" Target="../ink/ink1922.xml"/><Relationship Id="rId17" Type="http://schemas.openxmlformats.org/officeDocument/2006/relationships/image" Target="../media/image1278.emf"/><Relationship Id="rId25" Type="http://schemas.openxmlformats.org/officeDocument/2006/relationships/image" Target="../media/image1282.emf"/><Relationship Id="rId33" Type="http://schemas.openxmlformats.org/officeDocument/2006/relationships/image" Target="../media/image1286.emf"/><Relationship Id="rId38" Type="http://schemas.openxmlformats.org/officeDocument/2006/relationships/customXml" Target="../ink/ink1935.xml"/><Relationship Id="rId46" Type="http://schemas.openxmlformats.org/officeDocument/2006/relationships/customXml" Target="../ink/ink1939.xml"/><Relationship Id="rId59" Type="http://schemas.openxmlformats.org/officeDocument/2006/relationships/image" Target="../media/image1299.emf"/><Relationship Id="rId67" Type="http://schemas.openxmlformats.org/officeDocument/2006/relationships/image" Target="../media/image1303.emf"/><Relationship Id="rId20" Type="http://schemas.openxmlformats.org/officeDocument/2006/relationships/customXml" Target="../ink/ink1926.xml"/><Relationship Id="rId41" Type="http://schemas.openxmlformats.org/officeDocument/2006/relationships/image" Target="../media/image1290.emf"/><Relationship Id="rId54" Type="http://schemas.openxmlformats.org/officeDocument/2006/relationships/customXml" Target="../ink/ink1943.xml"/><Relationship Id="rId62" Type="http://schemas.openxmlformats.org/officeDocument/2006/relationships/customXml" Target="../ink/ink1947.xml"/><Relationship Id="rId70" Type="http://schemas.openxmlformats.org/officeDocument/2006/relationships/customXml" Target="../ink/ink1951.xml"/><Relationship Id="rId1" Type="http://schemas.openxmlformats.org/officeDocument/2006/relationships/slideLayout" Target="../slideLayouts/slideLayout25.xml"/><Relationship Id="rId6" Type="http://schemas.openxmlformats.org/officeDocument/2006/relationships/customXml" Target="../ink/ink1919.xml"/></Relationships>
</file>

<file path=ppt/slides/_rels/slide135.xml.rels><?xml version="1.0" encoding="UTF-8" standalone="yes"?>
<Relationships xmlns="http://schemas.openxmlformats.org/package/2006/relationships"><Relationship Id="rId8" Type="http://schemas.openxmlformats.org/officeDocument/2006/relationships/customXml" Target="../ink/ink1956.xml"/><Relationship Id="rId13" Type="http://schemas.openxmlformats.org/officeDocument/2006/relationships/image" Target="../media/image1312.emf"/><Relationship Id="rId18" Type="http://schemas.openxmlformats.org/officeDocument/2006/relationships/customXml" Target="../ink/ink1961.xml"/><Relationship Id="rId26" Type="http://schemas.openxmlformats.org/officeDocument/2006/relationships/customXml" Target="../ink/ink1965.xml"/><Relationship Id="rId39" Type="http://schemas.openxmlformats.org/officeDocument/2006/relationships/image" Target="../media/image1325.emf"/><Relationship Id="rId3" Type="http://schemas.openxmlformats.org/officeDocument/2006/relationships/image" Target="../media/image1307.emf"/><Relationship Id="rId21" Type="http://schemas.openxmlformats.org/officeDocument/2006/relationships/image" Target="../media/image1316.emf"/><Relationship Id="rId34" Type="http://schemas.openxmlformats.org/officeDocument/2006/relationships/customXml" Target="../ink/ink1969.xml"/><Relationship Id="rId42" Type="http://schemas.openxmlformats.org/officeDocument/2006/relationships/customXml" Target="../ink/ink1973.xml"/><Relationship Id="rId47" Type="http://schemas.openxmlformats.org/officeDocument/2006/relationships/image" Target="../media/image1329.emf"/><Relationship Id="rId7" Type="http://schemas.openxmlformats.org/officeDocument/2006/relationships/image" Target="../media/image1309.emf"/><Relationship Id="rId12" Type="http://schemas.openxmlformats.org/officeDocument/2006/relationships/customXml" Target="../ink/ink1958.xml"/><Relationship Id="rId17" Type="http://schemas.openxmlformats.org/officeDocument/2006/relationships/image" Target="../media/image1314.emf"/><Relationship Id="rId25" Type="http://schemas.openxmlformats.org/officeDocument/2006/relationships/image" Target="../media/image1318.emf"/><Relationship Id="rId33" Type="http://schemas.openxmlformats.org/officeDocument/2006/relationships/image" Target="../media/image1322.emf"/><Relationship Id="rId38" Type="http://schemas.openxmlformats.org/officeDocument/2006/relationships/customXml" Target="../ink/ink1971.xml"/><Relationship Id="rId46" Type="http://schemas.openxmlformats.org/officeDocument/2006/relationships/customXml" Target="../ink/ink1975.xml"/><Relationship Id="rId2" Type="http://schemas.openxmlformats.org/officeDocument/2006/relationships/customXml" Target="../ink/ink1953.xml"/><Relationship Id="rId16" Type="http://schemas.openxmlformats.org/officeDocument/2006/relationships/customXml" Target="../ink/ink1960.xml"/><Relationship Id="rId20" Type="http://schemas.openxmlformats.org/officeDocument/2006/relationships/customXml" Target="../ink/ink1962.xml"/><Relationship Id="rId29" Type="http://schemas.openxmlformats.org/officeDocument/2006/relationships/image" Target="../media/image1320.emf"/><Relationship Id="rId41" Type="http://schemas.openxmlformats.org/officeDocument/2006/relationships/image" Target="../media/image1326.emf"/><Relationship Id="rId1" Type="http://schemas.openxmlformats.org/officeDocument/2006/relationships/slideLayout" Target="../slideLayouts/slideLayout25.xml"/><Relationship Id="rId6" Type="http://schemas.openxmlformats.org/officeDocument/2006/relationships/customXml" Target="../ink/ink1955.xml"/><Relationship Id="rId11" Type="http://schemas.openxmlformats.org/officeDocument/2006/relationships/image" Target="../media/image1311.emf"/><Relationship Id="rId24" Type="http://schemas.openxmlformats.org/officeDocument/2006/relationships/customXml" Target="../ink/ink1964.xml"/><Relationship Id="rId32" Type="http://schemas.openxmlformats.org/officeDocument/2006/relationships/customXml" Target="../ink/ink1968.xml"/><Relationship Id="rId37" Type="http://schemas.openxmlformats.org/officeDocument/2006/relationships/image" Target="../media/image1324.emf"/><Relationship Id="rId40" Type="http://schemas.openxmlformats.org/officeDocument/2006/relationships/customXml" Target="../ink/ink1972.xml"/><Relationship Id="rId45" Type="http://schemas.openxmlformats.org/officeDocument/2006/relationships/image" Target="../media/image1328.emf"/><Relationship Id="rId5" Type="http://schemas.openxmlformats.org/officeDocument/2006/relationships/image" Target="../media/image1308.emf"/><Relationship Id="rId15" Type="http://schemas.openxmlformats.org/officeDocument/2006/relationships/image" Target="../media/image1313.emf"/><Relationship Id="rId23" Type="http://schemas.openxmlformats.org/officeDocument/2006/relationships/image" Target="../media/image1317.emf"/><Relationship Id="rId28" Type="http://schemas.openxmlformats.org/officeDocument/2006/relationships/customXml" Target="../ink/ink1966.xml"/><Relationship Id="rId36" Type="http://schemas.openxmlformats.org/officeDocument/2006/relationships/customXml" Target="../ink/ink1970.xml"/><Relationship Id="rId10" Type="http://schemas.openxmlformats.org/officeDocument/2006/relationships/customXml" Target="../ink/ink1957.xml"/><Relationship Id="rId19" Type="http://schemas.openxmlformats.org/officeDocument/2006/relationships/image" Target="../media/image1315.emf"/><Relationship Id="rId31" Type="http://schemas.openxmlformats.org/officeDocument/2006/relationships/image" Target="../media/image1321.emf"/><Relationship Id="rId44" Type="http://schemas.openxmlformats.org/officeDocument/2006/relationships/customXml" Target="../ink/ink1974.xml"/><Relationship Id="rId4" Type="http://schemas.openxmlformats.org/officeDocument/2006/relationships/customXml" Target="../ink/ink1954.xml"/><Relationship Id="rId9" Type="http://schemas.openxmlformats.org/officeDocument/2006/relationships/image" Target="../media/image1310.emf"/><Relationship Id="rId14" Type="http://schemas.openxmlformats.org/officeDocument/2006/relationships/customXml" Target="../ink/ink1959.xml"/><Relationship Id="rId22" Type="http://schemas.openxmlformats.org/officeDocument/2006/relationships/customXml" Target="../ink/ink1963.xml"/><Relationship Id="rId27" Type="http://schemas.openxmlformats.org/officeDocument/2006/relationships/image" Target="../media/image1319.emf"/><Relationship Id="rId30" Type="http://schemas.openxmlformats.org/officeDocument/2006/relationships/customXml" Target="../ink/ink1967.xml"/><Relationship Id="rId35" Type="http://schemas.openxmlformats.org/officeDocument/2006/relationships/image" Target="../media/image1323.emf"/><Relationship Id="rId43" Type="http://schemas.openxmlformats.org/officeDocument/2006/relationships/image" Target="../media/image1327.emf"/></Relationships>
</file>

<file path=ppt/slides/_rels/slide136.xml.rels><?xml version="1.0" encoding="UTF-8" standalone="yes"?>
<Relationships xmlns="http://schemas.openxmlformats.org/package/2006/relationships"><Relationship Id="rId8" Type="http://schemas.openxmlformats.org/officeDocument/2006/relationships/customXml" Target="../ink/ink1979.xml"/><Relationship Id="rId13" Type="http://schemas.openxmlformats.org/officeDocument/2006/relationships/image" Target="../media/image1335.emf"/><Relationship Id="rId18" Type="http://schemas.openxmlformats.org/officeDocument/2006/relationships/customXml" Target="../ink/ink1984.xml"/><Relationship Id="rId3" Type="http://schemas.openxmlformats.org/officeDocument/2006/relationships/image" Target="../media/image1330.emf"/><Relationship Id="rId21" Type="http://schemas.openxmlformats.org/officeDocument/2006/relationships/image" Target="../media/image1339.emf"/><Relationship Id="rId7" Type="http://schemas.openxmlformats.org/officeDocument/2006/relationships/image" Target="../media/image1332.emf"/><Relationship Id="rId12" Type="http://schemas.openxmlformats.org/officeDocument/2006/relationships/customXml" Target="../ink/ink1981.xml"/><Relationship Id="rId17" Type="http://schemas.openxmlformats.org/officeDocument/2006/relationships/image" Target="../media/image1337.emf"/><Relationship Id="rId2" Type="http://schemas.openxmlformats.org/officeDocument/2006/relationships/customXml" Target="../ink/ink1976.xml"/><Relationship Id="rId16" Type="http://schemas.openxmlformats.org/officeDocument/2006/relationships/customXml" Target="../ink/ink1983.xml"/><Relationship Id="rId20" Type="http://schemas.openxmlformats.org/officeDocument/2006/relationships/customXml" Target="../ink/ink1985.xml"/><Relationship Id="rId1" Type="http://schemas.openxmlformats.org/officeDocument/2006/relationships/slideLayout" Target="../slideLayouts/slideLayout25.xml"/><Relationship Id="rId6" Type="http://schemas.openxmlformats.org/officeDocument/2006/relationships/customXml" Target="../ink/ink1978.xml"/><Relationship Id="rId11" Type="http://schemas.openxmlformats.org/officeDocument/2006/relationships/image" Target="../media/image1334.emf"/><Relationship Id="rId5" Type="http://schemas.openxmlformats.org/officeDocument/2006/relationships/image" Target="../media/image1331.emf"/><Relationship Id="rId15" Type="http://schemas.openxmlformats.org/officeDocument/2006/relationships/image" Target="../media/image1336.emf"/><Relationship Id="rId10" Type="http://schemas.openxmlformats.org/officeDocument/2006/relationships/customXml" Target="../ink/ink1980.xml"/><Relationship Id="rId19" Type="http://schemas.openxmlformats.org/officeDocument/2006/relationships/image" Target="../media/image1338.emf"/><Relationship Id="rId4" Type="http://schemas.openxmlformats.org/officeDocument/2006/relationships/customXml" Target="../ink/ink1977.xml"/><Relationship Id="rId9" Type="http://schemas.openxmlformats.org/officeDocument/2006/relationships/image" Target="../media/image1333.emf"/><Relationship Id="rId14" Type="http://schemas.openxmlformats.org/officeDocument/2006/relationships/customXml" Target="../ink/ink1982.xml"/></Relationships>
</file>

<file path=ppt/slides/_rels/slide137.xml.rels><?xml version="1.0" encoding="UTF-8" standalone="yes"?>
<Relationships xmlns="http://schemas.openxmlformats.org/package/2006/relationships"><Relationship Id="rId26" Type="http://schemas.openxmlformats.org/officeDocument/2006/relationships/customXml" Target="../ink/ink1998.xml"/><Relationship Id="rId117" Type="http://schemas.openxmlformats.org/officeDocument/2006/relationships/image" Target="../media/image1397.emf"/><Relationship Id="rId21" Type="http://schemas.openxmlformats.org/officeDocument/2006/relationships/image" Target="../media/image1349.emf"/><Relationship Id="rId42" Type="http://schemas.openxmlformats.org/officeDocument/2006/relationships/customXml" Target="../ink/ink2006.xml"/><Relationship Id="rId47" Type="http://schemas.openxmlformats.org/officeDocument/2006/relationships/image" Target="../media/image1362.emf"/><Relationship Id="rId63" Type="http://schemas.openxmlformats.org/officeDocument/2006/relationships/image" Target="../media/image1370.emf"/><Relationship Id="rId68" Type="http://schemas.openxmlformats.org/officeDocument/2006/relationships/customXml" Target="../ink/ink2019.xml"/><Relationship Id="rId84" Type="http://schemas.openxmlformats.org/officeDocument/2006/relationships/customXml" Target="../ink/ink2027.xml"/><Relationship Id="rId89" Type="http://schemas.openxmlformats.org/officeDocument/2006/relationships/image" Target="../media/image1383.emf"/><Relationship Id="rId112" Type="http://schemas.openxmlformats.org/officeDocument/2006/relationships/customXml" Target="../ink/ink2041.xml"/><Relationship Id="rId133" Type="http://schemas.openxmlformats.org/officeDocument/2006/relationships/image" Target="../media/image1405.emf"/><Relationship Id="rId138" Type="http://schemas.openxmlformats.org/officeDocument/2006/relationships/customXml" Target="../ink/ink2054.xml"/><Relationship Id="rId16" Type="http://schemas.openxmlformats.org/officeDocument/2006/relationships/customXml" Target="../ink/ink1993.xml"/><Relationship Id="rId107" Type="http://schemas.openxmlformats.org/officeDocument/2006/relationships/image" Target="../media/image1392.emf"/><Relationship Id="rId11" Type="http://schemas.openxmlformats.org/officeDocument/2006/relationships/image" Target="../media/image1344.emf"/><Relationship Id="rId32" Type="http://schemas.openxmlformats.org/officeDocument/2006/relationships/customXml" Target="../ink/ink2001.xml"/><Relationship Id="rId37" Type="http://schemas.openxmlformats.org/officeDocument/2006/relationships/image" Target="../media/image1357.emf"/><Relationship Id="rId53" Type="http://schemas.openxmlformats.org/officeDocument/2006/relationships/image" Target="../media/image1365.emf"/><Relationship Id="rId58" Type="http://schemas.openxmlformats.org/officeDocument/2006/relationships/customXml" Target="../ink/ink2014.xml"/><Relationship Id="rId74" Type="http://schemas.openxmlformats.org/officeDocument/2006/relationships/customXml" Target="../ink/ink2022.xml"/><Relationship Id="rId79" Type="http://schemas.openxmlformats.org/officeDocument/2006/relationships/image" Target="../media/image1378.emf"/><Relationship Id="rId102" Type="http://schemas.openxmlformats.org/officeDocument/2006/relationships/customXml" Target="../ink/ink2036.xml"/><Relationship Id="rId123" Type="http://schemas.openxmlformats.org/officeDocument/2006/relationships/image" Target="../media/image1400.emf"/><Relationship Id="rId128" Type="http://schemas.openxmlformats.org/officeDocument/2006/relationships/customXml" Target="../ink/ink2049.xml"/><Relationship Id="rId5" Type="http://schemas.openxmlformats.org/officeDocument/2006/relationships/image" Target="../media/image1341.emf"/><Relationship Id="rId90" Type="http://schemas.openxmlformats.org/officeDocument/2006/relationships/customXml" Target="../ink/ink2030.xml"/><Relationship Id="rId95" Type="http://schemas.openxmlformats.org/officeDocument/2006/relationships/image" Target="../media/image1386.emf"/><Relationship Id="rId22" Type="http://schemas.openxmlformats.org/officeDocument/2006/relationships/customXml" Target="../ink/ink1996.xml"/><Relationship Id="rId27" Type="http://schemas.openxmlformats.org/officeDocument/2006/relationships/image" Target="../media/image1352.emf"/><Relationship Id="rId43" Type="http://schemas.openxmlformats.org/officeDocument/2006/relationships/image" Target="../media/image1360.emf"/><Relationship Id="rId48" Type="http://schemas.openxmlformats.org/officeDocument/2006/relationships/customXml" Target="../ink/ink2009.xml"/><Relationship Id="rId64" Type="http://schemas.openxmlformats.org/officeDocument/2006/relationships/customXml" Target="../ink/ink2017.xml"/><Relationship Id="rId69" Type="http://schemas.openxmlformats.org/officeDocument/2006/relationships/image" Target="../media/image1373.emf"/><Relationship Id="rId113" Type="http://schemas.openxmlformats.org/officeDocument/2006/relationships/image" Target="../media/image1395.emf"/><Relationship Id="rId118" Type="http://schemas.openxmlformats.org/officeDocument/2006/relationships/customXml" Target="../ink/ink2044.xml"/><Relationship Id="rId134" Type="http://schemas.openxmlformats.org/officeDocument/2006/relationships/customXml" Target="../ink/ink2052.xml"/><Relationship Id="rId139" Type="http://schemas.openxmlformats.org/officeDocument/2006/relationships/image" Target="../media/image1408.emf"/><Relationship Id="rId8" Type="http://schemas.openxmlformats.org/officeDocument/2006/relationships/customXml" Target="../ink/ink1989.xml"/><Relationship Id="rId51" Type="http://schemas.openxmlformats.org/officeDocument/2006/relationships/image" Target="../media/image1364.emf"/><Relationship Id="rId72" Type="http://schemas.openxmlformats.org/officeDocument/2006/relationships/customXml" Target="../ink/ink2021.xml"/><Relationship Id="rId80" Type="http://schemas.openxmlformats.org/officeDocument/2006/relationships/customXml" Target="../ink/ink2025.xml"/><Relationship Id="rId85" Type="http://schemas.openxmlformats.org/officeDocument/2006/relationships/image" Target="../media/image1381.emf"/><Relationship Id="rId93" Type="http://schemas.openxmlformats.org/officeDocument/2006/relationships/image" Target="../media/image1385.emf"/><Relationship Id="rId98" Type="http://schemas.openxmlformats.org/officeDocument/2006/relationships/customXml" Target="../ink/ink2034.xml"/><Relationship Id="rId121" Type="http://schemas.openxmlformats.org/officeDocument/2006/relationships/image" Target="../media/image1399.emf"/><Relationship Id="rId3" Type="http://schemas.openxmlformats.org/officeDocument/2006/relationships/image" Target="../media/image1340.emf"/><Relationship Id="rId12" Type="http://schemas.openxmlformats.org/officeDocument/2006/relationships/customXml" Target="../ink/ink1991.xml"/><Relationship Id="rId17" Type="http://schemas.openxmlformats.org/officeDocument/2006/relationships/image" Target="../media/image1347.emf"/><Relationship Id="rId25" Type="http://schemas.openxmlformats.org/officeDocument/2006/relationships/image" Target="../media/image1351.emf"/><Relationship Id="rId33" Type="http://schemas.openxmlformats.org/officeDocument/2006/relationships/image" Target="../media/image1355.emf"/><Relationship Id="rId38" Type="http://schemas.openxmlformats.org/officeDocument/2006/relationships/customXml" Target="../ink/ink2004.xml"/><Relationship Id="rId46" Type="http://schemas.openxmlformats.org/officeDocument/2006/relationships/customXml" Target="../ink/ink2008.xml"/><Relationship Id="rId59" Type="http://schemas.openxmlformats.org/officeDocument/2006/relationships/image" Target="../media/image1368.emf"/><Relationship Id="rId67" Type="http://schemas.openxmlformats.org/officeDocument/2006/relationships/image" Target="../media/image1372.emf"/><Relationship Id="rId103" Type="http://schemas.openxmlformats.org/officeDocument/2006/relationships/image" Target="../media/image1390.emf"/><Relationship Id="rId108" Type="http://schemas.openxmlformats.org/officeDocument/2006/relationships/customXml" Target="../ink/ink2039.xml"/><Relationship Id="rId116" Type="http://schemas.openxmlformats.org/officeDocument/2006/relationships/customXml" Target="../ink/ink2043.xml"/><Relationship Id="rId124" Type="http://schemas.openxmlformats.org/officeDocument/2006/relationships/customXml" Target="../ink/ink2047.xml"/><Relationship Id="rId129" Type="http://schemas.openxmlformats.org/officeDocument/2006/relationships/image" Target="../media/image1403.emf"/><Relationship Id="rId137" Type="http://schemas.openxmlformats.org/officeDocument/2006/relationships/image" Target="../media/image1407.emf"/><Relationship Id="rId20" Type="http://schemas.openxmlformats.org/officeDocument/2006/relationships/customXml" Target="../ink/ink1995.xml"/><Relationship Id="rId41" Type="http://schemas.openxmlformats.org/officeDocument/2006/relationships/image" Target="../media/image1359.emf"/><Relationship Id="rId54" Type="http://schemas.openxmlformats.org/officeDocument/2006/relationships/customXml" Target="../ink/ink2012.xml"/><Relationship Id="rId62" Type="http://schemas.openxmlformats.org/officeDocument/2006/relationships/customXml" Target="../ink/ink2016.xml"/><Relationship Id="rId70" Type="http://schemas.openxmlformats.org/officeDocument/2006/relationships/customXml" Target="../ink/ink2020.xml"/><Relationship Id="rId75" Type="http://schemas.openxmlformats.org/officeDocument/2006/relationships/image" Target="../media/image1376.emf"/><Relationship Id="rId83" Type="http://schemas.openxmlformats.org/officeDocument/2006/relationships/image" Target="../media/image1380.emf"/><Relationship Id="rId88" Type="http://schemas.openxmlformats.org/officeDocument/2006/relationships/customXml" Target="../ink/ink2029.xml"/><Relationship Id="rId91" Type="http://schemas.openxmlformats.org/officeDocument/2006/relationships/image" Target="../media/image1384.emf"/><Relationship Id="rId96" Type="http://schemas.openxmlformats.org/officeDocument/2006/relationships/customXml" Target="../ink/ink2033.xml"/><Relationship Id="rId111" Type="http://schemas.openxmlformats.org/officeDocument/2006/relationships/image" Target="../media/image1394.emf"/><Relationship Id="rId132" Type="http://schemas.openxmlformats.org/officeDocument/2006/relationships/customXml" Target="../ink/ink2051.xml"/><Relationship Id="rId1" Type="http://schemas.openxmlformats.org/officeDocument/2006/relationships/slideLayout" Target="../slideLayouts/slideLayout25.xml"/><Relationship Id="rId6" Type="http://schemas.openxmlformats.org/officeDocument/2006/relationships/customXml" Target="../ink/ink1988.xml"/><Relationship Id="rId15" Type="http://schemas.openxmlformats.org/officeDocument/2006/relationships/image" Target="../media/image1346.emf"/><Relationship Id="rId23" Type="http://schemas.openxmlformats.org/officeDocument/2006/relationships/image" Target="../media/image1350.emf"/><Relationship Id="rId28" Type="http://schemas.openxmlformats.org/officeDocument/2006/relationships/customXml" Target="../ink/ink1999.xml"/><Relationship Id="rId36" Type="http://schemas.openxmlformats.org/officeDocument/2006/relationships/customXml" Target="../ink/ink2003.xml"/><Relationship Id="rId49" Type="http://schemas.openxmlformats.org/officeDocument/2006/relationships/image" Target="../media/image1363.emf"/><Relationship Id="rId57" Type="http://schemas.openxmlformats.org/officeDocument/2006/relationships/image" Target="../media/image1367.emf"/><Relationship Id="rId106" Type="http://schemas.openxmlformats.org/officeDocument/2006/relationships/customXml" Target="../ink/ink2038.xml"/><Relationship Id="rId114" Type="http://schemas.openxmlformats.org/officeDocument/2006/relationships/customXml" Target="../ink/ink2042.xml"/><Relationship Id="rId119" Type="http://schemas.openxmlformats.org/officeDocument/2006/relationships/image" Target="../media/image1398.emf"/><Relationship Id="rId127" Type="http://schemas.openxmlformats.org/officeDocument/2006/relationships/image" Target="../media/image1402.emf"/><Relationship Id="rId10" Type="http://schemas.openxmlformats.org/officeDocument/2006/relationships/customXml" Target="../ink/ink1990.xml"/><Relationship Id="rId31" Type="http://schemas.openxmlformats.org/officeDocument/2006/relationships/image" Target="../media/image1354.emf"/><Relationship Id="rId44" Type="http://schemas.openxmlformats.org/officeDocument/2006/relationships/customXml" Target="../ink/ink2007.xml"/><Relationship Id="rId52" Type="http://schemas.openxmlformats.org/officeDocument/2006/relationships/customXml" Target="../ink/ink2011.xml"/><Relationship Id="rId60" Type="http://schemas.openxmlformats.org/officeDocument/2006/relationships/customXml" Target="../ink/ink2015.xml"/><Relationship Id="rId65" Type="http://schemas.openxmlformats.org/officeDocument/2006/relationships/image" Target="../media/image1371.emf"/><Relationship Id="rId73" Type="http://schemas.openxmlformats.org/officeDocument/2006/relationships/image" Target="../media/image1375.emf"/><Relationship Id="rId78" Type="http://schemas.openxmlformats.org/officeDocument/2006/relationships/customXml" Target="../ink/ink2024.xml"/><Relationship Id="rId81" Type="http://schemas.openxmlformats.org/officeDocument/2006/relationships/image" Target="../media/image1379.emf"/><Relationship Id="rId86" Type="http://schemas.openxmlformats.org/officeDocument/2006/relationships/customXml" Target="../ink/ink2028.xml"/><Relationship Id="rId94" Type="http://schemas.openxmlformats.org/officeDocument/2006/relationships/customXml" Target="../ink/ink2032.xml"/><Relationship Id="rId99" Type="http://schemas.openxmlformats.org/officeDocument/2006/relationships/image" Target="../media/image1388.emf"/><Relationship Id="rId101" Type="http://schemas.openxmlformats.org/officeDocument/2006/relationships/image" Target="../media/image1389.emf"/><Relationship Id="rId122" Type="http://schemas.openxmlformats.org/officeDocument/2006/relationships/customXml" Target="../ink/ink2046.xml"/><Relationship Id="rId130" Type="http://schemas.openxmlformats.org/officeDocument/2006/relationships/customXml" Target="../ink/ink2050.xml"/><Relationship Id="rId135" Type="http://schemas.openxmlformats.org/officeDocument/2006/relationships/image" Target="../media/image1406.emf"/><Relationship Id="rId4" Type="http://schemas.openxmlformats.org/officeDocument/2006/relationships/customXml" Target="../ink/ink1987.xml"/><Relationship Id="rId9" Type="http://schemas.openxmlformats.org/officeDocument/2006/relationships/image" Target="../media/image1343.emf"/><Relationship Id="rId13" Type="http://schemas.openxmlformats.org/officeDocument/2006/relationships/image" Target="../media/image1345.emf"/><Relationship Id="rId18" Type="http://schemas.openxmlformats.org/officeDocument/2006/relationships/customXml" Target="../ink/ink1994.xml"/><Relationship Id="rId39" Type="http://schemas.openxmlformats.org/officeDocument/2006/relationships/image" Target="../media/image1358.emf"/><Relationship Id="rId109" Type="http://schemas.openxmlformats.org/officeDocument/2006/relationships/image" Target="../media/image1393.emf"/><Relationship Id="rId34" Type="http://schemas.openxmlformats.org/officeDocument/2006/relationships/customXml" Target="../ink/ink2002.xml"/><Relationship Id="rId50" Type="http://schemas.openxmlformats.org/officeDocument/2006/relationships/customXml" Target="../ink/ink2010.xml"/><Relationship Id="rId55" Type="http://schemas.openxmlformats.org/officeDocument/2006/relationships/image" Target="../media/image1366.emf"/><Relationship Id="rId76" Type="http://schemas.openxmlformats.org/officeDocument/2006/relationships/customXml" Target="../ink/ink2023.xml"/><Relationship Id="rId97" Type="http://schemas.openxmlformats.org/officeDocument/2006/relationships/image" Target="../media/image1387.emf"/><Relationship Id="rId104" Type="http://schemas.openxmlformats.org/officeDocument/2006/relationships/customXml" Target="../ink/ink2037.xml"/><Relationship Id="rId120" Type="http://schemas.openxmlformats.org/officeDocument/2006/relationships/customXml" Target="../ink/ink2045.xml"/><Relationship Id="rId125" Type="http://schemas.openxmlformats.org/officeDocument/2006/relationships/image" Target="../media/image1401.emf"/><Relationship Id="rId7" Type="http://schemas.openxmlformats.org/officeDocument/2006/relationships/image" Target="../media/image1342.emf"/><Relationship Id="rId71" Type="http://schemas.openxmlformats.org/officeDocument/2006/relationships/image" Target="../media/image1374.emf"/><Relationship Id="rId92" Type="http://schemas.openxmlformats.org/officeDocument/2006/relationships/customXml" Target="../ink/ink2031.xml"/><Relationship Id="rId2" Type="http://schemas.openxmlformats.org/officeDocument/2006/relationships/customXml" Target="../ink/ink1986.xml"/><Relationship Id="rId29" Type="http://schemas.openxmlformats.org/officeDocument/2006/relationships/image" Target="../media/image1353.emf"/><Relationship Id="rId24" Type="http://schemas.openxmlformats.org/officeDocument/2006/relationships/customXml" Target="../ink/ink1997.xml"/><Relationship Id="rId40" Type="http://schemas.openxmlformats.org/officeDocument/2006/relationships/customXml" Target="../ink/ink2005.xml"/><Relationship Id="rId45" Type="http://schemas.openxmlformats.org/officeDocument/2006/relationships/image" Target="../media/image1361.emf"/><Relationship Id="rId66" Type="http://schemas.openxmlformats.org/officeDocument/2006/relationships/customXml" Target="../ink/ink2018.xml"/><Relationship Id="rId87" Type="http://schemas.openxmlformats.org/officeDocument/2006/relationships/image" Target="../media/image1382.emf"/><Relationship Id="rId110" Type="http://schemas.openxmlformats.org/officeDocument/2006/relationships/customXml" Target="../ink/ink2040.xml"/><Relationship Id="rId115" Type="http://schemas.openxmlformats.org/officeDocument/2006/relationships/image" Target="../media/image1396.emf"/><Relationship Id="rId131" Type="http://schemas.openxmlformats.org/officeDocument/2006/relationships/image" Target="../media/image1404.emf"/><Relationship Id="rId136" Type="http://schemas.openxmlformats.org/officeDocument/2006/relationships/customXml" Target="../ink/ink2053.xml"/><Relationship Id="rId61" Type="http://schemas.openxmlformats.org/officeDocument/2006/relationships/image" Target="../media/image1369.emf"/><Relationship Id="rId82" Type="http://schemas.openxmlformats.org/officeDocument/2006/relationships/customXml" Target="../ink/ink2026.xml"/><Relationship Id="rId19" Type="http://schemas.openxmlformats.org/officeDocument/2006/relationships/image" Target="../media/image1348.emf"/><Relationship Id="rId14" Type="http://schemas.openxmlformats.org/officeDocument/2006/relationships/customXml" Target="../ink/ink1992.xml"/><Relationship Id="rId30" Type="http://schemas.openxmlformats.org/officeDocument/2006/relationships/customXml" Target="../ink/ink2000.xml"/><Relationship Id="rId35" Type="http://schemas.openxmlformats.org/officeDocument/2006/relationships/image" Target="../media/image1356.emf"/><Relationship Id="rId56" Type="http://schemas.openxmlformats.org/officeDocument/2006/relationships/customXml" Target="../ink/ink2013.xml"/><Relationship Id="rId77" Type="http://schemas.openxmlformats.org/officeDocument/2006/relationships/image" Target="../media/image1377.emf"/><Relationship Id="rId100" Type="http://schemas.openxmlformats.org/officeDocument/2006/relationships/customXml" Target="../ink/ink2035.xml"/><Relationship Id="rId105" Type="http://schemas.openxmlformats.org/officeDocument/2006/relationships/image" Target="../media/image1391.emf"/><Relationship Id="rId126" Type="http://schemas.openxmlformats.org/officeDocument/2006/relationships/customXml" Target="../ink/ink2048.xml"/></Relationships>
</file>

<file path=ppt/slides/_rels/slide138.xml.rels><?xml version="1.0" encoding="UTF-8" standalone="yes"?>
<Relationships xmlns="http://schemas.openxmlformats.org/package/2006/relationships"><Relationship Id="rId26" Type="http://schemas.openxmlformats.org/officeDocument/2006/relationships/customXml" Target="../ink/ink2067.xml"/><Relationship Id="rId21" Type="http://schemas.openxmlformats.org/officeDocument/2006/relationships/image" Target="../media/image1418.emf"/><Relationship Id="rId42" Type="http://schemas.openxmlformats.org/officeDocument/2006/relationships/customXml" Target="../ink/ink2075.xml"/><Relationship Id="rId47" Type="http://schemas.openxmlformats.org/officeDocument/2006/relationships/image" Target="../media/image1431.emf"/><Relationship Id="rId63" Type="http://schemas.openxmlformats.org/officeDocument/2006/relationships/image" Target="../media/image1439.emf"/><Relationship Id="rId68" Type="http://schemas.openxmlformats.org/officeDocument/2006/relationships/customXml" Target="../ink/ink2088.xml"/><Relationship Id="rId84" Type="http://schemas.openxmlformats.org/officeDocument/2006/relationships/customXml" Target="../ink/ink2096.xml"/><Relationship Id="rId89" Type="http://schemas.openxmlformats.org/officeDocument/2006/relationships/image" Target="../media/image1452.emf"/><Relationship Id="rId7" Type="http://schemas.openxmlformats.org/officeDocument/2006/relationships/image" Target="../media/image1411.emf"/><Relationship Id="rId71" Type="http://schemas.openxmlformats.org/officeDocument/2006/relationships/image" Target="../media/image1443.emf"/><Relationship Id="rId92" Type="http://schemas.openxmlformats.org/officeDocument/2006/relationships/customXml" Target="../ink/ink2100.xml"/><Relationship Id="rId2" Type="http://schemas.openxmlformats.org/officeDocument/2006/relationships/customXml" Target="../ink/ink2055.xml"/><Relationship Id="rId16" Type="http://schemas.openxmlformats.org/officeDocument/2006/relationships/customXml" Target="../ink/ink2062.xml"/><Relationship Id="rId29" Type="http://schemas.openxmlformats.org/officeDocument/2006/relationships/image" Target="../media/image1422.emf"/><Relationship Id="rId11" Type="http://schemas.openxmlformats.org/officeDocument/2006/relationships/image" Target="../media/image1413.emf"/><Relationship Id="rId24" Type="http://schemas.openxmlformats.org/officeDocument/2006/relationships/customXml" Target="../ink/ink2066.xml"/><Relationship Id="rId32" Type="http://schemas.openxmlformats.org/officeDocument/2006/relationships/customXml" Target="../ink/ink2070.xml"/><Relationship Id="rId37" Type="http://schemas.openxmlformats.org/officeDocument/2006/relationships/image" Target="../media/image1426.emf"/><Relationship Id="rId40" Type="http://schemas.openxmlformats.org/officeDocument/2006/relationships/customXml" Target="../ink/ink2074.xml"/><Relationship Id="rId45" Type="http://schemas.openxmlformats.org/officeDocument/2006/relationships/image" Target="../media/image1430.emf"/><Relationship Id="rId53" Type="http://schemas.openxmlformats.org/officeDocument/2006/relationships/image" Target="../media/image1434.emf"/><Relationship Id="rId58" Type="http://schemas.openxmlformats.org/officeDocument/2006/relationships/customXml" Target="../ink/ink2083.xml"/><Relationship Id="rId66" Type="http://schemas.openxmlformats.org/officeDocument/2006/relationships/customXml" Target="../ink/ink2087.xml"/><Relationship Id="rId74" Type="http://schemas.openxmlformats.org/officeDocument/2006/relationships/customXml" Target="../ink/ink2091.xml"/><Relationship Id="rId79" Type="http://schemas.openxmlformats.org/officeDocument/2006/relationships/image" Target="../media/image1447.emf"/><Relationship Id="rId87" Type="http://schemas.openxmlformats.org/officeDocument/2006/relationships/image" Target="../media/image1451.emf"/><Relationship Id="rId102" Type="http://schemas.openxmlformats.org/officeDocument/2006/relationships/customXml" Target="../ink/ink2105.xml"/><Relationship Id="rId5" Type="http://schemas.openxmlformats.org/officeDocument/2006/relationships/image" Target="../media/image1410.emf"/><Relationship Id="rId61" Type="http://schemas.openxmlformats.org/officeDocument/2006/relationships/image" Target="../media/image1438.emf"/><Relationship Id="rId82" Type="http://schemas.openxmlformats.org/officeDocument/2006/relationships/customXml" Target="../ink/ink2095.xml"/><Relationship Id="rId90" Type="http://schemas.openxmlformats.org/officeDocument/2006/relationships/customXml" Target="../ink/ink2099.xml"/><Relationship Id="rId95" Type="http://schemas.openxmlformats.org/officeDocument/2006/relationships/image" Target="../media/image1455.emf"/><Relationship Id="rId19" Type="http://schemas.openxmlformats.org/officeDocument/2006/relationships/image" Target="../media/image1417.emf"/><Relationship Id="rId14" Type="http://schemas.openxmlformats.org/officeDocument/2006/relationships/customXml" Target="../ink/ink2061.xml"/><Relationship Id="rId22" Type="http://schemas.openxmlformats.org/officeDocument/2006/relationships/customXml" Target="../ink/ink2065.xml"/><Relationship Id="rId27" Type="http://schemas.openxmlformats.org/officeDocument/2006/relationships/image" Target="../media/image1421.emf"/><Relationship Id="rId30" Type="http://schemas.openxmlformats.org/officeDocument/2006/relationships/customXml" Target="../ink/ink2069.xml"/><Relationship Id="rId35" Type="http://schemas.openxmlformats.org/officeDocument/2006/relationships/image" Target="../media/image1425.emf"/><Relationship Id="rId43" Type="http://schemas.openxmlformats.org/officeDocument/2006/relationships/image" Target="../media/image1429.emf"/><Relationship Id="rId48" Type="http://schemas.openxmlformats.org/officeDocument/2006/relationships/customXml" Target="../ink/ink2078.xml"/><Relationship Id="rId56" Type="http://schemas.openxmlformats.org/officeDocument/2006/relationships/customXml" Target="../ink/ink2082.xml"/><Relationship Id="rId64" Type="http://schemas.openxmlformats.org/officeDocument/2006/relationships/customXml" Target="../ink/ink2086.xml"/><Relationship Id="rId69" Type="http://schemas.openxmlformats.org/officeDocument/2006/relationships/image" Target="../media/image1442.emf"/><Relationship Id="rId77" Type="http://schemas.openxmlformats.org/officeDocument/2006/relationships/image" Target="../media/image1446.emf"/><Relationship Id="rId100" Type="http://schemas.openxmlformats.org/officeDocument/2006/relationships/customXml" Target="../ink/ink2104.xml"/><Relationship Id="rId8" Type="http://schemas.openxmlformats.org/officeDocument/2006/relationships/customXml" Target="../ink/ink2058.xml"/><Relationship Id="rId51" Type="http://schemas.openxmlformats.org/officeDocument/2006/relationships/image" Target="../media/image1433.emf"/><Relationship Id="rId72" Type="http://schemas.openxmlformats.org/officeDocument/2006/relationships/customXml" Target="../ink/ink2090.xml"/><Relationship Id="rId80" Type="http://schemas.openxmlformats.org/officeDocument/2006/relationships/customXml" Target="../ink/ink2094.xml"/><Relationship Id="rId85" Type="http://schemas.openxmlformats.org/officeDocument/2006/relationships/image" Target="../media/image1450.emf"/><Relationship Id="rId93" Type="http://schemas.openxmlformats.org/officeDocument/2006/relationships/image" Target="../media/image1454.emf"/><Relationship Id="rId98" Type="http://schemas.openxmlformats.org/officeDocument/2006/relationships/customXml" Target="../ink/ink2103.xml"/><Relationship Id="rId3" Type="http://schemas.openxmlformats.org/officeDocument/2006/relationships/image" Target="../media/image1409.emf"/><Relationship Id="rId12" Type="http://schemas.openxmlformats.org/officeDocument/2006/relationships/customXml" Target="../ink/ink2060.xml"/><Relationship Id="rId17" Type="http://schemas.openxmlformats.org/officeDocument/2006/relationships/image" Target="../media/image1416.emf"/><Relationship Id="rId25" Type="http://schemas.openxmlformats.org/officeDocument/2006/relationships/image" Target="../media/image1420.emf"/><Relationship Id="rId33" Type="http://schemas.openxmlformats.org/officeDocument/2006/relationships/image" Target="../media/image1424.emf"/><Relationship Id="rId38" Type="http://schemas.openxmlformats.org/officeDocument/2006/relationships/customXml" Target="../ink/ink2073.xml"/><Relationship Id="rId46" Type="http://schemas.openxmlformats.org/officeDocument/2006/relationships/customXml" Target="../ink/ink2077.xml"/><Relationship Id="rId59" Type="http://schemas.openxmlformats.org/officeDocument/2006/relationships/image" Target="../media/image1437.emf"/><Relationship Id="rId67" Type="http://schemas.openxmlformats.org/officeDocument/2006/relationships/image" Target="../media/image1441.emf"/><Relationship Id="rId103" Type="http://schemas.openxmlformats.org/officeDocument/2006/relationships/image" Target="../media/image1459.emf"/><Relationship Id="rId20" Type="http://schemas.openxmlformats.org/officeDocument/2006/relationships/customXml" Target="../ink/ink2064.xml"/><Relationship Id="rId41" Type="http://schemas.openxmlformats.org/officeDocument/2006/relationships/image" Target="../media/image1428.emf"/><Relationship Id="rId54" Type="http://schemas.openxmlformats.org/officeDocument/2006/relationships/customXml" Target="../ink/ink2081.xml"/><Relationship Id="rId62" Type="http://schemas.openxmlformats.org/officeDocument/2006/relationships/customXml" Target="../ink/ink2085.xml"/><Relationship Id="rId70" Type="http://schemas.openxmlformats.org/officeDocument/2006/relationships/customXml" Target="../ink/ink2089.xml"/><Relationship Id="rId75" Type="http://schemas.openxmlformats.org/officeDocument/2006/relationships/image" Target="../media/image1445.emf"/><Relationship Id="rId83" Type="http://schemas.openxmlformats.org/officeDocument/2006/relationships/image" Target="../media/image1449.emf"/><Relationship Id="rId88" Type="http://schemas.openxmlformats.org/officeDocument/2006/relationships/customXml" Target="../ink/ink2098.xml"/><Relationship Id="rId91" Type="http://schemas.openxmlformats.org/officeDocument/2006/relationships/image" Target="../media/image1453.emf"/><Relationship Id="rId96" Type="http://schemas.openxmlformats.org/officeDocument/2006/relationships/customXml" Target="../ink/ink2102.xml"/><Relationship Id="rId1" Type="http://schemas.openxmlformats.org/officeDocument/2006/relationships/slideLayout" Target="../slideLayouts/slideLayout25.xml"/><Relationship Id="rId6" Type="http://schemas.openxmlformats.org/officeDocument/2006/relationships/customXml" Target="../ink/ink2057.xml"/><Relationship Id="rId15" Type="http://schemas.openxmlformats.org/officeDocument/2006/relationships/image" Target="../media/image1415.emf"/><Relationship Id="rId23" Type="http://schemas.openxmlformats.org/officeDocument/2006/relationships/image" Target="../media/image1419.emf"/><Relationship Id="rId28" Type="http://schemas.openxmlformats.org/officeDocument/2006/relationships/customXml" Target="../ink/ink2068.xml"/><Relationship Id="rId36" Type="http://schemas.openxmlformats.org/officeDocument/2006/relationships/customXml" Target="../ink/ink2072.xml"/><Relationship Id="rId49" Type="http://schemas.openxmlformats.org/officeDocument/2006/relationships/image" Target="../media/image1432.emf"/><Relationship Id="rId57" Type="http://schemas.openxmlformats.org/officeDocument/2006/relationships/image" Target="../media/image1436.emf"/><Relationship Id="rId10" Type="http://schemas.openxmlformats.org/officeDocument/2006/relationships/customXml" Target="../ink/ink2059.xml"/><Relationship Id="rId31" Type="http://schemas.openxmlformats.org/officeDocument/2006/relationships/image" Target="../media/image1423.emf"/><Relationship Id="rId44" Type="http://schemas.openxmlformats.org/officeDocument/2006/relationships/customXml" Target="../ink/ink2076.xml"/><Relationship Id="rId52" Type="http://schemas.openxmlformats.org/officeDocument/2006/relationships/customXml" Target="../ink/ink2080.xml"/><Relationship Id="rId60" Type="http://schemas.openxmlformats.org/officeDocument/2006/relationships/customXml" Target="../ink/ink2084.xml"/><Relationship Id="rId65" Type="http://schemas.openxmlformats.org/officeDocument/2006/relationships/image" Target="../media/image1440.emf"/><Relationship Id="rId73" Type="http://schemas.openxmlformats.org/officeDocument/2006/relationships/image" Target="../media/image1444.emf"/><Relationship Id="rId78" Type="http://schemas.openxmlformats.org/officeDocument/2006/relationships/customXml" Target="../ink/ink2093.xml"/><Relationship Id="rId81" Type="http://schemas.openxmlformats.org/officeDocument/2006/relationships/image" Target="../media/image1448.emf"/><Relationship Id="rId86" Type="http://schemas.openxmlformats.org/officeDocument/2006/relationships/customXml" Target="../ink/ink2097.xml"/><Relationship Id="rId94" Type="http://schemas.openxmlformats.org/officeDocument/2006/relationships/customXml" Target="../ink/ink2101.xml"/><Relationship Id="rId99" Type="http://schemas.openxmlformats.org/officeDocument/2006/relationships/image" Target="../media/image1457.emf"/><Relationship Id="rId101" Type="http://schemas.openxmlformats.org/officeDocument/2006/relationships/image" Target="../media/image1458.emf"/><Relationship Id="rId4" Type="http://schemas.openxmlformats.org/officeDocument/2006/relationships/customXml" Target="../ink/ink2056.xml"/><Relationship Id="rId9" Type="http://schemas.openxmlformats.org/officeDocument/2006/relationships/image" Target="../media/image1412.emf"/><Relationship Id="rId13" Type="http://schemas.openxmlformats.org/officeDocument/2006/relationships/image" Target="../media/image1414.emf"/><Relationship Id="rId18" Type="http://schemas.openxmlformats.org/officeDocument/2006/relationships/customXml" Target="../ink/ink2063.xml"/><Relationship Id="rId39" Type="http://schemas.openxmlformats.org/officeDocument/2006/relationships/image" Target="../media/image1427.emf"/><Relationship Id="rId34" Type="http://schemas.openxmlformats.org/officeDocument/2006/relationships/customXml" Target="../ink/ink2071.xml"/><Relationship Id="rId50" Type="http://schemas.openxmlformats.org/officeDocument/2006/relationships/customXml" Target="../ink/ink2079.xml"/><Relationship Id="rId55" Type="http://schemas.openxmlformats.org/officeDocument/2006/relationships/image" Target="../media/image1435.emf"/><Relationship Id="rId76" Type="http://schemas.openxmlformats.org/officeDocument/2006/relationships/customXml" Target="../ink/ink2092.xml"/><Relationship Id="rId97" Type="http://schemas.openxmlformats.org/officeDocument/2006/relationships/image" Target="../media/image1456.emf"/></Relationships>
</file>

<file path=ppt/slides/_rels/slide139.xml.rels><?xml version="1.0" encoding="UTF-8" standalone="yes"?>
<Relationships xmlns="http://schemas.openxmlformats.org/package/2006/relationships"><Relationship Id="rId8" Type="http://schemas.openxmlformats.org/officeDocument/2006/relationships/customXml" Target="../ink/ink2109.xml"/><Relationship Id="rId13" Type="http://schemas.openxmlformats.org/officeDocument/2006/relationships/image" Target="../media/image1312.emf"/><Relationship Id="rId18" Type="http://schemas.openxmlformats.org/officeDocument/2006/relationships/customXml" Target="../ink/ink2114.xml"/><Relationship Id="rId26" Type="http://schemas.openxmlformats.org/officeDocument/2006/relationships/customXml" Target="../ink/ink2118.xml"/><Relationship Id="rId39" Type="http://schemas.openxmlformats.org/officeDocument/2006/relationships/image" Target="../media/image1325.emf"/><Relationship Id="rId3" Type="http://schemas.openxmlformats.org/officeDocument/2006/relationships/image" Target="../media/image1307.emf"/><Relationship Id="rId21" Type="http://schemas.openxmlformats.org/officeDocument/2006/relationships/image" Target="../media/image1316.emf"/><Relationship Id="rId34" Type="http://schemas.openxmlformats.org/officeDocument/2006/relationships/customXml" Target="../ink/ink2122.xml"/><Relationship Id="rId42" Type="http://schemas.openxmlformats.org/officeDocument/2006/relationships/customXml" Target="../ink/ink2126.xml"/><Relationship Id="rId47" Type="http://schemas.openxmlformats.org/officeDocument/2006/relationships/image" Target="../media/image1329.emf"/><Relationship Id="rId7" Type="http://schemas.openxmlformats.org/officeDocument/2006/relationships/image" Target="../media/image1309.emf"/><Relationship Id="rId12" Type="http://schemas.openxmlformats.org/officeDocument/2006/relationships/customXml" Target="../ink/ink2111.xml"/><Relationship Id="rId17" Type="http://schemas.openxmlformats.org/officeDocument/2006/relationships/image" Target="../media/image1314.emf"/><Relationship Id="rId25" Type="http://schemas.openxmlformats.org/officeDocument/2006/relationships/image" Target="../media/image1318.emf"/><Relationship Id="rId33" Type="http://schemas.openxmlformats.org/officeDocument/2006/relationships/image" Target="../media/image1322.emf"/><Relationship Id="rId38" Type="http://schemas.openxmlformats.org/officeDocument/2006/relationships/customXml" Target="../ink/ink2124.xml"/><Relationship Id="rId46" Type="http://schemas.openxmlformats.org/officeDocument/2006/relationships/customXml" Target="../ink/ink2128.xml"/><Relationship Id="rId2" Type="http://schemas.openxmlformats.org/officeDocument/2006/relationships/customXml" Target="../ink/ink2106.xml"/><Relationship Id="rId16" Type="http://schemas.openxmlformats.org/officeDocument/2006/relationships/customXml" Target="../ink/ink2113.xml"/><Relationship Id="rId20" Type="http://schemas.openxmlformats.org/officeDocument/2006/relationships/customXml" Target="../ink/ink2115.xml"/><Relationship Id="rId29" Type="http://schemas.openxmlformats.org/officeDocument/2006/relationships/image" Target="../media/image1320.emf"/><Relationship Id="rId41" Type="http://schemas.openxmlformats.org/officeDocument/2006/relationships/image" Target="../media/image1326.emf"/><Relationship Id="rId1" Type="http://schemas.openxmlformats.org/officeDocument/2006/relationships/slideLayout" Target="../slideLayouts/slideLayout25.xml"/><Relationship Id="rId6" Type="http://schemas.openxmlformats.org/officeDocument/2006/relationships/customXml" Target="../ink/ink2108.xml"/><Relationship Id="rId11" Type="http://schemas.openxmlformats.org/officeDocument/2006/relationships/image" Target="../media/image1311.emf"/><Relationship Id="rId24" Type="http://schemas.openxmlformats.org/officeDocument/2006/relationships/customXml" Target="../ink/ink2117.xml"/><Relationship Id="rId32" Type="http://schemas.openxmlformats.org/officeDocument/2006/relationships/customXml" Target="../ink/ink2121.xml"/><Relationship Id="rId37" Type="http://schemas.openxmlformats.org/officeDocument/2006/relationships/image" Target="../media/image1324.emf"/><Relationship Id="rId40" Type="http://schemas.openxmlformats.org/officeDocument/2006/relationships/customXml" Target="../ink/ink2125.xml"/><Relationship Id="rId45" Type="http://schemas.openxmlformats.org/officeDocument/2006/relationships/image" Target="../media/image1328.emf"/><Relationship Id="rId5" Type="http://schemas.openxmlformats.org/officeDocument/2006/relationships/image" Target="../media/image1308.emf"/><Relationship Id="rId15" Type="http://schemas.openxmlformats.org/officeDocument/2006/relationships/image" Target="../media/image1313.emf"/><Relationship Id="rId23" Type="http://schemas.openxmlformats.org/officeDocument/2006/relationships/image" Target="../media/image1317.emf"/><Relationship Id="rId28" Type="http://schemas.openxmlformats.org/officeDocument/2006/relationships/customXml" Target="../ink/ink2119.xml"/><Relationship Id="rId36" Type="http://schemas.openxmlformats.org/officeDocument/2006/relationships/customXml" Target="../ink/ink2123.xml"/><Relationship Id="rId10" Type="http://schemas.openxmlformats.org/officeDocument/2006/relationships/customXml" Target="../ink/ink2110.xml"/><Relationship Id="rId19" Type="http://schemas.openxmlformats.org/officeDocument/2006/relationships/image" Target="../media/image1315.emf"/><Relationship Id="rId31" Type="http://schemas.openxmlformats.org/officeDocument/2006/relationships/image" Target="../media/image1321.emf"/><Relationship Id="rId44" Type="http://schemas.openxmlformats.org/officeDocument/2006/relationships/customXml" Target="../ink/ink2127.xml"/><Relationship Id="rId4" Type="http://schemas.openxmlformats.org/officeDocument/2006/relationships/customXml" Target="../ink/ink2107.xml"/><Relationship Id="rId9" Type="http://schemas.openxmlformats.org/officeDocument/2006/relationships/image" Target="../media/image1310.emf"/><Relationship Id="rId14" Type="http://schemas.openxmlformats.org/officeDocument/2006/relationships/customXml" Target="../ink/ink2112.xml"/><Relationship Id="rId22" Type="http://schemas.openxmlformats.org/officeDocument/2006/relationships/customXml" Target="../ink/ink2116.xml"/><Relationship Id="rId27" Type="http://schemas.openxmlformats.org/officeDocument/2006/relationships/image" Target="../media/image1319.emf"/><Relationship Id="rId30" Type="http://schemas.openxmlformats.org/officeDocument/2006/relationships/customXml" Target="../ink/ink2120.xml"/><Relationship Id="rId35" Type="http://schemas.openxmlformats.org/officeDocument/2006/relationships/image" Target="../media/image1323.emf"/><Relationship Id="rId43" Type="http://schemas.openxmlformats.org/officeDocument/2006/relationships/image" Target="../media/image1327.emf"/></Relationships>
</file>

<file path=ppt/slides/_rels/slide14.xml.rels><?xml version="1.0" encoding="UTF-8" standalone="yes"?>
<Relationships xmlns="http://schemas.openxmlformats.org/package/2006/relationships"><Relationship Id="rId26" Type="http://schemas.openxmlformats.org/officeDocument/2006/relationships/customXml" Target="../ink/ink204.xml"/><Relationship Id="rId21" Type="http://schemas.openxmlformats.org/officeDocument/2006/relationships/image" Target="../media/image393.emf"/><Relationship Id="rId34" Type="http://schemas.openxmlformats.org/officeDocument/2006/relationships/customXml" Target="../ink/ink208.xml"/><Relationship Id="rId42" Type="http://schemas.openxmlformats.org/officeDocument/2006/relationships/customXml" Target="../ink/ink212.xml"/><Relationship Id="rId47" Type="http://schemas.openxmlformats.org/officeDocument/2006/relationships/image" Target="../media/image406.emf"/><Relationship Id="rId50" Type="http://schemas.openxmlformats.org/officeDocument/2006/relationships/customXml" Target="../ink/ink216.xml"/><Relationship Id="rId55" Type="http://schemas.openxmlformats.org/officeDocument/2006/relationships/image" Target="../media/image410.emf"/><Relationship Id="rId63" Type="http://schemas.openxmlformats.org/officeDocument/2006/relationships/image" Target="../media/image414.emf"/><Relationship Id="rId68" Type="http://schemas.openxmlformats.org/officeDocument/2006/relationships/customXml" Target="../ink/ink225.xml"/><Relationship Id="rId76" Type="http://schemas.openxmlformats.org/officeDocument/2006/relationships/customXml" Target="../ink/ink229.xml"/><Relationship Id="rId84" Type="http://schemas.openxmlformats.org/officeDocument/2006/relationships/customXml" Target="../ink/ink233.xml"/><Relationship Id="rId89" Type="http://schemas.openxmlformats.org/officeDocument/2006/relationships/image" Target="../media/image427.emf"/><Relationship Id="rId97" Type="http://schemas.openxmlformats.org/officeDocument/2006/relationships/image" Target="../media/image431.emf"/><Relationship Id="rId7" Type="http://schemas.openxmlformats.org/officeDocument/2006/relationships/image" Target="../media/image386.emf"/><Relationship Id="rId71" Type="http://schemas.openxmlformats.org/officeDocument/2006/relationships/image" Target="../media/image418.emf"/><Relationship Id="rId92" Type="http://schemas.openxmlformats.org/officeDocument/2006/relationships/customXml" Target="../ink/ink237.xml"/><Relationship Id="rId2" Type="http://schemas.openxmlformats.org/officeDocument/2006/relationships/customXml" Target="../ink/ink192.xml"/><Relationship Id="rId16" Type="http://schemas.openxmlformats.org/officeDocument/2006/relationships/customXml" Target="../ink/ink199.xml"/><Relationship Id="rId29" Type="http://schemas.openxmlformats.org/officeDocument/2006/relationships/image" Target="../media/image397.emf"/><Relationship Id="rId11" Type="http://schemas.openxmlformats.org/officeDocument/2006/relationships/image" Target="../media/image388.emf"/><Relationship Id="rId24" Type="http://schemas.openxmlformats.org/officeDocument/2006/relationships/customXml" Target="../ink/ink203.xml"/><Relationship Id="rId32" Type="http://schemas.openxmlformats.org/officeDocument/2006/relationships/customXml" Target="../ink/ink207.xml"/><Relationship Id="rId37" Type="http://schemas.openxmlformats.org/officeDocument/2006/relationships/image" Target="../media/image401.emf"/><Relationship Id="rId40" Type="http://schemas.openxmlformats.org/officeDocument/2006/relationships/customXml" Target="../ink/ink211.xml"/><Relationship Id="rId45" Type="http://schemas.openxmlformats.org/officeDocument/2006/relationships/image" Target="../media/image405.emf"/><Relationship Id="rId53" Type="http://schemas.openxmlformats.org/officeDocument/2006/relationships/image" Target="../media/image409.emf"/><Relationship Id="rId58" Type="http://schemas.openxmlformats.org/officeDocument/2006/relationships/customXml" Target="../ink/ink220.xml"/><Relationship Id="rId66" Type="http://schemas.openxmlformats.org/officeDocument/2006/relationships/customXml" Target="../ink/ink224.xml"/><Relationship Id="rId74" Type="http://schemas.openxmlformats.org/officeDocument/2006/relationships/customXml" Target="../ink/ink228.xml"/><Relationship Id="rId79" Type="http://schemas.openxmlformats.org/officeDocument/2006/relationships/image" Target="../media/image422.emf"/><Relationship Id="rId87" Type="http://schemas.openxmlformats.org/officeDocument/2006/relationships/image" Target="../media/image426.emf"/><Relationship Id="rId5" Type="http://schemas.openxmlformats.org/officeDocument/2006/relationships/image" Target="../media/image385.emf"/><Relationship Id="rId61" Type="http://schemas.openxmlformats.org/officeDocument/2006/relationships/image" Target="../media/image413.emf"/><Relationship Id="rId82" Type="http://schemas.openxmlformats.org/officeDocument/2006/relationships/customXml" Target="../ink/ink232.xml"/><Relationship Id="rId90" Type="http://schemas.openxmlformats.org/officeDocument/2006/relationships/customXml" Target="../ink/ink236.xml"/><Relationship Id="rId95" Type="http://schemas.openxmlformats.org/officeDocument/2006/relationships/image" Target="../media/image430.emf"/><Relationship Id="rId19" Type="http://schemas.openxmlformats.org/officeDocument/2006/relationships/image" Target="../media/image392.emf"/><Relationship Id="rId14" Type="http://schemas.openxmlformats.org/officeDocument/2006/relationships/customXml" Target="../ink/ink198.xml"/><Relationship Id="rId22" Type="http://schemas.openxmlformats.org/officeDocument/2006/relationships/customXml" Target="../ink/ink202.xml"/><Relationship Id="rId27" Type="http://schemas.openxmlformats.org/officeDocument/2006/relationships/image" Target="../media/image396.emf"/><Relationship Id="rId30" Type="http://schemas.openxmlformats.org/officeDocument/2006/relationships/customXml" Target="../ink/ink206.xml"/><Relationship Id="rId35" Type="http://schemas.openxmlformats.org/officeDocument/2006/relationships/image" Target="../media/image400.emf"/><Relationship Id="rId43" Type="http://schemas.openxmlformats.org/officeDocument/2006/relationships/image" Target="../media/image404.emf"/><Relationship Id="rId48" Type="http://schemas.openxmlformats.org/officeDocument/2006/relationships/customXml" Target="../ink/ink215.xml"/><Relationship Id="rId56" Type="http://schemas.openxmlformats.org/officeDocument/2006/relationships/customXml" Target="../ink/ink219.xml"/><Relationship Id="rId64" Type="http://schemas.openxmlformats.org/officeDocument/2006/relationships/customXml" Target="../ink/ink223.xml"/><Relationship Id="rId69" Type="http://schemas.openxmlformats.org/officeDocument/2006/relationships/image" Target="../media/image417.emf"/><Relationship Id="rId77" Type="http://schemas.openxmlformats.org/officeDocument/2006/relationships/image" Target="../media/image421.emf"/><Relationship Id="rId100" Type="http://schemas.openxmlformats.org/officeDocument/2006/relationships/customXml" Target="../ink/ink241.xml"/><Relationship Id="rId8" Type="http://schemas.openxmlformats.org/officeDocument/2006/relationships/customXml" Target="../ink/ink195.xml"/><Relationship Id="rId51" Type="http://schemas.openxmlformats.org/officeDocument/2006/relationships/image" Target="../media/image408.emf"/><Relationship Id="rId72" Type="http://schemas.openxmlformats.org/officeDocument/2006/relationships/customXml" Target="../ink/ink227.xml"/><Relationship Id="rId80" Type="http://schemas.openxmlformats.org/officeDocument/2006/relationships/customXml" Target="../ink/ink231.xml"/><Relationship Id="rId85" Type="http://schemas.openxmlformats.org/officeDocument/2006/relationships/image" Target="../media/image425.emf"/><Relationship Id="rId93" Type="http://schemas.openxmlformats.org/officeDocument/2006/relationships/image" Target="../media/image429.emf"/><Relationship Id="rId98" Type="http://schemas.openxmlformats.org/officeDocument/2006/relationships/customXml" Target="../ink/ink240.xml"/><Relationship Id="rId3" Type="http://schemas.openxmlformats.org/officeDocument/2006/relationships/image" Target="../media/image384.emf"/><Relationship Id="rId12" Type="http://schemas.openxmlformats.org/officeDocument/2006/relationships/customXml" Target="../ink/ink197.xml"/><Relationship Id="rId17" Type="http://schemas.openxmlformats.org/officeDocument/2006/relationships/image" Target="../media/image391.emf"/><Relationship Id="rId25" Type="http://schemas.openxmlformats.org/officeDocument/2006/relationships/image" Target="../media/image395.emf"/><Relationship Id="rId33" Type="http://schemas.openxmlformats.org/officeDocument/2006/relationships/image" Target="../media/image399.emf"/><Relationship Id="rId38" Type="http://schemas.openxmlformats.org/officeDocument/2006/relationships/customXml" Target="../ink/ink210.xml"/><Relationship Id="rId46" Type="http://schemas.openxmlformats.org/officeDocument/2006/relationships/customXml" Target="../ink/ink214.xml"/><Relationship Id="rId59" Type="http://schemas.openxmlformats.org/officeDocument/2006/relationships/image" Target="../media/image412.emf"/><Relationship Id="rId67" Type="http://schemas.openxmlformats.org/officeDocument/2006/relationships/image" Target="../media/image416.emf"/><Relationship Id="rId20" Type="http://schemas.openxmlformats.org/officeDocument/2006/relationships/customXml" Target="../ink/ink201.xml"/><Relationship Id="rId41" Type="http://schemas.openxmlformats.org/officeDocument/2006/relationships/image" Target="../media/image403.emf"/><Relationship Id="rId54" Type="http://schemas.openxmlformats.org/officeDocument/2006/relationships/customXml" Target="../ink/ink218.xml"/><Relationship Id="rId62" Type="http://schemas.openxmlformats.org/officeDocument/2006/relationships/customXml" Target="../ink/ink222.xml"/><Relationship Id="rId70" Type="http://schemas.openxmlformats.org/officeDocument/2006/relationships/customXml" Target="../ink/ink226.xml"/><Relationship Id="rId75" Type="http://schemas.openxmlformats.org/officeDocument/2006/relationships/image" Target="../media/image420.emf"/><Relationship Id="rId83" Type="http://schemas.openxmlformats.org/officeDocument/2006/relationships/image" Target="../media/image424.emf"/><Relationship Id="rId88" Type="http://schemas.openxmlformats.org/officeDocument/2006/relationships/customXml" Target="../ink/ink235.xml"/><Relationship Id="rId91" Type="http://schemas.openxmlformats.org/officeDocument/2006/relationships/image" Target="../media/image428.emf"/><Relationship Id="rId96" Type="http://schemas.openxmlformats.org/officeDocument/2006/relationships/customXml" Target="../ink/ink239.xml"/><Relationship Id="rId1" Type="http://schemas.openxmlformats.org/officeDocument/2006/relationships/slideLayout" Target="../slideLayouts/slideLayout25.xml"/><Relationship Id="rId6" Type="http://schemas.openxmlformats.org/officeDocument/2006/relationships/customXml" Target="../ink/ink194.xml"/><Relationship Id="rId15" Type="http://schemas.openxmlformats.org/officeDocument/2006/relationships/image" Target="../media/image390.emf"/><Relationship Id="rId23" Type="http://schemas.openxmlformats.org/officeDocument/2006/relationships/image" Target="../media/image394.emf"/><Relationship Id="rId28" Type="http://schemas.openxmlformats.org/officeDocument/2006/relationships/customXml" Target="../ink/ink205.xml"/><Relationship Id="rId36" Type="http://schemas.openxmlformats.org/officeDocument/2006/relationships/customXml" Target="../ink/ink209.xml"/><Relationship Id="rId49" Type="http://schemas.openxmlformats.org/officeDocument/2006/relationships/image" Target="../media/image407.emf"/><Relationship Id="rId57" Type="http://schemas.openxmlformats.org/officeDocument/2006/relationships/image" Target="../media/image411.emf"/><Relationship Id="rId10" Type="http://schemas.openxmlformats.org/officeDocument/2006/relationships/customXml" Target="../ink/ink196.xml"/><Relationship Id="rId31" Type="http://schemas.openxmlformats.org/officeDocument/2006/relationships/image" Target="../media/image398.emf"/><Relationship Id="rId44" Type="http://schemas.openxmlformats.org/officeDocument/2006/relationships/customXml" Target="../ink/ink213.xml"/><Relationship Id="rId52" Type="http://schemas.openxmlformats.org/officeDocument/2006/relationships/customXml" Target="../ink/ink217.xml"/><Relationship Id="rId60" Type="http://schemas.openxmlformats.org/officeDocument/2006/relationships/customXml" Target="../ink/ink221.xml"/><Relationship Id="rId65" Type="http://schemas.openxmlformats.org/officeDocument/2006/relationships/image" Target="../media/image415.emf"/><Relationship Id="rId73" Type="http://schemas.openxmlformats.org/officeDocument/2006/relationships/image" Target="../media/image419.emf"/><Relationship Id="rId78" Type="http://schemas.openxmlformats.org/officeDocument/2006/relationships/customXml" Target="../ink/ink230.xml"/><Relationship Id="rId81" Type="http://schemas.openxmlformats.org/officeDocument/2006/relationships/image" Target="../media/image423.emf"/><Relationship Id="rId86" Type="http://schemas.openxmlformats.org/officeDocument/2006/relationships/customXml" Target="../ink/ink234.xml"/><Relationship Id="rId94" Type="http://schemas.openxmlformats.org/officeDocument/2006/relationships/customXml" Target="../ink/ink238.xml"/><Relationship Id="rId99" Type="http://schemas.openxmlformats.org/officeDocument/2006/relationships/image" Target="../media/image432.emf"/><Relationship Id="rId101" Type="http://schemas.openxmlformats.org/officeDocument/2006/relationships/image" Target="../media/image433.emf"/><Relationship Id="rId4" Type="http://schemas.openxmlformats.org/officeDocument/2006/relationships/customXml" Target="../ink/ink193.xml"/><Relationship Id="rId9" Type="http://schemas.openxmlformats.org/officeDocument/2006/relationships/image" Target="../media/image387.emf"/><Relationship Id="rId13" Type="http://schemas.openxmlformats.org/officeDocument/2006/relationships/image" Target="../media/image389.emf"/><Relationship Id="rId18" Type="http://schemas.openxmlformats.org/officeDocument/2006/relationships/customXml" Target="../ink/ink200.xml"/><Relationship Id="rId39" Type="http://schemas.openxmlformats.org/officeDocument/2006/relationships/image" Target="../media/image402.emf"/></Relationships>
</file>

<file path=ppt/slides/_rels/slide140.xml.rels><?xml version="1.0" encoding="UTF-8" standalone="yes"?>
<Relationships xmlns="http://schemas.openxmlformats.org/package/2006/relationships"><Relationship Id="rId8" Type="http://schemas.openxmlformats.org/officeDocument/2006/relationships/customXml" Target="../ink/ink2130.xml"/><Relationship Id="rId13" Type="http://schemas.openxmlformats.org/officeDocument/2006/relationships/image" Target="../media/image1465.emf"/><Relationship Id="rId18" Type="http://schemas.openxmlformats.org/officeDocument/2006/relationships/customXml" Target="../ink/ink2135.xml"/><Relationship Id="rId3" Type="http://schemas.openxmlformats.org/officeDocument/2006/relationships/oleObject" Target="../embeddings/oleObject24.bin"/><Relationship Id="rId21" Type="http://schemas.openxmlformats.org/officeDocument/2006/relationships/image" Target="../media/image1469.emf"/><Relationship Id="rId7" Type="http://schemas.openxmlformats.org/officeDocument/2006/relationships/image" Target="../media/image1462.emf"/><Relationship Id="rId12" Type="http://schemas.openxmlformats.org/officeDocument/2006/relationships/customXml" Target="../ink/ink2132.xml"/><Relationship Id="rId17" Type="http://schemas.openxmlformats.org/officeDocument/2006/relationships/image" Target="../media/image1467.emf"/><Relationship Id="rId2" Type="http://schemas.openxmlformats.org/officeDocument/2006/relationships/slideLayout" Target="../slideLayouts/slideLayout25.xml"/><Relationship Id="rId16" Type="http://schemas.openxmlformats.org/officeDocument/2006/relationships/customXml" Target="../ink/ink2134.xml"/><Relationship Id="rId20" Type="http://schemas.openxmlformats.org/officeDocument/2006/relationships/customXml" Target="../ink/ink2136.xml"/><Relationship Id="rId1" Type="http://schemas.openxmlformats.org/officeDocument/2006/relationships/vmlDrawing" Target="../drawings/vmlDrawing9.vml"/><Relationship Id="rId6" Type="http://schemas.openxmlformats.org/officeDocument/2006/relationships/customXml" Target="../ink/ink2129.xml"/><Relationship Id="rId11" Type="http://schemas.openxmlformats.org/officeDocument/2006/relationships/image" Target="../media/image1464.emf"/><Relationship Id="rId5" Type="http://schemas.openxmlformats.org/officeDocument/2006/relationships/image" Target="../media/image142.png"/><Relationship Id="rId15" Type="http://schemas.openxmlformats.org/officeDocument/2006/relationships/image" Target="../media/image1466.emf"/><Relationship Id="rId10" Type="http://schemas.openxmlformats.org/officeDocument/2006/relationships/customXml" Target="../ink/ink2131.xml"/><Relationship Id="rId19" Type="http://schemas.openxmlformats.org/officeDocument/2006/relationships/image" Target="../media/image1468.emf"/><Relationship Id="rId4" Type="http://schemas.openxmlformats.org/officeDocument/2006/relationships/image" Target="../media/image141.wmf"/><Relationship Id="rId9" Type="http://schemas.openxmlformats.org/officeDocument/2006/relationships/image" Target="../media/image1463.emf"/><Relationship Id="rId14" Type="http://schemas.openxmlformats.org/officeDocument/2006/relationships/customXml" Target="../ink/ink2133.xml"/></Relationships>
</file>

<file path=ppt/slides/_rels/slide141.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1474.emf"/><Relationship Id="rId3" Type="http://schemas.openxmlformats.org/officeDocument/2006/relationships/notesSlide" Target="../notesSlides/notesSlide10.xml"/><Relationship Id="rId7" Type="http://schemas.openxmlformats.org/officeDocument/2006/relationships/image" Target="../media/image144.wmf"/><Relationship Id="rId12" Type="http://schemas.openxmlformats.org/officeDocument/2006/relationships/customXml" Target="../ink/ink2137.xml"/><Relationship Id="rId17" Type="http://schemas.openxmlformats.org/officeDocument/2006/relationships/image" Target="../media/image1476.emf"/><Relationship Id="rId2" Type="http://schemas.openxmlformats.org/officeDocument/2006/relationships/slideLayout" Target="../slideLayouts/slideLayout13.xml"/><Relationship Id="rId16" Type="http://schemas.openxmlformats.org/officeDocument/2006/relationships/customXml" Target="../ink/ink2139.xml"/><Relationship Id="rId1" Type="http://schemas.openxmlformats.org/officeDocument/2006/relationships/vmlDrawing" Target="../drawings/vmlDrawing10.vml"/><Relationship Id="rId6" Type="http://schemas.openxmlformats.org/officeDocument/2006/relationships/oleObject" Target="../embeddings/oleObject26.bin"/><Relationship Id="rId11" Type="http://schemas.openxmlformats.org/officeDocument/2006/relationships/image" Target="../media/image146.wmf"/><Relationship Id="rId5" Type="http://schemas.openxmlformats.org/officeDocument/2006/relationships/image" Target="../media/image143.wmf"/><Relationship Id="rId15" Type="http://schemas.openxmlformats.org/officeDocument/2006/relationships/image" Target="../media/image1475.e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145.wmf"/><Relationship Id="rId14" Type="http://schemas.openxmlformats.org/officeDocument/2006/relationships/customXml" Target="../ink/ink213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8" Type="http://schemas.openxmlformats.org/officeDocument/2006/relationships/customXml" Target="../ink/ink245.xml"/><Relationship Id="rId13" Type="http://schemas.openxmlformats.org/officeDocument/2006/relationships/image" Target="../media/image6670.emf"/><Relationship Id="rId3" Type="http://schemas.openxmlformats.org/officeDocument/2006/relationships/image" Target="../media/image6620.emf"/><Relationship Id="rId7" Type="http://schemas.openxmlformats.org/officeDocument/2006/relationships/image" Target="../media/image6640.emf"/><Relationship Id="rId12" Type="http://schemas.openxmlformats.org/officeDocument/2006/relationships/customXml" Target="../ink/ink247.xml"/><Relationship Id="rId17" Type="http://schemas.openxmlformats.org/officeDocument/2006/relationships/image" Target="../media/image6690.emf"/><Relationship Id="rId2" Type="http://schemas.openxmlformats.org/officeDocument/2006/relationships/customXml" Target="../ink/ink242.xml"/><Relationship Id="rId16" Type="http://schemas.openxmlformats.org/officeDocument/2006/relationships/customXml" Target="../ink/ink249.xml"/><Relationship Id="rId1" Type="http://schemas.openxmlformats.org/officeDocument/2006/relationships/slideLayout" Target="../slideLayouts/slideLayout25.xml"/><Relationship Id="rId6" Type="http://schemas.openxmlformats.org/officeDocument/2006/relationships/customXml" Target="../ink/ink244.xml"/><Relationship Id="rId11" Type="http://schemas.openxmlformats.org/officeDocument/2006/relationships/image" Target="../media/image6660.emf"/><Relationship Id="rId5" Type="http://schemas.openxmlformats.org/officeDocument/2006/relationships/image" Target="../media/image6630.emf"/><Relationship Id="rId15" Type="http://schemas.openxmlformats.org/officeDocument/2006/relationships/image" Target="../media/image6680.emf"/><Relationship Id="rId10" Type="http://schemas.openxmlformats.org/officeDocument/2006/relationships/customXml" Target="../ink/ink246.xml"/><Relationship Id="rId4" Type="http://schemas.openxmlformats.org/officeDocument/2006/relationships/customXml" Target="../ink/ink243.xml"/><Relationship Id="rId9" Type="http://schemas.openxmlformats.org/officeDocument/2006/relationships/image" Target="../media/image6650.emf"/><Relationship Id="rId14" Type="http://schemas.openxmlformats.org/officeDocument/2006/relationships/customXml" Target="../ink/ink24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2.xml.rels><?xml version="1.0" encoding="UTF-8" standalone="yes"?>
<Relationships xmlns="http://schemas.openxmlformats.org/package/2006/relationships"><Relationship Id="rId3" Type="http://schemas.openxmlformats.org/officeDocument/2006/relationships/customXml" Target="../ink/ink2140.xml"/><Relationship Id="rId2" Type="http://schemas.openxmlformats.org/officeDocument/2006/relationships/image" Target="../media/image196.emf"/><Relationship Id="rId1" Type="http://schemas.openxmlformats.org/officeDocument/2006/relationships/slideLayout" Target="../slideLayouts/slideLayout25.xml"/><Relationship Id="rId4" Type="http://schemas.openxmlformats.org/officeDocument/2006/relationships/image" Target="../media/image1480.emf"/></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59.xml.rels><?xml version="1.0" encoding="UTF-8" standalone="yes"?>
<Relationships xmlns="http://schemas.openxmlformats.org/package/2006/relationships"><Relationship Id="rId3" Type="http://schemas.openxmlformats.org/officeDocument/2006/relationships/image" Target="../media/image1481.emf"/><Relationship Id="rId2" Type="http://schemas.openxmlformats.org/officeDocument/2006/relationships/customXml" Target="../ink/ink2141.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6" Type="http://schemas.openxmlformats.org/officeDocument/2006/relationships/customXml" Target="../ink/ink262.xml"/><Relationship Id="rId21" Type="http://schemas.openxmlformats.org/officeDocument/2006/relationships/image" Target="../media/image6790.emf"/><Relationship Id="rId42" Type="http://schemas.openxmlformats.org/officeDocument/2006/relationships/customXml" Target="../ink/ink270.xml"/><Relationship Id="rId47" Type="http://schemas.openxmlformats.org/officeDocument/2006/relationships/image" Target="../media/image6920.emf"/><Relationship Id="rId63" Type="http://schemas.openxmlformats.org/officeDocument/2006/relationships/image" Target="../media/image7000.emf"/><Relationship Id="rId68" Type="http://schemas.openxmlformats.org/officeDocument/2006/relationships/customXml" Target="../ink/ink283.xml"/><Relationship Id="rId84" Type="http://schemas.openxmlformats.org/officeDocument/2006/relationships/customXml" Target="../ink/ink291.xml"/><Relationship Id="rId89" Type="http://schemas.openxmlformats.org/officeDocument/2006/relationships/image" Target="../media/image7130.emf"/><Relationship Id="rId112" Type="http://schemas.openxmlformats.org/officeDocument/2006/relationships/customXml" Target="../ink/ink305.xml"/><Relationship Id="rId16" Type="http://schemas.openxmlformats.org/officeDocument/2006/relationships/customXml" Target="../ink/ink257.xml"/><Relationship Id="rId107" Type="http://schemas.openxmlformats.org/officeDocument/2006/relationships/image" Target="../media/image7220.emf"/><Relationship Id="rId11" Type="http://schemas.openxmlformats.org/officeDocument/2006/relationships/image" Target="../media/image6740.emf"/><Relationship Id="rId24" Type="http://schemas.openxmlformats.org/officeDocument/2006/relationships/customXml" Target="../ink/ink261.xml"/><Relationship Id="rId32" Type="http://schemas.openxmlformats.org/officeDocument/2006/relationships/customXml" Target="../ink/ink265.xml"/><Relationship Id="rId37" Type="http://schemas.openxmlformats.org/officeDocument/2006/relationships/image" Target="../media/image6870.emf"/><Relationship Id="rId40" Type="http://schemas.openxmlformats.org/officeDocument/2006/relationships/customXml" Target="../ink/ink269.xml"/><Relationship Id="rId45" Type="http://schemas.openxmlformats.org/officeDocument/2006/relationships/image" Target="../media/image6910.emf"/><Relationship Id="rId53" Type="http://schemas.openxmlformats.org/officeDocument/2006/relationships/image" Target="../media/image6950.emf"/><Relationship Id="rId58" Type="http://schemas.openxmlformats.org/officeDocument/2006/relationships/customXml" Target="../ink/ink278.xml"/><Relationship Id="rId66" Type="http://schemas.openxmlformats.org/officeDocument/2006/relationships/customXml" Target="../ink/ink282.xml"/><Relationship Id="rId74" Type="http://schemas.openxmlformats.org/officeDocument/2006/relationships/customXml" Target="../ink/ink286.xml"/><Relationship Id="rId79" Type="http://schemas.openxmlformats.org/officeDocument/2006/relationships/image" Target="../media/image7080.emf"/><Relationship Id="rId87" Type="http://schemas.openxmlformats.org/officeDocument/2006/relationships/image" Target="../media/image7120.emf"/><Relationship Id="rId102" Type="http://schemas.openxmlformats.org/officeDocument/2006/relationships/customXml" Target="../ink/ink300.xml"/><Relationship Id="rId110" Type="http://schemas.openxmlformats.org/officeDocument/2006/relationships/customXml" Target="../ink/ink304.xml"/><Relationship Id="rId115" Type="http://schemas.openxmlformats.org/officeDocument/2006/relationships/image" Target="../media/image7260.emf"/><Relationship Id="rId5" Type="http://schemas.openxmlformats.org/officeDocument/2006/relationships/image" Target="../media/image6710.emf"/><Relationship Id="rId61" Type="http://schemas.openxmlformats.org/officeDocument/2006/relationships/image" Target="../media/image6990.emf"/><Relationship Id="rId82" Type="http://schemas.openxmlformats.org/officeDocument/2006/relationships/customXml" Target="../ink/ink290.xml"/><Relationship Id="rId90" Type="http://schemas.openxmlformats.org/officeDocument/2006/relationships/customXml" Target="../ink/ink294.xml"/><Relationship Id="rId95" Type="http://schemas.openxmlformats.org/officeDocument/2006/relationships/image" Target="../media/image7160.emf"/><Relationship Id="rId19" Type="http://schemas.openxmlformats.org/officeDocument/2006/relationships/image" Target="../media/image6780.emf"/><Relationship Id="rId14" Type="http://schemas.openxmlformats.org/officeDocument/2006/relationships/customXml" Target="../ink/ink256.xml"/><Relationship Id="rId22" Type="http://schemas.openxmlformats.org/officeDocument/2006/relationships/customXml" Target="../ink/ink260.xml"/><Relationship Id="rId27" Type="http://schemas.openxmlformats.org/officeDocument/2006/relationships/image" Target="../media/image6820.emf"/><Relationship Id="rId30" Type="http://schemas.openxmlformats.org/officeDocument/2006/relationships/customXml" Target="../ink/ink264.xml"/><Relationship Id="rId35" Type="http://schemas.openxmlformats.org/officeDocument/2006/relationships/image" Target="../media/image6860.emf"/><Relationship Id="rId43" Type="http://schemas.openxmlformats.org/officeDocument/2006/relationships/image" Target="../media/image6900.emf"/><Relationship Id="rId48" Type="http://schemas.openxmlformats.org/officeDocument/2006/relationships/customXml" Target="../ink/ink273.xml"/><Relationship Id="rId56" Type="http://schemas.openxmlformats.org/officeDocument/2006/relationships/customXml" Target="../ink/ink277.xml"/><Relationship Id="rId64" Type="http://schemas.openxmlformats.org/officeDocument/2006/relationships/customXml" Target="../ink/ink281.xml"/><Relationship Id="rId69" Type="http://schemas.openxmlformats.org/officeDocument/2006/relationships/image" Target="../media/image7030.emf"/><Relationship Id="rId77" Type="http://schemas.openxmlformats.org/officeDocument/2006/relationships/image" Target="../media/image7070.emf"/><Relationship Id="rId100" Type="http://schemas.openxmlformats.org/officeDocument/2006/relationships/customXml" Target="../ink/ink299.xml"/><Relationship Id="rId105" Type="http://schemas.openxmlformats.org/officeDocument/2006/relationships/image" Target="../media/image7210.emf"/><Relationship Id="rId113" Type="http://schemas.openxmlformats.org/officeDocument/2006/relationships/image" Target="../media/image7250.emf"/><Relationship Id="rId8" Type="http://schemas.openxmlformats.org/officeDocument/2006/relationships/customXml" Target="../ink/ink253.xml"/><Relationship Id="rId51" Type="http://schemas.openxmlformats.org/officeDocument/2006/relationships/image" Target="../media/image6940.emf"/><Relationship Id="rId72" Type="http://schemas.openxmlformats.org/officeDocument/2006/relationships/customXml" Target="../ink/ink285.xml"/><Relationship Id="rId80" Type="http://schemas.openxmlformats.org/officeDocument/2006/relationships/customXml" Target="../ink/ink289.xml"/><Relationship Id="rId85" Type="http://schemas.openxmlformats.org/officeDocument/2006/relationships/image" Target="../media/image7110.emf"/><Relationship Id="rId93" Type="http://schemas.openxmlformats.org/officeDocument/2006/relationships/image" Target="../media/image7150.emf"/><Relationship Id="rId98" Type="http://schemas.openxmlformats.org/officeDocument/2006/relationships/customXml" Target="../ink/ink298.xml"/><Relationship Id="rId3" Type="http://schemas.openxmlformats.org/officeDocument/2006/relationships/image" Target="../media/image6700.emf"/><Relationship Id="rId12" Type="http://schemas.openxmlformats.org/officeDocument/2006/relationships/customXml" Target="../ink/ink255.xml"/><Relationship Id="rId17" Type="http://schemas.openxmlformats.org/officeDocument/2006/relationships/image" Target="../media/image6770.emf"/><Relationship Id="rId25" Type="http://schemas.openxmlformats.org/officeDocument/2006/relationships/image" Target="../media/image6810.emf"/><Relationship Id="rId33" Type="http://schemas.openxmlformats.org/officeDocument/2006/relationships/image" Target="../media/image6850.emf"/><Relationship Id="rId38" Type="http://schemas.openxmlformats.org/officeDocument/2006/relationships/customXml" Target="../ink/ink268.xml"/><Relationship Id="rId46" Type="http://schemas.openxmlformats.org/officeDocument/2006/relationships/customXml" Target="../ink/ink272.xml"/><Relationship Id="rId59" Type="http://schemas.openxmlformats.org/officeDocument/2006/relationships/image" Target="../media/image6980.emf"/><Relationship Id="rId67" Type="http://schemas.openxmlformats.org/officeDocument/2006/relationships/image" Target="../media/image7020.emf"/><Relationship Id="rId103" Type="http://schemas.openxmlformats.org/officeDocument/2006/relationships/image" Target="../media/image7200.emf"/><Relationship Id="rId108" Type="http://schemas.openxmlformats.org/officeDocument/2006/relationships/customXml" Target="../ink/ink303.xml"/><Relationship Id="rId20" Type="http://schemas.openxmlformats.org/officeDocument/2006/relationships/customXml" Target="../ink/ink259.xml"/><Relationship Id="rId41" Type="http://schemas.openxmlformats.org/officeDocument/2006/relationships/image" Target="../media/image6890.emf"/><Relationship Id="rId54" Type="http://schemas.openxmlformats.org/officeDocument/2006/relationships/customXml" Target="../ink/ink276.xml"/><Relationship Id="rId62" Type="http://schemas.openxmlformats.org/officeDocument/2006/relationships/customXml" Target="../ink/ink280.xml"/><Relationship Id="rId70" Type="http://schemas.openxmlformats.org/officeDocument/2006/relationships/customXml" Target="../ink/ink284.xml"/><Relationship Id="rId75" Type="http://schemas.openxmlformats.org/officeDocument/2006/relationships/image" Target="../media/image7060.emf"/><Relationship Id="rId83" Type="http://schemas.openxmlformats.org/officeDocument/2006/relationships/image" Target="../media/image7100.emf"/><Relationship Id="rId88" Type="http://schemas.openxmlformats.org/officeDocument/2006/relationships/customXml" Target="../ink/ink293.xml"/><Relationship Id="rId91" Type="http://schemas.openxmlformats.org/officeDocument/2006/relationships/image" Target="../media/image7140.emf"/><Relationship Id="rId96" Type="http://schemas.openxmlformats.org/officeDocument/2006/relationships/customXml" Target="../ink/ink297.xml"/><Relationship Id="rId111" Type="http://schemas.openxmlformats.org/officeDocument/2006/relationships/image" Target="../media/image7240.emf"/><Relationship Id="rId1" Type="http://schemas.openxmlformats.org/officeDocument/2006/relationships/slideLayout" Target="../slideLayouts/slideLayout25.xml"/><Relationship Id="rId6" Type="http://schemas.openxmlformats.org/officeDocument/2006/relationships/customXml" Target="../ink/ink252.xml"/><Relationship Id="rId15" Type="http://schemas.openxmlformats.org/officeDocument/2006/relationships/image" Target="../media/image6760.emf"/><Relationship Id="rId23" Type="http://schemas.openxmlformats.org/officeDocument/2006/relationships/image" Target="../media/image6800.emf"/><Relationship Id="rId28" Type="http://schemas.openxmlformats.org/officeDocument/2006/relationships/customXml" Target="../ink/ink263.xml"/><Relationship Id="rId36" Type="http://schemas.openxmlformats.org/officeDocument/2006/relationships/customXml" Target="../ink/ink267.xml"/><Relationship Id="rId49" Type="http://schemas.openxmlformats.org/officeDocument/2006/relationships/image" Target="../media/image6930.emf"/><Relationship Id="rId57" Type="http://schemas.openxmlformats.org/officeDocument/2006/relationships/image" Target="../media/image6970.emf"/><Relationship Id="rId106" Type="http://schemas.openxmlformats.org/officeDocument/2006/relationships/customXml" Target="../ink/ink302.xml"/><Relationship Id="rId114" Type="http://schemas.openxmlformats.org/officeDocument/2006/relationships/customXml" Target="../ink/ink306.xml"/><Relationship Id="rId10" Type="http://schemas.openxmlformats.org/officeDocument/2006/relationships/customXml" Target="../ink/ink254.xml"/><Relationship Id="rId31" Type="http://schemas.openxmlformats.org/officeDocument/2006/relationships/image" Target="../media/image6840.emf"/><Relationship Id="rId44" Type="http://schemas.openxmlformats.org/officeDocument/2006/relationships/customXml" Target="../ink/ink271.xml"/><Relationship Id="rId52" Type="http://schemas.openxmlformats.org/officeDocument/2006/relationships/customXml" Target="../ink/ink275.xml"/><Relationship Id="rId60" Type="http://schemas.openxmlformats.org/officeDocument/2006/relationships/customXml" Target="../ink/ink279.xml"/><Relationship Id="rId65" Type="http://schemas.openxmlformats.org/officeDocument/2006/relationships/image" Target="../media/image7010.emf"/><Relationship Id="rId73" Type="http://schemas.openxmlformats.org/officeDocument/2006/relationships/image" Target="../media/image7050.emf"/><Relationship Id="rId78" Type="http://schemas.openxmlformats.org/officeDocument/2006/relationships/customXml" Target="../ink/ink288.xml"/><Relationship Id="rId81" Type="http://schemas.openxmlformats.org/officeDocument/2006/relationships/image" Target="../media/image7090.emf"/><Relationship Id="rId86" Type="http://schemas.openxmlformats.org/officeDocument/2006/relationships/customXml" Target="../ink/ink292.xml"/><Relationship Id="rId94" Type="http://schemas.openxmlformats.org/officeDocument/2006/relationships/customXml" Target="../ink/ink296.xml"/><Relationship Id="rId99" Type="http://schemas.openxmlformats.org/officeDocument/2006/relationships/image" Target="../media/image7180.emf"/><Relationship Id="rId101" Type="http://schemas.openxmlformats.org/officeDocument/2006/relationships/image" Target="../media/image7190.emf"/><Relationship Id="rId4" Type="http://schemas.openxmlformats.org/officeDocument/2006/relationships/customXml" Target="../ink/ink251.xml"/><Relationship Id="rId9" Type="http://schemas.openxmlformats.org/officeDocument/2006/relationships/image" Target="../media/image6730.emf"/><Relationship Id="rId13" Type="http://schemas.openxmlformats.org/officeDocument/2006/relationships/image" Target="../media/image6750.emf"/><Relationship Id="rId18" Type="http://schemas.openxmlformats.org/officeDocument/2006/relationships/customXml" Target="../ink/ink258.xml"/><Relationship Id="rId39" Type="http://schemas.openxmlformats.org/officeDocument/2006/relationships/image" Target="../media/image6880.emf"/><Relationship Id="rId109" Type="http://schemas.openxmlformats.org/officeDocument/2006/relationships/image" Target="../media/image7230.emf"/><Relationship Id="rId34" Type="http://schemas.openxmlformats.org/officeDocument/2006/relationships/customXml" Target="../ink/ink266.xml"/><Relationship Id="rId50" Type="http://schemas.openxmlformats.org/officeDocument/2006/relationships/customXml" Target="../ink/ink274.xml"/><Relationship Id="rId55" Type="http://schemas.openxmlformats.org/officeDocument/2006/relationships/image" Target="../media/image6960.emf"/><Relationship Id="rId76" Type="http://schemas.openxmlformats.org/officeDocument/2006/relationships/customXml" Target="../ink/ink287.xml"/><Relationship Id="rId97" Type="http://schemas.openxmlformats.org/officeDocument/2006/relationships/image" Target="../media/image7170.emf"/><Relationship Id="rId104" Type="http://schemas.openxmlformats.org/officeDocument/2006/relationships/customXml" Target="../ink/ink301.xml"/><Relationship Id="rId7" Type="http://schemas.openxmlformats.org/officeDocument/2006/relationships/image" Target="../media/image6720.emf"/><Relationship Id="rId71" Type="http://schemas.openxmlformats.org/officeDocument/2006/relationships/image" Target="../media/image7040.emf"/><Relationship Id="rId92" Type="http://schemas.openxmlformats.org/officeDocument/2006/relationships/customXml" Target="../ink/ink295.xml"/><Relationship Id="rId2" Type="http://schemas.openxmlformats.org/officeDocument/2006/relationships/customXml" Target="../ink/ink250.xml"/><Relationship Id="rId29" Type="http://schemas.openxmlformats.org/officeDocument/2006/relationships/image" Target="../media/image6830.emf"/></Relationships>
</file>

<file path=ppt/slides/_rels/slide160.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61.xml.rels><?xml version="1.0" encoding="UTF-8" standalone="yes"?>
<Relationships xmlns="http://schemas.openxmlformats.org/package/2006/relationships"><Relationship Id="rId2" Type="http://schemas.openxmlformats.org/officeDocument/2006/relationships/image" Target="../media/image198.emf"/><Relationship Id="rId1" Type="http://schemas.openxmlformats.org/officeDocument/2006/relationships/slideLayout" Target="../slideLayouts/slideLayout2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63.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5.xml"/><Relationship Id="rId1" Type="http://schemas.openxmlformats.org/officeDocument/2006/relationships/vmlDrawing" Target="../drawings/vmlDrawing11.vml"/><Relationship Id="rId6" Type="http://schemas.openxmlformats.org/officeDocument/2006/relationships/image" Target="../media/image201.emf"/><Relationship Id="rId5" Type="http://schemas.openxmlformats.org/officeDocument/2006/relationships/oleObject" Target="../embeddings/oleObject30.bin"/><Relationship Id="rId4" Type="http://schemas.openxmlformats.org/officeDocument/2006/relationships/image" Target="../media/image200.emf"/></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5.xml"/><Relationship Id="rId1" Type="http://schemas.openxmlformats.org/officeDocument/2006/relationships/vmlDrawing" Target="../drawings/vmlDrawing12.vml"/><Relationship Id="rId6" Type="http://schemas.openxmlformats.org/officeDocument/2006/relationships/image" Target="../media/image203.wmf"/><Relationship Id="rId5" Type="http://schemas.openxmlformats.org/officeDocument/2006/relationships/oleObject" Target="../embeddings/oleObject32.bin"/><Relationship Id="rId4" Type="http://schemas.openxmlformats.org/officeDocument/2006/relationships/image" Target="../media/image202.wmf"/></Relationships>
</file>

<file path=ppt/slides/_rels/slide168.xml.rels><?xml version="1.0" encoding="UTF-8" standalone="yes"?>
<Relationships xmlns="http://schemas.openxmlformats.org/package/2006/relationships"><Relationship Id="rId3" Type="http://schemas.openxmlformats.org/officeDocument/2006/relationships/image" Target="../media/image1489.emf"/><Relationship Id="rId2" Type="http://schemas.openxmlformats.org/officeDocument/2006/relationships/customXml" Target="../ink/ink2142.xml"/><Relationship Id="rId1" Type="http://schemas.openxmlformats.org/officeDocument/2006/relationships/slideLayout" Target="../slideLayouts/slideLayout25.xml"/></Relationships>
</file>

<file path=ppt/slides/_rels/slide169.xml.rels><?xml version="1.0" encoding="UTF-8" standalone="yes"?>
<Relationships xmlns="http://schemas.openxmlformats.org/package/2006/relationships"><Relationship Id="rId26" Type="http://schemas.openxmlformats.org/officeDocument/2006/relationships/customXml" Target="../ink/ink2155.xml"/><Relationship Id="rId21" Type="http://schemas.openxmlformats.org/officeDocument/2006/relationships/image" Target="../media/image1499.emf"/><Relationship Id="rId34" Type="http://schemas.openxmlformats.org/officeDocument/2006/relationships/customXml" Target="../ink/ink2159.xml"/><Relationship Id="rId42" Type="http://schemas.openxmlformats.org/officeDocument/2006/relationships/customXml" Target="../ink/ink2163.xml"/><Relationship Id="rId47" Type="http://schemas.openxmlformats.org/officeDocument/2006/relationships/image" Target="../media/image1512.emf"/><Relationship Id="rId50" Type="http://schemas.openxmlformats.org/officeDocument/2006/relationships/customXml" Target="../ink/ink2167.xml"/><Relationship Id="rId55" Type="http://schemas.openxmlformats.org/officeDocument/2006/relationships/image" Target="../media/image1516.emf"/><Relationship Id="rId63" Type="http://schemas.openxmlformats.org/officeDocument/2006/relationships/image" Target="../media/image1520.emf"/><Relationship Id="rId68" Type="http://schemas.openxmlformats.org/officeDocument/2006/relationships/customXml" Target="../ink/ink2176.xml"/><Relationship Id="rId76" Type="http://schemas.openxmlformats.org/officeDocument/2006/relationships/customXml" Target="../ink/ink2180.xml"/><Relationship Id="rId84" Type="http://schemas.openxmlformats.org/officeDocument/2006/relationships/customXml" Target="../ink/ink2184.xml"/><Relationship Id="rId89" Type="http://schemas.openxmlformats.org/officeDocument/2006/relationships/image" Target="../media/image1533.emf"/><Relationship Id="rId97" Type="http://schemas.openxmlformats.org/officeDocument/2006/relationships/image" Target="../media/image1537.emf"/><Relationship Id="rId7" Type="http://schemas.openxmlformats.org/officeDocument/2006/relationships/image" Target="../media/image1492.emf"/><Relationship Id="rId71" Type="http://schemas.openxmlformats.org/officeDocument/2006/relationships/image" Target="../media/image1524.emf"/><Relationship Id="rId92" Type="http://schemas.openxmlformats.org/officeDocument/2006/relationships/customXml" Target="../ink/ink2188.xml"/><Relationship Id="rId2" Type="http://schemas.openxmlformats.org/officeDocument/2006/relationships/customXml" Target="../ink/ink2143.xml"/><Relationship Id="rId16" Type="http://schemas.openxmlformats.org/officeDocument/2006/relationships/customXml" Target="../ink/ink2150.xml"/><Relationship Id="rId29" Type="http://schemas.openxmlformats.org/officeDocument/2006/relationships/image" Target="../media/image1503.emf"/><Relationship Id="rId11" Type="http://schemas.openxmlformats.org/officeDocument/2006/relationships/image" Target="../media/image1494.emf"/><Relationship Id="rId24" Type="http://schemas.openxmlformats.org/officeDocument/2006/relationships/customXml" Target="../ink/ink2154.xml"/><Relationship Id="rId32" Type="http://schemas.openxmlformats.org/officeDocument/2006/relationships/customXml" Target="../ink/ink2158.xml"/><Relationship Id="rId37" Type="http://schemas.openxmlformats.org/officeDocument/2006/relationships/image" Target="../media/image1507.emf"/><Relationship Id="rId40" Type="http://schemas.openxmlformats.org/officeDocument/2006/relationships/customXml" Target="../ink/ink2162.xml"/><Relationship Id="rId45" Type="http://schemas.openxmlformats.org/officeDocument/2006/relationships/image" Target="../media/image1511.emf"/><Relationship Id="rId53" Type="http://schemas.openxmlformats.org/officeDocument/2006/relationships/image" Target="../media/image1515.emf"/><Relationship Id="rId58" Type="http://schemas.openxmlformats.org/officeDocument/2006/relationships/customXml" Target="../ink/ink2171.xml"/><Relationship Id="rId66" Type="http://schemas.openxmlformats.org/officeDocument/2006/relationships/customXml" Target="../ink/ink2175.xml"/><Relationship Id="rId74" Type="http://schemas.openxmlformats.org/officeDocument/2006/relationships/customXml" Target="../ink/ink2179.xml"/><Relationship Id="rId79" Type="http://schemas.openxmlformats.org/officeDocument/2006/relationships/image" Target="../media/image1528.emf"/><Relationship Id="rId87" Type="http://schemas.openxmlformats.org/officeDocument/2006/relationships/image" Target="../media/image1532.emf"/><Relationship Id="rId5" Type="http://schemas.openxmlformats.org/officeDocument/2006/relationships/image" Target="../media/image1491.emf"/><Relationship Id="rId61" Type="http://schemas.openxmlformats.org/officeDocument/2006/relationships/image" Target="../media/image1519.emf"/><Relationship Id="rId82" Type="http://schemas.openxmlformats.org/officeDocument/2006/relationships/customXml" Target="../ink/ink2183.xml"/><Relationship Id="rId90" Type="http://schemas.openxmlformats.org/officeDocument/2006/relationships/customXml" Target="../ink/ink2187.xml"/><Relationship Id="rId95" Type="http://schemas.openxmlformats.org/officeDocument/2006/relationships/image" Target="../media/image1536.emf"/><Relationship Id="rId19" Type="http://schemas.openxmlformats.org/officeDocument/2006/relationships/image" Target="../media/image1498.emf"/><Relationship Id="rId14" Type="http://schemas.openxmlformats.org/officeDocument/2006/relationships/customXml" Target="../ink/ink2149.xml"/><Relationship Id="rId22" Type="http://schemas.openxmlformats.org/officeDocument/2006/relationships/customXml" Target="../ink/ink2153.xml"/><Relationship Id="rId27" Type="http://schemas.openxmlformats.org/officeDocument/2006/relationships/image" Target="../media/image1502.emf"/><Relationship Id="rId30" Type="http://schemas.openxmlformats.org/officeDocument/2006/relationships/customXml" Target="../ink/ink2157.xml"/><Relationship Id="rId35" Type="http://schemas.openxmlformats.org/officeDocument/2006/relationships/image" Target="../media/image1506.emf"/><Relationship Id="rId43" Type="http://schemas.openxmlformats.org/officeDocument/2006/relationships/image" Target="../media/image1510.emf"/><Relationship Id="rId48" Type="http://schemas.openxmlformats.org/officeDocument/2006/relationships/customXml" Target="../ink/ink2166.xml"/><Relationship Id="rId56" Type="http://schemas.openxmlformats.org/officeDocument/2006/relationships/customXml" Target="../ink/ink2170.xml"/><Relationship Id="rId64" Type="http://schemas.openxmlformats.org/officeDocument/2006/relationships/customXml" Target="../ink/ink2174.xml"/><Relationship Id="rId69" Type="http://schemas.openxmlformats.org/officeDocument/2006/relationships/image" Target="../media/image1523.emf"/><Relationship Id="rId77" Type="http://schemas.openxmlformats.org/officeDocument/2006/relationships/image" Target="../media/image1527.emf"/><Relationship Id="rId8" Type="http://schemas.openxmlformats.org/officeDocument/2006/relationships/customXml" Target="../ink/ink2146.xml"/><Relationship Id="rId51" Type="http://schemas.openxmlformats.org/officeDocument/2006/relationships/image" Target="../media/image1514.emf"/><Relationship Id="rId72" Type="http://schemas.openxmlformats.org/officeDocument/2006/relationships/customXml" Target="../ink/ink2178.xml"/><Relationship Id="rId80" Type="http://schemas.openxmlformats.org/officeDocument/2006/relationships/customXml" Target="../ink/ink2182.xml"/><Relationship Id="rId85" Type="http://schemas.openxmlformats.org/officeDocument/2006/relationships/image" Target="../media/image1531.emf"/><Relationship Id="rId93" Type="http://schemas.openxmlformats.org/officeDocument/2006/relationships/image" Target="../media/image1535.emf"/><Relationship Id="rId98" Type="http://schemas.openxmlformats.org/officeDocument/2006/relationships/customXml" Target="../ink/ink2191.xml"/><Relationship Id="rId3" Type="http://schemas.openxmlformats.org/officeDocument/2006/relationships/image" Target="../media/image1490.emf"/><Relationship Id="rId12" Type="http://schemas.openxmlformats.org/officeDocument/2006/relationships/customXml" Target="../ink/ink2148.xml"/><Relationship Id="rId17" Type="http://schemas.openxmlformats.org/officeDocument/2006/relationships/image" Target="../media/image1497.emf"/><Relationship Id="rId25" Type="http://schemas.openxmlformats.org/officeDocument/2006/relationships/image" Target="../media/image1501.emf"/><Relationship Id="rId33" Type="http://schemas.openxmlformats.org/officeDocument/2006/relationships/image" Target="../media/image1505.emf"/><Relationship Id="rId38" Type="http://schemas.openxmlformats.org/officeDocument/2006/relationships/customXml" Target="../ink/ink2161.xml"/><Relationship Id="rId46" Type="http://schemas.openxmlformats.org/officeDocument/2006/relationships/customXml" Target="../ink/ink2165.xml"/><Relationship Id="rId59" Type="http://schemas.openxmlformats.org/officeDocument/2006/relationships/image" Target="../media/image1518.emf"/><Relationship Id="rId67" Type="http://schemas.openxmlformats.org/officeDocument/2006/relationships/image" Target="../media/image1522.emf"/><Relationship Id="rId20" Type="http://schemas.openxmlformats.org/officeDocument/2006/relationships/customXml" Target="../ink/ink2152.xml"/><Relationship Id="rId41" Type="http://schemas.openxmlformats.org/officeDocument/2006/relationships/image" Target="../media/image1509.emf"/><Relationship Id="rId54" Type="http://schemas.openxmlformats.org/officeDocument/2006/relationships/customXml" Target="../ink/ink2169.xml"/><Relationship Id="rId62" Type="http://schemas.openxmlformats.org/officeDocument/2006/relationships/customXml" Target="../ink/ink2173.xml"/><Relationship Id="rId70" Type="http://schemas.openxmlformats.org/officeDocument/2006/relationships/customXml" Target="../ink/ink2177.xml"/><Relationship Id="rId75" Type="http://schemas.openxmlformats.org/officeDocument/2006/relationships/image" Target="../media/image1526.emf"/><Relationship Id="rId83" Type="http://schemas.openxmlformats.org/officeDocument/2006/relationships/image" Target="../media/image1530.emf"/><Relationship Id="rId88" Type="http://schemas.openxmlformats.org/officeDocument/2006/relationships/customXml" Target="../ink/ink2186.xml"/><Relationship Id="rId91" Type="http://schemas.openxmlformats.org/officeDocument/2006/relationships/image" Target="../media/image1534.emf"/><Relationship Id="rId96" Type="http://schemas.openxmlformats.org/officeDocument/2006/relationships/customXml" Target="../ink/ink2190.xml"/><Relationship Id="rId1" Type="http://schemas.openxmlformats.org/officeDocument/2006/relationships/slideLayout" Target="../slideLayouts/slideLayout25.xml"/><Relationship Id="rId6" Type="http://schemas.openxmlformats.org/officeDocument/2006/relationships/customXml" Target="../ink/ink2145.xml"/><Relationship Id="rId15" Type="http://schemas.openxmlformats.org/officeDocument/2006/relationships/image" Target="../media/image1496.emf"/><Relationship Id="rId23" Type="http://schemas.openxmlformats.org/officeDocument/2006/relationships/image" Target="../media/image1500.emf"/><Relationship Id="rId28" Type="http://schemas.openxmlformats.org/officeDocument/2006/relationships/customXml" Target="../ink/ink2156.xml"/><Relationship Id="rId36" Type="http://schemas.openxmlformats.org/officeDocument/2006/relationships/customXml" Target="../ink/ink2160.xml"/><Relationship Id="rId49" Type="http://schemas.openxmlformats.org/officeDocument/2006/relationships/image" Target="../media/image1513.emf"/><Relationship Id="rId57" Type="http://schemas.openxmlformats.org/officeDocument/2006/relationships/image" Target="../media/image1517.emf"/><Relationship Id="rId10" Type="http://schemas.openxmlformats.org/officeDocument/2006/relationships/customXml" Target="../ink/ink2147.xml"/><Relationship Id="rId31" Type="http://schemas.openxmlformats.org/officeDocument/2006/relationships/image" Target="../media/image1504.emf"/><Relationship Id="rId44" Type="http://schemas.openxmlformats.org/officeDocument/2006/relationships/customXml" Target="../ink/ink2164.xml"/><Relationship Id="rId52" Type="http://schemas.openxmlformats.org/officeDocument/2006/relationships/customXml" Target="../ink/ink2168.xml"/><Relationship Id="rId60" Type="http://schemas.openxmlformats.org/officeDocument/2006/relationships/customXml" Target="../ink/ink2172.xml"/><Relationship Id="rId65" Type="http://schemas.openxmlformats.org/officeDocument/2006/relationships/image" Target="../media/image1521.emf"/><Relationship Id="rId73" Type="http://schemas.openxmlformats.org/officeDocument/2006/relationships/image" Target="../media/image1525.emf"/><Relationship Id="rId78" Type="http://schemas.openxmlformats.org/officeDocument/2006/relationships/customXml" Target="../ink/ink2181.xml"/><Relationship Id="rId81" Type="http://schemas.openxmlformats.org/officeDocument/2006/relationships/image" Target="../media/image1529.emf"/><Relationship Id="rId86" Type="http://schemas.openxmlformats.org/officeDocument/2006/relationships/customXml" Target="../ink/ink2185.xml"/><Relationship Id="rId94" Type="http://schemas.openxmlformats.org/officeDocument/2006/relationships/customXml" Target="../ink/ink2189.xml"/><Relationship Id="rId99" Type="http://schemas.openxmlformats.org/officeDocument/2006/relationships/image" Target="../media/image1538.emf"/><Relationship Id="rId4" Type="http://schemas.openxmlformats.org/officeDocument/2006/relationships/customXml" Target="../ink/ink2144.xml"/><Relationship Id="rId9" Type="http://schemas.openxmlformats.org/officeDocument/2006/relationships/image" Target="../media/image1493.emf"/><Relationship Id="rId13" Type="http://schemas.openxmlformats.org/officeDocument/2006/relationships/image" Target="../media/image1495.emf"/><Relationship Id="rId18" Type="http://schemas.openxmlformats.org/officeDocument/2006/relationships/customXml" Target="../ink/ink2151.xml"/><Relationship Id="rId39" Type="http://schemas.openxmlformats.org/officeDocument/2006/relationships/image" Target="../media/image1508.emf"/></Relationships>
</file>

<file path=ppt/slides/_rels/slide17.xml.rels><?xml version="1.0" encoding="UTF-8" standalone="yes"?>
<Relationships xmlns="http://schemas.openxmlformats.org/package/2006/relationships"><Relationship Id="rId26" Type="http://schemas.openxmlformats.org/officeDocument/2006/relationships/customXml" Target="../ink/ink319.xml"/><Relationship Id="rId117" Type="http://schemas.openxmlformats.org/officeDocument/2006/relationships/image" Target="../media/image7320.emf"/><Relationship Id="rId21" Type="http://schemas.openxmlformats.org/officeDocument/2006/relationships/image" Target="../media/image6810.emf"/><Relationship Id="rId42" Type="http://schemas.openxmlformats.org/officeDocument/2006/relationships/customXml" Target="../ink/ink327.xml"/><Relationship Id="rId47" Type="http://schemas.openxmlformats.org/officeDocument/2006/relationships/image" Target="../media/image6950.emf"/><Relationship Id="rId63" Type="http://schemas.openxmlformats.org/officeDocument/2006/relationships/image" Target="../media/image7030.emf"/><Relationship Id="rId68" Type="http://schemas.openxmlformats.org/officeDocument/2006/relationships/customXml" Target="../ink/ink340.xml"/><Relationship Id="rId84" Type="http://schemas.openxmlformats.org/officeDocument/2006/relationships/customXml" Target="../ink/ink348.xml"/><Relationship Id="rId89" Type="http://schemas.openxmlformats.org/officeDocument/2006/relationships/image" Target="../media/image7160.emf"/><Relationship Id="rId133" Type="http://schemas.openxmlformats.org/officeDocument/2006/relationships/image" Target="../media/image7400.emf"/><Relationship Id="rId138" Type="http://schemas.openxmlformats.org/officeDocument/2006/relationships/customXml" Target="../ink/ink374.xml"/><Relationship Id="rId16" Type="http://schemas.openxmlformats.org/officeDocument/2006/relationships/customXml" Target="../ink/ink314.xml"/><Relationship Id="rId107" Type="http://schemas.openxmlformats.org/officeDocument/2006/relationships/image" Target="../media/image7250.emf"/><Relationship Id="rId11" Type="http://schemas.openxmlformats.org/officeDocument/2006/relationships/image" Target="../media/image6750.emf"/><Relationship Id="rId32" Type="http://schemas.openxmlformats.org/officeDocument/2006/relationships/customXml" Target="../ink/ink322.xml"/><Relationship Id="rId37" Type="http://schemas.openxmlformats.org/officeDocument/2006/relationships/image" Target="../media/image6900.emf"/><Relationship Id="rId53" Type="http://schemas.openxmlformats.org/officeDocument/2006/relationships/image" Target="../media/image6980.emf"/><Relationship Id="rId58" Type="http://schemas.openxmlformats.org/officeDocument/2006/relationships/customXml" Target="../ink/ink335.xml"/><Relationship Id="rId74" Type="http://schemas.openxmlformats.org/officeDocument/2006/relationships/customXml" Target="../ink/ink343.xml"/><Relationship Id="rId79" Type="http://schemas.openxmlformats.org/officeDocument/2006/relationships/image" Target="../media/image7110.emf"/><Relationship Id="rId102" Type="http://schemas.openxmlformats.org/officeDocument/2006/relationships/customXml" Target="../ink/ink357.xml"/><Relationship Id="rId123" Type="http://schemas.openxmlformats.org/officeDocument/2006/relationships/image" Target="../media/image7350.emf"/><Relationship Id="rId128" Type="http://schemas.openxmlformats.org/officeDocument/2006/relationships/customXml" Target="../ink/ink369.xml"/><Relationship Id="rId144" Type="http://schemas.openxmlformats.org/officeDocument/2006/relationships/customXml" Target="../ink/ink377.xml"/><Relationship Id="rId5" Type="http://schemas.openxmlformats.org/officeDocument/2006/relationships/image" Target="../media/image6710.emf"/><Relationship Id="rId90" Type="http://schemas.openxmlformats.org/officeDocument/2006/relationships/customXml" Target="../ink/ink351.xml"/><Relationship Id="rId95" Type="http://schemas.openxmlformats.org/officeDocument/2006/relationships/image" Target="../media/image7190.emf"/><Relationship Id="rId22" Type="http://schemas.openxmlformats.org/officeDocument/2006/relationships/customXml" Target="../ink/ink317.xml"/><Relationship Id="rId27" Type="http://schemas.openxmlformats.org/officeDocument/2006/relationships/image" Target="../media/image6840.emf"/><Relationship Id="rId43" Type="http://schemas.openxmlformats.org/officeDocument/2006/relationships/image" Target="../media/image6930.emf"/><Relationship Id="rId48" Type="http://schemas.openxmlformats.org/officeDocument/2006/relationships/customXml" Target="../ink/ink330.xml"/><Relationship Id="rId64" Type="http://schemas.openxmlformats.org/officeDocument/2006/relationships/customXml" Target="../ink/ink338.xml"/><Relationship Id="rId69" Type="http://schemas.openxmlformats.org/officeDocument/2006/relationships/image" Target="../media/image7060.emf"/><Relationship Id="rId113" Type="http://schemas.openxmlformats.org/officeDocument/2006/relationships/image" Target="../media/image7300.emf"/><Relationship Id="rId118" Type="http://schemas.openxmlformats.org/officeDocument/2006/relationships/customXml" Target="../ink/ink364.xml"/><Relationship Id="rId134" Type="http://schemas.openxmlformats.org/officeDocument/2006/relationships/customXml" Target="../ink/ink372.xml"/><Relationship Id="rId139" Type="http://schemas.openxmlformats.org/officeDocument/2006/relationships/image" Target="../media/image7430.emf"/><Relationship Id="rId80" Type="http://schemas.openxmlformats.org/officeDocument/2006/relationships/customXml" Target="../ink/ink346.xml"/><Relationship Id="rId85" Type="http://schemas.openxmlformats.org/officeDocument/2006/relationships/image" Target="../media/image7140.emf"/><Relationship Id="rId3" Type="http://schemas.openxmlformats.org/officeDocument/2006/relationships/image" Target="../media/image6700.emf"/><Relationship Id="rId12" Type="http://schemas.openxmlformats.org/officeDocument/2006/relationships/customXml" Target="../ink/ink312.xml"/><Relationship Id="rId17" Type="http://schemas.openxmlformats.org/officeDocument/2006/relationships/image" Target="../media/image7270.emf"/><Relationship Id="rId25" Type="http://schemas.openxmlformats.org/officeDocument/2006/relationships/image" Target="../media/image6830.emf"/><Relationship Id="rId33" Type="http://schemas.openxmlformats.org/officeDocument/2006/relationships/image" Target="../media/image6870.emf"/><Relationship Id="rId38" Type="http://schemas.openxmlformats.org/officeDocument/2006/relationships/customXml" Target="../ink/ink325.xml"/><Relationship Id="rId46" Type="http://schemas.openxmlformats.org/officeDocument/2006/relationships/customXml" Target="../ink/ink329.xml"/><Relationship Id="rId59" Type="http://schemas.openxmlformats.org/officeDocument/2006/relationships/image" Target="../media/image7010.emf"/><Relationship Id="rId67" Type="http://schemas.openxmlformats.org/officeDocument/2006/relationships/image" Target="../media/image7050.emf"/><Relationship Id="rId103" Type="http://schemas.openxmlformats.org/officeDocument/2006/relationships/image" Target="../media/image7230.emf"/><Relationship Id="rId108" Type="http://schemas.openxmlformats.org/officeDocument/2006/relationships/customXml" Target="../ink/ink360.xml"/><Relationship Id="rId116" Type="http://schemas.openxmlformats.org/officeDocument/2006/relationships/customXml" Target="../ink/ink363.xml"/><Relationship Id="rId124" Type="http://schemas.openxmlformats.org/officeDocument/2006/relationships/customXml" Target="../ink/ink367.xml"/><Relationship Id="rId129" Type="http://schemas.openxmlformats.org/officeDocument/2006/relationships/image" Target="../media/image7380.emf"/><Relationship Id="rId137" Type="http://schemas.openxmlformats.org/officeDocument/2006/relationships/image" Target="../media/image7420.emf"/><Relationship Id="rId20" Type="http://schemas.openxmlformats.org/officeDocument/2006/relationships/customXml" Target="../ink/ink316.xml"/><Relationship Id="rId41" Type="http://schemas.openxmlformats.org/officeDocument/2006/relationships/image" Target="../media/image6920.emf"/><Relationship Id="rId54" Type="http://schemas.openxmlformats.org/officeDocument/2006/relationships/customXml" Target="../ink/ink333.xml"/><Relationship Id="rId62" Type="http://schemas.openxmlformats.org/officeDocument/2006/relationships/customXml" Target="../ink/ink337.xml"/><Relationship Id="rId70" Type="http://schemas.openxmlformats.org/officeDocument/2006/relationships/customXml" Target="../ink/ink341.xml"/><Relationship Id="rId75" Type="http://schemas.openxmlformats.org/officeDocument/2006/relationships/image" Target="../media/image7090.emf"/><Relationship Id="rId83" Type="http://schemas.openxmlformats.org/officeDocument/2006/relationships/image" Target="../media/image7130.emf"/><Relationship Id="rId88" Type="http://schemas.openxmlformats.org/officeDocument/2006/relationships/customXml" Target="../ink/ink350.xml"/><Relationship Id="rId91" Type="http://schemas.openxmlformats.org/officeDocument/2006/relationships/image" Target="../media/image7170.emf"/><Relationship Id="rId96" Type="http://schemas.openxmlformats.org/officeDocument/2006/relationships/customXml" Target="../ink/ink354.xml"/><Relationship Id="rId132" Type="http://schemas.openxmlformats.org/officeDocument/2006/relationships/customXml" Target="../ink/ink371.xml"/><Relationship Id="rId140" Type="http://schemas.openxmlformats.org/officeDocument/2006/relationships/customXml" Target="../ink/ink375.xml"/><Relationship Id="rId145" Type="http://schemas.openxmlformats.org/officeDocument/2006/relationships/image" Target="../media/image7460.emf"/><Relationship Id="rId1" Type="http://schemas.openxmlformats.org/officeDocument/2006/relationships/slideLayout" Target="../slideLayouts/slideLayout25.xml"/><Relationship Id="rId6" Type="http://schemas.openxmlformats.org/officeDocument/2006/relationships/customXml" Target="../ink/ink309.xml"/><Relationship Id="rId15" Type="http://schemas.openxmlformats.org/officeDocument/2006/relationships/image" Target="../media/image6780.emf"/><Relationship Id="rId23" Type="http://schemas.openxmlformats.org/officeDocument/2006/relationships/image" Target="../media/image6820.emf"/><Relationship Id="rId28" Type="http://schemas.openxmlformats.org/officeDocument/2006/relationships/customXml" Target="../ink/ink320.xml"/><Relationship Id="rId36" Type="http://schemas.openxmlformats.org/officeDocument/2006/relationships/customXml" Target="../ink/ink324.xml"/><Relationship Id="rId49" Type="http://schemas.openxmlformats.org/officeDocument/2006/relationships/image" Target="../media/image6960.emf"/><Relationship Id="rId57" Type="http://schemas.openxmlformats.org/officeDocument/2006/relationships/image" Target="../media/image7000.emf"/><Relationship Id="rId106" Type="http://schemas.openxmlformats.org/officeDocument/2006/relationships/customXml" Target="../ink/ink359.xml"/><Relationship Id="rId114" Type="http://schemas.openxmlformats.org/officeDocument/2006/relationships/customXml" Target="../ink/ink362.xml"/><Relationship Id="rId119" Type="http://schemas.openxmlformats.org/officeDocument/2006/relationships/image" Target="../media/image7330.emf"/><Relationship Id="rId127" Type="http://schemas.openxmlformats.org/officeDocument/2006/relationships/image" Target="../media/image7370.emf"/><Relationship Id="rId10" Type="http://schemas.openxmlformats.org/officeDocument/2006/relationships/customXml" Target="../ink/ink311.xml"/><Relationship Id="rId31" Type="http://schemas.openxmlformats.org/officeDocument/2006/relationships/image" Target="../media/image6860.emf"/><Relationship Id="rId44" Type="http://schemas.openxmlformats.org/officeDocument/2006/relationships/customXml" Target="../ink/ink328.xml"/><Relationship Id="rId52" Type="http://schemas.openxmlformats.org/officeDocument/2006/relationships/customXml" Target="../ink/ink332.xml"/><Relationship Id="rId60" Type="http://schemas.openxmlformats.org/officeDocument/2006/relationships/customXml" Target="../ink/ink336.xml"/><Relationship Id="rId65" Type="http://schemas.openxmlformats.org/officeDocument/2006/relationships/image" Target="../media/image7040.emf"/><Relationship Id="rId73" Type="http://schemas.openxmlformats.org/officeDocument/2006/relationships/image" Target="../media/image7080.emf"/><Relationship Id="rId78" Type="http://schemas.openxmlformats.org/officeDocument/2006/relationships/customXml" Target="../ink/ink345.xml"/><Relationship Id="rId81" Type="http://schemas.openxmlformats.org/officeDocument/2006/relationships/image" Target="../media/image7120.emf"/><Relationship Id="rId86" Type="http://schemas.openxmlformats.org/officeDocument/2006/relationships/customXml" Target="../ink/ink349.xml"/><Relationship Id="rId94" Type="http://schemas.openxmlformats.org/officeDocument/2006/relationships/customXml" Target="../ink/ink353.xml"/><Relationship Id="rId99" Type="http://schemas.openxmlformats.org/officeDocument/2006/relationships/image" Target="../media/image7210.emf"/><Relationship Id="rId101" Type="http://schemas.openxmlformats.org/officeDocument/2006/relationships/image" Target="../media/image7220.emf"/><Relationship Id="rId122" Type="http://schemas.openxmlformats.org/officeDocument/2006/relationships/customXml" Target="../ink/ink366.xml"/><Relationship Id="rId130" Type="http://schemas.openxmlformats.org/officeDocument/2006/relationships/customXml" Target="../ink/ink370.xml"/><Relationship Id="rId135" Type="http://schemas.openxmlformats.org/officeDocument/2006/relationships/image" Target="../media/image7410.emf"/><Relationship Id="rId143" Type="http://schemas.openxmlformats.org/officeDocument/2006/relationships/image" Target="../media/image7450.emf"/><Relationship Id="rId4" Type="http://schemas.openxmlformats.org/officeDocument/2006/relationships/customXml" Target="../ink/ink308.xml"/><Relationship Id="rId9" Type="http://schemas.openxmlformats.org/officeDocument/2006/relationships/image" Target="../media/image6740.emf"/><Relationship Id="rId13" Type="http://schemas.openxmlformats.org/officeDocument/2006/relationships/image" Target="../media/image6770.emf"/><Relationship Id="rId18" Type="http://schemas.openxmlformats.org/officeDocument/2006/relationships/customXml" Target="../ink/ink315.xml"/><Relationship Id="rId39" Type="http://schemas.openxmlformats.org/officeDocument/2006/relationships/image" Target="../media/image6910.emf"/><Relationship Id="rId109" Type="http://schemas.openxmlformats.org/officeDocument/2006/relationships/image" Target="../media/image7260.emf"/><Relationship Id="rId34" Type="http://schemas.openxmlformats.org/officeDocument/2006/relationships/customXml" Target="../ink/ink323.xml"/><Relationship Id="rId50" Type="http://schemas.openxmlformats.org/officeDocument/2006/relationships/customXml" Target="../ink/ink331.xml"/><Relationship Id="rId55" Type="http://schemas.openxmlformats.org/officeDocument/2006/relationships/image" Target="../media/image6990.emf"/><Relationship Id="rId76" Type="http://schemas.openxmlformats.org/officeDocument/2006/relationships/customXml" Target="../ink/ink344.xml"/><Relationship Id="rId97" Type="http://schemas.openxmlformats.org/officeDocument/2006/relationships/image" Target="../media/image7200.emf"/><Relationship Id="rId104" Type="http://schemas.openxmlformats.org/officeDocument/2006/relationships/customXml" Target="../ink/ink358.xml"/><Relationship Id="rId120" Type="http://schemas.openxmlformats.org/officeDocument/2006/relationships/customXml" Target="../ink/ink365.xml"/><Relationship Id="rId125" Type="http://schemas.openxmlformats.org/officeDocument/2006/relationships/image" Target="../media/image7360.emf"/><Relationship Id="rId141" Type="http://schemas.openxmlformats.org/officeDocument/2006/relationships/image" Target="../media/image7440.emf"/><Relationship Id="rId146" Type="http://schemas.openxmlformats.org/officeDocument/2006/relationships/customXml" Target="../ink/ink378.xml"/><Relationship Id="rId7" Type="http://schemas.openxmlformats.org/officeDocument/2006/relationships/image" Target="../media/image6720.emf"/><Relationship Id="rId71" Type="http://schemas.openxmlformats.org/officeDocument/2006/relationships/image" Target="../media/image7070.emf"/><Relationship Id="rId92" Type="http://schemas.openxmlformats.org/officeDocument/2006/relationships/customXml" Target="../ink/ink352.xml"/><Relationship Id="rId2" Type="http://schemas.openxmlformats.org/officeDocument/2006/relationships/customXml" Target="../ink/ink307.xml"/><Relationship Id="rId29" Type="http://schemas.openxmlformats.org/officeDocument/2006/relationships/image" Target="../media/image6850.emf"/><Relationship Id="rId24" Type="http://schemas.openxmlformats.org/officeDocument/2006/relationships/customXml" Target="../ink/ink318.xml"/><Relationship Id="rId40" Type="http://schemas.openxmlformats.org/officeDocument/2006/relationships/customXml" Target="../ink/ink326.xml"/><Relationship Id="rId45" Type="http://schemas.openxmlformats.org/officeDocument/2006/relationships/image" Target="../media/image6940.emf"/><Relationship Id="rId66" Type="http://schemas.openxmlformats.org/officeDocument/2006/relationships/customXml" Target="../ink/ink339.xml"/><Relationship Id="rId87" Type="http://schemas.openxmlformats.org/officeDocument/2006/relationships/image" Target="../media/image7150.emf"/><Relationship Id="rId110" Type="http://schemas.openxmlformats.org/officeDocument/2006/relationships/customXml" Target="../ink/ink361.xml"/><Relationship Id="rId115" Type="http://schemas.openxmlformats.org/officeDocument/2006/relationships/image" Target="../media/image7310.emf"/><Relationship Id="rId131" Type="http://schemas.openxmlformats.org/officeDocument/2006/relationships/image" Target="../media/image7390.emf"/><Relationship Id="rId136" Type="http://schemas.openxmlformats.org/officeDocument/2006/relationships/customXml" Target="../ink/ink373.xml"/><Relationship Id="rId61" Type="http://schemas.openxmlformats.org/officeDocument/2006/relationships/image" Target="../media/image7020.emf"/><Relationship Id="rId82" Type="http://schemas.openxmlformats.org/officeDocument/2006/relationships/customXml" Target="../ink/ink347.xml"/><Relationship Id="rId19" Type="http://schemas.openxmlformats.org/officeDocument/2006/relationships/image" Target="../media/image6800.emf"/><Relationship Id="rId14" Type="http://schemas.openxmlformats.org/officeDocument/2006/relationships/customXml" Target="../ink/ink313.xml"/><Relationship Id="rId30" Type="http://schemas.openxmlformats.org/officeDocument/2006/relationships/customXml" Target="../ink/ink321.xml"/><Relationship Id="rId35" Type="http://schemas.openxmlformats.org/officeDocument/2006/relationships/image" Target="../media/image7280.emf"/><Relationship Id="rId56" Type="http://schemas.openxmlformats.org/officeDocument/2006/relationships/customXml" Target="../ink/ink334.xml"/><Relationship Id="rId77" Type="http://schemas.openxmlformats.org/officeDocument/2006/relationships/image" Target="../media/image7100.emf"/><Relationship Id="rId100" Type="http://schemas.openxmlformats.org/officeDocument/2006/relationships/customXml" Target="../ink/ink356.xml"/><Relationship Id="rId105" Type="http://schemas.openxmlformats.org/officeDocument/2006/relationships/image" Target="../media/image7240.emf"/><Relationship Id="rId126" Type="http://schemas.openxmlformats.org/officeDocument/2006/relationships/customXml" Target="../ink/ink368.xml"/><Relationship Id="rId147" Type="http://schemas.openxmlformats.org/officeDocument/2006/relationships/image" Target="../media/image747.emf"/><Relationship Id="rId8" Type="http://schemas.openxmlformats.org/officeDocument/2006/relationships/customXml" Target="../ink/ink310.xml"/><Relationship Id="rId51" Type="http://schemas.openxmlformats.org/officeDocument/2006/relationships/image" Target="../media/image6970.emf"/><Relationship Id="rId72" Type="http://schemas.openxmlformats.org/officeDocument/2006/relationships/customXml" Target="../ink/ink342.xml"/><Relationship Id="rId93" Type="http://schemas.openxmlformats.org/officeDocument/2006/relationships/image" Target="../media/image7180.emf"/><Relationship Id="rId98" Type="http://schemas.openxmlformats.org/officeDocument/2006/relationships/customXml" Target="../ink/ink355.xml"/><Relationship Id="rId121" Type="http://schemas.openxmlformats.org/officeDocument/2006/relationships/image" Target="../media/image7340.emf"/><Relationship Id="rId142" Type="http://schemas.openxmlformats.org/officeDocument/2006/relationships/customXml" Target="../ink/ink376.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5.xml"/><Relationship Id="rId1" Type="http://schemas.openxmlformats.org/officeDocument/2006/relationships/vmlDrawing" Target="../drawings/vmlDrawing13.vml"/><Relationship Id="rId5" Type="http://schemas.openxmlformats.org/officeDocument/2006/relationships/image" Target="../media/image204.wmf"/><Relationship Id="rId4" Type="http://schemas.openxmlformats.org/officeDocument/2006/relationships/oleObject" Target="../embeddings/oleObject33.bin"/></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2.xml.rels><?xml version="1.0" encoding="UTF-8" standalone="yes"?>
<Relationships xmlns="http://schemas.openxmlformats.org/package/2006/relationships"><Relationship Id="rId26" Type="http://schemas.openxmlformats.org/officeDocument/2006/relationships/customXml" Target="../ink/ink2204.xml"/><Relationship Id="rId117" Type="http://schemas.openxmlformats.org/officeDocument/2006/relationships/image" Target="../media/image1597.emf"/><Relationship Id="rId21" Type="http://schemas.openxmlformats.org/officeDocument/2006/relationships/image" Target="../media/image1549.emf"/><Relationship Id="rId42" Type="http://schemas.openxmlformats.org/officeDocument/2006/relationships/customXml" Target="../ink/ink2212.xml"/><Relationship Id="rId47" Type="http://schemas.openxmlformats.org/officeDocument/2006/relationships/image" Target="../media/image1562.emf"/><Relationship Id="rId63" Type="http://schemas.openxmlformats.org/officeDocument/2006/relationships/image" Target="../media/image1570.emf"/><Relationship Id="rId68" Type="http://schemas.openxmlformats.org/officeDocument/2006/relationships/customXml" Target="../ink/ink2225.xml"/><Relationship Id="rId84" Type="http://schemas.openxmlformats.org/officeDocument/2006/relationships/customXml" Target="../ink/ink2233.xml"/><Relationship Id="rId89" Type="http://schemas.openxmlformats.org/officeDocument/2006/relationships/image" Target="../media/image1583.emf"/><Relationship Id="rId112" Type="http://schemas.openxmlformats.org/officeDocument/2006/relationships/customXml" Target="../ink/ink2247.xml"/><Relationship Id="rId133" Type="http://schemas.openxmlformats.org/officeDocument/2006/relationships/image" Target="../media/image1605.emf"/><Relationship Id="rId138" Type="http://schemas.openxmlformats.org/officeDocument/2006/relationships/customXml" Target="../ink/ink2260.xml"/><Relationship Id="rId154" Type="http://schemas.openxmlformats.org/officeDocument/2006/relationships/customXml" Target="../ink/ink2268.xml"/><Relationship Id="rId159" Type="http://schemas.openxmlformats.org/officeDocument/2006/relationships/image" Target="../media/image1618.emf"/><Relationship Id="rId170" Type="http://schemas.openxmlformats.org/officeDocument/2006/relationships/customXml" Target="../ink/ink2276.xml"/><Relationship Id="rId16" Type="http://schemas.openxmlformats.org/officeDocument/2006/relationships/customXml" Target="../ink/ink2199.xml"/><Relationship Id="rId107" Type="http://schemas.openxmlformats.org/officeDocument/2006/relationships/image" Target="../media/image1592.emf"/><Relationship Id="rId11" Type="http://schemas.openxmlformats.org/officeDocument/2006/relationships/image" Target="../media/image1544.emf"/><Relationship Id="rId32" Type="http://schemas.openxmlformats.org/officeDocument/2006/relationships/customXml" Target="../ink/ink2207.xml"/><Relationship Id="rId37" Type="http://schemas.openxmlformats.org/officeDocument/2006/relationships/image" Target="../media/image1557.emf"/><Relationship Id="rId53" Type="http://schemas.openxmlformats.org/officeDocument/2006/relationships/image" Target="../media/image1565.emf"/><Relationship Id="rId58" Type="http://schemas.openxmlformats.org/officeDocument/2006/relationships/customXml" Target="../ink/ink2220.xml"/><Relationship Id="rId74" Type="http://schemas.openxmlformats.org/officeDocument/2006/relationships/customXml" Target="../ink/ink2228.xml"/><Relationship Id="rId79" Type="http://schemas.openxmlformats.org/officeDocument/2006/relationships/image" Target="../media/image1578.emf"/><Relationship Id="rId102" Type="http://schemas.openxmlformats.org/officeDocument/2006/relationships/customXml" Target="../ink/ink2242.xml"/><Relationship Id="rId123" Type="http://schemas.openxmlformats.org/officeDocument/2006/relationships/image" Target="../media/image1600.emf"/><Relationship Id="rId128" Type="http://schemas.openxmlformats.org/officeDocument/2006/relationships/customXml" Target="../ink/ink2255.xml"/><Relationship Id="rId144" Type="http://schemas.openxmlformats.org/officeDocument/2006/relationships/customXml" Target="../ink/ink2263.xml"/><Relationship Id="rId149" Type="http://schemas.openxmlformats.org/officeDocument/2006/relationships/image" Target="../media/image1613.emf"/><Relationship Id="rId5" Type="http://schemas.openxmlformats.org/officeDocument/2006/relationships/image" Target="../media/image1541.emf"/><Relationship Id="rId90" Type="http://schemas.openxmlformats.org/officeDocument/2006/relationships/customXml" Target="../ink/ink2236.xml"/><Relationship Id="rId95" Type="http://schemas.openxmlformats.org/officeDocument/2006/relationships/image" Target="../media/image1586.emf"/><Relationship Id="rId160" Type="http://schemas.openxmlformats.org/officeDocument/2006/relationships/customXml" Target="../ink/ink2271.xml"/><Relationship Id="rId165" Type="http://schemas.openxmlformats.org/officeDocument/2006/relationships/image" Target="../media/image1621.emf"/><Relationship Id="rId22" Type="http://schemas.openxmlformats.org/officeDocument/2006/relationships/customXml" Target="../ink/ink2202.xml"/><Relationship Id="rId27" Type="http://schemas.openxmlformats.org/officeDocument/2006/relationships/image" Target="../media/image1552.emf"/><Relationship Id="rId43" Type="http://schemas.openxmlformats.org/officeDocument/2006/relationships/image" Target="../media/image1560.emf"/><Relationship Id="rId48" Type="http://schemas.openxmlformats.org/officeDocument/2006/relationships/customXml" Target="../ink/ink2215.xml"/><Relationship Id="rId64" Type="http://schemas.openxmlformats.org/officeDocument/2006/relationships/customXml" Target="../ink/ink2223.xml"/><Relationship Id="rId69" Type="http://schemas.openxmlformats.org/officeDocument/2006/relationships/image" Target="../media/image1573.emf"/><Relationship Id="rId113" Type="http://schemas.openxmlformats.org/officeDocument/2006/relationships/image" Target="../media/image1595.emf"/><Relationship Id="rId118" Type="http://schemas.openxmlformats.org/officeDocument/2006/relationships/customXml" Target="../ink/ink2250.xml"/><Relationship Id="rId134" Type="http://schemas.openxmlformats.org/officeDocument/2006/relationships/customXml" Target="../ink/ink2258.xml"/><Relationship Id="rId139" Type="http://schemas.openxmlformats.org/officeDocument/2006/relationships/image" Target="../media/image1608.emf"/><Relationship Id="rId80" Type="http://schemas.openxmlformats.org/officeDocument/2006/relationships/customXml" Target="../ink/ink2231.xml"/><Relationship Id="rId85" Type="http://schemas.openxmlformats.org/officeDocument/2006/relationships/image" Target="../media/image1581.emf"/><Relationship Id="rId150" Type="http://schemas.openxmlformats.org/officeDocument/2006/relationships/customXml" Target="../ink/ink2266.xml"/><Relationship Id="rId155" Type="http://schemas.openxmlformats.org/officeDocument/2006/relationships/image" Target="../media/image1616.emf"/><Relationship Id="rId171" Type="http://schemas.openxmlformats.org/officeDocument/2006/relationships/image" Target="../media/image1624.emf"/><Relationship Id="rId12" Type="http://schemas.openxmlformats.org/officeDocument/2006/relationships/customXml" Target="../ink/ink2197.xml"/><Relationship Id="rId17" Type="http://schemas.openxmlformats.org/officeDocument/2006/relationships/image" Target="../media/image1547.emf"/><Relationship Id="rId33" Type="http://schemas.openxmlformats.org/officeDocument/2006/relationships/image" Target="../media/image1555.emf"/><Relationship Id="rId38" Type="http://schemas.openxmlformats.org/officeDocument/2006/relationships/customXml" Target="../ink/ink2210.xml"/><Relationship Id="rId59" Type="http://schemas.openxmlformats.org/officeDocument/2006/relationships/image" Target="../media/image1568.emf"/><Relationship Id="rId103" Type="http://schemas.openxmlformats.org/officeDocument/2006/relationships/image" Target="../media/image1590.emf"/><Relationship Id="rId108" Type="http://schemas.openxmlformats.org/officeDocument/2006/relationships/customXml" Target="../ink/ink2245.xml"/><Relationship Id="rId124" Type="http://schemas.openxmlformats.org/officeDocument/2006/relationships/customXml" Target="../ink/ink2253.xml"/><Relationship Id="rId129" Type="http://schemas.openxmlformats.org/officeDocument/2006/relationships/image" Target="../media/image1603.emf"/><Relationship Id="rId54" Type="http://schemas.openxmlformats.org/officeDocument/2006/relationships/customXml" Target="../ink/ink2218.xml"/><Relationship Id="rId70" Type="http://schemas.openxmlformats.org/officeDocument/2006/relationships/customXml" Target="../ink/ink2226.xml"/><Relationship Id="rId75" Type="http://schemas.openxmlformats.org/officeDocument/2006/relationships/image" Target="../media/image1576.emf"/><Relationship Id="rId91" Type="http://schemas.openxmlformats.org/officeDocument/2006/relationships/image" Target="../media/image1584.emf"/><Relationship Id="rId96" Type="http://schemas.openxmlformats.org/officeDocument/2006/relationships/customXml" Target="../ink/ink2239.xml"/><Relationship Id="rId140" Type="http://schemas.openxmlformats.org/officeDocument/2006/relationships/customXml" Target="../ink/ink2261.xml"/><Relationship Id="rId145" Type="http://schemas.openxmlformats.org/officeDocument/2006/relationships/image" Target="../media/image1611.emf"/><Relationship Id="rId161" Type="http://schemas.openxmlformats.org/officeDocument/2006/relationships/image" Target="../media/image1619.emf"/><Relationship Id="rId166" Type="http://schemas.openxmlformats.org/officeDocument/2006/relationships/customXml" Target="../ink/ink2274.xml"/><Relationship Id="rId1" Type="http://schemas.openxmlformats.org/officeDocument/2006/relationships/slideLayout" Target="../slideLayouts/slideLayout25.xml"/><Relationship Id="rId6" Type="http://schemas.openxmlformats.org/officeDocument/2006/relationships/customXml" Target="../ink/ink2194.xml"/><Relationship Id="rId15" Type="http://schemas.openxmlformats.org/officeDocument/2006/relationships/image" Target="../media/image1546.emf"/><Relationship Id="rId23" Type="http://schemas.openxmlformats.org/officeDocument/2006/relationships/image" Target="../media/image1550.emf"/><Relationship Id="rId28" Type="http://schemas.openxmlformats.org/officeDocument/2006/relationships/customXml" Target="../ink/ink2205.xml"/><Relationship Id="rId36" Type="http://schemas.openxmlformats.org/officeDocument/2006/relationships/customXml" Target="../ink/ink2209.xml"/><Relationship Id="rId49" Type="http://schemas.openxmlformats.org/officeDocument/2006/relationships/image" Target="../media/image1563.emf"/><Relationship Id="rId57" Type="http://schemas.openxmlformats.org/officeDocument/2006/relationships/image" Target="../media/image1567.emf"/><Relationship Id="rId106" Type="http://schemas.openxmlformats.org/officeDocument/2006/relationships/customXml" Target="../ink/ink2244.xml"/><Relationship Id="rId114" Type="http://schemas.openxmlformats.org/officeDocument/2006/relationships/customXml" Target="../ink/ink2248.xml"/><Relationship Id="rId119" Type="http://schemas.openxmlformats.org/officeDocument/2006/relationships/image" Target="../media/image1598.emf"/><Relationship Id="rId127" Type="http://schemas.openxmlformats.org/officeDocument/2006/relationships/image" Target="../media/image1602.emf"/><Relationship Id="rId10" Type="http://schemas.openxmlformats.org/officeDocument/2006/relationships/customXml" Target="../ink/ink2196.xml"/><Relationship Id="rId31" Type="http://schemas.openxmlformats.org/officeDocument/2006/relationships/image" Target="../media/image1554.emf"/><Relationship Id="rId44" Type="http://schemas.openxmlformats.org/officeDocument/2006/relationships/customXml" Target="../ink/ink2213.xml"/><Relationship Id="rId52" Type="http://schemas.openxmlformats.org/officeDocument/2006/relationships/customXml" Target="../ink/ink2217.xml"/><Relationship Id="rId60" Type="http://schemas.openxmlformats.org/officeDocument/2006/relationships/customXml" Target="../ink/ink2221.xml"/><Relationship Id="rId65" Type="http://schemas.openxmlformats.org/officeDocument/2006/relationships/image" Target="../media/image1571.emf"/><Relationship Id="rId73" Type="http://schemas.openxmlformats.org/officeDocument/2006/relationships/image" Target="../media/image1575.emf"/><Relationship Id="rId78" Type="http://schemas.openxmlformats.org/officeDocument/2006/relationships/customXml" Target="../ink/ink2230.xml"/><Relationship Id="rId81" Type="http://schemas.openxmlformats.org/officeDocument/2006/relationships/image" Target="../media/image1579.emf"/><Relationship Id="rId86" Type="http://schemas.openxmlformats.org/officeDocument/2006/relationships/customXml" Target="../ink/ink2234.xml"/><Relationship Id="rId94" Type="http://schemas.openxmlformats.org/officeDocument/2006/relationships/customXml" Target="../ink/ink2238.xml"/><Relationship Id="rId99" Type="http://schemas.openxmlformats.org/officeDocument/2006/relationships/image" Target="../media/image1588.emf"/><Relationship Id="rId101" Type="http://schemas.openxmlformats.org/officeDocument/2006/relationships/image" Target="../media/image1589.emf"/><Relationship Id="rId122" Type="http://schemas.openxmlformats.org/officeDocument/2006/relationships/customXml" Target="../ink/ink2252.xml"/><Relationship Id="rId130" Type="http://schemas.openxmlformats.org/officeDocument/2006/relationships/customXml" Target="../ink/ink2256.xml"/><Relationship Id="rId135" Type="http://schemas.openxmlformats.org/officeDocument/2006/relationships/image" Target="../media/image1606.emf"/><Relationship Id="rId143" Type="http://schemas.openxmlformats.org/officeDocument/2006/relationships/image" Target="../media/image1610.emf"/><Relationship Id="rId148" Type="http://schemas.openxmlformats.org/officeDocument/2006/relationships/customXml" Target="../ink/ink2265.xml"/><Relationship Id="rId151" Type="http://schemas.openxmlformats.org/officeDocument/2006/relationships/image" Target="../media/image1614.emf"/><Relationship Id="rId156" Type="http://schemas.openxmlformats.org/officeDocument/2006/relationships/customXml" Target="../ink/ink2269.xml"/><Relationship Id="rId164" Type="http://schemas.openxmlformats.org/officeDocument/2006/relationships/customXml" Target="../ink/ink2273.xml"/><Relationship Id="rId169" Type="http://schemas.openxmlformats.org/officeDocument/2006/relationships/image" Target="../media/image1623.emf"/><Relationship Id="rId4" Type="http://schemas.openxmlformats.org/officeDocument/2006/relationships/customXml" Target="../ink/ink2193.xml"/><Relationship Id="rId9" Type="http://schemas.openxmlformats.org/officeDocument/2006/relationships/image" Target="../media/image1543.emf"/><Relationship Id="rId13" Type="http://schemas.openxmlformats.org/officeDocument/2006/relationships/image" Target="../media/image1545.emf"/><Relationship Id="rId18" Type="http://schemas.openxmlformats.org/officeDocument/2006/relationships/customXml" Target="../ink/ink2200.xml"/><Relationship Id="rId39" Type="http://schemas.openxmlformats.org/officeDocument/2006/relationships/image" Target="../media/image1558.emf"/><Relationship Id="rId109" Type="http://schemas.openxmlformats.org/officeDocument/2006/relationships/image" Target="../media/image1593.emf"/><Relationship Id="rId34" Type="http://schemas.openxmlformats.org/officeDocument/2006/relationships/customXml" Target="../ink/ink2208.xml"/><Relationship Id="rId50" Type="http://schemas.openxmlformats.org/officeDocument/2006/relationships/customXml" Target="../ink/ink2216.xml"/><Relationship Id="rId55" Type="http://schemas.openxmlformats.org/officeDocument/2006/relationships/image" Target="../media/image1566.emf"/><Relationship Id="rId76" Type="http://schemas.openxmlformats.org/officeDocument/2006/relationships/customXml" Target="../ink/ink2229.xml"/><Relationship Id="rId97" Type="http://schemas.openxmlformats.org/officeDocument/2006/relationships/image" Target="../media/image1587.emf"/><Relationship Id="rId104" Type="http://schemas.openxmlformats.org/officeDocument/2006/relationships/customXml" Target="../ink/ink2243.xml"/><Relationship Id="rId120" Type="http://schemas.openxmlformats.org/officeDocument/2006/relationships/customXml" Target="../ink/ink2251.xml"/><Relationship Id="rId125" Type="http://schemas.openxmlformats.org/officeDocument/2006/relationships/image" Target="../media/image1601.emf"/><Relationship Id="rId141" Type="http://schemas.openxmlformats.org/officeDocument/2006/relationships/image" Target="../media/image1609.emf"/><Relationship Id="rId146" Type="http://schemas.openxmlformats.org/officeDocument/2006/relationships/customXml" Target="../ink/ink2264.xml"/><Relationship Id="rId167" Type="http://schemas.openxmlformats.org/officeDocument/2006/relationships/image" Target="../media/image1622.emf"/><Relationship Id="rId7" Type="http://schemas.openxmlformats.org/officeDocument/2006/relationships/image" Target="../media/image1542.emf"/><Relationship Id="rId71" Type="http://schemas.openxmlformats.org/officeDocument/2006/relationships/image" Target="../media/image1574.emf"/><Relationship Id="rId92" Type="http://schemas.openxmlformats.org/officeDocument/2006/relationships/customXml" Target="../ink/ink2237.xml"/><Relationship Id="rId162" Type="http://schemas.openxmlformats.org/officeDocument/2006/relationships/customXml" Target="../ink/ink2272.xml"/><Relationship Id="rId2" Type="http://schemas.openxmlformats.org/officeDocument/2006/relationships/customXml" Target="../ink/ink2192.xml"/><Relationship Id="rId29" Type="http://schemas.openxmlformats.org/officeDocument/2006/relationships/image" Target="../media/image1553.emf"/><Relationship Id="rId24" Type="http://schemas.openxmlformats.org/officeDocument/2006/relationships/customXml" Target="../ink/ink2203.xml"/><Relationship Id="rId40" Type="http://schemas.openxmlformats.org/officeDocument/2006/relationships/customXml" Target="../ink/ink2211.xml"/><Relationship Id="rId45" Type="http://schemas.openxmlformats.org/officeDocument/2006/relationships/image" Target="../media/image1561.emf"/><Relationship Id="rId66" Type="http://schemas.openxmlformats.org/officeDocument/2006/relationships/customXml" Target="../ink/ink2224.xml"/><Relationship Id="rId87" Type="http://schemas.openxmlformats.org/officeDocument/2006/relationships/image" Target="../media/image1582.emf"/><Relationship Id="rId110" Type="http://schemas.openxmlformats.org/officeDocument/2006/relationships/customXml" Target="../ink/ink2246.xml"/><Relationship Id="rId115" Type="http://schemas.openxmlformats.org/officeDocument/2006/relationships/image" Target="../media/image1596.emf"/><Relationship Id="rId131" Type="http://schemas.openxmlformats.org/officeDocument/2006/relationships/image" Target="../media/image1604.emf"/><Relationship Id="rId136" Type="http://schemas.openxmlformats.org/officeDocument/2006/relationships/customXml" Target="../ink/ink2259.xml"/><Relationship Id="rId157" Type="http://schemas.openxmlformats.org/officeDocument/2006/relationships/image" Target="../media/image1617.emf"/><Relationship Id="rId61" Type="http://schemas.openxmlformats.org/officeDocument/2006/relationships/image" Target="../media/image1569.emf"/><Relationship Id="rId82" Type="http://schemas.openxmlformats.org/officeDocument/2006/relationships/customXml" Target="../ink/ink2232.xml"/><Relationship Id="rId152" Type="http://schemas.openxmlformats.org/officeDocument/2006/relationships/customXml" Target="../ink/ink2267.xml"/><Relationship Id="rId19" Type="http://schemas.openxmlformats.org/officeDocument/2006/relationships/image" Target="../media/image1548.emf"/><Relationship Id="rId14" Type="http://schemas.openxmlformats.org/officeDocument/2006/relationships/customXml" Target="../ink/ink2198.xml"/><Relationship Id="rId30" Type="http://schemas.openxmlformats.org/officeDocument/2006/relationships/customXml" Target="../ink/ink2206.xml"/><Relationship Id="rId35" Type="http://schemas.openxmlformats.org/officeDocument/2006/relationships/image" Target="../media/image1556.emf"/><Relationship Id="rId56" Type="http://schemas.openxmlformats.org/officeDocument/2006/relationships/customXml" Target="../ink/ink2219.xml"/><Relationship Id="rId77" Type="http://schemas.openxmlformats.org/officeDocument/2006/relationships/image" Target="../media/image1577.emf"/><Relationship Id="rId100" Type="http://schemas.openxmlformats.org/officeDocument/2006/relationships/customXml" Target="../ink/ink2241.xml"/><Relationship Id="rId105" Type="http://schemas.openxmlformats.org/officeDocument/2006/relationships/image" Target="../media/image1591.emf"/><Relationship Id="rId126" Type="http://schemas.openxmlformats.org/officeDocument/2006/relationships/customXml" Target="../ink/ink2254.xml"/><Relationship Id="rId147" Type="http://schemas.openxmlformats.org/officeDocument/2006/relationships/image" Target="../media/image1612.emf"/><Relationship Id="rId168" Type="http://schemas.openxmlformats.org/officeDocument/2006/relationships/customXml" Target="../ink/ink2275.xml"/><Relationship Id="rId8" Type="http://schemas.openxmlformats.org/officeDocument/2006/relationships/customXml" Target="../ink/ink2195.xml"/><Relationship Id="rId51" Type="http://schemas.openxmlformats.org/officeDocument/2006/relationships/image" Target="../media/image1564.emf"/><Relationship Id="rId72" Type="http://schemas.openxmlformats.org/officeDocument/2006/relationships/customXml" Target="../ink/ink2227.xml"/><Relationship Id="rId93" Type="http://schemas.openxmlformats.org/officeDocument/2006/relationships/image" Target="../media/image1585.emf"/><Relationship Id="rId98" Type="http://schemas.openxmlformats.org/officeDocument/2006/relationships/customXml" Target="../ink/ink2240.xml"/><Relationship Id="rId121" Type="http://schemas.openxmlformats.org/officeDocument/2006/relationships/image" Target="../media/image1599.emf"/><Relationship Id="rId142" Type="http://schemas.openxmlformats.org/officeDocument/2006/relationships/customXml" Target="../ink/ink2262.xml"/><Relationship Id="rId163" Type="http://schemas.openxmlformats.org/officeDocument/2006/relationships/image" Target="../media/image1620.emf"/><Relationship Id="rId3" Type="http://schemas.openxmlformats.org/officeDocument/2006/relationships/image" Target="../media/image1540.emf"/><Relationship Id="rId25" Type="http://schemas.openxmlformats.org/officeDocument/2006/relationships/image" Target="../media/image1551.emf"/><Relationship Id="rId46" Type="http://schemas.openxmlformats.org/officeDocument/2006/relationships/customXml" Target="../ink/ink2214.xml"/><Relationship Id="rId67" Type="http://schemas.openxmlformats.org/officeDocument/2006/relationships/image" Target="../media/image1572.emf"/><Relationship Id="rId116" Type="http://schemas.openxmlformats.org/officeDocument/2006/relationships/customXml" Target="../ink/ink2249.xml"/><Relationship Id="rId137" Type="http://schemas.openxmlformats.org/officeDocument/2006/relationships/image" Target="../media/image1607.emf"/><Relationship Id="rId158" Type="http://schemas.openxmlformats.org/officeDocument/2006/relationships/customXml" Target="../ink/ink2270.xml"/><Relationship Id="rId20" Type="http://schemas.openxmlformats.org/officeDocument/2006/relationships/customXml" Target="../ink/ink2201.xml"/><Relationship Id="rId41" Type="http://schemas.openxmlformats.org/officeDocument/2006/relationships/image" Target="../media/image1559.emf"/><Relationship Id="rId62" Type="http://schemas.openxmlformats.org/officeDocument/2006/relationships/customXml" Target="../ink/ink2222.xml"/><Relationship Id="rId83" Type="http://schemas.openxmlformats.org/officeDocument/2006/relationships/image" Target="../media/image1580.emf"/><Relationship Id="rId88" Type="http://schemas.openxmlformats.org/officeDocument/2006/relationships/customXml" Target="../ink/ink2235.xml"/><Relationship Id="rId111" Type="http://schemas.openxmlformats.org/officeDocument/2006/relationships/image" Target="../media/image1594.emf"/><Relationship Id="rId132" Type="http://schemas.openxmlformats.org/officeDocument/2006/relationships/customXml" Target="../ink/ink2257.xml"/><Relationship Id="rId153" Type="http://schemas.openxmlformats.org/officeDocument/2006/relationships/image" Target="../media/image1615.emf"/></Relationships>
</file>

<file path=ppt/slides/_rels/slide173.xml.rels><?xml version="1.0" encoding="UTF-8" standalone="yes"?>
<Relationships xmlns="http://schemas.openxmlformats.org/package/2006/relationships"><Relationship Id="rId117" Type="http://schemas.openxmlformats.org/officeDocument/2006/relationships/image" Target="../media/image1643.emf"/><Relationship Id="rId21" Type="http://schemas.openxmlformats.org/officeDocument/2006/relationships/image" Target="../media/image1549.emf"/><Relationship Id="rId42" Type="http://schemas.openxmlformats.org/officeDocument/2006/relationships/customXml" Target="../ink/ink2297.xml"/><Relationship Id="rId47" Type="http://schemas.openxmlformats.org/officeDocument/2006/relationships/image" Target="../media/image1562.emf"/><Relationship Id="rId63" Type="http://schemas.openxmlformats.org/officeDocument/2006/relationships/image" Target="../media/image1570.emf"/><Relationship Id="rId68" Type="http://schemas.openxmlformats.org/officeDocument/2006/relationships/customXml" Target="../ink/ink2310.xml"/><Relationship Id="rId84" Type="http://schemas.openxmlformats.org/officeDocument/2006/relationships/customXml" Target="../ink/ink2318.xml"/><Relationship Id="rId89" Type="http://schemas.openxmlformats.org/officeDocument/2006/relationships/image" Target="../media/image1629.emf"/><Relationship Id="rId112" Type="http://schemas.openxmlformats.org/officeDocument/2006/relationships/customXml" Target="../ink/ink2332.xml"/><Relationship Id="rId133" Type="http://schemas.openxmlformats.org/officeDocument/2006/relationships/image" Target="../media/image1651.emf"/><Relationship Id="rId138" Type="http://schemas.openxmlformats.org/officeDocument/2006/relationships/customXml" Target="../ink/ink2345.xml"/><Relationship Id="rId154" Type="http://schemas.openxmlformats.org/officeDocument/2006/relationships/customXml" Target="../ink/ink2353.xml"/><Relationship Id="rId159" Type="http://schemas.openxmlformats.org/officeDocument/2006/relationships/image" Target="../media/image1664.emf"/><Relationship Id="rId175" Type="http://schemas.openxmlformats.org/officeDocument/2006/relationships/image" Target="../media/image1672.emf"/><Relationship Id="rId170" Type="http://schemas.openxmlformats.org/officeDocument/2006/relationships/customXml" Target="../ink/ink2361.xml"/><Relationship Id="rId191" Type="http://schemas.openxmlformats.org/officeDocument/2006/relationships/image" Target="../media/image1680.emf"/><Relationship Id="rId16" Type="http://schemas.openxmlformats.org/officeDocument/2006/relationships/customXml" Target="../ink/ink2284.xml"/><Relationship Id="rId107" Type="http://schemas.openxmlformats.org/officeDocument/2006/relationships/image" Target="../media/image1638.emf"/><Relationship Id="rId11" Type="http://schemas.openxmlformats.org/officeDocument/2006/relationships/image" Target="../media/image1544.emf"/><Relationship Id="rId32" Type="http://schemas.openxmlformats.org/officeDocument/2006/relationships/customXml" Target="../ink/ink2292.xml"/><Relationship Id="rId37" Type="http://schemas.openxmlformats.org/officeDocument/2006/relationships/image" Target="../media/image1557.emf"/><Relationship Id="rId53" Type="http://schemas.openxmlformats.org/officeDocument/2006/relationships/image" Target="../media/image1565.emf"/><Relationship Id="rId58" Type="http://schemas.openxmlformats.org/officeDocument/2006/relationships/customXml" Target="../ink/ink2305.xml"/><Relationship Id="rId74" Type="http://schemas.openxmlformats.org/officeDocument/2006/relationships/customXml" Target="../ink/ink2313.xml"/><Relationship Id="rId79" Type="http://schemas.openxmlformats.org/officeDocument/2006/relationships/image" Target="../media/image1578.emf"/><Relationship Id="rId102" Type="http://schemas.openxmlformats.org/officeDocument/2006/relationships/customXml" Target="../ink/ink2327.xml"/><Relationship Id="rId123" Type="http://schemas.openxmlformats.org/officeDocument/2006/relationships/image" Target="../media/image1646.emf"/><Relationship Id="rId128" Type="http://schemas.openxmlformats.org/officeDocument/2006/relationships/customXml" Target="../ink/ink2340.xml"/><Relationship Id="rId144" Type="http://schemas.openxmlformats.org/officeDocument/2006/relationships/customXml" Target="../ink/ink2348.xml"/><Relationship Id="rId149" Type="http://schemas.openxmlformats.org/officeDocument/2006/relationships/image" Target="../media/image1659.emf"/><Relationship Id="rId5" Type="http://schemas.openxmlformats.org/officeDocument/2006/relationships/image" Target="../media/image1541.emf"/><Relationship Id="rId90" Type="http://schemas.openxmlformats.org/officeDocument/2006/relationships/customXml" Target="../ink/ink2321.xml"/><Relationship Id="rId95" Type="http://schemas.openxmlformats.org/officeDocument/2006/relationships/image" Target="../media/image1632.emf"/><Relationship Id="rId160" Type="http://schemas.openxmlformats.org/officeDocument/2006/relationships/customXml" Target="../ink/ink2356.xml"/><Relationship Id="rId165" Type="http://schemas.openxmlformats.org/officeDocument/2006/relationships/image" Target="../media/image1667.emf"/><Relationship Id="rId181" Type="http://schemas.openxmlformats.org/officeDocument/2006/relationships/image" Target="../media/image1675.emf"/><Relationship Id="rId186" Type="http://schemas.openxmlformats.org/officeDocument/2006/relationships/customXml" Target="../ink/ink2369.xml"/><Relationship Id="rId22" Type="http://schemas.openxmlformats.org/officeDocument/2006/relationships/customXml" Target="../ink/ink2287.xml"/><Relationship Id="rId27" Type="http://schemas.openxmlformats.org/officeDocument/2006/relationships/image" Target="../media/image1552.emf"/><Relationship Id="rId43" Type="http://schemas.openxmlformats.org/officeDocument/2006/relationships/image" Target="../media/image1560.emf"/><Relationship Id="rId48" Type="http://schemas.openxmlformats.org/officeDocument/2006/relationships/customXml" Target="../ink/ink2300.xml"/><Relationship Id="rId64" Type="http://schemas.openxmlformats.org/officeDocument/2006/relationships/customXml" Target="../ink/ink2308.xml"/><Relationship Id="rId69" Type="http://schemas.openxmlformats.org/officeDocument/2006/relationships/image" Target="../media/image1573.emf"/><Relationship Id="rId113" Type="http://schemas.openxmlformats.org/officeDocument/2006/relationships/image" Target="../media/image1641.emf"/><Relationship Id="rId118" Type="http://schemas.openxmlformats.org/officeDocument/2006/relationships/customXml" Target="../ink/ink2335.xml"/><Relationship Id="rId134" Type="http://schemas.openxmlformats.org/officeDocument/2006/relationships/customXml" Target="../ink/ink2343.xml"/><Relationship Id="rId139" Type="http://schemas.openxmlformats.org/officeDocument/2006/relationships/image" Target="../media/image1654.emf"/><Relationship Id="rId80" Type="http://schemas.openxmlformats.org/officeDocument/2006/relationships/customXml" Target="../ink/ink2316.xml"/><Relationship Id="rId85" Type="http://schemas.openxmlformats.org/officeDocument/2006/relationships/image" Target="../media/image1627.emf"/><Relationship Id="rId150" Type="http://schemas.openxmlformats.org/officeDocument/2006/relationships/customXml" Target="../ink/ink2351.xml"/><Relationship Id="rId155" Type="http://schemas.openxmlformats.org/officeDocument/2006/relationships/image" Target="../media/image1662.emf"/><Relationship Id="rId171" Type="http://schemas.openxmlformats.org/officeDocument/2006/relationships/image" Target="../media/image1670.emf"/><Relationship Id="rId176" Type="http://schemas.openxmlformats.org/officeDocument/2006/relationships/customXml" Target="../ink/ink2364.xml"/><Relationship Id="rId192" Type="http://schemas.openxmlformats.org/officeDocument/2006/relationships/customXml" Target="../ink/ink2372.xml"/><Relationship Id="rId12" Type="http://schemas.openxmlformats.org/officeDocument/2006/relationships/customXml" Target="../ink/ink2282.xml"/><Relationship Id="rId17" Type="http://schemas.openxmlformats.org/officeDocument/2006/relationships/image" Target="../media/image1547.emf"/><Relationship Id="rId33" Type="http://schemas.openxmlformats.org/officeDocument/2006/relationships/image" Target="../media/image1555.emf"/><Relationship Id="rId38" Type="http://schemas.openxmlformats.org/officeDocument/2006/relationships/customXml" Target="../ink/ink2295.xml"/><Relationship Id="rId59" Type="http://schemas.openxmlformats.org/officeDocument/2006/relationships/image" Target="../media/image1568.emf"/><Relationship Id="rId103" Type="http://schemas.openxmlformats.org/officeDocument/2006/relationships/image" Target="../media/image1636.emf"/><Relationship Id="rId108" Type="http://schemas.openxmlformats.org/officeDocument/2006/relationships/customXml" Target="../ink/ink2330.xml"/><Relationship Id="rId124" Type="http://schemas.openxmlformats.org/officeDocument/2006/relationships/customXml" Target="../ink/ink2338.xml"/><Relationship Id="rId129" Type="http://schemas.openxmlformats.org/officeDocument/2006/relationships/image" Target="../media/image1649.emf"/><Relationship Id="rId54" Type="http://schemas.openxmlformats.org/officeDocument/2006/relationships/customXml" Target="../ink/ink2303.xml"/><Relationship Id="rId70" Type="http://schemas.openxmlformats.org/officeDocument/2006/relationships/customXml" Target="../ink/ink2311.xml"/><Relationship Id="rId75" Type="http://schemas.openxmlformats.org/officeDocument/2006/relationships/image" Target="../media/image1576.emf"/><Relationship Id="rId91" Type="http://schemas.openxmlformats.org/officeDocument/2006/relationships/image" Target="../media/image1630.emf"/><Relationship Id="rId96" Type="http://schemas.openxmlformats.org/officeDocument/2006/relationships/customXml" Target="../ink/ink2324.xml"/><Relationship Id="rId140" Type="http://schemas.openxmlformats.org/officeDocument/2006/relationships/customXml" Target="../ink/ink2346.xml"/><Relationship Id="rId145" Type="http://schemas.openxmlformats.org/officeDocument/2006/relationships/image" Target="../media/image1657.emf"/><Relationship Id="rId161" Type="http://schemas.openxmlformats.org/officeDocument/2006/relationships/image" Target="../media/image1665.emf"/><Relationship Id="rId166" Type="http://schemas.openxmlformats.org/officeDocument/2006/relationships/customXml" Target="../ink/ink2359.xml"/><Relationship Id="rId182" Type="http://schemas.openxmlformats.org/officeDocument/2006/relationships/customXml" Target="../ink/ink2367.xml"/><Relationship Id="rId187" Type="http://schemas.openxmlformats.org/officeDocument/2006/relationships/image" Target="../media/image1678.emf"/><Relationship Id="rId1" Type="http://schemas.openxmlformats.org/officeDocument/2006/relationships/slideLayout" Target="../slideLayouts/slideLayout25.xml"/><Relationship Id="rId6" Type="http://schemas.openxmlformats.org/officeDocument/2006/relationships/customXml" Target="../ink/ink2279.xml"/><Relationship Id="rId23" Type="http://schemas.openxmlformats.org/officeDocument/2006/relationships/image" Target="../media/image1550.emf"/><Relationship Id="rId28" Type="http://schemas.openxmlformats.org/officeDocument/2006/relationships/customXml" Target="../ink/ink2290.xml"/><Relationship Id="rId49" Type="http://schemas.openxmlformats.org/officeDocument/2006/relationships/image" Target="../media/image1563.emf"/><Relationship Id="rId114" Type="http://schemas.openxmlformats.org/officeDocument/2006/relationships/customXml" Target="../ink/ink2333.xml"/><Relationship Id="rId119" Type="http://schemas.openxmlformats.org/officeDocument/2006/relationships/image" Target="../media/image1644.emf"/><Relationship Id="rId44" Type="http://schemas.openxmlformats.org/officeDocument/2006/relationships/customXml" Target="../ink/ink2298.xml"/><Relationship Id="rId60" Type="http://schemas.openxmlformats.org/officeDocument/2006/relationships/customXml" Target="../ink/ink2306.xml"/><Relationship Id="rId65" Type="http://schemas.openxmlformats.org/officeDocument/2006/relationships/image" Target="../media/image1571.emf"/><Relationship Id="rId81" Type="http://schemas.openxmlformats.org/officeDocument/2006/relationships/image" Target="../media/image1625.emf"/><Relationship Id="rId86" Type="http://schemas.openxmlformats.org/officeDocument/2006/relationships/customXml" Target="../ink/ink2319.xml"/><Relationship Id="rId130" Type="http://schemas.openxmlformats.org/officeDocument/2006/relationships/customXml" Target="../ink/ink2341.xml"/><Relationship Id="rId135" Type="http://schemas.openxmlformats.org/officeDocument/2006/relationships/image" Target="../media/image1652.emf"/><Relationship Id="rId151" Type="http://schemas.openxmlformats.org/officeDocument/2006/relationships/image" Target="../media/image1660.emf"/><Relationship Id="rId156" Type="http://schemas.openxmlformats.org/officeDocument/2006/relationships/customXml" Target="../ink/ink2354.xml"/><Relationship Id="rId177" Type="http://schemas.openxmlformats.org/officeDocument/2006/relationships/image" Target="../media/image1673.emf"/><Relationship Id="rId172" Type="http://schemas.openxmlformats.org/officeDocument/2006/relationships/customXml" Target="../ink/ink2362.xml"/><Relationship Id="rId193" Type="http://schemas.openxmlformats.org/officeDocument/2006/relationships/image" Target="../media/image1681.emf"/><Relationship Id="rId13" Type="http://schemas.openxmlformats.org/officeDocument/2006/relationships/image" Target="../media/image1545.emf"/><Relationship Id="rId18" Type="http://schemas.openxmlformats.org/officeDocument/2006/relationships/customXml" Target="../ink/ink2285.xml"/><Relationship Id="rId39" Type="http://schemas.openxmlformats.org/officeDocument/2006/relationships/image" Target="../media/image1558.emf"/><Relationship Id="rId109" Type="http://schemas.openxmlformats.org/officeDocument/2006/relationships/image" Target="../media/image1639.emf"/><Relationship Id="rId34" Type="http://schemas.openxmlformats.org/officeDocument/2006/relationships/customXml" Target="../ink/ink2293.xml"/><Relationship Id="rId50" Type="http://schemas.openxmlformats.org/officeDocument/2006/relationships/customXml" Target="../ink/ink2301.xml"/><Relationship Id="rId55" Type="http://schemas.openxmlformats.org/officeDocument/2006/relationships/image" Target="../media/image1566.emf"/><Relationship Id="rId76" Type="http://schemas.openxmlformats.org/officeDocument/2006/relationships/customXml" Target="../ink/ink2314.xml"/><Relationship Id="rId97" Type="http://schemas.openxmlformats.org/officeDocument/2006/relationships/image" Target="../media/image1633.emf"/><Relationship Id="rId104" Type="http://schemas.openxmlformats.org/officeDocument/2006/relationships/customXml" Target="../ink/ink2328.xml"/><Relationship Id="rId120" Type="http://schemas.openxmlformats.org/officeDocument/2006/relationships/customXml" Target="../ink/ink2336.xml"/><Relationship Id="rId125" Type="http://schemas.openxmlformats.org/officeDocument/2006/relationships/image" Target="../media/image1647.emf"/><Relationship Id="rId141" Type="http://schemas.openxmlformats.org/officeDocument/2006/relationships/image" Target="../media/image1655.emf"/><Relationship Id="rId146" Type="http://schemas.openxmlformats.org/officeDocument/2006/relationships/customXml" Target="../ink/ink2349.xml"/><Relationship Id="rId167" Type="http://schemas.openxmlformats.org/officeDocument/2006/relationships/image" Target="../media/image1668.emf"/><Relationship Id="rId188" Type="http://schemas.openxmlformats.org/officeDocument/2006/relationships/customXml" Target="../ink/ink2370.xml"/><Relationship Id="rId7" Type="http://schemas.openxmlformats.org/officeDocument/2006/relationships/image" Target="../media/image1542.emf"/><Relationship Id="rId71" Type="http://schemas.openxmlformats.org/officeDocument/2006/relationships/image" Target="../media/image1574.emf"/><Relationship Id="rId92" Type="http://schemas.openxmlformats.org/officeDocument/2006/relationships/customXml" Target="../ink/ink2322.xml"/><Relationship Id="rId162" Type="http://schemas.openxmlformats.org/officeDocument/2006/relationships/customXml" Target="../ink/ink2357.xml"/><Relationship Id="rId183" Type="http://schemas.openxmlformats.org/officeDocument/2006/relationships/image" Target="../media/image1676.emf"/><Relationship Id="rId2" Type="http://schemas.openxmlformats.org/officeDocument/2006/relationships/customXml" Target="../ink/ink2277.xml"/><Relationship Id="rId29" Type="http://schemas.openxmlformats.org/officeDocument/2006/relationships/image" Target="../media/image1553.emf"/><Relationship Id="rId24" Type="http://schemas.openxmlformats.org/officeDocument/2006/relationships/customXml" Target="../ink/ink2288.xml"/><Relationship Id="rId40" Type="http://schemas.openxmlformats.org/officeDocument/2006/relationships/customXml" Target="../ink/ink2296.xml"/><Relationship Id="rId45" Type="http://schemas.openxmlformats.org/officeDocument/2006/relationships/image" Target="../media/image1561.emf"/><Relationship Id="rId66" Type="http://schemas.openxmlformats.org/officeDocument/2006/relationships/customXml" Target="../ink/ink2309.xml"/><Relationship Id="rId87" Type="http://schemas.openxmlformats.org/officeDocument/2006/relationships/image" Target="../media/image1628.emf"/><Relationship Id="rId110" Type="http://schemas.openxmlformats.org/officeDocument/2006/relationships/customXml" Target="../ink/ink2331.xml"/><Relationship Id="rId115" Type="http://schemas.openxmlformats.org/officeDocument/2006/relationships/image" Target="../media/image1642.emf"/><Relationship Id="rId131" Type="http://schemas.openxmlformats.org/officeDocument/2006/relationships/image" Target="../media/image1650.emf"/><Relationship Id="rId136" Type="http://schemas.openxmlformats.org/officeDocument/2006/relationships/customXml" Target="../ink/ink2344.xml"/><Relationship Id="rId157" Type="http://schemas.openxmlformats.org/officeDocument/2006/relationships/image" Target="../media/image1663.emf"/><Relationship Id="rId178" Type="http://schemas.openxmlformats.org/officeDocument/2006/relationships/customXml" Target="../ink/ink2365.xml"/><Relationship Id="rId61" Type="http://schemas.openxmlformats.org/officeDocument/2006/relationships/image" Target="../media/image1569.emf"/><Relationship Id="rId82" Type="http://schemas.openxmlformats.org/officeDocument/2006/relationships/customXml" Target="../ink/ink2317.xml"/><Relationship Id="rId152" Type="http://schemas.openxmlformats.org/officeDocument/2006/relationships/customXml" Target="../ink/ink2352.xml"/><Relationship Id="rId173" Type="http://schemas.openxmlformats.org/officeDocument/2006/relationships/image" Target="../media/image1671.emf"/><Relationship Id="rId19" Type="http://schemas.openxmlformats.org/officeDocument/2006/relationships/image" Target="../media/image1548.emf"/><Relationship Id="rId14" Type="http://schemas.openxmlformats.org/officeDocument/2006/relationships/customXml" Target="../ink/ink2283.xml"/><Relationship Id="rId30" Type="http://schemas.openxmlformats.org/officeDocument/2006/relationships/customXml" Target="../ink/ink2291.xml"/><Relationship Id="rId35" Type="http://schemas.openxmlformats.org/officeDocument/2006/relationships/image" Target="../media/image1556.emf"/><Relationship Id="rId56" Type="http://schemas.openxmlformats.org/officeDocument/2006/relationships/customXml" Target="../ink/ink2304.xml"/><Relationship Id="rId77" Type="http://schemas.openxmlformats.org/officeDocument/2006/relationships/image" Target="../media/image1577.emf"/><Relationship Id="rId100" Type="http://schemas.openxmlformats.org/officeDocument/2006/relationships/customXml" Target="../ink/ink2326.xml"/><Relationship Id="rId105" Type="http://schemas.openxmlformats.org/officeDocument/2006/relationships/image" Target="../media/image1637.emf"/><Relationship Id="rId126" Type="http://schemas.openxmlformats.org/officeDocument/2006/relationships/customXml" Target="../ink/ink2339.xml"/><Relationship Id="rId147" Type="http://schemas.openxmlformats.org/officeDocument/2006/relationships/image" Target="../media/image1658.emf"/><Relationship Id="rId168" Type="http://schemas.openxmlformats.org/officeDocument/2006/relationships/customXml" Target="../ink/ink2360.xml"/><Relationship Id="rId8" Type="http://schemas.openxmlformats.org/officeDocument/2006/relationships/customXml" Target="../ink/ink2280.xml"/><Relationship Id="rId51" Type="http://schemas.openxmlformats.org/officeDocument/2006/relationships/image" Target="../media/image1564.emf"/><Relationship Id="rId72" Type="http://schemas.openxmlformats.org/officeDocument/2006/relationships/customXml" Target="../ink/ink2312.xml"/><Relationship Id="rId93" Type="http://schemas.openxmlformats.org/officeDocument/2006/relationships/image" Target="../media/image1631.emf"/><Relationship Id="rId98" Type="http://schemas.openxmlformats.org/officeDocument/2006/relationships/customXml" Target="../ink/ink2325.xml"/><Relationship Id="rId121" Type="http://schemas.openxmlformats.org/officeDocument/2006/relationships/image" Target="../media/image1645.emf"/><Relationship Id="rId142" Type="http://schemas.openxmlformats.org/officeDocument/2006/relationships/customXml" Target="../ink/ink2347.xml"/><Relationship Id="rId163" Type="http://schemas.openxmlformats.org/officeDocument/2006/relationships/image" Target="../media/image1666.emf"/><Relationship Id="rId184" Type="http://schemas.openxmlformats.org/officeDocument/2006/relationships/customXml" Target="../ink/ink2368.xml"/><Relationship Id="rId189" Type="http://schemas.openxmlformats.org/officeDocument/2006/relationships/image" Target="../media/image1679.emf"/><Relationship Id="rId3" Type="http://schemas.openxmlformats.org/officeDocument/2006/relationships/image" Target="../media/image1540.emf"/><Relationship Id="rId25" Type="http://schemas.openxmlformats.org/officeDocument/2006/relationships/image" Target="../media/image1551.emf"/><Relationship Id="rId46" Type="http://schemas.openxmlformats.org/officeDocument/2006/relationships/customXml" Target="../ink/ink2299.xml"/><Relationship Id="rId67" Type="http://schemas.openxmlformats.org/officeDocument/2006/relationships/image" Target="../media/image1572.emf"/><Relationship Id="rId116" Type="http://schemas.openxmlformats.org/officeDocument/2006/relationships/customXml" Target="../ink/ink2334.xml"/><Relationship Id="rId137" Type="http://schemas.openxmlformats.org/officeDocument/2006/relationships/image" Target="../media/image1653.emf"/><Relationship Id="rId158" Type="http://schemas.openxmlformats.org/officeDocument/2006/relationships/customXml" Target="../ink/ink2355.xml"/><Relationship Id="rId20" Type="http://schemas.openxmlformats.org/officeDocument/2006/relationships/customXml" Target="../ink/ink2286.xml"/><Relationship Id="rId41" Type="http://schemas.openxmlformats.org/officeDocument/2006/relationships/image" Target="../media/image1559.emf"/><Relationship Id="rId62" Type="http://schemas.openxmlformats.org/officeDocument/2006/relationships/customXml" Target="../ink/ink2307.xml"/><Relationship Id="rId83" Type="http://schemas.openxmlformats.org/officeDocument/2006/relationships/image" Target="../media/image1626.emf"/><Relationship Id="rId88" Type="http://schemas.openxmlformats.org/officeDocument/2006/relationships/customXml" Target="../ink/ink2320.xml"/><Relationship Id="rId111" Type="http://schemas.openxmlformats.org/officeDocument/2006/relationships/image" Target="../media/image1640.emf"/><Relationship Id="rId132" Type="http://schemas.openxmlformats.org/officeDocument/2006/relationships/customXml" Target="../ink/ink2342.xml"/><Relationship Id="rId153" Type="http://schemas.openxmlformats.org/officeDocument/2006/relationships/image" Target="../media/image1661.emf"/><Relationship Id="rId174" Type="http://schemas.openxmlformats.org/officeDocument/2006/relationships/customXml" Target="../ink/ink2363.xml"/><Relationship Id="rId179" Type="http://schemas.openxmlformats.org/officeDocument/2006/relationships/image" Target="../media/image1674.emf"/><Relationship Id="rId190" Type="http://schemas.openxmlformats.org/officeDocument/2006/relationships/customXml" Target="../ink/ink2371.xml"/><Relationship Id="rId15" Type="http://schemas.openxmlformats.org/officeDocument/2006/relationships/image" Target="../media/image1546.emf"/><Relationship Id="rId36" Type="http://schemas.openxmlformats.org/officeDocument/2006/relationships/customXml" Target="../ink/ink2294.xml"/><Relationship Id="rId57" Type="http://schemas.openxmlformats.org/officeDocument/2006/relationships/image" Target="../media/image1567.emf"/><Relationship Id="rId106" Type="http://schemas.openxmlformats.org/officeDocument/2006/relationships/customXml" Target="../ink/ink2329.xml"/><Relationship Id="rId127" Type="http://schemas.openxmlformats.org/officeDocument/2006/relationships/image" Target="../media/image1648.emf"/><Relationship Id="rId10" Type="http://schemas.openxmlformats.org/officeDocument/2006/relationships/customXml" Target="../ink/ink2281.xml"/><Relationship Id="rId31" Type="http://schemas.openxmlformats.org/officeDocument/2006/relationships/image" Target="../media/image1554.emf"/><Relationship Id="rId52" Type="http://schemas.openxmlformats.org/officeDocument/2006/relationships/customXml" Target="../ink/ink2302.xml"/><Relationship Id="rId73" Type="http://schemas.openxmlformats.org/officeDocument/2006/relationships/image" Target="../media/image1575.emf"/><Relationship Id="rId78" Type="http://schemas.openxmlformats.org/officeDocument/2006/relationships/customXml" Target="../ink/ink2315.xml"/><Relationship Id="rId94" Type="http://schemas.openxmlformats.org/officeDocument/2006/relationships/customXml" Target="../ink/ink2323.xml"/><Relationship Id="rId99" Type="http://schemas.openxmlformats.org/officeDocument/2006/relationships/image" Target="../media/image1634.emf"/><Relationship Id="rId101" Type="http://schemas.openxmlformats.org/officeDocument/2006/relationships/image" Target="../media/image1635.emf"/><Relationship Id="rId122" Type="http://schemas.openxmlformats.org/officeDocument/2006/relationships/customXml" Target="../ink/ink2337.xml"/><Relationship Id="rId143" Type="http://schemas.openxmlformats.org/officeDocument/2006/relationships/image" Target="../media/image1656.emf"/><Relationship Id="rId148" Type="http://schemas.openxmlformats.org/officeDocument/2006/relationships/customXml" Target="../ink/ink2350.xml"/><Relationship Id="rId164" Type="http://schemas.openxmlformats.org/officeDocument/2006/relationships/customXml" Target="../ink/ink2358.xml"/><Relationship Id="rId169" Type="http://schemas.openxmlformats.org/officeDocument/2006/relationships/image" Target="../media/image1669.emf"/><Relationship Id="rId185" Type="http://schemas.openxmlformats.org/officeDocument/2006/relationships/image" Target="../media/image1677.emf"/><Relationship Id="rId4" Type="http://schemas.openxmlformats.org/officeDocument/2006/relationships/customXml" Target="../ink/ink2278.xml"/><Relationship Id="rId9" Type="http://schemas.openxmlformats.org/officeDocument/2006/relationships/image" Target="../media/image1543.emf"/><Relationship Id="rId180" Type="http://schemas.openxmlformats.org/officeDocument/2006/relationships/customXml" Target="../ink/ink2366.xml"/><Relationship Id="rId26" Type="http://schemas.openxmlformats.org/officeDocument/2006/relationships/customXml" Target="../ink/ink2289.xml"/></Relationships>
</file>

<file path=ppt/slides/_rels/slide174.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customXml" Target="../ink/ink2375.xml"/><Relationship Id="rId18" Type="http://schemas.openxmlformats.org/officeDocument/2006/relationships/image" Target="../media/image1688.emf"/><Relationship Id="rId3" Type="http://schemas.openxmlformats.org/officeDocument/2006/relationships/notesSlide" Target="../notesSlides/notesSlide20.xml"/><Relationship Id="rId21" Type="http://schemas.openxmlformats.org/officeDocument/2006/relationships/customXml" Target="../ink/ink2379.xml"/><Relationship Id="rId7" Type="http://schemas.openxmlformats.org/officeDocument/2006/relationships/image" Target="../media/image206.wmf"/><Relationship Id="rId12" Type="http://schemas.openxmlformats.org/officeDocument/2006/relationships/image" Target="../media/image1685.emf"/><Relationship Id="rId17" Type="http://schemas.openxmlformats.org/officeDocument/2006/relationships/customXml" Target="../ink/ink2377.xml"/><Relationship Id="rId2" Type="http://schemas.openxmlformats.org/officeDocument/2006/relationships/slideLayout" Target="../slideLayouts/slideLayout25.xml"/><Relationship Id="rId16" Type="http://schemas.openxmlformats.org/officeDocument/2006/relationships/image" Target="../media/image1687.emf"/><Relationship Id="rId20" Type="http://schemas.openxmlformats.org/officeDocument/2006/relationships/image" Target="../media/image1689.emf"/><Relationship Id="rId1" Type="http://schemas.openxmlformats.org/officeDocument/2006/relationships/vmlDrawing" Target="../drawings/vmlDrawing14.vml"/><Relationship Id="rId6" Type="http://schemas.openxmlformats.org/officeDocument/2006/relationships/oleObject" Target="../embeddings/oleObject35.bin"/><Relationship Id="rId11" Type="http://schemas.openxmlformats.org/officeDocument/2006/relationships/customXml" Target="../ink/ink2374.xml"/><Relationship Id="rId5" Type="http://schemas.openxmlformats.org/officeDocument/2006/relationships/image" Target="../media/image205.wmf"/><Relationship Id="rId15" Type="http://schemas.openxmlformats.org/officeDocument/2006/relationships/customXml" Target="../ink/ink2376.xml"/><Relationship Id="rId10" Type="http://schemas.openxmlformats.org/officeDocument/2006/relationships/image" Target="../media/image1684.emf"/><Relationship Id="rId19" Type="http://schemas.openxmlformats.org/officeDocument/2006/relationships/customXml" Target="../ink/ink2378.xml"/><Relationship Id="rId4" Type="http://schemas.openxmlformats.org/officeDocument/2006/relationships/oleObject" Target="../embeddings/oleObject34.bin"/><Relationship Id="rId9" Type="http://schemas.openxmlformats.org/officeDocument/2006/relationships/customXml" Target="../ink/ink2373.xml"/><Relationship Id="rId14" Type="http://schemas.openxmlformats.org/officeDocument/2006/relationships/image" Target="../media/image1686.emf"/><Relationship Id="rId22" Type="http://schemas.openxmlformats.org/officeDocument/2006/relationships/image" Target="../media/image1690.emf"/></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6.xml.rels><?xml version="1.0" encoding="UTF-8" standalone="yes"?>
<Relationships xmlns="http://schemas.openxmlformats.org/package/2006/relationships"><Relationship Id="rId117" Type="http://schemas.openxmlformats.org/officeDocument/2006/relationships/image" Target="../media/image1748.emf"/><Relationship Id="rId21" Type="http://schemas.openxmlformats.org/officeDocument/2006/relationships/image" Target="../media/image1700.emf"/><Relationship Id="rId42" Type="http://schemas.openxmlformats.org/officeDocument/2006/relationships/customXml" Target="../ink/ink2400.xml"/><Relationship Id="rId63" Type="http://schemas.openxmlformats.org/officeDocument/2006/relationships/image" Target="../media/image1721.emf"/><Relationship Id="rId84" Type="http://schemas.openxmlformats.org/officeDocument/2006/relationships/customXml" Target="../ink/ink2421.xml"/><Relationship Id="rId138" Type="http://schemas.openxmlformats.org/officeDocument/2006/relationships/customXml" Target="../ink/ink2448.xml"/><Relationship Id="rId159" Type="http://schemas.openxmlformats.org/officeDocument/2006/relationships/image" Target="../media/image1769.emf"/><Relationship Id="rId170" Type="http://schemas.openxmlformats.org/officeDocument/2006/relationships/customXml" Target="../ink/ink2464.xml"/><Relationship Id="rId191" Type="http://schemas.openxmlformats.org/officeDocument/2006/relationships/image" Target="../media/image1785.emf"/><Relationship Id="rId205" Type="http://schemas.openxmlformats.org/officeDocument/2006/relationships/image" Target="../media/image1792.emf"/><Relationship Id="rId107" Type="http://schemas.openxmlformats.org/officeDocument/2006/relationships/image" Target="../media/image1743.emf"/><Relationship Id="rId11" Type="http://schemas.openxmlformats.org/officeDocument/2006/relationships/image" Target="../media/image1695.emf"/><Relationship Id="rId32" Type="http://schemas.openxmlformats.org/officeDocument/2006/relationships/customXml" Target="../ink/ink2395.xml"/><Relationship Id="rId53" Type="http://schemas.openxmlformats.org/officeDocument/2006/relationships/image" Target="../media/image1716.emf"/><Relationship Id="rId74" Type="http://schemas.openxmlformats.org/officeDocument/2006/relationships/customXml" Target="../ink/ink2416.xml"/><Relationship Id="rId128" Type="http://schemas.openxmlformats.org/officeDocument/2006/relationships/customXml" Target="../ink/ink2443.xml"/><Relationship Id="rId149" Type="http://schemas.openxmlformats.org/officeDocument/2006/relationships/image" Target="../media/image1764.emf"/><Relationship Id="rId5" Type="http://schemas.openxmlformats.org/officeDocument/2006/relationships/image" Target="../media/image1692.emf"/><Relationship Id="rId90" Type="http://schemas.openxmlformats.org/officeDocument/2006/relationships/customXml" Target="../ink/ink2424.xml"/><Relationship Id="rId95" Type="http://schemas.openxmlformats.org/officeDocument/2006/relationships/image" Target="../media/image1737.emf"/><Relationship Id="rId160" Type="http://schemas.openxmlformats.org/officeDocument/2006/relationships/customXml" Target="../ink/ink2459.xml"/><Relationship Id="rId165" Type="http://schemas.openxmlformats.org/officeDocument/2006/relationships/image" Target="../media/image1772.emf"/><Relationship Id="rId181" Type="http://schemas.openxmlformats.org/officeDocument/2006/relationships/image" Target="../media/image1780.emf"/><Relationship Id="rId186" Type="http://schemas.openxmlformats.org/officeDocument/2006/relationships/customXml" Target="../ink/ink2472.xml"/><Relationship Id="rId216" Type="http://schemas.openxmlformats.org/officeDocument/2006/relationships/customXml" Target="../ink/ink2487.xml"/><Relationship Id="rId211" Type="http://schemas.openxmlformats.org/officeDocument/2006/relationships/image" Target="../media/image1795.emf"/><Relationship Id="rId22" Type="http://schemas.openxmlformats.org/officeDocument/2006/relationships/customXml" Target="../ink/ink2390.xml"/><Relationship Id="rId27" Type="http://schemas.openxmlformats.org/officeDocument/2006/relationships/image" Target="../media/image1703.emf"/><Relationship Id="rId43" Type="http://schemas.openxmlformats.org/officeDocument/2006/relationships/image" Target="../media/image1711.emf"/><Relationship Id="rId48" Type="http://schemas.openxmlformats.org/officeDocument/2006/relationships/customXml" Target="../ink/ink2403.xml"/><Relationship Id="rId64" Type="http://schemas.openxmlformats.org/officeDocument/2006/relationships/customXml" Target="../ink/ink2411.xml"/><Relationship Id="rId69" Type="http://schemas.openxmlformats.org/officeDocument/2006/relationships/image" Target="../media/image1724.emf"/><Relationship Id="rId113" Type="http://schemas.openxmlformats.org/officeDocument/2006/relationships/image" Target="../media/image1746.emf"/><Relationship Id="rId118" Type="http://schemas.openxmlformats.org/officeDocument/2006/relationships/customXml" Target="../ink/ink2438.xml"/><Relationship Id="rId134" Type="http://schemas.openxmlformats.org/officeDocument/2006/relationships/customXml" Target="../ink/ink2446.xml"/><Relationship Id="rId139" Type="http://schemas.openxmlformats.org/officeDocument/2006/relationships/image" Target="../media/image1759.emf"/><Relationship Id="rId80" Type="http://schemas.openxmlformats.org/officeDocument/2006/relationships/customXml" Target="../ink/ink2419.xml"/><Relationship Id="rId85" Type="http://schemas.openxmlformats.org/officeDocument/2006/relationships/image" Target="../media/image1732.emf"/><Relationship Id="rId150" Type="http://schemas.openxmlformats.org/officeDocument/2006/relationships/customXml" Target="../ink/ink2454.xml"/><Relationship Id="rId155" Type="http://schemas.openxmlformats.org/officeDocument/2006/relationships/image" Target="../media/image1767.emf"/><Relationship Id="rId171" Type="http://schemas.openxmlformats.org/officeDocument/2006/relationships/image" Target="../media/image1775.emf"/><Relationship Id="rId176" Type="http://schemas.openxmlformats.org/officeDocument/2006/relationships/customXml" Target="../ink/ink2467.xml"/><Relationship Id="rId192" Type="http://schemas.openxmlformats.org/officeDocument/2006/relationships/customXml" Target="../ink/ink2475.xml"/><Relationship Id="rId197" Type="http://schemas.openxmlformats.org/officeDocument/2006/relationships/image" Target="../media/image1788.emf"/><Relationship Id="rId206" Type="http://schemas.openxmlformats.org/officeDocument/2006/relationships/customXml" Target="../ink/ink2482.xml"/><Relationship Id="rId201" Type="http://schemas.openxmlformats.org/officeDocument/2006/relationships/image" Target="../media/image1790.emf"/><Relationship Id="rId12" Type="http://schemas.openxmlformats.org/officeDocument/2006/relationships/customXml" Target="../ink/ink2385.xml"/><Relationship Id="rId17" Type="http://schemas.openxmlformats.org/officeDocument/2006/relationships/image" Target="../media/image1698.emf"/><Relationship Id="rId33" Type="http://schemas.openxmlformats.org/officeDocument/2006/relationships/image" Target="../media/image1706.emf"/><Relationship Id="rId38" Type="http://schemas.openxmlformats.org/officeDocument/2006/relationships/customXml" Target="../ink/ink2398.xml"/><Relationship Id="rId59" Type="http://schemas.openxmlformats.org/officeDocument/2006/relationships/image" Target="../media/image1719.emf"/><Relationship Id="rId103" Type="http://schemas.openxmlformats.org/officeDocument/2006/relationships/image" Target="../media/image1741.emf"/><Relationship Id="rId108" Type="http://schemas.openxmlformats.org/officeDocument/2006/relationships/customXml" Target="../ink/ink2433.xml"/><Relationship Id="rId124" Type="http://schemas.openxmlformats.org/officeDocument/2006/relationships/customXml" Target="../ink/ink2441.xml"/><Relationship Id="rId129" Type="http://schemas.openxmlformats.org/officeDocument/2006/relationships/image" Target="../media/image1754.emf"/><Relationship Id="rId54" Type="http://schemas.openxmlformats.org/officeDocument/2006/relationships/customXml" Target="../ink/ink2406.xml"/><Relationship Id="rId70" Type="http://schemas.openxmlformats.org/officeDocument/2006/relationships/customXml" Target="../ink/ink2414.xml"/><Relationship Id="rId75" Type="http://schemas.openxmlformats.org/officeDocument/2006/relationships/image" Target="../media/image1727.emf"/><Relationship Id="rId91" Type="http://schemas.openxmlformats.org/officeDocument/2006/relationships/image" Target="../media/image1735.emf"/><Relationship Id="rId96" Type="http://schemas.openxmlformats.org/officeDocument/2006/relationships/customXml" Target="../ink/ink2427.xml"/><Relationship Id="rId140" Type="http://schemas.openxmlformats.org/officeDocument/2006/relationships/customXml" Target="../ink/ink2449.xml"/><Relationship Id="rId145" Type="http://schemas.openxmlformats.org/officeDocument/2006/relationships/image" Target="../media/image1762.emf"/><Relationship Id="rId161" Type="http://schemas.openxmlformats.org/officeDocument/2006/relationships/image" Target="../media/image1770.emf"/><Relationship Id="rId166" Type="http://schemas.openxmlformats.org/officeDocument/2006/relationships/customXml" Target="../ink/ink2462.xml"/><Relationship Id="rId182" Type="http://schemas.openxmlformats.org/officeDocument/2006/relationships/customXml" Target="../ink/ink2470.xml"/><Relationship Id="rId187" Type="http://schemas.openxmlformats.org/officeDocument/2006/relationships/image" Target="../media/image1783.emf"/><Relationship Id="rId217" Type="http://schemas.openxmlformats.org/officeDocument/2006/relationships/image" Target="../media/image1798.emf"/><Relationship Id="rId1" Type="http://schemas.openxmlformats.org/officeDocument/2006/relationships/slideLayout" Target="../slideLayouts/slideLayout25.xml"/><Relationship Id="rId6" Type="http://schemas.openxmlformats.org/officeDocument/2006/relationships/customXml" Target="../ink/ink2382.xml"/><Relationship Id="rId212" Type="http://schemas.openxmlformats.org/officeDocument/2006/relationships/customXml" Target="../ink/ink2485.xml"/><Relationship Id="rId23" Type="http://schemas.openxmlformats.org/officeDocument/2006/relationships/image" Target="../media/image1701.emf"/><Relationship Id="rId28" Type="http://schemas.openxmlformats.org/officeDocument/2006/relationships/customXml" Target="../ink/ink2393.xml"/><Relationship Id="rId49" Type="http://schemas.openxmlformats.org/officeDocument/2006/relationships/image" Target="../media/image1714.emf"/><Relationship Id="rId114" Type="http://schemas.openxmlformats.org/officeDocument/2006/relationships/customXml" Target="../ink/ink2436.xml"/><Relationship Id="rId119" Type="http://schemas.openxmlformats.org/officeDocument/2006/relationships/image" Target="../media/image1749.emf"/><Relationship Id="rId44" Type="http://schemas.openxmlformats.org/officeDocument/2006/relationships/customXml" Target="../ink/ink2401.xml"/><Relationship Id="rId60" Type="http://schemas.openxmlformats.org/officeDocument/2006/relationships/customXml" Target="../ink/ink2409.xml"/><Relationship Id="rId65" Type="http://schemas.openxmlformats.org/officeDocument/2006/relationships/image" Target="../media/image1722.emf"/><Relationship Id="rId81" Type="http://schemas.openxmlformats.org/officeDocument/2006/relationships/image" Target="../media/image1730.emf"/><Relationship Id="rId86" Type="http://schemas.openxmlformats.org/officeDocument/2006/relationships/customXml" Target="../ink/ink2422.xml"/><Relationship Id="rId130" Type="http://schemas.openxmlformats.org/officeDocument/2006/relationships/customXml" Target="../ink/ink2444.xml"/><Relationship Id="rId135" Type="http://schemas.openxmlformats.org/officeDocument/2006/relationships/image" Target="../media/image1757.emf"/><Relationship Id="rId151" Type="http://schemas.openxmlformats.org/officeDocument/2006/relationships/image" Target="../media/image1765.emf"/><Relationship Id="rId156" Type="http://schemas.openxmlformats.org/officeDocument/2006/relationships/customXml" Target="../ink/ink2457.xml"/><Relationship Id="rId177" Type="http://schemas.openxmlformats.org/officeDocument/2006/relationships/image" Target="../media/image1778.emf"/><Relationship Id="rId198" Type="http://schemas.openxmlformats.org/officeDocument/2006/relationships/customXml" Target="../ink/ink2478.xml"/><Relationship Id="rId172" Type="http://schemas.openxmlformats.org/officeDocument/2006/relationships/customXml" Target="../ink/ink2465.xml"/><Relationship Id="rId193" Type="http://schemas.openxmlformats.org/officeDocument/2006/relationships/image" Target="../media/image1786.emf"/><Relationship Id="rId202" Type="http://schemas.openxmlformats.org/officeDocument/2006/relationships/customXml" Target="../ink/ink2480.xml"/><Relationship Id="rId207" Type="http://schemas.openxmlformats.org/officeDocument/2006/relationships/image" Target="../media/image1793.emf"/><Relationship Id="rId13" Type="http://schemas.openxmlformats.org/officeDocument/2006/relationships/image" Target="../media/image1696.emf"/><Relationship Id="rId18" Type="http://schemas.openxmlformats.org/officeDocument/2006/relationships/customXml" Target="../ink/ink2388.xml"/><Relationship Id="rId39" Type="http://schemas.openxmlformats.org/officeDocument/2006/relationships/image" Target="../media/image1709.emf"/><Relationship Id="rId109" Type="http://schemas.openxmlformats.org/officeDocument/2006/relationships/image" Target="../media/image1744.emf"/><Relationship Id="rId34" Type="http://schemas.openxmlformats.org/officeDocument/2006/relationships/customXml" Target="../ink/ink2396.xml"/><Relationship Id="rId50" Type="http://schemas.openxmlformats.org/officeDocument/2006/relationships/customXml" Target="../ink/ink2404.xml"/><Relationship Id="rId55" Type="http://schemas.openxmlformats.org/officeDocument/2006/relationships/image" Target="../media/image1717.emf"/><Relationship Id="rId76" Type="http://schemas.openxmlformats.org/officeDocument/2006/relationships/customXml" Target="../ink/ink2417.xml"/><Relationship Id="rId97" Type="http://schemas.openxmlformats.org/officeDocument/2006/relationships/image" Target="../media/image1738.emf"/><Relationship Id="rId104" Type="http://schemas.openxmlformats.org/officeDocument/2006/relationships/customXml" Target="../ink/ink2431.xml"/><Relationship Id="rId120" Type="http://schemas.openxmlformats.org/officeDocument/2006/relationships/customXml" Target="../ink/ink2439.xml"/><Relationship Id="rId125" Type="http://schemas.openxmlformats.org/officeDocument/2006/relationships/image" Target="../media/image1752.emf"/><Relationship Id="rId141" Type="http://schemas.openxmlformats.org/officeDocument/2006/relationships/image" Target="../media/image1760.emf"/><Relationship Id="rId146" Type="http://schemas.openxmlformats.org/officeDocument/2006/relationships/customXml" Target="../ink/ink2452.xml"/><Relationship Id="rId167" Type="http://schemas.openxmlformats.org/officeDocument/2006/relationships/image" Target="../media/image1773.emf"/><Relationship Id="rId188" Type="http://schemas.openxmlformats.org/officeDocument/2006/relationships/customXml" Target="../ink/ink2473.xml"/><Relationship Id="rId7" Type="http://schemas.openxmlformats.org/officeDocument/2006/relationships/image" Target="../media/image1693.emf"/><Relationship Id="rId71" Type="http://schemas.openxmlformats.org/officeDocument/2006/relationships/image" Target="../media/image1725.emf"/><Relationship Id="rId92" Type="http://schemas.openxmlformats.org/officeDocument/2006/relationships/customXml" Target="../ink/ink2425.xml"/><Relationship Id="rId162" Type="http://schemas.openxmlformats.org/officeDocument/2006/relationships/customXml" Target="../ink/ink2460.xml"/><Relationship Id="rId183" Type="http://schemas.openxmlformats.org/officeDocument/2006/relationships/image" Target="../media/image1781.emf"/><Relationship Id="rId213" Type="http://schemas.openxmlformats.org/officeDocument/2006/relationships/image" Target="../media/image1796.emf"/><Relationship Id="rId218" Type="http://schemas.openxmlformats.org/officeDocument/2006/relationships/customXml" Target="../ink/ink2488.xml"/><Relationship Id="rId2" Type="http://schemas.openxmlformats.org/officeDocument/2006/relationships/customXml" Target="../ink/ink2380.xml"/><Relationship Id="rId29" Type="http://schemas.openxmlformats.org/officeDocument/2006/relationships/image" Target="../media/image1704.emf"/><Relationship Id="rId24" Type="http://schemas.openxmlformats.org/officeDocument/2006/relationships/customXml" Target="../ink/ink2391.xml"/><Relationship Id="rId40" Type="http://schemas.openxmlformats.org/officeDocument/2006/relationships/customXml" Target="../ink/ink2399.xml"/><Relationship Id="rId45" Type="http://schemas.openxmlformats.org/officeDocument/2006/relationships/image" Target="../media/image1712.emf"/><Relationship Id="rId66" Type="http://schemas.openxmlformats.org/officeDocument/2006/relationships/customXml" Target="../ink/ink2412.xml"/><Relationship Id="rId87" Type="http://schemas.openxmlformats.org/officeDocument/2006/relationships/image" Target="../media/image1733.emf"/><Relationship Id="rId110" Type="http://schemas.openxmlformats.org/officeDocument/2006/relationships/customXml" Target="../ink/ink2434.xml"/><Relationship Id="rId115" Type="http://schemas.openxmlformats.org/officeDocument/2006/relationships/image" Target="../media/image1747.emf"/><Relationship Id="rId131" Type="http://schemas.openxmlformats.org/officeDocument/2006/relationships/image" Target="../media/image1755.emf"/><Relationship Id="rId136" Type="http://schemas.openxmlformats.org/officeDocument/2006/relationships/customXml" Target="../ink/ink2447.xml"/><Relationship Id="rId157" Type="http://schemas.openxmlformats.org/officeDocument/2006/relationships/image" Target="../media/image1768.emf"/><Relationship Id="rId178" Type="http://schemas.openxmlformats.org/officeDocument/2006/relationships/customXml" Target="../ink/ink2468.xml"/><Relationship Id="rId61" Type="http://schemas.openxmlformats.org/officeDocument/2006/relationships/image" Target="../media/image1720.emf"/><Relationship Id="rId82" Type="http://schemas.openxmlformats.org/officeDocument/2006/relationships/customXml" Target="../ink/ink2420.xml"/><Relationship Id="rId152" Type="http://schemas.openxmlformats.org/officeDocument/2006/relationships/customXml" Target="../ink/ink2455.xml"/><Relationship Id="rId173" Type="http://schemas.openxmlformats.org/officeDocument/2006/relationships/image" Target="../media/image1776.emf"/><Relationship Id="rId194" Type="http://schemas.openxmlformats.org/officeDocument/2006/relationships/customXml" Target="../ink/ink2476.xml"/><Relationship Id="rId199" Type="http://schemas.openxmlformats.org/officeDocument/2006/relationships/image" Target="../media/image1789.emf"/><Relationship Id="rId203" Type="http://schemas.openxmlformats.org/officeDocument/2006/relationships/image" Target="../media/image1791.emf"/><Relationship Id="rId208" Type="http://schemas.openxmlformats.org/officeDocument/2006/relationships/customXml" Target="../ink/ink2483.xml"/><Relationship Id="rId19" Type="http://schemas.openxmlformats.org/officeDocument/2006/relationships/image" Target="../media/image1699.emf"/><Relationship Id="rId14" Type="http://schemas.openxmlformats.org/officeDocument/2006/relationships/customXml" Target="../ink/ink2386.xml"/><Relationship Id="rId30" Type="http://schemas.openxmlformats.org/officeDocument/2006/relationships/customXml" Target="../ink/ink2394.xml"/><Relationship Id="rId35" Type="http://schemas.openxmlformats.org/officeDocument/2006/relationships/image" Target="../media/image1707.emf"/><Relationship Id="rId56" Type="http://schemas.openxmlformats.org/officeDocument/2006/relationships/customXml" Target="../ink/ink2407.xml"/><Relationship Id="rId77" Type="http://schemas.openxmlformats.org/officeDocument/2006/relationships/image" Target="../media/image1728.emf"/><Relationship Id="rId100" Type="http://schemas.openxmlformats.org/officeDocument/2006/relationships/customXml" Target="../ink/ink2429.xml"/><Relationship Id="rId105" Type="http://schemas.openxmlformats.org/officeDocument/2006/relationships/image" Target="../media/image1742.emf"/><Relationship Id="rId126" Type="http://schemas.openxmlformats.org/officeDocument/2006/relationships/customXml" Target="../ink/ink2442.xml"/><Relationship Id="rId147" Type="http://schemas.openxmlformats.org/officeDocument/2006/relationships/image" Target="../media/image1763.emf"/><Relationship Id="rId168" Type="http://schemas.openxmlformats.org/officeDocument/2006/relationships/customXml" Target="../ink/ink2463.xml"/><Relationship Id="rId8" Type="http://schemas.openxmlformats.org/officeDocument/2006/relationships/customXml" Target="../ink/ink2383.xml"/><Relationship Id="rId51" Type="http://schemas.openxmlformats.org/officeDocument/2006/relationships/image" Target="../media/image1715.emf"/><Relationship Id="rId72" Type="http://schemas.openxmlformats.org/officeDocument/2006/relationships/customXml" Target="../ink/ink2415.xml"/><Relationship Id="rId93" Type="http://schemas.openxmlformats.org/officeDocument/2006/relationships/image" Target="../media/image1736.emf"/><Relationship Id="rId98" Type="http://schemas.openxmlformats.org/officeDocument/2006/relationships/customXml" Target="../ink/ink2428.xml"/><Relationship Id="rId121" Type="http://schemas.openxmlformats.org/officeDocument/2006/relationships/image" Target="../media/image1750.emf"/><Relationship Id="rId142" Type="http://schemas.openxmlformats.org/officeDocument/2006/relationships/customXml" Target="../ink/ink2450.xml"/><Relationship Id="rId163" Type="http://schemas.openxmlformats.org/officeDocument/2006/relationships/image" Target="../media/image1771.emf"/><Relationship Id="rId184" Type="http://schemas.openxmlformats.org/officeDocument/2006/relationships/customXml" Target="../ink/ink2471.xml"/><Relationship Id="rId189" Type="http://schemas.openxmlformats.org/officeDocument/2006/relationships/image" Target="../media/image1784.emf"/><Relationship Id="rId219" Type="http://schemas.openxmlformats.org/officeDocument/2006/relationships/image" Target="../media/image1799.emf"/><Relationship Id="rId3" Type="http://schemas.openxmlformats.org/officeDocument/2006/relationships/image" Target="../media/image1691.emf"/><Relationship Id="rId214" Type="http://schemas.openxmlformats.org/officeDocument/2006/relationships/customXml" Target="../ink/ink2486.xml"/><Relationship Id="rId25" Type="http://schemas.openxmlformats.org/officeDocument/2006/relationships/image" Target="../media/image1702.emf"/><Relationship Id="rId46" Type="http://schemas.openxmlformats.org/officeDocument/2006/relationships/customXml" Target="../ink/ink2402.xml"/><Relationship Id="rId67" Type="http://schemas.openxmlformats.org/officeDocument/2006/relationships/image" Target="../media/image1723.emf"/><Relationship Id="rId116" Type="http://schemas.openxmlformats.org/officeDocument/2006/relationships/customXml" Target="../ink/ink2437.xml"/><Relationship Id="rId137" Type="http://schemas.openxmlformats.org/officeDocument/2006/relationships/image" Target="../media/image1758.emf"/><Relationship Id="rId158" Type="http://schemas.openxmlformats.org/officeDocument/2006/relationships/customXml" Target="../ink/ink2458.xml"/><Relationship Id="rId20" Type="http://schemas.openxmlformats.org/officeDocument/2006/relationships/customXml" Target="../ink/ink2389.xml"/><Relationship Id="rId41" Type="http://schemas.openxmlformats.org/officeDocument/2006/relationships/image" Target="../media/image1710.emf"/><Relationship Id="rId62" Type="http://schemas.openxmlformats.org/officeDocument/2006/relationships/customXml" Target="../ink/ink2410.xml"/><Relationship Id="rId83" Type="http://schemas.openxmlformats.org/officeDocument/2006/relationships/image" Target="../media/image1731.emf"/><Relationship Id="rId88" Type="http://schemas.openxmlformats.org/officeDocument/2006/relationships/customXml" Target="../ink/ink2423.xml"/><Relationship Id="rId111" Type="http://schemas.openxmlformats.org/officeDocument/2006/relationships/image" Target="../media/image1745.emf"/><Relationship Id="rId132" Type="http://schemas.openxmlformats.org/officeDocument/2006/relationships/customXml" Target="../ink/ink2445.xml"/><Relationship Id="rId153" Type="http://schemas.openxmlformats.org/officeDocument/2006/relationships/image" Target="../media/image1766.emf"/><Relationship Id="rId174" Type="http://schemas.openxmlformats.org/officeDocument/2006/relationships/customXml" Target="../ink/ink2466.xml"/><Relationship Id="rId179" Type="http://schemas.openxmlformats.org/officeDocument/2006/relationships/image" Target="../media/image1779.emf"/><Relationship Id="rId195" Type="http://schemas.openxmlformats.org/officeDocument/2006/relationships/image" Target="../media/image1787.emf"/><Relationship Id="rId209" Type="http://schemas.openxmlformats.org/officeDocument/2006/relationships/image" Target="../media/image1794.emf"/><Relationship Id="rId190" Type="http://schemas.openxmlformats.org/officeDocument/2006/relationships/customXml" Target="../ink/ink2474.xml"/><Relationship Id="rId204" Type="http://schemas.openxmlformats.org/officeDocument/2006/relationships/customXml" Target="../ink/ink2481.xml"/><Relationship Id="rId220" Type="http://schemas.openxmlformats.org/officeDocument/2006/relationships/customXml" Target="../ink/ink2489.xml"/><Relationship Id="rId15" Type="http://schemas.openxmlformats.org/officeDocument/2006/relationships/image" Target="../media/image1697.emf"/><Relationship Id="rId36" Type="http://schemas.openxmlformats.org/officeDocument/2006/relationships/customXml" Target="../ink/ink2397.xml"/><Relationship Id="rId57" Type="http://schemas.openxmlformats.org/officeDocument/2006/relationships/image" Target="../media/image1718.emf"/><Relationship Id="rId106" Type="http://schemas.openxmlformats.org/officeDocument/2006/relationships/customXml" Target="../ink/ink2432.xml"/><Relationship Id="rId127" Type="http://schemas.openxmlformats.org/officeDocument/2006/relationships/image" Target="../media/image1753.emf"/><Relationship Id="rId10" Type="http://schemas.openxmlformats.org/officeDocument/2006/relationships/customXml" Target="../ink/ink2384.xml"/><Relationship Id="rId31" Type="http://schemas.openxmlformats.org/officeDocument/2006/relationships/image" Target="../media/image1705.emf"/><Relationship Id="rId52" Type="http://schemas.openxmlformats.org/officeDocument/2006/relationships/customXml" Target="../ink/ink2405.xml"/><Relationship Id="rId73" Type="http://schemas.openxmlformats.org/officeDocument/2006/relationships/image" Target="../media/image1726.emf"/><Relationship Id="rId78" Type="http://schemas.openxmlformats.org/officeDocument/2006/relationships/customXml" Target="../ink/ink2418.xml"/><Relationship Id="rId94" Type="http://schemas.openxmlformats.org/officeDocument/2006/relationships/customXml" Target="../ink/ink2426.xml"/><Relationship Id="rId99" Type="http://schemas.openxmlformats.org/officeDocument/2006/relationships/image" Target="../media/image1739.emf"/><Relationship Id="rId101" Type="http://schemas.openxmlformats.org/officeDocument/2006/relationships/image" Target="../media/image1740.emf"/><Relationship Id="rId122" Type="http://schemas.openxmlformats.org/officeDocument/2006/relationships/customXml" Target="../ink/ink2440.xml"/><Relationship Id="rId143" Type="http://schemas.openxmlformats.org/officeDocument/2006/relationships/image" Target="../media/image1761.emf"/><Relationship Id="rId148" Type="http://schemas.openxmlformats.org/officeDocument/2006/relationships/customXml" Target="../ink/ink2453.xml"/><Relationship Id="rId164" Type="http://schemas.openxmlformats.org/officeDocument/2006/relationships/customXml" Target="../ink/ink2461.xml"/><Relationship Id="rId169" Type="http://schemas.openxmlformats.org/officeDocument/2006/relationships/image" Target="../media/image1774.emf"/><Relationship Id="rId185" Type="http://schemas.openxmlformats.org/officeDocument/2006/relationships/image" Target="../media/image1782.emf"/><Relationship Id="rId4" Type="http://schemas.openxmlformats.org/officeDocument/2006/relationships/customXml" Target="../ink/ink2381.xml"/><Relationship Id="rId9" Type="http://schemas.openxmlformats.org/officeDocument/2006/relationships/image" Target="../media/image1694.emf"/><Relationship Id="rId180" Type="http://schemas.openxmlformats.org/officeDocument/2006/relationships/customXml" Target="../ink/ink2469.xml"/><Relationship Id="rId210" Type="http://schemas.openxmlformats.org/officeDocument/2006/relationships/customXml" Target="../ink/ink2484.xml"/><Relationship Id="rId215" Type="http://schemas.openxmlformats.org/officeDocument/2006/relationships/image" Target="../media/image1797.emf"/><Relationship Id="rId26" Type="http://schemas.openxmlformats.org/officeDocument/2006/relationships/customXml" Target="../ink/ink2392.xml"/><Relationship Id="rId47" Type="http://schemas.openxmlformats.org/officeDocument/2006/relationships/image" Target="../media/image1713.emf"/><Relationship Id="rId68" Type="http://schemas.openxmlformats.org/officeDocument/2006/relationships/customXml" Target="../ink/ink2413.xml"/><Relationship Id="rId89" Type="http://schemas.openxmlformats.org/officeDocument/2006/relationships/image" Target="../media/image1734.emf"/><Relationship Id="rId112" Type="http://schemas.openxmlformats.org/officeDocument/2006/relationships/customXml" Target="../ink/ink2435.xml"/><Relationship Id="rId133" Type="http://schemas.openxmlformats.org/officeDocument/2006/relationships/image" Target="../media/image1756.emf"/><Relationship Id="rId154" Type="http://schemas.openxmlformats.org/officeDocument/2006/relationships/customXml" Target="../ink/ink2456.xml"/><Relationship Id="rId175" Type="http://schemas.openxmlformats.org/officeDocument/2006/relationships/image" Target="../media/image1777.emf"/><Relationship Id="rId196" Type="http://schemas.openxmlformats.org/officeDocument/2006/relationships/customXml" Target="../ink/ink2477.xml"/><Relationship Id="rId200" Type="http://schemas.openxmlformats.org/officeDocument/2006/relationships/customXml" Target="../ink/ink2479.xml"/><Relationship Id="rId16" Type="http://schemas.openxmlformats.org/officeDocument/2006/relationships/customXml" Target="../ink/ink2387.xml"/><Relationship Id="rId221" Type="http://schemas.openxmlformats.org/officeDocument/2006/relationships/image" Target="../media/image1800.emf"/><Relationship Id="rId37" Type="http://schemas.openxmlformats.org/officeDocument/2006/relationships/image" Target="../media/image1708.emf"/><Relationship Id="rId58" Type="http://schemas.openxmlformats.org/officeDocument/2006/relationships/customXml" Target="../ink/ink2408.xml"/><Relationship Id="rId79" Type="http://schemas.openxmlformats.org/officeDocument/2006/relationships/image" Target="../media/image1729.emf"/><Relationship Id="rId102" Type="http://schemas.openxmlformats.org/officeDocument/2006/relationships/customXml" Target="../ink/ink2430.xml"/><Relationship Id="rId123" Type="http://schemas.openxmlformats.org/officeDocument/2006/relationships/image" Target="../media/image1751.emf"/><Relationship Id="rId144" Type="http://schemas.openxmlformats.org/officeDocument/2006/relationships/customXml" Target="../ink/ink2451.xml"/></Relationships>
</file>

<file path=ppt/slides/_rels/slide177.xml.rels><?xml version="1.0" encoding="UTF-8" standalone="yes"?>
<Relationships xmlns="http://schemas.openxmlformats.org/package/2006/relationships"><Relationship Id="rId117" Type="http://schemas.openxmlformats.org/officeDocument/2006/relationships/image" Target="../media/image1858.emf"/><Relationship Id="rId21" Type="http://schemas.openxmlformats.org/officeDocument/2006/relationships/image" Target="../media/image1810.emf"/><Relationship Id="rId42" Type="http://schemas.openxmlformats.org/officeDocument/2006/relationships/customXml" Target="../ink/ink2510.xml"/><Relationship Id="rId63" Type="http://schemas.openxmlformats.org/officeDocument/2006/relationships/image" Target="../media/image1831.emf"/><Relationship Id="rId84" Type="http://schemas.openxmlformats.org/officeDocument/2006/relationships/customXml" Target="../ink/ink2531.xml"/><Relationship Id="rId138" Type="http://schemas.openxmlformats.org/officeDocument/2006/relationships/customXml" Target="../ink/ink2558.xml"/><Relationship Id="rId159" Type="http://schemas.openxmlformats.org/officeDocument/2006/relationships/image" Target="../media/image1879.emf"/><Relationship Id="rId170" Type="http://schemas.openxmlformats.org/officeDocument/2006/relationships/customXml" Target="../ink/ink2574.xml"/><Relationship Id="rId191" Type="http://schemas.openxmlformats.org/officeDocument/2006/relationships/image" Target="../media/image1895.emf"/><Relationship Id="rId205" Type="http://schemas.openxmlformats.org/officeDocument/2006/relationships/image" Target="../media/image1902.emf"/><Relationship Id="rId226" Type="http://schemas.openxmlformats.org/officeDocument/2006/relationships/customXml" Target="../ink/ink2602.xml"/><Relationship Id="rId247" Type="http://schemas.openxmlformats.org/officeDocument/2006/relationships/image" Target="../media/image1923.emf"/><Relationship Id="rId107" Type="http://schemas.openxmlformats.org/officeDocument/2006/relationships/image" Target="../media/image1853.emf"/><Relationship Id="rId11" Type="http://schemas.openxmlformats.org/officeDocument/2006/relationships/image" Target="../media/image1805.emf"/><Relationship Id="rId32" Type="http://schemas.openxmlformats.org/officeDocument/2006/relationships/customXml" Target="../ink/ink2505.xml"/><Relationship Id="rId53" Type="http://schemas.openxmlformats.org/officeDocument/2006/relationships/image" Target="../media/image1826.emf"/><Relationship Id="rId74" Type="http://schemas.openxmlformats.org/officeDocument/2006/relationships/customXml" Target="../ink/ink2526.xml"/><Relationship Id="rId128" Type="http://schemas.openxmlformats.org/officeDocument/2006/relationships/customXml" Target="../ink/ink2553.xml"/><Relationship Id="rId149" Type="http://schemas.openxmlformats.org/officeDocument/2006/relationships/image" Target="../media/image1874.emf"/><Relationship Id="rId5" Type="http://schemas.openxmlformats.org/officeDocument/2006/relationships/image" Target="../media/image1802.emf"/><Relationship Id="rId95" Type="http://schemas.openxmlformats.org/officeDocument/2006/relationships/image" Target="../media/image1847.emf"/><Relationship Id="rId160" Type="http://schemas.openxmlformats.org/officeDocument/2006/relationships/customXml" Target="../ink/ink2569.xml"/><Relationship Id="rId181" Type="http://schemas.openxmlformats.org/officeDocument/2006/relationships/image" Target="../media/image1890.emf"/><Relationship Id="rId216" Type="http://schemas.openxmlformats.org/officeDocument/2006/relationships/customXml" Target="../ink/ink2597.xml"/><Relationship Id="rId237" Type="http://schemas.openxmlformats.org/officeDocument/2006/relationships/image" Target="../media/image1918.emf"/><Relationship Id="rId22" Type="http://schemas.openxmlformats.org/officeDocument/2006/relationships/customXml" Target="../ink/ink2500.xml"/><Relationship Id="rId43" Type="http://schemas.openxmlformats.org/officeDocument/2006/relationships/image" Target="../media/image1821.emf"/><Relationship Id="rId64" Type="http://schemas.openxmlformats.org/officeDocument/2006/relationships/customXml" Target="../ink/ink2521.xml"/><Relationship Id="rId118" Type="http://schemas.openxmlformats.org/officeDocument/2006/relationships/customXml" Target="../ink/ink2548.xml"/><Relationship Id="rId139" Type="http://schemas.openxmlformats.org/officeDocument/2006/relationships/image" Target="../media/image1869.emf"/><Relationship Id="rId85" Type="http://schemas.openxmlformats.org/officeDocument/2006/relationships/image" Target="../media/image1842.emf"/><Relationship Id="rId150" Type="http://schemas.openxmlformats.org/officeDocument/2006/relationships/customXml" Target="../ink/ink2564.xml"/><Relationship Id="rId171" Type="http://schemas.openxmlformats.org/officeDocument/2006/relationships/image" Target="../media/image1885.emf"/><Relationship Id="rId192" Type="http://schemas.openxmlformats.org/officeDocument/2006/relationships/customXml" Target="../ink/ink2585.xml"/><Relationship Id="rId206" Type="http://schemas.openxmlformats.org/officeDocument/2006/relationships/customXml" Target="../ink/ink2592.xml"/><Relationship Id="rId227" Type="http://schemas.openxmlformats.org/officeDocument/2006/relationships/image" Target="../media/image1913.emf"/><Relationship Id="rId248" Type="http://schemas.openxmlformats.org/officeDocument/2006/relationships/customXml" Target="../ink/ink2613.xml"/><Relationship Id="rId12" Type="http://schemas.openxmlformats.org/officeDocument/2006/relationships/customXml" Target="../ink/ink2495.xml"/><Relationship Id="rId33" Type="http://schemas.openxmlformats.org/officeDocument/2006/relationships/image" Target="../media/image1816.emf"/><Relationship Id="rId108" Type="http://schemas.openxmlformats.org/officeDocument/2006/relationships/customXml" Target="../ink/ink2543.xml"/><Relationship Id="rId129" Type="http://schemas.openxmlformats.org/officeDocument/2006/relationships/image" Target="../media/image1864.emf"/><Relationship Id="rId54" Type="http://schemas.openxmlformats.org/officeDocument/2006/relationships/customXml" Target="../ink/ink2516.xml"/><Relationship Id="rId70" Type="http://schemas.openxmlformats.org/officeDocument/2006/relationships/customXml" Target="../ink/ink2524.xml"/><Relationship Id="rId75" Type="http://schemas.openxmlformats.org/officeDocument/2006/relationships/image" Target="../media/image1837.emf"/><Relationship Id="rId91" Type="http://schemas.openxmlformats.org/officeDocument/2006/relationships/image" Target="../media/image1845.emf"/><Relationship Id="rId96" Type="http://schemas.openxmlformats.org/officeDocument/2006/relationships/customXml" Target="../ink/ink2537.xml"/><Relationship Id="rId140" Type="http://schemas.openxmlformats.org/officeDocument/2006/relationships/customXml" Target="../ink/ink2559.xml"/><Relationship Id="rId145" Type="http://schemas.openxmlformats.org/officeDocument/2006/relationships/image" Target="../media/image1872.emf"/><Relationship Id="rId161" Type="http://schemas.openxmlformats.org/officeDocument/2006/relationships/image" Target="../media/image1880.emf"/><Relationship Id="rId166" Type="http://schemas.openxmlformats.org/officeDocument/2006/relationships/customXml" Target="../ink/ink2572.xml"/><Relationship Id="rId182" Type="http://schemas.openxmlformats.org/officeDocument/2006/relationships/customXml" Target="../ink/ink2580.xml"/><Relationship Id="rId187" Type="http://schemas.openxmlformats.org/officeDocument/2006/relationships/image" Target="../media/image1893.emf"/><Relationship Id="rId217" Type="http://schemas.openxmlformats.org/officeDocument/2006/relationships/image" Target="../media/image1908.emf"/><Relationship Id="rId1" Type="http://schemas.openxmlformats.org/officeDocument/2006/relationships/slideLayout" Target="../slideLayouts/slideLayout25.xml"/><Relationship Id="rId6" Type="http://schemas.openxmlformats.org/officeDocument/2006/relationships/customXml" Target="../ink/ink2492.xml"/><Relationship Id="rId212" Type="http://schemas.openxmlformats.org/officeDocument/2006/relationships/customXml" Target="../ink/ink2595.xml"/><Relationship Id="rId233" Type="http://schemas.openxmlformats.org/officeDocument/2006/relationships/image" Target="../media/image1916.emf"/><Relationship Id="rId238" Type="http://schemas.openxmlformats.org/officeDocument/2006/relationships/customXml" Target="../ink/ink2608.xml"/><Relationship Id="rId254" Type="http://schemas.openxmlformats.org/officeDocument/2006/relationships/customXml" Target="../ink/ink2616.xml"/><Relationship Id="rId23" Type="http://schemas.openxmlformats.org/officeDocument/2006/relationships/image" Target="../media/image1811.emf"/><Relationship Id="rId28" Type="http://schemas.openxmlformats.org/officeDocument/2006/relationships/customXml" Target="../ink/ink2503.xml"/><Relationship Id="rId49" Type="http://schemas.openxmlformats.org/officeDocument/2006/relationships/image" Target="../media/image1824.emf"/><Relationship Id="rId114" Type="http://schemas.openxmlformats.org/officeDocument/2006/relationships/customXml" Target="../ink/ink2546.xml"/><Relationship Id="rId119" Type="http://schemas.openxmlformats.org/officeDocument/2006/relationships/image" Target="../media/image1859.emf"/><Relationship Id="rId44" Type="http://schemas.openxmlformats.org/officeDocument/2006/relationships/customXml" Target="../ink/ink2511.xml"/><Relationship Id="rId60" Type="http://schemas.openxmlformats.org/officeDocument/2006/relationships/customXml" Target="../ink/ink2519.xml"/><Relationship Id="rId65" Type="http://schemas.openxmlformats.org/officeDocument/2006/relationships/image" Target="../media/image1832.emf"/><Relationship Id="rId81" Type="http://schemas.openxmlformats.org/officeDocument/2006/relationships/image" Target="../media/image1840.emf"/><Relationship Id="rId86" Type="http://schemas.openxmlformats.org/officeDocument/2006/relationships/customXml" Target="../ink/ink2532.xml"/><Relationship Id="rId130" Type="http://schemas.openxmlformats.org/officeDocument/2006/relationships/customXml" Target="../ink/ink2554.xml"/><Relationship Id="rId135" Type="http://schemas.openxmlformats.org/officeDocument/2006/relationships/image" Target="../media/image1867.emf"/><Relationship Id="rId151" Type="http://schemas.openxmlformats.org/officeDocument/2006/relationships/image" Target="../media/image1875.emf"/><Relationship Id="rId156" Type="http://schemas.openxmlformats.org/officeDocument/2006/relationships/customXml" Target="../ink/ink2567.xml"/><Relationship Id="rId177" Type="http://schemas.openxmlformats.org/officeDocument/2006/relationships/image" Target="../media/image1888.emf"/><Relationship Id="rId198" Type="http://schemas.openxmlformats.org/officeDocument/2006/relationships/customXml" Target="../ink/ink2588.xml"/><Relationship Id="rId172" Type="http://schemas.openxmlformats.org/officeDocument/2006/relationships/customXml" Target="../ink/ink2575.xml"/><Relationship Id="rId193" Type="http://schemas.openxmlformats.org/officeDocument/2006/relationships/image" Target="../media/image1896.emf"/><Relationship Id="rId202" Type="http://schemas.openxmlformats.org/officeDocument/2006/relationships/customXml" Target="../ink/ink2590.xml"/><Relationship Id="rId207" Type="http://schemas.openxmlformats.org/officeDocument/2006/relationships/image" Target="../media/image1903.emf"/><Relationship Id="rId223" Type="http://schemas.openxmlformats.org/officeDocument/2006/relationships/image" Target="../media/image1911.emf"/><Relationship Id="rId228" Type="http://schemas.openxmlformats.org/officeDocument/2006/relationships/customXml" Target="../ink/ink2603.xml"/><Relationship Id="rId244" Type="http://schemas.openxmlformats.org/officeDocument/2006/relationships/customXml" Target="../ink/ink2611.xml"/><Relationship Id="rId249" Type="http://schemas.openxmlformats.org/officeDocument/2006/relationships/image" Target="../media/image1924.emf"/><Relationship Id="rId13" Type="http://schemas.openxmlformats.org/officeDocument/2006/relationships/image" Target="../media/image1806.emf"/><Relationship Id="rId18" Type="http://schemas.openxmlformats.org/officeDocument/2006/relationships/customXml" Target="../ink/ink2498.xml"/><Relationship Id="rId39" Type="http://schemas.openxmlformats.org/officeDocument/2006/relationships/image" Target="../media/image1819.emf"/><Relationship Id="rId109" Type="http://schemas.openxmlformats.org/officeDocument/2006/relationships/image" Target="../media/image1854.emf"/><Relationship Id="rId34" Type="http://schemas.openxmlformats.org/officeDocument/2006/relationships/customXml" Target="../ink/ink2506.xml"/><Relationship Id="rId50" Type="http://schemas.openxmlformats.org/officeDocument/2006/relationships/customXml" Target="../ink/ink2514.xml"/><Relationship Id="rId55" Type="http://schemas.openxmlformats.org/officeDocument/2006/relationships/image" Target="../media/image1827.emf"/><Relationship Id="rId76" Type="http://schemas.openxmlformats.org/officeDocument/2006/relationships/customXml" Target="../ink/ink2527.xml"/><Relationship Id="rId97" Type="http://schemas.openxmlformats.org/officeDocument/2006/relationships/image" Target="../media/image1848.emf"/><Relationship Id="rId104" Type="http://schemas.openxmlformats.org/officeDocument/2006/relationships/customXml" Target="../ink/ink2541.xml"/><Relationship Id="rId120" Type="http://schemas.openxmlformats.org/officeDocument/2006/relationships/customXml" Target="../ink/ink2549.xml"/><Relationship Id="rId125" Type="http://schemas.openxmlformats.org/officeDocument/2006/relationships/image" Target="../media/image1862.emf"/><Relationship Id="rId141" Type="http://schemas.openxmlformats.org/officeDocument/2006/relationships/image" Target="../media/image1870.emf"/><Relationship Id="rId146" Type="http://schemas.openxmlformats.org/officeDocument/2006/relationships/customXml" Target="../ink/ink2562.xml"/><Relationship Id="rId167" Type="http://schemas.openxmlformats.org/officeDocument/2006/relationships/image" Target="../media/image1883.emf"/><Relationship Id="rId188" Type="http://schemas.openxmlformats.org/officeDocument/2006/relationships/customXml" Target="../ink/ink2583.xml"/><Relationship Id="rId7" Type="http://schemas.openxmlformats.org/officeDocument/2006/relationships/image" Target="../media/image1803.emf"/><Relationship Id="rId71" Type="http://schemas.openxmlformats.org/officeDocument/2006/relationships/image" Target="../media/image1835.emf"/><Relationship Id="rId92" Type="http://schemas.openxmlformats.org/officeDocument/2006/relationships/customXml" Target="../ink/ink2535.xml"/><Relationship Id="rId162" Type="http://schemas.openxmlformats.org/officeDocument/2006/relationships/customXml" Target="../ink/ink2570.xml"/><Relationship Id="rId183" Type="http://schemas.openxmlformats.org/officeDocument/2006/relationships/image" Target="../media/image1891.emf"/><Relationship Id="rId213" Type="http://schemas.openxmlformats.org/officeDocument/2006/relationships/image" Target="../media/image1906.emf"/><Relationship Id="rId218" Type="http://schemas.openxmlformats.org/officeDocument/2006/relationships/customXml" Target="../ink/ink2598.xml"/><Relationship Id="rId234" Type="http://schemas.openxmlformats.org/officeDocument/2006/relationships/customXml" Target="../ink/ink2606.xml"/><Relationship Id="rId239" Type="http://schemas.openxmlformats.org/officeDocument/2006/relationships/image" Target="../media/image1919.emf"/><Relationship Id="rId2" Type="http://schemas.openxmlformats.org/officeDocument/2006/relationships/customXml" Target="../ink/ink2490.xml"/><Relationship Id="rId29" Type="http://schemas.openxmlformats.org/officeDocument/2006/relationships/image" Target="../media/image1814.emf"/><Relationship Id="rId250" Type="http://schemas.openxmlformats.org/officeDocument/2006/relationships/customXml" Target="../ink/ink2614.xml"/><Relationship Id="rId255" Type="http://schemas.openxmlformats.org/officeDocument/2006/relationships/image" Target="../media/image1927.emf"/><Relationship Id="rId24" Type="http://schemas.openxmlformats.org/officeDocument/2006/relationships/customXml" Target="../ink/ink2501.xml"/><Relationship Id="rId40" Type="http://schemas.openxmlformats.org/officeDocument/2006/relationships/customXml" Target="../ink/ink2509.xml"/><Relationship Id="rId45" Type="http://schemas.openxmlformats.org/officeDocument/2006/relationships/image" Target="../media/image1822.emf"/><Relationship Id="rId66" Type="http://schemas.openxmlformats.org/officeDocument/2006/relationships/customXml" Target="../ink/ink2522.xml"/><Relationship Id="rId87" Type="http://schemas.openxmlformats.org/officeDocument/2006/relationships/image" Target="../media/image1843.emf"/><Relationship Id="rId110" Type="http://schemas.openxmlformats.org/officeDocument/2006/relationships/customXml" Target="../ink/ink2544.xml"/><Relationship Id="rId115" Type="http://schemas.openxmlformats.org/officeDocument/2006/relationships/image" Target="../media/image1857.emf"/><Relationship Id="rId131" Type="http://schemas.openxmlformats.org/officeDocument/2006/relationships/image" Target="../media/image1865.emf"/><Relationship Id="rId136" Type="http://schemas.openxmlformats.org/officeDocument/2006/relationships/customXml" Target="../ink/ink2557.xml"/><Relationship Id="rId157" Type="http://schemas.openxmlformats.org/officeDocument/2006/relationships/image" Target="../media/image1878.emf"/><Relationship Id="rId178" Type="http://schemas.openxmlformats.org/officeDocument/2006/relationships/customXml" Target="../ink/ink2578.xml"/><Relationship Id="rId61" Type="http://schemas.openxmlformats.org/officeDocument/2006/relationships/image" Target="../media/image1830.emf"/><Relationship Id="rId82" Type="http://schemas.openxmlformats.org/officeDocument/2006/relationships/customXml" Target="../ink/ink2530.xml"/><Relationship Id="rId152" Type="http://schemas.openxmlformats.org/officeDocument/2006/relationships/customXml" Target="../ink/ink2565.xml"/><Relationship Id="rId173" Type="http://schemas.openxmlformats.org/officeDocument/2006/relationships/image" Target="../media/image1886.emf"/><Relationship Id="rId194" Type="http://schemas.openxmlformats.org/officeDocument/2006/relationships/customXml" Target="../ink/ink2586.xml"/><Relationship Id="rId199" Type="http://schemas.openxmlformats.org/officeDocument/2006/relationships/image" Target="../media/image1899.emf"/><Relationship Id="rId203" Type="http://schemas.openxmlformats.org/officeDocument/2006/relationships/image" Target="../media/image1901.emf"/><Relationship Id="rId208" Type="http://schemas.openxmlformats.org/officeDocument/2006/relationships/customXml" Target="../ink/ink2593.xml"/><Relationship Id="rId229" Type="http://schemas.openxmlformats.org/officeDocument/2006/relationships/image" Target="../media/image1914.emf"/><Relationship Id="rId19" Type="http://schemas.openxmlformats.org/officeDocument/2006/relationships/image" Target="../media/image1809.emf"/><Relationship Id="rId224" Type="http://schemas.openxmlformats.org/officeDocument/2006/relationships/customXml" Target="../ink/ink2601.xml"/><Relationship Id="rId240" Type="http://schemas.openxmlformats.org/officeDocument/2006/relationships/customXml" Target="../ink/ink2609.xml"/><Relationship Id="rId245" Type="http://schemas.openxmlformats.org/officeDocument/2006/relationships/image" Target="../media/image1922.emf"/><Relationship Id="rId14" Type="http://schemas.openxmlformats.org/officeDocument/2006/relationships/customXml" Target="../ink/ink2496.xml"/><Relationship Id="rId30" Type="http://schemas.openxmlformats.org/officeDocument/2006/relationships/customXml" Target="../ink/ink2504.xml"/><Relationship Id="rId35" Type="http://schemas.openxmlformats.org/officeDocument/2006/relationships/image" Target="../media/image1817.emf"/><Relationship Id="rId56" Type="http://schemas.openxmlformats.org/officeDocument/2006/relationships/customXml" Target="../ink/ink2517.xml"/><Relationship Id="rId77" Type="http://schemas.openxmlformats.org/officeDocument/2006/relationships/image" Target="../media/image1838.emf"/><Relationship Id="rId100" Type="http://schemas.openxmlformats.org/officeDocument/2006/relationships/customXml" Target="../ink/ink2539.xml"/><Relationship Id="rId105" Type="http://schemas.openxmlformats.org/officeDocument/2006/relationships/image" Target="../media/image1852.emf"/><Relationship Id="rId126" Type="http://schemas.openxmlformats.org/officeDocument/2006/relationships/customXml" Target="../ink/ink2552.xml"/><Relationship Id="rId147" Type="http://schemas.openxmlformats.org/officeDocument/2006/relationships/image" Target="../media/image1873.emf"/><Relationship Id="rId168" Type="http://schemas.openxmlformats.org/officeDocument/2006/relationships/customXml" Target="../ink/ink2573.xml"/><Relationship Id="rId8" Type="http://schemas.openxmlformats.org/officeDocument/2006/relationships/customXml" Target="../ink/ink2493.xml"/><Relationship Id="rId51" Type="http://schemas.openxmlformats.org/officeDocument/2006/relationships/image" Target="../media/image1825.emf"/><Relationship Id="rId72" Type="http://schemas.openxmlformats.org/officeDocument/2006/relationships/customXml" Target="../ink/ink2525.xml"/><Relationship Id="rId93" Type="http://schemas.openxmlformats.org/officeDocument/2006/relationships/image" Target="../media/image1846.emf"/><Relationship Id="rId98" Type="http://schemas.openxmlformats.org/officeDocument/2006/relationships/customXml" Target="../ink/ink2538.xml"/><Relationship Id="rId121" Type="http://schemas.openxmlformats.org/officeDocument/2006/relationships/image" Target="../media/image1860.emf"/><Relationship Id="rId142" Type="http://schemas.openxmlformats.org/officeDocument/2006/relationships/customXml" Target="../ink/ink2560.xml"/><Relationship Id="rId163" Type="http://schemas.openxmlformats.org/officeDocument/2006/relationships/image" Target="../media/image1881.emf"/><Relationship Id="rId184" Type="http://schemas.openxmlformats.org/officeDocument/2006/relationships/customXml" Target="../ink/ink2581.xml"/><Relationship Id="rId189" Type="http://schemas.openxmlformats.org/officeDocument/2006/relationships/image" Target="../media/image1894.emf"/><Relationship Id="rId219" Type="http://schemas.openxmlformats.org/officeDocument/2006/relationships/image" Target="../media/image1909.emf"/><Relationship Id="rId3" Type="http://schemas.openxmlformats.org/officeDocument/2006/relationships/image" Target="../media/image1801.emf"/><Relationship Id="rId214" Type="http://schemas.openxmlformats.org/officeDocument/2006/relationships/customXml" Target="../ink/ink2596.xml"/><Relationship Id="rId230" Type="http://schemas.openxmlformats.org/officeDocument/2006/relationships/customXml" Target="../ink/ink2604.xml"/><Relationship Id="rId235" Type="http://schemas.openxmlformats.org/officeDocument/2006/relationships/image" Target="../media/image1917.emf"/><Relationship Id="rId251" Type="http://schemas.openxmlformats.org/officeDocument/2006/relationships/image" Target="../media/image1925.emf"/><Relationship Id="rId256" Type="http://schemas.openxmlformats.org/officeDocument/2006/relationships/customXml" Target="../ink/ink2617.xml"/><Relationship Id="rId25" Type="http://schemas.openxmlformats.org/officeDocument/2006/relationships/image" Target="../media/image1812.emf"/><Relationship Id="rId46" Type="http://schemas.openxmlformats.org/officeDocument/2006/relationships/customXml" Target="../ink/ink2512.xml"/><Relationship Id="rId67" Type="http://schemas.openxmlformats.org/officeDocument/2006/relationships/image" Target="../media/image1833.emf"/><Relationship Id="rId116" Type="http://schemas.openxmlformats.org/officeDocument/2006/relationships/customXml" Target="../ink/ink2547.xml"/><Relationship Id="rId137" Type="http://schemas.openxmlformats.org/officeDocument/2006/relationships/image" Target="../media/image1868.emf"/><Relationship Id="rId158" Type="http://schemas.openxmlformats.org/officeDocument/2006/relationships/customXml" Target="../ink/ink2568.xml"/><Relationship Id="rId20" Type="http://schemas.openxmlformats.org/officeDocument/2006/relationships/customXml" Target="../ink/ink2499.xml"/><Relationship Id="rId41" Type="http://schemas.openxmlformats.org/officeDocument/2006/relationships/image" Target="../media/image1820.emf"/><Relationship Id="rId62" Type="http://schemas.openxmlformats.org/officeDocument/2006/relationships/customXml" Target="../ink/ink2520.xml"/><Relationship Id="rId83" Type="http://schemas.openxmlformats.org/officeDocument/2006/relationships/image" Target="../media/image1841.emf"/><Relationship Id="rId88" Type="http://schemas.openxmlformats.org/officeDocument/2006/relationships/customXml" Target="../ink/ink2533.xml"/><Relationship Id="rId111" Type="http://schemas.openxmlformats.org/officeDocument/2006/relationships/image" Target="../media/image1855.emf"/><Relationship Id="rId132" Type="http://schemas.openxmlformats.org/officeDocument/2006/relationships/customXml" Target="../ink/ink2555.xml"/><Relationship Id="rId153" Type="http://schemas.openxmlformats.org/officeDocument/2006/relationships/image" Target="../media/image1876.emf"/><Relationship Id="rId174" Type="http://schemas.openxmlformats.org/officeDocument/2006/relationships/customXml" Target="../ink/ink2576.xml"/><Relationship Id="rId179" Type="http://schemas.openxmlformats.org/officeDocument/2006/relationships/image" Target="../media/image1889.emf"/><Relationship Id="rId195" Type="http://schemas.openxmlformats.org/officeDocument/2006/relationships/image" Target="../media/image1897.emf"/><Relationship Id="rId209" Type="http://schemas.openxmlformats.org/officeDocument/2006/relationships/image" Target="../media/image1904.emf"/><Relationship Id="rId190" Type="http://schemas.openxmlformats.org/officeDocument/2006/relationships/customXml" Target="../ink/ink2584.xml"/><Relationship Id="rId204" Type="http://schemas.openxmlformats.org/officeDocument/2006/relationships/customXml" Target="../ink/ink2591.xml"/><Relationship Id="rId220" Type="http://schemas.openxmlformats.org/officeDocument/2006/relationships/customXml" Target="../ink/ink2599.xml"/><Relationship Id="rId225" Type="http://schemas.openxmlformats.org/officeDocument/2006/relationships/image" Target="../media/image1912.emf"/><Relationship Id="rId241" Type="http://schemas.openxmlformats.org/officeDocument/2006/relationships/image" Target="../media/image1920.emf"/><Relationship Id="rId246" Type="http://schemas.openxmlformats.org/officeDocument/2006/relationships/customXml" Target="../ink/ink2612.xml"/><Relationship Id="rId15" Type="http://schemas.openxmlformats.org/officeDocument/2006/relationships/image" Target="../media/image1807.emf"/><Relationship Id="rId36" Type="http://schemas.openxmlformats.org/officeDocument/2006/relationships/customXml" Target="../ink/ink2507.xml"/><Relationship Id="rId57" Type="http://schemas.openxmlformats.org/officeDocument/2006/relationships/image" Target="../media/image1828.emf"/><Relationship Id="rId106" Type="http://schemas.openxmlformats.org/officeDocument/2006/relationships/customXml" Target="../ink/ink2542.xml"/><Relationship Id="rId127" Type="http://schemas.openxmlformats.org/officeDocument/2006/relationships/image" Target="../media/image1863.emf"/><Relationship Id="rId10" Type="http://schemas.openxmlformats.org/officeDocument/2006/relationships/customXml" Target="../ink/ink2494.xml"/><Relationship Id="rId31" Type="http://schemas.openxmlformats.org/officeDocument/2006/relationships/image" Target="../media/image1815.emf"/><Relationship Id="rId52" Type="http://schemas.openxmlformats.org/officeDocument/2006/relationships/customXml" Target="../ink/ink2515.xml"/><Relationship Id="rId73" Type="http://schemas.openxmlformats.org/officeDocument/2006/relationships/image" Target="../media/image1836.emf"/><Relationship Id="rId78" Type="http://schemas.openxmlformats.org/officeDocument/2006/relationships/customXml" Target="../ink/ink2528.xml"/><Relationship Id="rId94" Type="http://schemas.openxmlformats.org/officeDocument/2006/relationships/customXml" Target="../ink/ink2536.xml"/><Relationship Id="rId99" Type="http://schemas.openxmlformats.org/officeDocument/2006/relationships/image" Target="../media/image1849.emf"/><Relationship Id="rId101" Type="http://schemas.openxmlformats.org/officeDocument/2006/relationships/image" Target="../media/image1850.emf"/><Relationship Id="rId122" Type="http://schemas.openxmlformats.org/officeDocument/2006/relationships/customXml" Target="../ink/ink2550.xml"/><Relationship Id="rId143" Type="http://schemas.openxmlformats.org/officeDocument/2006/relationships/image" Target="../media/image1871.emf"/><Relationship Id="rId148" Type="http://schemas.openxmlformats.org/officeDocument/2006/relationships/customXml" Target="../ink/ink2563.xml"/><Relationship Id="rId164" Type="http://schemas.openxmlformats.org/officeDocument/2006/relationships/customXml" Target="../ink/ink2571.xml"/><Relationship Id="rId169" Type="http://schemas.openxmlformats.org/officeDocument/2006/relationships/image" Target="../media/image1884.emf"/><Relationship Id="rId185" Type="http://schemas.openxmlformats.org/officeDocument/2006/relationships/image" Target="../media/image1892.emf"/><Relationship Id="rId4" Type="http://schemas.openxmlformats.org/officeDocument/2006/relationships/customXml" Target="../ink/ink2491.xml"/><Relationship Id="rId9" Type="http://schemas.openxmlformats.org/officeDocument/2006/relationships/image" Target="../media/image1804.emf"/><Relationship Id="rId180" Type="http://schemas.openxmlformats.org/officeDocument/2006/relationships/customXml" Target="../ink/ink2579.xml"/><Relationship Id="rId210" Type="http://schemas.openxmlformats.org/officeDocument/2006/relationships/customXml" Target="../ink/ink2594.xml"/><Relationship Id="rId215" Type="http://schemas.openxmlformats.org/officeDocument/2006/relationships/image" Target="../media/image1907.emf"/><Relationship Id="rId236" Type="http://schemas.openxmlformats.org/officeDocument/2006/relationships/customXml" Target="../ink/ink2607.xml"/><Relationship Id="rId257" Type="http://schemas.openxmlformats.org/officeDocument/2006/relationships/image" Target="../media/image1928.emf"/><Relationship Id="rId26" Type="http://schemas.openxmlformats.org/officeDocument/2006/relationships/customXml" Target="../ink/ink2502.xml"/><Relationship Id="rId231" Type="http://schemas.openxmlformats.org/officeDocument/2006/relationships/image" Target="../media/image1915.emf"/><Relationship Id="rId252" Type="http://schemas.openxmlformats.org/officeDocument/2006/relationships/customXml" Target="../ink/ink2615.xml"/><Relationship Id="rId47" Type="http://schemas.openxmlformats.org/officeDocument/2006/relationships/image" Target="../media/image1823.emf"/><Relationship Id="rId68" Type="http://schemas.openxmlformats.org/officeDocument/2006/relationships/customXml" Target="../ink/ink2523.xml"/><Relationship Id="rId89" Type="http://schemas.openxmlformats.org/officeDocument/2006/relationships/image" Target="../media/image1844.emf"/><Relationship Id="rId112" Type="http://schemas.openxmlformats.org/officeDocument/2006/relationships/customXml" Target="../ink/ink2545.xml"/><Relationship Id="rId133" Type="http://schemas.openxmlformats.org/officeDocument/2006/relationships/image" Target="../media/image1866.emf"/><Relationship Id="rId154" Type="http://schemas.openxmlformats.org/officeDocument/2006/relationships/customXml" Target="../ink/ink2566.xml"/><Relationship Id="rId175" Type="http://schemas.openxmlformats.org/officeDocument/2006/relationships/image" Target="../media/image1887.emf"/><Relationship Id="rId196" Type="http://schemas.openxmlformats.org/officeDocument/2006/relationships/customXml" Target="../ink/ink2587.xml"/><Relationship Id="rId200" Type="http://schemas.openxmlformats.org/officeDocument/2006/relationships/customXml" Target="../ink/ink2589.xml"/><Relationship Id="rId16" Type="http://schemas.openxmlformats.org/officeDocument/2006/relationships/customXml" Target="../ink/ink2497.xml"/><Relationship Id="rId221" Type="http://schemas.openxmlformats.org/officeDocument/2006/relationships/image" Target="../media/image1910.emf"/><Relationship Id="rId242" Type="http://schemas.openxmlformats.org/officeDocument/2006/relationships/customXml" Target="../ink/ink2610.xml"/><Relationship Id="rId37" Type="http://schemas.openxmlformats.org/officeDocument/2006/relationships/image" Target="../media/image1818.emf"/><Relationship Id="rId58" Type="http://schemas.openxmlformats.org/officeDocument/2006/relationships/customXml" Target="../ink/ink2518.xml"/><Relationship Id="rId79" Type="http://schemas.openxmlformats.org/officeDocument/2006/relationships/image" Target="../media/image1839.emf"/><Relationship Id="rId102" Type="http://schemas.openxmlformats.org/officeDocument/2006/relationships/customXml" Target="../ink/ink2540.xml"/><Relationship Id="rId123" Type="http://schemas.openxmlformats.org/officeDocument/2006/relationships/image" Target="../media/image1861.emf"/><Relationship Id="rId144" Type="http://schemas.openxmlformats.org/officeDocument/2006/relationships/customXml" Target="../ink/ink2561.xml"/><Relationship Id="rId90" Type="http://schemas.openxmlformats.org/officeDocument/2006/relationships/customXml" Target="../ink/ink2534.xml"/><Relationship Id="rId165" Type="http://schemas.openxmlformats.org/officeDocument/2006/relationships/image" Target="../media/image1882.emf"/><Relationship Id="rId186" Type="http://schemas.openxmlformats.org/officeDocument/2006/relationships/customXml" Target="../ink/ink2582.xml"/><Relationship Id="rId211" Type="http://schemas.openxmlformats.org/officeDocument/2006/relationships/image" Target="../media/image1905.emf"/><Relationship Id="rId232" Type="http://schemas.openxmlformats.org/officeDocument/2006/relationships/customXml" Target="../ink/ink2605.xml"/><Relationship Id="rId253" Type="http://schemas.openxmlformats.org/officeDocument/2006/relationships/image" Target="../media/image1926.emf"/><Relationship Id="rId27" Type="http://schemas.openxmlformats.org/officeDocument/2006/relationships/image" Target="../media/image1813.emf"/><Relationship Id="rId48" Type="http://schemas.openxmlformats.org/officeDocument/2006/relationships/customXml" Target="../ink/ink2513.xml"/><Relationship Id="rId69" Type="http://schemas.openxmlformats.org/officeDocument/2006/relationships/image" Target="../media/image1834.emf"/><Relationship Id="rId113" Type="http://schemas.openxmlformats.org/officeDocument/2006/relationships/image" Target="../media/image1856.emf"/><Relationship Id="rId134" Type="http://schemas.openxmlformats.org/officeDocument/2006/relationships/customXml" Target="../ink/ink2556.xml"/><Relationship Id="rId80" Type="http://schemas.openxmlformats.org/officeDocument/2006/relationships/customXml" Target="../ink/ink2529.xml"/><Relationship Id="rId155" Type="http://schemas.openxmlformats.org/officeDocument/2006/relationships/image" Target="../media/image1877.emf"/><Relationship Id="rId176" Type="http://schemas.openxmlformats.org/officeDocument/2006/relationships/customXml" Target="../ink/ink2577.xml"/><Relationship Id="rId197" Type="http://schemas.openxmlformats.org/officeDocument/2006/relationships/image" Target="../media/image1898.emf"/><Relationship Id="rId201" Type="http://schemas.openxmlformats.org/officeDocument/2006/relationships/image" Target="../media/image1900.emf"/><Relationship Id="rId222" Type="http://schemas.openxmlformats.org/officeDocument/2006/relationships/customXml" Target="../ink/ink2600.xml"/><Relationship Id="rId243" Type="http://schemas.openxmlformats.org/officeDocument/2006/relationships/image" Target="../media/image1921.emf"/><Relationship Id="rId17" Type="http://schemas.openxmlformats.org/officeDocument/2006/relationships/image" Target="../media/image1808.emf"/><Relationship Id="rId38" Type="http://schemas.openxmlformats.org/officeDocument/2006/relationships/customXml" Target="../ink/ink2508.xml"/><Relationship Id="rId59" Type="http://schemas.openxmlformats.org/officeDocument/2006/relationships/image" Target="../media/image1829.emf"/><Relationship Id="rId103" Type="http://schemas.openxmlformats.org/officeDocument/2006/relationships/image" Target="../media/image1851.emf"/><Relationship Id="rId124" Type="http://schemas.openxmlformats.org/officeDocument/2006/relationships/customXml" Target="../ink/ink2551.xml"/></Relationships>
</file>

<file path=ppt/slides/_rels/slide178.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notesSlide" Target="../notesSlides/notesSlide21.xml"/><Relationship Id="rId7" Type="http://schemas.openxmlformats.org/officeDocument/2006/relationships/image" Target="../media/image208.wmf"/><Relationship Id="rId2" Type="http://schemas.openxmlformats.org/officeDocument/2006/relationships/slideLayout" Target="../slideLayouts/slideLayout25.xml"/><Relationship Id="rId1" Type="http://schemas.openxmlformats.org/officeDocument/2006/relationships/vmlDrawing" Target="../drawings/vmlDrawing15.vml"/><Relationship Id="rId6" Type="http://schemas.openxmlformats.org/officeDocument/2006/relationships/oleObject" Target="../embeddings/oleObject38.bin"/><Relationship Id="rId11" Type="http://schemas.openxmlformats.org/officeDocument/2006/relationships/image" Target="../media/image210.wmf"/><Relationship Id="rId5" Type="http://schemas.openxmlformats.org/officeDocument/2006/relationships/image" Target="../media/image207.wmf"/><Relationship Id="rId10" Type="http://schemas.openxmlformats.org/officeDocument/2006/relationships/oleObject" Target="../embeddings/oleObject40.bin"/><Relationship Id="rId4" Type="http://schemas.openxmlformats.org/officeDocument/2006/relationships/oleObject" Target="../embeddings/oleObject37.bin"/><Relationship Id="rId9" Type="http://schemas.openxmlformats.org/officeDocument/2006/relationships/image" Target="../media/image209.wmf"/></Relationships>
</file>

<file path=ppt/slides/_rels/slide179.xml.rels><?xml version="1.0" encoding="UTF-8" standalone="yes"?>
<Relationships xmlns="http://schemas.openxmlformats.org/package/2006/relationships"><Relationship Id="rId13" Type="http://schemas.openxmlformats.org/officeDocument/2006/relationships/image" Target="../media/image1938.emf"/><Relationship Id="rId18" Type="http://schemas.openxmlformats.org/officeDocument/2006/relationships/customXml" Target="../ink/ink2626.xml"/><Relationship Id="rId26" Type="http://schemas.openxmlformats.org/officeDocument/2006/relationships/customXml" Target="../ink/ink2630.xml"/><Relationship Id="rId39" Type="http://schemas.openxmlformats.org/officeDocument/2006/relationships/image" Target="../media/image1951.emf"/><Relationship Id="rId21" Type="http://schemas.openxmlformats.org/officeDocument/2006/relationships/image" Target="../media/image1942.emf"/><Relationship Id="rId34" Type="http://schemas.openxmlformats.org/officeDocument/2006/relationships/customXml" Target="../ink/ink2634.xml"/><Relationship Id="rId42" Type="http://schemas.openxmlformats.org/officeDocument/2006/relationships/customXml" Target="../ink/ink2638.xml"/><Relationship Id="rId47" Type="http://schemas.openxmlformats.org/officeDocument/2006/relationships/image" Target="../media/image1955.emf"/><Relationship Id="rId50" Type="http://schemas.openxmlformats.org/officeDocument/2006/relationships/customXml" Target="../ink/ink2642.xml"/><Relationship Id="rId55" Type="http://schemas.openxmlformats.org/officeDocument/2006/relationships/image" Target="../media/image1959.emf"/><Relationship Id="rId63" Type="http://schemas.openxmlformats.org/officeDocument/2006/relationships/image" Target="../media/image1963.emf"/><Relationship Id="rId68" Type="http://schemas.openxmlformats.org/officeDocument/2006/relationships/customXml" Target="../ink/ink2651.xml"/><Relationship Id="rId76" Type="http://schemas.openxmlformats.org/officeDocument/2006/relationships/customXml" Target="../ink/ink2655.xml"/><Relationship Id="rId7" Type="http://schemas.openxmlformats.org/officeDocument/2006/relationships/image" Target="../media/image1935.emf"/><Relationship Id="rId71" Type="http://schemas.openxmlformats.org/officeDocument/2006/relationships/image" Target="../media/image1967.emf"/><Relationship Id="rId2" Type="http://schemas.openxmlformats.org/officeDocument/2006/relationships/customXml" Target="../ink/ink2618.xml"/><Relationship Id="rId16" Type="http://schemas.openxmlformats.org/officeDocument/2006/relationships/customXml" Target="../ink/ink2625.xml"/><Relationship Id="rId29" Type="http://schemas.openxmlformats.org/officeDocument/2006/relationships/image" Target="../media/image1946.emf"/><Relationship Id="rId11" Type="http://schemas.openxmlformats.org/officeDocument/2006/relationships/image" Target="../media/image1937.emf"/><Relationship Id="rId24" Type="http://schemas.openxmlformats.org/officeDocument/2006/relationships/customXml" Target="../ink/ink2629.xml"/><Relationship Id="rId32" Type="http://schemas.openxmlformats.org/officeDocument/2006/relationships/customXml" Target="../ink/ink2633.xml"/><Relationship Id="rId37" Type="http://schemas.openxmlformats.org/officeDocument/2006/relationships/image" Target="../media/image1950.emf"/><Relationship Id="rId40" Type="http://schemas.openxmlformats.org/officeDocument/2006/relationships/customXml" Target="../ink/ink2637.xml"/><Relationship Id="rId45" Type="http://schemas.openxmlformats.org/officeDocument/2006/relationships/image" Target="../media/image1954.emf"/><Relationship Id="rId53" Type="http://schemas.openxmlformats.org/officeDocument/2006/relationships/image" Target="../media/image1958.emf"/><Relationship Id="rId58" Type="http://schemas.openxmlformats.org/officeDocument/2006/relationships/customXml" Target="../ink/ink2646.xml"/><Relationship Id="rId66" Type="http://schemas.openxmlformats.org/officeDocument/2006/relationships/customXml" Target="../ink/ink2650.xml"/><Relationship Id="rId74" Type="http://schemas.openxmlformats.org/officeDocument/2006/relationships/customXml" Target="../ink/ink2654.xml"/><Relationship Id="rId5" Type="http://schemas.openxmlformats.org/officeDocument/2006/relationships/image" Target="../media/image1934.emf"/><Relationship Id="rId15" Type="http://schemas.openxmlformats.org/officeDocument/2006/relationships/image" Target="../media/image1939.emf"/><Relationship Id="rId23" Type="http://schemas.openxmlformats.org/officeDocument/2006/relationships/image" Target="../media/image1943.emf"/><Relationship Id="rId28" Type="http://schemas.openxmlformats.org/officeDocument/2006/relationships/customXml" Target="../ink/ink2631.xml"/><Relationship Id="rId36" Type="http://schemas.openxmlformats.org/officeDocument/2006/relationships/customXml" Target="../ink/ink2635.xml"/><Relationship Id="rId49" Type="http://schemas.openxmlformats.org/officeDocument/2006/relationships/image" Target="../media/image1956.emf"/><Relationship Id="rId57" Type="http://schemas.openxmlformats.org/officeDocument/2006/relationships/image" Target="../media/image1960.emf"/><Relationship Id="rId61" Type="http://schemas.openxmlformats.org/officeDocument/2006/relationships/image" Target="../media/image1962.emf"/><Relationship Id="rId10" Type="http://schemas.openxmlformats.org/officeDocument/2006/relationships/customXml" Target="../ink/ink2622.xml"/><Relationship Id="rId19" Type="http://schemas.openxmlformats.org/officeDocument/2006/relationships/image" Target="../media/image1941.emf"/><Relationship Id="rId31" Type="http://schemas.openxmlformats.org/officeDocument/2006/relationships/image" Target="../media/image1947.emf"/><Relationship Id="rId44" Type="http://schemas.openxmlformats.org/officeDocument/2006/relationships/customXml" Target="../ink/ink2639.xml"/><Relationship Id="rId52" Type="http://schemas.openxmlformats.org/officeDocument/2006/relationships/customXml" Target="../ink/ink2643.xml"/><Relationship Id="rId60" Type="http://schemas.openxmlformats.org/officeDocument/2006/relationships/customXml" Target="../ink/ink2647.xml"/><Relationship Id="rId65" Type="http://schemas.openxmlformats.org/officeDocument/2006/relationships/image" Target="../media/image1964.emf"/><Relationship Id="rId73" Type="http://schemas.openxmlformats.org/officeDocument/2006/relationships/image" Target="../media/image1968.emf"/><Relationship Id="rId4" Type="http://schemas.openxmlformats.org/officeDocument/2006/relationships/customXml" Target="../ink/ink2619.xml"/><Relationship Id="rId9" Type="http://schemas.openxmlformats.org/officeDocument/2006/relationships/image" Target="../media/image1936.emf"/><Relationship Id="rId14" Type="http://schemas.openxmlformats.org/officeDocument/2006/relationships/customXml" Target="../ink/ink2624.xml"/><Relationship Id="rId22" Type="http://schemas.openxmlformats.org/officeDocument/2006/relationships/customXml" Target="../ink/ink2628.xml"/><Relationship Id="rId27" Type="http://schemas.openxmlformats.org/officeDocument/2006/relationships/image" Target="../media/image1945.emf"/><Relationship Id="rId30" Type="http://schemas.openxmlformats.org/officeDocument/2006/relationships/customXml" Target="../ink/ink2632.xml"/><Relationship Id="rId35" Type="http://schemas.openxmlformats.org/officeDocument/2006/relationships/image" Target="../media/image1949.emf"/><Relationship Id="rId43" Type="http://schemas.openxmlformats.org/officeDocument/2006/relationships/image" Target="../media/image1953.emf"/><Relationship Id="rId48" Type="http://schemas.openxmlformats.org/officeDocument/2006/relationships/customXml" Target="../ink/ink2641.xml"/><Relationship Id="rId56" Type="http://schemas.openxmlformats.org/officeDocument/2006/relationships/customXml" Target="../ink/ink2645.xml"/><Relationship Id="rId64" Type="http://schemas.openxmlformats.org/officeDocument/2006/relationships/customXml" Target="../ink/ink2649.xml"/><Relationship Id="rId69" Type="http://schemas.openxmlformats.org/officeDocument/2006/relationships/image" Target="../media/image1966.emf"/><Relationship Id="rId77" Type="http://schemas.openxmlformats.org/officeDocument/2006/relationships/image" Target="../media/image1970.emf"/><Relationship Id="rId8" Type="http://schemas.openxmlformats.org/officeDocument/2006/relationships/customXml" Target="../ink/ink2621.xml"/><Relationship Id="rId51" Type="http://schemas.openxmlformats.org/officeDocument/2006/relationships/image" Target="../media/image1957.emf"/><Relationship Id="rId72" Type="http://schemas.openxmlformats.org/officeDocument/2006/relationships/customXml" Target="../ink/ink2653.xml"/><Relationship Id="rId3" Type="http://schemas.openxmlformats.org/officeDocument/2006/relationships/image" Target="../media/image1933.emf"/><Relationship Id="rId12" Type="http://schemas.openxmlformats.org/officeDocument/2006/relationships/customXml" Target="../ink/ink2623.xml"/><Relationship Id="rId17" Type="http://schemas.openxmlformats.org/officeDocument/2006/relationships/image" Target="../media/image1940.emf"/><Relationship Id="rId25" Type="http://schemas.openxmlformats.org/officeDocument/2006/relationships/image" Target="../media/image1944.emf"/><Relationship Id="rId33" Type="http://schemas.openxmlformats.org/officeDocument/2006/relationships/image" Target="../media/image1948.emf"/><Relationship Id="rId38" Type="http://schemas.openxmlformats.org/officeDocument/2006/relationships/customXml" Target="../ink/ink2636.xml"/><Relationship Id="rId46" Type="http://schemas.openxmlformats.org/officeDocument/2006/relationships/customXml" Target="../ink/ink2640.xml"/><Relationship Id="rId59" Type="http://schemas.openxmlformats.org/officeDocument/2006/relationships/image" Target="../media/image1961.emf"/><Relationship Id="rId67" Type="http://schemas.openxmlformats.org/officeDocument/2006/relationships/image" Target="../media/image1965.emf"/><Relationship Id="rId20" Type="http://schemas.openxmlformats.org/officeDocument/2006/relationships/customXml" Target="../ink/ink2627.xml"/><Relationship Id="rId41" Type="http://schemas.openxmlformats.org/officeDocument/2006/relationships/image" Target="../media/image1952.emf"/><Relationship Id="rId54" Type="http://schemas.openxmlformats.org/officeDocument/2006/relationships/customXml" Target="../ink/ink2644.xml"/><Relationship Id="rId62" Type="http://schemas.openxmlformats.org/officeDocument/2006/relationships/customXml" Target="../ink/ink2648.xml"/><Relationship Id="rId70" Type="http://schemas.openxmlformats.org/officeDocument/2006/relationships/customXml" Target="../ink/ink2652.xml"/><Relationship Id="rId75" Type="http://schemas.openxmlformats.org/officeDocument/2006/relationships/image" Target="../media/image1969.emf"/><Relationship Id="rId1" Type="http://schemas.openxmlformats.org/officeDocument/2006/relationships/slideLayout" Target="../slideLayouts/slideLayout25.xml"/><Relationship Id="rId6" Type="http://schemas.openxmlformats.org/officeDocument/2006/relationships/customXml" Target="../ink/ink2620.xml"/></Relationships>
</file>

<file path=ppt/slides/_rels/slide18.xml.rels><?xml version="1.0" encoding="UTF-8" standalone="yes"?>
<Relationships xmlns="http://schemas.openxmlformats.org/package/2006/relationships"><Relationship Id="rId26" Type="http://schemas.openxmlformats.org/officeDocument/2006/relationships/customXml" Target="../ink/ink391.xml"/><Relationship Id="rId117" Type="http://schemas.openxmlformats.org/officeDocument/2006/relationships/image" Target="../media/image750.emf"/><Relationship Id="rId21" Type="http://schemas.openxmlformats.org/officeDocument/2006/relationships/image" Target="../media/image6810.emf"/><Relationship Id="rId42" Type="http://schemas.openxmlformats.org/officeDocument/2006/relationships/customXml" Target="../ink/ink399.xml"/><Relationship Id="rId47" Type="http://schemas.openxmlformats.org/officeDocument/2006/relationships/image" Target="../media/image6950.emf"/><Relationship Id="rId63" Type="http://schemas.openxmlformats.org/officeDocument/2006/relationships/image" Target="../media/image7030.emf"/><Relationship Id="rId68" Type="http://schemas.openxmlformats.org/officeDocument/2006/relationships/customXml" Target="../ink/ink412.xml"/><Relationship Id="rId84" Type="http://schemas.openxmlformats.org/officeDocument/2006/relationships/customXml" Target="../ink/ink420.xml"/><Relationship Id="rId89" Type="http://schemas.openxmlformats.org/officeDocument/2006/relationships/image" Target="../media/image7160.emf"/><Relationship Id="rId133" Type="http://schemas.openxmlformats.org/officeDocument/2006/relationships/image" Target="../media/image758.emf"/><Relationship Id="rId138" Type="http://schemas.openxmlformats.org/officeDocument/2006/relationships/customXml" Target="../ink/ink446.xml"/><Relationship Id="rId154" Type="http://schemas.openxmlformats.org/officeDocument/2006/relationships/customXml" Target="../ink/ink454.xml"/><Relationship Id="rId16" Type="http://schemas.openxmlformats.org/officeDocument/2006/relationships/customXml" Target="../ink/ink386.xml"/><Relationship Id="rId107" Type="http://schemas.openxmlformats.org/officeDocument/2006/relationships/image" Target="../media/image7250.emf"/><Relationship Id="rId11" Type="http://schemas.openxmlformats.org/officeDocument/2006/relationships/image" Target="../media/image6750.emf"/><Relationship Id="rId32" Type="http://schemas.openxmlformats.org/officeDocument/2006/relationships/customXml" Target="../ink/ink394.xml"/><Relationship Id="rId37" Type="http://schemas.openxmlformats.org/officeDocument/2006/relationships/image" Target="../media/image6900.emf"/><Relationship Id="rId53" Type="http://schemas.openxmlformats.org/officeDocument/2006/relationships/image" Target="../media/image6980.emf"/><Relationship Id="rId58" Type="http://schemas.openxmlformats.org/officeDocument/2006/relationships/customXml" Target="../ink/ink407.xml"/><Relationship Id="rId74" Type="http://schemas.openxmlformats.org/officeDocument/2006/relationships/customXml" Target="../ink/ink415.xml"/><Relationship Id="rId79" Type="http://schemas.openxmlformats.org/officeDocument/2006/relationships/image" Target="../media/image7110.emf"/><Relationship Id="rId102" Type="http://schemas.openxmlformats.org/officeDocument/2006/relationships/customXml" Target="../ink/ink429.xml"/><Relationship Id="rId123" Type="http://schemas.openxmlformats.org/officeDocument/2006/relationships/image" Target="../media/image753.emf"/><Relationship Id="rId128" Type="http://schemas.openxmlformats.org/officeDocument/2006/relationships/customXml" Target="../ink/ink441.xml"/><Relationship Id="rId144" Type="http://schemas.openxmlformats.org/officeDocument/2006/relationships/customXml" Target="../ink/ink449.xml"/><Relationship Id="rId149" Type="http://schemas.openxmlformats.org/officeDocument/2006/relationships/image" Target="../media/image766.emf"/><Relationship Id="rId5" Type="http://schemas.openxmlformats.org/officeDocument/2006/relationships/image" Target="../media/image6710.emf"/><Relationship Id="rId90" Type="http://schemas.openxmlformats.org/officeDocument/2006/relationships/customXml" Target="../ink/ink423.xml"/><Relationship Id="rId95" Type="http://schemas.openxmlformats.org/officeDocument/2006/relationships/image" Target="../media/image7190.emf"/><Relationship Id="rId22" Type="http://schemas.openxmlformats.org/officeDocument/2006/relationships/customXml" Target="../ink/ink389.xml"/><Relationship Id="rId27" Type="http://schemas.openxmlformats.org/officeDocument/2006/relationships/image" Target="../media/image6840.emf"/><Relationship Id="rId43" Type="http://schemas.openxmlformats.org/officeDocument/2006/relationships/image" Target="../media/image6930.emf"/><Relationship Id="rId48" Type="http://schemas.openxmlformats.org/officeDocument/2006/relationships/customXml" Target="../ink/ink402.xml"/><Relationship Id="rId64" Type="http://schemas.openxmlformats.org/officeDocument/2006/relationships/customXml" Target="../ink/ink410.xml"/><Relationship Id="rId69" Type="http://schemas.openxmlformats.org/officeDocument/2006/relationships/image" Target="../media/image7060.emf"/><Relationship Id="rId113" Type="http://schemas.openxmlformats.org/officeDocument/2006/relationships/image" Target="../media/image748.emf"/><Relationship Id="rId118" Type="http://schemas.openxmlformats.org/officeDocument/2006/relationships/customXml" Target="../ink/ink436.xml"/><Relationship Id="rId134" Type="http://schemas.openxmlformats.org/officeDocument/2006/relationships/customXml" Target="../ink/ink444.xml"/><Relationship Id="rId139" Type="http://schemas.openxmlformats.org/officeDocument/2006/relationships/image" Target="../media/image761.emf"/><Relationship Id="rId80" Type="http://schemas.openxmlformats.org/officeDocument/2006/relationships/customXml" Target="../ink/ink418.xml"/><Relationship Id="rId85" Type="http://schemas.openxmlformats.org/officeDocument/2006/relationships/image" Target="../media/image7140.emf"/><Relationship Id="rId150" Type="http://schemas.openxmlformats.org/officeDocument/2006/relationships/customXml" Target="../ink/ink452.xml"/><Relationship Id="rId155" Type="http://schemas.openxmlformats.org/officeDocument/2006/relationships/image" Target="../media/image769.emf"/><Relationship Id="rId12" Type="http://schemas.openxmlformats.org/officeDocument/2006/relationships/customXml" Target="../ink/ink384.xml"/><Relationship Id="rId17" Type="http://schemas.openxmlformats.org/officeDocument/2006/relationships/image" Target="../media/image7270.emf"/><Relationship Id="rId25" Type="http://schemas.openxmlformats.org/officeDocument/2006/relationships/image" Target="../media/image6830.emf"/><Relationship Id="rId33" Type="http://schemas.openxmlformats.org/officeDocument/2006/relationships/image" Target="../media/image6870.emf"/><Relationship Id="rId38" Type="http://schemas.openxmlformats.org/officeDocument/2006/relationships/customXml" Target="../ink/ink397.xml"/><Relationship Id="rId46" Type="http://schemas.openxmlformats.org/officeDocument/2006/relationships/customXml" Target="../ink/ink401.xml"/><Relationship Id="rId59" Type="http://schemas.openxmlformats.org/officeDocument/2006/relationships/image" Target="../media/image7010.emf"/><Relationship Id="rId67" Type="http://schemas.openxmlformats.org/officeDocument/2006/relationships/image" Target="../media/image7050.emf"/><Relationship Id="rId103" Type="http://schemas.openxmlformats.org/officeDocument/2006/relationships/image" Target="../media/image7230.emf"/><Relationship Id="rId108" Type="http://schemas.openxmlformats.org/officeDocument/2006/relationships/customXml" Target="../ink/ink432.xml"/><Relationship Id="rId116" Type="http://schemas.openxmlformats.org/officeDocument/2006/relationships/customXml" Target="../ink/ink435.xml"/><Relationship Id="rId124" Type="http://schemas.openxmlformats.org/officeDocument/2006/relationships/customXml" Target="../ink/ink439.xml"/><Relationship Id="rId129" Type="http://schemas.openxmlformats.org/officeDocument/2006/relationships/image" Target="../media/image756.emf"/><Relationship Id="rId137" Type="http://schemas.openxmlformats.org/officeDocument/2006/relationships/image" Target="../media/image760.emf"/><Relationship Id="rId20" Type="http://schemas.openxmlformats.org/officeDocument/2006/relationships/customXml" Target="../ink/ink388.xml"/><Relationship Id="rId41" Type="http://schemas.openxmlformats.org/officeDocument/2006/relationships/image" Target="../media/image6920.emf"/><Relationship Id="rId54" Type="http://schemas.openxmlformats.org/officeDocument/2006/relationships/customXml" Target="../ink/ink405.xml"/><Relationship Id="rId62" Type="http://schemas.openxmlformats.org/officeDocument/2006/relationships/customXml" Target="../ink/ink409.xml"/><Relationship Id="rId70" Type="http://schemas.openxmlformats.org/officeDocument/2006/relationships/customXml" Target="../ink/ink413.xml"/><Relationship Id="rId75" Type="http://schemas.openxmlformats.org/officeDocument/2006/relationships/image" Target="../media/image7090.emf"/><Relationship Id="rId83" Type="http://schemas.openxmlformats.org/officeDocument/2006/relationships/image" Target="../media/image7130.emf"/><Relationship Id="rId88" Type="http://schemas.openxmlformats.org/officeDocument/2006/relationships/customXml" Target="../ink/ink422.xml"/><Relationship Id="rId91" Type="http://schemas.openxmlformats.org/officeDocument/2006/relationships/image" Target="../media/image7170.emf"/><Relationship Id="rId96" Type="http://schemas.openxmlformats.org/officeDocument/2006/relationships/customXml" Target="../ink/ink426.xml"/><Relationship Id="rId132" Type="http://schemas.openxmlformats.org/officeDocument/2006/relationships/customXml" Target="../ink/ink443.xml"/><Relationship Id="rId140" Type="http://schemas.openxmlformats.org/officeDocument/2006/relationships/customXml" Target="../ink/ink447.xml"/><Relationship Id="rId145" Type="http://schemas.openxmlformats.org/officeDocument/2006/relationships/image" Target="../media/image764.emf"/><Relationship Id="rId153" Type="http://schemas.openxmlformats.org/officeDocument/2006/relationships/image" Target="../media/image768.emf"/><Relationship Id="rId1" Type="http://schemas.openxmlformats.org/officeDocument/2006/relationships/slideLayout" Target="../slideLayouts/slideLayout25.xml"/><Relationship Id="rId6" Type="http://schemas.openxmlformats.org/officeDocument/2006/relationships/customXml" Target="../ink/ink381.xml"/><Relationship Id="rId15" Type="http://schemas.openxmlformats.org/officeDocument/2006/relationships/image" Target="../media/image6780.emf"/><Relationship Id="rId23" Type="http://schemas.openxmlformats.org/officeDocument/2006/relationships/image" Target="../media/image6820.emf"/><Relationship Id="rId28" Type="http://schemas.openxmlformats.org/officeDocument/2006/relationships/customXml" Target="../ink/ink392.xml"/><Relationship Id="rId36" Type="http://schemas.openxmlformats.org/officeDocument/2006/relationships/customXml" Target="../ink/ink396.xml"/><Relationship Id="rId49" Type="http://schemas.openxmlformats.org/officeDocument/2006/relationships/image" Target="../media/image6960.emf"/><Relationship Id="rId57" Type="http://schemas.openxmlformats.org/officeDocument/2006/relationships/image" Target="../media/image7000.emf"/><Relationship Id="rId106" Type="http://schemas.openxmlformats.org/officeDocument/2006/relationships/customXml" Target="../ink/ink431.xml"/><Relationship Id="rId114" Type="http://schemas.openxmlformats.org/officeDocument/2006/relationships/customXml" Target="../ink/ink434.xml"/><Relationship Id="rId119" Type="http://schemas.openxmlformats.org/officeDocument/2006/relationships/image" Target="../media/image751.emf"/><Relationship Id="rId127" Type="http://schemas.openxmlformats.org/officeDocument/2006/relationships/image" Target="../media/image755.emf"/><Relationship Id="rId10" Type="http://schemas.openxmlformats.org/officeDocument/2006/relationships/customXml" Target="../ink/ink383.xml"/><Relationship Id="rId31" Type="http://schemas.openxmlformats.org/officeDocument/2006/relationships/image" Target="../media/image6860.emf"/><Relationship Id="rId44" Type="http://schemas.openxmlformats.org/officeDocument/2006/relationships/customXml" Target="../ink/ink400.xml"/><Relationship Id="rId52" Type="http://schemas.openxmlformats.org/officeDocument/2006/relationships/customXml" Target="../ink/ink404.xml"/><Relationship Id="rId60" Type="http://schemas.openxmlformats.org/officeDocument/2006/relationships/customXml" Target="../ink/ink408.xml"/><Relationship Id="rId65" Type="http://schemas.openxmlformats.org/officeDocument/2006/relationships/image" Target="../media/image7040.emf"/><Relationship Id="rId73" Type="http://schemas.openxmlformats.org/officeDocument/2006/relationships/image" Target="../media/image7080.emf"/><Relationship Id="rId78" Type="http://schemas.openxmlformats.org/officeDocument/2006/relationships/customXml" Target="../ink/ink417.xml"/><Relationship Id="rId81" Type="http://schemas.openxmlformats.org/officeDocument/2006/relationships/image" Target="../media/image7120.emf"/><Relationship Id="rId86" Type="http://schemas.openxmlformats.org/officeDocument/2006/relationships/customXml" Target="../ink/ink421.xml"/><Relationship Id="rId94" Type="http://schemas.openxmlformats.org/officeDocument/2006/relationships/customXml" Target="../ink/ink425.xml"/><Relationship Id="rId99" Type="http://schemas.openxmlformats.org/officeDocument/2006/relationships/image" Target="../media/image7210.emf"/><Relationship Id="rId101" Type="http://schemas.openxmlformats.org/officeDocument/2006/relationships/image" Target="../media/image7220.emf"/><Relationship Id="rId122" Type="http://schemas.openxmlformats.org/officeDocument/2006/relationships/customXml" Target="../ink/ink438.xml"/><Relationship Id="rId130" Type="http://schemas.openxmlformats.org/officeDocument/2006/relationships/customXml" Target="../ink/ink442.xml"/><Relationship Id="rId135" Type="http://schemas.openxmlformats.org/officeDocument/2006/relationships/image" Target="../media/image759.emf"/><Relationship Id="rId143" Type="http://schemas.openxmlformats.org/officeDocument/2006/relationships/image" Target="../media/image763.emf"/><Relationship Id="rId148" Type="http://schemas.openxmlformats.org/officeDocument/2006/relationships/customXml" Target="../ink/ink451.xml"/><Relationship Id="rId151" Type="http://schemas.openxmlformats.org/officeDocument/2006/relationships/image" Target="../media/image767.emf"/><Relationship Id="rId156" Type="http://schemas.openxmlformats.org/officeDocument/2006/relationships/customXml" Target="../ink/ink455.xml"/><Relationship Id="rId4" Type="http://schemas.openxmlformats.org/officeDocument/2006/relationships/customXml" Target="../ink/ink380.xml"/><Relationship Id="rId9" Type="http://schemas.openxmlformats.org/officeDocument/2006/relationships/image" Target="../media/image6740.emf"/><Relationship Id="rId13" Type="http://schemas.openxmlformats.org/officeDocument/2006/relationships/image" Target="../media/image6770.emf"/><Relationship Id="rId18" Type="http://schemas.openxmlformats.org/officeDocument/2006/relationships/customXml" Target="../ink/ink387.xml"/><Relationship Id="rId39" Type="http://schemas.openxmlformats.org/officeDocument/2006/relationships/image" Target="../media/image6910.emf"/><Relationship Id="rId109" Type="http://schemas.openxmlformats.org/officeDocument/2006/relationships/image" Target="../media/image7260.emf"/><Relationship Id="rId34" Type="http://schemas.openxmlformats.org/officeDocument/2006/relationships/customXml" Target="../ink/ink395.xml"/><Relationship Id="rId50" Type="http://schemas.openxmlformats.org/officeDocument/2006/relationships/customXml" Target="../ink/ink403.xml"/><Relationship Id="rId55" Type="http://schemas.openxmlformats.org/officeDocument/2006/relationships/image" Target="../media/image6990.emf"/><Relationship Id="rId76" Type="http://schemas.openxmlformats.org/officeDocument/2006/relationships/customXml" Target="../ink/ink416.xml"/><Relationship Id="rId97" Type="http://schemas.openxmlformats.org/officeDocument/2006/relationships/image" Target="../media/image7200.emf"/><Relationship Id="rId104" Type="http://schemas.openxmlformats.org/officeDocument/2006/relationships/customXml" Target="../ink/ink430.xml"/><Relationship Id="rId120" Type="http://schemas.openxmlformats.org/officeDocument/2006/relationships/customXml" Target="../ink/ink437.xml"/><Relationship Id="rId125" Type="http://schemas.openxmlformats.org/officeDocument/2006/relationships/image" Target="../media/image754.emf"/><Relationship Id="rId141" Type="http://schemas.openxmlformats.org/officeDocument/2006/relationships/image" Target="../media/image762.emf"/><Relationship Id="rId146" Type="http://schemas.openxmlformats.org/officeDocument/2006/relationships/customXml" Target="../ink/ink450.xml"/><Relationship Id="rId7" Type="http://schemas.openxmlformats.org/officeDocument/2006/relationships/image" Target="../media/image6720.emf"/><Relationship Id="rId71" Type="http://schemas.openxmlformats.org/officeDocument/2006/relationships/image" Target="../media/image7070.emf"/><Relationship Id="rId92" Type="http://schemas.openxmlformats.org/officeDocument/2006/relationships/customXml" Target="../ink/ink424.xml"/><Relationship Id="rId2" Type="http://schemas.openxmlformats.org/officeDocument/2006/relationships/customXml" Target="../ink/ink379.xml"/><Relationship Id="rId29" Type="http://schemas.openxmlformats.org/officeDocument/2006/relationships/image" Target="../media/image6850.emf"/><Relationship Id="rId24" Type="http://schemas.openxmlformats.org/officeDocument/2006/relationships/customXml" Target="../ink/ink390.xml"/><Relationship Id="rId40" Type="http://schemas.openxmlformats.org/officeDocument/2006/relationships/customXml" Target="../ink/ink398.xml"/><Relationship Id="rId45" Type="http://schemas.openxmlformats.org/officeDocument/2006/relationships/image" Target="../media/image6940.emf"/><Relationship Id="rId66" Type="http://schemas.openxmlformats.org/officeDocument/2006/relationships/customXml" Target="../ink/ink411.xml"/><Relationship Id="rId87" Type="http://schemas.openxmlformats.org/officeDocument/2006/relationships/image" Target="../media/image7150.emf"/><Relationship Id="rId110" Type="http://schemas.openxmlformats.org/officeDocument/2006/relationships/customXml" Target="../ink/ink433.xml"/><Relationship Id="rId115" Type="http://schemas.openxmlformats.org/officeDocument/2006/relationships/image" Target="../media/image749.emf"/><Relationship Id="rId131" Type="http://schemas.openxmlformats.org/officeDocument/2006/relationships/image" Target="../media/image757.emf"/><Relationship Id="rId136" Type="http://schemas.openxmlformats.org/officeDocument/2006/relationships/customXml" Target="../ink/ink445.xml"/><Relationship Id="rId157" Type="http://schemas.openxmlformats.org/officeDocument/2006/relationships/image" Target="../media/image770.emf"/><Relationship Id="rId61" Type="http://schemas.openxmlformats.org/officeDocument/2006/relationships/image" Target="../media/image7020.emf"/><Relationship Id="rId82" Type="http://schemas.openxmlformats.org/officeDocument/2006/relationships/customXml" Target="../ink/ink419.xml"/><Relationship Id="rId152" Type="http://schemas.openxmlformats.org/officeDocument/2006/relationships/customXml" Target="../ink/ink453.xml"/><Relationship Id="rId19" Type="http://schemas.openxmlformats.org/officeDocument/2006/relationships/image" Target="../media/image6800.emf"/><Relationship Id="rId14" Type="http://schemas.openxmlformats.org/officeDocument/2006/relationships/customXml" Target="../ink/ink385.xml"/><Relationship Id="rId30" Type="http://schemas.openxmlformats.org/officeDocument/2006/relationships/customXml" Target="../ink/ink393.xml"/><Relationship Id="rId35" Type="http://schemas.openxmlformats.org/officeDocument/2006/relationships/image" Target="../media/image7280.emf"/><Relationship Id="rId56" Type="http://schemas.openxmlformats.org/officeDocument/2006/relationships/customXml" Target="../ink/ink406.xml"/><Relationship Id="rId77" Type="http://schemas.openxmlformats.org/officeDocument/2006/relationships/image" Target="../media/image7100.emf"/><Relationship Id="rId100" Type="http://schemas.openxmlformats.org/officeDocument/2006/relationships/customXml" Target="../ink/ink428.xml"/><Relationship Id="rId105" Type="http://schemas.openxmlformats.org/officeDocument/2006/relationships/image" Target="../media/image7240.emf"/><Relationship Id="rId126" Type="http://schemas.openxmlformats.org/officeDocument/2006/relationships/customXml" Target="../ink/ink440.xml"/><Relationship Id="rId147" Type="http://schemas.openxmlformats.org/officeDocument/2006/relationships/image" Target="../media/image765.emf"/><Relationship Id="rId8" Type="http://schemas.openxmlformats.org/officeDocument/2006/relationships/customXml" Target="../ink/ink382.xml"/><Relationship Id="rId51" Type="http://schemas.openxmlformats.org/officeDocument/2006/relationships/image" Target="../media/image6970.emf"/><Relationship Id="rId72" Type="http://schemas.openxmlformats.org/officeDocument/2006/relationships/customXml" Target="../ink/ink414.xml"/><Relationship Id="rId93" Type="http://schemas.openxmlformats.org/officeDocument/2006/relationships/image" Target="../media/image7180.emf"/><Relationship Id="rId98" Type="http://schemas.openxmlformats.org/officeDocument/2006/relationships/customXml" Target="../ink/ink427.xml"/><Relationship Id="rId121" Type="http://schemas.openxmlformats.org/officeDocument/2006/relationships/image" Target="../media/image752.emf"/><Relationship Id="rId142" Type="http://schemas.openxmlformats.org/officeDocument/2006/relationships/customXml" Target="../ink/ink448.xml"/><Relationship Id="rId3" Type="http://schemas.openxmlformats.org/officeDocument/2006/relationships/image" Target="../media/image6700.emf"/></Relationships>
</file>

<file path=ppt/slides/_rels/slide180.xml.rels><?xml version="1.0" encoding="UTF-8" standalone="yes"?>
<Relationships xmlns="http://schemas.openxmlformats.org/package/2006/relationships"><Relationship Id="rId26" Type="http://schemas.openxmlformats.org/officeDocument/2006/relationships/customXml" Target="../ink/ink2668.xml"/><Relationship Id="rId21" Type="http://schemas.openxmlformats.org/officeDocument/2006/relationships/image" Target="../media/image1980.emf"/><Relationship Id="rId42" Type="http://schemas.openxmlformats.org/officeDocument/2006/relationships/customXml" Target="../ink/ink2676.xml"/><Relationship Id="rId47" Type="http://schemas.openxmlformats.org/officeDocument/2006/relationships/image" Target="../media/image1993.emf"/><Relationship Id="rId63" Type="http://schemas.openxmlformats.org/officeDocument/2006/relationships/image" Target="../media/image2001.emf"/><Relationship Id="rId68" Type="http://schemas.openxmlformats.org/officeDocument/2006/relationships/customXml" Target="../ink/ink2689.xml"/><Relationship Id="rId84" Type="http://schemas.openxmlformats.org/officeDocument/2006/relationships/customXml" Target="../ink/ink2697.xml"/><Relationship Id="rId89" Type="http://schemas.openxmlformats.org/officeDocument/2006/relationships/image" Target="../media/image2014.emf"/><Relationship Id="rId7" Type="http://schemas.openxmlformats.org/officeDocument/2006/relationships/image" Target="../media/image1973.emf"/><Relationship Id="rId71" Type="http://schemas.openxmlformats.org/officeDocument/2006/relationships/image" Target="../media/image2005.emf"/><Relationship Id="rId92" Type="http://schemas.openxmlformats.org/officeDocument/2006/relationships/customXml" Target="../ink/ink2701.xml"/><Relationship Id="rId2" Type="http://schemas.openxmlformats.org/officeDocument/2006/relationships/customXml" Target="../ink/ink2656.xml"/><Relationship Id="rId16" Type="http://schemas.openxmlformats.org/officeDocument/2006/relationships/customXml" Target="../ink/ink2663.xml"/><Relationship Id="rId29" Type="http://schemas.openxmlformats.org/officeDocument/2006/relationships/image" Target="../media/image1984.emf"/><Relationship Id="rId11" Type="http://schemas.openxmlformats.org/officeDocument/2006/relationships/image" Target="../media/image1975.emf"/><Relationship Id="rId24" Type="http://schemas.openxmlformats.org/officeDocument/2006/relationships/customXml" Target="../ink/ink2667.xml"/><Relationship Id="rId32" Type="http://schemas.openxmlformats.org/officeDocument/2006/relationships/customXml" Target="../ink/ink2671.xml"/><Relationship Id="rId37" Type="http://schemas.openxmlformats.org/officeDocument/2006/relationships/image" Target="../media/image1988.emf"/><Relationship Id="rId40" Type="http://schemas.openxmlformats.org/officeDocument/2006/relationships/customXml" Target="../ink/ink2675.xml"/><Relationship Id="rId45" Type="http://schemas.openxmlformats.org/officeDocument/2006/relationships/image" Target="../media/image1992.emf"/><Relationship Id="rId53" Type="http://schemas.openxmlformats.org/officeDocument/2006/relationships/image" Target="../media/image1996.emf"/><Relationship Id="rId58" Type="http://schemas.openxmlformats.org/officeDocument/2006/relationships/customXml" Target="../ink/ink2684.xml"/><Relationship Id="rId66" Type="http://schemas.openxmlformats.org/officeDocument/2006/relationships/customXml" Target="../ink/ink2688.xml"/><Relationship Id="rId74" Type="http://schemas.openxmlformats.org/officeDocument/2006/relationships/customXml" Target="../ink/ink2692.xml"/><Relationship Id="rId79" Type="http://schemas.openxmlformats.org/officeDocument/2006/relationships/image" Target="../media/image2009.emf"/><Relationship Id="rId87" Type="http://schemas.openxmlformats.org/officeDocument/2006/relationships/image" Target="../media/image2013.emf"/><Relationship Id="rId102" Type="http://schemas.openxmlformats.org/officeDocument/2006/relationships/customXml" Target="../ink/ink2706.xml"/><Relationship Id="rId5" Type="http://schemas.openxmlformats.org/officeDocument/2006/relationships/image" Target="../media/image1972.emf"/><Relationship Id="rId61" Type="http://schemas.openxmlformats.org/officeDocument/2006/relationships/image" Target="../media/image2000.emf"/><Relationship Id="rId82" Type="http://schemas.openxmlformats.org/officeDocument/2006/relationships/customXml" Target="../ink/ink2696.xml"/><Relationship Id="rId90" Type="http://schemas.openxmlformats.org/officeDocument/2006/relationships/customXml" Target="../ink/ink2700.xml"/><Relationship Id="rId95" Type="http://schemas.openxmlformats.org/officeDocument/2006/relationships/image" Target="../media/image2017.emf"/><Relationship Id="rId19" Type="http://schemas.openxmlformats.org/officeDocument/2006/relationships/image" Target="../media/image1979.emf"/><Relationship Id="rId14" Type="http://schemas.openxmlformats.org/officeDocument/2006/relationships/customXml" Target="../ink/ink2662.xml"/><Relationship Id="rId22" Type="http://schemas.openxmlformats.org/officeDocument/2006/relationships/customXml" Target="../ink/ink2666.xml"/><Relationship Id="rId27" Type="http://schemas.openxmlformats.org/officeDocument/2006/relationships/image" Target="../media/image1983.emf"/><Relationship Id="rId30" Type="http://schemas.openxmlformats.org/officeDocument/2006/relationships/customXml" Target="../ink/ink2670.xml"/><Relationship Id="rId35" Type="http://schemas.openxmlformats.org/officeDocument/2006/relationships/image" Target="../media/image1987.emf"/><Relationship Id="rId43" Type="http://schemas.openxmlformats.org/officeDocument/2006/relationships/image" Target="../media/image1991.emf"/><Relationship Id="rId48" Type="http://schemas.openxmlformats.org/officeDocument/2006/relationships/customXml" Target="../ink/ink2679.xml"/><Relationship Id="rId56" Type="http://schemas.openxmlformats.org/officeDocument/2006/relationships/customXml" Target="../ink/ink2683.xml"/><Relationship Id="rId64" Type="http://schemas.openxmlformats.org/officeDocument/2006/relationships/customXml" Target="../ink/ink2687.xml"/><Relationship Id="rId69" Type="http://schemas.openxmlformats.org/officeDocument/2006/relationships/image" Target="../media/image2004.emf"/><Relationship Id="rId77" Type="http://schemas.openxmlformats.org/officeDocument/2006/relationships/image" Target="../media/image2008.emf"/><Relationship Id="rId100" Type="http://schemas.openxmlformats.org/officeDocument/2006/relationships/customXml" Target="../ink/ink2705.xml"/><Relationship Id="rId105" Type="http://schemas.openxmlformats.org/officeDocument/2006/relationships/image" Target="../media/image2022.emf"/><Relationship Id="rId8" Type="http://schemas.openxmlformats.org/officeDocument/2006/relationships/customXml" Target="../ink/ink2659.xml"/><Relationship Id="rId51" Type="http://schemas.openxmlformats.org/officeDocument/2006/relationships/image" Target="../media/image1995.emf"/><Relationship Id="rId72" Type="http://schemas.openxmlformats.org/officeDocument/2006/relationships/customXml" Target="../ink/ink2691.xml"/><Relationship Id="rId80" Type="http://schemas.openxmlformats.org/officeDocument/2006/relationships/customXml" Target="../ink/ink2695.xml"/><Relationship Id="rId85" Type="http://schemas.openxmlformats.org/officeDocument/2006/relationships/image" Target="../media/image2012.emf"/><Relationship Id="rId93" Type="http://schemas.openxmlformats.org/officeDocument/2006/relationships/image" Target="../media/image2016.emf"/><Relationship Id="rId98" Type="http://schemas.openxmlformats.org/officeDocument/2006/relationships/customXml" Target="../ink/ink2704.xml"/><Relationship Id="rId3" Type="http://schemas.openxmlformats.org/officeDocument/2006/relationships/image" Target="../media/image1971.emf"/><Relationship Id="rId12" Type="http://schemas.openxmlformats.org/officeDocument/2006/relationships/customXml" Target="../ink/ink2661.xml"/><Relationship Id="rId17" Type="http://schemas.openxmlformats.org/officeDocument/2006/relationships/image" Target="../media/image1978.emf"/><Relationship Id="rId25" Type="http://schemas.openxmlformats.org/officeDocument/2006/relationships/image" Target="../media/image1982.emf"/><Relationship Id="rId33" Type="http://schemas.openxmlformats.org/officeDocument/2006/relationships/image" Target="../media/image1986.emf"/><Relationship Id="rId38" Type="http://schemas.openxmlformats.org/officeDocument/2006/relationships/customXml" Target="../ink/ink2674.xml"/><Relationship Id="rId46" Type="http://schemas.openxmlformats.org/officeDocument/2006/relationships/customXml" Target="../ink/ink2678.xml"/><Relationship Id="rId59" Type="http://schemas.openxmlformats.org/officeDocument/2006/relationships/image" Target="../media/image1999.emf"/><Relationship Id="rId67" Type="http://schemas.openxmlformats.org/officeDocument/2006/relationships/image" Target="../media/image2003.emf"/><Relationship Id="rId103" Type="http://schemas.openxmlformats.org/officeDocument/2006/relationships/image" Target="../media/image2021.emf"/><Relationship Id="rId20" Type="http://schemas.openxmlformats.org/officeDocument/2006/relationships/customXml" Target="../ink/ink2665.xml"/><Relationship Id="rId41" Type="http://schemas.openxmlformats.org/officeDocument/2006/relationships/image" Target="../media/image1990.emf"/><Relationship Id="rId54" Type="http://schemas.openxmlformats.org/officeDocument/2006/relationships/customXml" Target="../ink/ink2682.xml"/><Relationship Id="rId62" Type="http://schemas.openxmlformats.org/officeDocument/2006/relationships/customXml" Target="../ink/ink2686.xml"/><Relationship Id="rId70" Type="http://schemas.openxmlformats.org/officeDocument/2006/relationships/customXml" Target="../ink/ink2690.xml"/><Relationship Id="rId75" Type="http://schemas.openxmlformats.org/officeDocument/2006/relationships/image" Target="../media/image2007.emf"/><Relationship Id="rId83" Type="http://schemas.openxmlformats.org/officeDocument/2006/relationships/image" Target="../media/image2011.emf"/><Relationship Id="rId88" Type="http://schemas.openxmlformats.org/officeDocument/2006/relationships/customXml" Target="../ink/ink2699.xml"/><Relationship Id="rId91" Type="http://schemas.openxmlformats.org/officeDocument/2006/relationships/image" Target="../media/image2015.emf"/><Relationship Id="rId96" Type="http://schemas.openxmlformats.org/officeDocument/2006/relationships/customXml" Target="../ink/ink2703.xml"/><Relationship Id="rId1" Type="http://schemas.openxmlformats.org/officeDocument/2006/relationships/slideLayout" Target="../slideLayouts/slideLayout25.xml"/><Relationship Id="rId6" Type="http://schemas.openxmlformats.org/officeDocument/2006/relationships/customXml" Target="../ink/ink2658.xml"/><Relationship Id="rId15" Type="http://schemas.openxmlformats.org/officeDocument/2006/relationships/image" Target="../media/image1977.emf"/><Relationship Id="rId23" Type="http://schemas.openxmlformats.org/officeDocument/2006/relationships/image" Target="../media/image1981.emf"/><Relationship Id="rId28" Type="http://schemas.openxmlformats.org/officeDocument/2006/relationships/customXml" Target="../ink/ink2669.xml"/><Relationship Id="rId36" Type="http://schemas.openxmlformats.org/officeDocument/2006/relationships/customXml" Target="../ink/ink2673.xml"/><Relationship Id="rId49" Type="http://schemas.openxmlformats.org/officeDocument/2006/relationships/image" Target="../media/image1994.emf"/><Relationship Id="rId57" Type="http://schemas.openxmlformats.org/officeDocument/2006/relationships/image" Target="../media/image1998.emf"/><Relationship Id="rId10" Type="http://schemas.openxmlformats.org/officeDocument/2006/relationships/customXml" Target="../ink/ink2660.xml"/><Relationship Id="rId31" Type="http://schemas.openxmlformats.org/officeDocument/2006/relationships/image" Target="../media/image1985.emf"/><Relationship Id="rId44" Type="http://schemas.openxmlformats.org/officeDocument/2006/relationships/customXml" Target="../ink/ink2677.xml"/><Relationship Id="rId52" Type="http://schemas.openxmlformats.org/officeDocument/2006/relationships/customXml" Target="../ink/ink2681.xml"/><Relationship Id="rId60" Type="http://schemas.openxmlformats.org/officeDocument/2006/relationships/customXml" Target="../ink/ink2685.xml"/><Relationship Id="rId65" Type="http://schemas.openxmlformats.org/officeDocument/2006/relationships/image" Target="../media/image2002.emf"/><Relationship Id="rId73" Type="http://schemas.openxmlformats.org/officeDocument/2006/relationships/image" Target="../media/image2006.emf"/><Relationship Id="rId78" Type="http://schemas.openxmlformats.org/officeDocument/2006/relationships/customXml" Target="../ink/ink2694.xml"/><Relationship Id="rId81" Type="http://schemas.openxmlformats.org/officeDocument/2006/relationships/image" Target="../media/image2010.emf"/><Relationship Id="rId86" Type="http://schemas.openxmlformats.org/officeDocument/2006/relationships/customXml" Target="../ink/ink2698.xml"/><Relationship Id="rId94" Type="http://schemas.openxmlformats.org/officeDocument/2006/relationships/customXml" Target="../ink/ink2702.xml"/><Relationship Id="rId99" Type="http://schemas.openxmlformats.org/officeDocument/2006/relationships/image" Target="../media/image2019.emf"/><Relationship Id="rId101" Type="http://schemas.openxmlformats.org/officeDocument/2006/relationships/image" Target="../media/image2020.emf"/><Relationship Id="rId4" Type="http://schemas.openxmlformats.org/officeDocument/2006/relationships/customXml" Target="../ink/ink2657.xml"/><Relationship Id="rId9" Type="http://schemas.openxmlformats.org/officeDocument/2006/relationships/image" Target="../media/image1974.emf"/><Relationship Id="rId13" Type="http://schemas.openxmlformats.org/officeDocument/2006/relationships/image" Target="../media/image1976.emf"/><Relationship Id="rId18" Type="http://schemas.openxmlformats.org/officeDocument/2006/relationships/customXml" Target="../ink/ink2664.xml"/><Relationship Id="rId39" Type="http://schemas.openxmlformats.org/officeDocument/2006/relationships/image" Target="../media/image1989.emf"/><Relationship Id="rId34" Type="http://schemas.openxmlformats.org/officeDocument/2006/relationships/customXml" Target="../ink/ink2672.xml"/><Relationship Id="rId50" Type="http://schemas.openxmlformats.org/officeDocument/2006/relationships/customXml" Target="../ink/ink2680.xml"/><Relationship Id="rId55" Type="http://schemas.openxmlformats.org/officeDocument/2006/relationships/image" Target="../media/image1997.emf"/><Relationship Id="rId76" Type="http://schemas.openxmlformats.org/officeDocument/2006/relationships/customXml" Target="../ink/ink2693.xml"/><Relationship Id="rId97" Type="http://schemas.openxmlformats.org/officeDocument/2006/relationships/image" Target="../media/image2018.emf"/><Relationship Id="rId104" Type="http://schemas.openxmlformats.org/officeDocument/2006/relationships/customXml" Target="../ink/ink2707.xml"/></Relationships>
</file>

<file path=ppt/slides/_rels/slide181.xml.rels><?xml version="1.0" encoding="UTF-8" standalone="yes"?>
<Relationships xmlns="http://schemas.openxmlformats.org/package/2006/relationships"><Relationship Id="rId13" Type="http://schemas.openxmlformats.org/officeDocument/2006/relationships/image" Target="../media/image1976.emf"/><Relationship Id="rId18" Type="http://schemas.openxmlformats.org/officeDocument/2006/relationships/customXml" Target="../ink/ink2716.xml"/><Relationship Id="rId26" Type="http://schemas.openxmlformats.org/officeDocument/2006/relationships/customXml" Target="../ink/ink2720.xml"/><Relationship Id="rId39" Type="http://schemas.openxmlformats.org/officeDocument/2006/relationships/image" Target="../media/image2024.emf"/><Relationship Id="rId21" Type="http://schemas.openxmlformats.org/officeDocument/2006/relationships/image" Target="../media/image1980.emf"/><Relationship Id="rId34" Type="http://schemas.openxmlformats.org/officeDocument/2006/relationships/customXml" Target="../ink/ink2724.xml"/><Relationship Id="rId42" Type="http://schemas.openxmlformats.org/officeDocument/2006/relationships/customXml" Target="../ink/ink2728.xml"/><Relationship Id="rId47" Type="http://schemas.openxmlformats.org/officeDocument/2006/relationships/image" Target="../media/image2028.emf"/><Relationship Id="rId50" Type="http://schemas.openxmlformats.org/officeDocument/2006/relationships/customXml" Target="../ink/ink2732.xml"/><Relationship Id="rId55" Type="http://schemas.openxmlformats.org/officeDocument/2006/relationships/image" Target="../media/image2032.emf"/><Relationship Id="rId63" Type="http://schemas.openxmlformats.org/officeDocument/2006/relationships/image" Target="../media/image2036.emf"/><Relationship Id="rId68" Type="http://schemas.openxmlformats.org/officeDocument/2006/relationships/customXml" Target="../ink/ink2741.xml"/><Relationship Id="rId76" Type="http://schemas.openxmlformats.org/officeDocument/2006/relationships/customXml" Target="../ink/ink2745.xml"/><Relationship Id="rId84" Type="http://schemas.openxmlformats.org/officeDocument/2006/relationships/customXml" Target="../ink/ink2749.xml"/><Relationship Id="rId89" Type="http://schemas.openxmlformats.org/officeDocument/2006/relationships/image" Target="../media/image2049.emf"/><Relationship Id="rId7" Type="http://schemas.openxmlformats.org/officeDocument/2006/relationships/image" Target="../media/image1973.emf"/><Relationship Id="rId71" Type="http://schemas.openxmlformats.org/officeDocument/2006/relationships/image" Target="../media/image2040.emf"/><Relationship Id="rId2" Type="http://schemas.openxmlformats.org/officeDocument/2006/relationships/customXml" Target="../ink/ink2708.xml"/><Relationship Id="rId16" Type="http://schemas.openxmlformats.org/officeDocument/2006/relationships/customXml" Target="../ink/ink2715.xml"/><Relationship Id="rId29" Type="http://schemas.openxmlformats.org/officeDocument/2006/relationships/image" Target="../media/image1984.emf"/><Relationship Id="rId11" Type="http://schemas.openxmlformats.org/officeDocument/2006/relationships/image" Target="../media/image1975.emf"/><Relationship Id="rId24" Type="http://schemas.openxmlformats.org/officeDocument/2006/relationships/customXml" Target="../ink/ink2719.xml"/><Relationship Id="rId32" Type="http://schemas.openxmlformats.org/officeDocument/2006/relationships/customXml" Target="../ink/ink2723.xml"/><Relationship Id="rId37" Type="http://schemas.openxmlformats.org/officeDocument/2006/relationships/image" Target="../media/image2023.emf"/><Relationship Id="rId40" Type="http://schemas.openxmlformats.org/officeDocument/2006/relationships/customXml" Target="../ink/ink2727.xml"/><Relationship Id="rId45" Type="http://schemas.openxmlformats.org/officeDocument/2006/relationships/image" Target="../media/image2027.emf"/><Relationship Id="rId53" Type="http://schemas.openxmlformats.org/officeDocument/2006/relationships/image" Target="../media/image2031.emf"/><Relationship Id="rId58" Type="http://schemas.openxmlformats.org/officeDocument/2006/relationships/customXml" Target="../ink/ink2736.xml"/><Relationship Id="rId66" Type="http://schemas.openxmlformats.org/officeDocument/2006/relationships/customXml" Target="../ink/ink2740.xml"/><Relationship Id="rId74" Type="http://schemas.openxmlformats.org/officeDocument/2006/relationships/customXml" Target="../ink/ink2744.xml"/><Relationship Id="rId79" Type="http://schemas.openxmlformats.org/officeDocument/2006/relationships/image" Target="../media/image2044.emf"/><Relationship Id="rId87" Type="http://schemas.openxmlformats.org/officeDocument/2006/relationships/image" Target="../media/image2048.emf"/><Relationship Id="rId5" Type="http://schemas.openxmlformats.org/officeDocument/2006/relationships/image" Target="../media/image1972.emf"/><Relationship Id="rId61" Type="http://schemas.openxmlformats.org/officeDocument/2006/relationships/image" Target="../media/image2035.emf"/><Relationship Id="rId82" Type="http://schemas.openxmlformats.org/officeDocument/2006/relationships/customXml" Target="../ink/ink2748.xml"/><Relationship Id="rId90" Type="http://schemas.openxmlformats.org/officeDocument/2006/relationships/customXml" Target="../ink/ink2752.xml"/><Relationship Id="rId19" Type="http://schemas.openxmlformats.org/officeDocument/2006/relationships/image" Target="../media/image1979.emf"/><Relationship Id="rId14" Type="http://schemas.openxmlformats.org/officeDocument/2006/relationships/customXml" Target="../ink/ink2714.xml"/><Relationship Id="rId22" Type="http://schemas.openxmlformats.org/officeDocument/2006/relationships/customXml" Target="../ink/ink2718.xml"/><Relationship Id="rId27" Type="http://schemas.openxmlformats.org/officeDocument/2006/relationships/image" Target="../media/image1983.emf"/><Relationship Id="rId30" Type="http://schemas.openxmlformats.org/officeDocument/2006/relationships/customXml" Target="../ink/ink2722.xml"/><Relationship Id="rId35" Type="http://schemas.openxmlformats.org/officeDocument/2006/relationships/image" Target="../media/image1987.emf"/><Relationship Id="rId43" Type="http://schemas.openxmlformats.org/officeDocument/2006/relationships/image" Target="../media/image2026.emf"/><Relationship Id="rId48" Type="http://schemas.openxmlformats.org/officeDocument/2006/relationships/customXml" Target="../ink/ink2731.xml"/><Relationship Id="rId56" Type="http://schemas.openxmlformats.org/officeDocument/2006/relationships/customXml" Target="../ink/ink2735.xml"/><Relationship Id="rId64" Type="http://schemas.openxmlformats.org/officeDocument/2006/relationships/customXml" Target="../ink/ink2739.xml"/><Relationship Id="rId69" Type="http://schemas.openxmlformats.org/officeDocument/2006/relationships/image" Target="../media/image2039.emf"/><Relationship Id="rId77" Type="http://schemas.openxmlformats.org/officeDocument/2006/relationships/image" Target="../media/image2043.emf"/><Relationship Id="rId8" Type="http://schemas.openxmlformats.org/officeDocument/2006/relationships/customXml" Target="../ink/ink2711.xml"/><Relationship Id="rId51" Type="http://schemas.openxmlformats.org/officeDocument/2006/relationships/image" Target="../media/image2030.emf"/><Relationship Id="rId72" Type="http://schemas.openxmlformats.org/officeDocument/2006/relationships/customXml" Target="../ink/ink2743.xml"/><Relationship Id="rId80" Type="http://schemas.openxmlformats.org/officeDocument/2006/relationships/customXml" Target="../ink/ink2747.xml"/><Relationship Id="rId85" Type="http://schemas.openxmlformats.org/officeDocument/2006/relationships/image" Target="../media/image2047.emf"/><Relationship Id="rId3" Type="http://schemas.openxmlformats.org/officeDocument/2006/relationships/image" Target="../media/image1971.emf"/><Relationship Id="rId12" Type="http://schemas.openxmlformats.org/officeDocument/2006/relationships/customXml" Target="../ink/ink2713.xml"/><Relationship Id="rId17" Type="http://schemas.openxmlformats.org/officeDocument/2006/relationships/image" Target="../media/image1978.emf"/><Relationship Id="rId25" Type="http://schemas.openxmlformats.org/officeDocument/2006/relationships/image" Target="../media/image1982.emf"/><Relationship Id="rId33" Type="http://schemas.openxmlformats.org/officeDocument/2006/relationships/image" Target="../media/image1986.emf"/><Relationship Id="rId38" Type="http://schemas.openxmlformats.org/officeDocument/2006/relationships/customXml" Target="../ink/ink2726.xml"/><Relationship Id="rId46" Type="http://schemas.openxmlformats.org/officeDocument/2006/relationships/customXml" Target="../ink/ink2730.xml"/><Relationship Id="rId59" Type="http://schemas.openxmlformats.org/officeDocument/2006/relationships/image" Target="../media/image2034.emf"/><Relationship Id="rId67" Type="http://schemas.openxmlformats.org/officeDocument/2006/relationships/image" Target="../media/image2038.emf"/><Relationship Id="rId20" Type="http://schemas.openxmlformats.org/officeDocument/2006/relationships/customXml" Target="../ink/ink2717.xml"/><Relationship Id="rId41" Type="http://schemas.openxmlformats.org/officeDocument/2006/relationships/image" Target="../media/image2025.emf"/><Relationship Id="rId54" Type="http://schemas.openxmlformats.org/officeDocument/2006/relationships/customXml" Target="../ink/ink2734.xml"/><Relationship Id="rId62" Type="http://schemas.openxmlformats.org/officeDocument/2006/relationships/customXml" Target="../ink/ink2738.xml"/><Relationship Id="rId70" Type="http://schemas.openxmlformats.org/officeDocument/2006/relationships/customXml" Target="../ink/ink2742.xml"/><Relationship Id="rId75" Type="http://schemas.openxmlformats.org/officeDocument/2006/relationships/image" Target="../media/image2042.emf"/><Relationship Id="rId83" Type="http://schemas.openxmlformats.org/officeDocument/2006/relationships/image" Target="../media/image2046.emf"/><Relationship Id="rId88" Type="http://schemas.openxmlformats.org/officeDocument/2006/relationships/customXml" Target="../ink/ink2751.xml"/><Relationship Id="rId91" Type="http://schemas.openxmlformats.org/officeDocument/2006/relationships/image" Target="../media/image2050.emf"/><Relationship Id="rId1" Type="http://schemas.openxmlformats.org/officeDocument/2006/relationships/slideLayout" Target="../slideLayouts/slideLayout25.xml"/><Relationship Id="rId6" Type="http://schemas.openxmlformats.org/officeDocument/2006/relationships/customXml" Target="../ink/ink2710.xml"/><Relationship Id="rId15" Type="http://schemas.openxmlformats.org/officeDocument/2006/relationships/image" Target="../media/image1977.emf"/><Relationship Id="rId23" Type="http://schemas.openxmlformats.org/officeDocument/2006/relationships/image" Target="../media/image1981.emf"/><Relationship Id="rId28" Type="http://schemas.openxmlformats.org/officeDocument/2006/relationships/customXml" Target="../ink/ink2721.xml"/><Relationship Id="rId36" Type="http://schemas.openxmlformats.org/officeDocument/2006/relationships/customXml" Target="../ink/ink2725.xml"/><Relationship Id="rId49" Type="http://schemas.openxmlformats.org/officeDocument/2006/relationships/image" Target="../media/image2029.emf"/><Relationship Id="rId57" Type="http://schemas.openxmlformats.org/officeDocument/2006/relationships/image" Target="../media/image2033.emf"/><Relationship Id="rId10" Type="http://schemas.openxmlformats.org/officeDocument/2006/relationships/customXml" Target="../ink/ink2712.xml"/><Relationship Id="rId31" Type="http://schemas.openxmlformats.org/officeDocument/2006/relationships/image" Target="../media/image1985.emf"/><Relationship Id="rId44" Type="http://schemas.openxmlformats.org/officeDocument/2006/relationships/customXml" Target="../ink/ink2729.xml"/><Relationship Id="rId52" Type="http://schemas.openxmlformats.org/officeDocument/2006/relationships/customXml" Target="../ink/ink2733.xml"/><Relationship Id="rId60" Type="http://schemas.openxmlformats.org/officeDocument/2006/relationships/customXml" Target="../ink/ink2737.xml"/><Relationship Id="rId65" Type="http://schemas.openxmlformats.org/officeDocument/2006/relationships/image" Target="../media/image2037.emf"/><Relationship Id="rId73" Type="http://schemas.openxmlformats.org/officeDocument/2006/relationships/image" Target="../media/image2041.emf"/><Relationship Id="rId78" Type="http://schemas.openxmlformats.org/officeDocument/2006/relationships/customXml" Target="../ink/ink2746.xml"/><Relationship Id="rId81" Type="http://schemas.openxmlformats.org/officeDocument/2006/relationships/image" Target="../media/image2045.emf"/><Relationship Id="rId86" Type="http://schemas.openxmlformats.org/officeDocument/2006/relationships/customXml" Target="../ink/ink2750.xml"/><Relationship Id="rId4" Type="http://schemas.openxmlformats.org/officeDocument/2006/relationships/customXml" Target="../ink/ink2709.xml"/><Relationship Id="rId9" Type="http://schemas.openxmlformats.org/officeDocument/2006/relationships/image" Target="../media/image1974.emf"/></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183.xml.rels><?xml version="1.0" encoding="UTF-8" standalone="yes"?>
<Relationships xmlns="http://schemas.openxmlformats.org/package/2006/relationships"><Relationship Id="rId13" Type="http://schemas.openxmlformats.org/officeDocument/2006/relationships/image" Target="../media/image1938.emf"/><Relationship Id="rId18" Type="http://schemas.openxmlformats.org/officeDocument/2006/relationships/customXml" Target="../ink/ink2761.xml"/><Relationship Id="rId26" Type="http://schemas.openxmlformats.org/officeDocument/2006/relationships/customXml" Target="../ink/ink2765.xml"/><Relationship Id="rId39" Type="http://schemas.openxmlformats.org/officeDocument/2006/relationships/image" Target="../media/image1951.emf"/><Relationship Id="rId21" Type="http://schemas.openxmlformats.org/officeDocument/2006/relationships/image" Target="../media/image1942.emf"/><Relationship Id="rId34" Type="http://schemas.openxmlformats.org/officeDocument/2006/relationships/customXml" Target="../ink/ink2769.xml"/><Relationship Id="rId42" Type="http://schemas.openxmlformats.org/officeDocument/2006/relationships/customXml" Target="../ink/ink2773.xml"/><Relationship Id="rId47" Type="http://schemas.openxmlformats.org/officeDocument/2006/relationships/image" Target="../media/image1955.emf"/><Relationship Id="rId50" Type="http://schemas.openxmlformats.org/officeDocument/2006/relationships/customXml" Target="../ink/ink2777.xml"/><Relationship Id="rId55" Type="http://schemas.openxmlformats.org/officeDocument/2006/relationships/image" Target="../media/image1959.emf"/><Relationship Id="rId63" Type="http://schemas.openxmlformats.org/officeDocument/2006/relationships/image" Target="../media/image1963.emf"/><Relationship Id="rId68" Type="http://schemas.openxmlformats.org/officeDocument/2006/relationships/customXml" Target="../ink/ink2786.xml"/><Relationship Id="rId76" Type="http://schemas.openxmlformats.org/officeDocument/2006/relationships/customXml" Target="../ink/ink2790.xml"/><Relationship Id="rId7" Type="http://schemas.openxmlformats.org/officeDocument/2006/relationships/image" Target="../media/image1935.emf"/><Relationship Id="rId71" Type="http://schemas.openxmlformats.org/officeDocument/2006/relationships/image" Target="../media/image1967.emf"/><Relationship Id="rId2" Type="http://schemas.openxmlformats.org/officeDocument/2006/relationships/customXml" Target="../ink/ink2753.xml"/><Relationship Id="rId16" Type="http://schemas.openxmlformats.org/officeDocument/2006/relationships/customXml" Target="../ink/ink2760.xml"/><Relationship Id="rId29" Type="http://schemas.openxmlformats.org/officeDocument/2006/relationships/image" Target="../media/image1946.emf"/><Relationship Id="rId11" Type="http://schemas.openxmlformats.org/officeDocument/2006/relationships/image" Target="../media/image1937.emf"/><Relationship Id="rId24" Type="http://schemas.openxmlformats.org/officeDocument/2006/relationships/customXml" Target="../ink/ink2764.xml"/><Relationship Id="rId32" Type="http://schemas.openxmlformats.org/officeDocument/2006/relationships/customXml" Target="../ink/ink2768.xml"/><Relationship Id="rId37" Type="http://schemas.openxmlformats.org/officeDocument/2006/relationships/image" Target="../media/image1950.emf"/><Relationship Id="rId40" Type="http://schemas.openxmlformats.org/officeDocument/2006/relationships/customXml" Target="../ink/ink2772.xml"/><Relationship Id="rId45" Type="http://schemas.openxmlformats.org/officeDocument/2006/relationships/image" Target="../media/image1954.emf"/><Relationship Id="rId53" Type="http://schemas.openxmlformats.org/officeDocument/2006/relationships/image" Target="../media/image1958.emf"/><Relationship Id="rId58" Type="http://schemas.openxmlformats.org/officeDocument/2006/relationships/customXml" Target="../ink/ink2781.xml"/><Relationship Id="rId66" Type="http://schemas.openxmlformats.org/officeDocument/2006/relationships/customXml" Target="../ink/ink2785.xml"/><Relationship Id="rId74" Type="http://schemas.openxmlformats.org/officeDocument/2006/relationships/customXml" Target="../ink/ink2789.xml"/><Relationship Id="rId5" Type="http://schemas.openxmlformats.org/officeDocument/2006/relationships/image" Target="../media/image1934.emf"/><Relationship Id="rId15" Type="http://schemas.openxmlformats.org/officeDocument/2006/relationships/image" Target="../media/image1939.emf"/><Relationship Id="rId23" Type="http://schemas.openxmlformats.org/officeDocument/2006/relationships/image" Target="../media/image1943.emf"/><Relationship Id="rId28" Type="http://schemas.openxmlformats.org/officeDocument/2006/relationships/customXml" Target="../ink/ink2766.xml"/><Relationship Id="rId36" Type="http://schemas.openxmlformats.org/officeDocument/2006/relationships/customXml" Target="../ink/ink2770.xml"/><Relationship Id="rId49" Type="http://schemas.openxmlformats.org/officeDocument/2006/relationships/image" Target="../media/image1956.emf"/><Relationship Id="rId57" Type="http://schemas.openxmlformats.org/officeDocument/2006/relationships/image" Target="../media/image1960.emf"/><Relationship Id="rId61" Type="http://schemas.openxmlformats.org/officeDocument/2006/relationships/image" Target="../media/image1962.emf"/><Relationship Id="rId10" Type="http://schemas.openxmlformats.org/officeDocument/2006/relationships/customXml" Target="../ink/ink2757.xml"/><Relationship Id="rId19" Type="http://schemas.openxmlformats.org/officeDocument/2006/relationships/image" Target="../media/image1941.emf"/><Relationship Id="rId31" Type="http://schemas.openxmlformats.org/officeDocument/2006/relationships/image" Target="../media/image1947.emf"/><Relationship Id="rId44" Type="http://schemas.openxmlformats.org/officeDocument/2006/relationships/customXml" Target="../ink/ink2774.xml"/><Relationship Id="rId52" Type="http://schemas.openxmlformats.org/officeDocument/2006/relationships/customXml" Target="../ink/ink2778.xml"/><Relationship Id="rId60" Type="http://schemas.openxmlformats.org/officeDocument/2006/relationships/customXml" Target="../ink/ink2782.xml"/><Relationship Id="rId65" Type="http://schemas.openxmlformats.org/officeDocument/2006/relationships/image" Target="../media/image1964.emf"/><Relationship Id="rId73" Type="http://schemas.openxmlformats.org/officeDocument/2006/relationships/image" Target="../media/image1968.emf"/><Relationship Id="rId4" Type="http://schemas.openxmlformats.org/officeDocument/2006/relationships/customXml" Target="../ink/ink2754.xml"/><Relationship Id="rId9" Type="http://schemas.openxmlformats.org/officeDocument/2006/relationships/image" Target="../media/image1936.emf"/><Relationship Id="rId14" Type="http://schemas.openxmlformats.org/officeDocument/2006/relationships/customXml" Target="../ink/ink2759.xml"/><Relationship Id="rId22" Type="http://schemas.openxmlformats.org/officeDocument/2006/relationships/customXml" Target="../ink/ink2763.xml"/><Relationship Id="rId27" Type="http://schemas.openxmlformats.org/officeDocument/2006/relationships/image" Target="../media/image1945.emf"/><Relationship Id="rId30" Type="http://schemas.openxmlformats.org/officeDocument/2006/relationships/customXml" Target="../ink/ink2767.xml"/><Relationship Id="rId35" Type="http://schemas.openxmlformats.org/officeDocument/2006/relationships/image" Target="../media/image1949.emf"/><Relationship Id="rId43" Type="http://schemas.openxmlformats.org/officeDocument/2006/relationships/image" Target="../media/image1953.emf"/><Relationship Id="rId48" Type="http://schemas.openxmlformats.org/officeDocument/2006/relationships/customXml" Target="../ink/ink2776.xml"/><Relationship Id="rId56" Type="http://schemas.openxmlformats.org/officeDocument/2006/relationships/customXml" Target="../ink/ink2780.xml"/><Relationship Id="rId64" Type="http://schemas.openxmlformats.org/officeDocument/2006/relationships/customXml" Target="../ink/ink2784.xml"/><Relationship Id="rId69" Type="http://schemas.openxmlformats.org/officeDocument/2006/relationships/image" Target="../media/image1966.emf"/><Relationship Id="rId77" Type="http://schemas.openxmlformats.org/officeDocument/2006/relationships/image" Target="../media/image1970.emf"/><Relationship Id="rId8" Type="http://schemas.openxmlformats.org/officeDocument/2006/relationships/customXml" Target="../ink/ink2756.xml"/><Relationship Id="rId51" Type="http://schemas.openxmlformats.org/officeDocument/2006/relationships/image" Target="../media/image1957.emf"/><Relationship Id="rId72" Type="http://schemas.openxmlformats.org/officeDocument/2006/relationships/customXml" Target="../ink/ink2788.xml"/><Relationship Id="rId3" Type="http://schemas.openxmlformats.org/officeDocument/2006/relationships/image" Target="../media/image1933.emf"/><Relationship Id="rId12" Type="http://schemas.openxmlformats.org/officeDocument/2006/relationships/customXml" Target="../ink/ink2758.xml"/><Relationship Id="rId17" Type="http://schemas.openxmlformats.org/officeDocument/2006/relationships/image" Target="../media/image1940.emf"/><Relationship Id="rId25" Type="http://schemas.openxmlformats.org/officeDocument/2006/relationships/image" Target="../media/image1944.emf"/><Relationship Id="rId33" Type="http://schemas.openxmlformats.org/officeDocument/2006/relationships/image" Target="../media/image1948.emf"/><Relationship Id="rId38" Type="http://schemas.openxmlformats.org/officeDocument/2006/relationships/customXml" Target="../ink/ink2771.xml"/><Relationship Id="rId46" Type="http://schemas.openxmlformats.org/officeDocument/2006/relationships/customXml" Target="../ink/ink2775.xml"/><Relationship Id="rId59" Type="http://schemas.openxmlformats.org/officeDocument/2006/relationships/image" Target="../media/image1961.emf"/><Relationship Id="rId67" Type="http://schemas.openxmlformats.org/officeDocument/2006/relationships/image" Target="../media/image1965.emf"/><Relationship Id="rId20" Type="http://schemas.openxmlformats.org/officeDocument/2006/relationships/customXml" Target="../ink/ink2762.xml"/><Relationship Id="rId41" Type="http://schemas.openxmlformats.org/officeDocument/2006/relationships/image" Target="../media/image1952.emf"/><Relationship Id="rId54" Type="http://schemas.openxmlformats.org/officeDocument/2006/relationships/customXml" Target="../ink/ink2779.xml"/><Relationship Id="rId62" Type="http://schemas.openxmlformats.org/officeDocument/2006/relationships/customXml" Target="../ink/ink2783.xml"/><Relationship Id="rId70" Type="http://schemas.openxmlformats.org/officeDocument/2006/relationships/customXml" Target="../ink/ink2787.xml"/><Relationship Id="rId75" Type="http://schemas.openxmlformats.org/officeDocument/2006/relationships/image" Target="../media/image1969.emf"/><Relationship Id="rId1" Type="http://schemas.openxmlformats.org/officeDocument/2006/relationships/slideLayout" Target="../slideLayouts/slideLayout25.xml"/><Relationship Id="rId6" Type="http://schemas.openxmlformats.org/officeDocument/2006/relationships/customXml" Target="../ink/ink2755.xml"/></Relationships>
</file>

<file path=ppt/slides/_rels/slide184.xml.rels><?xml version="1.0" encoding="UTF-8" standalone="yes"?>
<Relationships xmlns="http://schemas.openxmlformats.org/package/2006/relationships"><Relationship Id="rId26" Type="http://schemas.openxmlformats.org/officeDocument/2006/relationships/customXml" Target="../ink/ink2803.xml"/><Relationship Id="rId117" Type="http://schemas.openxmlformats.org/officeDocument/2006/relationships/image" Target="../media/image2108.emf"/><Relationship Id="rId21" Type="http://schemas.openxmlformats.org/officeDocument/2006/relationships/image" Target="../media/image2060.emf"/><Relationship Id="rId42" Type="http://schemas.openxmlformats.org/officeDocument/2006/relationships/customXml" Target="../ink/ink2811.xml"/><Relationship Id="rId47" Type="http://schemas.openxmlformats.org/officeDocument/2006/relationships/image" Target="../media/image2073.emf"/><Relationship Id="rId63" Type="http://schemas.openxmlformats.org/officeDocument/2006/relationships/image" Target="../media/image2081.emf"/><Relationship Id="rId68" Type="http://schemas.openxmlformats.org/officeDocument/2006/relationships/customXml" Target="../ink/ink2824.xml"/><Relationship Id="rId84" Type="http://schemas.openxmlformats.org/officeDocument/2006/relationships/customXml" Target="../ink/ink2832.xml"/><Relationship Id="rId89" Type="http://schemas.openxmlformats.org/officeDocument/2006/relationships/image" Target="../media/image2094.emf"/><Relationship Id="rId112" Type="http://schemas.openxmlformats.org/officeDocument/2006/relationships/customXml" Target="../ink/ink2846.xml"/><Relationship Id="rId16" Type="http://schemas.openxmlformats.org/officeDocument/2006/relationships/customXml" Target="../ink/ink2798.xml"/><Relationship Id="rId107" Type="http://schemas.openxmlformats.org/officeDocument/2006/relationships/image" Target="../media/image2103.emf"/><Relationship Id="rId11" Type="http://schemas.openxmlformats.org/officeDocument/2006/relationships/image" Target="../media/image2055.emf"/><Relationship Id="rId32" Type="http://schemas.openxmlformats.org/officeDocument/2006/relationships/customXml" Target="../ink/ink2806.xml"/><Relationship Id="rId37" Type="http://schemas.openxmlformats.org/officeDocument/2006/relationships/image" Target="../media/image2068.emf"/><Relationship Id="rId53" Type="http://schemas.openxmlformats.org/officeDocument/2006/relationships/image" Target="../media/image2076.emf"/><Relationship Id="rId58" Type="http://schemas.openxmlformats.org/officeDocument/2006/relationships/customXml" Target="../ink/ink2819.xml"/><Relationship Id="rId74" Type="http://schemas.openxmlformats.org/officeDocument/2006/relationships/customXml" Target="../ink/ink2827.xml"/><Relationship Id="rId79" Type="http://schemas.openxmlformats.org/officeDocument/2006/relationships/image" Target="../media/image2089.emf"/><Relationship Id="rId102" Type="http://schemas.openxmlformats.org/officeDocument/2006/relationships/customXml" Target="../ink/ink2841.xml"/><Relationship Id="rId123" Type="http://schemas.openxmlformats.org/officeDocument/2006/relationships/image" Target="../media/image2111.emf"/><Relationship Id="rId128" Type="http://schemas.openxmlformats.org/officeDocument/2006/relationships/customXml" Target="../ink/ink2854.xml"/><Relationship Id="rId5" Type="http://schemas.openxmlformats.org/officeDocument/2006/relationships/image" Target="../media/image2052.emf"/><Relationship Id="rId90" Type="http://schemas.openxmlformats.org/officeDocument/2006/relationships/customXml" Target="../ink/ink2835.xml"/><Relationship Id="rId95" Type="http://schemas.openxmlformats.org/officeDocument/2006/relationships/image" Target="../media/image2097.emf"/><Relationship Id="rId19" Type="http://schemas.openxmlformats.org/officeDocument/2006/relationships/image" Target="../media/image2059.emf"/><Relationship Id="rId14" Type="http://schemas.openxmlformats.org/officeDocument/2006/relationships/customXml" Target="../ink/ink2797.xml"/><Relationship Id="rId22" Type="http://schemas.openxmlformats.org/officeDocument/2006/relationships/customXml" Target="../ink/ink2801.xml"/><Relationship Id="rId27" Type="http://schemas.openxmlformats.org/officeDocument/2006/relationships/image" Target="../media/image2063.emf"/><Relationship Id="rId30" Type="http://schemas.openxmlformats.org/officeDocument/2006/relationships/customXml" Target="../ink/ink2805.xml"/><Relationship Id="rId35" Type="http://schemas.openxmlformats.org/officeDocument/2006/relationships/image" Target="../media/image2067.emf"/><Relationship Id="rId43" Type="http://schemas.openxmlformats.org/officeDocument/2006/relationships/image" Target="../media/image2071.emf"/><Relationship Id="rId48" Type="http://schemas.openxmlformats.org/officeDocument/2006/relationships/customXml" Target="../ink/ink2814.xml"/><Relationship Id="rId56" Type="http://schemas.openxmlformats.org/officeDocument/2006/relationships/customXml" Target="../ink/ink2818.xml"/><Relationship Id="rId64" Type="http://schemas.openxmlformats.org/officeDocument/2006/relationships/customXml" Target="../ink/ink2822.xml"/><Relationship Id="rId69" Type="http://schemas.openxmlformats.org/officeDocument/2006/relationships/image" Target="../media/image2084.emf"/><Relationship Id="rId77" Type="http://schemas.openxmlformats.org/officeDocument/2006/relationships/image" Target="../media/image2088.emf"/><Relationship Id="rId100" Type="http://schemas.openxmlformats.org/officeDocument/2006/relationships/customXml" Target="../ink/ink2840.xml"/><Relationship Id="rId105" Type="http://schemas.openxmlformats.org/officeDocument/2006/relationships/image" Target="../media/image2102.emf"/><Relationship Id="rId113" Type="http://schemas.openxmlformats.org/officeDocument/2006/relationships/image" Target="../media/image2106.emf"/><Relationship Id="rId118" Type="http://schemas.openxmlformats.org/officeDocument/2006/relationships/customXml" Target="../ink/ink2849.xml"/><Relationship Id="rId126" Type="http://schemas.openxmlformats.org/officeDocument/2006/relationships/customXml" Target="../ink/ink2853.xml"/><Relationship Id="rId8" Type="http://schemas.openxmlformats.org/officeDocument/2006/relationships/customXml" Target="../ink/ink2794.xml"/><Relationship Id="rId51" Type="http://schemas.openxmlformats.org/officeDocument/2006/relationships/image" Target="../media/image2075.emf"/><Relationship Id="rId72" Type="http://schemas.openxmlformats.org/officeDocument/2006/relationships/customXml" Target="../ink/ink2826.xml"/><Relationship Id="rId80" Type="http://schemas.openxmlformats.org/officeDocument/2006/relationships/customXml" Target="../ink/ink2830.xml"/><Relationship Id="rId85" Type="http://schemas.openxmlformats.org/officeDocument/2006/relationships/image" Target="../media/image2092.emf"/><Relationship Id="rId93" Type="http://schemas.openxmlformats.org/officeDocument/2006/relationships/image" Target="../media/image2096.emf"/><Relationship Id="rId98" Type="http://schemas.openxmlformats.org/officeDocument/2006/relationships/customXml" Target="../ink/ink2839.xml"/><Relationship Id="rId121" Type="http://schemas.openxmlformats.org/officeDocument/2006/relationships/image" Target="../media/image2110.emf"/><Relationship Id="rId3" Type="http://schemas.openxmlformats.org/officeDocument/2006/relationships/image" Target="../media/image2051.emf"/><Relationship Id="rId12" Type="http://schemas.openxmlformats.org/officeDocument/2006/relationships/customXml" Target="../ink/ink2796.xml"/><Relationship Id="rId17" Type="http://schemas.openxmlformats.org/officeDocument/2006/relationships/image" Target="../media/image2058.emf"/><Relationship Id="rId25" Type="http://schemas.openxmlformats.org/officeDocument/2006/relationships/image" Target="../media/image2062.emf"/><Relationship Id="rId33" Type="http://schemas.openxmlformats.org/officeDocument/2006/relationships/image" Target="../media/image2066.emf"/><Relationship Id="rId38" Type="http://schemas.openxmlformats.org/officeDocument/2006/relationships/customXml" Target="../ink/ink2809.xml"/><Relationship Id="rId46" Type="http://schemas.openxmlformats.org/officeDocument/2006/relationships/customXml" Target="../ink/ink2813.xml"/><Relationship Id="rId59" Type="http://schemas.openxmlformats.org/officeDocument/2006/relationships/image" Target="../media/image2079.emf"/><Relationship Id="rId67" Type="http://schemas.openxmlformats.org/officeDocument/2006/relationships/image" Target="../media/image2083.emf"/><Relationship Id="rId103" Type="http://schemas.openxmlformats.org/officeDocument/2006/relationships/image" Target="../media/image2101.emf"/><Relationship Id="rId108" Type="http://schemas.openxmlformats.org/officeDocument/2006/relationships/customXml" Target="../ink/ink2844.xml"/><Relationship Id="rId116" Type="http://schemas.openxmlformats.org/officeDocument/2006/relationships/customXml" Target="../ink/ink2848.xml"/><Relationship Id="rId124" Type="http://schemas.openxmlformats.org/officeDocument/2006/relationships/customXml" Target="../ink/ink2852.xml"/><Relationship Id="rId129" Type="http://schemas.openxmlformats.org/officeDocument/2006/relationships/image" Target="../media/image2114.emf"/><Relationship Id="rId20" Type="http://schemas.openxmlformats.org/officeDocument/2006/relationships/customXml" Target="../ink/ink2800.xml"/><Relationship Id="rId41" Type="http://schemas.openxmlformats.org/officeDocument/2006/relationships/image" Target="../media/image2070.emf"/><Relationship Id="rId54" Type="http://schemas.openxmlformats.org/officeDocument/2006/relationships/customXml" Target="../ink/ink2817.xml"/><Relationship Id="rId62" Type="http://schemas.openxmlformats.org/officeDocument/2006/relationships/customXml" Target="../ink/ink2821.xml"/><Relationship Id="rId70" Type="http://schemas.openxmlformats.org/officeDocument/2006/relationships/customXml" Target="../ink/ink2825.xml"/><Relationship Id="rId75" Type="http://schemas.openxmlformats.org/officeDocument/2006/relationships/image" Target="../media/image2087.emf"/><Relationship Id="rId83" Type="http://schemas.openxmlformats.org/officeDocument/2006/relationships/image" Target="../media/image2091.emf"/><Relationship Id="rId88" Type="http://schemas.openxmlformats.org/officeDocument/2006/relationships/customXml" Target="../ink/ink2834.xml"/><Relationship Id="rId91" Type="http://schemas.openxmlformats.org/officeDocument/2006/relationships/image" Target="../media/image2095.emf"/><Relationship Id="rId96" Type="http://schemas.openxmlformats.org/officeDocument/2006/relationships/customXml" Target="../ink/ink2838.xml"/><Relationship Id="rId111" Type="http://schemas.openxmlformats.org/officeDocument/2006/relationships/image" Target="../media/image2105.emf"/><Relationship Id="rId1" Type="http://schemas.openxmlformats.org/officeDocument/2006/relationships/slideLayout" Target="../slideLayouts/slideLayout25.xml"/><Relationship Id="rId6" Type="http://schemas.openxmlformats.org/officeDocument/2006/relationships/customXml" Target="../ink/ink2793.xml"/><Relationship Id="rId15" Type="http://schemas.openxmlformats.org/officeDocument/2006/relationships/image" Target="../media/image2057.emf"/><Relationship Id="rId23" Type="http://schemas.openxmlformats.org/officeDocument/2006/relationships/image" Target="../media/image2061.emf"/><Relationship Id="rId28" Type="http://schemas.openxmlformats.org/officeDocument/2006/relationships/customXml" Target="../ink/ink2804.xml"/><Relationship Id="rId36" Type="http://schemas.openxmlformats.org/officeDocument/2006/relationships/customXml" Target="../ink/ink2808.xml"/><Relationship Id="rId49" Type="http://schemas.openxmlformats.org/officeDocument/2006/relationships/image" Target="../media/image2074.emf"/><Relationship Id="rId57" Type="http://schemas.openxmlformats.org/officeDocument/2006/relationships/image" Target="../media/image2078.emf"/><Relationship Id="rId106" Type="http://schemas.openxmlformats.org/officeDocument/2006/relationships/customXml" Target="../ink/ink2843.xml"/><Relationship Id="rId114" Type="http://schemas.openxmlformats.org/officeDocument/2006/relationships/customXml" Target="../ink/ink2847.xml"/><Relationship Id="rId119" Type="http://schemas.openxmlformats.org/officeDocument/2006/relationships/image" Target="../media/image2109.emf"/><Relationship Id="rId127" Type="http://schemas.openxmlformats.org/officeDocument/2006/relationships/image" Target="../media/image2113.emf"/><Relationship Id="rId10" Type="http://schemas.openxmlformats.org/officeDocument/2006/relationships/customXml" Target="../ink/ink2795.xml"/><Relationship Id="rId31" Type="http://schemas.openxmlformats.org/officeDocument/2006/relationships/image" Target="../media/image2065.emf"/><Relationship Id="rId44" Type="http://schemas.openxmlformats.org/officeDocument/2006/relationships/customXml" Target="../ink/ink2812.xml"/><Relationship Id="rId52" Type="http://schemas.openxmlformats.org/officeDocument/2006/relationships/customXml" Target="../ink/ink2816.xml"/><Relationship Id="rId60" Type="http://schemas.openxmlformats.org/officeDocument/2006/relationships/customXml" Target="../ink/ink2820.xml"/><Relationship Id="rId65" Type="http://schemas.openxmlformats.org/officeDocument/2006/relationships/image" Target="../media/image2082.emf"/><Relationship Id="rId73" Type="http://schemas.openxmlformats.org/officeDocument/2006/relationships/image" Target="../media/image2086.emf"/><Relationship Id="rId78" Type="http://schemas.openxmlformats.org/officeDocument/2006/relationships/customXml" Target="../ink/ink2829.xml"/><Relationship Id="rId81" Type="http://schemas.openxmlformats.org/officeDocument/2006/relationships/image" Target="../media/image2090.emf"/><Relationship Id="rId86" Type="http://schemas.openxmlformats.org/officeDocument/2006/relationships/customXml" Target="../ink/ink2833.xml"/><Relationship Id="rId94" Type="http://schemas.openxmlformats.org/officeDocument/2006/relationships/customXml" Target="../ink/ink2837.xml"/><Relationship Id="rId99" Type="http://schemas.openxmlformats.org/officeDocument/2006/relationships/image" Target="../media/image2099.emf"/><Relationship Id="rId101" Type="http://schemas.openxmlformats.org/officeDocument/2006/relationships/image" Target="../media/image2100.emf"/><Relationship Id="rId122" Type="http://schemas.openxmlformats.org/officeDocument/2006/relationships/customXml" Target="../ink/ink2851.xml"/><Relationship Id="rId4" Type="http://schemas.openxmlformats.org/officeDocument/2006/relationships/customXml" Target="../ink/ink2792.xml"/><Relationship Id="rId9" Type="http://schemas.openxmlformats.org/officeDocument/2006/relationships/image" Target="../media/image2054.emf"/><Relationship Id="rId13" Type="http://schemas.openxmlformats.org/officeDocument/2006/relationships/image" Target="../media/image2056.emf"/><Relationship Id="rId18" Type="http://schemas.openxmlformats.org/officeDocument/2006/relationships/customXml" Target="../ink/ink2799.xml"/><Relationship Id="rId39" Type="http://schemas.openxmlformats.org/officeDocument/2006/relationships/image" Target="../media/image2069.emf"/><Relationship Id="rId109" Type="http://schemas.openxmlformats.org/officeDocument/2006/relationships/image" Target="../media/image2104.emf"/><Relationship Id="rId34" Type="http://schemas.openxmlformats.org/officeDocument/2006/relationships/customXml" Target="../ink/ink2807.xml"/><Relationship Id="rId50" Type="http://schemas.openxmlformats.org/officeDocument/2006/relationships/customXml" Target="../ink/ink2815.xml"/><Relationship Id="rId55" Type="http://schemas.openxmlformats.org/officeDocument/2006/relationships/image" Target="../media/image2077.emf"/><Relationship Id="rId76" Type="http://schemas.openxmlformats.org/officeDocument/2006/relationships/customXml" Target="../ink/ink2828.xml"/><Relationship Id="rId97" Type="http://schemas.openxmlformats.org/officeDocument/2006/relationships/image" Target="../media/image2098.emf"/><Relationship Id="rId104" Type="http://schemas.openxmlformats.org/officeDocument/2006/relationships/customXml" Target="../ink/ink2842.xml"/><Relationship Id="rId120" Type="http://schemas.openxmlformats.org/officeDocument/2006/relationships/customXml" Target="../ink/ink2850.xml"/><Relationship Id="rId125" Type="http://schemas.openxmlformats.org/officeDocument/2006/relationships/image" Target="../media/image2112.emf"/><Relationship Id="rId7" Type="http://schemas.openxmlformats.org/officeDocument/2006/relationships/image" Target="../media/image2053.emf"/><Relationship Id="rId71" Type="http://schemas.openxmlformats.org/officeDocument/2006/relationships/image" Target="../media/image2085.emf"/><Relationship Id="rId92" Type="http://schemas.openxmlformats.org/officeDocument/2006/relationships/customXml" Target="../ink/ink2836.xml"/><Relationship Id="rId2" Type="http://schemas.openxmlformats.org/officeDocument/2006/relationships/customXml" Target="../ink/ink2791.xml"/><Relationship Id="rId29" Type="http://schemas.openxmlformats.org/officeDocument/2006/relationships/image" Target="../media/image2064.emf"/><Relationship Id="rId24" Type="http://schemas.openxmlformats.org/officeDocument/2006/relationships/customXml" Target="../ink/ink2802.xml"/><Relationship Id="rId40" Type="http://schemas.openxmlformats.org/officeDocument/2006/relationships/customXml" Target="../ink/ink2810.xml"/><Relationship Id="rId45" Type="http://schemas.openxmlformats.org/officeDocument/2006/relationships/image" Target="../media/image2072.emf"/><Relationship Id="rId66" Type="http://schemas.openxmlformats.org/officeDocument/2006/relationships/customXml" Target="../ink/ink2823.xml"/><Relationship Id="rId87" Type="http://schemas.openxmlformats.org/officeDocument/2006/relationships/image" Target="../media/image2093.emf"/><Relationship Id="rId110" Type="http://schemas.openxmlformats.org/officeDocument/2006/relationships/customXml" Target="../ink/ink2845.xml"/><Relationship Id="rId115" Type="http://schemas.openxmlformats.org/officeDocument/2006/relationships/image" Target="../media/image2107.emf"/><Relationship Id="rId61" Type="http://schemas.openxmlformats.org/officeDocument/2006/relationships/image" Target="../media/image2080.emf"/><Relationship Id="rId82" Type="http://schemas.openxmlformats.org/officeDocument/2006/relationships/customXml" Target="../ink/ink2831.xml"/></Relationships>
</file>

<file path=ppt/slides/_rels/slide185.xml.rels><?xml version="1.0" encoding="UTF-8" standalone="yes"?>
<Relationships xmlns="http://schemas.openxmlformats.org/package/2006/relationships"><Relationship Id="rId13" Type="http://schemas.openxmlformats.org/officeDocument/2006/relationships/image" Target="../media/image2120.emf"/><Relationship Id="rId18" Type="http://schemas.openxmlformats.org/officeDocument/2006/relationships/customXml" Target="../ink/ink2863.xml"/><Relationship Id="rId26" Type="http://schemas.openxmlformats.org/officeDocument/2006/relationships/customXml" Target="../ink/ink2867.xml"/><Relationship Id="rId39" Type="http://schemas.openxmlformats.org/officeDocument/2006/relationships/image" Target="../media/image2133.emf"/><Relationship Id="rId21" Type="http://schemas.openxmlformats.org/officeDocument/2006/relationships/image" Target="../media/image2124.emf"/><Relationship Id="rId34" Type="http://schemas.openxmlformats.org/officeDocument/2006/relationships/customXml" Target="../ink/ink2871.xml"/><Relationship Id="rId42" Type="http://schemas.openxmlformats.org/officeDocument/2006/relationships/customXml" Target="../ink/ink2875.xml"/><Relationship Id="rId47" Type="http://schemas.openxmlformats.org/officeDocument/2006/relationships/image" Target="../media/image2137.emf"/><Relationship Id="rId50" Type="http://schemas.openxmlformats.org/officeDocument/2006/relationships/customXml" Target="../ink/ink2879.xml"/><Relationship Id="rId55" Type="http://schemas.openxmlformats.org/officeDocument/2006/relationships/image" Target="../media/image2141.emf"/><Relationship Id="rId63" Type="http://schemas.openxmlformats.org/officeDocument/2006/relationships/image" Target="../media/image2145.emf"/><Relationship Id="rId68" Type="http://schemas.openxmlformats.org/officeDocument/2006/relationships/customXml" Target="../ink/ink2888.xml"/><Relationship Id="rId76" Type="http://schemas.openxmlformats.org/officeDocument/2006/relationships/customXml" Target="../ink/ink2892.xml"/><Relationship Id="rId7" Type="http://schemas.openxmlformats.org/officeDocument/2006/relationships/image" Target="../media/image2117.emf"/><Relationship Id="rId71" Type="http://schemas.openxmlformats.org/officeDocument/2006/relationships/image" Target="../media/image2149.emf"/><Relationship Id="rId2" Type="http://schemas.openxmlformats.org/officeDocument/2006/relationships/customXml" Target="../ink/ink2855.xml"/><Relationship Id="rId16" Type="http://schemas.openxmlformats.org/officeDocument/2006/relationships/customXml" Target="../ink/ink2862.xml"/><Relationship Id="rId29" Type="http://schemas.openxmlformats.org/officeDocument/2006/relationships/image" Target="../media/image2128.emf"/><Relationship Id="rId11" Type="http://schemas.openxmlformats.org/officeDocument/2006/relationships/image" Target="../media/image2119.emf"/><Relationship Id="rId24" Type="http://schemas.openxmlformats.org/officeDocument/2006/relationships/customXml" Target="../ink/ink2866.xml"/><Relationship Id="rId32" Type="http://schemas.openxmlformats.org/officeDocument/2006/relationships/customXml" Target="../ink/ink2870.xml"/><Relationship Id="rId37" Type="http://schemas.openxmlformats.org/officeDocument/2006/relationships/image" Target="../media/image2132.emf"/><Relationship Id="rId40" Type="http://schemas.openxmlformats.org/officeDocument/2006/relationships/customXml" Target="../ink/ink2874.xml"/><Relationship Id="rId45" Type="http://schemas.openxmlformats.org/officeDocument/2006/relationships/image" Target="../media/image2136.emf"/><Relationship Id="rId53" Type="http://schemas.openxmlformats.org/officeDocument/2006/relationships/image" Target="../media/image2140.emf"/><Relationship Id="rId58" Type="http://schemas.openxmlformats.org/officeDocument/2006/relationships/customXml" Target="../ink/ink2883.xml"/><Relationship Id="rId66" Type="http://schemas.openxmlformats.org/officeDocument/2006/relationships/customXml" Target="../ink/ink2887.xml"/><Relationship Id="rId74" Type="http://schemas.openxmlformats.org/officeDocument/2006/relationships/customXml" Target="../ink/ink2891.xml"/><Relationship Id="rId79" Type="http://schemas.openxmlformats.org/officeDocument/2006/relationships/image" Target="../media/image2153.emf"/><Relationship Id="rId5" Type="http://schemas.openxmlformats.org/officeDocument/2006/relationships/image" Target="../media/image2116.emf"/><Relationship Id="rId61" Type="http://schemas.openxmlformats.org/officeDocument/2006/relationships/image" Target="../media/image2144.emf"/><Relationship Id="rId10" Type="http://schemas.openxmlformats.org/officeDocument/2006/relationships/customXml" Target="../ink/ink2859.xml"/><Relationship Id="rId19" Type="http://schemas.openxmlformats.org/officeDocument/2006/relationships/image" Target="../media/image2123.emf"/><Relationship Id="rId31" Type="http://schemas.openxmlformats.org/officeDocument/2006/relationships/image" Target="../media/image2129.emf"/><Relationship Id="rId44" Type="http://schemas.openxmlformats.org/officeDocument/2006/relationships/customXml" Target="../ink/ink2876.xml"/><Relationship Id="rId52" Type="http://schemas.openxmlformats.org/officeDocument/2006/relationships/customXml" Target="../ink/ink2880.xml"/><Relationship Id="rId60" Type="http://schemas.openxmlformats.org/officeDocument/2006/relationships/customXml" Target="../ink/ink2884.xml"/><Relationship Id="rId65" Type="http://schemas.openxmlformats.org/officeDocument/2006/relationships/image" Target="../media/image2146.emf"/><Relationship Id="rId73" Type="http://schemas.openxmlformats.org/officeDocument/2006/relationships/image" Target="../media/image2150.emf"/><Relationship Id="rId78" Type="http://schemas.openxmlformats.org/officeDocument/2006/relationships/customXml" Target="../ink/ink2893.xml"/><Relationship Id="rId81" Type="http://schemas.openxmlformats.org/officeDocument/2006/relationships/image" Target="../media/image2154.emf"/><Relationship Id="rId4" Type="http://schemas.openxmlformats.org/officeDocument/2006/relationships/customXml" Target="../ink/ink2856.xml"/><Relationship Id="rId9" Type="http://schemas.openxmlformats.org/officeDocument/2006/relationships/image" Target="../media/image2118.emf"/><Relationship Id="rId14" Type="http://schemas.openxmlformats.org/officeDocument/2006/relationships/customXml" Target="../ink/ink2861.xml"/><Relationship Id="rId22" Type="http://schemas.openxmlformats.org/officeDocument/2006/relationships/customXml" Target="../ink/ink2865.xml"/><Relationship Id="rId27" Type="http://schemas.openxmlformats.org/officeDocument/2006/relationships/image" Target="../media/image2127.emf"/><Relationship Id="rId30" Type="http://schemas.openxmlformats.org/officeDocument/2006/relationships/customXml" Target="../ink/ink2869.xml"/><Relationship Id="rId35" Type="http://schemas.openxmlformats.org/officeDocument/2006/relationships/image" Target="../media/image2131.emf"/><Relationship Id="rId43" Type="http://schemas.openxmlformats.org/officeDocument/2006/relationships/image" Target="../media/image2135.emf"/><Relationship Id="rId48" Type="http://schemas.openxmlformats.org/officeDocument/2006/relationships/customXml" Target="../ink/ink2878.xml"/><Relationship Id="rId56" Type="http://schemas.openxmlformats.org/officeDocument/2006/relationships/customXml" Target="../ink/ink2882.xml"/><Relationship Id="rId64" Type="http://schemas.openxmlformats.org/officeDocument/2006/relationships/customXml" Target="../ink/ink2886.xml"/><Relationship Id="rId69" Type="http://schemas.openxmlformats.org/officeDocument/2006/relationships/image" Target="../media/image2148.emf"/><Relationship Id="rId77" Type="http://schemas.openxmlformats.org/officeDocument/2006/relationships/image" Target="../media/image2152.emf"/><Relationship Id="rId8" Type="http://schemas.openxmlformats.org/officeDocument/2006/relationships/customXml" Target="../ink/ink2858.xml"/><Relationship Id="rId51" Type="http://schemas.openxmlformats.org/officeDocument/2006/relationships/image" Target="../media/image2139.emf"/><Relationship Id="rId72" Type="http://schemas.openxmlformats.org/officeDocument/2006/relationships/customXml" Target="../ink/ink2890.xml"/><Relationship Id="rId80" Type="http://schemas.openxmlformats.org/officeDocument/2006/relationships/customXml" Target="../ink/ink2894.xml"/><Relationship Id="rId3" Type="http://schemas.openxmlformats.org/officeDocument/2006/relationships/image" Target="../media/image2115.emf"/><Relationship Id="rId12" Type="http://schemas.openxmlformats.org/officeDocument/2006/relationships/customXml" Target="../ink/ink2860.xml"/><Relationship Id="rId17" Type="http://schemas.openxmlformats.org/officeDocument/2006/relationships/image" Target="../media/image2122.emf"/><Relationship Id="rId25" Type="http://schemas.openxmlformats.org/officeDocument/2006/relationships/image" Target="../media/image2126.emf"/><Relationship Id="rId33" Type="http://schemas.openxmlformats.org/officeDocument/2006/relationships/image" Target="../media/image2130.emf"/><Relationship Id="rId38" Type="http://schemas.openxmlformats.org/officeDocument/2006/relationships/customXml" Target="../ink/ink2873.xml"/><Relationship Id="rId46" Type="http://schemas.openxmlformats.org/officeDocument/2006/relationships/customXml" Target="../ink/ink2877.xml"/><Relationship Id="rId59" Type="http://schemas.openxmlformats.org/officeDocument/2006/relationships/image" Target="../media/image2143.emf"/><Relationship Id="rId67" Type="http://schemas.openxmlformats.org/officeDocument/2006/relationships/image" Target="../media/image2147.emf"/><Relationship Id="rId20" Type="http://schemas.openxmlformats.org/officeDocument/2006/relationships/customXml" Target="../ink/ink2864.xml"/><Relationship Id="rId41" Type="http://schemas.openxmlformats.org/officeDocument/2006/relationships/image" Target="../media/image2134.emf"/><Relationship Id="rId54" Type="http://schemas.openxmlformats.org/officeDocument/2006/relationships/customXml" Target="../ink/ink2881.xml"/><Relationship Id="rId62" Type="http://schemas.openxmlformats.org/officeDocument/2006/relationships/customXml" Target="../ink/ink2885.xml"/><Relationship Id="rId70" Type="http://schemas.openxmlformats.org/officeDocument/2006/relationships/customXml" Target="../ink/ink2889.xml"/><Relationship Id="rId75" Type="http://schemas.openxmlformats.org/officeDocument/2006/relationships/image" Target="../media/image2151.emf"/><Relationship Id="rId1" Type="http://schemas.openxmlformats.org/officeDocument/2006/relationships/slideLayout" Target="../slideLayouts/slideLayout25.xml"/><Relationship Id="rId6" Type="http://schemas.openxmlformats.org/officeDocument/2006/relationships/customXml" Target="../ink/ink2857.xml"/><Relationship Id="rId15" Type="http://schemas.openxmlformats.org/officeDocument/2006/relationships/image" Target="../media/image2121.emf"/><Relationship Id="rId23" Type="http://schemas.openxmlformats.org/officeDocument/2006/relationships/image" Target="../media/image2125.emf"/><Relationship Id="rId28" Type="http://schemas.openxmlformats.org/officeDocument/2006/relationships/customXml" Target="../ink/ink2868.xml"/><Relationship Id="rId36" Type="http://schemas.openxmlformats.org/officeDocument/2006/relationships/customXml" Target="../ink/ink2872.xml"/><Relationship Id="rId49" Type="http://schemas.openxmlformats.org/officeDocument/2006/relationships/image" Target="../media/image2138.emf"/><Relationship Id="rId57" Type="http://schemas.openxmlformats.org/officeDocument/2006/relationships/image" Target="../media/image2142.emf"/></Relationships>
</file>

<file path=ppt/slides/_rels/slide186.xml.rels><?xml version="1.0" encoding="UTF-8" standalone="yes"?>
<Relationships xmlns="http://schemas.openxmlformats.org/package/2006/relationships"><Relationship Id="rId3" Type="http://schemas.openxmlformats.org/officeDocument/2006/relationships/image" Target="../media/image2155.emf"/><Relationship Id="rId2" Type="http://schemas.openxmlformats.org/officeDocument/2006/relationships/customXml" Target="../ink/ink2895.xml"/><Relationship Id="rId1" Type="http://schemas.openxmlformats.org/officeDocument/2006/relationships/slideLayout" Target="../slideLayouts/slideLayout25.xml"/></Relationships>
</file>

<file path=ppt/slides/_rels/slide187.xml.rels><?xml version="1.0" encoding="UTF-8" standalone="yes"?>
<Relationships xmlns="http://schemas.openxmlformats.org/package/2006/relationships"><Relationship Id="rId26" Type="http://schemas.openxmlformats.org/officeDocument/2006/relationships/customXml" Target="../ink/ink2908.xml"/><Relationship Id="rId117" Type="http://schemas.openxmlformats.org/officeDocument/2006/relationships/image" Target="../media/image2213.emf"/><Relationship Id="rId21" Type="http://schemas.openxmlformats.org/officeDocument/2006/relationships/image" Target="../media/image2165.emf"/><Relationship Id="rId42" Type="http://schemas.openxmlformats.org/officeDocument/2006/relationships/customXml" Target="../ink/ink2916.xml"/><Relationship Id="rId47" Type="http://schemas.openxmlformats.org/officeDocument/2006/relationships/image" Target="../media/image2178.emf"/><Relationship Id="rId63" Type="http://schemas.openxmlformats.org/officeDocument/2006/relationships/image" Target="../media/image2186.emf"/><Relationship Id="rId68" Type="http://schemas.openxmlformats.org/officeDocument/2006/relationships/customXml" Target="../ink/ink2929.xml"/><Relationship Id="rId84" Type="http://schemas.openxmlformats.org/officeDocument/2006/relationships/customXml" Target="../ink/ink2937.xml"/><Relationship Id="rId89" Type="http://schemas.openxmlformats.org/officeDocument/2006/relationships/image" Target="../media/image2199.emf"/><Relationship Id="rId112" Type="http://schemas.openxmlformats.org/officeDocument/2006/relationships/customXml" Target="../ink/ink2951.xml"/><Relationship Id="rId133" Type="http://schemas.openxmlformats.org/officeDocument/2006/relationships/image" Target="../media/image2221.emf"/><Relationship Id="rId16" Type="http://schemas.openxmlformats.org/officeDocument/2006/relationships/customXml" Target="../ink/ink2903.xml"/><Relationship Id="rId107" Type="http://schemas.openxmlformats.org/officeDocument/2006/relationships/image" Target="../media/image2208.emf"/><Relationship Id="rId11" Type="http://schemas.openxmlformats.org/officeDocument/2006/relationships/image" Target="../media/image2160.emf"/><Relationship Id="rId32" Type="http://schemas.openxmlformats.org/officeDocument/2006/relationships/customXml" Target="../ink/ink2911.xml"/><Relationship Id="rId37" Type="http://schemas.openxmlformats.org/officeDocument/2006/relationships/image" Target="../media/image2173.emf"/><Relationship Id="rId53" Type="http://schemas.openxmlformats.org/officeDocument/2006/relationships/image" Target="../media/image2181.emf"/><Relationship Id="rId58" Type="http://schemas.openxmlformats.org/officeDocument/2006/relationships/customXml" Target="../ink/ink2924.xml"/><Relationship Id="rId74" Type="http://schemas.openxmlformats.org/officeDocument/2006/relationships/customXml" Target="../ink/ink2932.xml"/><Relationship Id="rId79" Type="http://schemas.openxmlformats.org/officeDocument/2006/relationships/image" Target="../media/image2194.emf"/><Relationship Id="rId102" Type="http://schemas.openxmlformats.org/officeDocument/2006/relationships/customXml" Target="../ink/ink2946.xml"/><Relationship Id="rId123" Type="http://schemas.openxmlformats.org/officeDocument/2006/relationships/image" Target="../media/image2216.emf"/><Relationship Id="rId128" Type="http://schemas.openxmlformats.org/officeDocument/2006/relationships/customXml" Target="../ink/ink2959.xml"/><Relationship Id="rId5" Type="http://schemas.openxmlformats.org/officeDocument/2006/relationships/image" Target="../media/image2157.emf"/><Relationship Id="rId90" Type="http://schemas.openxmlformats.org/officeDocument/2006/relationships/customXml" Target="../ink/ink2940.xml"/><Relationship Id="rId95" Type="http://schemas.openxmlformats.org/officeDocument/2006/relationships/image" Target="../media/image2202.emf"/><Relationship Id="rId14" Type="http://schemas.openxmlformats.org/officeDocument/2006/relationships/customXml" Target="../ink/ink2902.xml"/><Relationship Id="rId22" Type="http://schemas.openxmlformats.org/officeDocument/2006/relationships/customXml" Target="../ink/ink2906.xml"/><Relationship Id="rId27" Type="http://schemas.openxmlformats.org/officeDocument/2006/relationships/image" Target="../media/image2168.emf"/><Relationship Id="rId30" Type="http://schemas.openxmlformats.org/officeDocument/2006/relationships/customXml" Target="../ink/ink2910.xml"/><Relationship Id="rId35" Type="http://schemas.openxmlformats.org/officeDocument/2006/relationships/image" Target="../media/image2172.emf"/><Relationship Id="rId43" Type="http://schemas.openxmlformats.org/officeDocument/2006/relationships/image" Target="../media/image2176.emf"/><Relationship Id="rId48" Type="http://schemas.openxmlformats.org/officeDocument/2006/relationships/customXml" Target="../ink/ink2919.xml"/><Relationship Id="rId56" Type="http://schemas.openxmlformats.org/officeDocument/2006/relationships/customXml" Target="../ink/ink2923.xml"/><Relationship Id="rId64" Type="http://schemas.openxmlformats.org/officeDocument/2006/relationships/customXml" Target="../ink/ink2927.xml"/><Relationship Id="rId69" Type="http://schemas.openxmlformats.org/officeDocument/2006/relationships/image" Target="../media/image2189.emf"/><Relationship Id="rId77" Type="http://schemas.openxmlformats.org/officeDocument/2006/relationships/image" Target="../media/image2193.emf"/><Relationship Id="rId100" Type="http://schemas.openxmlformats.org/officeDocument/2006/relationships/customXml" Target="../ink/ink2945.xml"/><Relationship Id="rId105" Type="http://schemas.openxmlformats.org/officeDocument/2006/relationships/image" Target="../media/image2207.emf"/><Relationship Id="rId113" Type="http://schemas.openxmlformats.org/officeDocument/2006/relationships/image" Target="../media/image2211.emf"/><Relationship Id="rId118" Type="http://schemas.openxmlformats.org/officeDocument/2006/relationships/customXml" Target="../ink/ink2954.xml"/><Relationship Id="rId126" Type="http://schemas.openxmlformats.org/officeDocument/2006/relationships/customXml" Target="../ink/ink2958.xml"/><Relationship Id="rId8" Type="http://schemas.openxmlformats.org/officeDocument/2006/relationships/customXml" Target="../ink/ink2899.xml"/><Relationship Id="rId51" Type="http://schemas.openxmlformats.org/officeDocument/2006/relationships/image" Target="../media/image2180.emf"/><Relationship Id="rId72" Type="http://schemas.openxmlformats.org/officeDocument/2006/relationships/customXml" Target="../ink/ink2931.xml"/><Relationship Id="rId80" Type="http://schemas.openxmlformats.org/officeDocument/2006/relationships/customXml" Target="../ink/ink2935.xml"/><Relationship Id="rId85" Type="http://schemas.openxmlformats.org/officeDocument/2006/relationships/image" Target="../media/image2197.emf"/><Relationship Id="rId93" Type="http://schemas.openxmlformats.org/officeDocument/2006/relationships/image" Target="../media/image2201.emf"/><Relationship Id="rId98" Type="http://schemas.openxmlformats.org/officeDocument/2006/relationships/customXml" Target="../ink/ink2944.xml"/><Relationship Id="rId121" Type="http://schemas.openxmlformats.org/officeDocument/2006/relationships/image" Target="../media/image2215.emf"/><Relationship Id="rId3" Type="http://schemas.openxmlformats.org/officeDocument/2006/relationships/image" Target="../media/image2156.emf"/><Relationship Id="rId12" Type="http://schemas.openxmlformats.org/officeDocument/2006/relationships/customXml" Target="../ink/ink2901.xml"/><Relationship Id="rId17" Type="http://schemas.openxmlformats.org/officeDocument/2006/relationships/image" Target="../media/image2163.emf"/><Relationship Id="rId25" Type="http://schemas.openxmlformats.org/officeDocument/2006/relationships/image" Target="../media/image2167.emf"/><Relationship Id="rId33" Type="http://schemas.openxmlformats.org/officeDocument/2006/relationships/image" Target="../media/image2171.emf"/><Relationship Id="rId38" Type="http://schemas.openxmlformats.org/officeDocument/2006/relationships/customXml" Target="../ink/ink2914.xml"/><Relationship Id="rId46" Type="http://schemas.openxmlformats.org/officeDocument/2006/relationships/customXml" Target="../ink/ink2918.xml"/><Relationship Id="rId59" Type="http://schemas.openxmlformats.org/officeDocument/2006/relationships/image" Target="../media/image2184.emf"/><Relationship Id="rId67" Type="http://schemas.openxmlformats.org/officeDocument/2006/relationships/image" Target="../media/image2188.emf"/><Relationship Id="rId103" Type="http://schemas.openxmlformats.org/officeDocument/2006/relationships/image" Target="../media/image2206.emf"/><Relationship Id="rId108" Type="http://schemas.openxmlformats.org/officeDocument/2006/relationships/customXml" Target="../ink/ink2949.xml"/><Relationship Id="rId116" Type="http://schemas.openxmlformats.org/officeDocument/2006/relationships/customXml" Target="../ink/ink2953.xml"/><Relationship Id="rId124" Type="http://schemas.openxmlformats.org/officeDocument/2006/relationships/customXml" Target="../ink/ink2957.xml"/><Relationship Id="rId129" Type="http://schemas.openxmlformats.org/officeDocument/2006/relationships/image" Target="../media/image2219.emf"/><Relationship Id="rId20" Type="http://schemas.openxmlformats.org/officeDocument/2006/relationships/customXml" Target="../ink/ink2905.xml"/><Relationship Id="rId41" Type="http://schemas.openxmlformats.org/officeDocument/2006/relationships/image" Target="../media/image2175.emf"/><Relationship Id="rId54" Type="http://schemas.openxmlformats.org/officeDocument/2006/relationships/customXml" Target="../ink/ink2922.xml"/><Relationship Id="rId62" Type="http://schemas.openxmlformats.org/officeDocument/2006/relationships/customXml" Target="../ink/ink2926.xml"/><Relationship Id="rId70" Type="http://schemas.openxmlformats.org/officeDocument/2006/relationships/customXml" Target="../ink/ink2930.xml"/><Relationship Id="rId75" Type="http://schemas.openxmlformats.org/officeDocument/2006/relationships/image" Target="../media/image2192.emf"/><Relationship Id="rId83" Type="http://schemas.openxmlformats.org/officeDocument/2006/relationships/image" Target="../media/image2196.emf"/><Relationship Id="rId88" Type="http://schemas.openxmlformats.org/officeDocument/2006/relationships/customXml" Target="../ink/ink2939.xml"/><Relationship Id="rId91" Type="http://schemas.openxmlformats.org/officeDocument/2006/relationships/image" Target="../media/image2200.emf"/><Relationship Id="rId96" Type="http://schemas.openxmlformats.org/officeDocument/2006/relationships/customXml" Target="../ink/ink2943.xml"/><Relationship Id="rId111" Type="http://schemas.openxmlformats.org/officeDocument/2006/relationships/image" Target="../media/image2210.emf"/><Relationship Id="rId132" Type="http://schemas.openxmlformats.org/officeDocument/2006/relationships/customXml" Target="../ink/ink2961.xml"/><Relationship Id="rId1" Type="http://schemas.openxmlformats.org/officeDocument/2006/relationships/slideLayout" Target="../slideLayouts/slideLayout25.xml"/><Relationship Id="rId6" Type="http://schemas.openxmlformats.org/officeDocument/2006/relationships/customXml" Target="../ink/ink2898.xml"/><Relationship Id="rId15" Type="http://schemas.openxmlformats.org/officeDocument/2006/relationships/image" Target="../media/image2162.emf"/><Relationship Id="rId23" Type="http://schemas.openxmlformats.org/officeDocument/2006/relationships/image" Target="../media/image2166.emf"/><Relationship Id="rId28" Type="http://schemas.openxmlformats.org/officeDocument/2006/relationships/customXml" Target="../ink/ink2909.xml"/><Relationship Id="rId36" Type="http://schemas.openxmlformats.org/officeDocument/2006/relationships/customXml" Target="../ink/ink2913.xml"/><Relationship Id="rId49" Type="http://schemas.openxmlformats.org/officeDocument/2006/relationships/image" Target="../media/image2179.emf"/><Relationship Id="rId57" Type="http://schemas.openxmlformats.org/officeDocument/2006/relationships/image" Target="../media/image2183.emf"/><Relationship Id="rId106" Type="http://schemas.openxmlformats.org/officeDocument/2006/relationships/customXml" Target="../ink/ink2948.xml"/><Relationship Id="rId114" Type="http://schemas.openxmlformats.org/officeDocument/2006/relationships/customXml" Target="../ink/ink2952.xml"/><Relationship Id="rId119" Type="http://schemas.openxmlformats.org/officeDocument/2006/relationships/image" Target="../media/image2214.emf"/><Relationship Id="rId127" Type="http://schemas.openxmlformats.org/officeDocument/2006/relationships/image" Target="../media/image2218.emf"/><Relationship Id="rId10" Type="http://schemas.openxmlformats.org/officeDocument/2006/relationships/customXml" Target="../ink/ink2900.xml"/><Relationship Id="rId31" Type="http://schemas.openxmlformats.org/officeDocument/2006/relationships/image" Target="../media/image2170.emf"/><Relationship Id="rId44" Type="http://schemas.openxmlformats.org/officeDocument/2006/relationships/customXml" Target="../ink/ink2917.xml"/><Relationship Id="rId52" Type="http://schemas.openxmlformats.org/officeDocument/2006/relationships/customXml" Target="../ink/ink2921.xml"/><Relationship Id="rId60" Type="http://schemas.openxmlformats.org/officeDocument/2006/relationships/customXml" Target="../ink/ink2925.xml"/><Relationship Id="rId65" Type="http://schemas.openxmlformats.org/officeDocument/2006/relationships/image" Target="../media/image2187.emf"/><Relationship Id="rId73" Type="http://schemas.openxmlformats.org/officeDocument/2006/relationships/image" Target="../media/image2191.emf"/><Relationship Id="rId78" Type="http://schemas.openxmlformats.org/officeDocument/2006/relationships/customXml" Target="../ink/ink2934.xml"/><Relationship Id="rId81" Type="http://schemas.openxmlformats.org/officeDocument/2006/relationships/image" Target="../media/image2195.emf"/><Relationship Id="rId86" Type="http://schemas.openxmlformats.org/officeDocument/2006/relationships/customXml" Target="../ink/ink2938.xml"/><Relationship Id="rId94" Type="http://schemas.openxmlformats.org/officeDocument/2006/relationships/customXml" Target="../ink/ink2942.xml"/><Relationship Id="rId99" Type="http://schemas.openxmlformats.org/officeDocument/2006/relationships/image" Target="../media/image2204.emf"/><Relationship Id="rId101" Type="http://schemas.openxmlformats.org/officeDocument/2006/relationships/image" Target="../media/image2205.emf"/><Relationship Id="rId122" Type="http://schemas.openxmlformats.org/officeDocument/2006/relationships/customXml" Target="../ink/ink2956.xml"/><Relationship Id="rId130" Type="http://schemas.openxmlformats.org/officeDocument/2006/relationships/customXml" Target="../ink/ink2960.xml"/><Relationship Id="rId4" Type="http://schemas.openxmlformats.org/officeDocument/2006/relationships/customXml" Target="../ink/ink2897.xml"/><Relationship Id="rId9" Type="http://schemas.openxmlformats.org/officeDocument/2006/relationships/image" Target="../media/image2159.emf"/><Relationship Id="rId13" Type="http://schemas.openxmlformats.org/officeDocument/2006/relationships/image" Target="../media/image2161.emf"/><Relationship Id="rId18" Type="http://schemas.openxmlformats.org/officeDocument/2006/relationships/customXml" Target="../ink/ink2904.xml"/><Relationship Id="rId39" Type="http://schemas.openxmlformats.org/officeDocument/2006/relationships/image" Target="../media/image2174.emf"/><Relationship Id="rId109" Type="http://schemas.openxmlformats.org/officeDocument/2006/relationships/image" Target="../media/image2209.emf"/><Relationship Id="rId34" Type="http://schemas.openxmlformats.org/officeDocument/2006/relationships/customXml" Target="../ink/ink2912.xml"/><Relationship Id="rId50" Type="http://schemas.openxmlformats.org/officeDocument/2006/relationships/customXml" Target="../ink/ink2920.xml"/><Relationship Id="rId55" Type="http://schemas.openxmlformats.org/officeDocument/2006/relationships/image" Target="../media/image2182.emf"/><Relationship Id="rId76" Type="http://schemas.openxmlformats.org/officeDocument/2006/relationships/customXml" Target="../ink/ink2933.xml"/><Relationship Id="rId97" Type="http://schemas.openxmlformats.org/officeDocument/2006/relationships/image" Target="../media/image2203.emf"/><Relationship Id="rId104" Type="http://schemas.openxmlformats.org/officeDocument/2006/relationships/customXml" Target="../ink/ink2947.xml"/><Relationship Id="rId120" Type="http://schemas.openxmlformats.org/officeDocument/2006/relationships/customXml" Target="../ink/ink2955.xml"/><Relationship Id="rId125" Type="http://schemas.openxmlformats.org/officeDocument/2006/relationships/image" Target="../media/image2217.emf"/><Relationship Id="rId7" Type="http://schemas.openxmlformats.org/officeDocument/2006/relationships/image" Target="../media/image2158.emf"/><Relationship Id="rId71" Type="http://schemas.openxmlformats.org/officeDocument/2006/relationships/image" Target="../media/image2190.emf"/><Relationship Id="rId92" Type="http://schemas.openxmlformats.org/officeDocument/2006/relationships/customXml" Target="../ink/ink2941.xml"/><Relationship Id="rId2" Type="http://schemas.openxmlformats.org/officeDocument/2006/relationships/customXml" Target="../ink/ink2896.xml"/><Relationship Id="rId29" Type="http://schemas.openxmlformats.org/officeDocument/2006/relationships/image" Target="../media/image2169.emf"/><Relationship Id="rId24" Type="http://schemas.openxmlformats.org/officeDocument/2006/relationships/customXml" Target="../ink/ink2907.xml"/><Relationship Id="rId40" Type="http://schemas.openxmlformats.org/officeDocument/2006/relationships/customXml" Target="../ink/ink2915.xml"/><Relationship Id="rId45" Type="http://schemas.openxmlformats.org/officeDocument/2006/relationships/image" Target="../media/image2177.emf"/><Relationship Id="rId66" Type="http://schemas.openxmlformats.org/officeDocument/2006/relationships/customXml" Target="../ink/ink2928.xml"/><Relationship Id="rId87" Type="http://schemas.openxmlformats.org/officeDocument/2006/relationships/image" Target="../media/image2198.emf"/><Relationship Id="rId110" Type="http://schemas.openxmlformats.org/officeDocument/2006/relationships/customXml" Target="../ink/ink2950.xml"/><Relationship Id="rId115" Type="http://schemas.openxmlformats.org/officeDocument/2006/relationships/image" Target="../media/image2212.emf"/><Relationship Id="rId131" Type="http://schemas.openxmlformats.org/officeDocument/2006/relationships/image" Target="../media/image2220.emf"/><Relationship Id="rId61" Type="http://schemas.openxmlformats.org/officeDocument/2006/relationships/image" Target="../media/image2185.emf"/><Relationship Id="rId82" Type="http://schemas.openxmlformats.org/officeDocument/2006/relationships/customXml" Target="../ink/ink2936.xml"/><Relationship Id="rId19" Type="http://schemas.openxmlformats.org/officeDocument/2006/relationships/image" Target="../media/image2164.emf"/></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3" Type="http://schemas.openxmlformats.org/officeDocument/2006/relationships/image" Target="../media/image2227.emf"/><Relationship Id="rId18" Type="http://schemas.openxmlformats.org/officeDocument/2006/relationships/customXml" Target="../ink/ink2970.xml"/><Relationship Id="rId26" Type="http://schemas.openxmlformats.org/officeDocument/2006/relationships/customXml" Target="../ink/ink2974.xml"/><Relationship Id="rId39" Type="http://schemas.openxmlformats.org/officeDocument/2006/relationships/image" Target="../media/image2240.emf"/><Relationship Id="rId21" Type="http://schemas.openxmlformats.org/officeDocument/2006/relationships/image" Target="../media/image2231.emf"/><Relationship Id="rId34" Type="http://schemas.openxmlformats.org/officeDocument/2006/relationships/customXml" Target="../ink/ink2978.xml"/><Relationship Id="rId42" Type="http://schemas.openxmlformats.org/officeDocument/2006/relationships/customXml" Target="../ink/ink2982.xml"/><Relationship Id="rId47" Type="http://schemas.openxmlformats.org/officeDocument/2006/relationships/image" Target="../media/image2244.emf"/><Relationship Id="rId50" Type="http://schemas.openxmlformats.org/officeDocument/2006/relationships/customXml" Target="../ink/ink2986.xml"/><Relationship Id="rId55" Type="http://schemas.openxmlformats.org/officeDocument/2006/relationships/image" Target="../media/image2248.emf"/><Relationship Id="rId63" Type="http://schemas.openxmlformats.org/officeDocument/2006/relationships/image" Target="../media/image2252.emf"/><Relationship Id="rId68" Type="http://schemas.openxmlformats.org/officeDocument/2006/relationships/customXml" Target="../ink/ink2995.xml"/><Relationship Id="rId76" Type="http://schemas.openxmlformats.org/officeDocument/2006/relationships/customXml" Target="../ink/ink2999.xml"/><Relationship Id="rId7" Type="http://schemas.openxmlformats.org/officeDocument/2006/relationships/image" Target="../media/image2224.emf"/><Relationship Id="rId71" Type="http://schemas.openxmlformats.org/officeDocument/2006/relationships/image" Target="../media/image2256.emf"/><Relationship Id="rId2" Type="http://schemas.openxmlformats.org/officeDocument/2006/relationships/customXml" Target="../ink/ink2962.xml"/><Relationship Id="rId16" Type="http://schemas.openxmlformats.org/officeDocument/2006/relationships/customXml" Target="../ink/ink2969.xml"/><Relationship Id="rId29" Type="http://schemas.openxmlformats.org/officeDocument/2006/relationships/image" Target="../media/image2235.emf"/><Relationship Id="rId11" Type="http://schemas.openxmlformats.org/officeDocument/2006/relationships/image" Target="../media/image2226.emf"/><Relationship Id="rId24" Type="http://schemas.openxmlformats.org/officeDocument/2006/relationships/customXml" Target="../ink/ink2973.xml"/><Relationship Id="rId32" Type="http://schemas.openxmlformats.org/officeDocument/2006/relationships/customXml" Target="../ink/ink2977.xml"/><Relationship Id="rId37" Type="http://schemas.openxmlformats.org/officeDocument/2006/relationships/image" Target="../media/image2239.emf"/><Relationship Id="rId40" Type="http://schemas.openxmlformats.org/officeDocument/2006/relationships/customXml" Target="../ink/ink2981.xml"/><Relationship Id="rId45" Type="http://schemas.openxmlformats.org/officeDocument/2006/relationships/image" Target="../media/image2243.emf"/><Relationship Id="rId53" Type="http://schemas.openxmlformats.org/officeDocument/2006/relationships/image" Target="../media/image2247.emf"/><Relationship Id="rId58" Type="http://schemas.openxmlformats.org/officeDocument/2006/relationships/customXml" Target="../ink/ink2990.xml"/><Relationship Id="rId66" Type="http://schemas.openxmlformats.org/officeDocument/2006/relationships/customXml" Target="../ink/ink2994.xml"/><Relationship Id="rId74" Type="http://schemas.openxmlformats.org/officeDocument/2006/relationships/customXml" Target="../ink/ink2998.xml"/><Relationship Id="rId5" Type="http://schemas.openxmlformats.org/officeDocument/2006/relationships/image" Target="../media/image2223.emf"/><Relationship Id="rId15" Type="http://schemas.openxmlformats.org/officeDocument/2006/relationships/image" Target="../media/image2228.emf"/><Relationship Id="rId23" Type="http://schemas.openxmlformats.org/officeDocument/2006/relationships/image" Target="../media/image2232.emf"/><Relationship Id="rId28" Type="http://schemas.openxmlformats.org/officeDocument/2006/relationships/customXml" Target="../ink/ink2975.xml"/><Relationship Id="rId36" Type="http://schemas.openxmlformats.org/officeDocument/2006/relationships/customXml" Target="../ink/ink2979.xml"/><Relationship Id="rId49" Type="http://schemas.openxmlformats.org/officeDocument/2006/relationships/image" Target="../media/image2245.emf"/><Relationship Id="rId57" Type="http://schemas.openxmlformats.org/officeDocument/2006/relationships/image" Target="../media/image2249.emf"/><Relationship Id="rId61" Type="http://schemas.openxmlformats.org/officeDocument/2006/relationships/image" Target="../media/image2251.emf"/><Relationship Id="rId10" Type="http://schemas.openxmlformats.org/officeDocument/2006/relationships/customXml" Target="../ink/ink2966.xml"/><Relationship Id="rId19" Type="http://schemas.openxmlformats.org/officeDocument/2006/relationships/image" Target="../media/image2230.emf"/><Relationship Id="rId31" Type="http://schemas.openxmlformats.org/officeDocument/2006/relationships/image" Target="../media/image2236.emf"/><Relationship Id="rId44" Type="http://schemas.openxmlformats.org/officeDocument/2006/relationships/customXml" Target="../ink/ink2983.xml"/><Relationship Id="rId52" Type="http://schemas.openxmlformats.org/officeDocument/2006/relationships/customXml" Target="../ink/ink2987.xml"/><Relationship Id="rId60" Type="http://schemas.openxmlformats.org/officeDocument/2006/relationships/customXml" Target="../ink/ink2991.xml"/><Relationship Id="rId65" Type="http://schemas.openxmlformats.org/officeDocument/2006/relationships/image" Target="../media/image2253.emf"/><Relationship Id="rId73" Type="http://schemas.openxmlformats.org/officeDocument/2006/relationships/image" Target="../media/image2257.emf"/><Relationship Id="rId4" Type="http://schemas.openxmlformats.org/officeDocument/2006/relationships/customXml" Target="../ink/ink2963.xml"/><Relationship Id="rId9" Type="http://schemas.openxmlformats.org/officeDocument/2006/relationships/image" Target="../media/image2225.emf"/><Relationship Id="rId14" Type="http://schemas.openxmlformats.org/officeDocument/2006/relationships/customXml" Target="../ink/ink2968.xml"/><Relationship Id="rId22" Type="http://schemas.openxmlformats.org/officeDocument/2006/relationships/customXml" Target="../ink/ink2972.xml"/><Relationship Id="rId27" Type="http://schemas.openxmlformats.org/officeDocument/2006/relationships/image" Target="../media/image2234.emf"/><Relationship Id="rId30" Type="http://schemas.openxmlformats.org/officeDocument/2006/relationships/customXml" Target="../ink/ink2976.xml"/><Relationship Id="rId35" Type="http://schemas.openxmlformats.org/officeDocument/2006/relationships/image" Target="../media/image2238.emf"/><Relationship Id="rId43" Type="http://schemas.openxmlformats.org/officeDocument/2006/relationships/image" Target="../media/image2242.emf"/><Relationship Id="rId48" Type="http://schemas.openxmlformats.org/officeDocument/2006/relationships/customXml" Target="../ink/ink2985.xml"/><Relationship Id="rId56" Type="http://schemas.openxmlformats.org/officeDocument/2006/relationships/customXml" Target="../ink/ink2989.xml"/><Relationship Id="rId64" Type="http://schemas.openxmlformats.org/officeDocument/2006/relationships/customXml" Target="../ink/ink2993.xml"/><Relationship Id="rId69" Type="http://schemas.openxmlformats.org/officeDocument/2006/relationships/image" Target="../media/image2255.emf"/><Relationship Id="rId77" Type="http://schemas.openxmlformats.org/officeDocument/2006/relationships/image" Target="../media/image2259.emf"/><Relationship Id="rId8" Type="http://schemas.openxmlformats.org/officeDocument/2006/relationships/customXml" Target="../ink/ink2965.xml"/><Relationship Id="rId51" Type="http://schemas.openxmlformats.org/officeDocument/2006/relationships/image" Target="../media/image2246.emf"/><Relationship Id="rId72" Type="http://schemas.openxmlformats.org/officeDocument/2006/relationships/customXml" Target="../ink/ink2997.xml"/><Relationship Id="rId3" Type="http://schemas.openxmlformats.org/officeDocument/2006/relationships/image" Target="../media/image2222.emf"/><Relationship Id="rId12" Type="http://schemas.openxmlformats.org/officeDocument/2006/relationships/customXml" Target="../ink/ink2967.xml"/><Relationship Id="rId17" Type="http://schemas.openxmlformats.org/officeDocument/2006/relationships/image" Target="../media/image2229.emf"/><Relationship Id="rId25" Type="http://schemas.openxmlformats.org/officeDocument/2006/relationships/image" Target="../media/image2233.emf"/><Relationship Id="rId33" Type="http://schemas.openxmlformats.org/officeDocument/2006/relationships/image" Target="../media/image2237.emf"/><Relationship Id="rId38" Type="http://schemas.openxmlformats.org/officeDocument/2006/relationships/customXml" Target="../ink/ink2980.xml"/><Relationship Id="rId46" Type="http://schemas.openxmlformats.org/officeDocument/2006/relationships/customXml" Target="../ink/ink2984.xml"/><Relationship Id="rId59" Type="http://schemas.openxmlformats.org/officeDocument/2006/relationships/image" Target="../media/image2250.emf"/><Relationship Id="rId67" Type="http://schemas.openxmlformats.org/officeDocument/2006/relationships/image" Target="../media/image2254.emf"/><Relationship Id="rId20" Type="http://schemas.openxmlformats.org/officeDocument/2006/relationships/customXml" Target="../ink/ink2971.xml"/><Relationship Id="rId41" Type="http://schemas.openxmlformats.org/officeDocument/2006/relationships/image" Target="../media/image2241.emf"/><Relationship Id="rId54" Type="http://schemas.openxmlformats.org/officeDocument/2006/relationships/customXml" Target="../ink/ink2988.xml"/><Relationship Id="rId62" Type="http://schemas.openxmlformats.org/officeDocument/2006/relationships/customXml" Target="../ink/ink2992.xml"/><Relationship Id="rId70" Type="http://schemas.openxmlformats.org/officeDocument/2006/relationships/customXml" Target="../ink/ink2996.xml"/><Relationship Id="rId75" Type="http://schemas.openxmlformats.org/officeDocument/2006/relationships/image" Target="../media/image2258.emf"/><Relationship Id="rId1" Type="http://schemas.openxmlformats.org/officeDocument/2006/relationships/slideLayout" Target="../slideLayouts/slideLayout25.xml"/><Relationship Id="rId6" Type="http://schemas.openxmlformats.org/officeDocument/2006/relationships/customXml" Target="../ink/ink2964.xml"/></Relationships>
</file>

<file path=ppt/slides/_rels/slide19.xml.rels><?xml version="1.0" encoding="UTF-8" standalone="yes"?>
<Relationships xmlns="http://schemas.openxmlformats.org/package/2006/relationships"><Relationship Id="rId26" Type="http://schemas.openxmlformats.org/officeDocument/2006/relationships/customXml" Target="../ink/ink468.xml"/><Relationship Id="rId21" Type="http://schemas.openxmlformats.org/officeDocument/2006/relationships/image" Target="../media/image780.emf"/><Relationship Id="rId34" Type="http://schemas.openxmlformats.org/officeDocument/2006/relationships/customXml" Target="../ink/ink472.xml"/><Relationship Id="rId42" Type="http://schemas.openxmlformats.org/officeDocument/2006/relationships/customXml" Target="../ink/ink476.xml"/><Relationship Id="rId47" Type="http://schemas.openxmlformats.org/officeDocument/2006/relationships/image" Target="../media/image793.emf"/><Relationship Id="rId50" Type="http://schemas.openxmlformats.org/officeDocument/2006/relationships/customXml" Target="../ink/ink480.xml"/><Relationship Id="rId55" Type="http://schemas.openxmlformats.org/officeDocument/2006/relationships/image" Target="../media/image797.emf"/><Relationship Id="rId63" Type="http://schemas.openxmlformats.org/officeDocument/2006/relationships/image" Target="../media/image801.emf"/><Relationship Id="rId68" Type="http://schemas.openxmlformats.org/officeDocument/2006/relationships/customXml" Target="../ink/ink489.xml"/><Relationship Id="rId76" Type="http://schemas.openxmlformats.org/officeDocument/2006/relationships/customXml" Target="../ink/ink493.xml"/><Relationship Id="rId84" Type="http://schemas.openxmlformats.org/officeDocument/2006/relationships/customXml" Target="../ink/ink497.xml"/><Relationship Id="rId89" Type="http://schemas.openxmlformats.org/officeDocument/2006/relationships/image" Target="../media/image814.emf"/><Relationship Id="rId97" Type="http://schemas.openxmlformats.org/officeDocument/2006/relationships/image" Target="../media/image818.emf"/><Relationship Id="rId7" Type="http://schemas.openxmlformats.org/officeDocument/2006/relationships/image" Target="../media/image773.emf"/><Relationship Id="rId71" Type="http://schemas.openxmlformats.org/officeDocument/2006/relationships/image" Target="../media/image805.emf"/><Relationship Id="rId92" Type="http://schemas.openxmlformats.org/officeDocument/2006/relationships/customXml" Target="../ink/ink501.xml"/><Relationship Id="rId2" Type="http://schemas.openxmlformats.org/officeDocument/2006/relationships/customXml" Target="../ink/ink456.xml"/><Relationship Id="rId16" Type="http://schemas.openxmlformats.org/officeDocument/2006/relationships/customXml" Target="../ink/ink463.xml"/><Relationship Id="rId29" Type="http://schemas.openxmlformats.org/officeDocument/2006/relationships/image" Target="../media/image784.emf"/><Relationship Id="rId11" Type="http://schemas.openxmlformats.org/officeDocument/2006/relationships/image" Target="../media/image775.emf"/><Relationship Id="rId24" Type="http://schemas.openxmlformats.org/officeDocument/2006/relationships/customXml" Target="../ink/ink467.xml"/><Relationship Id="rId32" Type="http://schemas.openxmlformats.org/officeDocument/2006/relationships/customXml" Target="../ink/ink471.xml"/><Relationship Id="rId37" Type="http://schemas.openxmlformats.org/officeDocument/2006/relationships/image" Target="../media/image788.emf"/><Relationship Id="rId40" Type="http://schemas.openxmlformats.org/officeDocument/2006/relationships/customXml" Target="../ink/ink475.xml"/><Relationship Id="rId45" Type="http://schemas.openxmlformats.org/officeDocument/2006/relationships/image" Target="../media/image792.emf"/><Relationship Id="rId53" Type="http://schemas.openxmlformats.org/officeDocument/2006/relationships/image" Target="../media/image796.emf"/><Relationship Id="rId58" Type="http://schemas.openxmlformats.org/officeDocument/2006/relationships/customXml" Target="../ink/ink484.xml"/><Relationship Id="rId66" Type="http://schemas.openxmlformats.org/officeDocument/2006/relationships/customXml" Target="../ink/ink488.xml"/><Relationship Id="rId74" Type="http://schemas.openxmlformats.org/officeDocument/2006/relationships/customXml" Target="../ink/ink492.xml"/><Relationship Id="rId79" Type="http://schemas.openxmlformats.org/officeDocument/2006/relationships/image" Target="../media/image809.emf"/><Relationship Id="rId87" Type="http://schemas.openxmlformats.org/officeDocument/2006/relationships/image" Target="../media/image813.emf"/><Relationship Id="rId5" Type="http://schemas.openxmlformats.org/officeDocument/2006/relationships/image" Target="../media/image772.emf"/><Relationship Id="rId61" Type="http://schemas.openxmlformats.org/officeDocument/2006/relationships/image" Target="../media/image800.emf"/><Relationship Id="rId82" Type="http://schemas.openxmlformats.org/officeDocument/2006/relationships/customXml" Target="../ink/ink496.xml"/><Relationship Id="rId90" Type="http://schemas.openxmlformats.org/officeDocument/2006/relationships/customXml" Target="../ink/ink500.xml"/><Relationship Id="rId95" Type="http://schemas.openxmlformats.org/officeDocument/2006/relationships/image" Target="../media/image817.emf"/><Relationship Id="rId19" Type="http://schemas.openxmlformats.org/officeDocument/2006/relationships/image" Target="../media/image779.emf"/><Relationship Id="rId14" Type="http://schemas.openxmlformats.org/officeDocument/2006/relationships/customXml" Target="../ink/ink462.xml"/><Relationship Id="rId22" Type="http://schemas.openxmlformats.org/officeDocument/2006/relationships/customXml" Target="../ink/ink466.xml"/><Relationship Id="rId27" Type="http://schemas.openxmlformats.org/officeDocument/2006/relationships/image" Target="../media/image783.emf"/><Relationship Id="rId30" Type="http://schemas.openxmlformats.org/officeDocument/2006/relationships/customXml" Target="../ink/ink470.xml"/><Relationship Id="rId35" Type="http://schemas.openxmlformats.org/officeDocument/2006/relationships/image" Target="../media/image787.emf"/><Relationship Id="rId43" Type="http://schemas.openxmlformats.org/officeDocument/2006/relationships/image" Target="../media/image791.emf"/><Relationship Id="rId48" Type="http://schemas.openxmlformats.org/officeDocument/2006/relationships/customXml" Target="../ink/ink479.xml"/><Relationship Id="rId56" Type="http://schemas.openxmlformats.org/officeDocument/2006/relationships/customXml" Target="../ink/ink483.xml"/><Relationship Id="rId64" Type="http://schemas.openxmlformats.org/officeDocument/2006/relationships/customXml" Target="../ink/ink487.xml"/><Relationship Id="rId69" Type="http://schemas.openxmlformats.org/officeDocument/2006/relationships/image" Target="../media/image804.emf"/><Relationship Id="rId77" Type="http://schemas.openxmlformats.org/officeDocument/2006/relationships/image" Target="../media/image808.emf"/><Relationship Id="rId100" Type="http://schemas.openxmlformats.org/officeDocument/2006/relationships/customXml" Target="../ink/ink505.xml"/><Relationship Id="rId8" Type="http://schemas.openxmlformats.org/officeDocument/2006/relationships/customXml" Target="../ink/ink459.xml"/><Relationship Id="rId51" Type="http://schemas.openxmlformats.org/officeDocument/2006/relationships/image" Target="../media/image795.emf"/><Relationship Id="rId72" Type="http://schemas.openxmlformats.org/officeDocument/2006/relationships/customXml" Target="../ink/ink491.xml"/><Relationship Id="rId80" Type="http://schemas.openxmlformats.org/officeDocument/2006/relationships/customXml" Target="../ink/ink495.xml"/><Relationship Id="rId85" Type="http://schemas.openxmlformats.org/officeDocument/2006/relationships/image" Target="../media/image812.emf"/><Relationship Id="rId93" Type="http://schemas.openxmlformats.org/officeDocument/2006/relationships/image" Target="../media/image816.emf"/><Relationship Id="rId98" Type="http://schemas.openxmlformats.org/officeDocument/2006/relationships/customXml" Target="../ink/ink504.xml"/><Relationship Id="rId3" Type="http://schemas.openxmlformats.org/officeDocument/2006/relationships/image" Target="../media/image771.emf"/><Relationship Id="rId12" Type="http://schemas.openxmlformats.org/officeDocument/2006/relationships/customXml" Target="../ink/ink461.xml"/><Relationship Id="rId17" Type="http://schemas.openxmlformats.org/officeDocument/2006/relationships/image" Target="../media/image778.emf"/><Relationship Id="rId25" Type="http://schemas.openxmlformats.org/officeDocument/2006/relationships/image" Target="../media/image782.emf"/><Relationship Id="rId33" Type="http://schemas.openxmlformats.org/officeDocument/2006/relationships/image" Target="../media/image786.emf"/><Relationship Id="rId38" Type="http://schemas.openxmlformats.org/officeDocument/2006/relationships/customXml" Target="../ink/ink474.xml"/><Relationship Id="rId46" Type="http://schemas.openxmlformats.org/officeDocument/2006/relationships/customXml" Target="../ink/ink478.xml"/><Relationship Id="rId59" Type="http://schemas.openxmlformats.org/officeDocument/2006/relationships/image" Target="../media/image799.emf"/><Relationship Id="rId67" Type="http://schemas.openxmlformats.org/officeDocument/2006/relationships/image" Target="../media/image803.emf"/><Relationship Id="rId20" Type="http://schemas.openxmlformats.org/officeDocument/2006/relationships/customXml" Target="../ink/ink465.xml"/><Relationship Id="rId41" Type="http://schemas.openxmlformats.org/officeDocument/2006/relationships/image" Target="../media/image790.emf"/><Relationship Id="rId54" Type="http://schemas.openxmlformats.org/officeDocument/2006/relationships/customXml" Target="../ink/ink482.xml"/><Relationship Id="rId62" Type="http://schemas.openxmlformats.org/officeDocument/2006/relationships/customXml" Target="../ink/ink486.xml"/><Relationship Id="rId70" Type="http://schemas.openxmlformats.org/officeDocument/2006/relationships/customXml" Target="../ink/ink490.xml"/><Relationship Id="rId75" Type="http://schemas.openxmlformats.org/officeDocument/2006/relationships/image" Target="../media/image807.emf"/><Relationship Id="rId83" Type="http://schemas.openxmlformats.org/officeDocument/2006/relationships/image" Target="../media/image811.emf"/><Relationship Id="rId88" Type="http://schemas.openxmlformats.org/officeDocument/2006/relationships/customXml" Target="../ink/ink499.xml"/><Relationship Id="rId91" Type="http://schemas.openxmlformats.org/officeDocument/2006/relationships/image" Target="../media/image815.emf"/><Relationship Id="rId96" Type="http://schemas.openxmlformats.org/officeDocument/2006/relationships/customXml" Target="../ink/ink503.xml"/><Relationship Id="rId1" Type="http://schemas.openxmlformats.org/officeDocument/2006/relationships/slideLayout" Target="../slideLayouts/slideLayout25.xml"/><Relationship Id="rId6" Type="http://schemas.openxmlformats.org/officeDocument/2006/relationships/customXml" Target="../ink/ink458.xml"/><Relationship Id="rId15" Type="http://schemas.openxmlformats.org/officeDocument/2006/relationships/image" Target="../media/image777.emf"/><Relationship Id="rId23" Type="http://schemas.openxmlformats.org/officeDocument/2006/relationships/image" Target="../media/image781.emf"/><Relationship Id="rId28" Type="http://schemas.openxmlformats.org/officeDocument/2006/relationships/customXml" Target="../ink/ink469.xml"/><Relationship Id="rId36" Type="http://schemas.openxmlformats.org/officeDocument/2006/relationships/customXml" Target="../ink/ink473.xml"/><Relationship Id="rId49" Type="http://schemas.openxmlformats.org/officeDocument/2006/relationships/image" Target="../media/image794.emf"/><Relationship Id="rId57" Type="http://schemas.openxmlformats.org/officeDocument/2006/relationships/image" Target="../media/image798.emf"/><Relationship Id="rId10" Type="http://schemas.openxmlformats.org/officeDocument/2006/relationships/customXml" Target="../ink/ink460.xml"/><Relationship Id="rId31" Type="http://schemas.openxmlformats.org/officeDocument/2006/relationships/image" Target="../media/image785.emf"/><Relationship Id="rId44" Type="http://schemas.openxmlformats.org/officeDocument/2006/relationships/customXml" Target="../ink/ink477.xml"/><Relationship Id="rId52" Type="http://schemas.openxmlformats.org/officeDocument/2006/relationships/customXml" Target="../ink/ink481.xml"/><Relationship Id="rId60" Type="http://schemas.openxmlformats.org/officeDocument/2006/relationships/customXml" Target="../ink/ink485.xml"/><Relationship Id="rId65" Type="http://schemas.openxmlformats.org/officeDocument/2006/relationships/image" Target="../media/image802.emf"/><Relationship Id="rId73" Type="http://schemas.openxmlformats.org/officeDocument/2006/relationships/image" Target="../media/image806.emf"/><Relationship Id="rId78" Type="http://schemas.openxmlformats.org/officeDocument/2006/relationships/customXml" Target="../ink/ink494.xml"/><Relationship Id="rId81" Type="http://schemas.openxmlformats.org/officeDocument/2006/relationships/image" Target="../media/image810.emf"/><Relationship Id="rId86" Type="http://schemas.openxmlformats.org/officeDocument/2006/relationships/customXml" Target="../ink/ink498.xml"/><Relationship Id="rId94" Type="http://schemas.openxmlformats.org/officeDocument/2006/relationships/customXml" Target="../ink/ink502.xml"/><Relationship Id="rId99" Type="http://schemas.openxmlformats.org/officeDocument/2006/relationships/image" Target="../media/image819.emf"/><Relationship Id="rId101" Type="http://schemas.openxmlformats.org/officeDocument/2006/relationships/image" Target="../media/image820.emf"/><Relationship Id="rId4" Type="http://schemas.openxmlformats.org/officeDocument/2006/relationships/customXml" Target="../ink/ink457.xml"/><Relationship Id="rId9" Type="http://schemas.openxmlformats.org/officeDocument/2006/relationships/image" Target="../media/image774.emf"/><Relationship Id="rId13" Type="http://schemas.openxmlformats.org/officeDocument/2006/relationships/image" Target="../media/image776.emf"/><Relationship Id="rId18" Type="http://schemas.openxmlformats.org/officeDocument/2006/relationships/customXml" Target="../ink/ink464.xml"/><Relationship Id="rId39" Type="http://schemas.openxmlformats.org/officeDocument/2006/relationships/image" Target="../media/image789.emf"/></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1.xml.rels><?xml version="1.0" encoding="UTF-8" standalone="yes"?>
<Relationships xmlns="http://schemas.openxmlformats.org/package/2006/relationships"><Relationship Id="rId26" Type="http://schemas.openxmlformats.org/officeDocument/2006/relationships/customXml" Target="../ink/ink3012.xml"/><Relationship Id="rId21" Type="http://schemas.openxmlformats.org/officeDocument/2006/relationships/image" Target="../media/image2269.emf"/><Relationship Id="rId42" Type="http://schemas.openxmlformats.org/officeDocument/2006/relationships/customXml" Target="../ink/ink3020.xml"/><Relationship Id="rId47" Type="http://schemas.openxmlformats.org/officeDocument/2006/relationships/image" Target="../media/image2282.emf"/><Relationship Id="rId63" Type="http://schemas.openxmlformats.org/officeDocument/2006/relationships/image" Target="../media/image2290.emf"/><Relationship Id="rId68" Type="http://schemas.openxmlformats.org/officeDocument/2006/relationships/customXml" Target="../ink/ink3033.xml"/><Relationship Id="rId84" Type="http://schemas.openxmlformats.org/officeDocument/2006/relationships/customXml" Target="../ink/ink3041.xml"/><Relationship Id="rId89" Type="http://schemas.openxmlformats.org/officeDocument/2006/relationships/image" Target="../media/image2303.emf"/><Relationship Id="rId2" Type="http://schemas.openxmlformats.org/officeDocument/2006/relationships/customXml" Target="../ink/ink3000.xml"/><Relationship Id="rId16" Type="http://schemas.openxmlformats.org/officeDocument/2006/relationships/customXml" Target="../ink/ink3007.xml"/><Relationship Id="rId29" Type="http://schemas.openxmlformats.org/officeDocument/2006/relationships/image" Target="../media/image2273.emf"/><Relationship Id="rId107" Type="http://schemas.openxmlformats.org/officeDocument/2006/relationships/image" Target="../media/image2312.emf"/><Relationship Id="rId11" Type="http://schemas.openxmlformats.org/officeDocument/2006/relationships/image" Target="../media/image2264.emf"/><Relationship Id="rId24" Type="http://schemas.openxmlformats.org/officeDocument/2006/relationships/customXml" Target="../ink/ink3011.xml"/><Relationship Id="rId32" Type="http://schemas.openxmlformats.org/officeDocument/2006/relationships/customXml" Target="../ink/ink3015.xml"/><Relationship Id="rId37" Type="http://schemas.openxmlformats.org/officeDocument/2006/relationships/image" Target="../media/image2277.emf"/><Relationship Id="rId40" Type="http://schemas.openxmlformats.org/officeDocument/2006/relationships/customXml" Target="../ink/ink3019.xml"/><Relationship Id="rId45" Type="http://schemas.openxmlformats.org/officeDocument/2006/relationships/image" Target="../media/image2281.emf"/><Relationship Id="rId53" Type="http://schemas.openxmlformats.org/officeDocument/2006/relationships/image" Target="../media/image2285.emf"/><Relationship Id="rId58" Type="http://schemas.openxmlformats.org/officeDocument/2006/relationships/customXml" Target="../ink/ink3028.xml"/><Relationship Id="rId66" Type="http://schemas.openxmlformats.org/officeDocument/2006/relationships/customXml" Target="../ink/ink3032.xml"/><Relationship Id="rId74" Type="http://schemas.openxmlformats.org/officeDocument/2006/relationships/customXml" Target="../ink/ink3036.xml"/><Relationship Id="rId79" Type="http://schemas.openxmlformats.org/officeDocument/2006/relationships/image" Target="../media/image2298.emf"/><Relationship Id="rId87" Type="http://schemas.openxmlformats.org/officeDocument/2006/relationships/image" Target="../media/image2302.emf"/><Relationship Id="rId102" Type="http://schemas.openxmlformats.org/officeDocument/2006/relationships/customXml" Target="../ink/ink3050.xml"/><Relationship Id="rId5" Type="http://schemas.openxmlformats.org/officeDocument/2006/relationships/image" Target="../media/image2261.emf"/><Relationship Id="rId61" Type="http://schemas.openxmlformats.org/officeDocument/2006/relationships/image" Target="../media/image2289.emf"/><Relationship Id="rId82" Type="http://schemas.openxmlformats.org/officeDocument/2006/relationships/customXml" Target="../ink/ink3040.xml"/><Relationship Id="rId90" Type="http://schemas.openxmlformats.org/officeDocument/2006/relationships/customXml" Target="../ink/ink3044.xml"/><Relationship Id="rId95" Type="http://schemas.openxmlformats.org/officeDocument/2006/relationships/image" Target="../media/image2306.emf"/><Relationship Id="rId19" Type="http://schemas.openxmlformats.org/officeDocument/2006/relationships/image" Target="../media/image2268.emf"/><Relationship Id="rId14" Type="http://schemas.openxmlformats.org/officeDocument/2006/relationships/customXml" Target="../ink/ink3006.xml"/><Relationship Id="rId22" Type="http://schemas.openxmlformats.org/officeDocument/2006/relationships/customXml" Target="../ink/ink3010.xml"/><Relationship Id="rId27" Type="http://schemas.openxmlformats.org/officeDocument/2006/relationships/image" Target="../media/image2272.emf"/><Relationship Id="rId30" Type="http://schemas.openxmlformats.org/officeDocument/2006/relationships/customXml" Target="../ink/ink3014.xml"/><Relationship Id="rId35" Type="http://schemas.openxmlformats.org/officeDocument/2006/relationships/image" Target="../media/image2276.emf"/><Relationship Id="rId43" Type="http://schemas.openxmlformats.org/officeDocument/2006/relationships/image" Target="../media/image2280.emf"/><Relationship Id="rId48" Type="http://schemas.openxmlformats.org/officeDocument/2006/relationships/customXml" Target="../ink/ink3023.xml"/><Relationship Id="rId56" Type="http://schemas.openxmlformats.org/officeDocument/2006/relationships/customXml" Target="../ink/ink3027.xml"/><Relationship Id="rId64" Type="http://schemas.openxmlformats.org/officeDocument/2006/relationships/customXml" Target="../ink/ink3031.xml"/><Relationship Id="rId69" Type="http://schemas.openxmlformats.org/officeDocument/2006/relationships/image" Target="../media/image2293.emf"/><Relationship Id="rId77" Type="http://schemas.openxmlformats.org/officeDocument/2006/relationships/image" Target="../media/image2297.emf"/><Relationship Id="rId100" Type="http://schemas.openxmlformats.org/officeDocument/2006/relationships/customXml" Target="../ink/ink3049.xml"/><Relationship Id="rId105" Type="http://schemas.openxmlformats.org/officeDocument/2006/relationships/image" Target="../media/image2311.emf"/><Relationship Id="rId8" Type="http://schemas.openxmlformats.org/officeDocument/2006/relationships/customXml" Target="../ink/ink3003.xml"/><Relationship Id="rId51" Type="http://schemas.openxmlformats.org/officeDocument/2006/relationships/image" Target="../media/image2284.emf"/><Relationship Id="rId72" Type="http://schemas.openxmlformats.org/officeDocument/2006/relationships/customXml" Target="../ink/ink3035.xml"/><Relationship Id="rId80" Type="http://schemas.openxmlformats.org/officeDocument/2006/relationships/customXml" Target="../ink/ink3039.xml"/><Relationship Id="rId85" Type="http://schemas.openxmlformats.org/officeDocument/2006/relationships/image" Target="../media/image2301.emf"/><Relationship Id="rId93" Type="http://schemas.openxmlformats.org/officeDocument/2006/relationships/image" Target="../media/image2305.emf"/><Relationship Id="rId98" Type="http://schemas.openxmlformats.org/officeDocument/2006/relationships/customXml" Target="../ink/ink3048.xml"/><Relationship Id="rId3" Type="http://schemas.openxmlformats.org/officeDocument/2006/relationships/image" Target="../media/image2260.emf"/><Relationship Id="rId12" Type="http://schemas.openxmlformats.org/officeDocument/2006/relationships/customXml" Target="../ink/ink3005.xml"/><Relationship Id="rId17" Type="http://schemas.openxmlformats.org/officeDocument/2006/relationships/image" Target="../media/image2267.emf"/><Relationship Id="rId25" Type="http://schemas.openxmlformats.org/officeDocument/2006/relationships/image" Target="../media/image2271.emf"/><Relationship Id="rId33" Type="http://schemas.openxmlformats.org/officeDocument/2006/relationships/image" Target="../media/image2275.emf"/><Relationship Id="rId38" Type="http://schemas.openxmlformats.org/officeDocument/2006/relationships/customXml" Target="../ink/ink3018.xml"/><Relationship Id="rId46" Type="http://schemas.openxmlformats.org/officeDocument/2006/relationships/customXml" Target="../ink/ink3022.xml"/><Relationship Id="rId59" Type="http://schemas.openxmlformats.org/officeDocument/2006/relationships/image" Target="../media/image2288.emf"/><Relationship Id="rId67" Type="http://schemas.openxmlformats.org/officeDocument/2006/relationships/image" Target="../media/image2292.emf"/><Relationship Id="rId103" Type="http://schemas.openxmlformats.org/officeDocument/2006/relationships/image" Target="../media/image2310.emf"/><Relationship Id="rId108" Type="http://schemas.openxmlformats.org/officeDocument/2006/relationships/customXml" Target="../ink/ink3053.xml"/><Relationship Id="rId20" Type="http://schemas.openxmlformats.org/officeDocument/2006/relationships/customXml" Target="../ink/ink3009.xml"/><Relationship Id="rId41" Type="http://schemas.openxmlformats.org/officeDocument/2006/relationships/image" Target="../media/image2279.emf"/><Relationship Id="rId54" Type="http://schemas.openxmlformats.org/officeDocument/2006/relationships/customXml" Target="../ink/ink3026.xml"/><Relationship Id="rId62" Type="http://schemas.openxmlformats.org/officeDocument/2006/relationships/customXml" Target="../ink/ink3030.xml"/><Relationship Id="rId70" Type="http://schemas.openxmlformats.org/officeDocument/2006/relationships/customXml" Target="../ink/ink3034.xml"/><Relationship Id="rId75" Type="http://schemas.openxmlformats.org/officeDocument/2006/relationships/image" Target="../media/image2296.emf"/><Relationship Id="rId83" Type="http://schemas.openxmlformats.org/officeDocument/2006/relationships/image" Target="../media/image2300.emf"/><Relationship Id="rId88" Type="http://schemas.openxmlformats.org/officeDocument/2006/relationships/customXml" Target="../ink/ink3043.xml"/><Relationship Id="rId91" Type="http://schemas.openxmlformats.org/officeDocument/2006/relationships/image" Target="../media/image2304.emf"/><Relationship Id="rId96" Type="http://schemas.openxmlformats.org/officeDocument/2006/relationships/customXml" Target="../ink/ink3047.xml"/><Relationship Id="rId1" Type="http://schemas.openxmlformats.org/officeDocument/2006/relationships/slideLayout" Target="../slideLayouts/slideLayout25.xml"/><Relationship Id="rId6" Type="http://schemas.openxmlformats.org/officeDocument/2006/relationships/customXml" Target="../ink/ink3002.xml"/><Relationship Id="rId15" Type="http://schemas.openxmlformats.org/officeDocument/2006/relationships/image" Target="../media/image2266.emf"/><Relationship Id="rId23" Type="http://schemas.openxmlformats.org/officeDocument/2006/relationships/image" Target="../media/image2270.emf"/><Relationship Id="rId28" Type="http://schemas.openxmlformats.org/officeDocument/2006/relationships/customXml" Target="../ink/ink3013.xml"/><Relationship Id="rId36" Type="http://schemas.openxmlformats.org/officeDocument/2006/relationships/customXml" Target="../ink/ink3017.xml"/><Relationship Id="rId49" Type="http://schemas.openxmlformats.org/officeDocument/2006/relationships/image" Target="../media/image2283.emf"/><Relationship Id="rId57" Type="http://schemas.openxmlformats.org/officeDocument/2006/relationships/image" Target="../media/image2287.emf"/><Relationship Id="rId106" Type="http://schemas.openxmlformats.org/officeDocument/2006/relationships/customXml" Target="../ink/ink3052.xml"/><Relationship Id="rId10" Type="http://schemas.openxmlformats.org/officeDocument/2006/relationships/customXml" Target="../ink/ink3004.xml"/><Relationship Id="rId31" Type="http://schemas.openxmlformats.org/officeDocument/2006/relationships/image" Target="../media/image2274.emf"/><Relationship Id="rId44" Type="http://schemas.openxmlformats.org/officeDocument/2006/relationships/customXml" Target="../ink/ink3021.xml"/><Relationship Id="rId52" Type="http://schemas.openxmlformats.org/officeDocument/2006/relationships/customXml" Target="../ink/ink3025.xml"/><Relationship Id="rId60" Type="http://schemas.openxmlformats.org/officeDocument/2006/relationships/customXml" Target="../ink/ink3029.xml"/><Relationship Id="rId65" Type="http://schemas.openxmlformats.org/officeDocument/2006/relationships/image" Target="../media/image2291.emf"/><Relationship Id="rId73" Type="http://schemas.openxmlformats.org/officeDocument/2006/relationships/image" Target="../media/image2295.emf"/><Relationship Id="rId78" Type="http://schemas.openxmlformats.org/officeDocument/2006/relationships/customXml" Target="../ink/ink3038.xml"/><Relationship Id="rId81" Type="http://schemas.openxmlformats.org/officeDocument/2006/relationships/image" Target="../media/image2299.emf"/><Relationship Id="rId86" Type="http://schemas.openxmlformats.org/officeDocument/2006/relationships/customXml" Target="../ink/ink3042.xml"/><Relationship Id="rId94" Type="http://schemas.openxmlformats.org/officeDocument/2006/relationships/customXml" Target="../ink/ink3046.xml"/><Relationship Id="rId99" Type="http://schemas.openxmlformats.org/officeDocument/2006/relationships/image" Target="../media/image2308.emf"/><Relationship Id="rId101" Type="http://schemas.openxmlformats.org/officeDocument/2006/relationships/image" Target="../media/image2309.emf"/><Relationship Id="rId4" Type="http://schemas.openxmlformats.org/officeDocument/2006/relationships/customXml" Target="../ink/ink3001.xml"/><Relationship Id="rId9" Type="http://schemas.openxmlformats.org/officeDocument/2006/relationships/image" Target="../media/image2263.emf"/><Relationship Id="rId13" Type="http://schemas.openxmlformats.org/officeDocument/2006/relationships/image" Target="../media/image2265.emf"/><Relationship Id="rId18" Type="http://schemas.openxmlformats.org/officeDocument/2006/relationships/customXml" Target="../ink/ink3008.xml"/><Relationship Id="rId39" Type="http://schemas.openxmlformats.org/officeDocument/2006/relationships/image" Target="../media/image2278.emf"/><Relationship Id="rId109" Type="http://schemas.openxmlformats.org/officeDocument/2006/relationships/image" Target="../media/image2313.emf"/><Relationship Id="rId34" Type="http://schemas.openxmlformats.org/officeDocument/2006/relationships/customXml" Target="../ink/ink3016.xml"/><Relationship Id="rId50" Type="http://schemas.openxmlformats.org/officeDocument/2006/relationships/customXml" Target="../ink/ink3024.xml"/><Relationship Id="rId55" Type="http://schemas.openxmlformats.org/officeDocument/2006/relationships/image" Target="../media/image2286.emf"/><Relationship Id="rId76" Type="http://schemas.openxmlformats.org/officeDocument/2006/relationships/customXml" Target="../ink/ink3037.xml"/><Relationship Id="rId97" Type="http://schemas.openxmlformats.org/officeDocument/2006/relationships/image" Target="../media/image2307.emf"/><Relationship Id="rId104" Type="http://schemas.openxmlformats.org/officeDocument/2006/relationships/customXml" Target="../ink/ink3051.xml"/><Relationship Id="rId7" Type="http://schemas.openxmlformats.org/officeDocument/2006/relationships/image" Target="../media/image2262.emf"/><Relationship Id="rId71" Type="http://schemas.openxmlformats.org/officeDocument/2006/relationships/image" Target="../media/image2294.emf"/><Relationship Id="rId92" Type="http://schemas.openxmlformats.org/officeDocument/2006/relationships/customXml" Target="../ink/ink3045.xml"/></Relationships>
</file>

<file path=ppt/slides/_rels/slide192.xml.rels><?xml version="1.0" encoding="UTF-8" standalone="yes"?>
<Relationships xmlns="http://schemas.openxmlformats.org/package/2006/relationships"><Relationship Id="rId3" Type="http://schemas.openxmlformats.org/officeDocument/2006/relationships/image" Target="../media/image2314.emf"/><Relationship Id="rId7" Type="http://schemas.openxmlformats.org/officeDocument/2006/relationships/image" Target="../media/image2316.emf"/><Relationship Id="rId2" Type="http://schemas.openxmlformats.org/officeDocument/2006/relationships/customXml" Target="../ink/ink3054.xml"/><Relationship Id="rId1" Type="http://schemas.openxmlformats.org/officeDocument/2006/relationships/slideLayout" Target="../slideLayouts/slideLayout25.xml"/><Relationship Id="rId6" Type="http://schemas.openxmlformats.org/officeDocument/2006/relationships/customXml" Target="../ink/ink3056.xml"/><Relationship Id="rId5" Type="http://schemas.openxmlformats.org/officeDocument/2006/relationships/image" Target="../media/image2315.emf"/><Relationship Id="rId4" Type="http://schemas.openxmlformats.org/officeDocument/2006/relationships/customXml" Target="../ink/ink3055.xml"/></Relationships>
</file>

<file path=ppt/slides/_rels/slide193.xml.rels><?xml version="1.0" encoding="UTF-8" standalone="yes"?>
<Relationships xmlns="http://schemas.openxmlformats.org/package/2006/relationships"><Relationship Id="rId13" Type="http://schemas.openxmlformats.org/officeDocument/2006/relationships/image" Target="../media/image2322.emf"/><Relationship Id="rId18" Type="http://schemas.openxmlformats.org/officeDocument/2006/relationships/customXml" Target="../ink/ink3065.xml"/><Relationship Id="rId26" Type="http://schemas.openxmlformats.org/officeDocument/2006/relationships/customXml" Target="../ink/ink3069.xml"/><Relationship Id="rId39" Type="http://schemas.openxmlformats.org/officeDocument/2006/relationships/image" Target="../media/image2335.emf"/><Relationship Id="rId21" Type="http://schemas.openxmlformats.org/officeDocument/2006/relationships/image" Target="../media/image2326.emf"/><Relationship Id="rId34" Type="http://schemas.openxmlformats.org/officeDocument/2006/relationships/customXml" Target="../ink/ink3073.xml"/><Relationship Id="rId42" Type="http://schemas.openxmlformats.org/officeDocument/2006/relationships/customXml" Target="../ink/ink3077.xml"/><Relationship Id="rId47" Type="http://schemas.openxmlformats.org/officeDocument/2006/relationships/image" Target="../media/image2339.emf"/><Relationship Id="rId50" Type="http://schemas.openxmlformats.org/officeDocument/2006/relationships/customXml" Target="../ink/ink3081.xml"/><Relationship Id="rId55" Type="http://schemas.openxmlformats.org/officeDocument/2006/relationships/image" Target="../media/image2343.emf"/><Relationship Id="rId63" Type="http://schemas.openxmlformats.org/officeDocument/2006/relationships/image" Target="../media/image2347.emf"/><Relationship Id="rId7" Type="http://schemas.openxmlformats.org/officeDocument/2006/relationships/image" Target="../media/image2319.emf"/><Relationship Id="rId2" Type="http://schemas.openxmlformats.org/officeDocument/2006/relationships/customXml" Target="../ink/ink3057.xml"/><Relationship Id="rId16" Type="http://schemas.openxmlformats.org/officeDocument/2006/relationships/customXml" Target="../ink/ink3064.xml"/><Relationship Id="rId20" Type="http://schemas.openxmlformats.org/officeDocument/2006/relationships/customXml" Target="../ink/ink3066.xml"/><Relationship Id="rId29" Type="http://schemas.openxmlformats.org/officeDocument/2006/relationships/image" Target="../media/image2330.emf"/><Relationship Id="rId41" Type="http://schemas.openxmlformats.org/officeDocument/2006/relationships/image" Target="../media/image2336.emf"/><Relationship Id="rId54" Type="http://schemas.openxmlformats.org/officeDocument/2006/relationships/customXml" Target="../ink/ink3083.xml"/><Relationship Id="rId62" Type="http://schemas.openxmlformats.org/officeDocument/2006/relationships/customXml" Target="../ink/ink3087.xml"/><Relationship Id="rId1" Type="http://schemas.openxmlformats.org/officeDocument/2006/relationships/slideLayout" Target="../slideLayouts/slideLayout25.xml"/><Relationship Id="rId6" Type="http://schemas.openxmlformats.org/officeDocument/2006/relationships/customXml" Target="../ink/ink3059.xml"/><Relationship Id="rId11" Type="http://schemas.openxmlformats.org/officeDocument/2006/relationships/image" Target="../media/image2321.emf"/><Relationship Id="rId24" Type="http://schemas.openxmlformats.org/officeDocument/2006/relationships/customXml" Target="../ink/ink3068.xml"/><Relationship Id="rId32" Type="http://schemas.openxmlformats.org/officeDocument/2006/relationships/customXml" Target="../ink/ink3072.xml"/><Relationship Id="rId37" Type="http://schemas.openxmlformats.org/officeDocument/2006/relationships/image" Target="../media/image2334.emf"/><Relationship Id="rId40" Type="http://schemas.openxmlformats.org/officeDocument/2006/relationships/customXml" Target="../ink/ink3076.xml"/><Relationship Id="rId45" Type="http://schemas.openxmlformats.org/officeDocument/2006/relationships/image" Target="../media/image2338.emf"/><Relationship Id="rId53" Type="http://schemas.openxmlformats.org/officeDocument/2006/relationships/image" Target="../media/image2342.emf"/><Relationship Id="rId58" Type="http://schemas.openxmlformats.org/officeDocument/2006/relationships/customXml" Target="../ink/ink3085.xml"/><Relationship Id="rId5" Type="http://schemas.openxmlformats.org/officeDocument/2006/relationships/image" Target="../media/image2318.emf"/><Relationship Id="rId15" Type="http://schemas.openxmlformats.org/officeDocument/2006/relationships/image" Target="../media/image2323.emf"/><Relationship Id="rId23" Type="http://schemas.openxmlformats.org/officeDocument/2006/relationships/image" Target="../media/image2327.emf"/><Relationship Id="rId28" Type="http://schemas.openxmlformats.org/officeDocument/2006/relationships/customXml" Target="../ink/ink3070.xml"/><Relationship Id="rId36" Type="http://schemas.openxmlformats.org/officeDocument/2006/relationships/customXml" Target="../ink/ink3074.xml"/><Relationship Id="rId49" Type="http://schemas.openxmlformats.org/officeDocument/2006/relationships/image" Target="../media/image2340.emf"/><Relationship Id="rId57" Type="http://schemas.openxmlformats.org/officeDocument/2006/relationships/image" Target="../media/image2344.emf"/><Relationship Id="rId61" Type="http://schemas.openxmlformats.org/officeDocument/2006/relationships/image" Target="../media/image2346.emf"/><Relationship Id="rId10" Type="http://schemas.openxmlformats.org/officeDocument/2006/relationships/customXml" Target="../ink/ink3061.xml"/><Relationship Id="rId19" Type="http://schemas.openxmlformats.org/officeDocument/2006/relationships/image" Target="../media/image2325.emf"/><Relationship Id="rId31" Type="http://schemas.openxmlformats.org/officeDocument/2006/relationships/image" Target="../media/image2331.emf"/><Relationship Id="rId44" Type="http://schemas.openxmlformats.org/officeDocument/2006/relationships/customXml" Target="../ink/ink3078.xml"/><Relationship Id="rId52" Type="http://schemas.openxmlformats.org/officeDocument/2006/relationships/customXml" Target="../ink/ink3082.xml"/><Relationship Id="rId60" Type="http://schemas.openxmlformats.org/officeDocument/2006/relationships/customXml" Target="../ink/ink3086.xml"/><Relationship Id="rId65" Type="http://schemas.openxmlformats.org/officeDocument/2006/relationships/image" Target="../media/image2348.emf"/><Relationship Id="rId4" Type="http://schemas.openxmlformats.org/officeDocument/2006/relationships/customXml" Target="../ink/ink3058.xml"/><Relationship Id="rId9" Type="http://schemas.openxmlformats.org/officeDocument/2006/relationships/image" Target="../media/image2320.emf"/><Relationship Id="rId14" Type="http://schemas.openxmlformats.org/officeDocument/2006/relationships/customXml" Target="../ink/ink3063.xml"/><Relationship Id="rId22" Type="http://schemas.openxmlformats.org/officeDocument/2006/relationships/customXml" Target="../ink/ink3067.xml"/><Relationship Id="rId27" Type="http://schemas.openxmlformats.org/officeDocument/2006/relationships/image" Target="../media/image2329.emf"/><Relationship Id="rId30" Type="http://schemas.openxmlformats.org/officeDocument/2006/relationships/customXml" Target="../ink/ink3071.xml"/><Relationship Id="rId35" Type="http://schemas.openxmlformats.org/officeDocument/2006/relationships/image" Target="../media/image2333.emf"/><Relationship Id="rId43" Type="http://schemas.openxmlformats.org/officeDocument/2006/relationships/image" Target="../media/image2337.emf"/><Relationship Id="rId48" Type="http://schemas.openxmlformats.org/officeDocument/2006/relationships/customXml" Target="../ink/ink3080.xml"/><Relationship Id="rId56" Type="http://schemas.openxmlformats.org/officeDocument/2006/relationships/customXml" Target="../ink/ink3084.xml"/><Relationship Id="rId64" Type="http://schemas.openxmlformats.org/officeDocument/2006/relationships/customXml" Target="../ink/ink3088.xml"/><Relationship Id="rId8" Type="http://schemas.openxmlformats.org/officeDocument/2006/relationships/customXml" Target="../ink/ink3060.xml"/><Relationship Id="rId51" Type="http://schemas.openxmlformats.org/officeDocument/2006/relationships/image" Target="../media/image2341.emf"/><Relationship Id="rId3" Type="http://schemas.openxmlformats.org/officeDocument/2006/relationships/image" Target="../media/image2317.emf"/><Relationship Id="rId12" Type="http://schemas.openxmlformats.org/officeDocument/2006/relationships/customXml" Target="../ink/ink3062.xml"/><Relationship Id="rId17" Type="http://schemas.openxmlformats.org/officeDocument/2006/relationships/image" Target="../media/image2324.emf"/><Relationship Id="rId25" Type="http://schemas.openxmlformats.org/officeDocument/2006/relationships/image" Target="../media/image2328.emf"/><Relationship Id="rId33" Type="http://schemas.openxmlformats.org/officeDocument/2006/relationships/image" Target="../media/image2332.emf"/><Relationship Id="rId38" Type="http://schemas.openxmlformats.org/officeDocument/2006/relationships/customXml" Target="../ink/ink3075.xml"/><Relationship Id="rId46" Type="http://schemas.openxmlformats.org/officeDocument/2006/relationships/customXml" Target="../ink/ink3079.xml"/><Relationship Id="rId59" Type="http://schemas.openxmlformats.org/officeDocument/2006/relationships/image" Target="../media/image2345.emf"/></Relationships>
</file>

<file path=ppt/slides/_rels/slide194.xml.rels><?xml version="1.0" encoding="UTF-8" standalone="yes"?>
<Relationships xmlns="http://schemas.openxmlformats.org/package/2006/relationships"><Relationship Id="rId13" Type="http://schemas.openxmlformats.org/officeDocument/2006/relationships/image" Target="../media/image2354.emf"/><Relationship Id="rId18" Type="http://schemas.openxmlformats.org/officeDocument/2006/relationships/customXml" Target="../ink/ink3097.xml"/><Relationship Id="rId26" Type="http://schemas.openxmlformats.org/officeDocument/2006/relationships/customXml" Target="../ink/ink3101.xml"/><Relationship Id="rId39" Type="http://schemas.openxmlformats.org/officeDocument/2006/relationships/image" Target="../media/image2367.emf"/><Relationship Id="rId3" Type="http://schemas.openxmlformats.org/officeDocument/2006/relationships/image" Target="../media/image2349.emf"/><Relationship Id="rId21" Type="http://schemas.openxmlformats.org/officeDocument/2006/relationships/image" Target="../media/image2358.emf"/><Relationship Id="rId34" Type="http://schemas.openxmlformats.org/officeDocument/2006/relationships/customXml" Target="../ink/ink3105.xml"/><Relationship Id="rId42" Type="http://schemas.openxmlformats.org/officeDocument/2006/relationships/customXml" Target="../ink/ink3109.xml"/><Relationship Id="rId47" Type="http://schemas.openxmlformats.org/officeDocument/2006/relationships/image" Target="../media/image2371.emf"/><Relationship Id="rId7" Type="http://schemas.openxmlformats.org/officeDocument/2006/relationships/image" Target="../media/image2351.emf"/><Relationship Id="rId12" Type="http://schemas.openxmlformats.org/officeDocument/2006/relationships/customXml" Target="../ink/ink3094.xml"/><Relationship Id="rId17" Type="http://schemas.openxmlformats.org/officeDocument/2006/relationships/image" Target="../media/image2356.emf"/><Relationship Id="rId25" Type="http://schemas.openxmlformats.org/officeDocument/2006/relationships/image" Target="../media/image2360.emf"/><Relationship Id="rId33" Type="http://schemas.openxmlformats.org/officeDocument/2006/relationships/image" Target="../media/image2364.emf"/><Relationship Id="rId38" Type="http://schemas.openxmlformats.org/officeDocument/2006/relationships/customXml" Target="../ink/ink3107.xml"/><Relationship Id="rId46" Type="http://schemas.openxmlformats.org/officeDocument/2006/relationships/customXml" Target="../ink/ink3111.xml"/><Relationship Id="rId2" Type="http://schemas.openxmlformats.org/officeDocument/2006/relationships/customXml" Target="../ink/ink3089.xml"/><Relationship Id="rId16" Type="http://schemas.openxmlformats.org/officeDocument/2006/relationships/customXml" Target="../ink/ink3096.xml"/><Relationship Id="rId20" Type="http://schemas.openxmlformats.org/officeDocument/2006/relationships/customXml" Target="../ink/ink3098.xml"/><Relationship Id="rId29" Type="http://schemas.openxmlformats.org/officeDocument/2006/relationships/image" Target="../media/image2362.emf"/><Relationship Id="rId41" Type="http://schemas.openxmlformats.org/officeDocument/2006/relationships/image" Target="../media/image2368.emf"/><Relationship Id="rId1" Type="http://schemas.openxmlformats.org/officeDocument/2006/relationships/slideLayout" Target="../slideLayouts/slideLayout25.xml"/><Relationship Id="rId6" Type="http://schemas.openxmlformats.org/officeDocument/2006/relationships/customXml" Target="../ink/ink3091.xml"/><Relationship Id="rId11" Type="http://schemas.openxmlformats.org/officeDocument/2006/relationships/image" Target="../media/image2353.emf"/><Relationship Id="rId24" Type="http://schemas.openxmlformats.org/officeDocument/2006/relationships/customXml" Target="../ink/ink3100.xml"/><Relationship Id="rId32" Type="http://schemas.openxmlformats.org/officeDocument/2006/relationships/customXml" Target="../ink/ink3104.xml"/><Relationship Id="rId37" Type="http://schemas.openxmlformats.org/officeDocument/2006/relationships/image" Target="../media/image2366.emf"/><Relationship Id="rId40" Type="http://schemas.openxmlformats.org/officeDocument/2006/relationships/customXml" Target="../ink/ink3108.xml"/><Relationship Id="rId45" Type="http://schemas.openxmlformats.org/officeDocument/2006/relationships/image" Target="../media/image2370.emf"/><Relationship Id="rId5" Type="http://schemas.openxmlformats.org/officeDocument/2006/relationships/image" Target="../media/image2350.emf"/><Relationship Id="rId15" Type="http://schemas.openxmlformats.org/officeDocument/2006/relationships/image" Target="../media/image2355.emf"/><Relationship Id="rId23" Type="http://schemas.openxmlformats.org/officeDocument/2006/relationships/image" Target="../media/image2359.emf"/><Relationship Id="rId28" Type="http://schemas.openxmlformats.org/officeDocument/2006/relationships/customXml" Target="../ink/ink3102.xml"/><Relationship Id="rId36" Type="http://schemas.openxmlformats.org/officeDocument/2006/relationships/customXml" Target="../ink/ink3106.xml"/><Relationship Id="rId49" Type="http://schemas.openxmlformats.org/officeDocument/2006/relationships/image" Target="../media/image2372.emf"/><Relationship Id="rId10" Type="http://schemas.openxmlformats.org/officeDocument/2006/relationships/customXml" Target="../ink/ink3093.xml"/><Relationship Id="rId19" Type="http://schemas.openxmlformats.org/officeDocument/2006/relationships/image" Target="../media/image2357.emf"/><Relationship Id="rId31" Type="http://schemas.openxmlformats.org/officeDocument/2006/relationships/image" Target="../media/image2363.emf"/><Relationship Id="rId44" Type="http://schemas.openxmlformats.org/officeDocument/2006/relationships/customXml" Target="../ink/ink3110.xml"/><Relationship Id="rId4" Type="http://schemas.openxmlformats.org/officeDocument/2006/relationships/customXml" Target="../ink/ink3090.xml"/><Relationship Id="rId9" Type="http://schemas.openxmlformats.org/officeDocument/2006/relationships/image" Target="../media/image2352.emf"/><Relationship Id="rId14" Type="http://schemas.openxmlformats.org/officeDocument/2006/relationships/customXml" Target="../ink/ink3095.xml"/><Relationship Id="rId22" Type="http://schemas.openxmlformats.org/officeDocument/2006/relationships/customXml" Target="../ink/ink3099.xml"/><Relationship Id="rId27" Type="http://schemas.openxmlformats.org/officeDocument/2006/relationships/image" Target="../media/image2361.emf"/><Relationship Id="rId30" Type="http://schemas.openxmlformats.org/officeDocument/2006/relationships/customXml" Target="../ink/ink3103.xml"/><Relationship Id="rId35" Type="http://schemas.openxmlformats.org/officeDocument/2006/relationships/image" Target="../media/image2365.emf"/><Relationship Id="rId43" Type="http://schemas.openxmlformats.org/officeDocument/2006/relationships/image" Target="../media/image2369.emf"/><Relationship Id="rId48" Type="http://schemas.openxmlformats.org/officeDocument/2006/relationships/customXml" Target="../ink/ink3112.xml"/><Relationship Id="rId8" Type="http://schemas.openxmlformats.org/officeDocument/2006/relationships/customXml" Target="../ink/ink309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1.xml.rels><?xml version="1.0" encoding="UTF-8" standalone="yes"?>
<Relationships xmlns="http://schemas.openxmlformats.org/package/2006/relationships"><Relationship Id="rId13" Type="http://schemas.openxmlformats.org/officeDocument/2006/relationships/image" Target="../media/image2378.emf"/><Relationship Id="rId18" Type="http://schemas.openxmlformats.org/officeDocument/2006/relationships/customXml" Target="../ink/ink3121.xml"/><Relationship Id="rId26" Type="http://schemas.openxmlformats.org/officeDocument/2006/relationships/customXml" Target="../ink/ink3125.xml"/><Relationship Id="rId39" Type="http://schemas.openxmlformats.org/officeDocument/2006/relationships/image" Target="../media/image2391.emf"/><Relationship Id="rId21" Type="http://schemas.openxmlformats.org/officeDocument/2006/relationships/image" Target="../media/image2382.emf"/><Relationship Id="rId34" Type="http://schemas.openxmlformats.org/officeDocument/2006/relationships/customXml" Target="../ink/ink3129.xml"/><Relationship Id="rId42" Type="http://schemas.openxmlformats.org/officeDocument/2006/relationships/customXml" Target="../ink/ink3133.xml"/><Relationship Id="rId47" Type="http://schemas.openxmlformats.org/officeDocument/2006/relationships/image" Target="../media/image2395.emf"/><Relationship Id="rId50" Type="http://schemas.openxmlformats.org/officeDocument/2006/relationships/customXml" Target="../ink/ink3137.xml"/><Relationship Id="rId55" Type="http://schemas.openxmlformats.org/officeDocument/2006/relationships/image" Target="../media/image2399.emf"/><Relationship Id="rId63" Type="http://schemas.openxmlformats.org/officeDocument/2006/relationships/image" Target="../media/image2403.emf"/><Relationship Id="rId68" Type="http://schemas.openxmlformats.org/officeDocument/2006/relationships/customXml" Target="../ink/ink3146.xml"/><Relationship Id="rId7" Type="http://schemas.openxmlformats.org/officeDocument/2006/relationships/image" Target="../media/image2375.emf"/><Relationship Id="rId71" Type="http://schemas.openxmlformats.org/officeDocument/2006/relationships/image" Target="../media/image2407.emf"/><Relationship Id="rId2" Type="http://schemas.openxmlformats.org/officeDocument/2006/relationships/customXml" Target="../ink/ink3113.xml"/><Relationship Id="rId16" Type="http://schemas.openxmlformats.org/officeDocument/2006/relationships/customXml" Target="../ink/ink3120.xml"/><Relationship Id="rId29" Type="http://schemas.openxmlformats.org/officeDocument/2006/relationships/image" Target="../media/image2386.emf"/><Relationship Id="rId11" Type="http://schemas.openxmlformats.org/officeDocument/2006/relationships/image" Target="../media/image2377.emf"/><Relationship Id="rId24" Type="http://schemas.openxmlformats.org/officeDocument/2006/relationships/customXml" Target="../ink/ink3124.xml"/><Relationship Id="rId32" Type="http://schemas.openxmlformats.org/officeDocument/2006/relationships/customXml" Target="../ink/ink3128.xml"/><Relationship Id="rId37" Type="http://schemas.openxmlformats.org/officeDocument/2006/relationships/image" Target="../media/image2390.emf"/><Relationship Id="rId40" Type="http://schemas.openxmlformats.org/officeDocument/2006/relationships/customXml" Target="../ink/ink3132.xml"/><Relationship Id="rId45" Type="http://schemas.openxmlformats.org/officeDocument/2006/relationships/image" Target="../media/image2394.emf"/><Relationship Id="rId53" Type="http://schemas.openxmlformats.org/officeDocument/2006/relationships/image" Target="../media/image2398.emf"/><Relationship Id="rId58" Type="http://schemas.openxmlformats.org/officeDocument/2006/relationships/customXml" Target="../ink/ink3141.xml"/><Relationship Id="rId66" Type="http://schemas.openxmlformats.org/officeDocument/2006/relationships/customXml" Target="../ink/ink3145.xml"/><Relationship Id="rId74" Type="http://schemas.openxmlformats.org/officeDocument/2006/relationships/customXml" Target="../ink/ink3149.xml"/><Relationship Id="rId5" Type="http://schemas.openxmlformats.org/officeDocument/2006/relationships/image" Target="../media/image2374.emf"/><Relationship Id="rId15" Type="http://schemas.openxmlformats.org/officeDocument/2006/relationships/image" Target="../media/image2379.emf"/><Relationship Id="rId23" Type="http://schemas.openxmlformats.org/officeDocument/2006/relationships/image" Target="../media/image2383.emf"/><Relationship Id="rId28" Type="http://schemas.openxmlformats.org/officeDocument/2006/relationships/customXml" Target="../ink/ink3126.xml"/><Relationship Id="rId36" Type="http://schemas.openxmlformats.org/officeDocument/2006/relationships/customXml" Target="../ink/ink3130.xml"/><Relationship Id="rId49" Type="http://schemas.openxmlformats.org/officeDocument/2006/relationships/image" Target="../media/image2396.emf"/><Relationship Id="rId57" Type="http://schemas.openxmlformats.org/officeDocument/2006/relationships/image" Target="../media/image2400.emf"/><Relationship Id="rId61" Type="http://schemas.openxmlformats.org/officeDocument/2006/relationships/image" Target="../media/image2402.emf"/><Relationship Id="rId10" Type="http://schemas.openxmlformats.org/officeDocument/2006/relationships/customXml" Target="../ink/ink3117.xml"/><Relationship Id="rId19" Type="http://schemas.openxmlformats.org/officeDocument/2006/relationships/image" Target="../media/image2381.emf"/><Relationship Id="rId31" Type="http://schemas.openxmlformats.org/officeDocument/2006/relationships/image" Target="../media/image2387.emf"/><Relationship Id="rId44" Type="http://schemas.openxmlformats.org/officeDocument/2006/relationships/customXml" Target="../ink/ink3134.xml"/><Relationship Id="rId52" Type="http://schemas.openxmlformats.org/officeDocument/2006/relationships/customXml" Target="../ink/ink3138.xml"/><Relationship Id="rId60" Type="http://schemas.openxmlformats.org/officeDocument/2006/relationships/customXml" Target="../ink/ink3142.xml"/><Relationship Id="rId65" Type="http://schemas.openxmlformats.org/officeDocument/2006/relationships/image" Target="../media/image2404.emf"/><Relationship Id="rId73" Type="http://schemas.openxmlformats.org/officeDocument/2006/relationships/image" Target="../media/image2408.emf"/><Relationship Id="rId4" Type="http://schemas.openxmlformats.org/officeDocument/2006/relationships/customXml" Target="../ink/ink3114.xml"/><Relationship Id="rId9" Type="http://schemas.openxmlformats.org/officeDocument/2006/relationships/image" Target="../media/image2376.emf"/><Relationship Id="rId14" Type="http://schemas.openxmlformats.org/officeDocument/2006/relationships/customXml" Target="../ink/ink3119.xml"/><Relationship Id="rId22" Type="http://schemas.openxmlformats.org/officeDocument/2006/relationships/customXml" Target="../ink/ink3123.xml"/><Relationship Id="rId27" Type="http://schemas.openxmlformats.org/officeDocument/2006/relationships/image" Target="../media/image2385.emf"/><Relationship Id="rId30" Type="http://schemas.openxmlformats.org/officeDocument/2006/relationships/customXml" Target="../ink/ink3127.xml"/><Relationship Id="rId35" Type="http://schemas.openxmlformats.org/officeDocument/2006/relationships/image" Target="../media/image2389.emf"/><Relationship Id="rId43" Type="http://schemas.openxmlformats.org/officeDocument/2006/relationships/image" Target="../media/image2393.emf"/><Relationship Id="rId48" Type="http://schemas.openxmlformats.org/officeDocument/2006/relationships/customXml" Target="../ink/ink3136.xml"/><Relationship Id="rId56" Type="http://schemas.openxmlformats.org/officeDocument/2006/relationships/customXml" Target="../ink/ink3140.xml"/><Relationship Id="rId64" Type="http://schemas.openxmlformats.org/officeDocument/2006/relationships/customXml" Target="../ink/ink3144.xml"/><Relationship Id="rId69" Type="http://schemas.openxmlformats.org/officeDocument/2006/relationships/image" Target="../media/image2406.emf"/><Relationship Id="rId8" Type="http://schemas.openxmlformats.org/officeDocument/2006/relationships/customXml" Target="../ink/ink3116.xml"/><Relationship Id="rId51" Type="http://schemas.openxmlformats.org/officeDocument/2006/relationships/image" Target="../media/image2397.emf"/><Relationship Id="rId72" Type="http://schemas.openxmlformats.org/officeDocument/2006/relationships/customXml" Target="../ink/ink3148.xml"/><Relationship Id="rId3" Type="http://schemas.openxmlformats.org/officeDocument/2006/relationships/image" Target="../media/image2373.emf"/><Relationship Id="rId12" Type="http://schemas.openxmlformats.org/officeDocument/2006/relationships/customXml" Target="../ink/ink3118.xml"/><Relationship Id="rId17" Type="http://schemas.openxmlformats.org/officeDocument/2006/relationships/image" Target="../media/image2380.emf"/><Relationship Id="rId25" Type="http://schemas.openxmlformats.org/officeDocument/2006/relationships/image" Target="../media/image2384.emf"/><Relationship Id="rId33" Type="http://schemas.openxmlformats.org/officeDocument/2006/relationships/image" Target="../media/image2388.emf"/><Relationship Id="rId38" Type="http://schemas.openxmlformats.org/officeDocument/2006/relationships/customXml" Target="../ink/ink3131.xml"/><Relationship Id="rId46" Type="http://schemas.openxmlformats.org/officeDocument/2006/relationships/customXml" Target="../ink/ink3135.xml"/><Relationship Id="rId59" Type="http://schemas.openxmlformats.org/officeDocument/2006/relationships/image" Target="../media/image2401.emf"/><Relationship Id="rId67" Type="http://schemas.openxmlformats.org/officeDocument/2006/relationships/image" Target="../media/image2405.emf"/><Relationship Id="rId20" Type="http://schemas.openxmlformats.org/officeDocument/2006/relationships/customXml" Target="../ink/ink3122.xml"/><Relationship Id="rId41" Type="http://schemas.openxmlformats.org/officeDocument/2006/relationships/image" Target="../media/image2392.emf"/><Relationship Id="rId54" Type="http://schemas.openxmlformats.org/officeDocument/2006/relationships/customXml" Target="../ink/ink3139.xml"/><Relationship Id="rId62" Type="http://schemas.openxmlformats.org/officeDocument/2006/relationships/customXml" Target="../ink/ink3143.xml"/><Relationship Id="rId70" Type="http://schemas.openxmlformats.org/officeDocument/2006/relationships/customXml" Target="../ink/ink3147.xml"/><Relationship Id="rId75" Type="http://schemas.openxmlformats.org/officeDocument/2006/relationships/image" Target="../media/image2409.emf"/><Relationship Id="rId1" Type="http://schemas.openxmlformats.org/officeDocument/2006/relationships/slideLayout" Target="../slideLayouts/slideLayout25.xml"/><Relationship Id="rId6" Type="http://schemas.openxmlformats.org/officeDocument/2006/relationships/customXml" Target="../ink/ink3115.xml"/></Relationships>
</file>

<file path=ppt/slides/_rels/slide202.xml.rels><?xml version="1.0" encoding="UTF-8" standalone="yes"?>
<Relationships xmlns="http://schemas.openxmlformats.org/package/2006/relationships"><Relationship Id="rId8" Type="http://schemas.openxmlformats.org/officeDocument/2006/relationships/customXml" Target="../ink/ink3153.xml"/><Relationship Id="rId3" Type="http://schemas.openxmlformats.org/officeDocument/2006/relationships/image" Target="../media/image2410.emf"/><Relationship Id="rId7" Type="http://schemas.openxmlformats.org/officeDocument/2006/relationships/image" Target="../media/image2412.emf"/><Relationship Id="rId2" Type="http://schemas.openxmlformats.org/officeDocument/2006/relationships/customXml" Target="../ink/ink3150.xml"/><Relationship Id="rId1" Type="http://schemas.openxmlformats.org/officeDocument/2006/relationships/slideLayout" Target="../slideLayouts/slideLayout25.xml"/><Relationship Id="rId6" Type="http://schemas.openxmlformats.org/officeDocument/2006/relationships/customXml" Target="../ink/ink3152.xml"/><Relationship Id="rId11" Type="http://schemas.openxmlformats.org/officeDocument/2006/relationships/image" Target="../media/image2414.emf"/><Relationship Id="rId5" Type="http://schemas.openxmlformats.org/officeDocument/2006/relationships/image" Target="../media/image2411.emf"/><Relationship Id="rId10" Type="http://schemas.openxmlformats.org/officeDocument/2006/relationships/customXml" Target="../ink/ink3154.xml"/><Relationship Id="rId4" Type="http://schemas.openxmlformats.org/officeDocument/2006/relationships/customXml" Target="../ink/ink3151.xml"/><Relationship Id="rId9" Type="http://schemas.openxmlformats.org/officeDocument/2006/relationships/image" Target="../media/image2413.emf"/></Relationships>
</file>

<file path=ppt/slides/_rels/slide203.xml.rels><?xml version="1.0" encoding="UTF-8" standalone="yes"?>
<Relationships xmlns="http://schemas.openxmlformats.org/package/2006/relationships"><Relationship Id="rId3" Type="http://schemas.openxmlformats.org/officeDocument/2006/relationships/image" Target="../media/image2415.emf"/><Relationship Id="rId2" Type="http://schemas.openxmlformats.org/officeDocument/2006/relationships/customXml" Target="../ink/ink3155.xml"/><Relationship Id="rId1" Type="http://schemas.openxmlformats.org/officeDocument/2006/relationships/slideLayout" Target="../slideLayouts/slideLayout25.xml"/><Relationship Id="rId5" Type="http://schemas.openxmlformats.org/officeDocument/2006/relationships/image" Target="../media/image2416.emf"/><Relationship Id="rId4" Type="http://schemas.openxmlformats.org/officeDocument/2006/relationships/customXml" Target="../ink/ink3156.xml"/></Relationships>
</file>

<file path=ppt/slides/_rels/slide204.xml.rels><?xml version="1.0" encoding="UTF-8" standalone="yes"?>
<Relationships xmlns="http://schemas.openxmlformats.org/package/2006/relationships"><Relationship Id="rId13" Type="http://schemas.openxmlformats.org/officeDocument/2006/relationships/image" Target="../media/image2422.emf"/><Relationship Id="rId18" Type="http://schemas.openxmlformats.org/officeDocument/2006/relationships/customXml" Target="../ink/ink3165.xml"/><Relationship Id="rId26" Type="http://schemas.openxmlformats.org/officeDocument/2006/relationships/customXml" Target="../ink/ink3169.xml"/><Relationship Id="rId39" Type="http://schemas.openxmlformats.org/officeDocument/2006/relationships/image" Target="../media/image2435.emf"/><Relationship Id="rId21" Type="http://schemas.openxmlformats.org/officeDocument/2006/relationships/image" Target="../media/image2426.emf"/><Relationship Id="rId34" Type="http://schemas.openxmlformats.org/officeDocument/2006/relationships/customXml" Target="../ink/ink3173.xml"/><Relationship Id="rId42" Type="http://schemas.openxmlformats.org/officeDocument/2006/relationships/customXml" Target="../ink/ink3177.xml"/><Relationship Id="rId47" Type="http://schemas.openxmlformats.org/officeDocument/2006/relationships/image" Target="../media/image2439.emf"/><Relationship Id="rId50" Type="http://schemas.openxmlformats.org/officeDocument/2006/relationships/customXml" Target="../ink/ink3181.xml"/><Relationship Id="rId55" Type="http://schemas.openxmlformats.org/officeDocument/2006/relationships/image" Target="../media/image2443.emf"/><Relationship Id="rId63" Type="http://schemas.openxmlformats.org/officeDocument/2006/relationships/image" Target="../media/image2447.emf"/><Relationship Id="rId68" Type="http://schemas.openxmlformats.org/officeDocument/2006/relationships/customXml" Target="../ink/ink3190.xml"/><Relationship Id="rId7" Type="http://schemas.openxmlformats.org/officeDocument/2006/relationships/image" Target="../media/image2419.emf"/><Relationship Id="rId71" Type="http://schemas.openxmlformats.org/officeDocument/2006/relationships/image" Target="../media/image2451.emf"/><Relationship Id="rId2" Type="http://schemas.openxmlformats.org/officeDocument/2006/relationships/customXml" Target="../ink/ink3157.xml"/><Relationship Id="rId16" Type="http://schemas.openxmlformats.org/officeDocument/2006/relationships/customXml" Target="../ink/ink3164.xml"/><Relationship Id="rId29" Type="http://schemas.openxmlformats.org/officeDocument/2006/relationships/image" Target="../media/image2430.emf"/><Relationship Id="rId11" Type="http://schemas.openxmlformats.org/officeDocument/2006/relationships/image" Target="../media/image2421.emf"/><Relationship Id="rId24" Type="http://schemas.openxmlformats.org/officeDocument/2006/relationships/customXml" Target="../ink/ink3168.xml"/><Relationship Id="rId32" Type="http://schemas.openxmlformats.org/officeDocument/2006/relationships/customXml" Target="../ink/ink3172.xml"/><Relationship Id="rId37" Type="http://schemas.openxmlformats.org/officeDocument/2006/relationships/image" Target="../media/image2434.emf"/><Relationship Id="rId40" Type="http://schemas.openxmlformats.org/officeDocument/2006/relationships/customXml" Target="../ink/ink3176.xml"/><Relationship Id="rId45" Type="http://schemas.openxmlformats.org/officeDocument/2006/relationships/image" Target="../media/image2438.emf"/><Relationship Id="rId53" Type="http://schemas.openxmlformats.org/officeDocument/2006/relationships/image" Target="../media/image2442.emf"/><Relationship Id="rId58" Type="http://schemas.openxmlformats.org/officeDocument/2006/relationships/customXml" Target="../ink/ink3185.xml"/><Relationship Id="rId66" Type="http://schemas.openxmlformats.org/officeDocument/2006/relationships/customXml" Target="../ink/ink3189.xml"/><Relationship Id="rId5" Type="http://schemas.openxmlformats.org/officeDocument/2006/relationships/image" Target="../media/image2418.emf"/><Relationship Id="rId15" Type="http://schemas.openxmlformats.org/officeDocument/2006/relationships/image" Target="../media/image2423.emf"/><Relationship Id="rId23" Type="http://schemas.openxmlformats.org/officeDocument/2006/relationships/image" Target="../media/image2427.emf"/><Relationship Id="rId28" Type="http://schemas.openxmlformats.org/officeDocument/2006/relationships/customXml" Target="../ink/ink3170.xml"/><Relationship Id="rId36" Type="http://schemas.openxmlformats.org/officeDocument/2006/relationships/customXml" Target="../ink/ink3174.xml"/><Relationship Id="rId49" Type="http://schemas.openxmlformats.org/officeDocument/2006/relationships/image" Target="../media/image2440.emf"/><Relationship Id="rId57" Type="http://schemas.openxmlformats.org/officeDocument/2006/relationships/image" Target="../media/image2444.emf"/><Relationship Id="rId61" Type="http://schemas.openxmlformats.org/officeDocument/2006/relationships/image" Target="../media/image2446.emf"/><Relationship Id="rId10" Type="http://schemas.openxmlformats.org/officeDocument/2006/relationships/customXml" Target="../ink/ink3161.xml"/><Relationship Id="rId19" Type="http://schemas.openxmlformats.org/officeDocument/2006/relationships/image" Target="../media/image2425.emf"/><Relationship Id="rId31" Type="http://schemas.openxmlformats.org/officeDocument/2006/relationships/image" Target="../media/image2431.emf"/><Relationship Id="rId44" Type="http://schemas.openxmlformats.org/officeDocument/2006/relationships/customXml" Target="../ink/ink3178.xml"/><Relationship Id="rId52" Type="http://schemas.openxmlformats.org/officeDocument/2006/relationships/customXml" Target="../ink/ink3182.xml"/><Relationship Id="rId60" Type="http://schemas.openxmlformats.org/officeDocument/2006/relationships/customXml" Target="../ink/ink3186.xml"/><Relationship Id="rId65" Type="http://schemas.openxmlformats.org/officeDocument/2006/relationships/image" Target="../media/image2448.emf"/><Relationship Id="rId73" Type="http://schemas.openxmlformats.org/officeDocument/2006/relationships/image" Target="../media/image2452.emf"/><Relationship Id="rId4" Type="http://schemas.openxmlformats.org/officeDocument/2006/relationships/customXml" Target="../ink/ink3158.xml"/><Relationship Id="rId9" Type="http://schemas.openxmlformats.org/officeDocument/2006/relationships/image" Target="../media/image2420.emf"/><Relationship Id="rId14" Type="http://schemas.openxmlformats.org/officeDocument/2006/relationships/customXml" Target="../ink/ink3163.xml"/><Relationship Id="rId22" Type="http://schemas.openxmlformats.org/officeDocument/2006/relationships/customXml" Target="../ink/ink3167.xml"/><Relationship Id="rId27" Type="http://schemas.openxmlformats.org/officeDocument/2006/relationships/image" Target="../media/image2429.emf"/><Relationship Id="rId30" Type="http://schemas.openxmlformats.org/officeDocument/2006/relationships/customXml" Target="../ink/ink3171.xml"/><Relationship Id="rId35" Type="http://schemas.openxmlformats.org/officeDocument/2006/relationships/image" Target="../media/image2433.emf"/><Relationship Id="rId43" Type="http://schemas.openxmlformats.org/officeDocument/2006/relationships/image" Target="../media/image2437.emf"/><Relationship Id="rId48" Type="http://schemas.openxmlformats.org/officeDocument/2006/relationships/customXml" Target="../ink/ink3180.xml"/><Relationship Id="rId56" Type="http://schemas.openxmlformats.org/officeDocument/2006/relationships/customXml" Target="../ink/ink3184.xml"/><Relationship Id="rId64" Type="http://schemas.openxmlformats.org/officeDocument/2006/relationships/customXml" Target="../ink/ink3188.xml"/><Relationship Id="rId69" Type="http://schemas.openxmlformats.org/officeDocument/2006/relationships/image" Target="../media/image2450.emf"/><Relationship Id="rId8" Type="http://schemas.openxmlformats.org/officeDocument/2006/relationships/customXml" Target="../ink/ink3160.xml"/><Relationship Id="rId51" Type="http://schemas.openxmlformats.org/officeDocument/2006/relationships/image" Target="../media/image2441.emf"/><Relationship Id="rId72" Type="http://schemas.openxmlformats.org/officeDocument/2006/relationships/customXml" Target="../ink/ink3192.xml"/><Relationship Id="rId3" Type="http://schemas.openxmlformats.org/officeDocument/2006/relationships/image" Target="../media/image2417.emf"/><Relationship Id="rId12" Type="http://schemas.openxmlformats.org/officeDocument/2006/relationships/customXml" Target="../ink/ink3162.xml"/><Relationship Id="rId17" Type="http://schemas.openxmlformats.org/officeDocument/2006/relationships/image" Target="../media/image2424.emf"/><Relationship Id="rId25" Type="http://schemas.openxmlformats.org/officeDocument/2006/relationships/image" Target="../media/image2428.emf"/><Relationship Id="rId33" Type="http://schemas.openxmlformats.org/officeDocument/2006/relationships/image" Target="../media/image2432.emf"/><Relationship Id="rId38" Type="http://schemas.openxmlformats.org/officeDocument/2006/relationships/customXml" Target="../ink/ink3175.xml"/><Relationship Id="rId46" Type="http://schemas.openxmlformats.org/officeDocument/2006/relationships/customXml" Target="../ink/ink3179.xml"/><Relationship Id="rId59" Type="http://schemas.openxmlformats.org/officeDocument/2006/relationships/image" Target="../media/image2445.emf"/><Relationship Id="rId67" Type="http://schemas.openxmlformats.org/officeDocument/2006/relationships/image" Target="../media/image2449.emf"/><Relationship Id="rId20" Type="http://schemas.openxmlformats.org/officeDocument/2006/relationships/customXml" Target="../ink/ink3166.xml"/><Relationship Id="rId41" Type="http://schemas.openxmlformats.org/officeDocument/2006/relationships/image" Target="../media/image2436.emf"/><Relationship Id="rId54" Type="http://schemas.openxmlformats.org/officeDocument/2006/relationships/customXml" Target="../ink/ink3183.xml"/><Relationship Id="rId62" Type="http://schemas.openxmlformats.org/officeDocument/2006/relationships/customXml" Target="../ink/ink3187.xml"/><Relationship Id="rId70" Type="http://schemas.openxmlformats.org/officeDocument/2006/relationships/customXml" Target="../ink/ink3191.xml"/><Relationship Id="rId1" Type="http://schemas.openxmlformats.org/officeDocument/2006/relationships/slideLayout" Target="../slideLayouts/slideLayout25.xml"/><Relationship Id="rId6" Type="http://schemas.openxmlformats.org/officeDocument/2006/relationships/customXml" Target="../ink/ink3159.xml"/></Relationships>
</file>

<file path=ppt/slides/_rels/slide205.xml.rels><?xml version="1.0" encoding="UTF-8" standalone="yes"?>
<Relationships xmlns="http://schemas.openxmlformats.org/package/2006/relationships"><Relationship Id="rId26" Type="http://schemas.openxmlformats.org/officeDocument/2006/relationships/customXml" Target="../ink/ink3205.xml"/><Relationship Id="rId117" Type="http://schemas.openxmlformats.org/officeDocument/2006/relationships/image" Target="../media/image2510.emf"/><Relationship Id="rId21" Type="http://schemas.openxmlformats.org/officeDocument/2006/relationships/image" Target="../media/image2462.emf"/><Relationship Id="rId42" Type="http://schemas.openxmlformats.org/officeDocument/2006/relationships/customXml" Target="../ink/ink3213.xml"/><Relationship Id="rId47" Type="http://schemas.openxmlformats.org/officeDocument/2006/relationships/image" Target="../media/image2475.emf"/><Relationship Id="rId63" Type="http://schemas.openxmlformats.org/officeDocument/2006/relationships/image" Target="../media/image2483.emf"/><Relationship Id="rId68" Type="http://schemas.openxmlformats.org/officeDocument/2006/relationships/customXml" Target="../ink/ink3226.xml"/><Relationship Id="rId84" Type="http://schemas.openxmlformats.org/officeDocument/2006/relationships/customXml" Target="../ink/ink3234.xml"/><Relationship Id="rId89" Type="http://schemas.openxmlformats.org/officeDocument/2006/relationships/image" Target="../media/image2496.emf"/><Relationship Id="rId112" Type="http://schemas.openxmlformats.org/officeDocument/2006/relationships/customXml" Target="../ink/ink3248.xml"/><Relationship Id="rId133" Type="http://schemas.openxmlformats.org/officeDocument/2006/relationships/image" Target="../media/image2518.emf"/><Relationship Id="rId138" Type="http://schemas.openxmlformats.org/officeDocument/2006/relationships/customXml" Target="../ink/ink3261.xml"/><Relationship Id="rId16" Type="http://schemas.openxmlformats.org/officeDocument/2006/relationships/customXml" Target="../ink/ink3200.xml"/><Relationship Id="rId107" Type="http://schemas.openxmlformats.org/officeDocument/2006/relationships/image" Target="../media/image2505.emf"/><Relationship Id="rId11" Type="http://schemas.openxmlformats.org/officeDocument/2006/relationships/image" Target="../media/image2457.emf"/><Relationship Id="rId32" Type="http://schemas.openxmlformats.org/officeDocument/2006/relationships/customXml" Target="../ink/ink3208.xml"/><Relationship Id="rId37" Type="http://schemas.openxmlformats.org/officeDocument/2006/relationships/image" Target="../media/image2470.emf"/><Relationship Id="rId53" Type="http://schemas.openxmlformats.org/officeDocument/2006/relationships/image" Target="../media/image2478.emf"/><Relationship Id="rId58" Type="http://schemas.openxmlformats.org/officeDocument/2006/relationships/customXml" Target="../ink/ink3221.xml"/><Relationship Id="rId74" Type="http://schemas.openxmlformats.org/officeDocument/2006/relationships/customXml" Target="../ink/ink3229.xml"/><Relationship Id="rId79" Type="http://schemas.openxmlformats.org/officeDocument/2006/relationships/image" Target="../media/image2491.emf"/><Relationship Id="rId102" Type="http://schemas.openxmlformats.org/officeDocument/2006/relationships/customXml" Target="../ink/ink3243.xml"/><Relationship Id="rId123" Type="http://schemas.openxmlformats.org/officeDocument/2006/relationships/image" Target="../media/image2513.emf"/><Relationship Id="rId128" Type="http://schemas.openxmlformats.org/officeDocument/2006/relationships/customXml" Target="../ink/ink3256.xml"/><Relationship Id="rId5" Type="http://schemas.openxmlformats.org/officeDocument/2006/relationships/image" Target="../media/image2454.emf"/><Relationship Id="rId90" Type="http://schemas.openxmlformats.org/officeDocument/2006/relationships/customXml" Target="../ink/ink3237.xml"/><Relationship Id="rId95" Type="http://schemas.openxmlformats.org/officeDocument/2006/relationships/image" Target="../media/image2499.emf"/><Relationship Id="rId22" Type="http://schemas.openxmlformats.org/officeDocument/2006/relationships/customXml" Target="../ink/ink3203.xml"/><Relationship Id="rId27" Type="http://schemas.openxmlformats.org/officeDocument/2006/relationships/image" Target="../media/image2465.emf"/><Relationship Id="rId43" Type="http://schemas.openxmlformats.org/officeDocument/2006/relationships/image" Target="../media/image2473.emf"/><Relationship Id="rId48" Type="http://schemas.openxmlformats.org/officeDocument/2006/relationships/customXml" Target="../ink/ink3216.xml"/><Relationship Id="rId64" Type="http://schemas.openxmlformats.org/officeDocument/2006/relationships/customXml" Target="../ink/ink3224.xml"/><Relationship Id="rId69" Type="http://schemas.openxmlformats.org/officeDocument/2006/relationships/image" Target="../media/image2486.emf"/><Relationship Id="rId113" Type="http://schemas.openxmlformats.org/officeDocument/2006/relationships/image" Target="../media/image2508.emf"/><Relationship Id="rId118" Type="http://schemas.openxmlformats.org/officeDocument/2006/relationships/customXml" Target="../ink/ink3251.xml"/><Relationship Id="rId134" Type="http://schemas.openxmlformats.org/officeDocument/2006/relationships/customXml" Target="../ink/ink3259.xml"/><Relationship Id="rId139" Type="http://schemas.openxmlformats.org/officeDocument/2006/relationships/image" Target="../media/image2521.emf"/><Relationship Id="rId8" Type="http://schemas.openxmlformats.org/officeDocument/2006/relationships/customXml" Target="../ink/ink3196.xml"/><Relationship Id="rId51" Type="http://schemas.openxmlformats.org/officeDocument/2006/relationships/image" Target="../media/image2477.emf"/><Relationship Id="rId72" Type="http://schemas.openxmlformats.org/officeDocument/2006/relationships/customXml" Target="../ink/ink3228.xml"/><Relationship Id="rId80" Type="http://schemas.openxmlformats.org/officeDocument/2006/relationships/customXml" Target="../ink/ink3232.xml"/><Relationship Id="rId85" Type="http://schemas.openxmlformats.org/officeDocument/2006/relationships/image" Target="../media/image2494.emf"/><Relationship Id="rId93" Type="http://schemas.openxmlformats.org/officeDocument/2006/relationships/image" Target="../media/image2498.emf"/><Relationship Id="rId98" Type="http://schemas.openxmlformats.org/officeDocument/2006/relationships/customXml" Target="../ink/ink3241.xml"/><Relationship Id="rId121" Type="http://schemas.openxmlformats.org/officeDocument/2006/relationships/image" Target="../media/image2512.emf"/><Relationship Id="rId142" Type="http://schemas.openxmlformats.org/officeDocument/2006/relationships/customXml" Target="../ink/ink3263.xml"/><Relationship Id="rId3" Type="http://schemas.openxmlformats.org/officeDocument/2006/relationships/image" Target="../media/image2453.emf"/><Relationship Id="rId12" Type="http://schemas.openxmlformats.org/officeDocument/2006/relationships/customXml" Target="../ink/ink3198.xml"/><Relationship Id="rId17" Type="http://schemas.openxmlformats.org/officeDocument/2006/relationships/image" Target="../media/image2460.emf"/><Relationship Id="rId25" Type="http://schemas.openxmlformats.org/officeDocument/2006/relationships/image" Target="../media/image2464.emf"/><Relationship Id="rId33" Type="http://schemas.openxmlformats.org/officeDocument/2006/relationships/image" Target="../media/image2468.emf"/><Relationship Id="rId38" Type="http://schemas.openxmlformats.org/officeDocument/2006/relationships/customXml" Target="../ink/ink3211.xml"/><Relationship Id="rId46" Type="http://schemas.openxmlformats.org/officeDocument/2006/relationships/customXml" Target="../ink/ink3215.xml"/><Relationship Id="rId59" Type="http://schemas.openxmlformats.org/officeDocument/2006/relationships/image" Target="../media/image2481.emf"/><Relationship Id="rId67" Type="http://schemas.openxmlformats.org/officeDocument/2006/relationships/image" Target="../media/image2485.emf"/><Relationship Id="rId103" Type="http://schemas.openxmlformats.org/officeDocument/2006/relationships/image" Target="../media/image2503.emf"/><Relationship Id="rId108" Type="http://schemas.openxmlformats.org/officeDocument/2006/relationships/customXml" Target="../ink/ink3246.xml"/><Relationship Id="rId116" Type="http://schemas.openxmlformats.org/officeDocument/2006/relationships/customXml" Target="../ink/ink3250.xml"/><Relationship Id="rId124" Type="http://schemas.openxmlformats.org/officeDocument/2006/relationships/customXml" Target="../ink/ink3254.xml"/><Relationship Id="rId129" Type="http://schemas.openxmlformats.org/officeDocument/2006/relationships/image" Target="../media/image2516.emf"/><Relationship Id="rId137" Type="http://schemas.openxmlformats.org/officeDocument/2006/relationships/image" Target="../media/image2520.emf"/><Relationship Id="rId20" Type="http://schemas.openxmlformats.org/officeDocument/2006/relationships/customXml" Target="../ink/ink3202.xml"/><Relationship Id="rId41" Type="http://schemas.openxmlformats.org/officeDocument/2006/relationships/image" Target="../media/image2472.emf"/><Relationship Id="rId54" Type="http://schemas.openxmlformats.org/officeDocument/2006/relationships/customXml" Target="../ink/ink3219.xml"/><Relationship Id="rId62" Type="http://schemas.openxmlformats.org/officeDocument/2006/relationships/customXml" Target="../ink/ink3223.xml"/><Relationship Id="rId70" Type="http://schemas.openxmlformats.org/officeDocument/2006/relationships/customXml" Target="../ink/ink3227.xml"/><Relationship Id="rId75" Type="http://schemas.openxmlformats.org/officeDocument/2006/relationships/image" Target="../media/image2489.emf"/><Relationship Id="rId83" Type="http://schemas.openxmlformats.org/officeDocument/2006/relationships/image" Target="../media/image2493.emf"/><Relationship Id="rId88" Type="http://schemas.openxmlformats.org/officeDocument/2006/relationships/customXml" Target="../ink/ink3236.xml"/><Relationship Id="rId91" Type="http://schemas.openxmlformats.org/officeDocument/2006/relationships/image" Target="../media/image2497.emf"/><Relationship Id="rId96" Type="http://schemas.openxmlformats.org/officeDocument/2006/relationships/customXml" Target="../ink/ink3240.xml"/><Relationship Id="rId111" Type="http://schemas.openxmlformats.org/officeDocument/2006/relationships/image" Target="../media/image2507.emf"/><Relationship Id="rId132" Type="http://schemas.openxmlformats.org/officeDocument/2006/relationships/customXml" Target="../ink/ink3258.xml"/><Relationship Id="rId140" Type="http://schemas.openxmlformats.org/officeDocument/2006/relationships/customXml" Target="../ink/ink3262.xml"/><Relationship Id="rId1" Type="http://schemas.openxmlformats.org/officeDocument/2006/relationships/slideLayout" Target="../slideLayouts/slideLayout25.xml"/><Relationship Id="rId6" Type="http://schemas.openxmlformats.org/officeDocument/2006/relationships/customXml" Target="../ink/ink3195.xml"/><Relationship Id="rId15" Type="http://schemas.openxmlformats.org/officeDocument/2006/relationships/image" Target="../media/image2459.emf"/><Relationship Id="rId23" Type="http://schemas.openxmlformats.org/officeDocument/2006/relationships/image" Target="../media/image2463.emf"/><Relationship Id="rId28" Type="http://schemas.openxmlformats.org/officeDocument/2006/relationships/customXml" Target="../ink/ink3206.xml"/><Relationship Id="rId36" Type="http://schemas.openxmlformats.org/officeDocument/2006/relationships/customXml" Target="../ink/ink3210.xml"/><Relationship Id="rId49" Type="http://schemas.openxmlformats.org/officeDocument/2006/relationships/image" Target="../media/image2476.emf"/><Relationship Id="rId57" Type="http://schemas.openxmlformats.org/officeDocument/2006/relationships/image" Target="../media/image2480.emf"/><Relationship Id="rId106" Type="http://schemas.openxmlformats.org/officeDocument/2006/relationships/customXml" Target="../ink/ink3245.xml"/><Relationship Id="rId114" Type="http://schemas.openxmlformats.org/officeDocument/2006/relationships/customXml" Target="../ink/ink3249.xml"/><Relationship Id="rId119" Type="http://schemas.openxmlformats.org/officeDocument/2006/relationships/image" Target="../media/image2511.emf"/><Relationship Id="rId127" Type="http://schemas.openxmlformats.org/officeDocument/2006/relationships/image" Target="../media/image2515.emf"/><Relationship Id="rId10" Type="http://schemas.openxmlformats.org/officeDocument/2006/relationships/customXml" Target="../ink/ink3197.xml"/><Relationship Id="rId31" Type="http://schemas.openxmlformats.org/officeDocument/2006/relationships/image" Target="../media/image2467.emf"/><Relationship Id="rId44" Type="http://schemas.openxmlformats.org/officeDocument/2006/relationships/customXml" Target="../ink/ink3214.xml"/><Relationship Id="rId52" Type="http://schemas.openxmlformats.org/officeDocument/2006/relationships/customXml" Target="../ink/ink3218.xml"/><Relationship Id="rId60" Type="http://schemas.openxmlformats.org/officeDocument/2006/relationships/customXml" Target="../ink/ink3222.xml"/><Relationship Id="rId65" Type="http://schemas.openxmlformats.org/officeDocument/2006/relationships/image" Target="../media/image2484.emf"/><Relationship Id="rId73" Type="http://schemas.openxmlformats.org/officeDocument/2006/relationships/image" Target="../media/image2488.emf"/><Relationship Id="rId78" Type="http://schemas.openxmlformats.org/officeDocument/2006/relationships/customXml" Target="../ink/ink3231.xml"/><Relationship Id="rId81" Type="http://schemas.openxmlformats.org/officeDocument/2006/relationships/image" Target="../media/image2492.emf"/><Relationship Id="rId86" Type="http://schemas.openxmlformats.org/officeDocument/2006/relationships/customXml" Target="../ink/ink3235.xml"/><Relationship Id="rId94" Type="http://schemas.openxmlformats.org/officeDocument/2006/relationships/customXml" Target="../ink/ink3239.xml"/><Relationship Id="rId99" Type="http://schemas.openxmlformats.org/officeDocument/2006/relationships/image" Target="../media/image2501.emf"/><Relationship Id="rId101" Type="http://schemas.openxmlformats.org/officeDocument/2006/relationships/image" Target="../media/image2502.emf"/><Relationship Id="rId122" Type="http://schemas.openxmlformats.org/officeDocument/2006/relationships/customXml" Target="../ink/ink3253.xml"/><Relationship Id="rId130" Type="http://schemas.openxmlformats.org/officeDocument/2006/relationships/customXml" Target="../ink/ink3257.xml"/><Relationship Id="rId135" Type="http://schemas.openxmlformats.org/officeDocument/2006/relationships/image" Target="../media/image2519.emf"/><Relationship Id="rId143" Type="http://schemas.openxmlformats.org/officeDocument/2006/relationships/image" Target="../media/image2523.emf"/><Relationship Id="rId4" Type="http://schemas.openxmlformats.org/officeDocument/2006/relationships/customXml" Target="../ink/ink3194.xml"/><Relationship Id="rId9" Type="http://schemas.openxmlformats.org/officeDocument/2006/relationships/image" Target="../media/image2456.emf"/><Relationship Id="rId13" Type="http://schemas.openxmlformats.org/officeDocument/2006/relationships/image" Target="../media/image2458.emf"/><Relationship Id="rId18" Type="http://schemas.openxmlformats.org/officeDocument/2006/relationships/customXml" Target="../ink/ink3201.xml"/><Relationship Id="rId39" Type="http://schemas.openxmlformats.org/officeDocument/2006/relationships/image" Target="../media/image2471.emf"/><Relationship Id="rId109" Type="http://schemas.openxmlformats.org/officeDocument/2006/relationships/image" Target="../media/image2506.emf"/><Relationship Id="rId34" Type="http://schemas.openxmlformats.org/officeDocument/2006/relationships/customXml" Target="../ink/ink3209.xml"/><Relationship Id="rId50" Type="http://schemas.openxmlformats.org/officeDocument/2006/relationships/customXml" Target="../ink/ink3217.xml"/><Relationship Id="rId55" Type="http://schemas.openxmlformats.org/officeDocument/2006/relationships/image" Target="../media/image2479.emf"/><Relationship Id="rId76" Type="http://schemas.openxmlformats.org/officeDocument/2006/relationships/customXml" Target="../ink/ink3230.xml"/><Relationship Id="rId97" Type="http://schemas.openxmlformats.org/officeDocument/2006/relationships/image" Target="../media/image2500.emf"/><Relationship Id="rId104" Type="http://schemas.openxmlformats.org/officeDocument/2006/relationships/customXml" Target="../ink/ink3244.xml"/><Relationship Id="rId120" Type="http://schemas.openxmlformats.org/officeDocument/2006/relationships/customXml" Target="../ink/ink3252.xml"/><Relationship Id="rId125" Type="http://schemas.openxmlformats.org/officeDocument/2006/relationships/image" Target="../media/image2514.emf"/><Relationship Id="rId141" Type="http://schemas.openxmlformats.org/officeDocument/2006/relationships/image" Target="../media/image2522.emf"/><Relationship Id="rId7" Type="http://schemas.openxmlformats.org/officeDocument/2006/relationships/image" Target="../media/image2455.emf"/><Relationship Id="rId71" Type="http://schemas.openxmlformats.org/officeDocument/2006/relationships/image" Target="../media/image2487.emf"/><Relationship Id="rId92" Type="http://schemas.openxmlformats.org/officeDocument/2006/relationships/customXml" Target="../ink/ink3238.xml"/><Relationship Id="rId2" Type="http://schemas.openxmlformats.org/officeDocument/2006/relationships/customXml" Target="../ink/ink3193.xml"/><Relationship Id="rId29" Type="http://schemas.openxmlformats.org/officeDocument/2006/relationships/image" Target="../media/image2466.emf"/><Relationship Id="rId24" Type="http://schemas.openxmlformats.org/officeDocument/2006/relationships/customXml" Target="../ink/ink3204.xml"/><Relationship Id="rId40" Type="http://schemas.openxmlformats.org/officeDocument/2006/relationships/customXml" Target="../ink/ink3212.xml"/><Relationship Id="rId45" Type="http://schemas.openxmlformats.org/officeDocument/2006/relationships/image" Target="../media/image2474.emf"/><Relationship Id="rId66" Type="http://schemas.openxmlformats.org/officeDocument/2006/relationships/customXml" Target="../ink/ink3225.xml"/><Relationship Id="rId87" Type="http://schemas.openxmlformats.org/officeDocument/2006/relationships/image" Target="../media/image2495.emf"/><Relationship Id="rId110" Type="http://schemas.openxmlformats.org/officeDocument/2006/relationships/customXml" Target="../ink/ink3247.xml"/><Relationship Id="rId115" Type="http://schemas.openxmlformats.org/officeDocument/2006/relationships/image" Target="../media/image2509.emf"/><Relationship Id="rId131" Type="http://schemas.openxmlformats.org/officeDocument/2006/relationships/image" Target="../media/image2517.emf"/><Relationship Id="rId136" Type="http://schemas.openxmlformats.org/officeDocument/2006/relationships/customXml" Target="../ink/ink3260.xml"/><Relationship Id="rId61" Type="http://schemas.openxmlformats.org/officeDocument/2006/relationships/image" Target="../media/image2482.emf"/><Relationship Id="rId82" Type="http://schemas.openxmlformats.org/officeDocument/2006/relationships/customXml" Target="../ink/ink3233.xml"/><Relationship Id="rId19" Type="http://schemas.openxmlformats.org/officeDocument/2006/relationships/image" Target="../media/image2461.emf"/><Relationship Id="rId14" Type="http://schemas.openxmlformats.org/officeDocument/2006/relationships/customXml" Target="../ink/ink3199.xml"/><Relationship Id="rId30" Type="http://schemas.openxmlformats.org/officeDocument/2006/relationships/customXml" Target="../ink/ink3207.xml"/><Relationship Id="rId35" Type="http://schemas.openxmlformats.org/officeDocument/2006/relationships/image" Target="../media/image2469.emf"/><Relationship Id="rId56" Type="http://schemas.openxmlformats.org/officeDocument/2006/relationships/customXml" Target="../ink/ink3220.xml"/><Relationship Id="rId77" Type="http://schemas.openxmlformats.org/officeDocument/2006/relationships/image" Target="../media/image2490.emf"/><Relationship Id="rId100" Type="http://schemas.openxmlformats.org/officeDocument/2006/relationships/customXml" Target="../ink/ink3242.xml"/><Relationship Id="rId105" Type="http://schemas.openxmlformats.org/officeDocument/2006/relationships/image" Target="../media/image2504.emf"/><Relationship Id="rId126" Type="http://schemas.openxmlformats.org/officeDocument/2006/relationships/customXml" Target="../ink/ink3255.xml"/></Relationships>
</file>

<file path=ppt/slides/_rels/slide206.xml.rels><?xml version="1.0" encoding="UTF-8" standalone="yes"?>
<Relationships xmlns="http://schemas.openxmlformats.org/package/2006/relationships"><Relationship Id="rId13" Type="http://schemas.openxmlformats.org/officeDocument/2006/relationships/image" Target="../media/image2529.emf"/><Relationship Id="rId18" Type="http://schemas.openxmlformats.org/officeDocument/2006/relationships/customXml" Target="../ink/ink3272.xml"/><Relationship Id="rId26" Type="http://schemas.openxmlformats.org/officeDocument/2006/relationships/customXml" Target="../ink/ink3276.xml"/><Relationship Id="rId39" Type="http://schemas.openxmlformats.org/officeDocument/2006/relationships/image" Target="../media/image2542.emf"/><Relationship Id="rId21" Type="http://schemas.openxmlformats.org/officeDocument/2006/relationships/image" Target="../media/image2533.emf"/><Relationship Id="rId34" Type="http://schemas.openxmlformats.org/officeDocument/2006/relationships/customXml" Target="../ink/ink3280.xml"/><Relationship Id="rId42" Type="http://schemas.openxmlformats.org/officeDocument/2006/relationships/customXml" Target="../ink/ink3284.xml"/><Relationship Id="rId47" Type="http://schemas.openxmlformats.org/officeDocument/2006/relationships/image" Target="../media/image2546.emf"/><Relationship Id="rId50" Type="http://schemas.openxmlformats.org/officeDocument/2006/relationships/customXml" Target="../ink/ink3288.xml"/><Relationship Id="rId55" Type="http://schemas.openxmlformats.org/officeDocument/2006/relationships/image" Target="../media/image2550.emf"/><Relationship Id="rId63" Type="http://schemas.openxmlformats.org/officeDocument/2006/relationships/image" Target="../media/image2554.emf"/><Relationship Id="rId68" Type="http://schemas.openxmlformats.org/officeDocument/2006/relationships/customXml" Target="../ink/ink3297.xml"/><Relationship Id="rId76" Type="http://schemas.openxmlformats.org/officeDocument/2006/relationships/customXml" Target="../ink/ink3301.xml"/><Relationship Id="rId7" Type="http://schemas.openxmlformats.org/officeDocument/2006/relationships/image" Target="../media/image2526.emf"/><Relationship Id="rId71" Type="http://schemas.openxmlformats.org/officeDocument/2006/relationships/image" Target="../media/image2558.emf"/><Relationship Id="rId2" Type="http://schemas.openxmlformats.org/officeDocument/2006/relationships/customXml" Target="../ink/ink3264.xml"/><Relationship Id="rId16" Type="http://schemas.openxmlformats.org/officeDocument/2006/relationships/customXml" Target="../ink/ink3271.xml"/><Relationship Id="rId29" Type="http://schemas.openxmlformats.org/officeDocument/2006/relationships/image" Target="../media/image2537.emf"/><Relationship Id="rId11" Type="http://schemas.openxmlformats.org/officeDocument/2006/relationships/image" Target="../media/image2528.emf"/><Relationship Id="rId24" Type="http://schemas.openxmlformats.org/officeDocument/2006/relationships/customXml" Target="../ink/ink3275.xml"/><Relationship Id="rId32" Type="http://schemas.openxmlformats.org/officeDocument/2006/relationships/customXml" Target="../ink/ink3279.xml"/><Relationship Id="rId37" Type="http://schemas.openxmlformats.org/officeDocument/2006/relationships/image" Target="../media/image2541.emf"/><Relationship Id="rId40" Type="http://schemas.openxmlformats.org/officeDocument/2006/relationships/customXml" Target="../ink/ink3283.xml"/><Relationship Id="rId45" Type="http://schemas.openxmlformats.org/officeDocument/2006/relationships/image" Target="../media/image2545.emf"/><Relationship Id="rId53" Type="http://schemas.openxmlformats.org/officeDocument/2006/relationships/image" Target="../media/image2549.emf"/><Relationship Id="rId58" Type="http://schemas.openxmlformats.org/officeDocument/2006/relationships/customXml" Target="../ink/ink3292.xml"/><Relationship Id="rId66" Type="http://schemas.openxmlformats.org/officeDocument/2006/relationships/customXml" Target="../ink/ink3296.xml"/><Relationship Id="rId74" Type="http://schemas.openxmlformats.org/officeDocument/2006/relationships/customXml" Target="../ink/ink3300.xml"/><Relationship Id="rId79" Type="http://schemas.openxmlformats.org/officeDocument/2006/relationships/image" Target="../media/image2562.emf"/><Relationship Id="rId5" Type="http://schemas.openxmlformats.org/officeDocument/2006/relationships/image" Target="../media/image2525.emf"/><Relationship Id="rId61" Type="http://schemas.openxmlformats.org/officeDocument/2006/relationships/image" Target="../media/image2553.emf"/><Relationship Id="rId82" Type="http://schemas.openxmlformats.org/officeDocument/2006/relationships/customXml" Target="../ink/ink3304.xml"/><Relationship Id="rId10" Type="http://schemas.openxmlformats.org/officeDocument/2006/relationships/customXml" Target="../ink/ink3268.xml"/><Relationship Id="rId19" Type="http://schemas.openxmlformats.org/officeDocument/2006/relationships/image" Target="../media/image2532.emf"/><Relationship Id="rId31" Type="http://schemas.openxmlformats.org/officeDocument/2006/relationships/image" Target="../media/image2538.emf"/><Relationship Id="rId44" Type="http://schemas.openxmlformats.org/officeDocument/2006/relationships/customXml" Target="../ink/ink3285.xml"/><Relationship Id="rId52" Type="http://schemas.openxmlformats.org/officeDocument/2006/relationships/customXml" Target="../ink/ink3289.xml"/><Relationship Id="rId60" Type="http://schemas.openxmlformats.org/officeDocument/2006/relationships/customXml" Target="../ink/ink3293.xml"/><Relationship Id="rId65" Type="http://schemas.openxmlformats.org/officeDocument/2006/relationships/image" Target="../media/image2555.emf"/><Relationship Id="rId73" Type="http://schemas.openxmlformats.org/officeDocument/2006/relationships/image" Target="../media/image2559.emf"/><Relationship Id="rId78" Type="http://schemas.openxmlformats.org/officeDocument/2006/relationships/customXml" Target="../ink/ink3302.xml"/><Relationship Id="rId81" Type="http://schemas.openxmlformats.org/officeDocument/2006/relationships/image" Target="../media/image2563.emf"/><Relationship Id="rId4" Type="http://schemas.openxmlformats.org/officeDocument/2006/relationships/customXml" Target="../ink/ink3265.xml"/><Relationship Id="rId9" Type="http://schemas.openxmlformats.org/officeDocument/2006/relationships/image" Target="../media/image2527.emf"/><Relationship Id="rId14" Type="http://schemas.openxmlformats.org/officeDocument/2006/relationships/customXml" Target="../ink/ink3270.xml"/><Relationship Id="rId22" Type="http://schemas.openxmlformats.org/officeDocument/2006/relationships/customXml" Target="../ink/ink3274.xml"/><Relationship Id="rId27" Type="http://schemas.openxmlformats.org/officeDocument/2006/relationships/image" Target="../media/image2536.emf"/><Relationship Id="rId30" Type="http://schemas.openxmlformats.org/officeDocument/2006/relationships/customXml" Target="../ink/ink3278.xml"/><Relationship Id="rId35" Type="http://schemas.openxmlformats.org/officeDocument/2006/relationships/image" Target="../media/image2540.emf"/><Relationship Id="rId43" Type="http://schemas.openxmlformats.org/officeDocument/2006/relationships/image" Target="../media/image2544.emf"/><Relationship Id="rId48" Type="http://schemas.openxmlformats.org/officeDocument/2006/relationships/customXml" Target="../ink/ink3287.xml"/><Relationship Id="rId56" Type="http://schemas.openxmlformats.org/officeDocument/2006/relationships/customXml" Target="../ink/ink3291.xml"/><Relationship Id="rId64" Type="http://schemas.openxmlformats.org/officeDocument/2006/relationships/customXml" Target="../ink/ink3295.xml"/><Relationship Id="rId69" Type="http://schemas.openxmlformats.org/officeDocument/2006/relationships/image" Target="../media/image2557.emf"/><Relationship Id="rId77" Type="http://schemas.openxmlformats.org/officeDocument/2006/relationships/image" Target="../media/image2561.emf"/><Relationship Id="rId8" Type="http://schemas.openxmlformats.org/officeDocument/2006/relationships/customXml" Target="../ink/ink3267.xml"/><Relationship Id="rId51" Type="http://schemas.openxmlformats.org/officeDocument/2006/relationships/image" Target="../media/image2548.emf"/><Relationship Id="rId72" Type="http://schemas.openxmlformats.org/officeDocument/2006/relationships/customXml" Target="../ink/ink3299.xml"/><Relationship Id="rId80" Type="http://schemas.openxmlformats.org/officeDocument/2006/relationships/customXml" Target="../ink/ink3303.xml"/><Relationship Id="rId3" Type="http://schemas.openxmlformats.org/officeDocument/2006/relationships/image" Target="../media/image2524.emf"/><Relationship Id="rId12" Type="http://schemas.openxmlformats.org/officeDocument/2006/relationships/customXml" Target="../ink/ink3269.xml"/><Relationship Id="rId17" Type="http://schemas.openxmlformats.org/officeDocument/2006/relationships/image" Target="../media/image2531.emf"/><Relationship Id="rId25" Type="http://schemas.openxmlformats.org/officeDocument/2006/relationships/image" Target="../media/image2535.emf"/><Relationship Id="rId33" Type="http://schemas.openxmlformats.org/officeDocument/2006/relationships/image" Target="../media/image2539.emf"/><Relationship Id="rId38" Type="http://schemas.openxmlformats.org/officeDocument/2006/relationships/customXml" Target="../ink/ink3282.xml"/><Relationship Id="rId46" Type="http://schemas.openxmlformats.org/officeDocument/2006/relationships/customXml" Target="../ink/ink3286.xml"/><Relationship Id="rId59" Type="http://schemas.openxmlformats.org/officeDocument/2006/relationships/image" Target="../media/image2552.emf"/><Relationship Id="rId67" Type="http://schemas.openxmlformats.org/officeDocument/2006/relationships/image" Target="../media/image2556.emf"/><Relationship Id="rId20" Type="http://schemas.openxmlformats.org/officeDocument/2006/relationships/customXml" Target="../ink/ink3273.xml"/><Relationship Id="rId41" Type="http://schemas.openxmlformats.org/officeDocument/2006/relationships/image" Target="../media/image2543.emf"/><Relationship Id="rId54" Type="http://schemas.openxmlformats.org/officeDocument/2006/relationships/customXml" Target="../ink/ink3290.xml"/><Relationship Id="rId62" Type="http://schemas.openxmlformats.org/officeDocument/2006/relationships/customXml" Target="../ink/ink3294.xml"/><Relationship Id="rId70" Type="http://schemas.openxmlformats.org/officeDocument/2006/relationships/customXml" Target="../ink/ink3298.xml"/><Relationship Id="rId75" Type="http://schemas.openxmlformats.org/officeDocument/2006/relationships/image" Target="../media/image2560.emf"/><Relationship Id="rId83" Type="http://schemas.openxmlformats.org/officeDocument/2006/relationships/image" Target="../media/image2564.emf"/><Relationship Id="rId1" Type="http://schemas.openxmlformats.org/officeDocument/2006/relationships/slideLayout" Target="../slideLayouts/slideLayout25.xml"/><Relationship Id="rId6" Type="http://schemas.openxmlformats.org/officeDocument/2006/relationships/customXml" Target="../ink/ink3266.xml"/><Relationship Id="rId15" Type="http://schemas.openxmlformats.org/officeDocument/2006/relationships/image" Target="../media/image2530.emf"/><Relationship Id="rId23" Type="http://schemas.openxmlformats.org/officeDocument/2006/relationships/image" Target="../media/image2534.emf"/><Relationship Id="rId28" Type="http://schemas.openxmlformats.org/officeDocument/2006/relationships/customXml" Target="../ink/ink3277.xml"/><Relationship Id="rId36" Type="http://schemas.openxmlformats.org/officeDocument/2006/relationships/customXml" Target="../ink/ink3281.xml"/><Relationship Id="rId49" Type="http://schemas.openxmlformats.org/officeDocument/2006/relationships/image" Target="../media/image2547.emf"/><Relationship Id="rId57" Type="http://schemas.openxmlformats.org/officeDocument/2006/relationships/image" Target="../media/image2551.emf"/></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8.xml.rels><?xml version="1.0" encoding="UTF-8" standalone="yes"?>
<Relationships xmlns="http://schemas.openxmlformats.org/package/2006/relationships"><Relationship Id="rId3" Type="http://schemas.openxmlformats.org/officeDocument/2006/relationships/image" Target="../media/image2565.emf"/><Relationship Id="rId2" Type="http://schemas.openxmlformats.org/officeDocument/2006/relationships/customXml" Target="../ink/ink3305.xml"/><Relationship Id="rId1" Type="http://schemas.openxmlformats.org/officeDocument/2006/relationships/slideLayout" Target="../slideLayouts/slideLayout25.xml"/></Relationships>
</file>

<file path=ppt/slides/_rels/slide209.xml.rels><?xml version="1.0" encoding="UTF-8" standalone="yes"?>
<Relationships xmlns="http://schemas.openxmlformats.org/package/2006/relationships"><Relationship Id="rId26" Type="http://schemas.openxmlformats.org/officeDocument/2006/relationships/customXml" Target="../ink/ink3318.xml"/><Relationship Id="rId117" Type="http://schemas.openxmlformats.org/officeDocument/2006/relationships/image" Target="../media/image2623.emf"/><Relationship Id="rId21" Type="http://schemas.openxmlformats.org/officeDocument/2006/relationships/image" Target="../media/image2575.emf"/><Relationship Id="rId42" Type="http://schemas.openxmlformats.org/officeDocument/2006/relationships/customXml" Target="../ink/ink3326.xml"/><Relationship Id="rId47" Type="http://schemas.openxmlformats.org/officeDocument/2006/relationships/image" Target="../media/image2588.emf"/><Relationship Id="rId63" Type="http://schemas.openxmlformats.org/officeDocument/2006/relationships/image" Target="../media/image2596.emf"/><Relationship Id="rId68" Type="http://schemas.openxmlformats.org/officeDocument/2006/relationships/customXml" Target="../ink/ink3339.xml"/><Relationship Id="rId84" Type="http://schemas.openxmlformats.org/officeDocument/2006/relationships/customXml" Target="../ink/ink3347.xml"/><Relationship Id="rId89" Type="http://schemas.openxmlformats.org/officeDocument/2006/relationships/image" Target="../media/image2609.emf"/><Relationship Id="rId112" Type="http://schemas.openxmlformats.org/officeDocument/2006/relationships/customXml" Target="../ink/ink3361.xml"/><Relationship Id="rId133" Type="http://schemas.openxmlformats.org/officeDocument/2006/relationships/image" Target="../media/image2631.emf"/><Relationship Id="rId16" Type="http://schemas.openxmlformats.org/officeDocument/2006/relationships/customXml" Target="../ink/ink3313.xml"/><Relationship Id="rId107" Type="http://schemas.openxmlformats.org/officeDocument/2006/relationships/image" Target="../media/image2618.emf"/><Relationship Id="rId11" Type="http://schemas.openxmlformats.org/officeDocument/2006/relationships/image" Target="../media/image2570.emf"/><Relationship Id="rId32" Type="http://schemas.openxmlformats.org/officeDocument/2006/relationships/customXml" Target="../ink/ink3321.xml"/><Relationship Id="rId37" Type="http://schemas.openxmlformats.org/officeDocument/2006/relationships/image" Target="../media/image2583.emf"/><Relationship Id="rId53" Type="http://schemas.openxmlformats.org/officeDocument/2006/relationships/image" Target="../media/image2591.emf"/><Relationship Id="rId58" Type="http://schemas.openxmlformats.org/officeDocument/2006/relationships/customXml" Target="../ink/ink3334.xml"/><Relationship Id="rId74" Type="http://schemas.openxmlformats.org/officeDocument/2006/relationships/customXml" Target="../ink/ink3342.xml"/><Relationship Id="rId79" Type="http://schemas.openxmlformats.org/officeDocument/2006/relationships/image" Target="../media/image2604.emf"/><Relationship Id="rId102" Type="http://schemas.openxmlformats.org/officeDocument/2006/relationships/customXml" Target="../ink/ink3356.xml"/><Relationship Id="rId123" Type="http://schemas.openxmlformats.org/officeDocument/2006/relationships/image" Target="../media/image2626.emf"/><Relationship Id="rId128" Type="http://schemas.openxmlformats.org/officeDocument/2006/relationships/customXml" Target="../ink/ink3369.xml"/><Relationship Id="rId5" Type="http://schemas.openxmlformats.org/officeDocument/2006/relationships/image" Target="../media/image2567.emf"/><Relationship Id="rId90" Type="http://schemas.openxmlformats.org/officeDocument/2006/relationships/customXml" Target="../ink/ink3350.xml"/><Relationship Id="rId95" Type="http://schemas.openxmlformats.org/officeDocument/2006/relationships/image" Target="../media/image2612.emf"/><Relationship Id="rId14" Type="http://schemas.openxmlformats.org/officeDocument/2006/relationships/customXml" Target="../ink/ink3312.xml"/><Relationship Id="rId22" Type="http://schemas.openxmlformats.org/officeDocument/2006/relationships/customXml" Target="../ink/ink3316.xml"/><Relationship Id="rId27" Type="http://schemas.openxmlformats.org/officeDocument/2006/relationships/image" Target="../media/image2578.emf"/><Relationship Id="rId30" Type="http://schemas.openxmlformats.org/officeDocument/2006/relationships/customXml" Target="../ink/ink3320.xml"/><Relationship Id="rId35" Type="http://schemas.openxmlformats.org/officeDocument/2006/relationships/image" Target="../media/image2582.emf"/><Relationship Id="rId43" Type="http://schemas.openxmlformats.org/officeDocument/2006/relationships/image" Target="../media/image2586.emf"/><Relationship Id="rId48" Type="http://schemas.openxmlformats.org/officeDocument/2006/relationships/customXml" Target="../ink/ink3329.xml"/><Relationship Id="rId56" Type="http://schemas.openxmlformats.org/officeDocument/2006/relationships/customXml" Target="../ink/ink3333.xml"/><Relationship Id="rId64" Type="http://schemas.openxmlformats.org/officeDocument/2006/relationships/customXml" Target="../ink/ink3337.xml"/><Relationship Id="rId69" Type="http://schemas.openxmlformats.org/officeDocument/2006/relationships/image" Target="../media/image2599.emf"/><Relationship Id="rId77" Type="http://schemas.openxmlformats.org/officeDocument/2006/relationships/image" Target="../media/image2603.emf"/><Relationship Id="rId100" Type="http://schemas.openxmlformats.org/officeDocument/2006/relationships/customXml" Target="../ink/ink3355.xml"/><Relationship Id="rId105" Type="http://schemas.openxmlformats.org/officeDocument/2006/relationships/image" Target="../media/image2617.emf"/><Relationship Id="rId113" Type="http://schemas.openxmlformats.org/officeDocument/2006/relationships/image" Target="../media/image2621.emf"/><Relationship Id="rId118" Type="http://schemas.openxmlformats.org/officeDocument/2006/relationships/customXml" Target="../ink/ink3364.xml"/><Relationship Id="rId126" Type="http://schemas.openxmlformats.org/officeDocument/2006/relationships/customXml" Target="../ink/ink3368.xml"/><Relationship Id="rId134" Type="http://schemas.openxmlformats.org/officeDocument/2006/relationships/customXml" Target="../ink/ink3372.xml"/><Relationship Id="rId8" Type="http://schemas.openxmlformats.org/officeDocument/2006/relationships/customXml" Target="../ink/ink3309.xml"/><Relationship Id="rId51" Type="http://schemas.openxmlformats.org/officeDocument/2006/relationships/image" Target="../media/image2590.emf"/><Relationship Id="rId72" Type="http://schemas.openxmlformats.org/officeDocument/2006/relationships/customXml" Target="../ink/ink3341.xml"/><Relationship Id="rId80" Type="http://schemas.openxmlformats.org/officeDocument/2006/relationships/customXml" Target="../ink/ink3345.xml"/><Relationship Id="rId85" Type="http://schemas.openxmlformats.org/officeDocument/2006/relationships/image" Target="../media/image2607.emf"/><Relationship Id="rId93" Type="http://schemas.openxmlformats.org/officeDocument/2006/relationships/image" Target="../media/image2611.emf"/><Relationship Id="rId98" Type="http://schemas.openxmlformats.org/officeDocument/2006/relationships/customXml" Target="../ink/ink3354.xml"/><Relationship Id="rId121" Type="http://schemas.openxmlformats.org/officeDocument/2006/relationships/image" Target="../media/image2625.emf"/><Relationship Id="rId3" Type="http://schemas.openxmlformats.org/officeDocument/2006/relationships/image" Target="../media/image2566.emf"/><Relationship Id="rId12" Type="http://schemas.openxmlformats.org/officeDocument/2006/relationships/customXml" Target="../ink/ink3311.xml"/><Relationship Id="rId17" Type="http://schemas.openxmlformats.org/officeDocument/2006/relationships/image" Target="../media/image2573.emf"/><Relationship Id="rId25" Type="http://schemas.openxmlformats.org/officeDocument/2006/relationships/image" Target="../media/image2577.emf"/><Relationship Id="rId33" Type="http://schemas.openxmlformats.org/officeDocument/2006/relationships/image" Target="../media/image2581.emf"/><Relationship Id="rId38" Type="http://schemas.openxmlformats.org/officeDocument/2006/relationships/customXml" Target="../ink/ink3324.xml"/><Relationship Id="rId46" Type="http://schemas.openxmlformats.org/officeDocument/2006/relationships/customXml" Target="../ink/ink3328.xml"/><Relationship Id="rId59" Type="http://schemas.openxmlformats.org/officeDocument/2006/relationships/image" Target="../media/image2594.emf"/><Relationship Id="rId67" Type="http://schemas.openxmlformats.org/officeDocument/2006/relationships/image" Target="../media/image2598.emf"/><Relationship Id="rId103" Type="http://schemas.openxmlformats.org/officeDocument/2006/relationships/image" Target="../media/image2616.emf"/><Relationship Id="rId108" Type="http://schemas.openxmlformats.org/officeDocument/2006/relationships/customXml" Target="../ink/ink3359.xml"/><Relationship Id="rId116" Type="http://schemas.openxmlformats.org/officeDocument/2006/relationships/customXml" Target="../ink/ink3363.xml"/><Relationship Id="rId124" Type="http://schemas.openxmlformats.org/officeDocument/2006/relationships/customXml" Target="../ink/ink3367.xml"/><Relationship Id="rId129" Type="http://schemas.openxmlformats.org/officeDocument/2006/relationships/image" Target="../media/image2629.emf"/><Relationship Id="rId20" Type="http://schemas.openxmlformats.org/officeDocument/2006/relationships/customXml" Target="../ink/ink3315.xml"/><Relationship Id="rId41" Type="http://schemas.openxmlformats.org/officeDocument/2006/relationships/image" Target="../media/image2585.emf"/><Relationship Id="rId54" Type="http://schemas.openxmlformats.org/officeDocument/2006/relationships/customXml" Target="../ink/ink3332.xml"/><Relationship Id="rId62" Type="http://schemas.openxmlformats.org/officeDocument/2006/relationships/customXml" Target="../ink/ink3336.xml"/><Relationship Id="rId70" Type="http://schemas.openxmlformats.org/officeDocument/2006/relationships/customXml" Target="../ink/ink3340.xml"/><Relationship Id="rId75" Type="http://schemas.openxmlformats.org/officeDocument/2006/relationships/image" Target="../media/image2602.emf"/><Relationship Id="rId83" Type="http://schemas.openxmlformats.org/officeDocument/2006/relationships/image" Target="../media/image2606.emf"/><Relationship Id="rId88" Type="http://schemas.openxmlformats.org/officeDocument/2006/relationships/customXml" Target="../ink/ink3349.xml"/><Relationship Id="rId91" Type="http://schemas.openxmlformats.org/officeDocument/2006/relationships/image" Target="../media/image2610.emf"/><Relationship Id="rId96" Type="http://schemas.openxmlformats.org/officeDocument/2006/relationships/customXml" Target="../ink/ink3353.xml"/><Relationship Id="rId111" Type="http://schemas.openxmlformats.org/officeDocument/2006/relationships/image" Target="../media/image2620.emf"/><Relationship Id="rId132" Type="http://schemas.openxmlformats.org/officeDocument/2006/relationships/customXml" Target="../ink/ink3371.xml"/><Relationship Id="rId1" Type="http://schemas.openxmlformats.org/officeDocument/2006/relationships/slideLayout" Target="../slideLayouts/slideLayout25.xml"/><Relationship Id="rId6" Type="http://schemas.openxmlformats.org/officeDocument/2006/relationships/customXml" Target="../ink/ink3308.xml"/><Relationship Id="rId15" Type="http://schemas.openxmlformats.org/officeDocument/2006/relationships/image" Target="../media/image2572.emf"/><Relationship Id="rId23" Type="http://schemas.openxmlformats.org/officeDocument/2006/relationships/image" Target="../media/image2576.emf"/><Relationship Id="rId28" Type="http://schemas.openxmlformats.org/officeDocument/2006/relationships/customXml" Target="../ink/ink3319.xml"/><Relationship Id="rId36" Type="http://schemas.openxmlformats.org/officeDocument/2006/relationships/customXml" Target="../ink/ink3323.xml"/><Relationship Id="rId49" Type="http://schemas.openxmlformats.org/officeDocument/2006/relationships/image" Target="../media/image2589.emf"/><Relationship Id="rId57" Type="http://schemas.openxmlformats.org/officeDocument/2006/relationships/image" Target="../media/image2593.emf"/><Relationship Id="rId106" Type="http://schemas.openxmlformats.org/officeDocument/2006/relationships/customXml" Target="../ink/ink3358.xml"/><Relationship Id="rId114" Type="http://schemas.openxmlformats.org/officeDocument/2006/relationships/customXml" Target="../ink/ink3362.xml"/><Relationship Id="rId119" Type="http://schemas.openxmlformats.org/officeDocument/2006/relationships/image" Target="../media/image2624.emf"/><Relationship Id="rId127" Type="http://schemas.openxmlformats.org/officeDocument/2006/relationships/image" Target="../media/image2628.emf"/><Relationship Id="rId10" Type="http://schemas.openxmlformats.org/officeDocument/2006/relationships/customXml" Target="../ink/ink3310.xml"/><Relationship Id="rId31" Type="http://schemas.openxmlformats.org/officeDocument/2006/relationships/image" Target="../media/image2580.emf"/><Relationship Id="rId44" Type="http://schemas.openxmlformats.org/officeDocument/2006/relationships/customXml" Target="../ink/ink3327.xml"/><Relationship Id="rId52" Type="http://schemas.openxmlformats.org/officeDocument/2006/relationships/customXml" Target="../ink/ink3331.xml"/><Relationship Id="rId60" Type="http://schemas.openxmlformats.org/officeDocument/2006/relationships/customXml" Target="../ink/ink3335.xml"/><Relationship Id="rId65" Type="http://schemas.openxmlformats.org/officeDocument/2006/relationships/image" Target="../media/image2597.emf"/><Relationship Id="rId73" Type="http://schemas.openxmlformats.org/officeDocument/2006/relationships/image" Target="../media/image2601.emf"/><Relationship Id="rId78" Type="http://schemas.openxmlformats.org/officeDocument/2006/relationships/customXml" Target="../ink/ink3344.xml"/><Relationship Id="rId81" Type="http://schemas.openxmlformats.org/officeDocument/2006/relationships/image" Target="../media/image2605.emf"/><Relationship Id="rId86" Type="http://schemas.openxmlformats.org/officeDocument/2006/relationships/customXml" Target="../ink/ink3348.xml"/><Relationship Id="rId94" Type="http://schemas.openxmlformats.org/officeDocument/2006/relationships/customXml" Target="../ink/ink3352.xml"/><Relationship Id="rId99" Type="http://schemas.openxmlformats.org/officeDocument/2006/relationships/image" Target="../media/image2614.emf"/><Relationship Id="rId101" Type="http://schemas.openxmlformats.org/officeDocument/2006/relationships/image" Target="../media/image2615.emf"/><Relationship Id="rId122" Type="http://schemas.openxmlformats.org/officeDocument/2006/relationships/customXml" Target="../ink/ink3366.xml"/><Relationship Id="rId130" Type="http://schemas.openxmlformats.org/officeDocument/2006/relationships/customXml" Target="../ink/ink3370.xml"/><Relationship Id="rId135" Type="http://schemas.openxmlformats.org/officeDocument/2006/relationships/image" Target="../media/image2632.emf"/><Relationship Id="rId4" Type="http://schemas.openxmlformats.org/officeDocument/2006/relationships/customXml" Target="../ink/ink3307.xml"/><Relationship Id="rId9" Type="http://schemas.openxmlformats.org/officeDocument/2006/relationships/image" Target="../media/image2569.emf"/><Relationship Id="rId13" Type="http://schemas.openxmlformats.org/officeDocument/2006/relationships/image" Target="../media/image2571.emf"/><Relationship Id="rId18" Type="http://schemas.openxmlformats.org/officeDocument/2006/relationships/customXml" Target="../ink/ink3314.xml"/><Relationship Id="rId39" Type="http://schemas.openxmlformats.org/officeDocument/2006/relationships/image" Target="../media/image2584.emf"/><Relationship Id="rId109" Type="http://schemas.openxmlformats.org/officeDocument/2006/relationships/image" Target="../media/image2619.emf"/><Relationship Id="rId34" Type="http://schemas.openxmlformats.org/officeDocument/2006/relationships/customXml" Target="../ink/ink3322.xml"/><Relationship Id="rId50" Type="http://schemas.openxmlformats.org/officeDocument/2006/relationships/customXml" Target="../ink/ink3330.xml"/><Relationship Id="rId55" Type="http://schemas.openxmlformats.org/officeDocument/2006/relationships/image" Target="../media/image2592.emf"/><Relationship Id="rId76" Type="http://schemas.openxmlformats.org/officeDocument/2006/relationships/customXml" Target="../ink/ink3343.xml"/><Relationship Id="rId97" Type="http://schemas.openxmlformats.org/officeDocument/2006/relationships/image" Target="../media/image2613.emf"/><Relationship Id="rId104" Type="http://schemas.openxmlformats.org/officeDocument/2006/relationships/customXml" Target="../ink/ink3357.xml"/><Relationship Id="rId120" Type="http://schemas.openxmlformats.org/officeDocument/2006/relationships/customXml" Target="../ink/ink3365.xml"/><Relationship Id="rId125" Type="http://schemas.openxmlformats.org/officeDocument/2006/relationships/image" Target="../media/image2627.emf"/><Relationship Id="rId7" Type="http://schemas.openxmlformats.org/officeDocument/2006/relationships/image" Target="../media/image2568.emf"/><Relationship Id="rId71" Type="http://schemas.openxmlformats.org/officeDocument/2006/relationships/image" Target="../media/image2600.emf"/><Relationship Id="rId92" Type="http://schemas.openxmlformats.org/officeDocument/2006/relationships/customXml" Target="../ink/ink3351.xml"/><Relationship Id="rId2" Type="http://schemas.openxmlformats.org/officeDocument/2006/relationships/customXml" Target="../ink/ink3306.xml"/><Relationship Id="rId29" Type="http://schemas.openxmlformats.org/officeDocument/2006/relationships/image" Target="../media/image2579.emf"/><Relationship Id="rId24" Type="http://schemas.openxmlformats.org/officeDocument/2006/relationships/customXml" Target="../ink/ink3317.xml"/><Relationship Id="rId40" Type="http://schemas.openxmlformats.org/officeDocument/2006/relationships/customXml" Target="../ink/ink3325.xml"/><Relationship Id="rId45" Type="http://schemas.openxmlformats.org/officeDocument/2006/relationships/image" Target="../media/image2587.emf"/><Relationship Id="rId66" Type="http://schemas.openxmlformats.org/officeDocument/2006/relationships/customXml" Target="../ink/ink3338.xml"/><Relationship Id="rId87" Type="http://schemas.openxmlformats.org/officeDocument/2006/relationships/image" Target="../media/image2608.emf"/><Relationship Id="rId110" Type="http://schemas.openxmlformats.org/officeDocument/2006/relationships/customXml" Target="../ink/ink3360.xml"/><Relationship Id="rId115" Type="http://schemas.openxmlformats.org/officeDocument/2006/relationships/image" Target="../media/image2622.emf"/><Relationship Id="rId131" Type="http://schemas.openxmlformats.org/officeDocument/2006/relationships/image" Target="../media/image2630.emf"/><Relationship Id="rId61" Type="http://schemas.openxmlformats.org/officeDocument/2006/relationships/image" Target="../media/image2595.emf"/><Relationship Id="rId82" Type="http://schemas.openxmlformats.org/officeDocument/2006/relationships/customXml" Target="../ink/ink3346.xml"/><Relationship Id="rId19" Type="http://schemas.openxmlformats.org/officeDocument/2006/relationships/image" Target="../media/image257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0.xml.rels><?xml version="1.0" encoding="UTF-8" standalone="yes"?>
<Relationships xmlns="http://schemas.openxmlformats.org/package/2006/relationships"><Relationship Id="rId26" Type="http://schemas.openxmlformats.org/officeDocument/2006/relationships/customXml" Target="../ink/ink3385.xml"/><Relationship Id="rId117" Type="http://schemas.openxmlformats.org/officeDocument/2006/relationships/image" Target="../media/image2690.emf"/><Relationship Id="rId21" Type="http://schemas.openxmlformats.org/officeDocument/2006/relationships/image" Target="../media/image2642.emf"/><Relationship Id="rId42" Type="http://schemas.openxmlformats.org/officeDocument/2006/relationships/customXml" Target="../ink/ink3393.xml"/><Relationship Id="rId47" Type="http://schemas.openxmlformats.org/officeDocument/2006/relationships/image" Target="../media/image2655.emf"/><Relationship Id="rId63" Type="http://schemas.openxmlformats.org/officeDocument/2006/relationships/image" Target="../media/image2663.emf"/><Relationship Id="rId68" Type="http://schemas.openxmlformats.org/officeDocument/2006/relationships/customXml" Target="../ink/ink3406.xml"/><Relationship Id="rId84" Type="http://schemas.openxmlformats.org/officeDocument/2006/relationships/customXml" Target="../ink/ink3414.xml"/><Relationship Id="rId89" Type="http://schemas.openxmlformats.org/officeDocument/2006/relationships/image" Target="../media/image2676.emf"/><Relationship Id="rId112" Type="http://schemas.openxmlformats.org/officeDocument/2006/relationships/customXml" Target="../ink/ink3428.xml"/><Relationship Id="rId133" Type="http://schemas.openxmlformats.org/officeDocument/2006/relationships/image" Target="../media/image2698.emf"/><Relationship Id="rId16" Type="http://schemas.openxmlformats.org/officeDocument/2006/relationships/customXml" Target="../ink/ink3380.xml"/><Relationship Id="rId107" Type="http://schemas.openxmlformats.org/officeDocument/2006/relationships/image" Target="../media/image2685.emf"/><Relationship Id="rId11" Type="http://schemas.openxmlformats.org/officeDocument/2006/relationships/image" Target="../media/image2637.emf"/><Relationship Id="rId32" Type="http://schemas.openxmlformats.org/officeDocument/2006/relationships/customXml" Target="../ink/ink3388.xml"/><Relationship Id="rId37" Type="http://schemas.openxmlformats.org/officeDocument/2006/relationships/image" Target="../media/image2650.emf"/><Relationship Id="rId53" Type="http://schemas.openxmlformats.org/officeDocument/2006/relationships/image" Target="../media/image2658.emf"/><Relationship Id="rId58" Type="http://schemas.openxmlformats.org/officeDocument/2006/relationships/customXml" Target="../ink/ink3401.xml"/><Relationship Id="rId74" Type="http://schemas.openxmlformats.org/officeDocument/2006/relationships/customXml" Target="../ink/ink3409.xml"/><Relationship Id="rId79" Type="http://schemas.openxmlformats.org/officeDocument/2006/relationships/image" Target="../media/image2671.emf"/><Relationship Id="rId102" Type="http://schemas.openxmlformats.org/officeDocument/2006/relationships/customXml" Target="../ink/ink3423.xml"/><Relationship Id="rId123" Type="http://schemas.openxmlformats.org/officeDocument/2006/relationships/image" Target="../media/image2693.emf"/><Relationship Id="rId128" Type="http://schemas.openxmlformats.org/officeDocument/2006/relationships/customXml" Target="../ink/ink3436.xml"/><Relationship Id="rId5" Type="http://schemas.openxmlformats.org/officeDocument/2006/relationships/image" Target="../media/image2634.emf"/><Relationship Id="rId90" Type="http://schemas.openxmlformats.org/officeDocument/2006/relationships/customXml" Target="../ink/ink3417.xml"/><Relationship Id="rId95" Type="http://schemas.openxmlformats.org/officeDocument/2006/relationships/image" Target="../media/image2679.emf"/><Relationship Id="rId14" Type="http://schemas.openxmlformats.org/officeDocument/2006/relationships/customXml" Target="../ink/ink3379.xml"/><Relationship Id="rId22" Type="http://schemas.openxmlformats.org/officeDocument/2006/relationships/customXml" Target="../ink/ink3383.xml"/><Relationship Id="rId27" Type="http://schemas.openxmlformats.org/officeDocument/2006/relationships/image" Target="../media/image2645.emf"/><Relationship Id="rId30" Type="http://schemas.openxmlformats.org/officeDocument/2006/relationships/customXml" Target="../ink/ink3387.xml"/><Relationship Id="rId35" Type="http://schemas.openxmlformats.org/officeDocument/2006/relationships/image" Target="../media/image2649.emf"/><Relationship Id="rId43" Type="http://schemas.openxmlformats.org/officeDocument/2006/relationships/image" Target="../media/image2653.emf"/><Relationship Id="rId48" Type="http://schemas.openxmlformats.org/officeDocument/2006/relationships/customXml" Target="../ink/ink3396.xml"/><Relationship Id="rId56" Type="http://schemas.openxmlformats.org/officeDocument/2006/relationships/customXml" Target="../ink/ink3400.xml"/><Relationship Id="rId64" Type="http://schemas.openxmlformats.org/officeDocument/2006/relationships/customXml" Target="../ink/ink3404.xml"/><Relationship Id="rId69" Type="http://schemas.openxmlformats.org/officeDocument/2006/relationships/image" Target="../media/image2666.emf"/><Relationship Id="rId77" Type="http://schemas.openxmlformats.org/officeDocument/2006/relationships/image" Target="../media/image2670.emf"/><Relationship Id="rId100" Type="http://schemas.openxmlformats.org/officeDocument/2006/relationships/customXml" Target="../ink/ink3422.xml"/><Relationship Id="rId105" Type="http://schemas.openxmlformats.org/officeDocument/2006/relationships/image" Target="../media/image2684.emf"/><Relationship Id="rId113" Type="http://schemas.openxmlformats.org/officeDocument/2006/relationships/image" Target="../media/image2688.emf"/><Relationship Id="rId118" Type="http://schemas.openxmlformats.org/officeDocument/2006/relationships/customXml" Target="../ink/ink3431.xml"/><Relationship Id="rId126" Type="http://schemas.openxmlformats.org/officeDocument/2006/relationships/customXml" Target="../ink/ink3435.xml"/><Relationship Id="rId134" Type="http://schemas.openxmlformats.org/officeDocument/2006/relationships/customXml" Target="../ink/ink3439.xml"/><Relationship Id="rId8" Type="http://schemas.openxmlformats.org/officeDocument/2006/relationships/customXml" Target="../ink/ink3376.xml"/><Relationship Id="rId51" Type="http://schemas.openxmlformats.org/officeDocument/2006/relationships/image" Target="../media/image2657.emf"/><Relationship Id="rId72" Type="http://schemas.openxmlformats.org/officeDocument/2006/relationships/customXml" Target="../ink/ink3408.xml"/><Relationship Id="rId80" Type="http://schemas.openxmlformats.org/officeDocument/2006/relationships/customXml" Target="../ink/ink3412.xml"/><Relationship Id="rId85" Type="http://schemas.openxmlformats.org/officeDocument/2006/relationships/image" Target="../media/image2674.emf"/><Relationship Id="rId93" Type="http://schemas.openxmlformats.org/officeDocument/2006/relationships/image" Target="../media/image2678.emf"/><Relationship Id="rId98" Type="http://schemas.openxmlformats.org/officeDocument/2006/relationships/customXml" Target="../ink/ink3421.xml"/><Relationship Id="rId121" Type="http://schemas.openxmlformats.org/officeDocument/2006/relationships/image" Target="../media/image2692.emf"/><Relationship Id="rId3" Type="http://schemas.openxmlformats.org/officeDocument/2006/relationships/image" Target="../media/image2633.emf"/><Relationship Id="rId12" Type="http://schemas.openxmlformats.org/officeDocument/2006/relationships/customXml" Target="../ink/ink3378.xml"/><Relationship Id="rId17" Type="http://schemas.openxmlformats.org/officeDocument/2006/relationships/image" Target="../media/image2640.emf"/><Relationship Id="rId25" Type="http://schemas.openxmlformats.org/officeDocument/2006/relationships/image" Target="../media/image2644.emf"/><Relationship Id="rId33" Type="http://schemas.openxmlformats.org/officeDocument/2006/relationships/image" Target="../media/image2648.emf"/><Relationship Id="rId38" Type="http://schemas.openxmlformats.org/officeDocument/2006/relationships/customXml" Target="../ink/ink3391.xml"/><Relationship Id="rId46" Type="http://schemas.openxmlformats.org/officeDocument/2006/relationships/customXml" Target="../ink/ink3395.xml"/><Relationship Id="rId59" Type="http://schemas.openxmlformats.org/officeDocument/2006/relationships/image" Target="../media/image2661.emf"/><Relationship Id="rId67" Type="http://schemas.openxmlformats.org/officeDocument/2006/relationships/image" Target="../media/image2665.emf"/><Relationship Id="rId103" Type="http://schemas.openxmlformats.org/officeDocument/2006/relationships/image" Target="../media/image2683.emf"/><Relationship Id="rId108" Type="http://schemas.openxmlformats.org/officeDocument/2006/relationships/customXml" Target="../ink/ink3426.xml"/><Relationship Id="rId116" Type="http://schemas.openxmlformats.org/officeDocument/2006/relationships/customXml" Target="../ink/ink3430.xml"/><Relationship Id="rId124" Type="http://schemas.openxmlformats.org/officeDocument/2006/relationships/customXml" Target="../ink/ink3434.xml"/><Relationship Id="rId129" Type="http://schemas.openxmlformats.org/officeDocument/2006/relationships/image" Target="../media/image2696.emf"/><Relationship Id="rId137" Type="http://schemas.openxmlformats.org/officeDocument/2006/relationships/image" Target="../media/image2700.emf"/><Relationship Id="rId20" Type="http://schemas.openxmlformats.org/officeDocument/2006/relationships/customXml" Target="../ink/ink3382.xml"/><Relationship Id="rId41" Type="http://schemas.openxmlformats.org/officeDocument/2006/relationships/image" Target="../media/image2652.emf"/><Relationship Id="rId54" Type="http://schemas.openxmlformats.org/officeDocument/2006/relationships/customXml" Target="../ink/ink3399.xml"/><Relationship Id="rId62" Type="http://schemas.openxmlformats.org/officeDocument/2006/relationships/customXml" Target="../ink/ink3403.xml"/><Relationship Id="rId70" Type="http://schemas.openxmlformats.org/officeDocument/2006/relationships/customXml" Target="../ink/ink3407.xml"/><Relationship Id="rId75" Type="http://schemas.openxmlformats.org/officeDocument/2006/relationships/image" Target="../media/image2669.emf"/><Relationship Id="rId83" Type="http://schemas.openxmlformats.org/officeDocument/2006/relationships/image" Target="../media/image2673.emf"/><Relationship Id="rId88" Type="http://schemas.openxmlformats.org/officeDocument/2006/relationships/customXml" Target="../ink/ink3416.xml"/><Relationship Id="rId91" Type="http://schemas.openxmlformats.org/officeDocument/2006/relationships/image" Target="../media/image2677.emf"/><Relationship Id="rId96" Type="http://schemas.openxmlformats.org/officeDocument/2006/relationships/customXml" Target="../ink/ink3420.xml"/><Relationship Id="rId111" Type="http://schemas.openxmlformats.org/officeDocument/2006/relationships/image" Target="../media/image2687.emf"/><Relationship Id="rId132" Type="http://schemas.openxmlformats.org/officeDocument/2006/relationships/customXml" Target="../ink/ink3438.xml"/><Relationship Id="rId1" Type="http://schemas.openxmlformats.org/officeDocument/2006/relationships/slideLayout" Target="../slideLayouts/slideLayout25.xml"/><Relationship Id="rId6" Type="http://schemas.openxmlformats.org/officeDocument/2006/relationships/customXml" Target="../ink/ink3375.xml"/><Relationship Id="rId15" Type="http://schemas.openxmlformats.org/officeDocument/2006/relationships/image" Target="../media/image2639.emf"/><Relationship Id="rId23" Type="http://schemas.openxmlformats.org/officeDocument/2006/relationships/image" Target="../media/image2643.emf"/><Relationship Id="rId28" Type="http://schemas.openxmlformats.org/officeDocument/2006/relationships/customXml" Target="../ink/ink3386.xml"/><Relationship Id="rId36" Type="http://schemas.openxmlformats.org/officeDocument/2006/relationships/customXml" Target="../ink/ink3390.xml"/><Relationship Id="rId49" Type="http://schemas.openxmlformats.org/officeDocument/2006/relationships/image" Target="../media/image2656.emf"/><Relationship Id="rId57" Type="http://schemas.openxmlformats.org/officeDocument/2006/relationships/image" Target="../media/image2660.emf"/><Relationship Id="rId106" Type="http://schemas.openxmlformats.org/officeDocument/2006/relationships/customXml" Target="../ink/ink3425.xml"/><Relationship Id="rId114" Type="http://schemas.openxmlformats.org/officeDocument/2006/relationships/customXml" Target="../ink/ink3429.xml"/><Relationship Id="rId119" Type="http://schemas.openxmlformats.org/officeDocument/2006/relationships/image" Target="../media/image2691.emf"/><Relationship Id="rId127" Type="http://schemas.openxmlformats.org/officeDocument/2006/relationships/image" Target="../media/image2695.emf"/><Relationship Id="rId10" Type="http://schemas.openxmlformats.org/officeDocument/2006/relationships/customXml" Target="../ink/ink3377.xml"/><Relationship Id="rId31" Type="http://schemas.openxmlformats.org/officeDocument/2006/relationships/image" Target="../media/image2647.emf"/><Relationship Id="rId44" Type="http://schemas.openxmlformats.org/officeDocument/2006/relationships/customXml" Target="../ink/ink3394.xml"/><Relationship Id="rId52" Type="http://schemas.openxmlformats.org/officeDocument/2006/relationships/customXml" Target="../ink/ink3398.xml"/><Relationship Id="rId60" Type="http://schemas.openxmlformats.org/officeDocument/2006/relationships/customXml" Target="../ink/ink3402.xml"/><Relationship Id="rId65" Type="http://schemas.openxmlformats.org/officeDocument/2006/relationships/image" Target="../media/image2664.emf"/><Relationship Id="rId73" Type="http://schemas.openxmlformats.org/officeDocument/2006/relationships/image" Target="../media/image2668.emf"/><Relationship Id="rId78" Type="http://schemas.openxmlformats.org/officeDocument/2006/relationships/customXml" Target="../ink/ink3411.xml"/><Relationship Id="rId81" Type="http://schemas.openxmlformats.org/officeDocument/2006/relationships/image" Target="../media/image2672.emf"/><Relationship Id="rId86" Type="http://schemas.openxmlformats.org/officeDocument/2006/relationships/customXml" Target="../ink/ink3415.xml"/><Relationship Id="rId94" Type="http://schemas.openxmlformats.org/officeDocument/2006/relationships/customXml" Target="../ink/ink3419.xml"/><Relationship Id="rId99" Type="http://schemas.openxmlformats.org/officeDocument/2006/relationships/image" Target="../media/image2681.emf"/><Relationship Id="rId101" Type="http://schemas.openxmlformats.org/officeDocument/2006/relationships/image" Target="../media/image2682.emf"/><Relationship Id="rId122" Type="http://schemas.openxmlformats.org/officeDocument/2006/relationships/customXml" Target="../ink/ink3433.xml"/><Relationship Id="rId130" Type="http://schemas.openxmlformats.org/officeDocument/2006/relationships/customXml" Target="../ink/ink3437.xml"/><Relationship Id="rId135" Type="http://schemas.openxmlformats.org/officeDocument/2006/relationships/image" Target="../media/image2699.emf"/><Relationship Id="rId4" Type="http://schemas.openxmlformats.org/officeDocument/2006/relationships/customXml" Target="../ink/ink3374.xml"/><Relationship Id="rId9" Type="http://schemas.openxmlformats.org/officeDocument/2006/relationships/image" Target="../media/image2636.emf"/><Relationship Id="rId13" Type="http://schemas.openxmlformats.org/officeDocument/2006/relationships/image" Target="../media/image2638.emf"/><Relationship Id="rId18" Type="http://schemas.openxmlformats.org/officeDocument/2006/relationships/customXml" Target="../ink/ink3381.xml"/><Relationship Id="rId39" Type="http://schemas.openxmlformats.org/officeDocument/2006/relationships/image" Target="../media/image2651.emf"/><Relationship Id="rId109" Type="http://schemas.openxmlformats.org/officeDocument/2006/relationships/image" Target="../media/image2686.emf"/><Relationship Id="rId34" Type="http://schemas.openxmlformats.org/officeDocument/2006/relationships/customXml" Target="../ink/ink3389.xml"/><Relationship Id="rId50" Type="http://schemas.openxmlformats.org/officeDocument/2006/relationships/customXml" Target="../ink/ink3397.xml"/><Relationship Id="rId55" Type="http://schemas.openxmlformats.org/officeDocument/2006/relationships/image" Target="../media/image2659.emf"/><Relationship Id="rId76" Type="http://schemas.openxmlformats.org/officeDocument/2006/relationships/customXml" Target="../ink/ink3410.xml"/><Relationship Id="rId97" Type="http://schemas.openxmlformats.org/officeDocument/2006/relationships/image" Target="../media/image2680.emf"/><Relationship Id="rId104" Type="http://schemas.openxmlformats.org/officeDocument/2006/relationships/customXml" Target="../ink/ink3424.xml"/><Relationship Id="rId120" Type="http://schemas.openxmlformats.org/officeDocument/2006/relationships/customXml" Target="../ink/ink3432.xml"/><Relationship Id="rId125" Type="http://schemas.openxmlformats.org/officeDocument/2006/relationships/image" Target="../media/image2694.emf"/><Relationship Id="rId7" Type="http://schemas.openxmlformats.org/officeDocument/2006/relationships/image" Target="../media/image2635.emf"/><Relationship Id="rId71" Type="http://schemas.openxmlformats.org/officeDocument/2006/relationships/image" Target="../media/image2667.emf"/><Relationship Id="rId92" Type="http://schemas.openxmlformats.org/officeDocument/2006/relationships/customXml" Target="../ink/ink3418.xml"/><Relationship Id="rId2" Type="http://schemas.openxmlformats.org/officeDocument/2006/relationships/customXml" Target="../ink/ink3373.xml"/><Relationship Id="rId29" Type="http://schemas.openxmlformats.org/officeDocument/2006/relationships/image" Target="../media/image2646.emf"/><Relationship Id="rId24" Type="http://schemas.openxmlformats.org/officeDocument/2006/relationships/customXml" Target="../ink/ink3384.xml"/><Relationship Id="rId40" Type="http://schemas.openxmlformats.org/officeDocument/2006/relationships/customXml" Target="../ink/ink3392.xml"/><Relationship Id="rId45" Type="http://schemas.openxmlformats.org/officeDocument/2006/relationships/image" Target="../media/image2654.emf"/><Relationship Id="rId66" Type="http://schemas.openxmlformats.org/officeDocument/2006/relationships/customXml" Target="../ink/ink3405.xml"/><Relationship Id="rId87" Type="http://schemas.openxmlformats.org/officeDocument/2006/relationships/image" Target="../media/image2675.emf"/><Relationship Id="rId110" Type="http://schemas.openxmlformats.org/officeDocument/2006/relationships/customXml" Target="../ink/ink3427.xml"/><Relationship Id="rId115" Type="http://schemas.openxmlformats.org/officeDocument/2006/relationships/image" Target="../media/image2689.emf"/><Relationship Id="rId131" Type="http://schemas.openxmlformats.org/officeDocument/2006/relationships/image" Target="../media/image2697.emf"/><Relationship Id="rId136" Type="http://schemas.openxmlformats.org/officeDocument/2006/relationships/customXml" Target="../ink/ink3440.xml"/><Relationship Id="rId61" Type="http://schemas.openxmlformats.org/officeDocument/2006/relationships/image" Target="../media/image2662.emf"/><Relationship Id="rId82" Type="http://schemas.openxmlformats.org/officeDocument/2006/relationships/customXml" Target="../ink/ink3413.xml"/><Relationship Id="rId19" Type="http://schemas.openxmlformats.org/officeDocument/2006/relationships/image" Target="../media/image2641.emf"/></Relationships>
</file>

<file path=ppt/slides/_rels/slide211.xml.rels><?xml version="1.0" encoding="UTF-8" standalone="yes"?>
<Relationships xmlns="http://schemas.openxmlformats.org/package/2006/relationships"><Relationship Id="rId26" Type="http://schemas.openxmlformats.org/officeDocument/2006/relationships/customXml" Target="../ink/ink3453.xml"/><Relationship Id="rId117" Type="http://schemas.openxmlformats.org/officeDocument/2006/relationships/image" Target="../media/image2758.emf"/><Relationship Id="rId21" Type="http://schemas.openxmlformats.org/officeDocument/2006/relationships/image" Target="../media/image2710.emf"/><Relationship Id="rId42" Type="http://schemas.openxmlformats.org/officeDocument/2006/relationships/customXml" Target="../ink/ink3461.xml"/><Relationship Id="rId47" Type="http://schemas.openxmlformats.org/officeDocument/2006/relationships/image" Target="../media/image2723.emf"/><Relationship Id="rId63" Type="http://schemas.openxmlformats.org/officeDocument/2006/relationships/image" Target="../media/image2731.emf"/><Relationship Id="rId68" Type="http://schemas.openxmlformats.org/officeDocument/2006/relationships/customXml" Target="../ink/ink3474.xml"/><Relationship Id="rId84" Type="http://schemas.openxmlformats.org/officeDocument/2006/relationships/customXml" Target="../ink/ink3482.xml"/><Relationship Id="rId89" Type="http://schemas.openxmlformats.org/officeDocument/2006/relationships/image" Target="../media/image2744.emf"/><Relationship Id="rId112" Type="http://schemas.openxmlformats.org/officeDocument/2006/relationships/customXml" Target="../ink/ink3496.xml"/><Relationship Id="rId133" Type="http://schemas.openxmlformats.org/officeDocument/2006/relationships/image" Target="../media/image2766.emf"/><Relationship Id="rId138" Type="http://schemas.openxmlformats.org/officeDocument/2006/relationships/customXml" Target="../ink/ink3509.xml"/><Relationship Id="rId16" Type="http://schemas.openxmlformats.org/officeDocument/2006/relationships/customXml" Target="../ink/ink3448.xml"/><Relationship Id="rId107" Type="http://schemas.openxmlformats.org/officeDocument/2006/relationships/image" Target="../media/image2753.emf"/><Relationship Id="rId11" Type="http://schemas.openxmlformats.org/officeDocument/2006/relationships/image" Target="../media/image2705.emf"/><Relationship Id="rId32" Type="http://schemas.openxmlformats.org/officeDocument/2006/relationships/customXml" Target="../ink/ink3456.xml"/><Relationship Id="rId37" Type="http://schemas.openxmlformats.org/officeDocument/2006/relationships/image" Target="../media/image2718.emf"/><Relationship Id="rId53" Type="http://schemas.openxmlformats.org/officeDocument/2006/relationships/image" Target="../media/image2726.emf"/><Relationship Id="rId58" Type="http://schemas.openxmlformats.org/officeDocument/2006/relationships/customXml" Target="../ink/ink3469.xml"/><Relationship Id="rId74" Type="http://schemas.openxmlformats.org/officeDocument/2006/relationships/customXml" Target="../ink/ink3477.xml"/><Relationship Id="rId79" Type="http://schemas.openxmlformats.org/officeDocument/2006/relationships/image" Target="../media/image2739.emf"/><Relationship Id="rId102" Type="http://schemas.openxmlformats.org/officeDocument/2006/relationships/customXml" Target="../ink/ink3491.xml"/><Relationship Id="rId123" Type="http://schemas.openxmlformats.org/officeDocument/2006/relationships/image" Target="../media/image2761.emf"/><Relationship Id="rId128" Type="http://schemas.openxmlformats.org/officeDocument/2006/relationships/customXml" Target="../ink/ink3504.xml"/><Relationship Id="rId144" Type="http://schemas.openxmlformats.org/officeDocument/2006/relationships/customXml" Target="../ink/ink3512.xml"/><Relationship Id="rId5" Type="http://schemas.openxmlformats.org/officeDocument/2006/relationships/image" Target="../media/image2702.emf"/><Relationship Id="rId90" Type="http://schemas.openxmlformats.org/officeDocument/2006/relationships/customXml" Target="../ink/ink3485.xml"/><Relationship Id="rId95" Type="http://schemas.openxmlformats.org/officeDocument/2006/relationships/image" Target="../media/image2747.emf"/><Relationship Id="rId22" Type="http://schemas.openxmlformats.org/officeDocument/2006/relationships/customXml" Target="../ink/ink3451.xml"/><Relationship Id="rId27" Type="http://schemas.openxmlformats.org/officeDocument/2006/relationships/image" Target="../media/image2713.emf"/><Relationship Id="rId43" Type="http://schemas.openxmlformats.org/officeDocument/2006/relationships/image" Target="../media/image2721.emf"/><Relationship Id="rId48" Type="http://schemas.openxmlformats.org/officeDocument/2006/relationships/customXml" Target="../ink/ink3464.xml"/><Relationship Id="rId64" Type="http://schemas.openxmlformats.org/officeDocument/2006/relationships/customXml" Target="../ink/ink3472.xml"/><Relationship Id="rId69" Type="http://schemas.openxmlformats.org/officeDocument/2006/relationships/image" Target="../media/image2734.emf"/><Relationship Id="rId113" Type="http://schemas.openxmlformats.org/officeDocument/2006/relationships/image" Target="../media/image2756.emf"/><Relationship Id="rId118" Type="http://schemas.openxmlformats.org/officeDocument/2006/relationships/customXml" Target="../ink/ink3499.xml"/><Relationship Id="rId134" Type="http://schemas.openxmlformats.org/officeDocument/2006/relationships/customXml" Target="../ink/ink3507.xml"/><Relationship Id="rId139" Type="http://schemas.openxmlformats.org/officeDocument/2006/relationships/image" Target="../media/image2769.emf"/><Relationship Id="rId80" Type="http://schemas.openxmlformats.org/officeDocument/2006/relationships/customXml" Target="../ink/ink3480.xml"/><Relationship Id="rId85" Type="http://schemas.openxmlformats.org/officeDocument/2006/relationships/image" Target="../media/image2742.emf"/><Relationship Id="rId3" Type="http://schemas.openxmlformats.org/officeDocument/2006/relationships/image" Target="../media/image2701.emf"/><Relationship Id="rId12" Type="http://schemas.openxmlformats.org/officeDocument/2006/relationships/customXml" Target="../ink/ink3446.xml"/><Relationship Id="rId17" Type="http://schemas.openxmlformats.org/officeDocument/2006/relationships/image" Target="../media/image2708.emf"/><Relationship Id="rId25" Type="http://schemas.openxmlformats.org/officeDocument/2006/relationships/image" Target="../media/image2712.emf"/><Relationship Id="rId33" Type="http://schemas.openxmlformats.org/officeDocument/2006/relationships/image" Target="../media/image2716.emf"/><Relationship Id="rId38" Type="http://schemas.openxmlformats.org/officeDocument/2006/relationships/customXml" Target="../ink/ink3459.xml"/><Relationship Id="rId46" Type="http://schemas.openxmlformats.org/officeDocument/2006/relationships/customXml" Target="../ink/ink3463.xml"/><Relationship Id="rId59" Type="http://schemas.openxmlformats.org/officeDocument/2006/relationships/image" Target="../media/image2729.emf"/><Relationship Id="rId67" Type="http://schemas.openxmlformats.org/officeDocument/2006/relationships/image" Target="../media/image2733.emf"/><Relationship Id="rId103" Type="http://schemas.openxmlformats.org/officeDocument/2006/relationships/image" Target="../media/image2751.emf"/><Relationship Id="rId108" Type="http://schemas.openxmlformats.org/officeDocument/2006/relationships/customXml" Target="../ink/ink3494.xml"/><Relationship Id="rId116" Type="http://schemas.openxmlformats.org/officeDocument/2006/relationships/customXml" Target="../ink/ink3498.xml"/><Relationship Id="rId124" Type="http://schemas.openxmlformats.org/officeDocument/2006/relationships/customXml" Target="../ink/ink3502.xml"/><Relationship Id="rId129" Type="http://schemas.openxmlformats.org/officeDocument/2006/relationships/image" Target="../media/image2764.emf"/><Relationship Id="rId137" Type="http://schemas.openxmlformats.org/officeDocument/2006/relationships/image" Target="../media/image2768.emf"/><Relationship Id="rId20" Type="http://schemas.openxmlformats.org/officeDocument/2006/relationships/customXml" Target="../ink/ink3450.xml"/><Relationship Id="rId41" Type="http://schemas.openxmlformats.org/officeDocument/2006/relationships/image" Target="../media/image2720.emf"/><Relationship Id="rId54" Type="http://schemas.openxmlformats.org/officeDocument/2006/relationships/customXml" Target="../ink/ink3467.xml"/><Relationship Id="rId62" Type="http://schemas.openxmlformats.org/officeDocument/2006/relationships/customXml" Target="../ink/ink3471.xml"/><Relationship Id="rId70" Type="http://schemas.openxmlformats.org/officeDocument/2006/relationships/customXml" Target="../ink/ink3475.xml"/><Relationship Id="rId75" Type="http://schemas.openxmlformats.org/officeDocument/2006/relationships/image" Target="../media/image2737.emf"/><Relationship Id="rId83" Type="http://schemas.openxmlformats.org/officeDocument/2006/relationships/image" Target="../media/image2741.emf"/><Relationship Id="rId88" Type="http://schemas.openxmlformats.org/officeDocument/2006/relationships/customXml" Target="../ink/ink3484.xml"/><Relationship Id="rId91" Type="http://schemas.openxmlformats.org/officeDocument/2006/relationships/image" Target="../media/image2745.emf"/><Relationship Id="rId96" Type="http://schemas.openxmlformats.org/officeDocument/2006/relationships/customXml" Target="../ink/ink3488.xml"/><Relationship Id="rId111" Type="http://schemas.openxmlformats.org/officeDocument/2006/relationships/image" Target="../media/image2755.emf"/><Relationship Id="rId132" Type="http://schemas.openxmlformats.org/officeDocument/2006/relationships/customXml" Target="../ink/ink3506.xml"/><Relationship Id="rId140" Type="http://schemas.openxmlformats.org/officeDocument/2006/relationships/customXml" Target="../ink/ink3510.xml"/><Relationship Id="rId145" Type="http://schemas.openxmlformats.org/officeDocument/2006/relationships/image" Target="../media/image2772.emf"/><Relationship Id="rId1" Type="http://schemas.openxmlformats.org/officeDocument/2006/relationships/slideLayout" Target="../slideLayouts/slideLayout25.xml"/><Relationship Id="rId6" Type="http://schemas.openxmlformats.org/officeDocument/2006/relationships/customXml" Target="../ink/ink3443.xml"/><Relationship Id="rId15" Type="http://schemas.openxmlformats.org/officeDocument/2006/relationships/image" Target="../media/image2707.emf"/><Relationship Id="rId23" Type="http://schemas.openxmlformats.org/officeDocument/2006/relationships/image" Target="../media/image2711.emf"/><Relationship Id="rId28" Type="http://schemas.openxmlformats.org/officeDocument/2006/relationships/customXml" Target="../ink/ink3454.xml"/><Relationship Id="rId36" Type="http://schemas.openxmlformats.org/officeDocument/2006/relationships/customXml" Target="../ink/ink3458.xml"/><Relationship Id="rId49" Type="http://schemas.openxmlformats.org/officeDocument/2006/relationships/image" Target="../media/image2724.emf"/><Relationship Id="rId57" Type="http://schemas.openxmlformats.org/officeDocument/2006/relationships/image" Target="../media/image2728.emf"/><Relationship Id="rId106" Type="http://schemas.openxmlformats.org/officeDocument/2006/relationships/customXml" Target="../ink/ink3493.xml"/><Relationship Id="rId114" Type="http://schemas.openxmlformats.org/officeDocument/2006/relationships/customXml" Target="../ink/ink3497.xml"/><Relationship Id="rId119" Type="http://schemas.openxmlformats.org/officeDocument/2006/relationships/image" Target="../media/image2759.emf"/><Relationship Id="rId127" Type="http://schemas.openxmlformats.org/officeDocument/2006/relationships/image" Target="../media/image2763.emf"/><Relationship Id="rId10" Type="http://schemas.openxmlformats.org/officeDocument/2006/relationships/customXml" Target="../ink/ink3445.xml"/><Relationship Id="rId31" Type="http://schemas.openxmlformats.org/officeDocument/2006/relationships/image" Target="../media/image2715.emf"/><Relationship Id="rId44" Type="http://schemas.openxmlformats.org/officeDocument/2006/relationships/customXml" Target="../ink/ink3462.xml"/><Relationship Id="rId52" Type="http://schemas.openxmlformats.org/officeDocument/2006/relationships/customXml" Target="../ink/ink3466.xml"/><Relationship Id="rId60" Type="http://schemas.openxmlformats.org/officeDocument/2006/relationships/customXml" Target="../ink/ink3470.xml"/><Relationship Id="rId65" Type="http://schemas.openxmlformats.org/officeDocument/2006/relationships/image" Target="../media/image2732.emf"/><Relationship Id="rId73" Type="http://schemas.openxmlformats.org/officeDocument/2006/relationships/image" Target="../media/image2736.emf"/><Relationship Id="rId78" Type="http://schemas.openxmlformats.org/officeDocument/2006/relationships/customXml" Target="../ink/ink3479.xml"/><Relationship Id="rId81" Type="http://schemas.openxmlformats.org/officeDocument/2006/relationships/image" Target="../media/image2740.emf"/><Relationship Id="rId86" Type="http://schemas.openxmlformats.org/officeDocument/2006/relationships/customXml" Target="../ink/ink3483.xml"/><Relationship Id="rId94" Type="http://schemas.openxmlformats.org/officeDocument/2006/relationships/customXml" Target="../ink/ink3487.xml"/><Relationship Id="rId99" Type="http://schemas.openxmlformats.org/officeDocument/2006/relationships/image" Target="../media/image2749.emf"/><Relationship Id="rId101" Type="http://schemas.openxmlformats.org/officeDocument/2006/relationships/image" Target="../media/image2750.emf"/><Relationship Id="rId122" Type="http://schemas.openxmlformats.org/officeDocument/2006/relationships/customXml" Target="../ink/ink3501.xml"/><Relationship Id="rId130" Type="http://schemas.openxmlformats.org/officeDocument/2006/relationships/customXml" Target="../ink/ink3505.xml"/><Relationship Id="rId135" Type="http://schemas.openxmlformats.org/officeDocument/2006/relationships/image" Target="../media/image2767.emf"/><Relationship Id="rId143" Type="http://schemas.openxmlformats.org/officeDocument/2006/relationships/image" Target="../media/image2771.emf"/><Relationship Id="rId4" Type="http://schemas.openxmlformats.org/officeDocument/2006/relationships/customXml" Target="../ink/ink3442.xml"/><Relationship Id="rId9" Type="http://schemas.openxmlformats.org/officeDocument/2006/relationships/image" Target="../media/image2704.emf"/><Relationship Id="rId13" Type="http://schemas.openxmlformats.org/officeDocument/2006/relationships/image" Target="../media/image2706.emf"/><Relationship Id="rId18" Type="http://schemas.openxmlformats.org/officeDocument/2006/relationships/customXml" Target="../ink/ink3449.xml"/><Relationship Id="rId39" Type="http://schemas.openxmlformats.org/officeDocument/2006/relationships/image" Target="../media/image2719.emf"/><Relationship Id="rId109" Type="http://schemas.openxmlformats.org/officeDocument/2006/relationships/image" Target="../media/image2754.emf"/><Relationship Id="rId34" Type="http://schemas.openxmlformats.org/officeDocument/2006/relationships/customXml" Target="../ink/ink3457.xml"/><Relationship Id="rId50" Type="http://schemas.openxmlformats.org/officeDocument/2006/relationships/customXml" Target="../ink/ink3465.xml"/><Relationship Id="rId55" Type="http://schemas.openxmlformats.org/officeDocument/2006/relationships/image" Target="../media/image2727.emf"/><Relationship Id="rId76" Type="http://schemas.openxmlformats.org/officeDocument/2006/relationships/customXml" Target="../ink/ink3478.xml"/><Relationship Id="rId97" Type="http://schemas.openxmlformats.org/officeDocument/2006/relationships/image" Target="../media/image2748.emf"/><Relationship Id="rId104" Type="http://schemas.openxmlformats.org/officeDocument/2006/relationships/customXml" Target="../ink/ink3492.xml"/><Relationship Id="rId120" Type="http://schemas.openxmlformats.org/officeDocument/2006/relationships/customXml" Target="../ink/ink3500.xml"/><Relationship Id="rId125" Type="http://schemas.openxmlformats.org/officeDocument/2006/relationships/image" Target="../media/image2762.emf"/><Relationship Id="rId141" Type="http://schemas.openxmlformats.org/officeDocument/2006/relationships/image" Target="../media/image2770.emf"/><Relationship Id="rId7" Type="http://schemas.openxmlformats.org/officeDocument/2006/relationships/image" Target="../media/image2703.emf"/><Relationship Id="rId71" Type="http://schemas.openxmlformats.org/officeDocument/2006/relationships/image" Target="../media/image2735.emf"/><Relationship Id="rId92" Type="http://schemas.openxmlformats.org/officeDocument/2006/relationships/customXml" Target="../ink/ink3486.xml"/><Relationship Id="rId2" Type="http://schemas.openxmlformats.org/officeDocument/2006/relationships/customXml" Target="../ink/ink3441.xml"/><Relationship Id="rId29" Type="http://schemas.openxmlformats.org/officeDocument/2006/relationships/image" Target="../media/image2714.emf"/><Relationship Id="rId24" Type="http://schemas.openxmlformats.org/officeDocument/2006/relationships/customXml" Target="../ink/ink3452.xml"/><Relationship Id="rId40" Type="http://schemas.openxmlformats.org/officeDocument/2006/relationships/customXml" Target="../ink/ink3460.xml"/><Relationship Id="rId45" Type="http://schemas.openxmlformats.org/officeDocument/2006/relationships/image" Target="../media/image2722.emf"/><Relationship Id="rId66" Type="http://schemas.openxmlformats.org/officeDocument/2006/relationships/customXml" Target="../ink/ink3473.xml"/><Relationship Id="rId87" Type="http://schemas.openxmlformats.org/officeDocument/2006/relationships/image" Target="../media/image2743.emf"/><Relationship Id="rId110" Type="http://schemas.openxmlformats.org/officeDocument/2006/relationships/customXml" Target="../ink/ink3495.xml"/><Relationship Id="rId115" Type="http://schemas.openxmlformats.org/officeDocument/2006/relationships/image" Target="../media/image2757.emf"/><Relationship Id="rId131" Type="http://schemas.openxmlformats.org/officeDocument/2006/relationships/image" Target="../media/image2765.emf"/><Relationship Id="rId136" Type="http://schemas.openxmlformats.org/officeDocument/2006/relationships/customXml" Target="../ink/ink3508.xml"/><Relationship Id="rId61" Type="http://schemas.openxmlformats.org/officeDocument/2006/relationships/image" Target="../media/image2730.emf"/><Relationship Id="rId82" Type="http://schemas.openxmlformats.org/officeDocument/2006/relationships/customXml" Target="../ink/ink3481.xml"/><Relationship Id="rId19" Type="http://schemas.openxmlformats.org/officeDocument/2006/relationships/image" Target="../media/image2709.emf"/><Relationship Id="rId14" Type="http://schemas.openxmlformats.org/officeDocument/2006/relationships/customXml" Target="../ink/ink3447.xml"/><Relationship Id="rId30" Type="http://schemas.openxmlformats.org/officeDocument/2006/relationships/customXml" Target="../ink/ink3455.xml"/><Relationship Id="rId35" Type="http://schemas.openxmlformats.org/officeDocument/2006/relationships/image" Target="../media/image2717.emf"/><Relationship Id="rId56" Type="http://schemas.openxmlformats.org/officeDocument/2006/relationships/customXml" Target="../ink/ink3468.xml"/><Relationship Id="rId77" Type="http://schemas.openxmlformats.org/officeDocument/2006/relationships/image" Target="../media/image2738.emf"/><Relationship Id="rId100" Type="http://schemas.openxmlformats.org/officeDocument/2006/relationships/customXml" Target="../ink/ink3490.xml"/><Relationship Id="rId105" Type="http://schemas.openxmlformats.org/officeDocument/2006/relationships/image" Target="../media/image2752.emf"/><Relationship Id="rId126" Type="http://schemas.openxmlformats.org/officeDocument/2006/relationships/customXml" Target="../ink/ink3503.xml"/><Relationship Id="rId8" Type="http://schemas.openxmlformats.org/officeDocument/2006/relationships/customXml" Target="../ink/ink3444.xml"/><Relationship Id="rId51" Type="http://schemas.openxmlformats.org/officeDocument/2006/relationships/image" Target="../media/image2725.emf"/><Relationship Id="rId72" Type="http://schemas.openxmlformats.org/officeDocument/2006/relationships/customXml" Target="../ink/ink3476.xml"/><Relationship Id="rId93" Type="http://schemas.openxmlformats.org/officeDocument/2006/relationships/image" Target="../media/image2746.emf"/><Relationship Id="rId98" Type="http://schemas.openxmlformats.org/officeDocument/2006/relationships/customXml" Target="../ink/ink3489.xml"/><Relationship Id="rId121" Type="http://schemas.openxmlformats.org/officeDocument/2006/relationships/image" Target="../media/image2760.emf"/><Relationship Id="rId142" Type="http://schemas.openxmlformats.org/officeDocument/2006/relationships/customXml" Target="../ink/ink3511.xml"/></Relationships>
</file>

<file path=ppt/slides/_rels/slide212.xml.rels><?xml version="1.0" encoding="UTF-8" standalone="yes"?>
<Relationships xmlns="http://schemas.openxmlformats.org/package/2006/relationships"><Relationship Id="rId13" Type="http://schemas.openxmlformats.org/officeDocument/2006/relationships/image" Target="../media/image2778.emf"/><Relationship Id="rId18" Type="http://schemas.openxmlformats.org/officeDocument/2006/relationships/customXml" Target="../ink/ink3521.xml"/><Relationship Id="rId26" Type="http://schemas.openxmlformats.org/officeDocument/2006/relationships/customXml" Target="../ink/ink3525.xml"/><Relationship Id="rId39" Type="http://schemas.openxmlformats.org/officeDocument/2006/relationships/image" Target="../media/image2791.emf"/><Relationship Id="rId21" Type="http://schemas.openxmlformats.org/officeDocument/2006/relationships/image" Target="../media/image2782.emf"/><Relationship Id="rId34" Type="http://schemas.openxmlformats.org/officeDocument/2006/relationships/customXml" Target="../ink/ink3529.xml"/><Relationship Id="rId42" Type="http://schemas.openxmlformats.org/officeDocument/2006/relationships/customXml" Target="../ink/ink3533.xml"/><Relationship Id="rId47" Type="http://schemas.openxmlformats.org/officeDocument/2006/relationships/image" Target="../media/image2795.emf"/><Relationship Id="rId50" Type="http://schemas.openxmlformats.org/officeDocument/2006/relationships/customXml" Target="../ink/ink3537.xml"/><Relationship Id="rId55" Type="http://schemas.openxmlformats.org/officeDocument/2006/relationships/image" Target="../media/image2799.emf"/><Relationship Id="rId63" Type="http://schemas.openxmlformats.org/officeDocument/2006/relationships/image" Target="../media/image2803.emf"/><Relationship Id="rId7" Type="http://schemas.openxmlformats.org/officeDocument/2006/relationships/image" Target="../media/image2775.emf"/><Relationship Id="rId2" Type="http://schemas.openxmlformats.org/officeDocument/2006/relationships/customXml" Target="../ink/ink3513.xml"/><Relationship Id="rId16" Type="http://schemas.openxmlformats.org/officeDocument/2006/relationships/customXml" Target="../ink/ink3520.xml"/><Relationship Id="rId29" Type="http://schemas.openxmlformats.org/officeDocument/2006/relationships/image" Target="../media/image2786.emf"/><Relationship Id="rId1" Type="http://schemas.openxmlformats.org/officeDocument/2006/relationships/slideLayout" Target="../slideLayouts/slideLayout25.xml"/><Relationship Id="rId6" Type="http://schemas.openxmlformats.org/officeDocument/2006/relationships/customXml" Target="../ink/ink3515.xml"/><Relationship Id="rId11" Type="http://schemas.openxmlformats.org/officeDocument/2006/relationships/image" Target="../media/image2777.emf"/><Relationship Id="rId24" Type="http://schemas.openxmlformats.org/officeDocument/2006/relationships/customXml" Target="../ink/ink3524.xml"/><Relationship Id="rId32" Type="http://schemas.openxmlformats.org/officeDocument/2006/relationships/customXml" Target="../ink/ink3528.xml"/><Relationship Id="rId37" Type="http://schemas.openxmlformats.org/officeDocument/2006/relationships/image" Target="../media/image2790.emf"/><Relationship Id="rId40" Type="http://schemas.openxmlformats.org/officeDocument/2006/relationships/customXml" Target="../ink/ink3532.xml"/><Relationship Id="rId45" Type="http://schemas.openxmlformats.org/officeDocument/2006/relationships/image" Target="../media/image2794.emf"/><Relationship Id="rId53" Type="http://schemas.openxmlformats.org/officeDocument/2006/relationships/image" Target="../media/image2798.emf"/><Relationship Id="rId58" Type="http://schemas.openxmlformats.org/officeDocument/2006/relationships/customXml" Target="../ink/ink3541.xml"/><Relationship Id="rId66" Type="http://schemas.openxmlformats.org/officeDocument/2006/relationships/customXml" Target="../ink/ink3545.xml"/><Relationship Id="rId5" Type="http://schemas.openxmlformats.org/officeDocument/2006/relationships/image" Target="../media/image2774.emf"/><Relationship Id="rId15" Type="http://schemas.openxmlformats.org/officeDocument/2006/relationships/image" Target="../media/image2779.emf"/><Relationship Id="rId23" Type="http://schemas.openxmlformats.org/officeDocument/2006/relationships/image" Target="../media/image2783.emf"/><Relationship Id="rId28" Type="http://schemas.openxmlformats.org/officeDocument/2006/relationships/customXml" Target="../ink/ink3526.xml"/><Relationship Id="rId36" Type="http://schemas.openxmlformats.org/officeDocument/2006/relationships/customXml" Target="../ink/ink3530.xml"/><Relationship Id="rId49" Type="http://schemas.openxmlformats.org/officeDocument/2006/relationships/image" Target="../media/image2796.emf"/><Relationship Id="rId57" Type="http://schemas.openxmlformats.org/officeDocument/2006/relationships/image" Target="../media/image2800.emf"/><Relationship Id="rId61" Type="http://schemas.openxmlformats.org/officeDocument/2006/relationships/image" Target="../media/image2802.emf"/><Relationship Id="rId10" Type="http://schemas.openxmlformats.org/officeDocument/2006/relationships/customXml" Target="../ink/ink3517.xml"/><Relationship Id="rId19" Type="http://schemas.openxmlformats.org/officeDocument/2006/relationships/image" Target="../media/image2781.emf"/><Relationship Id="rId31" Type="http://schemas.openxmlformats.org/officeDocument/2006/relationships/image" Target="../media/image2787.emf"/><Relationship Id="rId44" Type="http://schemas.openxmlformats.org/officeDocument/2006/relationships/customXml" Target="../ink/ink3534.xml"/><Relationship Id="rId52" Type="http://schemas.openxmlformats.org/officeDocument/2006/relationships/customXml" Target="../ink/ink3538.xml"/><Relationship Id="rId60" Type="http://schemas.openxmlformats.org/officeDocument/2006/relationships/customXml" Target="../ink/ink3542.xml"/><Relationship Id="rId65" Type="http://schemas.openxmlformats.org/officeDocument/2006/relationships/image" Target="../media/image2804.emf"/><Relationship Id="rId4" Type="http://schemas.openxmlformats.org/officeDocument/2006/relationships/customXml" Target="../ink/ink3514.xml"/><Relationship Id="rId9" Type="http://schemas.openxmlformats.org/officeDocument/2006/relationships/image" Target="../media/image2776.emf"/><Relationship Id="rId14" Type="http://schemas.openxmlformats.org/officeDocument/2006/relationships/customXml" Target="../ink/ink3519.xml"/><Relationship Id="rId22" Type="http://schemas.openxmlformats.org/officeDocument/2006/relationships/customXml" Target="../ink/ink3523.xml"/><Relationship Id="rId27" Type="http://schemas.openxmlformats.org/officeDocument/2006/relationships/image" Target="../media/image2785.emf"/><Relationship Id="rId30" Type="http://schemas.openxmlformats.org/officeDocument/2006/relationships/customXml" Target="../ink/ink3527.xml"/><Relationship Id="rId35" Type="http://schemas.openxmlformats.org/officeDocument/2006/relationships/image" Target="../media/image2789.emf"/><Relationship Id="rId43" Type="http://schemas.openxmlformats.org/officeDocument/2006/relationships/image" Target="../media/image2793.emf"/><Relationship Id="rId48" Type="http://schemas.openxmlformats.org/officeDocument/2006/relationships/customXml" Target="../ink/ink3536.xml"/><Relationship Id="rId56" Type="http://schemas.openxmlformats.org/officeDocument/2006/relationships/customXml" Target="../ink/ink3540.xml"/><Relationship Id="rId64" Type="http://schemas.openxmlformats.org/officeDocument/2006/relationships/customXml" Target="../ink/ink3544.xml"/><Relationship Id="rId8" Type="http://schemas.openxmlformats.org/officeDocument/2006/relationships/customXml" Target="../ink/ink3516.xml"/><Relationship Id="rId51" Type="http://schemas.openxmlformats.org/officeDocument/2006/relationships/image" Target="../media/image2797.emf"/><Relationship Id="rId3" Type="http://schemas.openxmlformats.org/officeDocument/2006/relationships/image" Target="../media/image2773.emf"/><Relationship Id="rId12" Type="http://schemas.openxmlformats.org/officeDocument/2006/relationships/customXml" Target="../ink/ink3518.xml"/><Relationship Id="rId17" Type="http://schemas.openxmlformats.org/officeDocument/2006/relationships/image" Target="../media/image2780.emf"/><Relationship Id="rId25" Type="http://schemas.openxmlformats.org/officeDocument/2006/relationships/image" Target="../media/image2784.emf"/><Relationship Id="rId33" Type="http://schemas.openxmlformats.org/officeDocument/2006/relationships/image" Target="../media/image2788.emf"/><Relationship Id="rId38" Type="http://schemas.openxmlformats.org/officeDocument/2006/relationships/customXml" Target="../ink/ink3531.xml"/><Relationship Id="rId46" Type="http://schemas.openxmlformats.org/officeDocument/2006/relationships/customXml" Target="../ink/ink3535.xml"/><Relationship Id="rId59" Type="http://schemas.openxmlformats.org/officeDocument/2006/relationships/image" Target="../media/image2801.emf"/><Relationship Id="rId67" Type="http://schemas.openxmlformats.org/officeDocument/2006/relationships/image" Target="../media/image2805.emf"/><Relationship Id="rId20" Type="http://schemas.openxmlformats.org/officeDocument/2006/relationships/customXml" Target="../ink/ink3522.xml"/><Relationship Id="rId41" Type="http://schemas.openxmlformats.org/officeDocument/2006/relationships/image" Target="../media/image2792.emf"/><Relationship Id="rId54" Type="http://schemas.openxmlformats.org/officeDocument/2006/relationships/customXml" Target="../ink/ink3539.xml"/><Relationship Id="rId62" Type="http://schemas.openxmlformats.org/officeDocument/2006/relationships/customXml" Target="../ink/ink3543.xml"/></Relationships>
</file>

<file path=ppt/slides/_rels/slide213.xml.rels><?xml version="1.0" encoding="UTF-8" standalone="yes"?>
<Relationships xmlns="http://schemas.openxmlformats.org/package/2006/relationships"><Relationship Id="rId26" Type="http://schemas.openxmlformats.org/officeDocument/2006/relationships/customXml" Target="../ink/ink3558.xml"/><Relationship Id="rId117" Type="http://schemas.openxmlformats.org/officeDocument/2006/relationships/image" Target="../media/image2863.emf"/><Relationship Id="rId21" Type="http://schemas.openxmlformats.org/officeDocument/2006/relationships/image" Target="../media/image2815.emf"/><Relationship Id="rId42" Type="http://schemas.openxmlformats.org/officeDocument/2006/relationships/customXml" Target="../ink/ink3566.xml"/><Relationship Id="rId47" Type="http://schemas.openxmlformats.org/officeDocument/2006/relationships/image" Target="../media/image2828.emf"/><Relationship Id="rId63" Type="http://schemas.openxmlformats.org/officeDocument/2006/relationships/image" Target="../media/image2836.emf"/><Relationship Id="rId68" Type="http://schemas.openxmlformats.org/officeDocument/2006/relationships/customXml" Target="../ink/ink3579.xml"/><Relationship Id="rId84" Type="http://schemas.openxmlformats.org/officeDocument/2006/relationships/customXml" Target="../ink/ink3587.xml"/><Relationship Id="rId89" Type="http://schemas.openxmlformats.org/officeDocument/2006/relationships/image" Target="../media/image2849.emf"/><Relationship Id="rId112" Type="http://schemas.openxmlformats.org/officeDocument/2006/relationships/customXml" Target="../ink/ink3601.xml"/><Relationship Id="rId16" Type="http://schemas.openxmlformats.org/officeDocument/2006/relationships/customXml" Target="../ink/ink3553.xml"/><Relationship Id="rId107" Type="http://schemas.openxmlformats.org/officeDocument/2006/relationships/image" Target="../media/image2858.emf"/><Relationship Id="rId11" Type="http://schemas.openxmlformats.org/officeDocument/2006/relationships/image" Target="../media/image2810.emf"/><Relationship Id="rId24" Type="http://schemas.openxmlformats.org/officeDocument/2006/relationships/customXml" Target="../ink/ink3557.xml"/><Relationship Id="rId32" Type="http://schemas.openxmlformats.org/officeDocument/2006/relationships/customXml" Target="../ink/ink3561.xml"/><Relationship Id="rId37" Type="http://schemas.openxmlformats.org/officeDocument/2006/relationships/image" Target="../media/image2823.emf"/><Relationship Id="rId40" Type="http://schemas.openxmlformats.org/officeDocument/2006/relationships/customXml" Target="../ink/ink3565.xml"/><Relationship Id="rId45" Type="http://schemas.openxmlformats.org/officeDocument/2006/relationships/image" Target="../media/image2827.emf"/><Relationship Id="rId53" Type="http://schemas.openxmlformats.org/officeDocument/2006/relationships/image" Target="../media/image2831.emf"/><Relationship Id="rId58" Type="http://schemas.openxmlformats.org/officeDocument/2006/relationships/customXml" Target="../ink/ink3574.xml"/><Relationship Id="rId66" Type="http://schemas.openxmlformats.org/officeDocument/2006/relationships/customXml" Target="../ink/ink3578.xml"/><Relationship Id="rId74" Type="http://schemas.openxmlformats.org/officeDocument/2006/relationships/customXml" Target="../ink/ink3582.xml"/><Relationship Id="rId79" Type="http://schemas.openxmlformats.org/officeDocument/2006/relationships/image" Target="../media/image2844.emf"/><Relationship Id="rId87" Type="http://schemas.openxmlformats.org/officeDocument/2006/relationships/image" Target="../media/image2848.emf"/><Relationship Id="rId102" Type="http://schemas.openxmlformats.org/officeDocument/2006/relationships/customXml" Target="../ink/ink3596.xml"/><Relationship Id="rId110" Type="http://schemas.openxmlformats.org/officeDocument/2006/relationships/customXml" Target="../ink/ink3600.xml"/><Relationship Id="rId115" Type="http://schemas.openxmlformats.org/officeDocument/2006/relationships/image" Target="../media/image2862.emf"/><Relationship Id="rId5" Type="http://schemas.openxmlformats.org/officeDocument/2006/relationships/image" Target="../media/image2807.emf"/><Relationship Id="rId61" Type="http://schemas.openxmlformats.org/officeDocument/2006/relationships/image" Target="../media/image2835.emf"/><Relationship Id="rId82" Type="http://schemas.openxmlformats.org/officeDocument/2006/relationships/customXml" Target="../ink/ink3586.xml"/><Relationship Id="rId90" Type="http://schemas.openxmlformats.org/officeDocument/2006/relationships/customXml" Target="../ink/ink3590.xml"/><Relationship Id="rId95" Type="http://schemas.openxmlformats.org/officeDocument/2006/relationships/image" Target="../media/image2852.emf"/><Relationship Id="rId19" Type="http://schemas.openxmlformats.org/officeDocument/2006/relationships/image" Target="../media/image2814.emf"/><Relationship Id="rId14" Type="http://schemas.openxmlformats.org/officeDocument/2006/relationships/customXml" Target="../ink/ink3552.xml"/><Relationship Id="rId22" Type="http://schemas.openxmlformats.org/officeDocument/2006/relationships/customXml" Target="../ink/ink3556.xml"/><Relationship Id="rId27" Type="http://schemas.openxmlformats.org/officeDocument/2006/relationships/image" Target="../media/image2818.emf"/><Relationship Id="rId30" Type="http://schemas.openxmlformats.org/officeDocument/2006/relationships/customXml" Target="../ink/ink3560.xml"/><Relationship Id="rId35" Type="http://schemas.openxmlformats.org/officeDocument/2006/relationships/image" Target="../media/image2822.emf"/><Relationship Id="rId43" Type="http://schemas.openxmlformats.org/officeDocument/2006/relationships/image" Target="../media/image2826.emf"/><Relationship Id="rId48" Type="http://schemas.openxmlformats.org/officeDocument/2006/relationships/customXml" Target="../ink/ink3569.xml"/><Relationship Id="rId56" Type="http://schemas.openxmlformats.org/officeDocument/2006/relationships/customXml" Target="../ink/ink3573.xml"/><Relationship Id="rId64" Type="http://schemas.openxmlformats.org/officeDocument/2006/relationships/customXml" Target="../ink/ink3577.xml"/><Relationship Id="rId69" Type="http://schemas.openxmlformats.org/officeDocument/2006/relationships/image" Target="../media/image2839.emf"/><Relationship Id="rId77" Type="http://schemas.openxmlformats.org/officeDocument/2006/relationships/image" Target="../media/image2843.emf"/><Relationship Id="rId100" Type="http://schemas.openxmlformats.org/officeDocument/2006/relationships/customXml" Target="../ink/ink3595.xml"/><Relationship Id="rId105" Type="http://schemas.openxmlformats.org/officeDocument/2006/relationships/image" Target="../media/image2857.emf"/><Relationship Id="rId113" Type="http://schemas.openxmlformats.org/officeDocument/2006/relationships/image" Target="../media/image2861.emf"/><Relationship Id="rId8" Type="http://schemas.openxmlformats.org/officeDocument/2006/relationships/customXml" Target="../ink/ink3549.xml"/><Relationship Id="rId51" Type="http://schemas.openxmlformats.org/officeDocument/2006/relationships/image" Target="../media/image2830.emf"/><Relationship Id="rId72" Type="http://schemas.openxmlformats.org/officeDocument/2006/relationships/customXml" Target="../ink/ink3581.xml"/><Relationship Id="rId80" Type="http://schemas.openxmlformats.org/officeDocument/2006/relationships/customXml" Target="../ink/ink3585.xml"/><Relationship Id="rId85" Type="http://schemas.openxmlformats.org/officeDocument/2006/relationships/image" Target="../media/image2847.emf"/><Relationship Id="rId93" Type="http://schemas.openxmlformats.org/officeDocument/2006/relationships/image" Target="../media/image2851.emf"/><Relationship Id="rId98" Type="http://schemas.openxmlformats.org/officeDocument/2006/relationships/customXml" Target="../ink/ink3594.xml"/><Relationship Id="rId3" Type="http://schemas.openxmlformats.org/officeDocument/2006/relationships/image" Target="../media/image2806.emf"/><Relationship Id="rId12" Type="http://schemas.openxmlformats.org/officeDocument/2006/relationships/customXml" Target="../ink/ink3551.xml"/><Relationship Id="rId17" Type="http://schemas.openxmlformats.org/officeDocument/2006/relationships/image" Target="../media/image2813.emf"/><Relationship Id="rId25" Type="http://schemas.openxmlformats.org/officeDocument/2006/relationships/image" Target="../media/image2817.emf"/><Relationship Id="rId33" Type="http://schemas.openxmlformats.org/officeDocument/2006/relationships/image" Target="../media/image2821.emf"/><Relationship Id="rId38" Type="http://schemas.openxmlformats.org/officeDocument/2006/relationships/customXml" Target="../ink/ink3564.xml"/><Relationship Id="rId46" Type="http://schemas.openxmlformats.org/officeDocument/2006/relationships/customXml" Target="../ink/ink3568.xml"/><Relationship Id="rId59" Type="http://schemas.openxmlformats.org/officeDocument/2006/relationships/image" Target="../media/image2834.emf"/><Relationship Id="rId67" Type="http://schemas.openxmlformats.org/officeDocument/2006/relationships/image" Target="../media/image2838.emf"/><Relationship Id="rId103" Type="http://schemas.openxmlformats.org/officeDocument/2006/relationships/image" Target="../media/image2856.emf"/><Relationship Id="rId108" Type="http://schemas.openxmlformats.org/officeDocument/2006/relationships/customXml" Target="../ink/ink3599.xml"/><Relationship Id="rId116" Type="http://schemas.openxmlformats.org/officeDocument/2006/relationships/customXml" Target="../ink/ink3603.xml"/><Relationship Id="rId20" Type="http://schemas.openxmlformats.org/officeDocument/2006/relationships/customXml" Target="../ink/ink3555.xml"/><Relationship Id="rId41" Type="http://schemas.openxmlformats.org/officeDocument/2006/relationships/image" Target="../media/image2825.emf"/><Relationship Id="rId54" Type="http://schemas.openxmlformats.org/officeDocument/2006/relationships/customXml" Target="../ink/ink3572.xml"/><Relationship Id="rId62" Type="http://schemas.openxmlformats.org/officeDocument/2006/relationships/customXml" Target="../ink/ink3576.xml"/><Relationship Id="rId70" Type="http://schemas.openxmlformats.org/officeDocument/2006/relationships/customXml" Target="../ink/ink3580.xml"/><Relationship Id="rId75" Type="http://schemas.openxmlformats.org/officeDocument/2006/relationships/image" Target="../media/image2842.emf"/><Relationship Id="rId83" Type="http://schemas.openxmlformats.org/officeDocument/2006/relationships/image" Target="../media/image2846.emf"/><Relationship Id="rId88" Type="http://schemas.openxmlformats.org/officeDocument/2006/relationships/customXml" Target="../ink/ink3589.xml"/><Relationship Id="rId91" Type="http://schemas.openxmlformats.org/officeDocument/2006/relationships/image" Target="../media/image2850.emf"/><Relationship Id="rId96" Type="http://schemas.openxmlformats.org/officeDocument/2006/relationships/customXml" Target="../ink/ink3593.xml"/><Relationship Id="rId111" Type="http://schemas.openxmlformats.org/officeDocument/2006/relationships/image" Target="../media/image2860.emf"/><Relationship Id="rId1" Type="http://schemas.openxmlformats.org/officeDocument/2006/relationships/slideLayout" Target="../slideLayouts/slideLayout25.xml"/><Relationship Id="rId6" Type="http://schemas.openxmlformats.org/officeDocument/2006/relationships/customXml" Target="../ink/ink3548.xml"/><Relationship Id="rId15" Type="http://schemas.openxmlformats.org/officeDocument/2006/relationships/image" Target="../media/image2812.emf"/><Relationship Id="rId23" Type="http://schemas.openxmlformats.org/officeDocument/2006/relationships/image" Target="../media/image2816.emf"/><Relationship Id="rId28" Type="http://schemas.openxmlformats.org/officeDocument/2006/relationships/customXml" Target="../ink/ink3559.xml"/><Relationship Id="rId36" Type="http://schemas.openxmlformats.org/officeDocument/2006/relationships/customXml" Target="../ink/ink3563.xml"/><Relationship Id="rId49" Type="http://schemas.openxmlformats.org/officeDocument/2006/relationships/image" Target="../media/image2829.emf"/><Relationship Id="rId57" Type="http://schemas.openxmlformats.org/officeDocument/2006/relationships/image" Target="../media/image2833.emf"/><Relationship Id="rId106" Type="http://schemas.openxmlformats.org/officeDocument/2006/relationships/customXml" Target="../ink/ink3598.xml"/><Relationship Id="rId114" Type="http://schemas.openxmlformats.org/officeDocument/2006/relationships/customXml" Target="../ink/ink3602.xml"/><Relationship Id="rId10" Type="http://schemas.openxmlformats.org/officeDocument/2006/relationships/customXml" Target="../ink/ink3550.xml"/><Relationship Id="rId31" Type="http://schemas.openxmlformats.org/officeDocument/2006/relationships/image" Target="../media/image2820.emf"/><Relationship Id="rId44" Type="http://schemas.openxmlformats.org/officeDocument/2006/relationships/customXml" Target="../ink/ink3567.xml"/><Relationship Id="rId52" Type="http://schemas.openxmlformats.org/officeDocument/2006/relationships/customXml" Target="../ink/ink3571.xml"/><Relationship Id="rId60" Type="http://schemas.openxmlformats.org/officeDocument/2006/relationships/customXml" Target="../ink/ink3575.xml"/><Relationship Id="rId65" Type="http://schemas.openxmlformats.org/officeDocument/2006/relationships/image" Target="../media/image2837.emf"/><Relationship Id="rId73" Type="http://schemas.openxmlformats.org/officeDocument/2006/relationships/image" Target="../media/image2841.emf"/><Relationship Id="rId78" Type="http://schemas.openxmlformats.org/officeDocument/2006/relationships/customXml" Target="../ink/ink3584.xml"/><Relationship Id="rId81" Type="http://schemas.openxmlformats.org/officeDocument/2006/relationships/image" Target="../media/image2845.emf"/><Relationship Id="rId86" Type="http://schemas.openxmlformats.org/officeDocument/2006/relationships/customXml" Target="../ink/ink3588.xml"/><Relationship Id="rId94" Type="http://schemas.openxmlformats.org/officeDocument/2006/relationships/customXml" Target="../ink/ink3592.xml"/><Relationship Id="rId99" Type="http://schemas.openxmlformats.org/officeDocument/2006/relationships/image" Target="../media/image2854.emf"/><Relationship Id="rId101" Type="http://schemas.openxmlformats.org/officeDocument/2006/relationships/image" Target="../media/image2855.emf"/><Relationship Id="rId4" Type="http://schemas.openxmlformats.org/officeDocument/2006/relationships/customXml" Target="../ink/ink3547.xml"/><Relationship Id="rId9" Type="http://schemas.openxmlformats.org/officeDocument/2006/relationships/image" Target="../media/image2809.emf"/><Relationship Id="rId13" Type="http://schemas.openxmlformats.org/officeDocument/2006/relationships/image" Target="../media/image2811.emf"/><Relationship Id="rId18" Type="http://schemas.openxmlformats.org/officeDocument/2006/relationships/customXml" Target="../ink/ink3554.xml"/><Relationship Id="rId39" Type="http://schemas.openxmlformats.org/officeDocument/2006/relationships/image" Target="../media/image2824.emf"/><Relationship Id="rId109" Type="http://schemas.openxmlformats.org/officeDocument/2006/relationships/image" Target="../media/image2859.emf"/><Relationship Id="rId34" Type="http://schemas.openxmlformats.org/officeDocument/2006/relationships/customXml" Target="../ink/ink3562.xml"/><Relationship Id="rId50" Type="http://schemas.openxmlformats.org/officeDocument/2006/relationships/customXml" Target="../ink/ink3570.xml"/><Relationship Id="rId55" Type="http://schemas.openxmlformats.org/officeDocument/2006/relationships/image" Target="../media/image2832.emf"/><Relationship Id="rId76" Type="http://schemas.openxmlformats.org/officeDocument/2006/relationships/customXml" Target="../ink/ink3583.xml"/><Relationship Id="rId97" Type="http://schemas.openxmlformats.org/officeDocument/2006/relationships/image" Target="../media/image2853.emf"/><Relationship Id="rId104" Type="http://schemas.openxmlformats.org/officeDocument/2006/relationships/customXml" Target="../ink/ink3597.xml"/><Relationship Id="rId7" Type="http://schemas.openxmlformats.org/officeDocument/2006/relationships/image" Target="../media/image2808.emf"/><Relationship Id="rId71" Type="http://schemas.openxmlformats.org/officeDocument/2006/relationships/image" Target="../media/image2840.emf"/><Relationship Id="rId92" Type="http://schemas.openxmlformats.org/officeDocument/2006/relationships/customXml" Target="../ink/ink3591.xml"/><Relationship Id="rId2" Type="http://schemas.openxmlformats.org/officeDocument/2006/relationships/customXml" Target="../ink/ink3546.xml"/><Relationship Id="rId29" Type="http://schemas.openxmlformats.org/officeDocument/2006/relationships/image" Target="../media/image2819.emf"/></Relationships>
</file>

<file path=ppt/slides/_rels/slide214.xml.rels><?xml version="1.0" encoding="UTF-8" standalone="yes"?>
<Relationships xmlns="http://schemas.openxmlformats.org/package/2006/relationships"><Relationship Id="rId8" Type="http://schemas.openxmlformats.org/officeDocument/2006/relationships/customXml" Target="../ink/ink3607.xml"/><Relationship Id="rId13" Type="http://schemas.openxmlformats.org/officeDocument/2006/relationships/image" Target="../media/image2869.emf"/><Relationship Id="rId18" Type="http://schemas.openxmlformats.org/officeDocument/2006/relationships/customXml" Target="../ink/ink3612.xml"/><Relationship Id="rId26" Type="http://schemas.openxmlformats.org/officeDocument/2006/relationships/customXml" Target="../ink/ink3616.xml"/><Relationship Id="rId3" Type="http://schemas.openxmlformats.org/officeDocument/2006/relationships/image" Target="../media/image2864.emf"/><Relationship Id="rId21" Type="http://schemas.openxmlformats.org/officeDocument/2006/relationships/image" Target="../media/image2873.emf"/><Relationship Id="rId7" Type="http://schemas.openxmlformats.org/officeDocument/2006/relationships/image" Target="../media/image2866.emf"/><Relationship Id="rId12" Type="http://schemas.openxmlformats.org/officeDocument/2006/relationships/customXml" Target="../ink/ink3609.xml"/><Relationship Id="rId17" Type="http://schemas.openxmlformats.org/officeDocument/2006/relationships/image" Target="../media/image2871.emf"/><Relationship Id="rId25" Type="http://schemas.openxmlformats.org/officeDocument/2006/relationships/image" Target="../media/image2875.emf"/><Relationship Id="rId33" Type="http://schemas.openxmlformats.org/officeDocument/2006/relationships/image" Target="../media/image2879.emf"/><Relationship Id="rId2" Type="http://schemas.openxmlformats.org/officeDocument/2006/relationships/customXml" Target="../ink/ink3604.xml"/><Relationship Id="rId16" Type="http://schemas.openxmlformats.org/officeDocument/2006/relationships/customXml" Target="../ink/ink3611.xml"/><Relationship Id="rId20" Type="http://schemas.openxmlformats.org/officeDocument/2006/relationships/customXml" Target="../ink/ink3613.xml"/><Relationship Id="rId29" Type="http://schemas.openxmlformats.org/officeDocument/2006/relationships/image" Target="../media/image2877.emf"/><Relationship Id="rId1" Type="http://schemas.openxmlformats.org/officeDocument/2006/relationships/slideLayout" Target="../slideLayouts/slideLayout25.xml"/><Relationship Id="rId6" Type="http://schemas.openxmlformats.org/officeDocument/2006/relationships/customXml" Target="../ink/ink3606.xml"/><Relationship Id="rId11" Type="http://schemas.openxmlformats.org/officeDocument/2006/relationships/image" Target="../media/image2868.emf"/><Relationship Id="rId24" Type="http://schemas.openxmlformats.org/officeDocument/2006/relationships/customXml" Target="../ink/ink3615.xml"/><Relationship Id="rId32" Type="http://schemas.openxmlformats.org/officeDocument/2006/relationships/customXml" Target="../ink/ink3619.xml"/><Relationship Id="rId5" Type="http://schemas.openxmlformats.org/officeDocument/2006/relationships/image" Target="../media/image2865.emf"/><Relationship Id="rId15" Type="http://schemas.openxmlformats.org/officeDocument/2006/relationships/image" Target="../media/image2870.emf"/><Relationship Id="rId23" Type="http://schemas.openxmlformats.org/officeDocument/2006/relationships/image" Target="../media/image2874.emf"/><Relationship Id="rId28" Type="http://schemas.openxmlformats.org/officeDocument/2006/relationships/customXml" Target="../ink/ink3617.xml"/><Relationship Id="rId10" Type="http://schemas.openxmlformats.org/officeDocument/2006/relationships/customXml" Target="../ink/ink3608.xml"/><Relationship Id="rId19" Type="http://schemas.openxmlformats.org/officeDocument/2006/relationships/image" Target="../media/image2872.emf"/><Relationship Id="rId31" Type="http://schemas.openxmlformats.org/officeDocument/2006/relationships/image" Target="../media/image2878.emf"/><Relationship Id="rId4" Type="http://schemas.openxmlformats.org/officeDocument/2006/relationships/customXml" Target="../ink/ink3605.xml"/><Relationship Id="rId9" Type="http://schemas.openxmlformats.org/officeDocument/2006/relationships/image" Target="../media/image2867.emf"/><Relationship Id="rId14" Type="http://schemas.openxmlformats.org/officeDocument/2006/relationships/customXml" Target="../ink/ink3610.xml"/><Relationship Id="rId22" Type="http://schemas.openxmlformats.org/officeDocument/2006/relationships/customXml" Target="../ink/ink3614.xml"/><Relationship Id="rId27" Type="http://schemas.openxmlformats.org/officeDocument/2006/relationships/image" Target="../media/image2876.emf"/><Relationship Id="rId30" Type="http://schemas.openxmlformats.org/officeDocument/2006/relationships/customXml" Target="../ink/ink3618.xml"/></Relationships>
</file>

<file path=ppt/slides/_rels/slide215.xml.rels><?xml version="1.0" encoding="UTF-8" standalone="yes"?>
<Relationships xmlns="http://schemas.openxmlformats.org/package/2006/relationships"><Relationship Id="rId26" Type="http://schemas.openxmlformats.org/officeDocument/2006/relationships/customXml" Target="../ink/ink3632.xml"/><Relationship Id="rId117" Type="http://schemas.openxmlformats.org/officeDocument/2006/relationships/image" Target="../media/image2937.emf"/><Relationship Id="rId21" Type="http://schemas.openxmlformats.org/officeDocument/2006/relationships/image" Target="../media/image2889.emf"/><Relationship Id="rId42" Type="http://schemas.openxmlformats.org/officeDocument/2006/relationships/customXml" Target="../ink/ink3640.xml"/><Relationship Id="rId47" Type="http://schemas.openxmlformats.org/officeDocument/2006/relationships/image" Target="../media/image2902.emf"/><Relationship Id="rId63" Type="http://schemas.openxmlformats.org/officeDocument/2006/relationships/image" Target="../media/image2910.emf"/><Relationship Id="rId68" Type="http://schemas.openxmlformats.org/officeDocument/2006/relationships/customXml" Target="../ink/ink3653.xml"/><Relationship Id="rId84" Type="http://schemas.openxmlformats.org/officeDocument/2006/relationships/customXml" Target="../ink/ink3661.xml"/><Relationship Id="rId89" Type="http://schemas.openxmlformats.org/officeDocument/2006/relationships/image" Target="../media/image2923.emf"/><Relationship Id="rId112" Type="http://schemas.openxmlformats.org/officeDocument/2006/relationships/customXml" Target="../ink/ink3675.xml"/><Relationship Id="rId16" Type="http://schemas.openxmlformats.org/officeDocument/2006/relationships/customXml" Target="../ink/ink3627.xml"/><Relationship Id="rId107" Type="http://schemas.openxmlformats.org/officeDocument/2006/relationships/image" Target="../media/image2932.emf"/><Relationship Id="rId11" Type="http://schemas.openxmlformats.org/officeDocument/2006/relationships/image" Target="../media/image2884.emf"/><Relationship Id="rId32" Type="http://schemas.openxmlformats.org/officeDocument/2006/relationships/customXml" Target="../ink/ink3635.xml"/><Relationship Id="rId37" Type="http://schemas.openxmlformats.org/officeDocument/2006/relationships/image" Target="../media/image2897.emf"/><Relationship Id="rId53" Type="http://schemas.openxmlformats.org/officeDocument/2006/relationships/image" Target="../media/image2905.emf"/><Relationship Id="rId58" Type="http://schemas.openxmlformats.org/officeDocument/2006/relationships/customXml" Target="../ink/ink3648.xml"/><Relationship Id="rId74" Type="http://schemas.openxmlformats.org/officeDocument/2006/relationships/customXml" Target="../ink/ink3656.xml"/><Relationship Id="rId79" Type="http://schemas.openxmlformats.org/officeDocument/2006/relationships/image" Target="../media/image2918.emf"/><Relationship Id="rId102" Type="http://schemas.openxmlformats.org/officeDocument/2006/relationships/customXml" Target="../ink/ink3670.xml"/><Relationship Id="rId123" Type="http://schemas.openxmlformats.org/officeDocument/2006/relationships/image" Target="../media/image2940.emf"/><Relationship Id="rId5" Type="http://schemas.openxmlformats.org/officeDocument/2006/relationships/image" Target="../media/image2881.emf"/><Relationship Id="rId61" Type="http://schemas.openxmlformats.org/officeDocument/2006/relationships/image" Target="../media/image2909.emf"/><Relationship Id="rId82" Type="http://schemas.openxmlformats.org/officeDocument/2006/relationships/customXml" Target="../ink/ink3660.xml"/><Relationship Id="rId90" Type="http://schemas.openxmlformats.org/officeDocument/2006/relationships/customXml" Target="../ink/ink3664.xml"/><Relationship Id="rId95" Type="http://schemas.openxmlformats.org/officeDocument/2006/relationships/image" Target="../media/image2926.emf"/><Relationship Id="rId19" Type="http://schemas.openxmlformats.org/officeDocument/2006/relationships/image" Target="../media/image2888.emf"/><Relationship Id="rId14" Type="http://schemas.openxmlformats.org/officeDocument/2006/relationships/customXml" Target="../ink/ink3626.xml"/><Relationship Id="rId22" Type="http://schemas.openxmlformats.org/officeDocument/2006/relationships/customXml" Target="../ink/ink3630.xml"/><Relationship Id="rId27" Type="http://schemas.openxmlformats.org/officeDocument/2006/relationships/image" Target="../media/image2892.emf"/><Relationship Id="rId30" Type="http://schemas.openxmlformats.org/officeDocument/2006/relationships/customXml" Target="../ink/ink3634.xml"/><Relationship Id="rId35" Type="http://schemas.openxmlformats.org/officeDocument/2006/relationships/image" Target="../media/image2896.emf"/><Relationship Id="rId43" Type="http://schemas.openxmlformats.org/officeDocument/2006/relationships/image" Target="../media/image2900.emf"/><Relationship Id="rId48" Type="http://schemas.openxmlformats.org/officeDocument/2006/relationships/customXml" Target="../ink/ink3643.xml"/><Relationship Id="rId56" Type="http://schemas.openxmlformats.org/officeDocument/2006/relationships/customXml" Target="../ink/ink3647.xml"/><Relationship Id="rId64" Type="http://schemas.openxmlformats.org/officeDocument/2006/relationships/customXml" Target="../ink/ink3651.xml"/><Relationship Id="rId69" Type="http://schemas.openxmlformats.org/officeDocument/2006/relationships/image" Target="../media/image2913.emf"/><Relationship Id="rId77" Type="http://schemas.openxmlformats.org/officeDocument/2006/relationships/image" Target="../media/image2917.emf"/><Relationship Id="rId100" Type="http://schemas.openxmlformats.org/officeDocument/2006/relationships/customXml" Target="../ink/ink3669.xml"/><Relationship Id="rId105" Type="http://schemas.openxmlformats.org/officeDocument/2006/relationships/image" Target="../media/image2931.emf"/><Relationship Id="rId113" Type="http://schemas.openxmlformats.org/officeDocument/2006/relationships/image" Target="../media/image2935.emf"/><Relationship Id="rId118" Type="http://schemas.openxmlformats.org/officeDocument/2006/relationships/customXml" Target="../ink/ink3678.xml"/><Relationship Id="rId8" Type="http://schemas.openxmlformats.org/officeDocument/2006/relationships/customXml" Target="../ink/ink3623.xml"/><Relationship Id="rId51" Type="http://schemas.openxmlformats.org/officeDocument/2006/relationships/image" Target="../media/image2904.emf"/><Relationship Id="rId72" Type="http://schemas.openxmlformats.org/officeDocument/2006/relationships/customXml" Target="../ink/ink3655.xml"/><Relationship Id="rId80" Type="http://schemas.openxmlformats.org/officeDocument/2006/relationships/customXml" Target="../ink/ink3659.xml"/><Relationship Id="rId85" Type="http://schemas.openxmlformats.org/officeDocument/2006/relationships/image" Target="../media/image2921.emf"/><Relationship Id="rId93" Type="http://schemas.openxmlformats.org/officeDocument/2006/relationships/image" Target="../media/image2925.emf"/><Relationship Id="rId98" Type="http://schemas.openxmlformats.org/officeDocument/2006/relationships/customXml" Target="../ink/ink3668.xml"/><Relationship Id="rId121" Type="http://schemas.openxmlformats.org/officeDocument/2006/relationships/image" Target="../media/image2939.emf"/><Relationship Id="rId3" Type="http://schemas.openxmlformats.org/officeDocument/2006/relationships/image" Target="../media/image2880.emf"/><Relationship Id="rId12" Type="http://schemas.openxmlformats.org/officeDocument/2006/relationships/customXml" Target="../ink/ink3625.xml"/><Relationship Id="rId17" Type="http://schemas.openxmlformats.org/officeDocument/2006/relationships/image" Target="../media/image2887.emf"/><Relationship Id="rId25" Type="http://schemas.openxmlformats.org/officeDocument/2006/relationships/image" Target="../media/image2891.emf"/><Relationship Id="rId33" Type="http://schemas.openxmlformats.org/officeDocument/2006/relationships/image" Target="../media/image2895.emf"/><Relationship Id="rId38" Type="http://schemas.openxmlformats.org/officeDocument/2006/relationships/customXml" Target="../ink/ink3638.xml"/><Relationship Id="rId46" Type="http://schemas.openxmlformats.org/officeDocument/2006/relationships/customXml" Target="../ink/ink3642.xml"/><Relationship Id="rId59" Type="http://schemas.openxmlformats.org/officeDocument/2006/relationships/image" Target="../media/image2908.emf"/><Relationship Id="rId67" Type="http://schemas.openxmlformats.org/officeDocument/2006/relationships/image" Target="../media/image2912.emf"/><Relationship Id="rId103" Type="http://schemas.openxmlformats.org/officeDocument/2006/relationships/image" Target="../media/image2930.emf"/><Relationship Id="rId108" Type="http://schemas.openxmlformats.org/officeDocument/2006/relationships/customXml" Target="../ink/ink3673.xml"/><Relationship Id="rId116" Type="http://schemas.openxmlformats.org/officeDocument/2006/relationships/customXml" Target="../ink/ink3677.xml"/><Relationship Id="rId20" Type="http://schemas.openxmlformats.org/officeDocument/2006/relationships/customXml" Target="../ink/ink3629.xml"/><Relationship Id="rId41" Type="http://schemas.openxmlformats.org/officeDocument/2006/relationships/image" Target="../media/image2899.emf"/><Relationship Id="rId54" Type="http://schemas.openxmlformats.org/officeDocument/2006/relationships/customXml" Target="../ink/ink3646.xml"/><Relationship Id="rId62" Type="http://schemas.openxmlformats.org/officeDocument/2006/relationships/customXml" Target="../ink/ink3650.xml"/><Relationship Id="rId70" Type="http://schemas.openxmlformats.org/officeDocument/2006/relationships/customXml" Target="../ink/ink3654.xml"/><Relationship Id="rId75" Type="http://schemas.openxmlformats.org/officeDocument/2006/relationships/image" Target="../media/image2916.emf"/><Relationship Id="rId83" Type="http://schemas.openxmlformats.org/officeDocument/2006/relationships/image" Target="../media/image2920.emf"/><Relationship Id="rId88" Type="http://schemas.openxmlformats.org/officeDocument/2006/relationships/customXml" Target="../ink/ink3663.xml"/><Relationship Id="rId91" Type="http://schemas.openxmlformats.org/officeDocument/2006/relationships/image" Target="../media/image2924.emf"/><Relationship Id="rId96" Type="http://schemas.openxmlformats.org/officeDocument/2006/relationships/customXml" Target="../ink/ink3667.xml"/><Relationship Id="rId111" Type="http://schemas.openxmlformats.org/officeDocument/2006/relationships/image" Target="../media/image2934.emf"/><Relationship Id="rId1" Type="http://schemas.openxmlformats.org/officeDocument/2006/relationships/slideLayout" Target="../slideLayouts/slideLayout25.xml"/><Relationship Id="rId6" Type="http://schemas.openxmlformats.org/officeDocument/2006/relationships/customXml" Target="../ink/ink3622.xml"/><Relationship Id="rId15" Type="http://schemas.openxmlformats.org/officeDocument/2006/relationships/image" Target="../media/image2886.emf"/><Relationship Id="rId23" Type="http://schemas.openxmlformats.org/officeDocument/2006/relationships/image" Target="../media/image2890.emf"/><Relationship Id="rId28" Type="http://schemas.openxmlformats.org/officeDocument/2006/relationships/customXml" Target="../ink/ink3633.xml"/><Relationship Id="rId36" Type="http://schemas.openxmlformats.org/officeDocument/2006/relationships/customXml" Target="../ink/ink3637.xml"/><Relationship Id="rId49" Type="http://schemas.openxmlformats.org/officeDocument/2006/relationships/image" Target="../media/image2903.emf"/><Relationship Id="rId57" Type="http://schemas.openxmlformats.org/officeDocument/2006/relationships/image" Target="../media/image2907.emf"/><Relationship Id="rId106" Type="http://schemas.openxmlformats.org/officeDocument/2006/relationships/customXml" Target="../ink/ink3672.xml"/><Relationship Id="rId114" Type="http://schemas.openxmlformats.org/officeDocument/2006/relationships/customXml" Target="../ink/ink3676.xml"/><Relationship Id="rId119" Type="http://schemas.openxmlformats.org/officeDocument/2006/relationships/image" Target="../media/image2938.emf"/><Relationship Id="rId10" Type="http://schemas.openxmlformats.org/officeDocument/2006/relationships/customXml" Target="../ink/ink3624.xml"/><Relationship Id="rId31" Type="http://schemas.openxmlformats.org/officeDocument/2006/relationships/image" Target="../media/image2894.emf"/><Relationship Id="rId44" Type="http://schemas.openxmlformats.org/officeDocument/2006/relationships/customXml" Target="../ink/ink3641.xml"/><Relationship Id="rId52" Type="http://schemas.openxmlformats.org/officeDocument/2006/relationships/customXml" Target="../ink/ink3645.xml"/><Relationship Id="rId60" Type="http://schemas.openxmlformats.org/officeDocument/2006/relationships/customXml" Target="../ink/ink3649.xml"/><Relationship Id="rId65" Type="http://schemas.openxmlformats.org/officeDocument/2006/relationships/image" Target="../media/image2911.emf"/><Relationship Id="rId73" Type="http://schemas.openxmlformats.org/officeDocument/2006/relationships/image" Target="../media/image2915.emf"/><Relationship Id="rId78" Type="http://schemas.openxmlformats.org/officeDocument/2006/relationships/customXml" Target="../ink/ink3658.xml"/><Relationship Id="rId81" Type="http://schemas.openxmlformats.org/officeDocument/2006/relationships/image" Target="../media/image2919.emf"/><Relationship Id="rId86" Type="http://schemas.openxmlformats.org/officeDocument/2006/relationships/customXml" Target="../ink/ink3662.xml"/><Relationship Id="rId94" Type="http://schemas.openxmlformats.org/officeDocument/2006/relationships/customXml" Target="../ink/ink3666.xml"/><Relationship Id="rId99" Type="http://schemas.openxmlformats.org/officeDocument/2006/relationships/image" Target="../media/image2928.emf"/><Relationship Id="rId101" Type="http://schemas.openxmlformats.org/officeDocument/2006/relationships/image" Target="../media/image2929.emf"/><Relationship Id="rId122" Type="http://schemas.openxmlformats.org/officeDocument/2006/relationships/customXml" Target="../ink/ink3680.xml"/><Relationship Id="rId4" Type="http://schemas.openxmlformats.org/officeDocument/2006/relationships/customXml" Target="../ink/ink3621.xml"/><Relationship Id="rId9" Type="http://schemas.openxmlformats.org/officeDocument/2006/relationships/image" Target="../media/image2883.emf"/><Relationship Id="rId13" Type="http://schemas.openxmlformats.org/officeDocument/2006/relationships/image" Target="../media/image2885.emf"/><Relationship Id="rId18" Type="http://schemas.openxmlformats.org/officeDocument/2006/relationships/customXml" Target="../ink/ink3628.xml"/><Relationship Id="rId39" Type="http://schemas.openxmlformats.org/officeDocument/2006/relationships/image" Target="../media/image2898.emf"/><Relationship Id="rId109" Type="http://schemas.openxmlformats.org/officeDocument/2006/relationships/image" Target="../media/image2933.emf"/><Relationship Id="rId34" Type="http://schemas.openxmlformats.org/officeDocument/2006/relationships/customXml" Target="../ink/ink3636.xml"/><Relationship Id="rId50" Type="http://schemas.openxmlformats.org/officeDocument/2006/relationships/customXml" Target="../ink/ink3644.xml"/><Relationship Id="rId55" Type="http://schemas.openxmlformats.org/officeDocument/2006/relationships/image" Target="../media/image2906.emf"/><Relationship Id="rId76" Type="http://schemas.openxmlformats.org/officeDocument/2006/relationships/customXml" Target="../ink/ink3657.xml"/><Relationship Id="rId97" Type="http://schemas.openxmlformats.org/officeDocument/2006/relationships/image" Target="../media/image2927.emf"/><Relationship Id="rId104" Type="http://schemas.openxmlformats.org/officeDocument/2006/relationships/customXml" Target="../ink/ink3671.xml"/><Relationship Id="rId120" Type="http://schemas.openxmlformats.org/officeDocument/2006/relationships/customXml" Target="../ink/ink3679.xml"/><Relationship Id="rId7" Type="http://schemas.openxmlformats.org/officeDocument/2006/relationships/image" Target="../media/image2882.emf"/><Relationship Id="rId71" Type="http://schemas.openxmlformats.org/officeDocument/2006/relationships/image" Target="../media/image2914.emf"/><Relationship Id="rId92" Type="http://schemas.openxmlformats.org/officeDocument/2006/relationships/customXml" Target="../ink/ink3665.xml"/><Relationship Id="rId2" Type="http://schemas.openxmlformats.org/officeDocument/2006/relationships/customXml" Target="../ink/ink3620.xml"/><Relationship Id="rId29" Type="http://schemas.openxmlformats.org/officeDocument/2006/relationships/image" Target="../media/image2893.emf"/><Relationship Id="rId24" Type="http://schemas.openxmlformats.org/officeDocument/2006/relationships/customXml" Target="../ink/ink3631.xml"/><Relationship Id="rId40" Type="http://schemas.openxmlformats.org/officeDocument/2006/relationships/customXml" Target="../ink/ink3639.xml"/><Relationship Id="rId45" Type="http://schemas.openxmlformats.org/officeDocument/2006/relationships/image" Target="../media/image2901.emf"/><Relationship Id="rId66" Type="http://schemas.openxmlformats.org/officeDocument/2006/relationships/customXml" Target="../ink/ink3652.xml"/><Relationship Id="rId87" Type="http://schemas.openxmlformats.org/officeDocument/2006/relationships/image" Target="../media/image2922.emf"/><Relationship Id="rId110" Type="http://schemas.openxmlformats.org/officeDocument/2006/relationships/customXml" Target="../ink/ink3674.xml"/><Relationship Id="rId115" Type="http://schemas.openxmlformats.org/officeDocument/2006/relationships/image" Target="../media/image2936.emf"/></Relationships>
</file>

<file path=ppt/slides/_rels/slide216.xml.rels><?xml version="1.0" encoding="UTF-8" standalone="yes"?>
<Relationships xmlns="http://schemas.openxmlformats.org/package/2006/relationships"><Relationship Id="rId26" Type="http://schemas.openxmlformats.org/officeDocument/2006/relationships/customXml" Target="../ink/ink3693.xml"/><Relationship Id="rId21" Type="http://schemas.openxmlformats.org/officeDocument/2006/relationships/image" Target="../media/image2950.emf"/><Relationship Id="rId42" Type="http://schemas.openxmlformats.org/officeDocument/2006/relationships/customXml" Target="../ink/ink3701.xml"/><Relationship Id="rId47" Type="http://schemas.openxmlformats.org/officeDocument/2006/relationships/image" Target="../media/image2963.emf"/><Relationship Id="rId63" Type="http://schemas.openxmlformats.org/officeDocument/2006/relationships/image" Target="../media/image2971.emf"/><Relationship Id="rId68" Type="http://schemas.openxmlformats.org/officeDocument/2006/relationships/customXml" Target="../ink/ink3714.xml"/><Relationship Id="rId84" Type="http://schemas.openxmlformats.org/officeDocument/2006/relationships/customXml" Target="../ink/ink3722.xml"/><Relationship Id="rId89" Type="http://schemas.openxmlformats.org/officeDocument/2006/relationships/image" Target="../media/image2984.emf"/><Relationship Id="rId112" Type="http://schemas.openxmlformats.org/officeDocument/2006/relationships/customXml" Target="../ink/ink3736.xml"/><Relationship Id="rId16" Type="http://schemas.openxmlformats.org/officeDocument/2006/relationships/customXml" Target="../ink/ink3688.xml"/><Relationship Id="rId107" Type="http://schemas.openxmlformats.org/officeDocument/2006/relationships/image" Target="../media/image2993.emf"/><Relationship Id="rId11" Type="http://schemas.openxmlformats.org/officeDocument/2006/relationships/image" Target="../media/image2945.emf"/><Relationship Id="rId24" Type="http://schemas.openxmlformats.org/officeDocument/2006/relationships/customXml" Target="../ink/ink3692.xml"/><Relationship Id="rId32" Type="http://schemas.openxmlformats.org/officeDocument/2006/relationships/customXml" Target="../ink/ink3696.xml"/><Relationship Id="rId37" Type="http://schemas.openxmlformats.org/officeDocument/2006/relationships/image" Target="../media/image2958.emf"/><Relationship Id="rId40" Type="http://schemas.openxmlformats.org/officeDocument/2006/relationships/customXml" Target="../ink/ink3700.xml"/><Relationship Id="rId45" Type="http://schemas.openxmlformats.org/officeDocument/2006/relationships/image" Target="../media/image2962.emf"/><Relationship Id="rId53" Type="http://schemas.openxmlformats.org/officeDocument/2006/relationships/image" Target="../media/image2966.emf"/><Relationship Id="rId58" Type="http://schemas.openxmlformats.org/officeDocument/2006/relationships/customXml" Target="../ink/ink3709.xml"/><Relationship Id="rId66" Type="http://schemas.openxmlformats.org/officeDocument/2006/relationships/customXml" Target="../ink/ink3713.xml"/><Relationship Id="rId74" Type="http://schemas.openxmlformats.org/officeDocument/2006/relationships/customXml" Target="../ink/ink3717.xml"/><Relationship Id="rId79" Type="http://schemas.openxmlformats.org/officeDocument/2006/relationships/image" Target="../media/image2979.emf"/><Relationship Id="rId87" Type="http://schemas.openxmlformats.org/officeDocument/2006/relationships/image" Target="../media/image2983.emf"/><Relationship Id="rId102" Type="http://schemas.openxmlformats.org/officeDocument/2006/relationships/customXml" Target="../ink/ink3731.xml"/><Relationship Id="rId110" Type="http://schemas.openxmlformats.org/officeDocument/2006/relationships/customXml" Target="../ink/ink3735.xml"/><Relationship Id="rId115" Type="http://schemas.openxmlformats.org/officeDocument/2006/relationships/image" Target="../media/image2997.emf"/><Relationship Id="rId5" Type="http://schemas.openxmlformats.org/officeDocument/2006/relationships/image" Target="../media/image2942.emf"/><Relationship Id="rId61" Type="http://schemas.openxmlformats.org/officeDocument/2006/relationships/image" Target="../media/image2970.emf"/><Relationship Id="rId82" Type="http://schemas.openxmlformats.org/officeDocument/2006/relationships/customXml" Target="../ink/ink3721.xml"/><Relationship Id="rId90" Type="http://schemas.openxmlformats.org/officeDocument/2006/relationships/customXml" Target="../ink/ink3725.xml"/><Relationship Id="rId95" Type="http://schemas.openxmlformats.org/officeDocument/2006/relationships/image" Target="../media/image2987.emf"/><Relationship Id="rId19" Type="http://schemas.openxmlformats.org/officeDocument/2006/relationships/image" Target="../media/image2949.emf"/><Relationship Id="rId14" Type="http://schemas.openxmlformats.org/officeDocument/2006/relationships/customXml" Target="../ink/ink3687.xml"/><Relationship Id="rId22" Type="http://schemas.openxmlformats.org/officeDocument/2006/relationships/customXml" Target="../ink/ink3691.xml"/><Relationship Id="rId27" Type="http://schemas.openxmlformats.org/officeDocument/2006/relationships/image" Target="../media/image2953.emf"/><Relationship Id="rId30" Type="http://schemas.openxmlformats.org/officeDocument/2006/relationships/customXml" Target="../ink/ink3695.xml"/><Relationship Id="rId35" Type="http://schemas.openxmlformats.org/officeDocument/2006/relationships/image" Target="../media/image2957.emf"/><Relationship Id="rId43" Type="http://schemas.openxmlformats.org/officeDocument/2006/relationships/image" Target="../media/image2961.emf"/><Relationship Id="rId48" Type="http://schemas.openxmlformats.org/officeDocument/2006/relationships/customXml" Target="../ink/ink3704.xml"/><Relationship Id="rId56" Type="http://schemas.openxmlformats.org/officeDocument/2006/relationships/customXml" Target="../ink/ink3708.xml"/><Relationship Id="rId64" Type="http://schemas.openxmlformats.org/officeDocument/2006/relationships/customXml" Target="../ink/ink3712.xml"/><Relationship Id="rId69" Type="http://schemas.openxmlformats.org/officeDocument/2006/relationships/image" Target="../media/image2974.emf"/><Relationship Id="rId77" Type="http://schemas.openxmlformats.org/officeDocument/2006/relationships/image" Target="../media/image2978.emf"/><Relationship Id="rId100" Type="http://schemas.openxmlformats.org/officeDocument/2006/relationships/customXml" Target="../ink/ink3730.xml"/><Relationship Id="rId105" Type="http://schemas.openxmlformats.org/officeDocument/2006/relationships/image" Target="../media/image2992.emf"/><Relationship Id="rId113" Type="http://schemas.openxmlformats.org/officeDocument/2006/relationships/image" Target="../media/image2996.emf"/><Relationship Id="rId8" Type="http://schemas.openxmlformats.org/officeDocument/2006/relationships/customXml" Target="../ink/ink3684.xml"/><Relationship Id="rId51" Type="http://schemas.openxmlformats.org/officeDocument/2006/relationships/image" Target="../media/image2965.emf"/><Relationship Id="rId72" Type="http://schemas.openxmlformats.org/officeDocument/2006/relationships/customXml" Target="../ink/ink3716.xml"/><Relationship Id="rId80" Type="http://schemas.openxmlformats.org/officeDocument/2006/relationships/customXml" Target="../ink/ink3720.xml"/><Relationship Id="rId85" Type="http://schemas.openxmlformats.org/officeDocument/2006/relationships/image" Target="../media/image2982.emf"/><Relationship Id="rId93" Type="http://schemas.openxmlformats.org/officeDocument/2006/relationships/image" Target="../media/image2986.emf"/><Relationship Id="rId98" Type="http://schemas.openxmlformats.org/officeDocument/2006/relationships/customXml" Target="../ink/ink3729.xml"/><Relationship Id="rId3" Type="http://schemas.openxmlformats.org/officeDocument/2006/relationships/image" Target="../media/image2941.emf"/><Relationship Id="rId12" Type="http://schemas.openxmlformats.org/officeDocument/2006/relationships/customXml" Target="../ink/ink3686.xml"/><Relationship Id="rId17" Type="http://schemas.openxmlformats.org/officeDocument/2006/relationships/image" Target="../media/image2948.emf"/><Relationship Id="rId25" Type="http://schemas.openxmlformats.org/officeDocument/2006/relationships/image" Target="../media/image2952.emf"/><Relationship Id="rId33" Type="http://schemas.openxmlformats.org/officeDocument/2006/relationships/image" Target="../media/image2956.emf"/><Relationship Id="rId38" Type="http://schemas.openxmlformats.org/officeDocument/2006/relationships/customXml" Target="../ink/ink3699.xml"/><Relationship Id="rId46" Type="http://schemas.openxmlformats.org/officeDocument/2006/relationships/customXml" Target="../ink/ink3703.xml"/><Relationship Id="rId59" Type="http://schemas.openxmlformats.org/officeDocument/2006/relationships/image" Target="../media/image2969.emf"/><Relationship Id="rId67" Type="http://schemas.openxmlformats.org/officeDocument/2006/relationships/image" Target="../media/image2973.emf"/><Relationship Id="rId103" Type="http://schemas.openxmlformats.org/officeDocument/2006/relationships/image" Target="../media/image2991.emf"/><Relationship Id="rId108" Type="http://schemas.openxmlformats.org/officeDocument/2006/relationships/customXml" Target="../ink/ink3734.xml"/><Relationship Id="rId20" Type="http://schemas.openxmlformats.org/officeDocument/2006/relationships/customXml" Target="../ink/ink3690.xml"/><Relationship Id="rId41" Type="http://schemas.openxmlformats.org/officeDocument/2006/relationships/image" Target="../media/image2960.emf"/><Relationship Id="rId54" Type="http://schemas.openxmlformats.org/officeDocument/2006/relationships/customXml" Target="../ink/ink3707.xml"/><Relationship Id="rId62" Type="http://schemas.openxmlformats.org/officeDocument/2006/relationships/customXml" Target="../ink/ink3711.xml"/><Relationship Id="rId70" Type="http://schemas.openxmlformats.org/officeDocument/2006/relationships/customXml" Target="../ink/ink3715.xml"/><Relationship Id="rId75" Type="http://schemas.openxmlformats.org/officeDocument/2006/relationships/image" Target="../media/image2977.emf"/><Relationship Id="rId83" Type="http://schemas.openxmlformats.org/officeDocument/2006/relationships/image" Target="../media/image2981.emf"/><Relationship Id="rId88" Type="http://schemas.openxmlformats.org/officeDocument/2006/relationships/customXml" Target="../ink/ink3724.xml"/><Relationship Id="rId91" Type="http://schemas.openxmlformats.org/officeDocument/2006/relationships/image" Target="../media/image2985.emf"/><Relationship Id="rId96" Type="http://schemas.openxmlformats.org/officeDocument/2006/relationships/customXml" Target="../ink/ink3728.xml"/><Relationship Id="rId111" Type="http://schemas.openxmlformats.org/officeDocument/2006/relationships/image" Target="../media/image2995.emf"/><Relationship Id="rId1" Type="http://schemas.openxmlformats.org/officeDocument/2006/relationships/slideLayout" Target="../slideLayouts/slideLayout25.xml"/><Relationship Id="rId6" Type="http://schemas.openxmlformats.org/officeDocument/2006/relationships/customXml" Target="../ink/ink3683.xml"/><Relationship Id="rId15" Type="http://schemas.openxmlformats.org/officeDocument/2006/relationships/image" Target="../media/image2947.emf"/><Relationship Id="rId23" Type="http://schemas.openxmlformats.org/officeDocument/2006/relationships/image" Target="../media/image2951.emf"/><Relationship Id="rId28" Type="http://schemas.openxmlformats.org/officeDocument/2006/relationships/customXml" Target="../ink/ink3694.xml"/><Relationship Id="rId36" Type="http://schemas.openxmlformats.org/officeDocument/2006/relationships/customXml" Target="../ink/ink3698.xml"/><Relationship Id="rId49" Type="http://schemas.openxmlformats.org/officeDocument/2006/relationships/image" Target="../media/image2964.emf"/><Relationship Id="rId57" Type="http://schemas.openxmlformats.org/officeDocument/2006/relationships/image" Target="../media/image2968.emf"/><Relationship Id="rId106" Type="http://schemas.openxmlformats.org/officeDocument/2006/relationships/customXml" Target="../ink/ink3733.xml"/><Relationship Id="rId114" Type="http://schemas.openxmlformats.org/officeDocument/2006/relationships/customXml" Target="../ink/ink3737.xml"/><Relationship Id="rId10" Type="http://schemas.openxmlformats.org/officeDocument/2006/relationships/customXml" Target="../ink/ink3685.xml"/><Relationship Id="rId31" Type="http://schemas.openxmlformats.org/officeDocument/2006/relationships/image" Target="../media/image2955.emf"/><Relationship Id="rId44" Type="http://schemas.openxmlformats.org/officeDocument/2006/relationships/customXml" Target="../ink/ink3702.xml"/><Relationship Id="rId52" Type="http://schemas.openxmlformats.org/officeDocument/2006/relationships/customXml" Target="../ink/ink3706.xml"/><Relationship Id="rId60" Type="http://schemas.openxmlformats.org/officeDocument/2006/relationships/customXml" Target="../ink/ink3710.xml"/><Relationship Id="rId65" Type="http://schemas.openxmlformats.org/officeDocument/2006/relationships/image" Target="../media/image2972.emf"/><Relationship Id="rId73" Type="http://schemas.openxmlformats.org/officeDocument/2006/relationships/image" Target="../media/image2976.emf"/><Relationship Id="rId78" Type="http://schemas.openxmlformats.org/officeDocument/2006/relationships/customXml" Target="../ink/ink3719.xml"/><Relationship Id="rId81" Type="http://schemas.openxmlformats.org/officeDocument/2006/relationships/image" Target="../media/image2980.emf"/><Relationship Id="rId86" Type="http://schemas.openxmlformats.org/officeDocument/2006/relationships/customXml" Target="../ink/ink3723.xml"/><Relationship Id="rId94" Type="http://schemas.openxmlformats.org/officeDocument/2006/relationships/customXml" Target="../ink/ink3727.xml"/><Relationship Id="rId99" Type="http://schemas.openxmlformats.org/officeDocument/2006/relationships/image" Target="../media/image2989.emf"/><Relationship Id="rId101" Type="http://schemas.openxmlformats.org/officeDocument/2006/relationships/image" Target="../media/image2990.emf"/><Relationship Id="rId4" Type="http://schemas.openxmlformats.org/officeDocument/2006/relationships/customXml" Target="../ink/ink3682.xml"/><Relationship Id="rId9" Type="http://schemas.openxmlformats.org/officeDocument/2006/relationships/image" Target="../media/image2944.emf"/><Relationship Id="rId13" Type="http://schemas.openxmlformats.org/officeDocument/2006/relationships/image" Target="../media/image2946.emf"/><Relationship Id="rId18" Type="http://schemas.openxmlformats.org/officeDocument/2006/relationships/customXml" Target="../ink/ink3689.xml"/><Relationship Id="rId39" Type="http://schemas.openxmlformats.org/officeDocument/2006/relationships/image" Target="../media/image2959.emf"/><Relationship Id="rId109" Type="http://schemas.openxmlformats.org/officeDocument/2006/relationships/image" Target="../media/image2994.emf"/><Relationship Id="rId34" Type="http://schemas.openxmlformats.org/officeDocument/2006/relationships/customXml" Target="../ink/ink3697.xml"/><Relationship Id="rId50" Type="http://schemas.openxmlformats.org/officeDocument/2006/relationships/customXml" Target="../ink/ink3705.xml"/><Relationship Id="rId55" Type="http://schemas.openxmlformats.org/officeDocument/2006/relationships/image" Target="../media/image2967.emf"/><Relationship Id="rId76" Type="http://schemas.openxmlformats.org/officeDocument/2006/relationships/customXml" Target="../ink/ink3718.xml"/><Relationship Id="rId97" Type="http://schemas.openxmlformats.org/officeDocument/2006/relationships/image" Target="../media/image2988.emf"/><Relationship Id="rId104" Type="http://schemas.openxmlformats.org/officeDocument/2006/relationships/customXml" Target="../ink/ink3732.xml"/><Relationship Id="rId7" Type="http://schemas.openxmlformats.org/officeDocument/2006/relationships/image" Target="../media/image2943.emf"/><Relationship Id="rId71" Type="http://schemas.openxmlformats.org/officeDocument/2006/relationships/image" Target="../media/image2975.emf"/><Relationship Id="rId92" Type="http://schemas.openxmlformats.org/officeDocument/2006/relationships/customXml" Target="../ink/ink3726.xml"/><Relationship Id="rId2" Type="http://schemas.openxmlformats.org/officeDocument/2006/relationships/customXml" Target="../ink/ink3681.xml"/><Relationship Id="rId29" Type="http://schemas.openxmlformats.org/officeDocument/2006/relationships/image" Target="../media/image2954.emf"/></Relationships>
</file>

<file path=ppt/slides/_rels/slide217.xml.rels><?xml version="1.0" encoding="UTF-8" standalone="yes"?>
<Relationships xmlns="http://schemas.openxmlformats.org/package/2006/relationships"><Relationship Id="rId26" Type="http://schemas.openxmlformats.org/officeDocument/2006/relationships/customXml" Target="../ink/ink3750.xml"/><Relationship Id="rId117" Type="http://schemas.openxmlformats.org/officeDocument/2006/relationships/image" Target="../media/image3055.emf"/><Relationship Id="rId21" Type="http://schemas.openxmlformats.org/officeDocument/2006/relationships/image" Target="../media/image3007.emf"/><Relationship Id="rId42" Type="http://schemas.openxmlformats.org/officeDocument/2006/relationships/customXml" Target="../ink/ink3758.xml"/><Relationship Id="rId47" Type="http://schemas.openxmlformats.org/officeDocument/2006/relationships/image" Target="../media/image3020.emf"/><Relationship Id="rId63" Type="http://schemas.openxmlformats.org/officeDocument/2006/relationships/image" Target="../media/image3028.emf"/><Relationship Id="rId68" Type="http://schemas.openxmlformats.org/officeDocument/2006/relationships/customXml" Target="../ink/ink3771.xml"/><Relationship Id="rId84" Type="http://schemas.openxmlformats.org/officeDocument/2006/relationships/customXml" Target="../ink/ink3779.xml"/><Relationship Id="rId89" Type="http://schemas.openxmlformats.org/officeDocument/2006/relationships/image" Target="../media/image3041.emf"/><Relationship Id="rId112" Type="http://schemas.openxmlformats.org/officeDocument/2006/relationships/customXml" Target="../ink/ink3793.xml"/><Relationship Id="rId16" Type="http://schemas.openxmlformats.org/officeDocument/2006/relationships/customXml" Target="../ink/ink3745.xml"/><Relationship Id="rId107" Type="http://schemas.openxmlformats.org/officeDocument/2006/relationships/image" Target="../media/image3050.emf"/><Relationship Id="rId11" Type="http://schemas.openxmlformats.org/officeDocument/2006/relationships/image" Target="../media/image3002.emf"/><Relationship Id="rId32" Type="http://schemas.openxmlformats.org/officeDocument/2006/relationships/customXml" Target="../ink/ink3753.xml"/><Relationship Id="rId37" Type="http://schemas.openxmlformats.org/officeDocument/2006/relationships/image" Target="../media/image3015.emf"/><Relationship Id="rId53" Type="http://schemas.openxmlformats.org/officeDocument/2006/relationships/image" Target="../media/image3023.emf"/><Relationship Id="rId58" Type="http://schemas.openxmlformats.org/officeDocument/2006/relationships/customXml" Target="../ink/ink3766.xml"/><Relationship Id="rId74" Type="http://schemas.openxmlformats.org/officeDocument/2006/relationships/customXml" Target="../ink/ink3774.xml"/><Relationship Id="rId79" Type="http://schemas.openxmlformats.org/officeDocument/2006/relationships/image" Target="../media/image3036.emf"/><Relationship Id="rId102" Type="http://schemas.openxmlformats.org/officeDocument/2006/relationships/customXml" Target="../ink/ink3788.xml"/><Relationship Id="rId123" Type="http://schemas.openxmlformats.org/officeDocument/2006/relationships/image" Target="../media/image3058.emf"/><Relationship Id="rId5" Type="http://schemas.openxmlformats.org/officeDocument/2006/relationships/image" Target="../media/image2999.emf"/><Relationship Id="rId90" Type="http://schemas.openxmlformats.org/officeDocument/2006/relationships/customXml" Target="../ink/ink3782.xml"/><Relationship Id="rId95" Type="http://schemas.openxmlformats.org/officeDocument/2006/relationships/image" Target="../media/image3044.emf"/><Relationship Id="rId19" Type="http://schemas.openxmlformats.org/officeDocument/2006/relationships/image" Target="../media/image3006.emf"/><Relationship Id="rId14" Type="http://schemas.openxmlformats.org/officeDocument/2006/relationships/customXml" Target="../ink/ink3744.xml"/><Relationship Id="rId22" Type="http://schemas.openxmlformats.org/officeDocument/2006/relationships/customXml" Target="../ink/ink3748.xml"/><Relationship Id="rId27" Type="http://schemas.openxmlformats.org/officeDocument/2006/relationships/image" Target="../media/image3010.emf"/><Relationship Id="rId30" Type="http://schemas.openxmlformats.org/officeDocument/2006/relationships/customXml" Target="../ink/ink3752.xml"/><Relationship Id="rId35" Type="http://schemas.openxmlformats.org/officeDocument/2006/relationships/image" Target="../media/image3014.emf"/><Relationship Id="rId43" Type="http://schemas.openxmlformats.org/officeDocument/2006/relationships/image" Target="../media/image3018.emf"/><Relationship Id="rId48" Type="http://schemas.openxmlformats.org/officeDocument/2006/relationships/customXml" Target="../ink/ink3761.xml"/><Relationship Id="rId56" Type="http://schemas.openxmlformats.org/officeDocument/2006/relationships/customXml" Target="../ink/ink3765.xml"/><Relationship Id="rId64" Type="http://schemas.openxmlformats.org/officeDocument/2006/relationships/customXml" Target="../ink/ink3769.xml"/><Relationship Id="rId69" Type="http://schemas.openxmlformats.org/officeDocument/2006/relationships/image" Target="../media/image3031.emf"/><Relationship Id="rId77" Type="http://schemas.openxmlformats.org/officeDocument/2006/relationships/image" Target="../media/image3035.emf"/><Relationship Id="rId100" Type="http://schemas.openxmlformats.org/officeDocument/2006/relationships/customXml" Target="../ink/ink3787.xml"/><Relationship Id="rId105" Type="http://schemas.openxmlformats.org/officeDocument/2006/relationships/image" Target="../media/image3049.emf"/><Relationship Id="rId113" Type="http://schemas.openxmlformats.org/officeDocument/2006/relationships/image" Target="../media/image3053.emf"/><Relationship Id="rId118" Type="http://schemas.openxmlformats.org/officeDocument/2006/relationships/customXml" Target="../ink/ink3796.xml"/><Relationship Id="rId126" Type="http://schemas.openxmlformats.org/officeDocument/2006/relationships/customXml" Target="../ink/ink3800.xml"/><Relationship Id="rId8" Type="http://schemas.openxmlformats.org/officeDocument/2006/relationships/customXml" Target="../ink/ink3741.xml"/><Relationship Id="rId51" Type="http://schemas.openxmlformats.org/officeDocument/2006/relationships/image" Target="../media/image3022.emf"/><Relationship Id="rId72" Type="http://schemas.openxmlformats.org/officeDocument/2006/relationships/customXml" Target="../ink/ink3773.xml"/><Relationship Id="rId80" Type="http://schemas.openxmlformats.org/officeDocument/2006/relationships/customXml" Target="../ink/ink3777.xml"/><Relationship Id="rId85" Type="http://schemas.openxmlformats.org/officeDocument/2006/relationships/image" Target="../media/image3039.emf"/><Relationship Id="rId93" Type="http://schemas.openxmlformats.org/officeDocument/2006/relationships/image" Target="../media/image3043.emf"/><Relationship Id="rId98" Type="http://schemas.openxmlformats.org/officeDocument/2006/relationships/customXml" Target="../ink/ink3786.xml"/><Relationship Id="rId121" Type="http://schemas.openxmlformats.org/officeDocument/2006/relationships/image" Target="../media/image3057.emf"/><Relationship Id="rId3" Type="http://schemas.openxmlformats.org/officeDocument/2006/relationships/image" Target="../media/image2998.emf"/><Relationship Id="rId12" Type="http://schemas.openxmlformats.org/officeDocument/2006/relationships/customXml" Target="../ink/ink3743.xml"/><Relationship Id="rId17" Type="http://schemas.openxmlformats.org/officeDocument/2006/relationships/image" Target="../media/image3005.emf"/><Relationship Id="rId25" Type="http://schemas.openxmlformats.org/officeDocument/2006/relationships/image" Target="../media/image3009.emf"/><Relationship Id="rId33" Type="http://schemas.openxmlformats.org/officeDocument/2006/relationships/image" Target="../media/image3013.emf"/><Relationship Id="rId38" Type="http://schemas.openxmlformats.org/officeDocument/2006/relationships/customXml" Target="../ink/ink3756.xml"/><Relationship Id="rId46" Type="http://schemas.openxmlformats.org/officeDocument/2006/relationships/customXml" Target="../ink/ink3760.xml"/><Relationship Id="rId59" Type="http://schemas.openxmlformats.org/officeDocument/2006/relationships/image" Target="../media/image3026.emf"/><Relationship Id="rId67" Type="http://schemas.openxmlformats.org/officeDocument/2006/relationships/image" Target="../media/image3030.emf"/><Relationship Id="rId103" Type="http://schemas.openxmlformats.org/officeDocument/2006/relationships/image" Target="../media/image3048.emf"/><Relationship Id="rId108" Type="http://schemas.openxmlformats.org/officeDocument/2006/relationships/customXml" Target="../ink/ink3791.xml"/><Relationship Id="rId116" Type="http://schemas.openxmlformats.org/officeDocument/2006/relationships/customXml" Target="../ink/ink3795.xml"/><Relationship Id="rId124" Type="http://schemas.openxmlformats.org/officeDocument/2006/relationships/customXml" Target="../ink/ink3799.xml"/><Relationship Id="rId20" Type="http://schemas.openxmlformats.org/officeDocument/2006/relationships/customXml" Target="../ink/ink3747.xml"/><Relationship Id="rId41" Type="http://schemas.openxmlformats.org/officeDocument/2006/relationships/image" Target="../media/image3017.emf"/><Relationship Id="rId54" Type="http://schemas.openxmlformats.org/officeDocument/2006/relationships/customXml" Target="../ink/ink3764.xml"/><Relationship Id="rId62" Type="http://schemas.openxmlformats.org/officeDocument/2006/relationships/customXml" Target="../ink/ink3768.xml"/><Relationship Id="rId70" Type="http://schemas.openxmlformats.org/officeDocument/2006/relationships/customXml" Target="../ink/ink3772.xml"/><Relationship Id="rId75" Type="http://schemas.openxmlformats.org/officeDocument/2006/relationships/image" Target="../media/image3034.emf"/><Relationship Id="rId83" Type="http://schemas.openxmlformats.org/officeDocument/2006/relationships/image" Target="../media/image3038.emf"/><Relationship Id="rId88" Type="http://schemas.openxmlformats.org/officeDocument/2006/relationships/customXml" Target="../ink/ink3781.xml"/><Relationship Id="rId91" Type="http://schemas.openxmlformats.org/officeDocument/2006/relationships/image" Target="../media/image3042.emf"/><Relationship Id="rId96" Type="http://schemas.openxmlformats.org/officeDocument/2006/relationships/customXml" Target="../ink/ink3785.xml"/><Relationship Id="rId111" Type="http://schemas.openxmlformats.org/officeDocument/2006/relationships/image" Target="../media/image3052.emf"/><Relationship Id="rId1" Type="http://schemas.openxmlformats.org/officeDocument/2006/relationships/slideLayout" Target="../slideLayouts/slideLayout25.xml"/><Relationship Id="rId6" Type="http://schemas.openxmlformats.org/officeDocument/2006/relationships/customXml" Target="../ink/ink3740.xml"/><Relationship Id="rId15" Type="http://schemas.openxmlformats.org/officeDocument/2006/relationships/image" Target="../media/image3004.emf"/><Relationship Id="rId23" Type="http://schemas.openxmlformats.org/officeDocument/2006/relationships/image" Target="../media/image3008.emf"/><Relationship Id="rId28" Type="http://schemas.openxmlformats.org/officeDocument/2006/relationships/customXml" Target="../ink/ink3751.xml"/><Relationship Id="rId36" Type="http://schemas.openxmlformats.org/officeDocument/2006/relationships/customXml" Target="../ink/ink3755.xml"/><Relationship Id="rId49" Type="http://schemas.openxmlformats.org/officeDocument/2006/relationships/image" Target="../media/image3021.emf"/><Relationship Id="rId57" Type="http://schemas.openxmlformats.org/officeDocument/2006/relationships/image" Target="../media/image3025.emf"/><Relationship Id="rId106" Type="http://schemas.openxmlformats.org/officeDocument/2006/relationships/customXml" Target="../ink/ink3790.xml"/><Relationship Id="rId114" Type="http://schemas.openxmlformats.org/officeDocument/2006/relationships/customXml" Target="../ink/ink3794.xml"/><Relationship Id="rId119" Type="http://schemas.openxmlformats.org/officeDocument/2006/relationships/image" Target="../media/image3056.emf"/><Relationship Id="rId127" Type="http://schemas.openxmlformats.org/officeDocument/2006/relationships/image" Target="../media/image3060.emf"/><Relationship Id="rId10" Type="http://schemas.openxmlformats.org/officeDocument/2006/relationships/customXml" Target="../ink/ink3742.xml"/><Relationship Id="rId31" Type="http://schemas.openxmlformats.org/officeDocument/2006/relationships/image" Target="../media/image3012.emf"/><Relationship Id="rId44" Type="http://schemas.openxmlformats.org/officeDocument/2006/relationships/customXml" Target="../ink/ink3759.xml"/><Relationship Id="rId52" Type="http://schemas.openxmlformats.org/officeDocument/2006/relationships/customXml" Target="../ink/ink3763.xml"/><Relationship Id="rId60" Type="http://schemas.openxmlformats.org/officeDocument/2006/relationships/customXml" Target="../ink/ink3767.xml"/><Relationship Id="rId65" Type="http://schemas.openxmlformats.org/officeDocument/2006/relationships/image" Target="../media/image3029.emf"/><Relationship Id="rId73" Type="http://schemas.openxmlformats.org/officeDocument/2006/relationships/image" Target="../media/image3033.emf"/><Relationship Id="rId78" Type="http://schemas.openxmlformats.org/officeDocument/2006/relationships/customXml" Target="../ink/ink3776.xml"/><Relationship Id="rId81" Type="http://schemas.openxmlformats.org/officeDocument/2006/relationships/image" Target="../media/image3037.emf"/><Relationship Id="rId86" Type="http://schemas.openxmlformats.org/officeDocument/2006/relationships/customXml" Target="../ink/ink3780.xml"/><Relationship Id="rId94" Type="http://schemas.openxmlformats.org/officeDocument/2006/relationships/customXml" Target="../ink/ink3784.xml"/><Relationship Id="rId99" Type="http://schemas.openxmlformats.org/officeDocument/2006/relationships/image" Target="../media/image3046.emf"/><Relationship Id="rId101" Type="http://schemas.openxmlformats.org/officeDocument/2006/relationships/image" Target="../media/image3047.emf"/><Relationship Id="rId122" Type="http://schemas.openxmlformats.org/officeDocument/2006/relationships/customXml" Target="../ink/ink3798.xml"/><Relationship Id="rId4" Type="http://schemas.openxmlformats.org/officeDocument/2006/relationships/customXml" Target="../ink/ink3739.xml"/><Relationship Id="rId9" Type="http://schemas.openxmlformats.org/officeDocument/2006/relationships/image" Target="../media/image3001.emf"/><Relationship Id="rId13" Type="http://schemas.openxmlformats.org/officeDocument/2006/relationships/image" Target="../media/image3003.emf"/><Relationship Id="rId18" Type="http://schemas.openxmlformats.org/officeDocument/2006/relationships/customXml" Target="../ink/ink3746.xml"/><Relationship Id="rId39" Type="http://schemas.openxmlformats.org/officeDocument/2006/relationships/image" Target="../media/image3016.emf"/><Relationship Id="rId109" Type="http://schemas.openxmlformats.org/officeDocument/2006/relationships/image" Target="../media/image3051.emf"/><Relationship Id="rId34" Type="http://schemas.openxmlformats.org/officeDocument/2006/relationships/customXml" Target="../ink/ink3754.xml"/><Relationship Id="rId50" Type="http://schemas.openxmlformats.org/officeDocument/2006/relationships/customXml" Target="../ink/ink3762.xml"/><Relationship Id="rId55" Type="http://schemas.openxmlformats.org/officeDocument/2006/relationships/image" Target="../media/image3024.emf"/><Relationship Id="rId76" Type="http://schemas.openxmlformats.org/officeDocument/2006/relationships/customXml" Target="../ink/ink3775.xml"/><Relationship Id="rId97" Type="http://schemas.openxmlformats.org/officeDocument/2006/relationships/image" Target="../media/image3045.emf"/><Relationship Id="rId104" Type="http://schemas.openxmlformats.org/officeDocument/2006/relationships/customXml" Target="../ink/ink3789.xml"/><Relationship Id="rId120" Type="http://schemas.openxmlformats.org/officeDocument/2006/relationships/customXml" Target="../ink/ink3797.xml"/><Relationship Id="rId125" Type="http://schemas.openxmlformats.org/officeDocument/2006/relationships/image" Target="../media/image3059.emf"/><Relationship Id="rId7" Type="http://schemas.openxmlformats.org/officeDocument/2006/relationships/image" Target="../media/image3000.emf"/><Relationship Id="rId71" Type="http://schemas.openxmlformats.org/officeDocument/2006/relationships/image" Target="../media/image3032.emf"/><Relationship Id="rId92" Type="http://schemas.openxmlformats.org/officeDocument/2006/relationships/customXml" Target="../ink/ink3783.xml"/><Relationship Id="rId2" Type="http://schemas.openxmlformats.org/officeDocument/2006/relationships/customXml" Target="../ink/ink3738.xml"/><Relationship Id="rId29" Type="http://schemas.openxmlformats.org/officeDocument/2006/relationships/image" Target="../media/image3011.emf"/><Relationship Id="rId24" Type="http://schemas.openxmlformats.org/officeDocument/2006/relationships/customXml" Target="../ink/ink3749.xml"/><Relationship Id="rId40" Type="http://schemas.openxmlformats.org/officeDocument/2006/relationships/customXml" Target="../ink/ink3757.xml"/><Relationship Id="rId45" Type="http://schemas.openxmlformats.org/officeDocument/2006/relationships/image" Target="../media/image3019.emf"/><Relationship Id="rId66" Type="http://schemas.openxmlformats.org/officeDocument/2006/relationships/customXml" Target="../ink/ink3770.xml"/><Relationship Id="rId87" Type="http://schemas.openxmlformats.org/officeDocument/2006/relationships/image" Target="../media/image3040.emf"/><Relationship Id="rId110" Type="http://schemas.openxmlformats.org/officeDocument/2006/relationships/customXml" Target="../ink/ink3792.xml"/><Relationship Id="rId115" Type="http://schemas.openxmlformats.org/officeDocument/2006/relationships/image" Target="../media/image3054.emf"/><Relationship Id="rId61" Type="http://schemas.openxmlformats.org/officeDocument/2006/relationships/image" Target="../media/image3027.emf"/><Relationship Id="rId82" Type="http://schemas.openxmlformats.org/officeDocument/2006/relationships/customXml" Target="../ink/ink3778.xml"/></Relationships>
</file>

<file path=ppt/slides/_rels/slide218.xml.rels><?xml version="1.0" encoding="UTF-8" standalone="yes"?>
<Relationships xmlns="http://schemas.openxmlformats.org/package/2006/relationships"><Relationship Id="rId26" Type="http://schemas.openxmlformats.org/officeDocument/2006/relationships/customXml" Target="../ink/ink3813.xml"/><Relationship Id="rId21" Type="http://schemas.openxmlformats.org/officeDocument/2006/relationships/image" Target="../media/image3070.emf"/><Relationship Id="rId42" Type="http://schemas.openxmlformats.org/officeDocument/2006/relationships/customXml" Target="../ink/ink3821.xml"/><Relationship Id="rId47" Type="http://schemas.openxmlformats.org/officeDocument/2006/relationships/image" Target="../media/image3083.emf"/><Relationship Id="rId63" Type="http://schemas.openxmlformats.org/officeDocument/2006/relationships/image" Target="../media/image3091.emf"/><Relationship Id="rId68" Type="http://schemas.openxmlformats.org/officeDocument/2006/relationships/customXml" Target="../ink/ink3834.xml"/><Relationship Id="rId84" Type="http://schemas.openxmlformats.org/officeDocument/2006/relationships/customXml" Target="../ink/ink3842.xml"/><Relationship Id="rId89" Type="http://schemas.openxmlformats.org/officeDocument/2006/relationships/image" Target="../media/image3104.emf"/><Relationship Id="rId112" Type="http://schemas.openxmlformats.org/officeDocument/2006/relationships/customXml" Target="../ink/ink3856.xml"/><Relationship Id="rId2" Type="http://schemas.openxmlformats.org/officeDocument/2006/relationships/customXml" Target="../ink/ink3801.xml"/><Relationship Id="rId16" Type="http://schemas.openxmlformats.org/officeDocument/2006/relationships/customXml" Target="../ink/ink3808.xml"/><Relationship Id="rId29" Type="http://schemas.openxmlformats.org/officeDocument/2006/relationships/image" Target="../media/image3074.emf"/><Relationship Id="rId107" Type="http://schemas.openxmlformats.org/officeDocument/2006/relationships/image" Target="../media/image3113.emf"/><Relationship Id="rId11" Type="http://schemas.openxmlformats.org/officeDocument/2006/relationships/image" Target="../media/image3065.emf"/><Relationship Id="rId24" Type="http://schemas.openxmlformats.org/officeDocument/2006/relationships/customXml" Target="../ink/ink3812.xml"/><Relationship Id="rId32" Type="http://schemas.openxmlformats.org/officeDocument/2006/relationships/customXml" Target="../ink/ink3816.xml"/><Relationship Id="rId37" Type="http://schemas.openxmlformats.org/officeDocument/2006/relationships/image" Target="../media/image3078.emf"/><Relationship Id="rId40" Type="http://schemas.openxmlformats.org/officeDocument/2006/relationships/customXml" Target="../ink/ink3820.xml"/><Relationship Id="rId45" Type="http://schemas.openxmlformats.org/officeDocument/2006/relationships/image" Target="../media/image3082.emf"/><Relationship Id="rId53" Type="http://schemas.openxmlformats.org/officeDocument/2006/relationships/image" Target="../media/image3086.emf"/><Relationship Id="rId58" Type="http://schemas.openxmlformats.org/officeDocument/2006/relationships/customXml" Target="../ink/ink3829.xml"/><Relationship Id="rId66" Type="http://schemas.openxmlformats.org/officeDocument/2006/relationships/customXml" Target="../ink/ink3833.xml"/><Relationship Id="rId74" Type="http://schemas.openxmlformats.org/officeDocument/2006/relationships/customXml" Target="../ink/ink3837.xml"/><Relationship Id="rId79" Type="http://schemas.openxmlformats.org/officeDocument/2006/relationships/image" Target="../media/image3099.emf"/><Relationship Id="rId87" Type="http://schemas.openxmlformats.org/officeDocument/2006/relationships/image" Target="../media/image3103.emf"/><Relationship Id="rId102" Type="http://schemas.openxmlformats.org/officeDocument/2006/relationships/customXml" Target="../ink/ink3851.xml"/><Relationship Id="rId110" Type="http://schemas.openxmlformats.org/officeDocument/2006/relationships/customXml" Target="../ink/ink3855.xml"/><Relationship Id="rId5" Type="http://schemas.openxmlformats.org/officeDocument/2006/relationships/image" Target="../media/image3062.emf"/><Relationship Id="rId61" Type="http://schemas.openxmlformats.org/officeDocument/2006/relationships/image" Target="../media/image3090.emf"/><Relationship Id="rId82" Type="http://schemas.openxmlformats.org/officeDocument/2006/relationships/customXml" Target="../ink/ink3841.xml"/><Relationship Id="rId90" Type="http://schemas.openxmlformats.org/officeDocument/2006/relationships/customXml" Target="../ink/ink3845.xml"/><Relationship Id="rId95" Type="http://schemas.openxmlformats.org/officeDocument/2006/relationships/image" Target="../media/image3107.emf"/><Relationship Id="rId19" Type="http://schemas.openxmlformats.org/officeDocument/2006/relationships/image" Target="../media/image3069.emf"/><Relationship Id="rId14" Type="http://schemas.openxmlformats.org/officeDocument/2006/relationships/customXml" Target="../ink/ink3807.xml"/><Relationship Id="rId22" Type="http://schemas.openxmlformats.org/officeDocument/2006/relationships/customXml" Target="../ink/ink3811.xml"/><Relationship Id="rId27" Type="http://schemas.openxmlformats.org/officeDocument/2006/relationships/image" Target="../media/image3073.emf"/><Relationship Id="rId30" Type="http://schemas.openxmlformats.org/officeDocument/2006/relationships/customXml" Target="../ink/ink3815.xml"/><Relationship Id="rId35" Type="http://schemas.openxmlformats.org/officeDocument/2006/relationships/image" Target="../media/image3077.emf"/><Relationship Id="rId43" Type="http://schemas.openxmlformats.org/officeDocument/2006/relationships/image" Target="../media/image3081.emf"/><Relationship Id="rId48" Type="http://schemas.openxmlformats.org/officeDocument/2006/relationships/customXml" Target="../ink/ink3824.xml"/><Relationship Id="rId56" Type="http://schemas.openxmlformats.org/officeDocument/2006/relationships/customXml" Target="../ink/ink3828.xml"/><Relationship Id="rId64" Type="http://schemas.openxmlformats.org/officeDocument/2006/relationships/customXml" Target="../ink/ink3832.xml"/><Relationship Id="rId69" Type="http://schemas.openxmlformats.org/officeDocument/2006/relationships/image" Target="../media/image3094.emf"/><Relationship Id="rId77" Type="http://schemas.openxmlformats.org/officeDocument/2006/relationships/image" Target="../media/image3098.emf"/><Relationship Id="rId100" Type="http://schemas.openxmlformats.org/officeDocument/2006/relationships/customXml" Target="../ink/ink3850.xml"/><Relationship Id="rId105" Type="http://schemas.openxmlformats.org/officeDocument/2006/relationships/image" Target="../media/image3112.emf"/><Relationship Id="rId113" Type="http://schemas.openxmlformats.org/officeDocument/2006/relationships/image" Target="../media/image3116.emf"/><Relationship Id="rId8" Type="http://schemas.openxmlformats.org/officeDocument/2006/relationships/customXml" Target="../ink/ink3804.xml"/><Relationship Id="rId51" Type="http://schemas.openxmlformats.org/officeDocument/2006/relationships/image" Target="../media/image3085.emf"/><Relationship Id="rId72" Type="http://schemas.openxmlformats.org/officeDocument/2006/relationships/customXml" Target="../ink/ink3836.xml"/><Relationship Id="rId80" Type="http://schemas.openxmlformats.org/officeDocument/2006/relationships/customXml" Target="../ink/ink3840.xml"/><Relationship Id="rId85" Type="http://schemas.openxmlformats.org/officeDocument/2006/relationships/image" Target="../media/image3102.emf"/><Relationship Id="rId93" Type="http://schemas.openxmlformats.org/officeDocument/2006/relationships/image" Target="../media/image3106.emf"/><Relationship Id="rId98" Type="http://schemas.openxmlformats.org/officeDocument/2006/relationships/customXml" Target="../ink/ink3849.xml"/><Relationship Id="rId3" Type="http://schemas.openxmlformats.org/officeDocument/2006/relationships/image" Target="../media/image3061.emf"/><Relationship Id="rId12" Type="http://schemas.openxmlformats.org/officeDocument/2006/relationships/customXml" Target="../ink/ink3806.xml"/><Relationship Id="rId17" Type="http://schemas.openxmlformats.org/officeDocument/2006/relationships/image" Target="../media/image3068.emf"/><Relationship Id="rId25" Type="http://schemas.openxmlformats.org/officeDocument/2006/relationships/image" Target="../media/image3072.emf"/><Relationship Id="rId33" Type="http://schemas.openxmlformats.org/officeDocument/2006/relationships/image" Target="../media/image3076.emf"/><Relationship Id="rId38" Type="http://schemas.openxmlformats.org/officeDocument/2006/relationships/customXml" Target="../ink/ink3819.xml"/><Relationship Id="rId46" Type="http://schemas.openxmlformats.org/officeDocument/2006/relationships/customXml" Target="../ink/ink3823.xml"/><Relationship Id="rId59" Type="http://schemas.openxmlformats.org/officeDocument/2006/relationships/image" Target="../media/image3089.emf"/><Relationship Id="rId67" Type="http://schemas.openxmlformats.org/officeDocument/2006/relationships/image" Target="../media/image3093.emf"/><Relationship Id="rId103" Type="http://schemas.openxmlformats.org/officeDocument/2006/relationships/image" Target="../media/image3111.emf"/><Relationship Id="rId108" Type="http://schemas.openxmlformats.org/officeDocument/2006/relationships/customXml" Target="../ink/ink3854.xml"/><Relationship Id="rId20" Type="http://schemas.openxmlformats.org/officeDocument/2006/relationships/customXml" Target="../ink/ink3810.xml"/><Relationship Id="rId41" Type="http://schemas.openxmlformats.org/officeDocument/2006/relationships/image" Target="../media/image3080.emf"/><Relationship Id="rId54" Type="http://schemas.openxmlformats.org/officeDocument/2006/relationships/customXml" Target="../ink/ink3827.xml"/><Relationship Id="rId62" Type="http://schemas.openxmlformats.org/officeDocument/2006/relationships/customXml" Target="../ink/ink3831.xml"/><Relationship Id="rId70" Type="http://schemas.openxmlformats.org/officeDocument/2006/relationships/customXml" Target="../ink/ink3835.xml"/><Relationship Id="rId75" Type="http://schemas.openxmlformats.org/officeDocument/2006/relationships/image" Target="../media/image3097.emf"/><Relationship Id="rId83" Type="http://schemas.openxmlformats.org/officeDocument/2006/relationships/image" Target="../media/image3101.emf"/><Relationship Id="rId88" Type="http://schemas.openxmlformats.org/officeDocument/2006/relationships/customXml" Target="../ink/ink3844.xml"/><Relationship Id="rId91" Type="http://schemas.openxmlformats.org/officeDocument/2006/relationships/image" Target="../media/image3105.emf"/><Relationship Id="rId96" Type="http://schemas.openxmlformats.org/officeDocument/2006/relationships/customXml" Target="../ink/ink3848.xml"/><Relationship Id="rId111" Type="http://schemas.openxmlformats.org/officeDocument/2006/relationships/image" Target="../media/image3115.emf"/><Relationship Id="rId1" Type="http://schemas.openxmlformats.org/officeDocument/2006/relationships/slideLayout" Target="../slideLayouts/slideLayout25.xml"/><Relationship Id="rId6" Type="http://schemas.openxmlformats.org/officeDocument/2006/relationships/customXml" Target="../ink/ink3803.xml"/><Relationship Id="rId15" Type="http://schemas.openxmlformats.org/officeDocument/2006/relationships/image" Target="../media/image3067.emf"/><Relationship Id="rId23" Type="http://schemas.openxmlformats.org/officeDocument/2006/relationships/image" Target="../media/image3071.emf"/><Relationship Id="rId28" Type="http://schemas.openxmlformats.org/officeDocument/2006/relationships/customXml" Target="../ink/ink3814.xml"/><Relationship Id="rId36" Type="http://schemas.openxmlformats.org/officeDocument/2006/relationships/customXml" Target="../ink/ink3818.xml"/><Relationship Id="rId49" Type="http://schemas.openxmlformats.org/officeDocument/2006/relationships/image" Target="../media/image3084.emf"/><Relationship Id="rId57" Type="http://schemas.openxmlformats.org/officeDocument/2006/relationships/image" Target="../media/image3088.emf"/><Relationship Id="rId106" Type="http://schemas.openxmlformats.org/officeDocument/2006/relationships/customXml" Target="../ink/ink3853.xml"/><Relationship Id="rId10" Type="http://schemas.openxmlformats.org/officeDocument/2006/relationships/customXml" Target="../ink/ink3805.xml"/><Relationship Id="rId31" Type="http://schemas.openxmlformats.org/officeDocument/2006/relationships/image" Target="../media/image3075.emf"/><Relationship Id="rId44" Type="http://schemas.openxmlformats.org/officeDocument/2006/relationships/customXml" Target="../ink/ink3822.xml"/><Relationship Id="rId52" Type="http://schemas.openxmlformats.org/officeDocument/2006/relationships/customXml" Target="../ink/ink3826.xml"/><Relationship Id="rId60" Type="http://schemas.openxmlformats.org/officeDocument/2006/relationships/customXml" Target="../ink/ink3830.xml"/><Relationship Id="rId65" Type="http://schemas.openxmlformats.org/officeDocument/2006/relationships/image" Target="../media/image3092.emf"/><Relationship Id="rId73" Type="http://schemas.openxmlformats.org/officeDocument/2006/relationships/image" Target="../media/image3096.emf"/><Relationship Id="rId78" Type="http://schemas.openxmlformats.org/officeDocument/2006/relationships/customXml" Target="../ink/ink3839.xml"/><Relationship Id="rId81" Type="http://schemas.openxmlformats.org/officeDocument/2006/relationships/image" Target="../media/image3100.emf"/><Relationship Id="rId86" Type="http://schemas.openxmlformats.org/officeDocument/2006/relationships/customXml" Target="../ink/ink3843.xml"/><Relationship Id="rId94" Type="http://schemas.openxmlformats.org/officeDocument/2006/relationships/customXml" Target="../ink/ink3847.xml"/><Relationship Id="rId99" Type="http://schemas.openxmlformats.org/officeDocument/2006/relationships/image" Target="../media/image3109.emf"/><Relationship Id="rId101" Type="http://schemas.openxmlformats.org/officeDocument/2006/relationships/image" Target="../media/image3110.emf"/><Relationship Id="rId4" Type="http://schemas.openxmlformats.org/officeDocument/2006/relationships/customXml" Target="../ink/ink3802.xml"/><Relationship Id="rId9" Type="http://schemas.openxmlformats.org/officeDocument/2006/relationships/image" Target="../media/image3064.emf"/><Relationship Id="rId13" Type="http://schemas.openxmlformats.org/officeDocument/2006/relationships/image" Target="../media/image3066.emf"/><Relationship Id="rId18" Type="http://schemas.openxmlformats.org/officeDocument/2006/relationships/customXml" Target="../ink/ink3809.xml"/><Relationship Id="rId39" Type="http://schemas.openxmlformats.org/officeDocument/2006/relationships/image" Target="../media/image3079.emf"/><Relationship Id="rId109" Type="http://schemas.openxmlformats.org/officeDocument/2006/relationships/image" Target="../media/image3114.emf"/><Relationship Id="rId34" Type="http://schemas.openxmlformats.org/officeDocument/2006/relationships/customXml" Target="../ink/ink3817.xml"/><Relationship Id="rId50" Type="http://schemas.openxmlformats.org/officeDocument/2006/relationships/customXml" Target="../ink/ink3825.xml"/><Relationship Id="rId55" Type="http://schemas.openxmlformats.org/officeDocument/2006/relationships/image" Target="../media/image3087.emf"/><Relationship Id="rId76" Type="http://schemas.openxmlformats.org/officeDocument/2006/relationships/customXml" Target="../ink/ink3838.xml"/><Relationship Id="rId97" Type="http://schemas.openxmlformats.org/officeDocument/2006/relationships/image" Target="../media/image3108.emf"/><Relationship Id="rId104" Type="http://schemas.openxmlformats.org/officeDocument/2006/relationships/customXml" Target="../ink/ink3852.xml"/><Relationship Id="rId7" Type="http://schemas.openxmlformats.org/officeDocument/2006/relationships/image" Target="../media/image3063.emf"/><Relationship Id="rId71" Type="http://schemas.openxmlformats.org/officeDocument/2006/relationships/image" Target="../media/image3095.emf"/><Relationship Id="rId92" Type="http://schemas.openxmlformats.org/officeDocument/2006/relationships/customXml" Target="../ink/ink3846.xml"/></Relationships>
</file>

<file path=ppt/slides/_rels/slide219.xml.rels><?xml version="1.0" encoding="UTF-8" standalone="yes"?>
<Relationships xmlns="http://schemas.openxmlformats.org/package/2006/relationships"><Relationship Id="rId26" Type="http://schemas.openxmlformats.org/officeDocument/2006/relationships/customXml" Target="../ink/ink3869.xml"/><Relationship Id="rId117" Type="http://schemas.openxmlformats.org/officeDocument/2006/relationships/image" Target="../media/image3174.emf"/><Relationship Id="rId21" Type="http://schemas.openxmlformats.org/officeDocument/2006/relationships/image" Target="../media/image3126.emf"/><Relationship Id="rId42" Type="http://schemas.openxmlformats.org/officeDocument/2006/relationships/customXml" Target="../ink/ink3877.xml"/><Relationship Id="rId47" Type="http://schemas.openxmlformats.org/officeDocument/2006/relationships/image" Target="../media/image3139.emf"/><Relationship Id="rId63" Type="http://schemas.openxmlformats.org/officeDocument/2006/relationships/image" Target="../media/image3147.emf"/><Relationship Id="rId68" Type="http://schemas.openxmlformats.org/officeDocument/2006/relationships/customXml" Target="../ink/ink3890.xml"/><Relationship Id="rId84" Type="http://schemas.openxmlformats.org/officeDocument/2006/relationships/customXml" Target="../ink/ink3898.xml"/><Relationship Id="rId89" Type="http://schemas.openxmlformats.org/officeDocument/2006/relationships/image" Target="../media/image3160.emf"/><Relationship Id="rId112" Type="http://schemas.openxmlformats.org/officeDocument/2006/relationships/customXml" Target="../ink/ink3912.xml"/><Relationship Id="rId133" Type="http://schemas.openxmlformats.org/officeDocument/2006/relationships/image" Target="../media/image22.emf"/><Relationship Id="rId16" Type="http://schemas.openxmlformats.org/officeDocument/2006/relationships/customXml" Target="../ink/ink3864.xml"/><Relationship Id="rId107" Type="http://schemas.openxmlformats.org/officeDocument/2006/relationships/image" Target="../media/image3169.emf"/><Relationship Id="rId11" Type="http://schemas.openxmlformats.org/officeDocument/2006/relationships/image" Target="../media/image3121.emf"/><Relationship Id="rId32" Type="http://schemas.openxmlformats.org/officeDocument/2006/relationships/customXml" Target="../ink/ink3872.xml"/><Relationship Id="rId37" Type="http://schemas.openxmlformats.org/officeDocument/2006/relationships/image" Target="../media/image3134.emf"/><Relationship Id="rId53" Type="http://schemas.openxmlformats.org/officeDocument/2006/relationships/image" Target="../media/image3142.emf"/><Relationship Id="rId58" Type="http://schemas.openxmlformats.org/officeDocument/2006/relationships/customXml" Target="../ink/ink3885.xml"/><Relationship Id="rId74" Type="http://schemas.openxmlformats.org/officeDocument/2006/relationships/customXml" Target="../ink/ink3893.xml"/><Relationship Id="rId79" Type="http://schemas.openxmlformats.org/officeDocument/2006/relationships/image" Target="../media/image3155.emf"/><Relationship Id="rId102" Type="http://schemas.openxmlformats.org/officeDocument/2006/relationships/customXml" Target="../ink/ink3907.xml"/><Relationship Id="rId123" Type="http://schemas.openxmlformats.org/officeDocument/2006/relationships/image" Target="../media/image3177.emf"/><Relationship Id="rId128" Type="http://schemas.openxmlformats.org/officeDocument/2006/relationships/customXml" Target="../ink/ink3920.xml"/><Relationship Id="rId5" Type="http://schemas.openxmlformats.org/officeDocument/2006/relationships/image" Target="../media/image3118.emf"/><Relationship Id="rId90" Type="http://schemas.openxmlformats.org/officeDocument/2006/relationships/customXml" Target="../ink/ink3901.xml"/><Relationship Id="rId95" Type="http://schemas.openxmlformats.org/officeDocument/2006/relationships/image" Target="../media/image3163.emf"/><Relationship Id="rId14" Type="http://schemas.openxmlformats.org/officeDocument/2006/relationships/customXml" Target="../ink/ink3863.xml"/><Relationship Id="rId22" Type="http://schemas.openxmlformats.org/officeDocument/2006/relationships/customXml" Target="../ink/ink3867.xml"/><Relationship Id="rId27" Type="http://schemas.openxmlformats.org/officeDocument/2006/relationships/image" Target="../media/image3129.emf"/><Relationship Id="rId30" Type="http://schemas.openxmlformats.org/officeDocument/2006/relationships/customXml" Target="../ink/ink3871.xml"/><Relationship Id="rId35" Type="http://schemas.openxmlformats.org/officeDocument/2006/relationships/image" Target="../media/image3133.emf"/><Relationship Id="rId43" Type="http://schemas.openxmlformats.org/officeDocument/2006/relationships/image" Target="../media/image3137.emf"/><Relationship Id="rId48" Type="http://schemas.openxmlformats.org/officeDocument/2006/relationships/customXml" Target="../ink/ink3880.xml"/><Relationship Id="rId56" Type="http://schemas.openxmlformats.org/officeDocument/2006/relationships/customXml" Target="../ink/ink3884.xml"/><Relationship Id="rId64" Type="http://schemas.openxmlformats.org/officeDocument/2006/relationships/customXml" Target="../ink/ink3888.xml"/><Relationship Id="rId69" Type="http://schemas.openxmlformats.org/officeDocument/2006/relationships/image" Target="../media/image3150.emf"/><Relationship Id="rId77" Type="http://schemas.openxmlformats.org/officeDocument/2006/relationships/image" Target="../media/image3154.emf"/><Relationship Id="rId100" Type="http://schemas.openxmlformats.org/officeDocument/2006/relationships/customXml" Target="../ink/ink3906.xml"/><Relationship Id="rId105" Type="http://schemas.openxmlformats.org/officeDocument/2006/relationships/image" Target="../media/image3168.emf"/><Relationship Id="rId113" Type="http://schemas.openxmlformats.org/officeDocument/2006/relationships/image" Target="../media/image3172.emf"/><Relationship Id="rId118" Type="http://schemas.openxmlformats.org/officeDocument/2006/relationships/customXml" Target="../ink/ink3915.xml"/><Relationship Id="rId126" Type="http://schemas.openxmlformats.org/officeDocument/2006/relationships/customXml" Target="../ink/ink3919.xml"/><Relationship Id="rId8" Type="http://schemas.openxmlformats.org/officeDocument/2006/relationships/customXml" Target="../ink/ink3860.xml"/><Relationship Id="rId51" Type="http://schemas.openxmlformats.org/officeDocument/2006/relationships/image" Target="../media/image3141.emf"/><Relationship Id="rId72" Type="http://schemas.openxmlformats.org/officeDocument/2006/relationships/customXml" Target="../ink/ink3892.xml"/><Relationship Id="rId80" Type="http://schemas.openxmlformats.org/officeDocument/2006/relationships/customXml" Target="../ink/ink3896.xml"/><Relationship Id="rId85" Type="http://schemas.openxmlformats.org/officeDocument/2006/relationships/image" Target="../media/image3158.emf"/><Relationship Id="rId93" Type="http://schemas.openxmlformats.org/officeDocument/2006/relationships/image" Target="../media/image3162.emf"/><Relationship Id="rId98" Type="http://schemas.openxmlformats.org/officeDocument/2006/relationships/customXml" Target="../ink/ink3905.xml"/><Relationship Id="rId121" Type="http://schemas.openxmlformats.org/officeDocument/2006/relationships/image" Target="../media/image3176.emf"/><Relationship Id="rId3" Type="http://schemas.openxmlformats.org/officeDocument/2006/relationships/image" Target="../media/image3117.emf"/><Relationship Id="rId12" Type="http://schemas.openxmlformats.org/officeDocument/2006/relationships/customXml" Target="../ink/ink3862.xml"/><Relationship Id="rId17" Type="http://schemas.openxmlformats.org/officeDocument/2006/relationships/image" Target="../media/image3124.emf"/><Relationship Id="rId25" Type="http://schemas.openxmlformats.org/officeDocument/2006/relationships/image" Target="../media/image3128.emf"/><Relationship Id="rId33" Type="http://schemas.openxmlformats.org/officeDocument/2006/relationships/image" Target="../media/image3132.emf"/><Relationship Id="rId38" Type="http://schemas.openxmlformats.org/officeDocument/2006/relationships/customXml" Target="../ink/ink3875.xml"/><Relationship Id="rId46" Type="http://schemas.openxmlformats.org/officeDocument/2006/relationships/customXml" Target="../ink/ink3879.xml"/><Relationship Id="rId59" Type="http://schemas.openxmlformats.org/officeDocument/2006/relationships/image" Target="../media/image3145.emf"/><Relationship Id="rId67" Type="http://schemas.openxmlformats.org/officeDocument/2006/relationships/image" Target="../media/image3149.emf"/><Relationship Id="rId103" Type="http://schemas.openxmlformats.org/officeDocument/2006/relationships/image" Target="../media/image3167.emf"/><Relationship Id="rId108" Type="http://schemas.openxmlformats.org/officeDocument/2006/relationships/customXml" Target="../ink/ink3910.xml"/><Relationship Id="rId116" Type="http://schemas.openxmlformats.org/officeDocument/2006/relationships/customXml" Target="../ink/ink3914.xml"/><Relationship Id="rId124" Type="http://schemas.openxmlformats.org/officeDocument/2006/relationships/customXml" Target="../ink/ink3918.xml"/><Relationship Id="rId129" Type="http://schemas.openxmlformats.org/officeDocument/2006/relationships/image" Target="../media/image3180.emf"/><Relationship Id="rId20" Type="http://schemas.openxmlformats.org/officeDocument/2006/relationships/customXml" Target="../ink/ink3866.xml"/><Relationship Id="rId41" Type="http://schemas.openxmlformats.org/officeDocument/2006/relationships/image" Target="../media/image3136.emf"/><Relationship Id="rId54" Type="http://schemas.openxmlformats.org/officeDocument/2006/relationships/customXml" Target="../ink/ink3883.xml"/><Relationship Id="rId62" Type="http://schemas.openxmlformats.org/officeDocument/2006/relationships/customXml" Target="../ink/ink3887.xml"/><Relationship Id="rId70" Type="http://schemas.openxmlformats.org/officeDocument/2006/relationships/customXml" Target="../ink/ink3891.xml"/><Relationship Id="rId75" Type="http://schemas.openxmlformats.org/officeDocument/2006/relationships/image" Target="../media/image3153.emf"/><Relationship Id="rId83" Type="http://schemas.openxmlformats.org/officeDocument/2006/relationships/image" Target="../media/image3157.emf"/><Relationship Id="rId88" Type="http://schemas.openxmlformats.org/officeDocument/2006/relationships/customXml" Target="../ink/ink3900.xml"/><Relationship Id="rId91" Type="http://schemas.openxmlformats.org/officeDocument/2006/relationships/image" Target="../media/image3161.emf"/><Relationship Id="rId96" Type="http://schemas.openxmlformats.org/officeDocument/2006/relationships/customXml" Target="../ink/ink3904.xml"/><Relationship Id="rId111" Type="http://schemas.openxmlformats.org/officeDocument/2006/relationships/image" Target="../media/image3171.emf"/><Relationship Id="rId132" Type="http://schemas.openxmlformats.org/officeDocument/2006/relationships/customXml" Target="../ink/ink3922.xml"/><Relationship Id="rId1" Type="http://schemas.openxmlformats.org/officeDocument/2006/relationships/slideLayout" Target="../slideLayouts/slideLayout25.xml"/><Relationship Id="rId6" Type="http://schemas.openxmlformats.org/officeDocument/2006/relationships/customXml" Target="../ink/ink3859.xml"/><Relationship Id="rId15" Type="http://schemas.openxmlformats.org/officeDocument/2006/relationships/image" Target="../media/image3123.emf"/><Relationship Id="rId23" Type="http://schemas.openxmlformats.org/officeDocument/2006/relationships/image" Target="../media/image3127.emf"/><Relationship Id="rId28" Type="http://schemas.openxmlformats.org/officeDocument/2006/relationships/customXml" Target="../ink/ink3870.xml"/><Relationship Id="rId36" Type="http://schemas.openxmlformats.org/officeDocument/2006/relationships/customXml" Target="../ink/ink3874.xml"/><Relationship Id="rId49" Type="http://schemas.openxmlformats.org/officeDocument/2006/relationships/image" Target="../media/image3140.emf"/><Relationship Id="rId57" Type="http://schemas.openxmlformats.org/officeDocument/2006/relationships/image" Target="../media/image3144.emf"/><Relationship Id="rId106" Type="http://schemas.openxmlformats.org/officeDocument/2006/relationships/customXml" Target="../ink/ink3909.xml"/><Relationship Id="rId114" Type="http://schemas.openxmlformats.org/officeDocument/2006/relationships/customXml" Target="../ink/ink3913.xml"/><Relationship Id="rId119" Type="http://schemas.openxmlformats.org/officeDocument/2006/relationships/image" Target="../media/image3175.emf"/><Relationship Id="rId127" Type="http://schemas.openxmlformats.org/officeDocument/2006/relationships/image" Target="../media/image3179.emf"/><Relationship Id="rId10" Type="http://schemas.openxmlformats.org/officeDocument/2006/relationships/customXml" Target="../ink/ink3861.xml"/><Relationship Id="rId31" Type="http://schemas.openxmlformats.org/officeDocument/2006/relationships/image" Target="../media/image3131.emf"/><Relationship Id="rId44" Type="http://schemas.openxmlformats.org/officeDocument/2006/relationships/customXml" Target="../ink/ink3878.xml"/><Relationship Id="rId52" Type="http://schemas.openxmlformats.org/officeDocument/2006/relationships/customXml" Target="../ink/ink3882.xml"/><Relationship Id="rId60" Type="http://schemas.openxmlformats.org/officeDocument/2006/relationships/customXml" Target="../ink/ink3886.xml"/><Relationship Id="rId65" Type="http://schemas.openxmlformats.org/officeDocument/2006/relationships/image" Target="../media/image3148.emf"/><Relationship Id="rId73" Type="http://schemas.openxmlformats.org/officeDocument/2006/relationships/image" Target="../media/image3152.emf"/><Relationship Id="rId78" Type="http://schemas.openxmlformats.org/officeDocument/2006/relationships/customXml" Target="../ink/ink3895.xml"/><Relationship Id="rId81" Type="http://schemas.openxmlformats.org/officeDocument/2006/relationships/image" Target="../media/image3156.emf"/><Relationship Id="rId86" Type="http://schemas.openxmlformats.org/officeDocument/2006/relationships/customXml" Target="../ink/ink3899.xml"/><Relationship Id="rId94" Type="http://schemas.openxmlformats.org/officeDocument/2006/relationships/customXml" Target="../ink/ink3903.xml"/><Relationship Id="rId99" Type="http://schemas.openxmlformats.org/officeDocument/2006/relationships/image" Target="../media/image3165.emf"/><Relationship Id="rId101" Type="http://schemas.openxmlformats.org/officeDocument/2006/relationships/image" Target="../media/image3166.emf"/><Relationship Id="rId122" Type="http://schemas.openxmlformats.org/officeDocument/2006/relationships/customXml" Target="../ink/ink3917.xml"/><Relationship Id="rId130" Type="http://schemas.openxmlformats.org/officeDocument/2006/relationships/customXml" Target="../ink/ink3921.xml"/><Relationship Id="rId4" Type="http://schemas.openxmlformats.org/officeDocument/2006/relationships/customXml" Target="../ink/ink3858.xml"/><Relationship Id="rId9" Type="http://schemas.openxmlformats.org/officeDocument/2006/relationships/image" Target="../media/image3120.emf"/><Relationship Id="rId13" Type="http://schemas.openxmlformats.org/officeDocument/2006/relationships/image" Target="../media/image3122.emf"/><Relationship Id="rId18" Type="http://schemas.openxmlformats.org/officeDocument/2006/relationships/customXml" Target="../ink/ink3865.xml"/><Relationship Id="rId39" Type="http://schemas.openxmlformats.org/officeDocument/2006/relationships/image" Target="../media/image3135.emf"/><Relationship Id="rId109" Type="http://schemas.openxmlformats.org/officeDocument/2006/relationships/image" Target="../media/image3170.emf"/><Relationship Id="rId34" Type="http://schemas.openxmlformats.org/officeDocument/2006/relationships/customXml" Target="../ink/ink3873.xml"/><Relationship Id="rId50" Type="http://schemas.openxmlformats.org/officeDocument/2006/relationships/customXml" Target="../ink/ink3881.xml"/><Relationship Id="rId55" Type="http://schemas.openxmlformats.org/officeDocument/2006/relationships/image" Target="../media/image3143.emf"/><Relationship Id="rId76" Type="http://schemas.openxmlformats.org/officeDocument/2006/relationships/customXml" Target="../ink/ink3894.xml"/><Relationship Id="rId97" Type="http://schemas.openxmlformats.org/officeDocument/2006/relationships/image" Target="../media/image3164.emf"/><Relationship Id="rId104" Type="http://schemas.openxmlformats.org/officeDocument/2006/relationships/customXml" Target="../ink/ink3908.xml"/><Relationship Id="rId120" Type="http://schemas.openxmlformats.org/officeDocument/2006/relationships/customXml" Target="../ink/ink3916.xml"/><Relationship Id="rId125" Type="http://schemas.openxmlformats.org/officeDocument/2006/relationships/image" Target="../media/image3178.emf"/><Relationship Id="rId7" Type="http://schemas.openxmlformats.org/officeDocument/2006/relationships/image" Target="../media/image3119.emf"/><Relationship Id="rId71" Type="http://schemas.openxmlformats.org/officeDocument/2006/relationships/image" Target="../media/image3151.emf"/><Relationship Id="rId92" Type="http://schemas.openxmlformats.org/officeDocument/2006/relationships/customXml" Target="../ink/ink3902.xml"/><Relationship Id="rId2" Type="http://schemas.openxmlformats.org/officeDocument/2006/relationships/customXml" Target="../ink/ink3857.xml"/><Relationship Id="rId29" Type="http://schemas.openxmlformats.org/officeDocument/2006/relationships/image" Target="../media/image3130.emf"/><Relationship Id="rId24" Type="http://schemas.openxmlformats.org/officeDocument/2006/relationships/customXml" Target="../ink/ink3868.xml"/><Relationship Id="rId40" Type="http://schemas.openxmlformats.org/officeDocument/2006/relationships/customXml" Target="../ink/ink3876.xml"/><Relationship Id="rId45" Type="http://schemas.openxmlformats.org/officeDocument/2006/relationships/image" Target="../media/image3138.emf"/><Relationship Id="rId66" Type="http://schemas.openxmlformats.org/officeDocument/2006/relationships/customXml" Target="../ink/ink3889.xml"/><Relationship Id="rId87" Type="http://schemas.openxmlformats.org/officeDocument/2006/relationships/image" Target="../media/image3159.emf"/><Relationship Id="rId110" Type="http://schemas.openxmlformats.org/officeDocument/2006/relationships/customXml" Target="../ink/ink3911.xml"/><Relationship Id="rId115" Type="http://schemas.openxmlformats.org/officeDocument/2006/relationships/image" Target="../media/image3173.emf"/><Relationship Id="rId131" Type="http://schemas.openxmlformats.org/officeDocument/2006/relationships/image" Target="../media/image3181.emf"/><Relationship Id="rId61" Type="http://schemas.openxmlformats.org/officeDocument/2006/relationships/image" Target="../media/image3146.emf"/><Relationship Id="rId82" Type="http://schemas.openxmlformats.org/officeDocument/2006/relationships/customXml" Target="../ink/ink3897.xml"/><Relationship Id="rId19" Type="http://schemas.openxmlformats.org/officeDocument/2006/relationships/image" Target="../media/image312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0.xml.rels><?xml version="1.0" encoding="UTF-8" standalone="yes"?>
<Relationships xmlns="http://schemas.openxmlformats.org/package/2006/relationships"><Relationship Id="rId13" Type="http://schemas.openxmlformats.org/officeDocument/2006/relationships/image" Target="../media/image3187.emf"/><Relationship Id="rId18" Type="http://schemas.openxmlformats.org/officeDocument/2006/relationships/customXml" Target="../ink/ink3931.xml"/><Relationship Id="rId26" Type="http://schemas.openxmlformats.org/officeDocument/2006/relationships/customXml" Target="../ink/ink3935.xml"/><Relationship Id="rId39" Type="http://schemas.openxmlformats.org/officeDocument/2006/relationships/image" Target="../media/image3200.emf"/><Relationship Id="rId21" Type="http://schemas.openxmlformats.org/officeDocument/2006/relationships/image" Target="../media/image3191.emf"/><Relationship Id="rId34" Type="http://schemas.openxmlformats.org/officeDocument/2006/relationships/customXml" Target="../ink/ink3939.xml"/><Relationship Id="rId42" Type="http://schemas.openxmlformats.org/officeDocument/2006/relationships/customXml" Target="../ink/ink3943.xml"/><Relationship Id="rId47" Type="http://schemas.openxmlformats.org/officeDocument/2006/relationships/image" Target="../media/image3204.emf"/><Relationship Id="rId50" Type="http://schemas.openxmlformats.org/officeDocument/2006/relationships/customXml" Target="../ink/ink3947.xml"/><Relationship Id="rId55" Type="http://schemas.openxmlformats.org/officeDocument/2006/relationships/image" Target="../media/image3208.emf"/><Relationship Id="rId63" Type="http://schemas.openxmlformats.org/officeDocument/2006/relationships/image" Target="../media/image3212.emf"/><Relationship Id="rId68" Type="http://schemas.openxmlformats.org/officeDocument/2006/relationships/customXml" Target="../ink/ink3956.xml"/><Relationship Id="rId76" Type="http://schemas.openxmlformats.org/officeDocument/2006/relationships/customXml" Target="../ink/ink3960.xml"/><Relationship Id="rId84" Type="http://schemas.openxmlformats.org/officeDocument/2006/relationships/customXml" Target="../ink/ink3964.xml"/><Relationship Id="rId89" Type="http://schemas.openxmlformats.org/officeDocument/2006/relationships/image" Target="../media/image3225.emf"/><Relationship Id="rId7" Type="http://schemas.openxmlformats.org/officeDocument/2006/relationships/image" Target="../media/image3184.emf"/><Relationship Id="rId71" Type="http://schemas.openxmlformats.org/officeDocument/2006/relationships/image" Target="../media/image3216.emf"/><Relationship Id="rId92" Type="http://schemas.openxmlformats.org/officeDocument/2006/relationships/customXml" Target="../ink/ink3968.xml"/><Relationship Id="rId2" Type="http://schemas.openxmlformats.org/officeDocument/2006/relationships/customXml" Target="../ink/ink3923.xml"/><Relationship Id="rId16" Type="http://schemas.openxmlformats.org/officeDocument/2006/relationships/customXml" Target="../ink/ink3930.xml"/><Relationship Id="rId29" Type="http://schemas.openxmlformats.org/officeDocument/2006/relationships/image" Target="../media/image3195.emf"/><Relationship Id="rId11" Type="http://schemas.openxmlformats.org/officeDocument/2006/relationships/image" Target="../media/image3186.emf"/><Relationship Id="rId24" Type="http://schemas.openxmlformats.org/officeDocument/2006/relationships/customXml" Target="../ink/ink3934.xml"/><Relationship Id="rId32" Type="http://schemas.openxmlformats.org/officeDocument/2006/relationships/customXml" Target="../ink/ink3938.xml"/><Relationship Id="rId37" Type="http://schemas.openxmlformats.org/officeDocument/2006/relationships/image" Target="../media/image3199.emf"/><Relationship Id="rId40" Type="http://schemas.openxmlformats.org/officeDocument/2006/relationships/customXml" Target="../ink/ink3942.xml"/><Relationship Id="rId45" Type="http://schemas.openxmlformats.org/officeDocument/2006/relationships/image" Target="../media/image3203.emf"/><Relationship Id="rId53" Type="http://schemas.openxmlformats.org/officeDocument/2006/relationships/image" Target="../media/image3207.emf"/><Relationship Id="rId58" Type="http://schemas.openxmlformats.org/officeDocument/2006/relationships/customXml" Target="../ink/ink3951.xml"/><Relationship Id="rId66" Type="http://schemas.openxmlformats.org/officeDocument/2006/relationships/customXml" Target="../ink/ink3955.xml"/><Relationship Id="rId74" Type="http://schemas.openxmlformats.org/officeDocument/2006/relationships/customXml" Target="../ink/ink3959.xml"/><Relationship Id="rId79" Type="http://schemas.openxmlformats.org/officeDocument/2006/relationships/image" Target="../media/image3220.emf"/><Relationship Id="rId87" Type="http://schemas.openxmlformats.org/officeDocument/2006/relationships/image" Target="../media/image3224.emf"/><Relationship Id="rId5" Type="http://schemas.openxmlformats.org/officeDocument/2006/relationships/image" Target="../media/image3183.emf"/><Relationship Id="rId61" Type="http://schemas.openxmlformats.org/officeDocument/2006/relationships/image" Target="../media/image3211.emf"/><Relationship Id="rId82" Type="http://schemas.openxmlformats.org/officeDocument/2006/relationships/customXml" Target="../ink/ink3963.xml"/><Relationship Id="rId90" Type="http://schemas.openxmlformats.org/officeDocument/2006/relationships/customXml" Target="../ink/ink3967.xml"/><Relationship Id="rId95" Type="http://schemas.openxmlformats.org/officeDocument/2006/relationships/image" Target="../media/image3228.emf"/><Relationship Id="rId19" Type="http://schemas.openxmlformats.org/officeDocument/2006/relationships/image" Target="../media/image3190.emf"/><Relationship Id="rId14" Type="http://schemas.openxmlformats.org/officeDocument/2006/relationships/customXml" Target="../ink/ink3929.xml"/><Relationship Id="rId22" Type="http://schemas.openxmlformats.org/officeDocument/2006/relationships/customXml" Target="../ink/ink3933.xml"/><Relationship Id="rId27" Type="http://schemas.openxmlformats.org/officeDocument/2006/relationships/image" Target="../media/image3194.emf"/><Relationship Id="rId30" Type="http://schemas.openxmlformats.org/officeDocument/2006/relationships/customXml" Target="../ink/ink3937.xml"/><Relationship Id="rId35" Type="http://schemas.openxmlformats.org/officeDocument/2006/relationships/image" Target="../media/image3198.emf"/><Relationship Id="rId43" Type="http://schemas.openxmlformats.org/officeDocument/2006/relationships/image" Target="../media/image3202.emf"/><Relationship Id="rId48" Type="http://schemas.openxmlformats.org/officeDocument/2006/relationships/customXml" Target="../ink/ink3946.xml"/><Relationship Id="rId56" Type="http://schemas.openxmlformats.org/officeDocument/2006/relationships/customXml" Target="../ink/ink3950.xml"/><Relationship Id="rId64" Type="http://schemas.openxmlformats.org/officeDocument/2006/relationships/customXml" Target="../ink/ink3954.xml"/><Relationship Id="rId69" Type="http://schemas.openxmlformats.org/officeDocument/2006/relationships/image" Target="../media/image3215.emf"/><Relationship Id="rId77" Type="http://schemas.openxmlformats.org/officeDocument/2006/relationships/image" Target="../media/image3219.emf"/><Relationship Id="rId8" Type="http://schemas.openxmlformats.org/officeDocument/2006/relationships/customXml" Target="../ink/ink3926.xml"/><Relationship Id="rId51" Type="http://schemas.openxmlformats.org/officeDocument/2006/relationships/image" Target="../media/image3206.emf"/><Relationship Id="rId72" Type="http://schemas.openxmlformats.org/officeDocument/2006/relationships/customXml" Target="../ink/ink3958.xml"/><Relationship Id="rId80" Type="http://schemas.openxmlformats.org/officeDocument/2006/relationships/customXml" Target="../ink/ink3962.xml"/><Relationship Id="rId85" Type="http://schemas.openxmlformats.org/officeDocument/2006/relationships/image" Target="../media/image3223.emf"/><Relationship Id="rId93" Type="http://schemas.openxmlformats.org/officeDocument/2006/relationships/image" Target="../media/image3227.emf"/><Relationship Id="rId3" Type="http://schemas.openxmlformats.org/officeDocument/2006/relationships/image" Target="../media/image3182.emf"/><Relationship Id="rId12" Type="http://schemas.openxmlformats.org/officeDocument/2006/relationships/customXml" Target="../ink/ink3928.xml"/><Relationship Id="rId17" Type="http://schemas.openxmlformats.org/officeDocument/2006/relationships/image" Target="../media/image3189.emf"/><Relationship Id="rId25" Type="http://schemas.openxmlformats.org/officeDocument/2006/relationships/image" Target="../media/image3193.emf"/><Relationship Id="rId33" Type="http://schemas.openxmlformats.org/officeDocument/2006/relationships/image" Target="../media/image3197.emf"/><Relationship Id="rId38" Type="http://schemas.openxmlformats.org/officeDocument/2006/relationships/customXml" Target="../ink/ink3941.xml"/><Relationship Id="rId46" Type="http://schemas.openxmlformats.org/officeDocument/2006/relationships/customXml" Target="../ink/ink3945.xml"/><Relationship Id="rId59" Type="http://schemas.openxmlformats.org/officeDocument/2006/relationships/image" Target="../media/image3210.emf"/><Relationship Id="rId67" Type="http://schemas.openxmlformats.org/officeDocument/2006/relationships/image" Target="../media/image3214.emf"/><Relationship Id="rId20" Type="http://schemas.openxmlformats.org/officeDocument/2006/relationships/customXml" Target="../ink/ink3932.xml"/><Relationship Id="rId41" Type="http://schemas.openxmlformats.org/officeDocument/2006/relationships/image" Target="../media/image3201.emf"/><Relationship Id="rId54" Type="http://schemas.openxmlformats.org/officeDocument/2006/relationships/customXml" Target="../ink/ink3949.xml"/><Relationship Id="rId62" Type="http://schemas.openxmlformats.org/officeDocument/2006/relationships/customXml" Target="../ink/ink3953.xml"/><Relationship Id="rId70" Type="http://schemas.openxmlformats.org/officeDocument/2006/relationships/customXml" Target="../ink/ink3957.xml"/><Relationship Id="rId75" Type="http://schemas.openxmlformats.org/officeDocument/2006/relationships/image" Target="../media/image3218.emf"/><Relationship Id="rId83" Type="http://schemas.openxmlformats.org/officeDocument/2006/relationships/image" Target="../media/image3222.emf"/><Relationship Id="rId88" Type="http://schemas.openxmlformats.org/officeDocument/2006/relationships/customXml" Target="../ink/ink3966.xml"/><Relationship Id="rId91" Type="http://schemas.openxmlformats.org/officeDocument/2006/relationships/image" Target="../media/image3226.emf"/><Relationship Id="rId1" Type="http://schemas.openxmlformats.org/officeDocument/2006/relationships/slideLayout" Target="../slideLayouts/slideLayout25.xml"/><Relationship Id="rId6" Type="http://schemas.openxmlformats.org/officeDocument/2006/relationships/customXml" Target="../ink/ink3925.xml"/><Relationship Id="rId15" Type="http://schemas.openxmlformats.org/officeDocument/2006/relationships/image" Target="../media/image3188.emf"/><Relationship Id="rId23" Type="http://schemas.openxmlformats.org/officeDocument/2006/relationships/image" Target="../media/image3192.emf"/><Relationship Id="rId28" Type="http://schemas.openxmlformats.org/officeDocument/2006/relationships/customXml" Target="../ink/ink3936.xml"/><Relationship Id="rId36" Type="http://schemas.openxmlformats.org/officeDocument/2006/relationships/customXml" Target="../ink/ink3940.xml"/><Relationship Id="rId49" Type="http://schemas.openxmlformats.org/officeDocument/2006/relationships/image" Target="../media/image3205.emf"/><Relationship Id="rId57" Type="http://schemas.openxmlformats.org/officeDocument/2006/relationships/image" Target="../media/image3209.emf"/><Relationship Id="rId10" Type="http://schemas.openxmlformats.org/officeDocument/2006/relationships/customXml" Target="../ink/ink3927.xml"/><Relationship Id="rId31" Type="http://schemas.openxmlformats.org/officeDocument/2006/relationships/image" Target="../media/image3196.emf"/><Relationship Id="rId44" Type="http://schemas.openxmlformats.org/officeDocument/2006/relationships/customXml" Target="../ink/ink3944.xml"/><Relationship Id="rId52" Type="http://schemas.openxmlformats.org/officeDocument/2006/relationships/customXml" Target="../ink/ink3948.xml"/><Relationship Id="rId60" Type="http://schemas.openxmlformats.org/officeDocument/2006/relationships/customXml" Target="../ink/ink3952.xml"/><Relationship Id="rId65" Type="http://schemas.openxmlformats.org/officeDocument/2006/relationships/image" Target="../media/image3213.emf"/><Relationship Id="rId73" Type="http://schemas.openxmlformats.org/officeDocument/2006/relationships/image" Target="../media/image3217.emf"/><Relationship Id="rId78" Type="http://schemas.openxmlformats.org/officeDocument/2006/relationships/customXml" Target="../ink/ink3961.xml"/><Relationship Id="rId81" Type="http://schemas.openxmlformats.org/officeDocument/2006/relationships/image" Target="../media/image3221.emf"/><Relationship Id="rId86" Type="http://schemas.openxmlformats.org/officeDocument/2006/relationships/customXml" Target="../ink/ink3965.xml"/><Relationship Id="rId94" Type="http://schemas.openxmlformats.org/officeDocument/2006/relationships/customXml" Target="../ink/ink3969.xml"/><Relationship Id="rId4" Type="http://schemas.openxmlformats.org/officeDocument/2006/relationships/customXml" Target="../ink/ink3924.xml"/><Relationship Id="rId9" Type="http://schemas.openxmlformats.org/officeDocument/2006/relationships/image" Target="../media/image3185.emf"/></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customXml" Target="../ink/ink506.xml"/><Relationship Id="rId1" Type="http://schemas.openxmlformats.org/officeDocument/2006/relationships/slideLayout" Target="../slideLayouts/slideLayout14.xml"/><Relationship Id="rId11" Type="http://schemas.openxmlformats.org/officeDocument/2006/relationships/image" Target="../media/image438.emf"/><Relationship Id="rId10" Type="http://schemas.openxmlformats.org/officeDocument/2006/relationships/customXml" Target="../ink/ink507.xml"/><Relationship Id="rId9" Type="http://schemas.openxmlformats.org/officeDocument/2006/relationships/image" Target="../media/image437.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17" Type="http://schemas.openxmlformats.org/officeDocument/2006/relationships/image" Target="../media/image533.emf"/><Relationship Id="rId21" Type="http://schemas.openxmlformats.org/officeDocument/2006/relationships/image" Target="../media/image485.emf"/><Relationship Id="rId42" Type="http://schemas.openxmlformats.org/officeDocument/2006/relationships/customXml" Target="../ink/ink528.xml"/><Relationship Id="rId63" Type="http://schemas.openxmlformats.org/officeDocument/2006/relationships/image" Target="../media/image506.emf"/><Relationship Id="rId84" Type="http://schemas.openxmlformats.org/officeDocument/2006/relationships/customXml" Target="../ink/ink549.xml"/><Relationship Id="rId138" Type="http://schemas.openxmlformats.org/officeDocument/2006/relationships/customXml" Target="../ink/ink576.xml"/><Relationship Id="rId159" Type="http://schemas.openxmlformats.org/officeDocument/2006/relationships/image" Target="../media/image554.emf"/><Relationship Id="rId170" Type="http://schemas.openxmlformats.org/officeDocument/2006/relationships/customXml" Target="../ink/ink592.xml"/><Relationship Id="rId191" Type="http://schemas.openxmlformats.org/officeDocument/2006/relationships/image" Target="../media/image570.emf"/><Relationship Id="rId205" Type="http://schemas.openxmlformats.org/officeDocument/2006/relationships/image" Target="../media/image577.emf"/><Relationship Id="rId226" Type="http://schemas.openxmlformats.org/officeDocument/2006/relationships/customXml" Target="../ink/ink620.xml"/><Relationship Id="rId247" Type="http://schemas.openxmlformats.org/officeDocument/2006/relationships/image" Target="../media/image598.emf"/><Relationship Id="rId107" Type="http://schemas.openxmlformats.org/officeDocument/2006/relationships/image" Target="../media/image528.emf"/><Relationship Id="rId11" Type="http://schemas.openxmlformats.org/officeDocument/2006/relationships/image" Target="../media/image480.emf"/><Relationship Id="rId32" Type="http://schemas.openxmlformats.org/officeDocument/2006/relationships/customXml" Target="../ink/ink523.xml"/><Relationship Id="rId53" Type="http://schemas.openxmlformats.org/officeDocument/2006/relationships/image" Target="../media/image501.emf"/><Relationship Id="rId74" Type="http://schemas.openxmlformats.org/officeDocument/2006/relationships/customXml" Target="../ink/ink544.xml"/><Relationship Id="rId128" Type="http://schemas.openxmlformats.org/officeDocument/2006/relationships/customXml" Target="../ink/ink571.xml"/><Relationship Id="rId149" Type="http://schemas.openxmlformats.org/officeDocument/2006/relationships/image" Target="../media/image549.emf"/><Relationship Id="rId5" Type="http://schemas.openxmlformats.org/officeDocument/2006/relationships/image" Target="../media/image477.emf"/><Relationship Id="rId95" Type="http://schemas.openxmlformats.org/officeDocument/2006/relationships/image" Target="../media/image522.emf"/><Relationship Id="rId160" Type="http://schemas.openxmlformats.org/officeDocument/2006/relationships/customXml" Target="../ink/ink587.xml"/><Relationship Id="rId181" Type="http://schemas.openxmlformats.org/officeDocument/2006/relationships/image" Target="../media/image565.emf"/><Relationship Id="rId216" Type="http://schemas.openxmlformats.org/officeDocument/2006/relationships/customXml" Target="../ink/ink615.xml"/><Relationship Id="rId237" Type="http://schemas.openxmlformats.org/officeDocument/2006/relationships/image" Target="../media/image593.emf"/><Relationship Id="rId258" Type="http://schemas.openxmlformats.org/officeDocument/2006/relationships/customXml" Target="../ink/ink636.xml"/><Relationship Id="rId22" Type="http://schemas.openxmlformats.org/officeDocument/2006/relationships/customXml" Target="../ink/ink518.xml"/><Relationship Id="rId43" Type="http://schemas.openxmlformats.org/officeDocument/2006/relationships/image" Target="../media/image496.emf"/><Relationship Id="rId64" Type="http://schemas.openxmlformats.org/officeDocument/2006/relationships/customXml" Target="../ink/ink539.xml"/><Relationship Id="rId118" Type="http://schemas.openxmlformats.org/officeDocument/2006/relationships/customXml" Target="../ink/ink566.xml"/><Relationship Id="rId139" Type="http://schemas.openxmlformats.org/officeDocument/2006/relationships/image" Target="../media/image544.emf"/><Relationship Id="rId85" Type="http://schemas.openxmlformats.org/officeDocument/2006/relationships/image" Target="../media/image517.emf"/><Relationship Id="rId150" Type="http://schemas.openxmlformats.org/officeDocument/2006/relationships/customXml" Target="../ink/ink582.xml"/><Relationship Id="rId171" Type="http://schemas.openxmlformats.org/officeDocument/2006/relationships/image" Target="../media/image560.emf"/><Relationship Id="rId192" Type="http://schemas.openxmlformats.org/officeDocument/2006/relationships/customXml" Target="../ink/ink603.xml"/><Relationship Id="rId206" Type="http://schemas.openxmlformats.org/officeDocument/2006/relationships/customXml" Target="../ink/ink610.xml"/><Relationship Id="rId227" Type="http://schemas.openxmlformats.org/officeDocument/2006/relationships/image" Target="../media/image588.emf"/><Relationship Id="rId248" Type="http://schemas.openxmlformats.org/officeDocument/2006/relationships/customXml" Target="../ink/ink631.xml"/><Relationship Id="rId12" Type="http://schemas.openxmlformats.org/officeDocument/2006/relationships/customXml" Target="../ink/ink513.xml"/><Relationship Id="rId33" Type="http://schemas.openxmlformats.org/officeDocument/2006/relationships/image" Target="../media/image491.emf"/><Relationship Id="rId108" Type="http://schemas.openxmlformats.org/officeDocument/2006/relationships/customXml" Target="../ink/ink561.xml"/><Relationship Id="rId129" Type="http://schemas.openxmlformats.org/officeDocument/2006/relationships/image" Target="../media/image539.emf"/><Relationship Id="rId54" Type="http://schemas.openxmlformats.org/officeDocument/2006/relationships/customXml" Target="../ink/ink534.xml"/><Relationship Id="rId75" Type="http://schemas.openxmlformats.org/officeDocument/2006/relationships/image" Target="../media/image512.emf"/><Relationship Id="rId96" Type="http://schemas.openxmlformats.org/officeDocument/2006/relationships/customXml" Target="../ink/ink555.xml"/><Relationship Id="rId140" Type="http://schemas.openxmlformats.org/officeDocument/2006/relationships/customXml" Target="../ink/ink577.xml"/><Relationship Id="rId161" Type="http://schemas.openxmlformats.org/officeDocument/2006/relationships/image" Target="../media/image555.emf"/><Relationship Id="rId182" Type="http://schemas.openxmlformats.org/officeDocument/2006/relationships/customXml" Target="../ink/ink598.xml"/><Relationship Id="rId217" Type="http://schemas.openxmlformats.org/officeDocument/2006/relationships/image" Target="../media/image583.emf"/><Relationship Id="rId6" Type="http://schemas.openxmlformats.org/officeDocument/2006/relationships/customXml" Target="../ink/ink510.xml"/><Relationship Id="rId238" Type="http://schemas.openxmlformats.org/officeDocument/2006/relationships/customXml" Target="../ink/ink626.xml"/><Relationship Id="rId259" Type="http://schemas.openxmlformats.org/officeDocument/2006/relationships/image" Target="../media/image604.emf"/><Relationship Id="rId23" Type="http://schemas.openxmlformats.org/officeDocument/2006/relationships/image" Target="../media/image486.emf"/><Relationship Id="rId28" Type="http://schemas.openxmlformats.org/officeDocument/2006/relationships/customXml" Target="../ink/ink521.xml"/><Relationship Id="rId49" Type="http://schemas.openxmlformats.org/officeDocument/2006/relationships/image" Target="../media/image499.emf"/><Relationship Id="rId114" Type="http://schemas.openxmlformats.org/officeDocument/2006/relationships/customXml" Target="../ink/ink564.xml"/><Relationship Id="rId119" Type="http://schemas.openxmlformats.org/officeDocument/2006/relationships/image" Target="../media/image534.emf"/><Relationship Id="rId44" Type="http://schemas.openxmlformats.org/officeDocument/2006/relationships/customXml" Target="../ink/ink529.xml"/><Relationship Id="rId60" Type="http://schemas.openxmlformats.org/officeDocument/2006/relationships/customXml" Target="../ink/ink537.xml"/><Relationship Id="rId65" Type="http://schemas.openxmlformats.org/officeDocument/2006/relationships/image" Target="../media/image507.emf"/><Relationship Id="rId81" Type="http://schemas.openxmlformats.org/officeDocument/2006/relationships/image" Target="../media/image515.emf"/><Relationship Id="rId86" Type="http://schemas.openxmlformats.org/officeDocument/2006/relationships/customXml" Target="../ink/ink550.xml"/><Relationship Id="rId130" Type="http://schemas.openxmlformats.org/officeDocument/2006/relationships/customXml" Target="../ink/ink572.xml"/><Relationship Id="rId135" Type="http://schemas.openxmlformats.org/officeDocument/2006/relationships/image" Target="../media/image542.emf"/><Relationship Id="rId151" Type="http://schemas.openxmlformats.org/officeDocument/2006/relationships/image" Target="../media/image550.emf"/><Relationship Id="rId156" Type="http://schemas.openxmlformats.org/officeDocument/2006/relationships/customXml" Target="../ink/ink585.xml"/><Relationship Id="rId177" Type="http://schemas.openxmlformats.org/officeDocument/2006/relationships/image" Target="../media/image563.emf"/><Relationship Id="rId198" Type="http://schemas.openxmlformats.org/officeDocument/2006/relationships/customXml" Target="../ink/ink606.xml"/><Relationship Id="rId172" Type="http://schemas.openxmlformats.org/officeDocument/2006/relationships/customXml" Target="../ink/ink593.xml"/><Relationship Id="rId193" Type="http://schemas.openxmlformats.org/officeDocument/2006/relationships/image" Target="../media/image571.emf"/><Relationship Id="rId202" Type="http://schemas.openxmlformats.org/officeDocument/2006/relationships/customXml" Target="../ink/ink608.xml"/><Relationship Id="rId207" Type="http://schemas.openxmlformats.org/officeDocument/2006/relationships/image" Target="../media/image578.emf"/><Relationship Id="rId223" Type="http://schemas.openxmlformats.org/officeDocument/2006/relationships/image" Target="../media/image586.emf"/><Relationship Id="rId228" Type="http://schemas.openxmlformats.org/officeDocument/2006/relationships/customXml" Target="../ink/ink621.xml"/><Relationship Id="rId244" Type="http://schemas.openxmlformats.org/officeDocument/2006/relationships/customXml" Target="../ink/ink629.xml"/><Relationship Id="rId249" Type="http://schemas.openxmlformats.org/officeDocument/2006/relationships/image" Target="../media/image599.emf"/><Relationship Id="rId13" Type="http://schemas.openxmlformats.org/officeDocument/2006/relationships/image" Target="../media/image481.emf"/><Relationship Id="rId18" Type="http://schemas.openxmlformats.org/officeDocument/2006/relationships/customXml" Target="../ink/ink516.xml"/><Relationship Id="rId39" Type="http://schemas.openxmlformats.org/officeDocument/2006/relationships/image" Target="../media/image494.emf"/><Relationship Id="rId109" Type="http://schemas.openxmlformats.org/officeDocument/2006/relationships/image" Target="../media/image529.emf"/><Relationship Id="rId260" Type="http://schemas.openxmlformats.org/officeDocument/2006/relationships/customXml" Target="../ink/ink637.xml"/><Relationship Id="rId265" Type="http://schemas.openxmlformats.org/officeDocument/2006/relationships/image" Target="../media/image607.emf"/><Relationship Id="rId34" Type="http://schemas.openxmlformats.org/officeDocument/2006/relationships/customXml" Target="../ink/ink524.xml"/><Relationship Id="rId50" Type="http://schemas.openxmlformats.org/officeDocument/2006/relationships/customXml" Target="../ink/ink532.xml"/><Relationship Id="rId55" Type="http://schemas.openxmlformats.org/officeDocument/2006/relationships/image" Target="../media/image502.emf"/><Relationship Id="rId76" Type="http://schemas.openxmlformats.org/officeDocument/2006/relationships/customXml" Target="../ink/ink545.xml"/><Relationship Id="rId97" Type="http://schemas.openxmlformats.org/officeDocument/2006/relationships/image" Target="../media/image523.emf"/><Relationship Id="rId104" Type="http://schemas.openxmlformats.org/officeDocument/2006/relationships/customXml" Target="../ink/ink559.xml"/><Relationship Id="rId120" Type="http://schemas.openxmlformats.org/officeDocument/2006/relationships/customXml" Target="../ink/ink567.xml"/><Relationship Id="rId125" Type="http://schemas.openxmlformats.org/officeDocument/2006/relationships/image" Target="../media/image537.emf"/><Relationship Id="rId141" Type="http://schemas.openxmlformats.org/officeDocument/2006/relationships/image" Target="../media/image545.emf"/><Relationship Id="rId146" Type="http://schemas.openxmlformats.org/officeDocument/2006/relationships/customXml" Target="../ink/ink580.xml"/><Relationship Id="rId167" Type="http://schemas.openxmlformats.org/officeDocument/2006/relationships/image" Target="../media/image558.emf"/><Relationship Id="rId188" Type="http://schemas.openxmlformats.org/officeDocument/2006/relationships/customXml" Target="../ink/ink601.xml"/><Relationship Id="rId7" Type="http://schemas.openxmlformats.org/officeDocument/2006/relationships/image" Target="../media/image478.emf"/><Relationship Id="rId71" Type="http://schemas.openxmlformats.org/officeDocument/2006/relationships/image" Target="../media/image510.emf"/><Relationship Id="rId92" Type="http://schemas.openxmlformats.org/officeDocument/2006/relationships/customXml" Target="../ink/ink553.xml"/><Relationship Id="rId162" Type="http://schemas.openxmlformats.org/officeDocument/2006/relationships/customXml" Target="../ink/ink588.xml"/><Relationship Id="rId183" Type="http://schemas.openxmlformats.org/officeDocument/2006/relationships/image" Target="../media/image566.emf"/><Relationship Id="rId213" Type="http://schemas.openxmlformats.org/officeDocument/2006/relationships/image" Target="../media/image581.emf"/><Relationship Id="rId218" Type="http://schemas.openxmlformats.org/officeDocument/2006/relationships/customXml" Target="../ink/ink616.xml"/><Relationship Id="rId234" Type="http://schemas.openxmlformats.org/officeDocument/2006/relationships/customXml" Target="../ink/ink624.xml"/><Relationship Id="rId239" Type="http://schemas.openxmlformats.org/officeDocument/2006/relationships/image" Target="../media/image594.emf"/><Relationship Id="rId2" Type="http://schemas.openxmlformats.org/officeDocument/2006/relationships/customXml" Target="../ink/ink508.xml"/><Relationship Id="rId29" Type="http://schemas.openxmlformats.org/officeDocument/2006/relationships/image" Target="../media/image489.emf"/><Relationship Id="rId250" Type="http://schemas.openxmlformats.org/officeDocument/2006/relationships/customXml" Target="../ink/ink632.xml"/><Relationship Id="rId255" Type="http://schemas.openxmlformats.org/officeDocument/2006/relationships/image" Target="../media/image602.emf"/><Relationship Id="rId24" Type="http://schemas.openxmlformats.org/officeDocument/2006/relationships/customXml" Target="../ink/ink519.xml"/><Relationship Id="rId40" Type="http://schemas.openxmlformats.org/officeDocument/2006/relationships/customXml" Target="../ink/ink527.xml"/><Relationship Id="rId45" Type="http://schemas.openxmlformats.org/officeDocument/2006/relationships/image" Target="../media/image497.emf"/><Relationship Id="rId66" Type="http://schemas.openxmlformats.org/officeDocument/2006/relationships/customXml" Target="../ink/ink540.xml"/><Relationship Id="rId87" Type="http://schemas.openxmlformats.org/officeDocument/2006/relationships/image" Target="../media/image518.emf"/><Relationship Id="rId110" Type="http://schemas.openxmlformats.org/officeDocument/2006/relationships/customXml" Target="../ink/ink562.xml"/><Relationship Id="rId115" Type="http://schemas.openxmlformats.org/officeDocument/2006/relationships/image" Target="../media/image532.emf"/><Relationship Id="rId131" Type="http://schemas.openxmlformats.org/officeDocument/2006/relationships/image" Target="../media/image540.emf"/><Relationship Id="rId136" Type="http://schemas.openxmlformats.org/officeDocument/2006/relationships/customXml" Target="../ink/ink575.xml"/><Relationship Id="rId157" Type="http://schemas.openxmlformats.org/officeDocument/2006/relationships/image" Target="../media/image553.emf"/><Relationship Id="rId178" Type="http://schemas.openxmlformats.org/officeDocument/2006/relationships/customXml" Target="../ink/ink596.xml"/><Relationship Id="rId61" Type="http://schemas.openxmlformats.org/officeDocument/2006/relationships/image" Target="../media/image505.emf"/><Relationship Id="rId82" Type="http://schemas.openxmlformats.org/officeDocument/2006/relationships/customXml" Target="../ink/ink548.xml"/><Relationship Id="rId152" Type="http://schemas.openxmlformats.org/officeDocument/2006/relationships/customXml" Target="../ink/ink583.xml"/><Relationship Id="rId173" Type="http://schemas.openxmlformats.org/officeDocument/2006/relationships/image" Target="../media/image561.emf"/><Relationship Id="rId194" Type="http://schemas.openxmlformats.org/officeDocument/2006/relationships/customXml" Target="../ink/ink604.xml"/><Relationship Id="rId199" Type="http://schemas.openxmlformats.org/officeDocument/2006/relationships/image" Target="../media/image574.emf"/><Relationship Id="rId203" Type="http://schemas.openxmlformats.org/officeDocument/2006/relationships/image" Target="../media/image576.emf"/><Relationship Id="rId208" Type="http://schemas.openxmlformats.org/officeDocument/2006/relationships/customXml" Target="../ink/ink611.xml"/><Relationship Id="rId229" Type="http://schemas.openxmlformats.org/officeDocument/2006/relationships/image" Target="../media/image589.emf"/><Relationship Id="rId19" Type="http://schemas.openxmlformats.org/officeDocument/2006/relationships/image" Target="../media/image484.emf"/><Relationship Id="rId224" Type="http://schemas.openxmlformats.org/officeDocument/2006/relationships/customXml" Target="../ink/ink619.xml"/><Relationship Id="rId240" Type="http://schemas.openxmlformats.org/officeDocument/2006/relationships/customXml" Target="../ink/ink627.xml"/><Relationship Id="rId245" Type="http://schemas.openxmlformats.org/officeDocument/2006/relationships/image" Target="../media/image597.emf"/><Relationship Id="rId261" Type="http://schemas.openxmlformats.org/officeDocument/2006/relationships/image" Target="../media/image605.emf"/><Relationship Id="rId14" Type="http://schemas.openxmlformats.org/officeDocument/2006/relationships/customXml" Target="../ink/ink514.xml"/><Relationship Id="rId30" Type="http://schemas.openxmlformats.org/officeDocument/2006/relationships/customXml" Target="../ink/ink522.xml"/><Relationship Id="rId35" Type="http://schemas.openxmlformats.org/officeDocument/2006/relationships/image" Target="../media/image492.emf"/><Relationship Id="rId56" Type="http://schemas.openxmlformats.org/officeDocument/2006/relationships/customXml" Target="../ink/ink535.xml"/><Relationship Id="rId77" Type="http://schemas.openxmlformats.org/officeDocument/2006/relationships/image" Target="../media/image513.emf"/><Relationship Id="rId100" Type="http://schemas.openxmlformats.org/officeDocument/2006/relationships/customXml" Target="../ink/ink557.xml"/><Relationship Id="rId105" Type="http://schemas.openxmlformats.org/officeDocument/2006/relationships/image" Target="../media/image527.emf"/><Relationship Id="rId126" Type="http://schemas.openxmlformats.org/officeDocument/2006/relationships/customXml" Target="../ink/ink570.xml"/><Relationship Id="rId147" Type="http://schemas.openxmlformats.org/officeDocument/2006/relationships/image" Target="../media/image548.emf"/><Relationship Id="rId168" Type="http://schemas.openxmlformats.org/officeDocument/2006/relationships/customXml" Target="../ink/ink591.xml"/><Relationship Id="rId8" Type="http://schemas.openxmlformats.org/officeDocument/2006/relationships/customXml" Target="../ink/ink511.xml"/><Relationship Id="rId51" Type="http://schemas.openxmlformats.org/officeDocument/2006/relationships/image" Target="../media/image500.emf"/><Relationship Id="rId72" Type="http://schemas.openxmlformats.org/officeDocument/2006/relationships/customXml" Target="../ink/ink543.xml"/><Relationship Id="rId93" Type="http://schemas.openxmlformats.org/officeDocument/2006/relationships/image" Target="../media/image521.emf"/><Relationship Id="rId98" Type="http://schemas.openxmlformats.org/officeDocument/2006/relationships/customXml" Target="../ink/ink556.xml"/><Relationship Id="rId121" Type="http://schemas.openxmlformats.org/officeDocument/2006/relationships/image" Target="../media/image535.emf"/><Relationship Id="rId142" Type="http://schemas.openxmlformats.org/officeDocument/2006/relationships/customXml" Target="../ink/ink578.xml"/><Relationship Id="rId163" Type="http://schemas.openxmlformats.org/officeDocument/2006/relationships/image" Target="../media/image556.emf"/><Relationship Id="rId184" Type="http://schemas.openxmlformats.org/officeDocument/2006/relationships/customXml" Target="../ink/ink599.xml"/><Relationship Id="rId189" Type="http://schemas.openxmlformats.org/officeDocument/2006/relationships/image" Target="../media/image569.emf"/><Relationship Id="rId219" Type="http://schemas.openxmlformats.org/officeDocument/2006/relationships/image" Target="../media/image584.emf"/><Relationship Id="rId3" Type="http://schemas.openxmlformats.org/officeDocument/2006/relationships/image" Target="../media/image476.emf"/><Relationship Id="rId214" Type="http://schemas.openxmlformats.org/officeDocument/2006/relationships/customXml" Target="../ink/ink614.xml"/><Relationship Id="rId230" Type="http://schemas.openxmlformats.org/officeDocument/2006/relationships/customXml" Target="../ink/ink622.xml"/><Relationship Id="rId235" Type="http://schemas.openxmlformats.org/officeDocument/2006/relationships/image" Target="../media/image592.emf"/><Relationship Id="rId251" Type="http://schemas.openxmlformats.org/officeDocument/2006/relationships/image" Target="../media/image600.emf"/><Relationship Id="rId256" Type="http://schemas.openxmlformats.org/officeDocument/2006/relationships/customXml" Target="../ink/ink635.xml"/><Relationship Id="rId25" Type="http://schemas.openxmlformats.org/officeDocument/2006/relationships/image" Target="../media/image487.emf"/><Relationship Id="rId46" Type="http://schemas.openxmlformats.org/officeDocument/2006/relationships/customXml" Target="../ink/ink530.xml"/><Relationship Id="rId67" Type="http://schemas.openxmlformats.org/officeDocument/2006/relationships/image" Target="../media/image508.emf"/><Relationship Id="rId116" Type="http://schemas.openxmlformats.org/officeDocument/2006/relationships/customXml" Target="../ink/ink565.xml"/><Relationship Id="rId137" Type="http://schemas.openxmlformats.org/officeDocument/2006/relationships/image" Target="../media/image543.emf"/><Relationship Id="rId158" Type="http://schemas.openxmlformats.org/officeDocument/2006/relationships/customXml" Target="../ink/ink586.xml"/><Relationship Id="rId20" Type="http://schemas.openxmlformats.org/officeDocument/2006/relationships/customXml" Target="../ink/ink517.xml"/><Relationship Id="rId41" Type="http://schemas.openxmlformats.org/officeDocument/2006/relationships/image" Target="../media/image495.emf"/><Relationship Id="rId62" Type="http://schemas.openxmlformats.org/officeDocument/2006/relationships/customXml" Target="../ink/ink538.xml"/><Relationship Id="rId83" Type="http://schemas.openxmlformats.org/officeDocument/2006/relationships/image" Target="../media/image516.emf"/><Relationship Id="rId88" Type="http://schemas.openxmlformats.org/officeDocument/2006/relationships/customXml" Target="../ink/ink551.xml"/><Relationship Id="rId111" Type="http://schemas.openxmlformats.org/officeDocument/2006/relationships/image" Target="../media/image530.emf"/><Relationship Id="rId132" Type="http://schemas.openxmlformats.org/officeDocument/2006/relationships/customXml" Target="../ink/ink573.xml"/><Relationship Id="rId153" Type="http://schemas.openxmlformats.org/officeDocument/2006/relationships/image" Target="../media/image551.emf"/><Relationship Id="rId174" Type="http://schemas.openxmlformats.org/officeDocument/2006/relationships/customXml" Target="../ink/ink594.xml"/><Relationship Id="rId179" Type="http://schemas.openxmlformats.org/officeDocument/2006/relationships/image" Target="../media/image564.emf"/><Relationship Id="rId195" Type="http://schemas.openxmlformats.org/officeDocument/2006/relationships/image" Target="../media/image572.emf"/><Relationship Id="rId209" Type="http://schemas.openxmlformats.org/officeDocument/2006/relationships/image" Target="../media/image579.emf"/><Relationship Id="rId190" Type="http://schemas.openxmlformats.org/officeDocument/2006/relationships/customXml" Target="../ink/ink602.xml"/><Relationship Id="rId204" Type="http://schemas.openxmlformats.org/officeDocument/2006/relationships/customXml" Target="../ink/ink609.xml"/><Relationship Id="rId220" Type="http://schemas.openxmlformats.org/officeDocument/2006/relationships/customXml" Target="../ink/ink617.xml"/><Relationship Id="rId225" Type="http://schemas.openxmlformats.org/officeDocument/2006/relationships/image" Target="../media/image587.emf"/><Relationship Id="rId241" Type="http://schemas.openxmlformats.org/officeDocument/2006/relationships/image" Target="../media/image595.emf"/><Relationship Id="rId246" Type="http://schemas.openxmlformats.org/officeDocument/2006/relationships/customXml" Target="../ink/ink630.xml"/><Relationship Id="rId15" Type="http://schemas.openxmlformats.org/officeDocument/2006/relationships/image" Target="../media/image482.emf"/><Relationship Id="rId36" Type="http://schemas.openxmlformats.org/officeDocument/2006/relationships/customXml" Target="../ink/ink525.xml"/><Relationship Id="rId57" Type="http://schemas.openxmlformats.org/officeDocument/2006/relationships/image" Target="../media/image503.emf"/><Relationship Id="rId106" Type="http://schemas.openxmlformats.org/officeDocument/2006/relationships/customXml" Target="../ink/ink560.xml"/><Relationship Id="rId127" Type="http://schemas.openxmlformats.org/officeDocument/2006/relationships/image" Target="../media/image538.emf"/><Relationship Id="rId262" Type="http://schemas.openxmlformats.org/officeDocument/2006/relationships/customXml" Target="../ink/ink638.xml"/><Relationship Id="rId10" Type="http://schemas.openxmlformats.org/officeDocument/2006/relationships/customXml" Target="../ink/ink512.xml"/><Relationship Id="rId31" Type="http://schemas.openxmlformats.org/officeDocument/2006/relationships/image" Target="../media/image490.emf"/><Relationship Id="rId52" Type="http://schemas.openxmlformats.org/officeDocument/2006/relationships/customXml" Target="../ink/ink533.xml"/><Relationship Id="rId73" Type="http://schemas.openxmlformats.org/officeDocument/2006/relationships/image" Target="../media/image511.emf"/><Relationship Id="rId78" Type="http://schemas.openxmlformats.org/officeDocument/2006/relationships/customXml" Target="../ink/ink546.xml"/><Relationship Id="rId94" Type="http://schemas.openxmlformats.org/officeDocument/2006/relationships/customXml" Target="../ink/ink554.xml"/><Relationship Id="rId99" Type="http://schemas.openxmlformats.org/officeDocument/2006/relationships/image" Target="../media/image524.emf"/><Relationship Id="rId101" Type="http://schemas.openxmlformats.org/officeDocument/2006/relationships/image" Target="../media/image525.emf"/><Relationship Id="rId122" Type="http://schemas.openxmlformats.org/officeDocument/2006/relationships/customXml" Target="../ink/ink568.xml"/><Relationship Id="rId143" Type="http://schemas.openxmlformats.org/officeDocument/2006/relationships/image" Target="../media/image546.emf"/><Relationship Id="rId148" Type="http://schemas.openxmlformats.org/officeDocument/2006/relationships/customXml" Target="../ink/ink581.xml"/><Relationship Id="rId164" Type="http://schemas.openxmlformats.org/officeDocument/2006/relationships/customXml" Target="../ink/ink589.xml"/><Relationship Id="rId169" Type="http://schemas.openxmlformats.org/officeDocument/2006/relationships/image" Target="../media/image559.emf"/><Relationship Id="rId185" Type="http://schemas.openxmlformats.org/officeDocument/2006/relationships/image" Target="../media/image567.emf"/><Relationship Id="rId4" Type="http://schemas.openxmlformats.org/officeDocument/2006/relationships/customXml" Target="../ink/ink509.xml"/><Relationship Id="rId9" Type="http://schemas.openxmlformats.org/officeDocument/2006/relationships/image" Target="../media/image479.emf"/><Relationship Id="rId180" Type="http://schemas.openxmlformats.org/officeDocument/2006/relationships/customXml" Target="../ink/ink597.xml"/><Relationship Id="rId210" Type="http://schemas.openxmlformats.org/officeDocument/2006/relationships/customXml" Target="../ink/ink612.xml"/><Relationship Id="rId215" Type="http://schemas.openxmlformats.org/officeDocument/2006/relationships/image" Target="../media/image582.emf"/><Relationship Id="rId236" Type="http://schemas.openxmlformats.org/officeDocument/2006/relationships/customXml" Target="../ink/ink625.xml"/><Relationship Id="rId257" Type="http://schemas.openxmlformats.org/officeDocument/2006/relationships/image" Target="../media/image603.emf"/><Relationship Id="rId26" Type="http://schemas.openxmlformats.org/officeDocument/2006/relationships/customXml" Target="../ink/ink520.xml"/><Relationship Id="rId231" Type="http://schemas.openxmlformats.org/officeDocument/2006/relationships/image" Target="../media/image590.emf"/><Relationship Id="rId252" Type="http://schemas.openxmlformats.org/officeDocument/2006/relationships/customXml" Target="../ink/ink633.xml"/><Relationship Id="rId47" Type="http://schemas.openxmlformats.org/officeDocument/2006/relationships/image" Target="../media/image498.emf"/><Relationship Id="rId68" Type="http://schemas.openxmlformats.org/officeDocument/2006/relationships/customXml" Target="../ink/ink541.xml"/><Relationship Id="rId89" Type="http://schemas.openxmlformats.org/officeDocument/2006/relationships/image" Target="../media/image519.emf"/><Relationship Id="rId112" Type="http://schemas.openxmlformats.org/officeDocument/2006/relationships/customXml" Target="../ink/ink563.xml"/><Relationship Id="rId133" Type="http://schemas.openxmlformats.org/officeDocument/2006/relationships/image" Target="../media/image541.emf"/><Relationship Id="rId154" Type="http://schemas.openxmlformats.org/officeDocument/2006/relationships/customXml" Target="../ink/ink584.xml"/><Relationship Id="rId175" Type="http://schemas.openxmlformats.org/officeDocument/2006/relationships/image" Target="../media/image562.emf"/><Relationship Id="rId196" Type="http://schemas.openxmlformats.org/officeDocument/2006/relationships/customXml" Target="../ink/ink605.xml"/><Relationship Id="rId200" Type="http://schemas.openxmlformats.org/officeDocument/2006/relationships/customXml" Target="../ink/ink607.xml"/><Relationship Id="rId16" Type="http://schemas.openxmlformats.org/officeDocument/2006/relationships/customXml" Target="../ink/ink515.xml"/><Relationship Id="rId221" Type="http://schemas.openxmlformats.org/officeDocument/2006/relationships/image" Target="../media/image585.emf"/><Relationship Id="rId242" Type="http://schemas.openxmlformats.org/officeDocument/2006/relationships/customXml" Target="../ink/ink628.xml"/><Relationship Id="rId263" Type="http://schemas.openxmlformats.org/officeDocument/2006/relationships/image" Target="../media/image606.emf"/><Relationship Id="rId37" Type="http://schemas.openxmlformats.org/officeDocument/2006/relationships/image" Target="../media/image493.emf"/><Relationship Id="rId58" Type="http://schemas.openxmlformats.org/officeDocument/2006/relationships/customXml" Target="../ink/ink536.xml"/><Relationship Id="rId79" Type="http://schemas.openxmlformats.org/officeDocument/2006/relationships/image" Target="../media/image514.emf"/><Relationship Id="rId102" Type="http://schemas.openxmlformats.org/officeDocument/2006/relationships/customXml" Target="../ink/ink558.xml"/><Relationship Id="rId123" Type="http://schemas.openxmlformats.org/officeDocument/2006/relationships/image" Target="../media/image536.emf"/><Relationship Id="rId144" Type="http://schemas.openxmlformats.org/officeDocument/2006/relationships/customXml" Target="../ink/ink579.xml"/><Relationship Id="rId90" Type="http://schemas.openxmlformats.org/officeDocument/2006/relationships/customXml" Target="../ink/ink552.xml"/><Relationship Id="rId165" Type="http://schemas.openxmlformats.org/officeDocument/2006/relationships/image" Target="../media/image557.emf"/><Relationship Id="rId186" Type="http://schemas.openxmlformats.org/officeDocument/2006/relationships/customXml" Target="../ink/ink600.xml"/><Relationship Id="rId211" Type="http://schemas.openxmlformats.org/officeDocument/2006/relationships/image" Target="../media/image580.emf"/><Relationship Id="rId232" Type="http://schemas.openxmlformats.org/officeDocument/2006/relationships/customXml" Target="../ink/ink623.xml"/><Relationship Id="rId253" Type="http://schemas.openxmlformats.org/officeDocument/2006/relationships/image" Target="../media/image601.emf"/><Relationship Id="rId27" Type="http://schemas.openxmlformats.org/officeDocument/2006/relationships/image" Target="../media/image488.emf"/><Relationship Id="rId48" Type="http://schemas.openxmlformats.org/officeDocument/2006/relationships/customXml" Target="../ink/ink531.xml"/><Relationship Id="rId69" Type="http://schemas.openxmlformats.org/officeDocument/2006/relationships/image" Target="../media/image509.emf"/><Relationship Id="rId113" Type="http://schemas.openxmlformats.org/officeDocument/2006/relationships/image" Target="../media/image531.emf"/><Relationship Id="rId134" Type="http://schemas.openxmlformats.org/officeDocument/2006/relationships/customXml" Target="../ink/ink574.xml"/><Relationship Id="rId80" Type="http://schemas.openxmlformats.org/officeDocument/2006/relationships/customXml" Target="../ink/ink547.xml"/><Relationship Id="rId155" Type="http://schemas.openxmlformats.org/officeDocument/2006/relationships/image" Target="../media/image552.emf"/><Relationship Id="rId176" Type="http://schemas.openxmlformats.org/officeDocument/2006/relationships/customXml" Target="../ink/ink595.xml"/><Relationship Id="rId197" Type="http://schemas.openxmlformats.org/officeDocument/2006/relationships/image" Target="../media/image573.emf"/><Relationship Id="rId201" Type="http://schemas.openxmlformats.org/officeDocument/2006/relationships/image" Target="../media/image575.emf"/><Relationship Id="rId222" Type="http://schemas.openxmlformats.org/officeDocument/2006/relationships/customXml" Target="../ink/ink618.xml"/><Relationship Id="rId243" Type="http://schemas.openxmlformats.org/officeDocument/2006/relationships/image" Target="../media/image596.emf"/><Relationship Id="rId264" Type="http://schemas.openxmlformats.org/officeDocument/2006/relationships/customXml" Target="../ink/ink639.xml"/><Relationship Id="rId17" Type="http://schemas.openxmlformats.org/officeDocument/2006/relationships/image" Target="../media/image483.emf"/><Relationship Id="rId38" Type="http://schemas.openxmlformats.org/officeDocument/2006/relationships/customXml" Target="../ink/ink526.xml"/><Relationship Id="rId59" Type="http://schemas.openxmlformats.org/officeDocument/2006/relationships/image" Target="../media/image504.emf"/><Relationship Id="rId103" Type="http://schemas.openxmlformats.org/officeDocument/2006/relationships/image" Target="../media/image526.emf"/><Relationship Id="rId124" Type="http://schemas.openxmlformats.org/officeDocument/2006/relationships/customXml" Target="../ink/ink569.xml"/><Relationship Id="rId70" Type="http://schemas.openxmlformats.org/officeDocument/2006/relationships/customXml" Target="../ink/ink542.xml"/><Relationship Id="rId91" Type="http://schemas.openxmlformats.org/officeDocument/2006/relationships/image" Target="../media/image520.emf"/><Relationship Id="rId145" Type="http://schemas.openxmlformats.org/officeDocument/2006/relationships/image" Target="../media/image547.emf"/><Relationship Id="rId166" Type="http://schemas.openxmlformats.org/officeDocument/2006/relationships/customXml" Target="../ink/ink590.xml"/><Relationship Id="rId187" Type="http://schemas.openxmlformats.org/officeDocument/2006/relationships/image" Target="../media/image568.emf"/><Relationship Id="rId1" Type="http://schemas.openxmlformats.org/officeDocument/2006/relationships/slideLayout" Target="../slideLayouts/slideLayout25.xml"/><Relationship Id="rId212" Type="http://schemas.openxmlformats.org/officeDocument/2006/relationships/customXml" Target="../ink/ink613.xml"/><Relationship Id="rId233" Type="http://schemas.openxmlformats.org/officeDocument/2006/relationships/image" Target="../media/image591.emf"/><Relationship Id="rId254" Type="http://schemas.openxmlformats.org/officeDocument/2006/relationships/customXml" Target="../ink/ink634.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6" Type="http://schemas.openxmlformats.org/officeDocument/2006/relationships/customXml" Target="../ink/ink652.xml"/><Relationship Id="rId117" Type="http://schemas.openxmlformats.org/officeDocument/2006/relationships/image" Target="../media/image665.emf"/><Relationship Id="rId21" Type="http://schemas.openxmlformats.org/officeDocument/2006/relationships/image" Target="../media/image617.emf"/><Relationship Id="rId42" Type="http://schemas.openxmlformats.org/officeDocument/2006/relationships/customXml" Target="../ink/ink660.xml"/><Relationship Id="rId47" Type="http://schemas.openxmlformats.org/officeDocument/2006/relationships/image" Target="../media/image630.emf"/><Relationship Id="rId63" Type="http://schemas.openxmlformats.org/officeDocument/2006/relationships/image" Target="../media/image638.emf"/><Relationship Id="rId68" Type="http://schemas.openxmlformats.org/officeDocument/2006/relationships/customXml" Target="../ink/ink673.xml"/><Relationship Id="rId84" Type="http://schemas.openxmlformats.org/officeDocument/2006/relationships/customXml" Target="../ink/ink681.xml"/><Relationship Id="rId89" Type="http://schemas.openxmlformats.org/officeDocument/2006/relationships/image" Target="../media/image651.emf"/><Relationship Id="rId112" Type="http://schemas.openxmlformats.org/officeDocument/2006/relationships/customXml" Target="../ink/ink695.xml"/><Relationship Id="rId133" Type="http://schemas.openxmlformats.org/officeDocument/2006/relationships/image" Target="../media/image673.emf"/><Relationship Id="rId138" Type="http://schemas.openxmlformats.org/officeDocument/2006/relationships/customXml" Target="../ink/ink708.xml"/><Relationship Id="rId154" Type="http://schemas.openxmlformats.org/officeDocument/2006/relationships/customXml" Target="../ink/ink716.xml"/><Relationship Id="rId159" Type="http://schemas.openxmlformats.org/officeDocument/2006/relationships/image" Target="../media/image686.emf"/><Relationship Id="rId170" Type="http://schemas.openxmlformats.org/officeDocument/2006/relationships/customXml" Target="../ink/ink724.xml"/><Relationship Id="rId16" Type="http://schemas.openxmlformats.org/officeDocument/2006/relationships/customXml" Target="../ink/ink647.xml"/><Relationship Id="rId107" Type="http://schemas.openxmlformats.org/officeDocument/2006/relationships/image" Target="../media/image660.emf"/><Relationship Id="rId11" Type="http://schemas.openxmlformats.org/officeDocument/2006/relationships/image" Target="../media/image612.emf"/><Relationship Id="rId32" Type="http://schemas.openxmlformats.org/officeDocument/2006/relationships/customXml" Target="../ink/ink655.xml"/><Relationship Id="rId37" Type="http://schemas.openxmlformats.org/officeDocument/2006/relationships/image" Target="../media/image625.emf"/><Relationship Id="rId53" Type="http://schemas.openxmlformats.org/officeDocument/2006/relationships/image" Target="../media/image633.emf"/><Relationship Id="rId58" Type="http://schemas.openxmlformats.org/officeDocument/2006/relationships/customXml" Target="../ink/ink668.xml"/><Relationship Id="rId74" Type="http://schemas.openxmlformats.org/officeDocument/2006/relationships/customXml" Target="../ink/ink676.xml"/><Relationship Id="rId79" Type="http://schemas.openxmlformats.org/officeDocument/2006/relationships/image" Target="../media/image646.emf"/><Relationship Id="rId102" Type="http://schemas.openxmlformats.org/officeDocument/2006/relationships/customXml" Target="../ink/ink690.xml"/><Relationship Id="rId123" Type="http://schemas.openxmlformats.org/officeDocument/2006/relationships/image" Target="../media/image668.emf"/><Relationship Id="rId128" Type="http://schemas.openxmlformats.org/officeDocument/2006/relationships/customXml" Target="../ink/ink703.xml"/><Relationship Id="rId144" Type="http://schemas.openxmlformats.org/officeDocument/2006/relationships/customXml" Target="../ink/ink711.xml"/><Relationship Id="rId149" Type="http://schemas.openxmlformats.org/officeDocument/2006/relationships/image" Target="../media/image681.emf"/><Relationship Id="rId5" Type="http://schemas.openxmlformats.org/officeDocument/2006/relationships/image" Target="../media/image609.emf"/><Relationship Id="rId90" Type="http://schemas.openxmlformats.org/officeDocument/2006/relationships/customXml" Target="../ink/ink684.xml"/><Relationship Id="rId95" Type="http://schemas.openxmlformats.org/officeDocument/2006/relationships/image" Target="../media/image654.emf"/><Relationship Id="rId160" Type="http://schemas.openxmlformats.org/officeDocument/2006/relationships/customXml" Target="../ink/ink719.xml"/><Relationship Id="rId165" Type="http://schemas.openxmlformats.org/officeDocument/2006/relationships/image" Target="../media/image689.emf"/><Relationship Id="rId22" Type="http://schemas.openxmlformats.org/officeDocument/2006/relationships/customXml" Target="../ink/ink650.xml"/><Relationship Id="rId27" Type="http://schemas.openxmlformats.org/officeDocument/2006/relationships/image" Target="../media/image620.emf"/><Relationship Id="rId43" Type="http://schemas.openxmlformats.org/officeDocument/2006/relationships/image" Target="../media/image628.emf"/><Relationship Id="rId48" Type="http://schemas.openxmlformats.org/officeDocument/2006/relationships/customXml" Target="../ink/ink663.xml"/><Relationship Id="rId64" Type="http://schemas.openxmlformats.org/officeDocument/2006/relationships/customXml" Target="../ink/ink671.xml"/><Relationship Id="rId69" Type="http://schemas.openxmlformats.org/officeDocument/2006/relationships/image" Target="../media/image641.emf"/><Relationship Id="rId113" Type="http://schemas.openxmlformats.org/officeDocument/2006/relationships/image" Target="../media/image663.emf"/><Relationship Id="rId118" Type="http://schemas.openxmlformats.org/officeDocument/2006/relationships/customXml" Target="../ink/ink698.xml"/><Relationship Id="rId134" Type="http://schemas.openxmlformats.org/officeDocument/2006/relationships/customXml" Target="../ink/ink706.xml"/><Relationship Id="rId139" Type="http://schemas.openxmlformats.org/officeDocument/2006/relationships/image" Target="../media/image676.emf"/><Relationship Id="rId80" Type="http://schemas.openxmlformats.org/officeDocument/2006/relationships/customXml" Target="../ink/ink679.xml"/><Relationship Id="rId85" Type="http://schemas.openxmlformats.org/officeDocument/2006/relationships/image" Target="../media/image649.emf"/><Relationship Id="rId150" Type="http://schemas.openxmlformats.org/officeDocument/2006/relationships/customXml" Target="../ink/ink714.xml"/><Relationship Id="rId155" Type="http://schemas.openxmlformats.org/officeDocument/2006/relationships/image" Target="../media/image684.emf"/><Relationship Id="rId171" Type="http://schemas.openxmlformats.org/officeDocument/2006/relationships/image" Target="../media/image692.emf"/><Relationship Id="rId12" Type="http://schemas.openxmlformats.org/officeDocument/2006/relationships/customXml" Target="../ink/ink645.xml"/><Relationship Id="rId17" Type="http://schemas.openxmlformats.org/officeDocument/2006/relationships/image" Target="../media/image615.emf"/><Relationship Id="rId33" Type="http://schemas.openxmlformats.org/officeDocument/2006/relationships/image" Target="../media/image623.emf"/><Relationship Id="rId38" Type="http://schemas.openxmlformats.org/officeDocument/2006/relationships/customXml" Target="../ink/ink658.xml"/><Relationship Id="rId59" Type="http://schemas.openxmlformats.org/officeDocument/2006/relationships/image" Target="../media/image636.emf"/><Relationship Id="rId103" Type="http://schemas.openxmlformats.org/officeDocument/2006/relationships/image" Target="../media/image658.emf"/><Relationship Id="rId108" Type="http://schemas.openxmlformats.org/officeDocument/2006/relationships/customXml" Target="../ink/ink693.xml"/><Relationship Id="rId124" Type="http://schemas.openxmlformats.org/officeDocument/2006/relationships/customXml" Target="../ink/ink701.xml"/><Relationship Id="rId129" Type="http://schemas.openxmlformats.org/officeDocument/2006/relationships/image" Target="../media/image671.emf"/><Relationship Id="rId54" Type="http://schemas.openxmlformats.org/officeDocument/2006/relationships/customXml" Target="../ink/ink666.xml"/><Relationship Id="rId70" Type="http://schemas.openxmlformats.org/officeDocument/2006/relationships/customXml" Target="../ink/ink674.xml"/><Relationship Id="rId75" Type="http://schemas.openxmlformats.org/officeDocument/2006/relationships/image" Target="../media/image644.emf"/><Relationship Id="rId91" Type="http://schemas.openxmlformats.org/officeDocument/2006/relationships/image" Target="../media/image652.emf"/><Relationship Id="rId96" Type="http://schemas.openxmlformats.org/officeDocument/2006/relationships/customXml" Target="../ink/ink687.xml"/><Relationship Id="rId140" Type="http://schemas.openxmlformats.org/officeDocument/2006/relationships/customXml" Target="../ink/ink709.xml"/><Relationship Id="rId145" Type="http://schemas.openxmlformats.org/officeDocument/2006/relationships/image" Target="../media/image679.emf"/><Relationship Id="rId161" Type="http://schemas.openxmlformats.org/officeDocument/2006/relationships/image" Target="../media/image687.emf"/><Relationship Id="rId166" Type="http://schemas.openxmlformats.org/officeDocument/2006/relationships/customXml" Target="../ink/ink722.xml"/><Relationship Id="rId1" Type="http://schemas.openxmlformats.org/officeDocument/2006/relationships/slideLayout" Target="../slideLayouts/slideLayout25.xml"/><Relationship Id="rId6" Type="http://schemas.openxmlformats.org/officeDocument/2006/relationships/customXml" Target="../ink/ink642.xml"/><Relationship Id="rId15" Type="http://schemas.openxmlformats.org/officeDocument/2006/relationships/image" Target="../media/image614.emf"/><Relationship Id="rId23" Type="http://schemas.openxmlformats.org/officeDocument/2006/relationships/image" Target="../media/image618.emf"/><Relationship Id="rId28" Type="http://schemas.openxmlformats.org/officeDocument/2006/relationships/customXml" Target="../ink/ink653.xml"/><Relationship Id="rId36" Type="http://schemas.openxmlformats.org/officeDocument/2006/relationships/customXml" Target="../ink/ink657.xml"/><Relationship Id="rId49" Type="http://schemas.openxmlformats.org/officeDocument/2006/relationships/image" Target="../media/image631.emf"/><Relationship Id="rId57" Type="http://schemas.openxmlformats.org/officeDocument/2006/relationships/image" Target="../media/image635.emf"/><Relationship Id="rId106" Type="http://schemas.openxmlformats.org/officeDocument/2006/relationships/customXml" Target="../ink/ink692.xml"/><Relationship Id="rId114" Type="http://schemas.openxmlformats.org/officeDocument/2006/relationships/customXml" Target="../ink/ink696.xml"/><Relationship Id="rId119" Type="http://schemas.openxmlformats.org/officeDocument/2006/relationships/image" Target="../media/image666.emf"/><Relationship Id="rId127" Type="http://schemas.openxmlformats.org/officeDocument/2006/relationships/image" Target="../media/image670.emf"/><Relationship Id="rId10" Type="http://schemas.openxmlformats.org/officeDocument/2006/relationships/customXml" Target="../ink/ink644.xml"/><Relationship Id="rId31" Type="http://schemas.openxmlformats.org/officeDocument/2006/relationships/image" Target="../media/image622.emf"/><Relationship Id="rId44" Type="http://schemas.openxmlformats.org/officeDocument/2006/relationships/customXml" Target="../ink/ink661.xml"/><Relationship Id="rId52" Type="http://schemas.openxmlformats.org/officeDocument/2006/relationships/customXml" Target="../ink/ink665.xml"/><Relationship Id="rId60" Type="http://schemas.openxmlformats.org/officeDocument/2006/relationships/customXml" Target="../ink/ink669.xml"/><Relationship Id="rId65" Type="http://schemas.openxmlformats.org/officeDocument/2006/relationships/image" Target="../media/image639.emf"/><Relationship Id="rId73" Type="http://schemas.openxmlformats.org/officeDocument/2006/relationships/image" Target="../media/image643.emf"/><Relationship Id="rId78" Type="http://schemas.openxmlformats.org/officeDocument/2006/relationships/customXml" Target="../ink/ink678.xml"/><Relationship Id="rId81" Type="http://schemas.openxmlformats.org/officeDocument/2006/relationships/image" Target="../media/image647.emf"/><Relationship Id="rId86" Type="http://schemas.openxmlformats.org/officeDocument/2006/relationships/customXml" Target="../ink/ink682.xml"/><Relationship Id="rId94" Type="http://schemas.openxmlformats.org/officeDocument/2006/relationships/customXml" Target="../ink/ink686.xml"/><Relationship Id="rId99" Type="http://schemas.openxmlformats.org/officeDocument/2006/relationships/image" Target="../media/image656.emf"/><Relationship Id="rId101" Type="http://schemas.openxmlformats.org/officeDocument/2006/relationships/image" Target="../media/image657.emf"/><Relationship Id="rId122" Type="http://schemas.openxmlformats.org/officeDocument/2006/relationships/customXml" Target="../ink/ink700.xml"/><Relationship Id="rId130" Type="http://schemas.openxmlformats.org/officeDocument/2006/relationships/customXml" Target="../ink/ink704.xml"/><Relationship Id="rId135" Type="http://schemas.openxmlformats.org/officeDocument/2006/relationships/image" Target="../media/image674.emf"/><Relationship Id="rId143" Type="http://schemas.openxmlformats.org/officeDocument/2006/relationships/image" Target="../media/image678.emf"/><Relationship Id="rId148" Type="http://schemas.openxmlformats.org/officeDocument/2006/relationships/customXml" Target="../ink/ink713.xml"/><Relationship Id="rId151" Type="http://schemas.openxmlformats.org/officeDocument/2006/relationships/image" Target="../media/image682.emf"/><Relationship Id="rId156" Type="http://schemas.openxmlformats.org/officeDocument/2006/relationships/customXml" Target="../ink/ink717.xml"/><Relationship Id="rId164" Type="http://schemas.openxmlformats.org/officeDocument/2006/relationships/customXml" Target="../ink/ink721.xml"/><Relationship Id="rId169" Type="http://schemas.openxmlformats.org/officeDocument/2006/relationships/image" Target="../media/image691.emf"/><Relationship Id="rId4" Type="http://schemas.openxmlformats.org/officeDocument/2006/relationships/customXml" Target="../ink/ink641.xml"/><Relationship Id="rId9" Type="http://schemas.openxmlformats.org/officeDocument/2006/relationships/image" Target="../media/image611.emf"/><Relationship Id="rId172" Type="http://schemas.openxmlformats.org/officeDocument/2006/relationships/customXml" Target="../ink/ink725.xml"/><Relationship Id="rId13" Type="http://schemas.openxmlformats.org/officeDocument/2006/relationships/image" Target="../media/image613.emf"/><Relationship Id="rId18" Type="http://schemas.openxmlformats.org/officeDocument/2006/relationships/customXml" Target="../ink/ink648.xml"/><Relationship Id="rId39" Type="http://schemas.openxmlformats.org/officeDocument/2006/relationships/image" Target="../media/image626.emf"/><Relationship Id="rId109" Type="http://schemas.openxmlformats.org/officeDocument/2006/relationships/image" Target="../media/image661.emf"/><Relationship Id="rId34" Type="http://schemas.openxmlformats.org/officeDocument/2006/relationships/customXml" Target="../ink/ink656.xml"/><Relationship Id="rId50" Type="http://schemas.openxmlformats.org/officeDocument/2006/relationships/customXml" Target="../ink/ink664.xml"/><Relationship Id="rId55" Type="http://schemas.openxmlformats.org/officeDocument/2006/relationships/image" Target="../media/image634.emf"/><Relationship Id="rId76" Type="http://schemas.openxmlformats.org/officeDocument/2006/relationships/customXml" Target="../ink/ink677.xml"/><Relationship Id="rId97" Type="http://schemas.openxmlformats.org/officeDocument/2006/relationships/image" Target="../media/image655.emf"/><Relationship Id="rId104" Type="http://schemas.openxmlformats.org/officeDocument/2006/relationships/customXml" Target="../ink/ink691.xml"/><Relationship Id="rId120" Type="http://schemas.openxmlformats.org/officeDocument/2006/relationships/customXml" Target="../ink/ink699.xml"/><Relationship Id="rId125" Type="http://schemas.openxmlformats.org/officeDocument/2006/relationships/image" Target="../media/image669.emf"/><Relationship Id="rId141" Type="http://schemas.openxmlformats.org/officeDocument/2006/relationships/image" Target="../media/image677.emf"/><Relationship Id="rId146" Type="http://schemas.openxmlformats.org/officeDocument/2006/relationships/customXml" Target="../ink/ink712.xml"/><Relationship Id="rId167" Type="http://schemas.openxmlformats.org/officeDocument/2006/relationships/image" Target="../media/image690.emf"/><Relationship Id="rId7" Type="http://schemas.openxmlformats.org/officeDocument/2006/relationships/image" Target="../media/image610.emf"/><Relationship Id="rId71" Type="http://schemas.openxmlformats.org/officeDocument/2006/relationships/image" Target="../media/image642.emf"/><Relationship Id="rId92" Type="http://schemas.openxmlformats.org/officeDocument/2006/relationships/customXml" Target="../ink/ink685.xml"/><Relationship Id="rId162" Type="http://schemas.openxmlformats.org/officeDocument/2006/relationships/customXml" Target="../ink/ink720.xml"/><Relationship Id="rId2" Type="http://schemas.openxmlformats.org/officeDocument/2006/relationships/customXml" Target="../ink/ink640.xml"/><Relationship Id="rId29" Type="http://schemas.openxmlformats.org/officeDocument/2006/relationships/image" Target="../media/image621.emf"/><Relationship Id="rId24" Type="http://schemas.openxmlformats.org/officeDocument/2006/relationships/customXml" Target="../ink/ink651.xml"/><Relationship Id="rId40" Type="http://schemas.openxmlformats.org/officeDocument/2006/relationships/customXml" Target="../ink/ink659.xml"/><Relationship Id="rId45" Type="http://schemas.openxmlformats.org/officeDocument/2006/relationships/image" Target="../media/image629.emf"/><Relationship Id="rId66" Type="http://schemas.openxmlformats.org/officeDocument/2006/relationships/customXml" Target="../ink/ink672.xml"/><Relationship Id="rId87" Type="http://schemas.openxmlformats.org/officeDocument/2006/relationships/image" Target="../media/image650.emf"/><Relationship Id="rId110" Type="http://schemas.openxmlformats.org/officeDocument/2006/relationships/customXml" Target="../ink/ink694.xml"/><Relationship Id="rId115" Type="http://schemas.openxmlformats.org/officeDocument/2006/relationships/image" Target="../media/image664.emf"/><Relationship Id="rId131" Type="http://schemas.openxmlformats.org/officeDocument/2006/relationships/image" Target="../media/image672.emf"/><Relationship Id="rId136" Type="http://schemas.openxmlformats.org/officeDocument/2006/relationships/customXml" Target="../ink/ink707.xml"/><Relationship Id="rId157" Type="http://schemas.openxmlformats.org/officeDocument/2006/relationships/image" Target="../media/image685.emf"/><Relationship Id="rId61" Type="http://schemas.openxmlformats.org/officeDocument/2006/relationships/image" Target="../media/image637.emf"/><Relationship Id="rId82" Type="http://schemas.openxmlformats.org/officeDocument/2006/relationships/customXml" Target="../ink/ink680.xml"/><Relationship Id="rId152" Type="http://schemas.openxmlformats.org/officeDocument/2006/relationships/customXml" Target="../ink/ink715.xml"/><Relationship Id="rId173" Type="http://schemas.openxmlformats.org/officeDocument/2006/relationships/image" Target="../media/image693.emf"/><Relationship Id="rId19" Type="http://schemas.openxmlformats.org/officeDocument/2006/relationships/image" Target="../media/image616.emf"/><Relationship Id="rId14" Type="http://schemas.openxmlformats.org/officeDocument/2006/relationships/customXml" Target="../ink/ink646.xml"/><Relationship Id="rId30" Type="http://schemas.openxmlformats.org/officeDocument/2006/relationships/customXml" Target="../ink/ink654.xml"/><Relationship Id="rId35" Type="http://schemas.openxmlformats.org/officeDocument/2006/relationships/image" Target="../media/image624.emf"/><Relationship Id="rId56" Type="http://schemas.openxmlformats.org/officeDocument/2006/relationships/customXml" Target="../ink/ink667.xml"/><Relationship Id="rId77" Type="http://schemas.openxmlformats.org/officeDocument/2006/relationships/image" Target="../media/image645.emf"/><Relationship Id="rId100" Type="http://schemas.openxmlformats.org/officeDocument/2006/relationships/customXml" Target="../ink/ink689.xml"/><Relationship Id="rId105" Type="http://schemas.openxmlformats.org/officeDocument/2006/relationships/image" Target="../media/image659.emf"/><Relationship Id="rId126" Type="http://schemas.openxmlformats.org/officeDocument/2006/relationships/customXml" Target="../ink/ink702.xml"/><Relationship Id="rId147" Type="http://schemas.openxmlformats.org/officeDocument/2006/relationships/image" Target="../media/image680.emf"/><Relationship Id="rId168" Type="http://schemas.openxmlformats.org/officeDocument/2006/relationships/customXml" Target="../ink/ink723.xml"/><Relationship Id="rId8" Type="http://schemas.openxmlformats.org/officeDocument/2006/relationships/customXml" Target="../ink/ink643.xml"/><Relationship Id="rId51" Type="http://schemas.openxmlformats.org/officeDocument/2006/relationships/image" Target="../media/image632.emf"/><Relationship Id="rId72" Type="http://schemas.openxmlformats.org/officeDocument/2006/relationships/customXml" Target="../ink/ink675.xml"/><Relationship Id="rId93" Type="http://schemas.openxmlformats.org/officeDocument/2006/relationships/image" Target="../media/image653.emf"/><Relationship Id="rId98" Type="http://schemas.openxmlformats.org/officeDocument/2006/relationships/customXml" Target="../ink/ink688.xml"/><Relationship Id="rId121" Type="http://schemas.openxmlformats.org/officeDocument/2006/relationships/image" Target="../media/image667.emf"/><Relationship Id="rId142" Type="http://schemas.openxmlformats.org/officeDocument/2006/relationships/customXml" Target="../ink/ink710.xml"/><Relationship Id="rId163" Type="http://schemas.openxmlformats.org/officeDocument/2006/relationships/image" Target="../media/image688.emf"/><Relationship Id="rId3" Type="http://schemas.openxmlformats.org/officeDocument/2006/relationships/image" Target="../media/image608.emf"/><Relationship Id="rId25" Type="http://schemas.openxmlformats.org/officeDocument/2006/relationships/image" Target="../media/image619.emf"/><Relationship Id="rId46" Type="http://schemas.openxmlformats.org/officeDocument/2006/relationships/customXml" Target="../ink/ink662.xml"/><Relationship Id="rId67" Type="http://schemas.openxmlformats.org/officeDocument/2006/relationships/image" Target="../media/image640.emf"/><Relationship Id="rId116" Type="http://schemas.openxmlformats.org/officeDocument/2006/relationships/customXml" Target="../ink/ink697.xml"/><Relationship Id="rId137" Type="http://schemas.openxmlformats.org/officeDocument/2006/relationships/image" Target="../media/image675.emf"/><Relationship Id="rId158" Type="http://schemas.openxmlformats.org/officeDocument/2006/relationships/customXml" Target="../ink/ink718.xml"/><Relationship Id="rId20" Type="http://schemas.openxmlformats.org/officeDocument/2006/relationships/customXml" Target="../ink/ink649.xml"/><Relationship Id="rId41" Type="http://schemas.openxmlformats.org/officeDocument/2006/relationships/image" Target="../media/image627.emf"/><Relationship Id="rId62" Type="http://schemas.openxmlformats.org/officeDocument/2006/relationships/customXml" Target="../ink/ink670.xml"/><Relationship Id="rId83" Type="http://schemas.openxmlformats.org/officeDocument/2006/relationships/image" Target="../media/image648.emf"/><Relationship Id="rId88" Type="http://schemas.openxmlformats.org/officeDocument/2006/relationships/customXml" Target="../ink/ink683.xml"/><Relationship Id="rId111" Type="http://schemas.openxmlformats.org/officeDocument/2006/relationships/image" Target="../media/image662.emf"/><Relationship Id="rId132" Type="http://schemas.openxmlformats.org/officeDocument/2006/relationships/customXml" Target="../ink/ink705.xml"/><Relationship Id="rId153" Type="http://schemas.openxmlformats.org/officeDocument/2006/relationships/image" Target="../media/image68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8" Type="http://schemas.openxmlformats.org/officeDocument/2006/relationships/customXml" Target="../ink/ink729.xml"/><Relationship Id="rId3" Type="http://schemas.openxmlformats.org/officeDocument/2006/relationships/image" Target="../media/image694.emf"/><Relationship Id="rId7" Type="http://schemas.openxmlformats.org/officeDocument/2006/relationships/image" Target="../media/image696.emf"/><Relationship Id="rId2" Type="http://schemas.openxmlformats.org/officeDocument/2006/relationships/customXml" Target="../ink/ink726.xml"/><Relationship Id="rId1" Type="http://schemas.openxmlformats.org/officeDocument/2006/relationships/slideLayout" Target="../slideLayouts/slideLayout25.xml"/><Relationship Id="rId6" Type="http://schemas.openxmlformats.org/officeDocument/2006/relationships/customXml" Target="../ink/ink728.xml"/><Relationship Id="rId11" Type="http://schemas.openxmlformats.org/officeDocument/2006/relationships/image" Target="../media/image698.emf"/><Relationship Id="rId5" Type="http://schemas.openxmlformats.org/officeDocument/2006/relationships/image" Target="../media/image695.emf"/><Relationship Id="rId10" Type="http://schemas.openxmlformats.org/officeDocument/2006/relationships/customXml" Target="../ink/ink730.xml"/><Relationship Id="rId4" Type="http://schemas.openxmlformats.org/officeDocument/2006/relationships/customXml" Target="../ink/ink727.xml"/><Relationship Id="rId9" Type="http://schemas.openxmlformats.org/officeDocument/2006/relationships/image" Target="../media/image697.emf"/></Relationships>
</file>

<file path=ppt/slides/_rels/slide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7.png"/><Relationship Id="rId16" Type="http://schemas.openxmlformats.org/officeDocument/2006/relationships/image" Target="../media/image32.png"/><Relationship Id="rId1" Type="http://schemas.openxmlformats.org/officeDocument/2006/relationships/slideLayout" Target="../slideLayouts/slideLayout25.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5.xml"/><Relationship Id="rId1" Type="http://schemas.openxmlformats.org/officeDocument/2006/relationships/vmlDrawing" Target="../drawings/vmlDrawing1.vml"/><Relationship Id="rId5" Type="http://schemas.openxmlformats.org/officeDocument/2006/relationships/image" Target="../media/image36.wmf"/><Relationship Id="rId4" Type="http://schemas.openxmlformats.org/officeDocument/2006/relationships/oleObject" Target="../embeddings/oleObject1.bin"/></Relationships>
</file>

<file path=ppt/slides/_rels/slide44.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5.xml"/><Relationship Id="rId1" Type="http://schemas.openxmlformats.org/officeDocument/2006/relationships/vmlDrawing" Target="../drawings/vmlDrawing2.vml"/><Relationship Id="rId6" Type="http://schemas.openxmlformats.org/officeDocument/2006/relationships/image" Target="../media/image38.wmf"/><Relationship Id="rId5" Type="http://schemas.openxmlformats.org/officeDocument/2006/relationships/oleObject" Target="../embeddings/oleObject3.bin"/><Relationship Id="rId4" Type="http://schemas.openxmlformats.org/officeDocument/2006/relationships/image" Target="../media/image37.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5.xml"/><Relationship Id="rId1" Type="http://schemas.openxmlformats.org/officeDocument/2006/relationships/vmlDrawing" Target="../drawings/vmlDrawing3.vml"/><Relationship Id="rId5" Type="http://schemas.openxmlformats.org/officeDocument/2006/relationships/image" Target="../media/image40.wmf"/><Relationship Id="rId4" Type="http://schemas.openxmlformats.org/officeDocument/2006/relationships/oleObject" Target="../embeddings/oleObject5.bin"/></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5.xml"/><Relationship Id="rId1" Type="http://schemas.openxmlformats.org/officeDocument/2006/relationships/vmlDrawing" Target="../drawings/vmlDrawing4.vml"/><Relationship Id="rId5" Type="http://schemas.openxmlformats.org/officeDocument/2006/relationships/image" Target="../media/image41.wmf"/><Relationship Id="rId4" Type="http://schemas.openxmlformats.org/officeDocument/2006/relationships/oleObject" Target="../embeddings/oleObject6.bin"/></Relationships>
</file>

<file path=ppt/slides/_rels/slide48.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5.xml"/><Relationship Id="rId1" Type="http://schemas.openxmlformats.org/officeDocument/2006/relationships/vmlDrawing" Target="../drawings/vmlDrawing5.vml"/><Relationship Id="rId6" Type="http://schemas.openxmlformats.org/officeDocument/2006/relationships/image" Target="../media/image39.wmf"/><Relationship Id="rId5" Type="http://schemas.openxmlformats.org/officeDocument/2006/relationships/oleObject" Target="../embeddings/oleObject8.bin"/><Relationship Id="rId10" Type="http://schemas.openxmlformats.org/officeDocument/2006/relationships/image" Target="../media/image44.wmf"/><Relationship Id="rId4" Type="http://schemas.openxmlformats.org/officeDocument/2006/relationships/image" Target="../media/image42.wmf"/><Relationship Id="rId9" Type="http://schemas.openxmlformats.org/officeDocument/2006/relationships/oleObject" Target="../embeddings/oleObject10.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5.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8" Type="http://schemas.openxmlformats.org/officeDocument/2006/relationships/customXml" Target="../ink/ink734.xml"/><Relationship Id="rId3" Type="http://schemas.openxmlformats.org/officeDocument/2006/relationships/image" Target="../media/image144.emf"/><Relationship Id="rId7" Type="http://schemas.openxmlformats.org/officeDocument/2006/relationships/image" Target="../media/image146.emf"/><Relationship Id="rId2" Type="http://schemas.openxmlformats.org/officeDocument/2006/relationships/customXml" Target="../ink/ink731.xml"/><Relationship Id="rId1" Type="http://schemas.openxmlformats.org/officeDocument/2006/relationships/slideLayout" Target="../slideLayouts/slideLayout25.xml"/><Relationship Id="rId6" Type="http://schemas.openxmlformats.org/officeDocument/2006/relationships/customXml" Target="../ink/ink733.xml"/><Relationship Id="rId11" Type="http://schemas.openxmlformats.org/officeDocument/2006/relationships/image" Target="../media/image148.emf"/><Relationship Id="rId5" Type="http://schemas.openxmlformats.org/officeDocument/2006/relationships/image" Target="../media/image145.emf"/><Relationship Id="rId10" Type="http://schemas.openxmlformats.org/officeDocument/2006/relationships/customXml" Target="../ink/ink735.xml"/><Relationship Id="rId4" Type="http://schemas.openxmlformats.org/officeDocument/2006/relationships/customXml" Target="../ink/ink732.xml"/><Relationship Id="rId9" Type="http://schemas.openxmlformats.org/officeDocument/2006/relationships/image" Target="../media/image147.emf"/></Relationships>
</file>

<file path=ppt/slides/_rels/slide55.xml.rels><?xml version="1.0" encoding="UTF-8" standalone="yes"?>
<Relationships xmlns="http://schemas.openxmlformats.org/package/2006/relationships"><Relationship Id="rId13" Type="http://schemas.openxmlformats.org/officeDocument/2006/relationships/image" Target="../media/image154.emf"/><Relationship Id="rId18" Type="http://schemas.openxmlformats.org/officeDocument/2006/relationships/customXml" Target="../ink/ink744.xml"/><Relationship Id="rId26" Type="http://schemas.openxmlformats.org/officeDocument/2006/relationships/customXml" Target="../ink/ink748.xml"/><Relationship Id="rId39" Type="http://schemas.openxmlformats.org/officeDocument/2006/relationships/image" Target="../media/image167.emf"/><Relationship Id="rId21" Type="http://schemas.openxmlformats.org/officeDocument/2006/relationships/image" Target="../media/image158.emf"/><Relationship Id="rId34" Type="http://schemas.openxmlformats.org/officeDocument/2006/relationships/customXml" Target="../ink/ink752.xml"/><Relationship Id="rId42" Type="http://schemas.openxmlformats.org/officeDocument/2006/relationships/customXml" Target="../ink/ink756.xml"/><Relationship Id="rId47" Type="http://schemas.openxmlformats.org/officeDocument/2006/relationships/image" Target="../media/image171.emf"/><Relationship Id="rId50" Type="http://schemas.openxmlformats.org/officeDocument/2006/relationships/customXml" Target="../ink/ink760.xml"/><Relationship Id="rId55" Type="http://schemas.openxmlformats.org/officeDocument/2006/relationships/image" Target="../media/image175.emf"/><Relationship Id="rId63" Type="http://schemas.openxmlformats.org/officeDocument/2006/relationships/image" Target="../media/image179.emf"/><Relationship Id="rId68" Type="http://schemas.openxmlformats.org/officeDocument/2006/relationships/customXml" Target="../ink/ink769.xml"/><Relationship Id="rId76" Type="http://schemas.openxmlformats.org/officeDocument/2006/relationships/customXml" Target="../ink/ink773.xml"/><Relationship Id="rId84" Type="http://schemas.openxmlformats.org/officeDocument/2006/relationships/customXml" Target="../ink/ink777.xml"/><Relationship Id="rId89" Type="http://schemas.openxmlformats.org/officeDocument/2006/relationships/image" Target="../media/image192.emf"/><Relationship Id="rId7" Type="http://schemas.openxmlformats.org/officeDocument/2006/relationships/image" Target="../media/image151.emf"/><Relationship Id="rId71" Type="http://schemas.openxmlformats.org/officeDocument/2006/relationships/image" Target="../media/image183.emf"/><Relationship Id="rId92" Type="http://schemas.openxmlformats.org/officeDocument/2006/relationships/customXml" Target="../ink/ink781.xml"/><Relationship Id="rId2" Type="http://schemas.openxmlformats.org/officeDocument/2006/relationships/customXml" Target="../ink/ink736.xml"/><Relationship Id="rId16" Type="http://schemas.openxmlformats.org/officeDocument/2006/relationships/customXml" Target="../ink/ink743.xml"/><Relationship Id="rId29" Type="http://schemas.openxmlformats.org/officeDocument/2006/relationships/image" Target="../media/image162.emf"/><Relationship Id="rId11" Type="http://schemas.openxmlformats.org/officeDocument/2006/relationships/image" Target="../media/image153.emf"/><Relationship Id="rId24" Type="http://schemas.openxmlformats.org/officeDocument/2006/relationships/customXml" Target="../ink/ink747.xml"/><Relationship Id="rId32" Type="http://schemas.openxmlformats.org/officeDocument/2006/relationships/customXml" Target="../ink/ink751.xml"/><Relationship Id="rId37" Type="http://schemas.openxmlformats.org/officeDocument/2006/relationships/image" Target="../media/image166.emf"/><Relationship Id="rId40" Type="http://schemas.openxmlformats.org/officeDocument/2006/relationships/customXml" Target="../ink/ink755.xml"/><Relationship Id="rId45" Type="http://schemas.openxmlformats.org/officeDocument/2006/relationships/image" Target="../media/image170.emf"/><Relationship Id="rId53" Type="http://schemas.openxmlformats.org/officeDocument/2006/relationships/image" Target="../media/image174.emf"/><Relationship Id="rId58" Type="http://schemas.openxmlformats.org/officeDocument/2006/relationships/customXml" Target="../ink/ink764.xml"/><Relationship Id="rId66" Type="http://schemas.openxmlformats.org/officeDocument/2006/relationships/customXml" Target="../ink/ink768.xml"/><Relationship Id="rId74" Type="http://schemas.openxmlformats.org/officeDocument/2006/relationships/customXml" Target="../ink/ink772.xml"/><Relationship Id="rId79" Type="http://schemas.openxmlformats.org/officeDocument/2006/relationships/image" Target="../media/image187.emf"/><Relationship Id="rId87" Type="http://schemas.openxmlformats.org/officeDocument/2006/relationships/image" Target="../media/image191.emf"/><Relationship Id="rId5" Type="http://schemas.openxmlformats.org/officeDocument/2006/relationships/image" Target="../media/image150.emf"/><Relationship Id="rId61" Type="http://schemas.openxmlformats.org/officeDocument/2006/relationships/image" Target="../media/image178.emf"/><Relationship Id="rId82" Type="http://schemas.openxmlformats.org/officeDocument/2006/relationships/customXml" Target="../ink/ink776.xml"/><Relationship Id="rId90" Type="http://schemas.openxmlformats.org/officeDocument/2006/relationships/customXml" Target="../ink/ink780.xml"/><Relationship Id="rId95" Type="http://schemas.openxmlformats.org/officeDocument/2006/relationships/image" Target="../media/image195.emf"/><Relationship Id="rId19" Type="http://schemas.openxmlformats.org/officeDocument/2006/relationships/image" Target="../media/image157.emf"/><Relationship Id="rId14" Type="http://schemas.openxmlformats.org/officeDocument/2006/relationships/customXml" Target="../ink/ink742.xml"/><Relationship Id="rId22" Type="http://schemas.openxmlformats.org/officeDocument/2006/relationships/customXml" Target="../ink/ink746.xml"/><Relationship Id="rId27" Type="http://schemas.openxmlformats.org/officeDocument/2006/relationships/image" Target="../media/image161.emf"/><Relationship Id="rId30" Type="http://schemas.openxmlformats.org/officeDocument/2006/relationships/customXml" Target="../ink/ink750.xml"/><Relationship Id="rId35" Type="http://schemas.openxmlformats.org/officeDocument/2006/relationships/image" Target="../media/image165.emf"/><Relationship Id="rId43" Type="http://schemas.openxmlformats.org/officeDocument/2006/relationships/image" Target="../media/image169.emf"/><Relationship Id="rId48" Type="http://schemas.openxmlformats.org/officeDocument/2006/relationships/customXml" Target="../ink/ink759.xml"/><Relationship Id="rId56" Type="http://schemas.openxmlformats.org/officeDocument/2006/relationships/customXml" Target="../ink/ink763.xml"/><Relationship Id="rId64" Type="http://schemas.openxmlformats.org/officeDocument/2006/relationships/customXml" Target="../ink/ink767.xml"/><Relationship Id="rId69" Type="http://schemas.openxmlformats.org/officeDocument/2006/relationships/image" Target="../media/image182.emf"/><Relationship Id="rId77" Type="http://schemas.openxmlformats.org/officeDocument/2006/relationships/image" Target="../media/image186.emf"/><Relationship Id="rId8" Type="http://schemas.openxmlformats.org/officeDocument/2006/relationships/customXml" Target="../ink/ink739.xml"/><Relationship Id="rId51" Type="http://schemas.openxmlformats.org/officeDocument/2006/relationships/image" Target="../media/image173.emf"/><Relationship Id="rId72" Type="http://schemas.openxmlformats.org/officeDocument/2006/relationships/customXml" Target="../ink/ink771.xml"/><Relationship Id="rId80" Type="http://schemas.openxmlformats.org/officeDocument/2006/relationships/customXml" Target="../ink/ink775.xml"/><Relationship Id="rId85" Type="http://schemas.openxmlformats.org/officeDocument/2006/relationships/image" Target="../media/image190.emf"/><Relationship Id="rId93" Type="http://schemas.openxmlformats.org/officeDocument/2006/relationships/image" Target="../media/image194.emf"/><Relationship Id="rId3" Type="http://schemas.openxmlformats.org/officeDocument/2006/relationships/image" Target="../media/image149.emf"/><Relationship Id="rId12" Type="http://schemas.openxmlformats.org/officeDocument/2006/relationships/customXml" Target="../ink/ink741.xml"/><Relationship Id="rId17" Type="http://schemas.openxmlformats.org/officeDocument/2006/relationships/image" Target="../media/image156.emf"/><Relationship Id="rId25" Type="http://schemas.openxmlformats.org/officeDocument/2006/relationships/image" Target="../media/image160.emf"/><Relationship Id="rId33" Type="http://schemas.openxmlformats.org/officeDocument/2006/relationships/image" Target="../media/image164.emf"/><Relationship Id="rId38" Type="http://schemas.openxmlformats.org/officeDocument/2006/relationships/customXml" Target="../ink/ink754.xml"/><Relationship Id="rId46" Type="http://schemas.openxmlformats.org/officeDocument/2006/relationships/customXml" Target="../ink/ink758.xml"/><Relationship Id="rId59" Type="http://schemas.openxmlformats.org/officeDocument/2006/relationships/image" Target="../media/image177.emf"/><Relationship Id="rId67" Type="http://schemas.openxmlformats.org/officeDocument/2006/relationships/image" Target="../media/image181.emf"/><Relationship Id="rId20" Type="http://schemas.openxmlformats.org/officeDocument/2006/relationships/customXml" Target="../ink/ink745.xml"/><Relationship Id="rId41" Type="http://schemas.openxmlformats.org/officeDocument/2006/relationships/image" Target="../media/image168.emf"/><Relationship Id="rId54" Type="http://schemas.openxmlformats.org/officeDocument/2006/relationships/customXml" Target="../ink/ink762.xml"/><Relationship Id="rId62" Type="http://schemas.openxmlformats.org/officeDocument/2006/relationships/customXml" Target="../ink/ink766.xml"/><Relationship Id="rId70" Type="http://schemas.openxmlformats.org/officeDocument/2006/relationships/customXml" Target="../ink/ink770.xml"/><Relationship Id="rId75" Type="http://schemas.openxmlformats.org/officeDocument/2006/relationships/image" Target="../media/image185.emf"/><Relationship Id="rId83" Type="http://schemas.openxmlformats.org/officeDocument/2006/relationships/image" Target="../media/image189.emf"/><Relationship Id="rId88" Type="http://schemas.openxmlformats.org/officeDocument/2006/relationships/customXml" Target="../ink/ink779.xml"/><Relationship Id="rId91" Type="http://schemas.openxmlformats.org/officeDocument/2006/relationships/image" Target="../media/image193.emf"/><Relationship Id="rId1" Type="http://schemas.openxmlformats.org/officeDocument/2006/relationships/slideLayout" Target="../slideLayouts/slideLayout25.xml"/><Relationship Id="rId6" Type="http://schemas.openxmlformats.org/officeDocument/2006/relationships/customXml" Target="../ink/ink738.xml"/><Relationship Id="rId15" Type="http://schemas.openxmlformats.org/officeDocument/2006/relationships/image" Target="../media/image155.emf"/><Relationship Id="rId23" Type="http://schemas.openxmlformats.org/officeDocument/2006/relationships/image" Target="../media/image159.emf"/><Relationship Id="rId28" Type="http://schemas.openxmlformats.org/officeDocument/2006/relationships/customXml" Target="../ink/ink749.xml"/><Relationship Id="rId36" Type="http://schemas.openxmlformats.org/officeDocument/2006/relationships/customXml" Target="../ink/ink753.xml"/><Relationship Id="rId49" Type="http://schemas.openxmlformats.org/officeDocument/2006/relationships/image" Target="../media/image172.emf"/><Relationship Id="rId57" Type="http://schemas.openxmlformats.org/officeDocument/2006/relationships/image" Target="../media/image176.emf"/><Relationship Id="rId10" Type="http://schemas.openxmlformats.org/officeDocument/2006/relationships/customXml" Target="../ink/ink740.xml"/><Relationship Id="rId31" Type="http://schemas.openxmlformats.org/officeDocument/2006/relationships/image" Target="../media/image163.emf"/><Relationship Id="rId44" Type="http://schemas.openxmlformats.org/officeDocument/2006/relationships/customXml" Target="../ink/ink757.xml"/><Relationship Id="rId52" Type="http://schemas.openxmlformats.org/officeDocument/2006/relationships/customXml" Target="../ink/ink761.xml"/><Relationship Id="rId60" Type="http://schemas.openxmlformats.org/officeDocument/2006/relationships/customXml" Target="../ink/ink765.xml"/><Relationship Id="rId65" Type="http://schemas.openxmlformats.org/officeDocument/2006/relationships/image" Target="../media/image180.emf"/><Relationship Id="rId73" Type="http://schemas.openxmlformats.org/officeDocument/2006/relationships/image" Target="../media/image184.emf"/><Relationship Id="rId78" Type="http://schemas.openxmlformats.org/officeDocument/2006/relationships/customXml" Target="../ink/ink774.xml"/><Relationship Id="rId81" Type="http://schemas.openxmlformats.org/officeDocument/2006/relationships/image" Target="../media/image188.emf"/><Relationship Id="rId86" Type="http://schemas.openxmlformats.org/officeDocument/2006/relationships/customXml" Target="../ink/ink778.xml"/><Relationship Id="rId94" Type="http://schemas.openxmlformats.org/officeDocument/2006/relationships/customXml" Target="../ink/ink782.xml"/><Relationship Id="rId4" Type="http://schemas.openxmlformats.org/officeDocument/2006/relationships/customXml" Target="../ink/ink737.xml"/><Relationship Id="rId9" Type="http://schemas.openxmlformats.org/officeDocument/2006/relationships/image" Target="../media/image152.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5.xml"/><Relationship Id="rId1" Type="http://schemas.openxmlformats.org/officeDocument/2006/relationships/vmlDrawing" Target="../drawings/vmlDrawing6.vml"/><Relationship Id="rId6" Type="http://schemas.openxmlformats.org/officeDocument/2006/relationships/image" Target="../media/image47.wmf"/><Relationship Id="rId5" Type="http://schemas.openxmlformats.org/officeDocument/2006/relationships/oleObject" Target="../embeddings/oleObject12.bin"/><Relationship Id="rId4" Type="http://schemas.openxmlformats.org/officeDocument/2006/relationships/image" Target="../media/image46.wmf"/></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oleObject" Target="../embeddings/oleObject18.bin"/><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52.wmf"/><Relationship Id="rId2" Type="http://schemas.openxmlformats.org/officeDocument/2006/relationships/slideLayout" Target="../slideLayouts/slideLayout25.xml"/><Relationship Id="rId16" Type="http://schemas.openxmlformats.org/officeDocument/2006/relationships/image" Target="../media/image54.wmf"/><Relationship Id="rId1" Type="http://schemas.openxmlformats.org/officeDocument/2006/relationships/vmlDrawing" Target="../drawings/vmlDrawing7.vml"/><Relationship Id="rId6" Type="http://schemas.openxmlformats.org/officeDocument/2006/relationships/image" Target="../media/image49.wmf"/><Relationship Id="rId11" Type="http://schemas.openxmlformats.org/officeDocument/2006/relationships/oleObject" Target="../embeddings/oleObject17.bin"/><Relationship Id="rId5" Type="http://schemas.openxmlformats.org/officeDocument/2006/relationships/oleObject" Target="../embeddings/oleObject14.bin"/><Relationship Id="rId15" Type="http://schemas.openxmlformats.org/officeDocument/2006/relationships/oleObject" Target="../embeddings/oleObject19.bin"/><Relationship Id="rId10" Type="http://schemas.openxmlformats.org/officeDocument/2006/relationships/image" Target="../media/image51.wmf"/><Relationship Id="rId4" Type="http://schemas.openxmlformats.org/officeDocument/2006/relationships/image" Target="../media/image48.wmf"/><Relationship Id="rId9" Type="http://schemas.openxmlformats.org/officeDocument/2006/relationships/oleObject" Target="../embeddings/oleObject16.bin"/><Relationship Id="rId14" Type="http://schemas.openxmlformats.org/officeDocument/2006/relationships/image" Target="../media/image53.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62.png"/><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267.emf"/><Relationship Id="rId42" Type="http://schemas.openxmlformats.org/officeDocument/2006/relationships/customXml" Target="../ink/ink21.xml"/><Relationship Id="rId47" Type="http://schemas.openxmlformats.org/officeDocument/2006/relationships/image" Target="../media/image280.emf"/><Relationship Id="rId63" Type="http://schemas.openxmlformats.org/officeDocument/2006/relationships/image" Target="../media/image288.emf"/><Relationship Id="rId68" Type="http://schemas.openxmlformats.org/officeDocument/2006/relationships/customXml" Target="../ink/ink34.xml"/><Relationship Id="rId84" Type="http://schemas.openxmlformats.org/officeDocument/2006/relationships/customXml" Target="../ink/ink42.xml"/><Relationship Id="rId89" Type="http://schemas.openxmlformats.org/officeDocument/2006/relationships/image" Target="../media/image301.emf"/><Relationship Id="rId112" Type="http://schemas.openxmlformats.org/officeDocument/2006/relationships/customXml" Target="../ink/ink56.xml"/><Relationship Id="rId16" Type="http://schemas.openxmlformats.org/officeDocument/2006/relationships/customXml" Target="../ink/ink8.xml"/><Relationship Id="rId107" Type="http://schemas.openxmlformats.org/officeDocument/2006/relationships/image" Target="../media/image310.emf"/><Relationship Id="rId11" Type="http://schemas.openxmlformats.org/officeDocument/2006/relationships/image" Target="../media/image262.emf"/><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75.emf"/><Relationship Id="rId40" Type="http://schemas.openxmlformats.org/officeDocument/2006/relationships/customXml" Target="../ink/ink20.xml"/><Relationship Id="rId45" Type="http://schemas.openxmlformats.org/officeDocument/2006/relationships/image" Target="../media/image279.emf"/><Relationship Id="rId53" Type="http://schemas.openxmlformats.org/officeDocument/2006/relationships/image" Target="../media/image283.emf"/><Relationship Id="rId58" Type="http://schemas.openxmlformats.org/officeDocument/2006/relationships/customXml" Target="../ink/ink29.xml"/><Relationship Id="rId66" Type="http://schemas.openxmlformats.org/officeDocument/2006/relationships/customXml" Target="../ink/ink33.xml"/><Relationship Id="rId74" Type="http://schemas.openxmlformats.org/officeDocument/2006/relationships/customXml" Target="../ink/ink37.xml"/><Relationship Id="rId79" Type="http://schemas.openxmlformats.org/officeDocument/2006/relationships/image" Target="../media/image296.emf"/><Relationship Id="rId87" Type="http://schemas.openxmlformats.org/officeDocument/2006/relationships/image" Target="../media/image300.emf"/><Relationship Id="rId102" Type="http://schemas.openxmlformats.org/officeDocument/2006/relationships/customXml" Target="../ink/ink51.xml"/><Relationship Id="rId110" Type="http://schemas.openxmlformats.org/officeDocument/2006/relationships/customXml" Target="../ink/ink55.xml"/><Relationship Id="rId115" Type="http://schemas.openxmlformats.org/officeDocument/2006/relationships/image" Target="../media/image314.emf"/><Relationship Id="rId5" Type="http://schemas.openxmlformats.org/officeDocument/2006/relationships/image" Target="../media/image259.emf"/><Relationship Id="rId61" Type="http://schemas.openxmlformats.org/officeDocument/2006/relationships/image" Target="../media/image287.emf"/><Relationship Id="rId82" Type="http://schemas.openxmlformats.org/officeDocument/2006/relationships/customXml" Target="../ink/ink41.xml"/><Relationship Id="rId90" Type="http://schemas.openxmlformats.org/officeDocument/2006/relationships/customXml" Target="../ink/ink45.xml"/><Relationship Id="rId95" Type="http://schemas.openxmlformats.org/officeDocument/2006/relationships/image" Target="../media/image304.emf"/><Relationship Id="rId19" Type="http://schemas.openxmlformats.org/officeDocument/2006/relationships/image" Target="../media/image266.emf"/><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70.emf"/><Relationship Id="rId30" Type="http://schemas.openxmlformats.org/officeDocument/2006/relationships/customXml" Target="../ink/ink15.xml"/><Relationship Id="rId35" Type="http://schemas.openxmlformats.org/officeDocument/2006/relationships/image" Target="../media/image274.emf"/><Relationship Id="rId43" Type="http://schemas.openxmlformats.org/officeDocument/2006/relationships/image" Target="../media/image278.emf"/><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customXml" Target="../ink/ink32.xml"/><Relationship Id="rId69" Type="http://schemas.openxmlformats.org/officeDocument/2006/relationships/image" Target="../media/image291.emf"/><Relationship Id="rId77" Type="http://schemas.openxmlformats.org/officeDocument/2006/relationships/image" Target="../media/image295.emf"/><Relationship Id="rId100" Type="http://schemas.openxmlformats.org/officeDocument/2006/relationships/customXml" Target="../ink/ink50.xml"/><Relationship Id="rId105" Type="http://schemas.openxmlformats.org/officeDocument/2006/relationships/image" Target="../media/image309.emf"/><Relationship Id="rId113" Type="http://schemas.openxmlformats.org/officeDocument/2006/relationships/image" Target="../media/image313.emf"/><Relationship Id="rId8" Type="http://schemas.openxmlformats.org/officeDocument/2006/relationships/customXml" Target="../ink/ink4.xml"/><Relationship Id="rId51" Type="http://schemas.openxmlformats.org/officeDocument/2006/relationships/image" Target="../media/image282.emf"/><Relationship Id="rId72" Type="http://schemas.openxmlformats.org/officeDocument/2006/relationships/customXml" Target="../ink/ink36.xml"/><Relationship Id="rId80" Type="http://schemas.openxmlformats.org/officeDocument/2006/relationships/customXml" Target="../ink/ink40.xml"/><Relationship Id="rId85" Type="http://schemas.openxmlformats.org/officeDocument/2006/relationships/image" Target="../media/image299.emf"/><Relationship Id="rId93" Type="http://schemas.openxmlformats.org/officeDocument/2006/relationships/image" Target="../media/image303.emf"/><Relationship Id="rId98" Type="http://schemas.openxmlformats.org/officeDocument/2006/relationships/customXml" Target="../ink/ink49.xml"/><Relationship Id="rId3" Type="http://schemas.openxmlformats.org/officeDocument/2006/relationships/image" Target="../media/image258.emf"/><Relationship Id="rId12" Type="http://schemas.openxmlformats.org/officeDocument/2006/relationships/customXml" Target="../ink/ink6.xml"/><Relationship Id="rId17" Type="http://schemas.openxmlformats.org/officeDocument/2006/relationships/image" Target="../media/image265.emf"/><Relationship Id="rId25" Type="http://schemas.openxmlformats.org/officeDocument/2006/relationships/image" Target="../media/image269.emf"/><Relationship Id="rId33" Type="http://schemas.openxmlformats.org/officeDocument/2006/relationships/image" Target="../media/image273.emf"/><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286.emf"/><Relationship Id="rId67" Type="http://schemas.openxmlformats.org/officeDocument/2006/relationships/image" Target="../media/image290.emf"/><Relationship Id="rId103" Type="http://schemas.openxmlformats.org/officeDocument/2006/relationships/image" Target="../media/image308.emf"/><Relationship Id="rId108" Type="http://schemas.openxmlformats.org/officeDocument/2006/relationships/customXml" Target="../ink/ink54.xml"/><Relationship Id="rId20" Type="http://schemas.openxmlformats.org/officeDocument/2006/relationships/customXml" Target="../ink/ink10.xml"/><Relationship Id="rId41" Type="http://schemas.openxmlformats.org/officeDocument/2006/relationships/image" Target="../media/image277.emf"/><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75" Type="http://schemas.openxmlformats.org/officeDocument/2006/relationships/image" Target="../media/image294.emf"/><Relationship Id="rId83" Type="http://schemas.openxmlformats.org/officeDocument/2006/relationships/image" Target="../media/image298.emf"/><Relationship Id="rId88" Type="http://schemas.openxmlformats.org/officeDocument/2006/relationships/customXml" Target="../ink/ink44.xml"/><Relationship Id="rId91" Type="http://schemas.openxmlformats.org/officeDocument/2006/relationships/image" Target="../media/image302.emf"/><Relationship Id="rId96" Type="http://schemas.openxmlformats.org/officeDocument/2006/relationships/customXml" Target="../ink/ink48.xml"/><Relationship Id="rId111" Type="http://schemas.openxmlformats.org/officeDocument/2006/relationships/image" Target="../media/image312.emf"/><Relationship Id="rId1" Type="http://schemas.openxmlformats.org/officeDocument/2006/relationships/slideLayout" Target="../slideLayouts/slideLayout25.xml"/><Relationship Id="rId6" Type="http://schemas.openxmlformats.org/officeDocument/2006/relationships/customXml" Target="../ink/ink3.xml"/><Relationship Id="rId15" Type="http://schemas.openxmlformats.org/officeDocument/2006/relationships/image" Target="../media/image264.emf"/><Relationship Id="rId23" Type="http://schemas.openxmlformats.org/officeDocument/2006/relationships/image" Target="../media/image268.emf"/><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281.emf"/><Relationship Id="rId57" Type="http://schemas.openxmlformats.org/officeDocument/2006/relationships/image" Target="../media/image285.emf"/><Relationship Id="rId106" Type="http://schemas.openxmlformats.org/officeDocument/2006/relationships/customXml" Target="../ink/ink53.xml"/><Relationship Id="rId114" Type="http://schemas.openxmlformats.org/officeDocument/2006/relationships/customXml" Target="../ink/ink57.xml"/><Relationship Id="rId10" Type="http://schemas.openxmlformats.org/officeDocument/2006/relationships/customXml" Target="../ink/ink5.xml"/><Relationship Id="rId31" Type="http://schemas.openxmlformats.org/officeDocument/2006/relationships/image" Target="../media/image272.emf"/><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289.emf"/><Relationship Id="rId73" Type="http://schemas.openxmlformats.org/officeDocument/2006/relationships/image" Target="../media/image293.emf"/><Relationship Id="rId78" Type="http://schemas.openxmlformats.org/officeDocument/2006/relationships/customXml" Target="../ink/ink39.xml"/><Relationship Id="rId81" Type="http://schemas.openxmlformats.org/officeDocument/2006/relationships/image" Target="../media/image297.emf"/><Relationship Id="rId86" Type="http://schemas.openxmlformats.org/officeDocument/2006/relationships/customXml" Target="../ink/ink43.xml"/><Relationship Id="rId94" Type="http://schemas.openxmlformats.org/officeDocument/2006/relationships/customXml" Target="../ink/ink47.xml"/><Relationship Id="rId99" Type="http://schemas.openxmlformats.org/officeDocument/2006/relationships/image" Target="../media/image306.emf"/><Relationship Id="rId101" Type="http://schemas.openxmlformats.org/officeDocument/2006/relationships/image" Target="../media/image307.emf"/><Relationship Id="rId4" Type="http://schemas.openxmlformats.org/officeDocument/2006/relationships/customXml" Target="../ink/ink2.xml"/><Relationship Id="rId9" Type="http://schemas.openxmlformats.org/officeDocument/2006/relationships/image" Target="../media/image261.emf"/><Relationship Id="rId13" Type="http://schemas.openxmlformats.org/officeDocument/2006/relationships/image" Target="../media/image263.emf"/><Relationship Id="rId18" Type="http://schemas.openxmlformats.org/officeDocument/2006/relationships/customXml" Target="../ink/ink9.xml"/><Relationship Id="rId39" Type="http://schemas.openxmlformats.org/officeDocument/2006/relationships/image" Target="../media/image276.emf"/><Relationship Id="rId109" Type="http://schemas.openxmlformats.org/officeDocument/2006/relationships/image" Target="../media/image311.emf"/><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284.emf"/><Relationship Id="rId76" Type="http://schemas.openxmlformats.org/officeDocument/2006/relationships/customXml" Target="../ink/ink38.xml"/><Relationship Id="rId97" Type="http://schemas.openxmlformats.org/officeDocument/2006/relationships/image" Target="../media/image305.emf"/><Relationship Id="rId104" Type="http://schemas.openxmlformats.org/officeDocument/2006/relationships/customXml" Target="../ink/ink52.xml"/><Relationship Id="rId7" Type="http://schemas.openxmlformats.org/officeDocument/2006/relationships/image" Target="../media/image260.emf"/><Relationship Id="rId71" Type="http://schemas.openxmlformats.org/officeDocument/2006/relationships/image" Target="../media/image292.emf"/><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271.emf"/></Relationships>
</file>

<file path=ppt/slides/_rels/slide9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26" Type="http://schemas.openxmlformats.org/officeDocument/2006/relationships/customXml" Target="../ink/ink795.xml"/><Relationship Id="rId21" Type="http://schemas.openxmlformats.org/officeDocument/2006/relationships/image" Target="../media/image194.png"/><Relationship Id="rId42" Type="http://schemas.openxmlformats.org/officeDocument/2006/relationships/customXml" Target="../ink/ink803.xml"/><Relationship Id="rId47" Type="http://schemas.openxmlformats.org/officeDocument/2006/relationships/image" Target="../media/image2070.png"/><Relationship Id="rId63" Type="http://schemas.openxmlformats.org/officeDocument/2006/relationships/image" Target="../media/image2150.png"/><Relationship Id="rId68" Type="http://schemas.openxmlformats.org/officeDocument/2006/relationships/customXml" Target="../ink/ink816.xml"/><Relationship Id="rId84" Type="http://schemas.openxmlformats.org/officeDocument/2006/relationships/customXml" Target="../ink/ink824.xml"/><Relationship Id="rId89" Type="http://schemas.openxmlformats.org/officeDocument/2006/relationships/image" Target="../media/image228.png"/><Relationship Id="rId112" Type="http://schemas.openxmlformats.org/officeDocument/2006/relationships/customXml" Target="../ink/ink838.xml"/><Relationship Id="rId2" Type="http://schemas.openxmlformats.org/officeDocument/2006/relationships/customXml" Target="../ink/ink783.xml"/><Relationship Id="rId16" Type="http://schemas.openxmlformats.org/officeDocument/2006/relationships/customXml" Target="../ink/ink790.xml"/><Relationship Id="rId29" Type="http://schemas.openxmlformats.org/officeDocument/2006/relationships/image" Target="../media/image198.png"/><Relationship Id="rId107" Type="http://schemas.openxmlformats.org/officeDocument/2006/relationships/image" Target="../media/image237.png"/><Relationship Id="rId11" Type="http://schemas.openxmlformats.org/officeDocument/2006/relationships/image" Target="../media/image189.png"/><Relationship Id="rId24" Type="http://schemas.openxmlformats.org/officeDocument/2006/relationships/customXml" Target="../ink/ink794.xml"/><Relationship Id="rId32" Type="http://schemas.openxmlformats.org/officeDocument/2006/relationships/customXml" Target="../ink/ink798.xml"/><Relationship Id="rId37" Type="http://schemas.openxmlformats.org/officeDocument/2006/relationships/image" Target="../media/image202.png"/><Relationship Id="rId40" Type="http://schemas.openxmlformats.org/officeDocument/2006/relationships/customXml" Target="../ink/ink802.xml"/><Relationship Id="rId45" Type="http://schemas.openxmlformats.org/officeDocument/2006/relationships/image" Target="../media/image2060.png"/><Relationship Id="rId53" Type="http://schemas.openxmlformats.org/officeDocument/2006/relationships/image" Target="../media/image2100.png"/><Relationship Id="rId58" Type="http://schemas.openxmlformats.org/officeDocument/2006/relationships/customXml" Target="../ink/ink811.xml"/><Relationship Id="rId66" Type="http://schemas.openxmlformats.org/officeDocument/2006/relationships/customXml" Target="../ink/ink815.xml"/><Relationship Id="rId74" Type="http://schemas.openxmlformats.org/officeDocument/2006/relationships/customXml" Target="../ink/ink819.xml"/><Relationship Id="rId79" Type="http://schemas.openxmlformats.org/officeDocument/2006/relationships/image" Target="../media/image223.png"/><Relationship Id="rId87" Type="http://schemas.openxmlformats.org/officeDocument/2006/relationships/image" Target="../media/image227.png"/><Relationship Id="rId102" Type="http://schemas.openxmlformats.org/officeDocument/2006/relationships/customXml" Target="../ink/ink833.xml"/><Relationship Id="rId110" Type="http://schemas.openxmlformats.org/officeDocument/2006/relationships/customXml" Target="../ink/ink837.xml"/><Relationship Id="rId5" Type="http://schemas.openxmlformats.org/officeDocument/2006/relationships/image" Target="../media/image1860.png"/><Relationship Id="rId61" Type="http://schemas.openxmlformats.org/officeDocument/2006/relationships/image" Target="../media/image2140.png"/><Relationship Id="rId82" Type="http://schemas.openxmlformats.org/officeDocument/2006/relationships/customXml" Target="../ink/ink823.xml"/><Relationship Id="rId90" Type="http://schemas.openxmlformats.org/officeDocument/2006/relationships/customXml" Target="../ink/ink827.xml"/><Relationship Id="rId95" Type="http://schemas.openxmlformats.org/officeDocument/2006/relationships/image" Target="../media/image231.png"/><Relationship Id="rId19" Type="http://schemas.openxmlformats.org/officeDocument/2006/relationships/image" Target="../media/image193.png"/><Relationship Id="rId14" Type="http://schemas.openxmlformats.org/officeDocument/2006/relationships/customXml" Target="../ink/ink789.xml"/><Relationship Id="rId22" Type="http://schemas.openxmlformats.org/officeDocument/2006/relationships/customXml" Target="../ink/ink793.xml"/><Relationship Id="rId27" Type="http://schemas.openxmlformats.org/officeDocument/2006/relationships/image" Target="../media/image197.png"/><Relationship Id="rId30" Type="http://schemas.openxmlformats.org/officeDocument/2006/relationships/customXml" Target="../ink/ink797.xml"/><Relationship Id="rId35" Type="http://schemas.openxmlformats.org/officeDocument/2006/relationships/image" Target="../media/image201.png"/><Relationship Id="rId43" Type="http://schemas.openxmlformats.org/officeDocument/2006/relationships/image" Target="../media/image205.png"/><Relationship Id="rId48" Type="http://schemas.openxmlformats.org/officeDocument/2006/relationships/customXml" Target="../ink/ink806.xml"/><Relationship Id="rId56" Type="http://schemas.openxmlformats.org/officeDocument/2006/relationships/customXml" Target="../ink/ink810.xml"/><Relationship Id="rId64" Type="http://schemas.openxmlformats.org/officeDocument/2006/relationships/customXml" Target="../ink/ink814.xml"/><Relationship Id="rId69" Type="http://schemas.openxmlformats.org/officeDocument/2006/relationships/image" Target="../media/image2180.png"/><Relationship Id="rId77" Type="http://schemas.openxmlformats.org/officeDocument/2006/relationships/image" Target="../media/image222.png"/><Relationship Id="rId100" Type="http://schemas.openxmlformats.org/officeDocument/2006/relationships/customXml" Target="../ink/ink832.xml"/><Relationship Id="rId105" Type="http://schemas.openxmlformats.org/officeDocument/2006/relationships/image" Target="../media/image236.png"/><Relationship Id="rId113" Type="http://schemas.openxmlformats.org/officeDocument/2006/relationships/image" Target="../media/image240.png"/><Relationship Id="rId8" Type="http://schemas.openxmlformats.org/officeDocument/2006/relationships/customXml" Target="../ink/ink786.xml"/><Relationship Id="rId51" Type="http://schemas.openxmlformats.org/officeDocument/2006/relationships/image" Target="../media/image2090.png"/><Relationship Id="rId72" Type="http://schemas.openxmlformats.org/officeDocument/2006/relationships/customXml" Target="../ink/ink818.xml"/><Relationship Id="rId80" Type="http://schemas.openxmlformats.org/officeDocument/2006/relationships/customXml" Target="../ink/ink822.xml"/><Relationship Id="rId85" Type="http://schemas.openxmlformats.org/officeDocument/2006/relationships/image" Target="../media/image226.png"/><Relationship Id="rId93" Type="http://schemas.openxmlformats.org/officeDocument/2006/relationships/image" Target="../media/image230.png"/><Relationship Id="rId98" Type="http://schemas.openxmlformats.org/officeDocument/2006/relationships/customXml" Target="../ink/ink831.xml"/><Relationship Id="rId3" Type="http://schemas.openxmlformats.org/officeDocument/2006/relationships/image" Target="../media/image1850.png"/><Relationship Id="rId12" Type="http://schemas.openxmlformats.org/officeDocument/2006/relationships/customXml" Target="../ink/ink788.xml"/><Relationship Id="rId17" Type="http://schemas.openxmlformats.org/officeDocument/2006/relationships/image" Target="../media/image192.png"/><Relationship Id="rId25" Type="http://schemas.openxmlformats.org/officeDocument/2006/relationships/image" Target="../media/image1960.png"/><Relationship Id="rId33" Type="http://schemas.openxmlformats.org/officeDocument/2006/relationships/image" Target="../media/image200.png"/><Relationship Id="rId38" Type="http://schemas.openxmlformats.org/officeDocument/2006/relationships/customXml" Target="../ink/ink801.xml"/><Relationship Id="rId46" Type="http://schemas.openxmlformats.org/officeDocument/2006/relationships/customXml" Target="../ink/ink805.xml"/><Relationship Id="rId59" Type="http://schemas.openxmlformats.org/officeDocument/2006/relationships/image" Target="../media/image2130.png"/><Relationship Id="rId67" Type="http://schemas.openxmlformats.org/officeDocument/2006/relationships/image" Target="../media/image2170.png"/><Relationship Id="rId103" Type="http://schemas.openxmlformats.org/officeDocument/2006/relationships/image" Target="../media/image235.png"/><Relationship Id="rId108" Type="http://schemas.openxmlformats.org/officeDocument/2006/relationships/customXml" Target="../ink/ink836.xml"/><Relationship Id="rId20" Type="http://schemas.openxmlformats.org/officeDocument/2006/relationships/customXml" Target="../ink/ink792.xml"/><Relationship Id="rId41" Type="http://schemas.openxmlformats.org/officeDocument/2006/relationships/image" Target="../media/image204.png"/><Relationship Id="rId54" Type="http://schemas.openxmlformats.org/officeDocument/2006/relationships/customXml" Target="../ink/ink809.xml"/><Relationship Id="rId62" Type="http://schemas.openxmlformats.org/officeDocument/2006/relationships/customXml" Target="../ink/ink813.xml"/><Relationship Id="rId70" Type="http://schemas.openxmlformats.org/officeDocument/2006/relationships/customXml" Target="../ink/ink817.xml"/><Relationship Id="rId75" Type="http://schemas.openxmlformats.org/officeDocument/2006/relationships/image" Target="../media/image221.png"/><Relationship Id="rId83" Type="http://schemas.openxmlformats.org/officeDocument/2006/relationships/image" Target="../media/image225.png"/><Relationship Id="rId88" Type="http://schemas.openxmlformats.org/officeDocument/2006/relationships/customXml" Target="../ink/ink826.xml"/><Relationship Id="rId91" Type="http://schemas.openxmlformats.org/officeDocument/2006/relationships/image" Target="../media/image229.png"/><Relationship Id="rId96" Type="http://schemas.openxmlformats.org/officeDocument/2006/relationships/customXml" Target="../ink/ink830.xml"/><Relationship Id="rId111" Type="http://schemas.openxmlformats.org/officeDocument/2006/relationships/image" Target="../media/image239.png"/><Relationship Id="rId1" Type="http://schemas.openxmlformats.org/officeDocument/2006/relationships/slideLayout" Target="../slideLayouts/slideLayout13.xml"/><Relationship Id="rId6" Type="http://schemas.openxmlformats.org/officeDocument/2006/relationships/customXml" Target="../ink/ink785.xml"/><Relationship Id="rId15" Type="http://schemas.openxmlformats.org/officeDocument/2006/relationships/image" Target="../media/image191.png"/><Relationship Id="rId23" Type="http://schemas.openxmlformats.org/officeDocument/2006/relationships/image" Target="../media/image195.png"/><Relationship Id="rId28" Type="http://schemas.openxmlformats.org/officeDocument/2006/relationships/customXml" Target="../ink/ink796.xml"/><Relationship Id="rId36" Type="http://schemas.openxmlformats.org/officeDocument/2006/relationships/customXml" Target="../ink/ink800.xml"/><Relationship Id="rId49" Type="http://schemas.openxmlformats.org/officeDocument/2006/relationships/image" Target="../media/image2080.png"/><Relationship Id="rId57" Type="http://schemas.openxmlformats.org/officeDocument/2006/relationships/image" Target="../media/image2120.png"/><Relationship Id="rId106" Type="http://schemas.openxmlformats.org/officeDocument/2006/relationships/customXml" Target="../ink/ink835.xml"/><Relationship Id="rId10" Type="http://schemas.openxmlformats.org/officeDocument/2006/relationships/customXml" Target="../ink/ink787.xml"/><Relationship Id="rId31" Type="http://schemas.openxmlformats.org/officeDocument/2006/relationships/image" Target="../media/image199.png"/><Relationship Id="rId44" Type="http://schemas.openxmlformats.org/officeDocument/2006/relationships/customXml" Target="../ink/ink804.xml"/><Relationship Id="rId52" Type="http://schemas.openxmlformats.org/officeDocument/2006/relationships/customXml" Target="../ink/ink808.xml"/><Relationship Id="rId60" Type="http://schemas.openxmlformats.org/officeDocument/2006/relationships/customXml" Target="../ink/ink812.xml"/><Relationship Id="rId65" Type="http://schemas.openxmlformats.org/officeDocument/2006/relationships/image" Target="../media/image2160.png"/><Relationship Id="rId73" Type="http://schemas.openxmlformats.org/officeDocument/2006/relationships/image" Target="../media/image2200.png"/><Relationship Id="rId78" Type="http://schemas.openxmlformats.org/officeDocument/2006/relationships/customXml" Target="../ink/ink821.xml"/><Relationship Id="rId81" Type="http://schemas.openxmlformats.org/officeDocument/2006/relationships/image" Target="../media/image224.png"/><Relationship Id="rId86" Type="http://schemas.openxmlformats.org/officeDocument/2006/relationships/customXml" Target="../ink/ink825.xml"/><Relationship Id="rId94" Type="http://schemas.openxmlformats.org/officeDocument/2006/relationships/customXml" Target="../ink/ink829.xml"/><Relationship Id="rId99" Type="http://schemas.openxmlformats.org/officeDocument/2006/relationships/image" Target="../media/image233.png"/><Relationship Id="rId101" Type="http://schemas.openxmlformats.org/officeDocument/2006/relationships/image" Target="../media/image234.png"/><Relationship Id="rId4" Type="http://schemas.openxmlformats.org/officeDocument/2006/relationships/customXml" Target="../ink/ink784.xml"/><Relationship Id="rId9" Type="http://schemas.openxmlformats.org/officeDocument/2006/relationships/image" Target="../media/image188.png"/><Relationship Id="rId13" Type="http://schemas.openxmlformats.org/officeDocument/2006/relationships/image" Target="../media/image190.png"/><Relationship Id="rId18" Type="http://schemas.openxmlformats.org/officeDocument/2006/relationships/customXml" Target="../ink/ink791.xml"/><Relationship Id="rId39" Type="http://schemas.openxmlformats.org/officeDocument/2006/relationships/image" Target="../media/image203.png"/><Relationship Id="rId109" Type="http://schemas.openxmlformats.org/officeDocument/2006/relationships/image" Target="../media/image238.png"/><Relationship Id="rId34" Type="http://schemas.openxmlformats.org/officeDocument/2006/relationships/customXml" Target="../ink/ink799.xml"/><Relationship Id="rId50" Type="http://schemas.openxmlformats.org/officeDocument/2006/relationships/customXml" Target="../ink/ink807.xml"/><Relationship Id="rId55" Type="http://schemas.openxmlformats.org/officeDocument/2006/relationships/image" Target="../media/image2110.png"/><Relationship Id="rId76" Type="http://schemas.openxmlformats.org/officeDocument/2006/relationships/customXml" Target="../ink/ink820.xml"/><Relationship Id="rId97" Type="http://schemas.openxmlformats.org/officeDocument/2006/relationships/image" Target="../media/image232.png"/><Relationship Id="rId104" Type="http://schemas.openxmlformats.org/officeDocument/2006/relationships/customXml" Target="../ink/ink834.xml"/><Relationship Id="rId7" Type="http://schemas.openxmlformats.org/officeDocument/2006/relationships/image" Target="../media/image1870.png"/><Relationship Id="rId71" Type="http://schemas.openxmlformats.org/officeDocument/2006/relationships/image" Target="../media/image2190.png"/><Relationship Id="rId92" Type="http://schemas.openxmlformats.org/officeDocument/2006/relationships/customXml" Target="../ink/ink828.xml"/></Relationships>
</file>

<file path=ppt/slides/_rels/slide9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5.xml"/></Relationships>
</file>

<file path=ppt/slides/_rels/slide95.xml.rels><?xml version="1.0" encoding="UTF-8" standalone="yes"?>
<Relationships xmlns="http://schemas.openxmlformats.org/package/2006/relationships"><Relationship Id="rId117" Type="http://schemas.openxmlformats.org/officeDocument/2006/relationships/image" Target="../media/image721.png"/><Relationship Id="rId42" Type="http://schemas.openxmlformats.org/officeDocument/2006/relationships/customXml" Target="../ink/ink852.xml"/><Relationship Id="rId63" Type="http://schemas.openxmlformats.org/officeDocument/2006/relationships/image" Target="../media/image695.png"/><Relationship Id="rId84" Type="http://schemas.openxmlformats.org/officeDocument/2006/relationships/customXml" Target="../ink/ink873.xml"/><Relationship Id="rId138" Type="http://schemas.openxmlformats.org/officeDocument/2006/relationships/customXml" Target="../ink/ink900.xml"/><Relationship Id="rId170" Type="http://schemas.openxmlformats.org/officeDocument/2006/relationships/customXml" Target="../ink/ink911.xml"/><Relationship Id="rId191" Type="http://schemas.openxmlformats.org/officeDocument/2006/relationships/image" Target="../media/image758.png"/><Relationship Id="rId205" Type="http://schemas.openxmlformats.org/officeDocument/2006/relationships/image" Target="../media/image765.png"/><Relationship Id="rId226" Type="http://schemas.openxmlformats.org/officeDocument/2006/relationships/customXml" Target="../ink/ink939.xml"/><Relationship Id="rId247" Type="http://schemas.openxmlformats.org/officeDocument/2006/relationships/image" Target="../media/image786.png"/><Relationship Id="rId107" Type="http://schemas.openxmlformats.org/officeDocument/2006/relationships/image" Target="../media/image549.png"/><Relationship Id="rId268" Type="http://schemas.openxmlformats.org/officeDocument/2006/relationships/customXml" Target="../ink/ink960.xml"/><Relationship Id="rId32" Type="http://schemas.openxmlformats.org/officeDocument/2006/relationships/customXml" Target="../ink/ink847.xml"/><Relationship Id="rId53" Type="http://schemas.openxmlformats.org/officeDocument/2006/relationships/image" Target="../media/image690.png"/><Relationship Id="rId74" Type="http://schemas.openxmlformats.org/officeDocument/2006/relationships/customXml" Target="../ink/ink868.xml"/><Relationship Id="rId128" Type="http://schemas.openxmlformats.org/officeDocument/2006/relationships/customXml" Target="../ink/ink895.xml"/><Relationship Id="rId149" Type="http://schemas.openxmlformats.org/officeDocument/2006/relationships/image" Target="../media/image224.emf"/><Relationship Id="rId95" Type="http://schemas.openxmlformats.org/officeDocument/2006/relationships/image" Target="../media/image222.emf"/><Relationship Id="rId181" Type="http://schemas.openxmlformats.org/officeDocument/2006/relationships/image" Target="../media/image753.png"/><Relationship Id="rId216" Type="http://schemas.openxmlformats.org/officeDocument/2006/relationships/customXml" Target="../ink/ink934.xml"/><Relationship Id="rId237" Type="http://schemas.openxmlformats.org/officeDocument/2006/relationships/image" Target="../media/image781.png"/><Relationship Id="rId258" Type="http://schemas.openxmlformats.org/officeDocument/2006/relationships/customXml" Target="../ink/ink955.xml"/><Relationship Id="rId279" Type="http://schemas.openxmlformats.org/officeDocument/2006/relationships/image" Target="../media/image350.png"/><Relationship Id="rId43" Type="http://schemas.openxmlformats.org/officeDocument/2006/relationships/image" Target="../media/image685.png"/><Relationship Id="rId64" Type="http://schemas.openxmlformats.org/officeDocument/2006/relationships/customXml" Target="../ink/ink863.xml"/><Relationship Id="rId118" Type="http://schemas.openxmlformats.org/officeDocument/2006/relationships/customXml" Target="../ink/ink890.xml"/><Relationship Id="rId139" Type="http://schemas.openxmlformats.org/officeDocument/2006/relationships/image" Target="../media/image732.png"/><Relationship Id="rId85" Type="http://schemas.openxmlformats.org/officeDocument/2006/relationships/image" Target="../media/image706.png"/><Relationship Id="rId150" Type="http://schemas.openxmlformats.org/officeDocument/2006/relationships/customXml" Target="../ink/ink905.xml"/><Relationship Id="rId171" Type="http://schemas.openxmlformats.org/officeDocument/2006/relationships/image" Target="../media/image748.png"/><Relationship Id="rId192" Type="http://schemas.openxmlformats.org/officeDocument/2006/relationships/customXml" Target="../ink/ink922.xml"/><Relationship Id="rId206" Type="http://schemas.openxmlformats.org/officeDocument/2006/relationships/customXml" Target="../ink/ink929.xml"/><Relationship Id="rId227" Type="http://schemas.openxmlformats.org/officeDocument/2006/relationships/image" Target="../media/image776.png"/><Relationship Id="rId248" Type="http://schemas.openxmlformats.org/officeDocument/2006/relationships/customXml" Target="../ink/ink950.xml"/><Relationship Id="rId269" Type="http://schemas.openxmlformats.org/officeDocument/2006/relationships/image" Target="../media/image3012.png"/><Relationship Id="rId33" Type="http://schemas.openxmlformats.org/officeDocument/2006/relationships/image" Target="../media/image680.png"/><Relationship Id="rId108" Type="http://schemas.openxmlformats.org/officeDocument/2006/relationships/customXml" Target="../ink/ink885.xml"/><Relationship Id="rId129" Type="http://schemas.openxmlformats.org/officeDocument/2006/relationships/image" Target="../media/image727.png"/><Relationship Id="rId280" Type="http://schemas.openxmlformats.org/officeDocument/2006/relationships/customXml" Target="../ink/ink966.xml"/><Relationship Id="rId54" Type="http://schemas.openxmlformats.org/officeDocument/2006/relationships/customXml" Target="../ink/ink858.xml"/><Relationship Id="rId75" Type="http://schemas.openxmlformats.org/officeDocument/2006/relationships/image" Target="../media/image701.png"/><Relationship Id="rId96" Type="http://schemas.openxmlformats.org/officeDocument/2006/relationships/customXml" Target="../ink/ink879.xml"/><Relationship Id="rId140" Type="http://schemas.openxmlformats.org/officeDocument/2006/relationships/customXml" Target="../ink/ink901.xml"/><Relationship Id="rId182" Type="http://schemas.openxmlformats.org/officeDocument/2006/relationships/customXml" Target="../ink/ink917.xml"/><Relationship Id="rId217" Type="http://schemas.openxmlformats.org/officeDocument/2006/relationships/image" Target="../media/image771.png"/><Relationship Id="rId1" Type="http://schemas.openxmlformats.org/officeDocument/2006/relationships/slideLayout" Target="../slideLayouts/slideLayout25.xml"/><Relationship Id="rId212" Type="http://schemas.openxmlformats.org/officeDocument/2006/relationships/customXml" Target="../ink/ink932.xml"/><Relationship Id="rId233" Type="http://schemas.openxmlformats.org/officeDocument/2006/relationships/image" Target="../media/image779.png"/><Relationship Id="rId238" Type="http://schemas.openxmlformats.org/officeDocument/2006/relationships/customXml" Target="../ink/ink945.xml"/><Relationship Id="rId254" Type="http://schemas.openxmlformats.org/officeDocument/2006/relationships/customXml" Target="../ink/ink953.xml"/><Relationship Id="rId259" Type="http://schemas.openxmlformats.org/officeDocument/2006/relationships/image" Target="../media/image792.png"/><Relationship Id="rId28" Type="http://schemas.openxmlformats.org/officeDocument/2006/relationships/customXml" Target="../ink/ink845.xml"/><Relationship Id="rId49" Type="http://schemas.openxmlformats.org/officeDocument/2006/relationships/image" Target="../media/image688.png"/><Relationship Id="rId114" Type="http://schemas.openxmlformats.org/officeDocument/2006/relationships/customXml" Target="../ink/ink888.xml"/><Relationship Id="rId119" Type="http://schemas.openxmlformats.org/officeDocument/2006/relationships/image" Target="../media/image722.png"/><Relationship Id="rId270" Type="http://schemas.openxmlformats.org/officeDocument/2006/relationships/customXml" Target="../ink/ink961.xml"/><Relationship Id="rId275" Type="http://schemas.openxmlformats.org/officeDocument/2006/relationships/image" Target="../media/image225.emf"/><Relationship Id="rId44" Type="http://schemas.openxmlformats.org/officeDocument/2006/relationships/customXml" Target="../ink/ink853.xml"/><Relationship Id="rId60" Type="http://schemas.openxmlformats.org/officeDocument/2006/relationships/customXml" Target="../ink/ink861.xml"/><Relationship Id="rId65" Type="http://schemas.openxmlformats.org/officeDocument/2006/relationships/image" Target="../media/image696.png"/><Relationship Id="rId81" Type="http://schemas.openxmlformats.org/officeDocument/2006/relationships/image" Target="../media/image704.png"/><Relationship Id="rId86" Type="http://schemas.openxmlformats.org/officeDocument/2006/relationships/customXml" Target="../ink/ink874.xml"/><Relationship Id="rId130" Type="http://schemas.openxmlformats.org/officeDocument/2006/relationships/customXml" Target="../ink/ink896.xml"/><Relationship Id="rId135" Type="http://schemas.openxmlformats.org/officeDocument/2006/relationships/image" Target="../media/image730.png"/><Relationship Id="rId156" Type="http://schemas.openxmlformats.org/officeDocument/2006/relationships/customXml" Target="../ink/ink906.xml"/><Relationship Id="rId177" Type="http://schemas.openxmlformats.org/officeDocument/2006/relationships/image" Target="../media/image751.png"/><Relationship Id="rId198" Type="http://schemas.openxmlformats.org/officeDocument/2006/relationships/customXml" Target="../ink/ink925.xml"/><Relationship Id="rId172" Type="http://schemas.openxmlformats.org/officeDocument/2006/relationships/customXml" Target="../ink/ink912.xml"/><Relationship Id="rId193" Type="http://schemas.openxmlformats.org/officeDocument/2006/relationships/image" Target="../media/image759.png"/><Relationship Id="rId202" Type="http://schemas.openxmlformats.org/officeDocument/2006/relationships/customXml" Target="../ink/ink927.xml"/><Relationship Id="rId207" Type="http://schemas.openxmlformats.org/officeDocument/2006/relationships/image" Target="../media/image766.png"/><Relationship Id="rId223" Type="http://schemas.openxmlformats.org/officeDocument/2006/relationships/image" Target="../media/image774.png"/><Relationship Id="rId228" Type="http://schemas.openxmlformats.org/officeDocument/2006/relationships/customXml" Target="../ink/ink940.xml"/><Relationship Id="rId244" Type="http://schemas.openxmlformats.org/officeDocument/2006/relationships/customXml" Target="../ink/ink948.xml"/><Relationship Id="rId249" Type="http://schemas.openxmlformats.org/officeDocument/2006/relationships/image" Target="../media/image787.png"/><Relationship Id="rId18" Type="http://schemas.openxmlformats.org/officeDocument/2006/relationships/customXml" Target="../ink/ink843.xml"/><Relationship Id="rId39" Type="http://schemas.openxmlformats.org/officeDocument/2006/relationships/image" Target="../media/image683.png"/><Relationship Id="rId109" Type="http://schemas.openxmlformats.org/officeDocument/2006/relationships/image" Target="../media/image717.png"/><Relationship Id="rId260" Type="http://schemas.openxmlformats.org/officeDocument/2006/relationships/customXml" Target="../ink/ink956.xml"/><Relationship Id="rId265" Type="http://schemas.openxmlformats.org/officeDocument/2006/relationships/image" Target="../media/image794.png"/><Relationship Id="rId281" Type="http://schemas.openxmlformats.org/officeDocument/2006/relationships/image" Target="../media/image360.png"/><Relationship Id="rId34" Type="http://schemas.openxmlformats.org/officeDocument/2006/relationships/customXml" Target="../ink/ink848.xml"/><Relationship Id="rId50" Type="http://schemas.openxmlformats.org/officeDocument/2006/relationships/customXml" Target="../ink/ink856.xml"/><Relationship Id="rId55" Type="http://schemas.openxmlformats.org/officeDocument/2006/relationships/image" Target="../media/image691.png"/><Relationship Id="rId76" Type="http://schemas.openxmlformats.org/officeDocument/2006/relationships/customXml" Target="../ink/ink869.xml"/><Relationship Id="rId97" Type="http://schemas.openxmlformats.org/officeDocument/2006/relationships/image" Target="../media/image223.emf"/><Relationship Id="rId104" Type="http://schemas.openxmlformats.org/officeDocument/2006/relationships/customXml" Target="../ink/ink883.xml"/><Relationship Id="rId120" Type="http://schemas.openxmlformats.org/officeDocument/2006/relationships/customXml" Target="../ink/ink891.xml"/><Relationship Id="rId125" Type="http://schemas.openxmlformats.org/officeDocument/2006/relationships/image" Target="../media/image725.png"/><Relationship Id="rId146" Type="http://schemas.openxmlformats.org/officeDocument/2006/relationships/customXml" Target="../ink/ink903.xml"/><Relationship Id="rId167" Type="http://schemas.openxmlformats.org/officeDocument/2006/relationships/image" Target="../media/image746.png"/><Relationship Id="rId188" Type="http://schemas.openxmlformats.org/officeDocument/2006/relationships/customXml" Target="../ink/ink920.xml"/><Relationship Id="rId7" Type="http://schemas.openxmlformats.org/officeDocument/2006/relationships/image" Target="../media/image667.png"/><Relationship Id="rId71" Type="http://schemas.openxmlformats.org/officeDocument/2006/relationships/image" Target="../media/image699.png"/><Relationship Id="rId92" Type="http://schemas.openxmlformats.org/officeDocument/2006/relationships/customXml" Target="../ink/ink877.xml"/><Relationship Id="rId183" Type="http://schemas.openxmlformats.org/officeDocument/2006/relationships/image" Target="../media/image754.png"/><Relationship Id="rId213" Type="http://schemas.openxmlformats.org/officeDocument/2006/relationships/image" Target="../media/image769.png"/><Relationship Id="rId218" Type="http://schemas.openxmlformats.org/officeDocument/2006/relationships/customXml" Target="../ink/ink935.xml"/><Relationship Id="rId234" Type="http://schemas.openxmlformats.org/officeDocument/2006/relationships/customXml" Target="../ink/ink943.xml"/><Relationship Id="rId239" Type="http://schemas.openxmlformats.org/officeDocument/2006/relationships/image" Target="../media/image782.png"/><Relationship Id="rId2" Type="http://schemas.openxmlformats.org/officeDocument/2006/relationships/customXml" Target="../ink/ink839.xml"/><Relationship Id="rId29" Type="http://schemas.openxmlformats.org/officeDocument/2006/relationships/image" Target="../media/image678.png"/><Relationship Id="rId250" Type="http://schemas.openxmlformats.org/officeDocument/2006/relationships/customXml" Target="../ink/ink951.xml"/><Relationship Id="rId255" Type="http://schemas.openxmlformats.org/officeDocument/2006/relationships/image" Target="../media/image790.png"/><Relationship Id="rId271" Type="http://schemas.openxmlformats.org/officeDocument/2006/relationships/image" Target="../media/image3113.png"/><Relationship Id="rId276" Type="http://schemas.openxmlformats.org/officeDocument/2006/relationships/customXml" Target="../ink/ink964.xml"/><Relationship Id="rId40" Type="http://schemas.openxmlformats.org/officeDocument/2006/relationships/customXml" Target="../ink/ink851.xml"/><Relationship Id="rId45" Type="http://schemas.openxmlformats.org/officeDocument/2006/relationships/image" Target="../media/image686.png"/><Relationship Id="rId66" Type="http://schemas.openxmlformats.org/officeDocument/2006/relationships/customXml" Target="../ink/ink864.xml"/><Relationship Id="rId87" Type="http://schemas.openxmlformats.org/officeDocument/2006/relationships/image" Target="../media/image707.png"/><Relationship Id="rId110" Type="http://schemas.openxmlformats.org/officeDocument/2006/relationships/customXml" Target="../ink/ink886.xml"/><Relationship Id="rId115" Type="http://schemas.openxmlformats.org/officeDocument/2006/relationships/image" Target="../media/image720.png"/><Relationship Id="rId131" Type="http://schemas.openxmlformats.org/officeDocument/2006/relationships/image" Target="../media/image728.png"/><Relationship Id="rId136" Type="http://schemas.openxmlformats.org/officeDocument/2006/relationships/customXml" Target="../ink/ink899.xml"/><Relationship Id="rId157" Type="http://schemas.openxmlformats.org/officeDocument/2006/relationships/image" Target="../media/image741.png"/><Relationship Id="rId178" Type="http://schemas.openxmlformats.org/officeDocument/2006/relationships/customXml" Target="../ink/ink915.xml"/><Relationship Id="rId61" Type="http://schemas.openxmlformats.org/officeDocument/2006/relationships/image" Target="../media/image694.png"/><Relationship Id="rId82" Type="http://schemas.openxmlformats.org/officeDocument/2006/relationships/customXml" Target="../ink/ink872.xml"/><Relationship Id="rId173" Type="http://schemas.openxmlformats.org/officeDocument/2006/relationships/image" Target="../media/image749.png"/><Relationship Id="rId194" Type="http://schemas.openxmlformats.org/officeDocument/2006/relationships/customXml" Target="../ink/ink923.xml"/><Relationship Id="rId199" Type="http://schemas.openxmlformats.org/officeDocument/2006/relationships/image" Target="../media/image762.png"/><Relationship Id="rId203" Type="http://schemas.openxmlformats.org/officeDocument/2006/relationships/image" Target="../media/image764.png"/><Relationship Id="rId208" Type="http://schemas.openxmlformats.org/officeDocument/2006/relationships/customXml" Target="../ink/ink930.xml"/><Relationship Id="rId229" Type="http://schemas.openxmlformats.org/officeDocument/2006/relationships/image" Target="../media/image777.png"/><Relationship Id="rId19" Type="http://schemas.openxmlformats.org/officeDocument/2006/relationships/image" Target="../media/image673.png"/><Relationship Id="rId224" Type="http://schemas.openxmlformats.org/officeDocument/2006/relationships/customXml" Target="../ink/ink938.xml"/><Relationship Id="rId240" Type="http://schemas.openxmlformats.org/officeDocument/2006/relationships/customXml" Target="../ink/ink946.xml"/><Relationship Id="rId245" Type="http://schemas.openxmlformats.org/officeDocument/2006/relationships/image" Target="../media/image785.png"/><Relationship Id="rId261" Type="http://schemas.openxmlformats.org/officeDocument/2006/relationships/image" Target="../media/image391.png"/><Relationship Id="rId266" Type="http://schemas.openxmlformats.org/officeDocument/2006/relationships/customXml" Target="../ink/ink959.xml"/><Relationship Id="rId30" Type="http://schemas.openxmlformats.org/officeDocument/2006/relationships/customXml" Target="../ink/ink846.xml"/><Relationship Id="rId35" Type="http://schemas.openxmlformats.org/officeDocument/2006/relationships/image" Target="../media/image681.png"/><Relationship Id="rId56" Type="http://schemas.openxmlformats.org/officeDocument/2006/relationships/customXml" Target="../ink/ink859.xml"/><Relationship Id="rId77" Type="http://schemas.openxmlformats.org/officeDocument/2006/relationships/image" Target="../media/image702.png"/><Relationship Id="rId100" Type="http://schemas.openxmlformats.org/officeDocument/2006/relationships/customXml" Target="../ink/ink881.xml"/><Relationship Id="rId105" Type="http://schemas.openxmlformats.org/officeDocument/2006/relationships/image" Target="../media/image716.png"/><Relationship Id="rId126" Type="http://schemas.openxmlformats.org/officeDocument/2006/relationships/customXml" Target="../ink/ink894.xml"/><Relationship Id="rId147" Type="http://schemas.openxmlformats.org/officeDocument/2006/relationships/image" Target="../media/image736.png"/><Relationship Id="rId168" Type="http://schemas.openxmlformats.org/officeDocument/2006/relationships/customXml" Target="../ink/ink910.xml"/><Relationship Id="rId282" Type="http://schemas.openxmlformats.org/officeDocument/2006/relationships/customXml" Target="../ink/ink967.xml"/><Relationship Id="rId8" Type="http://schemas.openxmlformats.org/officeDocument/2006/relationships/customXml" Target="../ink/ink841.xml"/><Relationship Id="rId51" Type="http://schemas.openxmlformats.org/officeDocument/2006/relationships/image" Target="../media/image689.png"/><Relationship Id="rId72" Type="http://schemas.openxmlformats.org/officeDocument/2006/relationships/customXml" Target="../ink/ink867.xml"/><Relationship Id="rId93" Type="http://schemas.openxmlformats.org/officeDocument/2006/relationships/image" Target="../media/image710.png"/><Relationship Id="rId98" Type="http://schemas.openxmlformats.org/officeDocument/2006/relationships/customXml" Target="../ink/ink880.xml"/><Relationship Id="rId121" Type="http://schemas.openxmlformats.org/officeDocument/2006/relationships/image" Target="../media/image723.png"/><Relationship Id="rId163" Type="http://schemas.openxmlformats.org/officeDocument/2006/relationships/image" Target="../media/image744.png"/><Relationship Id="rId184" Type="http://schemas.openxmlformats.org/officeDocument/2006/relationships/customXml" Target="../ink/ink918.xml"/><Relationship Id="rId189" Type="http://schemas.openxmlformats.org/officeDocument/2006/relationships/image" Target="../media/image757.png"/><Relationship Id="rId219" Type="http://schemas.openxmlformats.org/officeDocument/2006/relationships/image" Target="../media/image772.png"/><Relationship Id="rId3" Type="http://schemas.openxmlformats.org/officeDocument/2006/relationships/image" Target="../media/image221.emf"/><Relationship Id="rId214" Type="http://schemas.openxmlformats.org/officeDocument/2006/relationships/customXml" Target="../ink/ink933.xml"/><Relationship Id="rId230" Type="http://schemas.openxmlformats.org/officeDocument/2006/relationships/customXml" Target="../ink/ink941.xml"/><Relationship Id="rId235" Type="http://schemas.openxmlformats.org/officeDocument/2006/relationships/image" Target="../media/image780.png"/><Relationship Id="rId251" Type="http://schemas.openxmlformats.org/officeDocument/2006/relationships/image" Target="../media/image788.png"/><Relationship Id="rId256" Type="http://schemas.openxmlformats.org/officeDocument/2006/relationships/customXml" Target="../ink/ink954.xml"/><Relationship Id="rId277" Type="http://schemas.openxmlformats.org/officeDocument/2006/relationships/image" Target="../media/image344.png"/><Relationship Id="rId46" Type="http://schemas.openxmlformats.org/officeDocument/2006/relationships/customXml" Target="../ink/ink854.xml"/><Relationship Id="rId67" Type="http://schemas.openxmlformats.org/officeDocument/2006/relationships/image" Target="../media/image697.png"/><Relationship Id="rId116" Type="http://schemas.openxmlformats.org/officeDocument/2006/relationships/customXml" Target="../ink/ink889.xml"/><Relationship Id="rId137" Type="http://schemas.openxmlformats.org/officeDocument/2006/relationships/image" Target="../media/image731.png"/><Relationship Id="rId158" Type="http://schemas.openxmlformats.org/officeDocument/2006/relationships/customXml" Target="../ink/ink907.xml"/><Relationship Id="rId272" Type="http://schemas.openxmlformats.org/officeDocument/2006/relationships/customXml" Target="../ink/ink962.xml"/><Relationship Id="rId20" Type="http://schemas.openxmlformats.org/officeDocument/2006/relationships/customXml" Target="../ink/ink844.xml"/><Relationship Id="rId41" Type="http://schemas.openxmlformats.org/officeDocument/2006/relationships/image" Target="../media/image684.png"/><Relationship Id="rId62" Type="http://schemas.openxmlformats.org/officeDocument/2006/relationships/customXml" Target="../ink/ink862.xml"/><Relationship Id="rId83" Type="http://schemas.openxmlformats.org/officeDocument/2006/relationships/image" Target="../media/image705.png"/><Relationship Id="rId88" Type="http://schemas.openxmlformats.org/officeDocument/2006/relationships/customXml" Target="../ink/ink875.xml"/><Relationship Id="rId111" Type="http://schemas.openxmlformats.org/officeDocument/2006/relationships/image" Target="../media/image718.png"/><Relationship Id="rId132" Type="http://schemas.openxmlformats.org/officeDocument/2006/relationships/customXml" Target="../ink/ink897.xml"/><Relationship Id="rId174" Type="http://schemas.openxmlformats.org/officeDocument/2006/relationships/customXml" Target="../ink/ink913.xml"/><Relationship Id="rId179" Type="http://schemas.openxmlformats.org/officeDocument/2006/relationships/image" Target="../media/image752.png"/><Relationship Id="rId195" Type="http://schemas.openxmlformats.org/officeDocument/2006/relationships/image" Target="../media/image760.png"/><Relationship Id="rId209" Type="http://schemas.openxmlformats.org/officeDocument/2006/relationships/image" Target="../media/image767.png"/><Relationship Id="rId190" Type="http://schemas.openxmlformats.org/officeDocument/2006/relationships/customXml" Target="../ink/ink921.xml"/><Relationship Id="rId204" Type="http://schemas.openxmlformats.org/officeDocument/2006/relationships/customXml" Target="../ink/ink928.xml"/><Relationship Id="rId220" Type="http://schemas.openxmlformats.org/officeDocument/2006/relationships/customXml" Target="../ink/ink936.xml"/><Relationship Id="rId225" Type="http://schemas.openxmlformats.org/officeDocument/2006/relationships/image" Target="../media/image775.png"/><Relationship Id="rId241" Type="http://schemas.openxmlformats.org/officeDocument/2006/relationships/image" Target="../media/image783.png"/><Relationship Id="rId246" Type="http://schemas.openxmlformats.org/officeDocument/2006/relationships/customXml" Target="../ink/ink949.xml"/><Relationship Id="rId267" Type="http://schemas.openxmlformats.org/officeDocument/2006/relationships/image" Target="../media/image2912.png"/><Relationship Id="rId36" Type="http://schemas.openxmlformats.org/officeDocument/2006/relationships/customXml" Target="../ink/ink849.xml"/><Relationship Id="rId57" Type="http://schemas.openxmlformats.org/officeDocument/2006/relationships/image" Target="../media/image692.png"/><Relationship Id="rId106" Type="http://schemas.openxmlformats.org/officeDocument/2006/relationships/customXml" Target="../ink/ink884.xml"/><Relationship Id="rId127" Type="http://schemas.openxmlformats.org/officeDocument/2006/relationships/image" Target="../media/image726.png"/><Relationship Id="rId262" Type="http://schemas.openxmlformats.org/officeDocument/2006/relationships/customXml" Target="../ink/ink957.xml"/><Relationship Id="rId283" Type="http://schemas.openxmlformats.org/officeDocument/2006/relationships/image" Target="../media/image370.png"/><Relationship Id="rId10" Type="http://schemas.openxmlformats.org/officeDocument/2006/relationships/customXml" Target="../ink/ink842.xml"/><Relationship Id="rId31" Type="http://schemas.openxmlformats.org/officeDocument/2006/relationships/image" Target="../media/image679.png"/><Relationship Id="rId52" Type="http://schemas.openxmlformats.org/officeDocument/2006/relationships/customXml" Target="../ink/ink857.xml"/><Relationship Id="rId73" Type="http://schemas.openxmlformats.org/officeDocument/2006/relationships/image" Target="../media/image700.png"/><Relationship Id="rId78" Type="http://schemas.openxmlformats.org/officeDocument/2006/relationships/customXml" Target="../ink/ink870.xml"/><Relationship Id="rId94" Type="http://schemas.openxmlformats.org/officeDocument/2006/relationships/customXml" Target="../ink/ink878.xml"/><Relationship Id="rId99" Type="http://schemas.openxmlformats.org/officeDocument/2006/relationships/image" Target="../media/image713.png"/><Relationship Id="rId101" Type="http://schemas.openxmlformats.org/officeDocument/2006/relationships/image" Target="../media/image714.png"/><Relationship Id="rId122" Type="http://schemas.openxmlformats.org/officeDocument/2006/relationships/customXml" Target="../ink/ink892.xml"/><Relationship Id="rId143" Type="http://schemas.openxmlformats.org/officeDocument/2006/relationships/image" Target="../media/image734.png"/><Relationship Id="rId148" Type="http://schemas.openxmlformats.org/officeDocument/2006/relationships/customXml" Target="../ink/ink904.xml"/><Relationship Id="rId164" Type="http://schemas.openxmlformats.org/officeDocument/2006/relationships/customXml" Target="../ink/ink908.xml"/><Relationship Id="rId169" Type="http://schemas.openxmlformats.org/officeDocument/2006/relationships/image" Target="../media/image747.png"/><Relationship Id="rId185" Type="http://schemas.openxmlformats.org/officeDocument/2006/relationships/image" Target="../media/image755.png"/><Relationship Id="rId4" Type="http://schemas.openxmlformats.org/officeDocument/2006/relationships/customXml" Target="../ink/ink840.xml"/><Relationship Id="rId9" Type="http://schemas.openxmlformats.org/officeDocument/2006/relationships/image" Target="../media/image668.png"/><Relationship Id="rId180" Type="http://schemas.openxmlformats.org/officeDocument/2006/relationships/customXml" Target="../ink/ink916.xml"/><Relationship Id="rId210" Type="http://schemas.openxmlformats.org/officeDocument/2006/relationships/customXml" Target="../ink/ink931.xml"/><Relationship Id="rId215" Type="http://schemas.openxmlformats.org/officeDocument/2006/relationships/image" Target="../media/image770.png"/><Relationship Id="rId236" Type="http://schemas.openxmlformats.org/officeDocument/2006/relationships/customXml" Target="../ink/ink944.xml"/><Relationship Id="rId257" Type="http://schemas.openxmlformats.org/officeDocument/2006/relationships/image" Target="../media/image791.png"/><Relationship Id="rId278" Type="http://schemas.openxmlformats.org/officeDocument/2006/relationships/customXml" Target="../ink/ink965.xml"/><Relationship Id="rId231" Type="http://schemas.openxmlformats.org/officeDocument/2006/relationships/image" Target="../media/image778.png"/><Relationship Id="rId252" Type="http://schemas.openxmlformats.org/officeDocument/2006/relationships/customXml" Target="../ink/ink952.xml"/><Relationship Id="rId273" Type="http://schemas.openxmlformats.org/officeDocument/2006/relationships/image" Target="../media/image3213.png"/><Relationship Id="rId47" Type="http://schemas.openxmlformats.org/officeDocument/2006/relationships/image" Target="../media/image687.png"/><Relationship Id="rId68" Type="http://schemas.openxmlformats.org/officeDocument/2006/relationships/customXml" Target="../ink/ink865.xml"/><Relationship Id="rId89" Type="http://schemas.openxmlformats.org/officeDocument/2006/relationships/image" Target="../media/image708.png"/><Relationship Id="rId112" Type="http://schemas.openxmlformats.org/officeDocument/2006/relationships/customXml" Target="../ink/ink887.xml"/><Relationship Id="rId133" Type="http://schemas.openxmlformats.org/officeDocument/2006/relationships/image" Target="../media/image729.png"/><Relationship Id="rId175" Type="http://schemas.openxmlformats.org/officeDocument/2006/relationships/image" Target="../media/image750.png"/><Relationship Id="rId196" Type="http://schemas.openxmlformats.org/officeDocument/2006/relationships/customXml" Target="../ink/ink924.xml"/><Relationship Id="rId200" Type="http://schemas.openxmlformats.org/officeDocument/2006/relationships/customXml" Target="../ink/ink926.xml"/><Relationship Id="rId221" Type="http://schemas.openxmlformats.org/officeDocument/2006/relationships/image" Target="../media/image773.png"/><Relationship Id="rId242" Type="http://schemas.openxmlformats.org/officeDocument/2006/relationships/customXml" Target="../ink/ink947.xml"/><Relationship Id="rId263" Type="http://schemas.openxmlformats.org/officeDocument/2006/relationships/image" Target="../media/image793.png"/><Relationship Id="rId37" Type="http://schemas.openxmlformats.org/officeDocument/2006/relationships/image" Target="../media/image682.png"/><Relationship Id="rId58" Type="http://schemas.openxmlformats.org/officeDocument/2006/relationships/customXml" Target="../ink/ink860.xml"/><Relationship Id="rId79" Type="http://schemas.openxmlformats.org/officeDocument/2006/relationships/image" Target="../media/image703.png"/><Relationship Id="rId102" Type="http://schemas.openxmlformats.org/officeDocument/2006/relationships/customXml" Target="../ink/ink882.xml"/><Relationship Id="rId123" Type="http://schemas.openxmlformats.org/officeDocument/2006/relationships/image" Target="../media/image724.png"/><Relationship Id="rId144" Type="http://schemas.openxmlformats.org/officeDocument/2006/relationships/customXml" Target="../ink/ink902.xml"/><Relationship Id="rId90" Type="http://schemas.openxmlformats.org/officeDocument/2006/relationships/customXml" Target="../ink/ink876.xml"/><Relationship Id="rId165" Type="http://schemas.openxmlformats.org/officeDocument/2006/relationships/image" Target="../media/image745.png"/><Relationship Id="rId186" Type="http://schemas.openxmlformats.org/officeDocument/2006/relationships/customXml" Target="../ink/ink919.xml"/><Relationship Id="rId211" Type="http://schemas.openxmlformats.org/officeDocument/2006/relationships/image" Target="../media/image768.png"/><Relationship Id="rId232" Type="http://schemas.openxmlformats.org/officeDocument/2006/relationships/customXml" Target="../ink/ink942.xml"/><Relationship Id="rId253" Type="http://schemas.openxmlformats.org/officeDocument/2006/relationships/image" Target="../media/image789.png"/><Relationship Id="rId274" Type="http://schemas.openxmlformats.org/officeDocument/2006/relationships/customXml" Target="../ink/ink963.xml"/><Relationship Id="rId27" Type="http://schemas.openxmlformats.org/officeDocument/2006/relationships/image" Target="../media/image677.png"/><Relationship Id="rId48" Type="http://schemas.openxmlformats.org/officeDocument/2006/relationships/customXml" Target="../ink/ink855.xml"/><Relationship Id="rId69" Type="http://schemas.openxmlformats.org/officeDocument/2006/relationships/image" Target="../media/image698.png"/><Relationship Id="rId113" Type="http://schemas.openxmlformats.org/officeDocument/2006/relationships/image" Target="../media/image719.png"/><Relationship Id="rId134" Type="http://schemas.openxmlformats.org/officeDocument/2006/relationships/customXml" Target="../ink/ink898.xml"/><Relationship Id="rId80" Type="http://schemas.openxmlformats.org/officeDocument/2006/relationships/customXml" Target="../ink/ink871.xml"/><Relationship Id="rId155" Type="http://schemas.openxmlformats.org/officeDocument/2006/relationships/image" Target="../media/image740.png"/><Relationship Id="rId176" Type="http://schemas.openxmlformats.org/officeDocument/2006/relationships/customXml" Target="../ink/ink914.xml"/><Relationship Id="rId197" Type="http://schemas.openxmlformats.org/officeDocument/2006/relationships/image" Target="../media/image761.png"/><Relationship Id="rId201" Type="http://schemas.openxmlformats.org/officeDocument/2006/relationships/image" Target="../media/image763.png"/><Relationship Id="rId222" Type="http://schemas.openxmlformats.org/officeDocument/2006/relationships/customXml" Target="../ink/ink937.xml"/><Relationship Id="rId243" Type="http://schemas.openxmlformats.org/officeDocument/2006/relationships/image" Target="../media/image784.png"/><Relationship Id="rId264" Type="http://schemas.openxmlformats.org/officeDocument/2006/relationships/customXml" Target="../ink/ink958.xml"/><Relationship Id="rId17" Type="http://schemas.openxmlformats.org/officeDocument/2006/relationships/image" Target="../media/image672.png"/><Relationship Id="rId38" Type="http://schemas.openxmlformats.org/officeDocument/2006/relationships/customXml" Target="../ink/ink850.xml"/><Relationship Id="rId59" Type="http://schemas.openxmlformats.org/officeDocument/2006/relationships/image" Target="../media/image693.png"/><Relationship Id="rId103" Type="http://schemas.openxmlformats.org/officeDocument/2006/relationships/image" Target="../media/image715.png"/><Relationship Id="rId124" Type="http://schemas.openxmlformats.org/officeDocument/2006/relationships/customXml" Target="../ink/ink893.xml"/><Relationship Id="rId70" Type="http://schemas.openxmlformats.org/officeDocument/2006/relationships/customXml" Target="../ink/ink866.xml"/><Relationship Id="rId91" Type="http://schemas.openxmlformats.org/officeDocument/2006/relationships/image" Target="../media/image709.png"/><Relationship Id="rId145" Type="http://schemas.openxmlformats.org/officeDocument/2006/relationships/image" Target="../media/image735.png"/><Relationship Id="rId166" Type="http://schemas.openxmlformats.org/officeDocument/2006/relationships/customXml" Target="../ink/ink909.xml"/><Relationship Id="rId187" Type="http://schemas.openxmlformats.org/officeDocument/2006/relationships/image" Target="../media/image756.png"/></Relationships>
</file>

<file path=ppt/slides/_rels/slide96.xml.rels><?xml version="1.0" encoding="UTF-8" standalone="yes"?>
<Relationships xmlns="http://schemas.openxmlformats.org/package/2006/relationships"><Relationship Id="rId117" Type="http://schemas.openxmlformats.org/officeDocument/2006/relationships/image" Target="../media/image851.png"/><Relationship Id="rId299" Type="http://schemas.openxmlformats.org/officeDocument/2006/relationships/image" Target="../media/image942.png"/><Relationship Id="rId303" Type="http://schemas.openxmlformats.org/officeDocument/2006/relationships/image" Target="../media/image944.png"/><Relationship Id="rId21" Type="http://schemas.openxmlformats.org/officeDocument/2006/relationships/image" Target="../media/image803.png"/><Relationship Id="rId42" Type="http://schemas.openxmlformats.org/officeDocument/2006/relationships/customXml" Target="../ink/ink986.xml"/><Relationship Id="rId63" Type="http://schemas.openxmlformats.org/officeDocument/2006/relationships/image" Target="../media/image824.png"/><Relationship Id="rId84" Type="http://schemas.openxmlformats.org/officeDocument/2006/relationships/customXml" Target="../ink/ink1001.xml"/><Relationship Id="rId138" Type="http://schemas.openxmlformats.org/officeDocument/2006/relationships/customXml" Target="../ink/ink1021.xml"/><Relationship Id="rId159" Type="http://schemas.openxmlformats.org/officeDocument/2006/relationships/image" Target="../media/image872.png"/><Relationship Id="rId324" Type="http://schemas.openxmlformats.org/officeDocument/2006/relationships/customXml" Target="../ink/ink1105.xml"/><Relationship Id="rId345" Type="http://schemas.openxmlformats.org/officeDocument/2006/relationships/image" Target="../media/image480.png"/><Relationship Id="rId366" Type="http://schemas.openxmlformats.org/officeDocument/2006/relationships/customXml" Target="../ink/ink1126.xml"/><Relationship Id="rId170" Type="http://schemas.openxmlformats.org/officeDocument/2006/relationships/customXml" Target="../ink/ink1037.xml"/><Relationship Id="rId191" Type="http://schemas.openxmlformats.org/officeDocument/2006/relationships/image" Target="../media/image888.png"/><Relationship Id="rId205" Type="http://schemas.openxmlformats.org/officeDocument/2006/relationships/image" Target="../media/image895.png"/><Relationship Id="rId226" Type="http://schemas.openxmlformats.org/officeDocument/2006/relationships/customXml" Target="../ink/ink1060.xml"/><Relationship Id="rId247" Type="http://schemas.openxmlformats.org/officeDocument/2006/relationships/image" Target="../media/image916.png"/><Relationship Id="rId289" Type="http://schemas.openxmlformats.org/officeDocument/2006/relationships/image" Target="../media/image937.png"/><Relationship Id="rId11" Type="http://schemas.openxmlformats.org/officeDocument/2006/relationships/image" Target="../media/image798.png"/><Relationship Id="rId32" Type="http://schemas.openxmlformats.org/officeDocument/2006/relationships/customXml" Target="../ink/ink981.xml"/><Relationship Id="rId74" Type="http://schemas.openxmlformats.org/officeDocument/2006/relationships/customXml" Target="../ink/ink998.xml"/><Relationship Id="rId128" Type="http://schemas.openxmlformats.org/officeDocument/2006/relationships/customXml" Target="../ink/ink1018.xml"/><Relationship Id="rId149" Type="http://schemas.openxmlformats.org/officeDocument/2006/relationships/image" Target="../media/image867.png"/><Relationship Id="rId314" Type="http://schemas.openxmlformats.org/officeDocument/2006/relationships/customXml" Target="../ink/ink1100.xml"/><Relationship Id="rId335" Type="http://schemas.openxmlformats.org/officeDocument/2006/relationships/image" Target="../media/image430.png"/><Relationship Id="rId356" Type="http://schemas.openxmlformats.org/officeDocument/2006/relationships/customXml" Target="../ink/ink1121.xml"/><Relationship Id="rId5" Type="http://schemas.openxmlformats.org/officeDocument/2006/relationships/image" Target="../media/image795.png"/><Relationship Id="rId160" Type="http://schemas.openxmlformats.org/officeDocument/2006/relationships/customXml" Target="../ink/ink1032.xml"/><Relationship Id="rId181" Type="http://schemas.openxmlformats.org/officeDocument/2006/relationships/image" Target="../media/image883.png"/><Relationship Id="rId216" Type="http://schemas.openxmlformats.org/officeDocument/2006/relationships/customXml" Target="../ink/ink1055.xml"/><Relationship Id="rId237" Type="http://schemas.openxmlformats.org/officeDocument/2006/relationships/image" Target="../media/image911.png"/><Relationship Id="rId258" Type="http://schemas.openxmlformats.org/officeDocument/2006/relationships/customXml" Target="../ink/ink1076.xml"/><Relationship Id="rId279" Type="http://schemas.openxmlformats.org/officeDocument/2006/relationships/image" Target="../media/image932.png"/><Relationship Id="rId22" Type="http://schemas.openxmlformats.org/officeDocument/2006/relationships/customXml" Target="../ink/ink976.xml"/><Relationship Id="rId43" Type="http://schemas.openxmlformats.org/officeDocument/2006/relationships/image" Target="../media/image814.png"/><Relationship Id="rId64" Type="http://schemas.openxmlformats.org/officeDocument/2006/relationships/customXml" Target="../ink/ink993.xml"/><Relationship Id="rId118" Type="http://schemas.openxmlformats.org/officeDocument/2006/relationships/customXml" Target="../ink/ink1013.xml"/><Relationship Id="rId139" Type="http://schemas.openxmlformats.org/officeDocument/2006/relationships/image" Target="../media/image862.png"/><Relationship Id="rId290" Type="http://schemas.openxmlformats.org/officeDocument/2006/relationships/customXml" Target="../ink/ink1088.xml"/><Relationship Id="rId304" Type="http://schemas.openxmlformats.org/officeDocument/2006/relationships/customXml" Target="../ink/ink1095.xml"/><Relationship Id="rId325" Type="http://schemas.openxmlformats.org/officeDocument/2006/relationships/image" Target="../media/image955.png"/><Relationship Id="rId346" Type="http://schemas.openxmlformats.org/officeDocument/2006/relationships/customXml" Target="../ink/ink1116.xml"/><Relationship Id="rId367" Type="http://schemas.openxmlformats.org/officeDocument/2006/relationships/image" Target="../media/image590.png"/><Relationship Id="rId85" Type="http://schemas.openxmlformats.org/officeDocument/2006/relationships/image" Target="../media/image835.png"/><Relationship Id="rId150" Type="http://schemas.openxmlformats.org/officeDocument/2006/relationships/customXml" Target="../ink/ink1027.xml"/><Relationship Id="rId171" Type="http://schemas.openxmlformats.org/officeDocument/2006/relationships/image" Target="../media/image878.png"/><Relationship Id="rId192" Type="http://schemas.openxmlformats.org/officeDocument/2006/relationships/customXml" Target="../ink/ink1045.xml"/><Relationship Id="rId206" Type="http://schemas.openxmlformats.org/officeDocument/2006/relationships/customXml" Target="../ink/ink1050.xml"/><Relationship Id="rId227" Type="http://schemas.openxmlformats.org/officeDocument/2006/relationships/image" Target="../media/image906.png"/><Relationship Id="rId248" Type="http://schemas.openxmlformats.org/officeDocument/2006/relationships/customXml" Target="../ink/ink1071.xml"/><Relationship Id="rId12" Type="http://schemas.openxmlformats.org/officeDocument/2006/relationships/customXml" Target="../ink/ink972.xml"/><Relationship Id="rId33" Type="http://schemas.openxmlformats.org/officeDocument/2006/relationships/image" Target="../media/image809.png"/><Relationship Id="rId280" Type="http://schemas.openxmlformats.org/officeDocument/2006/relationships/customXml" Target="../ink/ink1083.xml"/><Relationship Id="rId315" Type="http://schemas.openxmlformats.org/officeDocument/2006/relationships/image" Target="../media/image950.png"/><Relationship Id="rId336" Type="http://schemas.openxmlformats.org/officeDocument/2006/relationships/customXml" Target="../ink/ink1111.xml"/><Relationship Id="rId357" Type="http://schemas.openxmlformats.org/officeDocument/2006/relationships/image" Target="../media/image540.png"/><Relationship Id="rId75" Type="http://schemas.openxmlformats.org/officeDocument/2006/relationships/image" Target="../media/image226.emf"/><Relationship Id="rId140" Type="http://schemas.openxmlformats.org/officeDocument/2006/relationships/customXml" Target="../ink/ink1022.xml"/><Relationship Id="rId161" Type="http://schemas.openxmlformats.org/officeDocument/2006/relationships/image" Target="../media/image873.png"/><Relationship Id="rId182" Type="http://schemas.openxmlformats.org/officeDocument/2006/relationships/customXml" Target="../ink/ink1043.xml"/><Relationship Id="rId217" Type="http://schemas.openxmlformats.org/officeDocument/2006/relationships/image" Target="../media/image901.png"/><Relationship Id="rId6" Type="http://schemas.openxmlformats.org/officeDocument/2006/relationships/customXml" Target="../ink/ink969.xml"/><Relationship Id="rId238" Type="http://schemas.openxmlformats.org/officeDocument/2006/relationships/customXml" Target="../ink/ink1066.xml"/><Relationship Id="rId259" Type="http://schemas.openxmlformats.org/officeDocument/2006/relationships/image" Target="../media/image230.emf"/><Relationship Id="rId23" Type="http://schemas.openxmlformats.org/officeDocument/2006/relationships/image" Target="../media/image804.png"/><Relationship Id="rId119" Type="http://schemas.openxmlformats.org/officeDocument/2006/relationships/image" Target="../media/image852.png"/><Relationship Id="rId291" Type="http://schemas.openxmlformats.org/officeDocument/2006/relationships/image" Target="../media/image938.png"/><Relationship Id="rId305" Type="http://schemas.openxmlformats.org/officeDocument/2006/relationships/image" Target="../media/image945.png"/><Relationship Id="rId326" Type="http://schemas.openxmlformats.org/officeDocument/2006/relationships/customXml" Target="../ink/ink1106.xml"/><Relationship Id="rId347" Type="http://schemas.openxmlformats.org/officeDocument/2006/relationships/image" Target="../media/image490.png"/><Relationship Id="rId44" Type="http://schemas.openxmlformats.org/officeDocument/2006/relationships/customXml" Target="../ink/ink987.xml"/><Relationship Id="rId65" Type="http://schemas.openxmlformats.org/officeDocument/2006/relationships/image" Target="../media/image825.png"/><Relationship Id="rId86" Type="http://schemas.openxmlformats.org/officeDocument/2006/relationships/customXml" Target="../ink/ink1002.xml"/><Relationship Id="rId151" Type="http://schemas.openxmlformats.org/officeDocument/2006/relationships/image" Target="../media/image868.png"/><Relationship Id="rId368" Type="http://schemas.openxmlformats.org/officeDocument/2006/relationships/customXml" Target="../ink/ink1127.xml"/><Relationship Id="rId172" Type="http://schemas.openxmlformats.org/officeDocument/2006/relationships/customXml" Target="../ink/ink1038.xml"/><Relationship Id="rId193" Type="http://schemas.openxmlformats.org/officeDocument/2006/relationships/image" Target="../media/image889.png"/><Relationship Id="rId207" Type="http://schemas.openxmlformats.org/officeDocument/2006/relationships/image" Target="../media/image896.png"/><Relationship Id="rId228" Type="http://schemas.openxmlformats.org/officeDocument/2006/relationships/customXml" Target="../ink/ink1061.xml"/><Relationship Id="rId249" Type="http://schemas.openxmlformats.org/officeDocument/2006/relationships/image" Target="../media/image917.png"/><Relationship Id="rId109" Type="http://schemas.openxmlformats.org/officeDocument/2006/relationships/image" Target="../media/image847.png"/><Relationship Id="rId260" Type="http://schemas.openxmlformats.org/officeDocument/2006/relationships/customXml" Target="../ink/ink1077.xml"/><Relationship Id="rId281" Type="http://schemas.openxmlformats.org/officeDocument/2006/relationships/image" Target="../media/image933.png"/><Relationship Id="rId316" Type="http://schemas.openxmlformats.org/officeDocument/2006/relationships/customXml" Target="../ink/ink1101.xml"/><Relationship Id="rId337" Type="http://schemas.openxmlformats.org/officeDocument/2006/relationships/image" Target="../media/image440.png"/><Relationship Id="rId34" Type="http://schemas.openxmlformats.org/officeDocument/2006/relationships/customXml" Target="../ink/ink982.xml"/><Relationship Id="rId76" Type="http://schemas.openxmlformats.org/officeDocument/2006/relationships/customXml" Target="../ink/ink999.xml"/><Relationship Id="rId97" Type="http://schemas.openxmlformats.org/officeDocument/2006/relationships/image" Target="../media/image841.png"/><Relationship Id="rId120" Type="http://schemas.openxmlformats.org/officeDocument/2006/relationships/customXml" Target="../ink/ink1014.xml"/><Relationship Id="rId141" Type="http://schemas.openxmlformats.org/officeDocument/2006/relationships/image" Target="../media/image863.png"/><Relationship Id="rId358" Type="http://schemas.openxmlformats.org/officeDocument/2006/relationships/customXml" Target="../ink/ink1122.xml"/><Relationship Id="rId7" Type="http://schemas.openxmlformats.org/officeDocument/2006/relationships/image" Target="../media/image796.png"/><Relationship Id="rId162" Type="http://schemas.openxmlformats.org/officeDocument/2006/relationships/customXml" Target="../ink/ink1033.xml"/><Relationship Id="rId218" Type="http://schemas.openxmlformats.org/officeDocument/2006/relationships/customXml" Target="../ink/ink1056.xml"/><Relationship Id="rId239" Type="http://schemas.openxmlformats.org/officeDocument/2006/relationships/image" Target="../media/image912.png"/><Relationship Id="rId250" Type="http://schemas.openxmlformats.org/officeDocument/2006/relationships/customXml" Target="../ink/ink1072.xml"/><Relationship Id="rId271" Type="http://schemas.openxmlformats.org/officeDocument/2006/relationships/image" Target="../media/image928.png"/><Relationship Id="rId292" Type="http://schemas.openxmlformats.org/officeDocument/2006/relationships/customXml" Target="../ink/ink1089.xml"/><Relationship Id="rId306" Type="http://schemas.openxmlformats.org/officeDocument/2006/relationships/customXml" Target="../ink/ink1096.xml"/><Relationship Id="rId24" Type="http://schemas.openxmlformats.org/officeDocument/2006/relationships/customXml" Target="../ink/ink977.xml"/><Relationship Id="rId66" Type="http://schemas.openxmlformats.org/officeDocument/2006/relationships/customXml" Target="../ink/ink994.xml"/><Relationship Id="rId87" Type="http://schemas.openxmlformats.org/officeDocument/2006/relationships/image" Target="../media/image836.png"/><Relationship Id="rId110" Type="http://schemas.openxmlformats.org/officeDocument/2006/relationships/customXml" Target="../ink/ink1009.xml"/><Relationship Id="rId327" Type="http://schemas.openxmlformats.org/officeDocument/2006/relationships/image" Target="../media/image956.png"/><Relationship Id="rId348" Type="http://schemas.openxmlformats.org/officeDocument/2006/relationships/customXml" Target="../ink/ink1117.xml"/><Relationship Id="rId369" Type="http://schemas.openxmlformats.org/officeDocument/2006/relationships/image" Target="../media/image600.png"/><Relationship Id="rId152" Type="http://schemas.openxmlformats.org/officeDocument/2006/relationships/customXml" Target="../ink/ink1028.xml"/><Relationship Id="rId173" Type="http://schemas.openxmlformats.org/officeDocument/2006/relationships/image" Target="../media/image879.png"/><Relationship Id="rId194" Type="http://schemas.openxmlformats.org/officeDocument/2006/relationships/customXml" Target="../ink/ink1046.xml"/><Relationship Id="rId208" Type="http://schemas.openxmlformats.org/officeDocument/2006/relationships/customXml" Target="../ink/ink1051.xml"/><Relationship Id="rId229" Type="http://schemas.openxmlformats.org/officeDocument/2006/relationships/image" Target="../media/image907.png"/><Relationship Id="rId19" Type="http://schemas.openxmlformats.org/officeDocument/2006/relationships/image" Target="../media/image802.png"/><Relationship Id="rId224" Type="http://schemas.openxmlformats.org/officeDocument/2006/relationships/customXml" Target="../ink/ink1059.xml"/><Relationship Id="rId240" Type="http://schemas.openxmlformats.org/officeDocument/2006/relationships/customXml" Target="../ink/ink1067.xml"/><Relationship Id="rId245" Type="http://schemas.openxmlformats.org/officeDocument/2006/relationships/image" Target="../media/image915.png"/><Relationship Id="rId261" Type="http://schemas.openxmlformats.org/officeDocument/2006/relationships/image" Target="../media/image231.emf"/><Relationship Id="rId287" Type="http://schemas.openxmlformats.org/officeDocument/2006/relationships/image" Target="../media/image936.png"/><Relationship Id="rId30" Type="http://schemas.openxmlformats.org/officeDocument/2006/relationships/customXml" Target="../ink/ink980.xml"/><Relationship Id="rId35" Type="http://schemas.openxmlformats.org/officeDocument/2006/relationships/image" Target="../media/image810.png"/><Relationship Id="rId100" Type="http://schemas.openxmlformats.org/officeDocument/2006/relationships/customXml" Target="../ink/ink1006.xml"/><Relationship Id="rId126" Type="http://schemas.openxmlformats.org/officeDocument/2006/relationships/customXml" Target="../ink/ink1017.xml"/><Relationship Id="rId147" Type="http://schemas.openxmlformats.org/officeDocument/2006/relationships/image" Target="../media/image866.png"/><Relationship Id="rId168" Type="http://schemas.openxmlformats.org/officeDocument/2006/relationships/customXml" Target="../ink/ink1036.xml"/><Relationship Id="rId282" Type="http://schemas.openxmlformats.org/officeDocument/2006/relationships/customXml" Target="../ink/ink1084.xml"/><Relationship Id="rId312" Type="http://schemas.openxmlformats.org/officeDocument/2006/relationships/customXml" Target="../ink/ink1099.xml"/><Relationship Id="rId317" Type="http://schemas.openxmlformats.org/officeDocument/2006/relationships/image" Target="../media/image951.png"/><Relationship Id="rId333" Type="http://schemas.openxmlformats.org/officeDocument/2006/relationships/image" Target="../media/image420.png"/><Relationship Id="rId338" Type="http://schemas.openxmlformats.org/officeDocument/2006/relationships/customXml" Target="../ink/ink1112.xml"/><Relationship Id="rId354" Type="http://schemas.openxmlformats.org/officeDocument/2006/relationships/customXml" Target="../ink/ink1120.xml"/><Relationship Id="rId359" Type="http://schemas.openxmlformats.org/officeDocument/2006/relationships/image" Target="../media/image550.png"/><Relationship Id="rId8" Type="http://schemas.openxmlformats.org/officeDocument/2006/relationships/customXml" Target="../ink/ink970.xml"/><Relationship Id="rId51" Type="http://schemas.openxmlformats.org/officeDocument/2006/relationships/image" Target="../media/image818.png"/><Relationship Id="rId72" Type="http://schemas.openxmlformats.org/officeDocument/2006/relationships/customXml" Target="../ink/ink997.xml"/><Relationship Id="rId98" Type="http://schemas.openxmlformats.org/officeDocument/2006/relationships/customXml" Target="../ink/ink1005.xml"/><Relationship Id="rId121" Type="http://schemas.openxmlformats.org/officeDocument/2006/relationships/image" Target="../media/image853.png"/><Relationship Id="rId142" Type="http://schemas.openxmlformats.org/officeDocument/2006/relationships/customXml" Target="../ink/ink1023.xml"/><Relationship Id="rId163" Type="http://schemas.openxmlformats.org/officeDocument/2006/relationships/image" Target="../media/image874.png"/><Relationship Id="rId189" Type="http://schemas.openxmlformats.org/officeDocument/2006/relationships/image" Target="../media/image887.png"/><Relationship Id="rId219" Type="http://schemas.openxmlformats.org/officeDocument/2006/relationships/image" Target="../media/image902.png"/><Relationship Id="rId370" Type="http://schemas.openxmlformats.org/officeDocument/2006/relationships/customXml" Target="../ink/ink1128.xml"/><Relationship Id="rId214" Type="http://schemas.openxmlformats.org/officeDocument/2006/relationships/customXml" Target="../ink/ink1054.xml"/><Relationship Id="rId230" Type="http://schemas.openxmlformats.org/officeDocument/2006/relationships/customXml" Target="../ink/ink1062.xml"/><Relationship Id="rId235" Type="http://schemas.openxmlformats.org/officeDocument/2006/relationships/image" Target="../media/image910.png"/><Relationship Id="rId251" Type="http://schemas.openxmlformats.org/officeDocument/2006/relationships/image" Target="../media/image918.png"/><Relationship Id="rId256" Type="http://schemas.openxmlformats.org/officeDocument/2006/relationships/customXml" Target="../ink/ink1075.xml"/><Relationship Id="rId277" Type="http://schemas.openxmlformats.org/officeDocument/2006/relationships/image" Target="../media/image931.png"/><Relationship Id="rId298" Type="http://schemas.openxmlformats.org/officeDocument/2006/relationships/customXml" Target="../ink/ink1092.xml"/><Relationship Id="rId25" Type="http://schemas.openxmlformats.org/officeDocument/2006/relationships/image" Target="../media/image805.png"/><Relationship Id="rId67" Type="http://schemas.openxmlformats.org/officeDocument/2006/relationships/image" Target="../media/image826.png"/><Relationship Id="rId116" Type="http://schemas.openxmlformats.org/officeDocument/2006/relationships/customXml" Target="../ink/ink1012.xml"/><Relationship Id="rId137" Type="http://schemas.openxmlformats.org/officeDocument/2006/relationships/image" Target="../media/image861.png"/><Relationship Id="rId158" Type="http://schemas.openxmlformats.org/officeDocument/2006/relationships/customXml" Target="../ink/ink1031.xml"/><Relationship Id="rId272" Type="http://schemas.openxmlformats.org/officeDocument/2006/relationships/customXml" Target="../ink/ink1079.xml"/><Relationship Id="rId293" Type="http://schemas.openxmlformats.org/officeDocument/2006/relationships/image" Target="../media/image939.png"/><Relationship Id="rId302" Type="http://schemas.openxmlformats.org/officeDocument/2006/relationships/customXml" Target="../ink/ink1094.xml"/><Relationship Id="rId307" Type="http://schemas.openxmlformats.org/officeDocument/2006/relationships/image" Target="../media/image946.png"/><Relationship Id="rId323" Type="http://schemas.openxmlformats.org/officeDocument/2006/relationships/image" Target="../media/image954.png"/><Relationship Id="rId328" Type="http://schemas.openxmlformats.org/officeDocument/2006/relationships/customXml" Target="../ink/ink1107.xml"/><Relationship Id="rId344" Type="http://schemas.openxmlformats.org/officeDocument/2006/relationships/customXml" Target="../ink/ink1115.xml"/><Relationship Id="rId349" Type="http://schemas.openxmlformats.org/officeDocument/2006/relationships/image" Target="../media/image500.png"/><Relationship Id="rId20" Type="http://schemas.openxmlformats.org/officeDocument/2006/relationships/customXml" Target="../ink/ink975.xml"/><Relationship Id="rId41" Type="http://schemas.openxmlformats.org/officeDocument/2006/relationships/image" Target="../media/image813.png"/><Relationship Id="rId62" Type="http://schemas.openxmlformats.org/officeDocument/2006/relationships/customXml" Target="../ink/ink992.xml"/><Relationship Id="rId83" Type="http://schemas.openxmlformats.org/officeDocument/2006/relationships/image" Target="../media/image834.png"/><Relationship Id="rId88" Type="http://schemas.openxmlformats.org/officeDocument/2006/relationships/customXml" Target="../ink/ink1003.xml"/><Relationship Id="rId111" Type="http://schemas.openxmlformats.org/officeDocument/2006/relationships/image" Target="../media/image848.png"/><Relationship Id="rId153" Type="http://schemas.openxmlformats.org/officeDocument/2006/relationships/image" Target="../media/image869.png"/><Relationship Id="rId174" Type="http://schemas.openxmlformats.org/officeDocument/2006/relationships/customXml" Target="../ink/ink1039.xml"/><Relationship Id="rId179" Type="http://schemas.openxmlformats.org/officeDocument/2006/relationships/image" Target="../media/image882.png"/><Relationship Id="rId195" Type="http://schemas.openxmlformats.org/officeDocument/2006/relationships/image" Target="../media/image890.png"/><Relationship Id="rId209" Type="http://schemas.openxmlformats.org/officeDocument/2006/relationships/image" Target="../media/image897.png"/><Relationship Id="rId360" Type="http://schemas.openxmlformats.org/officeDocument/2006/relationships/customXml" Target="../ink/ink1123.xml"/><Relationship Id="rId365" Type="http://schemas.openxmlformats.org/officeDocument/2006/relationships/image" Target="../media/image580.png"/><Relationship Id="rId190" Type="http://schemas.openxmlformats.org/officeDocument/2006/relationships/customXml" Target="../ink/ink1044.xml"/><Relationship Id="rId220" Type="http://schemas.openxmlformats.org/officeDocument/2006/relationships/customXml" Target="../ink/ink1057.xml"/><Relationship Id="rId225" Type="http://schemas.openxmlformats.org/officeDocument/2006/relationships/image" Target="../media/image905.png"/><Relationship Id="rId241" Type="http://schemas.openxmlformats.org/officeDocument/2006/relationships/image" Target="../media/image913.png"/><Relationship Id="rId246" Type="http://schemas.openxmlformats.org/officeDocument/2006/relationships/customXml" Target="../ink/ink1070.xml"/><Relationship Id="rId288" Type="http://schemas.openxmlformats.org/officeDocument/2006/relationships/customXml" Target="../ink/ink1087.xml"/><Relationship Id="rId15" Type="http://schemas.openxmlformats.org/officeDocument/2006/relationships/image" Target="../media/image800.png"/><Relationship Id="rId36" Type="http://schemas.openxmlformats.org/officeDocument/2006/relationships/customXml" Target="../ink/ink983.xml"/><Relationship Id="rId57" Type="http://schemas.openxmlformats.org/officeDocument/2006/relationships/image" Target="../media/image821.png"/><Relationship Id="rId127" Type="http://schemas.openxmlformats.org/officeDocument/2006/relationships/image" Target="../media/image228.emf"/><Relationship Id="rId262" Type="http://schemas.openxmlformats.org/officeDocument/2006/relationships/customXml" Target="../ink/ink1078.xml"/><Relationship Id="rId283" Type="http://schemas.openxmlformats.org/officeDocument/2006/relationships/image" Target="../media/image934.png"/><Relationship Id="rId313" Type="http://schemas.openxmlformats.org/officeDocument/2006/relationships/image" Target="../media/image949.png"/><Relationship Id="rId318" Type="http://schemas.openxmlformats.org/officeDocument/2006/relationships/customXml" Target="../ink/ink1102.xml"/><Relationship Id="rId339" Type="http://schemas.openxmlformats.org/officeDocument/2006/relationships/image" Target="../media/image450.png"/><Relationship Id="rId10" Type="http://schemas.openxmlformats.org/officeDocument/2006/relationships/customXml" Target="../ink/ink971.xml"/><Relationship Id="rId31" Type="http://schemas.openxmlformats.org/officeDocument/2006/relationships/image" Target="../media/image808.png"/><Relationship Id="rId52" Type="http://schemas.openxmlformats.org/officeDocument/2006/relationships/customXml" Target="../ink/ink989.xml"/><Relationship Id="rId73" Type="http://schemas.openxmlformats.org/officeDocument/2006/relationships/image" Target="../media/image829.png"/><Relationship Id="rId99" Type="http://schemas.openxmlformats.org/officeDocument/2006/relationships/image" Target="../media/image842.png"/><Relationship Id="rId101" Type="http://schemas.openxmlformats.org/officeDocument/2006/relationships/image" Target="../media/image843.png"/><Relationship Id="rId122" Type="http://schemas.openxmlformats.org/officeDocument/2006/relationships/customXml" Target="../ink/ink1015.xml"/><Relationship Id="rId143" Type="http://schemas.openxmlformats.org/officeDocument/2006/relationships/image" Target="../media/image864.png"/><Relationship Id="rId148" Type="http://schemas.openxmlformats.org/officeDocument/2006/relationships/customXml" Target="../ink/ink1026.xml"/><Relationship Id="rId164" Type="http://schemas.openxmlformats.org/officeDocument/2006/relationships/customXml" Target="../ink/ink1034.xml"/><Relationship Id="rId169" Type="http://schemas.openxmlformats.org/officeDocument/2006/relationships/image" Target="../media/image877.png"/><Relationship Id="rId334" Type="http://schemas.openxmlformats.org/officeDocument/2006/relationships/customXml" Target="../ink/ink1110.xml"/><Relationship Id="rId350" Type="http://schemas.openxmlformats.org/officeDocument/2006/relationships/customXml" Target="../ink/ink1118.xml"/><Relationship Id="rId355" Type="http://schemas.openxmlformats.org/officeDocument/2006/relationships/image" Target="../media/image530.png"/><Relationship Id="rId371" Type="http://schemas.openxmlformats.org/officeDocument/2006/relationships/image" Target="../media/image610.png"/><Relationship Id="rId9" Type="http://schemas.openxmlformats.org/officeDocument/2006/relationships/image" Target="../media/image797.png"/><Relationship Id="rId180" Type="http://schemas.openxmlformats.org/officeDocument/2006/relationships/customXml" Target="../ink/ink1042.xml"/><Relationship Id="rId210" Type="http://schemas.openxmlformats.org/officeDocument/2006/relationships/customXml" Target="../ink/ink1052.xml"/><Relationship Id="rId215" Type="http://schemas.openxmlformats.org/officeDocument/2006/relationships/image" Target="../media/image900.png"/><Relationship Id="rId236" Type="http://schemas.openxmlformats.org/officeDocument/2006/relationships/customXml" Target="../ink/ink1065.xml"/><Relationship Id="rId257" Type="http://schemas.openxmlformats.org/officeDocument/2006/relationships/image" Target="../media/image229.emf"/><Relationship Id="rId278" Type="http://schemas.openxmlformats.org/officeDocument/2006/relationships/customXml" Target="../ink/ink1082.xml"/><Relationship Id="rId26" Type="http://schemas.openxmlformats.org/officeDocument/2006/relationships/customXml" Target="../ink/ink978.xml"/><Relationship Id="rId231" Type="http://schemas.openxmlformats.org/officeDocument/2006/relationships/image" Target="../media/image908.png"/><Relationship Id="rId252" Type="http://schemas.openxmlformats.org/officeDocument/2006/relationships/customXml" Target="../ink/ink1073.xml"/><Relationship Id="rId273" Type="http://schemas.openxmlformats.org/officeDocument/2006/relationships/image" Target="../media/image929.png"/><Relationship Id="rId294" Type="http://schemas.openxmlformats.org/officeDocument/2006/relationships/customXml" Target="../ink/ink1090.xml"/><Relationship Id="rId308" Type="http://schemas.openxmlformats.org/officeDocument/2006/relationships/customXml" Target="../ink/ink1097.xml"/><Relationship Id="rId329" Type="http://schemas.openxmlformats.org/officeDocument/2006/relationships/image" Target="../media/image957.png"/><Relationship Id="rId68" Type="http://schemas.openxmlformats.org/officeDocument/2006/relationships/customXml" Target="../ink/ink995.xml"/><Relationship Id="rId89" Type="http://schemas.openxmlformats.org/officeDocument/2006/relationships/image" Target="../media/image837.png"/><Relationship Id="rId112" Type="http://schemas.openxmlformats.org/officeDocument/2006/relationships/customXml" Target="../ink/ink1010.xml"/><Relationship Id="rId133" Type="http://schemas.openxmlformats.org/officeDocument/2006/relationships/image" Target="../media/image859.png"/><Relationship Id="rId154" Type="http://schemas.openxmlformats.org/officeDocument/2006/relationships/customXml" Target="../ink/ink1029.xml"/><Relationship Id="rId175" Type="http://schemas.openxmlformats.org/officeDocument/2006/relationships/image" Target="../media/image880.png"/><Relationship Id="rId340" Type="http://schemas.openxmlformats.org/officeDocument/2006/relationships/customXml" Target="../ink/ink1113.xml"/><Relationship Id="rId361" Type="http://schemas.openxmlformats.org/officeDocument/2006/relationships/image" Target="../media/image561.png"/><Relationship Id="rId196" Type="http://schemas.openxmlformats.org/officeDocument/2006/relationships/customXml" Target="../ink/ink1047.xml"/><Relationship Id="rId200" Type="http://schemas.openxmlformats.org/officeDocument/2006/relationships/customXml" Target="../ink/ink1049.xml"/><Relationship Id="rId16" Type="http://schemas.openxmlformats.org/officeDocument/2006/relationships/customXml" Target="../ink/ink973.xml"/><Relationship Id="rId221" Type="http://schemas.openxmlformats.org/officeDocument/2006/relationships/image" Target="../media/image903.png"/><Relationship Id="rId242" Type="http://schemas.openxmlformats.org/officeDocument/2006/relationships/customXml" Target="../ink/ink1068.xml"/><Relationship Id="rId284" Type="http://schemas.openxmlformats.org/officeDocument/2006/relationships/customXml" Target="../ink/ink1085.xml"/><Relationship Id="rId319" Type="http://schemas.openxmlformats.org/officeDocument/2006/relationships/image" Target="../media/image952.png"/><Relationship Id="rId37" Type="http://schemas.openxmlformats.org/officeDocument/2006/relationships/image" Target="../media/image811.png"/><Relationship Id="rId58" Type="http://schemas.openxmlformats.org/officeDocument/2006/relationships/customXml" Target="../ink/ink990.xml"/><Relationship Id="rId102" Type="http://schemas.openxmlformats.org/officeDocument/2006/relationships/customXml" Target="../ink/ink1007.xml"/><Relationship Id="rId123" Type="http://schemas.openxmlformats.org/officeDocument/2006/relationships/image" Target="../media/image854.png"/><Relationship Id="rId144" Type="http://schemas.openxmlformats.org/officeDocument/2006/relationships/customXml" Target="../ink/ink1024.xml"/><Relationship Id="rId330" Type="http://schemas.openxmlformats.org/officeDocument/2006/relationships/customXml" Target="../ink/ink1108.xml"/><Relationship Id="rId90" Type="http://schemas.openxmlformats.org/officeDocument/2006/relationships/customXml" Target="../ink/ink1004.xml"/><Relationship Id="rId165" Type="http://schemas.openxmlformats.org/officeDocument/2006/relationships/image" Target="../media/image875.png"/><Relationship Id="rId351" Type="http://schemas.openxmlformats.org/officeDocument/2006/relationships/image" Target="../media/image510.png"/><Relationship Id="rId211" Type="http://schemas.openxmlformats.org/officeDocument/2006/relationships/image" Target="../media/image898.png"/><Relationship Id="rId232" Type="http://schemas.openxmlformats.org/officeDocument/2006/relationships/customXml" Target="../ink/ink1063.xml"/><Relationship Id="rId253" Type="http://schemas.openxmlformats.org/officeDocument/2006/relationships/image" Target="../media/image919.png"/><Relationship Id="rId274" Type="http://schemas.openxmlformats.org/officeDocument/2006/relationships/customXml" Target="../ink/ink1080.xml"/><Relationship Id="rId295" Type="http://schemas.openxmlformats.org/officeDocument/2006/relationships/image" Target="../media/image940.png"/><Relationship Id="rId309" Type="http://schemas.openxmlformats.org/officeDocument/2006/relationships/image" Target="../media/image947.png"/><Relationship Id="rId27" Type="http://schemas.openxmlformats.org/officeDocument/2006/relationships/image" Target="../media/image806.png"/><Relationship Id="rId69" Type="http://schemas.openxmlformats.org/officeDocument/2006/relationships/image" Target="../media/image827.png"/><Relationship Id="rId113" Type="http://schemas.openxmlformats.org/officeDocument/2006/relationships/image" Target="../media/image849.png"/><Relationship Id="rId134" Type="http://schemas.openxmlformats.org/officeDocument/2006/relationships/customXml" Target="../ink/ink1019.xml"/><Relationship Id="rId320" Type="http://schemas.openxmlformats.org/officeDocument/2006/relationships/customXml" Target="../ink/ink1103.xml"/><Relationship Id="rId155" Type="http://schemas.openxmlformats.org/officeDocument/2006/relationships/image" Target="../media/image870.png"/><Relationship Id="rId176" Type="http://schemas.openxmlformats.org/officeDocument/2006/relationships/customXml" Target="../ink/ink1040.xml"/><Relationship Id="rId197" Type="http://schemas.openxmlformats.org/officeDocument/2006/relationships/image" Target="../media/image891.png"/><Relationship Id="rId341" Type="http://schemas.openxmlformats.org/officeDocument/2006/relationships/image" Target="../media/image460.png"/><Relationship Id="rId362" Type="http://schemas.openxmlformats.org/officeDocument/2006/relationships/customXml" Target="../ink/ink1124.xml"/><Relationship Id="rId222" Type="http://schemas.openxmlformats.org/officeDocument/2006/relationships/customXml" Target="../ink/ink1058.xml"/><Relationship Id="rId243" Type="http://schemas.openxmlformats.org/officeDocument/2006/relationships/image" Target="../media/image914.png"/><Relationship Id="rId285" Type="http://schemas.openxmlformats.org/officeDocument/2006/relationships/image" Target="../media/image935.png"/><Relationship Id="rId17" Type="http://schemas.openxmlformats.org/officeDocument/2006/relationships/image" Target="../media/image801.png"/><Relationship Id="rId38" Type="http://schemas.openxmlformats.org/officeDocument/2006/relationships/customXml" Target="../ink/ink984.xml"/><Relationship Id="rId59" Type="http://schemas.openxmlformats.org/officeDocument/2006/relationships/image" Target="../media/image822.png"/><Relationship Id="rId103" Type="http://schemas.openxmlformats.org/officeDocument/2006/relationships/image" Target="../media/image844.png"/><Relationship Id="rId124" Type="http://schemas.openxmlformats.org/officeDocument/2006/relationships/customXml" Target="../ink/ink1016.xml"/><Relationship Id="rId310" Type="http://schemas.openxmlformats.org/officeDocument/2006/relationships/customXml" Target="../ink/ink1098.xml"/><Relationship Id="rId70" Type="http://schemas.openxmlformats.org/officeDocument/2006/relationships/customXml" Target="../ink/ink996.xml"/><Relationship Id="rId145" Type="http://schemas.openxmlformats.org/officeDocument/2006/relationships/image" Target="../media/image865.png"/><Relationship Id="rId166" Type="http://schemas.openxmlformats.org/officeDocument/2006/relationships/customXml" Target="../ink/ink1035.xml"/><Relationship Id="rId331" Type="http://schemas.openxmlformats.org/officeDocument/2006/relationships/image" Target="../media/image232.emf"/><Relationship Id="rId352" Type="http://schemas.openxmlformats.org/officeDocument/2006/relationships/customXml" Target="../ink/ink1119.xml"/><Relationship Id="rId1" Type="http://schemas.openxmlformats.org/officeDocument/2006/relationships/slideLayout" Target="../slideLayouts/slideLayout25.xml"/><Relationship Id="rId212" Type="http://schemas.openxmlformats.org/officeDocument/2006/relationships/customXml" Target="../ink/ink1053.xml"/><Relationship Id="rId233" Type="http://schemas.openxmlformats.org/officeDocument/2006/relationships/image" Target="../media/image909.png"/><Relationship Id="rId254" Type="http://schemas.openxmlformats.org/officeDocument/2006/relationships/customXml" Target="../ink/ink1074.xml"/><Relationship Id="rId28" Type="http://schemas.openxmlformats.org/officeDocument/2006/relationships/customXml" Target="../ink/ink979.xml"/><Relationship Id="rId49" Type="http://schemas.openxmlformats.org/officeDocument/2006/relationships/image" Target="../media/image817.png"/><Relationship Id="rId114" Type="http://schemas.openxmlformats.org/officeDocument/2006/relationships/customXml" Target="../ink/ink1011.xml"/><Relationship Id="rId275" Type="http://schemas.openxmlformats.org/officeDocument/2006/relationships/image" Target="../media/image930.png"/><Relationship Id="rId296" Type="http://schemas.openxmlformats.org/officeDocument/2006/relationships/customXml" Target="../ink/ink1091.xml"/><Relationship Id="rId300" Type="http://schemas.openxmlformats.org/officeDocument/2006/relationships/customXml" Target="../ink/ink1093.xml"/><Relationship Id="rId60" Type="http://schemas.openxmlformats.org/officeDocument/2006/relationships/customXml" Target="../ink/ink991.xml"/><Relationship Id="rId81" Type="http://schemas.openxmlformats.org/officeDocument/2006/relationships/image" Target="../media/image833.png"/><Relationship Id="rId135" Type="http://schemas.openxmlformats.org/officeDocument/2006/relationships/image" Target="../media/image860.png"/><Relationship Id="rId156" Type="http://schemas.openxmlformats.org/officeDocument/2006/relationships/customXml" Target="../ink/ink1030.xml"/><Relationship Id="rId177" Type="http://schemas.openxmlformats.org/officeDocument/2006/relationships/image" Target="../media/image881.png"/><Relationship Id="rId198" Type="http://schemas.openxmlformats.org/officeDocument/2006/relationships/customXml" Target="../ink/ink1048.xml"/><Relationship Id="rId321" Type="http://schemas.openxmlformats.org/officeDocument/2006/relationships/image" Target="../media/image953.png"/><Relationship Id="rId342" Type="http://schemas.openxmlformats.org/officeDocument/2006/relationships/customXml" Target="../ink/ink1114.xml"/><Relationship Id="rId363" Type="http://schemas.openxmlformats.org/officeDocument/2006/relationships/image" Target="../media/image570.png"/><Relationship Id="rId223" Type="http://schemas.openxmlformats.org/officeDocument/2006/relationships/image" Target="../media/image904.png"/><Relationship Id="rId244" Type="http://schemas.openxmlformats.org/officeDocument/2006/relationships/customXml" Target="../ink/ink1069.xml"/><Relationship Id="rId18" Type="http://schemas.openxmlformats.org/officeDocument/2006/relationships/customXml" Target="../ink/ink974.xml"/><Relationship Id="rId39" Type="http://schemas.openxmlformats.org/officeDocument/2006/relationships/image" Target="../media/image812.png"/><Relationship Id="rId286" Type="http://schemas.openxmlformats.org/officeDocument/2006/relationships/customXml" Target="../ink/ink1086.xml"/><Relationship Id="rId50" Type="http://schemas.openxmlformats.org/officeDocument/2006/relationships/customXml" Target="../ink/ink988.xml"/><Relationship Id="rId104" Type="http://schemas.openxmlformats.org/officeDocument/2006/relationships/customXml" Target="../ink/ink1008.xml"/><Relationship Id="rId125" Type="http://schemas.openxmlformats.org/officeDocument/2006/relationships/image" Target="../media/image227.emf"/><Relationship Id="rId146" Type="http://schemas.openxmlformats.org/officeDocument/2006/relationships/customXml" Target="../ink/ink1025.xml"/><Relationship Id="rId167" Type="http://schemas.openxmlformats.org/officeDocument/2006/relationships/image" Target="../media/image876.png"/><Relationship Id="rId311" Type="http://schemas.openxmlformats.org/officeDocument/2006/relationships/image" Target="../media/image948.png"/><Relationship Id="rId332" Type="http://schemas.openxmlformats.org/officeDocument/2006/relationships/customXml" Target="../ink/ink1109.xml"/><Relationship Id="rId353" Type="http://schemas.openxmlformats.org/officeDocument/2006/relationships/image" Target="../media/image520.png"/><Relationship Id="rId71" Type="http://schemas.openxmlformats.org/officeDocument/2006/relationships/image" Target="../media/image828.png"/><Relationship Id="rId213" Type="http://schemas.openxmlformats.org/officeDocument/2006/relationships/image" Target="../media/image899.png"/><Relationship Id="rId234" Type="http://schemas.openxmlformats.org/officeDocument/2006/relationships/customXml" Target="../ink/ink1064.xml"/><Relationship Id="rId2" Type="http://schemas.openxmlformats.org/officeDocument/2006/relationships/customXml" Target="../ink/ink968.xml"/><Relationship Id="rId29" Type="http://schemas.openxmlformats.org/officeDocument/2006/relationships/image" Target="../media/image807.png"/><Relationship Id="rId255" Type="http://schemas.openxmlformats.org/officeDocument/2006/relationships/image" Target="../media/image920.png"/><Relationship Id="rId276" Type="http://schemas.openxmlformats.org/officeDocument/2006/relationships/customXml" Target="../ink/ink1081.xml"/><Relationship Id="rId297" Type="http://schemas.openxmlformats.org/officeDocument/2006/relationships/image" Target="../media/image941.png"/><Relationship Id="rId40" Type="http://schemas.openxmlformats.org/officeDocument/2006/relationships/customXml" Target="../ink/ink985.xml"/><Relationship Id="rId115" Type="http://schemas.openxmlformats.org/officeDocument/2006/relationships/image" Target="../media/image850.png"/><Relationship Id="rId136" Type="http://schemas.openxmlformats.org/officeDocument/2006/relationships/customXml" Target="../ink/ink1020.xml"/><Relationship Id="rId157" Type="http://schemas.openxmlformats.org/officeDocument/2006/relationships/image" Target="../media/image871.png"/><Relationship Id="rId178" Type="http://schemas.openxmlformats.org/officeDocument/2006/relationships/customXml" Target="../ink/ink1041.xml"/><Relationship Id="rId301" Type="http://schemas.openxmlformats.org/officeDocument/2006/relationships/image" Target="../media/image943.png"/><Relationship Id="rId322" Type="http://schemas.openxmlformats.org/officeDocument/2006/relationships/customXml" Target="../ink/ink1104.xml"/><Relationship Id="rId343" Type="http://schemas.openxmlformats.org/officeDocument/2006/relationships/image" Target="../media/image470.png"/><Relationship Id="rId364" Type="http://schemas.openxmlformats.org/officeDocument/2006/relationships/customXml" Target="../ink/ink1125.xml"/><Relationship Id="rId61" Type="http://schemas.openxmlformats.org/officeDocument/2006/relationships/image" Target="../media/image823.png"/><Relationship Id="rId82" Type="http://schemas.openxmlformats.org/officeDocument/2006/relationships/customXml" Target="../ink/ink1000.xml"/><Relationship Id="rId199" Type="http://schemas.openxmlformats.org/officeDocument/2006/relationships/image" Target="../media/image892.png"/></Relationships>
</file>

<file path=ppt/slides/_rels/slide97.xml.rels><?xml version="1.0" encoding="UTF-8" standalone="yes"?>
<Relationships xmlns="http://schemas.openxmlformats.org/package/2006/relationships"><Relationship Id="rId299" Type="http://schemas.openxmlformats.org/officeDocument/2006/relationships/image" Target="../media/image247.emf"/><Relationship Id="rId303" Type="http://schemas.openxmlformats.org/officeDocument/2006/relationships/image" Target="../media/image1106.png"/><Relationship Id="rId42" Type="http://schemas.openxmlformats.org/officeDocument/2006/relationships/customXml" Target="../ink/ink1146.xml"/><Relationship Id="rId63" Type="http://schemas.openxmlformats.org/officeDocument/2006/relationships/image" Target="../media/image238.emf"/><Relationship Id="rId84" Type="http://schemas.openxmlformats.org/officeDocument/2006/relationships/customXml" Target="../ink/ink1164.xml"/><Relationship Id="rId138" Type="http://schemas.openxmlformats.org/officeDocument/2006/relationships/customXml" Target="../ink/ink1183.xml"/><Relationship Id="rId159" Type="http://schemas.openxmlformats.org/officeDocument/2006/relationships/image" Target="../media/image1034.png"/><Relationship Id="rId324" Type="http://schemas.openxmlformats.org/officeDocument/2006/relationships/customXml" Target="../ink/ink1260.xml"/><Relationship Id="rId345" Type="http://schemas.openxmlformats.org/officeDocument/2006/relationships/image" Target="../media/image6810.png"/><Relationship Id="rId366" Type="http://schemas.openxmlformats.org/officeDocument/2006/relationships/customXml" Target="../ink/ink1281.xml"/><Relationship Id="rId387" Type="http://schemas.openxmlformats.org/officeDocument/2006/relationships/image" Target="../media/image893.png"/><Relationship Id="rId170" Type="http://schemas.openxmlformats.org/officeDocument/2006/relationships/customXml" Target="../ink/ink1197.xml"/><Relationship Id="rId205" Type="http://schemas.openxmlformats.org/officeDocument/2006/relationships/image" Target="../media/image1057.png"/><Relationship Id="rId226" Type="http://schemas.openxmlformats.org/officeDocument/2006/relationships/customXml" Target="../ink/ink1215.xml"/><Relationship Id="rId247" Type="http://schemas.openxmlformats.org/officeDocument/2006/relationships/image" Target="../media/image1078.png"/><Relationship Id="rId107" Type="http://schemas.openxmlformats.org/officeDocument/2006/relationships/image" Target="../media/image1009.png"/><Relationship Id="rId268" Type="http://schemas.openxmlformats.org/officeDocument/2006/relationships/customXml" Target="../ink/ink1232.xml"/><Relationship Id="rId289" Type="http://schemas.openxmlformats.org/officeDocument/2006/relationships/image" Target="../media/image1099.png"/><Relationship Id="rId11" Type="http://schemas.openxmlformats.org/officeDocument/2006/relationships/image" Target="../media/image961.png"/><Relationship Id="rId32" Type="http://schemas.openxmlformats.org/officeDocument/2006/relationships/customXml" Target="../ink/ink1141.xml"/><Relationship Id="rId53" Type="http://schemas.openxmlformats.org/officeDocument/2006/relationships/image" Target="../media/image982.png"/><Relationship Id="rId74" Type="http://schemas.openxmlformats.org/officeDocument/2006/relationships/customXml" Target="../ink/ink1159.xml"/><Relationship Id="rId149" Type="http://schemas.openxmlformats.org/officeDocument/2006/relationships/image" Target="../media/image1029.png"/><Relationship Id="rId314" Type="http://schemas.openxmlformats.org/officeDocument/2006/relationships/customXml" Target="../ink/ink1255.xml"/><Relationship Id="rId335" Type="http://schemas.openxmlformats.org/officeDocument/2006/relationships/image" Target="../media/image630.png"/><Relationship Id="rId356" Type="http://schemas.openxmlformats.org/officeDocument/2006/relationships/customXml" Target="../ink/ink1276.xml"/><Relationship Id="rId377" Type="http://schemas.openxmlformats.org/officeDocument/2006/relationships/image" Target="../media/image84.png"/><Relationship Id="rId5" Type="http://schemas.openxmlformats.org/officeDocument/2006/relationships/image" Target="../media/image958.png"/><Relationship Id="rId95" Type="http://schemas.openxmlformats.org/officeDocument/2006/relationships/image" Target="../media/image1003.png"/><Relationship Id="rId160" Type="http://schemas.openxmlformats.org/officeDocument/2006/relationships/customXml" Target="../ink/ink1194.xml"/><Relationship Id="rId258" Type="http://schemas.openxmlformats.org/officeDocument/2006/relationships/customXml" Target="../ink/ink1227.xml"/><Relationship Id="rId279" Type="http://schemas.openxmlformats.org/officeDocument/2006/relationships/image" Target="../media/image1094.png"/><Relationship Id="rId43" Type="http://schemas.openxmlformats.org/officeDocument/2006/relationships/image" Target="../media/image977.png"/><Relationship Id="rId64" Type="http://schemas.openxmlformats.org/officeDocument/2006/relationships/customXml" Target="../ink/ink1157.xml"/><Relationship Id="rId139" Type="http://schemas.openxmlformats.org/officeDocument/2006/relationships/image" Target="../media/image1024.png"/><Relationship Id="rId290" Type="http://schemas.openxmlformats.org/officeDocument/2006/relationships/customXml" Target="../ink/ink1243.xml"/><Relationship Id="rId304" Type="http://schemas.openxmlformats.org/officeDocument/2006/relationships/customXml" Target="../ink/ink1250.xml"/><Relationship Id="rId325" Type="http://schemas.openxmlformats.org/officeDocument/2006/relationships/image" Target="../media/image1117.png"/><Relationship Id="rId346" Type="http://schemas.openxmlformats.org/officeDocument/2006/relationships/customXml" Target="../ink/ink1271.xml"/><Relationship Id="rId367" Type="http://schemas.openxmlformats.org/officeDocument/2006/relationships/image" Target="../media/image79.png"/><Relationship Id="rId388" Type="http://schemas.openxmlformats.org/officeDocument/2006/relationships/customXml" Target="../ink/ink1292.xml"/><Relationship Id="rId85" Type="http://schemas.openxmlformats.org/officeDocument/2006/relationships/image" Target="../media/image998.png"/><Relationship Id="rId150" Type="http://schemas.openxmlformats.org/officeDocument/2006/relationships/customXml" Target="../ink/ink1189.xml"/><Relationship Id="rId171" Type="http://schemas.openxmlformats.org/officeDocument/2006/relationships/image" Target="../media/image1040.png"/><Relationship Id="rId206" Type="http://schemas.openxmlformats.org/officeDocument/2006/relationships/customXml" Target="../ink/ink1209.xml"/><Relationship Id="rId227" Type="http://schemas.openxmlformats.org/officeDocument/2006/relationships/image" Target="../media/image1068.png"/><Relationship Id="rId248" Type="http://schemas.openxmlformats.org/officeDocument/2006/relationships/customXml" Target="../ink/ink1222.xml"/><Relationship Id="rId269" Type="http://schemas.openxmlformats.org/officeDocument/2006/relationships/image" Target="../media/image1089.png"/><Relationship Id="rId12" Type="http://schemas.openxmlformats.org/officeDocument/2006/relationships/customXml" Target="../ink/ink1133.xml"/><Relationship Id="rId33" Type="http://schemas.openxmlformats.org/officeDocument/2006/relationships/image" Target="../media/image972.png"/><Relationship Id="rId108" Type="http://schemas.openxmlformats.org/officeDocument/2006/relationships/customXml" Target="../ink/ink1176.xml"/><Relationship Id="rId129" Type="http://schemas.openxmlformats.org/officeDocument/2006/relationships/image" Target="../media/image1019.png"/><Relationship Id="rId280" Type="http://schemas.openxmlformats.org/officeDocument/2006/relationships/customXml" Target="../ink/ink1238.xml"/><Relationship Id="rId315" Type="http://schemas.openxmlformats.org/officeDocument/2006/relationships/image" Target="../media/image1112.png"/><Relationship Id="rId336" Type="http://schemas.openxmlformats.org/officeDocument/2006/relationships/customXml" Target="../ink/ink1266.xml"/><Relationship Id="rId357" Type="http://schemas.openxmlformats.org/officeDocument/2006/relationships/image" Target="../media/image74.png"/><Relationship Id="rId54" Type="http://schemas.openxmlformats.org/officeDocument/2006/relationships/customXml" Target="../ink/ink1152.xml"/><Relationship Id="rId75" Type="http://schemas.openxmlformats.org/officeDocument/2006/relationships/image" Target="../media/image993.png"/><Relationship Id="rId96" Type="http://schemas.openxmlformats.org/officeDocument/2006/relationships/customXml" Target="../ink/ink1170.xml"/><Relationship Id="rId140" Type="http://schemas.openxmlformats.org/officeDocument/2006/relationships/customXml" Target="../ink/ink1184.xml"/><Relationship Id="rId161" Type="http://schemas.openxmlformats.org/officeDocument/2006/relationships/image" Target="../media/image1035.png"/><Relationship Id="rId217" Type="http://schemas.openxmlformats.org/officeDocument/2006/relationships/image" Target="../media/image1063.png"/><Relationship Id="rId378" Type="http://schemas.openxmlformats.org/officeDocument/2006/relationships/customXml" Target="../ink/ink1287.xml"/><Relationship Id="rId6" Type="http://schemas.openxmlformats.org/officeDocument/2006/relationships/customXml" Target="../ink/ink1130.xml"/><Relationship Id="rId259" Type="http://schemas.openxmlformats.org/officeDocument/2006/relationships/image" Target="../media/image1084.png"/><Relationship Id="rId23" Type="http://schemas.openxmlformats.org/officeDocument/2006/relationships/image" Target="../media/image967.png"/><Relationship Id="rId270" Type="http://schemas.openxmlformats.org/officeDocument/2006/relationships/customXml" Target="../ink/ink1233.xml"/><Relationship Id="rId291" Type="http://schemas.openxmlformats.org/officeDocument/2006/relationships/image" Target="../media/image1100.png"/><Relationship Id="rId305" Type="http://schemas.openxmlformats.org/officeDocument/2006/relationships/image" Target="../media/image1107.png"/><Relationship Id="rId326" Type="http://schemas.openxmlformats.org/officeDocument/2006/relationships/customXml" Target="../ink/ink1261.xml"/><Relationship Id="rId347" Type="http://schemas.openxmlformats.org/officeDocument/2006/relationships/image" Target="../media/image6910.png"/><Relationship Id="rId44" Type="http://schemas.openxmlformats.org/officeDocument/2006/relationships/customXml" Target="../ink/ink1147.xml"/><Relationship Id="rId65" Type="http://schemas.openxmlformats.org/officeDocument/2006/relationships/image" Target="../media/image239.emf"/><Relationship Id="rId86" Type="http://schemas.openxmlformats.org/officeDocument/2006/relationships/customXml" Target="../ink/ink1165.xml"/><Relationship Id="rId130" Type="http://schemas.openxmlformats.org/officeDocument/2006/relationships/customXml" Target="../ink/ink1179.xml"/><Relationship Id="rId151" Type="http://schemas.openxmlformats.org/officeDocument/2006/relationships/image" Target="../media/image1030.png"/><Relationship Id="rId368" Type="http://schemas.openxmlformats.org/officeDocument/2006/relationships/customXml" Target="../ink/ink1282.xml"/><Relationship Id="rId389" Type="http://schemas.openxmlformats.org/officeDocument/2006/relationships/image" Target="../media/image90.png"/><Relationship Id="rId172" Type="http://schemas.openxmlformats.org/officeDocument/2006/relationships/customXml" Target="../ink/ink1198.xml"/><Relationship Id="rId193" Type="http://schemas.openxmlformats.org/officeDocument/2006/relationships/image" Target="../media/image1051.png"/><Relationship Id="rId228" Type="http://schemas.openxmlformats.org/officeDocument/2006/relationships/customXml" Target="../ink/ink1216.xml"/><Relationship Id="rId249" Type="http://schemas.openxmlformats.org/officeDocument/2006/relationships/image" Target="../media/image1079.png"/><Relationship Id="rId13" Type="http://schemas.openxmlformats.org/officeDocument/2006/relationships/image" Target="../media/image962.png"/><Relationship Id="rId109" Type="http://schemas.openxmlformats.org/officeDocument/2006/relationships/image" Target="../media/image241.emf"/><Relationship Id="rId260" Type="http://schemas.openxmlformats.org/officeDocument/2006/relationships/customXml" Target="../ink/ink1228.xml"/><Relationship Id="rId281" Type="http://schemas.openxmlformats.org/officeDocument/2006/relationships/image" Target="../media/image1095.png"/><Relationship Id="rId316" Type="http://schemas.openxmlformats.org/officeDocument/2006/relationships/customXml" Target="../ink/ink1256.xml"/><Relationship Id="rId337" Type="http://schemas.openxmlformats.org/officeDocument/2006/relationships/image" Target="../media/image640.png"/><Relationship Id="rId34" Type="http://schemas.openxmlformats.org/officeDocument/2006/relationships/customXml" Target="../ink/ink1142.xml"/><Relationship Id="rId55" Type="http://schemas.openxmlformats.org/officeDocument/2006/relationships/image" Target="../media/image983.png"/><Relationship Id="rId76" Type="http://schemas.openxmlformats.org/officeDocument/2006/relationships/customXml" Target="../ink/ink1160.xml"/><Relationship Id="rId97" Type="http://schemas.openxmlformats.org/officeDocument/2006/relationships/image" Target="../media/image1004.png"/><Relationship Id="rId141" Type="http://schemas.openxmlformats.org/officeDocument/2006/relationships/image" Target="../media/image1025.png"/><Relationship Id="rId358" Type="http://schemas.openxmlformats.org/officeDocument/2006/relationships/customXml" Target="../ink/ink1277.xml"/><Relationship Id="rId379" Type="http://schemas.openxmlformats.org/officeDocument/2006/relationships/image" Target="../media/image85.png"/><Relationship Id="rId7" Type="http://schemas.openxmlformats.org/officeDocument/2006/relationships/image" Target="../media/image959.png"/><Relationship Id="rId162" Type="http://schemas.openxmlformats.org/officeDocument/2006/relationships/customXml" Target="../ink/ink1195.xml"/><Relationship Id="rId218" Type="http://schemas.openxmlformats.org/officeDocument/2006/relationships/customXml" Target="../ink/ink1211.xml"/><Relationship Id="rId239" Type="http://schemas.openxmlformats.org/officeDocument/2006/relationships/image" Target="../media/image1074.png"/><Relationship Id="rId250" Type="http://schemas.openxmlformats.org/officeDocument/2006/relationships/customXml" Target="../ink/ink1223.xml"/><Relationship Id="rId271" Type="http://schemas.openxmlformats.org/officeDocument/2006/relationships/image" Target="../media/image1090.png"/><Relationship Id="rId292" Type="http://schemas.openxmlformats.org/officeDocument/2006/relationships/customXml" Target="../ink/ink1244.xml"/><Relationship Id="rId306" Type="http://schemas.openxmlformats.org/officeDocument/2006/relationships/customXml" Target="../ink/ink1251.xml"/><Relationship Id="rId24" Type="http://schemas.openxmlformats.org/officeDocument/2006/relationships/customXml" Target="../ink/ink1137.xml"/><Relationship Id="rId45" Type="http://schemas.openxmlformats.org/officeDocument/2006/relationships/image" Target="../media/image978.png"/><Relationship Id="rId66" Type="http://schemas.openxmlformats.org/officeDocument/2006/relationships/customXml" Target="../ink/ink1158.xml"/><Relationship Id="rId87" Type="http://schemas.openxmlformats.org/officeDocument/2006/relationships/image" Target="../media/image999.png"/><Relationship Id="rId110" Type="http://schemas.openxmlformats.org/officeDocument/2006/relationships/customXml" Target="../ink/ink1177.xml"/><Relationship Id="rId131" Type="http://schemas.openxmlformats.org/officeDocument/2006/relationships/image" Target="../media/image1020.png"/><Relationship Id="rId327" Type="http://schemas.openxmlformats.org/officeDocument/2006/relationships/image" Target="../media/image1118.png"/><Relationship Id="rId348" Type="http://schemas.openxmlformats.org/officeDocument/2006/relationships/customXml" Target="../ink/ink1272.xml"/><Relationship Id="rId369" Type="http://schemas.openxmlformats.org/officeDocument/2006/relationships/image" Target="../media/image80.png"/><Relationship Id="rId152" Type="http://schemas.openxmlformats.org/officeDocument/2006/relationships/customXml" Target="../ink/ink1190.xml"/><Relationship Id="rId173" Type="http://schemas.openxmlformats.org/officeDocument/2006/relationships/image" Target="../media/image1041.png"/><Relationship Id="rId194" Type="http://schemas.openxmlformats.org/officeDocument/2006/relationships/customXml" Target="../ink/ink1203.xml"/><Relationship Id="rId229" Type="http://schemas.openxmlformats.org/officeDocument/2006/relationships/image" Target="../media/image1069.png"/><Relationship Id="rId380" Type="http://schemas.openxmlformats.org/officeDocument/2006/relationships/customXml" Target="../ink/ink1288.xml"/><Relationship Id="rId240" Type="http://schemas.openxmlformats.org/officeDocument/2006/relationships/customXml" Target="../ink/ink1218.xml"/><Relationship Id="rId261" Type="http://schemas.openxmlformats.org/officeDocument/2006/relationships/image" Target="../media/image1085.png"/><Relationship Id="rId14" Type="http://schemas.openxmlformats.org/officeDocument/2006/relationships/customXml" Target="../ink/ink1134.xml"/><Relationship Id="rId30" Type="http://schemas.openxmlformats.org/officeDocument/2006/relationships/customXml" Target="../ink/ink1140.xml"/><Relationship Id="rId35" Type="http://schemas.openxmlformats.org/officeDocument/2006/relationships/image" Target="../media/image973.png"/><Relationship Id="rId56" Type="http://schemas.openxmlformats.org/officeDocument/2006/relationships/customXml" Target="../ink/ink1153.xml"/><Relationship Id="rId77" Type="http://schemas.openxmlformats.org/officeDocument/2006/relationships/image" Target="../media/image240.emf"/><Relationship Id="rId100" Type="http://schemas.openxmlformats.org/officeDocument/2006/relationships/customXml" Target="../ink/ink1172.xml"/><Relationship Id="rId105" Type="http://schemas.openxmlformats.org/officeDocument/2006/relationships/image" Target="../media/image1008.png"/><Relationship Id="rId147" Type="http://schemas.openxmlformats.org/officeDocument/2006/relationships/image" Target="../media/image243.emf"/><Relationship Id="rId168" Type="http://schemas.openxmlformats.org/officeDocument/2006/relationships/customXml" Target="../ink/ink1196.xml"/><Relationship Id="rId282" Type="http://schemas.openxmlformats.org/officeDocument/2006/relationships/customXml" Target="../ink/ink1239.xml"/><Relationship Id="rId312" Type="http://schemas.openxmlformats.org/officeDocument/2006/relationships/customXml" Target="../ink/ink1254.xml"/><Relationship Id="rId317" Type="http://schemas.openxmlformats.org/officeDocument/2006/relationships/image" Target="../media/image1113.png"/><Relationship Id="rId333" Type="http://schemas.openxmlformats.org/officeDocument/2006/relationships/image" Target="../media/image1121.png"/><Relationship Id="rId338" Type="http://schemas.openxmlformats.org/officeDocument/2006/relationships/customXml" Target="../ink/ink1267.xml"/><Relationship Id="rId354" Type="http://schemas.openxmlformats.org/officeDocument/2006/relationships/customXml" Target="../ink/ink1275.xml"/><Relationship Id="rId359" Type="http://schemas.openxmlformats.org/officeDocument/2006/relationships/image" Target="../media/image75.png"/><Relationship Id="rId8" Type="http://schemas.openxmlformats.org/officeDocument/2006/relationships/customXml" Target="../ink/ink1131.xml"/><Relationship Id="rId51" Type="http://schemas.openxmlformats.org/officeDocument/2006/relationships/image" Target="../media/image237.emf"/><Relationship Id="rId93" Type="http://schemas.openxmlformats.org/officeDocument/2006/relationships/image" Target="../media/image1002.png"/><Relationship Id="rId98" Type="http://schemas.openxmlformats.org/officeDocument/2006/relationships/customXml" Target="../ink/ink1171.xml"/><Relationship Id="rId142" Type="http://schemas.openxmlformats.org/officeDocument/2006/relationships/customXml" Target="../ink/ink1185.xml"/><Relationship Id="rId219" Type="http://schemas.openxmlformats.org/officeDocument/2006/relationships/image" Target="../media/image1064.png"/><Relationship Id="rId370" Type="http://schemas.openxmlformats.org/officeDocument/2006/relationships/customXml" Target="../ink/ink1283.xml"/><Relationship Id="rId375" Type="http://schemas.openxmlformats.org/officeDocument/2006/relationships/image" Target="../media/image83.png"/><Relationship Id="rId230" Type="http://schemas.openxmlformats.org/officeDocument/2006/relationships/customXml" Target="../ink/ink1217.xml"/><Relationship Id="rId251" Type="http://schemas.openxmlformats.org/officeDocument/2006/relationships/image" Target="../media/image1080.png"/><Relationship Id="rId256" Type="http://schemas.openxmlformats.org/officeDocument/2006/relationships/customXml" Target="../ink/ink1226.xml"/><Relationship Id="rId277" Type="http://schemas.openxmlformats.org/officeDocument/2006/relationships/image" Target="../media/image1093.png"/><Relationship Id="rId298" Type="http://schemas.openxmlformats.org/officeDocument/2006/relationships/customXml" Target="../ink/ink1247.xml"/><Relationship Id="rId25" Type="http://schemas.openxmlformats.org/officeDocument/2006/relationships/image" Target="../media/image968.png"/><Relationship Id="rId46" Type="http://schemas.openxmlformats.org/officeDocument/2006/relationships/customXml" Target="../ink/ink1148.xml"/><Relationship Id="rId137" Type="http://schemas.openxmlformats.org/officeDocument/2006/relationships/image" Target="../media/image1023.png"/><Relationship Id="rId158" Type="http://schemas.openxmlformats.org/officeDocument/2006/relationships/customXml" Target="../ink/ink1193.xml"/><Relationship Id="rId272" Type="http://schemas.openxmlformats.org/officeDocument/2006/relationships/customXml" Target="../ink/ink1234.xml"/><Relationship Id="rId293" Type="http://schemas.openxmlformats.org/officeDocument/2006/relationships/image" Target="../media/image1101.png"/><Relationship Id="rId302" Type="http://schemas.openxmlformats.org/officeDocument/2006/relationships/customXml" Target="../ink/ink1249.xml"/><Relationship Id="rId307" Type="http://schemas.openxmlformats.org/officeDocument/2006/relationships/image" Target="../media/image1108.png"/><Relationship Id="rId323" Type="http://schemas.openxmlformats.org/officeDocument/2006/relationships/image" Target="../media/image1116.png"/><Relationship Id="rId328" Type="http://schemas.openxmlformats.org/officeDocument/2006/relationships/customXml" Target="../ink/ink1262.xml"/><Relationship Id="rId344" Type="http://schemas.openxmlformats.org/officeDocument/2006/relationships/customXml" Target="../ink/ink1270.xml"/><Relationship Id="rId349" Type="http://schemas.openxmlformats.org/officeDocument/2006/relationships/image" Target="../media/image70.png"/><Relationship Id="rId41" Type="http://schemas.openxmlformats.org/officeDocument/2006/relationships/image" Target="../media/image235.emf"/><Relationship Id="rId62" Type="http://schemas.openxmlformats.org/officeDocument/2006/relationships/customXml" Target="../ink/ink1156.xml"/><Relationship Id="rId83" Type="http://schemas.openxmlformats.org/officeDocument/2006/relationships/image" Target="../media/image997.png"/><Relationship Id="rId88" Type="http://schemas.openxmlformats.org/officeDocument/2006/relationships/customXml" Target="../ink/ink1166.xml"/><Relationship Id="rId111" Type="http://schemas.openxmlformats.org/officeDocument/2006/relationships/image" Target="../media/image242.emf"/><Relationship Id="rId132" Type="http://schemas.openxmlformats.org/officeDocument/2006/relationships/customXml" Target="../ink/ink1180.xml"/><Relationship Id="rId153" Type="http://schemas.openxmlformats.org/officeDocument/2006/relationships/image" Target="../media/image1031.png"/><Relationship Id="rId174" Type="http://schemas.openxmlformats.org/officeDocument/2006/relationships/customXml" Target="../ink/ink1199.xml"/><Relationship Id="rId179" Type="http://schemas.openxmlformats.org/officeDocument/2006/relationships/image" Target="../media/image244.emf"/><Relationship Id="rId195" Type="http://schemas.openxmlformats.org/officeDocument/2006/relationships/image" Target="../media/image1052.png"/><Relationship Id="rId360" Type="http://schemas.openxmlformats.org/officeDocument/2006/relationships/customXml" Target="../ink/ink1278.xml"/><Relationship Id="rId365" Type="http://schemas.openxmlformats.org/officeDocument/2006/relationships/image" Target="../media/image78.png"/><Relationship Id="rId381" Type="http://schemas.openxmlformats.org/officeDocument/2006/relationships/image" Target="../media/image86.png"/><Relationship Id="rId386" Type="http://schemas.openxmlformats.org/officeDocument/2006/relationships/customXml" Target="../ink/ink1291.xml"/><Relationship Id="rId204" Type="http://schemas.openxmlformats.org/officeDocument/2006/relationships/customXml" Target="../ink/ink1208.xml"/><Relationship Id="rId220" Type="http://schemas.openxmlformats.org/officeDocument/2006/relationships/customXml" Target="../ink/ink1212.xml"/><Relationship Id="rId225" Type="http://schemas.openxmlformats.org/officeDocument/2006/relationships/image" Target="../media/image1067.png"/><Relationship Id="rId241" Type="http://schemas.openxmlformats.org/officeDocument/2006/relationships/image" Target="../media/image1075.png"/><Relationship Id="rId246" Type="http://schemas.openxmlformats.org/officeDocument/2006/relationships/customXml" Target="../ink/ink1221.xml"/><Relationship Id="rId267" Type="http://schemas.openxmlformats.org/officeDocument/2006/relationships/image" Target="../media/image1088.png"/><Relationship Id="rId288" Type="http://schemas.openxmlformats.org/officeDocument/2006/relationships/customXml" Target="../ink/ink1242.xml"/><Relationship Id="rId15" Type="http://schemas.openxmlformats.org/officeDocument/2006/relationships/image" Target="../media/image963.png"/><Relationship Id="rId36" Type="http://schemas.openxmlformats.org/officeDocument/2006/relationships/customXml" Target="../ink/ink1143.xml"/><Relationship Id="rId57" Type="http://schemas.openxmlformats.org/officeDocument/2006/relationships/image" Target="../media/image984.png"/><Relationship Id="rId106" Type="http://schemas.openxmlformats.org/officeDocument/2006/relationships/customXml" Target="../ink/ink1175.xml"/><Relationship Id="rId262" Type="http://schemas.openxmlformats.org/officeDocument/2006/relationships/customXml" Target="../ink/ink1229.xml"/><Relationship Id="rId283" Type="http://schemas.openxmlformats.org/officeDocument/2006/relationships/image" Target="../media/image1096.png"/><Relationship Id="rId313" Type="http://schemas.openxmlformats.org/officeDocument/2006/relationships/image" Target="../media/image1111.png"/><Relationship Id="rId318" Type="http://schemas.openxmlformats.org/officeDocument/2006/relationships/customXml" Target="../ink/ink1257.xml"/><Relationship Id="rId339" Type="http://schemas.openxmlformats.org/officeDocument/2006/relationships/image" Target="../media/image650.png"/><Relationship Id="rId10" Type="http://schemas.openxmlformats.org/officeDocument/2006/relationships/customXml" Target="../ink/ink1132.xml"/><Relationship Id="rId31" Type="http://schemas.openxmlformats.org/officeDocument/2006/relationships/image" Target="../media/image971.png"/><Relationship Id="rId52" Type="http://schemas.openxmlformats.org/officeDocument/2006/relationships/customXml" Target="../ink/ink1151.xml"/><Relationship Id="rId73" Type="http://schemas.openxmlformats.org/officeDocument/2006/relationships/image" Target="../media/image992.png"/><Relationship Id="rId78" Type="http://schemas.openxmlformats.org/officeDocument/2006/relationships/customXml" Target="../ink/ink1161.xml"/><Relationship Id="rId94" Type="http://schemas.openxmlformats.org/officeDocument/2006/relationships/customXml" Target="../ink/ink1169.xml"/><Relationship Id="rId99" Type="http://schemas.openxmlformats.org/officeDocument/2006/relationships/image" Target="../media/image1005.png"/><Relationship Id="rId101" Type="http://schemas.openxmlformats.org/officeDocument/2006/relationships/image" Target="../media/image1006.png"/><Relationship Id="rId143" Type="http://schemas.openxmlformats.org/officeDocument/2006/relationships/image" Target="../media/image1026.png"/><Relationship Id="rId148" Type="http://schemas.openxmlformats.org/officeDocument/2006/relationships/customXml" Target="../ink/ink1188.xml"/><Relationship Id="rId169" Type="http://schemas.openxmlformats.org/officeDocument/2006/relationships/image" Target="../media/image1039.png"/><Relationship Id="rId334" Type="http://schemas.openxmlformats.org/officeDocument/2006/relationships/customXml" Target="../ink/ink1265.xml"/><Relationship Id="rId350" Type="http://schemas.openxmlformats.org/officeDocument/2006/relationships/customXml" Target="../ink/ink1273.xml"/><Relationship Id="rId355" Type="http://schemas.openxmlformats.org/officeDocument/2006/relationships/image" Target="../media/image73.png"/><Relationship Id="rId371" Type="http://schemas.openxmlformats.org/officeDocument/2006/relationships/image" Target="../media/image81.png"/><Relationship Id="rId376" Type="http://schemas.openxmlformats.org/officeDocument/2006/relationships/customXml" Target="../ink/ink1286.xml"/><Relationship Id="rId9" Type="http://schemas.openxmlformats.org/officeDocument/2006/relationships/image" Target="../media/image960.png"/><Relationship Id="rId180" Type="http://schemas.openxmlformats.org/officeDocument/2006/relationships/customXml" Target="../ink/ink1202.xml"/><Relationship Id="rId257" Type="http://schemas.openxmlformats.org/officeDocument/2006/relationships/image" Target="../media/image1083.png"/><Relationship Id="rId278" Type="http://schemas.openxmlformats.org/officeDocument/2006/relationships/customXml" Target="../ink/ink1237.xml"/><Relationship Id="rId26" Type="http://schemas.openxmlformats.org/officeDocument/2006/relationships/customXml" Target="../ink/ink1138.xml"/><Relationship Id="rId252" Type="http://schemas.openxmlformats.org/officeDocument/2006/relationships/customXml" Target="../ink/ink1224.xml"/><Relationship Id="rId273" Type="http://schemas.openxmlformats.org/officeDocument/2006/relationships/image" Target="../media/image1091.png"/><Relationship Id="rId294" Type="http://schemas.openxmlformats.org/officeDocument/2006/relationships/customXml" Target="../ink/ink1245.xml"/><Relationship Id="rId308" Type="http://schemas.openxmlformats.org/officeDocument/2006/relationships/customXml" Target="../ink/ink1252.xml"/><Relationship Id="rId329" Type="http://schemas.openxmlformats.org/officeDocument/2006/relationships/image" Target="../media/image1119.png"/><Relationship Id="rId47" Type="http://schemas.openxmlformats.org/officeDocument/2006/relationships/image" Target="../media/image979.png"/><Relationship Id="rId89" Type="http://schemas.openxmlformats.org/officeDocument/2006/relationships/image" Target="../media/image1000.png"/><Relationship Id="rId112" Type="http://schemas.openxmlformats.org/officeDocument/2006/relationships/customXml" Target="../ink/ink1178.xml"/><Relationship Id="rId133" Type="http://schemas.openxmlformats.org/officeDocument/2006/relationships/image" Target="../media/image1021.png"/><Relationship Id="rId154" Type="http://schemas.openxmlformats.org/officeDocument/2006/relationships/customXml" Target="../ink/ink1191.xml"/><Relationship Id="rId175" Type="http://schemas.openxmlformats.org/officeDocument/2006/relationships/image" Target="../media/image1042.png"/><Relationship Id="rId340" Type="http://schemas.openxmlformats.org/officeDocument/2006/relationships/customXml" Target="../ink/ink1268.xml"/><Relationship Id="rId361" Type="http://schemas.openxmlformats.org/officeDocument/2006/relationships/image" Target="../media/image76.png"/><Relationship Id="rId196" Type="http://schemas.openxmlformats.org/officeDocument/2006/relationships/customXml" Target="../ink/ink1204.xml"/><Relationship Id="rId200" Type="http://schemas.openxmlformats.org/officeDocument/2006/relationships/customXml" Target="../ink/ink1206.xml"/><Relationship Id="rId382" Type="http://schemas.openxmlformats.org/officeDocument/2006/relationships/customXml" Target="../ink/ink1289.xml"/><Relationship Id="rId16" Type="http://schemas.openxmlformats.org/officeDocument/2006/relationships/customXml" Target="../ink/ink1135.xml"/><Relationship Id="rId221" Type="http://schemas.openxmlformats.org/officeDocument/2006/relationships/image" Target="../media/image1065.png"/><Relationship Id="rId242" Type="http://schemas.openxmlformats.org/officeDocument/2006/relationships/customXml" Target="../ink/ink1219.xml"/><Relationship Id="rId263" Type="http://schemas.openxmlformats.org/officeDocument/2006/relationships/image" Target="../media/image1086.png"/><Relationship Id="rId284" Type="http://schemas.openxmlformats.org/officeDocument/2006/relationships/customXml" Target="../ink/ink1240.xml"/><Relationship Id="rId319" Type="http://schemas.openxmlformats.org/officeDocument/2006/relationships/image" Target="../media/image1114.png"/><Relationship Id="rId37" Type="http://schemas.openxmlformats.org/officeDocument/2006/relationships/image" Target="../media/image974.png"/><Relationship Id="rId58" Type="http://schemas.openxmlformats.org/officeDocument/2006/relationships/customXml" Target="../ink/ink1154.xml"/><Relationship Id="rId79" Type="http://schemas.openxmlformats.org/officeDocument/2006/relationships/image" Target="../media/image995.png"/><Relationship Id="rId102" Type="http://schemas.openxmlformats.org/officeDocument/2006/relationships/customXml" Target="../ink/ink1173.xml"/><Relationship Id="rId144" Type="http://schemas.openxmlformats.org/officeDocument/2006/relationships/customXml" Target="../ink/ink1186.xml"/><Relationship Id="rId330" Type="http://schemas.openxmlformats.org/officeDocument/2006/relationships/customXml" Target="../ink/ink1263.xml"/><Relationship Id="rId90" Type="http://schemas.openxmlformats.org/officeDocument/2006/relationships/customXml" Target="../ink/ink1167.xml"/><Relationship Id="rId351" Type="http://schemas.openxmlformats.org/officeDocument/2006/relationships/image" Target="../media/image71.png"/><Relationship Id="rId372" Type="http://schemas.openxmlformats.org/officeDocument/2006/relationships/customXml" Target="../ink/ink1284.xml"/><Relationship Id="rId211" Type="http://schemas.openxmlformats.org/officeDocument/2006/relationships/image" Target="../media/image1060.png"/><Relationship Id="rId253" Type="http://schemas.openxmlformats.org/officeDocument/2006/relationships/image" Target="../media/image1081.png"/><Relationship Id="rId274" Type="http://schemas.openxmlformats.org/officeDocument/2006/relationships/customXml" Target="../ink/ink1235.xml"/><Relationship Id="rId295" Type="http://schemas.openxmlformats.org/officeDocument/2006/relationships/image" Target="../media/image1102.png"/><Relationship Id="rId309" Type="http://schemas.openxmlformats.org/officeDocument/2006/relationships/image" Target="../media/image1109.png"/><Relationship Id="rId27" Type="http://schemas.openxmlformats.org/officeDocument/2006/relationships/image" Target="../media/image969.png"/><Relationship Id="rId48" Type="http://schemas.openxmlformats.org/officeDocument/2006/relationships/customXml" Target="../ink/ink1149.xml"/><Relationship Id="rId134" Type="http://schemas.openxmlformats.org/officeDocument/2006/relationships/customXml" Target="../ink/ink1181.xml"/><Relationship Id="rId320" Type="http://schemas.openxmlformats.org/officeDocument/2006/relationships/customXml" Target="../ink/ink1258.xml"/><Relationship Id="rId80" Type="http://schemas.openxmlformats.org/officeDocument/2006/relationships/customXml" Target="../ink/ink1162.xml"/><Relationship Id="rId155" Type="http://schemas.openxmlformats.org/officeDocument/2006/relationships/image" Target="../media/image1032.png"/><Relationship Id="rId176" Type="http://schemas.openxmlformats.org/officeDocument/2006/relationships/customXml" Target="../ink/ink1200.xml"/><Relationship Id="rId197" Type="http://schemas.openxmlformats.org/officeDocument/2006/relationships/image" Target="../media/image1053.png"/><Relationship Id="rId341" Type="http://schemas.openxmlformats.org/officeDocument/2006/relationships/image" Target="../media/image660.png"/><Relationship Id="rId362" Type="http://schemas.openxmlformats.org/officeDocument/2006/relationships/customXml" Target="../ink/ink1279.xml"/><Relationship Id="rId383" Type="http://schemas.openxmlformats.org/officeDocument/2006/relationships/image" Target="../media/image87.png"/><Relationship Id="rId201" Type="http://schemas.openxmlformats.org/officeDocument/2006/relationships/image" Target="../media/image1055.png"/><Relationship Id="rId222" Type="http://schemas.openxmlformats.org/officeDocument/2006/relationships/customXml" Target="../ink/ink1213.xml"/><Relationship Id="rId243" Type="http://schemas.openxmlformats.org/officeDocument/2006/relationships/image" Target="../media/image1076.png"/><Relationship Id="rId264" Type="http://schemas.openxmlformats.org/officeDocument/2006/relationships/customXml" Target="../ink/ink1230.xml"/><Relationship Id="rId285" Type="http://schemas.openxmlformats.org/officeDocument/2006/relationships/image" Target="../media/image1097.png"/><Relationship Id="rId17" Type="http://schemas.openxmlformats.org/officeDocument/2006/relationships/image" Target="../media/image964.png"/><Relationship Id="rId38" Type="http://schemas.openxmlformats.org/officeDocument/2006/relationships/customXml" Target="../ink/ink1144.xml"/><Relationship Id="rId59" Type="http://schemas.openxmlformats.org/officeDocument/2006/relationships/image" Target="../media/image985.png"/><Relationship Id="rId103" Type="http://schemas.openxmlformats.org/officeDocument/2006/relationships/image" Target="../media/image1007.png"/><Relationship Id="rId310" Type="http://schemas.openxmlformats.org/officeDocument/2006/relationships/customXml" Target="../ink/ink1253.xml"/><Relationship Id="rId91" Type="http://schemas.openxmlformats.org/officeDocument/2006/relationships/image" Target="../media/image1001.png"/><Relationship Id="rId145" Type="http://schemas.openxmlformats.org/officeDocument/2006/relationships/image" Target="../media/image1027.png"/><Relationship Id="rId331" Type="http://schemas.openxmlformats.org/officeDocument/2006/relationships/image" Target="../media/image1120.png"/><Relationship Id="rId352" Type="http://schemas.openxmlformats.org/officeDocument/2006/relationships/customXml" Target="../ink/ink1274.xml"/><Relationship Id="rId373" Type="http://schemas.openxmlformats.org/officeDocument/2006/relationships/image" Target="../media/image82.png"/><Relationship Id="rId1" Type="http://schemas.openxmlformats.org/officeDocument/2006/relationships/slideLayout" Target="../slideLayouts/slideLayout25.xml"/><Relationship Id="rId212" Type="http://schemas.openxmlformats.org/officeDocument/2006/relationships/customXml" Target="../ink/ink1210.xml"/><Relationship Id="rId254" Type="http://schemas.openxmlformats.org/officeDocument/2006/relationships/customXml" Target="../ink/ink1225.xml"/><Relationship Id="rId28" Type="http://schemas.openxmlformats.org/officeDocument/2006/relationships/customXml" Target="../ink/ink1139.xml"/><Relationship Id="rId49" Type="http://schemas.openxmlformats.org/officeDocument/2006/relationships/image" Target="../media/image236.emf"/><Relationship Id="rId275" Type="http://schemas.openxmlformats.org/officeDocument/2006/relationships/image" Target="../media/image1092.png"/><Relationship Id="rId296" Type="http://schemas.openxmlformats.org/officeDocument/2006/relationships/customXml" Target="../ink/ink1246.xml"/><Relationship Id="rId300" Type="http://schemas.openxmlformats.org/officeDocument/2006/relationships/customXml" Target="../ink/ink1248.xml"/><Relationship Id="rId60" Type="http://schemas.openxmlformats.org/officeDocument/2006/relationships/customXml" Target="../ink/ink1155.xml"/><Relationship Id="rId81" Type="http://schemas.openxmlformats.org/officeDocument/2006/relationships/image" Target="../media/image996.png"/><Relationship Id="rId135" Type="http://schemas.openxmlformats.org/officeDocument/2006/relationships/image" Target="../media/image1022.png"/><Relationship Id="rId156" Type="http://schemas.openxmlformats.org/officeDocument/2006/relationships/customXml" Target="../ink/ink1192.xml"/><Relationship Id="rId177" Type="http://schemas.openxmlformats.org/officeDocument/2006/relationships/image" Target="../media/image1043.png"/><Relationship Id="rId198" Type="http://schemas.openxmlformats.org/officeDocument/2006/relationships/customXml" Target="../ink/ink1205.xml"/><Relationship Id="rId321" Type="http://schemas.openxmlformats.org/officeDocument/2006/relationships/image" Target="../media/image1115.png"/><Relationship Id="rId342" Type="http://schemas.openxmlformats.org/officeDocument/2006/relationships/customXml" Target="../ink/ink1269.xml"/><Relationship Id="rId363" Type="http://schemas.openxmlformats.org/officeDocument/2006/relationships/image" Target="../media/image77.png"/><Relationship Id="rId384" Type="http://schemas.openxmlformats.org/officeDocument/2006/relationships/customXml" Target="../ink/ink1290.xml"/><Relationship Id="rId202" Type="http://schemas.openxmlformats.org/officeDocument/2006/relationships/customXml" Target="../ink/ink1207.xml"/><Relationship Id="rId223" Type="http://schemas.openxmlformats.org/officeDocument/2006/relationships/image" Target="../media/image1066.png"/><Relationship Id="rId244" Type="http://schemas.openxmlformats.org/officeDocument/2006/relationships/customXml" Target="../ink/ink1220.xml"/><Relationship Id="rId18" Type="http://schemas.openxmlformats.org/officeDocument/2006/relationships/customXml" Target="../ink/ink1136.xml"/><Relationship Id="rId39" Type="http://schemas.openxmlformats.org/officeDocument/2006/relationships/image" Target="../media/image234.emf"/><Relationship Id="rId265" Type="http://schemas.openxmlformats.org/officeDocument/2006/relationships/image" Target="../media/image1087.png"/><Relationship Id="rId286" Type="http://schemas.openxmlformats.org/officeDocument/2006/relationships/customXml" Target="../ink/ink1241.xml"/><Relationship Id="rId50" Type="http://schemas.openxmlformats.org/officeDocument/2006/relationships/customXml" Target="../ink/ink1150.xml"/><Relationship Id="rId104" Type="http://schemas.openxmlformats.org/officeDocument/2006/relationships/customXml" Target="../ink/ink1174.xml"/><Relationship Id="rId146" Type="http://schemas.openxmlformats.org/officeDocument/2006/relationships/customXml" Target="../ink/ink1187.xml"/><Relationship Id="rId167" Type="http://schemas.openxmlformats.org/officeDocument/2006/relationships/image" Target="../media/image1038.png"/><Relationship Id="rId311" Type="http://schemas.openxmlformats.org/officeDocument/2006/relationships/image" Target="../media/image1110.png"/><Relationship Id="rId332" Type="http://schemas.openxmlformats.org/officeDocument/2006/relationships/customXml" Target="../ink/ink1264.xml"/><Relationship Id="rId353" Type="http://schemas.openxmlformats.org/officeDocument/2006/relationships/image" Target="../media/image72.png"/><Relationship Id="rId374" Type="http://schemas.openxmlformats.org/officeDocument/2006/relationships/customXml" Target="../ink/ink1285.xml"/><Relationship Id="rId92" Type="http://schemas.openxmlformats.org/officeDocument/2006/relationships/customXml" Target="../ink/ink1168.xml"/><Relationship Id="rId2" Type="http://schemas.openxmlformats.org/officeDocument/2006/relationships/customXml" Target="../ink/ink1129.xml"/><Relationship Id="rId29" Type="http://schemas.openxmlformats.org/officeDocument/2006/relationships/image" Target="../media/image233.emf"/><Relationship Id="rId255" Type="http://schemas.openxmlformats.org/officeDocument/2006/relationships/image" Target="../media/image1082.png"/><Relationship Id="rId276" Type="http://schemas.openxmlformats.org/officeDocument/2006/relationships/customXml" Target="../ink/ink1236.xml"/><Relationship Id="rId297" Type="http://schemas.openxmlformats.org/officeDocument/2006/relationships/image" Target="../media/image1103.png"/><Relationship Id="rId40" Type="http://schemas.openxmlformats.org/officeDocument/2006/relationships/customXml" Target="../ink/ink1145.xml"/><Relationship Id="rId136" Type="http://schemas.openxmlformats.org/officeDocument/2006/relationships/customXml" Target="../ink/ink1182.xml"/><Relationship Id="rId157" Type="http://schemas.openxmlformats.org/officeDocument/2006/relationships/image" Target="../media/image1033.png"/><Relationship Id="rId178" Type="http://schemas.openxmlformats.org/officeDocument/2006/relationships/customXml" Target="../ink/ink1201.xml"/><Relationship Id="rId301" Type="http://schemas.openxmlformats.org/officeDocument/2006/relationships/image" Target="../media/image248.emf"/><Relationship Id="rId322" Type="http://schemas.openxmlformats.org/officeDocument/2006/relationships/customXml" Target="../ink/ink1259.xml"/><Relationship Id="rId343" Type="http://schemas.openxmlformats.org/officeDocument/2006/relationships/image" Target="../media/image670.png"/><Relationship Id="rId364" Type="http://schemas.openxmlformats.org/officeDocument/2006/relationships/customXml" Target="../ink/ink1280.xml"/><Relationship Id="rId61" Type="http://schemas.openxmlformats.org/officeDocument/2006/relationships/image" Target="../media/image986.png"/><Relationship Id="rId82" Type="http://schemas.openxmlformats.org/officeDocument/2006/relationships/customXml" Target="../ink/ink1163.xml"/><Relationship Id="rId199" Type="http://schemas.openxmlformats.org/officeDocument/2006/relationships/image" Target="../media/image1054.png"/><Relationship Id="rId203" Type="http://schemas.openxmlformats.org/officeDocument/2006/relationships/image" Target="../media/image1056.png"/><Relationship Id="rId385" Type="http://schemas.openxmlformats.org/officeDocument/2006/relationships/image" Target="../media/image88.png"/><Relationship Id="rId224" Type="http://schemas.openxmlformats.org/officeDocument/2006/relationships/customXml" Target="../ink/ink1214.xml"/><Relationship Id="rId245" Type="http://schemas.openxmlformats.org/officeDocument/2006/relationships/image" Target="../media/image245.emf"/><Relationship Id="rId266" Type="http://schemas.openxmlformats.org/officeDocument/2006/relationships/customXml" Target="../ink/ink1231.xml"/><Relationship Id="rId287" Type="http://schemas.openxmlformats.org/officeDocument/2006/relationships/image" Target="../media/image246.emf"/></Relationships>
</file>

<file path=ppt/slides/_rels/slide98.xml.rels><?xml version="1.0" encoding="UTF-8" standalone="yes"?>
<Relationships xmlns="http://schemas.openxmlformats.org/package/2006/relationships"><Relationship Id="rId117" Type="http://schemas.openxmlformats.org/officeDocument/2006/relationships/image" Target="../media/image1178.png"/><Relationship Id="rId21" Type="http://schemas.openxmlformats.org/officeDocument/2006/relationships/image" Target="../media/image1130.png"/><Relationship Id="rId42" Type="http://schemas.openxmlformats.org/officeDocument/2006/relationships/customXml" Target="../ink/ink1308.xml"/><Relationship Id="rId63" Type="http://schemas.openxmlformats.org/officeDocument/2006/relationships/image" Target="../media/image1151.png"/><Relationship Id="rId84" Type="http://schemas.openxmlformats.org/officeDocument/2006/relationships/customXml" Target="../ink/ink1327.xml"/><Relationship Id="rId138" Type="http://schemas.openxmlformats.org/officeDocument/2006/relationships/customXml" Target="../ink/ink1348.xml"/><Relationship Id="rId159" Type="http://schemas.openxmlformats.org/officeDocument/2006/relationships/image" Target="../media/image1198.png"/><Relationship Id="rId191" Type="http://schemas.openxmlformats.org/officeDocument/2006/relationships/image" Target="../media/image1214.png"/><Relationship Id="rId205" Type="http://schemas.openxmlformats.org/officeDocument/2006/relationships/image" Target="../media/image1221.png"/><Relationship Id="rId226" Type="http://schemas.openxmlformats.org/officeDocument/2006/relationships/customXml" Target="../ink/ink1388.xml"/><Relationship Id="rId107" Type="http://schemas.openxmlformats.org/officeDocument/2006/relationships/image" Target="../media/image1173.png"/><Relationship Id="rId221" Type="http://schemas.openxmlformats.org/officeDocument/2006/relationships/image" Target="../media/image97.png"/><Relationship Id="rId11" Type="http://schemas.openxmlformats.org/officeDocument/2006/relationships/image" Target="../media/image249.emf"/><Relationship Id="rId32" Type="http://schemas.openxmlformats.org/officeDocument/2006/relationships/customXml" Target="../ink/ink1303.xml"/><Relationship Id="rId37" Type="http://schemas.openxmlformats.org/officeDocument/2006/relationships/image" Target="../media/image1138.png"/><Relationship Id="rId53" Type="http://schemas.openxmlformats.org/officeDocument/2006/relationships/image" Target="../media/image252.emf"/><Relationship Id="rId58" Type="http://schemas.openxmlformats.org/officeDocument/2006/relationships/customXml" Target="../ink/ink1316.xml"/><Relationship Id="rId74" Type="http://schemas.openxmlformats.org/officeDocument/2006/relationships/customXml" Target="../ink/ink1322.xml"/><Relationship Id="rId79" Type="http://schemas.openxmlformats.org/officeDocument/2006/relationships/image" Target="../media/image1159.png"/><Relationship Id="rId102" Type="http://schemas.openxmlformats.org/officeDocument/2006/relationships/customXml" Target="../ink/ink1334.xml"/><Relationship Id="rId144" Type="http://schemas.openxmlformats.org/officeDocument/2006/relationships/customXml" Target="../ink/ink1351.xml"/><Relationship Id="rId149" Type="http://schemas.openxmlformats.org/officeDocument/2006/relationships/image" Target="../media/image1193.png"/><Relationship Id="rId5" Type="http://schemas.openxmlformats.org/officeDocument/2006/relationships/image" Target="../media/image1122.png"/><Relationship Id="rId90" Type="http://schemas.openxmlformats.org/officeDocument/2006/relationships/customXml" Target="../ink/ink1328.xml"/><Relationship Id="rId95" Type="http://schemas.openxmlformats.org/officeDocument/2006/relationships/image" Target="../media/image1167.png"/><Relationship Id="rId160" Type="http://schemas.openxmlformats.org/officeDocument/2006/relationships/customXml" Target="../ink/ink1359.xml"/><Relationship Id="rId181" Type="http://schemas.openxmlformats.org/officeDocument/2006/relationships/image" Target="../media/image254.emf"/><Relationship Id="rId186" Type="http://schemas.openxmlformats.org/officeDocument/2006/relationships/customXml" Target="../ink/ink1368.xml"/><Relationship Id="rId216" Type="http://schemas.openxmlformats.org/officeDocument/2006/relationships/customXml" Target="../ink/ink1383.xml"/><Relationship Id="rId237" Type="http://schemas.openxmlformats.org/officeDocument/2006/relationships/image" Target="../media/image105.png"/><Relationship Id="rId211" Type="http://schemas.openxmlformats.org/officeDocument/2006/relationships/image" Target="../media/image92.png"/><Relationship Id="rId232" Type="http://schemas.openxmlformats.org/officeDocument/2006/relationships/customXml" Target="../ink/ink1391.xml"/><Relationship Id="rId22" Type="http://schemas.openxmlformats.org/officeDocument/2006/relationships/customXml" Target="../ink/ink1300.xml"/><Relationship Id="rId43" Type="http://schemas.openxmlformats.org/officeDocument/2006/relationships/image" Target="../media/image1141.png"/><Relationship Id="rId48" Type="http://schemas.openxmlformats.org/officeDocument/2006/relationships/customXml" Target="../ink/ink1311.xml"/><Relationship Id="rId64" Type="http://schemas.openxmlformats.org/officeDocument/2006/relationships/customXml" Target="../ink/ink1319.xml"/><Relationship Id="rId113" Type="http://schemas.openxmlformats.org/officeDocument/2006/relationships/image" Target="../media/image1176.png"/><Relationship Id="rId118" Type="http://schemas.openxmlformats.org/officeDocument/2006/relationships/customXml" Target="../ink/ink1342.xml"/><Relationship Id="rId134" Type="http://schemas.openxmlformats.org/officeDocument/2006/relationships/customXml" Target="../ink/ink1346.xml"/><Relationship Id="rId139" Type="http://schemas.openxmlformats.org/officeDocument/2006/relationships/image" Target="../media/image1188.png"/><Relationship Id="rId80" Type="http://schemas.openxmlformats.org/officeDocument/2006/relationships/customXml" Target="../ink/ink1325.xml"/><Relationship Id="rId150" Type="http://schemas.openxmlformats.org/officeDocument/2006/relationships/customXml" Target="../ink/ink1354.xml"/><Relationship Id="rId155" Type="http://schemas.openxmlformats.org/officeDocument/2006/relationships/image" Target="../media/image1196.png"/><Relationship Id="rId176" Type="http://schemas.openxmlformats.org/officeDocument/2006/relationships/customXml" Target="../ink/ink1363.xml"/><Relationship Id="rId192" Type="http://schemas.openxmlformats.org/officeDocument/2006/relationships/customXml" Target="../ink/ink1371.xml"/><Relationship Id="rId197" Type="http://schemas.openxmlformats.org/officeDocument/2006/relationships/image" Target="../media/image1217.png"/><Relationship Id="rId206" Type="http://schemas.openxmlformats.org/officeDocument/2006/relationships/customXml" Target="../ink/ink1378.xml"/><Relationship Id="rId227" Type="http://schemas.openxmlformats.org/officeDocument/2006/relationships/image" Target="../media/image100.png"/><Relationship Id="rId201" Type="http://schemas.openxmlformats.org/officeDocument/2006/relationships/image" Target="../media/image1219.png"/><Relationship Id="rId222" Type="http://schemas.openxmlformats.org/officeDocument/2006/relationships/customXml" Target="../ink/ink1386.xml"/><Relationship Id="rId12" Type="http://schemas.openxmlformats.org/officeDocument/2006/relationships/customXml" Target="../ink/ink1297.xml"/><Relationship Id="rId33" Type="http://schemas.openxmlformats.org/officeDocument/2006/relationships/image" Target="../media/image1136.png"/><Relationship Id="rId38" Type="http://schemas.openxmlformats.org/officeDocument/2006/relationships/customXml" Target="../ink/ink1306.xml"/><Relationship Id="rId59" Type="http://schemas.openxmlformats.org/officeDocument/2006/relationships/image" Target="../media/image1149.png"/><Relationship Id="rId103" Type="http://schemas.openxmlformats.org/officeDocument/2006/relationships/image" Target="../media/image1171.png"/><Relationship Id="rId108" Type="http://schemas.openxmlformats.org/officeDocument/2006/relationships/customXml" Target="../ink/ink1337.xml"/><Relationship Id="rId129" Type="http://schemas.openxmlformats.org/officeDocument/2006/relationships/image" Target="../media/image1184.png"/><Relationship Id="rId54" Type="http://schemas.openxmlformats.org/officeDocument/2006/relationships/customXml" Target="../ink/ink1314.xml"/><Relationship Id="rId75" Type="http://schemas.openxmlformats.org/officeDocument/2006/relationships/image" Target="../media/image1157.png"/><Relationship Id="rId91" Type="http://schemas.openxmlformats.org/officeDocument/2006/relationships/image" Target="../media/image1165.png"/><Relationship Id="rId96" Type="http://schemas.openxmlformats.org/officeDocument/2006/relationships/customXml" Target="../ink/ink1331.xml"/><Relationship Id="rId140" Type="http://schemas.openxmlformats.org/officeDocument/2006/relationships/customXml" Target="../ink/ink1349.xml"/><Relationship Id="rId145" Type="http://schemas.openxmlformats.org/officeDocument/2006/relationships/image" Target="../media/image1191.png"/><Relationship Id="rId161" Type="http://schemas.openxmlformats.org/officeDocument/2006/relationships/image" Target="../media/image1199.png"/><Relationship Id="rId182" Type="http://schemas.openxmlformats.org/officeDocument/2006/relationships/customXml" Target="../ink/ink1366.xml"/><Relationship Id="rId187" Type="http://schemas.openxmlformats.org/officeDocument/2006/relationships/image" Target="../media/image1212.png"/><Relationship Id="rId217" Type="http://schemas.openxmlformats.org/officeDocument/2006/relationships/image" Target="../media/image95.png"/><Relationship Id="rId1" Type="http://schemas.openxmlformats.org/officeDocument/2006/relationships/slideLayout" Target="../slideLayouts/slideLayout25.xml"/><Relationship Id="rId6" Type="http://schemas.openxmlformats.org/officeDocument/2006/relationships/customXml" Target="../ink/ink1294.xml"/><Relationship Id="rId212" Type="http://schemas.openxmlformats.org/officeDocument/2006/relationships/customXml" Target="../ink/ink1381.xml"/><Relationship Id="rId233" Type="http://schemas.openxmlformats.org/officeDocument/2006/relationships/image" Target="../media/image103.png"/><Relationship Id="rId238" Type="http://schemas.openxmlformats.org/officeDocument/2006/relationships/customXml" Target="../ink/ink1394.xml"/><Relationship Id="rId23" Type="http://schemas.openxmlformats.org/officeDocument/2006/relationships/image" Target="../media/image1131.png"/><Relationship Id="rId49" Type="http://schemas.openxmlformats.org/officeDocument/2006/relationships/image" Target="../media/image1144.png"/><Relationship Id="rId114" Type="http://schemas.openxmlformats.org/officeDocument/2006/relationships/customXml" Target="../ink/ink1340.xml"/><Relationship Id="rId119" Type="http://schemas.openxmlformats.org/officeDocument/2006/relationships/image" Target="../media/image1179.png"/><Relationship Id="rId44" Type="http://schemas.openxmlformats.org/officeDocument/2006/relationships/customXml" Target="../ink/ink1309.xml"/><Relationship Id="rId60" Type="http://schemas.openxmlformats.org/officeDocument/2006/relationships/customXml" Target="../ink/ink1317.xml"/><Relationship Id="rId65" Type="http://schemas.openxmlformats.org/officeDocument/2006/relationships/image" Target="../media/image1152.png"/><Relationship Id="rId81" Type="http://schemas.openxmlformats.org/officeDocument/2006/relationships/image" Target="../media/image1160.png"/><Relationship Id="rId130" Type="http://schemas.openxmlformats.org/officeDocument/2006/relationships/customXml" Target="../ink/ink1344.xml"/><Relationship Id="rId135" Type="http://schemas.openxmlformats.org/officeDocument/2006/relationships/image" Target="../media/image1186.png"/><Relationship Id="rId151" Type="http://schemas.openxmlformats.org/officeDocument/2006/relationships/image" Target="../media/image1194.png"/><Relationship Id="rId156" Type="http://schemas.openxmlformats.org/officeDocument/2006/relationships/customXml" Target="../ink/ink1357.xml"/><Relationship Id="rId177" Type="http://schemas.openxmlformats.org/officeDocument/2006/relationships/image" Target="../media/image1207.png"/><Relationship Id="rId198" Type="http://schemas.openxmlformats.org/officeDocument/2006/relationships/customXml" Target="../ink/ink1374.xml"/><Relationship Id="rId193" Type="http://schemas.openxmlformats.org/officeDocument/2006/relationships/image" Target="../media/image1215.png"/><Relationship Id="rId202" Type="http://schemas.openxmlformats.org/officeDocument/2006/relationships/customXml" Target="../ink/ink1376.xml"/><Relationship Id="rId207" Type="http://schemas.openxmlformats.org/officeDocument/2006/relationships/image" Target="../media/image1222.png"/><Relationship Id="rId223" Type="http://schemas.openxmlformats.org/officeDocument/2006/relationships/image" Target="../media/image98.png"/><Relationship Id="rId228" Type="http://schemas.openxmlformats.org/officeDocument/2006/relationships/customXml" Target="../ink/ink1389.xml"/><Relationship Id="rId13" Type="http://schemas.openxmlformats.org/officeDocument/2006/relationships/image" Target="../media/image250.emf"/><Relationship Id="rId39" Type="http://schemas.openxmlformats.org/officeDocument/2006/relationships/image" Target="../media/image1139.png"/><Relationship Id="rId109" Type="http://schemas.openxmlformats.org/officeDocument/2006/relationships/image" Target="../media/image1174.png"/><Relationship Id="rId34" Type="http://schemas.openxmlformats.org/officeDocument/2006/relationships/customXml" Target="../ink/ink1304.xml"/><Relationship Id="rId50" Type="http://schemas.openxmlformats.org/officeDocument/2006/relationships/customXml" Target="../ink/ink1312.xml"/><Relationship Id="rId55" Type="http://schemas.openxmlformats.org/officeDocument/2006/relationships/image" Target="../media/image1147.png"/><Relationship Id="rId76" Type="http://schemas.openxmlformats.org/officeDocument/2006/relationships/customXml" Target="../ink/ink1323.xml"/><Relationship Id="rId97" Type="http://schemas.openxmlformats.org/officeDocument/2006/relationships/image" Target="../media/image1168.png"/><Relationship Id="rId104" Type="http://schemas.openxmlformats.org/officeDocument/2006/relationships/customXml" Target="../ink/ink1335.xml"/><Relationship Id="rId120" Type="http://schemas.openxmlformats.org/officeDocument/2006/relationships/customXml" Target="../ink/ink1343.xml"/><Relationship Id="rId141" Type="http://schemas.openxmlformats.org/officeDocument/2006/relationships/image" Target="../media/image1189.png"/><Relationship Id="rId146" Type="http://schemas.openxmlformats.org/officeDocument/2006/relationships/customXml" Target="../ink/ink1352.xml"/><Relationship Id="rId188" Type="http://schemas.openxmlformats.org/officeDocument/2006/relationships/customXml" Target="../ink/ink1369.xml"/><Relationship Id="rId7" Type="http://schemas.openxmlformats.org/officeDocument/2006/relationships/image" Target="../media/image1123.png"/><Relationship Id="rId92" Type="http://schemas.openxmlformats.org/officeDocument/2006/relationships/customXml" Target="../ink/ink1329.xml"/><Relationship Id="rId162" Type="http://schemas.openxmlformats.org/officeDocument/2006/relationships/customXml" Target="../ink/ink1360.xml"/><Relationship Id="rId183" Type="http://schemas.openxmlformats.org/officeDocument/2006/relationships/image" Target="../media/image1210.png"/><Relationship Id="rId213" Type="http://schemas.openxmlformats.org/officeDocument/2006/relationships/image" Target="../media/image93.png"/><Relationship Id="rId218" Type="http://schemas.openxmlformats.org/officeDocument/2006/relationships/customXml" Target="../ink/ink1384.xml"/><Relationship Id="rId234" Type="http://schemas.openxmlformats.org/officeDocument/2006/relationships/customXml" Target="../ink/ink1392.xml"/><Relationship Id="rId239" Type="http://schemas.openxmlformats.org/officeDocument/2006/relationships/image" Target="../media/image107.png"/><Relationship Id="rId2" Type="http://schemas.openxmlformats.org/officeDocument/2006/relationships/customXml" Target="../ink/ink1293.xml"/><Relationship Id="rId24" Type="http://schemas.openxmlformats.org/officeDocument/2006/relationships/customXml" Target="../ink/ink1301.xml"/><Relationship Id="rId40" Type="http://schemas.openxmlformats.org/officeDocument/2006/relationships/customXml" Target="../ink/ink1307.xml"/><Relationship Id="rId45" Type="http://schemas.openxmlformats.org/officeDocument/2006/relationships/image" Target="../media/image1142.png"/><Relationship Id="rId66" Type="http://schemas.openxmlformats.org/officeDocument/2006/relationships/customXml" Target="../ink/ink1320.xml"/><Relationship Id="rId110" Type="http://schemas.openxmlformats.org/officeDocument/2006/relationships/customXml" Target="../ink/ink1338.xml"/><Relationship Id="rId115" Type="http://schemas.openxmlformats.org/officeDocument/2006/relationships/image" Target="../media/image1177.png"/><Relationship Id="rId131" Type="http://schemas.openxmlformats.org/officeDocument/2006/relationships/image" Target="../media/image1185.png"/><Relationship Id="rId136" Type="http://schemas.openxmlformats.org/officeDocument/2006/relationships/customXml" Target="../ink/ink1347.xml"/><Relationship Id="rId157" Type="http://schemas.openxmlformats.org/officeDocument/2006/relationships/image" Target="../media/image1197.png"/><Relationship Id="rId178" Type="http://schemas.openxmlformats.org/officeDocument/2006/relationships/customXml" Target="../ink/ink1364.xml"/><Relationship Id="rId61" Type="http://schemas.openxmlformats.org/officeDocument/2006/relationships/image" Target="../media/image1150.png"/><Relationship Id="rId82" Type="http://schemas.openxmlformats.org/officeDocument/2006/relationships/customXml" Target="../ink/ink1326.xml"/><Relationship Id="rId152" Type="http://schemas.openxmlformats.org/officeDocument/2006/relationships/customXml" Target="../ink/ink1355.xml"/><Relationship Id="rId173" Type="http://schemas.openxmlformats.org/officeDocument/2006/relationships/image" Target="../media/image1205.png"/><Relationship Id="rId194" Type="http://schemas.openxmlformats.org/officeDocument/2006/relationships/customXml" Target="../ink/ink1372.xml"/><Relationship Id="rId199" Type="http://schemas.openxmlformats.org/officeDocument/2006/relationships/image" Target="../media/image1218.png"/><Relationship Id="rId203" Type="http://schemas.openxmlformats.org/officeDocument/2006/relationships/image" Target="../media/image1220.png"/><Relationship Id="rId208" Type="http://schemas.openxmlformats.org/officeDocument/2006/relationships/customXml" Target="../ink/ink1379.xml"/><Relationship Id="rId229" Type="http://schemas.openxmlformats.org/officeDocument/2006/relationships/image" Target="../media/image101.png"/><Relationship Id="rId19" Type="http://schemas.openxmlformats.org/officeDocument/2006/relationships/image" Target="../media/image1129.png"/><Relationship Id="rId224" Type="http://schemas.openxmlformats.org/officeDocument/2006/relationships/customXml" Target="../ink/ink1387.xml"/><Relationship Id="rId240" Type="http://schemas.openxmlformats.org/officeDocument/2006/relationships/customXml" Target="../ink/ink1395.xml"/><Relationship Id="rId14" Type="http://schemas.openxmlformats.org/officeDocument/2006/relationships/customXml" Target="../ink/ink1298.xml"/><Relationship Id="rId35" Type="http://schemas.openxmlformats.org/officeDocument/2006/relationships/image" Target="../media/image1137.png"/><Relationship Id="rId56" Type="http://schemas.openxmlformats.org/officeDocument/2006/relationships/customXml" Target="../ink/ink1315.xml"/><Relationship Id="rId77" Type="http://schemas.openxmlformats.org/officeDocument/2006/relationships/image" Target="../media/image1158.png"/><Relationship Id="rId100" Type="http://schemas.openxmlformats.org/officeDocument/2006/relationships/customXml" Target="../ink/ink1333.xml"/><Relationship Id="rId105" Type="http://schemas.openxmlformats.org/officeDocument/2006/relationships/image" Target="../media/image1172.png"/><Relationship Id="rId147" Type="http://schemas.openxmlformats.org/officeDocument/2006/relationships/image" Target="../media/image1192.png"/><Relationship Id="rId8" Type="http://schemas.openxmlformats.org/officeDocument/2006/relationships/customXml" Target="../ink/ink1295.xml"/><Relationship Id="rId51" Type="http://schemas.openxmlformats.org/officeDocument/2006/relationships/image" Target="../media/image251.emf"/><Relationship Id="rId93" Type="http://schemas.openxmlformats.org/officeDocument/2006/relationships/image" Target="../media/image1166.png"/><Relationship Id="rId98" Type="http://schemas.openxmlformats.org/officeDocument/2006/relationships/customXml" Target="../ink/ink1332.xml"/><Relationship Id="rId142" Type="http://schemas.openxmlformats.org/officeDocument/2006/relationships/customXml" Target="../ink/ink1350.xml"/><Relationship Id="rId163" Type="http://schemas.openxmlformats.org/officeDocument/2006/relationships/image" Target="../media/image1200.png"/><Relationship Id="rId184" Type="http://schemas.openxmlformats.org/officeDocument/2006/relationships/customXml" Target="../ink/ink1367.xml"/><Relationship Id="rId189" Type="http://schemas.openxmlformats.org/officeDocument/2006/relationships/image" Target="../media/image1213.png"/><Relationship Id="rId219" Type="http://schemas.openxmlformats.org/officeDocument/2006/relationships/image" Target="../media/image96.png"/><Relationship Id="rId214" Type="http://schemas.openxmlformats.org/officeDocument/2006/relationships/customXml" Target="../ink/ink1382.xml"/><Relationship Id="rId230" Type="http://schemas.openxmlformats.org/officeDocument/2006/relationships/customXml" Target="../ink/ink1390.xml"/><Relationship Id="rId235" Type="http://schemas.openxmlformats.org/officeDocument/2006/relationships/image" Target="../media/image104.png"/><Relationship Id="rId25" Type="http://schemas.openxmlformats.org/officeDocument/2006/relationships/image" Target="../media/image1132.png"/><Relationship Id="rId46" Type="http://schemas.openxmlformats.org/officeDocument/2006/relationships/customXml" Target="../ink/ink1310.xml"/><Relationship Id="rId67" Type="http://schemas.openxmlformats.org/officeDocument/2006/relationships/image" Target="../media/image1153.png"/><Relationship Id="rId116" Type="http://schemas.openxmlformats.org/officeDocument/2006/relationships/customXml" Target="../ink/ink1341.xml"/><Relationship Id="rId137" Type="http://schemas.openxmlformats.org/officeDocument/2006/relationships/image" Target="../media/image1187.png"/><Relationship Id="rId158" Type="http://schemas.openxmlformats.org/officeDocument/2006/relationships/customXml" Target="../ink/ink1358.xml"/><Relationship Id="rId20" Type="http://schemas.openxmlformats.org/officeDocument/2006/relationships/customXml" Target="../ink/ink1299.xml"/><Relationship Id="rId41" Type="http://schemas.openxmlformats.org/officeDocument/2006/relationships/image" Target="../media/image1140.png"/><Relationship Id="rId62" Type="http://schemas.openxmlformats.org/officeDocument/2006/relationships/customXml" Target="../ink/ink1318.xml"/><Relationship Id="rId83" Type="http://schemas.openxmlformats.org/officeDocument/2006/relationships/image" Target="../media/image1161.png"/><Relationship Id="rId111" Type="http://schemas.openxmlformats.org/officeDocument/2006/relationships/image" Target="../media/image1175.png"/><Relationship Id="rId132" Type="http://schemas.openxmlformats.org/officeDocument/2006/relationships/customXml" Target="../ink/ink1345.xml"/><Relationship Id="rId153" Type="http://schemas.openxmlformats.org/officeDocument/2006/relationships/image" Target="../media/image1195.png"/><Relationship Id="rId174" Type="http://schemas.openxmlformats.org/officeDocument/2006/relationships/customXml" Target="../ink/ink1362.xml"/><Relationship Id="rId179" Type="http://schemas.openxmlformats.org/officeDocument/2006/relationships/image" Target="../media/image253.emf"/><Relationship Id="rId195" Type="http://schemas.openxmlformats.org/officeDocument/2006/relationships/image" Target="../media/image1216.png"/><Relationship Id="rId209" Type="http://schemas.openxmlformats.org/officeDocument/2006/relationships/image" Target="../media/image91.png"/><Relationship Id="rId190" Type="http://schemas.openxmlformats.org/officeDocument/2006/relationships/customXml" Target="../ink/ink1370.xml"/><Relationship Id="rId204" Type="http://schemas.openxmlformats.org/officeDocument/2006/relationships/customXml" Target="../ink/ink1377.xml"/><Relationship Id="rId220" Type="http://schemas.openxmlformats.org/officeDocument/2006/relationships/customXml" Target="../ink/ink1385.xml"/><Relationship Id="rId225" Type="http://schemas.openxmlformats.org/officeDocument/2006/relationships/image" Target="../media/image99.png"/><Relationship Id="rId241" Type="http://schemas.openxmlformats.org/officeDocument/2006/relationships/image" Target="../media/image108.png"/><Relationship Id="rId36" Type="http://schemas.openxmlformats.org/officeDocument/2006/relationships/customXml" Target="../ink/ink1305.xml"/><Relationship Id="rId57" Type="http://schemas.openxmlformats.org/officeDocument/2006/relationships/image" Target="../media/image1148.png"/><Relationship Id="rId106" Type="http://schemas.openxmlformats.org/officeDocument/2006/relationships/customXml" Target="../ink/ink1336.xml"/><Relationship Id="rId10" Type="http://schemas.openxmlformats.org/officeDocument/2006/relationships/customXml" Target="../ink/ink1296.xml"/><Relationship Id="rId31" Type="http://schemas.openxmlformats.org/officeDocument/2006/relationships/image" Target="../media/image1135.png"/><Relationship Id="rId52" Type="http://schemas.openxmlformats.org/officeDocument/2006/relationships/customXml" Target="../ink/ink1313.xml"/><Relationship Id="rId73" Type="http://schemas.openxmlformats.org/officeDocument/2006/relationships/image" Target="../media/image1156.png"/><Relationship Id="rId78" Type="http://schemas.openxmlformats.org/officeDocument/2006/relationships/customXml" Target="../ink/ink1324.xml"/><Relationship Id="rId94" Type="http://schemas.openxmlformats.org/officeDocument/2006/relationships/customXml" Target="../ink/ink1330.xml"/><Relationship Id="rId99" Type="http://schemas.openxmlformats.org/officeDocument/2006/relationships/image" Target="../media/image1169.png"/><Relationship Id="rId101" Type="http://schemas.openxmlformats.org/officeDocument/2006/relationships/image" Target="../media/image1170.png"/><Relationship Id="rId143" Type="http://schemas.openxmlformats.org/officeDocument/2006/relationships/image" Target="../media/image1190.png"/><Relationship Id="rId148" Type="http://schemas.openxmlformats.org/officeDocument/2006/relationships/customXml" Target="../ink/ink1353.xml"/><Relationship Id="rId164" Type="http://schemas.openxmlformats.org/officeDocument/2006/relationships/customXml" Target="../ink/ink1361.xml"/><Relationship Id="rId185" Type="http://schemas.openxmlformats.org/officeDocument/2006/relationships/image" Target="../media/image1211.png"/><Relationship Id="rId9" Type="http://schemas.openxmlformats.org/officeDocument/2006/relationships/image" Target="../media/image1124.png"/><Relationship Id="rId180" Type="http://schemas.openxmlformats.org/officeDocument/2006/relationships/customXml" Target="../ink/ink1365.xml"/><Relationship Id="rId210" Type="http://schemas.openxmlformats.org/officeDocument/2006/relationships/customXml" Target="../ink/ink1380.xml"/><Relationship Id="rId215" Type="http://schemas.openxmlformats.org/officeDocument/2006/relationships/image" Target="../media/image94.png"/><Relationship Id="rId236" Type="http://schemas.openxmlformats.org/officeDocument/2006/relationships/customXml" Target="../ink/ink1393.xml"/><Relationship Id="rId26" Type="http://schemas.openxmlformats.org/officeDocument/2006/relationships/customXml" Target="../ink/ink1302.xml"/><Relationship Id="rId231" Type="http://schemas.openxmlformats.org/officeDocument/2006/relationships/image" Target="../media/image102.png"/><Relationship Id="rId47" Type="http://schemas.openxmlformats.org/officeDocument/2006/relationships/image" Target="../media/image1143.png"/><Relationship Id="rId68" Type="http://schemas.openxmlformats.org/officeDocument/2006/relationships/customXml" Target="../ink/ink1321.xml"/><Relationship Id="rId89" Type="http://schemas.openxmlformats.org/officeDocument/2006/relationships/image" Target="../media/image1164.png"/><Relationship Id="rId112" Type="http://schemas.openxmlformats.org/officeDocument/2006/relationships/customXml" Target="../ink/ink1339.xml"/><Relationship Id="rId133" Type="http://schemas.openxmlformats.org/officeDocument/2006/relationships/image" Target="../media/image808.png"/><Relationship Id="rId154" Type="http://schemas.openxmlformats.org/officeDocument/2006/relationships/customXml" Target="../ink/ink1356.xml"/><Relationship Id="rId175" Type="http://schemas.openxmlformats.org/officeDocument/2006/relationships/image" Target="../media/image1206.png"/><Relationship Id="rId196" Type="http://schemas.openxmlformats.org/officeDocument/2006/relationships/customXml" Target="../ink/ink1373.xml"/><Relationship Id="rId200" Type="http://schemas.openxmlformats.org/officeDocument/2006/relationships/customXml" Target="../ink/ink1375.xml"/></Relationships>
</file>

<file path=ppt/slides/_rels/slide99.xml.rels><?xml version="1.0" encoding="UTF-8" standalone="yes"?>
<Relationships xmlns="http://schemas.openxmlformats.org/package/2006/relationships"><Relationship Id="rId13" Type="http://schemas.openxmlformats.org/officeDocument/2006/relationships/image" Target="../media/image1227.png"/><Relationship Id="rId18" Type="http://schemas.openxmlformats.org/officeDocument/2006/relationships/customXml" Target="../ink/ink1401.xml"/><Relationship Id="rId26" Type="http://schemas.openxmlformats.org/officeDocument/2006/relationships/customXml" Target="../ink/ink1405.xml"/><Relationship Id="rId109" Type="http://schemas.openxmlformats.org/officeDocument/2006/relationships/image" Target="../media/image114.png"/><Relationship Id="rId117" Type="http://schemas.openxmlformats.org/officeDocument/2006/relationships/image" Target="../media/image315.emf"/><Relationship Id="rId21" Type="http://schemas.openxmlformats.org/officeDocument/2006/relationships/image" Target="../media/image1231.png"/><Relationship Id="rId50" Type="http://schemas.openxmlformats.org/officeDocument/2006/relationships/customXml" Target="../ink/ink1409.xml"/><Relationship Id="rId55" Type="http://schemas.openxmlformats.org/officeDocument/2006/relationships/image" Target="../media/image1248.png"/><Relationship Id="rId63" Type="http://schemas.openxmlformats.org/officeDocument/2006/relationships/image" Target="../media/image1252.png"/><Relationship Id="rId68" Type="http://schemas.openxmlformats.org/officeDocument/2006/relationships/customXml" Target="../ink/ink1418.xml"/><Relationship Id="rId84" Type="http://schemas.openxmlformats.org/officeDocument/2006/relationships/customXml" Target="../ink/ink1424.xml"/><Relationship Id="rId97" Type="http://schemas.openxmlformats.org/officeDocument/2006/relationships/image" Target="../media/image1269.png"/><Relationship Id="rId104" Type="http://schemas.openxmlformats.org/officeDocument/2006/relationships/customXml" Target="../ink/ink1432.xml"/><Relationship Id="rId112" Type="http://schemas.openxmlformats.org/officeDocument/2006/relationships/customXml" Target="../ink/ink1436.xml"/><Relationship Id="rId120" Type="http://schemas.openxmlformats.org/officeDocument/2006/relationships/customXml" Target="../ink/ink1440.xml"/><Relationship Id="rId125" Type="http://schemas.openxmlformats.org/officeDocument/2006/relationships/image" Target="../media/image121.png"/><Relationship Id="rId71" Type="http://schemas.openxmlformats.org/officeDocument/2006/relationships/image" Target="../media/image1256.png"/><Relationship Id="rId2" Type="http://schemas.openxmlformats.org/officeDocument/2006/relationships/customXml" Target="../ink/ink1396.xml"/><Relationship Id="rId16" Type="http://schemas.openxmlformats.org/officeDocument/2006/relationships/customXml" Target="../ink/ink1400.xml"/><Relationship Id="rId29" Type="http://schemas.openxmlformats.org/officeDocument/2006/relationships/image" Target="../media/image1235.png"/><Relationship Id="rId107" Type="http://schemas.openxmlformats.org/officeDocument/2006/relationships/image" Target="../media/image113.png"/><Relationship Id="rId24" Type="http://schemas.openxmlformats.org/officeDocument/2006/relationships/customXml" Target="../ink/ink1404.xml"/><Relationship Id="rId32" Type="http://schemas.openxmlformats.org/officeDocument/2006/relationships/customXml" Target="../ink/ink1408.xml"/><Relationship Id="rId53" Type="http://schemas.openxmlformats.org/officeDocument/2006/relationships/image" Target="../media/image1247.png"/><Relationship Id="rId58" Type="http://schemas.openxmlformats.org/officeDocument/2006/relationships/customXml" Target="../ink/ink1413.xml"/><Relationship Id="rId66" Type="http://schemas.openxmlformats.org/officeDocument/2006/relationships/customXml" Target="../ink/ink1417.xml"/><Relationship Id="rId74" Type="http://schemas.openxmlformats.org/officeDocument/2006/relationships/customXml" Target="../ink/ink1421.xml"/><Relationship Id="rId79" Type="http://schemas.openxmlformats.org/officeDocument/2006/relationships/image" Target="../media/image1260.png"/><Relationship Id="rId87" Type="http://schemas.openxmlformats.org/officeDocument/2006/relationships/image" Target="../media/image1264.png"/><Relationship Id="rId102" Type="http://schemas.openxmlformats.org/officeDocument/2006/relationships/customXml" Target="../ink/ink1431.xml"/><Relationship Id="rId110" Type="http://schemas.openxmlformats.org/officeDocument/2006/relationships/customXml" Target="../ink/ink1435.xml"/><Relationship Id="rId115" Type="http://schemas.openxmlformats.org/officeDocument/2006/relationships/image" Target="../media/image117.png"/><Relationship Id="rId123" Type="http://schemas.openxmlformats.org/officeDocument/2006/relationships/image" Target="../media/image120.png"/><Relationship Id="rId5" Type="http://schemas.openxmlformats.org/officeDocument/2006/relationships/image" Target="../media/image256.emf"/><Relationship Id="rId61" Type="http://schemas.openxmlformats.org/officeDocument/2006/relationships/image" Target="../media/image1251.png"/><Relationship Id="rId82" Type="http://schemas.openxmlformats.org/officeDocument/2006/relationships/customXml" Target="../ink/ink1423.xml"/><Relationship Id="rId95" Type="http://schemas.openxmlformats.org/officeDocument/2006/relationships/image" Target="../media/image1268.png"/><Relationship Id="rId19" Type="http://schemas.openxmlformats.org/officeDocument/2006/relationships/image" Target="../media/image1230.png"/><Relationship Id="rId14" Type="http://schemas.openxmlformats.org/officeDocument/2006/relationships/customXml" Target="../ink/ink1399.xml"/><Relationship Id="rId22" Type="http://schemas.openxmlformats.org/officeDocument/2006/relationships/customXml" Target="../ink/ink1403.xml"/><Relationship Id="rId27" Type="http://schemas.openxmlformats.org/officeDocument/2006/relationships/image" Target="../media/image1234.png"/><Relationship Id="rId30" Type="http://schemas.openxmlformats.org/officeDocument/2006/relationships/customXml" Target="../ink/ink1407.xml"/><Relationship Id="rId56" Type="http://schemas.openxmlformats.org/officeDocument/2006/relationships/customXml" Target="../ink/ink1412.xml"/><Relationship Id="rId64" Type="http://schemas.openxmlformats.org/officeDocument/2006/relationships/customXml" Target="../ink/ink1416.xml"/><Relationship Id="rId69" Type="http://schemas.openxmlformats.org/officeDocument/2006/relationships/image" Target="../media/image1255.png"/><Relationship Id="rId100" Type="http://schemas.openxmlformats.org/officeDocument/2006/relationships/customXml" Target="../ink/ink1430.xml"/><Relationship Id="rId105" Type="http://schemas.openxmlformats.org/officeDocument/2006/relationships/image" Target="../media/image112.png"/><Relationship Id="rId113" Type="http://schemas.openxmlformats.org/officeDocument/2006/relationships/image" Target="../media/image116.png"/><Relationship Id="rId118" Type="http://schemas.openxmlformats.org/officeDocument/2006/relationships/customXml" Target="../ink/ink1439.xml"/><Relationship Id="rId51" Type="http://schemas.openxmlformats.org/officeDocument/2006/relationships/image" Target="../media/image1246.png"/><Relationship Id="rId72" Type="http://schemas.openxmlformats.org/officeDocument/2006/relationships/customXml" Target="../ink/ink1420.xml"/><Relationship Id="rId80" Type="http://schemas.openxmlformats.org/officeDocument/2006/relationships/customXml" Target="../ink/ink1422.xml"/><Relationship Id="rId85" Type="http://schemas.openxmlformats.org/officeDocument/2006/relationships/image" Target="../media/image1263.png"/><Relationship Id="rId93" Type="http://schemas.openxmlformats.org/officeDocument/2006/relationships/image" Target="../media/image1267.png"/><Relationship Id="rId98" Type="http://schemas.openxmlformats.org/officeDocument/2006/relationships/customXml" Target="../ink/ink1429.xml"/><Relationship Id="rId121" Type="http://schemas.openxmlformats.org/officeDocument/2006/relationships/image" Target="../media/image338.emf"/><Relationship Id="rId3" Type="http://schemas.openxmlformats.org/officeDocument/2006/relationships/image" Target="../media/image255.emf"/><Relationship Id="rId17" Type="http://schemas.openxmlformats.org/officeDocument/2006/relationships/image" Target="../media/image1229.png"/><Relationship Id="rId25" Type="http://schemas.openxmlformats.org/officeDocument/2006/relationships/image" Target="../media/image1233.png"/><Relationship Id="rId59" Type="http://schemas.openxmlformats.org/officeDocument/2006/relationships/image" Target="../media/image1250.png"/><Relationship Id="rId67" Type="http://schemas.openxmlformats.org/officeDocument/2006/relationships/image" Target="../media/image1254.png"/><Relationship Id="rId103" Type="http://schemas.openxmlformats.org/officeDocument/2006/relationships/image" Target="../media/image111.png"/><Relationship Id="rId108" Type="http://schemas.openxmlformats.org/officeDocument/2006/relationships/customXml" Target="../ink/ink1434.xml"/><Relationship Id="rId116" Type="http://schemas.openxmlformats.org/officeDocument/2006/relationships/customXml" Target="../ink/ink1438.xml"/><Relationship Id="rId124" Type="http://schemas.openxmlformats.org/officeDocument/2006/relationships/customXml" Target="../ink/ink1442.xml"/><Relationship Id="rId20" Type="http://schemas.openxmlformats.org/officeDocument/2006/relationships/customXml" Target="../ink/ink1402.xml"/><Relationship Id="rId54" Type="http://schemas.openxmlformats.org/officeDocument/2006/relationships/customXml" Target="../ink/ink1411.xml"/><Relationship Id="rId62" Type="http://schemas.openxmlformats.org/officeDocument/2006/relationships/customXml" Target="../ink/ink1415.xml"/><Relationship Id="rId70" Type="http://schemas.openxmlformats.org/officeDocument/2006/relationships/customXml" Target="../ink/ink1419.xml"/><Relationship Id="rId83" Type="http://schemas.openxmlformats.org/officeDocument/2006/relationships/image" Target="../media/image1262.png"/><Relationship Id="rId88" Type="http://schemas.openxmlformats.org/officeDocument/2006/relationships/customXml" Target="../ink/ink1426.xml"/><Relationship Id="rId96" Type="http://schemas.openxmlformats.org/officeDocument/2006/relationships/customXml" Target="../ink/ink1428.xml"/><Relationship Id="rId111" Type="http://schemas.openxmlformats.org/officeDocument/2006/relationships/image" Target="../media/image115.png"/><Relationship Id="rId1" Type="http://schemas.openxmlformats.org/officeDocument/2006/relationships/slideLayout" Target="../slideLayouts/slideLayout25.xml"/><Relationship Id="rId6" Type="http://schemas.openxmlformats.org/officeDocument/2006/relationships/customXml" Target="../ink/ink1398.xml"/><Relationship Id="rId15" Type="http://schemas.openxmlformats.org/officeDocument/2006/relationships/image" Target="../media/image1228.png"/><Relationship Id="rId23" Type="http://schemas.openxmlformats.org/officeDocument/2006/relationships/image" Target="../media/image1232.png"/><Relationship Id="rId28" Type="http://schemas.openxmlformats.org/officeDocument/2006/relationships/customXml" Target="../ink/ink1406.xml"/><Relationship Id="rId49" Type="http://schemas.openxmlformats.org/officeDocument/2006/relationships/image" Target="../media/image1245.png"/><Relationship Id="rId57" Type="http://schemas.openxmlformats.org/officeDocument/2006/relationships/image" Target="../media/image1249.png"/><Relationship Id="rId106" Type="http://schemas.openxmlformats.org/officeDocument/2006/relationships/customXml" Target="../ink/ink1433.xml"/><Relationship Id="rId114" Type="http://schemas.openxmlformats.org/officeDocument/2006/relationships/customXml" Target="../ink/ink1437.xml"/><Relationship Id="rId119" Type="http://schemas.openxmlformats.org/officeDocument/2006/relationships/image" Target="../media/image322.emf"/><Relationship Id="rId31" Type="http://schemas.openxmlformats.org/officeDocument/2006/relationships/image" Target="../media/image1236.png"/><Relationship Id="rId52" Type="http://schemas.openxmlformats.org/officeDocument/2006/relationships/customXml" Target="../ink/ink1410.xml"/><Relationship Id="rId60" Type="http://schemas.openxmlformats.org/officeDocument/2006/relationships/customXml" Target="../ink/ink1414.xml"/><Relationship Id="rId65" Type="http://schemas.openxmlformats.org/officeDocument/2006/relationships/image" Target="../media/image1253.png"/><Relationship Id="rId73" Type="http://schemas.openxmlformats.org/officeDocument/2006/relationships/image" Target="../media/image257.emf"/><Relationship Id="rId81" Type="http://schemas.openxmlformats.org/officeDocument/2006/relationships/image" Target="../media/image1261.png"/><Relationship Id="rId86" Type="http://schemas.openxmlformats.org/officeDocument/2006/relationships/customXml" Target="../ink/ink1425.xml"/><Relationship Id="rId94" Type="http://schemas.openxmlformats.org/officeDocument/2006/relationships/customXml" Target="../ink/ink1427.xml"/><Relationship Id="rId99" Type="http://schemas.openxmlformats.org/officeDocument/2006/relationships/image" Target="../media/image109.png"/><Relationship Id="rId101" Type="http://schemas.openxmlformats.org/officeDocument/2006/relationships/image" Target="../media/image110.png"/><Relationship Id="rId122" Type="http://schemas.openxmlformats.org/officeDocument/2006/relationships/customXml" Target="../ink/ink1441.xml"/><Relationship Id="rId4" Type="http://schemas.openxmlformats.org/officeDocument/2006/relationships/customXml" Target="../ink/ink13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905000" y="4800600"/>
            <a:ext cx="8458200" cy="1219200"/>
          </a:xfrm>
        </p:spPr>
        <p:txBody>
          <a:bodyPr/>
          <a:lstStyle/>
          <a:p>
            <a:pPr algn="ctr">
              <a:defRPr/>
            </a:pPr>
            <a:r>
              <a:rPr lang="en-US" sz="3600" dirty="0"/>
              <a:t>  </a:t>
            </a:r>
            <a:r>
              <a:rPr lang="en-US" sz="3200" dirty="0"/>
              <a:t>Session 9:  Testing of Hypothesis</a:t>
            </a:r>
          </a:p>
          <a:p>
            <a:pPr algn="ctr">
              <a:defRPr/>
            </a:pPr>
            <a:r>
              <a:rPr lang="en-US" sz="3200" dirty="0"/>
              <a:t>II Semester 2019 -20(November 2020)</a:t>
            </a:r>
          </a:p>
        </p:txBody>
      </p:sp>
    </p:spTree>
    <p:extLst>
      <p:ext uri="{BB962C8B-B14F-4D97-AF65-F5344CB8AC3E}">
        <p14:creationId xmlns:p14="http://schemas.microsoft.com/office/powerpoint/2010/main" val="2545005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4197831A-9692-854B-8F49-DA8538C01A91}"/>
                  </a:ext>
                </a:extLst>
              </p14:cNvPr>
              <p14:cNvContentPartPr/>
              <p14:nvPr/>
            </p14:nvContentPartPr>
            <p14:xfrm>
              <a:off x="5194715" y="952023"/>
              <a:ext cx="129600" cy="138600"/>
            </p14:xfrm>
          </p:contentPart>
        </mc:Choice>
        <mc:Fallback xmlns="">
          <p:pic>
            <p:nvPicPr>
              <p:cNvPr id="11" name="Ink 10">
                <a:extLst>
                  <a:ext uri="{FF2B5EF4-FFF2-40B4-BE49-F238E27FC236}">
                    <a16:creationId xmlns:a16="http://schemas.microsoft.com/office/drawing/2014/main" id="{4197831A-9692-854B-8F49-DA8538C01A91}"/>
                  </a:ext>
                </a:extLst>
              </p:cNvPr>
              <p:cNvPicPr/>
              <p:nvPr/>
            </p:nvPicPr>
            <p:blipFill>
              <a:blip r:embed="rId3"/>
              <a:stretch>
                <a:fillRect/>
              </a:stretch>
            </p:blipFill>
            <p:spPr>
              <a:xfrm>
                <a:off x="5179235" y="936543"/>
                <a:ext cx="1602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44">
                <a:extLst>
                  <a:ext uri="{FF2B5EF4-FFF2-40B4-BE49-F238E27FC236}">
                    <a16:creationId xmlns:a16="http://schemas.microsoft.com/office/drawing/2014/main" id="{6A558680-53AC-F946-94E8-3AE55F8DEFE7}"/>
                  </a:ext>
                </a:extLst>
              </p14:cNvPr>
              <p14:cNvContentPartPr/>
              <p14:nvPr/>
            </p14:nvContentPartPr>
            <p14:xfrm>
              <a:off x="5412155" y="927183"/>
              <a:ext cx="610200" cy="163800"/>
            </p14:xfrm>
          </p:contentPart>
        </mc:Choice>
        <mc:Fallback xmlns="">
          <p:pic>
            <p:nvPicPr>
              <p:cNvPr id="39" name="Ink 44">
                <a:extLst>
                  <a:ext uri="{FF2B5EF4-FFF2-40B4-BE49-F238E27FC236}">
                    <a16:creationId xmlns:a16="http://schemas.microsoft.com/office/drawing/2014/main" id="{6A558680-53AC-F946-94E8-3AE55F8DEFE7}"/>
                  </a:ext>
                </a:extLst>
              </p:cNvPr>
              <p:cNvPicPr/>
              <p:nvPr/>
            </p:nvPicPr>
            <p:blipFill>
              <a:blip r:embed="rId5"/>
              <a:stretch>
                <a:fillRect/>
              </a:stretch>
            </p:blipFill>
            <p:spPr>
              <a:xfrm>
                <a:off x="5396675" y="911703"/>
                <a:ext cx="6408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45">
                <a:extLst>
                  <a:ext uri="{FF2B5EF4-FFF2-40B4-BE49-F238E27FC236}">
                    <a16:creationId xmlns:a16="http://schemas.microsoft.com/office/drawing/2014/main" id="{1F512E34-616A-704E-87A5-3FFE1483AAD5}"/>
                  </a:ext>
                </a:extLst>
              </p14:cNvPr>
              <p14:cNvContentPartPr/>
              <p14:nvPr/>
            </p14:nvContentPartPr>
            <p14:xfrm>
              <a:off x="4644995" y="908103"/>
              <a:ext cx="402120" cy="144720"/>
            </p14:xfrm>
          </p:contentPart>
        </mc:Choice>
        <mc:Fallback xmlns="">
          <p:pic>
            <p:nvPicPr>
              <p:cNvPr id="40" name="Ink 45">
                <a:extLst>
                  <a:ext uri="{FF2B5EF4-FFF2-40B4-BE49-F238E27FC236}">
                    <a16:creationId xmlns:a16="http://schemas.microsoft.com/office/drawing/2014/main" id="{1F512E34-616A-704E-87A5-3FFE1483AAD5}"/>
                  </a:ext>
                </a:extLst>
              </p:cNvPr>
              <p:cNvPicPr/>
              <p:nvPr/>
            </p:nvPicPr>
            <p:blipFill>
              <a:blip r:embed="rId7"/>
              <a:stretch>
                <a:fillRect/>
              </a:stretch>
            </p:blipFill>
            <p:spPr>
              <a:xfrm>
                <a:off x="4629501" y="892623"/>
                <a:ext cx="432747"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F10FA506-EAE0-A646-B745-213E3C59FBD8}"/>
                  </a:ext>
                </a:extLst>
              </p14:cNvPr>
              <p14:cNvContentPartPr/>
              <p14:nvPr/>
            </p14:nvContentPartPr>
            <p14:xfrm>
              <a:off x="5575595" y="1348383"/>
              <a:ext cx="452880" cy="628920"/>
            </p14:xfrm>
          </p:contentPart>
        </mc:Choice>
        <mc:Fallback xmlns="">
          <p:pic>
            <p:nvPicPr>
              <p:cNvPr id="47" name="Ink 46">
                <a:extLst>
                  <a:ext uri="{FF2B5EF4-FFF2-40B4-BE49-F238E27FC236}">
                    <a16:creationId xmlns:a16="http://schemas.microsoft.com/office/drawing/2014/main" id="{F10FA506-EAE0-A646-B745-213E3C59FBD8}"/>
                  </a:ext>
                </a:extLst>
              </p:cNvPr>
              <p:cNvPicPr/>
              <p:nvPr/>
            </p:nvPicPr>
            <p:blipFill>
              <a:blip r:embed="rId9"/>
              <a:stretch>
                <a:fillRect/>
              </a:stretch>
            </p:blipFill>
            <p:spPr>
              <a:xfrm>
                <a:off x="5560127" y="1332912"/>
                <a:ext cx="483456" cy="65950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49">
                <a:extLst>
                  <a:ext uri="{FF2B5EF4-FFF2-40B4-BE49-F238E27FC236}">
                    <a16:creationId xmlns:a16="http://schemas.microsoft.com/office/drawing/2014/main" id="{445B60C5-2622-3240-BDE1-B892E19E7395}"/>
                  </a:ext>
                </a:extLst>
              </p14:cNvPr>
              <p14:cNvContentPartPr/>
              <p14:nvPr/>
            </p14:nvContentPartPr>
            <p14:xfrm>
              <a:off x="4971875" y="2190783"/>
              <a:ext cx="75960" cy="100800"/>
            </p14:xfrm>
          </p:contentPart>
        </mc:Choice>
        <mc:Fallback xmlns="">
          <p:pic>
            <p:nvPicPr>
              <p:cNvPr id="50" name="Ink 49">
                <a:extLst>
                  <a:ext uri="{FF2B5EF4-FFF2-40B4-BE49-F238E27FC236}">
                    <a16:creationId xmlns:a16="http://schemas.microsoft.com/office/drawing/2014/main" id="{445B60C5-2622-3240-BDE1-B892E19E7395}"/>
                  </a:ext>
                </a:extLst>
              </p:cNvPr>
              <p:cNvPicPr/>
              <p:nvPr/>
            </p:nvPicPr>
            <p:blipFill>
              <a:blip r:embed="rId11"/>
              <a:stretch>
                <a:fillRect/>
              </a:stretch>
            </p:blipFill>
            <p:spPr>
              <a:xfrm>
                <a:off x="4956321" y="2175358"/>
                <a:ext cx="106706"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4" name="Ink 80">
                <a:extLst>
                  <a:ext uri="{FF2B5EF4-FFF2-40B4-BE49-F238E27FC236}">
                    <a16:creationId xmlns:a16="http://schemas.microsoft.com/office/drawing/2014/main" id="{B67CE00C-208A-D44E-A8EA-E4C8389E3595}"/>
                  </a:ext>
                </a:extLst>
              </p14:cNvPr>
              <p14:cNvContentPartPr/>
              <p14:nvPr/>
            </p14:nvContentPartPr>
            <p14:xfrm>
              <a:off x="5166995" y="2159463"/>
              <a:ext cx="396000" cy="100800"/>
            </p14:xfrm>
          </p:contentPart>
        </mc:Choice>
        <mc:Fallback xmlns="">
          <p:pic>
            <p:nvPicPr>
              <p:cNvPr id="74" name="Ink 80">
                <a:extLst>
                  <a:ext uri="{FF2B5EF4-FFF2-40B4-BE49-F238E27FC236}">
                    <a16:creationId xmlns:a16="http://schemas.microsoft.com/office/drawing/2014/main" id="{B67CE00C-208A-D44E-A8EA-E4C8389E3595}"/>
                  </a:ext>
                </a:extLst>
              </p:cNvPr>
              <p:cNvPicPr/>
              <p:nvPr/>
            </p:nvPicPr>
            <p:blipFill>
              <a:blip r:embed="rId13"/>
              <a:stretch>
                <a:fillRect/>
              </a:stretch>
            </p:blipFill>
            <p:spPr>
              <a:xfrm>
                <a:off x="5151529" y="2144038"/>
                <a:ext cx="426572"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5" name="Ink 81">
                <a:extLst>
                  <a:ext uri="{FF2B5EF4-FFF2-40B4-BE49-F238E27FC236}">
                    <a16:creationId xmlns:a16="http://schemas.microsoft.com/office/drawing/2014/main" id="{A9E80E47-FDBF-1544-A3FC-2F06B9115FDB}"/>
                  </a:ext>
                </a:extLst>
              </p14:cNvPr>
              <p14:cNvContentPartPr/>
              <p14:nvPr/>
            </p14:nvContentPartPr>
            <p14:xfrm>
              <a:off x="4525475" y="2178183"/>
              <a:ext cx="308520" cy="163800"/>
            </p14:xfrm>
          </p:contentPart>
        </mc:Choice>
        <mc:Fallback xmlns="">
          <p:pic>
            <p:nvPicPr>
              <p:cNvPr id="75" name="Ink 81">
                <a:extLst>
                  <a:ext uri="{FF2B5EF4-FFF2-40B4-BE49-F238E27FC236}">
                    <a16:creationId xmlns:a16="http://schemas.microsoft.com/office/drawing/2014/main" id="{A9E80E47-FDBF-1544-A3FC-2F06B9115FDB}"/>
                  </a:ext>
                </a:extLst>
              </p:cNvPr>
              <p:cNvPicPr/>
              <p:nvPr/>
            </p:nvPicPr>
            <p:blipFill>
              <a:blip r:embed="rId15"/>
              <a:stretch>
                <a:fillRect/>
              </a:stretch>
            </p:blipFill>
            <p:spPr>
              <a:xfrm>
                <a:off x="4509977" y="2162703"/>
                <a:ext cx="339156"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5" name="Ink 84">
                <a:extLst>
                  <a:ext uri="{FF2B5EF4-FFF2-40B4-BE49-F238E27FC236}">
                    <a16:creationId xmlns:a16="http://schemas.microsoft.com/office/drawing/2014/main" id="{6CAAD9AE-5168-164E-A7F7-B947C5E736D9}"/>
                  </a:ext>
                </a:extLst>
              </p14:cNvPr>
              <p14:cNvContentPartPr/>
              <p14:nvPr/>
            </p14:nvContentPartPr>
            <p14:xfrm>
              <a:off x="4280315" y="2479863"/>
              <a:ext cx="478080" cy="867960"/>
            </p14:xfrm>
          </p:contentPart>
        </mc:Choice>
        <mc:Fallback xmlns="">
          <p:pic>
            <p:nvPicPr>
              <p:cNvPr id="85" name="Ink 84">
                <a:extLst>
                  <a:ext uri="{FF2B5EF4-FFF2-40B4-BE49-F238E27FC236}">
                    <a16:creationId xmlns:a16="http://schemas.microsoft.com/office/drawing/2014/main" id="{6CAAD9AE-5168-164E-A7F7-B947C5E736D9}"/>
                  </a:ext>
                </a:extLst>
              </p:cNvPr>
              <p:cNvPicPr/>
              <p:nvPr/>
            </p:nvPicPr>
            <p:blipFill>
              <a:blip r:embed="rId17"/>
              <a:stretch>
                <a:fillRect/>
              </a:stretch>
            </p:blipFill>
            <p:spPr>
              <a:xfrm>
                <a:off x="4264835" y="2464383"/>
                <a:ext cx="508680" cy="898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3" name="Ink 92">
                <a:extLst>
                  <a:ext uri="{FF2B5EF4-FFF2-40B4-BE49-F238E27FC236}">
                    <a16:creationId xmlns:a16="http://schemas.microsoft.com/office/drawing/2014/main" id="{CC9ABABC-2BC2-5941-B4D7-A2ECACE9611E}"/>
                  </a:ext>
                </a:extLst>
              </p14:cNvPr>
              <p14:cNvContentPartPr/>
              <p14:nvPr/>
            </p14:nvContentPartPr>
            <p14:xfrm>
              <a:off x="4909235" y="2398143"/>
              <a:ext cx="754200" cy="786240"/>
            </p14:xfrm>
          </p:contentPart>
        </mc:Choice>
        <mc:Fallback xmlns="">
          <p:pic>
            <p:nvPicPr>
              <p:cNvPr id="93" name="Ink 92">
                <a:extLst>
                  <a:ext uri="{FF2B5EF4-FFF2-40B4-BE49-F238E27FC236}">
                    <a16:creationId xmlns:a16="http://schemas.microsoft.com/office/drawing/2014/main" id="{CC9ABABC-2BC2-5941-B4D7-A2ECACE9611E}"/>
                  </a:ext>
                </a:extLst>
              </p:cNvPr>
              <p:cNvPicPr/>
              <p:nvPr/>
            </p:nvPicPr>
            <p:blipFill>
              <a:blip r:embed="rId19"/>
              <a:stretch>
                <a:fillRect/>
              </a:stretch>
            </p:blipFill>
            <p:spPr>
              <a:xfrm>
                <a:off x="4893755" y="2382663"/>
                <a:ext cx="78480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8" name="Ink 97">
                <a:extLst>
                  <a:ext uri="{FF2B5EF4-FFF2-40B4-BE49-F238E27FC236}">
                    <a16:creationId xmlns:a16="http://schemas.microsoft.com/office/drawing/2014/main" id="{5A0A7808-D272-7C46-8362-03C84BF82EBE}"/>
                  </a:ext>
                </a:extLst>
              </p14:cNvPr>
              <p14:cNvContentPartPr/>
              <p14:nvPr/>
            </p14:nvContentPartPr>
            <p14:xfrm>
              <a:off x="6204155" y="3385263"/>
              <a:ext cx="207720" cy="88200"/>
            </p14:xfrm>
          </p:contentPart>
        </mc:Choice>
        <mc:Fallback xmlns="">
          <p:pic>
            <p:nvPicPr>
              <p:cNvPr id="98" name="Ink 97">
                <a:extLst>
                  <a:ext uri="{FF2B5EF4-FFF2-40B4-BE49-F238E27FC236}">
                    <a16:creationId xmlns:a16="http://schemas.microsoft.com/office/drawing/2014/main" id="{5A0A7808-D272-7C46-8362-03C84BF82EBE}"/>
                  </a:ext>
                </a:extLst>
              </p:cNvPr>
              <p:cNvPicPr/>
              <p:nvPr/>
            </p:nvPicPr>
            <p:blipFill>
              <a:blip r:embed="rId21"/>
              <a:stretch>
                <a:fillRect/>
              </a:stretch>
            </p:blipFill>
            <p:spPr>
              <a:xfrm>
                <a:off x="6188675" y="3369783"/>
                <a:ext cx="2383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9" name="Ink 98">
                <a:extLst>
                  <a:ext uri="{FF2B5EF4-FFF2-40B4-BE49-F238E27FC236}">
                    <a16:creationId xmlns:a16="http://schemas.microsoft.com/office/drawing/2014/main" id="{D4544024-C8C9-6740-ACED-13E29C1AC3D5}"/>
                  </a:ext>
                </a:extLst>
              </p14:cNvPr>
              <p14:cNvContentPartPr/>
              <p14:nvPr/>
            </p14:nvContentPartPr>
            <p14:xfrm>
              <a:off x="6518435" y="3391743"/>
              <a:ext cx="75960" cy="94680"/>
            </p14:xfrm>
          </p:contentPart>
        </mc:Choice>
        <mc:Fallback xmlns="">
          <p:pic>
            <p:nvPicPr>
              <p:cNvPr id="99" name="Ink 98">
                <a:extLst>
                  <a:ext uri="{FF2B5EF4-FFF2-40B4-BE49-F238E27FC236}">
                    <a16:creationId xmlns:a16="http://schemas.microsoft.com/office/drawing/2014/main" id="{D4544024-C8C9-6740-ACED-13E29C1AC3D5}"/>
                  </a:ext>
                </a:extLst>
              </p:cNvPr>
              <p:cNvPicPr/>
              <p:nvPr/>
            </p:nvPicPr>
            <p:blipFill>
              <a:blip r:embed="rId23"/>
              <a:stretch>
                <a:fillRect/>
              </a:stretch>
            </p:blipFill>
            <p:spPr>
              <a:xfrm>
                <a:off x="6502881" y="3376263"/>
                <a:ext cx="106706"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0" name="Ink 99">
                <a:extLst>
                  <a:ext uri="{FF2B5EF4-FFF2-40B4-BE49-F238E27FC236}">
                    <a16:creationId xmlns:a16="http://schemas.microsoft.com/office/drawing/2014/main" id="{C8CA5DA6-70A1-0443-8B1F-E0C87513D454}"/>
                  </a:ext>
                </a:extLst>
              </p14:cNvPr>
              <p14:cNvContentPartPr/>
              <p14:nvPr/>
            </p14:nvContentPartPr>
            <p14:xfrm>
              <a:off x="6688355" y="3397863"/>
              <a:ext cx="113400" cy="69480"/>
            </p14:xfrm>
          </p:contentPart>
        </mc:Choice>
        <mc:Fallback xmlns="">
          <p:pic>
            <p:nvPicPr>
              <p:cNvPr id="100" name="Ink 99">
                <a:extLst>
                  <a:ext uri="{FF2B5EF4-FFF2-40B4-BE49-F238E27FC236}">
                    <a16:creationId xmlns:a16="http://schemas.microsoft.com/office/drawing/2014/main" id="{C8CA5DA6-70A1-0443-8B1F-E0C87513D454}"/>
                  </a:ext>
                </a:extLst>
              </p:cNvPr>
              <p:cNvPicPr/>
              <p:nvPr/>
            </p:nvPicPr>
            <p:blipFill>
              <a:blip r:embed="rId25"/>
              <a:stretch>
                <a:fillRect/>
              </a:stretch>
            </p:blipFill>
            <p:spPr>
              <a:xfrm>
                <a:off x="6672924" y="3382383"/>
                <a:ext cx="143903"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1" name="Ink 100">
                <a:extLst>
                  <a:ext uri="{FF2B5EF4-FFF2-40B4-BE49-F238E27FC236}">
                    <a16:creationId xmlns:a16="http://schemas.microsoft.com/office/drawing/2014/main" id="{E572853D-83BF-3845-A7B8-D952B66E3BD1}"/>
                  </a:ext>
                </a:extLst>
              </p14:cNvPr>
              <p14:cNvContentPartPr/>
              <p14:nvPr/>
            </p14:nvContentPartPr>
            <p14:xfrm>
              <a:off x="6895715" y="3366543"/>
              <a:ext cx="82080" cy="75240"/>
            </p14:xfrm>
          </p:contentPart>
        </mc:Choice>
        <mc:Fallback xmlns="">
          <p:pic>
            <p:nvPicPr>
              <p:cNvPr id="101" name="Ink 100">
                <a:extLst>
                  <a:ext uri="{FF2B5EF4-FFF2-40B4-BE49-F238E27FC236}">
                    <a16:creationId xmlns:a16="http://schemas.microsoft.com/office/drawing/2014/main" id="{E572853D-83BF-3845-A7B8-D952B66E3BD1}"/>
                  </a:ext>
                </a:extLst>
              </p:cNvPr>
              <p:cNvPicPr/>
              <p:nvPr/>
            </p:nvPicPr>
            <p:blipFill>
              <a:blip r:embed="rId27"/>
              <a:stretch>
                <a:fillRect/>
              </a:stretch>
            </p:blipFill>
            <p:spPr>
              <a:xfrm>
                <a:off x="6880235" y="3351063"/>
                <a:ext cx="1126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2" name="Ink 101">
                <a:extLst>
                  <a:ext uri="{FF2B5EF4-FFF2-40B4-BE49-F238E27FC236}">
                    <a16:creationId xmlns:a16="http://schemas.microsoft.com/office/drawing/2014/main" id="{284CBAD2-EE83-C440-AECE-CC18F7B90C0E}"/>
                  </a:ext>
                </a:extLst>
              </p14:cNvPr>
              <p14:cNvContentPartPr/>
              <p14:nvPr/>
            </p14:nvContentPartPr>
            <p14:xfrm>
              <a:off x="7109555" y="3360063"/>
              <a:ext cx="63360" cy="107280"/>
            </p14:xfrm>
          </p:contentPart>
        </mc:Choice>
        <mc:Fallback xmlns="">
          <p:pic>
            <p:nvPicPr>
              <p:cNvPr id="102" name="Ink 101">
                <a:extLst>
                  <a:ext uri="{FF2B5EF4-FFF2-40B4-BE49-F238E27FC236}">
                    <a16:creationId xmlns:a16="http://schemas.microsoft.com/office/drawing/2014/main" id="{284CBAD2-EE83-C440-AECE-CC18F7B90C0E}"/>
                  </a:ext>
                </a:extLst>
              </p:cNvPr>
              <p:cNvPicPr/>
              <p:nvPr/>
            </p:nvPicPr>
            <p:blipFill>
              <a:blip r:embed="rId29"/>
              <a:stretch>
                <a:fillRect/>
              </a:stretch>
            </p:blipFill>
            <p:spPr>
              <a:xfrm>
                <a:off x="7093987" y="3344583"/>
                <a:ext cx="94135"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3" name="Ink 105">
                <a:extLst>
                  <a:ext uri="{FF2B5EF4-FFF2-40B4-BE49-F238E27FC236}">
                    <a16:creationId xmlns:a16="http://schemas.microsoft.com/office/drawing/2014/main" id="{C7A4C2BF-9BC3-CC49-B5F7-0F371F352E2D}"/>
                  </a:ext>
                </a:extLst>
              </p14:cNvPr>
              <p14:cNvContentPartPr/>
              <p14:nvPr/>
            </p14:nvContentPartPr>
            <p14:xfrm>
              <a:off x="5311355" y="3416583"/>
              <a:ext cx="704520" cy="164160"/>
            </p14:xfrm>
          </p:contentPart>
        </mc:Choice>
        <mc:Fallback xmlns="">
          <p:pic>
            <p:nvPicPr>
              <p:cNvPr id="103" name="Ink 105">
                <a:extLst>
                  <a:ext uri="{FF2B5EF4-FFF2-40B4-BE49-F238E27FC236}">
                    <a16:creationId xmlns:a16="http://schemas.microsoft.com/office/drawing/2014/main" id="{C7A4C2BF-9BC3-CC49-B5F7-0F371F352E2D}"/>
                  </a:ext>
                </a:extLst>
              </p:cNvPr>
              <p:cNvPicPr/>
              <p:nvPr/>
            </p:nvPicPr>
            <p:blipFill>
              <a:blip r:embed="rId31"/>
              <a:stretch>
                <a:fillRect/>
              </a:stretch>
            </p:blipFill>
            <p:spPr>
              <a:xfrm>
                <a:off x="5295875" y="3401069"/>
                <a:ext cx="735120" cy="19482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4" name="Ink 106">
                <a:extLst>
                  <a:ext uri="{FF2B5EF4-FFF2-40B4-BE49-F238E27FC236}">
                    <a16:creationId xmlns:a16="http://schemas.microsoft.com/office/drawing/2014/main" id="{2DEB2D26-8C03-D64C-BE0E-270341ED7231}"/>
                  </a:ext>
                </a:extLst>
              </p14:cNvPr>
              <p14:cNvContentPartPr/>
              <p14:nvPr/>
            </p14:nvContentPartPr>
            <p14:xfrm>
              <a:off x="3695675" y="3517383"/>
              <a:ext cx="786240" cy="94680"/>
            </p14:xfrm>
          </p:contentPart>
        </mc:Choice>
        <mc:Fallback xmlns="">
          <p:pic>
            <p:nvPicPr>
              <p:cNvPr id="104" name="Ink 106">
                <a:extLst>
                  <a:ext uri="{FF2B5EF4-FFF2-40B4-BE49-F238E27FC236}">
                    <a16:creationId xmlns:a16="http://schemas.microsoft.com/office/drawing/2014/main" id="{2DEB2D26-8C03-D64C-BE0E-270341ED7231}"/>
                  </a:ext>
                </a:extLst>
              </p:cNvPr>
              <p:cNvPicPr/>
              <p:nvPr/>
            </p:nvPicPr>
            <p:blipFill>
              <a:blip r:embed="rId33"/>
              <a:stretch>
                <a:fillRect/>
              </a:stretch>
            </p:blipFill>
            <p:spPr>
              <a:xfrm>
                <a:off x="3680195" y="3501903"/>
                <a:ext cx="8168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5" name="Ink 107">
                <a:extLst>
                  <a:ext uri="{FF2B5EF4-FFF2-40B4-BE49-F238E27FC236}">
                    <a16:creationId xmlns:a16="http://schemas.microsoft.com/office/drawing/2014/main" id="{FECA4F51-0361-054E-A12C-F5BFD410DB34}"/>
                  </a:ext>
                </a:extLst>
              </p14:cNvPr>
              <p14:cNvContentPartPr/>
              <p14:nvPr/>
            </p14:nvContentPartPr>
            <p14:xfrm>
              <a:off x="3066755" y="3536103"/>
              <a:ext cx="421560" cy="94680"/>
            </p14:xfrm>
          </p:contentPart>
        </mc:Choice>
        <mc:Fallback xmlns="">
          <p:pic>
            <p:nvPicPr>
              <p:cNvPr id="105" name="Ink 107">
                <a:extLst>
                  <a:ext uri="{FF2B5EF4-FFF2-40B4-BE49-F238E27FC236}">
                    <a16:creationId xmlns:a16="http://schemas.microsoft.com/office/drawing/2014/main" id="{FECA4F51-0361-054E-A12C-F5BFD410DB34}"/>
                  </a:ext>
                </a:extLst>
              </p:cNvPr>
              <p:cNvPicPr/>
              <p:nvPr/>
            </p:nvPicPr>
            <p:blipFill>
              <a:blip r:embed="rId35"/>
              <a:stretch>
                <a:fillRect/>
              </a:stretch>
            </p:blipFill>
            <p:spPr>
              <a:xfrm>
                <a:off x="3051275" y="3520623"/>
                <a:ext cx="4521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0" name="Ink 110">
                <a:extLst>
                  <a:ext uri="{FF2B5EF4-FFF2-40B4-BE49-F238E27FC236}">
                    <a16:creationId xmlns:a16="http://schemas.microsoft.com/office/drawing/2014/main" id="{469A823F-48FA-1A4B-B3DB-8C259ADF0014}"/>
                  </a:ext>
                </a:extLst>
              </p14:cNvPr>
              <p14:cNvContentPartPr/>
              <p14:nvPr/>
            </p14:nvContentPartPr>
            <p14:xfrm>
              <a:off x="6128915" y="927183"/>
              <a:ext cx="3219120" cy="2357640"/>
            </p14:xfrm>
          </p:contentPart>
        </mc:Choice>
        <mc:Fallback xmlns="">
          <p:pic>
            <p:nvPicPr>
              <p:cNvPr id="110" name="Ink 110">
                <a:extLst>
                  <a:ext uri="{FF2B5EF4-FFF2-40B4-BE49-F238E27FC236}">
                    <a16:creationId xmlns:a16="http://schemas.microsoft.com/office/drawing/2014/main" id="{469A823F-48FA-1A4B-B3DB-8C259ADF0014}"/>
                  </a:ext>
                </a:extLst>
              </p:cNvPr>
              <p:cNvPicPr/>
              <p:nvPr/>
            </p:nvPicPr>
            <p:blipFill>
              <a:blip r:embed="rId37"/>
              <a:stretch>
                <a:fillRect/>
              </a:stretch>
            </p:blipFill>
            <p:spPr>
              <a:xfrm>
                <a:off x="6113437" y="911705"/>
                <a:ext cx="3249717" cy="238823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5" name="Ink 115">
                <a:extLst>
                  <a:ext uri="{FF2B5EF4-FFF2-40B4-BE49-F238E27FC236}">
                    <a16:creationId xmlns:a16="http://schemas.microsoft.com/office/drawing/2014/main" id="{AB768CA3-ABC4-054E-B7D8-268152BF5F42}"/>
                  </a:ext>
                </a:extLst>
              </p14:cNvPr>
              <p14:cNvContentPartPr/>
              <p14:nvPr/>
            </p14:nvContentPartPr>
            <p14:xfrm>
              <a:off x="7725875" y="3580383"/>
              <a:ext cx="421200" cy="126000"/>
            </p14:xfrm>
          </p:contentPart>
        </mc:Choice>
        <mc:Fallback xmlns="">
          <p:pic>
            <p:nvPicPr>
              <p:cNvPr id="115" name="Ink 115">
                <a:extLst>
                  <a:ext uri="{FF2B5EF4-FFF2-40B4-BE49-F238E27FC236}">
                    <a16:creationId xmlns:a16="http://schemas.microsoft.com/office/drawing/2014/main" id="{AB768CA3-ABC4-054E-B7D8-268152BF5F42}"/>
                  </a:ext>
                </a:extLst>
              </p:cNvPr>
              <p:cNvPicPr/>
              <p:nvPr/>
            </p:nvPicPr>
            <p:blipFill>
              <a:blip r:embed="rId39"/>
              <a:stretch>
                <a:fillRect/>
              </a:stretch>
            </p:blipFill>
            <p:spPr>
              <a:xfrm>
                <a:off x="7710408" y="3564903"/>
                <a:ext cx="451774"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7" name="Ink 116">
                <a:extLst>
                  <a:ext uri="{FF2B5EF4-FFF2-40B4-BE49-F238E27FC236}">
                    <a16:creationId xmlns:a16="http://schemas.microsoft.com/office/drawing/2014/main" id="{0B500FA4-17B8-144D-B927-5A11D55E122A}"/>
                  </a:ext>
                </a:extLst>
              </p14:cNvPr>
              <p14:cNvContentPartPr/>
              <p14:nvPr/>
            </p14:nvContentPartPr>
            <p14:xfrm>
              <a:off x="8260115" y="2379423"/>
              <a:ext cx="676440" cy="780120"/>
            </p14:xfrm>
          </p:contentPart>
        </mc:Choice>
        <mc:Fallback xmlns="">
          <p:pic>
            <p:nvPicPr>
              <p:cNvPr id="117" name="Ink 116">
                <a:extLst>
                  <a:ext uri="{FF2B5EF4-FFF2-40B4-BE49-F238E27FC236}">
                    <a16:creationId xmlns:a16="http://schemas.microsoft.com/office/drawing/2014/main" id="{0B500FA4-17B8-144D-B927-5A11D55E122A}"/>
                  </a:ext>
                </a:extLst>
              </p:cNvPr>
              <p:cNvPicPr/>
              <p:nvPr/>
            </p:nvPicPr>
            <p:blipFill>
              <a:blip r:embed="rId41"/>
              <a:stretch>
                <a:fillRect/>
              </a:stretch>
            </p:blipFill>
            <p:spPr>
              <a:xfrm>
                <a:off x="8244643" y="2363943"/>
                <a:ext cx="707024" cy="810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8" name="Ink 117">
                <a:extLst>
                  <a:ext uri="{FF2B5EF4-FFF2-40B4-BE49-F238E27FC236}">
                    <a16:creationId xmlns:a16="http://schemas.microsoft.com/office/drawing/2014/main" id="{78B293DD-CABA-CF48-B656-CD5D36B85E1C}"/>
                  </a:ext>
                </a:extLst>
              </p14:cNvPr>
              <p14:cNvContentPartPr/>
              <p14:nvPr/>
            </p14:nvContentPartPr>
            <p14:xfrm>
              <a:off x="8876075" y="3391743"/>
              <a:ext cx="25560" cy="107280"/>
            </p14:xfrm>
          </p:contentPart>
        </mc:Choice>
        <mc:Fallback xmlns="">
          <p:pic>
            <p:nvPicPr>
              <p:cNvPr id="118" name="Ink 117">
                <a:extLst>
                  <a:ext uri="{FF2B5EF4-FFF2-40B4-BE49-F238E27FC236}">
                    <a16:creationId xmlns:a16="http://schemas.microsoft.com/office/drawing/2014/main" id="{78B293DD-CABA-CF48-B656-CD5D36B85E1C}"/>
                  </a:ext>
                </a:extLst>
              </p:cNvPr>
              <p:cNvPicPr/>
              <p:nvPr/>
            </p:nvPicPr>
            <p:blipFill>
              <a:blip r:embed="rId43"/>
              <a:stretch>
                <a:fillRect/>
              </a:stretch>
            </p:blipFill>
            <p:spPr>
              <a:xfrm>
                <a:off x="8860595" y="3376263"/>
                <a:ext cx="561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9" name="Ink 118">
                <a:extLst>
                  <a:ext uri="{FF2B5EF4-FFF2-40B4-BE49-F238E27FC236}">
                    <a16:creationId xmlns:a16="http://schemas.microsoft.com/office/drawing/2014/main" id="{DBB5DB75-5812-DE4A-862C-11598337168D}"/>
                  </a:ext>
                </a:extLst>
              </p14:cNvPr>
              <p14:cNvContentPartPr/>
              <p14:nvPr/>
            </p14:nvContentPartPr>
            <p14:xfrm>
              <a:off x="8781755" y="3410463"/>
              <a:ext cx="189000" cy="12960"/>
            </p14:xfrm>
          </p:contentPart>
        </mc:Choice>
        <mc:Fallback xmlns="">
          <p:pic>
            <p:nvPicPr>
              <p:cNvPr id="119" name="Ink 118">
                <a:extLst>
                  <a:ext uri="{FF2B5EF4-FFF2-40B4-BE49-F238E27FC236}">
                    <a16:creationId xmlns:a16="http://schemas.microsoft.com/office/drawing/2014/main" id="{DBB5DB75-5812-DE4A-862C-11598337168D}"/>
                  </a:ext>
                </a:extLst>
              </p:cNvPr>
              <p:cNvPicPr/>
              <p:nvPr/>
            </p:nvPicPr>
            <p:blipFill>
              <a:blip r:embed="rId45"/>
              <a:stretch>
                <a:fillRect/>
              </a:stretch>
            </p:blipFill>
            <p:spPr>
              <a:xfrm>
                <a:off x="8766275" y="3394983"/>
                <a:ext cx="219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0" name="Ink 119">
                <a:extLst>
                  <a:ext uri="{FF2B5EF4-FFF2-40B4-BE49-F238E27FC236}">
                    <a16:creationId xmlns:a16="http://schemas.microsoft.com/office/drawing/2014/main" id="{05365110-93E2-8E43-94FF-49E52CA5BB31}"/>
                  </a:ext>
                </a:extLst>
              </p14:cNvPr>
              <p14:cNvContentPartPr/>
              <p14:nvPr/>
            </p14:nvContentPartPr>
            <p14:xfrm>
              <a:off x="8995595" y="3404343"/>
              <a:ext cx="138600" cy="75960"/>
            </p14:xfrm>
          </p:contentPart>
        </mc:Choice>
        <mc:Fallback xmlns="">
          <p:pic>
            <p:nvPicPr>
              <p:cNvPr id="120" name="Ink 119">
                <a:extLst>
                  <a:ext uri="{FF2B5EF4-FFF2-40B4-BE49-F238E27FC236}">
                    <a16:creationId xmlns:a16="http://schemas.microsoft.com/office/drawing/2014/main" id="{05365110-93E2-8E43-94FF-49E52CA5BB31}"/>
                  </a:ext>
                </a:extLst>
              </p:cNvPr>
              <p:cNvPicPr/>
              <p:nvPr/>
            </p:nvPicPr>
            <p:blipFill>
              <a:blip r:embed="rId47"/>
              <a:stretch>
                <a:fillRect/>
              </a:stretch>
            </p:blipFill>
            <p:spPr>
              <a:xfrm>
                <a:off x="8980115" y="3388863"/>
                <a:ext cx="169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1" name="Ink 120">
                <a:extLst>
                  <a:ext uri="{FF2B5EF4-FFF2-40B4-BE49-F238E27FC236}">
                    <a16:creationId xmlns:a16="http://schemas.microsoft.com/office/drawing/2014/main" id="{A8A13D17-F9A7-BA44-BF95-948083D4A7E9}"/>
                  </a:ext>
                </a:extLst>
              </p14:cNvPr>
              <p14:cNvContentPartPr/>
              <p14:nvPr/>
            </p14:nvContentPartPr>
            <p14:xfrm>
              <a:off x="9203315" y="3353943"/>
              <a:ext cx="100800" cy="126000"/>
            </p14:xfrm>
          </p:contentPart>
        </mc:Choice>
        <mc:Fallback xmlns="">
          <p:pic>
            <p:nvPicPr>
              <p:cNvPr id="121" name="Ink 120">
                <a:extLst>
                  <a:ext uri="{FF2B5EF4-FFF2-40B4-BE49-F238E27FC236}">
                    <a16:creationId xmlns:a16="http://schemas.microsoft.com/office/drawing/2014/main" id="{A8A13D17-F9A7-BA44-BF95-948083D4A7E9}"/>
                  </a:ext>
                </a:extLst>
              </p:cNvPr>
              <p:cNvPicPr/>
              <p:nvPr/>
            </p:nvPicPr>
            <p:blipFill>
              <a:blip r:embed="rId49"/>
              <a:stretch>
                <a:fillRect/>
              </a:stretch>
            </p:blipFill>
            <p:spPr>
              <a:xfrm>
                <a:off x="9187890" y="3338507"/>
                <a:ext cx="131291" cy="15651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2" name="Ink 121">
                <a:extLst>
                  <a:ext uri="{FF2B5EF4-FFF2-40B4-BE49-F238E27FC236}">
                    <a16:creationId xmlns:a16="http://schemas.microsoft.com/office/drawing/2014/main" id="{EA86EF19-FCBE-B043-B05D-91D954733426}"/>
                  </a:ext>
                </a:extLst>
              </p14:cNvPr>
              <p14:cNvContentPartPr/>
              <p14:nvPr/>
            </p14:nvContentPartPr>
            <p14:xfrm>
              <a:off x="8247515" y="2398143"/>
              <a:ext cx="1679040" cy="515880"/>
            </p14:xfrm>
          </p:contentPart>
        </mc:Choice>
        <mc:Fallback xmlns="">
          <p:pic>
            <p:nvPicPr>
              <p:cNvPr id="122" name="Ink 121">
                <a:extLst>
                  <a:ext uri="{FF2B5EF4-FFF2-40B4-BE49-F238E27FC236}">
                    <a16:creationId xmlns:a16="http://schemas.microsoft.com/office/drawing/2014/main" id="{EA86EF19-FCBE-B043-B05D-91D954733426}"/>
                  </a:ext>
                </a:extLst>
              </p:cNvPr>
              <p:cNvPicPr/>
              <p:nvPr/>
            </p:nvPicPr>
            <p:blipFill>
              <a:blip r:embed="rId51"/>
              <a:stretch>
                <a:fillRect/>
              </a:stretch>
            </p:blipFill>
            <p:spPr>
              <a:xfrm>
                <a:off x="8232032" y="2382663"/>
                <a:ext cx="1709647"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3" name="Ink 122">
                <a:extLst>
                  <a:ext uri="{FF2B5EF4-FFF2-40B4-BE49-F238E27FC236}">
                    <a16:creationId xmlns:a16="http://schemas.microsoft.com/office/drawing/2014/main" id="{0CA81676-380D-6C48-B021-1925AA906764}"/>
                  </a:ext>
                </a:extLst>
              </p14:cNvPr>
              <p14:cNvContentPartPr/>
              <p14:nvPr/>
            </p14:nvContentPartPr>
            <p14:xfrm>
              <a:off x="9724955" y="3240543"/>
              <a:ext cx="113400" cy="170280"/>
            </p14:xfrm>
          </p:contentPart>
        </mc:Choice>
        <mc:Fallback xmlns="">
          <p:pic>
            <p:nvPicPr>
              <p:cNvPr id="123" name="Ink 122">
                <a:extLst>
                  <a:ext uri="{FF2B5EF4-FFF2-40B4-BE49-F238E27FC236}">
                    <a16:creationId xmlns:a16="http://schemas.microsoft.com/office/drawing/2014/main" id="{0CA81676-380D-6C48-B021-1925AA906764}"/>
                  </a:ext>
                </a:extLst>
              </p:cNvPr>
              <p:cNvPicPr/>
              <p:nvPr/>
            </p:nvPicPr>
            <p:blipFill>
              <a:blip r:embed="rId53"/>
              <a:stretch>
                <a:fillRect/>
              </a:stretch>
            </p:blipFill>
            <p:spPr>
              <a:xfrm>
                <a:off x="9709475" y="3225030"/>
                <a:ext cx="144000" cy="200945"/>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4" name="Ink 123">
                <a:extLst>
                  <a:ext uri="{FF2B5EF4-FFF2-40B4-BE49-F238E27FC236}">
                    <a16:creationId xmlns:a16="http://schemas.microsoft.com/office/drawing/2014/main" id="{BDCE049F-F2C2-B341-BA4B-BFB5C36169F4}"/>
                  </a:ext>
                </a:extLst>
              </p14:cNvPr>
              <p14:cNvContentPartPr/>
              <p14:nvPr/>
            </p14:nvContentPartPr>
            <p14:xfrm>
              <a:off x="9857075" y="3284823"/>
              <a:ext cx="119880" cy="107280"/>
            </p14:xfrm>
          </p:contentPart>
        </mc:Choice>
        <mc:Fallback xmlns="">
          <p:pic>
            <p:nvPicPr>
              <p:cNvPr id="124" name="Ink 123">
                <a:extLst>
                  <a:ext uri="{FF2B5EF4-FFF2-40B4-BE49-F238E27FC236}">
                    <a16:creationId xmlns:a16="http://schemas.microsoft.com/office/drawing/2014/main" id="{BDCE049F-F2C2-B341-BA4B-BFB5C36169F4}"/>
                  </a:ext>
                </a:extLst>
              </p:cNvPr>
              <p:cNvPicPr/>
              <p:nvPr/>
            </p:nvPicPr>
            <p:blipFill>
              <a:blip r:embed="rId55"/>
              <a:stretch>
                <a:fillRect/>
              </a:stretch>
            </p:blipFill>
            <p:spPr>
              <a:xfrm>
                <a:off x="9841595" y="3269343"/>
                <a:ext cx="1504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5" name="Ink 124">
                <a:extLst>
                  <a:ext uri="{FF2B5EF4-FFF2-40B4-BE49-F238E27FC236}">
                    <a16:creationId xmlns:a16="http://schemas.microsoft.com/office/drawing/2014/main" id="{62589B77-7586-ED41-B5F3-CAF54C326252}"/>
                  </a:ext>
                </a:extLst>
              </p14:cNvPr>
              <p14:cNvContentPartPr/>
              <p14:nvPr/>
            </p14:nvContentPartPr>
            <p14:xfrm>
              <a:off x="9995315" y="3278343"/>
              <a:ext cx="69480" cy="75960"/>
            </p14:xfrm>
          </p:contentPart>
        </mc:Choice>
        <mc:Fallback xmlns="">
          <p:pic>
            <p:nvPicPr>
              <p:cNvPr id="125" name="Ink 124">
                <a:extLst>
                  <a:ext uri="{FF2B5EF4-FFF2-40B4-BE49-F238E27FC236}">
                    <a16:creationId xmlns:a16="http://schemas.microsoft.com/office/drawing/2014/main" id="{62589B77-7586-ED41-B5F3-CAF54C326252}"/>
                  </a:ext>
                </a:extLst>
              </p:cNvPr>
              <p:cNvPicPr/>
              <p:nvPr/>
            </p:nvPicPr>
            <p:blipFill>
              <a:blip r:embed="rId57"/>
              <a:stretch>
                <a:fillRect/>
              </a:stretch>
            </p:blipFill>
            <p:spPr>
              <a:xfrm>
                <a:off x="9979835" y="3262789"/>
                <a:ext cx="10008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6" name="Ink 125">
                <a:extLst>
                  <a:ext uri="{FF2B5EF4-FFF2-40B4-BE49-F238E27FC236}">
                    <a16:creationId xmlns:a16="http://schemas.microsoft.com/office/drawing/2014/main" id="{5BC874DA-E079-884F-8BF9-78A2278D64BC}"/>
                  </a:ext>
                </a:extLst>
              </p14:cNvPr>
              <p14:cNvContentPartPr/>
              <p14:nvPr/>
            </p14:nvContentPartPr>
            <p14:xfrm>
              <a:off x="10064435" y="3108783"/>
              <a:ext cx="327240" cy="245520"/>
            </p14:xfrm>
          </p:contentPart>
        </mc:Choice>
        <mc:Fallback xmlns="">
          <p:pic>
            <p:nvPicPr>
              <p:cNvPr id="126" name="Ink 125">
                <a:extLst>
                  <a:ext uri="{FF2B5EF4-FFF2-40B4-BE49-F238E27FC236}">
                    <a16:creationId xmlns:a16="http://schemas.microsoft.com/office/drawing/2014/main" id="{5BC874DA-E079-884F-8BF9-78A2278D64BC}"/>
                  </a:ext>
                </a:extLst>
              </p:cNvPr>
              <p:cNvPicPr/>
              <p:nvPr/>
            </p:nvPicPr>
            <p:blipFill>
              <a:blip r:embed="rId59"/>
              <a:stretch>
                <a:fillRect/>
              </a:stretch>
            </p:blipFill>
            <p:spPr>
              <a:xfrm>
                <a:off x="10048955" y="3093303"/>
                <a:ext cx="35784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3" name="Ink 133">
                <a:extLst>
                  <a:ext uri="{FF2B5EF4-FFF2-40B4-BE49-F238E27FC236}">
                    <a16:creationId xmlns:a16="http://schemas.microsoft.com/office/drawing/2014/main" id="{10F42134-F5E1-F64B-B221-69E4F948910A}"/>
                  </a:ext>
                </a:extLst>
              </p14:cNvPr>
              <p14:cNvContentPartPr/>
              <p14:nvPr/>
            </p14:nvContentPartPr>
            <p14:xfrm>
              <a:off x="3224075" y="3800343"/>
              <a:ext cx="990720" cy="490680"/>
            </p14:xfrm>
          </p:contentPart>
        </mc:Choice>
        <mc:Fallback xmlns="">
          <p:pic>
            <p:nvPicPr>
              <p:cNvPr id="133" name="Ink 133">
                <a:extLst>
                  <a:ext uri="{FF2B5EF4-FFF2-40B4-BE49-F238E27FC236}">
                    <a16:creationId xmlns:a16="http://schemas.microsoft.com/office/drawing/2014/main" id="{10F42134-F5E1-F64B-B221-69E4F948910A}"/>
                  </a:ext>
                </a:extLst>
              </p:cNvPr>
              <p:cNvPicPr/>
              <p:nvPr/>
            </p:nvPicPr>
            <p:blipFill>
              <a:blip r:embed="rId61"/>
              <a:stretch>
                <a:fillRect/>
              </a:stretch>
            </p:blipFill>
            <p:spPr>
              <a:xfrm>
                <a:off x="3208595" y="3784863"/>
                <a:ext cx="102132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9" name="Ink 162">
                <a:extLst>
                  <a:ext uri="{FF2B5EF4-FFF2-40B4-BE49-F238E27FC236}">
                    <a16:creationId xmlns:a16="http://schemas.microsoft.com/office/drawing/2014/main" id="{61525B93-BF9E-6840-850D-B59FFBB5CAE9}"/>
                  </a:ext>
                </a:extLst>
              </p14:cNvPr>
              <p14:cNvContentPartPr/>
              <p14:nvPr/>
            </p14:nvContentPartPr>
            <p14:xfrm>
              <a:off x="4242515" y="4749663"/>
              <a:ext cx="893520" cy="277200"/>
            </p14:xfrm>
          </p:contentPart>
        </mc:Choice>
        <mc:Fallback xmlns="">
          <p:pic>
            <p:nvPicPr>
              <p:cNvPr id="159" name="Ink 162">
                <a:extLst>
                  <a:ext uri="{FF2B5EF4-FFF2-40B4-BE49-F238E27FC236}">
                    <a16:creationId xmlns:a16="http://schemas.microsoft.com/office/drawing/2014/main" id="{61525B93-BF9E-6840-850D-B59FFBB5CAE9}"/>
                  </a:ext>
                </a:extLst>
              </p:cNvPr>
              <p:cNvPicPr/>
              <p:nvPr/>
            </p:nvPicPr>
            <p:blipFill>
              <a:blip r:embed="rId63"/>
              <a:stretch>
                <a:fillRect/>
              </a:stretch>
            </p:blipFill>
            <p:spPr>
              <a:xfrm>
                <a:off x="4227029" y="4734183"/>
                <a:ext cx="924132"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0" name="Ink 163">
                <a:extLst>
                  <a:ext uri="{FF2B5EF4-FFF2-40B4-BE49-F238E27FC236}">
                    <a16:creationId xmlns:a16="http://schemas.microsoft.com/office/drawing/2014/main" id="{FC609D83-63F8-C646-A5B5-907D9F314146}"/>
                  </a:ext>
                </a:extLst>
              </p14:cNvPr>
              <p14:cNvContentPartPr/>
              <p14:nvPr/>
            </p14:nvContentPartPr>
            <p14:xfrm>
              <a:off x="4086275" y="4347183"/>
              <a:ext cx="741600" cy="214200"/>
            </p14:xfrm>
          </p:contentPart>
        </mc:Choice>
        <mc:Fallback xmlns="">
          <p:pic>
            <p:nvPicPr>
              <p:cNvPr id="160" name="Ink 163">
                <a:extLst>
                  <a:ext uri="{FF2B5EF4-FFF2-40B4-BE49-F238E27FC236}">
                    <a16:creationId xmlns:a16="http://schemas.microsoft.com/office/drawing/2014/main" id="{FC609D83-63F8-C646-A5B5-907D9F314146}"/>
                  </a:ext>
                </a:extLst>
              </p:cNvPr>
              <p:cNvPicPr/>
              <p:nvPr/>
            </p:nvPicPr>
            <p:blipFill>
              <a:blip r:embed="rId65"/>
              <a:stretch>
                <a:fillRect/>
              </a:stretch>
            </p:blipFill>
            <p:spPr>
              <a:xfrm>
                <a:off x="4070795" y="4331677"/>
                <a:ext cx="772200" cy="24485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1" name="Ink 164">
                <a:extLst>
                  <a:ext uri="{FF2B5EF4-FFF2-40B4-BE49-F238E27FC236}">
                    <a16:creationId xmlns:a16="http://schemas.microsoft.com/office/drawing/2014/main" id="{F63C01EF-2C29-4C4A-9050-446DF638F1CA}"/>
                  </a:ext>
                </a:extLst>
              </p14:cNvPr>
              <p14:cNvContentPartPr/>
              <p14:nvPr/>
            </p14:nvContentPartPr>
            <p14:xfrm>
              <a:off x="2445035" y="4768383"/>
              <a:ext cx="1055880" cy="333000"/>
            </p14:xfrm>
          </p:contentPart>
        </mc:Choice>
        <mc:Fallback xmlns="">
          <p:pic>
            <p:nvPicPr>
              <p:cNvPr id="161" name="Ink 164">
                <a:extLst>
                  <a:ext uri="{FF2B5EF4-FFF2-40B4-BE49-F238E27FC236}">
                    <a16:creationId xmlns:a16="http://schemas.microsoft.com/office/drawing/2014/main" id="{F63C01EF-2C29-4C4A-9050-446DF638F1CA}"/>
                  </a:ext>
                </a:extLst>
              </p:cNvPr>
              <p:cNvPicPr/>
              <p:nvPr/>
            </p:nvPicPr>
            <p:blipFill>
              <a:blip r:embed="rId67"/>
              <a:stretch>
                <a:fillRect/>
              </a:stretch>
            </p:blipFill>
            <p:spPr>
              <a:xfrm>
                <a:off x="2429555" y="4752886"/>
                <a:ext cx="1086480" cy="363633"/>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62" name="Ink 165">
                <a:extLst>
                  <a:ext uri="{FF2B5EF4-FFF2-40B4-BE49-F238E27FC236}">
                    <a16:creationId xmlns:a16="http://schemas.microsoft.com/office/drawing/2014/main" id="{63E312E6-DA8D-1449-8A67-07DB0091903E}"/>
                  </a:ext>
                </a:extLst>
              </p14:cNvPr>
              <p14:cNvContentPartPr/>
              <p14:nvPr/>
            </p14:nvContentPartPr>
            <p14:xfrm>
              <a:off x="2293475" y="4391103"/>
              <a:ext cx="968760" cy="239400"/>
            </p14:xfrm>
          </p:contentPart>
        </mc:Choice>
        <mc:Fallback xmlns="">
          <p:pic>
            <p:nvPicPr>
              <p:cNvPr id="162" name="Ink 165">
                <a:extLst>
                  <a:ext uri="{FF2B5EF4-FFF2-40B4-BE49-F238E27FC236}">
                    <a16:creationId xmlns:a16="http://schemas.microsoft.com/office/drawing/2014/main" id="{63E312E6-DA8D-1449-8A67-07DB0091903E}"/>
                  </a:ext>
                </a:extLst>
              </p:cNvPr>
              <p:cNvPicPr/>
              <p:nvPr/>
            </p:nvPicPr>
            <p:blipFill>
              <a:blip r:embed="rId69"/>
              <a:stretch>
                <a:fillRect/>
              </a:stretch>
            </p:blipFill>
            <p:spPr>
              <a:xfrm>
                <a:off x="2277989" y="4375623"/>
                <a:ext cx="999371"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43" name="Ink 248">
                <a:extLst>
                  <a:ext uri="{FF2B5EF4-FFF2-40B4-BE49-F238E27FC236}">
                    <a16:creationId xmlns:a16="http://schemas.microsoft.com/office/drawing/2014/main" id="{3A135AB1-B1B3-FD46-91AF-BD47E09DEA3B}"/>
                  </a:ext>
                </a:extLst>
              </p14:cNvPr>
              <p14:cNvContentPartPr/>
              <p14:nvPr/>
            </p14:nvContentPartPr>
            <p14:xfrm>
              <a:off x="10366115" y="4799703"/>
              <a:ext cx="25560" cy="360"/>
            </p14:xfrm>
          </p:contentPart>
        </mc:Choice>
        <mc:Fallback xmlns="">
          <p:pic>
            <p:nvPicPr>
              <p:cNvPr id="243" name="Ink 248">
                <a:extLst>
                  <a:ext uri="{FF2B5EF4-FFF2-40B4-BE49-F238E27FC236}">
                    <a16:creationId xmlns:a16="http://schemas.microsoft.com/office/drawing/2014/main" id="{3A135AB1-B1B3-FD46-91AF-BD47E09DEA3B}"/>
                  </a:ext>
                </a:extLst>
              </p:cNvPr>
              <p:cNvPicPr/>
              <p:nvPr/>
            </p:nvPicPr>
            <p:blipFill>
              <a:blip r:embed="rId71"/>
              <a:stretch>
                <a:fillRect/>
              </a:stretch>
            </p:blipFill>
            <p:spPr>
              <a:xfrm>
                <a:off x="10350635" y="4784223"/>
                <a:ext cx="561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 name="Ink 4">
                <a:extLst>
                  <a:ext uri="{FF2B5EF4-FFF2-40B4-BE49-F238E27FC236}">
                    <a16:creationId xmlns:a16="http://schemas.microsoft.com/office/drawing/2014/main" id="{F0887885-F751-C643-910F-A0A7DF624191}"/>
                  </a:ext>
                </a:extLst>
              </p14:cNvPr>
              <p14:cNvContentPartPr/>
              <p14:nvPr/>
            </p14:nvContentPartPr>
            <p14:xfrm>
              <a:off x="4217315" y="1951743"/>
              <a:ext cx="1584720" cy="547200"/>
            </p14:xfrm>
          </p:contentPart>
        </mc:Choice>
        <mc:Fallback xmlns="">
          <p:pic>
            <p:nvPicPr>
              <p:cNvPr id="4" name="Ink 4">
                <a:extLst>
                  <a:ext uri="{FF2B5EF4-FFF2-40B4-BE49-F238E27FC236}">
                    <a16:creationId xmlns:a16="http://schemas.microsoft.com/office/drawing/2014/main" id="{F0887885-F751-C643-910F-A0A7DF624191}"/>
                  </a:ext>
                </a:extLst>
              </p:cNvPr>
              <p:cNvPicPr/>
              <p:nvPr/>
            </p:nvPicPr>
            <p:blipFill>
              <a:blip r:embed="rId73"/>
              <a:stretch>
                <a:fillRect/>
              </a:stretch>
            </p:blipFill>
            <p:spPr>
              <a:xfrm>
                <a:off x="4201835" y="1936263"/>
                <a:ext cx="161532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 name="Ink 5">
                <a:extLst>
                  <a:ext uri="{FF2B5EF4-FFF2-40B4-BE49-F238E27FC236}">
                    <a16:creationId xmlns:a16="http://schemas.microsoft.com/office/drawing/2014/main" id="{ECD4A3BD-9D12-8645-B3A2-D5AB7EA9A308}"/>
                  </a:ext>
                </a:extLst>
              </p14:cNvPr>
              <p14:cNvContentPartPr/>
              <p14:nvPr/>
            </p14:nvContentPartPr>
            <p14:xfrm>
              <a:off x="2802875" y="3379143"/>
              <a:ext cx="1936800" cy="465480"/>
            </p14:xfrm>
          </p:contentPart>
        </mc:Choice>
        <mc:Fallback xmlns="">
          <p:pic>
            <p:nvPicPr>
              <p:cNvPr id="6" name="Ink 5">
                <a:extLst>
                  <a:ext uri="{FF2B5EF4-FFF2-40B4-BE49-F238E27FC236}">
                    <a16:creationId xmlns:a16="http://schemas.microsoft.com/office/drawing/2014/main" id="{ECD4A3BD-9D12-8645-B3A2-D5AB7EA9A308}"/>
                  </a:ext>
                </a:extLst>
              </p:cNvPr>
              <p:cNvPicPr/>
              <p:nvPr/>
            </p:nvPicPr>
            <p:blipFill>
              <a:blip r:embed="rId75"/>
              <a:stretch>
                <a:fillRect/>
              </a:stretch>
            </p:blipFill>
            <p:spPr>
              <a:xfrm>
                <a:off x="2787395" y="3363675"/>
                <a:ext cx="1967400" cy="496056"/>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 name="Ink 6">
                <a:extLst>
                  <a:ext uri="{FF2B5EF4-FFF2-40B4-BE49-F238E27FC236}">
                    <a16:creationId xmlns:a16="http://schemas.microsoft.com/office/drawing/2014/main" id="{41997C66-5F38-D940-94AE-A460AD08721C}"/>
                  </a:ext>
                </a:extLst>
              </p14:cNvPr>
              <p14:cNvContentPartPr/>
              <p14:nvPr/>
            </p14:nvContentPartPr>
            <p14:xfrm>
              <a:off x="3029315" y="3089703"/>
              <a:ext cx="189000" cy="182520"/>
            </p14:xfrm>
          </p:contentPart>
        </mc:Choice>
        <mc:Fallback xmlns="">
          <p:pic>
            <p:nvPicPr>
              <p:cNvPr id="7" name="Ink 6">
                <a:extLst>
                  <a:ext uri="{FF2B5EF4-FFF2-40B4-BE49-F238E27FC236}">
                    <a16:creationId xmlns:a16="http://schemas.microsoft.com/office/drawing/2014/main" id="{41997C66-5F38-D940-94AE-A460AD08721C}"/>
                  </a:ext>
                </a:extLst>
              </p:cNvPr>
              <p:cNvPicPr/>
              <p:nvPr/>
            </p:nvPicPr>
            <p:blipFill>
              <a:blip r:embed="rId77"/>
              <a:stretch>
                <a:fillRect/>
              </a:stretch>
            </p:blipFill>
            <p:spPr>
              <a:xfrm>
                <a:off x="3013835" y="3074223"/>
                <a:ext cx="219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8" name="Ink 40">
                <a:extLst>
                  <a:ext uri="{FF2B5EF4-FFF2-40B4-BE49-F238E27FC236}">
                    <a16:creationId xmlns:a16="http://schemas.microsoft.com/office/drawing/2014/main" id="{832AC012-A793-B74D-B8E2-E530E806880C}"/>
                  </a:ext>
                </a:extLst>
              </p14:cNvPr>
              <p14:cNvContentPartPr/>
              <p14:nvPr/>
            </p14:nvContentPartPr>
            <p14:xfrm>
              <a:off x="2016995" y="5120463"/>
              <a:ext cx="2024640" cy="1283040"/>
            </p14:xfrm>
          </p:contentPart>
        </mc:Choice>
        <mc:Fallback xmlns="">
          <p:pic>
            <p:nvPicPr>
              <p:cNvPr id="38" name="Ink 40">
                <a:extLst>
                  <a:ext uri="{FF2B5EF4-FFF2-40B4-BE49-F238E27FC236}">
                    <a16:creationId xmlns:a16="http://schemas.microsoft.com/office/drawing/2014/main" id="{832AC012-A793-B74D-B8E2-E530E806880C}"/>
                  </a:ext>
                </a:extLst>
              </p:cNvPr>
              <p:cNvPicPr/>
              <p:nvPr/>
            </p:nvPicPr>
            <p:blipFill>
              <a:blip r:embed="rId79"/>
              <a:stretch>
                <a:fillRect/>
              </a:stretch>
            </p:blipFill>
            <p:spPr>
              <a:xfrm>
                <a:off x="2001518" y="5104979"/>
                <a:ext cx="2055235" cy="131364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39" name="Ink 139">
                <a:extLst>
                  <a:ext uri="{FF2B5EF4-FFF2-40B4-BE49-F238E27FC236}">
                    <a16:creationId xmlns:a16="http://schemas.microsoft.com/office/drawing/2014/main" id="{E352B9F4-6803-934C-A323-64D06C95A75F}"/>
                  </a:ext>
                </a:extLst>
              </p14:cNvPr>
              <p14:cNvContentPartPr/>
              <p14:nvPr/>
            </p14:nvContentPartPr>
            <p14:xfrm>
              <a:off x="4833635" y="4994823"/>
              <a:ext cx="5614560" cy="1402560"/>
            </p14:xfrm>
          </p:contentPart>
        </mc:Choice>
        <mc:Fallback xmlns="">
          <p:pic>
            <p:nvPicPr>
              <p:cNvPr id="139" name="Ink 139">
                <a:extLst>
                  <a:ext uri="{FF2B5EF4-FFF2-40B4-BE49-F238E27FC236}">
                    <a16:creationId xmlns:a16="http://schemas.microsoft.com/office/drawing/2014/main" id="{E352B9F4-6803-934C-A323-64D06C95A75F}"/>
                  </a:ext>
                </a:extLst>
              </p:cNvPr>
              <p:cNvPicPr/>
              <p:nvPr/>
            </p:nvPicPr>
            <p:blipFill>
              <a:blip r:embed="rId81"/>
              <a:stretch>
                <a:fillRect/>
              </a:stretch>
            </p:blipFill>
            <p:spPr>
              <a:xfrm>
                <a:off x="4818156" y="4979343"/>
                <a:ext cx="5645158" cy="1433160"/>
              </a:xfrm>
              <a:prstGeom prst="rect">
                <a:avLst/>
              </a:prstGeom>
            </p:spPr>
          </p:pic>
        </mc:Fallback>
      </mc:AlternateContent>
    </p:spTree>
    <p:extLst>
      <p:ext uri="{BB962C8B-B14F-4D97-AF65-F5344CB8AC3E}">
        <p14:creationId xmlns:p14="http://schemas.microsoft.com/office/powerpoint/2010/main" val="23069936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29964F-29F4-4435-9D54-AD1D0CCF6CBF}"/>
              </a:ext>
            </a:extLst>
          </p:cNvPr>
          <p:cNvSpPr>
            <a:spLocks noGrp="1"/>
          </p:cNvSpPr>
          <p:nvPr>
            <p:ph type="title" idx="4294967295"/>
          </p:nvPr>
        </p:nvSpPr>
        <p:spPr/>
        <p:txBody>
          <a:bodyPr>
            <a:normAutofit fontScale="90000"/>
          </a:bodyPr>
          <a:lstStyle/>
          <a:p>
            <a:r>
              <a:rPr lang="en-US" sz="3464" b="1" kern="1200" dirty="0">
                <a:solidFill>
                  <a:prstClr val="black"/>
                </a:solidFill>
                <a:latin typeface="Helvetic Neue"/>
                <a:ea typeface="+mj-ea"/>
                <a:cs typeface="+mj-cs"/>
              </a:rPr>
              <a:t/>
            </a:r>
            <a:br>
              <a:rPr lang="en-US" sz="3464" b="1" kern="1200" dirty="0">
                <a:solidFill>
                  <a:prstClr val="black"/>
                </a:solidFill>
                <a:latin typeface="Helvetic Neue"/>
                <a:ea typeface="+mj-ea"/>
                <a:cs typeface="+mj-cs"/>
              </a:rPr>
            </a:br>
            <a:r>
              <a:rPr lang="en-US" sz="3464" b="1" kern="1200" dirty="0">
                <a:solidFill>
                  <a:prstClr val="black"/>
                </a:solidFill>
                <a:latin typeface="Helvetic Neue"/>
                <a:ea typeface="+mj-ea"/>
                <a:cs typeface="+mj-cs"/>
              </a:rPr>
              <a:t>Coefficient of Determination</a:t>
            </a:r>
            <a:br>
              <a:rPr lang="en-US" sz="3464" b="1" kern="1200" dirty="0">
                <a:solidFill>
                  <a:prstClr val="black"/>
                </a:solidFill>
                <a:latin typeface="Helvetic Neue"/>
                <a:ea typeface="+mj-ea"/>
                <a:cs typeface="+mj-cs"/>
              </a:rPr>
            </a:br>
            <a:endParaRPr lang="en-VI" dirty="0"/>
          </a:p>
        </p:txBody>
      </p:sp>
      <p:sp>
        <p:nvSpPr>
          <p:cNvPr id="4" name="Rectangle 2">
            <a:extLst>
              <a:ext uri="{FF2B5EF4-FFF2-40B4-BE49-F238E27FC236}">
                <a16:creationId xmlns:a16="http://schemas.microsoft.com/office/drawing/2014/main" id="{7E7CD079-266F-4BAE-AF7C-272D94A1C127}"/>
              </a:ext>
            </a:extLst>
          </p:cNvPr>
          <p:cNvSpPr txBox="1">
            <a:spLocks noGrp="1" noChangeArrowheads="1"/>
          </p:cNvSpPr>
          <p:nvPr>
            <p:ph idx="1"/>
          </p:nvPr>
        </p:nvSpPr>
        <p:spPr>
          <a:xfrm>
            <a:off x="203674" y="1095576"/>
            <a:ext cx="11784653" cy="5197454"/>
          </a:xfrm>
          <a:prstGeom prst="rect">
            <a:avLst/>
          </a:prstGeom>
          <a:noFill/>
          <a:ln/>
        </p:spPr>
        <p:txBody>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pPr marL="0" indent="0" defTabSz="1054032">
              <a:buClrTx/>
              <a:buSzTx/>
              <a:defRPr/>
            </a:pPr>
            <a:endParaRPr lang="en-US" sz="3464" b="1" dirty="0">
              <a:solidFill>
                <a:prstClr val="black"/>
              </a:solidFill>
              <a:latin typeface="Helvetic Neue"/>
            </a:endParaRPr>
          </a:p>
          <a:p>
            <a:pPr marL="0" indent="0" defTabSz="1054032">
              <a:buClrTx/>
              <a:buSzTx/>
              <a:defRPr/>
            </a:pPr>
            <a:endParaRPr lang="en-US" sz="3464" b="1" dirty="0">
              <a:solidFill>
                <a:prstClr val="black"/>
              </a:solidFill>
              <a:latin typeface="Helvetic Neue"/>
            </a:endParaRPr>
          </a:p>
        </p:txBody>
      </p:sp>
      <p:pic>
        <p:nvPicPr>
          <p:cNvPr id="5" name="Picture 4">
            <a:extLst>
              <a:ext uri="{FF2B5EF4-FFF2-40B4-BE49-F238E27FC236}">
                <a16:creationId xmlns:a16="http://schemas.microsoft.com/office/drawing/2014/main" id="{F39DF107-344B-4891-BF96-495A6620311A}"/>
              </a:ext>
            </a:extLst>
          </p:cNvPr>
          <p:cNvPicPr>
            <a:picLocks noChangeAspect="1"/>
          </p:cNvPicPr>
          <p:nvPr/>
        </p:nvPicPr>
        <p:blipFill>
          <a:blip r:embed="rId2"/>
          <a:stretch>
            <a:fillRect/>
          </a:stretch>
        </p:blipFill>
        <p:spPr>
          <a:xfrm>
            <a:off x="3400838" y="1911415"/>
            <a:ext cx="3793963" cy="692811"/>
          </a:xfrm>
          <a:prstGeom prst="rect">
            <a:avLst/>
          </a:prstGeom>
        </p:spPr>
      </p:pic>
      <p:pic>
        <p:nvPicPr>
          <p:cNvPr id="6" name="Picture 5">
            <a:extLst>
              <a:ext uri="{FF2B5EF4-FFF2-40B4-BE49-F238E27FC236}">
                <a16:creationId xmlns:a16="http://schemas.microsoft.com/office/drawing/2014/main" id="{B6A4C411-A9DD-4570-8D67-116347F101CB}"/>
              </a:ext>
            </a:extLst>
          </p:cNvPr>
          <p:cNvPicPr>
            <a:picLocks noChangeAspect="1"/>
          </p:cNvPicPr>
          <p:nvPr/>
        </p:nvPicPr>
        <p:blipFill>
          <a:blip r:embed="rId3"/>
          <a:stretch>
            <a:fillRect/>
          </a:stretch>
        </p:blipFill>
        <p:spPr>
          <a:xfrm>
            <a:off x="1564002" y="3041356"/>
            <a:ext cx="7960089" cy="981482"/>
          </a:xfrm>
          <a:prstGeom prst="rect">
            <a:avLst/>
          </a:prstGeom>
        </p:spPr>
      </p:pic>
      <p:sp>
        <p:nvSpPr>
          <p:cNvPr id="7" name="Text Box 12">
            <a:extLst>
              <a:ext uri="{FF2B5EF4-FFF2-40B4-BE49-F238E27FC236}">
                <a16:creationId xmlns:a16="http://schemas.microsoft.com/office/drawing/2014/main" id="{F35F63D5-DCD5-4C48-9134-6CC971B5567F}"/>
              </a:ext>
            </a:extLst>
          </p:cNvPr>
          <p:cNvSpPr txBox="1">
            <a:spLocks noChangeArrowheads="1"/>
          </p:cNvSpPr>
          <p:nvPr/>
        </p:nvSpPr>
        <p:spPr bwMode="auto">
          <a:xfrm>
            <a:off x="683390" y="4286766"/>
            <a:ext cx="10843380" cy="1925848"/>
          </a:xfrm>
          <a:prstGeom prst="rect">
            <a:avLst/>
          </a:prstGeom>
          <a:noFill/>
          <a:ln w="12700">
            <a:noFill/>
            <a:miter lim="800000"/>
            <a:headEnd/>
            <a:tailEnd/>
          </a:ln>
          <a:effectLst/>
        </p:spPr>
        <p:txBody>
          <a:bodyPr wrap="square">
            <a:spAutoFit/>
          </a:bodyPr>
          <a:lstStyle/>
          <a:p>
            <a:pPr defTabSz="837718">
              <a:spcBef>
                <a:spcPct val="20000"/>
              </a:spcBef>
              <a:buClr>
                <a:srgbClr val="66FFFF"/>
              </a:buClr>
              <a:buSzPct val="75000"/>
              <a:defRPr/>
            </a:pPr>
            <a:r>
              <a:rPr lang="en-US" sz="2771" b="1" dirty="0">
                <a:solidFill>
                  <a:prstClr val="black"/>
                </a:solidFill>
                <a:latin typeface="Helvetic Neue"/>
              </a:rPr>
              <a:t>where:</a:t>
            </a:r>
          </a:p>
          <a:p>
            <a:pPr defTabSz="837718">
              <a:lnSpc>
                <a:spcPct val="90000"/>
              </a:lnSpc>
              <a:spcBef>
                <a:spcPct val="20000"/>
              </a:spcBef>
              <a:buClr>
                <a:srgbClr val="66FFFF"/>
              </a:buClr>
              <a:buSzPct val="75000"/>
              <a:defRPr/>
            </a:pPr>
            <a:r>
              <a:rPr lang="en-US" sz="2771" b="1" dirty="0">
                <a:solidFill>
                  <a:prstClr val="black"/>
                </a:solidFill>
                <a:latin typeface="Helvetic Neue"/>
              </a:rPr>
              <a:t>	     SST = Sum of Squares due to Total</a:t>
            </a:r>
          </a:p>
          <a:p>
            <a:pPr defTabSz="837718">
              <a:lnSpc>
                <a:spcPct val="90000"/>
              </a:lnSpc>
              <a:spcBef>
                <a:spcPct val="20000"/>
              </a:spcBef>
              <a:buClr>
                <a:srgbClr val="66FFFF"/>
              </a:buClr>
              <a:buSzPct val="75000"/>
              <a:defRPr/>
            </a:pPr>
            <a:r>
              <a:rPr lang="en-US" sz="2771" b="1" dirty="0">
                <a:solidFill>
                  <a:prstClr val="black"/>
                </a:solidFill>
                <a:latin typeface="Helvetic Neue"/>
              </a:rPr>
              <a:t>	     SSR = Sum of Squares due to Regression</a:t>
            </a:r>
          </a:p>
          <a:p>
            <a:pPr defTabSz="837718">
              <a:lnSpc>
                <a:spcPct val="90000"/>
              </a:lnSpc>
              <a:spcBef>
                <a:spcPct val="20000"/>
              </a:spcBef>
              <a:buClr>
                <a:srgbClr val="66FFFF"/>
              </a:buClr>
              <a:buSzPct val="75000"/>
              <a:defRPr/>
            </a:pPr>
            <a:r>
              <a:rPr lang="en-US" sz="2771" b="1" dirty="0">
                <a:solidFill>
                  <a:prstClr val="black"/>
                </a:solidFill>
                <a:latin typeface="Helvetic Neue"/>
              </a:rPr>
              <a:t>	     SSE = Sum of Squares due to Error</a:t>
            </a:r>
          </a:p>
        </p:txBody>
      </p:sp>
    </p:spTree>
    <p:extLst>
      <p:ext uri="{BB962C8B-B14F-4D97-AF65-F5344CB8AC3E}">
        <p14:creationId xmlns:p14="http://schemas.microsoft.com/office/powerpoint/2010/main" val="403636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53"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8AC25B3-7B9D-42BA-9DE5-F437B82A15D9}"/>
              </a:ext>
            </a:extLst>
          </p:cNvPr>
          <p:cNvPicPr>
            <a:picLocks noGrp="1" noChangeAspect="1"/>
          </p:cNvPicPr>
          <p:nvPr>
            <p:ph idx="1"/>
          </p:nvPr>
        </p:nvPicPr>
        <p:blipFill>
          <a:blip r:embed="rId2"/>
          <a:stretch>
            <a:fillRect/>
          </a:stretch>
        </p:blipFill>
        <p:spPr>
          <a:xfrm>
            <a:off x="3506208" y="1317577"/>
            <a:ext cx="5179584" cy="1929972"/>
          </a:xfrm>
          <a:prstGeom prst="rect">
            <a:avLst/>
          </a:prstGeom>
        </p:spPr>
      </p:pic>
      <p:sp>
        <p:nvSpPr>
          <p:cNvPr id="6" name="TextBox 5">
            <a:extLst>
              <a:ext uri="{FF2B5EF4-FFF2-40B4-BE49-F238E27FC236}">
                <a16:creationId xmlns:a16="http://schemas.microsoft.com/office/drawing/2014/main" id="{0AB017A1-E164-48A3-8344-8C65603C6E57}"/>
              </a:ext>
            </a:extLst>
          </p:cNvPr>
          <p:cNvSpPr txBox="1"/>
          <p:nvPr/>
        </p:nvSpPr>
        <p:spPr>
          <a:xfrm>
            <a:off x="1213335" y="3528952"/>
            <a:ext cx="8841583" cy="1286506"/>
          </a:xfrm>
          <a:prstGeom prst="rect">
            <a:avLst/>
          </a:prstGeom>
          <a:noFill/>
        </p:spPr>
        <p:txBody>
          <a:bodyPr wrap="square">
            <a:spAutoFit/>
          </a:bodyPr>
          <a:lstStyle/>
          <a:p>
            <a:pPr defTabSz="837718">
              <a:spcBef>
                <a:spcPct val="20000"/>
              </a:spcBef>
              <a:buClr>
                <a:srgbClr val="66FFFF"/>
              </a:buClr>
              <a:buSzPct val="75000"/>
              <a:defRPr/>
            </a:pPr>
            <a:r>
              <a:rPr lang="en-US" sz="2425" b="1" dirty="0">
                <a:solidFill>
                  <a:prstClr val="black"/>
                </a:solidFill>
                <a:latin typeface="Helvetic Neue"/>
              </a:rPr>
              <a:t>where:</a:t>
            </a:r>
          </a:p>
          <a:p>
            <a:pPr defTabSz="837718">
              <a:lnSpc>
                <a:spcPct val="90000"/>
              </a:lnSpc>
              <a:spcBef>
                <a:spcPct val="20000"/>
              </a:spcBef>
              <a:buClr>
                <a:srgbClr val="66FFFF"/>
              </a:buClr>
              <a:buSzPct val="75000"/>
              <a:defRPr/>
            </a:pPr>
            <a:r>
              <a:rPr lang="en-US" sz="2425" b="1" dirty="0">
                <a:solidFill>
                  <a:prstClr val="black"/>
                </a:solidFill>
                <a:latin typeface="Helvetic Neue"/>
              </a:rPr>
              <a:t>	     SST = Sum of Squares due to Total</a:t>
            </a:r>
          </a:p>
          <a:p>
            <a:pPr defTabSz="837718">
              <a:lnSpc>
                <a:spcPct val="90000"/>
              </a:lnSpc>
              <a:spcBef>
                <a:spcPct val="20000"/>
              </a:spcBef>
              <a:buClr>
                <a:srgbClr val="66FFFF"/>
              </a:buClr>
              <a:buSzPct val="75000"/>
              <a:defRPr/>
            </a:pPr>
            <a:r>
              <a:rPr lang="en-US" sz="2425" b="1" dirty="0">
                <a:solidFill>
                  <a:prstClr val="black"/>
                </a:solidFill>
                <a:latin typeface="Helvetic Neue"/>
              </a:rPr>
              <a:t>	     SSR = Sum of Squares due to Regression</a:t>
            </a:r>
          </a:p>
        </p:txBody>
      </p:sp>
    </p:spTree>
    <p:extLst>
      <p:ext uri="{BB962C8B-B14F-4D97-AF65-F5344CB8AC3E}">
        <p14:creationId xmlns:p14="http://schemas.microsoft.com/office/powerpoint/2010/main" val="170823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4884" y="1061522"/>
            <a:ext cx="12244368" cy="1203"/>
          </a:xfrm>
          <a:prstGeom prst="line">
            <a:avLst/>
          </a:prstGeom>
          <a:ln w="12700">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 name="Text Placeholder 2"/>
          <p:cNvSpPr txBox="1">
            <a:spLocks/>
          </p:cNvSpPr>
          <p:nvPr/>
        </p:nvSpPr>
        <p:spPr>
          <a:xfrm>
            <a:off x="1018298" y="313441"/>
            <a:ext cx="10026349" cy="542263"/>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defTabSz="1055679">
              <a:spcBef>
                <a:spcPts val="1154"/>
              </a:spcBef>
              <a:buNone/>
              <a:defRPr/>
            </a:pPr>
            <a:r>
              <a:rPr lang="en-US" sz="3810" b="1" dirty="0">
                <a:solidFill>
                  <a:prstClr val="black"/>
                </a:solidFill>
                <a:latin typeface="Helvetica Neue"/>
                <a:cs typeface="Helvetica" panose="020B0604020202020204" pitchFamily="34" charset="0"/>
              </a:rPr>
              <a:t>Statistical Methods for Data Sciences</a:t>
            </a:r>
          </a:p>
        </p:txBody>
      </p:sp>
      <p:sp>
        <p:nvSpPr>
          <p:cNvPr id="12" name="Rectangle 2"/>
          <p:cNvSpPr txBox="1">
            <a:spLocks noChangeArrowheads="1"/>
          </p:cNvSpPr>
          <p:nvPr/>
        </p:nvSpPr>
        <p:spPr>
          <a:xfrm>
            <a:off x="578840" y="1240456"/>
            <a:ext cx="11130649" cy="507237"/>
          </a:xfrm>
          <a:prstGeom prst="rect">
            <a:avLst/>
          </a:prstGeom>
          <a:noFill/>
          <a:ln/>
        </p:spPr>
        <p:txBody>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pPr defTabSz="1054032">
              <a:defRPr/>
            </a:pPr>
            <a:r>
              <a:rPr lang="en-US" sz="3464" b="1" dirty="0">
                <a:solidFill>
                  <a:prstClr val="black"/>
                </a:solidFill>
                <a:latin typeface="Helvetic Neue"/>
              </a:rPr>
              <a:t>Example</a:t>
            </a:r>
          </a:p>
        </p:txBody>
      </p:sp>
      <p:sp>
        <p:nvSpPr>
          <p:cNvPr id="13" name="Text Box 12"/>
          <p:cNvSpPr txBox="1">
            <a:spLocks noChangeArrowheads="1"/>
          </p:cNvSpPr>
          <p:nvPr/>
        </p:nvSpPr>
        <p:spPr bwMode="auto">
          <a:xfrm>
            <a:off x="722474" y="4756001"/>
            <a:ext cx="10843380" cy="998607"/>
          </a:xfrm>
          <a:prstGeom prst="rect">
            <a:avLst/>
          </a:prstGeom>
          <a:noFill/>
          <a:ln w="12700">
            <a:noFill/>
            <a:miter lim="800000"/>
            <a:headEnd/>
            <a:tailEnd/>
          </a:ln>
          <a:effectLst/>
        </p:spPr>
        <p:txBody>
          <a:bodyPr wrap="square">
            <a:spAutoFit/>
          </a:bodyPr>
          <a:lstStyle/>
          <a:p>
            <a:pPr algn="just" defTabSz="837718">
              <a:spcBef>
                <a:spcPct val="20000"/>
              </a:spcBef>
              <a:buClr>
                <a:srgbClr val="66FFFF"/>
              </a:buClr>
              <a:buSzPct val="75000"/>
              <a:defRPr/>
            </a:pPr>
            <a:r>
              <a:rPr lang="en-US" sz="2425" dirty="0">
                <a:solidFill>
                  <a:prstClr val="black"/>
                </a:solidFill>
              </a:rPr>
              <a:t>Fit a regression line of Y on X and determine the coefficient of determination</a:t>
            </a:r>
            <a:r>
              <a:rPr lang="en-US" sz="3464" b="1" dirty="0">
                <a:solidFill>
                  <a:prstClr val="black"/>
                </a:solidFill>
                <a:latin typeface="Helvetic Neue"/>
              </a:rPr>
              <a:t>	</a:t>
            </a:r>
          </a:p>
        </p:txBody>
      </p:sp>
      <p:graphicFrame>
        <p:nvGraphicFramePr>
          <p:cNvPr id="14" name="Table 13"/>
          <p:cNvGraphicFramePr>
            <a:graphicFrameLocks noGrp="1"/>
          </p:cNvGraphicFramePr>
          <p:nvPr/>
        </p:nvGraphicFramePr>
        <p:xfrm>
          <a:off x="3101793" y="1240456"/>
          <a:ext cx="3933128" cy="3385376"/>
        </p:xfrm>
        <a:graphic>
          <a:graphicData uri="http://schemas.openxmlformats.org/drawingml/2006/table">
            <a:tbl>
              <a:tblPr>
                <a:tableStyleId>{5940675A-B579-460E-94D1-54222C63F5DA}</a:tableStyleId>
              </a:tblPr>
              <a:tblGrid>
                <a:gridCol w="1876832">
                  <a:extLst>
                    <a:ext uri="{9D8B030D-6E8A-4147-A177-3AD203B41FA5}">
                      <a16:colId xmlns:a16="http://schemas.microsoft.com/office/drawing/2014/main" val="20000"/>
                    </a:ext>
                  </a:extLst>
                </a:gridCol>
                <a:gridCol w="2056296">
                  <a:extLst>
                    <a:ext uri="{9D8B030D-6E8A-4147-A177-3AD203B41FA5}">
                      <a16:colId xmlns:a16="http://schemas.microsoft.com/office/drawing/2014/main" val="20001"/>
                    </a:ext>
                  </a:extLst>
                </a:gridCol>
              </a:tblGrid>
              <a:tr h="840764">
                <a:tc>
                  <a:txBody>
                    <a:bodyPr/>
                    <a:lstStyle/>
                    <a:p>
                      <a:pPr algn="ctr" fontAlgn="ctr"/>
                      <a:r>
                        <a:rPr lang="en-IN" sz="2400" b="1" u="none" strike="noStrike" dirty="0">
                          <a:effectLst/>
                          <a:latin typeface="Helvetic Neue"/>
                        </a:rPr>
                        <a:t>No. of TV </a:t>
                      </a:r>
                      <a:r>
                        <a:rPr lang="en-IN" sz="2400" b="1" u="none" strike="noStrike" dirty="0" err="1">
                          <a:effectLst/>
                          <a:latin typeface="Helvetic Neue"/>
                        </a:rPr>
                        <a:t>advs</a:t>
                      </a:r>
                      <a:r>
                        <a:rPr lang="en-IN" sz="2400" b="1" u="none" strike="noStrike" dirty="0">
                          <a:effectLst/>
                          <a:latin typeface="Helvetic Neue"/>
                        </a:rPr>
                        <a:t> (X)</a:t>
                      </a:r>
                      <a:endParaRPr lang="en-IN" sz="2400" b="1" i="0" u="none" strike="noStrike" dirty="0">
                        <a:solidFill>
                          <a:srgbClr val="000000"/>
                        </a:solidFill>
                        <a:effectLst/>
                        <a:latin typeface="Helvetic Neue"/>
                      </a:endParaRPr>
                    </a:p>
                  </a:txBody>
                  <a:tcPr marL="6598" marR="6598" marT="6598" marB="0" anchor="ctr"/>
                </a:tc>
                <a:tc>
                  <a:txBody>
                    <a:bodyPr/>
                    <a:lstStyle/>
                    <a:p>
                      <a:pPr algn="ctr" fontAlgn="ctr"/>
                      <a:r>
                        <a:rPr lang="en-IN" sz="2400" b="1" u="none" strike="noStrike" dirty="0">
                          <a:effectLst/>
                          <a:latin typeface="Helvetic Neue"/>
                        </a:rPr>
                        <a:t>No. of cars sold (Y)</a:t>
                      </a:r>
                      <a:endParaRPr lang="en-IN" sz="2400" b="1" i="0" u="none" strike="noStrike" dirty="0">
                        <a:solidFill>
                          <a:srgbClr val="000000"/>
                        </a:solidFill>
                        <a:effectLst/>
                        <a:latin typeface="Helvetic Neue"/>
                      </a:endParaRPr>
                    </a:p>
                  </a:txBody>
                  <a:tcPr marL="6598" marR="6598" marT="6598" marB="0" anchor="ctr"/>
                </a:tc>
                <a:extLst>
                  <a:ext uri="{0D108BD9-81ED-4DB2-BD59-A6C34878D82A}">
                    <a16:rowId xmlns:a16="http://schemas.microsoft.com/office/drawing/2014/main" val="10000"/>
                  </a:ext>
                </a:extLst>
              </a:tr>
              <a:tr h="424102">
                <a:tc>
                  <a:txBody>
                    <a:bodyPr/>
                    <a:lstStyle/>
                    <a:p>
                      <a:pPr algn="ctr" fontAlgn="ctr"/>
                      <a:r>
                        <a:rPr lang="en-IN" sz="2400" b="1" u="none" strike="noStrike">
                          <a:effectLst/>
                          <a:latin typeface="Helvetic Neue"/>
                        </a:rPr>
                        <a:t>1</a:t>
                      </a:r>
                      <a:endParaRPr lang="en-IN" sz="2400" b="1" i="0" u="none" strike="noStrike">
                        <a:solidFill>
                          <a:srgbClr val="000000"/>
                        </a:solidFill>
                        <a:effectLst/>
                        <a:latin typeface="Helvetic Neue"/>
                      </a:endParaRPr>
                    </a:p>
                  </a:txBody>
                  <a:tcPr marL="6598" marR="6598" marT="6598" marB="0" anchor="ctr"/>
                </a:tc>
                <a:tc>
                  <a:txBody>
                    <a:bodyPr/>
                    <a:lstStyle/>
                    <a:p>
                      <a:pPr algn="ctr" fontAlgn="ctr"/>
                      <a:r>
                        <a:rPr lang="en-IN" sz="2400" b="1" u="none" strike="noStrike">
                          <a:effectLst/>
                          <a:latin typeface="Helvetic Neue"/>
                        </a:rPr>
                        <a:t>14</a:t>
                      </a:r>
                      <a:endParaRPr lang="en-IN" sz="2400" b="1" i="0" u="none" strike="noStrike">
                        <a:solidFill>
                          <a:srgbClr val="000000"/>
                        </a:solidFill>
                        <a:effectLst/>
                        <a:latin typeface="Helvetic Neue"/>
                      </a:endParaRPr>
                    </a:p>
                  </a:txBody>
                  <a:tcPr marL="6598" marR="6598" marT="6598" marB="0" anchor="ctr"/>
                </a:tc>
                <a:extLst>
                  <a:ext uri="{0D108BD9-81ED-4DB2-BD59-A6C34878D82A}">
                    <a16:rowId xmlns:a16="http://schemas.microsoft.com/office/drawing/2014/main" val="10001"/>
                  </a:ext>
                </a:extLst>
              </a:tr>
              <a:tr h="424102">
                <a:tc>
                  <a:txBody>
                    <a:bodyPr/>
                    <a:lstStyle/>
                    <a:p>
                      <a:pPr algn="ctr" fontAlgn="ctr"/>
                      <a:r>
                        <a:rPr lang="en-IN" sz="2400" b="1" u="none" strike="noStrike">
                          <a:effectLst/>
                          <a:latin typeface="Helvetic Neue"/>
                        </a:rPr>
                        <a:t>3</a:t>
                      </a:r>
                      <a:endParaRPr lang="en-IN" sz="2400" b="1" i="0" u="none" strike="noStrike">
                        <a:solidFill>
                          <a:srgbClr val="000000"/>
                        </a:solidFill>
                        <a:effectLst/>
                        <a:latin typeface="Helvetic Neue"/>
                      </a:endParaRPr>
                    </a:p>
                  </a:txBody>
                  <a:tcPr marL="6598" marR="6598" marT="6598" marB="0" anchor="ctr"/>
                </a:tc>
                <a:tc>
                  <a:txBody>
                    <a:bodyPr/>
                    <a:lstStyle/>
                    <a:p>
                      <a:pPr algn="ctr" fontAlgn="ctr"/>
                      <a:r>
                        <a:rPr lang="en-IN" sz="2400" b="1" u="none" strike="noStrike">
                          <a:effectLst/>
                          <a:latin typeface="Helvetic Neue"/>
                        </a:rPr>
                        <a:t>24</a:t>
                      </a:r>
                      <a:endParaRPr lang="en-IN" sz="2400" b="1" i="0" u="none" strike="noStrike">
                        <a:solidFill>
                          <a:srgbClr val="000000"/>
                        </a:solidFill>
                        <a:effectLst/>
                        <a:latin typeface="Helvetic Neue"/>
                      </a:endParaRPr>
                    </a:p>
                  </a:txBody>
                  <a:tcPr marL="6598" marR="6598" marT="6598" marB="0" anchor="ctr"/>
                </a:tc>
                <a:extLst>
                  <a:ext uri="{0D108BD9-81ED-4DB2-BD59-A6C34878D82A}">
                    <a16:rowId xmlns:a16="http://schemas.microsoft.com/office/drawing/2014/main" val="10002"/>
                  </a:ext>
                </a:extLst>
              </a:tr>
              <a:tr h="424102">
                <a:tc>
                  <a:txBody>
                    <a:bodyPr/>
                    <a:lstStyle/>
                    <a:p>
                      <a:pPr algn="ctr" fontAlgn="ctr"/>
                      <a:r>
                        <a:rPr lang="en-IN" sz="2400" b="1" u="none" strike="noStrike">
                          <a:effectLst/>
                          <a:latin typeface="Helvetic Neue"/>
                        </a:rPr>
                        <a:t>2</a:t>
                      </a:r>
                      <a:endParaRPr lang="en-IN" sz="2400" b="1" i="0" u="none" strike="noStrike">
                        <a:solidFill>
                          <a:srgbClr val="000000"/>
                        </a:solidFill>
                        <a:effectLst/>
                        <a:latin typeface="Helvetic Neue"/>
                      </a:endParaRPr>
                    </a:p>
                  </a:txBody>
                  <a:tcPr marL="6598" marR="6598" marT="6598" marB="0" anchor="ctr"/>
                </a:tc>
                <a:tc>
                  <a:txBody>
                    <a:bodyPr/>
                    <a:lstStyle/>
                    <a:p>
                      <a:pPr algn="ctr" fontAlgn="ctr"/>
                      <a:r>
                        <a:rPr lang="en-IN" sz="2400" b="1" u="none" strike="noStrike">
                          <a:effectLst/>
                          <a:latin typeface="Helvetic Neue"/>
                        </a:rPr>
                        <a:t>18</a:t>
                      </a:r>
                      <a:endParaRPr lang="en-IN" sz="2400" b="1" i="0" u="none" strike="noStrike">
                        <a:solidFill>
                          <a:srgbClr val="000000"/>
                        </a:solidFill>
                        <a:effectLst/>
                        <a:latin typeface="Helvetic Neue"/>
                      </a:endParaRPr>
                    </a:p>
                  </a:txBody>
                  <a:tcPr marL="6598" marR="6598" marT="6598" marB="0" anchor="ctr"/>
                </a:tc>
                <a:extLst>
                  <a:ext uri="{0D108BD9-81ED-4DB2-BD59-A6C34878D82A}">
                    <a16:rowId xmlns:a16="http://schemas.microsoft.com/office/drawing/2014/main" val="10003"/>
                  </a:ext>
                </a:extLst>
              </a:tr>
              <a:tr h="424102">
                <a:tc>
                  <a:txBody>
                    <a:bodyPr/>
                    <a:lstStyle/>
                    <a:p>
                      <a:pPr algn="ctr" fontAlgn="ctr"/>
                      <a:r>
                        <a:rPr lang="en-IN" sz="2400" b="1" u="none" strike="noStrike">
                          <a:effectLst/>
                          <a:latin typeface="Helvetic Neue"/>
                        </a:rPr>
                        <a:t>1</a:t>
                      </a:r>
                      <a:endParaRPr lang="en-IN" sz="2400" b="1" i="0" u="none" strike="noStrike">
                        <a:solidFill>
                          <a:srgbClr val="000000"/>
                        </a:solidFill>
                        <a:effectLst/>
                        <a:latin typeface="Helvetic Neue"/>
                      </a:endParaRPr>
                    </a:p>
                  </a:txBody>
                  <a:tcPr marL="6598" marR="6598" marT="6598" marB="0" anchor="ctr"/>
                </a:tc>
                <a:tc>
                  <a:txBody>
                    <a:bodyPr/>
                    <a:lstStyle/>
                    <a:p>
                      <a:pPr algn="ctr" fontAlgn="ctr"/>
                      <a:r>
                        <a:rPr lang="en-IN" sz="2400" b="1" u="none" strike="noStrike">
                          <a:effectLst/>
                          <a:latin typeface="Helvetic Neue"/>
                        </a:rPr>
                        <a:t>17</a:t>
                      </a:r>
                      <a:endParaRPr lang="en-IN" sz="2400" b="1" i="0" u="none" strike="noStrike">
                        <a:solidFill>
                          <a:srgbClr val="000000"/>
                        </a:solidFill>
                        <a:effectLst/>
                        <a:latin typeface="Helvetic Neue"/>
                      </a:endParaRPr>
                    </a:p>
                  </a:txBody>
                  <a:tcPr marL="6598" marR="6598" marT="6598" marB="0" anchor="ctr"/>
                </a:tc>
                <a:extLst>
                  <a:ext uri="{0D108BD9-81ED-4DB2-BD59-A6C34878D82A}">
                    <a16:rowId xmlns:a16="http://schemas.microsoft.com/office/drawing/2014/main" val="10004"/>
                  </a:ext>
                </a:extLst>
              </a:tr>
              <a:tr h="424102">
                <a:tc>
                  <a:txBody>
                    <a:bodyPr/>
                    <a:lstStyle/>
                    <a:p>
                      <a:pPr algn="ctr" fontAlgn="ctr"/>
                      <a:r>
                        <a:rPr lang="en-IN" sz="2400" b="1" u="none" strike="noStrike">
                          <a:effectLst/>
                          <a:latin typeface="Helvetic Neue"/>
                        </a:rPr>
                        <a:t>3</a:t>
                      </a:r>
                      <a:endParaRPr lang="en-IN" sz="2400" b="1" i="0" u="none" strike="noStrike">
                        <a:solidFill>
                          <a:srgbClr val="000000"/>
                        </a:solidFill>
                        <a:effectLst/>
                        <a:latin typeface="Helvetic Neue"/>
                      </a:endParaRPr>
                    </a:p>
                  </a:txBody>
                  <a:tcPr marL="6598" marR="6598" marT="6598" marB="0" anchor="ctr"/>
                </a:tc>
                <a:tc>
                  <a:txBody>
                    <a:bodyPr/>
                    <a:lstStyle/>
                    <a:p>
                      <a:pPr algn="ctr" fontAlgn="ctr"/>
                      <a:r>
                        <a:rPr lang="en-IN" sz="2400" b="1" u="none" strike="noStrike">
                          <a:effectLst/>
                          <a:latin typeface="Helvetic Neue"/>
                        </a:rPr>
                        <a:t>27</a:t>
                      </a:r>
                      <a:endParaRPr lang="en-IN" sz="2400" b="1" i="0" u="none" strike="noStrike">
                        <a:solidFill>
                          <a:srgbClr val="000000"/>
                        </a:solidFill>
                        <a:effectLst/>
                        <a:latin typeface="Helvetic Neue"/>
                      </a:endParaRPr>
                    </a:p>
                  </a:txBody>
                  <a:tcPr marL="6598" marR="6598" marT="6598" marB="0" anchor="ctr"/>
                </a:tc>
                <a:extLst>
                  <a:ext uri="{0D108BD9-81ED-4DB2-BD59-A6C34878D82A}">
                    <a16:rowId xmlns:a16="http://schemas.microsoft.com/office/drawing/2014/main" val="10005"/>
                  </a:ext>
                </a:extLst>
              </a:tr>
              <a:tr h="424102">
                <a:tc>
                  <a:txBody>
                    <a:bodyPr/>
                    <a:lstStyle/>
                    <a:p>
                      <a:pPr algn="ctr" fontAlgn="ctr"/>
                      <a:r>
                        <a:rPr lang="en-IN" sz="2400" b="1" u="none" strike="noStrike">
                          <a:effectLst/>
                          <a:latin typeface="Helvetic Neue"/>
                        </a:rPr>
                        <a:t>2</a:t>
                      </a:r>
                      <a:endParaRPr lang="en-IN" sz="2400" b="1" i="0" u="none" strike="noStrike">
                        <a:solidFill>
                          <a:srgbClr val="000000"/>
                        </a:solidFill>
                        <a:effectLst/>
                        <a:latin typeface="Helvetic Neue"/>
                      </a:endParaRPr>
                    </a:p>
                  </a:txBody>
                  <a:tcPr marL="6598" marR="6598" marT="6598" marB="0" anchor="ctr"/>
                </a:tc>
                <a:tc>
                  <a:txBody>
                    <a:bodyPr/>
                    <a:lstStyle/>
                    <a:p>
                      <a:pPr algn="ctr" fontAlgn="ctr"/>
                      <a:r>
                        <a:rPr lang="en-IN" sz="2400" b="1" u="none" strike="noStrike" dirty="0">
                          <a:effectLst/>
                          <a:latin typeface="Helvetic Neue"/>
                        </a:rPr>
                        <a:t>20</a:t>
                      </a:r>
                      <a:endParaRPr lang="en-IN" sz="2400" b="1" i="0" u="none" strike="noStrike" dirty="0">
                        <a:solidFill>
                          <a:srgbClr val="000000"/>
                        </a:solidFill>
                        <a:effectLst/>
                        <a:latin typeface="Helvetic Neue"/>
                      </a:endParaRPr>
                    </a:p>
                  </a:txBody>
                  <a:tcPr marL="6598" marR="6598" marT="6598"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3340707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txBox="1">
            <a:spLocks/>
          </p:cNvSpPr>
          <p:nvPr/>
        </p:nvSpPr>
        <p:spPr>
          <a:xfrm>
            <a:off x="298737" y="505240"/>
            <a:ext cx="4171770" cy="5217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791779">
              <a:lnSpc>
                <a:spcPct val="100000"/>
              </a:lnSpc>
              <a:defRPr/>
            </a:pPr>
            <a:r>
              <a:rPr lang="en-US" altLang="en-US" sz="3117" b="1" dirty="0">
                <a:solidFill>
                  <a:srgbClr val="FF0000"/>
                </a:solidFill>
                <a:latin typeface="Helvetica Neue"/>
                <a:cs typeface="Helvetica" panose="020B0604020202020204" pitchFamily="34" charset="0"/>
              </a:rPr>
              <a:t>Regression Analysis</a:t>
            </a:r>
          </a:p>
        </p:txBody>
      </p:sp>
      <p:cxnSp>
        <p:nvCxnSpPr>
          <p:cNvPr id="8" name="Straight Connector 7"/>
          <p:cNvCxnSpPr/>
          <p:nvPr/>
        </p:nvCxnSpPr>
        <p:spPr>
          <a:xfrm>
            <a:off x="-64884" y="1061522"/>
            <a:ext cx="12244368" cy="1203"/>
          </a:xfrm>
          <a:prstGeom prst="line">
            <a:avLst/>
          </a:prstGeom>
          <a:ln w="12700">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 name="Title 2"/>
          <p:cNvSpPr txBox="1">
            <a:spLocks/>
          </p:cNvSpPr>
          <p:nvPr/>
        </p:nvSpPr>
        <p:spPr>
          <a:xfrm>
            <a:off x="5047850" y="506362"/>
            <a:ext cx="6901112" cy="5206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791779">
              <a:lnSpc>
                <a:spcPct val="100000"/>
              </a:lnSpc>
              <a:defRPr/>
            </a:pPr>
            <a:r>
              <a:rPr lang="en-US" sz="3117" b="1" dirty="0">
                <a:solidFill>
                  <a:srgbClr val="0033CC"/>
                </a:solidFill>
                <a:latin typeface="Helvetica Neue"/>
                <a:cs typeface="Helvetica" panose="020B0604020202020204" pitchFamily="34" charset="0"/>
              </a:rPr>
              <a:t>Simple Linear Regression</a:t>
            </a:r>
            <a:endParaRPr lang="en-US" sz="3117" b="1" dirty="0">
              <a:solidFill>
                <a:prstClr val="black"/>
              </a:solidFill>
              <a:latin typeface="Helvetica Neue"/>
              <a:cs typeface="Helvetica" panose="020B0604020202020204" pitchFamily="34" charset="0"/>
            </a:endParaRPr>
          </a:p>
        </p:txBody>
      </p:sp>
      <p:sp>
        <p:nvSpPr>
          <p:cNvPr id="10" name="Right Arrow 9"/>
          <p:cNvSpPr/>
          <p:nvPr/>
        </p:nvSpPr>
        <p:spPr>
          <a:xfrm>
            <a:off x="4438822" y="613624"/>
            <a:ext cx="470854" cy="339275"/>
          </a:xfrm>
          <a:prstGeom prst="rightArrow">
            <a:avLst/>
          </a:prstGeom>
          <a:ln>
            <a:solidFill>
              <a:schemeClr val="tx1">
                <a:lumMod val="75000"/>
                <a:lumOff val="2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defTabSz="837718">
              <a:defRPr/>
            </a:pPr>
            <a:endParaRPr lang="en-IN" sz="3810">
              <a:solidFill>
                <a:prstClr val="black">
                  <a:lumMod val="75000"/>
                  <a:lumOff val="25000"/>
                </a:prstClr>
              </a:solidFill>
              <a:latin typeface="Helvetica Neue"/>
              <a:cs typeface="Helvetica" panose="020B0604020202020204" pitchFamily="34" charset="0"/>
            </a:endParaRPr>
          </a:p>
        </p:txBody>
      </p:sp>
      <p:sp>
        <p:nvSpPr>
          <p:cNvPr id="11" name="Text Placeholder 2"/>
          <p:cNvSpPr txBox="1">
            <a:spLocks/>
          </p:cNvSpPr>
          <p:nvPr/>
        </p:nvSpPr>
        <p:spPr>
          <a:xfrm>
            <a:off x="298737" y="0"/>
            <a:ext cx="10026349" cy="542263"/>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defTabSz="1055679">
              <a:spcBef>
                <a:spcPts val="1154"/>
              </a:spcBef>
              <a:buNone/>
              <a:defRPr/>
            </a:pPr>
            <a:r>
              <a:rPr lang="en-US" sz="3810" b="1">
                <a:solidFill>
                  <a:prstClr val="black"/>
                </a:solidFill>
                <a:latin typeface="Helvetica Neue"/>
                <a:cs typeface="Helvetica" panose="020B0604020202020204" pitchFamily="34" charset="0"/>
              </a:rPr>
              <a:t>Statistical Methods for Data Sciences</a:t>
            </a:r>
            <a:endParaRPr lang="en-US" sz="3810" b="1" dirty="0">
              <a:solidFill>
                <a:prstClr val="black"/>
              </a:solidFill>
              <a:latin typeface="Helvetica Neue"/>
              <a:cs typeface="Helvetica" panose="020B0604020202020204" pitchFamily="34" charset="0"/>
            </a:endParaRPr>
          </a:p>
        </p:txBody>
      </p:sp>
      <p:sp>
        <p:nvSpPr>
          <p:cNvPr id="12" name="Rectangle 2"/>
          <p:cNvSpPr txBox="1">
            <a:spLocks noChangeArrowheads="1"/>
          </p:cNvSpPr>
          <p:nvPr/>
        </p:nvSpPr>
        <p:spPr>
          <a:xfrm>
            <a:off x="4844819" y="4594152"/>
            <a:ext cx="6259276" cy="507237"/>
          </a:xfrm>
          <a:prstGeom prst="rect">
            <a:avLst/>
          </a:prstGeom>
          <a:noFill/>
          <a:ln/>
        </p:spPr>
        <p:txBody>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pPr defTabSz="1054032">
              <a:defRPr/>
            </a:pPr>
            <a:r>
              <a:rPr lang="en-US" sz="3464" dirty="0">
                <a:solidFill>
                  <a:prstClr val="black"/>
                </a:solidFill>
                <a:latin typeface="Helvetic Neue"/>
              </a:rPr>
              <a:t>Coefficient of Determination</a:t>
            </a:r>
          </a:p>
        </p:txBody>
      </p:sp>
      <p:graphicFrame>
        <p:nvGraphicFramePr>
          <p:cNvPr id="13" name="Table 12"/>
          <p:cNvGraphicFramePr>
            <a:graphicFrameLocks noGrp="1"/>
          </p:cNvGraphicFramePr>
          <p:nvPr/>
        </p:nvGraphicFramePr>
        <p:xfrm>
          <a:off x="525269" y="1147356"/>
          <a:ext cx="11145874" cy="3448500"/>
        </p:xfrm>
        <a:graphic>
          <a:graphicData uri="http://schemas.openxmlformats.org/drawingml/2006/table">
            <a:tbl>
              <a:tblPr>
                <a:tableStyleId>{5940675A-B579-460E-94D1-54222C63F5DA}</a:tableStyleId>
              </a:tblPr>
              <a:tblGrid>
                <a:gridCol w="733041">
                  <a:extLst>
                    <a:ext uri="{9D8B030D-6E8A-4147-A177-3AD203B41FA5}">
                      <a16:colId xmlns:a16="http://schemas.microsoft.com/office/drawing/2014/main" val="20000"/>
                    </a:ext>
                  </a:extLst>
                </a:gridCol>
                <a:gridCol w="733041">
                  <a:extLst>
                    <a:ext uri="{9D8B030D-6E8A-4147-A177-3AD203B41FA5}">
                      <a16:colId xmlns:a16="http://schemas.microsoft.com/office/drawing/2014/main" val="20001"/>
                    </a:ext>
                  </a:extLst>
                </a:gridCol>
                <a:gridCol w="835665">
                  <a:extLst>
                    <a:ext uri="{9D8B030D-6E8A-4147-A177-3AD203B41FA5}">
                      <a16:colId xmlns:a16="http://schemas.microsoft.com/office/drawing/2014/main" val="20002"/>
                    </a:ext>
                  </a:extLst>
                </a:gridCol>
                <a:gridCol w="1070239">
                  <a:extLst>
                    <a:ext uri="{9D8B030D-6E8A-4147-A177-3AD203B41FA5}">
                      <a16:colId xmlns:a16="http://schemas.microsoft.com/office/drawing/2014/main" val="20003"/>
                    </a:ext>
                  </a:extLst>
                </a:gridCol>
                <a:gridCol w="1348794">
                  <a:extLst>
                    <a:ext uri="{9D8B030D-6E8A-4147-A177-3AD203B41FA5}">
                      <a16:colId xmlns:a16="http://schemas.microsoft.com/office/drawing/2014/main" val="20004"/>
                    </a:ext>
                  </a:extLst>
                </a:gridCol>
                <a:gridCol w="821004">
                  <a:extLst>
                    <a:ext uri="{9D8B030D-6E8A-4147-A177-3AD203B41FA5}">
                      <a16:colId xmlns:a16="http://schemas.microsoft.com/office/drawing/2014/main" val="20005"/>
                    </a:ext>
                  </a:extLst>
                </a:gridCol>
                <a:gridCol w="835665">
                  <a:extLst>
                    <a:ext uri="{9D8B030D-6E8A-4147-A177-3AD203B41FA5}">
                      <a16:colId xmlns:a16="http://schemas.microsoft.com/office/drawing/2014/main" val="20006"/>
                    </a:ext>
                  </a:extLst>
                </a:gridCol>
                <a:gridCol w="1392776">
                  <a:extLst>
                    <a:ext uri="{9D8B030D-6E8A-4147-A177-3AD203B41FA5}">
                      <a16:colId xmlns:a16="http://schemas.microsoft.com/office/drawing/2014/main" val="20007"/>
                    </a:ext>
                  </a:extLst>
                </a:gridCol>
                <a:gridCol w="1739748">
                  <a:extLst>
                    <a:ext uri="{9D8B030D-6E8A-4147-A177-3AD203B41FA5}">
                      <a16:colId xmlns:a16="http://schemas.microsoft.com/office/drawing/2014/main" val="20008"/>
                    </a:ext>
                  </a:extLst>
                </a:gridCol>
                <a:gridCol w="1635901">
                  <a:extLst>
                    <a:ext uri="{9D8B030D-6E8A-4147-A177-3AD203B41FA5}">
                      <a16:colId xmlns:a16="http://schemas.microsoft.com/office/drawing/2014/main" val="20009"/>
                    </a:ext>
                  </a:extLst>
                </a:gridCol>
              </a:tblGrid>
              <a:tr h="745596">
                <a:tc>
                  <a:txBody>
                    <a:bodyPr/>
                    <a:lstStyle/>
                    <a:p>
                      <a:pPr algn="ctr" fontAlgn="ctr"/>
                      <a:endParaRPr lang="en-IN" sz="2400" b="0" i="0" u="none" strike="noStrike" dirty="0">
                        <a:solidFill>
                          <a:srgbClr val="000000"/>
                        </a:solidFill>
                        <a:effectLst/>
                        <a:latin typeface="Helvetic Neue"/>
                      </a:endParaRPr>
                    </a:p>
                  </a:txBody>
                  <a:tcPr marL="6598" marR="6598" marT="6598" marB="0" anchor="ctr"/>
                </a:tc>
                <a:tc>
                  <a:txBody>
                    <a:bodyPr/>
                    <a:lstStyle/>
                    <a:p>
                      <a:pPr algn="ctr" fontAlgn="ctr"/>
                      <a:r>
                        <a:rPr lang="en-IN" sz="2400" u="none" strike="noStrike" dirty="0">
                          <a:effectLst/>
                        </a:rPr>
                        <a:t>X</a:t>
                      </a:r>
                      <a:endParaRPr lang="en-IN" sz="2400" b="0" i="0" u="none" strike="noStrike" dirty="0">
                        <a:solidFill>
                          <a:srgbClr val="000000"/>
                        </a:solidFill>
                        <a:effectLst/>
                        <a:latin typeface="Helvetic Neue"/>
                      </a:endParaRPr>
                    </a:p>
                  </a:txBody>
                  <a:tcPr marL="6598" marR="6598" marT="6598" marB="0" anchor="ctr"/>
                </a:tc>
                <a:tc>
                  <a:txBody>
                    <a:bodyPr/>
                    <a:lstStyle/>
                    <a:p>
                      <a:pPr algn="ctr" fontAlgn="ctr"/>
                      <a:r>
                        <a:rPr lang="en-IN" sz="2400" u="none" strike="noStrike">
                          <a:effectLst/>
                        </a:rPr>
                        <a:t>Y</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x = (X-2)</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y = (Y-20)</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xy</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x</a:t>
                      </a:r>
                      <a:r>
                        <a:rPr lang="en-IN" sz="2400" u="none" strike="noStrike" baseline="30000">
                          <a:effectLst/>
                        </a:rPr>
                        <a:t>2</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(Y-20)</a:t>
                      </a:r>
                      <a:r>
                        <a:rPr lang="en-IN" sz="2400" u="none" strike="noStrike" baseline="30000">
                          <a:effectLst/>
                        </a:rPr>
                        <a:t>2</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Y^ = 10 + 5X</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dirty="0">
                          <a:effectLst/>
                        </a:rPr>
                        <a:t>(Y^ - 20)</a:t>
                      </a:r>
                      <a:r>
                        <a:rPr lang="en-IN" sz="2400" u="none" strike="noStrike" baseline="30000" dirty="0">
                          <a:effectLst/>
                        </a:rPr>
                        <a:t>2</a:t>
                      </a:r>
                      <a:endParaRPr lang="en-IN" sz="2400" b="0" i="0" u="none" strike="noStrike" dirty="0">
                        <a:solidFill>
                          <a:srgbClr val="000000"/>
                        </a:solidFill>
                        <a:effectLst/>
                        <a:latin typeface="Helvetic Neue"/>
                      </a:endParaRPr>
                    </a:p>
                  </a:txBody>
                  <a:tcPr marL="6598" marR="6598" marT="6598" marB="0" anchor="ctr"/>
                </a:tc>
                <a:extLst>
                  <a:ext uri="{0D108BD9-81ED-4DB2-BD59-A6C34878D82A}">
                    <a16:rowId xmlns:a16="http://schemas.microsoft.com/office/drawing/2014/main" val="10000"/>
                  </a:ext>
                </a:extLst>
              </a:tr>
              <a:tr h="450484">
                <a:tc>
                  <a:txBody>
                    <a:bodyPr/>
                    <a:lstStyle/>
                    <a:p>
                      <a:pPr algn="ctr" fontAlgn="ct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14</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-6</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6</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36</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15</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25</a:t>
                      </a:r>
                      <a:endParaRPr lang="en-IN" sz="2400" b="0" i="0" u="none" strike="noStrike">
                        <a:solidFill>
                          <a:srgbClr val="000000"/>
                        </a:solidFill>
                        <a:effectLst/>
                        <a:latin typeface="Helvetic Neue"/>
                      </a:endParaRPr>
                    </a:p>
                  </a:txBody>
                  <a:tcPr marL="6598" marR="6598" marT="6598" marB="0" anchor="ctr"/>
                </a:tc>
                <a:extLst>
                  <a:ext uri="{0D108BD9-81ED-4DB2-BD59-A6C34878D82A}">
                    <a16:rowId xmlns:a16="http://schemas.microsoft.com/office/drawing/2014/main" val="10001"/>
                  </a:ext>
                </a:extLst>
              </a:tr>
              <a:tr h="450484">
                <a:tc>
                  <a:txBody>
                    <a:bodyPr/>
                    <a:lstStyle/>
                    <a:p>
                      <a:pPr algn="ctr" fontAlgn="ct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3</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24</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4</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4</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16</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25</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25</a:t>
                      </a:r>
                      <a:endParaRPr lang="en-IN" sz="2400" b="0" i="0" u="none" strike="noStrike">
                        <a:solidFill>
                          <a:srgbClr val="000000"/>
                        </a:solidFill>
                        <a:effectLst/>
                        <a:latin typeface="Helvetic Neue"/>
                      </a:endParaRPr>
                    </a:p>
                  </a:txBody>
                  <a:tcPr marL="6598" marR="6598" marT="6598" marB="0" anchor="ctr"/>
                </a:tc>
                <a:extLst>
                  <a:ext uri="{0D108BD9-81ED-4DB2-BD59-A6C34878D82A}">
                    <a16:rowId xmlns:a16="http://schemas.microsoft.com/office/drawing/2014/main" val="10002"/>
                  </a:ext>
                </a:extLst>
              </a:tr>
              <a:tr h="450484">
                <a:tc>
                  <a:txBody>
                    <a:bodyPr/>
                    <a:lstStyle/>
                    <a:p>
                      <a:pPr algn="ctr" fontAlgn="ct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18</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0</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0</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0</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4</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20</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0</a:t>
                      </a:r>
                      <a:endParaRPr lang="en-IN" sz="2400" b="0" i="0" u="none" strike="noStrike">
                        <a:solidFill>
                          <a:srgbClr val="000000"/>
                        </a:solidFill>
                        <a:effectLst/>
                        <a:latin typeface="Helvetic Neue"/>
                      </a:endParaRPr>
                    </a:p>
                  </a:txBody>
                  <a:tcPr marL="6598" marR="6598" marT="6598" marB="0" anchor="ctr"/>
                </a:tc>
                <a:extLst>
                  <a:ext uri="{0D108BD9-81ED-4DB2-BD59-A6C34878D82A}">
                    <a16:rowId xmlns:a16="http://schemas.microsoft.com/office/drawing/2014/main" val="10003"/>
                  </a:ext>
                </a:extLst>
              </a:tr>
              <a:tr h="450484">
                <a:tc>
                  <a:txBody>
                    <a:bodyPr/>
                    <a:lstStyle/>
                    <a:p>
                      <a:pPr algn="ctr" fontAlgn="ct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17</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-3</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3</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9</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15</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25</a:t>
                      </a:r>
                      <a:endParaRPr lang="en-IN" sz="2400" b="0" i="0" u="none" strike="noStrike">
                        <a:solidFill>
                          <a:srgbClr val="000000"/>
                        </a:solidFill>
                        <a:effectLst/>
                        <a:latin typeface="Helvetic Neue"/>
                      </a:endParaRPr>
                    </a:p>
                  </a:txBody>
                  <a:tcPr marL="6598" marR="6598" marT="6598" marB="0" anchor="ctr"/>
                </a:tc>
                <a:extLst>
                  <a:ext uri="{0D108BD9-81ED-4DB2-BD59-A6C34878D82A}">
                    <a16:rowId xmlns:a16="http://schemas.microsoft.com/office/drawing/2014/main" val="10004"/>
                  </a:ext>
                </a:extLst>
              </a:tr>
              <a:tr h="450484">
                <a:tc>
                  <a:txBody>
                    <a:bodyPr/>
                    <a:lstStyle/>
                    <a:p>
                      <a:pPr algn="ctr" fontAlgn="ct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3</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27</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7</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7</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49</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25</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25</a:t>
                      </a:r>
                      <a:endParaRPr lang="en-IN" sz="2400" b="0" i="0" u="none" strike="noStrike">
                        <a:solidFill>
                          <a:srgbClr val="000000"/>
                        </a:solidFill>
                        <a:effectLst/>
                        <a:latin typeface="Helvetic Neue"/>
                      </a:endParaRPr>
                    </a:p>
                  </a:txBody>
                  <a:tcPr marL="6598" marR="6598" marT="6598" marB="0" anchor="ctr"/>
                </a:tc>
                <a:extLst>
                  <a:ext uri="{0D108BD9-81ED-4DB2-BD59-A6C34878D82A}">
                    <a16:rowId xmlns:a16="http://schemas.microsoft.com/office/drawing/2014/main" val="10005"/>
                  </a:ext>
                </a:extLst>
              </a:tr>
              <a:tr h="450484">
                <a:tc>
                  <a:txBody>
                    <a:bodyPr/>
                    <a:lstStyle/>
                    <a:p>
                      <a:pPr algn="ctr" fontAlgn="ctr"/>
                      <a:r>
                        <a:rPr lang="en-IN" sz="2400" b="0" i="0" u="none" strike="noStrike" dirty="0">
                          <a:solidFill>
                            <a:srgbClr val="000000"/>
                          </a:solidFill>
                          <a:effectLst/>
                          <a:latin typeface="Helvetic Neue"/>
                        </a:rPr>
                        <a:t>Total</a:t>
                      </a:r>
                    </a:p>
                  </a:txBody>
                  <a:tcPr marL="6598" marR="6598" marT="6598" marB="0" anchor="ctr"/>
                </a:tc>
                <a:tc>
                  <a:txBody>
                    <a:bodyPr/>
                    <a:lstStyle/>
                    <a:p>
                      <a:pPr algn="ctr" fontAlgn="ctr"/>
                      <a:r>
                        <a:rPr lang="en-IN" sz="2400" u="none" strike="noStrike" dirty="0">
                          <a:effectLst/>
                        </a:rPr>
                        <a:t>10</a:t>
                      </a:r>
                      <a:endParaRPr lang="en-IN" sz="2400" b="0" i="0" u="none" strike="noStrike" dirty="0">
                        <a:solidFill>
                          <a:srgbClr val="000000"/>
                        </a:solidFill>
                        <a:effectLst/>
                        <a:latin typeface="Helvetic Neue"/>
                      </a:endParaRPr>
                    </a:p>
                  </a:txBody>
                  <a:tcPr marL="6598" marR="6598" marT="6598" marB="0" anchor="ctr"/>
                </a:tc>
                <a:tc>
                  <a:txBody>
                    <a:bodyPr/>
                    <a:lstStyle/>
                    <a:p>
                      <a:pPr algn="ctr" fontAlgn="ctr"/>
                      <a:r>
                        <a:rPr lang="en-IN" sz="2400" u="none" strike="noStrike" dirty="0">
                          <a:effectLst/>
                        </a:rPr>
                        <a:t>100</a:t>
                      </a:r>
                      <a:endParaRPr lang="en-IN" sz="2400" b="0" i="0" u="none" strike="noStrike" dirty="0">
                        <a:solidFill>
                          <a:srgbClr val="000000"/>
                        </a:solidFill>
                        <a:effectLst/>
                        <a:latin typeface="Helvetic Neue"/>
                      </a:endParaRPr>
                    </a:p>
                  </a:txBody>
                  <a:tcPr marL="6598" marR="6598" marT="6598" marB="0" anchor="ctr"/>
                </a:tc>
                <a:tc>
                  <a:txBody>
                    <a:bodyPr/>
                    <a:lstStyle/>
                    <a:p>
                      <a:pPr algn="ctr" fontAlgn="ctr"/>
                      <a:r>
                        <a:rPr lang="en-IN" sz="2400" u="none" strike="noStrike">
                          <a:effectLst/>
                        </a:rPr>
                        <a:t>0</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0</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20</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4</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114</a:t>
                      </a:r>
                      <a:endParaRPr lang="en-IN" sz="2400" b="0" i="0" u="none" strike="noStrike">
                        <a:solidFill>
                          <a:srgbClr val="000000"/>
                        </a:solidFill>
                        <a:effectLst/>
                        <a:latin typeface="Helvetic Neue"/>
                      </a:endParaRPr>
                    </a:p>
                  </a:txBody>
                  <a:tcPr marL="6598" marR="6598" marT="6598" marB="0" anchor="ctr"/>
                </a:tc>
                <a:tc>
                  <a:txBody>
                    <a:bodyPr/>
                    <a:lstStyle/>
                    <a:p>
                      <a:pPr algn="ctr" fontAlgn="ctr"/>
                      <a:endParaRPr lang="en-IN" sz="2400" b="0" i="0" u="none" strike="noStrike" dirty="0">
                        <a:solidFill>
                          <a:srgbClr val="000000"/>
                        </a:solidFill>
                        <a:effectLst/>
                        <a:latin typeface="Helvetic Neue"/>
                      </a:endParaRPr>
                    </a:p>
                  </a:txBody>
                  <a:tcPr marL="6598" marR="6598" marT="6598" marB="0" anchor="ctr"/>
                </a:tc>
                <a:tc>
                  <a:txBody>
                    <a:bodyPr/>
                    <a:lstStyle/>
                    <a:p>
                      <a:pPr algn="ctr" fontAlgn="ctr"/>
                      <a:r>
                        <a:rPr lang="en-IN" sz="2400" u="none" strike="noStrike" dirty="0">
                          <a:effectLst/>
                        </a:rPr>
                        <a:t>100</a:t>
                      </a:r>
                      <a:endParaRPr lang="en-IN" sz="2400" b="0" i="0" u="none" strike="noStrike" dirty="0">
                        <a:solidFill>
                          <a:srgbClr val="000000"/>
                        </a:solidFill>
                        <a:effectLst/>
                        <a:latin typeface="Helvetic Neue"/>
                      </a:endParaRPr>
                    </a:p>
                  </a:txBody>
                  <a:tcPr marL="6598" marR="6598" marT="6598" marB="0" anchor="ctr"/>
                </a:tc>
                <a:extLst>
                  <a:ext uri="{0D108BD9-81ED-4DB2-BD59-A6C34878D82A}">
                    <a16:rowId xmlns:a16="http://schemas.microsoft.com/office/drawing/2014/main" val="10006"/>
                  </a:ext>
                </a:extLst>
              </a:tr>
            </a:tbl>
          </a:graphicData>
        </a:graphic>
      </p:graphicFrame>
      <p:sp>
        <p:nvSpPr>
          <p:cNvPr id="14" name="Rectangle 2"/>
          <p:cNvSpPr txBox="1">
            <a:spLocks noChangeArrowheads="1"/>
          </p:cNvSpPr>
          <p:nvPr/>
        </p:nvSpPr>
        <p:spPr>
          <a:xfrm>
            <a:off x="603077" y="4594152"/>
            <a:ext cx="4056494" cy="507237"/>
          </a:xfrm>
          <a:prstGeom prst="rect">
            <a:avLst/>
          </a:prstGeom>
          <a:noFill/>
          <a:ln/>
        </p:spPr>
        <p:txBody>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pPr defTabSz="1054032">
              <a:defRPr/>
            </a:pPr>
            <a:r>
              <a:rPr lang="en-US" sz="3464" dirty="0">
                <a:solidFill>
                  <a:prstClr val="black"/>
                </a:solidFill>
                <a:latin typeface="+mn-lt"/>
              </a:rPr>
              <a:t>Regression y on X</a:t>
            </a:r>
          </a:p>
        </p:txBody>
      </p:sp>
      <p:pic>
        <p:nvPicPr>
          <p:cNvPr id="15" name="Picture 14"/>
          <p:cNvPicPr>
            <a:picLocks noChangeAspect="1"/>
          </p:cNvPicPr>
          <p:nvPr/>
        </p:nvPicPr>
        <p:blipFill>
          <a:blip r:embed="rId3"/>
          <a:stretch>
            <a:fillRect/>
          </a:stretch>
        </p:blipFill>
        <p:spPr>
          <a:xfrm>
            <a:off x="603077" y="5536885"/>
            <a:ext cx="2713508" cy="668067"/>
          </a:xfrm>
          <a:prstGeom prst="rect">
            <a:avLst/>
          </a:prstGeom>
        </p:spPr>
      </p:pic>
      <p:pic>
        <p:nvPicPr>
          <p:cNvPr id="16" name="Picture 15"/>
          <p:cNvPicPr>
            <a:picLocks noChangeAspect="1"/>
          </p:cNvPicPr>
          <p:nvPr/>
        </p:nvPicPr>
        <p:blipFill>
          <a:blip r:embed="rId4"/>
          <a:stretch>
            <a:fillRect/>
          </a:stretch>
        </p:blipFill>
        <p:spPr>
          <a:xfrm>
            <a:off x="4101760" y="5256461"/>
            <a:ext cx="7002336" cy="1228914"/>
          </a:xfrm>
          <a:prstGeom prst="rect">
            <a:avLst/>
          </a:prstGeom>
        </p:spPr>
      </p:pic>
    </p:spTree>
    <p:extLst>
      <p:ext uri="{BB962C8B-B14F-4D97-AF65-F5344CB8AC3E}">
        <p14:creationId xmlns:p14="http://schemas.microsoft.com/office/powerpoint/2010/main" val="1304460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2" presetClass="entr" presetSubtype="2"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par>
                          <p:cTn id="35" fill="hold">
                            <p:stCondLst>
                              <p:cond delay="500"/>
                            </p:stCondLst>
                            <p:childTnLst>
                              <p:par>
                                <p:cTn id="36" presetID="2" presetClass="entr" presetSubtype="4"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500"/>
                                        <p:tgtEl>
                                          <p:spTgt spid="12"/>
                                        </p:tgtEl>
                                      </p:cBhvr>
                                    </p:animEffect>
                                  </p:childTnLst>
                                </p:cTn>
                              </p:par>
                            </p:childTnLst>
                          </p:cTn>
                        </p:par>
                        <p:par>
                          <p:cTn id="45" fill="hold">
                            <p:stCondLst>
                              <p:cond delay="500"/>
                            </p:stCondLst>
                            <p:childTnLst>
                              <p:par>
                                <p:cTn id="46" presetID="2" presetClass="entr" presetSubtype="4"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P spid="11" grpId="0"/>
      <p:bldP spid="12" grpId="0" animBg="1"/>
      <p:bldP spid="1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4884" y="600850"/>
            <a:ext cx="12244368" cy="1203"/>
          </a:xfrm>
          <a:prstGeom prst="line">
            <a:avLst/>
          </a:prstGeom>
          <a:ln w="12700">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 name="Text Placeholder 2"/>
          <p:cNvSpPr txBox="1">
            <a:spLocks/>
          </p:cNvSpPr>
          <p:nvPr/>
        </p:nvSpPr>
        <p:spPr>
          <a:xfrm>
            <a:off x="298737" y="0"/>
            <a:ext cx="10026349" cy="542263"/>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defTabSz="1055679">
              <a:spcBef>
                <a:spcPts val="1154"/>
              </a:spcBef>
              <a:buNone/>
              <a:defRPr/>
            </a:pPr>
            <a:r>
              <a:rPr lang="en-US" sz="3810" b="1">
                <a:solidFill>
                  <a:prstClr val="black"/>
                </a:solidFill>
                <a:latin typeface="Helvetica Neue"/>
                <a:cs typeface="Helvetica" panose="020B0604020202020204" pitchFamily="34" charset="0"/>
              </a:rPr>
              <a:t>Statistical Methods for Data Sciences</a:t>
            </a:r>
            <a:endParaRPr lang="en-US" sz="3810" b="1" dirty="0">
              <a:solidFill>
                <a:prstClr val="black"/>
              </a:solidFill>
              <a:latin typeface="Helvetica Neue"/>
              <a:cs typeface="Helvetica" panose="020B0604020202020204" pitchFamily="34" charset="0"/>
            </a:endParaRPr>
          </a:p>
        </p:txBody>
      </p:sp>
      <p:sp>
        <p:nvSpPr>
          <p:cNvPr id="12" name="Rectangle 2"/>
          <p:cNvSpPr txBox="1">
            <a:spLocks noChangeArrowheads="1"/>
          </p:cNvSpPr>
          <p:nvPr/>
        </p:nvSpPr>
        <p:spPr>
          <a:xfrm>
            <a:off x="5222941" y="4422935"/>
            <a:ext cx="6259276" cy="507237"/>
          </a:xfrm>
          <a:prstGeom prst="rect">
            <a:avLst/>
          </a:prstGeom>
          <a:noFill/>
          <a:ln/>
        </p:spPr>
        <p:txBody>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pPr defTabSz="1054032">
              <a:defRPr/>
            </a:pPr>
            <a:r>
              <a:rPr lang="en-US" sz="3464" b="1" dirty="0">
                <a:solidFill>
                  <a:prstClr val="black"/>
                </a:solidFill>
                <a:latin typeface="Helvetic Neue"/>
              </a:rPr>
              <a:t>Coefficient of Determination</a:t>
            </a:r>
          </a:p>
        </p:txBody>
      </p:sp>
      <p:graphicFrame>
        <p:nvGraphicFramePr>
          <p:cNvPr id="13" name="Table 12"/>
          <p:cNvGraphicFramePr>
            <a:graphicFrameLocks noGrp="1"/>
          </p:cNvGraphicFramePr>
          <p:nvPr/>
        </p:nvGraphicFramePr>
        <p:xfrm>
          <a:off x="378641" y="917024"/>
          <a:ext cx="11145874" cy="3448500"/>
        </p:xfrm>
        <a:graphic>
          <a:graphicData uri="http://schemas.openxmlformats.org/drawingml/2006/table">
            <a:tbl>
              <a:tblPr>
                <a:tableStyleId>{5940675A-B579-460E-94D1-54222C63F5DA}</a:tableStyleId>
              </a:tblPr>
              <a:tblGrid>
                <a:gridCol w="733041">
                  <a:extLst>
                    <a:ext uri="{9D8B030D-6E8A-4147-A177-3AD203B41FA5}">
                      <a16:colId xmlns:a16="http://schemas.microsoft.com/office/drawing/2014/main" val="20000"/>
                    </a:ext>
                  </a:extLst>
                </a:gridCol>
                <a:gridCol w="733041">
                  <a:extLst>
                    <a:ext uri="{9D8B030D-6E8A-4147-A177-3AD203B41FA5}">
                      <a16:colId xmlns:a16="http://schemas.microsoft.com/office/drawing/2014/main" val="20001"/>
                    </a:ext>
                  </a:extLst>
                </a:gridCol>
                <a:gridCol w="835665">
                  <a:extLst>
                    <a:ext uri="{9D8B030D-6E8A-4147-A177-3AD203B41FA5}">
                      <a16:colId xmlns:a16="http://schemas.microsoft.com/office/drawing/2014/main" val="20002"/>
                    </a:ext>
                  </a:extLst>
                </a:gridCol>
                <a:gridCol w="1070239">
                  <a:extLst>
                    <a:ext uri="{9D8B030D-6E8A-4147-A177-3AD203B41FA5}">
                      <a16:colId xmlns:a16="http://schemas.microsoft.com/office/drawing/2014/main" val="20003"/>
                    </a:ext>
                  </a:extLst>
                </a:gridCol>
                <a:gridCol w="1348794">
                  <a:extLst>
                    <a:ext uri="{9D8B030D-6E8A-4147-A177-3AD203B41FA5}">
                      <a16:colId xmlns:a16="http://schemas.microsoft.com/office/drawing/2014/main" val="20004"/>
                    </a:ext>
                  </a:extLst>
                </a:gridCol>
                <a:gridCol w="821004">
                  <a:extLst>
                    <a:ext uri="{9D8B030D-6E8A-4147-A177-3AD203B41FA5}">
                      <a16:colId xmlns:a16="http://schemas.microsoft.com/office/drawing/2014/main" val="20005"/>
                    </a:ext>
                  </a:extLst>
                </a:gridCol>
                <a:gridCol w="835665">
                  <a:extLst>
                    <a:ext uri="{9D8B030D-6E8A-4147-A177-3AD203B41FA5}">
                      <a16:colId xmlns:a16="http://schemas.microsoft.com/office/drawing/2014/main" val="20006"/>
                    </a:ext>
                  </a:extLst>
                </a:gridCol>
                <a:gridCol w="1392776">
                  <a:extLst>
                    <a:ext uri="{9D8B030D-6E8A-4147-A177-3AD203B41FA5}">
                      <a16:colId xmlns:a16="http://schemas.microsoft.com/office/drawing/2014/main" val="20007"/>
                    </a:ext>
                  </a:extLst>
                </a:gridCol>
                <a:gridCol w="1739748">
                  <a:extLst>
                    <a:ext uri="{9D8B030D-6E8A-4147-A177-3AD203B41FA5}">
                      <a16:colId xmlns:a16="http://schemas.microsoft.com/office/drawing/2014/main" val="20008"/>
                    </a:ext>
                  </a:extLst>
                </a:gridCol>
                <a:gridCol w="1635901">
                  <a:extLst>
                    <a:ext uri="{9D8B030D-6E8A-4147-A177-3AD203B41FA5}">
                      <a16:colId xmlns:a16="http://schemas.microsoft.com/office/drawing/2014/main" val="20009"/>
                    </a:ext>
                  </a:extLst>
                </a:gridCol>
              </a:tblGrid>
              <a:tr h="745596">
                <a:tc>
                  <a:txBody>
                    <a:bodyPr/>
                    <a:lstStyle/>
                    <a:p>
                      <a:pPr algn="ctr" fontAlgn="ctr"/>
                      <a:r>
                        <a:rPr lang="en-IN" sz="2400" b="0" i="0" u="none" strike="noStrike" dirty="0">
                          <a:solidFill>
                            <a:srgbClr val="000000"/>
                          </a:solidFill>
                          <a:effectLst/>
                          <a:latin typeface="Helvetic Neue"/>
                        </a:rPr>
                        <a:t>SL. No</a:t>
                      </a:r>
                    </a:p>
                  </a:txBody>
                  <a:tcPr marL="6598" marR="6598" marT="6598" marB="0" anchor="ctr"/>
                </a:tc>
                <a:tc>
                  <a:txBody>
                    <a:bodyPr/>
                    <a:lstStyle/>
                    <a:p>
                      <a:pPr algn="ctr" fontAlgn="ctr"/>
                      <a:r>
                        <a:rPr lang="en-IN" sz="2400" u="none" strike="noStrike" dirty="0">
                          <a:effectLst/>
                        </a:rPr>
                        <a:t>X</a:t>
                      </a:r>
                      <a:endParaRPr lang="en-IN" sz="2400" b="0" i="0" u="none" strike="noStrike" dirty="0">
                        <a:solidFill>
                          <a:srgbClr val="000000"/>
                        </a:solidFill>
                        <a:effectLst/>
                        <a:latin typeface="Helvetic Neue"/>
                      </a:endParaRPr>
                    </a:p>
                  </a:txBody>
                  <a:tcPr marL="6598" marR="6598" marT="6598" marB="0" anchor="ctr"/>
                </a:tc>
                <a:tc>
                  <a:txBody>
                    <a:bodyPr/>
                    <a:lstStyle/>
                    <a:p>
                      <a:pPr algn="ctr" fontAlgn="ctr"/>
                      <a:r>
                        <a:rPr lang="en-IN" sz="2400" u="none" strike="noStrike">
                          <a:effectLst/>
                        </a:rPr>
                        <a:t>Y</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x = (X-2)</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y = (Y-20)</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xy</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x</a:t>
                      </a:r>
                      <a:r>
                        <a:rPr lang="en-IN" sz="2400" u="none" strike="noStrike" baseline="30000">
                          <a:effectLst/>
                        </a:rPr>
                        <a:t>2</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(Y-20)</a:t>
                      </a:r>
                      <a:r>
                        <a:rPr lang="en-IN" sz="2400" u="none" strike="noStrike" baseline="30000">
                          <a:effectLst/>
                        </a:rPr>
                        <a:t>2</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Y^ = 10 + 5X</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dirty="0">
                          <a:effectLst/>
                        </a:rPr>
                        <a:t>(Y^ - 20)</a:t>
                      </a:r>
                      <a:r>
                        <a:rPr lang="en-IN" sz="2400" u="none" strike="noStrike" baseline="30000" dirty="0">
                          <a:effectLst/>
                        </a:rPr>
                        <a:t>2</a:t>
                      </a:r>
                      <a:endParaRPr lang="en-IN" sz="2400" b="0" i="0" u="none" strike="noStrike" dirty="0">
                        <a:solidFill>
                          <a:srgbClr val="000000"/>
                        </a:solidFill>
                        <a:effectLst/>
                        <a:latin typeface="Helvetic Neue"/>
                      </a:endParaRPr>
                    </a:p>
                  </a:txBody>
                  <a:tcPr marL="6598" marR="6598" marT="6598" marB="0" anchor="ctr"/>
                </a:tc>
                <a:extLst>
                  <a:ext uri="{0D108BD9-81ED-4DB2-BD59-A6C34878D82A}">
                    <a16:rowId xmlns:a16="http://schemas.microsoft.com/office/drawing/2014/main" val="10000"/>
                  </a:ext>
                </a:extLst>
              </a:tr>
              <a:tr h="450484">
                <a:tc>
                  <a:txBody>
                    <a:bodyPr/>
                    <a:lstStyle/>
                    <a:p>
                      <a:pPr algn="ctr" fontAlgn="ctr"/>
                      <a:r>
                        <a:rPr lang="en-IN" sz="2400" b="0" i="0" u="none" strike="noStrike" dirty="0">
                          <a:solidFill>
                            <a:srgbClr val="000000"/>
                          </a:solidFill>
                          <a:effectLst/>
                          <a:latin typeface="Helvetic Neue"/>
                        </a:rPr>
                        <a:t>1</a:t>
                      </a:r>
                    </a:p>
                  </a:txBody>
                  <a:tcPr marL="6598" marR="6598" marT="6598" marB="0" anchor="ctr"/>
                </a:tc>
                <a:tc>
                  <a:txBody>
                    <a:bodyPr/>
                    <a:lstStyle/>
                    <a:p>
                      <a:pPr algn="ctr" fontAlgn="ctr"/>
                      <a:r>
                        <a:rPr lang="en-IN" sz="2400" u="none" strike="noStrike">
                          <a:effectLst/>
                        </a:rPr>
                        <a:t>1</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14</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-6</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6</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36</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15</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25</a:t>
                      </a:r>
                      <a:endParaRPr lang="en-IN" sz="2400" b="0" i="0" u="none" strike="noStrike">
                        <a:solidFill>
                          <a:srgbClr val="000000"/>
                        </a:solidFill>
                        <a:effectLst/>
                        <a:latin typeface="Helvetic Neue"/>
                      </a:endParaRPr>
                    </a:p>
                  </a:txBody>
                  <a:tcPr marL="6598" marR="6598" marT="6598" marB="0" anchor="ctr"/>
                </a:tc>
                <a:extLst>
                  <a:ext uri="{0D108BD9-81ED-4DB2-BD59-A6C34878D82A}">
                    <a16:rowId xmlns:a16="http://schemas.microsoft.com/office/drawing/2014/main" val="10001"/>
                  </a:ext>
                </a:extLst>
              </a:tr>
              <a:tr h="450484">
                <a:tc>
                  <a:txBody>
                    <a:bodyPr/>
                    <a:lstStyle/>
                    <a:p>
                      <a:pPr algn="ctr" fontAlgn="ctr"/>
                      <a:r>
                        <a:rPr lang="en-IN" sz="2400" b="0" i="0" u="none" strike="noStrike" dirty="0">
                          <a:solidFill>
                            <a:srgbClr val="000000"/>
                          </a:solidFill>
                          <a:effectLst/>
                          <a:latin typeface="Helvetic Neue"/>
                        </a:rPr>
                        <a:t>2</a:t>
                      </a:r>
                    </a:p>
                  </a:txBody>
                  <a:tcPr marL="6598" marR="6598" marT="6598" marB="0" anchor="ctr"/>
                </a:tc>
                <a:tc>
                  <a:txBody>
                    <a:bodyPr/>
                    <a:lstStyle/>
                    <a:p>
                      <a:pPr algn="ctr" fontAlgn="ctr"/>
                      <a:r>
                        <a:rPr lang="en-IN" sz="2400" u="none" strike="noStrike">
                          <a:effectLst/>
                        </a:rPr>
                        <a:t>3</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24</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4</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4</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16</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25</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25</a:t>
                      </a:r>
                      <a:endParaRPr lang="en-IN" sz="2400" b="0" i="0" u="none" strike="noStrike">
                        <a:solidFill>
                          <a:srgbClr val="000000"/>
                        </a:solidFill>
                        <a:effectLst/>
                        <a:latin typeface="Helvetic Neue"/>
                      </a:endParaRPr>
                    </a:p>
                  </a:txBody>
                  <a:tcPr marL="6598" marR="6598" marT="6598" marB="0" anchor="ctr"/>
                </a:tc>
                <a:extLst>
                  <a:ext uri="{0D108BD9-81ED-4DB2-BD59-A6C34878D82A}">
                    <a16:rowId xmlns:a16="http://schemas.microsoft.com/office/drawing/2014/main" val="10002"/>
                  </a:ext>
                </a:extLst>
              </a:tr>
              <a:tr h="450484">
                <a:tc>
                  <a:txBody>
                    <a:bodyPr/>
                    <a:lstStyle/>
                    <a:p>
                      <a:pPr algn="ctr" fontAlgn="ctr"/>
                      <a:r>
                        <a:rPr lang="en-IN" sz="2400" b="0" i="0" u="none" strike="noStrike" dirty="0">
                          <a:solidFill>
                            <a:srgbClr val="000000"/>
                          </a:solidFill>
                          <a:effectLst/>
                          <a:latin typeface="Helvetic Neue"/>
                        </a:rPr>
                        <a:t>3</a:t>
                      </a:r>
                    </a:p>
                  </a:txBody>
                  <a:tcPr marL="6598" marR="6598" marT="6598" marB="0" anchor="ctr"/>
                </a:tc>
                <a:tc>
                  <a:txBody>
                    <a:bodyPr/>
                    <a:lstStyle/>
                    <a:p>
                      <a:pPr algn="ctr" fontAlgn="ctr"/>
                      <a:r>
                        <a:rPr lang="en-IN" sz="2400" u="none" strike="noStrike">
                          <a:effectLst/>
                        </a:rPr>
                        <a:t>2</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18</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0</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0</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0</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4</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20</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0</a:t>
                      </a:r>
                      <a:endParaRPr lang="en-IN" sz="2400" b="0" i="0" u="none" strike="noStrike">
                        <a:solidFill>
                          <a:srgbClr val="000000"/>
                        </a:solidFill>
                        <a:effectLst/>
                        <a:latin typeface="Helvetic Neue"/>
                      </a:endParaRPr>
                    </a:p>
                  </a:txBody>
                  <a:tcPr marL="6598" marR="6598" marT="6598" marB="0" anchor="ctr"/>
                </a:tc>
                <a:extLst>
                  <a:ext uri="{0D108BD9-81ED-4DB2-BD59-A6C34878D82A}">
                    <a16:rowId xmlns:a16="http://schemas.microsoft.com/office/drawing/2014/main" val="10003"/>
                  </a:ext>
                </a:extLst>
              </a:tr>
              <a:tr h="450484">
                <a:tc>
                  <a:txBody>
                    <a:bodyPr/>
                    <a:lstStyle/>
                    <a:p>
                      <a:pPr algn="ctr" fontAlgn="ctr"/>
                      <a:r>
                        <a:rPr lang="en-IN" sz="2400" b="0" i="0" u="none" strike="noStrike" dirty="0">
                          <a:solidFill>
                            <a:srgbClr val="000000"/>
                          </a:solidFill>
                          <a:effectLst/>
                          <a:latin typeface="Helvetic Neue"/>
                        </a:rPr>
                        <a:t>4</a:t>
                      </a:r>
                    </a:p>
                  </a:txBody>
                  <a:tcPr marL="6598" marR="6598" marT="6598" marB="0" anchor="ctr"/>
                </a:tc>
                <a:tc>
                  <a:txBody>
                    <a:bodyPr/>
                    <a:lstStyle/>
                    <a:p>
                      <a:pPr algn="ctr" fontAlgn="ctr"/>
                      <a:r>
                        <a:rPr lang="en-IN" sz="2400" u="none" strike="noStrike">
                          <a:effectLst/>
                        </a:rPr>
                        <a:t>1</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17</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-3</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3</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9</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15</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25</a:t>
                      </a:r>
                      <a:endParaRPr lang="en-IN" sz="2400" b="0" i="0" u="none" strike="noStrike">
                        <a:solidFill>
                          <a:srgbClr val="000000"/>
                        </a:solidFill>
                        <a:effectLst/>
                        <a:latin typeface="Helvetic Neue"/>
                      </a:endParaRPr>
                    </a:p>
                  </a:txBody>
                  <a:tcPr marL="6598" marR="6598" marT="6598" marB="0" anchor="ctr"/>
                </a:tc>
                <a:extLst>
                  <a:ext uri="{0D108BD9-81ED-4DB2-BD59-A6C34878D82A}">
                    <a16:rowId xmlns:a16="http://schemas.microsoft.com/office/drawing/2014/main" val="10004"/>
                  </a:ext>
                </a:extLst>
              </a:tr>
              <a:tr h="450484">
                <a:tc>
                  <a:txBody>
                    <a:bodyPr/>
                    <a:lstStyle/>
                    <a:p>
                      <a:pPr algn="ctr" fontAlgn="ctr"/>
                      <a:r>
                        <a:rPr lang="en-IN" sz="2400" b="0" i="0" u="none" strike="noStrike" dirty="0">
                          <a:solidFill>
                            <a:srgbClr val="000000"/>
                          </a:solidFill>
                          <a:effectLst/>
                          <a:latin typeface="Helvetic Neue"/>
                        </a:rPr>
                        <a:t>5</a:t>
                      </a:r>
                    </a:p>
                  </a:txBody>
                  <a:tcPr marL="6598" marR="6598" marT="6598" marB="0" anchor="ctr"/>
                </a:tc>
                <a:tc>
                  <a:txBody>
                    <a:bodyPr/>
                    <a:lstStyle/>
                    <a:p>
                      <a:pPr algn="ctr" fontAlgn="ctr"/>
                      <a:r>
                        <a:rPr lang="en-IN" sz="2400" u="none" strike="noStrike">
                          <a:effectLst/>
                        </a:rPr>
                        <a:t>3</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27</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7</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7</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49</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25</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25</a:t>
                      </a:r>
                      <a:endParaRPr lang="en-IN" sz="2400" b="0" i="0" u="none" strike="noStrike">
                        <a:solidFill>
                          <a:srgbClr val="000000"/>
                        </a:solidFill>
                        <a:effectLst/>
                        <a:latin typeface="Helvetic Neue"/>
                      </a:endParaRPr>
                    </a:p>
                  </a:txBody>
                  <a:tcPr marL="6598" marR="6598" marT="6598" marB="0" anchor="ctr"/>
                </a:tc>
                <a:extLst>
                  <a:ext uri="{0D108BD9-81ED-4DB2-BD59-A6C34878D82A}">
                    <a16:rowId xmlns:a16="http://schemas.microsoft.com/office/drawing/2014/main" val="10005"/>
                  </a:ext>
                </a:extLst>
              </a:tr>
              <a:tr h="450484">
                <a:tc>
                  <a:txBody>
                    <a:bodyPr/>
                    <a:lstStyle/>
                    <a:p>
                      <a:pPr algn="ctr" fontAlgn="ctr"/>
                      <a:r>
                        <a:rPr lang="en-IN" sz="2400" b="0" i="0" u="none" strike="noStrike" dirty="0">
                          <a:solidFill>
                            <a:srgbClr val="000000"/>
                          </a:solidFill>
                          <a:effectLst/>
                          <a:latin typeface="Helvetic Neue"/>
                        </a:rPr>
                        <a:t>Total</a:t>
                      </a:r>
                    </a:p>
                  </a:txBody>
                  <a:tcPr marL="6598" marR="6598" marT="6598" marB="0" anchor="ctr"/>
                </a:tc>
                <a:tc>
                  <a:txBody>
                    <a:bodyPr/>
                    <a:lstStyle/>
                    <a:p>
                      <a:pPr algn="ctr" fontAlgn="ctr"/>
                      <a:r>
                        <a:rPr lang="en-IN" sz="2400" u="none" strike="noStrike" dirty="0">
                          <a:effectLst/>
                        </a:rPr>
                        <a:t>10</a:t>
                      </a:r>
                      <a:endParaRPr lang="en-IN" sz="2400" b="0" i="0" u="none" strike="noStrike" dirty="0">
                        <a:solidFill>
                          <a:srgbClr val="000000"/>
                        </a:solidFill>
                        <a:effectLst/>
                        <a:latin typeface="Helvetic Neue"/>
                      </a:endParaRPr>
                    </a:p>
                  </a:txBody>
                  <a:tcPr marL="6598" marR="6598" marT="6598" marB="0" anchor="ctr"/>
                </a:tc>
                <a:tc>
                  <a:txBody>
                    <a:bodyPr/>
                    <a:lstStyle/>
                    <a:p>
                      <a:pPr algn="ctr" fontAlgn="ctr"/>
                      <a:r>
                        <a:rPr lang="en-IN" sz="2400" u="none" strike="noStrike" dirty="0">
                          <a:effectLst/>
                        </a:rPr>
                        <a:t>100</a:t>
                      </a:r>
                      <a:endParaRPr lang="en-IN" sz="2400" b="0" i="0" u="none" strike="noStrike" dirty="0">
                        <a:solidFill>
                          <a:srgbClr val="000000"/>
                        </a:solidFill>
                        <a:effectLst/>
                        <a:latin typeface="Helvetic Neue"/>
                      </a:endParaRPr>
                    </a:p>
                  </a:txBody>
                  <a:tcPr marL="6598" marR="6598" marT="6598" marB="0" anchor="ctr"/>
                </a:tc>
                <a:tc>
                  <a:txBody>
                    <a:bodyPr/>
                    <a:lstStyle/>
                    <a:p>
                      <a:pPr algn="ctr" fontAlgn="ctr"/>
                      <a:r>
                        <a:rPr lang="en-IN" sz="2400" u="none" strike="noStrike">
                          <a:effectLst/>
                        </a:rPr>
                        <a:t>0</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0</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20</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4</a:t>
                      </a:r>
                      <a:endParaRPr lang="en-IN" sz="2400" b="0" i="0" u="none" strike="noStrike">
                        <a:solidFill>
                          <a:srgbClr val="000000"/>
                        </a:solidFill>
                        <a:effectLst/>
                        <a:latin typeface="Helvetic Neue"/>
                      </a:endParaRPr>
                    </a:p>
                  </a:txBody>
                  <a:tcPr marL="6598" marR="6598" marT="6598" marB="0" anchor="ctr"/>
                </a:tc>
                <a:tc>
                  <a:txBody>
                    <a:bodyPr/>
                    <a:lstStyle/>
                    <a:p>
                      <a:pPr algn="ctr" fontAlgn="ctr"/>
                      <a:r>
                        <a:rPr lang="en-IN" sz="2400" u="none" strike="noStrike">
                          <a:effectLst/>
                        </a:rPr>
                        <a:t>114</a:t>
                      </a:r>
                      <a:endParaRPr lang="en-IN" sz="2400" b="0" i="0" u="none" strike="noStrike">
                        <a:solidFill>
                          <a:srgbClr val="000000"/>
                        </a:solidFill>
                        <a:effectLst/>
                        <a:latin typeface="Helvetic Neue"/>
                      </a:endParaRPr>
                    </a:p>
                  </a:txBody>
                  <a:tcPr marL="6598" marR="6598" marT="6598" marB="0" anchor="ctr"/>
                </a:tc>
                <a:tc>
                  <a:txBody>
                    <a:bodyPr/>
                    <a:lstStyle/>
                    <a:p>
                      <a:pPr algn="ctr" fontAlgn="ctr"/>
                      <a:endParaRPr lang="en-IN" sz="2400" b="0" i="0" u="none" strike="noStrike" dirty="0">
                        <a:solidFill>
                          <a:srgbClr val="000000"/>
                        </a:solidFill>
                        <a:effectLst/>
                        <a:latin typeface="Helvetic Neue"/>
                      </a:endParaRPr>
                    </a:p>
                  </a:txBody>
                  <a:tcPr marL="6598" marR="6598" marT="6598" marB="0" anchor="ctr"/>
                </a:tc>
                <a:tc>
                  <a:txBody>
                    <a:bodyPr/>
                    <a:lstStyle/>
                    <a:p>
                      <a:pPr algn="ctr" fontAlgn="ctr"/>
                      <a:r>
                        <a:rPr lang="en-IN" sz="2400" u="none" strike="noStrike" dirty="0">
                          <a:effectLst/>
                        </a:rPr>
                        <a:t>100</a:t>
                      </a:r>
                      <a:endParaRPr lang="en-IN" sz="2400" b="0" i="0" u="none" strike="noStrike" dirty="0">
                        <a:solidFill>
                          <a:srgbClr val="000000"/>
                        </a:solidFill>
                        <a:effectLst/>
                        <a:latin typeface="Helvetic Neue"/>
                      </a:endParaRPr>
                    </a:p>
                  </a:txBody>
                  <a:tcPr marL="6598" marR="6598" marT="6598" marB="0" anchor="ctr"/>
                </a:tc>
                <a:extLst>
                  <a:ext uri="{0D108BD9-81ED-4DB2-BD59-A6C34878D82A}">
                    <a16:rowId xmlns:a16="http://schemas.microsoft.com/office/drawing/2014/main" val="10006"/>
                  </a:ext>
                </a:extLst>
              </a:tr>
            </a:tbl>
          </a:graphicData>
        </a:graphic>
      </p:graphicFrame>
      <p:sp>
        <p:nvSpPr>
          <p:cNvPr id="14" name="Rectangle 2"/>
          <p:cNvSpPr txBox="1">
            <a:spLocks noChangeArrowheads="1"/>
          </p:cNvSpPr>
          <p:nvPr/>
        </p:nvSpPr>
        <p:spPr>
          <a:xfrm>
            <a:off x="603077" y="4363821"/>
            <a:ext cx="4056494" cy="507237"/>
          </a:xfrm>
          <a:prstGeom prst="rect">
            <a:avLst/>
          </a:prstGeom>
          <a:noFill/>
          <a:ln/>
        </p:spPr>
        <p:txBody>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pPr defTabSz="1054032">
              <a:defRPr/>
            </a:pPr>
            <a:r>
              <a:rPr lang="en-US" sz="3464" b="1" dirty="0">
                <a:solidFill>
                  <a:prstClr val="black"/>
                </a:solidFill>
                <a:latin typeface="Helvetic Neue"/>
              </a:rPr>
              <a:t>Regression y on X</a:t>
            </a:r>
          </a:p>
        </p:txBody>
      </p:sp>
      <p:pic>
        <p:nvPicPr>
          <p:cNvPr id="15" name="Picture 14"/>
          <p:cNvPicPr>
            <a:picLocks noChangeAspect="1"/>
          </p:cNvPicPr>
          <p:nvPr/>
        </p:nvPicPr>
        <p:blipFill>
          <a:blip r:embed="rId3"/>
          <a:stretch>
            <a:fillRect/>
          </a:stretch>
        </p:blipFill>
        <p:spPr>
          <a:xfrm>
            <a:off x="852225" y="5206350"/>
            <a:ext cx="2713508" cy="668067"/>
          </a:xfrm>
          <a:prstGeom prst="rect">
            <a:avLst/>
          </a:prstGeom>
        </p:spPr>
      </p:pic>
      <p:pic>
        <p:nvPicPr>
          <p:cNvPr id="16" name="Picture 15"/>
          <p:cNvPicPr>
            <a:picLocks noChangeAspect="1"/>
          </p:cNvPicPr>
          <p:nvPr/>
        </p:nvPicPr>
        <p:blipFill>
          <a:blip r:embed="rId4"/>
          <a:stretch>
            <a:fillRect/>
          </a:stretch>
        </p:blipFill>
        <p:spPr>
          <a:xfrm>
            <a:off x="5222941" y="5206350"/>
            <a:ext cx="7002336" cy="1228914"/>
          </a:xfrm>
          <a:prstGeom prst="rect">
            <a:avLst/>
          </a:prstGeom>
        </p:spPr>
      </p:pic>
      <p:cxnSp>
        <p:nvCxnSpPr>
          <p:cNvPr id="17" name="Elbow Connector 16"/>
          <p:cNvCxnSpPr/>
          <p:nvPr/>
        </p:nvCxnSpPr>
        <p:spPr>
          <a:xfrm rot="16200000" flipH="1">
            <a:off x="5623605" y="3100644"/>
            <a:ext cx="4543800" cy="1340497"/>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9125534" y="1498991"/>
            <a:ext cx="1385621" cy="3707358"/>
          </a:xfrm>
          <a:prstGeom prst="straightConnector1">
            <a:avLst/>
          </a:prstGeom>
          <a:ln w="38100">
            <a:solidFill>
              <a:srgbClr val="00009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6067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par>
                                <p:cTn id="32" presetID="53" presetClass="entr" presetSubtype="16"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childTnLst>
                          </p:cTn>
                        </p:par>
                        <p:par>
                          <p:cTn id="37" fill="hold">
                            <p:stCondLst>
                              <p:cond delay="500"/>
                            </p:stCondLst>
                            <p:childTnLst>
                              <p:par>
                                <p:cTn id="38" presetID="2" presetClass="entr" presetSubtype="1"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ppt_x"/>
                                          </p:val>
                                        </p:tav>
                                        <p:tav tm="100000">
                                          <p:val>
                                            <p:strVal val="#ppt_x"/>
                                          </p:val>
                                        </p:tav>
                                      </p:tavLst>
                                    </p:anim>
                                    <p:anim calcmode="lin" valueType="num">
                                      <p:cBhvr additive="base">
                                        <p:cTn id="41" dur="500" fill="hold"/>
                                        <p:tgtEl>
                                          <p:spTgt spid="17"/>
                                        </p:tgtEl>
                                        <p:attrNameLst>
                                          <p:attrName>ppt_y</p:attrName>
                                        </p:attrNameLst>
                                      </p:cBhvr>
                                      <p:tavLst>
                                        <p:tav tm="0">
                                          <p:val>
                                            <p:strVal val="0-#ppt_h/2"/>
                                          </p:val>
                                        </p:tav>
                                        <p:tav tm="100000">
                                          <p:val>
                                            <p:strVal val="#ppt_y"/>
                                          </p:val>
                                        </p:tav>
                                      </p:tavLst>
                                    </p:anim>
                                  </p:childTnLst>
                                </p:cTn>
                              </p:par>
                              <p:par>
                                <p:cTn id="42" presetID="2" presetClass="entr" presetSubtype="3"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1+#ppt_w/2"/>
                                          </p:val>
                                        </p:tav>
                                        <p:tav tm="100000">
                                          <p:val>
                                            <p:strVal val="#ppt_x"/>
                                          </p:val>
                                        </p:tav>
                                      </p:tavLst>
                                    </p:anim>
                                    <p:anim calcmode="lin" valueType="num">
                                      <p:cBhvr additive="base">
                                        <p:cTn id="45"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4884" y="1061522"/>
            <a:ext cx="12244368" cy="1203"/>
          </a:xfrm>
          <a:prstGeom prst="line">
            <a:avLst/>
          </a:prstGeom>
          <a:ln w="12700">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Rectangle 2"/>
          <p:cNvSpPr txBox="1">
            <a:spLocks noChangeArrowheads="1"/>
          </p:cNvSpPr>
          <p:nvPr/>
        </p:nvSpPr>
        <p:spPr>
          <a:xfrm>
            <a:off x="578840" y="1226061"/>
            <a:ext cx="11130649" cy="507237"/>
          </a:xfrm>
          <a:prstGeom prst="rect">
            <a:avLst/>
          </a:prstGeom>
          <a:noFill/>
          <a:ln/>
        </p:spPr>
        <p:txBody>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pPr defTabSz="1054032">
              <a:defRPr/>
            </a:pPr>
            <a:r>
              <a:rPr lang="en-US" sz="3810" b="1" dirty="0">
                <a:solidFill>
                  <a:srgbClr val="0000FF"/>
                </a:solidFill>
                <a:latin typeface="Helvetic Neue"/>
              </a:rPr>
              <a:t>Interpretation</a:t>
            </a:r>
          </a:p>
        </p:txBody>
      </p:sp>
      <p:sp>
        <p:nvSpPr>
          <p:cNvPr id="13" name="Text Box 12"/>
          <p:cNvSpPr txBox="1">
            <a:spLocks noChangeArrowheads="1"/>
          </p:cNvSpPr>
          <p:nvPr/>
        </p:nvSpPr>
        <p:spPr bwMode="auto">
          <a:xfrm>
            <a:off x="674147" y="1894593"/>
            <a:ext cx="10940035" cy="2970557"/>
          </a:xfrm>
          <a:prstGeom prst="rect">
            <a:avLst/>
          </a:prstGeom>
          <a:noFill/>
          <a:ln w="12700">
            <a:noFill/>
            <a:miter lim="800000"/>
            <a:headEnd/>
            <a:tailEnd/>
          </a:ln>
          <a:effectLst/>
        </p:spPr>
        <p:txBody>
          <a:bodyPr wrap="square">
            <a:spAutoFit/>
          </a:bodyPr>
          <a:lstStyle/>
          <a:p>
            <a:pPr algn="just" defTabSz="837718">
              <a:lnSpc>
                <a:spcPct val="150000"/>
              </a:lnSpc>
              <a:defRPr/>
            </a:pPr>
            <a:r>
              <a:rPr lang="en-US" sz="3117" dirty="0">
                <a:solidFill>
                  <a:prstClr val="black"/>
                </a:solidFill>
              </a:rPr>
              <a:t>The regression relationship is very strong; 87.72% of the variability in the number of cars sold can be explained by the linear relationship between the number of TV ads and the number of cars sold 	</a:t>
            </a:r>
          </a:p>
        </p:txBody>
      </p:sp>
    </p:spTree>
    <p:extLst>
      <p:ext uri="{BB962C8B-B14F-4D97-AF65-F5344CB8AC3E}">
        <p14:creationId xmlns:p14="http://schemas.microsoft.com/office/powerpoint/2010/main" val="38189257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6" name="Ink 28">
                <a:extLst>
                  <a:ext uri="{FF2B5EF4-FFF2-40B4-BE49-F238E27FC236}">
                    <a16:creationId xmlns:a16="http://schemas.microsoft.com/office/drawing/2014/main" id="{D9EA3BA3-77A7-9847-BBFB-2877ABE634C5}"/>
                  </a:ext>
                </a:extLst>
              </p14:cNvPr>
              <p14:cNvContentPartPr/>
              <p14:nvPr/>
            </p14:nvContentPartPr>
            <p14:xfrm>
              <a:off x="4976555" y="612183"/>
              <a:ext cx="1698120" cy="327240"/>
            </p14:xfrm>
          </p:contentPart>
        </mc:Choice>
        <mc:Fallback xmlns="">
          <p:pic>
            <p:nvPicPr>
              <p:cNvPr id="26" name="Ink 28">
                <a:extLst>
                  <a:ext uri="{FF2B5EF4-FFF2-40B4-BE49-F238E27FC236}">
                    <a16:creationId xmlns:a16="http://schemas.microsoft.com/office/drawing/2014/main" id="{D9EA3BA3-77A7-9847-BBFB-2877ABE634C5}"/>
                  </a:ext>
                </a:extLst>
              </p:cNvPr>
              <p:cNvPicPr/>
              <p:nvPr/>
            </p:nvPicPr>
            <p:blipFill>
              <a:blip r:embed="rId3"/>
              <a:stretch>
                <a:fillRect/>
              </a:stretch>
            </p:blipFill>
            <p:spPr>
              <a:xfrm>
                <a:off x="4967193" y="603183"/>
                <a:ext cx="1715764"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29">
                <a:extLst>
                  <a:ext uri="{FF2B5EF4-FFF2-40B4-BE49-F238E27FC236}">
                    <a16:creationId xmlns:a16="http://schemas.microsoft.com/office/drawing/2014/main" id="{7929D8C9-94E7-C24F-9C02-4FFAC54FD5F2}"/>
                  </a:ext>
                </a:extLst>
              </p14:cNvPr>
              <p14:cNvContentPartPr/>
              <p14:nvPr/>
            </p14:nvContentPartPr>
            <p14:xfrm>
              <a:off x="4234955" y="630903"/>
              <a:ext cx="295560" cy="339840"/>
            </p14:xfrm>
          </p:contentPart>
        </mc:Choice>
        <mc:Fallback xmlns="">
          <p:pic>
            <p:nvPicPr>
              <p:cNvPr id="27" name="Ink 29">
                <a:extLst>
                  <a:ext uri="{FF2B5EF4-FFF2-40B4-BE49-F238E27FC236}">
                    <a16:creationId xmlns:a16="http://schemas.microsoft.com/office/drawing/2014/main" id="{7929D8C9-94E7-C24F-9C02-4FFAC54FD5F2}"/>
                  </a:ext>
                </a:extLst>
              </p:cNvPr>
              <p:cNvPicPr/>
              <p:nvPr/>
            </p:nvPicPr>
            <p:blipFill>
              <a:blip r:embed="rId5"/>
              <a:stretch>
                <a:fillRect/>
              </a:stretch>
            </p:blipFill>
            <p:spPr>
              <a:xfrm>
                <a:off x="4225966" y="621903"/>
                <a:ext cx="313179"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30">
                <a:extLst>
                  <a:ext uri="{FF2B5EF4-FFF2-40B4-BE49-F238E27FC236}">
                    <a16:creationId xmlns:a16="http://schemas.microsoft.com/office/drawing/2014/main" id="{60943F4D-D2A8-8E4B-8DF6-CB7B2EA32D74}"/>
                  </a:ext>
                </a:extLst>
              </p14:cNvPr>
              <p14:cNvContentPartPr/>
              <p14:nvPr/>
            </p14:nvContentPartPr>
            <p14:xfrm>
              <a:off x="2839236" y="561784"/>
              <a:ext cx="974520" cy="315000"/>
            </p14:xfrm>
          </p:contentPart>
        </mc:Choice>
        <mc:Fallback xmlns="">
          <p:pic>
            <p:nvPicPr>
              <p:cNvPr id="28" name="Ink 30">
                <a:extLst>
                  <a:ext uri="{FF2B5EF4-FFF2-40B4-BE49-F238E27FC236}">
                    <a16:creationId xmlns:a16="http://schemas.microsoft.com/office/drawing/2014/main" id="{60943F4D-D2A8-8E4B-8DF6-CB7B2EA32D74}"/>
                  </a:ext>
                </a:extLst>
              </p:cNvPr>
              <p:cNvPicPr/>
              <p:nvPr/>
            </p:nvPicPr>
            <p:blipFill>
              <a:blip r:embed="rId7"/>
              <a:stretch>
                <a:fillRect/>
              </a:stretch>
            </p:blipFill>
            <p:spPr>
              <a:xfrm>
                <a:off x="2829516" y="552763"/>
                <a:ext cx="993960" cy="332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7">
                <a:extLst>
                  <a:ext uri="{FF2B5EF4-FFF2-40B4-BE49-F238E27FC236}">
                    <a16:creationId xmlns:a16="http://schemas.microsoft.com/office/drawing/2014/main" id="{235EE521-428B-AD4D-B74F-AD91A101FD6B}"/>
                  </a:ext>
                </a:extLst>
              </p14:cNvPr>
              <p14:cNvContentPartPr/>
              <p14:nvPr/>
            </p14:nvContentPartPr>
            <p14:xfrm>
              <a:off x="6712115" y="643504"/>
              <a:ext cx="522000" cy="182880"/>
            </p14:xfrm>
          </p:contentPart>
        </mc:Choice>
        <mc:Fallback xmlns="">
          <p:pic>
            <p:nvPicPr>
              <p:cNvPr id="37" name="Ink 37">
                <a:extLst>
                  <a:ext uri="{FF2B5EF4-FFF2-40B4-BE49-F238E27FC236}">
                    <a16:creationId xmlns:a16="http://schemas.microsoft.com/office/drawing/2014/main" id="{235EE521-428B-AD4D-B74F-AD91A101FD6B}"/>
                  </a:ext>
                </a:extLst>
              </p:cNvPr>
              <p:cNvPicPr/>
              <p:nvPr/>
            </p:nvPicPr>
            <p:blipFill>
              <a:blip r:embed="rId9"/>
              <a:stretch>
                <a:fillRect/>
              </a:stretch>
            </p:blipFill>
            <p:spPr>
              <a:xfrm>
                <a:off x="6703121" y="635191"/>
                <a:ext cx="539988" cy="20059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3" name="Ink 43">
                <a:extLst>
                  <a:ext uri="{FF2B5EF4-FFF2-40B4-BE49-F238E27FC236}">
                    <a16:creationId xmlns:a16="http://schemas.microsoft.com/office/drawing/2014/main" id="{2CD5FC11-4D0B-7E44-BB0C-8252ECC9F35C}"/>
                  </a:ext>
                </a:extLst>
              </p14:cNvPr>
              <p14:cNvContentPartPr/>
              <p14:nvPr/>
            </p14:nvContentPartPr>
            <p14:xfrm>
              <a:off x="3725555" y="1825743"/>
              <a:ext cx="742320" cy="207720"/>
            </p14:xfrm>
          </p:contentPart>
        </mc:Choice>
        <mc:Fallback xmlns="">
          <p:pic>
            <p:nvPicPr>
              <p:cNvPr id="43" name="Ink 43">
                <a:extLst>
                  <a:ext uri="{FF2B5EF4-FFF2-40B4-BE49-F238E27FC236}">
                    <a16:creationId xmlns:a16="http://schemas.microsoft.com/office/drawing/2014/main" id="{2CD5FC11-4D0B-7E44-BB0C-8252ECC9F35C}"/>
                  </a:ext>
                </a:extLst>
              </p:cNvPr>
              <p:cNvPicPr/>
              <p:nvPr/>
            </p:nvPicPr>
            <p:blipFill>
              <a:blip r:embed="rId11"/>
              <a:stretch>
                <a:fillRect/>
              </a:stretch>
            </p:blipFill>
            <p:spPr>
              <a:xfrm>
                <a:off x="3716551" y="1817103"/>
                <a:ext cx="760689"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50">
                <a:extLst>
                  <a:ext uri="{FF2B5EF4-FFF2-40B4-BE49-F238E27FC236}">
                    <a16:creationId xmlns:a16="http://schemas.microsoft.com/office/drawing/2014/main" id="{413D0CB6-FF9A-F44D-BFFA-99D958C829F0}"/>
                  </a:ext>
                </a:extLst>
              </p14:cNvPr>
              <p14:cNvContentPartPr/>
              <p14:nvPr/>
            </p14:nvContentPartPr>
            <p14:xfrm>
              <a:off x="4838315" y="1775344"/>
              <a:ext cx="975240" cy="289440"/>
            </p14:xfrm>
          </p:contentPart>
        </mc:Choice>
        <mc:Fallback xmlns="">
          <p:pic>
            <p:nvPicPr>
              <p:cNvPr id="50" name="Ink 50">
                <a:extLst>
                  <a:ext uri="{FF2B5EF4-FFF2-40B4-BE49-F238E27FC236}">
                    <a16:creationId xmlns:a16="http://schemas.microsoft.com/office/drawing/2014/main" id="{413D0CB6-FF9A-F44D-BFFA-99D958C829F0}"/>
                  </a:ext>
                </a:extLst>
              </p:cNvPr>
              <p:cNvPicPr/>
              <p:nvPr/>
            </p:nvPicPr>
            <p:blipFill>
              <a:blip r:embed="rId13"/>
              <a:stretch>
                <a:fillRect/>
              </a:stretch>
            </p:blipFill>
            <p:spPr>
              <a:xfrm>
                <a:off x="4828948" y="1766355"/>
                <a:ext cx="993974" cy="30813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5" name="Ink 67">
                <a:extLst>
                  <a:ext uri="{FF2B5EF4-FFF2-40B4-BE49-F238E27FC236}">
                    <a16:creationId xmlns:a16="http://schemas.microsoft.com/office/drawing/2014/main" id="{B30A8D85-4D58-0C42-B46C-5E5B24FCD0AB}"/>
                  </a:ext>
                </a:extLst>
              </p14:cNvPr>
              <p14:cNvContentPartPr/>
              <p14:nvPr/>
            </p14:nvContentPartPr>
            <p14:xfrm>
              <a:off x="7981835" y="1744024"/>
              <a:ext cx="515880" cy="145080"/>
            </p14:xfrm>
          </p:contentPart>
        </mc:Choice>
        <mc:Fallback xmlns="">
          <p:pic>
            <p:nvPicPr>
              <p:cNvPr id="65" name="Ink 67">
                <a:extLst>
                  <a:ext uri="{FF2B5EF4-FFF2-40B4-BE49-F238E27FC236}">
                    <a16:creationId xmlns:a16="http://schemas.microsoft.com/office/drawing/2014/main" id="{B30A8D85-4D58-0C42-B46C-5E5B24FCD0AB}"/>
                  </a:ext>
                </a:extLst>
              </p:cNvPr>
              <p:cNvPicPr/>
              <p:nvPr/>
            </p:nvPicPr>
            <p:blipFill>
              <a:blip r:embed="rId15"/>
              <a:stretch>
                <a:fillRect/>
              </a:stretch>
            </p:blipFill>
            <p:spPr>
              <a:xfrm>
                <a:off x="7972482" y="1735384"/>
                <a:ext cx="534227"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6" name="Ink 68">
                <a:extLst>
                  <a:ext uri="{FF2B5EF4-FFF2-40B4-BE49-F238E27FC236}">
                    <a16:creationId xmlns:a16="http://schemas.microsoft.com/office/drawing/2014/main" id="{52B3CA8E-5C1D-6D4E-A5DE-0DB9FE9355D9}"/>
                  </a:ext>
                </a:extLst>
              </p14:cNvPr>
              <p14:cNvContentPartPr/>
              <p14:nvPr/>
            </p14:nvContentPartPr>
            <p14:xfrm>
              <a:off x="7510596" y="1750143"/>
              <a:ext cx="295560" cy="465840"/>
            </p14:xfrm>
          </p:contentPart>
        </mc:Choice>
        <mc:Fallback xmlns="">
          <p:pic>
            <p:nvPicPr>
              <p:cNvPr id="66" name="Ink 68">
                <a:extLst>
                  <a:ext uri="{FF2B5EF4-FFF2-40B4-BE49-F238E27FC236}">
                    <a16:creationId xmlns:a16="http://schemas.microsoft.com/office/drawing/2014/main" id="{52B3CA8E-5C1D-6D4E-A5DE-0DB9FE9355D9}"/>
                  </a:ext>
                </a:extLst>
              </p:cNvPr>
              <p:cNvPicPr/>
              <p:nvPr/>
            </p:nvPicPr>
            <p:blipFill>
              <a:blip r:embed="rId17"/>
              <a:stretch>
                <a:fillRect/>
              </a:stretch>
            </p:blipFill>
            <p:spPr>
              <a:xfrm>
                <a:off x="7501247" y="1741129"/>
                <a:ext cx="313898" cy="48314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7" name="Ink 69">
                <a:extLst>
                  <a:ext uri="{FF2B5EF4-FFF2-40B4-BE49-F238E27FC236}">
                    <a16:creationId xmlns:a16="http://schemas.microsoft.com/office/drawing/2014/main" id="{9137A35B-7F0E-BF46-AD63-DBFEC7D8B752}"/>
                  </a:ext>
                </a:extLst>
              </p14:cNvPr>
              <p14:cNvContentPartPr/>
              <p14:nvPr/>
            </p14:nvContentPartPr>
            <p14:xfrm>
              <a:off x="5963676" y="1758423"/>
              <a:ext cx="1119600" cy="187200"/>
            </p14:xfrm>
          </p:contentPart>
        </mc:Choice>
        <mc:Fallback xmlns="">
          <p:pic>
            <p:nvPicPr>
              <p:cNvPr id="67" name="Ink 69">
                <a:extLst>
                  <a:ext uri="{FF2B5EF4-FFF2-40B4-BE49-F238E27FC236}">
                    <a16:creationId xmlns:a16="http://schemas.microsoft.com/office/drawing/2014/main" id="{9137A35B-7F0E-BF46-AD63-DBFEC7D8B752}"/>
                  </a:ext>
                </a:extLst>
              </p:cNvPr>
              <p:cNvPicPr/>
              <p:nvPr/>
            </p:nvPicPr>
            <p:blipFill>
              <a:blip r:embed="rId19"/>
              <a:stretch>
                <a:fillRect/>
              </a:stretch>
            </p:blipFill>
            <p:spPr>
              <a:xfrm>
                <a:off x="5955030" y="1750488"/>
                <a:ext cx="1137251" cy="20415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6" name="Ink 76">
                <a:extLst>
                  <a:ext uri="{FF2B5EF4-FFF2-40B4-BE49-F238E27FC236}">
                    <a16:creationId xmlns:a16="http://schemas.microsoft.com/office/drawing/2014/main" id="{93AEE2AB-F6E1-514A-9983-71653AB66E86}"/>
                  </a:ext>
                </a:extLst>
              </p14:cNvPr>
              <p14:cNvContentPartPr/>
              <p14:nvPr/>
            </p14:nvContentPartPr>
            <p14:xfrm>
              <a:off x="8698596" y="1756623"/>
              <a:ext cx="1107000" cy="132120"/>
            </p14:xfrm>
          </p:contentPart>
        </mc:Choice>
        <mc:Fallback xmlns="">
          <p:pic>
            <p:nvPicPr>
              <p:cNvPr id="76" name="Ink 76">
                <a:extLst>
                  <a:ext uri="{FF2B5EF4-FFF2-40B4-BE49-F238E27FC236}">
                    <a16:creationId xmlns:a16="http://schemas.microsoft.com/office/drawing/2014/main" id="{93AEE2AB-F6E1-514A-9983-71653AB66E86}"/>
                  </a:ext>
                </a:extLst>
              </p:cNvPr>
              <p:cNvPicPr/>
              <p:nvPr/>
            </p:nvPicPr>
            <p:blipFill>
              <a:blip r:embed="rId21"/>
              <a:stretch>
                <a:fillRect/>
              </a:stretch>
            </p:blipFill>
            <p:spPr>
              <a:xfrm>
                <a:off x="8689953" y="1747647"/>
                <a:ext cx="1125006" cy="15150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2" name="Ink 82">
                <a:extLst>
                  <a:ext uri="{FF2B5EF4-FFF2-40B4-BE49-F238E27FC236}">
                    <a16:creationId xmlns:a16="http://schemas.microsoft.com/office/drawing/2014/main" id="{5D754FB0-E715-EC48-8CCB-1A8E2CF4CC0B}"/>
                  </a:ext>
                </a:extLst>
              </p14:cNvPr>
              <p14:cNvContentPartPr/>
              <p14:nvPr/>
            </p14:nvContentPartPr>
            <p14:xfrm>
              <a:off x="2499755" y="2410383"/>
              <a:ext cx="741960" cy="201600"/>
            </p14:xfrm>
          </p:contentPart>
        </mc:Choice>
        <mc:Fallback xmlns="">
          <p:pic>
            <p:nvPicPr>
              <p:cNvPr id="82" name="Ink 82">
                <a:extLst>
                  <a:ext uri="{FF2B5EF4-FFF2-40B4-BE49-F238E27FC236}">
                    <a16:creationId xmlns:a16="http://schemas.microsoft.com/office/drawing/2014/main" id="{5D754FB0-E715-EC48-8CCB-1A8E2CF4CC0B}"/>
                  </a:ext>
                </a:extLst>
              </p:cNvPr>
              <p:cNvPicPr/>
              <p:nvPr/>
            </p:nvPicPr>
            <p:blipFill>
              <a:blip r:embed="rId23"/>
              <a:stretch>
                <a:fillRect/>
              </a:stretch>
            </p:blipFill>
            <p:spPr>
              <a:xfrm>
                <a:off x="2490395" y="2401383"/>
                <a:ext cx="759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4" name="Ink 83">
                <a:extLst>
                  <a:ext uri="{FF2B5EF4-FFF2-40B4-BE49-F238E27FC236}">
                    <a16:creationId xmlns:a16="http://schemas.microsoft.com/office/drawing/2014/main" id="{E80D058D-2A84-8C43-9DA5-E0A0A852AF8E}"/>
                  </a:ext>
                </a:extLst>
              </p14:cNvPr>
              <p14:cNvContentPartPr/>
              <p14:nvPr/>
            </p14:nvContentPartPr>
            <p14:xfrm>
              <a:off x="3706835" y="2422983"/>
              <a:ext cx="44280" cy="119880"/>
            </p14:xfrm>
          </p:contentPart>
        </mc:Choice>
        <mc:Fallback xmlns="">
          <p:pic>
            <p:nvPicPr>
              <p:cNvPr id="84" name="Ink 83">
                <a:extLst>
                  <a:ext uri="{FF2B5EF4-FFF2-40B4-BE49-F238E27FC236}">
                    <a16:creationId xmlns:a16="http://schemas.microsoft.com/office/drawing/2014/main" id="{E80D058D-2A84-8C43-9DA5-E0A0A852AF8E}"/>
                  </a:ext>
                </a:extLst>
              </p:cNvPr>
              <p:cNvPicPr/>
              <p:nvPr/>
            </p:nvPicPr>
            <p:blipFill>
              <a:blip r:embed="rId25"/>
              <a:stretch>
                <a:fillRect/>
              </a:stretch>
            </p:blipFill>
            <p:spPr>
              <a:xfrm>
                <a:off x="3698195" y="2414343"/>
                <a:ext cx="612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5" name="Ink 84">
                <a:extLst>
                  <a:ext uri="{FF2B5EF4-FFF2-40B4-BE49-F238E27FC236}">
                    <a16:creationId xmlns:a16="http://schemas.microsoft.com/office/drawing/2014/main" id="{4AC514F4-3DA5-E44F-A5FB-FC8528DD05A5}"/>
                  </a:ext>
                </a:extLst>
              </p14:cNvPr>
              <p14:cNvContentPartPr/>
              <p14:nvPr/>
            </p14:nvContentPartPr>
            <p14:xfrm>
              <a:off x="3618636" y="2391303"/>
              <a:ext cx="390240" cy="119880"/>
            </p14:xfrm>
          </p:contentPart>
        </mc:Choice>
        <mc:Fallback xmlns="">
          <p:pic>
            <p:nvPicPr>
              <p:cNvPr id="85" name="Ink 84">
                <a:extLst>
                  <a:ext uri="{FF2B5EF4-FFF2-40B4-BE49-F238E27FC236}">
                    <a16:creationId xmlns:a16="http://schemas.microsoft.com/office/drawing/2014/main" id="{4AC514F4-3DA5-E44F-A5FB-FC8528DD05A5}"/>
                  </a:ext>
                </a:extLst>
              </p:cNvPr>
              <p:cNvPicPr/>
              <p:nvPr/>
            </p:nvPicPr>
            <p:blipFill>
              <a:blip r:embed="rId27"/>
              <a:stretch>
                <a:fillRect/>
              </a:stretch>
            </p:blipFill>
            <p:spPr>
              <a:xfrm>
                <a:off x="3609988" y="2382276"/>
                <a:ext cx="408257" cy="13757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6" name="Ink 85">
                <a:extLst>
                  <a:ext uri="{FF2B5EF4-FFF2-40B4-BE49-F238E27FC236}">
                    <a16:creationId xmlns:a16="http://schemas.microsoft.com/office/drawing/2014/main" id="{B4769114-A62F-6C4F-A778-A150276E757B}"/>
                  </a:ext>
                </a:extLst>
              </p14:cNvPr>
              <p14:cNvContentPartPr/>
              <p14:nvPr/>
            </p14:nvContentPartPr>
            <p14:xfrm>
              <a:off x="4058916" y="2441703"/>
              <a:ext cx="365040" cy="94680"/>
            </p14:xfrm>
          </p:contentPart>
        </mc:Choice>
        <mc:Fallback xmlns="">
          <p:pic>
            <p:nvPicPr>
              <p:cNvPr id="86" name="Ink 85">
                <a:extLst>
                  <a:ext uri="{FF2B5EF4-FFF2-40B4-BE49-F238E27FC236}">
                    <a16:creationId xmlns:a16="http://schemas.microsoft.com/office/drawing/2014/main" id="{B4769114-A62F-6C4F-A778-A150276E757B}"/>
                  </a:ext>
                </a:extLst>
              </p:cNvPr>
              <p:cNvPicPr/>
              <p:nvPr/>
            </p:nvPicPr>
            <p:blipFill>
              <a:blip r:embed="rId29"/>
              <a:stretch>
                <a:fillRect/>
              </a:stretch>
            </p:blipFill>
            <p:spPr>
              <a:xfrm>
                <a:off x="4049556" y="2432343"/>
                <a:ext cx="3823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7" name="Ink 86">
                <a:extLst>
                  <a:ext uri="{FF2B5EF4-FFF2-40B4-BE49-F238E27FC236}">
                    <a16:creationId xmlns:a16="http://schemas.microsoft.com/office/drawing/2014/main" id="{73AD1119-86FF-4342-B0E8-95F52A6AFA9E}"/>
                  </a:ext>
                </a:extLst>
              </p14:cNvPr>
              <p14:cNvContentPartPr/>
              <p14:nvPr/>
            </p14:nvContentPartPr>
            <p14:xfrm>
              <a:off x="4473635" y="2441703"/>
              <a:ext cx="138600" cy="82080"/>
            </p14:xfrm>
          </p:contentPart>
        </mc:Choice>
        <mc:Fallback xmlns="">
          <p:pic>
            <p:nvPicPr>
              <p:cNvPr id="87" name="Ink 86">
                <a:extLst>
                  <a:ext uri="{FF2B5EF4-FFF2-40B4-BE49-F238E27FC236}">
                    <a16:creationId xmlns:a16="http://schemas.microsoft.com/office/drawing/2014/main" id="{73AD1119-86FF-4342-B0E8-95F52A6AFA9E}"/>
                  </a:ext>
                </a:extLst>
              </p:cNvPr>
              <p:cNvPicPr/>
              <p:nvPr/>
            </p:nvPicPr>
            <p:blipFill>
              <a:blip r:embed="rId31"/>
              <a:stretch>
                <a:fillRect/>
              </a:stretch>
            </p:blipFill>
            <p:spPr>
              <a:xfrm>
                <a:off x="4464612" y="2432703"/>
                <a:ext cx="157008"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7">
                <a:extLst>
                  <a:ext uri="{FF2B5EF4-FFF2-40B4-BE49-F238E27FC236}">
                    <a16:creationId xmlns:a16="http://schemas.microsoft.com/office/drawing/2014/main" id="{CE546E89-FE60-C54F-A373-600E9F25603D}"/>
                  </a:ext>
                </a:extLst>
              </p14:cNvPr>
              <p14:cNvContentPartPr/>
              <p14:nvPr/>
            </p14:nvContentPartPr>
            <p14:xfrm>
              <a:off x="5026955" y="2403903"/>
              <a:ext cx="239400" cy="132480"/>
            </p14:xfrm>
          </p:contentPart>
        </mc:Choice>
        <mc:Fallback xmlns="">
          <p:pic>
            <p:nvPicPr>
              <p:cNvPr id="88" name="Ink 87">
                <a:extLst>
                  <a:ext uri="{FF2B5EF4-FFF2-40B4-BE49-F238E27FC236}">
                    <a16:creationId xmlns:a16="http://schemas.microsoft.com/office/drawing/2014/main" id="{CE546E89-FE60-C54F-A373-600E9F25603D}"/>
                  </a:ext>
                </a:extLst>
              </p:cNvPr>
              <p:cNvPicPr/>
              <p:nvPr/>
            </p:nvPicPr>
            <p:blipFill>
              <a:blip r:embed="rId33"/>
              <a:stretch>
                <a:fillRect/>
              </a:stretch>
            </p:blipFill>
            <p:spPr>
              <a:xfrm>
                <a:off x="5017581" y="2394903"/>
                <a:ext cx="257788"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9" name="Ink 88">
                <a:extLst>
                  <a:ext uri="{FF2B5EF4-FFF2-40B4-BE49-F238E27FC236}">
                    <a16:creationId xmlns:a16="http://schemas.microsoft.com/office/drawing/2014/main" id="{DD30B940-0888-FB4D-96C0-EB5C26DC66A7}"/>
                  </a:ext>
                </a:extLst>
              </p14:cNvPr>
              <p14:cNvContentPartPr/>
              <p14:nvPr/>
            </p14:nvContentPartPr>
            <p14:xfrm>
              <a:off x="4995635" y="2372583"/>
              <a:ext cx="25560" cy="6480"/>
            </p14:xfrm>
          </p:contentPart>
        </mc:Choice>
        <mc:Fallback xmlns="">
          <p:pic>
            <p:nvPicPr>
              <p:cNvPr id="89" name="Ink 88">
                <a:extLst>
                  <a:ext uri="{FF2B5EF4-FFF2-40B4-BE49-F238E27FC236}">
                    <a16:creationId xmlns:a16="http://schemas.microsoft.com/office/drawing/2014/main" id="{DD30B940-0888-FB4D-96C0-EB5C26DC66A7}"/>
                  </a:ext>
                </a:extLst>
              </p:cNvPr>
              <p:cNvPicPr/>
              <p:nvPr/>
            </p:nvPicPr>
            <p:blipFill>
              <a:blip r:embed="rId35"/>
              <a:stretch>
                <a:fillRect/>
              </a:stretch>
            </p:blipFill>
            <p:spPr>
              <a:xfrm>
                <a:off x="4985915" y="2363583"/>
                <a:ext cx="442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2" name="Ink 103">
                <a:extLst>
                  <a:ext uri="{FF2B5EF4-FFF2-40B4-BE49-F238E27FC236}">
                    <a16:creationId xmlns:a16="http://schemas.microsoft.com/office/drawing/2014/main" id="{2A5B48D7-2FD7-AC49-86D8-FC59122F5A49}"/>
                  </a:ext>
                </a:extLst>
              </p14:cNvPr>
              <p14:cNvContentPartPr/>
              <p14:nvPr/>
            </p14:nvContentPartPr>
            <p14:xfrm>
              <a:off x="6630395" y="2196543"/>
              <a:ext cx="1263960" cy="314640"/>
            </p14:xfrm>
          </p:contentPart>
        </mc:Choice>
        <mc:Fallback xmlns="">
          <p:pic>
            <p:nvPicPr>
              <p:cNvPr id="102" name="Ink 103">
                <a:extLst>
                  <a:ext uri="{FF2B5EF4-FFF2-40B4-BE49-F238E27FC236}">
                    <a16:creationId xmlns:a16="http://schemas.microsoft.com/office/drawing/2014/main" id="{2A5B48D7-2FD7-AC49-86D8-FC59122F5A49}"/>
                  </a:ext>
                </a:extLst>
              </p:cNvPr>
              <p:cNvPicPr/>
              <p:nvPr/>
            </p:nvPicPr>
            <p:blipFill>
              <a:blip r:embed="rId37"/>
              <a:stretch>
                <a:fillRect/>
              </a:stretch>
            </p:blipFill>
            <p:spPr>
              <a:xfrm>
                <a:off x="6621035" y="2187533"/>
                <a:ext cx="1281960" cy="33374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4">
                <a:extLst>
                  <a:ext uri="{FF2B5EF4-FFF2-40B4-BE49-F238E27FC236}">
                    <a16:creationId xmlns:a16="http://schemas.microsoft.com/office/drawing/2014/main" id="{825281FF-6AF5-5747-885D-487813187865}"/>
                  </a:ext>
                </a:extLst>
              </p14:cNvPr>
              <p14:cNvContentPartPr/>
              <p14:nvPr/>
            </p14:nvContentPartPr>
            <p14:xfrm>
              <a:off x="5756315" y="2391304"/>
              <a:ext cx="547560" cy="131760"/>
            </p14:xfrm>
          </p:contentPart>
        </mc:Choice>
        <mc:Fallback xmlns="">
          <p:pic>
            <p:nvPicPr>
              <p:cNvPr id="103" name="Ink 104">
                <a:extLst>
                  <a:ext uri="{FF2B5EF4-FFF2-40B4-BE49-F238E27FC236}">
                    <a16:creationId xmlns:a16="http://schemas.microsoft.com/office/drawing/2014/main" id="{825281FF-6AF5-5747-885D-487813187865}"/>
                  </a:ext>
                </a:extLst>
              </p:cNvPr>
              <p:cNvPicPr/>
              <p:nvPr/>
            </p:nvPicPr>
            <p:blipFill>
              <a:blip r:embed="rId39"/>
              <a:stretch>
                <a:fillRect/>
              </a:stretch>
            </p:blipFill>
            <p:spPr>
              <a:xfrm>
                <a:off x="5747303" y="2381944"/>
                <a:ext cx="566305"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8" name="Ink 108">
                <a:extLst>
                  <a:ext uri="{FF2B5EF4-FFF2-40B4-BE49-F238E27FC236}">
                    <a16:creationId xmlns:a16="http://schemas.microsoft.com/office/drawing/2014/main" id="{F9A8CCFD-2F0C-F441-B00C-D2223F87D1A4}"/>
                  </a:ext>
                </a:extLst>
              </p14:cNvPr>
              <p14:cNvContentPartPr/>
              <p14:nvPr/>
            </p14:nvContentPartPr>
            <p14:xfrm>
              <a:off x="2574995" y="3058023"/>
              <a:ext cx="471960" cy="113400"/>
            </p14:xfrm>
          </p:contentPart>
        </mc:Choice>
        <mc:Fallback xmlns="">
          <p:pic>
            <p:nvPicPr>
              <p:cNvPr id="108" name="Ink 108">
                <a:extLst>
                  <a:ext uri="{FF2B5EF4-FFF2-40B4-BE49-F238E27FC236}">
                    <a16:creationId xmlns:a16="http://schemas.microsoft.com/office/drawing/2014/main" id="{F9A8CCFD-2F0C-F441-B00C-D2223F87D1A4}"/>
                  </a:ext>
                </a:extLst>
              </p:cNvPr>
              <p:cNvPicPr/>
              <p:nvPr/>
            </p:nvPicPr>
            <p:blipFill>
              <a:blip r:embed="rId41"/>
              <a:stretch>
                <a:fillRect/>
              </a:stretch>
            </p:blipFill>
            <p:spPr>
              <a:xfrm>
                <a:off x="2565628" y="3049023"/>
                <a:ext cx="489974"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3" name="Ink 123">
                <a:extLst>
                  <a:ext uri="{FF2B5EF4-FFF2-40B4-BE49-F238E27FC236}">
                    <a16:creationId xmlns:a16="http://schemas.microsoft.com/office/drawing/2014/main" id="{1F158E2D-857E-AF43-A69F-981FAABB1C66}"/>
                  </a:ext>
                </a:extLst>
              </p14:cNvPr>
              <p14:cNvContentPartPr/>
              <p14:nvPr/>
            </p14:nvContentPartPr>
            <p14:xfrm>
              <a:off x="3147035" y="2888103"/>
              <a:ext cx="1962000" cy="446760"/>
            </p14:xfrm>
          </p:contentPart>
        </mc:Choice>
        <mc:Fallback xmlns="">
          <p:pic>
            <p:nvPicPr>
              <p:cNvPr id="123" name="Ink 123">
                <a:extLst>
                  <a:ext uri="{FF2B5EF4-FFF2-40B4-BE49-F238E27FC236}">
                    <a16:creationId xmlns:a16="http://schemas.microsoft.com/office/drawing/2014/main" id="{1F158E2D-857E-AF43-A69F-981FAABB1C66}"/>
                  </a:ext>
                </a:extLst>
              </p:cNvPr>
              <p:cNvPicPr/>
              <p:nvPr/>
            </p:nvPicPr>
            <p:blipFill>
              <a:blip r:embed="rId43"/>
              <a:stretch>
                <a:fillRect/>
              </a:stretch>
            </p:blipFill>
            <p:spPr>
              <a:xfrm>
                <a:off x="3138035" y="2879463"/>
                <a:ext cx="19803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30" name="Ink 130">
                <a:extLst>
                  <a:ext uri="{FF2B5EF4-FFF2-40B4-BE49-F238E27FC236}">
                    <a16:creationId xmlns:a16="http://schemas.microsoft.com/office/drawing/2014/main" id="{18A9E88C-3430-FC40-90F6-C6E562470AC7}"/>
                  </a:ext>
                </a:extLst>
              </p14:cNvPr>
              <p14:cNvContentPartPr/>
              <p14:nvPr/>
            </p14:nvContentPartPr>
            <p14:xfrm>
              <a:off x="5567675" y="2875504"/>
              <a:ext cx="1408680" cy="252000"/>
            </p14:xfrm>
          </p:contentPart>
        </mc:Choice>
        <mc:Fallback xmlns="">
          <p:pic>
            <p:nvPicPr>
              <p:cNvPr id="130" name="Ink 130">
                <a:extLst>
                  <a:ext uri="{FF2B5EF4-FFF2-40B4-BE49-F238E27FC236}">
                    <a16:creationId xmlns:a16="http://schemas.microsoft.com/office/drawing/2014/main" id="{18A9E88C-3430-FC40-90F6-C6E562470AC7}"/>
                  </a:ext>
                </a:extLst>
              </p:cNvPr>
              <p:cNvPicPr/>
              <p:nvPr/>
            </p:nvPicPr>
            <p:blipFill>
              <a:blip r:embed="rId45"/>
              <a:stretch>
                <a:fillRect/>
              </a:stretch>
            </p:blipFill>
            <p:spPr>
              <a:xfrm>
                <a:off x="5559035" y="2866117"/>
                <a:ext cx="1426680" cy="27041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9" name="Ink 141">
                <a:extLst>
                  <a:ext uri="{FF2B5EF4-FFF2-40B4-BE49-F238E27FC236}">
                    <a16:creationId xmlns:a16="http://schemas.microsoft.com/office/drawing/2014/main" id="{DE5B13E4-CEE2-184C-A5B9-58474DC47C8B}"/>
                  </a:ext>
                </a:extLst>
              </p14:cNvPr>
              <p14:cNvContentPartPr/>
              <p14:nvPr/>
            </p14:nvContentPartPr>
            <p14:xfrm>
              <a:off x="8761596" y="2825823"/>
              <a:ext cx="365040" cy="219600"/>
            </p14:xfrm>
          </p:contentPart>
        </mc:Choice>
        <mc:Fallback xmlns="">
          <p:pic>
            <p:nvPicPr>
              <p:cNvPr id="139" name="Ink 141">
                <a:extLst>
                  <a:ext uri="{FF2B5EF4-FFF2-40B4-BE49-F238E27FC236}">
                    <a16:creationId xmlns:a16="http://schemas.microsoft.com/office/drawing/2014/main" id="{DE5B13E4-CEE2-184C-A5B9-58474DC47C8B}"/>
                  </a:ext>
                </a:extLst>
              </p:cNvPr>
              <p:cNvPicPr/>
              <p:nvPr/>
            </p:nvPicPr>
            <p:blipFill>
              <a:blip r:embed="rId47"/>
              <a:stretch>
                <a:fillRect/>
              </a:stretch>
            </p:blipFill>
            <p:spPr>
              <a:xfrm>
                <a:off x="8752956" y="2816808"/>
                <a:ext cx="383040" cy="236548"/>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0" name="Ink 142">
                <a:extLst>
                  <a:ext uri="{FF2B5EF4-FFF2-40B4-BE49-F238E27FC236}">
                    <a16:creationId xmlns:a16="http://schemas.microsoft.com/office/drawing/2014/main" id="{BF1B5EC3-06CA-8B4A-B6A1-AF7FD5088804}"/>
                  </a:ext>
                </a:extLst>
              </p14:cNvPr>
              <p14:cNvContentPartPr/>
              <p14:nvPr/>
            </p14:nvContentPartPr>
            <p14:xfrm>
              <a:off x="7787075" y="2749864"/>
              <a:ext cx="679320" cy="301680"/>
            </p14:xfrm>
          </p:contentPart>
        </mc:Choice>
        <mc:Fallback xmlns="">
          <p:pic>
            <p:nvPicPr>
              <p:cNvPr id="140" name="Ink 142">
                <a:extLst>
                  <a:ext uri="{FF2B5EF4-FFF2-40B4-BE49-F238E27FC236}">
                    <a16:creationId xmlns:a16="http://schemas.microsoft.com/office/drawing/2014/main" id="{BF1B5EC3-06CA-8B4A-B6A1-AF7FD5088804}"/>
                  </a:ext>
                </a:extLst>
              </p:cNvPr>
              <p:cNvPicPr/>
              <p:nvPr/>
            </p:nvPicPr>
            <p:blipFill>
              <a:blip r:embed="rId49"/>
              <a:stretch>
                <a:fillRect/>
              </a:stretch>
            </p:blipFill>
            <p:spPr>
              <a:xfrm>
                <a:off x="7777720" y="2740864"/>
                <a:ext cx="69803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1" name="Ink 143">
                <a:extLst>
                  <a:ext uri="{FF2B5EF4-FFF2-40B4-BE49-F238E27FC236}">
                    <a16:creationId xmlns:a16="http://schemas.microsoft.com/office/drawing/2014/main" id="{A3EDDA1E-3B79-9D4F-9DF9-10D80B36A7FC}"/>
                  </a:ext>
                </a:extLst>
              </p14:cNvPr>
              <p14:cNvContentPartPr/>
              <p14:nvPr/>
            </p14:nvContentPartPr>
            <p14:xfrm>
              <a:off x="7315475" y="2894583"/>
              <a:ext cx="252000" cy="245520"/>
            </p14:xfrm>
          </p:contentPart>
        </mc:Choice>
        <mc:Fallback xmlns="">
          <p:pic>
            <p:nvPicPr>
              <p:cNvPr id="141" name="Ink 143">
                <a:extLst>
                  <a:ext uri="{FF2B5EF4-FFF2-40B4-BE49-F238E27FC236}">
                    <a16:creationId xmlns:a16="http://schemas.microsoft.com/office/drawing/2014/main" id="{A3EDDA1E-3B79-9D4F-9DF9-10D80B36A7FC}"/>
                  </a:ext>
                </a:extLst>
              </p:cNvPr>
              <p:cNvPicPr/>
              <p:nvPr/>
            </p:nvPicPr>
            <p:blipFill>
              <a:blip r:embed="rId51"/>
              <a:stretch>
                <a:fillRect/>
              </a:stretch>
            </p:blipFill>
            <p:spPr>
              <a:xfrm>
                <a:off x="7306102" y="2885583"/>
                <a:ext cx="269665"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62" name="Ink 163">
                <a:extLst>
                  <a:ext uri="{FF2B5EF4-FFF2-40B4-BE49-F238E27FC236}">
                    <a16:creationId xmlns:a16="http://schemas.microsoft.com/office/drawing/2014/main" id="{5379746C-DEB6-8F46-87CD-5C2C8F656DB1}"/>
                  </a:ext>
                </a:extLst>
              </p14:cNvPr>
              <p14:cNvContentPartPr/>
              <p14:nvPr/>
            </p14:nvContentPartPr>
            <p14:xfrm>
              <a:off x="3920315" y="3567063"/>
              <a:ext cx="2037600" cy="339840"/>
            </p14:xfrm>
          </p:contentPart>
        </mc:Choice>
        <mc:Fallback xmlns="">
          <p:pic>
            <p:nvPicPr>
              <p:cNvPr id="162" name="Ink 163">
                <a:extLst>
                  <a:ext uri="{FF2B5EF4-FFF2-40B4-BE49-F238E27FC236}">
                    <a16:creationId xmlns:a16="http://schemas.microsoft.com/office/drawing/2014/main" id="{5379746C-DEB6-8F46-87CD-5C2C8F656DB1}"/>
                  </a:ext>
                </a:extLst>
              </p:cNvPr>
              <p:cNvPicPr/>
              <p:nvPr/>
            </p:nvPicPr>
            <p:blipFill>
              <a:blip r:embed="rId53"/>
              <a:stretch>
                <a:fillRect/>
              </a:stretch>
            </p:blipFill>
            <p:spPr>
              <a:xfrm>
                <a:off x="3911312" y="3558423"/>
                <a:ext cx="2055606"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63" name="Ink 164">
                <a:extLst>
                  <a:ext uri="{FF2B5EF4-FFF2-40B4-BE49-F238E27FC236}">
                    <a16:creationId xmlns:a16="http://schemas.microsoft.com/office/drawing/2014/main" id="{5AF2F0DC-CE92-DA40-B158-DD94DB387918}"/>
                  </a:ext>
                </a:extLst>
              </p14:cNvPr>
              <p14:cNvContentPartPr/>
              <p14:nvPr/>
            </p14:nvContentPartPr>
            <p14:xfrm>
              <a:off x="2757516" y="3541863"/>
              <a:ext cx="735840" cy="264600"/>
            </p14:xfrm>
          </p:contentPart>
        </mc:Choice>
        <mc:Fallback xmlns="">
          <p:pic>
            <p:nvPicPr>
              <p:cNvPr id="163" name="Ink 164">
                <a:extLst>
                  <a:ext uri="{FF2B5EF4-FFF2-40B4-BE49-F238E27FC236}">
                    <a16:creationId xmlns:a16="http://schemas.microsoft.com/office/drawing/2014/main" id="{5AF2F0DC-CE92-DA40-B158-DD94DB387918}"/>
                  </a:ext>
                </a:extLst>
              </p:cNvPr>
              <p:cNvPicPr/>
              <p:nvPr/>
            </p:nvPicPr>
            <p:blipFill>
              <a:blip r:embed="rId55"/>
              <a:stretch>
                <a:fillRect/>
              </a:stretch>
            </p:blipFill>
            <p:spPr>
              <a:xfrm>
                <a:off x="2748151" y="3532851"/>
                <a:ext cx="753849" cy="28262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70" name="Ink 169">
                <a:extLst>
                  <a:ext uri="{FF2B5EF4-FFF2-40B4-BE49-F238E27FC236}">
                    <a16:creationId xmlns:a16="http://schemas.microsoft.com/office/drawing/2014/main" id="{22EB5399-48A9-2340-ADF0-E36B90E65E35}"/>
                  </a:ext>
                </a:extLst>
              </p14:cNvPr>
              <p14:cNvContentPartPr/>
              <p14:nvPr/>
            </p14:nvContentPartPr>
            <p14:xfrm>
              <a:off x="6925596" y="3548343"/>
              <a:ext cx="19080" cy="19080"/>
            </p14:xfrm>
          </p:contentPart>
        </mc:Choice>
        <mc:Fallback xmlns="">
          <p:pic>
            <p:nvPicPr>
              <p:cNvPr id="170" name="Ink 169">
                <a:extLst>
                  <a:ext uri="{FF2B5EF4-FFF2-40B4-BE49-F238E27FC236}">
                    <a16:creationId xmlns:a16="http://schemas.microsoft.com/office/drawing/2014/main" id="{22EB5399-48A9-2340-ADF0-E36B90E65E35}"/>
                  </a:ext>
                </a:extLst>
              </p:cNvPr>
              <p:cNvPicPr/>
              <p:nvPr/>
            </p:nvPicPr>
            <p:blipFill>
              <a:blip r:embed="rId57"/>
              <a:stretch>
                <a:fillRect/>
              </a:stretch>
            </p:blipFill>
            <p:spPr>
              <a:xfrm>
                <a:off x="6916236" y="3539156"/>
                <a:ext cx="36360" cy="36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71" name="Ink 170">
                <a:extLst>
                  <a:ext uri="{FF2B5EF4-FFF2-40B4-BE49-F238E27FC236}">
                    <a16:creationId xmlns:a16="http://schemas.microsoft.com/office/drawing/2014/main" id="{D1B86144-2DE8-7C4A-9125-7486F7A9489B}"/>
                  </a:ext>
                </a:extLst>
              </p14:cNvPr>
              <p14:cNvContentPartPr/>
              <p14:nvPr/>
            </p14:nvContentPartPr>
            <p14:xfrm>
              <a:off x="6932075" y="3636183"/>
              <a:ext cx="19080" cy="6480"/>
            </p14:xfrm>
          </p:contentPart>
        </mc:Choice>
        <mc:Fallback xmlns="">
          <p:pic>
            <p:nvPicPr>
              <p:cNvPr id="171" name="Ink 170">
                <a:extLst>
                  <a:ext uri="{FF2B5EF4-FFF2-40B4-BE49-F238E27FC236}">
                    <a16:creationId xmlns:a16="http://schemas.microsoft.com/office/drawing/2014/main" id="{D1B86144-2DE8-7C4A-9125-7486F7A9489B}"/>
                  </a:ext>
                </a:extLst>
              </p:cNvPr>
              <p:cNvPicPr/>
              <p:nvPr/>
            </p:nvPicPr>
            <p:blipFill>
              <a:blip r:embed="rId59"/>
              <a:stretch>
                <a:fillRect/>
              </a:stretch>
            </p:blipFill>
            <p:spPr>
              <a:xfrm>
                <a:off x="6923242" y="3628339"/>
                <a:ext cx="36040"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72" name="Ink 172">
                <a:extLst>
                  <a:ext uri="{FF2B5EF4-FFF2-40B4-BE49-F238E27FC236}">
                    <a16:creationId xmlns:a16="http://schemas.microsoft.com/office/drawing/2014/main" id="{77B4EAE9-F460-CC49-9B22-1FAA5CD35273}"/>
                  </a:ext>
                </a:extLst>
              </p14:cNvPr>
              <p14:cNvContentPartPr/>
              <p14:nvPr/>
            </p14:nvContentPartPr>
            <p14:xfrm>
              <a:off x="6447875" y="3542584"/>
              <a:ext cx="308520" cy="188280"/>
            </p14:xfrm>
          </p:contentPart>
        </mc:Choice>
        <mc:Fallback xmlns="">
          <p:pic>
            <p:nvPicPr>
              <p:cNvPr id="172" name="Ink 172">
                <a:extLst>
                  <a:ext uri="{FF2B5EF4-FFF2-40B4-BE49-F238E27FC236}">
                    <a16:creationId xmlns:a16="http://schemas.microsoft.com/office/drawing/2014/main" id="{77B4EAE9-F460-CC49-9B22-1FAA5CD35273}"/>
                  </a:ext>
                </a:extLst>
              </p:cNvPr>
              <p:cNvPicPr/>
              <p:nvPr/>
            </p:nvPicPr>
            <p:blipFill>
              <a:blip r:embed="rId61"/>
              <a:stretch>
                <a:fillRect/>
              </a:stretch>
            </p:blipFill>
            <p:spPr>
              <a:xfrm>
                <a:off x="6438864" y="3533944"/>
                <a:ext cx="326541"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79" name="Ink 178">
                <a:extLst>
                  <a:ext uri="{FF2B5EF4-FFF2-40B4-BE49-F238E27FC236}">
                    <a16:creationId xmlns:a16="http://schemas.microsoft.com/office/drawing/2014/main" id="{86E339A0-1DA9-9646-9732-4FE6289B65D2}"/>
                  </a:ext>
                </a:extLst>
              </p14:cNvPr>
              <p14:cNvContentPartPr/>
              <p14:nvPr/>
            </p14:nvContentPartPr>
            <p14:xfrm>
              <a:off x="8013515" y="3491823"/>
              <a:ext cx="157680" cy="113400"/>
            </p14:xfrm>
          </p:contentPart>
        </mc:Choice>
        <mc:Fallback xmlns="">
          <p:pic>
            <p:nvPicPr>
              <p:cNvPr id="179" name="Ink 178">
                <a:extLst>
                  <a:ext uri="{FF2B5EF4-FFF2-40B4-BE49-F238E27FC236}">
                    <a16:creationId xmlns:a16="http://schemas.microsoft.com/office/drawing/2014/main" id="{86E339A0-1DA9-9646-9732-4FE6289B65D2}"/>
                  </a:ext>
                </a:extLst>
              </p:cNvPr>
              <p:cNvPicPr/>
              <p:nvPr/>
            </p:nvPicPr>
            <p:blipFill>
              <a:blip r:embed="rId63"/>
              <a:stretch>
                <a:fillRect/>
              </a:stretch>
            </p:blipFill>
            <p:spPr>
              <a:xfrm>
                <a:off x="8004515" y="3483210"/>
                <a:ext cx="175680"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0" name="Ink 180">
                <a:extLst>
                  <a:ext uri="{FF2B5EF4-FFF2-40B4-BE49-F238E27FC236}">
                    <a16:creationId xmlns:a16="http://schemas.microsoft.com/office/drawing/2014/main" id="{6F2446B1-F8AC-DF47-ACD2-D3D8DB3E6115}"/>
                  </a:ext>
                </a:extLst>
              </p14:cNvPr>
              <p14:cNvContentPartPr/>
              <p14:nvPr/>
            </p14:nvContentPartPr>
            <p14:xfrm>
              <a:off x="7221155" y="3466623"/>
              <a:ext cx="622800" cy="345960"/>
            </p14:xfrm>
          </p:contentPart>
        </mc:Choice>
        <mc:Fallback xmlns="">
          <p:pic>
            <p:nvPicPr>
              <p:cNvPr id="180" name="Ink 180">
                <a:extLst>
                  <a:ext uri="{FF2B5EF4-FFF2-40B4-BE49-F238E27FC236}">
                    <a16:creationId xmlns:a16="http://schemas.microsoft.com/office/drawing/2014/main" id="{6F2446B1-F8AC-DF47-ACD2-D3D8DB3E6115}"/>
                  </a:ext>
                </a:extLst>
              </p:cNvPr>
              <p:cNvPicPr/>
              <p:nvPr/>
            </p:nvPicPr>
            <p:blipFill>
              <a:blip r:embed="rId65"/>
              <a:stretch>
                <a:fillRect/>
              </a:stretch>
            </p:blipFill>
            <p:spPr>
              <a:xfrm>
                <a:off x="7211795" y="3457632"/>
                <a:ext cx="640080" cy="36286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9" name="Ink 200">
                <a:extLst>
                  <a:ext uri="{FF2B5EF4-FFF2-40B4-BE49-F238E27FC236}">
                    <a16:creationId xmlns:a16="http://schemas.microsoft.com/office/drawing/2014/main" id="{464B3BE6-CA86-6845-93A0-5FDFE8593819}"/>
                  </a:ext>
                </a:extLst>
              </p14:cNvPr>
              <p14:cNvContentPartPr/>
              <p14:nvPr/>
            </p14:nvContentPartPr>
            <p14:xfrm>
              <a:off x="3989795" y="4220823"/>
              <a:ext cx="2024640" cy="295920"/>
            </p14:xfrm>
          </p:contentPart>
        </mc:Choice>
        <mc:Fallback xmlns="">
          <p:pic>
            <p:nvPicPr>
              <p:cNvPr id="199" name="Ink 200">
                <a:extLst>
                  <a:ext uri="{FF2B5EF4-FFF2-40B4-BE49-F238E27FC236}">
                    <a16:creationId xmlns:a16="http://schemas.microsoft.com/office/drawing/2014/main" id="{464B3BE6-CA86-6845-93A0-5FDFE8593819}"/>
                  </a:ext>
                </a:extLst>
              </p:cNvPr>
              <p:cNvPicPr/>
              <p:nvPr/>
            </p:nvPicPr>
            <p:blipFill>
              <a:blip r:embed="rId67"/>
              <a:stretch>
                <a:fillRect/>
              </a:stretch>
            </p:blipFill>
            <p:spPr>
              <a:xfrm>
                <a:off x="3980437" y="4211823"/>
                <a:ext cx="2042637"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0" name="Ink 201">
                <a:extLst>
                  <a:ext uri="{FF2B5EF4-FFF2-40B4-BE49-F238E27FC236}">
                    <a16:creationId xmlns:a16="http://schemas.microsoft.com/office/drawing/2014/main" id="{ACD4E6EC-73A6-B941-AA60-069517496A83}"/>
                  </a:ext>
                </a:extLst>
              </p14:cNvPr>
              <p14:cNvContentPartPr/>
              <p14:nvPr/>
            </p14:nvContentPartPr>
            <p14:xfrm>
              <a:off x="2820155" y="4296423"/>
              <a:ext cx="578880" cy="170280"/>
            </p14:xfrm>
          </p:contentPart>
        </mc:Choice>
        <mc:Fallback xmlns="">
          <p:pic>
            <p:nvPicPr>
              <p:cNvPr id="200" name="Ink 201">
                <a:extLst>
                  <a:ext uri="{FF2B5EF4-FFF2-40B4-BE49-F238E27FC236}">
                    <a16:creationId xmlns:a16="http://schemas.microsoft.com/office/drawing/2014/main" id="{ACD4E6EC-73A6-B941-AA60-069517496A83}"/>
                  </a:ext>
                </a:extLst>
              </p:cNvPr>
              <p:cNvPicPr/>
              <p:nvPr/>
            </p:nvPicPr>
            <p:blipFill>
              <a:blip r:embed="rId69"/>
              <a:stretch>
                <a:fillRect/>
              </a:stretch>
            </p:blipFill>
            <p:spPr>
              <a:xfrm>
                <a:off x="2810789" y="4287404"/>
                <a:ext cx="596891" cy="187597"/>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5" name="Ink 214">
                <a:extLst>
                  <a:ext uri="{FF2B5EF4-FFF2-40B4-BE49-F238E27FC236}">
                    <a16:creationId xmlns:a16="http://schemas.microsoft.com/office/drawing/2014/main" id="{CF81A125-0962-2747-ADA0-88E5B9CABE45}"/>
                  </a:ext>
                </a:extLst>
              </p14:cNvPr>
              <p14:cNvContentPartPr/>
              <p14:nvPr/>
            </p14:nvContentPartPr>
            <p14:xfrm>
              <a:off x="8258675" y="4095184"/>
              <a:ext cx="151200" cy="126000"/>
            </p14:xfrm>
          </p:contentPart>
        </mc:Choice>
        <mc:Fallback xmlns="">
          <p:pic>
            <p:nvPicPr>
              <p:cNvPr id="215" name="Ink 214">
                <a:extLst>
                  <a:ext uri="{FF2B5EF4-FFF2-40B4-BE49-F238E27FC236}">
                    <a16:creationId xmlns:a16="http://schemas.microsoft.com/office/drawing/2014/main" id="{CF81A125-0962-2747-ADA0-88E5B9CABE45}"/>
                  </a:ext>
                </a:extLst>
              </p:cNvPr>
              <p:cNvPicPr/>
              <p:nvPr/>
            </p:nvPicPr>
            <p:blipFill>
              <a:blip r:embed="rId71"/>
              <a:stretch>
                <a:fillRect/>
              </a:stretch>
            </p:blipFill>
            <p:spPr>
              <a:xfrm>
                <a:off x="8249675" y="4086544"/>
                <a:ext cx="1692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16" name="Ink 219">
                <a:extLst>
                  <a:ext uri="{FF2B5EF4-FFF2-40B4-BE49-F238E27FC236}">
                    <a16:creationId xmlns:a16="http://schemas.microsoft.com/office/drawing/2014/main" id="{B3D5F003-8B7E-B44A-ADBE-DDF46F71F259}"/>
                  </a:ext>
                </a:extLst>
              </p14:cNvPr>
              <p14:cNvContentPartPr/>
              <p14:nvPr/>
            </p14:nvContentPartPr>
            <p14:xfrm>
              <a:off x="7850075" y="3988263"/>
              <a:ext cx="252000" cy="408960"/>
            </p14:xfrm>
          </p:contentPart>
        </mc:Choice>
        <mc:Fallback xmlns="">
          <p:pic>
            <p:nvPicPr>
              <p:cNvPr id="216" name="Ink 219">
                <a:extLst>
                  <a:ext uri="{FF2B5EF4-FFF2-40B4-BE49-F238E27FC236}">
                    <a16:creationId xmlns:a16="http://schemas.microsoft.com/office/drawing/2014/main" id="{B3D5F003-8B7E-B44A-ADBE-DDF46F71F259}"/>
                  </a:ext>
                </a:extLst>
              </p:cNvPr>
              <p:cNvPicPr/>
              <p:nvPr/>
            </p:nvPicPr>
            <p:blipFill>
              <a:blip r:embed="rId73"/>
              <a:stretch>
                <a:fillRect/>
              </a:stretch>
            </p:blipFill>
            <p:spPr>
              <a:xfrm>
                <a:off x="7841075" y="3979623"/>
                <a:ext cx="26892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17" name="Ink 220">
                <a:extLst>
                  <a:ext uri="{FF2B5EF4-FFF2-40B4-BE49-F238E27FC236}">
                    <a16:creationId xmlns:a16="http://schemas.microsoft.com/office/drawing/2014/main" id="{D1FA93B5-EF21-0549-B773-176132457365}"/>
                  </a:ext>
                </a:extLst>
              </p14:cNvPr>
              <p14:cNvContentPartPr/>
              <p14:nvPr/>
            </p14:nvContentPartPr>
            <p14:xfrm>
              <a:off x="7378475" y="4114263"/>
              <a:ext cx="302040" cy="314280"/>
            </p14:xfrm>
          </p:contentPart>
        </mc:Choice>
        <mc:Fallback xmlns="">
          <p:pic>
            <p:nvPicPr>
              <p:cNvPr id="217" name="Ink 220">
                <a:extLst>
                  <a:ext uri="{FF2B5EF4-FFF2-40B4-BE49-F238E27FC236}">
                    <a16:creationId xmlns:a16="http://schemas.microsoft.com/office/drawing/2014/main" id="{D1FA93B5-EF21-0549-B773-176132457365}"/>
                  </a:ext>
                </a:extLst>
              </p:cNvPr>
              <p:cNvPicPr/>
              <p:nvPr/>
            </p:nvPicPr>
            <p:blipFill>
              <a:blip r:embed="rId75"/>
              <a:stretch>
                <a:fillRect/>
              </a:stretch>
            </p:blipFill>
            <p:spPr>
              <a:xfrm>
                <a:off x="7370205" y="4105263"/>
                <a:ext cx="31894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18" name="Ink 221">
                <a:extLst>
                  <a:ext uri="{FF2B5EF4-FFF2-40B4-BE49-F238E27FC236}">
                    <a16:creationId xmlns:a16="http://schemas.microsoft.com/office/drawing/2014/main" id="{F2C174C4-8709-5947-823B-1EBC97955C41}"/>
                  </a:ext>
                </a:extLst>
              </p14:cNvPr>
              <p14:cNvContentPartPr/>
              <p14:nvPr/>
            </p14:nvContentPartPr>
            <p14:xfrm>
              <a:off x="7019915" y="4239903"/>
              <a:ext cx="50760" cy="69480"/>
            </p14:xfrm>
          </p:contentPart>
        </mc:Choice>
        <mc:Fallback xmlns="">
          <p:pic>
            <p:nvPicPr>
              <p:cNvPr id="218" name="Ink 221">
                <a:extLst>
                  <a:ext uri="{FF2B5EF4-FFF2-40B4-BE49-F238E27FC236}">
                    <a16:creationId xmlns:a16="http://schemas.microsoft.com/office/drawing/2014/main" id="{F2C174C4-8709-5947-823B-1EBC97955C41}"/>
                  </a:ext>
                </a:extLst>
              </p:cNvPr>
              <p:cNvPicPr/>
              <p:nvPr/>
            </p:nvPicPr>
            <p:blipFill>
              <a:blip r:embed="rId77"/>
              <a:stretch>
                <a:fillRect/>
              </a:stretch>
            </p:blipFill>
            <p:spPr>
              <a:xfrm>
                <a:off x="7010555" y="4230903"/>
                <a:ext cx="687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19" name="Ink 222">
                <a:extLst>
                  <a:ext uri="{FF2B5EF4-FFF2-40B4-BE49-F238E27FC236}">
                    <a16:creationId xmlns:a16="http://schemas.microsoft.com/office/drawing/2014/main" id="{C948F95A-E0C2-4D47-888F-85AE88F27CC6}"/>
                  </a:ext>
                </a:extLst>
              </p14:cNvPr>
              <p14:cNvContentPartPr/>
              <p14:nvPr/>
            </p14:nvContentPartPr>
            <p14:xfrm>
              <a:off x="6548315" y="4208583"/>
              <a:ext cx="308520" cy="226440"/>
            </p14:xfrm>
          </p:contentPart>
        </mc:Choice>
        <mc:Fallback xmlns="">
          <p:pic>
            <p:nvPicPr>
              <p:cNvPr id="219" name="Ink 222">
                <a:extLst>
                  <a:ext uri="{FF2B5EF4-FFF2-40B4-BE49-F238E27FC236}">
                    <a16:creationId xmlns:a16="http://schemas.microsoft.com/office/drawing/2014/main" id="{C948F95A-E0C2-4D47-888F-85AE88F27CC6}"/>
                  </a:ext>
                </a:extLst>
              </p:cNvPr>
              <p:cNvPicPr/>
              <p:nvPr/>
            </p:nvPicPr>
            <p:blipFill>
              <a:blip r:embed="rId79"/>
              <a:stretch>
                <a:fillRect/>
              </a:stretch>
            </p:blipFill>
            <p:spPr>
              <a:xfrm>
                <a:off x="6539675" y="4200316"/>
                <a:ext cx="325080" cy="242614"/>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26" name="Ink 225">
                <a:extLst>
                  <a:ext uri="{FF2B5EF4-FFF2-40B4-BE49-F238E27FC236}">
                    <a16:creationId xmlns:a16="http://schemas.microsoft.com/office/drawing/2014/main" id="{8519E23E-411D-6448-BCA7-C0FDFF84FFC1}"/>
                  </a:ext>
                </a:extLst>
              </p14:cNvPr>
              <p14:cNvContentPartPr/>
              <p14:nvPr/>
            </p14:nvContentPartPr>
            <p14:xfrm>
              <a:off x="4052435" y="5138823"/>
              <a:ext cx="119880" cy="12960"/>
            </p14:xfrm>
          </p:contentPart>
        </mc:Choice>
        <mc:Fallback xmlns="">
          <p:pic>
            <p:nvPicPr>
              <p:cNvPr id="226" name="Ink 225">
                <a:extLst>
                  <a:ext uri="{FF2B5EF4-FFF2-40B4-BE49-F238E27FC236}">
                    <a16:creationId xmlns:a16="http://schemas.microsoft.com/office/drawing/2014/main" id="{8519E23E-411D-6448-BCA7-C0FDFF84FFC1}"/>
                  </a:ext>
                </a:extLst>
              </p:cNvPr>
              <p:cNvPicPr/>
              <p:nvPr/>
            </p:nvPicPr>
            <p:blipFill>
              <a:blip r:embed="rId81"/>
              <a:stretch>
                <a:fillRect/>
              </a:stretch>
            </p:blipFill>
            <p:spPr>
              <a:xfrm>
                <a:off x="4043769" y="5129566"/>
                <a:ext cx="136490" cy="30363"/>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7" name="Ink 226">
                <a:extLst>
                  <a:ext uri="{FF2B5EF4-FFF2-40B4-BE49-F238E27FC236}">
                    <a16:creationId xmlns:a16="http://schemas.microsoft.com/office/drawing/2014/main" id="{65FE1DA4-FA30-E141-B95F-79502A22A952}"/>
                  </a:ext>
                </a:extLst>
              </p14:cNvPr>
              <p14:cNvContentPartPr/>
              <p14:nvPr/>
            </p14:nvContentPartPr>
            <p14:xfrm>
              <a:off x="4102835" y="5201823"/>
              <a:ext cx="113400" cy="360"/>
            </p14:xfrm>
          </p:contentPart>
        </mc:Choice>
        <mc:Fallback xmlns="">
          <p:pic>
            <p:nvPicPr>
              <p:cNvPr id="227" name="Ink 226">
                <a:extLst>
                  <a:ext uri="{FF2B5EF4-FFF2-40B4-BE49-F238E27FC236}">
                    <a16:creationId xmlns:a16="http://schemas.microsoft.com/office/drawing/2014/main" id="{65FE1DA4-FA30-E141-B95F-79502A22A952}"/>
                  </a:ext>
                </a:extLst>
              </p:cNvPr>
              <p:cNvPicPr/>
              <p:nvPr/>
            </p:nvPicPr>
            <p:blipFill>
              <a:blip r:embed="rId83"/>
              <a:stretch>
                <a:fillRect/>
              </a:stretch>
            </p:blipFill>
            <p:spPr>
              <a:xfrm>
                <a:off x="4094222" y="5192463"/>
                <a:ext cx="130266"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28" name="Ink 228">
                <a:extLst>
                  <a:ext uri="{FF2B5EF4-FFF2-40B4-BE49-F238E27FC236}">
                    <a16:creationId xmlns:a16="http://schemas.microsoft.com/office/drawing/2014/main" id="{CDA7380C-8C83-6144-B41B-A4AAF15DD056}"/>
                  </a:ext>
                </a:extLst>
              </p14:cNvPr>
              <p14:cNvContentPartPr/>
              <p14:nvPr/>
            </p14:nvContentPartPr>
            <p14:xfrm>
              <a:off x="3568235" y="4975383"/>
              <a:ext cx="175320" cy="276840"/>
            </p14:xfrm>
          </p:contentPart>
        </mc:Choice>
        <mc:Fallback xmlns="">
          <p:pic>
            <p:nvPicPr>
              <p:cNvPr id="228" name="Ink 228">
                <a:extLst>
                  <a:ext uri="{FF2B5EF4-FFF2-40B4-BE49-F238E27FC236}">
                    <a16:creationId xmlns:a16="http://schemas.microsoft.com/office/drawing/2014/main" id="{CDA7380C-8C83-6144-B41B-A4AAF15DD056}"/>
                  </a:ext>
                </a:extLst>
              </p:cNvPr>
              <p:cNvPicPr/>
              <p:nvPr/>
            </p:nvPicPr>
            <p:blipFill>
              <a:blip r:embed="rId85"/>
              <a:stretch>
                <a:fillRect/>
              </a:stretch>
            </p:blipFill>
            <p:spPr>
              <a:xfrm>
                <a:off x="3559216" y="4966383"/>
                <a:ext cx="192636"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33" name="Ink 233">
                <a:extLst>
                  <a:ext uri="{FF2B5EF4-FFF2-40B4-BE49-F238E27FC236}">
                    <a16:creationId xmlns:a16="http://schemas.microsoft.com/office/drawing/2014/main" id="{2B0E6734-850A-6543-BC17-D35BFF9D9941}"/>
                  </a:ext>
                </a:extLst>
              </p14:cNvPr>
              <p14:cNvContentPartPr/>
              <p14:nvPr/>
            </p14:nvContentPartPr>
            <p14:xfrm>
              <a:off x="4983035" y="4768023"/>
              <a:ext cx="314640" cy="302040"/>
            </p14:xfrm>
          </p:contentPart>
        </mc:Choice>
        <mc:Fallback xmlns="">
          <p:pic>
            <p:nvPicPr>
              <p:cNvPr id="233" name="Ink 233">
                <a:extLst>
                  <a:ext uri="{FF2B5EF4-FFF2-40B4-BE49-F238E27FC236}">
                    <a16:creationId xmlns:a16="http://schemas.microsoft.com/office/drawing/2014/main" id="{2B0E6734-850A-6543-BC17-D35BFF9D9941}"/>
                  </a:ext>
                </a:extLst>
              </p:cNvPr>
              <p:cNvPicPr/>
              <p:nvPr/>
            </p:nvPicPr>
            <p:blipFill>
              <a:blip r:embed="rId87"/>
              <a:stretch>
                <a:fillRect/>
              </a:stretch>
            </p:blipFill>
            <p:spPr>
              <a:xfrm>
                <a:off x="4973686" y="4759044"/>
                <a:ext cx="333339" cy="319279"/>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5" name="Ink 234">
                <a:extLst>
                  <a:ext uri="{FF2B5EF4-FFF2-40B4-BE49-F238E27FC236}">
                    <a16:creationId xmlns:a16="http://schemas.microsoft.com/office/drawing/2014/main" id="{1146E4D4-ADE3-2E4C-BF4D-516F3E8B412E}"/>
                  </a:ext>
                </a:extLst>
              </p14:cNvPr>
              <p14:cNvContentPartPr/>
              <p14:nvPr/>
            </p14:nvContentPartPr>
            <p14:xfrm>
              <a:off x="4656155" y="5132703"/>
              <a:ext cx="1163520" cy="44280"/>
            </p14:xfrm>
          </p:contentPart>
        </mc:Choice>
        <mc:Fallback xmlns="">
          <p:pic>
            <p:nvPicPr>
              <p:cNvPr id="235" name="Ink 234">
                <a:extLst>
                  <a:ext uri="{FF2B5EF4-FFF2-40B4-BE49-F238E27FC236}">
                    <a16:creationId xmlns:a16="http://schemas.microsoft.com/office/drawing/2014/main" id="{1146E4D4-ADE3-2E4C-BF4D-516F3E8B412E}"/>
                  </a:ext>
                </a:extLst>
              </p:cNvPr>
              <p:cNvPicPr/>
              <p:nvPr/>
            </p:nvPicPr>
            <p:blipFill>
              <a:blip r:embed="rId89"/>
              <a:stretch>
                <a:fillRect/>
              </a:stretch>
            </p:blipFill>
            <p:spPr>
              <a:xfrm>
                <a:off x="4642835" y="5119133"/>
                <a:ext cx="1189440" cy="71062"/>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8" name="Ink 238">
                <a:extLst>
                  <a:ext uri="{FF2B5EF4-FFF2-40B4-BE49-F238E27FC236}">
                    <a16:creationId xmlns:a16="http://schemas.microsoft.com/office/drawing/2014/main" id="{05D7A1B7-B35D-A045-9628-71C36D2A6559}"/>
                  </a:ext>
                </a:extLst>
              </p14:cNvPr>
              <p14:cNvContentPartPr/>
              <p14:nvPr/>
            </p14:nvContentPartPr>
            <p14:xfrm>
              <a:off x="4662275" y="5377863"/>
              <a:ext cx="333720" cy="132480"/>
            </p14:xfrm>
          </p:contentPart>
        </mc:Choice>
        <mc:Fallback xmlns="">
          <p:pic>
            <p:nvPicPr>
              <p:cNvPr id="238" name="Ink 238">
                <a:extLst>
                  <a:ext uri="{FF2B5EF4-FFF2-40B4-BE49-F238E27FC236}">
                    <a16:creationId xmlns:a16="http://schemas.microsoft.com/office/drawing/2014/main" id="{05D7A1B7-B35D-A045-9628-71C36D2A6559}"/>
                  </a:ext>
                </a:extLst>
              </p:cNvPr>
              <p:cNvPicPr/>
              <p:nvPr/>
            </p:nvPicPr>
            <p:blipFill>
              <a:blip r:embed="rId91"/>
              <a:stretch>
                <a:fillRect/>
              </a:stretch>
            </p:blipFill>
            <p:spPr>
              <a:xfrm>
                <a:off x="4653986" y="5369223"/>
                <a:ext cx="349937"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40" name="Ink 239">
                <a:extLst>
                  <a:ext uri="{FF2B5EF4-FFF2-40B4-BE49-F238E27FC236}">
                    <a16:creationId xmlns:a16="http://schemas.microsoft.com/office/drawing/2014/main" id="{AFA90BFA-0A0B-2D42-9E96-D2E0E7E097AA}"/>
                  </a:ext>
                </a:extLst>
              </p14:cNvPr>
              <p14:cNvContentPartPr/>
              <p14:nvPr/>
            </p14:nvContentPartPr>
            <p14:xfrm>
              <a:off x="4964315" y="4635903"/>
              <a:ext cx="170280" cy="82080"/>
            </p14:xfrm>
          </p:contentPart>
        </mc:Choice>
        <mc:Fallback xmlns="">
          <p:pic>
            <p:nvPicPr>
              <p:cNvPr id="240" name="Ink 239">
                <a:extLst>
                  <a:ext uri="{FF2B5EF4-FFF2-40B4-BE49-F238E27FC236}">
                    <a16:creationId xmlns:a16="http://schemas.microsoft.com/office/drawing/2014/main" id="{AFA90BFA-0A0B-2D42-9E96-D2E0E7E097AA}"/>
                  </a:ext>
                </a:extLst>
              </p:cNvPr>
              <p:cNvPicPr/>
              <p:nvPr/>
            </p:nvPicPr>
            <p:blipFill>
              <a:blip r:embed="rId93"/>
              <a:stretch>
                <a:fillRect/>
              </a:stretch>
            </p:blipFill>
            <p:spPr>
              <a:xfrm>
                <a:off x="4949195" y="4621143"/>
                <a:ext cx="1994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47" name="Ink 247">
                <a:extLst>
                  <a:ext uri="{FF2B5EF4-FFF2-40B4-BE49-F238E27FC236}">
                    <a16:creationId xmlns:a16="http://schemas.microsoft.com/office/drawing/2014/main" id="{6235A232-3296-D448-A651-BE4D57ABFDAA}"/>
                  </a:ext>
                </a:extLst>
              </p14:cNvPr>
              <p14:cNvContentPartPr/>
              <p14:nvPr/>
            </p14:nvContentPartPr>
            <p14:xfrm>
              <a:off x="5096076" y="5270943"/>
              <a:ext cx="729720" cy="440280"/>
            </p14:xfrm>
          </p:contentPart>
        </mc:Choice>
        <mc:Fallback xmlns="">
          <p:pic>
            <p:nvPicPr>
              <p:cNvPr id="247" name="Ink 247">
                <a:extLst>
                  <a:ext uri="{FF2B5EF4-FFF2-40B4-BE49-F238E27FC236}">
                    <a16:creationId xmlns:a16="http://schemas.microsoft.com/office/drawing/2014/main" id="{6235A232-3296-D448-A651-BE4D57ABFDAA}"/>
                  </a:ext>
                </a:extLst>
              </p:cNvPr>
              <p:cNvPicPr/>
              <p:nvPr/>
            </p:nvPicPr>
            <p:blipFill>
              <a:blip r:embed="rId95"/>
              <a:stretch>
                <a:fillRect/>
              </a:stretch>
            </p:blipFill>
            <p:spPr>
              <a:xfrm>
                <a:off x="5082396" y="5257263"/>
                <a:ext cx="75204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54" name="Ink 254">
                <a:extLst>
                  <a:ext uri="{FF2B5EF4-FFF2-40B4-BE49-F238E27FC236}">
                    <a16:creationId xmlns:a16="http://schemas.microsoft.com/office/drawing/2014/main" id="{E9021C50-FE69-064E-9A17-204312FA5AC0}"/>
                  </a:ext>
                </a:extLst>
              </p14:cNvPr>
              <p14:cNvContentPartPr/>
              <p14:nvPr/>
            </p14:nvContentPartPr>
            <p14:xfrm>
              <a:off x="6391355" y="4937583"/>
              <a:ext cx="754560" cy="201600"/>
            </p14:xfrm>
          </p:contentPart>
        </mc:Choice>
        <mc:Fallback xmlns="">
          <p:pic>
            <p:nvPicPr>
              <p:cNvPr id="254" name="Ink 254">
                <a:extLst>
                  <a:ext uri="{FF2B5EF4-FFF2-40B4-BE49-F238E27FC236}">
                    <a16:creationId xmlns:a16="http://schemas.microsoft.com/office/drawing/2014/main" id="{E9021C50-FE69-064E-9A17-204312FA5AC0}"/>
                  </a:ext>
                </a:extLst>
              </p:cNvPr>
              <p:cNvPicPr/>
              <p:nvPr/>
            </p:nvPicPr>
            <p:blipFill>
              <a:blip r:embed="rId97"/>
              <a:stretch>
                <a:fillRect/>
              </a:stretch>
            </p:blipFill>
            <p:spPr>
              <a:xfrm>
                <a:off x="6382359" y="4929677"/>
                <a:ext cx="772911" cy="21849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56" name="Ink 255">
                <a:extLst>
                  <a:ext uri="{FF2B5EF4-FFF2-40B4-BE49-F238E27FC236}">
                    <a16:creationId xmlns:a16="http://schemas.microsoft.com/office/drawing/2014/main" id="{B7002BC7-A13E-CB42-AAFC-B28913C5E7CC}"/>
                  </a:ext>
                </a:extLst>
              </p14:cNvPr>
              <p14:cNvContentPartPr/>
              <p14:nvPr/>
            </p14:nvContentPartPr>
            <p14:xfrm>
              <a:off x="7535435" y="5013183"/>
              <a:ext cx="264240" cy="100800"/>
            </p14:xfrm>
          </p:contentPart>
        </mc:Choice>
        <mc:Fallback xmlns="">
          <p:pic>
            <p:nvPicPr>
              <p:cNvPr id="256" name="Ink 255">
                <a:extLst>
                  <a:ext uri="{FF2B5EF4-FFF2-40B4-BE49-F238E27FC236}">
                    <a16:creationId xmlns:a16="http://schemas.microsoft.com/office/drawing/2014/main" id="{B7002BC7-A13E-CB42-AAFC-B28913C5E7CC}"/>
                  </a:ext>
                </a:extLst>
              </p:cNvPr>
              <p:cNvPicPr/>
              <p:nvPr/>
            </p:nvPicPr>
            <p:blipFill>
              <a:blip r:embed="rId99"/>
              <a:stretch>
                <a:fillRect/>
              </a:stretch>
            </p:blipFill>
            <p:spPr>
              <a:xfrm>
                <a:off x="7526807" y="5004574"/>
                <a:ext cx="281856" cy="118019"/>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57" name="Ink 256">
                <a:extLst>
                  <a:ext uri="{FF2B5EF4-FFF2-40B4-BE49-F238E27FC236}">
                    <a16:creationId xmlns:a16="http://schemas.microsoft.com/office/drawing/2014/main" id="{48348DFE-8E30-BA46-8772-9B2C7FEE4E51}"/>
                  </a:ext>
                </a:extLst>
              </p14:cNvPr>
              <p14:cNvContentPartPr/>
              <p14:nvPr/>
            </p14:nvContentPartPr>
            <p14:xfrm>
              <a:off x="7906595" y="5063583"/>
              <a:ext cx="69480" cy="12960"/>
            </p14:xfrm>
          </p:contentPart>
        </mc:Choice>
        <mc:Fallback xmlns="">
          <p:pic>
            <p:nvPicPr>
              <p:cNvPr id="257" name="Ink 256">
                <a:extLst>
                  <a:ext uri="{FF2B5EF4-FFF2-40B4-BE49-F238E27FC236}">
                    <a16:creationId xmlns:a16="http://schemas.microsoft.com/office/drawing/2014/main" id="{48348DFE-8E30-BA46-8772-9B2C7FEE4E51}"/>
                  </a:ext>
                </a:extLst>
              </p:cNvPr>
              <p:cNvPicPr/>
              <p:nvPr/>
            </p:nvPicPr>
            <p:blipFill>
              <a:blip r:embed="rId101"/>
              <a:stretch>
                <a:fillRect/>
              </a:stretch>
            </p:blipFill>
            <p:spPr>
              <a:xfrm>
                <a:off x="7896515" y="5054943"/>
                <a:ext cx="882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58" name="Ink 257">
                <a:extLst>
                  <a:ext uri="{FF2B5EF4-FFF2-40B4-BE49-F238E27FC236}">
                    <a16:creationId xmlns:a16="http://schemas.microsoft.com/office/drawing/2014/main" id="{031338D5-E00A-944B-8912-BEC50CC18582}"/>
                  </a:ext>
                </a:extLst>
              </p14:cNvPr>
              <p14:cNvContentPartPr/>
              <p14:nvPr/>
            </p14:nvContentPartPr>
            <p14:xfrm>
              <a:off x="8082635" y="4994463"/>
              <a:ext cx="163800" cy="107280"/>
            </p14:xfrm>
          </p:contentPart>
        </mc:Choice>
        <mc:Fallback xmlns="">
          <p:pic>
            <p:nvPicPr>
              <p:cNvPr id="258" name="Ink 257">
                <a:extLst>
                  <a:ext uri="{FF2B5EF4-FFF2-40B4-BE49-F238E27FC236}">
                    <a16:creationId xmlns:a16="http://schemas.microsoft.com/office/drawing/2014/main" id="{031338D5-E00A-944B-8912-BEC50CC18582}"/>
                  </a:ext>
                </a:extLst>
              </p:cNvPr>
              <p:cNvPicPr/>
              <p:nvPr/>
            </p:nvPicPr>
            <p:blipFill>
              <a:blip r:embed="rId103"/>
              <a:stretch>
                <a:fillRect/>
              </a:stretch>
            </p:blipFill>
            <p:spPr>
              <a:xfrm>
                <a:off x="8073635" y="4985823"/>
                <a:ext cx="1814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59" name="Ink 258">
                <a:extLst>
                  <a:ext uri="{FF2B5EF4-FFF2-40B4-BE49-F238E27FC236}">
                    <a16:creationId xmlns:a16="http://schemas.microsoft.com/office/drawing/2014/main" id="{11439E5B-4359-914C-B8C3-929A152A4D2A}"/>
                  </a:ext>
                </a:extLst>
              </p14:cNvPr>
              <p14:cNvContentPartPr/>
              <p14:nvPr/>
            </p14:nvContentPartPr>
            <p14:xfrm>
              <a:off x="8321316" y="4937583"/>
              <a:ext cx="119880" cy="232920"/>
            </p14:xfrm>
          </p:contentPart>
        </mc:Choice>
        <mc:Fallback xmlns="">
          <p:pic>
            <p:nvPicPr>
              <p:cNvPr id="259" name="Ink 258">
                <a:extLst>
                  <a:ext uri="{FF2B5EF4-FFF2-40B4-BE49-F238E27FC236}">
                    <a16:creationId xmlns:a16="http://schemas.microsoft.com/office/drawing/2014/main" id="{11439E5B-4359-914C-B8C3-929A152A4D2A}"/>
                  </a:ext>
                </a:extLst>
              </p:cNvPr>
              <p:cNvPicPr/>
              <p:nvPr/>
            </p:nvPicPr>
            <p:blipFill>
              <a:blip r:embed="rId105"/>
              <a:stretch>
                <a:fillRect/>
              </a:stretch>
            </p:blipFill>
            <p:spPr>
              <a:xfrm>
                <a:off x="8313396" y="4927863"/>
                <a:ext cx="1368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60" name="Ink 259">
                <a:extLst>
                  <a:ext uri="{FF2B5EF4-FFF2-40B4-BE49-F238E27FC236}">
                    <a16:creationId xmlns:a16="http://schemas.microsoft.com/office/drawing/2014/main" id="{B38BC74E-6E8E-4C4A-8CA1-582802A26FD7}"/>
                  </a:ext>
                </a:extLst>
              </p14:cNvPr>
              <p14:cNvContentPartPr/>
              <p14:nvPr/>
            </p14:nvContentPartPr>
            <p14:xfrm>
              <a:off x="7434995" y="4912743"/>
              <a:ext cx="100800" cy="264600"/>
            </p14:xfrm>
          </p:contentPart>
        </mc:Choice>
        <mc:Fallback xmlns="">
          <p:pic>
            <p:nvPicPr>
              <p:cNvPr id="260" name="Ink 259">
                <a:extLst>
                  <a:ext uri="{FF2B5EF4-FFF2-40B4-BE49-F238E27FC236}">
                    <a16:creationId xmlns:a16="http://schemas.microsoft.com/office/drawing/2014/main" id="{B38BC74E-6E8E-4C4A-8CA1-582802A26FD7}"/>
                  </a:ext>
                </a:extLst>
              </p:cNvPr>
              <p:cNvPicPr/>
              <p:nvPr/>
            </p:nvPicPr>
            <p:blipFill>
              <a:blip r:embed="rId107"/>
              <a:stretch>
                <a:fillRect/>
              </a:stretch>
            </p:blipFill>
            <p:spPr>
              <a:xfrm>
                <a:off x="7425995" y="4904103"/>
                <a:ext cx="1180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61" name="Ink 260">
                <a:extLst>
                  <a:ext uri="{FF2B5EF4-FFF2-40B4-BE49-F238E27FC236}">
                    <a16:creationId xmlns:a16="http://schemas.microsoft.com/office/drawing/2014/main" id="{6D1C1956-4419-B94B-B418-D37F89D3FB19}"/>
                  </a:ext>
                </a:extLst>
              </p14:cNvPr>
              <p14:cNvContentPartPr/>
              <p14:nvPr/>
            </p14:nvContentPartPr>
            <p14:xfrm>
              <a:off x="8642075" y="4994463"/>
              <a:ext cx="145080" cy="69480"/>
            </p14:xfrm>
          </p:contentPart>
        </mc:Choice>
        <mc:Fallback xmlns="">
          <p:pic>
            <p:nvPicPr>
              <p:cNvPr id="261" name="Ink 260">
                <a:extLst>
                  <a:ext uri="{FF2B5EF4-FFF2-40B4-BE49-F238E27FC236}">
                    <a16:creationId xmlns:a16="http://schemas.microsoft.com/office/drawing/2014/main" id="{6D1C1956-4419-B94B-B418-D37F89D3FB19}"/>
                  </a:ext>
                </a:extLst>
              </p:cNvPr>
              <p:cNvPicPr/>
              <p:nvPr/>
            </p:nvPicPr>
            <p:blipFill>
              <a:blip r:embed="rId109"/>
              <a:stretch>
                <a:fillRect/>
              </a:stretch>
            </p:blipFill>
            <p:spPr>
              <a:xfrm>
                <a:off x="8633053" y="4985463"/>
                <a:ext cx="162403"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62" name="Ink 261">
                <a:extLst>
                  <a:ext uri="{FF2B5EF4-FFF2-40B4-BE49-F238E27FC236}">
                    <a16:creationId xmlns:a16="http://schemas.microsoft.com/office/drawing/2014/main" id="{E81F38FC-ED9C-9B4C-9755-270F549B5DBE}"/>
                  </a:ext>
                </a:extLst>
              </p14:cNvPr>
              <p14:cNvContentPartPr/>
              <p14:nvPr/>
            </p14:nvContentPartPr>
            <p14:xfrm>
              <a:off x="8717676" y="4805823"/>
              <a:ext cx="44280" cy="258120"/>
            </p14:xfrm>
          </p:contentPart>
        </mc:Choice>
        <mc:Fallback xmlns="">
          <p:pic>
            <p:nvPicPr>
              <p:cNvPr id="262" name="Ink 261">
                <a:extLst>
                  <a:ext uri="{FF2B5EF4-FFF2-40B4-BE49-F238E27FC236}">
                    <a16:creationId xmlns:a16="http://schemas.microsoft.com/office/drawing/2014/main" id="{E81F38FC-ED9C-9B4C-9755-270F549B5DBE}"/>
                  </a:ext>
                </a:extLst>
              </p:cNvPr>
              <p:cNvPicPr/>
              <p:nvPr/>
            </p:nvPicPr>
            <p:blipFill>
              <a:blip r:embed="rId111"/>
              <a:stretch>
                <a:fillRect/>
              </a:stretch>
            </p:blipFill>
            <p:spPr>
              <a:xfrm>
                <a:off x="8709036" y="4797183"/>
                <a:ext cx="612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63" name="Ink 262">
                <a:extLst>
                  <a:ext uri="{FF2B5EF4-FFF2-40B4-BE49-F238E27FC236}">
                    <a16:creationId xmlns:a16="http://schemas.microsoft.com/office/drawing/2014/main" id="{8909993E-F6DF-144F-AEC1-C9961B0EFAA9}"/>
                  </a:ext>
                </a:extLst>
              </p14:cNvPr>
              <p14:cNvContentPartPr/>
              <p14:nvPr/>
            </p14:nvContentPartPr>
            <p14:xfrm>
              <a:off x="8855915" y="4975383"/>
              <a:ext cx="100800" cy="63360"/>
            </p14:xfrm>
          </p:contentPart>
        </mc:Choice>
        <mc:Fallback xmlns="">
          <p:pic>
            <p:nvPicPr>
              <p:cNvPr id="263" name="Ink 262">
                <a:extLst>
                  <a:ext uri="{FF2B5EF4-FFF2-40B4-BE49-F238E27FC236}">
                    <a16:creationId xmlns:a16="http://schemas.microsoft.com/office/drawing/2014/main" id="{8909993E-F6DF-144F-AEC1-C9961B0EFAA9}"/>
                  </a:ext>
                </a:extLst>
              </p:cNvPr>
              <p:cNvPicPr/>
              <p:nvPr/>
            </p:nvPicPr>
            <p:blipFill>
              <a:blip r:embed="rId113"/>
              <a:stretch>
                <a:fillRect/>
              </a:stretch>
            </p:blipFill>
            <p:spPr>
              <a:xfrm>
                <a:off x="8846947" y="4966694"/>
                <a:ext cx="118019" cy="80739"/>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64" name="Ink 263">
                <a:extLst>
                  <a:ext uri="{FF2B5EF4-FFF2-40B4-BE49-F238E27FC236}">
                    <a16:creationId xmlns:a16="http://schemas.microsoft.com/office/drawing/2014/main" id="{2B67E443-572A-F841-9753-60204406D5A3}"/>
                  </a:ext>
                </a:extLst>
              </p14:cNvPr>
              <p14:cNvContentPartPr/>
              <p14:nvPr/>
            </p14:nvContentPartPr>
            <p14:xfrm>
              <a:off x="8994155" y="4950183"/>
              <a:ext cx="138600" cy="245520"/>
            </p14:xfrm>
          </p:contentPart>
        </mc:Choice>
        <mc:Fallback xmlns="">
          <p:pic>
            <p:nvPicPr>
              <p:cNvPr id="264" name="Ink 263">
                <a:extLst>
                  <a:ext uri="{FF2B5EF4-FFF2-40B4-BE49-F238E27FC236}">
                    <a16:creationId xmlns:a16="http://schemas.microsoft.com/office/drawing/2014/main" id="{2B67E443-572A-F841-9753-60204406D5A3}"/>
                  </a:ext>
                </a:extLst>
              </p:cNvPr>
              <p:cNvPicPr/>
              <p:nvPr/>
            </p:nvPicPr>
            <p:blipFill>
              <a:blip r:embed="rId115"/>
              <a:stretch>
                <a:fillRect/>
              </a:stretch>
            </p:blipFill>
            <p:spPr>
              <a:xfrm>
                <a:off x="8985853" y="4940449"/>
                <a:ext cx="156286" cy="264628"/>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65" name="Ink 264">
                <a:extLst>
                  <a:ext uri="{FF2B5EF4-FFF2-40B4-BE49-F238E27FC236}">
                    <a16:creationId xmlns:a16="http://schemas.microsoft.com/office/drawing/2014/main" id="{0ED0CC77-44A3-2C4D-9AB9-6AB0968E8668}"/>
                  </a:ext>
                </a:extLst>
              </p14:cNvPr>
              <p14:cNvContentPartPr/>
              <p14:nvPr/>
            </p14:nvContentPartPr>
            <p14:xfrm>
              <a:off x="9164075" y="4918863"/>
              <a:ext cx="195120" cy="107280"/>
            </p14:xfrm>
          </p:contentPart>
        </mc:Choice>
        <mc:Fallback xmlns="">
          <p:pic>
            <p:nvPicPr>
              <p:cNvPr id="265" name="Ink 264">
                <a:extLst>
                  <a:ext uri="{FF2B5EF4-FFF2-40B4-BE49-F238E27FC236}">
                    <a16:creationId xmlns:a16="http://schemas.microsoft.com/office/drawing/2014/main" id="{0ED0CC77-44A3-2C4D-9AB9-6AB0968E8668}"/>
                  </a:ext>
                </a:extLst>
              </p:cNvPr>
              <p:cNvPicPr/>
              <p:nvPr/>
            </p:nvPicPr>
            <p:blipFill>
              <a:blip r:embed="rId117"/>
              <a:stretch>
                <a:fillRect/>
              </a:stretch>
            </p:blipFill>
            <p:spPr>
              <a:xfrm>
                <a:off x="9154373" y="4910527"/>
                <a:ext cx="213087" cy="124677"/>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66" name="Ink 265">
                <a:extLst>
                  <a:ext uri="{FF2B5EF4-FFF2-40B4-BE49-F238E27FC236}">
                    <a16:creationId xmlns:a16="http://schemas.microsoft.com/office/drawing/2014/main" id="{97EBB050-3033-E44E-AB03-B43FB3679059}"/>
                  </a:ext>
                </a:extLst>
              </p14:cNvPr>
              <p14:cNvContentPartPr/>
              <p14:nvPr/>
            </p14:nvContentPartPr>
            <p14:xfrm>
              <a:off x="9421835" y="4944063"/>
              <a:ext cx="88560" cy="94680"/>
            </p14:xfrm>
          </p:contentPart>
        </mc:Choice>
        <mc:Fallback xmlns="">
          <p:pic>
            <p:nvPicPr>
              <p:cNvPr id="266" name="Ink 265">
                <a:extLst>
                  <a:ext uri="{FF2B5EF4-FFF2-40B4-BE49-F238E27FC236}">
                    <a16:creationId xmlns:a16="http://schemas.microsoft.com/office/drawing/2014/main" id="{97EBB050-3033-E44E-AB03-B43FB3679059}"/>
                  </a:ext>
                </a:extLst>
              </p:cNvPr>
              <p:cNvPicPr/>
              <p:nvPr/>
            </p:nvPicPr>
            <p:blipFill>
              <a:blip r:embed="rId119"/>
              <a:stretch>
                <a:fillRect/>
              </a:stretch>
            </p:blipFill>
            <p:spPr>
              <a:xfrm>
                <a:off x="9412115" y="4935423"/>
                <a:ext cx="1069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67" name="Ink 266">
                <a:extLst>
                  <a:ext uri="{FF2B5EF4-FFF2-40B4-BE49-F238E27FC236}">
                    <a16:creationId xmlns:a16="http://schemas.microsoft.com/office/drawing/2014/main" id="{5AC0FBD6-01A1-0246-B893-2D3DA17380CD}"/>
                  </a:ext>
                </a:extLst>
              </p14:cNvPr>
              <p14:cNvContentPartPr/>
              <p14:nvPr/>
            </p14:nvContentPartPr>
            <p14:xfrm>
              <a:off x="9572676" y="4956663"/>
              <a:ext cx="82080" cy="63360"/>
            </p14:xfrm>
          </p:contentPart>
        </mc:Choice>
        <mc:Fallback xmlns="">
          <p:pic>
            <p:nvPicPr>
              <p:cNvPr id="267" name="Ink 266">
                <a:extLst>
                  <a:ext uri="{FF2B5EF4-FFF2-40B4-BE49-F238E27FC236}">
                    <a16:creationId xmlns:a16="http://schemas.microsoft.com/office/drawing/2014/main" id="{5AC0FBD6-01A1-0246-B893-2D3DA17380CD}"/>
                  </a:ext>
                </a:extLst>
              </p:cNvPr>
              <p:cNvPicPr/>
              <p:nvPr/>
            </p:nvPicPr>
            <p:blipFill>
              <a:blip r:embed="rId121"/>
              <a:stretch>
                <a:fillRect/>
              </a:stretch>
            </p:blipFill>
            <p:spPr>
              <a:xfrm>
                <a:off x="9564036" y="4948023"/>
                <a:ext cx="990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68" name="Ink 267">
                <a:extLst>
                  <a:ext uri="{FF2B5EF4-FFF2-40B4-BE49-F238E27FC236}">
                    <a16:creationId xmlns:a16="http://schemas.microsoft.com/office/drawing/2014/main" id="{E0C034AC-964F-1946-A04B-9E2690E013C0}"/>
                  </a:ext>
                </a:extLst>
              </p14:cNvPr>
              <p14:cNvContentPartPr/>
              <p14:nvPr/>
            </p14:nvContentPartPr>
            <p14:xfrm>
              <a:off x="9729636" y="4918863"/>
              <a:ext cx="113400" cy="113400"/>
            </p14:xfrm>
          </p:contentPart>
        </mc:Choice>
        <mc:Fallback xmlns="">
          <p:pic>
            <p:nvPicPr>
              <p:cNvPr id="268" name="Ink 267">
                <a:extLst>
                  <a:ext uri="{FF2B5EF4-FFF2-40B4-BE49-F238E27FC236}">
                    <a16:creationId xmlns:a16="http://schemas.microsoft.com/office/drawing/2014/main" id="{E0C034AC-964F-1946-A04B-9E2690E013C0}"/>
                  </a:ext>
                </a:extLst>
              </p:cNvPr>
              <p:cNvPicPr/>
              <p:nvPr/>
            </p:nvPicPr>
            <p:blipFill>
              <a:blip r:embed="rId123"/>
              <a:stretch>
                <a:fillRect/>
              </a:stretch>
            </p:blipFill>
            <p:spPr>
              <a:xfrm>
                <a:off x="9720996" y="4909143"/>
                <a:ext cx="1310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85" name="Ink 286">
                <a:extLst>
                  <a:ext uri="{FF2B5EF4-FFF2-40B4-BE49-F238E27FC236}">
                    <a16:creationId xmlns:a16="http://schemas.microsoft.com/office/drawing/2014/main" id="{3502B585-87C9-E446-8C3F-A0C35395B93B}"/>
                  </a:ext>
                </a:extLst>
              </p14:cNvPr>
              <p14:cNvContentPartPr/>
              <p14:nvPr/>
            </p14:nvContentPartPr>
            <p14:xfrm>
              <a:off x="7334555" y="5396583"/>
              <a:ext cx="1691280" cy="371520"/>
            </p14:xfrm>
          </p:contentPart>
        </mc:Choice>
        <mc:Fallback xmlns="">
          <p:pic>
            <p:nvPicPr>
              <p:cNvPr id="285" name="Ink 286">
                <a:extLst>
                  <a:ext uri="{FF2B5EF4-FFF2-40B4-BE49-F238E27FC236}">
                    <a16:creationId xmlns:a16="http://schemas.microsoft.com/office/drawing/2014/main" id="{3502B585-87C9-E446-8C3F-A0C35395B93B}"/>
                  </a:ext>
                </a:extLst>
              </p:cNvPr>
              <p:cNvPicPr/>
              <p:nvPr/>
            </p:nvPicPr>
            <p:blipFill>
              <a:blip r:embed="rId125"/>
              <a:stretch>
                <a:fillRect/>
              </a:stretch>
            </p:blipFill>
            <p:spPr>
              <a:xfrm>
                <a:off x="7325557" y="5387935"/>
                <a:ext cx="1708916" cy="388456"/>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86" name="Ink 287">
                <a:extLst>
                  <a:ext uri="{FF2B5EF4-FFF2-40B4-BE49-F238E27FC236}">
                    <a16:creationId xmlns:a16="http://schemas.microsoft.com/office/drawing/2014/main" id="{33312881-8408-F147-B1B8-369AF18CE6A3}"/>
                  </a:ext>
                </a:extLst>
              </p14:cNvPr>
              <p14:cNvContentPartPr/>
              <p14:nvPr/>
            </p14:nvContentPartPr>
            <p14:xfrm>
              <a:off x="6736955" y="5446983"/>
              <a:ext cx="315000" cy="383760"/>
            </p14:xfrm>
          </p:contentPart>
        </mc:Choice>
        <mc:Fallback xmlns="">
          <p:pic>
            <p:nvPicPr>
              <p:cNvPr id="286" name="Ink 287">
                <a:extLst>
                  <a:ext uri="{FF2B5EF4-FFF2-40B4-BE49-F238E27FC236}">
                    <a16:creationId xmlns:a16="http://schemas.microsoft.com/office/drawing/2014/main" id="{33312881-8408-F147-B1B8-369AF18CE6A3}"/>
                  </a:ext>
                </a:extLst>
              </p:cNvPr>
              <p:cNvPicPr/>
              <p:nvPr/>
            </p:nvPicPr>
            <p:blipFill>
              <a:blip r:embed="rId127"/>
              <a:stretch>
                <a:fillRect/>
              </a:stretch>
            </p:blipFill>
            <p:spPr>
              <a:xfrm>
                <a:off x="6727934" y="5438703"/>
                <a:ext cx="332680" cy="401040"/>
              </a:xfrm>
              <a:prstGeom prst="rect">
                <a:avLst/>
              </a:prstGeom>
            </p:spPr>
          </p:pic>
        </mc:Fallback>
      </mc:AlternateContent>
    </p:spTree>
    <p:extLst>
      <p:ext uri="{BB962C8B-B14F-4D97-AF65-F5344CB8AC3E}">
        <p14:creationId xmlns:p14="http://schemas.microsoft.com/office/powerpoint/2010/main" val="15510460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6">
                <a:extLst>
                  <a:ext uri="{FF2B5EF4-FFF2-40B4-BE49-F238E27FC236}">
                    <a16:creationId xmlns:a16="http://schemas.microsoft.com/office/drawing/2014/main" id="{268389EC-D1D6-2E48-8C8B-1478B1646330}"/>
                  </a:ext>
                </a:extLst>
              </p14:cNvPr>
              <p14:cNvContentPartPr/>
              <p14:nvPr/>
            </p14:nvContentPartPr>
            <p14:xfrm>
              <a:off x="3241356" y="1574103"/>
              <a:ext cx="528480" cy="239040"/>
            </p14:xfrm>
          </p:contentPart>
        </mc:Choice>
        <mc:Fallback xmlns="">
          <p:pic>
            <p:nvPicPr>
              <p:cNvPr id="6" name="Ink 6">
                <a:extLst>
                  <a:ext uri="{FF2B5EF4-FFF2-40B4-BE49-F238E27FC236}">
                    <a16:creationId xmlns:a16="http://schemas.microsoft.com/office/drawing/2014/main" id="{268389EC-D1D6-2E48-8C8B-1478B1646330}"/>
                  </a:ext>
                </a:extLst>
              </p:cNvPr>
              <p:cNvPicPr/>
              <p:nvPr/>
            </p:nvPicPr>
            <p:blipFill>
              <a:blip r:embed="rId3"/>
              <a:stretch>
                <a:fillRect/>
              </a:stretch>
            </p:blipFill>
            <p:spPr>
              <a:xfrm>
                <a:off x="3231990" y="1565117"/>
                <a:ext cx="546492" cy="25773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379CD4A1-1DC2-1943-A331-D53CC8D8CBC8}"/>
                  </a:ext>
                </a:extLst>
              </p14:cNvPr>
              <p14:cNvContentPartPr/>
              <p14:nvPr/>
            </p14:nvContentPartPr>
            <p14:xfrm>
              <a:off x="3977195" y="1718823"/>
              <a:ext cx="94680" cy="12960"/>
            </p14:xfrm>
          </p:contentPart>
        </mc:Choice>
        <mc:Fallback xmlns="">
          <p:pic>
            <p:nvPicPr>
              <p:cNvPr id="8" name="Ink 7">
                <a:extLst>
                  <a:ext uri="{FF2B5EF4-FFF2-40B4-BE49-F238E27FC236}">
                    <a16:creationId xmlns:a16="http://schemas.microsoft.com/office/drawing/2014/main" id="{379CD4A1-1DC2-1943-A331-D53CC8D8CBC8}"/>
                  </a:ext>
                </a:extLst>
              </p:cNvPr>
              <p:cNvPicPr/>
              <p:nvPr/>
            </p:nvPicPr>
            <p:blipFill>
              <a:blip r:embed="rId5"/>
              <a:stretch>
                <a:fillRect/>
              </a:stretch>
            </p:blipFill>
            <p:spPr>
              <a:xfrm>
                <a:off x="3968555" y="1709463"/>
                <a:ext cx="1112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BEAB19F0-6316-6541-BF5B-C6EB031ACD27}"/>
                  </a:ext>
                </a:extLst>
              </p14:cNvPr>
              <p14:cNvContentPartPr/>
              <p14:nvPr/>
            </p14:nvContentPartPr>
            <p14:xfrm>
              <a:off x="3983315" y="1781464"/>
              <a:ext cx="94680" cy="12960"/>
            </p14:xfrm>
          </p:contentPart>
        </mc:Choice>
        <mc:Fallback xmlns="">
          <p:pic>
            <p:nvPicPr>
              <p:cNvPr id="9" name="Ink 8">
                <a:extLst>
                  <a:ext uri="{FF2B5EF4-FFF2-40B4-BE49-F238E27FC236}">
                    <a16:creationId xmlns:a16="http://schemas.microsoft.com/office/drawing/2014/main" id="{BEAB19F0-6316-6541-BF5B-C6EB031ACD27}"/>
                  </a:ext>
                </a:extLst>
              </p:cNvPr>
              <p:cNvPicPr/>
              <p:nvPr/>
            </p:nvPicPr>
            <p:blipFill>
              <a:blip r:embed="rId7"/>
              <a:stretch>
                <a:fillRect/>
              </a:stretch>
            </p:blipFill>
            <p:spPr>
              <a:xfrm>
                <a:off x="3974708" y="1772824"/>
                <a:ext cx="111536"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2">
                <a:extLst>
                  <a:ext uri="{FF2B5EF4-FFF2-40B4-BE49-F238E27FC236}">
                    <a16:creationId xmlns:a16="http://schemas.microsoft.com/office/drawing/2014/main" id="{0E0AA1E2-0BCE-7449-A289-3CACA5C1C5BD}"/>
                  </a:ext>
                </a:extLst>
              </p14:cNvPr>
              <p14:cNvContentPartPr/>
              <p14:nvPr/>
            </p14:nvContentPartPr>
            <p14:xfrm>
              <a:off x="4825715" y="1398064"/>
              <a:ext cx="2068920" cy="434160"/>
            </p14:xfrm>
          </p:contentPart>
        </mc:Choice>
        <mc:Fallback xmlns="">
          <p:pic>
            <p:nvPicPr>
              <p:cNvPr id="22" name="Ink 22">
                <a:extLst>
                  <a:ext uri="{FF2B5EF4-FFF2-40B4-BE49-F238E27FC236}">
                    <a16:creationId xmlns:a16="http://schemas.microsoft.com/office/drawing/2014/main" id="{0E0AA1E2-0BCE-7449-A289-3CACA5C1C5BD}"/>
                  </a:ext>
                </a:extLst>
              </p:cNvPr>
              <p:cNvPicPr/>
              <p:nvPr/>
            </p:nvPicPr>
            <p:blipFill>
              <a:blip r:embed="rId9"/>
              <a:stretch>
                <a:fillRect/>
              </a:stretch>
            </p:blipFill>
            <p:spPr>
              <a:xfrm>
                <a:off x="4816355" y="1387984"/>
                <a:ext cx="208728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8">
                <a:extLst>
                  <a:ext uri="{FF2B5EF4-FFF2-40B4-BE49-F238E27FC236}">
                    <a16:creationId xmlns:a16="http://schemas.microsoft.com/office/drawing/2014/main" id="{2C57DE5A-2FCF-D14F-A513-6ADF746BDEB0}"/>
                  </a:ext>
                </a:extLst>
              </p14:cNvPr>
              <p14:cNvContentPartPr/>
              <p14:nvPr/>
            </p14:nvContentPartPr>
            <p14:xfrm>
              <a:off x="5505395" y="2064424"/>
              <a:ext cx="835920" cy="157680"/>
            </p14:xfrm>
          </p:contentPart>
        </mc:Choice>
        <mc:Fallback xmlns="">
          <p:pic>
            <p:nvPicPr>
              <p:cNvPr id="28" name="Ink 28">
                <a:extLst>
                  <a:ext uri="{FF2B5EF4-FFF2-40B4-BE49-F238E27FC236}">
                    <a16:creationId xmlns:a16="http://schemas.microsoft.com/office/drawing/2014/main" id="{2C57DE5A-2FCF-D14F-A513-6ADF746BDEB0}"/>
                  </a:ext>
                </a:extLst>
              </p:cNvPr>
              <p:cNvPicPr/>
              <p:nvPr/>
            </p:nvPicPr>
            <p:blipFill>
              <a:blip r:embed="rId11"/>
              <a:stretch>
                <a:fillRect/>
              </a:stretch>
            </p:blipFill>
            <p:spPr>
              <a:xfrm>
                <a:off x="5497111" y="2055424"/>
                <a:ext cx="852847"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7">
                <a:extLst>
                  <a:ext uri="{FF2B5EF4-FFF2-40B4-BE49-F238E27FC236}">
                    <a16:creationId xmlns:a16="http://schemas.microsoft.com/office/drawing/2014/main" id="{BF1B3344-FC97-6D41-A161-5965C8DD90DF}"/>
                  </a:ext>
                </a:extLst>
              </p14:cNvPr>
              <p14:cNvContentPartPr/>
              <p14:nvPr/>
            </p14:nvContentPartPr>
            <p14:xfrm>
              <a:off x="7643075" y="1523703"/>
              <a:ext cx="615960" cy="176400"/>
            </p14:xfrm>
          </p:contentPart>
        </mc:Choice>
        <mc:Fallback xmlns="">
          <p:pic>
            <p:nvPicPr>
              <p:cNvPr id="36" name="Ink 37">
                <a:extLst>
                  <a:ext uri="{FF2B5EF4-FFF2-40B4-BE49-F238E27FC236}">
                    <a16:creationId xmlns:a16="http://schemas.microsoft.com/office/drawing/2014/main" id="{BF1B3344-FC97-6D41-A161-5965C8DD90DF}"/>
                  </a:ext>
                </a:extLst>
              </p:cNvPr>
              <p:cNvPicPr/>
              <p:nvPr/>
            </p:nvPicPr>
            <p:blipFill>
              <a:blip r:embed="rId13"/>
              <a:stretch>
                <a:fillRect/>
              </a:stretch>
            </p:blipFill>
            <p:spPr>
              <a:xfrm>
                <a:off x="7634070" y="1513983"/>
                <a:ext cx="633971"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38">
                <a:extLst>
                  <a:ext uri="{FF2B5EF4-FFF2-40B4-BE49-F238E27FC236}">
                    <a16:creationId xmlns:a16="http://schemas.microsoft.com/office/drawing/2014/main" id="{CD55C816-D797-754C-A4DC-ED19585B99A9}"/>
                  </a:ext>
                </a:extLst>
              </p14:cNvPr>
              <p14:cNvContentPartPr/>
              <p14:nvPr/>
            </p14:nvContentPartPr>
            <p14:xfrm>
              <a:off x="4794395" y="1819263"/>
              <a:ext cx="2364480" cy="138960"/>
            </p14:xfrm>
          </p:contentPart>
        </mc:Choice>
        <mc:Fallback xmlns="">
          <p:pic>
            <p:nvPicPr>
              <p:cNvPr id="37" name="Ink 38">
                <a:extLst>
                  <a:ext uri="{FF2B5EF4-FFF2-40B4-BE49-F238E27FC236}">
                    <a16:creationId xmlns:a16="http://schemas.microsoft.com/office/drawing/2014/main" id="{CD55C816-D797-754C-A4DC-ED19585B99A9}"/>
                  </a:ext>
                </a:extLst>
              </p:cNvPr>
              <p:cNvPicPr/>
              <p:nvPr/>
            </p:nvPicPr>
            <p:blipFill>
              <a:blip r:embed="rId15"/>
              <a:stretch>
                <a:fillRect/>
              </a:stretch>
            </p:blipFill>
            <p:spPr>
              <a:xfrm>
                <a:off x="4785034" y="1809854"/>
                <a:ext cx="2382843" cy="15813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FCA7B5F5-2D4C-1448-A7F7-010139E9523E}"/>
                  </a:ext>
                </a:extLst>
              </p14:cNvPr>
              <p14:cNvContentPartPr/>
              <p14:nvPr/>
            </p14:nvContentPartPr>
            <p14:xfrm>
              <a:off x="7491515" y="1775343"/>
              <a:ext cx="893160" cy="100800"/>
            </p14:xfrm>
          </p:contentPart>
        </mc:Choice>
        <mc:Fallback xmlns="">
          <p:pic>
            <p:nvPicPr>
              <p:cNvPr id="40" name="Ink 39">
                <a:extLst>
                  <a:ext uri="{FF2B5EF4-FFF2-40B4-BE49-F238E27FC236}">
                    <a16:creationId xmlns:a16="http://schemas.microsoft.com/office/drawing/2014/main" id="{FCA7B5F5-2D4C-1448-A7F7-010139E9523E}"/>
                  </a:ext>
                </a:extLst>
              </p:cNvPr>
              <p:cNvPicPr/>
              <p:nvPr/>
            </p:nvPicPr>
            <p:blipFill>
              <a:blip r:embed="rId17"/>
              <a:stretch>
                <a:fillRect/>
              </a:stretch>
            </p:blipFill>
            <p:spPr>
              <a:xfrm>
                <a:off x="7482515" y="1765263"/>
                <a:ext cx="9111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 name="Ink 44">
                <a:extLst>
                  <a:ext uri="{FF2B5EF4-FFF2-40B4-BE49-F238E27FC236}">
                    <a16:creationId xmlns:a16="http://schemas.microsoft.com/office/drawing/2014/main" id="{75723A19-5CA5-9C4F-B902-B339C46942C1}"/>
                  </a:ext>
                </a:extLst>
              </p14:cNvPr>
              <p14:cNvContentPartPr/>
              <p14:nvPr/>
            </p14:nvContentPartPr>
            <p14:xfrm>
              <a:off x="7598436" y="2026623"/>
              <a:ext cx="741960" cy="195120"/>
            </p14:xfrm>
          </p:contentPart>
        </mc:Choice>
        <mc:Fallback xmlns="">
          <p:pic>
            <p:nvPicPr>
              <p:cNvPr id="44" name="Ink 44">
                <a:extLst>
                  <a:ext uri="{FF2B5EF4-FFF2-40B4-BE49-F238E27FC236}">
                    <a16:creationId xmlns:a16="http://schemas.microsoft.com/office/drawing/2014/main" id="{75723A19-5CA5-9C4F-B902-B339C46942C1}"/>
                  </a:ext>
                </a:extLst>
              </p:cNvPr>
              <p:cNvPicPr/>
              <p:nvPr/>
            </p:nvPicPr>
            <p:blipFill>
              <a:blip r:embed="rId19"/>
              <a:stretch>
                <a:fillRect/>
              </a:stretch>
            </p:blipFill>
            <p:spPr>
              <a:xfrm>
                <a:off x="7589796" y="2017623"/>
                <a:ext cx="7588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9">
                <a:extLst>
                  <a:ext uri="{FF2B5EF4-FFF2-40B4-BE49-F238E27FC236}">
                    <a16:creationId xmlns:a16="http://schemas.microsoft.com/office/drawing/2014/main" id="{594E0165-6CB3-B948-84DC-A21B2ED0CA3E}"/>
                  </a:ext>
                </a:extLst>
              </p14:cNvPr>
              <p14:cNvContentPartPr/>
              <p14:nvPr/>
            </p14:nvContentPartPr>
            <p14:xfrm>
              <a:off x="3071795" y="2875503"/>
              <a:ext cx="302040" cy="182520"/>
            </p14:xfrm>
          </p:contentPart>
        </mc:Choice>
        <mc:Fallback xmlns="">
          <p:pic>
            <p:nvPicPr>
              <p:cNvPr id="49" name="Ink 49">
                <a:extLst>
                  <a:ext uri="{FF2B5EF4-FFF2-40B4-BE49-F238E27FC236}">
                    <a16:creationId xmlns:a16="http://schemas.microsoft.com/office/drawing/2014/main" id="{594E0165-6CB3-B948-84DC-A21B2ED0CA3E}"/>
                  </a:ext>
                </a:extLst>
              </p:cNvPr>
              <p:cNvPicPr/>
              <p:nvPr/>
            </p:nvPicPr>
            <p:blipFill>
              <a:blip r:embed="rId21"/>
              <a:stretch>
                <a:fillRect/>
              </a:stretch>
            </p:blipFill>
            <p:spPr>
              <a:xfrm>
                <a:off x="3062446" y="2866485"/>
                <a:ext cx="319659" cy="20091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1" name="Ink 50">
                <a:extLst>
                  <a:ext uri="{FF2B5EF4-FFF2-40B4-BE49-F238E27FC236}">
                    <a16:creationId xmlns:a16="http://schemas.microsoft.com/office/drawing/2014/main" id="{AF94D6C0-CE0D-434B-96C8-7EF16B1E836E}"/>
                  </a:ext>
                </a:extLst>
              </p14:cNvPr>
              <p14:cNvContentPartPr/>
              <p14:nvPr/>
            </p14:nvContentPartPr>
            <p14:xfrm>
              <a:off x="3442595" y="2932023"/>
              <a:ext cx="132480" cy="119880"/>
            </p14:xfrm>
          </p:contentPart>
        </mc:Choice>
        <mc:Fallback xmlns="">
          <p:pic>
            <p:nvPicPr>
              <p:cNvPr id="51" name="Ink 50">
                <a:extLst>
                  <a:ext uri="{FF2B5EF4-FFF2-40B4-BE49-F238E27FC236}">
                    <a16:creationId xmlns:a16="http://schemas.microsoft.com/office/drawing/2014/main" id="{AF94D6C0-CE0D-434B-96C8-7EF16B1E836E}"/>
                  </a:ext>
                </a:extLst>
              </p:cNvPr>
              <p:cNvPicPr/>
              <p:nvPr/>
            </p:nvPicPr>
            <p:blipFill>
              <a:blip r:embed="rId23"/>
              <a:stretch>
                <a:fillRect/>
              </a:stretch>
            </p:blipFill>
            <p:spPr>
              <a:xfrm>
                <a:off x="3433931" y="2923023"/>
                <a:ext cx="149807"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8" name="Ink 58">
                <a:extLst>
                  <a:ext uri="{FF2B5EF4-FFF2-40B4-BE49-F238E27FC236}">
                    <a16:creationId xmlns:a16="http://schemas.microsoft.com/office/drawing/2014/main" id="{51D1AFF6-7457-A745-9AD8-9A36C539B0EA}"/>
                  </a:ext>
                </a:extLst>
              </p14:cNvPr>
              <p14:cNvContentPartPr/>
              <p14:nvPr/>
            </p14:nvContentPartPr>
            <p14:xfrm>
              <a:off x="3788555" y="2712063"/>
              <a:ext cx="679320" cy="566280"/>
            </p14:xfrm>
          </p:contentPart>
        </mc:Choice>
        <mc:Fallback xmlns="">
          <p:pic>
            <p:nvPicPr>
              <p:cNvPr id="58" name="Ink 58">
                <a:extLst>
                  <a:ext uri="{FF2B5EF4-FFF2-40B4-BE49-F238E27FC236}">
                    <a16:creationId xmlns:a16="http://schemas.microsoft.com/office/drawing/2014/main" id="{51D1AFF6-7457-A745-9AD8-9A36C539B0EA}"/>
                  </a:ext>
                </a:extLst>
              </p:cNvPr>
              <p:cNvPicPr/>
              <p:nvPr/>
            </p:nvPicPr>
            <p:blipFill>
              <a:blip r:embed="rId25"/>
              <a:stretch>
                <a:fillRect/>
              </a:stretch>
            </p:blipFill>
            <p:spPr>
              <a:xfrm>
                <a:off x="3779195" y="2703412"/>
                <a:ext cx="697680" cy="58322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2" name="Ink 61">
                <a:extLst>
                  <a:ext uri="{FF2B5EF4-FFF2-40B4-BE49-F238E27FC236}">
                    <a16:creationId xmlns:a16="http://schemas.microsoft.com/office/drawing/2014/main" id="{BB154EDF-5074-4F47-9166-C8DB681CE272}"/>
                  </a:ext>
                </a:extLst>
              </p14:cNvPr>
              <p14:cNvContentPartPr/>
              <p14:nvPr/>
            </p14:nvContentPartPr>
            <p14:xfrm>
              <a:off x="3210035" y="1605424"/>
              <a:ext cx="182520" cy="82080"/>
            </p14:xfrm>
          </p:contentPart>
        </mc:Choice>
        <mc:Fallback xmlns="">
          <p:pic>
            <p:nvPicPr>
              <p:cNvPr id="62" name="Ink 61">
                <a:extLst>
                  <a:ext uri="{FF2B5EF4-FFF2-40B4-BE49-F238E27FC236}">
                    <a16:creationId xmlns:a16="http://schemas.microsoft.com/office/drawing/2014/main" id="{BB154EDF-5074-4F47-9166-C8DB681CE272}"/>
                  </a:ext>
                </a:extLst>
              </p:cNvPr>
              <p:cNvPicPr/>
              <p:nvPr/>
            </p:nvPicPr>
            <p:blipFill>
              <a:blip r:embed="rId27"/>
              <a:stretch>
                <a:fillRect/>
              </a:stretch>
            </p:blipFill>
            <p:spPr>
              <a:xfrm>
                <a:off x="3200712" y="1596064"/>
                <a:ext cx="200449"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3" name="Ink 62">
                <a:extLst>
                  <a:ext uri="{FF2B5EF4-FFF2-40B4-BE49-F238E27FC236}">
                    <a16:creationId xmlns:a16="http://schemas.microsoft.com/office/drawing/2014/main" id="{75A9022B-3FD8-BA46-B5DC-95540FB15209}"/>
                  </a:ext>
                </a:extLst>
              </p14:cNvPr>
              <p14:cNvContentPartPr/>
              <p14:nvPr/>
            </p14:nvContentPartPr>
            <p14:xfrm>
              <a:off x="5737595" y="2661663"/>
              <a:ext cx="459360" cy="126000"/>
            </p14:xfrm>
          </p:contentPart>
        </mc:Choice>
        <mc:Fallback xmlns="">
          <p:pic>
            <p:nvPicPr>
              <p:cNvPr id="63" name="Ink 62">
                <a:extLst>
                  <a:ext uri="{FF2B5EF4-FFF2-40B4-BE49-F238E27FC236}">
                    <a16:creationId xmlns:a16="http://schemas.microsoft.com/office/drawing/2014/main" id="{75A9022B-3FD8-BA46-B5DC-95540FB15209}"/>
                  </a:ext>
                </a:extLst>
              </p:cNvPr>
              <p:cNvPicPr/>
              <p:nvPr/>
            </p:nvPicPr>
            <p:blipFill>
              <a:blip r:embed="rId29"/>
              <a:stretch>
                <a:fillRect/>
              </a:stretch>
            </p:blipFill>
            <p:spPr>
              <a:xfrm>
                <a:off x="5728228" y="2651915"/>
                <a:ext cx="477014" cy="14513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4" name="Ink 63">
                <a:extLst>
                  <a:ext uri="{FF2B5EF4-FFF2-40B4-BE49-F238E27FC236}">
                    <a16:creationId xmlns:a16="http://schemas.microsoft.com/office/drawing/2014/main" id="{A63FDCF8-596A-EB47-8629-1A047515B1B5}"/>
                  </a:ext>
                </a:extLst>
              </p14:cNvPr>
              <p14:cNvContentPartPr/>
              <p14:nvPr/>
            </p14:nvContentPartPr>
            <p14:xfrm>
              <a:off x="5869355" y="2510823"/>
              <a:ext cx="119880" cy="94680"/>
            </p14:xfrm>
          </p:contentPart>
        </mc:Choice>
        <mc:Fallback xmlns="">
          <p:pic>
            <p:nvPicPr>
              <p:cNvPr id="64" name="Ink 63">
                <a:extLst>
                  <a:ext uri="{FF2B5EF4-FFF2-40B4-BE49-F238E27FC236}">
                    <a16:creationId xmlns:a16="http://schemas.microsoft.com/office/drawing/2014/main" id="{A63FDCF8-596A-EB47-8629-1A047515B1B5}"/>
                  </a:ext>
                </a:extLst>
              </p:cNvPr>
              <p:cNvPicPr/>
              <p:nvPr/>
            </p:nvPicPr>
            <p:blipFill>
              <a:blip r:embed="rId31"/>
              <a:stretch>
                <a:fillRect/>
              </a:stretch>
            </p:blipFill>
            <p:spPr>
              <a:xfrm>
                <a:off x="5861075" y="2501140"/>
                <a:ext cx="136800" cy="11297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6" name="Ink 66">
                <a:extLst>
                  <a:ext uri="{FF2B5EF4-FFF2-40B4-BE49-F238E27FC236}">
                    <a16:creationId xmlns:a16="http://schemas.microsoft.com/office/drawing/2014/main" id="{5D1F7911-7FB6-5D4A-8E77-565575E33D59}"/>
                  </a:ext>
                </a:extLst>
              </p14:cNvPr>
              <p14:cNvContentPartPr/>
              <p14:nvPr/>
            </p14:nvContentPartPr>
            <p14:xfrm>
              <a:off x="4750475" y="2856784"/>
              <a:ext cx="1962000" cy="157320"/>
            </p14:xfrm>
          </p:contentPart>
        </mc:Choice>
        <mc:Fallback xmlns="">
          <p:pic>
            <p:nvPicPr>
              <p:cNvPr id="66" name="Ink 66">
                <a:extLst>
                  <a:ext uri="{FF2B5EF4-FFF2-40B4-BE49-F238E27FC236}">
                    <a16:creationId xmlns:a16="http://schemas.microsoft.com/office/drawing/2014/main" id="{5D1F7911-7FB6-5D4A-8E77-565575E33D59}"/>
                  </a:ext>
                </a:extLst>
              </p:cNvPr>
              <p:cNvPicPr/>
              <p:nvPr/>
            </p:nvPicPr>
            <p:blipFill>
              <a:blip r:embed="rId33"/>
              <a:stretch>
                <a:fillRect/>
              </a:stretch>
            </p:blipFill>
            <p:spPr>
              <a:xfrm>
                <a:off x="4741835" y="2847445"/>
                <a:ext cx="1978920" cy="17563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70">
                <a:extLst>
                  <a:ext uri="{FF2B5EF4-FFF2-40B4-BE49-F238E27FC236}">
                    <a16:creationId xmlns:a16="http://schemas.microsoft.com/office/drawing/2014/main" id="{B86D55BB-3BC6-F145-8B40-B4334A478C95}"/>
                  </a:ext>
                </a:extLst>
              </p14:cNvPr>
              <p14:cNvContentPartPr/>
              <p14:nvPr/>
            </p14:nvContentPartPr>
            <p14:xfrm>
              <a:off x="5020836" y="2976304"/>
              <a:ext cx="1660320" cy="572400"/>
            </p14:xfrm>
          </p:contentPart>
        </mc:Choice>
        <mc:Fallback xmlns="">
          <p:pic>
            <p:nvPicPr>
              <p:cNvPr id="70" name="Ink 70">
                <a:extLst>
                  <a:ext uri="{FF2B5EF4-FFF2-40B4-BE49-F238E27FC236}">
                    <a16:creationId xmlns:a16="http://schemas.microsoft.com/office/drawing/2014/main" id="{B86D55BB-3BC6-F145-8B40-B4334A478C95}"/>
                  </a:ext>
                </a:extLst>
              </p:cNvPr>
              <p:cNvPicPr/>
              <p:nvPr/>
            </p:nvPicPr>
            <p:blipFill>
              <a:blip r:embed="rId35"/>
              <a:stretch>
                <a:fillRect/>
              </a:stretch>
            </p:blipFill>
            <p:spPr>
              <a:xfrm>
                <a:off x="5011836" y="2967664"/>
                <a:ext cx="167796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0" name="Ink 80">
                <a:extLst>
                  <a:ext uri="{FF2B5EF4-FFF2-40B4-BE49-F238E27FC236}">
                    <a16:creationId xmlns:a16="http://schemas.microsoft.com/office/drawing/2014/main" id="{12E5C337-B21E-F145-8388-EE703F46AC5C}"/>
                  </a:ext>
                </a:extLst>
              </p14:cNvPr>
              <p14:cNvContentPartPr/>
              <p14:nvPr/>
            </p14:nvContentPartPr>
            <p14:xfrm>
              <a:off x="5938475" y="3240183"/>
              <a:ext cx="1081800" cy="295920"/>
            </p14:xfrm>
          </p:contentPart>
        </mc:Choice>
        <mc:Fallback xmlns="">
          <p:pic>
            <p:nvPicPr>
              <p:cNvPr id="80" name="Ink 80">
                <a:extLst>
                  <a:ext uri="{FF2B5EF4-FFF2-40B4-BE49-F238E27FC236}">
                    <a16:creationId xmlns:a16="http://schemas.microsoft.com/office/drawing/2014/main" id="{12E5C337-B21E-F145-8388-EE703F46AC5C}"/>
                  </a:ext>
                </a:extLst>
              </p:cNvPr>
              <p:cNvPicPr/>
              <p:nvPr/>
            </p:nvPicPr>
            <p:blipFill>
              <a:blip r:embed="rId37"/>
              <a:stretch>
                <a:fillRect/>
              </a:stretch>
            </p:blipFill>
            <p:spPr>
              <a:xfrm>
                <a:off x="5929475" y="3231161"/>
                <a:ext cx="1099080" cy="31324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6" name="Ink 85">
                <a:extLst>
                  <a:ext uri="{FF2B5EF4-FFF2-40B4-BE49-F238E27FC236}">
                    <a16:creationId xmlns:a16="http://schemas.microsoft.com/office/drawing/2014/main" id="{6CF90B6A-F663-FA46-9CB6-75A800B743D7}"/>
                  </a:ext>
                </a:extLst>
              </p14:cNvPr>
              <p14:cNvContentPartPr/>
              <p14:nvPr/>
            </p14:nvContentPartPr>
            <p14:xfrm>
              <a:off x="6623915" y="2806384"/>
              <a:ext cx="541080" cy="56880"/>
            </p14:xfrm>
          </p:contentPart>
        </mc:Choice>
        <mc:Fallback xmlns="">
          <p:pic>
            <p:nvPicPr>
              <p:cNvPr id="86" name="Ink 85">
                <a:extLst>
                  <a:ext uri="{FF2B5EF4-FFF2-40B4-BE49-F238E27FC236}">
                    <a16:creationId xmlns:a16="http://schemas.microsoft.com/office/drawing/2014/main" id="{6CF90B6A-F663-FA46-9CB6-75A800B743D7}"/>
                  </a:ext>
                </a:extLst>
              </p:cNvPr>
              <p:cNvPicPr/>
              <p:nvPr/>
            </p:nvPicPr>
            <p:blipFill>
              <a:blip r:embed="rId39"/>
              <a:stretch>
                <a:fillRect/>
              </a:stretch>
            </p:blipFill>
            <p:spPr>
              <a:xfrm>
                <a:off x="6615263" y="2797744"/>
                <a:ext cx="558383"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7" name="Ink 87">
                <a:extLst>
                  <a:ext uri="{FF2B5EF4-FFF2-40B4-BE49-F238E27FC236}">
                    <a16:creationId xmlns:a16="http://schemas.microsoft.com/office/drawing/2014/main" id="{18723929-B2A6-2249-9B44-339F4AF6D65C}"/>
                  </a:ext>
                </a:extLst>
              </p14:cNvPr>
              <p14:cNvContentPartPr/>
              <p14:nvPr/>
            </p14:nvContentPartPr>
            <p14:xfrm>
              <a:off x="6661715" y="2995023"/>
              <a:ext cx="672840" cy="484200"/>
            </p14:xfrm>
          </p:contentPart>
        </mc:Choice>
        <mc:Fallback xmlns="">
          <p:pic>
            <p:nvPicPr>
              <p:cNvPr id="87" name="Ink 87">
                <a:extLst>
                  <a:ext uri="{FF2B5EF4-FFF2-40B4-BE49-F238E27FC236}">
                    <a16:creationId xmlns:a16="http://schemas.microsoft.com/office/drawing/2014/main" id="{18723929-B2A6-2249-9B44-339F4AF6D65C}"/>
                  </a:ext>
                </a:extLst>
              </p:cNvPr>
              <p:cNvPicPr/>
              <p:nvPr/>
            </p:nvPicPr>
            <p:blipFill>
              <a:blip r:embed="rId41"/>
              <a:stretch>
                <a:fillRect/>
              </a:stretch>
            </p:blipFill>
            <p:spPr>
              <a:xfrm>
                <a:off x="6653080" y="2986389"/>
                <a:ext cx="689751" cy="501107"/>
              </a:xfrm>
              <a:prstGeom prst="rect">
                <a:avLst/>
              </a:prstGeom>
            </p:spPr>
          </p:pic>
        </mc:Fallback>
      </mc:AlternateContent>
    </p:spTree>
    <p:extLst>
      <p:ext uri="{BB962C8B-B14F-4D97-AF65-F5344CB8AC3E}">
        <p14:creationId xmlns:p14="http://schemas.microsoft.com/office/powerpoint/2010/main" val="12864914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6">
                <a:extLst>
                  <a:ext uri="{FF2B5EF4-FFF2-40B4-BE49-F238E27FC236}">
                    <a16:creationId xmlns:a16="http://schemas.microsoft.com/office/drawing/2014/main" id="{841A2940-CB87-8444-9353-E881175A92B8}"/>
                  </a:ext>
                </a:extLst>
              </p14:cNvPr>
              <p14:cNvContentPartPr/>
              <p14:nvPr/>
            </p14:nvContentPartPr>
            <p14:xfrm>
              <a:off x="2574995" y="1567983"/>
              <a:ext cx="237960" cy="245520"/>
            </p14:xfrm>
          </p:contentPart>
        </mc:Choice>
        <mc:Fallback xmlns="">
          <p:pic>
            <p:nvPicPr>
              <p:cNvPr id="6" name="Ink 6">
                <a:extLst>
                  <a:ext uri="{FF2B5EF4-FFF2-40B4-BE49-F238E27FC236}">
                    <a16:creationId xmlns:a16="http://schemas.microsoft.com/office/drawing/2014/main" id="{841A2940-CB87-8444-9353-E881175A92B8}"/>
                  </a:ext>
                </a:extLst>
              </p:cNvPr>
              <p:cNvPicPr/>
              <p:nvPr/>
            </p:nvPicPr>
            <p:blipFill>
              <a:blip r:embed="rId3"/>
              <a:stretch>
                <a:fillRect/>
              </a:stretch>
            </p:blipFill>
            <p:spPr>
              <a:xfrm>
                <a:off x="2565621" y="1557888"/>
                <a:ext cx="257790" cy="26462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1">
                <a:extLst>
                  <a:ext uri="{FF2B5EF4-FFF2-40B4-BE49-F238E27FC236}">
                    <a16:creationId xmlns:a16="http://schemas.microsoft.com/office/drawing/2014/main" id="{F08158A0-31FD-D949-8022-21A1A0452C19}"/>
                  </a:ext>
                </a:extLst>
              </p14:cNvPr>
              <p14:cNvContentPartPr/>
              <p14:nvPr/>
            </p14:nvContentPartPr>
            <p14:xfrm>
              <a:off x="3197435" y="1555383"/>
              <a:ext cx="1823760" cy="295560"/>
            </p14:xfrm>
          </p:contentPart>
        </mc:Choice>
        <mc:Fallback xmlns="">
          <p:pic>
            <p:nvPicPr>
              <p:cNvPr id="21" name="Ink 21">
                <a:extLst>
                  <a:ext uri="{FF2B5EF4-FFF2-40B4-BE49-F238E27FC236}">
                    <a16:creationId xmlns:a16="http://schemas.microsoft.com/office/drawing/2014/main" id="{F08158A0-31FD-D949-8022-21A1A0452C19}"/>
                  </a:ext>
                </a:extLst>
              </p:cNvPr>
              <p:cNvPicPr/>
              <p:nvPr/>
            </p:nvPicPr>
            <p:blipFill>
              <a:blip r:embed="rId5"/>
              <a:stretch>
                <a:fillRect/>
              </a:stretch>
            </p:blipFill>
            <p:spPr>
              <a:xfrm>
                <a:off x="3188792" y="1545315"/>
                <a:ext cx="1841407" cy="31425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20E0BF24-E325-0A42-AF77-3C8C3D43D1E7}"/>
                  </a:ext>
                </a:extLst>
              </p14:cNvPr>
              <p14:cNvContentPartPr/>
              <p14:nvPr/>
            </p14:nvContentPartPr>
            <p14:xfrm>
              <a:off x="6372275" y="1649703"/>
              <a:ext cx="6480" cy="12960"/>
            </p14:xfrm>
          </p:contentPart>
        </mc:Choice>
        <mc:Fallback xmlns="">
          <p:pic>
            <p:nvPicPr>
              <p:cNvPr id="28" name="Ink 27">
                <a:extLst>
                  <a:ext uri="{FF2B5EF4-FFF2-40B4-BE49-F238E27FC236}">
                    <a16:creationId xmlns:a16="http://schemas.microsoft.com/office/drawing/2014/main" id="{20E0BF24-E325-0A42-AF77-3C8C3D43D1E7}"/>
                  </a:ext>
                </a:extLst>
              </p:cNvPr>
              <p:cNvPicPr/>
              <p:nvPr/>
            </p:nvPicPr>
            <p:blipFill>
              <a:blip r:embed="rId7"/>
              <a:stretch>
                <a:fillRect/>
              </a:stretch>
            </p:blipFill>
            <p:spPr>
              <a:xfrm>
                <a:off x="6362915" y="1640076"/>
                <a:ext cx="24120"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5883467A-5F31-414E-B236-8CEC619347D0}"/>
                  </a:ext>
                </a:extLst>
              </p14:cNvPr>
              <p14:cNvContentPartPr/>
              <p14:nvPr/>
            </p14:nvContentPartPr>
            <p14:xfrm>
              <a:off x="6366155" y="1724944"/>
              <a:ext cx="19080" cy="12960"/>
            </p14:xfrm>
          </p:contentPart>
        </mc:Choice>
        <mc:Fallback xmlns="">
          <p:pic>
            <p:nvPicPr>
              <p:cNvPr id="29" name="Ink 28">
                <a:extLst>
                  <a:ext uri="{FF2B5EF4-FFF2-40B4-BE49-F238E27FC236}">
                    <a16:creationId xmlns:a16="http://schemas.microsoft.com/office/drawing/2014/main" id="{5883467A-5F31-414E-B236-8CEC619347D0}"/>
                  </a:ext>
                </a:extLst>
              </p:cNvPr>
              <p:cNvPicPr/>
              <p:nvPr/>
            </p:nvPicPr>
            <p:blipFill>
              <a:blip r:embed="rId9"/>
              <a:stretch>
                <a:fillRect/>
              </a:stretch>
            </p:blipFill>
            <p:spPr>
              <a:xfrm>
                <a:off x="6356795" y="1715584"/>
                <a:ext cx="3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5">
                <a:extLst>
                  <a:ext uri="{FF2B5EF4-FFF2-40B4-BE49-F238E27FC236}">
                    <a16:creationId xmlns:a16="http://schemas.microsoft.com/office/drawing/2014/main" id="{CAFFEDB2-55CB-D647-8405-801721A484E4}"/>
                  </a:ext>
                </a:extLst>
              </p14:cNvPr>
              <p14:cNvContentPartPr/>
              <p14:nvPr/>
            </p14:nvContentPartPr>
            <p14:xfrm>
              <a:off x="6649115" y="1530903"/>
              <a:ext cx="697680" cy="200880"/>
            </p14:xfrm>
          </p:contentPart>
        </mc:Choice>
        <mc:Fallback xmlns="">
          <p:pic>
            <p:nvPicPr>
              <p:cNvPr id="34" name="Ink 35">
                <a:extLst>
                  <a:ext uri="{FF2B5EF4-FFF2-40B4-BE49-F238E27FC236}">
                    <a16:creationId xmlns:a16="http://schemas.microsoft.com/office/drawing/2014/main" id="{CAFFEDB2-55CB-D647-8405-801721A484E4}"/>
                  </a:ext>
                </a:extLst>
              </p:cNvPr>
              <p:cNvPicPr/>
              <p:nvPr/>
            </p:nvPicPr>
            <p:blipFill>
              <a:blip r:embed="rId11"/>
              <a:stretch>
                <a:fillRect/>
              </a:stretch>
            </p:blipFill>
            <p:spPr>
              <a:xfrm>
                <a:off x="6640115" y="1521543"/>
                <a:ext cx="7160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6">
                <a:extLst>
                  <a:ext uri="{FF2B5EF4-FFF2-40B4-BE49-F238E27FC236}">
                    <a16:creationId xmlns:a16="http://schemas.microsoft.com/office/drawing/2014/main" id="{5B722D11-53CF-CE4E-A1D9-2B776E333A20}"/>
                  </a:ext>
                </a:extLst>
              </p14:cNvPr>
              <p14:cNvContentPartPr/>
              <p14:nvPr/>
            </p14:nvContentPartPr>
            <p14:xfrm>
              <a:off x="5410355" y="1504984"/>
              <a:ext cx="660960" cy="214200"/>
            </p14:xfrm>
          </p:contentPart>
        </mc:Choice>
        <mc:Fallback xmlns="">
          <p:pic>
            <p:nvPicPr>
              <p:cNvPr id="35" name="Ink 36">
                <a:extLst>
                  <a:ext uri="{FF2B5EF4-FFF2-40B4-BE49-F238E27FC236}">
                    <a16:creationId xmlns:a16="http://schemas.microsoft.com/office/drawing/2014/main" id="{5B722D11-53CF-CE4E-A1D9-2B776E333A20}"/>
                  </a:ext>
                </a:extLst>
              </p:cNvPr>
              <p:cNvPicPr/>
              <p:nvPr/>
            </p:nvPicPr>
            <p:blipFill>
              <a:blip r:embed="rId13"/>
              <a:stretch>
                <a:fillRect/>
              </a:stretch>
            </p:blipFill>
            <p:spPr>
              <a:xfrm>
                <a:off x="5400985" y="1495624"/>
                <a:ext cx="680061"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40">
                <a:extLst>
                  <a:ext uri="{FF2B5EF4-FFF2-40B4-BE49-F238E27FC236}">
                    <a16:creationId xmlns:a16="http://schemas.microsoft.com/office/drawing/2014/main" id="{00910285-862D-FC4F-921B-42F65D6CF640}"/>
                  </a:ext>
                </a:extLst>
              </p14:cNvPr>
              <p14:cNvContentPartPr/>
              <p14:nvPr/>
            </p14:nvContentPartPr>
            <p14:xfrm>
              <a:off x="7428516" y="1561503"/>
              <a:ext cx="151200" cy="151200"/>
            </p14:xfrm>
          </p:contentPart>
        </mc:Choice>
        <mc:Fallback xmlns="">
          <p:pic>
            <p:nvPicPr>
              <p:cNvPr id="40" name="Ink 40">
                <a:extLst>
                  <a:ext uri="{FF2B5EF4-FFF2-40B4-BE49-F238E27FC236}">
                    <a16:creationId xmlns:a16="http://schemas.microsoft.com/office/drawing/2014/main" id="{00910285-862D-FC4F-921B-42F65D6CF640}"/>
                  </a:ext>
                </a:extLst>
              </p:cNvPr>
              <p:cNvPicPr/>
              <p:nvPr/>
            </p:nvPicPr>
            <p:blipFill>
              <a:blip r:embed="rId15"/>
              <a:stretch>
                <a:fillRect/>
              </a:stretch>
            </p:blipFill>
            <p:spPr>
              <a:xfrm>
                <a:off x="7419876" y="1552143"/>
                <a:ext cx="1677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2" name="Ink 41">
                <a:extLst>
                  <a:ext uri="{FF2B5EF4-FFF2-40B4-BE49-F238E27FC236}">
                    <a16:creationId xmlns:a16="http://schemas.microsoft.com/office/drawing/2014/main" id="{FAC36DCE-90BE-5D4F-9CFA-CAFE8030F755}"/>
                  </a:ext>
                </a:extLst>
              </p14:cNvPr>
              <p14:cNvContentPartPr/>
              <p14:nvPr/>
            </p14:nvContentPartPr>
            <p14:xfrm>
              <a:off x="3273036" y="1819263"/>
              <a:ext cx="4338360" cy="151200"/>
            </p14:xfrm>
          </p:contentPart>
        </mc:Choice>
        <mc:Fallback xmlns="">
          <p:pic>
            <p:nvPicPr>
              <p:cNvPr id="42" name="Ink 41">
                <a:extLst>
                  <a:ext uri="{FF2B5EF4-FFF2-40B4-BE49-F238E27FC236}">
                    <a16:creationId xmlns:a16="http://schemas.microsoft.com/office/drawing/2014/main" id="{FAC36DCE-90BE-5D4F-9CFA-CAFE8030F755}"/>
                  </a:ext>
                </a:extLst>
              </p:cNvPr>
              <p:cNvPicPr/>
              <p:nvPr/>
            </p:nvPicPr>
            <p:blipFill>
              <a:blip r:embed="rId17"/>
              <a:stretch>
                <a:fillRect/>
              </a:stretch>
            </p:blipFill>
            <p:spPr>
              <a:xfrm>
                <a:off x="3264396" y="1810623"/>
                <a:ext cx="43556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9" name="Ink 49">
                <a:extLst>
                  <a:ext uri="{FF2B5EF4-FFF2-40B4-BE49-F238E27FC236}">
                    <a16:creationId xmlns:a16="http://schemas.microsoft.com/office/drawing/2014/main" id="{6CF7981F-E92E-1A4D-B2F0-8F4FE285C06F}"/>
                  </a:ext>
                </a:extLst>
              </p14:cNvPr>
              <p14:cNvContentPartPr/>
              <p14:nvPr/>
            </p14:nvContentPartPr>
            <p14:xfrm>
              <a:off x="3423875" y="2020503"/>
              <a:ext cx="1402200" cy="509040"/>
            </p14:xfrm>
          </p:contentPart>
        </mc:Choice>
        <mc:Fallback xmlns="">
          <p:pic>
            <p:nvPicPr>
              <p:cNvPr id="49" name="Ink 49">
                <a:extLst>
                  <a:ext uri="{FF2B5EF4-FFF2-40B4-BE49-F238E27FC236}">
                    <a16:creationId xmlns:a16="http://schemas.microsoft.com/office/drawing/2014/main" id="{6CF7981F-E92E-1A4D-B2F0-8F4FE285C06F}"/>
                  </a:ext>
                </a:extLst>
              </p:cNvPr>
              <p:cNvPicPr/>
              <p:nvPr/>
            </p:nvPicPr>
            <p:blipFill>
              <a:blip r:embed="rId19"/>
              <a:stretch>
                <a:fillRect/>
              </a:stretch>
            </p:blipFill>
            <p:spPr>
              <a:xfrm>
                <a:off x="3413798" y="2011136"/>
                <a:ext cx="1421635" cy="52741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586F1556-5259-C549-B8BC-946E085F7C04}"/>
                  </a:ext>
                </a:extLst>
              </p14:cNvPr>
              <p14:cNvContentPartPr/>
              <p14:nvPr/>
            </p14:nvContentPartPr>
            <p14:xfrm>
              <a:off x="5202995" y="2190423"/>
              <a:ext cx="107280" cy="19080"/>
            </p14:xfrm>
          </p:contentPart>
        </mc:Choice>
        <mc:Fallback xmlns="">
          <p:pic>
            <p:nvPicPr>
              <p:cNvPr id="51" name="Ink 50">
                <a:extLst>
                  <a:ext uri="{FF2B5EF4-FFF2-40B4-BE49-F238E27FC236}">
                    <a16:creationId xmlns:a16="http://schemas.microsoft.com/office/drawing/2014/main" id="{586F1556-5259-C549-B8BC-946E085F7C04}"/>
                  </a:ext>
                </a:extLst>
              </p:cNvPr>
              <p:cNvPicPr/>
              <p:nvPr/>
            </p:nvPicPr>
            <p:blipFill>
              <a:blip r:embed="rId21"/>
              <a:stretch>
                <a:fillRect/>
              </a:stretch>
            </p:blipFill>
            <p:spPr>
              <a:xfrm>
                <a:off x="5193635" y="2181063"/>
                <a:ext cx="1245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2" name="Ink 51">
                <a:extLst>
                  <a:ext uri="{FF2B5EF4-FFF2-40B4-BE49-F238E27FC236}">
                    <a16:creationId xmlns:a16="http://schemas.microsoft.com/office/drawing/2014/main" id="{5F7AF17F-F9A6-844A-84FE-8BFFD5CCB245}"/>
                  </a:ext>
                </a:extLst>
              </p14:cNvPr>
              <p14:cNvContentPartPr/>
              <p14:nvPr/>
            </p14:nvContentPartPr>
            <p14:xfrm>
              <a:off x="5178515" y="2265663"/>
              <a:ext cx="144360" cy="19080"/>
            </p14:xfrm>
          </p:contentPart>
        </mc:Choice>
        <mc:Fallback xmlns="">
          <p:pic>
            <p:nvPicPr>
              <p:cNvPr id="52" name="Ink 51">
                <a:extLst>
                  <a:ext uri="{FF2B5EF4-FFF2-40B4-BE49-F238E27FC236}">
                    <a16:creationId xmlns:a16="http://schemas.microsoft.com/office/drawing/2014/main" id="{5F7AF17F-F9A6-844A-84FE-8BFFD5CCB245}"/>
                  </a:ext>
                </a:extLst>
              </p:cNvPr>
              <p:cNvPicPr/>
              <p:nvPr/>
            </p:nvPicPr>
            <p:blipFill>
              <a:blip r:embed="rId23"/>
              <a:stretch>
                <a:fillRect/>
              </a:stretch>
            </p:blipFill>
            <p:spPr>
              <a:xfrm>
                <a:off x="5169492" y="2257383"/>
                <a:ext cx="161683"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261AE5A4-D736-3C4F-B963-843FDEB2FCEA}"/>
                  </a:ext>
                </a:extLst>
              </p14:cNvPr>
              <p14:cNvContentPartPr/>
              <p14:nvPr/>
            </p14:nvContentPartPr>
            <p14:xfrm>
              <a:off x="5724995" y="2077023"/>
              <a:ext cx="176400" cy="214200"/>
            </p14:xfrm>
          </p:contentPart>
        </mc:Choice>
        <mc:Fallback xmlns="">
          <p:pic>
            <p:nvPicPr>
              <p:cNvPr id="53" name="Ink 52">
                <a:extLst>
                  <a:ext uri="{FF2B5EF4-FFF2-40B4-BE49-F238E27FC236}">
                    <a16:creationId xmlns:a16="http://schemas.microsoft.com/office/drawing/2014/main" id="{261AE5A4-D736-3C4F-B963-843FDEB2FCEA}"/>
                  </a:ext>
                </a:extLst>
              </p:cNvPr>
              <p:cNvPicPr/>
              <p:nvPr/>
            </p:nvPicPr>
            <p:blipFill>
              <a:blip r:embed="rId25"/>
              <a:stretch>
                <a:fillRect/>
              </a:stretch>
            </p:blipFill>
            <p:spPr>
              <a:xfrm>
                <a:off x="5715995" y="2068008"/>
                <a:ext cx="194760" cy="23259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4" name="Ink 53">
                <a:extLst>
                  <a:ext uri="{FF2B5EF4-FFF2-40B4-BE49-F238E27FC236}">
                    <a16:creationId xmlns:a16="http://schemas.microsoft.com/office/drawing/2014/main" id="{F0AA6276-52B3-8949-8ED1-AFF548BE6BEC}"/>
                  </a:ext>
                </a:extLst>
              </p14:cNvPr>
              <p14:cNvContentPartPr/>
              <p14:nvPr/>
            </p14:nvContentPartPr>
            <p14:xfrm>
              <a:off x="5963675" y="2221743"/>
              <a:ext cx="170280" cy="207720"/>
            </p14:xfrm>
          </p:contentPart>
        </mc:Choice>
        <mc:Fallback xmlns="">
          <p:pic>
            <p:nvPicPr>
              <p:cNvPr id="54" name="Ink 53">
                <a:extLst>
                  <a:ext uri="{FF2B5EF4-FFF2-40B4-BE49-F238E27FC236}">
                    <a16:creationId xmlns:a16="http://schemas.microsoft.com/office/drawing/2014/main" id="{F0AA6276-52B3-8949-8ED1-AFF548BE6BEC}"/>
                  </a:ext>
                </a:extLst>
              </p:cNvPr>
              <p:cNvPicPr/>
              <p:nvPr/>
            </p:nvPicPr>
            <p:blipFill>
              <a:blip r:embed="rId27"/>
              <a:stretch>
                <a:fillRect/>
              </a:stretch>
            </p:blipFill>
            <p:spPr>
              <a:xfrm>
                <a:off x="5955360" y="2212383"/>
                <a:ext cx="187995"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a16="http://schemas.microsoft.com/office/drawing/2014/main" id="{87631AC2-F2CD-9849-8DBA-54CE35C95F78}"/>
                  </a:ext>
                </a:extLst>
              </p14:cNvPr>
              <p14:cNvContentPartPr/>
              <p14:nvPr/>
            </p14:nvContentPartPr>
            <p14:xfrm>
              <a:off x="6158796" y="2259543"/>
              <a:ext cx="145080" cy="100800"/>
            </p14:xfrm>
          </p:contentPart>
        </mc:Choice>
        <mc:Fallback xmlns="">
          <p:pic>
            <p:nvPicPr>
              <p:cNvPr id="55" name="Ink 54">
                <a:extLst>
                  <a:ext uri="{FF2B5EF4-FFF2-40B4-BE49-F238E27FC236}">
                    <a16:creationId xmlns:a16="http://schemas.microsoft.com/office/drawing/2014/main" id="{87631AC2-F2CD-9849-8DBA-54CE35C95F78}"/>
                  </a:ext>
                </a:extLst>
              </p:cNvPr>
              <p:cNvPicPr/>
              <p:nvPr/>
            </p:nvPicPr>
            <p:blipFill>
              <a:blip r:embed="rId29"/>
              <a:stretch>
                <a:fillRect/>
              </a:stretch>
            </p:blipFill>
            <p:spPr>
              <a:xfrm>
                <a:off x="6150135" y="2250183"/>
                <a:ext cx="162764"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a16="http://schemas.microsoft.com/office/drawing/2014/main" id="{1E410487-07D2-9843-80C8-DF5D996A27AB}"/>
                  </a:ext>
                </a:extLst>
              </p14:cNvPr>
              <p14:cNvContentPartPr/>
              <p14:nvPr/>
            </p14:nvContentPartPr>
            <p14:xfrm>
              <a:off x="6290556" y="2240463"/>
              <a:ext cx="88200" cy="138600"/>
            </p14:xfrm>
          </p:contentPart>
        </mc:Choice>
        <mc:Fallback xmlns="">
          <p:pic>
            <p:nvPicPr>
              <p:cNvPr id="56" name="Ink 55">
                <a:extLst>
                  <a:ext uri="{FF2B5EF4-FFF2-40B4-BE49-F238E27FC236}">
                    <a16:creationId xmlns:a16="http://schemas.microsoft.com/office/drawing/2014/main" id="{1E410487-07D2-9843-80C8-DF5D996A27AB}"/>
                  </a:ext>
                </a:extLst>
              </p:cNvPr>
              <p:cNvPicPr/>
              <p:nvPr/>
            </p:nvPicPr>
            <p:blipFill>
              <a:blip r:embed="rId31"/>
              <a:stretch>
                <a:fillRect/>
              </a:stretch>
            </p:blipFill>
            <p:spPr>
              <a:xfrm>
                <a:off x="6280836" y="2231800"/>
                <a:ext cx="106920" cy="15628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a16="http://schemas.microsoft.com/office/drawing/2014/main" id="{8F49A635-8A4B-4846-9996-BD467513EB8B}"/>
                  </a:ext>
                </a:extLst>
              </p14:cNvPr>
              <p14:cNvContentPartPr/>
              <p14:nvPr/>
            </p14:nvContentPartPr>
            <p14:xfrm>
              <a:off x="6756035" y="1982704"/>
              <a:ext cx="182160" cy="358560"/>
            </p14:xfrm>
          </p:contentPart>
        </mc:Choice>
        <mc:Fallback xmlns="">
          <p:pic>
            <p:nvPicPr>
              <p:cNvPr id="57" name="Ink 56">
                <a:extLst>
                  <a:ext uri="{FF2B5EF4-FFF2-40B4-BE49-F238E27FC236}">
                    <a16:creationId xmlns:a16="http://schemas.microsoft.com/office/drawing/2014/main" id="{8F49A635-8A4B-4846-9996-BD467513EB8B}"/>
                  </a:ext>
                </a:extLst>
              </p:cNvPr>
              <p:cNvPicPr/>
              <p:nvPr/>
            </p:nvPicPr>
            <p:blipFill>
              <a:blip r:embed="rId33"/>
              <a:stretch>
                <a:fillRect/>
              </a:stretch>
            </p:blipFill>
            <p:spPr>
              <a:xfrm>
                <a:off x="6746296" y="1973335"/>
                <a:ext cx="200196" cy="37657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8" name="Ink 57">
                <a:extLst>
                  <a:ext uri="{FF2B5EF4-FFF2-40B4-BE49-F238E27FC236}">
                    <a16:creationId xmlns:a16="http://schemas.microsoft.com/office/drawing/2014/main" id="{3E9DB720-8014-E04E-9D41-2FFDC0557F7B}"/>
                  </a:ext>
                </a:extLst>
              </p14:cNvPr>
              <p14:cNvContentPartPr/>
              <p14:nvPr/>
            </p14:nvContentPartPr>
            <p14:xfrm>
              <a:off x="6982475" y="2140023"/>
              <a:ext cx="132480" cy="88560"/>
            </p14:xfrm>
          </p:contentPart>
        </mc:Choice>
        <mc:Fallback xmlns="">
          <p:pic>
            <p:nvPicPr>
              <p:cNvPr id="58" name="Ink 57">
                <a:extLst>
                  <a:ext uri="{FF2B5EF4-FFF2-40B4-BE49-F238E27FC236}">
                    <a16:creationId xmlns:a16="http://schemas.microsoft.com/office/drawing/2014/main" id="{3E9DB720-8014-E04E-9D41-2FFDC0557F7B}"/>
                  </a:ext>
                </a:extLst>
              </p:cNvPr>
              <p:cNvPicPr/>
              <p:nvPr/>
            </p:nvPicPr>
            <p:blipFill>
              <a:blip r:embed="rId35"/>
              <a:stretch>
                <a:fillRect/>
              </a:stretch>
            </p:blipFill>
            <p:spPr>
              <a:xfrm>
                <a:off x="6973115" y="2131023"/>
                <a:ext cx="1508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9" name="Ink 58">
                <a:extLst>
                  <a:ext uri="{FF2B5EF4-FFF2-40B4-BE49-F238E27FC236}">
                    <a16:creationId xmlns:a16="http://schemas.microsoft.com/office/drawing/2014/main" id="{F38F668A-CEB2-2147-899C-40C810F1EB21}"/>
                  </a:ext>
                </a:extLst>
              </p14:cNvPr>
              <p14:cNvContentPartPr/>
              <p14:nvPr/>
            </p14:nvContentPartPr>
            <p14:xfrm>
              <a:off x="7108115" y="2120944"/>
              <a:ext cx="88200" cy="126000"/>
            </p14:xfrm>
          </p:contentPart>
        </mc:Choice>
        <mc:Fallback xmlns="">
          <p:pic>
            <p:nvPicPr>
              <p:cNvPr id="59" name="Ink 58">
                <a:extLst>
                  <a:ext uri="{FF2B5EF4-FFF2-40B4-BE49-F238E27FC236}">
                    <a16:creationId xmlns:a16="http://schemas.microsoft.com/office/drawing/2014/main" id="{F38F668A-CEB2-2147-899C-40C810F1EB21}"/>
                  </a:ext>
                </a:extLst>
              </p:cNvPr>
              <p:cNvPicPr/>
              <p:nvPr/>
            </p:nvPicPr>
            <p:blipFill>
              <a:blip r:embed="rId37"/>
              <a:stretch>
                <a:fillRect/>
              </a:stretch>
            </p:blipFill>
            <p:spPr>
              <a:xfrm>
                <a:off x="7098793" y="2112664"/>
                <a:ext cx="105768"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0" name="Ink 59">
                <a:extLst>
                  <a:ext uri="{FF2B5EF4-FFF2-40B4-BE49-F238E27FC236}">
                    <a16:creationId xmlns:a16="http://schemas.microsoft.com/office/drawing/2014/main" id="{C7FE682B-5D30-0743-BE6A-3C323A937938}"/>
                  </a:ext>
                </a:extLst>
              </p14:cNvPr>
              <p14:cNvContentPartPr/>
              <p14:nvPr/>
            </p14:nvContentPartPr>
            <p14:xfrm>
              <a:off x="7296755" y="2183943"/>
              <a:ext cx="94680" cy="6480"/>
            </p14:xfrm>
          </p:contentPart>
        </mc:Choice>
        <mc:Fallback xmlns="">
          <p:pic>
            <p:nvPicPr>
              <p:cNvPr id="60" name="Ink 59">
                <a:extLst>
                  <a:ext uri="{FF2B5EF4-FFF2-40B4-BE49-F238E27FC236}">
                    <a16:creationId xmlns:a16="http://schemas.microsoft.com/office/drawing/2014/main" id="{C7FE682B-5D30-0743-BE6A-3C323A937938}"/>
                  </a:ext>
                </a:extLst>
              </p:cNvPr>
              <p:cNvPicPr/>
              <p:nvPr/>
            </p:nvPicPr>
            <p:blipFill>
              <a:blip r:embed="rId39"/>
              <a:stretch>
                <a:fillRect/>
              </a:stretch>
            </p:blipFill>
            <p:spPr>
              <a:xfrm>
                <a:off x="7287395" y="2174583"/>
                <a:ext cx="112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id="{EC076869-9BC2-BE41-AAA3-58BA07FF8DC7}"/>
                  </a:ext>
                </a:extLst>
              </p14:cNvPr>
              <p14:cNvContentPartPr/>
              <p14:nvPr/>
            </p14:nvContentPartPr>
            <p14:xfrm>
              <a:off x="7522835" y="2133543"/>
              <a:ext cx="119880" cy="88200"/>
            </p14:xfrm>
          </p:contentPart>
        </mc:Choice>
        <mc:Fallback xmlns="">
          <p:pic>
            <p:nvPicPr>
              <p:cNvPr id="61" name="Ink 60">
                <a:extLst>
                  <a:ext uri="{FF2B5EF4-FFF2-40B4-BE49-F238E27FC236}">
                    <a16:creationId xmlns:a16="http://schemas.microsoft.com/office/drawing/2014/main" id="{EC076869-9BC2-BE41-AAA3-58BA07FF8DC7}"/>
                  </a:ext>
                </a:extLst>
              </p:cNvPr>
              <p:cNvPicPr/>
              <p:nvPr/>
            </p:nvPicPr>
            <p:blipFill>
              <a:blip r:embed="rId41"/>
              <a:stretch>
                <a:fillRect/>
              </a:stretch>
            </p:blipFill>
            <p:spPr>
              <a:xfrm>
                <a:off x="7514891" y="2124183"/>
                <a:ext cx="136851"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2" name="Ink 61">
                <a:extLst>
                  <a:ext uri="{FF2B5EF4-FFF2-40B4-BE49-F238E27FC236}">
                    <a16:creationId xmlns:a16="http://schemas.microsoft.com/office/drawing/2014/main" id="{851256E3-10B5-2642-B4DF-16B22E0E1EC1}"/>
                  </a:ext>
                </a:extLst>
              </p14:cNvPr>
              <p14:cNvContentPartPr/>
              <p14:nvPr/>
            </p14:nvContentPartPr>
            <p14:xfrm>
              <a:off x="7654955" y="2114823"/>
              <a:ext cx="126000" cy="94680"/>
            </p14:xfrm>
          </p:contentPart>
        </mc:Choice>
        <mc:Fallback xmlns="">
          <p:pic>
            <p:nvPicPr>
              <p:cNvPr id="62" name="Ink 61">
                <a:extLst>
                  <a:ext uri="{FF2B5EF4-FFF2-40B4-BE49-F238E27FC236}">
                    <a16:creationId xmlns:a16="http://schemas.microsoft.com/office/drawing/2014/main" id="{851256E3-10B5-2642-B4DF-16B22E0E1EC1}"/>
                  </a:ext>
                </a:extLst>
              </p:cNvPr>
              <p:cNvPicPr/>
              <p:nvPr/>
            </p:nvPicPr>
            <p:blipFill>
              <a:blip r:embed="rId43"/>
              <a:stretch>
                <a:fillRect/>
              </a:stretch>
            </p:blipFill>
            <p:spPr>
              <a:xfrm>
                <a:off x="7645595" y="2105823"/>
                <a:ext cx="143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3" name="Ink 62">
                <a:extLst>
                  <a:ext uri="{FF2B5EF4-FFF2-40B4-BE49-F238E27FC236}">
                    <a16:creationId xmlns:a16="http://schemas.microsoft.com/office/drawing/2014/main" id="{8A355290-C9B8-3B4E-8780-39C86A684548}"/>
                  </a:ext>
                </a:extLst>
              </p14:cNvPr>
              <p14:cNvContentPartPr/>
              <p14:nvPr/>
            </p14:nvContentPartPr>
            <p14:xfrm>
              <a:off x="7504115" y="2051824"/>
              <a:ext cx="19080" cy="12960"/>
            </p14:xfrm>
          </p:contentPart>
        </mc:Choice>
        <mc:Fallback xmlns="">
          <p:pic>
            <p:nvPicPr>
              <p:cNvPr id="63" name="Ink 62">
                <a:extLst>
                  <a:ext uri="{FF2B5EF4-FFF2-40B4-BE49-F238E27FC236}">
                    <a16:creationId xmlns:a16="http://schemas.microsoft.com/office/drawing/2014/main" id="{8A355290-C9B8-3B4E-8780-39C86A684548}"/>
                  </a:ext>
                </a:extLst>
              </p:cNvPr>
              <p:cNvPicPr/>
              <p:nvPr/>
            </p:nvPicPr>
            <p:blipFill>
              <a:blip r:embed="rId45"/>
              <a:stretch>
                <a:fillRect/>
              </a:stretch>
            </p:blipFill>
            <p:spPr>
              <a:xfrm>
                <a:off x="7496195" y="2043678"/>
                <a:ext cx="34920" cy="2925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id="{31272C8D-8E8F-2947-9897-B3788D8A783A}"/>
                  </a:ext>
                </a:extLst>
              </p14:cNvPr>
              <p14:cNvContentPartPr/>
              <p14:nvPr/>
            </p14:nvContentPartPr>
            <p14:xfrm>
              <a:off x="7491515" y="2007903"/>
              <a:ext cx="289440" cy="38160"/>
            </p14:xfrm>
          </p:contentPart>
        </mc:Choice>
        <mc:Fallback xmlns="">
          <p:pic>
            <p:nvPicPr>
              <p:cNvPr id="64" name="Ink 63">
                <a:extLst>
                  <a:ext uri="{FF2B5EF4-FFF2-40B4-BE49-F238E27FC236}">
                    <a16:creationId xmlns:a16="http://schemas.microsoft.com/office/drawing/2014/main" id="{31272C8D-8E8F-2947-9897-B3788D8A783A}"/>
                  </a:ext>
                </a:extLst>
              </p:cNvPr>
              <p:cNvPicPr/>
              <p:nvPr/>
            </p:nvPicPr>
            <p:blipFill>
              <a:blip r:embed="rId47"/>
              <a:stretch>
                <a:fillRect/>
              </a:stretch>
            </p:blipFill>
            <p:spPr>
              <a:xfrm>
                <a:off x="7482515" y="1999464"/>
                <a:ext cx="306720" cy="56506"/>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33154A0D-E92B-2040-9979-C7AA93C96523}"/>
                  </a:ext>
                </a:extLst>
              </p14:cNvPr>
              <p14:cNvContentPartPr/>
              <p14:nvPr/>
            </p14:nvContentPartPr>
            <p14:xfrm>
              <a:off x="7843595" y="1957503"/>
              <a:ext cx="226800" cy="396360"/>
            </p14:xfrm>
          </p:contentPart>
        </mc:Choice>
        <mc:Fallback xmlns="">
          <p:pic>
            <p:nvPicPr>
              <p:cNvPr id="65" name="Ink 64">
                <a:extLst>
                  <a:ext uri="{FF2B5EF4-FFF2-40B4-BE49-F238E27FC236}">
                    <a16:creationId xmlns:a16="http://schemas.microsoft.com/office/drawing/2014/main" id="{33154A0D-E92B-2040-9979-C7AA93C96523}"/>
                  </a:ext>
                </a:extLst>
              </p:cNvPr>
              <p:cNvPicPr/>
              <p:nvPr/>
            </p:nvPicPr>
            <p:blipFill>
              <a:blip r:embed="rId49"/>
              <a:stretch>
                <a:fillRect/>
              </a:stretch>
            </p:blipFill>
            <p:spPr>
              <a:xfrm>
                <a:off x="7834927" y="1948143"/>
                <a:ext cx="245218"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3" name="Ink 73">
                <a:extLst>
                  <a:ext uri="{FF2B5EF4-FFF2-40B4-BE49-F238E27FC236}">
                    <a16:creationId xmlns:a16="http://schemas.microsoft.com/office/drawing/2014/main" id="{31A14E02-6CED-2A46-A8D1-708B325378B2}"/>
                  </a:ext>
                </a:extLst>
              </p14:cNvPr>
              <p14:cNvContentPartPr/>
              <p14:nvPr/>
            </p14:nvContentPartPr>
            <p14:xfrm>
              <a:off x="5919755" y="2617744"/>
              <a:ext cx="169920" cy="402480"/>
            </p14:xfrm>
          </p:contentPart>
        </mc:Choice>
        <mc:Fallback xmlns="">
          <p:pic>
            <p:nvPicPr>
              <p:cNvPr id="73" name="Ink 73">
                <a:extLst>
                  <a:ext uri="{FF2B5EF4-FFF2-40B4-BE49-F238E27FC236}">
                    <a16:creationId xmlns:a16="http://schemas.microsoft.com/office/drawing/2014/main" id="{31A14E02-6CED-2A46-A8D1-708B325378B2}"/>
                  </a:ext>
                </a:extLst>
              </p:cNvPr>
              <p:cNvPicPr/>
              <p:nvPr/>
            </p:nvPicPr>
            <p:blipFill>
              <a:blip r:embed="rId51"/>
              <a:stretch>
                <a:fillRect/>
              </a:stretch>
            </p:blipFill>
            <p:spPr>
              <a:xfrm>
                <a:off x="5910395" y="2609104"/>
                <a:ext cx="18864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1" name="Ink 103">
                <a:extLst>
                  <a:ext uri="{FF2B5EF4-FFF2-40B4-BE49-F238E27FC236}">
                    <a16:creationId xmlns:a16="http://schemas.microsoft.com/office/drawing/2014/main" id="{47E05B15-E5B4-5946-A602-69184C558015}"/>
                  </a:ext>
                </a:extLst>
              </p14:cNvPr>
              <p14:cNvContentPartPr/>
              <p14:nvPr/>
            </p14:nvContentPartPr>
            <p14:xfrm>
              <a:off x="9264516" y="3026343"/>
              <a:ext cx="912240" cy="245520"/>
            </p14:xfrm>
          </p:contentPart>
        </mc:Choice>
        <mc:Fallback xmlns="">
          <p:pic>
            <p:nvPicPr>
              <p:cNvPr id="101" name="Ink 103">
                <a:extLst>
                  <a:ext uri="{FF2B5EF4-FFF2-40B4-BE49-F238E27FC236}">
                    <a16:creationId xmlns:a16="http://schemas.microsoft.com/office/drawing/2014/main" id="{47E05B15-E5B4-5946-A602-69184C558015}"/>
                  </a:ext>
                </a:extLst>
              </p:cNvPr>
              <p:cNvPicPr/>
              <p:nvPr/>
            </p:nvPicPr>
            <p:blipFill>
              <a:blip r:embed="rId53"/>
              <a:stretch>
                <a:fillRect/>
              </a:stretch>
            </p:blipFill>
            <p:spPr>
              <a:xfrm>
                <a:off x="9255149" y="3016969"/>
                <a:ext cx="929894" cy="26354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2" name="Ink 104">
                <a:extLst>
                  <a:ext uri="{FF2B5EF4-FFF2-40B4-BE49-F238E27FC236}">
                    <a16:creationId xmlns:a16="http://schemas.microsoft.com/office/drawing/2014/main" id="{1BDEA3EA-A63E-A346-BC86-675A497D7D23}"/>
                  </a:ext>
                </a:extLst>
              </p14:cNvPr>
              <p14:cNvContentPartPr/>
              <p14:nvPr/>
            </p14:nvContentPartPr>
            <p14:xfrm>
              <a:off x="7850076" y="3038943"/>
              <a:ext cx="1188720" cy="321120"/>
            </p14:xfrm>
          </p:contentPart>
        </mc:Choice>
        <mc:Fallback xmlns="">
          <p:pic>
            <p:nvPicPr>
              <p:cNvPr id="102" name="Ink 104">
                <a:extLst>
                  <a:ext uri="{FF2B5EF4-FFF2-40B4-BE49-F238E27FC236}">
                    <a16:creationId xmlns:a16="http://schemas.microsoft.com/office/drawing/2014/main" id="{1BDEA3EA-A63E-A346-BC86-675A497D7D23}"/>
                  </a:ext>
                </a:extLst>
              </p:cNvPr>
              <p:cNvPicPr/>
              <p:nvPr/>
            </p:nvPicPr>
            <p:blipFill>
              <a:blip r:embed="rId55"/>
              <a:stretch>
                <a:fillRect/>
              </a:stretch>
            </p:blipFill>
            <p:spPr>
              <a:xfrm>
                <a:off x="7840716" y="3029933"/>
                <a:ext cx="1206720" cy="338419"/>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3" name="Ink 105">
                <a:extLst>
                  <a:ext uri="{FF2B5EF4-FFF2-40B4-BE49-F238E27FC236}">
                    <a16:creationId xmlns:a16="http://schemas.microsoft.com/office/drawing/2014/main" id="{9DAA802F-487F-D347-8463-EE5A214AF31C}"/>
                  </a:ext>
                </a:extLst>
              </p14:cNvPr>
              <p14:cNvContentPartPr/>
              <p14:nvPr/>
            </p14:nvContentPartPr>
            <p14:xfrm>
              <a:off x="5517276" y="3173943"/>
              <a:ext cx="1911600" cy="273960"/>
            </p14:xfrm>
          </p:contentPart>
        </mc:Choice>
        <mc:Fallback xmlns="">
          <p:pic>
            <p:nvPicPr>
              <p:cNvPr id="103" name="Ink 105">
                <a:extLst>
                  <a:ext uri="{FF2B5EF4-FFF2-40B4-BE49-F238E27FC236}">
                    <a16:creationId xmlns:a16="http://schemas.microsoft.com/office/drawing/2014/main" id="{9DAA802F-487F-D347-8463-EE5A214AF31C}"/>
                  </a:ext>
                </a:extLst>
              </p:cNvPr>
              <p:cNvPicPr/>
              <p:nvPr/>
            </p:nvPicPr>
            <p:blipFill>
              <a:blip r:embed="rId57"/>
              <a:stretch>
                <a:fillRect/>
              </a:stretch>
            </p:blipFill>
            <p:spPr>
              <a:xfrm>
                <a:off x="5507914" y="3165674"/>
                <a:ext cx="1929963" cy="29085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0" name="Ink 110">
                <a:extLst>
                  <a:ext uri="{FF2B5EF4-FFF2-40B4-BE49-F238E27FC236}">
                    <a16:creationId xmlns:a16="http://schemas.microsoft.com/office/drawing/2014/main" id="{0C996B63-7E85-C24B-9DF3-1670749AF758}"/>
                  </a:ext>
                </a:extLst>
              </p14:cNvPr>
              <p14:cNvContentPartPr/>
              <p14:nvPr/>
            </p14:nvContentPartPr>
            <p14:xfrm>
              <a:off x="6290555" y="3624303"/>
              <a:ext cx="214200" cy="483840"/>
            </p14:xfrm>
          </p:contentPart>
        </mc:Choice>
        <mc:Fallback xmlns="">
          <p:pic>
            <p:nvPicPr>
              <p:cNvPr id="110" name="Ink 110">
                <a:extLst>
                  <a:ext uri="{FF2B5EF4-FFF2-40B4-BE49-F238E27FC236}">
                    <a16:creationId xmlns:a16="http://schemas.microsoft.com/office/drawing/2014/main" id="{0C996B63-7E85-C24B-9DF3-1670749AF758}"/>
                  </a:ext>
                </a:extLst>
              </p:cNvPr>
              <p:cNvPicPr/>
              <p:nvPr/>
            </p:nvPicPr>
            <p:blipFill>
              <a:blip r:embed="rId59"/>
              <a:stretch>
                <a:fillRect/>
              </a:stretch>
            </p:blipFill>
            <p:spPr>
              <a:xfrm>
                <a:off x="6281555" y="3612063"/>
                <a:ext cx="23256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2" name="Ink 111">
                <a:extLst>
                  <a:ext uri="{FF2B5EF4-FFF2-40B4-BE49-F238E27FC236}">
                    <a16:creationId xmlns:a16="http://schemas.microsoft.com/office/drawing/2014/main" id="{E25E41A3-2A9A-D64E-840E-A2822E158D1B}"/>
                  </a:ext>
                </a:extLst>
              </p14:cNvPr>
              <p14:cNvContentPartPr/>
              <p14:nvPr/>
            </p14:nvContentPartPr>
            <p14:xfrm>
              <a:off x="5907155" y="4428543"/>
              <a:ext cx="145080" cy="371160"/>
            </p14:xfrm>
          </p:contentPart>
        </mc:Choice>
        <mc:Fallback xmlns="">
          <p:pic>
            <p:nvPicPr>
              <p:cNvPr id="112" name="Ink 111">
                <a:extLst>
                  <a:ext uri="{FF2B5EF4-FFF2-40B4-BE49-F238E27FC236}">
                    <a16:creationId xmlns:a16="http://schemas.microsoft.com/office/drawing/2014/main" id="{E25E41A3-2A9A-D64E-840E-A2822E158D1B}"/>
                  </a:ext>
                </a:extLst>
              </p:cNvPr>
              <p:cNvPicPr/>
              <p:nvPr/>
            </p:nvPicPr>
            <p:blipFill>
              <a:blip r:embed="rId61"/>
              <a:stretch>
                <a:fillRect/>
              </a:stretch>
            </p:blipFill>
            <p:spPr>
              <a:xfrm>
                <a:off x="5897387" y="4419920"/>
                <a:ext cx="163893" cy="388407"/>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1" name="Ink 123">
                <a:extLst>
                  <a:ext uri="{FF2B5EF4-FFF2-40B4-BE49-F238E27FC236}">
                    <a16:creationId xmlns:a16="http://schemas.microsoft.com/office/drawing/2014/main" id="{C922DC09-A445-C84A-A293-C7D4C7B09DF2}"/>
                  </a:ext>
                </a:extLst>
              </p14:cNvPr>
              <p14:cNvContentPartPr/>
              <p14:nvPr/>
            </p14:nvContentPartPr>
            <p14:xfrm>
              <a:off x="5121275" y="4900144"/>
              <a:ext cx="585000" cy="534600"/>
            </p14:xfrm>
          </p:contentPart>
        </mc:Choice>
        <mc:Fallback xmlns="">
          <p:pic>
            <p:nvPicPr>
              <p:cNvPr id="121" name="Ink 123">
                <a:extLst>
                  <a:ext uri="{FF2B5EF4-FFF2-40B4-BE49-F238E27FC236}">
                    <a16:creationId xmlns:a16="http://schemas.microsoft.com/office/drawing/2014/main" id="{C922DC09-A445-C84A-A293-C7D4C7B09DF2}"/>
                  </a:ext>
                </a:extLst>
              </p:cNvPr>
              <p:cNvPicPr/>
              <p:nvPr/>
            </p:nvPicPr>
            <p:blipFill>
              <a:blip r:embed="rId63"/>
              <a:stretch>
                <a:fillRect/>
              </a:stretch>
            </p:blipFill>
            <p:spPr>
              <a:xfrm>
                <a:off x="5112630" y="4891510"/>
                <a:ext cx="602291" cy="55114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2" name="Ink 124">
                <a:extLst>
                  <a:ext uri="{FF2B5EF4-FFF2-40B4-BE49-F238E27FC236}">
                    <a16:creationId xmlns:a16="http://schemas.microsoft.com/office/drawing/2014/main" id="{22EA3955-35F4-5542-8198-C55CC3D44CB8}"/>
                  </a:ext>
                </a:extLst>
              </p14:cNvPr>
              <p14:cNvContentPartPr/>
              <p14:nvPr/>
            </p14:nvContentPartPr>
            <p14:xfrm>
              <a:off x="6705636" y="4837143"/>
              <a:ext cx="534960" cy="176400"/>
            </p14:xfrm>
          </p:contentPart>
        </mc:Choice>
        <mc:Fallback xmlns="">
          <p:pic>
            <p:nvPicPr>
              <p:cNvPr id="122" name="Ink 124">
                <a:extLst>
                  <a:ext uri="{FF2B5EF4-FFF2-40B4-BE49-F238E27FC236}">
                    <a16:creationId xmlns:a16="http://schemas.microsoft.com/office/drawing/2014/main" id="{22EA3955-35F4-5542-8198-C55CC3D44CB8}"/>
                  </a:ext>
                </a:extLst>
              </p:cNvPr>
              <p:cNvPicPr/>
              <p:nvPr/>
            </p:nvPicPr>
            <p:blipFill>
              <a:blip r:embed="rId65"/>
              <a:stretch>
                <a:fillRect/>
              </a:stretch>
            </p:blipFill>
            <p:spPr>
              <a:xfrm>
                <a:off x="6696630" y="4828863"/>
                <a:ext cx="552972"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3" name="Ink 125">
                <a:extLst>
                  <a:ext uri="{FF2B5EF4-FFF2-40B4-BE49-F238E27FC236}">
                    <a16:creationId xmlns:a16="http://schemas.microsoft.com/office/drawing/2014/main" id="{EA5F30E3-E9B7-204B-9BA4-5BC38947C160}"/>
                  </a:ext>
                </a:extLst>
              </p14:cNvPr>
              <p14:cNvContentPartPr/>
              <p14:nvPr/>
            </p14:nvContentPartPr>
            <p14:xfrm>
              <a:off x="6460475" y="4334223"/>
              <a:ext cx="691920" cy="377640"/>
            </p14:xfrm>
          </p:contentPart>
        </mc:Choice>
        <mc:Fallback xmlns="">
          <p:pic>
            <p:nvPicPr>
              <p:cNvPr id="123" name="Ink 125">
                <a:extLst>
                  <a:ext uri="{FF2B5EF4-FFF2-40B4-BE49-F238E27FC236}">
                    <a16:creationId xmlns:a16="http://schemas.microsoft.com/office/drawing/2014/main" id="{EA5F30E3-E9B7-204B-9BA4-5BC38947C160}"/>
                  </a:ext>
                </a:extLst>
              </p:cNvPr>
              <p:cNvPicPr/>
              <p:nvPr/>
            </p:nvPicPr>
            <p:blipFill>
              <a:blip r:embed="rId67"/>
              <a:stretch>
                <a:fillRect/>
              </a:stretch>
            </p:blipFill>
            <p:spPr>
              <a:xfrm>
                <a:off x="6451839" y="4325223"/>
                <a:ext cx="708471"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8" name="Ink 150">
                <a:extLst>
                  <a:ext uri="{FF2B5EF4-FFF2-40B4-BE49-F238E27FC236}">
                    <a16:creationId xmlns:a16="http://schemas.microsoft.com/office/drawing/2014/main" id="{79D3EFC1-4D98-B14D-9F91-9E9BD5A9F84F}"/>
                  </a:ext>
                </a:extLst>
              </p14:cNvPr>
              <p14:cNvContentPartPr/>
              <p14:nvPr/>
            </p14:nvContentPartPr>
            <p14:xfrm>
              <a:off x="4882236" y="5484783"/>
              <a:ext cx="1902600" cy="245520"/>
            </p14:xfrm>
          </p:contentPart>
        </mc:Choice>
        <mc:Fallback xmlns="">
          <p:pic>
            <p:nvPicPr>
              <p:cNvPr id="148" name="Ink 150">
                <a:extLst>
                  <a:ext uri="{FF2B5EF4-FFF2-40B4-BE49-F238E27FC236}">
                    <a16:creationId xmlns:a16="http://schemas.microsoft.com/office/drawing/2014/main" id="{79D3EFC1-4D98-B14D-9F91-9E9BD5A9F84F}"/>
                  </a:ext>
                </a:extLst>
              </p:cNvPr>
              <p:cNvPicPr/>
              <p:nvPr/>
            </p:nvPicPr>
            <p:blipFill>
              <a:blip r:embed="rId69"/>
              <a:stretch>
                <a:fillRect/>
              </a:stretch>
            </p:blipFill>
            <p:spPr>
              <a:xfrm>
                <a:off x="4873234" y="5475409"/>
                <a:ext cx="1920603" cy="263907"/>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9" name="Ink 151">
                <a:extLst>
                  <a:ext uri="{FF2B5EF4-FFF2-40B4-BE49-F238E27FC236}">
                    <a16:creationId xmlns:a16="http://schemas.microsoft.com/office/drawing/2014/main" id="{E6FCC306-A2D9-3F47-B147-8FB5C9732F87}"/>
                  </a:ext>
                </a:extLst>
              </p14:cNvPr>
              <p14:cNvContentPartPr/>
              <p14:nvPr/>
            </p14:nvContentPartPr>
            <p14:xfrm>
              <a:off x="4247556" y="5497383"/>
              <a:ext cx="264240" cy="408960"/>
            </p14:xfrm>
          </p:contentPart>
        </mc:Choice>
        <mc:Fallback xmlns="">
          <p:pic>
            <p:nvPicPr>
              <p:cNvPr id="149" name="Ink 151">
                <a:extLst>
                  <a:ext uri="{FF2B5EF4-FFF2-40B4-BE49-F238E27FC236}">
                    <a16:creationId xmlns:a16="http://schemas.microsoft.com/office/drawing/2014/main" id="{E6FCC306-A2D9-3F47-B147-8FB5C9732F87}"/>
                  </a:ext>
                </a:extLst>
              </p:cNvPr>
              <p:cNvPicPr/>
              <p:nvPr/>
            </p:nvPicPr>
            <p:blipFill>
              <a:blip r:embed="rId71"/>
              <a:stretch>
                <a:fillRect/>
              </a:stretch>
            </p:blipFill>
            <p:spPr>
              <a:xfrm>
                <a:off x="4238928" y="5488743"/>
                <a:ext cx="281137"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50" name="Ink 152">
                <a:extLst>
                  <a:ext uri="{FF2B5EF4-FFF2-40B4-BE49-F238E27FC236}">
                    <a16:creationId xmlns:a16="http://schemas.microsoft.com/office/drawing/2014/main" id="{E2806F05-08D4-3C4C-B3BB-F33945067935}"/>
                  </a:ext>
                </a:extLst>
              </p14:cNvPr>
              <p14:cNvContentPartPr/>
              <p14:nvPr/>
            </p14:nvContentPartPr>
            <p14:xfrm>
              <a:off x="3002675" y="5479023"/>
              <a:ext cx="899280" cy="376920"/>
            </p14:xfrm>
          </p:contentPart>
        </mc:Choice>
        <mc:Fallback xmlns="">
          <p:pic>
            <p:nvPicPr>
              <p:cNvPr id="150" name="Ink 152">
                <a:extLst>
                  <a:ext uri="{FF2B5EF4-FFF2-40B4-BE49-F238E27FC236}">
                    <a16:creationId xmlns:a16="http://schemas.microsoft.com/office/drawing/2014/main" id="{E2806F05-08D4-3C4C-B3BB-F33945067935}"/>
                  </a:ext>
                </a:extLst>
              </p:cNvPr>
              <p:cNvPicPr/>
              <p:nvPr/>
            </p:nvPicPr>
            <p:blipFill>
              <a:blip r:embed="rId73"/>
              <a:stretch>
                <a:fillRect/>
              </a:stretch>
            </p:blipFill>
            <p:spPr>
              <a:xfrm>
                <a:off x="2993319" y="5470014"/>
                <a:ext cx="916913" cy="394937"/>
              </a:xfrm>
              <a:prstGeom prst="rect">
                <a:avLst/>
              </a:prstGeom>
            </p:spPr>
          </p:pic>
        </mc:Fallback>
      </mc:AlternateContent>
    </p:spTree>
    <p:extLst>
      <p:ext uri="{BB962C8B-B14F-4D97-AF65-F5344CB8AC3E}">
        <p14:creationId xmlns:p14="http://schemas.microsoft.com/office/powerpoint/2010/main" val="15855986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6">
                <a:extLst>
                  <a:ext uri="{FF2B5EF4-FFF2-40B4-BE49-F238E27FC236}">
                    <a16:creationId xmlns:a16="http://schemas.microsoft.com/office/drawing/2014/main" id="{841A2940-CB87-8444-9353-E881175A92B8}"/>
                  </a:ext>
                </a:extLst>
              </p14:cNvPr>
              <p14:cNvContentPartPr/>
              <p14:nvPr/>
            </p14:nvContentPartPr>
            <p14:xfrm>
              <a:off x="2574995" y="1567983"/>
              <a:ext cx="237960" cy="245520"/>
            </p14:xfrm>
          </p:contentPart>
        </mc:Choice>
        <mc:Fallback xmlns="">
          <p:pic>
            <p:nvPicPr>
              <p:cNvPr id="6" name="Ink 6">
                <a:extLst>
                  <a:ext uri="{FF2B5EF4-FFF2-40B4-BE49-F238E27FC236}">
                    <a16:creationId xmlns:a16="http://schemas.microsoft.com/office/drawing/2014/main" id="{841A2940-CB87-8444-9353-E881175A92B8}"/>
                  </a:ext>
                </a:extLst>
              </p:cNvPr>
              <p:cNvPicPr/>
              <p:nvPr/>
            </p:nvPicPr>
            <p:blipFill>
              <a:blip r:embed="rId3"/>
              <a:stretch>
                <a:fillRect/>
              </a:stretch>
            </p:blipFill>
            <p:spPr>
              <a:xfrm>
                <a:off x="2565621" y="1557888"/>
                <a:ext cx="257790" cy="26462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1">
                <a:extLst>
                  <a:ext uri="{FF2B5EF4-FFF2-40B4-BE49-F238E27FC236}">
                    <a16:creationId xmlns:a16="http://schemas.microsoft.com/office/drawing/2014/main" id="{F08158A0-31FD-D949-8022-21A1A0452C19}"/>
                  </a:ext>
                </a:extLst>
              </p14:cNvPr>
              <p14:cNvContentPartPr/>
              <p14:nvPr/>
            </p14:nvContentPartPr>
            <p14:xfrm>
              <a:off x="3197435" y="1555383"/>
              <a:ext cx="1823760" cy="295560"/>
            </p14:xfrm>
          </p:contentPart>
        </mc:Choice>
        <mc:Fallback xmlns="">
          <p:pic>
            <p:nvPicPr>
              <p:cNvPr id="21" name="Ink 21">
                <a:extLst>
                  <a:ext uri="{FF2B5EF4-FFF2-40B4-BE49-F238E27FC236}">
                    <a16:creationId xmlns:a16="http://schemas.microsoft.com/office/drawing/2014/main" id="{F08158A0-31FD-D949-8022-21A1A0452C19}"/>
                  </a:ext>
                </a:extLst>
              </p:cNvPr>
              <p:cNvPicPr/>
              <p:nvPr/>
            </p:nvPicPr>
            <p:blipFill>
              <a:blip r:embed="rId5"/>
              <a:stretch>
                <a:fillRect/>
              </a:stretch>
            </p:blipFill>
            <p:spPr>
              <a:xfrm>
                <a:off x="3188792" y="1545315"/>
                <a:ext cx="1841407" cy="31425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20E0BF24-E325-0A42-AF77-3C8C3D43D1E7}"/>
                  </a:ext>
                </a:extLst>
              </p14:cNvPr>
              <p14:cNvContentPartPr/>
              <p14:nvPr/>
            </p14:nvContentPartPr>
            <p14:xfrm>
              <a:off x="6372275" y="1649703"/>
              <a:ext cx="6480" cy="12960"/>
            </p14:xfrm>
          </p:contentPart>
        </mc:Choice>
        <mc:Fallback xmlns="">
          <p:pic>
            <p:nvPicPr>
              <p:cNvPr id="28" name="Ink 27">
                <a:extLst>
                  <a:ext uri="{FF2B5EF4-FFF2-40B4-BE49-F238E27FC236}">
                    <a16:creationId xmlns:a16="http://schemas.microsoft.com/office/drawing/2014/main" id="{20E0BF24-E325-0A42-AF77-3C8C3D43D1E7}"/>
                  </a:ext>
                </a:extLst>
              </p:cNvPr>
              <p:cNvPicPr/>
              <p:nvPr/>
            </p:nvPicPr>
            <p:blipFill>
              <a:blip r:embed="rId7"/>
              <a:stretch>
                <a:fillRect/>
              </a:stretch>
            </p:blipFill>
            <p:spPr>
              <a:xfrm>
                <a:off x="6362915" y="1640076"/>
                <a:ext cx="24120"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5883467A-5F31-414E-B236-8CEC619347D0}"/>
                  </a:ext>
                </a:extLst>
              </p14:cNvPr>
              <p14:cNvContentPartPr/>
              <p14:nvPr/>
            </p14:nvContentPartPr>
            <p14:xfrm>
              <a:off x="6366155" y="1724944"/>
              <a:ext cx="19080" cy="12960"/>
            </p14:xfrm>
          </p:contentPart>
        </mc:Choice>
        <mc:Fallback xmlns="">
          <p:pic>
            <p:nvPicPr>
              <p:cNvPr id="29" name="Ink 28">
                <a:extLst>
                  <a:ext uri="{FF2B5EF4-FFF2-40B4-BE49-F238E27FC236}">
                    <a16:creationId xmlns:a16="http://schemas.microsoft.com/office/drawing/2014/main" id="{5883467A-5F31-414E-B236-8CEC619347D0}"/>
                  </a:ext>
                </a:extLst>
              </p:cNvPr>
              <p:cNvPicPr/>
              <p:nvPr/>
            </p:nvPicPr>
            <p:blipFill>
              <a:blip r:embed="rId9"/>
              <a:stretch>
                <a:fillRect/>
              </a:stretch>
            </p:blipFill>
            <p:spPr>
              <a:xfrm>
                <a:off x="6356795" y="1715584"/>
                <a:ext cx="3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6">
                <a:extLst>
                  <a:ext uri="{FF2B5EF4-FFF2-40B4-BE49-F238E27FC236}">
                    <a16:creationId xmlns:a16="http://schemas.microsoft.com/office/drawing/2014/main" id="{5B722D11-53CF-CE4E-A1D9-2B776E333A20}"/>
                  </a:ext>
                </a:extLst>
              </p14:cNvPr>
              <p14:cNvContentPartPr/>
              <p14:nvPr/>
            </p14:nvContentPartPr>
            <p14:xfrm>
              <a:off x="5410355" y="1504984"/>
              <a:ext cx="660960" cy="214200"/>
            </p14:xfrm>
          </p:contentPart>
        </mc:Choice>
        <mc:Fallback xmlns="">
          <p:pic>
            <p:nvPicPr>
              <p:cNvPr id="35" name="Ink 36">
                <a:extLst>
                  <a:ext uri="{FF2B5EF4-FFF2-40B4-BE49-F238E27FC236}">
                    <a16:creationId xmlns:a16="http://schemas.microsoft.com/office/drawing/2014/main" id="{5B722D11-53CF-CE4E-A1D9-2B776E333A20}"/>
                  </a:ext>
                </a:extLst>
              </p:cNvPr>
              <p:cNvPicPr/>
              <p:nvPr/>
            </p:nvPicPr>
            <p:blipFill>
              <a:blip r:embed="rId11"/>
              <a:stretch>
                <a:fillRect/>
              </a:stretch>
            </p:blipFill>
            <p:spPr>
              <a:xfrm>
                <a:off x="5400985" y="1495624"/>
                <a:ext cx="680061"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2" name="Ink 41">
                <a:extLst>
                  <a:ext uri="{FF2B5EF4-FFF2-40B4-BE49-F238E27FC236}">
                    <a16:creationId xmlns:a16="http://schemas.microsoft.com/office/drawing/2014/main" id="{FAC36DCE-90BE-5D4F-9CFA-CAFE8030F755}"/>
                  </a:ext>
                </a:extLst>
              </p14:cNvPr>
              <p14:cNvContentPartPr/>
              <p14:nvPr/>
            </p14:nvContentPartPr>
            <p14:xfrm>
              <a:off x="3273036" y="1819263"/>
              <a:ext cx="4338360" cy="151200"/>
            </p14:xfrm>
          </p:contentPart>
        </mc:Choice>
        <mc:Fallback xmlns="">
          <p:pic>
            <p:nvPicPr>
              <p:cNvPr id="42" name="Ink 41">
                <a:extLst>
                  <a:ext uri="{FF2B5EF4-FFF2-40B4-BE49-F238E27FC236}">
                    <a16:creationId xmlns:a16="http://schemas.microsoft.com/office/drawing/2014/main" id="{FAC36DCE-90BE-5D4F-9CFA-CAFE8030F755}"/>
                  </a:ext>
                </a:extLst>
              </p:cNvPr>
              <p:cNvPicPr/>
              <p:nvPr/>
            </p:nvPicPr>
            <p:blipFill>
              <a:blip r:embed="rId13"/>
              <a:stretch>
                <a:fillRect/>
              </a:stretch>
            </p:blipFill>
            <p:spPr>
              <a:xfrm>
                <a:off x="3264396" y="1810623"/>
                <a:ext cx="43556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3" name="Ink 73">
                <a:extLst>
                  <a:ext uri="{FF2B5EF4-FFF2-40B4-BE49-F238E27FC236}">
                    <a16:creationId xmlns:a16="http://schemas.microsoft.com/office/drawing/2014/main" id="{31A14E02-6CED-2A46-A8D1-708B325378B2}"/>
                  </a:ext>
                </a:extLst>
              </p14:cNvPr>
              <p14:cNvContentPartPr/>
              <p14:nvPr/>
            </p14:nvContentPartPr>
            <p14:xfrm>
              <a:off x="5919755" y="2617744"/>
              <a:ext cx="169920" cy="402480"/>
            </p14:xfrm>
          </p:contentPart>
        </mc:Choice>
        <mc:Fallback xmlns="">
          <p:pic>
            <p:nvPicPr>
              <p:cNvPr id="73" name="Ink 73">
                <a:extLst>
                  <a:ext uri="{FF2B5EF4-FFF2-40B4-BE49-F238E27FC236}">
                    <a16:creationId xmlns:a16="http://schemas.microsoft.com/office/drawing/2014/main" id="{31A14E02-6CED-2A46-A8D1-708B325378B2}"/>
                  </a:ext>
                </a:extLst>
              </p:cNvPr>
              <p:cNvPicPr/>
              <p:nvPr/>
            </p:nvPicPr>
            <p:blipFill>
              <a:blip r:embed="rId15"/>
              <a:stretch>
                <a:fillRect/>
              </a:stretch>
            </p:blipFill>
            <p:spPr>
              <a:xfrm>
                <a:off x="5910395" y="2609104"/>
                <a:ext cx="18864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1" name="Ink 103">
                <a:extLst>
                  <a:ext uri="{FF2B5EF4-FFF2-40B4-BE49-F238E27FC236}">
                    <a16:creationId xmlns:a16="http://schemas.microsoft.com/office/drawing/2014/main" id="{47E05B15-E5B4-5946-A602-69184C558015}"/>
                  </a:ext>
                </a:extLst>
              </p14:cNvPr>
              <p14:cNvContentPartPr/>
              <p14:nvPr/>
            </p14:nvContentPartPr>
            <p14:xfrm>
              <a:off x="9578796" y="3064143"/>
              <a:ext cx="320760" cy="100800"/>
            </p14:xfrm>
          </p:contentPart>
        </mc:Choice>
        <mc:Fallback xmlns="">
          <p:pic>
            <p:nvPicPr>
              <p:cNvPr id="101" name="Ink 103">
                <a:extLst>
                  <a:ext uri="{FF2B5EF4-FFF2-40B4-BE49-F238E27FC236}">
                    <a16:creationId xmlns:a16="http://schemas.microsoft.com/office/drawing/2014/main" id="{47E05B15-E5B4-5946-A602-69184C558015}"/>
                  </a:ext>
                </a:extLst>
              </p:cNvPr>
              <p:cNvPicPr/>
              <p:nvPr/>
            </p:nvPicPr>
            <p:blipFill>
              <a:blip r:embed="rId17"/>
              <a:stretch>
                <a:fillRect/>
              </a:stretch>
            </p:blipFill>
            <p:spPr>
              <a:xfrm>
                <a:off x="9569796" y="3055143"/>
                <a:ext cx="3380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2" name="Ink 104">
                <a:extLst>
                  <a:ext uri="{FF2B5EF4-FFF2-40B4-BE49-F238E27FC236}">
                    <a16:creationId xmlns:a16="http://schemas.microsoft.com/office/drawing/2014/main" id="{1BDEA3EA-A63E-A346-BC86-675A497D7D23}"/>
                  </a:ext>
                </a:extLst>
              </p14:cNvPr>
              <p14:cNvContentPartPr/>
              <p14:nvPr/>
            </p14:nvContentPartPr>
            <p14:xfrm>
              <a:off x="7850076" y="3038943"/>
              <a:ext cx="1188720" cy="321120"/>
            </p14:xfrm>
          </p:contentPart>
        </mc:Choice>
        <mc:Fallback xmlns="">
          <p:pic>
            <p:nvPicPr>
              <p:cNvPr id="102" name="Ink 104">
                <a:extLst>
                  <a:ext uri="{FF2B5EF4-FFF2-40B4-BE49-F238E27FC236}">
                    <a16:creationId xmlns:a16="http://schemas.microsoft.com/office/drawing/2014/main" id="{1BDEA3EA-A63E-A346-BC86-675A497D7D23}"/>
                  </a:ext>
                </a:extLst>
              </p:cNvPr>
              <p:cNvPicPr/>
              <p:nvPr/>
            </p:nvPicPr>
            <p:blipFill>
              <a:blip r:embed="rId19"/>
              <a:stretch>
                <a:fillRect/>
              </a:stretch>
            </p:blipFill>
            <p:spPr>
              <a:xfrm>
                <a:off x="7840716" y="3029933"/>
                <a:ext cx="1206720" cy="33841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3" name="Ink 105">
                <a:extLst>
                  <a:ext uri="{FF2B5EF4-FFF2-40B4-BE49-F238E27FC236}">
                    <a16:creationId xmlns:a16="http://schemas.microsoft.com/office/drawing/2014/main" id="{9DAA802F-487F-D347-8463-EE5A214AF31C}"/>
                  </a:ext>
                </a:extLst>
              </p14:cNvPr>
              <p14:cNvContentPartPr/>
              <p14:nvPr/>
            </p14:nvContentPartPr>
            <p14:xfrm>
              <a:off x="5517276" y="3173943"/>
              <a:ext cx="1911600" cy="273960"/>
            </p14:xfrm>
          </p:contentPart>
        </mc:Choice>
        <mc:Fallback xmlns="">
          <p:pic>
            <p:nvPicPr>
              <p:cNvPr id="103" name="Ink 105">
                <a:extLst>
                  <a:ext uri="{FF2B5EF4-FFF2-40B4-BE49-F238E27FC236}">
                    <a16:creationId xmlns:a16="http://schemas.microsoft.com/office/drawing/2014/main" id="{9DAA802F-487F-D347-8463-EE5A214AF31C}"/>
                  </a:ext>
                </a:extLst>
              </p:cNvPr>
              <p:cNvPicPr/>
              <p:nvPr/>
            </p:nvPicPr>
            <p:blipFill>
              <a:blip r:embed="rId21"/>
              <a:stretch>
                <a:fillRect/>
              </a:stretch>
            </p:blipFill>
            <p:spPr>
              <a:xfrm>
                <a:off x="5507914" y="3165674"/>
                <a:ext cx="1929963" cy="29085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 name="Ink 10">
                <a:extLst>
                  <a:ext uri="{FF2B5EF4-FFF2-40B4-BE49-F238E27FC236}">
                    <a16:creationId xmlns:a16="http://schemas.microsoft.com/office/drawing/2014/main" id="{CC553FF3-1CEC-9D4B-A28C-4607C12F7735}"/>
                  </a:ext>
                </a:extLst>
              </p14:cNvPr>
              <p14:cNvContentPartPr/>
              <p14:nvPr/>
            </p14:nvContentPartPr>
            <p14:xfrm>
              <a:off x="7240236" y="1511103"/>
              <a:ext cx="735840" cy="220320"/>
            </p14:xfrm>
          </p:contentPart>
        </mc:Choice>
        <mc:Fallback xmlns="">
          <p:pic>
            <p:nvPicPr>
              <p:cNvPr id="9" name="Ink 10">
                <a:extLst>
                  <a:ext uri="{FF2B5EF4-FFF2-40B4-BE49-F238E27FC236}">
                    <a16:creationId xmlns:a16="http://schemas.microsoft.com/office/drawing/2014/main" id="{CC553FF3-1CEC-9D4B-A28C-4607C12F7735}"/>
                  </a:ext>
                </a:extLst>
              </p:cNvPr>
              <p:cNvPicPr/>
              <p:nvPr/>
            </p:nvPicPr>
            <p:blipFill>
              <a:blip r:embed="rId23"/>
              <a:stretch>
                <a:fillRect/>
              </a:stretch>
            </p:blipFill>
            <p:spPr>
              <a:xfrm>
                <a:off x="7230876" y="1501758"/>
                <a:ext cx="753480" cy="23900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 name="Ink 11">
                <a:extLst>
                  <a:ext uri="{FF2B5EF4-FFF2-40B4-BE49-F238E27FC236}">
                    <a16:creationId xmlns:a16="http://schemas.microsoft.com/office/drawing/2014/main" id="{7D5412C0-E158-7448-900F-F244D802EA93}"/>
                  </a:ext>
                </a:extLst>
              </p14:cNvPr>
              <p14:cNvContentPartPr/>
              <p14:nvPr/>
            </p14:nvContentPartPr>
            <p14:xfrm>
              <a:off x="6787355" y="1539903"/>
              <a:ext cx="163800" cy="172800"/>
            </p14:xfrm>
          </p:contentPart>
        </mc:Choice>
        <mc:Fallback xmlns="">
          <p:pic>
            <p:nvPicPr>
              <p:cNvPr id="10" name="Ink 11">
                <a:extLst>
                  <a:ext uri="{FF2B5EF4-FFF2-40B4-BE49-F238E27FC236}">
                    <a16:creationId xmlns:a16="http://schemas.microsoft.com/office/drawing/2014/main" id="{7D5412C0-E158-7448-900F-F244D802EA93}"/>
                  </a:ext>
                </a:extLst>
              </p:cNvPr>
              <p:cNvPicPr/>
              <p:nvPr/>
            </p:nvPicPr>
            <p:blipFill>
              <a:blip r:embed="rId25"/>
              <a:stretch>
                <a:fillRect/>
              </a:stretch>
            </p:blipFill>
            <p:spPr>
              <a:xfrm>
                <a:off x="6777995" y="1531281"/>
                <a:ext cx="181440" cy="19004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C081109D-E340-EF46-896D-B64BBF111573}"/>
                  </a:ext>
                </a:extLst>
              </p14:cNvPr>
              <p14:cNvContentPartPr/>
              <p14:nvPr/>
            </p14:nvContentPartPr>
            <p14:xfrm>
              <a:off x="4662276" y="2133544"/>
              <a:ext cx="163080" cy="264240"/>
            </p14:xfrm>
          </p:contentPart>
        </mc:Choice>
        <mc:Fallback xmlns="">
          <p:pic>
            <p:nvPicPr>
              <p:cNvPr id="19" name="Ink 18">
                <a:extLst>
                  <a:ext uri="{FF2B5EF4-FFF2-40B4-BE49-F238E27FC236}">
                    <a16:creationId xmlns:a16="http://schemas.microsoft.com/office/drawing/2014/main" id="{C081109D-E340-EF46-896D-B64BBF111573}"/>
                  </a:ext>
                </a:extLst>
              </p:cNvPr>
              <p:cNvPicPr/>
              <p:nvPr/>
            </p:nvPicPr>
            <p:blipFill>
              <a:blip r:embed="rId27"/>
              <a:stretch>
                <a:fillRect/>
              </a:stretch>
            </p:blipFill>
            <p:spPr>
              <a:xfrm>
                <a:off x="4652916" y="2124184"/>
                <a:ext cx="18108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35">
                <a:extLst>
                  <a:ext uri="{FF2B5EF4-FFF2-40B4-BE49-F238E27FC236}">
                    <a16:creationId xmlns:a16="http://schemas.microsoft.com/office/drawing/2014/main" id="{CE8822BF-0034-464F-BD3D-5D459275BE4E}"/>
                  </a:ext>
                </a:extLst>
              </p14:cNvPr>
              <p14:cNvContentPartPr/>
              <p14:nvPr/>
            </p14:nvContentPartPr>
            <p14:xfrm>
              <a:off x="5724996" y="2045703"/>
              <a:ext cx="880200" cy="484560"/>
            </p14:xfrm>
          </p:contentPart>
        </mc:Choice>
        <mc:Fallback xmlns="">
          <p:pic>
            <p:nvPicPr>
              <p:cNvPr id="30" name="Ink 35">
                <a:extLst>
                  <a:ext uri="{FF2B5EF4-FFF2-40B4-BE49-F238E27FC236}">
                    <a16:creationId xmlns:a16="http://schemas.microsoft.com/office/drawing/2014/main" id="{CE8822BF-0034-464F-BD3D-5D459275BE4E}"/>
                  </a:ext>
                </a:extLst>
              </p:cNvPr>
              <p:cNvPicPr/>
              <p:nvPr/>
            </p:nvPicPr>
            <p:blipFill>
              <a:blip r:embed="rId29"/>
              <a:stretch>
                <a:fillRect/>
              </a:stretch>
            </p:blipFill>
            <p:spPr>
              <a:xfrm>
                <a:off x="5716003" y="2036703"/>
                <a:ext cx="897466"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6">
                <a:extLst>
                  <a:ext uri="{FF2B5EF4-FFF2-40B4-BE49-F238E27FC236}">
                    <a16:creationId xmlns:a16="http://schemas.microsoft.com/office/drawing/2014/main" id="{1A0B9218-9F43-8B44-A990-94516735CE89}"/>
                  </a:ext>
                </a:extLst>
              </p14:cNvPr>
              <p14:cNvContentPartPr/>
              <p14:nvPr/>
            </p14:nvContentPartPr>
            <p14:xfrm>
              <a:off x="5165195" y="2190423"/>
              <a:ext cx="151560" cy="144720"/>
            </p14:xfrm>
          </p:contentPart>
        </mc:Choice>
        <mc:Fallback xmlns="">
          <p:pic>
            <p:nvPicPr>
              <p:cNvPr id="31" name="Ink 36">
                <a:extLst>
                  <a:ext uri="{FF2B5EF4-FFF2-40B4-BE49-F238E27FC236}">
                    <a16:creationId xmlns:a16="http://schemas.microsoft.com/office/drawing/2014/main" id="{1A0B9218-9F43-8B44-A990-94516735CE89}"/>
                  </a:ext>
                </a:extLst>
              </p:cNvPr>
              <p:cNvPicPr/>
              <p:nvPr/>
            </p:nvPicPr>
            <p:blipFill>
              <a:blip r:embed="rId31"/>
              <a:stretch>
                <a:fillRect/>
              </a:stretch>
            </p:blipFill>
            <p:spPr>
              <a:xfrm>
                <a:off x="5156534" y="2181445"/>
                <a:ext cx="168159" cy="16159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Ink 37">
                <a:extLst>
                  <a:ext uri="{FF2B5EF4-FFF2-40B4-BE49-F238E27FC236}">
                    <a16:creationId xmlns:a16="http://schemas.microsoft.com/office/drawing/2014/main" id="{D5643E8F-F3B5-6949-AADB-CC5F3DEA523B}"/>
                  </a:ext>
                </a:extLst>
              </p14:cNvPr>
              <p14:cNvContentPartPr/>
              <p14:nvPr/>
            </p14:nvContentPartPr>
            <p14:xfrm>
              <a:off x="3040115" y="2133543"/>
              <a:ext cx="924840" cy="478080"/>
            </p14:xfrm>
          </p:contentPart>
        </mc:Choice>
        <mc:Fallback xmlns="">
          <p:pic>
            <p:nvPicPr>
              <p:cNvPr id="32" name="Ink 37">
                <a:extLst>
                  <a:ext uri="{FF2B5EF4-FFF2-40B4-BE49-F238E27FC236}">
                    <a16:creationId xmlns:a16="http://schemas.microsoft.com/office/drawing/2014/main" id="{D5643E8F-F3B5-6949-AADB-CC5F3DEA523B}"/>
                  </a:ext>
                </a:extLst>
              </p:cNvPr>
              <p:cNvPicPr/>
              <p:nvPr/>
            </p:nvPicPr>
            <p:blipFill>
              <a:blip r:embed="rId33"/>
              <a:stretch>
                <a:fillRect/>
              </a:stretch>
            </p:blipFill>
            <p:spPr>
              <a:xfrm>
                <a:off x="3030751" y="2124183"/>
                <a:ext cx="942487"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Ink 38">
                <a:extLst>
                  <a:ext uri="{FF2B5EF4-FFF2-40B4-BE49-F238E27FC236}">
                    <a16:creationId xmlns:a16="http://schemas.microsoft.com/office/drawing/2014/main" id="{CABC630D-86F6-FE44-81A4-DD009907C279}"/>
                  </a:ext>
                </a:extLst>
              </p14:cNvPr>
              <p14:cNvContentPartPr/>
              <p14:nvPr/>
            </p14:nvContentPartPr>
            <p14:xfrm>
              <a:off x="4165835" y="2165223"/>
              <a:ext cx="264240" cy="207720"/>
            </p14:xfrm>
          </p:contentPart>
        </mc:Choice>
        <mc:Fallback xmlns="">
          <p:pic>
            <p:nvPicPr>
              <p:cNvPr id="33" name="Ink 38">
                <a:extLst>
                  <a:ext uri="{FF2B5EF4-FFF2-40B4-BE49-F238E27FC236}">
                    <a16:creationId xmlns:a16="http://schemas.microsoft.com/office/drawing/2014/main" id="{CABC630D-86F6-FE44-81A4-DD009907C279}"/>
                  </a:ext>
                </a:extLst>
              </p:cNvPr>
              <p:cNvPicPr/>
              <p:nvPr/>
            </p:nvPicPr>
            <p:blipFill>
              <a:blip r:embed="rId35"/>
              <a:stretch>
                <a:fillRect/>
              </a:stretch>
            </p:blipFill>
            <p:spPr>
              <a:xfrm>
                <a:off x="4156847" y="2156598"/>
                <a:ext cx="281496" cy="22532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6" name="Ink 66">
                <a:extLst>
                  <a:ext uri="{FF2B5EF4-FFF2-40B4-BE49-F238E27FC236}">
                    <a16:creationId xmlns:a16="http://schemas.microsoft.com/office/drawing/2014/main" id="{6B886EC2-48A6-6048-8F5F-4E41DB430616}"/>
                  </a:ext>
                </a:extLst>
              </p14:cNvPr>
              <p14:cNvContentPartPr/>
              <p14:nvPr/>
            </p14:nvContentPartPr>
            <p14:xfrm>
              <a:off x="6781235" y="1944903"/>
              <a:ext cx="1270080" cy="440640"/>
            </p14:xfrm>
          </p:contentPart>
        </mc:Choice>
        <mc:Fallback xmlns="">
          <p:pic>
            <p:nvPicPr>
              <p:cNvPr id="66" name="Ink 66">
                <a:extLst>
                  <a:ext uri="{FF2B5EF4-FFF2-40B4-BE49-F238E27FC236}">
                    <a16:creationId xmlns:a16="http://schemas.microsoft.com/office/drawing/2014/main" id="{6B886EC2-48A6-6048-8F5F-4E41DB430616}"/>
                  </a:ext>
                </a:extLst>
              </p:cNvPr>
              <p:cNvPicPr/>
              <p:nvPr/>
            </p:nvPicPr>
            <p:blipFill>
              <a:blip r:embed="rId37"/>
              <a:stretch>
                <a:fillRect/>
              </a:stretch>
            </p:blipFill>
            <p:spPr>
              <a:xfrm>
                <a:off x="6771518" y="1935528"/>
                <a:ext cx="1288795" cy="45794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4">
                <a:extLst>
                  <a:ext uri="{FF2B5EF4-FFF2-40B4-BE49-F238E27FC236}">
                    <a16:creationId xmlns:a16="http://schemas.microsoft.com/office/drawing/2014/main" id="{2F111F63-4FC0-004B-A373-BE3261B9703C}"/>
                  </a:ext>
                </a:extLst>
              </p14:cNvPr>
              <p14:cNvContentPartPr/>
              <p14:nvPr/>
            </p14:nvContentPartPr>
            <p14:xfrm>
              <a:off x="10037796" y="3007623"/>
              <a:ext cx="151200" cy="189000"/>
            </p14:xfrm>
          </p:contentPart>
        </mc:Choice>
        <mc:Fallback xmlns="">
          <p:pic>
            <p:nvPicPr>
              <p:cNvPr id="72" name="Ink 74">
                <a:extLst>
                  <a:ext uri="{FF2B5EF4-FFF2-40B4-BE49-F238E27FC236}">
                    <a16:creationId xmlns:a16="http://schemas.microsoft.com/office/drawing/2014/main" id="{2F111F63-4FC0-004B-A373-BE3261B9703C}"/>
                  </a:ext>
                </a:extLst>
              </p:cNvPr>
              <p:cNvPicPr/>
              <p:nvPr/>
            </p:nvPicPr>
            <p:blipFill>
              <a:blip r:embed="rId39"/>
              <a:stretch>
                <a:fillRect/>
              </a:stretch>
            </p:blipFill>
            <p:spPr>
              <a:xfrm>
                <a:off x="10028076" y="2998967"/>
                <a:ext cx="169920" cy="205952"/>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4" name="Ink 75">
                <a:extLst>
                  <a:ext uri="{FF2B5EF4-FFF2-40B4-BE49-F238E27FC236}">
                    <a16:creationId xmlns:a16="http://schemas.microsoft.com/office/drawing/2014/main" id="{B53DD39E-BA4C-D64E-AF45-8FD7EB441B6B}"/>
                  </a:ext>
                </a:extLst>
              </p14:cNvPr>
              <p14:cNvContentPartPr/>
              <p14:nvPr/>
            </p14:nvContentPartPr>
            <p14:xfrm>
              <a:off x="9157595" y="3064143"/>
              <a:ext cx="251640" cy="138600"/>
            </p14:xfrm>
          </p:contentPart>
        </mc:Choice>
        <mc:Fallback xmlns="">
          <p:pic>
            <p:nvPicPr>
              <p:cNvPr id="74" name="Ink 75">
                <a:extLst>
                  <a:ext uri="{FF2B5EF4-FFF2-40B4-BE49-F238E27FC236}">
                    <a16:creationId xmlns:a16="http://schemas.microsoft.com/office/drawing/2014/main" id="{B53DD39E-BA4C-D64E-AF45-8FD7EB441B6B}"/>
                  </a:ext>
                </a:extLst>
              </p:cNvPr>
              <p:cNvPicPr/>
              <p:nvPr/>
            </p:nvPicPr>
            <p:blipFill>
              <a:blip r:embed="rId41"/>
              <a:stretch>
                <a:fillRect/>
              </a:stretch>
            </p:blipFill>
            <p:spPr>
              <a:xfrm>
                <a:off x="9148582" y="3055143"/>
                <a:ext cx="269305"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1" name="Ink 81">
                <a:extLst>
                  <a:ext uri="{FF2B5EF4-FFF2-40B4-BE49-F238E27FC236}">
                    <a16:creationId xmlns:a16="http://schemas.microsoft.com/office/drawing/2014/main" id="{ED69EE1E-B756-F94C-96C0-B22ADB49504A}"/>
                  </a:ext>
                </a:extLst>
              </p14:cNvPr>
              <p14:cNvContentPartPr/>
              <p14:nvPr/>
            </p14:nvContentPartPr>
            <p14:xfrm>
              <a:off x="6177515" y="3569943"/>
              <a:ext cx="339840" cy="645120"/>
            </p14:xfrm>
          </p:contentPart>
        </mc:Choice>
        <mc:Fallback xmlns="">
          <p:pic>
            <p:nvPicPr>
              <p:cNvPr id="81" name="Ink 81">
                <a:extLst>
                  <a:ext uri="{FF2B5EF4-FFF2-40B4-BE49-F238E27FC236}">
                    <a16:creationId xmlns:a16="http://schemas.microsoft.com/office/drawing/2014/main" id="{ED69EE1E-B756-F94C-96C0-B22ADB49504A}"/>
                  </a:ext>
                </a:extLst>
              </p:cNvPr>
              <p:cNvPicPr/>
              <p:nvPr/>
            </p:nvPicPr>
            <p:blipFill>
              <a:blip r:embed="rId43"/>
              <a:stretch>
                <a:fillRect/>
              </a:stretch>
            </p:blipFill>
            <p:spPr>
              <a:xfrm>
                <a:off x="6163460" y="3554831"/>
                <a:ext cx="367950" cy="67174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3" name="Ink 82">
                <a:extLst>
                  <a:ext uri="{FF2B5EF4-FFF2-40B4-BE49-F238E27FC236}">
                    <a16:creationId xmlns:a16="http://schemas.microsoft.com/office/drawing/2014/main" id="{EEFF33B3-EBD9-294D-A697-0CC14A9426BB}"/>
                  </a:ext>
                </a:extLst>
              </p14:cNvPr>
              <p14:cNvContentPartPr/>
              <p14:nvPr/>
            </p14:nvContentPartPr>
            <p14:xfrm>
              <a:off x="5555075" y="4572903"/>
              <a:ext cx="170280" cy="402840"/>
            </p14:xfrm>
          </p:contentPart>
        </mc:Choice>
        <mc:Fallback xmlns="">
          <p:pic>
            <p:nvPicPr>
              <p:cNvPr id="83" name="Ink 82">
                <a:extLst>
                  <a:ext uri="{FF2B5EF4-FFF2-40B4-BE49-F238E27FC236}">
                    <a16:creationId xmlns:a16="http://schemas.microsoft.com/office/drawing/2014/main" id="{EEFF33B3-EBD9-294D-A697-0CC14A9426BB}"/>
                  </a:ext>
                </a:extLst>
              </p:cNvPr>
              <p:cNvPicPr/>
              <p:nvPr/>
            </p:nvPicPr>
            <p:blipFill>
              <a:blip r:embed="rId45"/>
              <a:stretch>
                <a:fillRect/>
              </a:stretch>
            </p:blipFill>
            <p:spPr>
              <a:xfrm>
                <a:off x="5545334" y="4564263"/>
                <a:ext cx="1890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Ink 89">
                <a:extLst>
                  <a:ext uri="{FF2B5EF4-FFF2-40B4-BE49-F238E27FC236}">
                    <a16:creationId xmlns:a16="http://schemas.microsoft.com/office/drawing/2014/main" id="{765B7E1D-0A61-5B45-8A3A-0AB408072FFE}"/>
                  </a:ext>
                </a:extLst>
              </p14:cNvPr>
              <p14:cNvContentPartPr/>
              <p14:nvPr/>
            </p14:nvContentPartPr>
            <p14:xfrm>
              <a:off x="6164915" y="4560663"/>
              <a:ext cx="855360" cy="924120"/>
            </p14:xfrm>
          </p:contentPart>
        </mc:Choice>
        <mc:Fallback xmlns="">
          <p:pic>
            <p:nvPicPr>
              <p:cNvPr id="89" name="Ink 89">
                <a:extLst>
                  <a:ext uri="{FF2B5EF4-FFF2-40B4-BE49-F238E27FC236}">
                    <a16:creationId xmlns:a16="http://schemas.microsoft.com/office/drawing/2014/main" id="{765B7E1D-0A61-5B45-8A3A-0AB408072FFE}"/>
                  </a:ext>
                </a:extLst>
              </p:cNvPr>
              <p:cNvPicPr/>
              <p:nvPr/>
            </p:nvPicPr>
            <p:blipFill>
              <a:blip r:embed="rId47"/>
              <a:stretch>
                <a:fillRect/>
              </a:stretch>
            </p:blipFill>
            <p:spPr>
              <a:xfrm>
                <a:off x="6152675" y="4546988"/>
                <a:ext cx="876240" cy="94751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8" name="Ink 121">
                <a:extLst>
                  <a:ext uri="{FF2B5EF4-FFF2-40B4-BE49-F238E27FC236}">
                    <a16:creationId xmlns:a16="http://schemas.microsoft.com/office/drawing/2014/main" id="{9817F7CE-7898-344D-B1F6-BFACA4CCD7C7}"/>
                  </a:ext>
                </a:extLst>
              </p14:cNvPr>
              <p14:cNvContentPartPr/>
              <p14:nvPr/>
            </p14:nvContentPartPr>
            <p14:xfrm>
              <a:off x="5982755" y="5605023"/>
              <a:ext cx="1817280" cy="270000"/>
            </p14:xfrm>
          </p:contentPart>
        </mc:Choice>
        <mc:Fallback xmlns="">
          <p:pic>
            <p:nvPicPr>
              <p:cNvPr id="118" name="Ink 121">
                <a:extLst>
                  <a:ext uri="{FF2B5EF4-FFF2-40B4-BE49-F238E27FC236}">
                    <a16:creationId xmlns:a16="http://schemas.microsoft.com/office/drawing/2014/main" id="{9817F7CE-7898-344D-B1F6-BFACA4CCD7C7}"/>
                  </a:ext>
                </a:extLst>
              </p:cNvPr>
              <p:cNvPicPr/>
              <p:nvPr/>
            </p:nvPicPr>
            <p:blipFill>
              <a:blip r:embed="rId49"/>
              <a:stretch>
                <a:fillRect/>
              </a:stretch>
            </p:blipFill>
            <p:spPr>
              <a:xfrm>
                <a:off x="5969798" y="5592423"/>
                <a:ext cx="1844995"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9" name="Ink 122">
                <a:extLst>
                  <a:ext uri="{FF2B5EF4-FFF2-40B4-BE49-F238E27FC236}">
                    <a16:creationId xmlns:a16="http://schemas.microsoft.com/office/drawing/2014/main" id="{49A37EAF-43B9-9A4D-94B2-54CD7F4CA5E3}"/>
                  </a:ext>
                </a:extLst>
              </p14:cNvPr>
              <p14:cNvContentPartPr/>
              <p14:nvPr/>
            </p14:nvContentPartPr>
            <p14:xfrm>
              <a:off x="5297315" y="5648223"/>
              <a:ext cx="302040" cy="390240"/>
            </p14:xfrm>
          </p:contentPart>
        </mc:Choice>
        <mc:Fallback xmlns="">
          <p:pic>
            <p:nvPicPr>
              <p:cNvPr id="119" name="Ink 122">
                <a:extLst>
                  <a:ext uri="{FF2B5EF4-FFF2-40B4-BE49-F238E27FC236}">
                    <a16:creationId xmlns:a16="http://schemas.microsoft.com/office/drawing/2014/main" id="{49A37EAF-43B9-9A4D-94B2-54CD7F4CA5E3}"/>
                  </a:ext>
                </a:extLst>
              </p:cNvPr>
              <p:cNvPicPr/>
              <p:nvPr/>
            </p:nvPicPr>
            <p:blipFill>
              <a:blip r:embed="rId51"/>
              <a:stretch>
                <a:fillRect/>
              </a:stretch>
            </p:blipFill>
            <p:spPr>
              <a:xfrm>
                <a:off x="5288315" y="5639583"/>
                <a:ext cx="32040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0" name="Ink 123">
                <a:extLst>
                  <a:ext uri="{FF2B5EF4-FFF2-40B4-BE49-F238E27FC236}">
                    <a16:creationId xmlns:a16="http://schemas.microsoft.com/office/drawing/2014/main" id="{3976EA6E-574A-3D4C-A1CC-28FC7CCE330F}"/>
                  </a:ext>
                </a:extLst>
              </p14:cNvPr>
              <p14:cNvContentPartPr/>
              <p14:nvPr/>
            </p14:nvContentPartPr>
            <p14:xfrm>
              <a:off x="3958116" y="5648223"/>
              <a:ext cx="874440" cy="333360"/>
            </p14:xfrm>
          </p:contentPart>
        </mc:Choice>
        <mc:Fallback xmlns="">
          <p:pic>
            <p:nvPicPr>
              <p:cNvPr id="120" name="Ink 123">
                <a:extLst>
                  <a:ext uri="{FF2B5EF4-FFF2-40B4-BE49-F238E27FC236}">
                    <a16:creationId xmlns:a16="http://schemas.microsoft.com/office/drawing/2014/main" id="{3976EA6E-574A-3D4C-A1CC-28FC7CCE330F}"/>
                  </a:ext>
                </a:extLst>
              </p:cNvPr>
              <p:cNvPicPr/>
              <p:nvPr/>
            </p:nvPicPr>
            <p:blipFill>
              <a:blip r:embed="rId53"/>
              <a:stretch>
                <a:fillRect/>
              </a:stretch>
            </p:blipFill>
            <p:spPr>
              <a:xfrm>
                <a:off x="3940469" y="5635263"/>
                <a:ext cx="905053"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1" name="Ink 124">
                <a:extLst>
                  <a:ext uri="{FF2B5EF4-FFF2-40B4-BE49-F238E27FC236}">
                    <a16:creationId xmlns:a16="http://schemas.microsoft.com/office/drawing/2014/main" id="{D985DD5F-0E70-0845-87CF-290B1C4BD341}"/>
                  </a:ext>
                </a:extLst>
              </p14:cNvPr>
              <p14:cNvContentPartPr/>
              <p14:nvPr/>
            </p14:nvContentPartPr>
            <p14:xfrm>
              <a:off x="5102555" y="5138823"/>
              <a:ext cx="326520" cy="333720"/>
            </p14:xfrm>
          </p:contentPart>
        </mc:Choice>
        <mc:Fallback xmlns="">
          <p:pic>
            <p:nvPicPr>
              <p:cNvPr id="121" name="Ink 124">
                <a:extLst>
                  <a:ext uri="{FF2B5EF4-FFF2-40B4-BE49-F238E27FC236}">
                    <a16:creationId xmlns:a16="http://schemas.microsoft.com/office/drawing/2014/main" id="{D985DD5F-0E70-0845-87CF-290B1C4BD341}"/>
                  </a:ext>
                </a:extLst>
              </p:cNvPr>
              <p:cNvPicPr/>
              <p:nvPr/>
            </p:nvPicPr>
            <p:blipFill>
              <a:blip r:embed="rId55"/>
              <a:stretch>
                <a:fillRect/>
              </a:stretch>
            </p:blipFill>
            <p:spPr>
              <a:xfrm>
                <a:off x="5093555" y="5122588"/>
                <a:ext cx="351720" cy="362221"/>
              </a:xfrm>
              <a:prstGeom prst="rect">
                <a:avLst/>
              </a:prstGeom>
            </p:spPr>
          </p:pic>
        </mc:Fallback>
      </mc:AlternateContent>
    </p:spTree>
    <p:extLst>
      <p:ext uri="{BB962C8B-B14F-4D97-AF65-F5344CB8AC3E}">
        <p14:creationId xmlns:p14="http://schemas.microsoft.com/office/powerpoint/2010/main" val="1291078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4197831A-9692-854B-8F49-DA8538C01A91}"/>
                  </a:ext>
                </a:extLst>
              </p14:cNvPr>
              <p14:cNvContentPartPr/>
              <p14:nvPr/>
            </p14:nvContentPartPr>
            <p14:xfrm>
              <a:off x="5194715" y="952023"/>
              <a:ext cx="129600" cy="138600"/>
            </p14:xfrm>
          </p:contentPart>
        </mc:Choice>
        <mc:Fallback xmlns="">
          <p:pic>
            <p:nvPicPr>
              <p:cNvPr id="11" name="Ink 10">
                <a:extLst>
                  <a:ext uri="{FF2B5EF4-FFF2-40B4-BE49-F238E27FC236}">
                    <a16:creationId xmlns:a16="http://schemas.microsoft.com/office/drawing/2014/main" id="{4197831A-9692-854B-8F49-DA8538C01A91}"/>
                  </a:ext>
                </a:extLst>
              </p:cNvPr>
              <p:cNvPicPr/>
              <p:nvPr/>
            </p:nvPicPr>
            <p:blipFill>
              <a:blip r:embed="rId3"/>
              <a:stretch>
                <a:fillRect/>
              </a:stretch>
            </p:blipFill>
            <p:spPr>
              <a:xfrm>
                <a:off x="5179235" y="936543"/>
                <a:ext cx="1602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44">
                <a:extLst>
                  <a:ext uri="{FF2B5EF4-FFF2-40B4-BE49-F238E27FC236}">
                    <a16:creationId xmlns:a16="http://schemas.microsoft.com/office/drawing/2014/main" id="{6A558680-53AC-F946-94E8-3AE55F8DEFE7}"/>
                  </a:ext>
                </a:extLst>
              </p14:cNvPr>
              <p14:cNvContentPartPr/>
              <p14:nvPr/>
            </p14:nvContentPartPr>
            <p14:xfrm>
              <a:off x="5412155" y="927183"/>
              <a:ext cx="610200" cy="163800"/>
            </p14:xfrm>
          </p:contentPart>
        </mc:Choice>
        <mc:Fallback xmlns="">
          <p:pic>
            <p:nvPicPr>
              <p:cNvPr id="39" name="Ink 44">
                <a:extLst>
                  <a:ext uri="{FF2B5EF4-FFF2-40B4-BE49-F238E27FC236}">
                    <a16:creationId xmlns:a16="http://schemas.microsoft.com/office/drawing/2014/main" id="{6A558680-53AC-F946-94E8-3AE55F8DEFE7}"/>
                  </a:ext>
                </a:extLst>
              </p:cNvPr>
              <p:cNvPicPr/>
              <p:nvPr/>
            </p:nvPicPr>
            <p:blipFill>
              <a:blip r:embed="rId5"/>
              <a:stretch>
                <a:fillRect/>
              </a:stretch>
            </p:blipFill>
            <p:spPr>
              <a:xfrm>
                <a:off x="5396675" y="911703"/>
                <a:ext cx="6408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45">
                <a:extLst>
                  <a:ext uri="{FF2B5EF4-FFF2-40B4-BE49-F238E27FC236}">
                    <a16:creationId xmlns:a16="http://schemas.microsoft.com/office/drawing/2014/main" id="{1F512E34-616A-704E-87A5-3FFE1483AAD5}"/>
                  </a:ext>
                </a:extLst>
              </p14:cNvPr>
              <p14:cNvContentPartPr/>
              <p14:nvPr/>
            </p14:nvContentPartPr>
            <p14:xfrm>
              <a:off x="4644995" y="908103"/>
              <a:ext cx="402120" cy="144720"/>
            </p14:xfrm>
          </p:contentPart>
        </mc:Choice>
        <mc:Fallback xmlns="">
          <p:pic>
            <p:nvPicPr>
              <p:cNvPr id="40" name="Ink 45">
                <a:extLst>
                  <a:ext uri="{FF2B5EF4-FFF2-40B4-BE49-F238E27FC236}">
                    <a16:creationId xmlns:a16="http://schemas.microsoft.com/office/drawing/2014/main" id="{1F512E34-616A-704E-87A5-3FFE1483AAD5}"/>
                  </a:ext>
                </a:extLst>
              </p:cNvPr>
              <p:cNvPicPr/>
              <p:nvPr/>
            </p:nvPicPr>
            <p:blipFill>
              <a:blip r:embed="rId7"/>
              <a:stretch>
                <a:fillRect/>
              </a:stretch>
            </p:blipFill>
            <p:spPr>
              <a:xfrm>
                <a:off x="4629501" y="892623"/>
                <a:ext cx="432747"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F10FA506-EAE0-A646-B745-213E3C59FBD8}"/>
                  </a:ext>
                </a:extLst>
              </p14:cNvPr>
              <p14:cNvContentPartPr/>
              <p14:nvPr/>
            </p14:nvContentPartPr>
            <p14:xfrm>
              <a:off x="5575595" y="1348383"/>
              <a:ext cx="452880" cy="628920"/>
            </p14:xfrm>
          </p:contentPart>
        </mc:Choice>
        <mc:Fallback xmlns="">
          <p:pic>
            <p:nvPicPr>
              <p:cNvPr id="47" name="Ink 46">
                <a:extLst>
                  <a:ext uri="{FF2B5EF4-FFF2-40B4-BE49-F238E27FC236}">
                    <a16:creationId xmlns:a16="http://schemas.microsoft.com/office/drawing/2014/main" id="{F10FA506-EAE0-A646-B745-213E3C59FBD8}"/>
                  </a:ext>
                </a:extLst>
              </p:cNvPr>
              <p:cNvPicPr/>
              <p:nvPr/>
            </p:nvPicPr>
            <p:blipFill>
              <a:blip r:embed="rId9"/>
              <a:stretch>
                <a:fillRect/>
              </a:stretch>
            </p:blipFill>
            <p:spPr>
              <a:xfrm>
                <a:off x="5560127" y="1332912"/>
                <a:ext cx="483456" cy="65950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49">
                <a:extLst>
                  <a:ext uri="{FF2B5EF4-FFF2-40B4-BE49-F238E27FC236}">
                    <a16:creationId xmlns:a16="http://schemas.microsoft.com/office/drawing/2014/main" id="{445B60C5-2622-3240-BDE1-B892E19E7395}"/>
                  </a:ext>
                </a:extLst>
              </p14:cNvPr>
              <p14:cNvContentPartPr/>
              <p14:nvPr/>
            </p14:nvContentPartPr>
            <p14:xfrm>
              <a:off x="4971875" y="2190783"/>
              <a:ext cx="75960" cy="100800"/>
            </p14:xfrm>
          </p:contentPart>
        </mc:Choice>
        <mc:Fallback xmlns="">
          <p:pic>
            <p:nvPicPr>
              <p:cNvPr id="50" name="Ink 49">
                <a:extLst>
                  <a:ext uri="{FF2B5EF4-FFF2-40B4-BE49-F238E27FC236}">
                    <a16:creationId xmlns:a16="http://schemas.microsoft.com/office/drawing/2014/main" id="{445B60C5-2622-3240-BDE1-B892E19E7395}"/>
                  </a:ext>
                </a:extLst>
              </p:cNvPr>
              <p:cNvPicPr/>
              <p:nvPr/>
            </p:nvPicPr>
            <p:blipFill>
              <a:blip r:embed="rId11"/>
              <a:stretch>
                <a:fillRect/>
              </a:stretch>
            </p:blipFill>
            <p:spPr>
              <a:xfrm>
                <a:off x="4956321" y="2175358"/>
                <a:ext cx="106706"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4" name="Ink 80">
                <a:extLst>
                  <a:ext uri="{FF2B5EF4-FFF2-40B4-BE49-F238E27FC236}">
                    <a16:creationId xmlns:a16="http://schemas.microsoft.com/office/drawing/2014/main" id="{B67CE00C-208A-D44E-A8EA-E4C8389E3595}"/>
                  </a:ext>
                </a:extLst>
              </p14:cNvPr>
              <p14:cNvContentPartPr/>
              <p14:nvPr/>
            </p14:nvContentPartPr>
            <p14:xfrm>
              <a:off x="5166995" y="2159463"/>
              <a:ext cx="396000" cy="100800"/>
            </p14:xfrm>
          </p:contentPart>
        </mc:Choice>
        <mc:Fallback xmlns="">
          <p:pic>
            <p:nvPicPr>
              <p:cNvPr id="74" name="Ink 80">
                <a:extLst>
                  <a:ext uri="{FF2B5EF4-FFF2-40B4-BE49-F238E27FC236}">
                    <a16:creationId xmlns:a16="http://schemas.microsoft.com/office/drawing/2014/main" id="{B67CE00C-208A-D44E-A8EA-E4C8389E3595}"/>
                  </a:ext>
                </a:extLst>
              </p:cNvPr>
              <p:cNvPicPr/>
              <p:nvPr/>
            </p:nvPicPr>
            <p:blipFill>
              <a:blip r:embed="rId13"/>
              <a:stretch>
                <a:fillRect/>
              </a:stretch>
            </p:blipFill>
            <p:spPr>
              <a:xfrm>
                <a:off x="5151529" y="2144038"/>
                <a:ext cx="426572"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5" name="Ink 81">
                <a:extLst>
                  <a:ext uri="{FF2B5EF4-FFF2-40B4-BE49-F238E27FC236}">
                    <a16:creationId xmlns:a16="http://schemas.microsoft.com/office/drawing/2014/main" id="{A9E80E47-FDBF-1544-A3FC-2F06B9115FDB}"/>
                  </a:ext>
                </a:extLst>
              </p14:cNvPr>
              <p14:cNvContentPartPr/>
              <p14:nvPr/>
            </p14:nvContentPartPr>
            <p14:xfrm>
              <a:off x="4525475" y="2178183"/>
              <a:ext cx="308520" cy="163800"/>
            </p14:xfrm>
          </p:contentPart>
        </mc:Choice>
        <mc:Fallback xmlns="">
          <p:pic>
            <p:nvPicPr>
              <p:cNvPr id="75" name="Ink 81">
                <a:extLst>
                  <a:ext uri="{FF2B5EF4-FFF2-40B4-BE49-F238E27FC236}">
                    <a16:creationId xmlns:a16="http://schemas.microsoft.com/office/drawing/2014/main" id="{A9E80E47-FDBF-1544-A3FC-2F06B9115FDB}"/>
                  </a:ext>
                </a:extLst>
              </p:cNvPr>
              <p:cNvPicPr/>
              <p:nvPr/>
            </p:nvPicPr>
            <p:blipFill>
              <a:blip r:embed="rId15"/>
              <a:stretch>
                <a:fillRect/>
              </a:stretch>
            </p:blipFill>
            <p:spPr>
              <a:xfrm>
                <a:off x="4509977" y="2162703"/>
                <a:ext cx="339156"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5" name="Ink 84">
                <a:extLst>
                  <a:ext uri="{FF2B5EF4-FFF2-40B4-BE49-F238E27FC236}">
                    <a16:creationId xmlns:a16="http://schemas.microsoft.com/office/drawing/2014/main" id="{6CAAD9AE-5168-164E-A7F7-B947C5E736D9}"/>
                  </a:ext>
                </a:extLst>
              </p14:cNvPr>
              <p14:cNvContentPartPr/>
              <p14:nvPr/>
            </p14:nvContentPartPr>
            <p14:xfrm>
              <a:off x="4280315" y="2479863"/>
              <a:ext cx="478080" cy="867960"/>
            </p14:xfrm>
          </p:contentPart>
        </mc:Choice>
        <mc:Fallback xmlns="">
          <p:pic>
            <p:nvPicPr>
              <p:cNvPr id="85" name="Ink 84">
                <a:extLst>
                  <a:ext uri="{FF2B5EF4-FFF2-40B4-BE49-F238E27FC236}">
                    <a16:creationId xmlns:a16="http://schemas.microsoft.com/office/drawing/2014/main" id="{6CAAD9AE-5168-164E-A7F7-B947C5E736D9}"/>
                  </a:ext>
                </a:extLst>
              </p:cNvPr>
              <p:cNvPicPr/>
              <p:nvPr/>
            </p:nvPicPr>
            <p:blipFill>
              <a:blip r:embed="rId17"/>
              <a:stretch>
                <a:fillRect/>
              </a:stretch>
            </p:blipFill>
            <p:spPr>
              <a:xfrm>
                <a:off x="4264835" y="2464383"/>
                <a:ext cx="508680" cy="898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3" name="Ink 92">
                <a:extLst>
                  <a:ext uri="{FF2B5EF4-FFF2-40B4-BE49-F238E27FC236}">
                    <a16:creationId xmlns:a16="http://schemas.microsoft.com/office/drawing/2014/main" id="{CC9ABABC-2BC2-5941-B4D7-A2ECACE9611E}"/>
                  </a:ext>
                </a:extLst>
              </p14:cNvPr>
              <p14:cNvContentPartPr/>
              <p14:nvPr/>
            </p14:nvContentPartPr>
            <p14:xfrm>
              <a:off x="4909235" y="2398143"/>
              <a:ext cx="754200" cy="786240"/>
            </p14:xfrm>
          </p:contentPart>
        </mc:Choice>
        <mc:Fallback xmlns="">
          <p:pic>
            <p:nvPicPr>
              <p:cNvPr id="93" name="Ink 92">
                <a:extLst>
                  <a:ext uri="{FF2B5EF4-FFF2-40B4-BE49-F238E27FC236}">
                    <a16:creationId xmlns:a16="http://schemas.microsoft.com/office/drawing/2014/main" id="{CC9ABABC-2BC2-5941-B4D7-A2ECACE9611E}"/>
                  </a:ext>
                </a:extLst>
              </p:cNvPr>
              <p:cNvPicPr/>
              <p:nvPr/>
            </p:nvPicPr>
            <p:blipFill>
              <a:blip r:embed="rId19"/>
              <a:stretch>
                <a:fillRect/>
              </a:stretch>
            </p:blipFill>
            <p:spPr>
              <a:xfrm>
                <a:off x="4893755" y="2382663"/>
                <a:ext cx="78480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8" name="Ink 97">
                <a:extLst>
                  <a:ext uri="{FF2B5EF4-FFF2-40B4-BE49-F238E27FC236}">
                    <a16:creationId xmlns:a16="http://schemas.microsoft.com/office/drawing/2014/main" id="{5A0A7808-D272-7C46-8362-03C84BF82EBE}"/>
                  </a:ext>
                </a:extLst>
              </p14:cNvPr>
              <p14:cNvContentPartPr/>
              <p14:nvPr/>
            </p14:nvContentPartPr>
            <p14:xfrm>
              <a:off x="6204155" y="3385263"/>
              <a:ext cx="207720" cy="88200"/>
            </p14:xfrm>
          </p:contentPart>
        </mc:Choice>
        <mc:Fallback xmlns="">
          <p:pic>
            <p:nvPicPr>
              <p:cNvPr id="98" name="Ink 97">
                <a:extLst>
                  <a:ext uri="{FF2B5EF4-FFF2-40B4-BE49-F238E27FC236}">
                    <a16:creationId xmlns:a16="http://schemas.microsoft.com/office/drawing/2014/main" id="{5A0A7808-D272-7C46-8362-03C84BF82EBE}"/>
                  </a:ext>
                </a:extLst>
              </p:cNvPr>
              <p:cNvPicPr/>
              <p:nvPr/>
            </p:nvPicPr>
            <p:blipFill>
              <a:blip r:embed="rId21"/>
              <a:stretch>
                <a:fillRect/>
              </a:stretch>
            </p:blipFill>
            <p:spPr>
              <a:xfrm>
                <a:off x="6188675" y="3369783"/>
                <a:ext cx="2383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9" name="Ink 98">
                <a:extLst>
                  <a:ext uri="{FF2B5EF4-FFF2-40B4-BE49-F238E27FC236}">
                    <a16:creationId xmlns:a16="http://schemas.microsoft.com/office/drawing/2014/main" id="{D4544024-C8C9-6740-ACED-13E29C1AC3D5}"/>
                  </a:ext>
                </a:extLst>
              </p14:cNvPr>
              <p14:cNvContentPartPr/>
              <p14:nvPr/>
            </p14:nvContentPartPr>
            <p14:xfrm>
              <a:off x="6518435" y="3391743"/>
              <a:ext cx="75960" cy="94680"/>
            </p14:xfrm>
          </p:contentPart>
        </mc:Choice>
        <mc:Fallback xmlns="">
          <p:pic>
            <p:nvPicPr>
              <p:cNvPr id="99" name="Ink 98">
                <a:extLst>
                  <a:ext uri="{FF2B5EF4-FFF2-40B4-BE49-F238E27FC236}">
                    <a16:creationId xmlns:a16="http://schemas.microsoft.com/office/drawing/2014/main" id="{D4544024-C8C9-6740-ACED-13E29C1AC3D5}"/>
                  </a:ext>
                </a:extLst>
              </p:cNvPr>
              <p:cNvPicPr/>
              <p:nvPr/>
            </p:nvPicPr>
            <p:blipFill>
              <a:blip r:embed="rId23"/>
              <a:stretch>
                <a:fillRect/>
              </a:stretch>
            </p:blipFill>
            <p:spPr>
              <a:xfrm>
                <a:off x="6502881" y="3376263"/>
                <a:ext cx="106706"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0" name="Ink 99">
                <a:extLst>
                  <a:ext uri="{FF2B5EF4-FFF2-40B4-BE49-F238E27FC236}">
                    <a16:creationId xmlns:a16="http://schemas.microsoft.com/office/drawing/2014/main" id="{C8CA5DA6-70A1-0443-8B1F-E0C87513D454}"/>
                  </a:ext>
                </a:extLst>
              </p14:cNvPr>
              <p14:cNvContentPartPr/>
              <p14:nvPr/>
            </p14:nvContentPartPr>
            <p14:xfrm>
              <a:off x="6688355" y="3397863"/>
              <a:ext cx="113400" cy="69480"/>
            </p14:xfrm>
          </p:contentPart>
        </mc:Choice>
        <mc:Fallback xmlns="">
          <p:pic>
            <p:nvPicPr>
              <p:cNvPr id="100" name="Ink 99">
                <a:extLst>
                  <a:ext uri="{FF2B5EF4-FFF2-40B4-BE49-F238E27FC236}">
                    <a16:creationId xmlns:a16="http://schemas.microsoft.com/office/drawing/2014/main" id="{C8CA5DA6-70A1-0443-8B1F-E0C87513D454}"/>
                  </a:ext>
                </a:extLst>
              </p:cNvPr>
              <p:cNvPicPr/>
              <p:nvPr/>
            </p:nvPicPr>
            <p:blipFill>
              <a:blip r:embed="rId25"/>
              <a:stretch>
                <a:fillRect/>
              </a:stretch>
            </p:blipFill>
            <p:spPr>
              <a:xfrm>
                <a:off x="6672924" y="3382383"/>
                <a:ext cx="143903"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1" name="Ink 100">
                <a:extLst>
                  <a:ext uri="{FF2B5EF4-FFF2-40B4-BE49-F238E27FC236}">
                    <a16:creationId xmlns:a16="http://schemas.microsoft.com/office/drawing/2014/main" id="{E572853D-83BF-3845-A7B8-D952B66E3BD1}"/>
                  </a:ext>
                </a:extLst>
              </p14:cNvPr>
              <p14:cNvContentPartPr/>
              <p14:nvPr/>
            </p14:nvContentPartPr>
            <p14:xfrm>
              <a:off x="6895715" y="3366543"/>
              <a:ext cx="82080" cy="75240"/>
            </p14:xfrm>
          </p:contentPart>
        </mc:Choice>
        <mc:Fallback xmlns="">
          <p:pic>
            <p:nvPicPr>
              <p:cNvPr id="101" name="Ink 100">
                <a:extLst>
                  <a:ext uri="{FF2B5EF4-FFF2-40B4-BE49-F238E27FC236}">
                    <a16:creationId xmlns:a16="http://schemas.microsoft.com/office/drawing/2014/main" id="{E572853D-83BF-3845-A7B8-D952B66E3BD1}"/>
                  </a:ext>
                </a:extLst>
              </p:cNvPr>
              <p:cNvPicPr/>
              <p:nvPr/>
            </p:nvPicPr>
            <p:blipFill>
              <a:blip r:embed="rId27"/>
              <a:stretch>
                <a:fillRect/>
              </a:stretch>
            </p:blipFill>
            <p:spPr>
              <a:xfrm>
                <a:off x="6880235" y="3351063"/>
                <a:ext cx="1126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2" name="Ink 101">
                <a:extLst>
                  <a:ext uri="{FF2B5EF4-FFF2-40B4-BE49-F238E27FC236}">
                    <a16:creationId xmlns:a16="http://schemas.microsoft.com/office/drawing/2014/main" id="{284CBAD2-EE83-C440-AECE-CC18F7B90C0E}"/>
                  </a:ext>
                </a:extLst>
              </p14:cNvPr>
              <p14:cNvContentPartPr/>
              <p14:nvPr/>
            </p14:nvContentPartPr>
            <p14:xfrm>
              <a:off x="7109555" y="3360063"/>
              <a:ext cx="63360" cy="107280"/>
            </p14:xfrm>
          </p:contentPart>
        </mc:Choice>
        <mc:Fallback xmlns="">
          <p:pic>
            <p:nvPicPr>
              <p:cNvPr id="102" name="Ink 101">
                <a:extLst>
                  <a:ext uri="{FF2B5EF4-FFF2-40B4-BE49-F238E27FC236}">
                    <a16:creationId xmlns:a16="http://schemas.microsoft.com/office/drawing/2014/main" id="{284CBAD2-EE83-C440-AECE-CC18F7B90C0E}"/>
                  </a:ext>
                </a:extLst>
              </p:cNvPr>
              <p:cNvPicPr/>
              <p:nvPr/>
            </p:nvPicPr>
            <p:blipFill>
              <a:blip r:embed="rId29"/>
              <a:stretch>
                <a:fillRect/>
              </a:stretch>
            </p:blipFill>
            <p:spPr>
              <a:xfrm>
                <a:off x="7093987" y="3344583"/>
                <a:ext cx="94135"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3" name="Ink 105">
                <a:extLst>
                  <a:ext uri="{FF2B5EF4-FFF2-40B4-BE49-F238E27FC236}">
                    <a16:creationId xmlns:a16="http://schemas.microsoft.com/office/drawing/2014/main" id="{C7A4C2BF-9BC3-CC49-B5F7-0F371F352E2D}"/>
                  </a:ext>
                </a:extLst>
              </p14:cNvPr>
              <p14:cNvContentPartPr/>
              <p14:nvPr/>
            </p14:nvContentPartPr>
            <p14:xfrm>
              <a:off x="5311355" y="3416583"/>
              <a:ext cx="704520" cy="164160"/>
            </p14:xfrm>
          </p:contentPart>
        </mc:Choice>
        <mc:Fallback xmlns="">
          <p:pic>
            <p:nvPicPr>
              <p:cNvPr id="103" name="Ink 105">
                <a:extLst>
                  <a:ext uri="{FF2B5EF4-FFF2-40B4-BE49-F238E27FC236}">
                    <a16:creationId xmlns:a16="http://schemas.microsoft.com/office/drawing/2014/main" id="{C7A4C2BF-9BC3-CC49-B5F7-0F371F352E2D}"/>
                  </a:ext>
                </a:extLst>
              </p:cNvPr>
              <p:cNvPicPr/>
              <p:nvPr/>
            </p:nvPicPr>
            <p:blipFill>
              <a:blip r:embed="rId31"/>
              <a:stretch>
                <a:fillRect/>
              </a:stretch>
            </p:blipFill>
            <p:spPr>
              <a:xfrm>
                <a:off x="5295875" y="3401069"/>
                <a:ext cx="735120" cy="19482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0" name="Ink 110">
                <a:extLst>
                  <a:ext uri="{FF2B5EF4-FFF2-40B4-BE49-F238E27FC236}">
                    <a16:creationId xmlns:a16="http://schemas.microsoft.com/office/drawing/2014/main" id="{469A823F-48FA-1A4B-B3DB-8C259ADF0014}"/>
                  </a:ext>
                </a:extLst>
              </p14:cNvPr>
              <p14:cNvContentPartPr/>
              <p14:nvPr/>
            </p14:nvContentPartPr>
            <p14:xfrm>
              <a:off x="6128915" y="927183"/>
              <a:ext cx="3219120" cy="2357640"/>
            </p14:xfrm>
          </p:contentPart>
        </mc:Choice>
        <mc:Fallback xmlns="">
          <p:pic>
            <p:nvPicPr>
              <p:cNvPr id="110" name="Ink 110">
                <a:extLst>
                  <a:ext uri="{FF2B5EF4-FFF2-40B4-BE49-F238E27FC236}">
                    <a16:creationId xmlns:a16="http://schemas.microsoft.com/office/drawing/2014/main" id="{469A823F-48FA-1A4B-B3DB-8C259ADF0014}"/>
                  </a:ext>
                </a:extLst>
              </p:cNvPr>
              <p:cNvPicPr/>
              <p:nvPr/>
            </p:nvPicPr>
            <p:blipFill>
              <a:blip r:embed="rId33"/>
              <a:stretch>
                <a:fillRect/>
              </a:stretch>
            </p:blipFill>
            <p:spPr>
              <a:xfrm>
                <a:off x="6113437" y="911705"/>
                <a:ext cx="3249717" cy="238823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5" name="Ink 115">
                <a:extLst>
                  <a:ext uri="{FF2B5EF4-FFF2-40B4-BE49-F238E27FC236}">
                    <a16:creationId xmlns:a16="http://schemas.microsoft.com/office/drawing/2014/main" id="{AB768CA3-ABC4-054E-B7D8-268152BF5F42}"/>
                  </a:ext>
                </a:extLst>
              </p14:cNvPr>
              <p14:cNvContentPartPr/>
              <p14:nvPr/>
            </p14:nvContentPartPr>
            <p14:xfrm>
              <a:off x="7725875" y="3580383"/>
              <a:ext cx="421200" cy="126000"/>
            </p14:xfrm>
          </p:contentPart>
        </mc:Choice>
        <mc:Fallback xmlns="">
          <p:pic>
            <p:nvPicPr>
              <p:cNvPr id="115" name="Ink 115">
                <a:extLst>
                  <a:ext uri="{FF2B5EF4-FFF2-40B4-BE49-F238E27FC236}">
                    <a16:creationId xmlns:a16="http://schemas.microsoft.com/office/drawing/2014/main" id="{AB768CA3-ABC4-054E-B7D8-268152BF5F42}"/>
                  </a:ext>
                </a:extLst>
              </p:cNvPr>
              <p:cNvPicPr/>
              <p:nvPr/>
            </p:nvPicPr>
            <p:blipFill>
              <a:blip r:embed="rId35"/>
              <a:stretch>
                <a:fillRect/>
              </a:stretch>
            </p:blipFill>
            <p:spPr>
              <a:xfrm>
                <a:off x="7710408" y="3564903"/>
                <a:ext cx="451774"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7" name="Ink 116">
                <a:extLst>
                  <a:ext uri="{FF2B5EF4-FFF2-40B4-BE49-F238E27FC236}">
                    <a16:creationId xmlns:a16="http://schemas.microsoft.com/office/drawing/2014/main" id="{0B500FA4-17B8-144D-B927-5A11D55E122A}"/>
                  </a:ext>
                </a:extLst>
              </p14:cNvPr>
              <p14:cNvContentPartPr/>
              <p14:nvPr/>
            </p14:nvContentPartPr>
            <p14:xfrm>
              <a:off x="8260115" y="2379423"/>
              <a:ext cx="676440" cy="780120"/>
            </p14:xfrm>
          </p:contentPart>
        </mc:Choice>
        <mc:Fallback xmlns="">
          <p:pic>
            <p:nvPicPr>
              <p:cNvPr id="117" name="Ink 116">
                <a:extLst>
                  <a:ext uri="{FF2B5EF4-FFF2-40B4-BE49-F238E27FC236}">
                    <a16:creationId xmlns:a16="http://schemas.microsoft.com/office/drawing/2014/main" id="{0B500FA4-17B8-144D-B927-5A11D55E122A}"/>
                  </a:ext>
                </a:extLst>
              </p:cNvPr>
              <p:cNvPicPr/>
              <p:nvPr/>
            </p:nvPicPr>
            <p:blipFill>
              <a:blip r:embed="rId37"/>
              <a:stretch>
                <a:fillRect/>
              </a:stretch>
            </p:blipFill>
            <p:spPr>
              <a:xfrm>
                <a:off x="8244643" y="2363943"/>
                <a:ext cx="707024" cy="810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8" name="Ink 117">
                <a:extLst>
                  <a:ext uri="{FF2B5EF4-FFF2-40B4-BE49-F238E27FC236}">
                    <a16:creationId xmlns:a16="http://schemas.microsoft.com/office/drawing/2014/main" id="{78B293DD-CABA-CF48-B656-CD5D36B85E1C}"/>
                  </a:ext>
                </a:extLst>
              </p14:cNvPr>
              <p14:cNvContentPartPr/>
              <p14:nvPr/>
            </p14:nvContentPartPr>
            <p14:xfrm>
              <a:off x="8876075" y="3391743"/>
              <a:ext cx="25560" cy="107280"/>
            </p14:xfrm>
          </p:contentPart>
        </mc:Choice>
        <mc:Fallback xmlns="">
          <p:pic>
            <p:nvPicPr>
              <p:cNvPr id="118" name="Ink 117">
                <a:extLst>
                  <a:ext uri="{FF2B5EF4-FFF2-40B4-BE49-F238E27FC236}">
                    <a16:creationId xmlns:a16="http://schemas.microsoft.com/office/drawing/2014/main" id="{78B293DD-CABA-CF48-B656-CD5D36B85E1C}"/>
                  </a:ext>
                </a:extLst>
              </p:cNvPr>
              <p:cNvPicPr/>
              <p:nvPr/>
            </p:nvPicPr>
            <p:blipFill>
              <a:blip r:embed="rId39"/>
              <a:stretch>
                <a:fillRect/>
              </a:stretch>
            </p:blipFill>
            <p:spPr>
              <a:xfrm>
                <a:off x="8860595" y="3376263"/>
                <a:ext cx="561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9" name="Ink 118">
                <a:extLst>
                  <a:ext uri="{FF2B5EF4-FFF2-40B4-BE49-F238E27FC236}">
                    <a16:creationId xmlns:a16="http://schemas.microsoft.com/office/drawing/2014/main" id="{DBB5DB75-5812-DE4A-862C-11598337168D}"/>
                  </a:ext>
                </a:extLst>
              </p14:cNvPr>
              <p14:cNvContentPartPr/>
              <p14:nvPr/>
            </p14:nvContentPartPr>
            <p14:xfrm>
              <a:off x="8781755" y="3410463"/>
              <a:ext cx="189000" cy="12960"/>
            </p14:xfrm>
          </p:contentPart>
        </mc:Choice>
        <mc:Fallback xmlns="">
          <p:pic>
            <p:nvPicPr>
              <p:cNvPr id="119" name="Ink 118">
                <a:extLst>
                  <a:ext uri="{FF2B5EF4-FFF2-40B4-BE49-F238E27FC236}">
                    <a16:creationId xmlns:a16="http://schemas.microsoft.com/office/drawing/2014/main" id="{DBB5DB75-5812-DE4A-862C-11598337168D}"/>
                  </a:ext>
                </a:extLst>
              </p:cNvPr>
              <p:cNvPicPr/>
              <p:nvPr/>
            </p:nvPicPr>
            <p:blipFill>
              <a:blip r:embed="rId41"/>
              <a:stretch>
                <a:fillRect/>
              </a:stretch>
            </p:blipFill>
            <p:spPr>
              <a:xfrm>
                <a:off x="8766275" y="3394983"/>
                <a:ext cx="219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0" name="Ink 119">
                <a:extLst>
                  <a:ext uri="{FF2B5EF4-FFF2-40B4-BE49-F238E27FC236}">
                    <a16:creationId xmlns:a16="http://schemas.microsoft.com/office/drawing/2014/main" id="{05365110-93E2-8E43-94FF-49E52CA5BB31}"/>
                  </a:ext>
                </a:extLst>
              </p14:cNvPr>
              <p14:cNvContentPartPr/>
              <p14:nvPr/>
            </p14:nvContentPartPr>
            <p14:xfrm>
              <a:off x="8995595" y="3404343"/>
              <a:ext cx="138600" cy="75960"/>
            </p14:xfrm>
          </p:contentPart>
        </mc:Choice>
        <mc:Fallback xmlns="">
          <p:pic>
            <p:nvPicPr>
              <p:cNvPr id="120" name="Ink 119">
                <a:extLst>
                  <a:ext uri="{FF2B5EF4-FFF2-40B4-BE49-F238E27FC236}">
                    <a16:creationId xmlns:a16="http://schemas.microsoft.com/office/drawing/2014/main" id="{05365110-93E2-8E43-94FF-49E52CA5BB31}"/>
                  </a:ext>
                </a:extLst>
              </p:cNvPr>
              <p:cNvPicPr/>
              <p:nvPr/>
            </p:nvPicPr>
            <p:blipFill>
              <a:blip r:embed="rId43"/>
              <a:stretch>
                <a:fillRect/>
              </a:stretch>
            </p:blipFill>
            <p:spPr>
              <a:xfrm>
                <a:off x="8980115" y="3388863"/>
                <a:ext cx="169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1" name="Ink 120">
                <a:extLst>
                  <a:ext uri="{FF2B5EF4-FFF2-40B4-BE49-F238E27FC236}">
                    <a16:creationId xmlns:a16="http://schemas.microsoft.com/office/drawing/2014/main" id="{A8A13D17-F9A7-BA44-BF95-948083D4A7E9}"/>
                  </a:ext>
                </a:extLst>
              </p14:cNvPr>
              <p14:cNvContentPartPr/>
              <p14:nvPr/>
            </p14:nvContentPartPr>
            <p14:xfrm>
              <a:off x="9203315" y="3353943"/>
              <a:ext cx="100800" cy="126000"/>
            </p14:xfrm>
          </p:contentPart>
        </mc:Choice>
        <mc:Fallback xmlns="">
          <p:pic>
            <p:nvPicPr>
              <p:cNvPr id="121" name="Ink 120">
                <a:extLst>
                  <a:ext uri="{FF2B5EF4-FFF2-40B4-BE49-F238E27FC236}">
                    <a16:creationId xmlns:a16="http://schemas.microsoft.com/office/drawing/2014/main" id="{A8A13D17-F9A7-BA44-BF95-948083D4A7E9}"/>
                  </a:ext>
                </a:extLst>
              </p:cNvPr>
              <p:cNvPicPr/>
              <p:nvPr/>
            </p:nvPicPr>
            <p:blipFill>
              <a:blip r:embed="rId45"/>
              <a:stretch>
                <a:fillRect/>
              </a:stretch>
            </p:blipFill>
            <p:spPr>
              <a:xfrm>
                <a:off x="9187890" y="3338507"/>
                <a:ext cx="131291" cy="15651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2" name="Ink 121">
                <a:extLst>
                  <a:ext uri="{FF2B5EF4-FFF2-40B4-BE49-F238E27FC236}">
                    <a16:creationId xmlns:a16="http://schemas.microsoft.com/office/drawing/2014/main" id="{EA86EF19-FCBE-B043-B05D-91D954733426}"/>
                  </a:ext>
                </a:extLst>
              </p14:cNvPr>
              <p14:cNvContentPartPr/>
              <p14:nvPr/>
            </p14:nvContentPartPr>
            <p14:xfrm>
              <a:off x="8247515" y="2398143"/>
              <a:ext cx="1679040" cy="515880"/>
            </p14:xfrm>
          </p:contentPart>
        </mc:Choice>
        <mc:Fallback xmlns="">
          <p:pic>
            <p:nvPicPr>
              <p:cNvPr id="122" name="Ink 121">
                <a:extLst>
                  <a:ext uri="{FF2B5EF4-FFF2-40B4-BE49-F238E27FC236}">
                    <a16:creationId xmlns:a16="http://schemas.microsoft.com/office/drawing/2014/main" id="{EA86EF19-FCBE-B043-B05D-91D954733426}"/>
                  </a:ext>
                </a:extLst>
              </p:cNvPr>
              <p:cNvPicPr/>
              <p:nvPr/>
            </p:nvPicPr>
            <p:blipFill>
              <a:blip r:embed="rId47"/>
              <a:stretch>
                <a:fillRect/>
              </a:stretch>
            </p:blipFill>
            <p:spPr>
              <a:xfrm>
                <a:off x="8232032" y="2382663"/>
                <a:ext cx="1709647"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3" name="Ink 122">
                <a:extLst>
                  <a:ext uri="{FF2B5EF4-FFF2-40B4-BE49-F238E27FC236}">
                    <a16:creationId xmlns:a16="http://schemas.microsoft.com/office/drawing/2014/main" id="{0CA81676-380D-6C48-B021-1925AA906764}"/>
                  </a:ext>
                </a:extLst>
              </p14:cNvPr>
              <p14:cNvContentPartPr/>
              <p14:nvPr/>
            </p14:nvContentPartPr>
            <p14:xfrm>
              <a:off x="9724955" y="3240543"/>
              <a:ext cx="113400" cy="170280"/>
            </p14:xfrm>
          </p:contentPart>
        </mc:Choice>
        <mc:Fallback xmlns="">
          <p:pic>
            <p:nvPicPr>
              <p:cNvPr id="123" name="Ink 122">
                <a:extLst>
                  <a:ext uri="{FF2B5EF4-FFF2-40B4-BE49-F238E27FC236}">
                    <a16:creationId xmlns:a16="http://schemas.microsoft.com/office/drawing/2014/main" id="{0CA81676-380D-6C48-B021-1925AA906764}"/>
                  </a:ext>
                </a:extLst>
              </p:cNvPr>
              <p:cNvPicPr/>
              <p:nvPr/>
            </p:nvPicPr>
            <p:blipFill>
              <a:blip r:embed="rId49"/>
              <a:stretch>
                <a:fillRect/>
              </a:stretch>
            </p:blipFill>
            <p:spPr>
              <a:xfrm>
                <a:off x="9709475" y="3225030"/>
                <a:ext cx="144000" cy="200945"/>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4" name="Ink 123">
                <a:extLst>
                  <a:ext uri="{FF2B5EF4-FFF2-40B4-BE49-F238E27FC236}">
                    <a16:creationId xmlns:a16="http://schemas.microsoft.com/office/drawing/2014/main" id="{BDCE049F-F2C2-B341-BA4B-BFB5C36169F4}"/>
                  </a:ext>
                </a:extLst>
              </p14:cNvPr>
              <p14:cNvContentPartPr/>
              <p14:nvPr/>
            </p14:nvContentPartPr>
            <p14:xfrm>
              <a:off x="9857075" y="3284823"/>
              <a:ext cx="119880" cy="107280"/>
            </p14:xfrm>
          </p:contentPart>
        </mc:Choice>
        <mc:Fallback xmlns="">
          <p:pic>
            <p:nvPicPr>
              <p:cNvPr id="124" name="Ink 123">
                <a:extLst>
                  <a:ext uri="{FF2B5EF4-FFF2-40B4-BE49-F238E27FC236}">
                    <a16:creationId xmlns:a16="http://schemas.microsoft.com/office/drawing/2014/main" id="{BDCE049F-F2C2-B341-BA4B-BFB5C36169F4}"/>
                  </a:ext>
                </a:extLst>
              </p:cNvPr>
              <p:cNvPicPr/>
              <p:nvPr/>
            </p:nvPicPr>
            <p:blipFill>
              <a:blip r:embed="rId51"/>
              <a:stretch>
                <a:fillRect/>
              </a:stretch>
            </p:blipFill>
            <p:spPr>
              <a:xfrm>
                <a:off x="9841595" y="3269343"/>
                <a:ext cx="1504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5" name="Ink 124">
                <a:extLst>
                  <a:ext uri="{FF2B5EF4-FFF2-40B4-BE49-F238E27FC236}">
                    <a16:creationId xmlns:a16="http://schemas.microsoft.com/office/drawing/2014/main" id="{62589B77-7586-ED41-B5F3-CAF54C326252}"/>
                  </a:ext>
                </a:extLst>
              </p14:cNvPr>
              <p14:cNvContentPartPr/>
              <p14:nvPr/>
            </p14:nvContentPartPr>
            <p14:xfrm>
              <a:off x="9995315" y="3278343"/>
              <a:ext cx="69480" cy="75960"/>
            </p14:xfrm>
          </p:contentPart>
        </mc:Choice>
        <mc:Fallback xmlns="">
          <p:pic>
            <p:nvPicPr>
              <p:cNvPr id="125" name="Ink 124">
                <a:extLst>
                  <a:ext uri="{FF2B5EF4-FFF2-40B4-BE49-F238E27FC236}">
                    <a16:creationId xmlns:a16="http://schemas.microsoft.com/office/drawing/2014/main" id="{62589B77-7586-ED41-B5F3-CAF54C326252}"/>
                  </a:ext>
                </a:extLst>
              </p:cNvPr>
              <p:cNvPicPr/>
              <p:nvPr/>
            </p:nvPicPr>
            <p:blipFill>
              <a:blip r:embed="rId53"/>
              <a:stretch>
                <a:fillRect/>
              </a:stretch>
            </p:blipFill>
            <p:spPr>
              <a:xfrm>
                <a:off x="9979835" y="3262789"/>
                <a:ext cx="10008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6" name="Ink 125">
                <a:extLst>
                  <a:ext uri="{FF2B5EF4-FFF2-40B4-BE49-F238E27FC236}">
                    <a16:creationId xmlns:a16="http://schemas.microsoft.com/office/drawing/2014/main" id="{5BC874DA-E079-884F-8BF9-78A2278D64BC}"/>
                  </a:ext>
                </a:extLst>
              </p14:cNvPr>
              <p14:cNvContentPartPr/>
              <p14:nvPr/>
            </p14:nvContentPartPr>
            <p14:xfrm>
              <a:off x="10064435" y="3108783"/>
              <a:ext cx="327240" cy="245520"/>
            </p14:xfrm>
          </p:contentPart>
        </mc:Choice>
        <mc:Fallback xmlns="">
          <p:pic>
            <p:nvPicPr>
              <p:cNvPr id="126" name="Ink 125">
                <a:extLst>
                  <a:ext uri="{FF2B5EF4-FFF2-40B4-BE49-F238E27FC236}">
                    <a16:creationId xmlns:a16="http://schemas.microsoft.com/office/drawing/2014/main" id="{5BC874DA-E079-884F-8BF9-78A2278D64BC}"/>
                  </a:ext>
                </a:extLst>
              </p:cNvPr>
              <p:cNvPicPr/>
              <p:nvPr/>
            </p:nvPicPr>
            <p:blipFill>
              <a:blip r:embed="rId55"/>
              <a:stretch>
                <a:fillRect/>
              </a:stretch>
            </p:blipFill>
            <p:spPr>
              <a:xfrm>
                <a:off x="10048955" y="3093303"/>
                <a:ext cx="35784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43" name="Ink 248">
                <a:extLst>
                  <a:ext uri="{FF2B5EF4-FFF2-40B4-BE49-F238E27FC236}">
                    <a16:creationId xmlns:a16="http://schemas.microsoft.com/office/drawing/2014/main" id="{3A135AB1-B1B3-FD46-91AF-BD47E09DEA3B}"/>
                  </a:ext>
                </a:extLst>
              </p14:cNvPr>
              <p14:cNvContentPartPr/>
              <p14:nvPr/>
            </p14:nvContentPartPr>
            <p14:xfrm>
              <a:off x="10366115" y="4799703"/>
              <a:ext cx="25560" cy="360"/>
            </p14:xfrm>
          </p:contentPart>
        </mc:Choice>
        <mc:Fallback xmlns="">
          <p:pic>
            <p:nvPicPr>
              <p:cNvPr id="243" name="Ink 248">
                <a:extLst>
                  <a:ext uri="{FF2B5EF4-FFF2-40B4-BE49-F238E27FC236}">
                    <a16:creationId xmlns:a16="http://schemas.microsoft.com/office/drawing/2014/main" id="{3A135AB1-B1B3-FD46-91AF-BD47E09DEA3B}"/>
                  </a:ext>
                </a:extLst>
              </p:cNvPr>
              <p:cNvPicPr/>
              <p:nvPr/>
            </p:nvPicPr>
            <p:blipFill>
              <a:blip r:embed="rId57"/>
              <a:stretch>
                <a:fillRect/>
              </a:stretch>
            </p:blipFill>
            <p:spPr>
              <a:xfrm>
                <a:off x="10350635" y="4784223"/>
                <a:ext cx="561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 name="Ink 4">
                <a:extLst>
                  <a:ext uri="{FF2B5EF4-FFF2-40B4-BE49-F238E27FC236}">
                    <a16:creationId xmlns:a16="http://schemas.microsoft.com/office/drawing/2014/main" id="{F0887885-F751-C643-910F-A0A7DF624191}"/>
                  </a:ext>
                </a:extLst>
              </p14:cNvPr>
              <p14:cNvContentPartPr/>
              <p14:nvPr/>
            </p14:nvContentPartPr>
            <p14:xfrm>
              <a:off x="4217315" y="1951743"/>
              <a:ext cx="1584720" cy="547200"/>
            </p14:xfrm>
          </p:contentPart>
        </mc:Choice>
        <mc:Fallback xmlns="">
          <p:pic>
            <p:nvPicPr>
              <p:cNvPr id="4" name="Ink 4">
                <a:extLst>
                  <a:ext uri="{FF2B5EF4-FFF2-40B4-BE49-F238E27FC236}">
                    <a16:creationId xmlns:a16="http://schemas.microsoft.com/office/drawing/2014/main" id="{F0887885-F751-C643-910F-A0A7DF624191}"/>
                  </a:ext>
                </a:extLst>
              </p:cNvPr>
              <p:cNvPicPr/>
              <p:nvPr/>
            </p:nvPicPr>
            <p:blipFill>
              <a:blip r:embed="rId59"/>
              <a:stretch>
                <a:fillRect/>
              </a:stretch>
            </p:blipFill>
            <p:spPr>
              <a:xfrm>
                <a:off x="4201835" y="1936263"/>
                <a:ext cx="161532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1" name="Ink 140">
                <a:extLst>
                  <a:ext uri="{FF2B5EF4-FFF2-40B4-BE49-F238E27FC236}">
                    <a16:creationId xmlns:a16="http://schemas.microsoft.com/office/drawing/2014/main" id="{EC8131FD-7F42-1343-85AB-DBAA945112A8}"/>
                  </a:ext>
                </a:extLst>
              </p14:cNvPr>
              <p14:cNvContentPartPr/>
              <p14:nvPr/>
            </p14:nvContentPartPr>
            <p14:xfrm>
              <a:off x="8363795" y="6325743"/>
              <a:ext cx="75600" cy="8640"/>
            </p14:xfrm>
          </p:contentPart>
        </mc:Choice>
        <mc:Fallback xmlns="">
          <p:pic>
            <p:nvPicPr>
              <p:cNvPr id="141" name="Ink 140">
                <a:extLst>
                  <a:ext uri="{FF2B5EF4-FFF2-40B4-BE49-F238E27FC236}">
                    <a16:creationId xmlns:a16="http://schemas.microsoft.com/office/drawing/2014/main" id="{EC8131FD-7F42-1343-85AB-DBAA945112A8}"/>
                  </a:ext>
                </a:extLst>
              </p:cNvPr>
              <p:cNvPicPr/>
              <p:nvPr/>
            </p:nvPicPr>
            <p:blipFill>
              <a:blip r:embed="rId61"/>
              <a:stretch>
                <a:fillRect/>
              </a:stretch>
            </p:blipFill>
            <p:spPr>
              <a:xfrm>
                <a:off x="8348388" y="6310263"/>
                <a:ext cx="106055"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7" name="Ink 166">
                <a:extLst>
                  <a:ext uri="{FF2B5EF4-FFF2-40B4-BE49-F238E27FC236}">
                    <a16:creationId xmlns:a16="http://schemas.microsoft.com/office/drawing/2014/main" id="{5FDFCCF9-B56B-4B49-8D85-9868DC42FCB5}"/>
                  </a:ext>
                </a:extLst>
              </p14:cNvPr>
              <p14:cNvContentPartPr/>
              <p14:nvPr/>
            </p14:nvContentPartPr>
            <p14:xfrm>
              <a:off x="5789435" y="2700183"/>
              <a:ext cx="522360" cy="377640"/>
            </p14:xfrm>
          </p:contentPart>
        </mc:Choice>
        <mc:Fallback xmlns="">
          <p:pic>
            <p:nvPicPr>
              <p:cNvPr id="167" name="Ink 166">
                <a:extLst>
                  <a:ext uri="{FF2B5EF4-FFF2-40B4-BE49-F238E27FC236}">
                    <a16:creationId xmlns:a16="http://schemas.microsoft.com/office/drawing/2014/main" id="{5FDFCCF9-B56B-4B49-8D85-9868DC42FCB5}"/>
                  </a:ext>
                </a:extLst>
              </p:cNvPr>
              <p:cNvPicPr/>
              <p:nvPr/>
            </p:nvPicPr>
            <p:blipFill>
              <a:blip r:embed="rId63"/>
              <a:stretch>
                <a:fillRect/>
              </a:stretch>
            </p:blipFill>
            <p:spPr>
              <a:xfrm>
                <a:off x="5773955" y="2684703"/>
                <a:ext cx="55296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4" name="Ink 205">
                <a:extLst>
                  <a:ext uri="{FF2B5EF4-FFF2-40B4-BE49-F238E27FC236}">
                    <a16:creationId xmlns:a16="http://schemas.microsoft.com/office/drawing/2014/main" id="{FF64BC05-F771-CE40-AF7F-CBAC146D9CD5}"/>
                  </a:ext>
                </a:extLst>
              </p14:cNvPr>
              <p14:cNvContentPartPr/>
              <p14:nvPr/>
            </p14:nvContentPartPr>
            <p14:xfrm>
              <a:off x="7675475" y="4296783"/>
              <a:ext cx="1081440" cy="352440"/>
            </p14:xfrm>
          </p:contentPart>
        </mc:Choice>
        <mc:Fallback xmlns="">
          <p:pic>
            <p:nvPicPr>
              <p:cNvPr id="204" name="Ink 205">
                <a:extLst>
                  <a:ext uri="{FF2B5EF4-FFF2-40B4-BE49-F238E27FC236}">
                    <a16:creationId xmlns:a16="http://schemas.microsoft.com/office/drawing/2014/main" id="{FF64BC05-F771-CE40-AF7F-CBAC146D9CD5}"/>
                  </a:ext>
                </a:extLst>
              </p:cNvPr>
              <p:cNvPicPr/>
              <p:nvPr/>
            </p:nvPicPr>
            <p:blipFill>
              <a:blip r:embed="rId65"/>
              <a:stretch>
                <a:fillRect/>
              </a:stretch>
            </p:blipFill>
            <p:spPr>
              <a:xfrm>
                <a:off x="7660000" y="4281303"/>
                <a:ext cx="111203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5" name="Ink 206">
                <a:extLst>
                  <a:ext uri="{FF2B5EF4-FFF2-40B4-BE49-F238E27FC236}">
                    <a16:creationId xmlns:a16="http://schemas.microsoft.com/office/drawing/2014/main" id="{75D1DAE6-DB28-6240-B049-F3F4BF78B562}"/>
                  </a:ext>
                </a:extLst>
              </p14:cNvPr>
              <p14:cNvContentPartPr/>
              <p14:nvPr/>
            </p14:nvContentPartPr>
            <p14:xfrm>
              <a:off x="3085835" y="3265743"/>
              <a:ext cx="4438800" cy="1370880"/>
            </p14:xfrm>
          </p:contentPart>
        </mc:Choice>
        <mc:Fallback xmlns="">
          <p:pic>
            <p:nvPicPr>
              <p:cNvPr id="205" name="Ink 206">
                <a:extLst>
                  <a:ext uri="{FF2B5EF4-FFF2-40B4-BE49-F238E27FC236}">
                    <a16:creationId xmlns:a16="http://schemas.microsoft.com/office/drawing/2014/main" id="{75D1DAE6-DB28-6240-B049-F3F4BF78B562}"/>
                  </a:ext>
                </a:extLst>
              </p:cNvPr>
              <p:cNvPicPr/>
              <p:nvPr/>
            </p:nvPicPr>
            <p:blipFill>
              <a:blip r:embed="rId67"/>
              <a:stretch>
                <a:fillRect/>
              </a:stretch>
            </p:blipFill>
            <p:spPr>
              <a:xfrm>
                <a:off x="3070356" y="3250263"/>
                <a:ext cx="4469398" cy="1401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8" name="Ink 207">
                <a:extLst>
                  <a:ext uri="{FF2B5EF4-FFF2-40B4-BE49-F238E27FC236}">
                    <a16:creationId xmlns:a16="http://schemas.microsoft.com/office/drawing/2014/main" id="{EA1B11B9-E7EA-3C4B-9EBD-E5367E43ECBF}"/>
                  </a:ext>
                </a:extLst>
              </p14:cNvPr>
              <p14:cNvContentPartPr/>
              <p14:nvPr/>
            </p14:nvContentPartPr>
            <p14:xfrm>
              <a:off x="2048315" y="5196063"/>
              <a:ext cx="232920" cy="232920"/>
            </p14:xfrm>
          </p:contentPart>
        </mc:Choice>
        <mc:Fallback xmlns="">
          <p:pic>
            <p:nvPicPr>
              <p:cNvPr id="208" name="Ink 207">
                <a:extLst>
                  <a:ext uri="{FF2B5EF4-FFF2-40B4-BE49-F238E27FC236}">
                    <a16:creationId xmlns:a16="http://schemas.microsoft.com/office/drawing/2014/main" id="{EA1B11B9-E7EA-3C4B-9EBD-E5367E43ECBF}"/>
                  </a:ext>
                </a:extLst>
              </p:cNvPr>
              <p:cNvPicPr/>
              <p:nvPr/>
            </p:nvPicPr>
            <p:blipFill>
              <a:blip r:embed="rId69"/>
              <a:stretch>
                <a:fillRect/>
              </a:stretch>
            </p:blipFill>
            <p:spPr>
              <a:xfrm>
                <a:off x="2032835" y="5180607"/>
                <a:ext cx="263520" cy="26347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41" name="Ink 248">
                <a:extLst>
                  <a:ext uri="{FF2B5EF4-FFF2-40B4-BE49-F238E27FC236}">
                    <a16:creationId xmlns:a16="http://schemas.microsoft.com/office/drawing/2014/main" id="{5732CFBF-CACA-554B-A5E2-88EBCAEB5D9A}"/>
                  </a:ext>
                </a:extLst>
              </p14:cNvPr>
              <p14:cNvContentPartPr/>
              <p14:nvPr/>
            </p14:nvContentPartPr>
            <p14:xfrm>
              <a:off x="2475995" y="5239983"/>
              <a:ext cx="176400" cy="81360"/>
            </p14:xfrm>
          </p:contentPart>
        </mc:Choice>
        <mc:Fallback xmlns="">
          <p:pic>
            <p:nvPicPr>
              <p:cNvPr id="241" name="Ink 248">
                <a:extLst>
                  <a:ext uri="{FF2B5EF4-FFF2-40B4-BE49-F238E27FC236}">
                    <a16:creationId xmlns:a16="http://schemas.microsoft.com/office/drawing/2014/main" id="{5732CFBF-CACA-554B-A5E2-88EBCAEB5D9A}"/>
                  </a:ext>
                </a:extLst>
              </p:cNvPr>
              <p:cNvPicPr/>
              <p:nvPr/>
            </p:nvPicPr>
            <p:blipFill>
              <a:blip r:embed="rId71"/>
              <a:stretch>
                <a:fillRect/>
              </a:stretch>
            </p:blipFill>
            <p:spPr>
              <a:xfrm>
                <a:off x="2460515" y="5224503"/>
                <a:ext cx="2070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51" name="Ink 251">
                <a:extLst>
                  <a:ext uri="{FF2B5EF4-FFF2-40B4-BE49-F238E27FC236}">
                    <a16:creationId xmlns:a16="http://schemas.microsoft.com/office/drawing/2014/main" id="{294596FC-BA54-9F4C-9344-726D4D2259B4}"/>
                  </a:ext>
                </a:extLst>
              </p14:cNvPr>
              <p14:cNvContentPartPr/>
              <p14:nvPr/>
            </p14:nvContentPartPr>
            <p14:xfrm>
              <a:off x="2859395" y="4856583"/>
              <a:ext cx="2999160" cy="528480"/>
            </p14:xfrm>
          </p:contentPart>
        </mc:Choice>
        <mc:Fallback xmlns="">
          <p:pic>
            <p:nvPicPr>
              <p:cNvPr id="251" name="Ink 251">
                <a:extLst>
                  <a:ext uri="{FF2B5EF4-FFF2-40B4-BE49-F238E27FC236}">
                    <a16:creationId xmlns:a16="http://schemas.microsoft.com/office/drawing/2014/main" id="{294596FC-BA54-9F4C-9344-726D4D2259B4}"/>
                  </a:ext>
                </a:extLst>
              </p:cNvPr>
              <p:cNvPicPr/>
              <p:nvPr/>
            </p:nvPicPr>
            <p:blipFill>
              <a:blip r:embed="rId73"/>
              <a:stretch>
                <a:fillRect/>
              </a:stretch>
            </p:blipFill>
            <p:spPr>
              <a:xfrm>
                <a:off x="2843915" y="4841103"/>
                <a:ext cx="302976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69" name="Ink 269">
                <a:extLst>
                  <a:ext uri="{FF2B5EF4-FFF2-40B4-BE49-F238E27FC236}">
                    <a16:creationId xmlns:a16="http://schemas.microsoft.com/office/drawing/2014/main" id="{6203F6EF-531D-554B-926A-1FB821AD9A1F}"/>
                  </a:ext>
                </a:extLst>
              </p14:cNvPr>
              <p14:cNvContentPartPr/>
              <p14:nvPr/>
            </p14:nvContentPartPr>
            <p14:xfrm>
              <a:off x="3224075" y="5453823"/>
              <a:ext cx="2427120" cy="723240"/>
            </p14:xfrm>
          </p:contentPart>
        </mc:Choice>
        <mc:Fallback xmlns="">
          <p:pic>
            <p:nvPicPr>
              <p:cNvPr id="269" name="Ink 269">
                <a:extLst>
                  <a:ext uri="{FF2B5EF4-FFF2-40B4-BE49-F238E27FC236}">
                    <a16:creationId xmlns:a16="http://schemas.microsoft.com/office/drawing/2014/main" id="{6203F6EF-531D-554B-926A-1FB821AD9A1F}"/>
                  </a:ext>
                </a:extLst>
              </p:cNvPr>
              <p:cNvPicPr/>
              <p:nvPr/>
            </p:nvPicPr>
            <p:blipFill>
              <a:blip r:embed="rId75"/>
              <a:stretch>
                <a:fillRect/>
              </a:stretch>
            </p:blipFill>
            <p:spPr>
              <a:xfrm>
                <a:off x="3208595" y="5438351"/>
                <a:ext cx="2457720" cy="753825"/>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 name="Ink 21">
                <a:extLst>
                  <a:ext uri="{FF2B5EF4-FFF2-40B4-BE49-F238E27FC236}">
                    <a16:creationId xmlns:a16="http://schemas.microsoft.com/office/drawing/2014/main" id="{D7147402-49A4-9147-A048-245DC3557299}"/>
                  </a:ext>
                </a:extLst>
              </p14:cNvPr>
              <p14:cNvContentPartPr/>
              <p14:nvPr/>
            </p14:nvContentPartPr>
            <p14:xfrm>
              <a:off x="7009115" y="4913103"/>
              <a:ext cx="201240" cy="201600"/>
            </p14:xfrm>
          </p:contentPart>
        </mc:Choice>
        <mc:Fallback xmlns="">
          <p:pic>
            <p:nvPicPr>
              <p:cNvPr id="20" name="Ink 21">
                <a:extLst>
                  <a:ext uri="{FF2B5EF4-FFF2-40B4-BE49-F238E27FC236}">
                    <a16:creationId xmlns:a16="http://schemas.microsoft.com/office/drawing/2014/main" id="{D7147402-49A4-9147-A048-245DC3557299}"/>
                  </a:ext>
                </a:extLst>
              </p:cNvPr>
              <p:cNvPicPr/>
              <p:nvPr/>
            </p:nvPicPr>
            <p:blipFill>
              <a:blip r:embed="rId77"/>
              <a:stretch>
                <a:fillRect/>
              </a:stretch>
            </p:blipFill>
            <p:spPr>
              <a:xfrm>
                <a:off x="6993663" y="4897623"/>
                <a:ext cx="231785"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3" name="Ink 33">
                <a:extLst>
                  <a:ext uri="{FF2B5EF4-FFF2-40B4-BE49-F238E27FC236}">
                    <a16:creationId xmlns:a16="http://schemas.microsoft.com/office/drawing/2014/main" id="{80F0F23E-451E-FF4B-AEAF-A804968DA771}"/>
                  </a:ext>
                </a:extLst>
              </p14:cNvPr>
              <p14:cNvContentPartPr/>
              <p14:nvPr/>
            </p14:nvContentPartPr>
            <p14:xfrm>
              <a:off x="7367315" y="4693143"/>
              <a:ext cx="2942640" cy="541080"/>
            </p14:xfrm>
          </p:contentPart>
        </mc:Choice>
        <mc:Fallback xmlns="">
          <p:pic>
            <p:nvPicPr>
              <p:cNvPr id="33" name="Ink 33">
                <a:extLst>
                  <a:ext uri="{FF2B5EF4-FFF2-40B4-BE49-F238E27FC236}">
                    <a16:creationId xmlns:a16="http://schemas.microsoft.com/office/drawing/2014/main" id="{80F0F23E-451E-FF4B-AEAF-A804968DA771}"/>
                  </a:ext>
                </a:extLst>
              </p:cNvPr>
              <p:cNvPicPr/>
              <p:nvPr/>
            </p:nvPicPr>
            <p:blipFill>
              <a:blip r:embed="rId79"/>
              <a:stretch>
                <a:fillRect/>
              </a:stretch>
            </p:blipFill>
            <p:spPr>
              <a:xfrm>
                <a:off x="7351835" y="4677663"/>
                <a:ext cx="2973240"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0" name="Ink 61">
                <a:extLst>
                  <a:ext uri="{FF2B5EF4-FFF2-40B4-BE49-F238E27FC236}">
                    <a16:creationId xmlns:a16="http://schemas.microsoft.com/office/drawing/2014/main" id="{DD7011EC-931F-854E-A7C5-EE40573DBB24}"/>
                  </a:ext>
                </a:extLst>
              </p14:cNvPr>
              <p14:cNvContentPartPr/>
              <p14:nvPr/>
            </p14:nvContentPartPr>
            <p14:xfrm>
              <a:off x="6524915" y="5944863"/>
              <a:ext cx="666720" cy="163080"/>
            </p14:xfrm>
          </p:contentPart>
        </mc:Choice>
        <mc:Fallback xmlns="">
          <p:pic>
            <p:nvPicPr>
              <p:cNvPr id="60" name="Ink 61">
                <a:extLst>
                  <a:ext uri="{FF2B5EF4-FFF2-40B4-BE49-F238E27FC236}">
                    <a16:creationId xmlns:a16="http://schemas.microsoft.com/office/drawing/2014/main" id="{DD7011EC-931F-854E-A7C5-EE40573DBB24}"/>
                  </a:ext>
                </a:extLst>
              </p:cNvPr>
              <p:cNvPicPr/>
              <p:nvPr/>
            </p:nvPicPr>
            <p:blipFill>
              <a:blip r:embed="rId81"/>
              <a:stretch>
                <a:fillRect/>
              </a:stretch>
            </p:blipFill>
            <p:spPr>
              <a:xfrm>
                <a:off x="6509443" y="5929383"/>
                <a:ext cx="697303"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8" name="Ink 87">
                <a:extLst>
                  <a:ext uri="{FF2B5EF4-FFF2-40B4-BE49-F238E27FC236}">
                    <a16:creationId xmlns:a16="http://schemas.microsoft.com/office/drawing/2014/main" id="{24066A68-15C0-7741-9E44-50CE0D906A26}"/>
                  </a:ext>
                </a:extLst>
              </p14:cNvPr>
              <p14:cNvContentPartPr/>
              <p14:nvPr/>
            </p14:nvContentPartPr>
            <p14:xfrm>
              <a:off x="7989755" y="6239703"/>
              <a:ext cx="2194560" cy="31680"/>
            </p14:xfrm>
          </p:contentPart>
        </mc:Choice>
        <mc:Fallback xmlns="">
          <p:pic>
            <p:nvPicPr>
              <p:cNvPr id="88" name="Ink 87">
                <a:extLst>
                  <a:ext uri="{FF2B5EF4-FFF2-40B4-BE49-F238E27FC236}">
                    <a16:creationId xmlns:a16="http://schemas.microsoft.com/office/drawing/2014/main" id="{24066A68-15C0-7741-9E44-50CE0D906A26}"/>
                  </a:ext>
                </a:extLst>
              </p:cNvPr>
              <p:cNvPicPr/>
              <p:nvPr/>
            </p:nvPicPr>
            <p:blipFill>
              <a:blip r:embed="rId83"/>
              <a:stretch>
                <a:fillRect/>
              </a:stretch>
            </p:blipFill>
            <p:spPr>
              <a:xfrm>
                <a:off x="7974275" y="6224397"/>
                <a:ext cx="222516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9" name="Ink 89">
                <a:extLst>
                  <a:ext uri="{FF2B5EF4-FFF2-40B4-BE49-F238E27FC236}">
                    <a16:creationId xmlns:a16="http://schemas.microsoft.com/office/drawing/2014/main" id="{ADEE9E94-2D33-9440-B5C1-8205259B758F}"/>
                  </a:ext>
                </a:extLst>
              </p14:cNvPr>
              <p14:cNvContentPartPr/>
              <p14:nvPr/>
            </p14:nvContentPartPr>
            <p14:xfrm>
              <a:off x="7398635" y="5277783"/>
              <a:ext cx="2911680" cy="918360"/>
            </p14:xfrm>
          </p:contentPart>
        </mc:Choice>
        <mc:Fallback xmlns="">
          <p:pic>
            <p:nvPicPr>
              <p:cNvPr id="89" name="Ink 89">
                <a:extLst>
                  <a:ext uri="{FF2B5EF4-FFF2-40B4-BE49-F238E27FC236}">
                    <a16:creationId xmlns:a16="http://schemas.microsoft.com/office/drawing/2014/main" id="{ADEE9E94-2D33-9440-B5C1-8205259B758F}"/>
                  </a:ext>
                </a:extLst>
              </p:cNvPr>
              <p:cNvPicPr/>
              <p:nvPr/>
            </p:nvPicPr>
            <p:blipFill>
              <a:blip r:embed="rId85"/>
              <a:stretch>
                <a:fillRect/>
              </a:stretch>
            </p:blipFill>
            <p:spPr>
              <a:xfrm>
                <a:off x="7383153" y="5262303"/>
                <a:ext cx="2942284" cy="948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5" name="Ink 104">
                <a:extLst>
                  <a:ext uri="{FF2B5EF4-FFF2-40B4-BE49-F238E27FC236}">
                    <a16:creationId xmlns:a16="http://schemas.microsoft.com/office/drawing/2014/main" id="{0191BF9F-5BAC-2A4C-8116-79C58DEDB542}"/>
                  </a:ext>
                </a:extLst>
              </p14:cNvPr>
              <p14:cNvContentPartPr/>
              <p14:nvPr/>
            </p14:nvContentPartPr>
            <p14:xfrm>
              <a:off x="9592835" y="6327543"/>
              <a:ext cx="189000" cy="107280"/>
            </p14:xfrm>
          </p:contentPart>
        </mc:Choice>
        <mc:Fallback xmlns="">
          <p:pic>
            <p:nvPicPr>
              <p:cNvPr id="105" name="Ink 104">
                <a:extLst>
                  <a:ext uri="{FF2B5EF4-FFF2-40B4-BE49-F238E27FC236}">
                    <a16:creationId xmlns:a16="http://schemas.microsoft.com/office/drawing/2014/main" id="{0191BF9F-5BAC-2A4C-8116-79C58DEDB542}"/>
                  </a:ext>
                </a:extLst>
              </p:cNvPr>
              <p:cNvPicPr/>
              <p:nvPr/>
            </p:nvPicPr>
            <p:blipFill>
              <a:blip r:embed="rId87"/>
              <a:stretch>
                <a:fillRect/>
              </a:stretch>
            </p:blipFill>
            <p:spPr>
              <a:xfrm>
                <a:off x="9577355" y="6312063"/>
                <a:ext cx="2196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6" name="Ink 106">
                <a:extLst>
                  <a:ext uri="{FF2B5EF4-FFF2-40B4-BE49-F238E27FC236}">
                    <a16:creationId xmlns:a16="http://schemas.microsoft.com/office/drawing/2014/main" id="{B03F570A-44F0-1E46-8C06-C4E9B9B55977}"/>
                  </a:ext>
                </a:extLst>
              </p14:cNvPr>
              <p14:cNvContentPartPr/>
              <p14:nvPr/>
            </p14:nvContentPartPr>
            <p14:xfrm>
              <a:off x="8347955" y="6334743"/>
              <a:ext cx="1100880" cy="144000"/>
            </p14:xfrm>
          </p:contentPart>
        </mc:Choice>
        <mc:Fallback xmlns="">
          <p:pic>
            <p:nvPicPr>
              <p:cNvPr id="106" name="Ink 106">
                <a:extLst>
                  <a:ext uri="{FF2B5EF4-FFF2-40B4-BE49-F238E27FC236}">
                    <a16:creationId xmlns:a16="http://schemas.microsoft.com/office/drawing/2014/main" id="{B03F570A-44F0-1E46-8C06-C4E9B9B55977}"/>
                  </a:ext>
                </a:extLst>
              </p:cNvPr>
              <p:cNvPicPr/>
              <p:nvPr/>
            </p:nvPicPr>
            <p:blipFill>
              <a:blip r:embed="rId89"/>
              <a:stretch>
                <a:fillRect/>
              </a:stretch>
            </p:blipFill>
            <p:spPr>
              <a:xfrm>
                <a:off x="8332470" y="6319302"/>
                <a:ext cx="1131490" cy="174524"/>
              </a:xfrm>
              <a:prstGeom prst="rect">
                <a:avLst/>
              </a:prstGeom>
            </p:spPr>
          </p:pic>
        </mc:Fallback>
      </mc:AlternateContent>
    </p:spTree>
    <p:extLst>
      <p:ext uri="{BB962C8B-B14F-4D97-AF65-F5344CB8AC3E}">
        <p14:creationId xmlns:p14="http://schemas.microsoft.com/office/powerpoint/2010/main" val="3484741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k 3">
            <a:extLst>
              <a:ext uri="{FF2B5EF4-FFF2-40B4-BE49-F238E27FC236}">
                <a16:creationId xmlns:a16="http://schemas.microsoft.com/office/drawing/2014/main" id="{34523716-B8D4-F045-90AC-294F9D3ECA11}"/>
              </a:ext>
            </a:extLst>
          </p:cNvPr>
          <p:cNvPicPr/>
          <p:nvPr/>
        </p:nvPicPr>
        <p:blipFill>
          <a:blip r:embed="rId2"/>
          <a:stretch>
            <a:fillRect/>
          </a:stretch>
        </p:blipFill>
        <p:spPr>
          <a:xfrm>
            <a:off x="2154433" y="253536"/>
            <a:ext cx="353419" cy="366341"/>
          </a:xfrm>
          <a:prstGeom prst="rect">
            <a:avLst/>
          </a:prstGeom>
        </p:spPr>
      </p:pic>
      <p:pic>
        <p:nvPicPr>
          <p:cNvPr id="5" name="Ink 4">
            <a:extLst>
              <a:ext uri="{FF2B5EF4-FFF2-40B4-BE49-F238E27FC236}">
                <a16:creationId xmlns:a16="http://schemas.microsoft.com/office/drawing/2014/main" id="{AAC4C2A4-B203-6D4D-A567-2EC4EA235DE9}"/>
              </a:ext>
            </a:extLst>
          </p:cNvPr>
          <p:cNvPicPr/>
          <p:nvPr/>
        </p:nvPicPr>
        <p:blipFill>
          <a:blip r:embed="rId3"/>
          <a:stretch>
            <a:fillRect/>
          </a:stretch>
        </p:blipFill>
        <p:spPr>
          <a:xfrm>
            <a:off x="2600785" y="502290"/>
            <a:ext cx="45668" cy="117593"/>
          </a:xfrm>
          <a:prstGeom prst="rect">
            <a:avLst/>
          </a:prstGeom>
        </p:spPr>
      </p:pic>
      <p:pic>
        <p:nvPicPr>
          <p:cNvPr id="6" name="Ink 5">
            <a:extLst>
              <a:ext uri="{FF2B5EF4-FFF2-40B4-BE49-F238E27FC236}">
                <a16:creationId xmlns:a16="http://schemas.microsoft.com/office/drawing/2014/main" id="{BE287199-E4BF-8243-808C-78C739010475}"/>
              </a:ext>
            </a:extLst>
          </p:cNvPr>
          <p:cNvPicPr/>
          <p:nvPr/>
        </p:nvPicPr>
        <p:blipFill>
          <a:blip r:embed="rId4"/>
          <a:stretch>
            <a:fillRect/>
          </a:stretch>
        </p:blipFill>
        <p:spPr>
          <a:xfrm>
            <a:off x="2614169" y="379179"/>
            <a:ext cx="31224" cy="52055"/>
          </a:xfrm>
          <a:prstGeom prst="rect">
            <a:avLst/>
          </a:prstGeom>
        </p:spPr>
      </p:pic>
      <p:pic>
        <p:nvPicPr>
          <p:cNvPr id="32" name="Ink 39">
            <a:extLst>
              <a:ext uri="{FF2B5EF4-FFF2-40B4-BE49-F238E27FC236}">
                <a16:creationId xmlns:a16="http://schemas.microsoft.com/office/drawing/2014/main" id="{7C2BA4C3-1D4D-B84B-8CB7-B0D8EB2A319A}"/>
              </a:ext>
            </a:extLst>
          </p:cNvPr>
          <p:cNvPicPr/>
          <p:nvPr/>
        </p:nvPicPr>
        <p:blipFill>
          <a:blip r:embed="rId5"/>
          <a:stretch>
            <a:fillRect/>
          </a:stretch>
        </p:blipFill>
        <p:spPr>
          <a:xfrm>
            <a:off x="7718596" y="750352"/>
            <a:ext cx="1007488" cy="372429"/>
          </a:xfrm>
          <a:prstGeom prst="rect">
            <a:avLst/>
          </a:prstGeom>
        </p:spPr>
      </p:pic>
      <p:pic>
        <p:nvPicPr>
          <p:cNvPr id="33" name="Ink 40">
            <a:extLst>
              <a:ext uri="{FF2B5EF4-FFF2-40B4-BE49-F238E27FC236}">
                <a16:creationId xmlns:a16="http://schemas.microsoft.com/office/drawing/2014/main" id="{541BBE4D-94CF-014E-9246-C14A35891F2C}"/>
              </a:ext>
            </a:extLst>
          </p:cNvPr>
          <p:cNvPicPr/>
          <p:nvPr/>
        </p:nvPicPr>
        <p:blipFill>
          <a:blip r:embed="rId6"/>
          <a:stretch>
            <a:fillRect/>
          </a:stretch>
        </p:blipFill>
        <p:spPr>
          <a:xfrm>
            <a:off x="6631037" y="794252"/>
            <a:ext cx="1013294" cy="278510"/>
          </a:xfrm>
          <a:prstGeom prst="rect">
            <a:avLst/>
          </a:prstGeom>
        </p:spPr>
      </p:pic>
      <p:pic>
        <p:nvPicPr>
          <p:cNvPr id="38" name="Ink 45">
            <a:extLst>
              <a:ext uri="{FF2B5EF4-FFF2-40B4-BE49-F238E27FC236}">
                <a16:creationId xmlns:a16="http://schemas.microsoft.com/office/drawing/2014/main" id="{9120F105-C27E-DC43-A75B-23A273495026}"/>
              </a:ext>
            </a:extLst>
          </p:cNvPr>
          <p:cNvPicPr/>
          <p:nvPr/>
        </p:nvPicPr>
        <p:blipFill>
          <a:blip r:embed="rId7"/>
          <a:stretch>
            <a:fillRect/>
          </a:stretch>
        </p:blipFill>
        <p:spPr>
          <a:xfrm>
            <a:off x="3273674" y="467418"/>
            <a:ext cx="460341" cy="133340"/>
          </a:xfrm>
          <a:prstGeom prst="rect">
            <a:avLst/>
          </a:prstGeom>
        </p:spPr>
      </p:pic>
      <p:pic>
        <p:nvPicPr>
          <p:cNvPr id="39" name="Ink 46">
            <a:extLst>
              <a:ext uri="{FF2B5EF4-FFF2-40B4-BE49-F238E27FC236}">
                <a16:creationId xmlns:a16="http://schemas.microsoft.com/office/drawing/2014/main" id="{4901A305-1810-6F48-9C0B-7DD982F42E85}"/>
              </a:ext>
            </a:extLst>
          </p:cNvPr>
          <p:cNvPicPr/>
          <p:nvPr/>
        </p:nvPicPr>
        <p:blipFill>
          <a:blip r:embed="rId8"/>
          <a:stretch>
            <a:fillRect/>
          </a:stretch>
        </p:blipFill>
        <p:spPr>
          <a:xfrm>
            <a:off x="2713863" y="479982"/>
            <a:ext cx="460722" cy="130578"/>
          </a:xfrm>
          <a:prstGeom prst="rect">
            <a:avLst/>
          </a:prstGeom>
        </p:spPr>
      </p:pic>
      <p:pic>
        <p:nvPicPr>
          <p:cNvPr id="48" name="Ink 48">
            <a:extLst>
              <a:ext uri="{FF2B5EF4-FFF2-40B4-BE49-F238E27FC236}">
                <a16:creationId xmlns:a16="http://schemas.microsoft.com/office/drawing/2014/main" id="{A1FFA5BE-8EEE-D543-A8D9-2808A368F375}"/>
              </a:ext>
            </a:extLst>
          </p:cNvPr>
          <p:cNvPicPr/>
          <p:nvPr/>
        </p:nvPicPr>
        <p:blipFill>
          <a:blip r:embed="rId9"/>
          <a:stretch>
            <a:fillRect/>
          </a:stretch>
        </p:blipFill>
        <p:spPr>
          <a:xfrm>
            <a:off x="4003033" y="278745"/>
            <a:ext cx="2377700" cy="793646"/>
          </a:xfrm>
          <a:prstGeom prst="rect">
            <a:avLst/>
          </a:prstGeom>
        </p:spPr>
      </p:pic>
      <mc:AlternateContent xmlns:mc="http://schemas.openxmlformats.org/markup-compatibility/2006" xmlns:p14="http://schemas.microsoft.com/office/powerpoint/2010/main">
        <mc:Choice Requires="p14">
          <p:contentPart p14:bwMode="auto" r:id="rId10">
            <p14:nvContentPartPr>
              <p14:cNvPr id="294" name="Ink 294">
                <a:extLst>
                  <a:ext uri="{FF2B5EF4-FFF2-40B4-BE49-F238E27FC236}">
                    <a16:creationId xmlns:a16="http://schemas.microsoft.com/office/drawing/2014/main" id="{4CA17A72-C5B8-C543-B94E-2061C5FD841A}"/>
                  </a:ext>
                </a:extLst>
              </p14:cNvPr>
              <p14:cNvContentPartPr/>
              <p14:nvPr/>
            </p14:nvContentPartPr>
            <p14:xfrm>
              <a:off x="1797036" y="1374303"/>
              <a:ext cx="6884640" cy="4556880"/>
            </p14:xfrm>
          </p:contentPart>
        </mc:Choice>
        <mc:Fallback xmlns="">
          <p:pic>
            <p:nvPicPr>
              <p:cNvPr id="294" name="Ink 294">
                <a:extLst>
                  <a:ext uri="{FF2B5EF4-FFF2-40B4-BE49-F238E27FC236}">
                    <a16:creationId xmlns:a16="http://schemas.microsoft.com/office/drawing/2014/main" id="{4CA17A72-C5B8-C543-B94E-2061C5FD841A}"/>
                  </a:ext>
                </a:extLst>
              </p:cNvPr>
              <p:cNvPicPr/>
              <p:nvPr/>
            </p:nvPicPr>
            <p:blipFill>
              <a:blip r:embed="rId11"/>
              <a:stretch>
                <a:fillRect/>
              </a:stretch>
            </p:blipFill>
            <p:spPr>
              <a:xfrm>
                <a:off x="1788756" y="1364944"/>
                <a:ext cx="6902639" cy="457451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BEA0C550-AC05-964A-AD27-FCBC929F991F}"/>
                  </a:ext>
                </a:extLst>
              </p14:cNvPr>
              <p14:cNvContentPartPr/>
              <p14:nvPr/>
            </p14:nvContentPartPr>
            <p14:xfrm>
              <a:off x="5676240" y="562680"/>
              <a:ext cx="4867200" cy="4152600"/>
            </p14:xfrm>
          </p:contentPart>
        </mc:Choice>
        <mc:Fallback xmlns="">
          <p:pic>
            <p:nvPicPr>
              <p:cNvPr id="2" name="Ink 1">
                <a:extLst>
                  <a:ext uri="{FF2B5EF4-FFF2-40B4-BE49-F238E27FC236}">
                    <a16:creationId xmlns:a16="http://schemas.microsoft.com/office/drawing/2014/main" id="{BEA0C550-AC05-964A-AD27-FCBC929F991F}"/>
                  </a:ext>
                </a:extLst>
              </p:cNvPr>
              <p:cNvPicPr/>
              <p:nvPr/>
            </p:nvPicPr>
            <p:blipFill>
              <a:blip r:embed="rId13"/>
              <a:stretch>
                <a:fillRect/>
              </a:stretch>
            </p:blipFill>
            <p:spPr>
              <a:xfrm>
                <a:off x="5667600" y="554400"/>
                <a:ext cx="4885200" cy="4169520"/>
              </a:xfrm>
              <a:prstGeom prst="rect">
                <a:avLst/>
              </a:prstGeom>
            </p:spPr>
          </p:pic>
        </mc:Fallback>
      </mc:AlternateContent>
    </p:spTree>
    <p:extLst>
      <p:ext uri="{BB962C8B-B14F-4D97-AF65-F5344CB8AC3E}">
        <p14:creationId xmlns:p14="http://schemas.microsoft.com/office/powerpoint/2010/main" val="38127309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C53AD6-61B9-4E4E-B098-1D4E9263226E}"/>
              </a:ext>
            </a:extLst>
          </p:cNvPr>
          <p:cNvSpPr>
            <a:spLocks noGrp="1"/>
          </p:cNvSpPr>
          <p:nvPr>
            <p:ph type="title" idx="4294967295"/>
          </p:nvPr>
        </p:nvSpPr>
        <p:spPr>
          <a:xfrm>
            <a:off x="1590240" y="26442"/>
            <a:ext cx="6791761" cy="1192758"/>
          </a:xfrm>
        </p:spPr>
        <p:txBody>
          <a:bodyPr/>
          <a:lstStyle/>
          <a:p>
            <a:r>
              <a:rPr lang="en-IN" dirty="0"/>
              <a:t>Multiple Linear Regression </a:t>
            </a:r>
            <a:endParaRPr lang="en-US" dirty="0"/>
          </a:p>
        </p:txBody>
      </p:sp>
      <mc:AlternateContent xmlns:mc="http://schemas.openxmlformats.org/markup-compatibility/2006" xmlns:p14="http://schemas.microsoft.com/office/powerpoint/2010/main">
        <mc:Choice Requires="p14">
          <p:contentPart p14:bwMode="auto" r:id="rId2">
            <p14:nvContentPartPr>
              <p14:cNvPr id="8" name="Ink 8">
                <a:extLst>
                  <a:ext uri="{FF2B5EF4-FFF2-40B4-BE49-F238E27FC236}">
                    <a16:creationId xmlns:a16="http://schemas.microsoft.com/office/drawing/2014/main" id="{F127EBEB-471F-4849-8A32-C9650A466DA0}"/>
                  </a:ext>
                </a:extLst>
              </p14:cNvPr>
              <p14:cNvContentPartPr/>
              <p14:nvPr/>
            </p14:nvContentPartPr>
            <p14:xfrm>
              <a:off x="2582555" y="1561503"/>
              <a:ext cx="817560" cy="195120"/>
            </p14:xfrm>
          </p:contentPart>
        </mc:Choice>
        <mc:Fallback xmlns="">
          <p:pic>
            <p:nvPicPr>
              <p:cNvPr id="8" name="Ink 8">
                <a:extLst>
                  <a:ext uri="{FF2B5EF4-FFF2-40B4-BE49-F238E27FC236}">
                    <a16:creationId xmlns:a16="http://schemas.microsoft.com/office/drawing/2014/main" id="{F127EBEB-471F-4849-8A32-C9650A466DA0}"/>
                  </a:ext>
                </a:extLst>
              </p:cNvPr>
              <p:cNvPicPr/>
              <p:nvPr/>
            </p:nvPicPr>
            <p:blipFill>
              <a:blip r:embed="rId3"/>
              <a:stretch>
                <a:fillRect/>
              </a:stretch>
            </p:blipFill>
            <p:spPr>
              <a:xfrm>
                <a:off x="2572839" y="1552503"/>
                <a:ext cx="835552"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6">
                <a:extLst>
                  <a:ext uri="{FF2B5EF4-FFF2-40B4-BE49-F238E27FC236}">
                    <a16:creationId xmlns:a16="http://schemas.microsoft.com/office/drawing/2014/main" id="{F209177F-C4E1-6D48-BEF0-65D437A541AC}"/>
                  </a:ext>
                </a:extLst>
              </p14:cNvPr>
              <p14:cNvContentPartPr/>
              <p14:nvPr/>
            </p14:nvContentPartPr>
            <p14:xfrm>
              <a:off x="3934716" y="1435864"/>
              <a:ext cx="1024560" cy="358560"/>
            </p14:xfrm>
          </p:contentPart>
        </mc:Choice>
        <mc:Fallback xmlns="">
          <p:pic>
            <p:nvPicPr>
              <p:cNvPr id="16" name="Ink 16">
                <a:extLst>
                  <a:ext uri="{FF2B5EF4-FFF2-40B4-BE49-F238E27FC236}">
                    <a16:creationId xmlns:a16="http://schemas.microsoft.com/office/drawing/2014/main" id="{F209177F-C4E1-6D48-BEF0-65D437A541AC}"/>
                  </a:ext>
                </a:extLst>
              </p:cNvPr>
              <p:cNvPicPr/>
              <p:nvPr/>
            </p:nvPicPr>
            <p:blipFill>
              <a:blip r:embed="rId5"/>
              <a:stretch>
                <a:fillRect/>
              </a:stretch>
            </p:blipFill>
            <p:spPr>
              <a:xfrm>
                <a:off x="3925359" y="1426873"/>
                <a:ext cx="1042554" cy="37690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8">
                <a:extLst>
                  <a:ext uri="{FF2B5EF4-FFF2-40B4-BE49-F238E27FC236}">
                    <a16:creationId xmlns:a16="http://schemas.microsoft.com/office/drawing/2014/main" id="{B437C94C-1BF2-0248-89D6-2DCA132260EE}"/>
                  </a:ext>
                </a:extLst>
              </p14:cNvPr>
              <p14:cNvContentPartPr/>
              <p14:nvPr/>
            </p14:nvContentPartPr>
            <p14:xfrm>
              <a:off x="5512236" y="1429383"/>
              <a:ext cx="1602720" cy="340200"/>
            </p14:xfrm>
          </p:contentPart>
        </mc:Choice>
        <mc:Fallback xmlns="">
          <p:pic>
            <p:nvPicPr>
              <p:cNvPr id="28" name="Ink 28">
                <a:extLst>
                  <a:ext uri="{FF2B5EF4-FFF2-40B4-BE49-F238E27FC236}">
                    <a16:creationId xmlns:a16="http://schemas.microsoft.com/office/drawing/2014/main" id="{B437C94C-1BF2-0248-89D6-2DCA132260EE}"/>
                  </a:ext>
                </a:extLst>
              </p:cNvPr>
              <p:cNvPicPr/>
              <p:nvPr/>
            </p:nvPicPr>
            <p:blipFill>
              <a:blip r:embed="rId7"/>
              <a:stretch>
                <a:fillRect/>
              </a:stretch>
            </p:blipFill>
            <p:spPr>
              <a:xfrm>
                <a:off x="5502514" y="1420364"/>
                <a:ext cx="1621804" cy="358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Ink 32">
                <a:extLst>
                  <a:ext uri="{FF2B5EF4-FFF2-40B4-BE49-F238E27FC236}">
                    <a16:creationId xmlns:a16="http://schemas.microsoft.com/office/drawing/2014/main" id="{57E534E1-5193-5E41-8009-E6DDCDB3B45E}"/>
                  </a:ext>
                </a:extLst>
              </p14:cNvPr>
              <p14:cNvContentPartPr/>
              <p14:nvPr/>
            </p14:nvContentPartPr>
            <p14:xfrm>
              <a:off x="7989395" y="1643223"/>
              <a:ext cx="289440" cy="126000"/>
            </p14:xfrm>
          </p:contentPart>
        </mc:Choice>
        <mc:Fallback xmlns="">
          <p:pic>
            <p:nvPicPr>
              <p:cNvPr id="33" name="Ink 32">
                <a:extLst>
                  <a:ext uri="{FF2B5EF4-FFF2-40B4-BE49-F238E27FC236}">
                    <a16:creationId xmlns:a16="http://schemas.microsoft.com/office/drawing/2014/main" id="{57E534E1-5193-5E41-8009-E6DDCDB3B45E}"/>
                  </a:ext>
                </a:extLst>
              </p:cNvPr>
              <p:cNvPicPr/>
              <p:nvPr/>
            </p:nvPicPr>
            <p:blipFill>
              <a:blip r:embed="rId9"/>
              <a:stretch>
                <a:fillRect/>
              </a:stretch>
            </p:blipFill>
            <p:spPr>
              <a:xfrm>
                <a:off x="7980417" y="1633836"/>
                <a:ext cx="307754" cy="14369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4">
                <a:extLst>
                  <a:ext uri="{FF2B5EF4-FFF2-40B4-BE49-F238E27FC236}">
                    <a16:creationId xmlns:a16="http://schemas.microsoft.com/office/drawing/2014/main" id="{604CECCC-ADE6-6944-9B57-0F658A60B9F7}"/>
                  </a:ext>
                </a:extLst>
              </p14:cNvPr>
              <p14:cNvContentPartPr/>
              <p14:nvPr/>
            </p14:nvContentPartPr>
            <p14:xfrm>
              <a:off x="7517795" y="1542783"/>
              <a:ext cx="245520" cy="283320"/>
            </p14:xfrm>
          </p:contentPart>
        </mc:Choice>
        <mc:Fallback xmlns="">
          <p:pic>
            <p:nvPicPr>
              <p:cNvPr id="34" name="Ink 34">
                <a:extLst>
                  <a:ext uri="{FF2B5EF4-FFF2-40B4-BE49-F238E27FC236}">
                    <a16:creationId xmlns:a16="http://schemas.microsoft.com/office/drawing/2014/main" id="{604CECCC-ADE6-6944-9B57-0F658A60B9F7}"/>
                  </a:ext>
                </a:extLst>
              </p:cNvPr>
              <p:cNvPicPr/>
              <p:nvPr/>
            </p:nvPicPr>
            <p:blipFill>
              <a:blip r:embed="rId11"/>
              <a:stretch>
                <a:fillRect/>
              </a:stretch>
            </p:blipFill>
            <p:spPr>
              <a:xfrm>
                <a:off x="7508421" y="1533063"/>
                <a:ext cx="263546"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9" name="Ink 49">
                <a:extLst>
                  <a:ext uri="{FF2B5EF4-FFF2-40B4-BE49-F238E27FC236}">
                    <a16:creationId xmlns:a16="http://schemas.microsoft.com/office/drawing/2014/main" id="{150C6C76-F306-C24C-835F-7F2B7D701763}"/>
                  </a:ext>
                </a:extLst>
              </p14:cNvPr>
              <p14:cNvContentPartPr/>
              <p14:nvPr/>
            </p14:nvContentPartPr>
            <p14:xfrm>
              <a:off x="8542715" y="1461063"/>
              <a:ext cx="2037240" cy="283320"/>
            </p14:xfrm>
          </p:contentPart>
        </mc:Choice>
        <mc:Fallback xmlns="">
          <p:pic>
            <p:nvPicPr>
              <p:cNvPr id="49" name="Ink 49">
                <a:extLst>
                  <a:ext uri="{FF2B5EF4-FFF2-40B4-BE49-F238E27FC236}">
                    <a16:creationId xmlns:a16="http://schemas.microsoft.com/office/drawing/2014/main" id="{150C6C76-F306-C24C-835F-7F2B7D701763}"/>
                  </a:ext>
                </a:extLst>
              </p:cNvPr>
              <p:cNvPicPr/>
              <p:nvPr/>
            </p:nvPicPr>
            <p:blipFill>
              <a:blip r:embed="rId13"/>
              <a:stretch>
                <a:fillRect/>
              </a:stretch>
            </p:blipFill>
            <p:spPr>
              <a:xfrm>
                <a:off x="8532997" y="1451703"/>
                <a:ext cx="2055957"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4" name="Ink 53">
                <a:extLst>
                  <a:ext uri="{FF2B5EF4-FFF2-40B4-BE49-F238E27FC236}">
                    <a16:creationId xmlns:a16="http://schemas.microsoft.com/office/drawing/2014/main" id="{48DAAD60-0A4A-2844-B530-3A39D3104F34}"/>
                  </a:ext>
                </a:extLst>
              </p14:cNvPr>
              <p14:cNvContentPartPr/>
              <p14:nvPr/>
            </p14:nvContentPartPr>
            <p14:xfrm>
              <a:off x="2739515" y="2290863"/>
              <a:ext cx="245520" cy="75960"/>
            </p14:xfrm>
          </p:contentPart>
        </mc:Choice>
        <mc:Fallback xmlns="">
          <p:pic>
            <p:nvPicPr>
              <p:cNvPr id="54" name="Ink 53">
                <a:extLst>
                  <a:ext uri="{FF2B5EF4-FFF2-40B4-BE49-F238E27FC236}">
                    <a16:creationId xmlns:a16="http://schemas.microsoft.com/office/drawing/2014/main" id="{48DAAD60-0A4A-2844-B530-3A39D3104F34}"/>
                  </a:ext>
                </a:extLst>
              </p:cNvPr>
              <p:cNvPicPr/>
              <p:nvPr/>
            </p:nvPicPr>
            <p:blipFill>
              <a:blip r:embed="rId15"/>
              <a:stretch>
                <a:fillRect/>
              </a:stretch>
            </p:blipFill>
            <p:spPr>
              <a:xfrm>
                <a:off x="2730141" y="2281503"/>
                <a:ext cx="263186"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 name="Ink 55">
                <a:extLst>
                  <a:ext uri="{FF2B5EF4-FFF2-40B4-BE49-F238E27FC236}">
                    <a16:creationId xmlns:a16="http://schemas.microsoft.com/office/drawing/2014/main" id="{7B8F55D7-D34E-5446-8E7A-7BA9EE4D1A18}"/>
                  </a:ext>
                </a:extLst>
              </p14:cNvPr>
              <p14:cNvContentPartPr/>
              <p14:nvPr/>
            </p14:nvContentPartPr>
            <p14:xfrm>
              <a:off x="2085755" y="2253063"/>
              <a:ext cx="352440" cy="107640"/>
            </p14:xfrm>
          </p:contentPart>
        </mc:Choice>
        <mc:Fallback xmlns="">
          <p:pic>
            <p:nvPicPr>
              <p:cNvPr id="55" name="Ink 55">
                <a:extLst>
                  <a:ext uri="{FF2B5EF4-FFF2-40B4-BE49-F238E27FC236}">
                    <a16:creationId xmlns:a16="http://schemas.microsoft.com/office/drawing/2014/main" id="{7B8F55D7-D34E-5446-8E7A-7BA9EE4D1A18}"/>
                  </a:ext>
                </a:extLst>
              </p:cNvPr>
              <p:cNvPicPr/>
              <p:nvPr/>
            </p:nvPicPr>
            <p:blipFill>
              <a:blip r:embed="rId17"/>
              <a:stretch>
                <a:fillRect/>
              </a:stretch>
            </p:blipFill>
            <p:spPr>
              <a:xfrm>
                <a:off x="2076385" y="2243672"/>
                <a:ext cx="370098" cy="12533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0" name="Ink 70">
                <a:extLst>
                  <a:ext uri="{FF2B5EF4-FFF2-40B4-BE49-F238E27FC236}">
                    <a16:creationId xmlns:a16="http://schemas.microsoft.com/office/drawing/2014/main" id="{7886B3A9-7FD5-2F40-8CEF-6135B0FE1AD1}"/>
                  </a:ext>
                </a:extLst>
              </p14:cNvPr>
              <p14:cNvContentPartPr/>
              <p14:nvPr/>
            </p14:nvContentPartPr>
            <p14:xfrm>
              <a:off x="3412356" y="2120944"/>
              <a:ext cx="1968120" cy="390240"/>
            </p14:xfrm>
          </p:contentPart>
        </mc:Choice>
        <mc:Fallback xmlns="">
          <p:pic>
            <p:nvPicPr>
              <p:cNvPr id="70" name="Ink 70">
                <a:extLst>
                  <a:ext uri="{FF2B5EF4-FFF2-40B4-BE49-F238E27FC236}">
                    <a16:creationId xmlns:a16="http://schemas.microsoft.com/office/drawing/2014/main" id="{7886B3A9-7FD5-2F40-8CEF-6135B0FE1AD1}"/>
                  </a:ext>
                </a:extLst>
              </p:cNvPr>
              <p:cNvPicPr/>
              <p:nvPr/>
            </p:nvPicPr>
            <p:blipFill>
              <a:blip r:embed="rId19"/>
              <a:stretch>
                <a:fillRect/>
              </a:stretch>
            </p:blipFill>
            <p:spPr>
              <a:xfrm>
                <a:off x="3403358" y="2112304"/>
                <a:ext cx="1985397"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3" name="Ink 84">
                <a:extLst>
                  <a:ext uri="{FF2B5EF4-FFF2-40B4-BE49-F238E27FC236}">
                    <a16:creationId xmlns:a16="http://schemas.microsoft.com/office/drawing/2014/main" id="{E9D7C694-AC1B-B246-9980-E39B414C911B}"/>
                  </a:ext>
                </a:extLst>
              </p14:cNvPr>
              <p14:cNvContentPartPr/>
              <p14:nvPr/>
            </p14:nvContentPartPr>
            <p14:xfrm>
              <a:off x="6448955" y="2165223"/>
              <a:ext cx="1590840" cy="314640"/>
            </p14:xfrm>
          </p:contentPart>
        </mc:Choice>
        <mc:Fallback xmlns="">
          <p:pic>
            <p:nvPicPr>
              <p:cNvPr id="83" name="Ink 84">
                <a:extLst>
                  <a:ext uri="{FF2B5EF4-FFF2-40B4-BE49-F238E27FC236}">
                    <a16:creationId xmlns:a16="http://schemas.microsoft.com/office/drawing/2014/main" id="{E9D7C694-AC1B-B246-9980-E39B414C911B}"/>
                  </a:ext>
                </a:extLst>
              </p:cNvPr>
              <p:cNvPicPr/>
              <p:nvPr/>
            </p:nvPicPr>
            <p:blipFill>
              <a:blip r:embed="rId21"/>
              <a:stretch>
                <a:fillRect/>
              </a:stretch>
            </p:blipFill>
            <p:spPr>
              <a:xfrm>
                <a:off x="6439593" y="2155863"/>
                <a:ext cx="1608844"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4" name="Ink 85">
                <a:extLst>
                  <a:ext uri="{FF2B5EF4-FFF2-40B4-BE49-F238E27FC236}">
                    <a16:creationId xmlns:a16="http://schemas.microsoft.com/office/drawing/2014/main" id="{2486ADDB-9D9B-7543-975D-6E4133541E26}"/>
                  </a:ext>
                </a:extLst>
              </p14:cNvPr>
              <p14:cNvContentPartPr/>
              <p14:nvPr/>
            </p14:nvContentPartPr>
            <p14:xfrm>
              <a:off x="5744796" y="2202663"/>
              <a:ext cx="295920" cy="107280"/>
            </p14:xfrm>
          </p:contentPart>
        </mc:Choice>
        <mc:Fallback xmlns="">
          <p:pic>
            <p:nvPicPr>
              <p:cNvPr id="84" name="Ink 85">
                <a:extLst>
                  <a:ext uri="{FF2B5EF4-FFF2-40B4-BE49-F238E27FC236}">
                    <a16:creationId xmlns:a16="http://schemas.microsoft.com/office/drawing/2014/main" id="{2486ADDB-9D9B-7543-975D-6E4133541E26}"/>
                  </a:ext>
                </a:extLst>
              </p:cNvPr>
              <p:cNvPicPr/>
              <p:nvPr/>
            </p:nvPicPr>
            <p:blipFill>
              <a:blip r:embed="rId23"/>
              <a:stretch>
                <a:fillRect/>
              </a:stretch>
            </p:blipFill>
            <p:spPr>
              <a:xfrm>
                <a:off x="5736866" y="2194383"/>
                <a:ext cx="3121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8" name="Ink 98">
                <a:extLst>
                  <a:ext uri="{FF2B5EF4-FFF2-40B4-BE49-F238E27FC236}">
                    <a16:creationId xmlns:a16="http://schemas.microsoft.com/office/drawing/2014/main" id="{01DB6705-722A-0446-B3B7-5CA72C111B86}"/>
                  </a:ext>
                </a:extLst>
              </p14:cNvPr>
              <p14:cNvContentPartPr/>
              <p14:nvPr/>
            </p14:nvContentPartPr>
            <p14:xfrm>
              <a:off x="8354075" y="2020503"/>
              <a:ext cx="1917720" cy="270720"/>
            </p14:xfrm>
          </p:contentPart>
        </mc:Choice>
        <mc:Fallback xmlns="">
          <p:pic>
            <p:nvPicPr>
              <p:cNvPr id="98" name="Ink 98">
                <a:extLst>
                  <a:ext uri="{FF2B5EF4-FFF2-40B4-BE49-F238E27FC236}">
                    <a16:creationId xmlns:a16="http://schemas.microsoft.com/office/drawing/2014/main" id="{01DB6705-722A-0446-B3B7-5CA72C111B86}"/>
                  </a:ext>
                </a:extLst>
              </p:cNvPr>
              <p:cNvPicPr/>
              <p:nvPr/>
            </p:nvPicPr>
            <p:blipFill>
              <a:blip r:embed="rId25"/>
              <a:stretch>
                <a:fillRect/>
              </a:stretch>
            </p:blipFill>
            <p:spPr>
              <a:xfrm>
                <a:off x="8345437" y="2011491"/>
                <a:ext cx="1934637" cy="28802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4" name="Ink 104">
                <a:extLst>
                  <a:ext uri="{FF2B5EF4-FFF2-40B4-BE49-F238E27FC236}">
                    <a16:creationId xmlns:a16="http://schemas.microsoft.com/office/drawing/2014/main" id="{2F6B7BAD-E113-4A4D-B857-8FF9D574BEE8}"/>
                  </a:ext>
                </a:extLst>
              </p14:cNvPr>
              <p14:cNvContentPartPr/>
              <p14:nvPr/>
            </p14:nvContentPartPr>
            <p14:xfrm>
              <a:off x="2186195" y="2655543"/>
              <a:ext cx="572400" cy="270720"/>
            </p14:xfrm>
          </p:contentPart>
        </mc:Choice>
        <mc:Fallback xmlns="">
          <p:pic>
            <p:nvPicPr>
              <p:cNvPr id="104" name="Ink 104">
                <a:extLst>
                  <a:ext uri="{FF2B5EF4-FFF2-40B4-BE49-F238E27FC236}">
                    <a16:creationId xmlns:a16="http://schemas.microsoft.com/office/drawing/2014/main" id="{2F6B7BAD-E113-4A4D-B857-8FF9D574BEE8}"/>
                  </a:ext>
                </a:extLst>
              </p:cNvPr>
              <p:cNvPicPr/>
              <p:nvPr/>
            </p:nvPicPr>
            <p:blipFill>
              <a:blip r:embed="rId27"/>
              <a:stretch>
                <a:fillRect/>
              </a:stretch>
            </p:blipFill>
            <p:spPr>
              <a:xfrm>
                <a:off x="2177189" y="2647263"/>
                <a:ext cx="590411"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1" name="Ink 122">
                <a:extLst>
                  <a:ext uri="{FF2B5EF4-FFF2-40B4-BE49-F238E27FC236}">
                    <a16:creationId xmlns:a16="http://schemas.microsoft.com/office/drawing/2014/main" id="{73FBF8D7-82BD-9C4C-AF91-FC92BB9A2B8E}"/>
                  </a:ext>
                </a:extLst>
              </p14:cNvPr>
              <p14:cNvContentPartPr/>
              <p14:nvPr/>
            </p14:nvContentPartPr>
            <p14:xfrm>
              <a:off x="3563195" y="2655543"/>
              <a:ext cx="1880280" cy="295920"/>
            </p14:xfrm>
          </p:contentPart>
        </mc:Choice>
        <mc:Fallback xmlns="">
          <p:pic>
            <p:nvPicPr>
              <p:cNvPr id="121" name="Ink 122">
                <a:extLst>
                  <a:ext uri="{FF2B5EF4-FFF2-40B4-BE49-F238E27FC236}">
                    <a16:creationId xmlns:a16="http://schemas.microsoft.com/office/drawing/2014/main" id="{73FBF8D7-82BD-9C4C-AF91-FC92BB9A2B8E}"/>
                  </a:ext>
                </a:extLst>
              </p:cNvPr>
              <p:cNvPicPr/>
              <p:nvPr/>
            </p:nvPicPr>
            <p:blipFill>
              <a:blip r:embed="rId29"/>
              <a:stretch>
                <a:fillRect/>
              </a:stretch>
            </p:blipFill>
            <p:spPr>
              <a:xfrm>
                <a:off x="3553833" y="2646183"/>
                <a:ext cx="1897923"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2" name="Ink 123">
                <a:extLst>
                  <a:ext uri="{FF2B5EF4-FFF2-40B4-BE49-F238E27FC236}">
                    <a16:creationId xmlns:a16="http://schemas.microsoft.com/office/drawing/2014/main" id="{9B6835E4-17D2-7C49-906A-59A720B08EB1}"/>
                  </a:ext>
                </a:extLst>
              </p14:cNvPr>
              <p14:cNvContentPartPr/>
              <p14:nvPr/>
            </p14:nvContentPartPr>
            <p14:xfrm>
              <a:off x="3135875" y="2712063"/>
              <a:ext cx="138600" cy="214200"/>
            </p14:xfrm>
          </p:contentPart>
        </mc:Choice>
        <mc:Fallback xmlns="">
          <p:pic>
            <p:nvPicPr>
              <p:cNvPr id="122" name="Ink 123">
                <a:extLst>
                  <a:ext uri="{FF2B5EF4-FFF2-40B4-BE49-F238E27FC236}">
                    <a16:creationId xmlns:a16="http://schemas.microsoft.com/office/drawing/2014/main" id="{9B6835E4-17D2-7C49-906A-59A720B08EB1}"/>
                  </a:ext>
                </a:extLst>
              </p:cNvPr>
              <p:cNvPicPr/>
              <p:nvPr/>
            </p:nvPicPr>
            <p:blipFill>
              <a:blip r:embed="rId31"/>
              <a:stretch>
                <a:fillRect/>
              </a:stretch>
            </p:blipFill>
            <p:spPr>
              <a:xfrm>
                <a:off x="3126491" y="2703048"/>
                <a:ext cx="157008" cy="231509"/>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27" name="Ink 127">
                <a:extLst>
                  <a:ext uri="{FF2B5EF4-FFF2-40B4-BE49-F238E27FC236}">
                    <a16:creationId xmlns:a16="http://schemas.microsoft.com/office/drawing/2014/main" id="{1DC35245-4492-F24E-822C-9CD29DE8D59F}"/>
                  </a:ext>
                </a:extLst>
              </p14:cNvPr>
              <p14:cNvContentPartPr/>
              <p14:nvPr/>
            </p14:nvContentPartPr>
            <p14:xfrm>
              <a:off x="5883035" y="2699463"/>
              <a:ext cx="296280" cy="113400"/>
            </p14:xfrm>
          </p:contentPart>
        </mc:Choice>
        <mc:Fallback xmlns="">
          <p:pic>
            <p:nvPicPr>
              <p:cNvPr id="127" name="Ink 127">
                <a:extLst>
                  <a:ext uri="{FF2B5EF4-FFF2-40B4-BE49-F238E27FC236}">
                    <a16:creationId xmlns:a16="http://schemas.microsoft.com/office/drawing/2014/main" id="{1DC35245-4492-F24E-822C-9CD29DE8D59F}"/>
                  </a:ext>
                </a:extLst>
              </p:cNvPr>
              <p:cNvPicPr/>
              <p:nvPr/>
            </p:nvPicPr>
            <p:blipFill>
              <a:blip r:embed="rId33"/>
              <a:stretch>
                <a:fillRect/>
              </a:stretch>
            </p:blipFill>
            <p:spPr>
              <a:xfrm>
                <a:off x="5874024" y="2690823"/>
                <a:ext cx="313941"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7" name="Ink 137">
                <a:extLst>
                  <a:ext uri="{FF2B5EF4-FFF2-40B4-BE49-F238E27FC236}">
                    <a16:creationId xmlns:a16="http://schemas.microsoft.com/office/drawing/2014/main" id="{0411C173-A47B-6344-A8AF-E92C43310A57}"/>
                  </a:ext>
                </a:extLst>
              </p14:cNvPr>
              <p14:cNvContentPartPr/>
              <p14:nvPr/>
            </p14:nvContentPartPr>
            <p14:xfrm>
              <a:off x="6518076" y="2599023"/>
              <a:ext cx="1150920" cy="320760"/>
            </p14:xfrm>
          </p:contentPart>
        </mc:Choice>
        <mc:Fallback xmlns="">
          <p:pic>
            <p:nvPicPr>
              <p:cNvPr id="137" name="Ink 137">
                <a:extLst>
                  <a:ext uri="{FF2B5EF4-FFF2-40B4-BE49-F238E27FC236}">
                    <a16:creationId xmlns:a16="http://schemas.microsoft.com/office/drawing/2014/main" id="{0411C173-A47B-6344-A8AF-E92C43310A57}"/>
                  </a:ext>
                </a:extLst>
              </p:cNvPr>
              <p:cNvPicPr/>
              <p:nvPr/>
            </p:nvPicPr>
            <p:blipFill>
              <a:blip r:embed="rId35"/>
              <a:stretch>
                <a:fillRect/>
              </a:stretch>
            </p:blipFill>
            <p:spPr>
              <a:xfrm>
                <a:off x="6509076" y="2590033"/>
                <a:ext cx="1169280" cy="33766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4" name="Ink 144">
                <a:extLst>
                  <a:ext uri="{FF2B5EF4-FFF2-40B4-BE49-F238E27FC236}">
                    <a16:creationId xmlns:a16="http://schemas.microsoft.com/office/drawing/2014/main" id="{04FB6698-5910-8F4E-B9C3-E14DF2A1A502}"/>
                  </a:ext>
                </a:extLst>
              </p14:cNvPr>
              <p14:cNvContentPartPr/>
              <p14:nvPr/>
            </p14:nvContentPartPr>
            <p14:xfrm>
              <a:off x="7806875" y="2599024"/>
              <a:ext cx="924840" cy="434160"/>
            </p14:xfrm>
          </p:contentPart>
        </mc:Choice>
        <mc:Fallback xmlns="">
          <p:pic>
            <p:nvPicPr>
              <p:cNvPr id="144" name="Ink 144">
                <a:extLst>
                  <a:ext uri="{FF2B5EF4-FFF2-40B4-BE49-F238E27FC236}">
                    <a16:creationId xmlns:a16="http://schemas.microsoft.com/office/drawing/2014/main" id="{04FB6698-5910-8F4E-B9C3-E14DF2A1A502}"/>
                  </a:ext>
                </a:extLst>
              </p:cNvPr>
              <p:cNvPicPr/>
              <p:nvPr/>
            </p:nvPicPr>
            <p:blipFill>
              <a:blip r:embed="rId37"/>
              <a:stretch>
                <a:fillRect/>
              </a:stretch>
            </p:blipFill>
            <p:spPr>
              <a:xfrm>
                <a:off x="7798232" y="2590031"/>
                <a:ext cx="941767" cy="45250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6" name="Ink 156">
                <a:extLst>
                  <a:ext uri="{FF2B5EF4-FFF2-40B4-BE49-F238E27FC236}">
                    <a16:creationId xmlns:a16="http://schemas.microsoft.com/office/drawing/2014/main" id="{6A07184E-B29B-2F42-9CA8-D41064E6CC72}"/>
                  </a:ext>
                </a:extLst>
              </p14:cNvPr>
              <p14:cNvContentPartPr/>
              <p14:nvPr/>
            </p14:nvContentPartPr>
            <p14:xfrm>
              <a:off x="8998115" y="2504703"/>
              <a:ext cx="1431000" cy="264600"/>
            </p14:xfrm>
          </p:contentPart>
        </mc:Choice>
        <mc:Fallback xmlns="">
          <p:pic>
            <p:nvPicPr>
              <p:cNvPr id="156" name="Ink 156">
                <a:extLst>
                  <a:ext uri="{FF2B5EF4-FFF2-40B4-BE49-F238E27FC236}">
                    <a16:creationId xmlns:a16="http://schemas.microsoft.com/office/drawing/2014/main" id="{6A07184E-B29B-2F42-9CA8-D41064E6CC72}"/>
                  </a:ext>
                </a:extLst>
              </p:cNvPr>
              <p:cNvPicPr/>
              <p:nvPr/>
            </p:nvPicPr>
            <p:blipFill>
              <a:blip r:embed="rId39"/>
              <a:stretch>
                <a:fillRect/>
              </a:stretch>
            </p:blipFill>
            <p:spPr>
              <a:xfrm>
                <a:off x="8989839" y="2495343"/>
                <a:ext cx="1448631"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1" name="Ink 160">
                <a:extLst>
                  <a:ext uri="{FF2B5EF4-FFF2-40B4-BE49-F238E27FC236}">
                    <a16:creationId xmlns:a16="http://schemas.microsoft.com/office/drawing/2014/main" id="{B85C41BF-D6E6-E141-90F9-A689AE2C7D11}"/>
                  </a:ext>
                </a:extLst>
              </p14:cNvPr>
              <p14:cNvContentPartPr/>
              <p14:nvPr/>
            </p14:nvContentPartPr>
            <p14:xfrm>
              <a:off x="3179795" y="3365823"/>
              <a:ext cx="38160" cy="69480"/>
            </p14:xfrm>
          </p:contentPart>
        </mc:Choice>
        <mc:Fallback xmlns="">
          <p:pic>
            <p:nvPicPr>
              <p:cNvPr id="161" name="Ink 160">
                <a:extLst>
                  <a:ext uri="{FF2B5EF4-FFF2-40B4-BE49-F238E27FC236}">
                    <a16:creationId xmlns:a16="http://schemas.microsoft.com/office/drawing/2014/main" id="{B85C41BF-D6E6-E141-90F9-A689AE2C7D11}"/>
                  </a:ext>
                </a:extLst>
              </p:cNvPr>
              <p:cNvPicPr/>
              <p:nvPr/>
            </p:nvPicPr>
            <p:blipFill>
              <a:blip r:embed="rId41"/>
              <a:stretch>
                <a:fillRect/>
              </a:stretch>
            </p:blipFill>
            <p:spPr>
              <a:xfrm>
                <a:off x="3171515" y="3356463"/>
                <a:ext cx="554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5" name="Ink 164">
                <a:extLst>
                  <a:ext uri="{FF2B5EF4-FFF2-40B4-BE49-F238E27FC236}">
                    <a16:creationId xmlns:a16="http://schemas.microsoft.com/office/drawing/2014/main" id="{1F051D9F-87D9-3A47-8A49-36909853816D}"/>
                  </a:ext>
                </a:extLst>
              </p14:cNvPr>
              <p14:cNvContentPartPr/>
              <p14:nvPr/>
            </p14:nvContentPartPr>
            <p14:xfrm>
              <a:off x="4009595" y="3403623"/>
              <a:ext cx="25560" cy="100800"/>
            </p14:xfrm>
          </p:contentPart>
        </mc:Choice>
        <mc:Fallback xmlns="">
          <p:pic>
            <p:nvPicPr>
              <p:cNvPr id="165" name="Ink 164">
                <a:extLst>
                  <a:ext uri="{FF2B5EF4-FFF2-40B4-BE49-F238E27FC236}">
                    <a16:creationId xmlns:a16="http://schemas.microsoft.com/office/drawing/2014/main" id="{1F051D9F-87D9-3A47-8A49-36909853816D}"/>
                  </a:ext>
                </a:extLst>
              </p:cNvPr>
              <p:cNvPicPr/>
              <p:nvPr/>
            </p:nvPicPr>
            <p:blipFill>
              <a:blip r:embed="rId43"/>
              <a:stretch>
                <a:fillRect/>
              </a:stretch>
            </p:blipFill>
            <p:spPr>
              <a:xfrm>
                <a:off x="4000101" y="3394263"/>
                <a:ext cx="43817"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6" name="Ink 165">
                <a:extLst>
                  <a:ext uri="{FF2B5EF4-FFF2-40B4-BE49-F238E27FC236}">
                    <a16:creationId xmlns:a16="http://schemas.microsoft.com/office/drawing/2014/main" id="{300FE7FC-F437-984D-A97D-65E58DFA647D}"/>
                  </a:ext>
                </a:extLst>
              </p14:cNvPr>
              <p14:cNvContentPartPr/>
              <p14:nvPr/>
            </p14:nvContentPartPr>
            <p14:xfrm>
              <a:off x="4380395" y="3353223"/>
              <a:ext cx="56880" cy="360"/>
            </p14:xfrm>
          </p:contentPart>
        </mc:Choice>
        <mc:Fallback xmlns="">
          <p:pic>
            <p:nvPicPr>
              <p:cNvPr id="166" name="Ink 165">
                <a:extLst>
                  <a:ext uri="{FF2B5EF4-FFF2-40B4-BE49-F238E27FC236}">
                    <a16:creationId xmlns:a16="http://schemas.microsoft.com/office/drawing/2014/main" id="{300FE7FC-F437-984D-A97D-65E58DFA647D}"/>
                  </a:ext>
                </a:extLst>
              </p:cNvPr>
              <p:cNvPicPr/>
              <p:nvPr/>
            </p:nvPicPr>
            <p:blipFill>
              <a:blip r:embed="rId45"/>
              <a:stretch>
                <a:fillRect/>
              </a:stretch>
            </p:blipFill>
            <p:spPr>
              <a:xfrm>
                <a:off x="4370975" y="3343863"/>
                <a:ext cx="7427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7" name="Ink 166">
                <a:extLst>
                  <a:ext uri="{FF2B5EF4-FFF2-40B4-BE49-F238E27FC236}">
                    <a16:creationId xmlns:a16="http://schemas.microsoft.com/office/drawing/2014/main" id="{CBFD3A0F-60BE-6041-B570-D35F7BFA9DB2}"/>
                  </a:ext>
                </a:extLst>
              </p14:cNvPr>
              <p14:cNvContentPartPr/>
              <p14:nvPr/>
            </p14:nvContentPartPr>
            <p14:xfrm>
              <a:off x="4707635" y="3340623"/>
              <a:ext cx="63360" cy="6480"/>
            </p14:xfrm>
          </p:contentPart>
        </mc:Choice>
        <mc:Fallback xmlns="">
          <p:pic>
            <p:nvPicPr>
              <p:cNvPr id="167" name="Ink 166">
                <a:extLst>
                  <a:ext uri="{FF2B5EF4-FFF2-40B4-BE49-F238E27FC236}">
                    <a16:creationId xmlns:a16="http://schemas.microsoft.com/office/drawing/2014/main" id="{CBFD3A0F-60BE-6041-B570-D35F7BFA9DB2}"/>
                  </a:ext>
                </a:extLst>
              </p:cNvPr>
              <p:cNvPicPr/>
              <p:nvPr/>
            </p:nvPicPr>
            <p:blipFill>
              <a:blip r:embed="rId47"/>
              <a:stretch>
                <a:fillRect/>
              </a:stretch>
            </p:blipFill>
            <p:spPr>
              <a:xfrm>
                <a:off x="4698635" y="3332097"/>
                <a:ext cx="80640"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68" name="Ink 167">
                <a:extLst>
                  <a:ext uri="{FF2B5EF4-FFF2-40B4-BE49-F238E27FC236}">
                    <a16:creationId xmlns:a16="http://schemas.microsoft.com/office/drawing/2014/main" id="{75985DE1-3969-754F-B5CB-B7BDD9BBD4E7}"/>
                  </a:ext>
                </a:extLst>
              </p14:cNvPr>
              <p14:cNvContentPartPr/>
              <p14:nvPr/>
            </p14:nvContentPartPr>
            <p14:xfrm>
              <a:off x="5323595" y="3321903"/>
              <a:ext cx="25560" cy="360"/>
            </p14:xfrm>
          </p:contentPart>
        </mc:Choice>
        <mc:Fallback xmlns="">
          <p:pic>
            <p:nvPicPr>
              <p:cNvPr id="168" name="Ink 167">
                <a:extLst>
                  <a:ext uri="{FF2B5EF4-FFF2-40B4-BE49-F238E27FC236}">
                    <a16:creationId xmlns:a16="http://schemas.microsoft.com/office/drawing/2014/main" id="{75985DE1-3969-754F-B5CB-B7BDD9BBD4E7}"/>
                  </a:ext>
                </a:extLst>
              </p:cNvPr>
              <p:cNvPicPr/>
              <p:nvPr/>
            </p:nvPicPr>
            <p:blipFill>
              <a:blip r:embed="rId49"/>
              <a:stretch>
                <a:fillRect/>
              </a:stretch>
            </p:blipFill>
            <p:spPr>
              <a:xfrm>
                <a:off x="5314101" y="3312543"/>
                <a:ext cx="44182"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4" name="Ink 176">
                <a:extLst>
                  <a:ext uri="{FF2B5EF4-FFF2-40B4-BE49-F238E27FC236}">
                    <a16:creationId xmlns:a16="http://schemas.microsoft.com/office/drawing/2014/main" id="{D951909A-027B-CD4C-AF7C-ABC99DF2CF80}"/>
                  </a:ext>
                </a:extLst>
              </p14:cNvPr>
              <p14:cNvContentPartPr/>
              <p14:nvPr/>
            </p14:nvContentPartPr>
            <p14:xfrm>
              <a:off x="5537435" y="3171063"/>
              <a:ext cx="654120" cy="345960"/>
            </p14:xfrm>
          </p:contentPart>
        </mc:Choice>
        <mc:Fallback xmlns="">
          <p:pic>
            <p:nvPicPr>
              <p:cNvPr id="174" name="Ink 176">
                <a:extLst>
                  <a:ext uri="{FF2B5EF4-FFF2-40B4-BE49-F238E27FC236}">
                    <a16:creationId xmlns:a16="http://schemas.microsoft.com/office/drawing/2014/main" id="{D951909A-027B-CD4C-AF7C-ABC99DF2CF80}"/>
                  </a:ext>
                </a:extLst>
              </p:cNvPr>
              <p:cNvPicPr/>
              <p:nvPr/>
            </p:nvPicPr>
            <p:blipFill>
              <a:blip r:embed="rId51"/>
              <a:stretch>
                <a:fillRect/>
              </a:stretch>
            </p:blipFill>
            <p:spPr>
              <a:xfrm>
                <a:off x="5529519" y="3162441"/>
                <a:ext cx="670671" cy="362845"/>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5" name="Ink 177">
                <a:extLst>
                  <a:ext uri="{FF2B5EF4-FFF2-40B4-BE49-F238E27FC236}">
                    <a16:creationId xmlns:a16="http://schemas.microsoft.com/office/drawing/2014/main" id="{6F4B76D1-5F04-4048-9115-EF23051151BE}"/>
                  </a:ext>
                </a:extLst>
              </p14:cNvPr>
              <p14:cNvContentPartPr/>
              <p14:nvPr/>
            </p14:nvContentPartPr>
            <p14:xfrm>
              <a:off x="3399756" y="3266104"/>
              <a:ext cx="390240" cy="225720"/>
            </p14:xfrm>
          </p:contentPart>
        </mc:Choice>
        <mc:Fallback xmlns="">
          <p:pic>
            <p:nvPicPr>
              <p:cNvPr id="175" name="Ink 177">
                <a:extLst>
                  <a:ext uri="{FF2B5EF4-FFF2-40B4-BE49-F238E27FC236}">
                    <a16:creationId xmlns:a16="http://schemas.microsoft.com/office/drawing/2014/main" id="{6F4B76D1-5F04-4048-9115-EF23051151BE}"/>
                  </a:ext>
                </a:extLst>
              </p:cNvPr>
              <p:cNvPicPr/>
              <p:nvPr/>
            </p:nvPicPr>
            <p:blipFill>
              <a:blip r:embed="rId53"/>
              <a:stretch>
                <a:fillRect/>
              </a:stretch>
            </p:blipFill>
            <p:spPr>
              <a:xfrm>
                <a:off x="3390396" y="3256744"/>
                <a:ext cx="4082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6" name="Ink 178">
                <a:extLst>
                  <a:ext uri="{FF2B5EF4-FFF2-40B4-BE49-F238E27FC236}">
                    <a16:creationId xmlns:a16="http://schemas.microsoft.com/office/drawing/2014/main" id="{3A3A40E7-9A21-9B47-AA77-570A30C3DD0F}"/>
                  </a:ext>
                </a:extLst>
              </p14:cNvPr>
              <p14:cNvContentPartPr/>
              <p14:nvPr/>
            </p14:nvContentPartPr>
            <p14:xfrm>
              <a:off x="2664275" y="3221464"/>
              <a:ext cx="295920" cy="251640"/>
            </p14:xfrm>
          </p:contentPart>
        </mc:Choice>
        <mc:Fallback xmlns="">
          <p:pic>
            <p:nvPicPr>
              <p:cNvPr id="176" name="Ink 178">
                <a:extLst>
                  <a:ext uri="{FF2B5EF4-FFF2-40B4-BE49-F238E27FC236}">
                    <a16:creationId xmlns:a16="http://schemas.microsoft.com/office/drawing/2014/main" id="{3A3A40E7-9A21-9B47-AA77-570A30C3DD0F}"/>
                  </a:ext>
                </a:extLst>
              </p:cNvPr>
              <p:cNvPicPr/>
              <p:nvPr/>
            </p:nvPicPr>
            <p:blipFill>
              <a:blip r:embed="rId55"/>
              <a:stretch>
                <a:fillRect/>
              </a:stretch>
            </p:blipFill>
            <p:spPr>
              <a:xfrm>
                <a:off x="2654915" y="3212104"/>
                <a:ext cx="3135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7" name="Ink 189">
                <a:extLst>
                  <a:ext uri="{FF2B5EF4-FFF2-40B4-BE49-F238E27FC236}">
                    <a16:creationId xmlns:a16="http://schemas.microsoft.com/office/drawing/2014/main" id="{8621E8B3-3B51-504C-AED4-FA429A272EBA}"/>
                  </a:ext>
                </a:extLst>
              </p14:cNvPr>
              <p14:cNvContentPartPr/>
              <p14:nvPr/>
            </p14:nvContentPartPr>
            <p14:xfrm>
              <a:off x="3035075" y="3831303"/>
              <a:ext cx="377640" cy="314640"/>
            </p14:xfrm>
          </p:contentPart>
        </mc:Choice>
        <mc:Fallback xmlns="">
          <p:pic>
            <p:nvPicPr>
              <p:cNvPr id="187" name="Ink 189">
                <a:extLst>
                  <a:ext uri="{FF2B5EF4-FFF2-40B4-BE49-F238E27FC236}">
                    <a16:creationId xmlns:a16="http://schemas.microsoft.com/office/drawing/2014/main" id="{8621E8B3-3B51-504C-AED4-FA429A272EBA}"/>
                  </a:ext>
                </a:extLst>
              </p:cNvPr>
              <p:cNvPicPr/>
              <p:nvPr/>
            </p:nvPicPr>
            <p:blipFill>
              <a:blip r:embed="rId57"/>
              <a:stretch>
                <a:fillRect/>
              </a:stretch>
            </p:blipFill>
            <p:spPr>
              <a:xfrm>
                <a:off x="3025706" y="3821943"/>
                <a:ext cx="396018"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8" name="Ink 190">
                <a:extLst>
                  <a:ext uri="{FF2B5EF4-FFF2-40B4-BE49-F238E27FC236}">
                    <a16:creationId xmlns:a16="http://schemas.microsoft.com/office/drawing/2014/main" id="{E15CA72C-EAED-9348-8EB0-2D5583676835}"/>
                  </a:ext>
                </a:extLst>
              </p14:cNvPr>
              <p14:cNvContentPartPr/>
              <p14:nvPr/>
            </p14:nvContentPartPr>
            <p14:xfrm>
              <a:off x="2560236" y="3938223"/>
              <a:ext cx="110880" cy="75600"/>
            </p14:xfrm>
          </p:contentPart>
        </mc:Choice>
        <mc:Fallback xmlns="">
          <p:pic>
            <p:nvPicPr>
              <p:cNvPr id="188" name="Ink 190">
                <a:extLst>
                  <a:ext uri="{FF2B5EF4-FFF2-40B4-BE49-F238E27FC236}">
                    <a16:creationId xmlns:a16="http://schemas.microsoft.com/office/drawing/2014/main" id="{E15CA72C-EAED-9348-8EB0-2D5583676835}"/>
                  </a:ext>
                </a:extLst>
              </p:cNvPr>
              <p:cNvPicPr/>
              <p:nvPr/>
            </p:nvPicPr>
            <p:blipFill>
              <a:blip r:embed="rId59"/>
              <a:stretch>
                <a:fillRect/>
              </a:stretch>
            </p:blipFill>
            <p:spPr>
              <a:xfrm>
                <a:off x="2550876" y="3929308"/>
                <a:ext cx="128520" cy="9307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9" name="Ink 191">
                <a:extLst>
                  <a:ext uri="{FF2B5EF4-FFF2-40B4-BE49-F238E27FC236}">
                    <a16:creationId xmlns:a16="http://schemas.microsoft.com/office/drawing/2014/main" id="{0A2F5927-902E-E74D-AF8E-78EC2E5A2A92}"/>
                  </a:ext>
                </a:extLst>
              </p14:cNvPr>
              <p14:cNvContentPartPr/>
              <p14:nvPr/>
            </p14:nvContentPartPr>
            <p14:xfrm>
              <a:off x="2110955" y="3837423"/>
              <a:ext cx="232920" cy="232920"/>
            </p14:xfrm>
          </p:contentPart>
        </mc:Choice>
        <mc:Fallback xmlns="">
          <p:pic>
            <p:nvPicPr>
              <p:cNvPr id="189" name="Ink 191">
                <a:extLst>
                  <a:ext uri="{FF2B5EF4-FFF2-40B4-BE49-F238E27FC236}">
                    <a16:creationId xmlns:a16="http://schemas.microsoft.com/office/drawing/2014/main" id="{0A2F5927-902E-E74D-AF8E-78EC2E5A2A92}"/>
                  </a:ext>
                </a:extLst>
              </p:cNvPr>
              <p:cNvPicPr/>
              <p:nvPr/>
            </p:nvPicPr>
            <p:blipFill>
              <a:blip r:embed="rId61"/>
              <a:stretch>
                <a:fillRect/>
              </a:stretch>
            </p:blipFill>
            <p:spPr>
              <a:xfrm>
                <a:off x="2101250" y="3828783"/>
                <a:ext cx="250892"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8" name="Ink 199">
                <a:extLst>
                  <a:ext uri="{FF2B5EF4-FFF2-40B4-BE49-F238E27FC236}">
                    <a16:creationId xmlns:a16="http://schemas.microsoft.com/office/drawing/2014/main" id="{43479D0A-8077-E74D-A6FC-ECE464C3589A}"/>
                  </a:ext>
                </a:extLst>
              </p14:cNvPr>
              <p14:cNvContentPartPr/>
              <p14:nvPr/>
            </p14:nvContentPartPr>
            <p14:xfrm>
              <a:off x="4016075" y="3762184"/>
              <a:ext cx="295920" cy="295920"/>
            </p14:xfrm>
          </p:contentPart>
        </mc:Choice>
        <mc:Fallback xmlns="">
          <p:pic>
            <p:nvPicPr>
              <p:cNvPr id="198" name="Ink 199">
                <a:extLst>
                  <a:ext uri="{FF2B5EF4-FFF2-40B4-BE49-F238E27FC236}">
                    <a16:creationId xmlns:a16="http://schemas.microsoft.com/office/drawing/2014/main" id="{43479D0A-8077-E74D-A6FC-ECE464C3589A}"/>
                  </a:ext>
                </a:extLst>
              </p:cNvPr>
              <p:cNvPicPr/>
              <p:nvPr/>
            </p:nvPicPr>
            <p:blipFill>
              <a:blip r:embed="rId63"/>
              <a:stretch>
                <a:fillRect/>
              </a:stretch>
            </p:blipFill>
            <p:spPr>
              <a:xfrm>
                <a:off x="4006715" y="3752824"/>
                <a:ext cx="31428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9" name="Ink 200">
                <a:extLst>
                  <a:ext uri="{FF2B5EF4-FFF2-40B4-BE49-F238E27FC236}">
                    <a16:creationId xmlns:a16="http://schemas.microsoft.com/office/drawing/2014/main" id="{A155499A-692A-814E-98D3-97D8ACCA3D3D}"/>
                  </a:ext>
                </a:extLst>
              </p14:cNvPr>
              <p14:cNvContentPartPr/>
              <p14:nvPr/>
            </p14:nvContentPartPr>
            <p14:xfrm>
              <a:off x="3651395" y="3824823"/>
              <a:ext cx="163800" cy="126000"/>
            </p14:xfrm>
          </p:contentPart>
        </mc:Choice>
        <mc:Fallback xmlns="">
          <p:pic>
            <p:nvPicPr>
              <p:cNvPr id="199" name="Ink 200">
                <a:extLst>
                  <a:ext uri="{FF2B5EF4-FFF2-40B4-BE49-F238E27FC236}">
                    <a16:creationId xmlns:a16="http://schemas.microsoft.com/office/drawing/2014/main" id="{A155499A-692A-814E-98D3-97D8ACCA3D3D}"/>
                  </a:ext>
                </a:extLst>
              </p:cNvPr>
              <p:cNvPicPr/>
              <p:nvPr/>
            </p:nvPicPr>
            <p:blipFill>
              <a:blip r:embed="rId65"/>
              <a:stretch>
                <a:fillRect/>
              </a:stretch>
            </p:blipFill>
            <p:spPr>
              <a:xfrm>
                <a:off x="3643115" y="3815823"/>
                <a:ext cx="1800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5" name="Ink 205">
                <a:extLst>
                  <a:ext uri="{FF2B5EF4-FFF2-40B4-BE49-F238E27FC236}">
                    <a16:creationId xmlns:a16="http://schemas.microsoft.com/office/drawing/2014/main" id="{A260141B-A73E-514C-BE22-BE06D53B1CCD}"/>
                  </a:ext>
                </a:extLst>
              </p14:cNvPr>
              <p14:cNvContentPartPr/>
              <p14:nvPr/>
            </p14:nvContentPartPr>
            <p14:xfrm>
              <a:off x="4468595" y="3737703"/>
              <a:ext cx="282960" cy="250920"/>
            </p14:xfrm>
          </p:contentPart>
        </mc:Choice>
        <mc:Fallback xmlns="">
          <p:pic>
            <p:nvPicPr>
              <p:cNvPr id="205" name="Ink 205">
                <a:extLst>
                  <a:ext uri="{FF2B5EF4-FFF2-40B4-BE49-F238E27FC236}">
                    <a16:creationId xmlns:a16="http://schemas.microsoft.com/office/drawing/2014/main" id="{A260141B-A73E-514C-BE22-BE06D53B1CCD}"/>
                  </a:ext>
                </a:extLst>
              </p:cNvPr>
              <p:cNvPicPr/>
              <p:nvPr/>
            </p:nvPicPr>
            <p:blipFill>
              <a:blip r:embed="rId67"/>
              <a:stretch>
                <a:fillRect/>
              </a:stretch>
            </p:blipFill>
            <p:spPr>
              <a:xfrm>
                <a:off x="4459606" y="3728716"/>
                <a:ext cx="300937" cy="268175"/>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9" name="Ink 209">
                <a:extLst>
                  <a:ext uri="{FF2B5EF4-FFF2-40B4-BE49-F238E27FC236}">
                    <a16:creationId xmlns:a16="http://schemas.microsoft.com/office/drawing/2014/main" id="{103F0AFA-D5ED-404E-A4B3-35C1D53D1AB7}"/>
                  </a:ext>
                </a:extLst>
              </p14:cNvPr>
              <p14:cNvContentPartPr/>
              <p14:nvPr/>
            </p14:nvContentPartPr>
            <p14:xfrm>
              <a:off x="4996716" y="3780903"/>
              <a:ext cx="182520" cy="132480"/>
            </p14:xfrm>
          </p:contentPart>
        </mc:Choice>
        <mc:Fallback xmlns="">
          <p:pic>
            <p:nvPicPr>
              <p:cNvPr id="209" name="Ink 209">
                <a:extLst>
                  <a:ext uri="{FF2B5EF4-FFF2-40B4-BE49-F238E27FC236}">
                    <a16:creationId xmlns:a16="http://schemas.microsoft.com/office/drawing/2014/main" id="{103F0AFA-D5ED-404E-A4B3-35C1D53D1AB7}"/>
                  </a:ext>
                </a:extLst>
              </p:cNvPr>
              <p:cNvPicPr/>
              <p:nvPr/>
            </p:nvPicPr>
            <p:blipFill>
              <a:blip r:embed="rId69"/>
              <a:stretch>
                <a:fillRect/>
              </a:stretch>
            </p:blipFill>
            <p:spPr>
              <a:xfrm>
                <a:off x="4988093" y="3771543"/>
                <a:ext cx="199047"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9" name="Ink 218">
                <a:extLst>
                  <a:ext uri="{FF2B5EF4-FFF2-40B4-BE49-F238E27FC236}">
                    <a16:creationId xmlns:a16="http://schemas.microsoft.com/office/drawing/2014/main" id="{E3C3455D-C5F1-184A-BBF6-98FE552BD9D5}"/>
                  </a:ext>
                </a:extLst>
              </p14:cNvPr>
              <p14:cNvContentPartPr/>
              <p14:nvPr/>
            </p14:nvContentPartPr>
            <p14:xfrm>
              <a:off x="6864036" y="3799623"/>
              <a:ext cx="12960" cy="360"/>
            </p14:xfrm>
          </p:contentPart>
        </mc:Choice>
        <mc:Fallback xmlns="">
          <p:pic>
            <p:nvPicPr>
              <p:cNvPr id="219" name="Ink 218">
                <a:extLst>
                  <a:ext uri="{FF2B5EF4-FFF2-40B4-BE49-F238E27FC236}">
                    <a16:creationId xmlns:a16="http://schemas.microsoft.com/office/drawing/2014/main" id="{E3C3455D-C5F1-184A-BBF6-98FE552BD9D5}"/>
                  </a:ext>
                </a:extLst>
              </p:cNvPr>
              <p:cNvPicPr/>
              <p:nvPr/>
            </p:nvPicPr>
            <p:blipFill>
              <a:blip r:embed="rId71"/>
              <a:stretch>
                <a:fillRect/>
              </a:stretch>
            </p:blipFill>
            <p:spPr>
              <a:xfrm>
                <a:off x="6855756" y="3791343"/>
                <a:ext cx="295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23" name="Ink 225">
                <a:extLst>
                  <a:ext uri="{FF2B5EF4-FFF2-40B4-BE49-F238E27FC236}">
                    <a16:creationId xmlns:a16="http://schemas.microsoft.com/office/drawing/2014/main" id="{C3CDCEA9-2CF4-9042-A2BA-6D1FFF3F5A34}"/>
                  </a:ext>
                </a:extLst>
              </p14:cNvPr>
              <p14:cNvContentPartPr/>
              <p14:nvPr/>
            </p14:nvContentPartPr>
            <p14:xfrm>
              <a:off x="7090475" y="3768304"/>
              <a:ext cx="421200" cy="19440"/>
            </p14:xfrm>
          </p:contentPart>
        </mc:Choice>
        <mc:Fallback xmlns="">
          <p:pic>
            <p:nvPicPr>
              <p:cNvPr id="223" name="Ink 225">
                <a:extLst>
                  <a:ext uri="{FF2B5EF4-FFF2-40B4-BE49-F238E27FC236}">
                    <a16:creationId xmlns:a16="http://schemas.microsoft.com/office/drawing/2014/main" id="{C3CDCEA9-2CF4-9042-A2BA-6D1FFF3F5A34}"/>
                  </a:ext>
                </a:extLst>
              </p:cNvPr>
              <p:cNvPicPr/>
              <p:nvPr/>
            </p:nvPicPr>
            <p:blipFill>
              <a:blip r:embed="rId73"/>
              <a:stretch>
                <a:fillRect/>
              </a:stretch>
            </p:blipFill>
            <p:spPr>
              <a:xfrm>
                <a:off x="7081123" y="3758767"/>
                <a:ext cx="439544" cy="37413"/>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4" name="Ink 226">
                <a:extLst>
                  <a:ext uri="{FF2B5EF4-FFF2-40B4-BE49-F238E27FC236}">
                    <a16:creationId xmlns:a16="http://schemas.microsoft.com/office/drawing/2014/main" id="{7A9B6196-141C-1049-9E4A-8AB27E8DDBF8}"/>
                  </a:ext>
                </a:extLst>
              </p14:cNvPr>
              <p14:cNvContentPartPr/>
              <p14:nvPr/>
            </p14:nvContentPartPr>
            <p14:xfrm>
              <a:off x="6461555" y="3755703"/>
              <a:ext cx="157680" cy="94680"/>
            </p14:xfrm>
          </p:contentPart>
        </mc:Choice>
        <mc:Fallback xmlns="">
          <p:pic>
            <p:nvPicPr>
              <p:cNvPr id="224" name="Ink 226">
                <a:extLst>
                  <a:ext uri="{FF2B5EF4-FFF2-40B4-BE49-F238E27FC236}">
                    <a16:creationId xmlns:a16="http://schemas.microsoft.com/office/drawing/2014/main" id="{7A9B6196-141C-1049-9E4A-8AB27E8DDBF8}"/>
                  </a:ext>
                </a:extLst>
              </p:cNvPr>
              <p:cNvPicPr/>
              <p:nvPr/>
            </p:nvPicPr>
            <p:blipFill>
              <a:blip r:embed="rId75"/>
              <a:stretch>
                <a:fillRect/>
              </a:stretch>
            </p:blipFill>
            <p:spPr>
              <a:xfrm>
                <a:off x="6452195" y="3746343"/>
                <a:ext cx="1753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25" name="Ink 227">
                <a:extLst>
                  <a:ext uri="{FF2B5EF4-FFF2-40B4-BE49-F238E27FC236}">
                    <a16:creationId xmlns:a16="http://schemas.microsoft.com/office/drawing/2014/main" id="{AA3929F8-F715-344F-BB8D-186F345F3BA9}"/>
                  </a:ext>
                </a:extLst>
              </p14:cNvPr>
              <p14:cNvContentPartPr/>
              <p14:nvPr/>
            </p14:nvContentPartPr>
            <p14:xfrm>
              <a:off x="5399195" y="3743103"/>
              <a:ext cx="867960" cy="258120"/>
            </p14:xfrm>
          </p:contentPart>
        </mc:Choice>
        <mc:Fallback xmlns="">
          <p:pic>
            <p:nvPicPr>
              <p:cNvPr id="225" name="Ink 227">
                <a:extLst>
                  <a:ext uri="{FF2B5EF4-FFF2-40B4-BE49-F238E27FC236}">
                    <a16:creationId xmlns:a16="http://schemas.microsoft.com/office/drawing/2014/main" id="{AA3929F8-F715-344F-BB8D-186F345F3BA9}"/>
                  </a:ext>
                </a:extLst>
              </p:cNvPr>
              <p:cNvPicPr/>
              <p:nvPr/>
            </p:nvPicPr>
            <p:blipFill>
              <a:blip r:embed="rId77"/>
              <a:stretch>
                <a:fillRect/>
              </a:stretch>
            </p:blipFill>
            <p:spPr>
              <a:xfrm>
                <a:off x="5389835" y="3734463"/>
                <a:ext cx="885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8" name="Ink 239">
                <a:extLst>
                  <a:ext uri="{FF2B5EF4-FFF2-40B4-BE49-F238E27FC236}">
                    <a16:creationId xmlns:a16="http://schemas.microsoft.com/office/drawing/2014/main" id="{698748AB-30F0-9E47-BFB9-BA953D4873E4}"/>
                  </a:ext>
                </a:extLst>
              </p14:cNvPr>
              <p14:cNvContentPartPr/>
              <p14:nvPr/>
            </p14:nvContentPartPr>
            <p14:xfrm>
              <a:off x="8134115" y="3579663"/>
              <a:ext cx="792360" cy="308520"/>
            </p14:xfrm>
          </p:contentPart>
        </mc:Choice>
        <mc:Fallback xmlns="">
          <p:pic>
            <p:nvPicPr>
              <p:cNvPr id="238" name="Ink 239">
                <a:extLst>
                  <a:ext uri="{FF2B5EF4-FFF2-40B4-BE49-F238E27FC236}">
                    <a16:creationId xmlns:a16="http://schemas.microsoft.com/office/drawing/2014/main" id="{698748AB-30F0-9E47-BFB9-BA953D4873E4}"/>
                  </a:ext>
                </a:extLst>
              </p:cNvPr>
              <p:cNvPicPr/>
              <p:nvPr/>
            </p:nvPicPr>
            <p:blipFill>
              <a:blip r:embed="rId79"/>
              <a:stretch>
                <a:fillRect/>
              </a:stretch>
            </p:blipFill>
            <p:spPr>
              <a:xfrm>
                <a:off x="8124759" y="3570642"/>
                <a:ext cx="810352" cy="325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39" name="Ink 240">
                <a:extLst>
                  <a:ext uri="{FF2B5EF4-FFF2-40B4-BE49-F238E27FC236}">
                    <a16:creationId xmlns:a16="http://schemas.microsoft.com/office/drawing/2014/main" id="{D7F1B0B5-E324-A040-8BDE-800490182287}"/>
                  </a:ext>
                </a:extLst>
              </p14:cNvPr>
              <p14:cNvContentPartPr/>
              <p14:nvPr/>
            </p14:nvContentPartPr>
            <p14:xfrm>
              <a:off x="7706435" y="3692703"/>
              <a:ext cx="201600" cy="107280"/>
            </p14:xfrm>
          </p:contentPart>
        </mc:Choice>
        <mc:Fallback xmlns="">
          <p:pic>
            <p:nvPicPr>
              <p:cNvPr id="239" name="Ink 240">
                <a:extLst>
                  <a:ext uri="{FF2B5EF4-FFF2-40B4-BE49-F238E27FC236}">
                    <a16:creationId xmlns:a16="http://schemas.microsoft.com/office/drawing/2014/main" id="{D7F1B0B5-E324-A040-8BDE-800490182287}"/>
                  </a:ext>
                </a:extLst>
              </p:cNvPr>
              <p:cNvPicPr/>
              <p:nvPr/>
            </p:nvPicPr>
            <p:blipFill>
              <a:blip r:embed="rId81"/>
              <a:stretch>
                <a:fillRect/>
              </a:stretch>
            </p:blipFill>
            <p:spPr>
              <a:xfrm>
                <a:off x="7697041" y="3684063"/>
                <a:ext cx="219303"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46" name="Ink 247">
                <a:extLst>
                  <a:ext uri="{FF2B5EF4-FFF2-40B4-BE49-F238E27FC236}">
                    <a16:creationId xmlns:a16="http://schemas.microsoft.com/office/drawing/2014/main" id="{18D2352B-F0D6-204E-A9E1-BCBCEF0DFAB2}"/>
                  </a:ext>
                </a:extLst>
              </p14:cNvPr>
              <p14:cNvContentPartPr/>
              <p14:nvPr/>
            </p14:nvContentPartPr>
            <p14:xfrm>
              <a:off x="9504635" y="3529264"/>
              <a:ext cx="201600" cy="189000"/>
            </p14:xfrm>
          </p:contentPart>
        </mc:Choice>
        <mc:Fallback xmlns="">
          <p:pic>
            <p:nvPicPr>
              <p:cNvPr id="246" name="Ink 247">
                <a:extLst>
                  <a:ext uri="{FF2B5EF4-FFF2-40B4-BE49-F238E27FC236}">
                    <a16:creationId xmlns:a16="http://schemas.microsoft.com/office/drawing/2014/main" id="{18D2352B-F0D6-204E-A9E1-BCBCEF0DFAB2}"/>
                  </a:ext>
                </a:extLst>
              </p:cNvPr>
              <p:cNvPicPr/>
              <p:nvPr/>
            </p:nvPicPr>
            <p:blipFill>
              <a:blip r:embed="rId83"/>
              <a:stretch>
                <a:fillRect/>
              </a:stretch>
            </p:blipFill>
            <p:spPr>
              <a:xfrm>
                <a:off x="9495292" y="3520264"/>
                <a:ext cx="219209"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47" name="Ink 248">
                <a:extLst>
                  <a:ext uri="{FF2B5EF4-FFF2-40B4-BE49-F238E27FC236}">
                    <a16:creationId xmlns:a16="http://schemas.microsoft.com/office/drawing/2014/main" id="{44BC8F38-F41E-5448-99FE-2B4C2D7DE861}"/>
                  </a:ext>
                </a:extLst>
              </p14:cNvPr>
              <p14:cNvContentPartPr/>
              <p14:nvPr/>
            </p14:nvContentPartPr>
            <p14:xfrm>
              <a:off x="9121235" y="3630063"/>
              <a:ext cx="195120" cy="163800"/>
            </p14:xfrm>
          </p:contentPart>
        </mc:Choice>
        <mc:Fallback xmlns="">
          <p:pic>
            <p:nvPicPr>
              <p:cNvPr id="247" name="Ink 248">
                <a:extLst>
                  <a:ext uri="{FF2B5EF4-FFF2-40B4-BE49-F238E27FC236}">
                    <a16:creationId xmlns:a16="http://schemas.microsoft.com/office/drawing/2014/main" id="{44BC8F38-F41E-5448-99FE-2B4C2D7DE861}"/>
                  </a:ext>
                </a:extLst>
              </p:cNvPr>
              <p:cNvPicPr/>
              <p:nvPr/>
            </p:nvPicPr>
            <p:blipFill>
              <a:blip r:embed="rId85"/>
              <a:stretch>
                <a:fillRect/>
              </a:stretch>
            </p:blipFill>
            <p:spPr>
              <a:xfrm>
                <a:off x="9111875" y="3621404"/>
                <a:ext cx="212400" cy="180757"/>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56" name="Ink 256">
                <a:extLst>
                  <a:ext uri="{FF2B5EF4-FFF2-40B4-BE49-F238E27FC236}">
                    <a16:creationId xmlns:a16="http://schemas.microsoft.com/office/drawing/2014/main" id="{5AA79F5F-A208-D547-8523-7321D1331A0D}"/>
                  </a:ext>
                </a:extLst>
              </p14:cNvPr>
              <p14:cNvContentPartPr/>
              <p14:nvPr/>
            </p14:nvContentPartPr>
            <p14:xfrm>
              <a:off x="3066396" y="4334224"/>
              <a:ext cx="540360" cy="358920"/>
            </p14:xfrm>
          </p:contentPart>
        </mc:Choice>
        <mc:Fallback xmlns="">
          <p:pic>
            <p:nvPicPr>
              <p:cNvPr id="256" name="Ink 256">
                <a:extLst>
                  <a:ext uri="{FF2B5EF4-FFF2-40B4-BE49-F238E27FC236}">
                    <a16:creationId xmlns:a16="http://schemas.microsoft.com/office/drawing/2014/main" id="{5AA79F5F-A208-D547-8523-7321D1331A0D}"/>
                  </a:ext>
                </a:extLst>
              </p:cNvPr>
              <p:cNvPicPr/>
              <p:nvPr/>
            </p:nvPicPr>
            <p:blipFill>
              <a:blip r:embed="rId87"/>
              <a:stretch>
                <a:fillRect/>
              </a:stretch>
            </p:blipFill>
            <p:spPr>
              <a:xfrm>
                <a:off x="3057750" y="4325944"/>
                <a:ext cx="557652"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72" name="Ink 273">
                <a:extLst>
                  <a:ext uri="{FF2B5EF4-FFF2-40B4-BE49-F238E27FC236}">
                    <a16:creationId xmlns:a16="http://schemas.microsoft.com/office/drawing/2014/main" id="{DEB094BF-5E67-1342-9EB7-6394221BABD0}"/>
                  </a:ext>
                </a:extLst>
              </p14:cNvPr>
              <p14:cNvContentPartPr/>
              <p14:nvPr/>
            </p14:nvContentPartPr>
            <p14:xfrm>
              <a:off x="5065835" y="4352943"/>
              <a:ext cx="2062440" cy="383760"/>
            </p14:xfrm>
          </p:contentPart>
        </mc:Choice>
        <mc:Fallback xmlns="">
          <p:pic>
            <p:nvPicPr>
              <p:cNvPr id="272" name="Ink 273">
                <a:extLst>
                  <a:ext uri="{FF2B5EF4-FFF2-40B4-BE49-F238E27FC236}">
                    <a16:creationId xmlns:a16="http://schemas.microsoft.com/office/drawing/2014/main" id="{DEB094BF-5E67-1342-9EB7-6394221BABD0}"/>
                  </a:ext>
                </a:extLst>
              </p:cNvPr>
              <p:cNvPicPr/>
              <p:nvPr/>
            </p:nvPicPr>
            <p:blipFill>
              <a:blip r:embed="rId89"/>
              <a:stretch>
                <a:fillRect/>
              </a:stretch>
            </p:blipFill>
            <p:spPr>
              <a:xfrm>
                <a:off x="5056835" y="4344303"/>
                <a:ext cx="208008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73" name="Ink 274">
                <a:extLst>
                  <a:ext uri="{FF2B5EF4-FFF2-40B4-BE49-F238E27FC236}">
                    <a16:creationId xmlns:a16="http://schemas.microsoft.com/office/drawing/2014/main" id="{E42E3BEC-8302-4D44-BA19-3A67FCA76690}"/>
                  </a:ext>
                </a:extLst>
              </p14:cNvPr>
              <p14:cNvContentPartPr/>
              <p14:nvPr/>
            </p14:nvContentPartPr>
            <p14:xfrm>
              <a:off x="4034795" y="4497663"/>
              <a:ext cx="572400" cy="107280"/>
            </p14:xfrm>
          </p:contentPart>
        </mc:Choice>
        <mc:Fallback xmlns="">
          <p:pic>
            <p:nvPicPr>
              <p:cNvPr id="273" name="Ink 274">
                <a:extLst>
                  <a:ext uri="{FF2B5EF4-FFF2-40B4-BE49-F238E27FC236}">
                    <a16:creationId xmlns:a16="http://schemas.microsoft.com/office/drawing/2014/main" id="{E42E3BEC-8302-4D44-BA19-3A67FCA76690}"/>
                  </a:ext>
                </a:extLst>
              </p:cNvPr>
              <p:cNvPicPr/>
              <p:nvPr/>
            </p:nvPicPr>
            <p:blipFill>
              <a:blip r:embed="rId91"/>
              <a:stretch>
                <a:fillRect/>
              </a:stretch>
            </p:blipFill>
            <p:spPr>
              <a:xfrm>
                <a:off x="4025801" y="4489383"/>
                <a:ext cx="590389"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93" name="Ink 292">
                <a:extLst>
                  <a:ext uri="{FF2B5EF4-FFF2-40B4-BE49-F238E27FC236}">
                    <a16:creationId xmlns:a16="http://schemas.microsoft.com/office/drawing/2014/main" id="{19F37F9F-04E5-0B49-BF6F-591E7D847774}"/>
                  </a:ext>
                </a:extLst>
              </p14:cNvPr>
              <p14:cNvContentPartPr/>
              <p14:nvPr/>
            </p14:nvContentPartPr>
            <p14:xfrm>
              <a:off x="9856715" y="4491183"/>
              <a:ext cx="6480" cy="6480"/>
            </p14:xfrm>
          </p:contentPart>
        </mc:Choice>
        <mc:Fallback xmlns="">
          <p:pic>
            <p:nvPicPr>
              <p:cNvPr id="293" name="Ink 292">
                <a:extLst>
                  <a:ext uri="{FF2B5EF4-FFF2-40B4-BE49-F238E27FC236}">
                    <a16:creationId xmlns:a16="http://schemas.microsoft.com/office/drawing/2014/main" id="{19F37F9F-04E5-0B49-BF6F-591E7D847774}"/>
                  </a:ext>
                </a:extLst>
              </p:cNvPr>
              <p:cNvPicPr/>
              <p:nvPr/>
            </p:nvPicPr>
            <p:blipFill>
              <a:blip r:embed="rId93"/>
              <a:stretch>
                <a:fillRect/>
              </a:stretch>
            </p:blipFill>
            <p:spPr>
              <a:xfrm>
                <a:off x="9847848" y="4483263"/>
                <a:ext cx="22851"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94" name="Ink 294">
                <a:extLst>
                  <a:ext uri="{FF2B5EF4-FFF2-40B4-BE49-F238E27FC236}">
                    <a16:creationId xmlns:a16="http://schemas.microsoft.com/office/drawing/2014/main" id="{6DCC916B-6CD6-1D46-B463-443946B563EA}"/>
                  </a:ext>
                </a:extLst>
              </p14:cNvPr>
              <p14:cNvContentPartPr/>
              <p14:nvPr/>
            </p14:nvContentPartPr>
            <p14:xfrm>
              <a:off x="7561715" y="4265103"/>
              <a:ext cx="2112840" cy="377280"/>
            </p14:xfrm>
          </p:contentPart>
        </mc:Choice>
        <mc:Fallback xmlns="">
          <p:pic>
            <p:nvPicPr>
              <p:cNvPr id="294" name="Ink 294">
                <a:extLst>
                  <a:ext uri="{FF2B5EF4-FFF2-40B4-BE49-F238E27FC236}">
                    <a16:creationId xmlns:a16="http://schemas.microsoft.com/office/drawing/2014/main" id="{6DCC916B-6CD6-1D46-B463-443946B563EA}"/>
                  </a:ext>
                </a:extLst>
              </p:cNvPr>
              <p:cNvPicPr/>
              <p:nvPr/>
            </p:nvPicPr>
            <p:blipFill>
              <a:blip r:embed="rId95"/>
              <a:stretch>
                <a:fillRect/>
              </a:stretch>
            </p:blipFill>
            <p:spPr>
              <a:xfrm>
                <a:off x="7552355" y="4255743"/>
                <a:ext cx="2131200" cy="396000"/>
              </a:xfrm>
              <a:prstGeom prst="rect">
                <a:avLst/>
              </a:prstGeom>
            </p:spPr>
          </p:pic>
        </mc:Fallback>
      </mc:AlternateContent>
    </p:spTree>
    <p:extLst>
      <p:ext uri="{BB962C8B-B14F-4D97-AF65-F5344CB8AC3E}">
        <p14:creationId xmlns:p14="http://schemas.microsoft.com/office/powerpoint/2010/main" val="13403830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FD873E9-27BD-D543-AA40-01ECFF8BE7CD}"/>
                  </a:ext>
                </a:extLst>
              </p14:cNvPr>
              <p14:cNvContentPartPr/>
              <p14:nvPr/>
            </p14:nvContentPartPr>
            <p14:xfrm>
              <a:off x="2412995" y="1423623"/>
              <a:ext cx="270720" cy="377640"/>
            </p14:xfrm>
          </p:contentPart>
        </mc:Choice>
        <mc:Fallback xmlns="">
          <p:pic>
            <p:nvPicPr>
              <p:cNvPr id="4" name="Ink 3">
                <a:extLst>
                  <a:ext uri="{FF2B5EF4-FFF2-40B4-BE49-F238E27FC236}">
                    <a16:creationId xmlns:a16="http://schemas.microsoft.com/office/drawing/2014/main" id="{0FD873E9-27BD-D543-AA40-01ECFF8BE7CD}"/>
                  </a:ext>
                </a:extLst>
              </p:cNvPr>
              <p:cNvPicPr/>
              <p:nvPr/>
            </p:nvPicPr>
            <p:blipFill>
              <a:blip r:embed="rId3"/>
              <a:stretch>
                <a:fillRect/>
              </a:stretch>
            </p:blipFill>
            <p:spPr>
              <a:xfrm>
                <a:off x="2403995" y="1414263"/>
                <a:ext cx="28980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0BE057F-65D5-574E-8428-44679BFDDD9D}"/>
                  </a:ext>
                </a:extLst>
              </p14:cNvPr>
              <p14:cNvContentPartPr/>
              <p14:nvPr/>
            </p14:nvContentPartPr>
            <p14:xfrm>
              <a:off x="2865875" y="1562224"/>
              <a:ext cx="113400" cy="12960"/>
            </p14:xfrm>
          </p:contentPart>
        </mc:Choice>
        <mc:Fallback xmlns="">
          <p:pic>
            <p:nvPicPr>
              <p:cNvPr id="5" name="Ink 4">
                <a:extLst>
                  <a:ext uri="{FF2B5EF4-FFF2-40B4-BE49-F238E27FC236}">
                    <a16:creationId xmlns:a16="http://schemas.microsoft.com/office/drawing/2014/main" id="{50BE057F-65D5-574E-8428-44679BFDDD9D}"/>
                  </a:ext>
                </a:extLst>
              </p:cNvPr>
              <p:cNvPicPr/>
              <p:nvPr/>
            </p:nvPicPr>
            <p:blipFill>
              <a:blip r:embed="rId5"/>
              <a:stretch>
                <a:fillRect/>
              </a:stretch>
            </p:blipFill>
            <p:spPr>
              <a:xfrm>
                <a:off x="2856515" y="1553224"/>
                <a:ext cx="1306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6F4E0D6-D8B3-8D4E-9D39-CE767D41E782}"/>
                  </a:ext>
                </a:extLst>
              </p14:cNvPr>
              <p14:cNvContentPartPr/>
              <p14:nvPr/>
            </p14:nvContentPartPr>
            <p14:xfrm>
              <a:off x="2897195" y="1637463"/>
              <a:ext cx="94680" cy="360"/>
            </p14:xfrm>
          </p:contentPart>
        </mc:Choice>
        <mc:Fallback xmlns="">
          <p:pic>
            <p:nvPicPr>
              <p:cNvPr id="6" name="Ink 5">
                <a:extLst>
                  <a:ext uri="{FF2B5EF4-FFF2-40B4-BE49-F238E27FC236}">
                    <a16:creationId xmlns:a16="http://schemas.microsoft.com/office/drawing/2014/main" id="{A6F4E0D6-D8B3-8D4E-9D39-CE767D41E782}"/>
                  </a:ext>
                </a:extLst>
              </p:cNvPr>
              <p:cNvPicPr/>
              <p:nvPr/>
            </p:nvPicPr>
            <p:blipFill>
              <a:blip r:embed="rId7"/>
              <a:stretch>
                <a:fillRect/>
              </a:stretch>
            </p:blipFill>
            <p:spPr>
              <a:xfrm>
                <a:off x="2887835" y="1628103"/>
                <a:ext cx="1130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661C9E8D-54F5-9A49-B37C-0EB85D680408}"/>
                  </a:ext>
                </a:extLst>
              </p14:cNvPr>
              <p14:cNvContentPartPr/>
              <p14:nvPr/>
            </p14:nvContentPartPr>
            <p14:xfrm>
              <a:off x="4575876" y="1417503"/>
              <a:ext cx="252000" cy="145080"/>
            </p14:xfrm>
          </p:contentPart>
        </mc:Choice>
        <mc:Fallback xmlns="">
          <p:pic>
            <p:nvPicPr>
              <p:cNvPr id="15" name="Ink 14">
                <a:extLst>
                  <a:ext uri="{FF2B5EF4-FFF2-40B4-BE49-F238E27FC236}">
                    <a16:creationId xmlns:a16="http://schemas.microsoft.com/office/drawing/2014/main" id="{661C9E8D-54F5-9A49-B37C-0EB85D680408}"/>
                  </a:ext>
                </a:extLst>
              </p:cNvPr>
              <p:cNvPicPr/>
              <p:nvPr/>
            </p:nvPicPr>
            <p:blipFill>
              <a:blip r:embed="rId9"/>
              <a:stretch>
                <a:fillRect/>
              </a:stretch>
            </p:blipFill>
            <p:spPr>
              <a:xfrm>
                <a:off x="4566863" y="1408842"/>
                <a:ext cx="269305" cy="16348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E8D207F1-8154-934E-8DC0-B2C18008281F}"/>
                  </a:ext>
                </a:extLst>
              </p14:cNvPr>
              <p14:cNvContentPartPr/>
              <p14:nvPr/>
            </p14:nvContentPartPr>
            <p14:xfrm>
              <a:off x="4921475" y="1555743"/>
              <a:ext cx="38160" cy="113400"/>
            </p14:xfrm>
          </p:contentPart>
        </mc:Choice>
        <mc:Fallback xmlns="">
          <p:pic>
            <p:nvPicPr>
              <p:cNvPr id="16" name="Ink 15">
                <a:extLst>
                  <a:ext uri="{FF2B5EF4-FFF2-40B4-BE49-F238E27FC236}">
                    <a16:creationId xmlns:a16="http://schemas.microsoft.com/office/drawing/2014/main" id="{E8D207F1-8154-934E-8DC0-B2C18008281F}"/>
                  </a:ext>
                </a:extLst>
              </p:cNvPr>
              <p:cNvPicPr/>
              <p:nvPr/>
            </p:nvPicPr>
            <p:blipFill>
              <a:blip r:embed="rId11"/>
              <a:stretch>
                <a:fillRect/>
              </a:stretch>
            </p:blipFill>
            <p:spPr>
              <a:xfrm>
                <a:off x="4912026" y="1546383"/>
                <a:ext cx="57785"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9">
                <a:extLst>
                  <a:ext uri="{FF2B5EF4-FFF2-40B4-BE49-F238E27FC236}">
                    <a16:creationId xmlns:a16="http://schemas.microsoft.com/office/drawing/2014/main" id="{FC7F1DAB-AD7E-034D-8508-B927541BA70A}"/>
                  </a:ext>
                </a:extLst>
              </p14:cNvPr>
              <p14:cNvContentPartPr/>
              <p14:nvPr/>
            </p14:nvContentPartPr>
            <p14:xfrm>
              <a:off x="6097235" y="1404903"/>
              <a:ext cx="459360" cy="276840"/>
            </p14:xfrm>
          </p:contentPart>
        </mc:Choice>
        <mc:Fallback xmlns="">
          <p:pic>
            <p:nvPicPr>
              <p:cNvPr id="24" name="Ink 29">
                <a:extLst>
                  <a:ext uri="{FF2B5EF4-FFF2-40B4-BE49-F238E27FC236}">
                    <a16:creationId xmlns:a16="http://schemas.microsoft.com/office/drawing/2014/main" id="{FC7F1DAB-AD7E-034D-8508-B927541BA70A}"/>
                  </a:ext>
                </a:extLst>
              </p:cNvPr>
              <p:cNvPicPr/>
              <p:nvPr/>
            </p:nvPicPr>
            <p:blipFill>
              <a:blip r:embed="rId13"/>
              <a:stretch>
                <a:fillRect/>
              </a:stretch>
            </p:blipFill>
            <p:spPr>
              <a:xfrm>
                <a:off x="6088595" y="1396274"/>
                <a:ext cx="477000" cy="29445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30">
                <a:extLst>
                  <a:ext uri="{FF2B5EF4-FFF2-40B4-BE49-F238E27FC236}">
                    <a16:creationId xmlns:a16="http://schemas.microsoft.com/office/drawing/2014/main" id="{A76AA77A-48B3-ED48-B061-43DA2B5F1C4A}"/>
                  </a:ext>
                </a:extLst>
              </p14:cNvPr>
              <p14:cNvContentPartPr/>
              <p14:nvPr/>
            </p14:nvContentPartPr>
            <p14:xfrm>
              <a:off x="5619516" y="1417503"/>
              <a:ext cx="396360" cy="283320"/>
            </p14:xfrm>
          </p:contentPart>
        </mc:Choice>
        <mc:Fallback xmlns="">
          <p:pic>
            <p:nvPicPr>
              <p:cNvPr id="25" name="Ink 30">
                <a:extLst>
                  <a:ext uri="{FF2B5EF4-FFF2-40B4-BE49-F238E27FC236}">
                    <a16:creationId xmlns:a16="http://schemas.microsoft.com/office/drawing/2014/main" id="{A76AA77A-48B3-ED48-B061-43DA2B5F1C4A}"/>
                  </a:ext>
                </a:extLst>
              </p:cNvPr>
              <p:cNvPicPr/>
              <p:nvPr/>
            </p:nvPicPr>
            <p:blipFill>
              <a:blip r:embed="rId15"/>
              <a:stretch>
                <a:fillRect/>
              </a:stretch>
            </p:blipFill>
            <p:spPr>
              <a:xfrm>
                <a:off x="5610164" y="1408503"/>
                <a:ext cx="414344"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31">
                <a:extLst>
                  <a:ext uri="{FF2B5EF4-FFF2-40B4-BE49-F238E27FC236}">
                    <a16:creationId xmlns:a16="http://schemas.microsoft.com/office/drawing/2014/main" id="{A60FEDF6-4F11-D846-8076-0B5A312413B3}"/>
                  </a:ext>
                </a:extLst>
              </p14:cNvPr>
              <p14:cNvContentPartPr/>
              <p14:nvPr/>
            </p14:nvContentPartPr>
            <p14:xfrm>
              <a:off x="5166995" y="1448823"/>
              <a:ext cx="214200" cy="189000"/>
            </p14:xfrm>
          </p:contentPart>
        </mc:Choice>
        <mc:Fallback xmlns="">
          <p:pic>
            <p:nvPicPr>
              <p:cNvPr id="26" name="Ink 31">
                <a:extLst>
                  <a:ext uri="{FF2B5EF4-FFF2-40B4-BE49-F238E27FC236}">
                    <a16:creationId xmlns:a16="http://schemas.microsoft.com/office/drawing/2014/main" id="{A60FEDF6-4F11-D846-8076-0B5A312413B3}"/>
                  </a:ext>
                </a:extLst>
              </p:cNvPr>
              <p:cNvPicPr/>
              <p:nvPr/>
            </p:nvPicPr>
            <p:blipFill>
              <a:blip r:embed="rId17"/>
              <a:stretch>
                <a:fillRect/>
              </a:stretch>
            </p:blipFill>
            <p:spPr>
              <a:xfrm>
                <a:off x="5157995" y="1439463"/>
                <a:ext cx="2314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32">
                <a:extLst>
                  <a:ext uri="{FF2B5EF4-FFF2-40B4-BE49-F238E27FC236}">
                    <a16:creationId xmlns:a16="http://schemas.microsoft.com/office/drawing/2014/main" id="{CE95D29B-B6C1-4847-B565-A83886DD56AA}"/>
                  </a:ext>
                </a:extLst>
              </p14:cNvPr>
              <p14:cNvContentPartPr/>
              <p14:nvPr/>
            </p14:nvContentPartPr>
            <p14:xfrm>
              <a:off x="4185995" y="1417503"/>
              <a:ext cx="245520" cy="277200"/>
            </p14:xfrm>
          </p:contentPart>
        </mc:Choice>
        <mc:Fallback xmlns="">
          <p:pic>
            <p:nvPicPr>
              <p:cNvPr id="27" name="Ink 32">
                <a:extLst>
                  <a:ext uri="{FF2B5EF4-FFF2-40B4-BE49-F238E27FC236}">
                    <a16:creationId xmlns:a16="http://schemas.microsoft.com/office/drawing/2014/main" id="{CE95D29B-B6C1-4847-B565-A83886DD56AA}"/>
                  </a:ext>
                </a:extLst>
              </p:cNvPr>
              <p:cNvPicPr/>
              <p:nvPr/>
            </p:nvPicPr>
            <p:blipFill>
              <a:blip r:embed="rId19"/>
              <a:stretch>
                <a:fillRect/>
              </a:stretch>
            </p:blipFill>
            <p:spPr>
              <a:xfrm>
                <a:off x="4176635" y="1408131"/>
                <a:ext cx="264240" cy="29486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33">
                <a:extLst>
                  <a:ext uri="{FF2B5EF4-FFF2-40B4-BE49-F238E27FC236}">
                    <a16:creationId xmlns:a16="http://schemas.microsoft.com/office/drawing/2014/main" id="{428ACFB1-969D-E249-B5C5-37333B756B72}"/>
                  </a:ext>
                </a:extLst>
              </p14:cNvPr>
              <p14:cNvContentPartPr/>
              <p14:nvPr/>
            </p14:nvContentPartPr>
            <p14:xfrm>
              <a:off x="3833915" y="1467903"/>
              <a:ext cx="163800" cy="163800"/>
            </p14:xfrm>
          </p:contentPart>
        </mc:Choice>
        <mc:Fallback xmlns="">
          <p:pic>
            <p:nvPicPr>
              <p:cNvPr id="28" name="Ink 33">
                <a:extLst>
                  <a:ext uri="{FF2B5EF4-FFF2-40B4-BE49-F238E27FC236}">
                    <a16:creationId xmlns:a16="http://schemas.microsoft.com/office/drawing/2014/main" id="{428ACFB1-969D-E249-B5C5-37333B756B72}"/>
                  </a:ext>
                </a:extLst>
              </p:cNvPr>
              <p:cNvPicPr/>
              <p:nvPr/>
            </p:nvPicPr>
            <p:blipFill>
              <a:blip r:embed="rId21"/>
              <a:stretch>
                <a:fillRect/>
              </a:stretch>
            </p:blipFill>
            <p:spPr>
              <a:xfrm>
                <a:off x="3824534" y="1459263"/>
                <a:ext cx="181118"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34">
                <a:extLst>
                  <a:ext uri="{FF2B5EF4-FFF2-40B4-BE49-F238E27FC236}">
                    <a16:creationId xmlns:a16="http://schemas.microsoft.com/office/drawing/2014/main" id="{802B6AF9-0F1F-504B-AA42-B7E6BC2DD97D}"/>
                  </a:ext>
                </a:extLst>
              </p14:cNvPr>
              <p14:cNvContentPartPr/>
              <p14:nvPr/>
            </p14:nvContentPartPr>
            <p14:xfrm>
              <a:off x="3280595" y="1480144"/>
              <a:ext cx="383760" cy="352800"/>
            </p14:xfrm>
          </p:contentPart>
        </mc:Choice>
        <mc:Fallback xmlns="">
          <p:pic>
            <p:nvPicPr>
              <p:cNvPr id="29" name="Ink 34">
                <a:extLst>
                  <a:ext uri="{FF2B5EF4-FFF2-40B4-BE49-F238E27FC236}">
                    <a16:creationId xmlns:a16="http://schemas.microsoft.com/office/drawing/2014/main" id="{802B6AF9-0F1F-504B-AA42-B7E6BC2DD97D}"/>
                  </a:ext>
                </a:extLst>
              </p:cNvPr>
              <p:cNvPicPr/>
              <p:nvPr/>
            </p:nvPicPr>
            <p:blipFill>
              <a:blip r:embed="rId23"/>
              <a:stretch>
                <a:fillRect/>
              </a:stretch>
            </p:blipFill>
            <p:spPr>
              <a:xfrm>
                <a:off x="3271235" y="1470765"/>
                <a:ext cx="402480" cy="37011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Ink 35">
                <a:extLst>
                  <a:ext uri="{FF2B5EF4-FFF2-40B4-BE49-F238E27FC236}">
                    <a16:creationId xmlns:a16="http://schemas.microsoft.com/office/drawing/2014/main" id="{8DAE59AC-4862-5D44-9F50-A96F476ACE10}"/>
                  </a:ext>
                </a:extLst>
              </p14:cNvPr>
              <p14:cNvContentPartPr/>
              <p14:nvPr/>
            </p14:nvContentPartPr>
            <p14:xfrm>
              <a:off x="2425595" y="2121663"/>
              <a:ext cx="220320" cy="270720"/>
            </p14:xfrm>
          </p:contentPart>
        </mc:Choice>
        <mc:Fallback xmlns="">
          <p:pic>
            <p:nvPicPr>
              <p:cNvPr id="36" name="Ink 35">
                <a:extLst>
                  <a:ext uri="{FF2B5EF4-FFF2-40B4-BE49-F238E27FC236}">
                    <a16:creationId xmlns:a16="http://schemas.microsoft.com/office/drawing/2014/main" id="{8DAE59AC-4862-5D44-9F50-A96F476ACE10}"/>
                  </a:ext>
                </a:extLst>
              </p:cNvPr>
              <p:cNvPicPr/>
              <p:nvPr/>
            </p:nvPicPr>
            <p:blipFill>
              <a:blip r:embed="rId25"/>
              <a:stretch>
                <a:fillRect/>
              </a:stretch>
            </p:blipFill>
            <p:spPr>
              <a:xfrm>
                <a:off x="2416595" y="2112291"/>
                <a:ext cx="237600" cy="28838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Ink 36">
                <a:extLst>
                  <a:ext uri="{FF2B5EF4-FFF2-40B4-BE49-F238E27FC236}">
                    <a16:creationId xmlns:a16="http://schemas.microsoft.com/office/drawing/2014/main" id="{F710181F-6E32-404C-8A22-062F5C71C9D6}"/>
                  </a:ext>
                </a:extLst>
              </p14:cNvPr>
              <p14:cNvContentPartPr/>
              <p14:nvPr/>
            </p14:nvContentPartPr>
            <p14:xfrm>
              <a:off x="2796755" y="2165583"/>
              <a:ext cx="214200" cy="333720"/>
            </p14:xfrm>
          </p:contentPart>
        </mc:Choice>
        <mc:Fallback xmlns="">
          <p:pic>
            <p:nvPicPr>
              <p:cNvPr id="37" name="Ink 36">
                <a:extLst>
                  <a:ext uri="{FF2B5EF4-FFF2-40B4-BE49-F238E27FC236}">
                    <a16:creationId xmlns:a16="http://schemas.microsoft.com/office/drawing/2014/main" id="{F710181F-6E32-404C-8A22-062F5C71C9D6}"/>
                  </a:ext>
                </a:extLst>
              </p:cNvPr>
              <p:cNvPicPr/>
              <p:nvPr/>
            </p:nvPicPr>
            <p:blipFill>
              <a:blip r:embed="rId27"/>
              <a:stretch>
                <a:fillRect/>
              </a:stretch>
            </p:blipFill>
            <p:spPr>
              <a:xfrm>
                <a:off x="2787755" y="2156564"/>
                <a:ext cx="232560" cy="352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8" name="Ink 37">
                <a:extLst>
                  <a:ext uri="{FF2B5EF4-FFF2-40B4-BE49-F238E27FC236}">
                    <a16:creationId xmlns:a16="http://schemas.microsoft.com/office/drawing/2014/main" id="{81ADD523-B6A9-DA4B-A609-CB285A2DC70B}"/>
                  </a:ext>
                </a:extLst>
              </p14:cNvPr>
              <p14:cNvContentPartPr/>
              <p14:nvPr/>
            </p14:nvContentPartPr>
            <p14:xfrm>
              <a:off x="3330995" y="2241183"/>
              <a:ext cx="82080" cy="12960"/>
            </p14:xfrm>
          </p:contentPart>
        </mc:Choice>
        <mc:Fallback xmlns="">
          <p:pic>
            <p:nvPicPr>
              <p:cNvPr id="38" name="Ink 37">
                <a:extLst>
                  <a:ext uri="{FF2B5EF4-FFF2-40B4-BE49-F238E27FC236}">
                    <a16:creationId xmlns:a16="http://schemas.microsoft.com/office/drawing/2014/main" id="{81ADD523-B6A9-DA4B-A609-CB285A2DC70B}"/>
                  </a:ext>
                </a:extLst>
              </p:cNvPr>
              <p:cNvPicPr/>
              <p:nvPr/>
            </p:nvPicPr>
            <p:blipFill>
              <a:blip r:embed="rId29"/>
              <a:stretch>
                <a:fillRect/>
              </a:stretch>
            </p:blipFill>
            <p:spPr>
              <a:xfrm>
                <a:off x="3321676" y="2231823"/>
                <a:ext cx="99285"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C33291C7-0D82-664E-AB4D-EEF61194D881}"/>
                  </a:ext>
                </a:extLst>
              </p14:cNvPr>
              <p14:cNvContentPartPr/>
              <p14:nvPr/>
            </p14:nvContentPartPr>
            <p14:xfrm>
              <a:off x="3356195" y="2310303"/>
              <a:ext cx="63360" cy="12960"/>
            </p14:xfrm>
          </p:contentPart>
        </mc:Choice>
        <mc:Fallback xmlns="">
          <p:pic>
            <p:nvPicPr>
              <p:cNvPr id="39" name="Ink 38">
                <a:extLst>
                  <a:ext uri="{FF2B5EF4-FFF2-40B4-BE49-F238E27FC236}">
                    <a16:creationId xmlns:a16="http://schemas.microsoft.com/office/drawing/2014/main" id="{C33291C7-0D82-664E-AB4D-EEF61194D881}"/>
                  </a:ext>
                </a:extLst>
              </p:cNvPr>
              <p:cNvPicPr/>
              <p:nvPr/>
            </p:nvPicPr>
            <p:blipFill>
              <a:blip r:embed="rId31"/>
              <a:stretch>
                <a:fillRect/>
              </a:stretch>
            </p:blipFill>
            <p:spPr>
              <a:xfrm>
                <a:off x="3347195" y="2301046"/>
                <a:ext cx="80640"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D5CAC4AB-D32F-E54F-99EB-D2C42EF68DE0}"/>
                  </a:ext>
                </a:extLst>
              </p14:cNvPr>
              <p14:cNvContentPartPr/>
              <p14:nvPr/>
            </p14:nvContentPartPr>
            <p14:xfrm>
              <a:off x="4362035" y="2172063"/>
              <a:ext cx="308520" cy="170280"/>
            </p14:xfrm>
          </p:contentPart>
        </mc:Choice>
        <mc:Fallback xmlns="">
          <p:pic>
            <p:nvPicPr>
              <p:cNvPr id="43" name="Ink 42">
                <a:extLst>
                  <a:ext uri="{FF2B5EF4-FFF2-40B4-BE49-F238E27FC236}">
                    <a16:creationId xmlns:a16="http://schemas.microsoft.com/office/drawing/2014/main" id="{D5CAC4AB-D32F-E54F-99EB-D2C42EF68DE0}"/>
                  </a:ext>
                </a:extLst>
              </p:cNvPr>
              <p:cNvPicPr/>
              <p:nvPr/>
            </p:nvPicPr>
            <p:blipFill>
              <a:blip r:embed="rId33"/>
              <a:stretch>
                <a:fillRect/>
              </a:stretch>
            </p:blipFill>
            <p:spPr>
              <a:xfrm>
                <a:off x="4353375" y="2163423"/>
                <a:ext cx="326562"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 name="Ink 48">
                <a:extLst>
                  <a:ext uri="{FF2B5EF4-FFF2-40B4-BE49-F238E27FC236}">
                    <a16:creationId xmlns:a16="http://schemas.microsoft.com/office/drawing/2014/main" id="{89D98648-D44F-7E45-8C5D-72CC06CED426}"/>
                  </a:ext>
                </a:extLst>
              </p14:cNvPr>
              <p14:cNvContentPartPr/>
              <p14:nvPr/>
            </p14:nvContentPartPr>
            <p14:xfrm>
              <a:off x="5927675" y="2102583"/>
              <a:ext cx="170280" cy="201600"/>
            </p14:xfrm>
          </p:contentPart>
        </mc:Choice>
        <mc:Fallback xmlns="">
          <p:pic>
            <p:nvPicPr>
              <p:cNvPr id="49" name="Ink 48">
                <a:extLst>
                  <a:ext uri="{FF2B5EF4-FFF2-40B4-BE49-F238E27FC236}">
                    <a16:creationId xmlns:a16="http://schemas.microsoft.com/office/drawing/2014/main" id="{89D98648-D44F-7E45-8C5D-72CC06CED426}"/>
                  </a:ext>
                </a:extLst>
              </p:cNvPr>
              <p:cNvPicPr/>
              <p:nvPr/>
            </p:nvPicPr>
            <p:blipFill>
              <a:blip r:embed="rId35"/>
              <a:stretch>
                <a:fillRect/>
              </a:stretch>
            </p:blipFill>
            <p:spPr>
              <a:xfrm>
                <a:off x="5919035" y="2093223"/>
                <a:ext cx="1875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Ink 49">
                <a:extLst>
                  <a:ext uri="{FF2B5EF4-FFF2-40B4-BE49-F238E27FC236}">
                    <a16:creationId xmlns:a16="http://schemas.microsoft.com/office/drawing/2014/main" id="{B852A8C1-BF0A-8F47-9644-F6E6DCD8FE36}"/>
                  </a:ext>
                </a:extLst>
              </p14:cNvPr>
              <p14:cNvContentPartPr/>
              <p14:nvPr/>
            </p14:nvContentPartPr>
            <p14:xfrm>
              <a:off x="6223595" y="2115183"/>
              <a:ext cx="251280" cy="113400"/>
            </p14:xfrm>
          </p:contentPart>
        </mc:Choice>
        <mc:Fallback xmlns="">
          <p:pic>
            <p:nvPicPr>
              <p:cNvPr id="50" name="Ink 49">
                <a:extLst>
                  <a:ext uri="{FF2B5EF4-FFF2-40B4-BE49-F238E27FC236}">
                    <a16:creationId xmlns:a16="http://schemas.microsoft.com/office/drawing/2014/main" id="{B852A8C1-BF0A-8F47-9644-F6E6DCD8FE36}"/>
                  </a:ext>
                </a:extLst>
              </p:cNvPr>
              <p:cNvPicPr/>
              <p:nvPr/>
            </p:nvPicPr>
            <p:blipFill>
              <a:blip r:embed="rId37"/>
              <a:stretch>
                <a:fillRect/>
              </a:stretch>
            </p:blipFill>
            <p:spPr>
              <a:xfrm>
                <a:off x="6215315" y="2106543"/>
                <a:ext cx="2678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1" name="Ink 50">
                <a:extLst>
                  <a:ext uri="{FF2B5EF4-FFF2-40B4-BE49-F238E27FC236}">
                    <a16:creationId xmlns:a16="http://schemas.microsoft.com/office/drawing/2014/main" id="{490EAC99-5D81-534F-8165-6CE44B1BC9D3}"/>
                  </a:ext>
                </a:extLst>
              </p14:cNvPr>
              <p14:cNvContentPartPr/>
              <p14:nvPr/>
            </p14:nvContentPartPr>
            <p14:xfrm>
              <a:off x="6575315" y="2196903"/>
              <a:ext cx="12960" cy="145080"/>
            </p14:xfrm>
          </p:contentPart>
        </mc:Choice>
        <mc:Fallback xmlns="">
          <p:pic>
            <p:nvPicPr>
              <p:cNvPr id="51" name="Ink 50">
                <a:extLst>
                  <a:ext uri="{FF2B5EF4-FFF2-40B4-BE49-F238E27FC236}">
                    <a16:creationId xmlns:a16="http://schemas.microsoft.com/office/drawing/2014/main" id="{490EAC99-5D81-534F-8165-6CE44B1BC9D3}"/>
                  </a:ext>
                </a:extLst>
              </p:cNvPr>
              <p:cNvPicPr/>
              <p:nvPr/>
            </p:nvPicPr>
            <p:blipFill>
              <a:blip r:embed="rId39"/>
              <a:stretch>
                <a:fillRect/>
              </a:stretch>
            </p:blipFill>
            <p:spPr>
              <a:xfrm>
                <a:off x="6566315" y="2187903"/>
                <a:ext cx="30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Ink 56">
                <a:extLst>
                  <a:ext uri="{FF2B5EF4-FFF2-40B4-BE49-F238E27FC236}">
                    <a16:creationId xmlns:a16="http://schemas.microsoft.com/office/drawing/2014/main" id="{8204359C-746B-6A4C-90A8-E716F82184BF}"/>
                  </a:ext>
                </a:extLst>
              </p14:cNvPr>
              <p14:cNvContentPartPr/>
              <p14:nvPr/>
            </p14:nvContentPartPr>
            <p14:xfrm>
              <a:off x="7977156" y="1972264"/>
              <a:ext cx="220320" cy="174960"/>
            </p14:xfrm>
          </p:contentPart>
        </mc:Choice>
        <mc:Fallback xmlns="">
          <p:pic>
            <p:nvPicPr>
              <p:cNvPr id="57" name="Ink 56">
                <a:extLst>
                  <a:ext uri="{FF2B5EF4-FFF2-40B4-BE49-F238E27FC236}">
                    <a16:creationId xmlns:a16="http://schemas.microsoft.com/office/drawing/2014/main" id="{8204359C-746B-6A4C-90A8-E716F82184BF}"/>
                  </a:ext>
                </a:extLst>
              </p:cNvPr>
              <p:cNvPicPr/>
              <p:nvPr/>
            </p:nvPicPr>
            <p:blipFill>
              <a:blip r:embed="rId41"/>
              <a:stretch>
                <a:fillRect/>
              </a:stretch>
            </p:blipFill>
            <p:spPr>
              <a:xfrm>
                <a:off x="7968530" y="1963624"/>
                <a:ext cx="237212"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0" name="Ink 65">
                <a:extLst>
                  <a:ext uri="{FF2B5EF4-FFF2-40B4-BE49-F238E27FC236}">
                    <a16:creationId xmlns:a16="http://schemas.microsoft.com/office/drawing/2014/main" id="{0451B1EB-CF0C-5042-9B4A-00174ACB9DA3}"/>
                  </a:ext>
                </a:extLst>
              </p14:cNvPr>
              <p14:cNvContentPartPr/>
              <p14:nvPr/>
            </p14:nvContentPartPr>
            <p14:xfrm>
              <a:off x="8310515" y="1939143"/>
              <a:ext cx="471960" cy="333720"/>
            </p14:xfrm>
          </p:contentPart>
        </mc:Choice>
        <mc:Fallback xmlns="">
          <p:pic>
            <p:nvPicPr>
              <p:cNvPr id="60" name="Ink 65">
                <a:extLst>
                  <a:ext uri="{FF2B5EF4-FFF2-40B4-BE49-F238E27FC236}">
                    <a16:creationId xmlns:a16="http://schemas.microsoft.com/office/drawing/2014/main" id="{0451B1EB-CF0C-5042-9B4A-00174ACB9DA3}"/>
                  </a:ext>
                </a:extLst>
              </p:cNvPr>
              <p:cNvPicPr/>
              <p:nvPr/>
            </p:nvPicPr>
            <p:blipFill>
              <a:blip r:embed="rId43"/>
              <a:stretch>
                <a:fillRect/>
              </a:stretch>
            </p:blipFill>
            <p:spPr>
              <a:xfrm>
                <a:off x="8301155" y="1930494"/>
                <a:ext cx="489960" cy="35101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1" name="Ink 66">
                <a:extLst>
                  <a:ext uri="{FF2B5EF4-FFF2-40B4-BE49-F238E27FC236}">
                    <a16:creationId xmlns:a16="http://schemas.microsoft.com/office/drawing/2014/main" id="{45B5C4ED-A8E8-1F40-8AB1-66B3D73A35EE}"/>
                  </a:ext>
                </a:extLst>
              </p14:cNvPr>
              <p14:cNvContentPartPr/>
              <p14:nvPr/>
            </p14:nvContentPartPr>
            <p14:xfrm>
              <a:off x="7405116" y="1996023"/>
              <a:ext cx="364680" cy="295560"/>
            </p14:xfrm>
          </p:contentPart>
        </mc:Choice>
        <mc:Fallback xmlns="">
          <p:pic>
            <p:nvPicPr>
              <p:cNvPr id="61" name="Ink 66">
                <a:extLst>
                  <a:ext uri="{FF2B5EF4-FFF2-40B4-BE49-F238E27FC236}">
                    <a16:creationId xmlns:a16="http://schemas.microsoft.com/office/drawing/2014/main" id="{45B5C4ED-A8E8-1F40-8AB1-66B3D73A35EE}"/>
                  </a:ext>
                </a:extLst>
              </p:cNvPr>
              <p:cNvPicPr/>
              <p:nvPr/>
            </p:nvPicPr>
            <p:blipFill>
              <a:blip r:embed="rId45"/>
              <a:stretch>
                <a:fillRect/>
              </a:stretch>
            </p:blipFill>
            <p:spPr>
              <a:xfrm>
                <a:off x="7395765" y="1987034"/>
                <a:ext cx="382303" cy="31281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2" name="Ink 67">
                <a:extLst>
                  <a:ext uri="{FF2B5EF4-FFF2-40B4-BE49-F238E27FC236}">
                    <a16:creationId xmlns:a16="http://schemas.microsoft.com/office/drawing/2014/main" id="{0F362F58-AE21-4141-B6F8-117C4C100EB6}"/>
                  </a:ext>
                </a:extLst>
              </p14:cNvPr>
              <p14:cNvContentPartPr/>
              <p14:nvPr/>
            </p14:nvContentPartPr>
            <p14:xfrm>
              <a:off x="6883115" y="2102583"/>
              <a:ext cx="195120" cy="157680"/>
            </p14:xfrm>
          </p:contentPart>
        </mc:Choice>
        <mc:Fallback xmlns="">
          <p:pic>
            <p:nvPicPr>
              <p:cNvPr id="62" name="Ink 67">
                <a:extLst>
                  <a:ext uri="{FF2B5EF4-FFF2-40B4-BE49-F238E27FC236}">
                    <a16:creationId xmlns:a16="http://schemas.microsoft.com/office/drawing/2014/main" id="{0F362F58-AE21-4141-B6F8-117C4C100EB6}"/>
                  </a:ext>
                </a:extLst>
              </p:cNvPr>
              <p:cNvPicPr/>
              <p:nvPr/>
            </p:nvPicPr>
            <p:blipFill>
              <a:blip r:embed="rId47"/>
              <a:stretch>
                <a:fillRect/>
              </a:stretch>
            </p:blipFill>
            <p:spPr>
              <a:xfrm>
                <a:off x="6874115" y="2093943"/>
                <a:ext cx="2124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3" name="Ink 68">
                <a:extLst>
                  <a:ext uri="{FF2B5EF4-FFF2-40B4-BE49-F238E27FC236}">
                    <a16:creationId xmlns:a16="http://schemas.microsoft.com/office/drawing/2014/main" id="{865D725B-FAF2-094D-A9B1-594BA04E0A31}"/>
                  </a:ext>
                </a:extLst>
              </p14:cNvPr>
              <p14:cNvContentPartPr/>
              <p14:nvPr/>
            </p14:nvContentPartPr>
            <p14:xfrm>
              <a:off x="5424755" y="2121663"/>
              <a:ext cx="276840" cy="346320"/>
            </p14:xfrm>
          </p:contentPart>
        </mc:Choice>
        <mc:Fallback xmlns="">
          <p:pic>
            <p:nvPicPr>
              <p:cNvPr id="63" name="Ink 68">
                <a:extLst>
                  <a:ext uri="{FF2B5EF4-FFF2-40B4-BE49-F238E27FC236}">
                    <a16:creationId xmlns:a16="http://schemas.microsoft.com/office/drawing/2014/main" id="{865D725B-FAF2-094D-A9B1-594BA04E0A31}"/>
                  </a:ext>
                </a:extLst>
              </p:cNvPr>
              <p:cNvPicPr/>
              <p:nvPr/>
            </p:nvPicPr>
            <p:blipFill>
              <a:blip r:embed="rId49"/>
              <a:stretch>
                <a:fillRect/>
              </a:stretch>
            </p:blipFill>
            <p:spPr>
              <a:xfrm>
                <a:off x="5415767" y="2112663"/>
                <a:ext cx="294817"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9">
                <a:extLst>
                  <a:ext uri="{FF2B5EF4-FFF2-40B4-BE49-F238E27FC236}">
                    <a16:creationId xmlns:a16="http://schemas.microsoft.com/office/drawing/2014/main" id="{FA310E16-5D80-2047-954A-8C2EDA4BE682}"/>
                  </a:ext>
                </a:extLst>
              </p14:cNvPr>
              <p14:cNvContentPartPr/>
              <p14:nvPr/>
            </p14:nvContentPartPr>
            <p14:xfrm>
              <a:off x="4934076" y="2190783"/>
              <a:ext cx="157680" cy="100800"/>
            </p14:xfrm>
          </p:contentPart>
        </mc:Choice>
        <mc:Fallback xmlns="">
          <p:pic>
            <p:nvPicPr>
              <p:cNvPr id="64" name="Ink 69">
                <a:extLst>
                  <a:ext uri="{FF2B5EF4-FFF2-40B4-BE49-F238E27FC236}">
                    <a16:creationId xmlns:a16="http://schemas.microsoft.com/office/drawing/2014/main" id="{FA310E16-5D80-2047-954A-8C2EDA4BE682}"/>
                  </a:ext>
                </a:extLst>
              </p:cNvPr>
              <p:cNvPicPr/>
              <p:nvPr/>
            </p:nvPicPr>
            <p:blipFill>
              <a:blip r:embed="rId51"/>
              <a:stretch>
                <a:fillRect/>
              </a:stretch>
            </p:blipFill>
            <p:spPr>
              <a:xfrm>
                <a:off x="4925436" y="2181815"/>
                <a:ext cx="174240" cy="11801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70">
                <a:extLst>
                  <a:ext uri="{FF2B5EF4-FFF2-40B4-BE49-F238E27FC236}">
                    <a16:creationId xmlns:a16="http://schemas.microsoft.com/office/drawing/2014/main" id="{26F9ACB2-3E22-8445-ABE1-6E06ED4120F5}"/>
                  </a:ext>
                </a:extLst>
              </p14:cNvPr>
              <p14:cNvContentPartPr/>
              <p14:nvPr/>
            </p14:nvContentPartPr>
            <p14:xfrm>
              <a:off x="3890435" y="2146863"/>
              <a:ext cx="339840" cy="308160"/>
            </p14:xfrm>
          </p:contentPart>
        </mc:Choice>
        <mc:Fallback xmlns="">
          <p:pic>
            <p:nvPicPr>
              <p:cNvPr id="65" name="Ink 70">
                <a:extLst>
                  <a:ext uri="{FF2B5EF4-FFF2-40B4-BE49-F238E27FC236}">
                    <a16:creationId xmlns:a16="http://schemas.microsoft.com/office/drawing/2014/main" id="{26F9ACB2-3E22-8445-ABE1-6E06ED4120F5}"/>
                  </a:ext>
                </a:extLst>
              </p:cNvPr>
              <p:cNvPicPr/>
              <p:nvPr/>
            </p:nvPicPr>
            <p:blipFill>
              <a:blip r:embed="rId53"/>
              <a:stretch>
                <a:fillRect/>
              </a:stretch>
            </p:blipFill>
            <p:spPr>
              <a:xfrm>
                <a:off x="3881435" y="2138233"/>
                <a:ext cx="357480" cy="324701"/>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2" name="Ink 71">
                <a:extLst>
                  <a:ext uri="{FF2B5EF4-FFF2-40B4-BE49-F238E27FC236}">
                    <a16:creationId xmlns:a16="http://schemas.microsoft.com/office/drawing/2014/main" id="{1083B686-559A-AE42-89EE-CDD7D5AA14D4}"/>
                  </a:ext>
                </a:extLst>
              </p14:cNvPr>
              <p14:cNvContentPartPr/>
              <p14:nvPr/>
            </p14:nvContentPartPr>
            <p14:xfrm>
              <a:off x="2444675" y="2932743"/>
              <a:ext cx="176400" cy="283320"/>
            </p14:xfrm>
          </p:contentPart>
        </mc:Choice>
        <mc:Fallback xmlns="">
          <p:pic>
            <p:nvPicPr>
              <p:cNvPr id="72" name="Ink 71">
                <a:extLst>
                  <a:ext uri="{FF2B5EF4-FFF2-40B4-BE49-F238E27FC236}">
                    <a16:creationId xmlns:a16="http://schemas.microsoft.com/office/drawing/2014/main" id="{1083B686-559A-AE42-89EE-CDD7D5AA14D4}"/>
                  </a:ext>
                </a:extLst>
              </p:cNvPr>
              <p:cNvPicPr/>
              <p:nvPr/>
            </p:nvPicPr>
            <p:blipFill>
              <a:blip r:embed="rId55"/>
              <a:stretch>
                <a:fillRect/>
              </a:stretch>
            </p:blipFill>
            <p:spPr>
              <a:xfrm>
                <a:off x="2435675" y="2923743"/>
                <a:ext cx="194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3" name="Ink 72">
                <a:extLst>
                  <a:ext uri="{FF2B5EF4-FFF2-40B4-BE49-F238E27FC236}">
                    <a16:creationId xmlns:a16="http://schemas.microsoft.com/office/drawing/2014/main" id="{B7A76A63-1E12-B54A-8988-1C9CDD244DDB}"/>
                  </a:ext>
                </a:extLst>
              </p14:cNvPr>
              <p14:cNvContentPartPr/>
              <p14:nvPr/>
            </p14:nvContentPartPr>
            <p14:xfrm>
              <a:off x="2702435" y="3033183"/>
              <a:ext cx="132480" cy="107280"/>
            </p14:xfrm>
          </p:contentPart>
        </mc:Choice>
        <mc:Fallback xmlns="">
          <p:pic>
            <p:nvPicPr>
              <p:cNvPr id="73" name="Ink 72">
                <a:extLst>
                  <a:ext uri="{FF2B5EF4-FFF2-40B4-BE49-F238E27FC236}">
                    <a16:creationId xmlns:a16="http://schemas.microsoft.com/office/drawing/2014/main" id="{B7A76A63-1E12-B54A-8988-1C9CDD244DDB}"/>
                  </a:ext>
                </a:extLst>
              </p:cNvPr>
              <p:cNvPicPr/>
              <p:nvPr/>
            </p:nvPicPr>
            <p:blipFill>
              <a:blip r:embed="rId57"/>
              <a:stretch>
                <a:fillRect/>
              </a:stretch>
            </p:blipFill>
            <p:spPr>
              <a:xfrm>
                <a:off x="2693075" y="3024543"/>
                <a:ext cx="1501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4" name="Ink 73">
                <a:extLst>
                  <a:ext uri="{FF2B5EF4-FFF2-40B4-BE49-F238E27FC236}">
                    <a16:creationId xmlns:a16="http://schemas.microsoft.com/office/drawing/2014/main" id="{CAD78F1B-FF71-9447-842B-DC6FEF177DC2}"/>
                  </a:ext>
                </a:extLst>
              </p14:cNvPr>
              <p14:cNvContentPartPr/>
              <p14:nvPr/>
            </p14:nvContentPartPr>
            <p14:xfrm>
              <a:off x="2922396" y="3096184"/>
              <a:ext cx="19080" cy="82080"/>
            </p14:xfrm>
          </p:contentPart>
        </mc:Choice>
        <mc:Fallback xmlns="">
          <p:pic>
            <p:nvPicPr>
              <p:cNvPr id="74" name="Ink 73">
                <a:extLst>
                  <a:ext uri="{FF2B5EF4-FFF2-40B4-BE49-F238E27FC236}">
                    <a16:creationId xmlns:a16="http://schemas.microsoft.com/office/drawing/2014/main" id="{CAD78F1B-FF71-9447-842B-DC6FEF177DC2}"/>
                  </a:ext>
                </a:extLst>
              </p:cNvPr>
              <p:cNvPicPr/>
              <p:nvPr/>
            </p:nvPicPr>
            <p:blipFill>
              <a:blip r:embed="rId59"/>
              <a:stretch>
                <a:fillRect/>
              </a:stretch>
            </p:blipFill>
            <p:spPr>
              <a:xfrm>
                <a:off x="2913209" y="3086783"/>
                <a:ext cx="36747" cy="9979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ED7AB09-5CFF-EF4A-89F4-B3857561A85A}"/>
                  </a:ext>
                </a:extLst>
              </p14:cNvPr>
              <p14:cNvContentPartPr/>
              <p14:nvPr/>
            </p14:nvContentPartPr>
            <p14:xfrm>
              <a:off x="3079355" y="2957943"/>
              <a:ext cx="138600" cy="245520"/>
            </p14:xfrm>
          </p:contentPart>
        </mc:Choice>
        <mc:Fallback xmlns="">
          <p:pic>
            <p:nvPicPr>
              <p:cNvPr id="75" name="Ink 74">
                <a:extLst>
                  <a:ext uri="{FF2B5EF4-FFF2-40B4-BE49-F238E27FC236}">
                    <a16:creationId xmlns:a16="http://schemas.microsoft.com/office/drawing/2014/main" id="{FED7AB09-5CFF-EF4A-89F4-B3857561A85A}"/>
                  </a:ext>
                </a:extLst>
              </p:cNvPr>
              <p:cNvPicPr/>
              <p:nvPr/>
            </p:nvPicPr>
            <p:blipFill>
              <a:blip r:embed="rId61"/>
              <a:stretch>
                <a:fillRect/>
              </a:stretch>
            </p:blipFill>
            <p:spPr>
              <a:xfrm>
                <a:off x="3070355" y="2949290"/>
                <a:ext cx="156600" cy="26318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6" name="Ink 75">
                <a:extLst>
                  <a:ext uri="{FF2B5EF4-FFF2-40B4-BE49-F238E27FC236}">
                    <a16:creationId xmlns:a16="http://schemas.microsoft.com/office/drawing/2014/main" id="{FD3CC80A-1899-7349-A58E-B330C8BB0A81}"/>
                  </a:ext>
                </a:extLst>
              </p14:cNvPr>
              <p14:cNvContentPartPr/>
              <p14:nvPr/>
            </p14:nvContentPartPr>
            <p14:xfrm>
              <a:off x="3437915" y="3020583"/>
              <a:ext cx="107280" cy="12960"/>
            </p14:xfrm>
          </p:contentPart>
        </mc:Choice>
        <mc:Fallback xmlns="">
          <p:pic>
            <p:nvPicPr>
              <p:cNvPr id="76" name="Ink 75">
                <a:extLst>
                  <a:ext uri="{FF2B5EF4-FFF2-40B4-BE49-F238E27FC236}">
                    <a16:creationId xmlns:a16="http://schemas.microsoft.com/office/drawing/2014/main" id="{FD3CC80A-1899-7349-A58E-B330C8BB0A81}"/>
                  </a:ext>
                </a:extLst>
              </p:cNvPr>
              <p:cNvPicPr/>
              <p:nvPr/>
            </p:nvPicPr>
            <p:blipFill>
              <a:blip r:embed="rId63"/>
              <a:stretch>
                <a:fillRect/>
              </a:stretch>
            </p:blipFill>
            <p:spPr>
              <a:xfrm>
                <a:off x="3428915" y="3011583"/>
                <a:ext cx="1245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7" name="Ink 76">
                <a:extLst>
                  <a:ext uri="{FF2B5EF4-FFF2-40B4-BE49-F238E27FC236}">
                    <a16:creationId xmlns:a16="http://schemas.microsoft.com/office/drawing/2014/main" id="{AD5219EC-B983-6D4F-819C-E0DAD8989959}"/>
                  </a:ext>
                </a:extLst>
              </p14:cNvPr>
              <p14:cNvContentPartPr/>
              <p14:nvPr/>
            </p14:nvContentPartPr>
            <p14:xfrm>
              <a:off x="3475715" y="3089703"/>
              <a:ext cx="107280" cy="19080"/>
            </p14:xfrm>
          </p:contentPart>
        </mc:Choice>
        <mc:Fallback xmlns="">
          <p:pic>
            <p:nvPicPr>
              <p:cNvPr id="77" name="Ink 76">
                <a:extLst>
                  <a:ext uri="{FF2B5EF4-FFF2-40B4-BE49-F238E27FC236}">
                    <a16:creationId xmlns:a16="http://schemas.microsoft.com/office/drawing/2014/main" id="{AD5219EC-B983-6D4F-819C-E0DAD8989959}"/>
                  </a:ext>
                </a:extLst>
              </p:cNvPr>
              <p:cNvPicPr/>
              <p:nvPr/>
            </p:nvPicPr>
            <p:blipFill>
              <a:blip r:embed="rId65"/>
              <a:stretch>
                <a:fillRect/>
              </a:stretch>
            </p:blipFill>
            <p:spPr>
              <a:xfrm>
                <a:off x="3467435" y="3081423"/>
                <a:ext cx="1242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3" name="Ink 82">
                <a:extLst>
                  <a:ext uri="{FF2B5EF4-FFF2-40B4-BE49-F238E27FC236}">
                    <a16:creationId xmlns:a16="http://schemas.microsoft.com/office/drawing/2014/main" id="{5643A4A9-8157-564D-A431-875CA2E21A0C}"/>
                  </a:ext>
                </a:extLst>
              </p14:cNvPr>
              <p14:cNvContentPartPr/>
              <p14:nvPr/>
            </p14:nvContentPartPr>
            <p14:xfrm>
              <a:off x="5141795" y="2982783"/>
              <a:ext cx="25560" cy="145080"/>
            </p14:xfrm>
          </p:contentPart>
        </mc:Choice>
        <mc:Fallback xmlns="">
          <p:pic>
            <p:nvPicPr>
              <p:cNvPr id="83" name="Ink 82">
                <a:extLst>
                  <a:ext uri="{FF2B5EF4-FFF2-40B4-BE49-F238E27FC236}">
                    <a16:creationId xmlns:a16="http://schemas.microsoft.com/office/drawing/2014/main" id="{5643A4A9-8157-564D-A431-875CA2E21A0C}"/>
                  </a:ext>
                </a:extLst>
              </p:cNvPr>
              <p:cNvPicPr/>
              <p:nvPr/>
            </p:nvPicPr>
            <p:blipFill>
              <a:blip r:embed="rId67"/>
              <a:stretch>
                <a:fillRect/>
              </a:stretch>
            </p:blipFill>
            <p:spPr>
              <a:xfrm>
                <a:off x="5132435" y="2973423"/>
                <a:ext cx="439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9" name="Ink 88">
                <a:extLst>
                  <a:ext uri="{FF2B5EF4-FFF2-40B4-BE49-F238E27FC236}">
                    <a16:creationId xmlns:a16="http://schemas.microsoft.com/office/drawing/2014/main" id="{C6B7B25F-97A2-584A-B9DF-F7088163D58F}"/>
                  </a:ext>
                </a:extLst>
              </p14:cNvPr>
              <p14:cNvContentPartPr/>
              <p14:nvPr/>
            </p14:nvContentPartPr>
            <p14:xfrm>
              <a:off x="6436716" y="2731503"/>
              <a:ext cx="182520" cy="232920"/>
            </p14:xfrm>
          </p:contentPart>
        </mc:Choice>
        <mc:Fallback xmlns="">
          <p:pic>
            <p:nvPicPr>
              <p:cNvPr id="89" name="Ink 88">
                <a:extLst>
                  <a:ext uri="{FF2B5EF4-FFF2-40B4-BE49-F238E27FC236}">
                    <a16:creationId xmlns:a16="http://schemas.microsoft.com/office/drawing/2014/main" id="{C6B7B25F-97A2-584A-B9DF-F7088163D58F}"/>
                  </a:ext>
                </a:extLst>
              </p:cNvPr>
              <p:cNvPicPr/>
              <p:nvPr/>
            </p:nvPicPr>
            <p:blipFill>
              <a:blip r:embed="rId69"/>
              <a:stretch>
                <a:fillRect/>
              </a:stretch>
            </p:blipFill>
            <p:spPr>
              <a:xfrm>
                <a:off x="6428076" y="2722876"/>
                <a:ext cx="199080" cy="25053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8" name="Ink 97">
                <a:extLst>
                  <a:ext uri="{FF2B5EF4-FFF2-40B4-BE49-F238E27FC236}">
                    <a16:creationId xmlns:a16="http://schemas.microsoft.com/office/drawing/2014/main" id="{5785AB45-D389-E748-B463-AF4A1A978338}"/>
                  </a:ext>
                </a:extLst>
              </p14:cNvPr>
              <p14:cNvContentPartPr/>
              <p14:nvPr/>
            </p14:nvContentPartPr>
            <p14:xfrm>
              <a:off x="8209715" y="2681103"/>
              <a:ext cx="214200" cy="214200"/>
            </p14:xfrm>
          </p:contentPart>
        </mc:Choice>
        <mc:Fallback xmlns="">
          <p:pic>
            <p:nvPicPr>
              <p:cNvPr id="98" name="Ink 97">
                <a:extLst>
                  <a:ext uri="{FF2B5EF4-FFF2-40B4-BE49-F238E27FC236}">
                    <a16:creationId xmlns:a16="http://schemas.microsoft.com/office/drawing/2014/main" id="{5785AB45-D389-E748-B463-AF4A1A978338}"/>
                  </a:ext>
                </a:extLst>
              </p:cNvPr>
              <p:cNvPicPr/>
              <p:nvPr/>
            </p:nvPicPr>
            <p:blipFill>
              <a:blip r:embed="rId71"/>
              <a:stretch>
                <a:fillRect/>
              </a:stretch>
            </p:blipFill>
            <p:spPr>
              <a:xfrm>
                <a:off x="8200715" y="2672448"/>
                <a:ext cx="231840" cy="231509"/>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3" name="Ink 111">
                <a:extLst>
                  <a:ext uri="{FF2B5EF4-FFF2-40B4-BE49-F238E27FC236}">
                    <a16:creationId xmlns:a16="http://schemas.microsoft.com/office/drawing/2014/main" id="{12BBD20E-6DA7-D444-9CF0-DA46BC361DCA}"/>
                  </a:ext>
                </a:extLst>
              </p14:cNvPr>
              <p14:cNvContentPartPr/>
              <p14:nvPr/>
            </p14:nvContentPartPr>
            <p14:xfrm>
              <a:off x="8901275" y="2655903"/>
              <a:ext cx="377640" cy="339840"/>
            </p14:xfrm>
          </p:contentPart>
        </mc:Choice>
        <mc:Fallback xmlns="">
          <p:pic>
            <p:nvPicPr>
              <p:cNvPr id="103" name="Ink 111">
                <a:extLst>
                  <a:ext uri="{FF2B5EF4-FFF2-40B4-BE49-F238E27FC236}">
                    <a16:creationId xmlns:a16="http://schemas.microsoft.com/office/drawing/2014/main" id="{12BBD20E-6DA7-D444-9CF0-DA46BC361DCA}"/>
                  </a:ext>
                </a:extLst>
              </p:cNvPr>
              <p:cNvPicPr/>
              <p:nvPr/>
            </p:nvPicPr>
            <p:blipFill>
              <a:blip r:embed="rId73"/>
              <a:stretch>
                <a:fillRect/>
              </a:stretch>
            </p:blipFill>
            <p:spPr>
              <a:xfrm>
                <a:off x="8891906" y="2647263"/>
                <a:ext cx="395657"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4" name="Ink 112">
                <a:extLst>
                  <a:ext uri="{FF2B5EF4-FFF2-40B4-BE49-F238E27FC236}">
                    <a16:creationId xmlns:a16="http://schemas.microsoft.com/office/drawing/2014/main" id="{EFF94129-490A-5B43-8744-15E852D2FE32}"/>
                  </a:ext>
                </a:extLst>
              </p14:cNvPr>
              <p14:cNvContentPartPr/>
              <p14:nvPr/>
            </p14:nvContentPartPr>
            <p14:xfrm>
              <a:off x="8555676" y="2655903"/>
              <a:ext cx="264240" cy="220680"/>
            </p14:xfrm>
          </p:contentPart>
        </mc:Choice>
        <mc:Fallback xmlns="">
          <p:pic>
            <p:nvPicPr>
              <p:cNvPr id="104" name="Ink 112">
                <a:extLst>
                  <a:ext uri="{FF2B5EF4-FFF2-40B4-BE49-F238E27FC236}">
                    <a16:creationId xmlns:a16="http://schemas.microsoft.com/office/drawing/2014/main" id="{EFF94129-490A-5B43-8744-15E852D2FE32}"/>
                  </a:ext>
                </a:extLst>
              </p:cNvPr>
              <p:cNvPicPr/>
              <p:nvPr/>
            </p:nvPicPr>
            <p:blipFill>
              <a:blip r:embed="rId75"/>
              <a:stretch>
                <a:fillRect/>
              </a:stretch>
            </p:blipFill>
            <p:spPr>
              <a:xfrm>
                <a:off x="8546688" y="2647249"/>
                <a:ext cx="281856" cy="23762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5" name="Ink 113">
                <a:extLst>
                  <a:ext uri="{FF2B5EF4-FFF2-40B4-BE49-F238E27FC236}">
                    <a16:creationId xmlns:a16="http://schemas.microsoft.com/office/drawing/2014/main" id="{6324A9FC-A962-BF45-9FCB-642F7ACA4CC8}"/>
                  </a:ext>
                </a:extLst>
              </p14:cNvPr>
              <p14:cNvContentPartPr/>
              <p14:nvPr/>
            </p14:nvContentPartPr>
            <p14:xfrm>
              <a:off x="7725875" y="2737623"/>
              <a:ext cx="302040" cy="277200"/>
            </p14:xfrm>
          </p:contentPart>
        </mc:Choice>
        <mc:Fallback xmlns="">
          <p:pic>
            <p:nvPicPr>
              <p:cNvPr id="105" name="Ink 113">
                <a:extLst>
                  <a:ext uri="{FF2B5EF4-FFF2-40B4-BE49-F238E27FC236}">
                    <a16:creationId xmlns:a16="http://schemas.microsoft.com/office/drawing/2014/main" id="{6324A9FC-A962-BF45-9FCB-642F7ACA4CC8}"/>
                  </a:ext>
                </a:extLst>
              </p:cNvPr>
              <p:cNvPicPr/>
              <p:nvPr/>
            </p:nvPicPr>
            <p:blipFill>
              <a:blip r:embed="rId77"/>
              <a:stretch>
                <a:fillRect/>
              </a:stretch>
            </p:blipFill>
            <p:spPr>
              <a:xfrm>
                <a:off x="7716515" y="2728611"/>
                <a:ext cx="320400" cy="294142"/>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6" name="Ink 114">
                <a:extLst>
                  <a:ext uri="{FF2B5EF4-FFF2-40B4-BE49-F238E27FC236}">
                    <a16:creationId xmlns:a16="http://schemas.microsoft.com/office/drawing/2014/main" id="{35A1176F-0417-6049-9C13-7A01E507D712}"/>
                  </a:ext>
                </a:extLst>
              </p14:cNvPr>
              <p14:cNvContentPartPr/>
              <p14:nvPr/>
            </p14:nvContentPartPr>
            <p14:xfrm>
              <a:off x="7304315" y="2832663"/>
              <a:ext cx="147600" cy="169560"/>
            </p14:xfrm>
          </p:contentPart>
        </mc:Choice>
        <mc:Fallback xmlns="">
          <p:pic>
            <p:nvPicPr>
              <p:cNvPr id="106" name="Ink 114">
                <a:extLst>
                  <a:ext uri="{FF2B5EF4-FFF2-40B4-BE49-F238E27FC236}">
                    <a16:creationId xmlns:a16="http://schemas.microsoft.com/office/drawing/2014/main" id="{35A1176F-0417-6049-9C13-7A01E507D712}"/>
                  </a:ext>
                </a:extLst>
              </p:cNvPr>
              <p:cNvPicPr/>
              <p:nvPr/>
            </p:nvPicPr>
            <p:blipFill>
              <a:blip r:embed="rId79"/>
              <a:stretch>
                <a:fillRect/>
              </a:stretch>
            </p:blipFill>
            <p:spPr>
              <a:xfrm>
                <a:off x="7295293" y="2824005"/>
                <a:ext cx="164561" cy="18651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7" name="Ink 115">
                <a:extLst>
                  <a:ext uri="{FF2B5EF4-FFF2-40B4-BE49-F238E27FC236}">
                    <a16:creationId xmlns:a16="http://schemas.microsoft.com/office/drawing/2014/main" id="{10E8EF64-D0D0-9842-8042-127638495CF5}"/>
                  </a:ext>
                </a:extLst>
              </p14:cNvPr>
              <p14:cNvContentPartPr/>
              <p14:nvPr/>
            </p14:nvContentPartPr>
            <p14:xfrm>
              <a:off x="6713555" y="2662383"/>
              <a:ext cx="396360" cy="346320"/>
            </p14:xfrm>
          </p:contentPart>
        </mc:Choice>
        <mc:Fallback xmlns="">
          <p:pic>
            <p:nvPicPr>
              <p:cNvPr id="107" name="Ink 115">
                <a:extLst>
                  <a:ext uri="{FF2B5EF4-FFF2-40B4-BE49-F238E27FC236}">
                    <a16:creationId xmlns:a16="http://schemas.microsoft.com/office/drawing/2014/main" id="{10E8EF64-D0D0-9842-8042-127638495CF5}"/>
                  </a:ext>
                </a:extLst>
              </p:cNvPr>
              <p:cNvPicPr/>
              <p:nvPr/>
            </p:nvPicPr>
            <p:blipFill>
              <a:blip r:embed="rId81"/>
              <a:stretch>
                <a:fillRect/>
              </a:stretch>
            </p:blipFill>
            <p:spPr>
              <a:xfrm>
                <a:off x="6704203" y="2653743"/>
                <a:ext cx="413984"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8" name="Ink 116">
                <a:extLst>
                  <a:ext uri="{FF2B5EF4-FFF2-40B4-BE49-F238E27FC236}">
                    <a16:creationId xmlns:a16="http://schemas.microsoft.com/office/drawing/2014/main" id="{C589C75A-0C69-6647-B067-220AE2A968D4}"/>
                  </a:ext>
                </a:extLst>
              </p14:cNvPr>
              <p14:cNvContentPartPr/>
              <p14:nvPr/>
            </p14:nvContentPartPr>
            <p14:xfrm>
              <a:off x="5940275" y="2800624"/>
              <a:ext cx="276840" cy="387360"/>
            </p14:xfrm>
          </p:contentPart>
        </mc:Choice>
        <mc:Fallback xmlns="">
          <p:pic>
            <p:nvPicPr>
              <p:cNvPr id="108" name="Ink 116">
                <a:extLst>
                  <a:ext uri="{FF2B5EF4-FFF2-40B4-BE49-F238E27FC236}">
                    <a16:creationId xmlns:a16="http://schemas.microsoft.com/office/drawing/2014/main" id="{C589C75A-0C69-6647-B067-220AE2A968D4}"/>
                  </a:ext>
                </a:extLst>
              </p:cNvPr>
              <p:cNvPicPr/>
              <p:nvPr/>
            </p:nvPicPr>
            <p:blipFill>
              <a:blip r:embed="rId83"/>
              <a:stretch>
                <a:fillRect/>
              </a:stretch>
            </p:blipFill>
            <p:spPr>
              <a:xfrm>
                <a:off x="5932365" y="2791616"/>
                <a:ext cx="293019" cy="404656"/>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9" name="Ink 117">
                <a:extLst>
                  <a:ext uri="{FF2B5EF4-FFF2-40B4-BE49-F238E27FC236}">
                    <a16:creationId xmlns:a16="http://schemas.microsoft.com/office/drawing/2014/main" id="{645588EF-939F-754E-9ABB-335C2E2ACEE5}"/>
                  </a:ext>
                </a:extLst>
              </p14:cNvPr>
              <p14:cNvContentPartPr/>
              <p14:nvPr/>
            </p14:nvContentPartPr>
            <p14:xfrm>
              <a:off x="5487395" y="2864343"/>
              <a:ext cx="163800" cy="131760"/>
            </p14:xfrm>
          </p:contentPart>
        </mc:Choice>
        <mc:Fallback xmlns="">
          <p:pic>
            <p:nvPicPr>
              <p:cNvPr id="109" name="Ink 117">
                <a:extLst>
                  <a:ext uri="{FF2B5EF4-FFF2-40B4-BE49-F238E27FC236}">
                    <a16:creationId xmlns:a16="http://schemas.microsoft.com/office/drawing/2014/main" id="{645588EF-939F-754E-9ABB-335C2E2ACEE5}"/>
                  </a:ext>
                </a:extLst>
              </p:cNvPr>
              <p:cNvPicPr/>
              <p:nvPr/>
            </p:nvPicPr>
            <p:blipFill>
              <a:blip r:embed="rId85"/>
              <a:stretch>
                <a:fillRect/>
              </a:stretch>
            </p:blipFill>
            <p:spPr>
              <a:xfrm>
                <a:off x="5478395" y="2855368"/>
                <a:ext cx="180720" cy="148993"/>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0" name="Ink 118">
                <a:extLst>
                  <a:ext uri="{FF2B5EF4-FFF2-40B4-BE49-F238E27FC236}">
                    <a16:creationId xmlns:a16="http://schemas.microsoft.com/office/drawing/2014/main" id="{C4720647-C9BB-3647-B44B-DDF8BE2F5EE4}"/>
                  </a:ext>
                </a:extLst>
              </p14:cNvPr>
              <p14:cNvContentPartPr/>
              <p14:nvPr/>
            </p14:nvContentPartPr>
            <p14:xfrm>
              <a:off x="4575875" y="2844543"/>
              <a:ext cx="478080" cy="239400"/>
            </p14:xfrm>
          </p:contentPart>
        </mc:Choice>
        <mc:Fallback xmlns="">
          <p:pic>
            <p:nvPicPr>
              <p:cNvPr id="110" name="Ink 118">
                <a:extLst>
                  <a:ext uri="{FF2B5EF4-FFF2-40B4-BE49-F238E27FC236}">
                    <a16:creationId xmlns:a16="http://schemas.microsoft.com/office/drawing/2014/main" id="{C4720647-C9BB-3647-B44B-DDF8BE2F5EE4}"/>
                  </a:ext>
                </a:extLst>
              </p:cNvPr>
              <p:cNvPicPr/>
              <p:nvPr/>
            </p:nvPicPr>
            <p:blipFill>
              <a:blip r:embed="rId87"/>
              <a:stretch>
                <a:fillRect/>
              </a:stretch>
            </p:blipFill>
            <p:spPr>
              <a:xfrm>
                <a:off x="4566882" y="2835529"/>
                <a:ext cx="495707" cy="258148"/>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1" name="Ink 119">
                <a:extLst>
                  <a:ext uri="{FF2B5EF4-FFF2-40B4-BE49-F238E27FC236}">
                    <a16:creationId xmlns:a16="http://schemas.microsoft.com/office/drawing/2014/main" id="{058A7B4A-F560-DD4C-A504-8472F350EB22}"/>
                  </a:ext>
                </a:extLst>
              </p14:cNvPr>
              <p14:cNvContentPartPr/>
              <p14:nvPr/>
            </p14:nvContentPartPr>
            <p14:xfrm>
              <a:off x="3978635" y="2857144"/>
              <a:ext cx="320040" cy="352440"/>
            </p14:xfrm>
          </p:contentPart>
        </mc:Choice>
        <mc:Fallback xmlns="">
          <p:pic>
            <p:nvPicPr>
              <p:cNvPr id="111" name="Ink 119">
                <a:extLst>
                  <a:ext uri="{FF2B5EF4-FFF2-40B4-BE49-F238E27FC236}">
                    <a16:creationId xmlns:a16="http://schemas.microsoft.com/office/drawing/2014/main" id="{058A7B4A-F560-DD4C-A504-8472F350EB22}"/>
                  </a:ext>
                </a:extLst>
              </p:cNvPr>
              <p:cNvPicPr/>
              <p:nvPr/>
            </p:nvPicPr>
            <p:blipFill>
              <a:blip r:embed="rId89"/>
              <a:stretch>
                <a:fillRect/>
              </a:stretch>
            </p:blipFill>
            <p:spPr>
              <a:xfrm>
                <a:off x="3969296" y="2848504"/>
                <a:ext cx="338359"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1" name="Ink 120">
                <a:extLst>
                  <a:ext uri="{FF2B5EF4-FFF2-40B4-BE49-F238E27FC236}">
                    <a16:creationId xmlns:a16="http://schemas.microsoft.com/office/drawing/2014/main" id="{B686584B-12C9-B544-9F09-25C54A0F30D4}"/>
                  </a:ext>
                </a:extLst>
              </p14:cNvPr>
              <p14:cNvContentPartPr/>
              <p14:nvPr/>
            </p14:nvContentPartPr>
            <p14:xfrm>
              <a:off x="2539355" y="3655623"/>
              <a:ext cx="150480" cy="252000"/>
            </p14:xfrm>
          </p:contentPart>
        </mc:Choice>
        <mc:Fallback xmlns="">
          <p:pic>
            <p:nvPicPr>
              <p:cNvPr id="121" name="Ink 120">
                <a:extLst>
                  <a:ext uri="{FF2B5EF4-FFF2-40B4-BE49-F238E27FC236}">
                    <a16:creationId xmlns:a16="http://schemas.microsoft.com/office/drawing/2014/main" id="{B686584B-12C9-B544-9F09-25C54A0F30D4}"/>
                  </a:ext>
                </a:extLst>
              </p:cNvPr>
              <p:cNvPicPr/>
              <p:nvPr/>
            </p:nvPicPr>
            <p:blipFill>
              <a:blip r:embed="rId91"/>
              <a:stretch>
                <a:fillRect/>
              </a:stretch>
            </p:blipFill>
            <p:spPr>
              <a:xfrm>
                <a:off x="2530355" y="3646250"/>
                <a:ext cx="168120" cy="270747"/>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5" name="Ink 125">
                <a:extLst>
                  <a:ext uri="{FF2B5EF4-FFF2-40B4-BE49-F238E27FC236}">
                    <a16:creationId xmlns:a16="http://schemas.microsoft.com/office/drawing/2014/main" id="{D5CF2D8C-625B-764E-9C7D-D71EF1BF140C}"/>
                  </a:ext>
                </a:extLst>
              </p14:cNvPr>
              <p14:cNvContentPartPr/>
              <p14:nvPr/>
            </p14:nvContentPartPr>
            <p14:xfrm>
              <a:off x="2790276" y="3756423"/>
              <a:ext cx="295920" cy="188640"/>
            </p14:xfrm>
          </p:contentPart>
        </mc:Choice>
        <mc:Fallback xmlns="">
          <p:pic>
            <p:nvPicPr>
              <p:cNvPr id="125" name="Ink 125">
                <a:extLst>
                  <a:ext uri="{FF2B5EF4-FFF2-40B4-BE49-F238E27FC236}">
                    <a16:creationId xmlns:a16="http://schemas.microsoft.com/office/drawing/2014/main" id="{D5CF2D8C-625B-764E-9C7D-D71EF1BF140C}"/>
                  </a:ext>
                </a:extLst>
              </p:cNvPr>
              <p:cNvPicPr/>
              <p:nvPr/>
            </p:nvPicPr>
            <p:blipFill>
              <a:blip r:embed="rId93"/>
              <a:stretch>
                <a:fillRect/>
              </a:stretch>
            </p:blipFill>
            <p:spPr>
              <a:xfrm>
                <a:off x="2781254" y="3747423"/>
                <a:ext cx="313242"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7" name="Ink 126">
                <a:extLst>
                  <a:ext uri="{FF2B5EF4-FFF2-40B4-BE49-F238E27FC236}">
                    <a16:creationId xmlns:a16="http://schemas.microsoft.com/office/drawing/2014/main" id="{15C98145-9328-3A47-A38E-D34E8FF6FA66}"/>
                  </a:ext>
                </a:extLst>
              </p14:cNvPr>
              <p14:cNvContentPartPr/>
              <p14:nvPr/>
            </p14:nvContentPartPr>
            <p14:xfrm>
              <a:off x="3167556" y="3718623"/>
              <a:ext cx="145080" cy="163800"/>
            </p14:xfrm>
          </p:contentPart>
        </mc:Choice>
        <mc:Fallback xmlns="">
          <p:pic>
            <p:nvPicPr>
              <p:cNvPr id="127" name="Ink 126">
                <a:extLst>
                  <a:ext uri="{FF2B5EF4-FFF2-40B4-BE49-F238E27FC236}">
                    <a16:creationId xmlns:a16="http://schemas.microsoft.com/office/drawing/2014/main" id="{15C98145-9328-3A47-A38E-D34E8FF6FA66}"/>
                  </a:ext>
                </a:extLst>
              </p:cNvPr>
              <p:cNvPicPr/>
              <p:nvPr/>
            </p:nvPicPr>
            <p:blipFill>
              <a:blip r:embed="rId95"/>
              <a:stretch>
                <a:fillRect/>
              </a:stretch>
            </p:blipFill>
            <p:spPr>
              <a:xfrm>
                <a:off x="3158916" y="3709964"/>
                <a:ext cx="163440" cy="182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3" name="Ink 132">
                <a:extLst>
                  <a:ext uri="{FF2B5EF4-FFF2-40B4-BE49-F238E27FC236}">
                    <a16:creationId xmlns:a16="http://schemas.microsoft.com/office/drawing/2014/main" id="{F2DCC5F2-3EAA-F745-BCB8-5E1AFA8AEEC2}"/>
                  </a:ext>
                </a:extLst>
              </p14:cNvPr>
              <p14:cNvContentPartPr/>
              <p14:nvPr/>
            </p14:nvContentPartPr>
            <p14:xfrm>
              <a:off x="4588475" y="3580383"/>
              <a:ext cx="201600" cy="245520"/>
            </p14:xfrm>
          </p:contentPart>
        </mc:Choice>
        <mc:Fallback xmlns="">
          <p:pic>
            <p:nvPicPr>
              <p:cNvPr id="133" name="Ink 132">
                <a:extLst>
                  <a:ext uri="{FF2B5EF4-FFF2-40B4-BE49-F238E27FC236}">
                    <a16:creationId xmlns:a16="http://schemas.microsoft.com/office/drawing/2014/main" id="{F2DCC5F2-3EAA-F745-BCB8-5E1AFA8AEEC2}"/>
                  </a:ext>
                </a:extLst>
              </p:cNvPr>
              <p:cNvPicPr/>
              <p:nvPr/>
            </p:nvPicPr>
            <p:blipFill>
              <a:blip r:embed="rId97"/>
              <a:stretch>
                <a:fillRect/>
              </a:stretch>
            </p:blipFill>
            <p:spPr>
              <a:xfrm>
                <a:off x="4579115" y="3571383"/>
                <a:ext cx="219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40" name="Ink 139">
                <a:extLst>
                  <a:ext uri="{FF2B5EF4-FFF2-40B4-BE49-F238E27FC236}">
                    <a16:creationId xmlns:a16="http://schemas.microsoft.com/office/drawing/2014/main" id="{D64D2728-25C2-A34F-A636-E27C5744E43C}"/>
                  </a:ext>
                </a:extLst>
              </p14:cNvPr>
              <p14:cNvContentPartPr/>
              <p14:nvPr/>
            </p14:nvContentPartPr>
            <p14:xfrm>
              <a:off x="6329796" y="3662103"/>
              <a:ext cx="12960" cy="126000"/>
            </p14:xfrm>
          </p:contentPart>
        </mc:Choice>
        <mc:Fallback xmlns="">
          <p:pic>
            <p:nvPicPr>
              <p:cNvPr id="140" name="Ink 139">
                <a:extLst>
                  <a:ext uri="{FF2B5EF4-FFF2-40B4-BE49-F238E27FC236}">
                    <a16:creationId xmlns:a16="http://schemas.microsoft.com/office/drawing/2014/main" id="{D64D2728-25C2-A34F-A636-E27C5744E43C}"/>
                  </a:ext>
                </a:extLst>
              </p:cNvPr>
              <p:cNvPicPr/>
              <p:nvPr/>
            </p:nvPicPr>
            <p:blipFill>
              <a:blip r:embed="rId99"/>
              <a:stretch>
                <a:fillRect/>
              </a:stretch>
            </p:blipFill>
            <p:spPr>
              <a:xfrm>
                <a:off x="6320436" y="3652743"/>
                <a:ext cx="31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41" name="Ink 140">
                <a:extLst>
                  <a:ext uri="{FF2B5EF4-FFF2-40B4-BE49-F238E27FC236}">
                    <a16:creationId xmlns:a16="http://schemas.microsoft.com/office/drawing/2014/main" id="{996CB7E4-D268-1F4B-A28E-336659CD341B}"/>
                  </a:ext>
                </a:extLst>
              </p14:cNvPr>
              <p14:cNvContentPartPr/>
              <p14:nvPr/>
            </p14:nvContentPartPr>
            <p14:xfrm>
              <a:off x="6531036" y="3435663"/>
              <a:ext cx="189000" cy="207720"/>
            </p14:xfrm>
          </p:contentPart>
        </mc:Choice>
        <mc:Fallback xmlns="">
          <p:pic>
            <p:nvPicPr>
              <p:cNvPr id="141" name="Ink 140">
                <a:extLst>
                  <a:ext uri="{FF2B5EF4-FFF2-40B4-BE49-F238E27FC236}">
                    <a16:creationId xmlns:a16="http://schemas.microsoft.com/office/drawing/2014/main" id="{996CB7E4-D268-1F4B-A28E-336659CD341B}"/>
                  </a:ext>
                </a:extLst>
              </p:cNvPr>
              <p:cNvPicPr/>
              <p:nvPr/>
            </p:nvPicPr>
            <p:blipFill>
              <a:blip r:embed="rId101"/>
              <a:stretch>
                <a:fillRect/>
              </a:stretch>
            </p:blipFill>
            <p:spPr>
              <a:xfrm>
                <a:off x="6522019" y="3426663"/>
                <a:ext cx="206674"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51" name="Ink 150">
                <a:extLst>
                  <a:ext uri="{FF2B5EF4-FFF2-40B4-BE49-F238E27FC236}">
                    <a16:creationId xmlns:a16="http://schemas.microsoft.com/office/drawing/2014/main" id="{52EBF86F-A54C-624D-A720-0FD015A053FE}"/>
                  </a:ext>
                </a:extLst>
              </p14:cNvPr>
              <p14:cNvContentPartPr/>
              <p14:nvPr/>
            </p14:nvContentPartPr>
            <p14:xfrm>
              <a:off x="8693916" y="3385264"/>
              <a:ext cx="189000" cy="226800"/>
            </p14:xfrm>
          </p:contentPart>
        </mc:Choice>
        <mc:Fallback xmlns="">
          <p:pic>
            <p:nvPicPr>
              <p:cNvPr id="151" name="Ink 150">
                <a:extLst>
                  <a:ext uri="{FF2B5EF4-FFF2-40B4-BE49-F238E27FC236}">
                    <a16:creationId xmlns:a16="http://schemas.microsoft.com/office/drawing/2014/main" id="{52EBF86F-A54C-624D-A720-0FD015A053FE}"/>
                  </a:ext>
                </a:extLst>
              </p:cNvPr>
              <p:cNvPicPr/>
              <p:nvPr/>
            </p:nvPicPr>
            <p:blipFill>
              <a:blip r:embed="rId103"/>
              <a:stretch>
                <a:fillRect/>
              </a:stretch>
            </p:blipFill>
            <p:spPr>
              <a:xfrm>
                <a:off x="8684916" y="3376250"/>
                <a:ext cx="205920" cy="245189"/>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5" name="Ink 164">
                <a:extLst>
                  <a:ext uri="{FF2B5EF4-FFF2-40B4-BE49-F238E27FC236}">
                    <a16:creationId xmlns:a16="http://schemas.microsoft.com/office/drawing/2014/main" id="{11D57047-7F6F-A84C-88CC-D8035C80B0FC}"/>
                  </a:ext>
                </a:extLst>
              </p14:cNvPr>
              <p14:cNvContentPartPr/>
              <p14:nvPr/>
            </p14:nvContentPartPr>
            <p14:xfrm>
              <a:off x="8995596" y="3272223"/>
              <a:ext cx="459360" cy="453240"/>
            </p14:xfrm>
          </p:contentPart>
        </mc:Choice>
        <mc:Fallback xmlns="">
          <p:pic>
            <p:nvPicPr>
              <p:cNvPr id="155" name="Ink 164">
                <a:extLst>
                  <a:ext uri="{FF2B5EF4-FFF2-40B4-BE49-F238E27FC236}">
                    <a16:creationId xmlns:a16="http://schemas.microsoft.com/office/drawing/2014/main" id="{11D57047-7F6F-A84C-88CC-D8035C80B0FC}"/>
                  </a:ext>
                </a:extLst>
              </p:cNvPr>
              <p:cNvPicPr/>
              <p:nvPr/>
            </p:nvPicPr>
            <p:blipFill>
              <a:blip r:embed="rId105"/>
              <a:stretch>
                <a:fillRect/>
              </a:stretch>
            </p:blipFill>
            <p:spPr>
              <a:xfrm>
                <a:off x="8986236" y="3263583"/>
                <a:ext cx="47772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56" name="Ink 165">
                <a:extLst>
                  <a:ext uri="{FF2B5EF4-FFF2-40B4-BE49-F238E27FC236}">
                    <a16:creationId xmlns:a16="http://schemas.microsoft.com/office/drawing/2014/main" id="{9F85342D-30C8-EC4A-ACDC-901CF10CAABB}"/>
                  </a:ext>
                </a:extLst>
              </p14:cNvPr>
              <p14:cNvContentPartPr/>
              <p14:nvPr/>
            </p14:nvContentPartPr>
            <p14:xfrm>
              <a:off x="8184515" y="3441783"/>
              <a:ext cx="346320" cy="333720"/>
            </p14:xfrm>
          </p:contentPart>
        </mc:Choice>
        <mc:Fallback xmlns="">
          <p:pic>
            <p:nvPicPr>
              <p:cNvPr id="156" name="Ink 165">
                <a:extLst>
                  <a:ext uri="{FF2B5EF4-FFF2-40B4-BE49-F238E27FC236}">
                    <a16:creationId xmlns:a16="http://schemas.microsoft.com/office/drawing/2014/main" id="{9F85342D-30C8-EC4A-ACDC-901CF10CAABB}"/>
                  </a:ext>
                </a:extLst>
              </p:cNvPr>
              <p:cNvPicPr/>
              <p:nvPr/>
            </p:nvPicPr>
            <p:blipFill>
              <a:blip r:embed="rId107"/>
              <a:stretch>
                <a:fillRect/>
              </a:stretch>
            </p:blipFill>
            <p:spPr>
              <a:xfrm>
                <a:off x="8176226" y="3432764"/>
                <a:ext cx="363258" cy="351037"/>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57" name="Ink 166">
                <a:extLst>
                  <a:ext uri="{FF2B5EF4-FFF2-40B4-BE49-F238E27FC236}">
                    <a16:creationId xmlns:a16="http://schemas.microsoft.com/office/drawing/2014/main" id="{A7DBA2C4-3CA8-7549-9D7E-D1B5A47475AC}"/>
                  </a:ext>
                </a:extLst>
              </p14:cNvPr>
              <p14:cNvContentPartPr/>
              <p14:nvPr/>
            </p14:nvContentPartPr>
            <p14:xfrm>
              <a:off x="7769795" y="3529983"/>
              <a:ext cx="170280" cy="151200"/>
            </p14:xfrm>
          </p:contentPart>
        </mc:Choice>
        <mc:Fallback xmlns="">
          <p:pic>
            <p:nvPicPr>
              <p:cNvPr id="157" name="Ink 166">
                <a:extLst>
                  <a:ext uri="{FF2B5EF4-FFF2-40B4-BE49-F238E27FC236}">
                    <a16:creationId xmlns:a16="http://schemas.microsoft.com/office/drawing/2014/main" id="{A7DBA2C4-3CA8-7549-9D7E-D1B5A47475AC}"/>
                  </a:ext>
                </a:extLst>
              </p:cNvPr>
              <p:cNvPicPr/>
              <p:nvPr/>
            </p:nvPicPr>
            <p:blipFill>
              <a:blip r:embed="rId109"/>
              <a:stretch>
                <a:fillRect/>
              </a:stretch>
            </p:blipFill>
            <p:spPr>
              <a:xfrm>
                <a:off x="7761137" y="3520983"/>
                <a:ext cx="186875"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58" name="Ink 167">
                <a:extLst>
                  <a:ext uri="{FF2B5EF4-FFF2-40B4-BE49-F238E27FC236}">
                    <a16:creationId xmlns:a16="http://schemas.microsoft.com/office/drawing/2014/main" id="{F29F7D49-C824-DA49-8C01-DFB1DF729B7D}"/>
                  </a:ext>
                </a:extLst>
              </p14:cNvPr>
              <p14:cNvContentPartPr/>
              <p14:nvPr/>
            </p14:nvContentPartPr>
            <p14:xfrm>
              <a:off x="7172555" y="3473463"/>
              <a:ext cx="365040" cy="302040"/>
            </p14:xfrm>
          </p:contentPart>
        </mc:Choice>
        <mc:Fallback xmlns="">
          <p:pic>
            <p:nvPicPr>
              <p:cNvPr id="158" name="Ink 167">
                <a:extLst>
                  <a:ext uri="{FF2B5EF4-FFF2-40B4-BE49-F238E27FC236}">
                    <a16:creationId xmlns:a16="http://schemas.microsoft.com/office/drawing/2014/main" id="{F29F7D49-C824-DA49-8C01-DFB1DF729B7D}"/>
                  </a:ext>
                </a:extLst>
              </p:cNvPr>
              <p:cNvPicPr/>
              <p:nvPr/>
            </p:nvPicPr>
            <p:blipFill>
              <a:blip r:embed="rId111"/>
              <a:stretch>
                <a:fillRect/>
              </a:stretch>
            </p:blipFill>
            <p:spPr>
              <a:xfrm>
                <a:off x="7163555" y="3464463"/>
                <a:ext cx="3826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59" name="Ink 168">
                <a:extLst>
                  <a:ext uri="{FF2B5EF4-FFF2-40B4-BE49-F238E27FC236}">
                    <a16:creationId xmlns:a16="http://schemas.microsoft.com/office/drawing/2014/main" id="{54B8E446-7DA0-1D42-B55E-FC1778F195C7}"/>
                  </a:ext>
                </a:extLst>
              </p14:cNvPr>
              <p14:cNvContentPartPr/>
              <p14:nvPr/>
            </p14:nvContentPartPr>
            <p14:xfrm>
              <a:off x="6807876" y="3461584"/>
              <a:ext cx="257760" cy="295200"/>
            </p14:xfrm>
          </p:contentPart>
        </mc:Choice>
        <mc:Fallback xmlns="">
          <p:pic>
            <p:nvPicPr>
              <p:cNvPr id="159" name="Ink 168">
                <a:extLst>
                  <a:ext uri="{FF2B5EF4-FFF2-40B4-BE49-F238E27FC236}">
                    <a16:creationId xmlns:a16="http://schemas.microsoft.com/office/drawing/2014/main" id="{54B8E446-7DA0-1D42-B55E-FC1778F195C7}"/>
                  </a:ext>
                </a:extLst>
              </p:cNvPr>
              <p:cNvPicPr/>
              <p:nvPr/>
            </p:nvPicPr>
            <p:blipFill>
              <a:blip r:embed="rId113"/>
              <a:stretch>
                <a:fillRect/>
              </a:stretch>
            </p:blipFill>
            <p:spPr>
              <a:xfrm>
                <a:off x="6798901" y="3452584"/>
                <a:ext cx="27571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60" name="Ink 169">
                <a:extLst>
                  <a:ext uri="{FF2B5EF4-FFF2-40B4-BE49-F238E27FC236}">
                    <a16:creationId xmlns:a16="http://schemas.microsoft.com/office/drawing/2014/main" id="{3C224ED9-92DF-8F47-AD32-3E9821687AF8}"/>
                  </a:ext>
                </a:extLst>
              </p14:cNvPr>
              <p14:cNvContentPartPr/>
              <p14:nvPr/>
            </p14:nvContentPartPr>
            <p14:xfrm>
              <a:off x="5965475" y="3517383"/>
              <a:ext cx="239040" cy="358560"/>
            </p14:xfrm>
          </p:contentPart>
        </mc:Choice>
        <mc:Fallback xmlns="">
          <p:pic>
            <p:nvPicPr>
              <p:cNvPr id="160" name="Ink 169">
                <a:extLst>
                  <a:ext uri="{FF2B5EF4-FFF2-40B4-BE49-F238E27FC236}">
                    <a16:creationId xmlns:a16="http://schemas.microsoft.com/office/drawing/2014/main" id="{3C224ED9-92DF-8F47-AD32-3E9821687AF8}"/>
                  </a:ext>
                </a:extLst>
              </p:cNvPr>
              <p:cNvPicPr/>
              <p:nvPr/>
            </p:nvPicPr>
            <p:blipFill>
              <a:blip r:embed="rId115"/>
              <a:stretch>
                <a:fillRect/>
              </a:stretch>
            </p:blipFill>
            <p:spPr>
              <a:xfrm>
                <a:off x="5957567" y="3508392"/>
                <a:ext cx="255935" cy="375463"/>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61" name="Ink 170">
                <a:extLst>
                  <a:ext uri="{FF2B5EF4-FFF2-40B4-BE49-F238E27FC236}">
                    <a16:creationId xmlns:a16="http://schemas.microsoft.com/office/drawing/2014/main" id="{ED6C6CBC-F504-C44D-AA56-4D21D5E1D575}"/>
                  </a:ext>
                </a:extLst>
              </p14:cNvPr>
              <p14:cNvContentPartPr/>
              <p14:nvPr/>
            </p14:nvContentPartPr>
            <p14:xfrm>
              <a:off x="5550395" y="3615303"/>
              <a:ext cx="182520" cy="154080"/>
            </p14:xfrm>
          </p:contentPart>
        </mc:Choice>
        <mc:Fallback xmlns="">
          <p:pic>
            <p:nvPicPr>
              <p:cNvPr id="161" name="Ink 170">
                <a:extLst>
                  <a:ext uri="{FF2B5EF4-FFF2-40B4-BE49-F238E27FC236}">
                    <a16:creationId xmlns:a16="http://schemas.microsoft.com/office/drawing/2014/main" id="{ED6C6CBC-F504-C44D-AA56-4D21D5E1D575}"/>
                  </a:ext>
                </a:extLst>
              </p:cNvPr>
              <p:cNvPicPr/>
              <p:nvPr/>
            </p:nvPicPr>
            <p:blipFill>
              <a:blip r:embed="rId117"/>
              <a:stretch>
                <a:fillRect/>
              </a:stretch>
            </p:blipFill>
            <p:spPr>
              <a:xfrm>
                <a:off x="5541430" y="3606663"/>
                <a:ext cx="199374"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62" name="Ink 171">
                <a:extLst>
                  <a:ext uri="{FF2B5EF4-FFF2-40B4-BE49-F238E27FC236}">
                    <a16:creationId xmlns:a16="http://schemas.microsoft.com/office/drawing/2014/main" id="{661BB4D0-134B-F24A-91C1-37FCBB241D98}"/>
                  </a:ext>
                </a:extLst>
              </p14:cNvPr>
              <p14:cNvContentPartPr/>
              <p14:nvPr/>
            </p14:nvContentPartPr>
            <p14:xfrm>
              <a:off x="4877555" y="3624304"/>
              <a:ext cx="339840" cy="252000"/>
            </p14:xfrm>
          </p:contentPart>
        </mc:Choice>
        <mc:Fallback xmlns="">
          <p:pic>
            <p:nvPicPr>
              <p:cNvPr id="162" name="Ink 171">
                <a:extLst>
                  <a:ext uri="{FF2B5EF4-FFF2-40B4-BE49-F238E27FC236}">
                    <a16:creationId xmlns:a16="http://schemas.microsoft.com/office/drawing/2014/main" id="{661BB4D0-134B-F24A-91C1-37FCBB241D98}"/>
                  </a:ext>
                </a:extLst>
              </p:cNvPr>
              <p:cNvPicPr/>
              <p:nvPr/>
            </p:nvPicPr>
            <p:blipFill>
              <a:blip r:embed="rId119"/>
              <a:stretch>
                <a:fillRect/>
              </a:stretch>
            </p:blipFill>
            <p:spPr>
              <a:xfrm>
                <a:off x="4868195" y="3615304"/>
                <a:ext cx="3578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63" name="Ink 172">
                <a:extLst>
                  <a:ext uri="{FF2B5EF4-FFF2-40B4-BE49-F238E27FC236}">
                    <a16:creationId xmlns:a16="http://schemas.microsoft.com/office/drawing/2014/main" id="{E9B21D9E-BAE2-DC47-A30A-5A113D292FC2}"/>
                  </a:ext>
                </a:extLst>
              </p14:cNvPr>
              <p14:cNvContentPartPr/>
              <p14:nvPr/>
            </p14:nvContentPartPr>
            <p14:xfrm>
              <a:off x="4022555" y="3630423"/>
              <a:ext cx="364320" cy="402840"/>
            </p14:xfrm>
          </p:contentPart>
        </mc:Choice>
        <mc:Fallback xmlns="">
          <p:pic>
            <p:nvPicPr>
              <p:cNvPr id="163" name="Ink 172">
                <a:extLst>
                  <a:ext uri="{FF2B5EF4-FFF2-40B4-BE49-F238E27FC236}">
                    <a16:creationId xmlns:a16="http://schemas.microsoft.com/office/drawing/2014/main" id="{E9B21D9E-BAE2-DC47-A30A-5A113D292FC2}"/>
                  </a:ext>
                </a:extLst>
              </p:cNvPr>
              <p:cNvPicPr/>
              <p:nvPr/>
            </p:nvPicPr>
            <p:blipFill>
              <a:blip r:embed="rId121"/>
              <a:stretch>
                <a:fillRect/>
              </a:stretch>
            </p:blipFill>
            <p:spPr>
              <a:xfrm>
                <a:off x="4013195" y="3621055"/>
                <a:ext cx="382680" cy="420135"/>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64" name="Ink 173">
                <a:extLst>
                  <a:ext uri="{FF2B5EF4-FFF2-40B4-BE49-F238E27FC236}">
                    <a16:creationId xmlns:a16="http://schemas.microsoft.com/office/drawing/2014/main" id="{96295E88-CDA5-194A-96E5-7FA2BC8E0859}"/>
                  </a:ext>
                </a:extLst>
              </p14:cNvPr>
              <p14:cNvContentPartPr/>
              <p14:nvPr/>
            </p14:nvContentPartPr>
            <p14:xfrm>
              <a:off x="3601355" y="3731223"/>
              <a:ext cx="94680" cy="69480"/>
            </p14:xfrm>
          </p:contentPart>
        </mc:Choice>
        <mc:Fallback xmlns="">
          <p:pic>
            <p:nvPicPr>
              <p:cNvPr id="164" name="Ink 173">
                <a:extLst>
                  <a:ext uri="{FF2B5EF4-FFF2-40B4-BE49-F238E27FC236}">
                    <a16:creationId xmlns:a16="http://schemas.microsoft.com/office/drawing/2014/main" id="{96295E88-CDA5-194A-96E5-7FA2BC8E0859}"/>
                  </a:ext>
                </a:extLst>
              </p:cNvPr>
              <p:cNvPicPr/>
              <p:nvPr/>
            </p:nvPicPr>
            <p:blipFill>
              <a:blip r:embed="rId123"/>
              <a:stretch>
                <a:fillRect/>
              </a:stretch>
            </p:blipFill>
            <p:spPr>
              <a:xfrm>
                <a:off x="3591995" y="3721553"/>
                <a:ext cx="112680" cy="87745"/>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79" name="Ink 178">
                <a:extLst>
                  <a:ext uri="{FF2B5EF4-FFF2-40B4-BE49-F238E27FC236}">
                    <a16:creationId xmlns:a16="http://schemas.microsoft.com/office/drawing/2014/main" id="{A1BB971D-E8A2-0C4C-897F-9B96648FE052}"/>
                  </a:ext>
                </a:extLst>
              </p14:cNvPr>
              <p14:cNvContentPartPr/>
              <p14:nvPr/>
            </p14:nvContentPartPr>
            <p14:xfrm>
              <a:off x="5820755" y="525423"/>
              <a:ext cx="239400" cy="313920"/>
            </p14:xfrm>
          </p:contentPart>
        </mc:Choice>
        <mc:Fallback xmlns="">
          <p:pic>
            <p:nvPicPr>
              <p:cNvPr id="179" name="Ink 178">
                <a:extLst>
                  <a:ext uri="{FF2B5EF4-FFF2-40B4-BE49-F238E27FC236}">
                    <a16:creationId xmlns:a16="http://schemas.microsoft.com/office/drawing/2014/main" id="{A1BB971D-E8A2-0C4C-897F-9B96648FE052}"/>
                  </a:ext>
                </a:extLst>
              </p:cNvPr>
              <p:cNvPicPr/>
              <p:nvPr/>
            </p:nvPicPr>
            <p:blipFill>
              <a:blip r:embed="rId125"/>
              <a:stretch>
                <a:fillRect/>
              </a:stretch>
            </p:blipFill>
            <p:spPr>
              <a:xfrm>
                <a:off x="5812115" y="516793"/>
                <a:ext cx="256680" cy="3311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1" name="Ink 192">
                <a:extLst>
                  <a:ext uri="{FF2B5EF4-FFF2-40B4-BE49-F238E27FC236}">
                    <a16:creationId xmlns:a16="http://schemas.microsoft.com/office/drawing/2014/main" id="{8E930F74-4F5E-7249-9647-8A0560FCE1D5}"/>
                  </a:ext>
                </a:extLst>
              </p14:cNvPr>
              <p14:cNvContentPartPr/>
              <p14:nvPr/>
            </p14:nvContentPartPr>
            <p14:xfrm>
              <a:off x="6348876" y="631623"/>
              <a:ext cx="1559520" cy="388800"/>
            </p14:xfrm>
          </p:contentPart>
        </mc:Choice>
        <mc:Fallback xmlns="">
          <p:pic>
            <p:nvPicPr>
              <p:cNvPr id="191" name="Ink 192">
                <a:extLst>
                  <a:ext uri="{FF2B5EF4-FFF2-40B4-BE49-F238E27FC236}">
                    <a16:creationId xmlns:a16="http://schemas.microsoft.com/office/drawing/2014/main" id="{8E930F74-4F5E-7249-9647-8A0560FCE1D5}"/>
                  </a:ext>
                </a:extLst>
              </p:cNvPr>
              <p:cNvPicPr/>
              <p:nvPr/>
            </p:nvPicPr>
            <p:blipFill>
              <a:blip r:embed="rId127"/>
              <a:stretch>
                <a:fillRect/>
              </a:stretch>
            </p:blipFill>
            <p:spPr>
              <a:xfrm>
                <a:off x="6339876" y="622623"/>
                <a:ext cx="157716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2" name="Ink 193">
                <a:extLst>
                  <a:ext uri="{FF2B5EF4-FFF2-40B4-BE49-F238E27FC236}">
                    <a16:creationId xmlns:a16="http://schemas.microsoft.com/office/drawing/2014/main" id="{5854E4A1-D1DD-7F49-9149-41809065CF1B}"/>
                  </a:ext>
                </a:extLst>
              </p14:cNvPr>
              <p14:cNvContentPartPr/>
              <p14:nvPr/>
            </p14:nvContentPartPr>
            <p14:xfrm>
              <a:off x="4852356" y="700744"/>
              <a:ext cx="868320" cy="195120"/>
            </p14:xfrm>
          </p:contentPart>
        </mc:Choice>
        <mc:Fallback xmlns="">
          <p:pic>
            <p:nvPicPr>
              <p:cNvPr id="192" name="Ink 193">
                <a:extLst>
                  <a:ext uri="{FF2B5EF4-FFF2-40B4-BE49-F238E27FC236}">
                    <a16:creationId xmlns:a16="http://schemas.microsoft.com/office/drawing/2014/main" id="{5854E4A1-D1DD-7F49-9149-41809065CF1B}"/>
                  </a:ext>
                </a:extLst>
              </p:cNvPr>
              <p:cNvPicPr/>
              <p:nvPr/>
            </p:nvPicPr>
            <p:blipFill>
              <a:blip r:embed="rId129"/>
              <a:stretch>
                <a:fillRect/>
              </a:stretch>
            </p:blipFill>
            <p:spPr>
              <a:xfrm>
                <a:off x="4843349" y="692120"/>
                <a:ext cx="885254" cy="212009"/>
              </a:xfrm>
              <a:prstGeom prst="rect">
                <a:avLst/>
              </a:prstGeom>
            </p:spPr>
          </p:pic>
        </mc:Fallback>
      </mc:AlternateContent>
    </p:spTree>
    <p:extLst>
      <p:ext uri="{BB962C8B-B14F-4D97-AF65-F5344CB8AC3E}">
        <p14:creationId xmlns:p14="http://schemas.microsoft.com/office/powerpoint/2010/main" val="27415253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2" name="Ink 69">
                <a:extLst>
                  <a:ext uri="{FF2B5EF4-FFF2-40B4-BE49-F238E27FC236}">
                    <a16:creationId xmlns:a16="http://schemas.microsoft.com/office/drawing/2014/main" id="{66C65EC5-A296-FB4E-805D-A558B0106A03}"/>
                  </a:ext>
                </a:extLst>
              </p14:cNvPr>
              <p14:cNvContentPartPr/>
              <p14:nvPr/>
            </p14:nvContentPartPr>
            <p14:xfrm>
              <a:off x="7228716" y="468183"/>
              <a:ext cx="6840" cy="19440"/>
            </p14:xfrm>
          </p:contentPart>
        </mc:Choice>
        <mc:Fallback xmlns="">
          <p:pic>
            <p:nvPicPr>
              <p:cNvPr id="62" name="Ink 69">
                <a:extLst>
                  <a:ext uri="{FF2B5EF4-FFF2-40B4-BE49-F238E27FC236}">
                    <a16:creationId xmlns:a16="http://schemas.microsoft.com/office/drawing/2014/main" id="{66C65EC5-A296-FB4E-805D-A558B0106A03}"/>
                  </a:ext>
                </a:extLst>
              </p:cNvPr>
              <p:cNvPicPr/>
              <p:nvPr/>
            </p:nvPicPr>
            <p:blipFill>
              <a:blip r:embed="rId3"/>
              <a:stretch>
                <a:fillRect/>
              </a:stretch>
            </p:blipFill>
            <p:spPr>
              <a:xfrm>
                <a:off x="7219356" y="460263"/>
                <a:ext cx="244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5" name="Ink 72">
                <a:extLst>
                  <a:ext uri="{FF2B5EF4-FFF2-40B4-BE49-F238E27FC236}">
                    <a16:creationId xmlns:a16="http://schemas.microsoft.com/office/drawing/2014/main" id="{12B19FAB-A172-B346-ADE1-8858B6C3F858}"/>
                  </a:ext>
                </a:extLst>
              </p14:cNvPr>
              <p14:cNvContentPartPr/>
              <p14:nvPr/>
            </p14:nvContentPartPr>
            <p14:xfrm>
              <a:off x="5003196" y="606424"/>
              <a:ext cx="358920" cy="113400"/>
            </p14:xfrm>
          </p:contentPart>
        </mc:Choice>
        <mc:Fallback xmlns="">
          <p:pic>
            <p:nvPicPr>
              <p:cNvPr id="65" name="Ink 72">
                <a:extLst>
                  <a:ext uri="{FF2B5EF4-FFF2-40B4-BE49-F238E27FC236}">
                    <a16:creationId xmlns:a16="http://schemas.microsoft.com/office/drawing/2014/main" id="{12B19FAB-A172-B346-ADE1-8858B6C3F858}"/>
                  </a:ext>
                </a:extLst>
              </p:cNvPr>
              <p:cNvPicPr/>
              <p:nvPr/>
            </p:nvPicPr>
            <p:blipFill>
              <a:blip r:embed="rId5"/>
              <a:stretch>
                <a:fillRect/>
              </a:stretch>
            </p:blipFill>
            <p:spPr>
              <a:xfrm>
                <a:off x="4994178" y="597811"/>
                <a:ext cx="376595" cy="13062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6" name="Ink 73">
                <a:extLst>
                  <a:ext uri="{FF2B5EF4-FFF2-40B4-BE49-F238E27FC236}">
                    <a16:creationId xmlns:a16="http://schemas.microsoft.com/office/drawing/2014/main" id="{D6EE46BA-5620-EF43-A950-6E423B62AD70}"/>
                  </a:ext>
                </a:extLst>
              </p14:cNvPr>
              <p14:cNvContentPartPr/>
              <p14:nvPr/>
            </p14:nvContentPartPr>
            <p14:xfrm>
              <a:off x="4154675" y="392583"/>
              <a:ext cx="754920" cy="327240"/>
            </p14:xfrm>
          </p:contentPart>
        </mc:Choice>
        <mc:Fallback xmlns="">
          <p:pic>
            <p:nvPicPr>
              <p:cNvPr id="66" name="Ink 73">
                <a:extLst>
                  <a:ext uri="{FF2B5EF4-FFF2-40B4-BE49-F238E27FC236}">
                    <a16:creationId xmlns:a16="http://schemas.microsoft.com/office/drawing/2014/main" id="{D6EE46BA-5620-EF43-A950-6E423B62AD70}"/>
                  </a:ext>
                </a:extLst>
              </p:cNvPr>
              <p:cNvPicPr/>
              <p:nvPr/>
            </p:nvPicPr>
            <p:blipFill>
              <a:blip r:embed="rId7"/>
              <a:stretch>
                <a:fillRect/>
              </a:stretch>
            </p:blipFill>
            <p:spPr>
              <a:xfrm>
                <a:off x="4145315" y="383943"/>
                <a:ext cx="77256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7" name="Ink 74">
                <a:extLst>
                  <a:ext uri="{FF2B5EF4-FFF2-40B4-BE49-F238E27FC236}">
                    <a16:creationId xmlns:a16="http://schemas.microsoft.com/office/drawing/2014/main" id="{64A840BC-1D96-DC48-8EF5-43484FBD9595}"/>
                  </a:ext>
                </a:extLst>
              </p14:cNvPr>
              <p14:cNvContentPartPr/>
              <p14:nvPr/>
            </p14:nvContentPartPr>
            <p14:xfrm>
              <a:off x="2350355" y="461703"/>
              <a:ext cx="1358280" cy="453240"/>
            </p14:xfrm>
          </p:contentPart>
        </mc:Choice>
        <mc:Fallback xmlns="">
          <p:pic>
            <p:nvPicPr>
              <p:cNvPr id="67" name="Ink 74">
                <a:extLst>
                  <a:ext uri="{FF2B5EF4-FFF2-40B4-BE49-F238E27FC236}">
                    <a16:creationId xmlns:a16="http://schemas.microsoft.com/office/drawing/2014/main" id="{64A840BC-1D96-DC48-8EF5-43484FBD9595}"/>
                  </a:ext>
                </a:extLst>
              </p:cNvPr>
              <p:cNvPicPr/>
              <p:nvPr/>
            </p:nvPicPr>
            <p:blipFill>
              <a:blip r:embed="rId9"/>
              <a:stretch>
                <a:fillRect/>
              </a:stretch>
            </p:blipFill>
            <p:spPr>
              <a:xfrm>
                <a:off x="2340995" y="453056"/>
                <a:ext cx="1376640" cy="47017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8" name="Ink 75">
                <a:extLst>
                  <a:ext uri="{FF2B5EF4-FFF2-40B4-BE49-F238E27FC236}">
                    <a16:creationId xmlns:a16="http://schemas.microsoft.com/office/drawing/2014/main" id="{F5BEFAA8-A891-414B-84A5-B1820BECAB89}"/>
                  </a:ext>
                </a:extLst>
              </p14:cNvPr>
              <p14:cNvContentPartPr/>
              <p14:nvPr/>
            </p14:nvContentPartPr>
            <p14:xfrm>
              <a:off x="1947875" y="625143"/>
              <a:ext cx="302040" cy="207720"/>
            </p14:xfrm>
          </p:contentPart>
        </mc:Choice>
        <mc:Fallback xmlns="">
          <p:pic>
            <p:nvPicPr>
              <p:cNvPr id="68" name="Ink 75">
                <a:extLst>
                  <a:ext uri="{FF2B5EF4-FFF2-40B4-BE49-F238E27FC236}">
                    <a16:creationId xmlns:a16="http://schemas.microsoft.com/office/drawing/2014/main" id="{F5BEFAA8-A891-414B-84A5-B1820BECAB89}"/>
                  </a:ext>
                </a:extLst>
              </p:cNvPr>
              <p:cNvPicPr/>
              <p:nvPr/>
            </p:nvPicPr>
            <p:blipFill>
              <a:blip r:embed="rId11"/>
              <a:stretch>
                <a:fillRect/>
              </a:stretch>
            </p:blipFill>
            <p:spPr>
              <a:xfrm>
                <a:off x="1938526" y="616127"/>
                <a:ext cx="319659" cy="22503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7" name="Ink 76">
                <a:extLst>
                  <a:ext uri="{FF2B5EF4-FFF2-40B4-BE49-F238E27FC236}">
                    <a16:creationId xmlns:a16="http://schemas.microsoft.com/office/drawing/2014/main" id="{54DD561E-20AC-A34B-9778-88A1D05C7D93}"/>
                  </a:ext>
                </a:extLst>
              </p14:cNvPr>
              <p14:cNvContentPartPr/>
              <p14:nvPr/>
            </p14:nvContentPartPr>
            <p14:xfrm>
              <a:off x="2808995" y="1555743"/>
              <a:ext cx="232920" cy="358560"/>
            </p14:xfrm>
          </p:contentPart>
        </mc:Choice>
        <mc:Fallback xmlns="">
          <p:pic>
            <p:nvPicPr>
              <p:cNvPr id="77" name="Ink 76">
                <a:extLst>
                  <a:ext uri="{FF2B5EF4-FFF2-40B4-BE49-F238E27FC236}">
                    <a16:creationId xmlns:a16="http://schemas.microsoft.com/office/drawing/2014/main" id="{54DD561E-20AC-A34B-9778-88A1D05C7D93}"/>
                  </a:ext>
                </a:extLst>
              </p:cNvPr>
              <p:cNvPicPr/>
              <p:nvPr/>
            </p:nvPicPr>
            <p:blipFill>
              <a:blip r:embed="rId13"/>
              <a:stretch>
                <a:fillRect/>
              </a:stretch>
            </p:blipFill>
            <p:spPr>
              <a:xfrm>
                <a:off x="2799621" y="1546383"/>
                <a:ext cx="251669"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8" name="Ink 77">
                <a:extLst>
                  <a:ext uri="{FF2B5EF4-FFF2-40B4-BE49-F238E27FC236}">
                    <a16:creationId xmlns:a16="http://schemas.microsoft.com/office/drawing/2014/main" id="{D2B5EF80-4659-EB41-B18A-D026676DABBE}"/>
                  </a:ext>
                </a:extLst>
              </p14:cNvPr>
              <p14:cNvContentPartPr/>
              <p14:nvPr/>
            </p14:nvContentPartPr>
            <p14:xfrm>
              <a:off x="3406596" y="1725663"/>
              <a:ext cx="157680" cy="6480"/>
            </p14:xfrm>
          </p:contentPart>
        </mc:Choice>
        <mc:Fallback xmlns="">
          <p:pic>
            <p:nvPicPr>
              <p:cNvPr id="78" name="Ink 77">
                <a:extLst>
                  <a:ext uri="{FF2B5EF4-FFF2-40B4-BE49-F238E27FC236}">
                    <a16:creationId xmlns:a16="http://schemas.microsoft.com/office/drawing/2014/main" id="{D2B5EF80-4659-EB41-B18A-D026676DABBE}"/>
                  </a:ext>
                </a:extLst>
              </p:cNvPr>
              <p:cNvPicPr/>
              <p:nvPr/>
            </p:nvPicPr>
            <p:blipFill>
              <a:blip r:embed="rId15"/>
              <a:stretch>
                <a:fillRect/>
              </a:stretch>
            </p:blipFill>
            <p:spPr>
              <a:xfrm>
                <a:off x="3397956" y="1717137"/>
                <a:ext cx="17424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9" name="Ink 78">
                <a:extLst>
                  <a:ext uri="{FF2B5EF4-FFF2-40B4-BE49-F238E27FC236}">
                    <a16:creationId xmlns:a16="http://schemas.microsoft.com/office/drawing/2014/main" id="{62B86B1D-7F6E-654E-B8B6-D48EF9A31986}"/>
                  </a:ext>
                </a:extLst>
              </p14:cNvPr>
              <p14:cNvContentPartPr/>
              <p14:nvPr/>
            </p14:nvContentPartPr>
            <p14:xfrm>
              <a:off x="3488315" y="1826103"/>
              <a:ext cx="113400" cy="6480"/>
            </p14:xfrm>
          </p:contentPart>
        </mc:Choice>
        <mc:Fallback xmlns="">
          <p:pic>
            <p:nvPicPr>
              <p:cNvPr id="79" name="Ink 78">
                <a:extLst>
                  <a:ext uri="{FF2B5EF4-FFF2-40B4-BE49-F238E27FC236}">
                    <a16:creationId xmlns:a16="http://schemas.microsoft.com/office/drawing/2014/main" id="{62B86B1D-7F6E-654E-B8B6-D48EF9A31986}"/>
                  </a:ext>
                </a:extLst>
              </p:cNvPr>
              <p:cNvPicPr/>
              <p:nvPr/>
            </p:nvPicPr>
            <p:blipFill>
              <a:blip r:embed="rId17"/>
              <a:stretch>
                <a:fillRect/>
              </a:stretch>
            </p:blipFill>
            <p:spPr>
              <a:xfrm>
                <a:off x="3478985" y="1816743"/>
                <a:ext cx="132061"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7" name="Ink 101">
                <a:extLst>
                  <a:ext uri="{FF2B5EF4-FFF2-40B4-BE49-F238E27FC236}">
                    <a16:creationId xmlns:a16="http://schemas.microsoft.com/office/drawing/2014/main" id="{BE461186-4207-384A-A85F-0C5FC8E61E10}"/>
                  </a:ext>
                </a:extLst>
              </p14:cNvPr>
              <p14:cNvContentPartPr/>
              <p14:nvPr/>
            </p14:nvContentPartPr>
            <p14:xfrm>
              <a:off x="6443195" y="1593543"/>
              <a:ext cx="930600" cy="345240"/>
            </p14:xfrm>
          </p:contentPart>
        </mc:Choice>
        <mc:Fallback xmlns="">
          <p:pic>
            <p:nvPicPr>
              <p:cNvPr id="97" name="Ink 101">
                <a:extLst>
                  <a:ext uri="{FF2B5EF4-FFF2-40B4-BE49-F238E27FC236}">
                    <a16:creationId xmlns:a16="http://schemas.microsoft.com/office/drawing/2014/main" id="{BE461186-4207-384A-A85F-0C5FC8E61E10}"/>
                  </a:ext>
                </a:extLst>
              </p:cNvPr>
              <p:cNvPicPr/>
              <p:nvPr/>
            </p:nvPicPr>
            <p:blipFill>
              <a:blip r:embed="rId19"/>
              <a:stretch>
                <a:fillRect/>
              </a:stretch>
            </p:blipFill>
            <p:spPr>
              <a:xfrm>
                <a:off x="6433839" y="1584912"/>
                <a:ext cx="948953" cy="36322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8" name="Ink 102">
                <a:extLst>
                  <a:ext uri="{FF2B5EF4-FFF2-40B4-BE49-F238E27FC236}">
                    <a16:creationId xmlns:a16="http://schemas.microsoft.com/office/drawing/2014/main" id="{B8F8D5EB-F30F-A74A-9DBE-517EAB22DD05}"/>
                  </a:ext>
                </a:extLst>
              </p14:cNvPr>
              <p14:cNvContentPartPr/>
              <p14:nvPr/>
            </p14:nvContentPartPr>
            <p14:xfrm>
              <a:off x="6091115" y="1631343"/>
              <a:ext cx="207720" cy="176400"/>
            </p14:xfrm>
          </p:contentPart>
        </mc:Choice>
        <mc:Fallback xmlns="">
          <p:pic>
            <p:nvPicPr>
              <p:cNvPr id="98" name="Ink 102">
                <a:extLst>
                  <a:ext uri="{FF2B5EF4-FFF2-40B4-BE49-F238E27FC236}">
                    <a16:creationId xmlns:a16="http://schemas.microsoft.com/office/drawing/2014/main" id="{B8F8D5EB-F30F-A74A-9DBE-517EAB22DD05}"/>
                  </a:ext>
                </a:extLst>
              </p:cNvPr>
              <p:cNvPicPr/>
              <p:nvPr/>
            </p:nvPicPr>
            <p:blipFill>
              <a:blip r:embed="rId21"/>
              <a:stretch>
                <a:fillRect/>
              </a:stretch>
            </p:blipFill>
            <p:spPr>
              <a:xfrm>
                <a:off x="6082475" y="1621983"/>
                <a:ext cx="2246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9" name="Ink 103">
                <a:extLst>
                  <a:ext uri="{FF2B5EF4-FFF2-40B4-BE49-F238E27FC236}">
                    <a16:creationId xmlns:a16="http://schemas.microsoft.com/office/drawing/2014/main" id="{2EF051C1-16D3-6446-9346-403CA38D51D5}"/>
                  </a:ext>
                </a:extLst>
              </p14:cNvPr>
              <p14:cNvContentPartPr/>
              <p14:nvPr/>
            </p14:nvContentPartPr>
            <p14:xfrm>
              <a:off x="5103995" y="1593544"/>
              <a:ext cx="735840" cy="333360"/>
            </p14:xfrm>
          </p:contentPart>
        </mc:Choice>
        <mc:Fallback xmlns="">
          <p:pic>
            <p:nvPicPr>
              <p:cNvPr id="99" name="Ink 103">
                <a:extLst>
                  <a:ext uri="{FF2B5EF4-FFF2-40B4-BE49-F238E27FC236}">
                    <a16:creationId xmlns:a16="http://schemas.microsoft.com/office/drawing/2014/main" id="{2EF051C1-16D3-6446-9346-403CA38D51D5}"/>
                  </a:ext>
                </a:extLst>
              </p:cNvPr>
              <p:cNvPicPr/>
              <p:nvPr/>
            </p:nvPicPr>
            <p:blipFill>
              <a:blip r:embed="rId23"/>
              <a:stretch>
                <a:fillRect/>
              </a:stretch>
            </p:blipFill>
            <p:spPr>
              <a:xfrm>
                <a:off x="5094644" y="1584913"/>
                <a:ext cx="754182" cy="34990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0" name="Ink 104">
                <a:extLst>
                  <a:ext uri="{FF2B5EF4-FFF2-40B4-BE49-F238E27FC236}">
                    <a16:creationId xmlns:a16="http://schemas.microsoft.com/office/drawing/2014/main" id="{5B75BC83-1579-E64A-A0BC-B72CC9A8DE48}"/>
                  </a:ext>
                </a:extLst>
              </p14:cNvPr>
              <p14:cNvContentPartPr/>
              <p14:nvPr/>
            </p14:nvContentPartPr>
            <p14:xfrm>
              <a:off x="4663715" y="1615863"/>
              <a:ext cx="163800" cy="166680"/>
            </p14:xfrm>
          </p:contentPart>
        </mc:Choice>
        <mc:Fallback xmlns="">
          <p:pic>
            <p:nvPicPr>
              <p:cNvPr id="100" name="Ink 104">
                <a:extLst>
                  <a:ext uri="{FF2B5EF4-FFF2-40B4-BE49-F238E27FC236}">
                    <a16:creationId xmlns:a16="http://schemas.microsoft.com/office/drawing/2014/main" id="{5B75BC83-1579-E64A-A0BC-B72CC9A8DE48}"/>
                  </a:ext>
                </a:extLst>
              </p:cNvPr>
              <p:cNvPicPr/>
              <p:nvPr/>
            </p:nvPicPr>
            <p:blipFill>
              <a:blip r:embed="rId25"/>
              <a:stretch>
                <a:fillRect/>
              </a:stretch>
            </p:blipFill>
            <p:spPr>
              <a:xfrm>
                <a:off x="4654695" y="1607242"/>
                <a:ext cx="181118" cy="18392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1" name="Ink 105">
                <a:extLst>
                  <a:ext uri="{FF2B5EF4-FFF2-40B4-BE49-F238E27FC236}">
                    <a16:creationId xmlns:a16="http://schemas.microsoft.com/office/drawing/2014/main" id="{51AC8EC7-A623-054A-94EF-9832E4A58BD5}"/>
                  </a:ext>
                </a:extLst>
              </p14:cNvPr>
              <p14:cNvContentPartPr/>
              <p14:nvPr/>
            </p14:nvContentPartPr>
            <p14:xfrm>
              <a:off x="3978635" y="1612263"/>
              <a:ext cx="402840" cy="420840"/>
            </p14:xfrm>
          </p:contentPart>
        </mc:Choice>
        <mc:Fallback xmlns="">
          <p:pic>
            <p:nvPicPr>
              <p:cNvPr id="101" name="Ink 105">
                <a:extLst>
                  <a:ext uri="{FF2B5EF4-FFF2-40B4-BE49-F238E27FC236}">
                    <a16:creationId xmlns:a16="http://schemas.microsoft.com/office/drawing/2014/main" id="{51AC8EC7-A623-054A-94EF-9832E4A58BD5}"/>
                  </a:ext>
                </a:extLst>
              </p:cNvPr>
              <p:cNvPicPr/>
              <p:nvPr/>
            </p:nvPicPr>
            <p:blipFill>
              <a:blip r:embed="rId27"/>
              <a:stretch>
                <a:fillRect/>
              </a:stretch>
            </p:blipFill>
            <p:spPr>
              <a:xfrm>
                <a:off x="3969275" y="1603263"/>
                <a:ext cx="42120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2" name="Ink 111">
                <a:extLst>
                  <a:ext uri="{FF2B5EF4-FFF2-40B4-BE49-F238E27FC236}">
                    <a16:creationId xmlns:a16="http://schemas.microsoft.com/office/drawing/2014/main" id="{50EADC82-A895-B54F-BD1B-7C8BD7B0294D}"/>
                  </a:ext>
                </a:extLst>
              </p14:cNvPr>
              <p14:cNvContentPartPr/>
              <p14:nvPr/>
            </p14:nvContentPartPr>
            <p14:xfrm>
              <a:off x="8511755" y="1624863"/>
              <a:ext cx="201600" cy="113400"/>
            </p14:xfrm>
          </p:contentPart>
        </mc:Choice>
        <mc:Fallback xmlns="">
          <p:pic>
            <p:nvPicPr>
              <p:cNvPr id="112" name="Ink 111">
                <a:extLst>
                  <a:ext uri="{FF2B5EF4-FFF2-40B4-BE49-F238E27FC236}">
                    <a16:creationId xmlns:a16="http://schemas.microsoft.com/office/drawing/2014/main" id="{50EADC82-A895-B54F-BD1B-7C8BD7B0294D}"/>
                  </a:ext>
                </a:extLst>
              </p:cNvPr>
              <p:cNvPicPr/>
              <p:nvPr/>
            </p:nvPicPr>
            <p:blipFill>
              <a:blip r:embed="rId29"/>
              <a:stretch>
                <a:fillRect/>
              </a:stretch>
            </p:blipFill>
            <p:spPr>
              <a:xfrm>
                <a:off x="8502771" y="1616223"/>
                <a:ext cx="219209"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3" name="Ink 112">
                <a:extLst>
                  <a:ext uri="{FF2B5EF4-FFF2-40B4-BE49-F238E27FC236}">
                    <a16:creationId xmlns:a16="http://schemas.microsoft.com/office/drawing/2014/main" id="{1F129E9F-4A6C-E746-87B2-649257654F95}"/>
                  </a:ext>
                </a:extLst>
              </p14:cNvPr>
              <p14:cNvContentPartPr/>
              <p14:nvPr/>
            </p14:nvContentPartPr>
            <p14:xfrm>
              <a:off x="8794355" y="1713063"/>
              <a:ext cx="132480" cy="182520"/>
            </p14:xfrm>
          </p:contentPart>
        </mc:Choice>
        <mc:Fallback xmlns="">
          <p:pic>
            <p:nvPicPr>
              <p:cNvPr id="113" name="Ink 112">
                <a:extLst>
                  <a:ext uri="{FF2B5EF4-FFF2-40B4-BE49-F238E27FC236}">
                    <a16:creationId xmlns:a16="http://schemas.microsoft.com/office/drawing/2014/main" id="{1F129E9F-4A6C-E746-87B2-649257654F95}"/>
                  </a:ext>
                </a:extLst>
              </p:cNvPr>
              <p:cNvPicPr/>
              <p:nvPr/>
            </p:nvPicPr>
            <p:blipFill>
              <a:blip r:embed="rId31"/>
              <a:stretch>
                <a:fillRect/>
              </a:stretch>
            </p:blipFill>
            <p:spPr>
              <a:xfrm>
                <a:off x="8785355" y="1703721"/>
                <a:ext cx="150480" cy="20120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6" name="Ink 118">
                <a:extLst>
                  <a:ext uri="{FF2B5EF4-FFF2-40B4-BE49-F238E27FC236}">
                    <a16:creationId xmlns:a16="http://schemas.microsoft.com/office/drawing/2014/main" id="{49435C23-3C98-2648-BD86-A9B12216EFE5}"/>
                  </a:ext>
                </a:extLst>
              </p14:cNvPr>
              <p14:cNvContentPartPr/>
              <p14:nvPr/>
            </p14:nvContentPartPr>
            <p14:xfrm>
              <a:off x="9033395" y="1643943"/>
              <a:ext cx="176400" cy="151200"/>
            </p14:xfrm>
          </p:contentPart>
        </mc:Choice>
        <mc:Fallback xmlns="">
          <p:pic>
            <p:nvPicPr>
              <p:cNvPr id="116" name="Ink 118">
                <a:extLst>
                  <a:ext uri="{FF2B5EF4-FFF2-40B4-BE49-F238E27FC236}">
                    <a16:creationId xmlns:a16="http://schemas.microsoft.com/office/drawing/2014/main" id="{49435C23-3C98-2648-BD86-A9B12216EFE5}"/>
                  </a:ext>
                </a:extLst>
              </p:cNvPr>
              <p:cNvPicPr/>
              <p:nvPr/>
            </p:nvPicPr>
            <p:blipFill>
              <a:blip r:embed="rId33"/>
              <a:stretch>
                <a:fillRect/>
              </a:stretch>
            </p:blipFill>
            <p:spPr>
              <a:xfrm>
                <a:off x="9024755" y="1635303"/>
                <a:ext cx="1933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8" name="Ink 120">
                <a:extLst>
                  <a:ext uri="{FF2B5EF4-FFF2-40B4-BE49-F238E27FC236}">
                    <a16:creationId xmlns:a16="http://schemas.microsoft.com/office/drawing/2014/main" id="{E5F2CBD8-9103-9144-8629-0C3B35065251}"/>
                  </a:ext>
                </a:extLst>
              </p14:cNvPr>
              <p14:cNvContentPartPr/>
              <p14:nvPr/>
            </p14:nvContentPartPr>
            <p14:xfrm>
              <a:off x="7537235" y="1643943"/>
              <a:ext cx="220320" cy="138600"/>
            </p14:xfrm>
          </p:contentPart>
        </mc:Choice>
        <mc:Fallback xmlns="">
          <p:pic>
            <p:nvPicPr>
              <p:cNvPr id="118" name="Ink 120">
                <a:extLst>
                  <a:ext uri="{FF2B5EF4-FFF2-40B4-BE49-F238E27FC236}">
                    <a16:creationId xmlns:a16="http://schemas.microsoft.com/office/drawing/2014/main" id="{E5F2CBD8-9103-9144-8629-0C3B35065251}"/>
                  </a:ext>
                </a:extLst>
              </p:cNvPr>
              <p:cNvPicPr/>
              <p:nvPr/>
            </p:nvPicPr>
            <p:blipFill>
              <a:blip r:embed="rId35"/>
              <a:stretch>
                <a:fillRect/>
              </a:stretch>
            </p:blipFill>
            <p:spPr>
              <a:xfrm>
                <a:off x="7527875" y="1634943"/>
                <a:ext cx="237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9" name="Ink 130">
                <a:extLst>
                  <a:ext uri="{FF2B5EF4-FFF2-40B4-BE49-F238E27FC236}">
                    <a16:creationId xmlns:a16="http://schemas.microsoft.com/office/drawing/2014/main" id="{49DF8699-988E-2E47-943D-558D8A3BE113}"/>
                  </a:ext>
                </a:extLst>
              </p14:cNvPr>
              <p14:cNvContentPartPr/>
              <p14:nvPr/>
            </p14:nvContentPartPr>
            <p14:xfrm>
              <a:off x="9328955" y="1524423"/>
              <a:ext cx="829080" cy="408960"/>
            </p14:xfrm>
          </p:contentPart>
        </mc:Choice>
        <mc:Fallback xmlns="">
          <p:pic>
            <p:nvPicPr>
              <p:cNvPr id="129" name="Ink 130">
                <a:extLst>
                  <a:ext uri="{FF2B5EF4-FFF2-40B4-BE49-F238E27FC236}">
                    <a16:creationId xmlns:a16="http://schemas.microsoft.com/office/drawing/2014/main" id="{49DF8699-988E-2E47-943D-558D8A3BE113}"/>
                  </a:ext>
                </a:extLst>
              </p:cNvPr>
              <p:cNvPicPr/>
              <p:nvPr/>
            </p:nvPicPr>
            <p:blipFill>
              <a:blip r:embed="rId37"/>
              <a:stretch>
                <a:fillRect/>
              </a:stretch>
            </p:blipFill>
            <p:spPr>
              <a:xfrm>
                <a:off x="9319951" y="1515063"/>
                <a:ext cx="846007"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0" name="Ink 299">
                <a:extLst>
                  <a:ext uri="{FF2B5EF4-FFF2-40B4-BE49-F238E27FC236}">
                    <a16:creationId xmlns:a16="http://schemas.microsoft.com/office/drawing/2014/main" id="{33F56DC8-0D17-454E-A3CA-3974A29F6384}"/>
                  </a:ext>
                </a:extLst>
              </p14:cNvPr>
              <p14:cNvContentPartPr/>
              <p14:nvPr/>
            </p14:nvContentPartPr>
            <p14:xfrm>
              <a:off x="3783516" y="-1115457"/>
              <a:ext cx="19080" cy="24840"/>
            </p14:xfrm>
          </p:contentPart>
        </mc:Choice>
        <mc:Fallback xmlns="">
          <p:pic>
            <p:nvPicPr>
              <p:cNvPr id="300" name="Ink 299">
                <a:extLst>
                  <a:ext uri="{FF2B5EF4-FFF2-40B4-BE49-F238E27FC236}">
                    <a16:creationId xmlns:a16="http://schemas.microsoft.com/office/drawing/2014/main" id="{33F56DC8-0D17-454E-A3CA-3974A29F6384}"/>
                  </a:ext>
                </a:extLst>
              </p:cNvPr>
              <p:cNvPicPr/>
              <p:nvPr/>
            </p:nvPicPr>
            <p:blipFill>
              <a:blip r:embed="rId39"/>
              <a:stretch>
                <a:fillRect/>
              </a:stretch>
            </p:blipFill>
            <p:spPr>
              <a:xfrm>
                <a:off x="3775236" y="-1123619"/>
                <a:ext cx="36720" cy="4116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2" name="Ink 302">
                <a:extLst>
                  <a:ext uri="{FF2B5EF4-FFF2-40B4-BE49-F238E27FC236}">
                    <a16:creationId xmlns:a16="http://schemas.microsoft.com/office/drawing/2014/main" id="{BA737A8E-F34F-934B-9C42-CEA9EE1197FF}"/>
                  </a:ext>
                </a:extLst>
              </p14:cNvPr>
              <p14:cNvContentPartPr/>
              <p14:nvPr/>
            </p14:nvContentPartPr>
            <p14:xfrm>
              <a:off x="7882835" y="1593543"/>
              <a:ext cx="497160" cy="424800"/>
            </p14:xfrm>
          </p:contentPart>
        </mc:Choice>
        <mc:Fallback xmlns="">
          <p:pic>
            <p:nvPicPr>
              <p:cNvPr id="302" name="Ink 302">
                <a:extLst>
                  <a:ext uri="{FF2B5EF4-FFF2-40B4-BE49-F238E27FC236}">
                    <a16:creationId xmlns:a16="http://schemas.microsoft.com/office/drawing/2014/main" id="{BA737A8E-F34F-934B-9C42-CEA9EE1197FF}"/>
                  </a:ext>
                </a:extLst>
              </p:cNvPr>
              <p:cNvPicPr/>
              <p:nvPr/>
            </p:nvPicPr>
            <p:blipFill>
              <a:blip r:embed="rId41"/>
              <a:stretch>
                <a:fillRect/>
              </a:stretch>
            </p:blipFill>
            <p:spPr>
              <a:xfrm>
                <a:off x="7873468" y="1584551"/>
                <a:ext cx="515894" cy="443504"/>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 name="Ink 1">
                <a:extLst>
                  <a:ext uri="{FF2B5EF4-FFF2-40B4-BE49-F238E27FC236}">
                    <a16:creationId xmlns:a16="http://schemas.microsoft.com/office/drawing/2014/main" id="{BC867A38-3769-5840-876B-E97033468DA4}"/>
                  </a:ext>
                </a:extLst>
              </p14:cNvPr>
              <p14:cNvContentPartPr/>
              <p14:nvPr/>
            </p14:nvContentPartPr>
            <p14:xfrm>
              <a:off x="1876800" y="776881"/>
              <a:ext cx="8746920" cy="5286600"/>
            </p14:xfrm>
          </p:contentPart>
        </mc:Choice>
        <mc:Fallback xmlns="">
          <p:pic>
            <p:nvPicPr>
              <p:cNvPr id="2" name="Ink 1">
                <a:extLst>
                  <a:ext uri="{FF2B5EF4-FFF2-40B4-BE49-F238E27FC236}">
                    <a16:creationId xmlns:a16="http://schemas.microsoft.com/office/drawing/2014/main" id="{BC867A38-3769-5840-876B-E97033468DA4}"/>
                  </a:ext>
                </a:extLst>
              </p:cNvPr>
              <p:cNvPicPr/>
              <p:nvPr/>
            </p:nvPicPr>
            <p:blipFill>
              <a:blip r:embed="rId43"/>
              <a:stretch>
                <a:fillRect/>
              </a:stretch>
            </p:blipFill>
            <p:spPr>
              <a:xfrm>
                <a:off x="1867440" y="768241"/>
                <a:ext cx="8766000" cy="5304600"/>
              </a:xfrm>
              <a:prstGeom prst="rect">
                <a:avLst/>
              </a:prstGeom>
            </p:spPr>
          </p:pic>
        </mc:Fallback>
      </mc:AlternateContent>
    </p:spTree>
    <p:extLst>
      <p:ext uri="{BB962C8B-B14F-4D97-AF65-F5344CB8AC3E}">
        <p14:creationId xmlns:p14="http://schemas.microsoft.com/office/powerpoint/2010/main" val="26861146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buFont typeface="Wingdings" panose="05000000000000000000" pitchFamily="2" charset="2"/>
              <a:buChar char="Ø"/>
            </a:pPr>
            <a:r>
              <a:rPr lang="en-US" dirty="0"/>
              <a:t>  Sales and advertisement on TV, News Paper ,Radio</a:t>
            </a:r>
          </a:p>
          <a:p>
            <a:pPr>
              <a:buFont typeface="Wingdings" panose="05000000000000000000" pitchFamily="2" charset="2"/>
              <a:buChar char="Ø"/>
            </a:pPr>
            <a:endParaRPr lang="en-US" dirty="0"/>
          </a:p>
          <a:p>
            <a:pPr>
              <a:buFont typeface="Wingdings" panose="05000000000000000000" pitchFamily="2" charset="2"/>
              <a:buChar char="Ø"/>
            </a:pPr>
            <a:r>
              <a:rPr lang="en-US" dirty="0"/>
              <a:t>Few Guidelines</a:t>
            </a:r>
          </a:p>
          <a:p>
            <a:pPr>
              <a:buFont typeface="Wingdings" panose="05000000000000000000" pitchFamily="2" charset="2"/>
              <a:buChar char="Ø"/>
            </a:pPr>
            <a:endParaRPr lang="en-US" dirty="0"/>
          </a:p>
          <a:p>
            <a:pPr marL="0" indent="0"/>
            <a:r>
              <a:rPr lang="en-US" dirty="0"/>
              <a:t>  - keep the variables with low p – values and eliminate the ones </a:t>
            </a:r>
          </a:p>
          <a:p>
            <a:pPr marL="0" indent="0"/>
            <a:r>
              <a:rPr lang="en-US" dirty="0"/>
              <a:t>     with high p – values</a:t>
            </a:r>
          </a:p>
          <a:p>
            <a:pPr marL="0" indent="0"/>
            <a:r>
              <a:rPr lang="en-US" dirty="0"/>
              <a:t> -  inclusion of a variable to the model should ideally increase</a:t>
            </a:r>
          </a:p>
          <a:p>
            <a:pPr marL="0" indent="0"/>
            <a:r>
              <a:rPr lang="en-US" dirty="0"/>
              <a:t>      the value of R – Squared </a:t>
            </a:r>
          </a:p>
          <a:p>
            <a:endParaRPr lang="en-IN" dirty="0"/>
          </a:p>
        </p:txBody>
      </p:sp>
      <p:sp>
        <p:nvSpPr>
          <p:cNvPr id="3" name="Title 2"/>
          <p:cNvSpPr>
            <a:spLocks noGrp="1"/>
          </p:cNvSpPr>
          <p:nvPr>
            <p:ph type="title" idx="4294967295"/>
          </p:nvPr>
        </p:nvSpPr>
        <p:spPr>
          <a:xfrm>
            <a:off x="1590240" y="26442"/>
            <a:ext cx="6791761" cy="1192758"/>
          </a:xfrm>
        </p:spPr>
        <p:txBody>
          <a:bodyPr/>
          <a:lstStyle/>
          <a:p>
            <a:r>
              <a:rPr lang="en-US" dirty="0"/>
              <a:t>    How to model </a:t>
            </a:r>
            <a:endParaRPr lang="en-IN" dirty="0"/>
          </a:p>
        </p:txBody>
      </p:sp>
    </p:spTree>
    <p:extLst>
      <p:ext uri="{BB962C8B-B14F-4D97-AF65-F5344CB8AC3E}">
        <p14:creationId xmlns:p14="http://schemas.microsoft.com/office/powerpoint/2010/main" val="22751986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a:p>
            <a:pPr>
              <a:buFont typeface="Wingdings" panose="05000000000000000000" pitchFamily="2" charset="2"/>
              <a:buChar char="Ø"/>
            </a:pPr>
            <a:r>
              <a:rPr lang="en-US" sz="4401" dirty="0"/>
              <a:t>Forward Selection </a:t>
            </a:r>
          </a:p>
          <a:p>
            <a:pPr>
              <a:buFont typeface="Wingdings" panose="05000000000000000000" pitchFamily="2" charset="2"/>
              <a:buChar char="Ø"/>
            </a:pPr>
            <a:endParaRPr lang="en-US" sz="4401" dirty="0"/>
          </a:p>
          <a:p>
            <a:pPr>
              <a:buFont typeface="Wingdings" panose="05000000000000000000" pitchFamily="2" charset="2"/>
              <a:buChar char="Ø"/>
            </a:pPr>
            <a:r>
              <a:rPr lang="en-US" sz="4401" dirty="0"/>
              <a:t>Backward selection </a:t>
            </a:r>
            <a:endParaRPr lang="en-IN" sz="4401" dirty="0"/>
          </a:p>
        </p:txBody>
      </p:sp>
      <p:sp>
        <p:nvSpPr>
          <p:cNvPr id="3" name="Title 2"/>
          <p:cNvSpPr>
            <a:spLocks noGrp="1"/>
          </p:cNvSpPr>
          <p:nvPr>
            <p:ph type="title" idx="4294967295"/>
          </p:nvPr>
        </p:nvSpPr>
        <p:spPr>
          <a:xfrm>
            <a:off x="1590240" y="26442"/>
            <a:ext cx="6791761" cy="1192758"/>
          </a:xfrm>
        </p:spPr>
        <p:txBody>
          <a:bodyPr/>
          <a:lstStyle/>
          <a:p>
            <a:r>
              <a:rPr lang="en-US" dirty="0"/>
              <a:t>  </a:t>
            </a:r>
            <a:r>
              <a:rPr lang="en-US" sz="3200" b="1" dirty="0">
                <a:solidFill>
                  <a:srgbClr val="FF0000"/>
                </a:solidFill>
              </a:rPr>
              <a:t>an idea</a:t>
            </a:r>
            <a:endParaRPr lang="en-IN" sz="3200" b="1" dirty="0">
              <a:solidFill>
                <a:srgbClr val="FF0000"/>
              </a:solidFill>
            </a:endParaRPr>
          </a:p>
        </p:txBody>
      </p:sp>
    </p:spTree>
    <p:extLst>
      <p:ext uri="{BB962C8B-B14F-4D97-AF65-F5344CB8AC3E}">
        <p14:creationId xmlns:p14="http://schemas.microsoft.com/office/powerpoint/2010/main" val="1782931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676400" y="1752600"/>
          <a:ext cx="8839200" cy="6217920"/>
        </p:xfrm>
        <a:graphic>
          <a:graphicData uri="http://schemas.openxmlformats.org/drawingml/2006/table">
            <a:tbl>
              <a:tblPr firstRow="1" bandRow="1">
                <a:tableStyleId>{5C22544A-7EE6-4342-B048-85BDC9FD1C3A}</a:tableStyleId>
              </a:tblPr>
              <a:tblGrid>
                <a:gridCol w="1473200">
                  <a:extLst>
                    <a:ext uri="{9D8B030D-6E8A-4147-A177-3AD203B41FA5}">
                      <a16:colId xmlns:a16="http://schemas.microsoft.com/office/drawing/2014/main" val="20000"/>
                    </a:ext>
                  </a:extLst>
                </a:gridCol>
                <a:gridCol w="1473200">
                  <a:extLst>
                    <a:ext uri="{9D8B030D-6E8A-4147-A177-3AD203B41FA5}">
                      <a16:colId xmlns:a16="http://schemas.microsoft.com/office/drawing/2014/main" val="20001"/>
                    </a:ext>
                  </a:extLst>
                </a:gridCol>
                <a:gridCol w="1473200">
                  <a:extLst>
                    <a:ext uri="{9D8B030D-6E8A-4147-A177-3AD203B41FA5}">
                      <a16:colId xmlns:a16="http://schemas.microsoft.com/office/drawing/2014/main" val="20002"/>
                    </a:ext>
                  </a:extLst>
                </a:gridCol>
                <a:gridCol w="1473200">
                  <a:extLst>
                    <a:ext uri="{9D8B030D-6E8A-4147-A177-3AD203B41FA5}">
                      <a16:colId xmlns:a16="http://schemas.microsoft.com/office/drawing/2014/main" val="20003"/>
                    </a:ext>
                  </a:extLst>
                </a:gridCol>
                <a:gridCol w="1473200">
                  <a:extLst>
                    <a:ext uri="{9D8B030D-6E8A-4147-A177-3AD203B41FA5}">
                      <a16:colId xmlns:a16="http://schemas.microsoft.com/office/drawing/2014/main" val="20004"/>
                    </a:ext>
                  </a:extLst>
                </a:gridCol>
                <a:gridCol w="1473200">
                  <a:extLst>
                    <a:ext uri="{9D8B030D-6E8A-4147-A177-3AD203B41FA5}">
                      <a16:colId xmlns:a16="http://schemas.microsoft.com/office/drawing/2014/main" val="20005"/>
                    </a:ext>
                  </a:extLst>
                </a:gridCol>
              </a:tblGrid>
              <a:tr h="725170">
                <a:tc>
                  <a:txBody>
                    <a:bodyPr/>
                    <a:lstStyle/>
                    <a:p>
                      <a:r>
                        <a:rPr lang="en-US" sz="2100" dirty="0"/>
                        <a:t>Name</a:t>
                      </a:r>
                      <a:endParaRPr lang="en-IN" sz="2100" dirty="0"/>
                    </a:p>
                  </a:txBody>
                  <a:tcPr/>
                </a:tc>
                <a:tc>
                  <a:txBody>
                    <a:bodyPr/>
                    <a:lstStyle/>
                    <a:p>
                      <a:r>
                        <a:rPr lang="en-US" sz="2100" dirty="0"/>
                        <a:t>Definition</a:t>
                      </a:r>
                      <a:endParaRPr lang="en-IN" sz="2100" dirty="0"/>
                    </a:p>
                  </a:txBody>
                  <a:tcPr/>
                </a:tc>
                <a:tc>
                  <a:txBody>
                    <a:bodyPr/>
                    <a:lstStyle/>
                    <a:p>
                      <a:r>
                        <a:rPr lang="en-US" sz="2100" dirty="0"/>
                        <a:t>R^2/</a:t>
                      </a:r>
                      <a:r>
                        <a:rPr lang="en-US" sz="2100" dirty="0" err="1"/>
                        <a:t>Adj</a:t>
                      </a:r>
                      <a:r>
                        <a:rPr lang="en-US" sz="2100" dirty="0"/>
                        <a:t> R^2</a:t>
                      </a:r>
                      <a:endParaRPr lang="en-IN" sz="2100" dirty="0"/>
                    </a:p>
                  </a:txBody>
                  <a:tcPr/>
                </a:tc>
                <a:tc>
                  <a:txBody>
                    <a:bodyPr/>
                    <a:lstStyle/>
                    <a:p>
                      <a:r>
                        <a:rPr lang="en-US" sz="2100" dirty="0"/>
                        <a:t>F-Statistic</a:t>
                      </a:r>
                      <a:endParaRPr lang="en-IN" sz="2100" dirty="0"/>
                    </a:p>
                  </a:txBody>
                  <a:tcPr/>
                </a:tc>
                <a:tc>
                  <a:txBody>
                    <a:bodyPr/>
                    <a:lstStyle/>
                    <a:p>
                      <a:r>
                        <a:rPr lang="en-US" sz="2100" dirty="0"/>
                        <a:t>P</a:t>
                      </a:r>
                      <a:r>
                        <a:rPr lang="en-US" sz="2100" baseline="0" dirty="0"/>
                        <a:t> – value</a:t>
                      </a:r>
                      <a:endParaRPr lang="en-IN" sz="2100" dirty="0"/>
                    </a:p>
                  </a:txBody>
                  <a:tcPr/>
                </a:tc>
                <a:tc>
                  <a:txBody>
                    <a:bodyPr/>
                    <a:lstStyle/>
                    <a:p>
                      <a:r>
                        <a:rPr lang="en-US" sz="2100" dirty="0"/>
                        <a:t>RSE</a:t>
                      </a:r>
                      <a:endParaRPr lang="en-IN" sz="2100" dirty="0"/>
                    </a:p>
                  </a:txBody>
                  <a:tcPr/>
                </a:tc>
                <a:extLst>
                  <a:ext uri="{0D108BD9-81ED-4DB2-BD59-A6C34878D82A}">
                    <a16:rowId xmlns:a16="http://schemas.microsoft.com/office/drawing/2014/main" val="10000"/>
                  </a:ext>
                </a:extLst>
              </a:tr>
              <a:tr h="725170">
                <a:tc>
                  <a:txBody>
                    <a:bodyPr/>
                    <a:lstStyle/>
                    <a:p>
                      <a:pPr algn="ctr"/>
                      <a:r>
                        <a:rPr lang="en-US" sz="2100" dirty="0"/>
                        <a:t>Model 1</a:t>
                      </a:r>
                      <a:endParaRPr lang="en-IN" sz="2100" dirty="0"/>
                    </a:p>
                  </a:txBody>
                  <a:tcPr/>
                </a:tc>
                <a:tc>
                  <a:txBody>
                    <a:bodyPr/>
                    <a:lstStyle/>
                    <a:p>
                      <a:r>
                        <a:rPr lang="en-US" sz="2100" dirty="0"/>
                        <a:t>Sales –</a:t>
                      </a:r>
                      <a:r>
                        <a:rPr lang="en-US" sz="2100" baseline="0" dirty="0"/>
                        <a:t> TV</a:t>
                      </a:r>
                      <a:endParaRPr lang="en-IN" sz="2100" dirty="0"/>
                    </a:p>
                  </a:txBody>
                  <a:tcPr/>
                </a:tc>
                <a:tc>
                  <a:txBody>
                    <a:bodyPr/>
                    <a:lstStyle/>
                    <a:p>
                      <a:r>
                        <a:rPr lang="en-US" sz="2100" dirty="0"/>
                        <a:t>0.612/0.610</a:t>
                      </a:r>
                      <a:endParaRPr lang="en-IN" sz="2100" dirty="0"/>
                    </a:p>
                  </a:txBody>
                  <a:tcPr/>
                </a:tc>
                <a:tc>
                  <a:txBody>
                    <a:bodyPr/>
                    <a:lstStyle/>
                    <a:p>
                      <a:r>
                        <a:rPr lang="en-US" sz="2100" dirty="0"/>
                        <a:t>312.1</a:t>
                      </a:r>
                      <a:endParaRPr lang="en-IN" sz="2100" dirty="0"/>
                    </a:p>
                  </a:txBody>
                  <a:tcPr/>
                </a:tc>
                <a:tc>
                  <a:txBody>
                    <a:bodyPr/>
                    <a:lstStyle/>
                    <a:p>
                      <a:r>
                        <a:rPr lang="en-US" sz="2100" dirty="0"/>
                        <a:t>1.47exp(-42)</a:t>
                      </a:r>
                      <a:endParaRPr lang="en-IN" sz="2100" dirty="0"/>
                    </a:p>
                  </a:txBody>
                  <a:tcPr/>
                </a:tc>
                <a:tc>
                  <a:txBody>
                    <a:bodyPr/>
                    <a:lstStyle/>
                    <a:p>
                      <a:r>
                        <a:rPr lang="en-US" sz="2100" dirty="0"/>
                        <a:t>3.25(23%)</a:t>
                      </a:r>
                      <a:endParaRPr lang="en-IN" sz="2100" dirty="0"/>
                    </a:p>
                  </a:txBody>
                  <a:tcPr/>
                </a:tc>
                <a:extLst>
                  <a:ext uri="{0D108BD9-81ED-4DB2-BD59-A6C34878D82A}">
                    <a16:rowId xmlns:a16="http://schemas.microsoft.com/office/drawing/2014/main" val="10001"/>
                  </a:ext>
                </a:extLst>
              </a:tr>
              <a:tr h="16750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dirty="0"/>
                        <a:t>Model 2</a:t>
                      </a:r>
                      <a:endParaRPr lang="en-IN" sz="2100" dirty="0"/>
                    </a:p>
                    <a:p>
                      <a:pPr algn="ctr"/>
                      <a:endParaRPr lang="en-IN" sz="2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a:t>Sales –</a:t>
                      </a:r>
                      <a:r>
                        <a:rPr lang="en-US" sz="2100" baseline="0" dirty="0"/>
                        <a:t> TV + News Paper</a:t>
                      </a:r>
                      <a:endParaRPr lang="en-IN" sz="2100" dirty="0"/>
                    </a:p>
                    <a:p>
                      <a:endParaRPr lang="en-IN" sz="2100" dirty="0"/>
                    </a:p>
                  </a:txBody>
                  <a:tcPr/>
                </a:tc>
                <a:tc>
                  <a:txBody>
                    <a:bodyPr/>
                    <a:lstStyle/>
                    <a:p>
                      <a:r>
                        <a:rPr lang="en-US" sz="2100" dirty="0"/>
                        <a:t>0.646/0.642</a:t>
                      </a:r>
                      <a:endParaRPr lang="en-IN" sz="2100" dirty="0"/>
                    </a:p>
                  </a:txBody>
                  <a:tcPr/>
                </a:tc>
                <a:tc>
                  <a:txBody>
                    <a:bodyPr/>
                    <a:lstStyle/>
                    <a:p>
                      <a:r>
                        <a:rPr lang="en-US" sz="2100" dirty="0"/>
                        <a:t>179.6</a:t>
                      </a:r>
                      <a:endParaRPr lang="en-IN" sz="2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a:t>3.95exp(-42)</a:t>
                      </a:r>
                      <a:endParaRPr lang="en-IN" sz="2100" dirty="0"/>
                    </a:p>
                    <a:p>
                      <a:endParaRPr lang="en-IN" sz="2100" dirty="0"/>
                    </a:p>
                  </a:txBody>
                  <a:tcPr/>
                </a:tc>
                <a:tc>
                  <a:txBody>
                    <a:bodyPr/>
                    <a:lstStyle/>
                    <a:p>
                      <a:r>
                        <a:rPr lang="en-US" sz="2100" dirty="0"/>
                        <a:t>3.12(22%)</a:t>
                      </a:r>
                      <a:endParaRPr lang="en-IN" sz="2100" dirty="0"/>
                    </a:p>
                  </a:txBody>
                  <a:tcPr/>
                </a:tc>
                <a:extLst>
                  <a:ext uri="{0D108BD9-81ED-4DB2-BD59-A6C34878D82A}">
                    <a16:rowId xmlns:a16="http://schemas.microsoft.com/office/drawing/2014/main" val="10002"/>
                  </a:ext>
                </a:extLst>
              </a:tr>
              <a:tr h="10420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dirty="0"/>
                        <a:t>Model 3</a:t>
                      </a:r>
                      <a:endParaRPr lang="en-IN" sz="2100" dirty="0"/>
                    </a:p>
                    <a:p>
                      <a:pPr algn="ctr"/>
                      <a:endParaRPr lang="en-IN" sz="2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a:t>Sales –</a:t>
                      </a:r>
                      <a:r>
                        <a:rPr lang="en-US" sz="2100" baseline="0" dirty="0"/>
                        <a:t> TV+ Radio</a:t>
                      </a:r>
                      <a:endParaRPr lang="en-IN" sz="2100" dirty="0"/>
                    </a:p>
                    <a:p>
                      <a:endParaRPr lang="en-IN" sz="2100" dirty="0"/>
                    </a:p>
                  </a:txBody>
                  <a:tcPr/>
                </a:tc>
                <a:tc>
                  <a:txBody>
                    <a:bodyPr/>
                    <a:lstStyle/>
                    <a:p>
                      <a:r>
                        <a:rPr lang="en-US" sz="2100" dirty="0"/>
                        <a:t>0.897/0.896</a:t>
                      </a:r>
                      <a:endParaRPr lang="en-IN" sz="2100" dirty="0"/>
                    </a:p>
                  </a:txBody>
                  <a:tcPr/>
                </a:tc>
                <a:tc>
                  <a:txBody>
                    <a:bodyPr/>
                    <a:lstStyle/>
                    <a:p>
                      <a:r>
                        <a:rPr lang="en-US" sz="2100" dirty="0"/>
                        <a:t>859.6</a:t>
                      </a:r>
                      <a:endParaRPr lang="en-IN" sz="2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a:t>4.83exp(-42)</a:t>
                      </a:r>
                      <a:endParaRPr lang="en-IN" sz="2100" dirty="0"/>
                    </a:p>
                    <a:p>
                      <a:endParaRPr lang="en-IN" sz="2100" dirty="0"/>
                    </a:p>
                  </a:txBody>
                  <a:tcPr/>
                </a:tc>
                <a:tc>
                  <a:txBody>
                    <a:bodyPr/>
                    <a:lstStyle/>
                    <a:p>
                      <a:r>
                        <a:rPr lang="en-US" sz="2100" dirty="0"/>
                        <a:t>1.71(12%)</a:t>
                      </a:r>
                      <a:endParaRPr lang="en-IN" sz="2100" dirty="0"/>
                    </a:p>
                  </a:txBody>
                  <a:tcPr/>
                </a:tc>
                <a:extLst>
                  <a:ext uri="{0D108BD9-81ED-4DB2-BD59-A6C34878D82A}">
                    <a16:rowId xmlns:a16="http://schemas.microsoft.com/office/drawing/2014/main" val="10003"/>
                  </a:ext>
                </a:extLst>
              </a:tr>
              <a:tr h="19917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dirty="0"/>
                        <a:t>Model 4</a:t>
                      </a:r>
                      <a:endParaRPr lang="en-IN" sz="2100" dirty="0"/>
                    </a:p>
                    <a:p>
                      <a:pPr algn="ctr"/>
                      <a:endParaRPr lang="en-IN" sz="2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a:t>Sales –</a:t>
                      </a:r>
                      <a:r>
                        <a:rPr lang="en-US" sz="2100" baseline="0" dirty="0"/>
                        <a:t> TV+ Radio + News Paper</a:t>
                      </a:r>
                      <a:endParaRPr lang="en-IN" sz="2100" dirty="0"/>
                    </a:p>
                    <a:p>
                      <a:endParaRPr lang="en-IN" sz="2100" dirty="0"/>
                    </a:p>
                    <a:p>
                      <a:endParaRPr lang="en-IN" sz="2100" dirty="0"/>
                    </a:p>
                  </a:txBody>
                  <a:tcPr/>
                </a:tc>
                <a:tc>
                  <a:txBody>
                    <a:bodyPr/>
                    <a:lstStyle/>
                    <a:p>
                      <a:r>
                        <a:rPr lang="en-US" sz="2100" dirty="0"/>
                        <a:t>0.897/0.896</a:t>
                      </a:r>
                      <a:endParaRPr lang="en-IN" sz="2100" dirty="0"/>
                    </a:p>
                  </a:txBody>
                  <a:tcPr/>
                </a:tc>
                <a:tc>
                  <a:txBody>
                    <a:bodyPr/>
                    <a:lstStyle/>
                    <a:p>
                      <a:r>
                        <a:rPr lang="en-US" sz="2100" dirty="0"/>
                        <a:t>570.3</a:t>
                      </a:r>
                      <a:endParaRPr lang="en-IN" sz="2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a:t>1.58exp(-42)</a:t>
                      </a:r>
                      <a:endParaRPr lang="en-IN" sz="2100" dirty="0"/>
                    </a:p>
                    <a:p>
                      <a:endParaRPr lang="en-IN" sz="2100" dirty="0"/>
                    </a:p>
                  </a:txBody>
                  <a:tcPr/>
                </a:tc>
                <a:tc>
                  <a:txBody>
                    <a:bodyPr/>
                    <a:lstStyle/>
                    <a:p>
                      <a:r>
                        <a:rPr lang="en-US" sz="2100" dirty="0"/>
                        <a:t>1.80(13%)</a:t>
                      </a:r>
                      <a:endParaRPr lang="en-IN" sz="2100" dirty="0"/>
                    </a:p>
                  </a:txBody>
                  <a:tcPr/>
                </a:tc>
                <a:extLst>
                  <a:ext uri="{0D108BD9-81ED-4DB2-BD59-A6C34878D82A}">
                    <a16:rowId xmlns:a16="http://schemas.microsoft.com/office/drawing/2014/main" val="10004"/>
                  </a:ext>
                </a:extLst>
              </a:tr>
            </a:tbl>
          </a:graphicData>
        </a:graphic>
      </p:graphicFrame>
      <p:sp>
        <p:nvSpPr>
          <p:cNvPr id="3" name="Title 2"/>
          <p:cNvSpPr>
            <a:spLocks noGrp="1"/>
          </p:cNvSpPr>
          <p:nvPr>
            <p:ph type="title" idx="4294967295"/>
          </p:nvPr>
        </p:nvSpPr>
        <p:spPr/>
        <p:txBody>
          <a:bodyPr/>
          <a:lstStyle/>
          <a:p>
            <a:endParaRPr lang="en-IN"/>
          </a:p>
        </p:txBody>
      </p:sp>
    </p:spTree>
    <p:extLst>
      <p:ext uri="{BB962C8B-B14F-4D97-AF65-F5344CB8AC3E}">
        <p14:creationId xmlns:p14="http://schemas.microsoft.com/office/powerpoint/2010/main" val="18510198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2" name="Ink 68">
                <a:extLst>
                  <a:ext uri="{FF2B5EF4-FFF2-40B4-BE49-F238E27FC236}">
                    <a16:creationId xmlns:a16="http://schemas.microsoft.com/office/drawing/2014/main" id="{CAA2221C-770E-6947-8092-DB1F03E2DC66}"/>
                  </a:ext>
                </a:extLst>
              </p14:cNvPr>
              <p14:cNvContentPartPr/>
              <p14:nvPr/>
            </p14:nvContentPartPr>
            <p14:xfrm>
              <a:off x="6826596" y="1562223"/>
              <a:ext cx="572400" cy="283320"/>
            </p14:xfrm>
          </p:contentPart>
        </mc:Choice>
        <mc:Fallback xmlns="">
          <p:pic>
            <p:nvPicPr>
              <p:cNvPr id="62" name="Ink 68">
                <a:extLst>
                  <a:ext uri="{FF2B5EF4-FFF2-40B4-BE49-F238E27FC236}">
                    <a16:creationId xmlns:a16="http://schemas.microsoft.com/office/drawing/2014/main" id="{CAA2221C-770E-6947-8092-DB1F03E2DC66}"/>
                  </a:ext>
                </a:extLst>
              </p:cNvPr>
              <p:cNvPicPr/>
              <p:nvPr/>
            </p:nvPicPr>
            <p:blipFill>
              <a:blip r:embed="rId3"/>
              <a:stretch>
                <a:fillRect/>
              </a:stretch>
            </p:blipFill>
            <p:spPr>
              <a:xfrm>
                <a:off x="6817236" y="1553594"/>
                <a:ext cx="591120" cy="30093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3" name="Ink 69">
                <a:extLst>
                  <a:ext uri="{FF2B5EF4-FFF2-40B4-BE49-F238E27FC236}">
                    <a16:creationId xmlns:a16="http://schemas.microsoft.com/office/drawing/2014/main" id="{40BE08AB-D72A-4C41-AB51-27424D0880D8}"/>
                  </a:ext>
                </a:extLst>
              </p14:cNvPr>
              <p14:cNvContentPartPr/>
              <p14:nvPr/>
            </p14:nvContentPartPr>
            <p14:xfrm>
              <a:off x="6279755" y="1693983"/>
              <a:ext cx="408960" cy="566280"/>
            </p14:xfrm>
          </p:contentPart>
        </mc:Choice>
        <mc:Fallback xmlns="">
          <p:pic>
            <p:nvPicPr>
              <p:cNvPr id="63" name="Ink 69">
                <a:extLst>
                  <a:ext uri="{FF2B5EF4-FFF2-40B4-BE49-F238E27FC236}">
                    <a16:creationId xmlns:a16="http://schemas.microsoft.com/office/drawing/2014/main" id="{40BE08AB-D72A-4C41-AB51-27424D0880D8}"/>
                  </a:ext>
                </a:extLst>
              </p:cNvPr>
              <p:cNvPicPr/>
              <p:nvPr/>
            </p:nvPicPr>
            <p:blipFill>
              <a:blip r:embed="rId5"/>
              <a:stretch>
                <a:fillRect/>
              </a:stretch>
            </p:blipFill>
            <p:spPr>
              <a:xfrm>
                <a:off x="6270395" y="1684617"/>
                <a:ext cx="427680" cy="58393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33A8B324-FED2-CA46-9C7C-69ED2C898424}"/>
                  </a:ext>
                </a:extLst>
              </p14:cNvPr>
              <p14:cNvContentPartPr/>
              <p14:nvPr/>
            </p14:nvContentPartPr>
            <p14:xfrm>
              <a:off x="2501760" y="960121"/>
              <a:ext cx="5300280" cy="3828600"/>
            </p14:xfrm>
          </p:contentPart>
        </mc:Choice>
        <mc:Fallback xmlns="">
          <p:pic>
            <p:nvPicPr>
              <p:cNvPr id="3" name="Ink 2">
                <a:extLst>
                  <a:ext uri="{FF2B5EF4-FFF2-40B4-BE49-F238E27FC236}">
                    <a16:creationId xmlns:a16="http://schemas.microsoft.com/office/drawing/2014/main" id="{33A8B324-FED2-CA46-9C7C-69ED2C898424}"/>
                  </a:ext>
                </a:extLst>
              </p:cNvPr>
              <p:cNvPicPr/>
              <p:nvPr/>
            </p:nvPicPr>
            <p:blipFill>
              <a:blip r:embed="rId7"/>
              <a:stretch>
                <a:fillRect/>
              </a:stretch>
            </p:blipFill>
            <p:spPr>
              <a:xfrm>
                <a:off x="2491320" y="951481"/>
                <a:ext cx="5319720" cy="384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B994FDF-202B-CC43-B3FB-D41E83B19618}"/>
                  </a:ext>
                </a:extLst>
              </p14:cNvPr>
              <p14:cNvContentPartPr/>
              <p14:nvPr/>
            </p14:nvContentPartPr>
            <p14:xfrm>
              <a:off x="2042195" y="396183"/>
              <a:ext cx="8318160" cy="4457160"/>
            </p14:xfrm>
          </p:contentPart>
        </mc:Choice>
        <mc:Fallback xmlns="">
          <p:pic>
            <p:nvPicPr>
              <p:cNvPr id="4" name="Ink 3">
                <a:extLst>
                  <a:ext uri="{FF2B5EF4-FFF2-40B4-BE49-F238E27FC236}">
                    <a16:creationId xmlns:a16="http://schemas.microsoft.com/office/drawing/2014/main" id="{CB994FDF-202B-CC43-B3FB-D41E83B19618}"/>
                  </a:ext>
                </a:extLst>
              </p:cNvPr>
              <p:cNvPicPr/>
              <p:nvPr/>
            </p:nvPicPr>
            <p:blipFill>
              <a:blip r:embed="rId9"/>
              <a:stretch>
                <a:fillRect/>
              </a:stretch>
            </p:blipFill>
            <p:spPr>
              <a:xfrm>
                <a:off x="2032835" y="386823"/>
                <a:ext cx="8343359" cy="4483080"/>
              </a:xfrm>
              <a:prstGeom prst="rect">
                <a:avLst/>
              </a:prstGeom>
            </p:spPr>
          </p:pic>
        </mc:Fallback>
      </mc:AlternateContent>
    </p:spTree>
    <p:extLst>
      <p:ext uri="{BB962C8B-B14F-4D97-AF65-F5344CB8AC3E}">
        <p14:creationId xmlns:p14="http://schemas.microsoft.com/office/powerpoint/2010/main" val="16186995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7">
                <a:extLst>
                  <a:ext uri="{FF2B5EF4-FFF2-40B4-BE49-F238E27FC236}">
                    <a16:creationId xmlns:a16="http://schemas.microsoft.com/office/drawing/2014/main" id="{B6534166-2FC9-B34B-9574-9D6902153A74}"/>
                  </a:ext>
                </a:extLst>
              </p14:cNvPr>
              <p14:cNvContentPartPr/>
              <p14:nvPr/>
            </p14:nvContentPartPr>
            <p14:xfrm>
              <a:off x="2600196" y="1542783"/>
              <a:ext cx="465480" cy="383760"/>
            </p14:xfrm>
          </p:contentPart>
        </mc:Choice>
        <mc:Fallback xmlns="">
          <p:pic>
            <p:nvPicPr>
              <p:cNvPr id="7" name="Ink 7">
                <a:extLst>
                  <a:ext uri="{FF2B5EF4-FFF2-40B4-BE49-F238E27FC236}">
                    <a16:creationId xmlns:a16="http://schemas.microsoft.com/office/drawing/2014/main" id="{B6534166-2FC9-B34B-9574-9D6902153A74}"/>
                  </a:ext>
                </a:extLst>
              </p:cNvPr>
              <p:cNvPicPr/>
              <p:nvPr/>
            </p:nvPicPr>
            <p:blipFill>
              <a:blip r:embed="rId3"/>
              <a:stretch>
                <a:fillRect/>
              </a:stretch>
            </p:blipFill>
            <p:spPr>
              <a:xfrm>
                <a:off x="2590843" y="1534151"/>
                <a:ext cx="483826" cy="40102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47DAF239-0399-1B4E-828C-BCC1E5D2A963}"/>
                  </a:ext>
                </a:extLst>
              </p14:cNvPr>
              <p14:cNvContentPartPr/>
              <p14:nvPr/>
            </p14:nvContentPartPr>
            <p14:xfrm>
              <a:off x="3964595" y="1668423"/>
              <a:ext cx="176400" cy="6480"/>
            </p14:xfrm>
          </p:contentPart>
        </mc:Choice>
        <mc:Fallback xmlns="">
          <p:pic>
            <p:nvPicPr>
              <p:cNvPr id="11" name="Ink 10">
                <a:extLst>
                  <a:ext uri="{FF2B5EF4-FFF2-40B4-BE49-F238E27FC236}">
                    <a16:creationId xmlns:a16="http://schemas.microsoft.com/office/drawing/2014/main" id="{47DAF239-0399-1B4E-828C-BCC1E5D2A963}"/>
                  </a:ext>
                </a:extLst>
              </p:cNvPr>
              <p:cNvPicPr/>
              <p:nvPr/>
            </p:nvPicPr>
            <p:blipFill>
              <a:blip r:embed="rId5"/>
              <a:stretch>
                <a:fillRect/>
              </a:stretch>
            </p:blipFill>
            <p:spPr>
              <a:xfrm>
                <a:off x="3955235" y="1659063"/>
                <a:ext cx="1940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D952147-A3D7-D644-8F59-07EE24A01A03}"/>
                  </a:ext>
                </a:extLst>
              </p14:cNvPr>
              <p14:cNvContentPartPr/>
              <p14:nvPr/>
            </p14:nvContentPartPr>
            <p14:xfrm>
              <a:off x="3977195" y="1762743"/>
              <a:ext cx="119880" cy="6480"/>
            </p14:xfrm>
          </p:contentPart>
        </mc:Choice>
        <mc:Fallback xmlns="">
          <p:pic>
            <p:nvPicPr>
              <p:cNvPr id="12" name="Ink 11">
                <a:extLst>
                  <a:ext uri="{FF2B5EF4-FFF2-40B4-BE49-F238E27FC236}">
                    <a16:creationId xmlns:a16="http://schemas.microsoft.com/office/drawing/2014/main" id="{1D952147-A3D7-D644-8F59-07EE24A01A03}"/>
                  </a:ext>
                </a:extLst>
              </p:cNvPr>
              <p:cNvPicPr/>
              <p:nvPr/>
            </p:nvPicPr>
            <p:blipFill>
              <a:blip r:embed="rId7"/>
              <a:stretch>
                <a:fillRect/>
              </a:stretch>
            </p:blipFill>
            <p:spPr>
              <a:xfrm>
                <a:off x="3968555" y="1754558"/>
                <a:ext cx="13680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66FAFBB0-2D00-5D46-A09D-B9E77DCE54B6}"/>
                  </a:ext>
                </a:extLst>
              </p14:cNvPr>
              <p14:cNvContentPartPr/>
              <p14:nvPr/>
            </p14:nvContentPartPr>
            <p14:xfrm>
              <a:off x="4424315" y="1586704"/>
              <a:ext cx="238680" cy="157680"/>
            </p14:xfrm>
          </p:contentPart>
        </mc:Choice>
        <mc:Fallback xmlns="">
          <p:pic>
            <p:nvPicPr>
              <p:cNvPr id="13" name="Ink 12">
                <a:extLst>
                  <a:ext uri="{FF2B5EF4-FFF2-40B4-BE49-F238E27FC236}">
                    <a16:creationId xmlns:a16="http://schemas.microsoft.com/office/drawing/2014/main" id="{66FAFBB0-2D00-5D46-A09D-B9E77DCE54B6}"/>
                  </a:ext>
                </a:extLst>
              </p:cNvPr>
              <p:cNvPicPr/>
              <p:nvPr/>
            </p:nvPicPr>
            <p:blipFill>
              <a:blip r:embed="rId9"/>
              <a:stretch>
                <a:fillRect/>
              </a:stretch>
            </p:blipFill>
            <p:spPr>
              <a:xfrm>
                <a:off x="4415675" y="1577344"/>
                <a:ext cx="2556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4">
                <a:extLst>
                  <a:ext uri="{FF2B5EF4-FFF2-40B4-BE49-F238E27FC236}">
                    <a16:creationId xmlns:a16="http://schemas.microsoft.com/office/drawing/2014/main" id="{C317F3FE-C48D-D144-B429-1464724C89D9}"/>
                  </a:ext>
                </a:extLst>
              </p14:cNvPr>
              <p14:cNvContentPartPr/>
              <p14:nvPr/>
            </p14:nvContentPartPr>
            <p14:xfrm>
              <a:off x="3536915" y="1548904"/>
              <a:ext cx="195480" cy="226800"/>
            </p14:xfrm>
          </p:contentPart>
        </mc:Choice>
        <mc:Fallback xmlns="">
          <p:pic>
            <p:nvPicPr>
              <p:cNvPr id="14" name="Ink 14">
                <a:extLst>
                  <a:ext uri="{FF2B5EF4-FFF2-40B4-BE49-F238E27FC236}">
                    <a16:creationId xmlns:a16="http://schemas.microsoft.com/office/drawing/2014/main" id="{C317F3FE-C48D-D144-B429-1464724C89D9}"/>
                  </a:ext>
                </a:extLst>
              </p:cNvPr>
              <p:cNvPicPr/>
              <p:nvPr/>
            </p:nvPicPr>
            <p:blipFill>
              <a:blip r:embed="rId11"/>
              <a:stretch>
                <a:fillRect/>
              </a:stretch>
            </p:blipFill>
            <p:spPr>
              <a:xfrm>
                <a:off x="3527898" y="1540250"/>
                <a:ext cx="213153" cy="24410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20">
                <a:extLst>
                  <a:ext uri="{FF2B5EF4-FFF2-40B4-BE49-F238E27FC236}">
                    <a16:creationId xmlns:a16="http://schemas.microsoft.com/office/drawing/2014/main" id="{8010E3C4-92ED-644E-9F1B-899256222227}"/>
                  </a:ext>
                </a:extLst>
              </p14:cNvPr>
              <p14:cNvContentPartPr/>
              <p14:nvPr/>
            </p14:nvContentPartPr>
            <p14:xfrm>
              <a:off x="4857395" y="1347664"/>
              <a:ext cx="415080" cy="434160"/>
            </p14:xfrm>
          </p:contentPart>
        </mc:Choice>
        <mc:Fallback xmlns="">
          <p:pic>
            <p:nvPicPr>
              <p:cNvPr id="20" name="Ink 20">
                <a:extLst>
                  <a:ext uri="{FF2B5EF4-FFF2-40B4-BE49-F238E27FC236}">
                    <a16:creationId xmlns:a16="http://schemas.microsoft.com/office/drawing/2014/main" id="{8010E3C4-92ED-644E-9F1B-899256222227}"/>
                  </a:ext>
                </a:extLst>
              </p:cNvPr>
              <p:cNvPicPr/>
              <p:nvPr/>
            </p:nvPicPr>
            <p:blipFill>
              <a:blip r:embed="rId13"/>
              <a:stretch>
                <a:fillRect/>
              </a:stretch>
            </p:blipFill>
            <p:spPr>
              <a:xfrm>
                <a:off x="4848411" y="1338304"/>
                <a:ext cx="433049"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4">
                <a:extLst>
                  <a:ext uri="{FF2B5EF4-FFF2-40B4-BE49-F238E27FC236}">
                    <a16:creationId xmlns:a16="http://schemas.microsoft.com/office/drawing/2014/main" id="{0D0D7797-7FCB-EA4F-ABEE-55D8AEEC3B31}"/>
                  </a:ext>
                </a:extLst>
              </p14:cNvPr>
              <p14:cNvContentPartPr/>
              <p14:nvPr/>
            </p14:nvContentPartPr>
            <p14:xfrm>
              <a:off x="2612795" y="2429103"/>
              <a:ext cx="522000" cy="421560"/>
            </p14:xfrm>
          </p:contentPart>
        </mc:Choice>
        <mc:Fallback xmlns="">
          <p:pic>
            <p:nvPicPr>
              <p:cNvPr id="24" name="Ink 24">
                <a:extLst>
                  <a:ext uri="{FF2B5EF4-FFF2-40B4-BE49-F238E27FC236}">
                    <a16:creationId xmlns:a16="http://schemas.microsoft.com/office/drawing/2014/main" id="{0D0D7797-7FCB-EA4F-ABEE-55D8AEEC3B31}"/>
                  </a:ext>
                </a:extLst>
              </p:cNvPr>
              <p:cNvPicPr/>
              <p:nvPr/>
            </p:nvPicPr>
            <p:blipFill>
              <a:blip r:embed="rId15"/>
              <a:stretch>
                <a:fillRect/>
              </a:stretch>
            </p:blipFill>
            <p:spPr>
              <a:xfrm>
                <a:off x="2603801" y="2420095"/>
                <a:ext cx="539628" cy="43885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A6582939-77BF-EE4F-B16B-FA823D814D75}"/>
                  </a:ext>
                </a:extLst>
              </p14:cNvPr>
              <p14:cNvContentPartPr/>
              <p14:nvPr/>
            </p14:nvContentPartPr>
            <p14:xfrm>
              <a:off x="4517915" y="2454303"/>
              <a:ext cx="321120" cy="220320"/>
            </p14:xfrm>
          </p:contentPart>
        </mc:Choice>
        <mc:Fallback xmlns="">
          <p:pic>
            <p:nvPicPr>
              <p:cNvPr id="30" name="Ink 29">
                <a:extLst>
                  <a:ext uri="{FF2B5EF4-FFF2-40B4-BE49-F238E27FC236}">
                    <a16:creationId xmlns:a16="http://schemas.microsoft.com/office/drawing/2014/main" id="{A6582939-77BF-EE4F-B16B-FA823D814D75}"/>
                  </a:ext>
                </a:extLst>
              </p:cNvPr>
              <p:cNvPicPr/>
              <p:nvPr/>
            </p:nvPicPr>
            <p:blipFill>
              <a:blip r:embed="rId17"/>
              <a:stretch>
                <a:fillRect/>
              </a:stretch>
            </p:blipFill>
            <p:spPr>
              <a:xfrm>
                <a:off x="4509275" y="2444583"/>
                <a:ext cx="3380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036A5DCA-3EC6-B447-8B49-D8DF17D5BE63}"/>
                  </a:ext>
                </a:extLst>
              </p14:cNvPr>
              <p14:cNvContentPartPr/>
              <p14:nvPr/>
            </p14:nvContentPartPr>
            <p14:xfrm>
              <a:off x="5052155" y="2504703"/>
              <a:ext cx="245520" cy="182520"/>
            </p14:xfrm>
          </p:contentPart>
        </mc:Choice>
        <mc:Fallback xmlns="">
          <p:pic>
            <p:nvPicPr>
              <p:cNvPr id="31" name="Ink 30">
                <a:extLst>
                  <a:ext uri="{FF2B5EF4-FFF2-40B4-BE49-F238E27FC236}">
                    <a16:creationId xmlns:a16="http://schemas.microsoft.com/office/drawing/2014/main" id="{036A5DCA-3EC6-B447-8B49-D8DF17D5BE63}"/>
                  </a:ext>
                </a:extLst>
              </p:cNvPr>
              <p:cNvPicPr/>
              <p:nvPr/>
            </p:nvPicPr>
            <p:blipFill>
              <a:blip r:embed="rId19"/>
              <a:stretch>
                <a:fillRect/>
              </a:stretch>
            </p:blipFill>
            <p:spPr>
              <a:xfrm>
                <a:off x="5043142" y="2495738"/>
                <a:ext cx="262825" cy="20116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7">
                <a:extLst>
                  <a:ext uri="{FF2B5EF4-FFF2-40B4-BE49-F238E27FC236}">
                    <a16:creationId xmlns:a16="http://schemas.microsoft.com/office/drawing/2014/main" id="{E107C58A-5015-444C-B034-431A22010022}"/>
                  </a:ext>
                </a:extLst>
              </p14:cNvPr>
              <p14:cNvContentPartPr/>
              <p14:nvPr/>
            </p14:nvContentPartPr>
            <p14:xfrm>
              <a:off x="5284715" y="2039224"/>
              <a:ext cx="484560" cy="289440"/>
            </p14:xfrm>
          </p:contentPart>
        </mc:Choice>
        <mc:Fallback xmlns="">
          <p:pic>
            <p:nvPicPr>
              <p:cNvPr id="35" name="Ink 37">
                <a:extLst>
                  <a:ext uri="{FF2B5EF4-FFF2-40B4-BE49-F238E27FC236}">
                    <a16:creationId xmlns:a16="http://schemas.microsoft.com/office/drawing/2014/main" id="{E107C58A-5015-444C-B034-431A22010022}"/>
                  </a:ext>
                </a:extLst>
              </p:cNvPr>
              <p:cNvPicPr/>
              <p:nvPr/>
            </p:nvPicPr>
            <p:blipFill>
              <a:blip r:embed="rId21"/>
              <a:stretch>
                <a:fillRect/>
              </a:stretch>
            </p:blipFill>
            <p:spPr>
              <a:xfrm>
                <a:off x="5275702" y="2029864"/>
                <a:ext cx="501866"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8">
                <a:extLst>
                  <a:ext uri="{FF2B5EF4-FFF2-40B4-BE49-F238E27FC236}">
                    <a16:creationId xmlns:a16="http://schemas.microsoft.com/office/drawing/2014/main" id="{5604D682-AAFA-BC45-B0B9-3BB18707D88B}"/>
                  </a:ext>
                </a:extLst>
              </p14:cNvPr>
              <p14:cNvContentPartPr/>
              <p14:nvPr/>
            </p14:nvContentPartPr>
            <p14:xfrm>
              <a:off x="3995915" y="2523423"/>
              <a:ext cx="213840" cy="107280"/>
            </p14:xfrm>
          </p:contentPart>
        </mc:Choice>
        <mc:Fallback xmlns="">
          <p:pic>
            <p:nvPicPr>
              <p:cNvPr id="36" name="Ink 38">
                <a:extLst>
                  <a:ext uri="{FF2B5EF4-FFF2-40B4-BE49-F238E27FC236}">
                    <a16:creationId xmlns:a16="http://schemas.microsoft.com/office/drawing/2014/main" id="{5604D682-AAFA-BC45-B0B9-3BB18707D88B}"/>
                  </a:ext>
                </a:extLst>
              </p:cNvPr>
              <p:cNvPicPr/>
              <p:nvPr/>
            </p:nvPicPr>
            <p:blipFill>
              <a:blip r:embed="rId23"/>
              <a:stretch>
                <a:fillRect/>
              </a:stretch>
            </p:blipFill>
            <p:spPr>
              <a:xfrm>
                <a:off x="3986915" y="2514063"/>
                <a:ext cx="2311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9">
                <a:extLst>
                  <a:ext uri="{FF2B5EF4-FFF2-40B4-BE49-F238E27FC236}">
                    <a16:creationId xmlns:a16="http://schemas.microsoft.com/office/drawing/2014/main" id="{B0585299-F3E7-1F4D-8E51-63190FB37FD4}"/>
                  </a:ext>
                </a:extLst>
              </p14:cNvPr>
              <p14:cNvContentPartPr/>
              <p14:nvPr/>
            </p14:nvContentPartPr>
            <p14:xfrm>
              <a:off x="3492996" y="2448184"/>
              <a:ext cx="220320" cy="289440"/>
            </p14:xfrm>
          </p:contentPart>
        </mc:Choice>
        <mc:Fallback xmlns="">
          <p:pic>
            <p:nvPicPr>
              <p:cNvPr id="37" name="Ink 39">
                <a:extLst>
                  <a:ext uri="{FF2B5EF4-FFF2-40B4-BE49-F238E27FC236}">
                    <a16:creationId xmlns:a16="http://schemas.microsoft.com/office/drawing/2014/main" id="{B0585299-F3E7-1F4D-8E51-63190FB37FD4}"/>
                  </a:ext>
                </a:extLst>
              </p:cNvPr>
              <p:cNvPicPr/>
              <p:nvPr/>
            </p:nvPicPr>
            <p:blipFill>
              <a:blip r:embed="rId25"/>
              <a:stretch>
                <a:fillRect/>
              </a:stretch>
            </p:blipFill>
            <p:spPr>
              <a:xfrm>
                <a:off x="3483666" y="2439544"/>
                <a:ext cx="238261"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1" name="Ink 40">
                <a:extLst>
                  <a:ext uri="{FF2B5EF4-FFF2-40B4-BE49-F238E27FC236}">
                    <a16:creationId xmlns:a16="http://schemas.microsoft.com/office/drawing/2014/main" id="{395306E1-F10C-7949-B517-4834AEFCB850}"/>
                  </a:ext>
                </a:extLst>
              </p14:cNvPr>
              <p14:cNvContentPartPr/>
              <p14:nvPr/>
            </p14:nvContentPartPr>
            <p14:xfrm>
              <a:off x="5580275" y="2045703"/>
              <a:ext cx="151200" cy="214200"/>
            </p14:xfrm>
          </p:contentPart>
        </mc:Choice>
        <mc:Fallback xmlns="">
          <p:pic>
            <p:nvPicPr>
              <p:cNvPr id="41" name="Ink 40">
                <a:extLst>
                  <a:ext uri="{FF2B5EF4-FFF2-40B4-BE49-F238E27FC236}">
                    <a16:creationId xmlns:a16="http://schemas.microsoft.com/office/drawing/2014/main" id="{395306E1-F10C-7949-B517-4834AEFCB850}"/>
                  </a:ext>
                </a:extLst>
              </p:cNvPr>
              <p:cNvPicPr/>
              <p:nvPr/>
            </p:nvPicPr>
            <p:blipFill>
              <a:blip r:embed="rId27"/>
              <a:stretch>
                <a:fillRect/>
              </a:stretch>
            </p:blipFill>
            <p:spPr>
              <a:xfrm>
                <a:off x="5571975" y="2036703"/>
                <a:ext cx="168521"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8" name="Ink 62">
                <a:extLst>
                  <a:ext uri="{FF2B5EF4-FFF2-40B4-BE49-F238E27FC236}">
                    <a16:creationId xmlns:a16="http://schemas.microsoft.com/office/drawing/2014/main" id="{F35BF56A-AA81-004C-ABD7-CFB6789E6F24}"/>
                  </a:ext>
                </a:extLst>
              </p14:cNvPr>
              <p14:cNvContentPartPr/>
              <p14:nvPr/>
            </p14:nvContentPartPr>
            <p14:xfrm>
              <a:off x="5555076" y="3058023"/>
              <a:ext cx="1364040" cy="578520"/>
            </p14:xfrm>
          </p:contentPart>
        </mc:Choice>
        <mc:Fallback xmlns="">
          <p:pic>
            <p:nvPicPr>
              <p:cNvPr id="58" name="Ink 62">
                <a:extLst>
                  <a:ext uri="{FF2B5EF4-FFF2-40B4-BE49-F238E27FC236}">
                    <a16:creationId xmlns:a16="http://schemas.microsoft.com/office/drawing/2014/main" id="{F35BF56A-AA81-004C-ABD7-CFB6789E6F24}"/>
                  </a:ext>
                </a:extLst>
              </p:cNvPr>
              <p:cNvPicPr/>
              <p:nvPr/>
            </p:nvPicPr>
            <p:blipFill>
              <a:blip r:embed="rId29"/>
              <a:stretch>
                <a:fillRect/>
              </a:stretch>
            </p:blipFill>
            <p:spPr>
              <a:xfrm>
                <a:off x="5545714" y="3049388"/>
                <a:ext cx="1381325" cy="595429"/>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9" name="Ink 63">
                <a:extLst>
                  <a:ext uri="{FF2B5EF4-FFF2-40B4-BE49-F238E27FC236}">
                    <a16:creationId xmlns:a16="http://schemas.microsoft.com/office/drawing/2014/main" id="{96EB8403-EAD7-3940-AFB1-2AA7C3D02996}"/>
                  </a:ext>
                </a:extLst>
              </p14:cNvPr>
              <p14:cNvContentPartPr/>
              <p14:nvPr/>
            </p14:nvContentPartPr>
            <p14:xfrm>
              <a:off x="4637075" y="3334503"/>
              <a:ext cx="692280" cy="182520"/>
            </p14:xfrm>
          </p:contentPart>
        </mc:Choice>
        <mc:Fallback xmlns="">
          <p:pic>
            <p:nvPicPr>
              <p:cNvPr id="59" name="Ink 63">
                <a:extLst>
                  <a:ext uri="{FF2B5EF4-FFF2-40B4-BE49-F238E27FC236}">
                    <a16:creationId xmlns:a16="http://schemas.microsoft.com/office/drawing/2014/main" id="{96EB8403-EAD7-3940-AFB1-2AA7C3D02996}"/>
                  </a:ext>
                </a:extLst>
              </p:cNvPr>
              <p:cNvPicPr/>
              <p:nvPr/>
            </p:nvPicPr>
            <p:blipFill>
              <a:blip r:embed="rId31"/>
              <a:stretch>
                <a:fillRect/>
              </a:stretch>
            </p:blipFill>
            <p:spPr>
              <a:xfrm>
                <a:off x="4628786" y="3325143"/>
                <a:ext cx="708857"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0" name="Ink 64">
                <a:extLst>
                  <a:ext uri="{FF2B5EF4-FFF2-40B4-BE49-F238E27FC236}">
                    <a16:creationId xmlns:a16="http://schemas.microsoft.com/office/drawing/2014/main" id="{6C6C05AE-8278-E34D-8CBC-04F9026170A5}"/>
                  </a:ext>
                </a:extLst>
              </p14:cNvPr>
              <p14:cNvContentPartPr/>
              <p14:nvPr/>
            </p14:nvContentPartPr>
            <p14:xfrm>
              <a:off x="4071516" y="3397503"/>
              <a:ext cx="189000" cy="126000"/>
            </p14:xfrm>
          </p:contentPart>
        </mc:Choice>
        <mc:Fallback xmlns="">
          <p:pic>
            <p:nvPicPr>
              <p:cNvPr id="60" name="Ink 64">
                <a:extLst>
                  <a:ext uri="{FF2B5EF4-FFF2-40B4-BE49-F238E27FC236}">
                    <a16:creationId xmlns:a16="http://schemas.microsoft.com/office/drawing/2014/main" id="{6C6C05AE-8278-E34D-8CBC-04F9026170A5}"/>
                  </a:ext>
                </a:extLst>
              </p:cNvPr>
              <p:cNvPicPr/>
              <p:nvPr/>
            </p:nvPicPr>
            <p:blipFill>
              <a:blip r:embed="rId33"/>
              <a:stretch>
                <a:fillRect/>
              </a:stretch>
            </p:blipFill>
            <p:spPr>
              <a:xfrm>
                <a:off x="4062138" y="3388143"/>
                <a:ext cx="206674"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1" name="Ink 65">
                <a:extLst>
                  <a:ext uri="{FF2B5EF4-FFF2-40B4-BE49-F238E27FC236}">
                    <a16:creationId xmlns:a16="http://schemas.microsoft.com/office/drawing/2014/main" id="{DC75476B-2036-BB42-9BB6-EBB19E1D9E01}"/>
                  </a:ext>
                </a:extLst>
              </p14:cNvPr>
              <p14:cNvContentPartPr/>
              <p14:nvPr/>
            </p14:nvContentPartPr>
            <p14:xfrm>
              <a:off x="3467795" y="3309303"/>
              <a:ext cx="232920" cy="232920"/>
            </p14:xfrm>
          </p:contentPart>
        </mc:Choice>
        <mc:Fallback xmlns="">
          <p:pic>
            <p:nvPicPr>
              <p:cNvPr id="61" name="Ink 65">
                <a:extLst>
                  <a:ext uri="{FF2B5EF4-FFF2-40B4-BE49-F238E27FC236}">
                    <a16:creationId xmlns:a16="http://schemas.microsoft.com/office/drawing/2014/main" id="{DC75476B-2036-BB42-9BB6-EBB19E1D9E01}"/>
                  </a:ext>
                </a:extLst>
              </p:cNvPr>
              <p:cNvPicPr/>
              <p:nvPr/>
            </p:nvPicPr>
            <p:blipFill>
              <a:blip r:embed="rId35"/>
              <a:stretch>
                <a:fillRect/>
              </a:stretch>
            </p:blipFill>
            <p:spPr>
              <a:xfrm>
                <a:off x="3458435" y="3300303"/>
                <a:ext cx="2512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2" name="Ink 66">
                <a:extLst>
                  <a:ext uri="{FF2B5EF4-FFF2-40B4-BE49-F238E27FC236}">
                    <a16:creationId xmlns:a16="http://schemas.microsoft.com/office/drawing/2014/main" id="{B77E9BCA-3DC4-504E-AD8E-E80D81D1BEDC}"/>
                  </a:ext>
                </a:extLst>
              </p14:cNvPr>
              <p14:cNvContentPartPr/>
              <p14:nvPr/>
            </p14:nvContentPartPr>
            <p14:xfrm>
              <a:off x="2631515" y="3315783"/>
              <a:ext cx="352440" cy="327240"/>
            </p14:xfrm>
          </p:contentPart>
        </mc:Choice>
        <mc:Fallback xmlns="">
          <p:pic>
            <p:nvPicPr>
              <p:cNvPr id="62" name="Ink 66">
                <a:extLst>
                  <a:ext uri="{FF2B5EF4-FFF2-40B4-BE49-F238E27FC236}">
                    <a16:creationId xmlns:a16="http://schemas.microsoft.com/office/drawing/2014/main" id="{B77E9BCA-3DC4-504E-AD8E-E80D81D1BEDC}"/>
                  </a:ext>
                </a:extLst>
              </p:cNvPr>
              <p:cNvPicPr/>
              <p:nvPr/>
            </p:nvPicPr>
            <p:blipFill>
              <a:blip r:embed="rId37"/>
              <a:stretch>
                <a:fillRect/>
              </a:stretch>
            </p:blipFill>
            <p:spPr>
              <a:xfrm>
                <a:off x="2622866" y="3306783"/>
                <a:ext cx="370098"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3" name="Ink 73">
                <a:extLst>
                  <a:ext uri="{FF2B5EF4-FFF2-40B4-BE49-F238E27FC236}">
                    <a16:creationId xmlns:a16="http://schemas.microsoft.com/office/drawing/2014/main" id="{599E51B7-2C29-7A46-9997-C6474AC8E22E}"/>
                  </a:ext>
                </a:extLst>
              </p14:cNvPr>
              <p14:cNvContentPartPr/>
              <p14:nvPr/>
            </p14:nvContentPartPr>
            <p14:xfrm>
              <a:off x="2631515" y="4069983"/>
              <a:ext cx="453240" cy="327240"/>
            </p14:xfrm>
          </p:contentPart>
        </mc:Choice>
        <mc:Fallback xmlns="">
          <p:pic>
            <p:nvPicPr>
              <p:cNvPr id="73" name="Ink 73">
                <a:extLst>
                  <a:ext uri="{FF2B5EF4-FFF2-40B4-BE49-F238E27FC236}">
                    <a16:creationId xmlns:a16="http://schemas.microsoft.com/office/drawing/2014/main" id="{599E51B7-2C29-7A46-9997-C6474AC8E22E}"/>
                  </a:ext>
                </a:extLst>
              </p:cNvPr>
              <p:cNvPicPr/>
              <p:nvPr/>
            </p:nvPicPr>
            <p:blipFill>
              <a:blip r:embed="rId39"/>
              <a:stretch>
                <a:fillRect/>
              </a:stretch>
            </p:blipFill>
            <p:spPr>
              <a:xfrm>
                <a:off x="2621787" y="4060623"/>
                <a:ext cx="471975"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9">
                <a:extLst>
                  <a:ext uri="{FF2B5EF4-FFF2-40B4-BE49-F238E27FC236}">
                    <a16:creationId xmlns:a16="http://schemas.microsoft.com/office/drawing/2014/main" id="{E5CD329D-90E9-D243-B918-05FC331D0AAA}"/>
                  </a:ext>
                </a:extLst>
              </p14:cNvPr>
              <p14:cNvContentPartPr/>
              <p14:nvPr/>
            </p14:nvContentPartPr>
            <p14:xfrm>
              <a:off x="3580835" y="4082584"/>
              <a:ext cx="201600" cy="283320"/>
            </p14:xfrm>
          </p:contentPart>
        </mc:Choice>
        <mc:Fallback xmlns="">
          <p:pic>
            <p:nvPicPr>
              <p:cNvPr id="79" name="Ink 79">
                <a:extLst>
                  <a:ext uri="{FF2B5EF4-FFF2-40B4-BE49-F238E27FC236}">
                    <a16:creationId xmlns:a16="http://schemas.microsoft.com/office/drawing/2014/main" id="{E5CD329D-90E9-D243-B918-05FC331D0AAA}"/>
                  </a:ext>
                </a:extLst>
              </p:cNvPr>
              <p:cNvPicPr/>
              <p:nvPr/>
            </p:nvPicPr>
            <p:blipFill>
              <a:blip r:embed="rId41"/>
              <a:stretch>
                <a:fillRect/>
              </a:stretch>
            </p:blipFill>
            <p:spPr>
              <a:xfrm>
                <a:off x="3571475" y="4073584"/>
                <a:ext cx="2199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3" name="Ink 83">
                <a:extLst>
                  <a:ext uri="{FF2B5EF4-FFF2-40B4-BE49-F238E27FC236}">
                    <a16:creationId xmlns:a16="http://schemas.microsoft.com/office/drawing/2014/main" id="{D4824030-530E-C740-8356-996155A5B804}"/>
                  </a:ext>
                </a:extLst>
              </p14:cNvPr>
              <p14:cNvContentPartPr/>
              <p14:nvPr/>
            </p14:nvContentPartPr>
            <p14:xfrm>
              <a:off x="4153235" y="3916263"/>
              <a:ext cx="1986840" cy="355320"/>
            </p14:xfrm>
          </p:contentPart>
        </mc:Choice>
        <mc:Fallback xmlns="">
          <p:pic>
            <p:nvPicPr>
              <p:cNvPr id="83" name="Ink 83">
                <a:extLst>
                  <a:ext uri="{FF2B5EF4-FFF2-40B4-BE49-F238E27FC236}">
                    <a16:creationId xmlns:a16="http://schemas.microsoft.com/office/drawing/2014/main" id="{D4824030-530E-C740-8356-996155A5B804}"/>
                  </a:ext>
                </a:extLst>
              </p:cNvPr>
              <p:cNvPicPr/>
              <p:nvPr/>
            </p:nvPicPr>
            <p:blipFill>
              <a:blip r:embed="rId43"/>
              <a:stretch>
                <a:fillRect/>
              </a:stretch>
            </p:blipFill>
            <p:spPr>
              <a:xfrm>
                <a:off x="4143878" y="3907983"/>
                <a:ext cx="2004833"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1" name="Ink 91">
                <a:extLst>
                  <a:ext uri="{FF2B5EF4-FFF2-40B4-BE49-F238E27FC236}">
                    <a16:creationId xmlns:a16="http://schemas.microsoft.com/office/drawing/2014/main" id="{47B507FE-B2FE-9F41-88D1-80C48528478F}"/>
                  </a:ext>
                </a:extLst>
              </p14:cNvPr>
              <p14:cNvContentPartPr/>
              <p14:nvPr/>
            </p14:nvContentPartPr>
            <p14:xfrm>
              <a:off x="4882235" y="4315143"/>
              <a:ext cx="1170000" cy="346320"/>
            </p14:xfrm>
          </p:contentPart>
        </mc:Choice>
        <mc:Fallback xmlns="">
          <p:pic>
            <p:nvPicPr>
              <p:cNvPr id="91" name="Ink 91">
                <a:extLst>
                  <a:ext uri="{FF2B5EF4-FFF2-40B4-BE49-F238E27FC236}">
                    <a16:creationId xmlns:a16="http://schemas.microsoft.com/office/drawing/2014/main" id="{47B507FE-B2FE-9F41-88D1-80C48528478F}"/>
                  </a:ext>
                </a:extLst>
              </p:cNvPr>
              <p:cNvPicPr/>
              <p:nvPr/>
            </p:nvPicPr>
            <p:blipFill>
              <a:blip r:embed="rId45"/>
              <a:stretch>
                <a:fillRect/>
              </a:stretch>
            </p:blipFill>
            <p:spPr>
              <a:xfrm>
                <a:off x="4873590" y="4305773"/>
                <a:ext cx="1187651" cy="363618"/>
              </a:xfrm>
              <a:prstGeom prst="rect">
                <a:avLst/>
              </a:prstGeom>
            </p:spPr>
          </p:pic>
        </mc:Fallback>
      </mc:AlternateContent>
    </p:spTree>
    <p:extLst>
      <p:ext uri="{BB962C8B-B14F-4D97-AF65-F5344CB8AC3E}">
        <p14:creationId xmlns:p14="http://schemas.microsoft.com/office/powerpoint/2010/main" val="18479222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3" name="Ink 43">
                <a:extLst>
                  <a:ext uri="{FF2B5EF4-FFF2-40B4-BE49-F238E27FC236}">
                    <a16:creationId xmlns:a16="http://schemas.microsoft.com/office/drawing/2014/main" id="{D7D83FE5-A202-CD49-8199-6A8AFA2D6A9B}"/>
                  </a:ext>
                </a:extLst>
              </p14:cNvPr>
              <p14:cNvContentPartPr/>
              <p14:nvPr/>
            </p14:nvContentPartPr>
            <p14:xfrm>
              <a:off x="2274755" y="373863"/>
              <a:ext cx="5878800" cy="943200"/>
            </p14:xfrm>
          </p:contentPart>
        </mc:Choice>
        <mc:Fallback xmlns="">
          <p:pic>
            <p:nvPicPr>
              <p:cNvPr id="43" name="Ink 43">
                <a:extLst>
                  <a:ext uri="{FF2B5EF4-FFF2-40B4-BE49-F238E27FC236}">
                    <a16:creationId xmlns:a16="http://schemas.microsoft.com/office/drawing/2014/main" id="{D7D83FE5-A202-CD49-8199-6A8AFA2D6A9B}"/>
                  </a:ext>
                </a:extLst>
              </p:cNvPr>
              <p:cNvPicPr/>
              <p:nvPr/>
            </p:nvPicPr>
            <p:blipFill>
              <a:blip r:embed="rId3"/>
              <a:stretch>
                <a:fillRect/>
              </a:stretch>
            </p:blipFill>
            <p:spPr>
              <a:xfrm>
                <a:off x="2265756" y="365226"/>
                <a:ext cx="5896798" cy="96119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1" name="Ink 191">
                <a:extLst>
                  <a:ext uri="{FF2B5EF4-FFF2-40B4-BE49-F238E27FC236}">
                    <a16:creationId xmlns:a16="http://schemas.microsoft.com/office/drawing/2014/main" id="{C29D471A-ACED-5B43-A05E-FF5236A811EF}"/>
                  </a:ext>
                </a:extLst>
              </p14:cNvPr>
              <p14:cNvContentPartPr/>
              <p14:nvPr/>
            </p14:nvContentPartPr>
            <p14:xfrm>
              <a:off x="2586875" y="1974063"/>
              <a:ext cx="3133440" cy="3775680"/>
            </p14:xfrm>
          </p:contentPart>
        </mc:Choice>
        <mc:Fallback xmlns="">
          <p:pic>
            <p:nvPicPr>
              <p:cNvPr id="191" name="Ink 191">
                <a:extLst>
                  <a:ext uri="{FF2B5EF4-FFF2-40B4-BE49-F238E27FC236}">
                    <a16:creationId xmlns:a16="http://schemas.microsoft.com/office/drawing/2014/main" id="{C29D471A-ACED-5B43-A05E-FF5236A811EF}"/>
                  </a:ext>
                </a:extLst>
              </p:cNvPr>
              <p:cNvPicPr/>
              <p:nvPr/>
            </p:nvPicPr>
            <p:blipFill>
              <a:blip r:embed="rId5"/>
              <a:stretch>
                <a:fillRect/>
              </a:stretch>
            </p:blipFill>
            <p:spPr>
              <a:xfrm>
                <a:off x="2578595" y="1965783"/>
                <a:ext cx="3149640" cy="3792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3" name="Ink 203">
                <a:extLst>
                  <a:ext uri="{FF2B5EF4-FFF2-40B4-BE49-F238E27FC236}">
                    <a16:creationId xmlns:a16="http://schemas.microsoft.com/office/drawing/2014/main" id="{69873E4B-32D3-5B43-A3C2-2777A95A9911}"/>
                  </a:ext>
                </a:extLst>
              </p14:cNvPr>
              <p14:cNvContentPartPr/>
              <p14:nvPr/>
            </p14:nvContentPartPr>
            <p14:xfrm>
              <a:off x="6776195" y="1751223"/>
              <a:ext cx="3429720" cy="3859920"/>
            </p14:xfrm>
          </p:contentPart>
        </mc:Choice>
        <mc:Fallback xmlns="">
          <p:pic>
            <p:nvPicPr>
              <p:cNvPr id="203" name="Ink 203">
                <a:extLst>
                  <a:ext uri="{FF2B5EF4-FFF2-40B4-BE49-F238E27FC236}">
                    <a16:creationId xmlns:a16="http://schemas.microsoft.com/office/drawing/2014/main" id="{69873E4B-32D3-5B43-A3C2-2777A95A9911}"/>
                  </a:ext>
                </a:extLst>
              </p:cNvPr>
              <p:cNvPicPr/>
              <p:nvPr/>
            </p:nvPicPr>
            <p:blipFill>
              <a:blip r:embed="rId7"/>
              <a:stretch>
                <a:fillRect/>
              </a:stretch>
            </p:blipFill>
            <p:spPr>
              <a:xfrm>
                <a:off x="6767915" y="1742943"/>
                <a:ext cx="3446280" cy="3876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B3453EA8-8413-8446-996B-A294E6D01516}"/>
                  </a:ext>
                </a:extLst>
              </p14:cNvPr>
              <p14:cNvContentPartPr/>
              <p14:nvPr/>
            </p14:nvContentPartPr>
            <p14:xfrm>
              <a:off x="3073441" y="1386720"/>
              <a:ext cx="7089840" cy="3904560"/>
            </p14:xfrm>
          </p:contentPart>
        </mc:Choice>
        <mc:Fallback xmlns="">
          <p:pic>
            <p:nvPicPr>
              <p:cNvPr id="2" name="Ink 1">
                <a:extLst>
                  <a:ext uri="{FF2B5EF4-FFF2-40B4-BE49-F238E27FC236}">
                    <a16:creationId xmlns:a16="http://schemas.microsoft.com/office/drawing/2014/main" id="{B3453EA8-8413-8446-996B-A294E6D01516}"/>
                  </a:ext>
                </a:extLst>
              </p:cNvPr>
              <p:cNvPicPr/>
              <p:nvPr/>
            </p:nvPicPr>
            <p:blipFill>
              <a:blip r:embed="rId9"/>
              <a:stretch>
                <a:fillRect/>
              </a:stretch>
            </p:blipFill>
            <p:spPr>
              <a:xfrm>
                <a:off x="3063721" y="1377720"/>
                <a:ext cx="7108560" cy="3922200"/>
              </a:xfrm>
              <a:prstGeom prst="rect">
                <a:avLst/>
              </a:prstGeom>
            </p:spPr>
          </p:pic>
        </mc:Fallback>
      </mc:AlternateContent>
    </p:spTree>
    <p:extLst>
      <p:ext uri="{BB962C8B-B14F-4D97-AF65-F5344CB8AC3E}">
        <p14:creationId xmlns:p14="http://schemas.microsoft.com/office/powerpoint/2010/main" val="472053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4197831A-9692-854B-8F49-DA8538C01A91}"/>
                  </a:ext>
                </a:extLst>
              </p14:cNvPr>
              <p14:cNvContentPartPr/>
              <p14:nvPr/>
            </p14:nvContentPartPr>
            <p14:xfrm>
              <a:off x="5194715" y="952023"/>
              <a:ext cx="129600" cy="138600"/>
            </p14:xfrm>
          </p:contentPart>
        </mc:Choice>
        <mc:Fallback xmlns="">
          <p:pic>
            <p:nvPicPr>
              <p:cNvPr id="11" name="Ink 10">
                <a:extLst>
                  <a:ext uri="{FF2B5EF4-FFF2-40B4-BE49-F238E27FC236}">
                    <a16:creationId xmlns:a16="http://schemas.microsoft.com/office/drawing/2014/main" id="{4197831A-9692-854B-8F49-DA8538C01A91}"/>
                  </a:ext>
                </a:extLst>
              </p:cNvPr>
              <p:cNvPicPr/>
              <p:nvPr/>
            </p:nvPicPr>
            <p:blipFill>
              <a:blip r:embed="rId3"/>
              <a:stretch>
                <a:fillRect/>
              </a:stretch>
            </p:blipFill>
            <p:spPr>
              <a:xfrm>
                <a:off x="5179235" y="936543"/>
                <a:ext cx="1602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44">
                <a:extLst>
                  <a:ext uri="{FF2B5EF4-FFF2-40B4-BE49-F238E27FC236}">
                    <a16:creationId xmlns:a16="http://schemas.microsoft.com/office/drawing/2014/main" id="{6A558680-53AC-F946-94E8-3AE55F8DEFE7}"/>
                  </a:ext>
                </a:extLst>
              </p14:cNvPr>
              <p14:cNvContentPartPr/>
              <p14:nvPr/>
            </p14:nvContentPartPr>
            <p14:xfrm>
              <a:off x="5412155" y="927183"/>
              <a:ext cx="610200" cy="163800"/>
            </p14:xfrm>
          </p:contentPart>
        </mc:Choice>
        <mc:Fallback xmlns="">
          <p:pic>
            <p:nvPicPr>
              <p:cNvPr id="39" name="Ink 44">
                <a:extLst>
                  <a:ext uri="{FF2B5EF4-FFF2-40B4-BE49-F238E27FC236}">
                    <a16:creationId xmlns:a16="http://schemas.microsoft.com/office/drawing/2014/main" id="{6A558680-53AC-F946-94E8-3AE55F8DEFE7}"/>
                  </a:ext>
                </a:extLst>
              </p:cNvPr>
              <p:cNvPicPr/>
              <p:nvPr/>
            </p:nvPicPr>
            <p:blipFill>
              <a:blip r:embed="rId5"/>
              <a:stretch>
                <a:fillRect/>
              </a:stretch>
            </p:blipFill>
            <p:spPr>
              <a:xfrm>
                <a:off x="5396675" y="911703"/>
                <a:ext cx="6408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45">
                <a:extLst>
                  <a:ext uri="{FF2B5EF4-FFF2-40B4-BE49-F238E27FC236}">
                    <a16:creationId xmlns:a16="http://schemas.microsoft.com/office/drawing/2014/main" id="{1F512E34-616A-704E-87A5-3FFE1483AAD5}"/>
                  </a:ext>
                </a:extLst>
              </p14:cNvPr>
              <p14:cNvContentPartPr/>
              <p14:nvPr/>
            </p14:nvContentPartPr>
            <p14:xfrm>
              <a:off x="4644995" y="908103"/>
              <a:ext cx="402120" cy="144720"/>
            </p14:xfrm>
          </p:contentPart>
        </mc:Choice>
        <mc:Fallback xmlns="">
          <p:pic>
            <p:nvPicPr>
              <p:cNvPr id="40" name="Ink 45">
                <a:extLst>
                  <a:ext uri="{FF2B5EF4-FFF2-40B4-BE49-F238E27FC236}">
                    <a16:creationId xmlns:a16="http://schemas.microsoft.com/office/drawing/2014/main" id="{1F512E34-616A-704E-87A5-3FFE1483AAD5}"/>
                  </a:ext>
                </a:extLst>
              </p:cNvPr>
              <p:cNvPicPr/>
              <p:nvPr/>
            </p:nvPicPr>
            <p:blipFill>
              <a:blip r:embed="rId7"/>
              <a:stretch>
                <a:fillRect/>
              </a:stretch>
            </p:blipFill>
            <p:spPr>
              <a:xfrm>
                <a:off x="4629501" y="892623"/>
                <a:ext cx="432747"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F10FA506-EAE0-A646-B745-213E3C59FBD8}"/>
                  </a:ext>
                </a:extLst>
              </p14:cNvPr>
              <p14:cNvContentPartPr/>
              <p14:nvPr/>
            </p14:nvContentPartPr>
            <p14:xfrm>
              <a:off x="5575595" y="1348383"/>
              <a:ext cx="452880" cy="628920"/>
            </p14:xfrm>
          </p:contentPart>
        </mc:Choice>
        <mc:Fallback xmlns="">
          <p:pic>
            <p:nvPicPr>
              <p:cNvPr id="47" name="Ink 46">
                <a:extLst>
                  <a:ext uri="{FF2B5EF4-FFF2-40B4-BE49-F238E27FC236}">
                    <a16:creationId xmlns:a16="http://schemas.microsoft.com/office/drawing/2014/main" id="{F10FA506-EAE0-A646-B745-213E3C59FBD8}"/>
                  </a:ext>
                </a:extLst>
              </p:cNvPr>
              <p:cNvPicPr/>
              <p:nvPr/>
            </p:nvPicPr>
            <p:blipFill>
              <a:blip r:embed="rId9"/>
              <a:stretch>
                <a:fillRect/>
              </a:stretch>
            </p:blipFill>
            <p:spPr>
              <a:xfrm>
                <a:off x="5560127" y="1332912"/>
                <a:ext cx="483456" cy="65950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49">
                <a:extLst>
                  <a:ext uri="{FF2B5EF4-FFF2-40B4-BE49-F238E27FC236}">
                    <a16:creationId xmlns:a16="http://schemas.microsoft.com/office/drawing/2014/main" id="{445B60C5-2622-3240-BDE1-B892E19E7395}"/>
                  </a:ext>
                </a:extLst>
              </p14:cNvPr>
              <p14:cNvContentPartPr/>
              <p14:nvPr/>
            </p14:nvContentPartPr>
            <p14:xfrm>
              <a:off x="4971875" y="2190783"/>
              <a:ext cx="75960" cy="100800"/>
            </p14:xfrm>
          </p:contentPart>
        </mc:Choice>
        <mc:Fallback xmlns="">
          <p:pic>
            <p:nvPicPr>
              <p:cNvPr id="50" name="Ink 49">
                <a:extLst>
                  <a:ext uri="{FF2B5EF4-FFF2-40B4-BE49-F238E27FC236}">
                    <a16:creationId xmlns:a16="http://schemas.microsoft.com/office/drawing/2014/main" id="{445B60C5-2622-3240-BDE1-B892E19E7395}"/>
                  </a:ext>
                </a:extLst>
              </p:cNvPr>
              <p:cNvPicPr/>
              <p:nvPr/>
            </p:nvPicPr>
            <p:blipFill>
              <a:blip r:embed="rId11"/>
              <a:stretch>
                <a:fillRect/>
              </a:stretch>
            </p:blipFill>
            <p:spPr>
              <a:xfrm>
                <a:off x="4956321" y="2175358"/>
                <a:ext cx="106706"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4" name="Ink 80">
                <a:extLst>
                  <a:ext uri="{FF2B5EF4-FFF2-40B4-BE49-F238E27FC236}">
                    <a16:creationId xmlns:a16="http://schemas.microsoft.com/office/drawing/2014/main" id="{B67CE00C-208A-D44E-A8EA-E4C8389E3595}"/>
                  </a:ext>
                </a:extLst>
              </p14:cNvPr>
              <p14:cNvContentPartPr/>
              <p14:nvPr/>
            </p14:nvContentPartPr>
            <p14:xfrm>
              <a:off x="5166995" y="2159463"/>
              <a:ext cx="396000" cy="100800"/>
            </p14:xfrm>
          </p:contentPart>
        </mc:Choice>
        <mc:Fallback xmlns="">
          <p:pic>
            <p:nvPicPr>
              <p:cNvPr id="74" name="Ink 80">
                <a:extLst>
                  <a:ext uri="{FF2B5EF4-FFF2-40B4-BE49-F238E27FC236}">
                    <a16:creationId xmlns:a16="http://schemas.microsoft.com/office/drawing/2014/main" id="{B67CE00C-208A-D44E-A8EA-E4C8389E3595}"/>
                  </a:ext>
                </a:extLst>
              </p:cNvPr>
              <p:cNvPicPr/>
              <p:nvPr/>
            </p:nvPicPr>
            <p:blipFill>
              <a:blip r:embed="rId13"/>
              <a:stretch>
                <a:fillRect/>
              </a:stretch>
            </p:blipFill>
            <p:spPr>
              <a:xfrm>
                <a:off x="5151529" y="2144038"/>
                <a:ext cx="426572"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5" name="Ink 81">
                <a:extLst>
                  <a:ext uri="{FF2B5EF4-FFF2-40B4-BE49-F238E27FC236}">
                    <a16:creationId xmlns:a16="http://schemas.microsoft.com/office/drawing/2014/main" id="{A9E80E47-FDBF-1544-A3FC-2F06B9115FDB}"/>
                  </a:ext>
                </a:extLst>
              </p14:cNvPr>
              <p14:cNvContentPartPr/>
              <p14:nvPr/>
            </p14:nvContentPartPr>
            <p14:xfrm>
              <a:off x="4525475" y="2178183"/>
              <a:ext cx="308520" cy="163800"/>
            </p14:xfrm>
          </p:contentPart>
        </mc:Choice>
        <mc:Fallback xmlns="">
          <p:pic>
            <p:nvPicPr>
              <p:cNvPr id="75" name="Ink 81">
                <a:extLst>
                  <a:ext uri="{FF2B5EF4-FFF2-40B4-BE49-F238E27FC236}">
                    <a16:creationId xmlns:a16="http://schemas.microsoft.com/office/drawing/2014/main" id="{A9E80E47-FDBF-1544-A3FC-2F06B9115FDB}"/>
                  </a:ext>
                </a:extLst>
              </p:cNvPr>
              <p:cNvPicPr/>
              <p:nvPr/>
            </p:nvPicPr>
            <p:blipFill>
              <a:blip r:embed="rId15"/>
              <a:stretch>
                <a:fillRect/>
              </a:stretch>
            </p:blipFill>
            <p:spPr>
              <a:xfrm>
                <a:off x="4509977" y="2162703"/>
                <a:ext cx="339156"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 name="Ink 4">
                <a:extLst>
                  <a:ext uri="{FF2B5EF4-FFF2-40B4-BE49-F238E27FC236}">
                    <a16:creationId xmlns:a16="http://schemas.microsoft.com/office/drawing/2014/main" id="{F0887885-F751-C643-910F-A0A7DF624191}"/>
                  </a:ext>
                </a:extLst>
              </p14:cNvPr>
              <p14:cNvContentPartPr/>
              <p14:nvPr/>
            </p14:nvContentPartPr>
            <p14:xfrm>
              <a:off x="4217315" y="1951743"/>
              <a:ext cx="1584720" cy="547200"/>
            </p14:xfrm>
          </p:contentPart>
        </mc:Choice>
        <mc:Fallback xmlns="">
          <p:pic>
            <p:nvPicPr>
              <p:cNvPr id="4" name="Ink 4">
                <a:extLst>
                  <a:ext uri="{FF2B5EF4-FFF2-40B4-BE49-F238E27FC236}">
                    <a16:creationId xmlns:a16="http://schemas.microsoft.com/office/drawing/2014/main" id="{F0887885-F751-C643-910F-A0A7DF624191}"/>
                  </a:ext>
                </a:extLst>
              </p:cNvPr>
              <p:cNvPicPr/>
              <p:nvPr/>
            </p:nvPicPr>
            <p:blipFill>
              <a:blip r:embed="rId17"/>
              <a:stretch>
                <a:fillRect/>
              </a:stretch>
            </p:blipFill>
            <p:spPr>
              <a:xfrm>
                <a:off x="4201835" y="1936263"/>
                <a:ext cx="161532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F3EF1F71-AB33-854A-88CA-00583B377122}"/>
                  </a:ext>
                </a:extLst>
              </p14:cNvPr>
              <p14:cNvContentPartPr/>
              <p14:nvPr/>
            </p14:nvContentPartPr>
            <p14:xfrm>
              <a:off x="4648955" y="2479863"/>
              <a:ext cx="109080" cy="161280"/>
            </p14:xfrm>
          </p:contentPart>
        </mc:Choice>
        <mc:Fallback xmlns="">
          <p:pic>
            <p:nvPicPr>
              <p:cNvPr id="8" name="Ink 7">
                <a:extLst>
                  <a:ext uri="{FF2B5EF4-FFF2-40B4-BE49-F238E27FC236}">
                    <a16:creationId xmlns:a16="http://schemas.microsoft.com/office/drawing/2014/main" id="{F3EF1F71-AB33-854A-88CA-00583B377122}"/>
                  </a:ext>
                </a:extLst>
              </p:cNvPr>
              <p:cNvPicPr/>
              <p:nvPr/>
            </p:nvPicPr>
            <p:blipFill>
              <a:blip r:embed="rId19"/>
              <a:stretch>
                <a:fillRect/>
              </a:stretch>
            </p:blipFill>
            <p:spPr>
              <a:xfrm>
                <a:off x="4633475" y="2464383"/>
                <a:ext cx="1396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7B6F7DA1-0981-2A4E-9EC1-1A468087075E}"/>
                  </a:ext>
                </a:extLst>
              </p14:cNvPr>
              <p14:cNvContentPartPr/>
              <p14:nvPr/>
            </p14:nvContentPartPr>
            <p14:xfrm>
              <a:off x="4909235" y="2398143"/>
              <a:ext cx="265680" cy="243000"/>
            </p14:xfrm>
          </p:contentPart>
        </mc:Choice>
        <mc:Fallback xmlns="">
          <p:pic>
            <p:nvPicPr>
              <p:cNvPr id="12" name="Ink 11">
                <a:extLst>
                  <a:ext uri="{FF2B5EF4-FFF2-40B4-BE49-F238E27FC236}">
                    <a16:creationId xmlns:a16="http://schemas.microsoft.com/office/drawing/2014/main" id="{7B6F7DA1-0981-2A4E-9EC1-1A468087075E}"/>
                  </a:ext>
                </a:extLst>
              </p:cNvPr>
              <p:cNvPicPr/>
              <p:nvPr/>
            </p:nvPicPr>
            <p:blipFill>
              <a:blip r:embed="rId21"/>
              <a:stretch>
                <a:fillRect/>
              </a:stretch>
            </p:blipFill>
            <p:spPr>
              <a:xfrm>
                <a:off x="4893755" y="2382663"/>
                <a:ext cx="2962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126BC574-CA97-3549-9ABD-A6708BFA55B3}"/>
                  </a:ext>
                </a:extLst>
              </p14:cNvPr>
              <p14:cNvContentPartPr/>
              <p14:nvPr/>
            </p14:nvContentPartPr>
            <p14:xfrm>
              <a:off x="6128915" y="927183"/>
              <a:ext cx="3219120" cy="1446120"/>
            </p14:xfrm>
          </p:contentPart>
        </mc:Choice>
        <mc:Fallback xmlns="">
          <p:pic>
            <p:nvPicPr>
              <p:cNvPr id="14" name="Ink 13">
                <a:extLst>
                  <a:ext uri="{FF2B5EF4-FFF2-40B4-BE49-F238E27FC236}">
                    <a16:creationId xmlns:a16="http://schemas.microsoft.com/office/drawing/2014/main" id="{126BC574-CA97-3549-9ABD-A6708BFA55B3}"/>
                  </a:ext>
                </a:extLst>
              </p:cNvPr>
              <p:cNvPicPr/>
              <p:nvPr/>
            </p:nvPicPr>
            <p:blipFill>
              <a:blip r:embed="rId23"/>
              <a:stretch>
                <a:fillRect/>
              </a:stretch>
            </p:blipFill>
            <p:spPr>
              <a:xfrm>
                <a:off x="6113437" y="911707"/>
                <a:ext cx="3249717" cy="147671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52909FCE-7F86-5B48-9CA4-76EA8D4B3D8F}"/>
                  </a:ext>
                </a:extLst>
              </p14:cNvPr>
              <p14:cNvContentPartPr/>
              <p14:nvPr/>
            </p14:nvContentPartPr>
            <p14:xfrm>
              <a:off x="3325235" y="4938303"/>
              <a:ext cx="263880" cy="313920"/>
            </p14:xfrm>
          </p:contentPart>
        </mc:Choice>
        <mc:Fallback xmlns="">
          <p:pic>
            <p:nvPicPr>
              <p:cNvPr id="60" name="Ink 59">
                <a:extLst>
                  <a:ext uri="{FF2B5EF4-FFF2-40B4-BE49-F238E27FC236}">
                    <a16:creationId xmlns:a16="http://schemas.microsoft.com/office/drawing/2014/main" id="{52909FCE-7F86-5B48-9CA4-76EA8D4B3D8F}"/>
                  </a:ext>
                </a:extLst>
              </p:cNvPr>
              <p:cNvPicPr/>
              <p:nvPr/>
            </p:nvPicPr>
            <p:blipFill>
              <a:blip r:embed="rId25"/>
              <a:stretch>
                <a:fillRect/>
              </a:stretch>
            </p:blipFill>
            <p:spPr>
              <a:xfrm>
                <a:off x="3309755" y="4922841"/>
                <a:ext cx="294480" cy="34448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1" name="Ink 60">
                <a:extLst>
                  <a:ext uri="{FF2B5EF4-FFF2-40B4-BE49-F238E27FC236}">
                    <a16:creationId xmlns:a16="http://schemas.microsoft.com/office/drawing/2014/main" id="{C2F3D51C-F28F-914D-AC55-1E8FD974AE52}"/>
                  </a:ext>
                </a:extLst>
              </p14:cNvPr>
              <p14:cNvContentPartPr/>
              <p14:nvPr/>
            </p14:nvContentPartPr>
            <p14:xfrm>
              <a:off x="3852995" y="5051343"/>
              <a:ext cx="88200" cy="12960"/>
            </p14:xfrm>
          </p:contentPart>
        </mc:Choice>
        <mc:Fallback xmlns="">
          <p:pic>
            <p:nvPicPr>
              <p:cNvPr id="61" name="Ink 60">
                <a:extLst>
                  <a:ext uri="{FF2B5EF4-FFF2-40B4-BE49-F238E27FC236}">
                    <a16:creationId xmlns:a16="http://schemas.microsoft.com/office/drawing/2014/main" id="{C2F3D51C-F28F-914D-AC55-1E8FD974AE52}"/>
                  </a:ext>
                </a:extLst>
              </p:cNvPr>
              <p:cNvPicPr/>
              <p:nvPr/>
            </p:nvPicPr>
            <p:blipFill>
              <a:blip r:embed="rId27"/>
              <a:stretch>
                <a:fillRect/>
              </a:stretch>
            </p:blipFill>
            <p:spPr>
              <a:xfrm>
                <a:off x="3837578" y="5035863"/>
                <a:ext cx="118676"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2" name="Ink 61">
                <a:extLst>
                  <a:ext uri="{FF2B5EF4-FFF2-40B4-BE49-F238E27FC236}">
                    <a16:creationId xmlns:a16="http://schemas.microsoft.com/office/drawing/2014/main" id="{E7C20619-6B92-E140-A62D-53A0550C16BB}"/>
                  </a:ext>
                </a:extLst>
              </p14:cNvPr>
              <p14:cNvContentPartPr/>
              <p14:nvPr/>
            </p14:nvContentPartPr>
            <p14:xfrm>
              <a:off x="3903035" y="5126943"/>
              <a:ext cx="75960" cy="6480"/>
            </p14:xfrm>
          </p:contentPart>
        </mc:Choice>
        <mc:Fallback xmlns="">
          <p:pic>
            <p:nvPicPr>
              <p:cNvPr id="62" name="Ink 61">
                <a:extLst>
                  <a:ext uri="{FF2B5EF4-FFF2-40B4-BE49-F238E27FC236}">
                    <a16:creationId xmlns:a16="http://schemas.microsoft.com/office/drawing/2014/main" id="{E7C20619-6B92-E140-A62D-53A0550C16BB}"/>
                  </a:ext>
                </a:extLst>
              </p:cNvPr>
              <p:cNvPicPr/>
              <p:nvPr/>
            </p:nvPicPr>
            <p:blipFill>
              <a:blip r:embed="rId29"/>
              <a:stretch>
                <a:fillRect/>
              </a:stretch>
            </p:blipFill>
            <p:spPr>
              <a:xfrm>
                <a:off x="3887481" y="5112278"/>
                <a:ext cx="106706"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3" name="Ink 72">
                <a:extLst>
                  <a:ext uri="{FF2B5EF4-FFF2-40B4-BE49-F238E27FC236}">
                    <a16:creationId xmlns:a16="http://schemas.microsoft.com/office/drawing/2014/main" id="{15396851-70CB-724F-96C5-23D428A6EC5C}"/>
                  </a:ext>
                </a:extLst>
              </p14:cNvPr>
              <p14:cNvContentPartPr/>
              <p14:nvPr/>
            </p14:nvContentPartPr>
            <p14:xfrm>
              <a:off x="4626275" y="4843983"/>
              <a:ext cx="119880" cy="12960"/>
            </p14:xfrm>
          </p:contentPart>
        </mc:Choice>
        <mc:Fallback xmlns="">
          <p:pic>
            <p:nvPicPr>
              <p:cNvPr id="73" name="Ink 72">
                <a:extLst>
                  <a:ext uri="{FF2B5EF4-FFF2-40B4-BE49-F238E27FC236}">
                    <a16:creationId xmlns:a16="http://schemas.microsoft.com/office/drawing/2014/main" id="{15396851-70CB-724F-96C5-23D428A6EC5C}"/>
                  </a:ext>
                </a:extLst>
              </p:cNvPr>
              <p:cNvPicPr/>
              <p:nvPr/>
            </p:nvPicPr>
            <p:blipFill>
              <a:blip r:embed="rId31"/>
              <a:stretch>
                <a:fillRect/>
              </a:stretch>
            </p:blipFill>
            <p:spPr>
              <a:xfrm>
                <a:off x="4610795" y="4828503"/>
                <a:ext cx="150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8" name="Ink 79">
                <a:extLst>
                  <a:ext uri="{FF2B5EF4-FFF2-40B4-BE49-F238E27FC236}">
                    <a16:creationId xmlns:a16="http://schemas.microsoft.com/office/drawing/2014/main" id="{82FF1A13-58EB-9049-8165-9C796D455914}"/>
                  </a:ext>
                </a:extLst>
              </p14:cNvPr>
              <p14:cNvContentPartPr/>
              <p14:nvPr/>
            </p14:nvContentPartPr>
            <p14:xfrm>
              <a:off x="4978355" y="4630143"/>
              <a:ext cx="170280" cy="302400"/>
            </p14:xfrm>
          </p:contentPart>
        </mc:Choice>
        <mc:Fallback xmlns="">
          <p:pic>
            <p:nvPicPr>
              <p:cNvPr id="78" name="Ink 79">
                <a:extLst>
                  <a:ext uri="{FF2B5EF4-FFF2-40B4-BE49-F238E27FC236}">
                    <a16:creationId xmlns:a16="http://schemas.microsoft.com/office/drawing/2014/main" id="{82FF1A13-58EB-9049-8165-9C796D455914}"/>
                  </a:ext>
                </a:extLst>
              </p:cNvPr>
              <p:cNvPicPr/>
              <p:nvPr/>
            </p:nvPicPr>
            <p:blipFill>
              <a:blip r:embed="rId33"/>
              <a:stretch>
                <a:fillRect/>
              </a:stretch>
            </p:blipFill>
            <p:spPr>
              <a:xfrm>
                <a:off x="4962875" y="4614645"/>
                <a:ext cx="200880" cy="33303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9" name="Ink 80">
                <a:extLst>
                  <a:ext uri="{FF2B5EF4-FFF2-40B4-BE49-F238E27FC236}">
                    <a16:creationId xmlns:a16="http://schemas.microsoft.com/office/drawing/2014/main" id="{6AC2E73C-94B7-374B-819B-54C0F1165632}"/>
                  </a:ext>
                </a:extLst>
              </p14:cNvPr>
              <p14:cNvContentPartPr/>
              <p14:nvPr/>
            </p14:nvContentPartPr>
            <p14:xfrm>
              <a:off x="4305515" y="4674063"/>
              <a:ext cx="151200" cy="307800"/>
            </p14:xfrm>
          </p:contentPart>
        </mc:Choice>
        <mc:Fallback xmlns="">
          <p:pic>
            <p:nvPicPr>
              <p:cNvPr id="79" name="Ink 80">
                <a:extLst>
                  <a:ext uri="{FF2B5EF4-FFF2-40B4-BE49-F238E27FC236}">
                    <a16:creationId xmlns:a16="http://schemas.microsoft.com/office/drawing/2014/main" id="{6AC2E73C-94B7-374B-819B-54C0F1165632}"/>
                  </a:ext>
                </a:extLst>
              </p:cNvPr>
              <p:cNvPicPr/>
              <p:nvPr/>
            </p:nvPicPr>
            <p:blipFill>
              <a:blip r:embed="rId35"/>
              <a:stretch>
                <a:fillRect/>
              </a:stretch>
            </p:blipFill>
            <p:spPr>
              <a:xfrm>
                <a:off x="4290072" y="4658583"/>
                <a:ext cx="181727"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2" name="Ink 81">
                <a:extLst>
                  <a:ext uri="{FF2B5EF4-FFF2-40B4-BE49-F238E27FC236}">
                    <a16:creationId xmlns:a16="http://schemas.microsoft.com/office/drawing/2014/main" id="{24CBC353-E5DF-724C-8FD8-EC8C7C2B32D0}"/>
                  </a:ext>
                </a:extLst>
              </p14:cNvPr>
              <p14:cNvContentPartPr/>
              <p14:nvPr/>
            </p14:nvContentPartPr>
            <p14:xfrm>
              <a:off x="4160795" y="5070423"/>
              <a:ext cx="1050480" cy="100800"/>
            </p14:xfrm>
          </p:contentPart>
        </mc:Choice>
        <mc:Fallback xmlns="">
          <p:pic>
            <p:nvPicPr>
              <p:cNvPr id="82" name="Ink 81">
                <a:extLst>
                  <a:ext uri="{FF2B5EF4-FFF2-40B4-BE49-F238E27FC236}">
                    <a16:creationId xmlns:a16="http://schemas.microsoft.com/office/drawing/2014/main" id="{24CBC353-E5DF-724C-8FD8-EC8C7C2B32D0}"/>
                  </a:ext>
                </a:extLst>
              </p:cNvPr>
              <p:cNvPicPr/>
              <p:nvPr/>
            </p:nvPicPr>
            <p:blipFill>
              <a:blip r:embed="rId37"/>
              <a:stretch>
                <a:fillRect/>
              </a:stretch>
            </p:blipFill>
            <p:spPr>
              <a:xfrm>
                <a:off x="4145310" y="5054943"/>
                <a:ext cx="108109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2" name="Ink 93">
                <a:extLst>
                  <a:ext uri="{FF2B5EF4-FFF2-40B4-BE49-F238E27FC236}">
                    <a16:creationId xmlns:a16="http://schemas.microsoft.com/office/drawing/2014/main" id="{4752C5E0-895A-D149-9A95-1EACE0A59628}"/>
                  </a:ext>
                </a:extLst>
              </p14:cNvPr>
              <p14:cNvContentPartPr/>
              <p14:nvPr/>
            </p14:nvContentPartPr>
            <p14:xfrm>
              <a:off x="4185995" y="5227383"/>
              <a:ext cx="1041120" cy="591480"/>
            </p14:xfrm>
          </p:contentPart>
        </mc:Choice>
        <mc:Fallback xmlns="">
          <p:pic>
            <p:nvPicPr>
              <p:cNvPr id="92" name="Ink 93">
                <a:extLst>
                  <a:ext uri="{FF2B5EF4-FFF2-40B4-BE49-F238E27FC236}">
                    <a16:creationId xmlns:a16="http://schemas.microsoft.com/office/drawing/2014/main" id="{4752C5E0-895A-D149-9A95-1EACE0A59628}"/>
                  </a:ext>
                </a:extLst>
              </p:cNvPr>
              <p:cNvPicPr/>
              <p:nvPr/>
            </p:nvPicPr>
            <p:blipFill>
              <a:blip r:embed="rId39"/>
              <a:stretch>
                <a:fillRect/>
              </a:stretch>
            </p:blipFill>
            <p:spPr>
              <a:xfrm>
                <a:off x="4170515" y="5211894"/>
                <a:ext cx="1071720" cy="62209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6" name="Ink 146">
                <a:extLst>
                  <a:ext uri="{FF2B5EF4-FFF2-40B4-BE49-F238E27FC236}">
                    <a16:creationId xmlns:a16="http://schemas.microsoft.com/office/drawing/2014/main" id="{FB04B475-00B7-0144-AA79-BD124A324B37}"/>
                  </a:ext>
                </a:extLst>
              </p14:cNvPr>
              <p14:cNvContentPartPr/>
              <p14:nvPr/>
            </p14:nvContentPartPr>
            <p14:xfrm>
              <a:off x="5858555" y="2429823"/>
              <a:ext cx="4451760" cy="2637360"/>
            </p14:xfrm>
          </p:contentPart>
        </mc:Choice>
        <mc:Fallback xmlns="">
          <p:pic>
            <p:nvPicPr>
              <p:cNvPr id="146" name="Ink 146">
                <a:extLst>
                  <a:ext uri="{FF2B5EF4-FFF2-40B4-BE49-F238E27FC236}">
                    <a16:creationId xmlns:a16="http://schemas.microsoft.com/office/drawing/2014/main" id="{FB04B475-00B7-0144-AA79-BD124A324B37}"/>
                  </a:ext>
                </a:extLst>
              </p:cNvPr>
              <p:cNvPicPr/>
              <p:nvPr/>
            </p:nvPicPr>
            <p:blipFill>
              <a:blip r:embed="rId41"/>
              <a:stretch>
                <a:fillRect/>
              </a:stretch>
            </p:blipFill>
            <p:spPr>
              <a:xfrm>
                <a:off x="5843075" y="2414343"/>
                <a:ext cx="4482360" cy="266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1" name="Ink 171">
                <a:extLst>
                  <a:ext uri="{FF2B5EF4-FFF2-40B4-BE49-F238E27FC236}">
                    <a16:creationId xmlns:a16="http://schemas.microsoft.com/office/drawing/2014/main" id="{4FB77329-2322-0048-B530-50E703E93850}"/>
                  </a:ext>
                </a:extLst>
              </p14:cNvPr>
              <p14:cNvContentPartPr/>
              <p14:nvPr/>
            </p14:nvContentPartPr>
            <p14:xfrm>
              <a:off x="7568555" y="5510343"/>
              <a:ext cx="333720" cy="377640"/>
            </p14:xfrm>
          </p:contentPart>
        </mc:Choice>
        <mc:Fallback xmlns="">
          <p:pic>
            <p:nvPicPr>
              <p:cNvPr id="171" name="Ink 171">
                <a:extLst>
                  <a:ext uri="{FF2B5EF4-FFF2-40B4-BE49-F238E27FC236}">
                    <a16:creationId xmlns:a16="http://schemas.microsoft.com/office/drawing/2014/main" id="{4FB77329-2322-0048-B530-50E703E93850}"/>
                  </a:ext>
                </a:extLst>
              </p:cNvPr>
              <p:cNvPicPr/>
              <p:nvPr/>
            </p:nvPicPr>
            <p:blipFill>
              <a:blip r:embed="rId43"/>
              <a:stretch>
                <a:fillRect/>
              </a:stretch>
            </p:blipFill>
            <p:spPr>
              <a:xfrm>
                <a:off x="7553075" y="5494848"/>
                <a:ext cx="364320" cy="40826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3" name="Ink 172">
                <a:extLst>
                  <a:ext uri="{FF2B5EF4-FFF2-40B4-BE49-F238E27FC236}">
                    <a16:creationId xmlns:a16="http://schemas.microsoft.com/office/drawing/2014/main" id="{764BE736-5BBD-4E47-B253-42EFD4759CED}"/>
                  </a:ext>
                </a:extLst>
              </p14:cNvPr>
              <p14:cNvContentPartPr/>
              <p14:nvPr/>
            </p14:nvContentPartPr>
            <p14:xfrm>
              <a:off x="8033675" y="5497743"/>
              <a:ext cx="63360" cy="6480"/>
            </p14:xfrm>
          </p:contentPart>
        </mc:Choice>
        <mc:Fallback xmlns="">
          <p:pic>
            <p:nvPicPr>
              <p:cNvPr id="173" name="Ink 172">
                <a:extLst>
                  <a:ext uri="{FF2B5EF4-FFF2-40B4-BE49-F238E27FC236}">
                    <a16:creationId xmlns:a16="http://schemas.microsoft.com/office/drawing/2014/main" id="{764BE736-5BBD-4E47-B253-42EFD4759CED}"/>
                  </a:ext>
                </a:extLst>
              </p:cNvPr>
              <p:cNvPicPr/>
              <p:nvPr/>
            </p:nvPicPr>
            <p:blipFill>
              <a:blip r:embed="rId45"/>
              <a:stretch>
                <a:fillRect/>
              </a:stretch>
            </p:blipFill>
            <p:spPr>
              <a:xfrm>
                <a:off x="8018107" y="5482263"/>
                <a:ext cx="94135"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4" name="Ink 173">
                <a:extLst>
                  <a:ext uri="{FF2B5EF4-FFF2-40B4-BE49-F238E27FC236}">
                    <a16:creationId xmlns:a16="http://schemas.microsoft.com/office/drawing/2014/main" id="{4BEE566E-F15C-AE44-B5BE-0811CFAF2D65}"/>
                  </a:ext>
                </a:extLst>
              </p14:cNvPr>
              <p14:cNvContentPartPr/>
              <p14:nvPr/>
            </p14:nvContentPartPr>
            <p14:xfrm>
              <a:off x="8052755" y="5554263"/>
              <a:ext cx="50760" cy="360"/>
            </p14:xfrm>
          </p:contentPart>
        </mc:Choice>
        <mc:Fallback xmlns="">
          <p:pic>
            <p:nvPicPr>
              <p:cNvPr id="174" name="Ink 173">
                <a:extLst>
                  <a:ext uri="{FF2B5EF4-FFF2-40B4-BE49-F238E27FC236}">
                    <a16:creationId xmlns:a16="http://schemas.microsoft.com/office/drawing/2014/main" id="{4BEE566E-F15C-AE44-B5BE-0811CFAF2D65}"/>
                  </a:ext>
                </a:extLst>
              </p:cNvPr>
              <p:cNvPicPr/>
              <p:nvPr/>
            </p:nvPicPr>
            <p:blipFill>
              <a:blip r:embed="rId47"/>
              <a:stretch>
                <a:fillRect/>
              </a:stretch>
            </p:blipFill>
            <p:spPr>
              <a:xfrm>
                <a:off x="8037275" y="5538783"/>
                <a:ext cx="813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1" name="Ink 210">
                <a:extLst>
                  <a:ext uri="{FF2B5EF4-FFF2-40B4-BE49-F238E27FC236}">
                    <a16:creationId xmlns:a16="http://schemas.microsoft.com/office/drawing/2014/main" id="{B5916F50-D889-8E4C-8228-0A4067B265EB}"/>
                  </a:ext>
                </a:extLst>
              </p14:cNvPr>
              <p14:cNvContentPartPr/>
              <p14:nvPr/>
            </p14:nvContentPartPr>
            <p14:xfrm>
              <a:off x="8040155" y="6145383"/>
              <a:ext cx="132480" cy="151200"/>
            </p14:xfrm>
          </p:contentPart>
        </mc:Choice>
        <mc:Fallback xmlns="">
          <p:pic>
            <p:nvPicPr>
              <p:cNvPr id="211" name="Ink 210">
                <a:extLst>
                  <a:ext uri="{FF2B5EF4-FFF2-40B4-BE49-F238E27FC236}">
                    <a16:creationId xmlns:a16="http://schemas.microsoft.com/office/drawing/2014/main" id="{B5916F50-D889-8E4C-8228-0A4067B265EB}"/>
                  </a:ext>
                </a:extLst>
              </p:cNvPr>
              <p:cNvPicPr/>
              <p:nvPr/>
            </p:nvPicPr>
            <p:blipFill>
              <a:blip r:embed="rId49"/>
              <a:stretch>
                <a:fillRect/>
              </a:stretch>
            </p:blipFill>
            <p:spPr>
              <a:xfrm>
                <a:off x="8024675" y="6129940"/>
                <a:ext cx="163080" cy="18172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12" name="Ink 211">
                <a:extLst>
                  <a:ext uri="{FF2B5EF4-FFF2-40B4-BE49-F238E27FC236}">
                    <a16:creationId xmlns:a16="http://schemas.microsoft.com/office/drawing/2014/main" id="{7085162A-CA35-CF40-9141-EAA2450B6504}"/>
                  </a:ext>
                </a:extLst>
              </p14:cNvPr>
              <p14:cNvContentPartPr/>
              <p14:nvPr/>
            </p14:nvContentPartPr>
            <p14:xfrm>
              <a:off x="8052755" y="5976183"/>
              <a:ext cx="94680" cy="119160"/>
            </p14:xfrm>
          </p:contentPart>
        </mc:Choice>
        <mc:Fallback xmlns="">
          <p:pic>
            <p:nvPicPr>
              <p:cNvPr id="212" name="Ink 211">
                <a:extLst>
                  <a:ext uri="{FF2B5EF4-FFF2-40B4-BE49-F238E27FC236}">
                    <a16:creationId xmlns:a16="http://schemas.microsoft.com/office/drawing/2014/main" id="{7085162A-CA35-CF40-9141-EAA2450B6504}"/>
                  </a:ext>
                </a:extLst>
              </p:cNvPr>
              <p:cNvPicPr/>
              <p:nvPr/>
            </p:nvPicPr>
            <p:blipFill>
              <a:blip r:embed="rId51"/>
              <a:stretch>
                <a:fillRect/>
              </a:stretch>
            </p:blipFill>
            <p:spPr>
              <a:xfrm>
                <a:off x="8037275" y="5960703"/>
                <a:ext cx="1252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3" name="Ink 212">
                <a:extLst>
                  <a:ext uri="{FF2B5EF4-FFF2-40B4-BE49-F238E27FC236}">
                    <a16:creationId xmlns:a16="http://schemas.microsoft.com/office/drawing/2014/main" id="{5EB5D459-4888-4348-9037-FD39B697F5A6}"/>
                  </a:ext>
                </a:extLst>
              </p14:cNvPr>
              <p14:cNvContentPartPr/>
              <p14:nvPr/>
            </p14:nvContentPartPr>
            <p14:xfrm>
              <a:off x="8379635" y="6132783"/>
              <a:ext cx="63360" cy="12960"/>
            </p14:xfrm>
          </p:contentPart>
        </mc:Choice>
        <mc:Fallback xmlns="">
          <p:pic>
            <p:nvPicPr>
              <p:cNvPr id="213" name="Ink 212">
                <a:extLst>
                  <a:ext uri="{FF2B5EF4-FFF2-40B4-BE49-F238E27FC236}">
                    <a16:creationId xmlns:a16="http://schemas.microsoft.com/office/drawing/2014/main" id="{5EB5D459-4888-4348-9037-FD39B697F5A6}"/>
                  </a:ext>
                </a:extLst>
              </p:cNvPr>
              <p:cNvPicPr/>
              <p:nvPr/>
            </p:nvPicPr>
            <p:blipFill>
              <a:blip r:embed="rId53"/>
              <a:stretch>
                <a:fillRect/>
              </a:stretch>
            </p:blipFill>
            <p:spPr>
              <a:xfrm>
                <a:off x="8364155" y="6116861"/>
                <a:ext cx="93960" cy="4443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14" name="Ink 213">
                <a:extLst>
                  <a:ext uri="{FF2B5EF4-FFF2-40B4-BE49-F238E27FC236}">
                    <a16:creationId xmlns:a16="http://schemas.microsoft.com/office/drawing/2014/main" id="{A9297381-265B-B348-ADEA-51121C742B8A}"/>
                  </a:ext>
                </a:extLst>
              </p14:cNvPr>
              <p14:cNvContentPartPr/>
              <p14:nvPr/>
            </p14:nvContentPartPr>
            <p14:xfrm>
              <a:off x="8398355" y="6201903"/>
              <a:ext cx="25560" cy="19080"/>
            </p14:xfrm>
          </p:contentPart>
        </mc:Choice>
        <mc:Fallback xmlns="">
          <p:pic>
            <p:nvPicPr>
              <p:cNvPr id="214" name="Ink 213">
                <a:extLst>
                  <a:ext uri="{FF2B5EF4-FFF2-40B4-BE49-F238E27FC236}">
                    <a16:creationId xmlns:a16="http://schemas.microsoft.com/office/drawing/2014/main" id="{A9297381-265B-B348-ADEA-51121C742B8A}"/>
                  </a:ext>
                </a:extLst>
              </p:cNvPr>
              <p:cNvPicPr/>
              <p:nvPr/>
            </p:nvPicPr>
            <p:blipFill>
              <a:blip r:embed="rId55"/>
              <a:stretch>
                <a:fillRect/>
              </a:stretch>
            </p:blipFill>
            <p:spPr>
              <a:xfrm>
                <a:off x="8382875" y="6186423"/>
                <a:ext cx="56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26" name="Ink 226">
                <a:extLst>
                  <a:ext uri="{FF2B5EF4-FFF2-40B4-BE49-F238E27FC236}">
                    <a16:creationId xmlns:a16="http://schemas.microsoft.com/office/drawing/2014/main" id="{6D2C6A71-E7BD-9E43-BB07-ACF09519AD44}"/>
                  </a:ext>
                </a:extLst>
              </p14:cNvPr>
              <p14:cNvContentPartPr/>
              <p14:nvPr/>
            </p14:nvContentPartPr>
            <p14:xfrm>
              <a:off x="8285315" y="5057823"/>
              <a:ext cx="2188440" cy="1006200"/>
            </p14:xfrm>
          </p:contentPart>
        </mc:Choice>
        <mc:Fallback xmlns="">
          <p:pic>
            <p:nvPicPr>
              <p:cNvPr id="226" name="Ink 226">
                <a:extLst>
                  <a:ext uri="{FF2B5EF4-FFF2-40B4-BE49-F238E27FC236}">
                    <a16:creationId xmlns:a16="http://schemas.microsoft.com/office/drawing/2014/main" id="{6D2C6A71-E7BD-9E43-BB07-ACF09519AD44}"/>
                  </a:ext>
                </a:extLst>
              </p:cNvPr>
              <p:cNvPicPr/>
              <p:nvPr/>
            </p:nvPicPr>
            <p:blipFill>
              <a:blip r:embed="rId57"/>
              <a:stretch>
                <a:fillRect/>
              </a:stretch>
            </p:blipFill>
            <p:spPr>
              <a:xfrm>
                <a:off x="8269835" y="5042343"/>
                <a:ext cx="2219040" cy="1036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35" name="Ink 235">
                <a:extLst>
                  <a:ext uri="{FF2B5EF4-FFF2-40B4-BE49-F238E27FC236}">
                    <a16:creationId xmlns:a16="http://schemas.microsoft.com/office/drawing/2014/main" id="{E975D497-E70E-7E47-A6A3-D547226DA84D}"/>
                  </a:ext>
                </a:extLst>
              </p14:cNvPr>
              <p14:cNvContentPartPr/>
              <p14:nvPr/>
            </p14:nvContentPartPr>
            <p14:xfrm>
              <a:off x="8832155" y="6126663"/>
              <a:ext cx="1436760" cy="232920"/>
            </p14:xfrm>
          </p:contentPart>
        </mc:Choice>
        <mc:Fallback xmlns="">
          <p:pic>
            <p:nvPicPr>
              <p:cNvPr id="235" name="Ink 235">
                <a:extLst>
                  <a:ext uri="{FF2B5EF4-FFF2-40B4-BE49-F238E27FC236}">
                    <a16:creationId xmlns:a16="http://schemas.microsoft.com/office/drawing/2014/main" id="{E975D497-E70E-7E47-A6A3-D547226DA84D}"/>
                  </a:ext>
                </a:extLst>
              </p:cNvPr>
              <p:cNvPicPr/>
              <p:nvPr/>
            </p:nvPicPr>
            <p:blipFill>
              <a:blip r:embed="rId59"/>
              <a:stretch>
                <a:fillRect/>
              </a:stretch>
            </p:blipFill>
            <p:spPr>
              <a:xfrm>
                <a:off x="8816671" y="6111183"/>
                <a:ext cx="1467368"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8">
                <a:extLst>
                  <a:ext uri="{FF2B5EF4-FFF2-40B4-BE49-F238E27FC236}">
                    <a16:creationId xmlns:a16="http://schemas.microsoft.com/office/drawing/2014/main" id="{F1092491-9426-4C44-A03D-75ADDC1B296F}"/>
                  </a:ext>
                </a:extLst>
              </p14:cNvPr>
              <p14:cNvContentPartPr/>
              <p14:nvPr/>
            </p14:nvContentPartPr>
            <p14:xfrm>
              <a:off x="1488875" y="103503"/>
              <a:ext cx="9071640" cy="4476600"/>
            </p14:xfrm>
          </p:contentPart>
        </mc:Choice>
        <mc:Fallback xmlns="">
          <p:pic>
            <p:nvPicPr>
              <p:cNvPr id="48" name="Ink 48">
                <a:extLst>
                  <a:ext uri="{FF2B5EF4-FFF2-40B4-BE49-F238E27FC236}">
                    <a16:creationId xmlns:a16="http://schemas.microsoft.com/office/drawing/2014/main" id="{F1092491-9426-4C44-A03D-75ADDC1B296F}"/>
                  </a:ext>
                </a:extLst>
              </p:cNvPr>
              <p:cNvPicPr/>
              <p:nvPr/>
            </p:nvPicPr>
            <p:blipFill>
              <a:blip r:embed="rId61"/>
              <a:stretch>
                <a:fillRect/>
              </a:stretch>
            </p:blipFill>
            <p:spPr>
              <a:xfrm>
                <a:off x="1457916" y="72545"/>
                <a:ext cx="9132838" cy="4537795"/>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 name="Ink 1">
                <a:extLst>
                  <a:ext uri="{FF2B5EF4-FFF2-40B4-BE49-F238E27FC236}">
                    <a16:creationId xmlns:a16="http://schemas.microsoft.com/office/drawing/2014/main" id="{91ED1989-9F2D-4BB9-910A-6AB51EBAC3F5}"/>
                  </a:ext>
                </a:extLst>
              </p14:cNvPr>
              <p14:cNvContentPartPr/>
              <p14:nvPr/>
            </p14:nvContentPartPr>
            <p14:xfrm>
              <a:off x="1669680" y="2866320"/>
              <a:ext cx="8831880" cy="3777840"/>
            </p14:xfrm>
          </p:contentPart>
        </mc:Choice>
        <mc:Fallback xmlns="">
          <p:pic>
            <p:nvPicPr>
              <p:cNvPr id="2" name="Ink 1">
                <a:extLst>
                  <a:ext uri="{FF2B5EF4-FFF2-40B4-BE49-F238E27FC236}">
                    <a16:creationId xmlns:a16="http://schemas.microsoft.com/office/drawing/2014/main" id="{91ED1989-9F2D-4BB9-910A-6AB51EBAC3F5}"/>
                  </a:ext>
                </a:extLst>
              </p:cNvPr>
              <p:cNvPicPr/>
              <p:nvPr/>
            </p:nvPicPr>
            <p:blipFill>
              <a:blip r:embed="rId63"/>
              <a:stretch>
                <a:fillRect/>
              </a:stretch>
            </p:blipFill>
            <p:spPr>
              <a:xfrm>
                <a:off x="1660320" y="2856960"/>
                <a:ext cx="8850600" cy="3796560"/>
              </a:xfrm>
              <a:prstGeom prst="rect">
                <a:avLst/>
              </a:prstGeom>
            </p:spPr>
          </p:pic>
        </mc:Fallback>
      </mc:AlternateContent>
    </p:spTree>
    <p:extLst>
      <p:ext uri="{BB962C8B-B14F-4D97-AF65-F5344CB8AC3E}">
        <p14:creationId xmlns:p14="http://schemas.microsoft.com/office/powerpoint/2010/main" val="7700950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EF30BBE2-238B-F043-8D6F-84A513FC5886}"/>
                  </a:ext>
                </a:extLst>
              </p14:cNvPr>
              <p14:cNvContentPartPr/>
              <p14:nvPr/>
            </p14:nvContentPartPr>
            <p14:xfrm>
              <a:off x="4884036" y="631623"/>
              <a:ext cx="195120" cy="308520"/>
            </p14:xfrm>
          </p:contentPart>
        </mc:Choice>
        <mc:Fallback xmlns="">
          <p:pic>
            <p:nvPicPr>
              <p:cNvPr id="15" name="Ink 14">
                <a:extLst>
                  <a:ext uri="{FF2B5EF4-FFF2-40B4-BE49-F238E27FC236}">
                    <a16:creationId xmlns:a16="http://schemas.microsoft.com/office/drawing/2014/main" id="{EF30BBE2-238B-F043-8D6F-84A513FC5886}"/>
                  </a:ext>
                </a:extLst>
              </p:cNvPr>
              <p:cNvPicPr/>
              <p:nvPr/>
            </p:nvPicPr>
            <p:blipFill>
              <a:blip r:embed="rId3"/>
              <a:stretch>
                <a:fillRect/>
              </a:stretch>
            </p:blipFill>
            <p:spPr>
              <a:xfrm>
                <a:off x="4875053" y="622623"/>
                <a:ext cx="213087"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FFA37816-26D4-114E-AED4-ECD042E43A43}"/>
                  </a:ext>
                </a:extLst>
              </p14:cNvPr>
              <p14:cNvContentPartPr/>
              <p14:nvPr/>
            </p14:nvContentPartPr>
            <p14:xfrm>
              <a:off x="5273555" y="706864"/>
              <a:ext cx="163800" cy="19080"/>
            </p14:xfrm>
          </p:contentPart>
        </mc:Choice>
        <mc:Fallback xmlns="">
          <p:pic>
            <p:nvPicPr>
              <p:cNvPr id="16" name="Ink 15">
                <a:extLst>
                  <a:ext uri="{FF2B5EF4-FFF2-40B4-BE49-F238E27FC236}">
                    <a16:creationId xmlns:a16="http://schemas.microsoft.com/office/drawing/2014/main" id="{FFA37816-26D4-114E-AED4-ECD042E43A43}"/>
                  </a:ext>
                </a:extLst>
              </p:cNvPr>
              <p:cNvPicPr/>
              <p:nvPr/>
            </p:nvPicPr>
            <p:blipFill>
              <a:blip r:embed="rId5"/>
              <a:stretch>
                <a:fillRect/>
              </a:stretch>
            </p:blipFill>
            <p:spPr>
              <a:xfrm>
                <a:off x="5264555" y="697864"/>
                <a:ext cx="1810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63E73147-8F5F-DD4C-A988-9B9019B22D91}"/>
                  </a:ext>
                </a:extLst>
              </p14:cNvPr>
              <p14:cNvContentPartPr/>
              <p14:nvPr/>
            </p14:nvContentPartPr>
            <p14:xfrm>
              <a:off x="5323955" y="826383"/>
              <a:ext cx="88560" cy="6480"/>
            </p14:xfrm>
          </p:contentPart>
        </mc:Choice>
        <mc:Fallback xmlns="">
          <p:pic>
            <p:nvPicPr>
              <p:cNvPr id="17" name="Ink 16">
                <a:extLst>
                  <a:ext uri="{FF2B5EF4-FFF2-40B4-BE49-F238E27FC236}">
                    <a16:creationId xmlns:a16="http://schemas.microsoft.com/office/drawing/2014/main" id="{63E73147-8F5F-DD4C-A988-9B9019B22D91}"/>
                  </a:ext>
                </a:extLst>
              </p:cNvPr>
              <p:cNvPicPr/>
              <p:nvPr/>
            </p:nvPicPr>
            <p:blipFill>
              <a:blip r:embed="rId7"/>
              <a:stretch>
                <a:fillRect/>
              </a:stretch>
            </p:blipFill>
            <p:spPr>
              <a:xfrm>
                <a:off x="5315280" y="817383"/>
                <a:ext cx="106272"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58648F70-0623-1348-A448-E3055EF64F36}"/>
                  </a:ext>
                </a:extLst>
              </p14:cNvPr>
              <p14:cNvContentPartPr/>
              <p14:nvPr/>
            </p14:nvContentPartPr>
            <p14:xfrm>
              <a:off x="5719955" y="669423"/>
              <a:ext cx="276840" cy="182520"/>
            </p14:xfrm>
          </p:contentPart>
        </mc:Choice>
        <mc:Fallback xmlns="">
          <p:pic>
            <p:nvPicPr>
              <p:cNvPr id="18" name="Ink 17">
                <a:extLst>
                  <a:ext uri="{FF2B5EF4-FFF2-40B4-BE49-F238E27FC236}">
                    <a16:creationId xmlns:a16="http://schemas.microsoft.com/office/drawing/2014/main" id="{58648F70-0623-1348-A448-E3055EF64F36}"/>
                  </a:ext>
                </a:extLst>
              </p:cNvPr>
              <p:cNvPicPr/>
              <p:nvPr/>
            </p:nvPicPr>
            <p:blipFill>
              <a:blip r:embed="rId9"/>
              <a:stretch>
                <a:fillRect/>
              </a:stretch>
            </p:blipFill>
            <p:spPr>
              <a:xfrm>
                <a:off x="5710595" y="660441"/>
                <a:ext cx="294840" cy="20084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0BAF0FD5-5C6A-1049-A2B8-C1B1CBAEF635}"/>
                  </a:ext>
                </a:extLst>
              </p14:cNvPr>
              <p14:cNvContentPartPr/>
              <p14:nvPr/>
            </p14:nvContentPartPr>
            <p14:xfrm>
              <a:off x="6141516" y="682023"/>
              <a:ext cx="145080" cy="163800"/>
            </p14:xfrm>
          </p:contentPart>
        </mc:Choice>
        <mc:Fallback xmlns="">
          <p:pic>
            <p:nvPicPr>
              <p:cNvPr id="19" name="Ink 18">
                <a:extLst>
                  <a:ext uri="{FF2B5EF4-FFF2-40B4-BE49-F238E27FC236}">
                    <a16:creationId xmlns:a16="http://schemas.microsoft.com/office/drawing/2014/main" id="{0BAF0FD5-5C6A-1049-A2B8-C1B1CBAEF635}"/>
                  </a:ext>
                </a:extLst>
              </p:cNvPr>
              <p:cNvPicPr/>
              <p:nvPr/>
            </p:nvPicPr>
            <p:blipFill>
              <a:blip r:embed="rId11"/>
              <a:stretch>
                <a:fillRect/>
              </a:stretch>
            </p:blipFill>
            <p:spPr>
              <a:xfrm>
                <a:off x="6132156" y="673383"/>
                <a:ext cx="163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3">
                <a:extLst>
                  <a:ext uri="{FF2B5EF4-FFF2-40B4-BE49-F238E27FC236}">
                    <a16:creationId xmlns:a16="http://schemas.microsoft.com/office/drawing/2014/main" id="{1ADADE63-3C85-0D41-87DB-397CF2C7033C}"/>
                  </a:ext>
                </a:extLst>
              </p14:cNvPr>
              <p14:cNvContentPartPr/>
              <p14:nvPr/>
            </p14:nvContentPartPr>
            <p14:xfrm>
              <a:off x="6260675" y="279543"/>
              <a:ext cx="515880" cy="276840"/>
            </p14:xfrm>
          </p:contentPart>
        </mc:Choice>
        <mc:Fallback xmlns="">
          <p:pic>
            <p:nvPicPr>
              <p:cNvPr id="22" name="Ink 23">
                <a:extLst>
                  <a:ext uri="{FF2B5EF4-FFF2-40B4-BE49-F238E27FC236}">
                    <a16:creationId xmlns:a16="http://schemas.microsoft.com/office/drawing/2014/main" id="{1ADADE63-3C85-0D41-87DB-397CF2C7033C}"/>
                  </a:ext>
                </a:extLst>
              </p:cNvPr>
              <p:cNvPicPr/>
              <p:nvPr/>
            </p:nvPicPr>
            <p:blipFill>
              <a:blip r:embed="rId13"/>
              <a:stretch>
                <a:fillRect/>
              </a:stretch>
            </p:blipFill>
            <p:spPr>
              <a:xfrm>
                <a:off x="6251315" y="270555"/>
                <a:ext cx="534600" cy="29553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4">
                <a:extLst>
                  <a:ext uri="{FF2B5EF4-FFF2-40B4-BE49-F238E27FC236}">
                    <a16:creationId xmlns:a16="http://schemas.microsoft.com/office/drawing/2014/main" id="{EA26634B-ED3B-EB4A-A2D5-1F567141CAD4}"/>
                  </a:ext>
                </a:extLst>
              </p14:cNvPr>
              <p14:cNvContentPartPr/>
              <p14:nvPr/>
            </p14:nvContentPartPr>
            <p14:xfrm>
              <a:off x="2538636" y="656823"/>
              <a:ext cx="1691640" cy="426960"/>
            </p14:xfrm>
          </p:contentPart>
        </mc:Choice>
        <mc:Fallback xmlns="">
          <p:pic>
            <p:nvPicPr>
              <p:cNvPr id="23" name="Ink 24">
                <a:extLst>
                  <a:ext uri="{FF2B5EF4-FFF2-40B4-BE49-F238E27FC236}">
                    <a16:creationId xmlns:a16="http://schemas.microsoft.com/office/drawing/2014/main" id="{EA26634B-ED3B-EB4A-A2D5-1F567141CAD4}"/>
                  </a:ext>
                </a:extLst>
              </p:cNvPr>
              <p:cNvPicPr/>
              <p:nvPr/>
            </p:nvPicPr>
            <p:blipFill>
              <a:blip r:embed="rId15"/>
              <a:stretch>
                <a:fillRect/>
              </a:stretch>
            </p:blipFill>
            <p:spPr>
              <a:xfrm>
                <a:off x="2529276" y="647831"/>
                <a:ext cx="1710360" cy="44458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3738CB98-CD6E-6047-BFBD-0308BFE279B2}"/>
                  </a:ext>
                </a:extLst>
              </p14:cNvPr>
              <p14:cNvContentPartPr/>
              <p14:nvPr/>
            </p14:nvContentPartPr>
            <p14:xfrm>
              <a:off x="3488315" y="1668784"/>
              <a:ext cx="170280" cy="19080"/>
            </p14:xfrm>
          </p:contentPart>
        </mc:Choice>
        <mc:Fallback xmlns="">
          <p:pic>
            <p:nvPicPr>
              <p:cNvPr id="30" name="Ink 29">
                <a:extLst>
                  <a:ext uri="{FF2B5EF4-FFF2-40B4-BE49-F238E27FC236}">
                    <a16:creationId xmlns:a16="http://schemas.microsoft.com/office/drawing/2014/main" id="{3738CB98-CD6E-6047-BFBD-0308BFE279B2}"/>
                  </a:ext>
                </a:extLst>
              </p:cNvPr>
              <p:cNvPicPr/>
              <p:nvPr/>
            </p:nvPicPr>
            <p:blipFill>
              <a:blip r:embed="rId17"/>
              <a:stretch>
                <a:fillRect/>
              </a:stretch>
            </p:blipFill>
            <p:spPr>
              <a:xfrm>
                <a:off x="3478955" y="1659611"/>
                <a:ext cx="187560" cy="3632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350E6A2D-69B2-8D4E-A9DD-EAAB010BD6C1}"/>
                  </a:ext>
                </a:extLst>
              </p14:cNvPr>
              <p14:cNvContentPartPr/>
              <p14:nvPr/>
            </p14:nvContentPartPr>
            <p14:xfrm>
              <a:off x="3525755" y="1775703"/>
              <a:ext cx="138600" cy="6480"/>
            </p14:xfrm>
          </p:contentPart>
        </mc:Choice>
        <mc:Fallback xmlns="">
          <p:pic>
            <p:nvPicPr>
              <p:cNvPr id="31" name="Ink 30">
                <a:extLst>
                  <a:ext uri="{FF2B5EF4-FFF2-40B4-BE49-F238E27FC236}">
                    <a16:creationId xmlns:a16="http://schemas.microsoft.com/office/drawing/2014/main" id="{350E6A2D-69B2-8D4E-A9DD-EAAB010BD6C1}"/>
                  </a:ext>
                </a:extLst>
              </p:cNvPr>
              <p:cNvPicPr/>
              <p:nvPr/>
            </p:nvPicPr>
            <p:blipFill>
              <a:blip r:embed="rId19"/>
              <a:stretch>
                <a:fillRect/>
              </a:stretch>
            </p:blipFill>
            <p:spPr>
              <a:xfrm>
                <a:off x="3516755" y="1766703"/>
                <a:ext cx="156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Ink 40">
                <a:extLst>
                  <a:ext uri="{FF2B5EF4-FFF2-40B4-BE49-F238E27FC236}">
                    <a16:creationId xmlns:a16="http://schemas.microsoft.com/office/drawing/2014/main" id="{CFFC961A-AF9E-5F4F-AAFF-88BC84B858C6}"/>
                  </a:ext>
                </a:extLst>
              </p14:cNvPr>
              <p14:cNvContentPartPr/>
              <p14:nvPr/>
            </p14:nvContentPartPr>
            <p14:xfrm>
              <a:off x="5305235" y="1524423"/>
              <a:ext cx="274320" cy="289440"/>
            </p14:xfrm>
          </p:contentPart>
        </mc:Choice>
        <mc:Fallback xmlns="">
          <p:pic>
            <p:nvPicPr>
              <p:cNvPr id="38" name="Ink 40">
                <a:extLst>
                  <a:ext uri="{FF2B5EF4-FFF2-40B4-BE49-F238E27FC236}">
                    <a16:creationId xmlns:a16="http://schemas.microsoft.com/office/drawing/2014/main" id="{CFFC961A-AF9E-5F4F-AAFF-88BC84B858C6}"/>
                  </a:ext>
                </a:extLst>
              </p:cNvPr>
              <p:cNvPicPr/>
              <p:nvPr/>
            </p:nvPicPr>
            <p:blipFill>
              <a:blip r:embed="rId21"/>
              <a:stretch>
                <a:fillRect/>
              </a:stretch>
            </p:blipFill>
            <p:spPr>
              <a:xfrm>
                <a:off x="5296595" y="1516153"/>
                <a:ext cx="290880" cy="30597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9">
                <a:extLst>
                  <a:ext uri="{FF2B5EF4-FFF2-40B4-BE49-F238E27FC236}">
                    <a16:creationId xmlns:a16="http://schemas.microsoft.com/office/drawing/2014/main" id="{19411898-32A2-5049-A7DA-72DCD040BB83}"/>
                  </a:ext>
                </a:extLst>
              </p14:cNvPr>
              <p14:cNvContentPartPr/>
              <p14:nvPr/>
            </p14:nvContentPartPr>
            <p14:xfrm>
              <a:off x="2306436" y="1404543"/>
              <a:ext cx="848880" cy="1163520"/>
            </p14:xfrm>
          </p:contentPart>
        </mc:Choice>
        <mc:Fallback xmlns="">
          <p:pic>
            <p:nvPicPr>
              <p:cNvPr id="59" name="Ink 59">
                <a:extLst>
                  <a:ext uri="{FF2B5EF4-FFF2-40B4-BE49-F238E27FC236}">
                    <a16:creationId xmlns:a16="http://schemas.microsoft.com/office/drawing/2014/main" id="{19411898-32A2-5049-A7DA-72DCD040BB83}"/>
                  </a:ext>
                </a:extLst>
              </p:cNvPr>
              <p:cNvPicPr/>
              <p:nvPr/>
            </p:nvPicPr>
            <p:blipFill>
              <a:blip r:embed="rId23"/>
              <a:stretch>
                <a:fillRect/>
              </a:stretch>
            </p:blipFill>
            <p:spPr>
              <a:xfrm>
                <a:off x="2297436" y="1396263"/>
                <a:ext cx="866160" cy="1180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6" name="Ink 66">
                <a:extLst>
                  <a:ext uri="{FF2B5EF4-FFF2-40B4-BE49-F238E27FC236}">
                    <a16:creationId xmlns:a16="http://schemas.microsoft.com/office/drawing/2014/main" id="{1298F5AE-A26E-B142-AC31-9E8228BBB5B9}"/>
                  </a:ext>
                </a:extLst>
              </p14:cNvPr>
              <p14:cNvContentPartPr/>
              <p14:nvPr/>
            </p14:nvContentPartPr>
            <p14:xfrm>
              <a:off x="4016075" y="1467543"/>
              <a:ext cx="1100520" cy="811440"/>
            </p14:xfrm>
          </p:contentPart>
        </mc:Choice>
        <mc:Fallback xmlns="">
          <p:pic>
            <p:nvPicPr>
              <p:cNvPr id="66" name="Ink 66">
                <a:extLst>
                  <a:ext uri="{FF2B5EF4-FFF2-40B4-BE49-F238E27FC236}">
                    <a16:creationId xmlns:a16="http://schemas.microsoft.com/office/drawing/2014/main" id="{1298F5AE-A26E-B142-AC31-9E8228BBB5B9}"/>
                  </a:ext>
                </a:extLst>
              </p:cNvPr>
              <p:cNvPicPr/>
              <p:nvPr/>
            </p:nvPicPr>
            <p:blipFill>
              <a:blip r:embed="rId25"/>
              <a:stretch>
                <a:fillRect/>
              </a:stretch>
            </p:blipFill>
            <p:spPr>
              <a:xfrm>
                <a:off x="4007075" y="1458903"/>
                <a:ext cx="1118160" cy="82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1" name="Ink 72">
                <a:extLst>
                  <a:ext uri="{FF2B5EF4-FFF2-40B4-BE49-F238E27FC236}">
                    <a16:creationId xmlns:a16="http://schemas.microsoft.com/office/drawing/2014/main" id="{BADF81F1-E4FC-5946-B3D0-9B675FEE9292}"/>
                  </a:ext>
                </a:extLst>
              </p14:cNvPr>
              <p14:cNvContentPartPr/>
              <p14:nvPr/>
            </p14:nvContentPartPr>
            <p14:xfrm>
              <a:off x="6336275" y="2259903"/>
              <a:ext cx="214200" cy="264240"/>
            </p14:xfrm>
          </p:contentPart>
        </mc:Choice>
        <mc:Fallback xmlns="">
          <p:pic>
            <p:nvPicPr>
              <p:cNvPr id="71" name="Ink 72">
                <a:extLst>
                  <a:ext uri="{FF2B5EF4-FFF2-40B4-BE49-F238E27FC236}">
                    <a16:creationId xmlns:a16="http://schemas.microsoft.com/office/drawing/2014/main" id="{BADF81F1-E4FC-5946-B3D0-9B675FEE9292}"/>
                  </a:ext>
                </a:extLst>
              </p:cNvPr>
              <p:cNvPicPr/>
              <p:nvPr/>
            </p:nvPicPr>
            <p:blipFill>
              <a:blip r:embed="rId27"/>
              <a:stretch>
                <a:fillRect/>
              </a:stretch>
            </p:blipFill>
            <p:spPr>
              <a:xfrm>
                <a:off x="6327995" y="2251275"/>
                <a:ext cx="230400" cy="28149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2" name="Ink 73">
                <a:extLst>
                  <a:ext uri="{FF2B5EF4-FFF2-40B4-BE49-F238E27FC236}">
                    <a16:creationId xmlns:a16="http://schemas.microsoft.com/office/drawing/2014/main" id="{CAE5B86C-9F76-3240-8098-1F2BB9D149F8}"/>
                  </a:ext>
                </a:extLst>
              </p14:cNvPr>
              <p14:cNvContentPartPr/>
              <p14:nvPr/>
            </p14:nvContentPartPr>
            <p14:xfrm>
              <a:off x="5776836" y="1474023"/>
              <a:ext cx="1415160" cy="446400"/>
            </p14:xfrm>
          </p:contentPart>
        </mc:Choice>
        <mc:Fallback xmlns="">
          <p:pic>
            <p:nvPicPr>
              <p:cNvPr id="72" name="Ink 73">
                <a:extLst>
                  <a:ext uri="{FF2B5EF4-FFF2-40B4-BE49-F238E27FC236}">
                    <a16:creationId xmlns:a16="http://schemas.microsoft.com/office/drawing/2014/main" id="{CAE5B86C-9F76-3240-8098-1F2BB9D149F8}"/>
                  </a:ext>
                </a:extLst>
              </p:cNvPr>
              <p:cNvPicPr/>
              <p:nvPr/>
            </p:nvPicPr>
            <p:blipFill>
              <a:blip r:embed="rId29"/>
              <a:stretch>
                <a:fillRect/>
              </a:stretch>
            </p:blipFill>
            <p:spPr>
              <a:xfrm>
                <a:off x="5767836" y="1465023"/>
                <a:ext cx="143316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8" name="Ink 78">
                <a:extLst>
                  <a:ext uri="{FF2B5EF4-FFF2-40B4-BE49-F238E27FC236}">
                    <a16:creationId xmlns:a16="http://schemas.microsoft.com/office/drawing/2014/main" id="{19E8E1B5-BA89-2543-A613-687925C7E880}"/>
                  </a:ext>
                </a:extLst>
              </p14:cNvPr>
              <p14:cNvContentPartPr/>
              <p14:nvPr/>
            </p14:nvContentPartPr>
            <p14:xfrm>
              <a:off x="2243435" y="2844543"/>
              <a:ext cx="100800" cy="100800"/>
            </p14:xfrm>
          </p:contentPart>
        </mc:Choice>
        <mc:Fallback xmlns="">
          <p:pic>
            <p:nvPicPr>
              <p:cNvPr id="78" name="Ink 78">
                <a:extLst>
                  <a:ext uri="{FF2B5EF4-FFF2-40B4-BE49-F238E27FC236}">
                    <a16:creationId xmlns:a16="http://schemas.microsoft.com/office/drawing/2014/main" id="{19E8E1B5-BA89-2543-A613-687925C7E880}"/>
                  </a:ext>
                </a:extLst>
              </p:cNvPr>
              <p:cNvPicPr/>
              <p:nvPr/>
            </p:nvPicPr>
            <p:blipFill>
              <a:blip r:embed="rId31"/>
              <a:stretch>
                <a:fillRect/>
              </a:stretch>
            </p:blipFill>
            <p:spPr>
              <a:xfrm>
                <a:off x="2235184" y="2836233"/>
                <a:ext cx="117301" cy="11705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2" name="Ink 81">
                <a:extLst>
                  <a:ext uri="{FF2B5EF4-FFF2-40B4-BE49-F238E27FC236}">
                    <a16:creationId xmlns:a16="http://schemas.microsoft.com/office/drawing/2014/main" id="{143F0335-6F3C-3045-B204-CDE8EE66BECB}"/>
                  </a:ext>
                </a:extLst>
              </p14:cNvPr>
              <p14:cNvContentPartPr/>
              <p14:nvPr/>
            </p14:nvContentPartPr>
            <p14:xfrm>
              <a:off x="3916356" y="3033183"/>
              <a:ext cx="185400" cy="6480"/>
            </p14:xfrm>
          </p:contentPart>
        </mc:Choice>
        <mc:Fallback xmlns="">
          <p:pic>
            <p:nvPicPr>
              <p:cNvPr id="82" name="Ink 81">
                <a:extLst>
                  <a:ext uri="{FF2B5EF4-FFF2-40B4-BE49-F238E27FC236}">
                    <a16:creationId xmlns:a16="http://schemas.microsoft.com/office/drawing/2014/main" id="{143F0335-6F3C-3045-B204-CDE8EE66BECB}"/>
                  </a:ext>
                </a:extLst>
              </p:cNvPr>
              <p:cNvPicPr/>
              <p:nvPr/>
            </p:nvPicPr>
            <p:blipFill>
              <a:blip r:embed="rId33"/>
              <a:stretch>
                <a:fillRect/>
              </a:stretch>
            </p:blipFill>
            <p:spPr>
              <a:xfrm>
                <a:off x="3908092" y="3024543"/>
                <a:ext cx="201569"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3" name="Ink 82">
                <a:extLst>
                  <a:ext uri="{FF2B5EF4-FFF2-40B4-BE49-F238E27FC236}">
                    <a16:creationId xmlns:a16="http://schemas.microsoft.com/office/drawing/2014/main" id="{D1B6C93D-0897-9649-98E9-91DBD6CEADE6}"/>
                  </a:ext>
                </a:extLst>
              </p14:cNvPr>
              <p14:cNvContentPartPr/>
              <p14:nvPr/>
            </p14:nvContentPartPr>
            <p14:xfrm>
              <a:off x="3959556" y="3102303"/>
              <a:ext cx="226800" cy="38160"/>
            </p14:xfrm>
          </p:contentPart>
        </mc:Choice>
        <mc:Fallback xmlns="">
          <p:pic>
            <p:nvPicPr>
              <p:cNvPr id="83" name="Ink 82">
                <a:extLst>
                  <a:ext uri="{FF2B5EF4-FFF2-40B4-BE49-F238E27FC236}">
                    <a16:creationId xmlns:a16="http://schemas.microsoft.com/office/drawing/2014/main" id="{D1B6C93D-0897-9649-98E9-91DBD6CEADE6}"/>
                  </a:ext>
                </a:extLst>
              </p:cNvPr>
              <p:cNvPicPr/>
              <p:nvPr/>
            </p:nvPicPr>
            <p:blipFill>
              <a:blip r:embed="rId35"/>
              <a:stretch>
                <a:fillRect/>
              </a:stretch>
            </p:blipFill>
            <p:spPr>
              <a:xfrm>
                <a:off x="3950902" y="3092943"/>
                <a:ext cx="243747"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8" name="Ink 87">
                <a:extLst>
                  <a:ext uri="{FF2B5EF4-FFF2-40B4-BE49-F238E27FC236}">
                    <a16:creationId xmlns:a16="http://schemas.microsoft.com/office/drawing/2014/main" id="{1AB73948-71BD-904A-B279-60662098CA77}"/>
                  </a:ext>
                </a:extLst>
              </p14:cNvPr>
              <p14:cNvContentPartPr/>
              <p14:nvPr/>
            </p14:nvContentPartPr>
            <p14:xfrm>
              <a:off x="6002916" y="2757423"/>
              <a:ext cx="295920" cy="320400"/>
            </p14:xfrm>
          </p:contentPart>
        </mc:Choice>
        <mc:Fallback xmlns="">
          <p:pic>
            <p:nvPicPr>
              <p:cNvPr id="88" name="Ink 87">
                <a:extLst>
                  <a:ext uri="{FF2B5EF4-FFF2-40B4-BE49-F238E27FC236}">
                    <a16:creationId xmlns:a16="http://schemas.microsoft.com/office/drawing/2014/main" id="{1AB73948-71BD-904A-B279-60662098CA77}"/>
                  </a:ext>
                </a:extLst>
              </p:cNvPr>
              <p:cNvPicPr/>
              <p:nvPr/>
            </p:nvPicPr>
            <p:blipFill>
              <a:blip r:embed="rId37"/>
              <a:stretch>
                <a:fillRect/>
              </a:stretch>
            </p:blipFill>
            <p:spPr>
              <a:xfrm>
                <a:off x="5993545" y="2748793"/>
                <a:ext cx="313942" cy="33766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9" name="Ink 91">
                <a:extLst>
                  <a:ext uri="{FF2B5EF4-FFF2-40B4-BE49-F238E27FC236}">
                    <a16:creationId xmlns:a16="http://schemas.microsoft.com/office/drawing/2014/main" id="{C42FB32B-6D66-0744-B3DC-02A46CB625AA}"/>
                  </a:ext>
                </a:extLst>
              </p14:cNvPr>
              <p14:cNvContentPartPr/>
              <p14:nvPr/>
            </p14:nvContentPartPr>
            <p14:xfrm>
              <a:off x="5437355" y="2995384"/>
              <a:ext cx="232920" cy="113400"/>
            </p14:xfrm>
          </p:contentPart>
        </mc:Choice>
        <mc:Fallback xmlns="">
          <p:pic>
            <p:nvPicPr>
              <p:cNvPr id="89" name="Ink 91">
                <a:extLst>
                  <a:ext uri="{FF2B5EF4-FFF2-40B4-BE49-F238E27FC236}">
                    <a16:creationId xmlns:a16="http://schemas.microsoft.com/office/drawing/2014/main" id="{C42FB32B-6D66-0744-B3DC-02A46CB625AA}"/>
                  </a:ext>
                </a:extLst>
              </p:cNvPr>
              <p:cNvPicPr/>
              <p:nvPr/>
            </p:nvPicPr>
            <p:blipFill>
              <a:blip r:embed="rId39"/>
              <a:stretch>
                <a:fillRect/>
              </a:stretch>
            </p:blipFill>
            <p:spPr>
              <a:xfrm>
                <a:off x="5428355" y="2986384"/>
                <a:ext cx="2498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0" name="Ink 92">
                <a:extLst>
                  <a:ext uri="{FF2B5EF4-FFF2-40B4-BE49-F238E27FC236}">
                    <a16:creationId xmlns:a16="http://schemas.microsoft.com/office/drawing/2014/main" id="{45A5BC7B-1B9E-9E40-AD85-594085953E7B}"/>
                  </a:ext>
                </a:extLst>
              </p14:cNvPr>
              <p14:cNvContentPartPr/>
              <p14:nvPr/>
            </p14:nvContentPartPr>
            <p14:xfrm>
              <a:off x="4777115" y="2869744"/>
              <a:ext cx="308520" cy="263880"/>
            </p14:xfrm>
          </p:contentPart>
        </mc:Choice>
        <mc:Fallback xmlns="">
          <p:pic>
            <p:nvPicPr>
              <p:cNvPr id="90" name="Ink 92">
                <a:extLst>
                  <a:ext uri="{FF2B5EF4-FFF2-40B4-BE49-F238E27FC236}">
                    <a16:creationId xmlns:a16="http://schemas.microsoft.com/office/drawing/2014/main" id="{45A5BC7B-1B9E-9E40-AD85-594085953E7B}"/>
                  </a:ext>
                </a:extLst>
              </p:cNvPr>
              <p:cNvPicPr/>
              <p:nvPr/>
            </p:nvPicPr>
            <p:blipFill>
              <a:blip r:embed="rId41"/>
              <a:stretch>
                <a:fillRect/>
              </a:stretch>
            </p:blipFill>
            <p:spPr>
              <a:xfrm>
                <a:off x="4768835" y="2861080"/>
                <a:ext cx="325080" cy="28120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1" name="Ink 93">
                <a:extLst>
                  <a:ext uri="{FF2B5EF4-FFF2-40B4-BE49-F238E27FC236}">
                    <a16:creationId xmlns:a16="http://schemas.microsoft.com/office/drawing/2014/main" id="{2217C7EE-AEEE-BE4F-8F6C-9C96D80765CD}"/>
                  </a:ext>
                </a:extLst>
              </p14:cNvPr>
              <p14:cNvContentPartPr/>
              <p14:nvPr/>
            </p14:nvContentPartPr>
            <p14:xfrm>
              <a:off x="3192755" y="2863624"/>
              <a:ext cx="358560" cy="365040"/>
            </p14:xfrm>
          </p:contentPart>
        </mc:Choice>
        <mc:Fallback xmlns="">
          <p:pic>
            <p:nvPicPr>
              <p:cNvPr id="91" name="Ink 93">
                <a:extLst>
                  <a:ext uri="{FF2B5EF4-FFF2-40B4-BE49-F238E27FC236}">
                    <a16:creationId xmlns:a16="http://schemas.microsoft.com/office/drawing/2014/main" id="{2217C7EE-AEEE-BE4F-8F6C-9C96D80765CD}"/>
                  </a:ext>
                </a:extLst>
              </p:cNvPr>
              <p:cNvPicPr/>
              <p:nvPr/>
            </p:nvPicPr>
            <p:blipFill>
              <a:blip r:embed="rId43"/>
              <a:stretch>
                <a:fillRect/>
              </a:stretch>
            </p:blipFill>
            <p:spPr>
              <a:xfrm>
                <a:off x="3183755" y="2855344"/>
                <a:ext cx="37584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7" name="Ink 97">
                <a:extLst>
                  <a:ext uri="{FF2B5EF4-FFF2-40B4-BE49-F238E27FC236}">
                    <a16:creationId xmlns:a16="http://schemas.microsoft.com/office/drawing/2014/main" id="{88150F4A-B5B9-0B4C-88E6-37F95E7FF3D1}"/>
                  </a:ext>
                </a:extLst>
              </p14:cNvPr>
              <p14:cNvContentPartPr/>
              <p14:nvPr/>
            </p14:nvContentPartPr>
            <p14:xfrm>
              <a:off x="6487115" y="2731503"/>
              <a:ext cx="478080" cy="377640"/>
            </p14:xfrm>
          </p:contentPart>
        </mc:Choice>
        <mc:Fallback xmlns="">
          <p:pic>
            <p:nvPicPr>
              <p:cNvPr id="97" name="Ink 97">
                <a:extLst>
                  <a:ext uri="{FF2B5EF4-FFF2-40B4-BE49-F238E27FC236}">
                    <a16:creationId xmlns:a16="http://schemas.microsoft.com/office/drawing/2014/main" id="{88150F4A-B5B9-0B4C-88E6-37F95E7FF3D1}"/>
                  </a:ext>
                </a:extLst>
              </p:cNvPr>
              <p:cNvPicPr/>
              <p:nvPr/>
            </p:nvPicPr>
            <p:blipFill>
              <a:blip r:embed="rId45"/>
              <a:stretch>
                <a:fillRect/>
              </a:stretch>
            </p:blipFill>
            <p:spPr>
              <a:xfrm>
                <a:off x="6478841" y="2723223"/>
                <a:ext cx="494268"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9" name="Ink 98">
                <a:extLst>
                  <a:ext uri="{FF2B5EF4-FFF2-40B4-BE49-F238E27FC236}">
                    <a16:creationId xmlns:a16="http://schemas.microsoft.com/office/drawing/2014/main" id="{A79EF93F-1A8F-174F-8064-CCE21B38DDA2}"/>
                  </a:ext>
                </a:extLst>
              </p14:cNvPr>
              <p14:cNvContentPartPr/>
              <p14:nvPr/>
            </p14:nvContentPartPr>
            <p14:xfrm>
              <a:off x="2585075" y="3529983"/>
              <a:ext cx="344160" cy="314640"/>
            </p14:xfrm>
          </p:contentPart>
        </mc:Choice>
        <mc:Fallback xmlns="">
          <p:pic>
            <p:nvPicPr>
              <p:cNvPr id="99" name="Ink 98">
                <a:extLst>
                  <a:ext uri="{FF2B5EF4-FFF2-40B4-BE49-F238E27FC236}">
                    <a16:creationId xmlns:a16="http://schemas.microsoft.com/office/drawing/2014/main" id="{A79EF93F-1A8F-174F-8064-CCE21B38DDA2}"/>
                  </a:ext>
                </a:extLst>
              </p:cNvPr>
              <p:cNvPicPr/>
              <p:nvPr/>
            </p:nvPicPr>
            <p:blipFill>
              <a:blip r:embed="rId47"/>
              <a:stretch>
                <a:fillRect/>
              </a:stretch>
            </p:blipFill>
            <p:spPr>
              <a:xfrm>
                <a:off x="2576435" y="3521712"/>
                <a:ext cx="360720" cy="33154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2" name="Ink 101">
                <a:extLst>
                  <a:ext uri="{FF2B5EF4-FFF2-40B4-BE49-F238E27FC236}">
                    <a16:creationId xmlns:a16="http://schemas.microsoft.com/office/drawing/2014/main" id="{0F640709-1282-214A-94AB-4609C7B14563}"/>
                  </a:ext>
                </a:extLst>
              </p14:cNvPr>
              <p14:cNvContentPartPr/>
              <p14:nvPr/>
            </p14:nvContentPartPr>
            <p14:xfrm>
              <a:off x="3739595" y="3749944"/>
              <a:ext cx="163800" cy="12960"/>
            </p14:xfrm>
          </p:contentPart>
        </mc:Choice>
        <mc:Fallback xmlns="">
          <p:pic>
            <p:nvPicPr>
              <p:cNvPr id="102" name="Ink 101">
                <a:extLst>
                  <a:ext uri="{FF2B5EF4-FFF2-40B4-BE49-F238E27FC236}">
                    <a16:creationId xmlns:a16="http://schemas.microsoft.com/office/drawing/2014/main" id="{0F640709-1282-214A-94AB-4609C7B14563}"/>
                  </a:ext>
                </a:extLst>
              </p:cNvPr>
              <p:cNvPicPr/>
              <p:nvPr/>
            </p:nvPicPr>
            <p:blipFill>
              <a:blip r:embed="rId49"/>
              <a:stretch>
                <a:fillRect/>
              </a:stretch>
            </p:blipFill>
            <p:spPr>
              <a:xfrm>
                <a:off x="3730235" y="3741057"/>
                <a:ext cx="181440" cy="3147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3" name="Ink 102">
                <a:extLst>
                  <a:ext uri="{FF2B5EF4-FFF2-40B4-BE49-F238E27FC236}">
                    <a16:creationId xmlns:a16="http://schemas.microsoft.com/office/drawing/2014/main" id="{F080D996-B119-C841-91F7-220FC0D1B06D}"/>
                  </a:ext>
                </a:extLst>
              </p14:cNvPr>
              <p14:cNvContentPartPr/>
              <p14:nvPr/>
            </p14:nvContentPartPr>
            <p14:xfrm>
              <a:off x="3783515" y="3838143"/>
              <a:ext cx="132480" cy="31680"/>
            </p14:xfrm>
          </p:contentPart>
        </mc:Choice>
        <mc:Fallback xmlns="">
          <p:pic>
            <p:nvPicPr>
              <p:cNvPr id="103" name="Ink 102">
                <a:extLst>
                  <a:ext uri="{FF2B5EF4-FFF2-40B4-BE49-F238E27FC236}">
                    <a16:creationId xmlns:a16="http://schemas.microsoft.com/office/drawing/2014/main" id="{F080D996-B119-C841-91F7-220FC0D1B06D}"/>
                  </a:ext>
                </a:extLst>
              </p:cNvPr>
              <p:cNvPicPr/>
              <p:nvPr/>
            </p:nvPicPr>
            <p:blipFill>
              <a:blip r:embed="rId51"/>
              <a:stretch>
                <a:fillRect/>
              </a:stretch>
            </p:blipFill>
            <p:spPr>
              <a:xfrm>
                <a:off x="3774515" y="3829143"/>
                <a:ext cx="1497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9" name="Ink 108">
                <a:extLst>
                  <a:ext uri="{FF2B5EF4-FFF2-40B4-BE49-F238E27FC236}">
                    <a16:creationId xmlns:a16="http://schemas.microsoft.com/office/drawing/2014/main" id="{ED866195-FCEE-2047-BF4B-A6DF458B4DDD}"/>
                  </a:ext>
                </a:extLst>
              </p14:cNvPr>
              <p14:cNvContentPartPr/>
              <p14:nvPr/>
            </p14:nvContentPartPr>
            <p14:xfrm>
              <a:off x="6015515" y="3442503"/>
              <a:ext cx="276120" cy="326520"/>
            </p14:xfrm>
          </p:contentPart>
        </mc:Choice>
        <mc:Fallback xmlns="">
          <p:pic>
            <p:nvPicPr>
              <p:cNvPr id="109" name="Ink 108">
                <a:extLst>
                  <a:ext uri="{FF2B5EF4-FFF2-40B4-BE49-F238E27FC236}">
                    <a16:creationId xmlns:a16="http://schemas.microsoft.com/office/drawing/2014/main" id="{ED866195-FCEE-2047-BF4B-A6DF458B4DDD}"/>
                  </a:ext>
                </a:extLst>
              </p:cNvPr>
              <p:cNvPicPr/>
              <p:nvPr/>
            </p:nvPicPr>
            <p:blipFill>
              <a:blip r:embed="rId53"/>
              <a:stretch>
                <a:fillRect/>
              </a:stretch>
            </p:blipFill>
            <p:spPr>
              <a:xfrm>
                <a:off x="6006515" y="3433493"/>
                <a:ext cx="293760" cy="3445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0" name="Ink 109">
                <a:extLst>
                  <a:ext uri="{FF2B5EF4-FFF2-40B4-BE49-F238E27FC236}">
                    <a16:creationId xmlns:a16="http://schemas.microsoft.com/office/drawing/2014/main" id="{3850903A-CE66-D944-9544-86914915F542}"/>
                  </a:ext>
                </a:extLst>
              </p14:cNvPr>
              <p14:cNvContentPartPr/>
              <p14:nvPr/>
            </p14:nvContentPartPr>
            <p14:xfrm>
              <a:off x="6550115" y="3498303"/>
              <a:ext cx="270720" cy="308520"/>
            </p14:xfrm>
          </p:contentPart>
        </mc:Choice>
        <mc:Fallback xmlns="">
          <p:pic>
            <p:nvPicPr>
              <p:cNvPr id="110" name="Ink 109">
                <a:extLst>
                  <a:ext uri="{FF2B5EF4-FFF2-40B4-BE49-F238E27FC236}">
                    <a16:creationId xmlns:a16="http://schemas.microsoft.com/office/drawing/2014/main" id="{3850903A-CE66-D944-9544-86914915F542}"/>
                  </a:ext>
                </a:extLst>
              </p:cNvPr>
              <p:cNvPicPr/>
              <p:nvPr/>
            </p:nvPicPr>
            <p:blipFill>
              <a:blip r:embed="rId55"/>
              <a:stretch>
                <a:fillRect/>
              </a:stretch>
            </p:blipFill>
            <p:spPr>
              <a:xfrm>
                <a:off x="6541475" y="3489303"/>
                <a:ext cx="28764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3" name="Ink 116">
                <a:extLst>
                  <a:ext uri="{FF2B5EF4-FFF2-40B4-BE49-F238E27FC236}">
                    <a16:creationId xmlns:a16="http://schemas.microsoft.com/office/drawing/2014/main" id="{71EC6520-A580-8548-A03D-AE690BA2758D}"/>
                  </a:ext>
                </a:extLst>
              </p14:cNvPr>
              <p14:cNvContentPartPr/>
              <p14:nvPr/>
            </p14:nvContentPartPr>
            <p14:xfrm>
              <a:off x="7040435" y="3460863"/>
              <a:ext cx="345960" cy="421560"/>
            </p14:xfrm>
          </p:contentPart>
        </mc:Choice>
        <mc:Fallback xmlns="">
          <p:pic>
            <p:nvPicPr>
              <p:cNvPr id="113" name="Ink 116">
                <a:extLst>
                  <a:ext uri="{FF2B5EF4-FFF2-40B4-BE49-F238E27FC236}">
                    <a16:creationId xmlns:a16="http://schemas.microsoft.com/office/drawing/2014/main" id="{71EC6520-A580-8548-A03D-AE690BA2758D}"/>
                  </a:ext>
                </a:extLst>
              </p:cNvPr>
              <p:cNvPicPr/>
              <p:nvPr/>
            </p:nvPicPr>
            <p:blipFill>
              <a:blip r:embed="rId57"/>
              <a:stretch>
                <a:fillRect/>
              </a:stretch>
            </p:blipFill>
            <p:spPr>
              <a:xfrm>
                <a:off x="7031813" y="3452216"/>
                <a:ext cx="362845" cy="438855"/>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4" name="Ink 117">
                <a:extLst>
                  <a:ext uri="{FF2B5EF4-FFF2-40B4-BE49-F238E27FC236}">
                    <a16:creationId xmlns:a16="http://schemas.microsoft.com/office/drawing/2014/main" id="{0E4A88FB-D002-714B-84F7-7E8103B1136C}"/>
                  </a:ext>
                </a:extLst>
              </p14:cNvPr>
              <p14:cNvContentPartPr/>
              <p14:nvPr/>
            </p14:nvContentPartPr>
            <p14:xfrm>
              <a:off x="5424755" y="3668223"/>
              <a:ext cx="276840" cy="176400"/>
            </p14:xfrm>
          </p:contentPart>
        </mc:Choice>
        <mc:Fallback xmlns="">
          <p:pic>
            <p:nvPicPr>
              <p:cNvPr id="114" name="Ink 117">
                <a:extLst>
                  <a:ext uri="{FF2B5EF4-FFF2-40B4-BE49-F238E27FC236}">
                    <a16:creationId xmlns:a16="http://schemas.microsoft.com/office/drawing/2014/main" id="{0E4A88FB-D002-714B-84F7-7E8103B1136C}"/>
                  </a:ext>
                </a:extLst>
              </p:cNvPr>
              <p:cNvPicPr/>
              <p:nvPr/>
            </p:nvPicPr>
            <p:blipFill>
              <a:blip r:embed="rId59"/>
              <a:stretch>
                <a:fillRect/>
              </a:stretch>
            </p:blipFill>
            <p:spPr>
              <a:xfrm>
                <a:off x="5415407" y="3659583"/>
                <a:ext cx="294098"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5" name="Ink 118">
                <a:extLst>
                  <a:ext uri="{FF2B5EF4-FFF2-40B4-BE49-F238E27FC236}">
                    <a16:creationId xmlns:a16="http://schemas.microsoft.com/office/drawing/2014/main" id="{675D4909-A549-5647-BD51-DEEC146E7236}"/>
                  </a:ext>
                </a:extLst>
              </p14:cNvPr>
              <p14:cNvContentPartPr/>
              <p14:nvPr/>
            </p14:nvContentPartPr>
            <p14:xfrm>
              <a:off x="4487675" y="3599103"/>
              <a:ext cx="641880" cy="252000"/>
            </p14:xfrm>
          </p:contentPart>
        </mc:Choice>
        <mc:Fallback xmlns="">
          <p:pic>
            <p:nvPicPr>
              <p:cNvPr id="115" name="Ink 118">
                <a:extLst>
                  <a:ext uri="{FF2B5EF4-FFF2-40B4-BE49-F238E27FC236}">
                    <a16:creationId xmlns:a16="http://schemas.microsoft.com/office/drawing/2014/main" id="{675D4909-A549-5647-BD51-DEEC146E7236}"/>
                  </a:ext>
                </a:extLst>
              </p:cNvPr>
              <p:cNvPicPr/>
              <p:nvPr/>
            </p:nvPicPr>
            <p:blipFill>
              <a:blip r:embed="rId61"/>
              <a:stretch>
                <a:fillRect/>
              </a:stretch>
            </p:blipFill>
            <p:spPr>
              <a:xfrm>
                <a:off x="4479025" y="3590463"/>
                <a:ext cx="658819"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6" name="Ink 119">
                <a:extLst>
                  <a:ext uri="{FF2B5EF4-FFF2-40B4-BE49-F238E27FC236}">
                    <a16:creationId xmlns:a16="http://schemas.microsoft.com/office/drawing/2014/main" id="{4F3187CB-F61D-CA4C-A47E-23C94947ABDA}"/>
                  </a:ext>
                </a:extLst>
              </p14:cNvPr>
              <p14:cNvContentPartPr/>
              <p14:nvPr/>
            </p14:nvContentPartPr>
            <p14:xfrm>
              <a:off x="3098436" y="3592623"/>
              <a:ext cx="358200" cy="408960"/>
            </p14:xfrm>
          </p:contentPart>
        </mc:Choice>
        <mc:Fallback xmlns="">
          <p:pic>
            <p:nvPicPr>
              <p:cNvPr id="116" name="Ink 119">
                <a:extLst>
                  <a:ext uri="{FF2B5EF4-FFF2-40B4-BE49-F238E27FC236}">
                    <a16:creationId xmlns:a16="http://schemas.microsoft.com/office/drawing/2014/main" id="{4F3187CB-F61D-CA4C-A47E-23C94947ABDA}"/>
                  </a:ext>
                </a:extLst>
              </p:cNvPr>
              <p:cNvPicPr/>
              <p:nvPr/>
            </p:nvPicPr>
            <p:blipFill>
              <a:blip r:embed="rId63"/>
              <a:stretch>
                <a:fillRect/>
              </a:stretch>
            </p:blipFill>
            <p:spPr>
              <a:xfrm>
                <a:off x="3089436" y="3584343"/>
                <a:ext cx="37548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1" name="Ink 120">
                <a:extLst>
                  <a:ext uri="{FF2B5EF4-FFF2-40B4-BE49-F238E27FC236}">
                    <a16:creationId xmlns:a16="http://schemas.microsoft.com/office/drawing/2014/main" id="{B594DA5C-EB9A-BA45-B346-E384254AD604}"/>
                  </a:ext>
                </a:extLst>
              </p14:cNvPr>
              <p14:cNvContentPartPr/>
              <p14:nvPr/>
            </p14:nvContentPartPr>
            <p14:xfrm>
              <a:off x="2519916" y="4403704"/>
              <a:ext cx="352440" cy="421560"/>
            </p14:xfrm>
          </p:contentPart>
        </mc:Choice>
        <mc:Fallback xmlns="">
          <p:pic>
            <p:nvPicPr>
              <p:cNvPr id="121" name="Ink 120">
                <a:extLst>
                  <a:ext uri="{FF2B5EF4-FFF2-40B4-BE49-F238E27FC236}">
                    <a16:creationId xmlns:a16="http://schemas.microsoft.com/office/drawing/2014/main" id="{B594DA5C-EB9A-BA45-B346-E384254AD604}"/>
                  </a:ext>
                </a:extLst>
              </p:cNvPr>
              <p:cNvPicPr/>
              <p:nvPr/>
            </p:nvPicPr>
            <p:blipFill>
              <a:blip r:embed="rId65"/>
              <a:stretch>
                <a:fillRect/>
              </a:stretch>
            </p:blipFill>
            <p:spPr>
              <a:xfrm>
                <a:off x="2511267" y="4395064"/>
                <a:ext cx="369377"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6" name="Ink 125">
                <a:extLst>
                  <a:ext uri="{FF2B5EF4-FFF2-40B4-BE49-F238E27FC236}">
                    <a16:creationId xmlns:a16="http://schemas.microsoft.com/office/drawing/2014/main" id="{1AD6E294-A875-6B4C-A574-E1D93B10AEE8}"/>
                  </a:ext>
                </a:extLst>
              </p14:cNvPr>
              <p14:cNvContentPartPr/>
              <p14:nvPr/>
            </p14:nvContentPartPr>
            <p14:xfrm>
              <a:off x="3946955" y="4567143"/>
              <a:ext cx="176400" cy="12960"/>
            </p14:xfrm>
          </p:contentPart>
        </mc:Choice>
        <mc:Fallback xmlns="">
          <p:pic>
            <p:nvPicPr>
              <p:cNvPr id="126" name="Ink 125">
                <a:extLst>
                  <a:ext uri="{FF2B5EF4-FFF2-40B4-BE49-F238E27FC236}">
                    <a16:creationId xmlns:a16="http://schemas.microsoft.com/office/drawing/2014/main" id="{1AD6E294-A875-6B4C-A574-E1D93B10AEE8}"/>
                  </a:ext>
                </a:extLst>
              </p:cNvPr>
              <p:cNvPicPr/>
              <p:nvPr/>
            </p:nvPicPr>
            <p:blipFill>
              <a:blip r:embed="rId67"/>
              <a:stretch>
                <a:fillRect/>
              </a:stretch>
            </p:blipFill>
            <p:spPr>
              <a:xfrm>
                <a:off x="3937595" y="4558626"/>
                <a:ext cx="193680"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7" name="Ink 126">
                <a:extLst>
                  <a:ext uri="{FF2B5EF4-FFF2-40B4-BE49-F238E27FC236}">
                    <a16:creationId xmlns:a16="http://schemas.microsoft.com/office/drawing/2014/main" id="{1719AD29-160F-BE41-B416-ED5287D8A2C5}"/>
                  </a:ext>
                </a:extLst>
              </p14:cNvPr>
              <p14:cNvContentPartPr/>
              <p14:nvPr/>
            </p14:nvContentPartPr>
            <p14:xfrm>
              <a:off x="3997356" y="4680543"/>
              <a:ext cx="151200" cy="25560"/>
            </p14:xfrm>
          </p:contentPart>
        </mc:Choice>
        <mc:Fallback xmlns="">
          <p:pic>
            <p:nvPicPr>
              <p:cNvPr id="127" name="Ink 126">
                <a:extLst>
                  <a:ext uri="{FF2B5EF4-FFF2-40B4-BE49-F238E27FC236}">
                    <a16:creationId xmlns:a16="http://schemas.microsoft.com/office/drawing/2014/main" id="{1719AD29-160F-BE41-B416-ED5287D8A2C5}"/>
                  </a:ext>
                </a:extLst>
              </p:cNvPr>
              <p:cNvPicPr/>
              <p:nvPr/>
            </p:nvPicPr>
            <p:blipFill>
              <a:blip r:embed="rId69"/>
              <a:stretch>
                <a:fillRect/>
              </a:stretch>
            </p:blipFill>
            <p:spPr>
              <a:xfrm>
                <a:off x="3988716" y="4671903"/>
                <a:ext cx="1681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3" name="Ink 135">
                <a:extLst>
                  <a:ext uri="{FF2B5EF4-FFF2-40B4-BE49-F238E27FC236}">
                    <a16:creationId xmlns:a16="http://schemas.microsoft.com/office/drawing/2014/main" id="{9B605B06-F9AC-BA4C-ABF8-123D93563883}"/>
                  </a:ext>
                </a:extLst>
              </p14:cNvPr>
              <p14:cNvContentPartPr/>
              <p14:nvPr/>
            </p14:nvContentPartPr>
            <p14:xfrm>
              <a:off x="5103995" y="4404423"/>
              <a:ext cx="635040" cy="333000"/>
            </p14:xfrm>
          </p:contentPart>
        </mc:Choice>
        <mc:Fallback xmlns="">
          <p:pic>
            <p:nvPicPr>
              <p:cNvPr id="133" name="Ink 135">
                <a:extLst>
                  <a:ext uri="{FF2B5EF4-FFF2-40B4-BE49-F238E27FC236}">
                    <a16:creationId xmlns:a16="http://schemas.microsoft.com/office/drawing/2014/main" id="{9B605B06-F9AC-BA4C-ABF8-123D93563883}"/>
                  </a:ext>
                </a:extLst>
              </p:cNvPr>
              <p:cNvPicPr/>
              <p:nvPr/>
            </p:nvPicPr>
            <p:blipFill>
              <a:blip r:embed="rId71"/>
              <a:stretch>
                <a:fillRect/>
              </a:stretch>
            </p:blipFill>
            <p:spPr>
              <a:xfrm>
                <a:off x="5095360" y="4395774"/>
                <a:ext cx="651591" cy="349938"/>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34" name="Ink 136">
                <a:extLst>
                  <a:ext uri="{FF2B5EF4-FFF2-40B4-BE49-F238E27FC236}">
                    <a16:creationId xmlns:a16="http://schemas.microsoft.com/office/drawing/2014/main" id="{D7C9EF0C-3D7B-B64D-AD12-170423175D1C}"/>
                  </a:ext>
                </a:extLst>
              </p14:cNvPr>
              <p14:cNvContentPartPr/>
              <p14:nvPr/>
            </p14:nvContentPartPr>
            <p14:xfrm>
              <a:off x="4569395" y="4391103"/>
              <a:ext cx="283320" cy="333720"/>
            </p14:xfrm>
          </p:contentPart>
        </mc:Choice>
        <mc:Fallback xmlns="">
          <p:pic>
            <p:nvPicPr>
              <p:cNvPr id="134" name="Ink 136">
                <a:extLst>
                  <a:ext uri="{FF2B5EF4-FFF2-40B4-BE49-F238E27FC236}">
                    <a16:creationId xmlns:a16="http://schemas.microsoft.com/office/drawing/2014/main" id="{D7C9EF0C-3D7B-B64D-AD12-170423175D1C}"/>
                  </a:ext>
                </a:extLst>
              </p:cNvPr>
              <p:cNvPicPr/>
              <p:nvPr/>
            </p:nvPicPr>
            <p:blipFill>
              <a:blip r:embed="rId73"/>
              <a:stretch>
                <a:fillRect/>
              </a:stretch>
            </p:blipFill>
            <p:spPr>
              <a:xfrm>
                <a:off x="4560035" y="4382454"/>
                <a:ext cx="301320" cy="35101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35" name="Ink 137">
                <a:extLst>
                  <a:ext uri="{FF2B5EF4-FFF2-40B4-BE49-F238E27FC236}">
                    <a16:creationId xmlns:a16="http://schemas.microsoft.com/office/drawing/2014/main" id="{FAB2C03B-099A-E649-8283-544E3C9D2812}"/>
                  </a:ext>
                </a:extLst>
              </p14:cNvPr>
              <p14:cNvContentPartPr/>
              <p14:nvPr/>
            </p14:nvContentPartPr>
            <p14:xfrm>
              <a:off x="3035435" y="4441503"/>
              <a:ext cx="648000" cy="371160"/>
            </p14:xfrm>
          </p:contentPart>
        </mc:Choice>
        <mc:Fallback xmlns="">
          <p:pic>
            <p:nvPicPr>
              <p:cNvPr id="135" name="Ink 137">
                <a:extLst>
                  <a:ext uri="{FF2B5EF4-FFF2-40B4-BE49-F238E27FC236}">
                    <a16:creationId xmlns:a16="http://schemas.microsoft.com/office/drawing/2014/main" id="{FAB2C03B-099A-E649-8283-544E3C9D2812}"/>
                  </a:ext>
                </a:extLst>
              </p:cNvPr>
              <p:cNvPicPr/>
              <p:nvPr/>
            </p:nvPicPr>
            <p:blipFill>
              <a:blip r:embed="rId75"/>
              <a:stretch>
                <a:fillRect/>
              </a:stretch>
            </p:blipFill>
            <p:spPr>
              <a:xfrm>
                <a:off x="3026425" y="4432863"/>
                <a:ext cx="6656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41" name="Ink 140">
                <a:extLst>
                  <a:ext uri="{FF2B5EF4-FFF2-40B4-BE49-F238E27FC236}">
                    <a16:creationId xmlns:a16="http://schemas.microsoft.com/office/drawing/2014/main" id="{967B313C-FC64-054F-ACDC-09D8439E7E5A}"/>
                  </a:ext>
                </a:extLst>
              </p14:cNvPr>
              <p14:cNvContentPartPr/>
              <p14:nvPr/>
            </p14:nvContentPartPr>
            <p14:xfrm>
              <a:off x="6531036" y="4227664"/>
              <a:ext cx="258120" cy="390240"/>
            </p14:xfrm>
          </p:contentPart>
        </mc:Choice>
        <mc:Fallback xmlns="">
          <p:pic>
            <p:nvPicPr>
              <p:cNvPr id="141" name="Ink 140">
                <a:extLst>
                  <a:ext uri="{FF2B5EF4-FFF2-40B4-BE49-F238E27FC236}">
                    <a16:creationId xmlns:a16="http://schemas.microsoft.com/office/drawing/2014/main" id="{967B313C-FC64-054F-ACDC-09D8439E7E5A}"/>
                  </a:ext>
                </a:extLst>
              </p:cNvPr>
              <p:cNvPicPr/>
              <p:nvPr/>
            </p:nvPicPr>
            <p:blipFill>
              <a:blip r:embed="rId77"/>
              <a:stretch>
                <a:fillRect/>
              </a:stretch>
            </p:blipFill>
            <p:spPr>
              <a:xfrm>
                <a:off x="6522023" y="4218664"/>
                <a:ext cx="276145"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42" name="Ink 141">
                <a:extLst>
                  <a:ext uri="{FF2B5EF4-FFF2-40B4-BE49-F238E27FC236}">
                    <a16:creationId xmlns:a16="http://schemas.microsoft.com/office/drawing/2014/main" id="{D5A12342-2D11-F842-BD95-5DDD90D38EDD}"/>
                  </a:ext>
                </a:extLst>
              </p14:cNvPr>
              <p14:cNvContentPartPr/>
              <p14:nvPr/>
            </p14:nvContentPartPr>
            <p14:xfrm>
              <a:off x="7071756" y="4309383"/>
              <a:ext cx="220320" cy="308520"/>
            </p14:xfrm>
          </p:contentPart>
        </mc:Choice>
        <mc:Fallback xmlns="">
          <p:pic>
            <p:nvPicPr>
              <p:cNvPr id="142" name="Ink 141">
                <a:extLst>
                  <a:ext uri="{FF2B5EF4-FFF2-40B4-BE49-F238E27FC236}">
                    <a16:creationId xmlns:a16="http://schemas.microsoft.com/office/drawing/2014/main" id="{D5A12342-2D11-F842-BD95-5DDD90D38EDD}"/>
                  </a:ext>
                </a:extLst>
              </p:cNvPr>
              <p:cNvPicPr/>
              <p:nvPr/>
            </p:nvPicPr>
            <p:blipFill>
              <a:blip r:embed="rId79"/>
              <a:stretch>
                <a:fillRect/>
              </a:stretch>
            </p:blipFill>
            <p:spPr>
              <a:xfrm>
                <a:off x="7063116" y="4300743"/>
                <a:ext cx="2372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47" name="Ink 148">
                <a:extLst>
                  <a:ext uri="{FF2B5EF4-FFF2-40B4-BE49-F238E27FC236}">
                    <a16:creationId xmlns:a16="http://schemas.microsoft.com/office/drawing/2014/main" id="{B2987BA3-CB41-F740-B076-4348582C9B0F}"/>
                  </a:ext>
                </a:extLst>
              </p14:cNvPr>
              <p14:cNvContentPartPr/>
              <p14:nvPr/>
            </p14:nvContentPartPr>
            <p14:xfrm>
              <a:off x="5952875" y="4472823"/>
              <a:ext cx="308520" cy="232920"/>
            </p14:xfrm>
          </p:contentPart>
        </mc:Choice>
        <mc:Fallback xmlns="">
          <p:pic>
            <p:nvPicPr>
              <p:cNvPr id="147" name="Ink 148">
                <a:extLst>
                  <a:ext uri="{FF2B5EF4-FFF2-40B4-BE49-F238E27FC236}">
                    <a16:creationId xmlns:a16="http://schemas.microsoft.com/office/drawing/2014/main" id="{B2987BA3-CB41-F740-B076-4348582C9B0F}"/>
                  </a:ext>
                </a:extLst>
              </p:cNvPr>
              <p:cNvPicPr/>
              <p:nvPr/>
            </p:nvPicPr>
            <p:blipFill>
              <a:blip r:embed="rId81"/>
              <a:stretch>
                <a:fillRect/>
              </a:stretch>
            </p:blipFill>
            <p:spPr>
              <a:xfrm>
                <a:off x="5944605" y="4463463"/>
                <a:ext cx="324701"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58" name="Ink 159">
                <a:extLst>
                  <a:ext uri="{FF2B5EF4-FFF2-40B4-BE49-F238E27FC236}">
                    <a16:creationId xmlns:a16="http://schemas.microsoft.com/office/drawing/2014/main" id="{12A8C30A-EFCB-B945-84C7-3903FDF869BD}"/>
                  </a:ext>
                </a:extLst>
              </p14:cNvPr>
              <p14:cNvContentPartPr/>
              <p14:nvPr/>
            </p14:nvContentPartPr>
            <p14:xfrm>
              <a:off x="7449035" y="4102024"/>
              <a:ext cx="1767240" cy="572400"/>
            </p14:xfrm>
          </p:contentPart>
        </mc:Choice>
        <mc:Fallback xmlns="">
          <p:pic>
            <p:nvPicPr>
              <p:cNvPr id="158" name="Ink 159">
                <a:extLst>
                  <a:ext uri="{FF2B5EF4-FFF2-40B4-BE49-F238E27FC236}">
                    <a16:creationId xmlns:a16="http://schemas.microsoft.com/office/drawing/2014/main" id="{12A8C30A-EFCB-B945-84C7-3903FDF869BD}"/>
                  </a:ext>
                </a:extLst>
              </p:cNvPr>
              <p:cNvPicPr/>
              <p:nvPr/>
            </p:nvPicPr>
            <p:blipFill>
              <a:blip r:embed="rId83"/>
              <a:stretch>
                <a:fillRect/>
              </a:stretch>
            </p:blipFill>
            <p:spPr>
              <a:xfrm>
                <a:off x="7440031" y="4093384"/>
                <a:ext cx="1785247"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59" name="Ink 160">
                <a:extLst>
                  <a:ext uri="{FF2B5EF4-FFF2-40B4-BE49-F238E27FC236}">
                    <a16:creationId xmlns:a16="http://schemas.microsoft.com/office/drawing/2014/main" id="{9B26F101-4185-554F-BCC9-15E4EB863B70}"/>
                  </a:ext>
                </a:extLst>
              </p14:cNvPr>
              <p14:cNvContentPartPr/>
              <p14:nvPr/>
            </p14:nvContentPartPr>
            <p14:xfrm>
              <a:off x="7612476" y="3379143"/>
              <a:ext cx="1289160" cy="421560"/>
            </p14:xfrm>
          </p:contentPart>
        </mc:Choice>
        <mc:Fallback xmlns="">
          <p:pic>
            <p:nvPicPr>
              <p:cNvPr id="159" name="Ink 160">
                <a:extLst>
                  <a:ext uri="{FF2B5EF4-FFF2-40B4-BE49-F238E27FC236}">
                    <a16:creationId xmlns:a16="http://schemas.microsoft.com/office/drawing/2014/main" id="{9B26F101-4185-554F-BCC9-15E4EB863B70}"/>
                  </a:ext>
                </a:extLst>
              </p:cNvPr>
              <p:cNvPicPr/>
              <p:nvPr/>
            </p:nvPicPr>
            <p:blipFill>
              <a:blip r:embed="rId85"/>
              <a:stretch>
                <a:fillRect/>
              </a:stretch>
            </p:blipFill>
            <p:spPr>
              <a:xfrm>
                <a:off x="7604196" y="3369783"/>
                <a:ext cx="130644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2" name="Ink 181">
                <a:extLst>
                  <a:ext uri="{FF2B5EF4-FFF2-40B4-BE49-F238E27FC236}">
                    <a16:creationId xmlns:a16="http://schemas.microsoft.com/office/drawing/2014/main" id="{68ED9D6D-7006-0940-BA6F-E42779C6E383}"/>
                  </a:ext>
                </a:extLst>
              </p14:cNvPr>
              <p14:cNvContentPartPr/>
              <p14:nvPr/>
            </p14:nvContentPartPr>
            <p14:xfrm>
              <a:off x="7411236" y="5491623"/>
              <a:ext cx="50760" cy="170280"/>
            </p14:xfrm>
          </p:contentPart>
        </mc:Choice>
        <mc:Fallback xmlns="">
          <p:pic>
            <p:nvPicPr>
              <p:cNvPr id="182" name="Ink 181">
                <a:extLst>
                  <a:ext uri="{FF2B5EF4-FFF2-40B4-BE49-F238E27FC236}">
                    <a16:creationId xmlns:a16="http://schemas.microsoft.com/office/drawing/2014/main" id="{68ED9D6D-7006-0940-BA6F-E42779C6E383}"/>
                  </a:ext>
                </a:extLst>
              </p:cNvPr>
              <p:cNvPicPr/>
              <p:nvPr/>
            </p:nvPicPr>
            <p:blipFill>
              <a:blip r:embed="rId87"/>
              <a:stretch>
                <a:fillRect/>
              </a:stretch>
            </p:blipFill>
            <p:spPr>
              <a:xfrm>
                <a:off x="7402236" y="5482623"/>
                <a:ext cx="684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83" name="Ink 182">
                <a:extLst>
                  <a:ext uri="{FF2B5EF4-FFF2-40B4-BE49-F238E27FC236}">
                    <a16:creationId xmlns:a16="http://schemas.microsoft.com/office/drawing/2014/main" id="{86BD69D7-ED38-D54C-9028-260AA56B593B}"/>
                  </a:ext>
                </a:extLst>
              </p14:cNvPr>
              <p14:cNvContentPartPr/>
              <p14:nvPr/>
            </p14:nvContentPartPr>
            <p14:xfrm>
              <a:off x="7543355" y="5461383"/>
              <a:ext cx="63360" cy="181440"/>
            </p14:xfrm>
          </p:contentPart>
        </mc:Choice>
        <mc:Fallback xmlns="">
          <p:pic>
            <p:nvPicPr>
              <p:cNvPr id="183" name="Ink 182">
                <a:extLst>
                  <a:ext uri="{FF2B5EF4-FFF2-40B4-BE49-F238E27FC236}">
                    <a16:creationId xmlns:a16="http://schemas.microsoft.com/office/drawing/2014/main" id="{86BD69D7-ED38-D54C-9028-260AA56B593B}"/>
                  </a:ext>
                </a:extLst>
              </p:cNvPr>
              <p:cNvPicPr/>
              <p:nvPr/>
            </p:nvPicPr>
            <p:blipFill>
              <a:blip r:embed="rId89"/>
              <a:stretch>
                <a:fillRect/>
              </a:stretch>
            </p:blipFill>
            <p:spPr>
              <a:xfrm>
                <a:off x="7534666" y="5452726"/>
                <a:ext cx="80377" cy="198394"/>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84" name="Ink 183">
                <a:extLst>
                  <a:ext uri="{FF2B5EF4-FFF2-40B4-BE49-F238E27FC236}">
                    <a16:creationId xmlns:a16="http://schemas.microsoft.com/office/drawing/2014/main" id="{DAEB23D8-93C6-8B42-8769-BA17697D15F2}"/>
                  </a:ext>
                </a:extLst>
              </p14:cNvPr>
              <p14:cNvContentPartPr/>
              <p14:nvPr/>
            </p14:nvContentPartPr>
            <p14:xfrm>
              <a:off x="7423835" y="5466423"/>
              <a:ext cx="622800" cy="189000"/>
            </p14:xfrm>
          </p:contentPart>
        </mc:Choice>
        <mc:Fallback xmlns="">
          <p:pic>
            <p:nvPicPr>
              <p:cNvPr id="184" name="Ink 183">
                <a:extLst>
                  <a:ext uri="{FF2B5EF4-FFF2-40B4-BE49-F238E27FC236}">
                    <a16:creationId xmlns:a16="http://schemas.microsoft.com/office/drawing/2014/main" id="{DAEB23D8-93C6-8B42-8769-BA17697D15F2}"/>
                  </a:ext>
                </a:extLst>
              </p:cNvPr>
              <p:cNvPicPr/>
              <p:nvPr/>
            </p:nvPicPr>
            <p:blipFill>
              <a:blip r:embed="rId91"/>
              <a:stretch>
                <a:fillRect/>
              </a:stretch>
            </p:blipFill>
            <p:spPr>
              <a:xfrm>
                <a:off x="7414480" y="5457423"/>
                <a:ext cx="64007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85" name="Ink 184">
                <a:extLst>
                  <a:ext uri="{FF2B5EF4-FFF2-40B4-BE49-F238E27FC236}">
                    <a16:creationId xmlns:a16="http://schemas.microsoft.com/office/drawing/2014/main" id="{3262421A-059A-E54C-9788-8B6BB32214F9}"/>
                  </a:ext>
                </a:extLst>
              </p14:cNvPr>
              <p14:cNvContentPartPr/>
              <p14:nvPr/>
            </p14:nvContentPartPr>
            <p14:xfrm>
              <a:off x="8065355" y="5397303"/>
              <a:ext cx="201600" cy="126000"/>
            </p14:xfrm>
          </p:contentPart>
        </mc:Choice>
        <mc:Fallback xmlns="">
          <p:pic>
            <p:nvPicPr>
              <p:cNvPr id="185" name="Ink 184">
                <a:extLst>
                  <a:ext uri="{FF2B5EF4-FFF2-40B4-BE49-F238E27FC236}">
                    <a16:creationId xmlns:a16="http://schemas.microsoft.com/office/drawing/2014/main" id="{3262421A-059A-E54C-9788-8B6BB32214F9}"/>
                  </a:ext>
                </a:extLst>
              </p:cNvPr>
              <p:cNvPicPr/>
              <p:nvPr/>
            </p:nvPicPr>
            <p:blipFill>
              <a:blip r:embed="rId93"/>
              <a:stretch>
                <a:fillRect/>
              </a:stretch>
            </p:blipFill>
            <p:spPr>
              <a:xfrm>
                <a:off x="8056371" y="5388303"/>
                <a:ext cx="218849"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86" name="Ink 185">
                <a:extLst>
                  <a:ext uri="{FF2B5EF4-FFF2-40B4-BE49-F238E27FC236}">
                    <a16:creationId xmlns:a16="http://schemas.microsoft.com/office/drawing/2014/main" id="{777EF1DD-E2FA-5041-9DF9-6DDE6F4C04DB}"/>
                  </a:ext>
                </a:extLst>
              </p14:cNvPr>
              <p14:cNvContentPartPr/>
              <p14:nvPr/>
            </p14:nvContentPartPr>
            <p14:xfrm>
              <a:off x="8473955" y="5416024"/>
              <a:ext cx="25560" cy="113400"/>
            </p14:xfrm>
          </p:contentPart>
        </mc:Choice>
        <mc:Fallback xmlns="">
          <p:pic>
            <p:nvPicPr>
              <p:cNvPr id="186" name="Ink 185">
                <a:extLst>
                  <a:ext uri="{FF2B5EF4-FFF2-40B4-BE49-F238E27FC236}">
                    <a16:creationId xmlns:a16="http://schemas.microsoft.com/office/drawing/2014/main" id="{777EF1DD-E2FA-5041-9DF9-6DDE6F4C04DB}"/>
                  </a:ext>
                </a:extLst>
              </p:cNvPr>
              <p:cNvPicPr/>
              <p:nvPr/>
            </p:nvPicPr>
            <p:blipFill>
              <a:blip r:embed="rId95"/>
              <a:stretch>
                <a:fillRect/>
              </a:stretch>
            </p:blipFill>
            <p:spPr>
              <a:xfrm>
                <a:off x="8466035" y="5407384"/>
                <a:ext cx="417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87" name="Ink 186">
                <a:extLst>
                  <a:ext uri="{FF2B5EF4-FFF2-40B4-BE49-F238E27FC236}">
                    <a16:creationId xmlns:a16="http://schemas.microsoft.com/office/drawing/2014/main" id="{5B33C755-D2C4-E44A-93D6-1EEA4F89EBF3}"/>
                  </a:ext>
                </a:extLst>
              </p14:cNvPr>
              <p14:cNvContentPartPr/>
              <p14:nvPr/>
            </p14:nvContentPartPr>
            <p14:xfrm>
              <a:off x="8586995" y="5233863"/>
              <a:ext cx="157680" cy="132480"/>
            </p14:xfrm>
          </p:contentPart>
        </mc:Choice>
        <mc:Fallback xmlns="">
          <p:pic>
            <p:nvPicPr>
              <p:cNvPr id="187" name="Ink 186">
                <a:extLst>
                  <a:ext uri="{FF2B5EF4-FFF2-40B4-BE49-F238E27FC236}">
                    <a16:creationId xmlns:a16="http://schemas.microsoft.com/office/drawing/2014/main" id="{5B33C755-D2C4-E44A-93D6-1EEA4F89EBF3}"/>
                  </a:ext>
                </a:extLst>
              </p:cNvPr>
              <p:cNvPicPr/>
              <p:nvPr/>
            </p:nvPicPr>
            <p:blipFill>
              <a:blip r:embed="rId97"/>
              <a:stretch>
                <a:fillRect/>
              </a:stretch>
            </p:blipFill>
            <p:spPr>
              <a:xfrm>
                <a:off x="8577614" y="5225943"/>
                <a:ext cx="176443"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88" name="Ink 187">
                <a:extLst>
                  <a:ext uri="{FF2B5EF4-FFF2-40B4-BE49-F238E27FC236}">
                    <a16:creationId xmlns:a16="http://schemas.microsoft.com/office/drawing/2014/main" id="{6A3ED184-8C61-F94E-986C-7E33C571A611}"/>
                  </a:ext>
                </a:extLst>
              </p14:cNvPr>
              <p14:cNvContentPartPr/>
              <p14:nvPr/>
            </p14:nvContentPartPr>
            <p14:xfrm>
              <a:off x="8800836" y="5208663"/>
              <a:ext cx="113400" cy="126000"/>
            </p14:xfrm>
          </p:contentPart>
        </mc:Choice>
        <mc:Fallback xmlns="">
          <p:pic>
            <p:nvPicPr>
              <p:cNvPr id="188" name="Ink 187">
                <a:extLst>
                  <a:ext uri="{FF2B5EF4-FFF2-40B4-BE49-F238E27FC236}">
                    <a16:creationId xmlns:a16="http://schemas.microsoft.com/office/drawing/2014/main" id="{6A3ED184-8C61-F94E-986C-7E33C571A611}"/>
                  </a:ext>
                </a:extLst>
              </p:cNvPr>
              <p:cNvPicPr/>
              <p:nvPr/>
            </p:nvPicPr>
            <p:blipFill>
              <a:blip r:embed="rId99"/>
              <a:stretch>
                <a:fillRect/>
              </a:stretch>
            </p:blipFill>
            <p:spPr>
              <a:xfrm>
                <a:off x="8791506" y="5200048"/>
                <a:ext cx="130984" cy="142872"/>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89" name="Ink 188">
                <a:extLst>
                  <a:ext uri="{FF2B5EF4-FFF2-40B4-BE49-F238E27FC236}">
                    <a16:creationId xmlns:a16="http://schemas.microsoft.com/office/drawing/2014/main" id="{57BC8745-F9DA-4844-85DE-97BF308012C2}"/>
                  </a:ext>
                </a:extLst>
              </p14:cNvPr>
              <p14:cNvContentPartPr/>
              <p14:nvPr/>
            </p14:nvContentPartPr>
            <p14:xfrm>
              <a:off x="9178116" y="4996263"/>
              <a:ext cx="534600" cy="337680"/>
            </p14:xfrm>
          </p:contentPart>
        </mc:Choice>
        <mc:Fallback xmlns="">
          <p:pic>
            <p:nvPicPr>
              <p:cNvPr id="189" name="Ink 188">
                <a:extLst>
                  <a:ext uri="{FF2B5EF4-FFF2-40B4-BE49-F238E27FC236}">
                    <a16:creationId xmlns:a16="http://schemas.microsoft.com/office/drawing/2014/main" id="{57BC8745-F9DA-4844-85DE-97BF308012C2}"/>
                  </a:ext>
                </a:extLst>
              </p:cNvPr>
              <p:cNvPicPr/>
              <p:nvPr/>
            </p:nvPicPr>
            <p:blipFill>
              <a:blip r:embed="rId101"/>
              <a:stretch>
                <a:fillRect/>
              </a:stretch>
            </p:blipFill>
            <p:spPr>
              <a:xfrm>
                <a:off x="9169122" y="4987632"/>
                <a:ext cx="552228" cy="355301"/>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90" name="Ink 189">
                <a:extLst>
                  <a:ext uri="{FF2B5EF4-FFF2-40B4-BE49-F238E27FC236}">
                    <a16:creationId xmlns:a16="http://schemas.microsoft.com/office/drawing/2014/main" id="{FB4067A7-E77C-F94D-B583-973E1B951028}"/>
                  </a:ext>
                </a:extLst>
              </p14:cNvPr>
              <p14:cNvContentPartPr/>
              <p14:nvPr/>
            </p14:nvContentPartPr>
            <p14:xfrm>
              <a:off x="8260115" y="5843704"/>
              <a:ext cx="232920" cy="390240"/>
            </p14:xfrm>
          </p:contentPart>
        </mc:Choice>
        <mc:Fallback xmlns="">
          <p:pic>
            <p:nvPicPr>
              <p:cNvPr id="190" name="Ink 189">
                <a:extLst>
                  <a:ext uri="{FF2B5EF4-FFF2-40B4-BE49-F238E27FC236}">
                    <a16:creationId xmlns:a16="http://schemas.microsoft.com/office/drawing/2014/main" id="{FB4067A7-E77C-F94D-B583-973E1B951028}"/>
                  </a:ext>
                </a:extLst>
              </p:cNvPr>
              <p:cNvPicPr/>
              <p:nvPr/>
            </p:nvPicPr>
            <p:blipFill>
              <a:blip r:embed="rId103"/>
              <a:stretch>
                <a:fillRect/>
              </a:stretch>
            </p:blipFill>
            <p:spPr>
              <a:xfrm>
                <a:off x="8251488" y="5835064"/>
                <a:ext cx="249814"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1" name="Ink 190">
                <a:extLst>
                  <a:ext uri="{FF2B5EF4-FFF2-40B4-BE49-F238E27FC236}">
                    <a16:creationId xmlns:a16="http://schemas.microsoft.com/office/drawing/2014/main" id="{288B3857-B9E2-6541-BAF8-4D97126732FC}"/>
                  </a:ext>
                </a:extLst>
              </p14:cNvPr>
              <p14:cNvContentPartPr/>
              <p14:nvPr/>
            </p14:nvContentPartPr>
            <p14:xfrm>
              <a:off x="8637395" y="5918943"/>
              <a:ext cx="56880" cy="19080"/>
            </p14:xfrm>
          </p:contentPart>
        </mc:Choice>
        <mc:Fallback xmlns="">
          <p:pic>
            <p:nvPicPr>
              <p:cNvPr id="191" name="Ink 190">
                <a:extLst>
                  <a:ext uri="{FF2B5EF4-FFF2-40B4-BE49-F238E27FC236}">
                    <a16:creationId xmlns:a16="http://schemas.microsoft.com/office/drawing/2014/main" id="{288B3857-B9E2-6541-BAF8-4D97126732FC}"/>
                  </a:ext>
                </a:extLst>
              </p:cNvPr>
              <p:cNvPicPr/>
              <p:nvPr/>
            </p:nvPicPr>
            <p:blipFill>
              <a:blip r:embed="rId105"/>
              <a:stretch>
                <a:fillRect/>
              </a:stretch>
            </p:blipFill>
            <p:spPr>
              <a:xfrm>
                <a:off x="8628395" y="5910663"/>
                <a:ext cx="741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92" name="Ink 191">
                <a:extLst>
                  <a:ext uri="{FF2B5EF4-FFF2-40B4-BE49-F238E27FC236}">
                    <a16:creationId xmlns:a16="http://schemas.microsoft.com/office/drawing/2014/main" id="{59C45A70-058F-0747-9D06-81CEAC5D1AFE}"/>
                  </a:ext>
                </a:extLst>
              </p14:cNvPr>
              <p14:cNvContentPartPr/>
              <p14:nvPr/>
            </p14:nvContentPartPr>
            <p14:xfrm>
              <a:off x="8677715" y="5988063"/>
              <a:ext cx="47880" cy="6480"/>
            </p14:xfrm>
          </p:contentPart>
        </mc:Choice>
        <mc:Fallback xmlns="">
          <p:pic>
            <p:nvPicPr>
              <p:cNvPr id="192" name="Ink 191">
                <a:extLst>
                  <a:ext uri="{FF2B5EF4-FFF2-40B4-BE49-F238E27FC236}">
                    <a16:creationId xmlns:a16="http://schemas.microsoft.com/office/drawing/2014/main" id="{59C45A70-058F-0747-9D06-81CEAC5D1AFE}"/>
                  </a:ext>
                </a:extLst>
              </p:cNvPr>
              <p:cNvPicPr/>
              <p:nvPr/>
            </p:nvPicPr>
            <p:blipFill>
              <a:blip r:embed="rId107"/>
              <a:stretch>
                <a:fillRect/>
              </a:stretch>
            </p:blipFill>
            <p:spPr>
              <a:xfrm>
                <a:off x="8668647" y="5978703"/>
                <a:ext cx="65291"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93" name="Ink 192">
                <a:extLst>
                  <a:ext uri="{FF2B5EF4-FFF2-40B4-BE49-F238E27FC236}">
                    <a16:creationId xmlns:a16="http://schemas.microsoft.com/office/drawing/2014/main" id="{49EBDAEF-C516-E749-8232-E005689E3FC1}"/>
                  </a:ext>
                </a:extLst>
              </p14:cNvPr>
              <p14:cNvContentPartPr/>
              <p14:nvPr/>
            </p14:nvContentPartPr>
            <p14:xfrm>
              <a:off x="8945555" y="5837223"/>
              <a:ext cx="214200" cy="145080"/>
            </p14:xfrm>
          </p:contentPart>
        </mc:Choice>
        <mc:Fallback xmlns="">
          <p:pic>
            <p:nvPicPr>
              <p:cNvPr id="193" name="Ink 192">
                <a:extLst>
                  <a:ext uri="{FF2B5EF4-FFF2-40B4-BE49-F238E27FC236}">
                    <a16:creationId xmlns:a16="http://schemas.microsoft.com/office/drawing/2014/main" id="{49EBDAEF-C516-E749-8232-E005689E3FC1}"/>
                  </a:ext>
                </a:extLst>
              </p:cNvPr>
              <p:cNvPicPr/>
              <p:nvPr/>
            </p:nvPicPr>
            <p:blipFill>
              <a:blip r:embed="rId109"/>
              <a:stretch>
                <a:fillRect/>
              </a:stretch>
            </p:blipFill>
            <p:spPr>
              <a:xfrm>
                <a:off x="8936555" y="5828201"/>
                <a:ext cx="231480" cy="163125"/>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94" name="Ink 193">
                <a:extLst>
                  <a:ext uri="{FF2B5EF4-FFF2-40B4-BE49-F238E27FC236}">
                    <a16:creationId xmlns:a16="http://schemas.microsoft.com/office/drawing/2014/main" id="{1DD77CF8-717B-9E4D-AE29-7FEDEA111ADC}"/>
                  </a:ext>
                </a:extLst>
              </p14:cNvPr>
              <p14:cNvContentPartPr/>
              <p14:nvPr/>
            </p14:nvContentPartPr>
            <p14:xfrm>
              <a:off x="9215915" y="5786823"/>
              <a:ext cx="176400" cy="138600"/>
            </p14:xfrm>
          </p:contentPart>
        </mc:Choice>
        <mc:Fallback xmlns="">
          <p:pic>
            <p:nvPicPr>
              <p:cNvPr id="194" name="Ink 193">
                <a:extLst>
                  <a:ext uri="{FF2B5EF4-FFF2-40B4-BE49-F238E27FC236}">
                    <a16:creationId xmlns:a16="http://schemas.microsoft.com/office/drawing/2014/main" id="{1DD77CF8-717B-9E4D-AE29-7FEDEA111ADC}"/>
                  </a:ext>
                </a:extLst>
              </p:cNvPr>
              <p:cNvPicPr/>
              <p:nvPr/>
            </p:nvPicPr>
            <p:blipFill>
              <a:blip r:embed="rId111"/>
              <a:stretch>
                <a:fillRect/>
              </a:stretch>
            </p:blipFill>
            <p:spPr>
              <a:xfrm>
                <a:off x="9206915" y="5778183"/>
                <a:ext cx="1933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95" name="Ink 194">
                <a:extLst>
                  <a:ext uri="{FF2B5EF4-FFF2-40B4-BE49-F238E27FC236}">
                    <a16:creationId xmlns:a16="http://schemas.microsoft.com/office/drawing/2014/main" id="{EE8FA07E-431B-5044-B632-9E686D0368EA}"/>
                  </a:ext>
                </a:extLst>
              </p14:cNvPr>
              <p14:cNvContentPartPr/>
              <p14:nvPr/>
            </p14:nvContentPartPr>
            <p14:xfrm>
              <a:off x="9354156" y="5479023"/>
              <a:ext cx="182520" cy="201600"/>
            </p14:xfrm>
          </p:contentPart>
        </mc:Choice>
        <mc:Fallback xmlns="">
          <p:pic>
            <p:nvPicPr>
              <p:cNvPr id="195" name="Ink 194">
                <a:extLst>
                  <a:ext uri="{FF2B5EF4-FFF2-40B4-BE49-F238E27FC236}">
                    <a16:creationId xmlns:a16="http://schemas.microsoft.com/office/drawing/2014/main" id="{EE8FA07E-431B-5044-B632-9E686D0368EA}"/>
                  </a:ext>
                </a:extLst>
              </p:cNvPr>
              <p:cNvPicPr/>
              <p:nvPr/>
            </p:nvPicPr>
            <p:blipFill>
              <a:blip r:embed="rId113"/>
              <a:stretch>
                <a:fillRect/>
              </a:stretch>
            </p:blipFill>
            <p:spPr>
              <a:xfrm>
                <a:off x="9345191" y="5470383"/>
                <a:ext cx="200449"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96" name="Ink 195">
                <a:extLst>
                  <a:ext uri="{FF2B5EF4-FFF2-40B4-BE49-F238E27FC236}">
                    <a16:creationId xmlns:a16="http://schemas.microsoft.com/office/drawing/2014/main" id="{F1AB37FC-2FE5-F448-99F0-1540E99ECDF8}"/>
                  </a:ext>
                </a:extLst>
              </p14:cNvPr>
              <p14:cNvContentPartPr/>
              <p14:nvPr/>
            </p14:nvContentPartPr>
            <p14:xfrm>
              <a:off x="9599315" y="5438343"/>
              <a:ext cx="365040" cy="185400"/>
            </p14:xfrm>
          </p:contentPart>
        </mc:Choice>
        <mc:Fallback xmlns="">
          <p:pic>
            <p:nvPicPr>
              <p:cNvPr id="196" name="Ink 195">
                <a:extLst>
                  <a:ext uri="{FF2B5EF4-FFF2-40B4-BE49-F238E27FC236}">
                    <a16:creationId xmlns:a16="http://schemas.microsoft.com/office/drawing/2014/main" id="{F1AB37FC-2FE5-F448-99F0-1540E99ECDF8}"/>
                  </a:ext>
                </a:extLst>
              </p:cNvPr>
              <p:cNvPicPr/>
              <p:nvPr/>
            </p:nvPicPr>
            <p:blipFill>
              <a:blip r:embed="rId115"/>
              <a:stretch>
                <a:fillRect/>
              </a:stretch>
            </p:blipFill>
            <p:spPr>
              <a:xfrm>
                <a:off x="9589955" y="5429343"/>
                <a:ext cx="3830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 name="Ink 1">
                <a:extLst>
                  <a:ext uri="{FF2B5EF4-FFF2-40B4-BE49-F238E27FC236}">
                    <a16:creationId xmlns:a16="http://schemas.microsoft.com/office/drawing/2014/main" id="{F075DE45-E5A0-7948-BAFC-86A3D3AB60AB}"/>
                  </a:ext>
                </a:extLst>
              </p14:cNvPr>
              <p14:cNvContentPartPr/>
              <p14:nvPr/>
            </p14:nvContentPartPr>
            <p14:xfrm>
              <a:off x="3434881" y="884160"/>
              <a:ext cx="4661640" cy="5442840"/>
            </p14:xfrm>
          </p:contentPart>
        </mc:Choice>
        <mc:Fallback xmlns="">
          <p:pic>
            <p:nvPicPr>
              <p:cNvPr id="2" name="Ink 1">
                <a:extLst>
                  <a:ext uri="{FF2B5EF4-FFF2-40B4-BE49-F238E27FC236}">
                    <a16:creationId xmlns:a16="http://schemas.microsoft.com/office/drawing/2014/main" id="{F075DE45-E5A0-7948-BAFC-86A3D3AB60AB}"/>
                  </a:ext>
                </a:extLst>
              </p:cNvPr>
              <p:cNvPicPr/>
              <p:nvPr/>
            </p:nvPicPr>
            <p:blipFill>
              <a:blip r:embed="rId117"/>
              <a:stretch>
                <a:fillRect/>
              </a:stretch>
            </p:blipFill>
            <p:spPr>
              <a:xfrm>
                <a:off x="3426241" y="874439"/>
                <a:ext cx="4678920" cy="5461201"/>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Ink 2">
                <a:extLst>
                  <a:ext uri="{FF2B5EF4-FFF2-40B4-BE49-F238E27FC236}">
                    <a16:creationId xmlns:a16="http://schemas.microsoft.com/office/drawing/2014/main" id="{AEB838E5-0365-C74D-8E15-8C2D648593DE}"/>
                  </a:ext>
                </a:extLst>
              </p14:cNvPr>
              <p14:cNvContentPartPr/>
              <p14:nvPr/>
            </p14:nvContentPartPr>
            <p14:xfrm>
              <a:off x="5525196" y="1103224"/>
              <a:ext cx="1999800" cy="867960"/>
            </p14:xfrm>
          </p:contentPart>
        </mc:Choice>
        <mc:Fallback xmlns="">
          <p:pic>
            <p:nvPicPr>
              <p:cNvPr id="3" name="Ink 2">
                <a:extLst>
                  <a:ext uri="{FF2B5EF4-FFF2-40B4-BE49-F238E27FC236}">
                    <a16:creationId xmlns:a16="http://schemas.microsoft.com/office/drawing/2014/main" id="{AEB838E5-0365-C74D-8E15-8C2D648593DE}"/>
                  </a:ext>
                </a:extLst>
              </p:cNvPr>
              <p:cNvPicPr/>
              <p:nvPr/>
            </p:nvPicPr>
            <p:blipFill>
              <a:blip r:embed="rId119"/>
              <a:stretch>
                <a:fillRect/>
              </a:stretch>
            </p:blipFill>
            <p:spPr>
              <a:xfrm>
                <a:off x="5509353" y="1075864"/>
                <a:ext cx="2037247" cy="924120"/>
              </a:xfrm>
              <a:prstGeom prst="rect">
                <a:avLst/>
              </a:prstGeom>
            </p:spPr>
          </p:pic>
        </mc:Fallback>
      </mc:AlternateContent>
    </p:spTree>
    <p:extLst>
      <p:ext uri="{BB962C8B-B14F-4D97-AF65-F5344CB8AC3E}">
        <p14:creationId xmlns:p14="http://schemas.microsoft.com/office/powerpoint/2010/main" val="15189361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1A9876EB-8DEC-F749-B1B5-BB6239ABE0EC}"/>
                  </a:ext>
                </a:extLst>
              </p14:cNvPr>
              <p14:cNvContentPartPr/>
              <p14:nvPr/>
            </p14:nvContentPartPr>
            <p14:xfrm>
              <a:off x="4538076" y="354783"/>
              <a:ext cx="226800" cy="452880"/>
            </p14:xfrm>
          </p:contentPart>
        </mc:Choice>
        <mc:Fallback xmlns="">
          <p:pic>
            <p:nvPicPr>
              <p:cNvPr id="11" name="Ink 10">
                <a:extLst>
                  <a:ext uri="{FF2B5EF4-FFF2-40B4-BE49-F238E27FC236}">
                    <a16:creationId xmlns:a16="http://schemas.microsoft.com/office/drawing/2014/main" id="{1A9876EB-8DEC-F749-B1B5-BB6239ABE0EC}"/>
                  </a:ext>
                </a:extLst>
              </p:cNvPr>
              <p:cNvPicPr/>
              <p:nvPr/>
            </p:nvPicPr>
            <p:blipFill>
              <a:blip r:embed="rId3"/>
              <a:stretch>
                <a:fillRect/>
              </a:stretch>
            </p:blipFill>
            <p:spPr>
              <a:xfrm>
                <a:off x="4528686" y="346143"/>
                <a:ext cx="24558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5565554-3F90-5B4D-9942-1EF32DBA15B2}"/>
                  </a:ext>
                </a:extLst>
              </p14:cNvPr>
              <p14:cNvContentPartPr/>
              <p14:nvPr/>
            </p14:nvContentPartPr>
            <p14:xfrm>
              <a:off x="5003195" y="505983"/>
              <a:ext cx="113400" cy="12960"/>
            </p14:xfrm>
          </p:contentPart>
        </mc:Choice>
        <mc:Fallback xmlns="">
          <p:pic>
            <p:nvPicPr>
              <p:cNvPr id="12" name="Ink 11">
                <a:extLst>
                  <a:ext uri="{FF2B5EF4-FFF2-40B4-BE49-F238E27FC236}">
                    <a16:creationId xmlns:a16="http://schemas.microsoft.com/office/drawing/2014/main" id="{35565554-3F90-5B4D-9942-1EF32DBA15B2}"/>
                  </a:ext>
                </a:extLst>
              </p:cNvPr>
              <p:cNvPicPr/>
              <p:nvPr/>
            </p:nvPicPr>
            <p:blipFill>
              <a:blip r:embed="rId5"/>
              <a:stretch>
                <a:fillRect/>
              </a:stretch>
            </p:blipFill>
            <p:spPr>
              <a:xfrm>
                <a:off x="4993835" y="496356"/>
                <a:ext cx="130680" cy="3073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C982063B-E804-CD43-92EB-7DADB673ED2A}"/>
                  </a:ext>
                </a:extLst>
              </p14:cNvPr>
              <p14:cNvContentPartPr/>
              <p14:nvPr/>
            </p14:nvContentPartPr>
            <p14:xfrm>
              <a:off x="5022276" y="612543"/>
              <a:ext cx="56880" cy="38160"/>
            </p14:xfrm>
          </p:contentPart>
        </mc:Choice>
        <mc:Fallback xmlns="">
          <p:pic>
            <p:nvPicPr>
              <p:cNvPr id="13" name="Ink 12">
                <a:extLst>
                  <a:ext uri="{FF2B5EF4-FFF2-40B4-BE49-F238E27FC236}">
                    <a16:creationId xmlns:a16="http://schemas.microsoft.com/office/drawing/2014/main" id="{C982063B-E804-CD43-92EB-7DADB673ED2A}"/>
                  </a:ext>
                </a:extLst>
              </p:cNvPr>
              <p:cNvPicPr/>
              <p:nvPr/>
            </p:nvPicPr>
            <p:blipFill>
              <a:blip r:embed="rId7"/>
              <a:stretch>
                <a:fillRect/>
              </a:stretch>
            </p:blipFill>
            <p:spPr>
              <a:xfrm>
                <a:off x="5012556" y="603183"/>
                <a:ext cx="752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20">
                <a:extLst>
                  <a:ext uri="{FF2B5EF4-FFF2-40B4-BE49-F238E27FC236}">
                    <a16:creationId xmlns:a16="http://schemas.microsoft.com/office/drawing/2014/main" id="{DDB8A3C5-DED3-CA42-9570-83EF6D7C2746}"/>
                  </a:ext>
                </a:extLst>
              </p14:cNvPr>
              <p14:cNvContentPartPr/>
              <p14:nvPr/>
            </p14:nvContentPartPr>
            <p14:xfrm>
              <a:off x="2356475" y="455583"/>
              <a:ext cx="1522080" cy="552960"/>
            </p14:xfrm>
          </p:contentPart>
        </mc:Choice>
        <mc:Fallback xmlns="">
          <p:pic>
            <p:nvPicPr>
              <p:cNvPr id="19" name="Ink 20">
                <a:extLst>
                  <a:ext uri="{FF2B5EF4-FFF2-40B4-BE49-F238E27FC236}">
                    <a16:creationId xmlns:a16="http://schemas.microsoft.com/office/drawing/2014/main" id="{DDB8A3C5-DED3-CA42-9570-83EF6D7C2746}"/>
                  </a:ext>
                </a:extLst>
              </p:cNvPr>
              <p:cNvPicPr/>
              <p:nvPr/>
            </p:nvPicPr>
            <p:blipFill>
              <a:blip r:embed="rId9"/>
              <a:stretch>
                <a:fillRect/>
              </a:stretch>
            </p:blipFill>
            <p:spPr>
              <a:xfrm>
                <a:off x="2347473" y="446583"/>
                <a:ext cx="1539724"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1" name="Ink 33">
                <a:extLst>
                  <a:ext uri="{FF2B5EF4-FFF2-40B4-BE49-F238E27FC236}">
                    <a16:creationId xmlns:a16="http://schemas.microsoft.com/office/drawing/2014/main" id="{157C0189-F2AD-4241-AE53-2B8748E560B7}"/>
                  </a:ext>
                </a:extLst>
              </p14:cNvPr>
              <p14:cNvContentPartPr/>
              <p14:nvPr/>
            </p14:nvContentPartPr>
            <p14:xfrm>
              <a:off x="8750435" y="927183"/>
              <a:ext cx="1132200" cy="264600"/>
            </p14:xfrm>
          </p:contentPart>
        </mc:Choice>
        <mc:Fallback xmlns="">
          <p:pic>
            <p:nvPicPr>
              <p:cNvPr id="31" name="Ink 33">
                <a:extLst>
                  <a:ext uri="{FF2B5EF4-FFF2-40B4-BE49-F238E27FC236}">
                    <a16:creationId xmlns:a16="http://schemas.microsoft.com/office/drawing/2014/main" id="{157C0189-F2AD-4241-AE53-2B8748E560B7}"/>
                  </a:ext>
                </a:extLst>
              </p:cNvPr>
              <p:cNvPicPr/>
              <p:nvPr/>
            </p:nvPicPr>
            <p:blipFill>
              <a:blip r:embed="rId11"/>
              <a:stretch>
                <a:fillRect/>
              </a:stretch>
            </p:blipFill>
            <p:spPr>
              <a:xfrm>
                <a:off x="8741432" y="918903"/>
                <a:ext cx="1149485"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4">
                <a:extLst>
                  <a:ext uri="{FF2B5EF4-FFF2-40B4-BE49-F238E27FC236}">
                    <a16:creationId xmlns:a16="http://schemas.microsoft.com/office/drawing/2014/main" id="{7FBCAC45-086C-D347-92E1-0BDBD91DF15E}"/>
                  </a:ext>
                </a:extLst>
              </p14:cNvPr>
              <p14:cNvContentPartPr/>
              <p14:nvPr/>
            </p14:nvContentPartPr>
            <p14:xfrm>
              <a:off x="7310795" y="864184"/>
              <a:ext cx="1257480" cy="251640"/>
            </p14:xfrm>
          </p:contentPart>
        </mc:Choice>
        <mc:Fallback xmlns="">
          <p:pic>
            <p:nvPicPr>
              <p:cNvPr id="32" name="Ink 34">
                <a:extLst>
                  <a:ext uri="{FF2B5EF4-FFF2-40B4-BE49-F238E27FC236}">
                    <a16:creationId xmlns:a16="http://schemas.microsoft.com/office/drawing/2014/main" id="{7FBCAC45-086C-D347-92E1-0BDBD91DF15E}"/>
                  </a:ext>
                </a:extLst>
              </p:cNvPr>
              <p:cNvPicPr/>
              <p:nvPr/>
            </p:nvPicPr>
            <p:blipFill>
              <a:blip r:embed="rId13"/>
              <a:stretch>
                <a:fillRect/>
              </a:stretch>
            </p:blipFill>
            <p:spPr>
              <a:xfrm>
                <a:off x="7302517" y="855184"/>
                <a:ext cx="1274035"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5">
                <a:extLst>
                  <a:ext uri="{FF2B5EF4-FFF2-40B4-BE49-F238E27FC236}">
                    <a16:creationId xmlns:a16="http://schemas.microsoft.com/office/drawing/2014/main" id="{EF39718F-AB33-324F-87AF-534EC6905CD9}"/>
                  </a:ext>
                </a:extLst>
              </p14:cNvPr>
              <p14:cNvContentPartPr/>
              <p14:nvPr/>
            </p14:nvContentPartPr>
            <p14:xfrm>
              <a:off x="5481275" y="103504"/>
              <a:ext cx="1572120" cy="880560"/>
            </p14:xfrm>
          </p:contentPart>
        </mc:Choice>
        <mc:Fallback xmlns="">
          <p:pic>
            <p:nvPicPr>
              <p:cNvPr id="33" name="Ink 35">
                <a:extLst>
                  <a:ext uri="{FF2B5EF4-FFF2-40B4-BE49-F238E27FC236}">
                    <a16:creationId xmlns:a16="http://schemas.microsoft.com/office/drawing/2014/main" id="{EF39718F-AB33-324F-87AF-534EC6905CD9}"/>
                  </a:ext>
                </a:extLst>
              </p:cNvPr>
              <p:cNvPicPr/>
              <p:nvPr/>
            </p:nvPicPr>
            <p:blipFill>
              <a:blip r:embed="rId15"/>
              <a:stretch>
                <a:fillRect/>
              </a:stretch>
            </p:blipFill>
            <p:spPr>
              <a:xfrm>
                <a:off x="5472275" y="94864"/>
                <a:ext cx="1589400" cy="897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 name="Ink 1">
                <a:extLst>
                  <a:ext uri="{FF2B5EF4-FFF2-40B4-BE49-F238E27FC236}">
                    <a16:creationId xmlns:a16="http://schemas.microsoft.com/office/drawing/2014/main" id="{D85A6548-8FFE-1141-B2D6-B7B51B6FD71F}"/>
                  </a:ext>
                </a:extLst>
              </p14:cNvPr>
              <p14:cNvContentPartPr/>
              <p14:nvPr/>
            </p14:nvContentPartPr>
            <p14:xfrm>
              <a:off x="3180360" y="263520"/>
              <a:ext cx="5393880" cy="5398200"/>
            </p14:xfrm>
          </p:contentPart>
        </mc:Choice>
        <mc:Fallback xmlns="">
          <p:pic>
            <p:nvPicPr>
              <p:cNvPr id="2" name="Ink 1">
                <a:extLst>
                  <a:ext uri="{FF2B5EF4-FFF2-40B4-BE49-F238E27FC236}">
                    <a16:creationId xmlns:a16="http://schemas.microsoft.com/office/drawing/2014/main" id="{D85A6548-8FFE-1141-B2D6-B7B51B6FD71F}"/>
                  </a:ext>
                </a:extLst>
              </p:cNvPr>
              <p:cNvPicPr/>
              <p:nvPr/>
            </p:nvPicPr>
            <p:blipFill>
              <a:blip r:embed="rId17"/>
              <a:stretch>
                <a:fillRect/>
              </a:stretch>
            </p:blipFill>
            <p:spPr>
              <a:xfrm>
                <a:off x="3170640" y="254879"/>
                <a:ext cx="5412600" cy="5415841"/>
              </a:xfrm>
              <a:prstGeom prst="rect">
                <a:avLst/>
              </a:prstGeom>
            </p:spPr>
          </p:pic>
        </mc:Fallback>
      </mc:AlternateContent>
    </p:spTree>
    <p:extLst>
      <p:ext uri="{BB962C8B-B14F-4D97-AF65-F5344CB8AC3E}">
        <p14:creationId xmlns:p14="http://schemas.microsoft.com/office/powerpoint/2010/main" val="11361630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By Using the following the strength of the linear model can be tested</a:t>
            </a:r>
          </a:p>
          <a:p>
            <a:endParaRPr lang="en-US" dirty="0"/>
          </a:p>
          <a:p>
            <a:pPr marL="457213" indent="-457213">
              <a:buAutoNum type="arabicParenR"/>
            </a:pPr>
            <a:r>
              <a:rPr lang="en-US" dirty="0"/>
              <a:t>Coefficient of determination</a:t>
            </a:r>
          </a:p>
          <a:p>
            <a:pPr marL="457213" indent="-457213">
              <a:buAutoNum type="arabicParenR"/>
            </a:pPr>
            <a:endParaRPr lang="en-US" dirty="0"/>
          </a:p>
          <a:p>
            <a:pPr marL="457213" indent="-457213">
              <a:buAutoNum type="arabicParenR"/>
            </a:pPr>
            <a:r>
              <a:rPr lang="en-US" dirty="0"/>
              <a:t>Residual Standard error</a:t>
            </a:r>
          </a:p>
        </p:txBody>
      </p:sp>
      <p:sp>
        <p:nvSpPr>
          <p:cNvPr id="3" name="Title 2"/>
          <p:cNvSpPr>
            <a:spLocks noGrp="1"/>
          </p:cNvSpPr>
          <p:nvPr>
            <p:ph type="title" idx="4294967295"/>
          </p:nvPr>
        </p:nvSpPr>
        <p:spPr/>
        <p:txBody>
          <a:bodyPr/>
          <a:lstStyle/>
          <a:p>
            <a:pPr algn="ctr"/>
            <a:r>
              <a:rPr lang="en-US" sz="4000" b="1" dirty="0"/>
              <a:t>Accuracy of a model</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EEB53F8-9359-2E49-B870-E4F6A15F4B50}"/>
                  </a:ext>
                </a:extLst>
              </p14:cNvPr>
              <p14:cNvContentPartPr/>
              <p14:nvPr/>
            </p14:nvContentPartPr>
            <p14:xfrm>
              <a:off x="3840395" y="-1142817"/>
              <a:ext cx="25560" cy="7920"/>
            </p14:xfrm>
          </p:contentPart>
        </mc:Choice>
        <mc:Fallback xmlns="">
          <p:pic>
            <p:nvPicPr>
              <p:cNvPr id="4" name="Ink 3">
                <a:extLst>
                  <a:ext uri="{FF2B5EF4-FFF2-40B4-BE49-F238E27FC236}">
                    <a16:creationId xmlns:a16="http://schemas.microsoft.com/office/drawing/2014/main" id="{7EEB53F8-9359-2E49-B870-E4F6A15F4B50}"/>
                  </a:ext>
                </a:extLst>
              </p:cNvPr>
              <p:cNvPicPr/>
              <p:nvPr/>
            </p:nvPicPr>
            <p:blipFill>
              <a:blip r:embed="rId3"/>
              <a:stretch>
                <a:fillRect/>
              </a:stretch>
            </p:blipFill>
            <p:spPr>
              <a:xfrm>
                <a:off x="3831035" y="-1151817"/>
                <a:ext cx="435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9">
                <a:extLst>
                  <a:ext uri="{FF2B5EF4-FFF2-40B4-BE49-F238E27FC236}">
                    <a16:creationId xmlns:a16="http://schemas.microsoft.com/office/drawing/2014/main" id="{E600758A-7969-7A45-BA16-00CD387DC78D}"/>
                  </a:ext>
                </a:extLst>
              </p14:cNvPr>
              <p14:cNvContentPartPr/>
              <p14:nvPr/>
            </p14:nvContentPartPr>
            <p14:xfrm>
              <a:off x="6223236" y="2577423"/>
              <a:ext cx="1018800" cy="484560"/>
            </p14:xfrm>
          </p:contentPart>
        </mc:Choice>
        <mc:Fallback xmlns="">
          <p:pic>
            <p:nvPicPr>
              <p:cNvPr id="9" name="Ink 9">
                <a:extLst>
                  <a:ext uri="{FF2B5EF4-FFF2-40B4-BE49-F238E27FC236}">
                    <a16:creationId xmlns:a16="http://schemas.microsoft.com/office/drawing/2014/main" id="{E600758A-7969-7A45-BA16-00CD387DC78D}"/>
                  </a:ext>
                </a:extLst>
              </p:cNvPr>
              <p:cNvPicPr/>
              <p:nvPr/>
            </p:nvPicPr>
            <p:blipFill>
              <a:blip r:embed="rId5"/>
              <a:stretch>
                <a:fillRect/>
              </a:stretch>
            </p:blipFill>
            <p:spPr>
              <a:xfrm>
                <a:off x="6213156" y="2568777"/>
                <a:ext cx="1037880" cy="50257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7DE80A19-F5CD-D44C-87DE-7BD6709A48E2}"/>
                  </a:ext>
                </a:extLst>
              </p14:cNvPr>
              <p14:cNvContentPartPr/>
              <p14:nvPr/>
            </p14:nvContentPartPr>
            <p14:xfrm>
              <a:off x="6091115" y="3596223"/>
              <a:ext cx="157680" cy="339840"/>
            </p14:xfrm>
          </p:contentPart>
        </mc:Choice>
        <mc:Fallback xmlns="">
          <p:pic>
            <p:nvPicPr>
              <p:cNvPr id="11" name="Ink 10">
                <a:extLst>
                  <a:ext uri="{FF2B5EF4-FFF2-40B4-BE49-F238E27FC236}">
                    <a16:creationId xmlns:a16="http://schemas.microsoft.com/office/drawing/2014/main" id="{7DE80A19-F5CD-D44C-87DE-7BD6709A48E2}"/>
                  </a:ext>
                </a:extLst>
              </p:cNvPr>
              <p:cNvPicPr/>
              <p:nvPr/>
            </p:nvPicPr>
            <p:blipFill>
              <a:blip r:embed="rId7"/>
              <a:stretch>
                <a:fillRect/>
              </a:stretch>
            </p:blipFill>
            <p:spPr>
              <a:xfrm>
                <a:off x="6081755" y="3587574"/>
                <a:ext cx="175680" cy="35713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0B26E6EE-5846-FF48-8ECE-6C535FBD5368}"/>
                  </a:ext>
                </a:extLst>
              </p14:cNvPr>
              <p14:cNvContentPartPr/>
              <p14:nvPr/>
            </p14:nvContentPartPr>
            <p14:xfrm>
              <a:off x="6386675" y="3665343"/>
              <a:ext cx="321120" cy="212040"/>
            </p14:xfrm>
          </p:contentPart>
        </mc:Choice>
        <mc:Fallback xmlns="">
          <p:pic>
            <p:nvPicPr>
              <p:cNvPr id="12" name="Ink 11">
                <a:extLst>
                  <a:ext uri="{FF2B5EF4-FFF2-40B4-BE49-F238E27FC236}">
                    <a16:creationId xmlns:a16="http://schemas.microsoft.com/office/drawing/2014/main" id="{0B26E6EE-5846-FF48-8ECE-6C535FBD5368}"/>
                  </a:ext>
                </a:extLst>
              </p:cNvPr>
              <p:cNvPicPr/>
              <p:nvPr/>
            </p:nvPicPr>
            <p:blipFill>
              <a:blip r:embed="rId9"/>
              <a:stretch>
                <a:fillRect/>
              </a:stretch>
            </p:blipFill>
            <p:spPr>
              <a:xfrm>
                <a:off x="6378025" y="3655983"/>
                <a:ext cx="338059"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8B0BF10F-9CBC-EF4B-B1A5-B37D51355DCF}"/>
                  </a:ext>
                </a:extLst>
              </p14:cNvPr>
              <p14:cNvContentPartPr/>
              <p14:nvPr/>
            </p14:nvContentPartPr>
            <p14:xfrm>
              <a:off x="6864395" y="3721863"/>
              <a:ext cx="137880" cy="163800"/>
            </p14:xfrm>
          </p:contentPart>
        </mc:Choice>
        <mc:Fallback xmlns="">
          <p:pic>
            <p:nvPicPr>
              <p:cNvPr id="13" name="Ink 12">
                <a:extLst>
                  <a:ext uri="{FF2B5EF4-FFF2-40B4-BE49-F238E27FC236}">
                    <a16:creationId xmlns:a16="http://schemas.microsoft.com/office/drawing/2014/main" id="{8B0BF10F-9CBC-EF4B-B1A5-B37D51355DCF}"/>
                  </a:ext>
                </a:extLst>
              </p:cNvPr>
              <p:cNvPicPr/>
              <p:nvPr/>
            </p:nvPicPr>
            <p:blipFill>
              <a:blip r:embed="rId11"/>
              <a:stretch>
                <a:fillRect/>
              </a:stretch>
            </p:blipFill>
            <p:spPr>
              <a:xfrm>
                <a:off x="6855777" y="3713223"/>
                <a:ext cx="155474"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7">
                <a:extLst>
                  <a:ext uri="{FF2B5EF4-FFF2-40B4-BE49-F238E27FC236}">
                    <a16:creationId xmlns:a16="http://schemas.microsoft.com/office/drawing/2014/main" id="{1E48B5D0-D95E-6444-B78E-EC2C13773B15}"/>
                  </a:ext>
                </a:extLst>
              </p14:cNvPr>
              <p14:cNvContentPartPr/>
              <p14:nvPr/>
            </p14:nvContentPartPr>
            <p14:xfrm>
              <a:off x="7191276" y="3608463"/>
              <a:ext cx="490680" cy="471960"/>
            </p14:xfrm>
          </p:contentPart>
        </mc:Choice>
        <mc:Fallback xmlns="">
          <p:pic>
            <p:nvPicPr>
              <p:cNvPr id="17" name="Ink 17">
                <a:extLst>
                  <a:ext uri="{FF2B5EF4-FFF2-40B4-BE49-F238E27FC236}">
                    <a16:creationId xmlns:a16="http://schemas.microsoft.com/office/drawing/2014/main" id="{1E48B5D0-D95E-6444-B78E-EC2C13773B15}"/>
                  </a:ext>
                </a:extLst>
              </p:cNvPr>
              <p:cNvPicPr/>
              <p:nvPr/>
            </p:nvPicPr>
            <p:blipFill>
              <a:blip r:embed="rId13"/>
              <a:stretch>
                <a:fillRect/>
              </a:stretch>
            </p:blipFill>
            <p:spPr>
              <a:xfrm>
                <a:off x="7182276" y="3599823"/>
                <a:ext cx="508680" cy="489240"/>
              </a:xfrm>
              <a:prstGeom prst="rect">
                <a:avLst/>
              </a:prstGeom>
            </p:spPr>
          </p:pic>
        </mc:Fallback>
      </mc:AlternateContent>
    </p:spTree>
    <p:extLst>
      <p:ext uri="{BB962C8B-B14F-4D97-AF65-F5344CB8AC3E}">
        <p14:creationId xmlns:p14="http://schemas.microsoft.com/office/powerpoint/2010/main" val="3868941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7">
                <a:extLst>
                  <a:ext uri="{FF2B5EF4-FFF2-40B4-BE49-F238E27FC236}">
                    <a16:creationId xmlns:a16="http://schemas.microsoft.com/office/drawing/2014/main" id="{272BBC05-9573-D14E-9077-DAC9C02744A0}"/>
                  </a:ext>
                </a:extLst>
              </p14:cNvPr>
              <p14:cNvContentPartPr/>
              <p14:nvPr/>
            </p14:nvContentPartPr>
            <p14:xfrm>
              <a:off x="2587595" y="1561503"/>
              <a:ext cx="446760" cy="346320"/>
            </p14:xfrm>
          </p:contentPart>
        </mc:Choice>
        <mc:Fallback xmlns="">
          <p:pic>
            <p:nvPicPr>
              <p:cNvPr id="7" name="Ink 7">
                <a:extLst>
                  <a:ext uri="{FF2B5EF4-FFF2-40B4-BE49-F238E27FC236}">
                    <a16:creationId xmlns:a16="http://schemas.microsoft.com/office/drawing/2014/main" id="{272BBC05-9573-D14E-9077-DAC9C02744A0}"/>
                  </a:ext>
                </a:extLst>
              </p:cNvPr>
              <p:cNvPicPr/>
              <p:nvPr/>
            </p:nvPicPr>
            <p:blipFill>
              <a:blip r:embed="rId3"/>
              <a:stretch>
                <a:fillRect/>
              </a:stretch>
            </p:blipFill>
            <p:spPr>
              <a:xfrm>
                <a:off x="2577867" y="1551413"/>
                <a:ext cx="464414" cy="36650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0C215925-D7BF-5E45-B89C-38CECD704803}"/>
                  </a:ext>
                </a:extLst>
              </p14:cNvPr>
              <p14:cNvContentPartPr/>
              <p14:nvPr/>
            </p14:nvContentPartPr>
            <p14:xfrm>
              <a:off x="3417395" y="1611903"/>
              <a:ext cx="182520" cy="6480"/>
            </p14:xfrm>
          </p:contentPart>
        </mc:Choice>
        <mc:Fallback xmlns="">
          <p:pic>
            <p:nvPicPr>
              <p:cNvPr id="9" name="Ink 8">
                <a:extLst>
                  <a:ext uri="{FF2B5EF4-FFF2-40B4-BE49-F238E27FC236}">
                    <a16:creationId xmlns:a16="http://schemas.microsoft.com/office/drawing/2014/main" id="{0C215925-D7BF-5E45-B89C-38CECD704803}"/>
                  </a:ext>
                </a:extLst>
              </p:cNvPr>
              <p:cNvPicPr/>
              <p:nvPr/>
            </p:nvPicPr>
            <p:blipFill>
              <a:blip r:embed="rId5"/>
              <a:stretch>
                <a:fillRect/>
              </a:stretch>
            </p:blipFill>
            <p:spPr>
              <a:xfrm>
                <a:off x="3408377" y="1603036"/>
                <a:ext cx="199834"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A1F9999B-33A3-2241-B3A2-665195B9AF83}"/>
                  </a:ext>
                </a:extLst>
              </p14:cNvPr>
              <p14:cNvContentPartPr/>
              <p14:nvPr/>
            </p14:nvContentPartPr>
            <p14:xfrm>
              <a:off x="3436476" y="1687143"/>
              <a:ext cx="189000" cy="12960"/>
            </p14:xfrm>
          </p:contentPart>
        </mc:Choice>
        <mc:Fallback xmlns="">
          <p:pic>
            <p:nvPicPr>
              <p:cNvPr id="10" name="Ink 9">
                <a:extLst>
                  <a:ext uri="{FF2B5EF4-FFF2-40B4-BE49-F238E27FC236}">
                    <a16:creationId xmlns:a16="http://schemas.microsoft.com/office/drawing/2014/main" id="{A1F9999B-33A3-2241-B3A2-665195B9AF83}"/>
                  </a:ext>
                </a:extLst>
              </p:cNvPr>
              <p:cNvPicPr/>
              <p:nvPr/>
            </p:nvPicPr>
            <p:blipFill>
              <a:blip r:embed="rId7"/>
              <a:stretch>
                <a:fillRect/>
              </a:stretch>
            </p:blipFill>
            <p:spPr>
              <a:xfrm>
                <a:off x="3426737" y="1677145"/>
                <a:ext cx="207034" cy="3258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11553C39-5514-E446-A5D6-1B18B1AB5DB8}"/>
                  </a:ext>
                </a:extLst>
              </p14:cNvPr>
              <p14:cNvContentPartPr/>
              <p14:nvPr/>
            </p14:nvContentPartPr>
            <p14:xfrm>
              <a:off x="4284996" y="1762743"/>
              <a:ext cx="113400" cy="69480"/>
            </p14:xfrm>
          </p:contentPart>
        </mc:Choice>
        <mc:Fallback xmlns="">
          <p:pic>
            <p:nvPicPr>
              <p:cNvPr id="12" name="Ink 11">
                <a:extLst>
                  <a:ext uri="{FF2B5EF4-FFF2-40B4-BE49-F238E27FC236}">
                    <a16:creationId xmlns:a16="http://schemas.microsoft.com/office/drawing/2014/main" id="{11553C39-5514-E446-A5D6-1B18B1AB5DB8}"/>
                  </a:ext>
                </a:extLst>
              </p:cNvPr>
              <p:cNvPicPr/>
              <p:nvPr/>
            </p:nvPicPr>
            <p:blipFill>
              <a:blip r:embed="rId9"/>
              <a:stretch>
                <a:fillRect/>
              </a:stretch>
            </p:blipFill>
            <p:spPr>
              <a:xfrm>
                <a:off x="4275636" y="1753073"/>
                <a:ext cx="130680" cy="8846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698C8C69-5CDE-9045-9482-DB2EAFAEB1B5}"/>
                  </a:ext>
                </a:extLst>
              </p14:cNvPr>
              <p14:cNvContentPartPr/>
              <p14:nvPr/>
            </p14:nvContentPartPr>
            <p14:xfrm>
              <a:off x="4128035" y="1247224"/>
              <a:ext cx="176400" cy="113400"/>
            </p14:xfrm>
          </p:contentPart>
        </mc:Choice>
        <mc:Fallback xmlns="">
          <p:pic>
            <p:nvPicPr>
              <p:cNvPr id="14" name="Ink 13">
                <a:extLst>
                  <a:ext uri="{FF2B5EF4-FFF2-40B4-BE49-F238E27FC236}">
                    <a16:creationId xmlns:a16="http://schemas.microsoft.com/office/drawing/2014/main" id="{698C8C69-5CDE-9045-9482-DB2EAFAEB1B5}"/>
                  </a:ext>
                </a:extLst>
              </p:cNvPr>
              <p:cNvPicPr/>
              <p:nvPr/>
            </p:nvPicPr>
            <p:blipFill>
              <a:blip r:embed="rId11"/>
              <a:stretch>
                <a:fillRect/>
              </a:stretch>
            </p:blipFill>
            <p:spPr>
              <a:xfrm>
                <a:off x="4119035" y="1236817"/>
                <a:ext cx="195120" cy="1324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5">
                <a:extLst>
                  <a:ext uri="{FF2B5EF4-FFF2-40B4-BE49-F238E27FC236}">
                    <a16:creationId xmlns:a16="http://schemas.microsoft.com/office/drawing/2014/main" id="{8CB19F0C-0894-B54E-B6D2-2728742726C0}"/>
                  </a:ext>
                </a:extLst>
              </p14:cNvPr>
              <p14:cNvContentPartPr/>
              <p14:nvPr/>
            </p14:nvContentPartPr>
            <p14:xfrm>
              <a:off x="4090235" y="1479783"/>
              <a:ext cx="245520" cy="213840"/>
            </p14:xfrm>
          </p:contentPart>
        </mc:Choice>
        <mc:Fallback xmlns="">
          <p:pic>
            <p:nvPicPr>
              <p:cNvPr id="15" name="Ink 15">
                <a:extLst>
                  <a:ext uri="{FF2B5EF4-FFF2-40B4-BE49-F238E27FC236}">
                    <a16:creationId xmlns:a16="http://schemas.microsoft.com/office/drawing/2014/main" id="{8CB19F0C-0894-B54E-B6D2-2728742726C0}"/>
                  </a:ext>
                </a:extLst>
              </p:cNvPr>
              <p:cNvPicPr/>
              <p:nvPr/>
            </p:nvPicPr>
            <p:blipFill>
              <a:blip r:embed="rId13"/>
              <a:stretch>
                <a:fillRect/>
              </a:stretch>
            </p:blipFill>
            <p:spPr>
              <a:xfrm>
                <a:off x="4080543" y="1470423"/>
                <a:ext cx="264544"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4">
                <a:extLst>
                  <a:ext uri="{FF2B5EF4-FFF2-40B4-BE49-F238E27FC236}">
                    <a16:creationId xmlns:a16="http://schemas.microsoft.com/office/drawing/2014/main" id="{0AA1C490-4DC4-A749-AD92-89AEAAD7F5A4}"/>
                  </a:ext>
                </a:extLst>
              </p14:cNvPr>
              <p14:cNvContentPartPr/>
              <p14:nvPr/>
            </p14:nvContentPartPr>
            <p14:xfrm>
              <a:off x="5303795" y="1398063"/>
              <a:ext cx="698040" cy="384120"/>
            </p14:xfrm>
          </p:contentPart>
        </mc:Choice>
        <mc:Fallback xmlns="">
          <p:pic>
            <p:nvPicPr>
              <p:cNvPr id="23" name="Ink 24">
                <a:extLst>
                  <a:ext uri="{FF2B5EF4-FFF2-40B4-BE49-F238E27FC236}">
                    <a16:creationId xmlns:a16="http://schemas.microsoft.com/office/drawing/2014/main" id="{0AA1C490-4DC4-A749-AD92-89AEAAD7F5A4}"/>
                  </a:ext>
                </a:extLst>
              </p:cNvPr>
              <p:cNvPicPr/>
              <p:nvPr/>
            </p:nvPicPr>
            <p:blipFill>
              <a:blip r:embed="rId15"/>
              <a:stretch>
                <a:fillRect/>
              </a:stretch>
            </p:blipFill>
            <p:spPr>
              <a:xfrm>
                <a:off x="5293720" y="1389055"/>
                <a:ext cx="716391" cy="40141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5">
                <a:extLst>
                  <a:ext uri="{FF2B5EF4-FFF2-40B4-BE49-F238E27FC236}">
                    <a16:creationId xmlns:a16="http://schemas.microsoft.com/office/drawing/2014/main" id="{EB8FAF83-541B-634D-8DF3-9934225841F5}"/>
                  </a:ext>
                </a:extLst>
              </p14:cNvPr>
              <p14:cNvContentPartPr/>
              <p14:nvPr/>
            </p14:nvContentPartPr>
            <p14:xfrm>
              <a:off x="4700075" y="1523703"/>
              <a:ext cx="258120" cy="170280"/>
            </p14:xfrm>
          </p:contentPart>
        </mc:Choice>
        <mc:Fallback xmlns="">
          <p:pic>
            <p:nvPicPr>
              <p:cNvPr id="24" name="Ink 25">
                <a:extLst>
                  <a:ext uri="{FF2B5EF4-FFF2-40B4-BE49-F238E27FC236}">
                    <a16:creationId xmlns:a16="http://schemas.microsoft.com/office/drawing/2014/main" id="{EB8FAF83-541B-634D-8DF3-9934225841F5}"/>
                  </a:ext>
                </a:extLst>
              </p:cNvPr>
              <p:cNvPicPr/>
              <p:nvPr/>
            </p:nvPicPr>
            <p:blipFill>
              <a:blip r:embed="rId17"/>
              <a:stretch>
                <a:fillRect/>
              </a:stretch>
            </p:blipFill>
            <p:spPr>
              <a:xfrm>
                <a:off x="4691075" y="1513962"/>
                <a:ext cx="275040" cy="189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DD6B0B46-879D-D847-A00C-59D3ABB36230}"/>
                  </a:ext>
                </a:extLst>
              </p14:cNvPr>
              <p14:cNvContentPartPr/>
              <p14:nvPr/>
            </p14:nvContentPartPr>
            <p14:xfrm>
              <a:off x="6246635" y="1574103"/>
              <a:ext cx="170280" cy="360"/>
            </p14:xfrm>
          </p:contentPart>
        </mc:Choice>
        <mc:Fallback xmlns="">
          <p:pic>
            <p:nvPicPr>
              <p:cNvPr id="27" name="Ink 26">
                <a:extLst>
                  <a:ext uri="{FF2B5EF4-FFF2-40B4-BE49-F238E27FC236}">
                    <a16:creationId xmlns:a16="http://schemas.microsoft.com/office/drawing/2014/main" id="{DD6B0B46-879D-D847-A00C-59D3ABB36230}"/>
                  </a:ext>
                </a:extLst>
              </p:cNvPr>
              <p:cNvPicPr/>
              <p:nvPr/>
            </p:nvPicPr>
            <p:blipFill>
              <a:blip r:embed="rId19"/>
              <a:stretch>
                <a:fillRect/>
              </a:stretch>
            </p:blipFill>
            <p:spPr>
              <a:xfrm>
                <a:off x="6237255" y="1564023"/>
                <a:ext cx="187957"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1">
                <a:extLst>
                  <a:ext uri="{FF2B5EF4-FFF2-40B4-BE49-F238E27FC236}">
                    <a16:creationId xmlns:a16="http://schemas.microsoft.com/office/drawing/2014/main" id="{DB8AABCD-C0C2-944F-B8EF-8A0952C0C197}"/>
                  </a:ext>
                </a:extLst>
              </p14:cNvPr>
              <p14:cNvContentPartPr/>
              <p14:nvPr/>
            </p14:nvContentPartPr>
            <p14:xfrm>
              <a:off x="6630395" y="1448464"/>
              <a:ext cx="390240" cy="327240"/>
            </p14:xfrm>
          </p:contentPart>
        </mc:Choice>
        <mc:Fallback xmlns="">
          <p:pic>
            <p:nvPicPr>
              <p:cNvPr id="31" name="Ink 31">
                <a:extLst>
                  <a:ext uri="{FF2B5EF4-FFF2-40B4-BE49-F238E27FC236}">
                    <a16:creationId xmlns:a16="http://schemas.microsoft.com/office/drawing/2014/main" id="{DB8AABCD-C0C2-944F-B8EF-8A0952C0C197}"/>
                  </a:ext>
                </a:extLst>
              </p:cNvPr>
              <p:cNvPicPr/>
              <p:nvPr/>
            </p:nvPicPr>
            <p:blipFill>
              <a:blip r:embed="rId21"/>
              <a:stretch>
                <a:fillRect/>
              </a:stretch>
            </p:blipFill>
            <p:spPr>
              <a:xfrm>
                <a:off x="6620675" y="1438755"/>
                <a:ext cx="408240" cy="34665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CE41E87F-44B5-8047-9658-BFB2F7E69F1D}"/>
                  </a:ext>
                </a:extLst>
              </p14:cNvPr>
              <p14:cNvContentPartPr/>
              <p14:nvPr/>
            </p14:nvContentPartPr>
            <p14:xfrm>
              <a:off x="6699515" y="1190703"/>
              <a:ext cx="170280" cy="132480"/>
            </p14:xfrm>
          </p:contentPart>
        </mc:Choice>
        <mc:Fallback xmlns="">
          <p:pic>
            <p:nvPicPr>
              <p:cNvPr id="33" name="Ink 32">
                <a:extLst>
                  <a:ext uri="{FF2B5EF4-FFF2-40B4-BE49-F238E27FC236}">
                    <a16:creationId xmlns:a16="http://schemas.microsoft.com/office/drawing/2014/main" id="{CE41E87F-44B5-8047-9658-BFB2F7E69F1D}"/>
                  </a:ext>
                </a:extLst>
              </p:cNvPr>
              <p:cNvPicPr/>
              <p:nvPr/>
            </p:nvPicPr>
            <p:blipFill>
              <a:blip r:embed="rId23"/>
              <a:stretch>
                <a:fillRect/>
              </a:stretch>
            </p:blipFill>
            <p:spPr>
              <a:xfrm>
                <a:off x="6689795" y="1180983"/>
                <a:ext cx="1879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4" name="Ink 33">
                <a:extLst>
                  <a:ext uri="{FF2B5EF4-FFF2-40B4-BE49-F238E27FC236}">
                    <a16:creationId xmlns:a16="http://schemas.microsoft.com/office/drawing/2014/main" id="{9DDBFCAF-5910-DC4F-9EE3-15BFA09366A0}"/>
                  </a:ext>
                </a:extLst>
              </p14:cNvPr>
              <p14:cNvContentPartPr/>
              <p14:nvPr/>
            </p14:nvContentPartPr>
            <p14:xfrm>
              <a:off x="7076435" y="1291143"/>
              <a:ext cx="220320" cy="566280"/>
            </p14:xfrm>
          </p:contentPart>
        </mc:Choice>
        <mc:Fallback xmlns="">
          <p:pic>
            <p:nvPicPr>
              <p:cNvPr id="34" name="Ink 33">
                <a:extLst>
                  <a:ext uri="{FF2B5EF4-FFF2-40B4-BE49-F238E27FC236}">
                    <a16:creationId xmlns:a16="http://schemas.microsoft.com/office/drawing/2014/main" id="{9DDBFCAF-5910-DC4F-9EE3-15BFA09366A0}"/>
                  </a:ext>
                </a:extLst>
              </p:cNvPr>
              <p:cNvPicPr/>
              <p:nvPr/>
            </p:nvPicPr>
            <p:blipFill>
              <a:blip r:embed="rId25"/>
              <a:stretch>
                <a:fillRect/>
              </a:stretch>
            </p:blipFill>
            <p:spPr>
              <a:xfrm>
                <a:off x="7067075" y="1281771"/>
                <a:ext cx="239400" cy="58430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8" name="Ink 38">
                <a:extLst>
                  <a:ext uri="{FF2B5EF4-FFF2-40B4-BE49-F238E27FC236}">
                    <a16:creationId xmlns:a16="http://schemas.microsoft.com/office/drawing/2014/main" id="{537570BA-2D78-5A42-B670-E36B41BE8FA0}"/>
                  </a:ext>
                </a:extLst>
              </p14:cNvPr>
              <p14:cNvContentPartPr/>
              <p14:nvPr/>
            </p14:nvContentPartPr>
            <p14:xfrm>
              <a:off x="2625395" y="2140743"/>
              <a:ext cx="163080" cy="288720"/>
            </p14:xfrm>
          </p:contentPart>
        </mc:Choice>
        <mc:Fallback xmlns="">
          <p:pic>
            <p:nvPicPr>
              <p:cNvPr id="38" name="Ink 38">
                <a:extLst>
                  <a:ext uri="{FF2B5EF4-FFF2-40B4-BE49-F238E27FC236}">
                    <a16:creationId xmlns:a16="http://schemas.microsoft.com/office/drawing/2014/main" id="{537570BA-2D78-5A42-B670-E36B41BE8FA0}"/>
                  </a:ext>
                </a:extLst>
              </p:cNvPr>
              <p:cNvPicPr/>
              <p:nvPr/>
            </p:nvPicPr>
            <p:blipFill>
              <a:blip r:embed="rId27"/>
              <a:stretch>
                <a:fillRect/>
              </a:stretch>
            </p:blipFill>
            <p:spPr>
              <a:xfrm>
                <a:off x="2596892" y="2118783"/>
                <a:ext cx="216117"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1" name="Ink 64">
                <a:extLst>
                  <a:ext uri="{FF2B5EF4-FFF2-40B4-BE49-F238E27FC236}">
                    <a16:creationId xmlns:a16="http://schemas.microsoft.com/office/drawing/2014/main" id="{4E10D8B0-AB51-F04E-AF9F-322DF6F8B070}"/>
                  </a:ext>
                </a:extLst>
              </p14:cNvPr>
              <p14:cNvContentPartPr/>
              <p14:nvPr/>
            </p14:nvContentPartPr>
            <p14:xfrm>
              <a:off x="6196235" y="1907463"/>
              <a:ext cx="157680" cy="295560"/>
            </p14:xfrm>
          </p:contentPart>
        </mc:Choice>
        <mc:Fallback xmlns="">
          <p:pic>
            <p:nvPicPr>
              <p:cNvPr id="61" name="Ink 64">
                <a:extLst>
                  <a:ext uri="{FF2B5EF4-FFF2-40B4-BE49-F238E27FC236}">
                    <a16:creationId xmlns:a16="http://schemas.microsoft.com/office/drawing/2014/main" id="{4E10D8B0-AB51-F04E-AF9F-322DF6F8B070}"/>
                  </a:ext>
                </a:extLst>
              </p:cNvPr>
              <p:cNvPicPr/>
              <p:nvPr/>
            </p:nvPicPr>
            <p:blipFill>
              <a:blip r:embed="rId29"/>
              <a:stretch>
                <a:fillRect/>
              </a:stretch>
            </p:blipFill>
            <p:spPr>
              <a:xfrm>
                <a:off x="6187235" y="1898474"/>
                <a:ext cx="175320" cy="31353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2" name="Ink 65">
                <a:extLst>
                  <a:ext uri="{FF2B5EF4-FFF2-40B4-BE49-F238E27FC236}">
                    <a16:creationId xmlns:a16="http://schemas.microsoft.com/office/drawing/2014/main" id="{6BBDC074-DEB8-4847-8883-82D188C0004B}"/>
                  </a:ext>
                </a:extLst>
              </p14:cNvPr>
              <p14:cNvContentPartPr/>
              <p14:nvPr/>
            </p14:nvContentPartPr>
            <p14:xfrm>
              <a:off x="4480115" y="2529904"/>
              <a:ext cx="515880" cy="220320"/>
            </p14:xfrm>
          </p:contentPart>
        </mc:Choice>
        <mc:Fallback xmlns="">
          <p:pic>
            <p:nvPicPr>
              <p:cNvPr id="62" name="Ink 65">
                <a:extLst>
                  <a:ext uri="{FF2B5EF4-FFF2-40B4-BE49-F238E27FC236}">
                    <a16:creationId xmlns:a16="http://schemas.microsoft.com/office/drawing/2014/main" id="{6BBDC074-DEB8-4847-8883-82D188C0004B}"/>
                  </a:ext>
                </a:extLst>
              </p:cNvPr>
              <p:cNvPicPr/>
              <p:nvPr/>
            </p:nvPicPr>
            <p:blipFill>
              <a:blip r:embed="rId31"/>
              <a:stretch>
                <a:fillRect/>
              </a:stretch>
            </p:blipFill>
            <p:spPr>
              <a:xfrm>
                <a:off x="4470755" y="2520544"/>
                <a:ext cx="5331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6">
                <a:extLst>
                  <a:ext uri="{FF2B5EF4-FFF2-40B4-BE49-F238E27FC236}">
                    <a16:creationId xmlns:a16="http://schemas.microsoft.com/office/drawing/2014/main" id="{F27C6106-78DB-D342-A8EC-5110227E8F65}"/>
                  </a:ext>
                </a:extLst>
              </p14:cNvPr>
              <p14:cNvContentPartPr/>
              <p14:nvPr/>
            </p14:nvContentPartPr>
            <p14:xfrm>
              <a:off x="4417116" y="1989183"/>
              <a:ext cx="126000" cy="377640"/>
            </p14:xfrm>
          </p:contentPart>
        </mc:Choice>
        <mc:Fallback xmlns="">
          <p:pic>
            <p:nvPicPr>
              <p:cNvPr id="63" name="Ink 66">
                <a:extLst>
                  <a:ext uri="{FF2B5EF4-FFF2-40B4-BE49-F238E27FC236}">
                    <a16:creationId xmlns:a16="http://schemas.microsoft.com/office/drawing/2014/main" id="{F27C6106-78DB-D342-A8EC-5110227E8F65}"/>
                  </a:ext>
                </a:extLst>
              </p:cNvPr>
              <p:cNvPicPr/>
              <p:nvPr/>
            </p:nvPicPr>
            <p:blipFill>
              <a:blip r:embed="rId33"/>
              <a:stretch>
                <a:fillRect/>
              </a:stretch>
            </p:blipFill>
            <p:spPr>
              <a:xfrm>
                <a:off x="4408836" y="1980174"/>
                <a:ext cx="143640" cy="39529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4" name="Ink 67">
                <a:extLst>
                  <a:ext uri="{FF2B5EF4-FFF2-40B4-BE49-F238E27FC236}">
                    <a16:creationId xmlns:a16="http://schemas.microsoft.com/office/drawing/2014/main" id="{7E936EDA-994E-1D42-9D27-F01140A78FE4}"/>
                  </a:ext>
                </a:extLst>
              </p14:cNvPr>
              <p14:cNvContentPartPr/>
              <p14:nvPr/>
            </p14:nvContentPartPr>
            <p14:xfrm>
              <a:off x="2386355" y="2608743"/>
              <a:ext cx="1440360" cy="223200"/>
            </p14:xfrm>
          </p:contentPart>
        </mc:Choice>
        <mc:Fallback xmlns="">
          <p:pic>
            <p:nvPicPr>
              <p:cNvPr id="64" name="Ink 67">
                <a:extLst>
                  <a:ext uri="{FF2B5EF4-FFF2-40B4-BE49-F238E27FC236}">
                    <a16:creationId xmlns:a16="http://schemas.microsoft.com/office/drawing/2014/main" id="{7E936EDA-994E-1D42-9D27-F01140A78FE4}"/>
                  </a:ext>
                </a:extLst>
              </p:cNvPr>
              <p:cNvPicPr/>
              <p:nvPr/>
            </p:nvPicPr>
            <p:blipFill>
              <a:blip r:embed="rId35"/>
              <a:stretch>
                <a:fillRect/>
              </a:stretch>
            </p:blipFill>
            <p:spPr>
              <a:xfrm>
                <a:off x="2377353" y="2599383"/>
                <a:ext cx="1458004"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9" name="Ink 90">
                <a:extLst>
                  <a:ext uri="{FF2B5EF4-FFF2-40B4-BE49-F238E27FC236}">
                    <a16:creationId xmlns:a16="http://schemas.microsoft.com/office/drawing/2014/main" id="{C6BB76A1-EE4A-5641-AD1E-A7B9C0D58857}"/>
                  </a:ext>
                </a:extLst>
              </p14:cNvPr>
              <p14:cNvContentPartPr/>
              <p14:nvPr/>
            </p14:nvContentPartPr>
            <p14:xfrm>
              <a:off x="8943755" y="2234343"/>
              <a:ext cx="578880" cy="483840"/>
            </p14:xfrm>
          </p:contentPart>
        </mc:Choice>
        <mc:Fallback xmlns="">
          <p:pic>
            <p:nvPicPr>
              <p:cNvPr id="89" name="Ink 90">
                <a:extLst>
                  <a:ext uri="{FF2B5EF4-FFF2-40B4-BE49-F238E27FC236}">
                    <a16:creationId xmlns:a16="http://schemas.microsoft.com/office/drawing/2014/main" id="{C6BB76A1-EE4A-5641-AD1E-A7B9C0D58857}"/>
                  </a:ext>
                </a:extLst>
              </p:cNvPr>
              <p:cNvPicPr/>
              <p:nvPr/>
            </p:nvPicPr>
            <p:blipFill>
              <a:blip r:embed="rId37"/>
              <a:stretch>
                <a:fillRect/>
              </a:stretch>
            </p:blipFill>
            <p:spPr>
              <a:xfrm>
                <a:off x="8934395" y="2225343"/>
                <a:ext cx="59688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0" name="Ink 91">
                <a:extLst>
                  <a:ext uri="{FF2B5EF4-FFF2-40B4-BE49-F238E27FC236}">
                    <a16:creationId xmlns:a16="http://schemas.microsoft.com/office/drawing/2014/main" id="{FF0FE25F-510E-B64C-BB8F-98A870CB30B2}"/>
                  </a:ext>
                </a:extLst>
              </p14:cNvPr>
              <p14:cNvContentPartPr/>
              <p14:nvPr/>
            </p14:nvContentPartPr>
            <p14:xfrm>
              <a:off x="6001476" y="2234343"/>
              <a:ext cx="2666160" cy="377640"/>
            </p14:xfrm>
          </p:contentPart>
        </mc:Choice>
        <mc:Fallback xmlns="">
          <p:pic>
            <p:nvPicPr>
              <p:cNvPr id="90" name="Ink 91">
                <a:extLst>
                  <a:ext uri="{FF2B5EF4-FFF2-40B4-BE49-F238E27FC236}">
                    <a16:creationId xmlns:a16="http://schemas.microsoft.com/office/drawing/2014/main" id="{FF0FE25F-510E-B64C-BB8F-98A870CB30B2}"/>
                  </a:ext>
                </a:extLst>
              </p:cNvPr>
              <p:cNvPicPr/>
              <p:nvPr/>
            </p:nvPicPr>
            <p:blipFill>
              <a:blip r:embed="rId39"/>
              <a:stretch>
                <a:fillRect/>
              </a:stretch>
            </p:blipFill>
            <p:spPr>
              <a:xfrm>
                <a:off x="5992115" y="2225703"/>
                <a:ext cx="2684522"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1" name="Ink 125">
                <a:extLst>
                  <a:ext uri="{FF2B5EF4-FFF2-40B4-BE49-F238E27FC236}">
                    <a16:creationId xmlns:a16="http://schemas.microsoft.com/office/drawing/2014/main" id="{CD9F6CA4-0304-124A-AB84-42DAC4674673}"/>
                  </a:ext>
                </a:extLst>
              </p14:cNvPr>
              <p14:cNvContentPartPr/>
              <p14:nvPr/>
            </p14:nvContentPartPr>
            <p14:xfrm>
              <a:off x="8503836" y="2894583"/>
              <a:ext cx="773640" cy="239400"/>
            </p14:xfrm>
          </p:contentPart>
        </mc:Choice>
        <mc:Fallback xmlns="">
          <p:pic>
            <p:nvPicPr>
              <p:cNvPr id="121" name="Ink 125">
                <a:extLst>
                  <a:ext uri="{FF2B5EF4-FFF2-40B4-BE49-F238E27FC236}">
                    <a16:creationId xmlns:a16="http://schemas.microsoft.com/office/drawing/2014/main" id="{CD9F6CA4-0304-124A-AB84-42DAC4674673}"/>
                  </a:ext>
                </a:extLst>
              </p:cNvPr>
              <p:cNvPicPr/>
              <p:nvPr/>
            </p:nvPicPr>
            <p:blipFill>
              <a:blip r:embed="rId41"/>
              <a:stretch>
                <a:fillRect/>
              </a:stretch>
            </p:blipFill>
            <p:spPr>
              <a:xfrm>
                <a:off x="8495916" y="2885583"/>
                <a:ext cx="79164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2" name="Ink 126">
                <a:extLst>
                  <a:ext uri="{FF2B5EF4-FFF2-40B4-BE49-F238E27FC236}">
                    <a16:creationId xmlns:a16="http://schemas.microsoft.com/office/drawing/2014/main" id="{E25B0D27-A7C9-384E-912E-54E30AC0113F}"/>
                  </a:ext>
                </a:extLst>
              </p14:cNvPr>
              <p14:cNvContentPartPr/>
              <p14:nvPr/>
            </p14:nvContentPartPr>
            <p14:xfrm>
              <a:off x="7434995" y="2964424"/>
              <a:ext cx="779760" cy="200880"/>
            </p14:xfrm>
          </p:contentPart>
        </mc:Choice>
        <mc:Fallback xmlns="">
          <p:pic>
            <p:nvPicPr>
              <p:cNvPr id="122" name="Ink 126">
                <a:extLst>
                  <a:ext uri="{FF2B5EF4-FFF2-40B4-BE49-F238E27FC236}">
                    <a16:creationId xmlns:a16="http://schemas.microsoft.com/office/drawing/2014/main" id="{E25B0D27-A7C9-384E-912E-54E30AC0113F}"/>
                  </a:ext>
                </a:extLst>
              </p:cNvPr>
              <p:cNvPicPr/>
              <p:nvPr/>
            </p:nvPicPr>
            <p:blipFill>
              <a:blip r:embed="rId43"/>
              <a:stretch>
                <a:fillRect/>
              </a:stretch>
            </p:blipFill>
            <p:spPr>
              <a:xfrm>
                <a:off x="7425635" y="2955424"/>
                <a:ext cx="7977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3" name="Ink 127">
                <a:extLst>
                  <a:ext uri="{FF2B5EF4-FFF2-40B4-BE49-F238E27FC236}">
                    <a16:creationId xmlns:a16="http://schemas.microsoft.com/office/drawing/2014/main" id="{D97A9120-4E1B-6A4B-9404-6189E28FDD2A}"/>
                  </a:ext>
                </a:extLst>
              </p14:cNvPr>
              <p14:cNvContentPartPr/>
              <p14:nvPr/>
            </p14:nvContentPartPr>
            <p14:xfrm>
              <a:off x="6120995" y="2932023"/>
              <a:ext cx="962280" cy="333720"/>
            </p14:xfrm>
          </p:contentPart>
        </mc:Choice>
        <mc:Fallback xmlns="">
          <p:pic>
            <p:nvPicPr>
              <p:cNvPr id="123" name="Ink 127">
                <a:extLst>
                  <a:ext uri="{FF2B5EF4-FFF2-40B4-BE49-F238E27FC236}">
                    <a16:creationId xmlns:a16="http://schemas.microsoft.com/office/drawing/2014/main" id="{D97A9120-4E1B-6A4B-9404-6189E28FDD2A}"/>
                  </a:ext>
                </a:extLst>
              </p:cNvPr>
              <p:cNvPicPr/>
              <p:nvPr/>
            </p:nvPicPr>
            <p:blipFill>
              <a:blip r:embed="rId45"/>
              <a:stretch>
                <a:fillRect/>
              </a:stretch>
            </p:blipFill>
            <p:spPr>
              <a:xfrm>
                <a:off x="6111635" y="2923013"/>
                <a:ext cx="980280" cy="35101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4" name="Ink 128">
                <a:extLst>
                  <a:ext uri="{FF2B5EF4-FFF2-40B4-BE49-F238E27FC236}">
                    <a16:creationId xmlns:a16="http://schemas.microsoft.com/office/drawing/2014/main" id="{387DCCA4-7F64-E64F-B0F4-6FB148B54151}"/>
                  </a:ext>
                </a:extLst>
              </p14:cNvPr>
              <p14:cNvContentPartPr/>
              <p14:nvPr/>
            </p14:nvContentPartPr>
            <p14:xfrm>
              <a:off x="5624196" y="3038943"/>
              <a:ext cx="189000" cy="327600"/>
            </p14:xfrm>
          </p:contentPart>
        </mc:Choice>
        <mc:Fallback xmlns="">
          <p:pic>
            <p:nvPicPr>
              <p:cNvPr id="124" name="Ink 128">
                <a:extLst>
                  <a:ext uri="{FF2B5EF4-FFF2-40B4-BE49-F238E27FC236}">
                    <a16:creationId xmlns:a16="http://schemas.microsoft.com/office/drawing/2014/main" id="{387DCCA4-7F64-E64F-B0F4-6FB148B54151}"/>
                  </a:ext>
                </a:extLst>
              </p:cNvPr>
              <p:cNvPicPr/>
              <p:nvPr/>
            </p:nvPicPr>
            <p:blipFill>
              <a:blip r:embed="rId47"/>
              <a:stretch>
                <a:fillRect/>
              </a:stretch>
            </p:blipFill>
            <p:spPr>
              <a:xfrm>
                <a:off x="5614818" y="3030293"/>
                <a:ext cx="206674" cy="3456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5" name="Ink 129">
                <a:extLst>
                  <a:ext uri="{FF2B5EF4-FFF2-40B4-BE49-F238E27FC236}">
                    <a16:creationId xmlns:a16="http://schemas.microsoft.com/office/drawing/2014/main" id="{84CD512F-21A0-9740-BE18-F2FF4C660D93}"/>
                  </a:ext>
                </a:extLst>
              </p14:cNvPr>
              <p14:cNvContentPartPr/>
              <p14:nvPr/>
            </p14:nvContentPartPr>
            <p14:xfrm>
              <a:off x="2832755" y="3183664"/>
              <a:ext cx="2358000" cy="370800"/>
            </p14:xfrm>
          </p:contentPart>
        </mc:Choice>
        <mc:Fallback xmlns="">
          <p:pic>
            <p:nvPicPr>
              <p:cNvPr id="125" name="Ink 129">
                <a:extLst>
                  <a:ext uri="{FF2B5EF4-FFF2-40B4-BE49-F238E27FC236}">
                    <a16:creationId xmlns:a16="http://schemas.microsoft.com/office/drawing/2014/main" id="{84CD512F-21A0-9740-BE18-F2FF4C660D93}"/>
                  </a:ext>
                </a:extLst>
              </p:cNvPr>
              <p:cNvPicPr/>
              <p:nvPr/>
            </p:nvPicPr>
            <p:blipFill>
              <a:blip r:embed="rId49"/>
              <a:stretch>
                <a:fillRect/>
              </a:stretch>
            </p:blipFill>
            <p:spPr>
              <a:xfrm>
                <a:off x="2823395" y="3175016"/>
                <a:ext cx="2376000" cy="38917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8" name="Ink 137">
                <a:extLst>
                  <a:ext uri="{FF2B5EF4-FFF2-40B4-BE49-F238E27FC236}">
                    <a16:creationId xmlns:a16="http://schemas.microsoft.com/office/drawing/2014/main" id="{96D6ADB0-E20A-B841-A687-75DDBE7C03C3}"/>
                  </a:ext>
                </a:extLst>
              </p14:cNvPr>
              <p14:cNvContentPartPr/>
              <p14:nvPr/>
            </p14:nvContentPartPr>
            <p14:xfrm>
              <a:off x="2135076" y="3793503"/>
              <a:ext cx="189000" cy="452880"/>
            </p14:xfrm>
          </p:contentPart>
        </mc:Choice>
        <mc:Fallback xmlns="">
          <p:pic>
            <p:nvPicPr>
              <p:cNvPr id="138" name="Ink 137">
                <a:extLst>
                  <a:ext uri="{FF2B5EF4-FFF2-40B4-BE49-F238E27FC236}">
                    <a16:creationId xmlns:a16="http://schemas.microsoft.com/office/drawing/2014/main" id="{96D6ADB0-E20A-B841-A687-75DDBE7C03C3}"/>
                  </a:ext>
                </a:extLst>
              </p:cNvPr>
              <p:cNvPicPr/>
              <p:nvPr/>
            </p:nvPicPr>
            <p:blipFill>
              <a:blip r:embed="rId51"/>
              <a:stretch>
                <a:fillRect/>
              </a:stretch>
            </p:blipFill>
            <p:spPr>
              <a:xfrm>
                <a:off x="2125337" y="3784510"/>
                <a:ext cx="208477" cy="470866"/>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48" name="Ink 151">
                <a:extLst>
                  <a:ext uri="{FF2B5EF4-FFF2-40B4-BE49-F238E27FC236}">
                    <a16:creationId xmlns:a16="http://schemas.microsoft.com/office/drawing/2014/main" id="{E6CC2ABC-353B-714E-9513-E84910AC3482}"/>
                  </a:ext>
                </a:extLst>
              </p14:cNvPr>
              <p14:cNvContentPartPr/>
              <p14:nvPr/>
            </p14:nvContentPartPr>
            <p14:xfrm>
              <a:off x="5065475" y="3510543"/>
              <a:ext cx="1621800" cy="648000"/>
            </p14:xfrm>
          </p:contentPart>
        </mc:Choice>
        <mc:Fallback xmlns="">
          <p:pic>
            <p:nvPicPr>
              <p:cNvPr id="148" name="Ink 151">
                <a:extLst>
                  <a:ext uri="{FF2B5EF4-FFF2-40B4-BE49-F238E27FC236}">
                    <a16:creationId xmlns:a16="http://schemas.microsoft.com/office/drawing/2014/main" id="{E6CC2ABC-353B-714E-9513-E84910AC3482}"/>
                  </a:ext>
                </a:extLst>
              </p:cNvPr>
              <p:cNvPicPr/>
              <p:nvPr/>
            </p:nvPicPr>
            <p:blipFill>
              <a:blip r:embed="rId53"/>
              <a:stretch>
                <a:fillRect/>
              </a:stretch>
            </p:blipFill>
            <p:spPr>
              <a:xfrm>
                <a:off x="5055393" y="3500818"/>
                <a:ext cx="1641244" cy="667091"/>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9" name="Ink 152">
                <a:extLst>
                  <a:ext uri="{FF2B5EF4-FFF2-40B4-BE49-F238E27FC236}">
                    <a16:creationId xmlns:a16="http://schemas.microsoft.com/office/drawing/2014/main" id="{B01564B6-D33E-C443-8D8E-F2CE2150E3B0}"/>
                  </a:ext>
                </a:extLst>
              </p14:cNvPr>
              <p14:cNvContentPartPr/>
              <p14:nvPr/>
            </p14:nvContentPartPr>
            <p14:xfrm>
              <a:off x="4530155" y="3887824"/>
              <a:ext cx="189360" cy="94320"/>
            </p14:xfrm>
          </p:contentPart>
        </mc:Choice>
        <mc:Fallback xmlns="">
          <p:pic>
            <p:nvPicPr>
              <p:cNvPr id="149" name="Ink 152">
                <a:extLst>
                  <a:ext uri="{FF2B5EF4-FFF2-40B4-BE49-F238E27FC236}">
                    <a16:creationId xmlns:a16="http://schemas.microsoft.com/office/drawing/2014/main" id="{B01564B6-D33E-C443-8D8E-F2CE2150E3B0}"/>
                  </a:ext>
                </a:extLst>
              </p:cNvPr>
              <p:cNvPicPr/>
              <p:nvPr/>
            </p:nvPicPr>
            <p:blipFill>
              <a:blip r:embed="rId55"/>
              <a:stretch>
                <a:fillRect/>
              </a:stretch>
            </p:blipFill>
            <p:spPr>
              <a:xfrm>
                <a:off x="4521859" y="3878858"/>
                <a:ext cx="206312" cy="112252"/>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0" name="Ink 153">
                <a:extLst>
                  <a:ext uri="{FF2B5EF4-FFF2-40B4-BE49-F238E27FC236}">
                    <a16:creationId xmlns:a16="http://schemas.microsoft.com/office/drawing/2014/main" id="{09DA1129-141B-1245-86F6-E6096255773C}"/>
                  </a:ext>
                </a:extLst>
              </p14:cNvPr>
              <p14:cNvContentPartPr/>
              <p14:nvPr/>
            </p14:nvContentPartPr>
            <p14:xfrm>
              <a:off x="3005195" y="3730503"/>
              <a:ext cx="978480" cy="415440"/>
            </p14:xfrm>
          </p:contentPart>
        </mc:Choice>
        <mc:Fallback xmlns="">
          <p:pic>
            <p:nvPicPr>
              <p:cNvPr id="150" name="Ink 153">
                <a:extLst>
                  <a:ext uri="{FF2B5EF4-FFF2-40B4-BE49-F238E27FC236}">
                    <a16:creationId xmlns:a16="http://schemas.microsoft.com/office/drawing/2014/main" id="{09DA1129-141B-1245-86F6-E6096255773C}"/>
                  </a:ext>
                </a:extLst>
              </p:cNvPr>
              <p:cNvPicPr/>
              <p:nvPr/>
            </p:nvPicPr>
            <p:blipFill>
              <a:blip r:embed="rId57"/>
              <a:stretch>
                <a:fillRect/>
              </a:stretch>
            </p:blipFill>
            <p:spPr>
              <a:xfrm>
                <a:off x="2996555" y="3721127"/>
                <a:ext cx="996480" cy="43383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1" name="Ink 154">
                <a:extLst>
                  <a:ext uri="{FF2B5EF4-FFF2-40B4-BE49-F238E27FC236}">
                    <a16:creationId xmlns:a16="http://schemas.microsoft.com/office/drawing/2014/main" id="{8CF9C90E-4EA5-514D-969C-FF2BAD6EC28C}"/>
                  </a:ext>
                </a:extLst>
              </p14:cNvPr>
              <p14:cNvContentPartPr/>
              <p14:nvPr/>
            </p14:nvContentPartPr>
            <p14:xfrm>
              <a:off x="2436755" y="3893943"/>
              <a:ext cx="327240" cy="346320"/>
            </p14:xfrm>
          </p:contentPart>
        </mc:Choice>
        <mc:Fallback xmlns="">
          <p:pic>
            <p:nvPicPr>
              <p:cNvPr id="151" name="Ink 154">
                <a:extLst>
                  <a:ext uri="{FF2B5EF4-FFF2-40B4-BE49-F238E27FC236}">
                    <a16:creationId xmlns:a16="http://schemas.microsoft.com/office/drawing/2014/main" id="{8CF9C90E-4EA5-514D-969C-FF2BAD6EC28C}"/>
                  </a:ext>
                </a:extLst>
              </p:cNvPr>
              <p:cNvPicPr/>
              <p:nvPr/>
            </p:nvPicPr>
            <p:blipFill>
              <a:blip r:embed="rId59"/>
              <a:stretch>
                <a:fillRect/>
              </a:stretch>
            </p:blipFill>
            <p:spPr>
              <a:xfrm>
                <a:off x="2428124" y="3884213"/>
                <a:ext cx="344501" cy="36469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68" name="Ink 169">
                <a:extLst>
                  <a:ext uri="{FF2B5EF4-FFF2-40B4-BE49-F238E27FC236}">
                    <a16:creationId xmlns:a16="http://schemas.microsoft.com/office/drawing/2014/main" id="{95BB6E0D-78FE-F345-8D14-5CDFE3F3A983}"/>
                  </a:ext>
                </a:extLst>
              </p14:cNvPr>
              <p14:cNvContentPartPr/>
              <p14:nvPr/>
            </p14:nvContentPartPr>
            <p14:xfrm>
              <a:off x="7780595" y="3334504"/>
              <a:ext cx="1811160" cy="710640"/>
            </p14:xfrm>
          </p:contentPart>
        </mc:Choice>
        <mc:Fallback xmlns="">
          <p:pic>
            <p:nvPicPr>
              <p:cNvPr id="168" name="Ink 169">
                <a:extLst>
                  <a:ext uri="{FF2B5EF4-FFF2-40B4-BE49-F238E27FC236}">
                    <a16:creationId xmlns:a16="http://schemas.microsoft.com/office/drawing/2014/main" id="{95BB6E0D-78FE-F345-8D14-5CDFE3F3A983}"/>
                  </a:ext>
                </a:extLst>
              </p:cNvPr>
              <p:cNvPicPr/>
              <p:nvPr/>
            </p:nvPicPr>
            <p:blipFill>
              <a:blip r:embed="rId61"/>
              <a:stretch>
                <a:fillRect/>
              </a:stretch>
            </p:blipFill>
            <p:spPr>
              <a:xfrm>
                <a:off x="7771235" y="3324784"/>
                <a:ext cx="1829520" cy="729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9" name="Ink 170">
                <a:extLst>
                  <a:ext uri="{FF2B5EF4-FFF2-40B4-BE49-F238E27FC236}">
                    <a16:creationId xmlns:a16="http://schemas.microsoft.com/office/drawing/2014/main" id="{0781AC92-A51A-FA4B-A4CA-1A55F981DC9F}"/>
                  </a:ext>
                </a:extLst>
              </p14:cNvPr>
              <p14:cNvContentPartPr/>
              <p14:nvPr/>
            </p14:nvContentPartPr>
            <p14:xfrm>
              <a:off x="6982475" y="3705304"/>
              <a:ext cx="302040" cy="252000"/>
            </p14:xfrm>
          </p:contentPart>
        </mc:Choice>
        <mc:Fallback xmlns="">
          <p:pic>
            <p:nvPicPr>
              <p:cNvPr id="169" name="Ink 170">
                <a:extLst>
                  <a:ext uri="{FF2B5EF4-FFF2-40B4-BE49-F238E27FC236}">
                    <a16:creationId xmlns:a16="http://schemas.microsoft.com/office/drawing/2014/main" id="{0781AC92-A51A-FA4B-A4CA-1A55F981DC9F}"/>
                  </a:ext>
                </a:extLst>
              </p:cNvPr>
              <p:cNvPicPr/>
              <p:nvPr/>
            </p:nvPicPr>
            <p:blipFill>
              <a:blip r:embed="rId63"/>
              <a:stretch>
                <a:fillRect/>
              </a:stretch>
            </p:blipFill>
            <p:spPr>
              <a:xfrm>
                <a:off x="6973115" y="3696639"/>
                <a:ext cx="319680" cy="26933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75" name="Ink 175">
                <a:extLst>
                  <a:ext uri="{FF2B5EF4-FFF2-40B4-BE49-F238E27FC236}">
                    <a16:creationId xmlns:a16="http://schemas.microsoft.com/office/drawing/2014/main" id="{5F0EA6E1-0056-4745-AE00-FC52C0984CE3}"/>
                  </a:ext>
                </a:extLst>
              </p14:cNvPr>
              <p14:cNvContentPartPr/>
              <p14:nvPr/>
            </p14:nvContentPartPr>
            <p14:xfrm>
              <a:off x="3077915" y="4283823"/>
              <a:ext cx="214200" cy="415440"/>
            </p14:xfrm>
          </p:contentPart>
        </mc:Choice>
        <mc:Fallback xmlns="">
          <p:pic>
            <p:nvPicPr>
              <p:cNvPr id="175" name="Ink 175">
                <a:extLst>
                  <a:ext uri="{FF2B5EF4-FFF2-40B4-BE49-F238E27FC236}">
                    <a16:creationId xmlns:a16="http://schemas.microsoft.com/office/drawing/2014/main" id="{5F0EA6E1-0056-4745-AE00-FC52C0984CE3}"/>
                  </a:ext>
                </a:extLst>
              </p:cNvPr>
              <p:cNvPicPr/>
              <p:nvPr/>
            </p:nvPicPr>
            <p:blipFill>
              <a:blip r:embed="rId65"/>
              <a:stretch>
                <a:fillRect/>
              </a:stretch>
            </p:blipFill>
            <p:spPr>
              <a:xfrm>
                <a:off x="3069275" y="4274807"/>
                <a:ext cx="232560" cy="433111"/>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8" name="Ink 200">
                <a:extLst>
                  <a:ext uri="{FF2B5EF4-FFF2-40B4-BE49-F238E27FC236}">
                    <a16:creationId xmlns:a16="http://schemas.microsoft.com/office/drawing/2014/main" id="{AF1D03E8-8D3F-C548-8A4D-79303208CB0C}"/>
                  </a:ext>
                </a:extLst>
              </p14:cNvPr>
              <p14:cNvContentPartPr/>
              <p14:nvPr/>
            </p14:nvContentPartPr>
            <p14:xfrm>
              <a:off x="2889275" y="5623023"/>
              <a:ext cx="937440" cy="138600"/>
            </p14:xfrm>
          </p:contentPart>
        </mc:Choice>
        <mc:Fallback xmlns="">
          <p:pic>
            <p:nvPicPr>
              <p:cNvPr id="198" name="Ink 200">
                <a:extLst>
                  <a:ext uri="{FF2B5EF4-FFF2-40B4-BE49-F238E27FC236}">
                    <a16:creationId xmlns:a16="http://schemas.microsoft.com/office/drawing/2014/main" id="{AF1D03E8-8D3F-C548-8A4D-79303208CB0C}"/>
                  </a:ext>
                </a:extLst>
              </p:cNvPr>
              <p:cNvPicPr/>
              <p:nvPr/>
            </p:nvPicPr>
            <p:blipFill>
              <a:blip r:embed="rId67"/>
              <a:stretch>
                <a:fillRect/>
              </a:stretch>
            </p:blipFill>
            <p:spPr>
              <a:xfrm>
                <a:off x="2879551" y="5613639"/>
                <a:ext cx="956887" cy="157008"/>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9" name="Ink 201">
                <a:extLst>
                  <a:ext uri="{FF2B5EF4-FFF2-40B4-BE49-F238E27FC236}">
                    <a16:creationId xmlns:a16="http://schemas.microsoft.com/office/drawing/2014/main" id="{7FC01599-6DDE-5042-8F91-6157DD177824}"/>
                  </a:ext>
                </a:extLst>
              </p14:cNvPr>
              <p14:cNvContentPartPr/>
              <p14:nvPr/>
            </p14:nvContentPartPr>
            <p14:xfrm>
              <a:off x="3154236" y="5201823"/>
              <a:ext cx="848520" cy="176400"/>
            </p14:xfrm>
          </p:contentPart>
        </mc:Choice>
        <mc:Fallback xmlns="">
          <p:pic>
            <p:nvPicPr>
              <p:cNvPr id="199" name="Ink 201">
                <a:extLst>
                  <a:ext uri="{FF2B5EF4-FFF2-40B4-BE49-F238E27FC236}">
                    <a16:creationId xmlns:a16="http://schemas.microsoft.com/office/drawing/2014/main" id="{7FC01599-6DDE-5042-8F91-6157DD177824}"/>
                  </a:ext>
                </a:extLst>
              </p:cNvPr>
              <p:cNvPicPr/>
              <p:nvPr/>
            </p:nvPicPr>
            <p:blipFill>
              <a:blip r:embed="rId69"/>
              <a:stretch>
                <a:fillRect/>
              </a:stretch>
            </p:blipFill>
            <p:spPr>
              <a:xfrm>
                <a:off x="3144876" y="5192823"/>
                <a:ext cx="8665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0" name="Ink 202">
                <a:extLst>
                  <a:ext uri="{FF2B5EF4-FFF2-40B4-BE49-F238E27FC236}">
                    <a16:creationId xmlns:a16="http://schemas.microsoft.com/office/drawing/2014/main" id="{604B71A7-2EDD-3B41-BC91-222C8C1D40D7}"/>
                  </a:ext>
                </a:extLst>
              </p14:cNvPr>
              <p14:cNvContentPartPr/>
              <p14:nvPr/>
            </p14:nvContentPartPr>
            <p14:xfrm>
              <a:off x="2430275" y="4805823"/>
              <a:ext cx="1949400" cy="195120"/>
            </p14:xfrm>
          </p:contentPart>
        </mc:Choice>
        <mc:Fallback xmlns="">
          <p:pic>
            <p:nvPicPr>
              <p:cNvPr id="200" name="Ink 202">
                <a:extLst>
                  <a:ext uri="{FF2B5EF4-FFF2-40B4-BE49-F238E27FC236}">
                    <a16:creationId xmlns:a16="http://schemas.microsoft.com/office/drawing/2014/main" id="{604B71A7-2EDD-3B41-BC91-222C8C1D40D7}"/>
                  </a:ext>
                </a:extLst>
              </p:cNvPr>
              <p:cNvPicPr/>
              <p:nvPr/>
            </p:nvPicPr>
            <p:blipFill>
              <a:blip r:embed="rId71"/>
              <a:stretch>
                <a:fillRect/>
              </a:stretch>
            </p:blipFill>
            <p:spPr>
              <a:xfrm>
                <a:off x="2421993" y="4796121"/>
                <a:ext cx="1967403" cy="214524"/>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7" name="Ink 207">
                <a:extLst>
                  <a:ext uri="{FF2B5EF4-FFF2-40B4-BE49-F238E27FC236}">
                    <a16:creationId xmlns:a16="http://schemas.microsoft.com/office/drawing/2014/main" id="{F1DFDB0A-956A-B541-8839-6C444C413C57}"/>
                  </a:ext>
                </a:extLst>
              </p14:cNvPr>
              <p14:cNvContentPartPr/>
              <p14:nvPr/>
            </p14:nvContentPartPr>
            <p14:xfrm>
              <a:off x="5731115" y="4228023"/>
              <a:ext cx="239400" cy="357840"/>
            </p14:xfrm>
          </p:contentPart>
        </mc:Choice>
        <mc:Fallback xmlns="">
          <p:pic>
            <p:nvPicPr>
              <p:cNvPr id="207" name="Ink 207">
                <a:extLst>
                  <a:ext uri="{FF2B5EF4-FFF2-40B4-BE49-F238E27FC236}">
                    <a16:creationId xmlns:a16="http://schemas.microsoft.com/office/drawing/2014/main" id="{F1DFDB0A-956A-B541-8839-6C444C413C57}"/>
                  </a:ext>
                </a:extLst>
              </p:cNvPr>
              <p:cNvPicPr/>
              <p:nvPr/>
            </p:nvPicPr>
            <p:blipFill>
              <a:blip r:embed="rId73"/>
              <a:stretch>
                <a:fillRect/>
              </a:stretch>
            </p:blipFill>
            <p:spPr>
              <a:xfrm>
                <a:off x="5723183" y="4219032"/>
                <a:ext cx="257067" cy="37546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1" name="Ink 221">
                <a:extLst>
                  <a:ext uri="{FF2B5EF4-FFF2-40B4-BE49-F238E27FC236}">
                    <a16:creationId xmlns:a16="http://schemas.microsoft.com/office/drawing/2014/main" id="{7EB2CEF6-320E-AC4B-876D-3F83245118CB}"/>
                  </a:ext>
                </a:extLst>
              </p14:cNvPr>
              <p14:cNvContentPartPr/>
              <p14:nvPr/>
            </p14:nvContentPartPr>
            <p14:xfrm>
              <a:off x="5360315" y="4623303"/>
              <a:ext cx="1515240" cy="258120"/>
            </p14:xfrm>
          </p:contentPart>
        </mc:Choice>
        <mc:Fallback xmlns="">
          <p:pic>
            <p:nvPicPr>
              <p:cNvPr id="221" name="Ink 221">
                <a:extLst>
                  <a:ext uri="{FF2B5EF4-FFF2-40B4-BE49-F238E27FC236}">
                    <a16:creationId xmlns:a16="http://schemas.microsoft.com/office/drawing/2014/main" id="{7EB2CEF6-320E-AC4B-876D-3F83245118CB}"/>
                  </a:ext>
                </a:extLst>
              </p:cNvPr>
              <p:cNvPicPr/>
              <p:nvPr/>
            </p:nvPicPr>
            <p:blipFill>
              <a:blip r:embed="rId75"/>
              <a:stretch>
                <a:fillRect/>
              </a:stretch>
            </p:blipFill>
            <p:spPr>
              <a:xfrm>
                <a:off x="5350597" y="4613943"/>
                <a:ext cx="1533596"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32" name="Ink 233">
                <a:extLst>
                  <a:ext uri="{FF2B5EF4-FFF2-40B4-BE49-F238E27FC236}">
                    <a16:creationId xmlns:a16="http://schemas.microsoft.com/office/drawing/2014/main" id="{E9C4F586-3A50-FF49-B0B2-BC34269670C2}"/>
                  </a:ext>
                </a:extLst>
              </p14:cNvPr>
              <p14:cNvContentPartPr/>
              <p14:nvPr/>
            </p14:nvContentPartPr>
            <p14:xfrm>
              <a:off x="5838035" y="5593863"/>
              <a:ext cx="704520" cy="350280"/>
            </p14:xfrm>
          </p:contentPart>
        </mc:Choice>
        <mc:Fallback xmlns="">
          <p:pic>
            <p:nvPicPr>
              <p:cNvPr id="232" name="Ink 233">
                <a:extLst>
                  <a:ext uri="{FF2B5EF4-FFF2-40B4-BE49-F238E27FC236}">
                    <a16:creationId xmlns:a16="http://schemas.microsoft.com/office/drawing/2014/main" id="{E9C4F586-3A50-FF49-B0B2-BC34269670C2}"/>
                  </a:ext>
                </a:extLst>
              </p:cNvPr>
              <p:cNvPicPr/>
              <p:nvPr/>
            </p:nvPicPr>
            <p:blipFill>
              <a:blip r:embed="rId77"/>
              <a:stretch>
                <a:fillRect/>
              </a:stretch>
            </p:blipFill>
            <p:spPr>
              <a:xfrm>
                <a:off x="5829035" y="5585223"/>
                <a:ext cx="72180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3" name="Ink 234">
                <a:extLst>
                  <a:ext uri="{FF2B5EF4-FFF2-40B4-BE49-F238E27FC236}">
                    <a16:creationId xmlns:a16="http://schemas.microsoft.com/office/drawing/2014/main" id="{161666AC-BCF9-C440-8511-C749DF5D6156}"/>
                  </a:ext>
                </a:extLst>
              </p14:cNvPr>
              <p14:cNvContentPartPr/>
              <p14:nvPr/>
            </p14:nvContentPartPr>
            <p14:xfrm>
              <a:off x="5618076" y="5025783"/>
              <a:ext cx="1087920" cy="258120"/>
            </p14:xfrm>
          </p:contentPart>
        </mc:Choice>
        <mc:Fallback xmlns="">
          <p:pic>
            <p:nvPicPr>
              <p:cNvPr id="233" name="Ink 234">
                <a:extLst>
                  <a:ext uri="{FF2B5EF4-FFF2-40B4-BE49-F238E27FC236}">
                    <a16:creationId xmlns:a16="http://schemas.microsoft.com/office/drawing/2014/main" id="{161666AC-BCF9-C440-8511-C749DF5D6156}"/>
                  </a:ext>
                </a:extLst>
              </p:cNvPr>
              <p:cNvPicPr/>
              <p:nvPr/>
            </p:nvPicPr>
            <p:blipFill>
              <a:blip r:embed="rId79"/>
              <a:stretch>
                <a:fillRect/>
              </a:stretch>
            </p:blipFill>
            <p:spPr>
              <a:xfrm>
                <a:off x="5609079" y="5017143"/>
                <a:ext cx="1106274"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48" name="Ink 248">
                <a:extLst>
                  <a:ext uri="{FF2B5EF4-FFF2-40B4-BE49-F238E27FC236}">
                    <a16:creationId xmlns:a16="http://schemas.microsoft.com/office/drawing/2014/main" id="{62C1AA0F-7B4B-F74B-97CC-AA4A840CDD65}"/>
                  </a:ext>
                </a:extLst>
              </p14:cNvPr>
              <p14:cNvContentPartPr/>
              <p14:nvPr/>
            </p14:nvContentPartPr>
            <p14:xfrm>
              <a:off x="8019635" y="4164303"/>
              <a:ext cx="1459080" cy="924480"/>
            </p14:xfrm>
          </p:contentPart>
        </mc:Choice>
        <mc:Fallback xmlns="">
          <p:pic>
            <p:nvPicPr>
              <p:cNvPr id="248" name="Ink 248">
                <a:extLst>
                  <a:ext uri="{FF2B5EF4-FFF2-40B4-BE49-F238E27FC236}">
                    <a16:creationId xmlns:a16="http://schemas.microsoft.com/office/drawing/2014/main" id="{62C1AA0F-7B4B-F74B-97CC-AA4A840CDD65}"/>
                  </a:ext>
                </a:extLst>
              </p:cNvPr>
              <p:cNvPicPr/>
              <p:nvPr/>
            </p:nvPicPr>
            <p:blipFill>
              <a:blip r:embed="rId81"/>
              <a:stretch>
                <a:fillRect/>
              </a:stretch>
            </p:blipFill>
            <p:spPr>
              <a:xfrm>
                <a:off x="8010273" y="4156023"/>
                <a:ext cx="1476724" cy="941760"/>
              </a:xfrm>
              <a:prstGeom prst="rect">
                <a:avLst/>
              </a:prstGeom>
            </p:spPr>
          </p:pic>
        </mc:Fallback>
      </mc:AlternateContent>
    </p:spTree>
    <p:extLst>
      <p:ext uri="{BB962C8B-B14F-4D97-AF65-F5344CB8AC3E}">
        <p14:creationId xmlns:p14="http://schemas.microsoft.com/office/powerpoint/2010/main" val="20655500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 name="Ink 11">
                <a:extLst>
                  <a:ext uri="{FF2B5EF4-FFF2-40B4-BE49-F238E27FC236}">
                    <a16:creationId xmlns:a16="http://schemas.microsoft.com/office/drawing/2014/main" id="{C62DA8D5-2D32-F740-8958-278A997C7FE2}"/>
                  </a:ext>
                </a:extLst>
              </p14:cNvPr>
              <p14:cNvContentPartPr/>
              <p14:nvPr/>
            </p14:nvContentPartPr>
            <p14:xfrm>
              <a:off x="3252155" y="1555743"/>
              <a:ext cx="556920" cy="201600"/>
            </p14:xfrm>
          </p:contentPart>
        </mc:Choice>
        <mc:Fallback xmlns="">
          <p:pic>
            <p:nvPicPr>
              <p:cNvPr id="10" name="Ink 11">
                <a:extLst>
                  <a:ext uri="{FF2B5EF4-FFF2-40B4-BE49-F238E27FC236}">
                    <a16:creationId xmlns:a16="http://schemas.microsoft.com/office/drawing/2014/main" id="{C62DA8D5-2D32-F740-8958-278A997C7FE2}"/>
                  </a:ext>
                </a:extLst>
              </p:cNvPr>
              <p:cNvPicPr/>
              <p:nvPr/>
            </p:nvPicPr>
            <p:blipFill>
              <a:blip r:embed="rId3"/>
              <a:stretch>
                <a:fillRect/>
              </a:stretch>
            </p:blipFill>
            <p:spPr>
              <a:xfrm>
                <a:off x="3243161" y="1546727"/>
                <a:ext cx="575268" cy="21927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2">
                <a:extLst>
                  <a:ext uri="{FF2B5EF4-FFF2-40B4-BE49-F238E27FC236}">
                    <a16:creationId xmlns:a16="http://schemas.microsoft.com/office/drawing/2014/main" id="{8413F3B0-C355-F14F-A49E-363E81121F15}"/>
                  </a:ext>
                </a:extLst>
              </p14:cNvPr>
              <p14:cNvContentPartPr/>
              <p14:nvPr/>
            </p14:nvContentPartPr>
            <p14:xfrm>
              <a:off x="2306075" y="1480144"/>
              <a:ext cx="804960" cy="252000"/>
            </p14:xfrm>
          </p:contentPart>
        </mc:Choice>
        <mc:Fallback xmlns="">
          <p:pic>
            <p:nvPicPr>
              <p:cNvPr id="11" name="Ink 12">
                <a:extLst>
                  <a:ext uri="{FF2B5EF4-FFF2-40B4-BE49-F238E27FC236}">
                    <a16:creationId xmlns:a16="http://schemas.microsoft.com/office/drawing/2014/main" id="{8413F3B0-C355-F14F-A49E-363E81121F15}"/>
                  </a:ext>
                </a:extLst>
              </p:cNvPr>
              <p:cNvPicPr/>
              <p:nvPr/>
            </p:nvPicPr>
            <p:blipFill>
              <a:blip r:embed="rId5"/>
              <a:stretch>
                <a:fillRect/>
              </a:stretch>
            </p:blipFill>
            <p:spPr>
              <a:xfrm>
                <a:off x="2297075" y="1471131"/>
                <a:ext cx="823320" cy="27074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70AF34EB-C71B-1349-95CF-72936CFA7E3C}"/>
                  </a:ext>
                </a:extLst>
              </p14:cNvPr>
              <p14:cNvContentPartPr/>
              <p14:nvPr/>
            </p14:nvContentPartPr>
            <p14:xfrm>
              <a:off x="5418276" y="1436223"/>
              <a:ext cx="356040" cy="358560"/>
            </p14:xfrm>
          </p:contentPart>
        </mc:Choice>
        <mc:Fallback xmlns="">
          <p:pic>
            <p:nvPicPr>
              <p:cNvPr id="23" name="Ink 22">
                <a:extLst>
                  <a:ext uri="{FF2B5EF4-FFF2-40B4-BE49-F238E27FC236}">
                    <a16:creationId xmlns:a16="http://schemas.microsoft.com/office/drawing/2014/main" id="{70AF34EB-C71B-1349-95CF-72936CFA7E3C}"/>
                  </a:ext>
                </a:extLst>
              </p:cNvPr>
              <p:cNvPicPr/>
              <p:nvPr/>
            </p:nvPicPr>
            <p:blipFill>
              <a:blip r:embed="rId7"/>
              <a:stretch>
                <a:fillRect/>
              </a:stretch>
            </p:blipFill>
            <p:spPr>
              <a:xfrm>
                <a:off x="5408546" y="1426854"/>
                <a:ext cx="374779" cy="37693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5">
                <a:extLst>
                  <a:ext uri="{FF2B5EF4-FFF2-40B4-BE49-F238E27FC236}">
                    <a16:creationId xmlns:a16="http://schemas.microsoft.com/office/drawing/2014/main" id="{5BEB2D2F-55A2-1C43-9A04-1456FC5E9A93}"/>
                  </a:ext>
                </a:extLst>
              </p14:cNvPr>
              <p14:cNvContentPartPr/>
              <p14:nvPr/>
            </p14:nvContentPartPr>
            <p14:xfrm>
              <a:off x="4846235" y="1404903"/>
              <a:ext cx="440640" cy="339840"/>
            </p14:xfrm>
          </p:contentPart>
        </mc:Choice>
        <mc:Fallback xmlns="">
          <p:pic>
            <p:nvPicPr>
              <p:cNvPr id="24" name="Ink 25">
                <a:extLst>
                  <a:ext uri="{FF2B5EF4-FFF2-40B4-BE49-F238E27FC236}">
                    <a16:creationId xmlns:a16="http://schemas.microsoft.com/office/drawing/2014/main" id="{5BEB2D2F-55A2-1C43-9A04-1456FC5E9A93}"/>
                  </a:ext>
                </a:extLst>
              </p:cNvPr>
              <p:cNvPicPr/>
              <p:nvPr/>
            </p:nvPicPr>
            <p:blipFill>
              <a:blip r:embed="rId9"/>
              <a:stretch>
                <a:fillRect/>
              </a:stretch>
            </p:blipFill>
            <p:spPr>
              <a:xfrm>
                <a:off x="4836875" y="1395903"/>
                <a:ext cx="45828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6">
                <a:extLst>
                  <a:ext uri="{FF2B5EF4-FFF2-40B4-BE49-F238E27FC236}">
                    <a16:creationId xmlns:a16="http://schemas.microsoft.com/office/drawing/2014/main" id="{E7ADFC95-6218-D442-ABFD-BF50A0D3FE30}"/>
                  </a:ext>
                </a:extLst>
              </p14:cNvPr>
              <p14:cNvContentPartPr/>
              <p14:nvPr/>
            </p14:nvContentPartPr>
            <p14:xfrm>
              <a:off x="4029036" y="1524423"/>
              <a:ext cx="698040" cy="207720"/>
            </p14:xfrm>
          </p:contentPart>
        </mc:Choice>
        <mc:Fallback xmlns="">
          <p:pic>
            <p:nvPicPr>
              <p:cNvPr id="25" name="Ink 26">
                <a:extLst>
                  <a:ext uri="{FF2B5EF4-FFF2-40B4-BE49-F238E27FC236}">
                    <a16:creationId xmlns:a16="http://schemas.microsoft.com/office/drawing/2014/main" id="{E7ADFC95-6218-D442-ABFD-BF50A0D3FE30}"/>
                  </a:ext>
                </a:extLst>
              </p:cNvPr>
              <p:cNvPicPr/>
              <p:nvPr/>
            </p:nvPicPr>
            <p:blipFill>
              <a:blip r:embed="rId11"/>
              <a:stretch>
                <a:fillRect/>
              </a:stretch>
            </p:blipFill>
            <p:spPr>
              <a:xfrm>
                <a:off x="4019681" y="1515423"/>
                <a:ext cx="716391"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Ink 45">
                <a:extLst>
                  <a:ext uri="{FF2B5EF4-FFF2-40B4-BE49-F238E27FC236}">
                    <a16:creationId xmlns:a16="http://schemas.microsoft.com/office/drawing/2014/main" id="{17D54564-F81B-444F-8102-4E0954AEE037}"/>
                  </a:ext>
                </a:extLst>
              </p14:cNvPr>
              <p14:cNvContentPartPr/>
              <p14:nvPr/>
            </p14:nvContentPartPr>
            <p14:xfrm>
              <a:off x="6097235" y="1593543"/>
              <a:ext cx="804960" cy="176400"/>
            </p14:xfrm>
          </p:contentPart>
        </mc:Choice>
        <mc:Fallback xmlns="">
          <p:pic>
            <p:nvPicPr>
              <p:cNvPr id="43" name="Ink 45">
                <a:extLst>
                  <a:ext uri="{FF2B5EF4-FFF2-40B4-BE49-F238E27FC236}">
                    <a16:creationId xmlns:a16="http://schemas.microsoft.com/office/drawing/2014/main" id="{17D54564-F81B-444F-8102-4E0954AEE037}"/>
                  </a:ext>
                </a:extLst>
              </p:cNvPr>
              <p:cNvPicPr/>
              <p:nvPr/>
            </p:nvPicPr>
            <p:blipFill>
              <a:blip r:embed="rId13"/>
              <a:stretch>
                <a:fillRect/>
              </a:stretch>
            </p:blipFill>
            <p:spPr>
              <a:xfrm>
                <a:off x="6087875" y="1584543"/>
                <a:ext cx="8236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 name="Ink 48">
                <a:extLst>
                  <a:ext uri="{FF2B5EF4-FFF2-40B4-BE49-F238E27FC236}">
                    <a16:creationId xmlns:a16="http://schemas.microsoft.com/office/drawing/2014/main" id="{B60D8242-5999-C24B-A2FC-C25EBED756D0}"/>
                  </a:ext>
                </a:extLst>
              </p14:cNvPr>
              <p14:cNvContentPartPr/>
              <p14:nvPr/>
            </p14:nvContentPartPr>
            <p14:xfrm>
              <a:off x="4242515" y="2121663"/>
              <a:ext cx="257400" cy="258120"/>
            </p14:xfrm>
          </p:contentPart>
        </mc:Choice>
        <mc:Fallback xmlns="">
          <p:pic>
            <p:nvPicPr>
              <p:cNvPr id="49" name="Ink 48">
                <a:extLst>
                  <a:ext uri="{FF2B5EF4-FFF2-40B4-BE49-F238E27FC236}">
                    <a16:creationId xmlns:a16="http://schemas.microsoft.com/office/drawing/2014/main" id="{B60D8242-5999-C24B-A2FC-C25EBED756D0}"/>
                  </a:ext>
                </a:extLst>
              </p:cNvPr>
              <p:cNvPicPr/>
              <p:nvPr/>
            </p:nvPicPr>
            <p:blipFill>
              <a:blip r:embed="rId15"/>
              <a:stretch>
                <a:fillRect/>
              </a:stretch>
            </p:blipFill>
            <p:spPr>
              <a:xfrm>
                <a:off x="4233875" y="2112663"/>
                <a:ext cx="2746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1" name="Ink 50">
                <a:extLst>
                  <a:ext uri="{FF2B5EF4-FFF2-40B4-BE49-F238E27FC236}">
                    <a16:creationId xmlns:a16="http://schemas.microsoft.com/office/drawing/2014/main" id="{CF1EAEEE-08F8-0C48-94D0-71E2C4B52FCE}"/>
                  </a:ext>
                </a:extLst>
              </p14:cNvPr>
              <p14:cNvContentPartPr/>
              <p14:nvPr/>
            </p14:nvContentPartPr>
            <p14:xfrm>
              <a:off x="4098155" y="2454663"/>
              <a:ext cx="38160" cy="12960"/>
            </p14:xfrm>
          </p:contentPart>
        </mc:Choice>
        <mc:Fallback xmlns="">
          <p:pic>
            <p:nvPicPr>
              <p:cNvPr id="51" name="Ink 50">
                <a:extLst>
                  <a:ext uri="{FF2B5EF4-FFF2-40B4-BE49-F238E27FC236}">
                    <a16:creationId xmlns:a16="http://schemas.microsoft.com/office/drawing/2014/main" id="{CF1EAEEE-08F8-0C48-94D0-71E2C4B52FCE}"/>
                  </a:ext>
                </a:extLst>
              </p:cNvPr>
              <p:cNvPicPr/>
              <p:nvPr/>
            </p:nvPicPr>
            <p:blipFill>
              <a:blip r:embed="rId17"/>
              <a:stretch>
                <a:fillRect/>
              </a:stretch>
            </p:blipFill>
            <p:spPr>
              <a:xfrm>
                <a:off x="4089515" y="2445776"/>
                <a:ext cx="55080" cy="30363"/>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5" name="Ink 54">
                <a:extLst>
                  <a:ext uri="{FF2B5EF4-FFF2-40B4-BE49-F238E27FC236}">
                    <a16:creationId xmlns:a16="http://schemas.microsoft.com/office/drawing/2014/main" id="{7CE5DB82-9EE9-BC40-825F-48D447A4D1AD}"/>
                  </a:ext>
                </a:extLst>
              </p14:cNvPr>
              <p14:cNvContentPartPr/>
              <p14:nvPr/>
            </p14:nvContentPartPr>
            <p14:xfrm>
              <a:off x="4292915" y="1951743"/>
              <a:ext cx="214200" cy="113400"/>
            </p14:xfrm>
          </p:contentPart>
        </mc:Choice>
        <mc:Fallback xmlns="">
          <p:pic>
            <p:nvPicPr>
              <p:cNvPr id="55" name="Ink 54">
                <a:extLst>
                  <a:ext uri="{FF2B5EF4-FFF2-40B4-BE49-F238E27FC236}">
                    <a16:creationId xmlns:a16="http://schemas.microsoft.com/office/drawing/2014/main" id="{7CE5DB82-9EE9-BC40-825F-48D447A4D1AD}"/>
                  </a:ext>
                </a:extLst>
              </p:cNvPr>
              <p:cNvPicPr/>
              <p:nvPr/>
            </p:nvPicPr>
            <p:blipFill>
              <a:blip r:embed="rId19"/>
              <a:stretch>
                <a:fillRect/>
              </a:stretch>
            </p:blipFill>
            <p:spPr>
              <a:xfrm>
                <a:off x="4283900" y="1942743"/>
                <a:ext cx="23223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6" name="Ink 57">
                <a:extLst>
                  <a:ext uri="{FF2B5EF4-FFF2-40B4-BE49-F238E27FC236}">
                    <a16:creationId xmlns:a16="http://schemas.microsoft.com/office/drawing/2014/main" id="{4042C7D8-F64B-374C-BC0E-2FA4E26CCDFC}"/>
                  </a:ext>
                </a:extLst>
              </p14:cNvPr>
              <p14:cNvContentPartPr/>
              <p14:nvPr/>
            </p14:nvContentPartPr>
            <p14:xfrm>
              <a:off x="4079076" y="2524143"/>
              <a:ext cx="560160" cy="150840"/>
            </p14:xfrm>
          </p:contentPart>
        </mc:Choice>
        <mc:Fallback xmlns="">
          <p:pic>
            <p:nvPicPr>
              <p:cNvPr id="56" name="Ink 57">
                <a:extLst>
                  <a:ext uri="{FF2B5EF4-FFF2-40B4-BE49-F238E27FC236}">
                    <a16:creationId xmlns:a16="http://schemas.microsoft.com/office/drawing/2014/main" id="{4042C7D8-F64B-374C-BC0E-2FA4E26CCDFC}"/>
                  </a:ext>
                </a:extLst>
              </p:cNvPr>
              <p:cNvPicPr/>
              <p:nvPr/>
            </p:nvPicPr>
            <p:blipFill>
              <a:blip r:embed="rId21"/>
              <a:stretch>
                <a:fillRect/>
              </a:stretch>
            </p:blipFill>
            <p:spPr>
              <a:xfrm>
                <a:off x="4070070" y="2514805"/>
                <a:ext cx="577811" cy="16879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7" name="Ink 58">
                <a:extLst>
                  <a:ext uri="{FF2B5EF4-FFF2-40B4-BE49-F238E27FC236}">
                    <a16:creationId xmlns:a16="http://schemas.microsoft.com/office/drawing/2014/main" id="{C4A4F8C2-48EC-7043-8121-F37CD56DFA45}"/>
                  </a:ext>
                </a:extLst>
              </p14:cNvPr>
              <p14:cNvContentPartPr/>
              <p14:nvPr/>
            </p14:nvContentPartPr>
            <p14:xfrm>
              <a:off x="3632676" y="2209503"/>
              <a:ext cx="151200" cy="82440"/>
            </p14:xfrm>
          </p:contentPart>
        </mc:Choice>
        <mc:Fallback xmlns="">
          <p:pic>
            <p:nvPicPr>
              <p:cNvPr id="57" name="Ink 58">
                <a:extLst>
                  <a:ext uri="{FF2B5EF4-FFF2-40B4-BE49-F238E27FC236}">
                    <a16:creationId xmlns:a16="http://schemas.microsoft.com/office/drawing/2014/main" id="{C4A4F8C2-48EC-7043-8121-F37CD56DFA45}"/>
                  </a:ext>
                </a:extLst>
              </p:cNvPr>
              <p:cNvPicPr/>
              <p:nvPr/>
            </p:nvPicPr>
            <p:blipFill>
              <a:blip r:embed="rId23"/>
              <a:stretch>
                <a:fillRect/>
              </a:stretch>
            </p:blipFill>
            <p:spPr>
              <a:xfrm>
                <a:off x="3623676" y="2200464"/>
                <a:ext cx="169200" cy="10124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9B3F933B-84B3-1745-BDD5-EBEC2454F097}"/>
                  </a:ext>
                </a:extLst>
              </p14:cNvPr>
              <p14:cNvContentPartPr/>
              <p14:nvPr/>
            </p14:nvContentPartPr>
            <p14:xfrm>
              <a:off x="4971875" y="2065143"/>
              <a:ext cx="201600" cy="478080"/>
            </p14:xfrm>
          </p:contentPart>
        </mc:Choice>
        <mc:Fallback xmlns="">
          <p:pic>
            <p:nvPicPr>
              <p:cNvPr id="60" name="Ink 59">
                <a:extLst>
                  <a:ext uri="{FF2B5EF4-FFF2-40B4-BE49-F238E27FC236}">
                    <a16:creationId xmlns:a16="http://schemas.microsoft.com/office/drawing/2014/main" id="{9B3F933B-84B3-1745-BDD5-EBEC2454F097}"/>
                  </a:ext>
                </a:extLst>
              </p:cNvPr>
              <p:cNvPicPr/>
              <p:nvPr/>
            </p:nvPicPr>
            <p:blipFill>
              <a:blip r:embed="rId25"/>
              <a:stretch>
                <a:fillRect/>
              </a:stretch>
            </p:blipFill>
            <p:spPr>
              <a:xfrm>
                <a:off x="4962875" y="2056503"/>
                <a:ext cx="218520" cy="495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1" name="Ink 60">
                <a:extLst>
                  <a:ext uri="{FF2B5EF4-FFF2-40B4-BE49-F238E27FC236}">
                    <a16:creationId xmlns:a16="http://schemas.microsoft.com/office/drawing/2014/main" id="{3F068FF3-87FE-394D-B232-745745C4F4EE}"/>
                  </a:ext>
                </a:extLst>
              </p14:cNvPr>
              <p14:cNvContentPartPr/>
              <p14:nvPr/>
            </p14:nvContentPartPr>
            <p14:xfrm>
              <a:off x="5424755" y="2172063"/>
              <a:ext cx="170280" cy="295920"/>
            </p14:xfrm>
          </p:contentPart>
        </mc:Choice>
        <mc:Fallback xmlns="">
          <p:pic>
            <p:nvPicPr>
              <p:cNvPr id="61" name="Ink 60">
                <a:extLst>
                  <a:ext uri="{FF2B5EF4-FFF2-40B4-BE49-F238E27FC236}">
                    <a16:creationId xmlns:a16="http://schemas.microsoft.com/office/drawing/2014/main" id="{3F068FF3-87FE-394D-B232-745745C4F4EE}"/>
                  </a:ext>
                </a:extLst>
              </p:cNvPr>
              <p:cNvPicPr/>
              <p:nvPr/>
            </p:nvPicPr>
            <p:blipFill>
              <a:blip r:embed="rId27"/>
              <a:stretch>
                <a:fillRect/>
              </a:stretch>
            </p:blipFill>
            <p:spPr>
              <a:xfrm>
                <a:off x="5415395" y="2163063"/>
                <a:ext cx="1886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2" name="Ink 61">
                <a:extLst>
                  <a:ext uri="{FF2B5EF4-FFF2-40B4-BE49-F238E27FC236}">
                    <a16:creationId xmlns:a16="http://schemas.microsoft.com/office/drawing/2014/main" id="{762A1CEE-BA0B-0E40-B381-B8D4D30FA6FD}"/>
                  </a:ext>
                </a:extLst>
              </p14:cNvPr>
              <p14:cNvContentPartPr/>
              <p14:nvPr/>
            </p14:nvContentPartPr>
            <p14:xfrm>
              <a:off x="5650835" y="2511543"/>
              <a:ext cx="170280" cy="88200"/>
            </p14:xfrm>
          </p:contentPart>
        </mc:Choice>
        <mc:Fallback xmlns="">
          <p:pic>
            <p:nvPicPr>
              <p:cNvPr id="62" name="Ink 61">
                <a:extLst>
                  <a:ext uri="{FF2B5EF4-FFF2-40B4-BE49-F238E27FC236}">
                    <a16:creationId xmlns:a16="http://schemas.microsoft.com/office/drawing/2014/main" id="{762A1CEE-BA0B-0E40-B381-B8D4D30FA6FD}"/>
                  </a:ext>
                </a:extLst>
              </p:cNvPr>
              <p:cNvPicPr/>
              <p:nvPr/>
            </p:nvPicPr>
            <p:blipFill>
              <a:blip r:embed="rId29"/>
              <a:stretch>
                <a:fillRect/>
              </a:stretch>
            </p:blipFill>
            <p:spPr>
              <a:xfrm>
                <a:off x="5641455" y="2502938"/>
                <a:ext cx="187957" cy="10505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3" name="Ink 62">
                <a:extLst>
                  <a:ext uri="{FF2B5EF4-FFF2-40B4-BE49-F238E27FC236}">
                    <a16:creationId xmlns:a16="http://schemas.microsoft.com/office/drawing/2014/main" id="{34FDB6A4-8898-E649-82CD-658E145CFA37}"/>
                  </a:ext>
                </a:extLst>
              </p14:cNvPr>
              <p14:cNvContentPartPr/>
              <p14:nvPr/>
            </p14:nvContentPartPr>
            <p14:xfrm>
              <a:off x="5701235" y="2392023"/>
              <a:ext cx="44280" cy="31680"/>
            </p14:xfrm>
          </p:contentPart>
        </mc:Choice>
        <mc:Fallback xmlns="">
          <p:pic>
            <p:nvPicPr>
              <p:cNvPr id="63" name="Ink 62">
                <a:extLst>
                  <a:ext uri="{FF2B5EF4-FFF2-40B4-BE49-F238E27FC236}">
                    <a16:creationId xmlns:a16="http://schemas.microsoft.com/office/drawing/2014/main" id="{34FDB6A4-8898-E649-82CD-658E145CFA37}"/>
                  </a:ext>
                </a:extLst>
              </p:cNvPr>
              <p:cNvPicPr/>
              <p:nvPr/>
            </p:nvPicPr>
            <p:blipFill>
              <a:blip r:embed="rId31"/>
              <a:stretch>
                <a:fillRect/>
              </a:stretch>
            </p:blipFill>
            <p:spPr>
              <a:xfrm>
                <a:off x="5692955" y="2383480"/>
                <a:ext cx="61560" cy="4912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4" name="Ink 63">
                <a:extLst>
                  <a:ext uri="{FF2B5EF4-FFF2-40B4-BE49-F238E27FC236}">
                    <a16:creationId xmlns:a16="http://schemas.microsoft.com/office/drawing/2014/main" id="{32FEAE18-4923-D949-99B7-4DB2D9CCF734}"/>
                  </a:ext>
                </a:extLst>
              </p14:cNvPr>
              <p14:cNvContentPartPr/>
              <p14:nvPr/>
            </p14:nvContentPartPr>
            <p14:xfrm>
              <a:off x="6072035" y="2297703"/>
              <a:ext cx="163800" cy="44280"/>
            </p14:xfrm>
          </p:contentPart>
        </mc:Choice>
        <mc:Fallback xmlns="">
          <p:pic>
            <p:nvPicPr>
              <p:cNvPr id="64" name="Ink 63">
                <a:extLst>
                  <a:ext uri="{FF2B5EF4-FFF2-40B4-BE49-F238E27FC236}">
                    <a16:creationId xmlns:a16="http://schemas.microsoft.com/office/drawing/2014/main" id="{32FEAE18-4923-D949-99B7-4DB2D9CCF734}"/>
                  </a:ext>
                </a:extLst>
              </p:cNvPr>
              <p:cNvPicPr/>
              <p:nvPr/>
            </p:nvPicPr>
            <p:blipFill>
              <a:blip r:embed="rId33"/>
              <a:stretch>
                <a:fillRect/>
              </a:stretch>
            </p:blipFill>
            <p:spPr>
              <a:xfrm>
                <a:off x="6063395" y="2288776"/>
                <a:ext cx="181800" cy="6213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8" name="Ink 81">
                <a:extLst>
                  <a:ext uri="{FF2B5EF4-FFF2-40B4-BE49-F238E27FC236}">
                    <a16:creationId xmlns:a16="http://schemas.microsoft.com/office/drawing/2014/main" id="{4312A483-CC28-5340-99E2-8DAB9E445A4D}"/>
                  </a:ext>
                </a:extLst>
              </p14:cNvPr>
              <p14:cNvContentPartPr/>
              <p14:nvPr/>
            </p14:nvContentPartPr>
            <p14:xfrm>
              <a:off x="6455795" y="2146864"/>
              <a:ext cx="408960" cy="289440"/>
            </p14:xfrm>
          </p:contentPart>
        </mc:Choice>
        <mc:Fallback xmlns="">
          <p:pic>
            <p:nvPicPr>
              <p:cNvPr id="78" name="Ink 81">
                <a:extLst>
                  <a:ext uri="{FF2B5EF4-FFF2-40B4-BE49-F238E27FC236}">
                    <a16:creationId xmlns:a16="http://schemas.microsoft.com/office/drawing/2014/main" id="{4312A483-CC28-5340-99E2-8DAB9E445A4D}"/>
                  </a:ext>
                </a:extLst>
              </p:cNvPr>
              <p:cNvPicPr/>
              <p:nvPr/>
            </p:nvPicPr>
            <p:blipFill>
              <a:blip r:embed="rId35"/>
              <a:stretch>
                <a:fillRect/>
              </a:stretch>
            </p:blipFill>
            <p:spPr>
              <a:xfrm>
                <a:off x="6446435" y="2138235"/>
                <a:ext cx="426600" cy="30633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5" name="Ink 85">
                <a:extLst>
                  <a:ext uri="{FF2B5EF4-FFF2-40B4-BE49-F238E27FC236}">
                    <a16:creationId xmlns:a16="http://schemas.microsoft.com/office/drawing/2014/main" id="{122FC7D4-C814-7B4D-9D57-7D23864985EE}"/>
                  </a:ext>
                </a:extLst>
              </p14:cNvPr>
              <p14:cNvContentPartPr/>
              <p14:nvPr/>
            </p14:nvContentPartPr>
            <p14:xfrm>
              <a:off x="7033956" y="1455303"/>
              <a:ext cx="2446200" cy="1144800"/>
            </p14:xfrm>
          </p:contentPart>
        </mc:Choice>
        <mc:Fallback xmlns="">
          <p:pic>
            <p:nvPicPr>
              <p:cNvPr id="85" name="Ink 85">
                <a:extLst>
                  <a:ext uri="{FF2B5EF4-FFF2-40B4-BE49-F238E27FC236}">
                    <a16:creationId xmlns:a16="http://schemas.microsoft.com/office/drawing/2014/main" id="{122FC7D4-C814-7B4D-9D57-7D23864985EE}"/>
                  </a:ext>
                </a:extLst>
              </p:cNvPr>
              <p:cNvPicPr/>
              <p:nvPr/>
            </p:nvPicPr>
            <p:blipFill>
              <a:blip r:embed="rId37"/>
              <a:stretch>
                <a:fillRect/>
              </a:stretch>
            </p:blipFill>
            <p:spPr>
              <a:xfrm>
                <a:off x="7024956" y="1446303"/>
                <a:ext cx="2463840" cy="1162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9" name="Ink 88">
                <a:extLst>
                  <a:ext uri="{FF2B5EF4-FFF2-40B4-BE49-F238E27FC236}">
                    <a16:creationId xmlns:a16="http://schemas.microsoft.com/office/drawing/2014/main" id="{26CF0AE8-E1CC-EA48-9406-F387E688225F}"/>
                  </a:ext>
                </a:extLst>
              </p14:cNvPr>
              <p14:cNvContentPartPr/>
              <p14:nvPr/>
            </p14:nvContentPartPr>
            <p14:xfrm>
              <a:off x="2765075" y="3203103"/>
              <a:ext cx="138600" cy="151200"/>
            </p14:xfrm>
          </p:contentPart>
        </mc:Choice>
        <mc:Fallback xmlns="">
          <p:pic>
            <p:nvPicPr>
              <p:cNvPr id="89" name="Ink 88">
                <a:extLst>
                  <a:ext uri="{FF2B5EF4-FFF2-40B4-BE49-F238E27FC236}">
                    <a16:creationId xmlns:a16="http://schemas.microsoft.com/office/drawing/2014/main" id="{26CF0AE8-E1CC-EA48-9406-F387E688225F}"/>
                  </a:ext>
                </a:extLst>
              </p:cNvPr>
              <p:cNvPicPr/>
              <p:nvPr/>
            </p:nvPicPr>
            <p:blipFill>
              <a:blip r:embed="rId39"/>
              <a:stretch>
                <a:fillRect/>
              </a:stretch>
            </p:blipFill>
            <p:spPr>
              <a:xfrm>
                <a:off x="2756412" y="3194463"/>
                <a:ext cx="156286"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0" name="Ink 89">
                <a:extLst>
                  <a:ext uri="{FF2B5EF4-FFF2-40B4-BE49-F238E27FC236}">
                    <a16:creationId xmlns:a16="http://schemas.microsoft.com/office/drawing/2014/main" id="{10737384-6AA5-AE47-89D2-3A5901B07802}"/>
                  </a:ext>
                </a:extLst>
              </p14:cNvPr>
              <p14:cNvContentPartPr/>
              <p14:nvPr/>
            </p14:nvContentPartPr>
            <p14:xfrm>
              <a:off x="3041916" y="3190503"/>
              <a:ext cx="189000" cy="176400"/>
            </p14:xfrm>
          </p:contentPart>
        </mc:Choice>
        <mc:Fallback xmlns="">
          <p:pic>
            <p:nvPicPr>
              <p:cNvPr id="90" name="Ink 89">
                <a:extLst>
                  <a:ext uri="{FF2B5EF4-FFF2-40B4-BE49-F238E27FC236}">
                    <a16:creationId xmlns:a16="http://schemas.microsoft.com/office/drawing/2014/main" id="{10737384-6AA5-AE47-89D2-3A5901B07802}"/>
                  </a:ext>
                </a:extLst>
              </p:cNvPr>
              <p:cNvPicPr/>
              <p:nvPr/>
            </p:nvPicPr>
            <p:blipFill>
              <a:blip r:embed="rId41"/>
              <a:stretch>
                <a:fillRect/>
              </a:stretch>
            </p:blipFill>
            <p:spPr>
              <a:xfrm>
                <a:off x="3033636" y="3181863"/>
                <a:ext cx="2062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3" name="Ink 94">
                <a:extLst>
                  <a:ext uri="{FF2B5EF4-FFF2-40B4-BE49-F238E27FC236}">
                    <a16:creationId xmlns:a16="http://schemas.microsoft.com/office/drawing/2014/main" id="{32CB8FD9-0DBB-3844-AF22-6D44FAC2004A}"/>
                  </a:ext>
                </a:extLst>
              </p14:cNvPr>
              <p14:cNvContentPartPr/>
              <p14:nvPr/>
            </p14:nvContentPartPr>
            <p14:xfrm>
              <a:off x="3438635" y="3203103"/>
              <a:ext cx="477360" cy="239400"/>
            </p14:xfrm>
          </p:contentPart>
        </mc:Choice>
        <mc:Fallback xmlns="">
          <p:pic>
            <p:nvPicPr>
              <p:cNvPr id="93" name="Ink 94">
                <a:extLst>
                  <a:ext uri="{FF2B5EF4-FFF2-40B4-BE49-F238E27FC236}">
                    <a16:creationId xmlns:a16="http://schemas.microsoft.com/office/drawing/2014/main" id="{32CB8FD9-0DBB-3844-AF22-6D44FAC2004A}"/>
                  </a:ext>
                </a:extLst>
              </p:cNvPr>
              <p:cNvPicPr/>
              <p:nvPr/>
            </p:nvPicPr>
            <p:blipFill>
              <a:blip r:embed="rId43"/>
              <a:stretch>
                <a:fillRect/>
              </a:stretch>
            </p:blipFill>
            <p:spPr>
              <a:xfrm>
                <a:off x="3429635" y="3194103"/>
                <a:ext cx="4953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4" name="Ink 95">
                <a:extLst>
                  <a:ext uri="{FF2B5EF4-FFF2-40B4-BE49-F238E27FC236}">
                    <a16:creationId xmlns:a16="http://schemas.microsoft.com/office/drawing/2014/main" id="{1E70FEE2-EC71-9D4D-AB24-B055C15FA421}"/>
                  </a:ext>
                </a:extLst>
              </p14:cNvPr>
              <p14:cNvContentPartPr/>
              <p14:nvPr/>
            </p14:nvContentPartPr>
            <p14:xfrm>
              <a:off x="2287355" y="3171423"/>
              <a:ext cx="276840" cy="220320"/>
            </p14:xfrm>
          </p:contentPart>
        </mc:Choice>
        <mc:Fallback xmlns="">
          <p:pic>
            <p:nvPicPr>
              <p:cNvPr id="94" name="Ink 95">
                <a:extLst>
                  <a:ext uri="{FF2B5EF4-FFF2-40B4-BE49-F238E27FC236}">
                    <a16:creationId xmlns:a16="http://schemas.microsoft.com/office/drawing/2014/main" id="{1E70FEE2-EC71-9D4D-AB24-B055C15FA421}"/>
                  </a:ext>
                </a:extLst>
              </p:cNvPr>
              <p:cNvPicPr/>
              <p:nvPr/>
            </p:nvPicPr>
            <p:blipFill>
              <a:blip r:embed="rId45"/>
              <a:stretch>
                <a:fillRect/>
              </a:stretch>
            </p:blipFill>
            <p:spPr>
              <a:xfrm>
                <a:off x="2278367" y="3161703"/>
                <a:ext cx="294098"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2" name="Ink 101">
                <a:extLst>
                  <a:ext uri="{FF2B5EF4-FFF2-40B4-BE49-F238E27FC236}">
                    <a16:creationId xmlns:a16="http://schemas.microsoft.com/office/drawing/2014/main" id="{381C9B8F-F2F0-6E45-B8A6-4BFBD93D1145}"/>
                  </a:ext>
                </a:extLst>
              </p14:cNvPr>
              <p14:cNvContentPartPr/>
              <p14:nvPr/>
            </p14:nvContentPartPr>
            <p14:xfrm>
              <a:off x="4852355" y="3555183"/>
              <a:ext cx="69480" cy="94680"/>
            </p14:xfrm>
          </p:contentPart>
        </mc:Choice>
        <mc:Fallback xmlns="">
          <p:pic>
            <p:nvPicPr>
              <p:cNvPr id="102" name="Ink 101">
                <a:extLst>
                  <a:ext uri="{FF2B5EF4-FFF2-40B4-BE49-F238E27FC236}">
                    <a16:creationId xmlns:a16="http://schemas.microsoft.com/office/drawing/2014/main" id="{381C9B8F-F2F0-6E45-B8A6-4BFBD93D1145}"/>
                  </a:ext>
                </a:extLst>
              </p:cNvPr>
              <p:cNvPicPr/>
              <p:nvPr/>
            </p:nvPicPr>
            <p:blipFill>
              <a:blip r:embed="rId47"/>
              <a:stretch>
                <a:fillRect/>
              </a:stretch>
            </p:blipFill>
            <p:spPr>
              <a:xfrm>
                <a:off x="4842995" y="3545823"/>
                <a:ext cx="874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4" name="Ink 105">
                <a:extLst>
                  <a:ext uri="{FF2B5EF4-FFF2-40B4-BE49-F238E27FC236}">
                    <a16:creationId xmlns:a16="http://schemas.microsoft.com/office/drawing/2014/main" id="{3C3E7542-7300-1A45-A929-F750BE177B5A}"/>
                  </a:ext>
                </a:extLst>
              </p14:cNvPr>
              <p14:cNvContentPartPr/>
              <p14:nvPr/>
            </p14:nvContentPartPr>
            <p14:xfrm>
              <a:off x="4437635" y="2839144"/>
              <a:ext cx="377280" cy="477360"/>
            </p14:xfrm>
          </p:contentPart>
        </mc:Choice>
        <mc:Fallback xmlns="">
          <p:pic>
            <p:nvPicPr>
              <p:cNvPr id="104" name="Ink 105">
                <a:extLst>
                  <a:ext uri="{FF2B5EF4-FFF2-40B4-BE49-F238E27FC236}">
                    <a16:creationId xmlns:a16="http://schemas.microsoft.com/office/drawing/2014/main" id="{3C3E7542-7300-1A45-A929-F750BE177B5A}"/>
                  </a:ext>
                </a:extLst>
              </p:cNvPr>
              <p:cNvPicPr/>
              <p:nvPr/>
            </p:nvPicPr>
            <p:blipFill>
              <a:blip r:embed="rId49"/>
              <a:stretch>
                <a:fillRect/>
              </a:stretch>
            </p:blipFill>
            <p:spPr>
              <a:xfrm>
                <a:off x="4428644" y="2830151"/>
                <a:ext cx="394903" cy="49498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5" name="Ink 106">
                <a:extLst>
                  <a:ext uri="{FF2B5EF4-FFF2-40B4-BE49-F238E27FC236}">
                    <a16:creationId xmlns:a16="http://schemas.microsoft.com/office/drawing/2014/main" id="{8517C7AB-9BCC-4447-B61C-84DF6C627773}"/>
                  </a:ext>
                </a:extLst>
              </p14:cNvPr>
              <p14:cNvContentPartPr/>
              <p14:nvPr/>
            </p14:nvContentPartPr>
            <p14:xfrm>
              <a:off x="4355915" y="3454383"/>
              <a:ext cx="402840" cy="170280"/>
            </p14:xfrm>
          </p:contentPart>
        </mc:Choice>
        <mc:Fallback xmlns="">
          <p:pic>
            <p:nvPicPr>
              <p:cNvPr id="105" name="Ink 106">
                <a:extLst>
                  <a:ext uri="{FF2B5EF4-FFF2-40B4-BE49-F238E27FC236}">
                    <a16:creationId xmlns:a16="http://schemas.microsoft.com/office/drawing/2014/main" id="{8517C7AB-9BCC-4447-B61C-84DF6C627773}"/>
                  </a:ext>
                </a:extLst>
              </p:cNvPr>
              <p:cNvPicPr/>
              <p:nvPr/>
            </p:nvPicPr>
            <p:blipFill>
              <a:blip r:embed="rId51"/>
              <a:stretch>
                <a:fillRect/>
              </a:stretch>
            </p:blipFill>
            <p:spPr>
              <a:xfrm>
                <a:off x="4346915" y="3445345"/>
                <a:ext cx="420120" cy="188356"/>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8" name="Ink 107">
                <a:extLst>
                  <a:ext uri="{FF2B5EF4-FFF2-40B4-BE49-F238E27FC236}">
                    <a16:creationId xmlns:a16="http://schemas.microsoft.com/office/drawing/2014/main" id="{E23CB966-1AFD-FE45-B9FB-28D87F140C51}"/>
                  </a:ext>
                </a:extLst>
              </p14:cNvPr>
              <p14:cNvContentPartPr/>
              <p14:nvPr/>
            </p14:nvContentPartPr>
            <p14:xfrm>
              <a:off x="5166995" y="2970543"/>
              <a:ext cx="214200" cy="377640"/>
            </p14:xfrm>
          </p:contentPart>
        </mc:Choice>
        <mc:Fallback xmlns="">
          <p:pic>
            <p:nvPicPr>
              <p:cNvPr id="108" name="Ink 107">
                <a:extLst>
                  <a:ext uri="{FF2B5EF4-FFF2-40B4-BE49-F238E27FC236}">
                    <a16:creationId xmlns:a16="http://schemas.microsoft.com/office/drawing/2014/main" id="{E23CB966-1AFD-FE45-B9FB-28D87F140C51}"/>
                  </a:ext>
                </a:extLst>
              </p:cNvPr>
              <p:cNvPicPr/>
              <p:nvPr/>
            </p:nvPicPr>
            <p:blipFill>
              <a:blip r:embed="rId53"/>
              <a:stretch>
                <a:fillRect/>
              </a:stretch>
            </p:blipFill>
            <p:spPr>
              <a:xfrm>
                <a:off x="5157995" y="2961895"/>
                <a:ext cx="231120" cy="39457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8" name="Ink 119">
                <a:extLst>
                  <a:ext uri="{FF2B5EF4-FFF2-40B4-BE49-F238E27FC236}">
                    <a16:creationId xmlns:a16="http://schemas.microsoft.com/office/drawing/2014/main" id="{13300A69-1E61-4C4C-9FE8-7BEA597F587A}"/>
                  </a:ext>
                </a:extLst>
              </p14:cNvPr>
              <p14:cNvContentPartPr/>
              <p14:nvPr/>
            </p14:nvContentPartPr>
            <p14:xfrm>
              <a:off x="5556515" y="3059103"/>
              <a:ext cx="440640" cy="370800"/>
            </p14:xfrm>
          </p:contentPart>
        </mc:Choice>
        <mc:Fallback xmlns="">
          <p:pic>
            <p:nvPicPr>
              <p:cNvPr id="118" name="Ink 119">
                <a:extLst>
                  <a:ext uri="{FF2B5EF4-FFF2-40B4-BE49-F238E27FC236}">
                    <a16:creationId xmlns:a16="http://schemas.microsoft.com/office/drawing/2014/main" id="{13300A69-1E61-4C4C-9FE8-7BEA597F587A}"/>
                  </a:ext>
                </a:extLst>
              </p:cNvPr>
              <p:cNvPicPr/>
              <p:nvPr/>
            </p:nvPicPr>
            <p:blipFill>
              <a:blip r:embed="rId55"/>
              <a:stretch>
                <a:fillRect/>
              </a:stretch>
            </p:blipFill>
            <p:spPr>
              <a:xfrm>
                <a:off x="5547500" y="3050094"/>
                <a:ext cx="457588" cy="387736"/>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3" name="Ink 123">
                <a:extLst>
                  <a:ext uri="{FF2B5EF4-FFF2-40B4-BE49-F238E27FC236}">
                    <a16:creationId xmlns:a16="http://schemas.microsoft.com/office/drawing/2014/main" id="{084C6705-F3F3-1E43-B4C5-BC244AC56B16}"/>
                  </a:ext>
                </a:extLst>
              </p14:cNvPr>
              <p14:cNvContentPartPr/>
              <p14:nvPr/>
            </p14:nvContentPartPr>
            <p14:xfrm>
              <a:off x="6141516" y="2813223"/>
              <a:ext cx="1320480" cy="798840"/>
            </p14:xfrm>
          </p:contentPart>
        </mc:Choice>
        <mc:Fallback xmlns="">
          <p:pic>
            <p:nvPicPr>
              <p:cNvPr id="123" name="Ink 123">
                <a:extLst>
                  <a:ext uri="{FF2B5EF4-FFF2-40B4-BE49-F238E27FC236}">
                    <a16:creationId xmlns:a16="http://schemas.microsoft.com/office/drawing/2014/main" id="{084C6705-F3F3-1E43-B4C5-BC244AC56B16}"/>
                  </a:ext>
                </a:extLst>
              </p:cNvPr>
              <p:cNvPicPr/>
              <p:nvPr/>
            </p:nvPicPr>
            <p:blipFill>
              <a:blip r:embed="rId57"/>
              <a:stretch>
                <a:fillRect/>
              </a:stretch>
            </p:blipFill>
            <p:spPr>
              <a:xfrm>
                <a:off x="6132159" y="2804583"/>
                <a:ext cx="1338115" cy="816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6" name="Ink 149">
                <a:extLst>
                  <a:ext uri="{FF2B5EF4-FFF2-40B4-BE49-F238E27FC236}">
                    <a16:creationId xmlns:a16="http://schemas.microsoft.com/office/drawing/2014/main" id="{0FA5C7A4-78C1-E443-ABFC-F25E815B8A69}"/>
                  </a:ext>
                </a:extLst>
              </p14:cNvPr>
              <p14:cNvContentPartPr/>
              <p14:nvPr/>
            </p14:nvContentPartPr>
            <p14:xfrm>
              <a:off x="8883275" y="2819344"/>
              <a:ext cx="483480" cy="321120"/>
            </p14:xfrm>
          </p:contentPart>
        </mc:Choice>
        <mc:Fallback xmlns="">
          <p:pic>
            <p:nvPicPr>
              <p:cNvPr id="146" name="Ink 149">
                <a:extLst>
                  <a:ext uri="{FF2B5EF4-FFF2-40B4-BE49-F238E27FC236}">
                    <a16:creationId xmlns:a16="http://schemas.microsoft.com/office/drawing/2014/main" id="{0FA5C7A4-78C1-E443-ABFC-F25E815B8A69}"/>
                  </a:ext>
                </a:extLst>
              </p:cNvPr>
              <p:cNvPicPr/>
              <p:nvPr/>
            </p:nvPicPr>
            <p:blipFill>
              <a:blip r:embed="rId59"/>
              <a:stretch>
                <a:fillRect/>
              </a:stretch>
            </p:blipFill>
            <p:spPr>
              <a:xfrm>
                <a:off x="8874641" y="2810704"/>
                <a:ext cx="500387"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7" name="Ink 150">
                <a:extLst>
                  <a:ext uri="{FF2B5EF4-FFF2-40B4-BE49-F238E27FC236}">
                    <a16:creationId xmlns:a16="http://schemas.microsoft.com/office/drawing/2014/main" id="{24613DBC-3375-4F4F-9994-1B1364F571F6}"/>
                  </a:ext>
                </a:extLst>
              </p14:cNvPr>
              <p14:cNvContentPartPr/>
              <p14:nvPr/>
            </p14:nvContentPartPr>
            <p14:xfrm>
              <a:off x="7738115" y="2945343"/>
              <a:ext cx="887040" cy="138600"/>
            </p14:xfrm>
          </p:contentPart>
        </mc:Choice>
        <mc:Fallback xmlns="">
          <p:pic>
            <p:nvPicPr>
              <p:cNvPr id="147" name="Ink 150">
                <a:extLst>
                  <a:ext uri="{FF2B5EF4-FFF2-40B4-BE49-F238E27FC236}">
                    <a16:creationId xmlns:a16="http://schemas.microsoft.com/office/drawing/2014/main" id="{24613DBC-3375-4F4F-9994-1B1364F571F6}"/>
                  </a:ext>
                </a:extLst>
              </p:cNvPr>
              <p:cNvPicPr/>
              <p:nvPr/>
            </p:nvPicPr>
            <p:blipFill>
              <a:blip r:embed="rId61"/>
              <a:stretch>
                <a:fillRect/>
              </a:stretch>
            </p:blipFill>
            <p:spPr>
              <a:xfrm>
                <a:off x="7729832" y="2936703"/>
                <a:ext cx="903607"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3" name="Ink 163">
                <a:extLst>
                  <a:ext uri="{FF2B5EF4-FFF2-40B4-BE49-F238E27FC236}">
                    <a16:creationId xmlns:a16="http://schemas.microsoft.com/office/drawing/2014/main" id="{39C2E824-5AD6-DC42-B49C-7E41AB6BDA28}"/>
                  </a:ext>
                </a:extLst>
              </p14:cNvPr>
              <p14:cNvContentPartPr/>
              <p14:nvPr/>
            </p14:nvContentPartPr>
            <p14:xfrm>
              <a:off x="7857635" y="3228664"/>
              <a:ext cx="1924200" cy="534240"/>
            </p14:xfrm>
          </p:contentPart>
        </mc:Choice>
        <mc:Fallback xmlns="">
          <p:pic>
            <p:nvPicPr>
              <p:cNvPr id="163" name="Ink 163">
                <a:extLst>
                  <a:ext uri="{FF2B5EF4-FFF2-40B4-BE49-F238E27FC236}">
                    <a16:creationId xmlns:a16="http://schemas.microsoft.com/office/drawing/2014/main" id="{39C2E824-5AD6-DC42-B49C-7E41AB6BDA28}"/>
                  </a:ext>
                </a:extLst>
              </p:cNvPr>
              <p:cNvPicPr/>
              <p:nvPr/>
            </p:nvPicPr>
            <p:blipFill>
              <a:blip r:embed="rId63"/>
              <a:stretch>
                <a:fillRect/>
              </a:stretch>
            </p:blipFill>
            <p:spPr>
              <a:xfrm>
                <a:off x="7848635" y="3220378"/>
                <a:ext cx="1941840" cy="550811"/>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8" name="Ink 167">
                <a:extLst>
                  <a:ext uri="{FF2B5EF4-FFF2-40B4-BE49-F238E27FC236}">
                    <a16:creationId xmlns:a16="http://schemas.microsoft.com/office/drawing/2014/main" id="{06987A20-FC62-2945-9460-0114B9651031}"/>
                  </a:ext>
                </a:extLst>
              </p14:cNvPr>
              <p14:cNvContentPartPr/>
              <p14:nvPr/>
            </p14:nvContentPartPr>
            <p14:xfrm>
              <a:off x="4512876" y="4693143"/>
              <a:ext cx="214200" cy="6480"/>
            </p14:xfrm>
          </p:contentPart>
        </mc:Choice>
        <mc:Fallback xmlns="">
          <p:pic>
            <p:nvPicPr>
              <p:cNvPr id="168" name="Ink 167">
                <a:extLst>
                  <a:ext uri="{FF2B5EF4-FFF2-40B4-BE49-F238E27FC236}">
                    <a16:creationId xmlns:a16="http://schemas.microsoft.com/office/drawing/2014/main" id="{06987A20-FC62-2945-9460-0114B9651031}"/>
                  </a:ext>
                </a:extLst>
              </p:cNvPr>
              <p:cNvPicPr/>
              <p:nvPr/>
            </p:nvPicPr>
            <p:blipFill>
              <a:blip r:embed="rId65"/>
              <a:stretch>
                <a:fillRect/>
              </a:stretch>
            </p:blipFill>
            <p:spPr>
              <a:xfrm>
                <a:off x="4503516" y="4684617"/>
                <a:ext cx="231480"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9" name="Ink 168">
                <a:extLst>
                  <a:ext uri="{FF2B5EF4-FFF2-40B4-BE49-F238E27FC236}">
                    <a16:creationId xmlns:a16="http://schemas.microsoft.com/office/drawing/2014/main" id="{FDC9DF74-9D4C-AD46-86CD-6D69A378C3D4}"/>
                  </a:ext>
                </a:extLst>
              </p14:cNvPr>
              <p14:cNvContentPartPr/>
              <p14:nvPr/>
            </p14:nvContentPartPr>
            <p14:xfrm>
              <a:off x="4512876" y="4856583"/>
              <a:ext cx="252000" cy="31680"/>
            </p14:xfrm>
          </p:contentPart>
        </mc:Choice>
        <mc:Fallback xmlns="">
          <p:pic>
            <p:nvPicPr>
              <p:cNvPr id="169" name="Ink 168">
                <a:extLst>
                  <a:ext uri="{FF2B5EF4-FFF2-40B4-BE49-F238E27FC236}">
                    <a16:creationId xmlns:a16="http://schemas.microsoft.com/office/drawing/2014/main" id="{FDC9DF74-9D4C-AD46-86CD-6D69A378C3D4}"/>
                  </a:ext>
                </a:extLst>
              </p:cNvPr>
              <p:cNvPicPr/>
              <p:nvPr/>
            </p:nvPicPr>
            <p:blipFill>
              <a:blip r:embed="rId67"/>
              <a:stretch>
                <a:fillRect/>
              </a:stretch>
            </p:blipFill>
            <p:spPr>
              <a:xfrm>
                <a:off x="4504211" y="4848135"/>
                <a:ext cx="269330" cy="48576"/>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0" name="Ink 169">
                <a:extLst>
                  <a:ext uri="{FF2B5EF4-FFF2-40B4-BE49-F238E27FC236}">
                    <a16:creationId xmlns:a16="http://schemas.microsoft.com/office/drawing/2014/main" id="{AE7B1AA0-1C6B-1940-9FD0-455CFC6B13A2}"/>
                  </a:ext>
                </a:extLst>
              </p14:cNvPr>
              <p14:cNvContentPartPr/>
              <p14:nvPr/>
            </p14:nvContentPartPr>
            <p14:xfrm>
              <a:off x="5386955" y="4535823"/>
              <a:ext cx="176400" cy="541080"/>
            </p14:xfrm>
          </p:contentPart>
        </mc:Choice>
        <mc:Fallback xmlns="">
          <p:pic>
            <p:nvPicPr>
              <p:cNvPr id="170" name="Ink 169">
                <a:extLst>
                  <a:ext uri="{FF2B5EF4-FFF2-40B4-BE49-F238E27FC236}">
                    <a16:creationId xmlns:a16="http://schemas.microsoft.com/office/drawing/2014/main" id="{AE7B1AA0-1C6B-1940-9FD0-455CFC6B13A2}"/>
                  </a:ext>
                </a:extLst>
              </p:cNvPr>
              <p:cNvPicPr/>
              <p:nvPr/>
            </p:nvPicPr>
            <p:blipFill>
              <a:blip r:embed="rId69"/>
              <a:stretch>
                <a:fillRect/>
              </a:stretch>
            </p:blipFill>
            <p:spPr>
              <a:xfrm>
                <a:off x="5377955" y="4527189"/>
                <a:ext cx="193320" cy="559068"/>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71" name="Ink 170">
                <a:extLst>
                  <a:ext uri="{FF2B5EF4-FFF2-40B4-BE49-F238E27FC236}">
                    <a16:creationId xmlns:a16="http://schemas.microsoft.com/office/drawing/2014/main" id="{A7C71A9C-9E32-2245-8086-4791E41840A7}"/>
                  </a:ext>
                </a:extLst>
              </p14:cNvPr>
              <p14:cNvContentPartPr/>
              <p14:nvPr/>
            </p14:nvContentPartPr>
            <p14:xfrm>
              <a:off x="6053316" y="4787463"/>
              <a:ext cx="352440" cy="38160"/>
            </p14:xfrm>
          </p:contentPart>
        </mc:Choice>
        <mc:Fallback xmlns="">
          <p:pic>
            <p:nvPicPr>
              <p:cNvPr id="171" name="Ink 170">
                <a:extLst>
                  <a:ext uri="{FF2B5EF4-FFF2-40B4-BE49-F238E27FC236}">
                    <a16:creationId xmlns:a16="http://schemas.microsoft.com/office/drawing/2014/main" id="{A7C71A9C-9E32-2245-8086-4791E41840A7}"/>
                  </a:ext>
                </a:extLst>
              </p:cNvPr>
              <p:cNvPicPr/>
              <p:nvPr/>
            </p:nvPicPr>
            <p:blipFill>
              <a:blip r:embed="rId71"/>
              <a:stretch>
                <a:fillRect/>
              </a:stretch>
            </p:blipFill>
            <p:spPr>
              <a:xfrm>
                <a:off x="6044667" y="4778823"/>
                <a:ext cx="369738"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2" name="Ink 172">
                <a:extLst>
                  <a:ext uri="{FF2B5EF4-FFF2-40B4-BE49-F238E27FC236}">
                    <a16:creationId xmlns:a16="http://schemas.microsoft.com/office/drawing/2014/main" id="{AF7EDAF6-FCAB-644A-B00C-8FA4CA85CF46}"/>
                  </a:ext>
                </a:extLst>
              </p14:cNvPr>
              <p14:cNvContentPartPr/>
              <p14:nvPr/>
            </p14:nvContentPartPr>
            <p14:xfrm>
              <a:off x="3444035" y="4278063"/>
              <a:ext cx="792720" cy="748440"/>
            </p14:xfrm>
          </p:contentPart>
        </mc:Choice>
        <mc:Fallback xmlns="">
          <p:pic>
            <p:nvPicPr>
              <p:cNvPr id="172" name="Ink 172">
                <a:extLst>
                  <a:ext uri="{FF2B5EF4-FFF2-40B4-BE49-F238E27FC236}">
                    <a16:creationId xmlns:a16="http://schemas.microsoft.com/office/drawing/2014/main" id="{AF7EDAF6-FCAB-644A-B00C-8FA4CA85CF46}"/>
                  </a:ext>
                </a:extLst>
              </p:cNvPr>
              <p:cNvPicPr/>
              <p:nvPr/>
            </p:nvPicPr>
            <p:blipFill>
              <a:blip r:embed="rId73"/>
              <a:stretch>
                <a:fillRect/>
              </a:stretch>
            </p:blipFill>
            <p:spPr>
              <a:xfrm>
                <a:off x="3435751" y="4269423"/>
                <a:ext cx="809288" cy="765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76" name="Ink 175">
                <a:extLst>
                  <a:ext uri="{FF2B5EF4-FFF2-40B4-BE49-F238E27FC236}">
                    <a16:creationId xmlns:a16="http://schemas.microsoft.com/office/drawing/2014/main" id="{921EBF65-B60D-EC4E-88F2-013685580C15}"/>
                  </a:ext>
                </a:extLst>
              </p14:cNvPr>
              <p14:cNvContentPartPr/>
              <p14:nvPr/>
            </p14:nvContentPartPr>
            <p14:xfrm>
              <a:off x="7775915" y="4315864"/>
              <a:ext cx="201600" cy="220320"/>
            </p14:xfrm>
          </p:contentPart>
        </mc:Choice>
        <mc:Fallback xmlns="">
          <p:pic>
            <p:nvPicPr>
              <p:cNvPr id="176" name="Ink 175">
                <a:extLst>
                  <a:ext uri="{FF2B5EF4-FFF2-40B4-BE49-F238E27FC236}">
                    <a16:creationId xmlns:a16="http://schemas.microsoft.com/office/drawing/2014/main" id="{921EBF65-B60D-EC4E-88F2-013685580C15}"/>
                  </a:ext>
                </a:extLst>
              </p:cNvPr>
              <p:cNvPicPr/>
              <p:nvPr/>
            </p:nvPicPr>
            <p:blipFill>
              <a:blip r:embed="rId75"/>
              <a:stretch>
                <a:fillRect/>
              </a:stretch>
            </p:blipFill>
            <p:spPr>
              <a:xfrm>
                <a:off x="7767635" y="4307238"/>
                <a:ext cx="218520" cy="237931"/>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7" name="Ink 176">
                <a:extLst>
                  <a:ext uri="{FF2B5EF4-FFF2-40B4-BE49-F238E27FC236}">
                    <a16:creationId xmlns:a16="http://schemas.microsoft.com/office/drawing/2014/main" id="{05EFBFF7-5F44-004F-855D-C32371E21042}"/>
                  </a:ext>
                </a:extLst>
              </p14:cNvPr>
              <p14:cNvContentPartPr/>
              <p14:nvPr/>
            </p14:nvContentPartPr>
            <p14:xfrm>
              <a:off x="8127995" y="4303263"/>
              <a:ext cx="201600" cy="226800"/>
            </p14:xfrm>
          </p:contentPart>
        </mc:Choice>
        <mc:Fallback xmlns="">
          <p:pic>
            <p:nvPicPr>
              <p:cNvPr id="177" name="Ink 176">
                <a:extLst>
                  <a:ext uri="{FF2B5EF4-FFF2-40B4-BE49-F238E27FC236}">
                    <a16:creationId xmlns:a16="http://schemas.microsoft.com/office/drawing/2014/main" id="{05EFBFF7-5F44-004F-855D-C32371E21042}"/>
                  </a:ext>
                </a:extLst>
              </p:cNvPr>
              <p:cNvPicPr/>
              <p:nvPr/>
            </p:nvPicPr>
            <p:blipFill>
              <a:blip r:embed="rId77"/>
              <a:stretch>
                <a:fillRect/>
              </a:stretch>
            </p:blipFill>
            <p:spPr>
              <a:xfrm>
                <a:off x="8119355" y="4294623"/>
                <a:ext cx="2188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78" name="Ink 177">
                <a:extLst>
                  <a:ext uri="{FF2B5EF4-FFF2-40B4-BE49-F238E27FC236}">
                    <a16:creationId xmlns:a16="http://schemas.microsoft.com/office/drawing/2014/main" id="{D883042E-AB2B-8E47-B16F-E32E94A34158}"/>
                  </a:ext>
                </a:extLst>
              </p14:cNvPr>
              <p14:cNvContentPartPr/>
              <p14:nvPr/>
            </p14:nvContentPartPr>
            <p14:xfrm>
              <a:off x="6990035" y="4812663"/>
              <a:ext cx="1477800" cy="38160"/>
            </p14:xfrm>
          </p:contentPart>
        </mc:Choice>
        <mc:Fallback xmlns="">
          <p:pic>
            <p:nvPicPr>
              <p:cNvPr id="178" name="Ink 177">
                <a:extLst>
                  <a:ext uri="{FF2B5EF4-FFF2-40B4-BE49-F238E27FC236}">
                    <a16:creationId xmlns:a16="http://schemas.microsoft.com/office/drawing/2014/main" id="{D883042E-AB2B-8E47-B16F-E32E94A34158}"/>
                  </a:ext>
                </a:extLst>
              </p:cNvPr>
              <p:cNvPicPr/>
              <p:nvPr/>
            </p:nvPicPr>
            <p:blipFill>
              <a:blip r:embed="rId79"/>
              <a:stretch>
                <a:fillRect/>
              </a:stretch>
            </p:blipFill>
            <p:spPr>
              <a:xfrm>
                <a:off x="6981395" y="4802943"/>
                <a:ext cx="14950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81" name="Ink 180">
                <a:extLst>
                  <a:ext uri="{FF2B5EF4-FFF2-40B4-BE49-F238E27FC236}">
                    <a16:creationId xmlns:a16="http://schemas.microsoft.com/office/drawing/2014/main" id="{B3408944-8CDB-DC4B-92AF-3EBBDAFC017D}"/>
                  </a:ext>
                </a:extLst>
              </p14:cNvPr>
              <p14:cNvContentPartPr/>
              <p14:nvPr/>
            </p14:nvContentPartPr>
            <p14:xfrm>
              <a:off x="7801115" y="5145663"/>
              <a:ext cx="226080" cy="195120"/>
            </p14:xfrm>
          </p:contentPart>
        </mc:Choice>
        <mc:Fallback xmlns="">
          <p:pic>
            <p:nvPicPr>
              <p:cNvPr id="181" name="Ink 180">
                <a:extLst>
                  <a:ext uri="{FF2B5EF4-FFF2-40B4-BE49-F238E27FC236}">
                    <a16:creationId xmlns:a16="http://schemas.microsoft.com/office/drawing/2014/main" id="{B3408944-8CDB-DC4B-92AF-3EBBDAFC017D}"/>
                  </a:ext>
                </a:extLst>
              </p:cNvPr>
              <p:cNvPicPr/>
              <p:nvPr/>
            </p:nvPicPr>
            <p:blipFill>
              <a:blip r:embed="rId81"/>
              <a:stretch>
                <a:fillRect/>
              </a:stretch>
            </p:blipFill>
            <p:spPr>
              <a:xfrm>
                <a:off x="7792461" y="5137023"/>
                <a:ext cx="243388"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2" name="Ink 181">
                <a:extLst>
                  <a:ext uri="{FF2B5EF4-FFF2-40B4-BE49-F238E27FC236}">
                    <a16:creationId xmlns:a16="http://schemas.microsoft.com/office/drawing/2014/main" id="{2C54AC8D-2A7E-7144-B16C-FC5CF4E74E2D}"/>
                  </a:ext>
                </a:extLst>
              </p14:cNvPr>
              <p14:cNvContentPartPr/>
              <p14:nvPr/>
            </p14:nvContentPartPr>
            <p14:xfrm>
              <a:off x="8203595" y="5101743"/>
              <a:ext cx="245520" cy="276840"/>
            </p14:xfrm>
          </p:contentPart>
        </mc:Choice>
        <mc:Fallback xmlns="">
          <p:pic>
            <p:nvPicPr>
              <p:cNvPr id="182" name="Ink 181">
                <a:extLst>
                  <a:ext uri="{FF2B5EF4-FFF2-40B4-BE49-F238E27FC236}">
                    <a16:creationId xmlns:a16="http://schemas.microsoft.com/office/drawing/2014/main" id="{2C54AC8D-2A7E-7144-B16C-FC5CF4E74E2D}"/>
                  </a:ext>
                </a:extLst>
              </p:cNvPr>
              <p:cNvPicPr/>
              <p:nvPr/>
            </p:nvPicPr>
            <p:blipFill>
              <a:blip r:embed="rId83"/>
              <a:stretch>
                <a:fillRect/>
              </a:stretch>
            </p:blipFill>
            <p:spPr>
              <a:xfrm>
                <a:off x="8195303" y="5092755"/>
                <a:ext cx="262825" cy="294817"/>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3" name="Ink 184">
                <a:extLst>
                  <a:ext uri="{FF2B5EF4-FFF2-40B4-BE49-F238E27FC236}">
                    <a16:creationId xmlns:a16="http://schemas.microsoft.com/office/drawing/2014/main" id="{260E50B5-F468-FB43-8DBD-CE451C3E41C1}"/>
                  </a:ext>
                </a:extLst>
              </p14:cNvPr>
              <p14:cNvContentPartPr/>
              <p14:nvPr/>
            </p14:nvContentPartPr>
            <p14:xfrm>
              <a:off x="7096955" y="5139543"/>
              <a:ext cx="452880" cy="258120"/>
            </p14:xfrm>
          </p:contentPart>
        </mc:Choice>
        <mc:Fallback xmlns="">
          <p:pic>
            <p:nvPicPr>
              <p:cNvPr id="183" name="Ink 184">
                <a:extLst>
                  <a:ext uri="{FF2B5EF4-FFF2-40B4-BE49-F238E27FC236}">
                    <a16:creationId xmlns:a16="http://schemas.microsoft.com/office/drawing/2014/main" id="{260E50B5-F468-FB43-8DBD-CE451C3E41C1}"/>
                  </a:ext>
                </a:extLst>
              </p:cNvPr>
              <p:cNvPicPr/>
              <p:nvPr/>
            </p:nvPicPr>
            <p:blipFill>
              <a:blip r:embed="rId85"/>
              <a:stretch>
                <a:fillRect/>
              </a:stretch>
            </p:blipFill>
            <p:spPr>
              <a:xfrm>
                <a:off x="7088315" y="5130183"/>
                <a:ext cx="4694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4" name="Ink 185">
                <a:extLst>
                  <a:ext uri="{FF2B5EF4-FFF2-40B4-BE49-F238E27FC236}">
                    <a16:creationId xmlns:a16="http://schemas.microsoft.com/office/drawing/2014/main" id="{DB87422A-6D1B-BA40-B897-892415344E1F}"/>
                  </a:ext>
                </a:extLst>
              </p14:cNvPr>
              <p14:cNvContentPartPr/>
              <p14:nvPr/>
            </p14:nvContentPartPr>
            <p14:xfrm>
              <a:off x="7254275" y="4296784"/>
              <a:ext cx="333720" cy="289440"/>
            </p14:xfrm>
          </p:contentPart>
        </mc:Choice>
        <mc:Fallback xmlns="">
          <p:pic>
            <p:nvPicPr>
              <p:cNvPr id="184" name="Ink 185">
                <a:extLst>
                  <a:ext uri="{FF2B5EF4-FFF2-40B4-BE49-F238E27FC236}">
                    <a16:creationId xmlns:a16="http://schemas.microsoft.com/office/drawing/2014/main" id="{DB87422A-6D1B-BA40-B897-892415344E1F}"/>
                  </a:ext>
                </a:extLst>
              </p:cNvPr>
              <p:cNvPicPr/>
              <p:nvPr/>
            </p:nvPicPr>
            <p:blipFill>
              <a:blip r:embed="rId87"/>
              <a:stretch>
                <a:fillRect/>
              </a:stretch>
            </p:blipFill>
            <p:spPr>
              <a:xfrm>
                <a:off x="7244915" y="4287784"/>
                <a:ext cx="351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 name="Ink 1">
                <a:extLst>
                  <a:ext uri="{FF2B5EF4-FFF2-40B4-BE49-F238E27FC236}">
                    <a16:creationId xmlns:a16="http://schemas.microsoft.com/office/drawing/2014/main" id="{A42F9D3C-136B-7444-83C1-A6DD76F0B054}"/>
                  </a:ext>
                </a:extLst>
              </p14:cNvPr>
              <p14:cNvContentPartPr/>
              <p14:nvPr/>
            </p14:nvContentPartPr>
            <p14:xfrm>
              <a:off x="2266320" y="1004760"/>
              <a:ext cx="6741000" cy="4714920"/>
            </p14:xfrm>
          </p:contentPart>
        </mc:Choice>
        <mc:Fallback xmlns="">
          <p:pic>
            <p:nvPicPr>
              <p:cNvPr id="2" name="Ink 1">
                <a:extLst>
                  <a:ext uri="{FF2B5EF4-FFF2-40B4-BE49-F238E27FC236}">
                    <a16:creationId xmlns:a16="http://schemas.microsoft.com/office/drawing/2014/main" id="{A42F9D3C-136B-7444-83C1-A6DD76F0B054}"/>
                  </a:ext>
                </a:extLst>
              </p:cNvPr>
              <p:cNvPicPr/>
              <p:nvPr/>
            </p:nvPicPr>
            <p:blipFill>
              <a:blip r:embed="rId89"/>
              <a:stretch>
                <a:fillRect/>
              </a:stretch>
            </p:blipFill>
            <p:spPr>
              <a:xfrm>
                <a:off x="2257680" y="995040"/>
                <a:ext cx="6760079" cy="4734360"/>
              </a:xfrm>
              <a:prstGeom prst="rect">
                <a:avLst/>
              </a:prstGeom>
            </p:spPr>
          </p:pic>
        </mc:Fallback>
      </mc:AlternateContent>
    </p:spTree>
    <p:extLst>
      <p:ext uri="{BB962C8B-B14F-4D97-AF65-F5344CB8AC3E}">
        <p14:creationId xmlns:p14="http://schemas.microsoft.com/office/powerpoint/2010/main" val="24948540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80" name="Ink 180">
                <a:extLst>
                  <a:ext uri="{FF2B5EF4-FFF2-40B4-BE49-F238E27FC236}">
                    <a16:creationId xmlns:a16="http://schemas.microsoft.com/office/drawing/2014/main" id="{58A89BE8-4614-3145-A0A2-38373FC2CEB0}"/>
                  </a:ext>
                </a:extLst>
              </p14:cNvPr>
              <p14:cNvContentPartPr/>
              <p14:nvPr/>
            </p14:nvContentPartPr>
            <p14:xfrm>
              <a:off x="7172555" y="349383"/>
              <a:ext cx="2841840" cy="2602440"/>
            </p14:xfrm>
          </p:contentPart>
        </mc:Choice>
        <mc:Fallback xmlns="">
          <p:pic>
            <p:nvPicPr>
              <p:cNvPr id="180" name="Ink 180">
                <a:extLst>
                  <a:ext uri="{FF2B5EF4-FFF2-40B4-BE49-F238E27FC236}">
                    <a16:creationId xmlns:a16="http://schemas.microsoft.com/office/drawing/2014/main" id="{58A89BE8-4614-3145-A0A2-38373FC2CEB0}"/>
                  </a:ext>
                </a:extLst>
              </p:cNvPr>
              <p:cNvPicPr/>
              <p:nvPr/>
            </p:nvPicPr>
            <p:blipFill>
              <a:blip r:embed="rId3"/>
              <a:stretch>
                <a:fillRect/>
              </a:stretch>
            </p:blipFill>
            <p:spPr>
              <a:xfrm>
                <a:off x="7164275" y="341464"/>
                <a:ext cx="2868480" cy="261827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2" name="Ink 192">
                <a:extLst>
                  <a:ext uri="{FF2B5EF4-FFF2-40B4-BE49-F238E27FC236}">
                    <a16:creationId xmlns:a16="http://schemas.microsoft.com/office/drawing/2014/main" id="{B246BB87-2A65-E941-BF35-5662147FE5B7}"/>
                  </a:ext>
                </a:extLst>
              </p14:cNvPr>
              <p14:cNvContentPartPr/>
              <p14:nvPr/>
            </p14:nvContentPartPr>
            <p14:xfrm>
              <a:off x="2243436" y="499503"/>
              <a:ext cx="3583800" cy="5677560"/>
            </p14:xfrm>
          </p:contentPart>
        </mc:Choice>
        <mc:Fallback xmlns="">
          <p:pic>
            <p:nvPicPr>
              <p:cNvPr id="192" name="Ink 192">
                <a:extLst>
                  <a:ext uri="{FF2B5EF4-FFF2-40B4-BE49-F238E27FC236}">
                    <a16:creationId xmlns:a16="http://schemas.microsoft.com/office/drawing/2014/main" id="{B246BB87-2A65-E941-BF35-5662147FE5B7}"/>
                  </a:ext>
                </a:extLst>
              </p:cNvPr>
              <p:cNvPicPr/>
              <p:nvPr/>
            </p:nvPicPr>
            <p:blipFill>
              <a:blip r:embed="rId5"/>
              <a:stretch>
                <a:fillRect/>
              </a:stretch>
            </p:blipFill>
            <p:spPr>
              <a:xfrm>
                <a:off x="2234797" y="491222"/>
                <a:ext cx="3608638" cy="569484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3" name="Ink 203">
                <a:extLst>
                  <a:ext uri="{FF2B5EF4-FFF2-40B4-BE49-F238E27FC236}">
                    <a16:creationId xmlns:a16="http://schemas.microsoft.com/office/drawing/2014/main" id="{82DC677D-F27D-D246-8FD2-4975E3B2645B}"/>
                  </a:ext>
                </a:extLst>
              </p14:cNvPr>
              <p14:cNvContentPartPr/>
              <p14:nvPr/>
            </p14:nvContentPartPr>
            <p14:xfrm>
              <a:off x="7203875" y="3436383"/>
              <a:ext cx="3156480" cy="2470320"/>
            </p14:xfrm>
          </p:contentPart>
        </mc:Choice>
        <mc:Fallback xmlns="">
          <p:pic>
            <p:nvPicPr>
              <p:cNvPr id="203" name="Ink 203">
                <a:extLst>
                  <a:ext uri="{FF2B5EF4-FFF2-40B4-BE49-F238E27FC236}">
                    <a16:creationId xmlns:a16="http://schemas.microsoft.com/office/drawing/2014/main" id="{82DC677D-F27D-D246-8FD2-4975E3B2645B}"/>
                  </a:ext>
                </a:extLst>
              </p:cNvPr>
              <p:cNvPicPr/>
              <p:nvPr/>
            </p:nvPicPr>
            <p:blipFill>
              <a:blip r:embed="rId7"/>
              <a:stretch>
                <a:fillRect/>
              </a:stretch>
            </p:blipFill>
            <p:spPr>
              <a:xfrm>
                <a:off x="7194876" y="3420188"/>
                <a:ext cx="3182397" cy="249443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2B673F5F-AFEF-0846-9144-C417CCFAB453}"/>
                  </a:ext>
                </a:extLst>
              </p14:cNvPr>
              <p14:cNvContentPartPr/>
              <p14:nvPr/>
            </p14:nvContentPartPr>
            <p14:xfrm>
              <a:off x="8792760" y="2035800"/>
              <a:ext cx="4680" cy="36360"/>
            </p14:xfrm>
          </p:contentPart>
        </mc:Choice>
        <mc:Fallback xmlns="">
          <p:pic>
            <p:nvPicPr>
              <p:cNvPr id="2" name="Ink 1">
                <a:extLst>
                  <a:ext uri="{FF2B5EF4-FFF2-40B4-BE49-F238E27FC236}">
                    <a16:creationId xmlns:a16="http://schemas.microsoft.com/office/drawing/2014/main" id="{2B673F5F-AFEF-0846-9144-C417CCFAB453}"/>
                  </a:ext>
                </a:extLst>
              </p:cNvPr>
              <p:cNvPicPr/>
              <p:nvPr/>
            </p:nvPicPr>
            <p:blipFill>
              <a:blip r:embed="rId9"/>
              <a:stretch>
                <a:fillRect/>
              </a:stretch>
            </p:blipFill>
            <p:spPr>
              <a:xfrm>
                <a:off x="8782680" y="2027160"/>
                <a:ext cx="23400" cy="55080"/>
              </a:xfrm>
              <a:prstGeom prst="rect">
                <a:avLst/>
              </a:prstGeom>
            </p:spPr>
          </p:pic>
        </mc:Fallback>
      </mc:AlternateContent>
    </p:spTree>
    <p:extLst>
      <p:ext uri="{BB962C8B-B14F-4D97-AF65-F5344CB8AC3E}">
        <p14:creationId xmlns:p14="http://schemas.microsoft.com/office/powerpoint/2010/main" val="7196491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28800" y="1417319"/>
            <a:ext cx="8153400" cy="4907281"/>
          </a:xfrm>
        </p:spPr>
        <p:txBody>
          <a:bodyPr/>
          <a:lstStyle/>
          <a:p>
            <a:pPr algn="just">
              <a:lnSpc>
                <a:spcPct val="150000"/>
              </a:lnSpc>
              <a:buFont typeface="Wingdings" panose="05000000000000000000" pitchFamily="2" charset="2"/>
              <a:buChar char="Ø"/>
            </a:pPr>
            <a:r>
              <a:rPr lang="en-US" dirty="0"/>
              <a:t>In multiple regression, adjusted R – squared is better metric than R – squared asses the goodness of fit of the model</a:t>
            </a:r>
          </a:p>
          <a:p>
            <a:pPr algn="just">
              <a:lnSpc>
                <a:spcPct val="150000"/>
              </a:lnSpc>
              <a:buFont typeface="Wingdings" panose="05000000000000000000" pitchFamily="2" charset="2"/>
              <a:buChar char="Ø"/>
            </a:pPr>
            <a:endParaRPr lang="en-US" dirty="0"/>
          </a:p>
          <a:p>
            <a:pPr algn="just">
              <a:lnSpc>
                <a:spcPct val="150000"/>
              </a:lnSpc>
              <a:buFont typeface="Wingdings" panose="05000000000000000000" pitchFamily="2" charset="2"/>
              <a:buChar char="Ø"/>
            </a:pPr>
            <a:r>
              <a:rPr lang="en-US" dirty="0"/>
              <a:t>R – squared always increases if additional variables are added into model , even if they are not related to the dependent variable</a:t>
            </a:r>
          </a:p>
          <a:p>
            <a:endParaRPr lang="en-US" dirty="0"/>
          </a:p>
          <a:p>
            <a:endParaRPr lang="en-US" dirty="0"/>
          </a:p>
        </p:txBody>
      </p:sp>
      <p:sp>
        <p:nvSpPr>
          <p:cNvPr id="3" name="Title 2"/>
          <p:cNvSpPr>
            <a:spLocks noGrp="1"/>
          </p:cNvSpPr>
          <p:nvPr>
            <p:ph type="title" idx="4294967295"/>
          </p:nvPr>
        </p:nvSpPr>
        <p:spPr/>
        <p:txBody>
          <a:bodyPr/>
          <a:lstStyle/>
          <a:p>
            <a:r>
              <a:rPr lang="en-US" sz="2800" b="1" dirty="0"/>
              <a:t>R – Squared </a:t>
            </a:r>
            <a:r>
              <a:rPr lang="en-US" sz="2800" b="1" dirty="0" err="1"/>
              <a:t>vs</a:t>
            </a:r>
            <a:r>
              <a:rPr lang="en-US" sz="2800" b="1" dirty="0"/>
              <a:t> Adjusted R - Squared</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340F840-02EB-3F43-853E-8C5F8F12A712}"/>
                  </a:ext>
                </a:extLst>
              </p14:cNvPr>
              <p14:cNvContentPartPr/>
              <p14:nvPr/>
            </p14:nvContentPartPr>
            <p14:xfrm>
              <a:off x="7279320" y="1250280"/>
              <a:ext cx="71640" cy="22680"/>
            </p14:xfrm>
          </p:contentPart>
        </mc:Choice>
        <mc:Fallback xmlns="">
          <p:pic>
            <p:nvPicPr>
              <p:cNvPr id="4" name="Ink 3">
                <a:extLst>
                  <a:ext uri="{FF2B5EF4-FFF2-40B4-BE49-F238E27FC236}">
                    <a16:creationId xmlns:a16="http://schemas.microsoft.com/office/drawing/2014/main" id="{3340F840-02EB-3F43-853E-8C5F8F12A712}"/>
                  </a:ext>
                </a:extLst>
              </p:cNvPr>
              <p:cNvPicPr/>
              <p:nvPr/>
            </p:nvPicPr>
            <p:blipFill>
              <a:blip r:embed="rId3"/>
              <a:stretch>
                <a:fillRect/>
              </a:stretch>
            </p:blipFill>
            <p:spPr>
              <a:xfrm>
                <a:off x="7271040" y="1240920"/>
                <a:ext cx="89640" cy="40320"/>
              </a:xfrm>
              <a:prstGeom prst="rect">
                <a:avLst/>
              </a:prstGeom>
            </p:spPr>
          </p:pic>
        </mc:Fallback>
      </mc:AlternateContent>
    </p:spTree>
    <p:extLst>
      <p:ext uri="{BB962C8B-B14F-4D97-AF65-F5344CB8AC3E}">
        <p14:creationId xmlns:p14="http://schemas.microsoft.com/office/powerpoint/2010/main" val="25162041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buFont typeface="Wingdings" panose="05000000000000000000" pitchFamily="2" charset="2"/>
              <a:buChar char="Ø"/>
            </a:pPr>
            <a:r>
              <a:rPr lang="en-US" dirty="0"/>
              <a:t>Over fitting can be solved with regularization</a:t>
            </a:r>
          </a:p>
          <a:p>
            <a:pPr algn="just">
              <a:buFont typeface="Wingdings" panose="05000000000000000000" pitchFamily="2" charset="2"/>
              <a:buChar char="Ø"/>
            </a:pPr>
            <a:endParaRPr lang="en-US" dirty="0"/>
          </a:p>
          <a:p>
            <a:pPr algn="just">
              <a:buFont typeface="Wingdings" panose="05000000000000000000" pitchFamily="2" charset="2"/>
              <a:buChar char="Ø"/>
            </a:pPr>
            <a:r>
              <a:rPr lang="en-US" dirty="0"/>
              <a:t>Regularization can be done by putting constraints on the coefficients and variables.</a:t>
            </a:r>
          </a:p>
          <a:p>
            <a:pPr algn="just">
              <a:buFont typeface="Wingdings" panose="05000000000000000000" pitchFamily="2" charset="2"/>
              <a:buChar char="Ø"/>
            </a:pPr>
            <a:endParaRPr lang="en-US" dirty="0"/>
          </a:p>
          <a:p>
            <a:pPr algn="just">
              <a:buFont typeface="Wingdings" panose="05000000000000000000" pitchFamily="2" charset="2"/>
              <a:buChar char="Ø"/>
            </a:pPr>
            <a:r>
              <a:rPr lang="en-US" dirty="0"/>
              <a:t>LASSO: Least Absolute Shrinkage and Selection Operator </a:t>
            </a:r>
          </a:p>
          <a:p>
            <a:pPr marL="0" indent="0" algn="just"/>
            <a:r>
              <a:rPr lang="en-US" dirty="0"/>
              <a:t>         Some coefficients can be dropped( </a:t>
            </a:r>
            <a:r>
              <a:rPr lang="en-US" dirty="0" err="1"/>
              <a:t>i.e</a:t>
            </a:r>
            <a:r>
              <a:rPr lang="en-US" dirty="0"/>
              <a:t> become zero)</a:t>
            </a:r>
          </a:p>
          <a:p>
            <a:pPr algn="just">
              <a:buFont typeface="Wingdings" panose="05000000000000000000" pitchFamily="2" charset="2"/>
              <a:buChar char="Ø"/>
            </a:pPr>
            <a:endParaRPr lang="en-US" dirty="0"/>
          </a:p>
          <a:p>
            <a:pPr algn="just">
              <a:buFont typeface="Wingdings" panose="05000000000000000000" pitchFamily="2" charset="2"/>
              <a:buChar char="Ø"/>
            </a:pPr>
            <a:r>
              <a:rPr lang="en-US" dirty="0"/>
              <a:t>RIDGE: The coefficients will approach zero</a:t>
            </a:r>
            <a:r>
              <a:rPr lang="en-IN" dirty="0"/>
              <a:t>, </a:t>
            </a:r>
            <a:r>
              <a:rPr lang="en-US" dirty="0"/>
              <a:t>but never dropped</a:t>
            </a:r>
          </a:p>
        </p:txBody>
      </p:sp>
      <p:sp>
        <p:nvSpPr>
          <p:cNvPr id="3" name="Title 2"/>
          <p:cNvSpPr>
            <a:spLocks noGrp="1"/>
          </p:cNvSpPr>
          <p:nvPr>
            <p:ph type="title" idx="4294967295"/>
          </p:nvPr>
        </p:nvSpPr>
        <p:spPr/>
        <p:txBody>
          <a:bodyPr/>
          <a:lstStyle/>
          <a:p>
            <a:r>
              <a:rPr lang="en-US" b="1" dirty="0"/>
              <a:t>Regularization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B436757-ADE9-924F-8EF3-FCC0B4526168}"/>
                  </a:ext>
                </a:extLst>
              </p14:cNvPr>
              <p14:cNvContentPartPr/>
              <p14:nvPr/>
            </p14:nvContentPartPr>
            <p14:xfrm>
              <a:off x="6761280" y="1401841"/>
              <a:ext cx="1219320" cy="1830960"/>
            </p14:xfrm>
          </p:contentPart>
        </mc:Choice>
        <mc:Fallback xmlns="">
          <p:pic>
            <p:nvPicPr>
              <p:cNvPr id="4" name="Ink 3">
                <a:extLst>
                  <a:ext uri="{FF2B5EF4-FFF2-40B4-BE49-F238E27FC236}">
                    <a16:creationId xmlns:a16="http://schemas.microsoft.com/office/drawing/2014/main" id="{9B436757-ADE9-924F-8EF3-FCC0B4526168}"/>
                  </a:ext>
                </a:extLst>
              </p:cNvPr>
              <p:cNvPicPr/>
              <p:nvPr/>
            </p:nvPicPr>
            <p:blipFill>
              <a:blip r:embed="rId3"/>
              <a:stretch>
                <a:fillRect/>
              </a:stretch>
            </p:blipFill>
            <p:spPr>
              <a:xfrm>
                <a:off x="6752637" y="1393199"/>
                <a:ext cx="1236605" cy="1848603"/>
              </a:xfrm>
              <a:prstGeom prst="rect">
                <a:avLst/>
              </a:prstGeom>
            </p:spPr>
          </p:pic>
        </mc:Fallback>
      </mc:AlternateContent>
    </p:spTree>
    <p:extLst>
      <p:ext uri="{BB962C8B-B14F-4D97-AF65-F5344CB8AC3E}">
        <p14:creationId xmlns:p14="http://schemas.microsoft.com/office/powerpoint/2010/main" val="8073516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idx="4294967295"/>
          </p:nvPr>
        </p:nvSpPr>
        <p:spPr>
          <a:xfrm>
            <a:off x="1600200" y="76200"/>
            <a:ext cx="7459662" cy="1143000"/>
          </a:xfrm>
          <a:prstGeom prst="rect">
            <a:avLst/>
          </a:prstGeom>
        </p:spPr>
        <p:txBody>
          <a:bodyPr>
            <a:normAutofit/>
          </a:bodyPr>
          <a:lstStyle/>
          <a:p>
            <a:pPr eaLnBrk="1" hangingPunct="1"/>
            <a:r>
              <a:rPr lang="en-US" altLang="en-US" b="1" dirty="0">
                <a:latin typeface="Times New Roman" pitchFamily="18" charset="0"/>
                <a:cs typeface="Times New Roman" pitchFamily="18" charset="0"/>
              </a:rPr>
              <a:t>Lasso &amp; Ridge </a:t>
            </a:r>
            <a:endParaRPr lang="bg-BG" altLang="en-US" b="1" dirty="0">
              <a:latin typeface="Times New Roman" pitchFamily="18" charset="0"/>
              <a:cs typeface="Times New Roman" pitchFamily="18" charset="0"/>
            </a:endParaRPr>
          </a:p>
        </p:txBody>
      </p:sp>
      <p:graphicFrame>
        <p:nvGraphicFramePr>
          <p:cNvPr id="40965" name="Object 3"/>
          <p:cNvGraphicFramePr>
            <a:graphicFrameLocks noChangeAspect="1"/>
          </p:cNvGraphicFramePr>
          <p:nvPr/>
        </p:nvGraphicFramePr>
        <p:xfrm>
          <a:off x="2590800" y="2438401"/>
          <a:ext cx="4006850" cy="841375"/>
        </p:xfrm>
        <a:graphic>
          <a:graphicData uri="http://schemas.openxmlformats.org/presentationml/2006/ole">
            <mc:AlternateContent xmlns:mc="http://schemas.openxmlformats.org/markup-compatibility/2006">
              <mc:Choice xmlns:v="urn:schemas-microsoft-com:vml" Requires="v">
                <p:oleObj spid="_x0000_s8206" name="Equation" r:id="rId4" imgW="1625600" imgH="330200" progId="Equation.3">
                  <p:embed/>
                </p:oleObj>
              </mc:Choice>
              <mc:Fallback>
                <p:oleObj name="Equation" r:id="rId4" imgW="1625600" imgH="330200" progId="Equation.3">
                  <p:embed/>
                  <p:pic>
                    <p:nvPicPr>
                      <p:cNvPr id="4096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2438401"/>
                        <a:ext cx="4006850" cy="841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3"/>
          <p:cNvSpPr txBox="1">
            <a:spLocks noChangeArrowheads="1"/>
          </p:cNvSpPr>
          <p:nvPr/>
        </p:nvSpPr>
        <p:spPr bwMode="auto">
          <a:xfrm>
            <a:off x="2514600" y="5649913"/>
            <a:ext cx="6858000" cy="369332"/>
          </a:xfrm>
          <a:prstGeom prst="rect">
            <a:avLst/>
          </a:prstGeom>
          <a:noFill/>
          <a:ln w="9525">
            <a:noFill/>
            <a:miter lim="800000"/>
            <a:headEnd/>
            <a:tailEnd/>
          </a:ln>
          <a:effectLst/>
        </p:spPr>
        <p:txBody>
          <a:bodyPr>
            <a:spAutoFit/>
          </a:bodyPr>
          <a:lstStyle/>
          <a:p>
            <a:pPr defTabSz="914426">
              <a:spcBef>
                <a:spcPct val="50000"/>
              </a:spcBef>
              <a:buFontTx/>
              <a:buChar char="•"/>
              <a:defRPr/>
            </a:pPr>
            <a:r>
              <a:rPr lang="en-US" dirty="0">
                <a:solidFill>
                  <a:prstClr val="black"/>
                </a:solidFill>
                <a:latin typeface="Arial" charset="0"/>
              </a:rPr>
              <a:t> </a:t>
            </a:r>
            <a:r>
              <a:rPr lang="en-US" dirty="0">
                <a:solidFill>
                  <a:prstClr val="black"/>
                </a:solidFill>
                <a:latin typeface="Calibri"/>
              </a:rPr>
              <a:t>Ridge regression estimation:</a:t>
            </a:r>
          </a:p>
        </p:txBody>
      </p:sp>
      <p:sp>
        <p:nvSpPr>
          <p:cNvPr id="12" name="Text Box 3"/>
          <p:cNvSpPr txBox="1">
            <a:spLocks noChangeArrowheads="1"/>
          </p:cNvSpPr>
          <p:nvPr/>
        </p:nvSpPr>
        <p:spPr bwMode="auto">
          <a:xfrm>
            <a:off x="2514600" y="3581400"/>
            <a:ext cx="6858000" cy="369332"/>
          </a:xfrm>
          <a:prstGeom prst="rect">
            <a:avLst/>
          </a:prstGeom>
          <a:noFill/>
          <a:ln w="9525">
            <a:noFill/>
            <a:miter lim="800000"/>
            <a:headEnd/>
            <a:tailEnd/>
          </a:ln>
          <a:effectLst/>
        </p:spPr>
        <p:txBody>
          <a:bodyPr>
            <a:spAutoFit/>
          </a:bodyPr>
          <a:lstStyle/>
          <a:p>
            <a:pPr defTabSz="914426">
              <a:spcBef>
                <a:spcPct val="50000"/>
              </a:spcBef>
              <a:buFontTx/>
              <a:buChar char="•"/>
              <a:defRPr/>
            </a:pPr>
            <a:r>
              <a:rPr lang="en-US" dirty="0">
                <a:solidFill>
                  <a:prstClr val="black"/>
                </a:solidFill>
                <a:latin typeface="Arial" charset="0"/>
              </a:rPr>
              <a:t> </a:t>
            </a:r>
            <a:r>
              <a:rPr lang="en-US" dirty="0">
                <a:solidFill>
                  <a:prstClr val="black"/>
                </a:solidFill>
                <a:latin typeface="Calibri"/>
              </a:rPr>
              <a:t>OLS estimation:</a:t>
            </a:r>
          </a:p>
        </p:txBody>
      </p:sp>
      <p:sp>
        <p:nvSpPr>
          <p:cNvPr id="13" name="Text Box 3"/>
          <p:cNvSpPr txBox="1">
            <a:spLocks noChangeArrowheads="1"/>
          </p:cNvSpPr>
          <p:nvPr/>
        </p:nvSpPr>
        <p:spPr bwMode="auto">
          <a:xfrm>
            <a:off x="2514600" y="4648200"/>
            <a:ext cx="6858000" cy="369332"/>
          </a:xfrm>
          <a:prstGeom prst="rect">
            <a:avLst/>
          </a:prstGeom>
          <a:noFill/>
          <a:ln w="9525">
            <a:noFill/>
            <a:miter lim="800000"/>
            <a:headEnd/>
            <a:tailEnd/>
          </a:ln>
          <a:effectLst/>
        </p:spPr>
        <p:txBody>
          <a:bodyPr>
            <a:spAutoFit/>
          </a:bodyPr>
          <a:lstStyle/>
          <a:p>
            <a:pPr defTabSz="914426">
              <a:spcBef>
                <a:spcPct val="50000"/>
              </a:spcBef>
              <a:buFontTx/>
              <a:buChar char="•"/>
              <a:defRPr/>
            </a:pPr>
            <a:r>
              <a:rPr lang="en-US" dirty="0">
                <a:solidFill>
                  <a:prstClr val="black"/>
                </a:solidFill>
                <a:latin typeface="Arial" charset="0"/>
              </a:rPr>
              <a:t> </a:t>
            </a:r>
            <a:r>
              <a:rPr lang="en-US" dirty="0">
                <a:solidFill>
                  <a:prstClr val="black"/>
                </a:solidFill>
                <a:latin typeface="Calibri"/>
              </a:rPr>
              <a:t>LASSO estimation:</a:t>
            </a:r>
          </a:p>
        </p:txBody>
      </p:sp>
      <p:graphicFrame>
        <p:nvGraphicFramePr>
          <p:cNvPr id="40969" name="Object 4"/>
          <p:cNvGraphicFramePr>
            <a:graphicFrameLocks noChangeAspect="1"/>
          </p:cNvGraphicFramePr>
          <p:nvPr/>
        </p:nvGraphicFramePr>
        <p:xfrm>
          <a:off x="5741988" y="3276601"/>
          <a:ext cx="2995612" cy="987425"/>
        </p:xfrm>
        <a:graphic>
          <a:graphicData uri="http://schemas.openxmlformats.org/presentationml/2006/ole">
            <mc:AlternateContent xmlns:mc="http://schemas.openxmlformats.org/markup-compatibility/2006">
              <mc:Choice xmlns:v="urn:schemas-microsoft-com:vml" Requires="v">
                <p:oleObj spid="_x0000_s8207" name="Equation" r:id="rId6" imgW="1435100" imgH="457200" progId="Equation.3">
                  <p:embed/>
                </p:oleObj>
              </mc:Choice>
              <mc:Fallback>
                <p:oleObj name="Equation" r:id="rId6" imgW="1435100" imgH="457200" progId="Equation.3">
                  <p:embed/>
                  <p:pic>
                    <p:nvPicPr>
                      <p:cNvPr id="40969"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1988" y="3276601"/>
                        <a:ext cx="2995612" cy="98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70" name="Object 5"/>
          <p:cNvGraphicFramePr>
            <a:graphicFrameLocks noChangeAspect="1"/>
          </p:cNvGraphicFramePr>
          <p:nvPr/>
        </p:nvGraphicFramePr>
        <p:xfrm>
          <a:off x="5619751" y="4254500"/>
          <a:ext cx="4267200" cy="1014413"/>
        </p:xfrm>
        <a:graphic>
          <a:graphicData uri="http://schemas.openxmlformats.org/presentationml/2006/ole">
            <mc:AlternateContent xmlns:mc="http://schemas.openxmlformats.org/markup-compatibility/2006">
              <mc:Choice xmlns:v="urn:schemas-microsoft-com:vml" Requires="v">
                <p:oleObj spid="_x0000_s8208" name="Equation" r:id="rId8" imgW="2044440" imgH="469800" progId="Equation.3">
                  <p:embed/>
                </p:oleObj>
              </mc:Choice>
              <mc:Fallback>
                <p:oleObj name="Equation" r:id="rId8" imgW="2044440" imgH="469800" progId="Equation.3">
                  <p:embed/>
                  <p:pic>
                    <p:nvPicPr>
                      <p:cNvPr id="40970" name="Object 5"/>
                      <p:cNvPicPr>
                        <a:picLocks noChangeAspect="1" noChangeArrowheads="1"/>
                      </p:cNvPicPr>
                      <p:nvPr/>
                    </p:nvPicPr>
                    <p:blipFill>
                      <a:blip r:embed="rId9"/>
                      <a:srcRect/>
                      <a:stretch>
                        <a:fillRect/>
                      </a:stretch>
                    </p:blipFill>
                    <p:spPr bwMode="auto">
                      <a:xfrm>
                        <a:off x="5619751" y="4254500"/>
                        <a:ext cx="4267200" cy="1014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71" name="Object 6"/>
          <p:cNvGraphicFramePr>
            <a:graphicFrameLocks noChangeAspect="1"/>
          </p:cNvGraphicFramePr>
          <p:nvPr/>
        </p:nvGraphicFramePr>
        <p:xfrm>
          <a:off x="5557839" y="5334000"/>
          <a:ext cx="4397375" cy="1014413"/>
        </p:xfrm>
        <a:graphic>
          <a:graphicData uri="http://schemas.openxmlformats.org/presentationml/2006/ole">
            <mc:AlternateContent xmlns:mc="http://schemas.openxmlformats.org/markup-compatibility/2006">
              <mc:Choice xmlns:v="urn:schemas-microsoft-com:vml" Requires="v">
                <p:oleObj spid="_x0000_s8209" name="Equation" r:id="rId10" imgW="2108160" imgH="469800" progId="Equation.3">
                  <p:embed/>
                </p:oleObj>
              </mc:Choice>
              <mc:Fallback>
                <p:oleObj name="Equation" r:id="rId10" imgW="2108160" imgH="469800" progId="Equation.3">
                  <p:embed/>
                  <p:pic>
                    <p:nvPicPr>
                      <p:cNvPr id="40971" name="Object 6"/>
                      <p:cNvPicPr>
                        <a:picLocks noChangeAspect="1" noChangeArrowheads="1"/>
                      </p:cNvPicPr>
                      <p:nvPr/>
                    </p:nvPicPr>
                    <p:blipFill>
                      <a:blip r:embed="rId11"/>
                      <a:srcRect/>
                      <a:stretch>
                        <a:fillRect/>
                      </a:stretch>
                    </p:blipFill>
                    <p:spPr bwMode="auto">
                      <a:xfrm>
                        <a:off x="5557839" y="5334000"/>
                        <a:ext cx="4397375" cy="1014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68E968ED-E70E-1341-88C6-A487709CEDB8}"/>
                  </a:ext>
                </a:extLst>
              </p14:cNvPr>
              <p14:cNvContentPartPr/>
              <p14:nvPr/>
            </p14:nvContentPartPr>
            <p14:xfrm>
              <a:off x="8114161" y="1303560"/>
              <a:ext cx="2161440" cy="4885200"/>
            </p14:xfrm>
          </p:contentPart>
        </mc:Choice>
        <mc:Fallback xmlns="">
          <p:pic>
            <p:nvPicPr>
              <p:cNvPr id="2" name="Ink 1">
                <a:extLst>
                  <a:ext uri="{FF2B5EF4-FFF2-40B4-BE49-F238E27FC236}">
                    <a16:creationId xmlns:a16="http://schemas.microsoft.com/office/drawing/2014/main" id="{68E968ED-E70E-1341-88C6-A487709CEDB8}"/>
                  </a:ext>
                </a:extLst>
              </p:cNvPr>
              <p:cNvPicPr/>
              <p:nvPr/>
            </p:nvPicPr>
            <p:blipFill>
              <a:blip r:embed="rId13"/>
              <a:stretch>
                <a:fillRect/>
              </a:stretch>
            </p:blipFill>
            <p:spPr>
              <a:xfrm>
                <a:off x="8104441" y="1293480"/>
                <a:ext cx="2181600" cy="4905000"/>
              </a:xfrm>
              <a:prstGeom prst="rect">
                <a:avLst/>
              </a:prstGeom>
            </p:spPr>
          </p:pic>
        </mc:Fallback>
      </mc:AlternateContent>
    </p:spTree>
    <p:extLst>
      <p:ext uri="{BB962C8B-B14F-4D97-AF65-F5344CB8AC3E}">
        <p14:creationId xmlns:p14="http://schemas.microsoft.com/office/powerpoint/2010/main" val="11485869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3D7B5B-9E7B-49C5-B917-7314A4965724}"/>
              </a:ext>
            </a:extLst>
          </p:cNvPr>
          <p:cNvSpPr>
            <a:spLocks noGrp="1"/>
          </p:cNvSpPr>
          <p:nvPr>
            <p:ph sz="quarter" idx="10"/>
          </p:nvPr>
        </p:nvSpPr>
        <p:spPr/>
        <p:txBody>
          <a:bodyPr/>
          <a:lstStyle/>
          <a:p>
            <a:r>
              <a:rPr lang="en-US" dirty="0"/>
              <a:t>               </a:t>
            </a:r>
          </a:p>
          <a:p>
            <a:r>
              <a:rPr lang="en-US" dirty="0"/>
              <a:t>                     LOGISTIC REGRESSION</a:t>
            </a:r>
            <a:endParaRPr lang="en-VI" dirty="0"/>
          </a:p>
        </p:txBody>
      </p:sp>
    </p:spTree>
    <p:extLst>
      <p:ext uri="{BB962C8B-B14F-4D97-AF65-F5344CB8AC3E}">
        <p14:creationId xmlns:p14="http://schemas.microsoft.com/office/powerpoint/2010/main" val="3521104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9" name="Ink 9">
                <a:extLst>
                  <a:ext uri="{FF2B5EF4-FFF2-40B4-BE49-F238E27FC236}">
                    <a16:creationId xmlns:a16="http://schemas.microsoft.com/office/drawing/2014/main" id="{F3236828-254C-474B-AF76-359B178A5772}"/>
                  </a:ext>
                </a:extLst>
              </p14:cNvPr>
              <p14:cNvContentPartPr/>
              <p14:nvPr/>
            </p14:nvContentPartPr>
            <p14:xfrm>
              <a:off x="6260675" y="964623"/>
              <a:ext cx="4143600" cy="1924200"/>
            </p14:xfrm>
          </p:contentPart>
        </mc:Choice>
        <mc:Fallback xmlns="">
          <p:pic>
            <p:nvPicPr>
              <p:cNvPr id="9" name="Ink 9">
                <a:extLst>
                  <a:ext uri="{FF2B5EF4-FFF2-40B4-BE49-F238E27FC236}">
                    <a16:creationId xmlns:a16="http://schemas.microsoft.com/office/drawing/2014/main" id="{F3236828-254C-474B-AF76-359B178A5772}"/>
                  </a:ext>
                </a:extLst>
              </p:cNvPr>
              <p:cNvPicPr/>
              <p:nvPr/>
            </p:nvPicPr>
            <p:blipFill>
              <a:blip r:embed="rId3"/>
              <a:stretch>
                <a:fillRect/>
              </a:stretch>
            </p:blipFill>
            <p:spPr>
              <a:xfrm>
                <a:off x="6245195" y="949143"/>
                <a:ext cx="4174200" cy="195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F800D833-4C40-334F-A826-63B342A0A821}"/>
                  </a:ext>
                </a:extLst>
              </p14:cNvPr>
              <p14:cNvContentPartPr/>
              <p14:nvPr/>
            </p14:nvContentPartPr>
            <p14:xfrm>
              <a:off x="7537235" y="2033463"/>
              <a:ext cx="207720" cy="182520"/>
            </p14:xfrm>
          </p:contentPart>
        </mc:Choice>
        <mc:Fallback xmlns="">
          <p:pic>
            <p:nvPicPr>
              <p:cNvPr id="11" name="Ink 10">
                <a:extLst>
                  <a:ext uri="{FF2B5EF4-FFF2-40B4-BE49-F238E27FC236}">
                    <a16:creationId xmlns:a16="http://schemas.microsoft.com/office/drawing/2014/main" id="{F800D833-4C40-334F-A826-63B342A0A821}"/>
                  </a:ext>
                </a:extLst>
              </p:cNvPr>
              <p:cNvPicPr/>
              <p:nvPr/>
            </p:nvPicPr>
            <p:blipFill>
              <a:blip r:embed="rId5"/>
              <a:stretch>
                <a:fillRect/>
              </a:stretch>
            </p:blipFill>
            <p:spPr>
              <a:xfrm>
                <a:off x="7521755" y="2017983"/>
                <a:ext cx="2383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A9F39114-7AC5-8D41-A9F3-3249F6331C84}"/>
                  </a:ext>
                </a:extLst>
              </p14:cNvPr>
              <p14:cNvContentPartPr/>
              <p14:nvPr/>
            </p14:nvContentPartPr>
            <p14:xfrm>
              <a:off x="7801115" y="1964343"/>
              <a:ext cx="145080" cy="157680"/>
            </p14:xfrm>
          </p:contentPart>
        </mc:Choice>
        <mc:Fallback xmlns="">
          <p:pic>
            <p:nvPicPr>
              <p:cNvPr id="12" name="Ink 11">
                <a:extLst>
                  <a:ext uri="{FF2B5EF4-FFF2-40B4-BE49-F238E27FC236}">
                    <a16:creationId xmlns:a16="http://schemas.microsoft.com/office/drawing/2014/main" id="{A9F39114-7AC5-8D41-A9F3-3249F6331C84}"/>
                  </a:ext>
                </a:extLst>
              </p:cNvPr>
              <p:cNvPicPr/>
              <p:nvPr/>
            </p:nvPicPr>
            <p:blipFill>
              <a:blip r:embed="rId7"/>
              <a:stretch>
                <a:fillRect/>
              </a:stretch>
            </p:blipFill>
            <p:spPr>
              <a:xfrm>
                <a:off x="7785596" y="1948828"/>
                <a:ext cx="175756" cy="18835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5BC3E53C-8F08-5C45-ABAA-A2A7AD1B5FA9}"/>
                  </a:ext>
                </a:extLst>
              </p14:cNvPr>
              <p14:cNvContentPartPr/>
              <p14:nvPr/>
            </p14:nvContentPartPr>
            <p14:xfrm>
              <a:off x="7801115" y="1863903"/>
              <a:ext cx="157680" cy="107280"/>
            </p14:xfrm>
          </p:contentPart>
        </mc:Choice>
        <mc:Fallback xmlns="">
          <p:pic>
            <p:nvPicPr>
              <p:cNvPr id="13" name="Ink 12">
                <a:extLst>
                  <a:ext uri="{FF2B5EF4-FFF2-40B4-BE49-F238E27FC236}">
                    <a16:creationId xmlns:a16="http://schemas.microsoft.com/office/drawing/2014/main" id="{5BC3E53C-8F08-5C45-ABAA-A2A7AD1B5FA9}"/>
                  </a:ext>
                </a:extLst>
              </p:cNvPr>
              <p:cNvPicPr/>
              <p:nvPr/>
            </p:nvPicPr>
            <p:blipFill>
              <a:blip r:embed="rId9"/>
              <a:stretch>
                <a:fillRect/>
              </a:stretch>
            </p:blipFill>
            <p:spPr>
              <a:xfrm>
                <a:off x="7785600" y="1848423"/>
                <a:ext cx="18835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1D1F8342-3BA2-7944-AD80-5F18271B1E40}"/>
                  </a:ext>
                </a:extLst>
              </p14:cNvPr>
              <p14:cNvContentPartPr/>
              <p14:nvPr/>
            </p14:nvContentPartPr>
            <p14:xfrm>
              <a:off x="8147075" y="1663383"/>
              <a:ext cx="31680" cy="534240"/>
            </p14:xfrm>
          </p:contentPart>
        </mc:Choice>
        <mc:Fallback xmlns="">
          <p:pic>
            <p:nvPicPr>
              <p:cNvPr id="14" name="Ink 13">
                <a:extLst>
                  <a:ext uri="{FF2B5EF4-FFF2-40B4-BE49-F238E27FC236}">
                    <a16:creationId xmlns:a16="http://schemas.microsoft.com/office/drawing/2014/main" id="{1D1F8342-3BA2-7944-AD80-5F18271B1E40}"/>
                  </a:ext>
                </a:extLst>
              </p:cNvPr>
              <p:cNvPicPr/>
              <p:nvPr/>
            </p:nvPicPr>
            <p:blipFill>
              <a:blip r:embed="rId11"/>
              <a:stretch>
                <a:fillRect/>
              </a:stretch>
            </p:blipFill>
            <p:spPr>
              <a:xfrm>
                <a:off x="8131595" y="1647903"/>
                <a:ext cx="6228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234D03DD-4229-2F4D-BAB7-D1F51992626C}"/>
                  </a:ext>
                </a:extLst>
              </p14:cNvPr>
              <p14:cNvContentPartPr/>
              <p14:nvPr/>
            </p14:nvContentPartPr>
            <p14:xfrm>
              <a:off x="8058875" y="1939143"/>
              <a:ext cx="50760" cy="31680"/>
            </p14:xfrm>
          </p:contentPart>
        </mc:Choice>
        <mc:Fallback xmlns="">
          <p:pic>
            <p:nvPicPr>
              <p:cNvPr id="15" name="Ink 14">
                <a:extLst>
                  <a:ext uri="{FF2B5EF4-FFF2-40B4-BE49-F238E27FC236}">
                    <a16:creationId xmlns:a16="http://schemas.microsoft.com/office/drawing/2014/main" id="{234D03DD-4229-2F4D-BAB7-D1F51992626C}"/>
                  </a:ext>
                </a:extLst>
              </p:cNvPr>
              <p:cNvPicPr/>
              <p:nvPr/>
            </p:nvPicPr>
            <p:blipFill>
              <a:blip r:embed="rId13"/>
              <a:stretch>
                <a:fillRect/>
              </a:stretch>
            </p:blipFill>
            <p:spPr>
              <a:xfrm>
                <a:off x="8043284" y="1923663"/>
                <a:ext cx="81579"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8EBD4ED6-E8B3-BA46-BB1F-81357C2C3046}"/>
                  </a:ext>
                </a:extLst>
              </p14:cNvPr>
              <p14:cNvContentPartPr/>
              <p14:nvPr/>
            </p14:nvContentPartPr>
            <p14:xfrm>
              <a:off x="8222315" y="1907823"/>
              <a:ext cx="25560" cy="6480"/>
            </p14:xfrm>
          </p:contentPart>
        </mc:Choice>
        <mc:Fallback xmlns="">
          <p:pic>
            <p:nvPicPr>
              <p:cNvPr id="16" name="Ink 15">
                <a:extLst>
                  <a:ext uri="{FF2B5EF4-FFF2-40B4-BE49-F238E27FC236}">
                    <a16:creationId xmlns:a16="http://schemas.microsoft.com/office/drawing/2014/main" id="{8EBD4ED6-E8B3-BA46-BB1F-81357C2C3046}"/>
                  </a:ext>
                </a:extLst>
              </p:cNvPr>
              <p:cNvPicPr/>
              <p:nvPr/>
            </p:nvPicPr>
            <p:blipFill>
              <a:blip r:embed="rId15"/>
              <a:stretch>
                <a:fillRect/>
              </a:stretch>
            </p:blipFill>
            <p:spPr>
              <a:xfrm>
                <a:off x="8206835" y="1892343"/>
                <a:ext cx="561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521E0D47-2A29-2B4E-B451-0C2C4728DF92}"/>
                  </a:ext>
                </a:extLst>
              </p14:cNvPr>
              <p14:cNvContentPartPr/>
              <p14:nvPr/>
            </p14:nvContentPartPr>
            <p14:xfrm>
              <a:off x="8178395" y="2341623"/>
              <a:ext cx="176400" cy="188280"/>
            </p14:xfrm>
          </p:contentPart>
        </mc:Choice>
        <mc:Fallback xmlns="">
          <p:pic>
            <p:nvPicPr>
              <p:cNvPr id="17" name="Ink 16">
                <a:extLst>
                  <a:ext uri="{FF2B5EF4-FFF2-40B4-BE49-F238E27FC236}">
                    <a16:creationId xmlns:a16="http://schemas.microsoft.com/office/drawing/2014/main" id="{521E0D47-2A29-2B4E-B451-0C2C4728DF92}"/>
                  </a:ext>
                </a:extLst>
              </p:cNvPr>
              <p:cNvPicPr/>
              <p:nvPr/>
            </p:nvPicPr>
            <p:blipFill>
              <a:blip r:embed="rId17"/>
              <a:stretch>
                <a:fillRect/>
              </a:stretch>
            </p:blipFill>
            <p:spPr>
              <a:xfrm>
                <a:off x="8162915" y="2326143"/>
                <a:ext cx="2070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67DC5CAA-CDA7-E446-AE6C-A1FC6AC77EDB}"/>
                  </a:ext>
                </a:extLst>
              </p14:cNvPr>
              <p14:cNvContentPartPr/>
              <p14:nvPr/>
            </p14:nvContentPartPr>
            <p14:xfrm>
              <a:off x="8410955" y="2366823"/>
              <a:ext cx="19080" cy="12960"/>
            </p14:xfrm>
          </p:contentPart>
        </mc:Choice>
        <mc:Fallback xmlns="">
          <p:pic>
            <p:nvPicPr>
              <p:cNvPr id="18" name="Ink 17">
                <a:extLst>
                  <a:ext uri="{FF2B5EF4-FFF2-40B4-BE49-F238E27FC236}">
                    <a16:creationId xmlns:a16="http://schemas.microsoft.com/office/drawing/2014/main" id="{67DC5CAA-CDA7-E446-AE6C-A1FC6AC77EDB}"/>
                  </a:ext>
                </a:extLst>
              </p:cNvPr>
              <p:cNvPicPr/>
              <p:nvPr/>
            </p:nvPicPr>
            <p:blipFill>
              <a:blip r:embed="rId19"/>
              <a:stretch>
                <a:fillRect/>
              </a:stretch>
            </p:blipFill>
            <p:spPr>
              <a:xfrm>
                <a:off x="8395475" y="2351343"/>
                <a:ext cx="49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8A353BB4-4356-9446-8DCE-831CF88DB10D}"/>
                  </a:ext>
                </a:extLst>
              </p14:cNvPr>
              <p14:cNvContentPartPr/>
              <p14:nvPr/>
            </p14:nvContentPartPr>
            <p14:xfrm>
              <a:off x="8499155" y="2203383"/>
              <a:ext cx="113400" cy="198720"/>
            </p14:xfrm>
          </p:contentPart>
        </mc:Choice>
        <mc:Fallback xmlns="">
          <p:pic>
            <p:nvPicPr>
              <p:cNvPr id="19" name="Ink 18">
                <a:extLst>
                  <a:ext uri="{FF2B5EF4-FFF2-40B4-BE49-F238E27FC236}">
                    <a16:creationId xmlns:a16="http://schemas.microsoft.com/office/drawing/2014/main" id="{8A353BB4-4356-9446-8DCE-831CF88DB10D}"/>
                  </a:ext>
                </a:extLst>
              </p:cNvPr>
              <p:cNvPicPr/>
              <p:nvPr/>
            </p:nvPicPr>
            <p:blipFill>
              <a:blip r:embed="rId21"/>
              <a:stretch>
                <a:fillRect/>
              </a:stretch>
            </p:blipFill>
            <p:spPr>
              <a:xfrm>
                <a:off x="8483675" y="2187903"/>
                <a:ext cx="1440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00481FE4-2AED-4848-AE45-11EB6E945F52}"/>
                  </a:ext>
                </a:extLst>
              </p14:cNvPr>
              <p14:cNvContentPartPr/>
              <p14:nvPr/>
            </p14:nvContentPartPr>
            <p14:xfrm>
              <a:off x="8675195" y="2159463"/>
              <a:ext cx="88200" cy="151200"/>
            </p14:xfrm>
          </p:contentPart>
        </mc:Choice>
        <mc:Fallback xmlns="">
          <p:pic>
            <p:nvPicPr>
              <p:cNvPr id="20" name="Ink 19">
                <a:extLst>
                  <a:ext uri="{FF2B5EF4-FFF2-40B4-BE49-F238E27FC236}">
                    <a16:creationId xmlns:a16="http://schemas.microsoft.com/office/drawing/2014/main" id="{00481FE4-2AED-4848-AE45-11EB6E945F52}"/>
                  </a:ext>
                </a:extLst>
              </p:cNvPr>
              <p:cNvPicPr/>
              <p:nvPr/>
            </p:nvPicPr>
            <p:blipFill>
              <a:blip r:embed="rId23"/>
              <a:stretch>
                <a:fillRect/>
              </a:stretch>
            </p:blipFill>
            <p:spPr>
              <a:xfrm>
                <a:off x="8659778" y="2143983"/>
                <a:ext cx="118676"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FA8CF651-868C-3845-8F47-7979743E4EA2}"/>
                  </a:ext>
                </a:extLst>
              </p14:cNvPr>
              <p14:cNvContentPartPr/>
              <p14:nvPr/>
            </p14:nvContentPartPr>
            <p14:xfrm>
              <a:off x="8681315" y="2096463"/>
              <a:ext cx="145080" cy="69480"/>
            </p14:xfrm>
          </p:contentPart>
        </mc:Choice>
        <mc:Fallback xmlns="">
          <p:pic>
            <p:nvPicPr>
              <p:cNvPr id="21" name="Ink 20">
                <a:extLst>
                  <a:ext uri="{FF2B5EF4-FFF2-40B4-BE49-F238E27FC236}">
                    <a16:creationId xmlns:a16="http://schemas.microsoft.com/office/drawing/2014/main" id="{FA8CF651-868C-3845-8F47-7979743E4EA2}"/>
                  </a:ext>
                </a:extLst>
              </p:cNvPr>
              <p:cNvPicPr/>
              <p:nvPr/>
            </p:nvPicPr>
            <p:blipFill>
              <a:blip r:embed="rId25"/>
              <a:stretch>
                <a:fillRect/>
              </a:stretch>
            </p:blipFill>
            <p:spPr>
              <a:xfrm>
                <a:off x="8665796" y="2081063"/>
                <a:ext cx="175756" cy="9992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D34347A3-3A84-F844-9BB8-485B20CB53ED}"/>
                  </a:ext>
                </a:extLst>
              </p14:cNvPr>
              <p14:cNvContentPartPr/>
              <p14:nvPr/>
            </p14:nvContentPartPr>
            <p14:xfrm>
              <a:off x="9523715" y="2593983"/>
              <a:ext cx="94680" cy="106560"/>
            </p14:xfrm>
          </p:contentPart>
        </mc:Choice>
        <mc:Fallback xmlns="">
          <p:pic>
            <p:nvPicPr>
              <p:cNvPr id="22" name="Ink 21">
                <a:extLst>
                  <a:ext uri="{FF2B5EF4-FFF2-40B4-BE49-F238E27FC236}">
                    <a16:creationId xmlns:a16="http://schemas.microsoft.com/office/drawing/2014/main" id="{D34347A3-3A84-F844-9BB8-485B20CB53ED}"/>
                  </a:ext>
                </a:extLst>
              </p:cNvPr>
              <p:cNvPicPr/>
              <p:nvPr/>
            </p:nvPicPr>
            <p:blipFill>
              <a:blip r:embed="rId27"/>
              <a:stretch>
                <a:fillRect/>
              </a:stretch>
            </p:blipFill>
            <p:spPr>
              <a:xfrm>
                <a:off x="9508235" y="2578503"/>
                <a:ext cx="1252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C4319E5F-EB90-8B44-A854-8A872A041FF8}"/>
                  </a:ext>
                </a:extLst>
              </p14:cNvPr>
              <p14:cNvContentPartPr/>
              <p14:nvPr/>
            </p14:nvContentPartPr>
            <p14:xfrm>
              <a:off x="9655835" y="2668503"/>
              <a:ext cx="12960" cy="25560"/>
            </p14:xfrm>
          </p:contentPart>
        </mc:Choice>
        <mc:Fallback xmlns="">
          <p:pic>
            <p:nvPicPr>
              <p:cNvPr id="23" name="Ink 22">
                <a:extLst>
                  <a:ext uri="{FF2B5EF4-FFF2-40B4-BE49-F238E27FC236}">
                    <a16:creationId xmlns:a16="http://schemas.microsoft.com/office/drawing/2014/main" id="{C4319E5F-EB90-8B44-A854-8A872A041FF8}"/>
                  </a:ext>
                </a:extLst>
              </p:cNvPr>
              <p:cNvPicPr/>
              <p:nvPr/>
            </p:nvPicPr>
            <p:blipFill>
              <a:blip r:embed="rId29"/>
              <a:stretch>
                <a:fillRect/>
              </a:stretch>
            </p:blipFill>
            <p:spPr>
              <a:xfrm>
                <a:off x="9639913" y="2653023"/>
                <a:ext cx="44434"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9" name="Ink 158">
                <a:extLst>
                  <a:ext uri="{FF2B5EF4-FFF2-40B4-BE49-F238E27FC236}">
                    <a16:creationId xmlns:a16="http://schemas.microsoft.com/office/drawing/2014/main" id="{6A5545AF-63F3-ED46-9EC8-399F45DBDE3C}"/>
                  </a:ext>
                </a:extLst>
              </p14:cNvPr>
              <p14:cNvContentPartPr/>
              <p14:nvPr/>
            </p14:nvContentPartPr>
            <p14:xfrm>
              <a:off x="4135595" y="757263"/>
              <a:ext cx="25560" cy="12960"/>
            </p14:xfrm>
          </p:contentPart>
        </mc:Choice>
        <mc:Fallback xmlns="">
          <p:pic>
            <p:nvPicPr>
              <p:cNvPr id="159" name="Ink 158">
                <a:extLst>
                  <a:ext uri="{FF2B5EF4-FFF2-40B4-BE49-F238E27FC236}">
                    <a16:creationId xmlns:a16="http://schemas.microsoft.com/office/drawing/2014/main" id="{6A5545AF-63F3-ED46-9EC8-399F45DBDE3C}"/>
                  </a:ext>
                </a:extLst>
              </p:cNvPr>
              <p:cNvPicPr/>
              <p:nvPr/>
            </p:nvPicPr>
            <p:blipFill>
              <a:blip r:embed="rId31"/>
              <a:stretch>
                <a:fillRect/>
              </a:stretch>
            </p:blipFill>
            <p:spPr>
              <a:xfrm>
                <a:off x="4120115" y="741783"/>
                <a:ext cx="56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0" name="Ink 161">
                <a:extLst>
                  <a:ext uri="{FF2B5EF4-FFF2-40B4-BE49-F238E27FC236}">
                    <a16:creationId xmlns:a16="http://schemas.microsoft.com/office/drawing/2014/main" id="{15F46E84-FD18-F34A-8F89-CDA3D1775D60}"/>
                  </a:ext>
                </a:extLst>
              </p14:cNvPr>
              <p14:cNvContentPartPr/>
              <p14:nvPr/>
            </p14:nvContentPartPr>
            <p14:xfrm>
              <a:off x="3293195" y="247863"/>
              <a:ext cx="703440" cy="1201320"/>
            </p14:xfrm>
          </p:contentPart>
        </mc:Choice>
        <mc:Fallback xmlns="">
          <p:pic>
            <p:nvPicPr>
              <p:cNvPr id="160" name="Ink 161">
                <a:extLst>
                  <a:ext uri="{FF2B5EF4-FFF2-40B4-BE49-F238E27FC236}">
                    <a16:creationId xmlns:a16="http://schemas.microsoft.com/office/drawing/2014/main" id="{15F46E84-FD18-F34A-8F89-CDA3D1775D60}"/>
                  </a:ext>
                </a:extLst>
              </p:cNvPr>
              <p:cNvPicPr/>
              <p:nvPr/>
            </p:nvPicPr>
            <p:blipFill>
              <a:blip r:embed="rId33"/>
              <a:stretch>
                <a:fillRect/>
              </a:stretch>
            </p:blipFill>
            <p:spPr>
              <a:xfrm>
                <a:off x="3277707" y="232383"/>
                <a:ext cx="734056" cy="1231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1" name="Ink 162">
                <a:extLst>
                  <a:ext uri="{FF2B5EF4-FFF2-40B4-BE49-F238E27FC236}">
                    <a16:creationId xmlns:a16="http://schemas.microsoft.com/office/drawing/2014/main" id="{288B67AA-B2FE-3040-932B-CFF2FBA960B4}"/>
                  </a:ext>
                </a:extLst>
              </p14:cNvPr>
              <p14:cNvContentPartPr/>
              <p14:nvPr/>
            </p14:nvContentPartPr>
            <p14:xfrm>
              <a:off x="2387795" y="593823"/>
              <a:ext cx="408960" cy="428040"/>
            </p14:xfrm>
          </p:contentPart>
        </mc:Choice>
        <mc:Fallback xmlns="">
          <p:pic>
            <p:nvPicPr>
              <p:cNvPr id="161" name="Ink 162">
                <a:extLst>
                  <a:ext uri="{FF2B5EF4-FFF2-40B4-BE49-F238E27FC236}">
                    <a16:creationId xmlns:a16="http://schemas.microsoft.com/office/drawing/2014/main" id="{288B67AA-B2FE-3040-932B-CFF2FBA960B4}"/>
                  </a:ext>
                </a:extLst>
              </p:cNvPr>
              <p:cNvPicPr/>
              <p:nvPr/>
            </p:nvPicPr>
            <p:blipFill>
              <a:blip r:embed="rId35"/>
              <a:stretch>
                <a:fillRect/>
              </a:stretch>
            </p:blipFill>
            <p:spPr>
              <a:xfrm>
                <a:off x="2372315" y="578330"/>
                <a:ext cx="439560" cy="45866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73" name="Ink 173">
                <a:extLst>
                  <a:ext uri="{FF2B5EF4-FFF2-40B4-BE49-F238E27FC236}">
                    <a16:creationId xmlns:a16="http://schemas.microsoft.com/office/drawing/2014/main" id="{5C8EE706-6F4D-7C40-A6D9-55E23EFFFD4A}"/>
                  </a:ext>
                </a:extLst>
              </p14:cNvPr>
              <p14:cNvContentPartPr/>
              <p14:nvPr/>
            </p14:nvContentPartPr>
            <p14:xfrm>
              <a:off x="6990035" y="103503"/>
              <a:ext cx="1282680" cy="1383480"/>
            </p14:xfrm>
          </p:contentPart>
        </mc:Choice>
        <mc:Fallback xmlns="">
          <p:pic>
            <p:nvPicPr>
              <p:cNvPr id="173" name="Ink 173">
                <a:extLst>
                  <a:ext uri="{FF2B5EF4-FFF2-40B4-BE49-F238E27FC236}">
                    <a16:creationId xmlns:a16="http://schemas.microsoft.com/office/drawing/2014/main" id="{5C8EE706-6F4D-7C40-A6D9-55E23EFFFD4A}"/>
                  </a:ext>
                </a:extLst>
              </p:cNvPr>
              <p:cNvPicPr/>
              <p:nvPr/>
            </p:nvPicPr>
            <p:blipFill>
              <a:blip r:embed="rId37"/>
              <a:stretch>
                <a:fillRect/>
              </a:stretch>
            </p:blipFill>
            <p:spPr>
              <a:xfrm>
                <a:off x="6974555" y="88023"/>
                <a:ext cx="1313280" cy="1414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7" name="Ink 177">
                <a:extLst>
                  <a:ext uri="{FF2B5EF4-FFF2-40B4-BE49-F238E27FC236}">
                    <a16:creationId xmlns:a16="http://schemas.microsoft.com/office/drawing/2014/main" id="{D7C30524-43E5-3642-A030-9C5257694903}"/>
                  </a:ext>
                </a:extLst>
              </p14:cNvPr>
              <p14:cNvContentPartPr/>
              <p14:nvPr/>
            </p14:nvContentPartPr>
            <p14:xfrm>
              <a:off x="2023115" y="2215983"/>
              <a:ext cx="8330760" cy="3973680"/>
            </p14:xfrm>
          </p:contentPart>
        </mc:Choice>
        <mc:Fallback xmlns="">
          <p:pic>
            <p:nvPicPr>
              <p:cNvPr id="177" name="Ink 177">
                <a:extLst>
                  <a:ext uri="{FF2B5EF4-FFF2-40B4-BE49-F238E27FC236}">
                    <a16:creationId xmlns:a16="http://schemas.microsoft.com/office/drawing/2014/main" id="{D7C30524-43E5-3642-A030-9C5257694903}"/>
                  </a:ext>
                </a:extLst>
              </p:cNvPr>
              <p:cNvPicPr/>
              <p:nvPr/>
            </p:nvPicPr>
            <p:blipFill>
              <a:blip r:embed="rId39"/>
              <a:stretch>
                <a:fillRect/>
              </a:stretch>
            </p:blipFill>
            <p:spPr>
              <a:xfrm>
                <a:off x="2007635" y="2200504"/>
                <a:ext cx="8361360" cy="4004277"/>
              </a:xfrm>
              <a:prstGeom prst="rect">
                <a:avLst/>
              </a:prstGeom>
            </p:spPr>
          </p:pic>
        </mc:Fallback>
      </mc:AlternateContent>
    </p:spTree>
    <p:extLst>
      <p:ext uri="{BB962C8B-B14F-4D97-AF65-F5344CB8AC3E}">
        <p14:creationId xmlns:p14="http://schemas.microsoft.com/office/powerpoint/2010/main" val="27190994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8" name="Text Box 3"/>
          <p:cNvSpPr txBox="1">
            <a:spLocks noChangeArrowheads="1"/>
          </p:cNvSpPr>
          <p:nvPr/>
        </p:nvSpPr>
        <p:spPr bwMode="auto">
          <a:xfrm>
            <a:off x="421552" y="1097214"/>
            <a:ext cx="11289101" cy="556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sz="4200">
                <a:solidFill>
                  <a:schemeClr val="tx1"/>
                </a:solidFill>
                <a:latin typeface="Helvetic Neue"/>
              </a:defRPr>
            </a:lvl1pPr>
            <a:lvl2pPr marL="742950" indent="-285750">
              <a:spcBef>
                <a:spcPct val="20000"/>
              </a:spcBef>
              <a:buSzPct val="75000"/>
              <a:buBlip>
                <a:blip r:embed="rId4"/>
              </a:buBlip>
              <a:defRPr sz="3600">
                <a:solidFill>
                  <a:schemeClr val="tx1"/>
                </a:solidFill>
                <a:latin typeface="Helvetic Neue"/>
              </a:defRPr>
            </a:lvl2pPr>
            <a:lvl3pPr marL="1143000" indent="-228600">
              <a:spcBef>
                <a:spcPct val="20000"/>
              </a:spcBef>
              <a:buChar char="•"/>
              <a:defRPr sz="3100">
                <a:solidFill>
                  <a:schemeClr val="tx1"/>
                </a:solidFill>
                <a:latin typeface="Helvetic Neue"/>
              </a:defRPr>
            </a:lvl3pPr>
            <a:lvl4pPr marL="1600200" indent="-228600">
              <a:spcBef>
                <a:spcPct val="20000"/>
              </a:spcBef>
              <a:buChar char="–"/>
              <a:defRPr sz="2600">
                <a:solidFill>
                  <a:schemeClr val="tx1"/>
                </a:solidFill>
                <a:latin typeface="Helvetic Neue"/>
              </a:defRPr>
            </a:lvl4pPr>
            <a:lvl5pPr marL="2057400" indent="-228600">
              <a:spcBef>
                <a:spcPct val="20000"/>
              </a:spcBef>
              <a:buClr>
                <a:schemeClr val="tx2"/>
              </a:buClr>
              <a:buChar char="–"/>
              <a:defRPr sz="2600">
                <a:solidFill>
                  <a:schemeClr val="tx1"/>
                </a:solidFill>
                <a:latin typeface="Helvetic Neue"/>
              </a:defRPr>
            </a:lvl5pPr>
            <a:lvl6pPr marL="2514600" indent="-228600" eaLnBrk="0" fontAlgn="base" hangingPunct="0">
              <a:spcBef>
                <a:spcPct val="20000"/>
              </a:spcBef>
              <a:spcAft>
                <a:spcPct val="0"/>
              </a:spcAft>
              <a:buClr>
                <a:schemeClr val="tx2"/>
              </a:buClr>
              <a:buChar char="–"/>
              <a:defRPr sz="2600">
                <a:solidFill>
                  <a:schemeClr val="tx1"/>
                </a:solidFill>
                <a:latin typeface="Helvetic Neue"/>
              </a:defRPr>
            </a:lvl6pPr>
            <a:lvl7pPr marL="2971800" indent="-228600" eaLnBrk="0" fontAlgn="base" hangingPunct="0">
              <a:spcBef>
                <a:spcPct val="20000"/>
              </a:spcBef>
              <a:spcAft>
                <a:spcPct val="0"/>
              </a:spcAft>
              <a:buClr>
                <a:schemeClr val="tx2"/>
              </a:buClr>
              <a:buChar char="–"/>
              <a:defRPr sz="2600">
                <a:solidFill>
                  <a:schemeClr val="tx1"/>
                </a:solidFill>
                <a:latin typeface="Helvetic Neue"/>
              </a:defRPr>
            </a:lvl7pPr>
            <a:lvl8pPr marL="3429000" indent="-228600" eaLnBrk="0" fontAlgn="base" hangingPunct="0">
              <a:spcBef>
                <a:spcPct val="20000"/>
              </a:spcBef>
              <a:spcAft>
                <a:spcPct val="0"/>
              </a:spcAft>
              <a:buClr>
                <a:schemeClr val="tx2"/>
              </a:buClr>
              <a:buChar char="–"/>
              <a:defRPr sz="2600">
                <a:solidFill>
                  <a:schemeClr val="tx1"/>
                </a:solidFill>
                <a:latin typeface="Helvetic Neue"/>
              </a:defRPr>
            </a:lvl8pPr>
            <a:lvl9pPr marL="3886200" indent="-228600" eaLnBrk="0" fontAlgn="base" hangingPunct="0">
              <a:spcBef>
                <a:spcPct val="20000"/>
              </a:spcBef>
              <a:spcAft>
                <a:spcPct val="0"/>
              </a:spcAft>
              <a:buClr>
                <a:schemeClr val="tx2"/>
              </a:buClr>
              <a:buChar char="–"/>
              <a:defRPr sz="2600">
                <a:solidFill>
                  <a:schemeClr val="tx1"/>
                </a:solidFill>
                <a:latin typeface="Helvetic Neue"/>
              </a:defRPr>
            </a:lvl9pPr>
          </a:lstStyle>
          <a:p>
            <a:pPr marL="494862" indent="-494862" algn="just" defTabSz="837718">
              <a:buFont typeface="Wingdings" panose="05000000000000000000" pitchFamily="2" charset="2"/>
              <a:buChar char="Ø"/>
              <a:defRPr/>
            </a:pPr>
            <a:r>
              <a:rPr lang="en-US" altLang="en-US" sz="3637" dirty="0">
                <a:solidFill>
                  <a:prstClr val="black"/>
                </a:solidFill>
                <a:latin typeface="+mn-lt"/>
              </a:rPr>
              <a:t>In many regression settings, the Y variable is (0,1)</a:t>
            </a:r>
          </a:p>
          <a:p>
            <a:pPr marL="296917" indent="-296917" algn="just" defTabSz="837718">
              <a:buFont typeface="Wingdings" panose="05000000000000000000" pitchFamily="2" charset="2"/>
              <a:buChar char="Ø"/>
              <a:defRPr/>
            </a:pPr>
            <a:endParaRPr lang="en-US" altLang="en-US" sz="1732" dirty="0">
              <a:solidFill>
                <a:prstClr val="black"/>
              </a:solidFill>
              <a:latin typeface="+mn-lt"/>
            </a:endParaRPr>
          </a:p>
          <a:p>
            <a:pPr marL="494862" indent="-494862" algn="just" defTabSz="837718">
              <a:buFont typeface="Wingdings" panose="05000000000000000000" pitchFamily="2" charset="2"/>
              <a:buChar char="Ø"/>
              <a:defRPr/>
            </a:pPr>
            <a:r>
              <a:rPr lang="en-US" altLang="en-US" sz="3637" dirty="0">
                <a:solidFill>
                  <a:prstClr val="black"/>
                </a:solidFill>
                <a:latin typeface="+mn-lt"/>
              </a:rPr>
              <a:t> </a:t>
            </a:r>
            <a:r>
              <a:rPr lang="en-US" altLang="en-US" sz="3637" dirty="0">
                <a:solidFill>
                  <a:srgbClr val="FF0000"/>
                </a:solidFill>
                <a:latin typeface="+mn-lt"/>
              </a:rPr>
              <a:t>A Few Examples</a:t>
            </a:r>
            <a:r>
              <a:rPr lang="en-US" altLang="en-US" sz="3637" dirty="0">
                <a:solidFill>
                  <a:prstClr val="black"/>
                </a:solidFill>
                <a:latin typeface="+mn-lt"/>
              </a:rPr>
              <a:t>:</a:t>
            </a:r>
          </a:p>
          <a:p>
            <a:pPr lvl="1" algn="just" defTabSz="837718">
              <a:buFont typeface="Wingdings" panose="05000000000000000000" pitchFamily="2" charset="2"/>
              <a:buChar char="Ø"/>
              <a:defRPr/>
            </a:pPr>
            <a:r>
              <a:rPr lang="en-US" altLang="en-US" sz="3637" dirty="0">
                <a:solidFill>
                  <a:prstClr val="black"/>
                </a:solidFill>
                <a:latin typeface="+mn-lt"/>
              </a:rPr>
              <a:t>Consumer chooses brand (1) or not (0);</a:t>
            </a:r>
          </a:p>
          <a:p>
            <a:pPr lvl="1" algn="just" defTabSz="837718">
              <a:buFont typeface="Wingdings" panose="05000000000000000000" pitchFamily="2" charset="2"/>
              <a:buChar char="Ø"/>
              <a:defRPr/>
            </a:pPr>
            <a:r>
              <a:rPr lang="en-US" altLang="en-US" sz="3637" dirty="0">
                <a:solidFill>
                  <a:prstClr val="black"/>
                </a:solidFill>
                <a:latin typeface="+mn-lt"/>
              </a:rPr>
              <a:t>A quality defect occurs (1) or not (0);</a:t>
            </a:r>
          </a:p>
          <a:p>
            <a:pPr lvl="1" algn="just" defTabSz="837718">
              <a:buFont typeface="Wingdings" panose="05000000000000000000" pitchFamily="2" charset="2"/>
              <a:buChar char="Ø"/>
              <a:defRPr/>
            </a:pPr>
            <a:r>
              <a:rPr lang="en-US" altLang="en-US" sz="3637" dirty="0">
                <a:solidFill>
                  <a:prstClr val="black"/>
                </a:solidFill>
                <a:latin typeface="+mn-lt"/>
              </a:rPr>
              <a:t>A person is hired (1) or not (0);</a:t>
            </a:r>
          </a:p>
          <a:p>
            <a:pPr lvl="1" algn="just" defTabSz="837718">
              <a:buFont typeface="Wingdings" panose="05000000000000000000" pitchFamily="2" charset="2"/>
              <a:buChar char="Ø"/>
              <a:defRPr/>
            </a:pPr>
            <a:r>
              <a:rPr lang="en-US" altLang="en-US" sz="3637" dirty="0">
                <a:solidFill>
                  <a:prstClr val="black"/>
                </a:solidFill>
                <a:latin typeface="+mn-lt"/>
              </a:rPr>
              <a:t>Evacuate home during hurricane (1) or not (0);</a:t>
            </a:r>
          </a:p>
          <a:p>
            <a:pPr lvl="1" algn="just" defTabSz="837718">
              <a:buFont typeface="Wingdings" panose="05000000000000000000" pitchFamily="2" charset="2"/>
              <a:buChar char="Ø"/>
              <a:defRPr/>
            </a:pPr>
            <a:r>
              <a:rPr lang="en-US" altLang="en-US" sz="3637" dirty="0">
                <a:solidFill>
                  <a:prstClr val="black"/>
                </a:solidFill>
                <a:latin typeface="+mn-lt"/>
              </a:rPr>
              <a:t>Other Examples</a:t>
            </a:r>
            <a:r>
              <a:rPr lang="en-US" altLang="en-US" sz="3637" dirty="0">
                <a:solidFill>
                  <a:srgbClr val="FF0000"/>
                </a:solidFill>
                <a:latin typeface="+mn-lt"/>
              </a:rPr>
              <a:t>???</a:t>
            </a:r>
          </a:p>
          <a:p>
            <a:pPr marL="494862" indent="-494862" algn="just" defTabSz="837718">
              <a:spcBef>
                <a:spcPct val="0"/>
              </a:spcBef>
              <a:buFont typeface="Wingdings" panose="05000000000000000000" pitchFamily="2" charset="2"/>
              <a:buChar char="Ø"/>
              <a:defRPr/>
            </a:pPr>
            <a:endParaRPr lang="en-US" altLang="en-US" sz="3637" u="sng" dirty="0">
              <a:solidFill>
                <a:srgbClr val="FF0000"/>
              </a:solidFill>
              <a:latin typeface="+mn-lt"/>
            </a:endParaRPr>
          </a:p>
        </p:txBody>
      </p:sp>
      <p:cxnSp>
        <p:nvCxnSpPr>
          <p:cNvPr id="5" name="Straight Connector 4"/>
          <p:cNvCxnSpPr/>
          <p:nvPr/>
        </p:nvCxnSpPr>
        <p:spPr>
          <a:xfrm>
            <a:off x="-64884" y="1061522"/>
            <a:ext cx="12244368" cy="1203"/>
          </a:xfrm>
          <a:prstGeom prst="line">
            <a:avLst/>
          </a:prstGeom>
          <a:ln w="12700">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 name="Title 2"/>
          <p:cNvSpPr txBox="1">
            <a:spLocks/>
          </p:cNvSpPr>
          <p:nvPr/>
        </p:nvSpPr>
        <p:spPr>
          <a:xfrm>
            <a:off x="2071100" y="63920"/>
            <a:ext cx="6901112" cy="5206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791779">
              <a:lnSpc>
                <a:spcPct val="100000"/>
              </a:lnSpc>
              <a:defRPr/>
            </a:pPr>
            <a:r>
              <a:rPr lang="en-US" sz="3117" b="1" dirty="0">
                <a:solidFill>
                  <a:srgbClr val="0033CC"/>
                </a:solidFill>
                <a:latin typeface="Helvetica Neue"/>
                <a:cs typeface="Helvetica" panose="020B0604020202020204" pitchFamily="34" charset="0"/>
              </a:rPr>
              <a:t>Logistic Regression</a:t>
            </a:r>
            <a:endParaRPr lang="en-US" sz="3117" b="1" dirty="0">
              <a:solidFill>
                <a:prstClr val="black"/>
              </a:solidFill>
              <a:latin typeface="Helvetica Neue"/>
              <a:cs typeface="Helvetica" panose="020B0604020202020204" pitchFamily="34" charset="0"/>
            </a:endParaRPr>
          </a:p>
        </p:txBody>
      </p:sp>
    </p:spTree>
    <p:extLst>
      <p:ext uri="{BB962C8B-B14F-4D97-AF65-F5344CB8AC3E}">
        <p14:creationId xmlns:p14="http://schemas.microsoft.com/office/powerpoint/2010/main" val="329714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26308"/>
                                        </p:tgtEl>
                                        <p:attrNameLst>
                                          <p:attrName>style.visibility</p:attrName>
                                        </p:attrNameLst>
                                      </p:cBhvr>
                                      <p:to>
                                        <p:strVal val="visible"/>
                                      </p:to>
                                    </p:set>
                                    <p:animEffect transition="in" filter="wipe(left)">
                                      <p:cBhvr>
                                        <p:cTn id="16" dur="500"/>
                                        <p:tgtEl>
                                          <p:spTgt spid="226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8" grpId="0"/>
      <p:bldP spid="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4" name="Text Box 3"/>
          <p:cNvSpPr txBox="1">
            <a:spLocks noChangeArrowheads="1"/>
          </p:cNvSpPr>
          <p:nvPr/>
        </p:nvSpPr>
        <p:spPr bwMode="auto">
          <a:xfrm>
            <a:off x="555577" y="2139331"/>
            <a:ext cx="10884962" cy="4660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sz="4200">
                <a:solidFill>
                  <a:schemeClr val="tx1"/>
                </a:solidFill>
                <a:latin typeface="Helvetic Neue"/>
              </a:defRPr>
            </a:lvl1pPr>
            <a:lvl2pPr marL="742950" indent="-285750">
              <a:spcBef>
                <a:spcPct val="20000"/>
              </a:spcBef>
              <a:buSzPct val="75000"/>
              <a:buBlip>
                <a:blip r:embed="rId4"/>
              </a:buBlip>
              <a:defRPr sz="3600">
                <a:solidFill>
                  <a:schemeClr val="tx1"/>
                </a:solidFill>
                <a:latin typeface="Helvetic Neue"/>
              </a:defRPr>
            </a:lvl2pPr>
            <a:lvl3pPr marL="1143000" indent="-228600">
              <a:spcBef>
                <a:spcPct val="20000"/>
              </a:spcBef>
              <a:buChar char="•"/>
              <a:defRPr sz="3100">
                <a:solidFill>
                  <a:schemeClr val="tx1"/>
                </a:solidFill>
                <a:latin typeface="Helvetic Neue"/>
              </a:defRPr>
            </a:lvl3pPr>
            <a:lvl4pPr marL="1600200" indent="-228600">
              <a:spcBef>
                <a:spcPct val="20000"/>
              </a:spcBef>
              <a:buChar char="–"/>
              <a:defRPr sz="2600">
                <a:solidFill>
                  <a:schemeClr val="tx1"/>
                </a:solidFill>
                <a:latin typeface="Helvetic Neue"/>
              </a:defRPr>
            </a:lvl4pPr>
            <a:lvl5pPr marL="2057400" indent="-228600">
              <a:spcBef>
                <a:spcPct val="20000"/>
              </a:spcBef>
              <a:buClr>
                <a:schemeClr val="tx2"/>
              </a:buClr>
              <a:buChar char="–"/>
              <a:defRPr sz="2600">
                <a:solidFill>
                  <a:schemeClr val="tx1"/>
                </a:solidFill>
                <a:latin typeface="Helvetic Neue"/>
              </a:defRPr>
            </a:lvl5pPr>
            <a:lvl6pPr marL="2514600" indent="-228600" eaLnBrk="0" fontAlgn="base" hangingPunct="0">
              <a:spcBef>
                <a:spcPct val="20000"/>
              </a:spcBef>
              <a:spcAft>
                <a:spcPct val="0"/>
              </a:spcAft>
              <a:buClr>
                <a:schemeClr val="tx2"/>
              </a:buClr>
              <a:buChar char="–"/>
              <a:defRPr sz="2600">
                <a:solidFill>
                  <a:schemeClr val="tx1"/>
                </a:solidFill>
                <a:latin typeface="Helvetic Neue"/>
              </a:defRPr>
            </a:lvl6pPr>
            <a:lvl7pPr marL="2971800" indent="-228600" eaLnBrk="0" fontAlgn="base" hangingPunct="0">
              <a:spcBef>
                <a:spcPct val="20000"/>
              </a:spcBef>
              <a:spcAft>
                <a:spcPct val="0"/>
              </a:spcAft>
              <a:buClr>
                <a:schemeClr val="tx2"/>
              </a:buClr>
              <a:buChar char="–"/>
              <a:defRPr sz="2600">
                <a:solidFill>
                  <a:schemeClr val="tx1"/>
                </a:solidFill>
                <a:latin typeface="Helvetic Neue"/>
              </a:defRPr>
            </a:lvl7pPr>
            <a:lvl8pPr marL="3429000" indent="-228600" eaLnBrk="0" fontAlgn="base" hangingPunct="0">
              <a:spcBef>
                <a:spcPct val="20000"/>
              </a:spcBef>
              <a:spcAft>
                <a:spcPct val="0"/>
              </a:spcAft>
              <a:buClr>
                <a:schemeClr val="tx2"/>
              </a:buClr>
              <a:buChar char="–"/>
              <a:defRPr sz="2600">
                <a:solidFill>
                  <a:schemeClr val="tx1"/>
                </a:solidFill>
                <a:latin typeface="Helvetic Neue"/>
              </a:defRPr>
            </a:lvl8pPr>
            <a:lvl9pPr marL="3886200" indent="-228600" eaLnBrk="0" fontAlgn="base" hangingPunct="0">
              <a:spcBef>
                <a:spcPct val="20000"/>
              </a:spcBef>
              <a:spcAft>
                <a:spcPct val="0"/>
              </a:spcAft>
              <a:buClr>
                <a:schemeClr val="tx2"/>
              </a:buClr>
              <a:buChar char="–"/>
              <a:defRPr sz="2600">
                <a:solidFill>
                  <a:schemeClr val="tx1"/>
                </a:solidFill>
                <a:latin typeface="Helvetic Neue"/>
              </a:defRPr>
            </a:lvl9pPr>
          </a:lstStyle>
          <a:p>
            <a:pPr marL="494862" indent="-494862" defTabSz="837718">
              <a:lnSpc>
                <a:spcPct val="90000"/>
              </a:lnSpc>
              <a:buFont typeface="Wingdings" panose="05000000000000000000" pitchFamily="2" charset="2"/>
              <a:buChar char="Ø"/>
              <a:defRPr/>
            </a:pPr>
            <a:r>
              <a:rPr lang="en-US" altLang="en-US" sz="3637" dirty="0">
                <a:solidFill>
                  <a:prstClr val="black"/>
                </a:solidFill>
                <a:latin typeface="+mn-lt"/>
              </a:rPr>
              <a:t>If we estimate the slope using OLS regression: </a:t>
            </a:r>
          </a:p>
          <a:p>
            <a:pPr marL="494862" indent="-494862" defTabSz="837718">
              <a:lnSpc>
                <a:spcPct val="90000"/>
              </a:lnSpc>
              <a:buFont typeface="Wingdings" panose="05000000000000000000" pitchFamily="2" charset="2"/>
              <a:buChar char="Ø"/>
              <a:defRPr/>
            </a:pPr>
            <a:r>
              <a:rPr lang="en-US" altLang="en-US" sz="3637" dirty="0">
                <a:solidFill>
                  <a:prstClr val="black"/>
                </a:solidFill>
                <a:latin typeface="+mn-lt"/>
              </a:rPr>
              <a:t>	Hired = </a:t>
            </a:r>
            <a:r>
              <a:rPr lang="el-GR" altLang="en-US" sz="3637" dirty="0">
                <a:solidFill>
                  <a:prstClr val="black"/>
                </a:solidFill>
                <a:latin typeface="+mn-lt"/>
              </a:rPr>
              <a:t>α</a:t>
            </a:r>
            <a:r>
              <a:rPr lang="en-US" altLang="en-US" sz="3637" dirty="0">
                <a:solidFill>
                  <a:prstClr val="black"/>
                </a:solidFill>
                <a:latin typeface="+mn-lt"/>
              </a:rPr>
              <a:t> + </a:t>
            </a:r>
            <a:r>
              <a:rPr lang="en-US" altLang="en-US" sz="3637" dirty="0">
                <a:solidFill>
                  <a:prstClr val="black"/>
                </a:solidFill>
                <a:latin typeface="+mn-lt"/>
                <a:sym typeface="Symbol" panose="05050102010706020507" pitchFamily="18" charset="2"/>
              </a:rPr>
              <a:t>*Income</a:t>
            </a:r>
            <a:r>
              <a:rPr lang="en-US" altLang="en-US" sz="3637" dirty="0">
                <a:solidFill>
                  <a:prstClr val="black"/>
                </a:solidFill>
                <a:latin typeface="+mn-lt"/>
              </a:rPr>
              <a:t> + e ; </a:t>
            </a:r>
          </a:p>
          <a:p>
            <a:pPr marL="494862" indent="-494862" defTabSz="837718">
              <a:lnSpc>
                <a:spcPct val="90000"/>
              </a:lnSpc>
              <a:buFont typeface="Wingdings" panose="05000000000000000000" pitchFamily="2" charset="2"/>
              <a:buChar char="Ø"/>
              <a:defRPr/>
            </a:pPr>
            <a:endParaRPr lang="en-US" altLang="en-US" sz="3637" dirty="0">
              <a:solidFill>
                <a:prstClr val="black"/>
              </a:solidFill>
              <a:latin typeface="+mn-lt"/>
            </a:endParaRPr>
          </a:p>
          <a:p>
            <a:pPr marL="494862" indent="-494862" defTabSz="837718">
              <a:lnSpc>
                <a:spcPct val="90000"/>
              </a:lnSpc>
              <a:buFont typeface="Wingdings" panose="05000000000000000000" pitchFamily="2" charset="2"/>
              <a:buChar char="Ø"/>
              <a:defRPr/>
            </a:pPr>
            <a:r>
              <a:rPr lang="en-US" altLang="en-US" sz="3637" dirty="0">
                <a:solidFill>
                  <a:prstClr val="black"/>
                </a:solidFill>
                <a:latin typeface="+mn-lt"/>
              </a:rPr>
              <a:t>The result is called a “Linear Probability Model”</a:t>
            </a:r>
          </a:p>
          <a:p>
            <a:pPr lvl="1" defTabSz="837718">
              <a:lnSpc>
                <a:spcPct val="90000"/>
              </a:lnSpc>
              <a:buFont typeface="Wingdings" panose="05000000000000000000" pitchFamily="2" charset="2"/>
              <a:buChar char="Ø"/>
              <a:defRPr/>
            </a:pPr>
            <a:r>
              <a:rPr lang="en-US" altLang="en-US" sz="3117" dirty="0">
                <a:solidFill>
                  <a:prstClr val="black"/>
                </a:solidFill>
                <a:latin typeface="+mn-lt"/>
              </a:rPr>
              <a:t>The predicted values are probabilities that Y equals 1;</a:t>
            </a:r>
          </a:p>
          <a:p>
            <a:pPr lvl="1" defTabSz="837718">
              <a:lnSpc>
                <a:spcPct val="90000"/>
              </a:lnSpc>
              <a:buFont typeface="Wingdings" panose="05000000000000000000" pitchFamily="2" charset="2"/>
              <a:buChar char="Ø"/>
              <a:defRPr/>
            </a:pPr>
            <a:r>
              <a:rPr lang="en-US" altLang="en-US" sz="3117" dirty="0">
                <a:solidFill>
                  <a:prstClr val="black"/>
                </a:solidFill>
                <a:latin typeface="+mn-lt"/>
              </a:rPr>
              <a:t>The equation is linear – the slope is constant</a:t>
            </a:r>
          </a:p>
          <a:p>
            <a:pPr lvl="1" defTabSz="837718">
              <a:buFont typeface="Wingdings" panose="05000000000000000000" pitchFamily="2" charset="2"/>
              <a:buChar char="Ø"/>
              <a:defRPr/>
            </a:pPr>
            <a:endParaRPr lang="en-US" altLang="en-US" sz="3117" dirty="0">
              <a:solidFill>
                <a:prstClr val="black"/>
              </a:solidFill>
              <a:latin typeface="+mn-lt"/>
            </a:endParaRPr>
          </a:p>
          <a:p>
            <a:pPr defTabSz="837718">
              <a:spcBef>
                <a:spcPct val="0"/>
              </a:spcBef>
              <a:buNone/>
              <a:defRPr/>
            </a:pPr>
            <a:r>
              <a:rPr lang="en-US" altLang="en-US" sz="3810" b="1" dirty="0">
                <a:solidFill>
                  <a:prstClr val="black"/>
                </a:solidFill>
              </a:rPr>
              <a:t> </a:t>
            </a:r>
            <a:endParaRPr lang="en-US" altLang="en-US" sz="3810" b="1" u="sng" dirty="0">
              <a:solidFill>
                <a:srgbClr val="FF0000"/>
              </a:solidFill>
            </a:endParaRPr>
          </a:p>
        </p:txBody>
      </p:sp>
      <p:sp>
        <p:nvSpPr>
          <p:cNvPr id="9" name="Rectangle 2"/>
          <p:cNvSpPr txBox="1">
            <a:spLocks noRot="1" noChangeArrowheads="1"/>
          </p:cNvSpPr>
          <p:nvPr/>
        </p:nvSpPr>
        <p:spPr>
          <a:xfrm>
            <a:off x="422239" y="1053649"/>
            <a:ext cx="10537869" cy="802781"/>
          </a:xfrm>
          <a:prstGeom prst="rect">
            <a:avLst/>
          </a:prstGeom>
          <a:noFill/>
          <a:ln/>
        </p:spPr>
        <p:txBody>
          <a:bodyPr lIns="79728" tIns="39865" rIns="79728" bIns="39865"/>
          <a:lstStyle>
            <a:lvl1pPr algn="l" rtl="0" eaLnBrk="0" fontAlgn="base" hangingPunct="0">
              <a:spcBef>
                <a:spcPct val="0"/>
              </a:spcBef>
              <a:spcAft>
                <a:spcPct val="0"/>
              </a:spcAft>
              <a:defRPr sz="5700" i="1">
                <a:solidFill>
                  <a:schemeClr val="tx2"/>
                </a:solidFill>
                <a:latin typeface="Helvetic Neue"/>
                <a:ea typeface="+mj-ea"/>
                <a:cs typeface="+mj-cs"/>
              </a:defRPr>
            </a:lvl1pPr>
            <a:lvl2pPr algn="l" rtl="0" eaLnBrk="0" fontAlgn="base" hangingPunct="0">
              <a:spcBef>
                <a:spcPct val="0"/>
              </a:spcBef>
              <a:spcAft>
                <a:spcPct val="0"/>
              </a:spcAft>
              <a:defRPr sz="5700" i="1">
                <a:solidFill>
                  <a:schemeClr val="tx2"/>
                </a:solidFill>
                <a:latin typeface="Helvetic Neue"/>
              </a:defRPr>
            </a:lvl2pPr>
            <a:lvl3pPr algn="l" rtl="0" eaLnBrk="0" fontAlgn="base" hangingPunct="0">
              <a:spcBef>
                <a:spcPct val="0"/>
              </a:spcBef>
              <a:spcAft>
                <a:spcPct val="0"/>
              </a:spcAft>
              <a:defRPr sz="5700" i="1">
                <a:solidFill>
                  <a:schemeClr val="tx2"/>
                </a:solidFill>
                <a:latin typeface="Helvetic Neue"/>
              </a:defRPr>
            </a:lvl3pPr>
            <a:lvl4pPr algn="l" rtl="0" eaLnBrk="0" fontAlgn="base" hangingPunct="0">
              <a:spcBef>
                <a:spcPct val="0"/>
              </a:spcBef>
              <a:spcAft>
                <a:spcPct val="0"/>
              </a:spcAft>
              <a:defRPr sz="5700" i="1">
                <a:solidFill>
                  <a:schemeClr val="tx2"/>
                </a:solidFill>
                <a:latin typeface="Helvetic Neue"/>
              </a:defRPr>
            </a:lvl4pPr>
            <a:lvl5pPr algn="l" rtl="0" eaLnBrk="0" fontAlgn="base" hangingPunct="0">
              <a:spcBef>
                <a:spcPct val="0"/>
              </a:spcBef>
              <a:spcAft>
                <a:spcPct val="0"/>
              </a:spcAft>
              <a:defRPr sz="5700" i="1">
                <a:solidFill>
                  <a:schemeClr val="tx2"/>
                </a:solidFill>
                <a:latin typeface="Helvetic Neue"/>
              </a:defRPr>
            </a:lvl5pPr>
            <a:lvl6pPr marL="599889" algn="l" rtl="0" fontAlgn="base">
              <a:spcBef>
                <a:spcPct val="0"/>
              </a:spcBef>
              <a:spcAft>
                <a:spcPct val="0"/>
              </a:spcAft>
              <a:defRPr sz="5774" i="1">
                <a:solidFill>
                  <a:schemeClr val="tx2"/>
                </a:solidFill>
                <a:latin typeface="Times New Roman" pitchFamily="18" charset="0"/>
              </a:defRPr>
            </a:lvl6pPr>
            <a:lvl7pPr marL="1199778" algn="l" rtl="0" fontAlgn="base">
              <a:spcBef>
                <a:spcPct val="0"/>
              </a:spcBef>
              <a:spcAft>
                <a:spcPct val="0"/>
              </a:spcAft>
              <a:defRPr sz="5774" i="1">
                <a:solidFill>
                  <a:schemeClr val="tx2"/>
                </a:solidFill>
                <a:latin typeface="Times New Roman" pitchFamily="18" charset="0"/>
              </a:defRPr>
            </a:lvl7pPr>
            <a:lvl8pPr marL="1799666" algn="l" rtl="0" fontAlgn="base">
              <a:spcBef>
                <a:spcPct val="0"/>
              </a:spcBef>
              <a:spcAft>
                <a:spcPct val="0"/>
              </a:spcAft>
              <a:defRPr sz="5774" i="1">
                <a:solidFill>
                  <a:schemeClr val="tx2"/>
                </a:solidFill>
                <a:latin typeface="Times New Roman" pitchFamily="18" charset="0"/>
              </a:defRPr>
            </a:lvl8pPr>
            <a:lvl9pPr marL="2399554" algn="l" rtl="0" fontAlgn="base">
              <a:spcBef>
                <a:spcPct val="0"/>
              </a:spcBef>
              <a:spcAft>
                <a:spcPct val="0"/>
              </a:spcAft>
              <a:defRPr sz="5774" i="1">
                <a:solidFill>
                  <a:schemeClr val="tx2"/>
                </a:solidFill>
                <a:latin typeface="Times New Roman" pitchFamily="18" charset="0"/>
              </a:defRPr>
            </a:lvl9pPr>
          </a:lstStyle>
          <a:p>
            <a:pPr defTabSz="837718">
              <a:defRPr/>
            </a:pPr>
            <a:r>
              <a:rPr lang="en-US" altLang="en-US" sz="3810" b="1" kern="0" dirty="0">
                <a:solidFill>
                  <a:srgbClr val="000099"/>
                </a:solidFill>
                <a:latin typeface="+mn-lt"/>
              </a:rPr>
              <a:t>The Linear Probability Model (LPM)</a:t>
            </a:r>
          </a:p>
        </p:txBody>
      </p:sp>
      <p:cxnSp>
        <p:nvCxnSpPr>
          <p:cNvPr id="6" name="Straight Connector 5"/>
          <p:cNvCxnSpPr/>
          <p:nvPr/>
        </p:nvCxnSpPr>
        <p:spPr>
          <a:xfrm>
            <a:off x="-64884" y="1061522"/>
            <a:ext cx="12244368" cy="1203"/>
          </a:xfrm>
          <a:prstGeom prst="line">
            <a:avLst/>
          </a:prstGeom>
          <a:ln w="12700">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 name="Text Placeholder 2"/>
          <p:cNvSpPr txBox="1">
            <a:spLocks/>
          </p:cNvSpPr>
          <p:nvPr/>
        </p:nvSpPr>
        <p:spPr>
          <a:xfrm>
            <a:off x="298737" y="0"/>
            <a:ext cx="10026349" cy="542263"/>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defTabSz="1055679">
              <a:spcBef>
                <a:spcPts val="1154"/>
              </a:spcBef>
              <a:buNone/>
              <a:defRPr/>
            </a:pPr>
            <a:r>
              <a:rPr lang="en-US" sz="3810" b="1" dirty="0">
                <a:solidFill>
                  <a:prstClr val="white"/>
                </a:solidFill>
                <a:latin typeface="Helvetica Neue"/>
                <a:cs typeface="Helvetica" panose="020B0604020202020204" pitchFamily="34" charset="0"/>
              </a:rPr>
              <a:t>Statistical Technique for Data Sciences</a:t>
            </a:r>
          </a:p>
        </p:txBody>
      </p:sp>
    </p:spTree>
    <p:extLst>
      <p:ext uri="{BB962C8B-B14F-4D97-AF65-F5344CB8AC3E}">
        <p14:creationId xmlns:p14="http://schemas.microsoft.com/office/powerpoint/2010/main" val="365584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30404"/>
                                        </p:tgtEl>
                                        <p:attrNameLst>
                                          <p:attrName>style.visibility</p:attrName>
                                        </p:attrNameLst>
                                      </p:cBhvr>
                                      <p:to>
                                        <p:strVal val="visible"/>
                                      </p:to>
                                    </p:set>
                                    <p:animEffect transition="in" filter="wipe(left)">
                                      <p:cBhvr>
                                        <p:cTn id="21" dur="500"/>
                                        <p:tgtEl>
                                          <p:spTgt spid="230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4" grpId="0"/>
      <p:bldP spid="9" grpId="0" animBg="1"/>
      <p:bldP spid="1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 Box 4"/>
          <p:cNvSpPr txBox="1">
            <a:spLocks noChangeArrowheads="1"/>
          </p:cNvSpPr>
          <p:nvPr/>
        </p:nvSpPr>
        <p:spPr bwMode="auto">
          <a:xfrm>
            <a:off x="609452" y="1035043"/>
            <a:ext cx="11063821" cy="57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sz="4200">
                <a:solidFill>
                  <a:schemeClr val="tx1"/>
                </a:solidFill>
                <a:latin typeface="Helvetic Neue"/>
              </a:defRPr>
            </a:lvl1pPr>
            <a:lvl2pPr marL="742950" indent="-285750">
              <a:spcBef>
                <a:spcPct val="20000"/>
              </a:spcBef>
              <a:buSzPct val="75000"/>
              <a:buBlip>
                <a:blip r:embed="rId4"/>
              </a:buBlip>
              <a:defRPr sz="3600">
                <a:solidFill>
                  <a:schemeClr val="tx1"/>
                </a:solidFill>
                <a:latin typeface="Helvetic Neue"/>
              </a:defRPr>
            </a:lvl2pPr>
            <a:lvl3pPr marL="1143000" indent="-228600">
              <a:spcBef>
                <a:spcPct val="20000"/>
              </a:spcBef>
              <a:buChar char="•"/>
              <a:defRPr sz="3100">
                <a:solidFill>
                  <a:schemeClr val="tx1"/>
                </a:solidFill>
                <a:latin typeface="Helvetic Neue"/>
              </a:defRPr>
            </a:lvl3pPr>
            <a:lvl4pPr marL="1600200" indent="-228600">
              <a:spcBef>
                <a:spcPct val="20000"/>
              </a:spcBef>
              <a:buChar char="–"/>
              <a:defRPr sz="2600">
                <a:solidFill>
                  <a:schemeClr val="tx1"/>
                </a:solidFill>
                <a:latin typeface="Helvetic Neue"/>
              </a:defRPr>
            </a:lvl4pPr>
            <a:lvl5pPr marL="2057400" indent="-228600">
              <a:spcBef>
                <a:spcPct val="20000"/>
              </a:spcBef>
              <a:buClr>
                <a:schemeClr val="tx2"/>
              </a:buClr>
              <a:buChar char="–"/>
              <a:defRPr sz="2600">
                <a:solidFill>
                  <a:schemeClr val="tx1"/>
                </a:solidFill>
                <a:latin typeface="Helvetic Neue"/>
              </a:defRPr>
            </a:lvl5pPr>
            <a:lvl6pPr marL="2514600" indent="-228600" eaLnBrk="0" fontAlgn="base" hangingPunct="0">
              <a:spcBef>
                <a:spcPct val="20000"/>
              </a:spcBef>
              <a:spcAft>
                <a:spcPct val="0"/>
              </a:spcAft>
              <a:buClr>
                <a:schemeClr val="tx2"/>
              </a:buClr>
              <a:buChar char="–"/>
              <a:defRPr sz="2600">
                <a:solidFill>
                  <a:schemeClr val="tx1"/>
                </a:solidFill>
                <a:latin typeface="Helvetic Neue"/>
              </a:defRPr>
            </a:lvl6pPr>
            <a:lvl7pPr marL="2971800" indent="-228600" eaLnBrk="0" fontAlgn="base" hangingPunct="0">
              <a:spcBef>
                <a:spcPct val="20000"/>
              </a:spcBef>
              <a:spcAft>
                <a:spcPct val="0"/>
              </a:spcAft>
              <a:buClr>
                <a:schemeClr val="tx2"/>
              </a:buClr>
              <a:buChar char="–"/>
              <a:defRPr sz="2600">
                <a:solidFill>
                  <a:schemeClr val="tx1"/>
                </a:solidFill>
                <a:latin typeface="Helvetic Neue"/>
              </a:defRPr>
            </a:lvl7pPr>
            <a:lvl8pPr marL="3429000" indent="-228600" eaLnBrk="0" fontAlgn="base" hangingPunct="0">
              <a:spcBef>
                <a:spcPct val="20000"/>
              </a:spcBef>
              <a:spcAft>
                <a:spcPct val="0"/>
              </a:spcAft>
              <a:buClr>
                <a:schemeClr val="tx2"/>
              </a:buClr>
              <a:buChar char="–"/>
              <a:defRPr sz="2600">
                <a:solidFill>
                  <a:schemeClr val="tx1"/>
                </a:solidFill>
                <a:latin typeface="Helvetic Neue"/>
              </a:defRPr>
            </a:lvl8pPr>
            <a:lvl9pPr marL="3886200" indent="-228600" eaLnBrk="0" fontAlgn="base" hangingPunct="0">
              <a:spcBef>
                <a:spcPct val="20000"/>
              </a:spcBef>
              <a:spcAft>
                <a:spcPct val="0"/>
              </a:spcAft>
              <a:buClr>
                <a:schemeClr val="tx2"/>
              </a:buClr>
              <a:buChar char="–"/>
              <a:defRPr sz="2600">
                <a:solidFill>
                  <a:schemeClr val="tx1"/>
                </a:solidFill>
                <a:latin typeface="Helvetic Neue"/>
              </a:defRPr>
            </a:lvl9pPr>
          </a:lstStyle>
          <a:p>
            <a:pPr defTabSz="837718">
              <a:spcBef>
                <a:spcPct val="0"/>
              </a:spcBef>
              <a:buNone/>
              <a:defRPr/>
            </a:pPr>
            <a:r>
              <a:rPr lang="en-US" altLang="en-US" sz="3117" b="1" dirty="0">
                <a:solidFill>
                  <a:srgbClr val="000099"/>
                </a:solidFill>
                <a:latin typeface="Helvetica Neue"/>
              </a:rPr>
              <a:t>Model development</a:t>
            </a:r>
          </a:p>
        </p:txBody>
      </p:sp>
      <p:sp>
        <p:nvSpPr>
          <p:cNvPr id="242693" name="Text Box 3"/>
          <p:cNvSpPr txBox="1">
            <a:spLocks noChangeArrowheads="1"/>
          </p:cNvSpPr>
          <p:nvPr/>
        </p:nvSpPr>
        <p:spPr bwMode="auto">
          <a:xfrm>
            <a:off x="553092" y="1610126"/>
            <a:ext cx="11157562" cy="105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sz="4200">
                <a:solidFill>
                  <a:schemeClr val="tx1"/>
                </a:solidFill>
                <a:latin typeface="Helvetic Neue"/>
              </a:defRPr>
            </a:lvl1pPr>
            <a:lvl2pPr marL="742950" indent="-285750">
              <a:spcBef>
                <a:spcPct val="20000"/>
              </a:spcBef>
              <a:buSzPct val="75000"/>
              <a:buBlip>
                <a:blip r:embed="rId4"/>
              </a:buBlip>
              <a:defRPr sz="3600">
                <a:solidFill>
                  <a:schemeClr val="tx1"/>
                </a:solidFill>
                <a:latin typeface="Helvetic Neue"/>
              </a:defRPr>
            </a:lvl2pPr>
            <a:lvl3pPr marL="1143000" indent="-228600">
              <a:spcBef>
                <a:spcPct val="20000"/>
              </a:spcBef>
              <a:buChar char="•"/>
              <a:defRPr sz="3100">
                <a:solidFill>
                  <a:schemeClr val="tx1"/>
                </a:solidFill>
                <a:latin typeface="Helvetic Neue"/>
              </a:defRPr>
            </a:lvl3pPr>
            <a:lvl4pPr marL="1600200" indent="-228600">
              <a:spcBef>
                <a:spcPct val="20000"/>
              </a:spcBef>
              <a:buChar char="–"/>
              <a:defRPr sz="2600">
                <a:solidFill>
                  <a:schemeClr val="tx1"/>
                </a:solidFill>
                <a:latin typeface="Helvetic Neue"/>
              </a:defRPr>
            </a:lvl4pPr>
            <a:lvl5pPr marL="2057400" indent="-228600">
              <a:spcBef>
                <a:spcPct val="20000"/>
              </a:spcBef>
              <a:buClr>
                <a:schemeClr val="tx2"/>
              </a:buClr>
              <a:buChar char="–"/>
              <a:defRPr sz="2600">
                <a:solidFill>
                  <a:schemeClr val="tx1"/>
                </a:solidFill>
                <a:latin typeface="Helvetic Neue"/>
              </a:defRPr>
            </a:lvl5pPr>
            <a:lvl6pPr marL="2514600" indent="-228600" eaLnBrk="0" fontAlgn="base" hangingPunct="0">
              <a:spcBef>
                <a:spcPct val="20000"/>
              </a:spcBef>
              <a:spcAft>
                <a:spcPct val="0"/>
              </a:spcAft>
              <a:buClr>
                <a:schemeClr val="tx2"/>
              </a:buClr>
              <a:buChar char="–"/>
              <a:defRPr sz="2600">
                <a:solidFill>
                  <a:schemeClr val="tx1"/>
                </a:solidFill>
                <a:latin typeface="Helvetic Neue"/>
              </a:defRPr>
            </a:lvl6pPr>
            <a:lvl7pPr marL="2971800" indent="-228600" eaLnBrk="0" fontAlgn="base" hangingPunct="0">
              <a:spcBef>
                <a:spcPct val="20000"/>
              </a:spcBef>
              <a:spcAft>
                <a:spcPct val="0"/>
              </a:spcAft>
              <a:buClr>
                <a:schemeClr val="tx2"/>
              </a:buClr>
              <a:buChar char="–"/>
              <a:defRPr sz="2600">
                <a:solidFill>
                  <a:schemeClr val="tx1"/>
                </a:solidFill>
                <a:latin typeface="Helvetic Neue"/>
              </a:defRPr>
            </a:lvl7pPr>
            <a:lvl8pPr marL="3429000" indent="-228600" eaLnBrk="0" fontAlgn="base" hangingPunct="0">
              <a:spcBef>
                <a:spcPct val="20000"/>
              </a:spcBef>
              <a:spcAft>
                <a:spcPct val="0"/>
              </a:spcAft>
              <a:buClr>
                <a:schemeClr val="tx2"/>
              </a:buClr>
              <a:buChar char="–"/>
              <a:defRPr sz="2600">
                <a:solidFill>
                  <a:schemeClr val="tx1"/>
                </a:solidFill>
                <a:latin typeface="Helvetic Neue"/>
              </a:defRPr>
            </a:lvl8pPr>
            <a:lvl9pPr marL="3886200" indent="-228600" eaLnBrk="0" fontAlgn="base" hangingPunct="0">
              <a:spcBef>
                <a:spcPct val="20000"/>
              </a:spcBef>
              <a:spcAft>
                <a:spcPct val="0"/>
              </a:spcAft>
              <a:buClr>
                <a:schemeClr val="tx2"/>
              </a:buClr>
              <a:buChar char="–"/>
              <a:defRPr sz="2600">
                <a:solidFill>
                  <a:schemeClr val="tx1"/>
                </a:solidFill>
                <a:latin typeface="Helvetic Neue"/>
              </a:defRPr>
            </a:lvl9pPr>
          </a:lstStyle>
          <a:p>
            <a:pPr defTabSz="837718">
              <a:spcBef>
                <a:spcPct val="0"/>
              </a:spcBef>
              <a:buNone/>
              <a:defRPr/>
            </a:pPr>
            <a:r>
              <a:rPr lang="en-US" altLang="en-US" sz="3117" dirty="0">
                <a:solidFill>
                  <a:prstClr val="black"/>
                </a:solidFill>
                <a:latin typeface="+mn-lt"/>
              </a:rPr>
              <a:t>The estimated probability P(Y) with one predictor variable is given by </a:t>
            </a:r>
            <a:endParaRPr lang="en-US" altLang="en-US" sz="3117" u="sng" dirty="0">
              <a:solidFill>
                <a:srgbClr val="FF0000"/>
              </a:solidFill>
              <a:latin typeface="+mn-lt"/>
            </a:endParaRPr>
          </a:p>
        </p:txBody>
      </p:sp>
      <p:sp>
        <p:nvSpPr>
          <p:cNvPr id="242695" name="Text Box 3"/>
          <p:cNvSpPr txBox="1">
            <a:spLocks noChangeArrowheads="1"/>
          </p:cNvSpPr>
          <p:nvPr/>
        </p:nvSpPr>
        <p:spPr bwMode="auto">
          <a:xfrm>
            <a:off x="563825" y="3961524"/>
            <a:ext cx="11155076"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sz="4200">
                <a:solidFill>
                  <a:schemeClr val="tx1"/>
                </a:solidFill>
                <a:latin typeface="Helvetic Neue"/>
              </a:defRPr>
            </a:lvl1pPr>
            <a:lvl2pPr marL="742950" indent="-285750">
              <a:spcBef>
                <a:spcPct val="20000"/>
              </a:spcBef>
              <a:buSzPct val="75000"/>
              <a:buBlip>
                <a:blip r:embed="rId4"/>
              </a:buBlip>
              <a:defRPr sz="3600">
                <a:solidFill>
                  <a:schemeClr val="tx1"/>
                </a:solidFill>
                <a:latin typeface="Helvetic Neue"/>
              </a:defRPr>
            </a:lvl2pPr>
            <a:lvl3pPr marL="1143000" indent="-228600">
              <a:spcBef>
                <a:spcPct val="20000"/>
              </a:spcBef>
              <a:buChar char="•"/>
              <a:defRPr sz="3100">
                <a:solidFill>
                  <a:schemeClr val="tx1"/>
                </a:solidFill>
                <a:latin typeface="Helvetic Neue"/>
              </a:defRPr>
            </a:lvl3pPr>
            <a:lvl4pPr marL="1600200" indent="-228600">
              <a:spcBef>
                <a:spcPct val="20000"/>
              </a:spcBef>
              <a:buChar char="–"/>
              <a:defRPr sz="2600">
                <a:solidFill>
                  <a:schemeClr val="tx1"/>
                </a:solidFill>
                <a:latin typeface="Helvetic Neue"/>
              </a:defRPr>
            </a:lvl4pPr>
            <a:lvl5pPr marL="2057400" indent="-228600">
              <a:spcBef>
                <a:spcPct val="20000"/>
              </a:spcBef>
              <a:buClr>
                <a:schemeClr val="tx2"/>
              </a:buClr>
              <a:buChar char="–"/>
              <a:defRPr sz="2600">
                <a:solidFill>
                  <a:schemeClr val="tx1"/>
                </a:solidFill>
                <a:latin typeface="Helvetic Neue"/>
              </a:defRPr>
            </a:lvl5pPr>
            <a:lvl6pPr marL="2514600" indent="-228600" eaLnBrk="0" fontAlgn="base" hangingPunct="0">
              <a:spcBef>
                <a:spcPct val="20000"/>
              </a:spcBef>
              <a:spcAft>
                <a:spcPct val="0"/>
              </a:spcAft>
              <a:buClr>
                <a:schemeClr val="tx2"/>
              </a:buClr>
              <a:buChar char="–"/>
              <a:defRPr sz="2600">
                <a:solidFill>
                  <a:schemeClr val="tx1"/>
                </a:solidFill>
                <a:latin typeface="Helvetic Neue"/>
              </a:defRPr>
            </a:lvl6pPr>
            <a:lvl7pPr marL="2971800" indent="-228600" eaLnBrk="0" fontAlgn="base" hangingPunct="0">
              <a:spcBef>
                <a:spcPct val="20000"/>
              </a:spcBef>
              <a:spcAft>
                <a:spcPct val="0"/>
              </a:spcAft>
              <a:buClr>
                <a:schemeClr val="tx2"/>
              </a:buClr>
              <a:buChar char="–"/>
              <a:defRPr sz="2600">
                <a:solidFill>
                  <a:schemeClr val="tx1"/>
                </a:solidFill>
                <a:latin typeface="Helvetic Neue"/>
              </a:defRPr>
            </a:lvl7pPr>
            <a:lvl8pPr marL="3429000" indent="-228600" eaLnBrk="0" fontAlgn="base" hangingPunct="0">
              <a:spcBef>
                <a:spcPct val="20000"/>
              </a:spcBef>
              <a:spcAft>
                <a:spcPct val="0"/>
              </a:spcAft>
              <a:buClr>
                <a:schemeClr val="tx2"/>
              </a:buClr>
              <a:buChar char="–"/>
              <a:defRPr sz="2600">
                <a:solidFill>
                  <a:schemeClr val="tx1"/>
                </a:solidFill>
                <a:latin typeface="Helvetic Neue"/>
              </a:defRPr>
            </a:lvl8pPr>
            <a:lvl9pPr marL="3886200" indent="-228600" eaLnBrk="0" fontAlgn="base" hangingPunct="0">
              <a:spcBef>
                <a:spcPct val="20000"/>
              </a:spcBef>
              <a:spcAft>
                <a:spcPct val="0"/>
              </a:spcAft>
              <a:buClr>
                <a:schemeClr val="tx2"/>
              </a:buClr>
              <a:buChar char="–"/>
              <a:defRPr sz="2600">
                <a:solidFill>
                  <a:schemeClr val="tx1"/>
                </a:solidFill>
                <a:latin typeface="Helvetic Neue"/>
              </a:defRPr>
            </a:lvl9pPr>
          </a:lstStyle>
          <a:p>
            <a:pPr defTabSz="837718">
              <a:spcBef>
                <a:spcPct val="0"/>
              </a:spcBef>
              <a:buNone/>
              <a:defRPr/>
            </a:pPr>
            <a:r>
              <a:rPr lang="en-US" altLang="en-US" sz="3810" b="1">
                <a:solidFill>
                  <a:prstClr val="black"/>
                </a:solidFill>
                <a:latin typeface="Helvetica Neue"/>
              </a:rPr>
              <a:t>and</a:t>
            </a:r>
            <a:endParaRPr lang="en-US" altLang="en-US" sz="3810" b="1" u="sng">
              <a:solidFill>
                <a:srgbClr val="FF0000"/>
              </a:solidFill>
              <a:latin typeface="Helvetica Neue"/>
            </a:endParaRPr>
          </a:p>
        </p:txBody>
      </p:sp>
      <p:pic>
        <p:nvPicPr>
          <p:cNvPr id="2" name="Picture 1"/>
          <p:cNvPicPr>
            <a:picLocks noChangeAspect="1"/>
          </p:cNvPicPr>
          <p:nvPr/>
        </p:nvPicPr>
        <p:blipFill>
          <a:blip r:embed="rId5"/>
          <a:stretch>
            <a:fillRect/>
          </a:stretch>
        </p:blipFill>
        <p:spPr>
          <a:xfrm>
            <a:off x="2669062" y="2799769"/>
            <a:ext cx="6853876" cy="1517585"/>
          </a:xfrm>
          <a:prstGeom prst="rect">
            <a:avLst/>
          </a:prstGeom>
        </p:spPr>
      </p:pic>
      <p:pic>
        <p:nvPicPr>
          <p:cNvPr id="3" name="Picture 2"/>
          <p:cNvPicPr>
            <a:picLocks noChangeAspect="1"/>
          </p:cNvPicPr>
          <p:nvPr/>
        </p:nvPicPr>
        <p:blipFill>
          <a:blip r:embed="rId6"/>
          <a:stretch>
            <a:fillRect/>
          </a:stretch>
        </p:blipFill>
        <p:spPr>
          <a:xfrm>
            <a:off x="553092" y="4712899"/>
            <a:ext cx="11472613" cy="1682540"/>
          </a:xfrm>
          <a:prstGeom prst="rect">
            <a:avLst/>
          </a:prstGeom>
        </p:spPr>
      </p:pic>
      <p:cxnSp>
        <p:nvCxnSpPr>
          <p:cNvPr id="9" name="Straight Connector 8"/>
          <p:cNvCxnSpPr/>
          <p:nvPr/>
        </p:nvCxnSpPr>
        <p:spPr>
          <a:xfrm>
            <a:off x="-64884" y="1061522"/>
            <a:ext cx="12244368" cy="1203"/>
          </a:xfrm>
          <a:prstGeom prst="line">
            <a:avLst/>
          </a:prstGeom>
          <a:ln w="12700">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 name="Text Placeholder 2"/>
          <p:cNvSpPr txBox="1">
            <a:spLocks/>
          </p:cNvSpPr>
          <p:nvPr/>
        </p:nvSpPr>
        <p:spPr>
          <a:xfrm>
            <a:off x="298737" y="0"/>
            <a:ext cx="10026349" cy="542263"/>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defTabSz="1055679">
              <a:spcBef>
                <a:spcPts val="1154"/>
              </a:spcBef>
              <a:buNone/>
              <a:defRPr/>
            </a:pPr>
            <a:r>
              <a:rPr lang="en-US" sz="3810" b="1" dirty="0">
                <a:solidFill>
                  <a:prstClr val="white"/>
                </a:solidFill>
                <a:latin typeface="Helvetica Neue"/>
                <a:cs typeface="Helvetica" panose="020B0604020202020204" pitchFamily="34" charset="0"/>
              </a:rPr>
              <a:t>Statistical Technique for Data Sciences</a:t>
            </a:r>
          </a:p>
        </p:txBody>
      </p:sp>
    </p:spTree>
    <p:extLst>
      <p:ext uri="{BB962C8B-B14F-4D97-AF65-F5344CB8AC3E}">
        <p14:creationId xmlns:p14="http://schemas.microsoft.com/office/powerpoint/2010/main" val="37366698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5" presetClass="entr" presetSubtype="0" fill="hold" grpId="0" nodeType="clickEffect">
                                  <p:stCondLst>
                                    <p:cond delay="0"/>
                                  </p:stCondLst>
                                  <p:childTnLst>
                                    <p:set>
                                      <p:cBhvr>
                                        <p:cTn id="15" dur="1" fill="hold">
                                          <p:stCondLst>
                                            <p:cond delay="0"/>
                                          </p:stCondLst>
                                        </p:cTn>
                                        <p:tgtEl>
                                          <p:spTgt spid="110"/>
                                        </p:tgtEl>
                                        <p:attrNameLst>
                                          <p:attrName>style.visibility</p:attrName>
                                        </p:attrNameLst>
                                      </p:cBhvr>
                                      <p:to>
                                        <p:strVal val="visible"/>
                                      </p:to>
                                    </p:set>
                                    <p:anim calcmode="lin" valueType="num">
                                      <p:cBhvr>
                                        <p:cTn id="16" dur="1000" fill="hold"/>
                                        <p:tgtEl>
                                          <p:spTgt spid="110"/>
                                        </p:tgtEl>
                                        <p:attrNameLst>
                                          <p:attrName>ppt_w</p:attrName>
                                        </p:attrNameLst>
                                      </p:cBhvr>
                                      <p:tavLst>
                                        <p:tav tm="0">
                                          <p:val>
                                            <p:fltVal val="0"/>
                                          </p:val>
                                        </p:tav>
                                        <p:tav tm="100000">
                                          <p:val>
                                            <p:strVal val="#ppt_w"/>
                                          </p:val>
                                        </p:tav>
                                      </p:tavLst>
                                    </p:anim>
                                    <p:anim calcmode="lin" valueType="num">
                                      <p:cBhvr>
                                        <p:cTn id="17" dur="1000" fill="hold"/>
                                        <p:tgtEl>
                                          <p:spTgt spid="110"/>
                                        </p:tgtEl>
                                        <p:attrNameLst>
                                          <p:attrName>ppt_h</p:attrName>
                                        </p:attrNameLst>
                                      </p:cBhvr>
                                      <p:tavLst>
                                        <p:tav tm="0">
                                          <p:val>
                                            <p:fltVal val="0"/>
                                          </p:val>
                                        </p:tav>
                                        <p:tav tm="100000">
                                          <p:val>
                                            <p:strVal val="#ppt_h"/>
                                          </p:val>
                                        </p:tav>
                                      </p:tavLst>
                                    </p:anim>
                                    <p:anim calcmode="lin" valueType="num">
                                      <p:cBhvr>
                                        <p:cTn id="18" dur="1000" fill="hold"/>
                                        <p:tgtEl>
                                          <p:spTgt spid="110"/>
                                        </p:tgtEl>
                                        <p:attrNameLst>
                                          <p:attrName>ppt_x</p:attrName>
                                        </p:attrNameLst>
                                      </p:cBhvr>
                                      <p:tavLst>
                                        <p:tav tm="0" fmla="#ppt_x+(cos(-2*pi*(1-$))*-#ppt_x-sin(-2*pi*(1-$))*(1-#ppt_y))*(1-$)">
                                          <p:val>
                                            <p:fltVal val="0"/>
                                          </p:val>
                                        </p:tav>
                                        <p:tav tm="100000">
                                          <p:val>
                                            <p:fltVal val="1"/>
                                          </p:val>
                                        </p:tav>
                                      </p:tavLst>
                                    </p:anim>
                                    <p:anim calcmode="lin" valueType="num">
                                      <p:cBhvr>
                                        <p:cTn id="19" dur="1000" fill="hold"/>
                                        <p:tgtEl>
                                          <p:spTgt spid="11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42693"/>
                                        </p:tgtEl>
                                        <p:attrNameLst>
                                          <p:attrName>style.visibility</p:attrName>
                                        </p:attrNameLst>
                                      </p:cBhvr>
                                      <p:to>
                                        <p:strVal val="visible"/>
                                      </p:to>
                                    </p:set>
                                    <p:animEffect transition="in" filter="wipe(left)">
                                      <p:cBhvr>
                                        <p:cTn id="24" dur="500"/>
                                        <p:tgtEl>
                                          <p:spTgt spid="24269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fltVal val="0"/>
                                          </p:val>
                                        </p:tav>
                                        <p:tav tm="100000">
                                          <p:val>
                                            <p:strVal val="#ppt_h"/>
                                          </p:val>
                                        </p:tav>
                                      </p:tavLst>
                                    </p:anim>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42695"/>
                                        </p:tgtEl>
                                        <p:attrNameLst>
                                          <p:attrName>style.visibility</p:attrName>
                                        </p:attrNameLst>
                                      </p:cBhvr>
                                      <p:to>
                                        <p:strVal val="visible"/>
                                      </p:to>
                                    </p:set>
                                    <p:animEffect transition="in" filter="wipe(left)">
                                      <p:cBhvr>
                                        <p:cTn id="36" dur="500"/>
                                        <p:tgtEl>
                                          <p:spTgt spid="242695"/>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p:cTn id="41" dur="500" fill="hold"/>
                                        <p:tgtEl>
                                          <p:spTgt spid="3"/>
                                        </p:tgtEl>
                                        <p:attrNameLst>
                                          <p:attrName>ppt_w</p:attrName>
                                        </p:attrNameLst>
                                      </p:cBhvr>
                                      <p:tavLst>
                                        <p:tav tm="0">
                                          <p:val>
                                            <p:fltVal val="0"/>
                                          </p:val>
                                        </p:tav>
                                        <p:tav tm="100000">
                                          <p:val>
                                            <p:strVal val="#ppt_w"/>
                                          </p:val>
                                        </p:tav>
                                      </p:tavLst>
                                    </p:anim>
                                    <p:anim calcmode="lin" valueType="num">
                                      <p:cBhvr>
                                        <p:cTn id="42" dur="500" fill="hold"/>
                                        <p:tgtEl>
                                          <p:spTgt spid="3"/>
                                        </p:tgtEl>
                                        <p:attrNameLst>
                                          <p:attrName>ppt_h</p:attrName>
                                        </p:attrNameLst>
                                      </p:cBhvr>
                                      <p:tavLst>
                                        <p:tav tm="0">
                                          <p:val>
                                            <p:fltVal val="0"/>
                                          </p:val>
                                        </p:tav>
                                        <p:tav tm="100000">
                                          <p:val>
                                            <p:strVal val="#ppt_h"/>
                                          </p:val>
                                        </p:tav>
                                      </p:tavLst>
                                    </p:anim>
                                    <p:animEffect transition="in" filter="fade">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242693" grpId="0"/>
      <p:bldP spid="242695" grpId="0"/>
      <p:bldP spid="1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idx="4294967295"/>
          </p:nvPr>
        </p:nvSpPr>
        <p:spPr/>
        <p:txBody>
          <a:bodyPr/>
          <a:lstStyle/>
          <a:p>
            <a:r>
              <a:rPr lang="en-US" altLang="en-US" sz="3810" b="1" u="sng" dirty="0">
                <a:latin typeface="+mn-lt"/>
              </a:rPr>
              <a:t>Relationship between Odds &amp; Probability</a:t>
            </a:r>
          </a:p>
        </p:txBody>
      </p:sp>
      <p:pic>
        <p:nvPicPr>
          <p:cNvPr id="2" name="Picture 1"/>
          <p:cNvPicPr>
            <a:picLocks noChangeAspect="1"/>
          </p:cNvPicPr>
          <p:nvPr/>
        </p:nvPicPr>
        <p:blipFill>
          <a:blip r:embed="rId2"/>
          <a:stretch>
            <a:fillRect/>
          </a:stretch>
        </p:blipFill>
        <p:spPr>
          <a:xfrm>
            <a:off x="388561" y="1967811"/>
            <a:ext cx="11414879" cy="2127918"/>
          </a:xfrm>
          <a:prstGeom prst="rect">
            <a:avLst/>
          </a:prstGeom>
        </p:spPr>
      </p:pic>
      <p:pic>
        <p:nvPicPr>
          <p:cNvPr id="3" name="Picture 2"/>
          <p:cNvPicPr>
            <a:picLocks noChangeAspect="1"/>
          </p:cNvPicPr>
          <p:nvPr/>
        </p:nvPicPr>
        <p:blipFill>
          <a:blip r:embed="rId3"/>
          <a:stretch>
            <a:fillRect/>
          </a:stretch>
        </p:blipFill>
        <p:spPr>
          <a:xfrm>
            <a:off x="355570" y="4249987"/>
            <a:ext cx="11480861" cy="2127918"/>
          </a:xfrm>
          <a:prstGeom prst="rect">
            <a:avLst/>
          </a:prstGeom>
        </p:spPr>
      </p:pic>
      <p:cxnSp>
        <p:nvCxnSpPr>
          <p:cNvPr id="8" name="Straight Connector 7"/>
          <p:cNvCxnSpPr/>
          <p:nvPr/>
        </p:nvCxnSpPr>
        <p:spPr>
          <a:xfrm>
            <a:off x="-64884" y="1061522"/>
            <a:ext cx="12244368" cy="1203"/>
          </a:xfrm>
          <a:prstGeom prst="line">
            <a:avLst/>
          </a:prstGeom>
          <a:ln w="12700">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780099"/>
      </p:ext>
    </p:extLst>
  </p:cSld>
  <p:clrMapOvr>
    <a:masterClrMapping/>
  </p:clrMapOvr>
  <p:transition spd="slow"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46786"/>
                                        </p:tgtEl>
                                        <p:attrNameLst>
                                          <p:attrName>style.visibility</p:attrName>
                                        </p:attrNameLst>
                                      </p:cBhvr>
                                      <p:to>
                                        <p:strVal val="visible"/>
                                      </p:to>
                                    </p:set>
                                    <p:anim calcmode="lin" valueType="num">
                                      <p:cBhvr additive="base">
                                        <p:cTn id="12" dur="500" fill="hold"/>
                                        <p:tgtEl>
                                          <p:spTgt spid="246786"/>
                                        </p:tgtEl>
                                        <p:attrNameLst>
                                          <p:attrName>ppt_x</p:attrName>
                                        </p:attrNameLst>
                                      </p:cBhvr>
                                      <p:tavLst>
                                        <p:tav tm="0">
                                          <p:val>
                                            <p:strVal val="0-#ppt_w/2"/>
                                          </p:val>
                                        </p:tav>
                                        <p:tav tm="100000">
                                          <p:val>
                                            <p:strVal val="#ppt_x"/>
                                          </p:val>
                                        </p:tav>
                                      </p:tavLst>
                                    </p:anim>
                                    <p:anim calcmode="lin" valueType="num">
                                      <p:cBhvr additive="base">
                                        <p:cTn id="13" dur="500" fill="hold"/>
                                        <p:tgtEl>
                                          <p:spTgt spid="24678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6"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6" name="Ink 16">
                <a:extLst>
                  <a:ext uri="{FF2B5EF4-FFF2-40B4-BE49-F238E27FC236}">
                    <a16:creationId xmlns:a16="http://schemas.microsoft.com/office/drawing/2014/main" id="{3B480CA4-92EA-C942-B91E-CD19C9010EA0}"/>
                  </a:ext>
                </a:extLst>
              </p14:cNvPr>
              <p14:cNvContentPartPr/>
              <p14:nvPr/>
            </p14:nvContentPartPr>
            <p14:xfrm>
              <a:off x="2235515" y="624783"/>
              <a:ext cx="2377080" cy="867960"/>
            </p14:xfrm>
          </p:contentPart>
        </mc:Choice>
        <mc:Fallback xmlns="">
          <p:pic>
            <p:nvPicPr>
              <p:cNvPr id="16" name="Ink 16">
                <a:extLst>
                  <a:ext uri="{FF2B5EF4-FFF2-40B4-BE49-F238E27FC236}">
                    <a16:creationId xmlns:a16="http://schemas.microsoft.com/office/drawing/2014/main" id="{3B480CA4-92EA-C942-B91E-CD19C9010EA0}"/>
                  </a:ext>
                </a:extLst>
              </p:cNvPr>
              <p:cNvPicPr/>
              <p:nvPr/>
            </p:nvPicPr>
            <p:blipFill>
              <a:blip r:embed="rId3"/>
              <a:stretch>
                <a:fillRect/>
              </a:stretch>
            </p:blipFill>
            <p:spPr>
              <a:xfrm>
                <a:off x="2218952" y="608223"/>
                <a:ext cx="2410925" cy="903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2">
                <a:extLst>
                  <a:ext uri="{FF2B5EF4-FFF2-40B4-BE49-F238E27FC236}">
                    <a16:creationId xmlns:a16="http://schemas.microsoft.com/office/drawing/2014/main" id="{97BC85F0-5B63-F54C-83CC-73D6AC978BE0}"/>
                  </a:ext>
                </a:extLst>
              </p14:cNvPr>
              <p14:cNvContentPartPr/>
              <p14:nvPr/>
            </p14:nvContentPartPr>
            <p14:xfrm>
              <a:off x="4989156" y="637383"/>
              <a:ext cx="2219760" cy="440280"/>
            </p14:xfrm>
          </p:contentPart>
        </mc:Choice>
        <mc:Fallback xmlns="">
          <p:pic>
            <p:nvPicPr>
              <p:cNvPr id="32" name="Ink 32">
                <a:extLst>
                  <a:ext uri="{FF2B5EF4-FFF2-40B4-BE49-F238E27FC236}">
                    <a16:creationId xmlns:a16="http://schemas.microsoft.com/office/drawing/2014/main" id="{97BC85F0-5B63-F54C-83CC-73D6AC978BE0}"/>
                  </a:ext>
                </a:extLst>
              </p:cNvPr>
              <p:cNvPicPr/>
              <p:nvPr/>
            </p:nvPicPr>
            <p:blipFill>
              <a:blip r:embed="rId5"/>
              <a:stretch>
                <a:fillRect/>
              </a:stretch>
            </p:blipFill>
            <p:spPr>
              <a:xfrm>
                <a:off x="4970796" y="618319"/>
                <a:ext cx="2255040" cy="47553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40">
                <a:extLst>
                  <a:ext uri="{FF2B5EF4-FFF2-40B4-BE49-F238E27FC236}">
                    <a16:creationId xmlns:a16="http://schemas.microsoft.com/office/drawing/2014/main" id="{144BF4AC-2A56-7743-A30C-3BD2A34C5F83}"/>
                  </a:ext>
                </a:extLst>
              </p14:cNvPr>
              <p14:cNvContentPartPr/>
              <p14:nvPr/>
            </p14:nvContentPartPr>
            <p14:xfrm>
              <a:off x="7592316" y="656103"/>
              <a:ext cx="842760" cy="390240"/>
            </p14:xfrm>
          </p:contentPart>
        </mc:Choice>
        <mc:Fallback xmlns="">
          <p:pic>
            <p:nvPicPr>
              <p:cNvPr id="40" name="Ink 40">
                <a:extLst>
                  <a:ext uri="{FF2B5EF4-FFF2-40B4-BE49-F238E27FC236}">
                    <a16:creationId xmlns:a16="http://schemas.microsoft.com/office/drawing/2014/main" id="{144BF4AC-2A56-7743-A30C-3BD2A34C5F83}"/>
                  </a:ext>
                </a:extLst>
              </p:cNvPr>
              <p:cNvPicPr/>
              <p:nvPr/>
            </p:nvPicPr>
            <p:blipFill>
              <a:blip r:embed="rId7"/>
              <a:stretch>
                <a:fillRect/>
              </a:stretch>
            </p:blipFill>
            <p:spPr>
              <a:xfrm>
                <a:off x="7574308" y="639543"/>
                <a:ext cx="877335"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6" name="Ink 56">
                <a:extLst>
                  <a:ext uri="{FF2B5EF4-FFF2-40B4-BE49-F238E27FC236}">
                    <a16:creationId xmlns:a16="http://schemas.microsoft.com/office/drawing/2014/main" id="{DAA6109B-6EED-D042-8500-E138C4FBEE3E}"/>
                  </a:ext>
                </a:extLst>
              </p14:cNvPr>
              <p14:cNvContentPartPr/>
              <p14:nvPr/>
            </p14:nvContentPartPr>
            <p14:xfrm>
              <a:off x="2524595" y="1787943"/>
              <a:ext cx="918360" cy="220320"/>
            </p14:xfrm>
          </p:contentPart>
        </mc:Choice>
        <mc:Fallback xmlns="">
          <p:pic>
            <p:nvPicPr>
              <p:cNvPr id="56" name="Ink 56">
                <a:extLst>
                  <a:ext uri="{FF2B5EF4-FFF2-40B4-BE49-F238E27FC236}">
                    <a16:creationId xmlns:a16="http://schemas.microsoft.com/office/drawing/2014/main" id="{DAA6109B-6EED-D042-8500-E138C4FBEE3E}"/>
                  </a:ext>
                </a:extLst>
              </p:cNvPr>
              <p:cNvPicPr/>
              <p:nvPr/>
            </p:nvPicPr>
            <p:blipFill>
              <a:blip r:embed="rId9"/>
              <a:stretch>
                <a:fillRect/>
              </a:stretch>
            </p:blipFill>
            <p:spPr>
              <a:xfrm>
                <a:off x="2515595" y="1778613"/>
                <a:ext cx="936000" cy="2382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7" name="Ink 67">
                <a:extLst>
                  <a:ext uri="{FF2B5EF4-FFF2-40B4-BE49-F238E27FC236}">
                    <a16:creationId xmlns:a16="http://schemas.microsoft.com/office/drawing/2014/main" id="{9275B1F5-EB80-DC40-85EE-E3EA516CE977}"/>
                  </a:ext>
                </a:extLst>
              </p14:cNvPr>
              <p14:cNvContentPartPr/>
              <p14:nvPr/>
            </p14:nvContentPartPr>
            <p14:xfrm>
              <a:off x="3901595" y="1750143"/>
              <a:ext cx="1546920" cy="314640"/>
            </p14:xfrm>
          </p:contentPart>
        </mc:Choice>
        <mc:Fallback xmlns="">
          <p:pic>
            <p:nvPicPr>
              <p:cNvPr id="67" name="Ink 67">
                <a:extLst>
                  <a:ext uri="{FF2B5EF4-FFF2-40B4-BE49-F238E27FC236}">
                    <a16:creationId xmlns:a16="http://schemas.microsoft.com/office/drawing/2014/main" id="{9275B1F5-EB80-DC40-85EE-E3EA516CE977}"/>
                  </a:ext>
                </a:extLst>
              </p:cNvPr>
              <p:cNvPicPr/>
              <p:nvPr/>
            </p:nvPicPr>
            <p:blipFill>
              <a:blip r:embed="rId11"/>
              <a:stretch>
                <a:fillRect/>
              </a:stretch>
            </p:blipFill>
            <p:spPr>
              <a:xfrm>
                <a:off x="3892233" y="1741854"/>
                <a:ext cx="1565284" cy="33085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7" name="Ink 78">
                <a:extLst>
                  <a:ext uri="{FF2B5EF4-FFF2-40B4-BE49-F238E27FC236}">
                    <a16:creationId xmlns:a16="http://schemas.microsoft.com/office/drawing/2014/main" id="{E2D54544-C3E9-9249-8C6F-30477A7B0285}"/>
                  </a:ext>
                </a:extLst>
              </p14:cNvPr>
              <p14:cNvContentPartPr/>
              <p14:nvPr/>
            </p14:nvContentPartPr>
            <p14:xfrm>
              <a:off x="7013795" y="1787943"/>
              <a:ext cx="1377000" cy="144720"/>
            </p14:xfrm>
          </p:contentPart>
        </mc:Choice>
        <mc:Fallback xmlns="">
          <p:pic>
            <p:nvPicPr>
              <p:cNvPr id="77" name="Ink 78">
                <a:extLst>
                  <a:ext uri="{FF2B5EF4-FFF2-40B4-BE49-F238E27FC236}">
                    <a16:creationId xmlns:a16="http://schemas.microsoft.com/office/drawing/2014/main" id="{E2D54544-C3E9-9249-8C6F-30477A7B0285}"/>
                  </a:ext>
                </a:extLst>
              </p:cNvPr>
              <p:cNvPicPr/>
              <p:nvPr/>
            </p:nvPicPr>
            <p:blipFill>
              <a:blip r:embed="rId13"/>
              <a:stretch>
                <a:fillRect/>
              </a:stretch>
            </p:blipFill>
            <p:spPr>
              <a:xfrm>
                <a:off x="7004078" y="1778606"/>
                <a:ext cx="1396075" cy="16303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8" name="Ink 79">
                <a:extLst>
                  <a:ext uri="{FF2B5EF4-FFF2-40B4-BE49-F238E27FC236}">
                    <a16:creationId xmlns:a16="http://schemas.microsoft.com/office/drawing/2014/main" id="{6AD1DF87-16DE-7A48-8E22-FAD6A8841440}"/>
                  </a:ext>
                </a:extLst>
              </p14:cNvPr>
              <p14:cNvContentPartPr/>
              <p14:nvPr/>
            </p14:nvContentPartPr>
            <p14:xfrm>
              <a:off x="5970155" y="1655823"/>
              <a:ext cx="616680" cy="352440"/>
            </p14:xfrm>
          </p:contentPart>
        </mc:Choice>
        <mc:Fallback xmlns="">
          <p:pic>
            <p:nvPicPr>
              <p:cNvPr id="78" name="Ink 79">
                <a:extLst>
                  <a:ext uri="{FF2B5EF4-FFF2-40B4-BE49-F238E27FC236}">
                    <a16:creationId xmlns:a16="http://schemas.microsoft.com/office/drawing/2014/main" id="{6AD1DF87-16DE-7A48-8E22-FAD6A8841440}"/>
                  </a:ext>
                </a:extLst>
              </p:cNvPr>
              <p:cNvPicPr/>
              <p:nvPr/>
            </p:nvPicPr>
            <p:blipFill>
              <a:blip r:embed="rId15"/>
              <a:stretch>
                <a:fillRect/>
              </a:stretch>
            </p:blipFill>
            <p:spPr>
              <a:xfrm>
                <a:off x="5960795" y="1646823"/>
                <a:ext cx="63468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6" name="Ink 87">
                <a:extLst>
                  <a:ext uri="{FF2B5EF4-FFF2-40B4-BE49-F238E27FC236}">
                    <a16:creationId xmlns:a16="http://schemas.microsoft.com/office/drawing/2014/main" id="{6AF84A13-A8CE-524F-8C93-8F09E3492D8B}"/>
                  </a:ext>
                </a:extLst>
              </p14:cNvPr>
              <p14:cNvContentPartPr/>
              <p14:nvPr/>
            </p14:nvContentPartPr>
            <p14:xfrm>
              <a:off x="3461675" y="2372583"/>
              <a:ext cx="648000" cy="163800"/>
            </p14:xfrm>
          </p:contentPart>
        </mc:Choice>
        <mc:Fallback xmlns="">
          <p:pic>
            <p:nvPicPr>
              <p:cNvPr id="86" name="Ink 87">
                <a:extLst>
                  <a:ext uri="{FF2B5EF4-FFF2-40B4-BE49-F238E27FC236}">
                    <a16:creationId xmlns:a16="http://schemas.microsoft.com/office/drawing/2014/main" id="{6AF84A13-A8CE-524F-8C93-8F09E3492D8B}"/>
                  </a:ext>
                </a:extLst>
              </p:cNvPr>
              <p:cNvPicPr/>
              <p:nvPr/>
            </p:nvPicPr>
            <p:blipFill>
              <a:blip r:embed="rId17"/>
              <a:stretch>
                <a:fillRect/>
              </a:stretch>
            </p:blipFill>
            <p:spPr>
              <a:xfrm>
                <a:off x="3452675" y="2363563"/>
                <a:ext cx="666000" cy="182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7" name="Ink 88">
                <a:extLst>
                  <a:ext uri="{FF2B5EF4-FFF2-40B4-BE49-F238E27FC236}">
                    <a16:creationId xmlns:a16="http://schemas.microsoft.com/office/drawing/2014/main" id="{DFE0BB58-81EB-994C-88FE-99BCA093ACE0}"/>
                  </a:ext>
                </a:extLst>
              </p14:cNvPr>
              <p14:cNvContentPartPr/>
              <p14:nvPr/>
            </p14:nvContentPartPr>
            <p14:xfrm>
              <a:off x="2964876" y="2403903"/>
              <a:ext cx="257400" cy="100800"/>
            </p14:xfrm>
          </p:contentPart>
        </mc:Choice>
        <mc:Fallback xmlns="">
          <p:pic>
            <p:nvPicPr>
              <p:cNvPr id="87" name="Ink 88">
                <a:extLst>
                  <a:ext uri="{FF2B5EF4-FFF2-40B4-BE49-F238E27FC236}">
                    <a16:creationId xmlns:a16="http://schemas.microsoft.com/office/drawing/2014/main" id="{DFE0BB58-81EB-994C-88FE-99BCA093ACE0}"/>
                  </a:ext>
                </a:extLst>
              </p:cNvPr>
              <p:cNvPicPr/>
              <p:nvPr/>
            </p:nvPicPr>
            <p:blipFill>
              <a:blip r:embed="rId19"/>
              <a:stretch>
                <a:fillRect/>
              </a:stretch>
            </p:blipFill>
            <p:spPr>
              <a:xfrm>
                <a:off x="2955876" y="2394903"/>
                <a:ext cx="2757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9" name="Ink 100">
                <a:extLst>
                  <a:ext uri="{FF2B5EF4-FFF2-40B4-BE49-F238E27FC236}">
                    <a16:creationId xmlns:a16="http://schemas.microsoft.com/office/drawing/2014/main" id="{188374C3-DE5E-7B47-83E2-7745F9A73389}"/>
                  </a:ext>
                </a:extLst>
              </p14:cNvPr>
              <p14:cNvContentPartPr/>
              <p14:nvPr/>
            </p14:nvContentPartPr>
            <p14:xfrm>
              <a:off x="3568235" y="2712063"/>
              <a:ext cx="1220400" cy="396360"/>
            </p14:xfrm>
          </p:contentPart>
        </mc:Choice>
        <mc:Fallback xmlns="">
          <p:pic>
            <p:nvPicPr>
              <p:cNvPr id="99" name="Ink 100">
                <a:extLst>
                  <a:ext uri="{FF2B5EF4-FFF2-40B4-BE49-F238E27FC236}">
                    <a16:creationId xmlns:a16="http://schemas.microsoft.com/office/drawing/2014/main" id="{188374C3-DE5E-7B47-83E2-7745F9A73389}"/>
                  </a:ext>
                </a:extLst>
              </p:cNvPr>
              <p:cNvPicPr/>
              <p:nvPr/>
            </p:nvPicPr>
            <p:blipFill>
              <a:blip r:embed="rId21"/>
              <a:stretch>
                <a:fillRect/>
              </a:stretch>
            </p:blipFill>
            <p:spPr>
              <a:xfrm>
                <a:off x="3559232" y="2703055"/>
                <a:ext cx="1238765" cy="41437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0" name="Ink 101">
                <a:extLst>
                  <a:ext uri="{FF2B5EF4-FFF2-40B4-BE49-F238E27FC236}">
                    <a16:creationId xmlns:a16="http://schemas.microsoft.com/office/drawing/2014/main" id="{03D22D1A-4DB6-E040-80BE-2B35312FA7AB}"/>
                  </a:ext>
                </a:extLst>
              </p14:cNvPr>
              <p14:cNvContentPartPr/>
              <p14:nvPr/>
            </p14:nvContentPartPr>
            <p14:xfrm>
              <a:off x="2970995" y="2900703"/>
              <a:ext cx="315000" cy="132480"/>
            </p14:xfrm>
          </p:contentPart>
        </mc:Choice>
        <mc:Fallback xmlns="">
          <p:pic>
            <p:nvPicPr>
              <p:cNvPr id="100" name="Ink 101">
                <a:extLst>
                  <a:ext uri="{FF2B5EF4-FFF2-40B4-BE49-F238E27FC236}">
                    <a16:creationId xmlns:a16="http://schemas.microsoft.com/office/drawing/2014/main" id="{03D22D1A-4DB6-E040-80BE-2B35312FA7AB}"/>
                  </a:ext>
                </a:extLst>
              </p:cNvPr>
              <p:cNvPicPr/>
              <p:nvPr/>
            </p:nvPicPr>
            <p:blipFill>
              <a:blip r:embed="rId23"/>
              <a:stretch>
                <a:fillRect/>
              </a:stretch>
            </p:blipFill>
            <p:spPr>
              <a:xfrm>
                <a:off x="2962335" y="2892783"/>
                <a:ext cx="333041"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3" name="Ink 114">
                <a:extLst>
                  <a:ext uri="{FF2B5EF4-FFF2-40B4-BE49-F238E27FC236}">
                    <a16:creationId xmlns:a16="http://schemas.microsoft.com/office/drawing/2014/main" id="{8CB461CD-E762-9048-A700-0461BCECB758}"/>
                  </a:ext>
                </a:extLst>
              </p14:cNvPr>
              <p14:cNvContentPartPr/>
              <p14:nvPr/>
            </p14:nvContentPartPr>
            <p14:xfrm>
              <a:off x="3662555" y="3296703"/>
              <a:ext cx="1785960" cy="415080"/>
            </p14:xfrm>
          </p:contentPart>
        </mc:Choice>
        <mc:Fallback xmlns="">
          <p:pic>
            <p:nvPicPr>
              <p:cNvPr id="113" name="Ink 114">
                <a:extLst>
                  <a:ext uri="{FF2B5EF4-FFF2-40B4-BE49-F238E27FC236}">
                    <a16:creationId xmlns:a16="http://schemas.microsoft.com/office/drawing/2014/main" id="{8CB461CD-E762-9048-A700-0461BCECB758}"/>
                  </a:ext>
                </a:extLst>
              </p:cNvPr>
              <p:cNvPicPr/>
              <p:nvPr/>
            </p:nvPicPr>
            <p:blipFill>
              <a:blip r:embed="rId25"/>
              <a:stretch>
                <a:fillRect/>
              </a:stretch>
            </p:blipFill>
            <p:spPr>
              <a:xfrm>
                <a:off x="3653915" y="3288063"/>
                <a:ext cx="18032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4" name="Ink 115">
                <a:extLst>
                  <a:ext uri="{FF2B5EF4-FFF2-40B4-BE49-F238E27FC236}">
                    <a16:creationId xmlns:a16="http://schemas.microsoft.com/office/drawing/2014/main" id="{B21D97C5-A51F-6C4D-AE17-015B302C34DB}"/>
                  </a:ext>
                </a:extLst>
              </p14:cNvPr>
              <p14:cNvContentPartPr/>
              <p14:nvPr/>
            </p14:nvContentPartPr>
            <p14:xfrm>
              <a:off x="2952275" y="3391023"/>
              <a:ext cx="352440" cy="138600"/>
            </p14:xfrm>
          </p:contentPart>
        </mc:Choice>
        <mc:Fallback xmlns="">
          <p:pic>
            <p:nvPicPr>
              <p:cNvPr id="114" name="Ink 115">
                <a:extLst>
                  <a:ext uri="{FF2B5EF4-FFF2-40B4-BE49-F238E27FC236}">
                    <a16:creationId xmlns:a16="http://schemas.microsoft.com/office/drawing/2014/main" id="{B21D97C5-A51F-6C4D-AE17-015B302C34DB}"/>
                  </a:ext>
                </a:extLst>
              </p:cNvPr>
              <p:cNvPicPr/>
              <p:nvPr/>
            </p:nvPicPr>
            <p:blipFill>
              <a:blip r:embed="rId27"/>
              <a:stretch>
                <a:fillRect/>
              </a:stretch>
            </p:blipFill>
            <p:spPr>
              <a:xfrm>
                <a:off x="2943626" y="3381639"/>
                <a:ext cx="370458" cy="15700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4" name="Ink 125">
                <a:extLst>
                  <a:ext uri="{FF2B5EF4-FFF2-40B4-BE49-F238E27FC236}">
                    <a16:creationId xmlns:a16="http://schemas.microsoft.com/office/drawing/2014/main" id="{233276CC-3ED4-E54A-9CB4-C6C65E948D0E}"/>
                  </a:ext>
                </a:extLst>
              </p14:cNvPr>
              <p14:cNvContentPartPr/>
              <p14:nvPr/>
            </p14:nvContentPartPr>
            <p14:xfrm>
              <a:off x="3618635" y="3736983"/>
              <a:ext cx="748800" cy="245520"/>
            </p14:xfrm>
          </p:contentPart>
        </mc:Choice>
        <mc:Fallback xmlns="">
          <p:pic>
            <p:nvPicPr>
              <p:cNvPr id="124" name="Ink 125">
                <a:extLst>
                  <a:ext uri="{FF2B5EF4-FFF2-40B4-BE49-F238E27FC236}">
                    <a16:creationId xmlns:a16="http://schemas.microsoft.com/office/drawing/2014/main" id="{233276CC-3ED4-E54A-9CB4-C6C65E948D0E}"/>
                  </a:ext>
                </a:extLst>
              </p:cNvPr>
              <p:cNvPicPr/>
              <p:nvPr/>
            </p:nvPicPr>
            <p:blipFill>
              <a:blip r:embed="rId29"/>
              <a:stretch>
                <a:fillRect/>
              </a:stretch>
            </p:blipFill>
            <p:spPr>
              <a:xfrm>
                <a:off x="3609270" y="3727970"/>
                <a:ext cx="766809" cy="26354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5" name="Ink 126">
                <a:extLst>
                  <a:ext uri="{FF2B5EF4-FFF2-40B4-BE49-F238E27FC236}">
                    <a16:creationId xmlns:a16="http://schemas.microsoft.com/office/drawing/2014/main" id="{2703DE0C-0C16-014B-A195-677C8CF99D5D}"/>
                  </a:ext>
                </a:extLst>
              </p14:cNvPr>
              <p14:cNvContentPartPr/>
              <p14:nvPr/>
            </p14:nvContentPartPr>
            <p14:xfrm>
              <a:off x="2996195" y="3843903"/>
              <a:ext cx="339840" cy="151200"/>
            </p14:xfrm>
          </p:contentPart>
        </mc:Choice>
        <mc:Fallback xmlns="">
          <p:pic>
            <p:nvPicPr>
              <p:cNvPr id="125" name="Ink 126">
                <a:extLst>
                  <a:ext uri="{FF2B5EF4-FFF2-40B4-BE49-F238E27FC236}">
                    <a16:creationId xmlns:a16="http://schemas.microsoft.com/office/drawing/2014/main" id="{2703DE0C-0C16-014B-A195-677C8CF99D5D}"/>
                  </a:ext>
                </a:extLst>
              </p:cNvPr>
              <p:cNvPicPr/>
              <p:nvPr/>
            </p:nvPicPr>
            <p:blipFill>
              <a:blip r:embed="rId31"/>
              <a:stretch>
                <a:fillRect/>
              </a:stretch>
            </p:blipFill>
            <p:spPr>
              <a:xfrm>
                <a:off x="2987195" y="3835623"/>
                <a:ext cx="357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0" name="Ink 130">
                <a:extLst>
                  <a:ext uri="{FF2B5EF4-FFF2-40B4-BE49-F238E27FC236}">
                    <a16:creationId xmlns:a16="http://schemas.microsoft.com/office/drawing/2014/main" id="{10996D29-C75D-8443-AFD2-1B9D0AC827A3}"/>
                  </a:ext>
                </a:extLst>
              </p14:cNvPr>
              <p14:cNvContentPartPr/>
              <p14:nvPr/>
            </p14:nvContentPartPr>
            <p14:xfrm>
              <a:off x="3021395" y="4265103"/>
              <a:ext cx="358920" cy="138600"/>
            </p14:xfrm>
          </p:contentPart>
        </mc:Choice>
        <mc:Fallback xmlns="">
          <p:pic>
            <p:nvPicPr>
              <p:cNvPr id="130" name="Ink 130">
                <a:extLst>
                  <a:ext uri="{FF2B5EF4-FFF2-40B4-BE49-F238E27FC236}">
                    <a16:creationId xmlns:a16="http://schemas.microsoft.com/office/drawing/2014/main" id="{10996D29-C75D-8443-AFD2-1B9D0AC827A3}"/>
                  </a:ext>
                </a:extLst>
              </p:cNvPr>
              <p:cNvPicPr/>
              <p:nvPr/>
            </p:nvPicPr>
            <p:blipFill>
              <a:blip r:embed="rId33"/>
              <a:stretch>
                <a:fillRect/>
              </a:stretch>
            </p:blipFill>
            <p:spPr>
              <a:xfrm>
                <a:off x="3012026" y="4255358"/>
                <a:ext cx="377659" cy="15700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1" name="Ink 141">
                <a:extLst>
                  <a:ext uri="{FF2B5EF4-FFF2-40B4-BE49-F238E27FC236}">
                    <a16:creationId xmlns:a16="http://schemas.microsoft.com/office/drawing/2014/main" id="{E926BF2C-7CD6-314A-9D86-DFF6E69B9906}"/>
                  </a:ext>
                </a:extLst>
              </p14:cNvPr>
              <p14:cNvContentPartPr/>
              <p14:nvPr/>
            </p14:nvContentPartPr>
            <p14:xfrm>
              <a:off x="3756876" y="4069983"/>
              <a:ext cx="1522080" cy="447120"/>
            </p14:xfrm>
          </p:contentPart>
        </mc:Choice>
        <mc:Fallback xmlns="">
          <p:pic>
            <p:nvPicPr>
              <p:cNvPr id="141" name="Ink 141">
                <a:extLst>
                  <a:ext uri="{FF2B5EF4-FFF2-40B4-BE49-F238E27FC236}">
                    <a16:creationId xmlns:a16="http://schemas.microsoft.com/office/drawing/2014/main" id="{E926BF2C-7CD6-314A-9D86-DFF6E69B9906}"/>
                  </a:ext>
                </a:extLst>
              </p:cNvPr>
              <p:cNvPicPr/>
              <p:nvPr/>
            </p:nvPicPr>
            <p:blipFill>
              <a:blip r:embed="rId35"/>
              <a:stretch>
                <a:fillRect/>
              </a:stretch>
            </p:blipFill>
            <p:spPr>
              <a:xfrm>
                <a:off x="3748232" y="4060608"/>
                <a:ext cx="1540089" cy="46659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9" name="Ink 160">
                <a:extLst>
                  <a:ext uri="{FF2B5EF4-FFF2-40B4-BE49-F238E27FC236}">
                    <a16:creationId xmlns:a16="http://schemas.microsoft.com/office/drawing/2014/main" id="{C12E7BAA-C171-B74B-9367-5A9B20DC1F72}"/>
                  </a:ext>
                </a:extLst>
              </p14:cNvPr>
              <p14:cNvContentPartPr/>
              <p14:nvPr/>
            </p14:nvContentPartPr>
            <p14:xfrm>
              <a:off x="7422396" y="4019943"/>
              <a:ext cx="1295280" cy="446040"/>
            </p14:xfrm>
          </p:contentPart>
        </mc:Choice>
        <mc:Fallback xmlns="">
          <p:pic>
            <p:nvPicPr>
              <p:cNvPr id="159" name="Ink 160">
                <a:extLst>
                  <a:ext uri="{FF2B5EF4-FFF2-40B4-BE49-F238E27FC236}">
                    <a16:creationId xmlns:a16="http://schemas.microsoft.com/office/drawing/2014/main" id="{C12E7BAA-C171-B74B-9367-5A9B20DC1F72}"/>
                  </a:ext>
                </a:extLst>
              </p:cNvPr>
              <p:cNvPicPr/>
              <p:nvPr/>
            </p:nvPicPr>
            <p:blipFill>
              <a:blip r:embed="rId37"/>
              <a:stretch>
                <a:fillRect/>
              </a:stretch>
            </p:blipFill>
            <p:spPr>
              <a:xfrm>
                <a:off x="7413036" y="4010943"/>
                <a:ext cx="131364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0" name="Ink 161">
                <a:extLst>
                  <a:ext uri="{FF2B5EF4-FFF2-40B4-BE49-F238E27FC236}">
                    <a16:creationId xmlns:a16="http://schemas.microsoft.com/office/drawing/2014/main" id="{E58F4198-C1FC-B14C-8B2F-AB656B6B422E}"/>
                  </a:ext>
                </a:extLst>
              </p14:cNvPr>
              <p14:cNvContentPartPr/>
              <p14:nvPr/>
            </p14:nvContentPartPr>
            <p14:xfrm>
              <a:off x="5649395" y="3982143"/>
              <a:ext cx="1459080" cy="358560"/>
            </p14:xfrm>
          </p:contentPart>
        </mc:Choice>
        <mc:Fallback xmlns="">
          <p:pic>
            <p:nvPicPr>
              <p:cNvPr id="160" name="Ink 161">
                <a:extLst>
                  <a:ext uri="{FF2B5EF4-FFF2-40B4-BE49-F238E27FC236}">
                    <a16:creationId xmlns:a16="http://schemas.microsoft.com/office/drawing/2014/main" id="{E58F4198-C1FC-B14C-8B2F-AB656B6B422E}"/>
                  </a:ext>
                </a:extLst>
              </p:cNvPr>
              <p:cNvPicPr/>
              <p:nvPr/>
            </p:nvPicPr>
            <p:blipFill>
              <a:blip r:embed="rId39"/>
              <a:stretch>
                <a:fillRect/>
              </a:stretch>
            </p:blipFill>
            <p:spPr>
              <a:xfrm>
                <a:off x="5641111" y="3972792"/>
                <a:ext cx="1476369" cy="37726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6" name="Ink 166">
                <a:extLst>
                  <a:ext uri="{FF2B5EF4-FFF2-40B4-BE49-F238E27FC236}">
                    <a16:creationId xmlns:a16="http://schemas.microsoft.com/office/drawing/2014/main" id="{8F5AE815-A77F-5244-834D-281D4D9E0640}"/>
                  </a:ext>
                </a:extLst>
              </p14:cNvPr>
              <p14:cNvContentPartPr/>
              <p14:nvPr/>
            </p14:nvContentPartPr>
            <p14:xfrm>
              <a:off x="2675795" y="4799343"/>
              <a:ext cx="666720" cy="145080"/>
            </p14:xfrm>
          </p:contentPart>
        </mc:Choice>
        <mc:Fallback xmlns="">
          <p:pic>
            <p:nvPicPr>
              <p:cNvPr id="166" name="Ink 166">
                <a:extLst>
                  <a:ext uri="{FF2B5EF4-FFF2-40B4-BE49-F238E27FC236}">
                    <a16:creationId xmlns:a16="http://schemas.microsoft.com/office/drawing/2014/main" id="{8F5AE815-A77F-5244-834D-281D4D9E0640}"/>
                  </a:ext>
                </a:extLst>
              </p:cNvPr>
              <p:cNvPicPr/>
              <p:nvPr/>
            </p:nvPicPr>
            <p:blipFill>
              <a:blip r:embed="rId41"/>
              <a:stretch>
                <a:fillRect/>
              </a:stretch>
            </p:blipFill>
            <p:spPr>
              <a:xfrm>
                <a:off x="2666075" y="4790321"/>
                <a:ext cx="685080" cy="162403"/>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1" name="Ink 171">
                <a:extLst>
                  <a:ext uri="{FF2B5EF4-FFF2-40B4-BE49-F238E27FC236}">
                    <a16:creationId xmlns:a16="http://schemas.microsoft.com/office/drawing/2014/main" id="{2E9E6B06-F43F-2548-B182-5A32D68F7AF6}"/>
                  </a:ext>
                </a:extLst>
              </p14:cNvPr>
              <p14:cNvContentPartPr/>
              <p14:nvPr/>
            </p14:nvContentPartPr>
            <p14:xfrm>
              <a:off x="3662555" y="4837143"/>
              <a:ext cx="578880" cy="106920"/>
            </p14:xfrm>
          </p:contentPart>
        </mc:Choice>
        <mc:Fallback xmlns="">
          <p:pic>
            <p:nvPicPr>
              <p:cNvPr id="171" name="Ink 171">
                <a:extLst>
                  <a:ext uri="{FF2B5EF4-FFF2-40B4-BE49-F238E27FC236}">
                    <a16:creationId xmlns:a16="http://schemas.microsoft.com/office/drawing/2014/main" id="{2E9E6B06-F43F-2548-B182-5A32D68F7AF6}"/>
                  </a:ext>
                </a:extLst>
              </p:cNvPr>
              <p:cNvPicPr/>
              <p:nvPr/>
            </p:nvPicPr>
            <p:blipFill>
              <a:blip r:embed="rId43"/>
              <a:stretch>
                <a:fillRect/>
              </a:stretch>
            </p:blipFill>
            <p:spPr>
              <a:xfrm>
                <a:off x="3652835" y="4828891"/>
                <a:ext cx="596880" cy="123783"/>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9" name="Ink 179">
                <a:extLst>
                  <a:ext uri="{FF2B5EF4-FFF2-40B4-BE49-F238E27FC236}">
                    <a16:creationId xmlns:a16="http://schemas.microsoft.com/office/drawing/2014/main" id="{F8467B53-22A1-A942-9A2E-47185BD35E11}"/>
                  </a:ext>
                </a:extLst>
              </p14:cNvPr>
              <p14:cNvContentPartPr/>
              <p14:nvPr/>
            </p14:nvContentPartPr>
            <p14:xfrm>
              <a:off x="4347995" y="4811943"/>
              <a:ext cx="1000800" cy="245520"/>
            </p14:xfrm>
          </p:contentPart>
        </mc:Choice>
        <mc:Fallback xmlns="">
          <p:pic>
            <p:nvPicPr>
              <p:cNvPr id="179" name="Ink 179">
                <a:extLst>
                  <a:ext uri="{FF2B5EF4-FFF2-40B4-BE49-F238E27FC236}">
                    <a16:creationId xmlns:a16="http://schemas.microsoft.com/office/drawing/2014/main" id="{F8467B53-22A1-A942-9A2E-47185BD35E11}"/>
                  </a:ext>
                </a:extLst>
              </p:cNvPr>
              <p:cNvPicPr/>
              <p:nvPr/>
            </p:nvPicPr>
            <p:blipFill>
              <a:blip r:embed="rId45"/>
              <a:stretch>
                <a:fillRect/>
              </a:stretch>
            </p:blipFill>
            <p:spPr>
              <a:xfrm>
                <a:off x="4338268" y="4803290"/>
                <a:ext cx="1019533" cy="26246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89" name="Ink 189">
                <a:extLst>
                  <a:ext uri="{FF2B5EF4-FFF2-40B4-BE49-F238E27FC236}">
                    <a16:creationId xmlns:a16="http://schemas.microsoft.com/office/drawing/2014/main" id="{E4DDE1A2-F956-FE4D-9F32-2A84ADC55E3A}"/>
                  </a:ext>
                </a:extLst>
              </p14:cNvPr>
              <p14:cNvContentPartPr/>
              <p14:nvPr/>
            </p14:nvContentPartPr>
            <p14:xfrm>
              <a:off x="5856755" y="4611423"/>
              <a:ext cx="1635120" cy="301320"/>
            </p14:xfrm>
          </p:contentPart>
        </mc:Choice>
        <mc:Fallback xmlns="">
          <p:pic>
            <p:nvPicPr>
              <p:cNvPr id="189" name="Ink 189">
                <a:extLst>
                  <a:ext uri="{FF2B5EF4-FFF2-40B4-BE49-F238E27FC236}">
                    <a16:creationId xmlns:a16="http://schemas.microsoft.com/office/drawing/2014/main" id="{E4DDE1A2-F956-FE4D-9F32-2A84ADC55E3A}"/>
                  </a:ext>
                </a:extLst>
              </p:cNvPr>
              <p:cNvPicPr/>
              <p:nvPr/>
            </p:nvPicPr>
            <p:blipFill>
              <a:blip r:embed="rId47"/>
              <a:stretch>
                <a:fillRect/>
              </a:stretch>
            </p:blipFill>
            <p:spPr>
              <a:xfrm>
                <a:off x="5847753" y="4602773"/>
                <a:ext cx="1653124" cy="3182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93" name="Ink 193">
                <a:extLst>
                  <a:ext uri="{FF2B5EF4-FFF2-40B4-BE49-F238E27FC236}">
                    <a16:creationId xmlns:a16="http://schemas.microsoft.com/office/drawing/2014/main" id="{92E0E05E-E3CD-814E-8600-5EFFD62F3FE0}"/>
                  </a:ext>
                </a:extLst>
              </p14:cNvPr>
              <p14:cNvContentPartPr/>
              <p14:nvPr/>
            </p14:nvContentPartPr>
            <p14:xfrm>
              <a:off x="7868795" y="4724103"/>
              <a:ext cx="666720" cy="113400"/>
            </p14:xfrm>
          </p:contentPart>
        </mc:Choice>
        <mc:Fallback xmlns="">
          <p:pic>
            <p:nvPicPr>
              <p:cNvPr id="193" name="Ink 193">
                <a:extLst>
                  <a:ext uri="{FF2B5EF4-FFF2-40B4-BE49-F238E27FC236}">
                    <a16:creationId xmlns:a16="http://schemas.microsoft.com/office/drawing/2014/main" id="{92E0E05E-E3CD-814E-8600-5EFFD62F3FE0}"/>
                  </a:ext>
                </a:extLst>
              </p:cNvPr>
              <p:cNvPicPr/>
              <p:nvPr/>
            </p:nvPicPr>
            <p:blipFill>
              <a:blip r:embed="rId49"/>
              <a:stretch>
                <a:fillRect/>
              </a:stretch>
            </p:blipFill>
            <p:spPr>
              <a:xfrm>
                <a:off x="7859080" y="4715131"/>
                <a:ext cx="685430" cy="131702"/>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97" name="Ink 197">
                <a:extLst>
                  <a:ext uri="{FF2B5EF4-FFF2-40B4-BE49-F238E27FC236}">
                    <a16:creationId xmlns:a16="http://schemas.microsoft.com/office/drawing/2014/main" id="{17713C98-AB78-3344-9538-95C4B582AF06}"/>
                  </a:ext>
                </a:extLst>
              </p14:cNvPr>
              <p14:cNvContentPartPr/>
              <p14:nvPr/>
            </p14:nvContentPartPr>
            <p14:xfrm>
              <a:off x="8906316" y="4654983"/>
              <a:ext cx="459000" cy="182520"/>
            </p14:xfrm>
          </p:contentPart>
        </mc:Choice>
        <mc:Fallback xmlns="">
          <p:pic>
            <p:nvPicPr>
              <p:cNvPr id="197" name="Ink 197">
                <a:extLst>
                  <a:ext uri="{FF2B5EF4-FFF2-40B4-BE49-F238E27FC236}">
                    <a16:creationId xmlns:a16="http://schemas.microsoft.com/office/drawing/2014/main" id="{17713C98-AB78-3344-9538-95C4B582AF06}"/>
                  </a:ext>
                </a:extLst>
              </p:cNvPr>
              <p:cNvPicPr/>
              <p:nvPr/>
            </p:nvPicPr>
            <p:blipFill>
              <a:blip r:embed="rId51"/>
              <a:stretch>
                <a:fillRect/>
              </a:stretch>
            </p:blipFill>
            <p:spPr>
              <a:xfrm>
                <a:off x="8897316" y="4645623"/>
                <a:ext cx="4770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5" name="Ink 205">
                <a:extLst>
                  <a:ext uri="{FF2B5EF4-FFF2-40B4-BE49-F238E27FC236}">
                    <a16:creationId xmlns:a16="http://schemas.microsoft.com/office/drawing/2014/main" id="{7FA931A7-2A56-674C-974C-CCB453627387}"/>
                  </a:ext>
                </a:extLst>
              </p14:cNvPr>
              <p14:cNvContentPartPr/>
              <p14:nvPr/>
            </p14:nvContentPartPr>
            <p14:xfrm>
              <a:off x="2788836" y="5340784"/>
              <a:ext cx="1150920" cy="163080"/>
            </p14:xfrm>
          </p:contentPart>
        </mc:Choice>
        <mc:Fallback xmlns="">
          <p:pic>
            <p:nvPicPr>
              <p:cNvPr id="205" name="Ink 205">
                <a:extLst>
                  <a:ext uri="{FF2B5EF4-FFF2-40B4-BE49-F238E27FC236}">
                    <a16:creationId xmlns:a16="http://schemas.microsoft.com/office/drawing/2014/main" id="{7FA931A7-2A56-674C-974C-CCB453627387}"/>
                  </a:ext>
                </a:extLst>
              </p:cNvPr>
              <p:cNvPicPr/>
              <p:nvPr/>
            </p:nvPicPr>
            <p:blipFill>
              <a:blip r:embed="rId53"/>
              <a:stretch>
                <a:fillRect/>
              </a:stretch>
            </p:blipFill>
            <p:spPr>
              <a:xfrm>
                <a:off x="2780556" y="5331784"/>
                <a:ext cx="11689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14" name="Ink 215">
                <a:extLst>
                  <a:ext uri="{FF2B5EF4-FFF2-40B4-BE49-F238E27FC236}">
                    <a16:creationId xmlns:a16="http://schemas.microsoft.com/office/drawing/2014/main" id="{E9CE4730-C8A5-8646-94F1-6346E058FCAB}"/>
                  </a:ext>
                </a:extLst>
              </p14:cNvPr>
              <p14:cNvContentPartPr/>
              <p14:nvPr/>
            </p14:nvContentPartPr>
            <p14:xfrm>
              <a:off x="5511155" y="5296143"/>
              <a:ext cx="1220040" cy="132480"/>
            </p14:xfrm>
          </p:contentPart>
        </mc:Choice>
        <mc:Fallback xmlns="">
          <p:pic>
            <p:nvPicPr>
              <p:cNvPr id="214" name="Ink 215">
                <a:extLst>
                  <a:ext uri="{FF2B5EF4-FFF2-40B4-BE49-F238E27FC236}">
                    <a16:creationId xmlns:a16="http://schemas.microsoft.com/office/drawing/2014/main" id="{E9CE4730-C8A5-8646-94F1-6346E058FCAB}"/>
                  </a:ext>
                </a:extLst>
              </p:cNvPr>
              <p:cNvPicPr/>
              <p:nvPr/>
            </p:nvPicPr>
            <p:blipFill>
              <a:blip r:embed="rId55"/>
              <a:stretch>
                <a:fillRect/>
              </a:stretch>
            </p:blipFill>
            <p:spPr>
              <a:xfrm>
                <a:off x="5501435" y="5286783"/>
                <a:ext cx="12387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5" name="Ink 216">
                <a:extLst>
                  <a:ext uri="{FF2B5EF4-FFF2-40B4-BE49-F238E27FC236}">
                    <a16:creationId xmlns:a16="http://schemas.microsoft.com/office/drawing/2014/main" id="{2ADE4621-24C3-144C-8F81-C530A60C4CA9}"/>
                  </a:ext>
                </a:extLst>
              </p14:cNvPr>
              <p14:cNvContentPartPr/>
              <p14:nvPr/>
            </p14:nvContentPartPr>
            <p14:xfrm>
              <a:off x="4278876" y="5158623"/>
              <a:ext cx="704520" cy="288720"/>
            </p14:xfrm>
          </p:contentPart>
        </mc:Choice>
        <mc:Fallback xmlns="">
          <p:pic>
            <p:nvPicPr>
              <p:cNvPr id="215" name="Ink 216">
                <a:extLst>
                  <a:ext uri="{FF2B5EF4-FFF2-40B4-BE49-F238E27FC236}">
                    <a16:creationId xmlns:a16="http://schemas.microsoft.com/office/drawing/2014/main" id="{2ADE4621-24C3-144C-8F81-C530A60C4CA9}"/>
                  </a:ext>
                </a:extLst>
              </p:cNvPr>
              <p:cNvPicPr/>
              <p:nvPr/>
            </p:nvPicPr>
            <p:blipFill>
              <a:blip r:embed="rId57"/>
              <a:stretch>
                <a:fillRect/>
              </a:stretch>
            </p:blipFill>
            <p:spPr>
              <a:xfrm>
                <a:off x="4269516" y="5150353"/>
                <a:ext cx="722520" cy="305259"/>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25" name="Ink 226">
                <a:extLst>
                  <a:ext uri="{FF2B5EF4-FFF2-40B4-BE49-F238E27FC236}">
                    <a16:creationId xmlns:a16="http://schemas.microsoft.com/office/drawing/2014/main" id="{27C0CDB7-240F-424D-A90A-2BDAE8524430}"/>
                  </a:ext>
                </a:extLst>
              </p14:cNvPr>
              <p14:cNvContentPartPr/>
              <p14:nvPr/>
            </p14:nvContentPartPr>
            <p14:xfrm>
              <a:off x="7724075" y="5101023"/>
              <a:ext cx="358920" cy="333720"/>
            </p14:xfrm>
          </p:contentPart>
        </mc:Choice>
        <mc:Fallback xmlns="">
          <p:pic>
            <p:nvPicPr>
              <p:cNvPr id="225" name="Ink 226">
                <a:extLst>
                  <a:ext uri="{FF2B5EF4-FFF2-40B4-BE49-F238E27FC236}">
                    <a16:creationId xmlns:a16="http://schemas.microsoft.com/office/drawing/2014/main" id="{27C0CDB7-240F-424D-A90A-2BDAE8524430}"/>
                  </a:ext>
                </a:extLst>
              </p:cNvPr>
              <p:cNvPicPr/>
              <p:nvPr/>
            </p:nvPicPr>
            <p:blipFill>
              <a:blip r:embed="rId59"/>
              <a:stretch>
                <a:fillRect/>
              </a:stretch>
            </p:blipFill>
            <p:spPr>
              <a:xfrm>
                <a:off x="7714706" y="5091663"/>
                <a:ext cx="377298"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26" name="Ink 227">
                <a:extLst>
                  <a:ext uri="{FF2B5EF4-FFF2-40B4-BE49-F238E27FC236}">
                    <a16:creationId xmlns:a16="http://schemas.microsoft.com/office/drawing/2014/main" id="{A3AFF0F7-C0D3-B947-B276-2C70B6B22E24}"/>
                  </a:ext>
                </a:extLst>
              </p14:cNvPr>
              <p14:cNvContentPartPr/>
              <p14:nvPr/>
            </p14:nvContentPartPr>
            <p14:xfrm>
              <a:off x="6976715" y="5126224"/>
              <a:ext cx="508680" cy="327240"/>
            </p14:xfrm>
          </p:contentPart>
        </mc:Choice>
        <mc:Fallback xmlns="">
          <p:pic>
            <p:nvPicPr>
              <p:cNvPr id="226" name="Ink 227">
                <a:extLst>
                  <a:ext uri="{FF2B5EF4-FFF2-40B4-BE49-F238E27FC236}">
                    <a16:creationId xmlns:a16="http://schemas.microsoft.com/office/drawing/2014/main" id="{A3AFF0F7-C0D3-B947-B276-2C70B6B22E24}"/>
                  </a:ext>
                </a:extLst>
              </p:cNvPr>
              <p:cNvPicPr/>
              <p:nvPr/>
            </p:nvPicPr>
            <p:blipFill>
              <a:blip r:embed="rId61"/>
              <a:stretch>
                <a:fillRect/>
              </a:stretch>
            </p:blipFill>
            <p:spPr>
              <a:xfrm>
                <a:off x="6967355" y="5116874"/>
                <a:ext cx="526320" cy="344861"/>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35" name="Ink 236">
                <a:extLst>
                  <a:ext uri="{FF2B5EF4-FFF2-40B4-BE49-F238E27FC236}">
                    <a16:creationId xmlns:a16="http://schemas.microsoft.com/office/drawing/2014/main" id="{D84952F9-6DE5-CB48-8297-8E7A319BE42A}"/>
                  </a:ext>
                </a:extLst>
              </p14:cNvPr>
              <p14:cNvContentPartPr/>
              <p14:nvPr/>
            </p14:nvContentPartPr>
            <p14:xfrm>
              <a:off x="8950235" y="5025784"/>
              <a:ext cx="515880" cy="252000"/>
            </p14:xfrm>
          </p:contentPart>
        </mc:Choice>
        <mc:Fallback xmlns="">
          <p:pic>
            <p:nvPicPr>
              <p:cNvPr id="235" name="Ink 236">
                <a:extLst>
                  <a:ext uri="{FF2B5EF4-FFF2-40B4-BE49-F238E27FC236}">
                    <a16:creationId xmlns:a16="http://schemas.microsoft.com/office/drawing/2014/main" id="{D84952F9-6DE5-CB48-8297-8E7A319BE42A}"/>
                  </a:ext>
                </a:extLst>
              </p:cNvPr>
              <p:cNvPicPr/>
              <p:nvPr/>
            </p:nvPicPr>
            <p:blipFill>
              <a:blip r:embed="rId63"/>
              <a:stretch>
                <a:fillRect/>
              </a:stretch>
            </p:blipFill>
            <p:spPr>
              <a:xfrm>
                <a:off x="8940515" y="5016771"/>
                <a:ext cx="533880" cy="270747"/>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36" name="Ink 237">
                <a:extLst>
                  <a:ext uri="{FF2B5EF4-FFF2-40B4-BE49-F238E27FC236}">
                    <a16:creationId xmlns:a16="http://schemas.microsoft.com/office/drawing/2014/main" id="{D88A17BD-8D7E-AD4E-88C1-C8200E7B326F}"/>
                  </a:ext>
                </a:extLst>
              </p14:cNvPr>
              <p14:cNvContentPartPr/>
              <p14:nvPr/>
            </p14:nvContentPartPr>
            <p14:xfrm>
              <a:off x="8346515" y="5189224"/>
              <a:ext cx="289440" cy="100080"/>
            </p14:xfrm>
          </p:contentPart>
        </mc:Choice>
        <mc:Fallback xmlns="">
          <p:pic>
            <p:nvPicPr>
              <p:cNvPr id="236" name="Ink 237">
                <a:extLst>
                  <a:ext uri="{FF2B5EF4-FFF2-40B4-BE49-F238E27FC236}">
                    <a16:creationId xmlns:a16="http://schemas.microsoft.com/office/drawing/2014/main" id="{D88A17BD-8D7E-AD4E-88C1-C8200E7B326F}"/>
                  </a:ext>
                </a:extLst>
              </p:cNvPr>
              <p:cNvPicPr/>
              <p:nvPr/>
            </p:nvPicPr>
            <p:blipFill>
              <a:blip r:embed="rId65"/>
              <a:stretch>
                <a:fillRect/>
              </a:stretch>
            </p:blipFill>
            <p:spPr>
              <a:xfrm>
                <a:off x="8337143" y="5180974"/>
                <a:ext cx="307102" cy="117298"/>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42" name="Ink 242">
                <a:extLst>
                  <a:ext uri="{FF2B5EF4-FFF2-40B4-BE49-F238E27FC236}">
                    <a16:creationId xmlns:a16="http://schemas.microsoft.com/office/drawing/2014/main" id="{C182D35E-BAF4-0440-8932-9FEFCCFA90F7}"/>
                  </a:ext>
                </a:extLst>
              </p14:cNvPr>
              <p14:cNvContentPartPr/>
              <p14:nvPr/>
            </p14:nvContentPartPr>
            <p14:xfrm>
              <a:off x="2851835" y="5729943"/>
              <a:ext cx="698040" cy="264240"/>
            </p14:xfrm>
          </p:contentPart>
        </mc:Choice>
        <mc:Fallback xmlns="">
          <p:pic>
            <p:nvPicPr>
              <p:cNvPr id="242" name="Ink 242">
                <a:extLst>
                  <a:ext uri="{FF2B5EF4-FFF2-40B4-BE49-F238E27FC236}">
                    <a16:creationId xmlns:a16="http://schemas.microsoft.com/office/drawing/2014/main" id="{C182D35E-BAF4-0440-8932-9FEFCCFA90F7}"/>
                  </a:ext>
                </a:extLst>
              </p:cNvPr>
              <p:cNvPicPr/>
              <p:nvPr/>
            </p:nvPicPr>
            <p:blipFill>
              <a:blip r:embed="rId67"/>
              <a:stretch>
                <a:fillRect/>
              </a:stretch>
            </p:blipFill>
            <p:spPr>
              <a:xfrm>
                <a:off x="2842840" y="5720955"/>
                <a:ext cx="715311" cy="282935"/>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49" name="Ink 249">
                <a:extLst>
                  <a:ext uri="{FF2B5EF4-FFF2-40B4-BE49-F238E27FC236}">
                    <a16:creationId xmlns:a16="http://schemas.microsoft.com/office/drawing/2014/main" id="{2311B762-87D4-684F-B3F9-4859C2750064}"/>
                  </a:ext>
                </a:extLst>
              </p14:cNvPr>
              <p14:cNvContentPartPr/>
              <p14:nvPr/>
            </p14:nvContentPartPr>
            <p14:xfrm>
              <a:off x="3970716" y="5799063"/>
              <a:ext cx="774000" cy="189000"/>
            </p14:xfrm>
          </p:contentPart>
        </mc:Choice>
        <mc:Fallback xmlns="">
          <p:pic>
            <p:nvPicPr>
              <p:cNvPr id="249" name="Ink 249">
                <a:extLst>
                  <a:ext uri="{FF2B5EF4-FFF2-40B4-BE49-F238E27FC236}">
                    <a16:creationId xmlns:a16="http://schemas.microsoft.com/office/drawing/2014/main" id="{2311B762-87D4-684F-B3F9-4859C2750064}"/>
                  </a:ext>
                </a:extLst>
              </p:cNvPr>
              <p:cNvPicPr/>
              <p:nvPr/>
            </p:nvPicPr>
            <p:blipFill>
              <a:blip r:embed="rId69"/>
              <a:stretch>
                <a:fillRect/>
              </a:stretch>
            </p:blipFill>
            <p:spPr>
              <a:xfrm>
                <a:off x="3960991" y="5790407"/>
                <a:ext cx="792729" cy="20703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63" name="Ink 264">
                <a:extLst>
                  <a:ext uri="{FF2B5EF4-FFF2-40B4-BE49-F238E27FC236}">
                    <a16:creationId xmlns:a16="http://schemas.microsoft.com/office/drawing/2014/main" id="{4DE80AAA-659E-EA43-954A-B2455B45728D}"/>
                  </a:ext>
                </a:extLst>
              </p14:cNvPr>
              <p14:cNvContentPartPr/>
              <p14:nvPr/>
            </p14:nvContentPartPr>
            <p14:xfrm>
              <a:off x="6636515" y="5660824"/>
              <a:ext cx="1477800" cy="321120"/>
            </p14:xfrm>
          </p:contentPart>
        </mc:Choice>
        <mc:Fallback xmlns="">
          <p:pic>
            <p:nvPicPr>
              <p:cNvPr id="263" name="Ink 264">
                <a:extLst>
                  <a:ext uri="{FF2B5EF4-FFF2-40B4-BE49-F238E27FC236}">
                    <a16:creationId xmlns:a16="http://schemas.microsoft.com/office/drawing/2014/main" id="{4DE80AAA-659E-EA43-954A-B2455B45728D}"/>
                  </a:ext>
                </a:extLst>
              </p:cNvPr>
              <p:cNvPicPr/>
              <p:nvPr/>
            </p:nvPicPr>
            <p:blipFill>
              <a:blip r:embed="rId71"/>
              <a:stretch>
                <a:fillRect/>
              </a:stretch>
            </p:blipFill>
            <p:spPr>
              <a:xfrm>
                <a:off x="6627157" y="5651104"/>
                <a:ext cx="1495436"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64" name="Ink 265">
                <a:extLst>
                  <a:ext uri="{FF2B5EF4-FFF2-40B4-BE49-F238E27FC236}">
                    <a16:creationId xmlns:a16="http://schemas.microsoft.com/office/drawing/2014/main" id="{BA9F3D36-0A39-6043-8785-D97AD3DB8899}"/>
                  </a:ext>
                </a:extLst>
              </p14:cNvPr>
              <p14:cNvContentPartPr/>
              <p14:nvPr/>
            </p14:nvContentPartPr>
            <p14:xfrm>
              <a:off x="5234315" y="5842983"/>
              <a:ext cx="1188720" cy="132480"/>
            </p14:xfrm>
          </p:contentPart>
        </mc:Choice>
        <mc:Fallback xmlns="">
          <p:pic>
            <p:nvPicPr>
              <p:cNvPr id="264" name="Ink 265">
                <a:extLst>
                  <a:ext uri="{FF2B5EF4-FFF2-40B4-BE49-F238E27FC236}">
                    <a16:creationId xmlns:a16="http://schemas.microsoft.com/office/drawing/2014/main" id="{BA9F3D36-0A39-6043-8785-D97AD3DB8899}"/>
                  </a:ext>
                </a:extLst>
              </p:cNvPr>
              <p:cNvPicPr/>
              <p:nvPr/>
            </p:nvPicPr>
            <p:blipFill>
              <a:blip r:embed="rId73"/>
              <a:stretch>
                <a:fillRect/>
              </a:stretch>
            </p:blipFill>
            <p:spPr>
              <a:xfrm>
                <a:off x="5224595" y="5834343"/>
                <a:ext cx="1207800" cy="150480"/>
              </a:xfrm>
              <a:prstGeom prst="rect">
                <a:avLst/>
              </a:prstGeom>
            </p:spPr>
          </p:pic>
        </mc:Fallback>
      </mc:AlternateContent>
    </p:spTree>
    <p:extLst>
      <p:ext uri="{BB962C8B-B14F-4D97-AF65-F5344CB8AC3E}">
        <p14:creationId xmlns:p14="http://schemas.microsoft.com/office/powerpoint/2010/main" val="35498335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7">
                <a:extLst>
                  <a:ext uri="{FF2B5EF4-FFF2-40B4-BE49-F238E27FC236}">
                    <a16:creationId xmlns:a16="http://schemas.microsoft.com/office/drawing/2014/main" id="{3345EDF1-BFA5-3441-9EA5-4D05DA1DA98D}"/>
                  </a:ext>
                </a:extLst>
              </p14:cNvPr>
              <p14:cNvContentPartPr/>
              <p14:nvPr/>
            </p14:nvContentPartPr>
            <p14:xfrm>
              <a:off x="2669316" y="1492383"/>
              <a:ext cx="503280" cy="421560"/>
            </p14:xfrm>
          </p:contentPart>
        </mc:Choice>
        <mc:Fallback xmlns="">
          <p:pic>
            <p:nvPicPr>
              <p:cNvPr id="7" name="Ink 7">
                <a:extLst>
                  <a:ext uri="{FF2B5EF4-FFF2-40B4-BE49-F238E27FC236}">
                    <a16:creationId xmlns:a16="http://schemas.microsoft.com/office/drawing/2014/main" id="{3345EDF1-BFA5-3441-9EA5-4D05DA1DA98D}"/>
                  </a:ext>
                </a:extLst>
              </p:cNvPr>
              <p:cNvPicPr/>
              <p:nvPr/>
            </p:nvPicPr>
            <p:blipFill>
              <a:blip r:embed="rId3"/>
              <a:stretch>
                <a:fillRect/>
              </a:stretch>
            </p:blipFill>
            <p:spPr>
              <a:xfrm>
                <a:off x="2660310" y="1483375"/>
                <a:ext cx="520933" cy="43921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3" name="Ink 23">
                <a:extLst>
                  <a:ext uri="{FF2B5EF4-FFF2-40B4-BE49-F238E27FC236}">
                    <a16:creationId xmlns:a16="http://schemas.microsoft.com/office/drawing/2014/main" id="{783FDFE6-F30F-6649-B879-78BE31EBC255}"/>
                  </a:ext>
                </a:extLst>
              </p14:cNvPr>
              <p14:cNvContentPartPr/>
              <p14:nvPr/>
            </p14:nvContentPartPr>
            <p14:xfrm>
              <a:off x="3210035" y="1404543"/>
              <a:ext cx="2402280" cy="572400"/>
            </p14:xfrm>
          </p:contentPart>
        </mc:Choice>
        <mc:Fallback xmlns="">
          <p:pic>
            <p:nvPicPr>
              <p:cNvPr id="23" name="Ink 23">
                <a:extLst>
                  <a:ext uri="{FF2B5EF4-FFF2-40B4-BE49-F238E27FC236}">
                    <a16:creationId xmlns:a16="http://schemas.microsoft.com/office/drawing/2014/main" id="{783FDFE6-F30F-6649-B879-78BE31EBC255}"/>
                  </a:ext>
                </a:extLst>
              </p:cNvPr>
              <p:cNvPicPr/>
              <p:nvPr/>
            </p:nvPicPr>
            <p:blipFill>
              <a:blip r:embed="rId5"/>
              <a:stretch>
                <a:fillRect/>
              </a:stretch>
            </p:blipFill>
            <p:spPr>
              <a:xfrm>
                <a:off x="3201035" y="1395183"/>
                <a:ext cx="242028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7" name="Ink 38">
                <a:extLst>
                  <a:ext uri="{FF2B5EF4-FFF2-40B4-BE49-F238E27FC236}">
                    <a16:creationId xmlns:a16="http://schemas.microsoft.com/office/drawing/2014/main" id="{B52B71A4-BAB0-8C44-8007-D7D955846A93}"/>
                  </a:ext>
                </a:extLst>
              </p14:cNvPr>
              <p14:cNvContentPartPr/>
              <p14:nvPr/>
            </p14:nvContentPartPr>
            <p14:xfrm>
              <a:off x="6491795" y="1536304"/>
              <a:ext cx="1528200" cy="396720"/>
            </p14:xfrm>
          </p:contentPart>
        </mc:Choice>
        <mc:Fallback xmlns="">
          <p:pic>
            <p:nvPicPr>
              <p:cNvPr id="37" name="Ink 38">
                <a:extLst>
                  <a:ext uri="{FF2B5EF4-FFF2-40B4-BE49-F238E27FC236}">
                    <a16:creationId xmlns:a16="http://schemas.microsoft.com/office/drawing/2014/main" id="{B52B71A4-BAB0-8C44-8007-D7D955846A93}"/>
                  </a:ext>
                </a:extLst>
              </p:cNvPr>
              <p:cNvPicPr/>
              <p:nvPr/>
            </p:nvPicPr>
            <p:blipFill>
              <a:blip r:embed="rId7"/>
              <a:stretch>
                <a:fillRect/>
              </a:stretch>
            </p:blipFill>
            <p:spPr>
              <a:xfrm>
                <a:off x="6482795" y="1526927"/>
                <a:ext cx="1547280" cy="41439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8" name="Ink 39">
                <a:extLst>
                  <a:ext uri="{FF2B5EF4-FFF2-40B4-BE49-F238E27FC236}">
                    <a16:creationId xmlns:a16="http://schemas.microsoft.com/office/drawing/2014/main" id="{6A5C328D-EDEF-1D4E-A293-E2755F6DCBF7}"/>
                  </a:ext>
                </a:extLst>
              </p14:cNvPr>
              <p14:cNvContentPartPr/>
              <p14:nvPr/>
            </p14:nvContentPartPr>
            <p14:xfrm>
              <a:off x="5919756" y="1655824"/>
              <a:ext cx="182520" cy="119880"/>
            </p14:xfrm>
          </p:contentPart>
        </mc:Choice>
        <mc:Fallback xmlns="">
          <p:pic>
            <p:nvPicPr>
              <p:cNvPr id="38" name="Ink 39">
                <a:extLst>
                  <a:ext uri="{FF2B5EF4-FFF2-40B4-BE49-F238E27FC236}">
                    <a16:creationId xmlns:a16="http://schemas.microsoft.com/office/drawing/2014/main" id="{6A5C328D-EDEF-1D4E-A293-E2755F6DCBF7}"/>
                  </a:ext>
                </a:extLst>
              </p:cNvPr>
              <p:cNvPicPr/>
              <p:nvPr/>
            </p:nvPicPr>
            <p:blipFill>
              <a:blip r:embed="rId9"/>
              <a:stretch>
                <a:fillRect/>
              </a:stretch>
            </p:blipFill>
            <p:spPr>
              <a:xfrm>
                <a:off x="5910036" y="1646797"/>
                <a:ext cx="200520" cy="13865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5" name="Ink 45">
                <a:extLst>
                  <a:ext uri="{FF2B5EF4-FFF2-40B4-BE49-F238E27FC236}">
                    <a16:creationId xmlns:a16="http://schemas.microsoft.com/office/drawing/2014/main" id="{2F6A199F-518F-BF42-AE38-8A21BD5A9173}"/>
                  </a:ext>
                </a:extLst>
              </p14:cNvPr>
              <p14:cNvContentPartPr/>
              <p14:nvPr/>
            </p14:nvContentPartPr>
            <p14:xfrm>
              <a:off x="6391355" y="2026623"/>
              <a:ext cx="1628640" cy="1000440"/>
            </p14:xfrm>
          </p:contentPart>
        </mc:Choice>
        <mc:Fallback xmlns="">
          <p:pic>
            <p:nvPicPr>
              <p:cNvPr id="45" name="Ink 45">
                <a:extLst>
                  <a:ext uri="{FF2B5EF4-FFF2-40B4-BE49-F238E27FC236}">
                    <a16:creationId xmlns:a16="http://schemas.microsoft.com/office/drawing/2014/main" id="{2F6A199F-518F-BF42-AE38-8A21BD5A9173}"/>
                  </a:ext>
                </a:extLst>
              </p:cNvPr>
              <p:cNvPicPr/>
              <p:nvPr/>
            </p:nvPicPr>
            <p:blipFill>
              <a:blip r:embed="rId11"/>
              <a:stretch>
                <a:fillRect/>
              </a:stretch>
            </p:blipFill>
            <p:spPr>
              <a:xfrm>
                <a:off x="6361842" y="2005007"/>
                <a:ext cx="1681188" cy="104367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8" name="Ink 58">
                <a:extLst>
                  <a:ext uri="{FF2B5EF4-FFF2-40B4-BE49-F238E27FC236}">
                    <a16:creationId xmlns:a16="http://schemas.microsoft.com/office/drawing/2014/main" id="{B4DF8809-5999-3943-BD14-E47436C67678}"/>
                  </a:ext>
                </a:extLst>
              </p14:cNvPr>
              <p14:cNvContentPartPr/>
              <p14:nvPr/>
            </p14:nvContentPartPr>
            <p14:xfrm>
              <a:off x="7365875" y="2574543"/>
              <a:ext cx="1791720" cy="798120"/>
            </p14:xfrm>
          </p:contentPart>
        </mc:Choice>
        <mc:Fallback xmlns="">
          <p:pic>
            <p:nvPicPr>
              <p:cNvPr id="58" name="Ink 58">
                <a:extLst>
                  <a:ext uri="{FF2B5EF4-FFF2-40B4-BE49-F238E27FC236}">
                    <a16:creationId xmlns:a16="http://schemas.microsoft.com/office/drawing/2014/main" id="{B4DF8809-5999-3943-BD14-E47436C67678}"/>
                  </a:ext>
                </a:extLst>
              </p:cNvPr>
              <p:cNvPicPr/>
              <p:nvPr/>
            </p:nvPicPr>
            <p:blipFill>
              <a:blip r:embed="rId13"/>
              <a:stretch>
                <a:fillRect/>
              </a:stretch>
            </p:blipFill>
            <p:spPr>
              <a:xfrm>
                <a:off x="7351838" y="2561943"/>
                <a:ext cx="1817995" cy="82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2" name="Ink 62">
                <a:extLst>
                  <a:ext uri="{FF2B5EF4-FFF2-40B4-BE49-F238E27FC236}">
                    <a16:creationId xmlns:a16="http://schemas.microsoft.com/office/drawing/2014/main" id="{0166820E-82DB-7042-AC3F-B5837E37E97C}"/>
                  </a:ext>
                </a:extLst>
              </p14:cNvPr>
              <p14:cNvContentPartPr/>
              <p14:nvPr/>
            </p14:nvContentPartPr>
            <p14:xfrm>
              <a:off x="2450075" y="3617463"/>
              <a:ext cx="4136760" cy="2835720"/>
            </p14:xfrm>
          </p:contentPart>
        </mc:Choice>
        <mc:Fallback xmlns="">
          <p:pic>
            <p:nvPicPr>
              <p:cNvPr id="62" name="Ink 62">
                <a:extLst>
                  <a:ext uri="{FF2B5EF4-FFF2-40B4-BE49-F238E27FC236}">
                    <a16:creationId xmlns:a16="http://schemas.microsoft.com/office/drawing/2014/main" id="{0166820E-82DB-7042-AC3F-B5837E37E97C}"/>
                  </a:ext>
                </a:extLst>
              </p:cNvPr>
              <p:cNvPicPr/>
              <p:nvPr/>
            </p:nvPicPr>
            <p:blipFill>
              <a:blip r:embed="rId15"/>
              <a:stretch>
                <a:fillRect/>
              </a:stretch>
            </p:blipFill>
            <p:spPr>
              <a:xfrm>
                <a:off x="2428835" y="3601267"/>
                <a:ext cx="4174200" cy="286271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4" name="Ink 63">
                <a:extLst>
                  <a:ext uri="{FF2B5EF4-FFF2-40B4-BE49-F238E27FC236}">
                    <a16:creationId xmlns:a16="http://schemas.microsoft.com/office/drawing/2014/main" id="{64C878E2-BD21-8442-9321-CE61CBA00423}"/>
                  </a:ext>
                </a:extLst>
              </p14:cNvPr>
              <p14:cNvContentPartPr/>
              <p14:nvPr/>
            </p14:nvContentPartPr>
            <p14:xfrm>
              <a:off x="3184836" y="5975103"/>
              <a:ext cx="19080" cy="12960"/>
            </p14:xfrm>
          </p:contentPart>
        </mc:Choice>
        <mc:Fallback xmlns="">
          <p:pic>
            <p:nvPicPr>
              <p:cNvPr id="64" name="Ink 63">
                <a:extLst>
                  <a:ext uri="{FF2B5EF4-FFF2-40B4-BE49-F238E27FC236}">
                    <a16:creationId xmlns:a16="http://schemas.microsoft.com/office/drawing/2014/main" id="{64C878E2-BD21-8442-9321-CE61CBA00423}"/>
                  </a:ext>
                </a:extLst>
              </p:cNvPr>
              <p:cNvPicPr/>
              <p:nvPr/>
            </p:nvPicPr>
            <p:blipFill>
              <a:blip r:embed="rId17"/>
              <a:stretch>
                <a:fillRect/>
              </a:stretch>
            </p:blipFill>
            <p:spPr>
              <a:xfrm>
                <a:off x="3165036" y="5954367"/>
                <a:ext cx="59040" cy="5443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5" name="Ink 64">
                <a:extLst>
                  <a:ext uri="{FF2B5EF4-FFF2-40B4-BE49-F238E27FC236}">
                    <a16:creationId xmlns:a16="http://schemas.microsoft.com/office/drawing/2014/main" id="{066CBF2D-0CBB-DF47-B299-4BD0D0DA7C7C}"/>
                  </a:ext>
                </a:extLst>
              </p14:cNvPr>
              <p14:cNvContentPartPr/>
              <p14:nvPr/>
            </p14:nvContentPartPr>
            <p14:xfrm>
              <a:off x="3172235" y="3730503"/>
              <a:ext cx="2984040" cy="2244960"/>
            </p14:xfrm>
          </p:contentPart>
        </mc:Choice>
        <mc:Fallback xmlns="">
          <p:pic>
            <p:nvPicPr>
              <p:cNvPr id="65" name="Ink 64">
                <a:extLst>
                  <a:ext uri="{FF2B5EF4-FFF2-40B4-BE49-F238E27FC236}">
                    <a16:creationId xmlns:a16="http://schemas.microsoft.com/office/drawing/2014/main" id="{066CBF2D-0CBB-DF47-B299-4BD0D0DA7C7C}"/>
                  </a:ext>
                </a:extLst>
              </p:cNvPr>
              <p:cNvPicPr/>
              <p:nvPr/>
            </p:nvPicPr>
            <p:blipFill>
              <a:blip r:embed="rId19"/>
              <a:stretch>
                <a:fillRect/>
              </a:stretch>
            </p:blipFill>
            <p:spPr>
              <a:xfrm>
                <a:off x="3152073" y="3711063"/>
                <a:ext cx="3023645" cy="2284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7" name="Ink 79">
                <a:extLst>
                  <a:ext uri="{FF2B5EF4-FFF2-40B4-BE49-F238E27FC236}">
                    <a16:creationId xmlns:a16="http://schemas.microsoft.com/office/drawing/2014/main" id="{32B38488-515D-0D4A-8AC7-0EEE1E6C6959}"/>
                  </a:ext>
                </a:extLst>
              </p14:cNvPr>
              <p14:cNvContentPartPr/>
              <p14:nvPr/>
            </p14:nvContentPartPr>
            <p14:xfrm>
              <a:off x="2732315" y="3712503"/>
              <a:ext cx="113400" cy="207000"/>
            </p14:xfrm>
          </p:contentPart>
        </mc:Choice>
        <mc:Fallback xmlns="">
          <p:pic>
            <p:nvPicPr>
              <p:cNvPr id="77" name="Ink 79">
                <a:extLst>
                  <a:ext uri="{FF2B5EF4-FFF2-40B4-BE49-F238E27FC236}">
                    <a16:creationId xmlns:a16="http://schemas.microsoft.com/office/drawing/2014/main" id="{32B38488-515D-0D4A-8AC7-0EEE1E6C6959}"/>
                  </a:ext>
                </a:extLst>
              </p:cNvPr>
              <p:cNvPicPr/>
              <p:nvPr/>
            </p:nvPicPr>
            <p:blipFill>
              <a:blip r:embed="rId21"/>
              <a:stretch>
                <a:fillRect/>
              </a:stretch>
            </p:blipFill>
            <p:spPr>
              <a:xfrm>
                <a:off x="2708630" y="3695972"/>
                <a:ext cx="156822" cy="24329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8" name="Ink 80">
                <a:extLst>
                  <a:ext uri="{FF2B5EF4-FFF2-40B4-BE49-F238E27FC236}">
                    <a16:creationId xmlns:a16="http://schemas.microsoft.com/office/drawing/2014/main" id="{E26D9816-8534-184A-B66C-E23F6B8E4A2F}"/>
                  </a:ext>
                </a:extLst>
              </p14:cNvPr>
              <p14:cNvContentPartPr/>
              <p14:nvPr/>
            </p14:nvContentPartPr>
            <p14:xfrm>
              <a:off x="5473355" y="3717903"/>
              <a:ext cx="585360" cy="38160"/>
            </p14:xfrm>
          </p:contentPart>
        </mc:Choice>
        <mc:Fallback xmlns="">
          <p:pic>
            <p:nvPicPr>
              <p:cNvPr id="78" name="Ink 80">
                <a:extLst>
                  <a:ext uri="{FF2B5EF4-FFF2-40B4-BE49-F238E27FC236}">
                    <a16:creationId xmlns:a16="http://schemas.microsoft.com/office/drawing/2014/main" id="{E26D9816-8534-184A-B66C-E23F6B8E4A2F}"/>
                  </a:ext>
                </a:extLst>
              </p:cNvPr>
              <p:cNvPicPr/>
              <p:nvPr/>
            </p:nvPicPr>
            <p:blipFill>
              <a:blip r:embed="rId23"/>
              <a:stretch>
                <a:fillRect/>
              </a:stretch>
            </p:blipFill>
            <p:spPr>
              <a:xfrm>
                <a:off x="5449220" y="3697383"/>
                <a:ext cx="629307"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9" name="Ink 81">
                <a:extLst>
                  <a:ext uri="{FF2B5EF4-FFF2-40B4-BE49-F238E27FC236}">
                    <a16:creationId xmlns:a16="http://schemas.microsoft.com/office/drawing/2014/main" id="{FD857ADA-A41F-FA4D-93E6-3CB516EF314D}"/>
                  </a:ext>
                </a:extLst>
              </p14:cNvPr>
              <p14:cNvContentPartPr/>
              <p14:nvPr/>
            </p14:nvContentPartPr>
            <p14:xfrm>
              <a:off x="3241355" y="3743103"/>
              <a:ext cx="1817640" cy="32040"/>
            </p14:xfrm>
          </p:contentPart>
        </mc:Choice>
        <mc:Fallback xmlns="">
          <p:pic>
            <p:nvPicPr>
              <p:cNvPr id="79" name="Ink 81">
                <a:extLst>
                  <a:ext uri="{FF2B5EF4-FFF2-40B4-BE49-F238E27FC236}">
                    <a16:creationId xmlns:a16="http://schemas.microsoft.com/office/drawing/2014/main" id="{FD857ADA-A41F-FA4D-93E6-3CB516EF314D}"/>
                  </a:ext>
                </a:extLst>
              </p:cNvPr>
              <p:cNvPicPr/>
              <p:nvPr/>
            </p:nvPicPr>
            <p:blipFill>
              <a:blip r:embed="rId25"/>
              <a:stretch>
                <a:fillRect/>
              </a:stretch>
            </p:blipFill>
            <p:spPr>
              <a:xfrm>
                <a:off x="3219391" y="3718709"/>
                <a:ext cx="1861209" cy="8046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3" name="Ink 82">
                <a:extLst>
                  <a:ext uri="{FF2B5EF4-FFF2-40B4-BE49-F238E27FC236}">
                    <a16:creationId xmlns:a16="http://schemas.microsoft.com/office/drawing/2014/main" id="{86988473-30C6-0E41-92FA-033909C749F1}"/>
                  </a:ext>
                </a:extLst>
              </p14:cNvPr>
              <p14:cNvContentPartPr/>
              <p14:nvPr/>
            </p14:nvContentPartPr>
            <p14:xfrm>
              <a:off x="2681915" y="6096783"/>
              <a:ext cx="176400" cy="224640"/>
            </p14:xfrm>
          </p:contentPart>
        </mc:Choice>
        <mc:Fallback xmlns="">
          <p:pic>
            <p:nvPicPr>
              <p:cNvPr id="83" name="Ink 82">
                <a:extLst>
                  <a:ext uri="{FF2B5EF4-FFF2-40B4-BE49-F238E27FC236}">
                    <a16:creationId xmlns:a16="http://schemas.microsoft.com/office/drawing/2014/main" id="{86988473-30C6-0E41-92FA-033909C749F1}"/>
                  </a:ext>
                </a:extLst>
              </p:cNvPr>
              <p:cNvPicPr/>
              <p:nvPr/>
            </p:nvPicPr>
            <p:blipFill>
              <a:blip r:embed="rId27"/>
              <a:stretch>
                <a:fillRect/>
              </a:stretch>
            </p:blipFill>
            <p:spPr>
              <a:xfrm>
                <a:off x="2665715" y="6080918"/>
                <a:ext cx="208080" cy="25601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4" name="Ink 83">
                <a:extLst>
                  <a:ext uri="{FF2B5EF4-FFF2-40B4-BE49-F238E27FC236}">
                    <a16:creationId xmlns:a16="http://schemas.microsoft.com/office/drawing/2014/main" id="{23FBD116-4FDE-7B48-A03E-A39B64502DE6}"/>
                  </a:ext>
                </a:extLst>
              </p14:cNvPr>
              <p14:cNvContentPartPr/>
              <p14:nvPr/>
            </p14:nvContentPartPr>
            <p14:xfrm>
              <a:off x="6102275" y="3881343"/>
              <a:ext cx="360" cy="360"/>
            </p14:xfrm>
          </p:contentPart>
        </mc:Choice>
        <mc:Fallback xmlns="">
          <p:pic>
            <p:nvPicPr>
              <p:cNvPr id="84" name="Ink 83">
                <a:extLst>
                  <a:ext uri="{FF2B5EF4-FFF2-40B4-BE49-F238E27FC236}">
                    <a16:creationId xmlns:a16="http://schemas.microsoft.com/office/drawing/2014/main" id="{23FBD116-4FDE-7B48-A03E-A39B64502DE6}"/>
                  </a:ext>
                </a:extLst>
              </p:cNvPr>
              <p:cNvPicPr/>
              <p:nvPr/>
            </p:nvPicPr>
            <p:blipFill>
              <a:blip r:embed="rId29"/>
              <a:stretch>
                <a:fillRect/>
              </a:stretch>
            </p:blipFill>
            <p:spPr>
              <a:xfrm>
                <a:off x="6068435" y="3847503"/>
                <a:ext cx="680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5" name="Ink 84">
                <a:extLst>
                  <a:ext uri="{FF2B5EF4-FFF2-40B4-BE49-F238E27FC236}">
                    <a16:creationId xmlns:a16="http://schemas.microsoft.com/office/drawing/2014/main" id="{F381D06F-883A-E549-8DDC-F479B303FF67}"/>
                  </a:ext>
                </a:extLst>
              </p14:cNvPr>
              <p14:cNvContentPartPr/>
              <p14:nvPr/>
            </p14:nvContentPartPr>
            <p14:xfrm>
              <a:off x="6133595" y="4149183"/>
              <a:ext cx="12960" cy="3240"/>
            </p14:xfrm>
          </p:contentPart>
        </mc:Choice>
        <mc:Fallback xmlns="">
          <p:pic>
            <p:nvPicPr>
              <p:cNvPr id="85" name="Ink 84">
                <a:extLst>
                  <a:ext uri="{FF2B5EF4-FFF2-40B4-BE49-F238E27FC236}">
                    <a16:creationId xmlns:a16="http://schemas.microsoft.com/office/drawing/2014/main" id="{F381D06F-883A-E549-8DDC-F479B303FF67}"/>
                  </a:ext>
                </a:extLst>
              </p:cNvPr>
              <p:cNvPicPr/>
              <p:nvPr/>
            </p:nvPicPr>
            <p:blipFill>
              <a:blip r:embed="rId31"/>
              <a:stretch>
                <a:fillRect/>
              </a:stretch>
            </p:blipFill>
            <p:spPr>
              <a:xfrm>
                <a:off x="6105155" y="4117188"/>
                <a:ext cx="69840" cy="6723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6" name="Ink 85">
                <a:extLst>
                  <a:ext uri="{FF2B5EF4-FFF2-40B4-BE49-F238E27FC236}">
                    <a16:creationId xmlns:a16="http://schemas.microsoft.com/office/drawing/2014/main" id="{45B81CD4-CCBA-5147-BC90-E3D4B5E0378E}"/>
                  </a:ext>
                </a:extLst>
              </p14:cNvPr>
              <p14:cNvContentPartPr/>
              <p14:nvPr/>
            </p14:nvContentPartPr>
            <p14:xfrm>
              <a:off x="6120995" y="4510263"/>
              <a:ext cx="6480" cy="6480"/>
            </p14:xfrm>
          </p:contentPart>
        </mc:Choice>
        <mc:Fallback xmlns="">
          <p:pic>
            <p:nvPicPr>
              <p:cNvPr id="86" name="Ink 85">
                <a:extLst>
                  <a:ext uri="{FF2B5EF4-FFF2-40B4-BE49-F238E27FC236}">
                    <a16:creationId xmlns:a16="http://schemas.microsoft.com/office/drawing/2014/main" id="{45B81CD4-CCBA-5147-BC90-E3D4B5E0378E}"/>
                  </a:ext>
                </a:extLst>
              </p:cNvPr>
              <p:cNvPicPr/>
              <p:nvPr/>
            </p:nvPicPr>
            <p:blipFill>
              <a:blip r:embed="rId33"/>
              <a:stretch>
                <a:fillRect/>
              </a:stretch>
            </p:blipFill>
            <p:spPr>
              <a:xfrm>
                <a:off x="6106671" y="4496655"/>
                <a:ext cx="35128" cy="3369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7" name="Ink 86">
                <a:extLst>
                  <a:ext uri="{FF2B5EF4-FFF2-40B4-BE49-F238E27FC236}">
                    <a16:creationId xmlns:a16="http://schemas.microsoft.com/office/drawing/2014/main" id="{30B84577-D1F1-7E4A-BE92-DCF0F7C953AB}"/>
                  </a:ext>
                </a:extLst>
              </p14:cNvPr>
              <p14:cNvContentPartPr/>
              <p14:nvPr/>
            </p14:nvContentPartPr>
            <p14:xfrm>
              <a:off x="6139715" y="4774143"/>
              <a:ext cx="6480" cy="38160"/>
            </p14:xfrm>
          </p:contentPart>
        </mc:Choice>
        <mc:Fallback xmlns="">
          <p:pic>
            <p:nvPicPr>
              <p:cNvPr id="87" name="Ink 86">
                <a:extLst>
                  <a:ext uri="{FF2B5EF4-FFF2-40B4-BE49-F238E27FC236}">
                    <a16:creationId xmlns:a16="http://schemas.microsoft.com/office/drawing/2014/main" id="{30B84577-D1F1-7E4A-BE92-DCF0F7C953AB}"/>
                  </a:ext>
                </a:extLst>
              </p:cNvPr>
              <p:cNvPicPr/>
              <p:nvPr/>
            </p:nvPicPr>
            <p:blipFill>
              <a:blip r:embed="rId35"/>
              <a:stretch>
                <a:fillRect/>
              </a:stretch>
            </p:blipFill>
            <p:spPr>
              <a:xfrm>
                <a:off x="6113075" y="4747249"/>
                <a:ext cx="53640" cy="8068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4" name="Ink 96">
                <a:extLst>
                  <a:ext uri="{FF2B5EF4-FFF2-40B4-BE49-F238E27FC236}">
                    <a16:creationId xmlns:a16="http://schemas.microsoft.com/office/drawing/2014/main" id="{3EC508A0-9388-FC44-833F-E8421EEA0D35}"/>
                  </a:ext>
                </a:extLst>
              </p14:cNvPr>
              <p14:cNvContentPartPr/>
              <p14:nvPr/>
            </p14:nvContentPartPr>
            <p14:xfrm>
              <a:off x="6240516" y="5975103"/>
              <a:ext cx="145080" cy="201600"/>
            </p14:xfrm>
          </p:contentPart>
        </mc:Choice>
        <mc:Fallback xmlns="">
          <p:pic>
            <p:nvPicPr>
              <p:cNvPr id="94" name="Ink 96">
                <a:extLst>
                  <a:ext uri="{FF2B5EF4-FFF2-40B4-BE49-F238E27FC236}">
                    <a16:creationId xmlns:a16="http://schemas.microsoft.com/office/drawing/2014/main" id="{3EC508A0-9388-FC44-833F-E8421EEA0D35}"/>
                  </a:ext>
                </a:extLst>
              </p:cNvPr>
              <p:cNvPicPr/>
              <p:nvPr/>
            </p:nvPicPr>
            <p:blipFill>
              <a:blip r:embed="rId37"/>
              <a:stretch>
                <a:fillRect/>
              </a:stretch>
            </p:blipFill>
            <p:spPr>
              <a:xfrm>
                <a:off x="6215316" y="5958122"/>
                <a:ext cx="186840" cy="23411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5" name="Ink 97">
                <a:extLst>
                  <a:ext uri="{FF2B5EF4-FFF2-40B4-BE49-F238E27FC236}">
                    <a16:creationId xmlns:a16="http://schemas.microsoft.com/office/drawing/2014/main" id="{0138C84C-9D3A-D446-81D2-C63B95E0EA84}"/>
                  </a:ext>
                </a:extLst>
              </p14:cNvPr>
              <p14:cNvContentPartPr/>
              <p14:nvPr/>
            </p14:nvContentPartPr>
            <p14:xfrm>
              <a:off x="6221435" y="5522583"/>
              <a:ext cx="44280" cy="169920"/>
            </p14:xfrm>
          </p:contentPart>
        </mc:Choice>
        <mc:Fallback xmlns="">
          <p:pic>
            <p:nvPicPr>
              <p:cNvPr id="95" name="Ink 97">
                <a:extLst>
                  <a:ext uri="{FF2B5EF4-FFF2-40B4-BE49-F238E27FC236}">
                    <a16:creationId xmlns:a16="http://schemas.microsoft.com/office/drawing/2014/main" id="{0138C84C-9D3A-D446-81D2-C63B95E0EA84}"/>
                  </a:ext>
                </a:extLst>
              </p:cNvPr>
              <p:cNvPicPr/>
              <p:nvPr/>
            </p:nvPicPr>
            <p:blipFill>
              <a:blip r:embed="rId39"/>
              <a:stretch>
                <a:fillRect/>
              </a:stretch>
            </p:blipFill>
            <p:spPr>
              <a:xfrm>
                <a:off x="6204875" y="5499951"/>
                <a:ext cx="75240" cy="20620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6" name="Ink 98">
                <a:extLst>
                  <a:ext uri="{FF2B5EF4-FFF2-40B4-BE49-F238E27FC236}">
                    <a16:creationId xmlns:a16="http://schemas.microsoft.com/office/drawing/2014/main" id="{6284BB69-1BBB-7647-B9B7-AEF430D5C4A7}"/>
                  </a:ext>
                </a:extLst>
              </p14:cNvPr>
              <p14:cNvContentPartPr/>
              <p14:nvPr/>
            </p14:nvContentPartPr>
            <p14:xfrm>
              <a:off x="6127115" y="5063583"/>
              <a:ext cx="88560" cy="289440"/>
            </p14:xfrm>
          </p:contentPart>
        </mc:Choice>
        <mc:Fallback xmlns="">
          <p:pic>
            <p:nvPicPr>
              <p:cNvPr id="96" name="Ink 98">
                <a:extLst>
                  <a:ext uri="{FF2B5EF4-FFF2-40B4-BE49-F238E27FC236}">
                    <a16:creationId xmlns:a16="http://schemas.microsoft.com/office/drawing/2014/main" id="{6284BB69-1BBB-7647-B9B7-AEF430D5C4A7}"/>
                  </a:ext>
                </a:extLst>
              </p:cNvPr>
              <p:cNvPicPr/>
              <p:nvPr/>
            </p:nvPicPr>
            <p:blipFill>
              <a:blip r:embed="rId41"/>
              <a:stretch>
                <a:fillRect/>
              </a:stretch>
            </p:blipFill>
            <p:spPr>
              <a:xfrm>
                <a:off x="6103258" y="5039882"/>
                <a:ext cx="126514" cy="32678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9" name="Ink 109">
                <a:extLst>
                  <a:ext uri="{FF2B5EF4-FFF2-40B4-BE49-F238E27FC236}">
                    <a16:creationId xmlns:a16="http://schemas.microsoft.com/office/drawing/2014/main" id="{665D4547-6DD1-054A-9FA3-8F7657B3542B}"/>
                  </a:ext>
                </a:extLst>
              </p14:cNvPr>
              <p14:cNvContentPartPr/>
              <p14:nvPr/>
            </p14:nvContentPartPr>
            <p14:xfrm>
              <a:off x="7391075" y="4356543"/>
              <a:ext cx="1307880" cy="504720"/>
            </p14:xfrm>
          </p:contentPart>
        </mc:Choice>
        <mc:Fallback xmlns="">
          <p:pic>
            <p:nvPicPr>
              <p:cNvPr id="109" name="Ink 109">
                <a:extLst>
                  <a:ext uri="{FF2B5EF4-FFF2-40B4-BE49-F238E27FC236}">
                    <a16:creationId xmlns:a16="http://schemas.microsoft.com/office/drawing/2014/main" id="{665D4547-6DD1-054A-9FA3-8F7657B3542B}"/>
                  </a:ext>
                </a:extLst>
              </p:cNvPr>
              <p:cNvPicPr/>
              <p:nvPr/>
            </p:nvPicPr>
            <p:blipFill>
              <a:blip r:embed="rId43"/>
              <a:stretch>
                <a:fillRect/>
              </a:stretch>
            </p:blipFill>
            <p:spPr>
              <a:xfrm>
                <a:off x="7382077" y="4347543"/>
                <a:ext cx="1326235" cy="523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9" name="Ink 130">
                <a:extLst>
                  <a:ext uri="{FF2B5EF4-FFF2-40B4-BE49-F238E27FC236}">
                    <a16:creationId xmlns:a16="http://schemas.microsoft.com/office/drawing/2014/main" id="{93542581-3732-9640-A3EE-4E237283BDFF}"/>
                  </a:ext>
                </a:extLst>
              </p14:cNvPr>
              <p14:cNvContentPartPr/>
              <p14:nvPr/>
            </p14:nvContentPartPr>
            <p14:xfrm>
              <a:off x="8032235" y="5466423"/>
              <a:ext cx="1408680" cy="515160"/>
            </p14:xfrm>
          </p:contentPart>
        </mc:Choice>
        <mc:Fallback xmlns="">
          <p:pic>
            <p:nvPicPr>
              <p:cNvPr id="129" name="Ink 130">
                <a:extLst>
                  <a:ext uri="{FF2B5EF4-FFF2-40B4-BE49-F238E27FC236}">
                    <a16:creationId xmlns:a16="http://schemas.microsoft.com/office/drawing/2014/main" id="{93542581-3732-9640-A3EE-4E237283BDFF}"/>
                  </a:ext>
                </a:extLst>
              </p:cNvPr>
              <p:cNvPicPr/>
              <p:nvPr/>
            </p:nvPicPr>
            <p:blipFill>
              <a:blip r:embed="rId45"/>
              <a:stretch>
                <a:fillRect/>
              </a:stretch>
            </p:blipFill>
            <p:spPr>
              <a:xfrm>
                <a:off x="8022875" y="5457777"/>
                <a:ext cx="1427040" cy="53209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0" name="Ink 131">
                <a:extLst>
                  <a:ext uri="{FF2B5EF4-FFF2-40B4-BE49-F238E27FC236}">
                    <a16:creationId xmlns:a16="http://schemas.microsoft.com/office/drawing/2014/main" id="{1C061DA4-358C-BF44-B368-810B175DF7B0}"/>
                  </a:ext>
                </a:extLst>
              </p14:cNvPr>
              <p14:cNvContentPartPr/>
              <p14:nvPr/>
            </p14:nvContentPartPr>
            <p14:xfrm>
              <a:off x="7761875" y="5019303"/>
              <a:ext cx="1531080" cy="352440"/>
            </p14:xfrm>
          </p:contentPart>
        </mc:Choice>
        <mc:Fallback xmlns="">
          <p:pic>
            <p:nvPicPr>
              <p:cNvPr id="130" name="Ink 131">
                <a:extLst>
                  <a:ext uri="{FF2B5EF4-FFF2-40B4-BE49-F238E27FC236}">
                    <a16:creationId xmlns:a16="http://schemas.microsoft.com/office/drawing/2014/main" id="{1C061DA4-358C-BF44-B368-810B175DF7B0}"/>
                  </a:ext>
                </a:extLst>
              </p:cNvPr>
              <p:cNvPicPr/>
              <p:nvPr/>
            </p:nvPicPr>
            <p:blipFill>
              <a:blip r:embed="rId47"/>
              <a:stretch>
                <a:fillRect/>
              </a:stretch>
            </p:blipFill>
            <p:spPr>
              <a:xfrm>
                <a:off x="7752511" y="5010303"/>
                <a:ext cx="1549088" cy="369720"/>
              </a:xfrm>
              <a:prstGeom prst="rect">
                <a:avLst/>
              </a:prstGeom>
            </p:spPr>
          </p:pic>
        </mc:Fallback>
      </mc:AlternateContent>
    </p:spTree>
    <p:extLst>
      <p:ext uri="{BB962C8B-B14F-4D97-AF65-F5344CB8AC3E}">
        <p14:creationId xmlns:p14="http://schemas.microsoft.com/office/powerpoint/2010/main" val="37780123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10" name="Ink 210">
                <a:extLst>
                  <a:ext uri="{FF2B5EF4-FFF2-40B4-BE49-F238E27FC236}">
                    <a16:creationId xmlns:a16="http://schemas.microsoft.com/office/drawing/2014/main" id="{A56499B6-8748-7A42-8EF9-B19853ED5138}"/>
                  </a:ext>
                </a:extLst>
              </p14:cNvPr>
              <p14:cNvContentPartPr/>
              <p14:nvPr/>
            </p14:nvContentPartPr>
            <p14:xfrm>
              <a:off x="1608395" y="1143903"/>
              <a:ext cx="8889840" cy="5451428"/>
            </p14:xfrm>
          </p:contentPart>
        </mc:Choice>
        <mc:Fallback xmlns="">
          <p:pic>
            <p:nvPicPr>
              <p:cNvPr id="210" name="Ink 210">
                <a:extLst>
                  <a:ext uri="{FF2B5EF4-FFF2-40B4-BE49-F238E27FC236}">
                    <a16:creationId xmlns:a16="http://schemas.microsoft.com/office/drawing/2014/main" id="{A56499B6-8748-7A42-8EF9-B19853ED5138}"/>
                  </a:ext>
                </a:extLst>
              </p:cNvPr>
              <p:cNvPicPr/>
              <p:nvPr/>
            </p:nvPicPr>
            <p:blipFill>
              <a:blip r:embed="rId3"/>
              <a:stretch>
                <a:fillRect/>
              </a:stretch>
            </p:blipFill>
            <p:spPr>
              <a:xfrm>
                <a:off x="1600115" y="1134903"/>
                <a:ext cx="8907120" cy="546870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6" name="Ink 215">
                <a:extLst>
                  <a:ext uri="{FF2B5EF4-FFF2-40B4-BE49-F238E27FC236}">
                    <a16:creationId xmlns:a16="http://schemas.microsoft.com/office/drawing/2014/main" id="{AA006BAD-290A-F84F-B454-F2A562D25CFF}"/>
                  </a:ext>
                </a:extLst>
              </p14:cNvPr>
              <p14:cNvContentPartPr/>
              <p14:nvPr/>
            </p14:nvContentPartPr>
            <p14:xfrm>
              <a:off x="9800555" y="2370063"/>
              <a:ext cx="62640" cy="170280"/>
            </p14:xfrm>
          </p:contentPart>
        </mc:Choice>
        <mc:Fallback xmlns="">
          <p:pic>
            <p:nvPicPr>
              <p:cNvPr id="216" name="Ink 215">
                <a:extLst>
                  <a:ext uri="{FF2B5EF4-FFF2-40B4-BE49-F238E27FC236}">
                    <a16:creationId xmlns:a16="http://schemas.microsoft.com/office/drawing/2014/main" id="{AA006BAD-290A-F84F-B454-F2A562D25CFF}"/>
                  </a:ext>
                </a:extLst>
              </p:cNvPr>
              <p:cNvPicPr/>
              <p:nvPr/>
            </p:nvPicPr>
            <p:blipFill>
              <a:blip r:embed="rId5"/>
              <a:stretch>
                <a:fillRect/>
              </a:stretch>
            </p:blipFill>
            <p:spPr>
              <a:xfrm>
                <a:off x="9790835" y="2360683"/>
                <a:ext cx="80640" cy="18795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7" name="Ink 216">
                <a:extLst>
                  <a:ext uri="{FF2B5EF4-FFF2-40B4-BE49-F238E27FC236}">
                    <a16:creationId xmlns:a16="http://schemas.microsoft.com/office/drawing/2014/main" id="{9113C277-F494-3B41-8916-0B32095E3ED0}"/>
                  </a:ext>
                </a:extLst>
              </p14:cNvPr>
              <p14:cNvContentPartPr/>
              <p14:nvPr/>
            </p14:nvContentPartPr>
            <p14:xfrm>
              <a:off x="9776075" y="2558704"/>
              <a:ext cx="150480" cy="19080"/>
            </p14:xfrm>
          </p:contentPart>
        </mc:Choice>
        <mc:Fallback xmlns="">
          <p:pic>
            <p:nvPicPr>
              <p:cNvPr id="217" name="Ink 216">
                <a:extLst>
                  <a:ext uri="{FF2B5EF4-FFF2-40B4-BE49-F238E27FC236}">
                    <a16:creationId xmlns:a16="http://schemas.microsoft.com/office/drawing/2014/main" id="{9113C277-F494-3B41-8916-0B32095E3ED0}"/>
                  </a:ext>
                </a:extLst>
              </p:cNvPr>
              <p:cNvPicPr/>
              <p:nvPr/>
            </p:nvPicPr>
            <p:blipFill>
              <a:blip r:embed="rId7"/>
              <a:stretch>
                <a:fillRect/>
              </a:stretch>
            </p:blipFill>
            <p:spPr>
              <a:xfrm>
                <a:off x="9766715" y="2549871"/>
                <a:ext cx="168480" cy="371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8" name="Ink 217">
                <a:extLst>
                  <a:ext uri="{FF2B5EF4-FFF2-40B4-BE49-F238E27FC236}">
                    <a16:creationId xmlns:a16="http://schemas.microsoft.com/office/drawing/2014/main" id="{E4349ACD-EA21-1044-B9FC-BA973B36C5A0}"/>
                  </a:ext>
                </a:extLst>
              </p14:cNvPr>
              <p14:cNvContentPartPr/>
              <p14:nvPr/>
            </p14:nvContentPartPr>
            <p14:xfrm>
              <a:off x="9756275" y="3181143"/>
              <a:ext cx="145080" cy="138600"/>
            </p14:xfrm>
          </p:contentPart>
        </mc:Choice>
        <mc:Fallback xmlns="">
          <p:pic>
            <p:nvPicPr>
              <p:cNvPr id="218" name="Ink 217">
                <a:extLst>
                  <a:ext uri="{FF2B5EF4-FFF2-40B4-BE49-F238E27FC236}">
                    <a16:creationId xmlns:a16="http://schemas.microsoft.com/office/drawing/2014/main" id="{E4349ACD-EA21-1044-B9FC-BA973B36C5A0}"/>
                  </a:ext>
                </a:extLst>
              </p:cNvPr>
              <p:cNvPicPr/>
              <p:nvPr/>
            </p:nvPicPr>
            <p:blipFill>
              <a:blip r:embed="rId9"/>
              <a:stretch>
                <a:fillRect/>
              </a:stretch>
            </p:blipFill>
            <p:spPr>
              <a:xfrm>
                <a:off x="9746915" y="3171807"/>
                <a:ext cx="164160" cy="1576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9" name="Ink 218">
                <a:extLst>
                  <a:ext uri="{FF2B5EF4-FFF2-40B4-BE49-F238E27FC236}">
                    <a16:creationId xmlns:a16="http://schemas.microsoft.com/office/drawing/2014/main" id="{DD611543-1A29-5E4F-91B0-22A9E3D45CC8}"/>
                  </a:ext>
                </a:extLst>
              </p14:cNvPr>
              <p14:cNvContentPartPr/>
              <p14:nvPr/>
            </p14:nvContentPartPr>
            <p14:xfrm>
              <a:off x="9794075" y="3741303"/>
              <a:ext cx="82080" cy="169560"/>
            </p14:xfrm>
          </p:contentPart>
        </mc:Choice>
        <mc:Fallback xmlns="">
          <p:pic>
            <p:nvPicPr>
              <p:cNvPr id="219" name="Ink 218">
                <a:extLst>
                  <a:ext uri="{FF2B5EF4-FFF2-40B4-BE49-F238E27FC236}">
                    <a16:creationId xmlns:a16="http://schemas.microsoft.com/office/drawing/2014/main" id="{DD611543-1A29-5E4F-91B0-22A9E3D45CC8}"/>
                  </a:ext>
                </a:extLst>
              </p:cNvPr>
              <p:cNvPicPr/>
              <p:nvPr/>
            </p:nvPicPr>
            <p:blipFill>
              <a:blip r:embed="rId11"/>
              <a:stretch>
                <a:fillRect/>
              </a:stretch>
            </p:blipFill>
            <p:spPr>
              <a:xfrm>
                <a:off x="9785795" y="3731923"/>
                <a:ext cx="98640" cy="18723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0" name="Ink 219">
                <a:extLst>
                  <a:ext uri="{FF2B5EF4-FFF2-40B4-BE49-F238E27FC236}">
                    <a16:creationId xmlns:a16="http://schemas.microsoft.com/office/drawing/2014/main" id="{4B7ED26A-459F-6749-A65F-6B13A91C7FF3}"/>
                  </a:ext>
                </a:extLst>
              </p14:cNvPr>
              <p14:cNvContentPartPr/>
              <p14:nvPr/>
            </p14:nvContentPartPr>
            <p14:xfrm>
              <a:off x="9794076" y="3923103"/>
              <a:ext cx="157680" cy="19080"/>
            </p14:xfrm>
          </p:contentPart>
        </mc:Choice>
        <mc:Fallback xmlns="">
          <p:pic>
            <p:nvPicPr>
              <p:cNvPr id="220" name="Ink 219">
                <a:extLst>
                  <a:ext uri="{FF2B5EF4-FFF2-40B4-BE49-F238E27FC236}">
                    <a16:creationId xmlns:a16="http://schemas.microsoft.com/office/drawing/2014/main" id="{4B7ED26A-459F-6749-A65F-6B13A91C7FF3}"/>
                  </a:ext>
                </a:extLst>
              </p:cNvPr>
              <p:cNvPicPr/>
              <p:nvPr/>
            </p:nvPicPr>
            <p:blipFill>
              <a:blip r:embed="rId13"/>
              <a:stretch>
                <a:fillRect/>
              </a:stretch>
            </p:blipFill>
            <p:spPr>
              <a:xfrm>
                <a:off x="9785055" y="3913916"/>
                <a:ext cx="175000" cy="371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1" name="Ink 220">
                <a:extLst>
                  <a:ext uri="{FF2B5EF4-FFF2-40B4-BE49-F238E27FC236}">
                    <a16:creationId xmlns:a16="http://schemas.microsoft.com/office/drawing/2014/main" id="{3632A85A-72CC-1545-8E98-328E85426245}"/>
                  </a:ext>
                </a:extLst>
              </p14:cNvPr>
              <p14:cNvContentPartPr/>
              <p14:nvPr/>
            </p14:nvContentPartPr>
            <p14:xfrm>
              <a:off x="9775355" y="4406943"/>
              <a:ext cx="176400" cy="157680"/>
            </p14:xfrm>
          </p:contentPart>
        </mc:Choice>
        <mc:Fallback xmlns="">
          <p:pic>
            <p:nvPicPr>
              <p:cNvPr id="221" name="Ink 220">
                <a:extLst>
                  <a:ext uri="{FF2B5EF4-FFF2-40B4-BE49-F238E27FC236}">
                    <a16:creationId xmlns:a16="http://schemas.microsoft.com/office/drawing/2014/main" id="{3632A85A-72CC-1545-8E98-328E85426245}"/>
                  </a:ext>
                </a:extLst>
              </p:cNvPr>
              <p:cNvPicPr/>
              <p:nvPr/>
            </p:nvPicPr>
            <p:blipFill>
              <a:blip r:embed="rId15"/>
              <a:stretch>
                <a:fillRect/>
              </a:stretch>
            </p:blipFill>
            <p:spPr>
              <a:xfrm>
                <a:off x="9765995" y="4397583"/>
                <a:ext cx="1954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2" name="Ink 221">
                <a:extLst>
                  <a:ext uri="{FF2B5EF4-FFF2-40B4-BE49-F238E27FC236}">
                    <a16:creationId xmlns:a16="http://schemas.microsoft.com/office/drawing/2014/main" id="{B646C073-0FF3-C84D-A3E8-B6F61DBE389A}"/>
                  </a:ext>
                </a:extLst>
              </p14:cNvPr>
              <p14:cNvContentPartPr/>
              <p14:nvPr/>
            </p14:nvContentPartPr>
            <p14:xfrm>
              <a:off x="9831875" y="5035863"/>
              <a:ext cx="149760" cy="157680"/>
            </p14:xfrm>
          </p:contentPart>
        </mc:Choice>
        <mc:Fallback xmlns="">
          <p:pic>
            <p:nvPicPr>
              <p:cNvPr id="222" name="Ink 221">
                <a:extLst>
                  <a:ext uri="{FF2B5EF4-FFF2-40B4-BE49-F238E27FC236}">
                    <a16:creationId xmlns:a16="http://schemas.microsoft.com/office/drawing/2014/main" id="{B646C073-0FF3-C84D-A3E8-B6F61DBE389A}"/>
                  </a:ext>
                </a:extLst>
              </p:cNvPr>
              <p:cNvPicPr/>
              <p:nvPr/>
            </p:nvPicPr>
            <p:blipFill>
              <a:blip r:embed="rId17"/>
              <a:stretch>
                <a:fillRect/>
              </a:stretch>
            </p:blipFill>
            <p:spPr>
              <a:xfrm>
                <a:off x="9822492" y="5026503"/>
                <a:ext cx="168886"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3" name="Ink 222">
                <a:extLst>
                  <a:ext uri="{FF2B5EF4-FFF2-40B4-BE49-F238E27FC236}">
                    <a16:creationId xmlns:a16="http://schemas.microsoft.com/office/drawing/2014/main" id="{56437D4D-2D56-1E45-8CE4-2CDF56483E6D}"/>
                  </a:ext>
                </a:extLst>
              </p14:cNvPr>
              <p14:cNvContentPartPr/>
              <p14:nvPr/>
            </p14:nvContentPartPr>
            <p14:xfrm>
              <a:off x="9875795" y="5783943"/>
              <a:ext cx="69480" cy="252000"/>
            </p14:xfrm>
          </p:contentPart>
        </mc:Choice>
        <mc:Fallback xmlns="">
          <p:pic>
            <p:nvPicPr>
              <p:cNvPr id="223" name="Ink 222">
                <a:extLst>
                  <a:ext uri="{FF2B5EF4-FFF2-40B4-BE49-F238E27FC236}">
                    <a16:creationId xmlns:a16="http://schemas.microsoft.com/office/drawing/2014/main" id="{56437D4D-2D56-1E45-8CE4-2CDF56483E6D}"/>
                  </a:ext>
                </a:extLst>
              </p:cNvPr>
              <p:cNvPicPr/>
              <p:nvPr/>
            </p:nvPicPr>
            <p:blipFill>
              <a:blip r:embed="rId19"/>
              <a:stretch>
                <a:fillRect/>
              </a:stretch>
            </p:blipFill>
            <p:spPr>
              <a:xfrm>
                <a:off x="9866795" y="5774570"/>
                <a:ext cx="87480" cy="26966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4" name="Ink 223">
                <a:extLst>
                  <a:ext uri="{FF2B5EF4-FFF2-40B4-BE49-F238E27FC236}">
                    <a16:creationId xmlns:a16="http://schemas.microsoft.com/office/drawing/2014/main" id="{07E41D78-F27D-974C-97AF-7599F6B8869C}"/>
                  </a:ext>
                </a:extLst>
              </p14:cNvPr>
              <p14:cNvContentPartPr/>
              <p14:nvPr/>
            </p14:nvContentPartPr>
            <p14:xfrm>
              <a:off x="9869675" y="6029103"/>
              <a:ext cx="192600" cy="6480"/>
            </p14:xfrm>
          </p:contentPart>
        </mc:Choice>
        <mc:Fallback xmlns="">
          <p:pic>
            <p:nvPicPr>
              <p:cNvPr id="224" name="Ink 223">
                <a:extLst>
                  <a:ext uri="{FF2B5EF4-FFF2-40B4-BE49-F238E27FC236}">
                    <a16:creationId xmlns:a16="http://schemas.microsoft.com/office/drawing/2014/main" id="{07E41D78-F27D-974C-97AF-7599F6B8869C}"/>
                  </a:ext>
                </a:extLst>
              </p:cNvPr>
              <p:cNvPicPr/>
              <p:nvPr/>
            </p:nvPicPr>
            <p:blipFill>
              <a:blip r:embed="rId21"/>
              <a:stretch>
                <a:fillRect/>
              </a:stretch>
            </p:blipFill>
            <p:spPr>
              <a:xfrm>
                <a:off x="9861035" y="6019743"/>
                <a:ext cx="209520" cy="25200"/>
              </a:xfrm>
              <a:prstGeom prst="rect">
                <a:avLst/>
              </a:prstGeom>
            </p:spPr>
          </p:pic>
        </mc:Fallback>
      </mc:AlternateContent>
    </p:spTree>
    <p:extLst>
      <p:ext uri="{BB962C8B-B14F-4D97-AF65-F5344CB8AC3E}">
        <p14:creationId xmlns:p14="http://schemas.microsoft.com/office/powerpoint/2010/main" val="24185953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3" name="Ink 27">
                <a:extLst>
                  <a:ext uri="{FF2B5EF4-FFF2-40B4-BE49-F238E27FC236}">
                    <a16:creationId xmlns:a16="http://schemas.microsoft.com/office/drawing/2014/main" id="{2A6BFDB2-B92C-A442-998E-2DA6EF65464A}"/>
                  </a:ext>
                </a:extLst>
              </p14:cNvPr>
              <p14:cNvContentPartPr/>
              <p14:nvPr/>
            </p14:nvContentPartPr>
            <p14:xfrm>
              <a:off x="6908315" y="1386184"/>
              <a:ext cx="754920" cy="264240"/>
            </p14:xfrm>
          </p:contentPart>
        </mc:Choice>
        <mc:Fallback xmlns="">
          <p:pic>
            <p:nvPicPr>
              <p:cNvPr id="23" name="Ink 27">
                <a:extLst>
                  <a:ext uri="{FF2B5EF4-FFF2-40B4-BE49-F238E27FC236}">
                    <a16:creationId xmlns:a16="http://schemas.microsoft.com/office/drawing/2014/main" id="{2A6BFDB2-B92C-A442-998E-2DA6EF65464A}"/>
                  </a:ext>
                </a:extLst>
              </p:cNvPr>
              <p:cNvPicPr/>
              <p:nvPr/>
            </p:nvPicPr>
            <p:blipFill>
              <a:blip r:embed="rId3"/>
              <a:stretch>
                <a:fillRect/>
              </a:stretch>
            </p:blipFill>
            <p:spPr>
              <a:xfrm>
                <a:off x="6898946" y="1378286"/>
                <a:ext cx="773658" cy="28075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 name="Ink 28">
                <a:extLst>
                  <a:ext uri="{FF2B5EF4-FFF2-40B4-BE49-F238E27FC236}">
                    <a16:creationId xmlns:a16="http://schemas.microsoft.com/office/drawing/2014/main" id="{4016D50E-11A2-6A45-9F4E-B34AD64F40CE}"/>
                  </a:ext>
                </a:extLst>
              </p14:cNvPr>
              <p14:cNvContentPartPr/>
              <p14:nvPr/>
            </p14:nvContentPartPr>
            <p14:xfrm>
              <a:off x="5343035" y="1386183"/>
              <a:ext cx="1207440" cy="289440"/>
            </p14:xfrm>
          </p:contentPart>
        </mc:Choice>
        <mc:Fallback xmlns="">
          <p:pic>
            <p:nvPicPr>
              <p:cNvPr id="24" name="Ink 28">
                <a:extLst>
                  <a:ext uri="{FF2B5EF4-FFF2-40B4-BE49-F238E27FC236}">
                    <a16:creationId xmlns:a16="http://schemas.microsoft.com/office/drawing/2014/main" id="{4016D50E-11A2-6A45-9F4E-B34AD64F40CE}"/>
                  </a:ext>
                </a:extLst>
              </p:cNvPr>
              <p:cNvPicPr/>
              <p:nvPr/>
            </p:nvPicPr>
            <p:blipFill>
              <a:blip r:embed="rId5"/>
              <a:stretch>
                <a:fillRect/>
              </a:stretch>
            </p:blipFill>
            <p:spPr>
              <a:xfrm>
                <a:off x="5334032" y="1377183"/>
                <a:ext cx="1225085"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9">
                <a:extLst>
                  <a:ext uri="{FF2B5EF4-FFF2-40B4-BE49-F238E27FC236}">
                    <a16:creationId xmlns:a16="http://schemas.microsoft.com/office/drawing/2014/main" id="{F32336B3-6B8B-6740-BFDF-739228C7AAC4}"/>
                  </a:ext>
                </a:extLst>
              </p14:cNvPr>
              <p14:cNvContentPartPr/>
              <p14:nvPr/>
            </p14:nvContentPartPr>
            <p14:xfrm>
              <a:off x="4626275" y="1443423"/>
              <a:ext cx="333720" cy="244080"/>
            </p14:xfrm>
          </p:contentPart>
        </mc:Choice>
        <mc:Fallback xmlns="">
          <p:pic>
            <p:nvPicPr>
              <p:cNvPr id="25" name="Ink 29">
                <a:extLst>
                  <a:ext uri="{FF2B5EF4-FFF2-40B4-BE49-F238E27FC236}">
                    <a16:creationId xmlns:a16="http://schemas.microsoft.com/office/drawing/2014/main" id="{F32336B3-6B8B-6740-BFDF-739228C7AAC4}"/>
                  </a:ext>
                </a:extLst>
              </p:cNvPr>
              <p:cNvPicPr/>
              <p:nvPr/>
            </p:nvPicPr>
            <p:blipFill>
              <a:blip r:embed="rId7"/>
              <a:stretch>
                <a:fillRect/>
              </a:stretch>
            </p:blipFill>
            <p:spPr>
              <a:xfrm>
                <a:off x="4616905" y="1435143"/>
                <a:ext cx="3524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30">
                <a:extLst>
                  <a:ext uri="{FF2B5EF4-FFF2-40B4-BE49-F238E27FC236}">
                    <a16:creationId xmlns:a16="http://schemas.microsoft.com/office/drawing/2014/main" id="{5C54B7E5-84D6-F64A-919A-8331DBCC6A79}"/>
                  </a:ext>
                </a:extLst>
              </p14:cNvPr>
              <p14:cNvContentPartPr/>
              <p14:nvPr/>
            </p14:nvContentPartPr>
            <p14:xfrm>
              <a:off x="3048035" y="1474024"/>
              <a:ext cx="1069200" cy="226800"/>
            </p14:xfrm>
          </p:contentPart>
        </mc:Choice>
        <mc:Fallback xmlns="">
          <p:pic>
            <p:nvPicPr>
              <p:cNvPr id="26" name="Ink 30">
                <a:extLst>
                  <a:ext uri="{FF2B5EF4-FFF2-40B4-BE49-F238E27FC236}">
                    <a16:creationId xmlns:a16="http://schemas.microsoft.com/office/drawing/2014/main" id="{5C54B7E5-84D6-F64A-919A-8331DBCC6A79}"/>
                  </a:ext>
                </a:extLst>
              </p:cNvPr>
              <p:cNvPicPr/>
              <p:nvPr/>
            </p:nvPicPr>
            <p:blipFill>
              <a:blip r:embed="rId9"/>
              <a:stretch>
                <a:fillRect/>
              </a:stretch>
            </p:blipFill>
            <p:spPr>
              <a:xfrm>
                <a:off x="3039035" y="1465370"/>
                <a:ext cx="1086120" cy="24482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31">
                <a:extLst>
                  <a:ext uri="{FF2B5EF4-FFF2-40B4-BE49-F238E27FC236}">
                    <a16:creationId xmlns:a16="http://schemas.microsoft.com/office/drawing/2014/main" id="{251D707D-0E3D-5F44-8008-81350AF46971}"/>
                  </a:ext>
                </a:extLst>
              </p14:cNvPr>
              <p14:cNvContentPartPr/>
              <p14:nvPr/>
            </p14:nvContentPartPr>
            <p14:xfrm>
              <a:off x="2186916" y="1539543"/>
              <a:ext cx="433800" cy="129600"/>
            </p14:xfrm>
          </p:contentPart>
        </mc:Choice>
        <mc:Fallback xmlns="">
          <p:pic>
            <p:nvPicPr>
              <p:cNvPr id="27" name="Ink 31">
                <a:extLst>
                  <a:ext uri="{FF2B5EF4-FFF2-40B4-BE49-F238E27FC236}">
                    <a16:creationId xmlns:a16="http://schemas.microsoft.com/office/drawing/2014/main" id="{251D707D-0E3D-5F44-8008-81350AF46971}"/>
                  </a:ext>
                </a:extLst>
              </p:cNvPr>
              <p:cNvPicPr/>
              <p:nvPr/>
            </p:nvPicPr>
            <p:blipFill>
              <a:blip r:embed="rId11"/>
              <a:stretch>
                <a:fillRect/>
              </a:stretch>
            </p:blipFill>
            <p:spPr>
              <a:xfrm>
                <a:off x="2177572" y="1531263"/>
                <a:ext cx="452489"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8">
                <a:extLst>
                  <a:ext uri="{FF2B5EF4-FFF2-40B4-BE49-F238E27FC236}">
                    <a16:creationId xmlns:a16="http://schemas.microsoft.com/office/drawing/2014/main" id="{C11377A7-7477-C649-B4EB-CE0ED7609834}"/>
                  </a:ext>
                </a:extLst>
              </p14:cNvPr>
              <p14:cNvContentPartPr/>
              <p14:nvPr/>
            </p14:nvContentPartPr>
            <p14:xfrm>
              <a:off x="8046275" y="1411023"/>
              <a:ext cx="585000" cy="201600"/>
            </p14:xfrm>
          </p:contentPart>
        </mc:Choice>
        <mc:Fallback xmlns="">
          <p:pic>
            <p:nvPicPr>
              <p:cNvPr id="38" name="Ink 38">
                <a:extLst>
                  <a:ext uri="{FF2B5EF4-FFF2-40B4-BE49-F238E27FC236}">
                    <a16:creationId xmlns:a16="http://schemas.microsoft.com/office/drawing/2014/main" id="{C11377A7-7477-C649-B4EB-CE0ED7609834}"/>
                  </a:ext>
                </a:extLst>
              </p:cNvPr>
              <p:cNvPicPr/>
              <p:nvPr/>
            </p:nvPicPr>
            <p:blipFill>
              <a:blip r:embed="rId13"/>
              <a:stretch>
                <a:fillRect/>
              </a:stretch>
            </p:blipFill>
            <p:spPr>
              <a:xfrm>
                <a:off x="8036909" y="1401663"/>
                <a:ext cx="603011"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39">
                <a:extLst>
                  <a:ext uri="{FF2B5EF4-FFF2-40B4-BE49-F238E27FC236}">
                    <a16:creationId xmlns:a16="http://schemas.microsoft.com/office/drawing/2014/main" id="{5D9603BD-F520-1640-887A-759E5DC91024}"/>
                  </a:ext>
                </a:extLst>
              </p14:cNvPr>
              <p14:cNvContentPartPr/>
              <p14:nvPr/>
            </p14:nvContentPartPr>
            <p14:xfrm>
              <a:off x="2551236" y="2115184"/>
              <a:ext cx="182520" cy="252000"/>
            </p14:xfrm>
          </p:contentPart>
        </mc:Choice>
        <mc:Fallback xmlns="">
          <p:pic>
            <p:nvPicPr>
              <p:cNvPr id="40" name="Ink 39">
                <a:extLst>
                  <a:ext uri="{FF2B5EF4-FFF2-40B4-BE49-F238E27FC236}">
                    <a16:creationId xmlns:a16="http://schemas.microsoft.com/office/drawing/2014/main" id="{5D9603BD-F520-1640-887A-759E5DC91024}"/>
                  </a:ext>
                </a:extLst>
              </p:cNvPr>
              <p:cNvPicPr/>
              <p:nvPr/>
            </p:nvPicPr>
            <p:blipFill>
              <a:blip r:embed="rId15"/>
              <a:stretch>
                <a:fillRect/>
              </a:stretch>
            </p:blipFill>
            <p:spPr>
              <a:xfrm>
                <a:off x="2541858" y="2105797"/>
                <a:ext cx="201277" cy="27149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id="{560FC6C8-0A0E-F54C-A804-F49D254B13C8}"/>
                  </a:ext>
                </a:extLst>
              </p14:cNvPr>
              <p14:cNvContentPartPr/>
              <p14:nvPr/>
            </p14:nvContentPartPr>
            <p14:xfrm>
              <a:off x="2972795" y="2234704"/>
              <a:ext cx="113400" cy="19080"/>
            </p14:xfrm>
          </p:contentPart>
        </mc:Choice>
        <mc:Fallback xmlns="">
          <p:pic>
            <p:nvPicPr>
              <p:cNvPr id="41" name="Ink 40">
                <a:extLst>
                  <a:ext uri="{FF2B5EF4-FFF2-40B4-BE49-F238E27FC236}">
                    <a16:creationId xmlns:a16="http://schemas.microsoft.com/office/drawing/2014/main" id="{560FC6C8-0A0E-F54C-A804-F49D254B13C8}"/>
                  </a:ext>
                </a:extLst>
              </p:cNvPr>
              <p:cNvPicPr/>
              <p:nvPr/>
            </p:nvPicPr>
            <p:blipFill>
              <a:blip r:embed="rId17"/>
              <a:stretch>
                <a:fillRect/>
              </a:stretch>
            </p:blipFill>
            <p:spPr>
              <a:xfrm>
                <a:off x="2963435" y="2225344"/>
                <a:ext cx="1306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1">
                <a:extLst>
                  <a:ext uri="{FF2B5EF4-FFF2-40B4-BE49-F238E27FC236}">
                    <a16:creationId xmlns:a16="http://schemas.microsoft.com/office/drawing/2014/main" id="{3228BCF7-9D89-0946-834D-DDEF86E0C36D}"/>
                  </a:ext>
                </a:extLst>
              </p14:cNvPr>
              <p14:cNvContentPartPr/>
              <p14:nvPr/>
            </p14:nvContentPartPr>
            <p14:xfrm>
              <a:off x="3016716" y="2310303"/>
              <a:ext cx="75960" cy="12960"/>
            </p14:xfrm>
          </p:contentPart>
        </mc:Choice>
        <mc:Fallback xmlns="">
          <p:pic>
            <p:nvPicPr>
              <p:cNvPr id="42" name="Ink 41">
                <a:extLst>
                  <a:ext uri="{FF2B5EF4-FFF2-40B4-BE49-F238E27FC236}">
                    <a16:creationId xmlns:a16="http://schemas.microsoft.com/office/drawing/2014/main" id="{3228BCF7-9D89-0946-834D-DDEF86E0C36D}"/>
                  </a:ext>
                </a:extLst>
              </p:cNvPr>
              <p:cNvPicPr/>
              <p:nvPr/>
            </p:nvPicPr>
            <p:blipFill>
              <a:blip r:embed="rId19"/>
              <a:stretch>
                <a:fillRect/>
              </a:stretch>
            </p:blipFill>
            <p:spPr>
              <a:xfrm>
                <a:off x="3007400" y="2301046"/>
                <a:ext cx="94592" cy="3184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6" name="Ink 46">
                <a:extLst>
                  <a:ext uri="{FF2B5EF4-FFF2-40B4-BE49-F238E27FC236}">
                    <a16:creationId xmlns:a16="http://schemas.microsoft.com/office/drawing/2014/main" id="{2DE25AA3-8E92-4142-B1AF-17ECFE262A47}"/>
                  </a:ext>
                </a:extLst>
              </p14:cNvPr>
              <p14:cNvContentPartPr/>
              <p14:nvPr/>
            </p14:nvContentPartPr>
            <p14:xfrm>
              <a:off x="3425316" y="2172063"/>
              <a:ext cx="333360" cy="345600"/>
            </p14:xfrm>
          </p:contentPart>
        </mc:Choice>
        <mc:Fallback xmlns="">
          <p:pic>
            <p:nvPicPr>
              <p:cNvPr id="46" name="Ink 46">
                <a:extLst>
                  <a:ext uri="{FF2B5EF4-FFF2-40B4-BE49-F238E27FC236}">
                    <a16:creationId xmlns:a16="http://schemas.microsoft.com/office/drawing/2014/main" id="{2DE25AA3-8E92-4142-B1AF-17ECFE262A47}"/>
                  </a:ext>
                </a:extLst>
              </p:cNvPr>
              <p:cNvPicPr/>
              <p:nvPr/>
            </p:nvPicPr>
            <p:blipFill>
              <a:blip r:embed="rId21"/>
              <a:stretch>
                <a:fillRect/>
              </a:stretch>
            </p:blipFill>
            <p:spPr>
              <a:xfrm>
                <a:off x="3416676" y="2163423"/>
                <a:ext cx="35136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3" name="Ink 52">
                <a:extLst>
                  <a:ext uri="{FF2B5EF4-FFF2-40B4-BE49-F238E27FC236}">
                    <a16:creationId xmlns:a16="http://schemas.microsoft.com/office/drawing/2014/main" id="{B1D0C983-8AF4-C543-963D-0A273B78CD48}"/>
                  </a:ext>
                </a:extLst>
              </p14:cNvPr>
              <p14:cNvContentPartPr/>
              <p14:nvPr/>
            </p14:nvContentPartPr>
            <p14:xfrm>
              <a:off x="4990955" y="1970823"/>
              <a:ext cx="157680" cy="327240"/>
            </p14:xfrm>
          </p:contentPart>
        </mc:Choice>
        <mc:Fallback xmlns="">
          <p:pic>
            <p:nvPicPr>
              <p:cNvPr id="53" name="Ink 52">
                <a:extLst>
                  <a:ext uri="{FF2B5EF4-FFF2-40B4-BE49-F238E27FC236}">
                    <a16:creationId xmlns:a16="http://schemas.microsoft.com/office/drawing/2014/main" id="{B1D0C983-8AF4-C543-963D-0A273B78CD48}"/>
                  </a:ext>
                </a:extLst>
              </p:cNvPr>
              <p:cNvPicPr/>
              <p:nvPr/>
            </p:nvPicPr>
            <p:blipFill>
              <a:blip r:embed="rId23"/>
              <a:stretch>
                <a:fillRect/>
              </a:stretch>
            </p:blipFill>
            <p:spPr>
              <a:xfrm>
                <a:off x="4981595" y="1961823"/>
                <a:ext cx="1764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7" name="Ink 56">
                <a:extLst>
                  <a:ext uri="{FF2B5EF4-FFF2-40B4-BE49-F238E27FC236}">
                    <a16:creationId xmlns:a16="http://schemas.microsoft.com/office/drawing/2014/main" id="{3C48041E-44DC-CF49-B99D-A1F7BA25881A}"/>
                  </a:ext>
                </a:extLst>
              </p14:cNvPr>
              <p14:cNvContentPartPr/>
              <p14:nvPr/>
            </p14:nvContentPartPr>
            <p14:xfrm>
              <a:off x="5726435" y="2121663"/>
              <a:ext cx="132480" cy="100800"/>
            </p14:xfrm>
          </p:contentPart>
        </mc:Choice>
        <mc:Fallback xmlns="">
          <p:pic>
            <p:nvPicPr>
              <p:cNvPr id="57" name="Ink 56">
                <a:extLst>
                  <a:ext uri="{FF2B5EF4-FFF2-40B4-BE49-F238E27FC236}">
                    <a16:creationId xmlns:a16="http://schemas.microsoft.com/office/drawing/2014/main" id="{3C48041E-44DC-CF49-B99D-A1F7BA25881A}"/>
                  </a:ext>
                </a:extLst>
              </p:cNvPr>
              <p:cNvPicPr/>
              <p:nvPr/>
            </p:nvPicPr>
            <p:blipFill>
              <a:blip r:embed="rId25"/>
              <a:stretch>
                <a:fillRect/>
              </a:stretch>
            </p:blipFill>
            <p:spPr>
              <a:xfrm>
                <a:off x="5717075" y="2112663"/>
                <a:ext cx="1508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1484F812-A47B-944E-B470-9EFC747CFD66}"/>
                  </a:ext>
                </a:extLst>
              </p14:cNvPr>
              <p14:cNvContentPartPr/>
              <p14:nvPr/>
            </p14:nvContentPartPr>
            <p14:xfrm>
              <a:off x="5965476" y="1996023"/>
              <a:ext cx="151200" cy="402840"/>
            </p14:xfrm>
          </p:contentPart>
        </mc:Choice>
        <mc:Fallback xmlns="">
          <p:pic>
            <p:nvPicPr>
              <p:cNvPr id="58" name="Ink 57">
                <a:extLst>
                  <a:ext uri="{FF2B5EF4-FFF2-40B4-BE49-F238E27FC236}">
                    <a16:creationId xmlns:a16="http://schemas.microsoft.com/office/drawing/2014/main" id="{1484F812-A47B-944E-B470-9EFC747CFD66}"/>
                  </a:ext>
                </a:extLst>
              </p:cNvPr>
              <p:cNvPicPr/>
              <p:nvPr/>
            </p:nvPicPr>
            <p:blipFill>
              <a:blip r:embed="rId27"/>
              <a:stretch>
                <a:fillRect/>
              </a:stretch>
            </p:blipFill>
            <p:spPr>
              <a:xfrm>
                <a:off x="5956476" y="1987023"/>
                <a:ext cx="16956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61">
                <a:extLst>
                  <a:ext uri="{FF2B5EF4-FFF2-40B4-BE49-F238E27FC236}">
                    <a16:creationId xmlns:a16="http://schemas.microsoft.com/office/drawing/2014/main" id="{EA2EB605-5767-474F-AA94-0258E360CC76}"/>
                  </a:ext>
                </a:extLst>
              </p14:cNvPr>
              <p14:cNvContentPartPr/>
              <p14:nvPr/>
            </p14:nvContentPartPr>
            <p14:xfrm>
              <a:off x="5242235" y="2071983"/>
              <a:ext cx="390240" cy="282600"/>
            </p14:xfrm>
          </p:contentPart>
        </mc:Choice>
        <mc:Fallback xmlns="">
          <p:pic>
            <p:nvPicPr>
              <p:cNvPr id="59" name="Ink 61">
                <a:extLst>
                  <a:ext uri="{FF2B5EF4-FFF2-40B4-BE49-F238E27FC236}">
                    <a16:creationId xmlns:a16="http://schemas.microsoft.com/office/drawing/2014/main" id="{EA2EB605-5767-474F-AA94-0258E360CC76}"/>
                  </a:ext>
                </a:extLst>
              </p:cNvPr>
              <p:cNvPicPr/>
              <p:nvPr/>
            </p:nvPicPr>
            <p:blipFill>
              <a:blip r:embed="rId29"/>
              <a:stretch>
                <a:fillRect/>
              </a:stretch>
            </p:blipFill>
            <p:spPr>
              <a:xfrm>
                <a:off x="5233587" y="2062983"/>
                <a:ext cx="407896"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62">
                <a:extLst>
                  <a:ext uri="{FF2B5EF4-FFF2-40B4-BE49-F238E27FC236}">
                    <a16:creationId xmlns:a16="http://schemas.microsoft.com/office/drawing/2014/main" id="{61643C1A-8259-0C4C-A17C-1DC1A0057A17}"/>
                  </a:ext>
                </a:extLst>
              </p14:cNvPr>
              <p14:cNvContentPartPr/>
              <p14:nvPr/>
            </p14:nvContentPartPr>
            <p14:xfrm>
              <a:off x="4437636" y="2096464"/>
              <a:ext cx="295560" cy="358560"/>
            </p14:xfrm>
          </p:contentPart>
        </mc:Choice>
        <mc:Fallback xmlns="">
          <p:pic>
            <p:nvPicPr>
              <p:cNvPr id="60" name="Ink 62">
                <a:extLst>
                  <a:ext uri="{FF2B5EF4-FFF2-40B4-BE49-F238E27FC236}">
                    <a16:creationId xmlns:a16="http://schemas.microsoft.com/office/drawing/2014/main" id="{61643C1A-8259-0C4C-A17C-1DC1A0057A17}"/>
                  </a:ext>
                </a:extLst>
              </p:cNvPr>
              <p:cNvPicPr/>
              <p:nvPr/>
            </p:nvPicPr>
            <p:blipFill>
              <a:blip r:embed="rId31"/>
              <a:stretch>
                <a:fillRect/>
              </a:stretch>
            </p:blipFill>
            <p:spPr>
              <a:xfrm>
                <a:off x="4428287" y="2087464"/>
                <a:ext cx="314617"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1" name="Ink 63">
                <a:extLst>
                  <a:ext uri="{FF2B5EF4-FFF2-40B4-BE49-F238E27FC236}">
                    <a16:creationId xmlns:a16="http://schemas.microsoft.com/office/drawing/2014/main" id="{5708B01F-592B-A045-B125-16752E44C0A0}"/>
                  </a:ext>
                </a:extLst>
              </p14:cNvPr>
              <p14:cNvContentPartPr/>
              <p14:nvPr/>
            </p14:nvContentPartPr>
            <p14:xfrm>
              <a:off x="4003835" y="2134263"/>
              <a:ext cx="207720" cy="157680"/>
            </p14:xfrm>
          </p:contentPart>
        </mc:Choice>
        <mc:Fallback xmlns="">
          <p:pic>
            <p:nvPicPr>
              <p:cNvPr id="61" name="Ink 63">
                <a:extLst>
                  <a:ext uri="{FF2B5EF4-FFF2-40B4-BE49-F238E27FC236}">
                    <a16:creationId xmlns:a16="http://schemas.microsoft.com/office/drawing/2014/main" id="{5708B01F-592B-A045-B125-16752E44C0A0}"/>
                  </a:ext>
                </a:extLst>
              </p:cNvPr>
              <p:cNvPicPr/>
              <p:nvPr/>
            </p:nvPicPr>
            <p:blipFill>
              <a:blip r:embed="rId33"/>
              <a:stretch>
                <a:fillRect/>
              </a:stretch>
            </p:blipFill>
            <p:spPr>
              <a:xfrm>
                <a:off x="3994819" y="2124924"/>
                <a:ext cx="225030" cy="175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2" name="Ink 86">
                <a:extLst>
                  <a:ext uri="{FF2B5EF4-FFF2-40B4-BE49-F238E27FC236}">
                    <a16:creationId xmlns:a16="http://schemas.microsoft.com/office/drawing/2014/main" id="{0EA12C7E-1C67-8B41-8377-ADD8AEF0BD23}"/>
                  </a:ext>
                </a:extLst>
              </p14:cNvPr>
              <p14:cNvContentPartPr/>
              <p14:nvPr/>
            </p14:nvContentPartPr>
            <p14:xfrm>
              <a:off x="9077315" y="1945623"/>
              <a:ext cx="239400" cy="264240"/>
            </p14:xfrm>
          </p:contentPart>
        </mc:Choice>
        <mc:Fallback xmlns="">
          <p:pic>
            <p:nvPicPr>
              <p:cNvPr id="82" name="Ink 86">
                <a:extLst>
                  <a:ext uri="{FF2B5EF4-FFF2-40B4-BE49-F238E27FC236}">
                    <a16:creationId xmlns:a16="http://schemas.microsoft.com/office/drawing/2014/main" id="{0EA12C7E-1C67-8B41-8377-ADD8AEF0BD23}"/>
                  </a:ext>
                </a:extLst>
              </p:cNvPr>
              <p:cNvPicPr/>
              <p:nvPr/>
            </p:nvPicPr>
            <p:blipFill>
              <a:blip r:embed="rId35"/>
              <a:stretch>
                <a:fillRect/>
              </a:stretch>
            </p:blipFill>
            <p:spPr>
              <a:xfrm>
                <a:off x="9068301" y="1936276"/>
                <a:ext cx="256345" cy="28221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3" name="Ink 87">
                <a:extLst>
                  <a:ext uri="{FF2B5EF4-FFF2-40B4-BE49-F238E27FC236}">
                    <a16:creationId xmlns:a16="http://schemas.microsoft.com/office/drawing/2014/main" id="{B1C78B02-AD72-B64E-8CDE-591829559796}"/>
                  </a:ext>
                </a:extLst>
              </p14:cNvPr>
              <p14:cNvContentPartPr/>
              <p14:nvPr/>
            </p14:nvContentPartPr>
            <p14:xfrm>
              <a:off x="8630916" y="1914303"/>
              <a:ext cx="321120" cy="308520"/>
            </p14:xfrm>
          </p:contentPart>
        </mc:Choice>
        <mc:Fallback xmlns="">
          <p:pic>
            <p:nvPicPr>
              <p:cNvPr id="83" name="Ink 87">
                <a:extLst>
                  <a:ext uri="{FF2B5EF4-FFF2-40B4-BE49-F238E27FC236}">
                    <a16:creationId xmlns:a16="http://schemas.microsoft.com/office/drawing/2014/main" id="{B1C78B02-AD72-B64E-8CDE-591829559796}"/>
                  </a:ext>
                </a:extLst>
              </p:cNvPr>
              <p:cNvPicPr/>
              <p:nvPr/>
            </p:nvPicPr>
            <p:blipFill>
              <a:blip r:embed="rId37"/>
              <a:stretch>
                <a:fillRect/>
              </a:stretch>
            </p:blipFill>
            <p:spPr>
              <a:xfrm>
                <a:off x="8622276" y="1905303"/>
                <a:ext cx="33912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4" name="Ink 88">
                <a:extLst>
                  <a:ext uri="{FF2B5EF4-FFF2-40B4-BE49-F238E27FC236}">
                    <a16:creationId xmlns:a16="http://schemas.microsoft.com/office/drawing/2014/main" id="{36664D69-6303-624A-918A-89708CAD36F7}"/>
                  </a:ext>
                </a:extLst>
              </p14:cNvPr>
              <p14:cNvContentPartPr/>
              <p14:nvPr/>
            </p14:nvContentPartPr>
            <p14:xfrm>
              <a:off x="7279475" y="1914303"/>
              <a:ext cx="1257480" cy="333720"/>
            </p14:xfrm>
          </p:contentPart>
        </mc:Choice>
        <mc:Fallback xmlns="">
          <p:pic>
            <p:nvPicPr>
              <p:cNvPr id="84" name="Ink 88">
                <a:extLst>
                  <a:ext uri="{FF2B5EF4-FFF2-40B4-BE49-F238E27FC236}">
                    <a16:creationId xmlns:a16="http://schemas.microsoft.com/office/drawing/2014/main" id="{36664D69-6303-624A-918A-89708CAD36F7}"/>
                  </a:ext>
                </a:extLst>
              </p:cNvPr>
              <p:cNvPicPr/>
              <p:nvPr/>
            </p:nvPicPr>
            <p:blipFill>
              <a:blip r:embed="rId39"/>
              <a:stretch>
                <a:fillRect/>
              </a:stretch>
            </p:blipFill>
            <p:spPr>
              <a:xfrm>
                <a:off x="7269758" y="1905654"/>
                <a:ext cx="1275115" cy="35101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5" name="Ink 89">
                <a:extLst>
                  <a:ext uri="{FF2B5EF4-FFF2-40B4-BE49-F238E27FC236}">
                    <a16:creationId xmlns:a16="http://schemas.microsoft.com/office/drawing/2014/main" id="{B9F9066E-B80D-3941-A89B-9896D27C7B2D}"/>
                  </a:ext>
                </a:extLst>
              </p14:cNvPr>
              <p14:cNvContentPartPr/>
              <p14:nvPr/>
            </p14:nvContentPartPr>
            <p14:xfrm>
              <a:off x="6681875" y="2020863"/>
              <a:ext cx="415440" cy="310680"/>
            </p14:xfrm>
          </p:contentPart>
        </mc:Choice>
        <mc:Fallback xmlns="">
          <p:pic>
            <p:nvPicPr>
              <p:cNvPr id="85" name="Ink 89">
                <a:extLst>
                  <a:ext uri="{FF2B5EF4-FFF2-40B4-BE49-F238E27FC236}">
                    <a16:creationId xmlns:a16="http://schemas.microsoft.com/office/drawing/2014/main" id="{B9F9066E-B80D-3941-A89B-9896D27C7B2D}"/>
                  </a:ext>
                </a:extLst>
              </p:cNvPr>
              <p:cNvPicPr/>
              <p:nvPr/>
            </p:nvPicPr>
            <p:blipFill>
              <a:blip r:embed="rId41"/>
              <a:stretch>
                <a:fillRect/>
              </a:stretch>
            </p:blipFill>
            <p:spPr>
              <a:xfrm>
                <a:off x="6672875" y="2011853"/>
                <a:ext cx="432720" cy="3279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6" name="Ink 90">
                <a:extLst>
                  <a:ext uri="{FF2B5EF4-FFF2-40B4-BE49-F238E27FC236}">
                    <a16:creationId xmlns:a16="http://schemas.microsoft.com/office/drawing/2014/main" id="{C55CCCD9-47C5-CE45-90D3-03057F18BF92}"/>
                  </a:ext>
                </a:extLst>
              </p14:cNvPr>
              <p14:cNvContentPartPr/>
              <p14:nvPr/>
            </p14:nvContentPartPr>
            <p14:xfrm>
              <a:off x="6323676" y="2052543"/>
              <a:ext cx="189000" cy="145080"/>
            </p14:xfrm>
          </p:contentPart>
        </mc:Choice>
        <mc:Fallback xmlns="">
          <p:pic>
            <p:nvPicPr>
              <p:cNvPr id="86" name="Ink 90">
                <a:extLst>
                  <a:ext uri="{FF2B5EF4-FFF2-40B4-BE49-F238E27FC236}">
                    <a16:creationId xmlns:a16="http://schemas.microsoft.com/office/drawing/2014/main" id="{C55CCCD9-47C5-CE45-90D3-03057F18BF92}"/>
                  </a:ext>
                </a:extLst>
              </p:cNvPr>
              <p:cNvPicPr/>
              <p:nvPr/>
            </p:nvPicPr>
            <p:blipFill>
              <a:blip r:embed="rId43"/>
              <a:stretch>
                <a:fillRect/>
              </a:stretch>
            </p:blipFill>
            <p:spPr>
              <a:xfrm>
                <a:off x="6315020" y="2043882"/>
                <a:ext cx="205952" cy="16204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7" name="Ink 96">
                <a:extLst>
                  <a:ext uri="{FF2B5EF4-FFF2-40B4-BE49-F238E27FC236}">
                    <a16:creationId xmlns:a16="http://schemas.microsoft.com/office/drawing/2014/main" id="{A38FF8EF-1D81-E948-8217-89EB1BEC0F6E}"/>
                  </a:ext>
                </a:extLst>
              </p14:cNvPr>
              <p14:cNvContentPartPr/>
              <p14:nvPr/>
            </p14:nvContentPartPr>
            <p14:xfrm>
              <a:off x="6619235" y="2536383"/>
              <a:ext cx="132480" cy="232920"/>
            </p14:xfrm>
          </p:contentPart>
        </mc:Choice>
        <mc:Fallback xmlns="">
          <p:pic>
            <p:nvPicPr>
              <p:cNvPr id="97" name="Ink 96">
                <a:extLst>
                  <a:ext uri="{FF2B5EF4-FFF2-40B4-BE49-F238E27FC236}">
                    <a16:creationId xmlns:a16="http://schemas.microsoft.com/office/drawing/2014/main" id="{A38FF8EF-1D81-E948-8217-89EB1BEC0F6E}"/>
                  </a:ext>
                </a:extLst>
              </p:cNvPr>
              <p:cNvPicPr/>
              <p:nvPr/>
            </p:nvPicPr>
            <p:blipFill>
              <a:blip r:embed="rId45"/>
              <a:stretch>
                <a:fillRect/>
              </a:stretch>
            </p:blipFill>
            <p:spPr>
              <a:xfrm>
                <a:off x="6609515" y="2527023"/>
                <a:ext cx="1501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3" name="Ink 102">
                <a:extLst>
                  <a:ext uri="{FF2B5EF4-FFF2-40B4-BE49-F238E27FC236}">
                    <a16:creationId xmlns:a16="http://schemas.microsoft.com/office/drawing/2014/main" id="{C43AFB37-4376-B348-AAD1-438811FF12EB}"/>
                  </a:ext>
                </a:extLst>
              </p14:cNvPr>
              <p14:cNvContentPartPr/>
              <p14:nvPr/>
            </p14:nvContentPartPr>
            <p14:xfrm>
              <a:off x="8197115" y="2467263"/>
              <a:ext cx="170280" cy="415440"/>
            </p14:xfrm>
          </p:contentPart>
        </mc:Choice>
        <mc:Fallback xmlns="">
          <p:pic>
            <p:nvPicPr>
              <p:cNvPr id="103" name="Ink 102">
                <a:extLst>
                  <a:ext uri="{FF2B5EF4-FFF2-40B4-BE49-F238E27FC236}">
                    <a16:creationId xmlns:a16="http://schemas.microsoft.com/office/drawing/2014/main" id="{C43AFB37-4376-B348-AAD1-438811FF12EB}"/>
                  </a:ext>
                </a:extLst>
              </p:cNvPr>
              <p:cNvPicPr/>
              <p:nvPr/>
            </p:nvPicPr>
            <p:blipFill>
              <a:blip r:embed="rId47"/>
              <a:stretch>
                <a:fillRect/>
              </a:stretch>
            </p:blipFill>
            <p:spPr>
              <a:xfrm>
                <a:off x="8188096" y="2458263"/>
                <a:ext cx="188318"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4" name="Ink 106">
                <a:extLst>
                  <a:ext uri="{FF2B5EF4-FFF2-40B4-BE49-F238E27FC236}">
                    <a16:creationId xmlns:a16="http://schemas.microsoft.com/office/drawing/2014/main" id="{A9F5D91F-B97D-6846-804C-B74721AC5C5A}"/>
                  </a:ext>
                </a:extLst>
              </p14:cNvPr>
              <p14:cNvContentPartPr/>
              <p14:nvPr/>
            </p14:nvContentPartPr>
            <p14:xfrm>
              <a:off x="6857915" y="2474463"/>
              <a:ext cx="1213920" cy="295200"/>
            </p14:xfrm>
          </p:contentPart>
        </mc:Choice>
        <mc:Fallback xmlns="">
          <p:pic>
            <p:nvPicPr>
              <p:cNvPr id="104" name="Ink 106">
                <a:extLst>
                  <a:ext uri="{FF2B5EF4-FFF2-40B4-BE49-F238E27FC236}">
                    <a16:creationId xmlns:a16="http://schemas.microsoft.com/office/drawing/2014/main" id="{A9F5D91F-B97D-6846-804C-B74721AC5C5A}"/>
                  </a:ext>
                </a:extLst>
              </p:cNvPr>
              <p:cNvPicPr/>
              <p:nvPr/>
            </p:nvPicPr>
            <p:blipFill>
              <a:blip r:embed="rId49"/>
              <a:stretch>
                <a:fillRect/>
              </a:stretch>
            </p:blipFill>
            <p:spPr>
              <a:xfrm>
                <a:off x="6849635" y="2465823"/>
                <a:ext cx="123012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5" name="Ink 107">
                <a:extLst>
                  <a:ext uri="{FF2B5EF4-FFF2-40B4-BE49-F238E27FC236}">
                    <a16:creationId xmlns:a16="http://schemas.microsoft.com/office/drawing/2014/main" id="{D10A0905-1BAF-0549-8878-C1BA35CC5029}"/>
                  </a:ext>
                </a:extLst>
              </p14:cNvPr>
              <p14:cNvContentPartPr/>
              <p14:nvPr/>
            </p14:nvContentPartPr>
            <p14:xfrm>
              <a:off x="6047195" y="2605863"/>
              <a:ext cx="326880" cy="406080"/>
            </p14:xfrm>
          </p:contentPart>
        </mc:Choice>
        <mc:Fallback xmlns="">
          <p:pic>
            <p:nvPicPr>
              <p:cNvPr id="105" name="Ink 107">
                <a:extLst>
                  <a:ext uri="{FF2B5EF4-FFF2-40B4-BE49-F238E27FC236}">
                    <a16:creationId xmlns:a16="http://schemas.microsoft.com/office/drawing/2014/main" id="{D10A0905-1BAF-0549-8878-C1BA35CC5029}"/>
                  </a:ext>
                </a:extLst>
              </p:cNvPr>
              <p:cNvPicPr/>
              <p:nvPr/>
            </p:nvPicPr>
            <p:blipFill>
              <a:blip r:embed="rId51"/>
              <a:stretch>
                <a:fillRect/>
              </a:stretch>
            </p:blipFill>
            <p:spPr>
              <a:xfrm>
                <a:off x="6038205" y="2596863"/>
                <a:ext cx="34486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6" name="Ink 108">
                <a:extLst>
                  <a:ext uri="{FF2B5EF4-FFF2-40B4-BE49-F238E27FC236}">
                    <a16:creationId xmlns:a16="http://schemas.microsoft.com/office/drawing/2014/main" id="{B788CD58-EE08-2F4C-A165-DD20C381DE5D}"/>
                  </a:ext>
                </a:extLst>
              </p14:cNvPr>
              <p14:cNvContentPartPr/>
              <p14:nvPr/>
            </p14:nvContentPartPr>
            <p14:xfrm>
              <a:off x="5688635" y="2687583"/>
              <a:ext cx="170280" cy="132480"/>
            </p14:xfrm>
          </p:contentPart>
        </mc:Choice>
        <mc:Fallback xmlns="">
          <p:pic>
            <p:nvPicPr>
              <p:cNvPr id="106" name="Ink 108">
                <a:extLst>
                  <a:ext uri="{FF2B5EF4-FFF2-40B4-BE49-F238E27FC236}">
                    <a16:creationId xmlns:a16="http://schemas.microsoft.com/office/drawing/2014/main" id="{B788CD58-EE08-2F4C-A165-DD20C381DE5D}"/>
                  </a:ext>
                </a:extLst>
              </p:cNvPr>
              <p:cNvPicPr/>
              <p:nvPr/>
            </p:nvPicPr>
            <p:blipFill>
              <a:blip r:embed="rId53"/>
              <a:stretch>
                <a:fillRect/>
              </a:stretch>
            </p:blipFill>
            <p:spPr>
              <a:xfrm>
                <a:off x="5679616" y="2678583"/>
                <a:ext cx="187597"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1" name="Ink 120">
                <a:extLst>
                  <a:ext uri="{FF2B5EF4-FFF2-40B4-BE49-F238E27FC236}">
                    <a16:creationId xmlns:a16="http://schemas.microsoft.com/office/drawing/2014/main" id="{190FBAAC-06D5-FE48-A05E-F16CC2A8EB30}"/>
                  </a:ext>
                </a:extLst>
              </p14:cNvPr>
              <p14:cNvContentPartPr/>
              <p14:nvPr/>
            </p14:nvContentPartPr>
            <p14:xfrm>
              <a:off x="2557715" y="3592623"/>
              <a:ext cx="1150920" cy="63360"/>
            </p14:xfrm>
          </p:contentPart>
        </mc:Choice>
        <mc:Fallback xmlns="">
          <p:pic>
            <p:nvPicPr>
              <p:cNvPr id="121" name="Ink 120">
                <a:extLst>
                  <a:ext uri="{FF2B5EF4-FFF2-40B4-BE49-F238E27FC236}">
                    <a16:creationId xmlns:a16="http://schemas.microsoft.com/office/drawing/2014/main" id="{190FBAAC-06D5-FE48-A05E-F16CC2A8EB30}"/>
                  </a:ext>
                </a:extLst>
              </p:cNvPr>
              <p:cNvPicPr/>
              <p:nvPr/>
            </p:nvPicPr>
            <p:blipFill>
              <a:blip r:embed="rId55"/>
              <a:stretch>
                <a:fillRect/>
              </a:stretch>
            </p:blipFill>
            <p:spPr>
              <a:xfrm>
                <a:off x="2549075" y="3582543"/>
                <a:ext cx="11682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2" name="Ink 121">
                <a:extLst>
                  <a:ext uri="{FF2B5EF4-FFF2-40B4-BE49-F238E27FC236}">
                    <a16:creationId xmlns:a16="http://schemas.microsoft.com/office/drawing/2014/main" id="{01874E04-0BCC-B142-84B7-6EDDE262745E}"/>
                  </a:ext>
                </a:extLst>
              </p14:cNvPr>
              <p14:cNvContentPartPr/>
              <p14:nvPr/>
            </p14:nvContentPartPr>
            <p14:xfrm>
              <a:off x="2507315" y="3850383"/>
              <a:ext cx="119880" cy="163800"/>
            </p14:xfrm>
          </p:contentPart>
        </mc:Choice>
        <mc:Fallback xmlns="">
          <p:pic>
            <p:nvPicPr>
              <p:cNvPr id="122" name="Ink 121">
                <a:extLst>
                  <a:ext uri="{FF2B5EF4-FFF2-40B4-BE49-F238E27FC236}">
                    <a16:creationId xmlns:a16="http://schemas.microsoft.com/office/drawing/2014/main" id="{01874E04-0BCC-B142-84B7-6EDDE262745E}"/>
                  </a:ext>
                </a:extLst>
              </p:cNvPr>
              <p:cNvPicPr/>
              <p:nvPr/>
            </p:nvPicPr>
            <p:blipFill>
              <a:blip r:embed="rId57"/>
              <a:stretch>
                <a:fillRect/>
              </a:stretch>
            </p:blipFill>
            <p:spPr>
              <a:xfrm>
                <a:off x="2498288" y="3841383"/>
                <a:ext cx="136851"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3" name="Ink 122">
                <a:extLst>
                  <a:ext uri="{FF2B5EF4-FFF2-40B4-BE49-F238E27FC236}">
                    <a16:creationId xmlns:a16="http://schemas.microsoft.com/office/drawing/2014/main" id="{1BEA7698-60F5-7E4C-8742-9465EB141275}"/>
                  </a:ext>
                </a:extLst>
              </p14:cNvPr>
              <p14:cNvContentPartPr/>
              <p14:nvPr/>
            </p14:nvContentPartPr>
            <p14:xfrm>
              <a:off x="2746355" y="3969903"/>
              <a:ext cx="31680" cy="6480"/>
            </p14:xfrm>
          </p:contentPart>
        </mc:Choice>
        <mc:Fallback xmlns="">
          <p:pic>
            <p:nvPicPr>
              <p:cNvPr id="123" name="Ink 122">
                <a:extLst>
                  <a:ext uri="{FF2B5EF4-FFF2-40B4-BE49-F238E27FC236}">
                    <a16:creationId xmlns:a16="http://schemas.microsoft.com/office/drawing/2014/main" id="{1BEA7698-60F5-7E4C-8742-9465EB141275}"/>
                  </a:ext>
                </a:extLst>
              </p:cNvPr>
              <p:cNvPicPr/>
              <p:nvPr/>
            </p:nvPicPr>
            <p:blipFill>
              <a:blip r:embed="rId59"/>
              <a:stretch>
                <a:fillRect/>
              </a:stretch>
            </p:blipFill>
            <p:spPr>
              <a:xfrm>
                <a:off x="2737100" y="3960543"/>
                <a:ext cx="49478"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26" name="Ink 125">
                <a:extLst>
                  <a:ext uri="{FF2B5EF4-FFF2-40B4-BE49-F238E27FC236}">
                    <a16:creationId xmlns:a16="http://schemas.microsoft.com/office/drawing/2014/main" id="{276583E8-B994-5F42-87F0-9498AEFD9228}"/>
                  </a:ext>
                </a:extLst>
              </p14:cNvPr>
              <p14:cNvContentPartPr/>
              <p14:nvPr/>
            </p14:nvContentPartPr>
            <p14:xfrm>
              <a:off x="3664355" y="3957303"/>
              <a:ext cx="138600" cy="93960"/>
            </p14:xfrm>
          </p:contentPart>
        </mc:Choice>
        <mc:Fallback xmlns="">
          <p:pic>
            <p:nvPicPr>
              <p:cNvPr id="126" name="Ink 125">
                <a:extLst>
                  <a:ext uri="{FF2B5EF4-FFF2-40B4-BE49-F238E27FC236}">
                    <a16:creationId xmlns:a16="http://schemas.microsoft.com/office/drawing/2014/main" id="{276583E8-B994-5F42-87F0-9498AEFD9228}"/>
                  </a:ext>
                </a:extLst>
              </p:cNvPr>
              <p:cNvPicPr/>
              <p:nvPr/>
            </p:nvPicPr>
            <p:blipFill>
              <a:blip r:embed="rId61"/>
              <a:stretch>
                <a:fillRect/>
              </a:stretch>
            </p:blipFill>
            <p:spPr>
              <a:xfrm>
                <a:off x="3654971" y="3948663"/>
                <a:ext cx="156286"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9" name="Ink 132">
                <a:extLst>
                  <a:ext uri="{FF2B5EF4-FFF2-40B4-BE49-F238E27FC236}">
                    <a16:creationId xmlns:a16="http://schemas.microsoft.com/office/drawing/2014/main" id="{7A6B68CE-2EAB-E041-AF0E-D4265036D63F}"/>
                  </a:ext>
                </a:extLst>
              </p14:cNvPr>
              <p14:cNvContentPartPr/>
              <p14:nvPr/>
            </p14:nvContentPartPr>
            <p14:xfrm>
              <a:off x="3903755" y="3888183"/>
              <a:ext cx="527040" cy="157680"/>
            </p14:xfrm>
          </p:contentPart>
        </mc:Choice>
        <mc:Fallback xmlns="">
          <p:pic>
            <p:nvPicPr>
              <p:cNvPr id="129" name="Ink 132">
                <a:extLst>
                  <a:ext uri="{FF2B5EF4-FFF2-40B4-BE49-F238E27FC236}">
                    <a16:creationId xmlns:a16="http://schemas.microsoft.com/office/drawing/2014/main" id="{7A6B68CE-2EAB-E041-AF0E-D4265036D63F}"/>
                  </a:ext>
                </a:extLst>
              </p:cNvPr>
              <p:cNvPicPr/>
              <p:nvPr/>
            </p:nvPicPr>
            <p:blipFill>
              <a:blip r:embed="rId63"/>
              <a:stretch>
                <a:fillRect/>
              </a:stretch>
            </p:blipFill>
            <p:spPr>
              <a:xfrm>
                <a:off x="3895115" y="3879523"/>
                <a:ext cx="544680" cy="175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30" name="Ink 133">
                <a:extLst>
                  <a:ext uri="{FF2B5EF4-FFF2-40B4-BE49-F238E27FC236}">
                    <a16:creationId xmlns:a16="http://schemas.microsoft.com/office/drawing/2014/main" id="{95BC1B01-5CA7-914C-AE73-5634537FCAA2}"/>
                  </a:ext>
                </a:extLst>
              </p14:cNvPr>
              <p14:cNvContentPartPr/>
              <p14:nvPr/>
            </p14:nvContentPartPr>
            <p14:xfrm>
              <a:off x="3173676" y="3875583"/>
              <a:ext cx="352800" cy="163800"/>
            </p14:xfrm>
          </p:contentPart>
        </mc:Choice>
        <mc:Fallback xmlns="">
          <p:pic>
            <p:nvPicPr>
              <p:cNvPr id="130" name="Ink 133">
                <a:extLst>
                  <a:ext uri="{FF2B5EF4-FFF2-40B4-BE49-F238E27FC236}">
                    <a16:creationId xmlns:a16="http://schemas.microsoft.com/office/drawing/2014/main" id="{95BC1B01-5CA7-914C-AE73-5634537FCAA2}"/>
                  </a:ext>
                </a:extLst>
              </p:cNvPr>
              <p:cNvPicPr/>
              <p:nvPr/>
            </p:nvPicPr>
            <p:blipFill>
              <a:blip r:embed="rId65"/>
              <a:stretch>
                <a:fillRect/>
              </a:stretch>
            </p:blipFill>
            <p:spPr>
              <a:xfrm>
                <a:off x="3164658" y="3866943"/>
                <a:ext cx="369755"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31" name="Ink 134">
                <a:extLst>
                  <a:ext uri="{FF2B5EF4-FFF2-40B4-BE49-F238E27FC236}">
                    <a16:creationId xmlns:a16="http://schemas.microsoft.com/office/drawing/2014/main" id="{C6C32FBA-C436-6343-B0A8-3551FA9ABD92}"/>
                  </a:ext>
                </a:extLst>
              </p14:cNvPr>
              <p14:cNvContentPartPr/>
              <p14:nvPr/>
            </p14:nvContentPartPr>
            <p14:xfrm>
              <a:off x="3431435" y="3328743"/>
              <a:ext cx="94680" cy="119880"/>
            </p14:xfrm>
          </p:contentPart>
        </mc:Choice>
        <mc:Fallback xmlns="">
          <p:pic>
            <p:nvPicPr>
              <p:cNvPr id="131" name="Ink 134">
                <a:extLst>
                  <a:ext uri="{FF2B5EF4-FFF2-40B4-BE49-F238E27FC236}">
                    <a16:creationId xmlns:a16="http://schemas.microsoft.com/office/drawing/2014/main" id="{C6C32FBA-C436-6343-B0A8-3551FA9ABD92}"/>
                  </a:ext>
                </a:extLst>
              </p:cNvPr>
              <p:cNvPicPr/>
              <p:nvPr/>
            </p:nvPicPr>
            <p:blipFill>
              <a:blip r:embed="rId67"/>
              <a:stretch>
                <a:fillRect/>
              </a:stretch>
            </p:blipFill>
            <p:spPr>
              <a:xfrm>
                <a:off x="3423155" y="3320077"/>
                <a:ext cx="111600" cy="136851"/>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2" name="Ink 135">
                <a:extLst>
                  <a:ext uri="{FF2B5EF4-FFF2-40B4-BE49-F238E27FC236}">
                    <a16:creationId xmlns:a16="http://schemas.microsoft.com/office/drawing/2014/main" id="{F36D3071-FA45-0743-9614-DDAF815D5C99}"/>
                  </a:ext>
                </a:extLst>
              </p14:cNvPr>
              <p14:cNvContentPartPr/>
              <p14:nvPr/>
            </p14:nvContentPartPr>
            <p14:xfrm>
              <a:off x="2381675" y="3328743"/>
              <a:ext cx="924840" cy="157320"/>
            </p14:xfrm>
          </p:contentPart>
        </mc:Choice>
        <mc:Fallback xmlns="">
          <p:pic>
            <p:nvPicPr>
              <p:cNvPr id="132" name="Ink 135">
                <a:extLst>
                  <a:ext uri="{FF2B5EF4-FFF2-40B4-BE49-F238E27FC236}">
                    <a16:creationId xmlns:a16="http://schemas.microsoft.com/office/drawing/2014/main" id="{F36D3071-FA45-0743-9614-DDAF815D5C99}"/>
                  </a:ext>
                </a:extLst>
              </p:cNvPr>
              <p:cNvPicPr/>
              <p:nvPr/>
            </p:nvPicPr>
            <p:blipFill>
              <a:blip r:embed="rId69"/>
              <a:stretch>
                <a:fillRect/>
              </a:stretch>
            </p:blipFill>
            <p:spPr>
              <a:xfrm>
                <a:off x="2373398" y="3319764"/>
                <a:ext cx="941753" cy="174561"/>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8" name="Ink 151">
                <a:extLst>
                  <a:ext uri="{FF2B5EF4-FFF2-40B4-BE49-F238E27FC236}">
                    <a16:creationId xmlns:a16="http://schemas.microsoft.com/office/drawing/2014/main" id="{152AB975-F8FB-5D40-B2C9-7A6E0B42A845}"/>
                  </a:ext>
                </a:extLst>
              </p14:cNvPr>
              <p14:cNvContentPartPr/>
              <p14:nvPr/>
            </p14:nvContentPartPr>
            <p14:xfrm>
              <a:off x="5971595" y="3686943"/>
              <a:ext cx="446760" cy="315000"/>
            </p14:xfrm>
          </p:contentPart>
        </mc:Choice>
        <mc:Fallback xmlns="">
          <p:pic>
            <p:nvPicPr>
              <p:cNvPr id="148" name="Ink 151">
                <a:extLst>
                  <a:ext uri="{FF2B5EF4-FFF2-40B4-BE49-F238E27FC236}">
                    <a16:creationId xmlns:a16="http://schemas.microsoft.com/office/drawing/2014/main" id="{152AB975-F8FB-5D40-B2C9-7A6E0B42A845}"/>
                  </a:ext>
                </a:extLst>
              </p:cNvPr>
              <p:cNvPicPr/>
              <p:nvPr/>
            </p:nvPicPr>
            <p:blipFill>
              <a:blip r:embed="rId71"/>
              <a:stretch>
                <a:fillRect/>
              </a:stretch>
            </p:blipFill>
            <p:spPr>
              <a:xfrm>
                <a:off x="5962595" y="3678293"/>
                <a:ext cx="464760" cy="3326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9" name="Ink 152">
                <a:extLst>
                  <a:ext uri="{FF2B5EF4-FFF2-40B4-BE49-F238E27FC236}">
                    <a16:creationId xmlns:a16="http://schemas.microsoft.com/office/drawing/2014/main" id="{198F3B35-846C-3F47-BE25-FAC8BCC73192}"/>
                  </a:ext>
                </a:extLst>
              </p14:cNvPr>
              <p14:cNvContentPartPr/>
              <p14:nvPr/>
            </p14:nvContentPartPr>
            <p14:xfrm>
              <a:off x="5487396" y="3762543"/>
              <a:ext cx="358560" cy="283320"/>
            </p14:xfrm>
          </p:contentPart>
        </mc:Choice>
        <mc:Fallback xmlns="">
          <p:pic>
            <p:nvPicPr>
              <p:cNvPr id="149" name="Ink 152">
                <a:extLst>
                  <a:ext uri="{FF2B5EF4-FFF2-40B4-BE49-F238E27FC236}">
                    <a16:creationId xmlns:a16="http://schemas.microsoft.com/office/drawing/2014/main" id="{198F3B35-846C-3F47-BE25-FAC8BCC73192}"/>
                  </a:ext>
                </a:extLst>
              </p:cNvPr>
              <p:cNvPicPr/>
              <p:nvPr/>
            </p:nvPicPr>
            <p:blipFill>
              <a:blip r:embed="rId73"/>
              <a:stretch>
                <a:fillRect/>
              </a:stretch>
            </p:blipFill>
            <p:spPr>
              <a:xfrm>
                <a:off x="5478756" y="3753903"/>
                <a:ext cx="3751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0" name="Ink 153">
                <a:extLst>
                  <a:ext uri="{FF2B5EF4-FFF2-40B4-BE49-F238E27FC236}">
                    <a16:creationId xmlns:a16="http://schemas.microsoft.com/office/drawing/2014/main" id="{05BF2035-8F99-444A-AC67-FDF718C1AB7A}"/>
                  </a:ext>
                </a:extLst>
              </p14:cNvPr>
              <p14:cNvContentPartPr/>
              <p14:nvPr/>
            </p14:nvContentPartPr>
            <p14:xfrm>
              <a:off x="5179236" y="3900783"/>
              <a:ext cx="182880" cy="145080"/>
            </p14:xfrm>
          </p:contentPart>
        </mc:Choice>
        <mc:Fallback xmlns="">
          <p:pic>
            <p:nvPicPr>
              <p:cNvPr id="150" name="Ink 153">
                <a:extLst>
                  <a:ext uri="{FF2B5EF4-FFF2-40B4-BE49-F238E27FC236}">
                    <a16:creationId xmlns:a16="http://schemas.microsoft.com/office/drawing/2014/main" id="{05BF2035-8F99-444A-AC67-FDF718C1AB7A}"/>
                  </a:ext>
                </a:extLst>
              </p:cNvPr>
              <p:cNvPicPr/>
              <p:nvPr/>
            </p:nvPicPr>
            <p:blipFill>
              <a:blip r:embed="rId75"/>
              <a:stretch>
                <a:fillRect/>
              </a:stretch>
            </p:blipFill>
            <p:spPr>
              <a:xfrm>
                <a:off x="5170562" y="3892843"/>
                <a:ext cx="199867" cy="161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1" name="Ink 154">
                <a:extLst>
                  <a:ext uri="{FF2B5EF4-FFF2-40B4-BE49-F238E27FC236}">
                    <a16:creationId xmlns:a16="http://schemas.microsoft.com/office/drawing/2014/main" id="{B9FEEB05-F400-9D4F-A135-54BDF5691EC0}"/>
                  </a:ext>
                </a:extLst>
              </p14:cNvPr>
              <p14:cNvContentPartPr/>
              <p14:nvPr/>
            </p14:nvContentPartPr>
            <p14:xfrm>
              <a:off x="4538075" y="3712143"/>
              <a:ext cx="509760" cy="437760"/>
            </p14:xfrm>
          </p:contentPart>
        </mc:Choice>
        <mc:Fallback xmlns="">
          <p:pic>
            <p:nvPicPr>
              <p:cNvPr id="151" name="Ink 154">
                <a:extLst>
                  <a:ext uri="{FF2B5EF4-FFF2-40B4-BE49-F238E27FC236}">
                    <a16:creationId xmlns:a16="http://schemas.microsoft.com/office/drawing/2014/main" id="{B9FEEB05-F400-9D4F-A135-54BDF5691EC0}"/>
                  </a:ext>
                </a:extLst>
              </p:cNvPr>
              <p:cNvPicPr/>
              <p:nvPr/>
            </p:nvPicPr>
            <p:blipFill>
              <a:blip r:embed="rId77"/>
              <a:stretch>
                <a:fillRect/>
              </a:stretch>
            </p:blipFill>
            <p:spPr>
              <a:xfrm>
                <a:off x="4529069" y="3703496"/>
                <a:ext cx="527412" cy="455054"/>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1" name="Ink 162">
                <a:extLst>
                  <a:ext uri="{FF2B5EF4-FFF2-40B4-BE49-F238E27FC236}">
                    <a16:creationId xmlns:a16="http://schemas.microsoft.com/office/drawing/2014/main" id="{A3698672-34C0-EC4D-B0DE-90ADE128F54A}"/>
                  </a:ext>
                </a:extLst>
              </p14:cNvPr>
              <p14:cNvContentPartPr/>
              <p14:nvPr/>
            </p14:nvContentPartPr>
            <p14:xfrm>
              <a:off x="7599875" y="3649503"/>
              <a:ext cx="817920" cy="289440"/>
            </p14:xfrm>
          </p:contentPart>
        </mc:Choice>
        <mc:Fallback xmlns="">
          <p:pic>
            <p:nvPicPr>
              <p:cNvPr id="161" name="Ink 162">
                <a:extLst>
                  <a:ext uri="{FF2B5EF4-FFF2-40B4-BE49-F238E27FC236}">
                    <a16:creationId xmlns:a16="http://schemas.microsoft.com/office/drawing/2014/main" id="{A3698672-34C0-EC4D-B0DE-90ADE128F54A}"/>
                  </a:ext>
                </a:extLst>
              </p:cNvPr>
              <p:cNvPicPr/>
              <p:nvPr/>
            </p:nvPicPr>
            <p:blipFill>
              <a:blip r:embed="rId79"/>
              <a:stretch>
                <a:fillRect/>
              </a:stretch>
            </p:blipFill>
            <p:spPr>
              <a:xfrm>
                <a:off x="7591591" y="3640492"/>
                <a:ext cx="834847" cy="306742"/>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2" name="Ink 163">
                <a:extLst>
                  <a:ext uri="{FF2B5EF4-FFF2-40B4-BE49-F238E27FC236}">
                    <a16:creationId xmlns:a16="http://schemas.microsoft.com/office/drawing/2014/main" id="{F99C74F8-8224-D54D-9198-6DE542A65A26}"/>
                  </a:ext>
                </a:extLst>
              </p14:cNvPr>
              <p14:cNvContentPartPr/>
              <p14:nvPr/>
            </p14:nvContentPartPr>
            <p14:xfrm>
              <a:off x="6757476" y="3831664"/>
              <a:ext cx="629280" cy="126000"/>
            </p14:xfrm>
          </p:contentPart>
        </mc:Choice>
        <mc:Fallback xmlns="">
          <p:pic>
            <p:nvPicPr>
              <p:cNvPr id="162" name="Ink 163">
                <a:extLst>
                  <a:ext uri="{FF2B5EF4-FFF2-40B4-BE49-F238E27FC236}">
                    <a16:creationId xmlns:a16="http://schemas.microsoft.com/office/drawing/2014/main" id="{F99C74F8-8224-D54D-9198-6DE542A65A26}"/>
                  </a:ext>
                </a:extLst>
              </p:cNvPr>
              <p:cNvPicPr/>
              <p:nvPr/>
            </p:nvPicPr>
            <p:blipFill>
              <a:blip r:embed="rId81"/>
              <a:stretch>
                <a:fillRect/>
              </a:stretch>
            </p:blipFill>
            <p:spPr>
              <a:xfrm>
                <a:off x="6748466" y="3822664"/>
                <a:ext cx="6465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71" name="Ink 171">
                <a:extLst>
                  <a:ext uri="{FF2B5EF4-FFF2-40B4-BE49-F238E27FC236}">
                    <a16:creationId xmlns:a16="http://schemas.microsoft.com/office/drawing/2014/main" id="{56048310-3E51-8847-8A0C-5913B00D8DA8}"/>
                  </a:ext>
                </a:extLst>
              </p14:cNvPr>
              <p14:cNvContentPartPr/>
              <p14:nvPr/>
            </p14:nvContentPartPr>
            <p14:xfrm>
              <a:off x="8593476" y="3548703"/>
              <a:ext cx="1666440" cy="396360"/>
            </p14:xfrm>
          </p:contentPart>
        </mc:Choice>
        <mc:Fallback xmlns="">
          <p:pic>
            <p:nvPicPr>
              <p:cNvPr id="171" name="Ink 171">
                <a:extLst>
                  <a:ext uri="{FF2B5EF4-FFF2-40B4-BE49-F238E27FC236}">
                    <a16:creationId xmlns:a16="http://schemas.microsoft.com/office/drawing/2014/main" id="{56048310-3E51-8847-8A0C-5913B00D8DA8}"/>
                  </a:ext>
                </a:extLst>
              </p:cNvPr>
              <p:cNvPicPr/>
              <p:nvPr/>
            </p:nvPicPr>
            <p:blipFill>
              <a:blip r:embed="rId83"/>
              <a:stretch>
                <a:fillRect/>
              </a:stretch>
            </p:blipFill>
            <p:spPr>
              <a:xfrm>
                <a:off x="8584476" y="3539334"/>
                <a:ext cx="1683360" cy="415097"/>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8" name="Ink 187">
                <a:extLst>
                  <a:ext uri="{FF2B5EF4-FFF2-40B4-BE49-F238E27FC236}">
                    <a16:creationId xmlns:a16="http://schemas.microsoft.com/office/drawing/2014/main" id="{8C32CFEA-7D33-6D46-A02E-E8CA825F72B3}"/>
                  </a:ext>
                </a:extLst>
              </p14:cNvPr>
              <p14:cNvContentPartPr/>
              <p14:nvPr/>
            </p14:nvContentPartPr>
            <p14:xfrm>
              <a:off x="6883116" y="4341063"/>
              <a:ext cx="12960" cy="12960"/>
            </p14:xfrm>
          </p:contentPart>
        </mc:Choice>
        <mc:Fallback xmlns="">
          <p:pic>
            <p:nvPicPr>
              <p:cNvPr id="188" name="Ink 187">
                <a:extLst>
                  <a:ext uri="{FF2B5EF4-FFF2-40B4-BE49-F238E27FC236}">
                    <a16:creationId xmlns:a16="http://schemas.microsoft.com/office/drawing/2014/main" id="{8C32CFEA-7D33-6D46-A02E-E8CA825F72B3}"/>
                  </a:ext>
                </a:extLst>
              </p:cNvPr>
              <p:cNvPicPr/>
              <p:nvPr/>
            </p:nvPicPr>
            <p:blipFill>
              <a:blip r:embed="rId85"/>
              <a:stretch>
                <a:fillRect/>
              </a:stretch>
            </p:blipFill>
            <p:spPr>
              <a:xfrm>
                <a:off x="6873489" y="4331703"/>
                <a:ext cx="32215"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9" name="Ink 191">
                <a:extLst>
                  <a:ext uri="{FF2B5EF4-FFF2-40B4-BE49-F238E27FC236}">
                    <a16:creationId xmlns:a16="http://schemas.microsoft.com/office/drawing/2014/main" id="{FCF266CD-87D4-8845-ABF9-43CCB7FCDF7E}"/>
                  </a:ext>
                </a:extLst>
              </p14:cNvPr>
              <p14:cNvContentPartPr/>
              <p14:nvPr/>
            </p14:nvContentPartPr>
            <p14:xfrm>
              <a:off x="5852076" y="4140543"/>
              <a:ext cx="905760" cy="295200"/>
            </p14:xfrm>
          </p:contentPart>
        </mc:Choice>
        <mc:Fallback xmlns="">
          <p:pic>
            <p:nvPicPr>
              <p:cNvPr id="189" name="Ink 191">
                <a:extLst>
                  <a:ext uri="{FF2B5EF4-FFF2-40B4-BE49-F238E27FC236}">
                    <a16:creationId xmlns:a16="http://schemas.microsoft.com/office/drawing/2014/main" id="{FCF266CD-87D4-8845-ABF9-43CCB7FCDF7E}"/>
                  </a:ext>
                </a:extLst>
              </p:cNvPr>
              <p:cNvPicPr/>
              <p:nvPr/>
            </p:nvPicPr>
            <p:blipFill>
              <a:blip r:embed="rId87"/>
              <a:stretch>
                <a:fillRect/>
              </a:stretch>
            </p:blipFill>
            <p:spPr>
              <a:xfrm>
                <a:off x="5842712" y="4131903"/>
                <a:ext cx="923047"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90" name="Ink 192">
                <a:extLst>
                  <a:ext uri="{FF2B5EF4-FFF2-40B4-BE49-F238E27FC236}">
                    <a16:creationId xmlns:a16="http://schemas.microsoft.com/office/drawing/2014/main" id="{65B45BDC-63F5-CC4D-8421-261C59F26A7B}"/>
                  </a:ext>
                </a:extLst>
              </p14:cNvPr>
              <p14:cNvContentPartPr/>
              <p14:nvPr/>
            </p14:nvContentPartPr>
            <p14:xfrm>
              <a:off x="5188595" y="4290663"/>
              <a:ext cx="563400" cy="176400"/>
            </p14:xfrm>
          </p:contentPart>
        </mc:Choice>
        <mc:Fallback xmlns="">
          <p:pic>
            <p:nvPicPr>
              <p:cNvPr id="190" name="Ink 192">
                <a:extLst>
                  <a:ext uri="{FF2B5EF4-FFF2-40B4-BE49-F238E27FC236}">
                    <a16:creationId xmlns:a16="http://schemas.microsoft.com/office/drawing/2014/main" id="{65B45BDC-63F5-CC4D-8421-261C59F26A7B}"/>
                  </a:ext>
                </a:extLst>
              </p:cNvPr>
              <p:cNvPicPr/>
              <p:nvPr/>
            </p:nvPicPr>
            <p:blipFill>
              <a:blip r:embed="rId89"/>
              <a:stretch>
                <a:fillRect/>
              </a:stretch>
            </p:blipFill>
            <p:spPr>
              <a:xfrm>
                <a:off x="5180315" y="4282383"/>
                <a:ext cx="5803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91" name="Ink 193">
                <a:extLst>
                  <a:ext uri="{FF2B5EF4-FFF2-40B4-BE49-F238E27FC236}">
                    <a16:creationId xmlns:a16="http://schemas.microsoft.com/office/drawing/2014/main" id="{FDD07462-0D4A-CA4C-A0ED-13BDEE373C54}"/>
                  </a:ext>
                </a:extLst>
              </p14:cNvPr>
              <p14:cNvContentPartPr/>
              <p14:nvPr/>
            </p14:nvContentPartPr>
            <p14:xfrm>
              <a:off x="4846235" y="4278063"/>
              <a:ext cx="239040" cy="182520"/>
            </p14:xfrm>
          </p:contentPart>
        </mc:Choice>
        <mc:Fallback xmlns="">
          <p:pic>
            <p:nvPicPr>
              <p:cNvPr id="191" name="Ink 193">
                <a:extLst>
                  <a:ext uri="{FF2B5EF4-FFF2-40B4-BE49-F238E27FC236}">
                    <a16:creationId xmlns:a16="http://schemas.microsoft.com/office/drawing/2014/main" id="{FDD07462-0D4A-CA4C-A0ED-13BDEE373C54}"/>
                  </a:ext>
                </a:extLst>
              </p:cNvPr>
              <p:cNvPicPr/>
              <p:nvPr/>
            </p:nvPicPr>
            <p:blipFill>
              <a:blip r:embed="rId91"/>
              <a:stretch>
                <a:fillRect/>
              </a:stretch>
            </p:blipFill>
            <p:spPr>
              <a:xfrm>
                <a:off x="4837249" y="4269063"/>
                <a:ext cx="257372"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95" name="Ink 194">
                <a:extLst>
                  <a:ext uri="{FF2B5EF4-FFF2-40B4-BE49-F238E27FC236}">
                    <a16:creationId xmlns:a16="http://schemas.microsoft.com/office/drawing/2014/main" id="{834B96FD-D930-274C-AC37-DBD9A804517B}"/>
                  </a:ext>
                </a:extLst>
              </p14:cNvPr>
              <p14:cNvContentPartPr/>
              <p14:nvPr/>
            </p14:nvContentPartPr>
            <p14:xfrm>
              <a:off x="2538635" y="4963503"/>
              <a:ext cx="138600" cy="176400"/>
            </p14:xfrm>
          </p:contentPart>
        </mc:Choice>
        <mc:Fallback xmlns="">
          <p:pic>
            <p:nvPicPr>
              <p:cNvPr id="195" name="Ink 194">
                <a:extLst>
                  <a:ext uri="{FF2B5EF4-FFF2-40B4-BE49-F238E27FC236}">
                    <a16:creationId xmlns:a16="http://schemas.microsoft.com/office/drawing/2014/main" id="{834B96FD-D930-274C-AC37-DBD9A804517B}"/>
                  </a:ext>
                </a:extLst>
              </p:cNvPr>
              <p:cNvPicPr/>
              <p:nvPr/>
            </p:nvPicPr>
            <p:blipFill>
              <a:blip r:embed="rId93"/>
              <a:stretch>
                <a:fillRect/>
              </a:stretch>
            </p:blipFill>
            <p:spPr>
              <a:xfrm>
                <a:off x="2529251" y="4954863"/>
                <a:ext cx="156286"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96" name="Ink 195">
                <a:extLst>
                  <a:ext uri="{FF2B5EF4-FFF2-40B4-BE49-F238E27FC236}">
                    <a16:creationId xmlns:a16="http://schemas.microsoft.com/office/drawing/2014/main" id="{AE63BAE5-A69A-544D-9397-CED00CD0BD27}"/>
                  </a:ext>
                </a:extLst>
              </p14:cNvPr>
              <p14:cNvContentPartPr/>
              <p14:nvPr/>
            </p14:nvContentPartPr>
            <p14:xfrm>
              <a:off x="2784155" y="5076543"/>
              <a:ext cx="12960" cy="12960"/>
            </p14:xfrm>
          </p:contentPart>
        </mc:Choice>
        <mc:Fallback xmlns="">
          <p:pic>
            <p:nvPicPr>
              <p:cNvPr id="196" name="Ink 195">
                <a:extLst>
                  <a:ext uri="{FF2B5EF4-FFF2-40B4-BE49-F238E27FC236}">
                    <a16:creationId xmlns:a16="http://schemas.microsoft.com/office/drawing/2014/main" id="{AE63BAE5-A69A-544D-9397-CED00CD0BD27}"/>
                  </a:ext>
                </a:extLst>
              </p:cNvPr>
              <p:cNvPicPr/>
              <p:nvPr/>
            </p:nvPicPr>
            <p:blipFill>
              <a:blip r:embed="rId95"/>
              <a:stretch>
                <a:fillRect/>
              </a:stretch>
            </p:blipFill>
            <p:spPr>
              <a:xfrm>
                <a:off x="2775155" y="5067014"/>
                <a:ext cx="30600" cy="3163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99" name="Ink 198">
                <a:extLst>
                  <a:ext uri="{FF2B5EF4-FFF2-40B4-BE49-F238E27FC236}">
                    <a16:creationId xmlns:a16="http://schemas.microsoft.com/office/drawing/2014/main" id="{A318052E-B0C8-DA4F-8784-200541B6547D}"/>
                  </a:ext>
                </a:extLst>
              </p14:cNvPr>
              <p14:cNvContentPartPr/>
              <p14:nvPr/>
            </p14:nvContentPartPr>
            <p14:xfrm>
              <a:off x="3752196" y="5038743"/>
              <a:ext cx="126000" cy="94680"/>
            </p14:xfrm>
          </p:contentPart>
        </mc:Choice>
        <mc:Fallback xmlns="">
          <p:pic>
            <p:nvPicPr>
              <p:cNvPr id="199" name="Ink 198">
                <a:extLst>
                  <a:ext uri="{FF2B5EF4-FFF2-40B4-BE49-F238E27FC236}">
                    <a16:creationId xmlns:a16="http://schemas.microsoft.com/office/drawing/2014/main" id="{A318052E-B0C8-DA4F-8784-200541B6547D}"/>
                  </a:ext>
                </a:extLst>
              </p:cNvPr>
              <p:cNvPicPr/>
              <p:nvPr/>
            </p:nvPicPr>
            <p:blipFill>
              <a:blip r:embed="rId97"/>
              <a:stretch>
                <a:fillRect/>
              </a:stretch>
            </p:blipFill>
            <p:spPr>
              <a:xfrm>
                <a:off x="3743196" y="5030103"/>
                <a:ext cx="1440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0" name="Ink 199">
                <a:extLst>
                  <a:ext uri="{FF2B5EF4-FFF2-40B4-BE49-F238E27FC236}">
                    <a16:creationId xmlns:a16="http://schemas.microsoft.com/office/drawing/2014/main" id="{B766F764-2CF8-DB49-B355-96F091614781}"/>
                  </a:ext>
                </a:extLst>
              </p14:cNvPr>
              <p14:cNvContentPartPr/>
              <p14:nvPr/>
            </p14:nvContentPartPr>
            <p14:xfrm>
              <a:off x="4167995" y="5000944"/>
              <a:ext cx="144360" cy="252000"/>
            </p14:xfrm>
          </p:contentPart>
        </mc:Choice>
        <mc:Fallback xmlns="">
          <p:pic>
            <p:nvPicPr>
              <p:cNvPr id="200" name="Ink 199">
                <a:extLst>
                  <a:ext uri="{FF2B5EF4-FFF2-40B4-BE49-F238E27FC236}">
                    <a16:creationId xmlns:a16="http://schemas.microsoft.com/office/drawing/2014/main" id="{B766F764-2CF8-DB49-B355-96F091614781}"/>
                  </a:ext>
                </a:extLst>
              </p:cNvPr>
              <p:cNvPicPr/>
              <p:nvPr/>
            </p:nvPicPr>
            <p:blipFill>
              <a:blip r:embed="rId99"/>
              <a:stretch>
                <a:fillRect/>
              </a:stretch>
            </p:blipFill>
            <p:spPr>
              <a:xfrm>
                <a:off x="4158995" y="4991944"/>
                <a:ext cx="1620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22" name="Ink 221">
                <a:extLst>
                  <a:ext uri="{FF2B5EF4-FFF2-40B4-BE49-F238E27FC236}">
                    <a16:creationId xmlns:a16="http://schemas.microsoft.com/office/drawing/2014/main" id="{044E307B-DD22-284F-8DD6-1367A35AC065}"/>
                  </a:ext>
                </a:extLst>
              </p14:cNvPr>
              <p14:cNvContentPartPr/>
              <p14:nvPr/>
            </p14:nvContentPartPr>
            <p14:xfrm>
              <a:off x="9297636" y="4561023"/>
              <a:ext cx="145080" cy="484560"/>
            </p14:xfrm>
          </p:contentPart>
        </mc:Choice>
        <mc:Fallback xmlns="">
          <p:pic>
            <p:nvPicPr>
              <p:cNvPr id="222" name="Ink 221">
                <a:extLst>
                  <a:ext uri="{FF2B5EF4-FFF2-40B4-BE49-F238E27FC236}">
                    <a16:creationId xmlns:a16="http://schemas.microsoft.com/office/drawing/2014/main" id="{044E307B-DD22-284F-8DD6-1367A35AC065}"/>
                  </a:ext>
                </a:extLst>
              </p:cNvPr>
              <p:cNvPicPr/>
              <p:nvPr/>
            </p:nvPicPr>
            <p:blipFill>
              <a:blip r:embed="rId101"/>
              <a:stretch>
                <a:fillRect/>
              </a:stretch>
            </p:blipFill>
            <p:spPr>
              <a:xfrm>
                <a:off x="9287916" y="4552023"/>
                <a:ext cx="16380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23" name="Ink 228">
                <a:extLst>
                  <a:ext uri="{FF2B5EF4-FFF2-40B4-BE49-F238E27FC236}">
                    <a16:creationId xmlns:a16="http://schemas.microsoft.com/office/drawing/2014/main" id="{DD28DB3A-71BF-094A-B5C9-64CDBEC44A34}"/>
                  </a:ext>
                </a:extLst>
              </p14:cNvPr>
              <p14:cNvContentPartPr/>
              <p14:nvPr/>
            </p14:nvContentPartPr>
            <p14:xfrm>
              <a:off x="8134475" y="4762263"/>
              <a:ext cx="1050120" cy="232920"/>
            </p14:xfrm>
          </p:contentPart>
        </mc:Choice>
        <mc:Fallback xmlns="">
          <p:pic>
            <p:nvPicPr>
              <p:cNvPr id="223" name="Ink 228">
                <a:extLst>
                  <a:ext uri="{FF2B5EF4-FFF2-40B4-BE49-F238E27FC236}">
                    <a16:creationId xmlns:a16="http://schemas.microsoft.com/office/drawing/2014/main" id="{DD28DB3A-71BF-094A-B5C9-64CDBEC44A34}"/>
                  </a:ext>
                </a:extLst>
              </p:cNvPr>
              <p:cNvPicPr/>
              <p:nvPr/>
            </p:nvPicPr>
            <p:blipFill>
              <a:blip r:embed="rId103"/>
              <a:stretch>
                <a:fillRect/>
              </a:stretch>
            </p:blipFill>
            <p:spPr>
              <a:xfrm>
                <a:off x="8125478" y="4753263"/>
                <a:ext cx="1067394"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24" name="Ink 229">
                <a:extLst>
                  <a:ext uri="{FF2B5EF4-FFF2-40B4-BE49-F238E27FC236}">
                    <a16:creationId xmlns:a16="http://schemas.microsoft.com/office/drawing/2014/main" id="{0AE27F27-DA8C-6E40-91C5-E01D0AEDF652}"/>
                  </a:ext>
                </a:extLst>
              </p14:cNvPr>
              <p14:cNvContentPartPr/>
              <p14:nvPr/>
            </p14:nvContentPartPr>
            <p14:xfrm>
              <a:off x="7298195" y="4887903"/>
              <a:ext cx="434160" cy="138600"/>
            </p14:xfrm>
          </p:contentPart>
        </mc:Choice>
        <mc:Fallback xmlns="">
          <p:pic>
            <p:nvPicPr>
              <p:cNvPr id="224" name="Ink 229">
                <a:extLst>
                  <a:ext uri="{FF2B5EF4-FFF2-40B4-BE49-F238E27FC236}">
                    <a16:creationId xmlns:a16="http://schemas.microsoft.com/office/drawing/2014/main" id="{0AE27F27-DA8C-6E40-91C5-E01D0AEDF652}"/>
                  </a:ext>
                </a:extLst>
              </p:cNvPr>
              <p:cNvPicPr/>
              <p:nvPr/>
            </p:nvPicPr>
            <p:blipFill>
              <a:blip r:embed="rId105"/>
              <a:stretch>
                <a:fillRect/>
              </a:stretch>
            </p:blipFill>
            <p:spPr>
              <a:xfrm>
                <a:off x="7289195" y="4878880"/>
                <a:ext cx="451440" cy="155925"/>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5" name="Ink 230">
                <a:extLst>
                  <a:ext uri="{FF2B5EF4-FFF2-40B4-BE49-F238E27FC236}">
                    <a16:creationId xmlns:a16="http://schemas.microsoft.com/office/drawing/2014/main" id="{FADFA73E-136E-2344-B8B2-8707C7FFD738}"/>
                  </a:ext>
                </a:extLst>
              </p14:cNvPr>
              <p14:cNvContentPartPr/>
              <p14:nvPr/>
            </p14:nvContentPartPr>
            <p14:xfrm>
              <a:off x="6135035" y="4888623"/>
              <a:ext cx="780120" cy="178560"/>
            </p14:xfrm>
          </p:contentPart>
        </mc:Choice>
        <mc:Fallback xmlns="">
          <p:pic>
            <p:nvPicPr>
              <p:cNvPr id="225" name="Ink 230">
                <a:extLst>
                  <a:ext uri="{FF2B5EF4-FFF2-40B4-BE49-F238E27FC236}">
                    <a16:creationId xmlns:a16="http://schemas.microsoft.com/office/drawing/2014/main" id="{FADFA73E-136E-2344-B8B2-8707C7FFD738}"/>
                  </a:ext>
                </a:extLst>
              </p:cNvPr>
              <p:cNvPicPr/>
              <p:nvPr/>
            </p:nvPicPr>
            <p:blipFill>
              <a:blip r:embed="rId107"/>
              <a:stretch>
                <a:fillRect/>
              </a:stretch>
            </p:blipFill>
            <p:spPr>
              <a:xfrm>
                <a:off x="6126027" y="4879966"/>
                <a:ext cx="797776" cy="195875"/>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26" name="Ink 231">
                <a:extLst>
                  <a:ext uri="{FF2B5EF4-FFF2-40B4-BE49-F238E27FC236}">
                    <a16:creationId xmlns:a16="http://schemas.microsoft.com/office/drawing/2014/main" id="{AB8F9333-428E-E64A-997F-680D3893BDCF}"/>
                  </a:ext>
                </a:extLst>
              </p14:cNvPr>
              <p14:cNvContentPartPr/>
              <p14:nvPr/>
            </p14:nvContentPartPr>
            <p14:xfrm>
              <a:off x="5204435" y="4919224"/>
              <a:ext cx="641880" cy="145080"/>
            </p14:xfrm>
          </p:contentPart>
        </mc:Choice>
        <mc:Fallback xmlns="">
          <p:pic>
            <p:nvPicPr>
              <p:cNvPr id="226" name="Ink 231">
                <a:extLst>
                  <a:ext uri="{FF2B5EF4-FFF2-40B4-BE49-F238E27FC236}">
                    <a16:creationId xmlns:a16="http://schemas.microsoft.com/office/drawing/2014/main" id="{AB8F9333-428E-E64A-997F-680D3893BDCF}"/>
                  </a:ext>
                </a:extLst>
              </p:cNvPr>
              <p:cNvPicPr/>
              <p:nvPr/>
            </p:nvPicPr>
            <p:blipFill>
              <a:blip r:embed="rId109"/>
              <a:stretch>
                <a:fillRect/>
              </a:stretch>
            </p:blipFill>
            <p:spPr>
              <a:xfrm>
                <a:off x="5195790" y="4910224"/>
                <a:ext cx="65953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27" name="Ink 232">
                <a:extLst>
                  <a:ext uri="{FF2B5EF4-FFF2-40B4-BE49-F238E27FC236}">
                    <a16:creationId xmlns:a16="http://schemas.microsoft.com/office/drawing/2014/main" id="{C2684AB0-C228-E842-B987-A20D07F54E32}"/>
                  </a:ext>
                </a:extLst>
              </p14:cNvPr>
              <p14:cNvContentPartPr/>
              <p14:nvPr/>
            </p14:nvContentPartPr>
            <p14:xfrm>
              <a:off x="4405956" y="4982223"/>
              <a:ext cx="704520" cy="94680"/>
            </p14:xfrm>
          </p:contentPart>
        </mc:Choice>
        <mc:Fallback xmlns="">
          <p:pic>
            <p:nvPicPr>
              <p:cNvPr id="227" name="Ink 232">
                <a:extLst>
                  <a:ext uri="{FF2B5EF4-FFF2-40B4-BE49-F238E27FC236}">
                    <a16:creationId xmlns:a16="http://schemas.microsoft.com/office/drawing/2014/main" id="{C2684AB0-C228-E842-B987-A20D07F54E32}"/>
                  </a:ext>
                </a:extLst>
              </p:cNvPr>
              <p:cNvPicPr/>
              <p:nvPr/>
            </p:nvPicPr>
            <p:blipFill>
              <a:blip r:embed="rId111"/>
              <a:stretch>
                <a:fillRect/>
              </a:stretch>
            </p:blipFill>
            <p:spPr>
              <a:xfrm>
                <a:off x="4396956" y="4973616"/>
                <a:ext cx="721440" cy="111177"/>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28" name="Ink 233">
                <a:extLst>
                  <a:ext uri="{FF2B5EF4-FFF2-40B4-BE49-F238E27FC236}">
                    <a16:creationId xmlns:a16="http://schemas.microsoft.com/office/drawing/2014/main" id="{B57548BB-A60F-5342-9C84-F3E4A4617556}"/>
                  </a:ext>
                </a:extLst>
              </p14:cNvPr>
              <p14:cNvContentPartPr/>
              <p14:nvPr/>
            </p14:nvContentPartPr>
            <p14:xfrm>
              <a:off x="3368795" y="5008143"/>
              <a:ext cx="276840" cy="106560"/>
            </p14:xfrm>
          </p:contentPart>
        </mc:Choice>
        <mc:Fallback xmlns="">
          <p:pic>
            <p:nvPicPr>
              <p:cNvPr id="228" name="Ink 233">
                <a:extLst>
                  <a:ext uri="{FF2B5EF4-FFF2-40B4-BE49-F238E27FC236}">
                    <a16:creationId xmlns:a16="http://schemas.microsoft.com/office/drawing/2014/main" id="{B57548BB-A60F-5342-9C84-F3E4A4617556}"/>
                  </a:ext>
                </a:extLst>
              </p:cNvPr>
              <p:cNvPicPr/>
              <p:nvPr/>
            </p:nvPicPr>
            <p:blipFill>
              <a:blip r:embed="rId113"/>
              <a:stretch>
                <a:fillRect/>
              </a:stretch>
            </p:blipFill>
            <p:spPr>
              <a:xfrm>
                <a:off x="3359807" y="4998423"/>
                <a:ext cx="295536"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42" name="Ink 241">
                <a:extLst>
                  <a:ext uri="{FF2B5EF4-FFF2-40B4-BE49-F238E27FC236}">
                    <a16:creationId xmlns:a16="http://schemas.microsoft.com/office/drawing/2014/main" id="{AF44635C-AAFD-A348-B26A-7B2FF806DA73}"/>
                  </a:ext>
                </a:extLst>
              </p14:cNvPr>
              <p14:cNvContentPartPr/>
              <p14:nvPr/>
            </p14:nvContentPartPr>
            <p14:xfrm>
              <a:off x="4569395" y="5321703"/>
              <a:ext cx="69480" cy="371160"/>
            </p14:xfrm>
          </p:contentPart>
        </mc:Choice>
        <mc:Fallback xmlns="">
          <p:pic>
            <p:nvPicPr>
              <p:cNvPr id="242" name="Ink 241">
                <a:extLst>
                  <a:ext uri="{FF2B5EF4-FFF2-40B4-BE49-F238E27FC236}">
                    <a16:creationId xmlns:a16="http://schemas.microsoft.com/office/drawing/2014/main" id="{AF44635C-AAFD-A348-B26A-7B2FF806DA73}"/>
                  </a:ext>
                </a:extLst>
              </p:cNvPr>
              <p:cNvPicPr/>
              <p:nvPr/>
            </p:nvPicPr>
            <p:blipFill>
              <a:blip r:embed="rId115"/>
              <a:stretch>
                <a:fillRect/>
              </a:stretch>
            </p:blipFill>
            <p:spPr>
              <a:xfrm>
                <a:off x="4560395" y="5313071"/>
                <a:ext cx="87480" cy="388423"/>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43" name="Ink 242">
                <a:extLst>
                  <a:ext uri="{FF2B5EF4-FFF2-40B4-BE49-F238E27FC236}">
                    <a16:creationId xmlns:a16="http://schemas.microsoft.com/office/drawing/2014/main" id="{12A63BEF-39EC-4D46-8AF8-2E9D167D153A}"/>
                  </a:ext>
                </a:extLst>
              </p14:cNvPr>
              <p14:cNvContentPartPr/>
              <p14:nvPr/>
            </p14:nvContentPartPr>
            <p14:xfrm>
              <a:off x="4758035" y="5459943"/>
              <a:ext cx="82080" cy="100800"/>
            </p14:xfrm>
          </p:contentPart>
        </mc:Choice>
        <mc:Fallback xmlns="">
          <p:pic>
            <p:nvPicPr>
              <p:cNvPr id="243" name="Ink 242">
                <a:extLst>
                  <a:ext uri="{FF2B5EF4-FFF2-40B4-BE49-F238E27FC236}">
                    <a16:creationId xmlns:a16="http://schemas.microsoft.com/office/drawing/2014/main" id="{12A63BEF-39EC-4D46-8AF8-2E9D167D153A}"/>
                  </a:ext>
                </a:extLst>
              </p:cNvPr>
              <p:cNvPicPr/>
              <p:nvPr/>
            </p:nvPicPr>
            <p:blipFill>
              <a:blip r:embed="rId117"/>
              <a:stretch>
                <a:fillRect/>
              </a:stretch>
            </p:blipFill>
            <p:spPr>
              <a:xfrm>
                <a:off x="4749035" y="5450911"/>
                <a:ext cx="100080" cy="118142"/>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55" name="Ink 259">
                <a:extLst>
                  <a:ext uri="{FF2B5EF4-FFF2-40B4-BE49-F238E27FC236}">
                    <a16:creationId xmlns:a16="http://schemas.microsoft.com/office/drawing/2014/main" id="{A90CB6AE-CFE9-384A-9009-BC58EF9D4953}"/>
                  </a:ext>
                </a:extLst>
              </p14:cNvPr>
              <p14:cNvContentPartPr/>
              <p14:nvPr/>
            </p14:nvContentPartPr>
            <p14:xfrm>
              <a:off x="6135035" y="5447343"/>
              <a:ext cx="352440" cy="94680"/>
            </p14:xfrm>
          </p:contentPart>
        </mc:Choice>
        <mc:Fallback xmlns="">
          <p:pic>
            <p:nvPicPr>
              <p:cNvPr id="255" name="Ink 259">
                <a:extLst>
                  <a:ext uri="{FF2B5EF4-FFF2-40B4-BE49-F238E27FC236}">
                    <a16:creationId xmlns:a16="http://schemas.microsoft.com/office/drawing/2014/main" id="{A90CB6AE-CFE9-384A-9009-BC58EF9D4953}"/>
                  </a:ext>
                </a:extLst>
              </p:cNvPr>
              <p:cNvPicPr/>
              <p:nvPr/>
            </p:nvPicPr>
            <p:blipFill>
              <a:blip r:embed="rId119"/>
              <a:stretch>
                <a:fillRect/>
              </a:stretch>
            </p:blipFill>
            <p:spPr>
              <a:xfrm>
                <a:off x="6126026" y="5438703"/>
                <a:ext cx="370819"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56" name="Ink 260">
                <a:extLst>
                  <a:ext uri="{FF2B5EF4-FFF2-40B4-BE49-F238E27FC236}">
                    <a16:creationId xmlns:a16="http://schemas.microsoft.com/office/drawing/2014/main" id="{6E72A527-956E-AB42-AEED-EF485F0FAB63}"/>
                  </a:ext>
                </a:extLst>
              </p14:cNvPr>
              <p14:cNvContentPartPr/>
              <p14:nvPr/>
            </p14:nvContentPartPr>
            <p14:xfrm>
              <a:off x="5638235" y="5378223"/>
              <a:ext cx="409320" cy="164160"/>
            </p14:xfrm>
          </p:contentPart>
        </mc:Choice>
        <mc:Fallback xmlns="">
          <p:pic>
            <p:nvPicPr>
              <p:cNvPr id="256" name="Ink 260">
                <a:extLst>
                  <a:ext uri="{FF2B5EF4-FFF2-40B4-BE49-F238E27FC236}">
                    <a16:creationId xmlns:a16="http://schemas.microsoft.com/office/drawing/2014/main" id="{6E72A527-956E-AB42-AEED-EF485F0FAB63}"/>
                  </a:ext>
                </a:extLst>
              </p:cNvPr>
              <p:cNvPicPr/>
              <p:nvPr/>
            </p:nvPicPr>
            <p:blipFill>
              <a:blip r:embed="rId121"/>
              <a:stretch>
                <a:fillRect/>
              </a:stretch>
            </p:blipFill>
            <p:spPr>
              <a:xfrm>
                <a:off x="5629219" y="5369545"/>
                <a:ext cx="427712" cy="181878"/>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57" name="Ink 261">
                <a:extLst>
                  <a:ext uri="{FF2B5EF4-FFF2-40B4-BE49-F238E27FC236}">
                    <a16:creationId xmlns:a16="http://schemas.microsoft.com/office/drawing/2014/main" id="{1E03B531-6230-EA45-A02F-186AF013553E}"/>
                  </a:ext>
                </a:extLst>
              </p14:cNvPr>
              <p14:cNvContentPartPr/>
              <p14:nvPr/>
            </p14:nvContentPartPr>
            <p14:xfrm>
              <a:off x="4928676" y="5416743"/>
              <a:ext cx="609480" cy="144360"/>
            </p14:xfrm>
          </p:contentPart>
        </mc:Choice>
        <mc:Fallback xmlns="">
          <p:pic>
            <p:nvPicPr>
              <p:cNvPr id="257" name="Ink 261">
                <a:extLst>
                  <a:ext uri="{FF2B5EF4-FFF2-40B4-BE49-F238E27FC236}">
                    <a16:creationId xmlns:a16="http://schemas.microsoft.com/office/drawing/2014/main" id="{1E03B531-6230-EA45-A02F-186AF013553E}"/>
                  </a:ext>
                </a:extLst>
              </p:cNvPr>
              <p:cNvPicPr/>
              <p:nvPr/>
            </p:nvPicPr>
            <p:blipFill>
              <a:blip r:embed="rId123"/>
              <a:stretch>
                <a:fillRect/>
              </a:stretch>
            </p:blipFill>
            <p:spPr>
              <a:xfrm>
                <a:off x="4920036" y="5407720"/>
                <a:ext cx="626400" cy="161683"/>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58" name="Ink 262">
                <a:extLst>
                  <a:ext uri="{FF2B5EF4-FFF2-40B4-BE49-F238E27FC236}">
                    <a16:creationId xmlns:a16="http://schemas.microsoft.com/office/drawing/2014/main" id="{FB7F6D6B-CA6E-324A-AB7C-3995673B9D92}"/>
                  </a:ext>
                </a:extLst>
              </p14:cNvPr>
              <p14:cNvContentPartPr/>
              <p14:nvPr/>
            </p14:nvContentPartPr>
            <p14:xfrm>
              <a:off x="3903035" y="5448063"/>
              <a:ext cx="528480" cy="226440"/>
            </p14:xfrm>
          </p:contentPart>
        </mc:Choice>
        <mc:Fallback xmlns="">
          <p:pic>
            <p:nvPicPr>
              <p:cNvPr id="258" name="Ink 262">
                <a:extLst>
                  <a:ext uri="{FF2B5EF4-FFF2-40B4-BE49-F238E27FC236}">
                    <a16:creationId xmlns:a16="http://schemas.microsoft.com/office/drawing/2014/main" id="{FB7F6D6B-CA6E-324A-AB7C-3995673B9D92}"/>
                  </a:ext>
                </a:extLst>
              </p:cNvPr>
              <p:cNvPicPr/>
              <p:nvPr/>
            </p:nvPicPr>
            <p:blipFill>
              <a:blip r:embed="rId125"/>
              <a:stretch>
                <a:fillRect/>
              </a:stretch>
            </p:blipFill>
            <p:spPr>
              <a:xfrm>
                <a:off x="3894035" y="5439034"/>
                <a:ext cx="546120" cy="243414"/>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59" name="Ink 263">
                <a:extLst>
                  <a:ext uri="{FF2B5EF4-FFF2-40B4-BE49-F238E27FC236}">
                    <a16:creationId xmlns:a16="http://schemas.microsoft.com/office/drawing/2014/main" id="{16BDA71B-5635-F946-8ADF-05D94C2D59D8}"/>
                  </a:ext>
                </a:extLst>
              </p14:cNvPr>
              <p14:cNvContentPartPr/>
              <p14:nvPr/>
            </p14:nvContentPartPr>
            <p14:xfrm>
              <a:off x="3400115" y="5460663"/>
              <a:ext cx="396360" cy="163440"/>
            </p14:xfrm>
          </p:contentPart>
        </mc:Choice>
        <mc:Fallback xmlns="">
          <p:pic>
            <p:nvPicPr>
              <p:cNvPr id="259" name="Ink 263">
                <a:extLst>
                  <a:ext uri="{FF2B5EF4-FFF2-40B4-BE49-F238E27FC236}">
                    <a16:creationId xmlns:a16="http://schemas.microsoft.com/office/drawing/2014/main" id="{16BDA71B-5635-F946-8ADF-05D94C2D59D8}"/>
                  </a:ext>
                </a:extLst>
              </p:cNvPr>
              <p:cNvPicPr/>
              <p:nvPr/>
            </p:nvPicPr>
            <p:blipFill>
              <a:blip r:embed="rId127"/>
              <a:stretch>
                <a:fillRect/>
              </a:stretch>
            </p:blipFill>
            <p:spPr>
              <a:xfrm>
                <a:off x="3390755" y="5451643"/>
                <a:ext cx="414000" cy="181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72" name="Ink 271">
                <a:extLst>
                  <a:ext uri="{FF2B5EF4-FFF2-40B4-BE49-F238E27FC236}">
                    <a16:creationId xmlns:a16="http://schemas.microsoft.com/office/drawing/2014/main" id="{F1349149-5D34-FE47-ADA4-5A8F3429983D}"/>
                  </a:ext>
                </a:extLst>
              </p14:cNvPr>
              <p14:cNvContentPartPr/>
              <p14:nvPr/>
            </p14:nvContentPartPr>
            <p14:xfrm>
              <a:off x="9234635" y="5283903"/>
              <a:ext cx="107280" cy="113400"/>
            </p14:xfrm>
          </p:contentPart>
        </mc:Choice>
        <mc:Fallback xmlns="">
          <p:pic>
            <p:nvPicPr>
              <p:cNvPr id="272" name="Ink 271">
                <a:extLst>
                  <a:ext uri="{FF2B5EF4-FFF2-40B4-BE49-F238E27FC236}">
                    <a16:creationId xmlns:a16="http://schemas.microsoft.com/office/drawing/2014/main" id="{F1349149-5D34-FE47-ADA4-5A8F3429983D}"/>
                  </a:ext>
                </a:extLst>
              </p:cNvPr>
              <p:cNvPicPr/>
              <p:nvPr/>
            </p:nvPicPr>
            <p:blipFill>
              <a:blip r:embed="rId129"/>
              <a:stretch>
                <a:fillRect/>
              </a:stretch>
            </p:blipFill>
            <p:spPr>
              <a:xfrm>
                <a:off x="9225605" y="5275263"/>
                <a:ext cx="125341"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73" name="Ink 272">
                <a:extLst>
                  <a:ext uri="{FF2B5EF4-FFF2-40B4-BE49-F238E27FC236}">
                    <a16:creationId xmlns:a16="http://schemas.microsoft.com/office/drawing/2014/main" id="{9901A97B-75FC-D543-976B-E47CC388D740}"/>
                  </a:ext>
                </a:extLst>
              </p14:cNvPr>
              <p14:cNvContentPartPr/>
              <p14:nvPr/>
            </p14:nvContentPartPr>
            <p14:xfrm>
              <a:off x="9586715" y="5239983"/>
              <a:ext cx="163800" cy="207720"/>
            </p14:xfrm>
          </p:contentPart>
        </mc:Choice>
        <mc:Fallback xmlns="">
          <p:pic>
            <p:nvPicPr>
              <p:cNvPr id="273" name="Ink 272">
                <a:extLst>
                  <a:ext uri="{FF2B5EF4-FFF2-40B4-BE49-F238E27FC236}">
                    <a16:creationId xmlns:a16="http://schemas.microsoft.com/office/drawing/2014/main" id="{9901A97B-75FC-D543-976B-E47CC388D740}"/>
                  </a:ext>
                </a:extLst>
              </p:cNvPr>
              <p:cNvPicPr/>
              <p:nvPr/>
            </p:nvPicPr>
            <p:blipFill>
              <a:blip r:embed="rId131"/>
              <a:stretch>
                <a:fillRect/>
              </a:stretch>
            </p:blipFill>
            <p:spPr>
              <a:xfrm>
                <a:off x="9577715" y="5230983"/>
                <a:ext cx="1814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74" name="Ink 273">
                <a:extLst>
                  <a:ext uri="{FF2B5EF4-FFF2-40B4-BE49-F238E27FC236}">
                    <a16:creationId xmlns:a16="http://schemas.microsoft.com/office/drawing/2014/main" id="{6834077F-5EB1-D241-9B86-A4B2B11A5A4A}"/>
                  </a:ext>
                </a:extLst>
              </p14:cNvPr>
              <p14:cNvContentPartPr/>
              <p14:nvPr/>
            </p14:nvContentPartPr>
            <p14:xfrm>
              <a:off x="9913595" y="5234583"/>
              <a:ext cx="145080" cy="172800"/>
            </p14:xfrm>
          </p:contentPart>
        </mc:Choice>
        <mc:Fallback xmlns="">
          <p:pic>
            <p:nvPicPr>
              <p:cNvPr id="274" name="Ink 273">
                <a:extLst>
                  <a:ext uri="{FF2B5EF4-FFF2-40B4-BE49-F238E27FC236}">
                    <a16:creationId xmlns:a16="http://schemas.microsoft.com/office/drawing/2014/main" id="{6834077F-5EB1-D241-9B86-A4B2B11A5A4A}"/>
                  </a:ext>
                </a:extLst>
              </p:cNvPr>
              <p:cNvPicPr/>
              <p:nvPr/>
            </p:nvPicPr>
            <p:blipFill>
              <a:blip r:embed="rId133"/>
              <a:stretch>
                <a:fillRect/>
              </a:stretch>
            </p:blipFill>
            <p:spPr>
              <a:xfrm>
                <a:off x="9904934" y="5225925"/>
                <a:ext cx="162042" cy="189755"/>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75" name="Ink 274">
                <a:extLst>
                  <a:ext uri="{FF2B5EF4-FFF2-40B4-BE49-F238E27FC236}">
                    <a16:creationId xmlns:a16="http://schemas.microsoft.com/office/drawing/2014/main" id="{B3AA745A-D4A7-374F-A9A8-1B38E907FDDF}"/>
                  </a:ext>
                </a:extLst>
              </p14:cNvPr>
              <p14:cNvContentPartPr/>
              <p14:nvPr/>
            </p14:nvContentPartPr>
            <p14:xfrm>
              <a:off x="10171356" y="5409903"/>
              <a:ext cx="19080" cy="6480"/>
            </p14:xfrm>
          </p:contentPart>
        </mc:Choice>
        <mc:Fallback xmlns="">
          <p:pic>
            <p:nvPicPr>
              <p:cNvPr id="275" name="Ink 274">
                <a:extLst>
                  <a:ext uri="{FF2B5EF4-FFF2-40B4-BE49-F238E27FC236}">
                    <a16:creationId xmlns:a16="http://schemas.microsoft.com/office/drawing/2014/main" id="{B3AA745A-D4A7-374F-A9A8-1B38E907FDDF}"/>
                  </a:ext>
                </a:extLst>
              </p:cNvPr>
              <p:cNvPicPr/>
              <p:nvPr/>
            </p:nvPicPr>
            <p:blipFill>
              <a:blip r:embed="rId135"/>
              <a:stretch>
                <a:fillRect/>
              </a:stretch>
            </p:blipFill>
            <p:spPr>
              <a:xfrm>
                <a:off x="10162183" y="5401803"/>
                <a:ext cx="36325"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76" name="Ink 277">
                <a:extLst>
                  <a:ext uri="{FF2B5EF4-FFF2-40B4-BE49-F238E27FC236}">
                    <a16:creationId xmlns:a16="http://schemas.microsoft.com/office/drawing/2014/main" id="{5F14B270-EF6C-754A-84B9-A5FBC3B50B96}"/>
                  </a:ext>
                </a:extLst>
              </p14:cNvPr>
              <p14:cNvContentPartPr/>
              <p14:nvPr/>
            </p14:nvContentPartPr>
            <p14:xfrm>
              <a:off x="7499435" y="5328183"/>
              <a:ext cx="1440000" cy="163800"/>
            </p14:xfrm>
          </p:contentPart>
        </mc:Choice>
        <mc:Fallback xmlns="">
          <p:pic>
            <p:nvPicPr>
              <p:cNvPr id="276" name="Ink 277">
                <a:extLst>
                  <a:ext uri="{FF2B5EF4-FFF2-40B4-BE49-F238E27FC236}">
                    <a16:creationId xmlns:a16="http://schemas.microsoft.com/office/drawing/2014/main" id="{5F14B270-EF6C-754A-84B9-A5FBC3B50B96}"/>
                  </a:ext>
                </a:extLst>
              </p:cNvPr>
              <p:cNvPicPr/>
              <p:nvPr/>
            </p:nvPicPr>
            <p:blipFill>
              <a:blip r:embed="rId137"/>
              <a:stretch>
                <a:fillRect/>
              </a:stretch>
            </p:blipFill>
            <p:spPr>
              <a:xfrm>
                <a:off x="7490075" y="5319543"/>
                <a:ext cx="14583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77" name="Ink 278">
                <a:extLst>
                  <a:ext uri="{FF2B5EF4-FFF2-40B4-BE49-F238E27FC236}">
                    <a16:creationId xmlns:a16="http://schemas.microsoft.com/office/drawing/2014/main" id="{0A401C99-7539-8342-A20B-C465E2E8D17D}"/>
                  </a:ext>
                </a:extLst>
              </p14:cNvPr>
              <p14:cNvContentPartPr/>
              <p14:nvPr/>
            </p14:nvContentPartPr>
            <p14:xfrm>
              <a:off x="6927396" y="5390823"/>
              <a:ext cx="252000" cy="132480"/>
            </p14:xfrm>
          </p:contentPart>
        </mc:Choice>
        <mc:Fallback xmlns="">
          <p:pic>
            <p:nvPicPr>
              <p:cNvPr id="277" name="Ink 278">
                <a:extLst>
                  <a:ext uri="{FF2B5EF4-FFF2-40B4-BE49-F238E27FC236}">
                    <a16:creationId xmlns:a16="http://schemas.microsoft.com/office/drawing/2014/main" id="{0A401C99-7539-8342-A20B-C465E2E8D17D}"/>
                  </a:ext>
                </a:extLst>
              </p:cNvPr>
              <p:cNvPicPr/>
              <p:nvPr/>
            </p:nvPicPr>
            <p:blipFill>
              <a:blip r:embed="rId139"/>
              <a:stretch>
                <a:fillRect/>
              </a:stretch>
            </p:blipFill>
            <p:spPr>
              <a:xfrm>
                <a:off x="6919476" y="5382520"/>
                <a:ext cx="268560" cy="149807"/>
              </a:xfrm>
              <a:prstGeom prst="rect">
                <a:avLst/>
              </a:prstGeom>
            </p:spPr>
          </p:pic>
        </mc:Fallback>
      </mc:AlternateContent>
    </p:spTree>
    <p:extLst>
      <p:ext uri="{BB962C8B-B14F-4D97-AF65-F5344CB8AC3E}">
        <p14:creationId xmlns:p14="http://schemas.microsoft.com/office/powerpoint/2010/main" val="8356182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43E60343-1539-5D46-B65A-7AF2A5DCB08F}"/>
                  </a:ext>
                </a:extLst>
              </p14:cNvPr>
              <p14:cNvContentPartPr/>
              <p14:nvPr/>
            </p14:nvContentPartPr>
            <p14:xfrm>
              <a:off x="3274475" y="1650063"/>
              <a:ext cx="176400" cy="75960"/>
            </p14:xfrm>
          </p:contentPart>
        </mc:Choice>
        <mc:Fallback xmlns="">
          <p:pic>
            <p:nvPicPr>
              <p:cNvPr id="12" name="Ink 11">
                <a:extLst>
                  <a:ext uri="{FF2B5EF4-FFF2-40B4-BE49-F238E27FC236}">
                    <a16:creationId xmlns:a16="http://schemas.microsoft.com/office/drawing/2014/main" id="{43E60343-1539-5D46-B65A-7AF2A5DCB08F}"/>
                  </a:ext>
                </a:extLst>
              </p:cNvPr>
              <p:cNvPicPr/>
              <p:nvPr/>
            </p:nvPicPr>
            <p:blipFill>
              <a:blip r:embed="rId3"/>
              <a:stretch>
                <a:fillRect/>
              </a:stretch>
            </p:blipFill>
            <p:spPr>
              <a:xfrm>
                <a:off x="3265134" y="1640613"/>
                <a:ext cx="194004" cy="9449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962FA344-34AE-DD4C-934D-B66E662DFC89}"/>
                  </a:ext>
                </a:extLst>
              </p14:cNvPr>
              <p14:cNvContentPartPr/>
              <p14:nvPr/>
            </p14:nvContentPartPr>
            <p14:xfrm>
              <a:off x="3557435" y="1612264"/>
              <a:ext cx="132480" cy="126000"/>
            </p14:xfrm>
          </p:contentPart>
        </mc:Choice>
        <mc:Fallback xmlns="">
          <p:pic>
            <p:nvPicPr>
              <p:cNvPr id="13" name="Ink 12">
                <a:extLst>
                  <a:ext uri="{FF2B5EF4-FFF2-40B4-BE49-F238E27FC236}">
                    <a16:creationId xmlns:a16="http://schemas.microsoft.com/office/drawing/2014/main" id="{962FA344-34AE-DD4C-934D-B66E662DFC89}"/>
                  </a:ext>
                </a:extLst>
              </p:cNvPr>
              <p:cNvPicPr/>
              <p:nvPr/>
            </p:nvPicPr>
            <p:blipFill>
              <a:blip r:embed="rId5"/>
              <a:stretch>
                <a:fillRect/>
              </a:stretch>
            </p:blipFill>
            <p:spPr>
              <a:xfrm>
                <a:off x="3548435" y="1603624"/>
                <a:ext cx="150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4">
                <a:extLst>
                  <a:ext uri="{FF2B5EF4-FFF2-40B4-BE49-F238E27FC236}">
                    <a16:creationId xmlns:a16="http://schemas.microsoft.com/office/drawing/2014/main" id="{0760B039-F78E-FC4C-A09C-2AFA3123FCE6}"/>
                  </a:ext>
                </a:extLst>
              </p14:cNvPr>
              <p14:cNvContentPartPr/>
              <p14:nvPr/>
            </p14:nvContentPartPr>
            <p14:xfrm>
              <a:off x="2375195" y="1524423"/>
              <a:ext cx="579240" cy="207720"/>
            </p14:xfrm>
          </p:contentPart>
        </mc:Choice>
        <mc:Fallback xmlns="">
          <p:pic>
            <p:nvPicPr>
              <p:cNvPr id="14" name="Ink 14">
                <a:extLst>
                  <a:ext uri="{FF2B5EF4-FFF2-40B4-BE49-F238E27FC236}">
                    <a16:creationId xmlns:a16="http://schemas.microsoft.com/office/drawing/2014/main" id="{0760B039-F78E-FC4C-A09C-2AFA3123FCE6}"/>
                  </a:ext>
                </a:extLst>
              </p:cNvPr>
              <p:cNvPicPr/>
              <p:nvPr/>
            </p:nvPicPr>
            <p:blipFill>
              <a:blip r:embed="rId7"/>
              <a:stretch>
                <a:fillRect/>
              </a:stretch>
            </p:blipFill>
            <p:spPr>
              <a:xfrm>
                <a:off x="2365469" y="1515063"/>
                <a:ext cx="596891"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E981CE59-70CE-9E4A-BE87-B6CD4DA1DA3D}"/>
                  </a:ext>
                </a:extLst>
              </p14:cNvPr>
              <p14:cNvContentPartPr/>
              <p14:nvPr/>
            </p14:nvContentPartPr>
            <p14:xfrm>
              <a:off x="4211195" y="1637463"/>
              <a:ext cx="100800" cy="94680"/>
            </p14:xfrm>
          </p:contentPart>
        </mc:Choice>
        <mc:Fallback xmlns="">
          <p:pic>
            <p:nvPicPr>
              <p:cNvPr id="16" name="Ink 15">
                <a:extLst>
                  <a:ext uri="{FF2B5EF4-FFF2-40B4-BE49-F238E27FC236}">
                    <a16:creationId xmlns:a16="http://schemas.microsoft.com/office/drawing/2014/main" id="{E981CE59-70CE-9E4A-BE87-B6CD4DA1DA3D}"/>
                  </a:ext>
                </a:extLst>
              </p:cNvPr>
              <p:cNvPicPr/>
              <p:nvPr/>
            </p:nvPicPr>
            <p:blipFill>
              <a:blip r:embed="rId9"/>
              <a:stretch>
                <a:fillRect/>
              </a:stretch>
            </p:blipFill>
            <p:spPr>
              <a:xfrm>
                <a:off x="4201510" y="1628103"/>
                <a:ext cx="118736"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74108442-79A9-4840-BAEB-7CC9DAA2C516}"/>
                  </a:ext>
                </a:extLst>
              </p14:cNvPr>
              <p14:cNvContentPartPr/>
              <p14:nvPr/>
            </p14:nvContentPartPr>
            <p14:xfrm>
              <a:off x="4393355" y="1624863"/>
              <a:ext cx="132480" cy="100800"/>
            </p14:xfrm>
          </p:contentPart>
        </mc:Choice>
        <mc:Fallback xmlns="">
          <p:pic>
            <p:nvPicPr>
              <p:cNvPr id="17" name="Ink 16">
                <a:extLst>
                  <a:ext uri="{FF2B5EF4-FFF2-40B4-BE49-F238E27FC236}">
                    <a16:creationId xmlns:a16="http://schemas.microsoft.com/office/drawing/2014/main" id="{74108442-79A9-4840-BAEB-7CC9DAA2C516}"/>
                  </a:ext>
                </a:extLst>
              </p:cNvPr>
              <p:cNvPicPr/>
              <p:nvPr/>
            </p:nvPicPr>
            <p:blipFill>
              <a:blip r:embed="rId11"/>
              <a:stretch>
                <a:fillRect/>
              </a:stretch>
            </p:blipFill>
            <p:spPr>
              <a:xfrm>
                <a:off x="4383995" y="1615831"/>
                <a:ext cx="150840" cy="1192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38B385FA-1356-0B41-8C41-4BD4BED4FCA7}"/>
                  </a:ext>
                </a:extLst>
              </p14:cNvPr>
              <p14:cNvContentPartPr/>
              <p14:nvPr/>
            </p14:nvContentPartPr>
            <p14:xfrm>
              <a:off x="4613675" y="1637463"/>
              <a:ext cx="170280" cy="81360"/>
            </p14:xfrm>
          </p:contentPart>
        </mc:Choice>
        <mc:Fallback xmlns="">
          <p:pic>
            <p:nvPicPr>
              <p:cNvPr id="18" name="Ink 17">
                <a:extLst>
                  <a:ext uri="{FF2B5EF4-FFF2-40B4-BE49-F238E27FC236}">
                    <a16:creationId xmlns:a16="http://schemas.microsoft.com/office/drawing/2014/main" id="{38B385FA-1356-0B41-8C41-4BD4BED4FCA7}"/>
                  </a:ext>
                </a:extLst>
              </p:cNvPr>
              <p:cNvPicPr/>
              <p:nvPr/>
            </p:nvPicPr>
            <p:blipFill>
              <a:blip r:embed="rId13"/>
              <a:stretch>
                <a:fillRect/>
              </a:stretch>
            </p:blipFill>
            <p:spPr>
              <a:xfrm>
                <a:off x="4604315" y="1628823"/>
                <a:ext cx="187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B80B5864-3DAE-5141-A898-45028913CD85}"/>
                  </a:ext>
                </a:extLst>
              </p14:cNvPr>
              <p14:cNvContentPartPr/>
              <p14:nvPr/>
            </p14:nvContentPartPr>
            <p14:xfrm>
              <a:off x="4877555" y="1599663"/>
              <a:ext cx="125280" cy="100800"/>
            </p14:xfrm>
          </p:contentPart>
        </mc:Choice>
        <mc:Fallback xmlns="">
          <p:pic>
            <p:nvPicPr>
              <p:cNvPr id="19" name="Ink 18">
                <a:extLst>
                  <a:ext uri="{FF2B5EF4-FFF2-40B4-BE49-F238E27FC236}">
                    <a16:creationId xmlns:a16="http://schemas.microsoft.com/office/drawing/2014/main" id="{B80B5864-3DAE-5141-A898-45028913CD85}"/>
                  </a:ext>
                </a:extLst>
              </p:cNvPr>
              <p:cNvPicPr/>
              <p:nvPr/>
            </p:nvPicPr>
            <p:blipFill>
              <a:blip r:embed="rId15"/>
              <a:stretch>
                <a:fillRect/>
              </a:stretch>
            </p:blipFill>
            <p:spPr>
              <a:xfrm>
                <a:off x="4868555" y="1591023"/>
                <a:ext cx="1429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A384037B-0E36-3E43-8424-2EFCCD74098D}"/>
                  </a:ext>
                </a:extLst>
              </p14:cNvPr>
              <p14:cNvContentPartPr/>
              <p14:nvPr/>
            </p14:nvContentPartPr>
            <p14:xfrm>
              <a:off x="5091396" y="1637463"/>
              <a:ext cx="12960" cy="63360"/>
            </p14:xfrm>
          </p:contentPart>
        </mc:Choice>
        <mc:Fallback xmlns="">
          <p:pic>
            <p:nvPicPr>
              <p:cNvPr id="20" name="Ink 19">
                <a:extLst>
                  <a:ext uri="{FF2B5EF4-FFF2-40B4-BE49-F238E27FC236}">
                    <a16:creationId xmlns:a16="http://schemas.microsoft.com/office/drawing/2014/main" id="{A384037B-0E36-3E43-8424-2EFCCD74098D}"/>
                  </a:ext>
                </a:extLst>
              </p:cNvPr>
              <p:cNvPicPr/>
              <p:nvPr/>
            </p:nvPicPr>
            <p:blipFill>
              <a:blip r:embed="rId17"/>
              <a:stretch>
                <a:fillRect/>
              </a:stretch>
            </p:blipFill>
            <p:spPr>
              <a:xfrm>
                <a:off x="5082139" y="1628412"/>
                <a:ext cx="30363" cy="8073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A2F19C8F-3020-6640-B750-0E8B43C79DD3}"/>
                  </a:ext>
                </a:extLst>
              </p14:cNvPr>
              <p14:cNvContentPartPr/>
              <p14:nvPr/>
            </p14:nvContentPartPr>
            <p14:xfrm>
              <a:off x="5066195" y="1546024"/>
              <a:ext cx="360" cy="16560"/>
            </p14:xfrm>
          </p:contentPart>
        </mc:Choice>
        <mc:Fallback xmlns="">
          <p:pic>
            <p:nvPicPr>
              <p:cNvPr id="21" name="Ink 20">
                <a:extLst>
                  <a:ext uri="{FF2B5EF4-FFF2-40B4-BE49-F238E27FC236}">
                    <a16:creationId xmlns:a16="http://schemas.microsoft.com/office/drawing/2014/main" id="{A2F19C8F-3020-6640-B750-0E8B43C79DD3}"/>
                  </a:ext>
                </a:extLst>
              </p:cNvPr>
              <p:cNvPicPr/>
              <p:nvPr/>
            </p:nvPicPr>
            <p:blipFill>
              <a:blip r:embed="rId19"/>
              <a:stretch>
                <a:fillRect/>
              </a:stretch>
            </p:blipFill>
            <p:spPr>
              <a:xfrm>
                <a:off x="5056835" y="1538104"/>
                <a:ext cx="190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06547B97-E257-7E4F-9698-E4E48F1F8923}"/>
                  </a:ext>
                </a:extLst>
              </p14:cNvPr>
              <p14:cNvContentPartPr/>
              <p14:nvPr/>
            </p14:nvContentPartPr>
            <p14:xfrm>
              <a:off x="5229636" y="1418223"/>
              <a:ext cx="151200" cy="244800"/>
            </p14:xfrm>
          </p:contentPart>
        </mc:Choice>
        <mc:Fallback xmlns="">
          <p:pic>
            <p:nvPicPr>
              <p:cNvPr id="22" name="Ink 21">
                <a:extLst>
                  <a:ext uri="{FF2B5EF4-FFF2-40B4-BE49-F238E27FC236}">
                    <a16:creationId xmlns:a16="http://schemas.microsoft.com/office/drawing/2014/main" id="{06547B97-E257-7E4F-9698-E4E48F1F8923}"/>
                  </a:ext>
                </a:extLst>
              </p:cNvPr>
              <p:cNvPicPr/>
              <p:nvPr/>
            </p:nvPicPr>
            <p:blipFill>
              <a:blip r:embed="rId21"/>
              <a:stretch>
                <a:fillRect/>
              </a:stretch>
            </p:blipFill>
            <p:spPr>
              <a:xfrm>
                <a:off x="5220636" y="1409583"/>
                <a:ext cx="1684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897C5DB0-4E04-264F-935C-A6BD61F2EEBC}"/>
                  </a:ext>
                </a:extLst>
              </p14:cNvPr>
              <p14:cNvContentPartPr/>
              <p14:nvPr/>
            </p14:nvContentPartPr>
            <p14:xfrm>
              <a:off x="6166355" y="1631343"/>
              <a:ext cx="151200" cy="69480"/>
            </p14:xfrm>
          </p:contentPart>
        </mc:Choice>
        <mc:Fallback xmlns="">
          <p:pic>
            <p:nvPicPr>
              <p:cNvPr id="25" name="Ink 24">
                <a:extLst>
                  <a:ext uri="{FF2B5EF4-FFF2-40B4-BE49-F238E27FC236}">
                    <a16:creationId xmlns:a16="http://schemas.microsoft.com/office/drawing/2014/main" id="{897C5DB0-4E04-264F-935C-A6BD61F2EEBC}"/>
                  </a:ext>
                </a:extLst>
              </p:cNvPr>
              <p:cNvPicPr/>
              <p:nvPr/>
            </p:nvPicPr>
            <p:blipFill>
              <a:blip r:embed="rId23"/>
              <a:stretch>
                <a:fillRect/>
              </a:stretch>
            </p:blipFill>
            <p:spPr>
              <a:xfrm>
                <a:off x="6157355" y="1622343"/>
                <a:ext cx="1695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A6AEF258-9B6E-6248-8454-EB3AF08B52F6}"/>
                  </a:ext>
                </a:extLst>
              </p14:cNvPr>
              <p14:cNvContentPartPr/>
              <p14:nvPr/>
            </p14:nvContentPartPr>
            <p14:xfrm>
              <a:off x="7285596" y="1562223"/>
              <a:ext cx="195120" cy="75240"/>
            </p14:xfrm>
          </p:contentPart>
        </mc:Choice>
        <mc:Fallback xmlns="">
          <p:pic>
            <p:nvPicPr>
              <p:cNvPr id="29" name="Ink 28">
                <a:extLst>
                  <a:ext uri="{FF2B5EF4-FFF2-40B4-BE49-F238E27FC236}">
                    <a16:creationId xmlns:a16="http://schemas.microsoft.com/office/drawing/2014/main" id="{A6AEF258-9B6E-6248-8454-EB3AF08B52F6}"/>
                  </a:ext>
                </a:extLst>
              </p:cNvPr>
              <p:cNvPicPr/>
              <p:nvPr/>
            </p:nvPicPr>
            <p:blipFill>
              <a:blip r:embed="rId25"/>
              <a:stretch>
                <a:fillRect/>
              </a:stretch>
            </p:blipFill>
            <p:spPr>
              <a:xfrm>
                <a:off x="7276596" y="1553943"/>
                <a:ext cx="212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8">
                <a:extLst>
                  <a:ext uri="{FF2B5EF4-FFF2-40B4-BE49-F238E27FC236}">
                    <a16:creationId xmlns:a16="http://schemas.microsoft.com/office/drawing/2014/main" id="{71A1BBE1-FF6D-5A47-A435-5B5006AD10A8}"/>
                  </a:ext>
                </a:extLst>
              </p14:cNvPr>
              <p14:cNvContentPartPr/>
              <p14:nvPr/>
            </p14:nvContentPartPr>
            <p14:xfrm>
              <a:off x="7606355" y="1467903"/>
              <a:ext cx="836280" cy="201600"/>
            </p14:xfrm>
          </p:contentPart>
        </mc:Choice>
        <mc:Fallback xmlns="">
          <p:pic>
            <p:nvPicPr>
              <p:cNvPr id="36" name="Ink 38">
                <a:extLst>
                  <a:ext uri="{FF2B5EF4-FFF2-40B4-BE49-F238E27FC236}">
                    <a16:creationId xmlns:a16="http://schemas.microsoft.com/office/drawing/2014/main" id="{71A1BBE1-FF6D-5A47-A435-5B5006AD10A8}"/>
                  </a:ext>
                </a:extLst>
              </p:cNvPr>
              <p:cNvPicPr/>
              <p:nvPr/>
            </p:nvPicPr>
            <p:blipFill>
              <a:blip r:embed="rId27"/>
              <a:stretch>
                <a:fillRect/>
              </a:stretch>
            </p:blipFill>
            <p:spPr>
              <a:xfrm>
                <a:off x="7597359" y="1458903"/>
                <a:ext cx="854992"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9">
                <a:extLst>
                  <a:ext uri="{FF2B5EF4-FFF2-40B4-BE49-F238E27FC236}">
                    <a16:creationId xmlns:a16="http://schemas.microsoft.com/office/drawing/2014/main" id="{925CBCC9-9B7A-5448-9941-9DF8A8733B89}"/>
                  </a:ext>
                </a:extLst>
              </p14:cNvPr>
              <p14:cNvContentPartPr/>
              <p14:nvPr/>
            </p14:nvContentPartPr>
            <p14:xfrm>
              <a:off x="6694476" y="1417503"/>
              <a:ext cx="491040" cy="349560"/>
            </p14:xfrm>
          </p:contentPart>
        </mc:Choice>
        <mc:Fallback xmlns="">
          <p:pic>
            <p:nvPicPr>
              <p:cNvPr id="37" name="Ink 39">
                <a:extLst>
                  <a:ext uri="{FF2B5EF4-FFF2-40B4-BE49-F238E27FC236}">
                    <a16:creationId xmlns:a16="http://schemas.microsoft.com/office/drawing/2014/main" id="{925CBCC9-9B7A-5448-9941-9DF8A8733B89}"/>
                  </a:ext>
                </a:extLst>
              </p:cNvPr>
              <p:cNvPicPr/>
              <p:nvPr/>
            </p:nvPicPr>
            <p:blipFill>
              <a:blip r:embed="rId29"/>
              <a:stretch>
                <a:fillRect/>
              </a:stretch>
            </p:blipFill>
            <p:spPr>
              <a:xfrm>
                <a:off x="6685830" y="1408863"/>
                <a:ext cx="507612"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40">
                <a:extLst>
                  <a:ext uri="{FF2B5EF4-FFF2-40B4-BE49-F238E27FC236}">
                    <a16:creationId xmlns:a16="http://schemas.microsoft.com/office/drawing/2014/main" id="{521FAB68-FB57-8047-8CA7-1DF77EAEA19B}"/>
                  </a:ext>
                </a:extLst>
              </p14:cNvPr>
              <p14:cNvContentPartPr/>
              <p14:nvPr/>
            </p14:nvContentPartPr>
            <p14:xfrm>
              <a:off x="5474795" y="1574463"/>
              <a:ext cx="245520" cy="101160"/>
            </p14:xfrm>
          </p:contentPart>
        </mc:Choice>
        <mc:Fallback xmlns="">
          <p:pic>
            <p:nvPicPr>
              <p:cNvPr id="38" name="Ink 40">
                <a:extLst>
                  <a:ext uri="{FF2B5EF4-FFF2-40B4-BE49-F238E27FC236}">
                    <a16:creationId xmlns:a16="http://schemas.microsoft.com/office/drawing/2014/main" id="{521FAB68-FB57-8047-8CA7-1DF77EAEA19B}"/>
                  </a:ext>
                </a:extLst>
              </p:cNvPr>
              <p:cNvPicPr/>
              <p:nvPr/>
            </p:nvPicPr>
            <p:blipFill>
              <a:blip r:embed="rId31"/>
              <a:stretch>
                <a:fillRect/>
              </a:stretch>
            </p:blipFill>
            <p:spPr>
              <a:xfrm>
                <a:off x="5465421" y="1565792"/>
                <a:ext cx="263546" cy="11886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E952997F-B2A2-364D-8AD4-DFD654301CA0}"/>
                  </a:ext>
                </a:extLst>
              </p14:cNvPr>
              <p14:cNvContentPartPr/>
              <p14:nvPr/>
            </p14:nvContentPartPr>
            <p14:xfrm>
              <a:off x="5323955" y="2354223"/>
              <a:ext cx="88560" cy="6480"/>
            </p14:xfrm>
          </p:contentPart>
        </mc:Choice>
        <mc:Fallback xmlns="">
          <p:pic>
            <p:nvPicPr>
              <p:cNvPr id="47" name="Ink 46">
                <a:extLst>
                  <a:ext uri="{FF2B5EF4-FFF2-40B4-BE49-F238E27FC236}">
                    <a16:creationId xmlns:a16="http://schemas.microsoft.com/office/drawing/2014/main" id="{E952997F-B2A2-364D-8AD4-DFD654301CA0}"/>
                  </a:ext>
                </a:extLst>
              </p:cNvPr>
              <p:cNvPicPr/>
              <p:nvPr/>
            </p:nvPicPr>
            <p:blipFill>
              <a:blip r:embed="rId33"/>
              <a:stretch>
                <a:fillRect/>
              </a:stretch>
            </p:blipFill>
            <p:spPr>
              <a:xfrm>
                <a:off x="5315280" y="2345223"/>
                <a:ext cx="105549"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E8C66072-AB82-3D4A-BB50-13C4E4CA5857}"/>
                  </a:ext>
                </a:extLst>
              </p14:cNvPr>
              <p14:cNvContentPartPr/>
              <p14:nvPr/>
            </p14:nvContentPartPr>
            <p14:xfrm>
              <a:off x="5330436" y="2423344"/>
              <a:ext cx="88560" cy="19080"/>
            </p14:xfrm>
          </p:contentPart>
        </mc:Choice>
        <mc:Fallback xmlns="">
          <p:pic>
            <p:nvPicPr>
              <p:cNvPr id="48" name="Ink 47">
                <a:extLst>
                  <a:ext uri="{FF2B5EF4-FFF2-40B4-BE49-F238E27FC236}">
                    <a16:creationId xmlns:a16="http://schemas.microsoft.com/office/drawing/2014/main" id="{E8C66072-AB82-3D4A-BB50-13C4E4CA5857}"/>
                  </a:ext>
                </a:extLst>
              </p:cNvPr>
              <p:cNvPicPr/>
              <p:nvPr/>
            </p:nvPicPr>
            <p:blipFill>
              <a:blip r:embed="rId35"/>
              <a:stretch>
                <a:fillRect/>
              </a:stretch>
            </p:blipFill>
            <p:spPr>
              <a:xfrm>
                <a:off x="5321436" y="2414344"/>
                <a:ext cx="1062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50">
                <a:extLst>
                  <a:ext uri="{FF2B5EF4-FFF2-40B4-BE49-F238E27FC236}">
                    <a16:creationId xmlns:a16="http://schemas.microsoft.com/office/drawing/2014/main" id="{A6B20974-2358-F042-A4F2-60B2D456D466}"/>
                  </a:ext>
                </a:extLst>
              </p14:cNvPr>
              <p14:cNvContentPartPr/>
              <p14:nvPr/>
            </p14:nvContentPartPr>
            <p14:xfrm>
              <a:off x="4343315" y="2316423"/>
              <a:ext cx="698040" cy="289440"/>
            </p14:xfrm>
          </p:contentPart>
        </mc:Choice>
        <mc:Fallback xmlns="">
          <p:pic>
            <p:nvPicPr>
              <p:cNvPr id="49" name="Ink 50">
                <a:extLst>
                  <a:ext uri="{FF2B5EF4-FFF2-40B4-BE49-F238E27FC236}">
                    <a16:creationId xmlns:a16="http://schemas.microsoft.com/office/drawing/2014/main" id="{A6B20974-2358-F042-A4F2-60B2D456D466}"/>
                  </a:ext>
                </a:extLst>
              </p:cNvPr>
              <p:cNvPicPr/>
              <p:nvPr/>
            </p:nvPicPr>
            <p:blipFill>
              <a:blip r:embed="rId37"/>
              <a:stretch>
                <a:fillRect/>
              </a:stretch>
            </p:blipFill>
            <p:spPr>
              <a:xfrm>
                <a:off x="4333955" y="2307063"/>
                <a:ext cx="7164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51">
                <a:extLst>
                  <a:ext uri="{FF2B5EF4-FFF2-40B4-BE49-F238E27FC236}">
                    <a16:creationId xmlns:a16="http://schemas.microsoft.com/office/drawing/2014/main" id="{0E3BA1BE-C28D-3544-ABE6-1EB7FD01E67A}"/>
                  </a:ext>
                </a:extLst>
              </p14:cNvPr>
              <p14:cNvContentPartPr/>
              <p14:nvPr/>
            </p14:nvContentPartPr>
            <p14:xfrm>
              <a:off x="3959556" y="2184304"/>
              <a:ext cx="226800" cy="358560"/>
            </p14:xfrm>
          </p:contentPart>
        </mc:Choice>
        <mc:Fallback xmlns="">
          <p:pic>
            <p:nvPicPr>
              <p:cNvPr id="50" name="Ink 51">
                <a:extLst>
                  <a:ext uri="{FF2B5EF4-FFF2-40B4-BE49-F238E27FC236}">
                    <a16:creationId xmlns:a16="http://schemas.microsoft.com/office/drawing/2014/main" id="{0E3BA1BE-C28D-3544-ABE6-1EB7FD01E67A}"/>
                  </a:ext>
                </a:extLst>
              </p:cNvPr>
              <p:cNvPicPr/>
              <p:nvPr/>
            </p:nvPicPr>
            <p:blipFill>
              <a:blip r:embed="rId39"/>
              <a:stretch>
                <a:fillRect/>
              </a:stretch>
            </p:blipFill>
            <p:spPr>
              <a:xfrm>
                <a:off x="3950902" y="2175304"/>
                <a:ext cx="244107"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3" name="Ink 52">
                <a:extLst>
                  <a:ext uri="{FF2B5EF4-FFF2-40B4-BE49-F238E27FC236}">
                    <a16:creationId xmlns:a16="http://schemas.microsoft.com/office/drawing/2014/main" id="{B587D66A-901F-A944-A043-8B0C07558D41}"/>
                  </a:ext>
                </a:extLst>
              </p14:cNvPr>
              <p14:cNvContentPartPr/>
              <p14:nvPr/>
            </p14:nvContentPartPr>
            <p14:xfrm>
              <a:off x="6524915" y="2121663"/>
              <a:ext cx="360" cy="94680"/>
            </p14:xfrm>
          </p:contentPart>
        </mc:Choice>
        <mc:Fallback xmlns="">
          <p:pic>
            <p:nvPicPr>
              <p:cNvPr id="53" name="Ink 52">
                <a:extLst>
                  <a:ext uri="{FF2B5EF4-FFF2-40B4-BE49-F238E27FC236}">
                    <a16:creationId xmlns:a16="http://schemas.microsoft.com/office/drawing/2014/main" id="{B587D66A-901F-A944-A043-8B0C07558D41}"/>
                  </a:ext>
                </a:extLst>
              </p:cNvPr>
              <p:cNvPicPr/>
              <p:nvPr/>
            </p:nvPicPr>
            <p:blipFill>
              <a:blip r:embed="rId41"/>
              <a:stretch>
                <a:fillRect/>
              </a:stretch>
            </p:blipFill>
            <p:spPr>
              <a:xfrm>
                <a:off x="6515555" y="2112663"/>
                <a:ext cx="19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C32BC828-C361-9B42-8F00-80826F540E9E}"/>
                  </a:ext>
                </a:extLst>
              </p14:cNvPr>
              <p14:cNvContentPartPr/>
              <p14:nvPr/>
            </p14:nvContentPartPr>
            <p14:xfrm>
              <a:off x="5732555" y="2329023"/>
              <a:ext cx="1471680" cy="126000"/>
            </p14:xfrm>
          </p:contentPart>
        </mc:Choice>
        <mc:Fallback xmlns="">
          <p:pic>
            <p:nvPicPr>
              <p:cNvPr id="54" name="Ink 53">
                <a:extLst>
                  <a:ext uri="{FF2B5EF4-FFF2-40B4-BE49-F238E27FC236}">
                    <a16:creationId xmlns:a16="http://schemas.microsoft.com/office/drawing/2014/main" id="{C32BC828-C361-9B42-8F00-80826F540E9E}"/>
                  </a:ext>
                </a:extLst>
              </p:cNvPr>
              <p:cNvPicPr/>
              <p:nvPr/>
            </p:nvPicPr>
            <p:blipFill>
              <a:blip r:embed="rId43"/>
              <a:stretch>
                <a:fillRect/>
              </a:stretch>
            </p:blipFill>
            <p:spPr>
              <a:xfrm>
                <a:off x="5723553" y="2319636"/>
                <a:ext cx="1488964" cy="144413"/>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4">
                <a:extLst>
                  <a:ext uri="{FF2B5EF4-FFF2-40B4-BE49-F238E27FC236}">
                    <a16:creationId xmlns:a16="http://schemas.microsoft.com/office/drawing/2014/main" id="{82849FBD-99BC-CA41-A284-42309C26D210}"/>
                  </a:ext>
                </a:extLst>
              </p14:cNvPr>
              <p14:cNvContentPartPr/>
              <p14:nvPr/>
            </p14:nvContentPartPr>
            <p14:xfrm>
              <a:off x="5902475" y="2655903"/>
              <a:ext cx="6480" cy="182520"/>
            </p14:xfrm>
          </p:contentPart>
        </mc:Choice>
        <mc:Fallback xmlns="">
          <p:pic>
            <p:nvPicPr>
              <p:cNvPr id="55" name="Ink 54">
                <a:extLst>
                  <a:ext uri="{FF2B5EF4-FFF2-40B4-BE49-F238E27FC236}">
                    <a16:creationId xmlns:a16="http://schemas.microsoft.com/office/drawing/2014/main" id="{82849FBD-99BC-CA41-A284-42309C26D210}"/>
                  </a:ext>
                </a:extLst>
              </p:cNvPr>
              <p:cNvPicPr/>
              <p:nvPr/>
            </p:nvPicPr>
            <p:blipFill>
              <a:blip r:embed="rId45"/>
              <a:stretch>
                <a:fillRect/>
              </a:stretch>
            </p:blipFill>
            <p:spPr>
              <a:xfrm>
                <a:off x="5893949" y="2646885"/>
                <a:ext cx="23533" cy="19947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6" name="Ink 55">
                <a:extLst>
                  <a:ext uri="{FF2B5EF4-FFF2-40B4-BE49-F238E27FC236}">
                    <a16:creationId xmlns:a16="http://schemas.microsoft.com/office/drawing/2014/main" id="{F35EB889-8BE8-3F41-BAFF-95AFDB84418E}"/>
                  </a:ext>
                </a:extLst>
              </p14:cNvPr>
              <p14:cNvContentPartPr/>
              <p14:nvPr/>
            </p14:nvContentPartPr>
            <p14:xfrm>
              <a:off x="6122436" y="2731503"/>
              <a:ext cx="195120" cy="6480"/>
            </p14:xfrm>
          </p:contentPart>
        </mc:Choice>
        <mc:Fallback xmlns="">
          <p:pic>
            <p:nvPicPr>
              <p:cNvPr id="56" name="Ink 55">
                <a:extLst>
                  <a:ext uri="{FF2B5EF4-FFF2-40B4-BE49-F238E27FC236}">
                    <a16:creationId xmlns:a16="http://schemas.microsoft.com/office/drawing/2014/main" id="{F35EB889-8BE8-3F41-BAFF-95AFDB84418E}"/>
                  </a:ext>
                </a:extLst>
              </p:cNvPr>
              <p:cNvPicPr/>
              <p:nvPr/>
            </p:nvPicPr>
            <p:blipFill>
              <a:blip r:embed="rId47"/>
              <a:stretch>
                <a:fillRect/>
              </a:stretch>
            </p:blipFill>
            <p:spPr>
              <a:xfrm>
                <a:off x="6113076" y="2724375"/>
                <a:ext cx="212400" cy="22032"/>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7" name="Ink 56">
                <a:extLst>
                  <a:ext uri="{FF2B5EF4-FFF2-40B4-BE49-F238E27FC236}">
                    <a16:creationId xmlns:a16="http://schemas.microsoft.com/office/drawing/2014/main" id="{ECF50CFA-A409-254F-98C5-BE4C01250FEC}"/>
                  </a:ext>
                </a:extLst>
              </p14:cNvPr>
              <p14:cNvContentPartPr/>
              <p14:nvPr/>
            </p14:nvContentPartPr>
            <p14:xfrm>
              <a:off x="6172835" y="2681103"/>
              <a:ext cx="25560" cy="176400"/>
            </p14:xfrm>
          </p:contentPart>
        </mc:Choice>
        <mc:Fallback xmlns="">
          <p:pic>
            <p:nvPicPr>
              <p:cNvPr id="57" name="Ink 56">
                <a:extLst>
                  <a:ext uri="{FF2B5EF4-FFF2-40B4-BE49-F238E27FC236}">
                    <a16:creationId xmlns:a16="http://schemas.microsoft.com/office/drawing/2014/main" id="{ECF50CFA-A409-254F-98C5-BE4C01250FEC}"/>
                  </a:ext>
                </a:extLst>
              </p:cNvPr>
              <p:cNvPicPr/>
              <p:nvPr/>
            </p:nvPicPr>
            <p:blipFill>
              <a:blip r:embed="rId49"/>
              <a:stretch>
                <a:fillRect/>
              </a:stretch>
            </p:blipFill>
            <p:spPr>
              <a:xfrm>
                <a:off x="6163835" y="2672103"/>
                <a:ext cx="435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8" name="Ink 57">
                <a:extLst>
                  <a:ext uri="{FF2B5EF4-FFF2-40B4-BE49-F238E27FC236}">
                    <a16:creationId xmlns:a16="http://schemas.microsoft.com/office/drawing/2014/main" id="{D40E8A4C-D6B2-154D-ABF0-F8EB69EDA151}"/>
                  </a:ext>
                </a:extLst>
              </p14:cNvPr>
              <p14:cNvContentPartPr/>
              <p14:nvPr/>
            </p14:nvContentPartPr>
            <p14:xfrm>
              <a:off x="6562715" y="2681103"/>
              <a:ext cx="151200" cy="113400"/>
            </p14:xfrm>
          </p:contentPart>
        </mc:Choice>
        <mc:Fallback xmlns="">
          <p:pic>
            <p:nvPicPr>
              <p:cNvPr id="58" name="Ink 57">
                <a:extLst>
                  <a:ext uri="{FF2B5EF4-FFF2-40B4-BE49-F238E27FC236}">
                    <a16:creationId xmlns:a16="http://schemas.microsoft.com/office/drawing/2014/main" id="{D40E8A4C-D6B2-154D-ABF0-F8EB69EDA151}"/>
                  </a:ext>
                </a:extLst>
              </p:cNvPr>
              <p:cNvPicPr/>
              <p:nvPr/>
            </p:nvPicPr>
            <p:blipFill>
              <a:blip r:embed="rId51"/>
              <a:stretch>
                <a:fillRect/>
              </a:stretch>
            </p:blipFill>
            <p:spPr>
              <a:xfrm>
                <a:off x="6553715" y="2672463"/>
                <a:ext cx="1681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9" name="Ink 58">
                <a:extLst>
                  <a:ext uri="{FF2B5EF4-FFF2-40B4-BE49-F238E27FC236}">
                    <a16:creationId xmlns:a16="http://schemas.microsoft.com/office/drawing/2014/main" id="{4F537B80-813C-CF4A-A814-A292025EF554}"/>
                  </a:ext>
                </a:extLst>
              </p14:cNvPr>
              <p14:cNvContentPartPr/>
              <p14:nvPr/>
            </p14:nvContentPartPr>
            <p14:xfrm>
              <a:off x="6499715" y="2511544"/>
              <a:ext cx="100800" cy="12960"/>
            </p14:xfrm>
          </p:contentPart>
        </mc:Choice>
        <mc:Fallback xmlns="">
          <p:pic>
            <p:nvPicPr>
              <p:cNvPr id="59" name="Ink 58">
                <a:extLst>
                  <a:ext uri="{FF2B5EF4-FFF2-40B4-BE49-F238E27FC236}">
                    <a16:creationId xmlns:a16="http://schemas.microsoft.com/office/drawing/2014/main" id="{4F537B80-813C-CF4A-A814-A292025EF554}"/>
                  </a:ext>
                </a:extLst>
              </p:cNvPr>
              <p:cNvPicPr/>
              <p:nvPr/>
            </p:nvPicPr>
            <p:blipFill>
              <a:blip r:embed="rId53"/>
              <a:stretch>
                <a:fillRect/>
              </a:stretch>
            </p:blipFill>
            <p:spPr>
              <a:xfrm>
                <a:off x="6490747" y="2503264"/>
                <a:ext cx="118019"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5" name="Ink 64">
                <a:extLst>
                  <a:ext uri="{FF2B5EF4-FFF2-40B4-BE49-F238E27FC236}">
                    <a16:creationId xmlns:a16="http://schemas.microsoft.com/office/drawing/2014/main" id="{1A711E85-DB1A-2746-AED8-5C1FA5A203FE}"/>
                  </a:ext>
                </a:extLst>
              </p14:cNvPr>
              <p14:cNvContentPartPr/>
              <p14:nvPr/>
            </p14:nvContentPartPr>
            <p14:xfrm>
              <a:off x="6744875" y="2392023"/>
              <a:ext cx="189000" cy="195120"/>
            </p14:xfrm>
          </p:contentPart>
        </mc:Choice>
        <mc:Fallback xmlns="">
          <p:pic>
            <p:nvPicPr>
              <p:cNvPr id="65" name="Ink 64">
                <a:extLst>
                  <a:ext uri="{FF2B5EF4-FFF2-40B4-BE49-F238E27FC236}">
                    <a16:creationId xmlns:a16="http://schemas.microsoft.com/office/drawing/2014/main" id="{1A711E85-DB1A-2746-AED8-5C1FA5A203FE}"/>
                  </a:ext>
                </a:extLst>
              </p:cNvPr>
              <p:cNvPicPr/>
              <p:nvPr/>
            </p:nvPicPr>
            <p:blipFill>
              <a:blip r:embed="rId55"/>
              <a:stretch>
                <a:fillRect/>
              </a:stretch>
            </p:blipFill>
            <p:spPr>
              <a:xfrm>
                <a:off x="6735858" y="2382321"/>
                <a:ext cx="208477" cy="214884"/>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9">
                <a:extLst>
                  <a:ext uri="{FF2B5EF4-FFF2-40B4-BE49-F238E27FC236}">
                    <a16:creationId xmlns:a16="http://schemas.microsoft.com/office/drawing/2014/main" id="{62AFE752-303F-314D-A022-1DDB05A6EF62}"/>
                  </a:ext>
                </a:extLst>
              </p14:cNvPr>
              <p14:cNvContentPartPr/>
              <p14:nvPr/>
            </p14:nvContentPartPr>
            <p14:xfrm>
              <a:off x="2375195" y="3341343"/>
              <a:ext cx="170280" cy="230040"/>
            </p14:xfrm>
          </p:contentPart>
        </mc:Choice>
        <mc:Fallback xmlns="">
          <p:pic>
            <p:nvPicPr>
              <p:cNvPr id="69" name="Ink 69">
                <a:extLst>
                  <a:ext uri="{FF2B5EF4-FFF2-40B4-BE49-F238E27FC236}">
                    <a16:creationId xmlns:a16="http://schemas.microsoft.com/office/drawing/2014/main" id="{62AFE752-303F-314D-A022-1DDB05A6EF62}"/>
                  </a:ext>
                </a:extLst>
              </p:cNvPr>
              <p:cNvPicPr/>
              <p:nvPr/>
            </p:nvPicPr>
            <p:blipFill>
              <a:blip r:embed="rId57"/>
              <a:stretch>
                <a:fillRect/>
              </a:stretch>
            </p:blipFill>
            <p:spPr>
              <a:xfrm>
                <a:off x="2366537" y="3331998"/>
                <a:ext cx="187957" cy="24765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0" name="Ink 79">
                <a:extLst>
                  <a:ext uri="{FF2B5EF4-FFF2-40B4-BE49-F238E27FC236}">
                    <a16:creationId xmlns:a16="http://schemas.microsoft.com/office/drawing/2014/main" id="{3624AFB9-FD4A-AA44-A6DE-CF44D36FD845}"/>
                  </a:ext>
                </a:extLst>
              </p14:cNvPr>
              <p14:cNvContentPartPr/>
              <p14:nvPr/>
            </p14:nvContentPartPr>
            <p14:xfrm>
              <a:off x="4663715" y="3498303"/>
              <a:ext cx="107280" cy="12960"/>
            </p14:xfrm>
          </p:contentPart>
        </mc:Choice>
        <mc:Fallback xmlns="">
          <p:pic>
            <p:nvPicPr>
              <p:cNvPr id="80" name="Ink 79">
                <a:extLst>
                  <a:ext uri="{FF2B5EF4-FFF2-40B4-BE49-F238E27FC236}">
                    <a16:creationId xmlns:a16="http://schemas.microsoft.com/office/drawing/2014/main" id="{3624AFB9-FD4A-AA44-A6DE-CF44D36FD845}"/>
                  </a:ext>
                </a:extLst>
              </p:cNvPr>
              <p:cNvPicPr/>
              <p:nvPr/>
            </p:nvPicPr>
            <p:blipFill>
              <a:blip r:embed="rId59"/>
              <a:stretch>
                <a:fillRect/>
              </a:stretch>
            </p:blipFill>
            <p:spPr>
              <a:xfrm>
                <a:off x="4654355" y="3488676"/>
                <a:ext cx="124920"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1" name="Ink 80">
                <a:extLst>
                  <a:ext uri="{FF2B5EF4-FFF2-40B4-BE49-F238E27FC236}">
                    <a16:creationId xmlns:a16="http://schemas.microsoft.com/office/drawing/2014/main" id="{44BEA8DB-B8C6-3D4D-9F84-A33264510132}"/>
                  </a:ext>
                </a:extLst>
              </p14:cNvPr>
              <p14:cNvContentPartPr/>
              <p14:nvPr/>
            </p14:nvContentPartPr>
            <p14:xfrm>
              <a:off x="4663715" y="3567783"/>
              <a:ext cx="94680" cy="6480"/>
            </p14:xfrm>
          </p:contentPart>
        </mc:Choice>
        <mc:Fallback xmlns="">
          <p:pic>
            <p:nvPicPr>
              <p:cNvPr id="81" name="Ink 80">
                <a:extLst>
                  <a:ext uri="{FF2B5EF4-FFF2-40B4-BE49-F238E27FC236}">
                    <a16:creationId xmlns:a16="http://schemas.microsoft.com/office/drawing/2014/main" id="{44BEA8DB-B8C6-3D4D-9F84-A33264510132}"/>
                  </a:ext>
                </a:extLst>
              </p:cNvPr>
              <p:cNvPicPr/>
              <p:nvPr/>
            </p:nvPicPr>
            <p:blipFill>
              <a:blip r:embed="rId61"/>
              <a:stretch>
                <a:fillRect/>
              </a:stretch>
            </p:blipFill>
            <p:spPr>
              <a:xfrm>
                <a:off x="4654355" y="3558916"/>
                <a:ext cx="112320" cy="24215"/>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5" name="Ink 87">
                <a:extLst>
                  <a:ext uri="{FF2B5EF4-FFF2-40B4-BE49-F238E27FC236}">
                    <a16:creationId xmlns:a16="http://schemas.microsoft.com/office/drawing/2014/main" id="{D9F0F820-1104-E44C-9759-0D40DD8D7B95}"/>
                  </a:ext>
                </a:extLst>
              </p14:cNvPr>
              <p14:cNvContentPartPr/>
              <p14:nvPr/>
            </p14:nvContentPartPr>
            <p14:xfrm>
              <a:off x="4909235" y="3435663"/>
              <a:ext cx="502920" cy="176400"/>
            </p14:xfrm>
          </p:contentPart>
        </mc:Choice>
        <mc:Fallback xmlns="">
          <p:pic>
            <p:nvPicPr>
              <p:cNvPr id="85" name="Ink 87">
                <a:extLst>
                  <a:ext uri="{FF2B5EF4-FFF2-40B4-BE49-F238E27FC236}">
                    <a16:creationId xmlns:a16="http://schemas.microsoft.com/office/drawing/2014/main" id="{D9F0F820-1104-E44C-9759-0D40DD8D7B95}"/>
                  </a:ext>
                </a:extLst>
              </p:cNvPr>
              <p:cNvPicPr/>
              <p:nvPr/>
            </p:nvPicPr>
            <p:blipFill>
              <a:blip r:embed="rId63"/>
              <a:stretch>
                <a:fillRect/>
              </a:stretch>
            </p:blipFill>
            <p:spPr>
              <a:xfrm>
                <a:off x="4900241" y="3426663"/>
                <a:ext cx="520907"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6" name="Ink 88">
                <a:extLst>
                  <a:ext uri="{FF2B5EF4-FFF2-40B4-BE49-F238E27FC236}">
                    <a16:creationId xmlns:a16="http://schemas.microsoft.com/office/drawing/2014/main" id="{ABA51F64-0D40-4C40-9AB4-C8B5F98DAF0D}"/>
                  </a:ext>
                </a:extLst>
              </p14:cNvPr>
              <p14:cNvContentPartPr/>
              <p14:nvPr/>
            </p14:nvContentPartPr>
            <p14:xfrm>
              <a:off x="4211915" y="3460863"/>
              <a:ext cx="270000" cy="119880"/>
            </p14:xfrm>
          </p:contentPart>
        </mc:Choice>
        <mc:Fallback xmlns="">
          <p:pic>
            <p:nvPicPr>
              <p:cNvPr id="86" name="Ink 88">
                <a:extLst>
                  <a:ext uri="{FF2B5EF4-FFF2-40B4-BE49-F238E27FC236}">
                    <a16:creationId xmlns:a16="http://schemas.microsoft.com/office/drawing/2014/main" id="{ABA51F64-0D40-4C40-9AB4-C8B5F98DAF0D}"/>
                  </a:ext>
                </a:extLst>
              </p:cNvPr>
              <p:cNvPicPr/>
              <p:nvPr/>
            </p:nvPicPr>
            <p:blipFill>
              <a:blip r:embed="rId65"/>
              <a:stretch>
                <a:fillRect/>
              </a:stretch>
            </p:blipFill>
            <p:spPr>
              <a:xfrm>
                <a:off x="4202915" y="3451836"/>
                <a:ext cx="288360" cy="139017"/>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7" name="Ink 89">
                <a:extLst>
                  <a:ext uri="{FF2B5EF4-FFF2-40B4-BE49-F238E27FC236}">
                    <a16:creationId xmlns:a16="http://schemas.microsoft.com/office/drawing/2014/main" id="{44767490-FD60-EC4B-8E30-1AE88A55CA42}"/>
                  </a:ext>
                </a:extLst>
              </p14:cNvPr>
              <p14:cNvContentPartPr/>
              <p14:nvPr/>
            </p14:nvContentPartPr>
            <p14:xfrm>
              <a:off x="2859395" y="3152703"/>
              <a:ext cx="1263960" cy="585000"/>
            </p14:xfrm>
          </p:contentPart>
        </mc:Choice>
        <mc:Fallback xmlns="">
          <p:pic>
            <p:nvPicPr>
              <p:cNvPr id="87" name="Ink 89">
                <a:extLst>
                  <a:ext uri="{FF2B5EF4-FFF2-40B4-BE49-F238E27FC236}">
                    <a16:creationId xmlns:a16="http://schemas.microsoft.com/office/drawing/2014/main" id="{44767490-FD60-EC4B-8E30-1AE88A55CA42}"/>
                  </a:ext>
                </a:extLst>
              </p:cNvPr>
              <p:cNvPicPr/>
              <p:nvPr/>
            </p:nvPicPr>
            <p:blipFill>
              <a:blip r:embed="rId67"/>
              <a:stretch>
                <a:fillRect/>
              </a:stretch>
            </p:blipFill>
            <p:spPr>
              <a:xfrm>
                <a:off x="2849675" y="3144074"/>
                <a:ext cx="1281960" cy="602978"/>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5" name="Ink 94">
                <a:extLst>
                  <a:ext uri="{FF2B5EF4-FFF2-40B4-BE49-F238E27FC236}">
                    <a16:creationId xmlns:a16="http://schemas.microsoft.com/office/drawing/2014/main" id="{B0447711-5AF7-9B4E-A1FB-54EB17EB4B71}"/>
                  </a:ext>
                </a:extLst>
              </p14:cNvPr>
              <p14:cNvContentPartPr/>
              <p14:nvPr/>
            </p14:nvContentPartPr>
            <p14:xfrm>
              <a:off x="6248075" y="3334863"/>
              <a:ext cx="132480" cy="107280"/>
            </p14:xfrm>
          </p:contentPart>
        </mc:Choice>
        <mc:Fallback xmlns="">
          <p:pic>
            <p:nvPicPr>
              <p:cNvPr id="95" name="Ink 94">
                <a:extLst>
                  <a:ext uri="{FF2B5EF4-FFF2-40B4-BE49-F238E27FC236}">
                    <a16:creationId xmlns:a16="http://schemas.microsoft.com/office/drawing/2014/main" id="{B0447711-5AF7-9B4E-A1FB-54EB17EB4B71}"/>
                  </a:ext>
                </a:extLst>
              </p:cNvPr>
              <p:cNvPicPr/>
              <p:nvPr/>
            </p:nvPicPr>
            <p:blipFill>
              <a:blip r:embed="rId69"/>
              <a:stretch>
                <a:fillRect/>
              </a:stretch>
            </p:blipFill>
            <p:spPr>
              <a:xfrm>
                <a:off x="6238715" y="3325863"/>
                <a:ext cx="1501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6" name="Ink 95">
                <a:extLst>
                  <a:ext uri="{FF2B5EF4-FFF2-40B4-BE49-F238E27FC236}">
                    <a16:creationId xmlns:a16="http://schemas.microsoft.com/office/drawing/2014/main" id="{3EE8A129-BE36-ED4B-9C8F-C774CF5A69D0}"/>
                  </a:ext>
                </a:extLst>
              </p14:cNvPr>
              <p14:cNvContentPartPr/>
              <p14:nvPr/>
            </p14:nvContentPartPr>
            <p14:xfrm>
              <a:off x="6480996" y="3441784"/>
              <a:ext cx="56880" cy="75960"/>
            </p14:xfrm>
          </p:contentPart>
        </mc:Choice>
        <mc:Fallback xmlns="">
          <p:pic>
            <p:nvPicPr>
              <p:cNvPr id="96" name="Ink 95">
                <a:extLst>
                  <a:ext uri="{FF2B5EF4-FFF2-40B4-BE49-F238E27FC236}">
                    <a16:creationId xmlns:a16="http://schemas.microsoft.com/office/drawing/2014/main" id="{3EE8A129-BE36-ED4B-9C8F-C774CF5A69D0}"/>
                  </a:ext>
                </a:extLst>
              </p:cNvPr>
              <p:cNvPicPr/>
              <p:nvPr/>
            </p:nvPicPr>
            <p:blipFill>
              <a:blip r:embed="rId71"/>
              <a:stretch>
                <a:fillRect/>
              </a:stretch>
            </p:blipFill>
            <p:spPr>
              <a:xfrm>
                <a:off x="6472716" y="3432334"/>
                <a:ext cx="74520" cy="93769"/>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8" name="Ink 97">
                <a:extLst>
                  <a:ext uri="{FF2B5EF4-FFF2-40B4-BE49-F238E27FC236}">
                    <a16:creationId xmlns:a16="http://schemas.microsoft.com/office/drawing/2014/main" id="{8878F7DD-D274-884B-9E57-B2171755FABD}"/>
                  </a:ext>
                </a:extLst>
              </p14:cNvPr>
              <p14:cNvContentPartPr/>
              <p14:nvPr/>
            </p14:nvContentPartPr>
            <p14:xfrm>
              <a:off x="6763595" y="3221823"/>
              <a:ext cx="6480" cy="19080"/>
            </p14:xfrm>
          </p:contentPart>
        </mc:Choice>
        <mc:Fallback xmlns="">
          <p:pic>
            <p:nvPicPr>
              <p:cNvPr id="98" name="Ink 97">
                <a:extLst>
                  <a:ext uri="{FF2B5EF4-FFF2-40B4-BE49-F238E27FC236}">
                    <a16:creationId xmlns:a16="http://schemas.microsoft.com/office/drawing/2014/main" id="{8878F7DD-D274-884B-9E57-B2171755FABD}"/>
                  </a:ext>
                </a:extLst>
              </p:cNvPr>
              <p:cNvPicPr/>
              <p:nvPr/>
            </p:nvPicPr>
            <p:blipFill>
              <a:blip r:embed="rId73"/>
              <a:stretch>
                <a:fillRect/>
              </a:stretch>
            </p:blipFill>
            <p:spPr>
              <a:xfrm>
                <a:off x="6756092" y="3213017"/>
                <a:ext cx="22509" cy="3705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4" name="Ink 103">
                <a:extLst>
                  <a:ext uri="{FF2B5EF4-FFF2-40B4-BE49-F238E27FC236}">
                    <a16:creationId xmlns:a16="http://schemas.microsoft.com/office/drawing/2014/main" id="{2A51F52A-1B02-F548-9484-DC1931CA40F7}"/>
                  </a:ext>
                </a:extLst>
              </p14:cNvPr>
              <p14:cNvContentPartPr/>
              <p14:nvPr/>
            </p14:nvContentPartPr>
            <p14:xfrm>
              <a:off x="8065355" y="3429183"/>
              <a:ext cx="69480" cy="63360"/>
            </p14:xfrm>
          </p:contentPart>
        </mc:Choice>
        <mc:Fallback xmlns="">
          <p:pic>
            <p:nvPicPr>
              <p:cNvPr id="104" name="Ink 103">
                <a:extLst>
                  <a:ext uri="{FF2B5EF4-FFF2-40B4-BE49-F238E27FC236}">
                    <a16:creationId xmlns:a16="http://schemas.microsoft.com/office/drawing/2014/main" id="{2A51F52A-1B02-F548-9484-DC1931CA40F7}"/>
                  </a:ext>
                </a:extLst>
              </p:cNvPr>
              <p:cNvPicPr/>
              <p:nvPr/>
            </p:nvPicPr>
            <p:blipFill>
              <a:blip r:embed="rId75"/>
              <a:stretch>
                <a:fillRect/>
              </a:stretch>
            </p:blipFill>
            <p:spPr>
              <a:xfrm>
                <a:off x="8056760" y="3419823"/>
                <a:ext cx="87745"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5" name="Ink 104">
                <a:extLst>
                  <a:ext uri="{FF2B5EF4-FFF2-40B4-BE49-F238E27FC236}">
                    <a16:creationId xmlns:a16="http://schemas.microsoft.com/office/drawing/2014/main" id="{831FE0A2-12A0-1041-9B84-D8D09AFB3330}"/>
                  </a:ext>
                </a:extLst>
              </p14:cNvPr>
              <p14:cNvContentPartPr/>
              <p14:nvPr/>
            </p14:nvContentPartPr>
            <p14:xfrm>
              <a:off x="8278835" y="3247024"/>
              <a:ext cx="157680" cy="220320"/>
            </p14:xfrm>
          </p:contentPart>
        </mc:Choice>
        <mc:Fallback xmlns="">
          <p:pic>
            <p:nvPicPr>
              <p:cNvPr id="105" name="Ink 104">
                <a:extLst>
                  <a:ext uri="{FF2B5EF4-FFF2-40B4-BE49-F238E27FC236}">
                    <a16:creationId xmlns:a16="http://schemas.microsoft.com/office/drawing/2014/main" id="{831FE0A2-12A0-1041-9B84-D8D09AFB3330}"/>
                  </a:ext>
                </a:extLst>
              </p:cNvPr>
              <p:cNvPicPr/>
              <p:nvPr/>
            </p:nvPicPr>
            <p:blipFill>
              <a:blip r:embed="rId77"/>
              <a:stretch>
                <a:fillRect/>
              </a:stretch>
            </p:blipFill>
            <p:spPr>
              <a:xfrm>
                <a:off x="8269454" y="3238039"/>
                <a:ext cx="176443" cy="23865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6" name="Ink 105">
                <a:extLst>
                  <a:ext uri="{FF2B5EF4-FFF2-40B4-BE49-F238E27FC236}">
                    <a16:creationId xmlns:a16="http://schemas.microsoft.com/office/drawing/2014/main" id="{81E8E936-EF58-3646-9436-793433ADAD84}"/>
                  </a:ext>
                </a:extLst>
              </p14:cNvPr>
              <p14:cNvContentPartPr/>
              <p14:nvPr/>
            </p14:nvContentPartPr>
            <p14:xfrm>
              <a:off x="8523996" y="3234423"/>
              <a:ext cx="88560" cy="94680"/>
            </p14:xfrm>
          </p:contentPart>
        </mc:Choice>
        <mc:Fallback xmlns="">
          <p:pic>
            <p:nvPicPr>
              <p:cNvPr id="106" name="Ink 105">
                <a:extLst>
                  <a:ext uri="{FF2B5EF4-FFF2-40B4-BE49-F238E27FC236}">
                    <a16:creationId xmlns:a16="http://schemas.microsoft.com/office/drawing/2014/main" id="{81E8E936-EF58-3646-9436-793433ADAD84}"/>
                  </a:ext>
                </a:extLst>
              </p:cNvPr>
              <p:cNvPicPr/>
              <p:nvPr/>
            </p:nvPicPr>
            <p:blipFill>
              <a:blip r:embed="rId79"/>
              <a:stretch>
                <a:fillRect/>
              </a:stretch>
            </p:blipFill>
            <p:spPr>
              <a:xfrm>
                <a:off x="8514598" y="3225423"/>
                <a:ext cx="106272"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1" name="Ink 115">
                <a:extLst>
                  <a:ext uri="{FF2B5EF4-FFF2-40B4-BE49-F238E27FC236}">
                    <a16:creationId xmlns:a16="http://schemas.microsoft.com/office/drawing/2014/main" id="{840B650F-795C-E84C-BF74-7865FCE415A0}"/>
                  </a:ext>
                </a:extLst>
              </p14:cNvPr>
              <p14:cNvContentPartPr/>
              <p14:nvPr/>
            </p14:nvContentPartPr>
            <p14:xfrm>
              <a:off x="8700035" y="3007984"/>
              <a:ext cx="924480" cy="428040"/>
            </p14:xfrm>
          </p:contentPart>
        </mc:Choice>
        <mc:Fallback xmlns="">
          <p:pic>
            <p:nvPicPr>
              <p:cNvPr id="111" name="Ink 115">
                <a:extLst>
                  <a:ext uri="{FF2B5EF4-FFF2-40B4-BE49-F238E27FC236}">
                    <a16:creationId xmlns:a16="http://schemas.microsoft.com/office/drawing/2014/main" id="{840B650F-795C-E84C-BF74-7865FCE415A0}"/>
                  </a:ext>
                </a:extLst>
              </p:cNvPr>
              <p:cNvPicPr/>
              <p:nvPr/>
            </p:nvPicPr>
            <p:blipFill>
              <a:blip r:embed="rId81"/>
              <a:stretch>
                <a:fillRect/>
              </a:stretch>
            </p:blipFill>
            <p:spPr>
              <a:xfrm>
                <a:off x="8691039" y="2998608"/>
                <a:ext cx="942833" cy="446792"/>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2" name="Ink 116">
                <a:extLst>
                  <a:ext uri="{FF2B5EF4-FFF2-40B4-BE49-F238E27FC236}">
                    <a16:creationId xmlns:a16="http://schemas.microsoft.com/office/drawing/2014/main" id="{9718BE99-DD31-B542-B012-4ED9F410FD45}"/>
                  </a:ext>
                </a:extLst>
              </p14:cNvPr>
              <p14:cNvContentPartPr/>
              <p14:nvPr/>
            </p14:nvContentPartPr>
            <p14:xfrm>
              <a:off x="7166076" y="3265743"/>
              <a:ext cx="742320" cy="107280"/>
            </p14:xfrm>
          </p:contentPart>
        </mc:Choice>
        <mc:Fallback xmlns="">
          <p:pic>
            <p:nvPicPr>
              <p:cNvPr id="112" name="Ink 116">
                <a:extLst>
                  <a:ext uri="{FF2B5EF4-FFF2-40B4-BE49-F238E27FC236}">
                    <a16:creationId xmlns:a16="http://schemas.microsoft.com/office/drawing/2014/main" id="{9718BE99-DD31-B542-B012-4ED9F410FD45}"/>
                  </a:ext>
                </a:extLst>
              </p:cNvPr>
              <p:cNvPicPr/>
              <p:nvPr/>
            </p:nvPicPr>
            <p:blipFill>
              <a:blip r:embed="rId83"/>
              <a:stretch>
                <a:fillRect/>
              </a:stretch>
            </p:blipFill>
            <p:spPr>
              <a:xfrm>
                <a:off x="7156351" y="3257103"/>
                <a:ext cx="759969"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13" name="Ink 117">
                <a:extLst>
                  <a:ext uri="{FF2B5EF4-FFF2-40B4-BE49-F238E27FC236}">
                    <a16:creationId xmlns:a16="http://schemas.microsoft.com/office/drawing/2014/main" id="{92F93E19-9B88-324D-A493-DB72D5138653}"/>
                  </a:ext>
                </a:extLst>
              </p14:cNvPr>
              <p14:cNvContentPartPr/>
              <p14:nvPr/>
            </p14:nvContentPartPr>
            <p14:xfrm>
              <a:off x="6788796" y="3310023"/>
              <a:ext cx="289800" cy="94680"/>
            </p14:xfrm>
          </p:contentPart>
        </mc:Choice>
        <mc:Fallback xmlns="">
          <p:pic>
            <p:nvPicPr>
              <p:cNvPr id="113" name="Ink 117">
                <a:extLst>
                  <a:ext uri="{FF2B5EF4-FFF2-40B4-BE49-F238E27FC236}">
                    <a16:creationId xmlns:a16="http://schemas.microsoft.com/office/drawing/2014/main" id="{92F93E19-9B88-324D-A493-DB72D5138653}"/>
                  </a:ext>
                </a:extLst>
              </p:cNvPr>
              <p:cNvPicPr/>
              <p:nvPr/>
            </p:nvPicPr>
            <p:blipFill>
              <a:blip r:embed="rId85"/>
              <a:stretch>
                <a:fillRect/>
              </a:stretch>
            </p:blipFill>
            <p:spPr>
              <a:xfrm>
                <a:off x="6779052" y="3301383"/>
                <a:ext cx="308567"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4" name="Ink 118">
                <a:extLst>
                  <a:ext uri="{FF2B5EF4-FFF2-40B4-BE49-F238E27FC236}">
                    <a16:creationId xmlns:a16="http://schemas.microsoft.com/office/drawing/2014/main" id="{3F7926E0-303F-634B-8E03-32B15E02060F}"/>
                  </a:ext>
                </a:extLst>
              </p14:cNvPr>
              <p14:cNvContentPartPr/>
              <p14:nvPr/>
            </p14:nvContentPartPr>
            <p14:xfrm>
              <a:off x="5814275" y="3322264"/>
              <a:ext cx="339840" cy="214200"/>
            </p14:xfrm>
          </p:contentPart>
        </mc:Choice>
        <mc:Fallback xmlns="">
          <p:pic>
            <p:nvPicPr>
              <p:cNvPr id="114" name="Ink 118">
                <a:extLst>
                  <a:ext uri="{FF2B5EF4-FFF2-40B4-BE49-F238E27FC236}">
                    <a16:creationId xmlns:a16="http://schemas.microsoft.com/office/drawing/2014/main" id="{3F7926E0-303F-634B-8E03-32B15E02060F}"/>
                  </a:ext>
                </a:extLst>
              </p:cNvPr>
              <p:cNvPicPr/>
              <p:nvPr/>
            </p:nvPicPr>
            <p:blipFill>
              <a:blip r:embed="rId87"/>
              <a:stretch>
                <a:fillRect/>
              </a:stretch>
            </p:blipFill>
            <p:spPr>
              <a:xfrm>
                <a:off x="5804915" y="3313624"/>
                <a:ext cx="3585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5" name="Ink 119">
                <a:extLst>
                  <a:ext uri="{FF2B5EF4-FFF2-40B4-BE49-F238E27FC236}">
                    <a16:creationId xmlns:a16="http://schemas.microsoft.com/office/drawing/2014/main" id="{83BA29BF-58F1-074D-880D-07B75E493F5A}"/>
                  </a:ext>
                </a:extLst>
              </p14:cNvPr>
              <p14:cNvContentPartPr/>
              <p14:nvPr/>
            </p14:nvContentPartPr>
            <p14:xfrm>
              <a:off x="5550396" y="3228304"/>
              <a:ext cx="126000" cy="439920"/>
            </p14:xfrm>
          </p:contentPart>
        </mc:Choice>
        <mc:Fallback xmlns="">
          <p:pic>
            <p:nvPicPr>
              <p:cNvPr id="115" name="Ink 119">
                <a:extLst>
                  <a:ext uri="{FF2B5EF4-FFF2-40B4-BE49-F238E27FC236}">
                    <a16:creationId xmlns:a16="http://schemas.microsoft.com/office/drawing/2014/main" id="{83BA29BF-58F1-074D-880D-07B75E493F5A}"/>
                  </a:ext>
                </a:extLst>
              </p:cNvPr>
              <p:cNvPicPr/>
              <p:nvPr/>
            </p:nvPicPr>
            <p:blipFill>
              <a:blip r:embed="rId89"/>
              <a:stretch>
                <a:fillRect/>
              </a:stretch>
            </p:blipFill>
            <p:spPr>
              <a:xfrm>
                <a:off x="5540345" y="3219664"/>
                <a:ext cx="144667"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1" name="Ink 120">
                <a:extLst>
                  <a:ext uri="{FF2B5EF4-FFF2-40B4-BE49-F238E27FC236}">
                    <a16:creationId xmlns:a16="http://schemas.microsoft.com/office/drawing/2014/main" id="{D659A169-FF07-034B-9411-41EA0BF662AE}"/>
                  </a:ext>
                </a:extLst>
              </p14:cNvPr>
              <p14:cNvContentPartPr/>
              <p14:nvPr/>
            </p14:nvContentPartPr>
            <p14:xfrm>
              <a:off x="3192755" y="4359783"/>
              <a:ext cx="75960" cy="6480"/>
            </p14:xfrm>
          </p:contentPart>
        </mc:Choice>
        <mc:Fallback xmlns="">
          <p:pic>
            <p:nvPicPr>
              <p:cNvPr id="121" name="Ink 120">
                <a:extLst>
                  <a:ext uri="{FF2B5EF4-FFF2-40B4-BE49-F238E27FC236}">
                    <a16:creationId xmlns:a16="http://schemas.microsoft.com/office/drawing/2014/main" id="{D659A169-FF07-034B-9411-41EA0BF662AE}"/>
                  </a:ext>
                </a:extLst>
              </p:cNvPr>
              <p:cNvPicPr/>
              <p:nvPr/>
            </p:nvPicPr>
            <p:blipFill>
              <a:blip r:embed="rId91"/>
              <a:stretch>
                <a:fillRect/>
              </a:stretch>
            </p:blipFill>
            <p:spPr>
              <a:xfrm>
                <a:off x="3183395" y="4350423"/>
                <a:ext cx="936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2" name="Ink 121">
                <a:extLst>
                  <a:ext uri="{FF2B5EF4-FFF2-40B4-BE49-F238E27FC236}">
                    <a16:creationId xmlns:a16="http://schemas.microsoft.com/office/drawing/2014/main" id="{2B2689A7-556E-D24E-BC51-EB93AC1B3448}"/>
                  </a:ext>
                </a:extLst>
              </p14:cNvPr>
              <p14:cNvContentPartPr/>
              <p14:nvPr/>
            </p14:nvContentPartPr>
            <p14:xfrm>
              <a:off x="3230555" y="4422783"/>
              <a:ext cx="82080" cy="6480"/>
            </p14:xfrm>
          </p:contentPart>
        </mc:Choice>
        <mc:Fallback xmlns="">
          <p:pic>
            <p:nvPicPr>
              <p:cNvPr id="122" name="Ink 121">
                <a:extLst>
                  <a:ext uri="{FF2B5EF4-FFF2-40B4-BE49-F238E27FC236}">
                    <a16:creationId xmlns:a16="http://schemas.microsoft.com/office/drawing/2014/main" id="{2B2689A7-556E-D24E-BC51-EB93AC1B3448}"/>
                  </a:ext>
                </a:extLst>
              </p:cNvPr>
              <p:cNvPicPr/>
              <p:nvPr/>
            </p:nvPicPr>
            <p:blipFill>
              <a:blip r:embed="rId93"/>
              <a:stretch>
                <a:fillRect/>
              </a:stretch>
            </p:blipFill>
            <p:spPr>
              <a:xfrm>
                <a:off x="3221195" y="4413916"/>
                <a:ext cx="100440"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3" name="Ink 122">
                <a:extLst>
                  <a:ext uri="{FF2B5EF4-FFF2-40B4-BE49-F238E27FC236}">
                    <a16:creationId xmlns:a16="http://schemas.microsoft.com/office/drawing/2014/main" id="{7B9A0421-BDCD-FF41-A330-571AC36D8607}"/>
                  </a:ext>
                </a:extLst>
              </p14:cNvPr>
              <p14:cNvContentPartPr/>
              <p14:nvPr/>
            </p14:nvContentPartPr>
            <p14:xfrm>
              <a:off x="6386675" y="3963784"/>
              <a:ext cx="12960" cy="126000"/>
            </p14:xfrm>
          </p:contentPart>
        </mc:Choice>
        <mc:Fallback xmlns="">
          <p:pic>
            <p:nvPicPr>
              <p:cNvPr id="123" name="Ink 122">
                <a:extLst>
                  <a:ext uri="{FF2B5EF4-FFF2-40B4-BE49-F238E27FC236}">
                    <a16:creationId xmlns:a16="http://schemas.microsoft.com/office/drawing/2014/main" id="{7B9A0421-BDCD-FF41-A330-571AC36D8607}"/>
                  </a:ext>
                </a:extLst>
              </p:cNvPr>
              <p:cNvPicPr/>
              <p:nvPr/>
            </p:nvPicPr>
            <p:blipFill>
              <a:blip r:embed="rId95"/>
              <a:stretch>
                <a:fillRect/>
              </a:stretch>
            </p:blipFill>
            <p:spPr>
              <a:xfrm>
                <a:off x="6377048" y="3954810"/>
                <a:ext cx="31845" cy="143949"/>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6" name="Ink 125">
                <a:extLst>
                  <a:ext uri="{FF2B5EF4-FFF2-40B4-BE49-F238E27FC236}">
                    <a16:creationId xmlns:a16="http://schemas.microsoft.com/office/drawing/2014/main" id="{5AC9D933-7FD7-8642-80EC-84307A6914F1}"/>
                  </a:ext>
                </a:extLst>
              </p14:cNvPr>
              <p14:cNvContentPartPr/>
              <p14:nvPr/>
            </p14:nvContentPartPr>
            <p14:xfrm>
              <a:off x="4229916" y="4919223"/>
              <a:ext cx="19080" cy="132480"/>
            </p14:xfrm>
          </p:contentPart>
        </mc:Choice>
        <mc:Fallback xmlns="">
          <p:pic>
            <p:nvPicPr>
              <p:cNvPr id="126" name="Ink 125">
                <a:extLst>
                  <a:ext uri="{FF2B5EF4-FFF2-40B4-BE49-F238E27FC236}">
                    <a16:creationId xmlns:a16="http://schemas.microsoft.com/office/drawing/2014/main" id="{5AC9D933-7FD7-8642-80EC-84307A6914F1}"/>
                  </a:ext>
                </a:extLst>
              </p:cNvPr>
              <p:cNvPicPr/>
              <p:nvPr/>
            </p:nvPicPr>
            <p:blipFill>
              <a:blip r:embed="rId97"/>
              <a:stretch>
                <a:fillRect/>
              </a:stretch>
            </p:blipFill>
            <p:spPr>
              <a:xfrm>
                <a:off x="4220916" y="4910223"/>
                <a:ext cx="363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9" name="Ink 128">
                <a:extLst>
                  <a:ext uri="{FF2B5EF4-FFF2-40B4-BE49-F238E27FC236}">
                    <a16:creationId xmlns:a16="http://schemas.microsoft.com/office/drawing/2014/main" id="{16022E01-CC96-5241-A1EA-39095504DAC0}"/>
                  </a:ext>
                </a:extLst>
              </p14:cNvPr>
              <p14:cNvContentPartPr/>
              <p14:nvPr/>
            </p14:nvContentPartPr>
            <p14:xfrm>
              <a:off x="5034875" y="4906623"/>
              <a:ext cx="163800" cy="163800"/>
            </p14:xfrm>
          </p:contentPart>
        </mc:Choice>
        <mc:Fallback xmlns="">
          <p:pic>
            <p:nvPicPr>
              <p:cNvPr id="129" name="Ink 128">
                <a:extLst>
                  <a:ext uri="{FF2B5EF4-FFF2-40B4-BE49-F238E27FC236}">
                    <a16:creationId xmlns:a16="http://schemas.microsoft.com/office/drawing/2014/main" id="{16022E01-CC96-5241-A1EA-39095504DAC0}"/>
                  </a:ext>
                </a:extLst>
              </p:cNvPr>
              <p:cNvPicPr/>
              <p:nvPr/>
            </p:nvPicPr>
            <p:blipFill>
              <a:blip r:embed="rId99"/>
              <a:stretch>
                <a:fillRect/>
              </a:stretch>
            </p:blipFill>
            <p:spPr>
              <a:xfrm>
                <a:off x="5025515" y="4897964"/>
                <a:ext cx="181440" cy="181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0" name="Ink 131">
                <a:extLst>
                  <a:ext uri="{FF2B5EF4-FFF2-40B4-BE49-F238E27FC236}">
                    <a16:creationId xmlns:a16="http://schemas.microsoft.com/office/drawing/2014/main" id="{046C53D5-7C8F-044B-BAF9-F131E2EA8EA1}"/>
                  </a:ext>
                </a:extLst>
              </p14:cNvPr>
              <p14:cNvContentPartPr/>
              <p14:nvPr/>
            </p14:nvContentPartPr>
            <p14:xfrm>
              <a:off x="4500275" y="4881784"/>
              <a:ext cx="239400" cy="214200"/>
            </p14:xfrm>
          </p:contentPart>
        </mc:Choice>
        <mc:Fallback xmlns="">
          <p:pic>
            <p:nvPicPr>
              <p:cNvPr id="130" name="Ink 131">
                <a:extLst>
                  <a:ext uri="{FF2B5EF4-FFF2-40B4-BE49-F238E27FC236}">
                    <a16:creationId xmlns:a16="http://schemas.microsoft.com/office/drawing/2014/main" id="{046C53D5-7C8F-044B-BAF9-F131E2EA8EA1}"/>
                  </a:ext>
                </a:extLst>
              </p:cNvPr>
              <p:cNvPicPr/>
              <p:nvPr/>
            </p:nvPicPr>
            <p:blipFill>
              <a:blip r:embed="rId101"/>
              <a:stretch>
                <a:fillRect/>
              </a:stretch>
            </p:blipFill>
            <p:spPr>
              <a:xfrm>
                <a:off x="4491622" y="4873504"/>
                <a:ext cx="256345"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80" name="Ink 180">
                <a:extLst>
                  <a:ext uri="{FF2B5EF4-FFF2-40B4-BE49-F238E27FC236}">
                    <a16:creationId xmlns:a16="http://schemas.microsoft.com/office/drawing/2014/main" id="{E85C19C5-9A03-1A4C-BCFD-878C2B82145D}"/>
                  </a:ext>
                </a:extLst>
              </p14:cNvPr>
              <p14:cNvContentPartPr/>
              <p14:nvPr/>
            </p14:nvContentPartPr>
            <p14:xfrm>
              <a:off x="4135595" y="4246744"/>
              <a:ext cx="6350760" cy="516600"/>
            </p14:xfrm>
          </p:contentPart>
        </mc:Choice>
        <mc:Fallback xmlns="">
          <p:pic>
            <p:nvPicPr>
              <p:cNvPr id="180" name="Ink 180">
                <a:extLst>
                  <a:ext uri="{FF2B5EF4-FFF2-40B4-BE49-F238E27FC236}">
                    <a16:creationId xmlns:a16="http://schemas.microsoft.com/office/drawing/2014/main" id="{E85C19C5-9A03-1A4C-BCFD-878C2B82145D}"/>
                  </a:ext>
                </a:extLst>
              </p:cNvPr>
              <p:cNvPicPr/>
              <p:nvPr/>
            </p:nvPicPr>
            <p:blipFill>
              <a:blip r:embed="rId103"/>
              <a:stretch>
                <a:fillRect/>
              </a:stretch>
            </p:blipFill>
            <p:spPr>
              <a:xfrm>
                <a:off x="4126234" y="4237377"/>
                <a:ext cx="6369121" cy="534252"/>
              </a:xfrm>
              <a:prstGeom prst="rect">
                <a:avLst/>
              </a:prstGeom>
            </p:spPr>
          </p:pic>
        </mc:Fallback>
      </mc:AlternateContent>
    </p:spTree>
    <p:extLst>
      <p:ext uri="{BB962C8B-B14F-4D97-AF65-F5344CB8AC3E}">
        <p14:creationId xmlns:p14="http://schemas.microsoft.com/office/powerpoint/2010/main" val="7738578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7">
                <a:extLst>
                  <a:ext uri="{FF2B5EF4-FFF2-40B4-BE49-F238E27FC236}">
                    <a16:creationId xmlns:a16="http://schemas.microsoft.com/office/drawing/2014/main" id="{3345EDF1-BFA5-3441-9EA5-4D05DA1DA98D}"/>
                  </a:ext>
                </a:extLst>
              </p14:cNvPr>
              <p14:cNvContentPartPr/>
              <p14:nvPr/>
            </p14:nvContentPartPr>
            <p14:xfrm>
              <a:off x="2669316" y="1492383"/>
              <a:ext cx="503280" cy="421560"/>
            </p14:xfrm>
          </p:contentPart>
        </mc:Choice>
        <mc:Fallback xmlns="">
          <p:pic>
            <p:nvPicPr>
              <p:cNvPr id="7" name="Ink 7">
                <a:extLst>
                  <a:ext uri="{FF2B5EF4-FFF2-40B4-BE49-F238E27FC236}">
                    <a16:creationId xmlns:a16="http://schemas.microsoft.com/office/drawing/2014/main" id="{3345EDF1-BFA5-3441-9EA5-4D05DA1DA98D}"/>
                  </a:ext>
                </a:extLst>
              </p:cNvPr>
              <p:cNvPicPr/>
              <p:nvPr/>
            </p:nvPicPr>
            <p:blipFill>
              <a:blip r:embed="rId3"/>
              <a:stretch>
                <a:fillRect/>
              </a:stretch>
            </p:blipFill>
            <p:spPr>
              <a:xfrm>
                <a:off x="2660310" y="1483375"/>
                <a:ext cx="520933" cy="43921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3" name="Ink 23">
                <a:extLst>
                  <a:ext uri="{FF2B5EF4-FFF2-40B4-BE49-F238E27FC236}">
                    <a16:creationId xmlns:a16="http://schemas.microsoft.com/office/drawing/2014/main" id="{783FDFE6-F30F-6649-B879-78BE31EBC255}"/>
                  </a:ext>
                </a:extLst>
              </p14:cNvPr>
              <p14:cNvContentPartPr/>
              <p14:nvPr/>
            </p14:nvContentPartPr>
            <p14:xfrm>
              <a:off x="3210035" y="1404543"/>
              <a:ext cx="2402280" cy="572400"/>
            </p14:xfrm>
          </p:contentPart>
        </mc:Choice>
        <mc:Fallback xmlns="">
          <p:pic>
            <p:nvPicPr>
              <p:cNvPr id="23" name="Ink 23">
                <a:extLst>
                  <a:ext uri="{FF2B5EF4-FFF2-40B4-BE49-F238E27FC236}">
                    <a16:creationId xmlns:a16="http://schemas.microsoft.com/office/drawing/2014/main" id="{783FDFE6-F30F-6649-B879-78BE31EBC255}"/>
                  </a:ext>
                </a:extLst>
              </p:cNvPr>
              <p:cNvPicPr/>
              <p:nvPr/>
            </p:nvPicPr>
            <p:blipFill>
              <a:blip r:embed="rId5"/>
              <a:stretch>
                <a:fillRect/>
              </a:stretch>
            </p:blipFill>
            <p:spPr>
              <a:xfrm>
                <a:off x="3201035" y="1395183"/>
                <a:ext cx="242028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7" name="Ink 38">
                <a:extLst>
                  <a:ext uri="{FF2B5EF4-FFF2-40B4-BE49-F238E27FC236}">
                    <a16:creationId xmlns:a16="http://schemas.microsoft.com/office/drawing/2014/main" id="{B52B71A4-BAB0-8C44-8007-D7D955846A93}"/>
                  </a:ext>
                </a:extLst>
              </p14:cNvPr>
              <p14:cNvContentPartPr/>
              <p14:nvPr/>
            </p14:nvContentPartPr>
            <p14:xfrm>
              <a:off x="6491795" y="1536304"/>
              <a:ext cx="1528200" cy="396720"/>
            </p14:xfrm>
          </p:contentPart>
        </mc:Choice>
        <mc:Fallback xmlns="">
          <p:pic>
            <p:nvPicPr>
              <p:cNvPr id="37" name="Ink 38">
                <a:extLst>
                  <a:ext uri="{FF2B5EF4-FFF2-40B4-BE49-F238E27FC236}">
                    <a16:creationId xmlns:a16="http://schemas.microsoft.com/office/drawing/2014/main" id="{B52B71A4-BAB0-8C44-8007-D7D955846A93}"/>
                  </a:ext>
                </a:extLst>
              </p:cNvPr>
              <p:cNvPicPr/>
              <p:nvPr/>
            </p:nvPicPr>
            <p:blipFill>
              <a:blip r:embed="rId7"/>
              <a:stretch>
                <a:fillRect/>
              </a:stretch>
            </p:blipFill>
            <p:spPr>
              <a:xfrm>
                <a:off x="6482795" y="1526927"/>
                <a:ext cx="1547280" cy="41439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8" name="Ink 39">
                <a:extLst>
                  <a:ext uri="{FF2B5EF4-FFF2-40B4-BE49-F238E27FC236}">
                    <a16:creationId xmlns:a16="http://schemas.microsoft.com/office/drawing/2014/main" id="{6A5C328D-EDEF-1D4E-A293-E2755F6DCBF7}"/>
                  </a:ext>
                </a:extLst>
              </p14:cNvPr>
              <p14:cNvContentPartPr/>
              <p14:nvPr/>
            </p14:nvContentPartPr>
            <p14:xfrm>
              <a:off x="5919756" y="1655824"/>
              <a:ext cx="182520" cy="119880"/>
            </p14:xfrm>
          </p:contentPart>
        </mc:Choice>
        <mc:Fallback xmlns="">
          <p:pic>
            <p:nvPicPr>
              <p:cNvPr id="38" name="Ink 39">
                <a:extLst>
                  <a:ext uri="{FF2B5EF4-FFF2-40B4-BE49-F238E27FC236}">
                    <a16:creationId xmlns:a16="http://schemas.microsoft.com/office/drawing/2014/main" id="{6A5C328D-EDEF-1D4E-A293-E2755F6DCBF7}"/>
                  </a:ext>
                </a:extLst>
              </p:cNvPr>
              <p:cNvPicPr/>
              <p:nvPr/>
            </p:nvPicPr>
            <p:blipFill>
              <a:blip r:embed="rId9"/>
              <a:stretch>
                <a:fillRect/>
              </a:stretch>
            </p:blipFill>
            <p:spPr>
              <a:xfrm>
                <a:off x="5910036" y="1646797"/>
                <a:ext cx="200520" cy="13865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5" name="Ink 45">
                <a:extLst>
                  <a:ext uri="{FF2B5EF4-FFF2-40B4-BE49-F238E27FC236}">
                    <a16:creationId xmlns:a16="http://schemas.microsoft.com/office/drawing/2014/main" id="{2F6A199F-518F-BF42-AE38-8A21BD5A9173}"/>
                  </a:ext>
                </a:extLst>
              </p14:cNvPr>
              <p14:cNvContentPartPr/>
              <p14:nvPr/>
            </p14:nvContentPartPr>
            <p14:xfrm>
              <a:off x="6391355" y="2026623"/>
              <a:ext cx="1628640" cy="1000440"/>
            </p14:xfrm>
          </p:contentPart>
        </mc:Choice>
        <mc:Fallback xmlns="">
          <p:pic>
            <p:nvPicPr>
              <p:cNvPr id="45" name="Ink 45">
                <a:extLst>
                  <a:ext uri="{FF2B5EF4-FFF2-40B4-BE49-F238E27FC236}">
                    <a16:creationId xmlns:a16="http://schemas.microsoft.com/office/drawing/2014/main" id="{2F6A199F-518F-BF42-AE38-8A21BD5A9173}"/>
                  </a:ext>
                </a:extLst>
              </p:cNvPr>
              <p:cNvPicPr/>
              <p:nvPr/>
            </p:nvPicPr>
            <p:blipFill>
              <a:blip r:embed="rId11"/>
              <a:stretch>
                <a:fillRect/>
              </a:stretch>
            </p:blipFill>
            <p:spPr>
              <a:xfrm>
                <a:off x="6361842" y="2005007"/>
                <a:ext cx="1681188" cy="104367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8" name="Ink 58">
                <a:extLst>
                  <a:ext uri="{FF2B5EF4-FFF2-40B4-BE49-F238E27FC236}">
                    <a16:creationId xmlns:a16="http://schemas.microsoft.com/office/drawing/2014/main" id="{B4DF8809-5999-3943-BD14-E47436C67678}"/>
                  </a:ext>
                </a:extLst>
              </p14:cNvPr>
              <p14:cNvContentPartPr/>
              <p14:nvPr/>
            </p14:nvContentPartPr>
            <p14:xfrm>
              <a:off x="7365875" y="2574543"/>
              <a:ext cx="1791720" cy="798120"/>
            </p14:xfrm>
          </p:contentPart>
        </mc:Choice>
        <mc:Fallback xmlns="">
          <p:pic>
            <p:nvPicPr>
              <p:cNvPr id="58" name="Ink 58">
                <a:extLst>
                  <a:ext uri="{FF2B5EF4-FFF2-40B4-BE49-F238E27FC236}">
                    <a16:creationId xmlns:a16="http://schemas.microsoft.com/office/drawing/2014/main" id="{B4DF8809-5999-3943-BD14-E47436C67678}"/>
                  </a:ext>
                </a:extLst>
              </p:cNvPr>
              <p:cNvPicPr/>
              <p:nvPr/>
            </p:nvPicPr>
            <p:blipFill>
              <a:blip r:embed="rId13"/>
              <a:stretch>
                <a:fillRect/>
              </a:stretch>
            </p:blipFill>
            <p:spPr>
              <a:xfrm>
                <a:off x="7351838" y="2561943"/>
                <a:ext cx="1817995" cy="82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2" name="Ink 62">
                <a:extLst>
                  <a:ext uri="{FF2B5EF4-FFF2-40B4-BE49-F238E27FC236}">
                    <a16:creationId xmlns:a16="http://schemas.microsoft.com/office/drawing/2014/main" id="{0166820E-82DB-7042-AC3F-B5837E37E97C}"/>
                  </a:ext>
                </a:extLst>
              </p14:cNvPr>
              <p14:cNvContentPartPr/>
              <p14:nvPr/>
            </p14:nvContentPartPr>
            <p14:xfrm>
              <a:off x="2450075" y="3617463"/>
              <a:ext cx="4136760" cy="2835720"/>
            </p14:xfrm>
          </p:contentPart>
        </mc:Choice>
        <mc:Fallback xmlns="">
          <p:pic>
            <p:nvPicPr>
              <p:cNvPr id="62" name="Ink 62">
                <a:extLst>
                  <a:ext uri="{FF2B5EF4-FFF2-40B4-BE49-F238E27FC236}">
                    <a16:creationId xmlns:a16="http://schemas.microsoft.com/office/drawing/2014/main" id="{0166820E-82DB-7042-AC3F-B5837E37E97C}"/>
                  </a:ext>
                </a:extLst>
              </p:cNvPr>
              <p:cNvPicPr/>
              <p:nvPr/>
            </p:nvPicPr>
            <p:blipFill>
              <a:blip r:embed="rId15"/>
              <a:stretch>
                <a:fillRect/>
              </a:stretch>
            </p:blipFill>
            <p:spPr>
              <a:xfrm>
                <a:off x="2428835" y="3601267"/>
                <a:ext cx="4174200" cy="286271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4" name="Ink 63">
                <a:extLst>
                  <a:ext uri="{FF2B5EF4-FFF2-40B4-BE49-F238E27FC236}">
                    <a16:creationId xmlns:a16="http://schemas.microsoft.com/office/drawing/2014/main" id="{64C878E2-BD21-8442-9321-CE61CBA00423}"/>
                  </a:ext>
                </a:extLst>
              </p14:cNvPr>
              <p14:cNvContentPartPr/>
              <p14:nvPr/>
            </p14:nvContentPartPr>
            <p14:xfrm>
              <a:off x="3184836" y="5975103"/>
              <a:ext cx="19080" cy="12960"/>
            </p14:xfrm>
          </p:contentPart>
        </mc:Choice>
        <mc:Fallback xmlns="">
          <p:pic>
            <p:nvPicPr>
              <p:cNvPr id="64" name="Ink 63">
                <a:extLst>
                  <a:ext uri="{FF2B5EF4-FFF2-40B4-BE49-F238E27FC236}">
                    <a16:creationId xmlns:a16="http://schemas.microsoft.com/office/drawing/2014/main" id="{64C878E2-BD21-8442-9321-CE61CBA00423}"/>
                  </a:ext>
                </a:extLst>
              </p:cNvPr>
              <p:cNvPicPr/>
              <p:nvPr/>
            </p:nvPicPr>
            <p:blipFill>
              <a:blip r:embed="rId17"/>
              <a:stretch>
                <a:fillRect/>
              </a:stretch>
            </p:blipFill>
            <p:spPr>
              <a:xfrm>
                <a:off x="3165036" y="5954367"/>
                <a:ext cx="59040" cy="5443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5" name="Ink 64">
                <a:extLst>
                  <a:ext uri="{FF2B5EF4-FFF2-40B4-BE49-F238E27FC236}">
                    <a16:creationId xmlns:a16="http://schemas.microsoft.com/office/drawing/2014/main" id="{066CBF2D-0CBB-DF47-B299-4BD0D0DA7C7C}"/>
                  </a:ext>
                </a:extLst>
              </p14:cNvPr>
              <p14:cNvContentPartPr/>
              <p14:nvPr/>
            </p14:nvContentPartPr>
            <p14:xfrm>
              <a:off x="3172235" y="3730503"/>
              <a:ext cx="2984040" cy="2244960"/>
            </p14:xfrm>
          </p:contentPart>
        </mc:Choice>
        <mc:Fallback xmlns="">
          <p:pic>
            <p:nvPicPr>
              <p:cNvPr id="65" name="Ink 64">
                <a:extLst>
                  <a:ext uri="{FF2B5EF4-FFF2-40B4-BE49-F238E27FC236}">
                    <a16:creationId xmlns:a16="http://schemas.microsoft.com/office/drawing/2014/main" id="{066CBF2D-0CBB-DF47-B299-4BD0D0DA7C7C}"/>
                  </a:ext>
                </a:extLst>
              </p:cNvPr>
              <p:cNvPicPr/>
              <p:nvPr/>
            </p:nvPicPr>
            <p:blipFill>
              <a:blip r:embed="rId19"/>
              <a:stretch>
                <a:fillRect/>
              </a:stretch>
            </p:blipFill>
            <p:spPr>
              <a:xfrm>
                <a:off x="3152073" y="3711063"/>
                <a:ext cx="3023645" cy="2284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7" name="Ink 79">
                <a:extLst>
                  <a:ext uri="{FF2B5EF4-FFF2-40B4-BE49-F238E27FC236}">
                    <a16:creationId xmlns:a16="http://schemas.microsoft.com/office/drawing/2014/main" id="{32B38488-515D-0D4A-8AC7-0EEE1E6C6959}"/>
                  </a:ext>
                </a:extLst>
              </p14:cNvPr>
              <p14:cNvContentPartPr/>
              <p14:nvPr/>
            </p14:nvContentPartPr>
            <p14:xfrm>
              <a:off x="2732315" y="3712503"/>
              <a:ext cx="113400" cy="207000"/>
            </p14:xfrm>
          </p:contentPart>
        </mc:Choice>
        <mc:Fallback xmlns="">
          <p:pic>
            <p:nvPicPr>
              <p:cNvPr id="77" name="Ink 79">
                <a:extLst>
                  <a:ext uri="{FF2B5EF4-FFF2-40B4-BE49-F238E27FC236}">
                    <a16:creationId xmlns:a16="http://schemas.microsoft.com/office/drawing/2014/main" id="{32B38488-515D-0D4A-8AC7-0EEE1E6C6959}"/>
                  </a:ext>
                </a:extLst>
              </p:cNvPr>
              <p:cNvPicPr/>
              <p:nvPr/>
            </p:nvPicPr>
            <p:blipFill>
              <a:blip r:embed="rId21"/>
              <a:stretch>
                <a:fillRect/>
              </a:stretch>
            </p:blipFill>
            <p:spPr>
              <a:xfrm>
                <a:off x="2708630" y="3695972"/>
                <a:ext cx="156822" cy="24329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8" name="Ink 80">
                <a:extLst>
                  <a:ext uri="{FF2B5EF4-FFF2-40B4-BE49-F238E27FC236}">
                    <a16:creationId xmlns:a16="http://schemas.microsoft.com/office/drawing/2014/main" id="{E26D9816-8534-184A-B66C-E23F6B8E4A2F}"/>
                  </a:ext>
                </a:extLst>
              </p14:cNvPr>
              <p14:cNvContentPartPr/>
              <p14:nvPr/>
            </p14:nvContentPartPr>
            <p14:xfrm>
              <a:off x="5473355" y="3717903"/>
              <a:ext cx="585360" cy="38160"/>
            </p14:xfrm>
          </p:contentPart>
        </mc:Choice>
        <mc:Fallback xmlns="">
          <p:pic>
            <p:nvPicPr>
              <p:cNvPr id="78" name="Ink 80">
                <a:extLst>
                  <a:ext uri="{FF2B5EF4-FFF2-40B4-BE49-F238E27FC236}">
                    <a16:creationId xmlns:a16="http://schemas.microsoft.com/office/drawing/2014/main" id="{E26D9816-8534-184A-B66C-E23F6B8E4A2F}"/>
                  </a:ext>
                </a:extLst>
              </p:cNvPr>
              <p:cNvPicPr/>
              <p:nvPr/>
            </p:nvPicPr>
            <p:blipFill>
              <a:blip r:embed="rId23"/>
              <a:stretch>
                <a:fillRect/>
              </a:stretch>
            </p:blipFill>
            <p:spPr>
              <a:xfrm>
                <a:off x="5449220" y="3697383"/>
                <a:ext cx="629307"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9" name="Ink 81">
                <a:extLst>
                  <a:ext uri="{FF2B5EF4-FFF2-40B4-BE49-F238E27FC236}">
                    <a16:creationId xmlns:a16="http://schemas.microsoft.com/office/drawing/2014/main" id="{FD857ADA-A41F-FA4D-93E6-3CB516EF314D}"/>
                  </a:ext>
                </a:extLst>
              </p14:cNvPr>
              <p14:cNvContentPartPr/>
              <p14:nvPr/>
            </p14:nvContentPartPr>
            <p14:xfrm>
              <a:off x="3241355" y="3743103"/>
              <a:ext cx="1817640" cy="32040"/>
            </p14:xfrm>
          </p:contentPart>
        </mc:Choice>
        <mc:Fallback xmlns="">
          <p:pic>
            <p:nvPicPr>
              <p:cNvPr id="79" name="Ink 81">
                <a:extLst>
                  <a:ext uri="{FF2B5EF4-FFF2-40B4-BE49-F238E27FC236}">
                    <a16:creationId xmlns:a16="http://schemas.microsoft.com/office/drawing/2014/main" id="{FD857ADA-A41F-FA4D-93E6-3CB516EF314D}"/>
                  </a:ext>
                </a:extLst>
              </p:cNvPr>
              <p:cNvPicPr/>
              <p:nvPr/>
            </p:nvPicPr>
            <p:blipFill>
              <a:blip r:embed="rId25"/>
              <a:stretch>
                <a:fillRect/>
              </a:stretch>
            </p:blipFill>
            <p:spPr>
              <a:xfrm>
                <a:off x="3219391" y="3718709"/>
                <a:ext cx="1861209" cy="8046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3" name="Ink 82">
                <a:extLst>
                  <a:ext uri="{FF2B5EF4-FFF2-40B4-BE49-F238E27FC236}">
                    <a16:creationId xmlns:a16="http://schemas.microsoft.com/office/drawing/2014/main" id="{86988473-30C6-0E41-92FA-033909C749F1}"/>
                  </a:ext>
                </a:extLst>
              </p14:cNvPr>
              <p14:cNvContentPartPr/>
              <p14:nvPr/>
            </p14:nvContentPartPr>
            <p14:xfrm>
              <a:off x="2681915" y="6096783"/>
              <a:ext cx="176400" cy="224640"/>
            </p14:xfrm>
          </p:contentPart>
        </mc:Choice>
        <mc:Fallback xmlns="">
          <p:pic>
            <p:nvPicPr>
              <p:cNvPr id="83" name="Ink 82">
                <a:extLst>
                  <a:ext uri="{FF2B5EF4-FFF2-40B4-BE49-F238E27FC236}">
                    <a16:creationId xmlns:a16="http://schemas.microsoft.com/office/drawing/2014/main" id="{86988473-30C6-0E41-92FA-033909C749F1}"/>
                  </a:ext>
                </a:extLst>
              </p:cNvPr>
              <p:cNvPicPr/>
              <p:nvPr/>
            </p:nvPicPr>
            <p:blipFill>
              <a:blip r:embed="rId27"/>
              <a:stretch>
                <a:fillRect/>
              </a:stretch>
            </p:blipFill>
            <p:spPr>
              <a:xfrm>
                <a:off x="2665715" y="6080918"/>
                <a:ext cx="208080" cy="25601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4" name="Ink 83">
                <a:extLst>
                  <a:ext uri="{FF2B5EF4-FFF2-40B4-BE49-F238E27FC236}">
                    <a16:creationId xmlns:a16="http://schemas.microsoft.com/office/drawing/2014/main" id="{23FBD116-4FDE-7B48-A03E-A39B64502DE6}"/>
                  </a:ext>
                </a:extLst>
              </p14:cNvPr>
              <p14:cNvContentPartPr/>
              <p14:nvPr/>
            </p14:nvContentPartPr>
            <p14:xfrm>
              <a:off x="6102275" y="3881343"/>
              <a:ext cx="360" cy="360"/>
            </p14:xfrm>
          </p:contentPart>
        </mc:Choice>
        <mc:Fallback xmlns="">
          <p:pic>
            <p:nvPicPr>
              <p:cNvPr id="84" name="Ink 83">
                <a:extLst>
                  <a:ext uri="{FF2B5EF4-FFF2-40B4-BE49-F238E27FC236}">
                    <a16:creationId xmlns:a16="http://schemas.microsoft.com/office/drawing/2014/main" id="{23FBD116-4FDE-7B48-A03E-A39B64502DE6}"/>
                  </a:ext>
                </a:extLst>
              </p:cNvPr>
              <p:cNvPicPr/>
              <p:nvPr/>
            </p:nvPicPr>
            <p:blipFill>
              <a:blip r:embed="rId29"/>
              <a:stretch>
                <a:fillRect/>
              </a:stretch>
            </p:blipFill>
            <p:spPr>
              <a:xfrm>
                <a:off x="6068435" y="3847503"/>
                <a:ext cx="680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5" name="Ink 84">
                <a:extLst>
                  <a:ext uri="{FF2B5EF4-FFF2-40B4-BE49-F238E27FC236}">
                    <a16:creationId xmlns:a16="http://schemas.microsoft.com/office/drawing/2014/main" id="{F381D06F-883A-E549-8DDC-F479B303FF67}"/>
                  </a:ext>
                </a:extLst>
              </p14:cNvPr>
              <p14:cNvContentPartPr/>
              <p14:nvPr/>
            </p14:nvContentPartPr>
            <p14:xfrm>
              <a:off x="6133595" y="4149183"/>
              <a:ext cx="12960" cy="3240"/>
            </p14:xfrm>
          </p:contentPart>
        </mc:Choice>
        <mc:Fallback xmlns="">
          <p:pic>
            <p:nvPicPr>
              <p:cNvPr id="85" name="Ink 84">
                <a:extLst>
                  <a:ext uri="{FF2B5EF4-FFF2-40B4-BE49-F238E27FC236}">
                    <a16:creationId xmlns:a16="http://schemas.microsoft.com/office/drawing/2014/main" id="{F381D06F-883A-E549-8DDC-F479B303FF67}"/>
                  </a:ext>
                </a:extLst>
              </p:cNvPr>
              <p:cNvPicPr/>
              <p:nvPr/>
            </p:nvPicPr>
            <p:blipFill>
              <a:blip r:embed="rId31"/>
              <a:stretch>
                <a:fillRect/>
              </a:stretch>
            </p:blipFill>
            <p:spPr>
              <a:xfrm>
                <a:off x="6105155" y="4117188"/>
                <a:ext cx="69840" cy="6723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6" name="Ink 85">
                <a:extLst>
                  <a:ext uri="{FF2B5EF4-FFF2-40B4-BE49-F238E27FC236}">
                    <a16:creationId xmlns:a16="http://schemas.microsoft.com/office/drawing/2014/main" id="{45B81CD4-CCBA-5147-BC90-E3D4B5E0378E}"/>
                  </a:ext>
                </a:extLst>
              </p14:cNvPr>
              <p14:cNvContentPartPr/>
              <p14:nvPr/>
            </p14:nvContentPartPr>
            <p14:xfrm>
              <a:off x="6120995" y="4510263"/>
              <a:ext cx="6480" cy="6480"/>
            </p14:xfrm>
          </p:contentPart>
        </mc:Choice>
        <mc:Fallback xmlns="">
          <p:pic>
            <p:nvPicPr>
              <p:cNvPr id="86" name="Ink 85">
                <a:extLst>
                  <a:ext uri="{FF2B5EF4-FFF2-40B4-BE49-F238E27FC236}">
                    <a16:creationId xmlns:a16="http://schemas.microsoft.com/office/drawing/2014/main" id="{45B81CD4-CCBA-5147-BC90-E3D4B5E0378E}"/>
                  </a:ext>
                </a:extLst>
              </p:cNvPr>
              <p:cNvPicPr/>
              <p:nvPr/>
            </p:nvPicPr>
            <p:blipFill>
              <a:blip r:embed="rId33"/>
              <a:stretch>
                <a:fillRect/>
              </a:stretch>
            </p:blipFill>
            <p:spPr>
              <a:xfrm>
                <a:off x="6106671" y="4496655"/>
                <a:ext cx="35128" cy="3369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7" name="Ink 86">
                <a:extLst>
                  <a:ext uri="{FF2B5EF4-FFF2-40B4-BE49-F238E27FC236}">
                    <a16:creationId xmlns:a16="http://schemas.microsoft.com/office/drawing/2014/main" id="{30B84577-D1F1-7E4A-BE92-DCF0F7C953AB}"/>
                  </a:ext>
                </a:extLst>
              </p14:cNvPr>
              <p14:cNvContentPartPr/>
              <p14:nvPr/>
            </p14:nvContentPartPr>
            <p14:xfrm>
              <a:off x="6139715" y="4774143"/>
              <a:ext cx="6480" cy="38160"/>
            </p14:xfrm>
          </p:contentPart>
        </mc:Choice>
        <mc:Fallback xmlns="">
          <p:pic>
            <p:nvPicPr>
              <p:cNvPr id="87" name="Ink 86">
                <a:extLst>
                  <a:ext uri="{FF2B5EF4-FFF2-40B4-BE49-F238E27FC236}">
                    <a16:creationId xmlns:a16="http://schemas.microsoft.com/office/drawing/2014/main" id="{30B84577-D1F1-7E4A-BE92-DCF0F7C953AB}"/>
                  </a:ext>
                </a:extLst>
              </p:cNvPr>
              <p:cNvPicPr/>
              <p:nvPr/>
            </p:nvPicPr>
            <p:blipFill>
              <a:blip r:embed="rId35"/>
              <a:stretch>
                <a:fillRect/>
              </a:stretch>
            </p:blipFill>
            <p:spPr>
              <a:xfrm>
                <a:off x="6113075" y="4747249"/>
                <a:ext cx="53640" cy="8068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4" name="Ink 96">
                <a:extLst>
                  <a:ext uri="{FF2B5EF4-FFF2-40B4-BE49-F238E27FC236}">
                    <a16:creationId xmlns:a16="http://schemas.microsoft.com/office/drawing/2014/main" id="{3EC508A0-9388-FC44-833F-E8421EEA0D35}"/>
                  </a:ext>
                </a:extLst>
              </p14:cNvPr>
              <p14:cNvContentPartPr/>
              <p14:nvPr/>
            </p14:nvContentPartPr>
            <p14:xfrm>
              <a:off x="6240516" y="5975103"/>
              <a:ext cx="145080" cy="201600"/>
            </p14:xfrm>
          </p:contentPart>
        </mc:Choice>
        <mc:Fallback xmlns="">
          <p:pic>
            <p:nvPicPr>
              <p:cNvPr id="94" name="Ink 96">
                <a:extLst>
                  <a:ext uri="{FF2B5EF4-FFF2-40B4-BE49-F238E27FC236}">
                    <a16:creationId xmlns:a16="http://schemas.microsoft.com/office/drawing/2014/main" id="{3EC508A0-9388-FC44-833F-E8421EEA0D35}"/>
                  </a:ext>
                </a:extLst>
              </p:cNvPr>
              <p:cNvPicPr/>
              <p:nvPr/>
            </p:nvPicPr>
            <p:blipFill>
              <a:blip r:embed="rId37"/>
              <a:stretch>
                <a:fillRect/>
              </a:stretch>
            </p:blipFill>
            <p:spPr>
              <a:xfrm>
                <a:off x="6215316" y="5958122"/>
                <a:ext cx="186840" cy="23411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5" name="Ink 97">
                <a:extLst>
                  <a:ext uri="{FF2B5EF4-FFF2-40B4-BE49-F238E27FC236}">
                    <a16:creationId xmlns:a16="http://schemas.microsoft.com/office/drawing/2014/main" id="{0138C84C-9D3A-D446-81D2-C63B95E0EA84}"/>
                  </a:ext>
                </a:extLst>
              </p14:cNvPr>
              <p14:cNvContentPartPr/>
              <p14:nvPr/>
            </p14:nvContentPartPr>
            <p14:xfrm>
              <a:off x="6221435" y="5522583"/>
              <a:ext cx="44280" cy="169920"/>
            </p14:xfrm>
          </p:contentPart>
        </mc:Choice>
        <mc:Fallback xmlns="">
          <p:pic>
            <p:nvPicPr>
              <p:cNvPr id="95" name="Ink 97">
                <a:extLst>
                  <a:ext uri="{FF2B5EF4-FFF2-40B4-BE49-F238E27FC236}">
                    <a16:creationId xmlns:a16="http://schemas.microsoft.com/office/drawing/2014/main" id="{0138C84C-9D3A-D446-81D2-C63B95E0EA84}"/>
                  </a:ext>
                </a:extLst>
              </p:cNvPr>
              <p:cNvPicPr/>
              <p:nvPr/>
            </p:nvPicPr>
            <p:blipFill>
              <a:blip r:embed="rId39"/>
              <a:stretch>
                <a:fillRect/>
              </a:stretch>
            </p:blipFill>
            <p:spPr>
              <a:xfrm>
                <a:off x="6204875" y="5499951"/>
                <a:ext cx="75240" cy="20620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6" name="Ink 98">
                <a:extLst>
                  <a:ext uri="{FF2B5EF4-FFF2-40B4-BE49-F238E27FC236}">
                    <a16:creationId xmlns:a16="http://schemas.microsoft.com/office/drawing/2014/main" id="{6284BB69-1BBB-7647-B9B7-AEF430D5C4A7}"/>
                  </a:ext>
                </a:extLst>
              </p14:cNvPr>
              <p14:cNvContentPartPr/>
              <p14:nvPr/>
            </p14:nvContentPartPr>
            <p14:xfrm>
              <a:off x="6127115" y="5063583"/>
              <a:ext cx="88560" cy="289440"/>
            </p14:xfrm>
          </p:contentPart>
        </mc:Choice>
        <mc:Fallback xmlns="">
          <p:pic>
            <p:nvPicPr>
              <p:cNvPr id="96" name="Ink 98">
                <a:extLst>
                  <a:ext uri="{FF2B5EF4-FFF2-40B4-BE49-F238E27FC236}">
                    <a16:creationId xmlns:a16="http://schemas.microsoft.com/office/drawing/2014/main" id="{6284BB69-1BBB-7647-B9B7-AEF430D5C4A7}"/>
                  </a:ext>
                </a:extLst>
              </p:cNvPr>
              <p:cNvPicPr/>
              <p:nvPr/>
            </p:nvPicPr>
            <p:blipFill>
              <a:blip r:embed="rId41"/>
              <a:stretch>
                <a:fillRect/>
              </a:stretch>
            </p:blipFill>
            <p:spPr>
              <a:xfrm>
                <a:off x="6103258" y="5039882"/>
                <a:ext cx="126514" cy="32678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9" name="Ink 109">
                <a:extLst>
                  <a:ext uri="{FF2B5EF4-FFF2-40B4-BE49-F238E27FC236}">
                    <a16:creationId xmlns:a16="http://schemas.microsoft.com/office/drawing/2014/main" id="{665D4547-6DD1-054A-9FA3-8F7657B3542B}"/>
                  </a:ext>
                </a:extLst>
              </p14:cNvPr>
              <p14:cNvContentPartPr/>
              <p14:nvPr/>
            </p14:nvContentPartPr>
            <p14:xfrm>
              <a:off x="7391075" y="4356543"/>
              <a:ext cx="1307880" cy="504720"/>
            </p14:xfrm>
          </p:contentPart>
        </mc:Choice>
        <mc:Fallback xmlns="">
          <p:pic>
            <p:nvPicPr>
              <p:cNvPr id="109" name="Ink 109">
                <a:extLst>
                  <a:ext uri="{FF2B5EF4-FFF2-40B4-BE49-F238E27FC236}">
                    <a16:creationId xmlns:a16="http://schemas.microsoft.com/office/drawing/2014/main" id="{665D4547-6DD1-054A-9FA3-8F7657B3542B}"/>
                  </a:ext>
                </a:extLst>
              </p:cNvPr>
              <p:cNvPicPr/>
              <p:nvPr/>
            </p:nvPicPr>
            <p:blipFill>
              <a:blip r:embed="rId43"/>
              <a:stretch>
                <a:fillRect/>
              </a:stretch>
            </p:blipFill>
            <p:spPr>
              <a:xfrm>
                <a:off x="7382077" y="4347543"/>
                <a:ext cx="1326235" cy="523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9" name="Ink 130">
                <a:extLst>
                  <a:ext uri="{FF2B5EF4-FFF2-40B4-BE49-F238E27FC236}">
                    <a16:creationId xmlns:a16="http://schemas.microsoft.com/office/drawing/2014/main" id="{93542581-3732-9640-A3EE-4E237283BDFF}"/>
                  </a:ext>
                </a:extLst>
              </p14:cNvPr>
              <p14:cNvContentPartPr/>
              <p14:nvPr/>
            </p14:nvContentPartPr>
            <p14:xfrm>
              <a:off x="8032235" y="5466423"/>
              <a:ext cx="1408680" cy="515160"/>
            </p14:xfrm>
          </p:contentPart>
        </mc:Choice>
        <mc:Fallback xmlns="">
          <p:pic>
            <p:nvPicPr>
              <p:cNvPr id="129" name="Ink 130">
                <a:extLst>
                  <a:ext uri="{FF2B5EF4-FFF2-40B4-BE49-F238E27FC236}">
                    <a16:creationId xmlns:a16="http://schemas.microsoft.com/office/drawing/2014/main" id="{93542581-3732-9640-A3EE-4E237283BDFF}"/>
                  </a:ext>
                </a:extLst>
              </p:cNvPr>
              <p:cNvPicPr/>
              <p:nvPr/>
            </p:nvPicPr>
            <p:blipFill>
              <a:blip r:embed="rId45"/>
              <a:stretch>
                <a:fillRect/>
              </a:stretch>
            </p:blipFill>
            <p:spPr>
              <a:xfrm>
                <a:off x="8022875" y="5457777"/>
                <a:ext cx="1427040" cy="53209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0" name="Ink 131">
                <a:extLst>
                  <a:ext uri="{FF2B5EF4-FFF2-40B4-BE49-F238E27FC236}">
                    <a16:creationId xmlns:a16="http://schemas.microsoft.com/office/drawing/2014/main" id="{1C061DA4-358C-BF44-B368-810B175DF7B0}"/>
                  </a:ext>
                </a:extLst>
              </p14:cNvPr>
              <p14:cNvContentPartPr/>
              <p14:nvPr/>
            </p14:nvContentPartPr>
            <p14:xfrm>
              <a:off x="7761875" y="5019303"/>
              <a:ext cx="1531080" cy="352440"/>
            </p14:xfrm>
          </p:contentPart>
        </mc:Choice>
        <mc:Fallback xmlns="">
          <p:pic>
            <p:nvPicPr>
              <p:cNvPr id="130" name="Ink 131">
                <a:extLst>
                  <a:ext uri="{FF2B5EF4-FFF2-40B4-BE49-F238E27FC236}">
                    <a16:creationId xmlns:a16="http://schemas.microsoft.com/office/drawing/2014/main" id="{1C061DA4-358C-BF44-B368-810B175DF7B0}"/>
                  </a:ext>
                </a:extLst>
              </p:cNvPr>
              <p:cNvPicPr/>
              <p:nvPr/>
            </p:nvPicPr>
            <p:blipFill>
              <a:blip r:embed="rId47"/>
              <a:stretch>
                <a:fillRect/>
              </a:stretch>
            </p:blipFill>
            <p:spPr>
              <a:xfrm>
                <a:off x="7752511" y="5010303"/>
                <a:ext cx="1549088" cy="369720"/>
              </a:xfrm>
              <a:prstGeom prst="rect">
                <a:avLst/>
              </a:prstGeom>
            </p:spPr>
          </p:pic>
        </mc:Fallback>
      </mc:AlternateContent>
    </p:spTree>
    <p:extLst>
      <p:ext uri="{BB962C8B-B14F-4D97-AF65-F5344CB8AC3E}">
        <p14:creationId xmlns:p14="http://schemas.microsoft.com/office/powerpoint/2010/main" val="1989486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30" name="Ink 230">
                <a:extLst>
                  <a:ext uri="{FF2B5EF4-FFF2-40B4-BE49-F238E27FC236}">
                    <a16:creationId xmlns:a16="http://schemas.microsoft.com/office/drawing/2014/main" id="{1BAA9E40-702C-7945-9D8E-8EE0D21C9576}"/>
                  </a:ext>
                </a:extLst>
              </p14:cNvPr>
              <p14:cNvContentPartPr/>
              <p14:nvPr/>
            </p14:nvContentPartPr>
            <p14:xfrm>
              <a:off x="1514075" y="304743"/>
              <a:ext cx="9217440" cy="3125160"/>
            </p14:xfrm>
          </p:contentPart>
        </mc:Choice>
        <mc:Fallback xmlns="">
          <p:pic>
            <p:nvPicPr>
              <p:cNvPr id="230" name="Ink 230">
                <a:extLst>
                  <a:ext uri="{FF2B5EF4-FFF2-40B4-BE49-F238E27FC236}">
                    <a16:creationId xmlns:a16="http://schemas.microsoft.com/office/drawing/2014/main" id="{1BAA9E40-702C-7945-9D8E-8EE0D21C9576}"/>
                  </a:ext>
                </a:extLst>
              </p:cNvPr>
              <p:cNvPicPr/>
              <p:nvPr/>
            </p:nvPicPr>
            <p:blipFill>
              <a:blip r:embed="rId3"/>
              <a:stretch>
                <a:fillRect/>
              </a:stretch>
            </p:blipFill>
            <p:spPr>
              <a:xfrm>
                <a:off x="1498595" y="289263"/>
                <a:ext cx="9248040" cy="3155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3" name="Ink 244">
                <a:extLst>
                  <a:ext uri="{FF2B5EF4-FFF2-40B4-BE49-F238E27FC236}">
                    <a16:creationId xmlns:a16="http://schemas.microsoft.com/office/drawing/2014/main" id="{BAB53383-1554-0E44-A0EB-0F9F65EEEE70}"/>
                  </a:ext>
                </a:extLst>
              </p14:cNvPr>
              <p14:cNvContentPartPr/>
              <p14:nvPr/>
            </p14:nvContentPartPr>
            <p14:xfrm>
              <a:off x="5770355" y="2196903"/>
              <a:ext cx="383760" cy="201600"/>
            </p14:xfrm>
          </p:contentPart>
        </mc:Choice>
        <mc:Fallback xmlns="">
          <p:pic>
            <p:nvPicPr>
              <p:cNvPr id="243" name="Ink 244">
                <a:extLst>
                  <a:ext uri="{FF2B5EF4-FFF2-40B4-BE49-F238E27FC236}">
                    <a16:creationId xmlns:a16="http://schemas.microsoft.com/office/drawing/2014/main" id="{BAB53383-1554-0E44-A0EB-0F9F65EEEE70}"/>
                  </a:ext>
                </a:extLst>
              </p:cNvPr>
              <p:cNvPicPr/>
              <p:nvPr/>
            </p:nvPicPr>
            <p:blipFill>
              <a:blip r:embed="rId5"/>
              <a:stretch>
                <a:fillRect/>
              </a:stretch>
            </p:blipFill>
            <p:spPr>
              <a:xfrm>
                <a:off x="5739395" y="2165943"/>
                <a:ext cx="4449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4" name="Ink 245">
                <a:extLst>
                  <a:ext uri="{FF2B5EF4-FFF2-40B4-BE49-F238E27FC236}">
                    <a16:creationId xmlns:a16="http://schemas.microsoft.com/office/drawing/2014/main" id="{F8F85ED4-6C0E-E440-9529-BF7C7C7ED75D}"/>
                  </a:ext>
                </a:extLst>
              </p14:cNvPr>
              <p14:cNvContentPartPr/>
              <p14:nvPr/>
            </p14:nvContentPartPr>
            <p14:xfrm>
              <a:off x="5393795" y="2209503"/>
              <a:ext cx="226080" cy="151200"/>
            </p14:xfrm>
          </p:contentPart>
        </mc:Choice>
        <mc:Fallback xmlns="">
          <p:pic>
            <p:nvPicPr>
              <p:cNvPr id="244" name="Ink 245">
                <a:extLst>
                  <a:ext uri="{FF2B5EF4-FFF2-40B4-BE49-F238E27FC236}">
                    <a16:creationId xmlns:a16="http://schemas.microsoft.com/office/drawing/2014/main" id="{F8F85ED4-6C0E-E440-9529-BF7C7C7ED75D}"/>
                  </a:ext>
                </a:extLst>
              </p:cNvPr>
              <p:cNvPicPr/>
              <p:nvPr/>
            </p:nvPicPr>
            <p:blipFill>
              <a:blip r:embed="rId7"/>
              <a:stretch>
                <a:fillRect/>
              </a:stretch>
            </p:blipFill>
            <p:spPr>
              <a:xfrm>
                <a:off x="5362786" y="2178543"/>
                <a:ext cx="287378"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7" name="Ink 246">
                <a:extLst>
                  <a:ext uri="{FF2B5EF4-FFF2-40B4-BE49-F238E27FC236}">
                    <a16:creationId xmlns:a16="http://schemas.microsoft.com/office/drawing/2014/main" id="{8DFDF22A-9A05-7940-B9E6-79F90D33BF42}"/>
                  </a:ext>
                </a:extLst>
              </p14:cNvPr>
              <p14:cNvContentPartPr/>
              <p14:nvPr/>
            </p14:nvContentPartPr>
            <p14:xfrm>
              <a:off x="5155115" y="2951463"/>
              <a:ext cx="169560" cy="6480"/>
            </p14:xfrm>
          </p:contentPart>
        </mc:Choice>
        <mc:Fallback xmlns="">
          <p:pic>
            <p:nvPicPr>
              <p:cNvPr id="247" name="Ink 246">
                <a:extLst>
                  <a:ext uri="{FF2B5EF4-FFF2-40B4-BE49-F238E27FC236}">
                    <a16:creationId xmlns:a16="http://schemas.microsoft.com/office/drawing/2014/main" id="{8DFDF22A-9A05-7940-B9E6-79F90D33BF42}"/>
                  </a:ext>
                </a:extLst>
              </p:cNvPr>
              <p:cNvPicPr/>
              <p:nvPr/>
            </p:nvPicPr>
            <p:blipFill>
              <a:blip r:embed="rId9"/>
              <a:stretch>
                <a:fillRect/>
              </a:stretch>
            </p:blipFill>
            <p:spPr>
              <a:xfrm>
                <a:off x="5124155" y="2920503"/>
                <a:ext cx="2307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8" name="Ink 247">
                <a:extLst>
                  <a:ext uri="{FF2B5EF4-FFF2-40B4-BE49-F238E27FC236}">
                    <a16:creationId xmlns:a16="http://schemas.microsoft.com/office/drawing/2014/main" id="{254A25A4-7590-E442-9365-F3E50F858BA8}"/>
                  </a:ext>
                </a:extLst>
              </p14:cNvPr>
              <p14:cNvContentPartPr/>
              <p14:nvPr/>
            </p14:nvContentPartPr>
            <p14:xfrm>
              <a:off x="5499995" y="2851023"/>
              <a:ext cx="107280" cy="132480"/>
            </p14:xfrm>
          </p:contentPart>
        </mc:Choice>
        <mc:Fallback xmlns="">
          <p:pic>
            <p:nvPicPr>
              <p:cNvPr id="248" name="Ink 247">
                <a:extLst>
                  <a:ext uri="{FF2B5EF4-FFF2-40B4-BE49-F238E27FC236}">
                    <a16:creationId xmlns:a16="http://schemas.microsoft.com/office/drawing/2014/main" id="{254A25A4-7590-E442-9365-F3E50F858BA8}"/>
                  </a:ext>
                </a:extLst>
              </p:cNvPr>
              <p:cNvPicPr/>
              <p:nvPr/>
            </p:nvPicPr>
            <p:blipFill>
              <a:blip r:embed="rId11"/>
              <a:stretch>
                <a:fillRect/>
              </a:stretch>
            </p:blipFill>
            <p:spPr>
              <a:xfrm>
                <a:off x="5469035" y="2820063"/>
                <a:ext cx="1684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9" name="Ink 248">
                <a:extLst>
                  <a:ext uri="{FF2B5EF4-FFF2-40B4-BE49-F238E27FC236}">
                    <a16:creationId xmlns:a16="http://schemas.microsoft.com/office/drawing/2014/main" id="{0762F9B5-1805-0240-AA97-F1BBA81DA820}"/>
                  </a:ext>
                </a:extLst>
              </p14:cNvPr>
              <p14:cNvContentPartPr/>
              <p14:nvPr/>
            </p14:nvContentPartPr>
            <p14:xfrm>
              <a:off x="5707355" y="2926263"/>
              <a:ext cx="12960" cy="6480"/>
            </p14:xfrm>
          </p:contentPart>
        </mc:Choice>
        <mc:Fallback xmlns="">
          <p:pic>
            <p:nvPicPr>
              <p:cNvPr id="249" name="Ink 248">
                <a:extLst>
                  <a:ext uri="{FF2B5EF4-FFF2-40B4-BE49-F238E27FC236}">
                    <a16:creationId xmlns:a16="http://schemas.microsoft.com/office/drawing/2014/main" id="{0762F9B5-1805-0240-AA97-F1BBA81DA820}"/>
                  </a:ext>
                </a:extLst>
              </p:cNvPr>
              <p:cNvPicPr/>
              <p:nvPr/>
            </p:nvPicPr>
            <p:blipFill>
              <a:blip r:embed="rId13"/>
              <a:stretch>
                <a:fillRect/>
              </a:stretch>
            </p:blipFill>
            <p:spPr>
              <a:xfrm>
                <a:off x="5676395" y="2895303"/>
                <a:ext cx="741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2" name="Ink 252">
                <a:extLst>
                  <a:ext uri="{FF2B5EF4-FFF2-40B4-BE49-F238E27FC236}">
                    <a16:creationId xmlns:a16="http://schemas.microsoft.com/office/drawing/2014/main" id="{8418F1D2-86F9-634C-9F38-2E5CCB40EFBB}"/>
                  </a:ext>
                </a:extLst>
              </p14:cNvPr>
              <p14:cNvContentPartPr/>
              <p14:nvPr/>
            </p14:nvContentPartPr>
            <p14:xfrm>
              <a:off x="5915075" y="2838423"/>
              <a:ext cx="389880" cy="176400"/>
            </p14:xfrm>
          </p:contentPart>
        </mc:Choice>
        <mc:Fallback xmlns="">
          <p:pic>
            <p:nvPicPr>
              <p:cNvPr id="252" name="Ink 252">
                <a:extLst>
                  <a:ext uri="{FF2B5EF4-FFF2-40B4-BE49-F238E27FC236}">
                    <a16:creationId xmlns:a16="http://schemas.microsoft.com/office/drawing/2014/main" id="{8418F1D2-86F9-634C-9F38-2E5CCB40EFBB}"/>
                  </a:ext>
                </a:extLst>
              </p:cNvPr>
              <p:cNvPicPr/>
              <p:nvPr/>
            </p:nvPicPr>
            <p:blipFill>
              <a:blip r:embed="rId15"/>
              <a:stretch>
                <a:fillRect/>
              </a:stretch>
            </p:blipFill>
            <p:spPr>
              <a:xfrm>
                <a:off x="5884144" y="2807463"/>
                <a:ext cx="451024"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0" name="Ink 259">
                <a:extLst>
                  <a:ext uri="{FF2B5EF4-FFF2-40B4-BE49-F238E27FC236}">
                    <a16:creationId xmlns:a16="http://schemas.microsoft.com/office/drawing/2014/main" id="{487750D6-E66E-184F-9227-7C1C9D65DE8D}"/>
                  </a:ext>
                </a:extLst>
              </p14:cNvPr>
              <p14:cNvContentPartPr/>
              <p14:nvPr/>
            </p14:nvContentPartPr>
            <p14:xfrm>
              <a:off x="6028115" y="1599663"/>
              <a:ext cx="25560" cy="56880"/>
            </p14:xfrm>
          </p:contentPart>
        </mc:Choice>
        <mc:Fallback xmlns="">
          <p:pic>
            <p:nvPicPr>
              <p:cNvPr id="260" name="Ink 259">
                <a:extLst>
                  <a:ext uri="{FF2B5EF4-FFF2-40B4-BE49-F238E27FC236}">
                    <a16:creationId xmlns:a16="http://schemas.microsoft.com/office/drawing/2014/main" id="{487750D6-E66E-184F-9227-7C1C9D65DE8D}"/>
                  </a:ext>
                </a:extLst>
              </p:cNvPr>
              <p:cNvPicPr/>
              <p:nvPr/>
            </p:nvPicPr>
            <p:blipFill>
              <a:blip r:embed="rId17"/>
              <a:stretch>
                <a:fillRect/>
              </a:stretch>
            </p:blipFill>
            <p:spPr>
              <a:xfrm>
                <a:off x="5997155" y="1568703"/>
                <a:ext cx="867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1" name="Ink 262">
                <a:extLst>
                  <a:ext uri="{FF2B5EF4-FFF2-40B4-BE49-F238E27FC236}">
                    <a16:creationId xmlns:a16="http://schemas.microsoft.com/office/drawing/2014/main" id="{1F470376-F014-F84C-8B03-52FFDB5EE056}"/>
                  </a:ext>
                </a:extLst>
              </p14:cNvPr>
              <p14:cNvContentPartPr/>
              <p14:nvPr/>
            </p14:nvContentPartPr>
            <p14:xfrm>
              <a:off x="5581715" y="1461423"/>
              <a:ext cx="327240" cy="157680"/>
            </p14:xfrm>
          </p:contentPart>
        </mc:Choice>
        <mc:Fallback xmlns="">
          <p:pic>
            <p:nvPicPr>
              <p:cNvPr id="261" name="Ink 262">
                <a:extLst>
                  <a:ext uri="{FF2B5EF4-FFF2-40B4-BE49-F238E27FC236}">
                    <a16:creationId xmlns:a16="http://schemas.microsoft.com/office/drawing/2014/main" id="{1F470376-F014-F84C-8B03-52FFDB5EE056}"/>
                  </a:ext>
                </a:extLst>
              </p:cNvPr>
              <p:cNvPicPr/>
              <p:nvPr/>
            </p:nvPicPr>
            <p:blipFill>
              <a:blip r:embed="rId19"/>
              <a:stretch>
                <a:fillRect/>
              </a:stretch>
            </p:blipFill>
            <p:spPr>
              <a:xfrm>
                <a:off x="5550755" y="1430392"/>
                <a:ext cx="388440" cy="2190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2" name="Ink 263">
                <a:extLst>
                  <a:ext uri="{FF2B5EF4-FFF2-40B4-BE49-F238E27FC236}">
                    <a16:creationId xmlns:a16="http://schemas.microsoft.com/office/drawing/2014/main" id="{E1FA5A61-191E-7B49-9A58-47D78C71AC5F}"/>
                  </a:ext>
                </a:extLst>
              </p14:cNvPr>
              <p14:cNvContentPartPr/>
              <p14:nvPr/>
            </p14:nvContentPartPr>
            <p14:xfrm>
              <a:off x="5236115" y="1492743"/>
              <a:ext cx="195120" cy="100800"/>
            </p14:xfrm>
          </p:contentPart>
        </mc:Choice>
        <mc:Fallback xmlns="">
          <p:pic>
            <p:nvPicPr>
              <p:cNvPr id="262" name="Ink 263">
                <a:extLst>
                  <a:ext uri="{FF2B5EF4-FFF2-40B4-BE49-F238E27FC236}">
                    <a16:creationId xmlns:a16="http://schemas.microsoft.com/office/drawing/2014/main" id="{E1FA5A61-191E-7B49-9A58-47D78C71AC5F}"/>
                  </a:ext>
                </a:extLst>
              </p:cNvPr>
              <p:cNvPicPr/>
              <p:nvPr/>
            </p:nvPicPr>
            <p:blipFill>
              <a:blip r:embed="rId21"/>
              <a:stretch>
                <a:fillRect/>
              </a:stretch>
            </p:blipFill>
            <p:spPr>
              <a:xfrm>
                <a:off x="5205212" y="1461783"/>
                <a:ext cx="256207"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3" name="Ink 275">
                <a:extLst>
                  <a:ext uri="{FF2B5EF4-FFF2-40B4-BE49-F238E27FC236}">
                    <a16:creationId xmlns:a16="http://schemas.microsoft.com/office/drawing/2014/main" id="{9E0E9ADF-468F-3044-BFC8-BD7101837223}"/>
                  </a:ext>
                </a:extLst>
              </p14:cNvPr>
              <p14:cNvContentPartPr/>
              <p14:nvPr/>
            </p14:nvContentPartPr>
            <p14:xfrm>
              <a:off x="5229635" y="1775703"/>
              <a:ext cx="82080" cy="176400"/>
            </p14:xfrm>
          </p:contentPart>
        </mc:Choice>
        <mc:Fallback xmlns="">
          <p:pic>
            <p:nvPicPr>
              <p:cNvPr id="273" name="Ink 275">
                <a:extLst>
                  <a:ext uri="{FF2B5EF4-FFF2-40B4-BE49-F238E27FC236}">
                    <a16:creationId xmlns:a16="http://schemas.microsoft.com/office/drawing/2014/main" id="{9E0E9ADF-468F-3044-BFC8-BD7101837223}"/>
                  </a:ext>
                </a:extLst>
              </p:cNvPr>
              <p:cNvPicPr/>
              <p:nvPr/>
            </p:nvPicPr>
            <p:blipFill>
              <a:blip r:embed="rId23"/>
              <a:stretch>
                <a:fillRect/>
              </a:stretch>
            </p:blipFill>
            <p:spPr>
              <a:xfrm>
                <a:off x="5198675" y="1744743"/>
                <a:ext cx="1432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4" name="Ink 276">
                <a:extLst>
                  <a:ext uri="{FF2B5EF4-FFF2-40B4-BE49-F238E27FC236}">
                    <a16:creationId xmlns:a16="http://schemas.microsoft.com/office/drawing/2014/main" id="{9A6EFBC5-7BFF-B64E-A001-1AC918F7DF9F}"/>
                  </a:ext>
                </a:extLst>
              </p14:cNvPr>
              <p14:cNvContentPartPr/>
              <p14:nvPr/>
            </p14:nvContentPartPr>
            <p14:xfrm>
              <a:off x="5933795" y="1744383"/>
              <a:ext cx="541080" cy="189000"/>
            </p14:xfrm>
          </p:contentPart>
        </mc:Choice>
        <mc:Fallback xmlns="">
          <p:pic>
            <p:nvPicPr>
              <p:cNvPr id="274" name="Ink 276">
                <a:extLst>
                  <a:ext uri="{FF2B5EF4-FFF2-40B4-BE49-F238E27FC236}">
                    <a16:creationId xmlns:a16="http://schemas.microsoft.com/office/drawing/2014/main" id="{9A6EFBC5-7BFF-B64E-A001-1AC918F7DF9F}"/>
                  </a:ext>
                </a:extLst>
              </p:cNvPr>
              <p:cNvPicPr/>
              <p:nvPr/>
            </p:nvPicPr>
            <p:blipFill>
              <a:blip r:embed="rId25"/>
              <a:stretch>
                <a:fillRect/>
              </a:stretch>
            </p:blipFill>
            <p:spPr>
              <a:xfrm>
                <a:off x="5902835" y="1713423"/>
                <a:ext cx="6022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5" name="Ink 277">
                <a:extLst>
                  <a:ext uri="{FF2B5EF4-FFF2-40B4-BE49-F238E27FC236}">
                    <a16:creationId xmlns:a16="http://schemas.microsoft.com/office/drawing/2014/main" id="{018CCECB-11A2-0245-BAB7-F9418855ECDF}"/>
                  </a:ext>
                </a:extLst>
              </p14:cNvPr>
              <p14:cNvContentPartPr/>
              <p14:nvPr/>
            </p14:nvContentPartPr>
            <p14:xfrm>
              <a:off x="5619515" y="1782183"/>
              <a:ext cx="176400" cy="113400"/>
            </p14:xfrm>
          </p:contentPart>
        </mc:Choice>
        <mc:Fallback xmlns="">
          <p:pic>
            <p:nvPicPr>
              <p:cNvPr id="275" name="Ink 277">
                <a:extLst>
                  <a:ext uri="{FF2B5EF4-FFF2-40B4-BE49-F238E27FC236}">
                    <a16:creationId xmlns:a16="http://schemas.microsoft.com/office/drawing/2014/main" id="{018CCECB-11A2-0245-BAB7-F9418855ECDF}"/>
                  </a:ext>
                </a:extLst>
              </p:cNvPr>
              <p:cNvPicPr/>
              <p:nvPr/>
            </p:nvPicPr>
            <p:blipFill>
              <a:blip r:embed="rId27"/>
              <a:stretch>
                <a:fillRect/>
              </a:stretch>
            </p:blipFill>
            <p:spPr>
              <a:xfrm>
                <a:off x="5588555" y="1751321"/>
                <a:ext cx="237600" cy="17440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9" name="Ink 278">
                <a:extLst>
                  <a:ext uri="{FF2B5EF4-FFF2-40B4-BE49-F238E27FC236}">
                    <a16:creationId xmlns:a16="http://schemas.microsoft.com/office/drawing/2014/main" id="{06B2F94F-41B9-BD49-AD3C-F044C51407B7}"/>
                  </a:ext>
                </a:extLst>
              </p14:cNvPr>
              <p14:cNvContentPartPr/>
              <p14:nvPr/>
            </p14:nvContentPartPr>
            <p14:xfrm>
              <a:off x="7323395" y="2209503"/>
              <a:ext cx="25560" cy="157680"/>
            </p14:xfrm>
          </p:contentPart>
        </mc:Choice>
        <mc:Fallback xmlns="">
          <p:pic>
            <p:nvPicPr>
              <p:cNvPr id="279" name="Ink 278">
                <a:extLst>
                  <a:ext uri="{FF2B5EF4-FFF2-40B4-BE49-F238E27FC236}">
                    <a16:creationId xmlns:a16="http://schemas.microsoft.com/office/drawing/2014/main" id="{06B2F94F-41B9-BD49-AD3C-F044C51407B7}"/>
                  </a:ext>
                </a:extLst>
              </p:cNvPr>
              <p:cNvPicPr/>
              <p:nvPr/>
            </p:nvPicPr>
            <p:blipFill>
              <a:blip r:embed="rId29"/>
              <a:stretch>
                <a:fillRect/>
              </a:stretch>
            </p:blipFill>
            <p:spPr>
              <a:xfrm>
                <a:off x="7307915" y="2193988"/>
                <a:ext cx="56160" cy="18835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0" name="Ink 279">
                <a:extLst>
                  <a:ext uri="{FF2B5EF4-FFF2-40B4-BE49-F238E27FC236}">
                    <a16:creationId xmlns:a16="http://schemas.microsoft.com/office/drawing/2014/main" id="{6A17C6B3-7285-B749-B9C7-93A703DE2EB0}"/>
                  </a:ext>
                </a:extLst>
              </p14:cNvPr>
              <p14:cNvContentPartPr/>
              <p14:nvPr/>
            </p14:nvContentPartPr>
            <p14:xfrm>
              <a:off x="7442915" y="2297703"/>
              <a:ext cx="12960" cy="25560"/>
            </p14:xfrm>
          </p:contentPart>
        </mc:Choice>
        <mc:Fallback xmlns="">
          <p:pic>
            <p:nvPicPr>
              <p:cNvPr id="280" name="Ink 279">
                <a:extLst>
                  <a:ext uri="{FF2B5EF4-FFF2-40B4-BE49-F238E27FC236}">
                    <a16:creationId xmlns:a16="http://schemas.microsoft.com/office/drawing/2014/main" id="{6A17C6B3-7285-B749-B9C7-93A703DE2EB0}"/>
                  </a:ext>
                </a:extLst>
              </p:cNvPr>
              <p:cNvPicPr/>
              <p:nvPr/>
            </p:nvPicPr>
            <p:blipFill>
              <a:blip r:embed="rId31"/>
              <a:stretch>
                <a:fillRect/>
              </a:stretch>
            </p:blipFill>
            <p:spPr>
              <a:xfrm>
                <a:off x="7427435" y="2282223"/>
                <a:ext cx="43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1" name="Ink 280">
                <a:extLst>
                  <a:ext uri="{FF2B5EF4-FFF2-40B4-BE49-F238E27FC236}">
                    <a16:creationId xmlns:a16="http://schemas.microsoft.com/office/drawing/2014/main" id="{8FDA82BA-7AD8-C84F-802C-946B2E46C34B}"/>
                  </a:ext>
                </a:extLst>
              </p14:cNvPr>
              <p14:cNvContentPartPr/>
              <p14:nvPr/>
            </p14:nvContentPartPr>
            <p14:xfrm>
              <a:off x="7618955" y="2215983"/>
              <a:ext cx="107280" cy="151200"/>
            </p14:xfrm>
          </p:contentPart>
        </mc:Choice>
        <mc:Fallback xmlns="">
          <p:pic>
            <p:nvPicPr>
              <p:cNvPr id="281" name="Ink 280">
                <a:extLst>
                  <a:ext uri="{FF2B5EF4-FFF2-40B4-BE49-F238E27FC236}">
                    <a16:creationId xmlns:a16="http://schemas.microsoft.com/office/drawing/2014/main" id="{8FDA82BA-7AD8-C84F-802C-946B2E46C34B}"/>
                  </a:ext>
                </a:extLst>
              </p:cNvPr>
              <p:cNvPicPr/>
              <p:nvPr/>
            </p:nvPicPr>
            <p:blipFill>
              <a:blip r:embed="rId33"/>
              <a:stretch>
                <a:fillRect/>
              </a:stretch>
            </p:blipFill>
            <p:spPr>
              <a:xfrm>
                <a:off x="7603475" y="2200503"/>
                <a:ext cx="1378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6" name="Ink 285">
                <a:extLst>
                  <a:ext uri="{FF2B5EF4-FFF2-40B4-BE49-F238E27FC236}">
                    <a16:creationId xmlns:a16="http://schemas.microsoft.com/office/drawing/2014/main" id="{ED2D2D3F-A45F-2242-9899-04BD017702AA}"/>
                  </a:ext>
                </a:extLst>
              </p14:cNvPr>
              <p14:cNvContentPartPr/>
              <p14:nvPr/>
            </p14:nvContentPartPr>
            <p14:xfrm>
              <a:off x="7103435" y="2957943"/>
              <a:ext cx="151200" cy="12960"/>
            </p14:xfrm>
          </p:contentPart>
        </mc:Choice>
        <mc:Fallback xmlns="">
          <p:pic>
            <p:nvPicPr>
              <p:cNvPr id="286" name="Ink 285">
                <a:extLst>
                  <a:ext uri="{FF2B5EF4-FFF2-40B4-BE49-F238E27FC236}">
                    <a16:creationId xmlns:a16="http://schemas.microsoft.com/office/drawing/2014/main" id="{ED2D2D3F-A45F-2242-9899-04BD017702AA}"/>
                  </a:ext>
                </a:extLst>
              </p:cNvPr>
              <p:cNvPicPr/>
              <p:nvPr/>
            </p:nvPicPr>
            <p:blipFill>
              <a:blip r:embed="rId35"/>
              <a:stretch>
                <a:fillRect/>
              </a:stretch>
            </p:blipFill>
            <p:spPr>
              <a:xfrm>
                <a:off x="7087955" y="2942463"/>
                <a:ext cx="1818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7" name="Ink 286">
                <a:extLst>
                  <a:ext uri="{FF2B5EF4-FFF2-40B4-BE49-F238E27FC236}">
                    <a16:creationId xmlns:a16="http://schemas.microsoft.com/office/drawing/2014/main" id="{35BCE58E-6081-DD43-8389-B507CB2DFC90}"/>
                  </a:ext>
                </a:extLst>
              </p14:cNvPr>
              <p14:cNvContentPartPr/>
              <p14:nvPr/>
            </p14:nvContentPartPr>
            <p14:xfrm>
              <a:off x="7379915" y="2870463"/>
              <a:ext cx="6480" cy="144360"/>
            </p14:xfrm>
          </p:contentPart>
        </mc:Choice>
        <mc:Fallback xmlns="">
          <p:pic>
            <p:nvPicPr>
              <p:cNvPr id="287" name="Ink 286">
                <a:extLst>
                  <a:ext uri="{FF2B5EF4-FFF2-40B4-BE49-F238E27FC236}">
                    <a16:creationId xmlns:a16="http://schemas.microsoft.com/office/drawing/2014/main" id="{35BCE58E-6081-DD43-8389-B507CB2DFC90}"/>
                  </a:ext>
                </a:extLst>
              </p:cNvPr>
              <p:cNvPicPr/>
              <p:nvPr/>
            </p:nvPicPr>
            <p:blipFill>
              <a:blip r:embed="rId37"/>
              <a:stretch>
                <a:fillRect/>
              </a:stretch>
            </p:blipFill>
            <p:spPr>
              <a:xfrm>
                <a:off x="7365250" y="2854944"/>
                <a:ext cx="35469" cy="17503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8" name="Ink 287">
                <a:extLst>
                  <a:ext uri="{FF2B5EF4-FFF2-40B4-BE49-F238E27FC236}">
                    <a16:creationId xmlns:a16="http://schemas.microsoft.com/office/drawing/2014/main" id="{36606368-7BF3-7342-8B5F-9760EB160DDB}"/>
                  </a:ext>
                </a:extLst>
              </p14:cNvPr>
              <p14:cNvContentPartPr/>
              <p14:nvPr/>
            </p14:nvContentPartPr>
            <p14:xfrm>
              <a:off x="7492955" y="2945343"/>
              <a:ext cx="19080" cy="12960"/>
            </p14:xfrm>
          </p:contentPart>
        </mc:Choice>
        <mc:Fallback xmlns="">
          <p:pic>
            <p:nvPicPr>
              <p:cNvPr id="288" name="Ink 287">
                <a:extLst>
                  <a:ext uri="{FF2B5EF4-FFF2-40B4-BE49-F238E27FC236}">
                    <a16:creationId xmlns:a16="http://schemas.microsoft.com/office/drawing/2014/main" id="{36606368-7BF3-7342-8B5F-9760EB160DDB}"/>
                  </a:ext>
                </a:extLst>
              </p:cNvPr>
              <p:cNvPicPr/>
              <p:nvPr/>
            </p:nvPicPr>
            <p:blipFill>
              <a:blip r:embed="rId39"/>
              <a:stretch>
                <a:fillRect/>
              </a:stretch>
            </p:blipFill>
            <p:spPr>
              <a:xfrm>
                <a:off x="7477475" y="2929863"/>
                <a:ext cx="49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9" name="Ink 288">
                <a:extLst>
                  <a:ext uri="{FF2B5EF4-FFF2-40B4-BE49-F238E27FC236}">
                    <a16:creationId xmlns:a16="http://schemas.microsoft.com/office/drawing/2014/main" id="{7F008000-7E04-B344-89E8-7AF7DE4D41D2}"/>
                  </a:ext>
                </a:extLst>
              </p14:cNvPr>
              <p14:cNvContentPartPr/>
              <p14:nvPr/>
            </p14:nvContentPartPr>
            <p14:xfrm>
              <a:off x="7681595" y="2888463"/>
              <a:ext cx="157680" cy="126000"/>
            </p14:xfrm>
          </p:contentPart>
        </mc:Choice>
        <mc:Fallback xmlns="">
          <p:pic>
            <p:nvPicPr>
              <p:cNvPr id="289" name="Ink 288">
                <a:extLst>
                  <a:ext uri="{FF2B5EF4-FFF2-40B4-BE49-F238E27FC236}">
                    <a16:creationId xmlns:a16="http://schemas.microsoft.com/office/drawing/2014/main" id="{7F008000-7E04-B344-89E8-7AF7DE4D41D2}"/>
                  </a:ext>
                </a:extLst>
              </p:cNvPr>
              <p:cNvPicPr/>
              <p:nvPr/>
            </p:nvPicPr>
            <p:blipFill>
              <a:blip r:embed="rId41"/>
              <a:stretch>
                <a:fillRect/>
              </a:stretch>
            </p:blipFill>
            <p:spPr>
              <a:xfrm>
                <a:off x="7666080" y="2872983"/>
                <a:ext cx="18835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4" name="Ink 296">
                <a:extLst>
                  <a:ext uri="{FF2B5EF4-FFF2-40B4-BE49-F238E27FC236}">
                    <a16:creationId xmlns:a16="http://schemas.microsoft.com/office/drawing/2014/main" id="{E20D516D-E332-8D41-B59A-0AAD932623F8}"/>
                  </a:ext>
                </a:extLst>
              </p14:cNvPr>
              <p14:cNvContentPartPr/>
              <p14:nvPr/>
            </p14:nvContentPartPr>
            <p14:xfrm>
              <a:off x="8159675" y="2876223"/>
              <a:ext cx="163800" cy="176400"/>
            </p14:xfrm>
          </p:contentPart>
        </mc:Choice>
        <mc:Fallback xmlns="">
          <p:pic>
            <p:nvPicPr>
              <p:cNvPr id="294" name="Ink 296">
                <a:extLst>
                  <a:ext uri="{FF2B5EF4-FFF2-40B4-BE49-F238E27FC236}">
                    <a16:creationId xmlns:a16="http://schemas.microsoft.com/office/drawing/2014/main" id="{E20D516D-E332-8D41-B59A-0AAD932623F8}"/>
                  </a:ext>
                </a:extLst>
              </p:cNvPr>
              <p:cNvPicPr/>
              <p:nvPr/>
            </p:nvPicPr>
            <p:blipFill>
              <a:blip r:embed="rId43"/>
              <a:stretch>
                <a:fillRect/>
              </a:stretch>
            </p:blipFill>
            <p:spPr>
              <a:xfrm>
                <a:off x="8144195" y="2860743"/>
                <a:ext cx="1944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5" name="Ink 297">
                <a:extLst>
                  <a:ext uri="{FF2B5EF4-FFF2-40B4-BE49-F238E27FC236}">
                    <a16:creationId xmlns:a16="http://schemas.microsoft.com/office/drawing/2014/main" id="{EB003CD0-92E3-524E-8024-84F5D590C18E}"/>
                  </a:ext>
                </a:extLst>
              </p14:cNvPr>
              <p14:cNvContentPartPr/>
              <p14:nvPr/>
            </p14:nvContentPartPr>
            <p14:xfrm>
              <a:off x="7945835" y="2894943"/>
              <a:ext cx="126000" cy="113400"/>
            </p14:xfrm>
          </p:contentPart>
        </mc:Choice>
        <mc:Fallback xmlns="">
          <p:pic>
            <p:nvPicPr>
              <p:cNvPr id="295" name="Ink 297">
                <a:extLst>
                  <a:ext uri="{FF2B5EF4-FFF2-40B4-BE49-F238E27FC236}">
                    <a16:creationId xmlns:a16="http://schemas.microsoft.com/office/drawing/2014/main" id="{EB003CD0-92E3-524E-8024-84F5D590C18E}"/>
                  </a:ext>
                </a:extLst>
              </p:cNvPr>
              <p:cNvPicPr/>
              <p:nvPr/>
            </p:nvPicPr>
            <p:blipFill>
              <a:blip r:embed="rId45"/>
              <a:stretch>
                <a:fillRect/>
              </a:stretch>
            </p:blipFill>
            <p:spPr>
              <a:xfrm>
                <a:off x="7930399" y="2879512"/>
                <a:ext cx="156513"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6" name="Ink 298">
                <a:extLst>
                  <a:ext uri="{FF2B5EF4-FFF2-40B4-BE49-F238E27FC236}">
                    <a16:creationId xmlns:a16="http://schemas.microsoft.com/office/drawing/2014/main" id="{AB04693E-A91C-524B-BA9B-CF1C92550521}"/>
                  </a:ext>
                </a:extLst>
              </p14:cNvPr>
              <p14:cNvContentPartPr/>
              <p14:nvPr/>
            </p14:nvContentPartPr>
            <p14:xfrm>
              <a:off x="7819835" y="2222103"/>
              <a:ext cx="390240" cy="189000"/>
            </p14:xfrm>
          </p:contentPart>
        </mc:Choice>
        <mc:Fallback xmlns="">
          <p:pic>
            <p:nvPicPr>
              <p:cNvPr id="296" name="Ink 298">
                <a:extLst>
                  <a:ext uri="{FF2B5EF4-FFF2-40B4-BE49-F238E27FC236}">
                    <a16:creationId xmlns:a16="http://schemas.microsoft.com/office/drawing/2014/main" id="{AB04693E-A91C-524B-BA9B-CF1C92550521}"/>
                  </a:ext>
                </a:extLst>
              </p:cNvPr>
              <p:cNvPicPr/>
              <p:nvPr/>
            </p:nvPicPr>
            <p:blipFill>
              <a:blip r:embed="rId47"/>
              <a:stretch>
                <a:fillRect/>
              </a:stretch>
            </p:blipFill>
            <p:spPr>
              <a:xfrm>
                <a:off x="7804355" y="2206623"/>
                <a:ext cx="4208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0" name="Ink 299">
                <a:extLst>
                  <a:ext uri="{FF2B5EF4-FFF2-40B4-BE49-F238E27FC236}">
                    <a16:creationId xmlns:a16="http://schemas.microsoft.com/office/drawing/2014/main" id="{E9C19CF9-59EA-AF42-8260-527FF244CFC2}"/>
                  </a:ext>
                </a:extLst>
              </p14:cNvPr>
              <p14:cNvContentPartPr/>
              <p14:nvPr/>
            </p14:nvContentPartPr>
            <p14:xfrm>
              <a:off x="9140315" y="2228583"/>
              <a:ext cx="12960" cy="151200"/>
            </p14:xfrm>
          </p:contentPart>
        </mc:Choice>
        <mc:Fallback xmlns="">
          <p:pic>
            <p:nvPicPr>
              <p:cNvPr id="300" name="Ink 299">
                <a:extLst>
                  <a:ext uri="{FF2B5EF4-FFF2-40B4-BE49-F238E27FC236}">
                    <a16:creationId xmlns:a16="http://schemas.microsoft.com/office/drawing/2014/main" id="{E9C19CF9-59EA-AF42-8260-527FF244CFC2}"/>
                  </a:ext>
                </a:extLst>
              </p:cNvPr>
              <p:cNvPicPr/>
              <p:nvPr/>
            </p:nvPicPr>
            <p:blipFill>
              <a:blip r:embed="rId49"/>
              <a:stretch>
                <a:fillRect/>
              </a:stretch>
            </p:blipFill>
            <p:spPr>
              <a:xfrm>
                <a:off x="9124835" y="2213103"/>
                <a:ext cx="435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1" name="Ink 300">
                <a:extLst>
                  <a:ext uri="{FF2B5EF4-FFF2-40B4-BE49-F238E27FC236}">
                    <a16:creationId xmlns:a16="http://schemas.microsoft.com/office/drawing/2014/main" id="{3A264A76-8840-B645-AE34-EC0D115FA4C9}"/>
                  </a:ext>
                </a:extLst>
              </p14:cNvPr>
              <p14:cNvContentPartPr/>
              <p14:nvPr/>
            </p14:nvContentPartPr>
            <p14:xfrm>
              <a:off x="9278555" y="2303823"/>
              <a:ext cx="6480" cy="360"/>
            </p14:xfrm>
          </p:contentPart>
        </mc:Choice>
        <mc:Fallback xmlns="">
          <p:pic>
            <p:nvPicPr>
              <p:cNvPr id="301" name="Ink 300">
                <a:extLst>
                  <a:ext uri="{FF2B5EF4-FFF2-40B4-BE49-F238E27FC236}">
                    <a16:creationId xmlns:a16="http://schemas.microsoft.com/office/drawing/2014/main" id="{3A264A76-8840-B645-AE34-EC0D115FA4C9}"/>
                  </a:ext>
                </a:extLst>
              </p:cNvPr>
              <p:cNvPicPr/>
              <p:nvPr/>
            </p:nvPicPr>
            <p:blipFill>
              <a:blip r:embed="rId51"/>
              <a:stretch>
                <a:fillRect/>
              </a:stretch>
            </p:blipFill>
            <p:spPr>
              <a:xfrm>
                <a:off x="9263075" y="2288343"/>
                <a:ext cx="37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2" name="Ink 301">
                <a:extLst>
                  <a:ext uri="{FF2B5EF4-FFF2-40B4-BE49-F238E27FC236}">
                    <a16:creationId xmlns:a16="http://schemas.microsoft.com/office/drawing/2014/main" id="{07DDA99E-0FFF-BB44-8F9B-EE0ABB80A28D}"/>
                  </a:ext>
                </a:extLst>
              </p14:cNvPr>
              <p14:cNvContentPartPr/>
              <p14:nvPr/>
            </p14:nvContentPartPr>
            <p14:xfrm>
              <a:off x="9455315" y="2272503"/>
              <a:ext cx="106560" cy="113400"/>
            </p14:xfrm>
          </p:contentPart>
        </mc:Choice>
        <mc:Fallback xmlns="">
          <p:pic>
            <p:nvPicPr>
              <p:cNvPr id="302" name="Ink 301">
                <a:extLst>
                  <a:ext uri="{FF2B5EF4-FFF2-40B4-BE49-F238E27FC236}">
                    <a16:creationId xmlns:a16="http://schemas.microsoft.com/office/drawing/2014/main" id="{07DDA99E-0FFF-BB44-8F9B-EE0ABB80A28D}"/>
                  </a:ext>
                </a:extLst>
              </p:cNvPr>
              <p:cNvPicPr/>
              <p:nvPr/>
            </p:nvPicPr>
            <p:blipFill>
              <a:blip r:embed="rId53"/>
              <a:stretch>
                <a:fillRect/>
              </a:stretch>
            </p:blipFill>
            <p:spPr>
              <a:xfrm>
                <a:off x="9439835" y="2257072"/>
                <a:ext cx="13716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3" name="Ink 302">
                <a:extLst>
                  <a:ext uri="{FF2B5EF4-FFF2-40B4-BE49-F238E27FC236}">
                    <a16:creationId xmlns:a16="http://schemas.microsoft.com/office/drawing/2014/main" id="{C110AADA-882F-2049-AEE7-4C733FCAA534}"/>
                  </a:ext>
                </a:extLst>
              </p14:cNvPr>
              <p14:cNvContentPartPr/>
              <p14:nvPr/>
            </p14:nvContentPartPr>
            <p14:xfrm>
              <a:off x="9643235" y="2253783"/>
              <a:ext cx="119880" cy="176400"/>
            </p14:xfrm>
          </p:contentPart>
        </mc:Choice>
        <mc:Fallback xmlns="">
          <p:pic>
            <p:nvPicPr>
              <p:cNvPr id="303" name="Ink 302">
                <a:extLst>
                  <a:ext uri="{FF2B5EF4-FFF2-40B4-BE49-F238E27FC236}">
                    <a16:creationId xmlns:a16="http://schemas.microsoft.com/office/drawing/2014/main" id="{C110AADA-882F-2049-AEE7-4C733FCAA534}"/>
                  </a:ext>
                </a:extLst>
              </p:cNvPr>
              <p:cNvPicPr/>
              <p:nvPr/>
            </p:nvPicPr>
            <p:blipFill>
              <a:blip r:embed="rId55"/>
              <a:stretch>
                <a:fillRect/>
              </a:stretch>
            </p:blipFill>
            <p:spPr>
              <a:xfrm>
                <a:off x="9627708" y="2238303"/>
                <a:ext cx="150572"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04" name="Ink 303">
                <a:extLst>
                  <a:ext uri="{FF2B5EF4-FFF2-40B4-BE49-F238E27FC236}">
                    <a16:creationId xmlns:a16="http://schemas.microsoft.com/office/drawing/2014/main" id="{3797D41E-D1F0-2548-A897-D7148319D38F}"/>
                  </a:ext>
                </a:extLst>
              </p14:cNvPr>
              <p14:cNvContentPartPr/>
              <p14:nvPr/>
            </p14:nvContentPartPr>
            <p14:xfrm>
              <a:off x="8951675" y="3001863"/>
              <a:ext cx="145080" cy="12960"/>
            </p14:xfrm>
          </p:contentPart>
        </mc:Choice>
        <mc:Fallback xmlns="">
          <p:pic>
            <p:nvPicPr>
              <p:cNvPr id="304" name="Ink 303">
                <a:extLst>
                  <a:ext uri="{FF2B5EF4-FFF2-40B4-BE49-F238E27FC236}">
                    <a16:creationId xmlns:a16="http://schemas.microsoft.com/office/drawing/2014/main" id="{3797D41E-D1F0-2548-A897-D7148319D38F}"/>
                  </a:ext>
                </a:extLst>
              </p:cNvPr>
              <p:cNvPicPr/>
              <p:nvPr/>
            </p:nvPicPr>
            <p:blipFill>
              <a:blip r:embed="rId57"/>
              <a:stretch>
                <a:fillRect/>
              </a:stretch>
            </p:blipFill>
            <p:spPr>
              <a:xfrm>
                <a:off x="8936156" y="2986383"/>
                <a:ext cx="175756"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5" name="Ink 304">
                <a:extLst>
                  <a:ext uri="{FF2B5EF4-FFF2-40B4-BE49-F238E27FC236}">
                    <a16:creationId xmlns:a16="http://schemas.microsoft.com/office/drawing/2014/main" id="{8A91C07A-5F8D-814E-9492-EC5E46669051}"/>
                  </a:ext>
                </a:extLst>
              </p14:cNvPr>
              <p14:cNvContentPartPr/>
              <p14:nvPr/>
            </p14:nvContentPartPr>
            <p14:xfrm>
              <a:off x="9222035" y="2920143"/>
              <a:ext cx="12960" cy="163800"/>
            </p14:xfrm>
          </p:contentPart>
        </mc:Choice>
        <mc:Fallback xmlns="">
          <p:pic>
            <p:nvPicPr>
              <p:cNvPr id="305" name="Ink 304">
                <a:extLst>
                  <a:ext uri="{FF2B5EF4-FFF2-40B4-BE49-F238E27FC236}">
                    <a16:creationId xmlns:a16="http://schemas.microsoft.com/office/drawing/2014/main" id="{8A91C07A-5F8D-814E-9492-EC5E46669051}"/>
                  </a:ext>
                </a:extLst>
              </p:cNvPr>
              <p:cNvPicPr/>
              <p:nvPr/>
            </p:nvPicPr>
            <p:blipFill>
              <a:blip r:embed="rId59"/>
              <a:stretch>
                <a:fillRect/>
              </a:stretch>
            </p:blipFill>
            <p:spPr>
              <a:xfrm>
                <a:off x="9206555" y="2904663"/>
                <a:ext cx="435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06" name="Ink 305">
                <a:extLst>
                  <a:ext uri="{FF2B5EF4-FFF2-40B4-BE49-F238E27FC236}">
                    <a16:creationId xmlns:a16="http://schemas.microsoft.com/office/drawing/2014/main" id="{84408DE3-D1B2-5D47-A5BE-48A8AC97D272}"/>
                  </a:ext>
                </a:extLst>
              </p14:cNvPr>
              <p14:cNvContentPartPr/>
              <p14:nvPr/>
            </p14:nvContentPartPr>
            <p14:xfrm>
              <a:off x="9335075" y="3001863"/>
              <a:ext cx="6480" cy="6480"/>
            </p14:xfrm>
          </p:contentPart>
        </mc:Choice>
        <mc:Fallback xmlns="">
          <p:pic>
            <p:nvPicPr>
              <p:cNvPr id="306" name="Ink 305">
                <a:extLst>
                  <a:ext uri="{FF2B5EF4-FFF2-40B4-BE49-F238E27FC236}">
                    <a16:creationId xmlns:a16="http://schemas.microsoft.com/office/drawing/2014/main" id="{84408DE3-D1B2-5D47-A5BE-48A8AC97D272}"/>
                  </a:ext>
                </a:extLst>
              </p:cNvPr>
              <p:cNvPicPr/>
              <p:nvPr/>
            </p:nvPicPr>
            <p:blipFill>
              <a:blip r:embed="rId61"/>
              <a:stretch>
                <a:fillRect/>
              </a:stretch>
            </p:blipFill>
            <p:spPr>
              <a:xfrm>
                <a:off x="9319595" y="2987198"/>
                <a:ext cx="3708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07" name="Ink 306">
                <a:extLst>
                  <a:ext uri="{FF2B5EF4-FFF2-40B4-BE49-F238E27FC236}">
                    <a16:creationId xmlns:a16="http://schemas.microsoft.com/office/drawing/2014/main" id="{159D65D6-7652-7C4A-8F2B-06C07AE6AA99}"/>
                  </a:ext>
                </a:extLst>
              </p14:cNvPr>
              <p14:cNvContentPartPr/>
              <p14:nvPr/>
            </p14:nvContentPartPr>
            <p14:xfrm>
              <a:off x="9523715" y="2951463"/>
              <a:ext cx="119880" cy="113400"/>
            </p14:xfrm>
          </p:contentPart>
        </mc:Choice>
        <mc:Fallback xmlns="">
          <p:pic>
            <p:nvPicPr>
              <p:cNvPr id="307" name="Ink 306">
                <a:extLst>
                  <a:ext uri="{FF2B5EF4-FFF2-40B4-BE49-F238E27FC236}">
                    <a16:creationId xmlns:a16="http://schemas.microsoft.com/office/drawing/2014/main" id="{159D65D6-7652-7C4A-8F2B-06C07AE6AA99}"/>
                  </a:ext>
                </a:extLst>
              </p:cNvPr>
              <p:cNvPicPr/>
              <p:nvPr/>
            </p:nvPicPr>
            <p:blipFill>
              <a:blip r:embed="rId63"/>
              <a:stretch>
                <a:fillRect/>
              </a:stretch>
            </p:blipFill>
            <p:spPr>
              <a:xfrm>
                <a:off x="9508235" y="2935983"/>
                <a:ext cx="150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08" name="Ink 307">
                <a:extLst>
                  <a:ext uri="{FF2B5EF4-FFF2-40B4-BE49-F238E27FC236}">
                    <a16:creationId xmlns:a16="http://schemas.microsoft.com/office/drawing/2014/main" id="{A8E90B40-ACF7-8743-AB8A-D24AE02FAF66}"/>
                  </a:ext>
                </a:extLst>
              </p14:cNvPr>
              <p14:cNvContentPartPr/>
              <p14:nvPr/>
            </p14:nvContentPartPr>
            <p14:xfrm>
              <a:off x="9712355" y="2926263"/>
              <a:ext cx="126000" cy="176400"/>
            </p14:xfrm>
          </p:contentPart>
        </mc:Choice>
        <mc:Fallback xmlns="">
          <p:pic>
            <p:nvPicPr>
              <p:cNvPr id="308" name="Ink 307">
                <a:extLst>
                  <a:ext uri="{FF2B5EF4-FFF2-40B4-BE49-F238E27FC236}">
                    <a16:creationId xmlns:a16="http://schemas.microsoft.com/office/drawing/2014/main" id="{A8E90B40-ACF7-8743-AB8A-D24AE02FAF66}"/>
                  </a:ext>
                </a:extLst>
              </p:cNvPr>
              <p:cNvPicPr/>
              <p:nvPr/>
            </p:nvPicPr>
            <p:blipFill>
              <a:blip r:embed="rId65"/>
              <a:stretch>
                <a:fillRect/>
              </a:stretch>
            </p:blipFill>
            <p:spPr>
              <a:xfrm>
                <a:off x="9696875" y="2910783"/>
                <a:ext cx="1566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11" name="Ink 310">
                <a:extLst>
                  <a:ext uri="{FF2B5EF4-FFF2-40B4-BE49-F238E27FC236}">
                    <a16:creationId xmlns:a16="http://schemas.microsoft.com/office/drawing/2014/main" id="{37650C1C-65EC-0548-A6D8-B25D307687F6}"/>
                  </a:ext>
                </a:extLst>
              </p14:cNvPr>
              <p14:cNvContentPartPr/>
              <p14:nvPr/>
            </p14:nvContentPartPr>
            <p14:xfrm>
              <a:off x="7310795" y="1524423"/>
              <a:ext cx="12960" cy="19080"/>
            </p14:xfrm>
          </p:contentPart>
        </mc:Choice>
        <mc:Fallback xmlns="">
          <p:pic>
            <p:nvPicPr>
              <p:cNvPr id="311" name="Ink 310">
                <a:extLst>
                  <a:ext uri="{FF2B5EF4-FFF2-40B4-BE49-F238E27FC236}">
                    <a16:creationId xmlns:a16="http://schemas.microsoft.com/office/drawing/2014/main" id="{37650C1C-65EC-0548-A6D8-B25D307687F6}"/>
                  </a:ext>
                </a:extLst>
              </p:cNvPr>
              <p:cNvPicPr/>
              <p:nvPr/>
            </p:nvPicPr>
            <p:blipFill>
              <a:blip r:embed="rId67"/>
              <a:stretch>
                <a:fillRect/>
              </a:stretch>
            </p:blipFill>
            <p:spPr>
              <a:xfrm>
                <a:off x="7295315" y="1509230"/>
                <a:ext cx="4356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12" name="Ink 311">
                <a:extLst>
                  <a:ext uri="{FF2B5EF4-FFF2-40B4-BE49-F238E27FC236}">
                    <a16:creationId xmlns:a16="http://schemas.microsoft.com/office/drawing/2014/main" id="{7DD53FD4-412A-704F-AC78-3E5AE93D42C5}"/>
                  </a:ext>
                </a:extLst>
              </p14:cNvPr>
              <p14:cNvContentPartPr/>
              <p14:nvPr/>
            </p14:nvContentPartPr>
            <p14:xfrm>
              <a:off x="7455515" y="1448823"/>
              <a:ext cx="119880" cy="132480"/>
            </p14:xfrm>
          </p:contentPart>
        </mc:Choice>
        <mc:Fallback xmlns="">
          <p:pic>
            <p:nvPicPr>
              <p:cNvPr id="312" name="Ink 311">
                <a:extLst>
                  <a:ext uri="{FF2B5EF4-FFF2-40B4-BE49-F238E27FC236}">
                    <a16:creationId xmlns:a16="http://schemas.microsoft.com/office/drawing/2014/main" id="{7DD53FD4-412A-704F-AC78-3E5AE93D42C5}"/>
                  </a:ext>
                </a:extLst>
              </p:cNvPr>
              <p:cNvPicPr/>
              <p:nvPr/>
            </p:nvPicPr>
            <p:blipFill>
              <a:blip r:embed="rId69"/>
              <a:stretch>
                <a:fillRect/>
              </a:stretch>
            </p:blipFill>
            <p:spPr>
              <a:xfrm>
                <a:off x="7440035" y="1433301"/>
                <a:ext cx="150480" cy="16316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3" name="Ink 312">
                <a:extLst>
                  <a:ext uri="{FF2B5EF4-FFF2-40B4-BE49-F238E27FC236}">
                    <a16:creationId xmlns:a16="http://schemas.microsoft.com/office/drawing/2014/main" id="{93E1D156-06CC-8948-840A-BC5EAE63B055}"/>
                  </a:ext>
                </a:extLst>
              </p14:cNvPr>
              <p14:cNvContentPartPr/>
              <p14:nvPr/>
            </p14:nvContentPartPr>
            <p14:xfrm>
              <a:off x="7668995" y="1455303"/>
              <a:ext cx="82080" cy="126000"/>
            </p14:xfrm>
          </p:contentPart>
        </mc:Choice>
        <mc:Fallback xmlns="">
          <p:pic>
            <p:nvPicPr>
              <p:cNvPr id="313" name="Ink 312">
                <a:extLst>
                  <a:ext uri="{FF2B5EF4-FFF2-40B4-BE49-F238E27FC236}">
                    <a16:creationId xmlns:a16="http://schemas.microsoft.com/office/drawing/2014/main" id="{93E1D156-06CC-8948-840A-BC5EAE63B055}"/>
                  </a:ext>
                </a:extLst>
              </p:cNvPr>
              <p:cNvPicPr/>
              <p:nvPr/>
            </p:nvPicPr>
            <p:blipFill>
              <a:blip r:embed="rId71"/>
              <a:stretch>
                <a:fillRect/>
              </a:stretch>
            </p:blipFill>
            <p:spPr>
              <a:xfrm>
                <a:off x="7653515" y="1439823"/>
                <a:ext cx="112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15" name="Ink 314">
                <a:extLst>
                  <a:ext uri="{FF2B5EF4-FFF2-40B4-BE49-F238E27FC236}">
                    <a16:creationId xmlns:a16="http://schemas.microsoft.com/office/drawing/2014/main" id="{A9778EA0-6758-FF48-AF2B-6DFA84A384E9}"/>
                  </a:ext>
                </a:extLst>
              </p14:cNvPr>
              <p14:cNvContentPartPr/>
              <p14:nvPr/>
            </p14:nvContentPartPr>
            <p14:xfrm>
              <a:off x="7889315" y="1587063"/>
              <a:ext cx="19080" cy="75960"/>
            </p14:xfrm>
          </p:contentPart>
        </mc:Choice>
        <mc:Fallback xmlns="">
          <p:pic>
            <p:nvPicPr>
              <p:cNvPr id="315" name="Ink 314">
                <a:extLst>
                  <a:ext uri="{FF2B5EF4-FFF2-40B4-BE49-F238E27FC236}">
                    <a16:creationId xmlns:a16="http://schemas.microsoft.com/office/drawing/2014/main" id="{A9778EA0-6758-FF48-AF2B-6DFA84A384E9}"/>
                  </a:ext>
                </a:extLst>
              </p:cNvPr>
              <p:cNvPicPr/>
              <p:nvPr/>
            </p:nvPicPr>
            <p:blipFill>
              <a:blip r:embed="rId73"/>
              <a:stretch>
                <a:fillRect/>
              </a:stretch>
            </p:blipFill>
            <p:spPr>
              <a:xfrm>
                <a:off x="7873835" y="1571509"/>
                <a:ext cx="4968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16" name="Ink 315">
                <a:extLst>
                  <a:ext uri="{FF2B5EF4-FFF2-40B4-BE49-F238E27FC236}">
                    <a16:creationId xmlns:a16="http://schemas.microsoft.com/office/drawing/2014/main" id="{B251095C-77D7-EB49-8112-03BE6A363CCC}"/>
                  </a:ext>
                </a:extLst>
              </p14:cNvPr>
              <p14:cNvContentPartPr/>
              <p14:nvPr/>
            </p14:nvContentPartPr>
            <p14:xfrm>
              <a:off x="7436435" y="1782183"/>
              <a:ext cx="12960" cy="100800"/>
            </p14:xfrm>
          </p:contentPart>
        </mc:Choice>
        <mc:Fallback xmlns="">
          <p:pic>
            <p:nvPicPr>
              <p:cNvPr id="316" name="Ink 315">
                <a:extLst>
                  <a:ext uri="{FF2B5EF4-FFF2-40B4-BE49-F238E27FC236}">
                    <a16:creationId xmlns:a16="http://schemas.microsoft.com/office/drawing/2014/main" id="{B251095C-77D7-EB49-8112-03BE6A363CCC}"/>
                  </a:ext>
                </a:extLst>
              </p:cNvPr>
              <p:cNvPicPr/>
              <p:nvPr/>
            </p:nvPicPr>
            <p:blipFill>
              <a:blip r:embed="rId75"/>
              <a:stretch>
                <a:fillRect/>
              </a:stretch>
            </p:blipFill>
            <p:spPr>
              <a:xfrm>
                <a:off x="7420955" y="1766758"/>
                <a:ext cx="4356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17" name="Ink 316">
                <a:extLst>
                  <a:ext uri="{FF2B5EF4-FFF2-40B4-BE49-F238E27FC236}">
                    <a16:creationId xmlns:a16="http://schemas.microsoft.com/office/drawing/2014/main" id="{DDFA0FC9-32DD-8847-AADE-C6BB72048645}"/>
                  </a:ext>
                </a:extLst>
              </p14:cNvPr>
              <p14:cNvContentPartPr/>
              <p14:nvPr/>
            </p14:nvContentPartPr>
            <p14:xfrm>
              <a:off x="7530755" y="1838703"/>
              <a:ext cx="25560" cy="19080"/>
            </p14:xfrm>
          </p:contentPart>
        </mc:Choice>
        <mc:Fallback xmlns="">
          <p:pic>
            <p:nvPicPr>
              <p:cNvPr id="317" name="Ink 316">
                <a:extLst>
                  <a:ext uri="{FF2B5EF4-FFF2-40B4-BE49-F238E27FC236}">
                    <a16:creationId xmlns:a16="http://schemas.microsoft.com/office/drawing/2014/main" id="{DDFA0FC9-32DD-8847-AADE-C6BB72048645}"/>
                  </a:ext>
                </a:extLst>
              </p:cNvPr>
              <p:cNvPicPr/>
              <p:nvPr/>
            </p:nvPicPr>
            <p:blipFill>
              <a:blip r:embed="rId77"/>
              <a:stretch>
                <a:fillRect/>
              </a:stretch>
            </p:blipFill>
            <p:spPr>
              <a:xfrm>
                <a:off x="7515054" y="1823510"/>
                <a:ext cx="56597"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18" name="Ink 317">
                <a:extLst>
                  <a:ext uri="{FF2B5EF4-FFF2-40B4-BE49-F238E27FC236}">
                    <a16:creationId xmlns:a16="http://schemas.microsoft.com/office/drawing/2014/main" id="{550B2509-C11E-E64F-B31E-6573D72FB4D3}"/>
                  </a:ext>
                </a:extLst>
              </p14:cNvPr>
              <p14:cNvContentPartPr/>
              <p14:nvPr/>
            </p14:nvContentPartPr>
            <p14:xfrm>
              <a:off x="7656395" y="1750503"/>
              <a:ext cx="100800" cy="170280"/>
            </p14:xfrm>
          </p:contentPart>
        </mc:Choice>
        <mc:Fallback xmlns="">
          <p:pic>
            <p:nvPicPr>
              <p:cNvPr id="318" name="Ink 317">
                <a:extLst>
                  <a:ext uri="{FF2B5EF4-FFF2-40B4-BE49-F238E27FC236}">
                    <a16:creationId xmlns:a16="http://schemas.microsoft.com/office/drawing/2014/main" id="{550B2509-C11E-E64F-B31E-6573D72FB4D3}"/>
                  </a:ext>
                </a:extLst>
              </p:cNvPr>
              <p:cNvPicPr/>
              <p:nvPr/>
            </p:nvPicPr>
            <p:blipFill>
              <a:blip r:embed="rId79"/>
              <a:stretch>
                <a:fillRect/>
              </a:stretch>
            </p:blipFill>
            <p:spPr>
              <a:xfrm>
                <a:off x="7640915" y="1734990"/>
                <a:ext cx="131400" cy="200945"/>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19" name="Ink 318">
                <a:extLst>
                  <a:ext uri="{FF2B5EF4-FFF2-40B4-BE49-F238E27FC236}">
                    <a16:creationId xmlns:a16="http://schemas.microsoft.com/office/drawing/2014/main" id="{1793ED8B-C62B-1A43-89DB-1BEBD4DA0335}"/>
                  </a:ext>
                </a:extLst>
              </p14:cNvPr>
              <p14:cNvContentPartPr/>
              <p14:nvPr/>
            </p14:nvContentPartPr>
            <p14:xfrm>
              <a:off x="7876715" y="1769583"/>
              <a:ext cx="113400" cy="145080"/>
            </p14:xfrm>
          </p:contentPart>
        </mc:Choice>
        <mc:Fallback xmlns="">
          <p:pic>
            <p:nvPicPr>
              <p:cNvPr id="319" name="Ink 318">
                <a:extLst>
                  <a:ext uri="{FF2B5EF4-FFF2-40B4-BE49-F238E27FC236}">
                    <a16:creationId xmlns:a16="http://schemas.microsoft.com/office/drawing/2014/main" id="{1793ED8B-C62B-1A43-89DB-1BEBD4DA0335}"/>
                  </a:ext>
                </a:extLst>
              </p:cNvPr>
              <p:cNvPicPr/>
              <p:nvPr/>
            </p:nvPicPr>
            <p:blipFill>
              <a:blip r:embed="rId81"/>
              <a:stretch>
                <a:fillRect/>
              </a:stretch>
            </p:blipFill>
            <p:spPr>
              <a:xfrm>
                <a:off x="7861284" y="1754103"/>
                <a:ext cx="143903"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20" name="Ink 319">
                <a:extLst>
                  <a:ext uri="{FF2B5EF4-FFF2-40B4-BE49-F238E27FC236}">
                    <a16:creationId xmlns:a16="http://schemas.microsoft.com/office/drawing/2014/main" id="{81FAA79B-9E70-D548-B92C-72682623E289}"/>
                  </a:ext>
                </a:extLst>
              </p14:cNvPr>
              <p14:cNvContentPartPr/>
              <p14:nvPr/>
            </p14:nvContentPartPr>
            <p14:xfrm>
              <a:off x="8058875" y="1706583"/>
              <a:ext cx="113400" cy="245520"/>
            </p14:xfrm>
          </p:contentPart>
        </mc:Choice>
        <mc:Fallback xmlns="">
          <p:pic>
            <p:nvPicPr>
              <p:cNvPr id="320" name="Ink 319">
                <a:extLst>
                  <a:ext uri="{FF2B5EF4-FFF2-40B4-BE49-F238E27FC236}">
                    <a16:creationId xmlns:a16="http://schemas.microsoft.com/office/drawing/2014/main" id="{81FAA79B-9E70-D548-B92C-72682623E289}"/>
                  </a:ext>
                </a:extLst>
              </p:cNvPr>
              <p:cNvPicPr/>
              <p:nvPr/>
            </p:nvPicPr>
            <p:blipFill>
              <a:blip r:embed="rId83"/>
              <a:stretch>
                <a:fillRect/>
              </a:stretch>
            </p:blipFill>
            <p:spPr>
              <a:xfrm>
                <a:off x="8043395" y="1691103"/>
                <a:ext cx="1440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21" name="Ink 321">
                <a:extLst>
                  <a:ext uri="{FF2B5EF4-FFF2-40B4-BE49-F238E27FC236}">
                    <a16:creationId xmlns:a16="http://schemas.microsoft.com/office/drawing/2014/main" id="{83DE392E-ACE5-174A-905C-121168FD1B64}"/>
                  </a:ext>
                </a:extLst>
              </p14:cNvPr>
              <p14:cNvContentPartPr/>
              <p14:nvPr/>
            </p14:nvContentPartPr>
            <p14:xfrm>
              <a:off x="6996515" y="1423623"/>
              <a:ext cx="207720" cy="176400"/>
            </p14:xfrm>
          </p:contentPart>
        </mc:Choice>
        <mc:Fallback xmlns="">
          <p:pic>
            <p:nvPicPr>
              <p:cNvPr id="321" name="Ink 321">
                <a:extLst>
                  <a:ext uri="{FF2B5EF4-FFF2-40B4-BE49-F238E27FC236}">
                    <a16:creationId xmlns:a16="http://schemas.microsoft.com/office/drawing/2014/main" id="{83DE392E-ACE5-174A-905C-121168FD1B64}"/>
                  </a:ext>
                </a:extLst>
              </p:cNvPr>
              <p:cNvPicPr/>
              <p:nvPr/>
            </p:nvPicPr>
            <p:blipFill>
              <a:blip r:embed="rId85"/>
              <a:stretch>
                <a:fillRect/>
              </a:stretch>
            </p:blipFill>
            <p:spPr>
              <a:xfrm>
                <a:off x="6981035" y="1408143"/>
                <a:ext cx="2383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25" name="Ink 324">
                <a:extLst>
                  <a:ext uri="{FF2B5EF4-FFF2-40B4-BE49-F238E27FC236}">
                    <a16:creationId xmlns:a16="http://schemas.microsoft.com/office/drawing/2014/main" id="{F1D59CE2-67C1-D54E-B53E-FAFA1601DF26}"/>
                  </a:ext>
                </a:extLst>
              </p14:cNvPr>
              <p14:cNvContentPartPr/>
              <p14:nvPr/>
            </p14:nvContentPartPr>
            <p14:xfrm>
              <a:off x="9247235" y="1492743"/>
              <a:ext cx="119880" cy="107280"/>
            </p14:xfrm>
          </p:contentPart>
        </mc:Choice>
        <mc:Fallback xmlns="">
          <p:pic>
            <p:nvPicPr>
              <p:cNvPr id="325" name="Ink 324">
                <a:extLst>
                  <a:ext uri="{FF2B5EF4-FFF2-40B4-BE49-F238E27FC236}">
                    <a16:creationId xmlns:a16="http://schemas.microsoft.com/office/drawing/2014/main" id="{F1D59CE2-67C1-D54E-B53E-FAFA1601DF26}"/>
                  </a:ext>
                </a:extLst>
              </p:cNvPr>
              <p:cNvPicPr/>
              <p:nvPr/>
            </p:nvPicPr>
            <p:blipFill>
              <a:blip r:embed="rId87"/>
              <a:stretch>
                <a:fillRect/>
              </a:stretch>
            </p:blipFill>
            <p:spPr>
              <a:xfrm>
                <a:off x="9231755" y="1477263"/>
                <a:ext cx="1504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34" name="Ink 335">
                <a:extLst>
                  <a:ext uri="{FF2B5EF4-FFF2-40B4-BE49-F238E27FC236}">
                    <a16:creationId xmlns:a16="http://schemas.microsoft.com/office/drawing/2014/main" id="{6065C018-385D-A547-B545-DD46E747B783}"/>
                  </a:ext>
                </a:extLst>
              </p14:cNvPr>
              <p14:cNvContentPartPr/>
              <p14:nvPr/>
            </p14:nvContentPartPr>
            <p14:xfrm>
              <a:off x="8882555" y="1448823"/>
              <a:ext cx="245520" cy="182520"/>
            </p14:xfrm>
          </p:contentPart>
        </mc:Choice>
        <mc:Fallback xmlns="">
          <p:pic>
            <p:nvPicPr>
              <p:cNvPr id="334" name="Ink 335">
                <a:extLst>
                  <a:ext uri="{FF2B5EF4-FFF2-40B4-BE49-F238E27FC236}">
                    <a16:creationId xmlns:a16="http://schemas.microsoft.com/office/drawing/2014/main" id="{6065C018-385D-A547-B545-DD46E747B783}"/>
                  </a:ext>
                </a:extLst>
              </p:cNvPr>
              <p:cNvPicPr/>
              <p:nvPr/>
            </p:nvPicPr>
            <p:blipFill>
              <a:blip r:embed="rId89"/>
              <a:stretch>
                <a:fillRect/>
              </a:stretch>
            </p:blipFill>
            <p:spPr>
              <a:xfrm>
                <a:off x="8867098" y="1433343"/>
                <a:ext cx="276075"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44" name="Ink 345">
                <a:extLst>
                  <a:ext uri="{FF2B5EF4-FFF2-40B4-BE49-F238E27FC236}">
                    <a16:creationId xmlns:a16="http://schemas.microsoft.com/office/drawing/2014/main" id="{5B5B7F4A-03DE-ED49-BD6E-0B6934935490}"/>
                  </a:ext>
                </a:extLst>
              </p14:cNvPr>
              <p14:cNvContentPartPr/>
              <p14:nvPr/>
            </p14:nvContentPartPr>
            <p14:xfrm>
              <a:off x="9461075" y="1448823"/>
              <a:ext cx="792360" cy="503280"/>
            </p14:xfrm>
          </p:contentPart>
        </mc:Choice>
        <mc:Fallback xmlns="">
          <p:pic>
            <p:nvPicPr>
              <p:cNvPr id="344" name="Ink 345">
                <a:extLst>
                  <a:ext uri="{FF2B5EF4-FFF2-40B4-BE49-F238E27FC236}">
                    <a16:creationId xmlns:a16="http://schemas.microsoft.com/office/drawing/2014/main" id="{5B5B7F4A-03DE-ED49-BD6E-0B6934935490}"/>
                  </a:ext>
                </a:extLst>
              </p:cNvPr>
              <p:cNvPicPr/>
              <p:nvPr/>
            </p:nvPicPr>
            <p:blipFill>
              <a:blip r:embed="rId91"/>
              <a:stretch>
                <a:fillRect/>
              </a:stretch>
            </p:blipFill>
            <p:spPr>
              <a:xfrm>
                <a:off x="9445602" y="1433343"/>
                <a:ext cx="822946"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45" name="Ink 346">
                <a:extLst>
                  <a:ext uri="{FF2B5EF4-FFF2-40B4-BE49-F238E27FC236}">
                    <a16:creationId xmlns:a16="http://schemas.microsoft.com/office/drawing/2014/main" id="{BDDF9923-C842-1940-9743-A9165EC12C77}"/>
                  </a:ext>
                </a:extLst>
              </p14:cNvPr>
              <p14:cNvContentPartPr/>
              <p14:nvPr/>
            </p14:nvContentPartPr>
            <p14:xfrm>
              <a:off x="9165515" y="1775703"/>
              <a:ext cx="213840" cy="94680"/>
            </p14:xfrm>
          </p:contentPart>
        </mc:Choice>
        <mc:Fallback xmlns="">
          <p:pic>
            <p:nvPicPr>
              <p:cNvPr id="345" name="Ink 346">
                <a:extLst>
                  <a:ext uri="{FF2B5EF4-FFF2-40B4-BE49-F238E27FC236}">
                    <a16:creationId xmlns:a16="http://schemas.microsoft.com/office/drawing/2014/main" id="{BDDF9923-C842-1940-9743-A9165EC12C77}"/>
                  </a:ext>
                </a:extLst>
              </p:cNvPr>
              <p:cNvPicPr/>
              <p:nvPr/>
            </p:nvPicPr>
            <p:blipFill>
              <a:blip r:embed="rId93"/>
              <a:stretch>
                <a:fillRect/>
              </a:stretch>
            </p:blipFill>
            <p:spPr>
              <a:xfrm>
                <a:off x="9150061" y="1760223"/>
                <a:ext cx="244389"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49" name="Ink 349">
                <a:extLst>
                  <a:ext uri="{FF2B5EF4-FFF2-40B4-BE49-F238E27FC236}">
                    <a16:creationId xmlns:a16="http://schemas.microsoft.com/office/drawing/2014/main" id="{F27DE25E-97B2-8B43-8BA5-BFAFCFBFB265}"/>
                  </a:ext>
                </a:extLst>
              </p14:cNvPr>
              <p14:cNvContentPartPr/>
              <p14:nvPr/>
            </p14:nvContentPartPr>
            <p14:xfrm>
              <a:off x="5009675" y="1436223"/>
              <a:ext cx="151200" cy="182520"/>
            </p14:xfrm>
          </p:contentPart>
        </mc:Choice>
        <mc:Fallback xmlns="">
          <p:pic>
            <p:nvPicPr>
              <p:cNvPr id="349" name="Ink 349">
                <a:extLst>
                  <a:ext uri="{FF2B5EF4-FFF2-40B4-BE49-F238E27FC236}">
                    <a16:creationId xmlns:a16="http://schemas.microsoft.com/office/drawing/2014/main" id="{F27DE25E-97B2-8B43-8BA5-BFAFCFBFB265}"/>
                  </a:ext>
                </a:extLst>
              </p:cNvPr>
              <p:cNvPicPr/>
              <p:nvPr/>
            </p:nvPicPr>
            <p:blipFill>
              <a:blip r:embed="rId95"/>
              <a:stretch>
                <a:fillRect/>
              </a:stretch>
            </p:blipFill>
            <p:spPr>
              <a:xfrm>
                <a:off x="4978789" y="1405263"/>
                <a:ext cx="197171"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7" name="Ink 587">
                <a:extLst>
                  <a:ext uri="{FF2B5EF4-FFF2-40B4-BE49-F238E27FC236}">
                    <a16:creationId xmlns:a16="http://schemas.microsoft.com/office/drawing/2014/main" id="{C941DC76-5AA1-D24A-8363-EBB28BA1E4AF}"/>
                  </a:ext>
                </a:extLst>
              </p14:cNvPr>
              <p14:cNvContentPartPr/>
              <p14:nvPr/>
            </p14:nvContentPartPr>
            <p14:xfrm>
              <a:off x="1601915" y="3617823"/>
              <a:ext cx="8947080" cy="2804400"/>
            </p14:xfrm>
          </p:contentPart>
        </mc:Choice>
        <mc:Fallback xmlns="">
          <p:pic>
            <p:nvPicPr>
              <p:cNvPr id="587" name="Ink 587">
                <a:extLst>
                  <a:ext uri="{FF2B5EF4-FFF2-40B4-BE49-F238E27FC236}">
                    <a16:creationId xmlns:a16="http://schemas.microsoft.com/office/drawing/2014/main" id="{C941DC76-5AA1-D24A-8363-EBB28BA1E4AF}"/>
                  </a:ext>
                </a:extLst>
              </p:cNvPr>
              <p:cNvPicPr/>
              <p:nvPr/>
            </p:nvPicPr>
            <p:blipFill>
              <a:blip r:embed="rId97"/>
              <a:stretch>
                <a:fillRect/>
              </a:stretch>
            </p:blipFill>
            <p:spPr>
              <a:xfrm>
                <a:off x="1586434" y="3602343"/>
                <a:ext cx="8977681" cy="2835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 name="Ink 1">
                <a:extLst>
                  <a:ext uri="{FF2B5EF4-FFF2-40B4-BE49-F238E27FC236}">
                    <a16:creationId xmlns:a16="http://schemas.microsoft.com/office/drawing/2014/main" id="{B12626E9-4AF2-8C48-B2D4-7072C1119141}"/>
                  </a:ext>
                </a:extLst>
              </p14:cNvPr>
              <p14:cNvContentPartPr/>
              <p14:nvPr/>
            </p14:nvContentPartPr>
            <p14:xfrm>
              <a:off x="8649995" y="1159743"/>
              <a:ext cx="6480" cy="12960"/>
            </p14:xfrm>
          </p:contentPart>
        </mc:Choice>
        <mc:Fallback xmlns="">
          <p:pic>
            <p:nvPicPr>
              <p:cNvPr id="2" name="Ink 1">
                <a:extLst>
                  <a:ext uri="{FF2B5EF4-FFF2-40B4-BE49-F238E27FC236}">
                    <a16:creationId xmlns:a16="http://schemas.microsoft.com/office/drawing/2014/main" id="{B12626E9-4AF2-8C48-B2D4-7072C1119141}"/>
                  </a:ext>
                </a:extLst>
              </p:cNvPr>
              <p:cNvPicPr/>
              <p:nvPr/>
            </p:nvPicPr>
            <p:blipFill>
              <a:blip r:embed="rId99"/>
              <a:stretch>
                <a:fillRect/>
              </a:stretch>
            </p:blipFill>
            <p:spPr>
              <a:xfrm>
                <a:off x="8635330" y="1144263"/>
                <a:ext cx="35469"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 name="Ink 2">
                <a:extLst>
                  <a:ext uri="{FF2B5EF4-FFF2-40B4-BE49-F238E27FC236}">
                    <a16:creationId xmlns:a16="http://schemas.microsoft.com/office/drawing/2014/main" id="{DA555788-F21E-C74D-86F9-A70F33645354}"/>
                  </a:ext>
                </a:extLst>
              </p14:cNvPr>
              <p14:cNvContentPartPr/>
              <p14:nvPr/>
            </p14:nvContentPartPr>
            <p14:xfrm>
              <a:off x="8649995" y="1285383"/>
              <a:ext cx="1899000" cy="94680"/>
            </p14:xfrm>
          </p:contentPart>
        </mc:Choice>
        <mc:Fallback xmlns="">
          <p:pic>
            <p:nvPicPr>
              <p:cNvPr id="3" name="Ink 2">
                <a:extLst>
                  <a:ext uri="{FF2B5EF4-FFF2-40B4-BE49-F238E27FC236}">
                    <a16:creationId xmlns:a16="http://schemas.microsoft.com/office/drawing/2014/main" id="{DA555788-F21E-C74D-86F9-A70F33645354}"/>
                  </a:ext>
                </a:extLst>
              </p:cNvPr>
              <p:cNvPicPr/>
              <p:nvPr/>
            </p:nvPicPr>
            <p:blipFill>
              <a:blip r:embed="rId101"/>
              <a:stretch>
                <a:fillRect/>
              </a:stretch>
            </p:blipFill>
            <p:spPr>
              <a:xfrm>
                <a:off x="8634515" y="1269903"/>
                <a:ext cx="1929600" cy="125280"/>
              </a:xfrm>
              <a:prstGeom prst="rect">
                <a:avLst/>
              </a:prstGeom>
            </p:spPr>
          </p:pic>
        </mc:Fallback>
      </mc:AlternateContent>
    </p:spTree>
    <p:extLst>
      <p:ext uri="{BB962C8B-B14F-4D97-AF65-F5344CB8AC3E}">
        <p14:creationId xmlns:p14="http://schemas.microsoft.com/office/powerpoint/2010/main" val="17222047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idx="4294967295"/>
          </p:nvPr>
        </p:nvSpPr>
        <p:spPr/>
        <p:txBody>
          <a:bodyPr>
            <a:normAutofit/>
          </a:bodyPr>
          <a:lstStyle/>
          <a:p>
            <a:pPr>
              <a:defRPr/>
            </a:pPr>
            <a:r>
              <a:rPr lang="en-US" sz="3600" dirty="0">
                <a:solidFill>
                  <a:srgbClr val="0125FF"/>
                </a:solidFill>
                <a:ea typeface="ＭＳ Ｐゴシック" charset="0"/>
                <a:cs typeface="ＭＳ Ｐゴシック" charset="0"/>
              </a:rPr>
              <a:t>Binary Logistic Regression Model</a:t>
            </a:r>
          </a:p>
        </p:txBody>
      </p:sp>
      <p:sp>
        <p:nvSpPr>
          <p:cNvPr id="234499" name="Text Box 3"/>
          <p:cNvSpPr txBox="1">
            <a:spLocks noChangeArrowheads="1"/>
          </p:cNvSpPr>
          <p:nvPr/>
        </p:nvSpPr>
        <p:spPr bwMode="auto">
          <a:xfrm>
            <a:off x="1571625" y="609601"/>
            <a:ext cx="3962400" cy="646331"/>
          </a:xfrm>
          <a:prstGeom prst="rect">
            <a:avLst/>
          </a:prstGeom>
          <a:solidFill>
            <a:schemeClr val="tx1"/>
          </a:solidFill>
          <a:ln w="9525">
            <a:noFill/>
            <a:miter lim="800000"/>
            <a:headEnd/>
            <a:tailEnd/>
          </a:ln>
        </p:spPr>
        <p:txBody>
          <a:bodyPr>
            <a:spAutoFit/>
          </a:bodyPr>
          <a:lstStyle/>
          <a:p>
            <a:r>
              <a:rPr lang="en-US" altLang="en-US" sz="3600" i="1" dirty="0">
                <a:solidFill>
                  <a:srgbClr val="FFFF66"/>
                </a:solidFill>
                <a:latin typeface="Times New Roman" pitchFamily="18" charset="0"/>
              </a:rPr>
              <a:t>Y</a:t>
            </a:r>
            <a:r>
              <a:rPr lang="en-US" altLang="en-US" sz="3600" dirty="0">
                <a:solidFill>
                  <a:srgbClr val="FFFF66"/>
                </a:solidFill>
                <a:latin typeface="Times New Roman" pitchFamily="18" charset="0"/>
              </a:rPr>
              <a:t> = Binary response</a:t>
            </a:r>
          </a:p>
        </p:txBody>
      </p:sp>
      <p:sp>
        <p:nvSpPr>
          <p:cNvPr id="234500" name="Text Box 4"/>
          <p:cNvSpPr txBox="1">
            <a:spLocks noChangeArrowheads="1"/>
          </p:cNvSpPr>
          <p:nvPr/>
        </p:nvSpPr>
        <p:spPr bwMode="auto">
          <a:xfrm>
            <a:off x="5600700" y="609601"/>
            <a:ext cx="5067300" cy="646331"/>
          </a:xfrm>
          <a:prstGeom prst="rect">
            <a:avLst/>
          </a:prstGeom>
          <a:solidFill>
            <a:srgbClr val="660066"/>
          </a:solidFill>
          <a:ln w="9525">
            <a:noFill/>
            <a:miter lim="800000"/>
            <a:headEnd/>
            <a:tailEnd/>
          </a:ln>
        </p:spPr>
        <p:txBody>
          <a:bodyPr>
            <a:spAutoFit/>
          </a:bodyPr>
          <a:lstStyle/>
          <a:p>
            <a:r>
              <a:rPr lang="en-US" altLang="en-US" sz="3600" i="1">
                <a:solidFill>
                  <a:srgbClr val="FFFF66"/>
                </a:solidFill>
                <a:latin typeface="Times New Roman" pitchFamily="18" charset="0"/>
              </a:rPr>
              <a:t>X</a:t>
            </a:r>
            <a:r>
              <a:rPr lang="en-US" altLang="en-US" sz="3600">
                <a:solidFill>
                  <a:srgbClr val="FFFF66"/>
                </a:solidFill>
                <a:latin typeface="Times New Roman" pitchFamily="18" charset="0"/>
              </a:rPr>
              <a:t> = Quantitative predictor</a:t>
            </a:r>
          </a:p>
        </p:txBody>
      </p:sp>
      <p:sp>
        <p:nvSpPr>
          <p:cNvPr id="234501" name="Text Box 5"/>
          <p:cNvSpPr txBox="1">
            <a:spLocks noChangeArrowheads="1"/>
          </p:cNvSpPr>
          <p:nvPr/>
        </p:nvSpPr>
        <p:spPr bwMode="auto">
          <a:xfrm>
            <a:off x="2189164" y="1295400"/>
            <a:ext cx="8402637" cy="646331"/>
          </a:xfrm>
          <a:prstGeom prst="rect">
            <a:avLst/>
          </a:prstGeom>
          <a:solidFill>
            <a:srgbClr val="003366"/>
          </a:solidFill>
          <a:ln w="9525">
            <a:noFill/>
            <a:miter lim="800000"/>
            <a:headEnd/>
            <a:tailEnd/>
          </a:ln>
        </p:spPr>
        <p:txBody>
          <a:bodyPr>
            <a:spAutoFit/>
          </a:bodyPr>
          <a:lstStyle/>
          <a:p>
            <a:r>
              <a:rPr lang="en-US" altLang="en-US" sz="3600" i="1" dirty="0">
                <a:solidFill>
                  <a:srgbClr val="FFFF66"/>
                </a:solidFill>
                <a:latin typeface="Times New Roman" pitchFamily="18" charset="0"/>
              </a:rPr>
              <a:t>p</a:t>
            </a:r>
            <a:r>
              <a:rPr lang="en-US" altLang="en-US" sz="3600" dirty="0">
                <a:solidFill>
                  <a:srgbClr val="FFFF66"/>
                </a:solidFill>
                <a:latin typeface="Times New Roman" pitchFamily="18" charset="0"/>
              </a:rPr>
              <a:t> = proportion of 1</a:t>
            </a:r>
            <a:r>
              <a:rPr lang="ja-JP" altLang="en-US" sz="3600">
                <a:solidFill>
                  <a:srgbClr val="FFFF66"/>
                </a:solidFill>
                <a:latin typeface="Times New Roman" pitchFamily="18" charset="0"/>
              </a:rPr>
              <a:t>’</a:t>
            </a:r>
            <a:r>
              <a:rPr lang="en-US" altLang="ja-JP" sz="3600" dirty="0">
                <a:solidFill>
                  <a:srgbClr val="FFFF66"/>
                </a:solidFill>
                <a:latin typeface="Times New Roman" pitchFamily="18" charset="0"/>
              </a:rPr>
              <a:t>s (yes, success) at any X</a:t>
            </a:r>
            <a:endParaRPr lang="en-US" altLang="en-US" sz="3600" dirty="0">
              <a:solidFill>
                <a:srgbClr val="FFFF66"/>
              </a:solidFill>
              <a:latin typeface="Times New Roman" pitchFamily="18" charset="0"/>
            </a:endParaRPr>
          </a:p>
        </p:txBody>
      </p:sp>
      <p:sp>
        <p:nvSpPr>
          <p:cNvPr id="234503" name="Text Box 7"/>
          <p:cNvSpPr txBox="1">
            <a:spLocks noChangeArrowheads="1"/>
          </p:cNvSpPr>
          <p:nvPr/>
        </p:nvSpPr>
        <p:spPr bwMode="auto">
          <a:xfrm>
            <a:off x="1606550" y="1981200"/>
            <a:ext cx="9448800" cy="584775"/>
          </a:xfrm>
          <a:prstGeom prst="rect">
            <a:avLst/>
          </a:prstGeom>
          <a:noFill/>
          <a:ln w="9525">
            <a:noFill/>
            <a:miter lim="800000"/>
            <a:headEnd/>
            <a:tailEnd/>
          </a:ln>
        </p:spPr>
        <p:txBody>
          <a:bodyPr>
            <a:spAutoFit/>
          </a:bodyPr>
          <a:lstStyle/>
          <a:p>
            <a:r>
              <a:rPr lang="en-US" altLang="en-US" sz="3200" b="1" dirty="0">
                <a:latin typeface="Times New Roman" pitchFamily="18" charset="0"/>
              </a:rPr>
              <a:t>Equivalent forms of the logistic regression model:</a:t>
            </a:r>
          </a:p>
        </p:txBody>
      </p:sp>
      <p:graphicFrame>
        <p:nvGraphicFramePr>
          <p:cNvPr id="250883" name="Object 3"/>
          <p:cNvGraphicFramePr>
            <a:graphicFrameLocks noChangeAspect="1"/>
          </p:cNvGraphicFramePr>
          <p:nvPr/>
        </p:nvGraphicFramePr>
        <p:xfrm>
          <a:off x="1579564" y="3211514"/>
          <a:ext cx="4627562" cy="1516062"/>
        </p:xfrm>
        <a:graphic>
          <a:graphicData uri="http://schemas.openxmlformats.org/presentationml/2006/ole">
            <mc:AlternateContent xmlns:mc="http://schemas.openxmlformats.org/markup-compatibility/2006">
              <mc:Choice xmlns:v="urn:schemas-microsoft-com:vml" Requires="v">
                <p:oleObj spid="_x0000_s9221" name="Equation" r:id="rId3" imgW="1396800" imgH="457200" progId="Equation.3">
                  <p:embed/>
                </p:oleObj>
              </mc:Choice>
              <mc:Fallback>
                <p:oleObj name="Equation" r:id="rId3" imgW="1396800" imgH="457200" progId="Equation.3">
                  <p:embed/>
                  <p:pic>
                    <p:nvPicPr>
                      <p:cNvPr id="25088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564" y="3211514"/>
                        <a:ext cx="4627562" cy="1516062"/>
                      </a:xfrm>
                      <a:prstGeom prst="rect">
                        <a:avLst/>
                      </a:prstGeom>
                      <a:solidFill>
                        <a:schemeClr val="bg1"/>
                      </a:solidFill>
                    </p:spPr>
                  </p:pic>
                </p:oleObj>
              </mc:Fallback>
            </mc:AlternateContent>
          </a:graphicData>
        </a:graphic>
      </p:graphicFrame>
      <p:sp>
        <p:nvSpPr>
          <p:cNvPr id="10" name="TextBox 9"/>
          <p:cNvSpPr txBox="1">
            <a:spLocks noChangeArrowheads="1"/>
          </p:cNvSpPr>
          <p:nvPr/>
        </p:nvSpPr>
        <p:spPr bwMode="auto">
          <a:xfrm>
            <a:off x="2493964" y="2667001"/>
            <a:ext cx="2611437" cy="646331"/>
          </a:xfrm>
          <a:prstGeom prst="rect">
            <a:avLst/>
          </a:prstGeom>
          <a:noFill/>
          <a:ln w="9525">
            <a:noFill/>
            <a:miter lim="800000"/>
            <a:headEnd/>
            <a:tailEnd/>
          </a:ln>
        </p:spPr>
        <p:txBody>
          <a:bodyPr>
            <a:spAutoFit/>
          </a:bodyPr>
          <a:lstStyle/>
          <a:p>
            <a:r>
              <a:rPr lang="en-US" altLang="en-US" sz="3600" dirty="0" err="1">
                <a:solidFill>
                  <a:srgbClr val="0125FF"/>
                </a:solidFill>
                <a:latin typeface="Times New Roman" pitchFamily="18" charset="0"/>
              </a:rPr>
              <a:t>Logit</a:t>
            </a:r>
            <a:r>
              <a:rPr lang="en-US" altLang="en-US" sz="3600" dirty="0">
                <a:solidFill>
                  <a:srgbClr val="0125FF"/>
                </a:solidFill>
                <a:latin typeface="Times New Roman" pitchFamily="18" charset="0"/>
              </a:rPr>
              <a:t> form</a:t>
            </a:r>
          </a:p>
        </p:txBody>
      </p:sp>
      <p:sp>
        <p:nvSpPr>
          <p:cNvPr id="11" name="TextBox 10"/>
          <p:cNvSpPr txBox="1">
            <a:spLocks noChangeArrowheads="1"/>
          </p:cNvSpPr>
          <p:nvPr/>
        </p:nvSpPr>
        <p:spPr bwMode="auto">
          <a:xfrm>
            <a:off x="6761164" y="2617789"/>
            <a:ext cx="3297237" cy="646331"/>
          </a:xfrm>
          <a:prstGeom prst="rect">
            <a:avLst/>
          </a:prstGeom>
          <a:noFill/>
          <a:ln w="9525">
            <a:noFill/>
            <a:miter lim="800000"/>
            <a:headEnd/>
            <a:tailEnd/>
          </a:ln>
        </p:spPr>
        <p:txBody>
          <a:bodyPr>
            <a:spAutoFit/>
          </a:bodyPr>
          <a:lstStyle/>
          <a:p>
            <a:r>
              <a:rPr lang="en-US" altLang="en-US" sz="3600">
                <a:solidFill>
                  <a:srgbClr val="0125FF"/>
                </a:solidFill>
                <a:latin typeface="Times New Roman" pitchFamily="18" charset="0"/>
              </a:rPr>
              <a:t>Probability form</a:t>
            </a:r>
          </a:p>
        </p:txBody>
      </p:sp>
      <p:cxnSp>
        <p:nvCxnSpPr>
          <p:cNvPr id="14" name="Straight Arrow Connector 13"/>
          <p:cNvCxnSpPr>
            <a:cxnSpLocks noChangeShapeType="1"/>
          </p:cNvCxnSpPr>
          <p:nvPr/>
        </p:nvCxnSpPr>
        <p:spPr bwMode="auto">
          <a:xfrm rot="16200000" flipV="1">
            <a:off x="1447800" y="4810125"/>
            <a:ext cx="1371600" cy="152400"/>
          </a:xfrm>
          <a:prstGeom prst="straightConnector1">
            <a:avLst/>
          </a:prstGeom>
          <a:noFill/>
          <a:ln w="25400">
            <a:solidFill>
              <a:srgbClr val="FF0000"/>
            </a:solidFill>
            <a:round/>
            <a:headEnd/>
            <a:tailEnd type="arrow" w="med" len="med"/>
          </a:ln>
        </p:spPr>
      </p:cxnSp>
      <p:pic>
        <p:nvPicPr>
          <p:cNvPr id="655364" name="Picture 4" descr="C:\Users\home\Desktop\Untitled.png"/>
          <p:cNvPicPr>
            <a:picLocks noChangeAspect="1" noChangeArrowheads="1"/>
          </p:cNvPicPr>
          <p:nvPr/>
        </p:nvPicPr>
        <p:blipFill>
          <a:blip r:embed="rId5"/>
          <a:srcRect/>
          <a:stretch>
            <a:fillRect/>
          </a:stretch>
        </p:blipFill>
        <p:spPr bwMode="auto">
          <a:xfrm>
            <a:off x="6705600" y="3505201"/>
            <a:ext cx="3429000" cy="1440318"/>
          </a:xfrm>
          <a:prstGeom prst="rect">
            <a:avLst/>
          </a:prstGeom>
          <a:noFill/>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726880F1-3924-194A-A9A4-6C887DB4F961}"/>
                  </a:ext>
                </a:extLst>
              </p14:cNvPr>
              <p14:cNvContentPartPr/>
              <p14:nvPr/>
            </p14:nvContentPartPr>
            <p14:xfrm>
              <a:off x="6378582" y="4354847"/>
              <a:ext cx="69480" cy="190800"/>
            </p14:xfrm>
          </p:contentPart>
        </mc:Choice>
        <mc:Fallback xmlns="">
          <p:pic>
            <p:nvPicPr>
              <p:cNvPr id="4" name="Ink 3">
                <a:extLst>
                  <a:ext uri="{FF2B5EF4-FFF2-40B4-BE49-F238E27FC236}">
                    <a16:creationId xmlns:a16="http://schemas.microsoft.com/office/drawing/2014/main" id="{726880F1-3924-194A-A9A4-6C887DB4F961}"/>
                  </a:ext>
                </a:extLst>
              </p:cNvPr>
              <p:cNvPicPr/>
              <p:nvPr/>
            </p:nvPicPr>
            <p:blipFill>
              <a:blip r:embed="rId7"/>
              <a:stretch>
                <a:fillRect/>
              </a:stretch>
            </p:blipFill>
            <p:spPr>
              <a:xfrm>
                <a:off x="6370302" y="4345487"/>
                <a:ext cx="86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5">
                <a:extLst>
                  <a:ext uri="{FF2B5EF4-FFF2-40B4-BE49-F238E27FC236}">
                    <a16:creationId xmlns:a16="http://schemas.microsoft.com/office/drawing/2014/main" id="{6195C7C9-5C1E-FD4E-A976-6FC9D7CA7342}"/>
                  </a:ext>
                </a:extLst>
              </p14:cNvPr>
              <p14:cNvContentPartPr/>
              <p14:nvPr/>
            </p14:nvContentPartPr>
            <p14:xfrm>
              <a:off x="6609702" y="3702527"/>
              <a:ext cx="236880" cy="423720"/>
            </p14:xfrm>
          </p:contentPart>
        </mc:Choice>
        <mc:Fallback xmlns="">
          <p:pic>
            <p:nvPicPr>
              <p:cNvPr id="5" name="Ink 5">
                <a:extLst>
                  <a:ext uri="{FF2B5EF4-FFF2-40B4-BE49-F238E27FC236}">
                    <a16:creationId xmlns:a16="http://schemas.microsoft.com/office/drawing/2014/main" id="{6195C7C9-5C1E-FD4E-A976-6FC9D7CA7342}"/>
                  </a:ext>
                </a:extLst>
              </p:cNvPr>
              <p:cNvPicPr/>
              <p:nvPr/>
            </p:nvPicPr>
            <p:blipFill>
              <a:blip r:embed="rId9"/>
              <a:stretch>
                <a:fillRect/>
              </a:stretch>
            </p:blipFill>
            <p:spPr>
              <a:xfrm>
                <a:off x="6601435" y="3692807"/>
                <a:ext cx="254493"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F1EB0A70-7409-1942-A667-B1186DB14376}"/>
                  </a:ext>
                </a:extLst>
              </p14:cNvPr>
              <p14:cNvContentPartPr/>
              <p14:nvPr/>
            </p14:nvContentPartPr>
            <p14:xfrm>
              <a:off x="7088862" y="5087807"/>
              <a:ext cx="231120" cy="22680"/>
            </p14:xfrm>
          </p:contentPart>
        </mc:Choice>
        <mc:Fallback xmlns="">
          <p:pic>
            <p:nvPicPr>
              <p:cNvPr id="9" name="Ink 8">
                <a:extLst>
                  <a:ext uri="{FF2B5EF4-FFF2-40B4-BE49-F238E27FC236}">
                    <a16:creationId xmlns:a16="http://schemas.microsoft.com/office/drawing/2014/main" id="{F1EB0A70-7409-1942-A667-B1186DB14376}"/>
                  </a:ext>
                </a:extLst>
              </p:cNvPr>
              <p:cNvPicPr/>
              <p:nvPr/>
            </p:nvPicPr>
            <p:blipFill>
              <a:blip r:embed="rId11"/>
              <a:stretch>
                <a:fillRect/>
              </a:stretch>
            </p:blipFill>
            <p:spPr>
              <a:xfrm>
                <a:off x="7079517" y="5078807"/>
                <a:ext cx="248733"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2">
                <a:extLst>
                  <a:ext uri="{FF2B5EF4-FFF2-40B4-BE49-F238E27FC236}">
                    <a16:creationId xmlns:a16="http://schemas.microsoft.com/office/drawing/2014/main" id="{1E27A13C-EDC4-2E49-963B-46A95B229326}"/>
                  </a:ext>
                </a:extLst>
              </p14:cNvPr>
              <p14:cNvContentPartPr/>
              <p14:nvPr/>
            </p14:nvContentPartPr>
            <p14:xfrm>
              <a:off x="7053942" y="4931927"/>
              <a:ext cx="277560" cy="23400"/>
            </p14:xfrm>
          </p:contentPart>
        </mc:Choice>
        <mc:Fallback xmlns="">
          <p:pic>
            <p:nvPicPr>
              <p:cNvPr id="12" name="Ink 12">
                <a:extLst>
                  <a:ext uri="{FF2B5EF4-FFF2-40B4-BE49-F238E27FC236}">
                    <a16:creationId xmlns:a16="http://schemas.microsoft.com/office/drawing/2014/main" id="{1E27A13C-EDC4-2E49-963B-46A95B229326}"/>
                  </a:ext>
                </a:extLst>
              </p:cNvPr>
              <p:cNvPicPr/>
              <p:nvPr/>
            </p:nvPicPr>
            <p:blipFill>
              <a:blip r:embed="rId13"/>
              <a:stretch>
                <a:fillRect/>
              </a:stretch>
            </p:blipFill>
            <p:spPr>
              <a:xfrm>
                <a:off x="7044222" y="4922567"/>
                <a:ext cx="2955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6BF5F1F3-F4F6-704C-A68B-A3E16C4A50C0}"/>
                  </a:ext>
                </a:extLst>
              </p14:cNvPr>
              <p14:cNvContentPartPr/>
              <p14:nvPr/>
            </p14:nvContentPartPr>
            <p14:xfrm>
              <a:off x="7804542" y="5399567"/>
              <a:ext cx="6120" cy="208080"/>
            </p14:xfrm>
          </p:contentPart>
        </mc:Choice>
        <mc:Fallback xmlns="">
          <p:pic>
            <p:nvPicPr>
              <p:cNvPr id="19" name="Ink 18">
                <a:extLst>
                  <a:ext uri="{FF2B5EF4-FFF2-40B4-BE49-F238E27FC236}">
                    <a16:creationId xmlns:a16="http://schemas.microsoft.com/office/drawing/2014/main" id="{6BF5F1F3-F4F6-704C-A68B-A3E16C4A50C0}"/>
                  </a:ext>
                </a:extLst>
              </p:cNvPr>
              <p:cNvPicPr/>
              <p:nvPr/>
            </p:nvPicPr>
            <p:blipFill>
              <a:blip r:embed="rId15"/>
              <a:stretch>
                <a:fillRect/>
              </a:stretch>
            </p:blipFill>
            <p:spPr>
              <a:xfrm>
                <a:off x="7794822" y="5390567"/>
                <a:ext cx="252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7BD2F5BE-53C1-6A4B-994E-C6E7AB937A83}"/>
                  </a:ext>
                </a:extLst>
              </p14:cNvPr>
              <p14:cNvContentPartPr/>
              <p14:nvPr/>
            </p14:nvContentPartPr>
            <p14:xfrm>
              <a:off x="8445342" y="5365007"/>
              <a:ext cx="144720" cy="196560"/>
            </p14:xfrm>
          </p:contentPart>
        </mc:Choice>
        <mc:Fallback xmlns="">
          <p:pic>
            <p:nvPicPr>
              <p:cNvPr id="22" name="Ink 21">
                <a:extLst>
                  <a:ext uri="{FF2B5EF4-FFF2-40B4-BE49-F238E27FC236}">
                    <a16:creationId xmlns:a16="http://schemas.microsoft.com/office/drawing/2014/main" id="{7BD2F5BE-53C1-6A4B-994E-C6E7AB937A83}"/>
                  </a:ext>
                </a:extLst>
              </p:cNvPr>
              <p:cNvPicPr/>
              <p:nvPr/>
            </p:nvPicPr>
            <p:blipFill>
              <a:blip r:embed="rId17"/>
              <a:stretch>
                <a:fillRect/>
              </a:stretch>
            </p:blipFill>
            <p:spPr>
              <a:xfrm>
                <a:off x="8436320" y="5356040"/>
                <a:ext cx="162043" cy="214853"/>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6">
                <a:extLst>
                  <a:ext uri="{FF2B5EF4-FFF2-40B4-BE49-F238E27FC236}">
                    <a16:creationId xmlns:a16="http://schemas.microsoft.com/office/drawing/2014/main" id="{74E2FB0A-87FD-114C-AAF5-EAB203CCD5CC}"/>
                  </a:ext>
                </a:extLst>
              </p14:cNvPr>
              <p14:cNvContentPartPr/>
              <p14:nvPr/>
            </p14:nvContentPartPr>
            <p14:xfrm>
              <a:off x="7873662" y="4562567"/>
              <a:ext cx="1980720" cy="701640"/>
            </p14:xfrm>
          </p:contentPart>
        </mc:Choice>
        <mc:Fallback xmlns="">
          <p:pic>
            <p:nvPicPr>
              <p:cNvPr id="35" name="Ink 36">
                <a:extLst>
                  <a:ext uri="{FF2B5EF4-FFF2-40B4-BE49-F238E27FC236}">
                    <a16:creationId xmlns:a16="http://schemas.microsoft.com/office/drawing/2014/main" id="{74E2FB0A-87FD-114C-AAF5-EAB203CCD5CC}"/>
                  </a:ext>
                </a:extLst>
              </p:cNvPr>
              <p:cNvPicPr/>
              <p:nvPr/>
            </p:nvPicPr>
            <p:blipFill>
              <a:blip r:embed="rId19"/>
              <a:stretch>
                <a:fillRect/>
              </a:stretch>
            </p:blipFill>
            <p:spPr>
              <a:xfrm>
                <a:off x="7864300" y="4552842"/>
                <a:ext cx="2000164" cy="71964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7">
                <a:extLst>
                  <a:ext uri="{FF2B5EF4-FFF2-40B4-BE49-F238E27FC236}">
                    <a16:creationId xmlns:a16="http://schemas.microsoft.com/office/drawing/2014/main" id="{0F76FE74-A121-AA44-B902-27C8D595D8E1}"/>
                  </a:ext>
                </a:extLst>
              </p14:cNvPr>
              <p14:cNvContentPartPr/>
              <p14:nvPr/>
            </p14:nvContentPartPr>
            <p14:xfrm>
              <a:off x="8058702" y="5336207"/>
              <a:ext cx="213840" cy="242640"/>
            </p14:xfrm>
          </p:contentPart>
        </mc:Choice>
        <mc:Fallback xmlns="">
          <p:pic>
            <p:nvPicPr>
              <p:cNvPr id="36" name="Ink 37">
                <a:extLst>
                  <a:ext uri="{FF2B5EF4-FFF2-40B4-BE49-F238E27FC236}">
                    <a16:creationId xmlns:a16="http://schemas.microsoft.com/office/drawing/2014/main" id="{0F76FE74-A121-AA44-B902-27C8D595D8E1}"/>
                  </a:ext>
                </a:extLst>
              </p:cNvPr>
              <p:cNvPicPr/>
              <p:nvPr/>
            </p:nvPicPr>
            <p:blipFill>
              <a:blip r:embed="rId21"/>
              <a:stretch>
                <a:fillRect/>
              </a:stretch>
            </p:blipFill>
            <p:spPr>
              <a:xfrm>
                <a:off x="8049702" y="5326847"/>
                <a:ext cx="231120" cy="260280"/>
              </a:xfrm>
              <a:prstGeom prst="rect">
                <a:avLst/>
              </a:prstGeom>
            </p:spPr>
          </p:pic>
        </mc:Fallback>
      </mc:AlternateContent>
    </p:spTree>
    <p:extLst>
      <p:ext uri="{BB962C8B-B14F-4D97-AF65-F5344CB8AC3E}">
        <p14:creationId xmlns:p14="http://schemas.microsoft.com/office/powerpoint/2010/main" val="19112151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44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45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45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450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par>
                          <p:cTn id="23" fill="hold" nodeType="afterGroup">
                            <p:stCondLst>
                              <p:cond delay="0"/>
                            </p:stCondLst>
                            <p:childTnLst>
                              <p:par>
                                <p:cTn id="24" presetID="9" presetClass="entr" presetSubtype="0" fill="hold" nodeType="afterEffect">
                                  <p:stCondLst>
                                    <p:cond delay="0"/>
                                  </p:stCondLst>
                                  <p:childTnLst>
                                    <p:set>
                                      <p:cBhvr>
                                        <p:cTn id="25" dur="1" fill="hold">
                                          <p:stCondLst>
                                            <p:cond delay="0"/>
                                          </p:stCondLst>
                                        </p:cTn>
                                        <p:tgtEl>
                                          <p:spTgt spid="250883"/>
                                        </p:tgtEl>
                                        <p:attrNameLst>
                                          <p:attrName>style.visibility</p:attrName>
                                        </p:attrNameLst>
                                      </p:cBhvr>
                                      <p:to>
                                        <p:strVal val="visible"/>
                                      </p:to>
                                    </p:set>
                                    <p:animEffect transition="in" filter="dissolve">
                                      <p:cBhvr>
                                        <p:cTn id="26" dur="500"/>
                                        <p:tgtEl>
                                          <p:spTgt spid="25088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par>
                          <p:cTn id="31" fill="hold" nodeType="afterGroup">
                            <p:stCondLst>
                              <p:cond delay="0"/>
                            </p:stCondLst>
                            <p:childTnLst>
                              <p:par>
                                <p:cTn id="32" presetID="22" presetClass="entr" presetSubtype="4"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animBg="1" autoUpdateAnimBg="0"/>
      <p:bldP spid="234500" grpId="0" animBg="1" autoUpdateAnimBg="0"/>
      <p:bldP spid="234501" grpId="0" animBg="1" autoUpdateAnimBg="0"/>
      <p:bldP spid="234503" grpId="0" autoUpdateAnimBg="0"/>
      <p:bldP spid="10" grpId="0"/>
      <p:bldP spid="11"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3"/>
          <p:cNvSpPr txBox="1">
            <a:spLocks noChangeArrowheads="1"/>
          </p:cNvSpPr>
          <p:nvPr/>
        </p:nvSpPr>
        <p:spPr bwMode="auto">
          <a:xfrm>
            <a:off x="1676401" y="762000"/>
            <a:ext cx="3505200" cy="1200329"/>
          </a:xfrm>
          <a:prstGeom prst="rect">
            <a:avLst/>
          </a:prstGeom>
          <a:solidFill>
            <a:schemeClr val="tx1"/>
          </a:solidFill>
          <a:ln w="9525">
            <a:noFill/>
            <a:miter lim="800000"/>
            <a:headEnd/>
            <a:tailEnd/>
          </a:ln>
        </p:spPr>
        <p:txBody>
          <a:bodyPr>
            <a:spAutoFit/>
          </a:bodyPr>
          <a:lstStyle/>
          <a:p>
            <a:r>
              <a:rPr lang="en-US" altLang="en-US" sz="3600" i="1">
                <a:solidFill>
                  <a:srgbClr val="FFFF66"/>
                </a:solidFill>
                <a:latin typeface="Times New Roman" pitchFamily="18" charset="0"/>
              </a:rPr>
              <a:t>Y</a:t>
            </a:r>
            <a:r>
              <a:rPr lang="en-US" altLang="en-US" sz="3600">
                <a:solidFill>
                  <a:srgbClr val="FFFF66"/>
                </a:solidFill>
                <a:latin typeface="Times New Roman" pitchFamily="18" charset="0"/>
              </a:rPr>
              <a:t> = Binary response</a:t>
            </a:r>
          </a:p>
        </p:txBody>
      </p:sp>
      <p:sp>
        <p:nvSpPr>
          <p:cNvPr id="71683" name="Text Box 4"/>
          <p:cNvSpPr txBox="1">
            <a:spLocks noChangeArrowheads="1"/>
          </p:cNvSpPr>
          <p:nvPr/>
        </p:nvSpPr>
        <p:spPr bwMode="auto">
          <a:xfrm>
            <a:off x="6172200" y="762001"/>
            <a:ext cx="4495800" cy="646331"/>
          </a:xfrm>
          <a:prstGeom prst="rect">
            <a:avLst/>
          </a:prstGeom>
          <a:solidFill>
            <a:srgbClr val="660066"/>
          </a:solidFill>
          <a:ln w="9525">
            <a:noFill/>
            <a:miter lim="800000"/>
            <a:headEnd/>
            <a:tailEnd/>
          </a:ln>
        </p:spPr>
        <p:txBody>
          <a:bodyPr>
            <a:spAutoFit/>
          </a:bodyPr>
          <a:lstStyle/>
          <a:p>
            <a:r>
              <a:rPr lang="en-US" altLang="en-US" sz="3600" i="1">
                <a:solidFill>
                  <a:srgbClr val="FFFF66"/>
                </a:solidFill>
                <a:latin typeface="Times New Roman" pitchFamily="18" charset="0"/>
              </a:rPr>
              <a:t>X</a:t>
            </a:r>
            <a:r>
              <a:rPr lang="en-US" altLang="en-US" sz="3600">
                <a:solidFill>
                  <a:srgbClr val="FFFF66"/>
                </a:solidFill>
                <a:latin typeface="Times New Roman" pitchFamily="18" charset="0"/>
              </a:rPr>
              <a:t> = Single predictor</a:t>
            </a:r>
          </a:p>
        </p:txBody>
      </p:sp>
      <p:graphicFrame>
        <p:nvGraphicFramePr>
          <p:cNvPr id="71684" name="Object 2"/>
          <p:cNvGraphicFramePr>
            <a:graphicFrameLocks noChangeAspect="1"/>
          </p:cNvGraphicFramePr>
          <p:nvPr/>
        </p:nvGraphicFramePr>
        <p:xfrm>
          <a:off x="4876800" y="4565650"/>
          <a:ext cx="2787650" cy="1279525"/>
        </p:xfrm>
        <a:graphic>
          <a:graphicData uri="http://schemas.openxmlformats.org/presentationml/2006/ole">
            <mc:AlternateContent xmlns:mc="http://schemas.openxmlformats.org/markup-compatibility/2006">
              <mc:Choice xmlns:v="urn:schemas-microsoft-com:vml" Requires="v">
                <p:oleObj spid="_x0000_s10254" name="Equation" r:id="rId4" imgW="914400" imgH="419100" progId="Equation.3">
                  <p:embed/>
                </p:oleObj>
              </mc:Choice>
              <mc:Fallback>
                <p:oleObj name="Equation" r:id="rId4" imgW="914400" imgH="419100" progId="Equation.3">
                  <p:embed/>
                  <p:pic>
                    <p:nvPicPr>
                      <p:cNvPr id="7168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4565650"/>
                        <a:ext cx="2787650" cy="1279525"/>
                      </a:xfrm>
                      <a:prstGeom prst="rect">
                        <a:avLst/>
                      </a:prstGeom>
                      <a:solidFill>
                        <a:schemeClr val="bg1"/>
                      </a:solidFill>
                      <a:effectLst/>
                      <a:extLs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1685" name="Object 3"/>
          <p:cNvGraphicFramePr>
            <a:graphicFrameLocks noChangeAspect="1"/>
          </p:cNvGraphicFramePr>
          <p:nvPr/>
        </p:nvGraphicFramePr>
        <p:xfrm>
          <a:off x="3886200" y="3048001"/>
          <a:ext cx="2952750" cy="912813"/>
        </p:xfrm>
        <a:graphic>
          <a:graphicData uri="http://schemas.openxmlformats.org/presentationml/2006/ole">
            <mc:AlternateContent xmlns:mc="http://schemas.openxmlformats.org/markup-compatibility/2006">
              <mc:Choice xmlns:v="urn:schemas-microsoft-com:vml" Requires="v">
                <p:oleObj spid="_x0000_s10255" name="Equation" r:id="rId6" imgW="1397000" imgH="431800" progId="Equation.3">
                  <p:embed/>
                </p:oleObj>
              </mc:Choice>
              <mc:Fallback>
                <p:oleObj name="Equation" r:id="rId6" imgW="1397000" imgH="431800" progId="Equation.3">
                  <p:embed/>
                  <p:pic>
                    <p:nvPicPr>
                      <p:cNvPr id="7168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200" y="3048001"/>
                        <a:ext cx="2952750" cy="912813"/>
                      </a:xfrm>
                      <a:prstGeom prst="rect">
                        <a:avLst/>
                      </a:prstGeom>
                      <a:solidFill>
                        <a:schemeClr val="bg1"/>
                      </a:solidFill>
                      <a:effectLst/>
                      <a:extLs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1686" name="TextBox 9"/>
          <p:cNvSpPr txBox="1">
            <a:spLocks noChangeArrowheads="1"/>
          </p:cNvSpPr>
          <p:nvPr/>
        </p:nvSpPr>
        <p:spPr bwMode="auto">
          <a:xfrm>
            <a:off x="1676400" y="3200401"/>
            <a:ext cx="3581400" cy="646331"/>
          </a:xfrm>
          <a:prstGeom prst="rect">
            <a:avLst/>
          </a:prstGeom>
          <a:noFill/>
          <a:ln w="9525">
            <a:noFill/>
            <a:miter lim="800000"/>
            <a:headEnd/>
            <a:tailEnd/>
          </a:ln>
        </p:spPr>
        <p:txBody>
          <a:bodyPr>
            <a:spAutoFit/>
          </a:bodyPr>
          <a:lstStyle/>
          <a:p>
            <a:r>
              <a:rPr lang="en-US" altLang="en-US" sz="3600">
                <a:solidFill>
                  <a:srgbClr val="0125FF"/>
                </a:solidFill>
                <a:latin typeface="Times New Roman" pitchFamily="18" charset="0"/>
              </a:rPr>
              <a:t>Logit form</a:t>
            </a:r>
          </a:p>
        </p:txBody>
      </p:sp>
      <p:sp>
        <p:nvSpPr>
          <p:cNvPr id="71687" name="TextBox 10"/>
          <p:cNvSpPr txBox="1">
            <a:spLocks noChangeArrowheads="1"/>
          </p:cNvSpPr>
          <p:nvPr/>
        </p:nvSpPr>
        <p:spPr bwMode="auto">
          <a:xfrm>
            <a:off x="1524000" y="4800601"/>
            <a:ext cx="3733800" cy="646331"/>
          </a:xfrm>
          <a:prstGeom prst="rect">
            <a:avLst/>
          </a:prstGeom>
          <a:noFill/>
          <a:ln w="9525">
            <a:noFill/>
            <a:miter lim="800000"/>
            <a:headEnd/>
            <a:tailEnd/>
          </a:ln>
        </p:spPr>
        <p:txBody>
          <a:bodyPr>
            <a:spAutoFit/>
          </a:bodyPr>
          <a:lstStyle/>
          <a:p>
            <a:r>
              <a:rPr lang="en-US" altLang="en-US" sz="3600">
                <a:solidFill>
                  <a:srgbClr val="0125FF"/>
                </a:solidFill>
                <a:latin typeface="Times New Roman" pitchFamily="18" charset="0"/>
              </a:rPr>
              <a:t>Probability form</a:t>
            </a:r>
          </a:p>
        </p:txBody>
      </p:sp>
      <p:sp>
        <p:nvSpPr>
          <p:cNvPr id="13" name="Text Box 4"/>
          <p:cNvSpPr txBox="1">
            <a:spLocks noChangeArrowheads="1"/>
          </p:cNvSpPr>
          <p:nvPr/>
        </p:nvSpPr>
        <p:spPr bwMode="auto">
          <a:xfrm>
            <a:off x="5181601" y="762000"/>
            <a:ext cx="5638800" cy="1200329"/>
          </a:xfrm>
          <a:prstGeom prst="rect">
            <a:avLst/>
          </a:prstGeom>
          <a:solidFill>
            <a:srgbClr val="660066"/>
          </a:solidFill>
          <a:ln w="9525">
            <a:noFill/>
            <a:miter lim="800000"/>
            <a:headEnd/>
            <a:tailEnd/>
          </a:ln>
        </p:spPr>
        <p:txBody>
          <a:bodyPr>
            <a:spAutoFit/>
          </a:bodyPr>
          <a:lstStyle/>
          <a:p>
            <a:r>
              <a:rPr lang="en-US" altLang="en-US" sz="3600" i="1">
                <a:solidFill>
                  <a:srgbClr val="FFFF66"/>
                </a:solidFill>
                <a:latin typeface="Times New Roman" pitchFamily="18" charset="0"/>
              </a:rPr>
              <a:t>X</a:t>
            </a:r>
            <a:r>
              <a:rPr lang="en-US" altLang="en-US" sz="3600" i="1" baseline="-25000">
                <a:solidFill>
                  <a:srgbClr val="FFFF66"/>
                </a:solidFill>
                <a:latin typeface="Times New Roman" pitchFamily="18" charset="0"/>
              </a:rPr>
              <a:t>1</a:t>
            </a:r>
            <a:r>
              <a:rPr lang="en-US" altLang="en-US" sz="3600" i="1">
                <a:solidFill>
                  <a:srgbClr val="FFFF66"/>
                </a:solidFill>
                <a:latin typeface="Times New Roman" pitchFamily="18" charset="0"/>
              </a:rPr>
              <a:t>,X</a:t>
            </a:r>
            <a:r>
              <a:rPr lang="en-US" altLang="en-US" sz="3600" i="1" baseline="-25000">
                <a:solidFill>
                  <a:srgbClr val="FFFF66"/>
                </a:solidFill>
                <a:latin typeface="Times New Roman" pitchFamily="18" charset="0"/>
              </a:rPr>
              <a:t>2</a:t>
            </a:r>
            <a:r>
              <a:rPr lang="en-US" altLang="en-US" sz="3600" i="1">
                <a:solidFill>
                  <a:srgbClr val="FFFF66"/>
                </a:solidFill>
                <a:latin typeface="Times New Roman" pitchFamily="18" charset="0"/>
              </a:rPr>
              <a:t>,…,X</a:t>
            </a:r>
            <a:r>
              <a:rPr lang="en-US" altLang="en-US" sz="3600" i="1" baseline="-25000">
                <a:solidFill>
                  <a:srgbClr val="FFFF66"/>
                </a:solidFill>
                <a:latin typeface="Times New Roman" pitchFamily="18" charset="0"/>
              </a:rPr>
              <a:t>k</a:t>
            </a:r>
            <a:r>
              <a:rPr lang="en-US" altLang="en-US" sz="3600">
                <a:solidFill>
                  <a:srgbClr val="FFFF66"/>
                </a:solidFill>
                <a:latin typeface="Times New Roman" pitchFamily="18" charset="0"/>
              </a:rPr>
              <a:t> = Multiple predictors</a:t>
            </a:r>
          </a:p>
        </p:txBody>
      </p:sp>
      <p:sp>
        <p:nvSpPr>
          <p:cNvPr id="71689" name="Text Box 5"/>
          <p:cNvSpPr txBox="1">
            <a:spLocks noChangeArrowheads="1"/>
          </p:cNvSpPr>
          <p:nvPr/>
        </p:nvSpPr>
        <p:spPr bwMode="auto">
          <a:xfrm>
            <a:off x="1752600" y="1447800"/>
            <a:ext cx="8382000" cy="646331"/>
          </a:xfrm>
          <a:prstGeom prst="rect">
            <a:avLst/>
          </a:prstGeom>
          <a:solidFill>
            <a:srgbClr val="003366"/>
          </a:solidFill>
          <a:ln w="9525">
            <a:noFill/>
            <a:miter lim="800000"/>
            <a:headEnd/>
            <a:tailEnd/>
          </a:ln>
        </p:spPr>
        <p:txBody>
          <a:bodyPr>
            <a:spAutoFit/>
          </a:bodyPr>
          <a:lstStyle/>
          <a:p>
            <a:r>
              <a:rPr lang="el-GR" altLang="en-US" sz="3600" i="1">
                <a:solidFill>
                  <a:srgbClr val="FFFF66"/>
                </a:solidFill>
                <a:latin typeface="Times New Roman" pitchFamily="18" charset="0"/>
              </a:rPr>
              <a:t>π</a:t>
            </a:r>
            <a:r>
              <a:rPr lang="en-US" altLang="en-US" sz="3600">
                <a:solidFill>
                  <a:srgbClr val="FFFF66"/>
                </a:solidFill>
                <a:latin typeface="Times New Roman" pitchFamily="18" charset="0"/>
              </a:rPr>
              <a:t> = proportion of 1</a:t>
            </a:r>
            <a:r>
              <a:rPr lang="ja-JP" altLang="en-US" sz="3600">
                <a:solidFill>
                  <a:srgbClr val="FFFF66"/>
                </a:solidFill>
                <a:latin typeface="Times New Roman" pitchFamily="18" charset="0"/>
              </a:rPr>
              <a:t>’</a:t>
            </a:r>
            <a:r>
              <a:rPr lang="en-US" altLang="ja-JP" sz="3600">
                <a:solidFill>
                  <a:srgbClr val="FFFF66"/>
                </a:solidFill>
                <a:latin typeface="Times New Roman" pitchFamily="18" charset="0"/>
              </a:rPr>
              <a:t>s (yes, success) at any </a:t>
            </a:r>
            <a:r>
              <a:rPr lang="en-US" altLang="ja-JP" sz="3600" i="1">
                <a:solidFill>
                  <a:srgbClr val="FFFF66"/>
                </a:solidFill>
                <a:latin typeface="Times New Roman" pitchFamily="18" charset="0"/>
              </a:rPr>
              <a:t>x</a:t>
            </a:r>
            <a:endParaRPr lang="en-US" altLang="en-US" sz="3600" i="1">
              <a:solidFill>
                <a:srgbClr val="FFFF66"/>
              </a:solidFill>
              <a:latin typeface="Times New Roman" pitchFamily="18" charset="0"/>
            </a:endParaRPr>
          </a:p>
        </p:txBody>
      </p:sp>
      <p:sp>
        <p:nvSpPr>
          <p:cNvPr id="15" name="Text Box 5"/>
          <p:cNvSpPr txBox="1">
            <a:spLocks noChangeArrowheads="1"/>
          </p:cNvSpPr>
          <p:nvPr/>
        </p:nvSpPr>
        <p:spPr bwMode="auto">
          <a:xfrm>
            <a:off x="1752600" y="1447800"/>
            <a:ext cx="9448800" cy="646331"/>
          </a:xfrm>
          <a:prstGeom prst="rect">
            <a:avLst/>
          </a:prstGeom>
          <a:solidFill>
            <a:srgbClr val="003366"/>
          </a:solidFill>
          <a:ln w="9525">
            <a:noFill/>
            <a:miter lim="800000"/>
            <a:headEnd/>
            <a:tailEnd/>
          </a:ln>
        </p:spPr>
        <p:txBody>
          <a:bodyPr>
            <a:spAutoFit/>
          </a:bodyPr>
          <a:lstStyle/>
          <a:p>
            <a:r>
              <a:rPr lang="el-GR" altLang="en-US" sz="3600" i="1">
                <a:solidFill>
                  <a:srgbClr val="FFFF66"/>
                </a:solidFill>
                <a:latin typeface="Times New Roman" pitchFamily="18" charset="0"/>
              </a:rPr>
              <a:t>π</a:t>
            </a:r>
            <a:r>
              <a:rPr lang="en-US" altLang="en-US" sz="3600">
                <a:solidFill>
                  <a:srgbClr val="FFFF66"/>
                </a:solidFill>
                <a:latin typeface="Times New Roman" pitchFamily="18" charset="0"/>
              </a:rPr>
              <a:t> = proportion of 1</a:t>
            </a:r>
            <a:r>
              <a:rPr lang="ja-JP" altLang="en-US" sz="3600">
                <a:solidFill>
                  <a:srgbClr val="FFFF66"/>
                </a:solidFill>
                <a:latin typeface="Times New Roman" pitchFamily="18" charset="0"/>
              </a:rPr>
              <a:t>’</a:t>
            </a:r>
            <a:r>
              <a:rPr lang="en-US" altLang="ja-JP" sz="3600">
                <a:solidFill>
                  <a:srgbClr val="FFFF66"/>
                </a:solidFill>
                <a:latin typeface="Times New Roman" pitchFamily="18" charset="0"/>
              </a:rPr>
              <a:t>s at any </a:t>
            </a:r>
            <a:r>
              <a:rPr lang="en-US" altLang="ja-JP" sz="3600" i="1">
                <a:solidFill>
                  <a:srgbClr val="FFFF66"/>
                </a:solidFill>
                <a:latin typeface="Times New Roman" pitchFamily="18" charset="0"/>
              </a:rPr>
              <a:t>x</a:t>
            </a:r>
            <a:r>
              <a:rPr lang="en-US" altLang="ja-JP" sz="3600" i="1" baseline="-25000">
                <a:solidFill>
                  <a:srgbClr val="FFFF66"/>
                </a:solidFill>
                <a:latin typeface="Times New Roman" pitchFamily="18" charset="0"/>
              </a:rPr>
              <a:t>1</a:t>
            </a:r>
            <a:r>
              <a:rPr lang="en-US" altLang="ja-JP" sz="3600" i="1">
                <a:solidFill>
                  <a:srgbClr val="FFFF66"/>
                </a:solidFill>
                <a:latin typeface="Times New Roman" pitchFamily="18" charset="0"/>
              </a:rPr>
              <a:t>, x</a:t>
            </a:r>
            <a:r>
              <a:rPr lang="en-US" altLang="ja-JP" sz="3600" i="1" baseline="-25000">
                <a:solidFill>
                  <a:srgbClr val="FFFF66"/>
                </a:solidFill>
                <a:latin typeface="Times New Roman" pitchFamily="18" charset="0"/>
              </a:rPr>
              <a:t>2</a:t>
            </a:r>
            <a:r>
              <a:rPr lang="en-US" altLang="ja-JP" sz="3600" i="1">
                <a:solidFill>
                  <a:srgbClr val="FFFF66"/>
                </a:solidFill>
                <a:latin typeface="Times New Roman" pitchFamily="18" charset="0"/>
              </a:rPr>
              <a:t>, …, x</a:t>
            </a:r>
            <a:r>
              <a:rPr lang="en-US" altLang="ja-JP" sz="3600" i="1" baseline="-25000">
                <a:solidFill>
                  <a:srgbClr val="FFFF66"/>
                </a:solidFill>
                <a:latin typeface="Times New Roman" pitchFamily="18" charset="0"/>
              </a:rPr>
              <a:t>k</a:t>
            </a:r>
            <a:endParaRPr lang="en-US" altLang="en-US" sz="3600" i="1">
              <a:solidFill>
                <a:srgbClr val="FFFF66"/>
              </a:solidFill>
              <a:latin typeface="Times New Roman" pitchFamily="18" charset="0"/>
            </a:endParaRPr>
          </a:p>
        </p:txBody>
      </p:sp>
      <p:graphicFrame>
        <p:nvGraphicFramePr>
          <p:cNvPr id="2" name="Object 4"/>
          <p:cNvGraphicFramePr>
            <a:graphicFrameLocks noChangeAspect="1"/>
          </p:cNvGraphicFramePr>
          <p:nvPr/>
        </p:nvGraphicFramePr>
        <p:xfrm>
          <a:off x="3886201" y="3048001"/>
          <a:ext cx="5557838" cy="914400"/>
        </p:xfrm>
        <a:graphic>
          <a:graphicData uri="http://schemas.openxmlformats.org/presentationml/2006/ole">
            <mc:AlternateContent xmlns:mc="http://schemas.openxmlformats.org/markup-compatibility/2006">
              <mc:Choice xmlns:v="urn:schemas-microsoft-com:vml" Requires="v">
                <p:oleObj spid="_x0000_s10256" name="Equation" r:id="rId8" imgW="2628900" imgH="431800" progId="Equation.3">
                  <p:embed/>
                </p:oleObj>
              </mc:Choice>
              <mc:Fallback>
                <p:oleObj name="Equation" r:id="rId8" imgW="2628900" imgH="431800" progId="Equation.3">
                  <p:embed/>
                  <p:pic>
                    <p:nvPicPr>
                      <p:cNvPr id="2"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86201" y="3048001"/>
                        <a:ext cx="5557838" cy="914400"/>
                      </a:xfrm>
                      <a:prstGeom prst="rect">
                        <a:avLst/>
                      </a:prstGeom>
                      <a:solidFill>
                        <a:schemeClr val="bg1"/>
                      </a:solidFill>
                      <a:effectLst/>
                      <a:extLs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 name="Object 5"/>
          <p:cNvGraphicFramePr>
            <a:graphicFrameLocks noChangeAspect="1"/>
          </p:cNvGraphicFramePr>
          <p:nvPr/>
        </p:nvGraphicFramePr>
        <p:xfrm>
          <a:off x="4876801" y="4572001"/>
          <a:ext cx="4918075" cy="1279525"/>
        </p:xfrm>
        <a:graphic>
          <a:graphicData uri="http://schemas.openxmlformats.org/presentationml/2006/ole">
            <mc:AlternateContent xmlns:mc="http://schemas.openxmlformats.org/markup-compatibility/2006">
              <mc:Choice xmlns:v="urn:schemas-microsoft-com:vml" Requires="v">
                <p:oleObj spid="_x0000_s10257" name="Equation" r:id="rId10" imgW="1612900" imgH="419100" progId="Equation.3">
                  <p:embed/>
                </p:oleObj>
              </mc:Choice>
              <mc:Fallback>
                <p:oleObj name="Equation" r:id="rId10" imgW="1612900" imgH="419100" progId="Equation.3">
                  <p:embed/>
                  <p:pic>
                    <p:nvPicPr>
                      <p:cNvPr id="3"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6801" y="4572001"/>
                        <a:ext cx="4918075" cy="1279525"/>
                      </a:xfrm>
                      <a:prstGeom prst="rect">
                        <a:avLst/>
                      </a:prstGeom>
                      <a:solidFill>
                        <a:schemeClr val="bg1"/>
                      </a:solidFill>
                      <a:effectLst/>
                      <a:extLs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 name="Rectangle 2"/>
          <p:cNvSpPr txBox="1">
            <a:spLocks noChangeArrowheads="1"/>
          </p:cNvSpPr>
          <p:nvPr/>
        </p:nvSpPr>
        <p:spPr bwMode="auto">
          <a:xfrm>
            <a:off x="1981200" y="0"/>
            <a:ext cx="8153400" cy="609600"/>
          </a:xfrm>
          <a:prstGeom prst="rect">
            <a:avLst/>
          </a:prstGeom>
          <a:noFill/>
          <a:ln w="9525">
            <a:noFill/>
            <a:miter lim="800000"/>
            <a:headEnd/>
            <a:tailEnd/>
          </a:ln>
        </p:spPr>
        <p:txBody>
          <a:bodyPr anchor="ctr"/>
          <a:lstStyle/>
          <a:p>
            <a:pPr algn="ctr">
              <a:defRPr/>
            </a:pPr>
            <a:r>
              <a:rPr lang="en-US" sz="2800" kern="0" dirty="0">
                <a:solidFill>
                  <a:srgbClr val="0125FF"/>
                </a:solidFill>
                <a:latin typeface="+mj-lt"/>
                <a:ea typeface="ＭＳ Ｐゴシック" charset="-128"/>
                <a:cs typeface="ＭＳ Ｐゴシック" charset="-128"/>
              </a:rPr>
              <a:t>Binary Logistic Regression Model</a:t>
            </a:r>
          </a:p>
        </p:txBody>
      </p:sp>
      <p:sp>
        <p:nvSpPr>
          <p:cNvPr id="71694" name="Text Box 7"/>
          <p:cNvSpPr txBox="1">
            <a:spLocks noChangeArrowheads="1"/>
          </p:cNvSpPr>
          <p:nvPr/>
        </p:nvSpPr>
        <p:spPr bwMode="auto">
          <a:xfrm>
            <a:off x="1524000" y="2286001"/>
            <a:ext cx="9525000" cy="615553"/>
          </a:xfrm>
          <a:prstGeom prst="rect">
            <a:avLst/>
          </a:prstGeom>
          <a:noFill/>
          <a:ln w="9525">
            <a:noFill/>
            <a:miter lim="800000"/>
            <a:headEnd/>
            <a:tailEnd/>
          </a:ln>
        </p:spPr>
        <p:txBody>
          <a:bodyPr>
            <a:spAutoFit/>
          </a:bodyPr>
          <a:lstStyle/>
          <a:p>
            <a:r>
              <a:rPr lang="en-US" altLang="en-US" sz="3400">
                <a:solidFill>
                  <a:srgbClr val="0125FF"/>
                </a:solidFill>
                <a:latin typeface="Times New Roman" pitchFamily="18" charset="0"/>
              </a:rPr>
              <a:t>Equivalent forms of the logistic regression model:</a:t>
            </a:r>
          </a:p>
        </p:txBody>
      </p:sp>
      <mc:AlternateContent xmlns:mc="http://schemas.openxmlformats.org/markup-compatibility/2006" xmlns:p14="http://schemas.microsoft.com/office/powerpoint/2010/main">
        <mc:Choice Requires="p14">
          <p:contentPart p14:bwMode="auto" r:id="rId12">
            <p14:nvContentPartPr>
              <p14:cNvPr id="10" name="Ink 11">
                <a:extLst>
                  <a:ext uri="{FF2B5EF4-FFF2-40B4-BE49-F238E27FC236}">
                    <a16:creationId xmlns:a16="http://schemas.microsoft.com/office/drawing/2014/main" id="{172B6DD5-FA25-8743-B4B0-BE175AEEA574}"/>
                  </a:ext>
                </a:extLst>
              </p14:cNvPr>
              <p14:cNvContentPartPr/>
              <p14:nvPr/>
            </p14:nvContentPartPr>
            <p14:xfrm>
              <a:off x="4925075" y="3705663"/>
              <a:ext cx="242640" cy="459360"/>
            </p14:xfrm>
          </p:contentPart>
        </mc:Choice>
        <mc:Fallback xmlns="">
          <p:pic>
            <p:nvPicPr>
              <p:cNvPr id="10" name="Ink 11">
                <a:extLst>
                  <a:ext uri="{FF2B5EF4-FFF2-40B4-BE49-F238E27FC236}">
                    <a16:creationId xmlns:a16="http://schemas.microsoft.com/office/drawing/2014/main" id="{172B6DD5-FA25-8743-B4B0-BE175AEEA574}"/>
                  </a:ext>
                </a:extLst>
              </p:cNvPr>
              <p:cNvPicPr/>
              <p:nvPr/>
            </p:nvPicPr>
            <p:blipFill>
              <a:blip r:embed="rId13"/>
              <a:stretch>
                <a:fillRect/>
              </a:stretch>
            </p:blipFill>
            <p:spPr>
              <a:xfrm>
                <a:off x="4915715" y="3696303"/>
                <a:ext cx="2613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3">
                <a:extLst>
                  <a:ext uri="{FF2B5EF4-FFF2-40B4-BE49-F238E27FC236}">
                    <a16:creationId xmlns:a16="http://schemas.microsoft.com/office/drawing/2014/main" id="{F541EA8F-7AAD-5B47-87EF-0B15258CC1A7}"/>
                  </a:ext>
                </a:extLst>
              </p14:cNvPr>
              <p14:cNvContentPartPr/>
              <p14:nvPr/>
            </p14:nvContentPartPr>
            <p14:xfrm>
              <a:off x="4736435" y="3164943"/>
              <a:ext cx="283320" cy="352440"/>
            </p14:xfrm>
          </p:contentPart>
        </mc:Choice>
        <mc:Fallback xmlns="">
          <p:pic>
            <p:nvPicPr>
              <p:cNvPr id="11" name="Ink 13">
                <a:extLst>
                  <a:ext uri="{FF2B5EF4-FFF2-40B4-BE49-F238E27FC236}">
                    <a16:creationId xmlns:a16="http://schemas.microsoft.com/office/drawing/2014/main" id="{F541EA8F-7AAD-5B47-87EF-0B15258CC1A7}"/>
                  </a:ext>
                </a:extLst>
              </p:cNvPr>
              <p:cNvPicPr/>
              <p:nvPr/>
            </p:nvPicPr>
            <p:blipFill>
              <a:blip r:embed="rId15"/>
              <a:stretch>
                <a:fillRect/>
              </a:stretch>
            </p:blipFill>
            <p:spPr>
              <a:xfrm>
                <a:off x="4727806" y="3155934"/>
                <a:ext cx="300938" cy="37009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20">
                <a:extLst>
                  <a:ext uri="{FF2B5EF4-FFF2-40B4-BE49-F238E27FC236}">
                    <a16:creationId xmlns:a16="http://schemas.microsoft.com/office/drawing/2014/main" id="{3FFF1751-527B-4A4A-89F7-416F413CF382}"/>
                  </a:ext>
                </a:extLst>
              </p14:cNvPr>
              <p14:cNvContentPartPr/>
              <p14:nvPr/>
            </p14:nvContentPartPr>
            <p14:xfrm>
              <a:off x="4932275" y="5176624"/>
              <a:ext cx="338040" cy="471240"/>
            </p14:xfrm>
          </p:contentPart>
        </mc:Choice>
        <mc:Fallback xmlns="">
          <p:pic>
            <p:nvPicPr>
              <p:cNvPr id="20" name="Ink 20">
                <a:extLst>
                  <a:ext uri="{FF2B5EF4-FFF2-40B4-BE49-F238E27FC236}">
                    <a16:creationId xmlns:a16="http://schemas.microsoft.com/office/drawing/2014/main" id="{3FFF1751-527B-4A4A-89F7-416F413CF382}"/>
                  </a:ext>
                </a:extLst>
              </p:cNvPr>
              <p:cNvPicPr/>
              <p:nvPr/>
            </p:nvPicPr>
            <p:blipFill>
              <a:blip r:embed="rId17"/>
              <a:stretch>
                <a:fillRect/>
              </a:stretch>
            </p:blipFill>
            <p:spPr>
              <a:xfrm>
                <a:off x="4924363" y="5167624"/>
                <a:ext cx="354942" cy="490320"/>
              </a:xfrm>
              <a:prstGeom prst="rect">
                <a:avLst/>
              </a:prstGeom>
            </p:spPr>
          </p:pic>
        </mc:Fallback>
      </mc:AlternateContent>
    </p:spTree>
    <p:extLst>
      <p:ext uri="{BB962C8B-B14F-4D97-AF65-F5344CB8AC3E}">
        <p14:creationId xmlns:p14="http://schemas.microsoft.com/office/powerpoint/2010/main" val="2602779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09800" y="2769642"/>
            <a:ext cx="8077200" cy="1192758"/>
          </a:xfrm>
        </p:spPr>
        <p:txBody>
          <a:bodyPr>
            <a:normAutofit fontScale="90000"/>
          </a:bodyPr>
          <a:lstStyle/>
          <a:p>
            <a:r>
              <a:rPr lang="en-US" sz="8000" b="1">
                <a:latin typeface="Times New Roman" pitchFamily="18" charset="0"/>
                <a:cs typeface="Times New Roman" pitchFamily="18" charset="0"/>
              </a:rPr>
              <a:t>Thanks</a:t>
            </a:r>
            <a:endParaRPr lang="en-US" sz="8000" b="1" dirty="0">
              <a:latin typeface="Times New Roman" pitchFamily="18" charset="0"/>
              <a:cs typeface="Times New Roman" pitchFamily="18" charset="0"/>
            </a:endParaRPr>
          </a:p>
        </p:txBody>
      </p:sp>
    </p:spTree>
    <p:extLst>
      <p:ext uri="{BB962C8B-B14F-4D97-AF65-F5344CB8AC3E}">
        <p14:creationId xmlns:p14="http://schemas.microsoft.com/office/powerpoint/2010/main" val="196892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4"/>
          <p:cNvSpPr>
            <a:spLocks noGrp="1"/>
          </p:cNvSpPr>
          <p:nvPr>
            <p:ph type="title"/>
          </p:nvPr>
        </p:nvSpPr>
        <p:spPr>
          <a:xfrm>
            <a:off x="3657692" y="3429000"/>
            <a:ext cx="6324362" cy="1828732"/>
          </a:xfrm>
        </p:spPr>
        <p:txBody>
          <a:bodyPr/>
          <a:lstStyle/>
          <a:p>
            <a:pPr algn="ctr"/>
            <a:r>
              <a:rPr lang="en-IN" b="1" dirty="0">
                <a:latin typeface="Arial" panose="020B0604020202020204" pitchFamily="34" charset="0"/>
                <a:cs typeface="Arial" panose="020B0604020202020204" pitchFamily="34" charset="0"/>
              </a:rPr>
              <a:t>Introduction to Statistical Methods</a:t>
            </a:r>
            <a:endParaRPr lang="en-US" altLang="en-US" b="1" dirty="0">
              <a:latin typeface="Arial" panose="020B0604020202020204" pitchFamily="34" charset="0"/>
              <a:cs typeface="Arial" panose="020B0604020202020204" pitchFamily="34" charset="0"/>
            </a:endParaRPr>
          </a:p>
        </p:txBody>
      </p:sp>
      <p:sp>
        <p:nvSpPr>
          <p:cNvPr id="11267" name="Content Placeholder 5"/>
          <p:cNvSpPr>
            <a:spLocks noGrp="1"/>
          </p:cNvSpPr>
          <p:nvPr>
            <p:ph sz="quarter" idx="13"/>
          </p:nvPr>
        </p:nvSpPr>
        <p:spPr>
          <a:xfrm>
            <a:off x="3581495" y="4800549"/>
            <a:ext cx="6629151" cy="990562"/>
          </a:xfrm>
        </p:spPr>
        <p:txBody>
          <a:bodyPr/>
          <a:lstStyle/>
          <a:p>
            <a:pPr eaLnBrk="1" hangingPunct="1">
              <a:spcBef>
                <a:spcPct val="0"/>
              </a:spcBef>
            </a:pPr>
            <a:r>
              <a:rPr lang="en-US" altLang="en-US" sz="2400" b="1" dirty="0">
                <a:latin typeface="Arial" panose="020B0604020202020204" pitchFamily="34" charset="0"/>
                <a:cs typeface="Arial" panose="020B0604020202020204" pitchFamily="34" charset="0"/>
              </a:rPr>
              <a:t>Dr Y V K Ravi Kumar, BITS-  </a:t>
            </a:r>
            <a:r>
              <a:rPr lang="en-US" altLang="en-US" sz="2400" b="1" dirty="0" err="1">
                <a:latin typeface="Arial" panose="020B0604020202020204" pitchFamily="34" charset="0"/>
                <a:cs typeface="Arial" panose="020B0604020202020204" pitchFamily="34" charset="0"/>
              </a:rPr>
              <a:t>Pilani</a:t>
            </a:r>
            <a:r>
              <a:rPr lang="en-US" altLang="en-US" sz="2400" b="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1583666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905158" y="4550693"/>
            <a:ext cx="9139490" cy="1715531"/>
          </a:xfrm>
        </p:spPr>
        <p:txBody>
          <a:bodyPr/>
          <a:lstStyle/>
          <a:p>
            <a:pPr algn="ctr">
              <a:defRPr/>
            </a:pPr>
            <a:r>
              <a:rPr lang="en-US" sz="3600" dirty="0"/>
              <a:t>  </a:t>
            </a:r>
            <a:r>
              <a:rPr lang="en-US" sz="3200" dirty="0"/>
              <a:t>Session 13:  REGRESSION &amp; LOGISTIC REGRESSION</a:t>
            </a:r>
          </a:p>
          <a:p>
            <a:pPr algn="ctr">
              <a:defRPr/>
            </a:pPr>
            <a:r>
              <a:rPr lang="en-US" sz="2425" dirty="0"/>
              <a:t>II Semester 2019 -20(December 2020)</a:t>
            </a:r>
          </a:p>
        </p:txBody>
      </p:sp>
    </p:spTree>
    <p:extLst>
      <p:ext uri="{BB962C8B-B14F-4D97-AF65-F5344CB8AC3E}">
        <p14:creationId xmlns:p14="http://schemas.microsoft.com/office/powerpoint/2010/main" val="10437709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E7CD079-266F-4BAE-AF7C-272D94A1C127}"/>
              </a:ext>
            </a:extLst>
          </p:cNvPr>
          <p:cNvSpPr txBox="1">
            <a:spLocks noGrp="1" noChangeArrowheads="1"/>
          </p:cNvSpPr>
          <p:nvPr>
            <p:ph idx="1"/>
          </p:nvPr>
        </p:nvSpPr>
        <p:spPr>
          <a:prstGeom prst="rect">
            <a:avLst/>
          </a:prstGeom>
          <a:noFill/>
          <a:ln/>
        </p:spPr>
        <p:txBody>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pPr marL="0" indent="0" defTabSz="1054032">
              <a:buClrTx/>
              <a:buSzTx/>
              <a:defRPr/>
            </a:pPr>
            <a:endParaRPr lang="en-US" sz="3464" b="1" dirty="0">
              <a:solidFill>
                <a:prstClr val="black"/>
              </a:solidFill>
              <a:latin typeface="Helvetic Neue"/>
            </a:endParaRPr>
          </a:p>
          <a:p>
            <a:pPr marL="0" indent="0" defTabSz="1054032">
              <a:buClrTx/>
              <a:buSzTx/>
              <a:defRPr/>
            </a:pPr>
            <a:endParaRPr lang="en-US" sz="3464" b="1" dirty="0">
              <a:solidFill>
                <a:prstClr val="black"/>
              </a:solidFill>
              <a:latin typeface="Helvetic Neue"/>
            </a:endParaRPr>
          </a:p>
        </p:txBody>
      </p:sp>
      <p:sp>
        <p:nvSpPr>
          <p:cNvPr id="2" name="Title 1">
            <a:extLst>
              <a:ext uri="{FF2B5EF4-FFF2-40B4-BE49-F238E27FC236}">
                <a16:creationId xmlns:a16="http://schemas.microsoft.com/office/drawing/2014/main" id="{7C7083F0-6FAE-4DFA-8FD8-EDA9B37EBA77}"/>
              </a:ext>
            </a:extLst>
          </p:cNvPr>
          <p:cNvSpPr>
            <a:spLocks noGrp="1"/>
          </p:cNvSpPr>
          <p:nvPr>
            <p:ph type="title" idx="4294967295"/>
          </p:nvPr>
        </p:nvSpPr>
        <p:spPr/>
        <p:txBody>
          <a:bodyPr/>
          <a:lstStyle/>
          <a:p>
            <a:pPr algn="ctr"/>
            <a:r>
              <a:rPr lang="en-US" sz="2771" b="1" dirty="0"/>
              <a:t>Assumptions of the Linear Regression </a:t>
            </a:r>
            <a:endParaRPr lang="en-VI" sz="2771" b="1" dirty="0"/>
          </a:p>
        </p:txBody>
      </p:sp>
      <p:sp>
        <p:nvSpPr>
          <p:cNvPr id="9" name="TextBox 8">
            <a:extLst>
              <a:ext uri="{FF2B5EF4-FFF2-40B4-BE49-F238E27FC236}">
                <a16:creationId xmlns:a16="http://schemas.microsoft.com/office/drawing/2014/main" id="{6C7C746C-3D51-4356-9992-8CC9CB174AD3}"/>
              </a:ext>
            </a:extLst>
          </p:cNvPr>
          <p:cNvSpPr txBox="1"/>
          <p:nvPr/>
        </p:nvSpPr>
        <p:spPr>
          <a:xfrm>
            <a:off x="949407" y="1167541"/>
            <a:ext cx="9633366" cy="3791423"/>
          </a:xfrm>
          <a:prstGeom prst="rect">
            <a:avLst/>
          </a:prstGeom>
          <a:noFill/>
        </p:spPr>
        <p:txBody>
          <a:bodyPr wrap="square">
            <a:spAutoFit/>
          </a:bodyPr>
          <a:lstStyle/>
          <a:p>
            <a:pPr marL="162205" indent="-162205" defTabSz="791779">
              <a:spcBef>
                <a:spcPct val="20000"/>
              </a:spcBef>
              <a:buClr>
                <a:srgbClr val="101141"/>
              </a:buClr>
              <a:defRPr/>
            </a:pPr>
            <a:r>
              <a:rPr lang="en-US" altLang="zh-TW" sz="2425" dirty="0">
                <a:solidFill>
                  <a:prstClr val="black"/>
                </a:solidFill>
                <a:latin typeface="Book Antiqua" pitchFamily="18" charset="0"/>
                <a:ea typeface="新細明體" panose="02020500000000000000" pitchFamily="18" charset="-120"/>
                <a:cs typeface="Arial" pitchFamily="34" charset="0"/>
              </a:rPr>
              <a:t>Assumptions about the Error</a:t>
            </a:r>
          </a:p>
          <a:p>
            <a:pPr marL="732670" lvl="1" indent="-395889" algn="just" defTabSz="791779">
              <a:spcBef>
                <a:spcPct val="20000"/>
              </a:spcBef>
              <a:buFont typeface="Wingdings" panose="05000000000000000000" pitchFamily="2" charset="2"/>
              <a:buChar char="Ø"/>
              <a:defRPr/>
            </a:pPr>
            <a:r>
              <a:rPr lang="en-US" altLang="zh-TW" sz="2771" i="1" dirty="0">
                <a:solidFill>
                  <a:prstClr val="black"/>
                </a:solidFill>
                <a:latin typeface="Book Antiqua" pitchFamily="18" charset="0"/>
                <a:ea typeface="新細明體" panose="02020500000000000000" pitchFamily="18" charset="-120"/>
                <a:cs typeface="Arial" pitchFamily="34" charset="0"/>
              </a:rPr>
              <a:t>E</a:t>
            </a:r>
            <a:r>
              <a:rPr lang="en-US" altLang="zh-TW" sz="2771" dirty="0">
                <a:solidFill>
                  <a:prstClr val="black"/>
                </a:solidFill>
                <a:latin typeface="Book Antiqua" pitchFamily="18" charset="0"/>
                <a:ea typeface="新細明體" panose="02020500000000000000" pitchFamily="18" charset="-120"/>
                <a:cs typeface="Arial" pitchFamily="34" charset="0"/>
              </a:rPr>
              <a:t>(</a:t>
            </a:r>
            <a:r>
              <a:rPr lang="en-US" altLang="zh-TW" sz="2771" i="1" dirty="0">
                <a:solidFill>
                  <a:prstClr val="black"/>
                </a:solidFill>
                <a:latin typeface="Book Antiqua" pitchFamily="18" charset="0"/>
                <a:ea typeface="新細明體" panose="02020500000000000000" pitchFamily="18" charset="-120"/>
                <a:cs typeface="Arial" pitchFamily="34" charset="0"/>
                <a:sym typeface="Symbol" pitchFamily="18" charset="2"/>
              </a:rPr>
              <a:t></a:t>
            </a:r>
            <a:r>
              <a:rPr lang="en-US" altLang="zh-TW" sz="2771" baseline="-30000" dirty="0" err="1">
                <a:solidFill>
                  <a:prstClr val="black"/>
                </a:solidFill>
                <a:latin typeface="Book Antiqua" pitchFamily="18" charset="0"/>
                <a:ea typeface="新細明體" panose="02020500000000000000" pitchFamily="18" charset="-120"/>
                <a:cs typeface="Arial" pitchFamily="34" charset="0"/>
              </a:rPr>
              <a:t>i</a:t>
            </a:r>
            <a:r>
              <a:rPr lang="en-US" altLang="zh-TW" sz="2771" dirty="0">
                <a:solidFill>
                  <a:prstClr val="black"/>
                </a:solidFill>
                <a:latin typeface="Book Antiqua" pitchFamily="18" charset="0"/>
                <a:ea typeface="新細明體" panose="02020500000000000000" pitchFamily="18" charset="-120"/>
                <a:cs typeface="Arial" pitchFamily="34" charset="0"/>
              </a:rPr>
              <a:t> ) = 0 for </a:t>
            </a:r>
            <a:r>
              <a:rPr lang="en-US" altLang="zh-TW" sz="2771" i="1" dirty="0" err="1">
                <a:solidFill>
                  <a:prstClr val="black"/>
                </a:solidFill>
                <a:latin typeface="Book Antiqua" pitchFamily="18" charset="0"/>
                <a:ea typeface="新細明體" panose="02020500000000000000" pitchFamily="18" charset="-120"/>
                <a:cs typeface="Arial" pitchFamily="34" charset="0"/>
              </a:rPr>
              <a:t>i</a:t>
            </a:r>
            <a:r>
              <a:rPr lang="en-US" altLang="zh-TW" sz="2771" dirty="0">
                <a:solidFill>
                  <a:prstClr val="black"/>
                </a:solidFill>
                <a:latin typeface="Book Antiqua" pitchFamily="18" charset="0"/>
                <a:ea typeface="新細明體" panose="02020500000000000000" pitchFamily="18" charset="-120"/>
                <a:cs typeface="Arial" pitchFamily="34" charset="0"/>
              </a:rPr>
              <a:t> = 1, 2,</a:t>
            </a:r>
            <a:r>
              <a:rPr lang="en-US" altLang="zh-TW" sz="2771" dirty="0">
                <a:solidFill>
                  <a:prstClr val="black"/>
                </a:solidFill>
                <a:latin typeface="Times New Roman"/>
                <a:ea typeface="新細明體" panose="02020500000000000000" pitchFamily="18" charset="-120"/>
                <a:cs typeface="Arial" pitchFamily="34" charset="0"/>
              </a:rPr>
              <a:t>…</a:t>
            </a:r>
            <a:r>
              <a:rPr lang="en-US" altLang="zh-TW" sz="2771" dirty="0">
                <a:solidFill>
                  <a:prstClr val="black"/>
                </a:solidFill>
                <a:latin typeface="Book Antiqua" pitchFamily="18" charset="0"/>
                <a:ea typeface="新細明體" panose="02020500000000000000" pitchFamily="18" charset="-120"/>
                <a:cs typeface="Arial" pitchFamily="34" charset="0"/>
              </a:rPr>
              <a:t>,</a:t>
            </a:r>
            <a:r>
              <a:rPr lang="en-US" altLang="zh-TW" sz="2771" i="1" dirty="0">
                <a:solidFill>
                  <a:prstClr val="black"/>
                </a:solidFill>
                <a:latin typeface="Book Antiqua" pitchFamily="18" charset="0"/>
                <a:ea typeface="新細明體" panose="02020500000000000000" pitchFamily="18" charset="-120"/>
                <a:cs typeface="Arial" pitchFamily="34" charset="0"/>
              </a:rPr>
              <a:t>n</a:t>
            </a:r>
            <a:r>
              <a:rPr lang="en-US" altLang="zh-TW" sz="2771" dirty="0">
                <a:solidFill>
                  <a:prstClr val="black"/>
                </a:solidFill>
                <a:latin typeface="Book Antiqua" pitchFamily="18" charset="0"/>
                <a:ea typeface="新細明體" panose="02020500000000000000" pitchFamily="18" charset="-120"/>
                <a:cs typeface="Arial" pitchFamily="34" charset="0"/>
              </a:rPr>
              <a:t>.</a:t>
            </a:r>
          </a:p>
          <a:p>
            <a:pPr marL="732670" lvl="1" indent="-395889" algn="just" defTabSz="791779">
              <a:spcBef>
                <a:spcPct val="20000"/>
              </a:spcBef>
              <a:buFont typeface="Wingdings" panose="05000000000000000000" pitchFamily="2" charset="2"/>
              <a:buChar char="Ø"/>
              <a:defRPr/>
            </a:pPr>
            <a:r>
              <a:rPr lang="en-US" altLang="zh-TW" sz="2771" i="1" dirty="0">
                <a:solidFill>
                  <a:prstClr val="black"/>
                </a:solidFill>
                <a:latin typeface="Book Antiqua" pitchFamily="18" charset="0"/>
                <a:ea typeface="新細明體" panose="02020500000000000000" pitchFamily="18" charset="-120"/>
                <a:cs typeface="Arial" pitchFamily="34" charset="0"/>
                <a:sym typeface="Symbol" pitchFamily="18" charset="2"/>
              </a:rPr>
              <a:t></a:t>
            </a:r>
            <a:r>
              <a:rPr lang="en-US" altLang="zh-TW" sz="2771" dirty="0">
                <a:solidFill>
                  <a:prstClr val="black"/>
                </a:solidFill>
                <a:latin typeface="Book Antiqua" pitchFamily="18" charset="0"/>
                <a:ea typeface="新細明體" panose="02020500000000000000" pitchFamily="18" charset="-120"/>
                <a:cs typeface="Arial" pitchFamily="34" charset="0"/>
              </a:rPr>
              <a:t>(</a:t>
            </a:r>
            <a:r>
              <a:rPr lang="en-US" altLang="zh-TW" sz="2771" i="1" dirty="0">
                <a:solidFill>
                  <a:prstClr val="black"/>
                </a:solidFill>
                <a:latin typeface="Book Antiqua" pitchFamily="18" charset="0"/>
                <a:ea typeface="新細明體" panose="02020500000000000000" pitchFamily="18" charset="-120"/>
                <a:cs typeface="Arial" pitchFamily="34" charset="0"/>
                <a:sym typeface="Symbol" pitchFamily="18" charset="2"/>
              </a:rPr>
              <a:t></a:t>
            </a:r>
            <a:r>
              <a:rPr lang="en-US" altLang="zh-TW" sz="2771" baseline="-30000" dirty="0" err="1">
                <a:solidFill>
                  <a:prstClr val="black"/>
                </a:solidFill>
                <a:latin typeface="Book Antiqua" pitchFamily="18" charset="0"/>
                <a:ea typeface="新細明體" panose="02020500000000000000" pitchFamily="18" charset="-120"/>
                <a:cs typeface="Arial" pitchFamily="34" charset="0"/>
              </a:rPr>
              <a:t>i</a:t>
            </a:r>
            <a:r>
              <a:rPr lang="en-US" altLang="zh-TW" sz="2771" dirty="0">
                <a:solidFill>
                  <a:prstClr val="black"/>
                </a:solidFill>
                <a:latin typeface="Book Antiqua" pitchFamily="18" charset="0"/>
                <a:ea typeface="新細明體" panose="02020500000000000000" pitchFamily="18" charset="-120"/>
                <a:cs typeface="Arial" pitchFamily="34" charset="0"/>
              </a:rPr>
              <a:t> ) = </a:t>
            </a:r>
            <a:r>
              <a:rPr lang="en-US" altLang="zh-TW" sz="2771" i="1" dirty="0">
                <a:solidFill>
                  <a:prstClr val="black"/>
                </a:solidFill>
                <a:latin typeface="Book Antiqua" pitchFamily="18" charset="0"/>
                <a:ea typeface="新細明體" panose="02020500000000000000" pitchFamily="18" charset="-120"/>
                <a:cs typeface="Arial" pitchFamily="34" charset="0"/>
                <a:sym typeface="Symbol" pitchFamily="18" charset="2"/>
              </a:rPr>
              <a:t></a:t>
            </a:r>
            <a:r>
              <a:rPr lang="en-US" altLang="zh-TW" sz="2771" baseline="-30000" dirty="0">
                <a:solidFill>
                  <a:prstClr val="black"/>
                </a:solidFill>
                <a:latin typeface="Book Antiqua" pitchFamily="18" charset="0"/>
                <a:ea typeface="新細明體" panose="02020500000000000000" pitchFamily="18" charset="-120"/>
                <a:cs typeface="Arial" pitchFamily="34" charset="0"/>
                <a:sym typeface="Symbol" pitchFamily="18" charset="2"/>
              </a:rPr>
              <a:t></a:t>
            </a:r>
            <a:r>
              <a:rPr lang="en-US" altLang="zh-TW" sz="2771" dirty="0">
                <a:solidFill>
                  <a:prstClr val="black"/>
                </a:solidFill>
                <a:latin typeface="Book Antiqua" pitchFamily="18" charset="0"/>
                <a:ea typeface="新細明體" panose="02020500000000000000" pitchFamily="18" charset="-120"/>
                <a:cs typeface="Arial" pitchFamily="34" charset="0"/>
              </a:rPr>
              <a:t> where </a:t>
            </a:r>
            <a:r>
              <a:rPr lang="en-US" altLang="zh-TW" sz="2771" i="1" dirty="0">
                <a:solidFill>
                  <a:prstClr val="black"/>
                </a:solidFill>
                <a:latin typeface="Book Antiqua" pitchFamily="18" charset="0"/>
                <a:ea typeface="新細明體" panose="02020500000000000000" pitchFamily="18" charset="-120"/>
                <a:cs typeface="Arial" pitchFamily="34" charset="0"/>
                <a:sym typeface="Symbol" pitchFamily="18" charset="2"/>
              </a:rPr>
              <a:t></a:t>
            </a:r>
            <a:r>
              <a:rPr lang="en-US" altLang="zh-TW" sz="2771" baseline="-30000" dirty="0">
                <a:solidFill>
                  <a:prstClr val="black"/>
                </a:solidFill>
                <a:latin typeface="Book Antiqua" pitchFamily="18" charset="0"/>
                <a:ea typeface="新細明體" panose="02020500000000000000" pitchFamily="18" charset="-120"/>
                <a:cs typeface="Arial" pitchFamily="34" charset="0"/>
                <a:sym typeface="Symbol" pitchFamily="18" charset="2"/>
              </a:rPr>
              <a:t></a:t>
            </a:r>
            <a:r>
              <a:rPr lang="en-US" altLang="zh-TW" sz="2771" dirty="0">
                <a:solidFill>
                  <a:prstClr val="black"/>
                </a:solidFill>
                <a:latin typeface="Book Antiqua" pitchFamily="18" charset="0"/>
                <a:ea typeface="新細明體" panose="02020500000000000000" pitchFamily="18" charset="-120"/>
                <a:cs typeface="Arial" pitchFamily="34" charset="0"/>
              </a:rPr>
              <a:t> is unknown.</a:t>
            </a:r>
          </a:p>
          <a:p>
            <a:pPr marL="732670" lvl="1" indent="-395889" algn="just" defTabSz="791779">
              <a:spcBef>
                <a:spcPct val="20000"/>
              </a:spcBef>
              <a:buFont typeface="Wingdings" panose="05000000000000000000" pitchFamily="2" charset="2"/>
              <a:buChar char="Ø"/>
              <a:defRPr/>
            </a:pPr>
            <a:r>
              <a:rPr lang="en-US" altLang="zh-TW" sz="2771" dirty="0">
                <a:solidFill>
                  <a:prstClr val="black"/>
                </a:solidFill>
                <a:latin typeface="Book Antiqua" pitchFamily="18" charset="0"/>
                <a:ea typeface="新細明體" panose="02020500000000000000" pitchFamily="18" charset="-120"/>
                <a:cs typeface="Arial" pitchFamily="34" charset="0"/>
              </a:rPr>
              <a:t>The errors are independent, that is, the error in the </a:t>
            </a:r>
            <a:r>
              <a:rPr lang="en-US" altLang="zh-TW" sz="2771" i="1" dirty="0" err="1">
                <a:solidFill>
                  <a:prstClr val="black"/>
                </a:solidFill>
                <a:latin typeface="Book Antiqua" pitchFamily="18" charset="0"/>
                <a:ea typeface="新細明體" panose="02020500000000000000" pitchFamily="18" charset="-120"/>
                <a:cs typeface="Arial" pitchFamily="34" charset="0"/>
              </a:rPr>
              <a:t>i</a:t>
            </a:r>
            <a:r>
              <a:rPr lang="en-US" altLang="zh-TW" sz="2771" dirty="0" err="1">
                <a:solidFill>
                  <a:prstClr val="black"/>
                </a:solidFill>
                <a:latin typeface="Book Antiqua" pitchFamily="18" charset="0"/>
                <a:ea typeface="新細明體" panose="02020500000000000000" pitchFamily="18" charset="-120"/>
                <a:cs typeface="Arial" pitchFamily="34" charset="0"/>
              </a:rPr>
              <a:t>th</a:t>
            </a:r>
            <a:r>
              <a:rPr lang="en-US" altLang="zh-TW" sz="2771" dirty="0">
                <a:solidFill>
                  <a:prstClr val="black"/>
                </a:solidFill>
                <a:latin typeface="Book Antiqua" pitchFamily="18" charset="0"/>
                <a:ea typeface="新細明體" panose="02020500000000000000" pitchFamily="18" charset="-120"/>
                <a:cs typeface="Arial" pitchFamily="34" charset="0"/>
              </a:rPr>
              <a:t> observation is independent of the error observed in the </a:t>
            </a:r>
            <a:r>
              <a:rPr lang="en-US" altLang="zh-TW" sz="2771" i="1" dirty="0" err="1">
                <a:solidFill>
                  <a:prstClr val="black"/>
                </a:solidFill>
                <a:latin typeface="Book Antiqua" pitchFamily="18" charset="0"/>
                <a:ea typeface="新細明體" panose="02020500000000000000" pitchFamily="18" charset="-120"/>
                <a:cs typeface="Arial" pitchFamily="34" charset="0"/>
              </a:rPr>
              <a:t>j</a:t>
            </a:r>
            <a:r>
              <a:rPr lang="en-US" altLang="zh-TW" sz="2771" dirty="0" err="1">
                <a:solidFill>
                  <a:prstClr val="black"/>
                </a:solidFill>
                <a:latin typeface="Book Antiqua" pitchFamily="18" charset="0"/>
                <a:ea typeface="新細明體" panose="02020500000000000000" pitchFamily="18" charset="-120"/>
                <a:cs typeface="Arial" pitchFamily="34" charset="0"/>
              </a:rPr>
              <a:t>th</a:t>
            </a:r>
            <a:r>
              <a:rPr lang="en-US" altLang="zh-TW" sz="2771" dirty="0">
                <a:solidFill>
                  <a:prstClr val="black"/>
                </a:solidFill>
                <a:latin typeface="Book Antiqua" pitchFamily="18" charset="0"/>
                <a:ea typeface="新細明體" panose="02020500000000000000" pitchFamily="18" charset="-120"/>
                <a:cs typeface="Arial" pitchFamily="34" charset="0"/>
              </a:rPr>
              <a:t> observation.</a:t>
            </a:r>
          </a:p>
          <a:p>
            <a:pPr marL="732670" lvl="1" indent="-395889" algn="just" defTabSz="791779">
              <a:spcBef>
                <a:spcPct val="20000"/>
              </a:spcBef>
              <a:buFont typeface="Wingdings" panose="05000000000000000000" pitchFamily="2" charset="2"/>
              <a:buChar char="Ø"/>
              <a:defRPr/>
            </a:pPr>
            <a:r>
              <a:rPr lang="en-US" altLang="zh-TW" sz="2771" dirty="0">
                <a:solidFill>
                  <a:prstClr val="black"/>
                </a:solidFill>
                <a:latin typeface="Book Antiqua" pitchFamily="18" charset="0"/>
                <a:ea typeface="新細明體" panose="02020500000000000000" pitchFamily="18" charset="-120"/>
                <a:cs typeface="Arial" pitchFamily="34" charset="0"/>
              </a:rPr>
              <a:t>The </a:t>
            </a:r>
            <a:r>
              <a:rPr lang="en-US" altLang="zh-TW" sz="2771" i="1" dirty="0">
                <a:solidFill>
                  <a:prstClr val="black"/>
                </a:solidFill>
                <a:latin typeface="Book Antiqua" pitchFamily="18" charset="0"/>
                <a:ea typeface="新細明體" panose="02020500000000000000" pitchFamily="18" charset="-120"/>
                <a:cs typeface="Arial" pitchFamily="34" charset="0"/>
                <a:sym typeface="Symbol" pitchFamily="18" charset="2"/>
              </a:rPr>
              <a:t></a:t>
            </a:r>
            <a:r>
              <a:rPr lang="en-US" altLang="zh-TW" sz="2771" baseline="-30000" dirty="0" err="1">
                <a:solidFill>
                  <a:prstClr val="black"/>
                </a:solidFill>
                <a:latin typeface="Book Antiqua" pitchFamily="18" charset="0"/>
                <a:ea typeface="新細明體" panose="02020500000000000000" pitchFamily="18" charset="-120"/>
                <a:cs typeface="Arial" pitchFamily="34" charset="0"/>
              </a:rPr>
              <a:t>i</a:t>
            </a:r>
            <a:r>
              <a:rPr lang="en-US" altLang="zh-TW" sz="2771" dirty="0">
                <a:solidFill>
                  <a:prstClr val="black"/>
                </a:solidFill>
                <a:latin typeface="Book Antiqua" pitchFamily="18" charset="0"/>
                <a:ea typeface="新細明體" panose="02020500000000000000" pitchFamily="18" charset="-120"/>
                <a:cs typeface="Arial" pitchFamily="34" charset="0"/>
              </a:rPr>
              <a:t> are normally distributed (with mean 0 and standard deviation </a:t>
            </a:r>
            <a:r>
              <a:rPr lang="en-US" altLang="zh-TW" sz="2771" i="1" dirty="0">
                <a:solidFill>
                  <a:prstClr val="black"/>
                </a:solidFill>
                <a:latin typeface="Book Antiqua" pitchFamily="18" charset="0"/>
                <a:ea typeface="新細明體" panose="02020500000000000000" pitchFamily="18" charset="-120"/>
                <a:cs typeface="Arial" pitchFamily="34" charset="0"/>
                <a:sym typeface="Symbol" pitchFamily="18" charset="2"/>
              </a:rPr>
              <a:t></a:t>
            </a:r>
            <a:r>
              <a:rPr lang="en-US" altLang="zh-TW" sz="2771" baseline="-30000" dirty="0">
                <a:solidFill>
                  <a:prstClr val="black"/>
                </a:solidFill>
                <a:latin typeface="Book Antiqua" pitchFamily="18" charset="0"/>
                <a:ea typeface="新細明體" panose="02020500000000000000" pitchFamily="18" charset="-120"/>
                <a:cs typeface="Arial" pitchFamily="34" charset="0"/>
                <a:sym typeface="Symbol" pitchFamily="18" charset="2"/>
              </a:rPr>
              <a:t></a:t>
            </a:r>
            <a:r>
              <a:rPr lang="en-US" altLang="zh-TW" sz="2771" dirty="0">
                <a:solidFill>
                  <a:prstClr val="black"/>
                </a:solidFill>
                <a:latin typeface="Book Antiqua" pitchFamily="18" charset="0"/>
                <a:ea typeface="新細明體" panose="02020500000000000000" pitchFamily="18" charset="-120"/>
                <a:cs typeface="Arial" pitchFamily="34" charset="0"/>
              </a:rPr>
              <a:t>).</a:t>
            </a:r>
          </a:p>
        </p:txBody>
      </p:sp>
    </p:spTree>
    <p:extLst>
      <p:ext uri="{BB962C8B-B14F-4D97-AF65-F5344CB8AC3E}">
        <p14:creationId xmlns:p14="http://schemas.microsoft.com/office/powerpoint/2010/main" val="357936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Table&#10;&#10;Description automatically generated">
            <a:extLst>
              <a:ext uri="{FF2B5EF4-FFF2-40B4-BE49-F238E27FC236}">
                <a16:creationId xmlns:a16="http://schemas.microsoft.com/office/drawing/2014/main" id="{27FCD801-A24F-4E09-B12B-EFDCC70F60BD}"/>
              </a:ext>
            </a:extLst>
          </p:cNvPr>
          <p:cNvPicPr>
            <a:picLocks noChangeAspect="1"/>
          </p:cNvPicPr>
          <p:nvPr/>
        </p:nvPicPr>
        <p:blipFill rotWithShape="1">
          <a:blip r:embed="rId2"/>
          <a:srcRect t="2115" r="-2" b="9890"/>
          <a:stretch/>
        </p:blipFill>
        <p:spPr>
          <a:xfrm>
            <a:off x="246" y="8"/>
            <a:ext cx="12191525" cy="6857992"/>
          </a:xfrm>
          <a:prstGeom prst="rect">
            <a:avLst/>
          </a:prstGeom>
          <a:noFill/>
        </p:spPr>
      </p:pic>
    </p:spTree>
    <p:extLst>
      <p:ext uri="{BB962C8B-B14F-4D97-AF65-F5344CB8AC3E}">
        <p14:creationId xmlns:p14="http://schemas.microsoft.com/office/powerpoint/2010/main" val="36713153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905158" y="4550693"/>
            <a:ext cx="9139490" cy="1715531"/>
          </a:xfrm>
        </p:spPr>
        <p:txBody>
          <a:bodyPr/>
          <a:lstStyle/>
          <a:p>
            <a:pPr algn="ctr">
              <a:defRPr/>
            </a:pPr>
            <a:r>
              <a:rPr lang="en-US" sz="3600" dirty="0"/>
              <a:t>  </a:t>
            </a:r>
            <a:r>
              <a:rPr lang="en-US" sz="3200" dirty="0"/>
              <a:t>Session 14: TIME SERIES ANALYSIS</a:t>
            </a:r>
          </a:p>
          <a:p>
            <a:pPr algn="ctr">
              <a:defRPr/>
            </a:pPr>
            <a:r>
              <a:rPr lang="en-US" sz="2425" dirty="0"/>
              <a:t>(JANUARY 2021)</a:t>
            </a:r>
          </a:p>
        </p:txBody>
      </p:sp>
    </p:spTree>
    <p:extLst>
      <p:ext uri="{BB962C8B-B14F-4D97-AF65-F5344CB8AC3E}">
        <p14:creationId xmlns:p14="http://schemas.microsoft.com/office/powerpoint/2010/main" val="21389553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Rectangle 2"/>
          <p:cNvSpPr>
            <a:spLocks noGrp="1" noChangeArrowheads="1"/>
          </p:cNvSpPr>
          <p:nvPr>
            <p:ph type="title" idx="4294967295"/>
          </p:nvPr>
        </p:nvSpPr>
        <p:spPr>
          <a:xfrm>
            <a:off x="1676401" y="98425"/>
            <a:ext cx="7159625" cy="1009650"/>
          </a:xfrm>
          <a:prstGeom prst="rect">
            <a:avLst/>
          </a:prstGeom>
        </p:spPr>
        <p:txBody>
          <a:bodyPr vert="horz" lIns="99994" tIns="49997" rIns="99994" bIns="49997" rtlCol="0" anchor="t">
            <a:normAutofit/>
          </a:bodyPr>
          <a:lstStyle/>
          <a:p>
            <a:r>
              <a:rPr lang="en-US" b="1" dirty="0">
                <a:latin typeface="Times New Roman" pitchFamily="18" charset="0"/>
                <a:cs typeface="Times New Roman" pitchFamily="18" charset="0"/>
              </a:rPr>
              <a:t>Forecasting</a:t>
            </a:r>
          </a:p>
        </p:txBody>
      </p:sp>
      <p:sp>
        <p:nvSpPr>
          <p:cNvPr id="1048622" name="Rectangle 3"/>
          <p:cNvSpPr>
            <a:spLocks noGrp="1" noChangeArrowheads="1"/>
          </p:cNvSpPr>
          <p:nvPr>
            <p:ph type="body" idx="1"/>
          </p:nvPr>
        </p:nvSpPr>
        <p:spPr>
          <a:xfrm>
            <a:off x="2116138" y="1387476"/>
            <a:ext cx="8018462" cy="4735513"/>
          </a:xfrm>
        </p:spPr>
        <p:txBody>
          <a:bodyPr vert="horz" lIns="99994" tIns="49997" rIns="99994" bIns="49997" rtlCol="0">
            <a:normAutofit lnSpcReduction="10000"/>
          </a:bodyPr>
          <a:lstStyle/>
          <a:p>
            <a:pPr>
              <a:lnSpc>
                <a:spcPct val="90000"/>
              </a:lnSpc>
            </a:pPr>
            <a:r>
              <a:rPr lang="en-US" sz="3100" b="1" dirty="0">
                <a:latin typeface="Times New Roman" pitchFamily="18" charset="0"/>
                <a:cs typeface="Times New Roman" pitchFamily="18" charset="0"/>
              </a:rPr>
              <a:t>Predict the next number in the pattern:</a:t>
            </a:r>
          </a:p>
          <a:p>
            <a:pPr>
              <a:lnSpc>
                <a:spcPct val="90000"/>
              </a:lnSpc>
            </a:pPr>
            <a:endParaRPr lang="en-US" sz="2800" b="1" dirty="0">
              <a:latin typeface="Times New Roman" pitchFamily="18" charset="0"/>
              <a:cs typeface="Times New Roman" pitchFamily="18" charset="0"/>
            </a:endParaRPr>
          </a:p>
          <a:p>
            <a:pPr>
              <a:lnSpc>
                <a:spcPct val="90000"/>
              </a:lnSpc>
              <a:buFont typeface="Wingdings" pitchFamily="2" charset="2"/>
              <a:buNone/>
            </a:pPr>
            <a:r>
              <a:rPr lang="en-US" sz="2800" dirty="0">
                <a:latin typeface="Times New Roman" pitchFamily="18" charset="0"/>
                <a:cs typeface="Times New Roman" pitchFamily="18" charset="0"/>
              </a:rPr>
              <a:t> a)  3.7,    3.7,    3.7,    3.7,    3.7,     </a:t>
            </a:r>
            <a:r>
              <a:rPr lang="en-US" sz="2800" dirty="0">
                <a:solidFill>
                  <a:schemeClr val="hlink"/>
                </a:solidFill>
                <a:latin typeface="Times New Roman" pitchFamily="18" charset="0"/>
                <a:cs typeface="Times New Roman" pitchFamily="18" charset="0"/>
              </a:rPr>
              <a:t>?</a:t>
            </a:r>
            <a:endParaRPr lang="en-US" sz="2800" dirty="0">
              <a:latin typeface="Times New Roman" pitchFamily="18" charset="0"/>
              <a:cs typeface="Times New Roman" pitchFamily="18" charset="0"/>
            </a:endParaRPr>
          </a:p>
          <a:p>
            <a:pPr>
              <a:lnSpc>
                <a:spcPct val="90000"/>
              </a:lnSpc>
            </a:pPr>
            <a:endParaRPr lang="en-US" sz="2800" dirty="0">
              <a:latin typeface="Times New Roman" pitchFamily="18" charset="0"/>
              <a:cs typeface="Times New Roman" pitchFamily="18" charset="0"/>
            </a:endParaRPr>
          </a:p>
          <a:p>
            <a:pPr>
              <a:lnSpc>
                <a:spcPct val="90000"/>
              </a:lnSpc>
            </a:pPr>
            <a:endParaRPr lang="en-US" sz="2800" dirty="0">
              <a:latin typeface="Times New Roman" pitchFamily="18" charset="0"/>
              <a:cs typeface="Times New Roman" pitchFamily="18" charset="0"/>
            </a:endParaRPr>
          </a:p>
          <a:p>
            <a:pPr>
              <a:lnSpc>
                <a:spcPct val="90000"/>
              </a:lnSpc>
              <a:buFont typeface="Wingdings" pitchFamily="2" charset="2"/>
              <a:buNone/>
            </a:pPr>
            <a:r>
              <a:rPr lang="en-US" sz="2800" dirty="0">
                <a:latin typeface="Times New Roman" pitchFamily="18" charset="0"/>
                <a:cs typeface="Times New Roman" pitchFamily="18" charset="0"/>
              </a:rPr>
              <a:t> b) 2.5,    4.5,    6.5,    8.5,    10.5,    </a:t>
            </a:r>
            <a:r>
              <a:rPr lang="en-US" sz="2800" dirty="0">
                <a:solidFill>
                  <a:schemeClr val="hlink"/>
                </a:solidFill>
                <a:latin typeface="Times New Roman" pitchFamily="18" charset="0"/>
                <a:cs typeface="Times New Roman" pitchFamily="18" charset="0"/>
              </a:rPr>
              <a:t>?</a:t>
            </a:r>
            <a:endParaRPr lang="en-US" sz="2800" dirty="0">
              <a:latin typeface="Times New Roman" pitchFamily="18" charset="0"/>
              <a:cs typeface="Times New Roman" pitchFamily="18" charset="0"/>
            </a:endParaRPr>
          </a:p>
          <a:p>
            <a:pPr>
              <a:lnSpc>
                <a:spcPct val="90000"/>
              </a:lnSpc>
            </a:pPr>
            <a:endParaRPr lang="en-US" sz="2800" dirty="0">
              <a:latin typeface="Times New Roman" pitchFamily="18" charset="0"/>
              <a:cs typeface="Times New Roman" pitchFamily="18" charset="0"/>
            </a:endParaRPr>
          </a:p>
          <a:p>
            <a:pPr>
              <a:lnSpc>
                <a:spcPct val="90000"/>
              </a:lnSpc>
            </a:pPr>
            <a:endParaRPr lang="en-US" sz="2800" dirty="0">
              <a:latin typeface="Times New Roman" pitchFamily="18" charset="0"/>
              <a:cs typeface="Times New Roman" pitchFamily="18" charset="0"/>
            </a:endParaRPr>
          </a:p>
          <a:p>
            <a:pPr>
              <a:lnSpc>
                <a:spcPct val="90000"/>
              </a:lnSpc>
              <a:buFont typeface="Wingdings" pitchFamily="2" charset="2"/>
              <a:buNone/>
            </a:pPr>
            <a:r>
              <a:rPr lang="en-US" sz="2800" dirty="0">
                <a:latin typeface="Times New Roman" pitchFamily="18" charset="0"/>
                <a:cs typeface="Times New Roman" pitchFamily="18" charset="0"/>
              </a:rPr>
              <a:t> c)  5.0,   7.5,   6.0,   4.5,   7.0,   9.5,   8.0,   6.5,   </a:t>
            </a:r>
            <a:r>
              <a:rPr lang="en-US" sz="2800" dirty="0">
                <a:solidFill>
                  <a:schemeClr val="hlink"/>
                </a:solidFill>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781908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Rectangle 2"/>
          <p:cNvSpPr>
            <a:spLocks noGrp="1" noChangeArrowheads="1"/>
          </p:cNvSpPr>
          <p:nvPr>
            <p:ph type="title" idx="4294967295"/>
          </p:nvPr>
        </p:nvSpPr>
        <p:spPr>
          <a:xfrm>
            <a:off x="1676401" y="98425"/>
            <a:ext cx="7159625" cy="1009650"/>
          </a:xfrm>
          <a:prstGeom prst="rect">
            <a:avLst/>
          </a:prstGeom>
        </p:spPr>
        <p:txBody>
          <a:bodyPr vert="horz" lIns="99994" tIns="49997" rIns="99994" bIns="49997" rtlCol="0" anchor="t">
            <a:normAutofit/>
          </a:bodyPr>
          <a:lstStyle/>
          <a:p>
            <a:r>
              <a:rPr lang="en-US" b="1" dirty="0">
                <a:latin typeface="Times New Roman" pitchFamily="18" charset="0"/>
                <a:cs typeface="Times New Roman" pitchFamily="18" charset="0"/>
              </a:rPr>
              <a:t>Forecasting</a:t>
            </a:r>
          </a:p>
        </p:txBody>
      </p:sp>
      <p:sp>
        <p:nvSpPr>
          <p:cNvPr id="1048627" name="Rectangle 3"/>
          <p:cNvSpPr>
            <a:spLocks noGrp="1" noChangeArrowheads="1"/>
          </p:cNvSpPr>
          <p:nvPr>
            <p:ph type="body" idx="1"/>
          </p:nvPr>
        </p:nvSpPr>
        <p:spPr>
          <a:xfrm>
            <a:off x="2116138" y="1387475"/>
            <a:ext cx="8551862" cy="5062538"/>
          </a:xfrm>
        </p:spPr>
        <p:txBody>
          <a:bodyPr vert="horz" lIns="99994" tIns="49997" rIns="99994" bIns="49997" rtlCol="0">
            <a:normAutofit/>
          </a:bodyPr>
          <a:lstStyle/>
          <a:p>
            <a:pPr>
              <a:lnSpc>
                <a:spcPct val="90000"/>
              </a:lnSpc>
            </a:pPr>
            <a:r>
              <a:rPr lang="en-US" sz="3100" b="1" dirty="0">
                <a:latin typeface="Times New Roman" pitchFamily="18" charset="0"/>
                <a:cs typeface="Times New Roman" pitchFamily="18" charset="0"/>
              </a:rPr>
              <a:t>Predict the next number in the pattern:</a:t>
            </a:r>
          </a:p>
          <a:p>
            <a:pPr>
              <a:lnSpc>
                <a:spcPct val="90000"/>
              </a:lnSpc>
            </a:pPr>
            <a:endParaRPr lang="en-US" sz="2800" b="1" dirty="0">
              <a:latin typeface="Times New Roman" pitchFamily="18" charset="0"/>
              <a:cs typeface="Times New Roman" pitchFamily="18" charset="0"/>
            </a:endParaRPr>
          </a:p>
          <a:p>
            <a:pPr>
              <a:lnSpc>
                <a:spcPct val="90000"/>
              </a:lnSpc>
              <a:buFont typeface="Wingdings" pitchFamily="2" charset="2"/>
              <a:buNone/>
            </a:pPr>
            <a:r>
              <a:rPr lang="en-US" sz="2800" dirty="0">
                <a:latin typeface="Times New Roman" pitchFamily="18" charset="0"/>
                <a:cs typeface="Times New Roman" pitchFamily="18" charset="0"/>
              </a:rPr>
              <a:t> a)  3.7,    3.7,    3.7,    3.7,    3.7,      </a:t>
            </a:r>
          </a:p>
          <a:p>
            <a:pPr>
              <a:lnSpc>
                <a:spcPct val="90000"/>
              </a:lnSpc>
              <a:buFont typeface="Wingdings" pitchFamily="2" charset="2"/>
              <a:buNone/>
            </a:pPr>
            <a:endParaRPr lang="en-US" sz="2800" dirty="0">
              <a:latin typeface="Times New Roman" pitchFamily="18" charset="0"/>
              <a:cs typeface="Times New Roman" pitchFamily="18" charset="0"/>
            </a:endParaRPr>
          </a:p>
          <a:p>
            <a:pPr>
              <a:lnSpc>
                <a:spcPct val="90000"/>
              </a:lnSpc>
              <a:buFont typeface="Wingdings" pitchFamily="2" charset="2"/>
              <a:buNone/>
            </a:pPr>
            <a:r>
              <a:rPr lang="en-US" sz="2800" dirty="0">
                <a:latin typeface="Times New Roman" pitchFamily="18" charset="0"/>
                <a:cs typeface="Times New Roman" pitchFamily="18" charset="0"/>
              </a:rPr>
              <a:t> b) 2.5,    4.5,    6.5,    8.5,    10.5,    </a:t>
            </a:r>
            <a:r>
              <a:rPr lang="en-US" sz="2800" dirty="0">
                <a:solidFill>
                  <a:schemeClr val="hlink"/>
                </a:solidFill>
                <a:latin typeface="Times New Roman" pitchFamily="18" charset="0"/>
                <a:cs typeface="Times New Roman" pitchFamily="18" charset="0"/>
              </a:rPr>
              <a:t> </a:t>
            </a:r>
            <a:endParaRPr lang="en-US" sz="2800" dirty="0">
              <a:latin typeface="Times New Roman" pitchFamily="18" charset="0"/>
              <a:cs typeface="Times New Roman" pitchFamily="18" charset="0"/>
            </a:endParaRPr>
          </a:p>
          <a:p>
            <a:pPr>
              <a:lnSpc>
                <a:spcPct val="90000"/>
              </a:lnSpc>
            </a:pPr>
            <a:endParaRPr lang="en-US" sz="2800" dirty="0">
              <a:latin typeface="Times New Roman" pitchFamily="18" charset="0"/>
              <a:cs typeface="Times New Roman" pitchFamily="18" charset="0"/>
            </a:endParaRPr>
          </a:p>
          <a:p>
            <a:pPr>
              <a:lnSpc>
                <a:spcPct val="90000"/>
              </a:lnSpc>
              <a:buFont typeface="Wingdings" pitchFamily="2" charset="2"/>
              <a:buNone/>
            </a:pPr>
            <a:r>
              <a:rPr lang="en-US" sz="2800" dirty="0">
                <a:latin typeface="Times New Roman" pitchFamily="18" charset="0"/>
                <a:cs typeface="Times New Roman" pitchFamily="18" charset="0"/>
              </a:rPr>
              <a:t> c)  5.0,   7.5,   6.0,   4.5,   7.0,   9.5,   8.0,   6.5,  </a:t>
            </a:r>
          </a:p>
        </p:txBody>
      </p:sp>
      <p:sp>
        <p:nvSpPr>
          <p:cNvPr id="1048628" name="Rectangle 5"/>
          <p:cNvSpPr>
            <a:spLocks noChangeArrowheads="1"/>
          </p:cNvSpPr>
          <p:nvPr/>
        </p:nvSpPr>
        <p:spPr bwMode="auto">
          <a:xfrm>
            <a:off x="7696201" y="2362201"/>
            <a:ext cx="468077" cy="492443"/>
          </a:xfrm>
          <a:prstGeom prst="rect">
            <a:avLst/>
          </a:prstGeom>
          <a:noFill/>
          <a:ln w="9525">
            <a:noFill/>
            <a:miter lim="800000"/>
            <a:headEnd/>
            <a:tailEnd/>
          </a:ln>
        </p:spPr>
        <p:txBody>
          <a:bodyPr wrap="none" lIns="0" tIns="0" rIns="0" bIns="0">
            <a:spAutoFit/>
          </a:bodyPr>
          <a:lstStyle/>
          <a:p>
            <a:pPr defTabSz="1000153"/>
            <a:r>
              <a:rPr lang="en-US" sz="3200">
                <a:solidFill>
                  <a:srgbClr val="FF3300"/>
                </a:solidFill>
                <a:latin typeface="Arial Narrow" pitchFamily="34" charset="0"/>
              </a:rPr>
              <a:t>3.7</a:t>
            </a:r>
          </a:p>
        </p:txBody>
      </p:sp>
      <p:sp>
        <p:nvSpPr>
          <p:cNvPr id="1048629" name="Rectangle 6"/>
          <p:cNvSpPr>
            <a:spLocks noChangeArrowheads="1"/>
          </p:cNvSpPr>
          <p:nvPr/>
        </p:nvSpPr>
        <p:spPr bwMode="auto">
          <a:xfrm>
            <a:off x="7772401" y="3276601"/>
            <a:ext cx="655629" cy="492443"/>
          </a:xfrm>
          <a:prstGeom prst="rect">
            <a:avLst/>
          </a:prstGeom>
          <a:noFill/>
          <a:ln w="9525">
            <a:noFill/>
            <a:miter lim="800000"/>
            <a:headEnd/>
            <a:tailEnd/>
          </a:ln>
        </p:spPr>
        <p:txBody>
          <a:bodyPr wrap="none" lIns="0" tIns="0" rIns="0" bIns="0">
            <a:spAutoFit/>
          </a:bodyPr>
          <a:lstStyle/>
          <a:p>
            <a:pPr defTabSz="1000153"/>
            <a:r>
              <a:rPr lang="en-US" sz="3200">
                <a:solidFill>
                  <a:srgbClr val="FF3300"/>
                </a:solidFill>
                <a:latin typeface="Arial Narrow" pitchFamily="34" charset="0"/>
              </a:rPr>
              <a:t>12.5</a:t>
            </a:r>
          </a:p>
        </p:txBody>
      </p:sp>
      <p:sp>
        <p:nvSpPr>
          <p:cNvPr id="1048630" name="Rectangle 7"/>
          <p:cNvSpPr>
            <a:spLocks noChangeArrowheads="1"/>
          </p:cNvSpPr>
          <p:nvPr/>
        </p:nvSpPr>
        <p:spPr bwMode="auto">
          <a:xfrm>
            <a:off x="9829800" y="4191001"/>
            <a:ext cx="468077" cy="492443"/>
          </a:xfrm>
          <a:prstGeom prst="rect">
            <a:avLst/>
          </a:prstGeom>
          <a:noFill/>
          <a:ln w="9525">
            <a:noFill/>
            <a:miter lim="800000"/>
            <a:headEnd/>
            <a:tailEnd/>
          </a:ln>
        </p:spPr>
        <p:txBody>
          <a:bodyPr wrap="none" lIns="0" tIns="0" rIns="0" bIns="0">
            <a:spAutoFit/>
          </a:bodyPr>
          <a:lstStyle/>
          <a:p>
            <a:pPr defTabSz="1000153"/>
            <a:r>
              <a:rPr lang="en-US" sz="3200">
                <a:solidFill>
                  <a:srgbClr val="FF3300"/>
                </a:solidFill>
                <a:latin typeface="Arial Narrow" pitchFamily="34" charset="0"/>
              </a:rPr>
              <a:t>9.0</a:t>
            </a:r>
          </a:p>
        </p:txBody>
      </p:sp>
    </p:spTree>
    <p:extLst>
      <p:ext uri="{BB962C8B-B14F-4D97-AF65-F5344CB8AC3E}">
        <p14:creationId xmlns:p14="http://schemas.microsoft.com/office/powerpoint/2010/main" val="188133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6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8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8" grpId="0"/>
      <p:bldP spid="1048629" grpId="0"/>
      <p:bldP spid="10486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1" name="Ink 23">
                <a:extLst>
                  <a:ext uri="{FF2B5EF4-FFF2-40B4-BE49-F238E27FC236}">
                    <a16:creationId xmlns:a16="http://schemas.microsoft.com/office/drawing/2014/main" id="{CC019FB4-B820-7C4D-B36F-4E40769CC1D1}"/>
                  </a:ext>
                </a:extLst>
              </p14:cNvPr>
              <p14:cNvContentPartPr/>
              <p14:nvPr/>
            </p14:nvContentPartPr>
            <p14:xfrm>
              <a:off x="5663435" y="241743"/>
              <a:ext cx="1270440" cy="345960"/>
            </p14:xfrm>
          </p:contentPart>
        </mc:Choice>
        <mc:Fallback xmlns="">
          <p:pic>
            <p:nvPicPr>
              <p:cNvPr id="21" name="Ink 23">
                <a:extLst>
                  <a:ext uri="{FF2B5EF4-FFF2-40B4-BE49-F238E27FC236}">
                    <a16:creationId xmlns:a16="http://schemas.microsoft.com/office/drawing/2014/main" id="{CC019FB4-B820-7C4D-B36F-4E40769CC1D1}"/>
                  </a:ext>
                </a:extLst>
              </p:cNvPr>
              <p:cNvPicPr/>
              <p:nvPr/>
            </p:nvPicPr>
            <p:blipFill>
              <a:blip r:embed="rId3"/>
              <a:stretch>
                <a:fillRect/>
              </a:stretch>
            </p:blipFill>
            <p:spPr>
              <a:xfrm>
                <a:off x="5654075" y="232023"/>
                <a:ext cx="12891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2" name="Ink 24">
                <a:extLst>
                  <a:ext uri="{FF2B5EF4-FFF2-40B4-BE49-F238E27FC236}">
                    <a16:creationId xmlns:a16="http://schemas.microsoft.com/office/drawing/2014/main" id="{4322D097-5643-A94B-8654-44F6617BED9F}"/>
                  </a:ext>
                </a:extLst>
              </p14:cNvPr>
              <p14:cNvContentPartPr/>
              <p14:nvPr/>
            </p14:nvContentPartPr>
            <p14:xfrm>
              <a:off x="4217315" y="342183"/>
              <a:ext cx="1132200" cy="289440"/>
            </p14:xfrm>
          </p:contentPart>
        </mc:Choice>
        <mc:Fallback xmlns="">
          <p:pic>
            <p:nvPicPr>
              <p:cNvPr id="22" name="Ink 24">
                <a:extLst>
                  <a:ext uri="{FF2B5EF4-FFF2-40B4-BE49-F238E27FC236}">
                    <a16:creationId xmlns:a16="http://schemas.microsoft.com/office/drawing/2014/main" id="{4322D097-5643-A94B-8654-44F6617BED9F}"/>
                  </a:ext>
                </a:extLst>
              </p:cNvPr>
              <p:cNvPicPr/>
              <p:nvPr/>
            </p:nvPicPr>
            <p:blipFill>
              <a:blip r:embed="rId5"/>
              <a:stretch>
                <a:fillRect/>
              </a:stretch>
            </p:blipFill>
            <p:spPr>
              <a:xfrm>
                <a:off x="4208315" y="332823"/>
                <a:ext cx="11512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5">
                <a:extLst>
                  <a:ext uri="{FF2B5EF4-FFF2-40B4-BE49-F238E27FC236}">
                    <a16:creationId xmlns:a16="http://schemas.microsoft.com/office/drawing/2014/main" id="{06ABD24A-91BD-5A44-9995-A65062C8B0BA}"/>
                  </a:ext>
                </a:extLst>
              </p14:cNvPr>
              <p14:cNvContentPartPr/>
              <p14:nvPr/>
            </p14:nvContentPartPr>
            <p14:xfrm>
              <a:off x="2519915" y="354783"/>
              <a:ext cx="1402560" cy="520920"/>
            </p14:xfrm>
          </p:contentPart>
        </mc:Choice>
        <mc:Fallback xmlns="">
          <p:pic>
            <p:nvPicPr>
              <p:cNvPr id="23" name="Ink 25">
                <a:extLst>
                  <a:ext uri="{FF2B5EF4-FFF2-40B4-BE49-F238E27FC236}">
                    <a16:creationId xmlns:a16="http://schemas.microsoft.com/office/drawing/2014/main" id="{06ABD24A-91BD-5A44-9995-A65062C8B0BA}"/>
                  </a:ext>
                </a:extLst>
              </p:cNvPr>
              <p:cNvPicPr/>
              <p:nvPr/>
            </p:nvPicPr>
            <p:blipFill>
              <a:blip r:embed="rId7"/>
              <a:stretch>
                <a:fillRect/>
              </a:stretch>
            </p:blipFill>
            <p:spPr>
              <a:xfrm>
                <a:off x="2509832" y="345423"/>
                <a:ext cx="1422725"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1644059F-9288-DE40-8C5F-EFF020121F01}"/>
                  </a:ext>
                </a:extLst>
              </p14:cNvPr>
              <p14:cNvContentPartPr/>
              <p14:nvPr/>
            </p14:nvContentPartPr>
            <p14:xfrm>
              <a:off x="4739315" y="838983"/>
              <a:ext cx="138600" cy="189000"/>
            </p14:xfrm>
          </p:contentPart>
        </mc:Choice>
        <mc:Fallback xmlns="">
          <p:pic>
            <p:nvPicPr>
              <p:cNvPr id="27" name="Ink 26">
                <a:extLst>
                  <a:ext uri="{FF2B5EF4-FFF2-40B4-BE49-F238E27FC236}">
                    <a16:creationId xmlns:a16="http://schemas.microsoft.com/office/drawing/2014/main" id="{1644059F-9288-DE40-8C5F-EFF020121F01}"/>
                  </a:ext>
                </a:extLst>
              </p:cNvPr>
              <p:cNvPicPr/>
              <p:nvPr/>
            </p:nvPicPr>
            <p:blipFill>
              <a:blip r:embed="rId9"/>
              <a:stretch>
                <a:fillRect/>
              </a:stretch>
            </p:blipFill>
            <p:spPr>
              <a:xfrm>
                <a:off x="4729979" y="829263"/>
                <a:ext cx="157631"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id="{21076886-6C93-B646-9B59-E00A897E19CD}"/>
                  </a:ext>
                </a:extLst>
              </p14:cNvPr>
              <p14:cNvContentPartPr/>
              <p14:nvPr/>
            </p14:nvContentPartPr>
            <p14:xfrm>
              <a:off x="5399555" y="971103"/>
              <a:ext cx="94680" cy="6480"/>
            </p14:xfrm>
          </p:contentPart>
        </mc:Choice>
        <mc:Fallback xmlns="">
          <p:pic>
            <p:nvPicPr>
              <p:cNvPr id="30" name="Ink 29">
                <a:extLst>
                  <a:ext uri="{FF2B5EF4-FFF2-40B4-BE49-F238E27FC236}">
                    <a16:creationId xmlns:a16="http://schemas.microsoft.com/office/drawing/2014/main" id="{21076886-6C93-B646-9B59-E00A897E19CD}"/>
                  </a:ext>
                </a:extLst>
              </p:cNvPr>
              <p:cNvPicPr/>
              <p:nvPr/>
            </p:nvPicPr>
            <p:blipFill>
              <a:blip r:embed="rId11"/>
              <a:stretch>
                <a:fillRect/>
              </a:stretch>
            </p:blipFill>
            <p:spPr>
              <a:xfrm>
                <a:off x="5389835" y="961895"/>
                <a:ext cx="113400" cy="2421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6" name="Ink 47">
                <a:extLst>
                  <a:ext uri="{FF2B5EF4-FFF2-40B4-BE49-F238E27FC236}">
                    <a16:creationId xmlns:a16="http://schemas.microsoft.com/office/drawing/2014/main" id="{7EA6A771-10A2-BE44-8391-E7D9232F31C2}"/>
                  </a:ext>
                </a:extLst>
              </p14:cNvPr>
              <p14:cNvContentPartPr/>
              <p14:nvPr/>
            </p14:nvContentPartPr>
            <p14:xfrm>
              <a:off x="5771075" y="763743"/>
              <a:ext cx="2356560" cy="428040"/>
            </p14:xfrm>
          </p:contentPart>
        </mc:Choice>
        <mc:Fallback xmlns="">
          <p:pic>
            <p:nvPicPr>
              <p:cNvPr id="46" name="Ink 47">
                <a:extLst>
                  <a:ext uri="{FF2B5EF4-FFF2-40B4-BE49-F238E27FC236}">
                    <a16:creationId xmlns:a16="http://schemas.microsoft.com/office/drawing/2014/main" id="{7EA6A771-10A2-BE44-8391-E7D9232F31C2}"/>
                  </a:ext>
                </a:extLst>
              </p:cNvPr>
              <p:cNvPicPr/>
              <p:nvPr/>
            </p:nvPicPr>
            <p:blipFill>
              <a:blip r:embed="rId13"/>
              <a:stretch>
                <a:fillRect/>
              </a:stretch>
            </p:blipFill>
            <p:spPr>
              <a:xfrm>
                <a:off x="5762075" y="754023"/>
                <a:ext cx="237564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7" name="Ink 48">
                <a:extLst>
                  <a:ext uri="{FF2B5EF4-FFF2-40B4-BE49-F238E27FC236}">
                    <a16:creationId xmlns:a16="http://schemas.microsoft.com/office/drawing/2014/main" id="{ADAB7395-A981-404B-A2D1-12389DDB44D1}"/>
                  </a:ext>
                </a:extLst>
              </p14:cNvPr>
              <p14:cNvContentPartPr/>
              <p14:nvPr/>
            </p14:nvContentPartPr>
            <p14:xfrm>
              <a:off x="5015795" y="838983"/>
              <a:ext cx="270720" cy="189000"/>
            </p14:xfrm>
          </p:contentPart>
        </mc:Choice>
        <mc:Fallback xmlns="">
          <p:pic>
            <p:nvPicPr>
              <p:cNvPr id="47" name="Ink 48">
                <a:extLst>
                  <a:ext uri="{FF2B5EF4-FFF2-40B4-BE49-F238E27FC236}">
                    <a16:creationId xmlns:a16="http://schemas.microsoft.com/office/drawing/2014/main" id="{ADAB7395-A981-404B-A2D1-12389DDB44D1}"/>
                  </a:ext>
                </a:extLst>
              </p:cNvPr>
              <p:cNvPicPr/>
              <p:nvPr/>
            </p:nvPicPr>
            <p:blipFill>
              <a:blip r:embed="rId15"/>
              <a:stretch>
                <a:fillRect/>
              </a:stretch>
            </p:blipFill>
            <p:spPr>
              <a:xfrm>
                <a:off x="5006795" y="829983"/>
                <a:ext cx="2883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1" name="Ink 271">
                <a:extLst>
                  <a:ext uri="{FF2B5EF4-FFF2-40B4-BE49-F238E27FC236}">
                    <a16:creationId xmlns:a16="http://schemas.microsoft.com/office/drawing/2014/main" id="{D1A75EBF-3613-C346-BC0F-066A05695D5F}"/>
                  </a:ext>
                </a:extLst>
              </p14:cNvPr>
              <p14:cNvContentPartPr/>
              <p14:nvPr/>
            </p14:nvContentPartPr>
            <p14:xfrm>
              <a:off x="1285089" y="1354503"/>
              <a:ext cx="9226106" cy="4131000"/>
            </p14:xfrm>
          </p:contentPart>
        </mc:Choice>
        <mc:Fallback xmlns="">
          <p:pic>
            <p:nvPicPr>
              <p:cNvPr id="271" name="Ink 271">
                <a:extLst>
                  <a:ext uri="{FF2B5EF4-FFF2-40B4-BE49-F238E27FC236}">
                    <a16:creationId xmlns:a16="http://schemas.microsoft.com/office/drawing/2014/main" id="{D1A75EBF-3613-C346-BC0F-066A05695D5F}"/>
                  </a:ext>
                </a:extLst>
              </p:cNvPr>
              <p:cNvPicPr/>
              <p:nvPr/>
            </p:nvPicPr>
            <p:blipFill>
              <a:blip r:embed="rId17"/>
              <a:stretch>
                <a:fillRect/>
              </a:stretch>
            </p:blipFill>
            <p:spPr>
              <a:xfrm>
                <a:off x="1276809" y="1344783"/>
                <a:ext cx="9243026" cy="4149000"/>
              </a:xfrm>
              <a:prstGeom prst="rect">
                <a:avLst/>
              </a:prstGeom>
            </p:spPr>
          </p:pic>
        </mc:Fallback>
      </mc:AlternateContent>
    </p:spTree>
    <p:extLst>
      <p:ext uri="{BB962C8B-B14F-4D97-AF65-F5344CB8AC3E}">
        <p14:creationId xmlns:p14="http://schemas.microsoft.com/office/powerpoint/2010/main" val="37424086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152400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defTabSz="914426">
              <a:lnSpc>
                <a:spcPct val="112000"/>
              </a:lnSpc>
            </a:pPr>
            <a:r>
              <a:rPr lang="en-IN" sz="3200" b="1" spc="-1" dirty="0">
                <a:solidFill>
                  <a:srgbClr val="C00000"/>
                </a:solidFill>
                <a:latin typeface="Comic Sans MS"/>
              </a:rPr>
              <a:t>		</a:t>
            </a:r>
            <a:r>
              <a:rPr lang="en-IN" sz="3200" b="1" spc="-1" dirty="0">
                <a:solidFill>
                  <a:prstClr val="black"/>
                </a:solidFill>
                <a:latin typeface="Times New Roman" panose="02020603050405020304" pitchFamily="18" charset="0"/>
                <a:cs typeface="Times New Roman" panose="02020603050405020304" pitchFamily="18" charset="0"/>
              </a:rPr>
              <a:t>Introduction</a:t>
            </a:r>
            <a:endParaRPr lang="en-IN" sz="3200" spc="-1" dirty="0">
              <a:solidFill>
                <a:prstClr val="black"/>
              </a:solidFill>
              <a:latin typeface="Times New Roman" panose="02020603050405020304" pitchFamily="18" charset="0"/>
              <a:cs typeface="Times New Roman" panose="02020603050405020304" pitchFamily="18" charset="0"/>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421552" y="1371600"/>
            <a:ext cx="11216933" cy="4941328"/>
          </a:xfrm>
          <a:prstGeom prst="rect">
            <a:avLst/>
          </a:prstGeom>
          <a:noFill/>
          <a:ln>
            <a:noFill/>
          </a:ln>
        </p:spPr>
        <p:txBody>
          <a:bodyPr/>
          <a:lstStyle/>
          <a:p>
            <a:pPr marL="343270" indent="-342909" algn="just" defTabSz="914426">
              <a:spcBef>
                <a:spcPts val="561"/>
              </a:spcBef>
              <a:buClr>
                <a:srgbClr val="000000"/>
              </a:buClr>
              <a:buFont typeface="Wingdings" panose="05000000000000000000" pitchFamily="2" charset="2"/>
              <a:buChar char="Ø"/>
            </a:pPr>
            <a:r>
              <a:rPr lang="en-IN" sz="2771" spc="-1" dirty="0">
                <a:solidFill>
                  <a:srgbClr val="000000"/>
                </a:solidFill>
                <a:latin typeface="Times New Roman" panose="02020603050405020304" pitchFamily="18" charset="0"/>
                <a:cs typeface="Times New Roman" panose="02020603050405020304" pitchFamily="18" charset="0"/>
              </a:rPr>
              <a:t>Government sees lowering demand for oil</a:t>
            </a:r>
          </a:p>
          <a:p>
            <a:pPr marL="343270" indent="-342909" algn="just" defTabSz="914426">
              <a:spcBef>
                <a:spcPts val="561"/>
              </a:spcBef>
              <a:buClr>
                <a:srgbClr val="000000"/>
              </a:buClr>
              <a:buFont typeface="Wingdings" panose="05000000000000000000" pitchFamily="2" charset="2"/>
              <a:buChar char="Ø"/>
            </a:pPr>
            <a:r>
              <a:rPr lang="en-IN" sz="2771" spc="-1" dirty="0">
                <a:solidFill>
                  <a:srgbClr val="000000"/>
                </a:solidFill>
                <a:latin typeface="Times New Roman" panose="02020603050405020304" pitchFamily="18" charset="0"/>
                <a:cs typeface="Times New Roman" panose="02020603050405020304" pitchFamily="18" charset="0"/>
              </a:rPr>
              <a:t>The amazon sales in India are expected to increase by 20% next quarter</a:t>
            </a:r>
          </a:p>
          <a:p>
            <a:pPr marL="343270" indent="-342909" algn="just" defTabSz="914426">
              <a:spcBef>
                <a:spcPts val="561"/>
              </a:spcBef>
              <a:buClr>
                <a:srgbClr val="000000"/>
              </a:buClr>
              <a:buFont typeface="Wingdings" panose="05000000000000000000" pitchFamily="2" charset="2"/>
              <a:buChar char="Ø"/>
            </a:pPr>
            <a:r>
              <a:rPr lang="en-IN" sz="2771" spc="-1" dirty="0">
                <a:solidFill>
                  <a:srgbClr val="000000"/>
                </a:solidFill>
                <a:latin typeface="Times New Roman" panose="02020603050405020304" pitchFamily="18" charset="0"/>
                <a:cs typeface="Times New Roman" panose="02020603050405020304" pitchFamily="18" charset="0"/>
              </a:rPr>
              <a:t>The population of India will stabilize by 2050</a:t>
            </a:r>
          </a:p>
          <a:p>
            <a:pPr marL="343270" indent="-342909" algn="just" defTabSz="914426">
              <a:spcBef>
                <a:spcPts val="561"/>
              </a:spcBef>
              <a:buClr>
                <a:srgbClr val="000000"/>
              </a:buClr>
              <a:buFont typeface="Wingdings" panose="05000000000000000000" pitchFamily="2" charset="2"/>
              <a:buChar char="Ø"/>
            </a:pPr>
            <a:r>
              <a:rPr lang="en-IN" sz="2771" spc="-1" dirty="0">
                <a:solidFill>
                  <a:srgbClr val="000000"/>
                </a:solidFill>
                <a:latin typeface="Times New Roman" panose="02020603050405020304" pitchFamily="18" charset="0"/>
                <a:cs typeface="Times New Roman" panose="02020603050405020304" pitchFamily="18" charset="0"/>
              </a:rPr>
              <a:t>The BSE index is likely to breach the 40000 mark in one year time</a:t>
            </a:r>
          </a:p>
          <a:p>
            <a:pPr marL="343270" indent="-342909" algn="just" defTabSz="914426">
              <a:spcBef>
                <a:spcPts val="561"/>
              </a:spcBef>
              <a:buClr>
                <a:srgbClr val="000000"/>
              </a:buClr>
              <a:buFont typeface="Wingdings" panose="05000000000000000000" pitchFamily="2" charset="2"/>
              <a:buChar char="Ø"/>
            </a:pPr>
            <a:r>
              <a:rPr lang="en-IN" sz="2771" spc="-1" dirty="0">
                <a:solidFill>
                  <a:srgbClr val="000000"/>
                </a:solidFill>
                <a:latin typeface="Times New Roman" panose="02020603050405020304" pitchFamily="18" charset="0"/>
                <a:cs typeface="Times New Roman" panose="02020603050405020304" pitchFamily="18" charset="0"/>
              </a:rPr>
              <a:t>The monsoon rains will be lower this season. Likely to remain at 95% of the long term average</a:t>
            </a:r>
          </a:p>
          <a:p>
            <a:pPr marL="343270" indent="-342909" algn="just" defTabSz="914426">
              <a:spcBef>
                <a:spcPts val="561"/>
              </a:spcBef>
              <a:buClr>
                <a:srgbClr val="000000"/>
              </a:buClr>
              <a:buFont typeface="Wingdings" panose="05000000000000000000" pitchFamily="2" charset="2"/>
              <a:buChar char="Ø"/>
            </a:pPr>
            <a:r>
              <a:rPr lang="en-IN" sz="2771" spc="-1" dirty="0">
                <a:solidFill>
                  <a:srgbClr val="000000"/>
                </a:solidFill>
                <a:latin typeface="Times New Roman" panose="02020603050405020304" pitchFamily="18" charset="0"/>
                <a:cs typeface="Times New Roman" panose="02020603050405020304" pitchFamily="18" charset="0"/>
              </a:rPr>
              <a:t>So how are these forecasts arrived at?</a:t>
            </a:r>
          </a:p>
          <a:p>
            <a:pPr marL="343270" indent="-342909" algn="just" defTabSz="914426">
              <a:spcBef>
                <a:spcPts val="561"/>
              </a:spcBef>
              <a:buClr>
                <a:srgbClr val="000000"/>
              </a:buClr>
              <a:buFont typeface="Wingdings" panose="05000000000000000000" pitchFamily="2" charset="2"/>
              <a:buChar char="Ø"/>
            </a:pPr>
            <a:r>
              <a:rPr lang="en-IN" sz="2771" spc="-1" dirty="0">
                <a:solidFill>
                  <a:srgbClr val="000000"/>
                </a:solidFill>
                <a:latin typeface="Times New Roman" panose="02020603050405020304" pitchFamily="18" charset="0"/>
                <a:cs typeface="Times New Roman" panose="02020603050405020304" pitchFamily="18" charset="0"/>
              </a:rPr>
              <a:t>We will focus on forecasting for a time-series data.</a:t>
            </a:r>
          </a:p>
          <a:p>
            <a:pPr marL="343270" indent="-342909" algn="just" defTabSz="914426">
              <a:spcBef>
                <a:spcPts val="561"/>
              </a:spcBef>
              <a:buClr>
                <a:srgbClr val="000000"/>
              </a:buClr>
              <a:buFont typeface="Wingdings" panose="05000000000000000000" pitchFamily="2" charset="2"/>
              <a:buChar char="Ø"/>
            </a:pPr>
            <a:r>
              <a:rPr lang="en-IN" sz="2771" spc="-1" dirty="0">
                <a:solidFill>
                  <a:srgbClr val="000000"/>
                </a:solidFill>
                <a:latin typeface="Times New Roman" panose="02020603050405020304" pitchFamily="18" charset="0"/>
                <a:cs typeface="Times New Roman" panose="02020603050405020304" pitchFamily="18" charset="0"/>
              </a:rPr>
              <a:t>Time-series data are data gathered on a given characteristic over a period of time at regular intervals</a:t>
            </a:r>
          </a:p>
          <a:p>
            <a:pPr marL="343089" indent="-342729" defTabSz="914426">
              <a:spcBef>
                <a:spcPts val="561"/>
              </a:spcBef>
              <a:buClr>
                <a:srgbClr val="000000"/>
              </a:buClr>
              <a:buFont typeface="Arial"/>
              <a:buChar char="•"/>
            </a:pPr>
            <a:endParaRPr lang="en-IN" sz="2800" spc="-1" dirty="0">
              <a:solidFill>
                <a:srgbClr val="000000"/>
              </a:solidFill>
              <a:latin typeface="Calibri"/>
            </a:endParaRPr>
          </a:p>
          <a:p>
            <a:pPr marL="343089" indent="-342729" defTabSz="914426">
              <a:spcBef>
                <a:spcPts val="561"/>
              </a:spcBef>
              <a:buClr>
                <a:srgbClr val="000000"/>
              </a:buClr>
              <a:buFont typeface="Arial"/>
              <a:buChar char="•"/>
            </a:pPr>
            <a:endParaRPr lang="en-IN" sz="2000" spc="-1" dirty="0">
              <a:solidFill>
                <a:srgbClr val="000000"/>
              </a:solidFill>
              <a:latin typeface="Arial"/>
            </a:endParaRPr>
          </a:p>
          <a:p>
            <a:pPr marL="360" defTabSz="914426">
              <a:spcBef>
                <a:spcPts val="561"/>
              </a:spcBef>
              <a:buClr>
                <a:srgbClr val="000000"/>
              </a:buClr>
            </a:pPr>
            <a:endParaRPr lang="en-IN" sz="2800" spc="-1" dirty="0">
              <a:solidFill>
                <a:srgbClr val="000000"/>
              </a:solidFill>
              <a:latin typeface="Arial"/>
            </a:endParaRPr>
          </a:p>
          <a:p>
            <a:pPr defTabSz="914426">
              <a:spcBef>
                <a:spcPts val="561"/>
              </a:spcBef>
            </a:pPr>
            <a:endParaRPr lang="en-IN" sz="2800" spc="-1" dirty="0">
              <a:solidFill>
                <a:srgbClr val="000000"/>
              </a:solidFill>
              <a:latin typeface="Arial"/>
            </a:endParaRPr>
          </a:p>
        </p:txBody>
      </p:sp>
    </p:spTree>
    <p:extLst>
      <p:ext uri="{BB962C8B-B14F-4D97-AF65-F5344CB8AC3E}">
        <p14:creationId xmlns:p14="http://schemas.microsoft.com/office/powerpoint/2010/main" val="306457910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977D9-5715-4CE4-9034-E6670B9754E1}"/>
              </a:ext>
            </a:extLst>
          </p:cNvPr>
          <p:cNvSpPr>
            <a:spLocks noGrp="1"/>
          </p:cNvSpPr>
          <p:nvPr>
            <p:ph idx="1"/>
          </p:nvPr>
        </p:nvSpPr>
        <p:spPr>
          <a:xfrm>
            <a:off x="883425" y="1417319"/>
            <a:ext cx="10359168" cy="4907281"/>
          </a:xfrm>
        </p:spPr>
        <p:txBody>
          <a:bodyPr/>
          <a:lstStyle/>
          <a:p>
            <a:endParaRPr lang="en-US" dirty="0"/>
          </a:p>
          <a:p>
            <a:pPr marL="395889" indent="-395889" algn="just">
              <a:buFont typeface="Wingdings" panose="05000000000000000000" pitchFamily="2" charset="2"/>
              <a:buChar char="Ø"/>
            </a:pPr>
            <a:r>
              <a:rPr lang="en-US" sz="2771" dirty="0">
                <a:latin typeface="+mn-lt"/>
              </a:rPr>
              <a:t>Arrangement of data in chronological order(i.e. in accordance with the occurrence of time) is known as Time Series</a:t>
            </a:r>
            <a:endParaRPr lang="en-VI" sz="2771" dirty="0">
              <a:latin typeface="+mn-lt"/>
            </a:endParaRPr>
          </a:p>
        </p:txBody>
      </p:sp>
      <p:sp>
        <p:nvSpPr>
          <p:cNvPr id="3" name="Title 2">
            <a:extLst>
              <a:ext uri="{FF2B5EF4-FFF2-40B4-BE49-F238E27FC236}">
                <a16:creationId xmlns:a16="http://schemas.microsoft.com/office/drawing/2014/main" id="{C7EDAA38-A502-41B1-B5BB-F07EF2D5668B}"/>
              </a:ext>
            </a:extLst>
          </p:cNvPr>
          <p:cNvSpPr>
            <a:spLocks noGrp="1"/>
          </p:cNvSpPr>
          <p:nvPr>
            <p:ph type="title" idx="4294967295"/>
          </p:nvPr>
        </p:nvSpPr>
        <p:spPr/>
        <p:txBody>
          <a:bodyPr/>
          <a:lstStyle/>
          <a:p>
            <a:pPr algn="ctr"/>
            <a:r>
              <a:rPr lang="en-US" dirty="0"/>
              <a:t>  </a:t>
            </a:r>
            <a:r>
              <a:rPr lang="en-US" b="1" dirty="0">
                <a:latin typeface="+mn-lt"/>
              </a:rPr>
              <a:t>Time Series</a:t>
            </a:r>
            <a:endParaRPr lang="en-VI" b="1" dirty="0">
              <a:latin typeface="+mn-lt"/>
            </a:endParaRPr>
          </a:p>
        </p:txBody>
      </p:sp>
    </p:spTree>
    <p:extLst>
      <p:ext uri="{BB962C8B-B14F-4D97-AF65-F5344CB8AC3E}">
        <p14:creationId xmlns:p14="http://schemas.microsoft.com/office/powerpoint/2010/main" val="28458121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152400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defTabSz="914426">
              <a:lnSpc>
                <a:spcPct val="112000"/>
              </a:lnSpc>
            </a:pPr>
            <a:r>
              <a:rPr lang="en-IN" sz="3200" b="1" spc="-1" dirty="0">
                <a:solidFill>
                  <a:srgbClr val="C00000"/>
                </a:solidFill>
                <a:latin typeface="Comic Sans MS"/>
              </a:rPr>
              <a:t>     </a:t>
            </a:r>
            <a:r>
              <a:rPr lang="en-IN" sz="3200" b="1" spc="-1" dirty="0">
                <a:solidFill>
                  <a:prstClr val="black"/>
                </a:solidFill>
                <a:latin typeface="Times New Roman" panose="02020603050405020304" pitchFamily="18" charset="0"/>
                <a:cs typeface="Times New Roman" panose="02020603050405020304" pitchFamily="18" charset="0"/>
              </a:rPr>
              <a:t>The forecasting Process</a:t>
            </a:r>
            <a:endParaRPr lang="en-IN" sz="3200" spc="-1" dirty="0">
              <a:solidFill>
                <a:prstClr val="black"/>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760045" y="3165072"/>
            <a:ext cx="10274332" cy="241816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90F5A01-31B1-CD46-8FF6-B178D390B1C9}"/>
                  </a:ext>
                </a:extLst>
              </p14:cNvPr>
              <p14:cNvContentPartPr/>
              <p14:nvPr/>
            </p14:nvContentPartPr>
            <p14:xfrm>
              <a:off x="6126600" y="5576760"/>
              <a:ext cx="720" cy="6480"/>
            </p14:xfrm>
          </p:contentPart>
        </mc:Choice>
        <mc:Fallback xmlns="">
          <p:pic>
            <p:nvPicPr>
              <p:cNvPr id="5" name="Ink 4">
                <a:extLst>
                  <a:ext uri="{FF2B5EF4-FFF2-40B4-BE49-F238E27FC236}">
                    <a16:creationId xmlns:a16="http://schemas.microsoft.com/office/drawing/2014/main" id="{790F5A01-31B1-CD46-8FF6-B178D390B1C9}"/>
                  </a:ext>
                </a:extLst>
              </p:cNvPr>
              <p:cNvPicPr/>
              <p:nvPr/>
            </p:nvPicPr>
            <p:blipFill>
              <a:blip r:embed="rId4"/>
              <a:stretch>
                <a:fillRect/>
              </a:stretch>
            </p:blipFill>
            <p:spPr>
              <a:xfrm>
                <a:off x="6117240" y="5567040"/>
                <a:ext cx="19800" cy="25560"/>
              </a:xfrm>
              <a:prstGeom prst="rect">
                <a:avLst/>
              </a:prstGeom>
            </p:spPr>
          </p:pic>
        </mc:Fallback>
      </mc:AlternateContent>
    </p:spTree>
    <p:extLst>
      <p:ext uri="{BB962C8B-B14F-4D97-AF65-F5344CB8AC3E}">
        <p14:creationId xmlns:p14="http://schemas.microsoft.com/office/powerpoint/2010/main" val="22920457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200000"/>
              </a:lnSpc>
              <a:spcBef>
                <a:spcPts val="0"/>
              </a:spcBef>
              <a:buFont typeface="Wingdings" panose="05000000000000000000" pitchFamily="2" charset="2"/>
              <a:buChar char="Ø"/>
            </a:pPr>
            <a:endParaRPr lang="en-US" dirty="0"/>
          </a:p>
          <a:p>
            <a:pPr>
              <a:lnSpc>
                <a:spcPct val="200000"/>
              </a:lnSpc>
              <a:spcBef>
                <a:spcPts val="0"/>
              </a:spcBef>
              <a:buFont typeface="Wingdings" panose="05000000000000000000" pitchFamily="2" charset="2"/>
              <a:buChar char="Ø"/>
            </a:pPr>
            <a:r>
              <a:rPr lang="en-US" dirty="0"/>
              <a:t>What is time series</a:t>
            </a:r>
          </a:p>
          <a:p>
            <a:pPr>
              <a:lnSpc>
                <a:spcPct val="200000"/>
              </a:lnSpc>
              <a:spcBef>
                <a:spcPts val="0"/>
              </a:spcBef>
              <a:buFont typeface="Wingdings" panose="05000000000000000000" pitchFamily="2" charset="2"/>
              <a:buChar char="Ø"/>
            </a:pPr>
            <a:r>
              <a:rPr lang="en-US" dirty="0"/>
              <a:t>Why time series</a:t>
            </a:r>
          </a:p>
          <a:p>
            <a:pPr>
              <a:lnSpc>
                <a:spcPct val="200000"/>
              </a:lnSpc>
              <a:spcBef>
                <a:spcPts val="0"/>
              </a:spcBef>
              <a:buFont typeface="Wingdings" panose="05000000000000000000" pitchFamily="2" charset="2"/>
              <a:buChar char="Ø"/>
            </a:pPr>
            <a:r>
              <a:rPr lang="en-US" dirty="0"/>
              <a:t>Components in time series</a:t>
            </a:r>
          </a:p>
          <a:p>
            <a:pPr>
              <a:lnSpc>
                <a:spcPct val="200000"/>
              </a:lnSpc>
              <a:spcBef>
                <a:spcPts val="0"/>
              </a:spcBef>
              <a:buFont typeface="Wingdings" panose="05000000000000000000" pitchFamily="2" charset="2"/>
              <a:buChar char="Ø"/>
            </a:pPr>
            <a:r>
              <a:rPr lang="en-US" dirty="0"/>
              <a:t>Methods / models in time series</a:t>
            </a:r>
            <a:endParaRPr lang="en-IN" dirty="0"/>
          </a:p>
        </p:txBody>
      </p:sp>
      <p:sp>
        <p:nvSpPr>
          <p:cNvPr id="3" name="Title 2"/>
          <p:cNvSpPr>
            <a:spLocks noGrp="1"/>
          </p:cNvSpPr>
          <p:nvPr>
            <p:ph type="title" idx="4294967295"/>
          </p:nvPr>
        </p:nvSpPr>
        <p:spPr/>
        <p:txBody>
          <a:bodyPr/>
          <a:lstStyle/>
          <a:p>
            <a:r>
              <a:rPr lang="en-US" dirty="0"/>
              <a:t>      </a:t>
            </a:r>
            <a:r>
              <a:rPr lang="en-US" b="1" dirty="0"/>
              <a:t>Time Series Analysis</a:t>
            </a:r>
            <a:endParaRPr lang="en-IN" b="1" dirty="0"/>
          </a:p>
        </p:txBody>
      </p:sp>
    </p:spTree>
    <p:extLst>
      <p:ext uri="{BB962C8B-B14F-4D97-AF65-F5344CB8AC3E}">
        <p14:creationId xmlns:p14="http://schemas.microsoft.com/office/powerpoint/2010/main" val="23777501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8665" name="Rectangle 2"/>
          <p:cNvSpPr>
            <a:spLocks noChangeArrowheads="1"/>
          </p:cNvSpPr>
          <p:nvPr/>
        </p:nvSpPr>
        <p:spPr bwMode="auto">
          <a:xfrm>
            <a:off x="2209800" y="6248400"/>
            <a:ext cx="1905000" cy="457200"/>
          </a:xfrm>
          <a:prstGeom prst="rect">
            <a:avLst/>
          </a:prstGeom>
          <a:noFill/>
          <a:ln w="12700">
            <a:noFill/>
            <a:miter lim="800000"/>
            <a:headEnd/>
            <a:tailEnd/>
          </a:ln>
          <a:effectLst/>
        </p:spPr>
        <p:txBody>
          <a:bodyPr wrap="none" anchor="ctr"/>
          <a:lstStyle/>
          <a:p>
            <a:pPr defTabSz="914426"/>
            <a:endParaRPr lang="en-IN">
              <a:solidFill>
                <a:prstClr val="black"/>
              </a:solidFill>
              <a:latin typeface="Calibri"/>
            </a:endParaRPr>
          </a:p>
        </p:txBody>
      </p:sp>
      <p:sp>
        <p:nvSpPr>
          <p:cNvPr id="1048666" name="Rectangle 3"/>
          <p:cNvSpPr>
            <a:spLocks noChangeArrowheads="1"/>
          </p:cNvSpPr>
          <p:nvPr/>
        </p:nvSpPr>
        <p:spPr bwMode="auto">
          <a:xfrm>
            <a:off x="4648200" y="6248400"/>
            <a:ext cx="2895600" cy="457200"/>
          </a:xfrm>
          <a:prstGeom prst="rect">
            <a:avLst/>
          </a:prstGeom>
          <a:noFill/>
          <a:ln w="12700">
            <a:noFill/>
            <a:miter lim="800000"/>
            <a:headEnd/>
            <a:tailEnd/>
          </a:ln>
          <a:effectLst/>
        </p:spPr>
        <p:txBody>
          <a:bodyPr wrap="none" anchor="ctr"/>
          <a:lstStyle/>
          <a:p>
            <a:pPr defTabSz="914426"/>
            <a:endParaRPr lang="en-IN">
              <a:solidFill>
                <a:prstClr val="black"/>
              </a:solidFill>
              <a:latin typeface="Calibri"/>
            </a:endParaRPr>
          </a:p>
        </p:txBody>
      </p:sp>
      <p:sp>
        <p:nvSpPr>
          <p:cNvPr id="1048667" name="Rectangle 4"/>
          <p:cNvSpPr>
            <a:spLocks noGrp="1" noChangeArrowheads="1"/>
          </p:cNvSpPr>
          <p:nvPr>
            <p:ph type="title" idx="4294967295"/>
          </p:nvPr>
        </p:nvSpPr>
        <p:spPr>
          <a:xfrm>
            <a:off x="1447800" y="76200"/>
            <a:ext cx="7772400" cy="1143000"/>
          </a:xfrm>
          <a:prstGeom prst="rect">
            <a:avLst/>
          </a:prstGeom>
          <a:effectLst>
            <a:outerShdw dist="53882" dir="2700000" algn="ctr" rotWithShape="0">
              <a:schemeClr val="bg2"/>
            </a:outerShdw>
          </a:effectLst>
        </p:spPr>
        <p:txBody>
          <a:bodyPr vert="horz" lIns="90488" tIns="44450" rIns="90488" bIns="44450" rtlCol="0" anchor="ctr" anchorCtr="1">
            <a:normAutofit/>
          </a:bodyPr>
          <a:lstStyle/>
          <a:p>
            <a:r>
              <a:rPr lang="en-US" altLang="en-US" sz="4000" dirty="0">
                <a:effectLst>
                  <a:outerShdw blurRad="38100" dist="38100" dir="2700000" algn="tl">
                    <a:srgbClr val="000000"/>
                  </a:outerShdw>
                </a:effectLst>
                <a:latin typeface="Times New Roman" pitchFamily="18" charset="0"/>
                <a:cs typeface="Times New Roman" pitchFamily="18" charset="0"/>
              </a:rPr>
              <a:t>What is a Time Series?</a:t>
            </a:r>
            <a:endParaRPr lang="en-US" altLang="en-US" sz="4000" dirty="0">
              <a:latin typeface="Times New Roman" pitchFamily="18" charset="0"/>
              <a:cs typeface="Times New Roman" pitchFamily="18" charset="0"/>
            </a:endParaRPr>
          </a:p>
        </p:txBody>
      </p:sp>
      <p:sp>
        <p:nvSpPr>
          <p:cNvPr id="1048668" name="Rectangle 5"/>
          <p:cNvSpPr>
            <a:spLocks noGrp="1" noChangeArrowheads="1"/>
          </p:cNvSpPr>
          <p:nvPr>
            <p:ph type="body" idx="1"/>
          </p:nvPr>
        </p:nvSpPr>
        <p:spPr>
          <a:noFill/>
        </p:spPr>
        <p:txBody>
          <a:bodyPr vert="horz" lIns="90488" tIns="44450" rIns="90488" bIns="44450" rtlCol="0">
            <a:normAutofit/>
          </a:bodyPr>
          <a:lstStyle/>
          <a:p>
            <a:pPr>
              <a:lnSpc>
                <a:spcPct val="90000"/>
              </a:lnSpc>
              <a:tabLst>
                <a:tab pos="2635323" algn="r"/>
                <a:tab pos="3610076" algn="r"/>
                <a:tab pos="4629279" algn="r"/>
                <a:tab pos="5604031" algn="r"/>
                <a:tab pos="6623234" algn="r"/>
              </a:tabLst>
            </a:pPr>
            <a:r>
              <a:rPr lang="en-US" altLang="en-US" dirty="0">
                <a:latin typeface="Times New Roman" pitchFamily="18" charset="0"/>
                <a:cs typeface="Times New Roman" pitchFamily="18" charset="0"/>
              </a:rPr>
              <a:t>Set of evenly spaced numerical data</a:t>
            </a:r>
          </a:p>
          <a:p>
            <a:pPr lvl="1">
              <a:lnSpc>
                <a:spcPct val="90000"/>
              </a:lnSpc>
              <a:buFont typeface="Wingdings" pitchFamily="2" charset="2"/>
              <a:buChar char="Ø"/>
              <a:tabLst>
                <a:tab pos="2635323" algn="r"/>
                <a:tab pos="3610076" algn="r"/>
                <a:tab pos="4629279" algn="r"/>
                <a:tab pos="5604031" algn="r"/>
                <a:tab pos="6623234" algn="r"/>
              </a:tabLst>
            </a:pPr>
            <a:r>
              <a:rPr lang="en-US" altLang="en-US" dirty="0">
                <a:latin typeface="Times New Roman" pitchFamily="18" charset="0"/>
                <a:cs typeface="Times New Roman" pitchFamily="18" charset="0"/>
              </a:rPr>
              <a:t>Obtained by observing response variable at regular time periods</a:t>
            </a:r>
          </a:p>
          <a:p>
            <a:pPr lvl="1">
              <a:lnSpc>
                <a:spcPct val="90000"/>
              </a:lnSpc>
              <a:tabLst>
                <a:tab pos="2635323" algn="r"/>
                <a:tab pos="3610076" algn="r"/>
                <a:tab pos="4629279" algn="r"/>
                <a:tab pos="5604031" algn="r"/>
                <a:tab pos="6623234" algn="r"/>
              </a:tabLst>
            </a:pPr>
            <a:endParaRPr lang="en-US" altLang="en-US" dirty="0">
              <a:latin typeface="Times New Roman" pitchFamily="18" charset="0"/>
              <a:cs typeface="Times New Roman" pitchFamily="18" charset="0"/>
            </a:endParaRPr>
          </a:p>
          <a:p>
            <a:pPr>
              <a:lnSpc>
                <a:spcPct val="90000"/>
              </a:lnSpc>
              <a:tabLst>
                <a:tab pos="2635323" algn="r"/>
                <a:tab pos="3610076" algn="r"/>
                <a:tab pos="4629279" algn="r"/>
                <a:tab pos="5604031" algn="r"/>
                <a:tab pos="6623234" algn="r"/>
              </a:tabLst>
            </a:pPr>
            <a:r>
              <a:rPr lang="en-US" altLang="en-US" dirty="0">
                <a:latin typeface="Times New Roman" pitchFamily="18" charset="0"/>
                <a:cs typeface="Times New Roman" pitchFamily="18" charset="0"/>
              </a:rPr>
              <a:t>Forecast based only on past values</a:t>
            </a:r>
          </a:p>
          <a:p>
            <a:pPr lvl="1">
              <a:lnSpc>
                <a:spcPct val="90000"/>
              </a:lnSpc>
              <a:buFont typeface="Wingdings" pitchFamily="2" charset="2"/>
              <a:buChar char="Ø"/>
              <a:tabLst>
                <a:tab pos="2635323" algn="r"/>
                <a:tab pos="3610076" algn="r"/>
                <a:tab pos="4629279" algn="r"/>
                <a:tab pos="5604031" algn="r"/>
                <a:tab pos="6623234" algn="r"/>
              </a:tabLst>
            </a:pPr>
            <a:r>
              <a:rPr lang="en-US" altLang="en-US" dirty="0">
                <a:latin typeface="Times New Roman" pitchFamily="18" charset="0"/>
                <a:cs typeface="Times New Roman" pitchFamily="18" charset="0"/>
              </a:rPr>
              <a:t>Assumes that factors influencing past, present, &amp; future will continue </a:t>
            </a:r>
          </a:p>
          <a:p>
            <a:pPr>
              <a:lnSpc>
                <a:spcPct val="90000"/>
              </a:lnSpc>
              <a:tabLst>
                <a:tab pos="2635323" algn="r"/>
                <a:tab pos="3610076" algn="r"/>
                <a:tab pos="4629279" algn="r"/>
                <a:tab pos="5604031" algn="r"/>
                <a:tab pos="6623234" algn="r"/>
              </a:tabLst>
            </a:pPr>
            <a:r>
              <a:rPr lang="en-US" altLang="en-US" dirty="0">
                <a:latin typeface="Times New Roman" pitchFamily="18" charset="0"/>
                <a:cs typeface="Times New Roman" pitchFamily="18" charset="0"/>
              </a:rPr>
              <a:t>Example</a:t>
            </a:r>
          </a:p>
          <a:p>
            <a:pPr lvl="1">
              <a:lnSpc>
                <a:spcPct val="90000"/>
              </a:lnSpc>
              <a:tabLst>
                <a:tab pos="2635323" algn="r"/>
                <a:tab pos="3610076" algn="r"/>
                <a:tab pos="4629279" algn="r"/>
                <a:tab pos="5604031" algn="r"/>
                <a:tab pos="6623234" algn="r"/>
              </a:tabLst>
            </a:pPr>
            <a:r>
              <a:rPr lang="en-US" altLang="en-US" dirty="0">
                <a:latin typeface="Times New Roman" pitchFamily="18" charset="0"/>
                <a:cs typeface="Times New Roman" pitchFamily="18" charset="0"/>
              </a:rPr>
              <a:t>Year:	1995	1996	1997	1998	1999</a:t>
            </a:r>
          </a:p>
          <a:p>
            <a:pPr lvl="1">
              <a:lnSpc>
                <a:spcPct val="90000"/>
              </a:lnSpc>
              <a:tabLst>
                <a:tab pos="2635323" algn="r"/>
                <a:tab pos="3610076" algn="r"/>
                <a:tab pos="4629279" algn="r"/>
                <a:tab pos="5604031" algn="r"/>
                <a:tab pos="6623234" algn="r"/>
              </a:tabLst>
            </a:pPr>
            <a:r>
              <a:rPr lang="en-US" altLang="en-US" dirty="0">
                <a:latin typeface="Times New Roman" pitchFamily="18" charset="0"/>
                <a:cs typeface="Times New Roman" pitchFamily="18" charset="0"/>
              </a:rPr>
              <a:t>Sales:	78.7	63.5	89.7	93.2	92.1</a:t>
            </a:r>
            <a:r>
              <a:rPr lang="en-US" altLang="en-US" dirty="0"/>
              <a:t>	</a:t>
            </a:r>
          </a:p>
        </p:txBody>
      </p:sp>
    </p:spTree>
    <p:extLst>
      <p:ext uri="{BB962C8B-B14F-4D97-AF65-F5344CB8AC3E}">
        <p14:creationId xmlns:p14="http://schemas.microsoft.com/office/powerpoint/2010/main" val="206721905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48668">
                                            <p:txEl>
                                              <p:pRg st="0" end="0"/>
                                            </p:txEl>
                                          </p:spTgt>
                                        </p:tgtEl>
                                        <p:attrNameLst>
                                          <p:attrName>style.visibility</p:attrName>
                                        </p:attrNameLst>
                                      </p:cBhvr>
                                      <p:to>
                                        <p:strVal val="visible"/>
                                      </p:to>
                                    </p:set>
                                    <p:animEffect transition="in" filter="wipe(left)">
                                      <p:cBhvr>
                                        <p:cTn id="7" dur="500"/>
                                        <p:tgtEl>
                                          <p:spTgt spid="1048668">
                                            <p:txEl>
                                              <p:pRg st="0" end="0"/>
                                            </p:txEl>
                                          </p:spTgt>
                                        </p:tgtEl>
                                      </p:cBhvr>
                                    </p:animEffect>
                                  </p:childTnLst>
                                  <p:subTnLst>
                                    <p:animClr clrSpc="rgb" dir="cw">
                                      <p:cBhvr override="childStyle">
                                        <p:cTn dur="1" fill="hold" display="0" masterRel="nextClick" afterEffect="1"/>
                                        <p:tgtEl>
                                          <p:spTgt spid="1048668">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1048668">
                                            <p:txEl>
                                              <p:pRg st="1" end="1"/>
                                            </p:txEl>
                                          </p:spTgt>
                                        </p:tgtEl>
                                        <p:attrNameLst>
                                          <p:attrName>style.visibility</p:attrName>
                                        </p:attrNameLst>
                                      </p:cBhvr>
                                      <p:to>
                                        <p:strVal val="visible"/>
                                      </p:to>
                                    </p:set>
                                    <p:animEffect transition="in" filter="wipe(left)">
                                      <p:cBhvr>
                                        <p:cTn id="10" dur="500"/>
                                        <p:tgtEl>
                                          <p:spTgt spid="1048668">
                                            <p:txEl>
                                              <p:pRg st="1" end="1"/>
                                            </p:txEl>
                                          </p:spTgt>
                                        </p:tgtEl>
                                      </p:cBhvr>
                                    </p:animEffect>
                                  </p:childTnLst>
                                  <p:subTnLst>
                                    <p:animClr clrSpc="rgb" dir="cw">
                                      <p:cBhvr override="childStyle">
                                        <p:cTn dur="1" fill="hold" display="0" masterRel="nextClick" afterEffect="1"/>
                                        <p:tgtEl>
                                          <p:spTgt spid="1048668">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48668">
                                            <p:txEl>
                                              <p:pRg st="3" end="3"/>
                                            </p:txEl>
                                          </p:spTgt>
                                        </p:tgtEl>
                                        <p:attrNameLst>
                                          <p:attrName>style.visibility</p:attrName>
                                        </p:attrNameLst>
                                      </p:cBhvr>
                                      <p:to>
                                        <p:strVal val="visible"/>
                                      </p:to>
                                    </p:set>
                                    <p:animEffect transition="in" filter="wipe(left)">
                                      <p:cBhvr>
                                        <p:cTn id="15" dur="500"/>
                                        <p:tgtEl>
                                          <p:spTgt spid="1048668">
                                            <p:txEl>
                                              <p:pRg st="3" end="3"/>
                                            </p:txEl>
                                          </p:spTgt>
                                        </p:tgtEl>
                                      </p:cBhvr>
                                    </p:animEffect>
                                  </p:childTnLst>
                                  <p:subTnLst>
                                    <p:animClr clrSpc="rgb" dir="cw">
                                      <p:cBhvr override="childStyle">
                                        <p:cTn dur="1" fill="hold" display="0" masterRel="nextClick" afterEffect="1"/>
                                        <p:tgtEl>
                                          <p:spTgt spid="1048668">
                                            <p:txEl>
                                              <p:pRg st="3" end="3"/>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1048668">
                                            <p:txEl>
                                              <p:pRg st="4" end="4"/>
                                            </p:txEl>
                                          </p:spTgt>
                                        </p:tgtEl>
                                        <p:attrNameLst>
                                          <p:attrName>style.visibility</p:attrName>
                                        </p:attrNameLst>
                                      </p:cBhvr>
                                      <p:to>
                                        <p:strVal val="visible"/>
                                      </p:to>
                                    </p:set>
                                    <p:animEffect transition="in" filter="wipe(left)">
                                      <p:cBhvr>
                                        <p:cTn id="18" dur="500"/>
                                        <p:tgtEl>
                                          <p:spTgt spid="1048668">
                                            <p:txEl>
                                              <p:pRg st="4" end="4"/>
                                            </p:txEl>
                                          </p:spTgt>
                                        </p:tgtEl>
                                      </p:cBhvr>
                                    </p:animEffect>
                                  </p:childTnLst>
                                  <p:subTnLst>
                                    <p:animClr clrSpc="rgb" dir="cw">
                                      <p:cBhvr override="childStyle">
                                        <p:cTn dur="1" fill="hold" display="0" masterRel="nextClick" afterEffect="1"/>
                                        <p:tgtEl>
                                          <p:spTgt spid="1048668">
                                            <p:txEl>
                                              <p:pRg st="4" end="4"/>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48668">
                                            <p:txEl>
                                              <p:pRg st="5" end="5"/>
                                            </p:txEl>
                                          </p:spTgt>
                                        </p:tgtEl>
                                        <p:attrNameLst>
                                          <p:attrName>style.visibility</p:attrName>
                                        </p:attrNameLst>
                                      </p:cBhvr>
                                      <p:to>
                                        <p:strVal val="visible"/>
                                      </p:to>
                                    </p:set>
                                    <p:animEffect transition="in" filter="wipe(left)">
                                      <p:cBhvr>
                                        <p:cTn id="23" dur="500"/>
                                        <p:tgtEl>
                                          <p:spTgt spid="1048668">
                                            <p:txEl>
                                              <p:pRg st="5" end="5"/>
                                            </p:txEl>
                                          </p:spTgt>
                                        </p:tgtEl>
                                      </p:cBhvr>
                                    </p:animEffect>
                                  </p:childTnLst>
                                  <p:subTnLst>
                                    <p:animClr clrSpc="rgb" dir="cw">
                                      <p:cBhvr override="childStyle">
                                        <p:cTn dur="1" fill="hold" display="0" masterRel="nextClick" afterEffect="1"/>
                                        <p:tgtEl>
                                          <p:spTgt spid="1048668">
                                            <p:txEl>
                                              <p:pRg st="5" end="5"/>
                                            </p:txEl>
                                          </p:spTgt>
                                        </p:tgtEl>
                                        <p:attrNameLst>
                                          <p:attrName>ppt_c</p:attrName>
                                        </p:attrNameLst>
                                      </p:cBhvr>
                                      <p:to>
                                        <a:schemeClr val="folHlink"/>
                                      </p:to>
                                    </p:animClr>
                                  </p:subTnLst>
                                </p:cTn>
                              </p:par>
                              <p:par>
                                <p:cTn id="24" presetID="22" presetClass="entr" presetSubtype="8" fill="hold" grpId="0" nodeType="withEffect">
                                  <p:stCondLst>
                                    <p:cond delay="0"/>
                                  </p:stCondLst>
                                  <p:childTnLst>
                                    <p:set>
                                      <p:cBhvr>
                                        <p:cTn id="25" dur="1" fill="hold">
                                          <p:stCondLst>
                                            <p:cond delay="0"/>
                                          </p:stCondLst>
                                        </p:cTn>
                                        <p:tgtEl>
                                          <p:spTgt spid="1048668">
                                            <p:txEl>
                                              <p:pRg st="6" end="6"/>
                                            </p:txEl>
                                          </p:spTgt>
                                        </p:tgtEl>
                                        <p:attrNameLst>
                                          <p:attrName>style.visibility</p:attrName>
                                        </p:attrNameLst>
                                      </p:cBhvr>
                                      <p:to>
                                        <p:strVal val="visible"/>
                                      </p:to>
                                    </p:set>
                                    <p:animEffect transition="in" filter="wipe(left)">
                                      <p:cBhvr>
                                        <p:cTn id="26" dur="500"/>
                                        <p:tgtEl>
                                          <p:spTgt spid="1048668">
                                            <p:txEl>
                                              <p:pRg st="6" end="6"/>
                                            </p:txEl>
                                          </p:spTgt>
                                        </p:tgtEl>
                                      </p:cBhvr>
                                    </p:animEffect>
                                  </p:childTnLst>
                                  <p:subTnLst>
                                    <p:animClr clrSpc="rgb" dir="cw">
                                      <p:cBhvr override="childStyle">
                                        <p:cTn dur="1" fill="hold" display="0" masterRel="nextClick" afterEffect="1"/>
                                        <p:tgtEl>
                                          <p:spTgt spid="1048668">
                                            <p:txEl>
                                              <p:pRg st="6" end="6"/>
                                            </p:txEl>
                                          </p:spTgt>
                                        </p:tgtEl>
                                        <p:attrNameLst>
                                          <p:attrName>ppt_c</p:attrName>
                                        </p:attrNameLst>
                                      </p:cBhvr>
                                      <p:to>
                                        <a:schemeClr val="folHlink"/>
                                      </p:to>
                                    </p:animClr>
                                  </p:subTnLst>
                                </p:cTn>
                              </p:par>
                              <p:par>
                                <p:cTn id="27" presetID="22" presetClass="entr" presetSubtype="8" fill="hold" grpId="0" nodeType="withEffect">
                                  <p:stCondLst>
                                    <p:cond delay="0"/>
                                  </p:stCondLst>
                                  <p:childTnLst>
                                    <p:set>
                                      <p:cBhvr>
                                        <p:cTn id="28" dur="1" fill="hold">
                                          <p:stCondLst>
                                            <p:cond delay="0"/>
                                          </p:stCondLst>
                                        </p:cTn>
                                        <p:tgtEl>
                                          <p:spTgt spid="1048668">
                                            <p:txEl>
                                              <p:pRg st="7" end="7"/>
                                            </p:txEl>
                                          </p:spTgt>
                                        </p:tgtEl>
                                        <p:attrNameLst>
                                          <p:attrName>style.visibility</p:attrName>
                                        </p:attrNameLst>
                                      </p:cBhvr>
                                      <p:to>
                                        <p:strVal val="visible"/>
                                      </p:to>
                                    </p:set>
                                    <p:animEffect transition="in" filter="wipe(left)">
                                      <p:cBhvr>
                                        <p:cTn id="29" dur="500"/>
                                        <p:tgtEl>
                                          <p:spTgt spid="1048668">
                                            <p:txEl>
                                              <p:pRg st="7" end="7"/>
                                            </p:txEl>
                                          </p:spTgt>
                                        </p:tgtEl>
                                      </p:cBhvr>
                                    </p:animEffect>
                                  </p:childTnLst>
                                  <p:subTnLst>
                                    <p:animClr clrSpc="rgb" dir="cw">
                                      <p:cBhvr override="childStyle">
                                        <p:cTn dur="1" fill="hold" display="0" masterRel="nextClick" afterEffect="1"/>
                                        <p:tgtEl>
                                          <p:spTgt spid="1048668">
                                            <p:txEl>
                                              <p:pRg st="7" end="7"/>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8" grpId="0" build="p"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8665" name="Rectangle 2"/>
          <p:cNvSpPr>
            <a:spLocks noChangeArrowheads="1"/>
          </p:cNvSpPr>
          <p:nvPr/>
        </p:nvSpPr>
        <p:spPr bwMode="auto">
          <a:xfrm>
            <a:off x="2209800" y="6248400"/>
            <a:ext cx="1905000" cy="457200"/>
          </a:xfrm>
          <a:prstGeom prst="rect">
            <a:avLst/>
          </a:prstGeom>
          <a:noFill/>
          <a:ln w="12700">
            <a:noFill/>
            <a:miter lim="800000"/>
            <a:headEnd/>
            <a:tailEnd/>
          </a:ln>
          <a:effectLst/>
        </p:spPr>
        <p:txBody>
          <a:bodyPr wrap="none" anchor="ctr"/>
          <a:lstStyle/>
          <a:p>
            <a:pPr defTabSz="914426"/>
            <a:endParaRPr lang="en-IN">
              <a:solidFill>
                <a:prstClr val="black"/>
              </a:solidFill>
              <a:latin typeface="Calibri"/>
            </a:endParaRPr>
          </a:p>
        </p:txBody>
      </p:sp>
      <p:sp>
        <p:nvSpPr>
          <p:cNvPr id="1048666" name="Rectangle 3"/>
          <p:cNvSpPr>
            <a:spLocks noChangeArrowheads="1"/>
          </p:cNvSpPr>
          <p:nvPr/>
        </p:nvSpPr>
        <p:spPr bwMode="auto">
          <a:xfrm>
            <a:off x="4648200" y="6248400"/>
            <a:ext cx="2895600" cy="457200"/>
          </a:xfrm>
          <a:prstGeom prst="rect">
            <a:avLst/>
          </a:prstGeom>
          <a:noFill/>
          <a:ln w="12700">
            <a:noFill/>
            <a:miter lim="800000"/>
            <a:headEnd/>
            <a:tailEnd/>
          </a:ln>
          <a:effectLst/>
        </p:spPr>
        <p:txBody>
          <a:bodyPr wrap="none" anchor="ctr"/>
          <a:lstStyle/>
          <a:p>
            <a:pPr defTabSz="914426"/>
            <a:endParaRPr lang="en-IN">
              <a:solidFill>
                <a:prstClr val="black"/>
              </a:solidFill>
              <a:latin typeface="Calibri"/>
            </a:endParaRPr>
          </a:p>
        </p:txBody>
      </p:sp>
      <p:sp>
        <p:nvSpPr>
          <p:cNvPr id="1048667" name="Rectangle 4"/>
          <p:cNvSpPr>
            <a:spLocks noGrp="1" noChangeArrowheads="1"/>
          </p:cNvSpPr>
          <p:nvPr>
            <p:ph type="title" idx="4294967295"/>
          </p:nvPr>
        </p:nvSpPr>
        <p:spPr>
          <a:xfrm>
            <a:off x="1447800" y="76200"/>
            <a:ext cx="7772400" cy="1143000"/>
          </a:xfrm>
          <a:prstGeom prst="rect">
            <a:avLst/>
          </a:prstGeom>
          <a:effectLst>
            <a:outerShdw dist="53882" dir="2700000" algn="ctr" rotWithShape="0">
              <a:schemeClr val="bg2"/>
            </a:outerShdw>
          </a:effectLst>
        </p:spPr>
        <p:txBody>
          <a:bodyPr vert="horz" lIns="90488" tIns="44450" rIns="90488" bIns="44450" rtlCol="0" anchor="ctr" anchorCtr="1">
            <a:normAutofit/>
          </a:bodyPr>
          <a:lstStyle/>
          <a:p>
            <a:r>
              <a:rPr lang="en-US" altLang="en-US" sz="4000" dirty="0">
                <a:effectLst>
                  <a:outerShdw blurRad="38100" dist="38100" dir="2700000" algn="tl">
                    <a:srgbClr val="000000"/>
                  </a:outerShdw>
                </a:effectLst>
                <a:latin typeface="Times New Roman" pitchFamily="18" charset="0"/>
                <a:cs typeface="Times New Roman" pitchFamily="18" charset="0"/>
              </a:rPr>
              <a:t>Why  Time Series?</a:t>
            </a:r>
            <a:endParaRPr lang="en-US" altLang="en-US" sz="4000" dirty="0">
              <a:latin typeface="Times New Roman" pitchFamily="18" charset="0"/>
              <a:cs typeface="Times New Roman" pitchFamily="18" charset="0"/>
            </a:endParaRPr>
          </a:p>
        </p:txBody>
      </p:sp>
      <p:sp>
        <p:nvSpPr>
          <p:cNvPr id="1048668" name="Rectangle 5"/>
          <p:cNvSpPr>
            <a:spLocks noGrp="1" noChangeArrowheads="1"/>
          </p:cNvSpPr>
          <p:nvPr>
            <p:ph type="body" idx="1"/>
          </p:nvPr>
        </p:nvSpPr>
        <p:spPr>
          <a:noFill/>
        </p:spPr>
        <p:txBody>
          <a:bodyPr vert="horz" lIns="90488" tIns="44450" rIns="90488" bIns="44450" rtlCol="0">
            <a:normAutofit/>
          </a:bodyPr>
          <a:lstStyle/>
          <a:p>
            <a:pPr>
              <a:lnSpc>
                <a:spcPct val="90000"/>
              </a:lnSpc>
              <a:tabLst>
                <a:tab pos="2635323" algn="r"/>
                <a:tab pos="3610076" algn="r"/>
                <a:tab pos="4629279" algn="r"/>
                <a:tab pos="5604031" algn="r"/>
                <a:tab pos="6623234" algn="r"/>
              </a:tabLst>
            </a:pPr>
            <a:endParaRPr lang="en-US" altLang="en-US" dirty="0">
              <a:latin typeface="Times New Roman" pitchFamily="18" charset="0"/>
              <a:cs typeface="Times New Roman" pitchFamily="18" charset="0"/>
            </a:endParaRPr>
          </a:p>
          <a:p>
            <a:pPr>
              <a:lnSpc>
                <a:spcPct val="90000"/>
              </a:lnSpc>
              <a:buFont typeface="Wingdings" panose="05000000000000000000" pitchFamily="2" charset="2"/>
              <a:buChar char="Ø"/>
              <a:tabLst>
                <a:tab pos="2635323" algn="r"/>
                <a:tab pos="3610076" algn="r"/>
                <a:tab pos="4629279" algn="r"/>
                <a:tab pos="5604031" algn="r"/>
                <a:tab pos="6623234" algn="r"/>
              </a:tabLst>
            </a:pPr>
            <a:r>
              <a:rPr lang="en-US" altLang="en-US" dirty="0">
                <a:latin typeface="Times New Roman" pitchFamily="18" charset="0"/>
                <a:cs typeface="Times New Roman" pitchFamily="18" charset="0"/>
              </a:rPr>
              <a:t>To detect patterns of change over regular intervals of time.</a:t>
            </a:r>
          </a:p>
          <a:p>
            <a:pPr>
              <a:lnSpc>
                <a:spcPct val="90000"/>
              </a:lnSpc>
              <a:buFont typeface="Wingdings" panose="05000000000000000000" pitchFamily="2" charset="2"/>
              <a:buChar char="Ø"/>
              <a:tabLst>
                <a:tab pos="2635323" algn="r"/>
                <a:tab pos="3610076" algn="r"/>
                <a:tab pos="4629279" algn="r"/>
                <a:tab pos="5604031" algn="r"/>
                <a:tab pos="6623234" algn="r"/>
              </a:tabLst>
            </a:pPr>
            <a:endParaRPr lang="en-US" altLang="en-US" dirty="0">
              <a:latin typeface="Times New Roman" pitchFamily="18" charset="0"/>
              <a:cs typeface="Times New Roman" pitchFamily="18" charset="0"/>
            </a:endParaRPr>
          </a:p>
          <a:p>
            <a:pPr>
              <a:lnSpc>
                <a:spcPct val="90000"/>
              </a:lnSpc>
              <a:buFont typeface="Wingdings" panose="05000000000000000000" pitchFamily="2" charset="2"/>
              <a:buChar char="Ø"/>
              <a:tabLst>
                <a:tab pos="2635323" algn="r"/>
                <a:tab pos="3610076" algn="r"/>
                <a:tab pos="4629279" algn="r"/>
                <a:tab pos="5604031" algn="r"/>
                <a:tab pos="6623234" algn="r"/>
              </a:tabLst>
            </a:pPr>
            <a:r>
              <a:rPr lang="en-US" altLang="en-US" dirty="0">
                <a:latin typeface="Times New Roman" pitchFamily="18" charset="0"/>
                <a:cs typeface="Times New Roman" pitchFamily="18" charset="0"/>
              </a:rPr>
              <a:t>Predict for the future intervals of time</a:t>
            </a:r>
            <a:endParaRPr lang="en-US" altLang="en-US" dirty="0"/>
          </a:p>
        </p:txBody>
      </p:sp>
    </p:spTree>
    <p:extLst>
      <p:ext uri="{BB962C8B-B14F-4D97-AF65-F5344CB8AC3E}">
        <p14:creationId xmlns:p14="http://schemas.microsoft.com/office/powerpoint/2010/main" val="207833666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48668">
                                            <p:txEl>
                                              <p:pRg st="1" end="1"/>
                                            </p:txEl>
                                          </p:spTgt>
                                        </p:tgtEl>
                                        <p:attrNameLst>
                                          <p:attrName>style.visibility</p:attrName>
                                        </p:attrNameLst>
                                      </p:cBhvr>
                                      <p:to>
                                        <p:strVal val="visible"/>
                                      </p:to>
                                    </p:set>
                                    <p:animEffect transition="in" filter="wipe(left)">
                                      <p:cBhvr>
                                        <p:cTn id="7" dur="500"/>
                                        <p:tgtEl>
                                          <p:spTgt spid="1048668">
                                            <p:txEl>
                                              <p:pRg st="1" end="1"/>
                                            </p:txEl>
                                          </p:spTgt>
                                        </p:tgtEl>
                                      </p:cBhvr>
                                    </p:animEffect>
                                  </p:childTnLst>
                                  <p:subTnLst>
                                    <p:animClr clrSpc="rgb" dir="cw">
                                      <p:cBhvr override="childStyle">
                                        <p:cTn dur="1" fill="hold" display="0" masterRel="nextClick" afterEffect="1"/>
                                        <p:tgtEl>
                                          <p:spTgt spid="1048668">
                                            <p:txEl>
                                              <p:pRg st="1" end="1"/>
                                            </p:txEl>
                                          </p:spTgt>
                                        </p:tgtEl>
                                        <p:attrNameLst>
                                          <p:attrName>ppt_c</p:attrName>
                                        </p:attrNameLst>
                                      </p:cBhvr>
                                      <p:to>
                                        <a:schemeClr val="folHlink"/>
                                      </p:to>
                                    </p:animClr>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48668">
                                            <p:txEl>
                                              <p:pRg st="3" end="3"/>
                                            </p:txEl>
                                          </p:spTgt>
                                        </p:tgtEl>
                                        <p:attrNameLst>
                                          <p:attrName>style.visibility</p:attrName>
                                        </p:attrNameLst>
                                      </p:cBhvr>
                                      <p:to>
                                        <p:strVal val="visible"/>
                                      </p:to>
                                    </p:set>
                                    <p:animEffect transition="in" filter="wipe(left)">
                                      <p:cBhvr>
                                        <p:cTn id="12" dur="500"/>
                                        <p:tgtEl>
                                          <p:spTgt spid="1048668">
                                            <p:txEl>
                                              <p:pRg st="3" end="3"/>
                                            </p:txEl>
                                          </p:spTgt>
                                        </p:tgtEl>
                                      </p:cBhvr>
                                    </p:animEffect>
                                  </p:childTnLst>
                                  <p:subTnLst>
                                    <p:animClr clrSpc="rgb" dir="cw">
                                      <p:cBhvr override="childStyle">
                                        <p:cTn dur="1" fill="hold" display="0" masterRel="nextClick" afterEffect="1"/>
                                        <p:tgtEl>
                                          <p:spTgt spid="1048668">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8" grpId="0" build="p"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Content Placeholder 1"/>
          <p:cNvSpPr>
            <a:spLocks noGrp="1"/>
          </p:cNvSpPr>
          <p:nvPr>
            <p:ph idx="1"/>
          </p:nvPr>
        </p:nvSpPr>
        <p:spPr/>
        <p:txBody>
          <a:bodyPr>
            <a:normAutofit fontScale="92500" lnSpcReduction="20000"/>
          </a:bodyPr>
          <a:lstStyle/>
          <a:p>
            <a:pPr>
              <a:buFont typeface="Wingdings" panose="05000000000000000000" pitchFamily="2" charset="2"/>
              <a:buChar char="Ø"/>
            </a:pPr>
            <a:r>
              <a:rPr lang="en-US" sz="4000" dirty="0">
                <a:latin typeface="Times New Roman" panose="02020603050405020304" pitchFamily="18" charset="0"/>
                <a:cs typeface="Times New Roman" panose="02020603050405020304" pitchFamily="18" charset="0"/>
              </a:rPr>
              <a:t>Retail sales</a:t>
            </a:r>
          </a:p>
          <a:p>
            <a:pPr>
              <a:buFont typeface="Wingdings" panose="05000000000000000000" pitchFamily="2" charset="2"/>
              <a:buChar char="Ø"/>
            </a:pPr>
            <a:endParaRPr lang="en-US" sz="4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4000" dirty="0">
                <a:latin typeface="Times New Roman" panose="02020603050405020304" pitchFamily="18" charset="0"/>
                <a:cs typeface="Times New Roman" panose="02020603050405020304" pitchFamily="18" charset="0"/>
              </a:rPr>
              <a:t>Spare parts planning</a:t>
            </a:r>
          </a:p>
          <a:p>
            <a:pPr>
              <a:buFont typeface="Wingdings" panose="05000000000000000000" pitchFamily="2" charset="2"/>
              <a:buChar char="Ø"/>
            </a:pPr>
            <a:endParaRPr lang="en-US" sz="4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4000" dirty="0">
                <a:latin typeface="Times New Roman" panose="02020603050405020304" pitchFamily="18" charset="0"/>
                <a:cs typeface="Times New Roman" panose="02020603050405020304" pitchFamily="18" charset="0"/>
              </a:rPr>
              <a:t>Stock trading</a:t>
            </a:r>
          </a:p>
        </p:txBody>
      </p:sp>
      <p:sp>
        <p:nvSpPr>
          <p:cNvPr id="1048677" name="Title 2"/>
          <p:cNvSpPr>
            <a:spLocks noGrp="1"/>
          </p:cNvSpPr>
          <p:nvPr>
            <p:ph type="title" idx="4294967295"/>
          </p:nvPr>
        </p:nvSpPr>
        <p:spPr/>
        <p:txBody>
          <a:bodyPr/>
          <a:lstStyle/>
          <a:p>
            <a:r>
              <a:rPr lang="en-US" b="1" dirty="0">
                <a:latin typeface="Times New Roman" panose="02020603050405020304" pitchFamily="18" charset="0"/>
                <a:cs typeface="Times New Roman" panose="02020603050405020304" pitchFamily="18" charset="0"/>
              </a:rPr>
              <a:t>                Applications</a:t>
            </a:r>
          </a:p>
        </p:txBody>
      </p:sp>
    </p:spTree>
    <p:extLst>
      <p:ext uri="{BB962C8B-B14F-4D97-AF65-F5344CB8AC3E}">
        <p14:creationId xmlns:p14="http://schemas.microsoft.com/office/powerpoint/2010/main" val="36237695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Content Placeholder 1"/>
          <p:cNvSpPr>
            <a:spLocks noGrp="1"/>
          </p:cNvSpPr>
          <p:nvPr>
            <p:ph idx="1"/>
          </p:nvPr>
        </p:nvSpPr>
        <p:spPr>
          <a:xfrm>
            <a:off x="1345299" y="1417319"/>
            <a:ext cx="8445691" cy="4907281"/>
          </a:xfrm>
        </p:spPr>
        <p:txBody>
          <a:bodyPr>
            <a:normAutofit fontScale="85000" lnSpcReduction="20000"/>
          </a:bodyPr>
          <a:lstStyle/>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 _ Trend</a:t>
            </a:r>
          </a:p>
          <a:p>
            <a:pPr>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B_ Cyclicality</a:t>
            </a:r>
          </a:p>
          <a:p>
            <a:pPr marL="0" indent="0"/>
            <a:endParaRPr lang="en-US" sz="3200" dirty="0">
              <a:latin typeface="Times New Roman" panose="02020603050405020304" pitchFamily="18" charset="0"/>
              <a:cs typeface="Times New Roman" panose="02020603050405020304" pitchFamily="18" charset="0"/>
            </a:endParaRPr>
          </a:p>
          <a:p>
            <a:pPr marL="0" indent="0"/>
            <a:r>
              <a:rPr lang="en-US" sz="3200" dirty="0">
                <a:latin typeface="Times New Roman" panose="02020603050405020304" pitchFamily="18" charset="0"/>
                <a:cs typeface="Times New Roman" panose="02020603050405020304" pitchFamily="18" charset="0"/>
              </a:rPr>
              <a:t>          Seasonality</a:t>
            </a:r>
          </a:p>
          <a:p>
            <a:pPr>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 _ Random / irregularity</a:t>
            </a:r>
          </a:p>
        </p:txBody>
      </p:sp>
      <p:sp>
        <p:nvSpPr>
          <p:cNvPr id="1048679" name="Title 2"/>
          <p:cNvSpPr>
            <a:spLocks noGrp="1"/>
          </p:cNvSpPr>
          <p:nvPr>
            <p:ph type="title" idx="4294967295"/>
          </p:nvPr>
        </p:nvSpPr>
        <p:spPr/>
        <p:txBody>
          <a:bodyPr/>
          <a:lstStyle/>
          <a:p>
            <a:r>
              <a:rPr lang="en-US" b="1" dirty="0">
                <a:latin typeface="Times New Roman" panose="02020603050405020304" pitchFamily="18" charset="0"/>
                <a:cs typeface="Times New Roman" panose="02020603050405020304" pitchFamily="18" charset="0"/>
              </a:rPr>
              <a:t>  Time series _ components</a:t>
            </a:r>
          </a:p>
        </p:txBody>
      </p:sp>
    </p:spTree>
    <p:extLst>
      <p:ext uri="{BB962C8B-B14F-4D97-AF65-F5344CB8AC3E}">
        <p14:creationId xmlns:p14="http://schemas.microsoft.com/office/powerpoint/2010/main" val="10496468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Rectangle 2"/>
          <p:cNvSpPr>
            <a:spLocks noGrp="1" noChangeArrowheads="1"/>
          </p:cNvSpPr>
          <p:nvPr>
            <p:ph type="title" idx="4294967295"/>
          </p:nvPr>
        </p:nvSpPr>
        <p:spPr>
          <a:xfrm>
            <a:off x="1524001" y="-152399"/>
            <a:ext cx="7793037" cy="1462087"/>
          </a:xfrm>
          <a:prstGeom prst="rect">
            <a:avLst/>
          </a:prstGeom>
        </p:spPr>
        <p:txBody>
          <a:bodyPr/>
          <a:lstStyle/>
          <a:p>
            <a:pPr algn="l" eaLnBrk="1" hangingPunct="1"/>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Time Series Models</a:t>
            </a:r>
          </a:p>
        </p:txBody>
      </p:sp>
      <p:sp>
        <p:nvSpPr>
          <p:cNvPr id="1048681" name="Rectangle 3"/>
          <p:cNvSpPr>
            <a:spLocks noGrp="1" noChangeArrowheads="1"/>
          </p:cNvSpPr>
          <p:nvPr>
            <p:ph type="body" idx="1"/>
          </p:nvPr>
        </p:nvSpPr>
        <p:spPr>
          <a:xfrm>
            <a:off x="949407" y="1371600"/>
            <a:ext cx="10557113" cy="5029200"/>
          </a:xfrm>
        </p:spPr>
        <p:txBody>
          <a:bodyPr/>
          <a:lstStyle/>
          <a:p>
            <a:pPr eaLnBrk="1" hangingPunct="1">
              <a:lnSpc>
                <a:spcPct val="120000"/>
              </a:lnSpc>
              <a:buFont typeface="Wingdings" pitchFamily="2" charset="2"/>
              <a:buChar char="Ø"/>
            </a:pPr>
            <a:r>
              <a:rPr lang="en-US" sz="2800" dirty="0">
                <a:latin typeface="Times New Roman" pitchFamily="18" charset="0"/>
                <a:cs typeface="Times New Roman" pitchFamily="18" charset="0"/>
              </a:rPr>
              <a:t>Forecaster looks for data patterns as </a:t>
            </a:r>
          </a:p>
          <a:p>
            <a:pPr lvl="1" eaLnBrk="1" hangingPunct="1">
              <a:lnSpc>
                <a:spcPct val="120000"/>
              </a:lnSpc>
              <a:buNone/>
            </a:pPr>
            <a:r>
              <a:rPr lang="en-US" sz="2000" dirty="0">
                <a:latin typeface="Times New Roman" pitchFamily="18" charset="0"/>
                <a:cs typeface="Times New Roman" pitchFamily="18" charset="0"/>
              </a:rPr>
              <a:t>    Data = historic pattern + random variation</a:t>
            </a:r>
          </a:p>
          <a:p>
            <a:pPr eaLnBrk="1" hangingPunct="1">
              <a:lnSpc>
                <a:spcPct val="120000"/>
              </a:lnSpc>
              <a:buFont typeface="Wingdings" pitchFamily="2" charset="2"/>
              <a:buChar char="Ø"/>
            </a:pPr>
            <a:r>
              <a:rPr lang="en-US" dirty="0">
                <a:latin typeface="Times New Roman" pitchFamily="18" charset="0"/>
                <a:cs typeface="Times New Roman" pitchFamily="18" charset="0"/>
              </a:rPr>
              <a:t>Historic pattern to be forecasted: </a:t>
            </a:r>
          </a:p>
          <a:p>
            <a:pPr lvl="1" eaLnBrk="1" hangingPunct="1">
              <a:lnSpc>
                <a:spcPct val="120000"/>
              </a:lnSpc>
              <a:buFont typeface="Wingdings" pitchFamily="2" charset="2"/>
              <a:buChar char="Ø"/>
            </a:pPr>
            <a:r>
              <a:rPr lang="en-US" sz="2000" dirty="0">
                <a:latin typeface="Times New Roman" pitchFamily="18" charset="0"/>
                <a:cs typeface="Times New Roman" pitchFamily="18" charset="0"/>
              </a:rPr>
              <a:t>Level (long-term average) – data fluctuates around a constant mean</a:t>
            </a:r>
          </a:p>
          <a:p>
            <a:pPr lvl="1" eaLnBrk="1" hangingPunct="1">
              <a:lnSpc>
                <a:spcPct val="120000"/>
              </a:lnSpc>
              <a:buFont typeface="Wingdings" pitchFamily="2" charset="2"/>
              <a:buChar char="Ø"/>
            </a:pPr>
            <a:r>
              <a:rPr lang="en-US" sz="2000" dirty="0">
                <a:latin typeface="Times New Roman" pitchFamily="18" charset="0"/>
                <a:cs typeface="Times New Roman" pitchFamily="18" charset="0"/>
              </a:rPr>
              <a:t>Trend – data exhibits an increasing or decreasing pattern </a:t>
            </a:r>
          </a:p>
          <a:p>
            <a:pPr lvl="1" eaLnBrk="1" hangingPunct="1">
              <a:lnSpc>
                <a:spcPct val="120000"/>
              </a:lnSpc>
              <a:buFont typeface="Wingdings" pitchFamily="2" charset="2"/>
              <a:buChar char="Ø"/>
            </a:pPr>
            <a:r>
              <a:rPr lang="en-US" sz="2000" dirty="0">
                <a:latin typeface="Times New Roman" pitchFamily="18" charset="0"/>
                <a:cs typeface="Times New Roman" pitchFamily="18" charset="0"/>
              </a:rPr>
              <a:t>Seasonality – any pattern that regularly repeats itself and is of a constant length</a:t>
            </a:r>
          </a:p>
          <a:p>
            <a:pPr lvl="1" eaLnBrk="1" hangingPunct="1">
              <a:lnSpc>
                <a:spcPct val="120000"/>
              </a:lnSpc>
              <a:buFont typeface="Wingdings" pitchFamily="2" charset="2"/>
              <a:buChar char="Ø"/>
            </a:pPr>
            <a:r>
              <a:rPr lang="en-US" sz="2000" dirty="0">
                <a:latin typeface="Times New Roman" pitchFamily="18" charset="0"/>
                <a:cs typeface="Times New Roman" pitchFamily="18" charset="0"/>
              </a:rPr>
              <a:t>Cycle – patterns created by economic fluctuations </a:t>
            </a:r>
          </a:p>
          <a:p>
            <a:pPr eaLnBrk="1" hangingPunct="1">
              <a:lnSpc>
                <a:spcPct val="120000"/>
              </a:lnSpc>
              <a:buFont typeface="Wingdings" pitchFamily="2" charset="2"/>
              <a:buChar char="Ø"/>
            </a:pPr>
            <a:r>
              <a:rPr lang="en-US" dirty="0">
                <a:latin typeface="Times New Roman" pitchFamily="18" charset="0"/>
                <a:cs typeface="Times New Roman" pitchFamily="18" charset="0"/>
              </a:rPr>
              <a:t>Random Variation cannot be predicted</a:t>
            </a:r>
          </a:p>
        </p:txBody>
      </p:sp>
    </p:spTree>
    <p:extLst>
      <p:ext uri="{BB962C8B-B14F-4D97-AF65-F5344CB8AC3E}">
        <p14:creationId xmlns:p14="http://schemas.microsoft.com/office/powerpoint/2010/main" val="3000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81">
                                            <p:txEl>
                                              <p:pRg st="0" end="0"/>
                                            </p:txEl>
                                          </p:spTgt>
                                        </p:tgtEl>
                                        <p:attrNameLst>
                                          <p:attrName>style.visibility</p:attrName>
                                        </p:attrNameLst>
                                      </p:cBhvr>
                                      <p:to>
                                        <p:strVal val="visible"/>
                                      </p:to>
                                    </p:set>
                                    <p:animEffect transition="in" filter="fade">
                                      <p:cBhvr>
                                        <p:cTn id="7" dur="500"/>
                                        <p:tgtEl>
                                          <p:spTgt spid="1048681">
                                            <p:txEl>
                                              <p:pRg st="0" end="0"/>
                                            </p:txEl>
                                          </p:spTgt>
                                        </p:tgtEl>
                                      </p:cBhvr>
                                    </p:animEffect>
                                  </p:childTnLst>
                                  <p:subTnLst>
                                    <p:animClr clrSpc="rgb" dir="cw">
                                      <p:cBhvr override="childStyle">
                                        <p:cTn dur="1" fill="hold" display="0" masterRel="nextClick" afterEffect="1"/>
                                        <p:tgtEl>
                                          <p:spTgt spid="1048681">
                                            <p:txEl>
                                              <p:pRg st="0" end="0"/>
                                            </p:txEl>
                                          </p:spTgt>
                                        </p:tgtEl>
                                        <p:attrNameLst>
                                          <p:attrName>ppt_c</p:attrName>
                                        </p:attrNameLst>
                                      </p:cBhvr>
                                      <p:to>
                                        <a:srgbClr val="B2B2B2"/>
                                      </p:to>
                                    </p:animClr>
                                  </p:subTnLst>
                                </p:cTn>
                              </p:par>
                              <p:par>
                                <p:cTn id="8" presetID="10" presetClass="entr" presetSubtype="0" fill="hold" grpId="0" nodeType="withEffect">
                                  <p:stCondLst>
                                    <p:cond delay="0"/>
                                  </p:stCondLst>
                                  <p:childTnLst>
                                    <p:set>
                                      <p:cBhvr>
                                        <p:cTn id="9" dur="1" fill="hold">
                                          <p:stCondLst>
                                            <p:cond delay="0"/>
                                          </p:stCondLst>
                                        </p:cTn>
                                        <p:tgtEl>
                                          <p:spTgt spid="1048681">
                                            <p:txEl>
                                              <p:pRg st="1" end="1"/>
                                            </p:txEl>
                                          </p:spTgt>
                                        </p:tgtEl>
                                        <p:attrNameLst>
                                          <p:attrName>style.visibility</p:attrName>
                                        </p:attrNameLst>
                                      </p:cBhvr>
                                      <p:to>
                                        <p:strVal val="visible"/>
                                      </p:to>
                                    </p:set>
                                    <p:animEffect transition="in" filter="fade">
                                      <p:cBhvr>
                                        <p:cTn id="10" dur="500"/>
                                        <p:tgtEl>
                                          <p:spTgt spid="1048681">
                                            <p:txEl>
                                              <p:pRg st="1" end="1"/>
                                            </p:txEl>
                                          </p:spTgt>
                                        </p:tgtEl>
                                      </p:cBhvr>
                                    </p:animEffect>
                                  </p:childTnLst>
                                  <p:subTnLst>
                                    <p:animClr clrSpc="rgb" dir="cw">
                                      <p:cBhvr override="childStyle">
                                        <p:cTn dur="1" fill="hold" display="0" masterRel="nextClick" afterEffect="1"/>
                                        <p:tgtEl>
                                          <p:spTgt spid="1048681">
                                            <p:txEl>
                                              <p:pRg st="1" end="1"/>
                                            </p:txEl>
                                          </p:spTgt>
                                        </p:tgtEl>
                                        <p:attrNameLst>
                                          <p:attrName>ppt_c</p:attrName>
                                        </p:attrNameLst>
                                      </p:cBhvr>
                                      <p:to>
                                        <a:srgbClr val="B2B2B2"/>
                                      </p:to>
                                    </p:animClr>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48681">
                                            <p:txEl>
                                              <p:pRg st="2" end="2"/>
                                            </p:txEl>
                                          </p:spTgt>
                                        </p:tgtEl>
                                        <p:attrNameLst>
                                          <p:attrName>style.visibility</p:attrName>
                                        </p:attrNameLst>
                                      </p:cBhvr>
                                      <p:to>
                                        <p:strVal val="visible"/>
                                      </p:to>
                                    </p:set>
                                    <p:animEffect transition="in" filter="fade">
                                      <p:cBhvr>
                                        <p:cTn id="15" dur="500"/>
                                        <p:tgtEl>
                                          <p:spTgt spid="1048681">
                                            <p:txEl>
                                              <p:pRg st="2" end="2"/>
                                            </p:txEl>
                                          </p:spTgt>
                                        </p:tgtEl>
                                      </p:cBhvr>
                                    </p:animEffect>
                                  </p:childTnLst>
                                  <p:subTnLst>
                                    <p:animClr clrSpc="rgb" dir="cw">
                                      <p:cBhvr override="childStyle">
                                        <p:cTn dur="1" fill="hold" display="0" masterRel="nextClick" afterEffect="1"/>
                                        <p:tgtEl>
                                          <p:spTgt spid="1048681">
                                            <p:txEl>
                                              <p:pRg st="2" end="2"/>
                                            </p:txEl>
                                          </p:spTgt>
                                        </p:tgtEl>
                                        <p:attrNameLst>
                                          <p:attrName>ppt_c</p:attrName>
                                        </p:attrNameLst>
                                      </p:cBhvr>
                                      <p:to>
                                        <a:srgbClr val="B2B2B2"/>
                                      </p:to>
                                    </p:animClr>
                                  </p:subTnLst>
                                </p:cTn>
                              </p:par>
                              <p:par>
                                <p:cTn id="16" presetID="10" presetClass="entr" presetSubtype="0" fill="hold" grpId="0" nodeType="withEffect">
                                  <p:stCondLst>
                                    <p:cond delay="0"/>
                                  </p:stCondLst>
                                  <p:childTnLst>
                                    <p:set>
                                      <p:cBhvr>
                                        <p:cTn id="17" dur="1" fill="hold">
                                          <p:stCondLst>
                                            <p:cond delay="0"/>
                                          </p:stCondLst>
                                        </p:cTn>
                                        <p:tgtEl>
                                          <p:spTgt spid="1048681">
                                            <p:txEl>
                                              <p:pRg st="3" end="3"/>
                                            </p:txEl>
                                          </p:spTgt>
                                        </p:tgtEl>
                                        <p:attrNameLst>
                                          <p:attrName>style.visibility</p:attrName>
                                        </p:attrNameLst>
                                      </p:cBhvr>
                                      <p:to>
                                        <p:strVal val="visible"/>
                                      </p:to>
                                    </p:set>
                                    <p:animEffect transition="in" filter="fade">
                                      <p:cBhvr>
                                        <p:cTn id="18" dur="500"/>
                                        <p:tgtEl>
                                          <p:spTgt spid="1048681">
                                            <p:txEl>
                                              <p:pRg st="3" end="3"/>
                                            </p:txEl>
                                          </p:spTgt>
                                        </p:tgtEl>
                                      </p:cBhvr>
                                    </p:animEffect>
                                  </p:childTnLst>
                                  <p:subTnLst>
                                    <p:animClr clrSpc="rgb" dir="cw">
                                      <p:cBhvr override="childStyle">
                                        <p:cTn dur="1" fill="hold" display="0" masterRel="nextClick" afterEffect="1"/>
                                        <p:tgtEl>
                                          <p:spTgt spid="1048681">
                                            <p:txEl>
                                              <p:pRg st="3" end="3"/>
                                            </p:txEl>
                                          </p:spTgt>
                                        </p:tgtEl>
                                        <p:attrNameLst>
                                          <p:attrName>ppt_c</p:attrName>
                                        </p:attrNameLst>
                                      </p:cBhvr>
                                      <p:to>
                                        <a:srgbClr val="B2B2B2"/>
                                      </p:to>
                                    </p:animClr>
                                  </p:subTnLst>
                                </p:cTn>
                              </p:par>
                              <p:par>
                                <p:cTn id="19" presetID="10" presetClass="entr" presetSubtype="0" fill="hold" grpId="0" nodeType="withEffect">
                                  <p:stCondLst>
                                    <p:cond delay="0"/>
                                  </p:stCondLst>
                                  <p:childTnLst>
                                    <p:set>
                                      <p:cBhvr>
                                        <p:cTn id="20" dur="1" fill="hold">
                                          <p:stCondLst>
                                            <p:cond delay="0"/>
                                          </p:stCondLst>
                                        </p:cTn>
                                        <p:tgtEl>
                                          <p:spTgt spid="1048681">
                                            <p:txEl>
                                              <p:pRg st="4" end="4"/>
                                            </p:txEl>
                                          </p:spTgt>
                                        </p:tgtEl>
                                        <p:attrNameLst>
                                          <p:attrName>style.visibility</p:attrName>
                                        </p:attrNameLst>
                                      </p:cBhvr>
                                      <p:to>
                                        <p:strVal val="visible"/>
                                      </p:to>
                                    </p:set>
                                    <p:animEffect transition="in" filter="fade">
                                      <p:cBhvr>
                                        <p:cTn id="21" dur="500"/>
                                        <p:tgtEl>
                                          <p:spTgt spid="1048681">
                                            <p:txEl>
                                              <p:pRg st="4" end="4"/>
                                            </p:txEl>
                                          </p:spTgt>
                                        </p:tgtEl>
                                      </p:cBhvr>
                                    </p:animEffect>
                                  </p:childTnLst>
                                  <p:subTnLst>
                                    <p:animClr clrSpc="rgb" dir="cw">
                                      <p:cBhvr override="childStyle">
                                        <p:cTn dur="1" fill="hold" display="0" masterRel="nextClick" afterEffect="1"/>
                                        <p:tgtEl>
                                          <p:spTgt spid="1048681">
                                            <p:txEl>
                                              <p:pRg st="4" end="4"/>
                                            </p:txEl>
                                          </p:spTgt>
                                        </p:tgtEl>
                                        <p:attrNameLst>
                                          <p:attrName>ppt_c</p:attrName>
                                        </p:attrNameLst>
                                      </p:cBhvr>
                                      <p:to>
                                        <a:srgbClr val="B2B2B2"/>
                                      </p:to>
                                    </p:animClr>
                                  </p:subTnLst>
                                </p:cTn>
                              </p:par>
                              <p:par>
                                <p:cTn id="22" presetID="10" presetClass="entr" presetSubtype="0" fill="hold" grpId="0" nodeType="withEffect">
                                  <p:stCondLst>
                                    <p:cond delay="0"/>
                                  </p:stCondLst>
                                  <p:childTnLst>
                                    <p:set>
                                      <p:cBhvr>
                                        <p:cTn id="23" dur="1" fill="hold">
                                          <p:stCondLst>
                                            <p:cond delay="0"/>
                                          </p:stCondLst>
                                        </p:cTn>
                                        <p:tgtEl>
                                          <p:spTgt spid="1048681">
                                            <p:txEl>
                                              <p:pRg st="5" end="5"/>
                                            </p:txEl>
                                          </p:spTgt>
                                        </p:tgtEl>
                                        <p:attrNameLst>
                                          <p:attrName>style.visibility</p:attrName>
                                        </p:attrNameLst>
                                      </p:cBhvr>
                                      <p:to>
                                        <p:strVal val="visible"/>
                                      </p:to>
                                    </p:set>
                                    <p:animEffect transition="in" filter="fade">
                                      <p:cBhvr>
                                        <p:cTn id="24" dur="500"/>
                                        <p:tgtEl>
                                          <p:spTgt spid="1048681">
                                            <p:txEl>
                                              <p:pRg st="5" end="5"/>
                                            </p:txEl>
                                          </p:spTgt>
                                        </p:tgtEl>
                                      </p:cBhvr>
                                    </p:animEffect>
                                  </p:childTnLst>
                                  <p:subTnLst>
                                    <p:animClr clrSpc="rgb" dir="cw">
                                      <p:cBhvr override="childStyle">
                                        <p:cTn dur="1" fill="hold" display="0" masterRel="nextClick" afterEffect="1"/>
                                        <p:tgtEl>
                                          <p:spTgt spid="1048681">
                                            <p:txEl>
                                              <p:pRg st="5" end="5"/>
                                            </p:txEl>
                                          </p:spTgt>
                                        </p:tgtEl>
                                        <p:attrNameLst>
                                          <p:attrName>ppt_c</p:attrName>
                                        </p:attrNameLst>
                                      </p:cBhvr>
                                      <p:to>
                                        <a:srgbClr val="B2B2B2"/>
                                      </p:to>
                                    </p:animClr>
                                  </p:subTnLst>
                                </p:cTn>
                              </p:par>
                              <p:par>
                                <p:cTn id="25" presetID="10" presetClass="entr" presetSubtype="0" fill="hold" grpId="0" nodeType="withEffect">
                                  <p:stCondLst>
                                    <p:cond delay="0"/>
                                  </p:stCondLst>
                                  <p:childTnLst>
                                    <p:set>
                                      <p:cBhvr>
                                        <p:cTn id="26" dur="1" fill="hold">
                                          <p:stCondLst>
                                            <p:cond delay="0"/>
                                          </p:stCondLst>
                                        </p:cTn>
                                        <p:tgtEl>
                                          <p:spTgt spid="1048681">
                                            <p:txEl>
                                              <p:pRg st="6" end="6"/>
                                            </p:txEl>
                                          </p:spTgt>
                                        </p:tgtEl>
                                        <p:attrNameLst>
                                          <p:attrName>style.visibility</p:attrName>
                                        </p:attrNameLst>
                                      </p:cBhvr>
                                      <p:to>
                                        <p:strVal val="visible"/>
                                      </p:to>
                                    </p:set>
                                    <p:animEffect transition="in" filter="fade">
                                      <p:cBhvr>
                                        <p:cTn id="27" dur="500"/>
                                        <p:tgtEl>
                                          <p:spTgt spid="1048681">
                                            <p:txEl>
                                              <p:pRg st="6" end="6"/>
                                            </p:txEl>
                                          </p:spTgt>
                                        </p:tgtEl>
                                      </p:cBhvr>
                                    </p:animEffect>
                                  </p:childTnLst>
                                  <p:subTnLst>
                                    <p:animClr clrSpc="rgb" dir="cw">
                                      <p:cBhvr override="childStyle">
                                        <p:cTn dur="1" fill="hold" display="0" masterRel="nextClick" afterEffect="1"/>
                                        <p:tgtEl>
                                          <p:spTgt spid="1048681">
                                            <p:txEl>
                                              <p:pRg st="6" end="6"/>
                                            </p:txEl>
                                          </p:spTgt>
                                        </p:tgtEl>
                                        <p:attrNameLst>
                                          <p:attrName>ppt_c</p:attrName>
                                        </p:attrNameLst>
                                      </p:cBhvr>
                                      <p:to>
                                        <a:srgbClr val="B2B2B2"/>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48681">
                                            <p:txEl>
                                              <p:pRg st="7" end="7"/>
                                            </p:txEl>
                                          </p:spTgt>
                                        </p:tgtEl>
                                        <p:attrNameLst>
                                          <p:attrName>style.visibility</p:attrName>
                                        </p:attrNameLst>
                                      </p:cBhvr>
                                      <p:to>
                                        <p:strVal val="visible"/>
                                      </p:to>
                                    </p:set>
                                    <p:animEffect transition="in" filter="fade">
                                      <p:cBhvr>
                                        <p:cTn id="32" dur="500"/>
                                        <p:tgtEl>
                                          <p:spTgt spid="1048681">
                                            <p:txEl>
                                              <p:pRg st="7" end="7"/>
                                            </p:txEl>
                                          </p:spTgt>
                                        </p:tgtEl>
                                      </p:cBhvr>
                                    </p:animEffect>
                                  </p:childTnLst>
                                  <p:subTnLst>
                                    <p:animClr clrSpc="rgb" dir="cw">
                                      <p:cBhvr override="childStyle">
                                        <p:cTn dur="1" fill="hold" display="0" masterRel="nextClick" afterEffect="1"/>
                                        <p:tgtEl>
                                          <p:spTgt spid="1048681">
                                            <p:txEl>
                                              <p:pRg st="7" end="7"/>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1"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Shape 2">
            <a:extLst>
              <a:ext uri="{FF2B5EF4-FFF2-40B4-BE49-F238E27FC236}">
                <a16:creationId xmlns:a16="http://schemas.microsoft.com/office/drawing/2014/main" id="{84186B61-9C5D-40BB-B021-D7D56B779A22}"/>
              </a:ext>
            </a:extLst>
          </p:cNvPr>
          <p:cNvSpPr txBox="1"/>
          <p:nvPr/>
        </p:nvSpPr>
        <p:spPr>
          <a:xfrm>
            <a:off x="883425" y="1435101"/>
            <a:ext cx="10689078" cy="4993834"/>
          </a:xfrm>
          <a:prstGeom prst="rect">
            <a:avLst/>
          </a:prstGeom>
          <a:noFill/>
          <a:ln>
            <a:noFill/>
          </a:ln>
        </p:spPr>
        <p:txBody>
          <a:bodyPr/>
          <a:lstStyle/>
          <a:p>
            <a:pPr marL="343089" indent="-342729" algn="just" defTabSz="914426">
              <a:spcBef>
                <a:spcPts val="561"/>
              </a:spcBef>
              <a:buClr>
                <a:srgbClr val="000000"/>
              </a:buClr>
              <a:buFont typeface="Arial"/>
              <a:buChar char="•"/>
            </a:pPr>
            <a:endParaRPr lang="en-US" sz="2400" dirty="0">
              <a:solidFill>
                <a:prstClr val="black"/>
              </a:solidFill>
              <a:latin typeface="Calibri"/>
            </a:endParaRPr>
          </a:p>
          <a:p>
            <a:pPr marL="457573" indent="-457213" algn="just" defTabSz="914426">
              <a:spcBef>
                <a:spcPts val="561"/>
              </a:spcBef>
              <a:buClr>
                <a:srgbClr val="000000"/>
              </a:buClr>
              <a:buFont typeface="Wingdings" panose="05000000000000000000" pitchFamily="2" charset="2"/>
              <a:buChar char="Ø"/>
            </a:pPr>
            <a:r>
              <a:rPr lang="en-US" sz="2800" dirty="0">
                <a:solidFill>
                  <a:prstClr val="black"/>
                </a:solidFill>
                <a:latin typeface="Times New Roman" panose="02020603050405020304" pitchFamily="18" charset="0"/>
                <a:cs typeface="Times New Roman" panose="02020603050405020304" pitchFamily="18" charset="0"/>
              </a:rPr>
              <a:t>Time series data that shows no trend, seasonality and cyclicality is said to be </a:t>
            </a:r>
            <a:r>
              <a:rPr lang="en-US" sz="2800" dirty="0">
                <a:solidFill>
                  <a:srgbClr val="FF0000"/>
                </a:solidFill>
                <a:latin typeface="Times New Roman" panose="02020603050405020304" pitchFamily="18" charset="0"/>
                <a:cs typeface="Times New Roman" panose="02020603050405020304" pitchFamily="18" charset="0"/>
              </a:rPr>
              <a:t>stationary</a:t>
            </a:r>
            <a:r>
              <a:rPr lang="en-US" sz="2800" dirty="0">
                <a:solidFill>
                  <a:prstClr val="black"/>
                </a:solidFill>
                <a:latin typeface="Times New Roman" panose="02020603050405020304" pitchFamily="18" charset="0"/>
                <a:cs typeface="Times New Roman" panose="02020603050405020304" pitchFamily="18" charset="0"/>
              </a:rPr>
              <a:t>. </a:t>
            </a:r>
          </a:p>
          <a:p>
            <a:pPr marL="457573" indent="-457213" algn="just" defTabSz="914426">
              <a:spcBef>
                <a:spcPts val="561"/>
              </a:spcBef>
              <a:buClr>
                <a:srgbClr val="000000"/>
              </a:buClr>
              <a:buFont typeface="Wingdings" panose="05000000000000000000" pitchFamily="2" charset="2"/>
              <a:buChar char="Ø"/>
            </a:pPr>
            <a:r>
              <a:rPr lang="en-US" sz="2800" dirty="0">
                <a:solidFill>
                  <a:prstClr val="black"/>
                </a:solidFill>
                <a:latin typeface="Times New Roman" panose="02020603050405020304" pitchFamily="18" charset="0"/>
                <a:cs typeface="Times New Roman" panose="02020603050405020304" pitchFamily="18" charset="0"/>
              </a:rPr>
              <a:t>The statistical properties of such a time series are independent of time. </a:t>
            </a:r>
          </a:p>
          <a:p>
            <a:pPr marL="360" algn="just" defTabSz="914426">
              <a:spcBef>
                <a:spcPts val="561"/>
              </a:spcBef>
              <a:buClr>
                <a:srgbClr val="000000"/>
              </a:buClr>
            </a:pP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i.e</a:t>
            </a:r>
            <a:endParaRPr lang="en-US" sz="2800" dirty="0">
              <a:solidFill>
                <a:prstClr val="black"/>
              </a:solidFill>
              <a:latin typeface="Times New Roman" panose="02020603050405020304" pitchFamily="18" charset="0"/>
              <a:cs typeface="Times New Roman" panose="02020603050405020304" pitchFamily="18" charset="0"/>
            </a:endParaRPr>
          </a:p>
          <a:p>
            <a:pPr marL="914785" lvl="1" indent="-457213" algn="just" defTabSz="914426">
              <a:spcBef>
                <a:spcPts val="561"/>
              </a:spcBef>
              <a:buClr>
                <a:srgbClr val="000000"/>
              </a:buClr>
              <a:buFont typeface="Wingdings" panose="05000000000000000000" pitchFamily="2" charset="2"/>
              <a:buChar char="ü"/>
            </a:pPr>
            <a:r>
              <a:rPr lang="en-US" sz="2800" dirty="0">
                <a:solidFill>
                  <a:prstClr val="black"/>
                </a:solidFill>
                <a:latin typeface="Times New Roman" panose="02020603050405020304" pitchFamily="18" charset="0"/>
                <a:cs typeface="Times New Roman" panose="02020603050405020304" pitchFamily="18" charset="0"/>
              </a:rPr>
              <a:t>The process generating the data has a constant mean</a:t>
            </a:r>
          </a:p>
          <a:p>
            <a:pPr marL="914785" lvl="1" indent="-457213" algn="just" defTabSz="914426">
              <a:spcBef>
                <a:spcPts val="561"/>
              </a:spcBef>
              <a:buClr>
                <a:srgbClr val="000000"/>
              </a:buClr>
              <a:buFont typeface="Wingdings" panose="05000000000000000000" pitchFamily="2" charset="2"/>
              <a:buChar char="ü"/>
            </a:pPr>
            <a:r>
              <a:rPr lang="en-US" sz="2800" dirty="0">
                <a:solidFill>
                  <a:prstClr val="black"/>
                </a:solidFill>
                <a:latin typeface="Times New Roman" panose="02020603050405020304" pitchFamily="18" charset="0"/>
                <a:cs typeface="Times New Roman" panose="02020603050405020304" pitchFamily="18" charset="0"/>
              </a:rPr>
              <a:t>The variability is constant over time</a:t>
            </a:r>
          </a:p>
          <a:p>
            <a:pPr marL="343089" indent="-342729" algn="just" defTabSz="914426">
              <a:spcBef>
                <a:spcPts val="561"/>
              </a:spcBef>
              <a:buClr>
                <a:srgbClr val="000000"/>
              </a:buClr>
              <a:buFont typeface="Arial"/>
              <a:buChar char="•"/>
            </a:pPr>
            <a:endParaRPr lang="en-US" sz="2800" dirty="0">
              <a:solidFill>
                <a:prstClr val="black"/>
              </a:solidFill>
              <a:latin typeface="Calibri"/>
            </a:endParaRPr>
          </a:p>
          <a:p>
            <a:pPr marL="343089" indent="-342729" algn="just" defTabSz="914426">
              <a:spcBef>
                <a:spcPts val="561"/>
              </a:spcBef>
              <a:buClr>
                <a:srgbClr val="000000"/>
              </a:buClr>
              <a:buFont typeface="Arial"/>
              <a:buChar char="•"/>
            </a:pPr>
            <a:endParaRPr lang="en-US" sz="2800" dirty="0">
              <a:solidFill>
                <a:prstClr val="black"/>
              </a:solidFill>
              <a:latin typeface="Calibri"/>
            </a:endParaRPr>
          </a:p>
          <a:p>
            <a:pPr marL="343089" indent="-342729" algn="just" defTabSz="914426">
              <a:spcBef>
                <a:spcPts val="561"/>
              </a:spcBef>
              <a:buClr>
                <a:srgbClr val="000000"/>
              </a:buClr>
              <a:buFont typeface="Arial"/>
              <a:buChar char="•"/>
            </a:pPr>
            <a:endParaRPr lang="en-IN" sz="2800" spc="-1" dirty="0">
              <a:solidFill>
                <a:srgbClr val="000000"/>
              </a:solidFill>
              <a:latin typeface="Calibri"/>
            </a:endParaRPr>
          </a:p>
          <a:p>
            <a:pPr marL="343089" indent="-342729" defTabSz="914426">
              <a:spcBef>
                <a:spcPts val="561"/>
              </a:spcBef>
              <a:buClr>
                <a:srgbClr val="000000"/>
              </a:buClr>
              <a:buFont typeface="Arial"/>
              <a:buChar char="•"/>
            </a:pPr>
            <a:endParaRPr lang="en-IN" sz="2800" spc="-1" dirty="0">
              <a:solidFill>
                <a:srgbClr val="000000"/>
              </a:solidFill>
              <a:latin typeface="Arial"/>
            </a:endParaRPr>
          </a:p>
          <a:p>
            <a:pPr defTabSz="914426">
              <a:spcBef>
                <a:spcPts val="561"/>
              </a:spcBef>
            </a:pPr>
            <a:endParaRPr lang="en-IN" sz="2800" spc="-1" dirty="0">
              <a:solidFill>
                <a:srgbClr val="000000"/>
              </a:solidFill>
              <a:latin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158A000B-D266-1F43-9AE3-77622D7800C0}"/>
                  </a:ext>
                </a:extLst>
              </p14:cNvPr>
              <p14:cNvContentPartPr/>
              <p14:nvPr/>
            </p14:nvContentPartPr>
            <p14:xfrm>
              <a:off x="5094481" y="3808440"/>
              <a:ext cx="38520" cy="360"/>
            </p14:xfrm>
          </p:contentPart>
        </mc:Choice>
        <mc:Fallback xmlns="">
          <p:pic>
            <p:nvPicPr>
              <p:cNvPr id="3" name="Ink 2">
                <a:extLst>
                  <a:ext uri="{FF2B5EF4-FFF2-40B4-BE49-F238E27FC236}">
                    <a16:creationId xmlns:a16="http://schemas.microsoft.com/office/drawing/2014/main" id="{158A000B-D266-1F43-9AE3-77622D7800C0}"/>
                  </a:ext>
                </a:extLst>
              </p:cNvPr>
              <p:cNvPicPr/>
              <p:nvPr/>
            </p:nvPicPr>
            <p:blipFill>
              <a:blip r:embed="rId3"/>
              <a:stretch>
                <a:fillRect/>
              </a:stretch>
            </p:blipFill>
            <p:spPr>
              <a:xfrm>
                <a:off x="5085396" y="3799440"/>
                <a:ext cx="56690" cy="18360"/>
              </a:xfrm>
              <a:prstGeom prst="rect">
                <a:avLst/>
              </a:prstGeom>
            </p:spPr>
          </p:pic>
        </mc:Fallback>
      </mc:AlternateContent>
    </p:spTree>
    <p:extLst>
      <p:ext uri="{BB962C8B-B14F-4D97-AF65-F5344CB8AC3E}">
        <p14:creationId xmlns:p14="http://schemas.microsoft.com/office/powerpoint/2010/main" val="14302354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4924192-E000-ED49-B9DB-DFA819F7B1EC}"/>
                  </a:ext>
                </a:extLst>
              </p14:cNvPr>
              <p14:cNvContentPartPr/>
              <p14:nvPr/>
            </p14:nvContentPartPr>
            <p14:xfrm>
              <a:off x="2306075" y="329943"/>
              <a:ext cx="352440" cy="239400"/>
            </p14:xfrm>
          </p:contentPart>
        </mc:Choice>
        <mc:Fallback xmlns="">
          <p:pic>
            <p:nvPicPr>
              <p:cNvPr id="4" name="Ink 3">
                <a:extLst>
                  <a:ext uri="{FF2B5EF4-FFF2-40B4-BE49-F238E27FC236}">
                    <a16:creationId xmlns:a16="http://schemas.microsoft.com/office/drawing/2014/main" id="{E4924192-E000-ED49-B9DB-DFA819F7B1EC}"/>
                  </a:ext>
                </a:extLst>
              </p:cNvPr>
              <p:cNvPicPr/>
              <p:nvPr/>
            </p:nvPicPr>
            <p:blipFill>
              <a:blip r:embed="rId3"/>
              <a:stretch>
                <a:fillRect/>
              </a:stretch>
            </p:blipFill>
            <p:spPr>
              <a:xfrm>
                <a:off x="2296715" y="320223"/>
                <a:ext cx="3704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E97CA3B-AC44-CB47-ACE6-15364C5BC161}"/>
                  </a:ext>
                </a:extLst>
              </p14:cNvPr>
              <p14:cNvContentPartPr/>
              <p14:nvPr/>
            </p14:nvContentPartPr>
            <p14:xfrm>
              <a:off x="2871995" y="430383"/>
              <a:ext cx="145080" cy="25560"/>
            </p14:xfrm>
          </p:contentPart>
        </mc:Choice>
        <mc:Fallback xmlns="">
          <p:pic>
            <p:nvPicPr>
              <p:cNvPr id="5" name="Ink 4">
                <a:extLst>
                  <a:ext uri="{FF2B5EF4-FFF2-40B4-BE49-F238E27FC236}">
                    <a16:creationId xmlns:a16="http://schemas.microsoft.com/office/drawing/2014/main" id="{EE97CA3B-AC44-CB47-ACE6-15364C5BC161}"/>
                  </a:ext>
                </a:extLst>
              </p:cNvPr>
              <p:cNvPicPr/>
              <p:nvPr/>
            </p:nvPicPr>
            <p:blipFill>
              <a:blip r:embed="rId5"/>
              <a:stretch>
                <a:fillRect/>
              </a:stretch>
            </p:blipFill>
            <p:spPr>
              <a:xfrm>
                <a:off x="2862973" y="421023"/>
                <a:ext cx="162403"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166A5FA-DD32-F24C-8D7E-1F36E7B03604}"/>
                  </a:ext>
                </a:extLst>
              </p14:cNvPr>
              <p14:cNvContentPartPr/>
              <p14:nvPr/>
            </p14:nvContentPartPr>
            <p14:xfrm>
              <a:off x="2897195" y="543423"/>
              <a:ext cx="107280" cy="12960"/>
            </p14:xfrm>
          </p:contentPart>
        </mc:Choice>
        <mc:Fallback xmlns="">
          <p:pic>
            <p:nvPicPr>
              <p:cNvPr id="6" name="Ink 5">
                <a:extLst>
                  <a:ext uri="{FF2B5EF4-FFF2-40B4-BE49-F238E27FC236}">
                    <a16:creationId xmlns:a16="http://schemas.microsoft.com/office/drawing/2014/main" id="{8166A5FA-DD32-F24C-8D7E-1F36E7B03604}"/>
                  </a:ext>
                </a:extLst>
              </p:cNvPr>
              <p:cNvPicPr/>
              <p:nvPr/>
            </p:nvPicPr>
            <p:blipFill>
              <a:blip r:embed="rId7"/>
              <a:stretch>
                <a:fillRect/>
              </a:stretch>
            </p:blipFill>
            <p:spPr>
              <a:xfrm>
                <a:off x="2887475" y="533703"/>
                <a:ext cx="1252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1">
                <a:extLst>
                  <a:ext uri="{FF2B5EF4-FFF2-40B4-BE49-F238E27FC236}">
                    <a16:creationId xmlns:a16="http://schemas.microsoft.com/office/drawing/2014/main" id="{D649B9FB-0AC2-B84A-8F9D-854B9315A06E}"/>
                  </a:ext>
                </a:extLst>
              </p14:cNvPr>
              <p14:cNvContentPartPr/>
              <p14:nvPr/>
            </p14:nvContentPartPr>
            <p14:xfrm>
              <a:off x="3343595" y="298263"/>
              <a:ext cx="628920" cy="471960"/>
            </p14:xfrm>
          </p:contentPart>
        </mc:Choice>
        <mc:Fallback xmlns="">
          <p:pic>
            <p:nvPicPr>
              <p:cNvPr id="11" name="Ink 11">
                <a:extLst>
                  <a:ext uri="{FF2B5EF4-FFF2-40B4-BE49-F238E27FC236}">
                    <a16:creationId xmlns:a16="http://schemas.microsoft.com/office/drawing/2014/main" id="{D649B9FB-0AC2-B84A-8F9D-854B9315A06E}"/>
                  </a:ext>
                </a:extLst>
              </p:cNvPr>
              <p:cNvPicPr/>
              <p:nvPr/>
            </p:nvPicPr>
            <p:blipFill>
              <a:blip r:embed="rId9"/>
              <a:stretch>
                <a:fillRect/>
              </a:stretch>
            </p:blipFill>
            <p:spPr>
              <a:xfrm>
                <a:off x="3334240" y="289263"/>
                <a:ext cx="647269"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265728C3-F961-1A42-AC0D-A54B8D2B6B2F}"/>
                  </a:ext>
                </a:extLst>
              </p14:cNvPr>
              <p14:cNvContentPartPr/>
              <p14:nvPr/>
            </p14:nvContentPartPr>
            <p14:xfrm>
              <a:off x="5135315" y="392583"/>
              <a:ext cx="176400" cy="132480"/>
            </p14:xfrm>
          </p:contentPart>
        </mc:Choice>
        <mc:Fallback xmlns="">
          <p:pic>
            <p:nvPicPr>
              <p:cNvPr id="16" name="Ink 15">
                <a:extLst>
                  <a:ext uri="{FF2B5EF4-FFF2-40B4-BE49-F238E27FC236}">
                    <a16:creationId xmlns:a16="http://schemas.microsoft.com/office/drawing/2014/main" id="{265728C3-F961-1A42-AC0D-A54B8D2B6B2F}"/>
                  </a:ext>
                </a:extLst>
              </p:cNvPr>
              <p:cNvPicPr/>
              <p:nvPr/>
            </p:nvPicPr>
            <p:blipFill>
              <a:blip r:embed="rId11"/>
              <a:stretch>
                <a:fillRect/>
              </a:stretch>
            </p:blipFill>
            <p:spPr>
              <a:xfrm>
                <a:off x="5126315" y="383197"/>
                <a:ext cx="194760" cy="15089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BD10F1C0-05CE-B24B-AFF2-882EDC477568}"/>
                  </a:ext>
                </a:extLst>
              </p14:cNvPr>
              <p14:cNvContentPartPr/>
              <p14:nvPr/>
            </p14:nvContentPartPr>
            <p14:xfrm>
              <a:off x="5493875" y="455583"/>
              <a:ext cx="6480" cy="360"/>
            </p14:xfrm>
          </p:contentPart>
        </mc:Choice>
        <mc:Fallback xmlns="">
          <p:pic>
            <p:nvPicPr>
              <p:cNvPr id="17" name="Ink 16">
                <a:extLst>
                  <a:ext uri="{FF2B5EF4-FFF2-40B4-BE49-F238E27FC236}">
                    <a16:creationId xmlns:a16="http://schemas.microsoft.com/office/drawing/2014/main" id="{BD10F1C0-05CE-B24B-AFF2-882EDC477568}"/>
                  </a:ext>
                </a:extLst>
              </p:cNvPr>
              <p:cNvPicPr/>
              <p:nvPr/>
            </p:nvPicPr>
            <p:blipFill>
              <a:blip r:embed="rId13"/>
              <a:stretch>
                <a:fillRect/>
              </a:stretch>
            </p:blipFill>
            <p:spPr>
              <a:xfrm>
                <a:off x="5485690" y="445863"/>
                <a:ext cx="23874"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Ink 23">
                <a:extLst>
                  <a:ext uri="{FF2B5EF4-FFF2-40B4-BE49-F238E27FC236}">
                    <a16:creationId xmlns:a16="http://schemas.microsoft.com/office/drawing/2014/main" id="{1DB81EC9-E3EF-644F-A987-63F21DAB05CA}"/>
                  </a:ext>
                </a:extLst>
              </p14:cNvPr>
              <p14:cNvContentPartPr/>
              <p14:nvPr/>
            </p14:nvContentPartPr>
            <p14:xfrm>
              <a:off x="5638235" y="229143"/>
              <a:ext cx="691920" cy="383760"/>
            </p14:xfrm>
          </p:contentPart>
        </mc:Choice>
        <mc:Fallback xmlns="">
          <p:pic>
            <p:nvPicPr>
              <p:cNvPr id="22" name="Ink 23">
                <a:extLst>
                  <a:ext uri="{FF2B5EF4-FFF2-40B4-BE49-F238E27FC236}">
                    <a16:creationId xmlns:a16="http://schemas.microsoft.com/office/drawing/2014/main" id="{1DB81EC9-E3EF-644F-A987-63F21DAB05CA}"/>
                  </a:ext>
                </a:extLst>
              </p:cNvPr>
              <p:cNvPicPr/>
              <p:nvPr/>
            </p:nvPicPr>
            <p:blipFill>
              <a:blip r:embed="rId15"/>
              <a:stretch>
                <a:fillRect/>
              </a:stretch>
            </p:blipFill>
            <p:spPr>
              <a:xfrm>
                <a:off x="5628875" y="220143"/>
                <a:ext cx="71064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4">
                <a:extLst>
                  <a:ext uri="{FF2B5EF4-FFF2-40B4-BE49-F238E27FC236}">
                    <a16:creationId xmlns:a16="http://schemas.microsoft.com/office/drawing/2014/main" id="{CBC3C445-6DA9-3F41-8D7D-8757F25E07AC}"/>
                  </a:ext>
                </a:extLst>
              </p14:cNvPr>
              <p14:cNvContentPartPr/>
              <p14:nvPr/>
            </p14:nvContentPartPr>
            <p14:xfrm>
              <a:off x="4349435" y="247863"/>
              <a:ext cx="503280" cy="402840"/>
            </p14:xfrm>
          </p:contentPart>
        </mc:Choice>
        <mc:Fallback xmlns="">
          <p:pic>
            <p:nvPicPr>
              <p:cNvPr id="23" name="Ink 24">
                <a:extLst>
                  <a:ext uri="{FF2B5EF4-FFF2-40B4-BE49-F238E27FC236}">
                    <a16:creationId xmlns:a16="http://schemas.microsoft.com/office/drawing/2014/main" id="{CBC3C445-6DA9-3F41-8D7D-8757F25E07AC}"/>
                  </a:ext>
                </a:extLst>
              </p:cNvPr>
              <p:cNvPicPr/>
              <p:nvPr/>
            </p:nvPicPr>
            <p:blipFill>
              <a:blip r:embed="rId17"/>
              <a:stretch>
                <a:fillRect/>
              </a:stretch>
            </p:blipFill>
            <p:spPr>
              <a:xfrm>
                <a:off x="4340435" y="239223"/>
                <a:ext cx="52092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FAAA1514-C67C-9045-A185-D931A9D7A305}"/>
                  </a:ext>
                </a:extLst>
              </p14:cNvPr>
              <p14:cNvContentPartPr/>
              <p14:nvPr/>
            </p14:nvContentPartPr>
            <p14:xfrm>
              <a:off x="1947875" y="3466983"/>
              <a:ext cx="19080" cy="12240"/>
            </p14:xfrm>
          </p:contentPart>
        </mc:Choice>
        <mc:Fallback xmlns="">
          <p:pic>
            <p:nvPicPr>
              <p:cNvPr id="26" name="Ink 25">
                <a:extLst>
                  <a:ext uri="{FF2B5EF4-FFF2-40B4-BE49-F238E27FC236}">
                    <a16:creationId xmlns:a16="http://schemas.microsoft.com/office/drawing/2014/main" id="{FAAA1514-C67C-9045-A185-D931A9D7A305}"/>
                  </a:ext>
                </a:extLst>
              </p:cNvPr>
              <p:cNvPicPr/>
              <p:nvPr/>
            </p:nvPicPr>
            <p:blipFill>
              <a:blip r:embed="rId19"/>
              <a:stretch>
                <a:fillRect/>
              </a:stretch>
            </p:blipFill>
            <p:spPr>
              <a:xfrm>
                <a:off x="1939042" y="3457983"/>
                <a:ext cx="36747"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0" name="Ink 110">
                <a:extLst>
                  <a:ext uri="{FF2B5EF4-FFF2-40B4-BE49-F238E27FC236}">
                    <a16:creationId xmlns:a16="http://schemas.microsoft.com/office/drawing/2014/main" id="{B2D7FFA0-FE63-AD49-BE08-9AF19595A882}"/>
                  </a:ext>
                </a:extLst>
              </p14:cNvPr>
              <p14:cNvContentPartPr/>
              <p14:nvPr/>
            </p14:nvContentPartPr>
            <p14:xfrm>
              <a:off x="1790555" y="1430103"/>
              <a:ext cx="8840160" cy="4860360"/>
            </p14:xfrm>
          </p:contentPart>
        </mc:Choice>
        <mc:Fallback xmlns="">
          <p:pic>
            <p:nvPicPr>
              <p:cNvPr id="110" name="Ink 110">
                <a:extLst>
                  <a:ext uri="{FF2B5EF4-FFF2-40B4-BE49-F238E27FC236}">
                    <a16:creationId xmlns:a16="http://schemas.microsoft.com/office/drawing/2014/main" id="{B2D7FFA0-FE63-AD49-BE08-9AF19595A882}"/>
                  </a:ext>
                </a:extLst>
              </p:cNvPr>
              <p:cNvPicPr/>
              <p:nvPr/>
            </p:nvPicPr>
            <p:blipFill>
              <a:blip r:embed="rId21"/>
              <a:stretch>
                <a:fillRect/>
              </a:stretch>
            </p:blipFill>
            <p:spPr>
              <a:xfrm>
                <a:off x="1780835" y="1420383"/>
                <a:ext cx="8858161" cy="4879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2" name="Ink 111">
                <a:extLst>
                  <a:ext uri="{FF2B5EF4-FFF2-40B4-BE49-F238E27FC236}">
                    <a16:creationId xmlns:a16="http://schemas.microsoft.com/office/drawing/2014/main" id="{F27DD7F1-BE10-4F42-BC66-902E8FD0E107}"/>
                  </a:ext>
                </a:extLst>
              </p14:cNvPr>
              <p14:cNvContentPartPr/>
              <p14:nvPr/>
            </p14:nvContentPartPr>
            <p14:xfrm>
              <a:off x="2256035" y="3096183"/>
              <a:ext cx="390240" cy="339840"/>
            </p14:xfrm>
          </p:contentPart>
        </mc:Choice>
        <mc:Fallback xmlns="">
          <p:pic>
            <p:nvPicPr>
              <p:cNvPr id="112" name="Ink 111">
                <a:extLst>
                  <a:ext uri="{FF2B5EF4-FFF2-40B4-BE49-F238E27FC236}">
                    <a16:creationId xmlns:a16="http://schemas.microsoft.com/office/drawing/2014/main" id="{F27DD7F1-BE10-4F42-BC66-902E8FD0E107}"/>
                  </a:ext>
                </a:extLst>
              </p:cNvPr>
              <p:cNvPicPr/>
              <p:nvPr/>
            </p:nvPicPr>
            <p:blipFill>
              <a:blip r:embed="rId23"/>
              <a:stretch>
                <a:fillRect/>
              </a:stretch>
            </p:blipFill>
            <p:spPr>
              <a:xfrm>
                <a:off x="2247395" y="3087543"/>
                <a:ext cx="4075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9" name="Ink 118">
                <a:extLst>
                  <a:ext uri="{FF2B5EF4-FFF2-40B4-BE49-F238E27FC236}">
                    <a16:creationId xmlns:a16="http://schemas.microsoft.com/office/drawing/2014/main" id="{FD45C8AA-1148-8D4A-9B8B-363FBB7307DB}"/>
                  </a:ext>
                </a:extLst>
              </p14:cNvPr>
              <p14:cNvContentPartPr/>
              <p14:nvPr/>
            </p14:nvContentPartPr>
            <p14:xfrm>
              <a:off x="4858835" y="3052263"/>
              <a:ext cx="321120" cy="25560"/>
            </p14:xfrm>
          </p:contentPart>
        </mc:Choice>
        <mc:Fallback xmlns="">
          <p:pic>
            <p:nvPicPr>
              <p:cNvPr id="119" name="Ink 118">
                <a:extLst>
                  <a:ext uri="{FF2B5EF4-FFF2-40B4-BE49-F238E27FC236}">
                    <a16:creationId xmlns:a16="http://schemas.microsoft.com/office/drawing/2014/main" id="{FD45C8AA-1148-8D4A-9B8B-363FBB7307DB}"/>
                  </a:ext>
                </a:extLst>
              </p:cNvPr>
              <p:cNvPicPr/>
              <p:nvPr/>
            </p:nvPicPr>
            <p:blipFill>
              <a:blip r:embed="rId25"/>
              <a:stretch>
                <a:fillRect/>
              </a:stretch>
            </p:blipFill>
            <p:spPr>
              <a:xfrm>
                <a:off x="4850195" y="3043623"/>
                <a:ext cx="3380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0" name="Ink 119">
                <a:extLst>
                  <a:ext uri="{FF2B5EF4-FFF2-40B4-BE49-F238E27FC236}">
                    <a16:creationId xmlns:a16="http://schemas.microsoft.com/office/drawing/2014/main" id="{72A27C4D-4673-3C48-A575-D5EAB7A7EAA0}"/>
                  </a:ext>
                </a:extLst>
              </p14:cNvPr>
              <p14:cNvContentPartPr/>
              <p14:nvPr/>
            </p14:nvContentPartPr>
            <p14:xfrm>
              <a:off x="4846235" y="3203103"/>
              <a:ext cx="497160" cy="56880"/>
            </p14:xfrm>
          </p:contentPart>
        </mc:Choice>
        <mc:Fallback xmlns="">
          <p:pic>
            <p:nvPicPr>
              <p:cNvPr id="120" name="Ink 119">
                <a:extLst>
                  <a:ext uri="{FF2B5EF4-FFF2-40B4-BE49-F238E27FC236}">
                    <a16:creationId xmlns:a16="http://schemas.microsoft.com/office/drawing/2014/main" id="{72A27C4D-4673-3C48-A575-D5EAB7A7EAA0}"/>
                  </a:ext>
                </a:extLst>
              </p:cNvPr>
              <p:cNvPicPr/>
              <p:nvPr/>
            </p:nvPicPr>
            <p:blipFill>
              <a:blip r:embed="rId27"/>
              <a:stretch>
                <a:fillRect/>
              </a:stretch>
            </p:blipFill>
            <p:spPr>
              <a:xfrm>
                <a:off x="4836515" y="3193383"/>
                <a:ext cx="5148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2" name="Ink 121">
                <a:extLst>
                  <a:ext uri="{FF2B5EF4-FFF2-40B4-BE49-F238E27FC236}">
                    <a16:creationId xmlns:a16="http://schemas.microsoft.com/office/drawing/2014/main" id="{C2AEE4E3-898F-2B44-8740-1D09BF4B781B}"/>
                  </a:ext>
                </a:extLst>
              </p14:cNvPr>
              <p14:cNvContentPartPr/>
              <p14:nvPr/>
            </p14:nvContentPartPr>
            <p14:xfrm>
              <a:off x="4906355" y="3504783"/>
              <a:ext cx="939960" cy="31680"/>
            </p14:xfrm>
          </p:contentPart>
        </mc:Choice>
        <mc:Fallback xmlns="">
          <p:pic>
            <p:nvPicPr>
              <p:cNvPr id="122" name="Ink 121">
                <a:extLst>
                  <a:ext uri="{FF2B5EF4-FFF2-40B4-BE49-F238E27FC236}">
                    <a16:creationId xmlns:a16="http://schemas.microsoft.com/office/drawing/2014/main" id="{C2AEE4E3-898F-2B44-8740-1D09BF4B781B}"/>
                  </a:ext>
                </a:extLst>
              </p:cNvPr>
              <p:cNvPicPr/>
              <p:nvPr/>
            </p:nvPicPr>
            <p:blipFill>
              <a:blip r:embed="rId29"/>
              <a:stretch>
                <a:fillRect/>
              </a:stretch>
            </p:blipFill>
            <p:spPr>
              <a:xfrm>
                <a:off x="4896635" y="3496240"/>
                <a:ext cx="957600" cy="4805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4" name="Ink 125">
                <a:extLst>
                  <a:ext uri="{FF2B5EF4-FFF2-40B4-BE49-F238E27FC236}">
                    <a16:creationId xmlns:a16="http://schemas.microsoft.com/office/drawing/2014/main" id="{E7BD4A17-83CA-8D4A-98B4-3FEE4B529242}"/>
                  </a:ext>
                </a:extLst>
              </p14:cNvPr>
              <p14:cNvContentPartPr/>
              <p14:nvPr/>
            </p14:nvContentPartPr>
            <p14:xfrm>
              <a:off x="4937675" y="3366543"/>
              <a:ext cx="1103400" cy="56520"/>
            </p14:xfrm>
          </p:contentPart>
        </mc:Choice>
        <mc:Fallback xmlns="">
          <p:pic>
            <p:nvPicPr>
              <p:cNvPr id="124" name="Ink 125">
                <a:extLst>
                  <a:ext uri="{FF2B5EF4-FFF2-40B4-BE49-F238E27FC236}">
                    <a16:creationId xmlns:a16="http://schemas.microsoft.com/office/drawing/2014/main" id="{E7BD4A17-83CA-8D4A-98B4-3FEE4B529242}"/>
                  </a:ext>
                </a:extLst>
              </p:cNvPr>
              <p:cNvPicPr/>
              <p:nvPr/>
            </p:nvPicPr>
            <p:blipFill>
              <a:blip r:embed="rId31"/>
              <a:stretch>
                <a:fillRect/>
              </a:stretch>
            </p:blipFill>
            <p:spPr>
              <a:xfrm>
                <a:off x="4929035" y="3357242"/>
                <a:ext cx="1119960" cy="7512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25" name="Ink 126">
                <a:extLst>
                  <a:ext uri="{FF2B5EF4-FFF2-40B4-BE49-F238E27FC236}">
                    <a16:creationId xmlns:a16="http://schemas.microsoft.com/office/drawing/2014/main" id="{F44CA081-B27C-E045-8344-0BE4300BDEB3}"/>
                  </a:ext>
                </a:extLst>
              </p14:cNvPr>
              <p14:cNvContentPartPr/>
              <p14:nvPr/>
            </p14:nvContentPartPr>
            <p14:xfrm>
              <a:off x="2130035" y="3272223"/>
              <a:ext cx="471960" cy="452880"/>
            </p14:xfrm>
          </p:contentPart>
        </mc:Choice>
        <mc:Fallback xmlns="">
          <p:pic>
            <p:nvPicPr>
              <p:cNvPr id="125" name="Ink 126">
                <a:extLst>
                  <a:ext uri="{FF2B5EF4-FFF2-40B4-BE49-F238E27FC236}">
                    <a16:creationId xmlns:a16="http://schemas.microsoft.com/office/drawing/2014/main" id="{F44CA081-B27C-E045-8344-0BE4300BDEB3}"/>
                  </a:ext>
                </a:extLst>
              </p:cNvPr>
              <p:cNvPicPr/>
              <p:nvPr/>
            </p:nvPicPr>
            <p:blipFill>
              <a:blip r:embed="rId33"/>
              <a:stretch>
                <a:fillRect/>
              </a:stretch>
            </p:blipFill>
            <p:spPr>
              <a:xfrm>
                <a:off x="2121755" y="3263590"/>
                <a:ext cx="488880" cy="46942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7" name="Ink 147">
                <a:extLst>
                  <a:ext uri="{FF2B5EF4-FFF2-40B4-BE49-F238E27FC236}">
                    <a16:creationId xmlns:a16="http://schemas.microsoft.com/office/drawing/2014/main" id="{2BF6C327-F572-9942-9003-39528176E6A8}"/>
                  </a:ext>
                </a:extLst>
              </p14:cNvPr>
              <p14:cNvContentPartPr/>
              <p14:nvPr/>
            </p14:nvContentPartPr>
            <p14:xfrm>
              <a:off x="3186275" y="4869183"/>
              <a:ext cx="1132200" cy="585000"/>
            </p14:xfrm>
          </p:contentPart>
        </mc:Choice>
        <mc:Fallback xmlns="">
          <p:pic>
            <p:nvPicPr>
              <p:cNvPr id="147" name="Ink 147">
                <a:extLst>
                  <a:ext uri="{FF2B5EF4-FFF2-40B4-BE49-F238E27FC236}">
                    <a16:creationId xmlns:a16="http://schemas.microsoft.com/office/drawing/2014/main" id="{2BF6C327-F572-9942-9003-39528176E6A8}"/>
                  </a:ext>
                </a:extLst>
              </p:cNvPr>
              <p:cNvPicPr/>
              <p:nvPr/>
            </p:nvPicPr>
            <p:blipFill>
              <a:blip r:embed="rId35"/>
              <a:stretch>
                <a:fillRect/>
              </a:stretch>
            </p:blipFill>
            <p:spPr>
              <a:xfrm>
                <a:off x="3176912" y="4859463"/>
                <a:ext cx="1150206"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9" name="Ink 159">
                <a:extLst>
                  <a:ext uri="{FF2B5EF4-FFF2-40B4-BE49-F238E27FC236}">
                    <a16:creationId xmlns:a16="http://schemas.microsoft.com/office/drawing/2014/main" id="{36FFFA00-A232-9744-8B5A-B17DB8FFEB24}"/>
                  </a:ext>
                </a:extLst>
              </p14:cNvPr>
              <p14:cNvContentPartPr/>
              <p14:nvPr/>
            </p14:nvContentPartPr>
            <p14:xfrm>
              <a:off x="2683355" y="5610783"/>
              <a:ext cx="2037600" cy="264600"/>
            </p14:xfrm>
          </p:contentPart>
        </mc:Choice>
        <mc:Fallback xmlns="">
          <p:pic>
            <p:nvPicPr>
              <p:cNvPr id="159" name="Ink 159">
                <a:extLst>
                  <a:ext uri="{FF2B5EF4-FFF2-40B4-BE49-F238E27FC236}">
                    <a16:creationId xmlns:a16="http://schemas.microsoft.com/office/drawing/2014/main" id="{36FFFA00-A232-9744-8B5A-B17DB8FFEB24}"/>
                  </a:ext>
                </a:extLst>
              </p:cNvPr>
              <p:cNvPicPr/>
              <p:nvPr/>
            </p:nvPicPr>
            <p:blipFill>
              <a:blip r:embed="rId37"/>
              <a:stretch>
                <a:fillRect/>
              </a:stretch>
            </p:blipFill>
            <p:spPr>
              <a:xfrm>
                <a:off x="2674353" y="5601771"/>
                <a:ext cx="2055243" cy="28190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7" name="Ink 167">
                <a:extLst>
                  <a:ext uri="{FF2B5EF4-FFF2-40B4-BE49-F238E27FC236}">
                    <a16:creationId xmlns:a16="http://schemas.microsoft.com/office/drawing/2014/main" id="{0FC3DCCE-345E-CF45-AC56-ACAFDD2818A1}"/>
                  </a:ext>
                </a:extLst>
              </p14:cNvPr>
              <p14:cNvContentPartPr/>
              <p14:nvPr/>
            </p14:nvContentPartPr>
            <p14:xfrm>
              <a:off x="7002635" y="6138903"/>
              <a:ext cx="899640" cy="157680"/>
            </p14:xfrm>
          </p:contentPart>
        </mc:Choice>
        <mc:Fallback xmlns="">
          <p:pic>
            <p:nvPicPr>
              <p:cNvPr id="167" name="Ink 167">
                <a:extLst>
                  <a:ext uri="{FF2B5EF4-FFF2-40B4-BE49-F238E27FC236}">
                    <a16:creationId xmlns:a16="http://schemas.microsoft.com/office/drawing/2014/main" id="{0FC3DCCE-345E-CF45-AC56-ACAFDD2818A1}"/>
                  </a:ext>
                </a:extLst>
              </p:cNvPr>
              <p:cNvPicPr/>
              <p:nvPr/>
            </p:nvPicPr>
            <p:blipFill>
              <a:blip r:embed="rId39"/>
              <a:stretch>
                <a:fillRect/>
              </a:stretch>
            </p:blipFill>
            <p:spPr>
              <a:xfrm>
                <a:off x="6993631" y="6129543"/>
                <a:ext cx="918007"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73" name="Ink 173">
                <a:extLst>
                  <a:ext uri="{FF2B5EF4-FFF2-40B4-BE49-F238E27FC236}">
                    <a16:creationId xmlns:a16="http://schemas.microsoft.com/office/drawing/2014/main" id="{C8A94E11-16C7-784A-9DFC-605398D7B7D1}"/>
                  </a:ext>
                </a:extLst>
              </p14:cNvPr>
              <p14:cNvContentPartPr/>
              <p14:nvPr/>
            </p14:nvContentPartPr>
            <p14:xfrm>
              <a:off x="4871435" y="5239983"/>
              <a:ext cx="729360" cy="1213920"/>
            </p14:xfrm>
          </p:contentPart>
        </mc:Choice>
        <mc:Fallback xmlns="">
          <p:pic>
            <p:nvPicPr>
              <p:cNvPr id="173" name="Ink 173">
                <a:extLst>
                  <a:ext uri="{FF2B5EF4-FFF2-40B4-BE49-F238E27FC236}">
                    <a16:creationId xmlns:a16="http://schemas.microsoft.com/office/drawing/2014/main" id="{C8A94E11-16C7-784A-9DFC-605398D7B7D1}"/>
                  </a:ext>
                </a:extLst>
              </p:cNvPr>
              <p:cNvPicPr/>
              <p:nvPr/>
            </p:nvPicPr>
            <p:blipFill>
              <a:blip r:embed="rId41"/>
              <a:stretch>
                <a:fillRect/>
              </a:stretch>
            </p:blipFill>
            <p:spPr>
              <a:xfrm>
                <a:off x="4862080" y="5230980"/>
                <a:ext cx="747711" cy="123264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80" name="Ink 180">
                <a:extLst>
                  <a:ext uri="{FF2B5EF4-FFF2-40B4-BE49-F238E27FC236}">
                    <a16:creationId xmlns:a16="http://schemas.microsoft.com/office/drawing/2014/main" id="{BB1AD969-ECC4-4640-9AFB-DD7CC5EF4194}"/>
                  </a:ext>
                </a:extLst>
              </p14:cNvPr>
              <p14:cNvContentPartPr/>
              <p14:nvPr/>
            </p14:nvContentPartPr>
            <p14:xfrm>
              <a:off x="6883115" y="5032623"/>
              <a:ext cx="704880" cy="1006200"/>
            </p14:xfrm>
          </p:contentPart>
        </mc:Choice>
        <mc:Fallback xmlns="">
          <p:pic>
            <p:nvPicPr>
              <p:cNvPr id="180" name="Ink 180">
                <a:extLst>
                  <a:ext uri="{FF2B5EF4-FFF2-40B4-BE49-F238E27FC236}">
                    <a16:creationId xmlns:a16="http://schemas.microsoft.com/office/drawing/2014/main" id="{BB1AD969-ECC4-4640-9AFB-DD7CC5EF4194}"/>
                  </a:ext>
                </a:extLst>
              </p:cNvPr>
              <p:cNvPicPr/>
              <p:nvPr/>
            </p:nvPicPr>
            <p:blipFill>
              <a:blip r:embed="rId43"/>
              <a:stretch>
                <a:fillRect/>
              </a:stretch>
            </p:blipFill>
            <p:spPr>
              <a:xfrm>
                <a:off x="6875191" y="5023986"/>
                <a:ext cx="721809" cy="1023834"/>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0" name="Ink 202">
                <a:extLst>
                  <a:ext uri="{FF2B5EF4-FFF2-40B4-BE49-F238E27FC236}">
                    <a16:creationId xmlns:a16="http://schemas.microsoft.com/office/drawing/2014/main" id="{64531DD4-8623-5C49-94EB-808ACD8F5385}"/>
                  </a:ext>
                </a:extLst>
              </p14:cNvPr>
              <p14:cNvContentPartPr/>
              <p14:nvPr/>
            </p14:nvContentPartPr>
            <p14:xfrm>
              <a:off x="8115395" y="5529063"/>
              <a:ext cx="1842480" cy="270000"/>
            </p14:xfrm>
          </p:contentPart>
        </mc:Choice>
        <mc:Fallback xmlns="">
          <p:pic>
            <p:nvPicPr>
              <p:cNvPr id="200" name="Ink 202">
                <a:extLst>
                  <a:ext uri="{FF2B5EF4-FFF2-40B4-BE49-F238E27FC236}">
                    <a16:creationId xmlns:a16="http://schemas.microsoft.com/office/drawing/2014/main" id="{64531DD4-8623-5C49-94EB-808ACD8F5385}"/>
                  </a:ext>
                </a:extLst>
              </p:cNvPr>
              <p:cNvPicPr/>
              <p:nvPr/>
            </p:nvPicPr>
            <p:blipFill>
              <a:blip r:embed="rId45"/>
              <a:stretch>
                <a:fillRect/>
              </a:stretch>
            </p:blipFill>
            <p:spPr>
              <a:xfrm>
                <a:off x="8106395" y="5520063"/>
                <a:ext cx="18604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1" name="Ink 203">
                <a:extLst>
                  <a:ext uri="{FF2B5EF4-FFF2-40B4-BE49-F238E27FC236}">
                    <a16:creationId xmlns:a16="http://schemas.microsoft.com/office/drawing/2014/main" id="{37197C6A-D6E8-3142-80AE-6516EAAE521D}"/>
                  </a:ext>
                </a:extLst>
              </p14:cNvPr>
              <p14:cNvContentPartPr/>
              <p14:nvPr/>
            </p14:nvContentPartPr>
            <p14:xfrm>
              <a:off x="8492675" y="5102463"/>
              <a:ext cx="283320" cy="333000"/>
            </p14:xfrm>
          </p:contentPart>
        </mc:Choice>
        <mc:Fallback xmlns="">
          <p:pic>
            <p:nvPicPr>
              <p:cNvPr id="201" name="Ink 203">
                <a:extLst>
                  <a:ext uri="{FF2B5EF4-FFF2-40B4-BE49-F238E27FC236}">
                    <a16:creationId xmlns:a16="http://schemas.microsoft.com/office/drawing/2014/main" id="{37197C6A-D6E8-3142-80AE-6516EAAE521D}"/>
                  </a:ext>
                </a:extLst>
              </p:cNvPr>
              <p:cNvPicPr/>
              <p:nvPr/>
            </p:nvPicPr>
            <p:blipFill>
              <a:blip r:embed="rId47"/>
              <a:stretch>
                <a:fillRect/>
              </a:stretch>
            </p:blipFill>
            <p:spPr>
              <a:xfrm>
                <a:off x="8484395" y="5093463"/>
                <a:ext cx="3006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2" name="Ink 204">
                <a:extLst>
                  <a:ext uri="{FF2B5EF4-FFF2-40B4-BE49-F238E27FC236}">
                    <a16:creationId xmlns:a16="http://schemas.microsoft.com/office/drawing/2014/main" id="{FB64BD7A-1565-3342-ABCD-260309ADE9EC}"/>
                  </a:ext>
                </a:extLst>
              </p14:cNvPr>
              <p14:cNvContentPartPr/>
              <p14:nvPr/>
            </p14:nvContentPartPr>
            <p14:xfrm>
              <a:off x="7870235" y="4711863"/>
              <a:ext cx="1169280" cy="321120"/>
            </p14:xfrm>
          </p:contentPart>
        </mc:Choice>
        <mc:Fallback xmlns="">
          <p:pic>
            <p:nvPicPr>
              <p:cNvPr id="202" name="Ink 204">
                <a:extLst>
                  <a:ext uri="{FF2B5EF4-FFF2-40B4-BE49-F238E27FC236}">
                    <a16:creationId xmlns:a16="http://schemas.microsoft.com/office/drawing/2014/main" id="{FB64BD7A-1565-3342-ABCD-260309ADE9EC}"/>
                  </a:ext>
                </a:extLst>
              </p:cNvPr>
              <p:cNvPicPr/>
              <p:nvPr/>
            </p:nvPicPr>
            <p:blipFill>
              <a:blip r:embed="rId49"/>
              <a:stretch>
                <a:fillRect/>
              </a:stretch>
            </p:blipFill>
            <p:spPr>
              <a:xfrm>
                <a:off x="7861592" y="4702853"/>
                <a:ext cx="1186925" cy="3387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6" name="Ink 205">
                <a:extLst>
                  <a:ext uri="{FF2B5EF4-FFF2-40B4-BE49-F238E27FC236}">
                    <a16:creationId xmlns:a16="http://schemas.microsoft.com/office/drawing/2014/main" id="{C0A1A523-65C6-9641-95C0-1FFABBCA71E1}"/>
                  </a:ext>
                </a:extLst>
              </p14:cNvPr>
              <p14:cNvContentPartPr/>
              <p14:nvPr/>
            </p14:nvContentPartPr>
            <p14:xfrm>
              <a:off x="4814915" y="4711863"/>
              <a:ext cx="220320" cy="113400"/>
            </p14:xfrm>
          </p:contentPart>
        </mc:Choice>
        <mc:Fallback xmlns="">
          <p:pic>
            <p:nvPicPr>
              <p:cNvPr id="206" name="Ink 205">
                <a:extLst>
                  <a:ext uri="{FF2B5EF4-FFF2-40B4-BE49-F238E27FC236}">
                    <a16:creationId xmlns:a16="http://schemas.microsoft.com/office/drawing/2014/main" id="{C0A1A523-65C6-9641-95C0-1FFABBCA71E1}"/>
                  </a:ext>
                </a:extLst>
              </p:cNvPr>
              <p:cNvPicPr/>
              <p:nvPr/>
            </p:nvPicPr>
            <p:blipFill>
              <a:blip r:embed="rId51"/>
              <a:stretch>
                <a:fillRect/>
              </a:stretch>
            </p:blipFill>
            <p:spPr>
              <a:xfrm>
                <a:off x="4805915" y="4703223"/>
                <a:ext cx="237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7" name="Ink 206">
                <a:extLst>
                  <a:ext uri="{FF2B5EF4-FFF2-40B4-BE49-F238E27FC236}">
                    <a16:creationId xmlns:a16="http://schemas.microsoft.com/office/drawing/2014/main" id="{9B7AF3DB-8912-744B-8B08-A76ED3ABB70B}"/>
                  </a:ext>
                </a:extLst>
              </p14:cNvPr>
              <p14:cNvContentPartPr/>
              <p14:nvPr/>
            </p14:nvContentPartPr>
            <p14:xfrm>
              <a:off x="5179235" y="4441503"/>
              <a:ext cx="377640" cy="226080"/>
            </p14:xfrm>
          </p:contentPart>
        </mc:Choice>
        <mc:Fallback xmlns="">
          <p:pic>
            <p:nvPicPr>
              <p:cNvPr id="207" name="Ink 206">
                <a:extLst>
                  <a:ext uri="{FF2B5EF4-FFF2-40B4-BE49-F238E27FC236}">
                    <a16:creationId xmlns:a16="http://schemas.microsoft.com/office/drawing/2014/main" id="{9B7AF3DB-8912-744B-8B08-A76ED3ABB70B}"/>
                  </a:ext>
                </a:extLst>
              </p:cNvPr>
              <p:cNvPicPr/>
              <p:nvPr/>
            </p:nvPicPr>
            <p:blipFill>
              <a:blip r:embed="rId53"/>
              <a:stretch>
                <a:fillRect/>
              </a:stretch>
            </p:blipFill>
            <p:spPr>
              <a:xfrm>
                <a:off x="5169875" y="4431767"/>
                <a:ext cx="395640" cy="24519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8" name="Ink 207">
                <a:extLst>
                  <a:ext uri="{FF2B5EF4-FFF2-40B4-BE49-F238E27FC236}">
                    <a16:creationId xmlns:a16="http://schemas.microsoft.com/office/drawing/2014/main" id="{265D9245-1581-4C41-9BF0-8A474A9565C7}"/>
                  </a:ext>
                </a:extLst>
              </p14:cNvPr>
              <p14:cNvContentPartPr/>
              <p14:nvPr/>
            </p14:nvContentPartPr>
            <p14:xfrm>
              <a:off x="5469395" y="4428903"/>
              <a:ext cx="56160" cy="56880"/>
            </p14:xfrm>
          </p:contentPart>
        </mc:Choice>
        <mc:Fallback xmlns="">
          <p:pic>
            <p:nvPicPr>
              <p:cNvPr id="208" name="Ink 207">
                <a:extLst>
                  <a:ext uri="{FF2B5EF4-FFF2-40B4-BE49-F238E27FC236}">
                    <a16:creationId xmlns:a16="http://schemas.microsoft.com/office/drawing/2014/main" id="{265D9245-1581-4C41-9BF0-8A474A9565C7}"/>
                  </a:ext>
                </a:extLst>
              </p:cNvPr>
              <p:cNvPicPr/>
              <p:nvPr/>
            </p:nvPicPr>
            <p:blipFill>
              <a:blip r:embed="rId55"/>
              <a:stretch>
                <a:fillRect/>
              </a:stretch>
            </p:blipFill>
            <p:spPr>
              <a:xfrm>
                <a:off x="5460810" y="4419903"/>
                <a:ext cx="74403"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9" name="Ink 208">
                <a:extLst>
                  <a:ext uri="{FF2B5EF4-FFF2-40B4-BE49-F238E27FC236}">
                    <a16:creationId xmlns:a16="http://schemas.microsoft.com/office/drawing/2014/main" id="{C61BA16F-B0DD-2944-A9C6-D7ED169B5A13}"/>
                  </a:ext>
                </a:extLst>
              </p14:cNvPr>
              <p14:cNvContentPartPr/>
              <p14:nvPr/>
            </p14:nvContentPartPr>
            <p14:xfrm>
              <a:off x="5606915" y="4441503"/>
              <a:ext cx="176400" cy="182520"/>
            </p14:xfrm>
          </p:contentPart>
        </mc:Choice>
        <mc:Fallback xmlns="">
          <p:pic>
            <p:nvPicPr>
              <p:cNvPr id="209" name="Ink 208">
                <a:extLst>
                  <a:ext uri="{FF2B5EF4-FFF2-40B4-BE49-F238E27FC236}">
                    <a16:creationId xmlns:a16="http://schemas.microsoft.com/office/drawing/2014/main" id="{C61BA16F-B0DD-2944-A9C6-D7ED169B5A13}"/>
                  </a:ext>
                </a:extLst>
              </p:cNvPr>
              <p:cNvPicPr/>
              <p:nvPr/>
            </p:nvPicPr>
            <p:blipFill>
              <a:blip r:embed="rId57"/>
              <a:stretch>
                <a:fillRect/>
              </a:stretch>
            </p:blipFill>
            <p:spPr>
              <a:xfrm>
                <a:off x="5597195" y="4431783"/>
                <a:ext cx="1962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10" name="Ink 209">
                <a:extLst>
                  <a:ext uri="{FF2B5EF4-FFF2-40B4-BE49-F238E27FC236}">
                    <a16:creationId xmlns:a16="http://schemas.microsoft.com/office/drawing/2014/main" id="{3995DB15-793A-4A42-9410-314521346518}"/>
                  </a:ext>
                </a:extLst>
              </p14:cNvPr>
              <p14:cNvContentPartPr/>
              <p14:nvPr/>
            </p14:nvContentPartPr>
            <p14:xfrm>
              <a:off x="5776835" y="4384983"/>
              <a:ext cx="220320" cy="143640"/>
            </p14:xfrm>
          </p:contentPart>
        </mc:Choice>
        <mc:Fallback xmlns="">
          <p:pic>
            <p:nvPicPr>
              <p:cNvPr id="210" name="Ink 209">
                <a:extLst>
                  <a:ext uri="{FF2B5EF4-FFF2-40B4-BE49-F238E27FC236}">
                    <a16:creationId xmlns:a16="http://schemas.microsoft.com/office/drawing/2014/main" id="{3995DB15-793A-4A42-9410-314521346518}"/>
                  </a:ext>
                </a:extLst>
              </p:cNvPr>
              <p:cNvPicPr/>
              <p:nvPr/>
            </p:nvPicPr>
            <p:blipFill>
              <a:blip r:embed="rId59"/>
              <a:stretch>
                <a:fillRect/>
              </a:stretch>
            </p:blipFill>
            <p:spPr>
              <a:xfrm>
                <a:off x="5767475" y="4375623"/>
                <a:ext cx="237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1" name="Ink 210">
                <a:extLst>
                  <a:ext uri="{FF2B5EF4-FFF2-40B4-BE49-F238E27FC236}">
                    <a16:creationId xmlns:a16="http://schemas.microsoft.com/office/drawing/2014/main" id="{9A5CD1D6-18B9-B944-B358-E12EAEBB459C}"/>
                  </a:ext>
                </a:extLst>
              </p14:cNvPr>
              <p14:cNvContentPartPr/>
              <p14:nvPr/>
            </p14:nvContentPartPr>
            <p14:xfrm>
              <a:off x="6002915" y="4328463"/>
              <a:ext cx="75960" cy="126000"/>
            </p14:xfrm>
          </p:contentPart>
        </mc:Choice>
        <mc:Fallback xmlns="">
          <p:pic>
            <p:nvPicPr>
              <p:cNvPr id="211" name="Ink 210">
                <a:extLst>
                  <a:ext uri="{FF2B5EF4-FFF2-40B4-BE49-F238E27FC236}">
                    <a16:creationId xmlns:a16="http://schemas.microsoft.com/office/drawing/2014/main" id="{9A5CD1D6-18B9-B944-B358-E12EAEBB459C}"/>
                  </a:ext>
                </a:extLst>
              </p:cNvPr>
              <p:cNvPicPr/>
              <p:nvPr/>
            </p:nvPicPr>
            <p:blipFill>
              <a:blip r:embed="rId61"/>
              <a:stretch>
                <a:fillRect/>
              </a:stretch>
            </p:blipFill>
            <p:spPr>
              <a:xfrm>
                <a:off x="5993149" y="4319130"/>
                <a:ext cx="94046" cy="14359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2" name="Ink 211">
                <a:extLst>
                  <a:ext uri="{FF2B5EF4-FFF2-40B4-BE49-F238E27FC236}">
                    <a16:creationId xmlns:a16="http://schemas.microsoft.com/office/drawing/2014/main" id="{9E18A35A-02A7-B645-8E18-1A5E363E8EE5}"/>
                  </a:ext>
                </a:extLst>
              </p14:cNvPr>
              <p14:cNvContentPartPr/>
              <p14:nvPr/>
            </p14:nvContentPartPr>
            <p14:xfrm>
              <a:off x="6053315" y="4334583"/>
              <a:ext cx="132480" cy="69480"/>
            </p14:xfrm>
          </p:contentPart>
        </mc:Choice>
        <mc:Fallback xmlns="">
          <p:pic>
            <p:nvPicPr>
              <p:cNvPr id="212" name="Ink 211">
                <a:extLst>
                  <a:ext uri="{FF2B5EF4-FFF2-40B4-BE49-F238E27FC236}">
                    <a16:creationId xmlns:a16="http://schemas.microsoft.com/office/drawing/2014/main" id="{9E18A35A-02A7-B645-8E18-1A5E363E8EE5}"/>
                  </a:ext>
                </a:extLst>
              </p:cNvPr>
              <p:cNvPicPr/>
              <p:nvPr/>
            </p:nvPicPr>
            <p:blipFill>
              <a:blip r:embed="rId63"/>
              <a:stretch>
                <a:fillRect/>
              </a:stretch>
            </p:blipFill>
            <p:spPr>
              <a:xfrm>
                <a:off x="6043569" y="4325943"/>
                <a:ext cx="15089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3" name="Ink 212">
                <a:extLst>
                  <a:ext uri="{FF2B5EF4-FFF2-40B4-BE49-F238E27FC236}">
                    <a16:creationId xmlns:a16="http://schemas.microsoft.com/office/drawing/2014/main" id="{8ACF3223-3BA1-AE44-A494-04AD6B51C7D7}"/>
                  </a:ext>
                </a:extLst>
              </p14:cNvPr>
              <p14:cNvContentPartPr/>
              <p14:nvPr/>
            </p14:nvContentPartPr>
            <p14:xfrm>
              <a:off x="5387675" y="4900503"/>
              <a:ext cx="62640" cy="176400"/>
            </p14:xfrm>
          </p:contentPart>
        </mc:Choice>
        <mc:Fallback xmlns="">
          <p:pic>
            <p:nvPicPr>
              <p:cNvPr id="213" name="Ink 212">
                <a:extLst>
                  <a:ext uri="{FF2B5EF4-FFF2-40B4-BE49-F238E27FC236}">
                    <a16:creationId xmlns:a16="http://schemas.microsoft.com/office/drawing/2014/main" id="{8ACF3223-3BA1-AE44-A494-04AD6B51C7D7}"/>
                  </a:ext>
                </a:extLst>
              </p:cNvPr>
              <p:cNvPicPr/>
              <p:nvPr/>
            </p:nvPicPr>
            <p:blipFill>
              <a:blip r:embed="rId65"/>
              <a:stretch>
                <a:fillRect/>
              </a:stretch>
            </p:blipFill>
            <p:spPr>
              <a:xfrm>
                <a:off x="5377595" y="4890423"/>
                <a:ext cx="810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14" name="Ink 213">
                <a:extLst>
                  <a:ext uri="{FF2B5EF4-FFF2-40B4-BE49-F238E27FC236}">
                    <a16:creationId xmlns:a16="http://schemas.microsoft.com/office/drawing/2014/main" id="{41B1B254-BB41-034E-96F4-BB2576281FC5}"/>
                  </a:ext>
                </a:extLst>
              </p14:cNvPr>
              <p14:cNvContentPartPr/>
              <p14:nvPr/>
            </p14:nvContentPartPr>
            <p14:xfrm>
              <a:off x="5323955" y="4887903"/>
              <a:ext cx="440280" cy="151200"/>
            </p14:xfrm>
          </p:contentPart>
        </mc:Choice>
        <mc:Fallback xmlns="">
          <p:pic>
            <p:nvPicPr>
              <p:cNvPr id="214" name="Ink 213">
                <a:extLst>
                  <a:ext uri="{FF2B5EF4-FFF2-40B4-BE49-F238E27FC236}">
                    <a16:creationId xmlns:a16="http://schemas.microsoft.com/office/drawing/2014/main" id="{41B1B254-BB41-034E-96F4-BB2576281FC5}"/>
                  </a:ext>
                </a:extLst>
              </p:cNvPr>
              <p:cNvPicPr/>
              <p:nvPr/>
            </p:nvPicPr>
            <p:blipFill>
              <a:blip r:embed="rId67"/>
              <a:stretch>
                <a:fillRect/>
              </a:stretch>
            </p:blipFill>
            <p:spPr>
              <a:xfrm>
                <a:off x="5314235" y="4877823"/>
                <a:ext cx="4586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15" name="Ink 214">
                <a:extLst>
                  <a:ext uri="{FF2B5EF4-FFF2-40B4-BE49-F238E27FC236}">
                    <a16:creationId xmlns:a16="http://schemas.microsoft.com/office/drawing/2014/main" id="{86ACE486-A655-4F41-B12F-C2D353F844D0}"/>
                  </a:ext>
                </a:extLst>
              </p14:cNvPr>
              <p14:cNvContentPartPr/>
              <p14:nvPr/>
            </p14:nvContentPartPr>
            <p14:xfrm>
              <a:off x="5663435" y="4800063"/>
              <a:ext cx="12960" cy="12960"/>
            </p14:xfrm>
          </p:contentPart>
        </mc:Choice>
        <mc:Fallback xmlns="">
          <p:pic>
            <p:nvPicPr>
              <p:cNvPr id="215" name="Ink 214">
                <a:extLst>
                  <a:ext uri="{FF2B5EF4-FFF2-40B4-BE49-F238E27FC236}">
                    <a16:creationId xmlns:a16="http://schemas.microsoft.com/office/drawing/2014/main" id="{86ACE486-A655-4F41-B12F-C2D353F844D0}"/>
                  </a:ext>
                </a:extLst>
              </p:cNvPr>
              <p:cNvPicPr/>
              <p:nvPr/>
            </p:nvPicPr>
            <p:blipFill>
              <a:blip r:embed="rId69"/>
              <a:stretch>
                <a:fillRect/>
              </a:stretch>
            </p:blipFill>
            <p:spPr>
              <a:xfrm>
                <a:off x="5655155" y="4791783"/>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6" name="Ink 215">
                <a:extLst>
                  <a:ext uri="{FF2B5EF4-FFF2-40B4-BE49-F238E27FC236}">
                    <a16:creationId xmlns:a16="http://schemas.microsoft.com/office/drawing/2014/main" id="{7D391507-784C-2F43-A8AB-774D803595B4}"/>
                  </a:ext>
                </a:extLst>
              </p14:cNvPr>
              <p14:cNvContentPartPr/>
              <p14:nvPr/>
            </p14:nvContentPartPr>
            <p14:xfrm>
              <a:off x="5707355" y="4762263"/>
              <a:ext cx="69480" cy="195120"/>
            </p14:xfrm>
          </p:contentPart>
        </mc:Choice>
        <mc:Fallback xmlns="">
          <p:pic>
            <p:nvPicPr>
              <p:cNvPr id="216" name="Ink 215">
                <a:extLst>
                  <a:ext uri="{FF2B5EF4-FFF2-40B4-BE49-F238E27FC236}">
                    <a16:creationId xmlns:a16="http://schemas.microsoft.com/office/drawing/2014/main" id="{7D391507-784C-2F43-A8AB-774D803595B4}"/>
                  </a:ext>
                </a:extLst>
              </p:cNvPr>
              <p:cNvPicPr/>
              <p:nvPr/>
            </p:nvPicPr>
            <p:blipFill>
              <a:blip r:embed="rId71"/>
              <a:stretch>
                <a:fillRect/>
              </a:stretch>
            </p:blipFill>
            <p:spPr>
              <a:xfrm>
                <a:off x="5697275" y="4751483"/>
                <a:ext cx="88200" cy="214524"/>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17" name="Ink 216">
                <a:extLst>
                  <a:ext uri="{FF2B5EF4-FFF2-40B4-BE49-F238E27FC236}">
                    <a16:creationId xmlns:a16="http://schemas.microsoft.com/office/drawing/2014/main" id="{6C6B0219-8345-FD4D-9002-C0549D8509A2}"/>
                  </a:ext>
                </a:extLst>
              </p14:cNvPr>
              <p14:cNvContentPartPr/>
              <p14:nvPr/>
            </p14:nvContentPartPr>
            <p14:xfrm>
              <a:off x="5864675" y="4843983"/>
              <a:ext cx="113400" cy="87840"/>
            </p14:xfrm>
          </p:contentPart>
        </mc:Choice>
        <mc:Fallback xmlns="">
          <p:pic>
            <p:nvPicPr>
              <p:cNvPr id="217" name="Ink 216">
                <a:extLst>
                  <a:ext uri="{FF2B5EF4-FFF2-40B4-BE49-F238E27FC236}">
                    <a16:creationId xmlns:a16="http://schemas.microsoft.com/office/drawing/2014/main" id="{6C6B0219-8345-FD4D-9002-C0549D8509A2}"/>
                  </a:ext>
                </a:extLst>
              </p:cNvPr>
              <p:cNvPicPr/>
              <p:nvPr/>
            </p:nvPicPr>
            <p:blipFill>
              <a:blip r:embed="rId73"/>
              <a:stretch>
                <a:fillRect/>
              </a:stretch>
            </p:blipFill>
            <p:spPr>
              <a:xfrm>
                <a:off x="5855315" y="4833903"/>
                <a:ext cx="1314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18" name="Ink 217">
                <a:extLst>
                  <a:ext uri="{FF2B5EF4-FFF2-40B4-BE49-F238E27FC236}">
                    <a16:creationId xmlns:a16="http://schemas.microsoft.com/office/drawing/2014/main" id="{67AF6A95-8396-1449-B24C-65B4ADC65474}"/>
                  </a:ext>
                </a:extLst>
              </p14:cNvPr>
              <p14:cNvContentPartPr/>
              <p14:nvPr/>
            </p14:nvContentPartPr>
            <p14:xfrm>
              <a:off x="6034595" y="4574343"/>
              <a:ext cx="145080" cy="320400"/>
            </p14:xfrm>
          </p:contentPart>
        </mc:Choice>
        <mc:Fallback xmlns="">
          <p:pic>
            <p:nvPicPr>
              <p:cNvPr id="218" name="Ink 217">
                <a:extLst>
                  <a:ext uri="{FF2B5EF4-FFF2-40B4-BE49-F238E27FC236}">
                    <a16:creationId xmlns:a16="http://schemas.microsoft.com/office/drawing/2014/main" id="{67AF6A95-8396-1449-B24C-65B4ADC65474}"/>
                  </a:ext>
                </a:extLst>
              </p:cNvPr>
              <p:cNvPicPr/>
              <p:nvPr/>
            </p:nvPicPr>
            <p:blipFill>
              <a:blip r:embed="rId75"/>
              <a:stretch>
                <a:fillRect/>
              </a:stretch>
            </p:blipFill>
            <p:spPr>
              <a:xfrm>
                <a:off x="6024875" y="4564983"/>
                <a:ext cx="1638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19" name="Ink 218">
                <a:extLst>
                  <a:ext uri="{FF2B5EF4-FFF2-40B4-BE49-F238E27FC236}">
                    <a16:creationId xmlns:a16="http://schemas.microsoft.com/office/drawing/2014/main" id="{6A3F88AB-CF51-9F47-B18E-4A48D779239B}"/>
                  </a:ext>
                </a:extLst>
              </p14:cNvPr>
              <p14:cNvContentPartPr/>
              <p14:nvPr/>
            </p14:nvContentPartPr>
            <p14:xfrm>
              <a:off x="5858555" y="5183463"/>
              <a:ext cx="63360" cy="157680"/>
            </p14:xfrm>
          </p:contentPart>
        </mc:Choice>
        <mc:Fallback xmlns="">
          <p:pic>
            <p:nvPicPr>
              <p:cNvPr id="219" name="Ink 218">
                <a:extLst>
                  <a:ext uri="{FF2B5EF4-FFF2-40B4-BE49-F238E27FC236}">
                    <a16:creationId xmlns:a16="http://schemas.microsoft.com/office/drawing/2014/main" id="{6A3F88AB-CF51-9F47-B18E-4A48D779239B}"/>
                  </a:ext>
                </a:extLst>
              </p:cNvPr>
              <p:cNvPicPr/>
              <p:nvPr/>
            </p:nvPicPr>
            <p:blipFill>
              <a:blip r:embed="rId77"/>
              <a:stretch>
                <a:fillRect/>
              </a:stretch>
            </p:blipFill>
            <p:spPr>
              <a:xfrm>
                <a:off x="5848475" y="5173383"/>
                <a:ext cx="81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20" name="Ink 219">
                <a:extLst>
                  <a:ext uri="{FF2B5EF4-FFF2-40B4-BE49-F238E27FC236}">
                    <a16:creationId xmlns:a16="http://schemas.microsoft.com/office/drawing/2014/main" id="{3D66948C-93A3-5742-AFE7-6764865B37AD}"/>
                  </a:ext>
                </a:extLst>
              </p14:cNvPr>
              <p14:cNvContentPartPr/>
              <p14:nvPr/>
            </p14:nvContentPartPr>
            <p14:xfrm>
              <a:off x="5820755" y="5171583"/>
              <a:ext cx="252000" cy="119160"/>
            </p14:xfrm>
          </p:contentPart>
        </mc:Choice>
        <mc:Fallback xmlns="">
          <p:pic>
            <p:nvPicPr>
              <p:cNvPr id="220" name="Ink 219">
                <a:extLst>
                  <a:ext uri="{FF2B5EF4-FFF2-40B4-BE49-F238E27FC236}">
                    <a16:creationId xmlns:a16="http://schemas.microsoft.com/office/drawing/2014/main" id="{3D66948C-93A3-5742-AFE7-6764865B37AD}"/>
                  </a:ext>
                </a:extLst>
              </p:cNvPr>
              <p:cNvPicPr/>
              <p:nvPr/>
            </p:nvPicPr>
            <p:blipFill>
              <a:blip r:embed="rId79"/>
              <a:stretch>
                <a:fillRect/>
              </a:stretch>
            </p:blipFill>
            <p:spPr>
              <a:xfrm>
                <a:off x="5811035" y="5161863"/>
                <a:ext cx="2710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21" name="Ink 220">
                <a:extLst>
                  <a:ext uri="{FF2B5EF4-FFF2-40B4-BE49-F238E27FC236}">
                    <a16:creationId xmlns:a16="http://schemas.microsoft.com/office/drawing/2014/main" id="{D2C8E8DA-1BB7-3146-922C-AAFF2C00351E}"/>
                  </a:ext>
                </a:extLst>
              </p14:cNvPr>
              <p14:cNvContentPartPr/>
              <p14:nvPr/>
            </p14:nvContentPartPr>
            <p14:xfrm>
              <a:off x="6137915" y="5133063"/>
              <a:ext cx="91800" cy="151200"/>
            </p14:xfrm>
          </p:contentPart>
        </mc:Choice>
        <mc:Fallback xmlns="">
          <p:pic>
            <p:nvPicPr>
              <p:cNvPr id="221" name="Ink 220">
                <a:extLst>
                  <a:ext uri="{FF2B5EF4-FFF2-40B4-BE49-F238E27FC236}">
                    <a16:creationId xmlns:a16="http://schemas.microsoft.com/office/drawing/2014/main" id="{D2C8E8DA-1BB7-3146-922C-AAFF2C00351E}"/>
                  </a:ext>
                </a:extLst>
              </p:cNvPr>
              <p:cNvPicPr/>
              <p:nvPr/>
            </p:nvPicPr>
            <p:blipFill>
              <a:blip r:embed="rId81"/>
              <a:stretch>
                <a:fillRect/>
              </a:stretch>
            </p:blipFill>
            <p:spPr>
              <a:xfrm>
                <a:off x="6129309" y="5122623"/>
                <a:ext cx="10973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2" name="Ink 221">
                <a:extLst>
                  <a:ext uri="{FF2B5EF4-FFF2-40B4-BE49-F238E27FC236}">
                    <a16:creationId xmlns:a16="http://schemas.microsoft.com/office/drawing/2014/main" id="{53CE85DE-EF2B-EB4E-92BE-A854323CEF4D}"/>
                  </a:ext>
                </a:extLst>
              </p14:cNvPr>
              <p14:cNvContentPartPr/>
              <p14:nvPr/>
            </p14:nvContentPartPr>
            <p14:xfrm>
              <a:off x="6260675" y="5107863"/>
              <a:ext cx="31680" cy="163800"/>
            </p14:xfrm>
          </p:contentPart>
        </mc:Choice>
        <mc:Fallback xmlns="">
          <p:pic>
            <p:nvPicPr>
              <p:cNvPr id="222" name="Ink 221">
                <a:extLst>
                  <a:ext uri="{FF2B5EF4-FFF2-40B4-BE49-F238E27FC236}">
                    <a16:creationId xmlns:a16="http://schemas.microsoft.com/office/drawing/2014/main" id="{53CE85DE-EF2B-EB4E-92BE-A854323CEF4D}"/>
                  </a:ext>
                </a:extLst>
              </p:cNvPr>
              <p:cNvPicPr/>
              <p:nvPr/>
            </p:nvPicPr>
            <p:blipFill>
              <a:blip r:embed="rId83"/>
              <a:stretch>
                <a:fillRect/>
              </a:stretch>
            </p:blipFill>
            <p:spPr>
              <a:xfrm>
                <a:off x="6250955" y="5098143"/>
                <a:ext cx="51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23" name="Ink 222">
                <a:extLst>
                  <a:ext uri="{FF2B5EF4-FFF2-40B4-BE49-F238E27FC236}">
                    <a16:creationId xmlns:a16="http://schemas.microsoft.com/office/drawing/2014/main" id="{8B6F9BC0-15C6-DA4D-9A56-BBA3A5A895FA}"/>
                  </a:ext>
                </a:extLst>
              </p14:cNvPr>
              <p14:cNvContentPartPr/>
              <p14:nvPr/>
            </p14:nvContentPartPr>
            <p14:xfrm>
              <a:off x="6298475" y="5158263"/>
              <a:ext cx="119880" cy="63360"/>
            </p14:xfrm>
          </p:contentPart>
        </mc:Choice>
        <mc:Fallback xmlns="">
          <p:pic>
            <p:nvPicPr>
              <p:cNvPr id="223" name="Ink 222">
                <a:extLst>
                  <a:ext uri="{FF2B5EF4-FFF2-40B4-BE49-F238E27FC236}">
                    <a16:creationId xmlns:a16="http://schemas.microsoft.com/office/drawing/2014/main" id="{8B6F9BC0-15C6-DA4D-9A56-BBA3A5A895FA}"/>
                  </a:ext>
                </a:extLst>
              </p:cNvPr>
              <p:cNvPicPr/>
              <p:nvPr/>
            </p:nvPicPr>
            <p:blipFill>
              <a:blip r:embed="rId85"/>
              <a:stretch>
                <a:fillRect/>
              </a:stretch>
            </p:blipFill>
            <p:spPr>
              <a:xfrm>
                <a:off x="6289087" y="5148487"/>
                <a:ext cx="139017" cy="8254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28" name="Ink 227">
                <a:extLst>
                  <a:ext uri="{FF2B5EF4-FFF2-40B4-BE49-F238E27FC236}">
                    <a16:creationId xmlns:a16="http://schemas.microsoft.com/office/drawing/2014/main" id="{20C75D7D-1E11-984D-B4C8-C0FB6F2CBBDE}"/>
                  </a:ext>
                </a:extLst>
              </p14:cNvPr>
              <p14:cNvContentPartPr/>
              <p14:nvPr/>
            </p14:nvContentPartPr>
            <p14:xfrm>
              <a:off x="8184515" y="3844263"/>
              <a:ext cx="346320" cy="239400"/>
            </p14:xfrm>
          </p:contentPart>
        </mc:Choice>
        <mc:Fallback xmlns="">
          <p:pic>
            <p:nvPicPr>
              <p:cNvPr id="228" name="Ink 227">
                <a:extLst>
                  <a:ext uri="{FF2B5EF4-FFF2-40B4-BE49-F238E27FC236}">
                    <a16:creationId xmlns:a16="http://schemas.microsoft.com/office/drawing/2014/main" id="{20C75D7D-1E11-984D-B4C8-C0FB6F2CBBDE}"/>
                  </a:ext>
                </a:extLst>
              </p:cNvPr>
              <p:cNvPicPr/>
              <p:nvPr/>
            </p:nvPicPr>
            <p:blipFill>
              <a:blip r:embed="rId87"/>
              <a:stretch>
                <a:fillRect/>
              </a:stretch>
            </p:blipFill>
            <p:spPr>
              <a:xfrm>
                <a:off x="8174785" y="3835610"/>
                <a:ext cx="364699" cy="257788"/>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29" name="Ink 228">
                <a:extLst>
                  <a:ext uri="{FF2B5EF4-FFF2-40B4-BE49-F238E27FC236}">
                    <a16:creationId xmlns:a16="http://schemas.microsoft.com/office/drawing/2014/main" id="{D91A4862-CA25-BC4C-A1B0-F770A8AD0558}"/>
                  </a:ext>
                </a:extLst>
              </p14:cNvPr>
              <p14:cNvContentPartPr/>
              <p14:nvPr/>
            </p14:nvContentPartPr>
            <p14:xfrm>
              <a:off x="8568275" y="3312543"/>
              <a:ext cx="252000" cy="236520"/>
            </p14:xfrm>
          </p:contentPart>
        </mc:Choice>
        <mc:Fallback xmlns="">
          <p:pic>
            <p:nvPicPr>
              <p:cNvPr id="229" name="Ink 228">
                <a:extLst>
                  <a:ext uri="{FF2B5EF4-FFF2-40B4-BE49-F238E27FC236}">
                    <a16:creationId xmlns:a16="http://schemas.microsoft.com/office/drawing/2014/main" id="{D91A4862-CA25-BC4C-A1B0-F770A8AD0558}"/>
                  </a:ext>
                </a:extLst>
              </p:cNvPr>
              <p:cNvPicPr/>
              <p:nvPr/>
            </p:nvPicPr>
            <p:blipFill>
              <a:blip r:embed="rId89"/>
              <a:stretch>
                <a:fillRect/>
              </a:stretch>
            </p:blipFill>
            <p:spPr>
              <a:xfrm>
                <a:off x="8558555" y="3303543"/>
                <a:ext cx="2700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0" name="Ink 229">
                <a:extLst>
                  <a:ext uri="{FF2B5EF4-FFF2-40B4-BE49-F238E27FC236}">
                    <a16:creationId xmlns:a16="http://schemas.microsoft.com/office/drawing/2014/main" id="{5F3240D4-3DF8-9045-A097-55FB1EEABE90}"/>
                  </a:ext>
                </a:extLst>
              </p14:cNvPr>
              <p14:cNvContentPartPr/>
              <p14:nvPr/>
            </p14:nvContentPartPr>
            <p14:xfrm>
              <a:off x="8869955" y="3316863"/>
              <a:ext cx="333720" cy="232200"/>
            </p14:xfrm>
          </p:contentPart>
        </mc:Choice>
        <mc:Fallback xmlns="">
          <p:pic>
            <p:nvPicPr>
              <p:cNvPr id="230" name="Ink 229">
                <a:extLst>
                  <a:ext uri="{FF2B5EF4-FFF2-40B4-BE49-F238E27FC236}">
                    <a16:creationId xmlns:a16="http://schemas.microsoft.com/office/drawing/2014/main" id="{5F3240D4-3DF8-9045-A097-55FB1EEABE90}"/>
                  </a:ext>
                </a:extLst>
              </p:cNvPr>
              <p:cNvPicPr/>
              <p:nvPr/>
            </p:nvPicPr>
            <p:blipFill>
              <a:blip r:embed="rId91"/>
              <a:stretch>
                <a:fillRect/>
              </a:stretch>
            </p:blipFill>
            <p:spPr>
              <a:xfrm>
                <a:off x="8860235" y="3307158"/>
                <a:ext cx="352440" cy="25125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1" name="Ink 230">
                <a:extLst>
                  <a:ext uri="{FF2B5EF4-FFF2-40B4-BE49-F238E27FC236}">
                    <a16:creationId xmlns:a16="http://schemas.microsoft.com/office/drawing/2014/main" id="{8617F3E1-1E7D-484D-B0B7-08F8677C8DE0}"/>
                  </a:ext>
                </a:extLst>
              </p14:cNvPr>
              <p14:cNvContentPartPr/>
              <p14:nvPr/>
            </p14:nvContentPartPr>
            <p14:xfrm>
              <a:off x="9045995" y="3166023"/>
              <a:ext cx="239400" cy="270000"/>
            </p14:xfrm>
          </p:contentPart>
        </mc:Choice>
        <mc:Fallback xmlns="">
          <p:pic>
            <p:nvPicPr>
              <p:cNvPr id="231" name="Ink 230">
                <a:extLst>
                  <a:ext uri="{FF2B5EF4-FFF2-40B4-BE49-F238E27FC236}">
                    <a16:creationId xmlns:a16="http://schemas.microsoft.com/office/drawing/2014/main" id="{8617F3E1-1E7D-484D-B0B7-08F8677C8DE0}"/>
                  </a:ext>
                </a:extLst>
              </p:cNvPr>
              <p:cNvPicPr/>
              <p:nvPr/>
            </p:nvPicPr>
            <p:blipFill>
              <a:blip r:embed="rId93"/>
              <a:stretch>
                <a:fillRect/>
              </a:stretch>
            </p:blipFill>
            <p:spPr>
              <a:xfrm>
                <a:off x="9036995" y="3157023"/>
                <a:ext cx="2570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2" name="Ink 231">
                <a:extLst>
                  <a:ext uri="{FF2B5EF4-FFF2-40B4-BE49-F238E27FC236}">
                    <a16:creationId xmlns:a16="http://schemas.microsoft.com/office/drawing/2014/main" id="{E173F014-64CC-2948-86BE-5CEA194A26F9}"/>
                  </a:ext>
                </a:extLst>
              </p14:cNvPr>
              <p14:cNvContentPartPr/>
              <p14:nvPr/>
            </p14:nvContentPartPr>
            <p14:xfrm>
              <a:off x="9215915" y="3303543"/>
              <a:ext cx="163800" cy="38160"/>
            </p14:xfrm>
          </p:contentPart>
        </mc:Choice>
        <mc:Fallback xmlns="">
          <p:pic>
            <p:nvPicPr>
              <p:cNvPr id="232" name="Ink 231">
                <a:extLst>
                  <a:ext uri="{FF2B5EF4-FFF2-40B4-BE49-F238E27FC236}">
                    <a16:creationId xmlns:a16="http://schemas.microsoft.com/office/drawing/2014/main" id="{E173F014-64CC-2948-86BE-5CEA194A26F9}"/>
                  </a:ext>
                </a:extLst>
              </p:cNvPr>
              <p:cNvPicPr/>
              <p:nvPr/>
            </p:nvPicPr>
            <p:blipFill>
              <a:blip r:embed="rId95"/>
              <a:stretch>
                <a:fillRect/>
              </a:stretch>
            </p:blipFill>
            <p:spPr>
              <a:xfrm>
                <a:off x="9206195" y="3294821"/>
                <a:ext cx="181800" cy="56695"/>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3" name="Ink 232">
                <a:extLst>
                  <a:ext uri="{FF2B5EF4-FFF2-40B4-BE49-F238E27FC236}">
                    <a16:creationId xmlns:a16="http://schemas.microsoft.com/office/drawing/2014/main" id="{DBA6768C-4EFD-B14D-8542-8E478E793F8D}"/>
                  </a:ext>
                </a:extLst>
              </p14:cNvPr>
              <p14:cNvContentPartPr/>
              <p14:nvPr/>
            </p14:nvContentPartPr>
            <p14:xfrm>
              <a:off x="9259835" y="3724743"/>
              <a:ext cx="75960" cy="163800"/>
            </p14:xfrm>
          </p:contentPart>
        </mc:Choice>
        <mc:Fallback xmlns="">
          <p:pic>
            <p:nvPicPr>
              <p:cNvPr id="233" name="Ink 232">
                <a:extLst>
                  <a:ext uri="{FF2B5EF4-FFF2-40B4-BE49-F238E27FC236}">
                    <a16:creationId xmlns:a16="http://schemas.microsoft.com/office/drawing/2014/main" id="{DBA6768C-4EFD-B14D-8542-8E478E793F8D}"/>
                  </a:ext>
                </a:extLst>
              </p:cNvPr>
              <p:cNvPicPr/>
              <p:nvPr/>
            </p:nvPicPr>
            <p:blipFill>
              <a:blip r:embed="rId97"/>
              <a:stretch>
                <a:fillRect/>
              </a:stretch>
            </p:blipFill>
            <p:spPr>
              <a:xfrm>
                <a:off x="9250835" y="3715743"/>
                <a:ext cx="93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4" name="Ink 233">
                <a:extLst>
                  <a:ext uri="{FF2B5EF4-FFF2-40B4-BE49-F238E27FC236}">
                    <a16:creationId xmlns:a16="http://schemas.microsoft.com/office/drawing/2014/main" id="{4DE29ED3-161B-BB40-8A48-FDF8E97162F6}"/>
                  </a:ext>
                </a:extLst>
              </p14:cNvPr>
              <p14:cNvContentPartPr/>
              <p14:nvPr/>
            </p14:nvContentPartPr>
            <p14:xfrm>
              <a:off x="9159035" y="3674343"/>
              <a:ext cx="528480" cy="157680"/>
            </p14:xfrm>
          </p:contentPart>
        </mc:Choice>
        <mc:Fallback xmlns="">
          <p:pic>
            <p:nvPicPr>
              <p:cNvPr id="234" name="Ink 233">
                <a:extLst>
                  <a:ext uri="{FF2B5EF4-FFF2-40B4-BE49-F238E27FC236}">
                    <a16:creationId xmlns:a16="http://schemas.microsoft.com/office/drawing/2014/main" id="{4DE29ED3-161B-BB40-8A48-FDF8E97162F6}"/>
                  </a:ext>
                </a:extLst>
              </p:cNvPr>
              <p:cNvPicPr/>
              <p:nvPr/>
            </p:nvPicPr>
            <p:blipFill>
              <a:blip r:embed="rId99"/>
              <a:stretch>
                <a:fillRect/>
              </a:stretch>
            </p:blipFill>
            <p:spPr>
              <a:xfrm>
                <a:off x="9149315" y="3664263"/>
                <a:ext cx="546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5" name="Ink 234">
                <a:extLst>
                  <a:ext uri="{FF2B5EF4-FFF2-40B4-BE49-F238E27FC236}">
                    <a16:creationId xmlns:a16="http://schemas.microsoft.com/office/drawing/2014/main" id="{BC4BE0B5-70D4-DF47-84FB-14CEF320372C}"/>
                  </a:ext>
                </a:extLst>
              </p14:cNvPr>
              <p14:cNvContentPartPr/>
              <p14:nvPr/>
            </p14:nvContentPartPr>
            <p14:xfrm>
              <a:off x="9537035" y="3573903"/>
              <a:ext cx="18360" cy="6480"/>
            </p14:xfrm>
          </p:contentPart>
        </mc:Choice>
        <mc:Fallback xmlns="">
          <p:pic>
            <p:nvPicPr>
              <p:cNvPr id="235" name="Ink 234">
                <a:extLst>
                  <a:ext uri="{FF2B5EF4-FFF2-40B4-BE49-F238E27FC236}">
                    <a16:creationId xmlns:a16="http://schemas.microsoft.com/office/drawing/2014/main" id="{BC4BE0B5-70D4-DF47-84FB-14CEF320372C}"/>
                  </a:ext>
                </a:extLst>
              </p:cNvPr>
              <p:cNvPicPr/>
              <p:nvPr/>
            </p:nvPicPr>
            <p:blipFill>
              <a:blip r:embed="rId101"/>
              <a:stretch>
                <a:fillRect/>
              </a:stretch>
            </p:blipFill>
            <p:spPr>
              <a:xfrm>
                <a:off x="9528755" y="3564183"/>
                <a:ext cx="363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6" name="Ink 235">
                <a:extLst>
                  <a:ext uri="{FF2B5EF4-FFF2-40B4-BE49-F238E27FC236}">
                    <a16:creationId xmlns:a16="http://schemas.microsoft.com/office/drawing/2014/main" id="{F103BA2C-B080-A44B-A9A7-F2171F0B7692}"/>
                  </a:ext>
                </a:extLst>
              </p14:cNvPr>
              <p14:cNvContentPartPr/>
              <p14:nvPr/>
            </p14:nvContentPartPr>
            <p14:xfrm>
              <a:off x="9637115" y="3504783"/>
              <a:ext cx="113400" cy="226800"/>
            </p14:xfrm>
          </p:contentPart>
        </mc:Choice>
        <mc:Fallback xmlns="">
          <p:pic>
            <p:nvPicPr>
              <p:cNvPr id="236" name="Ink 235">
                <a:extLst>
                  <a:ext uri="{FF2B5EF4-FFF2-40B4-BE49-F238E27FC236}">
                    <a16:creationId xmlns:a16="http://schemas.microsoft.com/office/drawing/2014/main" id="{F103BA2C-B080-A44B-A9A7-F2171F0B7692}"/>
                  </a:ext>
                </a:extLst>
              </p:cNvPr>
              <p:cNvPicPr/>
              <p:nvPr/>
            </p:nvPicPr>
            <p:blipFill>
              <a:blip r:embed="rId103"/>
              <a:stretch>
                <a:fillRect/>
              </a:stretch>
            </p:blipFill>
            <p:spPr>
              <a:xfrm>
                <a:off x="9627395" y="3494703"/>
                <a:ext cx="1317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37" name="Ink 236">
                <a:extLst>
                  <a:ext uri="{FF2B5EF4-FFF2-40B4-BE49-F238E27FC236}">
                    <a16:creationId xmlns:a16="http://schemas.microsoft.com/office/drawing/2014/main" id="{FFCF31AC-4338-5541-A4D2-A5FFB848795D}"/>
                  </a:ext>
                </a:extLst>
              </p14:cNvPr>
              <p14:cNvContentPartPr/>
              <p14:nvPr/>
            </p14:nvContentPartPr>
            <p14:xfrm>
              <a:off x="9825755" y="3580383"/>
              <a:ext cx="176400" cy="132480"/>
            </p14:xfrm>
          </p:contentPart>
        </mc:Choice>
        <mc:Fallback xmlns="">
          <p:pic>
            <p:nvPicPr>
              <p:cNvPr id="237" name="Ink 236">
                <a:extLst>
                  <a:ext uri="{FF2B5EF4-FFF2-40B4-BE49-F238E27FC236}">
                    <a16:creationId xmlns:a16="http://schemas.microsoft.com/office/drawing/2014/main" id="{FFCF31AC-4338-5541-A4D2-A5FFB848795D}"/>
                  </a:ext>
                </a:extLst>
              </p:cNvPr>
              <p:cNvPicPr/>
              <p:nvPr/>
            </p:nvPicPr>
            <p:blipFill>
              <a:blip r:embed="rId105"/>
              <a:stretch>
                <a:fillRect/>
              </a:stretch>
            </p:blipFill>
            <p:spPr>
              <a:xfrm>
                <a:off x="9816035" y="3570303"/>
                <a:ext cx="194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38" name="Ink 237">
                <a:extLst>
                  <a:ext uri="{FF2B5EF4-FFF2-40B4-BE49-F238E27FC236}">
                    <a16:creationId xmlns:a16="http://schemas.microsoft.com/office/drawing/2014/main" id="{0AF3FFB5-1145-0F4C-8891-6583A8DE4CC3}"/>
                  </a:ext>
                </a:extLst>
              </p14:cNvPr>
              <p14:cNvContentPartPr/>
              <p14:nvPr/>
            </p14:nvContentPartPr>
            <p14:xfrm>
              <a:off x="9989195" y="3291663"/>
              <a:ext cx="151200" cy="414720"/>
            </p14:xfrm>
          </p:contentPart>
        </mc:Choice>
        <mc:Fallback xmlns="">
          <p:pic>
            <p:nvPicPr>
              <p:cNvPr id="238" name="Ink 237">
                <a:extLst>
                  <a:ext uri="{FF2B5EF4-FFF2-40B4-BE49-F238E27FC236}">
                    <a16:creationId xmlns:a16="http://schemas.microsoft.com/office/drawing/2014/main" id="{0AF3FFB5-1145-0F4C-8891-6583A8DE4CC3}"/>
                  </a:ext>
                </a:extLst>
              </p:cNvPr>
              <p:cNvPicPr/>
              <p:nvPr/>
            </p:nvPicPr>
            <p:blipFill>
              <a:blip r:embed="rId107"/>
              <a:stretch>
                <a:fillRect/>
              </a:stretch>
            </p:blipFill>
            <p:spPr>
              <a:xfrm>
                <a:off x="9980195" y="3282295"/>
                <a:ext cx="169200" cy="432736"/>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39" name="Ink 238">
                <a:extLst>
                  <a:ext uri="{FF2B5EF4-FFF2-40B4-BE49-F238E27FC236}">
                    <a16:creationId xmlns:a16="http://schemas.microsoft.com/office/drawing/2014/main" id="{6DF64923-5E2B-2B49-84FE-160F02CF3C13}"/>
                  </a:ext>
                </a:extLst>
              </p14:cNvPr>
              <p14:cNvContentPartPr/>
              <p14:nvPr/>
            </p14:nvContentPartPr>
            <p14:xfrm>
              <a:off x="9661955" y="3969903"/>
              <a:ext cx="82080" cy="176400"/>
            </p14:xfrm>
          </p:contentPart>
        </mc:Choice>
        <mc:Fallback xmlns="">
          <p:pic>
            <p:nvPicPr>
              <p:cNvPr id="239" name="Ink 238">
                <a:extLst>
                  <a:ext uri="{FF2B5EF4-FFF2-40B4-BE49-F238E27FC236}">
                    <a16:creationId xmlns:a16="http://schemas.microsoft.com/office/drawing/2014/main" id="{6DF64923-5E2B-2B49-84FE-160F02CF3C13}"/>
                  </a:ext>
                </a:extLst>
              </p:cNvPr>
              <p:cNvPicPr/>
              <p:nvPr/>
            </p:nvPicPr>
            <p:blipFill>
              <a:blip r:embed="rId109"/>
              <a:stretch>
                <a:fillRect/>
              </a:stretch>
            </p:blipFill>
            <p:spPr>
              <a:xfrm>
                <a:off x="9652235" y="3960183"/>
                <a:ext cx="1011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40" name="Ink 239">
                <a:extLst>
                  <a:ext uri="{FF2B5EF4-FFF2-40B4-BE49-F238E27FC236}">
                    <a16:creationId xmlns:a16="http://schemas.microsoft.com/office/drawing/2014/main" id="{A907491D-FAFC-0344-A486-D5D2D074DD64}"/>
                  </a:ext>
                </a:extLst>
              </p14:cNvPr>
              <p14:cNvContentPartPr/>
              <p14:nvPr/>
            </p14:nvContentPartPr>
            <p14:xfrm>
              <a:off x="9605435" y="3988983"/>
              <a:ext cx="270720" cy="132480"/>
            </p14:xfrm>
          </p:contentPart>
        </mc:Choice>
        <mc:Fallback xmlns="">
          <p:pic>
            <p:nvPicPr>
              <p:cNvPr id="240" name="Ink 239">
                <a:extLst>
                  <a:ext uri="{FF2B5EF4-FFF2-40B4-BE49-F238E27FC236}">
                    <a16:creationId xmlns:a16="http://schemas.microsoft.com/office/drawing/2014/main" id="{A907491D-FAFC-0344-A486-D5D2D074DD64}"/>
                  </a:ext>
                </a:extLst>
              </p:cNvPr>
              <p:cNvPicPr/>
              <p:nvPr/>
            </p:nvPicPr>
            <p:blipFill>
              <a:blip r:embed="rId111"/>
              <a:stretch>
                <a:fillRect/>
              </a:stretch>
            </p:blipFill>
            <p:spPr>
              <a:xfrm>
                <a:off x="9597155" y="3978903"/>
                <a:ext cx="287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41" name="Ink 240">
                <a:extLst>
                  <a:ext uri="{FF2B5EF4-FFF2-40B4-BE49-F238E27FC236}">
                    <a16:creationId xmlns:a16="http://schemas.microsoft.com/office/drawing/2014/main" id="{4064CBCA-8650-0B4B-854C-06E428F86F36}"/>
                  </a:ext>
                </a:extLst>
              </p14:cNvPr>
              <p14:cNvContentPartPr/>
              <p14:nvPr/>
            </p14:nvContentPartPr>
            <p14:xfrm>
              <a:off x="9932315" y="3891783"/>
              <a:ext cx="239400" cy="217080"/>
            </p14:xfrm>
          </p:contentPart>
        </mc:Choice>
        <mc:Fallback xmlns="">
          <p:pic>
            <p:nvPicPr>
              <p:cNvPr id="241" name="Ink 240">
                <a:extLst>
                  <a:ext uri="{FF2B5EF4-FFF2-40B4-BE49-F238E27FC236}">
                    <a16:creationId xmlns:a16="http://schemas.microsoft.com/office/drawing/2014/main" id="{4064CBCA-8650-0B4B-854C-06E428F86F36}"/>
                  </a:ext>
                </a:extLst>
              </p:cNvPr>
              <p:cNvPicPr/>
              <p:nvPr/>
            </p:nvPicPr>
            <p:blipFill>
              <a:blip r:embed="rId113"/>
              <a:stretch>
                <a:fillRect/>
              </a:stretch>
            </p:blipFill>
            <p:spPr>
              <a:xfrm>
                <a:off x="9922235" y="3880983"/>
                <a:ext cx="2577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42" name="Ink 241">
                <a:extLst>
                  <a:ext uri="{FF2B5EF4-FFF2-40B4-BE49-F238E27FC236}">
                    <a16:creationId xmlns:a16="http://schemas.microsoft.com/office/drawing/2014/main" id="{5C908587-B9D6-7445-A8E6-269FD8254566}"/>
                  </a:ext>
                </a:extLst>
              </p14:cNvPr>
              <p14:cNvContentPartPr/>
              <p14:nvPr/>
            </p14:nvContentPartPr>
            <p14:xfrm>
              <a:off x="10114835" y="3913383"/>
              <a:ext cx="207720" cy="75960"/>
            </p14:xfrm>
          </p:contentPart>
        </mc:Choice>
        <mc:Fallback xmlns="">
          <p:pic>
            <p:nvPicPr>
              <p:cNvPr id="242" name="Ink 241">
                <a:extLst>
                  <a:ext uri="{FF2B5EF4-FFF2-40B4-BE49-F238E27FC236}">
                    <a16:creationId xmlns:a16="http://schemas.microsoft.com/office/drawing/2014/main" id="{5C908587-B9D6-7445-A8E6-269FD8254566}"/>
                  </a:ext>
                </a:extLst>
              </p:cNvPr>
              <p:cNvPicPr/>
              <p:nvPr/>
            </p:nvPicPr>
            <p:blipFill>
              <a:blip r:embed="rId115"/>
              <a:stretch>
                <a:fillRect/>
              </a:stretch>
            </p:blipFill>
            <p:spPr>
              <a:xfrm>
                <a:off x="10106210" y="3903978"/>
                <a:ext cx="224970" cy="93684"/>
              </a:xfrm>
              <a:prstGeom prst="rect">
                <a:avLst/>
              </a:prstGeom>
            </p:spPr>
          </p:pic>
        </mc:Fallback>
      </mc:AlternateContent>
    </p:spTree>
    <p:extLst>
      <p:ext uri="{BB962C8B-B14F-4D97-AF65-F5344CB8AC3E}">
        <p14:creationId xmlns:p14="http://schemas.microsoft.com/office/powerpoint/2010/main" val="41823804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extShape 1"/>
          <p:cNvSpPr txBox="1"/>
          <p:nvPr/>
        </p:nvSpPr>
        <p:spPr>
          <a:xfrm>
            <a:off x="1981200" y="1600200"/>
            <a:ext cx="8931483" cy="4525920"/>
          </a:xfrm>
          <a:prstGeom prst="rect">
            <a:avLst/>
          </a:prstGeom>
          <a:noFill/>
          <a:ln>
            <a:noFill/>
          </a:ln>
        </p:spPr>
        <p:txBody>
          <a:bodyPr/>
          <a:lstStyle/>
          <a:p>
            <a:pPr defTabSz="914426">
              <a:spcBef>
                <a:spcPts val="561"/>
              </a:spcBef>
            </a:pPr>
            <a:endParaRPr lang="en-IN" sz="1400" spc="-1" dirty="0">
              <a:solidFill>
                <a:srgbClr val="000000"/>
              </a:solidFill>
              <a:latin typeface="Arial"/>
            </a:endParaRPr>
          </a:p>
          <a:p>
            <a:pPr defTabSz="914426">
              <a:spcBef>
                <a:spcPts val="561"/>
              </a:spcBef>
            </a:pPr>
            <a:endParaRPr lang="en-IN" sz="2800" spc="-1" dirty="0">
              <a:solidFill>
                <a:srgbClr val="000000"/>
              </a:solidFill>
              <a:latin typeface="Arial"/>
            </a:endParaRPr>
          </a:p>
        </p:txBody>
      </p:sp>
      <p:pic>
        <p:nvPicPr>
          <p:cNvPr id="2" name="Picture 1"/>
          <p:cNvPicPr>
            <a:picLocks noChangeAspect="1"/>
          </p:cNvPicPr>
          <p:nvPr/>
        </p:nvPicPr>
        <p:blipFill>
          <a:blip r:embed="rId3"/>
          <a:stretch>
            <a:fillRect/>
          </a:stretch>
        </p:blipFill>
        <p:spPr>
          <a:xfrm>
            <a:off x="1477264" y="1600200"/>
            <a:ext cx="7318035" cy="4709202"/>
          </a:xfrm>
          <a:prstGeom prst="rect">
            <a:avLst/>
          </a:prstGeom>
        </p:spPr>
      </p:pic>
    </p:spTree>
    <p:extLst>
      <p:ext uri="{BB962C8B-B14F-4D97-AF65-F5344CB8AC3E}">
        <p14:creationId xmlns:p14="http://schemas.microsoft.com/office/powerpoint/2010/main" val="36426647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33601" y="1371600"/>
            <a:ext cx="9240956" cy="5181600"/>
          </a:xfrm>
          <a:prstGeom prst="rect">
            <a:avLst/>
          </a:prstGeom>
        </p:spPr>
      </p:pic>
    </p:spTree>
    <p:extLst>
      <p:ext uri="{BB962C8B-B14F-4D97-AF65-F5344CB8AC3E}">
        <p14:creationId xmlns:p14="http://schemas.microsoft.com/office/powerpoint/2010/main" val="195943576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Rectangle 2"/>
          <p:cNvSpPr>
            <a:spLocks noChangeArrowheads="1"/>
          </p:cNvSpPr>
          <p:nvPr/>
        </p:nvSpPr>
        <p:spPr bwMode="auto">
          <a:xfrm>
            <a:off x="2209800" y="6248400"/>
            <a:ext cx="1905000" cy="457200"/>
          </a:xfrm>
          <a:prstGeom prst="rect">
            <a:avLst/>
          </a:prstGeom>
          <a:noFill/>
          <a:ln w="12700">
            <a:noFill/>
            <a:miter lim="800000"/>
            <a:headEnd/>
            <a:tailEnd/>
          </a:ln>
          <a:effectLst/>
        </p:spPr>
        <p:txBody>
          <a:bodyPr wrap="none" anchor="ctr"/>
          <a:lstStyle/>
          <a:p>
            <a:pPr defTabSz="914426"/>
            <a:endParaRPr lang="en-IN">
              <a:solidFill>
                <a:prstClr val="black"/>
              </a:solidFill>
              <a:latin typeface="Calibri"/>
            </a:endParaRPr>
          </a:p>
        </p:txBody>
      </p:sp>
      <p:sp>
        <p:nvSpPr>
          <p:cNvPr id="1048622" name="Rectangle 3"/>
          <p:cNvSpPr>
            <a:spLocks noChangeArrowheads="1"/>
          </p:cNvSpPr>
          <p:nvPr/>
        </p:nvSpPr>
        <p:spPr bwMode="auto">
          <a:xfrm>
            <a:off x="4648200" y="6248400"/>
            <a:ext cx="2895600" cy="457200"/>
          </a:xfrm>
          <a:prstGeom prst="rect">
            <a:avLst/>
          </a:prstGeom>
          <a:noFill/>
          <a:ln w="12700">
            <a:noFill/>
            <a:miter lim="800000"/>
            <a:headEnd/>
            <a:tailEnd/>
          </a:ln>
          <a:effectLst/>
        </p:spPr>
        <p:txBody>
          <a:bodyPr wrap="none" anchor="ctr"/>
          <a:lstStyle/>
          <a:p>
            <a:pPr defTabSz="914426"/>
            <a:endParaRPr lang="en-IN">
              <a:solidFill>
                <a:prstClr val="black"/>
              </a:solidFill>
              <a:latin typeface="Calibri"/>
            </a:endParaRPr>
          </a:p>
        </p:txBody>
      </p:sp>
      <p:sp>
        <p:nvSpPr>
          <p:cNvPr id="1048623" name="Line 4"/>
          <p:cNvSpPr>
            <a:spLocks noChangeShapeType="1"/>
          </p:cNvSpPr>
          <p:nvPr/>
        </p:nvSpPr>
        <p:spPr bwMode="auto">
          <a:xfrm>
            <a:off x="4810125" y="4064001"/>
            <a:ext cx="0" cy="949325"/>
          </a:xfrm>
          <a:prstGeom prst="line">
            <a:avLst/>
          </a:prstGeom>
          <a:noFill/>
          <a:ln w="50800">
            <a:solidFill>
              <a:schemeClr val="tx1"/>
            </a:solidFill>
            <a:round/>
            <a:headEnd/>
            <a:tailEnd/>
          </a:ln>
          <a:effectLst>
            <a:outerShdw dist="107763" dir="2700000" algn="ctr" rotWithShape="0">
              <a:schemeClr val="bg2"/>
            </a:outerShdw>
          </a:effectLst>
        </p:spPr>
        <p:txBody>
          <a:bodyPr wrap="none" anchor="ctr"/>
          <a:lstStyle/>
          <a:p>
            <a:pPr defTabSz="914426"/>
            <a:endParaRPr lang="en-US">
              <a:solidFill>
                <a:prstClr val="black"/>
              </a:solidFill>
              <a:latin typeface="Calibri"/>
            </a:endParaRPr>
          </a:p>
        </p:txBody>
      </p:sp>
      <p:sp>
        <p:nvSpPr>
          <p:cNvPr id="1048624" name="Line 5"/>
          <p:cNvSpPr>
            <a:spLocks noChangeShapeType="1"/>
          </p:cNvSpPr>
          <p:nvPr/>
        </p:nvSpPr>
        <p:spPr bwMode="auto">
          <a:xfrm>
            <a:off x="9048750" y="3987801"/>
            <a:ext cx="0" cy="1039813"/>
          </a:xfrm>
          <a:prstGeom prst="line">
            <a:avLst/>
          </a:prstGeom>
          <a:noFill/>
          <a:ln w="50800">
            <a:solidFill>
              <a:schemeClr val="tx1"/>
            </a:solidFill>
            <a:round/>
            <a:headEnd/>
            <a:tailEnd/>
          </a:ln>
          <a:effectLst>
            <a:outerShdw dist="107763" dir="2700000" algn="ctr" rotWithShape="0">
              <a:schemeClr val="bg2"/>
            </a:outerShdw>
          </a:effectLst>
        </p:spPr>
        <p:txBody>
          <a:bodyPr wrap="none" anchor="ctr"/>
          <a:lstStyle/>
          <a:p>
            <a:pPr defTabSz="914426"/>
            <a:endParaRPr lang="en-US">
              <a:solidFill>
                <a:prstClr val="black"/>
              </a:solidFill>
              <a:latin typeface="Calibri"/>
            </a:endParaRPr>
          </a:p>
        </p:txBody>
      </p:sp>
      <p:sp>
        <p:nvSpPr>
          <p:cNvPr id="1048625" name="Freeform 6"/>
          <p:cNvSpPr/>
          <p:nvPr/>
        </p:nvSpPr>
        <p:spPr bwMode="auto">
          <a:xfrm>
            <a:off x="8140701" y="3205163"/>
            <a:ext cx="1817688" cy="819150"/>
          </a:xfrm>
          <a:custGeom>
            <a:avLst/>
            <a:gdLst>
              <a:gd name="T0" fmla="*/ 0 w 1145"/>
              <a:gd name="T1" fmla="*/ 817563 h 516"/>
              <a:gd name="T2" fmla="*/ 1816100 w 1145"/>
              <a:gd name="T3" fmla="*/ 817563 h 516"/>
              <a:gd name="T4" fmla="*/ 1816100 w 1145"/>
              <a:gd name="T5" fmla="*/ 0 h 516"/>
              <a:gd name="T6" fmla="*/ 0 w 1145"/>
              <a:gd name="T7" fmla="*/ 0 h 516"/>
              <a:gd name="T8" fmla="*/ 0 w 1145"/>
              <a:gd name="T9" fmla="*/ 817563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5" h="516">
                <a:moveTo>
                  <a:pt x="0" y="515"/>
                </a:moveTo>
                <a:lnTo>
                  <a:pt x="1144" y="515"/>
                </a:lnTo>
                <a:lnTo>
                  <a:pt x="1144" y="0"/>
                </a:lnTo>
                <a:lnTo>
                  <a:pt x="0" y="0"/>
                </a:lnTo>
                <a:lnTo>
                  <a:pt x="0" y="515"/>
                </a:lnTo>
              </a:path>
            </a:pathLst>
          </a:custGeom>
          <a:solidFill>
            <a:schemeClr val="accent2"/>
          </a:solidFill>
          <a:ln w="25400" cap="rnd" cmpd="sng">
            <a:solidFill>
              <a:srgbClr val="1A1A1A"/>
            </a:solidFill>
            <a:prstDash val="solid"/>
            <a:round/>
            <a:headEnd type="none" w="med" len="med"/>
            <a:tailEnd type="none" w="med" len="med"/>
          </a:ln>
          <a:effectLst>
            <a:outerShdw dist="71842" dir="2700000" algn="ctr" rotWithShape="0">
              <a:schemeClr val="bg2"/>
            </a:outerShdw>
          </a:effectLst>
        </p:spPr>
        <p:txBody>
          <a:bodyPr/>
          <a:lstStyle/>
          <a:p>
            <a:pPr defTabSz="914426"/>
            <a:endParaRPr lang="en-US">
              <a:solidFill>
                <a:prstClr val="black"/>
              </a:solidFill>
              <a:latin typeface="Calibri"/>
            </a:endParaRPr>
          </a:p>
        </p:txBody>
      </p:sp>
      <p:sp>
        <p:nvSpPr>
          <p:cNvPr id="1048626" name="Rectangle 7"/>
          <p:cNvSpPr>
            <a:spLocks noChangeArrowheads="1"/>
          </p:cNvSpPr>
          <p:nvPr/>
        </p:nvSpPr>
        <p:spPr bwMode="auto">
          <a:xfrm>
            <a:off x="8435976" y="3200400"/>
            <a:ext cx="939361" cy="366767"/>
          </a:xfrm>
          <a:prstGeom prst="rect">
            <a:avLst/>
          </a:prstGeom>
          <a:noFill/>
          <a:ln w="12700">
            <a:noFill/>
            <a:miter lim="800000"/>
            <a:headEnd/>
            <a:tailEnd/>
          </a:ln>
          <a:effectLst/>
        </p:spPr>
        <p:txBody>
          <a:bodyPr wrap="none" lIns="90488" tIns="44450" rIns="90488" bIns="44450">
            <a:spAutoFit/>
          </a:bodyPr>
          <a:lstStyle/>
          <a:p>
            <a:pPr defTabSz="914426"/>
            <a:r>
              <a:rPr lang="en-US" altLang="en-US" b="1">
                <a:solidFill>
                  <a:srgbClr val="1A1A1A"/>
                </a:solidFill>
                <a:latin typeface="Arial" charset="0"/>
              </a:rPr>
              <a:t>Causal</a:t>
            </a:r>
          </a:p>
        </p:txBody>
      </p:sp>
      <p:sp>
        <p:nvSpPr>
          <p:cNvPr id="1048627" name="Rectangle 8"/>
          <p:cNvSpPr>
            <a:spLocks noChangeArrowheads="1"/>
          </p:cNvSpPr>
          <p:nvPr/>
        </p:nvSpPr>
        <p:spPr bwMode="auto">
          <a:xfrm>
            <a:off x="8412163" y="3556000"/>
            <a:ext cx="977833" cy="366767"/>
          </a:xfrm>
          <a:prstGeom prst="rect">
            <a:avLst/>
          </a:prstGeom>
          <a:noFill/>
          <a:ln w="12700">
            <a:noFill/>
            <a:miter lim="800000"/>
            <a:headEnd/>
            <a:tailEnd/>
          </a:ln>
          <a:effectLst/>
        </p:spPr>
        <p:txBody>
          <a:bodyPr wrap="none" lIns="90488" tIns="44450" rIns="90488" bIns="44450">
            <a:spAutoFit/>
          </a:bodyPr>
          <a:lstStyle/>
          <a:p>
            <a:pPr defTabSz="914426"/>
            <a:r>
              <a:rPr lang="en-US" altLang="en-US" b="1">
                <a:solidFill>
                  <a:srgbClr val="1A1A1A"/>
                </a:solidFill>
                <a:latin typeface="Arial" charset="0"/>
              </a:rPr>
              <a:t>Models</a:t>
            </a:r>
          </a:p>
        </p:txBody>
      </p:sp>
      <p:sp>
        <p:nvSpPr>
          <p:cNvPr id="1048628" name="Rectangle 9"/>
          <p:cNvSpPr>
            <a:spLocks noGrp="1" noChangeArrowheads="1"/>
          </p:cNvSpPr>
          <p:nvPr>
            <p:ph type="title" idx="4294967295"/>
          </p:nvPr>
        </p:nvSpPr>
        <p:spPr>
          <a:xfrm>
            <a:off x="1524000" y="122664"/>
            <a:ext cx="7777976" cy="1172737"/>
          </a:xfrm>
          <a:prstGeom prst="rect">
            <a:avLst/>
          </a:prstGeom>
          <a:noFill/>
          <a:effectLst>
            <a:outerShdw dist="53882" dir="2700000" algn="ctr" rotWithShape="0">
              <a:schemeClr val="bg2"/>
            </a:outerShdw>
          </a:effectLst>
        </p:spPr>
        <p:txBody>
          <a:bodyPr vert="horz" lIns="90488" tIns="44450" rIns="90488" bIns="44450" rtlCol="0" anchor="ctr">
            <a:normAutofit/>
          </a:bodyPr>
          <a:lstStyle/>
          <a:p>
            <a:r>
              <a:rPr lang="en-US" altLang="en-US" sz="3600" b="1" dirty="0">
                <a:latin typeface="Times New Roman" panose="02020603050405020304" pitchFamily="18" charset="0"/>
                <a:cs typeface="Times New Roman" panose="02020603050405020304" pitchFamily="18" charset="0"/>
              </a:rPr>
              <a:t>Quantitative Forecasting Methods</a:t>
            </a:r>
            <a:endParaRPr lang="en-US" altLang="en-US" sz="3600" dirty="0">
              <a:latin typeface="Times New Roman" panose="02020603050405020304" pitchFamily="18" charset="0"/>
              <a:cs typeface="Times New Roman" panose="02020603050405020304" pitchFamily="18" charset="0"/>
            </a:endParaRPr>
          </a:p>
        </p:txBody>
      </p:sp>
      <p:sp>
        <p:nvSpPr>
          <p:cNvPr id="1048629" name="Freeform 10"/>
          <p:cNvSpPr/>
          <p:nvPr/>
        </p:nvSpPr>
        <p:spPr bwMode="auto">
          <a:xfrm>
            <a:off x="5051425" y="1892300"/>
            <a:ext cx="2090738" cy="819150"/>
          </a:xfrm>
          <a:custGeom>
            <a:avLst/>
            <a:gdLst>
              <a:gd name="T0" fmla="*/ 0 w 1317"/>
              <a:gd name="T1" fmla="*/ 817563 h 516"/>
              <a:gd name="T2" fmla="*/ 2089150 w 1317"/>
              <a:gd name="T3" fmla="*/ 817563 h 516"/>
              <a:gd name="T4" fmla="*/ 2089150 w 1317"/>
              <a:gd name="T5" fmla="*/ 0 h 516"/>
              <a:gd name="T6" fmla="*/ 0 w 1317"/>
              <a:gd name="T7" fmla="*/ 0 h 516"/>
              <a:gd name="T8" fmla="*/ 0 w 1317"/>
              <a:gd name="T9" fmla="*/ 817563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7" h="516">
                <a:moveTo>
                  <a:pt x="0" y="515"/>
                </a:moveTo>
                <a:lnTo>
                  <a:pt x="1316" y="515"/>
                </a:lnTo>
                <a:lnTo>
                  <a:pt x="1316" y="0"/>
                </a:lnTo>
                <a:lnTo>
                  <a:pt x="0" y="0"/>
                </a:lnTo>
                <a:lnTo>
                  <a:pt x="0" y="515"/>
                </a:lnTo>
              </a:path>
            </a:pathLst>
          </a:custGeom>
          <a:solidFill>
            <a:schemeClr val="accent2"/>
          </a:solidFill>
          <a:ln w="25400" cap="rnd" cmpd="sng">
            <a:solidFill>
              <a:srgbClr val="1A1A1A"/>
            </a:solidFill>
            <a:prstDash val="solid"/>
            <a:round/>
            <a:headEnd type="none" w="med" len="med"/>
            <a:tailEnd type="none" w="med" len="med"/>
          </a:ln>
          <a:effectLst>
            <a:outerShdw dist="71842" dir="2700000" algn="ctr" rotWithShape="0">
              <a:schemeClr val="bg2"/>
            </a:outerShdw>
          </a:effectLst>
        </p:spPr>
        <p:txBody>
          <a:bodyPr/>
          <a:lstStyle/>
          <a:p>
            <a:pPr defTabSz="914426"/>
            <a:endParaRPr lang="en-US">
              <a:solidFill>
                <a:prstClr val="black"/>
              </a:solidFill>
              <a:latin typeface="Calibri"/>
            </a:endParaRPr>
          </a:p>
        </p:txBody>
      </p:sp>
      <p:sp>
        <p:nvSpPr>
          <p:cNvPr id="1048630" name="Rectangle 11"/>
          <p:cNvSpPr>
            <a:spLocks noChangeArrowheads="1"/>
          </p:cNvSpPr>
          <p:nvPr/>
        </p:nvSpPr>
        <p:spPr bwMode="auto">
          <a:xfrm>
            <a:off x="5124451" y="1885950"/>
            <a:ext cx="1516442" cy="366767"/>
          </a:xfrm>
          <a:prstGeom prst="rect">
            <a:avLst/>
          </a:prstGeom>
          <a:noFill/>
          <a:ln w="12700">
            <a:noFill/>
            <a:miter lim="800000"/>
            <a:headEnd/>
            <a:tailEnd/>
          </a:ln>
          <a:effectLst/>
        </p:spPr>
        <p:txBody>
          <a:bodyPr wrap="none" lIns="90488" tIns="44450" rIns="90488" bIns="44450">
            <a:spAutoFit/>
          </a:bodyPr>
          <a:lstStyle/>
          <a:p>
            <a:pPr defTabSz="914426"/>
            <a:r>
              <a:rPr lang="en-US" altLang="en-US" b="1">
                <a:solidFill>
                  <a:srgbClr val="1A1A1A"/>
                </a:solidFill>
                <a:latin typeface="Arial" charset="0"/>
              </a:rPr>
              <a:t>Quantitative</a:t>
            </a:r>
          </a:p>
        </p:txBody>
      </p:sp>
      <p:sp>
        <p:nvSpPr>
          <p:cNvPr id="1048631" name="Rectangle 12"/>
          <p:cNvSpPr>
            <a:spLocks noChangeArrowheads="1"/>
          </p:cNvSpPr>
          <p:nvPr/>
        </p:nvSpPr>
        <p:spPr bwMode="auto">
          <a:xfrm>
            <a:off x="5140325" y="2249488"/>
            <a:ext cx="1490794" cy="366767"/>
          </a:xfrm>
          <a:prstGeom prst="rect">
            <a:avLst/>
          </a:prstGeom>
          <a:noFill/>
          <a:ln w="12700">
            <a:noFill/>
            <a:miter lim="800000"/>
            <a:headEnd/>
            <a:tailEnd/>
          </a:ln>
          <a:effectLst/>
        </p:spPr>
        <p:txBody>
          <a:bodyPr wrap="none" lIns="90488" tIns="44450" rIns="90488" bIns="44450">
            <a:spAutoFit/>
          </a:bodyPr>
          <a:lstStyle/>
          <a:p>
            <a:pPr defTabSz="914426"/>
            <a:r>
              <a:rPr lang="en-US" altLang="en-US" b="1" dirty="0">
                <a:solidFill>
                  <a:srgbClr val="1A1A1A"/>
                </a:solidFill>
                <a:latin typeface="Arial" charset="0"/>
              </a:rPr>
              <a:t>Forecasting</a:t>
            </a:r>
          </a:p>
        </p:txBody>
      </p:sp>
      <p:sp>
        <p:nvSpPr>
          <p:cNvPr id="1048632" name="Freeform 13"/>
          <p:cNvSpPr/>
          <p:nvPr/>
        </p:nvSpPr>
        <p:spPr bwMode="auto">
          <a:xfrm>
            <a:off x="3933825" y="3208338"/>
            <a:ext cx="1817688" cy="819150"/>
          </a:xfrm>
          <a:custGeom>
            <a:avLst/>
            <a:gdLst>
              <a:gd name="T0" fmla="*/ 0 w 1145"/>
              <a:gd name="T1" fmla="*/ 817563 h 516"/>
              <a:gd name="T2" fmla="*/ 1816100 w 1145"/>
              <a:gd name="T3" fmla="*/ 817563 h 516"/>
              <a:gd name="T4" fmla="*/ 1816100 w 1145"/>
              <a:gd name="T5" fmla="*/ 0 h 516"/>
              <a:gd name="T6" fmla="*/ 0 w 1145"/>
              <a:gd name="T7" fmla="*/ 0 h 516"/>
              <a:gd name="T8" fmla="*/ 0 w 1145"/>
              <a:gd name="T9" fmla="*/ 817563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5" h="516">
                <a:moveTo>
                  <a:pt x="0" y="515"/>
                </a:moveTo>
                <a:lnTo>
                  <a:pt x="1144" y="515"/>
                </a:lnTo>
                <a:lnTo>
                  <a:pt x="1144" y="0"/>
                </a:lnTo>
                <a:lnTo>
                  <a:pt x="0" y="0"/>
                </a:lnTo>
                <a:lnTo>
                  <a:pt x="0" y="515"/>
                </a:lnTo>
              </a:path>
            </a:pathLst>
          </a:custGeom>
          <a:solidFill>
            <a:schemeClr val="hlink"/>
          </a:solidFill>
          <a:ln w="25400" cap="rnd" cmpd="sng">
            <a:solidFill>
              <a:srgbClr val="1A1A1A"/>
            </a:solidFill>
            <a:prstDash val="solid"/>
            <a:round/>
            <a:headEnd type="none" w="med" len="med"/>
            <a:tailEnd type="none" w="med" len="med"/>
          </a:ln>
          <a:effectLst>
            <a:outerShdw dist="71842" dir="2700000" algn="ctr" rotWithShape="0">
              <a:schemeClr val="bg2"/>
            </a:outerShdw>
          </a:effectLst>
        </p:spPr>
        <p:txBody>
          <a:bodyPr/>
          <a:lstStyle/>
          <a:p>
            <a:pPr defTabSz="914426"/>
            <a:endParaRPr lang="en-US">
              <a:solidFill>
                <a:prstClr val="black"/>
              </a:solidFill>
              <a:latin typeface="Calibri"/>
            </a:endParaRPr>
          </a:p>
        </p:txBody>
      </p:sp>
      <p:sp>
        <p:nvSpPr>
          <p:cNvPr id="1048633" name="Rectangle 14"/>
          <p:cNvSpPr>
            <a:spLocks noChangeArrowheads="1"/>
          </p:cNvSpPr>
          <p:nvPr/>
        </p:nvSpPr>
        <p:spPr bwMode="auto">
          <a:xfrm>
            <a:off x="3892550" y="3201988"/>
            <a:ext cx="1473802" cy="366767"/>
          </a:xfrm>
          <a:prstGeom prst="rect">
            <a:avLst/>
          </a:prstGeom>
          <a:noFill/>
          <a:ln w="12700">
            <a:noFill/>
            <a:miter lim="800000"/>
            <a:headEnd/>
            <a:tailEnd/>
          </a:ln>
          <a:effectLst/>
        </p:spPr>
        <p:txBody>
          <a:bodyPr wrap="none" lIns="90488" tIns="44450" rIns="90488" bIns="44450">
            <a:spAutoFit/>
          </a:bodyPr>
          <a:lstStyle/>
          <a:p>
            <a:pPr defTabSz="914426"/>
            <a:r>
              <a:rPr lang="en-US" altLang="en-US" b="1">
                <a:solidFill>
                  <a:srgbClr val="1A1A1A"/>
                </a:solidFill>
                <a:latin typeface="Arial" charset="0"/>
              </a:rPr>
              <a:t>Time Series</a:t>
            </a:r>
          </a:p>
        </p:txBody>
      </p:sp>
      <p:sp>
        <p:nvSpPr>
          <p:cNvPr id="1048634" name="Rectangle 15"/>
          <p:cNvSpPr>
            <a:spLocks noChangeArrowheads="1"/>
          </p:cNvSpPr>
          <p:nvPr/>
        </p:nvSpPr>
        <p:spPr bwMode="auto">
          <a:xfrm>
            <a:off x="4222750" y="3565525"/>
            <a:ext cx="977833" cy="366767"/>
          </a:xfrm>
          <a:prstGeom prst="rect">
            <a:avLst/>
          </a:prstGeom>
          <a:noFill/>
          <a:ln w="12700">
            <a:noFill/>
            <a:miter lim="800000"/>
            <a:headEnd/>
            <a:tailEnd/>
          </a:ln>
          <a:effectLst/>
        </p:spPr>
        <p:txBody>
          <a:bodyPr wrap="none" lIns="90488" tIns="44450" rIns="90488" bIns="44450">
            <a:spAutoFit/>
          </a:bodyPr>
          <a:lstStyle/>
          <a:p>
            <a:pPr defTabSz="914426"/>
            <a:r>
              <a:rPr lang="en-US" altLang="en-US" b="1">
                <a:solidFill>
                  <a:srgbClr val="1A1A1A"/>
                </a:solidFill>
                <a:latin typeface="Arial" charset="0"/>
              </a:rPr>
              <a:t>Models</a:t>
            </a:r>
          </a:p>
        </p:txBody>
      </p:sp>
      <p:sp>
        <p:nvSpPr>
          <p:cNvPr id="1048635" name="Freeform 16"/>
          <p:cNvSpPr/>
          <p:nvPr/>
        </p:nvSpPr>
        <p:spPr bwMode="auto">
          <a:xfrm>
            <a:off x="8115301" y="5153026"/>
            <a:ext cx="1819275" cy="728663"/>
          </a:xfrm>
          <a:custGeom>
            <a:avLst/>
            <a:gdLst>
              <a:gd name="T0" fmla="*/ 0 w 1146"/>
              <a:gd name="T1" fmla="*/ 727075 h 459"/>
              <a:gd name="T2" fmla="*/ 1817688 w 1146"/>
              <a:gd name="T3" fmla="*/ 727075 h 459"/>
              <a:gd name="T4" fmla="*/ 1817688 w 1146"/>
              <a:gd name="T5" fmla="*/ 0 h 459"/>
              <a:gd name="T6" fmla="*/ 0 w 1146"/>
              <a:gd name="T7" fmla="*/ 0 h 459"/>
              <a:gd name="T8" fmla="*/ 0 w 1146"/>
              <a:gd name="T9" fmla="*/ 727075 h 4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6" h="459">
                <a:moveTo>
                  <a:pt x="0" y="458"/>
                </a:moveTo>
                <a:lnTo>
                  <a:pt x="1145" y="458"/>
                </a:lnTo>
                <a:lnTo>
                  <a:pt x="1145" y="0"/>
                </a:lnTo>
                <a:lnTo>
                  <a:pt x="0" y="0"/>
                </a:lnTo>
                <a:lnTo>
                  <a:pt x="0" y="458"/>
                </a:lnTo>
              </a:path>
            </a:pathLst>
          </a:custGeom>
          <a:solidFill>
            <a:schemeClr val="accent2"/>
          </a:solidFill>
          <a:ln w="25400" cap="rnd" cmpd="sng">
            <a:solidFill>
              <a:srgbClr val="1A1A1A"/>
            </a:solidFill>
            <a:prstDash val="solid"/>
            <a:round/>
            <a:headEnd type="none" w="med" len="med"/>
            <a:tailEnd type="none" w="med" len="med"/>
          </a:ln>
          <a:effectLst>
            <a:outerShdw dist="71842" dir="2700000" algn="ctr" rotWithShape="0">
              <a:schemeClr val="bg2"/>
            </a:outerShdw>
          </a:effectLst>
        </p:spPr>
        <p:txBody>
          <a:bodyPr/>
          <a:lstStyle/>
          <a:p>
            <a:pPr defTabSz="914426"/>
            <a:endParaRPr lang="en-US">
              <a:solidFill>
                <a:prstClr val="black"/>
              </a:solidFill>
              <a:latin typeface="Calibri"/>
            </a:endParaRPr>
          </a:p>
        </p:txBody>
      </p:sp>
      <p:sp>
        <p:nvSpPr>
          <p:cNvPr id="1048636" name="Rectangle 17"/>
          <p:cNvSpPr>
            <a:spLocks noChangeArrowheads="1"/>
          </p:cNvSpPr>
          <p:nvPr/>
        </p:nvSpPr>
        <p:spPr bwMode="auto">
          <a:xfrm>
            <a:off x="8478839" y="5105401"/>
            <a:ext cx="1098550" cy="457200"/>
          </a:xfrm>
          <a:prstGeom prst="rect">
            <a:avLst/>
          </a:prstGeom>
          <a:noFill/>
          <a:ln w="12700">
            <a:noFill/>
            <a:miter lim="800000"/>
            <a:headEnd/>
            <a:tailEnd/>
          </a:ln>
          <a:effectLst/>
        </p:spPr>
        <p:txBody>
          <a:bodyPr wrap="none" anchor="ctr"/>
          <a:lstStyle/>
          <a:p>
            <a:pPr defTabSz="914426"/>
            <a:endParaRPr lang="en-IN">
              <a:solidFill>
                <a:prstClr val="black"/>
              </a:solidFill>
              <a:latin typeface="Calibri"/>
            </a:endParaRPr>
          </a:p>
        </p:txBody>
      </p:sp>
      <p:sp>
        <p:nvSpPr>
          <p:cNvPr id="1048637" name="Rectangle 18"/>
          <p:cNvSpPr>
            <a:spLocks noChangeArrowheads="1"/>
          </p:cNvSpPr>
          <p:nvPr/>
        </p:nvSpPr>
        <p:spPr bwMode="auto">
          <a:xfrm>
            <a:off x="8101013" y="5283200"/>
            <a:ext cx="1439498" cy="366767"/>
          </a:xfrm>
          <a:prstGeom prst="rect">
            <a:avLst/>
          </a:prstGeom>
          <a:noFill/>
          <a:ln w="12700">
            <a:noFill/>
            <a:miter lim="800000"/>
            <a:headEnd/>
            <a:tailEnd/>
          </a:ln>
          <a:effectLst/>
        </p:spPr>
        <p:txBody>
          <a:bodyPr wrap="none" lIns="90488" tIns="44450" rIns="90488" bIns="44450">
            <a:spAutoFit/>
          </a:bodyPr>
          <a:lstStyle/>
          <a:p>
            <a:pPr defTabSz="914426"/>
            <a:r>
              <a:rPr lang="en-US" altLang="en-US" b="1">
                <a:solidFill>
                  <a:srgbClr val="1A1A1A"/>
                </a:solidFill>
                <a:latin typeface="Arial" charset="0"/>
              </a:rPr>
              <a:t>Regression</a:t>
            </a:r>
          </a:p>
        </p:txBody>
      </p:sp>
      <p:sp>
        <p:nvSpPr>
          <p:cNvPr id="1048638" name="Freeform 19"/>
          <p:cNvSpPr/>
          <p:nvPr/>
        </p:nvSpPr>
        <p:spPr bwMode="auto">
          <a:xfrm>
            <a:off x="3781426" y="5162551"/>
            <a:ext cx="2073275" cy="727075"/>
          </a:xfrm>
          <a:custGeom>
            <a:avLst/>
            <a:gdLst>
              <a:gd name="T0" fmla="*/ 0 w 1306"/>
              <a:gd name="T1" fmla="*/ 725488 h 458"/>
              <a:gd name="T2" fmla="*/ 2071688 w 1306"/>
              <a:gd name="T3" fmla="*/ 725488 h 458"/>
              <a:gd name="T4" fmla="*/ 2071688 w 1306"/>
              <a:gd name="T5" fmla="*/ 0 h 458"/>
              <a:gd name="T6" fmla="*/ 0 w 1306"/>
              <a:gd name="T7" fmla="*/ 0 h 458"/>
              <a:gd name="T8" fmla="*/ 0 w 1306"/>
              <a:gd name="T9" fmla="*/ 725488 h 4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6" h="458">
                <a:moveTo>
                  <a:pt x="0" y="457"/>
                </a:moveTo>
                <a:lnTo>
                  <a:pt x="1305" y="457"/>
                </a:lnTo>
                <a:lnTo>
                  <a:pt x="1305" y="0"/>
                </a:lnTo>
                <a:lnTo>
                  <a:pt x="0" y="0"/>
                </a:lnTo>
                <a:lnTo>
                  <a:pt x="0" y="457"/>
                </a:lnTo>
              </a:path>
            </a:pathLst>
          </a:custGeom>
          <a:solidFill>
            <a:schemeClr val="accent2"/>
          </a:solidFill>
          <a:ln w="25400" cap="rnd" cmpd="sng">
            <a:solidFill>
              <a:srgbClr val="1A1A1A"/>
            </a:solidFill>
            <a:prstDash val="solid"/>
            <a:round/>
            <a:headEnd type="none" w="med" len="med"/>
            <a:tailEnd type="none" w="med" len="med"/>
          </a:ln>
          <a:effectLst>
            <a:outerShdw dist="71842" dir="2700000" algn="ctr" rotWithShape="0">
              <a:schemeClr val="bg2"/>
            </a:outerShdw>
          </a:effectLst>
        </p:spPr>
        <p:txBody>
          <a:bodyPr/>
          <a:lstStyle/>
          <a:p>
            <a:pPr defTabSz="914426"/>
            <a:endParaRPr lang="en-US">
              <a:solidFill>
                <a:prstClr val="black"/>
              </a:solidFill>
              <a:latin typeface="Calibri"/>
            </a:endParaRPr>
          </a:p>
        </p:txBody>
      </p:sp>
      <p:sp>
        <p:nvSpPr>
          <p:cNvPr id="1048639" name="Rectangle 20"/>
          <p:cNvSpPr>
            <a:spLocks noChangeArrowheads="1"/>
          </p:cNvSpPr>
          <p:nvPr/>
        </p:nvSpPr>
        <p:spPr bwMode="auto">
          <a:xfrm>
            <a:off x="3862388" y="5114925"/>
            <a:ext cx="1490794" cy="366767"/>
          </a:xfrm>
          <a:prstGeom prst="rect">
            <a:avLst/>
          </a:prstGeom>
          <a:noFill/>
          <a:ln w="12700">
            <a:noFill/>
            <a:miter lim="800000"/>
            <a:headEnd/>
            <a:tailEnd/>
          </a:ln>
          <a:effectLst/>
        </p:spPr>
        <p:txBody>
          <a:bodyPr wrap="none" lIns="90488" tIns="44450" rIns="90488" bIns="44450">
            <a:spAutoFit/>
          </a:bodyPr>
          <a:lstStyle/>
          <a:p>
            <a:pPr defTabSz="914426"/>
            <a:r>
              <a:rPr lang="en-US" altLang="en-US" b="1">
                <a:solidFill>
                  <a:srgbClr val="1A1A1A"/>
                </a:solidFill>
                <a:latin typeface="Arial" charset="0"/>
              </a:rPr>
              <a:t>Exponential</a:t>
            </a:r>
          </a:p>
        </p:txBody>
      </p:sp>
      <p:sp>
        <p:nvSpPr>
          <p:cNvPr id="1048640" name="Rectangle 21"/>
          <p:cNvSpPr>
            <a:spLocks noChangeArrowheads="1"/>
          </p:cNvSpPr>
          <p:nvPr/>
        </p:nvSpPr>
        <p:spPr bwMode="auto">
          <a:xfrm>
            <a:off x="3932238" y="5448300"/>
            <a:ext cx="1388202" cy="366767"/>
          </a:xfrm>
          <a:prstGeom prst="rect">
            <a:avLst/>
          </a:prstGeom>
          <a:noFill/>
          <a:ln w="12700">
            <a:noFill/>
            <a:miter lim="800000"/>
            <a:headEnd/>
            <a:tailEnd/>
          </a:ln>
          <a:effectLst/>
        </p:spPr>
        <p:txBody>
          <a:bodyPr wrap="none" lIns="90488" tIns="44450" rIns="90488" bIns="44450">
            <a:spAutoFit/>
          </a:bodyPr>
          <a:lstStyle/>
          <a:p>
            <a:pPr defTabSz="914426"/>
            <a:r>
              <a:rPr lang="en-US" altLang="en-US" b="1">
                <a:solidFill>
                  <a:srgbClr val="1A1A1A"/>
                </a:solidFill>
                <a:latin typeface="Arial" charset="0"/>
              </a:rPr>
              <a:t>Smoothing</a:t>
            </a:r>
          </a:p>
        </p:txBody>
      </p:sp>
      <p:sp>
        <p:nvSpPr>
          <p:cNvPr id="1048641" name="Freeform 22"/>
          <p:cNvSpPr/>
          <p:nvPr/>
        </p:nvSpPr>
        <p:spPr bwMode="auto">
          <a:xfrm>
            <a:off x="6062664" y="5162551"/>
            <a:ext cx="1627187" cy="727075"/>
          </a:xfrm>
          <a:custGeom>
            <a:avLst/>
            <a:gdLst>
              <a:gd name="T0" fmla="*/ 0 w 1025"/>
              <a:gd name="T1" fmla="*/ 725488 h 458"/>
              <a:gd name="T2" fmla="*/ 1625600 w 1025"/>
              <a:gd name="T3" fmla="*/ 725488 h 458"/>
              <a:gd name="T4" fmla="*/ 1625600 w 1025"/>
              <a:gd name="T5" fmla="*/ 0 h 458"/>
              <a:gd name="T6" fmla="*/ 0 w 1025"/>
              <a:gd name="T7" fmla="*/ 0 h 458"/>
              <a:gd name="T8" fmla="*/ 0 w 1025"/>
              <a:gd name="T9" fmla="*/ 725488 h 4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5" h="458">
                <a:moveTo>
                  <a:pt x="0" y="457"/>
                </a:moveTo>
                <a:lnTo>
                  <a:pt x="1024" y="457"/>
                </a:lnTo>
                <a:lnTo>
                  <a:pt x="1024" y="0"/>
                </a:lnTo>
                <a:lnTo>
                  <a:pt x="0" y="0"/>
                </a:lnTo>
                <a:lnTo>
                  <a:pt x="0" y="457"/>
                </a:lnTo>
              </a:path>
            </a:pathLst>
          </a:custGeom>
          <a:solidFill>
            <a:schemeClr val="accent2"/>
          </a:solidFill>
          <a:ln w="25400" cap="rnd" cmpd="sng">
            <a:solidFill>
              <a:srgbClr val="1A1A1A"/>
            </a:solidFill>
            <a:prstDash val="solid"/>
            <a:round/>
            <a:headEnd type="none" w="med" len="med"/>
            <a:tailEnd type="none" w="med" len="med"/>
          </a:ln>
          <a:effectLst>
            <a:outerShdw dist="71842" dir="2700000" algn="ctr" rotWithShape="0">
              <a:schemeClr val="bg2"/>
            </a:outerShdw>
          </a:effectLst>
        </p:spPr>
        <p:txBody>
          <a:bodyPr/>
          <a:lstStyle/>
          <a:p>
            <a:pPr defTabSz="914426"/>
            <a:endParaRPr lang="en-US">
              <a:solidFill>
                <a:prstClr val="black"/>
              </a:solidFill>
              <a:latin typeface="Calibri"/>
            </a:endParaRPr>
          </a:p>
        </p:txBody>
      </p:sp>
      <p:sp>
        <p:nvSpPr>
          <p:cNvPr id="1048642" name="Rectangle 23"/>
          <p:cNvSpPr>
            <a:spLocks noChangeArrowheads="1"/>
          </p:cNvSpPr>
          <p:nvPr/>
        </p:nvSpPr>
        <p:spPr bwMode="auto">
          <a:xfrm>
            <a:off x="6356350" y="5108575"/>
            <a:ext cx="811185" cy="366767"/>
          </a:xfrm>
          <a:prstGeom prst="rect">
            <a:avLst/>
          </a:prstGeom>
          <a:noFill/>
          <a:ln w="12700">
            <a:noFill/>
            <a:miter lim="800000"/>
            <a:headEnd/>
            <a:tailEnd/>
          </a:ln>
          <a:effectLst/>
        </p:spPr>
        <p:txBody>
          <a:bodyPr wrap="none" lIns="90488" tIns="44450" rIns="90488" bIns="44450">
            <a:spAutoFit/>
          </a:bodyPr>
          <a:lstStyle/>
          <a:p>
            <a:pPr defTabSz="914426"/>
            <a:r>
              <a:rPr lang="en-US" altLang="en-US" b="1">
                <a:solidFill>
                  <a:srgbClr val="1A1A1A"/>
                </a:solidFill>
                <a:latin typeface="Arial" charset="0"/>
              </a:rPr>
              <a:t>Trend</a:t>
            </a:r>
          </a:p>
        </p:txBody>
      </p:sp>
      <p:sp>
        <p:nvSpPr>
          <p:cNvPr id="1048643" name="Rectangle 24"/>
          <p:cNvSpPr>
            <a:spLocks noChangeArrowheads="1"/>
          </p:cNvSpPr>
          <p:nvPr/>
        </p:nvSpPr>
        <p:spPr bwMode="auto">
          <a:xfrm>
            <a:off x="6265864" y="5472113"/>
            <a:ext cx="977833" cy="366767"/>
          </a:xfrm>
          <a:prstGeom prst="rect">
            <a:avLst/>
          </a:prstGeom>
          <a:noFill/>
          <a:ln w="12700">
            <a:noFill/>
            <a:miter lim="800000"/>
            <a:headEnd/>
            <a:tailEnd/>
          </a:ln>
          <a:effectLst/>
        </p:spPr>
        <p:txBody>
          <a:bodyPr wrap="none" lIns="90488" tIns="44450" rIns="90488" bIns="44450">
            <a:spAutoFit/>
          </a:bodyPr>
          <a:lstStyle/>
          <a:p>
            <a:pPr defTabSz="914426"/>
            <a:r>
              <a:rPr lang="en-US" altLang="en-US" b="1">
                <a:solidFill>
                  <a:srgbClr val="1A1A1A"/>
                </a:solidFill>
                <a:latin typeface="Arial" charset="0"/>
              </a:rPr>
              <a:t>Models</a:t>
            </a:r>
          </a:p>
        </p:txBody>
      </p:sp>
      <p:sp>
        <p:nvSpPr>
          <p:cNvPr id="1048644" name="Freeform 25"/>
          <p:cNvSpPr/>
          <p:nvPr/>
        </p:nvSpPr>
        <p:spPr bwMode="auto">
          <a:xfrm>
            <a:off x="2225675" y="5162551"/>
            <a:ext cx="1352550" cy="727075"/>
          </a:xfrm>
          <a:custGeom>
            <a:avLst/>
            <a:gdLst>
              <a:gd name="T0" fmla="*/ 0 w 852"/>
              <a:gd name="T1" fmla="*/ 725488 h 458"/>
              <a:gd name="T2" fmla="*/ 1350963 w 852"/>
              <a:gd name="T3" fmla="*/ 725488 h 458"/>
              <a:gd name="T4" fmla="*/ 1350963 w 852"/>
              <a:gd name="T5" fmla="*/ 0 h 458"/>
              <a:gd name="T6" fmla="*/ 0 w 852"/>
              <a:gd name="T7" fmla="*/ 0 h 458"/>
              <a:gd name="T8" fmla="*/ 0 w 852"/>
              <a:gd name="T9" fmla="*/ 725488 h 4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2" h="458">
                <a:moveTo>
                  <a:pt x="0" y="457"/>
                </a:moveTo>
                <a:lnTo>
                  <a:pt x="851" y="457"/>
                </a:lnTo>
                <a:lnTo>
                  <a:pt x="851" y="0"/>
                </a:lnTo>
                <a:lnTo>
                  <a:pt x="0" y="0"/>
                </a:lnTo>
                <a:lnTo>
                  <a:pt x="0" y="457"/>
                </a:lnTo>
              </a:path>
            </a:pathLst>
          </a:custGeom>
          <a:solidFill>
            <a:schemeClr val="accent2"/>
          </a:solidFill>
          <a:ln w="25400" cap="rnd" cmpd="sng">
            <a:solidFill>
              <a:srgbClr val="1A1A1A"/>
            </a:solidFill>
            <a:prstDash val="solid"/>
            <a:round/>
            <a:headEnd type="none" w="med" len="med"/>
            <a:tailEnd type="none" w="med" len="med"/>
          </a:ln>
          <a:effectLst>
            <a:outerShdw dist="71842" dir="2700000" algn="ctr" rotWithShape="0">
              <a:schemeClr val="bg2"/>
            </a:outerShdw>
          </a:effectLst>
        </p:spPr>
        <p:txBody>
          <a:bodyPr/>
          <a:lstStyle/>
          <a:p>
            <a:pPr defTabSz="914426"/>
            <a:endParaRPr lang="en-US">
              <a:solidFill>
                <a:prstClr val="black"/>
              </a:solidFill>
              <a:latin typeface="Calibri"/>
            </a:endParaRPr>
          </a:p>
        </p:txBody>
      </p:sp>
      <p:sp>
        <p:nvSpPr>
          <p:cNvPr id="1048645" name="Rectangle 26"/>
          <p:cNvSpPr>
            <a:spLocks noChangeArrowheads="1"/>
          </p:cNvSpPr>
          <p:nvPr/>
        </p:nvSpPr>
        <p:spPr bwMode="auto">
          <a:xfrm>
            <a:off x="2278063" y="5114925"/>
            <a:ext cx="990657" cy="366767"/>
          </a:xfrm>
          <a:prstGeom prst="rect">
            <a:avLst/>
          </a:prstGeom>
          <a:noFill/>
          <a:ln w="12700">
            <a:noFill/>
            <a:miter lim="800000"/>
            <a:headEnd/>
            <a:tailEnd/>
          </a:ln>
          <a:effectLst/>
        </p:spPr>
        <p:txBody>
          <a:bodyPr wrap="none" lIns="90488" tIns="44450" rIns="90488" bIns="44450">
            <a:spAutoFit/>
          </a:bodyPr>
          <a:lstStyle/>
          <a:p>
            <a:pPr defTabSz="914426"/>
            <a:r>
              <a:rPr lang="en-US" altLang="en-US" b="1" dirty="0">
                <a:solidFill>
                  <a:srgbClr val="1A1A1A"/>
                </a:solidFill>
                <a:latin typeface="Arial" charset="0"/>
              </a:rPr>
              <a:t>Moving</a:t>
            </a:r>
          </a:p>
        </p:txBody>
      </p:sp>
      <p:sp>
        <p:nvSpPr>
          <p:cNvPr id="1048646" name="Rectangle 27"/>
          <p:cNvSpPr>
            <a:spLocks noChangeArrowheads="1"/>
          </p:cNvSpPr>
          <p:nvPr/>
        </p:nvSpPr>
        <p:spPr bwMode="auto">
          <a:xfrm>
            <a:off x="2212975" y="5448300"/>
            <a:ext cx="1084657" cy="366767"/>
          </a:xfrm>
          <a:prstGeom prst="rect">
            <a:avLst/>
          </a:prstGeom>
          <a:noFill/>
          <a:ln w="12700">
            <a:noFill/>
            <a:miter lim="800000"/>
            <a:headEnd/>
            <a:tailEnd/>
          </a:ln>
          <a:effectLst/>
        </p:spPr>
        <p:txBody>
          <a:bodyPr wrap="none" lIns="90488" tIns="44450" rIns="90488" bIns="44450">
            <a:spAutoFit/>
          </a:bodyPr>
          <a:lstStyle/>
          <a:p>
            <a:pPr defTabSz="914426"/>
            <a:r>
              <a:rPr lang="en-US" altLang="en-US" b="1">
                <a:solidFill>
                  <a:srgbClr val="1A1A1A"/>
                </a:solidFill>
                <a:latin typeface="Arial" charset="0"/>
              </a:rPr>
              <a:t>Average</a:t>
            </a:r>
          </a:p>
        </p:txBody>
      </p:sp>
      <p:sp>
        <p:nvSpPr>
          <p:cNvPr id="1048647" name="Freeform 28"/>
          <p:cNvSpPr/>
          <p:nvPr/>
        </p:nvSpPr>
        <p:spPr bwMode="auto">
          <a:xfrm>
            <a:off x="6096001" y="2967038"/>
            <a:ext cx="2930525" cy="171450"/>
          </a:xfrm>
          <a:custGeom>
            <a:avLst/>
            <a:gdLst>
              <a:gd name="T0" fmla="*/ 0 w 1846"/>
              <a:gd name="T1" fmla="*/ 0 h 108"/>
              <a:gd name="T2" fmla="*/ 290513 w 1846"/>
              <a:gd name="T3" fmla="*/ 0 h 108"/>
              <a:gd name="T4" fmla="*/ 2928938 w 1846"/>
              <a:gd name="T5" fmla="*/ 0 h 108"/>
              <a:gd name="T6" fmla="*/ 2928938 w 1846"/>
              <a:gd name="T7" fmla="*/ 169863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46" h="108">
                <a:moveTo>
                  <a:pt x="0" y="0"/>
                </a:moveTo>
                <a:lnTo>
                  <a:pt x="183" y="0"/>
                </a:lnTo>
                <a:lnTo>
                  <a:pt x="1845" y="0"/>
                </a:lnTo>
                <a:lnTo>
                  <a:pt x="1845" y="107"/>
                </a:lnTo>
              </a:path>
            </a:pathLst>
          </a:custGeom>
          <a:noFill/>
          <a:ln w="50800" cap="rnd" cmpd="sng">
            <a:solidFill>
              <a:schemeClr val="tx1"/>
            </a:solidFill>
            <a:prstDash val="solid"/>
            <a:round/>
            <a:headEnd type="none" w="med" len="med"/>
            <a:tailEnd type="none" w="med" len="med"/>
          </a:ln>
          <a:effectLst>
            <a:outerShdw dist="107763" dir="2700000" algn="ctr" rotWithShape="0">
              <a:schemeClr val="bg2"/>
            </a:outerShdw>
          </a:effectLst>
        </p:spPr>
        <p:txBody>
          <a:bodyPr/>
          <a:lstStyle/>
          <a:p>
            <a:pPr defTabSz="914426"/>
            <a:endParaRPr lang="en-US">
              <a:solidFill>
                <a:prstClr val="black"/>
              </a:solidFill>
              <a:latin typeface="Calibri"/>
            </a:endParaRPr>
          </a:p>
        </p:txBody>
      </p:sp>
      <p:sp>
        <p:nvSpPr>
          <p:cNvPr id="1048648" name="Line 29"/>
          <p:cNvSpPr>
            <a:spLocks noChangeShapeType="1"/>
          </p:cNvSpPr>
          <p:nvPr/>
        </p:nvSpPr>
        <p:spPr bwMode="auto">
          <a:xfrm>
            <a:off x="2901950" y="4578350"/>
            <a:ext cx="0" cy="463550"/>
          </a:xfrm>
          <a:prstGeom prst="line">
            <a:avLst/>
          </a:prstGeom>
          <a:noFill/>
          <a:ln w="50800">
            <a:solidFill>
              <a:schemeClr val="tx1"/>
            </a:solidFill>
            <a:round/>
            <a:headEnd/>
            <a:tailEnd/>
          </a:ln>
          <a:effectLst>
            <a:outerShdw dist="107763" dir="2700000" algn="ctr" rotWithShape="0">
              <a:schemeClr val="bg2"/>
            </a:outerShdw>
          </a:effectLst>
        </p:spPr>
        <p:txBody>
          <a:bodyPr wrap="none" anchor="ctr"/>
          <a:lstStyle/>
          <a:p>
            <a:pPr defTabSz="914426"/>
            <a:endParaRPr lang="en-US">
              <a:solidFill>
                <a:prstClr val="black"/>
              </a:solidFill>
              <a:latin typeface="Calibri"/>
            </a:endParaRPr>
          </a:p>
        </p:txBody>
      </p:sp>
      <p:sp>
        <p:nvSpPr>
          <p:cNvPr id="1048649" name="Line 30"/>
          <p:cNvSpPr>
            <a:spLocks noChangeShapeType="1"/>
          </p:cNvSpPr>
          <p:nvPr/>
        </p:nvSpPr>
        <p:spPr bwMode="auto">
          <a:xfrm>
            <a:off x="6096000" y="2744788"/>
            <a:ext cx="0" cy="196850"/>
          </a:xfrm>
          <a:prstGeom prst="line">
            <a:avLst/>
          </a:prstGeom>
          <a:noFill/>
          <a:ln w="50800">
            <a:solidFill>
              <a:schemeClr val="tx1"/>
            </a:solidFill>
            <a:round/>
            <a:headEnd/>
            <a:tailEnd/>
          </a:ln>
          <a:effectLst/>
        </p:spPr>
        <p:txBody>
          <a:bodyPr wrap="none" anchor="ctr"/>
          <a:lstStyle/>
          <a:p>
            <a:pPr defTabSz="914426"/>
            <a:endParaRPr lang="en-US">
              <a:solidFill>
                <a:prstClr val="black"/>
              </a:solidFill>
              <a:latin typeface="Calibri"/>
            </a:endParaRPr>
          </a:p>
        </p:txBody>
      </p:sp>
      <p:sp>
        <p:nvSpPr>
          <p:cNvPr id="1048650" name="Freeform 31"/>
          <p:cNvSpPr/>
          <p:nvPr/>
        </p:nvSpPr>
        <p:spPr bwMode="auto">
          <a:xfrm>
            <a:off x="4833939" y="2967038"/>
            <a:ext cx="1219200" cy="120650"/>
          </a:xfrm>
          <a:custGeom>
            <a:avLst/>
            <a:gdLst>
              <a:gd name="T0" fmla="*/ 1217613 w 768"/>
              <a:gd name="T1" fmla="*/ 0 h 76"/>
              <a:gd name="T2" fmla="*/ 1096963 w 768"/>
              <a:gd name="T3" fmla="*/ 0 h 76"/>
              <a:gd name="T4" fmla="*/ 0 w 768"/>
              <a:gd name="T5" fmla="*/ 0 h 76"/>
              <a:gd name="T6" fmla="*/ 0 w 768"/>
              <a:gd name="T7" fmla="*/ 119063 h 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8" h="76">
                <a:moveTo>
                  <a:pt x="767" y="0"/>
                </a:moveTo>
                <a:lnTo>
                  <a:pt x="691" y="0"/>
                </a:lnTo>
                <a:lnTo>
                  <a:pt x="0" y="0"/>
                </a:lnTo>
                <a:lnTo>
                  <a:pt x="0" y="75"/>
                </a:lnTo>
              </a:path>
            </a:pathLst>
          </a:custGeom>
          <a:noFill/>
          <a:ln w="50800" cap="rnd" cmpd="sng">
            <a:solidFill>
              <a:schemeClr val="tx1"/>
            </a:solidFill>
            <a:prstDash val="solid"/>
            <a:round/>
            <a:headEnd type="none" w="med" len="med"/>
            <a:tailEnd type="none" w="med" len="med"/>
          </a:ln>
          <a:effectLst>
            <a:outerShdw dist="107763" dir="2700000" algn="ctr" rotWithShape="0">
              <a:schemeClr val="bg2"/>
            </a:outerShdw>
          </a:effectLst>
        </p:spPr>
        <p:txBody>
          <a:bodyPr/>
          <a:lstStyle/>
          <a:p>
            <a:pPr defTabSz="914426"/>
            <a:endParaRPr lang="en-US">
              <a:solidFill>
                <a:prstClr val="black"/>
              </a:solidFill>
              <a:latin typeface="Calibri"/>
            </a:endParaRPr>
          </a:p>
        </p:txBody>
      </p:sp>
      <p:sp>
        <p:nvSpPr>
          <p:cNvPr id="1048651" name="Freeform 32"/>
          <p:cNvSpPr/>
          <p:nvPr/>
        </p:nvSpPr>
        <p:spPr bwMode="auto">
          <a:xfrm>
            <a:off x="8953500" y="4992688"/>
            <a:ext cx="177800" cy="177800"/>
          </a:xfrm>
          <a:custGeom>
            <a:avLst/>
            <a:gdLst>
              <a:gd name="T0" fmla="*/ 176213 w 112"/>
              <a:gd name="T1" fmla="*/ 0 h 112"/>
              <a:gd name="T2" fmla="*/ 90488 w 112"/>
              <a:gd name="T3" fmla="*/ 176213 h 112"/>
              <a:gd name="T4" fmla="*/ 0 w 112"/>
              <a:gd name="T5" fmla="*/ 0 h 112"/>
              <a:gd name="T6" fmla="*/ 176213 w 112"/>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2" h="112">
                <a:moveTo>
                  <a:pt x="111" y="0"/>
                </a:moveTo>
                <a:lnTo>
                  <a:pt x="57" y="111"/>
                </a:lnTo>
                <a:lnTo>
                  <a:pt x="0" y="0"/>
                </a:lnTo>
                <a:lnTo>
                  <a:pt x="111" y="0"/>
                </a:lnTo>
              </a:path>
            </a:pathLst>
          </a:custGeom>
          <a:solidFill>
            <a:schemeClr val="tx1"/>
          </a:solidFill>
          <a:ln w="12700" cap="rnd" cmpd="sng">
            <a:noFill/>
            <a:prstDash val="solid"/>
            <a:round/>
            <a:headEnd type="none" w="med" len="med"/>
            <a:tailEnd type="none" w="med" len="med"/>
          </a:ln>
          <a:effectLst/>
        </p:spPr>
        <p:txBody>
          <a:bodyPr/>
          <a:lstStyle/>
          <a:p>
            <a:pPr defTabSz="914426"/>
            <a:endParaRPr lang="en-US">
              <a:solidFill>
                <a:prstClr val="black"/>
              </a:solidFill>
              <a:latin typeface="Calibri"/>
            </a:endParaRPr>
          </a:p>
        </p:txBody>
      </p:sp>
      <p:sp>
        <p:nvSpPr>
          <p:cNvPr id="1048652" name="Freeform 33"/>
          <p:cNvSpPr/>
          <p:nvPr/>
        </p:nvSpPr>
        <p:spPr bwMode="auto">
          <a:xfrm>
            <a:off x="8943975" y="3049588"/>
            <a:ext cx="177800" cy="177800"/>
          </a:xfrm>
          <a:custGeom>
            <a:avLst/>
            <a:gdLst>
              <a:gd name="T0" fmla="*/ 176213 w 112"/>
              <a:gd name="T1" fmla="*/ 0 h 112"/>
              <a:gd name="T2" fmla="*/ 90488 w 112"/>
              <a:gd name="T3" fmla="*/ 176213 h 112"/>
              <a:gd name="T4" fmla="*/ 0 w 112"/>
              <a:gd name="T5" fmla="*/ 0 h 112"/>
              <a:gd name="T6" fmla="*/ 176213 w 112"/>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2" h="112">
                <a:moveTo>
                  <a:pt x="111" y="0"/>
                </a:moveTo>
                <a:lnTo>
                  <a:pt x="57" y="111"/>
                </a:lnTo>
                <a:lnTo>
                  <a:pt x="0" y="0"/>
                </a:lnTo>
                <a:lnTo>
                  <a:pt x="111" y="0"/>
                </a:lnTo>
              </a:path>
            </a:pathLst>
          </a:custGeom>
          <a:solidFill>
            <a:schemeClr val="tx1"/>
          </a:solidFill>
          <a:ln w="12700" cap="rnd" cmpd="sng">
            <a:noFill/>
            <a:prstDash val="solid"/>
            <a:round/>
            <a:headEnd type="none" w="med" len="med"/>
            <a:tailEnd type="none" w="med" len="med"/>
          </a:ln>
          <a:effectLst/>
        </p:spPr>
        <p:txBody>
          <a:bodyPr/>
          <a:lstStyle/>
          <a:p>
            <a:pPr defTabSz="914426"/>
            <a:endParaRPr lang="en-US">
              <a:solidFill>
                <a:prstClr val="black"/>
              </a:solidFill>
              <a:latin typeface="Calibri"/>
            </a:endParaRPr>
          </a:p>
        </p:txBody>
      </p:sp>
      <p:sp>
        <p:nvSpPr>
          <p:cNvPr id="1048653" name="Freeform 34"/>
          <p:cNvSpPr/>
          <p:nvPr/>
        </p:nvSpPr>
        <p:spPr bwMode="auto">
          <a:xfrm>
            <a:off x="4705350" y="4983163"/>
            <a:ext cx="177800" cy="177800"/>
          </a:xfrm>
          <a:custGeom>
            <a:avLst/>
            <a:gdLst>
              <a:gd name="T0" fmla="*/ 176213 w 112"/>
              <a:gd name="T1" fmla="*/ 0 h 112"/>
              <a:gd name="T2" fmla="*/ 90488 w 112"/>
              <a:gd name="T3" fmla="*/ 176213 h 112"/>
              <a:gd name="T4" fmla="*/ 0 w 112"/>
              <a:gd name="T5" fmla="*/ 0 h 112"/>
              <a:gd name="T6" fmla="*/ 176213 w 112"/>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2" h="112">
                <a:moveTo>
                  <a:pt x="111" y="0"/>
                </a:moveTo>
                <a:lnTo>
                  <a:pt x="57" y="111"/>
                </a:lnTo>
                <a:lnTo>
                  <a:pt x="0" y="0"/>
                </a:lnTo>
                <a:lnTo>
                  <a:pt x="111" y="0"/>
                </a:lnTo>
              </a:path>
            </a:pathLst>
          </a:custGeom>
          <a:solidFill>
            <a:schemeClr val="tx1"/>
          </a:solidFill>
          <a:ln w="12700" cap="rnd" cmpd="sng">
            <a:noFill/>
            <a:prstDash val="solid"/>
            <a:round/>
            <a:headEnd type="none" w="med" len="med"/>
            <a:tailEnd type="none" w="med" len="med"/>
          </a:ln>
          <a:effectLst/>
        </p:spPr>
        <p:txBody>
          <a:bodyPr/>
          <a:lstStyle/>
          <a:p>
            <a:pPr defTabSz="914426"/>
            <a:endParaRPr lang="en-US">
              <a:solidFill>
                <a:prstClr val="black"/>
              </a:solidFill>
              <a:latin typeface="Calibri"/>
            </a:endParaRPr>
          </a:p>
        </p:txBody>
      </p:sp>
      <p:sp>
        <p:nvSpPr>
          <p:cNvPr id="1048654" name="Freeform 35"/>
          <p:cNvSpPr/>
          <p:nvPr/>
        </p:nvSpPr>
        <p:spPr bwMode="auto">
          <a:xfrm>
            <a:off x="2794000" y="4983163"/>
            <a:ext cx="177800" cy="177800"/>
          </a:xfrm>
          <a:custGeom>
            <a:avLst/>
            <a:gdLst>
              <a:gd name="T0" fmla="*/ 176213 w 112"/>
              <a:gd name="T1" fmla="*/ 0 h 112"/>
              <a:gd name="T2" fmla="*/ 90488 w 112"/>
              <a:gd name="T3" fmla="*/ 176213 h 112"/>
              <a:gd name="T4" fmla="*/ 0 w 112"/>
              <a:gd name="T5" fmla="*/ 0 h 112"/>
              <a:gd name="T6" fmla="*/ 176213 w 112"/>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2" h="112">
                <a:moveTo>
                  <a:pt x="111" y="0"/>
                </a:moveTo>
                <a:lnTo>
                  <a:pt x="57" y="111"/>
                </a:lnTo>
                <a:lnTo>
                  <a:pt x="0" y="0"/>
                </a:lnTo>
                <a:lnTo>
                  <a:pt x="111" y="0"/>
                </a:lnTo>
              </a:path>
            </a:pathLst>
          </a:custGeom>
          <a:solidFill>
            <a:schemeClr val="tx1"/>
          </a:solidFill>
          <a:ln w="12700" cap="rnd" cmpd="sng">
            <a:noFill/>
            <a:prstDash val="solid"/>
            <a:round/>
            <a:headEnd type="none" w="med" len="med"/>
            <a:tailEnd type="none" w="med" len="med"/>
          </a:ln>
          <a:effectLst/>
        </p:spPr>
        <p:txBody>
          <a:bodyPr/>
          <a:lstStyle/>
          <a:p>
            <a:pPr defTabSz="914426"/>
            <a:endParaRPr lang="en-US">
              <a:solidFill>
                <a:prstClr val="black"/>
              </a:solidFill>
              <a:latin typeface="Calibri"/>
            </a:endParaRPr>
          </a:p>
        </p:txBody>
      </p:sp>
      <p:sp>
        <p:nvSpPr>
          <p:cNvPr id="1048655" name="Freeform 36"/>
          <p:cNvSpPr/>
          <p:nvPr/>
        </p:nvSpPr>
        <p:spPr bwMode="auto">
          <a:xfrm>
            <a:off x="4746625" y="3043238"/>
            <a:ext cx="177800" cy="177800"/>
          </a:xfrm>
          <a:custGeom>
            <a:avLst/>
            <a:gdLst>
              <a:gd name="T0" fmla="*/ 176213 w 112"/>
              <a:gd name="T1" fmla="*/ 0 h 112"/>
              <a:gd name="T2" fmla="*/ 90488 w 112"/>
              <a:gd name="T3" fmla="*/ 176213 h 112"/>
              <a:gd name="T4" fmla="*/ 0 w 112"/>
              <a:gd name="T5" fmla="*/ 0 h 112"/>
              <a:gd name="T6" fmla="*/ 176213 w 112"/>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2" h="112">
                <a:moveTo>
                  <a:pt x="111" y="0"/>
                </a:moveTo>
                <a:lnTo>
                  <a:pt x="57" y="111"/>
                </a:lnTo>
                <a:lnTo>
                  <a:pt x="0" y="0"/>
                </a:lnTo>
                <a:lnTo>
                  <a:pt x="111" y="0"/>
                </a:lnTo>
              </a:path>
            </a:pathLst>
          </a:custGeom>
          <a:solidFill>
            <a:schemeClr val="tx1"/>
          </a:solidFill>
          <a:ln w="12700" cap="rnd" cmpd="sng">
            <a:noFill/>
            <a:prstDash val="solid"/>
            <a:round/>
            <a:headEnd type="none" w="med" len="med"/>
            <a:tailEnd type="none" w="med" len="med"/>
          </a:ln>
          <a:effectLst/>
        </p:spPr>
        <p:txBody>
          <a:bodyPr/>
          <a:lstStyle/>
          <a:p>
            <a:pPr defTabSz="914426"/>
            <a:endParaRPr lang="en-US">
              <a:solidFill>
                <a:prstClr val="black"/>
              </a:solidFill>
              <a:latin typeface="Calibri"/>
            </a:endParaRPr>
          </a:p>
        </p:txBody>
      </p:sp>
      <p:sp>
        <p:nvSpPr>
          <p:cNvPr id="1048656" name="Freeform 37"/>
          <p:cNvSpPr/>
          <p:nvPr/>
        </p:nvSpPr>
        <p:spPr bwMode="auto">
          <a:xfrm>
            <a:off x="2898775" y="4575176"/>
            <a:ext cx="3976688" cy="485775"/>
          </a:xfrm>
          <a:custGeom>
            <a:avLst/>
            <a:gdLst>
              <a:gd name="T0" fmla="*/ 0 w 2505"/>
              <a:gd name="T1" fmla="*/ 0 h 306"/>
              <a:gd name="T2" fmla="*/ 3975100 w 2505"/>
              <a:gd name="T3" fmla="*/ 3175 h 306"/>
              <a:gd name="T4" fmla="*/ 3975100 w 2505"/>
              <a:gd name="T5" fmla="*/ 484188 h 306"/>
              <a:gd name="T6" fmla="*/ 0 60000 65536"/>
              <a:gd name="T7" fmla="*/ 0 60000 65536"/>
              <a:gd name="T8" fmla="*/ 0 60000 65536"/>
            </a:gdLst>
            <a:ahLst/>
            <a:cxnLst>
              <a:cxn ang="T6">
                <a:pos x="T0" y="T1"/>
              </a:cxn>
              <a:cxn ang="T7">
                <a:pos x="T2" y="T3"/>
              </a:cxn>
              <a:cxn ang="T8">
                <a:pos x="T4" y="T5"/>
              </a:cxn>
            </a:cxnLst>
            <a:rect l="0" t="0" r="r" b="b"/>
            <a:pathLst>
              <a:path w="2505" h="306">
                <a:moveTo>
                  <a:pt x="0" y="0"/>
                </a:moveTo>
                <a:lnTo>
                  <a:pt x="2504" y="2"/>
                </a:lnTo>
                <a:lnTo>
                  <a:pt x="2504" y="305"/>
                </a:lnTo>
              </a:path>
            </a:pathLst>
          </a:custGeom>
          <a:noFill/>
          <a:ln w="50800" cap="rnd" cmpd="sng">
            <a:solidFill>
              <a:schemeClr val="tx1"/>
            </a:solidFill>
            <a:prstDash val="solid"/>
            <a:round/>
            <a:headEnd type="none" w="med" len="med"/>
            <a:tailEnd type="none" w="med" len="med"/>
          </a:ln>
          <a:effectLst>
            <a:outerShdw dist="107763" dir="2700000" algn="ctr" rotWithShape="0">
              <a:schemeClr val="bg2"/>
            </a:outerShdw>
          </a:effectLst>
        </p:spPr>
        <p:txBody>
          <a:bodyPr/>
          <a:lstStyle/>
          <a:p>
            <a:pPr defTabSz="914426"/>
            <a:endParaRPr lang="en-US">
              <a:solidFill>
                <a:prstClr val="black"/>
              </a:solidFill>
              <a:latin typeface="Calibri"/>
            </a:endParaRPr>
          </a:p>
        </p:txBody>
      </p:sp>
      <p:sp>
        <p:nvSpPr>
          <p:cNvPr id="1048657" name="Freeform 38"/>
          <p:cNvSpPr/>
          <p:nvPr/>
        </p:nvSpPr>
        <p:spPr bwMode="auto">
          <a:xfrm>
            <a:off x="6781800" y="4983163"/>
            <a:ext cx="177800" cy="177800"/>
          </a:xfrm>
          <a:custGeom>
            <a:avLst/>
            <a:gdLst>
              <a:gd name="T0" fmla="*/ 176213 w 112"/>
              <a:gd name="T1" fmla="*/ 0 h 112"/>
              <a:gd name="T2" fmla="*/ 90488 w 112"/>
              <a:gd name="T3" fmla="*/ 176213 h 112"/>
              <a:gd name="T4" fmla="*/ 0 w 112"/>
              <a:gd name="T5" fmla="*/ 0 h 112"/>
              <a:gd name="T6" fmla="*/ 176213 w 112"/>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2" h="112">
                <a:moveTo>
                  <a:pt x="111" y="0"/>
                </a:moveTo>
                <a:lnTo>
                  <a:pt x="57" y="111"/>
                </a:lnTo>
                <a:lnTo>
                  <a:pt x="0" y="0"/>
                </a:lnTo>
                <a:lnTo>
                  <a:pt x="111" y="0"/>
                </a:lnTo>
              </a:path>
            </a:pathLst>
          </a:custGeom>
          <a:solidFill>
            <a:schemeClr val="tx1"/>
          </a:solidFill>
          <a:ln w="12700" cap="rnd" cmpd="sng">
            <a:noFill/>
            <a:prstDash val="solid"/>
            <a:round/>
            <a:headEnd type="none" w="med" len="med"/>
            <a:tailEnd type="none" w="med" len="med"/>
          </a:ln>
          <a:effectLst/>
        </p:spPr>
        <p:txBody>
          <a:bodyPr/>
          <a:lstStyle/>
          <a:p>
            <a:pPr defTabSz="914426"/>
            <a:endParaRPr lang="en-US">
              <a:solidFill>
                <a:prstClr val="black"/>
              </a:solidFill>
              <a:latin typeface="Calibri"/>
            </a:endParaRPr>
          </a:p>
        </p:txBody>
      </p:sp>
    </p:spTree>
    <p:extLst>
      <p:ext uri="{BB962C8B-B14F-4D97-AF65-F5344CB8AC3E}">
        <p14:creationId xmlns:p14="http://schemas.microsoft.com/office/powerpoint/2010/main" val="3748341842"/>
      </p:ext>
    </p:extLst>
  </p:cSld>
  <p:clrMapOvr>
    <a:masterClrMapping/>
  </p:clrMapOvr>
  <p:transition>
    <p:wipe dir="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5" name="Footer Placeholder 4"/>
          <p:cNvSpPr>
            <a:spLocks noGrp="1"/>
          </p:cNvSpPr>
          <p:nvPr>
            <p:ph type="ftr" sz="quarter" idx="4294967295"/>
          </p:nvPr>
        </p:nvSpPr>
        <p:spPr>
          <a:xfrm>
            <a:off x="5181600" y="6243639"/>
            <a:ext cx="2895600" cy="457200"/>
          </a:xfrm>
          <a:prstGeom prst="rect">
            <a:avLst/>
          </a:prstGeom>
          <a:noFill/>
        </p:spPr>
        <p:txBody>
          <a:bodyPr/>
          <a:lstStyle/>
          <a:p>
            <a:pPr defTabSz="914426"/>
            <a:endParaRPr lang="en-US">
              <a:solidFill>
                <a:prstClr val="black"/>
              </a:solidFill>
              <a:latin typeface="Calibri"/>
            </a:endParaRPr>
          </a:p>
        </p:txBody>
      </p:sp>
      <p:sp>
        <p:nvSpPr>
          <p:cNvPr id="1048686" name="Rectangle 2"/>
          <p:cNvSpPr>
            <a:spLocks noGrp="1" noChangeArrowheads="1"/>
          </p:cNvSpPr>
          <p:nvPr>
            <p:ph type="title" idx="4294967295"/>
          </p:nvPr>
        </p:nvSpPr>
        <p:spPr>
          <a:xfrm>
            <a:off x="1447801" y="-152399"/>
            <a:ext cx="7793037" cy="1462087"/>
          </a:xfrm>
          <a:prstGeom prst="rect">
            <a:avLst/>
          </a:prstGeom>
        </p:spPr>
        <p:txBody>
          <a:bodyPr/>
          <a:lstStyle/>
          <a:p>
            <a:pPr eaLnBrk="1" hangingPunct="1"/>
            <a:r>
              <a:rPr lang="en-US" b="1" dirty="0">
                <a:latin typeface="Times New Roman" pitchFamily="18" charset="0"/>
                <a:cs typeface="Times New Roman" pitchFamily="18" charset="0"/>
              </a:rPr>
              <a:t>Time Series Patterns</a:t>
            </a:r>
          </a:p>
        </p:txBody>
      </p:sp>
      <p:pic>
        <p:nvPicPr>
          <p:cNvPr id="2097156" name="Picture 8" descr="w0159-n"/>
          <p:cNvPicPr>
            <a:picLocks noGrp="1" noChangeAspect="1" noChangeArrowheads="1"/>
          </p:cNvPicPr>
          <p:nvPr>
            <p:ph idx="1"/>
          </p:nvPr>
        </p:nvPicPr>
        <p:blipFill>
          <a:blip r:embed="rId3"/>
          <a:srcRect/>
          <a:stretch>
            <a:fillRect/>
          </a:stretch>
        </p:blipFill>
        <p:spPr>
          <a:xfrm>
            <a:off x="1600201" y="1524000"/>
            <a:ext cx="9039069" cy="5105400"/>
          </a:xfrm>
          <a:noFill/>
        </p:spPr>
      </p:pic>
    </p:spTree>
    <p:extLst>
      <p:ext uri="{BB962C8B-B14F-4D97-AF65-F5344CB8AC3E}">
        <p14:creationId xmlns:p14="http://schemas.microsoft.com/office/powerpoint/2010/main" val="37274443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0" name="Content Placeholder 1"/>
          <p:cNvSpPr>
            <a:spLocks noGrp="1"/>
          </p:cNvSpPr>
          <p:nvPr>
            <p:ph idx="1"/>
          </p:nvPr>
        </p:nvSpPr>
        <p:spPr/>
        <p:txBody>
          <a:bodyPr>
            <a:normAutofit fontScale="92500" lnSpcReduction="10000"/>
          </a:bodyPr>
          <a:lstStyle/>
          <a:p>
            <a:pPr marL="457213" indent="-457213">
              <a:buAutoNum type="arabicPeriod"/>
            </a:pPr>
            <a:r>
              <a:rPr lang="en-US" dirty="0"/>
              <a:t>Condition data and select a model</a:t>
            </a:r>
          </a:p>
          <a:p>
            <a:pPr marL="0" indent="0"/>
            <a:endParaRPr lang="en-US" dirty="0"/>
          </a:p>
          <a:p>
            <a:pPr>
              <a:buFont typeface="Wingdings" panose="05000000000000000000" pitchFamily="2" charset="2"/>
              <a:buChar char="v"/>
            </a:pPr>
            <a:r>
              <a:rPr lang="en-US" dirty="0"/>
              <a:t>         </a:t>
            </a:r>
            <a:r>
              <a:rPr lang="en-US" sz="2000" dirty="0"/>
              <a:t>identify and account for any trends or seasonality in the time series</a:t>
            </a:r>
          </a:p>
          <a:p>
            <a:pPr>
              <a:buFont typeface="Wingdings" panose="05000000000000000000" pitchFamily="2" charset="2"/>
              <a:buChar char="v"/>
            </a:pPr>
            <a:r>
              <a:rPr lang="en-US" sz="2000" dirty="0"/>
              <a:t>           examine the remaining time series and determine a suitable model</a:t>
            </a:r>
          </a:p>
          <a:p>
            <a:pPr marL="0" indent="0"/>
            <a:endParaRPr lang="en-US" sz="2000" dirty="0"/>
          </a:p>
          <a:p>
            <a:pPr marL="457213" indent="-457213">
              <a:buAutoNum type="arabicPeriod" startAt="2"/>
            </a:pPr>
            <a:r>
              <a:rPr lang="en-US" dirty="0"/>
              <a:t>Estimate the model parameters</a:t>
            </a:r>
          </a:p>
          <a:p>
            <a:pPr marL="457213" indent="-457213">
              <a:buAutoNum type="arabicPeriod" startAt="2"/>
            </a:pPr>
            <a:endParaRPr lang="en-US" dirty="0"/>
          </a:p>
          <a:p>
            <a:pPr marL="457213" indent="-457213">
              <a:buAutoNum type="arabicPeriod" startAt="2"/>
            </a:pPr>
            <a:r>
              <a:rPr lang="en-US" dirty="0"/>
              <a:t>Assess the model and return to step 1,if necessary</a:t>
            </a:r>
          </a:p>
        </p:txBody>
      </p:sp>
      <p:sp>
        <p:nvSpPr>
          <p:cNvPr id="1048691" name="Title 2"/>
          <p:cNvSpPr>
            <a:spLocks noGrp="1"/>
          </p:cNvSpPr>
          <p:nvPr>
            <p:ph type="title" idx="4294967295"/>
          </p:nvPr>
        </p:nvSpPr>
        <p:spPr/>
        <p:txBody>
          <a:bodyPr/>
          <a:lstStyle/>
          <a:p>
            <a:pPr algn="ctr"/>
            <a:r>
              <a:rPr lang="en-US" b="1" dirty="0"/>
              <a:t>Box – Jenkins Methodology</a:t>
            </a:r>
          </a:p>
        </p:txBody>
      </p:sp>
    </p:spTree>
    <p:extLst>
      <p:ext uri="{BB962C8B-B14F-4D97-AF65-F5344CB8AC3E}">
        <p14:creationId xmlns:p14="http://schemas.microsoft.com/office/powerpoint/2010/main" val="27008736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2" name="Rectangle 2"/>
          <p:cNvSpPr>
            <a:spLocks noGrp="1" noChangeArrowheads="1"/>
          </p:cNvSpPr>
          <p:nvPr>
            <p:ph type="title" idx="4294967295"/>
          </p:nvPr>
        </p:nvSpPr>
        <p:spPr>
          <a:xfrm>
            <a:off x="1524001" y="152400"/>
            <a:ext cx="7772400" cy="1143000"/>
          </a:xfrm>
          <a:prstGeom prst="rect">
            <a:avLst/>
          </a:prstGeom>
        </p:spPr>
        <p:txBody>
          <a:bodyPr>
            <a:normAutofit/>
          </a:bodyPr>
          <a:lstStyle/>
          <a:p>
            <a:pPr algn="l"/>
            <a:r>
              <a:rPr lang="en-US" altLang="en-US" sz="4000" b="1" dirty="0">
                <a:latin typeface="Arial" panose="020B0604020202020204" pitchFamily="34" charset="0"/>
                <a:cs typeface="Arial" panose="020B0604020202020204" pitchFamily="34" charset="0"/>
              </a:rPr>
              <a:t>Time Series Components</a:t>
            </a:r>
          </a:p>
        </p:txBody>
      </p:sp>
      <p:sp>
        <p:nvSpPr>
          <p:cNvPr id="1048693" name="Rectangle 3"/>
          <p:cNvSpPr>
            <a:spLocks noGrp="1" noChangeArrowheads="1"/>
          </p:cNvSpPr>
          <p:nvPr>
            <p:ph type="body" idx="1"/>
          </p:nvPr>
        </p:nvSpPr>
        <p:spPr>
          <a:xfrm>
            <a:off x="817443" y="1371600"/>
            <a:ext cx="10557114" cy="5181600"/>
          </a:xfrm>
        </p:spPr>
        <p:txBody>
          <a:bodyPr>
            <a:normAutofit fontScale="77500" lnSpcReduction="20000"/>
          </a:bodyPr>
          <a:lstStyle/>
          <a:p>
            <a:pPr marL="609617" indent="-609617" algn="just"/>
            <a:r>
              <a:rPr lang="en-US" altLang="en-US" sz="2000" dirty="0"/>
              <a:t>A time series can be described by models based on the following components</a:t>
            </a:r>
          </a:p>
          <a:p>
            <a:pPr marL="609617" indent="-609617" algn="just"/>
            <a:r>
              <a:rPr lang="en-US" altLang="en-US" sz="2000" dirty="0"/>
              <a:t>	</a:t>
            </a:r>
            <a:r>
              <a:rPr lang="en-US" altLang="en-US" sz="2000" b="1" dirty="0" err="1"/>
              <a:t>T</a:t>
            </a:r>
            <a:r>
              <a:rPr lang="en-US" altLang="en-US" sz="2000" b="1" baseline="-25000" dirty="0" err="1"/>
              <a:t>t</a:t>
            </a:r>
            <a:r>
              <a:rPr lang="en-US" altLang="en-US" sz="2000" b="1" dirty="0"/>
              <a:t>		Trend Component</a:t>
            </a:r>
          </a:p>
          <a:p>
            <a:pPr marL="609617" indent="-609617" algn="just"/>
            <a:r>
              <a:rPr lang="en-US" altLang="en-US" sz="2000" b="1" dirty="0"/>
              <a:t>	S</a:t>
            </a:r>
            <a:r>
              <a:rPr lang="en-US" altLang="en-US" sz="2000" b="1" baseline="-25000" dirty="0"/>
              <a:t>t</a:t>
            </a:r>
            <a:r>
              <a:rPr lang="en-US" altLang="en-US" sz="2000" b="1" dirty="0"/>
              <a:t>		Seasonal Component</a:t>
            </a:r>
          </a:p>
          <a:p>
            <a:pPr marL="609617" indent="-609617" algn="just"/>
            <a:r>
              <a:rPr lang="en-US" altLang="en-US" sz="2000" b="1" dirty="0"/>
              <a:t>	C</a:t>
            </a:r>
            <a:r>
              <a:rPr lang="en-US" altLang="en-US" sz="2000" b="1" baseline="-25000" dirty="0"/>
              <a:t>t</a:t>
            </a:r>
            <a:r>
              <a:rPr lang="en-US" altLang="en-US" sz="2000" b="1" dirty="0"/>
              <a:t>		Cyclical Component</a:t>
            </a:r>
          </a:p>
          <a:p>
            <a:pPr marL="609617" indent="-609617" algn="just"/>
            <a:r>
              <a:rPr lang="en-US" altLang="en-US" sz="2000" b="1" dirty="0"/>
              <a:t>	I</a:t>
            </a:r>
            <a:r>
              <a:rPr lang="en-US" altLang="en-US" sz="2000" b="1" baseline="-25000" dirty="0"/>
              <a:t>t</a:t>
            </a:r>
            <a:r>
              <a:rPr lang="en-US" altLang="en-US" sz="2000" b="1" dirty="0"/>
              <a:t>		Irregular Component</a:t>
            </a:r>
          </a:p>
          <a:p>
            <a:pPr marL="609617" indent="-609617" algn="just"/>
            <a:r>
              <a:rPr lang="en-US" altLang="en-US" sz="2000" dirty="0"/>
              <a:t>Using these components we can define a time series as the sum of its components or an </a:t>
            </a:r>
            <a:r>
              <a:rPr lang="en-US" altLang="en-US" sz="2000" b="1" dirty="0"/>
              <a:t>additive model</a:t>
            </a:r>
          </a:p>
          <a:p>
            <a:pPr marL="609617" indent="-609617" algn="just"/>
            <a:endParaRPr lang="en-US" altLang="en-US" sz="2200" dirty="0">
              <a:latin typeface="Times New Roman" pitchFamily="18" charset="0"/>
              <a:cs typeface="Times New Roman" pitchFamily="18" charset="0"/>
            </a:endParaRPr>
          </a:p>
          <a:p>
            <a:pPr marL="609617" indent="-609617" algn="just"/>
            <a:endParaRPr lang="en-US" altLang="en-US" sz="2000" dirty="0"/>
          </a:p>
          <a:p>
            <a:pPr marL="609617" indent="-609617" algn="just"/>
            <a:r>
              <a:rPr lang="en-US" altLang="en-US" sz="2000" dirty="0"/>
              <a:t>Alternatively, in other circumstances we might define a time series as the product of its components or a </a:t>
            </a:r>
            <a:r>
              <a:rPr lang="en-US" altLang="en-US" sz="2000" b="1" dirty="0"/>
              <a:t>multiplicative model</a:t>
            </a:r>
            <a:r>
              <a:rPr lang="en-US" altLang="en-US" sz="2000" dirty="0"/>
              <a:t> – often represented as a logarithmic model</a:t>
            </a:r>
            <a:endParaRPr lang="en-US" altLang="en-US" sz="2000" b="1" dirty="0"/>
          </a:p>
        </p:txBody>
      </p:sp>
      <p:graphicFrame>
        <p:nvGraphicFramePr>
          <p:cNvPr id="4194304" name="Object 4"/>
          <p:cNvGraphicFramePr>
            <a:graphicFrameLocks noChangeAspect="1"/>
          </p:cNvGraphicFramePr>
          <p:nvPr>
            <p:extLst>
              <p:ext uri="{D42A27DB-BD31-4B8C-83A1-F6EECF244321}">
                <p14:modId xmlns:p14="http://schemas.microsoft.com/office/powerpoint/2010/main" val="2827949383"/>
              </p:ext>
            </p:extLst>
          </p:nvPr>
        </p:nvGraphicFramePr>
        <p:xfrm>
          <a:off x="4933950" y="3805954"/>
          <a:ext cx="3371850" cy="612775"/>
        </p:xfrm>
        <a:graphic>
          <a:graphicData uri="http://schemas.openxmlformats.org/presentationml/2006/ole">
            <mc:AlternateContent xmlns:mc="http://schemas.openxmlformats.org/markup-compatibility/2006">
              <mc:Choice xmlns:v="urn:schemas-microsoft-com:vml" Requires="v">
                <p:oleObj spid="_x0000_s14344" name="Equation" r:id="rId3" imgW="1247639" imgH="219033" progId="Equation.3">
                  <p:embed/>
                </p:oleObj>
              </mc:Choice>
              <mc:Fallback>
                <p:oleObj name="Equation" r:id="rId3" imgW="1247639" imgH="219033" progId="Equation.3">
                  <p:embed/>
                  <p:pic>
                    <p:nvPicPr>
                      <p:cNvPr id="4194304" name="Object 4"/>
                      <p:cNvPicPr>
                        <a:picLocks noChangeAspect="1" noChangeArrowheads="1"/>
                      </p:cNvPicPr>
                      <p:nvPr/>
                    </p:nvPicPr>
                    <p:blipFill>
                      <a:blip r:embed="rId4"/>
                      <a:srcRect/>
                      <a:stretch>
                        <a:fillRect/>
                      </a:stretch>
                    </p:blipFill>
                    <p:spPr bwMode="auto">
                      <a:xfrm>
                        <a:off x="4933950" y="3805954"/>
                        <a:ext cx="3371850" cy="612775"/>
                      </a:xfrm>
                      <a:prstGeom prst="rect">
                        <a:avLst/>
                      </a:prstGeom>
                      <a:noFill/>
                    </p:spPr>
                  </p:pic>
                </p:oleObj>
              </mc:Fallback>
            </mc:AlternateContent>
          </a:graphicData>
        </a:graphic>
      </p:graphicFrame>
      <p:graphicFrame>
        <p:nvGraphicFramePr>
          <p:cNvPr id="4194305" name="Object 5"/>
          <p:cNvGraphicFramePr>
            <a:graphicFrameLocks noChangeAspect="1"/>
          </p:cNvGraphicFramePr>
          <p:nvPr/>
        </p:nvGraphicFramePr>
        <p:xfrm>
          <a:off x="7081838" y="5791201"/>
          <a:ext cx="2214563" cy="612775"/>
        </p:xfrm>
        <a:graphic>
          <a:graphicData uri="http://schemas.openxmlformats.org/presentationml/2006/ole">
            <mc:AlternateContent xmlns:mc="http://schemas.openxmlformats.org/markup-compatibility/2006">
              <mc:Choice xmlns:v="urn:schemas-microsoft-com:vml" Requires="v">
                <p:oleObj spid="_x0000_s14345" name="Equation" r:id="rId5" imgW="818987" imgH="219033" progId="Equation.3">
                  <p:embed/>
                </p:oleObj>
              </mc:Choice>
              <mc:Fallback>
                <p:oleObj name="Equation" r:id="rId5" imgW="818987" imgH="219033" progId="Equation.3">
                  <p:embed/>
                  <p:pic>
                    <p:nvPicPr>
                      <p:cNvPr id="4194305" name="Object 5"/>
                      <p:cNvPicPr>
                        <a:picLocks noChangeAspect="1" noChangeArrowheads="1"/>
                      </p:cNvPicPr>
                      <p:nvPr/>
                    </p:nvPicPr>
                    <p:blipFill>
                      <a:blip r:embed="rId6"/>
                      <a:srcRect/>
                      <a:stretch>
                        <a:fillRect/>
                      </a:stretch>
                    </p:blipFill>
                    <p:spPr bwMode="auto">
                      <a:xfrm>
                        <a:off x="7081838" y="5791201"/>
                        <a:ext cx="2214563" cy="612775"/>
                      </a:xfrm>
                      <a:prstGeom prst="rect">
                        <a:avLst/>
                      </a:prstGeom>
                      <a:noFill/>
                    </p:spPr>
                  </p:pic>
                </p:oleObj>
              </mc:Fallback>
            </mc:AlternateContent>
          </a:graphicData>
        </a:graphic>
      </p:graphicFrame>
    </p:spTree>
    <p:extLst>
      <p:ext uri="{BB962C8B-B14F-4D97-AF65-F5344CB8AC3E}">
        <p14:creationId xmlns:p14="http://schemas.microsoft.com/office/powerpoint/2010/main" val="722543991"/>
      </p:ext>
    </p:extLst>
  </p:cSld>
  <p:clrMapOvr>
    <a:masterClrMapping/>
  </p:clrMapOvr>
  <p:transition spd="med">
    <p:random/>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0" name="Title 2"/>
          <p:cNvSpPr>
            <a:spLocks noGrp="1"/>
          </p:cNvSpPr>
          <p:nvPr>
            <p:ph type="title" idx="4294967295"/>
          </p:nvPr>
        </p:nvSpPr>
        <p:spPr>
          <a:xfrm>
            <a:off x="3038040" y="3150642"/>
            <a:ext cx="6791761" cy="1192758"/>
          </a:xfrm>
        </p:spPr>
        <p:txBody>
          <a:bodyPr/>
          <a:lstStyle/>
          <a:p>
            <a:r>
              <a:rPr lang="en-US" b="1" dirty="0"/>
              <a:t>	Smoothing Methods</a:t>
            </a:r>
          </a:p>
        </p:txBody>
      </p:sp>
    </p:spTree>
    <p:extLst>
      <p:ext uri="{BB962C8B-B14F-4D97-AF65-F5344CB8AC3E}">
        <p14:creationId xmlns:p14="http://schemas.microsoft.com/office/powerpoint/2010/main" val="396391091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1" name="Rectangle 2"/>
          <p:cNvSpPr>
            <a:spLocks noGrp="1" noChangeArrowheads="1"/>
          </p:cNvSpPr>
          <p:nvPr>
            <p:ph type="title" idx="4294967295"/>
          </p:nvPr>
        </p:nvSpPr>
        <p:spPr>
          <a:xfrm>
            <a:off x="1600200" y="152400"/>
            <a:ext cx="7772400" cy="1143000"/>
          </a:xfrm>
          <a:prstGeom prst="rect">
            <a:avLst/>
          </a:prstGeom>
        </p:spPr>
        <p:txBody>
          <a:bodyPr/>
          <a:lstStyle/>
          <a:p>
            <a:r>
              <a:rPr lang="en-US" altLang="en-US" dirty="0">
                <a:latin typeface="Times New Roman" pitchFamily="18" charset="0"/>
                <a:cs typeface="Times New Roman" pitchFamily="18" charset="0"/>
              </a:rPr>
              <a:t>Moving Average Models</a:t>
            </a:r>
          </a:p>
        </p:txBody>
      </p:sp>
      <p:sp>
        <p:nvSpPr>
          <p:cNvPr id="1048722" name="Rectangle 3"/>
          <p:cNvSpPr>
            <a:spLocks noGrp="1" noChangeArrowheads="1"/>
          </p:cNvSpPr>
          <p:nvPr>
            <p:ph type="body" idx="1"/>
          </p:nvPr>
        </p:nvSpPr>
        <p:spPr>
          <a:xfrm>
            <a:off x="2209801" y="1981200"/>
            <a:ext cx="7772400" cy="762000"/>
          </a:xfrm>
        </p:spPr>
        <p:txBody>
          <a:bodyPr/>
          <a:lstStyle/>
          <a:p>
            <a:r>
              <a:rPr lang="en-US" altLang="en-US" dirty="0">
                <a:latin typeface="Times New Roman" pitchFamily="18" charset="0"/>
                <a:cs typeface="Times New Roman" pitchFamily="18" charset="0"/>
              </a:rPr>
              <a:t>Simple Moving Average Forecast</a:t>
            </a:r>
          </a:p>
        </p:txBody>
      </p:sp>
      <p:sp>
        <p:nvSpPr>
          <p:cNvPr id="1048723" name="Text Box 4"/>
          <p:cNvSpPr txBox="1">
            <a:spLocks noChangeArrowheads="1"/>
          </p:cNvSpPr>
          <p:nvPr/>
        </p:nvSpPr>
        <p:spPr bwMode="auto">
          <a:xfrm>
            <a:off x="2286000" y="3886200"/>
            <a:ext cx="7848600" cy="523220"/>
          </a:xfrm>
          <a:prstGeom prst="rect">
            <a:avLst/>
          </a:prstGeom>
          <a:noFill/>
          <a:ln w="9525">
            <a:noFill/>
            <a:miter lim="800000"/>
            <a:headEnd/>
            <a:tailEnd/>
          </a:ln>
          <a:effectLst/>
        </p:spPr>
        <p:txBody>
          <a:bodyPr>
            <a:spAutoFit/>
          </a:bodyPr>
          <a:lstStyle/>
          <a:p>
            <a:pPr marL="354023" indent="-354023" defTabSz="914426">
              <a:spcBef>
                <a:spcPct val="50000"/>
              </a:spcBef>
            </a:pPr>
            <a:r>
              <a:rPr lang="en-US" altLang="en-US" sz="2800" dirty="0">
                <a:solidFill>
                  <a:prstClr val="black"/>
                </a:solidFill>
                <a:latin typeface="Times New Roman" pitchFamily="18" charset="0"/>
                <a:cs typeface="Times New Roman" pitchFamily="18" charset="0"/>
              </a:rPr>
              <a:t>Weighted Moving Average Forecast</a:t>
            </a:r>
            <a:endParaRPr lang="en-US" altLang="en-US" dirty="0">
              <a:solidFill>
                <a:prstClr val="black"/>
              </a:solidFill>
              <a:latin typeface="Times New Roman" pitchFamily="18" charset="0"/>
              <a:cs typeface="Times New Roman" pitchFamily="18" charset="0"/>
            </a:endParaRPr>
          </a:p>
        </p:txBody>
      </p:sp>
      <p:graphicFrame>
        <p:nvGraphicFramePr>
          <p:cNvPr id="4194306" name="Object 5"/>
          <p:cNvGraphicFramePr>
            <a:graphicFrameLocks noChangeAspect="1"/>
          </p:cNvGraphicFramePr>
          <p:nvPr/>
        </p:nvGraphicFramePr>
        <p:xfrm>
          <a:off x="3746500" y="2590801"/>
          <a:ext cx="2794000" cy="1382713"/>
        </p:xfrm>
        <a:graphic>
          <a:graphicData uri="http://schemas.openxmlformats.org/presentationml/2006/ole">
            <mc:AlternateContent xmlns:mc="http://schemas.openxmlformats.org/markup-compatibility/2006">
              <mc:Choice xmlns:v="urn:schemas-microsoft-com:vml" Requires="v">
                <p:oleObj spid="_x0000_s15368" name="Equation" r:id="rId3" imgW="1231366" imgH="609336" progId="Equation.3">
                  <p:embed/>
                </p:oleObj>
              </mc:Choice>
              <mc:Fallback>
                <p:oleObj name="Equation" r:id="rId3" imgW="1231366" imgH="609336" progId="Equation.3">
                  <p:embed/>
                  <p:pic>
                    <p:nvPicPr>
                      <p:cNvPr id="4194306" name="Object 5"/>
                      <p:cNvPicPr>
                        <a:picLocks noChangeAspect="1" noChangeArrowheads="1"/>
                      </p:cNvPicPr>
                      <p:nvPr/>
                    </p:nvPicPr>
                    <p:blipFill>
                      <a:blip r:embed="rId4"/>
                      <a:srcRect/>
                      <a:stretch>
                        <a:fillRect/>
                      </a:stretch>
                    </p:blipFill>
                    <p:spPr bwMode="auto">
                      <a:xfrm>
                        <a:off x="3746500" y="2590801"/>
                        <a:ext cx="2794000" cy="1382713"/>
                      </a:xfrm>
                      <a:prstGeom prst="rect">
                        <a:avLst/>
                      </a:prstGeom>
                      <a:noFill/>
                    </p:spPr>
                  </p:pic>
                </p:oleObj>
              </mc:Fallback>
            </mc:AlternateContent>
          </a:graphicData>
        </a:graphic>
      </p:graphicFrame>
      <p:graphicFrame>
        <p:nvGraphicFramePr>
          <p:cNvPr id="4194307" name="Object 6"/>
          <p:cNvGraphicFramePr>
            <a:graphicFrameLocks noChangeAspect="1"/>
          </p:cNvGraphicFramePr>
          <p:nvPr/>
        </p:nvGraphicFramePr>
        <p:xfrm>
          <a:off x="3725864" y="4648201"/>
          <a:ext cx="3140075" cy="1382713"/>
        </p:xfrm>
        <a:graphic>
          <a:graphicData uri="http://schemas.openxmlformats.org/presentationml/2006/ole">
            <mc:AlternateContent xmlns:mc="http://schemas.openxmlformats.org/markup-compatibility/2006">
              <mc:Choice xmlns:v="urn:schemas-microsoft-com:vml" Requires="v">
                <p:oleObj spid="_x0000_s15369" name="Equation" r:id="rId5" imgW="1384300" imgH="609600" progId="Equation.3">
                  <p:embed/>
                </p:oleObj>
              </mc:Choice>
              <mc:Fallback>
                <p:oleObj name="Equation" r:id="rId5" imgW="1384300" imgH="609600" progId="Equation.3">
                  <p:embed/>
                  <p:pic>
                    <p:nvPicPr>
                      <p:cNvPr id="4194307" name="Object 6"/>
                      <p:cNvPicPr>
                        <a:picLocks noChangeAspect="1" noChangeArrowheads="1"/>
                      </p:cNvPicPr>
                      <p:nvPr/>
                    </p:nvPicPr>
                    <p:blipFill>
                      <a:blip r:embed="rId6"/>
                      <a:srcRect/>
                      <a:stretch>
                        <a:fillRect/>
                      </a:stretch>
                    </p:blipFill>
                    <p:spPr bwMode="auto">
                      <a:xfrm>
                        <a:off x="3725864" y="4648201"/>
                        <a:ext cx="3140075" cy="1382713"/>
                      </a:xfrm>
                      <a:prstGeom prst="rect">
                        <a:avLst/>
                      </a:prstGeom>
                      <a:noFill/>
                    </p:spPr>
                  </p:pic>
                </p:oleObj>
              </mc:Fallback>
            </mc:AlternateContent>
          </a:graphicData>
        </a:graphic>
      </p:graphicFrame>
    </p:spTree>
    <p:extLst>
      <p:ext uri="{BB962C8B-B14F-4D97-AF65-F5344CB8AC3E}">
        <p14:creationId xmlns:p14="http://schemas.microsoft.com/office/powerpoint/2010/main" val="186601460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4" name="Content Placeholder 1"/>
          <p:cNvSpPr>
            <a:spLocks noGrp="1"/>
          </p:cNvSpPr>
          <p:nvPr>
            <p:ph idx="1"/>
          </p:nvPr>
        </p:nvSpPr>
        <p:spPr/>
        <p:txBody>
          <a:bodyPr/>
          <a:lstStyle/>
          <a:p>
            <a:r>
              <a:rPr lang="en-US" dirty="0"/>
              <a:t>Use the following data to compute three year moving average for all available years. Find the trend and Forecast error</a:t>
            </a:r>
          </a:p>
          <a:p>
            <a:endParaRPr lang="en-US" dirty="0"/>
          </a:p>
        </p:txBody>
      </p:sp>
      <p:sp>
        <p:nvSpPr>
          <p:cNvPr id="1048725" name="Title 2"/>
          <p:cNvSpPr>
            <a:spLocks noGrp="1"/>
          </p:cNvSpPr>
          <p:nvPr>
            <p:ph type="title" idx="4294967295"/>
          </p:nvPr>
        </p:nvSpPr>
        <p:spPr/>
        <p:txBody>
          <a:bodyPr/>
          <a:lstStyle/>
          <a:p>
            <a:r>
              <a:rPr lang="en-US" sz="3200" b="1" dirty="0"/>
              <a:t>	Example(Moving averages)</a:t>
            </a:r>
          </a:p>
        </p:txBody>
      </p:sp>
      <p:graphicFrame>
        <p:nvGraphicFramePr>
          <p:cNvPr id="4194308" name="Table 3"/>
          <p:cNvGraphicFramePr>
            <a:graphicFrameLocks noGrp="1"/>
          </p:cNvGraphicFramePr>
          <p:nvPr/>
        </p:nvGraphicFramePr>
        <p:xfrm>
          <a:off x="2362200" y="2743200"/>
          <a:ext cx="7162801" cy="3152907"/>
        </p:xfrm>
        <a:graphic>
          <a:graphicData uri="http://schemas.openxmlformats.org/drawingml/2006/table">
            <a:tbl>
              <a:tblPr firstRow="1" bandRow="1">
                <a:tableStyleId>{5C22544A-7EE6-4342-B048-85BDC9FD1C3A}</a:tableStyleId>
              </a:tblPr>
              <a:tblGrid>
                <a:gridCol w="1343026">
                  <a:extLst>
                    <a:ext uri="{9D8B030D-6E8A-4147-A177-3AD203B41FA5}">
                      <a16:colId xmlns:a16="http://schemas.microsoft.com/office/drawing/2014/main" val="20000"/>
                    </a:ext>
                  </a:extLst>
                </a:gridCol>
                <a:gridCol w="2238375">
                  <a:extLst>
                    <a:ext uri="{9D8B030D-6E8A-4147-A177-3AD203B41FA5}">
                      <a16:colId xmlns:a16="http://schemas.microsoft.com/office/drawing/2014/main" val="20001"/>
                    </a:ext>
                  </a:extLst>
                </a:gridCol>
                <a:gridCol w="1343026">
                  <a:extLst>
                    <a:ext uri="{9D8B030D-6E8A-4147-A177-3AD203B41FA5}">
                      <a16:colId xmlns:a16="http://schemas.microsoft.com/office/drawing/2014/main" val="20002"/>
                    </a:ext>
                  </a:extLst>
                </a:gridCol>
                <a:gridCol w="2238375">
                  <a:extLst>
                    <a:ext uri="{9D8B030D-6E8A-4147-A177-3AD203B41FA5}">
                      <a16:colId xmlns:a16="http://schemas.microsoft.com/office/drawing/2014/main" val="20003"/>
                    </a:ext>
                  </a:extLst>
                </a:gridCol>
              </a:tblGrid>
              <a:tr h="1199937">
                <a:tc>
                  <a:txBody>
                    <a:bodyPr/>
                    <a:lstStyle/>
                    <a:p>
                      <a:r>
                        <a:rPr lang="en-US" sz="2400" dirty="0"/>
                        <a:t>YEAR</a:t>
                      </a:r>
                    </a:p>
                  </a:txBody>
                  <a:tcPr/>
                </a:tc>
                <a:tc>
                  <a:txBody>
                    <a:bodyPr/>
                    <a:lstStyle/>
                    <a:p>
                      <a:r>
                        <a:rPr lang="en-US" sz="2400" dirty="0" err="1"/>
                        <a:t>Saleson</a:t>
                      </a:r>
                      <a:r>
                        <a:rPr lang="en-US" sz="2400" dirty="0"/>
                        <a:t> (Lakhs)</a:t>
                      </a:r>
                    </a:p>
                  </a:txBody>
                  <a:tcPr/>
                </a:tc>
                <a:tc>
                  <a:txBody>
                    <a:bodyPr/>
                    <a:lstStyle/>
                    <a:p>
                      <a:r>
                        <a:rPr lang="en-US" sz="2400" dirty="0"/>
                        <a:t>YEAR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pPr>
                      <a:r>
                        <a:rPr lang="en-US" sz="2400" dirty="0" err="1"/>
                        <a:t>Saleson</a:t>
                      </a:r>
                      <a:r>
                        <a:rPr lang="en-US" sz="2400" dirty="0"/>
                        <a:t> (Lakhs)</a:t>
                      </a:r>
                    </a:p>
                    <a:p>
                      <a:endParaRPr lang="en-US" sz="2400" dirty="0"/>
                    </a:p>
                  </a:txBody>
                  <a:tcPr/>
                </a:tc>
                <a:extLst>
                  <a:ext uri="{0D108BD9-81ED-4DB2-BD59-A6C34878D82A}">
                    <a16:rowId xmlns:a16="http://schemas.microsoft.com/office/drawing/2014/main" val="10000"/>
                  </a:ext>
                </a:extLst>
              </a:tr>
              <a:tr h="464494">
                <a:tc>
                  <a:txBody>
                    <a:bodyPr/>
                    <a:lstStyle/>
                    <a:p>
                      <a:r>
                        <a:rPr lang="en-US" sz="2400" dirty="0"/>
                        <a:t>2008</a:t>
                      </a:r>
                    </a:p>
                  </a:txBody>
                  <a:tcPr/>
                </a:tc>
                <a:tc>
                  <a:txBody>
                    <a:bodyPr/>
                    <a:lstStyle/>
                    <a:p>
                      <a:r>
                        <a:rPr lang="en-US" sz="2400" dirty="0"/>
                        <a:t>21</a:t>
                      </a:r>
                    </a:p>
                  </a:txBody>
                  <a:tcPr/>
                </a:tc>
                <a:tc>
                  <a:txBody>
                    <a:bodyPr/>
                    <a:lstStyle/>
                    <a:p>
                      <a:r>
                        <a:rPr lang="en-US" sz="2400" dirty="0"/>
                        <a:t>2013</a:t>
                      </a:r>
                    </a:p>
                  </a:txBody>
                  <a:tcPr/>
                </a:tc>
                <a:tc>
                  <a:txBody>
                    <a:bodyPr/>
                    <a:lstStyle/>
                    <a:p>
                      <a:r>
                        <a:rPr lang="en-US" sz="2400" dirty="0"/>
                        <a:t>22</a:t>
                      </a:r>
                    </a:p>
                  </a:txBody>
                  <a:tcPr/>
                </a:tc>
                <a:extLst>
                  <a:ext uri="{0D108BD9-81ED-4DB2-BD59-A6C34878D82A}">
                    <a16:rowId xmlns:a16="http://schemas.microsoft.com/office/drawing/2014/main" val="10001"/>
                  </a:ext>
                </a:extLst>
              </a:tr>
              <a:tr h="464494">
                <a:tc>
                  <a:txBody>
                    <a:bodyPr/>
                    <a:lstStyle/>
                    <a:p>
                      <a:r>
                        <a:rPr lang="en-US" sz="2400" dirty="0"/>
                        <a:t>2009</a:t>
                      </a:r>
                    </a:p>
                  </a:txBody>
                  <a:tcPr/>
                </a:tc>
                <a:tc>
                  <a:txBody>
                    <a:bodyPr/>
                    <a:lstStyle/>
                    <a:p>
                      <a:r>
                        <a:rPr lang="en-US" sz="2400" dirty="0"/>
                        <a:t>22</a:t>
                      </a:r>
                    </a:p>
                  </a:txBody>
                  <a:tcPr/>
                </a:tc>
                <a:tc>
                  <a:txBody>
                    <a:bodyPr/>
                    <a:lstStyle/>
                    <a:p>
                      <a:r>
                        <a:rPr lang="en-US" sz="2400" dirty="0"/>
                        <a:t>2014</a:t>
                      </a:r>
                    </a:p>
                  </a:txBody>
                  <a:tcPr/>
                </a:tc>
                <a:tc>
                  <a:txBody>
                    <a:bodyPr/>
                    <a:lstStyle/>
                    <a:p>
                      <a:r>
                        <a:rPr lang="en-US" sz="2400" dirty="0"/>
                        <a:t>25</a:t>
                      </a:r>
                    </a:p>
                  </a:txBody>
                  <a:tcPr/>
                </a:tc>
                <a:extLst>
                  <a:ext uri="{0D108BD9-81ED-4DB2-BD59-A6C34878D82A}">
                    <a16:rowId xmlns:a16="http://schemas.microsoft.com/office/drawing/2014/main" val="10002"/>
                  </a:ext>
                </a:extLst>
              </a:tr>
              <a:tr h="464494">
                <a:tc>
                  <a:txBody>
                    <a:bodyPr/>
                    <a:lstStyle/>
                    <a:p>
                      <a:r>
                        <a:rPr lang="en-US" sz="2400" dirty="0"/>
                        <a:t>2010</a:t>
                      </a:r>
                    </a:p>
                  </a:txBody>
                  <a:tcPr/>
                </a:tc>
                <a:tc>
                  <a:txBody>
                    <a:bodyPr/>
                    <a:lstStyle/>
                    <a:p>
                      <a:r>
                        <a:rPr lang="en-US" sz="2400" dirty="0"/>
                        <a:t>23</a:t>
                      </a:r>
                    </a:p>
                  </a:txBody>
                  <a:tcPr/>
                </a:tc>
                <a:tc>
                  <a:txBody>
                    <a:bodyPr/>
                    <a:lstStyle/>
                    <a:p>
                      <a:r>
                        <a:rPr lang="en-US" sz="2400" dirty="0"/>
                        <a:t>2015</a:t>
                      </a:r>
                    </a:p>
                  </a:txBody>
                  <a:tcPr/>
                </a:tc>
                <a:tc>
                  <a:txBody>
                    <a:bodyPr/>
                    <a:lstStyle/>
                    <a:p>
                      <a:r>
                        <a:rPr lang="en-US" sz="2400" dirty="0"/>
                        <a:t>26</a:t>
                      </a:r>
                    </a:p>
                  </a:txBody>
                  <a:tcPr/>
                </a:tc>
                <a:extLst>
                  <a:ext uri="{0D108BD9-81ED-4DB2-BD59-A6C34878D82A}">
                    <a16:rowId xmlns:a16="http://schemas.microsoft.com/office/drawing/2014/main" val="10003"/>
                  </a:ext>
                </a:extLst>
              </a:tr>
              <a:tr h="464494">
                <a:tc>
                  <a:txBody>
                    <a:bodyPr/>
                    <a:lstStyle/>
                    <a:p>
                      <a:r>
                        <a:rPr lang="en-US" sz="2400" dirty="0"/>
                        <a:t>2011</a:t>
                      </a:r>
                    </a:p>
                  </a:txBody>
                  <a:tcPr/>
                </a:tc>
                <a:tc>
                  <a:txBody>
                    <a:bodyPr/>
                    <a:lstStyle/>
                    <a:p>
                      <a:r>
                        <a:rPr lang="en-US" sz="2400" dirty="0"/>
                        <a:t>25</a:t>
                      </a:r>
                    </a:p>
                  </a:txBody>
                  <a:tcPr/>
                </a:tc>
                <a:tc>
                  <a:txBody>
                    <a:bodyPr/>
                    <a:lstStyle/>
                    <a:p>
                      <a:r>
                        <a:rPr lang="en-US" sz="2400" dirty="0"/>
                        <a:t>2016</a:t>
                      </a:r>
                    </a:p>
                  </a:txBody>
                  <a:tcPr/>
                </a:tc>
                <a:tc>
                  <a:txBody>
                    <a:bodyPr/>
                    <a:lstStyle/>
                    <a:p>
                      <a:r>
                        <a:rPr lang="en-US" sz="2400" dirty="0"/>
                        <a:t>27</a:t>
                      </a:r>
                    </a:p>
                  </a:txBody>
                  <a:tcPr/>
                </a:tc>
                <a:extLst>
                  <a:ext uri="{0D108BD9-81ED-4DB2-BD59-A6C34878D82A}">
                    <a16:rowId xmlns:a16="http://schemas.microsoft.com/office/drawing/2014/main" val="10004"/>
                  </a:ext>
                </a:extLst>
              </a:tr>
              <a:tr h="464494">
                <a:tc>
                  <a:txBody>
                    <a:bodyPr/>
                    <a:lstStyle/>
                    <a:p>
                      <a:r>
                        <a:rPr lang="en-US" sz="2400" dirty="0"/>
                        <a:t>2012</a:t>
                      </a:r>
                    </a:p>
                  </a:txBody>
                  <a:tcPr/>
                </a:tc>
                <a:tc>
                  <a:txBody>
                    <a:bodyPr/>
                    <a:lstStyle/>
                    <a:p>
                      <a:r>
                        <a:rPr lang="en-US" sz="2400" dirty="0"/>
                        <a:t>24</a:t>
                      </a:r>
                    </a:p>
                  </a:txBody>
                  <a:tcPr/>
                </a:tc>
                <a:tc>
                  <a:txBody>
                    <a:bodyPr/>
                    <a:lstStyle/>
                    <a:p>
                      <a:r>
                        <a:rPr lang="en-US" sz="2400" dirty="0"/>
                        <a:t>2017</a:t>
                      </a:r>
                    </a:p>
                  </a:txBody>
                  <a:tcPr/>
                </a:tc>
                <a:tc>
                  <a:txBody>
                    <a:bodyPr/>
                    <a:lstStyle/>
                    <a:p>
                      <a:r>
                        <a:rPr lang="en-US" sz="2400" dirty="0"/>
                        <a:t>26</a:t>
                      </a:r>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9A4F569-CF34-C143-A91E-DCA69844B15F}"/>
                  </a:ext>
                </a:extLst>
              </p14:cNvPr>
              <p14:cNvContentPartPr/>
              <p14:nvPr/>
            </p14:nvContentPartPr>
            <p14:xfrm>
              <a:off x="5064600" y="2237041"/>
              <a:ext cx="4701960" cy="2487240"/>
            </p14:xfrm>
          </p:contentPart>
        </mc:Choice>
        <mc:Fallback xmlns="">
          <p:pic>
            <p:nvPicPr>
              <p:cNvPr id="3" name="Ink 2">
                <a:extLst>
                  <a:ext uri="{FF2B5EF4-FFF2-40B4-BE49-F238E27FC236}">
                    <a16:creationId xmlns:a16="http://schemas.microsoft.com/office/drawing/2014/main" id="{49A4F569-CF34-C143-A91E-DCA69844B15F}"/>
                  </a:ext>
                </a:extLst>
              </p:cNvPr>
              <p:cNvPicPr/>
              <p:nvPr/>
            </p:nvPicPr>
            <p:blipFill>
              <a:blip r:embed="rId3"/>
              <a:stretch>
                <a:fillRect/>
              </a:stretch>
            </p:blipFill>
            <p:spPr>
              <a:xfrm>
                <a:off x="5055959" y="2228401"/>
                <a:ext cx="4719241" cy="2505240"/>
              </a:xfrm>
              <a:prstGeom prst="rect">
                <a:avLst/>
              </a:prstGeom>
            </p:spPr>
          </p:pic>
        </mc:Fallback>
      </mc:AlternateContent>
    </p:spTree>
    <p:extLst>
      <p:ext uri="{BB962C8B-B14F-4D97-AF65-F5344CB8AC3E}">
        <p14:creationId xmlns:p14="http://schemas.microsoft.com/office/powerpoint/2010/main" val="12309135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97165" name="Ink 251"/>
              <p14:cNvContentPartPr/>
              <p14:nvPr/>
            </p14:nvContentPartPr>
            <p14:xfrm>
              <a:off x="1855182" y="348407"/>
              <a:ext cx="4832280" cy="5646240"/>
            </p14:xfrm>
          </p:contentPart>
        </mc:Choice>
        <mc:Fallback xmlns="">
          <p:pic>
            <p:nvPicPr>
              <p:cNvPr id="2097165" name="Ink 251"/>
              <p:cNvPicPr/>
              <p:nvPr/>
            </p:nvPicPr>
            <p:blipFill>
              <a:blip r:embed="rId3"/>
              <a:stretch>
                <a:fillRect/>
              </a:stretch>
            </p:blipFill>
            <p:spPr>
              <a:xfrm>
                <a:off x="1846543" y="340126"/>
                <a:ext cx="4849559" cy="566280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97166" name="Ink 252"/>
              <p14:cNvContentPartPr/>
              <p14:nvPr/>
            </p14:nvContentPartPr>
            <p14:xfrm>
              <a:off x="2553582" y="-211393"/>
              <a:ext cx="52200" cy="29160"/>
            </p14:xfrm>
          </p:contentPart>
        </mc:Choice>
        <mc:Fallback xmlns="">
          <p:pic>
            <p:nvPicPr>
              <p:cNvPr id="2097166" name="Ink 252"/>
              <p:cNvPicPr/>
              <p:nvPr/>
            </p:nvPicPr>
            <p:blipFill>
              <a:blip r:embed="rId5"/>
              <a:stretch>
                <a:fillRect/>
              </a:stretch>
            </p:blipFill>
            <p:spPr>
              <a:xfrm>
                <a:off x="2544222" y="-219313"/>
                <a:ext cx="694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97167" name="Ink 253"/>
              <p14:cNvContentPartPr/>
              <p14:nvPr/>
            </p14:nvContentPartPr>
            <p14:xfrm>
              <a:off x="3581382" y="3752207"/>
              <a:ext cx="462240" cy="1039320"/>
            </p14:xfrm>
          </p:contentPart>
        </mc:Choice>
        <mc:Fallback xmlns="">
          <p:pic>
            <p:nvPicPr>
              <p:cNvPr id="2097167" name="Ink 253"/>
              <p:cNvPicPr/>
              <p:nvPr/>
            </p:nvPicPr>
            <p:blipFill>
              <a:blip r:embed="rId7"/>
              <a:stretch>
                <a:fillRect/>
              </a:stretch>
            </p:blipFill>
            <p:spPr>
              <a:xfrm>
                <a:off x="3573462" y="3743570"/>
                <a:ext cx="478800" cy="105695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97168" name="Ink 254"/>
              <p14:cNvContentPartPr/>
              <p14:nvPr/>
            </p14:nvContentPartPr>
            <p14:xfrm>
              <a:off x="3806382" y="4722047"/>
              <a:ext cx="179280" cy="231120"/>
            </p14:xfrm>
          </p:contentPart>
        </mc:Choice>
        <mc:Fallback xmlns="">
          <p:pic>
            <p:nvPicPr>
              <p:cNvPr id="2097168" name="Ink 254"/>
              <p:cNvPicPr/>
              <p:nvPr/>
            </p:nvPicPr>
            <p:blipFill>
              <a:blip r:embed="rId9"/>
              <a:stretch>
                <a:fillRect/>
              </a:stretch>
            </p:blipFill>
            <p:spPr>
              <a:xfrm>
                <a:off x="3797759" y="4713407"/>
                <a:ext cx="196525"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97169" name="Ink 255"/>
              <p14:cNvContentPartPr/>
              <p14:nvPr/>
            </p14:nvContentPartPr>
            <p14:xfrm>
              <a:off x="4077823" y="4404527"/>
              <a:ext cx="450720" cy="29160"/>
            </p14:xfrm>
          </p:contentPart>
        </mc:Choice>
        <mc:Fallback xmlns="">
          <p:pic>
            <p:nvPicPr>
              <p:cNvPr id="2097169" name="Ink 255"/>
              <p:cNvPicPr/>
              <p:nvPr/>
            </p:nvPicPr>
            <p:blipFill>
              <a:blip r:embed="rId11"/>
              <a:stretch>
                <a:fillRect/>
              </a:stretch>
            </p:blipFill>
            <p:spPr>
              <a:xfrm>
                <a:off x="4069543" y="4395779"/>
                <a:ext cx="467280" cy="4629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97170" name="Ink 264"/>
              <p14:cNvContentPartPr/>
              <p14:nvPr/>
            </p14:nvContentPartPr>
            <p14:xfrm>
              <a:off x="5440062" y="4306247"/>
              <a:ext cx="110160" cy="11880"/>
            </p14:xfrm>
          </p:contentPart>
        </mc:Choice>
        <mc:Fallback xmlns="">
          <p:pic>
            <p:nvPicPr>
              <p:cNvPr id="2097170" name="Ink 264"/>
              <p:cNvPicPr/>
              <p:nvPr/>
            </p:nvPicPr>
            <p:blipFill>
              <a:blip r:embed="rId13"/>
              <a:stretch>
                <a:fillRect/>
              </a:stretch>
            </p:blipFill>
            <p:spPr>
              <a:xfrm>
                <a:off x="5431062" y="4297607"/>
                <a:ext cx="1278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97171" name="Ink 265"/>
              <p14:cNvContentPartPr/>
              <p14:nvPr/>
            </p14:nvContentPartPr>
            <p14:xfrm>
              <a:off x="5428542" y="4398767"/>
              <a:ext cx="87120" cy="11880"/>
            </p14:xfrm>
          </p:contentPart>
        </mc:Choice>
        <mc:Fallback xmlns="">
          <p:pic>
            <p:nvPicPr>
              <p:cNvPr id="2097171" name="Ink 265"/>
              <p:cNvPicPr/>
              <p:nvPr/>
            </p:nvPicPr>
            <p:blipFill>
              <a:blip r:embed="rId15"/>
              <a:stretch>
                <a:fillRect/>
              </a:stretch>
            </p:blipFill>
            <p:spPr>
              <a:xfrm>
                <a:off x="5419902" y="4390127"/>
                <a:ext cx="1040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97172" name="Ink 269"/>
              <p14:cNvContentPartPr/>
              <p14:nvPr/>
            </p14:nvContentPartPr>
            <p14:xfrm>
              <a:off x="6334662" y="4317767"/>
              <a:ext cx="127440" cy="87120"/>
            </p14:xfrm>
          </p:contentPart>
        </mc:Choice>
        <mc:Fallback xmlns="">
          <p:pic>
            <p:nvPicPr>
              <p:cNvPr id="2097172" name="Ink 269"/>
              <p:cNvPicPr/>
              <p:nvPr/>
            </p:nvPicPr>
            <p:blipFill>
              <a:blip r:embed="rId17"/>
              <a:stretch>
                <a:fillRect/>
              </a:stretch>
            </p:blipFill>
            <p:spPr>
              <a:xfrm>
                <a:off x="6326046" y="4309418"/>
                <a:ext cx="144671" cy="10454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97173" name="Ink 270"/>
              <p14:cNvContentPartPr/>
              <p14:nvPr/>
            </p14:nvContentPartPr>
            <p14:xfrm>
              <a:off x="6554263" y="4335047"/>
              <a:ext cx="148680" cy="75240"/>
            </p14:xfrm>
          </p:contentPart>
        </mc:Choice>
        <mc:Fallback xmlns="">
          <p:pic>
            <p:nvPicPr>
              <p:cNvPr id="2097173" name="Ink 270"/>
              <p:cNvPicPr/>
              <p:nvPr/>
            </p:nvPicPr>
            <p:blipFill>
              <a:blip r:embed="rId19"/>
              <a:stretch>
                <a:fillRect/>
              </a:stretch>
            </p:blipFill>
            <p:spPr>
              <a:xfrm>
                <a:off x="6545623" y="4326407"/>
                <a:ext cx="1663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97174" name="Ink 273"/>
              <p14:cNvContentPartPr/>
              <p14:nvPr/>
            </p14:nvContentPartPr>
            <p14:xfrm>
              <a:off x="5838942" y="4265927"/>
              <a:ext cx="363600" cy="138960"/>
            </p14:xfrm>
          </p:contentPart>
        </mc:Choice>
        <mc:Fallback xmlns="">
          <p:pic>
            <p:nvPicPr>
              <p:cNvPr id="2097174" name="Ink 273"/>
              <p:cNvPicPr/>
              <p:nvPr/>
            </p:nvPicPr>
            <p:blipFill>
              <a:blip r:embed="rId21"/>
              <a:stretch>
                <a:fillRect/>
              </a:stretch>
            </p:blipFill>
            <p:spPr>
              <a:xfrm>
                <a:off x="5830285" y="4257287"/>
                <a:ext cx="381275"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97175" name="Ink 274"/>
              <p14:cNvContentPartPr/>
              <p14:nvPr/>
            </p14:nvContentPartPr>
            <p14:xfrm>
              <a:off x="4759662" y="4271688"/>
              <a:ext cx="524880" cy="231480"/>
            </p14:xfrm>
          </p:contentPart>
        </mc:Choice>
        <mc:Fallback xmlns="">
          <p:pic>
            <p:nvPicPr>
              <p:cNvPr id="2097175" name="Ink 274"/>
              <p:cNvPicPr/>
              <p:nvPr/>
            </p:nvPicPr>
            <p:blipFill>
              <a:blip r:embed="rId23"/>
              <a:stretch>
                <a:fillRect/>
              </a:stretch>
            </p:blipFill>
            <p:spPr>
              <a:xfrm>
                <a:off x="4751022" y="4263395"/>
                <a:ext cx="542160" cy="24878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97176" name="Ink 284"/>
              <p14:cNvContentPartPr/>
              <p14:nvPr/>
            </p14:nvContentPartPr>
            <p14:xfrm>
              <a:off x="3719622" y="4329287"/>
              <a:ext cx="843480" cy="1357200"/>
            </p14:xfrm>
          </p:contentPart>
        </mc:Choice>
        <mc:Fallback xmlns="">
          <p:pic>
            <p:nvPicPr>
              <p:cNvPr id="2097176" name="Ink 284"/>
              <p:cNvPicPr/>
              <p:nvPr/>
            </p:nvPicPr>
            <p:blipFill>
              <a:blip r:embed="rId25"/>
              <a:stretch>
                <a:fillRect/>
              </a:stretch>
            </p:blipFill>
            <p:spPr>
              <a:xfrm>
                <a:off x="3703422" y="4320645"/>
                <a:ext cx="868320" cy="138384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97177" name="Ink 289"/>
              <p14:cNvContentPartPr/>
              <p14:nvPr/>
            </p14:nvContentPartPr>
            <p14:xfrm>
              <a:off x="5544102" y="4906727"/>
              <a:ext cx="104400" cy="11880"/>
            </p14:xfrm>
          </p:contentPart>
        </mc:Choice>
        <mc:Fallback xmlns="">
          <p:pic>
            <p:nvPicPr>
              <p:cNvPr id="2097177" name="Ink 289"/>
              <p:cNvPicPr/>
              <p:nvPr/>
            </p:nvPicPr>
            <p:blipFill>
              <a:blip r:embed="rId27"/>
              <a:stretch>
                <a:fillRect/>
              </a:stretch>
            </p:blipFill>
            <p:spPr>
              <a:xfrm>
                <a:off x="5527182" y="4889447"/>
                <a:ext cx="1375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97178" name="Ink 290"/>
              <p14:cNvContentPartPr/>
              <p14:nvPr/>
            </p14:nvContentPartPr>
            <p14:xfrm>
              <a:off x="5549862" y="4993127"/>
              <a:ext cx="104400" cy="360"/>
            </p14:xfrm>
          </p:contentPart>
        </mc:Choice>
        <mc:Fallback xmlns="">
          <p:pic>
            <p:nvPicPr>
              <p:cNvPr id="2097178" name="Ink 290"/>
              <p:cNvPicPr/>
              <p:nvPr/>
            </p:nvPicPr>
            <p:blipFill>
              <a:blip r:embed="rId29"/>
              <a:stretch>
                <a:fillRect/>
              </a:stretch>
            </p:blipFill>
            <p:spPr>
              <a:xfrm>
                <a:off x="5531862" y="4975127"/>
                <a:ext cx="1389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97179" name="Ink 292"/>
              <p14:cNvContentPartPr/>
              <p14:nvPr/>
            </p14:nvContentPartPr>
            <p14:xfrm>
              <a:off x="4886022" y="4854527"/>
              <a:ext cx="490320" cy="311400"/>
            </p14:xfrm>
          </p:contentPart>
        </mc:Choice>
        <mc:Fallback xmlns="">
          <p:pic>
            <p:nvPicPr>
              <p:cNvPr id="2097179" name="Ink 292"/>
              <p:cNvPicPr/>
              <p:nvPr/>
            </p:nvPicPr>
            <p:blipFill>
              <a:blip r:embed="rId31"/>
              <a:stretch>
                <a:fillRect/>
              </a:stretch>
            </p:blipFill>
            <p:spPr>
              <a:xfrm>
                <a:off x="4867662" y="4837607"/>
                <a:ext cx="5256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97180" name="Ink 296"/>
              <p14:cNvContentPartPr/>
              <p14:nvPr/>
            </p14:nvContentPartPr>
            <p14:xfrm>
              <a:off x="6473262" y="4843007"/>
              <a:ext cx="133200" cy="144720"/>
            </p14:xfrm>
          </p:contentPart>
        </mc:Choice>
        <mc:Fallback xmlns="">
          <p:pic>
            <p:nvPicPr>
              <p:cNvPr id="2097180" name="Ink 296"/>
              <p:cNvPicPr/>
              <p:nvPr/>
            </p:nvPicPr>
            <p:blipFill>
              <a:blip r:embed="rId33"/>
              <a:stretch>
                <a:fillRect/>
              </a:stretch>
            </p:blipFill>
            <p:spPr>
              <a:xfrm>
                <a:off x="6457062" y="4825727"/>
                <a:ext cx="166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97181" name="Ink 297"/>
              <p14:cNvContentPartPr/>
              <p14:nvPr/>
            </p14:nvContentPartPr>
            <p14:xfrm>
              <a:off x="6698622" y="4854527"/>
              <a:ext cx="150480" cy="162000"/>
            </p14:xfrm>
          </p:contentPart>
        </mc:Choice>
        <mc:Fallback xmlns="">
          <p:pic>
            <p:nvPicPr>
              <p:cNvPr id="2097181" name="Ink 297"/>
              <p:cNvPicPr/>
              <p:nvPr/>
            </p:nvPicPr>
            <p:blipFill>
              <a:blip r:embed="rId35"/>
              <a:stretch>
                <a:fillRect/>
              </a:stretch>
            </p:blipFill>
            <p:spPr>
              <a:xfrm>
                <a:off x="6680262" y="4837247"/>
                <a:ext cx="1857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97182" name="Ink 299"/>
              <p14:cNvContentPartPr/>
              <p14:nvPr/>
            </p14:nvContentPartPr>
            <p14:xfrm>
              <a:off x="5968542" y="4837247"/>
              <a:ext cx="366480" cy="144720"/>
            </p14:xfrm>
          </p:contentPart>
        </mc:Choice>
        <mc:Fallback xmlns="">
          <p:pic>
            <p:nvPicPr>
              <p:cNvPr id="2097182" name="Ink 299"/>
              <p:cNvPicPr/>
              <p:nvPr/>
            </p:nvPicPr>
            <p:blipFill>
              <a:blip r:embed="rId37"/>
              <a:stretch>
                <a:fillRect/>
              </a:stretch>
            </p:blipFill>
            <p:spPr>
              <a:xfrm>
                <a:off x="5951966" y="4820327"/>
                <a:ext cx="399272"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97183" name="Ink 306"/>
              <p14:cNvContentPartPr/>
              <p14:nvPr/>
            </p14:nvContentPartPr>
            <p14:xfrm>
              <a:off x="1907022" y="181367"/>
              <a:ext cx="774000" cy="217080"/>
            </p14:xfrm>
          </p:contentPart>
        </mc:Choice>
        <mc:Fallback xmlns="">
          <p:pic>
            <p:nvPicPr>
              <p:cNvPr id="2097183" name="Ink 306"/>
              <p:cNvPicPr/>
              <p:nvPr/>
            </p:nvPicPr>
            <p:blipFill>
              <a:blip r:embed="rId39"/>
              <a:stretch>
                <a:fillRect/>
              </a:stretch>
            </p:blipFill>
            <p:spPr>
              <a:xfrm>
                <a:off x="1897662" y="172741"/>
                <a:ext cx="791640" cy="23361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97184" name="Ink 311"/>
              <p14:cNvContentPartPr/>
              <p14:nvPr/>
            </p14:nvContentPartPr>
            <p14:xfrm>
              <a:off x="3344502" y="358487"/>
              <a:ext cx="170280" cy="109440"/>
            </p14:xfrm>
          </p:contentPart>
        </mc:Choice>
        <mc:Fallback xmlns="">
          <p:pic>
            <p:nvPicPr>
              <p:cNvPr id="2097184" name="Ink 311"/>
              <p:cNvPicPr/>
              <p:nvPr/>
            </p:nvPicPr>
            <p:blipFill>
              <a:blip r:embed="rId41"/>
              <a:stretch>
                <a:fillRect/>
              </a:stretch>
            </p:blipFill>
            <p:spPr>
              <a:xfrm>
                <a:off x="3335122" y="350207"/>
                <a:ext cx="188318"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97185" name="Ink 313"/>
              <p14:cNvContentPartPr/>
              <p14:nvPr/>
            </p14:nvContentPartPr>
            <p14:xfrm>
              <a:off x="3096462" y="51767"/>
              <a:ext cx="739080" cy="259920"/>
            </p14:xfrm>
          </p:contentPart>
        </mc:Choice>
        <mc:Fallback xmlns="">
          <p:pic>
            <p:nvPicPr>
              <p:cNvPr id="2097185" name="Ink 313"/>
              <p:cNvPicPr/>
              <p:nvPr/>
            </p:nvPicPr>
            <p:blipFill>
              <a:blip r:embed="rId43"/>
              <a:stretch>
                <a:fillRect/>
              </a:stretch>
            </p:blipFill>
            <p:spPr>
              <a:xfrm>
                <a:off x="3088190" y="43487"/>
                <a:ext cx="755624"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97186" name="Ink 314"/>
              <p14:cNvContentPartPr/>
              <p14:nvPr/>
            </p14:nvContentPartPr>
            <p14:xfrm>
              <a:off x="4429902" y="46007"/>
              <a:ext cx="167760" cy="150480"/>
            </p14:xfrm>
          </p:contentPart>
        </mc:Choice>
        <mc:Fallback xmlns="">
          <p:pic>
            <p:nvPicPr>
              <p:cNvPr id="2097186" name="Ink 314"/>
              <p:cNvPicPr/>
              <p:nvPr/>
            </p:nvPicPr>
            <p:blipFill>
              <a:blip r:embed="rId45"/>
              <a:stretch>
                <a:fillRect/>
              </a:stretch>
            </p:blipFill>
            <p:spPr>
              <a:xfrm>
                <a:off x="4421622" y="37388"/>
                <a:ext cx="184320" cy="16771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97187" name="Ink 332"/>
              <p14:cNvContentPartPr/>
              <p14:nvPr/>
            </p14:nvContentPartPr>
            <p14:xfrm>
              <a:off x="5695302" y="79847"/>
              <a:ext cx="732240" cy="220680"/>
            </p14:xfrm>
          </p:contentPart>
        </mc:Choice>
        <mc:Fallback xmlns="">
          <p:pic>
            <p:nvPicPr>
              <p:cNvPr id="2097187" name="Ink 332"/>
              <p:cNvPicPr/>
              <p:nvPr/>
            </p:nvPicPr>
            <p:blipFill>
              <a:blip r:embed="rId47"/>
              <a:stretch>
                <a:fillRect/>
              </a:stretch>
            </p:blipFill>
            <p:spPr>
              <a:xfrm>
                <a:off x="5687018" y="71193"/>
                <a:ext cx="749168" cy="237988"/>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97188" name="Ink 333"/>
              <p14:cNvContentPartPr/>
              <p14:nvPr/>
            </p14:nvContentPartPr>
            <p14:xfrm>
              <a:off x="4706742" y="103607"/>
              <a:ext cx="820440" cy="156240"/>
            </p14:xfrm>
          </p:contentPart>
        </mc:Choice>
        <mc:Fallback xmlns="">
          <p:pic>
            <p:nvPicPr>
              <p:cNvPr id="2097188" name="Ink 333"/>
              <p:cNvPicPr/>
              <p:nvPr/>
            </p:nvPicPr>
            <p:blipFill>
              <a:blip r:embed="rId49"/>
              <a:stretch>
                <a:fillRect/>
              </a:stretch>
            </p:blipFill>
            <p:spPr>
              <a:xfrm>
                <a:off x="4698098" y="94947"/>
                <a:ext cx="837367" cy="17319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97189" name="Ink 347"/>
              <p14:cNvContentPartPr/>
              <p14:nvPr/>
            </p14:nvContentPartPr>
            <p14:xfrm>
              <a:off x="7114062" y="449927"/>
              <a:ext cx="1409040" cy="236880"/>
            </p14:xfrm>
          </p:contentPart>
        </mc:Choice>
        <mc:Fallback xmlns="">
          <p:pic>
            <p:nvPicPr>
              <p:cNvPr id="2097189" name="Ink 347"/>
              <p:cNvPicPr/>
              <p:nvPr/>
            </p:nvPicPr>
            <p:blipFill>
              <a:blip r:embed="rId51"/>
              <a:stretch>
                <a:fillRect/>
              </a:stretch>
            </p:blipFill>
            <p:spPr>
              <a:xfrm>
                <a:off x="7105060" y="441647"/>
                <a:ext cx="1426685"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97190" name="Ink 348"/>
              <p14:cNvContentPartPr/>
              <p14:nvPr/>
            </p14:nvContentPartPr>
            <p14:xfrm>
              <a:off x="7201183" y="126647"/>
              <a:ext cx="917640" cy="202680"/>
            </p14:xfrm>
          </p:contentPart>
        </mc:Choice>
        <mc:Fallback xmlns="">
          <p:pic>
            <p:nvPicPr>
              <p:cNvPr id="2097190" name="Ink 348"/>
              <p:cNvPicPr/>
              <p:nvPr/>
            </p:nvPicPr>
            <p:blipFill>
              <a:blip r:embed="rId53"/>
              <a:stretch>
                <a:fillRect/>
              </a:stretch>
            </p:blipFill>
            <p:spPr>
              <a:xfrm>
                <a:off x="7192543" y="117992"/>
                <a:ext cx="934920" cy="219991"/>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97191" name="Ink 351"/>
              <p14:cNvContentPartPr/>
              <p14:nvPr/>
            </p14:nvContentPartPr>
            <p14:xfrm>
              <a:off x="4868382" y="363528"/>
              <a:ext cx="779760" cy="335160"/>
            </p14:xfrm>
          </p:contentPart>
        </mc:Choice>
        <mc:Fallback xmlns="">
          <p:pic>
            <p:nvPicPr>
              <p:cNvPr id="2097191" name="Ink 351"/>
              <p:cNvPicPr/>
              <p:nvPr/>
            </p:nvPicPr>
            <p:blipFill>
              <a:blip r:embed="rId55"/>
              <a:stretch>
                <a:fillRect/>
              </a:stretch>
            </p:blipFill>
            <p:spPr>
              <a:xfrm>
                <a:off x="4860102" y="354888"/>
                <a:ext cx="7966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97192" name="Ink 352"/>
              <p14:cNvContentPartPr/>
              <p14:nvPr/>
            </p14:nvContentPartPr>
            <p14:xfrm>
              <a:off x="7368223" y="721367"/>
              <a:ext cx="329400" cy="6120"/>
            </p14:xfrm>
          </p:contentPart>
        </mc:Choice>
        <mc:Fallback xmlns="">
          <p:pic>
            <p:nvPicPr>
              <p:cNvPr id="2097192" name="Ink 352"/>
              <p:cNvPicPr/>
              <p:nvPr/>
            </p:nvPicPr>
            <p:blipFill>
              <a:blip r:embed="rId57"/>
              <a:stretch>
                <a:fillRect/>
              </a:stretch>
            </p:blipFill>
            <p:spPr>
              <a:xfrm>
                <a:off x="7359583" y="712187"/>
                <a:ext cx="3463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97193" name="Ink 353"/>
              <p14:cNvContentPartPr/>
              <p14:nvPr/>
            </p14:nvContentPartPr>
            <p14:xfrm>
              <a:off x="6565783" y="1044647"/>
              <a:ext cx="768240" cy="6120"/>
            </p14:xfrm>
          </p:contentPart>
        </mc:Choice>
        <mc:Fallback xmlns="">
          <p:pic>
            <p:nvPicPr>
              <p:cNvPr id="2097193" name="Ink 353"/>
              <p:cNvPicPr/>
              <p:nvPr/>
            </p:nvPicPr>
            <p:blipFill>
              <a:blip r:embed="rId59"/>
              <a:stretch>
                <a:fillRect/>
              </a:stretch>
            </p:blipFill>
            <p:spPr>
              <a:xfrm>
                <a:off x="6556783" y="1035084"/>
                <a:ext cx="785520" cy="24863"/>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97194" name="Ink 354"/>
              <p14:cNvContentPartPr/>
              <p14:nvPr/>
            </p14:nvContentPartPr>
            <p14:xfrm>
              <a:off x="7622023" y="952487"/>
              <a:ext cx="260280" cy="167760"/>
            </p14:xfrm>
          </p:contentPart>
        </mc:Choice>
        <mc:Fallback xmlns="">
          <p:pic>
            <p:nvPicPr>
              <p:cNvPr id="2097194" name="Ink 354"/>
              <p:cNvPicPr/>
              <p:nvPr/>
            </p:nvPicPr>
            <p:blipFill>
              <a:blip r:embed="rId61"/>
              <a:stretch>
                <a:fillRect/>
              </a:stretch>
            </p:blipFill>
            <p:spPr>
              <a:xfrm>
                <a:off x="7613732" y="944207"/>
                <a:ext cx="277944"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97195" name="Ink 355"/>
              <p14:cNvContentPartPr/>
              <p14:nvPr/>
            </p14:nvContentPartPr>
            <p14:xfrm>
              <a:off x="6663703" y="1633607"/>
              <a:ext cx="768240" cy="11880"/>
            </p14:xfrm>
          </p:contentPart>
        </mc:Choice>
        <mc:Fallback xmlns="">
          <p:pic>
            <p:nvPicPr>
              <p:cNvPr id="2097195" name="Ink 355"/>
              <p:cNvPicPr/>
              <p:nvPr/>
            </p:nvPicPr>
            <p:blipFill>
              <a:blip r:embed="rId63"/>
              <a:stretch>
                <a:fillRect/>
              </a:stretch>
            </p:blipFill>
            <p:spPr>
              <a:xfrm>
                <a:off x="6654699" y="1624607"/>
                <a:ext cx="785528"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97196" name="Ink 356"/>
              <p14:cNvContentPartPr/>
              <p14:nvPr/>
            </p14:nvContentPartPr>
            <p14:xfrm>
              <a:off x="7598982" y="1622087"/>
              <a:ext cx="150480" cy="17640"/>
            </p14:xfrm>
          </p:contentPart>
        </mc:Choice>
        <mc:Fallback xmlns="">
          <p:pic>
            <p:nvPicPr>
              <p:cNvPr id="2097196" name="Ink 356"/>
              <p:cNvPicPr/>
              <p:nvPr/>
            </p:nvPicPr>
            <p:blipFill>
              <a:blip r:embed="rId65"/>
              <a:stretch>
                <a:fillRect/>
              </a:stretch>
            </p:blipFill>
            <p:spPr>
              <a:xfrm>
                <a:off x="7589622" y="1613447"/>
                <a:ext cx="1681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97197" name="Ink 362"/>
              <p14:cNvContentPartPr/>
              <p14:nvPr/>
            </p14:nvContentPartPr>
            <p14:xfrm>
              <a:off x="7899223" y="1569887"/>
              <a:ext cx="572040" cy="236880"/>
            </p14:xfrm>
          </p:contentPart>
        </mc:Choice>
        <mc:Fallback xmlns="">
          <p:pic>
            <p:nvPicPr>
              <p:cNvPr id="2097197" name="Ink 362"/>
              <p:cNvPicPr/>
              <p:nvPr/>
            </p:nvPicPr>
            <p:blipFill>
              <a:blip r:embed="rId67"/>
              <a:stretch>
                <a:fillRect/>
              </a:stretch>
            </p:blipFill>
            <p:spPr>
              <a:xfrm>
                <a:off x="7890583" y="1561247"/>
                <a:ext cx="5893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97198" name="Ink 363"/>
              <p14:cNvContentPartPr/>
              <p14:nvPr/>
            </p14:nvContentPartPr>
            <p14:xfrm>
              <a:off x="6657943" y="2210687"/>
              <a:ext cx="831600" cy="23400"/>
            </p14:xfrm>
          </p:contentPart>
        </mc:Choice>
        <mc:Fallback xmlns="">
          <p:pic>
            <p:nvPicPr>
              <p:cNvPr id="2097198" name="Ink 363"/>
              <p:cNvPicPr/>
              <p:nvPr/>
            </p:nvPicPr>
            <p:blipFill>
              <a:blip r:embed="rId69"/>
              <a:stretch>
                <a:fillRect/>
              </a:stretch>
            </p:blipFill>
            <p:spPr>
              <a:xfrm>
                <a:off x="6650026" y="2201327"/>
                <a:ext cx="848153"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97199" name="Ink 370"/>
              <p14:cNvContentPartPr/>
              <p14:nvPr/>
            </p14:nvContentPartPr>
            <p14:xfrm>
              <a:off x="7974102" y="2083607"/>
              <a:ext cx="277560" cy="138960"/>
            </p14:xfrm>
          </p:contentPart>
        </mc:Choice>
        <mc:Fallback xmlns="">
          <p:pic>
            <p:nvPicPr>
              <p:cNvPr id="2097199" name="Ink 370"/>
              <p:cNvPicPr/>
              <p:nvPr/>
            </p:nvPicPr>
            <p:blipFill>
              <a:blip r:embed="rId71"/>
              <a:stretch>
                <a:fillRect/>
              </a:stretch>
            </p:blipFill>
            <p:spPr>
              <a:xfrm>
                <a:off x="7965462" y="2074607"/>
                <a:ext cx="2959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97200" name="Ink 371"/>
              <p14:cNvContentPartPr/>
              <p14:nvPr/>
            </p14:nvContentPartPr>
            <p14:xfrm>
              <a:off x="7731822" y="2101247"/>
              <a:ext cx="115920" cy="150480"/>
            </p14:xfrm>
          </p:contentPart>
        </mc:Choice>
        <mc:Fallback xmlns="">
          <p:pic>
            <p:nvPicPr>
              <p:cNvPr id="2097200" name="Ink 371"/>
              <p:cNvPicPr/>
              <p:nvPr/>
            </p:nvPicPr>
            <p:blipFill>
              <a:blip r:embed="rId73"/>
              <a:stretch>
                <a:fillRect/>
              </a:stretch>
            </p:blipFill>
            <p:spPr>
              <a:xfrm>
                <a:off x="7722491" y="2092987"/>
                <a:ext cx="133505" cy="166641"/>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97201" name="Ink 372"/>
              <p14:cNvContentPartPr/>
              <p14:nvPr/>
            </p14:nvContentPartPr>
            <p14:xfrm>
              <a:off x="6860263" y="2712887"/>
              <a:ext cx="628920" cy="23400"/>
            </p14:xfrm>
          </p:contentPart>
        </mc:Choice>
        <mc:Fallback xmlns="">
          <p:pic>
            <p:nvPicPr>
              <p:cNvPr id="2097201" name="Ink 372"/>
              <p:cNvPicPr/>
              <p:nvPr/>
            </p:nvPicPr>
            <p:blipFill>
              <a:blip r:embed="rId75"/>
              <a:stretch>
                <a:fillRect/>
              </a:stretch>
            </p:blipFill>
            <p:spPr>
              <a:xfrm>
                <a:off x="6850903" y="2704247"/>
                <a:ext cx="646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97202" name="Ink 378"/>
              <p14:cNvContentPartPr/>
              <p14:nvPr/>
            </p14:nvContentPartPr>
            <p14:xfrm>
              <a:off x="7777902" y="2620727"/>
              <a:ext cx="640440" cy="190800"/>
            </p14:xfrm>
          </p:contentPart>
        </mc:Choice>
        <mc:Fallback xmlns="">
          <p:pic>
            <p:nvPicPr>
              <p:cNvPr id="2097202" name="Ink 378"/>
              <p:cNvPicPr/>
              <p:nvPr/>
            </p:nvPicPr>
            <p:blipFill>
              <a:blip r:embed="rId77"/>
              <a:stretch>
                <a:fillRect/>
              </a:stretch>
            </p:blipFill>
            <p:spPr>
              <a:xfrm>
                <a:off x="7769257" y="2611727"/>
                <a:ext cx="65845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97203" name="Ink 387"/>
              <p14:cNvContentPartPr/>
              <p14:nvPr/>
            </p14:nvContentPartPr>
            <p14:xfrm>
              <a:off x="8066623" y="3122927"/>
              <a:ext cx="531360" cy="236880"/>
            </p14:xfrm>
          </p:contentPart>
        </mc:Choice>
        <mc:Fallback xmlns="">
          <p:pic>
            <p:nvPicPr>
              <p:cNvPr id="2097203" name="Ink 387"/>
              <p:cNvPicPr/>
              <p:nvPr/>
            </p:nvPicPr>
            <p:blipFill>
              <a:blip r:embed="rId79"/>
              <a:stretch>
                <a:fillRect/>
              </a:stretch>
            </p:blipFill>
            <p:spPr>
              <a:xfrm>
                <a:off x="8057263" y="3114300"/>
                <a:ext cx="549360" cy="253774"/>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97204" name="Ink 388"/>
              <p14:cNvContentPartPr/>
              <p14:nvPr/>
            </p14:nvContentPartPr>
            <p14:xfrm>
              <a:off x="6860262" y="3233087"/>
              <a:ext cx="1085760" cy="92160"/>
            </p14:xfrm>
          </p:contentPart>
        </mc:Choice>
        <mc:Fallback xmlns="">
          <p:pic>
            <p:nvPicPr>
              <p:cNvPr id="2097204" name="Ink 388"/>
              <p:cNvPicPr/>
              <p:nvPr/>
            </p:nvPicPr>
            <p:blipFill>
              <a:blip r:embed="rId81"/>
              <a:stretch>
                <a:fillRect/>
              </a:stretch>
            </p:blipFill>
            <p:spPr>
              <a:xfrm>
                <a:off x="6851622" y="3224447"/>
                <a:ext cx="110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97205" name="Ink 395"/>
              <p14:cNvContentPartPr/>
              <p14:nvPr/>
            </p14:nvContentPartPr>
            <p14:xfrm>
              <a:off x="6854503" y="3734927"/>
              <a:ext cx="1703160" cy="196560"/>
            </p14:xfrm>
          </p:contentPart>
        </mc:Choice>
        <mc:Fallback xmlns="">
          <p:pic>
            <p:nvPicPr>
              <p:cNvPr id="2097205" name="Ink 395"/>
              <p:cNvPicPr/>
              <p:nvPr/>
            </p:nvPicPr>
            <p:blipFill>
              <a:blip r:embed="rId83"/>
              <a:stretch>
                <a:fillRect/>
              </a:stretch>
            </p:blipFill>
            <p:spPr>
              <a:xfrm>
                <a:off x="6846225" y="3725910"/>
                <a:ext cx="1720076" cy="21423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097206" name="Ink 396"/>
              <p14:cNvContentPartPr/>
              <p14:nvPr/>
            </p14:nvContentPartPr>
            <p14:xfrm>
              <a:off x="7044942" y="4317767"/>
              <a:ext cx="808560" cy="69480"/>
            </p14:xfrm>
          </p:contentPart>
        </mc:Choice>
        <mc:Fallback xmlns="">
          <p:pic>
            <p:nvPicPr>
              <p:cNvPr id="2097206" name="Ink 396"/>
              <p:cNvPicPr/>
              <p:nvPr/>
            </p:nvPicPr>
            <p:blipFill>
              <a:blip r:embed="rId85"/>
              <a:stretch>
                <a:fillRect/>
              </a:stretch>
            </p:blipFill>
            <p:spPr>
              <a:xfrm>
                <a:off x="7036302" y="4308767"/>
                <a:ext cx="8251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97207" name="Ink 398"/>
              <p14:cNvContentPartPr/>
              <p14:nvPr/>
            </p14:nvContentPartPr>
            <p14:xfrm>
              <a:off x="7056462" y="4918247"/>
              <a:ext cx="600840" cy="11880"/>
            </p14:xfrm>
          </p:contentPart>
        </mc:Choice>
        <mc:Fallback xmlns="">
          <p:pic>
            <p:nvPicPr>
              <p:cNvPr id="2097207" name="Ink 398"/>
              <p:cNvPicPr/>
              <p:nvPr/>
            </p:nvPicPr>
            <p:blipFill>
              <a:blip r:embed="rId87"/>
              <a:stretch>
                <a:fillRect/>
              </a:stretch>
            </p:blipFill>
            <p:spPr>
              <a:xfrm>
                <a:off x="7048182" y="4909708"/>
                <a:ext cx="617040" cy="29329"/>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97208" name="Ink 407"/>
              <p14:cNvContentPartPr/>
              <p14:nvPr/>
            </p14:nvContentPartPr>
            <p14:xfrm>
              <a:off x="7962582" y="4762367"/>
              <a:ext cx="266040" cy="127440"/>
            </p14:xfrm>
          </p:contentPart>
        </mc:Choice>
        <mc:Fallback xmlns="">
          <p:pic>
            <p:nvPicPr>
              <p:cNvPr id="2097208" name="Ink 407"/>
              <p:cNvPicPr/>
              <p:nvPr/>
            </p:nvPicPr>
            <p:blipFill>
              <a:blip r:embed="rId89"/>
              <a:stretch>
                <a:fillRect/>
              </a:stretch>
            </p:blipFill>
            <p:spPr>
              <a:xfrm>
                <a:off x="7953942" y="4753727"/>
                <a:ext cx="2826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97209" name="Ink 413"/>
              <p14:cNvContentPartPr/>
              <p14:nvPr/>
            </p14:nvContentPartPr>
            <p14:xfrm>
              <a:off x="8389902" y="4646807"/>
              <a:ext cx="366480" cy="242640"/>
            </p14:xfrm>
          </p:contentPart>
        </mc:Choice>
        <mc:Fallback xmlns="">
          <p:pic>
            <p:nvPicPr>
              <p:cNvPr id="2097209" name="Ink 413"/>
              <p:cNvPicPr/>
              <p:nvPr/>
            </p:nvPicPr>
            <p:blipFill>
              <a:blip r:embed="rId91"/>
              <a:stretch>
                <a:fillRect/>
              </a:stretch>
            </p:blipFill>
            <p:spPr>
              <a:xfrm>
                <a:off x="8381262" y="4638887"/>
                <a:ext cx="3834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97211" name="Ink 415"/>
              <p14:cNvContentPartPr/>
              <p14:nvPr/>
            </p14:nvContentPartPr>
            <p14:xfrm>
              <a:off x="7904262" y="5466527"/>
              <a:ext cx="367200" cy="11880"/>
            </p14:xfrm>
          </p:contentPart>
        </mc:Choice>
        <mc:Fallback xmlns="">
          <p:pic>
            <p:nvPicPr>
              <p:cNvPr id="2097211" name="Ink 415"/>
              <p:cNvPicPr/>
              <p:nvPr/>
            </p:nvPicPr>
            <p:blipFill>
              <a:blip r:embed="rId93"/>
              <a:stretch>
                <a:fillRect/>
              </a:stretch>
            </p:blipFill>
            <p:spPr>
              <a:xfrm>
                <a:off x="7895982" y="5457527"/>
                <a:ext cx="3841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97212" name="Ink 418"/>
              <p14:cNvContentPartPr/>
              <p14:nvPr/>
            </p14:nvContentPartPr>
            <p14:xfrm>
              <a:off x="8003262" y="4196448"/>
              <a:ext cx="208080" cy="208440"/>
            </p14:xfrm>
          </p:contentPart>
        </mc:Choice>
        <mc:Fallback xmlns="">
          <p:pic>
            <p:nvPicPr>
              <p:cNvPr id="2097212" name="Ink 418"/>
              <p:cNvPicPr/>
              <p:nvPr/>
            </p:nvPicPr>
            <p:blipFill>
              <a:blip r:embed="rId95"/>
              <a:stretch>
                <a:fillRect/>
              </a:stretch>
            </p:blipFill>
            <p:spPr>
              <a:xfrm>
                <a:off x="7994968" y="4188139"/>
                <a:ext cx="226111" cy="225419"/>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 name="Ink 2">
                <a:extLst>
                  <a:ext uri="{FF2B5EF4-FFF2-40B4-BE49-F238E27FC236}">
                    <a16:creationId xmlns:a16="http://schemas.microsoft.com/office/drawing/2014/main" id="{A7A7E3DF-E179-5641-A40C-203DA442B7AB}"/>
                  </a:ext>
                </a:extLst>
              </p14:cNvPr>
              <p14:cNvContentPartPr/>
              <p14:nvPr/>
            </p14:nvContentPartPr>
            <p14:xfrm>
              <a:off x="2029080" y="187560"/>
              <a:ext cx="7978320" cy="5521680"/>
            </p14:xfrm>
          </p:contentPart>
        </mc:Choice>
        <mc:Fallback xmlns="">
          <p:pic>
            <p:nvPicPr>
              <p:cNvPr id="3" name="Ink 2">
                <a:extLst>
                  <a:ext uri="{FF2B5EF4-FFF2-40B4-BE49-F238E27FC236}">
                    <a16:creationId xmlns:a16="http://schemas.microsoft.com/office/drawing/2014/main" id="{A7A7E3DF-E179-5641-A40C-203DA442B7AB}"/>
                  </a:ext>
                </a:extLst>
              </p:cNvPr>
              <p:cNvPicPr/>
              <p:nvPr/>
            </p:nvPicPr>
            <p:blipFill>
              <a:blip r:embed="rId97"/>
              <a:stretch>
                <a:fillRect/>
              </a:stretch>
            </p:blipFill>
            <p:spPr>
              <a:xfrm>
                <a:off x="2020080" y="177840"/>
                <a:ext cx="7996680" cy="5541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 name="Ink 3">
                <a:extLst>
                  <a:ext uri="{FF2B5EF4-FFF2-40B4-BE49-F238E27FC236}">
                    <a16:creationId xmlns:a16="http://schemas.microsoft.com/office/drawing/2014/main" id="{7A322810-1D12-C446-915B-4417D92FC47B}"/>
                  </a:ext>
                </a:extLst>
              </p14:cNvPr>
              <p14:cNvContentPartPr/>
              <p14:nvPr/>
            </p14:nvContentPartPr>
            <p14:xfrm>
              <a:off x="5912383" y="5662727"/>
              <a:ext cx="133920" cy="6120"/>
            </p14:xfrm>
          </p:contentPart>
        </mc:Choice>
        <mc:Fallback xmlns="">
          <p:pic>
            <p:nvPicPr>
              <p:cNvPr id="4" name="Ink 3">
                <a:extLst>
                  <a:ext uri="{FF2B5EF4-FFF2-40B4-BE49-F238E27FC236}">
                    <a16:creationId xmlns:a16="http://schemas.microsoft.com/office/drawing/2014/main" id="{7A322810-1D12-C446-915B-4417D92FC47B}"/>
                  </a:ext>
                </a:extLst>
              </p:cNvPr>
              <p:cNvPicPr/>
              <p:nvPr/>
            </p:nvPicPr>
            <p:blipFill>
              <a:blip r:embed="rId99"/>
              <a:stretch>
                <a:fillRect/>
              </a:stretch>
            </p:blipFill>
            <p:spPr>
              <a:xfrm>
                <a:off x="5903743" y="5654087"/>
                <a:ext cx="150840" cy="23040"/>
              </a:xfrm>
              <a:prstGeom prst="rect">
                <a:avLst/>
              </a:prstGeom>
            </p:spPr>
          </p:pic>
        </mc:Fallback>
      </mc:AlternateContent>
    </p:spTree>
    <p:extLst>
      <p:ext uri="{BB962C8B-B14F-4D97-AF65-F5344CB8AC3E}">
        <p14:creationId xmlns:p14="http://schemas.microsoft.com/office/powerpoint/2010/main" val="184043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4924192-E000-ED49-B9DB-DFA819F7B1EC}"/>
                  </a:ext>
                </a:extLst>
              </p14:cNvPr>
              <p14:cNvContentPartPr/>
              <p14:nvPr/>
            </p14:nvContentPartPr>
            <p14:xfrm>
              <a:off x="2306075" y="329943"/>
              <a:ext cx="352440" cy="239400"/>
            </p14:xfrm>
          </p:contentPart>
        </mc:Choice>
        <mc:Fallback xmlns="">
          <p:pic>
            <p:nvPicPr>
              <p:cNvPr id="4" name="Ink 3">
                <a:extLst>
                  <a:ext uri="{FF2B5EF4-FFF2-40B4-BE49-F238E27FC236}">
                    <a16:creationId xmlns:a16="http://schemas.microsoft.com/office/drawing/2014/main" id="{E4924192-E000-ED49-B9DB-DFA819F7B1EC}"/>
                  </a:ext>
                </a:extLst>
              </p:cNvPr>
              <p:cNvPicPr/>
              <p:nvPr/>
            </p:nvPicPr>
            <p:blipFill>
              <a:blip r:embed="rId3"/>
              <a:stretch>
                <a:fillRect/>
              </a:stretch>
            </p:blipFill>
            <p:spPr>
              <a:xfrm>
                <a:off x="2296715" y="320223"/>
                <a:ext cx="3704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E97CA3B-AC44-CB47-ACE6-15364C5BC161}"/>
                  </a:ext>
                </a:extLst>
              </p14:cNvPr>
              <p14:cNvContentPartPr/>
              <p14:nvPr/>
            </p14:nvContentPartPr>
            <p14:xfrm>
              <a:off x="2871995" y="430383"/>
              <a:ext cx="145080" cy="25560"/>
            </p14:xfrm>
          </p:contentPart>
        </mc:Choice>
        <mc:Fallback xmlns="">
          <p:pic>
            <p:nvPicPr>
              <p:cNvPr id="5" name="Ink 4">
                <a:extLst>
                  <a:ext uri="{FF2B5EF4-FFF2-40B4-BE49-F238E27FC236}">
                    <a16:creationId xmlns:a16="http://schemas.microsoft.com/office/drawing/2014/main" id="{EE97CA3B-AC44-CB47-ACE6-15364C5BC161}"/>
                  </a:ext>
                </a:extLst>
              </p:cNvPr>
              <p:cNvPicPr/>
              <p:nvPr/>
            </p:nvPicPr>
            <p:blipFill>
              <a:blip r:embed="rId5"/>
              <a:stretch>
                <a:fillRect/>
              </a:stretch>
            </p:blipFill>
            <p:spPr>
              <a:xfrm>
                <a:off x="2862973" y="421023"/>
                <a:ext cx="162403"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166A5FA-DD32-F24C-8D7E-1F36E7B03604}"/>
                  </a:ext>
                </a:extLst>
              </p14:cNvPr>
              <p14:cNvContentPartPr/>
              <p14:nvPr/>
            </p14:nvContentPartPr>
            <p14:xfrm>
              <a:off x="2897195" y="543423"/>
              <a:ext cx="107280" cy="12960"/>
            </p14:xfrm>
          </p:contentPart>
        </mc:Choice>
        <mc:Fallback xmlns="">
          <p:pic>
            <p:nvPicPr>
              <p:cNvPr id="6" name="Ink 5">
                <a:extLst>
                  <a:ext uri="{FF2B5EF4-FFF2-40B4-BE49-F238E27FC236}">
                    <a16:creationId xmlns:a16="http://schemas.microsoft.com/office/drawing/2014/main" id="{8166A5FA-DD32-F24C-8D7E-1F36E7B03604}"/>
                  </a:ext>
                </a:extLst>
              </p:cNvPr>
              <p:cNvPicPr/>
              <p:nvPr/>
            </p:nvPicPr>
            <p:blipFill>
              <a:blip r:embed="rId7"/>
              <a:stretch>
                <a:fillRect/>
              </a:stretch>
            </p:blipFill>
            <p:spPr>
              <a:xfrm>
                <a:off x="2887475" y="533703"/>
                <a:ext cx="1252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265728C3-F961-1A42-AC0D-A54B8D2B6B2F}"/>
                  </a:ext>
                </a:extLst>
              </p14:cNvPr>
              <p14:cNvContentPartPr/>
              <p14:nvPr/>
            </p14:nvContentPartPr>
            <p14:xfrm>
              <a:off x="5135315" y="392583"/>
              <a:ext cx="176400" cy="132480"/>
            </p14:xfrm>
          </p:contentPart>
        </mc:Choice>
        <mc:Fallback xmlns="">
          <p:pic>
            <p:nvPicPr>
              <p:cNvPr id="16" name="Ink 15">
                <a:extLst>
                  <a:ext uri="{FF2B5EF4-FFF2-40B4-BE49-F238E27FC236}">
                    <a16:creationId xmlns:a16="http://schemas.microsoft.com/office/drawing/2014/main" id="{265728C3-F961-1A42-AC0D-A54B8D2B6B2F}"/>
                  </a:ext>
                </a:extLst>
              </p:cNvPr>
              <p:cNvPicPr/>
              <p:nvPr/>
            </p:nvPicPr>
            <p:blipFill>
              <a:blip r:embed="rId9"/>
              <a:stretch>
                <a:fillRect/>
              </a:stretch>
            </p:blipFill>
            <p:spPr>
              <a:xfrm>
                <a:off x="5126315" y="383197"/>
                <a:ext cx="194760" cy="15089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BD10F1C0-05CE-B24B-AFF2-882EDC477568}"/>
                  </a:ext>
                </a:extLst>
              </p14:cNvPr>
              <p14:cNvContentPartPr/>
              <p14:nvPr/>
            </p14:nvContentPartPr>
            <p14:xfrm>
              <a:off x="5493875" y="455583"/>
              <a:ext cx="6480" cy="360"/>
            </p14:xfrm>
          </p:contentPart>
        </mc:Choice>
        <mc:Fallback xmlns="">
          <p:pic>
            <p:nvPicPr>
              <p:cNvPr id="17" name="Ink 16">
                <a:extLst>
                  <a:ext uri="{FF2B5EF4-FFF2-40B4-BE49-F238E27FC236}">
                    <a16:creationId xmlns:a16="http://schemas.microsoft.com/office/drawing/2014/main" id="{BD10F1C0-05CE-B24B-AFF2-882EDC477568}"/>
                  </a:ext>
                </a:extLst>
              </p:cNvPr>
              <p:cNvPicPr/>
              <p:nvPr/>
            </p:nvPicPr>
            <p:blipFill>
              <a:blip r:embed="rId11"/>
              <a:stretch>
                <a:fillRect/>
              </a:stretch>
            </p:blipFill>
            <p:spPr>
              <a:xfrm>
                <a:off x="5485690" y="445863"/>
                <a:ext cx="23874"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4">
                <a:extLst>
                  <a:ext uri="{FF2B5EF4-FFF2-40B4-BE49-F238E27FC236}">
                    <a16:creationId xmlns:a16="http://schemas.microsoft.com/office/drawing/2014/main" id="{CBC3C445-6DA9-3F41-8D7D-8757F25E07AC}"/>
                  </a:ext>
                </a:extLst>
              </p14:cNvPr>
              <p14:cNvContentPartPr/>
              <p14:nvPr/>
            </p14:nvContentPartPr>
            <p14:xfrm>
              <a:off x="4349435" y="247863"/>
              <a:ext cx="503280" cy="402840"/>
            </p14:xfrm>
          </p:contentPart>
        </mc:Choice>
        <mc:Fallback xmlns="">
          <p:pic>
            <p:nvPicPr>
              <p:cNvPr id="23" name="Ink 24">
                <a:extLst>
                  <a:ext uri="{FF2B5EF4-FFF2-40B4-BE49-F238E27FC236}">
                    <a16:creationId xmlns:a16="http://schemas.microsoft.com/office/drawing/2014/main" id="{CBC3C445-6DA9-3F41-8D7D-8757F25E07AC}"/>
                  </a:ext>
                </a:extLst>
              </p:cNvPr>
              <p:cNvPicPr/>
              <p:nvPr/>
            </p:nvPicPr>
            <p:blipFill>
              <a:blip r:embed="rId13"/>
              <a:stretch>
                <a:fillRect/>
              </a:stretch>
            </p:blipFill>
            <p:spPr>
              <a:xfrm>
                <a:off x="4340435" y="239223"/>
                <a:ext cx="52092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FAAA1514-C67C-9045-A185-D931A9D7A305}"/>
                  </a:ext>
                </a:extLst>
              </p14:cNvPr>
              <p14:cNvContentPartPr/>
              <p14:nvPr/>
            </p14:nvContentPartPr>
            <p14:xfrm>
              <a:off x="1947875" y="3466983"/>
              <a:ext cx="19080" cy="12240"/>
            </p14:xfrm>
          </p:contentPart>
        </mc:Choice>
        <mc:Fallback xmlns="">
          <p:pic>
            <p:nvPicPr>
              <p:cNvPr id="26" name="Ink 25">
                <a:extLst>
                  <a:ext uri="{FF2B5EF4-FFF2-40B4-BE49-F238E27FC236}">
                    <a16:creationId xmlns:a16="http://schemas.microsoft.com/office/drawing/2014/main" id="{FAAA1514-C67C-9045-A185-D931A9D7A305}"/>
                  </a:ext>
                </a:extLst>
              </p:cNvPr>
              <p:cNvPicPr/>
              <p:nvPr/>
            </p:nvPicPr>
            <p:blipFill>
              <a:blip r:embed="rId15"/>
              <a:stretch>
                <a:fillRect/>
              </a:stretch>
            </p:blipFill>
            <p:spPr>
              <a:xfrm>
                <a:off x="1939042" y="3457983"/>
                <a:ext cx="36747"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0" name="Ink 110">
                <a:extLst>
                  <a:ext uri="{FF2B5EF4-FFF2-40B4-BE49-F238E27FC236}">
                    <a16:creationId xmlns:a16="http://schemas.microsoft.com/office/drawing/2014/main" id="{B2D7FFA0-FE63-AD49-BE08-9AF19595A882}"/>
                  </a:ext>
                </a:extLst>
              </p14:cNvPr>
              <p14:cNvContentPartPr/>
              <p14:nvPr/>
            </p14:nvContentPartPr>
            <p14:xfrm>
              <a:off x="1790555" y="1430103"/>
              <a:ext cx="8839800" cy="4860360"/>
            </p14:xfrm>
          </p:contentPart>
        </mc:Choice>
        <mc:Fallback xmlns="">
          <p:pic>
            <p:nvPicPr>
              <p:cNvPr id="110" name="Ink 110">
                <a:extLst>
                  <a:ext uri="{FF2B5EF4-FFF2-40B4-BE49-F238E27FC236}">
                    <a16:creationId xmlns:a16="http://schemas.microsoft.com/office/drawing/2014/main" id="{B2D7FFA0-FE63-AD49-BE08-9AF19595A882}"/>
                  </a:ext>
                </a:extLst>
              </p:cNvPr>
              <p:cNvPicPr/>
              <p:nvPr/>
            </p:nvPicPr>
            <p:blipFill>
              <a:blip r:embed="rId17"/>
              <a:stretch>
                <a:fillRect/>
              </a:stretch>
            </p:blipFill>
            <p:spPr>
              <a:xfrm>
                <a:off x="1780835" y="1420383"/>
                <a:ext cx="8857800" cy="4879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2" name="Ink 111">
                <a:extLst>
                  <a:ext uri="{FF2B5EF4-FFF2-40B4-BE49-F238E27FC236}">
                    <a16:creationId xmlns:a16="http://schemas.microsoft.com/office/drawing/2014/main" id="{F27DD7F1-BE10-4F42-BC66-902E8FD0E107}"/>
                  </a:ext>
                </a:extLst>
              </p14:cNvPr>
              <p14:cNvContentPartPr/>
              <p14:nvPr/>
            </p14:nvContentPartPr>
            <p14:xfrm>
              <a:off x="2256035" y="3096183"/>
              <a:ext cx="390240" cy="339840"/>
            </p14:xfrm>
          </p:contentPart>
        </mc:Choice>
        <mc:Fallback xmlns="">
          <p:pic>
            <p:nvPicPr>
              <p:cNvPr id="112" name="Ink 111">
                <a:extLst>
                  <a:ext uri="{FF2B5EF4-FFF2-40B4-BE49-F238E27FC236}">
                    <a16:creationId xmlns:a16="http://schemas.microsoft.com/office/drawing/2014/main" id="{F27DD7F1-BE10-4F42-BC66-902E8FD0E107}"/>
                  </a:ext>
                </a:extLst>
              </p:cNvPr>
              <p:cNvPicPr/>
              <p:nvPr/>
            </p:nvPicPr>
            <p:blipFill>
              <a:blip r:embed="rId19"/>
              <a:stretch>
                <a:fillRect/>
              </a:stretch>
            </p:blipFill>
            <p:spPr>
              <a:xfrm>
                <a:off x="2247395" y="3087543"/>
                <a:ext cx="4075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9" name="Ink 118">
                <a:extLst>
                  <a:ext uri="{FF2B5EF4-FFF2-40B4-BE49-F238E27FC236}">
                    <a16:creationId xmlns:a16="http://schemas.microsoft.com/office/drawing/2014/main" id="{FD45C8AA-1148-8D4A-9B8B-363FBB7307DB}"/>
                  </a:ext>
                </a:extLst>
              </p14:cNvPr>
              <p14:cNvContentPartPr/>
              <p14:nvPr/>
            </p14:nvContentPartPr>
            <p14:xfrm>
              <a:off x="4858835" y="3052263"/>
              <a:ext cx="321120" cy="25560"/>
            </p14:xfrm>
          </p:contentPart>
        </mc:Choice>
        <mc:Fallback xmlns="">
          <p:pic>
            <p:nvPicPr>
              <p:cNvPr id="119" name="Ink 118">
                <a:extLst>
                  <a:ext uri="{FF2B5EF4-FFF2-40B4-BE49-F238E27FC236}">
                    <a16:creationId xmlns:a16="http://schemas.microsoft.com/office/drawing/2014/main" id="{FD45C8AA-1148-8D4A-9B8B-363FBB7307DB}"/>
                  </a:ext>
                </a:extLst>
              </p:cNvPr>
              <p:cNvPicPr/>
              <p:nvPr/>
            </p:nvPicPr>
            <p:blipFill>
              <a:blip r:embed="rId21"/>
              <a:stretch>
                <a:fillRect/>
              </a:stretch>
            </p:blipFill>
            <p:spPr>
              <a:xfrm>
                <a:off x="4850195" y="3043623"/>
                <a:ext cx="3380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0" name="Ink 119">
                <a:extLst>
                  <a:ext uri="{FF2B5EF4-FFF2-40B4-BE49-F238E27FC236}">
                    <a16:creationId xmlns:a16="http://schemas.microsoft.com/office/drawing/2014/main" id="{72A27C4D-4673-3C48-A575-D5EAB7A7EAA0}"/>
                  </a:ext>
                </a:extLst>
              </p14:cNvPr>
              <p14:cNvContentPartPr/>
              <p14:nvPr/>
            </p14:nvContentPartPr>
            <p14:xfrm>
              <a:off x="4846235" y="3203103"/>
              <a:ext cx="497160" cy="56880"/>
            </p14:xfrm>
          </p:contentPart>
        </mc:Choice>
        <mc:Fallback xmlns="">
          <p:pic>
            <p:nvPicPr>
              <p:cNvPr id="120" name="Ink 119">
                <a:extLst>
                  <a:ext uri="{FF2B5EF4-FFF2-40B4-BE49-F238E27FC236}">
                    <a16:creationId xmlns:a16="http://schemas.microsoft.com/office/drawing/2014/main" id="{72A27C4D-4673-3C48-A575-D5EAB7A7EAA0}"/>
                  </a:ext>
                </a:extLst>
              </p:cNvPr>
              <p:cNvPicPr/>
              <p:nvPr/>
            </p:nvPicPr>
            <p:blipFill>
              <a:blip r:embed="rId23"/>
              <a:stretch>
                <a:fillRect/>
              </a:stretch>
            </p:blipFill>
            <p:spPr>
              <a:xfrm>
                <a:off x="4836515" y="3193383"/>
                <a:ext cx="5148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2" name="Ink 121">
                <a:extLst>
                  <a:ext uri="{FF2B5EF4-FFF2-40B4-BE49-F238E27FC236}">
                    <a16:creationId xmlns:a16="http://schemas.microsoft.com/office/drawing/2014/main" id="{C2AEE4E3-898F-2B44-8740-1D09BF4B781B}"/>
                  </a:ext>
                </a:extLst>
              </p14:cNvPr>
              <p14:cNvContentPartPr/>
              <p14:nvPr/>
            </p14:nvContentPartPr>
            <p14:xfrm>
              <a:off x="4906355" y="3504783"/>
              <a:ext cx="939960" cy="31680"/>
            </p14:xfrm>
          </p:contentPart>
        </mc:Choice>
        <mc:Fallback xmlns="">
          <p:pic>
            <p:nvPicPr>
              <p:cNvPr id="122" name="Ink 121">
                <a:extLst>
                  <a:ext uri="{FF2B5EF4-FFF2-40B4-BE49-F238E27FC236}">
                    <a16:creationId xmlns:a16="http://schemas.microsoft.com/office/drawing/2014/main" id="{C2AEE4E3-898F-2B44-8740-1D09BF4B781B}"/>
                  </a:ext>
                </a:extLst>
              </p:cNvPr>
              <p:cNvPicPr/>
              <p:nvPr/>
            </p:nvPicPr>
            <p:blipFill>
              <a:blip r:embed="rId25"/>
              <a:stretch>
                <a:fillRect/>
              </a:stretch>
            </p:blipFill>
            <p:spPr>
              <a:xfrm>
                <a:off x="4896635" y="3496240"/>
                <a:ext cx="957600" cy="4805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4" name="Ink 125">
                <a:extLst>
                  <a:ext uri="{FF2B5EF4-FFF2-40B4-BE49-F238E27FC236}">
                    <a16:creationId xmlns:a16="http://schemas.microsoft.com/office/drawing/2014/main" id="{E7BD4A17-83CA-8D4A-98B4-3FEE4B529242}"/>
                  </a:ext>
                </a:extLst>
              </p14:cNvPr>
              <p14:cNvContentPartPr/>
              <p14:nvPr/>
            </p14:nvContentPartPr>
            <p14:xfrm>
              <a:off x="4937675" y="3366543"/>
              <a:ext cx="1103400" cy="56520"/>
            </p14:xfrm>
          </p:contentPart>
        </mc:Choice>
        <mc:Fallback xmlns="">
          <p:pic>
            <p:nvPicPr>
              <p:cNvPr id="124" name="Ink 125">
                <a:extLst>
                  <a:ext uri="{FF2B5EF4-FFF2-40B4-BE49-F238E27FC236}">
                    <a16:creationId xmlns:a16="http://schemas.microsoft.com/office/drawing/2014/main" id="{E7BD4A17-83CA-8D4A-98B4-3FEE4B529242}"/>
                  </a:ext>
                </a:extLst>
              </p:cNvPr>
              <p:cNvPicPr/>
              <p:nvPr/>
            </p:nvPicPr>
            <p:blipFill>
              <a:blip r:embed="rId27"/>
              <a:stretch>
                <a:fillRect/>
              </a:stretch>
            </p:blipFill>
            <p:spPr>
              <a:xfrm>
                <a:off x="4929035" y="3357242"/>
                <a:ext cx="1119960" cy="7512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5" name="Ink 126">
                <a:extLst>
                  <a:ext uri="{FF2B5EF4-FFF2-40B4-BE49-F238E27FC236}">
                    <a16:creationId xmlns:a16="http://schemas.microsoft.com/office/drawing/2014/main" id="{F44CA081-B27C-E045-8344-0BE4300BDEB3}"/>
                  </a:ext>
                </a:extLst>
              </p14:cNvPr>
              <p14:cNvContentPartPr/>
              <p14:nvPr/>
            </p14:nvContentPartPr>
            <p14:xfrm>
              <a:off x="2130035" y="3272223"/>
              <a:ext cx="471960" cy="452880"/>
            </p14:xfrm>
          </p:contentPart>
        </mc:Choice>
        <mc:Fallback xmlns="">
          <p:pic>
            <p:nvPicPr>
              <p:cNvPr id="125" name="Ink 126">
                <a:extLst>
                  <a:ext uri="{FF2B5EF4-FFF2-40B4-BE49-F238E27FC236}">
                    <a16:creationId xmlns:a16="http://schemas.microsoft.com/office/drawing/2014/main" id="{F44CA081-B27C-E045-8344-0BE4300BDEB3}"/>
                  </a:ext>
                </a:extLst>
              </p:cNvPr>
              <p:cNvPicPr/>
              <p:nvPr/>
            </p:nvPicPr>
            <p:blipFill>
              <a:blip r:embed="rId29"/>
              <a:stretch>
                <a:fillRect/>
              </a:stretch>
            </p:blipFill>
            <p:spPr>
              <a:xfrm>
                <a:off x="2121755" y="3263590"/>
                <a:ext cx="488880" cy="46942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7" name="Ink 147">
                <a:extLst>
                  <a:ext uri="{FF2B5EF4-FFF2-40B4-BE49-F238E27FC236}">
                    <a16:creationId xmlns:a16="http://schemas.microsoft.com/office/drawing/2014/main" id="{2BF6C327-F572-9942-9003-39528176E6A8}"/>
                  </a:ext>
                </a:extLst>
              </p14:cNvPr>
              <p14:cNvContentPartPr/>
              <p14:nvPr/>
            </p14:nvContentPartPr>
            <p14:xfrm>
              <a:off x="3186275" y="4869183"/>
              <a:ext cx="1132200" cy="585000"/>
            </p14:xfrm>
          </p:contentPart>
        </mc:Choice>
        <mc:Fallback xmlns="">
          <p:pic>
            <p:nvPicPr>
              <p:cNvPr id="147" name="Ink 147">
                <a:extLst>
                  <a:ext uri="{FF2B5EF4-FFF2-40B4-BE49-F238E27FC236}">
                    <a16:creationId xmlns:a16="http://schemas.microsoft.com/office/drawing/2014/main" id="{2BF6C327-F572-9942-9003-39528176E6A8}"/>
                  </a:ext>
                </a:extLst>
              </p:cNvPr>
              <p:cNvPicPr/>
              <p:nvPr/>
            </p:nvPicPr>
            <p:blipFill>
              <a:blip r:embed="rId31"/>
              <a:stretch>
                <a:fillRect/>
              </a:stretch>
            </p:blipFill>
            <p:spPr>
              <a:xfrm>
                <a:off x="3176912" y="4859463"/>
                <a:ext cx="1150206"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9" name="Ink 159">
                <a:extLst>
                  <a:ext uri="{FF2B5EF4-FFF2-40B4-BE49-F238E27FC236}">
                    <a16:creationId xmlns:a16="http://schemas.microsoft.com/office/drawing/2014/main" id="{36FFFA00-A232-9744-8B5A-B17DB8FFEB24}"/>
                  </a:ext>
                </a:extLst>
              </p14:cNvPr>
              <p14:cNvContentPartPr/>
              <p14:nvPr/>
            </p14:nvContentPartPr>
            <p14:xfrm>
              <a:off x="2683355" y="5610783"/>
              <a:ext cx="2037600" cy="264600"/>
            </p14:xfrm>
          </p:contentPart>
        </mc:Choice>
        <mc:Fallback xmlns="">
          <p:pic>
            <p:nvPicPr>
              <p:cNvPr id="159" name="Ink 159">
                <a:extLst>
                  <a:ext uri="{FF2B5EF4-FFF2-40B4-BE49-F238E27FC236}">
                    <a16:creationId xmlns:a16="http://schemas.microsoft.com/office/drawing/2014/main" id="{36FFFA00-A232-9744-8B5A-B17DB8FFEB24}"/>
                  </a:ext>
                </a:extLst>
              </p:cNvPr>
              <p:cNvPicPr/>
              <p:nvPr/>
            </p:nvPicPr>
            <p:blipFill>
              <a:blip r:embed="rId33"/>
              <a:stretch>
                <a:fillRect/>
              </a:stretch>
            </p:blipFill>
            <p:spPr>
              <a:xfrm>
                <a:off x="2674353" y="5601771"/>
                <a:ext cx="2055243" cy="28190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3" name="Ink 173">
                <a:extLst>
                  <a:ext uri="{FF2B5EF4-FFF2-40B4-BE49-F238E27FC236}">
                    <a16:creationId xmlns:a16="http://schemas.microsoft.com/office/drawing/2014/main" id="{C8A94E11-16C7-784A-9DFC-605398D7B7D1}"/>
                  </a:ext>
                </a:extLst>
              </p14:cNvPr>
              <p14:cNvContentPartPr/>
              <p14:nvPr/>
            </p14:nvContentPartPr>
            <p14:xfrm>
              <a:off x="5022275" y="5239983"/>
              <a:ext cx="578880" cy="930600"/>
            </p14:xfrm>
          </p:contentPart>
        </mc:Choice>
        <mc:Fallback xmlns="">
          <p:pic>
            <p:nvPicPr>
              <p:cNvPr id="173" name="Ink 173">
                <a:extLst>
                  <a:ext uri="{FF2B5EF4-FFF2-40B4-BE49-F238E27FC236}">
                    <a16:creationId xmlns:a16="http://schemas.microsoft.com/office/drawing/2014/main" id="{C8A94E11-16C7-784A-9DFC-605398D7B7D1}"/>
                  </a:ext>
                </a:extLst>
              </p:cNvPr>
              <p:cNvPicPr/>
              <p:nvPr/>
            </p:nvPicPr>
            <p:blipFill>
              <a:blip r:embed="rId35"/>
              <a:stretch>
                <a:fillRect/>
              </a:stretch>
            </p:blipFill>
            <p:spPr>
              <a:xfrm>
                <a:off x="5012555" y="5230983"/>
                <a:ext cx="597600" cy="949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0" name="Ink 180">
                <a:extLst>
                  <a:ext uri="{FF2B5EF4-FFF2-40B4-BE49-F238E27FC236}">
                    <a16:creationId xmlns:a16="http://schemas.microsoft.com/office/drawing/2014/main" id="{BB1AD969-ECC4-4640-9AFB-DD7CC5EF4194}"/>
                  </a:ext>
                </a:extLst>
              </p14:cNvPr>
              <p14:cNvContentPartPr/>
              <p14:nvPr/>
            </p14:nvContentPartPr>
            <p14:xfrm>
              <a:off x="6883115" y="5032623"/>
              <a:ext cx="704880" cy="1006200"/>
            </p14:xfrm>
          </p:contentPart>
        </mc:Choice>
        <mc:Fallback xmlns="">
          <p:pic>
            <p:nvPicPr>
              <p:cNvPr id="180" name="Ink 180">
                <a:extLst>
                  <a:ext uri="{FF2B5EF4-FFF2-40B4-BE49-F238E27FC236}">
                    <a16:creationId xmlns:a16="http://schemas.microsoft.com/office/drawing/2014/main" id="{BB1AD969-ECC4-4640-9AFB-DD7CC5EF4194}"/>
                  </a:ext>
                </a:extLst>
              </p:cNvPr>
              <p:cNvPicPr/>
              <p:nvPr/>
            </p:nvPicPr>
            <p:blipFill>
              <a:blip r:embed="rId37"/>
              <a:stretch>
                <a:fillRect/>
              </a:stretch>
            </p:blipFill>
            <p:spPr>
              <a:xfrm>
                <a:off x="6875191" y="5023986"/>
                <a:ext cx="721809" cy="102383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0" name="Ink 202">
                <a:extLst>
                  <a:ext uri="{FF2B5EF4-FFF2-40B4-BE49-F238E27FC236}">
                    <a16:creationId xmlns:a16="http://schemas.microsoft.com/office/drawing/2014/main" id="{64531DD4-8623-5C49-94EB-808ACD8F5385}"/>
                  </a:ext>
                </a:extLst>
              </p14:cNvPr>
              <p14:cNvContentPartPr/>
              <p14:nvPr/>
            </p14:nvContentPartPr>
            <p14:xfrm>
              <a:off x="8115395" y="5529063"/>
              <a:ext cx="1842480" cy="270000"/>
            </p14:xfrm>
          </p:contentPart>
        </mc:Choice>
        <mc:Fallback xmlns="">
          <p:pic>
            <p:nvPicPr>
              <p:cNvPr id="200" name="Ink 202">
                <a:extLst>
                  <a:ext uri="{FF2B5EF4-FFF2-40B4-BE49-F238E27FC236}">
                    <a16:creationId xmlns:a16="http://schemas.microsoft.com/office/drawing/2014/main" id="{64531DD4-8623-5C49-94EB-808ACD8F5385}"/>
                  </a:ext>
                </a:extLst>
              </p:cNvPr>
              <p:cNvPicPr/>
              <p:nvPr/>
            </p:nvPicPr>
            <p:blipFill>
              <a:blip r:embed="rId39"/>
              <a:stretch>
                <a:fillRect/>
              </a:stretch>
            </p:blipFill>
            <p:spPr>
              <a:xfrm>
                <a:off x="8106395" y="5520063"/>
                <a:ext cx="18604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1" name="Ink 203">
                <a:extLst>
                  <a:ext uri="{FF2B5EF4-FFF2-40B4-BE49-F238E27FC236}">
                    <a16:creationId xmlns:a16="http://schemas.microsoft.com/office/drawing/2014/main" id="{37197C6A-D6E8-3142-80AE-6516EAAE521D}"/>
                  </a:ext>
                </a:extLst>
              </p14:cNvPr>
              <p14:cNvContentPartPr/>
              <p14:nvPr/>
            </p14:nvContentPartPr>
            <p14:xfrm>
              <a:off x="8492675" y="5102463"/>
              <a:ext cx="283320" cy="333000"/>
            </p14:xfrm>
          </p:contentPart>
        </mc:Choice>
        <mc:Fallback xmlns="">
          <p:pic>
            <p:nvPicPr>
              <p:cNvPr id="201" name="Ink 203">
                <a:extLst>
                  <a:ext uri="{FF2B5EF4-FFF2-40B4-BE49-F238E27FC236}">
                    <a16:creationId xmlns:a16="http://schemas.microsoft.com/office/drawing/2014/main" id="{37197C6A-D6E8-3142-80AE-6516EAAE521D}"/>
                  </a:ext>
                </a:extLst>
              </p:cNvPr>
              <p:cNvPicPr/>
              <p:nvPr/>
            </p:nvPicPr>
            <p:blipFill>
              <a:blip r:embed="rId41"/>
              <a:stretch>
                <a:fillRect/>
              </a:stretch>
            </p:blipFill>
            <p:spPr>
              <a:xfrm>
                <a:off x="8484395" y="5093463"/>
                <a:ext cx="3006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2" name="Ink 204">
                <a:extLst>
                  <a:ext uri="{FF2B5EF4-FFF2-40B4-BE49-F238E27FC236}">
                    <a16:creationId xmlns:a16="http://schemas.microsoft.com/office/drawing/2014/main" id="{FB64BD7A-1565-3342-ABCD-260309ADE9EC}"/>
                  </a:ext>
                </a:extLst>
              </p14:cNvPr>
              <p14:cNvContentPartPr/>
              <p14:nvPr/>
            </p14:nvContentPartPr>
            <p14:xfrm>
              <a:off x="7870235" y="4711863"/>
              <a:ext cx="1169280" cy="321120"/>
            </p14:xfrm>
          </p:contentPart>
        </mc:Choice>
        <mc:Fallback xmlns="">
          <p:pic>
            <p:nvPicPr>
              <p:cNvPr id="202" name="Ink 204">
                <a:extLst>
                  <a:ext uri="{FF2B5EF4-FFF2-40B4-BE49-F238E27FC236}">
                    <a16:creationId xmlns:a16="http://schemas.microsoft.com/office/drawing/2014/main" id="{FB64BD7A-1565-3342-ABCD-260309ADE9EC}"/>
                  </a:ext>
                </a:extLst>
              </p:cNvPr>
              <p:cNvPicPr/>
              <p:nvPr/>
            </p:nvPicPr>
            <p:blipFill>
              <a:blip r:embed="rId43"/>
              <a:stretch>
                <a:fillRect/>
              </a:stretch>
            </p:blipFill>
            <p:spPr>
              <a:xfrm>
                <a:off x="7861592" y="4702853"/>
                <a:ext cx="1186925" cy="3387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6" name="Ink 205">
                <a:extLst>
                  <a:ext uri="{FF2B5EF4-FFF2-40B4-BE49-F238E27FC236}">
                    <a16:creationId xmlns:a16="http://schemas.microsoft.com/office/drawing/2014/main" id="{C0A1A523-65C6-9641-95C0-1FFABBCA71E1}"/>
                  </a:ext>
                </a:extLst>
              </p14:cNvPr>
              <p14:cNvContentPartPr/>
              <p14:nvPr/>
            </p14:nvContentPartPr>
            <p14:xfrm>
              <a:off x="4814915" y="4711863"/>
              <a:ext cx="220320" cy="113400"/>
            </p14:xfrm>
          </p:contentPart>
        </mc:Choice>
        <mc:Fallback xmlns="">
          <p:pic>
            <p:nvPicPr>
              <p:cNvPr id="206" name="Ink 205">
                <a:extLst>
                  <a:ext uri="{FF2B5EF4-FFF2-40B4-BE49-F238E27FC236}">
                    <a16:creationId xmlns:a16="http://schemas.microsoft.com/office/drawing/2014/main" id="{C0A1A523-65C6-9641-95C0-1FFABBCA71E1}"/>
                  </a:ext>
                </a:extLst>
              </p:cNvPr>
              <p:cNvPicPr/>
              <p:nvPr/>
            </p:nvPicPr>
            <p:blipFill>
              <a:blip r:embed="rId45"/>
              <a:stretch>
                <a:fillRect/>
              </a:stretch>
            </p:blipFill>
            <p:spPr>
              <a:xfrm>
                <a:off x="4805915" y="4703223"/>
                <a:ext cx="237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7" name="Ink 206">
                <a:extLst>
                  <a:ext uri="{FF2B5EF4-FFF2-40B4-BE49-F238E27FC236}">
                    <a16:creationId xmlns:a16="http://schemas.microsoft.com/office/drawing/2014/main" id="{9B7AF3DB-8912-744B-8B08-A76ED3ABB70B}"/>
                  </a:ext>
                </a:extLst>
              </p14:cNvPr>
              <p14:cNvContentPartPr/>
              <p14:nvPr/>
            </p14:nvContentPartPr>
            <p14:xfrm>
              <a:off x="5179235" y="4441503"/>
              <a:ext cx="377640" cy="226080"/>
            </p14:xfrm>
          </p:contentPart>
        </mc:Choice>
        <mc:Fallback xmlns="">
          <p:pic>
            <p:nvPicPr>
              <p:cNvPr id="207" name="Ink 206">
                <a:extLst>
                  <a:ext uri="{FF2B5EF4-FFF2-40B4-BE49-F238E27FC236}">
                    <a16:creationId xmlns:a16="http://schemas.microsoft.com/office/drawing/2014/main" id="{9B7AF3DB-8912-744B-8B08-A76ED3ABB70B}"/>
                  </a:ext>
                </a:extLst>
              </p:cNvPr>
              <p:cNvPicPr/>
              <p:nvPr/>
            </p:nvPicPr>
            <p:blipFill>
              <a:blip r:embed="rId47"/>
              <a:stretch>
                <a:fillRect/>
              </a:stretch>
            </p:blipFill>
            <p:spPr>
              <a:xfrm>
                <a:off x="5169875" y="4431767"/>
                <a:ext cx="395640" cy="2451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8" name="Ink 207">
                <a:extLst>
                  <a:ext uri="{FF2B5EF4-FFF2-40B4-BE49-F238E27FC236}">
                    <a16:creationId xmlns:a16="http://schemas.microsoft.com/office/drawing/2014/main" id="{265D9245-1581-4C41-9BF0-8A474A9565C7}"/>
                  </a:ext>
                </a:extLst>
              </p14:cNvPr>
              <p14:cNvContentPartPr/>
              <p14:nvPr/>
            </p14:nvContentPartPr>
            <p14:xfrm>
              <a:off x="5469395" y="4428903"/>
              <a:ext cx="56160" cy="56880"/>
            </p14:xfrm>
          </p:contentPart>
        </mc:Choice>
        <mc:Fallback xmlns="">
          <p:pic>
            <p:nvPicPr>
              <p:cNvPr id="208" name="Ink 207">
                <a:extLst>
                  <a:ext uri="{FF2B5EF4-FFF2-40B4-BE49-F238E27FC236}">
                    <a16:creationId xmlns:a16="http://schemas.microsoft.com/office/drawing/2014/main" id="{265D9245-1581-4C41-9BF0-8A474A9565C7}"/>
                  </a:ext>
                </a:extLst>
              </p:cNvPr>
              <p:cNvPicPr/>
              <p:nvPr/>
            </p:nvPicPr>
            <p:blipFill>
              <a:blip r:embed="rId49"/>
              <a:stretch>
                <a:fillRect/>
              </a:stretch>
            </p:blipFill>
            <p:spPr>
              <a:xfrm>
                <a:off x="5460810" y="4419903"/>
                <a:ext cx="74403"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9" name="Ink 208">
                <a:extLst>
                  <a:ext uri="{FF2B5EF4-FFF2-40B4-BE49-F238E27FC236}">
                    <a16:creationId xmlns:a16="http://schemas.microsoft.com/office/drawing/2014/main" id="{C61BA16F-B0DD-2944-A9C6-D7ED169B5A13}"/>
                  </a:ext>
                </a:extLst>
              </p14:cNvPr>
              <p14:cNvContentPartPr/>
              <p14:nvPr/>
            </p14:nvContentPartPr>
            <p14:xfrm>
              <a:off x="5606915" y="4441503"/>
              <a:ext cx="176400" cy="182520"/>
            </p14:xfrm>
          </p:contentPart>
        </mc:Choice>
        <mc:Fallback xmlns="">
          <p:pic>
            <p:nvPicPr>
              <p:cNvPr id="209" name="Ink 208">
                <a:extLst>
                  <a:ext uri="{FF2B5EF4-FFF2-40B4-BE49-F238E27FC236}">
                    <a16:creationId xmlns:a16="http://schemas.microsoft.com/office/drawing/2014/main" id="{C61BA16F-B0DD-2944-A9C6-D7ED169B5A13}"/>
                  </a:ext>
                </a:extLst>
              </p:cNvPr>
              <p:cNvPicPr/>
              <p:nvPr/>
            </p:nvPicPr>
            <p:blipFill>
              <a:blip r:embed="rId51"/>
              <a:stretch>
                <a:fillRect/>
              </a:stretch>
            </p:blipFill>
            <p:spPr>
              <a:xfrm>
                <a:off x="5597195" y="4431783"/>
                <a:ext cx="1962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0" name="Ink 209">
                <a:extLst>
                  <a:ext uri="{FF2B5EF4-FFF2-40B4-BE49-F238E27FC236}">
                    <a16:creationId xmlns:a16="http://schemas.microsoft.com/office/drawing/2014/main" id="{3995DB15-793A-4A42-9410-314521346518}"/>
                  </a:ext>
                </a:extLst>
              </p14:cNvPr>
              <p14:cNvContentPartPr/>
              <p14:nvPr/>
            </p14:nvContentPartPr>
            <p14:xfrm>
              <a:off x="5776835" y="4384983"/>
              <a:ext cx="220320" cy="143640"/>
            </p14:xfrm>
          </p:contentPart>
        </mc:Choice>
        <mc:Fallback xmlns="">
          <p:pic>
            <p:nvPicPr>
              <p:cNvPr id="210" name="Ink 209">
                <a:extLst>
                  <a:ext uri="{FF2B5EF4-FFF2-40B4-BE49-F238E27FC236}">
                    <a16:creationId xmlns:a16="http://schemas.microsoft.com/office/drawing/2014/main" id="{3995DB15-793A-4A42-9410-314521346518}"/>
                  </a:ext>
                </a:extLst>
              </p:cNvPr>
              <p:cNvPicPr/>
              <p:nvPr/>
            </p:nvPicPr>
            <p:blipFill>
              <a:blip r:embed="rId53"/>
              <a:stretch>
                <a:fillRect/>
              </a:stretch>
            </p:blipFill>
            <p:spPr>
              <a:xfrm>
                <a:off x="5767475" y="4375623"/>
                <a:ext cx="237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11" name="Ink 210">
                <a:extLst>
                  <a:ext uri="{FF2B5EF4-FFF2-40B4-BE49-F238E27FC236}">
                    <a16:creationId xmlns:a16="http://schemas.microsoft.com/office/drawing/2014/main" id="{9A5CD1D6-18B9-B944-B358-E12EAEBB459C}"/>
                  </a:ext>
                </a:extLst>
              </p14:cNvPr>
              <p14:cNvContentPartPr/>
              <p14:nvPr/>
            </p14:nvContentPartPr>
            <p14:xfrm>
              <a:off x="6002915" y="4328463"/>
              <a:ext cx="75960" cy="126000"/>
            </p14:xfrm>
          </p:contentPart>
        </mc:Choice>
        <mc:Fallback xmlns="">
          <p:pic>
            <p:nvPicPr>
              <p:cNvPr id="211" name="Ink 210">
                <a:extLst>
                  <a:ext uri="{FF2B5EF4-FFF2-40B4-BE49-F238E27FC236}">
                    <a16:creationId xmlns:a16="http://schemas.microsoft.com/office/drawing/2014/main" id="{9A5CD1D6-18B9-B944-B358-E12EAEBB459C}"/>
                  </a:ext>
                </a:extLst>
              </p:cNvPr>
              <p:cNvPicPr/>
              <p:nvPr/>
            </p:nvPicPr>
            <p:blipFill>
              <a:blip r:embed="rId55"/>
              <a:stretch>
                <a:fillRect/>
              </a:stretch>
            </p:blipFill>
            <p:spPr>
              <a:xfrm>
                <a:off x="5993149" y="4319130"/>
                <a:ext cx="94046" cy="14359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2" name="Ink 211">
                <a:extLst>
                  <a:ext uri="{FF2B5EF4-FFF2-40B4-BE49-F238E27FC236}">
                    <a16:creationId xmlns:a16="http://schemas.microsoft.com/office/drawing/2014/main" id="{9E18A35A-02A7-B645-8E18-1A5E363E8EE5}"/>
                  </a:ext>
                </a:extLst>
              </p14:cNvPr>
              <p14:cNvContentPartPr/>
              <p14:nvPr/>
            </p14:nvContentPartPr>
            <p14:xfrm>
              <a:off x="6053315" y="4334583"/>
              <a:ext cx="132480" cy="69480"/>
            </p14:xfrm>
          </p:contentPart>
        </mc:Choice>
        <mc:Fallback xmlns="">
          <p:pic>
            <p:nvPicPr>
              <p:cNvPr id="212" name="Ink 211">
                <a:extLst>
                  <a:ext uri="{FF2B5EF4-FFF2-40B4-BE49-F238E27FC236}">
                    <a16:creationId xmlns:a16="http://schemas.microsoft.com/office/drawing/2014/main" id="{9E18A35A-02A7-B645-8E18-1A5E363E8EE5}"/>
                  </a:ext>
                </a:extLst>
              </p:cNvPr>
              <p:cNvPicPr/>
              <p:nvPr/>
            </p:nvPicPr>
            <p:blipFill>
              <a:blip r:embed="rId57"/>
              <a:stretch>
                <a:fillRect/>
              </a:stretch>
            </p:blipFill>
            <p:spPr>
              <a:xfrm>
                <a:off x="6043569" y="4325943"/>
                <a:ext cx="15089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13" name="Ink 212">
                <a:extLst>
                  <a:ext uri="{FF2B5EF4-FFF2-40B4-BE49-F238E27FC236}">
                    <a16:creationId xmlns:a16="http://schemas.microsoft.com/office/drawing/2014/main" id="{8ACF3223-3BA1-AE44-A494-04AD6B51C7D7}"/>
                  </a:ext>
                </a:extLst>
              </p14:cNvPr>
              <p14:cNvContentPartPr/>
              <p14:nvPr/>
            </p14:nvContentPartPr>
            <p14:xfrm>
              <a:off x="5387675" y="4900503"/>
              <a:ext cx="62640" cy="176400"/>
            </p14:xfrm>
          </p:contentPart>
        </mc:Choice>
        <mc:Fallback xmlns="">
          <p:pic>
            <p:nvPicPr>
              <p:cNvPr id="213" name="Ink 212">
                <a:extLst>
                  <a:ext uri="{FF2B5EF4-FFF2-40B4-BE49-F238E27FC236}">
                    <a16:creationId xmlns:a16="http://schemas.microsoft.com/office/drawing/2014/main" id="{8ACF3223-3BA1-AE44-A494-04AD6B51C7D7}"/>
                  </a:ext>
                </a:extLst>
              </p:cNvPr>
              <p:cNvPicPr/>
              <p:nvPr/>
            </p:nvPicPr>
            <p:blipFill>
              <a:blip r:embed="rId59"/>
              <a:stretch>
                <a:fillRect/>
              </a:stretch>
            </p:blipFill>
            <p:spPr>
              <a:xfrm>
                <a:off x="5377595" y="4890423"/>
                <a:ext cx="810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4" name="Ink 213">
                <a:extLst>
                  <a:ext uri="{FF2B5EF4-FFF2-40B4-BE49-F238E27FC236}">
                    <a16:creationId xmlns:a16="http://schemas.microsoft.com/office/drawing/2014/main" id="{41B1B254-BB41-034E-96F4-BB2576281FC5}"/>
                  </a:ext>
                </a:extLst>
              </p14:cNvPr>
              <p14:cNvContentPartPr/>
              <p14:nvPr/>
            </p14:nvContentPartPr>
            <p14:xfrm>
              <a:off x="5323955" y="4887903"/>
              <a:ext cx="440280" cy="151200"/>
            </p14:xfrm>
          </p:contentPart>
        </mc:Choice>
        <mc:Fallback xmlns="">
          <p:pic>
            <p:nvPicPr>
              <p:cNvPr id="214" name="Ink 213">
                <a:extLst>
                  <a:ext uri="{FF2B5EF4-FFF2-40B4-BE49-F238E27FC236}">
                    <a16:creationId xmlns:a16="http://schemas.microsoft.com/office/drawing/2014/main" id="{41B1B254-BB41-034E-96F4-BB2576281FC5}"/>
                  </a:ext>
                </a:extLst>
              </p:cNvPr>
              <p:cNvPicPr/>
              <p:nvPr/>
            </p:nvPicPr>
            <p:blipFill>
              <a:blip r:embed="rId61"/>
              <a:stretch>
                <a:fillRect/>
              </a:stretch>
            </p:blipFill>
            <p:spPr>
              <a:xfrm>
                <a:off x="5314235" y="4877823"/>
                <a:ext cx="4586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5" name="Ink 214">
                <a:extLst>
                  <a:ext uri="{FF2B5EF4-FFF2-40B4-BE49-F238E27FC236}">
                    <a16:creationId xmlns:a16="http://schemas.microsoft.com/office/drawing/2014/main" id="{86ACE486-A655-4F41-B12F-C2D353F844D0}"/>
                  </a:ext>
                </a:extLst>
              </p14:cNvPr>
              <p14:cNvContentPartPr/>
              <p14:nvPr/>
            </p14:nvContentPartPr>
            <p14:xfrm>
              <a:off x="5663435" y="4800063"/>
              <a:ext cx="12960" cy="12960"/>
            </p14:xfrm>
          </p:contentPart>
        </mc:Choice>
        <mc:Fallback xmlns="">
          <p:pic>
            <p:nvPicPr>
              <p:cNvPr id="215" name="Ink 214">
                <a:extLst>
                  <a:ext uri="{FF2B5EF4-FFF2-40B4-BE49-F238E27FC236}">
                    <a16:creationId xmlns:a16="http://schemas.microsoft.com/office/drawing/2014/main" id="{86ACE486-A655-4F41-B12F-C2D353F844D0}"/>
                  </a:ext>
                </a:extLst>
              </p:cNvPr>
              <p:cNvPicPr/>
              <p:nvPr/>
            </p:nvPicPr>
            <p:blipFill>
              <a:blip r:embed="rId63"/>
              <a:stretch>
                <a:fillRect/>
              </a:stretch>
            </p:blipFill>
            <p:spPr>
              <a:xfrm>
                <a:off x="5655155" y="4791783"/>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6" name="Ink 215">
                <a:extLst>
                  <a:ext uri="{FF2B5EF4-FFF2-40B4-BE49-F238E27FC236}">
                    <a16:creationId xmlns:a16="http://schemas.microsoft.com/office/drawing/2014/main" id="{7D391507-784C-2F43-A8AB-774D803595B4}"/>
                  </a:ext>
                </a:extLst>
              </p14:cNvPr>
              <p14:cNvContentPartPr/>
              <p14:nvPr/>
            </p14:nvContentPartPr>
            <p14:xfrm>
              <a:off x="5707355" y="4762263"/>
              <a:ext cx="69480" cy="195120"/>
            </p14:xfrm>
          </p:contentPart>
        </mc:Choice>
        <mc:Fallback xmlns="">
          <p:pic>
            <p:nvPicPr>
              <p:cNvPr id="216" name="Ink 215">
                <a:extLst>
                  <a:ext uri="{FF2B5EF4-FFF2-40B4-BE49-F238E27FC236}">
                    <a16:creationId xmlns:a16="http://schemas.microsoft.com/office/drawing/2014/main" id="{7D391507-784C-2F43-A8AB-774D803595B4}"/>
                  </a:ext>
                </a:extLst>
              </p:cNvPr>
              <p:cNvPicPr/>
              <p:nvPr/>
            </p:nvPicPr>
            <p:blipFill>
              <a:blip r:embed="rId65"/>
              <a:stretch>
                <a:fillRect/>
              </a:stretch>
            </p:blipFill>
            <p:spPr>
              <a:xfrm>
                <a:off x="5697275" y="4751483"/>
                <a:ext cx="88200" cy="21452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17" name="Ink 216">
                <a:extLst>
                  <a:ext uri="{FF2B5EF4-FFF2-40B4-BE49-F238E27FC236}">
                    <a16:creationId xmlns:a16="http://schemas.microsoft.com/office/drawing/2014/main" id="{6C6B0219-8345-FD4D-9002-C0549D8509A2}"/>
                  </a:ext>
                </a:extLst>
              </p14:cNvPr>
              <p14:cNvContentPartPr/>
              <p14:nvPr/>
            </p14:nvContentPartPr>
            <p14:xfrm>
              <a:off x="5864675" y="4843983"/>
              <a:ext cx="113400" cy="87840"/>
            </p14:xfrm>
          </p:contentPart>
        </mc:Choice>
        <mc:Fallback xmlns="">
          <p:pic>
            <p:nvPicPr>
              <p:cNvPr id="217" name="Ink 216">
                <a:extLst>
                  <a:ext uri="{FF2B5EF4-FFF2-40B4-BE49-F238E27FC236}">
                    <a16:creationId xmlns:a16="http://schemas.microsoft.com/office/drawing/2014/main" id="{6C6B0219-8345-FD4D-9002-C0549D8509A2}"/>
                  </a:ext>
                </a:extLst>
              </p:cNvPr>
              <p:cNvPicPr/>
              <p:nvPr/>
            </p:nvPicPr>
            <p:blipFill>
              <a:blip r:embed="rId67"/>
              <a:stretch>
                <a:fillRect/>
              </a:stretch>
            </p:blipFill>
            <p:spPr>
              <a:xfrm>
                <a:off x="5855315" y="4833903"/>
                <a:ext cx="1314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18" name="Ink 217">
                <a:extLst>
                  <a:ext uri="{FF2B5EF4-FFF2-40B4-BE49-F238E27FC236}">
                    <a16:creationId xmlns:a16="http://schemas.microsoft.com/office/drawing/2014/main" id="{67AF6A95-8396-1449-B24C-65B4ADC65474}"/>
                  </a:ext>
                </a:extLst>
              </p14:cNvPr>
              <p14:cNvContentPartPr/>
              <p14:nvPr/>
            </p14:nvContentPartPr>
            <p14:xfrm>
              <a:off x="6034595" y="4574343"/>
              <a:ext cx="145080" cy="320400"/>
            </p14:xfrm>
          </p:contentPart>
        </mc:Choice>
        <mc:Fallback xmlns="">
          <p:pic>
            <p:nvPicPr>
              <p:cNvPr id="218" name="Ink 217">
                <a:extLst>
                  <a:ext uri="{FF2B5EF4-FFF2-40B4-BE49-F238E27FC236}">
                    <a16:creationId xmlns:a16="http://schemas.microsoft.com/office/drawing/2014/main" id="{67AF6A95-8396-1449-B24C-65B4ADC65474}"/>
                  </a:ext>
                </a:extLst>
              </p:cNvPr>
              <p:cNvPicPr/>
              <p:nvPr/>
            </p:nvPicPr>
            <p:blipFill>
              <a:blip r:embed="rId69"/>
              <a:stretch>
                <a:fillRect/>
              </a:stretch>
            </p:blipFill>
            <p:spPr>
              <a:xfrm>
                <a:off x="6024875" y="4564983"/>
                <a:ext cx="1638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9" name="Ink 218">
                <a:extLst>
                  <a:ext uri="{FF2B5EF4-FFF2-40B4-BE49-F238E27FC236}">
                    <a16:creationId xmlns:a16="http://schemas.microsoft.com/office/drawing/2014/main" id="{6A3F88AB-CF51-9F47-B18E-4A48D779239B}"/>
                  </a:ext>
                </a:extLst>
              </p14:cNvPr>
              <p14:cNvContentPartPr/>
              <p14:nvPr/>
            </p14:nvContentPartPr>
            <p14:xfrm>
              <a:off x="5858555" y="5183463"/>
              <a:ext cx="63360" cy="157680"/>
            </p14:xfrm>
          </p:contentPart>
        </mc:Choice>
        <mc:Fallback xmlns="">
          <p:pic>
            <p:nvPicPr>
              <p:cNvPr id="219" name="Ink 218">
                <a:extLst>
                  <a:ext uri="{FF2B5EF4-FFF2-40B4-BE49-F238E27FC236}">
                    <a16:creationId xmlns:a16="http://schemas.microsoft.com/office/drawing/2014/main" id="{6A3F88AB-CF51-9F47-B18E-4A48D779239B}"/>
                  </a:ext>
                </a:extLst>
              </p:cNvPr>
              <p:cNvPicPr/>
              <p:nvPr/>
            </p:nvPicPr>
            <p:blipFill>
              <a:blip r:embed="rId71"/>
              <a:stretch>
                <a:fillRect/>
              </a:stretch>
            </p:blipFill>
            <p:spPr>
              <a:xfrm>
                <a:off x="5848475" y="5173383"/>
                <a:ext cx="81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20" name="Ink 219">
                <a:extLst>
                  <a:ext uri="{FF2B5EF4-FFF2-40B4-BE49-F238E27FC236}">
                    <a16:creationId xmlns:a16="http://schemas.microsoft.com/office/drawing/2014/main" id="{3D66948C-93A3-5742-AFE7-6764865B37AD}"/>
                  </a:ext>
                </a:extLst>
              </p14:cNvPr>
              <p14:cNvContentPartPr/>
              <p14:nvPr/>
            </p14:nvContentPartPr>
            <p14:xfrm>
              <a:off x="5820755" y="5171583"/>
              <a:ext cx="252000" cy="119160"/>
            </p14:xfrm>
          </p:contentPart>
        </mc:Choice>
        <mc:Fallback xmlns="">
          <p:pic>
            <p:nvPicPr>
              <p:cNvPr id="220" name="Ink 219">
                <a:extLst>
                  <a:ext uri="{FF2B5EF4-FFF2-40B4-BE49-F238E27FC236}">
                    <a16:creationId xmlns:a16="http://schemas.microsoft.com/office/drawing/2014/main" id="{3D66948C-93A3-5742-AFE7-6764865B37AD}"/>
                  </a:ext>
                </a:extLst>
              </p:cNvPr>
              <p:cNvPicPr/>
              <p:nvPr/>
            </p:nvPicPr>
            <p:blipFill>
              <a:blip r:embed="rId73"/>
              <a:stretch>
                <a:fillRect/>
              </a:stretch>
            </p:blipFill>
            <p:spPr>
              <a:xfrm>
                <a:off x="5811035" y="5161863"/>
                <a:ext cx="2710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1" name="Ink 220">
                <a:extLst>
                  <a:ext uri="{FF2B5EF4-FFF2-40B4-BE49-F238E27FC236}">
                    <a16:creationId xmlns:a16="http://schemas.microsoft.com/office/drawing/2014/main" id="{D2C8E8DA-1BB7-3146-922C-AAFF2C00351E}"/>
                  </a:ext>
                </a:extLst>
              </p14:cNvPr>
              <p14:cNvContentPartPr/>
              <p14:nvPr/>
            </p14:nvContentPartPr>
            <p14:xfrm>
              <a:off x="6137915" y="5133063"/>
              <a:ext cx="91800" cy="151200"/>
            </p14:xfrm>
          </p:contentPart>
        </mc:Choice>
        <mc:Fallback xmlns="">
          <p:pic>
            <p:nvPicPr>
              <p:cNvPr id="221" name="Ink 220">
                <a:extLst>
                  <a:ext uri="{FF2B5EF4-FFF2-40B4-BE49-F238E27FC236}">
                    <a16:creationId xmlns:a16="http://schemas.microsoft.com/office/drawing/2014/main" id="{D2C8E8DA-1BB7-3146-922C-AAFF2C00351E}"/>
                  </a:ext>
                </a:extLst>
              </p:cNvPr>
              <p:cNvPicPr/>
              <p:nvPr/>
            </p:nvPicPr>
            <p:blipFill>
              <a:blip r:embed="rId75"/>
              <a:stretch>
                <a:fillRect/>
              </a:stretch>
            </p:blipFill>
            <p:spPr>
              <a:xfrm>
                <a:off x="6129309" y="5122623"/>
                <a:ext cx="10973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22" name="Ink 221">
                <a:extLst>
                  <a:ext uri="{FF2B5EF4-FFF2-40B4-BE49-F238E27FC236}">
                    <a16:creationId xmlns:a16="http://schemas.microsoft.com/office/drawing/2014/main" id="{53CE85DE-EF2B-EB4E-92BE-A854323CEF4D}"/>
                  </a:ext>
                </a:extLst>
              </p14:cNvPr>
              <p14:cNvContentPartPr/>
              <p14:nvPr/>
            </p14:nvContentPartPr>
            <p14:xfrm>
              <a:off x="6260675" y="5107863"/>
              <a:ext cx="31680" cy="163800"/>
            </p14:xfrm>
          </p:contentPart>
        </mc:Choice>
        <mc:Fallback xmlns="">
          <p:pic>
            <p:nvPicPr>
              <p:cNvPr id="222" name="Ink 221">
                <a:extLst>
                  <a:ext uri="{FF2B5EF4-FFF2-40B4-BE49-F238E27FC236}">
                    <a16:creationId xmlns:a16="http://schemas.microsoft.com/office/drawing/2014/main" id="{53CE85DE-EF2B-EB4E-92BE-A854323CEF4D}"/>
                  </a:ext>
                </a:extLst>
              </p:cNvPr>
              <p:cNvPicPr/>
              <p:nvPr/>
            </p:nvPicPr>
            <p:blipFill>
              <a:blip r:embed="rId77"/>
              <a:stretch>
                <a:fillRect/>
              </a:stretch>
            </p:blipFill>
            <p:spPr>
              <a:xfrm>
                <a:off x="6250955" y="5098143"/>
                <a:ext cx="51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23" name="Ink 222">
                <a:extLst>
                  <a:ext uri="{FF2B5EF4-FFF2-40B4-BE49-F238E27FC236}">
                    <a16:creationId xmlns:a16="http://schemas.microsoft.com/office/drawing/2014/main" id="{8B6F9BC0-15C6-DA4D-9A56-BBA3A5A895FA}"/>
                  </a:ext>
                </a:extLst>
              </p14:cNvPr>
              <p14:cNvContentPartPr/>
              <p14:nvPr/>
            </p14:nvContentPartPr>
            <p14:xfrm>
              <a:off x="6298475" y="5158263"/>
              <a:ext cx="119880" cy="63360"/>
            </p14:xfrm>
          </p:contentPart>
        </mc:Choice>
        <mc:Fallback xmlns="">
          <p:pic>
            <p:nvPicPr>
              <p:cNvPr id="223" name="Ink 222">
                <a:extLst>
                  <a:ext uri="{FF2B5EF4-FFF2-40B4-BE49-F238E27FC236}">
                    <a16:creationId xmlns:a16="http://schemas.microsoft.com/office/drawing/2014/main" id="{8B6F9BC0-15C6-DA4D-9A56-BBA3A5A895FA}"/>
                  </a:ext>
                </a:extLst>
              </p:cNvPr>
              <p:cNvPicPr/>
              <p:nvPr/>
            </p:nvPicPr>
            <p:blipFill>
              <a:blip r:embed="rId79"/>
              <a:stretch>
                <a:fillRect/>
              </a:stretch>
            </p:blipFill>
            <p:spPr>
              <a:xfrm>
                <a:off x="6289087" y="5148487"/>
                <a:ext cx="139017" cy="8254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28" name="Ink 227">
                <a:extLst>
                  <a:ext uri="{FF2B5EF4-FFF2-40B4-BE49-F238E27FC236}">
                    <a16:creationId xmlns:a16="http://schemas.microsoft.com/office/drawing/2014/main" id="{20C75D7D-1E11-984D-B4C8-C0FB6F2CBBDE}"/>
                  </a:ext>
                </a:extLst>
              </p14:cNvPr>
              <p14:cNvContentPartPr/>
              <p14:nvPr/>
            </p14:nvContentPartPr>
            <p14:xfrm>
              <a:off x="8184515" y="3844263"/>
              <a:ext cx="346320" cy="239400"/>
            </p14:xfrm>
          </p:contentPart>
        </mc:Choice>
        <mc:Fallback xmlns="">
          <p:pic>
            <p:nvPicPr>
              <p:cNvPr id="228" name="Ink 227">
                <a:extLst>
                  <a:ext uri="{FF2B5EF4-FFF2-40B4-BE49-F238E27FC236}">
                    <a16:creationId xmlns:a16="http://schemas.microsoft.com/office/drawing/2014/main" id="{20C75D7D-1E11-984D-B4C8-C0FB6F2CBBDE}"/>
                  </a:ext>
                </a:extLst>
              </p:cNvPr>
              <p:cNvPicPr/>
              <p:nvPr/>
            </p:nvPicPr>
            <p:blipFill>
              <a:blip r:embed="rId81"/>
              <a:stretch>
                <a:fillRect/>
              </a:stretch>
            </p:blipFill>
            <p:spPr>
              <a:xfrm>
                <a:off x="8174785" y="3835610"/>
                <a:ext cx="364699" cy="257788"/>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9" name="Ink 228">
                <a:extLst>
                  <a:ext uri="{FF2B5EF4-FFF2-40B4-BE49-F238E27FC236}">
                    <a16:creationId xmlns:a16="http://schemas.microsoft.com/office/drawing/2014/main" id="{D91A4862-CA25-BC4C-A1B0-F770A8AD0558}"/>
                  </a:ext>
                </a:extLst>
              </p14:cNvPr>
              <p14:cNvContentPartPr/>
              <p14:nvPr/>
            </p14:nvContentPartPr>
            <p14:xfrm>
              <a:off x="8568275" y="3312543"/>
              <a:ext cx="252000" cy="236520"/>
            </p14:xfrm>
          </p:contentPart>
        </mc:Choice>
        <mc:Fallback xmlns="">
          <p:pic>
            <p:nvPicPr>
              <p:cNvPr id="229" name="Ink 228">
                <a:extLst>
                  <a:ext uri="{FF2B5EF4-FFF2-40B4-BE49-F238E27FC236}">
                    <a16:creationId xmlns:a16="http://schemas.microsoft.com/office/drawing/2014/main" id="{D91A4862-CA25-BC4C-A1B0-F770A8AD0558}"/>
                  </a:ext>
                </a:extLst>
              </p:cNvPr>
              <p:cNvPicPr/>
              <p:nvPr/>
            </p:nvPicPr>
            <p:blipFill>
              <a:blip r:embed="rId83"/>
              <a:stretch>
                <a:fillRect/>
              </a:stretch>
            </p:blipFill>
            <p:spPr>
              <a:xfrm>
                <a:off x="8558555" y="3303543"/>
                <a:ext cx="2700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30" name="Ink 229">
                <a:extLst>
                  <a:ext uri="{FF2B5EF4-FFF2-40B4-BE49-F238E27FC236}">
                    <a16:creationId xmlns:a16="http://schemas.microsoft.com/office/drawing/2014/main" id="{5F3240D4-3DF8-9045-A097-55FB1EEABE90}"/>
                  </a:ext>
                </a:extLst>
              </p14:cNvPr>
              <p14:cNvContentPartPr/>
              <p14:nvPr/>
            </p14:nvContentPartPr>
            <p14:xfrm>
              <a:off x="8869955" y="3316863"/>
              <a:ext cx="333720" cy="232200"/>
            </p14:xfrm>
          </p:contentPart>
        </mc:Choice>
        <mc:Fallback xmlns="">
          <p:pic>
            <p:nvPicPr>
              <p:cNvPr id="230" name="Ink 229">
                <a:extLst>
                  <a:ext uri="{FF2B5EF4-FFF2-40B4-BE49-F238E27FC236}">
                    <a16:creationId xmlns:a16="http://schemas.microsoft.com/office/drawing/2014/main" id="{5F3240D4-3DF8-9045-A097-55FB1EEABE90}"/>
                  </a:ext>
                </a:extLst>
              </p:cNvPr>
              <p:cNvPicPr/>
              <p:nvPr/>
            </p:nvPicPr>
            <p:blipFill>
              <a:blip r:embed="rId85"/>
              <a:stretch>
                <a:fillRect/>
              </a:stretch>
            </p:blipFill>
            <p:spPr>
              <a:xfrm>
                <a:off x="8860235" y="3307158"/>
                <a:ext cx="352440" cy="25125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31" name="Ink 230">
                <a:extLst>
                  <a:ext uri="{FF2B5EF4-FFF2-40B4-BE49-F238E27FC236}">
                    <a16:creationId xmlns:a16="http://schemas.microsoft.com/office/drawing/2014/main" id="{8617F3E1-1E7D-484D-B0B7-08F8677C8DE0}"/>
                  </a:ext>
                </a:extLst>
              </p14:cNvPr>
              <p14:cNvContentPartPr/>
              <p14:nvPr/>
            </p14:nvContentPartPr>
            <p14:xfrm>
              <a:off x="9045995" y="3166023"/>
              <a:ext cx="239400" cy="270000"/>
            </p14:xfrm>
          </p:contentPart>
        </mc:Choice>
        <mc:Fallback xmlns="">
          <p:pic>
            <p:nvPicPr>
              <p:cNvPr id="231" name="Ink 230">
                <a:extLst>
                  <a:ext uri="{FF2B5EF4-FFF2-40B4-BE49-F238E27FC236}">
                    <a16:creationId xmlns:a16="http://schemas.microsoft.com/office/drawing/2014/main" id="{8617F3E1-1E7D-484D-B0B7-08F8677C8DE0}"/>
                  </a:ext>
                </a:extLst>
              </p:cNvPr>
              <p:cNvPicPr/>
              <p:nvPr/>
            </p:nvPicPr>
            <p:blipFill>
              <a:blip r:embed="rId87"/>
              <a:stretch>
                <a:fillRect/>
              </a:stretch>
            </p:blipFill>
            <p:spPr>
              <a:xfrm>
                <a:off x="9036995" y="3157023"/>
                <a:ext cx="2570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2" name="Ink 231">
                <a:extLst>
                  <a:ext uri="{FF2B5EF4-FFF2-40B4-BE49-F238E27FC236}">
                    <a16:creationId xmlns:a16="http://schemas.microsoft.com/office/drawing/2014/main" id="{E173F014-64CC-2948-86BE-5CEA194A26F9}"/>
                  </a:ext>
                </a:extLst>
              </p14:cNvPr>
              <p14:cNvContentPartPr/>
              <p14:nvPr/>
            </p14:nvContentPartPr>
            <p14:xfrm>
              <a:off x="9215915" y="3303543"/>
              <a:ext cx="163800" cy="38160"/>
            </p14:xfrm>
          </p:contentPart>
        </mc:Choice>
        <mc:Fallback xmlns="">
          <p:pic>
            <p:nvPicPr>
              <p:cNvPr id="232" name="Ink 231">
                <a:extLst>
                  <a:ext uri="{FF2B5EF4-FFF2-40B4-BE49-F238E27FC236}">
                    <a16:creationId xmlns:a16="http://schemas.microsoft.com/office/drawing/2014/main" id="{E173F014-64CC-2948-86BE-5CEA194A26F9}"/>
                  </a:ext>
                </a:extLst>
              </p:cNvPr>
              <p:cNvPicPr/>
              <p:nvPr/>
            </p:nvPicPr>
            <p:blipFill>
              <a:blip r:embed="rId89"/>
              <a:stretch>
                <a:fillRect/>
              </a:stretch>
            </p:blipFill>
            <p:spPr>
              <a:xfrm>
                <a:off x="9206195" y="3294821"/>
                <a:ext cx="181800" cy="56695"/>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3" name="Ink 232">
                <a:extLst>
                  <a:ext uri="{FF2B5EF4-FFF2-40B4-BE49-F238E27FC236}">
                    <a16:creationId xmlns:a16="http://schemas.microsoft.com/office/drawing/2014/main" id="{DBA6768C-4EFD-B14D-8542-8E478E793F8D}"/>
                  </a:ext>
                </a:extLst>
              </p14:cNvPr>
              <p14:cNvContentPartPr/>
              <p14:nvPr/>
            </p14:nvContentPartPr>
            <p14:xfrm>
              <a:off x="9259835" y="3724743"/>
              <a:ext cx="75960" cy="163800"/>
            </p14:xfrm>
          </p:contentPart>
        </mc:Choice>
        <mc:Fallback xmlns="">
          <p:pic>
            <p:nvPicPr>
              <p:cNvPr id="233" name="Ink 232">
                <a:extLst>
                  <a:ext uri="{FF2B5EF4-FFF2-40B4-BE49-F238E27FC236}">
                    <a16:creationId xmlns:a16="http://schemas.microsoft.com/office/drawing/2014/main" id="{DBA6768C-4EFD-B14D-8542-8E478E793F8D}"/>
                  </a:ext>
                </a:extLst>
              </p:cNvPr>
              <p:cNvPicPr/>
              <p:nvPr/>
            </p:nvPicPr>
            <p:blipFill>
              <a:blip r:embed="rId91"/>
              <a:stretch>
                <a:fillRect/>
              </a:stretch>
            </p:blipFill>
            <p:spPr>
              <a:xfrm>
                <a:off x="9250835" y="3715743"/>
                <a:ext cx="93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4" name="Ink 233">
                <a:extLst>
                  <a:ext uri="{FF2B5EF4-FFF2-40B4-BE49-F238E27FC236}">
                    <a16:creationId xmlns:a16="http://schemas.microsoft.com/office/drawing/2014/main" id="{4DE29ED3-161B-BB40-8A48-FDF8E97162F6}"/>
                  </a:ext>
                </a:extLst>
              </p14:cNvPr>
              <p14:cNvContentPartPr/>
              <p14:nvPr/>
            </p14:nvContentPartPr>
            <p14:xfrm>
              <a:off x="9159035" y="3674343"/>
              <a:ext cx="528480" cy="157680"/>
            </p14:xfrm>
          </p:contentPart>
        </mc:Choice>
        <mc:Fallback xmlns="">
          <p:pic>
            <p:nvPicPr>
              <p:cNvPr id="234" name="Ink 233">
                <a:extLst>
                  <a:ext uri="{FF2B5EF4-FFF2-40B4-BE49-F238E27FC236}">
                    <a16:creationId xmlns:a16="http://schemas.microsoft.com/office/drawing/2014/main" id="{4DE29ED3-161B-BB40-8A48-FDF8E97162F6}"/>
                  </a:ext>
                </a:extLst>
              </p:cNvPr>
              <p:cNvPicPr/>
              <p:nvPr/>
            </p:nvPicPr>
            <p:blipFill>
              <a:blip r:embed="rId93"/>
              <a:stretch>
                <a:fillRect/>
              </a:stretch>
            </p:blipFill>
            <p:spPr>
              <a:xfrm>
                <a:off x="9149315" y="3664263"/>
                <a:ext cx="546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5" name="Ink 234">
                <a:extLst>
                  <a:ext uri="{FF2B5EF4-FFF2-40B4-BE49-F238E27FC236}">
                    <a16:creationId xmlns:a16="http://schemas.microsoft.com/office/drawing/2014/main" id="{BC4BE0B5-70D4-DF47-84FB-14CEF320372C}"/>
                  </a:ext>
                </a:extLst>
              </p14:cNvPr>
              <p14:cNvContentPartPr/>
              <p14:nvPr/>
            </p14:nvContentPartPr>
            <p14:xfrm>
              <a:off x="9537035" y="3573903"/>
              <a:ext cx="18360" cy="6480"/>
            </p14:xfrm>
          </p:contentPart>
        </mc:Choice>
        <mc:Fallback xmlns="">
          <p:pic>
            <p:nvPicPr>
              <p:cNvPr id="235" name="Ink 234">
                <a:extLst>
                  <a:ext uri="{FF2B5EF4-FFF2-40B4-BE49-F238E27FC236}">
                    <a16:creationId xmlns:a16="http://schemas.microsoft.com/office/drawing/2014/main" id="{BC4BE0B5-70D4-DF47-84FB-14CEF320372C}"/>
                  </a:ext>
                </a:extLst>
              </p:cNvPr>
              <p:cNvPicPr/>
              <p:nvPr/>
            </p:nvPicPr>
            <p:blipFill>
              <a:blip r:embed="rId95"/>
              <a:stretch>
                <a:fillRect/>
              </a:stretch>
            </p:blipFill>
            <p:spPr>
              <a:xfrm>
                <a:off x="9528755" y="3564183"/>
                <a:ext cx="363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6" name="Ink 235">
                <a:extLst>
                  <a:ext uri="{FF2B5EF4-FFF2-40B4-BE49-F238E27FC236}">
                    <a16:creationId xmlns:a16="http://schemas.microsoft.com/office/drawing/2014/main" id="{F103BA2C-B080-A44B-A9A7-F2171F0B7692}"/>
                  </a:ext>
                </a:extLst>
              </p14:cNvPr>
              <p14:cNvContentPartPr/>
              <p14:nvPr/>
            </p14:nvContentPartPr>
            <p14:xfrm>
              <a:off x="9637115" y="3504783"/>
              <a:ext cx="113400" cy="226800"/>
            </p14:xfrm>
          </p:contentPart>
        </mc:Choice>
        <mc:Fallback xmlns="">
          <p:pic>
            <p:nvPicPr>
              <p:cNvPr id="236" name="Ink 235">
                <a:extLst>
                  <a:ext uri="{FF2B5EF4-FFF2-40B4-BE49-F238E27FC236}">
                    <a16:creationId xmlns:a16="http://schemas.microsoft.com/office/drawing/2014/main" id="{F103BA2C-B080-A44B-A9A7-F2171F0B7692}"/>
                  </a:ext>
                </a:extLst>
              </p:cNvPr>
              <p:cNvPicPr/>
              <p:nvPr/>
            </p:nvPicPr>
            <p:blipFill>
              <a:blip r:embed="rId97"/>
              <a:stretch>
                <a:fillRect/>
              </a:stretch>
            </p:blipFill>
            <p:spPr>
              <a:xfrm>
                <a:off x="9627395" y="3494703"/>
                <a:ext cx="1317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7" name="Ink 236">
                <a:extLst>
                  <a:ext uri="{FF2B5EF4-FFF2-40B4-BE49-F238E27FC236}">
                    <a16:creationId xmlns:a16="http://schemas.microsoft.com/office/drawing/2014/main" id="{FFCF31AC-4338-5541-A4D2-A5FFB848795D}"/>
                  </a:ext>
                </a:extLst>
              </p14:cNvPr>
              <p14:cNvContentPartPr/>
              <p14:nvPr/>
            </p14:nvContentPartPr>
            <p14:xfrm>
              <a:off x="9825755" y="3580383"/>
              <a:ext cx="176400" cy="132480"/>
            </p14:xfrm>
          </p:contentPart>
        </mc:Choice>
        <mc:Fallback xmlns="">
          <p:pic>
            <p:nvPicPr>
              <p:cNvPr id="237" name="Ink 236">
                <a:extLst>
                  <a:ext uri="{FF2B5EF4-FFF2-40B4-BE49-F238E27FC236}">
                    <a16:creationId xmlns:a16="http://schemas.microsoft.com/office/drawing/2014/main" id="{FFCF31AC-4338-5541-A4D2-A5FFB848795D}"/>
                  </a:ext>
                </a:extLst>
              </p:cNvPr>
              <p:cNvPicPr/>
              <p:nvPr/>
            </p:nvPicPr>
            <p:blipFill>
              <a:blip r:embed="rId99"/>
              <a:stretch>
                <a:fillRect/>
              </a:stretch>
            </p:blipFill>
            <p:spPr>
              <a:xfrm>
                <a:off x="9816035" y="3570303"/>
                <a:ext cx="194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8" name="Ink 237">
                <a:extLst>
                  <a:ext uri="{FF2B5EF4-FFF2-40B4-BE49-F238E27FC236}">
                    <a16:creationId xmlns:a16="http://schemas.microsoft.com/office/drawing/2014/main" id="{0AF3FFB5-1145-0F4C-8891-6583A8DE4CC3}"/>
                  </a:ext>
                </a:extLst>
              </p14:cNvPr>
              <p14:cNvContentPartPr/>
              <p14:nvPr/>
            </p14:nvContentPartPr>
            <p14:xfrm>
              <a:off x="9989195" y="3291663"/>
              <a:ext cx="151200" cy="414720"/>
            </p14:xfrm>
          </p:contentPart>
        </mc:Choice>
        <mc:Fallback xmlns="">
          <p:pic>
            <p:nvPicPr>
              <p:cNvPr id="238" name="Ink 237">
                <a:extLst>
                  <a:ext uri="{FF2B5EF4-FFF2-40B4-BE49-F238E27FC236}">
                    <a16:creationId xmlns:a16="http://schemas.microsoft.com/office/drawing/2014/main" id="{0AF3FFB5-1145-0F4C-8891-6583A8DE4CC3}"/>
                  </a:ext>
                </a:extLst>
              </p:cNvPr>
              <p:cNvPicPr/>
              <p:nvPr/>
            </p:nvPicPr>
            <p:blipFill>
              <a:blip r:embed="rId101"/>
              <a:stretch>
                <a:fillRect/>
              </a:stretch>
            </p:blipFill>
            <p:spPr>
              <a:xfrm>
                <a:off x="9980195" y="3282295"/>
                <a:ext cx="169200" cy="432736"/>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9" name="Ink 238">
                <a:extLst>
                  <a:ext uri="{FF2B5EF4-FFF2-40B4-BE49-F238E27FC236}">
                    <a16:creationId xmlns:a16="http://schemas.microsoft.com/office/drawing/2014/main" id="{6DF64923-5E2B-2B49-84FE-160F02CF3C13}"/>
                  </a:ext>
                </a:extLst>
              </p14:cNvPr>
              <p14:cNvContentPartPr/>
              <p14:nvPr/>
            </p14:nvContentPartPr>
            <p14:xfrm>
              <a:off x="9661955" y="3969903"/>
              <a:ext cx="82080" cy="176400"/>
            </p14:xfrm>
          </p:contentPart>
        </mc:Choice>
        <mc:Fallback xmlns="">
          <p:pic>
            <p:nvPicPr>
              <p:cNvPr id="239" name="Ink 238">
                <a:extLst>
                  <a:ext uri="{FF2B5EF4-FFF2-40B4-BE49-F238E27FC236}">
                    <a16:creationId xmlns:a16="http://schemas.microsoft.com/office/drawing/2014/main" id="{6DF64923-5E2B-2B49-84FE-160F02CF3C13}"/>
                  </a:ext>
                </a:extLst>
              </p:cNvPr>
              <p:cNvPicPr/>
              <p:nvPr/>
            </p:nvPicPr>
            <p:blipFill>
              <a:blip r:embed="rId103"/>
              <a:stretch>
                <a:fillRect/>
              </a:stretch>
            </p:blipFill>
            <p:spPr>
              <a:xfrm>
                <a:off x="9652235" y="3960183"/>
                <a:ext cx="1011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40" name="Ink 239">
                <a:extLst>
                  <a:ext uri="{FF2B5EF4-FFF2-40B4-BE49-F238E27FC236}">
                    <a16:creationId xmlns:a16="http://schemas.microsoft.com/office/drawing/2014/main" id="{A907491D-FAFC-0344-A486-D5D2D074DD64}"/>
                  </a:ext>
                </a:extLst>
              </p14:cNvPr>
              <p14:cNvContentPartPr/>
              <p14:nvPr/>
            </p14:nvContentPartPr>
            <p14:xfrm>
              <a:off x="9605435" y="3988983"/>
              <a:ext cx="270720" cy="132480"/>
            </p14:xfrm>
          </p:contentPart>
        </mc:Choice>
        <mc:Fallback xmlns="">
          <p:pic>
            <p:nvPicPr>
              <p:cNvPr id="240" name="Ink 239">
                <a:extLst>
                  <a:ext uri="{FF2B5EF4-FFF2-40B4-BE49-F238E27FC236}">
                    <a16:creationId xmlns:a16="http://schemas.microsoft.com/office/drawing/2014/main" id="{A907491D-FAFC-0344-A486-D5D2D074DD64}"/>
                  </a:ext>
                </a:extLst>
              </p:cNvPr>
              <p:cNvPicPr/>
              <p:nvPr/>
            </p:nvPicPr>
            <p:blipFill>
              <a:blip r:embed="rId105"/>
              <a:stretch>
                <a:fillRect/>
              </a:stretch>
            </p:blipFill>
            <p:spPr>
              <a:xfrm>
                <a:off x="9597155" y="3978903"/>
                <a:ext cx="287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41" name="Ink 240">
                <a:extLst>
                  <a:ext uri="{FF2B5EF4-FFF2-40B4-BE49-F238E27FC236}">
                    <a16:creationId xmlns:a16="http://schemas.microsoft.com/office/drawing/2014/main" id="{4064CBCA-8650-0B4B-854C-06E428F86F36}"/>
                  </a:ext>
                </a:extLst>
              </p14:cNvPr>
              <p14:cNvContentPartPr/>
              <p14:nvPr/>
            </p14:nvContentPartPr>
            <p14:xfrm>
              <a:off x="9932315" y="3891783"/>
              <a:ext cx="239400" cy="217080"/>
            </p14:xfrm>
          </p:contentPart>
        </mc:Choice>
        <mc:Fallback xmlns="">
          <p:pic>
            <p:nvPicPr>
              <p:cNvPr id="241" name="Ink 240">
                <a:extLst>
                  <a:ext uri="{FF2B5EF4-FFF2-40B4-BE49-F238E27FC236}">
                    <a16:creationId xmlns:a16="http://schemas.microsoft.com/office/drawing/2014/main" id="{4064CBCA-8650-0B4B-854C-06E428F86F36}"/>
                  </a:ext>
                </a:extLst>
              </p:cNvPr>
              <p:cNvPicPr/>
              <p:nvPr/>
            </p:nvPicPr>
            <p:blipFill>
              <a:blip r:embed="rId107"/>
              <a:stretch>
                <a:fillRect/>
              </a:stretch>
            </p:blipFill>
            <p:spPr>
              <a:xfrm>
                <a:off x="9922235" y="3880983"/>
                <a:ext cx="2577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42" name="Ink 241">
                <a:extLst>
                  <a:ext uri="{FF2B5EF4-FFF2-40B4-BE49-F238E27FC236}">
                    <a16:creationId xmlns:a16="http://schemas.microsoft.com/office/drawing/2014/main" id="{5C908587-B9D6-7445-A8E6-269FD8254566}"/>
                  </a:ext>
                </a:extLst>
              </p14:cNvPr>
              <p14:cNvContentPartPr/>
              <p14:nvPr/>
            </p14:nvContentPartPr>
            <p14:xfrm>
              <a:off x="10114835" y="3913383"/>
              <a:ext cx="207720" cy="75960"/>
            </p14:xfrm>
          </p:contentPart>
        </mc:Choice>
        <mc:Fallback xmlns="">
          <p:pic>
            <p:nvPicPr>
              <p:cNvPr id="242" name="Ink 241">
                <a:extLst>
                  <a:ext uri="{FF2B5EF4-FFF2-40B4-BE49-F238E27FC236}">
                    <a16:creationId xmlns:a16="http://schemas.microsoft.com/office/drawing/2014/main" id="{5C908587-B9D6-7445-A8E6-269FD8254566}"/>
                  </a:ext>
                </a:extLst>
              </p:cNvPr>
              <p:cNvPicPr/>
              <p:nvPr/>
            </p:nvPicPr>
            <p:blipFill>
              <a:blip r:embed="rId109"/>
              <a:stretch>
                <a:fillRect/>
              </a:stretch>
            </p:blipFill>
            <p:spPr>
              <a:xfrm>
                <a:off x="10106210" y="3903978"/>
                <a:ext cx="224970" cy="93684"/>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 name="Ink 11">
                <a:extLst>
                  <a:ext uri="{FF2B5EF4-FFF2-40B4-BE49-F238E27FC236}">
                    <a16:creationId xmlns:a16="http://schemas.microsoft.com/office/drawing/2014/main" id="{74E64C7B-B719-934F-83F8-85877B4C7E69}"/>
                  </a:ext>
                </a:extLst>
              </p14:cNvPr>
              <p14:cNvContentPartPr/>
              <p14:nvPr/>
            </p14:nvContentPartPr>
            <p14:xfrm>
              <a:off x="3255395" y="282783"/>
              <a:ext cx="717120" cy="487440"/>
            </p14:xfrm>
          </p:contentPart>
        </mc:Choice>
        <mc:Fallback xmlns="">
          <p:pic>
            <p:nvPicPr>
              <p:cNvPr id="10" name="Ink 11">
                <a:extLst>
                  <a:ext uri="{FF2B5EF4-FFF2-40B4-BE49-F238E27FC236}">
                    <a16:creationId xmlns:a16="http://schemas.microsoft.com/office/drawing/2014/main" id="{74E64C7B-B719-934F-83F8-85877B4C7E69}"/>
                  </a:ext>
                </a:extLst>
              </p:cNvPr>
              <p:cNvPicPr/>
              <p:nvPr/>
            </p:nvPicPr>
            <p:blipFill>
              <a:blip r:embed="rId113"/>
              <a:stretch>
                <a:fillRect/>
              </a:stretch>
            </p:blipFill>
            <p:spPr>
              <a:xfrm>
                <a:off x="3246035" y="271983"/>
                <a:ext cx="73548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5" name="Ink 17">
                <a:extLst>
                  <a:ext uri="{FF2B5EF4-FFF2-40B4-BE49-F238E27FC236}">
                    <a16:creationId xmlns:a16="http://schemas.microsoft.com/office/drawing/2014/main" id="{80394351-31D0-0F40-8D09-74CBC3D3B6D0}"/>
                  </a:ext>
                </a:extLst>
              </p14:cNvPr>
              <p14:cNvContentPartPr/>
              <p14:nvPr/>
            </p14:nvContentPartPr>
            <p14:xfrm>
              <a:off x="5638235" y="229143"/>
              <a:ext cx="691920" cy="383760"/>
            </p14:xfrm>
          </p:contentPart>
        </mc:Choice>
        <mc:Fallback xmlns="">
          <p:pic>
            <p:nvPicPr>
              <p:cNvPr id="15" name="Ink 17">
                <a:extLst>
                  <a:ext uri="{FF2B5EF4-FFF2-40B4-BE49-F238E27FC236}">
                    <a16:creationId xmlns:a16="http://schemas.microsoft.com/office/drawing/2014/main" id="{80394351-31D0-0F40-8D09-74CBC3D3B6D0}"/>
                  </a:ext>
                </a:extLst>
              </p:cNvPr>
              <p:cNvPicPr/>
              <p:nvPr/>
            </p:nvPicPr>
            <p:blipFill>
              <a:blip r:embed="rId115"/>
              <a:stretch>
                <a:fillRect/>
              </a:stretch>
            </p:blipFill>
            <p:spPr>
              <a:xfrm>
                <a:off x="5628875" y="220143"/>
                <a:ext cx="71064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9" name="Ink 18">
                <a:extLst>
                  <a:ext uri="{FF2B5EF4-FFF2-40B4-BE49-F238E27FC236}">
                    <a16:creationId xmlns:a16="http://schemas.microsoft.com/office/drawing/2014/main" id="{3E3E9A3A-13C9-FE4E-B180-03BCE3683BD5}"/>
                  </a:ext>
                </a:extLst>
              </p14:cNvPr>
              <p14:cNvContentPartPr/>
              <p14:nvPr/>
            </p14:nvContentPartPr>
            <p14:xfrm>
              <a:off x="2174315" y="3929223"/>
              <a:ext cx="214200" cy="44280"/>
            </p14:xfrm>
          </p:contentPart>
        </mc:Choice>
        <mc:Fallback xmlns="">
          <p:pic>
            <p:nvPicPr>
              <p:cNvPr id="19" name="Ink 18">
                <a:extLst>
                  <a:ext uri="{FF2B5EF4-FFF2-40B4-BE49-F238E27FC236}">
                    <a16:creationId xmlns:a16="http://schemas.microsoft.com/office/drawing/2014/main" id="{3E3E9A3A-13C9-FE4E-B180-03BCE3683BD5}"/>
                  </a:ext>
                </a:extLst>
              </p:cNvPr>
              <p:cNvPicPr/>
              <p:nvPr/>
            </p:nvPicPr>
            <p:blipFill>
              <a:blip r:embed="rId117"/>
              <a:stretch>
                <a:fillRect/>
              </a:stretch>
            </p:blipFill>
            <p:spPr>
              <a:xfrm>
                <a:off x="2164595" y="3919503"/>
                <a:ext cx="2322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 name="Ink 19">
                <a:extLst>
                  <a:ext uri="{FF2B5EF4-FFF2-40B4-BE49-F238E27FC236}">
                    <a16:creationId xmlns:a16="http://schemas.microsoft.com/office/drawing/2014/main" id="{E362C2FB-C40E-B84A-9432-50C3C50A3D50}"/>
                  </a:ext>
                </a:extLst>
              </p14:cNvPr>
              <p14:cNvContentPartPr/>
              <p14:nvPr/>
            </p14:nvContentPartPr>
            <p14:xfrm>
              <a:off x="2494715" y="3847503"/>
              <a:ext cx="56880" cy="176400"/>
            </p14:xfrm>
          </p:contentPart>
        </mc:Choice>
        <mc:Fallback xmlns="">
          <p:pic>
            <p:nvPicPr>
              <p:cNvPr id="20" name="Ink 19">
                <a:extLst>
                  <a:ext uri="{FF2B5EF4-FFF2-40B4-BE49-F238E27FC236}">
                    <a16:creationId xmlns:a16="http://schemas.microsoft.com/office/drawing/2014/main" id="{E362C2FB-C40E-B84A-9432-50C3C50A3D50}"/>
                  </a:ext>
                </a:extLst>
              </p:cNvPr>
              <p:cNvPicPr/>
              <p:nvPr/>
            </p:nvPicPr>
            <p:blipFill>
              <a:blip r:embed="rId119"/>
              <a:stretch>
                <a:fillRect/>
              </a:stretch>
            </p:blipFill>
            <p:spPr>
              <a:xfrm>
                <a:off x="2485355" y="3838143"/>
                <a:ext cx="75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5" name="Ink 24">
                <a:extLst>
                  <a:ext uri="{FF2B5EF4-FFF2-40B4-BE49-F238E27FC236}">
                    <a16:creationId xmlns:a16="http://schemas.microsoft.com/office/drawing/2014/main" id="{BA20122E-5531-6648-80B7-136AAE8FECC3}"/>
                  </a:ext>
                </a:extLst>
              </p14:cNvPr>
              <p14:cNvContentPartPr/>
              <p14:nvPr/>
            </p14:nvContentPartPr>
            <p14:xfrm>
              <a:off x="3035435" y="3847503"/>
              <a:ext cx="149760" cy="182520"/>
            </p14:xfrm>
          </p:contentPart>
        </mc:Choice>
        <mc:Fallback xmlns="">
          <p:pic>
            <p:nvPicPr>
              <p:cNvPr id="25" name="Ink 24">
                <a:extLst>
                  <a:ext uri="{FF2B5EF4-FFF2-40B4-BE49-F238E27FC236}">
                    <a16:creationId xmlns:a16="http://schemas.microsoft.com/office/drawing/2014/main" id="{BA20122E-5531-6648-80B7-136AAE8FECC3}"/>
                  </a:ext>
                </a:extLst>
              </p:cNvPr>
              <p:cNvPicPr/>
              <p:nvPr/>
            </p:nvPicPr>
            <p:blipFill>
              <a:blip r:embed="rId121"/>
              <a:stretch>
                <a:fillRect/>
              </a:stretch>
            </p:blipFill>
            <p:spPr>
              <a:xfrm>
                <a:off x="3025355" y="3838143"/>
                <a:ext cx="1699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7" name="Ink 27">
                <a:extLst>
                  <a:ext uri="{FF2B5EF4-FFF2-40B4-BE49-F238E27FC236}">
                    <a16:creationId xmlns:a16="http://schemas.microsoft.com/office/drawing/2014/main" id="{4255D6A1-073E-E449-B81F-15E7DF1C3C33}"/>
                  </a:ext>
                </a:extLst>
              </p14:cNvPr>
              <p14:cNvContentPartPr/>
              <p14:nvPr/>
            </p14:nvContentPartPr>
            <p14:xfrm>
              <a:off x="2652035" y="3847503"/>
              <a:ext cx="258120" cy="189000"/>
            </p14:xfrm>
          </p:contentPart>
        </mc:Choice>
        <mc:Fallback xmlns="">
          <p:pic>
            <p:nvPicPr>
              <p:cNvPr id="27" name="Ink 27">
                <a:extLst>
                  <a:ext uri="{FF2B5EF4-FFF2-40B4-BE49-F238E27FC236}">
                    <a16:creationId xmlns:a16="http://schemas.microsoft.com/office/drawing/2014/main" id="{4255D6A1-073E-E449-B81F-15E7DF1C3C33}"/>
                  </a:ext>
                </a:extLst>
              </p:cNvPr>
              <p:cNvPicPr/>
              <p:nvPr/>
            </p:nvPicPr>
            <p:blipFill>
              <a:blip r:embed="rId123"/>
              <a:stretch>
                <a:fillRect/>
              </a:stretch>
            </p:blipFill>
            <p:spPr>
              <a:xfrm>
                <a:off x="2642315" y="3838143"/>
                <a:ext cx="2761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3" name="Ink 34">
                <a:extLst>
                  <a:ext uri="{FF2B5EF4-FFF2-40B4-BE49-F238E27FC236}">
                    <a16:creationId xmlns:a16="http://schemas.microsoft.com/office/drawing/2014/main" id="{8901641E-0668-FD4E-BD95-ED9D26E8C3C0}"/>
                  </a:ext>
                </a:extLst>
              </p14:cNvPr>
              <p14:cNvContentPartPr/>
              <p14:nvPr/>
            </p14:nvContentPartPr>
            <p14:xfrm>
              <a:off x="4814915" y="3772263"/>
              <a:ext cx="452880" cy="226800"/>
            </p14:xfrm>
          </p:contentPart>
        </mc:Choice>
        <mc:Fallback xmlns="">
          <p:pic>
            <p:nvPicPr>
              <p:cNvPr id="33" name="Ink 34">
                <a:extLst>
                  <a:ext uri="{FF2B5EF4-FFF2-40B4-BE49-F238E27FC236}">
                    <a16:creationId xmlns:a16="http://schemas.microsoft.com/office/drawing/2014/main" id="{8901641E-0668-FD4E-BD95-ED9D26E8C3C0}"/>
                  </a:ext>
                </a:extLst>
              </p:cNvPr>
              <p:cNvPicPr/>
              <p:nvPr/>
            </p:nvPicPr>
            <p:blipFill>
              <a:blip r:embed="rId125"/>
              <a:stretch>
                <a:fillRect/>
              </a:stretch>
            </p:blipFill>
            <p:spPr>
              <a:xfrm>
                <a:off x="4805555" y="3762543"/>
                <a:ext cx="4726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4" name="Ink 35">
                <a:extLst>
                  <a:ext uri="{FF2B5EF4-FFF2-40B4-BE49-F238E27FC236}">
                    <a16:creationId xmlns:a16="http://schemas.microsoft.com/office/drawing/2014/main" id="{7484FAD0-6E07-5D46-AA18-E8460A69F936}"/>
                  </a:ext>
                </a:extLst>
              </p14:cNvPr>
              <p14:cNvContentPartPr/>
              <p14:nvPr/>
            </p14:nvContentPartPr>
            <p14:xfrm>
              <a:off x="4575875" y="3797103"/>
              <a:ext cx="113400" cy="157680"/>
            </p14:xfrm>
          </p:contentPart>
        </mc:Choice>
        <mc:Fallback xmlns="">
          <p:pic>
            <p:nvPicPr>
              <p:cNvPr id="34" name="Ink 35">
                <a:extLst>
                  <a:ext uri="{FF2B5EF4-FFF2-40B4-BE49-F238E27FC236}">
                    <a16:creationId xmlns:a16="http://schemas.microsoft.com/office/drawing/2014/main" id="{7484FAD0-6E07-5D46-AA18-E8460A69F936}"/>
                  </a:ext>
                </a:extLst>
              </p:cNvPr>
              <p:cNvPicPr/>
              <p:nvPr/>
            </p:nvPicPr>
            <p:blipFill>
              <a:blip r:embed="rId127"/>
              <a:stretch>
                <a:fillRect/>
              </a:stretch>
            </p:blipFill>
            <p:spPr>
              <a:xfrm>
                <a:off x="4566186" y="3787383"/>
                <a:ext cx="132061"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9" name="Ink 38">
                <a:extLst>
                  <a:ext uri="{FF2B5EF4-FFF2-40B4-BE49-F238E27FC236}">
                    <a16:creationId xmlns:a16="http://schemas.microsoft.com/office/drawing/2014/main" id="{7D2ABCCF-2221-9948-944B-1A7A5C64E820}"/>
                  </a:ext>
                </a:extLst>
              </p14:cNvPr>
              <p14:cNvContentPartPr/>
              <p14:nvPr/>
            </p14:nvContentPartPr>
            <p14:xfrm>
              <a:off x="5060075" y="6355983"/>
              <a:ext cx="6480" cy="25560"/>
            </p14:xfrm>
          </p:contentPart>
        </mc:Choice>
        <mc:Fallback xmlns="">
          <p:pic>
            <p:nvPicPr>
              <p:cNvPr id="39" name="Ink 38">
                <a:extLst>
                  <a:ext uri="{FF2B5EF4-FFF2-40B4-BE49-F238E27FC236}">
                    <a16:creationId xmlns:a16="http://schemas.microsoft.com/office/drawing/2014/main" id="{7D2ABCCF-2221-9948-944B-1A7A5C64E820}"/>
                  </a:ext>
                </a:extLst>
              </p:cNvPr>
              <p:cNvPicPr/>
              <p:nvPr/>
            </p:nvPicPr>
            <p:blipFill>
              <a:blip r:embed="rId129"/>
              <a:stretch>
                <a:fillRect/>
              </a:stretch>
            </p:blipFill>
            <p:spPr>
              <a:xfrm>
                <a:off x="5050184" y="6346623"/>
                <a:ext cx="26943"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0" name="Ink 39">
                <a:extLst>
                  <a:ext uri="{FF2B5EF4-FFF2-40B4-BE49-F238E27FC236}">
                    <a16:creationId xmlns:a16="http://schemas.microsoft.com/office/drawing/2014/main" id="{EDA4312A-8868-7242-B0B6-47A992B46367}"/>
                  </a:ext>
                </a:extLst>
              </p14:cNvPr>
              <p14:cNvContentPartPr/>
              <p14:nvPr/>
            </p14:nvContentPartPr>
            <p14:xfrm>
              <a:off x="5217035" y="6299463"/>
              <a:ext cx="132480" cy="157680"/>
            </p14:xfrm>
          </p:contentPart>
        </mc:Choice>
        <mc:Fallback xmlns="">
          <p:pic>
            <p:nvPicPr>
              <p:cNvPr id="40" name="Ink 39">
                <a:extLst>
                  <a:ext uri="{FF2B5EF4-FFF2-40B4-BE49-F238E27FC236}">
                    <a16:creationId xmlns:a16="http://schemas.microsoft.com/office/drawing/2014/main" id="{EDA4312A-8868-7242-B0B6-47A992B46367}"/>
                  </a:ext>
                </a:extLst>
              </p:cNvPr>
              <p:cNvPicPr/>
              <p:nvPr/>
            </p:nvPicPr>
            <p:blipFill>
              <a:blip r:embed="rId131"/>
              <a:stretch>
                <a:fillRect/>
              </a:stretch>
            </p:blipFill>
            <p:spPr>
              <a:xfrm>
                <a:off x="5206955" y="6289360"/>
                <a:ext cx="153000" cy="177886"/>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7" name="Ink 46">
                <a:extLst>
                  <a:ext uri="{FF2B5EF4-FFF2-40B4-BE49-F238E27FC236}">
                    <a16:creationId xmlns:a16="http://schemas.microsoft.com/office/drawing/2014/main" id="{EF373CE0-1533-1546-9584-791C7B5F5B97}"/>
                  </a:ext>
                </a:extLst>
              </p14:cNvPr>
              <p14:cNvContentPartPr/>
              <p14:nvPr/>
            </p14:nvContentPartPr>
            <p14:xfrm>
              <a:off x="7209995" y="6154743"/>
              <a:ext cx="25560" cy="195120"/>
            </p14:xfrm>
          </p:contentPart>
        </mc:Choice>
        <mc:Fallback xmlns="">
          <p:pic>
            <p:nvPicPr>
              <p:cNvPr id="47" name="Ink 46">
                <a:extLst>
                  <a:ext uri="{FF2B5EF4-FFF2-40B4-BE49-F238E27FC236}">
                    <a16:creationId xmlns:a16="http://schemas.microsoft.com/office/drawing/2014/main" id="{EF373CE0-1533-1546-9584-791C7B5F5B97}"/>
                  </a:ext>
                </a:extLst>
              </p:cNvPr>
              <p:cNvPicPr/>
              <p:nvPr/>
            </p:nvPicPr>
            <p:blipFill>
              <a:blip r:embed="rId133"/>
              <a:stretch>
                <a:fillRect/>
              </a:stretch>
            </p:blipFill>
            <p:spPr>
              <a:xfrm>
                <a:off x="7200275" y="6145023"/>
                <a:ext cx="457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8" name="Ink 47">
                <a:extLst>
                  <a:ext uri="{FF2B5EF4-FFF2-40B4-BE49-F238E27FC236}">
                    <a16:creationId xmlns:a16="http://schemas.microsoft.com/office/drawing/2014/main" id="{D4EF4C26-9EE0-184C-8C1D-7D0FC7B7D189}"/>
                  </a:ext>
                </a:extLst>
              </p14:cNvPr>
              <p14:cNvContentPartPr/>
              <p14:nvPr/>
            </p14:nvContentPartPr>
            <p14:xfrm>
              <a:off x="7329515" y="6280743"/>
              <a:ext cx="360" cy="25560"/>
            </p14:xfrm>
          </p:contentPart>
        </mc:Choice>
        <mc:Fallback xmlns="">
          <p:pic>
            <p:nvPicPr>
              <p:cNvPr id="48" name="Ink 47">
                <a:extLst>
                  <a:ext uri="{FF2B5EF4-FFF2-40B4-BE49-F238E27FC236}">
                    <a16:creationId xmlns:a16="http://schemas.microsoft.com/office/drawing/2014/main" id="{D4EF4C26-9EE0-184C-8C1D-7D0FC7B7D189}"/>
                  </a:ext>
                </a:extLst>
              </p:cNvPr>
              <p:cNvPicPr/>
              <p:nvPr/>
            </p:nvPicPr>
            <p:blipFill>
              <a:blip r:embed="rId135"/>
              <a:stretch>
                <a:fillRect/>
              </a:stretch>
            </p:blipFill>
            <p:spPr>
              <a:xfrm>
                <a:off x="7319435" y="6272463"/>
                <a:ext cx="205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9" name="Ink 48">
                <a:extLst>
                  <a:ext uri="{FF2B5EF4-FFF2-40B4-BE49-F238E27FC236}">
                    <a16:creationId xmlns:a16="http://schemas.microsoft.com/office/drawing/2014/main" id="{B7202AE5-98AA-7842-974D-DCC1B0BBD89A}"/>
                  </a:ext>
                </a:extLst>
              </p14:cNvPr>
              <p14:cNvContentPartPr/>
              <p14:nvPr/>
            </p14:nvContentPartPr>
            <p14:xfrm>
              <a:off x="7449035" y="6186423"/>
              <a:ext cx="145080" cy="157680"/>
            </p14:xfrm>
          </p:contentPart>
        </mc:Choice>
        <mc:Fallback xmlns="">
          <p:pic>
            <p:nvPicPr>
              <p:cNvPr id="49" name="Ink 48">
                <a:extLst>
                  <a:ext uri="{FF2B5EF4-FFF2-40B4-BE49-F238E27FC236}">
                    <a16:creationId xmlns:a16="http://schemas.microsoft.com/office/drawing/2014/main" id="{B7202AE5-98AA-7842-974D-DCC1B0BBD89A}"/>
                  </a:ext>
                </a:extLst>
              </p:cNvPr>
              <p:cNvPicPr/>
              <p:nvPr/>
            </p:nvPicPr>
            <p:blipFill>
              <a:blip r:embed="rId137"/>
              <a:stretch>
                <a:fillRect/>
              </a:stretch>
            </p:blipFill>
            <p:spPr>
              <a:xfrm>
                <a:off x="7439291" y="6177063"/>
                <a:ext cx="164929"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4" name="Ink 58">
                <a:extLst>
                  <a:ext uri="{FF2B5EF4-FFF2-40B4-BE49-F238E27FC236}">
                    <a16:creationId xmlns:a16="http://schemas.microsoft.com/office/drawing/2014/main" id="{42A2C0F1-06EE-F94C-9A6A-B4713F89F934}"/>
                  </a:ext>
                </a:extLst>
              </p14:cNvPr>
              <p14:cNvContentPartPr/>
              <p14:nvPr/>
            </p14:nvContentPartPr>
            <p14:xfrm>
              <a:off x="7676195" y="6179943"/>
              <a:ext cx="458640" cy="220680"/>
            </p14:xfrm>
          </p:contentPart>
        </mc:Choice>
        <mc:Fallback xmlns="">
          <p:pic>
            <p:nvPicPr>
              <p:cNvPr id="54" name="Ink 58">
                <a:extLst>
                  <a:ext uri="{FF2B5EF4-FFF2-40B4-BE49-F238E27FC236}">
                    <a16:creationId xmlns:a16="http://schemas.microsoft.com/office/drawing/2014/main" id="{42A2C0F1-06EE-F94C-9A6A-B4713F89F934}"/>
                  </a:ext>
                </a:extLst>
              </p:cNvPr>
              <p:cNvPicPr/>
              <p:nvPr/>
            </p:nvPicPr>
            <p:blipFill>
              <a:blip r:embed="rId139"/>
              <a:stretch>
                <a:fillRect/>
              </a:stretch>
            </p:blipFill>
            <p:spPr>
              <a:xfrm>
                <a:off x="7666115" y="6168404"/>
                <a:ext cx="477720" cy="240512"/>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5" name="Ink 59">
                <a:extLst>
                  <a:ext uri="{FF2B5EF4-FFF2-40B4-BE49-F238E27FC236}">
                    <a16:creationId xmlns:a16="http://schemas.microsoft.com/office/drawing/2014/main" id="{BDEDA263-5BFF-F846-BCBE-23504D44984E}"/>
                  </a:ext>
                </a:extLst>
              </p14:cNvPr>
              <p14:cNvContentPartPr/>
              <p14:nvPr/>
            </p14:nvContentPartPr>
            <p14:xfrm>
              <a:off x="6958715" y="6236823"/>
              <a:ext cx="182520" cy="19080"/>
            </p14:xfrm>
          </p:contentPart>
        </mc:Choice>
        <mc:Fallback xmlns="">
          <p:pic>
            <p:nvPicPr>
              <p:cNvPr id="55" name="Ink 59">
                <a:extLst>
                  <a:ext uri="{FF2B5EF4-FFF2-40B4-BE49-F238E27FC236}">
                    <a16:creationId xmlns:a16="http://schemas.microsoft.com/office/drawing/2014/main" id="{BDEDA263-5BFF-F846-BCBE-23504D44984E}"/>
                  </a:ext>
                </a:extLst>
              </p:cNvPr>
              <p:cNvPicPr/>
              <p:nvPr/>
            </p:nvPicPr>
            <p:blipFill>
              <a:blip r:embed="rId141"/>
              <a:stretch>
                <a:fillRect/>
              </a:stretch>
            </p:blipFill>
            <p:spPr>
              <a:xfrm>
                <a:off x="6948655" y="6227103"/>
                <a:ext cx="201203"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6" name="Ink 60">
                <a:extLst>
                  <a:ext uri="{FF2B5EF4-FFF2-40B4-BE49-F238E27FC236}">
                    <a16:creationId xmlns:a16="http://schemas.microsoft.com/office/drawing/2014/main" id="{DA82AC62-CCDD-9041-990B-27F4FF4E4D0E}"/>
                  </a:ext>
                </a:extLst>
              </p14:cNvPr>
              <p14:cNvContentPartPr/>
              <p14:nvPr/>
            </p14:nvContentPartPr>
            <p14:xfrm>
              <a:off x="5695115" y="6268143"/>
              <a:ext cx="182520" cy="189000"/>
            </p14:xfrm>
          </p:contentPart>
        </mc:Choice>
        <mc:Fallback xmlns="">
          <p:pic>
            <p:nvPicPr>
              <p:cNvPr id="56" name="Ink 60">
                <a:extLst>
                  <a:ext uri="{FF2B5EF4-FFF2-40B4-BE49-F238E27FC236}">
                    <a16:creationId xmlns:a16="http://schemas.microsoft.com/office/drawing/2014/main" id="{DA82AC62-CCDD-9041-990B-27F4FF4E4D0E}"/>
                  </a:ext>
                </a:extLst>
              </p:cNvPr>
              <p:cNvPicPr/>
              <p:nvPr/>
            </p:nvPicPr>
            <p:blipFill>
              <a:blip r:embed="rId143"/>
              <a:stretch>
                <a:fillRect/>
              </a:stretch>
            </p:blipFill>
            <p:spPr>
              <a:xfrm>
                <a:off x="5686492" y="6256983"/>
                <a:ext cx="201922"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7" name="Ink 61">
                <a:extLst>
                  <a:ext uri="{FF2B5EF4-FFF2-40B4-BE49-F238E27FC236}">
                    <a16:creationId xmlns:a16="http://schemas.microsoft.com/office/drawing/2014/main" id="{4BF42375-7C99-1F48-ABEF-4ABB504FA0C0}"/>
                  </a:ext>
                </a:extLst>
              </p14:cNvPr>
              <p14:cNvContentPartPr/>
              <p14:nvPr/>
            </p14:nvContentPartPr>
            <p14:xfrm>
              <a:off x="5418275" y="6305943"/>
              <a:ext cx="170280" cy="163800"/>
            </p14:xfrm>
          </p:contentPart>
        </mc:Choice>
        <mc:Fallback xmlns="">
          <p:pic>
            <p:nvPicPr>
              <p:cNvPr id="57" name="Ink 61">
                <a:extLst>
                  <a:ext uri="{FF2B5EF4-FFF2-40B4-BE49-F238E27FC236}">
                    <a16:creationId xmlns:a16="http://schemas.microsoft.com/office/drawing/2014/main" id="{4BF42375-7C99-1F48-ABEF-4ABB504FA0C0}"/>
                  </a:ext>
                </a:extLst>
              </p:cNvPr>
              <p:cNvPicPr/>
              <p:nvPr/>
            </p:nvPicPr>
            <p:blipFill>
              <a:blip r:embed="rId145"/>
              <a:stretch>
                <a:fillRect/>
              </a:stretch>
            </p:blipFill>
            <p:spPr>
              <a:xfrm>
                <a:off x="5408534" y="6296943"/>
                <a:ext cx="1890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8" name="Ink 62">
                <a:extLst>
                  <a:ext uri="{FF2B5EF4-FFF2-40B4-BE49-F238E27FC236}">
                    <a16:creationId xmlns:a16="http://schemas.microsoft.com/office/drawing/2014/main" id="{7600D6BE-2571-0649-80F3-7B84038239B7}"/>
                  </a:ext>
                </a:extLst>
              </p14:cNvPr>
              <p14:cNvContentPartPr/>
              <p14:nvPr/>
            </p14:nvContentPartPr>
            <p14:xfrm>
              <a:off x="4915355" y="6268143"/>
              <a:ext cx="12960" cy="189000"/>
            </p14:xfrm>
          </p:contentPart>
        </mc:Choice>
        <mc:Fallback xmlns="">
          <p:pic>
            <p:nvPicPr>
              <p:cNvPr id="58" name="Ink 62">
                <a:extLst>
                  <a:ext uri="{FF2B5EF4-FFF2-40B4-BE49-F238E27FC236}">
                    <a16:creationId xmlns:a16="http://schemas.microsoft.com/office/drawing/2014/main" id="{7600D6BE-2571-0649-80F3-7B84038239B7}"/>
                  </a:ext>
                </a:extLst>
              </p:cNvPr>
              <p:cNvPicPr/>
              <p:nvPr/>
            </p:nvPicPr>
            <p:blipFill>
              <a:blip r:embed="rId147"/>
              <a:stretch>
                <a:fillRect/>
              </a:stretch>
            </p:blipFill>
            <p:spPr>
              <a:xfrm>
                <a:off x="4904915" y="6258063"/>
                <a:ext cx="33840" cy="207360"/>
              </a:xfrm>
              <a:prstGeom prst="rect">
                <a:avLst/>
              </a:prstGeom>
            </p:spPr>
          </p:pic>
        </mc:Fallback>
      </mc:AlternateContent>
    </p:spTree>
    <p:extLst>
      <p:ext uri="{BB962C8B-B14F-4D97-AF65-F5344CB8AC3E}">
        <p14:creationId xmlns:p14="http://schemas.microsoft.com/office/powerpoint/2010/main" val="6328459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9" name="Object 4"/>
          <p:cNvGraphicFramePr>
            <a:graphicFrameLocks noGrp="1" noChangeAspect="1"/>
          </p:cNvGraphicFramePr>
          <p:nvPr>
            <p:ph idx="1"/>
          </p:nvPr>
        </p:nvGraphicFramePr>
        <p:xfrm>
          <a:off x="5613400" y="3744913"/>
          <a:ext cx="965200" cy="254000"/>
        </p:xfrm>
        <a:graphic>
          <a:graphicData uri="http://schemas.openxmlformats.org/presentationml/2006/ole">
            <mc:AlternateContent xmlns:mc="http://schemas.openxmlformats.org/markup-compatibility/2006">
              <mc:Choice xmlns:v="urn:schemas-microsoft-com:vml" Requires="v">
                <p:oleObj spid="_x0000_s16389" name="Equation" r:id="rId4" imgW="965200" imgH="254000" progId="Equation.3">
                  <p:embed/>
                </p:oleObj>
              </mc:Choice>
              <mc:Fallback>
                <p:oleObj name="Equation" r:id="rId4" imgW="965200" imgH="254000" progId="Equation.3">
                  <p:embed/>
                  <p:pic>
                    <p:nvPicPr>
                      <p:cNvPr id="4194309" name="Object 4"/>
                      <p:cNvPicPr>
                        <a:picLocks noGrp="1" noChangeAspect="1" noChangeArrowheads="1"/>
                      </p:cNvPicPr>
                      <p:nvPr/>
                    </p:nvPicPr>
                    <p:blipFill>
                      <a:blip r:embed="rId5"/>
                      <a:srcRect/>
                      <a:stretch>
                        <a:fillRect/>
                      </a:stretch>
                    </p:blipFill>
                    <p:spPr bwMode="auto">
                      <a:xfrm>
                        <a:off x="5613400" y="3744913"/>
                        <a:ext cx="965200" cy="254000"/>
                      </a:xfrm>
                      <a:prstGeom prst="rect">
                        <a:avLst/>
                      </a:prstGeom>
                      <a:noFill/>
                    </p:spPr>
                  </p:pic>
                </p:oleObj>
              </mc:Fallback>
            </mc:AlternateContent>
          </a:graphicData>
        </a:graphic>
      </p:graphicFrame>
      <p:sp>
        <p:nvSpPr>
          <p:cNvPr id="1048726" name="Rectangle 2"/>
          <p:cNvSpPr>
            <a:spLocks noGrp="1" noChangeArrowheads="1"/>
          </p:cNvSpPr>
          <p:nvPr>
            <p:ph type="title" idx="4294967295"/>
          </p:nvPr>
        </p:nvSpPr>
        <p:spPr/>
        <p:txBody>
          <a:bodyPr/>
          <a:lstStyle/>
          <a:p>
            <a:pPr eaLnBrk="1" hangingPunct="1"/>
            <a:r>
              <a:rPr lang="en-US" b="1" dirty="0">
                <a:latin typeface="+mn-lt"/>
              </a:rPr>
              <a:t>Time Series Models </a:t>
            </a:r>
            <a:endParaRPr lang="en-US" sz="3200" b="1" dirty="0">
              <a:latin typeface="+mn-lt"/>
            </a:endParaRPr>
          </a:p>
        </p:txBody>
      </p:sp>
      <p:sp>
        <p:nvSpPr>
          <p:cNvPr id="1048727" name="Rectangle 3"/>
          <p:cNvSpPr>
            <a:spLocks noGrp="1" noChangeArrowheads="1"/>
          </p:cNvSpPr>
          <p:nvPr>
            <p:ph type="body" sz="half" idx="4294967295"/>
          </p:nvPr>
        </p:nvSpPr>
        <p:spPr>
          <a:xfrm>
            <a:off x="1981201" y="1600201"/>
            <a:ext cx="8229600" cy="4532313"/>
          </a:xfrm>
        </p:spPr>
        <p:txBody>
          <a:bodyPr>
            <a:normAutofit fontScale="85357" lnSpcReduction="20000"/>
          </a:bodyPr>
          <a:lstStyle/>
          <a:p>
            <a:pPr algn="just" eaLnBrk="1" hangingPunct="1"/>
            <a:r>
              <a:rPr lang="en-US" sz="2800" b="1" u="sng" dirty="0">
                <a:solidFill>
                  <a:schemeClr val="folHlink"/>
                </a:solidFill>
              </a:rPr>
              <a:t>Weighted Moving Average</a:t>
            </a:r>
            <a:r>
              <a:rPr lang="en-US" sz="2800" b="1" dirty="0">
                <a:solidFill>
                  <a:schemeClr val="folHlink"/>
                </a:solidFill>
              </a:rPr>
              <a:t>:</a:t>
            </a:r>
          </a:p>
          <a:p>
            <a:pPr algn="just" eaLnBrk="1" hangingPunct="1">
              <a:buFont typeface="Wingdings" pitchFamily="2" charset="2"/>
              <a:buNone/>
            </a:pPr>
            <a:endParaRPr lang="en-US" sz="2400" b="1" dirty="0">
              <a:solidFill>
                <a:schemeClr val="folHlink"/>
              </a:solidFill>
            </a:endParaRPr>
          </a:p>
          <a:p>
            <a:pPr algn="just" eaLnBrk="1" hangingPunct="1"/>
            <a:r>
              <a:rPr lang="en-US" sz="2400" dirty="0"/>
              <a:t>All weights must add to 100% or 1.00</a:t>
            </a:r>
          </a:p>
          <a:p>
            <a:pPr algn="just" eaLnBrk="1" hangingPunct="1">
              <a:buFont typeface="Wingdings" pitchFamily="2" charset="2"/>
              <a:buNone/>
            </a:pPr>
            <a:r>
              <a:rPr lang="en-US" sz="2400" dirty="0"/>
              <a:t>    e.g. </a:t>
            </a:r>
            <a:r>
              <a:rPr lang="en-US" sz="2400" b="1" dirty="0"/>
              <a:t>C</a:t>
            </a:r>
            <a:r>
              <a:rPr lang="en-US" sz="1400" b="1" dirty="0"/>
              <a:t>t</a:t>
            </a:r>
            <a:r>
              <a:rPr lang="en-US" sz="2400" b="1" dirty="0"/>
              <a:t> </a:t>
            </a:r>
            <a:r>
              <a:rPr lang="en-US" sz="2400" b="1" u="sng" dirty="0"/>
              <a:t>.5</a:t>
            </a:r>
            <a:r>
              <a:rPr lang="en-US" sz="2400" dirty="0"/>
              <a:t>, </a:t>
            </a:r>
            <a:r>
              <a:rPr lang="en-US" sz="2400" b="1" dirty="0"/>
              <a:t>C</a:t>
            </a:r>
            <a:r>
              <a:rPr lang="en-US" sz="1400" b="1" dirty="0"/>
              <a:t>t-1</a:t>
            </a:r>
            <a:r>
              <a:rPr lang="en-US" sz="2400" b="1" dirty="0"/>
              <a:t> </a:t>
            </a:r>
            <a:r>
              <a:rPr lang="en-US" sz="2400" b="1" u="sng" dirty="0"/>
              <a:t>.3</a:t>
            </a:r>
            <a:r>
              <a:rPr lang="en-US" sz="2400" dirty="0"/>
              <a:t>, </a:t>
            </a:r>
            <a:r>
              <a:rPr lang="en-US" sz="2400" b="1" dirty="0"/>
              <a:t>C</a:t>
            </a:r>
            <a:r>
              <a:rPr lang="en-US" sz="1400" b="1" dirty="0"/>
              <a:t>t-2</a:t>
            </a:r>
            <a:r>
              <a:rPr lang="en-US" sz="2400" b="1" dirty="0"/>
              <a:t> </a:t>
            </a:r>
            <a:r>
              <a:rPr lang="en-US" sz="2400" b="1" u="sng" dirty="0"/>
              <a:t>.2</a:t>
            </a:r>
            <a:r>
              <a:rPr lang="en-US" sz="2400" dirty="0"/>
              <a:t>   (weights add to 1.0)</a:t>
            </a:r>
          </a:p>
          <a:p>
            <a:pPr algn="just" eaLnBrk="1" hangingPunct="1"/>
            <a:endParaRPr lang="en-US" sz="2400" dirty="0"/>
          </a:p>
          <a:p>
            <a:pPr algn="just" eaLnBrk="1" hangingPunct="1"/>
            <a:endParaRPr lang="en-US" sz="2400" dirty="0"/>
          </a:p>
          <a:p>
            <a:pPr algn="just" eaLnBrk="1" hangingPunct="1"/>
            <a:r>
              <a:rPr lang="en-US" sz="2400" dirty="0"/>
              <a:t>Allows emphasizing one period over others; above indicates more weight on recent data (C</a:t>
            </a:r>
            <a:r>
              <a:rPr lang="en-US" sz="1600" dirty="0"/>
              <a:t>t</a:t>
            </a:r>
            <a:r>
              <a:rPr lang="en-US" sz="2400" dirty="0"/>
              <a:t>=.5)</a:t>
            </a:r>
          </a:p>
          <a:p>
            <a:pPr algn="just" eaLnBrk="1" hangingPunct="1"/>
            <a:endParaRPr lang="en-US" sz="2400" dirty="0"/>
          </a:p>
          <a:p>
            <a:pPr algn="just" eaLnBrk="1" hangingPunct="1"/>
            <a:r>
              <a:rPr lang="en-US" sz="2400" dirty="0"/>
              <a:t>Differs from the simple moving average that weighs all periods equally - more responsive to trends</a:t>
            </a:r>
          </a:p>
        </p:txBody>
      </p:sp>
    </p:spTree>
    <p:extLst>
      <p:ext uri="{BB962C8B-B14F-4D97-AF65-F5344CB8AC3E}">
        <p14:creationId xmlns:p14="http://schemas.microsoft.com/office/powerpoint/2010/main" val="130117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727">
                                            <p:txEl>
                                              <p:pRg st="0" end="0"/>
                                            </p:txEl>
                                          </p:spTgt>
                                        </p:tgtEl>
                                        <p:attrNameLst>
                                          <p:attrName>style.visibility</p:attrName>
                                        </p:attrNameLst>
                                      </p:cBhvr>
                                      <p:to>
                                        <p:strVal val="visible"/>
                                      </p:to>
                                    </p:set>
                                    <p:animEffect transition="in" filter="fade">
                                      <p:cBhvr>
                                        <p:cTn id="7" dur="500"/>
                                        <p:tgtEl>
                                          <p:spTgt spid="10487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727">
                                            <p:txEl>
                                              <p:pRg st="2" end="2"/>
                                            </p:txEl>
                                          </p:spTgt>
                                        </p:tgtEl>
                                        <p:attrNameLst>
                                          <p:attrName>style.visibility</p:attrName>
                                        </p:attrNameLst>
                                      </p:cBhvr>
                                      <p:to>
                                        <p:strVal val="visible"/>
                                      </p:to>
                                    </p:set>
                                    <p:animEffect transition="in" filter="fade">
                                      <p:cBhvr>
                                        <p:cTn id="12" dur="500"/>
                                        <p:tgtEl>
                                          <p:spTgt spid="10487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8727">
                                            <p:txEl>
                                              <p:pRg st="3" end="3"/>
                                            </p:txEl>
                                          </p:spTgt>
                                        </p:tgtEl>
                                        <p:attrNameLst>
                                          <p:attrName>style.visibility</p:attrName>
                                        </p:attrNameLst>
                                      </p:cBhvr>
                                      <p:to>
                                        <p:strVal val="visible"/>
                                      </p:to>
                                    </p:set>
                                    <p:animEffect transition="in" filter="fade">
                                      <p:cBhvr>
                                        <p:cTn id="17" dur="500"/>
                                        <p:tgtEl>
                                          <p:spTgt spid="1048727">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48727">
                                            <p:txEl>
                                              <p:pRg st="6" end="6"/>
                                            </p:txEl>
                                          </p:spTgt>
                                        </p:tgtEl>
                                        <p:attrNameLst>
                                          <p:attrName>style.visibility</p:attrName>
                                        </p:attrNameLst>
                                      </p:cBhvr>
                                      <p:to>
                                        <p:strVal val="visible"/>
                                      </p:to>
                                    </p:set>
                                    <p:animEffect transition="in" filter="fade">
                                      <p:cBhvr>
                                        <p:cTn id="20" dur="500"/>
                                        <p:tgtEl>
                                          <p:spTgt spid="1048727">
                                            <p:txEl>
                                              <p:pRg st="6" end="6"/>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8727">
                                            <p:txEl>
                                              <p:pRg st="8" end="8"/>
                                            </p:txEl>
                                          </p:spTgt>
                                        </p:tgtEl>
                                        <p:attrNameLst>
                                          <p:attrName>style.visibility</p:attrName>
                                        </p:attrNameLst>
                                      </p:cBhvr>
                                      <p:to>
                                        <p:strVal val="visible"/>
                                      </p:to>
                                    </p:set>
                                    <p:animEffect transition="in" filter="fade">
                                      <p:cBhvr>
                                        <p:cTn id="23" dur="500"/>
                                        <p:tgtEl>
                                          <p:spTgt spid="104872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7"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10" name="Content Placeholder 3"/>
          <p:cNvGraphicFramePr>
            <a:graphicFrameLocks noGrp="1"/>
          </p:cNvGraphicFramePr>
          <p:nvPr>
            <p:ph idx="1"/>
          </p:nvPr>
        </p:nvGraphicFramePr>
        <p:xfrm>
          <a:off x="1676400" y="1417638"/>
          <a:ext cx="3276600" cy="1950086"/>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tblGrid>
              <a:tr h="408305">
                <a:tc>
                  <a:txBody>
                    <a:bodyPr/>
                    <a:lstStyle/>
                    <a:p>
                      <a:r>
                        <a:rPr lang="en-US" sz="2100" dirty="0"/>
                        <a:t>Weights </a:t>
                      </a:r>
                    </a:p>
                  </a:txBody>
                  <a:tcPr/>
                </a:tc>
                <a:tc>
                  <a:txBody>
                    <a:bodyPr/>
                    <a:lstStyle/>
                    <a:p>
                      <a:r>
                        <a:rPr lang="en-US" sz="2100" dirty="0"/>
                        <a:t>Month</a:t>
                      </a:r>
                    </a:p>
                  </a:txBody>
                  <a:tcPr/>
                </a:tc>
                <a:extLst>
                  <a:ext uri="{0D108BD9-81ED-4DB2-BD59-A6C34878D82A}">
                    <a16:rowId xmlns:a16="http://schemas.microsoft.com/office/drawing/2014/main" val="10000"/>
                  </a:ext>
                </a:extLst>
              </a:tr>
              <a:tr h="408305">
                <a:tc>
                  <a:txBody>
                    <a:bodyPr/>
                    <a:lstStyle/>
                    <a:p>
                      <a:r>
                        <a:rPr lang="en-US" sz="2100" dirty="0"/>
                        <a:t>3</a:t>
                      </a:r>
                    </a:p>
                  </a:txBody>
                  <a:tcPr/>
                </a:tc>
                <a:tc>
                  <a:txBody>
                    <a:bodyPr/>
                    <a:lstStyle/>
                    <a:p>
                      <a:r>
                        <a:rPr lang="en-US" sz="2100" dirty="0"/>
                        <a:t>Last</a:t>
                      </a:r>
                      <a:r>
                        <a:rPr lang="en-US" sz="2100" baseline="0" dirty="0"/>
                        <a:t> month</a:t>
                      </a:r>
                      <a:endParaRPr lang="en-US" sz="2100" dirty="0"/>
                    </a:p>
                  </a:txBody>
                  <a:tcPr/>
                </a:tc>
                <a:extLst>
                  <a:ext uri="{0D108BD9-81ED-4DB2-BD59-A6C34878D82A}">
                    <a16:rowId xmlns:a16="http://schemas.microsoft.com/office/drawing/2014/main" val="10001"/>
                  </a:ext>
                </a:extLst>
              </a:tr>
              <a:tr h="724866">
                <a:tc>
                  <a:txBody>
                    <a:bodyPr/>
                    <a:lstStyle/>
                    <a:p>
                      <a:r>
                        <a:rPr lang="en-US" sz="2100" dirty="0"/>
                        <a:t>2</a:t>
                      </a:r>
                    </a:p>
                  </a:txBody>
                  <a:tcPr/>
                </a:tc>
                <a:tc>
                  <a:txBody>
                    <a:bodyPr/>
                    <a:lstStyle/>
                    <a:p>
                      <a:r>
                        <a:rPr lang="en-US" sz="2100" dirty="0"/>
                        <a:t>Two months ago</a:t>
                      </a:r>
                    </a:p>
                  </a:txBody>
                  <a:tcPr/>
                </a:tc>
                <a:extLst>
                  <a:ext uri="{0D108BD9-81ED-4DB2-BD59-A6C34878D82A}">
                    <a16:rowId xmlns:a16="http://schemas.microsoft.com/office/drawing/2014/main" val="10002"/>
                  </a:ext>
                </a:extLst>
              </a:tr>
              <a:tr h="725170">
                <a:tc>
                  <a:txBody>
                    <a:bodyPr/>
                    <a:lstStyle/>
                    <a:p>
                      <a:r>
                        <a:rPr lang="en-US" sz="2100" dirty="0"/>
                        <a:t>1</a:t>
                      </a:r>
                    </a:p>
                  </a:txBody>
                  <a:tcPr/>
                </a:tc>
                <a:tc>
                  <a:txBody>
                    <a:bodyPr/>
                    <a:lstStyle/>
                    <a:p>
                      <a:r>
                        <a:rPr lang="en-US" sz="2100" dirty="0"/>
                        <a:t>Three months ago</a:t>
                      </a:r>
                    </a:p>
                  </a:txBody>
                  <a:tcPr/>
                </a:tc>
                <a:extLst>
                  <a:ext uri="{0D108BD9-81ED-4DB2-BD59-A6C34878D82A}">
                    <a16:rowId xmlns:a16="http://schemas.microsoft.com/office/drawing/2014/main" val="10003"/>
                  </a:ext>
                </a:extLst>
              </a:tr>
            </a:tbl>
          </a:graphicData>
        </a:graphic>
      </p:graphicFrame>
      <p:sp>
        <p:nvSpPr>
          <p:cNvPr id="1048731" name="Title 2"/>
          <p:cNvSpPr>
            <a:spLocks noGrp="1"/>
          </p:cNvSpPr>
          <p:nvPr>
            <p:ph type="title" idx="4294967295"/>
          </p:nvPr>
        </p:nvSpPr>
        <p:spPr/>
        <p:txBody>
          <a:bodyPr/>
          <a:lstStyle/>
          <a:p>
            <a:pPr algn="ctr"/>
            <a:r>
              <a:rPr lang="en-US" sz="2800" b="1" dirty="0"/>
              <a:t>Example(Weighted moving Averages)</a:t>
            </a:r>
          </a:p>
        </p:txBody>
      </p:sp>
      <p:graphicFrame>
        <p:nvGraphicFramePr>
          <p:cNvPr id="4194311" name="Table 4"/>
          <p:cNvGraphicFramePr>
            <a:graphicFrameLocks noGrp="1"/>
          </p:cNvGraphicFramePr>
          <p:nvPr/>
        </p:nvGraphicFramePr>
        <p:xfrm>
          <a:off x="1752599" y="3601720"/>
          <a:ext cx="7924798" cy="1732279"/>
        </p:xfrm>
        <a:graphic>
          <a:graphicData uri="http://schemas.openxmlformats.org/drawingml/2006/table">
            <a:tbl>
              <a:tblPr firstRow="1" bandRow="1">
                <a:tableStyleId>{5C22544A-7EE6-4342-B048-85BDC9FD1C3A}</a:tableStyleId>
              </a:tblPr>
              <a:tblGrid>
                <a:gridCol w="1066801">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199">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gridCol w="609600">
                  <a:extLst>
                    <a:ext uri="{9D8B030D-6E8A-4147-A177-3AD203B41FA5}">
                      <a16:colId xmlns:a16="http://schemas.microsoft.com/office/drawing/2014/main" val="20011"/>
                    </a:ext>
                  </a:extLst>
                </a:gridCol>
                <a:gridCol w="609600">
                  <a:extLst>
                    <a:ext uri="{9D8B030D-6E8A-4147-A177-3AD203B41FA5}">
                      <a16:colId xmlns:a16="http://schemas.microsoft.com/office/drawing/2014/main" val="20012"/>
                    </a:ext>
                  </a:extLst>
                </a:gridCol>
              </a:tblGrid>
              <a:tr h="866140">
                <a:tc>
                  <a:txBody>
                    <a:bodyPr/>
                    <a:lstStyle/>
                    <a:p>
                      <a:r>
                        <a:rPr lang="en-US" sz="2100" dirty="0"/>
                        <a:t>Months</a:t>
                      </a:r>
                    </a:p>
                  </a:txBody>
                  <a:tcPr/>
                </a:tc>
                <a:tc>
                  <a:txBody>
                    <a:bodyPr/>
                    <a:lstStyle/>
                    <a:p>
                      <a:r>
                        <a:rPr lang="en-US" sz="2100" dirty="0"/>
                        <a:t>1</a:t>
                      </a:r>
                    </a:p>
                  </a:txBody>
                  <a:tcPr/>
                </a:tc>
                <a:tc>
                  <a:txBody>
                    <a:bodyPr/>
                    <a:lstStyle/>
                    <a:p>
                      <a:r>
                        <a:rPr lang="en-US" sz="2100" dirty="0"/>
                        <a:t>2</a:t>
                      </a:r>
                    </a:p>
                  </a:txBody>
                  <a:tcPr/>
                </a:tc>
                <a:tc>
                  <a:txBody>
                    <a:bodyPr/>
                    <a:lstStyle/>
                    <a:p>
                      <a:r>
                        <a:rPr lang="en-US" sz="2100" dirty="0"/>
                        <a:t>3</a:t>
                      </a:r>
                    </a:p>
                  </a:txBody>
                  <a:tcPr/>
                </a:tc>
                <a:tc>
                  <a:txBody>
                    <a:bodyPr/>
                    <a:lstStyle/>
                    <a:p>
                      <a:r>
                        <a:rPr lang="en-US" sz="2100" dirty="0"/>
                        <a:t>4</a:t>
                      </a:r>
                    </a:p>
                  </a:txBody>
                  <a:tcPr/>
                </a:tc>
                <a:tc>
                  <a:txBody>
                    <a:bodyPr/>
                    <a:lstStyle/>
                    <a:p>
                      <a:r>
                        <a:rPr lang="en-US" sz="2100" dirty="0"/>
                        <a:t>5</a:t>
                      </a:r>
                    </a:p>
                  </a:txBody>
                  <a:tcPr/>
                </a:tc>
                <a:tc>
                  <a:txBody>
                    <a:bodyPr/>
                    <a:lstStyle/>
                    <a:p>
                      <a:r>
                        <a:rPr lang="en-US" sz="2100" dirty="0"/>
                        <a:t>6</a:t>
                      </a:r>
                    </a:p>
                  </a:txBody>
                  <a:tcPr/>
                </a:tc>
                <a:tc>
                  <a:txBody>
                    <a:bodyPr/>
                    <a:lstStyle/>
                    <a:p>
                      <a:r>
                        <a:rPr lang="en-US" sz="2100" dirty="0"/>
                        <a:t>7</a:t>
                      </a:r>
                    </a:p>
                  </a:txBody>
                  <a:tcPr/>
                </a:tc>
                <a:tc>
                  <a:txBody>
                    <a:bodyPr/>
                    <a:lstStyle/>
                    <a:p>
                      <a:r>
                        <a:rPr lang="en-US" sz="2100" dirty="0"/>
                        <a:t>8</a:t>
                      </a:r>
                    </a:p>
                  </a:txBody>
                  <a:tcPr/>
                </a:tc>
                <a:tc>
                  <a:txBody>
                    <a:bodyPr/>
                    <a:lstStyle/>
                    <a:p>
                      <a:r>
                        <a:rPr lang="en-US" sz="2100" dirty="0"/>
                        <a:t>9</a:t>
                      </a:r>
                    </a:p>
                  </a:txBody>
                  <a:tcPr/>
                </a:tc>
                <a:tc>
                  <a:txBody>
                    <a:bodyPr/>
                    <a:lstStyle/>
                    <a:p>
                      <a:r>
                        <a:rPr lang="en-US" sz="2100" dirty="0"/>
                        <a:t>10</a:t>
                      </a:r>
                    </a:p>
                  </a:txBody>
                  <a:tcPr/>
                </a:tc>
                <a:tc>
                  <a:txBody>
                    <a:bodyPr/>
                    <a:lstStyle/>
                    <a:p>
                      <a:r>
                        <a:rPr lang="en-US" sz="2100" dirty="0"/>
                        <a:t>11</a:t>
                      </a:r>
                    </a:p>
                  </a:txBody>
                  <a:tcPr/>
                </a:tc>
                <a:tc>
                  <a:txBody>
                    <a:bodyPr/>
                    <a:lstStyle/>
                    <a:p>
                      <a:r>
                        <a:rPr lang="en-US" sz="2100" dirty="0"/>
                        <a:t>12</a:t>
                      </a:r>
                    </a:p>
                  </a:txBody>
                  <a:tcPr/>
                </a:tc>
                <a:extLst>
                  <a:ext uri="{0D108BD9-81ED-4DB2-BD59-A6C34878D82A}">
                    <a16:rowId xmlns:a16="http://schemas.microsoft.com/office/drawing/2014/main" val="10000"/>
                  </a:ext>
                </a:extLst>
              </a:tr>
              <a:tr h="866140">
                <a:tc>
                  <a:txBody>
                    <a:bodyPr/>
                    <a:lstStyle/>
                    <a:p>
                      <a:r>
                        <a:rPr lang="en-US" sz="2100" dirty="0"/>
                        <a:t>Sales</a:t>
                      </a:r>
                    </a:p>
                  </a:txBody>
                  <a:tcPr/>
                </a:tc>
                <a:tc>
                  <a:txBody>
                    <a:bodyPr/>
                    <a:lstStyle/>
                    <a:p>
                      <a:r>
                        <a:rPr lang="en-US" sz="2100" dirty="0"/>
                        <a:t>10</a:t>
                      </a:r>
                    </a:p>
                  </a:txBody>
                  <a:tcPr/>
                </a:tc>
                <a:tc>
                  <a:txBody>
                    <a:bodyPr/>
                    <a:lstStyle/>
                    <a:p>
                      <a:r>
                        <a:rPr lang="en-US" sz="2100" dirty="0"/>
                        <a:t>12</a:t>
                      </a:r>
                    </a:p>
                  </a:txBody>
                  <a:tcPr/>
                </a:tc>
                <a:tc>
                  <a:txBody>
                    <a:bodyPr/>
                    <a:lstStyle/>
                    <a:p>
                      <a:r>
                        <a:rPr lang="en-US" sz="2100" dirty="0"/>
                        <a:t>13</a:t>
                      </a:r>
                    </a:p>
                  </a:txBody>
                  <a:tcPr/>
                </a:tc>
                <a:tc>
                  <a:txBody>
                    <a:bodyPr/>
                    <a:lstStyle/>
                    <a:p>
                      <a:r>
                        <a:rPr lang="en-US" sz="2100" dirty="0"/>
                        <a:t>16</a:t>
                      </a:r>
                    </a:p>
                  </a:txBody>
                  <a:tcPr/>
                </a:tc>
                <a:tc>
                  <a:txBody>
                    <a:bodyPr/>
                    <a:lstStyle/>
                    <a:p>
                      <a:r>
                        <a:rPr lang="en-US" sz="2100" dirty="0"/>
                        <a:t>19</a:t>
                      </a:r>
                    </a:p>
                  </a:txBody>
                  <a:tcPr/>
                </a:tc>
                <a:tc>
                  <a:txBody>
                    <a:bodyPr/>
                    <a:lstStyle/>
                    <a:p>
                      <a:r>
                        <a:rPr lang="en-US" sz="2100" dirty="0"/>
                        <a:t>23</a:t>
                      </a:r>
                    </a:p>
                  </a:txBody>
                  <a:tcPr/>
                </a:tc>
                <a:tc>
                  <a:txBody>
                    <a:bodyPr/>
                    <a:lstStyle/>
                    <a:p>
                      <a:r>
                        <a:rPr lang="en-US" sz="2100" dirty="0"/>
                        <a:t>26</a:t>
                      </a:r>
                    </a:p>
                  </a:txBody>
                  <a:tcPr/>
                </a:tc>
                <a:tc>
                  <a:txBody>
                    <a:bodyPr/>
                    <a:lstStyle/>
                    <a:p>
                      <a:r>
                        <a:rPr lang="en-US" sz="2100" dirty="0"/>
                        <a:t>30</a:t>
                      </a:r>
                    </a:p>
                  </a:txBody>
                  <a:tcPr/>
                </a:tc>
                <a:tc>
                  <a:txBody>
                    <a:bodyPr/>
                    <a:lstStyle/>
                    <a:p>
                      <a:r>
                        <a:rPr lang="en-US" sz="2100" dirty="0"/>
                        <a:t>28</a:t>
                      </a:r>
                    </a:p>
                  </a:txBody>
                  <a:tcPr/>
                </a:tc>
                <a:tc>
                  <a:txBody>
                    <a:bodyPr/>
                    <a:lstStyle/>
                    <a:p>
                      <a:r>
                        <a:rPr lang="en-US" sz="2100" dirty="0"/>
                        <a:t>18</a:t>
                      </a:r>
                    </a:p>
                  </a:txBody>
                  <a:tcPr/>
                </a:tc>
                <a:tc>
                  <a:txBody>
                    <a:bodyPr/>
                    <a:lstStyle/>
                    <a:p>
                      <a:r>
                        <a:rPr lang="en-US" sz="2100" dirty="0"/>
                        <a:t>16</a:t>
                      </a:r>
                    </a:p>
                  </a:txBody>
                  <a:tcPr/>
                </a:tc>
                <a:tc>
                  <a:txBody>
                    <a:bodyPr/>
                    <a:lstStyle/>
                    <a:p>
                      <a:r>
                        <a:rPr lang="en-US" sz="2100" dirty="0"/>
                        <a:t>14</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784624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97216" name="Ink 16"/>
              <p14:cNvContentPartPr/>
              <p14:nvPr/>
            </p14:nvContentPartPr>
            <p14:xfrm>
              <a:off x="1979195" y="264063"/>
              <a:ext cx="2024640" cy="524880"/>
            </p14:xfrm>
          </p:contentPart>
        </mc:Choice>
        <mc:Fallback xmlns="">
          <p:pic>
            <p:nvPicPr>
              <p:cNvPr id="2097216" name="Ink 16"/>
              <p:cNvPicPr/>
              <p:nvPr/>
            </p:nvPicPr>
            <p:blipFill>
              <a:blip r:embed="rId3"/>
              <a:stretch>
                <a:fillRect/>
              </a:stretch>
            </p:blipFill>
            <p:spPr>
              <a:xfrm>
                <a:off x="1969835" y="255423"/>
                <a:ext cx="204228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97217" name="Ink 24"/>
              <p14:cNvContentPartPr/>
              <p14:nvPr/>
            </p14:nvContentPartPr>
            <p14:xfrm>
              <a:off x="2123915" y="1040223"/>
              <a:ext cx="1427760" cy="226440"/>
            </p14:xfrm>
          </p:contentPart>
        </mc:Choice>
        <mc:Fallback xmlns="">
          <p:pic>
            <p:nvPicPr>
              <p:cNvPr id="2097217" name="Ink 24"/>
              <p:cNvPicPr/>
              <p:nvPr/>
            </p:nvPicPr>
            <p:blipFill>
              <a:blip r:embed="rId5"/>
              <a:stretch>
                <a:fillRect/>
              </a:stretch>
            </p:blipFill>
            <p:spPr>
              <a:xfrm>
                <a:off x="2114915" y="1031237"/>
                <a:ext cx="1446120" cy="24405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97218" name="Ink 33"/>
              <p14:cNvContentPartPr/>
              <p14:nvPr/>
            </p14:nvContentPartPr>
            <p14:xfrm>
              <a:off x="4663715" y="851583"/>
              <a:ext cx="1685520" cy="371160"/>
            </p14:xfrm>
          </p:contentPart>
        </mc:Choice>
        <mc:Fallback xmlns="">
          <p:pic>
            <p:nvPicPr>
              <p:cNvPr id="2097218" name="Ink 33"/>
              <p:cNvPicPr/>
              <p:nvPr/>
            </p:nvPicPr>
            <p:blipFill>
              <a:blip r:embed="rId7"/>
              <a:stretch>
                <a:fillRect/>
              </a:stretch>
            </p:blipFill>
            <p:spPr>
              <a:xfrm>
                <a:off x="4655433" y="843311"/>
                <a:ext cx="1702804" cy="38842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97219" name="Ink 38"/>
              <p14:cNvContentPartPr/>
              <p14:nvPr/>
            </p14:nvContentPartPr>
            <p14:xfrm>
              <a:off x="2727275" y="1511823"/>
              <a:ext cx="446760" cy="182520"/>
            </p14:xfrm>
          </p:contentPart>
        </mc:Choice>
        <mc:Fallback xmlns="">
          <p:pic>
            <p:nvPicPr>
              <p:cNvPr id="2097219" name="Ink 38"/>
              <p:cNvPicPr/>
              <p:nvPr/>
            </p:nvPicPr>
            <p:blipFill>
              <a:blip r:embed="rId9"/>
              <a:stretch>
                <a:fillRect/>
              </a:stretch>
            </p:blipFill>
            <p:spPr>
              <a:xfrm>
                <a:off x="2718275" y="1502858"/>
                <a:ext cx="464760" cy="19973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97220" name="Ink 44"/>
              <p14:cNvContentPartPr/>
              <p14:nvPr/>
            </p14:nvContentPartPr>
            <p14:xfrm>
              <a:off x="2821595" y="2095023"/>
              <a:ext cx="390240" cy="196560"/>
            </p14:xfrm>
          </p:contentPart>
        </mc:Choice>
        <mc:Fallback xmlns="">
          <p:pic>
            <p:nvPicPr>
              <p:cNvPr id="2097220" name="Ink 44"/>
              <p:cNvPicPr/>
              <p:nvPr/>
            </p:nvPicPr>
            <p:blipFill>
              <a:blip r:embed="rId11"/>
              <a:stretch>
                <a:fillRect/>
              </a:stretch>
            </p:blipFill>
            <p:spPr>
              <a:xfrm>
                <a:off x="2812595" y="2086023"/>
                <a:ext cx="4078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97221" name="Ink 48"/>
              <p14:cNvContentPartPr/>
              <p14:nvPr/>
            </p14:nvContentPartPr>
            <p14:xfrm>
              <a:off x="2897196" y="3184023"/>
              <a:ext cx="113400" cy="170280"/>
            </p14:xfrm>
          </p:contentPart>
        </mc:Choice>
        <mc:Fallback xmlns="">
          <p:pic>
            <p:nvPicPr>
              <p:cNvPr id="2097221" name="Ink 48"/>
              <p:cNvPicPr/>
              <p:nvPr/>
            </p:nvPicPr>
            <p:blipFill>
              <a:blip r:embed="rId13"/>
              <a:stretch>
                <a:fillRect/>
              </a:stretch>
            </p:blipFill>
            <p:spPr>
              <a:xfrm>
                <a:off x="2888224" y="3175004"/>
                <a:ext cx="130984" cy="18759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97222" name="Ink 49"/>
              <p14:cNvContentPartPr/>
              <p14:nvPr/>
            </p14:nvContentPartPr>
            <p14:xfrm>
              <a:off x="3136235" y="3158823"/>
              <a:ext cx="137880" cy="176400"/>
            </p14:xfrm>
          </p:contentPart>
        </mc:Choice>
        <mc:Fallback xmlns="">
          <p:pic>
            <p:nvPicPr>
              <p:cNvPr id="2097222" name="Ink 49"/>
              <p:cNvPicPr/>
              <p:nvPr/>
            </p:nvPicPr>
            <p:blipFill>
              <a:blip r:embed="rId15"/>
              <a:stretch>
                <a:fillRect/>
              </a:stretch>
            </p:blipFill>
            <p:spPr>
              <a:xfrm>
                <a:off x="3127235" y="3150183"/>
                <a:ext cx="1558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97223" name="Ink 57"/>
              <p14:cNvContentPartPr/>
              <p14:nvPr/>
            </p14:nvContentPartPr>
            <p14:xfrm>
              <a:off x="2941116" y="4303263"/>
              <a:ext cx="396360" cy="163800"/>
            </p14:xfrm>
          </p:contentPart>
        </mc:Choice>
        <mc:Fallback xmlns="">
          <p:pic>
            <p:nvPicPr>
              <p:cNvPr id="2097223" name="Ink 57"/>
              <p:cNvPicPr/>
              <p:nvPr/>
            </p:nvPicPr>
            <p:blipFill>
              <a:blip r:embed="rId17"/>
              <a:stretch>
                <a:fillRect/>
              </a:stretch>
            </p:blipFill>
            <p:spPr>
              <a:xfrm>
                <a:off x="2932108" y="4294263"/>
                <a:ext cx="414737"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97224" name="Ink 58"/>
              <p14:cNvContentPartPr/>
              <p14:nvPr/>
            </p14:nvContentPartPr>
            <p14:xfrm>
              <a:off x="2884595" y="3749943"/>
              <a:ext cx="389520" cy="189000"/>
            </p14:xfrm>
          </p:contentPart>
        </mc:Choice>
        <mc:Fallback xmlns="">
          <p:pic>
            <p:nvPicPr>
              <p:cNvPr id="2097224" name="Ink 58"/>
              <p:cNvPicPr/>
              <p:nvPr/>
            </p:nvPicPr>
            <p:blipFill>
              <a:blip r:embed="rId19"/>
              <a:stretch>
                <a:fillRect/>
              </a:stretch>
            </p:blipFill>
            <p:spPr>
              <a:xfrm>
                <a:off x="2875587" y="3740926"/>
                <a:ext cx="407537" cy="20703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97225" name="Ink 59"/>
              <p14:cNvContentPartPr/>
              <p14:nvPr/>
            </p14:nvContentPartPr>
            <p14:xfrm>
              <a:off x="2865875" y="2655903"/>
              <a:ext cx="446760" cy="157680"/>
            </p14:xfrm>
          </p:contentPart>
        </mc:Choice>
        <mc:Fallback xmlns="">
          <p:pic>
            <p:nvPicPr>
              <p:cNvPr id="2097225" name="Ink 59"/>
              <p:cNvPicPr/>
              <p:nvPr/>
            </p:nvPicPr>
            <p:blipFill>
              <a:blip r:embed="rId21"/>
              <a:stretch>
                <a:fillRect/>
              </a:stretch>
            </p:blipFill>
            <p:spPr>
              <a:xfrm>
                <a:off x="2856515" y="2647604"/>
                <a:ext cx="464400" cy="17427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97226" name="Ink 60"/>
              <p14:cNvContentPartPr/>
              <p14:nvPr/>
            </p14:nvContentPartPr>
            <p14:xfrm>
              <a:off x="2960196" y="4957023"/>
              <a:ext cx="226800" cy="94680"/>
            </p14:xfrm>
          </p:contentPart>
        </mc:Choice>
        <mc:Fallback xmlns="">
          <p:pic>
            <p:nvPicPr>
              <p:cNvPr id="2097226" name="Ink 60"/>
              <p:cNvPicPr/>
              <p:nvPr/>
            </p:nvPicPr>
            <p:blipFill>
              <a:blip r:embed="rId23"/>
              <a:stretch>
                <a:fillRect/>
              </a:stretch>
            </p:blipFill>
            <p:spPr>
              <a:xfrm>
                <a:off x="2951542" y="4948023"/>
                <a:ext cx="243747"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97227" name="Ink 61"/>
              <p14:cNvContentPartPr/>
              <p14:nvPr/>
            </p14:nvContentPartPr>
            <p14:xfrm>
              <a:off x="3274475" y="4925703"/>
              <a:ext cx="94680" cy="176400"/>
            </p14:xfrm>
          </p:contentPart>
        </mc:Choice>
        <mc:Fallback xmlns="">
          <p:pic>
            <p:nvPicPr>
              <p:cNvPr id="2097227" name="Ink 61"/>
              <p:cNvPicPr/>
              <p:nvPr/>
            </p:nvPicPr>
            <p:blipFill>
              <a:blip r:embed="rId25"/>
              <a:stretch>
                <a:fillRect/>
              </a:stretch>
            </p:blipFill>
            <p:spPr>
              <a:xfrm>
                <a:off x="3265509" y="4916703"/>
                <a:ext cx="112253"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97228" name="Ink 64"/>
              <p14:cNvContentPartPr/>
              <p14:nvPr/>
            </p14:nvContentPartPr>
            <p14:xfrm>
              <a:off x="3242796" y="5516823"/>
              <a:ext cx="113400" cy="100800"/>
            </p14:xfrm>
          </p:contentPart>
        </mc:Choice>
        <mc:Fallback xmlns="">
          <p:pic>
            <p:nvPicPr>
              <p:cNvPr id="2097228" name="Ink 64"/>
              <p:cNvPicPr/>
              <p:nvPr/>
            </p:nvPicPr>
            <p:blipFill>
              <a:blip r:embed="rId27"/>
              <a:stretch>
                <a:fillRect/>
              </a:stretch>
            </p:blipFill>
            <p:spPr>
              <a:xfrm>
                <a:off x="3233436" y="5507823"/>
                <a:ext cx="1321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97229" name="Ink 67"/>
              <p14:cNvContentPartPr/>
              <p14:nvPr/>
            </p14:nvContentPartPr>
            <p14:xfrm>
              <a:off x="3362315" y="6126663"/>
              <a:ext cx="25560" cy="163800"/>
            </p14:xfrm>
          </p:contentPart>
        </mc:Choice>
        <mc:Fallback xmlns="">
          <p:pic>
            <p:nvPicPr>
              <p:cNvPr id="2097229" name="Ink 67"/>
              <p:cNvPicPr/>
              <p:nvPr/>
            </p:nvPicPr>
            <p:blipFill>
              <a:blip r:embed="rId29"/>
              <a:stretch>
                <a:fillRect/>
              </a:stretch>
            </p:blipFill>
            <p:spPr>
              <a:xfrm>
                <a:off x="3353315" y="6117663"/>
                <a:ext cx="43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97230" name="Ink 70"/>
              <p14:cNvContentPartPr/>
              <p14:nvPr/>
            </p14:nvContentPartPr>
            <p14:xfrm>
              <a:off x="3079356" y="6126664"/>
              <a:ext cx="119880" cy="126000"/>
            </p14:xfrm>
          </p:contentPart>
        </mc:Choice>
        <mc:Fallback xmlns="">
          <p:pic>
            <p:nvPicPr>
              <p:cNvPr id="2097230" name="Ink 70"/>
              <p:cNvPicPr/>
              <p:nvPr/>
            </p:nvPicPr>
            <p:blipFill>
              <a:blip r:embed="rId31"/>
              <a:stretch>
                <a:fillRect/>
              </a:stretch>
            </p:blipFill>
            <p:spPr>
              <a:xfrm>
                <a:off x="3070356" y="6117664"/>
                <a:ext cx="136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97231" name="Ink 71"/>
              <p14:cNvContentPartPr/>
              <p14:nvPr/>
            </p14:nvContentPartPr>
            <p14:xfrm>
              <a:off x="3022835" y="5497743"/>
              <a:ext cx="132480" cy="138600"/>
            </p14:xfrm>
          </p:contentPart>
        </mc:Choice>
        <mc:Fallback xmlns="">
          <p:pic>
            <p:nvPicPr>
              <p:cNvPr id="2097231" name="Ink 71"/>
              <p:cNvPicPr/>
              <p:nvPr/>
            </p:nvPicPr>
            <p:blipFill>
              <a:blip r:embed="rId33"/>
              <a:stretch>
                <a:fillRect/>
              </a:stretch>
            </p:blipFill>
            <p:spPr>
              <a:xfrm>
                <a:off x="3014171" y="5488359"/>
                <a:ext cx="149807" cy="15664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97232" name="Ink 72"/>
              <p14:cNvContentPartPr/>
              <p14:nvPr/>
            </p14:nvContentPartPr>
            <p14:xfrm>
              <a:off x="4651115" y="1517943"/>
              <a:ext cx="25560" cy="88200"/>
            </p14:xfrm>
          </p:contentPart>
        </mc:Choice>
        <mc:Fallback xmlns="">
          <p:pic>
            <p:nvPicPr>
              <p:cNvPr id="2097232" name="Ink 72"/>
              <p:cNvPicPr/>
              <p:nvPr/>
            </p:nvPicPr>
            <p:blipFill>
              <a:blip r:embed="rId35"/>
              <a:stretch>
                <a:fillRect/>
              </a:stretch>
            </p:blipFill>
            <p:spPr>
              <a:xfrm>
                <a:off x="4642115" y="1508943"/>
                <a:ext cx="424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97233" name="Ink 77"/>
              <p14:cNvContentPartPr/>
              <p14:nvPr/>
            </p14:nvContentPartPr>
            <p14:xfrm>
              <a:off x="4814915" y="1480143"/>
              <a:ext cx="383760" cy="138600"/>
            </p14:xfrm>
          </p:contentPart>
        </mc:Choice>
        <mc:Fallback xmlns="">
          <p:pic>
            <p:nvPicPr>
              <p:cNvPr id="2097233" name="Ink 77"/>
              <p:cNvPicPr/>
              <p:nvPr/>
            </p:nvPicPr>
            <p:blipFill>
              <a:blip r:embed="rId37"/>
              <a:stretch>
                <a:fillRect/>
              </a:stretch>
            </p:blipFill>
            <p:spPr>
              <a:xfrm>
                <a:off x="4805555" y="1470759"/>
                <a:ext cx="402120" cy="15664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97234" name="Ink 80"/>
              <p14:cNvContentPartPr/>
              <p14:nvPr/>
            </p14:nvContentPartPr>
            <p14:xfrm>
              <a:off x="5053596" y="2014743"/>
              <a:ext cx="126000" cy="138600"/>
            </p14:xfrm>
          </p:contentPart>
        </mc:Choice>
        <mc:Fallback xmlns="">
          <p:pic>
            <p:nvPicPr>
              <p:cNvPr id="2097234" name="Ink 80"/>
              <p:cNvPicPr/>
              <p:nvPr/>
            </p:nvPicPr>
            <p:blipFill>
              <a:blip r:embed="rId39"/>
              <a:stretch>
                <a:fillRect/>
              </a:stretch>
            </p:blipFill>
            <p:spPr>
              <a:xfrm>
                <a:off x="5044956" y="2006484"/>
                <a:ext cx="144000" cy="15547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97235" name="Ink 82"/>
              <p14:cNvContentPartPr/>
              <p14:nvPr/>
            </p14:nvContentPartPr>
            <p14:xfrm>
              <a:off x="4663716" y="2065144"/>
              <a:ext cx="252000" cy="113400"/>
            </p14:xfrm>
          </p:contentPart>
        </mc:Choice>
        <mc:Fallback xmlns="">
          <p:pic>
            <p:nvPicPr>
              <p:cNvPr id="2097235" name="Ink 82"/>
              <p:cNvPicPr/>
              <p:nvPr/>
            </p:nvPicPr>
            <p:blipFill>
              <a:blip r:embed="rId41"/>
              <a:stretch>
                <a:fillRect/>
              </a:stretch>
            </p:blipFill>
            <p:spPr>
              <a:xfrm>
                <a:off x="4654690" y="2056531"/>
                <a:ext cx="270052" cy="13026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97236" name="Ink 83"/>
              <p14:cNvContentPartPr/>
              <p14:nvPr/>
            </p14:nvContentPartPr>
            <p14:xfrm>
              <a:off x="4619795" y="2643304"/>
              <a:ext cx="50760" cy="126000"/>
            </p14:xfrm>
          </p:contentPart>
        </mc:Choice>
        <mc:Fallback xmlns="">
          <p:pic>
            <p:nvPicPr>
              <p:cNvPr id="2097236" name="Ink 83"/>
              <p:cNvPicPr/>
              <p:nvPr/>
            </p:nvPicPr>
            <p:blipFill>
              <a:blip r:embed="rId43"/>
              <a:stretch>
                <a:fillRect/>
              </a:stretch>
            </p:blipFill>
            <p:spPr>
              <a:xfrm>
                <a:off x="4610731" y="2634304"/>
                <a:ext cx="68163"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97237" name="Ink 84"/>
              <p14:cNvContentPartPr/>
              <p14:nvPr/>
            </p14:nvContentPartPr>
            <p14:xfrm>
              <a:off x="4783236" y="2637183"/>
              <a:ext cx="12960" cy="113400"/>
            </p14:xfrm>
          </p:contentPart>
        </mc:Choice>
        <mc:Fallback xmlns="">
          <p:pic>
            <p:nvPicPr>
              <p:cNvPr id="2097237" name="Ink 84"/>
              <p:cNvPicPr/>
              <p:nvPr/>
            </p:nvPicPr>
            <p:blipFill>
              <a:blip r:embed="rId45"/>
              <a:stretch>
                <a:fillRect/>
              </a:stretch>
            </p:blipFill>
            <p:spPr>
              <a:xfrm>
                <a:off x="4774236" y="2628570"/>
                <a:ext cx="30240" cy="13026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97238" name="Ink 85"/>
              <p14:cNvContentPartPr/>
              <p14:nvPr/>
            </p14:nvContentPartPr>
            <p14:xfrm>
              <a:off x="5003195" y="2624584"/>
              <a:ext cx="182520" cy="126000"/>
            </p14:xfrm>
          </p:contentPart>
        </mc:Choice>
        <mc:Fallback xmlns="">
          <p:pic>
            <p:nvPicPr>
              <p:cNvPr id="2097238" name="Ink 85"/>
              <p:cNvPicPr/>
              <p:nvPr/>
            </p:nvPicPr>
            <p:blipFill>
              <a:blip r:embed="rId47"/>
              <a:stretch>
                <a:fillRect/>
              </a:stretch>
            </p:blipFill>
            <p:spPr>
              <a:xfrm>
                <a:off x="4994177" y="2615969"/>
                <a:ext cx="200916" cy="14323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97239" name="Ink 88"/>
              <p14:cNvContentPartPr/>
              <p14:nvPr/>
            </p14:nvContentPartPr>
            <p14:xfrm>
              <a:off x="4770635" y="3190504"/>
              <a:ext cx="25560" cy="126000"/>
            </p14:xfrm>
          </p:contentPart>
        </mc:Choice>
        <mc:Fallback xmlns="">
          <p:pic>
            <p:nvPicPr>
              <p:cNvPr id="2097239" name="Ink 88"/>
              <p:cNvPicPr/>
              <p:nvPr/>
            </p:nvPicPr>
            <p:blipFill>
              <a:blip r:embed="rId49"/>
              <a:stretch>
                <a:fillRect/>
              </a:stretch>
            </p:blipFill>
            <p:spPr>
              <a:xfrm>
                <a:off x="4761275" y="3181889"/>
                <a:ext cx="43200" cy="142872"/>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97240" name="Ink 89"/>
              <p14:cNvContentPartPr/>
              <p14:nvPr/>
            </p14:nvContentPartPr>
            <p14:xfrm>
              <a:off x="4997075" y="3171423"/>
              <a:ext cx="176400" cy="107280"/>
            </p14:xfrm>
          </p:contentPart>
        </mc:Choice>
        <mc:Fallback xmlns="">
          <p:pic>
            <p:nvPicPr>
              <p:cNvPr id="2097240" name="Ink 89"/>
              <p:cNvPicPr/>
              <p:nvPr/>
            </p:nvPicPr>
            <p:blipFill>
              <a:blip r:embed="rId51"/>
              <a:stretch>
                <a:fillRect/>
              </a:stretch>
            </p:blipFill>
            <p:spPr>
              <a:xfrm>
                <a:off x="4988075" y="3162783"/>
                <a:ext cx="1944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97241" name="Ink 91"/>
              <p14:cNvContentPartPr/>
              <p14:nvPr/>
            </p14:nvContentPartPr>
            <p14:xfrm>
              <a:off x="4594596" y="3190503"/>
              <a:ext cx="50760" cy="163800"/>
            </p14:xfrm>
          </p:contentPart>
        </mc:Choice>
        <mc:Fallback xmlns="">
          <p:pic>
            <p:nvPicPr>
              <p:cNvPr id="2097241" name="Ink 91"/>
              <p:cNvPicPr/>
              <p:nvPr/>
            </p:nvPicPr>
            <p:blipFill>
              <a:blip r:embed="rId53"/>
              <a:stretch>
                <a:fillRect/>
              </a:stretch>
            </p:blipFill>
            <p:spPr>
              <a:xfrm>
                <a:off x="4585596" y="3181503"/>
                <a:ext cx="676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97242" name="Ink 94"/>
              <p14:cNvContentPartPr/>
              <p14:nvPr/>
            </p14:nvContentPartPr>
            <p14:xfrm>
              <a:off x="5053595" y="3636903"/>
              <a:ext cx="182520" cy="182520"/>
            </p14:xfrm>
          </p:contentPart>
        </mc:Choice>
        <mc:Fallback xmlns="">
          <p:pic>
            <p:nvPicPr>
              <p:cNvPr id="2097242" name="Ink 94"/>
              <p:cNvPicPr/>
              <p:nvPr/>
            </p:nvPicPr>
            <p:blipFill>
              <a:blip r:embed="rId55"/>
              <a:stretch>
                <a:fillRect/>
              </a:stretch>
            </p:blipFill>
            <p:spPr>
              <a:xfrm>
                <a:off x="5044595" y="3628280"/>
                <a:ext cx="200520" cy="199766"/>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97243" name="Ink 96"/>
              <p14:cNvContentPartPr/>
              <p14:nvPr/>
            </p14:nvContentPartPr>
            <p14:xfrm>
              <a:off x="4682796" y="3674344"/>
              <a:ext cx="151200" cy="157680"/>
            </p14:xfrm>
          </p:contentPart>
        </mc:Choice>
        <mc:Fallback xmlns="">
          <p:pic>
            <p:nvPicPr>
              <p:cNvPr id="2097243" name="Ink 96"/>
              <p:cNvPicPr/>
              <p:nvPr/>
            </p:nvPicPr>
            <p:blipFill>
              <a:blip r:embed="rId57"/>
              <a:stretch>
                <a:fillRect/>
              </a:stretch>
            </p:blipFill>
            <p:spPr>
              <a:xfrm>
                <a:off x="4673436" y="3664984"/>
                <a:ext cx="1684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97244" name="Ink 99"/>
              <p14:cNvContentPartPr/>
              <p14:nvPr/>
            </p14:nvContentPartPr>
            <p14:xfrm>
              <a:off x="5160516" y="4240264"/>
              <a:ext cx="19080" cy="195120"/>
            </p14:xfrm>
          </p:contentPart>
        </mc:Choice>
        <mc:Fallback xmlns="">
          <p:pic>
            <p:nvPicPr>
              <p:cNvPr id="2097244" name="Ink 99"/>
              <p:cNvPicPr/>
              <p:nvPr/>
            </p:nvPicPr>
            <p:blipFill>
              <a:blip r:embed="rId59"/>
              <a:stretch>
                <a:fillRect/>
              </a:stretch>
            </p:blipFill>
            <p:spPr>
              <a:xfrm>
                <a:off x="5152236" y="4231281"/>
                <a:ext cx="36720" cy="21272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97245" name="Ink 101"/>
              <p14:cNvContentPartPr/>
              <p14:nvPr/>
            </p14:nvContentPartPr>
            <p14:xfrm>
              <a:off x="4651116" y="4240263"/>
              <a:ext cx="352440" cy="132480"/>
            </p14:xfrm>
          </p:contentPart>
        </mc:Choice>
        <mc:Fallback xmlns="">
          <p:pic>
            <p:nvPicPr>
              <p:cNvPr id="2097245" name="Ink 101"/>
              <p:cNvPicPr/>
              <p:nvPr/>
            </p:nvPicPr>
            <p:blipFill>
              <a:blip r:embed="rId61"/>
              <a:stretch>
                <a:fillRect/>
              </a:stretch>
            </p:blipFill>
            <p:spPr>
              <a:xfrm>
                <a:off x="4641756" y="4231263"/>
                <a:ext cx="3697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97246" name="Ink 102"/>
              <p14:cNvContentPartPr/>
              <p14:nvPr/>
            </p14:nvContentPartPr>
            <p14:xfrm>
              <a:off x="4638876" y="4824903"/>
              <a:ext cx="50760" cy="132480"/>
            </p14:xfrm>
          </p:contentPart>
        </mc:Choice>
        <mc:Fallback xmlns="">
          <p:pic>
            <p:nvPicPr>
              <p:cNvPr id="2097246" name="Ink 102"/>
              <p:cNvPicPr/>
              <p:nvPr/>
            </p:nvPicPr>
            <p:blipFill>
              <a:blip r:embed="rId63"/>
              <a:stretch>
                <a:fillRect/>
              </a:stretch>
            </p:blipFill>
            <p:spPr>
              <a:xfrm>
                <a:off x="4630654" y="4815903"/>
                <a:ext cx="67203"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97247" name="Ink 103"/>
              <p14:cNvContentPartPr/>
              <p14:nvPr/>
            </p14:nvContentPartPr>
            <p14:xfrm>
              <a:off x="4777115" y="4831383"/>
              <a:ext cx="182520" cy="119880"/>
            </p14:xfrm>
          </p:contentPart>
        </mc:Choice>
        <mc:Fallback xmlns="">
          <p:pic>
            <p:nvPicPr>
              <p:cNvPr id="2097247" name="Ink 103"/>
              <p:cNvPicPr/>
              <p:nvPr/>
            </p:nvPicPr>
            <p:blipFill>
              <a:blip r:embed="rId65"/>
              <a:stretch>
                <a:fillRect/>
              </a:stretch>
            </p:blipFill>
            <p:spPr>
              <a:xfrm>
                <a:off x="4768851" y="4822743"/>
                <a:ext cx="199407"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97248" name="Ink 104"/>
              <p14:cNvContentPartPr/>
              <p14:nvPr/>
            </p14:nvContentPartPr>
            <p14:xfrm>
              <a:off x="5110116" y="4845424"/>
              <a:ext cx="189000" cy="99720"/>
            </p14:xfrm>
          </p:contentPart>
        </mc:Choice>
        <mc:Fallback xmlns="">
          <p:pic>
            <p:nvPicPr>
              <p:cNvPr id="2097248" name="Ink 104"/>
              <p:cNvPicPr/>
              <p:nvPr/>
            </p:nvPicPr>
            <p:blipFill>
              <a:blip r:embed="rId67"/>
              <a:stretch>
                <a:fillRect/>
              </a:stretch>
            </p:blipFill>
            <p:spPr>
              <a:xfrm>
                <a:off x="5101460" y="4836424"/>
                <a:ext cx="207034"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97249" name="Ink 105"/>
              <p14:cNvContentPartPr/>
              <p14:nvPr/>
            </p14:nvContentPartPr>
            <p14:xfrm>
              <a:off x="4720595" y="5447343"/>
              <a:ext cx="50760" cy="138600"/>
            </p14:xfrm>
          </p:contentPart>
        </mc:Choice>
        <mc:Fallback xmlns="">
          <p:pic>
            <p:nvPicPr>
              <p:cNvPr id="2097249" name="Ink 105"/>
              <p:cNvPicPr/>
              <p:nvPr/>
            </p:nvPicPr>
            <p:blipFill>
              <a:blip r:embed="rId69"/>
              <a:stretch>
                <a:fillRect/>
              </a:stretch>
            </p:blipFill>
            <p:spPr>
              <a:xfrm>
                <a:off x="4711955" y="5438343"/>
                <a:ext cx="673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97250" name="Ink 106"/>
              <p14:cNvContentPartPr/>
              <p14:nvPr/>
            </p14:nvContentPartPr>
            <p14:xfrm>
              <a:off x="4864956" y="5472543"/>
              <a:ext cx="195120" cy="113400"/>
            </p14:xfrm>
          </p:contentPart>
        </mc:Choice>
        <mc:Fallback xmlns="">
          <p:pic>
            <p:nvPicPr>
              <p:cNvPr id="2097250" name="Ink 106"/>
              <p:cNvPicPr/>
              <p:nvPr/>
            </p:nvPicPr>
            <p:blipFill>
              <a:blip r:embed="rId71"/>
              <a:stretch>
                <a:fillRect/>
              </a:stretch>
            </p:blipFill>
            <p:spPr>
              <a:xfrm>
                <a:off x="4856316" y="5463571"/>
                <a:ext cx="212040"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97251" name="Ink 107"/>
              <p14:cNvContentPartPr/>
              <p14:nvPr/>
            </p14:nvContentPartPr>
            <p14:xfrm>
              <a:off x="5185715" y="5447343"/>
              <a:ext cx="170280" cy="176400"/>
            </p14:xfrm>
          </p:contentPart>
        </mc:Choice>
        <mc:Fallback xmlns="">
          <p:pic>
            <p:nvPicPr>
              <p:cNvPr id="2097251" name="Ink 107"/>
              <p:cNvPicPr/>
              <p:nvPr/>
            </p:nvPicPr>
            <p:blipFill>
              <a:blip r:embed="rId73"/>
              <a:stretch>
                <a:fillRect/>
              </a:stretch>
            </p:blipFill>
            <p:spPr>
              <a:xfrm>
                <a:off x="5177075" y="5438703"/>
                <a:ext cx="1879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97252" name="Ink 110"/>
              <p14:cNvContentPartPr/>
              <p14:nvPr/>
            </p14:nvContentPartPr>
            <p14:xfrm>
              <a:off x="4909235" y="6069784"/>
              <a:ext cx="182520" cy="151200"/>
            </p14:xfrm>
          </p:contentPart>
        </mc:Choice>
        <mc:Fallback xmlns="">
          <p:pic>
            <p:nvPicPr>
              <p:cNvPr id="2097252" name="Ink 110"/>
              <p:cNvPicPr/>
              <p:nvPr/>
            </p:nvPicPr>
            <p:blipFill>
              <a:blip r:embed="rId75"/>
              <a:stretch>
                <a:fillRect/>
              </a:stretch>
            </p:blipFill>
            <p:spPr>
              <a:xfrm>
                <a:off x="4899875" y="6060784"/>
                <a:ext cx="2008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97253" name="Ink 111"/>
              <p14:cNvContentPartPr/>
              <p14:nvPr/>
            </p14:nvContentPartPr>
            <p14:xfrm>
              <a:off x="5217035" y="6076263"/>
              <a:ext cx="195120" cy="207720"/>
            </p14:xfrm>
          </p:contentPart>
        </mc:Choice>
        <mc:Fallback xmlns="">
          <p:pic>
            <p:nvPicPr>
              <p:cNvPr id="2097253" name="Ink 111"/>
              <p:cNvPicPr/>
              <p:nvPr/>
            </p:nvPicPr>
            <p:blipFill>
              <a:blip r:embed="rId77"/>
              <a:stretch>
                <a:fillRect/>
              </a:stretch>
            </p:blipFill>
            <p:spPr>
              <a:xfrm>
                <a:off x="5207675" y="6067263"/>
                <a:ext cx="213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97254" name="Ink 113"/>
              <p14:cNvContentPartPr/>
              <p14:nvPr/>
            </p14:nvContentPartPr>
            <p14:xfrm>
              <a:off x="4739315" y="6069783"/>
              <a:ext cx="44280" cy="157680"/>
            </p14:xfrm>
          </p:contentPart>
        </mc:Choice>
        <mc:Fallback xmlns="">
          <p:pic>
            <p:nvPicPr>
              <p:cNvPr id="2097254" name="Ink 113"/>
              <p:cNvPicPr/>
              <p:nvPr/>
            </p:nvPicPr>
            <p:blipFill>
              <a:blip r:embed="rId79"/>
              <a:stretch>
                <a:fillRect/>
              </a:stretch>
            </p:blipFill>
            <p:spPr>
              <a:xfrm>
                <a:off x="4731102" y="6060783"/>
                <a:ext cx="60349"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97255" name="Ink 117"/>
              <p14:cNvContentPartPr/>
              <p14:nvPr/>
            </p14:nvContentPartPr>
            <p14:xfrm>
              <a:off x="6600155" y="1926544"/>
              <a:ext cx="390240" cy="226800"/>
            </p14:xfrm>
          </p:contentPart>
        </mc:Choice>
        <mc:Fallback xmlns="">
          <p:pic>
            <p:nvPicPr>
              <p:cNvPr id="2097255" name="Ink 117"/>
              <p:cNvPicPr/>
              <p:nvPr/>
            </p:nvPicPr>
            <p:blipFill>
              <a:blip r:embed="rId81"/>
              <a:stretch>
                <a:fillRect/>
              </a:stretch>
            </p:blipFill>
            <p:spPr>
              <a:xfrm>
                <a:off x="6591515" y="1917169"/>
                <a:ext cx="407880" cy="244107"/>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97256" name="Ink 118"/>
              <p14:cNvContentPartPr/>
              <p14:nvPr/>
            </p14:nvContentPartPr>
            <p14:xfrm>
              <a:off x="7373795" y="1984143"/>
              <a:ext cx="25560" cy="112680"/>
            </p14:xfrm>
          </p:contentPart>
        </mc:Choice>
        <mc:Fallback xmlns="">
          <p:pic>
            <p:nvPicPr>
              <p:cNvPr id="2097256" name="Ink 118"/>
              <p:cNvPicPr/>
              <p:nvPr/>
            </p:nvPicPr>
            <p:blipFill>
              <a:blip r:embed="rId83"/>
              <a:stretch>
                <a:fillRect/>
              </a:stretch>
            </p:blipFill>
            <p:spPr>
              <a:xfrm>
                <a:off x="7364435" y="1975475"/>
                <a:ext cx="42840" cy="129293"/>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097257" name="Ink 119"/>
              <p14:cNvContentPartPr/>
              <p14:nvPr/>
            </p14:nvContentPartPr>
            <p14:xfrm>
              <a:off x="7354715" y="1920424"/>
              <a:ext cx="100800" cy="88560"/>
            </p14:xfrm>
          </p:contentPart>
        </mc:Choice>
        <mc:Fallback xmlns="">
          <p:pic>
            <p:nvPicPr>
              <p:cNvPr id="2097257" name="Ink 119"/>
              <p:cNvPicPr/>
              <p:nvPr/>
            </p:nvPicPr>
            <p:blipFill>
              <a:blip r:embed="rId85"/>
              <a:stretch>
                <a:fillRect/>
              </a:stretch>
            </p:blipFill>
            <p:spPr>
              <a:xfrm>
                <a:off x="7346075" y="1911784"/>
                <a:ext cx="1173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97258" name="Ink 120"/>
              <p14:cNvContentPartPr/>
              <p14:nvPr/>
            </p14:nvContentPartPr>
            <p14:xfrm>
              <a:off x="7524636" y="1964344"/>
              <a:ext cx="126000" cy="82080"/>
            </p14:xfrm>
          </p:contentPart>
        </mc:Choice>
        <mc:Fallback xmlns="">
          <p:pic>
            <p:nvPicPr>
              <p:cNvPr id="2097258" name="Ink 120"/>
              <p:cNvPicPr/>
              <p:nvPr/>
            </p:nvPicPr>
            <p:blipFill>
              <a:blip r:embed="rId87"/>
              <a:stretch>
                <a:fillRect/>
              </a:stretch>
            </p:blipFill>
            <p:spPr>
              <a:xfrm>
                <a:off x="7515636" y="1956064"/>
                <a:ext cx="1440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97259" name="Ink 121"/>
              <p14:cNvContentPartPr/>
              <p14:nvPr/>
            </p14:nvContentPartPr>
            <p14:xfrm>
              <a:off x="7411235" y="1914303"/>
              <a:ext cx="132480" cy="12960"/>
            </p14:xfrm>
          </p:contentPart>
        </mc:Choice>
        <mc:Fallback xmlns="">
          <p:pic>
            <p:nvPicPr>
              <p:cNvPr id="2097259" name="Ink 121"/>
              <p:cNvPicPr/>
              <p:nvPr/>
            </p:nvPicPr>
            <p:blipFill>
              <a:blip r:embed="rId89"/>
              <a:stretch>
                <a:fillRect/>
              </a:stretch>
            </p:blipFill>
            <p:spPr>
              <a:xfrm>
                <a:off x="7402955" y="1905416"/>
                <a:ext cx="149400" cy="30734"/>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97260" name="Ink 122"/>
              <p14:cNvContentPartPr/>
              <p14:nvPr/>
            </p14:nvContentPartPr>
            <p14:xfrm>
              <a:off x="7656395" y="1939144"/>
              <a:ext cx="201600" cy="105840"/>
            </p14:xfrm>
          </p:contentPart>
        </mc:Choice>
        <mc:Fallback xmlns="">
          <p:pic>
            <p:nvPicPr>
              <p:cNvPr id="2097260" name="Ink 122"/>
              <p:cNvPicPr/>
              <p:nvPr/>
            </p:nvPicPr>
            <p:blipFill>
              <a:blip r:embed="rId91"/>
              <a:stretch>
                <a:fillRect/>
              </a:stretch>
            </p:blipFill>
            <p:spPr>
              <a:xfrm>
                <a:off x="7647411" y="1930144"/>
                <a:ext cx="21849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97261" name="Ink 123"/>
              <p14:cNvContentPartPr/>
              <p14:nvPr/>
            </p14:nvContentPartPr>
            <p14:xfrm>
              <a:off x="7951955" y="1958223"/>
              <a:ext cx="126000" cy="100800"/>
            </p14:xfrm>
          </p:contentPart>
        </mc:Choice>
        <mc:Fallback xmlns="">
          <p:pic>
            <p:nvPicPr>
              <p:cNvPr id="2097261" name="Ink 123"/>
              <p:cNvPicPr/>
              <p:nvPr/>
            </p:nvPicPr>
            <p:blipFill>
              <a:blip r:embed="rId93"/>
              <a:stretch>
                <a:fillRect/>
              </a:stretch>
            </p:blipFill>
            <p:spPr>
              <a:xfrm>
                <a:off x="7942595" y="1949255"/>
                <a:ext cx="143280" cy="118019"/>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97262" name="Ink 127"/>
              <p14:cNvContentPartPr/>
              <p14:nvPr/>
            </p14:nvContentPartPr>
            <p14:xfrm>
              <a:off x="8260115" y="1951743"/>
              <a:ext cx="107280" cy="88560"/>
            </p14:xfrm>
          </p:contentPart>
        </mc:Choice>
        <mc:Fallback xmlns="">
          <p:pic>
            <p:nvPicPr>
              <p:cNvPr id="2097262" name="Ink 127"/>
              <p:cNvPicPr/>
              <p:nvPr/>
            </p:nvPicPr>
            <p:blipFill>
              <a:blip r:embed="rId95"/>
              <a:stretch>
                <a:fillRect/>
              </a:stretch>
            </p:blipFill>
            <p:spPr>
              <a:xfrm>
                <a:off x="8250395" y="1942706"/>
                <a:ext cx="124920" cy="106633"/>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097263" name="Ink 128"/>
              <p14:cNvContentPartPr/>
              <p14:nvPr/>
            </p14:nvContentPartPr>
            <p14:xfrm>
              <a:off x="8436156" y="1945623"/>
              <a:ext cx="88560" cy="69480"/>
            </p14:xfrm>
          </p:contentPart>
        </mc:Choice>
        <mc:Fallback xmlns="">
          <p:pic>
            <p:nvPicPr>
              <p:cNvPr id="2097263" name="Ink 128"/>
              <p:cNvPicPr/>
              <p:nvPr/>
            </p:nvPicPr>
            <p:blipFill>
              <a:blip r:embed="rId97"/>
              <a:stretch>
                <a:fillRect/>
              </a:stretch>
            </p:blipFill>
            <p:spPr>
              <a:xfrm>
                <a:off x="8427156" y="1936623"/>
                <a:ext cx="1062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97264" name="Ink 129"/>
              <p14:cNvContentPartPr/>
              <p14:nvPr/>
            </p14:nvContentPartPr>
            <p14:xfrm>
              <a:off x="8618316" y="1926543"/>
              <a:ext cx="75960" cy="113400"/>
            </p14:xfrm>
          </p:contentPart>
        </mc:Choice>
        <mc:Fallback xmlns="">
          <p:pic>
            <p:nvPicPr>
              <p:cNvPr id="2097264" name="Ink 129"/>
              <p:cNvPicPr/>
              <p:nvPr/>
            </p:nvPicPr>
            <p:blipFill>
              <a:blip r:embed="rId99"/>
              <a:stretch>
                <a:fillRect/>
              </a:stretch>
            </p:blipFill>
            <p:spPr>
              <a:xfrm>
                <a:off x="8609593" y="1917183"/>
                <a:ext cx="93769"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97265" name="Ink 130"/>
              <p14:cNvContentPartPr/>
              <p14:nvPr/>
            </p14:nvContentPartPr>
            <p14:xfrm>
              <a:off x="8756915" y="1857424"/>
              <a:ext cx="44280" cy="126000"/>
            </p14:xfrm>
          </p:contentPart>
        </mc:Choice>
        <mc:Fallback xmlns="">
          <p:pic>
            <p:nvPicPr>
              <p:cNvPr id="2097265" name="Ink 130"/>
              <p:cNvPicPr/>
              <p:nvPr/>
            </p:nvPicPr>
            <p:blipFill>
              <a:blip r:embed="rId101"/>
              <a:stretch>
                <a:fillRect/>
              </a:stretch>
            </p:blipFill>
            <p:spPr>
              <a:xfrm>
                <a:off x="8747555" y="1848064"/>
                <a:ext cx="615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97266" name="Ink 131"/>
              <p14:cNvContentPartPr/>
              <p14:nvPr/>
            </p14:nvContentPartPr>
            <p14:xfrm>
              <a:off x="8756915" y="1920423"/>
              <a:ext cx="113400" cy="6480"/>
            </p14:xfrm>
          </p:contentPart>
        </mc:Choice>
        <mc:Fallback xmlns="">
          <p:pic>
            <p:nvPicPr>
              <p:cNvPr id="2097266" name="Ink 131"/>
              <p:cNvPicPr/>
              <p:nvPr/>
            </p:nvPicPr>
            <p:blipFill>
              <a:blip r:embed="rId103"/>
              <a:stretch>
                <a:fillRect/>
              </a:stretch>
            </p:blipFill>
            <p:spPr>
              <a:xfrm>
                <a:off x="8747915" y="1911999"/>
                <a:ext cx="131400" cy="23004"/>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097267" name="Ink 132"/>
              <p14:cNvContentPartPr/>
              <p14:nvPr/>
            </p14:nvContentPartPr>
            <p14:xfrm>
              <a:off x="9108996" y="1788303"/>
              <a:ext cx="189000" cy="201600"/>
            </p14:xfrm>
          </p:contentPart>
        </mc:Choice>
        <mc:Fallback xmlns="">
          <p:pic>
            <p:nvPicPr>
              <p:cNvPr id="2097267" name="Ink 132"/>
              <p:cNvPicPr/>
              <p:nvPr/>
            </p:nvPicPr>
            <p:blipFill>
              <a:blip r:embed="rId105"/>
              <a:stretch>
                <a:fillRect/>
              </a:stretch>
            </p:blipFill>
            <p:spPr>
              <a:xfrm>
                <a:off x="9099979" y="1779303"/>
                <a:ext cx="206313"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97268" name="Ink 133"/>
              <p14:cNvContentPartPr/>
              <p14:nvPr/>
            </p14:nvContentPartPr>
            <p14:xfrm>
              <a:off x="9341555" y="1907823"/>
              <a:ext cx="75960" cy="69480"/>
            </p14:xfrm>
          </p:contentPart>
        </mc:Choice>
        <mc:Fallback xmlns="">
          <p:pic>
            <p:nvPicPr>
              <p:cNvPr id="2097268" name="Ink 133"/>
              <p:cNvPicPr/>
              <p:nvPr/>
            </p:nvPicPr>
            <p:blipFill>
              <a:blip r:embed="rId107"/>
              <a:stretch>
                <a:fillRect/>
              </a:stretch>
            </p:blipFill>
            <p:spPr>
              <a:xfrm>
                <a:off x="9332555" y="1898463"/>
                <a:ext cx="939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97269" name="Ink 134"/>
              <p14:cNvContentPartPr/>
              <p14:nvPr/>
            </p14:nvContentPartPr>
            <p14:xfrm>
              <a:off x="9523715" y="1895943"/>
              <a:ext cx="232920" cy="93240"/>
            </p14:xfrm>
          </p:contentPart>
        </mc:Choice>
        <mc:Fallback xmlns="">
          <p:pic>
            <p:nvPicPr>
              <p:cNvPr id="2097269" name="Ink 134"/>
              <p:cNvPicPr/>
              <p:nvPr/>
            </p:nvPicPr>
            <p:blipFill>
              <a:blip r:embed="rId109"/>
              <a:stretch>
                <a:fillRect/>
              </a:stretch>
            </p:blipFill>
            <p:spPr>
              <a:xfrm>
                <a:off x="9514355" y="1886943"/>
                <a:ext cx="2505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97270" name="Ink 135"/>
              <p14:cNvContentPartPr/>
              <p14:nvPr/>
            </p14:nvContentPartPr>
            <p14:xfrm>
              <a:off x="9837995" y="1870023"/>
              <a:ext cx="100800" cy="82080"/>
            </p14:xfrm>
          </p:contentPart>
        </mc:Choice>
        <mc:Fallback xmlns="">
          <p:pic>
            <p:nvPicPr>
              <p:cNvPr id="2097270" name="Ink 135"/>
              <p:cNvPicPr/>
              <p:nvPr/>
            </p:nvPicPr>
            <p:blipFill>
              <a:blip r:embed="rId111"/>
              <a:stretch>
                <a:fillRect/>
              </a:stretch>
            </p:blipFill>
            <p:spPr>
              <a:xfrm>
                <a:off x="9828635" y="1861023"/>
                <a:ext cx="1184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097271" name="Ink 136"/>
              <p14:cNvContentPartPr/>
              <p14:nvPr/>
            </p14:nvContentPartPr>
            <p14:xfrm>
              <a:off x="9982715" y="1876503"/>
              <a:ext cx="151200" cy="69480"/>
            </p14:xfrm>
          </p:contentPart>
        </mc:Choice>
        <mc:Fallback xmlns="">
          <p:pic>
            <p:nvPicPr>
              <p:cNvPr id="2097271" name="Ink 136"/>
              <p:cNvPicPr/>
              <p:nvPr/>
            </p:nvPicPr>
            <p:blipFill>
              <a:blip r:embed="rId113"/>
              <a:stretch>
                <a:fillRect/>
              </a:stretch>
            </p:blipFill>
            <p:spPr>
              <a:xfrm>
                <a:off x="9973715" y="1867503"/>
                <a:ext cx="1684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97272" name="Ink 137"/>
              <p14:cNvContentPartPr/>
              <p14:nvPr/>
            </p14:nvContentPartPr>
            <p14:xfrm>
              <a:off x="10183955" y="1675983"/>
              <a:ext cx="119880" cy="282600"/>
            </p14:xfrm>
          </p:contentPart>
        </mc:Choice>
        <mc:Fallback xmlns="">
          <p:pic>
            <p:nvPicPr>
              <p:cNvPr id="2097272" name="Ink 137"/>
              <p:cNvPicPr/>
              <p:nvPr/>
            </p:nvPicPr>
            <p:blipFill>
              <a:blip r:embed="rId115"/>
              <a:stretch>
                <a:fillRect/>
              </a:stretch>
            </p:blipFill>
            <p:spPr>
              <a:xfrm>
                <a:off x="10174928" y="1667332"/>
                <a:ext cx="137573" cy="300263"/>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097273" name="Ink 159"/>
              <p14:cNvContentPartPr/>
              <p14:nvPr/>
            </p14:nvContentPartPr>
            <p14:xfrm>
              <a:off x="9530195" y="2372944"/>
              <a:ext cx="402480" cy="151200"/>
            </p14:xfrm>
          </p:contentPart>
        </mc:Choice>
        <mc:Fallback xmlns="">
          <p:pic>
            <p:nvPicPr>
              <p:cNvPr id="2097273" name="Ink 159"/>
              <p:cNvPicPr/>
              <p:nvPr/>
            </p:nvPicPr>
            <p:blipFill>
              <a:blip r:embed="rId117"/>
              <a:stretch>
                <a:fillRect/>
              </a:stretch>
            </p:blipFill>
            <p:spPr>
              <a:xfrm>
                <a:off x="9521203" y="2363944"/>
                <a:ext cx="419385"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97274" name="Ink 160"/>
              <p14:cNvContentPartPr/>
              <p14:nvPr/>
            </p14:nvContentPartPr>
            <p14:xfrm>
              <a:off x="7945836" y="2442423"/>
              <a:ext cx="1320480" cy="163800"/>
            </p14:xfrm>
          </p:contentPart>
        </mc:Choice>
        <mc:Fallback xmlns="">
          <p:pic>
            <p:nvPicPr>
              <p:cNvPr id="2097274" name="Ink 160"/>
              <p:cNvPicPr/>
              <p:nvPr/>
            </p:nvPicPr>
            <p:blipFill>
              <a:blip r:embed="rId119"/>
              <a:stretch>
                <a:fillRect/>
              </a:stretch>
            </p:blipFill>
            <p:spPr>
              <a:xfrm>
                <a:off x="7936838" y="2433403"/>
                <a:ext cx="1338475" cy="181479"/>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097275" name="Ink 161"/>
              <p14:cNvContentPartPr/>
              <p14:nvPr/>
            </p14:nvContentPartPr>
            <p14:xfrm>
              <a:off x="6996515" y="2398143"/>
              <a:ext cx="691560" cy="226800"/>
            </p14:xfrm>
          </p:contentPart>
        </mc:Choice>
        <mc:Fallback xmlns="">
          <p:pic>
            <p:nvPicPr>
              <p:cNvPr id="2097275" name="Ink 161"/>
              <p:cNvPicPr/>
              <p:nvPr/>
            </p:nvPicPr>
            <p:blipFill>
              <a:blip r:embed="rId121"/>
              <a:stretch>
                <a:fillRect/>
              </a:stretch>
            </p:blipFill>
            <p:spPr>
              <a:xfrm>
                <a:off x="6988239" y="2389475"/>
                <a:ext cx="708831" cy="243413"/>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097276" name="Ink 162"/>
              <p14:cNvContentPartPr/>
              <p14:nvPr/>
            </p14:nvContentPartPr>
            <p14:xfrm>
              <a:off x="7128275" y="3039663"/>
              <a:ext cx="207720" cy="107280"/>
            </p14:xfrm>
          </p:contentPart>
        </mc:Choice>
        <mc:Fallback xmlns="">
          <p:pic>
            <p:nvPicPr>
              <p:cNvPr id="2097276" name="Ink 162"/>
              <p:cNvPicPr/>
              <p:nvPr/>
            </p:nvPicPr>
            <p:blipFill>
              <a:blip r:embed="rId123"/>
              <a:stretch>
                <a:fillRect/>
              </a:stretch>
            </p:blipFill>
            <p:spPr>
              <a:xfrm>
                <a:off x="7119259" y="3031023"/>
                <a:ext cx="22503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097277" name="Ink 169"/>
              <p14:cNvContentPartPr/>
              <p14:nvPr/>
            </p14:nvContentPartPr>
            <p14:xfrm>
              <a:off x="7443635" y="2964063"/>
              <a:ext cx="816840" cy="364320"/>
            </p14:xfrm>
          </p:contentPart>
        </mc:Choice>
        <mc:Fallback xmlns="">
          <p:pic>
            <p:nvPicPr>
              <p:cNvPr id="2097277" name="Ink 169"/>
              <p:cNvPicPr/>
              <p:nvPr/>
            </p:nvPicPr>
            <p:blipFill>
              <a:blip r:embed="rId125"/>
              <a:stretch>
                <a:fillRect/>
              </a:stretch>
            </p:blipFill>
            <p:spPr>
              <a:xfrm>
                <a:off x="7434635" y="2956151"/>
                <a:ext cx="835200" cy="381583"/>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097278" name="Ink 180"/>
              <p14:cNvContentPartPr/>
              <p14:nvPr/>
            </p14:nvContentPartPr>
            <p14:xfrm>
              <a:off x="9027276" y="2889183"/>
              <a:ext cx="1176120" cy="194400"/>
            </p14:xfrm>
          </p:contentPart>
        </mc:Choice>
        <mc:Fallback xmlns="">
          <p:pic>
            <p:nvPicPr>
              <p:cNvPr id="2097278" name="Ink 180"/>
              <p:cNvPicPr/>
              <p:nvPr/>
            </p:nvPicPr>
            <p:blipFill>
              <a:blip r:embed="rId127"/>
              <a:stretch>
                <a:fillRect/>
              </a:stretch>
            </p:blipFill>
            <p:spPr>
              <a:xfrm>
                <a:off x="9017916" y="2880166"/>
                <a:ext cx="1195560" cy="212794"/>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097279" name="Ink 181"/>
              <p14:cNvContentPartPr/>
              <p14:nvPr/>
            </p14:nvContentPartPr>
            <p14:xfrm>
              <a:off x="8586995" y="2957944"/>
              <a:ext cx="270720" cy="119520"/>
            </p14:xfrm>
          </p:contentPart>
        </mc:Choice>
        <mc:Fallback xmlns="">
          <p:pic>
            <p:nvPicPr>
              <p:cNvPr id="2097279" name="Ink 181"/>
              <p:cNvPicPr/>
              <p:nvPr/>
            </p:nvPicPr>
            <p:blipFill>
              <a:blip r:embed="rId129"/>
              <a:stretch>
                <a:fillRect/>
              </a:stretch>
            </p:blipFill>
            <p:spPr>
              <a:xfrm>
                <a:off x="8577995" y="2949689"/>
                <a:ext cx="288360" cy="13603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097280" name="Ink 193"/>
              <p14:cNvContentPartPr/>
              <p14:nvPr/>
            </p14:nvContentPartPr>
            <p14:xfrm>
              <a:off x="9511115" y="3353944"/>
              <a:ext cx="648000" cy="289440"/>
            </p14:xfrm>
          </p:contentPart>
        </mc:Choice>
        <mc:Fallback xmlns="">
          <p:pic>
            <p:nvPicPr>
              <p:cNvPr id="2097280" name="Ink 193"/>
              <p:cNvPicPr/>
              <p:nvPr/>
            </p:nvPicPr>
            <p:blipFill>
              <a:blip r:embed="rId131"/>
              <a:stretch>
                <a:fillRect/>
              </a:stretch>
            </p:blipFill>
            <p:spPr>
              <a:xfrm>
                <a:off x="9501755" y="3344955"/>
                <a:ext cx="666360" cy="307777"/>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097281" name="Ink 194"/>
              <p14:cNvContentPartPr/>
              <p14:nvPr/>
            </p14:nvContentPartPr>
            <p14:xfrm>
              <a:off x="8241395" y="3372663"/>
              <a:ext cx="1094400" cy="195480"/>
            </p14:xfrm>
          </p:contentPart>
        </mc:Choice>
        <mc:Fallback xmlns="">
          <p:pic>
            <p:nvPicPr>
              <p:cNvPr id="2097281" name="Ink 194"/>
              <p:cNvPicPr/>
              <p:nvPr/>
            </p:nvPicPr>
            <p:blipFill>
              <a:blip r:embed="rId133"/>
              <a:stretch>
                <a:fillRect/>
              </a:stretch>
            </p:blipFill>
            <p:spPr>
              <a:xfrm>
                <a:off x="8232035" y="3364368"/>
                <a:ext cx="1112760" cy="213153"/>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097282" name="Ink 198"/>
              <p14:cNvContentPartPr/>
              <p14:nvPr/>
            </p14:nvContentPartPr>
            <p14:xfrm>
              <a:off x="6625355" y="3938583"/>
              <a:ext cx="308520" cy="302040"/>
            </p14:xfrm>
          </p:contentPart>
        </mc:Choice>
        <mc:Fallback xmlns="">
          <p:pic>
            <p:nvPicPr>
              <p:cNvPr id="2097282" name="Ink 198"/>
              <p:cNvPicPr/>
              <p:nvPr/>
            </p:nvPicPr>
            <p:blipFill>
              <a:blip r:embed="rId135"/>
              <a:stretch>
                <a:fillRect/>
              </a:stretch>
            </p:blipFill>
            <p:spPr>
              <a:xfrm>
                <a:off x="6615995" y="3929234"/>
                <a:ext cx="327240" cy="32037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097283" name="Ink 211"/>
              <p14:cNvContentPartPr/>
              <p14:nvPr/>
            </p14:nvContentPartPr>
            <p14:xfrm>
              <a:off x="7958435" y="3862983"/>
              <a:ext cx="1578600" cy="302040"/>
            </p14:xfrm>
          </p:contentPart>
        </mc:Choice>
        <mc:Fallback xmlns="">
          <p:pic>
            <p:nvPicPr>
              <p:cNvPr id="2097283" name="Ink 211"/>
              <p:cNvPicPr/>
              <p:nvPr/>
            </p:nvPicPr>
            <p:blipFill>
              <a:blip r:embed="rId137"/>
              <a:stretch>
                <a:fillRect/>
              </a:stretch>
            </p:blipFill>
            <p:spPr>
              <a:xfrm>
                <a:off x="7950155" y="3854343"/>
                <a:ext cx="15962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097284" name="Ink 212"/>
              <p14:cNvContentPartPr/>
              <p14:nvPr/>
            </p14:nvContentPartPr>
            <p14:xfrm>
              <a:off x="7505555" y="4045503"/>
              <a:ext cx="75960" cy="37800"/>
            </p14:xfrm>
          </p:contentPart>
        </mc:Choice>
        <mc:Fallback xmlns="">
          <p:pic>
            <p:nvPicPr>
              <p:cNvPr id="2097284" name="Ink 212"/>
              <p:cNvPicPr/>
              <p:nvPr/>
            </p:nvPicPr>
            <p:blipFill>
              <a:blip r:embed="rId139"/>
              <a:stretch>
                <a:fillRect/>
              </a:stretch>
            </p:blipFill>
            <p:spPr>
              <a:xfrm>
                <a:off x="7496150" y="4036231"/>
                <a:ext cx="94046" cy="55274"/>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097285" name="Ink 228"/>
              <p14:cNvContentPartPr/>
              <p14:nvPr/>
            </p14:nvContentPartPr>
            <p14:xfrm>
              <a:off x="8920356" y="4372383"/>
              <a:ext cx="1317240" cy="239400"/>
            </p14:xfrm>
          </p:contentPart>
        </mc:Choice>
        <mc:Fallback xmlns="">
          <p:pic>
            <p:nvPicPr>
              <p:cNvPr id="2097285" name="Ink 228"/>
              <p:cNvPicPr/>
              <p:nvPr/>
            </p:nvPicPr>
            <p:blipFill>
              <a:blip r:embed="rId141"/>
              <a:stretch>
                <a:fillRect/>
              </a:stretch>
            </p:blipFill>
            <p:spPr>
              <a:xfrm>
                <a:off x="8911354" y="4363730"/>
                <a:ext cx="1335605" cy="257067"/>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097286" name="Ink 229"/>
              <p14:cNvContentPartPr/>
              <p14:nvPr/>
            </p14:nvContentPartPr>
            <p14:xfrm>
              <a:off x="8121875" y="4491903"/>
              <a:ext cx="452880" cy="321120"/>
            </p14:xfrm>
          </p:contentPart>
        </mc:Choice>
        <mc:Fallback xmlns="">
          <p:pic>
            <p:nvPicPr>
              <p:cNvPr id="2097286" name="Ink 229"/>
              <p:cNvPicPr/>
              <p:nvPr/>
            </p:nvPicPr>
            <p:blipFill>
              <a:blip r:embed="rId143"/>
              <a:stretch>
                <a:fillRect/>
              </a:stretch>
            </p:blipFill>
            <p:spPr>
              <a:xfrm>
                <a:off x="8113242" y="4482903"/>
                <a:ext cx="470506"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97287" name="Ink 230"/>
              <p14:cNvContentPartPr/>
              <p14:nvPr/>
            </p14:nvContentPartPr>
            <p14:xfrm>
              <a:off x="7021715" y="4478583"/>
              <a:ext cx="1000080" cy="120600"/>
            </p14:xfrm>
          </p:contentPart>
        </mc:Choice>
        <mc:Fallback xmlns="">
          <p:pic>
            <p:nvPicPr>
              <p:cNvPr id="2097287" name="Ink 230"/>
              <p:cNvPicPr/>
              <p:nvPr/>
            </p:nvPicPr>
            <p:blipFill>
              <a:blip r:embed="rId145"/>
              <a:stretch>
                <a:fillRect/>
              </a:stretch>
            </p:blipFill>
            <p:spPr>
              <a:xfrm>
                <a:off x="7012715" y="4469943"/>
                <a:ext cx="10173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097288" name="Ink 231"/>
              <p14:cNvContentPartPr/>
              <p14:nvPr/>
            </p14:nvContentPartPr>
            <p14:xfrm>
              <a:off x="7279475" y="5045223"/>
              <a:ext cx="214200" cy="69480"/>
            </p14:xfrm>
          </p:contentPart>
        </mc:Choice>
        <mc:Fallback xmlns="">
          <p:pic>
            <p:nvPicPr>
              <p:cNvPr id="2097288" name="Ink 231"/>
              <p:cNvPicPr/>
              <p:nvPr/>
            </p:nvPicPr>
            <p:blipFill>
              <a:blip r:embed="rId147"/>
              <a:stretch>
                <a:fillRect/>
              </a:stretch>
            </p:blipFill>
            <p:spPr>
              <a:xfrm>
                <a:off x="7270460" y="5036223"/>
                <a:ext cx="23187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097289" name="Ink 232"/>
              <p14:cNvContentPartPr/>
              <p14:nvPr/>
            </p14:nvContentPartPr>
            <p14:xfrm>
              <a:off x="7599876" y="5038744"/>
              <a:ext cx="19080" cy="75960"/>
            </p14:xfrm>
          </p:contentPart>
        </mc:Choice>
        <mc:Fallback xmlns="">
          <p:pic>
            <p:nvPicPr>
              <p:cNvPr id="2097289" name="Ink 232"/>
              <p:cNvPicPr/>
              <p:nvPr/>
            </p:nvPicPr>
            <p:blipFill>
              <a:blip r:embed="rId149"/>
              <a:stretch>
                <a:fillRect/>
              </a:stretch>
            </p:blipFill>
            <p:spPr>
              <a:xfrm>
                <a:off x="7590876" y="5029658"/>
                <a:ext cx="36360" cy="93405"/>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097290" name="Ink 233"/>
              <p14:cNvContentPartPr/>
              <p14:nvPr/>
            </p14:nvContentPartPr>
            <p14:xfrm>
              <a:off x="7587275" y="4988703"/>
              <a:ext cx="6480" cy="12960"/>
            </p14:xfrm>
          </p:contentPart>
        </mc:Choice>
        <mc:Fallback xmlns="">
          <p:pic>
            <p:nvPicPr>
              <p:cNvPr id="2097290" name="Ink 233"/>
              <p:cNvPicPr/>
              <p:nvPr/>
            </p:nvPicPr>
            <p:blipFill>
              <a:blip r:embed="rId151"/>
              <a:stretch>
                <a:fillRect/>
              </a:stretch>
            </p:blipFill>
            <p:spPr>
              <a:xfrm>
                <a:off x="7579355" y="4980557"/>
                <a:ext cx="22320" cy="29253"/>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097291" name="Ink 243"/>
              <p14:cNvContentPartPr/>
              <p14:nvPr/>
            </p14:nvContentPartPr>
            <p14:xfrm>
              <a:off x="8347955" y="4951624"/>
              <a:ext cx="1326960" cy="270000"/>
            </p14:xfrm>
          </p:contentPart>
        </mc:Choice>
        <mc:Fallback xmlns="">
          <p:pic>
            <p:nvPicPr>
              <p:cNvPr id="2097291" name="Ink 243"/>
              <p:cNvPicPr/>
              <p:nvPr/>
            </p:nvPicPr>
            <p:blipFill>
              <a:blip r:embed="rId153"/>
              <a:stretch>
                <a:fillRect/>
              </a:stretch>
            </p:blipFill>
            <p:spPr>
              <a:xfrm>
                <a:off x="8339315" y="4942624"/>
                <a:ext cx="13435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097292" name="Ink 244"/>
              <p14:cNvContentPartPr/>
              <p14:nvPr/>
            </p14:nvContentPartPr>
            <p14:xfrm>
              <a:off x="7729115" y="5007423"/>
              <a:ext cx="304920" cy="157680"/>
            </p14:xfrm>
          </p:contentPart>
        </mc:Choice>
        <mc:Fallback xmlns="">
          <p:pic>
            <p:nvPicPr>
              <p:cNvPr id="2097292" name="Ink 244"/>
              <p:cNvPicPr/>
              <p:nvPr/>
            </p:nvPicPr>
            <p:blipFill>
              <a:blip r:embed="rId155"/>
              <a:stretch>
                <a:fillRect/>
              </a:stretch>
            </p:blipFill>
            <p:spPr>
              <a:xfrm>
                <a:off x="7720475" y="4998444"/>
                <a:ext cx="322200" cy="1752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097293" name="Ink 247"/>
              <p14:cNvContentPartPr/>
              <p14:nvPr/>
            </p14:nvContentPartPr>
            <p14:xfrm>
              <a:off x="7731996" y="5403423"/>
              <a:ext cx="226800" cy="94680"/>
            </p14:xfrm>
          </p:contentPart>
        </mc:Choice>
        <mc:Fallback xmlns="">
          <p:pic>
            <p:nvPicPr>
              <p:cNvPr id="2097293" name="Ink 247"/>
              <p:cNvPicPr/>
              <p:nvPr/>
            </p:nvPicPr>
            <p:blipFill>
              <a:blip r:embed="rId157"/>
              <a:stretch>
                <a:fillRect/>
              </a:stretch>
            </p:blipFill>
            <p:spPr>
              <a:xfrm>
                <a:off x="7723342" y="5394783"/>
                <a:ext cx="243747"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097294" name="Ink 248"/>
              <p14:cNvContentPartPr/>
              <p14:nvPr/>
            </p14:nvContentPartPr>
            <p14:xfrm>
              <a:off x="8065355" y="5522943"/>
              <a:ext cx="31680" cy="75960"/>
            </p14:xfrm>
          </p:contentPart>
        </mc:Choice>
        <mc:Fallback xmlns="">
          <p:pic>
            <p:nvPicPr>
              <p:cNvPr id="2097294" name="Ink 248"/>
              <p:cNvPicPr/>
              <p:nvPr/>
            </p:nvPicPr>
            <p:blipFill>
              <a:blip r:embed="rId159"/>
              <a:stretch>
                <a:fillRect/>
              </a:stretch>
            </p:blipFill>
            <p:spPr>
              <a:xfrm>
                <a:off x="8056355" y="5513943"/>
                <a:ext cx="496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097295" name="Ink 249"/>
              <p14:cNvContentPartPr/>
              <p14:nvPr/>
            </p14:nvContentPartPr>
            <p14:xfrm>
              <a:off x="8278835" y="5422503"/>
              <a:ext cx="145080" cy="176400"/>
            </p14:xfrm>
          </p:contentPart>
        </mc:Choice>
        <mc:Fallback xmlns="">
          <p:pic>
            <p:nvPicPr>
              <p:cNvPr id="2097295" name="Ink 249"/>
              <p:cNvPicPr/>
              <p:nvPr/>
            </p:nvPicPr>
            <p:blipFill>
              <a:blip r:embed="rId161"/>
              <a:stretch>
                <a:fillRect/>
              </a:stretch>
            </p:blipFill>
            <p:spPr>
              <a:xfrm>
                <a:off x="8270534" y="5413503"/>
                <a:ext cx="162042"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097296" name="Ink 251"/>
              <p14:cNvContentPartPr/>
              <p14:nvPr/>
            </p14:nvContentPartPr>
            <p14:xfrm>
              <a:off x="7398635" y="5390824"/>
              <a:ext cx="226800" cy="157680"/>
            </p14:xfrm>
          </p:contentPart>
        </mc:Choice>
        <mc:Fallback xmlns="">
          <p:pic>
            <p:nvPicPr>
              <p:cNvPr id="2097296" name="Ink 251"/>
              <p:cNvPicPr/>
              <p:nvPr/>
            </p:nvPicPr>
            <p:blipFill>
              <a:blip r:embed="rId163"/>
              <a:stretch>
                <a:fillRect/>
              </a:stretch>
            </p:blipFill>
            <p:spPr>
              <a:xfrm>
                <a:off x="7389995" y="5382164"/>
                <a:ext cx="243360" cy="174278"/>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097297" name="Ink 252"/>
              <p14:cNvContentPartPr/>
              <p14:nvPr/>
            </p14:nvContentPartPr>
            <p14:xfrm>
              <a:off x="8668716" y="5548144"/>
              <a:ext cx="214200" cy="19080"/>
            </p14:xfrm>
          </p:contentPart>
        </mc:Choice>
        <mc:Fallback xmlns="">
          <p:pic>
            <p:nvPicPr>
              <p:cNvPr id="2097297" name="Ink 252"/>
              <p:cNvPicPr/>
              <p:nvPr/>
            </p:nvPicPr>
            <p:blipFill>
              <a:blip r:embed="rId165"/>
              <a:stretch>
                <a:fillRect/>
              </a:stretch>
            </p:blipFill>
            <p:spPr>
              <a:xfrm>
                <a:off x="8659340" y="5538957"/>
                <a:ext cx="231509" cy="36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097298" name="Ink 269"/>
              <p14:cNvContentPartPr/>
              <p14:nvPr/>
            </p14:nvContentPartPr>
            <p14:xfrm>
              <a:off x="8266235" y="5724184"/>
              <a:ext cx="2025000" cy="421560"/>
            </p14:xfrm>
          </p:contentPart>
        </mc:Choice>
        <mc:Fallback xmlns="">
          <p:pic>
            <p:nvPicPr>
              <p:cNvPr id="2097298" name="Ink 269"/>
              <p:cNvPicPr/>
              <p:nvPr/>
            </p:nvPicPr>
            <p:blipFill>
              <a:blip r:embed="rId167"/>
              <a:stretch>
                <a:fillRect/>
              </a:stretch>
            </p:blipFill>
            <p:spPr>
              <a:xfrm>
                <a:off x="8257593" y="5715544"/>
                <a:ext cx="2042283"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097299" name="Ink 270"/>
              <p14:cNvContentPartPr/>
              <p14:nvPr/>
            </p14:nvContentPartPr>
            <p14:xfrm>
              <a:off x="9002076" y="5384703"/>
              <a:ext cx="1329480" cy="201600"/>
            </p14:xfrm>
          </p:contentPart>
        </mc:Choice>
        <mc:Fallback xmlns="">
          <p:pic>
            <p:nvPicPr>
              <p:cNvPr id="2097299" name="Ink 270"/>
              <p:cNvPicPr/>
              <p:nvPr/>
            </p:nvPicPr>
            <p:blipFill>
              <a:blip r:embed="rId169"/>
              <a:stretch>
                <a:fillRect/>
              </a:stretch>
            </p:blipFill>
            <p:spPr>
              <a:xfrm>
                <a:off x="8993078" y="5375703"/>
                <a:ext cx="1347475"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 name="Ink 1">
                <a:extLst>
                  <a:ext uri="{FF2B5EF4-FFF2-40B4-BE49-F238E27FC236}">
                    <a16:creationId xmlns:a16="http://schemas.microsoft.com/office/drawing/2014/main" id="{F64C0356-9F37-954C-A292-2C5C333A2895}"/>
                  </a:ext>
                </a:extLst>
              </p14:cNvPr>
              <p14:cNvContentPartPr/>
              <p14:nvPr/>
            </p14:nvContentPartPr>
            <p14:xfrm>
              <a:off x="3452880" y="89280"/>
              <a:ext cx="6706440" cy="5889600"/>
            </p14:xfrm>
          </p:contentPart>
        </mc:Choice>
        <mc:Fallback xmlns="">
          <p:pic>
            <p:nvPicPr>
              <p:cNvPr id="2" name="Ink 1">
                <a:extLst>
                  <a:ext uri="{FF2B5EF4-FFF2-40B4-BE49-F238E27FC236}">
                    <a16:creationId xmlns:a16="http://schemas.microsoft.com/office/drawing/2014/main" id="{F64C0356-9F37-954C-A292-2C5C333A2895}"/>
                  </a:ext>
                </a:extLst>
              </p:cNvPr>
              <p:cNvPicPr/>
              <p:nvPr/>
            </p:nvPicPr>
            <p:blipFill>
              <a:blip r:embed="rId171"/>
              <a:stretch>
                <a:fillRect/>
              </a:stretch>
            </p:blipFill>
            <p:spPr>
              <a:xfrm>
                <a:off x="3444240" y="81720"/>
                <a:ext cx="6725160" cy="5906161"/>
              </a:xfrm>
              <a:prstGeom prst="rect">
                <a:avLst/>
              </a:prstGeom>
            </p:spPr>
          </p:pic>
        </mc:Fallback>
      </mc:AlternateContent>
    </p:spTree>
    <p:extLst>
      <p:ext uri="{BB962C8B-B14F-4D97-AF65-F5344CB8AC3E}">
        <p14:creationId xmlns:p14="http://schemas.microsoft.com/office/powerpoint/2010/main" val="324058338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97300" name="Ink 16"/>
              <p14:cNvContentPartPr/>
              <p14:nvPr/>
            </p14:nvContentPartPr>
            <p14:xfrm>
              <a:off x="1979195" y="264063"/>
              <a:ext cx="2024640" cy="524880"/>
            </p14:xfrm>
          </p:contentPart>
        </mc:Choice>
        <mc:Fallback xmlns="">
          <p:pic>
            <p:nvPicPr>
              <p:cNvPr id="2097300" name="Ink 16"/>
              <p:cNvPicPr/>
              <p:nvPr/>
            </p:nvPicPr>
            <p:blipFill>
              <a:blip r:embed="rId3"/>
              <a:stretch>
                <a:fillRect/>
              </a:stretch>
            </p:blipFill>
            <p:spPr>
              <a:xfrm>
                <a:off x="1969835" y="255423"/>
                <a:ext cx="204228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97301" name="Ink 24"/>
              <p14:cNvContentPartPr/>
              <p14:nvPr/>
            </p14:nvContentPartPr>
            <p14:xfrm>
              <a:off x="2123915" y="1040223"/>
              <a:ext cx="1427760" cy="226440"/>
            </p14:xfrm>
          </p:contentPart>
        </mc:Choice>
        <mc:Fallback xmlns="">
          <p:pic>
            <p:nvPicPr>
              <p:cNvPr id="2097301" name="Ink 24"/>
              <p:cNvPicPr/>
              <p:nvPr/>
            </p:nvPicPr>
            <p:blipFill>
              <a:blip r:embed="rId5"/>
              <a:stretch>
                <a:fillRect/>
              </a:stretch>
            </p:blipFill>
            <p:spPr>
              <a:xfrm>
                <a:off x="2114915" y="1031237"/>
                <a:ext cx="1446120" cy="24405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97302" name="Ink 33"/>
              <p14:cNvContentPartPr/>
              <p14:nvPr/>
            </p14:nvContentPartPr>
            <p14:xfrm>
              <a:off x="4663715" y="851583"/>
              <a:ext cx="1685520" cy="371160"/>
            </p14:xfrm>
          </p:contentPart>
        </mc:Choice>
        <mc:Fallback xmlns="">
          <p:pic>
            <p:nvPicPr>
              <p:cNvPr id="2097302" name="Ink 33"/>
              <p:cNvPicPr/>
              <p:nvPr/>
            </p:nvPicPr>
            <p:blipFill>
              <a:blip r:embed="rId7"/>
              <a:stretch>
                <a:fillRect/>
              </a:stretch>
            </p:blipFill>
            <p:spPr>
              <a:xfrm>
                <a:off x="4655433" y="843311"/>
                <a:ext cx="1702804" cy="38842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97303" name="Ink 38"/>
              <p14:cNvContentPartPr/>
              <p14:nvPr/>
            </p14:nvContentPartPr>
            <p14:xfrm>
              <a:off x="2727275" y="1511823"/>
              <a:ext cx="446760" cy="182520"/>
            </p14:xfrm>
          </p:contentPart>
        </mc:Choice>
        <mc:Fallback xmlns="">
          <p:pic>
            <p:nvPicPr>
              <p:cNvPr id="2097303" name="Ink 38"/>
              <p:cNvPicPr/>
              <p:nvPr/>
            </p:nvPicPr>
            <p:blipFill>
              <a:blip r:embed="rId9"/>
              <a:stretch>
                <a:fillRect/>
              </a:stretch>
            </p:blipFill>
            <p:spPr>
              <a:xfrm>
                <a:off x="2718275" y="1502858"/>
                <a:ext cx="464760" cy="19973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97304" name="Ink 44"/>
              <p14:cNvContentPartPr/>
              <p14:nvPr/>
            </p14:nvContentPartPr>
            <p14:xfrm>
              <a:off x="2821595" y="2095023"/>
              <a:ext cx="390240" cy="196560"/>
            </p14:xfrm>
          </p:contentPart>
        </mc:Choice>
        <mc:Fallback xmlns="">
          <p:pic>
            <p:nvPicPr>
              <p:cNvPr id="2097304" name="Ink 44"/>
              <p:cNvPicPr/>
              <p:nvPr/>
            </p:nvPicPr>
            <p:blipFill>
              <a:blip r:embed="rId11"/>
              <a:stretch>
                <a:fillRect/>
              </a:stretch>
            </p:blipFill>
            <p:spPr>
              <a:xfrm>
                <a:off x="2812595" y="2086023"/>
                <a:ext cx="4078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97305" name="Ink 48"/>
              <p14:cNvContentPartPr/>
              <p14:nvPr/>
            </p14:nvContentPartPr>
            <p14:xfrm>
              <a:off x="2897196" y="3184023"/>
              <a:ext cx="113400" cy="170280"/>
            </p14:xfrm>
          </p:contentPart>
        </mc:Choice>
        <mc:Fallback xmlns="">
          <p:pic>
            <p:nvPicPr>
              <p:cNvPr id="2097305" name="Ink 48"/>
              <p:cNvPicPr/>
              <p:nvPr/>
            </p:nvPicPr>
            <p:blipFill>
              <a:blip r:embed="rId13"/>
              <a:stretch>
                <a:fillRect/>
              </a:stretch>
            </p:blipFill>
            <p:spPr>
              <a:xfrm>
                <a:off x="2888224" y="3175004"/>
                <a:ext cx="130984" cy="18759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97306" name="Ink 49"/>
              <p14:cNvContentPartPr/>
              <p14:nvPr/>
            </p14:nvContentPartPr>
            <p14:xfrm>
              <a:off x="3136235" y="3158823"/>
              <a:ext cx="137880" cy="176400"/>
            </p14:xfrm>
          </p:contentPart>
        </mc:Choice>
        <mc:Fallback xmlns="">
          <p:pic>
            <p:nvPicPr>
              <p:cNvPr id="2097306" name="Ink 49"/>
              <p:cNvPicPr/>
              <p:nvPr/>
            </p:nvPicPr>
            <p:blipFill>
              <a:blip r:embed="rId15"/>
              <a:stretch>
                <a:fillRect/>
              </a:stretch>
            </p:blipFill>
            <p:spPr>
              <a:xfrm>
                <a:off x="3127235" y="3150183"/>
                <a:ext cx="1558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97307" name="Ink 57"/>
              <p14:cNvContentPartPr/>
              <p14:nvPr/>
            </p14:nvContentPartPr>
            <p14:xfrm>
              <a:off x="2941116" y="4303263"/>
              <a:ext cx="396360" cy="163800"/>
            </p14:xfrm>
          </p:contentPart>
        </mc:Choice>
        <mc:Fallback xmlns="">
          <p:pic>
            <p:nvPicPr>
              <p:cNvPr id="2097307" name="Ink 57"/>
              <p:cNvPicPr/>
              <p:nvPr/>
            </p:nvPicPr>
            <p:blipFill>
              <a:blip r:embed="rId17"/>
              <a:stretch>
                <a:fillRect/>
              </a:stretch>
            </p:blipFill>
            <p:spPr>
              <a:xfrm>
                <a:off x="2932108" y="4294263"/>
                <a:ext cx="414737"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97308" name="Ink 58"/>
              <p14:cNvContentPartPr/>
              <p14:nvPr/>
            </p14:nvContentPartPr>
            <p14:xfrm>
              <a:off x="2884595" y="3749943"/>
              <a:ext cx="389520" cy="189000"/>
            </p14:xfrm>
          </p:contentPart>
        </mc:Choice>
        <mc:Fallback xmlns="">
          <p:pic>
            <p:nvPicPr>
              <p:cNvPr id="2097308" name="Ink 58"/>
              <p:cNvPicPr/>
              <p:nvPr/>
            </p:nvPicPr>
            <p:blipFill>
              <a:blip r:embed="rId19"/>
              <a:stretch>
                <a:fillRect/>
              </a:stretch>
            </p:blipFill>
            <p:spPr>
              <a:xfrm>
                <a:off x="2875587" y="3740926"/>
                <a:ext cx="407537" cy="20703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97309" name="Ink 59"/>
              <p14:cNvContentPartPr/>
              <p14:nvPr/>
            </p14:nvContentPartPr>
            <p14:xfrm>
              <a:off x="2865875" y="2655903"/>
              <a:ext cx="446760" cy="157680"/>
            </p14:xfrm>
          </p:contentPart>
        </mc:Choice>
        <mc:Fallback xmlns="">
          <p:pic>
            <p:nvPicPr>
              <p:cNvPr id="2097309" name="Ink 59"/>
              <p:cNvPicPr/>
              <p:nvPr/>
            </p:nvPicPr>
            <p:blipFill>
              <a:blip r:embed="rId21"/>
              <a:stretch>
                <a:fillRect/>
              </a:stretch>
            </p:blipFill>
            <p:spPr>
              <a:xfrm>
                <a:off x="2856515" y="2647604"/>
                <a:ext cx="464400" cy="17427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97310" name="Ink 60"/>
              <p14:cNvContentPartPr/>
              <p14:nvPr/>
            </p14:nvContentPartPr>
            <p14:xfrm>
              <a:off x="2960196" y="4957023"/>
              <a:ext cx="226800" cy="94680"/>
            </p14:xfrm>
          </p:contentPart>
        </mc:Choice>
        <mc:Fallback xmlns="">
          <p:pic>
            <p:nvPicPr>
              <p:cNvPr id="2097310" name="Ink 60"/>
              <p:cNvPicPr/>
              <p:nvPr/>
            </p:nvPicPr>
            <p:blipFill>
              <a:blip r:embed="rId23"/>
              <a:stretch>
                <a:fillRect/>
              </a:stretch>
            </p:blipFill>
            <p:spPr>
              <a:xfrm>
                <a:off x="2951542" y="4948023"/>
                <a:ext cx="243747"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97311" name="Ink 61"/>
              <p14:cNvContentPartPr/>
              <p14:nvPr/>
            </p14:nvContentPartPr>
            <p14:xfrm>
              <a:off x="3274475" y="4925703"/>
              <a:ext cx="94680" cy="176400"/>
            </p14:xfrm>
          </p:contentPart>
        </mc:Choice>
        <mc:Fallback xmlns="">
          <p:pic>
            <p:nvPicPr>
              <p:cNvPr id="2097311" name="Ink 61"/>
              <p:cNvPicPr/>
              <p:nvPr/>
            </p:nvPicPr>
            <p:blipFill>
              <a:blip r:embed="rId25"/>
              <a:stretch>
                <a:fillRect/>
              </a:stretch>
            </p:blipFill>
            <p:spPr>
              <a:xfrm>
                <a:off x="3265509" y="4916703"/>
                <a:ext cx="112253"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97312" name="Ink 64"/>
              <p14:cNvContentPartPr/>
              <p14:nvPr/>
            </p14:nvContentPartPr>
            <p14:xfrm>
              <a:off x="3242796" y="5516823"/>
              <a:ext cx="113400" cy="100800"/>
            </p14:xfrm>
          </p:contentPart>
        </mc:Choice>
        <mc:Fallback xmlns="">
          <p:pic>
            <p:nvPicPr>
              <p:cNvPr id="2097312" name="Ink 64"/>
              <p:cNvPicPr/>
              <p:nvPr/>
            </p:nvPicPr>
            <p:blipFill>
              <a:blip r:embed="rId27"/>
              <a:stretch>
                <a:fillRect/>
              </a:stretch>
            </p:blipFill>
            <p:spPr>
              <a:xfrm>
                <a:off x="3233436" y="5507823"/>
                <a:ext cx="1321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97313" name="Ink 67"/>
              <p14:cNvContentPartPr/>
              <p14:nvPr/>
            </p14:nvContentPartPr>
            <p14:xfrm>
              <a:off x="3362315" y="6126663"/>
              <a:ext cx="25560" cy="163800"/>
            </p14:xfrm>
          </p:contentPart>
        </mc:Choice>
        <mc:Fallback xmlns="">
          <p:pic>
            <p:nvPicPr>
              <p:cNvPr id="2097313" name="Ink 67"/>
              <p:cNvPicPr/>
              <p:nvPr/>
            </p:nvPicPr>
            <p:blipFill>
              <a:blip r:embed="rId29"/>
              <a:stretch>
                <a:fillRect/>
              </a:stretch>
            </p:blipFill>
            <p:spPr>
              <a:xfrm>
                <a:off x="3353315" y="6117663"/>
                <a:ext cx="43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97314" name="Ink 70"/>
              <p14:cNvContentPartPr/>
              <p14:nvPr/>
            </p14:nvContentPartPr>
            <p14:xfrm>
              <a:off x="3079356" y="6126664"/>
              <a:ext cx="119880" cy="126000"/>
            </p14:xfrm>
          </p:contentPart>
        </mc:Choice>
        <mc:Fallback xmlns="">
          <p:pic>
            <p:nvPicPr>
              <p:cNvPr id="2097314" name="Ink 70"/>
              <p:cNvPicPr/>
              <p:nvPr/>
            </p:nvPicPr>
            <p:blipFill>
              <a:blip r:embed="rId31"/>
              <a:stretch>
                <a:fillRect/>
              </a:stretch>
            </p:blipFill>
            <p:spPr>
              <a:xfrm>
                <a:off x="3070356" y="6117664"/>
                <a:ext cx="136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97315" name="Ink 71"/>
              <p14:cNvContentPartPr/>
              <p14:nvPr/>
            </p14:nvContentPartPr>
            <p14:xfrm>
              <a:off x="3022835" y="5497743"/>
              <a:ext cx="132480" cy="138600"/>
            </p14:xfrm>
          </p:contentPart>
        </mc:Choice>
        <mc:Fallback xmlns="">
          <p:pic>
            <p:nvPicPr>
              <p:cNvPr id="2097315" name="Ink 71"/>
              <p:cNvPicPr/>
              <p:nvPr/>
            </p:nvPicPr>
            <p:blipFill>
              <a:blip r:embed="rId33"/>
              <a:stretch>
                <a:fillRect/>
              </a:stretch>
            </p:blipFill>
            <p:spPr>
              <a:xfrm>
                <a:off x="3014171" y="5488359"/>
                <a:ext cx="149807" cy="15664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97316" name="Ink 72"/>
              <p14:cNvContentPartPr/>
              <p14:nvPr/>
            </p14:nvContentPartPr>
            <p14:xfrm>
              <a:off x="4651115" y="1517943"/>
              <a:ext cx="25560" cy="88200"/>
            </p14:xfrm>
          </p:contentPart>
        </mc:Choice>
        <mc:Fallback xmlns="">
          <p:pic>
            <p:nvPicPr>
              <p:cNvPr id="2097316" name="Ink 72"/>
              <p:cNvPicPr/>
              <p:nvPr/>
            </p:nvPicPr>
            <p:blipFill>
              <a:blip r:embed="rId35"/>
              <a:stretch>
                <a:fillRect/>
              </a:stretch>
            </p:blipFill>
            <p:spPr>
              <a:xfrm>
                <a:off x="4642115" y="1508943"/>
                <a:ext cx="424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97317" name="Ink 77"/>
              <p14:cNvContentPartPr/>
              <p14:nvPr/>
            </p14:nvContentPartPr>
            <p14:xfrm>
              <a:off x="4814915" y="1480143"/>
              <a:ext cx="383760" cy="138600"/>
            </p14:xfrm>
          </p:contentPart>
        </mc:Choice>
        <mc:Fallback xmlns="">
          <p:pic>
            <p:nvPicPr>
              <p:cNvPr id="2097317" name="Ink 77"/>
              <p:cNvPicPr/>
              <p:nvPr/>
            </p:nvPicPr>
            <p:blipFill>
              <a:blip r:embed="rId37"/>
              <a:stretch>
                <a:fillRect/>
              </a:stretch>
            </p:blipFill>
            <p:spPr>
              <a:xfrm>
                <a:off x="4805555" y="1470759"/>
                <a:ext cx="402120" cy="15664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97318" name="Ink 80"/>
              <p14:cNvContentPartPr/>
              <p14:nvPr/>
            </p14:nvContentPartPr>
            <p14:xfrm>
              <a:off x="5053596" y="2014743"/>
              <a:ext cx="126000" cy="138600"/>
            </p14:xfrm>
          </p:contentPart>
        </mc:Choice>
        <mc:Fallback xmlns="">
          <p:pic>
            <p:nvPicPr>
              <p:cNvPr id="2097318" name="Ink 80"/>
              <p:cNvPicPr/>
              <p:nvPr/>
            </p:nvPicPr>
            <p:blipFill>
              <a:blip r:embed="rId39"/>
              <a:stretch>
                <a:fillRect/>
              </a:stretch>
            </p:blipFill>
            <p:spPr>
              <a:xfrm>
                <a:off x="5044956" y="2006484"/>
                <a:ext cx="144000" cy="15547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97319" name="Ink 82"/>
              <p14:cNvContentPartPr/>
              <p14:nvPr/>
            </p14:nvContentPartPr>
            <p14:xfrm>
              <a:off x="4663716" y="2065144"/>
              <a:ext cx="252000" cy="113400"/>
            </p14:xfrm>
          </p:contentPart>
        </mc:Choice>
        <mc:Fallback xmlns="">
          <p:pic>
            <p:nvPicPr>
              <p:cNvPr id="2097319" name="Ink 82"/>
              <p:cNvPicPr/>
              <p:nvPr/>
            </p:nvPicPr>
            <p:blipFill>
              <a:blip r:embed="rId41"/>
              <a:stretch>
                <a:fillRect/>
              </a:stretch>
            </p:blipFill>
            <p:spPr>
              <a:xfrm>
                <a:off x="4654690" y="2056531"/>
                <a:ext cx="270052" cy="13026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97320" name="Ink 83"/>
              <p14:cNvContentPartPr/>
              <p14:nvPr/>
            </p14:nvContentPartPr>
            <p14:xfrm>
              <a:off x="4619795" y="2643304"/>
              <a:ext cx="50760" cy="126000"/>
            </p14:xfrm>
          </p:contentPart>
        </mc:Choice>
        <mc:Fallback xmlns="">
          <p:pic>
            <p:nvPicPr>
              <p:cNvPr id="2097320" name="Ink 83"/>
              <p:cNvPicPr/>
              <p:nvPr/>
            </p:nvPicPr>
            <p:blipFill>
              <a:blip r:embed="rId43"/>
              <a:stretch>
                <a:fillRect/>
              </a:stretch>
            </p:blipFill>
            <p:spPr>
              <a:xfrm>
                <a:off x="4610731" y="2634304"/>
                <a:ext cx="68163"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97321" name="Ink 84"/>
              <p14:cNvContentPartPr/>
              <p14:nvPr/>
            </p14:nvContentPartPr>
            <p14:xfrm>
              <a:off x="4783236" y="2637183"/>
              <a:ext cx="12960" cy="113400"/>
            </p14:xfrm>
          </p:contentPart>
        </mc:Choice>
        <mc:Fallback xmlns="">
          <p:pic>
            <p:nvPicPr>
              <p:cNvPr id="2097321" name="Ink 84"/>
              <p:cNvPicPr/>
              <p:nvPr/>
            </p:nvPicPr>
            <p:blipFill>
              <a:blip r:embed="rId45"/>
              <a:stretch>
                <a:fillRect/>
              </a:stretch>
            </p:blipFill>
            <p:spPr>
              <a:xfrm>
                <a:off x="4774236" y="2628570"/>
                <a:ext cx="30240" cy="13026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97322" name="Ink 85"/>
              <p14:cNvContentPartPr/>
              <p14:nvPr/>
            </p14:nvContentPartPr>
            <p14:xfrm>
              <a:off x="5003195" y="2624584"/>
              <a:ext cx="182520" cy="126000"/>
            </p14:xfrm>
          </p:contentPart>
        </mc:Choice>
        <mc:Fallback xmlns="">
          <p:pic>
            <p:nvPicPr>
              <p:cNvPr id="2097322" name="Ink 85"/>
              <p:cNvPicPr/>
              <p:nvPr/>
            </p:nvPicPr>
            <p:blipFill>
              <a:blip r:embed="rId47"/>
              <a:stretch>
                <a:fillRect/>
              </a:stretch>
            </p:blipFill>
            <p:spPr>
              <a:xfrm>
                <a:off x="4994177" y="2615969"/>
                <a:ext cx="200916" cy="14323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97323" name="Ink 88"/>
              <p14:cNvContentPartPr/>
              <p14:nvPr/>
            </p14:nvContentPartPr>
            <p14:xfrm>
              <a:off x="4770635" y="3190504"/>
              <a:ext cx="25560" cy="126000"/>
            </p14:xfrm>
          </p:contentPart>
        </mc:Choice>
        <mc:Fallback xmlns="">
          <p:pic>
            <p:nvPicPr>
              <p:cNvPr id="2097323" name="Ink 88"/>
              <p:cNvPicPr/>
              <p:nvPr/>
            </p:nvPicPr>
            <p:blipFill>
              <a:blip r:embed="rId49"/>
              <a:stretch>
                <a:fillRect/>
              </a:stretch>
            </p:blipFill>
            <p:spPr>
              <a:xfrm>
                <a:off x="4761275" y="3181889"/>
                <a:ext cx="43200" cy="142872"/>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97324" name="Ink 89"/>
              <p14:cNvContentPartPr/>
              <p14:nvPr/>
            </p14:nvContentPartPr>
            <p14:xfrm>
              <a:off x="4997075" y="3171423"/>
              <a:ext cx="176400" cy="107280"/>
            </p14:xfrm>
          </p:contentPart>
        </mc:Choice>
        <mc:Fallback xmlns="">
          <p:pic>
            <p:nvPicPr>
              <p:cNvPr id="2097324" name="Ink 89"/>
              <p:cNvPicPr/>
              <p:nvPr/>
            </p:nvPicPr>
            <p:blipFill>
              <a:blip r:embed="rId51"/>
              <a:stretch>
                <a:fillRect/>
              </a:stretch>
            </p:blipFill>
            <p:spPr>
              <a:xfrm>
                <a:off x="4988075" y="3162783"/>
                <a:ext cx="1944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97325" name="Ink 91"/>
              <p14:cNvContentPartPr/>
              <p14:nvPr/>
            </p14:nvContentPartPr>
            <p14:xfrm>
              <a:off x="4594596" y="3190503"/>
              <a:ext cx="50760" cy="163800"/>
            </p14:xfrm>
          </p:contentPart>
        </mc:Choice>
        <mc:Fallback xmlns="">
          <p:pic>
            <p:nvPicPr>
              <p:cNvPr id="2097325" name="Ink 91"/>
              <p:cNvPicPr/>
              <p:nvPr/>
            </p:nvPicPr>
            <p:blipFill>
              <a:blip r:embed="rId53"/>
              <a:stretch>
                <a:fillRect/>
              </a:stretch>
            </p:blipFill>
            <p:spPr>
              <a:xfrm>
                <a:off x="4585596" y="3181503"/>
                <a:ext cx="676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97326" name="Ink 94"/>
              <p14:cNvContentPartPr/>
              <p14:nvPr/>
            </p14:nvContentPartPr>
            <p14:xfrm>
              <a:off x="5053595" y="3636903"/>
              <a:ext cx="182520" cy="182520"/>
            </p14:xfrm>
          </p:contentPart>
        </mc:Choice>
        <mc:Fallback xmlns="">
          <p:pic>
            <p:nvPicPr>
              <p:cNvPr id="2097326" name="Ink 94"/>
              <p:cNvPicPr/>
              <p:nvPr/>
            </p:nvPicPr>
            <p:blipFill>
              <a:blip r:embed="rId55"/>
              <a:stretch>
                <a:fillRect/>
              </a:stretch>
            </p:blipFill>
            <p:spPr>
              <a:xfrm>
                <a:off x="5044595" y="3628280"/>
                <a:ext cx="200520" cy="199766"/>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97327" name="Ink 96"/>
              <p14:cNvContentPartPr/>
              <p14:nvPr/>
            </p14:nvContentPartPr>
            <p14:xfrm>
              <a:off x="4682796" y="3674344"/>
              <a:ext cx="151200" cy="157680"/>
            </p14:xfrm>
          </p:contentPart>
        </mc:Choice>
        <mc:Fallback xmlns="">
          <p:pic>
            <p:nvPicPr>
              <p:cNvPr id="2097327" name="Ink 96"/>
              <p:cNvPicPr/>
              <p:nvPr/>
            </p:nvPicPr>
            <p:blipFill>
              <a:blip r:embed="rId57"/>
              <a:stretch>
                <a:fillRect/>
              </a:stretch>
            </p:blipFill>
            <p:spPr>
              <a:xfrm>
                <a:off x="4673436" y="3664984"/>
                <a:ext cx="1684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97328" name="Ink 99"/>
              <p14:cNvContentPartPr/>
              <p14:nvPr/>
            </p14:nvContentPartPr>
            <p14:xfrm>
              <a:off x="5160516" y="4240264"/>
              <a:ext cx="19080" cy="195120"/>
            </p14:xfrm>
          </p:contentPart>
        </mc:Choice>
        <mc:Fallback xmlns="">
          <p:pic>
            <p:nvPicPr>
              <p:cNvPr id="2097328" name="Ink 99"/>
              <p:cNvPicPr/>
              <p:nvPr/>
            </p:nvPicPr>
            <p:blipFill>
              <a:blip r:embed="rId59"/>
              <a:stretch>
                <a:fillRect/>
              </a:stretch>
            </p:blipFill>
            <p:spPr>
              <a:xfrm>
                <a:off x="5152236" y="4231281"/>
                <a:ext cx="36720" cy="21272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97329" name="Ink 101"/>
              <p14:cNvContentPartPr/>
              <p14:nvPr/>
            </p14:nvContentPartPr>
            <p14:xfrm>
              <a:off x="4651116" y="4240263"/>
              <a:ext cx="352440" cy="132480"/>
            </p14:xfrm>
          </p:contentPart>
        </mc:Choice>
        <mc:Fallback xmlns="">
          <p:pic>
            <p:nvPicPr>
              <p:cNvPr id="2097329" name="Ink 101"/>
              <p:cNvPicPr/>
              <p:nvPr/>
            </p:nvPicPr>
            <p:blipFill>
              <a:blip r:embed="rId61"/>
              <a:stretch>
                <a:fillRect/>
              </a:stretch>
            </p:blipFill>
            <p:spPr>
              <a:xfrm>
                <a:off x="4641756" y="4231263"/>
                <a:ext cx="3697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97330" name="Ink 102"/>
              <p14:cNvContentPartPr/>
              <p14:nvPr/>
            </p14:nvContentPartPr>
            <p14:xfrm>
              <a:off x="4638876" y="4824903"/>
              <a:ext cx="50760" cy="132480"/>
            </p14:xfrm>
          </p:contentPart>
        </mc:Choice>
        <mc:Fallback xmlns="">
          <p:pic>
            <p:nvPicPr>
              <p:cNvPr id="2097330" name="Ink 102"/>
              <p:cNvPicPr/>
              <p:nvPr/>
            </p:nvPicPr>
            <p:blipFill>
              <a:blip r:embed="rId63"/>
              <a:stretch>
                <a:fillRect/>
              </a:stretch>
            </p:blipFill>
            <p:spPr>
              <a:xfrm>
                <a:off x="4630654" y="4815903"/>
                <a:ext cx="67203"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97331" name="Ink 103"/>
              <p14:cNvContentPartPr/>
              <p14:nvPr/>
            </p14:nvContentPartPr>
            <p14:xfrm>
              <a:off x="4777115" y="4831383"/>
              <a:ext cx="182520" cy="119880"/>
            </p14:xfrm>
          </p:contentPart>
        </mc:Choice>
        <mc:Fallback xmlns="">
          <p:pic>
            <p:nvPicPr>
              <p:cNvPr id="2097331" name="Ink 103"/>
              <p:cNvPicPr/>
              <p:nvPr/>
            </p:nvPicPr>
            <p:blipFill>
              <a:blip r:embed="rId65"/>
              <a:stretch>
                <a:fillRect/>
              </a:stretch>
            </p:blipFill>
            <p:spPr>
              <a:xfrm>
                <a:off x="4768851" y="4822743"/>
                <a:ext cx="199407"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97332" name="Ink 104"/>
              <p14:cNvContentPartPr/>
              <p14:nvPr/>
            </p14:nvContentPartPr>
            <p14:xfrm>
              <a:off x="5110116" y="4845424"/>
              <a:ext cx="189000" cy="99720"/>
            </p14:xfrm>
          </p:contentPart>
        </mc:Choice>
        <mc:Fallback xmlns="">
          <p:pic>
            <p:nvPicPr>
              <p:cNvPr id="2097332" name="Ink 104"/>
              <p:cNvPicPr/>
              <p:nvPr/>
            </p:nvPicPr>
            <p:blipFill>
              <a:blip r:embed="rId67"/>
              <a:stretch>
                <a:fillRect/>
              </a:stretch>
            </p:blipFill>
            <p:spPr>
              <a:xfrm>
                <a:off x="5101460" y="4836424"/>
                <a:ext cx="207034"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97333" name="Ink 105"/>
              <p14:cNvContentPartPr/>
              <p14:nvPr/>
            </p14:nvContentPartPr>
            <p14:xfrm>
              <a:off x="4720595" y="5447343"/>
              <a:ext cx="50760" cy="138600"/>
            </p14:xfrm>
          </p:contentPart>
        </mc:Choice>
        <mc:Fallback xmlns="">
          <p:pic>
            <p:nvPicPr>
              <p:cNvPr id="2097333" name="Ink 105"/>
              <p:cNvPicPr/>
              <p:nvPr/>
            </p:nvPicPr>
            <p:blipFill>
              <a:blip r:embed="rId69"/>
              <a:stretch>
                <a:fillRect/>
              </a:stretch>
            </p:blipFill>
            <p:spPr>
              <a:xfrm>
                <a:off x="4711955" y="5438343"/>
                <a:ext cx="673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97334" name="Ink 106"/>
              <p14:cNvContentPartPr/>
              <p14:nvPr/>
            </p14:nvContentPartPr>
            <p14:xfrm>
              <a:off x="4864956" y="5472543"/>
              <a:ext cx="195120" cy="113400"/>
            </p14:xfrm>
          </p:contentPart>
        </mc:Choice>
        <mc:Fallback xmlns="">
          <p:pic>
            <p:nvPicPr>
              <p:cNvPr id="2097334" name="Ink 106"/>
              <p:cNvPicPr/>
              <p:nvPr/>
            </p:nvPicPr>
            <p:blipFill>
              <a:blip r:embed="rId71"/>
              <a:stretch>
                <a:fillRect/>
              </a:stretch>
            </p:blipFill>
            <p:spPr>
              <a:xfrm>
                <a:off x="4856316" y="5463571"/>
                <a:ext cx="212040"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97335" name="Ink 107"/>
              <p14:cNvContentPartPr/>
              <p14:nvPr/>
            </p14:nvContentPartPr>
            <p14:xfrm>
              <a:off x="5185715" y="5447343"/>
              <a:ext cx="170280" cy="176400"/>
            </p14:xfrm>
          </p:contentPart>
        </mc:Choice>
        <mc:Fallback xmlns="">
          <p:pic>
            <p:nvPicPr>
              <p:cNvPr id="2097335" name="Ink 107"/>
              <p:cNvPicPr/>
              <p:nvPr/>
            </p:nvPicPr>
            <p:blipFill>
              <a:blip r:embed="rId73"/>
              <a:stretch>
                <a:fillRect/>
              </a:stretch>
            </p:blipFill>
            <p:spPr>
              <a:xfrm>
                <a:off x="5177075" y="5438703"/>
                <a:ext cx="1879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97336" name="Ink 110"/>
              <p14:cNvContentPartPr/>
              <p14:nvPr/>
            </p14:nvContentPartPr>
            <p14:xfrm>
              <a:off x="4909235" y="6069784"/>
              <a:ext cx="182520" cy="151200"/>
            </p14:xfrm>
          </p:contentPart>
        </mc:Choice>
        <mc:Fallback xmlns="">
          <p:pic>
            <p:nvPicPr>
              <p:cNvPr id="2097336" name="Ink 110"/>
              <p:cNvPicPr/>
              <p:nvPr/>
            </p:nvPicPr>
            <p:blipFill>
              <a:blip r:embed="rId75"/>
              <a:stretch>
                <a:fillRect/>
              </a:stretch>
            </p:blipFill>
            <p:spPr>
              <a:xfrm>
                <a:off x="4899875" y="6060784"/>
                <a:ext cx="2008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97337" name="Ink 111"/>
              <p14:cNvContentPartPr/>
              <p14:nvPr/>
            </p14:nvContentPartPr>
            <p14:xfrm>
              <a:off x="5217035" y="6076263"/>
              <a:ext cx="195120" cy="207720"/>
            </p14:xfrm>
          </p:contentPart>
        </mc:Choice>
        <mc:Fallback xmlns="">
          <p:pic>
            <p:nvPicPr>
              <p:cNvPr id="2097337" name="Ink 111"/>
              <p:cNvPicPr/>
              <p:nvPr/>
            </p:nvPicPr>
            <p:blipFill>
              <a:blip r:embed="rId77"/>
              <a:stretch>
                <a:fillRect/>
              </a:stretch>
            </p:blipFill>
            <p:spPr>
              <a:xfrm>
                <a:off x="5207675" y="6067263"/>
                <a:ext cx="213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97338" name="Ink 113"/>
              <p14:cNvContentPartPr/>
              <p14:nvPr/>
            </p14:nvContentPartPr>
            <p14:xfrm>
              <a:off x="4739315" y="6069783"/>
              <a:ext cx="44280" cy="157680"/>
            </p14:xfrm>
          </p:contentPart>
        </mc:Choice>
        <mc:Fallback xmlns="">
          <p:pic>
            <p:nvPicPr>
              <p:cNvPr id="2097338" name="Ink 113"/>
              <p:cNvPicPr/>
              <p:nvPr/>
            </p:nvPicPr>
            <p:blipFill>
              <a:blip r:embed="rId79"/>
              <a:stretch>
                <a:fillRect/>
              </a:stretch>
            </p:blipFill>
            <p:spPr>
              <a:xfrm>
                <a:off x="4731102" y="6060783"/>
                <a:ext cx="60349"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97339" name="Ink 10"/>
              <p14:cNvContentPartPr/>
              <p14:nvPr/>
            </p14:nvContentPartPr>
            <p14:xfrm>
              <a:off x="10052555" y="3420183"/>
              <a:ext cx="360" cy="0"/>
            </p14:xfrm>
          </p:contentPart>
        </mc:Choice>
        <mc:Fallback xmlns="">
          <p:pic>
            <p:nvPicPr>
              <p:cNvPr id="2097339" name="Ink 10"/>
              <p:cNvPicPr/>
              <p:nvPr/>
            </p:nvPicPr>
            <p:blipFill>
              <a:blip r:embed="rId81"/>
              <a:stretch>
                <a:fillRect/>
              </a:stretch>
            </p:blipFill>
            <p:spPr>
              <a:xfrm>
                <a:off x="10043195" y="3420183"/>
                <a:ext cx="19080" cy="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97340" name="Ink 11"/>
              <p14:cNvContentPartPr/>
              <p14:nvPr/>
            </p14:nvContentPartPr>
            <p14:xfrm>
              <a:off x="9127715" y="5125143"/>
              <a:ext cx="360" cy="360"/>
            </p14:xfrm>
          </p:contentPart>
        </mc:Choice>
        <mc:Fallback xmlns="">
          <p:pic>
            <p:nvPicPr>
              <p:cNvPr id="2097340" name="Ink 11"/>
              <p:cNvPicPr/>
              <p:nvPr/>
            </p:nvPicPr>
            <p:blipFill>
              <a:blip r:embed="rId83"/>
              <a:stretch>
                <a:fillRect/>
              </a:stretch>
            </p:blipFill>
            <p:spPr>
              <a:xfrm>
                <a:off x="9118715" y="5116143"/>
                <a:ext cx="1836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097341" name="Ink 174"/>
              <p14:cNvContentPartPr/>
              <p14:nvPr/>
            </p14:nvContentPartPr>
            <p14:xfrm>
              <a:off x="4833636" y="1549624"/>
              <a:ext cx="2282400" cy="4376160"/>
            </p14:xfrm>
          </p:contentPart>
        </mc:Choice>
        <mc:Fallback xmlns="">
          <p:pic>
            <p:nvPicPr>
              <p:cNvPr id="2097341" name="Ink 174"/>
              <p:cNvPicPr/>
              <p:nvPr/>
            </p:nvPicPr>
            <p:blipFill>
              <a:blip r:embed="rId85"/>
              <a:stretch>
                <a:fillRect/>
              </a:stretch>
            </p:blipFill>
            <p:spPr>
              <a:xfrm>
                <a:off x="4824637" y="1541343"/>
                <a:ext cx="2300037" cy="4403162"/>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97342" name="Ink 175"/>
              <p14:cNvContentPartPr/>
              <p14:nvPr/>
            </p14:nvContentPartPr>
            <p14:xfrm>
              <a:off x="6317555" y="6164103"/>
              <a:ext cx="170280" cy="6480"/>
            </p14:xfrm>
          </p:contentPart>
        </mc:Choice>
        <mc:Fallback xmlns="">
          <p:pic>
            <p:nvPicPr>
              <p:cNvPr id="2097342" name="Ink 175"/>
              <p:cNvPicPr/>
              <p:nvPr/>
            </p:nvPicPr>
            <p:blipFill>
              <a:blip r:embed="rId87"/>
              <a:stretch>
                <a:fillRect/>
              </a:stretch>
            </p:blipFill>
            <p:spPr>
              <a:xfrm>
                <a:off x="6300275" y="6146463"/>
                <a:ext cx="204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97343" name="Ink 181"/>
              <p14:cNvContentPartPr/>
              <p14:nvPr/>
            </p14:nvContentPartPr>
            <p14:xfrm>
              <a:off x="7832435" y="1618743"/>
              <a:ext cx="258120" cy="295920"/>
            </p14:xfrm>
          </p:contentPart>
        </mc:Choice>
        <mc:Fallback xmlns="">
          <p:pic>
            <p:nvPicPr>
              <p:cNvPr id="2097343" name="Ink 181"/>
              <p:cNvPicPr/>
              <p:nvPr/>
            </p:nvPicPr>
            <p:blipFill>
              <a:blip r:embed="rId89"/>
              <a:stretch>
                <a:fillRect/>
              </a:stretch>
            </p:blipFill>
            <p:spPr>
              <a:xfrm>
                <a:off x="7828115" y="1614423"/>
                <a:ext cx="2671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97344" name="Ink 190"/>
              <p14:cNvContentPartPr/>
              <p14:nvPr/>
            </p14:nvContentPartPr>
            <p14:xfrm>
              <a:off x="8499155" y="2121663"/>
              <a:ext cx="189000" cy="189000"/>
            </p14:xfrm>
          </p:contentPart>
        </mc:Choice>
        <mc:Fallback xmlns="">
          <p:pic>
            <p:nvPicPr>
              <p:cNvPr id="2097344" name="Ink 190"/>
              <p:cNvPicPr/>
              <p:nvPr/>
            </p:nvPicPr>
            <p:blipFill>
              <a:blip r:embed="rId91"/>
              <a:stretch>
                <a:fillRect/>
              </a:stretch>
            </p:blipFill>
            <p:spPr>
              <a:xfrm>
                <a:off x="8490515" y="2113023"/>
                <a:ext cx="2055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97345" name="Ink 193"/>
              <p14:cNvContentPartPr/>
              <p14:nvPr/>
            </p14:nvContentPartPr>
            <p14:xfrm>
              <a:off x="8033676" y="2178183"/>
              <a:ext cx="321120" cy="106920"/>
            </p14:xfrm>
          </p:contentPart>
        </mc:Choice>
        <mc:Fallback xmlns="">
          <p:pic>
            <p:nvPicPr>
              <p:cNvPr id="2097345" name="Ink 193"/>
              <p:cNvPicPr/>
              <p:nvPr/>
            </p:nvPicPr>
            <p:blipFill>
              <a:blip r:embed="rId93"/>
              <a:stretch>
                <a:fillRect/>
              </a:stretch>
            </p:blipFill>
            <p:spPr>
              <a:xfrm>
                <a:off x="8024666" y="2169183"/>
                <a:ext cx="338419"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97346" name="Ink 194"/>
              <p14:cNvContentPartPr/>
              <p14:nvPr/>
            </p14:nvContentPartPr>
            <p14:xfrm>
              <a:off x="8838635" y="2143263"/>
              <a:ext cx="31680" cy="154800"/>
            </p14:xfrm>
          </p:contentPart>
        </mc:Choice>
        <mc:Fallback xmlns="">
          <p:pic>
            <p:nvPicPr>
              <p:cNvPr id="2097346" name="Ink 194"/>
              <p:cNvPicPr/>
              <p:nvPr/>
            </p:nvPicPr>
            <p:blipFill>
              <a:blip r:embed="rId95"/>
              <a:stretch>
                <a:fillRect/>
              </a:stretch>
            </p:blipFill>
            <p:spPr>
              <a:xfrm>
                <a:off x="8829896" y="2134603"/>
                <a:ext cx="49523" cy="171759"/>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097347" name="Ink 195"/>
              <p14:cNvContentPartPr/>
              <p14:nvPr/>
            </p14:nvContentPartPr>
            <p14:xfrm>
              <a:off x="8932956" y="2165583"/>
              <a:ext cx="119880" cy="113400"/>
            </p14:xfrm>
          </p:contentPart>
        </mc:Choice>
        <mc:Fallback xmlns="">
          <p:pic>
            <p:nvPicPr>
              <p:cNvPr id="2097347" name="Ink 195"/>
              <p:cNvPicPr/>
              <p:nvPr/>
            </p:nvPicPr>
            <p:blipFill>
              <a:blip r:embed="rId97"/>
              <a:stretch>
                <a:fillRect/>
              </a:stretch>
            </p:blipFill>
            <p:spPr>
              <a:xfrm>
                <a:off x="8924316" y="2157303"/>
                <a:ext cx="1368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97348" name="Ink 196"/>
              <p14:cNvContentPartPr/>
              <p14:nvPr/>
            </p14:nvContentPartPr>
            <p14:xfrm>
              <a:off x="9159036" y="2146864"/>
              <a:ext cx="19080" cy="157680"/>
            </p14:xfrm>
          </p:contentPart>
        </mc:Choice>
        <mc:Fallback xmlns="">
          <p:pic>
            <p:nvPicPr>
              <p:cNvPr id="2097348" name="Ink 196"/>
              <p:cNvPicPr/>
              <p:nvPr/>
            </p:nvPicPr>
            <p:blipFill>
              <a:blip r:embed="rId99"/>
              <a:stretch>
                <a:fillRect/>
              </a:stretch>
            </p:blipFill>
            <p:spPr>
              <a:xfrm>
                <a:off x="9150756" y="2138584"/>
                <a:ext cx="356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97349" name="Ink 198"/>
              <p14:cNvContentPartPr/>
              <p14:nvPr/>
            </p14:nvContentPartPr>
            <p14:xfrm>
              <a:off x="9322476" y="2184303"/>
              <a:ext cx="182520" cy="6480"/>
            </p14:xfrm>
          </p:contentPart>
        </mc:Choice>
        <mc:Fallback xmlns="">
          <p:pic>
            <p:nvPicPr>
              <p:cNvPr id="2097349" name="Ink 198"/>
              <p:cNvPicPr/>
              <p:nvPr/>
            </p:nvPicPr>
            <p:blipFill>
              <a:blip r:embed="rId101"/>
              <a:stretch>
                <a:fillRect/>
              </a:stretch>
            </p:blipFill>
            <p:spPr>
              <a:xfrm>
                <a:off x="9313458" y="2175303"/>
                <a:ext cx="199834"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97350" name="Ink 199"/>
              <p14:cNvContentPartPr/>
              <p14:nvPr/>
            </p14:nvContentPartPr>
            <p14:xfrm>
              <a:off x="9385476" y="2147583"/>
              <a:ext cx="12960" cy="156960"/>
            </p14:xfrm>
          </p:contentPart>
        </mc:Choice>
        <mc:Fallback xmlns="">
          <p:pic>
            <p:nvPicPr>
              <p:cNvPr id="2097350" name="Ink 199"/>
              <p:cNvPicPr/>
              <p:nvPr/>
            </p:nvPicPr>
            <p:blipFill>
              <a:blip r:embed="rId103"/>
              <a:stretch>
                <a:fillRect/>
              </a:stretch>
            </p:blipFill>
            <p:spPr>
              <a:xfrm>
                <a:off x="9375947" y="2138562"/>
                <a:ext cx="32019" cy="174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097351" name="Ink 200"/>
              <p14:cNvContentPartPr/>
              <p14:nvPr/>
            </p14:nvContentPartPr>
            <p14:xfrm>
              <a:off x="9548915" y="2102583"/>
              <a:ext cx="56880" cy="132480"/>
            </p14:xfrm>
          </p:contentPart>
        </mc:Choice>
        <mc:Fallback xmlns="">
          <p:pic>
            <p:nvPicPr>
              <p:cNvPr id="2097351" name="Ink 200"/>
              <p:cNvPicPr/>
              <p:nvPr/>
            </p:nvPicPr>
            <p:blipFill>
              <a:blip r:embed="rId105"/>
              <a:stretch>
                <a:fillRect/>
              </a:stretch>
            </p:blipFill>
            <p:spPr>
              <a:xfrm>
                <a:off x="9539555" y="2093223"/>
                <a:ext cx="745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97352" name="Ink 201"/>
              <p14:cNvContentPartPr/>
              <p14:nvPr/>
            </p14:nvContentPartPr>
            <p14:xfrm>
              <a:off x="9643235" y="2058664"/>
              <a:ext cx="132480" cy="157680"/>
            </p14:xfrm>
          </p:contentPart>
        </mc:Choice>
        <mc:Fallback xmlns="">
          <p:pic>
            <p:nvPicPr>
              <p:cNvPr id="2097352" name="Ink 201"/>
              <p:cNvPicPr/>
              <p:nvPr/>
            </p:nvPicPr>
            <p:blipFill>
              <a:blip r:embed="rId107"/>
              <a:stretch>
                <a:fillRect/>
              </a:stretch>
            </p:blipFill>
            <p:spPr>
              <a:xfrm>
                <a:off x="9634210" y="2049643"/>
                <a:ext cx="150529" cy="175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97353" name="Ink 202"/>
              <p14:cNvContentPartPr/>
              <p14:nvPr/>
            </p14:nvContentPartPr>
            <p14:xfrm>
              <a:off x="9813156" y="2077743"/>
              <a:ext cx="119880" cy="100800"/>
            </p14:xfrm>
          </p:contentPart>
        </mc:Choice>
        <mc:Fallback xmlns="">
          <p:pic>
            <p:nvPicPr>
              <p:cNvPr id="2097353" name="Ink 202"/>
              <p:cNvPicPr/>
              <p:nvPr/>
            </p:nvPicPr>
            <p:blipFill>
              <a:blip r:embed="rId109"/>
              <a:stretch>
                <a:fillRect/>
              </a:stretch>
            </p:blipFill>
            <p:spPr>
              <a:xfrm>
                <a:off x="9804851" y="2069103"/>
                <a:ext cx="137212"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97354" name="Ink 203"/>
              <p14:cNvContentPartPr/>
              <p14:nvPr/>
            </p14:nvContentPartPr>
            <p14:xfrm>
              <a:off x="10026636" y="2115184"/>
              <a:ext cx="145080" cy="12960"/>
            </p14:xfrm>
          </p:contentPart>
        </mc:Choice>
        <mc:Fallback xmlns="">
          <p:pic>
            <p:nvPicPr>
              <p:cNvPr id="2097354" name="Ink 203"/>
              <p:cNvPicPr/>
              <p:nvPr/>
            </p:nvPicPr>
            <p:blipFill>
              <a:blip r:embed="rId111"/>
              <a:stretch>
                <a:fillRect/>
              </a:stretch>
            </p:blipFill>
            <p:spPr>
              <a:xfrm>
                <a:off x="10017253" y="2105557"/>
                <a:ext cx="162764" cy="32215"/>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097355" name="Ink 204"/>
              <p14:cNvContentPartPr/>
              <p14:nvPr/>
            </p14:nvContentPartPr>
            <p14:xfrm>
              <a:off x="10058315" y="2065143"/>
              <a:ext cx="19080" cy="163800"/>
            </p14:xfrm>
          </p:contentPart>
        </mc:Choice>
        <mc:Fallback xmlns="">
          <p:pic>
            <p:nvPicPr>
              <p:cNvPr id="2097355" name="Ink 204"/>
              <p:cNvPicPr/>
              <p:nvPr/>
            </p:nvPicPr>
            <p:blipFill>
              <a:blip r:embed="rId113"/>
              <a:stretch>
                <a:fillRect/>
              </a:stretch>
            </p:blipFill>
            <p:spPr>
              <a:xfrm>
                <a:off x="10049835" y="2056503"/>
                <a:ext cx="36393"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97356" name="Ink 205"/>
              <p14:cNvContentPartPr/>
              <p14:nvPr/>
            </p14:nvContentPartPr>
            <p14:xfrm>
              <a:off x="8178395" y="2643303"/>
              <a:ext cx="31680" cy="145080"/>
            </p14:xfrm>
          </p:contentPart>
        </mc:Choice>
        <mc:Fallback xmlns="">
          <p:pic>
            <p:nvPicPr>
              <p:cNvPr id="2097356" name="Ink 205"/>
              <p:cNvPicPr/>
              <p:nvPr/>
            </p:nvPicPr>
            <p:blipFill>
              <a:blip r:embed="rId115"/>
              <a:stretch>
                <a:fillRect/>
              </a:stretch>
            </p:blipFill>
            <p:spPr>
              <a:xfrm>
                <a:off x="8169852" y="2634663"/>
                <a:ext cx="4841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097357" name="Ink 206"/>
              <p14:cNvContentPartPr/>
              <p14:nvPr/>
            </p14:nvContentPartPr>
            <p14:xfrm>
              <a:off x="8297915" y="2687583"/>
              <a:ext cx="132480" cy="94680"/>
            </p14:xfrm>
          </p:contentPart>
        </mc:Choice>
        <mc:Fallback xmlns="">
          <p:pic>
            <p:nvPicPr>
              <p:cNvPr id="2097357" name="Ink 206"/>
              <p:cNvPicPr/>
              <p:nvPr/>
            </p:nvPicPr>
            <p:blipFill>
              <a:blip r:embed="rId117"/>
              <a:stretch>
                <a:fillRect/>
              </a:stretch>
            </p:blipFill>
            <p:spPr>
              <a:xfrm>
                <a:off x="8289275" y="2678976"/>
                <a:ext cx="149400" cy="111895"/>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97358" name="Ink 207"/>
              <p14:cNvContentPartPr/>
              <p14:nvPr/>
            </p14:nvContentPartPr>
            <p14:xfrm>
              <a:off x="8492676" y="2649784"/>
              <a:ext cx="151200" cy="182520"/>
            </p14:xfrm>
          </p:contentPart>
        </mc:Choice>
        <mc:Fallback xmlns="">
          <p:pic>
            <p:nvPicPr>
              <p:cNvPr id="2097358" name="Ink 207"/>
              <p:cNvPicPr/>
              <p:nvPr/>
            </p:nvPicPr>
            <p:blipFill>
              <a:blip r:embed="rId119"/>
              <a:stretch>
                <a:fillRect/>
              </a:stretch>
            </p:blipFill>
            <p:spPr>
              <a:xfrm>
                <a:off x="8483676" y="2641161"/>
                <a:ext cx="168480" cy="199766"/>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097359" name="Ink 208"/>
              <p14:cNvContentPartPr/>
              <p14:nvPr/>
            </p14:nvContentPartPr>
            <p14:xfrm>
              <a:off x="8725235" y="2725023"/>
              <a:ext cx="163800" cy="12960"/>
            </p14:xfrm>
          </p:contentPart>
        </mc:Choice>
        <mc:Fallback xmlns="">
          <p:pic>
            <p:nvPicPr>
              <p:cNvPr id="2097359" name="Ink 208"/>
              <p:cNvPicPr/>
              <p:nvPr/>
            </p:nvPicPr>
            <p:blipFill>
              <a:blip r:embed="rId121"/>
              <a:stretch>
                <a:fillRect/>
              </a:stretch>
            </p:blipFill>
            <p:spPr>
              <a:xfrm>
                <a:off x="8716576" y="2716383"/>
                <a:ext cx="181118"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097360" name="Ink 211"/>
              <p14:cNvContentPartPr/>
              <p14:nvPr/>
            </p14:nvContentPartPr>
            <p14:xfrm>
              <a:off x="8832156" y="2677503"/>
              <a:ext cx="50760" cy="160920"/>
            </p14:xfrm>
          </p:contentPart>
        </mc:Choice>
        <mc:Fallback xmlns="">
          <p:pic>
            <p:nvPicPr>
              <p:cNvPr id="2097360" name="Ink 211"/>
              <p:cNvPicPr/>
              <p:nvPr/>
            </p:nvPicPr>
            <p:blipFill>
              <a:blip r:embed="rId123"/>
              <a:stretch>
                <a:fillRect/>
              </a:stretch>
            </p:blipFill>
            <p:spPr>
              <a:xfrm>
                <a:off x="8823092" y="2668483"/>
                <a:ext cx="68163" cy="17787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097361" name="Ink 212"/>
              <p14:cNvContentPartPr/>
              <p14:nvPr/>
            </p14:nvContentPartPr>
            <p14:xfrm>
              <a:off x="9033395" y="2637904"/>
              <a:ext cx="12960" cy="125280"/>
            </p14:xfrm>
          </p:contentPart>
        </mc:Choice>
        <mc:Fallback xmlns="">
          <p:pic>
            <p:nvPicPr>
              <p:cNvPr id="2097361" name="Ink 212"/>
              <p:cNvPicPr/>
              <p:nvPr/>
            </p:nvPicPr>
            <p:blipFill>
              <a:blip r:embed="rId125"/>
              <a:stretch>
                <a:fillRect/>
              </a:stretch>
            </p:blipFill>
            <p:spPr>
              <a:xfrm>
                <a:off x="9023768" y="2629289"/>
                <a:ext cx="31104" cy="142152"/>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097362" name="Ink 213"/>
              <p14:cNvContentPartPr/>
              <p14:nvPr/>
            </p14:nvContentPartPr>
            <p14:xfrm>
              <a:off x="9096395" y="2586783"/>
              <a:ext cx="138600" cy="157680"/>
            </p14:xfrm>
          </p:contentPart>
        </mc:Choice>
        <mc:Fallback xmlns="">
          <p:pic>
            <p:nvPicPr>
              <p:cNvPr id="2097362" name="Ink 213"/>
              <p:cNvPicPr/>
              <p:nvPr/>
            </p:nvPicPr>
            <p:blipFill>
              <a:blip r:embed="rId127"/>
              <a:stretch>
                <a:fillRect/>
              </a:stretch>
            </p:blipFill>
            <p:spPr>
              <a:xfrm>
                <a:off x="9087372" y="2578123"/>
                <a:ext cx="156286" cy="174639"/>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097363" name="Ink 214"/>
              <p14:cNvContentPartPr/>
              <p14:nvPr/>
            </p14:nvContentPartPr>
            <p14:xfrm>
              <a:off x="9341555" y="2580664"/>
              <a:ext cx="100800" cy="182520"/>
            </p14:xfrm>
          </p:contentPart>
        </mc:Choice>
        <mc:Fallback xmlns="">
          <p:pic>
            <p:nvPicPr>
              <p:cNvPr id="2097363" name="Ink 214"/>
              <p:cNvPicPr/>
              <p:nvPr/>
            </p:nvPicPr>
            <p:blipFill>
              <a:blip r:embed="rId129"/>
              <a:stretch>
                <a:fillRect/>
              </a:stretch>
            </p:blipFill>
            <p:spPr>
              <a:xfrm>
                <a:off x="9332915" y="2571699"/>
                <a:ext cx="118800" cy="199732"/>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097364" name="Ink 224"/>
              <p14:cNvContentPartPr/>
              <p14:nvPr/>
            </p14:nvContentPartPr>
            <p14:xfrm>
              <a:off x="9441995" y="2517663"/>
              <a:ext cx="446760" cy="408240"/>
            </p14:xfrm>
          </p:contentPart>
        </mc:Choice>
        <mc:Fallback xmlns="">
          <p:pic>
            <p:nvPicPr>
              <p:cNvPr id="2097364" name="Ink 224"/>
              <p:cNvPicPr/>
              <p:nvPr/>
            </p:nvPicPr>
            <p:blipFill>
              <a:blip r:embed="rId131"/>
              <a:stretch>
                <a:fillRect/>
              </a:stretch>
            </p:blipFill>
            <p:spPr>
              <a:xfrm>
                <a:off x="9433715" y="2509023"/>
                <a:ext cx="46368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097365" name="Ink 237"/>
              <p14:cNvContentPartPr/>
              <p14:nvPr/>
            </p14:nvContentPartPr>
            <p14:xfrm>
              <a:off x="9787955" y="2700183"/>
              <a:ext cx="170280" cy="176040"/>
            </p14:xfrm>
          </p:contentPart>
        </mc:Choice>
        <mc:Fallback xmlns="">
          <p:pic>
            <p:nvPicPr>
              <p:cNvPr id="2097365" name="Ink 237"/>
              <p:cNvPicPr/>
              <p:nvPr/>
            </p:nvPicPr>
            <p:blipFill>
              <a:blip r:embed="rId133"/>
              <a:stretch>
                <a:fillRect/>
              </a:stretch>
            </p:blipFill>
            <p:spPr>
              <a:xfrm>
                <a:off x="9778595" y="2691201"/>
                <a:ext cx="188640" cy="193285"/>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097366" name="Ink 238"/>
              <p14:cNvContentPartPr/>
              <p14:nvPr/>
            </p14:nvContentPartPr>
            <p14:xfrm>
              <a:off x="8649996" y="3272223"/>
              <a:ext cx="145080" cy="12960"/>
            </p14:xfrm>
          </p:contentPart>
        </mc:Choice>
        <mc:Fallback xmlns="">
          <p:pic>
            <p:nvPicPr>
              <p:cNvPr id="2097366" name="Ink 238"/>
              <p:cNvPicPr/>
              <p:nvPr/>
            </p:nvPicPr>
            <p:blipFill>
              <a:blip r:embed="rId135"/>
              <a:stretch>
                <a:fillRect/>
              </a:stretch>
            </p:blipFill>
            <p:spPr>
              <a:xfrm>
                <a:off x="8641356" y="3263336"/>
                <a:ext cx="162360" cy="30734"/>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097367" name="Ink 239"/>
              <p14:cNvContentPartPr/>
              <p14:nvPr/>
            </p14:nvContentPartPr>
            <p14:xfrm>
              <a:off x="8656115" y="3372664"/>
              <a:ext cx="132480" cy="12960"/>
            </p14:xfrm>
          </p:contentPart>
        </mc:Choice>
        <mc:Fallback xmlns="">
          <p:pic>
            <p:nvPicPr>
              <p:cNvPr id="2097367" name="Ink 239"/>
              <p:cNvPicPr/>
              <p:nvPr/>
            </p:nvPicPr>
            <p:blipFill>
              <a:blip r:embed="rId137"/>
              <a:stretch>
                <a:fillRect/>
              </a:stretch>
            </p:blipFill>
            <p:spPr>
              <a:xfrm>
                <a:off x="8647451" y="3363037"/>
                <a:ext cx="149446" cy="31474"/>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097368" name="Ink 240"/>
              <p14:cNvContentPartPr/>
              <p14:nvPr/>
            </p14:nvContentPartPr>
            <p14:xfrm>
              <a:off x="9039875" y="3265743"/>
              <a:ext cx="31680" cy="176400"/>
            </p14:xfrm>
          </p:contentPart>
        </mc:Choice>
        <mc:Fallback xmlns="">
          <p:pic>
            <p:nvPicPr>
              <p:cNvPr id="2097368" name="Ink 240"/>
              <p:cNvPicPr/>
              <p:nvPr/>
            </p:nvPicPr>
            <p:blipFill>
              <a:blip r:embed="rId139"/>
              <a:stretch>
                <a:fillRect/>
              </a:stretch>
            </p:blipFill>
            <p:spPr>
              <a:xfrm>
                <a:off x="9030875" y="3256743"/>
                <a:ext cx="489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097369" name="Ink 243"/>
              <p14:cNvContentPartPr/>
              <p14:nvPr/>
            </p14:nvContentPartPr>
            <p14:xfrm>
              <a:off x="9122315" y="3253144"/>
              <a:ext cx="207000" cy="145080"/>
            </p14:xfrm>
          </p:contentPart>
        </mc:Choice>
        <mc:Fallback xmlns="">
          <p:pic>
            <p:nvPicPr>
              <p:cNvPr id="2097369" name="Ink 243"/>
              <p:cNvPicPr/>
              <p:nvPr/>
            </p:nvPicPr>
            <p:blipFill>
              <a:blip r:embed="rId141"/>
              <a:stretch>
                <a:fillRect/>
              </a:stretch>
            </p:blipFill>
            <p:spPr>
              <a:xfrm>
                <a:off x="9113675" y="3244144"/>
                <a:ext cx="2239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097370" name="Ink 244"/>
              <p14:cNvContentPartPr/>
              <p14:nvPr/>
            </p14:nvContentPartPr>
            <p14:xfrm>
              <a:off x="9423276" y="3203103"/>
              <a:ext cx="113400" cy="213480"/>
            </p14:xfrm>
          </p:contentPart>
        </mc:Choice>
        <mc:Fallback xmlns="">
          <p:pic>
            <p:nvPicPr>
              <p:cNvPr id="2097370" name="Ink 244"/>
              <p:cNvPicPr/>
              <p:nvPr/>
            </p:nvPicPr>
            <p:blipFill>
              <a:blip r:embed="rId143"/>
              <a:stretch>
                <a:fillRect/>
              </a:stretch>
            </p:blipFill>
            <p:spPr>
              <a:xfrm>
                <a:off x="9414333" y="3194463"/>
                <a:ext cx="130929"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97371" name="Ink 256"/>
              <p14:cNvContentPartPr/>
              <p14:nvPr/>
            </p14:nvContentPartPr>
            <p14:xfrm>
              <a:off x="7995875" y="3800343"/>
              <a:ext cx="277200" cy="327240"/>
            </p14:xfrm>
          </p:contentPart>
        </mc:Choice>
        <mc:Fallback xmlns="">
          <p:pic>
            <p:nvPicPr>
              <p:cNvPr id="2097371" name="Ink 256"/>
              <p:cNvPicPr/>
              <p:nvPr/>
            </p:nvPicPr>
            <p:blipFill>
              <a:blip r:embed="rId145"/>
              <a:stretch>
                <a:fillRect/>
              </a:stretch>
            </p:blipFill>
            <p:spPr>
              <a:xfrm>
                <a:off x="7986863" y="3791703"/>
                <a:ext cx="294863"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097372" name="Ink 257"/>
              <p14:cNvContentPartPr/>
              <p14:nvPr/>
            </p14:nvContentPartPr>
            <p14:xfrm>
              <a:off x="8549195" y="3850383"/>
              <a:ext cx="163800" cy="138600"/>
            </p14:xfrm>
          </p:contentPart>
        </mc:Choice>
        <mc:Fallback xmlns="">
          <p:pic>
            <p:nvPicPr>
              <p:cNvPr id="2097372" name="Ink 257"/>
              <p:cNvPicPr/>
              <p:nvPr/>
            </p:nvPicPr>
            <p:blipFill>
              <a:blip r:embed="rId147"/>
              <a:stretch>
                <a:fillRect/>
              </a:stretch>
            </p:blipFill>
            <p:spPr>
              <a:xfrm>
                <a:off x="8539835" y="3842103"/>
                <a:ext cx="1814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097373" name="Ink 258"/>
              <p14:cNvContentPartPr/>
              <p14:nvPr/>
            </p14:nvContentPartPr>
            <p14:xfrm>
              <a:off x="8800835" y="3875583"/>
              <a:ext cx="176400" cy="50760"/>
            </p14:xfrm>
          </p:contentPart>
        </mc:Choice>
        <mc:Fallback xmlns="">
          <p:pic>
            <p:nvPicPr>
              <p:cNvPr id="2097373" name="Ink 258"/>
              <p:cNvPicPr/>
              <p:nvPr/>
            </p:nvPicPr>
            <p:blipFill>
              <a:blip r:embed="rId149"/>
              <a:stretch>
                <a:fillRect/>
              </a:stretch>
            </p:blipFill>
            <p:spPr>
              <a:xfrm>
                <a:off x="8792555" y="3867303"/>
                <a:ext cx="1926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097374" name="Ink 259"/>
              <p14:cNvContentPartPr/>
              <p14:nvPr/>
            </p14:nvContentPartPr>
            <p14:xfrm>
              <a:off x="8857355" y="3831663"/>
              <a:ext cx="63360" cy="145080"/>
            </p14:xfrm>
          </p:contentPart>
        </mc:Choice>
        <mc:Fallback xmlns="">
          <p:pic>
            <p:nvPicPr>
              <p:cNvPr id="2097374" name="Ink 259"/>
              <p:cNvPicPr/>
              <p:nvPr/>
            </p:nvPicPr>
            <p:blipFill>
              <a:blip r:embed="rId151"/>
              <a:stretch>
                <a:fillRect/>
              </a:stretch>
            </p:blipFill>
            <p:spPr>
              <a:xfrm>
                <a:off x="8849390" y="3823362"/>
                <a:ext cx="80377" cy="1613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097375" name="Ink 260"/>
              <p14:cNvContentPartPr/>
              <p14:nvPr/>
            </p14:nvContentPartPr>
            <p14:xfrm>
              <a:off x="9045995" y="3812944"/>
              <a:ext cx="25560" cy="126000"/>
            </p14:xfrm>
          </p:contentPart>
        </mc:Choice>
        <mc:Fallback xmlns="">
          <p:pic>
            <p:nvPicPr>
              <p:cNvPr id="2097375" name="Ink 260"/>
              <p:cNvPicPr/>
              <p:nvPr/>
            </p:nvPicPr>
            <p:blipFill>
              <a:blip r:embed="rId153"/>
              <a:stretch>
                <a:fillRect/>
              </a:stretch>
            </p:blipFill>
            <p:spPr>
              <a:xfrm>
                <a:off x="9037355" y="3804304"/>
                <a:ext cx="421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097376" name="Ink 261"/>
              <p14:cNvContentPartPr/>
              <p14:nvPr/>
            </p14:nvContentPartPr>
            <p14:xfrm>
              <a:off x="9121596" y="3800343"/>
              <a:ext cx="157680" cy="138600"/>
            </p14:xfrm>
          </p:contentPart>
        </mc:Choice>
        <mc:Fallback xmlns="">
          <p:pic>
            <p:nvPicPr>
              <p:cNvPr id="2097376" name="Ink 261"/>
              <p:cNvPicPr/>
              <p:nvPr/>
            </p:nvPicPr>
            <p:blipFill>
              <a:blip r:embed="rId155"/>
              <a:stretch>
                <a:fillRect/>
              </a:stretch>
            </p:blipFill>
            <p:spPr>
              <a:xfrm>
                <a:off x="9112236" y="3791680"/>
                <a:ext cx="175680" cy="155564"/>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097377" name="Ink 262"/>
              <p14:cNvContentPartPr/>
              <p14:nvPr/>
            </p14:nvContentPartPr>
            <p14:xfrm>
              <a:off x="9316356" y="3793863"/>
              <a:ext cx="113400" cy="132480"/>
            </p14:xfrm>
          </p:contentPart>
        </mc:Choice>
        <mc:Fallback xmlns="">
          <p:pic>
            <p:nvPicPr>
              <p:cNvPr id="2097377" name="Ink 262"/>
              <p:cNvPicPr/>
              <p:nvPr/>
            </p:nvPicPr>
            <p:blipFill>
              <a:blip r:embed="rId157"/>
              <a:stretch>
                <a:fillRect/>
              </a:stretch>
            </p:blipFill>
            <p:spPr>
              <a:xfrm>
                <a:off x="9307055" y="3785223"/>
                <a:ext cx="131286"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097378" name="Ink 263"/>
              <p14:cNvContentPartPr/>
              <p14:nvPr/>
            </p14:nvContentPartPr>
            <p14:xfrm>
              <a:off x="9624515" y="3806463"/>
              <a:ext cx="245520" cy="12960"/>
            </p14:xfrm>
          </p:contentPart>
        </mc:Choice>
        <mc:Fallback xmlns="">
          <p:pic>
            <p:nvPicPr>
              <p:cNvPr id="2097378" name="Ink 263"/>
              <p:cNvPicPr/>
              <p:nvPr/>
            </p:nvPicPr>
            <p:blipFill>
              <a:blip r:embed="rId159"/>
              <a:stretch>
                <a:fillRect/>
              </a:stretch>
            </p:blipFill>
            <p:spPr>
              <a:xfrm>
                <a:off x="9615141" y="3797206"/>
                <a:ext cx="263186" cy="31845"/>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097379" name="Ink 264"/>
              <p14:cNvContentPartPr/>
              <p14:nvPr/>
            </p14:nvContentPartPr>
            <p14:xfrm>
              <a:off x="9737555" y="3737343"/>
              <a:ext cx="19080" cy="214200"/>
            </p14:xfrm>
          </p:contentPart>
        </mc:Choice>
        <mc:Fallback xmlns="">
          <p:pic>
            <p:nvPicPr>
              <p:cNvPr id="2097379" name="Ink 264"/>
              <p:cNvPicPr/>
              <p:nvPr/>
            </p:nvPicPr>
            <p:blipFill>
              <a:blip r:embed="rId161"/>
              <a:stretch>
                <a:fillRect/>
              </a:stretch>
            </p:blipFill>
            <p:spPr>
              <a:xfrm>
                <a:off x="9729275" y="3729049"/>
                <a:ext cx="35640" cy="230788"/>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097380" name="Ink 285"/>
              <p14:cNvContentPartPr/>
              <p14:nvPr/>
            </p14:nvContentPartPr>
            <p14:xfrm>
              <a:off x="9537035" y="4095903"/>
              <a:ext cx="182160" cy="195120"/>
            </p14:xfrm>
          </p:contentPart>
        </mc:Choice>
        <mc:Fallback xmlns="">
          <p:pic>
            <p:nvPicPr>
              <p:cNvPr id="2097380" name="Ink 285"/>
              <p:cNvPicPr/>
              <p:nvPr/>
            </p:nvPicPr>
            <p:blipFill>
              <a:blip r:embed="rId163"/>
              <a:stretch>
                <a:fillRect/>
              </a:stretch>
            </p:blipFill>
            <p:spPr>
              <a:xfrm>
                <a:off x="9528378" y="4086903"/>
                <a:ext cx="199114"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097381" name="Ink 286"/>
              <p14:cNvContentPartPr/>
              <p14:nvPr/>
            </p14:nvContentPartPr>
            <p14:xfrm>
              <a:off x="8957796" y="4108504"/>
              <a:ext cx="384120" cy="182520"/>
            </p14:xfrm>
          </p:contentPart>
        </mc:Choice>
        <mc:Fallback xmlns="">
          <p:pic>
            <p:nvPicPr>
              <p:cNvPr id="2097381" name="Ink 286"/>
              <p:cNvPicPr/>
              <p:nvPr/>
            </p:nvPicPr>
            <p:blipFill>
              <a:blip r:embed="rId165"/>
              <a:stretch>
                <a:fillRect/>
              </a:stretch>
            </p:blipFill>
            <p:spPr>
              <a:xfrm>
                <a:off x="8948779" y="4099504"/>
                <a:ext cx="401793"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097382" name="Ink 287"/>
              <p14:cNvContentPartPr/>
              <p14:nvPr/>
            </p14:nvContentPartPr>
            <p14:xfrm>
              <a:off x="8530475" y="4174023"/>
              <a:ext cx="339840" cy="142200"/>
            </p14:xfrm>
          </p:contentPart>
        </mc:Choice>
        <mc:Fallback xmlns="">
          <p:pic>
            <p:nvPicPr>
              <p:cNvPr id="2097382" name="Ink 287"/>
              <p:cNvPicPr/>
              <p:nvPr/>
            </p:nvPicPr>
            <p:blipFill>
              <a:blip r:embed="rId167"/>
              <a:stretch>
                <a:fillRect/>
              </a:stretch>
            </p:blipFill>
            <p:spPr>
              <a:xfrm>
                <a:off x="8522195" y="4165743"/>
                <a:ext cx="3564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097383" name="Ink 303"/>
              <p14:cNvContentPartPr/>
              <p14:nvPr/>
            </p14:nvContentPartPr>
            <p14:xfrm>
              <a:off x="8436155" y="4428903"/>
              <a:ext cx="1628640" cy="515880"/>
            </p14:xfrm>
          </p:contentPart>
        </mc:Choice>
        <mc:Fallback xmlns="">
          <p:pic>
            <p:nvPicPr>
              <p:cNvPr id="2097383" name="Ink 303"/>
              <p:cNvPicPr/>
              <p:nvPr/>
            </p:nvPicPr>
            <p:blipFill>
              <a:blip r:embed="rId169"/>
              <a:stretch>
                <a:fillRect/>
              </a:stretch>
            </p:blipFill>
            <p:spPr>
              <a:xfrm>
                <a:off x="8427877" y="4420263"/>
                <a:ext cx="1644836" cy="5331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097384" name="Ink 304"/>
              <p14:cNvContentPartPr/>
              <p14:nvPr/>
            </p14:nvContentPartPr>
            <p14:xfrm>
              <a:off x="8222315" y="5397304"/>
              <a:ext cx="126000" cy="12960"/>
            </p14:xfrm>
          </p:contentPart>
        </mc:Choice>
        <mc:Fallback xmlns="">
          <p:pic>
            <p:nvPicPr>
              <p:cNvPr id="2097384" name="Ink 304"/>
              <p:cNvPicPr/>
              <p:nvPr/>
            </p:nvPicPr>
            <p:blipFill>
              <a:blip r:embed="rId171"/>
              <a:stretch>
                <a:fillRect/>
              </a:stretch>
            </p:blipFill>
            <p:spPr>
              <a:xfrm>
                <a:off x="8212955" y="5388417"/>
                <a:ext cx="143280" cy="31474"/>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097385" name="Ink 305"/>
              <p14:cNvContentPartPr/>
              <p14:nvPr/>
            </p14:nvContentPartPr>
            <p14:xfrm>
              <a:off x="8260115" y="5485143"/>
              <a:ext cx="82080" cy="360"/>
            </p14:xfrm>
          </p:contentPart>
        </mc:Choice>
        <mc:Fallback xmlns="">
          <p:pic>
            <p:nvPicPr>
              <p:cNvPr id="2097385" name="Ink 305"/>
              <p:cNvPicPr/>
              <p:nvPr/>
            </p:nvPicPr>
            <p:blipFill>
              <a:blip r:embed="rId173"/>
              <a:stretch>
                <a:fillRect/>
              </a:stretch>
            </p:blipFill>
            <p:spPr>
              <a:xfrm>
                <a:off x="8251437" y="5476503"/>
                <a:ext cx="99075"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97386" name="Ink 306"/>
              <p14:cNvContentPartPr/>
              <p14:nvPr/>
            </p14:nvContentPartPr>
            <p14:xfrm>
              <a:off x="8700036" y="5290383"/>
              <a:ext cx="50760" cy="245520"/>
            </p14:xfrm>
          </p:contentPart>
        </mc:Choice>
        <mc:Fallback xmlns="">
          <p:pic>
            <p:nvPicPr>
              <p:cNvPr id="2097386" name="Ink 306"/>
              <p:cNvPicPr/>
              <p:nvPr/>
            </p:nvPicPr>
            <p:blipFill>
              <a:blip r:embed="rId175"/>
              <a:stretch>
                <a:fillRect/>
              </a:stretch>
            </p:blipFill>
            <p:spPr>
              <a:xfrm>
                <a:off x="8690742" y="5281730"/>
                <a:ext cx="68276" cy="262465"/>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97387" name="Ink 307"/>
              <p14:cNvContentPartPr/>
              <p14:nvPr/>
            </p14:nvContentPartPr>
            <p14:xfrm>
              <a:off x="8832155" y="5334303"/>
              <a:ext cx="132480" cy="157680"/>
            </p14:xfrm>
          </p:contentPart>
        </mc:Choice>
        <mc:Fallback xmlns="">
          <p:pic>
            <p:nvPicPr>
              <p:cNvPr id="2097387" name="Ink 307"/>
              <p:cNvPicPr/>
              <p:nvPr/>
            </p:nvPicPr>
            <p:blipFill>
              <a:blip r:embed="rId177"/>
              <a:stretch>
                <a:fillRect/>
              </a:stretch>
            </p:blipFill>
            <p:spPr>
              <a:xfrm>
                <a:off x="8822769" y="5325643"/>
                <a:ext cx="150529" cy="175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097388" name="Ink 308"/>
              <p14:cNvContentPartPr/>
              <p14:nvPr/>
            </p14:nvContentPartPr>
            <p14:xfrm>
              <a:off x="9008195" y="5302983"/>
              <a:ext cx="138600" cy="170280"/>
            </p14:xfrm>
          </p:contentPart>
        </mc:Choice>
        <mc:Fallback xmlns="">
          <p:pic>
            <p:nvPicPr>
              <p:cNvPr id="2097388" name="Ink 308"/>
              <p:cNvPicPr/>
              <p:nvPr/>
            </p:nvPicPr>
            <p:blipFill>
              <a:blip r:embed="rId179"/>
              <a:stretch>
                <a:fillRect/>
              </a:stretch>
            </p:blipFill>
            <p:spPr>
              <a:xfrm>
                <a:off x="8999172" y="5294343"/>
                <a:ext cx="156647"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097389" name="Ink 309"/>
              <p14:cNvContentPartPr/>
              <p14:nvPr/>
            </p14:nvContentPartPr>
            <p14:xfrm>
              <a:off x="9322475" y="5334303"/>
              <a:ext cx="107280" cy="69480"/>
            </p14:xfrm>
          </p:contentPart>
        </mc:Choice>
        <mc:Fallback xmlns="">
          <p:pic>
            <p:nvPicPr>
              <p:cNvPr id="2097389" name="Ink 309"/>
              <p:cNvPicPr/>
              <p:nvPr/>
            </p:nvPicPr>
            <p:blipFill>
              <a:blip r:embed="rId181"/>
              <a:stretch>
                <a:fillRect/>
              </a:stretch>
            </p:blipFill>
            <p:spPr>
              <a:xfrm>
                <a:off x="9313115" y="5326023"/>
                <a:ext cx="1245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097390" name="Ink 310"/>
              <p14:cNvContentPartPr/>
              <p14:nvPr/>
            </p14:nvContentPartPr>
            <p14:xfrm>
              <a:off x="9498515" y="5296503"/>
              <a:ext cx="157680" cy="100800"/>
            </p14:xfrm>
          </p:contentPart>
        </mc:Choice>
        <mc:Fallback xmlns="">
          <p:pic>
            <p:nvPicPr>
              <p:cNvPr id="2097390" name="Ink 310"/>
              <p:cNvPicPr/>
              <p:nvPr/>
            </p:nvPicPr>
            <p:blipFill>
              <a:blip r:embed="rId183"/>
              <a:stretch>
                <a:fillRect/>
              </a:stretch>
            </p:blipFill>
            <p:spPr>
              <a:xfrm>
                <a:off x="9489875" y="5287503"/>
                <a:ext cx="174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097391" name="Ink 311"/>
              <p14:cNvContentPartPr/>
              <p14:nvPr/>
            </p14:nvContentPartPr>
            <p14:xfrm>
              <a:off x="9712355" y="5306224"/>
              <a:ext cx="25560" cy="84960"/>
            </p14:xfrm>
          </p:contentPart>
        </mc:Choice>
        <mc:Fallback xmlns="">
          <p:pic>
            <p:nvPicPr>
              <p:cNvPr id="2097391" name="Ink 311"/>
              <p:cNvPicPr/>
              <p:nvPr/>
            </p:nvPicPr>
            <p:blipFill>
              <a:blip r:embed="rId185"/>
              <a:stretch>
                <a:fillRect/>
              </a:stretch>
            </p:blipFill>
            <p:spPr>
              <a:xfrm>
                <a:off x="9703355" y="5297186"/>
                <a:ext cx="42480" cy="101952"/>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097392" name="Ink 312"/>
              <p14:cNvContentPartPr/>
              <p14:nvPr/>
            </p14:nvContentPartPr>
            <p14:xfrm>
              <a:off x="9673475" y="5246463"/>
              <a:ext cx="14400" cy="44280"/>
            </p14:xfrm>
          </p:contentPart>
        </mc:Choice>
        <mc:Fallback xmlns="">
          <p:pic>
            <p:nvPicPr>
              <p:cNvPr id="2097392" name="Ink 312"/>
              <p:cNvPicPr/>
              <p:nvPr/>
            </p:nvPicPr>
            <p:blipFill>
              <a:blip r:embed="rId187"/>
              <a:stretch>
                <a:fillRect/>
              </a:stretch>
            </p:blipFill>
            <p:spPr>
              <a:xfrm>
                <a:off x="9664475" y="5237463"/>
                <a:ext cx="324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97393" name="Ink 313"/>
              <p14:cNvContentPartPr/>
              <p14:nvPr/>
            </p14:nvContentPartPr>
            <p14:xfrm>
              <a:off x="9813155" y="5095984"/>
              <a:ext cx="138600" cy="339120"/>
            </p14:xfrm>
          </p:contentPart>
        </mc:Choice>
        <mc:Fallback xmlns="">
          <p:pic>
            <p:nvPicPr>
              <p:cNvPr id="2097393" name="Ink 313"/>
              <p:cNvPicPr/>
              <p:nvPr/>
            </p:nvPicPr>
            <p:blipFill>
              <a:blip r:embed="rId189"/>
              <a:stretch>
                <a:fillRect/>
              </a:stretch>
            </p:blipFill>
            <p:spPr>
              <a:xfrm>
                <a:off x="9804132" y="5087344"/>
                <a:ext cx="156647"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97394" name="Ink 314"/>
              <p14:cNvContentPartPr/>
              <p14:nvPr/>
            </p14:nvContentPartPr>
            <p14:xfrm>
              <a:off x="9844476" y="5126943"/>
              <a:ext cx="258120" cy="75960"/>
            </p14:xfrm>
          </p:contentPart>
        </mc:Choice>
        <mc:Fallback xmlns="">
          <p:pic>
            <p:nvPicPr>
              <p:cNvPr id="2097394" name="Ink 314"/>
              <p:cNvPicPr/>
              <p:nvPr/>
            </p:nvPicPr>
            <p:blipFill>
              <a:blip r:embed="rId191"/>
              <a:stretch>
                <a:fillRect/>
              </a:stretch>
            </p:blipFill>
            <p:spPr>
              <a:xfrm>
                <a:off x="9835476" y="5117943"/>
                <a:ext cx="275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 name="Ink 1">
                <a:extLst>
                  <a:ext uri="{FF2B5EF4-FFF2-40B4-BE49-F238E27FC236}">
                    <a16:creationId xmlns:a16="http://schemas.microsoft.com/office/drawing/2014/main" id="{1C9FF540-93A8-E64E-800E-862786352308}"/>
                  </a:ext>
                </a:extLst>
              </p14:cNvPr>
              <p14:cNvContentPartPr/>
              <p14:nvPr/>
            </p14:nvContentPartPr>
            <p14:xfrm>
              <a:off x="4881720" y="107281"/>
              <a:ext cx="5103360" cy="6027120"/>
            </p14:xfrm>
          </p:contentPart>
        </mc:Choice>
        <mc:Fallback xmlns="">
          <p:pic>
            <p:nvPicPr>
              <p:cNvPr id="2" name="Ink 1">
                <a:extLst>
                  <a:ext uri="{FF2B5EF4-FFF2-40B4-BE49-F238E27FC236}">
                    <a16:creationId xmlns:a16="http://schemas.microsoft.com/office/drawing/2014/main" id="{1C9FF540-93A8-E64E-800E-862786352308}"/>
                  </a:ext>
                </a:extLst>
              </p:cNvPr>
              <p:cNvPicPr/>
              <p:nvPr/>
            </p:nvPicPr>
            <p:blipFill>
              <a:blip r:embed="rId193"/>
              <a:stretch>
                <a:fillRect/>
              </a:stretch>
            </p:blipFill>
            <p:spPr>
              <a:xfrm>
                <a:off x="4872360" y="98281"/>
                <a:ext cx="5118480" cy="6045840"/>
              </a:xfrm>
              <a:prstGeom prst="rect">
                <a:avLst/>
              </a:prstGeom>
            </p:spPr>
          </p:pic>
        </mc:Fallback>
      </mc:AlternateContent>
    </p:spTree>
    <p:extLst>
      <p:ext uri="{BB962C8B-B14F-4D97-AF65-F5344CB8AC3E}">
        <p14:creationId xmlns:p14="http://schemas.microsoft.com/office/powerpoint/2010/main" val="350086521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14" name="Object 4"/>
          <p:cNvGraphicFramePr>
            <a:graphicFrameLocks noGrp="1" noChangeAspect="1"/>
          </p:cNvGraphicFramePr>
          <p:nvPr>
            <p:ph idx="1"/>
          </p:nvPr>
        </p:nvGraphicFramePr>
        <p:xfrm>
          <a:off x="6400800" y="3124200"/>
          <a:ext cx="2692400" cy="457200"/>
        </p:xfrm>
        <a:graphic>
          <a:graphicData uri="http://schemas.openxmlformats.org/presentationml/2006/ole">
            <mc:AlternateContent xmlns:mc="http://schemas.openxmlformats.org/markup-compatibility/2006">
              <mc:Choice xmlns:v="urn:schemas-microsoft-com:vml" Requires="v">
                <p:oleObj spid="_x0000_s17419" name="Equation" r:id="rId4" imgW="1346200" imgH="228600" progId="Equation.3">
                  <p:embed/>
                </p:oleObj>
              </mc:Choice>
              <mc:Fallback>
                <p:oleObj name="Equation" r:id="rId4" imgW="1346200" imgH="228600" progId="Equation.3">
                  <p:embed/>
                  <p:pic>
                    <p:nvPicPr>
                      <p:cNvPr id="4194314" name="Object 4"/>
                      <p:cNvPicPr>
                        <a:picLocks noGrp="1" noChangeAspect="1" noChangeArrowheads="1"/>
                      </p:cNvPicPr>
                      <p:nvPr/>
                    </p:nvPicPr>
                    <p:blipFill>
                      <a:blip r:embed="rId5"/>
                      <a:srcRect/>
                      <a:stretch>
                        <a:fillRect/>
                      </a:stretch>
                    </p:blipFill>
                    <p:spPr bwMode="auto">
                      <a:xfrm>
                        <a:off x="6400800" y="3124200"/>
                        <a:ext cx="2692400" cy="457200"/>
                      </a:xfrm>
                      <a:prstGeom prst="rect">
                        <a:avLst/>
                      </a:prstGeom>
                      <a:noFill/>
                    </p:spPr>
                  </p:pic>
                </p:oleObj>
              </mc:Fallback>
            </mc:AlternateContent>
          </a:graphicData>
        </a:graphic>
      </p:graphicFrame>
      <p:sp>
        <p:nvSpPr>
          <p:cNvPr id="1048733" name="Footer Placeholder 6"/>
          <p:cNvSpPr>
            <a:spLocks noGrp="1"/>
          </p:cNvSpPr>
          <p:nvPr>
            <p:ph type="ftr" sz="quarter" idx="4294967295"/>
          </p:nvPr>
        </p:nvSpPr>
        <p:spPr>
          <a:xfrm>
            <a:off x="1524000" y="6553200"/>
            <a:ext cx="2895600" cy="228600"/>
          </a:xfrm>
          <a:noFill/>
        </p:spPr>
        <p:txBody>
          <a:bodyPr/>
          <a:lstStyle/>
          <a:p>
            <a:pPr defTabSz="914426"/>
            <a:endParaRPr lang="en-US">
              <a:solidFill>
                <a:prstClr val="black"/>
              </a:solidFill>
              <a:latin typeface="Calibri"/>
            </a:endParaRPr>
          </a:p>
        </p:txBody>
      </p:sp>
      <p:sp>
        <p:nvSpPr>
          <p:cNvPr id="1048734" name="Rectangle 2"/>
          <p:cNvSpPr>
            <a:spLocks noGrp="1" noChangeArrowheads="1"/>
          </p:cNvSpPr>
          <p:nvPr>
            <p:ph type="title" idx="4294967295"/>
          </p:nvPr>
        </p:nvSpPr>
        <p:spPr/>
        <p:txBody>
          <a:bodyPr/>
          <a:lstStyle/>
          <a:p>
            <a:pPr eaLnBrk="1" hangingPunct="1"/>
            <a:r>
              <a:rPr lang="en-US" b="1" dirty="0"/>
              <a:t>Time Series Models </a:t>
            </a:r>
            <a:endParaRPr lang="en-US" sz="3200" b="1" dirty="0"/>
          </a:p>
        </p:txBody>
      </p:sp>
      <p:sp>
        <p:nvSpPr>
          <p:cNvPr id="1048735" name="Rectangle 3"/>
          <p:cNvSpPr>
            <a:spLocks noGrp="1" noChangeArrowheads="1"/>
          </p:cNvSpPr>
          <p:nvPr>
            <p:ph type="body" sz="half" idx="4294967295"/>
          </p:nvPr>
        </p:nvSpPr>
        <p:spPr>
          <a:xfrm>
            <a:off x="1752600" y="1408114"/>
            <a:ext cx="8686800" cy="4764087"/>
          </a:xfrm>
        </p:spPr>
        <p:txBody>
          <a:bodyPr>
            <a:normAutofit/>
          </a:bodyPr>
          <a:lstStyle/>
          <a:p>
            <a:pPr eaLnBrk="1" hangingPunct="1"/>
            <a:r>
              <a:rPr lang="en-US" sz="2400" b="1" u="sng" dirty="0">
                <a:solidFill>
                  <a:schemeClr val="folHlink"/>
                </a:solidFill>
              </a:rPr>
              <a:t>Exponential Smoothing:</a:t>
            </a:r>
          </a:p>
          <a:p>
            <a:pPr eaLnBrk="1" hangingPunct="1">
              <a:buFont typeface="Wingdings" pitchFamily="2" charset="2"/>
              <a:buNone/>
            </a:pPr>
            <a:r>
              <a:rPr lang="en-US" sz="2400" dirty="0"/>
              <a:t>Most frequently used time series method because of ease of use and minimal amount of data needed</a:t>
            </a:r>
          </a:p>
          <a:p>
            <a:pPr eaLnBrk="1" hangingPunct="1"/>
            <a:r>
              <a:rPr lang="en-US" sz="2400" dirty="0"/>
              <a:t>Need just three pieces of data to start:</a:t>
            </a:r>
          </a:p>
          <a:p>
            <a:pPr lvl="1" eaLnBrk="1" hangingPunct="1">
              <a:buFont typeface="Wingdings" panose="05000000000000000000" pitchFamily="2" charset="2"/>
              <a:buChar char="Ø"/>
            </a:pPr>
            <a:r>
              <a:rPr lang="en-US" sz="2000" dirty="0"/>
              <a:t>Last period’s forecast (</a:t>
            </a:r>
            <a:r>
              <a:rPr lang="en-US" sz="2000" b="1" dirty="0">
                <a:solidFill>
                  <a:schemeClr val="folHlink"/>
                </a:solidFill>
              </a:rPr>
              <a:t>F</a:t>
            </a:r>
            <a:r>
              <a:rPr lang="en-US" sz="1400" b="1" dirty="0">
                <a:solidFill>
                  <a:schemeClr val="folHlink"/>
                </a:solidFill>
              </a:rPr>
              <a:t>t</a:t>
            </a:r>
            <a:r>
              <a:rPr lang="en-US" sz="2000" dirty="0"/>
              <a:t>)</a:t>
            </a:r>
          </a:p>
          <a:p>
            <a:pPr lvl="1" eaLnBrk="1" hangingPunct="1">
              <a:buFont typeface="Wingdings" panose="05000000000000000000" pitchFamily="2" charset="2"/>
              <a:buChar char="Ø"/>
            </a:pPr>
            <a:r>
              <a:rPr lang="en-US" sz="2000" dirty="0"/>
              <a:t>Last periods actual value (</a:t>
            </a:r>
            <a:r>
              <a:rPr lang="en-US" sz="2000" b="1" dirty="0">
                <a:solidFill>
                  <a:schemeClr val="folHlink"/>
                </a:solidFill>
              </a:rPr>
              <a:t>A</a:t>
            </a:r>
            <a:r>
              <a:rPr lang="en-US" sz="1400" b="1" dirty="0">
                <a:solidFill>
                  <a:schemeClr val="folHlink"/>
                </a:solidFill>
              </a:rPr>
              <a:t>t</a:t>
            </a:r>
            <a:r>
              <a:rPr lang="en-US" sz="2000" dirty="0"/>
              <a:t>)</a:t>
            </a:r>
          </a:p>
          <a:p>
            <a:pPr lvl="1" eaLnBrk="1" hangingPunct="1">
              <a:buFont typeface="Wingdings" panose="05000000000000000000" pitchFamily="2" charset="2"/>
              <a:buChar char="Ø"/>
            </a:pPr>
            <a:r>
              <a:rPr lang="en-US" sz="2000" dirty="0"/>
              <a:t>Select value of smoothing coefficient,   ,between 0 and 1.0</a:t>
            </a:r>
          </a:p>
          <a:p>
            <a:pPr eaLnBrk="1" hangingPunct="1"/>
            <a:r>
              <a:rPr lang="en-US" sz="2400" dirty="0"/>
              <a:t>If no last period forecast is available, average the last few periods or use naive method</a:t>
            </a:r>
          </a:p>
          <a:p>
            <a:pPr eaLnBrk="1" hangingPunct="1"/>
            <a:r>
              <a:rPr lang="en-US" sz="2400" dirty="0"/>
              <a:t>Higher    values may place too much weight on last period’s random variation</a:t>
            </a:r>
          </a:p>
        </p:txBody>
      </p:sp>
      <p:graphicFrame>
        <p:nvGraphicFramePr>
          <p:cNvPr id="4194315" name="Object 8"/>
          <p:cNvGraphicFramePr>
            <a:graphicFrameLocks noChangeAspect="1"/>
          </p:cNvGraphicFramePr>
          <p:nvPr/>
        </p:nvGraphicFramePr>
        <p:xfrm>
          <a:off x="6038851" y="3321051"/>
          <a:ext cx="114300" cy="215900"/>
        </p:xfrm>
        <a:graphic>
          <a:graphicData uri="http://schemas.openxmlformats.org/presentationml/2006/ole">
            <mc:AlternateContent xmlns:mc="http://schemas.openxmlformats.org/markup-compatibility/2006">
              <mc:Choice xmlns:v="urn:schemas-microsoft-com:vml" Requires="v">
                <p:oleObj spid="_x0000_s17420" name="Equation" r:id="rId6" imgW="114151" imgH="215619" progId="Equation.3">
                  <p:embed/>
                </p:oleObj>
              </mc:Choice>
              <mc:Fallback>
                <p:oleObj name="Equation" r:id="rId6" imgW="114151" imgH="215619" progId="Equation.3">
                  <p:embed/>
                  <p:pic>
                    <p:nvPicPr>
                      <p:cNvPr id="4194315" name="Object 8"/>
                      <p:cNvPicPr>
                        <a:picLocks noChangeAspect="1" noChangeArrowheads="1"/>
                      </p:cNvPicPr>
                      <p:nvPr/>
                    </p:nvPicPr>
                    <p:blipFill>
                      <a:blip r:embed="rId7"/>
                      <a:srcRect/>
                      <a:stretch>
                        <a:fillRect/>
                      </a:stretch>
                    </p:blipFill>
                    <p:spPr bwMode="auto">
                      <a:xfrm>
                        <a:off x="6038851" y="3321051"/>
                        <a:ext cx="114300" cy="215900"/>
                      </a:xfrm>
                      <a:prstGeom prst="rect">
                        <a:avLst/>
                      </a:prstGeom>
                      <a:noFill/>
                    </p:spPr>
                  </p:pic>
                </p:oleObj>
              </mc:Fallback>
            </mc:AlternateContent>
          </a:graphicData>
        </a:graphic>
      </p:graphicFrame>
      <p:graphicFrame>
        <p:nvGraphicFramePr>
          <p:cNvPr id="4194316" name="Object 12"/>
          <p:cNvGraphicFramePr>
            <a:graphicFrameLocks noChangeAspect="1"/>
          </p:cNvGraphicFramePr>
          <p:nvPr/>
        </p:nvGraphicFramePr>
        <p:xfrm>
          <a:off x="6038851" y="3321051"/>
          <a:ext cx="114300" cy="215900"/>
        </p:xfrm>
        <a:graphic>
          <a:graphicData uri="http://schemas.openxmlformats.org/presentationml/2006/ole">
            <mc:AlternateContent xmlns:mc="http://schemas.openxmlformats.org/markup-compatibility/2006">
              <mc:Choice xmlns:v="urn:schemas-microsoft-com:vml" Requires="v">
                <p:oleObj spid="_x0000_s17421" name="Equation" r:id="rId8" imgW="114151" imgH="215619" progId="Equation.3">
                  <p:embed/>
                </p:oleObj>
              </mc:Choice>
              <mc:Fallback>
                <p:oleObj name="Equation" r:id="rId8" imgW="114151" imgH="215619" progId="Equation.3">
                  <p:embed/>
                  <p:pic>
                    <p:nvPicPr>
                      <p:cNvPr id="4194316" name="Object 12"/>
                      <p:cNvPicPr>
                        <a:picLocks noChangeAspect="1" noChangeArrowheads="1"/>
                      </p:cNvPicPr>
                      <p:nvPr/>
                    </p:nvPicPr>
                    <p:blipFill>
                      <a:blip r:embed="rId7"/>
                      <a:srcRect/>
                      <a:stretch>
                        <a:fillRect/>
                      </a:stretch>
                    </p:blipFill>
                    <p:spPr bwMode="auto">
                      <a:xfrm>
                        <a:off x="6038851" y="3321051"/>
                        <a:ext cx="114300" cy="215900"/>
                      </a:xfrm>
                      <a:prstGeom prst="rect">
                        <a:avLst/>
                      </a:prstGeom>
                      <a:noFill/>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2097399" name="Ink 13"/>
              <p14:cNvContentPartPr/>
              <p14:nvPr/>
            </p14:nvContentPartPr>
            <p14:xfrm>
              <a:off x="6952235" y="3736135"/>
              <a:ext cx="195120" cy="19080"/>
            </p14:xfrm>
          </p:contentPart>
        </mc:Choice>
        <mc:Fallback xmlns="">
          <p:pic>
            <p:nvPicPr>
              <p:cNvPr id="2097399" name="Ink 13"/>
              <p:cNvPicPr/>
              <p:nvPr/>
            </p:nvPicPr>
            <p:blipFill>
              <a:blip r:embed="rId10"/>
              <a:stretch>
                <a:fillRect/>
              </a:stretch>
            </p:blipFill>
            <p:spPr>
              <a:xfrm>
                <a:off x="6935675" y="3719257"/>
                <a:ext cx="228240" cy="5320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97400" name="Ink 14"/>
              <p14:cNvContentPartPr/>
              <p14:nvPr/>
            </p14:nvContentPartPr>
            <p14:xfrm>
              <a:off x="6920915" y="3868256"/>
              <a:ext cx="176400" cy="12960"/>
            </p14:xfrm>
          </p:contentPart>
        </mc:Choice>
        <mc:Fallback xmlns="">
          <p:pic>
            <p:nvPicPr>
              <p:cNvPr id="2097400" name="Ink 14"/>
              <p:cNvPicPr/>
              <p:nvPr/>
            </p:nvPicPr>
            <p:blipFill>
              <a:blip r:embed="rId12"/>
              <a:stretch>
                <a:fillRect/>
              </a:stretch>
            </p:blipFill>
            <p:spPr>
              <a:xfrm>
                <a:off x="6904355" y="3851223"/>
                <a:ext cx="209160" cy="4702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97401" name="Ink 38"/>
              <p14:cNvContentPartPr/>
              <p14:nvPr/>
            </p14:nvContentPartPr>
            <p14:xfrm>
              <a:off x="8234916" y="3528775"/>
              <a:ext cx="1804680" cy="490680"/>
            </p14:xfrm>
          </p:contentPart>
        </mc:Choice>
        <mc:Fallback xmlns="">
          <p:pic>
            <p:nvPicPr>
              <p:cNvPr id="2097401" name="Ink 38"/>
              <p:cNvPicPr/>
              <p:nvPr/>
            </p:nvPicPr>
            <p:blipFill>
              <a:blip r:embed="rId14"/>
              <a:stretch>
                <a:fillRect/>
              </a:stretch>
            </p:blipFill>
            <p:spPr>
              <a:xfrm>
                <a:off x="8217993" y="3510415"/>
                <a:ext cx="1838887"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97402" name="Ink 39"/>
              <p14:cNvContentPartPr/>
              <p14:nvPr/>
            </p14:nvContentPartPr>
            <p14:xfrm>
              <a:off x="7845035" y="3704815"/>
              <a:ext cx="226800" cy="163800"/>
            </p14:xfrm>
          </p:contentPart>
        </mc:Choice>
        <mc:Fallback xmlns="">
          <p:pic>
            <p:nvPicPr>
              <p:cNvPr id="2097402" name="Ink 39"/>
              <p:cNvPicPr/>
              <p:nvPr/>
            </p:nvPicPr>
            <p:blipFill>
              <a:blip r:embed="rId16"/>
              <a:stretch>
                <a:fillRect/>
              </a:stretch>
            </p:blipFill>
            <p:spPr>
              <a:xfrm>
                <a:off x="7826675" y="3686455"/>
                <a:ext cx="2610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97403" name="Ink 40"/>
              <p14:cNvContentPartPr/>
              <p14:nvPr/>
            </p14:nvContentPartPr>
            <p14:xfrm>
              <a:off x="7335995" y="3698695"/>
              <a:ext cx="383760" cy="220320"/>
            </p14:xfrm>
          </p:contentPart>
        </mc:Choice>
        <mc:Fallback xmlns="">
          <p:pic>
            <p:nvPicPr>
              <p:cNvPr id="2097403" name="Ink 40"/>
              <p:cNvPicPr/>
              <p:nvPr/>
            </p:nvPicPr>
            <p:blipFill>
              <a:blip r:embed="rId18"/>
              <a:stretch>
                <a:fillRect/>
              </a:stretch>
            </p:blipFill>
            <p:spPr>
              <a:xfrm>
                <a:off x="7319451" y="3680695"/>
                <a:ext cx="416489"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97404" name="Ink 41"/>
              <p14:cNvContentPartPr/>
              <p14:nvPr/>
            </p14:nvContentPartPr>
            <p14:xfrm>
              <a:off x="3161075" y="3747063"/>
              <a:ext cx="75960" cy="170280"/>
            </p14:xfrm>
          </p:contentPart>
        </mc:Choice>
        <mc:Fallback xmlns="">
          <p:pic>
            <p:nvPicPr>
              <p:cNvPr id="2097404" name="Ink 41"/>
              <p:cNvPicPr/>
              <p:nvPr/>
            </p:nvPicPr>
            <p:blipFill>
              <a:blip r:embed="rId20"/>
              <a:stretch>
                <a:fillRect/>
              </a:stretch>
            </p:blipFill>
            <p:spPr>
              <a:xfrm>
                <a:off x="3153155" y="3738044"/>
                <a:ext cx="92880" cy="18723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 name="Ink 1">
                <a:extLst>
                  <a:ext uri="{FF2B5EF4-FFF2-40B4-BE49-F238E27FC236}">
                    <a16:creationId xmlns:a16="http://schemas.microsoft.com/office/drawing/2014/main" id="{511F0358-00DE-FC43-98B0-F95840843531}"/>
                  </a:ext>
                </a:extLst>
              </p14:cNvPr>
              <p14:cNvContentPartPr/>
              <p14:nvPr/>
            </p14:nvContentPartPr>
            <p14:xfrm>
              <a:off x="6573720" y="3044881"/>
              <a:ext cx="3295440" cy="3161520"/>
            </p14:xfrm>
          </p:contentPart>
        </mc:Choice>
        <mc:Fallback xmlns="">
          <p:pic>
            <p:nvPicPr>
              <p:cNvPr id="2" name="Ink 1">
                <a:extLst>
                  <a:ext uri="{FF2B5EF4-FFF2-40B4-BE49-F238E27FC236}">
                    <a16:creationId xmlns:a16="http://schemas.microsoft.com/office/drawing/2014/main" id="{511F0358-00DE-FC43-98B0-F95840843531}"/>
                  </a:ext>
                </a:extLst>
              </p:cNvPr>
              <p:cNvPicPr/>
              <p:nvPr/>
            </p:nvPicPr>
            <p:blipFill>
              <a:blip r:embed="rId22"/>
              <a:stretch>
                <a:fillRect/>
              </a:stretch>
            </p:blipFill>
            <p:spPr>
              <a:xfrm>
                <a:off x="6564359" y="3035521"/>
                <a:ext cx="3314522" cy="3180600"/>
              </a:xfrm>
              <a:prstGeom prst="rect">
                <a:avLst/>
              </a:prstGeom>
            </p:spPr>
          </p:pic>
        </mc:Fallback>
      </mc:AlternateContent>
    </p:spTree>
    <p:extLst>
      <p:ext uri="{BB962C8B-B14F-4D97-AF65-F5344CB8AC3E}">
        <p14:creationId xmlns:p14="http://schemas.microsoft.com/office/powerpoint/2010/main" val="81623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735">
                                            <p:txEl>
                                              <p:pRg st="0" end="0"/>
                                            </p:txEl>
                                          </p:spTgt>
                                        </p:tgtEl>
                                        <p:attrNameLst>
                                          <p:attrName>style.visibility</p:attrName>
                                        </p:attrNameLst>
                                      </p:cBhvr>
                                      <p:to>
                                        <p:strVal val="visible"/>
                                      </p:to>
                                    </p:set>
                                    <p:animEffect transition="in" filter="fade">
                                      <p:cBhvr>
                                        <p:cTn id="7" dur="500"/>
                                        <p:tgtEl>
                                          <p:spTgt spid="10487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735">
                                            <p:txEl>
                                              <p:pRg st="1" end="1"/>
                                            </p:txEl>
                                          </p:spTgt>
                                        </p:tgtEl>
                                        <p:attrNameLst>
                                          <p:attrName>style.visibility</p:attrName>
                                        </p:attrNameLst>
                                      </p:cBhvr>
                                      <p:to>
                                        <p:strVal val="visible"/>
                                      </p:to>
                                    </p:set>
                                    <p:animEffect transition="in" filter="fade">
                                      <p:cBhvr>
                                        <p:cTn id="12" dur="500"/>
                                        <p:tgtEl>
                                          <p:spTgt spid="10487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8735">
                                            <p:txEl>
                                              <p:pRg st="2" end="2"/>
                                            </p:txEl>
                                          </p:spTgt>
                                        </p:tgtEl>
                                        <p:attrNameLst>
                                          <p:attrName>style.visibility</p:attrName>
                                        </p:attrNameLst>
                                      </p:cBhvr>
                                      <p:to>
                                        <p:strVal val="visible"/>
                                      </p:to>
                                    </p:set>
                                    <p:animEffect transition="in" filter="fade">
                                      <p:cBhvr>
                                        <p:cTn id="17" dur="500"/>
                                        <p:tgtEl>
                                          <p:spTgt spid="104873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48735">
                                            <p:txEl>
                                              <p:pRg st="3" end="3"/>
                                            </p:txEl>
                                          </p:spTgt>
                                        </p:tgtEl>
                                        <p:attrNameLst>
                                          <p:attrName>style.visibility</p:attrName>
                                        </p:attrNameLst>
                                      </p:cBhvr>
                                      <p:to>
                                        <p:strVal val="visible"/>
                                      </p:to>
                                    </p:set>
                                    <p:animEffect transition="in" filter="fade">
                                      <p:cBhvr>
                                        <p:cTn id="20" dur="500"/>
                                        <p:tgtEl>
                                          <p:spTgt spid="104873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8735">
                                            <p:txEl>
                                              <p:pRg st="4" end="4"/>
                                            </p:txEl>
                                          </p:spTgt>
                                        </p:tgtEl>
                                        <p:attrNameLst>
                                          <p:attrName>style.visibility</p:attrName>
                                        </p:attrNameLst>
                                      </p:cBhvr>
                                      <p:to>
                                        <p:strVal val="visible"/>
                                      </p:to>
                                    </p:set>
                                    <p:animEffect transition="in" filter="fade">
                                      <p:cBhvr>
                                        <p:cTn id="23" dur="500"/>
                                        <p:tgtEl>
                                          <p:spTgt spid="104873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48735">
                                            <p:txEl>
                                              <p:pRg st="5" end="5"/>
                                            </p:txEl>
                                          </p:spTgt>
                                        </p:tgtEl>
                                        <p:attrNameLst>
                                          <p:attrName>style.visibility</p:attrName>
                                        </p:attrNameLst>
                                      </p:cBhvr>
                                      <p:to>
                                        <p:strVal val="visible"/>
                                      </p:to>
                                    </p:set>
                                    <p:animEffect transition="in" filter="fade">
                                      <p:cBhvr>
                                        <p:cTn id="26" dur="500"/>
                                        <p:tgtEl>
                                          <p:spTgt spid="104873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48735">
                                            <p:txEl>
                                              <p:pRg st="6" end="6"/>
                                            </p:txEl>
                                          </p:spTgt>
                                        </p:tgtEl>
                                        <p:attrNameLst>
                                          <p:attrName>style.visibility</p:attrName>
                                        </p:attrNameLst>
                                      </p:cBhvr>
                                      <p:to>
                                        <p:strVal val="visible"/>
                                      </p:to>
                                    </p:set>
                                    <p:animEffect transition="in" filter="fade">
                                      <p:cBhvr>
                                        <p:cTn id="29" dur="500"/>
                                        <p:tgtEl>
                                          <p:spTgt spid="1048735">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48735">
                                            <p:txEl>
                                              <p:pRg st="7" end="7"/>
                                            </p:txEl>
                                          </p:spTgt>
                                        </p:tgtEl>
                                        <p:attrNameLst>
                                          <p:attrName>style.visibility</p:attrName>
                                        </p:attrNameLst>
                                      </p:cBhvr>
                                      <p:to>
                                        <p:strVal val="visible"/>
                                      </p:to>
                                    </p:set>
                                    <p:animEffect transition="in" filter="fade">
                                      <p:cBhvr>
                                        <p:cTn id="32" dur="500"/>
                                        <p:tgtEl>
                                          <p:spTgt spid="10487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5"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F5BF05-2D2C-4EFF-88F9-21243DD03A90}"/>
              </a:ext>
            </a:extLst>
          </p:cNvPr>
          <p:cNvSpPr>
            <a:spLocks noGrp="1"/>
          </p:cNvSpPr>
          <p:nvPr>
            <p:ph idx="1"/>
          </p:nvPr>
        </p:nvSpPr>
        <p:spPr>
          <a:xfrm>
            <a:off x="1015389" y="1417319"/>
            <a:ext cx="9897294" cy="4907281"/>
          </a:xfrm>
        </p:spPr>
        <p:txBody>
          <a:bodyPr/>
          <a:lstStyle/>
          <a:p>
            <a:pPr algn="just"/>
            <a:endParaRPr lang="en-US" dirty="0">
              <a:latin typeface="+mn-lt"/>
            </a:endParaRPr>
          </a:p>
          <a:p>
            <a:pPr algn="just"/>
            <a:r>
              <a:rPr lang="en-US" dirty="0">
                <a:latin typeface="+mn-lt"/>
              </a:rPr>
              <a:t>Forecast for the first week of March 1 was 500 units whereas the actual demand is 450 units</a:t>
            </a:r>
          </a:p>
          <a:p>
            <a:pPr algn="just"/>
            <a:endParaRPr lang="en-US" dirty="0">
              <a:latin typeface="+mn-lt"/>
            </a:endParaRPr>
          </a:p>
          <a:p>
            <a:pPr marL="457213" indent="-457213" algn="just">
              <a:buAutoNum type="alphaLcParenR"/>
            </a:pPr>
            <a:r>
              <a:rPr lang="en-US" dirty="0">
                <a:latin typeface="+mn-lt"/>
              </a:rPr>
              <a:t>Forecast demand for the next week  </a:t>
            </a:r>
            <a:r>
              <a:rPr lang="en-US" dirty="0" err="1">
                <a:latin typeface="+mn-lt"/>
              </a:rPr>
              <a:t>i</a:t>
            </a:r>
            <a:r>
              <a:rPr lang="en-US" dirty="0">
                <a:latin typeface="+mn-lt"/>
              </a:rPr>
              <a:t>. e March 8</a:t>
            </a:r>
          </a:p>
          <a:p>
            <a:pPr marL="457213" indent="-457213" algn="just">
              <a:buAutoNum type="alphaLcParenR"/>
            </a:pPr>
            <a:r>
              <a:rPr lang="en-US" dirty="0">
                <a:latin typeface="+mn-lt"/>
              </a:rPr>
              <a:t>Assume the actual demand during the march is 505 units</a:t>
            </a:r>
          </a:p>
          <a:p>
            <a:pPr marL="457213" indent="-457213" algn="just">
              <a:buAutoNum type="alphaLcParenR"/>
            </a:pPr>
            <a:endParaRPr lang="en-US" dirty="0">
              <a:latin typeface="+mn-lt"/>
            </a:endParaRPr>
          </a:p>
          <a:p>
            <a:pPr marL="0" indent="0" algn="just"/>
            <a:r>
              <a:rPr lang="en-US" dirty="0">
                <a:latin typeface="+mn-lt"/>
              </a:rPr>
              <a:t>Continue the forecasting assuming that subsequent demands were actually 516, 488,467,554 and 510 units</a:t>
            </a:r>
            <a:endParaRPr lang="en-VI" dirty="0">
              <a:latin typeface="+mn-lt"/>
            </a:endParaRPr>
          </a:p>
        </p:txBody>
      </p:sp>
      <p:sp>
        <p:nvSpPr>
          <p:cNvPr id="3" name="Title 2">
            <a:extLst>
              <a:ext uri="{FF2B5EF4-FFF2-40B4-BE49-F238E27FC236}">
                <a16:creationId xmlns:a16="http://schemas.microsoft.com/office/drawing/2014/main" id="{976B4404-7ECB-472D-AEDD-59893007C8E7}"/>
              </a:ext>
            </a:extLst>
          </p:cNvPr>
          <p:cNvSpPr>
            <a:spLocks noGrp="1"/>
          </p:cNvSpPr>
          <p:nvPr>
            <p:ph type="title" idx="4294967295"/>
          </p:nvPr>
        </p:nvSpPr>
        <p:spPr>
          <a:xfrm>
            <a:off x="1590240" y="26443"/>
            <a:ext cx="6791761" cy="964158"/>
          </a:xfrm>
        </p:spPr>
        <p:txBody>
          <a:bodyPr/>
          <a:lstStyle/>
          <a:p>
            <a:r>
              <a:rPr lang="en-US" b="1" dirty="0"/>
              <a:t>         Example</a:t>
            </a:r>
            <a:endParaRPr lang="en-VI" b="1" dirty="0"/>
          </a:p>
        </p:txBody>
      </p:sp>
    </p:spTree>
    <p:extLst>
      <p:ext uri="{BB962C8B-B14F-4D97-AF65-F5344CB8AC3E}">
        <p14:creationId xmlns:p14="http://schemas.microsoft.com/office/powerpoint/2010/main" val="79989145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97487" name="Ink 22"/>
              <p14:cNvContentPartPr/>
              <p14:nvPr/>
            </p14:nvContentPartPr>
            <p14:xfrm>
              <a:off x="2205636" y="266943"/>
              <a:ext cx="2219760" cy="603720"/>
            </p14:xfrm>
          </p:contentPart>
        </mc:Choice>
        <mc:Fallback xmlns="">
          <p:pic>
            <p:nvPicPr>
              <p:cNvPr id="2097487" name="Ink 22"/>
              <p:cNvPicPr/>
              <p:nvPr/>
            </p:nvPicPr>
            <p:blipFill>
              <a:blip r:embed="rId3"/>
              <a:stretch>
                <a:fillRect/>
              </a:stretch>
            </p:blipFill>
            <p:spPr>
              <a:xfrm>
                <a:off x="2196276" y="258308"/>
                <a:ext cx="2237400" cy="62134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97488" name="Ink 23"/>
              <p14:cNvContentPartPr/>
              <p14:nvPr/>
            </p14:nvContentPartPr>
            <p14:xfrm>
              <a:off x="2538636" y="1058943"/>
              <a:ext cx="12960" cy="182520"/>
            </p14:xfrm>
          </p:contentPart>
        </mc:Choice>
        <mc:Fallback xmlns="">
          <p:pic>
            <p:nvPicPr>
              <p:cNvPr id="2097488" name="Ink 23"/>
              <p:cNvPicPr/>
              <p:nvPr/>
            </p:nvPicPr>
            <p:blipFill>
              <a:blip r:embed="rId5"/>
              <a:stretch>
                <a:fillRect/>
              </a:stretch>
            </p:blipFill>
            <p:spPr>
              <a:xfrm>
                <a:off x="2529379" y="1049925"/>
                <a:ext cx="30734" cy="19983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97489" name="Ink 24"/>
              <p14:cNvContentPartPr/>
              <p14:nvPr/>
            </p14:nvContentPartPr>
            <p14:xfrm>
              <a:off x="2507315" y="1052823"/>
              <a:ext cx="163800" cy="25560"/>
            </p14:xfrm>
          </p:contentPart>
        </mc:Choice>
        <mc:Fallback xmlns="">
          <p:pic>
            <p:nvPicPr>
              <p:cNvPr id="2097489" name="Ink 24"/>
              <p:cNvPicPr/>
              <p:nvPr/>
            </p:nvPicPr>
            <p:blipFill>
              <a:blip r:embed="rId7"/>
              <a:stretch>
                <a:fillRect/>
              </a:stretch>
            </p:blipFill>
            <p:spPr>
              <a:xfrm>
                <a:off x="2498315" y="1043823"/>
                <a:ext cx="180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97490" name="Ink 25"/>
              <p14:cNvContentPartPr/>
              <p14:nvPr/>
            </p14:nvContentPartPr>
            <p14:xfrm>
              <a:off x="2557715" y="1103223"/>
              <a:ext cx="113400" cy="25560"/>
            </p14:xfrm>
          </p:contentPart>
        </mc:Choice>
        <mc:Fallback xmlns="">
          <p:pic>
            <p:nvPicPr>
              <p:cNvPr id="2097490" name="Ink 25"/>
              <p:cNvPicPr/>
              <p:nvPr/>
            </p:nvPicPr>
            <p:blipFill>
              <a:blip r:embed="rId9"/>
              <a:stretch>
                <a:fillRect/>
              </a:stretch>
            </p:blipFill>
            <p:spPr>
              <a:xfrm>
                <a:off x="2548743" y="1094223"/>
                <a:ext cx="130625"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97491" name="Ink 26"/>
              <p14:cNvContentPartPr/>
              <p14:nvPr/>
            </p14:nvContentPartPr>
            <p14:xfrm>
              <a:off x="2733756" y="1103223"/>
              <a:ext cx="126000" cy="81360"/>
            </p14:xfrm>
          </p:contentPart>
        </mc:Choice>
        <mc:Fallback xmlns="">
          <p:pic>
            <p:nvPicPr>
              <p:cNvPr id="2097491" name="Ink 26"/>
              <p:cNvPicPr/>
              <p:nvPr/>
            </p:nvPicPr>
            <p:blipFill>
              <a:blip r:embed="rId11"/>
              <a:stretch>
                <a:fillRect/>
              </a:stretch>
            </p:blipFill>
            <p:spPr>
              <a:xfrm>
                <a:off x="2724782" y="1094223"/>
                <a:ext cx="143949"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97492" name="Ink 27"/>
              <p14:cNvContentPartPr/>
              <p14:nvPr/>
            </p14:nvContentPartPr>
            <p14:xfrm>
              <a:off x="2884595" y="1084144"/>
              <a:ext cx="220320" cy="88200"/>
            </p14:xfrm>
          </p:contentPart>
        </mc:Choice>
        <mc:Fallback xmlns="">
          <p:pic>
            <p:nvPicPr>
              <p:cNvPr id="2097492" name="Ink 27"/>
              <p:cNvPicPr/>
              <p:nvPr/>
            </p:nvPicPr>
            <p:blipFill>
              <a:blip r:embed="rId13"/>
              <a:stretch>
                <a:fillRect/>
              </a:stretch>
            </p:blipFill>
            <p:spPr>
              <a:xfrm>
                <a:off x="2875235" y="1076224"/>
                <a:ext cx="2376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97493" name="Ink 28"/>
              <p14:cNvContentPartPr/>
              <p14:nvPr/>
            </p14:nvContentPartPr>
            <p14:xfrm>
              <a:off x="3173676" y="1103223"/>
              <a:ext cx="151200" cy="94680"/>
            </p14:xfrm>
          </p:contentPart>
        </mc:Choice>
        <mc:Fallback xmlns="">
          <p:pic>
            <p:nvPicPr>
              <p:cNvPr id="2097493" name="Ink 28"/>
              <p:cNvPicPr/>
              <p:nvPr/>
            </p:nvPicPr>
            <p:blipFill>
              <a:blip r:embed="rId15"/>
              <a:stretch>
                <a:fillRect/>
              </a:stretch>
            </p:blipFill>
            <p:spPr>
              <a:xfrm>
                <a:off x="3164316" y="1094223"/>
                <a:ext cx="1688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97494" name="Ink 29"/>
              <p14:cNvContentPartPr/>
              <p14:nvPr/>
            </p14:nvContentPartPr>
            <p14:xfrm>
              <a:off x="3469235" y="1096743"/>
              <a:ext cx="157680" cy="94680"/>
            </p14:xfrm>
          </p:contentPart>
        </mc:Choice>
        <mc:Fallback xmlns="">
          <p:pic>
            <p:nvPicPr>
              <p:cNvPr id="2097494" name="Ink 29"/>
              <p:cNvPicPr/>
              <p:nvPr/>
            </p:nvPicPr>
            <p:blipFill>
              <a:blip r:embed="rId17"/>
              <a:stretch>
                <a:fillRect/>
              </a:stretch>
            </p:blipFill>
            <p:spPr>
              <a:xfrm>
                <a:off x="3459493" y="1087383"/>
                <a:ext cx="175721"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97495" name="Ink 30"/>
              <p14:cNvContentPartPr/>
              <p14:nvPr/>
            </p14:nvContentPartPr>
            <p14:xfrm>
              <a:off x="3739595" y="1103223"/>
              <a:ext cx="163800" cy="100800"/>
            </p14:xfrm>
          </p:contentPart>
        </mc:Choice>
        <mc:Fallback xmlns="">
          <p:pic>
            <p:nvPicPr>
              <p:cNvPr id="2097495" name="Ink 30"/>
              <p:cNvPicPr/>
              <p:nvPr/>
            </p:nvPicPr>
            <p:blipFill>
              <a:blip r:embed="rId19"/>
              <a:stretch>
                <a:fillRect/>
              </a:stretch>
            </p:blipFill>
            <p:spPr>
              <a:xfrm>
                <a:off x="3730595" y="1094255"/>
                <a:ext cx="181080" cy="11837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97496" name="Ink 31"/>
              <p14:cNvContentPartPr/>
              <p14:nvPr/>
            </p14:nvContentPartPr>
            <p14:xfrm>
              <a:off x="3997355" y="1096743"/>
              <a:ext cx="100800" cy="119880"/>
            </p14:xfrm>
          </p:contentPart>
        </mc:Choice>
        <mc:Fallback xmlns="">
          <p:pic>
            <p:nvPicPr>
              <p:cNvPr id="2097496" name="Ink 31"/>
              <p:cNvPicPr/>
              <p:nvPr/>
            </p:nvPicPr>
            <p:blipFill>
              <a:blip r:embed="rId21"/>
              <a:stretch>
                <a:fillRect/>
              </a:stretch>
            </p:blipFill>
            <p:spPr>
              <a:xfrm>
                <a:off x="3988355" y="1087689"/>
                <a:ext cx="118800" cy="13835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97497" name="Ink 32"/>
              <p14:cNvContentPartPr/>
              <p14:nvPr/>
            </p14:nvContentPartPr>
            <p14:xfrm>
              <a:off x="4217315" y="1034463"/>
              <a:ext cx="31680" cy="163080"/>
            </p14:xfrm>
          </p:contentPart>
        </mc:Choice>
        <mc:Fallback xmlns="">
          <p:pic>
            <p:nvPicPr>
              <p:cNvPr id="2097497" name="Ink 32"/>
              <p:cNvPicPr/>
              <p:nvPr/>
            </p:nvPicPr>
            <p:blipFill>
              <a:blip r:embed="rId23"/>
              <a:stretch>
                <a:fillRect/>
              </a:stretch>
            </p:blipFill>
            <p:spPr>
              <a:xfrm>
                <a:off x="4207847" y="1025463"/>
                <a:ext cx="49523"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97498" name="Ink 33"/>
              <p14:cNvContentPartPr/>
              <p14:nvPr/>
            </p14:nvContentPartPr>
            <p14:xfrm>
              <a:off x="4242515" y="1109343"/>
              <a:ext cx="157680" cy="6480"/>
            </p14:xfrm>
          </p:contentPart>
        </mc:Choice>
        <mc:Fallback xmlns="">
          <p:pic>
            <p:nvPicPr>
              <p:cNvPr id="2097498" name="Ink 33"/>
              <p:cNvPicPr/>
              <p:nvPr/>
            </p:nvPicPr>
            <p:blipFill>
              <a:blip r:embed="rId25"/>
              <a:stretch>
                <a:fillRect/>
              </a:stretch>
            </p:blipFill>
            <p:spPr>
              <a:xfrm>
                <a:off x="4233494" y="1099983"/>
                <a:ext cx="1753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97499" name="Ink 34"/>
              <p14:cNvContentPartPr/>
              <p14:nvPr/>
            </p14:nvContentPartPr>
            <p14:xfrm>
              <a:off x="4846236" y="939783"/>
              <a:ext cx="126000" cy="283320"/>
            </p14:xfrm>
          </p:contentPart>
        </mc:Choice>
        <mc:Fallback xmlns="">
          <p:pic>
            <p:nvPicPr>
              <p:cNvPr id="2097499" name="Ink 34"/>
              <p:cNvPicPr/>
              <p:nvPr/>
            </p:nvPicPr>
            <p:blipFill>
              <a:blip r:embed="rId27"/>
              <a:stretch>
                <a:fillRect/>
              </a:stretch>
            </p:blipFill>
            <p:spPr>
              <a:xfrm>
                <a:off x="4837980" y="931143"/>
                <a:ext cx="143231"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97500" name="Ink 35"/>
              <p14:cNvContentPartPr/>
              <p14:nvPr/>
            </p14:nvContentPartPr>
            <p14:xfrm>
              <a:off x="4733195" y="1128063"/>
              <a:ext cx="195120" cy="19080"/>
            </p14:xfrm>
          </p:contentPart>
        </mc:Choice>
        <mc:Fallback xmlns="">
          <p:pic>
            <p:nvPicPr>
              <p:cNvPr id="2097500" name="Ink 35"/>
              <p:cNvPicPr/>
              <p:nvPr/>
            </p:nvPicPr>
            <p:blipFill>
              <a:blip r:embed="rId29"/>
              <a:stretch>
                <a:fillRect/>
              </a:stretch>
            </p:blipFill>
            <p:spPr>
              <a:xfrm>
                <a:off x="4724195" y="1120143"/>
                <a:ext cx="212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97501" name="Ink 36"/>
              <p14:cNvContentPartPr/>
              <p14:nvPr/>
            </p14:nvContentPartPr>
            <p14:xfrm>
              <a:off x="4940555" y="1090623"/>
              <a:ext cx="170280" cy="94680"/>
            </p14:xfrm>
          </p:contentPart>
        </mc:Choice>
        <mc:Fallback xmlns="">
          <p:pic>
            <p:nvPicPr>
              <p:cNvPr id="2097501" name="Ink 36"/>
              <p:cNvPicPr/>
              <p:nvPr/>
            </p:nvPicPr>
            <p:blipFill>
              <a:blip r:embed="rId31"/>
              <a:stretch>
                <a:fillRect/>
              </a:stretch>
            </p:blipFill>
            <p:spPr>
              <a:xfrm>
                <a:off x="4931536" y="1082374"/>
                <a:ext cx="188318" cy="11189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97502" name="Ink 37"/>
              <p14:cNvContentPartPr/>
              <p14:nvPr/>
            </p14:nvContentPartPr>
            <p14:xfrm>
              <a:off x="5129195" y="1058943"/>
              <a:ext cx="170280" cy="100800"/>
            </p14:xfrm>
          </p:contentPart>
        </mc:Choice>
        <mc:Fallback xmlns="">
          <p:pic>
            <p:nvPicPr>
              <p:cNvPr id="2097502" name="Ink 37"/>
              <p:cNvPicPr/>
              <p:nvPr/>
            </p:nvPicPr>
            <p:blipFill>
              <a:blip r:embed="rId33"/>
              <a:stretch>
                <a:fillRect/>
              </a:stretch>
            </p:blipFill>
            <p:spPr>
              <a:xfrm>
                <a:off x="5119815" y="1050663"/>
                <a:ext cx="187957"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97503" name="Ink 38"/>
              <p14:cNvContentPartPr/>
              <p14:nvPr/>
            </p14:nvContentPartPr>
            <p14:xfrm>
              <a:off x="5657316" y="1008903"/>
              <a:ext cx="628920" cy="176400"/>
            </p14:xfrm>
          </p:contentPart>
        </mc:Choice>
        <mc:Fallback xmlns="">
          <p:pic>
            <p:nvPicPr>
              <p:cNvPr id="2097503" name="Ink 38"/>
              <p:cNvPicPr/>
              <p:nvPr/>
            </p:nvPicPr>
            <p:blipFill>
              <a:blip r:embed="rId35"/>
              <a:stretch>
                <a:fillRect/>
              </a:stretch>
            </p:blipFill>
            <p:spPr>
              <a:xfrm>
                <a:off x="5647967" y="999921"/>
                <a:ext cx="646180" cy="19472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97504" name="Ink 39"/>
              <p14:cNvContentPartPr/>
              <p14:nvPr/>
            </p14:nvContentPartPr>
            <p14:xfrm>
              <a:off x="6122436" y="1034103"/>
              <a:ext cx="126000" cy="6480"/>
            </p14:xfrm>
          </p:contentPart>
        </mc:Choice>
        <mc:Fallback xmlns="">
          <p:pic>
            <p:nvPicPr>
              <p:cNvPr id="2097504" name="Ink 39"/>
              <p:cNvPicPr/>
              <p:nvPr/>
            </p:nvPicPr>
            <p:blipFill>
              <a:blip r:embed="rId37"/>
              <a:stretch>
                <a:fillRect/>
              </a:stretch>
            </p:blipFill>
            <p:spPr>
              <a:xfrm>
                <a:off x="6114156" y="1025463"/>
                <a:ext cx="1425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97505" name="Ink 40"/>
              <p14:cNvContentPartPr/>
              <p14:nvPr/>
            </p14:nvContentPartPr>
            <p14:xfrm>
              <a:off x="6952235" y="820263"/>
              <a:ext cx="94680" cy="358560"/>
            </p14:xfrm>
          </p:contentPart>
        </mc:Choice>
        <mc:Fallback xmlns="">
          <p:pic>
            <p:nvPicPr>
              <p:cNvPr id="2097505" name="Ink 40"/>
              <p:cNvPicPr/>
              <p:nvPr/>
            </p:nvPicPr>
            <p:blipFill>
              <a:blip r:embed="rId39"/>
              <a:stretch>
                <a:fillRect/>
              </a:stretch>
            </p:blipFill>
            <p:spPr>
              <a:xfrm>
                <a:off x="6943269" y="811623"/>
                <a:ext cx="111895"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97506" name="Ink 41"/>
              <p14:cNvContentPartPr/>
              <p14:nvPr/>
            </p14:nvContentPartPr>
            <p14:xfrm>
              <a:off x="6826595" y="1058943"/>
              <a:ext cx="245520" cy="19080"/>
            </p14:xfrm>
          </p:contentPart>
        </mc:Choice>
        <mc:Fallback xmlns="">
          <p:pic>
            <p:nvPicPr>
              <p:cNvPr id="2097506" name="Ink 41"/>
              <p:cNvPicPr/>
              <p:nvPr/>
            </p:nvPicPr>
            <p:blipFill>
              <a:blip r:embed="rId41"/>
              <a:stretch>
                <a:fillRect/>
              </a:stretch>
            </p:blipFill>
            <p:spPr>
              <a:xfrm>
                <a:off x="6817595" y="1051023"/>
                <a:ext cx="2624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97507" name="Ink 42"/>
              <p14:cNvContentPartPr/>
              <p14:nvPr/>
            </p14:nvContentPartPr>
            <p14:xfrm>
              <a:off x="7084355" y="1052823"/>
              <a:ext cx="31680" cy="63360"/>
            </p14:xfrm>
          </p:contentPart>
        </mc:Choice>
        <mc:Fallback xmlns="">
          <p:pic>
            <p:nvPicPr>
              <p:cNvPr id="2097507" name="Ink 42"/>
              <p:cNvPicPr/>
              <p:nvPr/>
            </p:nvPicPr>
            <p:blipFill>
              <a:blip r:embed="rId43"/>
              <a:stretch>
                <a:fillRect/>
              </a:stretch>
            </p:blipFill>
            <p:spPr>
              <a:xfrm>
                <a:off x="7074995" y="1043772"/>
                <a:ext cx="50040" cy="8073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97508" name="Ink 43"/>
              <p14:cNvContentPartPr/>
              <p14:nvPr/>
            </p14:nvContentPartPr>
            <p14:xfrm>
              <a:off x="7084355" y="1002423"/>
              <a:ext cx="31680" cy="38160"/>
            </p14:xfrm>
          </p:contentPart>
        </mc:Choice>
        <mc:Fallback xmlns="">
          <p:pic>
            <p:nvPicPr>
              <p:cNvPr id="2097508" name="Ink 43"/>
              <p:cNvPicPr/>
              <p:nvPr/>
            </p:nvPicPr>
            <p:blipFill>
              <a:blip r:embed="rId45"/>
              <a:stretch>
                <a:fillRect/>
              </a:stretch>
            </p:blipFill>
            <p:spPr>
              <a:xfrm>
                <a:off x="7076075" y="994064"/>
                <a:ext cx="49320" cy="55968"/>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97509" name="Ink 44"/>
              <p14:cNvContentPartPr/>
              <p14:nvPr/>
            </p14:nvContentPartPr>
            <p14:xfrm>
              <a:off x="7209995" y="1046343"/>
              <a:ext cx="157680" cy="106560"/>
            </p14:xfrm>
          </p:contentPart>
        </mc:Choice>
        <mc:Fallback xmlns="">
          <p:pic>
            <p:nvPicPr>
              <p:cNvPr id="2097509" name="Ink 44"/>
              <p:cNvPicPr/>
              <p:nvPr/>
            </p:nvPicPr>
            <p:blipFill>
              <a:blip r:embed="rId47"/>
              <a:stretch>
                <a:fillRect/>
              </a:stretch>
            </p:blipFill>
            <p:spPr>
              <a:xfrm>
                <a:off x="7201016" y="1038450"/>
                <a:ext cx="174561" cy="12342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97510" name="Ink 45"/>
              <p14:cNvContentPartPr/>
              <p14:nvPr/>
            </p14:nvContentPartPr>
            <p14:xfrm>
              <a:off x="7417715" y="1034103"/>
              <a:ext cx="86400" cy="119880"/>
            </p14:xfrm>
          </p:contentPart>
        </mc:Choice>
        <mc:Fallback xmlns="">
          <p:pic>
            <p:nvPicPr>
              <p:cNvPr id="2097510" name="Ink 45"/>
              <p:cNvPicPr/>
              <p:nvPr/>
            </p:nvPicPr>
            <p:blipFill>
              <a:blip r:embed="rId49"/>
              <a:stretch>
                <a:fillRect/>
              </a:stretch>
            </p:blipFill>
            <p:spPr>
              <a:xfrm>
                <a:off x="7408715" y="1025076"/>
                <a:ext cx="104400" cy="13793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97511" name="Ink 46"/>
              <p14:cNvContentPartPr/>
              <p14:nvPr/>
            </p14:nvContentPartPr>
            <p14:xfrm>
              <a:off x="7612475" y="1008903"/>
              <a:ext cx="25560" cy="132480"/>
            </p14:xfrm>
          </p:contentPart>
        </mc:Choice>
        <mc:Fallback xmlns="">
          <p:pic>
            <p:nvPicPr>
              <p:cNvPr id="2097511" name="Ink 46"/>
              <p:cNvPicPr/>
              <p:nvPr/>
            </p:nvPicPr>
            <p:blipFill>
              <a:blip r:embed="rId51"/>
              <a:stretch>
                <a:fillRect/>
              </a:stretch>
            </p:blipFill>
            <p:spPr>
              <a:xfrm>
                <a:off x="7603115" y="999927"/>
                <a:ext cx="42840" cy="14935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97512" name="Ink 47"/>
              <p14:cNvContentPartPr/>
              <p14:nvPr/>
            </p14:nvContentPartPr>
            <p14:xfrm>
              <a:off x="7612475" y="1071543"/>
              <a:ext cx="107280" cy="19080"/>
            </p14:xfrm>
          </p:contentPart>
        </mc:Choice>
        <mc:Fallback xmlns="">
          <p:pic>
            <p:nvPicPr>
              <p:cNvPr id="2097512" name="Ink 47"/>
              <p:cNvPicPr/>
              <p:nvPr/>
            </p:nvPicPr>
            <p:blipFill>
              <a:blip r:embed="rId53"/>
              <a:stretch>
                <a:fillRect/>
              </a:stretch>
            </p:blipFill>
            <p:spPr>
              <a:xfrm>
                <a:off x="7603475" y="1062737"/>
                <a:ext cx="124560" cy="3742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97513" name="Ink 48"/>
              <p14:cNvContentPartPr/>
              <p14:nvPr/>
            </p14:nvContentPartPr>
            <p14:xfrm>
              <a:off x="8065355" y="1021503"/>
              <a:ext cx="244800" cy="94680"/>
            </p14:xfrm>
          </p:contentPart>
        </mc:Choice>
        <mc:Fallback xmlns="">
          <p:pic>
            <p:nvPicPr>
              <p:cNvPr id="2097513" name="Ink 48"/>
              <p:cNvPicPr/>
              <p:nvPr/>
            </p:nvPicPr>
            <p:blipFill>
              <a:blip r:embed="rId55"/>
              <a:stretch>
                <a:fillRect/>
              </a:stretch>
            </p:blipFill>
            <p:spPr>
              <a:xfrm>
                <a:off x="8055995" y="1013583"/>
                <a:ext cx="2628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97514" name="Ink 49"/>
              <p14:cNvContentPartPr/>
              <p14:nvPr/>
            </p14:nvContentPartPr>
            <p14:xfrm>
              <a:off x="8373156" y="1027623"/>
              <a:ext cx="352440" cy="82080"/>
            </p14:xfrm>
          </p:contentPart>
        </mc:Choice>
        <mc:Fallback xmlns="">
          <p:pic>
            <p:nvPicPr>
              <p:cNvPr id="2097514" name="Ink 49"/>
              <p:cNvPicPr/>
              <p:nvPr/>
            </p:nvPicPr>
            <p:blipFill>
              <a:blip r:embed="rId57"/>
              <a:stretch>
                <a:fillRect/>
              </a:stretch>
            </p:blipFill>
            <p:spPr>
              <a:xfrm>
                <a:off x="8364507" y="1018623"/>
                <a:ext cx="369377"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97515" name="Ink 50"/>
              <p14:cNvContentPartPr/>
              <p14:nvPr/>
            </p14:nvContentPartPr>
            <p14:xfrm>
              <a:off x="8769515" y="996303"/>
              <a:ext cx="50760" cy="113400"/>
            </p14:xfrm>
          </p:contentPart>
        </mc:Choice>
        <mc:Fallback xmlns="">
          <p:pic>
            <p:nvPicPr>
              <p:cNvPr id="2097515" name="Ink 50"/>
              <p:cNvPicPr/>
              <p:nvPr/>
            </p:nvPicPr>
            <p:blipFill>
              <a:blip r:embed="rId59"/>
              <a:stretch>
                <a:fillRect/>
              </a:stretch>
            </p:blipFill>
            <p:spPr>
              <a:xfrm>
                <a:off x="8760155" y="987331"/>
                <a:ext cx="68400" cy="130625"/>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97516" name="Ink 51"/>
              <p14:cNvContentPartPr/>
              <p14:nvPr/>
            </p14:nvContentPartPr>
            <p14:xfrm>
              <a:off x="8838635" y="1002423"/>
              <a:ext cx="176400" cy="94680"/>
            </p14:xfrm>
          </p:contentPart>
        </mc:Choice>
        <mc:Fallback xmlns="">
          <p:pic>
            <p:nvPicPr>
              <p:cNvPr id="2097516" name="Ink 51"/>
              <p:cNvPicPr/>
              <p:nvPr/>
            </p:nvPicPr>
            <p:blipFill>
              <a:blip r:embed="rId61"/>
              <a:stretch>
                <a:fillRect/>
              </a:stretch>
            </p:blipFill>
            <p:spPr>
              <a:xfrm>
                <a:off x="8829635" y="994174"/>
                <a:ext cx="194400" cy="111895"/>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97517" name="Ink 52"/>
              <p14:cNvContentPartPr/>
              <p14:nvPr/>
            </p14:nvContentPartPr>
            <p14:xfrm>
              <a:off x="9180996" y="1002423"/>
              <a:ext cx="85680" cy="63360"/>
            </p14:xfrm>
          </p:contentPart>
        </mc:Choice>
        <mc:Fallback xmlns="">
          <p:pic>
            <p:nvPicPr>
              <p:cNvPr id="2097517" name="Ink 52"/>
              <p:cNvPicPr/>
              <p:nvPr/>
            </p:nvPicPr>
            <p:blipFill>
              <a:blip r:embed="rId63"/>
              <a:stretch>
                <a:fillRect/>
              </a:stretch>
            </p:blipFill>
            <p:spPr>
              <a:xfrm>
                <a:off x="9173076" y="993734"/>
                <a:ext cx="102600" cy="81101"/>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97518" name="Ink 53"/>
              <p14:cNvContentPartPr/>
              <p14:nvPr/>
            </p14:nvContentPartPr>
            <p14:xfrm>
              <a:off x="9429395" y="945904"/>
              <a:ext cx="145080" cy="264240"/>
            </p14:xfrm>
          </p:contentPart>
        </mc:Choice>
        <mc:Fallback xmlns="">
          <p:pic>
            <p:nvPicPr>
              <p:cNvPr id="2097518" name="Ink 53"/>
              <p:cNvPicPr/>
              <p:nvPr/>
            </p:nvPicPr>
            <p:blipFill>
              <a:blip r:embed="rId65"/>
              <a:stretch>
                <a:fillRect/>
              </a:stretch>
            </p:blipFill>
            <p:spPr>
              <a:xfrm>
                <a:off x="9421435" y="936544"/>
                <a:ext cx="162446"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97519" name="Ink 54"/>
              <p14:cNvContentPartPr/>
              <p14:nvPr/>
            </p14:nvContentPartPr>
            <p14:xfrm>
              <a:off x="9435875" y="1084143"/>
              <a:ext cx="170280" cy="38160"/>
            </p14:xfrm>
          </p:contentPart>
        </mc:Choice>
        <mc:Fallback xmlns="">
          <p:pic>
            <p:nvPicPr>
              <p:cNvPr id="2097519" name="Ink 54"/>
              <p:cNvPicPr/>
              <p:nvPr/>
            </p:nvPicPr>
            <p:blipFill>
              <a:blip r:embed="rId67"/>
              <a:stretch>
                <a:fillRect/>
              </a:stretch>
            </p:blipFill>
            <p:spPr>
              <a:xfrm>
                <a:off x="9426515" y="1074783"/>
                <a:ext cx="1879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97520" name="Ink 97"/>
              <p14:cNvContentPartPr/>
              <p14:nvPr/>
            </p14:nvContentPartPr>
            <p14:xfrm>
              <a:off x="5789435" y="1430823"/>
              <a:ext cx="1044000" cy="244800"/>
            </p14:xfrm>
          </p:contentPart>
        </mc:Choice>
        <mc:Fallback xmlns="">
          <p:pic>
            <p:nvPicPr>
              <p:cNvPr id="2097520" name="Ink 97"/>
              <p:cNvPicPr/>
              <p:nvPr/>
            </p:nvPicPr>
            <p:blipFill>
              <a:blip r:embed="rId69"/>
              <a:stretch>
                <a:fillRect/>
              </a:stretch>
            </p:blipFill>
            <p:spPr>
              <a:xfrm>
                <a:off x="5780072" y="1421463"/>
                <a:ext cx="1062006"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97521" name="Ink 98"/>
              <p14:cNvContentPartPr/>
              <p14:nvPr/>
            </p14:nvContentPartPr>
            <p14:xfrm>
              <a:off x="4803035" y="1530544"/>
              <a:ext cx="672120" cy="157680"/>
            </p14:xfrm>
          </p:contentPart>
        </mc:Choice>
        <mc:Fallback xmlns="">
          <p:pic>
            <p:nvPicPr>
              <p:cNvPr id="2097521" name="Ink 98"/>
              <p:cNvPicPr/>
              <p:nvPr/>
            </p:nvPicPr>
            <p:blipFill>
              <a:blip r:embed="rId71"/>
              <a:stretch>
                <a:fillRect/>
              </a:stretch>
            </p:blipFill>
            <p:spPr>
              <a:xfrm>
                <a:off x="4794040" y="1521523"/>
                <a:ext cx="690110" cy="175721"/>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97522" name="Ink 99"/>
              <p14:cNvContentPartPr/>
              <p14:nvPr/>
            </p14:nvContentPartPr>
            <p14:xfrm>
              <a:off x="3726995" y="1580944"/>
              <a:ext cx="691920" cy="157320"/>
            </p14:xfrm>
          </p:contentPart>
        </mc:Choice>
        <mc:Fallback xmlns="">
          <p:pic>
            <p:nvPicPr>
              <p:cNvPr id="2097522" name="Ink 99"/>
              <p:cNvPicPr/>
              <p:nvPr/>
            </p:nvPicPr>
            <p:blipFill>
              <a:blip r:embed="rId73"/>
              <a:stretch>
                <a:fillRect/>
              </a:stretch>
            </p:blipFill>
            <p:spPr>
              <a:xfrm>
                <a:off x="3717990" y="1573060"/>
                <a:ext cx="709929" cy="173446"/>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97523" name="Ink 103"/>
              <p14:cNvContentPartPr/>
              <p14:nvPr/>
            </p14:nvContentPartPr>
            <p14:xfrm>
              <a:off x="8499155" y="1499224"/>
              <a:ext cx="402840" cy="151200"/>
            </p14:xfrm>
          </p:contentPart>
        </mc:Choice>
        <mc:Fallback xmlns="">
          <p:pic>
            <p:nvPicPr>
              <p:cNvPr id="2097523" name="Ink 103"/>
              <p:cNvPicPr/>
              <p:nvPr/>
            </p:nvPicPr>
            <p:blipFill>
              <a:blip r:embed="rId75"/>
              <a:stretch>
                <a:fillRect/>
              </a:stretch>
            </p:blipFill>
            <p:spPr>
              <a:xfrm>
                <a:off x="8489795" y="1490245"/>
                <a:ext cx="421200" cy="169516"/>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97524" name="Ink 108"/>
              <p14:cNvContentPartPr/>
              <p14:nvPr/>
            </p14:nvContentPartPr>
            <p14:xfrm>
              <a:off x="9291155" y="1505343"/>
              <a:ext cx="591480" cy="189000"/>
            </p14:xfrm>
          </p:contentPart>
        </mc:Choice>
        <mc:Fallback xmlns="">
          <p:pic>
            <p:nvPicPr>
              <p:cNvPr id="2097524" name="Ink 108"/>
              <p:cNvPicPr/>
              <p:nvPr/>
            </p:nvPicPr>
            <p:blipFill>
              <a:blip r:embed="rId77"/>
              <a:stretch>
                <a:fillRect/>
              </a:stretch>
            </p:blipFill>
            <p:spPr>
              <a:xfrm>
                <a:off x="9282150" y="1495623"/>
                <a:ext cx="609131"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97525" name="Ink 109"/>
              <p14:cNvContentPartPr/>
              <p14:nvPr/>
            </p14:nvContentPartPr>
            <p14:xfrm>
              <a:off x="7197755" y="1486623"/>
              <a:ext cx="1081440" cy="189000"/>
            </p14:xfrm>
          </p:contentPart>
        </mc:Choice>
        <mc:Fallback xmlns="">
          <p:pic>
            <p:nvPicPr>
              <p:cNvPr id="2097525" name="Ink 109"/>
              <p:cNvPicPr/>
              <p:nvPr/>
            </p:nvPicPr>
            <p:blipFill>
              <a:blip r:embed="rId79"/>
              <a:stretch>
                <a:fillRect/>
              </a:stretch>
            </p:blipFill>
            <p:spPr>
              <a:xfrm>
                <a:off x="7188398" y="1477263"/>
                <a:ext cx="1099074"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97526" name="Ink 116"/>
              <p14:cNvContentPartPr/>
              <p14:nvPr/>
            </p14:nvContentPartPr>
            <p14:xfrm>
              <a:off x="3764795" y="1971543"/>
              <a:ext cx="232920" cy="238680"/>
            </p14:xfrm>
          </p:contentPart>
        </mc:Choice>
        <mc:Fallback xmlns="">
          <p:pic>
            <p:nvPicPr>
              <p:cNvPr id="2097526" name="Ink 116"/>
              <p:cNvPicPr/>
              <p:nvPr/>
            </p:nvPicPr>
            <p:blipFill>
              <a:blip r:embed="rId81"/>
              <a:stretch>
                <a:fillRect/>
              </a:stretch>
            </p:blipFill>
            <p:spPr>
              <a:xfrm>
                <a:off x="3755795" y="1963275"/>
                <a:ext cx="250200" cy="255215"/>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97527" name="Ink 141"/>
              <p14:cNvContentPartPr/>
              <p14:nvPr/>
            </p14:nvContentPartPr>
            <p14:xfrm>
              <a:off x="7895435" y="1901704"/>
              <a:ext cx="943560" cy="264240"/>
            </p14:xfrm>
          </p:contentPart>
        </mc:Choice>
        <mc:Fallback xmlns="">
          <p:pic>
            <p:nvPicPr>
              <p:cNvPr id="2097527" name="Ink 141"/>
              <p:cNvPicPr/>
              <p:nvPr/>
            </p:nvPicPr>
            <p:blipFill>
              <a:blip r:embed="rId83"/>
              <a:stretch>
                <a:fillRect/>
              </a:stretch>
            </p:blipFill>
            <p:spPr>
              <a:xfrm>
                <a:off x="7886432" y="1892728"/>
                <a:ext cx="961927" cy="282191"/>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097528" name="Ink 142"/>
              <p14:cNvContentPartPr/>
              <p14:nvPr/>
            </p14:nvContentPartPr>
            <p14:xfrm>
              <a:off x="6889595" y="1989543"/>
              <a:ext cx="654120" cy="214200"/>
            </p14:xfrm>
          </p:contentPart>
        </mc:Choice>
        <mc:Fallback xmlns="">
          <p:pic>
            <p:nvPicPr>
              <p:cNvPr id="2097528" name="Ink 142"/>
              <p:cNvPicPr/>
              <p:nvPr/>
            </p:nvPicPr>
            <p:blipFill>
              <a:blip r:embed="rId85"/>
              <a:stretch>
                <a:fillRect/>
              </a:stretch>
            </p:blipFill>
            <p:spPr>
              <a:xfrm>
                <a:off x="6880600" y="1981249"/>
                <a:ext cx="672470" cy="230788"/>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97529" name="Ink 143"/>
              <p14:cNvContentPartPr/>
              <p14:nvPr/>
            </p14:nvContentPartPr>
            <p14:xfrm>
              <a:off x="6153755" y="1927263"/>
              <a:ext cx="226080" cy="263880"/>
            </p14:xfrm>
          </p:contentPart>
        </mc:Choice>
        <mc:Fallback xmlns="">
          <p:pic>
            <p:nvPicPr>
              <p:cNvPr id="2097529" name="Ink 143"/>
              <p:cNvPicPr/>
              <p:nvPr/>
            </p:nvPicPr>
            <p:blipFill>
              <a:blip r:embed="rId87"/>
              <a:stretch>
                <a:fillRect/>
              </a:stretch>
            </p:blipFill>
            <p:spPr>
              <a:xfrm>
                <a:off x="6144755" y="1918972"/>
                <a:ext cx="244080" cy="280463"/>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97530" name="Ink 144"/>
              <p14:cNvContentPartPr/>
              <p14:nvPr/>
            </p14:nvContentPartPr>
            <p14:xfrm>
              <a:off x="4871436" y="1955343"/>
              <a:ext cx="735840" cy="279720"/>
            </p14:xfrm>
          </p:contentPart>
        </mc:Choice>
        <mc:Fallback xmlns="">
          <p:pic>
            <p:nvPicPr>
              <p:cNvPr id="2097530" name="Ink 144"/>
              <p:cNvPicPr/>
              <p:nvPr/>
            </p:nvPicPr>
            <p:blipFill>
              <a:blip r:embed="rId89"/>
              <a:stretch>
                <a:fillRect/>
              </a:stretch>
            </p:blipFill>
            <p:spPr>
              <a:xfrm>
                <a:off x="4862085" y="1946355"/>
                <a:ext cx="754182" cy="297697"/>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97531" name="Ink 145"/>
              <p14:cNvContentPartPr/>
              <p14:nvPr/>
            </p14:nvContentPartPr>
            <p14:xfrm>
              <a:off x="4142075" y="2077744"/>
              <a:ext cx="616320" cy="119880"/>
            </p14:xfrm>
          </p:contentPart>
        </mc:Choice>
        <mc:Fallback xmlns="">
          <p:pic>
            <p:nvPicPr>
              <p:cNvPr id="2097531" name="Ink 145"/>
              <p:cNvPicPr/>
              <p:nvPr/>
            </p:nvPicPr>
            <p:blipFill>
              <a:blip r:embed="rId91"/>
              <a:stretch>
                <a:fillRect/>
              </a:stretch>
            </p:blipFill>
            <p:spPr>
              <a:xfrm>
                <a:off x="4132720" y="2068356"/>
                <a:ext cx="633950" cy="137573"/>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97532" name="Ink 146"/>
              <p14:cNvContentPartPr/>
              <p14:nvPr/>
            </p14:nvContentPartPr>
            <p14:xfrm>
              <a:off x="2199155" y="2002143"/>
              <a:ext cx="1163520" cy="252000"/>
            </p14:xfrm>
          </p:contentPart>
        </mc:Choice>
        <mc:Fallback xmlns="">
          <p:pic>
            <p:nvPicPr>
              <p:cNvPr id="2097532" name="Ink 146"/>
              <p:cNvPicPr/>
              <p:nvPr/>
            </p:nvPicPr>
            <p:blipFill>
              <a:blip r:embed="rId93"/>
              <a:stretch>
                <a:fillRect/>
              </a:stretch>
            </p:blipFill>
            <p:spPr>
              <a:xfrm>
                <a:off x="2189792" y="1993491"/>
                <a:ext cx="1181886" cy="270026"/>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97533" name="Ink 151"/>
              <p14:cNvContentPartPr/>
              <p14:nvPr/>
            </p14:nvContentPartPr>
            <p14:xfrm>
              <a:off x="2356476" y="2674984"/>
              <a:ext cx="434160" cy="295920"/>
            </p14:xfrm>
          </p:contentPart>
        </mc:Choice>
        <mc:Fallback xmlns="">
          <p:pic>
            <p:nvPicPr>
              <p:cNvPr id="2097533" name="Ink 151"/>
              <p:cNvPicPr/>
              <p:nvPr/>
            </p:nvPicPr>
            <p:blipFill>
              <a:blip r:embed="rId95"/>
              <a:stretch>
                <a:fillRect/>
              </a:stretch>
            </p:blipFill>
            <p:spPr>
              <a:xfrm>
                <a:off x="2347124" y="2666333"/>
                <a:ext cx="452505" cy="312861"/>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097534" name="Ink 176"/>
              <p14:cNvContentPartPr/>
              <p14:nvPr/>
            </p14:nvContentPartPr>
            <p14:xfrm>
              <a:off x="7920635" y="2429823"/>
              <a:ext cx="622800" cy="321120"/>
            </p14:xfrm>
          </p:contentPart>
        </mc:Choice>
        <mc:Fallback xmlns="">
          <p:pic>
            <p:nvPicPr>
              <p:cNvPr id="2097534" name="Ink 176"/>
              <p:cNvPicPr/>
              <p:nvPr/>
            </p:nvPicPr>
            <p:blipFill>
              <a:blip r:embed="rId97"/>
              <a:stretch>
                <a:fillRect/>
              </a:stretch>
            </p:blipFill>
            <p:spPr>
              <a:xfrm>
                <a:off x="7911635" y="2421183"/>
                <a:ext cx="6404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97535" name="Ink 177"/>
              <p14:cNvContentPartPr/>
              <p14:nvPr/>
            </p14:nvContentPartPr>
            <p14:xfrm>
              <a:off x="5537796" y="2546463"/>
              <a:ext cx="1867680" cy="261000"/>
            </p14:xfrm>
          </p:contentPart>
        </mc:Choice>
        <mc:Fallback xmlns="">
          <p:pic>
            <p:nvPicPr>
              <p:cNvPr id="2097535" name="Ink 177"/>
              <p:cNvPicPr/>
              <p:nvPr/>
            </p:nvPicPr>
            <p:blipFill>
              <a:blip r:embed="rId99"/>
              <a:stretch>
                <a:fillRect/>
              </a:stretch>
            </p:blipFill>
            <p:spPr>
              <a:xfrm>
                <a:off x="5528794" y="2537103"/>
                <a:ext cx="1885683"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97536" name="Ink 178"/>
              <p14:cNvContentPartPr/>
              <p14:nvPr/>
            </p14:nvContentPartPr>
            <p14:xfrm>
              <a:off x="4098155" y="2687583"/>
              <a:ext cx="880200" cy="163440"/>
            </p14:xfrm>
          </p:contentPart>
        </mc:Choice>
        <mc:Fallback xmlns="">
          <p:pic>
            <p:nvPicPr>
              <p:cNvPr id="2097536" name="Ink 178"/>
              <p:cNvPicPr/>
              <p:nvPr/>
            </p:nvPicPr>
            <p:blipFill>
              <a:blip r:embed="rId101"/>
              <a:stretch>
                <a:fillRect/>
              </a:stretch>
            </p:blipFill>
            <p:spPr>
              <a:xfrm>
                <a:off x="4088439" y="2678962"/>
                <a:ext cx="898912" cy="181041"/>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97537" name="Ink 179"/>
              <p14:cNvContentPartPr/>
              <p14:nvPr/>
            </p14:nvContentPartPr>
            <p14:xfrm>
              <a:off x="3154955" y="2674984"/>
              <a:ext cx="780120" cy="195120"/>
            </p14:xfrm>
          </p:contentPart>
        </mc:Choice>
        <mc:Fallback xmlns="">
          <p:pic>
            <p:nvPicPr>
              <p:cNvPr id="2097537" name="Ink 179"/>
              <p:cNvPicPr/>
              <p:nvPr/>
            </p:nvPicPr>
            <p:blipFill>
              <a:blip r:embed="rId103"/>
              <a:stretch>
                <a:fillRect/>
              </a:stretch>
            </p:blipFill>
            <p:spPr>
              <a:xfrm>
                <a:off x="3145951" y="2666001"/>
                <a:ext cx="797408" cy="212009"/>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097538" name="Ink 182"/>
              <p14:cNvContentPartPr/>
              <p14:nvPr/>
            </p14:nvContentPartPr>
            <p14:xfrm>
              <a:off x="2262155" y="1543143"/>
              <a:ext cx="1333080" cy="220320"/>
            </p14:xfrm>
          </p:contentPart>
        </mc:Choice>
        <mc:Fallback xmlns="">
          <p:pic>
            <p:nvPicPr>
              <p:cNvPr id="2097538" name="Ink 182"/>
              <p:cNvPicPr/>
              <p:nvPr/>
            </p:nvPicPr>
            <p:blipFill>
              <a:blip r:embed="rId105"/>
              <a:stretch>
                <a:fillRect/>
              </a:stretch>
            </p:blipFill>
            <p:spPr>
              <a:xfrm>
                <a:off x="2253153" y="1534143"/>
                <a:ext cx="1350725"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97539" name="Ink 186"/>
              <p14:cNvContentPartPr/>
              <p14:nvPr/>
            </p14:nvContentPartPr>
            <p14:xfrm>
              <a:off x="8844755" y="2461143"/>
              <a:ext cx="503280" cy="163800"/>
            </p14:xfrm>
          </p:contentPart>
        </mc:Choice>
        <mc:Fallback xmlns="">
          <p:pic>
            <p:nvPicPr>
              <p:cNvPr id="2097539" name="Ink 186"/>
              <p:cNvPicPr/>
              <p:nvPr/>
            </p:nvPicPr>
            <p:blipFill>
              <a:blip r:embed="rId107"/>
              <a:stretch>
                <a:fillRect/>
              </a:stretch>
            </p:blipFill>
            <p:spPr>
              <a:xfrm>
                <a:off x="8835755" y="2452123"/>
                <a:ext cx="520200" cy="181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97540" name="Ink 200"/>
              <p14:cNvContentPartPr/>
              <p14:nvPr/>
            </p14:nvContentPartPr>
            <p14:xfrm>
              <a:off x="7061316" y="3137943"/>
              <a:ext cx="10800" cy="8640"/>
            </p14:xfrm>
          </p:contentPart>
        </mc:Choice>
        <mc:Fallback xmlns="">
          <p:pic>
            <p:nvPicPr>
              <p:cNvPr id="2097540" name="Ink 200"/>
              <p:cNvPicPr/>
              <p:nvPr/>
            </p:nvPicPr>
            <p:blipFill>
              <a:blip r:embed="rId109"/>
              <a:stretch>
                <a:fillRect/>
              </a:stretch>
            </p:blipFill>
            <p:spPr>
              <a:xfrm>
                <a:off x="7052676" y="3129303"/>
                <a:ext cx="280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97541" name="Ink 209"/>
              <p14:cNvContentPartPr/>
              <p14:nvPr/>
            </p14:nvContentPartPr>
            <p14:xfrm>
              <a:off x="7555955" y="2957944"/>
              <a:ext cx="1389960" cy="223200"/>
            </p14:xfrm>
          </p:contentPart>
        </mc:Choice>
        <mc:Fallback xmlns="">
          <p:pic>
            <p:nvPicPr>
              <p:cNvPr id="2097541" name="Ink 209"/>
              <p:cNvPicPr/>
              <p:nvPr/>
            </p:nvPicPr>
            <p:blipFill>
              <a:blip r:embed="rId111"/>
              <a:stretch>
                <a:fillRect/>
              </a:stretch>
            </p:blipFill>
            <p:spPr>
              <a:xfrm>
                <a:off x="7546955" y="2948944"/>
                <a:ext cx="14072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097542" name="Ink 210"/>
              <p14:cNvContentPartPr/>
              <p14:nvPr/>
            </p14:nvContentPartPr>
            <p14:xfrm>
              <a:off x="6920915" y="3184023"/>
              <a:ext cx="220320" cy="69480"/>
            </p14:xfrm>
          </p:contentPart>
        </mc:Choice>
        <mc:Fallback xmlns="">
          <p:pic>
            <p:nvPicPr>
              <p:cNvPr id="2097542" name="Ink 210"/>
              <p:cNvPicPr/>
              <p:nvPr/>
            </p:nvPicPr>
            <p:blipFill>
              <a:blip r:embed="rId113"/>
              <a:stretch>
                <a:fillRect/>
              </a:stretch>
            </p:blipFill>
            <p:spPr>
              <a:xfrm>
                <a:off x="6912275" y="3175383"/>
                <a:ext cx="2368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97543" name="Ink 211"/>
              <p14:cNvContentPartPr/>
              <p14:nvPr/>
            </p14:nvContentPartPr>
            <p14:xfrm>
              <a:off x="5682515" y="3103023"/>
              <a:ext cx="987120" cy="175680"/>
            </p14:xfrm>
          </p:contentPart>
        </mc:Choice>
        <mc:Fallback xmlns="">
          <p:pic>
            <p:nvPicPr>
              <p:cNvPr id="2097543" name="Ink 211"/>
              <p:cNvPicPr/>
              <p:nvPr/>
            </p:nvPicPr>
            <p:blipFill>
              <a:blip r:embed="rId115"/>
              <a:stretch>
                <a:fillRect/>
              </a:stretch>
            </p:blipFill>
            <p:spPr>
              <a:xfrm>
                <a:off x="5673518" y="3094365"/>
                <a:ext cx="1004394" cy="192995"/>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097544" name="Ink 212"/>
              <p14:cNvContentPartPr/>
              <p14:nvPr/>
            </p14:nvContentPartPr>
            <p14:xfrm>
              <a:off x="4450235" y="3089703"/>
              <a:ext cx="899280" cy="233280"/>
            </p14:xfrm>
          </p:contentPart>
        </mc:Choice>
        <mc:Fallback xmlns="">
          <p:pic>
            <p:nvPicPr>
              <p:cNvPr id="2097544" name="Ink 212"/>
              <p:cNvPicPr/>
              <p:nvPr/>
            </p:nvPicPr>
            <p:blipFill>
              <a:blip r:embed="rId117"/>
              <a:stretch>
                <a:fillRect/>
              </a:stretch>
            </p:blipFill>
            <p:spPr>
              <a:xfrm>
                <a:off x="4441239" y="3081050"/>
                <a:ext cx="917273" cy="249866"/>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97545" name="Ink 390"/>
              <p14:cNvContentPartPr/>
              <p14:nvPr/>
            </p14:nvContentPartPr>
            <p14:xfrm>
              <a:off x="8209715" y="6183184"/>
              <a:ext cx="19080" cy="12960"/>
            </p14:xfrm>
          </p:contentPart>
        </mc:Choice>
        <mc:Fallback xmlns="">
          <p:pic>
            <p:nvPicPr>
              <p:cNvPr id="2097545" name="Ink 390"/>
              <p:cNvPicPr/>
              <p:nvPr/>
            </p:nvPicPr>
            <p:blipFill>
              <a:blip r:embed="rId119"/>
              <a:stretch>
                <a:fillRect/>
              </a:stretch>
            </p:blipFill>
            <p:spPr>
              <a:xfrm>
                <a:off x="8200715" y="6173927"/>
                <a:ext cx="36360" cy="30734"/>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097546" name="Ink 3"/>
              <p14:cNvContentPartPr/>
              <p14:nvPr/>
            </p14:nvContentPartPr>
            <p14:xfrm>
              <a:off x="3431435" y="3656344"/>
              <a:ext cx="38160" cy="156960"/>
            </p14:xfrm>
          </p:contentPart>
        </mc:Choice>
        <mc:Fallback xmlns="">
          <p:pic>
            <p:nvPicPr>
              <p:cNvPr id="2097546" name="Ink 3"/>
              <p:cNvPicPr/>
              <p:nvPr/>
            </p:nvPicPr>
            <p:blipFill>
              <a:blip r:embed="rId121"/>
              <a:stretch>
                <a:fillRect/>
              </a:stretch>
            </p:blipFill>
            <p:spPr>
              <a:xfrm>
                <a:off x="3423076" y="3646941"/>
                <a:ext cx="55968" cy="174681"/>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097547" name="Ink 4"/>
              <p14:cNvContentPartPr/>
              <p14:nvPr/>
            </p14:nvContentPartPr>
            <p14:xfrm>
              <a:off x="3431435" y="3636903"/>
              <a:ext cx="189000" cy="31680"/>
            </p14:xfrm>
          </p:contentPart>
        </mc:Choice>
        <mc:Fallback xmlns="">
          <p:pic>
            <p:nvPicPr>
              <p:cNvPr id="2097547" name="Ink 4"/>
              <p:cNvPicPr/>
              <p:nvPr/>
            </p:nvPicPr>
            <p:blipFill>
              <a:blip r:embed="rId123"/>
              <a:stretch>
                <a:fillRect/>
              </a:stretch>
            </p:blipFill>
            <p:spPr>
              <a:xfrm>
                <a:off x="3422435" y="3628360"/>
                <a:ext cx="205920" cy="4947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097548" name="Ink 5"/>
              <p14:cNvContentPartPr/>
              <p14:nvPr/>
            </p14:nvContentPartPr>
            <p14:xfrm>
              <a:off x="3456636" y="3743823"/>
              <a:ext cx="126000" cy="6480"/>
            </p14:xfrm>
          </p:contentPart>
        </mc:Choice>
        <mc:Fallback xmlns="">
          <p:pic>
            <p:nvPicPr>
              <p:cNvPr id="2097548" name="Ink 5"/>
              <p:cNvPicPr/>
              <p:nvPr/>
            </p:nvPicPr>
            <p:blipFill>
              <a:blip r:embed="rId125"/>
              <a:stretch>
                <a:fillRect/>
              </a:stretch>
            </p:blipFill>
            <p:spPr>
              <a:xfrm>
                <a:off x="3447636" y="3735297"/>
                <a:ext cx="14328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097549" name="Ink 6"/>
              <p14:cNvContentPartPr/>
              <p14:nvPr/>
            </p14:nvContentPartPr>
            <p14:xfrm>
              <a:off x="3645276" y="3768664"/>
              <a:ext cx="126000" cy="151200"/>
            </p14:xfrm>
          </p:contentPart>
        </mc:Choice>
        <mc:Fallback xmlns="">
          <p:pic>
            <p:nvPicPr>
              <p:cNvPr id="2097549" name="Ink 6"/>
              <p:cNvPicPr/>
              <p:nvPr/>
            </p:nvPicPr>
            <p:blipFill>
              <a:blip r:embed="rId127"/>
              <a:stretch>
                <a:fillRect/>
              </a:stretch>
            </p:blipFill>
            <p:spPr>
              <a:xfrm>
                <a:off x="3636276" y="3759304"/>
                <a:ext cx="143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097550" name="Ink 7"/>
              <p14:cNvContentPartPr/>
              <p14:nvPr/>
            </p14:nvContentPartPr>
            <p14:xfrm>
              <a:off x="3639155" y="3819063"/>
              <a:ext cx="82080" cy="19080"/>
            </p14:xfrm>
          </p:contentPart>
        </mc:Choice>
        <mc:Fallback xmlns="">
          <p:pic>
            <p:nvPicPr>
              <p:cNvPr id="2097550" name="Ink 7"/>
              <p:cNvPicPr/>
              <p:nvPr/>
            </p:nvPicPr>
            <p:blipFill>
              <a:blip r:embed="rId129"/>
              <a:stretch>
                <a:fillRect/>
              </a:stretch>
            </p:blipFill>
            <p:spPr>
              <a:xfrm>
                <a:off x="3630115" y="3810624"/>
                <a:ext cx="99436" cy="36692"/>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097551" name="Ink 12"/>
              <p14:cNvContentPartPr/>
              <p14:nvPr/>
            </p14:nvContentPartPr>
            <p14:xfrm>
              <a:off x="3802596" y="3787743"/>
              <a:ext cx="119880" cy="38160"/>
            </p14:xfrm>
          </p:contentPart>
        </mc:Choice>
        <mc:Fallback xmlns="">
          <p:pic>
            <p:nvPicPr>
              <p:cNvPr id="2097551" name="Ink 12"/>
              <p:cNvPicPr/>
              <p:nvPr/>
            </p:nvPicPr>
            <p:blipFill>
              <a:blip r:embed="rId131"/>
              <a:stretch>
                <a:fillRect/>
              </a:stretch>
            </p:blipFill>
            <p:spPr>
              <a:xfrm>
                <a:off x="3794676" y="3779103"/>
                <a:ext cx="1371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097552" name="Ink 13"/>
              <p14:cNvContentPartPr/>
              <p14:nvPr/>
            </p14:nvContentPartPr>
            <p14:xfrm>
              <a:off x="3802596" y="3882063"/>
              <a:ext cx="126000" cy="6480"/>
            </p14:xfrm>
          </p:contentPart>
        </mc:Choice>
        <mc:Fallback xmlns="">
          <p:pic>
            <p:nvPicPr>
              <p:cNvPr id="2097552" name="Ink 13"/>
              <p:cNvPicPr/>
              <p:nvPr/>
            </p:nvPicPr>
            <p:blipFill>
              <a:blip r:embed="rId133"/>
              <a:stretch>
                <a:fillRect/>
              </a:stretch>
            </p:blipFill>
            <p:spPr>
              <a:xfrm>
                <a:off x="3793263" y="3873196"/>
                <a:ext cx="143231"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097553" name="Ink 14"/>
              <p14:cNvContentPartPr/>
              <p14:nvPr/>
            </p14:nvContentPartPr>
            <p14:xfrm>
              <a:off x="3827795" y="3825543"/>
              <a:ext cx="360" cy="138600"/>
            </p14:xfrm>
          </p:contentPart>
        </mc:Choice>
        <mc:Fallback xmlns="">
          <p:pic>
            <p:nvPicPr>
              <p:cNvPr id="2097553" name="Ink 14"/>
              <p:cNvPicPr/>
              <p:nvPr/>
            </p:nvPicPr>
            <p:blipFill>
              <a:blip r:embed="rId135"/>
              <a:stretch>
                <a:fillRect/>
              </a:stretch>
            </p:blipFill>
            <p:spPr>
              <a:xfrm>
                <a:off x="3818435" y="3816520"/>
                <a:ext cx="19080" cy="155564"/>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097554" name="Ink 15"/>
              <p14:cNvContentPartPr/>
              <p14:nvPr/>
            </p14:nvContentPartPr>
            <p14:xfrm>
              <a:off x="3978636" y="3787743"/>
              <a:ext cx="12960" cy="157680"/>
            </p14:xfrm>
          </p:contentPart>
        </mc:Choice>
        <mc:Fallback xmlns="">
          <p:pic>
            <p:nvPicPr>
              <p:cNvPr id="2097554" name="Ink 15"/>
              <p:cNvPicPr/>
              <p:nvPr/>
            </p:nvPicPr>
            <p:blipFill>
              <a:blip r:embed="rId137"/>
              <a:stretch>
                <a:fillRect/>
              </a:stretch>
            </p:blipFill>
            <p:spPr>
              <a:xfrm>
                <a:off x="3969636" y="3778743"/>
                <a:ext cx="30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097555" name="Ink 16"/>
              <p14:cNvContentPartPr/>
              <p14:nvPr/>
            </p14:nvContentPartPr>
            <p14:xfrm>
              <a:off x="4185995" y="3724743"/>
              <a:ext cx="119880" cy="6480"/>
            </p14:xfrm>
          </p:contentPart>
        </mc:Choice>
        <mc:Fallback xmlns="">
          <p:pic>
            <p:nvPicPr>
              <p:cNvPr id="2097555" name="Ink 16"/>
              <p:cNvPicPr/>
              <p:nvPr/>
            </p:nvPicPr>
            <p:blipFill>
              <a:blip r:embed="rId139"/>
              <a:stretch>
                <a:fillRect/>
              </a:stretch>
            </p:blipFill>
            <p:spPr>
              <a:xfrm>
                <a:off x="4177329" y="3715383"/>
                <a:ext cx="136851"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097556" name="Ink 17"/>
              <p14:cNvContentPartPr/>
              <p14:nvPr/>
            </p14:nvContentPartPr>
            <p14:xfrm>
              <a:off x="4242515" y="3787743"/>
              <a:ext cx="75960" cy="6480"/>
            </p14:xfrm>
          </p:contentPart>
        </mc:Choice>
        <mc:Fallback xmlns="">
          <p:pic>
            <p:nvPicPr>
              <p:cNvPr id="2097556" name="Ink 17"/>
              <p:cNvPicPr/>
              <p:nvPr/>
            </p:nvPicPr>
            <p:blipFill>
              <a:blip r:embed="rId141"/>
              <a:stretch>
                <a:fillRect/>
              </a:stretch>
            </p:blipFill>
            <p:spPr>
              <a:xfrm>
                <a:off x="4233429" y="3779217"/>
                <a:ext cx="93769"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097557" name="Ink 18"/>
              <p14:cNvContentPartPr/>
              <p14:nvPr/>
            </p14:nvContentPartPr>
            <p14:xfrm>
              <a:off x="4651115" y="3662103"/>
              <a:ext cx="25560" cy="138600"/>
            </p14:xfrm>
          </p:contentPart>
        </mc:Choice>
        <mc:Fallback xmlns="">
          <p:pic>
            <p:nvPicPr>
              <p:cNvPr id="2097557" name="Ink 18"/>
              <p:cNvPicPr/>
              <p:nvPr/>
            </p:nvPicPr>
            <p:blipFill>
              <a:blip r:embed="rId143"/>
              <a:stretch>
                <a:fillRect/>
              </a:stretch>
            </p:blipFill>
            <p:spPr>
              <a:xfrm>
                <a:off x="4642115" y="3653103"/>
                <a:ext cx="432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97558" name="Ink 19"/>
              <p14:cNvContentPartPr/>
              <p14:nvPr/>
            </p14:nvContentPartPr>
            <p14:xfrm>
              <a:off x="4619795" y="3611703"/>
              <a:ext cx="176400" cy="38160"/>
            </p14:xfrm>
          </p:contentPart>
        </mc:Choice>
        <mc:Fallback xmlns="">
          <p:pic>
            <p:nvPicPr>
              <p:cNvPr id="2097558" name="Ink 19"/>
              <p:cNvPicPr/>
              <p:nvPr/>
            </p:nvPicPr>
            <p:blipFill>
              <a:blip r:embed="rId145"/>
              <a:stretch>
                <a:fillRect/>
              </a:stretch>
            </p:blipFill>
            <p:spPr>
              <a:xfrm>
                <a:off x="4611515" y="3602617"/>
                <a:ext cx="192600" cy="55605"/>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097559" name="Ink 20"/>
              <p14:cNvContentPartPr/>
              <p14:nvPr/>
            </p14:nvContentPartPr>
            <p14:xfrm>
              <a:off x="4663716" y="3686943"/>
              <a:ext cx="126000" cy="12960"/>
            </p14:xfrm>
          </p:contentPart>
        </mc:Choice>
        <mc:Fallback xmlns="">
          <p:pic>
            <p:nvPicPr>
              <p:cNvPr id="2097559" name="Ink 20"/>
              <p:cNvPicPr/>
              <p:nvPr/>
            </p:nvPicPr>
            <p:blipFill>
              <a:blip r:embed="rId147"/>
              <a:stretch>
                <a:fillRect/>
              </a:stretch>
            </p:blipFill>
            <p:spPr>
              <a:xfrm>
                <a:off x="4655436" y="3679023"/>
                <a:ext cx="1422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097560" name="Ink 22"/>
              <p14:cNvContentPartPr/>
              <p14:nvPr/>
            </p14:nvContentPartPr>
            <p14:xfrm>
              <a:off x="4833636" y="3787743"/>
              <a:ext cx="195120" cy="138600"/>
            </p14:xfrm>
          </p:contentPart>
        </mc:Choice>
        <mc:Fallback xmlns="">
          <p:pic>
            <p:nvPicPr>
              <p:cNvPr id="2097560" name="Ink 22"/>
              <p:cNvPicPr/>
              <p:nvPr/>
            </p:nvPicPr>
            <p:blipFill>
              <a:blip r:embed="rId149"/>
              <a:stretch>
                <a:fillRect/>
              </a:stretch>
            </p:blipFill>
            <p:spPr>
              <a:xfrm>
                <a:off x="4824653" y="3778766"/>
                <a:ext cx="212368" cy="156553"/>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097561" name="Ink 55"/>
              <p14:cNvContentPartPr/>
              <p14:nvPr/>
            </p14:nvContentPartPr>
            <p14:xfrm>
              <a:off x="4881156" y="3825543"/>
              <a:ext cx="122760" cy="19080"/>
            </p14:xfrm>
          </p:contentPart>
        </mc:Choice>
        <mc:Fallback xmlns="">
          <p:pic>
            <p:nvPicPr>
              <p:cNvPr id="2097561" name="Ink 55"/>
              <p:cNvPicPr/>
              <p:nvPr/>
            </p:nvPicPr>
            <p:blipFill>
              <a:blip r:embed="rId151"/>
              <a:stretch>
                <a:fillRect/>
              </a:stretch>
            </p:blipFill>
            <p:spPr>
              <a:xfrm>
                <a:off x="4872516" y="3817416"/>
                <a:ext cx="139680" cy="360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097562" name="Ink 56"/>
              <p14:cNvContentPartPr/>
              <p14:nvPr/>
            </p14:nvContentPartPr>
            <p14:xfrm>
              <a:off x="5204435" y="3737343"/>
              <a:ext cx="189000" cy="19080"/>
            </p14:xfrm>
          </p:contentPart>
        </mc:Choice>
        <mc:Fallback xmlns="">
          <p:pic>
            <p:nvPicPr>
              <p:cNvPr id="2097562" name="Ink 56"/>
              <p:cNvPicPr/>
              <p:nvPr/>
            </p:nvPicPr>
            <p:blipFill>
              <a:blip r:embed="rId153"/>
              <a:stretch>
                <a:fillRect/>
              </a:stretch>
            </p:blipFill>
            <p:spPr>
              <a:xfrm>
                <a:off x="5195435" y="3728343"/>
                <a:ext cx="2059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097563" name="Ink 57"/>
              <p14:cNvContentPartPr/>
              <p14:nvPr/>
            </p14:nvContentPartPr>
            <p14:xfrm>
              <a:off x="5305235" y="3687663"/>
              <a:ext cx="6480" cy="150480"/>
            </p14:xfrm>
          </p:contentPart>
        </mc:Choice>
        <mc:Fallback xmlns="">
          <p:pic>
            <p:nvPicPr>
              <p:cNvPr id="2097563" name="Ink 57"/>
              <p:cNvPicPr/>
              <p:nvPr/>
            </p:nvPicPr>
            <p:blipFill>
              <a:blip r:embed="rId155"/>
              <a:stretch>
                <a:fillRect/>
              </a:stretch>
            </p:blipFill>
            <p:spPr>
              <a:xfrm>
                <a:off x="5297050" y="3678303"/>
                <a:ext cx="2421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097564" name="Ink 58"/>
              <p14:cNvContentPartPr/>
              <p14:nvPr/>
            </p14:nvContentPartPr>
            <p14:xfrm>
              <a:off x="5644715" y="3605224"/>
              <a:ext cx="232920" cy="157680"/>
            </p14:xfrm>
          </p:contentPart>
        </mc:Choice>
        <mc:Fallback xmlns="">
          <p:pic>
            <p:nvPicPr>
              <p:cNvPr id="2097564" name="Ink 58"/>
              <p:cNvPicPr/>
              <p:nvPr/>
            </p:nvPicPr>
            <p:blipFill>
              <a:blip r:embed="rId157"/>
              <a:stretch>
                <a:fillRect/>
              </a:stretch>
            </p:blipFill>
            <p:spPr>
              <a:xfrm>
                <a:off x="5636088" y="3596203"/>
                <a:ext cx="249814" cy="175721"/>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097565" name="Ink 59"/>
              <p14:cNvContentPartPr/>
              <p14:nvPr/>
            </p14:nvContentPartPr>
            <p14:xfrm>
              <a:off x="6160956" y="3504783"/>
              <a:ext cx="163080" cy="333720"/>
            </p14:xfrm>
          </p:contentPart>
        </mc:Choice>
        <mc:Fallback xmlns="">
          <p:pic>
            <p:nvPicPr>
              <p:cNvPr id="2097565" name="Ink 59"/>
              <p:cNvPicPr/>
              <p:nvPr/>
            </p:nvPicPr>
            <p:blipFill>
              <a:blip r:embed="rId159"/>
              <a:stretch>
                <a:fillRect/>
              </a:stretch>
            </p:blipFill>
            <p:spPr>
              <a:xfrm>
                <a:off x="6151956" y="3495773"/>
                <a:ext cx="181080" cy="351019"/>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097566" name="Ink 60"/>
              <p14:cNvContentPartPr/>
              <p14:nvPr/>
            </p14:nvContentPartPr>
            <p14:xfrm>
              <a:off x="6392795" y="3605943"/>
              <a:ext cx="182520" cy="207000"/>
            </p14:xfrm>
          </p:contentPart>
        </mc:Choice>
        <mc:Fallback xmlns="">
          <p:pic>
            <p:nvPicPr>
              <p:cNvPr id="2097566" name="Ink 60"/>
              <p:cNvPicPr/>
              <p:nvPr/>
            </p:nvPicPr>
            <p:blipFill>
              <a:blip r:embed="rId161"/>
              <a:stretch>
                <a:fillRect/>
              </a:stretch>
            </p:blipFill>
            <p:spPr>
              <a:xfrm>
                <a:off x="6384499" y="3597303"/>
                <a:ext cx="199113"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097567" name="Ink 61"/>
              <p14:cNvContentPartPr/>
              <p14:nvPr/>
            </p14:nvContentPartPr>
            <p14:xfrm>
              <a:off x="6431315" y="3743823"/>
              <a:ext cx="119160" cy="360"/>
            </p14:xfrm>
          </p:contentPart>
        </mc:Choice>
        <mc:Fallback xmlns="">
          <p:pic>
            <p:nvPicPr>
              <p:cNvPr id="2097567" name="Ink 61"/>
              <p:cNvPicPr/>
              <p:nvPr/>
            </p:nvPicPr>
            <p:blipFill>
              <a:blip r:embed="rId163"/>
              <a:stretch>
                <a:fillRect/>
              </a:stretch>
            </p:blipFill>
            <p:spPr>
              <a:xfrm>
                <a:off x="6423035" y="3734823"/>
                <a:ext cx="1357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097568" name="Ink 62"/>
              <p14:cNvContentPartPr/>
              <p14:nvPr/>
            </p14:nvContentPartPr>
            <p14:xfrm>
              <a:off x="6681875" y="3794584"/>
              <a:ext cx="163800" cy="156960"/>
            </p14:xfrm>
          </p:contentPart>
        </mc:Choice>
        <mc:Fallback xmlns="">
          <p:pic>
            <p:nvPicPr>
              <p:cNvPr id="2097568" name="Ink 62"/>
              <p:cNvPicPr/>
              <p:nvPr/>
            </p:nvPicPr>
            <p:blipFill>
              <a:blip r:embed="rId165"/>
              <a:stretch>
                <a:fillRect/>
              </a:stretch>
            </p:blipFill>
            <p:spPr>
              <a:xfrm>
                <a:off x="6672855" y="3785563"/>
                <a:ext cx="181118" cy="174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097569" name="Ink 63"/>
              <p14:cNvContentPartPr/>
              <p14:nvPr/>
            </p14:nvContentPartPr>
            <p14:xfrm>
              <a:off x="6707076" y="3862983"/>
              <a:ext cx="56880" cy="12960"/>
            </p14:xfrm>
          </p:contentPart>
        </mc:Choice>
        <mc:Fallback xmlns="">
          <p:pic>
            <p:nvPicPr>
              <p:cNvPr id="2097569" name="Ink 63"/>
              <p:cNvPicPr/>
              <p:nvPr/>
            </p:nvPicPr>
            <p:blipFill>
              <a:blip r:embed="rId167"/>
              <a:stretch>
                <a:fillRect/>
              </a:stretch>
            </p:blipFill>
            <p:spPr>
              <a:xfrm>
                <a:off x="6697656" y="3854466"/>
                <a:ext cx="74632" cy="30734"/>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097570" name="Ink 64"/>
              <p14:cNvContentPartPr/>
              <p14:nvPr/>
            </p14:nvContentPartPr>
            <p14:xfrm>
              <a:off x="6631835" y="3850384"/>
              <a:ext cx="145080" cy="19080"/>
            </p14:xfrm>
          </p:contentPart>
        </mc:Choice>
        <mc:Fallback xmlns="">
          <p:pic>
            <p:nvPicPr>
              <p:cNvPr id="2097570" name="Ink 64"/>
              <p:cNvPicPr/>
              <p:nvPr/>
            </p:nvPicPr>
            <p:blipFill>
              <a:blip r:embed="rId169"/>
              <a:stretch>
                <a:fillRect/>
              </a:stretch>
            </p:blipFill>
            <p:spPr>
              <a:xfrm>
                <a:off x="6623555" y="3842464"/>
                <a:ext cx="161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097571" name="Ink 74"/>
              <p14:cNvContentPartPr/>
              <p14:nvPr/>
            </p14:nvContentPartPr>
            <p14:xfrm>
              <a:off x="6977435" y="3680823"/>
              <a:ext cx="151200" cy="19080"/>
            </p14:xfrm>
          </p:contentPart>
        </mc:Choice>
        <mc:Fallback xmlns="">
          <p:pic>
            <p:nvPicPr>
              <p:cNvPr id="2097571" name="Ink 74"/>
              <p:cNvPicPr/>
              <p:nvPr/>
            </p:nvPicPr>
            <p:blipFill>
              <a:blip r:embed="rId171"/>
              <a:stretch>
                <a:fillRect/>
              </a:stretch>
            </p:blipFill>
            <p:spPr>
              <a:xfrm>
                <a:off x="6968795" y="3672343"/>
                <a:ext cx="168480" cy="360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097572" name="Ink 75"/>
              <p14:cNvContentPartPr/>
              <p14:nvPr/>
            </p14:nvContentPartPr>
            <p14:xfrm>
              <a:off x="7367315" y="3580383"/>
              <a:ext cx="12960" cy="157680"/>
            </p14:xfrm>
          </p:contentPart>
        </mc:Choice>
        <mc:Fallback xmlns="">
          <p:pic>
            <p:nvPicPr>
              <p:cNvPr id="2097572" name="Ink 75"/>
              <p:cNvPicPr/>
              <p:nvPr/>
            </p:nvPicPr>
            <p:blipFill>
              <a:blip r:embed="rId173"/>
              <a:stretch>
                <a:fillRect/>
              </a:stretch>
            </p:blipFill>
            <p:spPr>
              <a:xfrm>
                <a:off x="7357404" y="3571023"/>
                <a:ext cx="32019"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97573" name="Ink 76"/>
              <p14:cNvContentPartPr/>
              <p14:nvPr/>
            </p14:nvContentPartPr>
            <p14:xfrm>
              <a:off x="7354715" y="3561303"/>
              <a:ext cx="232920" cy="50760"/>
            </p14:xfrm>
          </p:contentPart>
        </mc:Choice>
        <mc:Fallback xmlns="">
          <p:pic>
            <p:nvPicPr>
              <p:cNvPr id="2097573" name="Ink 76"/>
              <p:cNvPicPr/>
              <p:nvPr/>
            </p:nvPicPr>
            <p:blipFill>
              <a:blip r:embed="rId175"/>
              <a:stretch>
                <a:fillRect/>
              </a:stretch>
            </p:blipFill>
            <p:spPr>
              <a:xfrm>
                <a:off x="7345715" y="3552601"/>
                <a:ext cx="249840" cy="68526"/>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97574" name="Ink 77"/>
              <p14:cNvContentPartPr/>
              <p14:nvPr/>
            </p14:nvContentPartPr>
            <p14:xfrm>
              <a:off x="7430315" y="3649503"/>
              <a:ext cx="126000" cy="19080"/>
            </p14:xfrm>
          </p:contentPart>
        </mc:Choice>
        <mc:Fallback xmlns="">
          <p:pic>
            <p:nvPicPr>
              <p:cNvPr id="2097574" name="Ink 77"/>
              <p:cNvPicPr/>
              <p:nvPr/>
            </p:nvPicPr>
            <p:blipFill>
              <a:blip r:embed="rId177"/>
              <a:stretch>
                <a:fillRect/>
              </a:stretch>
            </p:blipFill>
            <p:spPr>
              <a:xfrm>
                <a:off x="7421289" y="3640503"/>
                <a:ext cx="14333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097575" name="Ink 78"/>
              <p14:cNvContentPartPr/>
              <p14:nvPr/>
            </p14:nvContentPartPr>
            <p14:xfrm>
              <a:off x="7656396" y="3690543"/>
              <a:ext cx="145080" cy="166680"/>
            </p14:xfrm>
          </p:contentPart>
        </mc:Choice>
        <mc:Fallback xmlns="">
          <p:pic>
            <p:nvPicPr>
              <p:cNvPr id="2097575" name="Ink 78"/>
              <p:cNvPicPr/>
              <p:nvPr/>
            </p:nvPicPr>
            <p:blipFill>
              <a:blip r:embed="rId179"/>
              <a:stretch>
                <a:fillRect/>
              </a:stretch>
            </p:blipFill>
            <p:spPr>
              <a:xfrm>
                <a:off x="7647036" y="3681504"/>
                <a:ext cx="162720" cy="184758"/>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097576" name="Ink 79"/>
              <p14:cNvContentPartPr/>
              <p14:nvPr/>
            </p14:nvContentPartPr>
            <p14:xfrm>
              <a:off x="7681595" y="3737343"/>
              <a:ext cx="170280" cy="31680"/>
            </p14:xfrm>
          </p:contentPart>
        </mc:Choice>
        <mc:Fallback xmlns="">
          <p:pic>
            <p:nvPicPr>
              <p:cNvPr id="2097576" name="Ink 79"/>
              <p:cNvPicPr/>
              <p:nvPr/>
            </p:nvPicPr>
            <p:blipFill>
              <a:blip r:embed="rId181"/>
              <a:stretch>
                <a:fillRect/>
              </a:stretch>
            </p:blipFill>
            <p:spPr>
              <a:xfrm>
                <a:off x="7672557" y="3728968"/>
                <a:ext cx="187633" cy="49523"/>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097577" name="Ink 80"/>
              <p14:cNvContentPartPr/>
              <p14:nvPr/>
            </p14:nvContentPartPr>
            <p14:xfrm>
              <a:off x="7939356" y="3466984"/>
              <a:ext cx="195120" cy="434160"/>
            </p14:xfrm>
          </p:contentPart>
        </mc:Choice>
        <mc:Fallback xmlns="">
          <p:pic>
            <p:nvPicPr>
              <p:cNvPr id="2097577" name="Ink 80"/>
              <p:cNvPicPr/>
              <p:nvPr/>
            </p:nvPicPr>
            <p:blipFill>
              <a:blip r:embed="rId183"/>
              <a:stretch>
                <a:fillRect/>
              </a:stretch>
            </p:blipFill>
            <p:spPr>
              <a:xfrm>
                <a:off x="7930356" y="3458704"/>
                <a:ext cx="21276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097578" name="Ink 85"/>
              <p14:cNvContentPartPr/>
              <p14:nvPr/>
            </p14:nvContentPartPr>
            <p14:xfrm>
              <a:off x="4324236" y="4328463"/>
              <a:ext cx="113400" cy="6480"/>
            </p14:xfrm>
          </p:contentPart>
        </mc:Choice>
        <mc:Fallback xmlns="">
          <p:pic>
            <p:nvPicPr>
              <p:cNvPr id="2097578" name="Ink 85"/>
              <p:cNvPicPr/>
              <p:nvPr/>
            </p:nvPicPr>
            <p:blipFill>
              <a:blip r:embed="rId185"/>
              <a:stretch>
                <a:fillRect/>
              </a:stretch>
            </p:blipFill>
            <p:spPr>
              <a:xfrm>
                <a:off x="4315956" y="4320278"/>
                <a:ext cx="129960"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097579" name="Ink 86"/>
              <p14:cNvContentPartPr/>
              <p14:nvPr/>
            </p14:nvContentPartPr>
            <p14:xfrm>
              <a:off x="4336835" y="4435384"/>
              <a:ext cx="94680" cy="12960"/>
            </p14:xfrm>
          </p:contentPart>
        </mc:Choice>
        <mc:Fallback xmlns="">
          <p:pic>
            <p:nvPicPr>
              <p:cNvPr id="2097579" name="Ink 86"/>
              <p:cNvPicPr/>
              <p:nvPr/>
            </p:nvPicPr>
            <p:blipFill>
              <a:blip r:embed="rId187"/>
              <a:stretch>
                <a:fillRect/>
              </a:stretch>
            </p:blipFill>
            <p:spPr>
              <a:xfrm>
                <a:off x="4327510" y="4425757"/>
                <a:ext cx="112253"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97580" name="Ink 87"/>
              <p14:cNvContentPartPr/>
              <p14:nvPr/>
            </p14:nvContentPartPr>
            <p14:xfrm>
              <a:off x="4739315" y="4303263"/>
              <a:ext cx="189000" cy="157680"/>
            </p14:xfrm>
          </p:contentPart>
        </mc:Choice>
        <mc:Fallback xmlns="">
          <p:pic>
            <p:nvPicPr>
              <p:cNvPr id="2097580" name="Ink 87"/>
              <p:cNvPicPr/>
              <p:nvPr/>
            </p:nvPicPr>
            <p:blipFill>
              <a:blip r:embed="rId189"/>
              <a:stretch>
                <a:fillRect/>
              </a:stretch>
            </p:blipFill>
            <p:spPr>
              <a:xfrm>
                <a:off x="4731035" y="4294643"/>
                <a:ext cx="205920" cy="174921"/>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97581" name="Ink 88"/>
              <p14:cNvContentPartPr/>
              <p14:nvPr/>
            </p14:nvContentPartPr>
            <p14:xfrm>
              <a:off x="4770635" y="4284543"/>
              <a:ext cx="138600" cy="12960"/>
            </p14:xfrm>
          </p:contentPart>
        </mc:Choice>
        <mc:Fallback xmlns="">
          <p:pic>
            <p:nvPicPr>
              <p:cNvPr id="2097581" name="Ink 88"/>
              <p:cNvPicPr/>
              <p:nvPr/>
            </p:nvPicPr>
            <p:blipFill>
              <a:blip r:embed="rId191"/>
              <a:stretch>
                <a:fillRect/>
              </a:stretch>
            </p:blipFill>
            <p:spPr>
              <a:xfrm>
                <a:off x="4761612" y="4276263"/>
                <a:ext cx="155925"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097582" name="Ink 89"/>
              <p14:cNvContentPartPr/>
              <p14:nvPr/>
            </p14:nvContentPartPr>
            <p14:xfrm>
              <a:off x="5053596" y="4315864"/>
              <a:ext cx="119880" cy="145080"/>
            </p14:xfrm>
          </p:contentPart>
        </mc:Choice>
        <mc:Fallback xmlns="">
          <p:pic>
            <p:nvPicPr>
              <p:cNvPr id="2097582" name="Ink 89"/>
              <p:cNvPicPr/>
              <p:nvPr/>
            </p:nvPicPr>
            <p:blipFill>
              <a:blip r:embed="rId193"/>
              <a:stretch>
                <a:fillRect/>
              </a:stretch>
            </p:blipFill>
            <p:spPr>
              <a:xfrm>
                <a:off x="5044930" y="4307224"/>
                <a:ext cx="137212"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097583" name="Ink 90"/>
              <p14:cNvContentPartPr/>
              <p14:nvPr/>
            </p14:nvContentPartPr>
            <p14:xfrm>
              <a:off x="5280036" y="4321983"/>
              <a:ext cx="189000" cy="145080"/>
            </p14:xfrm>
          </p:contentPart>
        </mc:Choice>
        <mc:Fallback xmlns="">
          <p:pic>
            <p:nvPicPr>
              <p:cNvPr id="2097583" name="Ink 90"/>
              <p:cNvPicPr/>
              <p:nvPr/>
            </p:nvPicPr>
            <p:blipFill>
              <a:blip r:embed="rId195"/>
              <a:stretch>
                <a:fillRect/>
              </a:stretch>
            </p:blipFill>
            <p:spPr>
              <a:xfrm>
                <a:off x="5271380" y="4312961"/>
                <a:ext cx="206674" cy="162764"/>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097584" name="Ink 91"/>
              <p14:cNvContentPartPr/>
              <p14:nvPr/>
            </p14:nvContentPartPr>
            <p14:xfrm>
              <a:off x="5739035" y="4403703"/>
              <a:ext cx="245520" cy="6480"/>
            </p14:xfrm>
          </p:contentPart>
        </mc:Choice>
        <mc:Fallback xmlns="">
          <p:pic>
            <p:nvPicPr>
              <p:cNvPr id="2097584" name="Ink 91"/>
              <p:cNvPicPr/>
              <p:nvPr/>
            </p:nvPicPr>
            <p:blipFill>
              <a:blip r:embed="rId197"/>
              <a:stretch>
                <a:fillRect/>
              </a:stretch>
            </p:blipFill>
            <p:spPr>
              <a:xfrm>
                <a:off x="5730755" y="4395423"/>
                <a:ext cx="26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097585" name="Ink 92"/>
              <p14:cNvContentPartPr/>
              <p14:nvPr/>
            </p14:nvContentPartPr>
            <p14:xfrm>
              <a:off x="5801676" y="4321983"/>
              <a:ext cx="12960" cy="258120"/>
            </p14:xfrm>
          </p:contentPart>
        </mc:Choice>
        <mc:Fallback xmlns="">
          <p:pic>
            <p:nvPicPr>
              <p:cNvPr id="2097585" name="Ink 92"/>
              <p:cNvPicPr/>
              <p:nvPr/>
            </p:nvPicPr>
            <p:blipFill>
              <a:blip r:embed="rId199"/>
              <a:stretch>
                <a:fillRect/>
              </a:stretch>
            </p:blipFill>
            <p:spPr>
              <a:xfrm>
                <a:off x="5793036" y="4313703"/>
                <a:ext cx="302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097586" name="Ink 93"/>
              <p14:cNvContentPartPr/>
              <p14:nvPr/>
            </p14:nvContentPartPr>
            <p14:xfrm>
              <a:off x="6361475" y="4353663"/>
              <a:ext cx="170280" cy="145080"/>
            </p14:xfrm>
          </p:contentPart>
        </mc:Choice>
        <mc:Fallback xmlns="">
          <p:pic>
            <p:nvPicPr>
              <p:cNvPr id="2097586" name="Ink 93"/>
              <p:cNvPicPr/>
              <p:nvPr/>
            </p:nvPicPr>
            <p:blipFill>
              <a:blip r:embed="rId201"/>
              <a:stretch>
                <a:fillRect/>
              </a:stretch>
            </p:blipFill>
            <p:spPr>
              <a:xfrm>
                <a:off x="6353195" y="4345002"/>
                <a:ext cx="187200" cy="162403"/>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097587" name="Ink 97"/>
              <p14:cNvContentPartPr/>
              <p14:nvPr/>
            </p14:nvContentPartPr>
            <p14:xfrm>
              <a:off x="6619235" y="4428903"/>
              <a:ext cx="25560" cy="12960"/>
            </p14:xfrm>
          </p:contentPart>
        </mc:Choice>
        <mc:Fallback xmlns="">
          <p:pic>
            <p:nvPicPr>
              <p:cNvPr id="2097587" name="Ink 97"/>
              <p:cNvPicPr/>
              <p:nvPr/>
            </p:nvPicPr>
            <p:blipFill>
              <a:blip r:embed="rId203"/>
              <a:stretch>
                <a:fillRect/>
              </a:stretch>
            </p:blipFill>
            <p:spPr>
              <a:xfrm>
                <a:off x="6610595" y="4420623"/>
                <a:ext cx="42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097588" name="Ink 98"/>
              <p14:cNvContentPartPr/>
              <p14:nvPr/>
            </p14:nvContentPartPr>
            <p14:xfrm>
              <a:off x="6776195" y="4334584"/>
              <a:ext cx="31680" cy="145080"/>
            </p14:xfrm>
          </p:contentPart>
        </mc:Choice>
        <mc:Fallback xmlns="">
          <p:pic>
            <p:nvPicPr>
              <p:cNvPr id="2097588" name="Ink 98"/>
              <p:cNvPicPr/>
              <p:nvPr/>
            </p:nvPicPr>
            <p:blipFill>
              <a:blip r:embed="rId205"/>
              <a:stretch>
                <a:fillRect/>
              </a:stretch>
            </p:blipFill>
            <p:spPr>
              <a:xfrm>
                <a:off x="6767456" y="4326263"/>
                <a:ext cx="48794" cy="161723"/>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097589" name="Ink 99"/>
              <p14:cNvContentPartPr/>
              <p14:nvPr/>
            </p14:nvContentPartPr>
            <p14:xfrm>
              <a:off x="7172555" y="4152423"/>
              <a:ext cx="207720" cy="314640"/>
            </p14:xfrm>
          </p:contentPart>
        </mc:Choice>
        <mc:Fallback xmlns="">
          <p:pic>
            <p:nvPicPr>
              <p:cNvPr id="2097589" name="Ink 99"/>
              <p:cNvPicPr/>
              <p:nvPr/>
            </p:nvPicPr>
            <p:blipFill>
              <a:blip r:embed="rId207"/>
              <a:stretch>
                <a:fillRect/>
              </a:stretch>
            </p:blipFill>
            <p:spPr>
              <a:xfrm>
                <a:off x="7163539" y="4143783"/>
                <a:ext cx="22503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097590" name="Ink 120"/>
              <p14:cNvContentPartPr/>
              <p14:nvPr/>
            </p14:nvContentPartPr>
            <p14:xfrm>
              <a:off x="8178395" y="4341063"/>
              <a:ext cx="182520" cy="6480"/>
            </p14:xfrm>
          </p:contentPart>
        </mc:Choice>
        <mc:Fallback xmlns="">
          <p:pic>
            <p:nvPicPr>
              <p:cNvPr id="2097590" name="Ink 120"/>
              <p:cNvPicPr/>
              <p:nvPr/>
            </p:nvPicPr>
            <p:blipFill>
              <a:blip r:embed="rId209"/>
              <a:stretch>
                <a:fillRect/>
              </a:stretch>
            </p:blipFill>
            <p:spPr>
              <a:xfrm>
                <a:off x="8169772" y="4332537"/>
                <a:ext cx="199407"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097591" name="Ink 122"/>
              <p14:cNvContentPartPr/>
              <p14:nvPr/>
            </p14:nvContentPartPr>
            <p14:xfrm>
              <a:off x="7423836" y="4221543"/>
              <a:ext cx="604080" cy="214200"/>
            </p14:xfrm>
          </p:contentPart>
        </mc:Choice>
        <mc:Fallback xmlns="">
          <p:pic>
            <p:nvPicPr>
              <p:cNvPr id="2097591" name="Ink 122"/>
              <p:cNvPicPr/>
              <p:nvPr/>
            </p:nvPicPr>
            <p:blipFill>
              <a:blip r:embed="rId211"/>
              <a:stretch>
                <a:fillRect/>
              </a:stretch>
            </p:blipFill>
            <p:spPr>
              <a:xfrm>
                <a:off x="7415556" y="4212888"/>
                <a:ext cx="621000" cy="231148"/>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097592" name="Ink 129"/>
              <p14:cNvContentPartPr/>
              <p14:nvPr/>
            </p14:nvContentPartPr>
            <p14:xfrm>
              <a:off x="8517875" y="4045503"/>
              <a:ext cx="779760" cy="333720"/>
            </p14:xfrm>
          </p:contentPart>
        </mc:Choice>
        <mc:Fallback xmlns="">
          <p:pic>
            <p:nvPicPr>
              <p:cNvPr id="2097592" name="Ink 129"/>
              <p:cNvPicPr/>
              <p:nvPr/>
            </p:nvPicPr>
            <p:blipFill>
              <a:blip r:embed="rId213"/>
              <a:stretch>
                <a:fillRect/>
              </a:stretch>
            </p:blipFill>
            <p:spPr>
              <a:xfrm>
                <a:off x="8509595" y="4037223"/>
                <a:ext cx="7966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097593" name="Ink 130"/>
              <p14:cNvContentPartPr/>
              <p14:nvPr/>
            </p14:nvContentPartPr>
            <p14:xfrm>
              <a:off x="4425035" y="4976103"/>
              <a:ext cx="88560" cy="19080"/>
            </p14:xfrm>
          </p:contentPart>
        </mc:Choice>
        <mc:Fallback xmlns="">
          <p:pic>
            <p:nvPicPr>
              <p:cNvPr id="2097593" name="Ink 130"/>
              <p:cNvPicPr/>
              <p:nvPr/>
            </p:nvPicPr>
            <p:blipFill>
              <a:blip r:embed="rId215"/>
              <a:stretch>
                <a:fillRect/>
              </a:stretch>
            </p:blipFill>
            <p:spPr>
              <a:xfrm>
                <a:off x="4416755" y="4967823"/>
                <a:ext cx="1047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097594" name="Ink 131"/>
              <p14:cNvContentPartPr/>
              <p14:nvPr/>
            </p14:nvContentPartPr>
            <p14:xfrm>
              <a:off x="4443035" y="5070423"/>
              <a:ext cx="95400" cy="360"/>
            </p14:xfrm>
          </p:contentPart>
        </mc:Choice>
        <mc:Fallback xmlns="">
          <p:pic>
            <p:nvPicPr>
              <p:cNvPr id="2097594" name="Ink 131"/>
              <p:cNvPicPr/>
              <p:nvPr/>
            </p:nvPicPr>
            <p:blipFill>
              <a:blip r:embed="rId217"/>
              <a:stretch>
                <a:fillRect/>
              </a:stretch>
            </p:blipFill>
            <p:spPr>
              <a:xfrm>
                <a:off x="4434395" y="5061783"/>
                <a:ext cx="11196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097595" name="Ink 144"/>
              <p14:cNvContentPartPr/>
              <p14:nvPr/>
            </p14:nvContentPartPr>
            <p14:xfrm>
              <a:off x="4991315" y="4875303"/>
              <a:ext cx="703800" cy="252000"/>
            </p14:xfrm>
          </p:contentPart>
        </mc:Choice>
        <mc:Fallback xmlns="">
          <p:pic>
            <p:nvPicPr>
              <p:cNvPr id="2097595" name="Ink 144"/>
              <p:cNvPicPr/>
              <p:nvPr/>
            </p:nvPicPr>
            <p:blipFill>
              <a:blip r:embed="rId219"/>
              <a:stretch>
                <a:fillRect/>
              </a:stretch>
            </p:blipFill>
            <p:spPr>
              <a:xfrm>
                <a:off x="4983035" y="4866290"/>
                <a:ext cx="720360" cy="269305"/>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 name="Ink 1">
                <a:extLst>
                  <a:ext uri="{FF2B5EF4-FFF2-40B4-BE49-F238E27FC236}">
                    <a16:creationId xmlns:a16="http://schemas.microsoft.com/office/drawing/2014/main" id="{F5A3E0BE-7255-B647-B342-C3BF9E7C3734}"/>
                  </a:ext>
                </a:extLst>
              </p14:cNvPr>
              <p14:cNvContentPartPr/>
              <p14:nvPr/>
            </p14:nvContentPartPr>
            <p14:xfrm>
              <a:off x="5158560" y="4920120"/>
              <a:ext cx="821880" cy="429120"/>
            </p14:xfrm>
          </p:contentPart>
        </mc:Choice>
        <mc:Fallback xmlns="">
          <p:pic>
            <p:nvPicPr>
              <p:cNvPr id="2" name="Ink 1">
                <a:extLst>
                  <a:ext uri="{FF2B5EF4-FFF2-40B4-BE49-F238E27FC236}">
                    <a16:creationId xmlns:a16="http://schemas.microsoft.com/office/drawing/2014/main" id="{F5A3E0BE-7255-B647-B342-C3BF9E7C3734}"/>
                  </a:ext>
                </a:extLst>
              </p:cNvPr>
              <p:cNvPicPr/>
              <p:nvPr/>
            </p:nvPicPr>
            <p:blipFill>
              <a:blip r:embed="rId221"/>
              <a:stretch>
                <a:fillRect/>
              </a:stretch>
            </p:blipFill>
            <p:spPr>
              <a:xfrm>
                <a:off x="5148840" y="4910752"/>
                <a:ext cx="840960" cy="448576"/>
              </a:xfrm>
              <a:prstGeom prst="rect">
                <a:avLst/>
              </a:prstGeom>
            </p:spPr>
          </p:pic>
        </mc:Fallback>
      </mc:AlternateContent>
    </p:spTree>
    <p:extLst>
      <p:ext uri="{BB962C8B-B14F-4D97-AF65-F5344CB8AC3E}">
        <p14:creationId xmlns:p14="http://schemas.microsoft.com/office/powerpoint/2010/main" val="253930831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97596" name="Ink 4"/>
              <p14:cNvContentPartPr/>
              <p14:nvPr/>
            </p14:nvContentPartPr>
            <p14:xfrm>
              <a:off x="1866155" y="1096743"/>
              <a:ext cx="270720" cy="170280"/>
            </p14:xfrm>
          </p:contentPart>
        </mc:Choice>
        <mc:Fallback xmlns="">
          <p:pic>
            <p:nvPicPr>
              <p:cNvPr id="2097596" name="Ink 4"/>
              <p:cNvPicPr/>
              <p:nvPr/>
            </p:nvPicPr>
            <p:blipFill>
              <a:blip r:embed="rId3"/>
              <a:stretch>
                <a:fillRect/>
              </a:stretch>
            </p:blipFill>
            <p:spPr>
              <a:xfrm>
                <a:off x="1857515" y="1087705"/>
                <a:ext cx="289800" cy="18907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97597" name="Ink 10"/>
              <p14:cNvContentPartPr/>
              <p14:nvPr/>
            </p14:nvContentPartPr>
            <p14:xfrm>
              <a:off x="2256036" y="1128063"/>
              <a:ext cx="741960" cy="151200"/>
            </p14:xfrm>
          </p:contentPart>
        </mc:Choice>
        <mc:Fallback xmlns="">
          <p:pic>
            <p:nvPicPr>
              <p:cNvPr id="2097597" name="Ink 10"/>
              <p:cNvPicPr/>
              <p:nvPr/>
            </p:nvPicPr>
            <p:blipFill>
              <a:blip r:embed="rId5"/>
              <a:stretch>
                <a:fillRect/>
              </a:stretch>
            </p:blipFill>
            <p:spPr>
              <a:xfrm>
                <a:off x="2247400" y="1118703"/>
                <a:ext cx="758872"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97598" name="Ink 22"/>
              <p14:cNvContentPartPr/>
              <p14:nvPr/>
            </p14:nvContentPartPr>
            <p14:xfrm>
              <a:off x="5305235" y="1021503"/>
              <a:ext cx="157680" cy="188640"/>
            </p14:xfrm>
          </p:contentPart>
        </mc:Choice>
        <mc:Fallback xmlns="">
          <p:pic>
            <p:nvPicPr>
              <p:cNvPr id="2097598" name="Ink 22"/>
              <p:cNvPicPr/>
              <p:nvPr/>
            </p:nvPicPr>
            <p:blipFill>
              <a:blip r:embed="rId7"/>
              <a:stretch>
                <a:fillRect/>
              </a:stretch>
            </p:blipFill>
            <p:spPr>
              <a:xfrm>
                <a:off x="5296955" y="1012520"/>
                <a:ext cx="174240" cy="20552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97599" name="Ink 23"/>
              <p14:cNvContentPartPr/>
              <p14:nvPr/>
            </p14:nvContentPartPr>
            <p14:xfrm>
              <a:off x="3481835" y="977223"/>
              <a:ext cx="1301760" cy="252000"/>
            </p14:xfrm>
          </p:contentPart>
        </mc:Choice>
        <mc:Fallback xmlns="">
          <p:pic>
            <p:nvPicPr>
              <p:cNvPr id="2097599" name="Ink 23"/>
              <p:cNvPicPr/>
              <p:nvPr/>
            </p:nvPicPr>
            <p:blipFill>
              <a:blip r:embed="rId9"/>
              <a:stretch>
                <a:fillRect/>
              </a:stretch>
            </p:blipFill>
            <p:spPr>
              <a:xfrm>
                <a:off x="3472835" y="968931"/>
                <a:ext cx="1319760" cy="26894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97600" name="Ink 24"/>
              <p14:cNvContentPartPr/>
              <p14:nvPr/>
            </p14:nvContentPartPr>
            <p14:xfrm>
              <a:off x="5298756" y="1134543"/>
              <a:ext cx="119880" cy="6480"/>
            </p14:xfrm>
          </p:contentPart>
        </mc:Choice>
        <mc:Fallback xmlns="">
          <p:pic>
            <p:nvPicPr>
              <p:cNvPr id="2097600" name="Ink 24"/>
              <p:cNvPicPr/>
              <p:nvPr/>
            </p:nvPicPr>
            <p:blipFill>
              <a:blip r:embed="rId11"/>
              <a:stretch>
                <a:fillRect/>
              </a:stretch>
            </p:blipFill>
            <p:spPr>
              <a:xfrm>
                <a:off x="5290090" y="1126767"/>
                <a:ext cx="137212" cy="2203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97601" name="Ink 25"/>
              <p14:cNvContentPartPr/>
              <p14:nvPr/>
            </p14:nvContentPartPr>
            <p14:xfrm>
              <a:off x="5468675" y="1103224"/>
              <a:ext cx="94680" cy="75960"/>
            </p14:xfrm>
          </p:contentPart>
        </mc:Choice>
        <mc:Fallback xmlns="">
          <p:pic>
            <p:nvPicPr>
              <p:cNvPr id="2097601" name="Ink 25"/>
              <p:cNvPicPr/>
              <p:nvPr/>
            </p:nvPicPr>
            <p:blipFill>
              <a:blip r:embed="rId13"/>
              <a:stretch>
                <a:fillRect/>
              </a:stretch>
            </p:blipFill>
            <p:spPr>
              <a:xfrm>
                <a:off x="5460395" y="1094224"/>
                <a:ext cx="1119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97602" name="Ink 26"/>
              <p14:cNvContentPartPr/>
              <p14:nvPr/>
            </p14:nvContentPartPr>
            <p14:xfrm>
              <a:off x="5600795" y="1078023"/>
              <a:ext cx="163800" cy="94680"/>
            </p14:xfrm>
          </p:contentPart>
        </mc:Choice>
        <mc:Fallback xmlns="">
          <p:pic>
            <p:nvPicPr>
              <p:cNvPr id="2097602" name="Ink 26"/>
              <p:cNvPicPr/>
              <p:nvPr/>
            </p:nvPicPr>
            <p:blipFill>
              <a:blip r:embed="rId15"/>
              <a:stretch>
                <a:fillRect/>
              </a:stretch>
            </p:blipFill>
            <p:spPr>
              <a:xfrm>
                <a:off x="5591775" y="1069743"/>
                <a:ext cx="181118"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97603" name="Ink 27"/>
              <p14:cNvContentPartPr/>
              <p14:nvPr/>
            </p14:nvContentPartPr>
            <p14:xfrm>
              <a:off x="5808155" y="1103223"/>
              <a:ext cx="94680" cy="88200"/>
            </p14:xfrm>
          </p:contentPart>
        </mc:Choice>
        <mc:Fallback xmlns="">
          <p:pic>
            <p:nvPicPr>
              <p:cNvPr id="2097603" name="Ink 27"/>
              <p:cNvPicPr/>
              <p:nvPr/>
            </p:nvPicPr>
            <p:blipFill>
              <a:blip r:embed="rId17"/>
              <a:stretch>
                <a:fillRect/>
              </a:stretch>
            </p:blipFill>
            <p:spPr>
              <a:xfrm>
                <a:off x="5799189" y="1094618"/>
                <a:ext cx="111895" cy="10505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97604" name="Ink 28"/>
              <p14:cNvContentPartPr/>
              <p14:nvPr/>
            </p14:nvContentPartPr>
            <p14:xfrm>
              <a:off x="5996796" y="1096743"/>
              <a:ext cx="88560" cy="107280"/>
            </p14:xfrm>
          </p:contentPart>
        </mc:Choice>
        <mc:Fallback xmlns="">
          <p:pic>
            <p:nvPicPr>
              <p:cNvPr id="2097604" name="Ink 28"/>
              <p:cNvPicPr/>
              <p:nvPr/>
            </p:nvPicPr>
            <p:blipFill>
              <a:blip r:embed="rId19"/>
              <a:stretch>
                <a:fillRect/>
              </a:stretch>
            </p:blipFill>
            <p:spPr>
              <a:xfrm>
                <a:off x="5987436" y="1088103"/>
                <a:ext cx="1072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97605" name="Ink 29"/>
              <p14:cNvContentPartPr/>
              <p14:nvPr/>
            </p14:nvContentPartPr>
            <p14:xfrm>
              <a:off x="6160236" y="1115824"/>
              <a:ext cx="145080" cy="82080"/>
            </p14:xfrm>
          </p:contentPart>
        </mc:Choice>
        <mc:Fallback xmlns="">
          <p:pic>
            <p:nvPicPr>
              <p:cNvPr id="2097605" name="Ink 29"/>
              <p:cNvPicPr/>
              <p:nvPr/>
            </p:nvPicPr>
            <p:blipFill>
              <a:blip r:embed="rId21"/>
              <a:stretch>
                <a:fillRect/>
              </a:stretch>
            </p:blipFill>
            <p:spPr>
              <a:xfrm>
                <a:off x="6151236" y="1106824"/>
                <a:ext cx="1620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97606" name="Ink 30"/>
              <p14:cNvContentPartPr/>
              <p14:nvPr/>
            </p14:nvContentPartPr>
            <p14:xfrm>
              <a:off x="6361476" y="1090623"/>
              <a:ext cx="88560" cy="126000"/>
            </p14:xfrm>
          </p:contentPart>
        </mc:Choice>
        <mc:Fallback xmlns="">
          <p:pic>
            <p:nvPicPr>
              <p:cNvPr id="2097606" name="Ink 30"/>
              <p:cNvPicPr/>
              <p:nvPr/>
            </p:nvPicPr>
            <p:blipFill>
              <a:blip r:embed="rId23"/>
              <a:stretch>
                <a:fillRect/>
              </a:stretch>
            </p:blipFill>
            <p:spPr>
              <a:xfrm>
                <a:off x="6352476" y="1081263"/>
                <a:ext cx="1062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97607" name="Ink 31"/>
              <p14:cNvContentPartPr/>
              <p14:nvPr/>
            </p14:nvContentPartPr>
            <p14:xfrm>
              <a:off x="6518436" y="1047063"/>
              <a:ext cx="12960" cy="175680"/>
            </p14:xfrm>
          </p:contentPart>
        </mc:Choice>
        <mc:Fallback xmlns="">
          <p:pic>
            <p:nvPicPr>
              <p:cNvPr id="2097607" name="Ink 31"/>
              <p:cNvPicPr/>
              <p:nvPr/>
            </p:nvPicPr>
            <p:blipFill>
              <a:blip r:embed="rId25"/>
              <a:stretch>
                <a:fillRect/>
              </a:stretch>
            </p:blipFill>
            <p:spPr>
              <a:xfrm>
                <a:off x="6509179" y="1038423"/>
                <a:ext cx="31474"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97608" name="Ink 32"/>
              <p14:cNvContentPartPr/>
              <p14:nvPr/>
            </p14:nvContentPartPr>
            <p14:xfrm>
              <a:off x="6512316" y="1134544"/>
              <a:ext cx="126000" cy="12960"/>
            </p14:xfrm>
          </p:contentPart>
        </mc:Choice>
        <mc:Fallback xmlns="">
          <p:pic>
            <p:nvPicPr>
              <p:cNvPr id="2097608" name="Ink 32"/>
              <p:cNvPicPr/>
              <p:nvPr/>
            </p:nvPicPr>
            <p:blipFill>
              <a:blip r:embed="rId27"/>
              <a:stretch>
                <a:fillRect/>
              </a:stretch>
            </p:blipFill>
            <p:spPr>
              <a:xfrm>
                <a:off x="6504036" y="1126624"/>
                <a:ext cx="1422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97609" name="Ink 44"/>
              <p14:cNvContentPartPr/>
              <p14:nvPr/>
            </p14:nvContentPartPr>
            <p14:xfrm>
              <a:off x="5512595" y="656823"/>
              <a:ext cx="798840" cy="258120"/>
            </p14:xfrm>
          </p:contentPart>
        </mc:Choice>
        <mc:Fallback xmlns="">
          <p:pic>
            <p:nvPicPr>
              <p:cNvPr id="2097609" name="Ink 44"/>
              <p:cNvPicPr/>
              <p:nvPr/>
            </p:nvPicPr>
            <p:blipFill>
              <a:blip r:embed="rId29"/>
              <a:stretch>
                <a:fillRect/>
              </a:stretch>
            </p:blipFill>
            <p:spPr>
              <a:xfrm>
                <a:off x="5503231" y="647463"/>
                <a:ext cx="816848"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97610" name="Ink 62"/>
              <p14:cNvContentPartPr/>
              <p14:nvPr/>
            </p14:nvContentPartPr>
            <p14:xfrm>
              <a:off x="9215915" y="995583"/>
              <a:ext cx="685440" cy="158400"/>
            </p14:xfrm>
          </p:contentPart>
        </mc:Choice>
        <mc:Fallback xmlns="">
          <p:pic>
            <p:nvPicPr>
              <p:cNvPr id="2097610" name="Ink 62"/>
              <p:cNvPicPr/>
              <p:nvPr/>
            </p:nvPicPr>
            <p:blipFill>
              <a:blip r:embed="rId31"/>
              <a:stretch>
                <a:fillRect/>
              </a:stretch>
            </p:blipFill>
            <p:spPr>
              <a:xfrm>
                <a:off x="9206560" y="986583"/>
                <a:ext cx="703431"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97611" name="Ink 63"/>
              <p14:cNvContentPartPr/>
              <p14:nvPr/>
            </p14:nvContentPartPr>
            <p14:xfrm>
              <a:off x="8423555" y="889383"/>
              <a:ext cx="685800" cy="283320"/>
            </p14:xfrm>
          </p:contentPart>
        </mc:Choice>
        <mc:Fallback xmlns="">
          <p:pic>
            <p:nvPicPr>
              <p:cNvPr id="2097611" name="Ink 63"/>
              <p:cNvPicPr/>
              <p:nvPr/>
            </p:nvPicPr>
            <p:blipFill>
              <a:blip r:embed="rId33"/>
              <a:stretch>
                <a:fillRect/>
              </a:stretch>
            </p:blipFill>
            <p:spPr>
              <a:xfrm>
                <a:off x="8414910" y="880743"/>
                <a:ext cx="702369"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97612" name="Ink 64"/>
              <p14:cNvContentPartPr/>
              <p14:nvPr/>
            </p14:nvContentPartPr>
            <p14:xfrm>
              <a:off x="7637675" y="1008903"/>
              <a:ext cx="610200" cy="113400"/>
            </p14:xfrm>
          </p:contentPart>
        </mc:Choice>
        <mc:Fallback xmlns="">
          <p:pic>
            <p:nvPicPr>
              <p:cNvPr id="2097612" name="Ink 64"/>
              <p:cNvPicPr/>
              <p:nvPr/>
            </p:nvPicPr>
            <p:blipFill>
              <a:blip r:embed="rId35"/>
              <a:stretch>
                <a:fillRect/>
              </a:stretch>
            </p:blipFill>
            <p:spPr>
              <a:xfrm>
                <a:off x="7628675" y="1000318"/>
                <a:ext cx="628560" cy="13021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97613" name="Ink 72"/>
              <p14:cNvContentPartPr/>
              <p14:nvPr/>
            </p14:nvContentPartPr>
            <p14:xfrm>
              <a:off x="2909795" y="1631343"/>
              <a:ext cx="176400" cy="182520"/>
            </p14:xfrm>
          </p:contentPart>
        </mc:Choice>
        <mc:Fallback xmlns="">
          <p:pic>
            <p:nvPicPr>
              <p:cNvPr id="2097613" name="Ink 72"/>
              <p:cNvPicPr/>
              <p:nvPr/>
            </p:nvPicPr>
            <p:blipFill>
              <a:blip r:embed="rId37"/>
              <a:stretch>
                <a:fillRect/>
              </a:stretch>
            </p:blipFill>
            <p:spPr>
              <a:xfrm>
                <a:off x="2900795" y="1622361"/>
                <a:ext cx="194040" cy="20012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97614" name="Ink 74"/>
              <p14:cNvContentPartPr/>
              <p14:nvPr/>
            </p14:nvContentPartPr>
            <p14:xfrm>
              <a:off x="1922675" y="1580943"/>
              <a:ext cx="899280" cy="182520"/>
            </p14:xfrm>
          </p:contentPart>
        </mc:Choice>
        <mc:Fallback xmlns="">
          <p:pic>
            <p:nvPicPr>
              <p:cNvPr id="2097614" name="Ink 74"/>
              <p:cNvPicPr/>
              <p:nvPr/>
            </p:nvPicPr>
            <p:blipFill>
              <a:blip r:embed="rId39"/>
              <a:stretch>
                <a:fillRect/>
              </a:stretch>
            </p:blipFill>
            <p:spPr>
              <a:xfrm>
                <a:off x="1913675" y="1572337"/>
                <a:ext cx="916920" cy="19901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97615" name="Ink 75"/>
              <p14:cNvContentPartPr/>
              <p14:nvPr/>
            </p14:nvContentPartPr>
            <p14:xfrm>
              <a:off x="2941115" y="2172063"/>
              <a:ext cx="107280" cy="163800"/>
            </p14:xfrm>
          </p:contentPart>
        </mc:Choice>
        <mc:Fallback xmlns="">
          <p:pic>
            <p:nvPicPr>
              <p:cNvPr id="2097615" name="Ink 75"/>
              <p:cNvPicPr/>
              <p:nvPr/>
            </p:nvPicPr>
            <p:blipFill>
              <a:blip r:embed="rId41"/>
              <a:stretch>
                <a:fillRect/>
              </a:stretch>
            </p:blipFill>
            <p:spPr>
              <a:xfrm>
                <a:off x="2932115" y="2163063"/>
                <a:ext cx="1252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97616" name="Ink 80"/>
              <p14:cNvContentPartPr/>
              <p14:nvPr/>
            </p14:nvContentPartPr>
            <p14:xfrm>
              <a:off x="2884595" y="2662383"/>
              <a:ext cx="226800" cy="144720"/>
            </p14:xfrm>
          </p:contentPart>
        </mc:Choice>
        <mc:Fallback xmlns="">
          <p:pic>
            <p:nvPicPr>
              <p:cNvPr id="2097616" name="Ink 80"/>
              <p:cNvPicPr/>
              <p:nvPr/>
            </p:nvPicPr>
            <p:blipFill>
              <a:blip r:embed="rId43"/>
              <a:stretch>
                <a:fillRect/>
              </a:stretch>
            </p:blipFill>
            <p:spPr>
              <a:xfrm>
                <a:off x="2875941" y="2653405"/>
                <a:ext cx="244107" cy="16267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97617" name="Ink 84"/>
              <p14:cNvContentPartPr/>
              <p14:nvPr/>
            </p14:nvContentPartPr>
            <p14:xfrm>
              <a:off x="2859395" y="3228303"/>
              <a:ext cx="371520" cy="132480"/>
            </p14:xfrm>
          </p:contentPart>
        </mc:Choice>
        <mc:Fallback xmlns="">
          <p:pic>
            <p:nvPicPr>
              <p:cNvPr id="2097617" name="Ink 84"/>
              <p:cNvPicPr/>
              <p:nvPr/>
            </p:nvPicPr>
            <p:blipFill>
              <a:blip r:embed="rId45"/>
              <a:stretch>
                <a:fillRect/>
              </a:stretch>
            </p:blipFill>
            <p:spPr>
              <a:xfrm>
                <a:off x="2850747" y="3219663"/>
                <a:ext cx="388817"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97618" name="Ink 92"/>
              <p14:cNvContentPartPr/>
              <p14:nvPr/>
            </p14:nvContentPartPr>
            <p14:xfrm>
              <a:off x="1892076" y="3693423"/>
              <a:ext cx="779040" cy="302040"/>
            </p14:xfrm>
          </p:contentPart>
        </mc:Choice>
        <mc:Fallback xmlns="">
          <p:pic>
            <p:nvPicPr>
              <p:cNvPr id="2097618" name="Ink 92"/>
              <p:cNvPicPr/>
              <p:nvPr/>
            </p:nvPicPr>
            <p:blipFill>
              <a:blip r:embed="rId47"/>
              <a:stretch>
                <a:fillRect/>
              </a:stretch>
            </p:blipFill>
            <p:spPr>
              <a:xfrm>
                <a:off x="1883800" y="3684793"/>
                <a:ext cx="795233" cy="3185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97619" name="Ink 93"/>
              <p14:cNvContentPartPr/>
              <p14:nvPr/>
            </p14:nvContentPartPr>
            <p14:xfrm>
              <a:off x="2997636" y="3781263"/>
              <a:ext cx="157680" cy="138600"/>
            </p14:xfrm>
          </p:contentPart>
        </mc:Choice>
        <mc:Fallback xmlns="">
          <p:pic>
            <p:nvPicPr>
              <p:cNvPr id="2097619" name="Ink 93"/>
              <p:cNvPicPr/>
              <p:nvPr/>
            </p:nvPicPr>
            <p:blipFill>
              <a:blip r:embed="rId49"/>
              <a:stretch>
                <a:fillRect/>
              </a:stretch>
            </p:blipFill>
            <p:spPr>
              <a:xfrm>
                <a:off x="2989356" y="3772600"/>
                <a:ext cx="174960" cy="156286"/>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97620" name="Ink 94"/>
              <p14:cNvContentPartPr/>
              <p14:nvPr/>
            </p14:nvContentPartPr>
            <p14:xfrm>
              <a:off x="3029315" y="4403703"/>
              <a:ext cx="132480" cy="170280"/>
            </p14:xfrm>
          </p:contentPart>
        </mc:Choice>
        <mc:Fallback xmlns="">
          <p:pic>
            <p:nvPicPr>
              <p:cNvPr id="2097620" name="Ink 94"/>
              <p:cNvPicPr/>
              <p:nvPr/>
            </p:nvPicPr>
            <p:blipFill>
              <a:blip r:embed="rId51"/>
              <a:stretch>
                <a:fillRect/>
              </a:stretch>
            </p:blipFill>
            <p:spPr>
              <a:xfrm>
                <a:off x="3020675" y="4395045"/>
                <a:ext cx="150120" cy="187957"/>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97621" name="Ink 95"/>
              <p14:cNvContentPartPr/>
              <p14:nvPr/>
            </p14:nvContentPartPr>
            <p14:xfrm>
              <a:off x="3066755" y="5032623"/>
              <a:ext cx="6480" cy="132480"/>
            </p14:xfrm>
          </p:contentPart>
        </mc:Choice>
        <mc:Fallback xmlns="">
          <p:pic>
            <p:nvPicPr>
              <p:cNvPr id="2097621" name="Ink 95"/>
              <p:cNvPicPr/>
              <p:nvPr/>
            </p:nvPicPr>
            <p:blipFill>
              <a:blip r:embed="rId53"/>
              <a:stretch>
                <a:fillRect/>
              </a:stretch>
            </p:blipFill>
            <p:spPr>
              <a:xfrm>
                <a:off x="3057755" y="5023623"/>
                <a:ext cx="244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97622" name="Ink 99"/>
              <p14:cNvContentPartPr/>
              <p14:nvPr/>
            </p14:nvContentPartPr>
            <p14:xfrm>
              <a:off x="3154955" y="5026143"/>
              <a:ext cx="132480" cy="126360"/>
            </p14:xfrm>
          </p:contentPart>
        </mc:Choice>
        <mc:Fallback xmlns="">
          <p:pic>
            <p:nvPicPr>
              <p:cNvPr id="2097622" name="Ink 99"/>
              <p:cNvPicPr/>
              <p:nvPr/>
            </p:nvPicPr>
            <p:blipFill>
              <a:blip r:embed="rId55"/>
              <a:stretch>
                <a:fillRect/>
              </a:stretch>
            </p:blipFill>
            <p:spPr>
              <a:xfrm>
                <a:off x="3146315" y="5017117"/>
                <a:ext cx="150120" cy="144411"/>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97623" name="Ink 109"/>
              <p14:cNvContentPartPr/>
              <p14:nvPr/>
            </p14:nvContentPartPr>
            <p14:xfrm>
              <a:off x="3946955" y="493384"/>
              <a:ext cx="648000" cy="434160"/>
            </p14:xfrm>
          </p:contentPart>
        </mc:Choice>
        <mc:Fallback xmlns="">
          <p:pic>
            <p:nvPicPr>
              <p:cNvPr id="2097623" name="Ink 109"/>
              <p:cNvPicPr/>
              <p:nvPr/>
            </p:nvPicPr>
            <p:blipFill>
              <a:blip r:embed="rId57"/>
              <a:stretch>
                <a:fillRect/>
              </a:stretch>
            </p:blipFill>
            <p:spPr>
              <a:xfrm>
                <a:off x="3938315" y="484384"/>
                <a:ext cx="6649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97624" name="Ink 115"/>
              <p14:cNvContentPartPr/>
              <p14:nvPr/>
            </p14:nvContentPartPr>
            <p14:xfrm>
              <a:off x="6122435" y="317343"/>
              <a:ext cx="100800" cy="214200"/>
            </p14:xfrm>
          </p:contentPart>
        </mc:Choice>
        <mc:Fallback xmlns="">
          <p:pic>
            <p:nvPicPr>
              <p:cNvPr id="2097624" name="Ink 115"/>
              <p:cNvPicPr/>
              <p:nvPr/>
            </p:nvPicPr>
            <p:blipFill>
              <a:blip r:embed="rId59"/>
              <a:stretch>
                <a:fillRect/>
              </a:stretch>
            </p:blipFill>
            <p:spPr>
              <a:xfrm>
                <a:off x="6113435" y="308343"/>
                <a:ext cx="1184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97625" name="Ink 116"/>
              <p14:cNvContentPartPr/>
              <p14:nvPr/>
            </p14:nvContentPartPr>
            <p14:xfrm>
              <a:off x="5386956" y="354783"/>
              <a:ext cx="145080" cy="252000"/>
            </p14:xfrm>
          </p:contentPart>
        </mc:Choice>
        <mc:Fallback xmlns="">
          <p:pic>
            <p:nvPicPr>
              <p:cNvPr id="2097625" name="Ink 116"/>
              <p:cNvPicPr/>
              <p:nvPr/>
            </p:nvPicPr>
            <p:blipFill>
              <a:blip r:embed="rId61"/>
              <a:stretch>
                <a:fillRect/>
              </a:stretch>
            </p:blipFill>
            <p:spPr>
              <a:xfrm>
                <a:off x="5377934" y="345757"/>
                <a:ext cx="162403" cy="26933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97626" name="Ink 118"/>
              <p14:cNvContentPartPr/>
              <p14:nvPr/>
            </p14:nvContentPartPr>
            <p14:xfrm>
              <a:off x="5676036" y="348663"/>
              <a:ext cx="352440" cy="201240"/>
            </p14:xfrm>
          </p:contentPart>
        </mc:Choice>
        <mc:Fallback xmlns="">
          <p:pic>
            <p:nvPicPr>
              <p:cNvPr id="2097626" name="Ink 118"/>
              <p:cNvPicPr/>
              <p:nvPr/>
            </p:nvPicPr>
            <p:blipFill>
              <a:blip r:embed="rId63"/>
              <a:stretch>
                <a:fillRect/>
              </a:stretch>
            </p:blipFill>
            <p:spPr>
              <a:xfrm>
                <a:off x="5667036" y="340038"/>
                <a:ext cx="369360" cy="21848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97627" name="Ink 125"/>
              <p14:cNvContentPartPr/>
              <p14:nvPr/>
            </p14:nvContentPartPr>
            <p14:xfrm>
              <a:off x="3780996" y="1637463"/>
              <a:ext cx="681840" cy="195120"/>
            </p14:xfrm>
          </p:contentPart>
        </mc:Choice>
        <mc:Fallback xmlns="">
          <p:pic>
            <p:nvPicPr>
              <p:cNvPr id="2097627" name="Ink 125"/>
              <p:cNvPicPr/>
              <p:nvPr/>
            </p:nvPicPr>
            <p:blipFill>
              <a:blip r:embed="rId65"/>
              <a:stretch>
                <a:fillRect/>
              </a:stretch>
            </p:blipFill>
            <p:spPr>
              <a:xfrm>
                <a:off x="3771281" y="1628463"/>
                <a:ext cx="70163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97628" name="Ink 133"/>
              <p14:cNvContentPartPr/>
              <p14:nvPr/>
            </p14:nvContentPartPr>
            <p14:xfrm>
              <a:off x="4362035" y="2203383"/>
              <a:ext cx="157680" cy="157680"/>
            </p14:xfrm>
          </p:contentPart>
        </mc:Choice>
        <mc:Fallback xmlns="">
          <p:pic>
            <p:nvPicPr>
              <p:cNvPr id="2097628" name="Ink 133"/>
              <p:cNvPicPr/>
              <p:nvPr/>
            </p:nvPicPr>
            <p:blipFill>
              <a:blip r:embed="rId67"/>
              <a:stretch>
                <a:fillRect/>
              </a:stretch>
            </p:blipFill>
            <p:spPr>
              <a:xfrm>
                <a:off x="4353375" y="2193663"/>
                <a:ext cx="175721"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97629" name="Ink 134"/>
              <p14:cNvContentPartPr/>
              <p14:nvPr/>
            </p14:nvContentPartPr>
            <p14:xfrm>
              <a:off x="3852996" y="2215983"/>
              <a:ext cx="427680" cy="138600"/>
            </p14:xfrm>
          </p:contentPart>
        </mc:Choice>
        <mc:Fallback xmlns="">
          <p:pic>
            <p:nvPicPr>
              <p:cNvPr id="2097629" name="Ink 134"/>
              <p:cNvPicPr/>
              <p:nvPr/>
            </p:nvPicPr>
            <p:blipFill>
              <a:blip r:embed="rId69"/>
              <a:stretch>
                <a:fillRect/>
              </a:stretch>
            </p:blipFill>
            <p:spPr>
              <a:xfrm>
                <a:off x="3844004" y="2206671"/>
                <a:ext cx="445665" cy="156507"/>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97630" name="Ink 137"/>
              <p14:cNvContentPartPr/>
              <p14:nvPr/>
            </p14:nvContentPartPr>
            <p14:xfrm>
              <a:off x="4198596" y="2674983"/>
              <a:ext cx="19080" cy="113400"/>
            </p14:xfrm>
          </p:contentPart>
        </mc:Choice>
        <mc:Fallback xmlns="">
          <p:pic>
            <p:nvPicPr>
              <p:cNvPr id="2097630" name="Ink 137"/>
              <p:cNvPicPr/>
              <p:nvPr/>
            </p:nvPicPr>
            <p:blipFill>
              <a:blip r:embed="rId71"/>
              <a:stretch>
                <a:fillRect/>
              </a:stretch>
            </p:blipFill>
            <p:spPr>
              <a:xfrm>
                <a:off x="4189236" y="2665653"/>
                <a:ext cx="36720"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97631" name="Ink 138"/>
              <p14:cNvContentPartPr/>
              <p14:nvPr/>
            </p14:nvContentPartPr>
            <p14:xfrm>
              <a:off x="4355915" y="2630704"/>
              <a:ext cx="170280" cy="189000"/>
            </p14:xfrm>
          </p:contentPart>
        </mc:Choice>
        <mc:Fallback xmlns="">
          <p:pic>
            <p:nvPicPr>
              <p:cNvPr id="2097631" name="Ink 138"/>
              <p:cNvPicPr/>
              <p:nvPr/>
            </p:nvPicPr>
            <p:blipFill>
              <a:blip r:embed="rId73"/>
              <a:stretch>
                <a:fillRect/>
              </a:stretch>
            </p:blipFill>
            <p:spPr>
              <a:xfrm>
                <a:off x="4346915" y="2621704"/>
                <a:ext cx="1882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97632" name="Ink 140"/>
              <p14:cNvContentPartPr/>
              <p14:nvPr/>
            </p14:nvContentPartPr>
            <p14:xfrm>
              <a:off x="3909515" y="2649784"/>
              <a:ext cx="201240" cy="142200"/>
            </p14:xfrm>
          </p:contentPart>
        </mc:Choice>
        <mc:Fallback xmlns="">
          <p:pic>
            <p:nvPicPr>
              <p:cNvPr id="2097632" name="Ink 140"/>
              <p:cNvPicPr/>
              <p:nvPr/>
            </p:nvPicPr>
            <p:blipFill>
              <a:blip r:embed="rId75"/>
              <a:stretch>
                <a:fillRect/>
              </a:stretch>
            </p:blipFill>
            <p:spPr>
              <a:xfrm>
                <a:off x="3900906" y="2641122"/>
                <a:ext cx="218100" cy="159163"/>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97633" name="Ink 143"/>
              <p14:cNvContentPartPr/>
              <p14:nvPr/>
            </p14:nvContentPartPr>
            <p14:xfrm>
              <a:off x="4261596" y="3171423"/>
              <a:ext cx="119880" cy="145080"/>
            </p14:xfrm>
          </p:contentPart>
        </mc:Choice>
        <mc:Fallback xmlns="">
          <p:pic>
            <p:nvPicPr>
              <p:cNvPr id="2097633" name="Ink 143"/>
              <p:cNvPicPr/>
              <p:nvPr/>
            </p:nvPicPr>
            <p:blipFill>
              <a:blip r:embed="rId77"/>
              <a:stretch>
                <a:fillRect/>
              </a:stretch>
            </p:blipFill>
            <p:spPr>
              <a:xfrm>
                <a:off x="4252569" y="3162423"/>
                <a:ext cx="137934"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97634" name="Ink 144"/>
              <p14:cNvContentPartPr/>
              <p14:nvPr/>
            </p14:nvContentPartPr>
            <p14:xfrm>
              <a:off x="4475075" y="3152703"/>
              <a:ext cx="132480" cy="182520"/>
            </p14:xfrm>
          </p:contentPart>
        </mc:Choice>
        <mc:Fallback xmlns="">
          <p:pic>
            <p:nvPicPr>
              <p:cNvPr id="2097634" name="Ink 144"/>
              <p:cNvPicPr/>
              <p:nvPr/>
            </p:nvPicPr>
            <p:blipFill>
              <a:blip r:embed="rId79"/>
              <a:stretch>
                <a:fillRect/>
              </a:stretch>
            </p:blipFill>
            <p:spPr>
              <a:xfrm>
                <a:off x="4466075" y="3144097"/>
                <a:ext cx="150120" cy="200091"/>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97635" name="Ink 146"/>
              <p14:cNvContentPartPr/>
              <p14:nvPr/>
            </p14:nvContentPartPr>
            <p14:xfrm>
              <a:off x="4003835" y="3190503"/>
              <a:ext cx="176400" cy="132480"/>
            </p14:xfrm>
          </p:contentPart>
        </mc:Choice>
        <mc:Fallback xmlns="">
          <p:pic>
            <p:nvPicPr>
              <p:cNvPr id="2097635" name="Ink 146"/>
              <p:cNvPicPr/>
              <p:nvPr/>
            </p:nvPicPr>
            <p:blipFill>
              <a:blip r:embed="rId81"/>
              <a:stretch>
                <a:fillRect/>
              </a:stretch>
            </p:blipFill>
            <p:spPr>
              <a:xfrm>
                <a:off x="3994475" y="3181503"/>
                <a:ext cx="1940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97636" name="Ink 150"/>
              <p14:cNvContentPartPr/>
              <p14:nvPr/>
            </p14:nvContentPartPr>
            <p14:xfrm>
              <a:off x="4481555" y="3749944"/>
              <a:ext cx="151200" cy="182520"/>
            </p14:xfrm>
          </p:contentPart>
        </mc:Choice>
        <mc:Fallback xmlns="">
          <p:pic>
            <p:nvPicPr>
              <p:cNvPr id="2097636" name="Ink 150"/>
              <p:cNvPicPr/>
              <p:nvPr/>
            </p:nvPicPr>
            <p:blipFill>
              <a:blip r:embed="rId83"/>
              <a:stretch>
                <a:fillRect/>
              </a:stretch>
            </p:blipFill>
            <p:spPr>
              <a:xfrm>
                <a:off x="4472576" y="3740584"/>
                <a:ext cx="169516"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097637" name="Ink 152"/>
              <p14:cNvContentPartPr/>
              <p14:nvPr/>
            </p14:nvContentPartPr>
            <p14:xfrm>
              <a:off x="4009955" y="3756423"/>
              <a:ext cx="371520" cy="157320"/>
            </p14:xfrm>
          </p:contentPart>
        </mc:Choice>
        <mc:Fallback xmlns="">
          <p:pic>
            <p:nvPicPr>
              <p:cNvPr id="2097637" name="Ink 152"/>
              <p:cNvPicPr/>
              <p:nvPr/>
            </p:nvPicPr>
            <p:blipFill>
              <a:blip r:embed="rId85"/>
              <a:stretch>
                <a:fillRect/>
              </a:stretch>
            </p:blipFill>
            <p:spPr>
              <a:xfrm>
                <a:off x="4000586" y="3747444"/>
                <a:ext cx="389898" cy="174201"/>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97638" name="Ink 160"/>
              <p14:cNvContentPartPr/>
              <p14:nvPr/>
            </p14:nvContentPartPr>
            <p14:xfrm>
              <a:off x="4405955" y="4894383"/>
              <a:ext cx="31680" cy="163800"/>
            </p14:xfrm>
          </p:contentPart>
        </mc:Choice>
        <mc:Fallback xmlns="">
          <p:pic>
            <p:nvPicPr>
              <p:cNvPr id="2097638" name="Ink 160"/>
              <p:cNvPicPr/>
              <p:nvPr/>
            </p:nvPicPr>
            <p:blipFill>
              <a:blip r:embed="rId87"/>
              <a:stretch>
                <a:fillRect/>
              </a:stretch>
            </p:blipFill>
            <p:spPr>
              <a:xfrm>
                <a:off x="4396123" y="4885383"/>
                <a:ext cx="49887"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97639" name="Ink 161"/>
              <p14:cNvContentPartPr/>
              <p14:nvPr/>
            </p14:nvContentPartPr>
            <p14:xfrm>
              <a:off x="4581995" y="4906623"/>
              <a:ext cx="163800" cy="145080"/>
            </p14:xfrm>
          </p:contentPart>
        </mc:Choice>
        <mc:Fallback xmlns="">
          <p:pic>
            <p:nvPicPr>
              <p:cNvPr id="2097639" name="Ink 161"/>
              <p:cNvPicPr/>
              <p:nvPr/>
            </p:nvPicPr>
            <p:blipFill>
              <a:blip r:embed="rId89"/>
              <a:stretch>
                <a:fillRect/>
              </a:stretch>
            </p:blipFill>
            <p:spPr>
              <a:xfrm>
                <a:off x="4572975" y="4898322"/>
                <a:ext cx="182200" cy="162403"/>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97640" name="Ink 165"/>
              <p14:cNvContentPartPr/>
              <p14:nvPr/>
            </p14:nvContentPartPr>
            <p14:xfrm>
              <a:off x="4167276" y="4900503"/>
              <a:ext cx="151200" cy="163800"/>
            </p14:xfrm>
          </p:contentPart>
        </mc:Choice>
        <mc:Fallback xmlns="">
          <p:pic>
            <p:nvPicPr>
              <p:cNvPr id="2097640" name="Ink 165"/>
              <p:cNvPicPr/>
              <p:nvPr/>
            </p:nvPicPr>
            <p:blipFill>
              <a:blip r:embed="rId91"/>
              <a:stretch>
                <a:fillRect/>
              </a:stretch>
            </p:blipFill>
            <p:spPr>
              <a:xfrm>
                <a:off x="4158276" y="4891503"/>
                <a:ext cx="1684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97641" name="Ink 166"/>
              <p14:cNvContentPartPr/>
              <p14:nvPr/>
            </p14:nvContentPartPr>
            <p14:xfrm>
              <a:off x="4318116" y="4328463"/>
              <a:ext cx="390240" cy="182520"/>
            </p14:xfrm>
          </p:contentPart>
        </mc:Choice>
        <mc:Fallback xmlns="">
          <p:pic>
            <p:nvPicPr>
              <p:cNvPr id="2097641" name="Ink 166"/>
              <p:cNvPicPr/>
              <p:nvPr/>
            </p:nvPicPr>
            <p:blipFill>
              <a:blip r:embed="rId93"/>
              <a:stretch>
                <a:fillRect/>
              </a:stretch>
            </p:blipFill>
            <p:spPr>
              <a:xfrm>
                <a:off x="4309124" y="4319121"/>
                <a:ext cx="408223" cy="200844"/>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97642" name="Ink 167"/>
              <p14:cNvContentPartPr/>
              <p14:nvPr/>
            </p14:nvContentPartPr>
            <p14:xfrm>
              <a:off x="4091675" y="4372383"/>
              <a:ext cx="145080" cy="144360"/>
            </p14:xfrm>
          </p:contentPart>
        </mc:Choice>
        <mc:Fallback xmlns="">
          <p:pic>
            <p:nvPicPr>
              <p:cNvPr id="2097642" name="Ink 167"/>
              <p:cNvPicPr/>
              <p:nvPr/>
            </p:nvPicPr>
            <p:blipFill>
              <a:blip r:embed="rId95"/>
              <a:stretch>
                <a:fillRect/>
              </a:stretch>
            </p:blipFill>
            <p:spPr>
              <a:xfrm>
                <a:off x="4082992" y="4364082"/>
                <a:ext cx="162808" cy="160961"/>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097643" name="Ink 173"/>
              <p14:cNvContentPartPr/>
              <p14:nvPr/>
            </p14:nvContentPartPr>
            <p14:xfrm>
              <a:off x="5367875" y="1612263"/>
              <a:ext cx="610560" cy="176400"/>
            </p14:xfrm>
          </p:contentPart>
        </mc:Choice>
        <mc:Fallback xmlns="">
          <p:pic>
            <p:nvPicPr>
              <p:cNvPr id="2097643" name="Ink 173"/>
              <p:cNvPicPr/>
              <p:nvPr/>
            </p:nvPicPr>
            <p:blipFill>
              <a:blip r:embed="rId97"/>
              <a:stretch>
                <a:fillRect/>
              </a:stretch>
            </p:blipFill>
            <p:spPr>
              <a:xfrm>
                <a:off x="5358864" y="1602543"/>
                <a:ext cx="630023"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97644" name="Ink 174"/>
              <p14:cNvContentPartPr/>
              <p14:nvPr/>
            </p14:nvContentPartPr>
            <p14:xfrm>
              <a:off x="5405675" y="2209503"/>
              <a:ext cx="189000" cy="113400"/>
            </p14:xfrm>
          </p:contentPart>
        </mc:Choice>
        <mc:Fallback xmlns="">
          <p:pic>
            <p:nvPicPr>
              <p:cNvPr id="2097644" name="Ink 174"/>
              <p:cNvPicPr/>
              <p:nvPr/>
            </p:nvPicPr>
            <p:blipFill>
              <a:blip r:embed="rId99"/>
              <a:stretch>
                <a:fillRect/>
              </a:stretch>
            </p:blipFill>
            <p:spPr>
              <a:xfrm>
                <a:off x="5396297" y="2200503"/>
                <a:ext cx="206674"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97645" name="Ink 175"/>
              <p14:cNvContentPartPr/>
              <p14:nvPr/>
            </p14:nvContentPartPr>
            <p14:xfrm>
              <a:off x="5707355" y="2172063"/>
              <a:ext cx="151200" cy="163800"/>
            </p14:xfrm>
          </p:contentPart>
        </mc:Choice>
        <mc:Fallback xmlns="">
          <p:pic>
            <p:nvPicPr>
              <p:cNvPr id="2097645" name="Ink 175"/>
              <p:cNvPicPr/>
              <p:nvPr/>
            </p:nvPicPr>
            <p:blipFill>
              <a:blip r:embed="rId101"/>
              <a:stretch>
                <a:fillRect/>
              </a:stretch>
            </p:blipFill>
            <p:spPr>
              <a:xfrm>
                <a:off x="5697995" y="2163063"/>
                <a:ext cx="1688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97646" name="Ink 179"/>
              <p14:cNvContentPartPr/>
              <p14:nvPr/>
            </p14:nvContentPartPr>
            <p14:xfrm>
              <a:off x="5971596" y="2196904"/>
              <a:ext cx="151200" cy="157680"/>
            </p14:xfrm>
          </p:contentPart>
        </mc:Choice>
        <mc:Fallback xmlns="">
          <p:pic>
            <p:nvPicPr>
              <p:cNvPr id="2097646" name="Ink 179"/>
              <p:cNvPicPr/>
              <p:nvPr/>
            </p:nvPicPr>
            <p:blipFill>
              <a:blip r:embed="rId103"/>
              <a:stretch>
                <a:fillRect/>
              </a:stretch>
            </p:blipFill>
            <p:spPr>
              <a:xfrm>
                <a:off x="5962258" y="2187565"/>
                <a:ext cx="169157" cy="175639"/>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097647" name="Ink 182"/>
              <p14:cNvContentPartPr/>
              <p14:nvPr/>
            </p14:nvContentPartPr>
            <p14:xfrm>
              <a:off x="5701235" y="2580663"/>
              <a:ext cx="126000" cy="189000"/>
            </p14:xfrm>
          </p:contentPart>
        </mc:Choice>
        <mc:Fallback xmlns="">
          <p:pic>
            <p:nvPicPr>
              <p:cNvPr id="2097647" name="Ink 182"/>
              <p:cNvPicPr/>
              <p:nvPr/>
            </p:nvPicPr>
            <p:blipFill>
              <a:blip r:embed="rId105"/>
              <a:stretch>
                <a:fillRect/>
              </a:stretch>
            </p:blipFill>
            <p:spPr>
              <a:xfrm>
                <a:off x="5692235" y="2571663"/>
                <a:ext cx="1432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97648" name="Ink 183"/>
              <p14:cNvContentPartPr/>
              <p14:nvPr/>
            </p14:nvContentPartPr>
            <p14:xfrm>
              <a:off x="5958995" y="2580663"/>
              <a:ext cx="151200" cy="176400"/>
            </p14:xfrm>
          </p:contentPart>
        </mc:Choice>
        <mc:Fallback xmlns="">
          <p:pic>
            <p:nvPicPr>
              <p:cNvPr id="2097648" name="Ink 183"/>
              <p:cNvPicPr/>
              <p:nvPr/>
            </p:nvPicPr>
            <p:blipFill>
              <a:blip r:embed="rId107"/>
              <a:stretch>
                <a:fillRect/>
              </a:stretch>
            </p:blipFill>
            <p:spPr>
              <a:xfrm>
                <a:off x="5949275" y="2571663"/>
                <a:ext cx="1706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97649" name="Ink 185"/>
              <p14:cNvContentPartPr/>
              <p14:nvPr/>
            </p14:nvContentPartPr>
            <p14:xfrm>
              <a:off x="5437355" y="2624583"/>
              <a:ext cx="163440" cy="107280"/>
            </p14:xfrm>
          </p:contentPart>
        </mc:Choice>
        <mc:Fallback xmlns="">
          <p:pic>
            <p:nvPicPr>
              <p:cNvPr id="2097649" name="Ink 185"/>
              <p:cNvPicPr/>
              <p:nvPr/>
            </p:nvPicPr>
            <p:blipFill>
              <a:blip r:embed="rId109"/>
              <a:stretch>
                <a:fillRect/>
              </a:stretch>
            </p:blipFill>
            <p:spPr>
              <a:xfrm>
                <a:off x="5427656" y="2615583"/>
                <a:ext cx="1817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97650" name="Ink 189"/>
              <p14:cNvContentPartPr/>
              <p14:nvPr/>
            </p14:nvContentPartPr>
            <p14:xfrm>
              <a:off x="5965836" y="3096183"/>
              <a:ext cx="156960" cy="207720"/>
            </p14:xfrm>
          </p:contentPart>
        </mc:Choice>
        <mc:Fallback xmlns="">
          <p:pic>
            <p:nvPicPr>
              <p:cNvPr id="2097650" name="Ink 189"/>
              <p:cNvPicPr/>
              <p:nvPr/>
            </p:nvPicPr>
            <p:blipFill>
              <a:blip r:embed="rId111"/>
              <a:stretch>
                <a:fillRect/>
              </a:stretch>
            </p:blipFill>
            <p:spPr>
              <a:xfrm>
                <a:off x="5956454" y="3087183"/>
                <a:ext cx="175723"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097651" name="Ink 191"/>
              <p14:cNvContentPartPr/>
              <p14:nvPr/>
            </p14:nvContentPartPr>
            <p14:xfrm>
              <a:off x="5519076" y="3127503"/>
              <a:ext cx="352440" cy="163800"/>
            </p14:xfrm>
          </p:contentPart>
        </mc:Choice>
        <mc:Fallback xmlns="">
          <p:pic>
            <p:nvPicPr>
              <p:cNvPr id="2097651" name="Ink 191"/>
              <p:cNvPicPr/>
              <p:nvPr/>
            </p:nvPicPr>
            <p:blipFill>
              <a:blip r:embed="rId113"/>
              <a:stretch>
                <a:fillRect/>
              </a:stretch>
            </p:blipFill>
            <p:spPr>
              <a:xfrm>
                <a:off x="5509346" y="3118503"/>
                <a:ext cx="371179"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97652" name="Ink 192"/>
              <p14:cNvContentPartPr/>
              <p14:nvPr/>
            </p14:nvContentPartPr>
            <p14:xfrm>
              <a:off x="5525196" y="3700263"/>
              <a:ext cx="145080" cy="137880"/>
            </p14:xfrm>
          </p:contentPart>
        </mc:Choice>
        <mc:Fallback xmlns="">
          <p:pic>
            <p:nvPicPr>
              <p:cNvPr id="2097652" name="Ink 192"/>
              <p:cNvPicPr/>
              <p:nvPr/>
            </p:nvPicPr>
            <p:blipFill>
              <a:blip r:embed="rId115"/>
              <a:stretch>
                <a:fillRect/>
              </a:stretch>
            </p:blipFill>
            <p:spPr>
              <a:xfrm>
                <a:off x="5516174" y="3690878"/>
                <a:ext cx="163486" cy="155566"/>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097653" name="Ink 193"/>
              <p14:cNvContentPartPr/>
              <p14:nvPr/>
            </p14:nvContentPartPr>
            <p14:xfrm>
              <a:off x="5770355" y="3662103"/>
              <a:ext cx="126000" cy="157680"/>
            </p14:xfrm>
          </p:contentPart>
        </mc:Choice>
        <mc:Fallback xmlns="">
          <p:pic>
            <p:nvPicPr>
              <p:cNvPr id="2097653" name="Ink 193"/>
              <p:cNvPicPr/>
              <p:nvPr/>
            </p:nvPicPr>
            <p:blipFill>
              <a:blip r:embed="rId117"/>
              <a:stretch>
                <a:fillRect/>
              </a:stretch>
            </p:blipFill>
            <p:spPr>
              <a:xfrm>
                <a:off x="5761355" y="3653103"/>
                <a:ext cx="1432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97654" name="Ink 194"/>
              <p14:cNvContentPartPr/>
              <p14:nvPr/>
            </p14:nvContentPartPr>
            <p14:xfrm>
              <a:off x="5996796" y="3680824"/>
              <a:ext cx="157680" cy="220320"/>
            </p14:xfrm>
          </p:contentPart>
        </mc:Choice>
        <mc:Fallback xmlns="">
          <p:pic>
            <p:nvPicPr>
              <p:cNvPr id="2097654" name="Ink 194"/>
              <p:cNvPicPr/>
              <p:nvPr/>
            </p:nvPicPr>
            <p:blipFill>
              <a:blip r:embed="rId119"/>
              <a:stretch>
                <a:fillRect/>
              </a:stretch>
            </p:blipFill>
            <p:spPr>
              <a:xfrm>
                <a:off x="5987796" y="3671479"/>
                <a:ext cx="176040" cy="23865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097655" name="Ink 197"/>
              <p14:cNvContentPartPr/>
              <p14:nvPr/>
            </p14:nvContentPartPr>
            <p14:xfrm>
              <a:off x="6078515" y="4303983"/>
              <a:ext cx="157680" cy="219600"/>
            </p14:xfrm>
          </p:contentPart>
        </mc:Choice>
        <mc:Fallback xmlns="">
          <p:pic>
            <p:nvPicPr>
              <p:cNvPr id="2097655" name="Ink 197"/>
              <p:cNvPicPr/>
              <p:nvPr/>
            </p:nvPicPr>
            <p:blipFill>
              <a:blip r:embed="rId121"/>
              <a:stretch>
                <a:fillRect/>
              </a:stretch>
            </p:blipFill>
            <p:spPr>
              <a:xfrm>
                <a:off x="6069875" y="4294998"/>
                <a:ext cx="176040" cy="238289"/>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097656" name="Ink 199"/>
              <p14:cNvContentPartPr/>
              <p14:nvPr/>
            </p14:nvContentPartPr>
            <p14:xfrm>
              <a:off x="5531315" y="4296783"/>
              <a:ext cx="409320" cy="176400"/>
            </p14:xfrm>
          </p:contentPart>
        </mc:Choice>
        <mc:Fallback xmlns="">
          <p:pic>
            <p:nvPicPr>
              <p:cNvPr id="2097656" name="Ink 199"/>
              <p:cNvPicPr/>
              <p:nvPr/>
            </p:nvPicPr>
            <p:blipFill>
              <a:blip r:embed="rId123"/>
              <a:stretch>
                <a:fillRect/>
              </a:stretch>
            </p:blipFill>
            <p:spPr>
              <a:xfrm>
                <a:off x="5521939" y="4287783"/>
                <a:ext cx="426991"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097657" name="Ink 205"/>
              <p14:cNvContentPartPr/>
              <p14:nvPr/>
            </p14:nvContentPartPr>
            <p14:xfrm>
              <a:off x="5619516" y="4900503"/>
              <a:ext cx="566280" cy="189000"/>
            </p14:xfrm>
          </p:contentPart>
        </mc:Choice>
        <mc:Fallback xmlns="">
          <p:pic>
            <p:nvPicPr>
              <p:cNvPr id="2097657" name="Ink 205"/>
              <p:cNvPicPr/>
              <p:nvPr/>
            </p:nvPicPr>
            <p:blipFill>
              <a:blip r:embed="rId125"/>
              <a:stretch>
                <a:fillRect/>
              </a:stretch>
            </p:blipFill>
            <p:spPr>
              <a:xfrm>
                <a:off x="5611231" y="4892568"/>
                <a:ext cx="584291" cy="206674"/>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097658" name="Ink 214"/>
              <p14:cNvContentPartPr/>
              <p14:nvPr/>
            </p14:nvContentPartPr>
            <p14:xfrm>
              <a:off x="8171915" y="1568343"/>
              <a:ext cx="31680" cy="135720"/>
            </p14:xfrm>
          </p:contentPart>
        </mc:Choice>
        <mc:Fallback xmlns="">
          <p:pic>
            <p:nvPicPr>
              <p:cNvPr id="2097658" name="Ink 214"/>
              <p:cNvPicPr/>
              <p:nvPr/>
            </p:nvPicPr>
            <p:blipFill>
              <a:blip r:embed="rId127"/>
              <a:stretch>
                <a:fillRect/>
              </a:stretch>
            </p:blipFill>
            <p:spPr>
              <a:xfrm>
                <a:off x="8163904" y="1558983"/>
                <a:ext cx="48066"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097659" name="Ink 219"/>
              <p14:cNvContentPartPr/>
              <p14:nvPr/>
            </p14:nvContentPartPr>
            <p14:xfrm>
              <a:off x="7832435" y="1587064"/>
              <a:ext cx="214200" cy="113400"/>
            </p14:xfrm>
          </p:contentPart>
        </mc:Choice>
        <mc:Fallback xmlns="">
          <p:pic>
            <p:nvPicPr>
              <p:cNvPr id="2097659" name="Ink 219"/>
              <p:cNvPicPr/>
              <p:nvPr/>
            </p:nvPicPr>
            <p:blipFill>
              <a:blip r:embed="rId129"/>
              <a:stretch>
                <a:fillRect/>
              </a:stretch>
            </p:blipFill>
            <p:spPr>
              <a:xfrm>
                <a:off x="7823795" y="1577704"/>
                <a:ext cx="2314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097660" name="Ink 220"/>
              <p14:cNvContentPartPr/>
              <p14:nvPr/>
            </p14:nvContentPartPr>
            <p14:xfrm>
              <a:off x="7486835" y="1599664"/>
              <a:ext cx="170280" cy="119880"/>
            </p14:xfrm>
          </p:contentPart>
        </mc:Choice>
        <mc:Fallback xmlns="">
          <p:pic>
            <p:nvPicPr>
              <p:cNvPr id="2097660" name="Ink 220"/>
              <p:cNvPicPr/>
              <p:nvPr/>
            </p:nvPicPr>
            <p:blipFill>
              <a:blip r:embed="rId131"/>
              <a:stretch>
                <a:fillRect/>
              </a:stretch>
            </p:blipFill>
            <p:spPr>
              <a:xfrm>
                <a:off x="7477835" y="1591024"/>
                <a:ext cx="1875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097661" name="Ink 221"/>
              <p14:cNvContentPartPr/>
              <p14:nvPr/>
            </p14:nvContentPartPr>
            <p14:xfrm>
              <a:off x="6902195" y="1593543"/>
              <a:ext cx="465480" cy="132480"/>
            </p14:xfrm>
          </p:contentPart>
        </mc:Choice>
        <mc:Fallback xmlns="">
          <p:pic>
            <p:nvPicPr>
              <p:cNvPr id="2097661" name="Ink 221"/>
              <p:cNvPicPr/>
              <p:nvPr/>
            </p:nvPicPr>
            <p:blipFill>
              <a:blip r:embed="rId133"/>
              <a:stretch>
                <a:fillRect/>
              </a:stretch>
            </p:blipFill>
            <p:spPr>
              <a:xfrm>
                <a:off x="6893202" y="1584543"/>
                <a:ext cx="483466"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097662" name="Ink 234"/>
              <p14:cNvContentPartPr/>
              <p14:nvPr/>
            </p14:nvContentPartPr>
            <p14:xfrm>
              <a:off x="8417435" y="1404904"/>
              <a:ext cx="1301400" cy="365040"/>
            </p14:xfrm>
          </p:contentPart>
        </mc:Choice>
        <mc:Fallback xmlns="">
          <p:pic>
            <p:nvPicPr>
              <p:cNvPr id="2097662" name="Ink 234"/>
              <p:cNvPicPr/>
              <p:nvPr/>
            </p:nvPicPr>
            <p:blipFill>
              <a:blip r:embed="rId135"/>
              <a:stretch>
                <a:fillRect/>
              </a:stretch>
            </p:blipFill>
            <p:spPr>
              <a:xfrm>
                <a:off x="8408078" y="1396264"/>
                <a:ext cx="1319395"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097663" name="Ink 242"/>
              <p14:cNvContentPartPr/>
              <p14:nvPr/>
            </p14:nvContentPartPr>
            <p14:xfrm>
              <a:off x="9837995" y="1430103"/>
              <a:ext cx="597960" cy="163800"/>
            </p14:xfrm>
          </p:contentPart>
        </mc:Choice>
        <mc:Fallback xmlns="">
          <p:pic>
            <p:nvPicPr>
              <p:cNvPr id="2097663" name="Ink 242"/>
              <p:cNvPicPr/>
              <p:nvPr/>
            </p:nvPicPr>
            <p:blipFill>
              <a:blip r:embed="rId137"/>
              <a:stretch>
                <a:fillRect/>
              </a:stretch>
            </p:blipFill>
            <p:spPr>
              <a:xfrm>
                <a:off x="9828990" y="1421823"/>
                <a:ext cx="61525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097664" name="Ink 252"/>
              <p14:cNvContentPartPr/>
              <p14:nvPr/>
            </p14:nvContentPartPr>
            <p14:xfrm>
              <a:off x="8209715" y="2127784"/>
              <a:ext cx="31680" cy="88560"/>
            </p14:xfrm>
          </p:contentPart>
        </mc:Choice>
        <mc:Fallback xmlns="">
          <p:pic>
            <p:nvPicPr>
              <p:cNvPr id="2097664" name="Ink 252"/>
              <p:cNvPicPr/>
              <p:nvPr/>
            </p:nvPicPr>
            <p:blipFill>
              <a:blip r:embed="rId139"/>
              <a:stretch>
                <a:fillRect/>
              </a:stretch>
            </p:blipFill>
            <p:spPr>
              <a:xfrm>
                <a:off x="8200715" y="2118386"/>
                <a:ext cx="48960" cy="106272"/>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097665" name="Ink 258"/>
              <p14:cNvContentPartPr/>
              <p14:nvPr/>
            </p14:nvContentPartPr>
            <p14:xfrm>
              <a:off x="7933235" y="2127783"/>
              <a:ext cx="195120" cy="107280"/>
            </p14:xfrm>
          </p:contentPart>
        </mc:Choice>
        <mc:Fallback xmlns="">
          <p:pic>
            <p:nvPicPr>
              <p:cNvPr id="2097665" name="Ink 258"/>
              <p:cNvPicPr/>
              <p:nvPr/>
            </p:nvPicPr>
            <p:blipFill>
              <a:blip r:embed="rId141"/>
              <a:stretch>
                <a:fillRect/>
              </a:stretch>
            </p:blipFill>
            <p:spPr>
              <a:xfrm>
                <a:off x="7923892" y="2118783"/>
                <a:ext cx="212728"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097666" name="Ink 259"/>
              <p14:cNvContentPartPr/>
              <p14:nvPr/>
            </p14:nvContentPartPr>
            <p14:xfrm>
              <a:off x="7637675" y="2184303"/>
              <a:ext cx="157680" cy="138600"/>
            </p14:xfrm>
          </p:contentPart>
        </mc:Choice>
        <mc:Fallback xmlns="">
          <p:pic>
            <p:nvPicPr>
              <p:cNvPr id="2097666" name="Ink 259"/>
              <p:cNvPicPr/>
              <p:nvPr/>
            </p:nvPicPr>
            <p:blipFill>
              <a:blip r:embed="rId143"/>
              <a:stretch>
                <a:fillRect/>
              </a:stretch>
            </p:blipFill>
            <p:spPr>
              <a:xfrm>
                <a:off x="7628315" y="2175280"/>
                <a:ext cx="175320" cy="155925"/>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97667" name="Ink 260"/>
              <p14:cNvContentPartPr/>
              <p14:nvPr/>
            </p14:nvContentPartPr>
            <p14:xfrm>
              <a:off x="7329515" y="2165583"/>
              <a:ext cx="132480" cy="138600"/>
            </p14:xfrm>
          </p:contentPart>
        </mc:Choice>
        <mc:Fallback xmlns="">
          <p:pic>
            <p:nvPicPr>
              <p:cNvPr id="2097667" name="Ink 260"/>
              <p:cNvPicPr/>
              <p:nvPr/>
            </p:nvPicPr>
            <p:blipFill>
              <a:blip r:embed="rId145"/>
              <a:stretch>
                <a:fillRect/>
              </a:stretch>
            </p:blipFill>
            <p:spPr>
              <a:xfrm>
                <a:off x="7320515" y="2156560"/>
                <a:ext cx="149760" cy="156647"/>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097668" name="Ink 261"/>
              <p14:cNvContentPartPr/>
              <p14:nvPr/>
            </p14:nvContentPartPr>
            <p14:xfrm>
              <a:off x="6857915" y="2165584"/>
              <a:ext cx="377640" cy="189000"/>
            </p14:xfrm>
          </p:contentPart>
        </mc:Choice>
        <mc:Fallback xmlns="">
          <p:pic>
            <p:nvPicPr>
              <p:cNvPr id="2097668" name="Ink 261"/>
              <p:cNvPicPr/>
              <p:nvPr/>
            </p:nvPicPr>
            <p:blipFill>
              <a:blip r:embed="rId147"/>
              <a:stretch>
                <a:fillRect/>
              </a:stretch>
            </p:blipFill>
            <p:spPr>
              <a:xfrm>
                <a:off x="6848906" y="2156584"/>
                <a:ext cx="394936"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097669" name="Ink 283"/>
              <p14:cNvContentPartPr/>
              <p14:nvPr/>
            </p14:nvContentPartPr>
            <p14:xfrm>
              <a:off x="9951395" y="1914303"/>
              <a:ext cx="440280" cy="226440"/>
            </p14:xfrm>
          </p:contentPart>
        </mc:Choice>
        <mc:Fallback xmlns="">
          <p:pic>
            <p:nvPicPr>
              <p:cNvPr id="2097669" name="Ink 283"/>
              <p:cNvPicPr/>
              <p:nvPr/>
            </p:nvPicPr>
            <p:blipFill>
              <a:blip r:embed="rId149"/>
              <a:stretch>
                <a:fillRect/>
              </a:stretch>
            </p:blipFill>
            <p:spPr>
              <a:xfrm>
                <a:off x="9942762" y="1906036"/>
                <a:ext cx="457906" cy="242974"/>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097670" name="Ink 284"/>
              <p14:cNvContentPartPr/>
              <p14:nvPr/>
            </p14:nvContentPartPr>
            <p14:xfrm>
              <a:off x="8454876" y="1983423"/>
              <a:ext cx="1421640" cy="327240"/>
            </p14:xfrm>
          </p:contentPart>
        </mc:Choice>
        <mc:Fallback xmlns="">
          <p:pic>
            <p:nvPicPr>
              <p:cNvPr id="2097670" name="Ink 284"/>
              <p:cNvPicPr/>
              <p:nvPr/>
            </p:nvPicPr>
            <p:blipFill>
              <a:blip r:embed="rId151"/>
              <a:stretch>
                <a:fillRect/>
              </a:stretch>
            </p:blipFill>
            <p:spPr>
              <a:xfrm>
                <a:off x="8445511" y="1974792"/>
                <a:ext cx="1438929" cy="343782"/>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097671" name="Ink 288"/>
              <p14:cNvContentPartPr/>
              <p14:nvPr/>
            </p14:nvContentPartPr>
            <p14:xfrm>
              <a:off x="7354715" y="2568063"/>
              <a:ext cx="116280" cy="145080"/>
            </p14:xfrm>
          </p:contentPart>
        </mc:Choice>
        <mc:Fallback xmlns="">
          <p:pic>
            <p:nvPicPr>
              <p:cNvPr id="2097671" name="Ink 288"/>
              <p:cNvPicPr/>
              <p:nvPr/>
            </p:nvPicPr>
            <p:blipFill>
              <a:blip r:embed="rId153"/>
              <a:stretch>
                <a:fillRect/>
              </a:stretch>
            </p:blipFill>
            <p:spPr>
              <a:xfrm>
                <a:off x="7345355" y="2559041"/>
                <a:ext cx="135000" cy="163486"/>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097672" name="Ink 291"/>
              <p14:cNvContentPartPr/>
              <p14:nvPr/>
            </p14:nvContentPartPr>
            <p14:xfrm>
              <a:off x="8040155" y="2574183"/>
              <a:ext cx="156960" cy="82080"/>
            </p14:xfrm>
          </p:contentPart>
        </mc:Choice>
        <mc:Fallback xmlns="">
          <p:pic>
            <p:nvPicPr>
              <p:cNvPr id="2097672" name="Ink 291"/>
              <p:cNvPicPr/>
              <p:nvPr/>
            </p:nvPicPr>
            <p:blipFill>
              <a:blip r:embed="rId155"/>
              <a:stretch>
                <a:fillRect/>
              </a:stretch>
            </p:blipFill>
            <p:spPr>
              <a:xfrm>
                <a:off x="8030795" y="2565183"/>
                <a:ext cx="1760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097673" name="Ink 292"/>
              <p14:cNvContentPartPr/>
              <p14:nvPr/>
            </p14:nvContentPartPr>
            <p14:xfrm>
              <a:off x="8291435" y="2599384"/>
              <a:ext cx="31680" cy="12960"/>
            </p14:xfrm>
          </p:contentPart>
        </mc:Choice>
        <mc:Fallback xmlns="">
          <p:pic>
            <p:nvPicPr>
              <p:cNvPr id="2097673" name="Ink 292"/>
              <p:cNvPicPr/>
              <p:nvPr/>
            </p:nvPicPr>
            <p:blipFill>
              <a:blip r:embed="rId157"/>
              <a:stretch>
                <a:fillRect/>
              </a:stretch>
            </p:blipFill>
            <p:spPr>
              <a:xfrm>
                <a:off x="8282075" y="2590024"/>
                <a:ext cx="49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097674" name="Ink 293"/>
              <p14:cNvContentPartPr/>
              <p14:nvPr/>
            </p14:nvContentPartPr>
            <p14:xfrm>
              <a:off x="8448755" y="2548983"/>
              <a:ext cx="19080" cy="126000"/>
            </p14:xfrm>
          </p:contentPart>
        </mc:Choice>
        <mc:Fallback xmlns="">
          <p:pic>
            <p:nvPicPr>
              <p:cNvPr id="2097674" name="Ink 293"/>
              <p:cNvPicPr/>
              <p:nvPr/>
            </p:nvPicPr>
            <p:blipFill>
              <a:blip r:embed="rId159"/>
              <a:stretch>
                <a:fillRect/>
              </a:stretch>
            </p:blipFill>
            <p:spPr>
              <a:xfrm>
                <a:off x="8439395" y="2539983"/>
                <a:ext cx="378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097675" name="Ink 309"/>
              <p14:cNvContentPartPr/>
              <p14:nvPr/>
            </p14:nvContentPartPr>
            <p14:xfrm>
              <a:off x="8681316" y="2435944"/>
              <a:ext cx="1081800" cy="226800"/>
            </p14:xfrm>
          </p:contentPart>
        </mc:Choice>
        <mc:Fallback xmlns="">
          <p:pic>
            <p:nvPicPr>
              <p:cNvPr id="2097675" name="Ink 309"/>
              <p:cNvPicPr/>
              <p:nvPr/>
            </p:nvPicPr>
            <p:blipFill>
              <a:blip r:embed="rId161"/>
              <a:stretch>
                <a:fillRect/>
              </a:stretch>
            </p:blipFill>
            <p:spPr>
              <a:xfrm>
                <a:off x="8672310" y="2426554"/>
                <a:ext cx="1099812" cy="244496"/>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097676" name="Ink 310"/>
              <p14:cNvContentPartPr/>
              <p14:nvPr/>
            </p14:nvContentPartPr>
            <p14:xfrm>
              <a:off x="7643795" y="2593264"/>
              <a:ext cx="157680" cy="126000"/>
            </p14:xfrm>
          </p:contentPart>
        </mc:Choice>
        <mc:Fallback xmlns="">
          <p:pic>
            <p:nvPicPr>
              <p:cNvPr id="2097676" name="Ink 310"/>
              <p:cNvPicPr/>
              <p:nvPr/>
            </p:nvPicPr>
            <p:blipFill>
              <a:blip r:embed="rId163"/>
              <a:stretch>
                <a:fillRect/>
              </a:stretch>
            </p:blipFill>
            <p:spPr>
              <a:xfrm>
                <a:off x="7635515" y="2584264"/>
                <a:ext cx="1742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097677" name="Ink 311"/>
              <p14:cNvContentPartPr/>
              <p14:nvPr/>
            </p14:nvContentPartPr>
            <p14:xfrm>
              <a:off x="6876996" y="2580664"/>
              <a:ext cx="358920" cy="151200"/>
            </p14:xfrm>
          </p:contentPart>
        </mc:Choice>
        <mc:Fallback xmlns="">
          <p:pic>
            <p:nvPicPr>
              <p:cNvPr id="2097677" name="Ink 311"/>
              <p:cNvPicPr/>
              <p:nvPr/>
            </p:nvPicPr>
            <p:blipFill>
              <a:blip r:embed="rId165"/>
              <a:stretch>
                <a:fillRect/>
              </a:stretch>
            </p:blipFill>
            <p:spPr>
              <a:xfrm>
                <a:off x="6867987" y="2571664"/>
                <a:ext cx="376217"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097678" name="Ink 317"/>
              <p14:cNvContentPartPr/>
              <p14:nvPr/>
            </p14:nvContentPartPr>
            <p14:xfrm>
              <a:off x="9857075" y="2461143"/>
              <a:ext cx="560160" cy="189000"/>
            </p14:xfrm>
          </p:contentPart>
        </mc:Choice>
        <mc:Fallback xmlns="">
          <p:pic>
            <p:nvPicPr>
              <p:cNvPr id="2097678" name="Ink 317"/>
              <p:cNvPicPr/>
              <p:nvPr/>
            </p:nvPicPr>
            <p:blipFill>
              <a:blip r:embed="rId167"/>
              <a:stretch>
                <a:fillRect/>
              </a:stretch>
            </p:blipFill>
            <p:spPr>
              <a:xfrm>
                <a:off x="9848075" y="2452487"/>
                <a:ext cx="578160" cy="207034"/>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097679" name="Ink 326"/>
              <p14:cNvContentPartPr/>
              <p14:nvPr/>
            </p14:nvContentPartPr>
            <p14:xfrm>
              <a:off x="8127995" y="3109503"/>
              <a:ext cx="44280" cy="125280"/>
            </p14:xfrm>
          </p:contentPart>
        </mc:Choice>
        <mc:Fallback xmlns="">
          <p:pic>
            <p:nvPicPr>
              <p:cNvPr id="2097679" name="Ink 326"/>
              <p:cNvPicPr/>
              <p:nvPr/>
            </p:nvPicPr>
            <p:blipFill>
              <a:blip r:embed="rId169"/>
              <a:stretch>
                <a:fillRect/>
              </a:stretch>
            </p:blipFill>
            <p:spPr>
              <a:xfrm>
                <a:off x="8119355" y="3100863"/>
                <a:ext cx="612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097680" name="Ink 331"/>
              <p14:cNvContentPartPr/>
              <p14:nvPr/>
            </p14:nvContentPartPr>
            <p14:xfrm>
              <a:off x="7826315" y="3127503"/>
              <a:ext cx="195120" cy="94680"/>
            </p14:xfrm>
          </p:contentPart>
        </mc:Choice>
        <mc:Fallback xmlns="">
          <p:pic>
            <p:nvPicPr>
              <p:cNvPr id="2097680" name="Ink 331"/>
              <p:cNvPicPr/>
              <p:nvPr/>
            </p:nvPicPr>
            <p:blipFill>
              <a:blip r:embed="rId171"/>
              <a:stretch>
                <a:fillRect/>
              </a:stretch>
            </p:blipFill>
            <p:spPr>
              <a:xfrm>
                <a:off x="7817691" y="3119223"/>
                <a:ext cx="212728"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097681" name="Ink 332"/>
              <p14:cNvContentPartPr/>
              <p14:nvPr/>
            </p14:nvContentPartPr>
            <p14:xfrm>
              <a:off x="7405115" y="3119943"/>
              <a:ext cx="230040" cy="133920"/>
            </p14:xfrm>
          </p:contentPart>
        </mc:Choice>
        <mc:Fallback xmlns="">
          <p:pic>
            <p:nvPicPr>
              <p:cNvPr id="2097681" name="Ink 332"/>
              <p:cNvPicPr/>
              <p:nvPr/>
            </p:nvPicPr>
            <p:blipFill>
              <a:blip r:embed="rId173"/>
              <a:stretch>
                <a:fillRect/>
              </a:stretch>
            </p:blipFill>
            <p:spPr>
              <a:xfrm>
                <a:off x="7396488" y="3111303"/>
                <a:ext cx="246574"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97682" name="Ink 333"/>
              <p14:cNvContentPartPr/>
              <p14:nvPr/>
            </p14:nvContentPartPr>
            <p14:xfrm>
              <a:off x="6757475" y="3114903"/>
              <a:ext cx="515880" cy="170280"/>
            </p14:xfrm>
          </p:contentPart>
        </mc:Choice>
        <mc:Fallback xmlns="">
          <p:pic>
            <p:nvPicPr>
              <p:cNvPr id="2097682" name="Ink 333"/>
              <p:cNvPicPr/>
              <p:nvPr/>
            </p:nvPicPr>
            <p:blipFill>
              <a:blip r:embed="rId175"/>
              <a:stretch>
                <a:fillRect/>
              </a:stretch>
            </p:blipFill>
            <p:spPr>
              <a:xfrm>
                <a:off x="6748835" y="3106226"/>
                <a:ext cx="533160" cy="187272"/>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97683" name="Ink 347"/>
              <p14:cNvContentPartPr/>
              <p14:nvPr/>
            </p14:nvContentPartPr>
            <p14:xfrm>
              <a:off x="8399076" y="2913663"/>
              <a:ext cx="1433160" cy="378000"/>
            </p14:xfrm>
          </p:contentPart>
        </mc:Choice>
        <mc:Fallback xmlns="">
          <p:pic>
            <p:nvPicPr>
              <p:cNvPr id="2097683" name="Ink 347"/>
              <p:cNvPicPr/>
              <p:nvPr/>
            </p:nvPicPr>
            <p:blipFill>
              <a:blip r:embed="rId177"/>
              <a:stretch>
                <a:fillRect/>
              </a:stretch>
            </p:blipFill>
            <p:spPr>
              <a:xfrm>
                <a:off x="8390074" y="2905375"/>
                <a:ext cx="1450804" cy="394936"/>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097684" name="Ink 354"/>
              <p14:cNvContentPartPr/>
              <p14:nvPr/>
            </p14:nvContentPartPr>
            <p14:xfrm>
              <a:off x="9907475" y="2973063"/>
              <a:ext cx="502920" cy="192600"/>
            </p14:xfrm>
          </p:contentPart>
        </mc:Choice>
        <mc:Fallback xmlns="">
          <p:pic>
            <p:nvPicPr>
              <p:cNvPr id="2097684" name="Ink 354"/>
              <p:cNvPicPr/>
              <p:nvPr/>
            </p:nvPicPr>
            <p:blipFill>
              <a:blip r:embed="rId179"/>
              <a:stretch>
                <a:fillRect/>
              </a:stretch>
            </p:blipFill>
            <p:spPr>
              <a:xfrm>
                <a:off x="9898841" y="2963685"/>
                <a:ext cx="520907" cy="210994"/>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097685" name="Ink 363"/>
              <p14:cNvContentPartPr/>
              <p14:nvPr/>
            </p14:nvContentPartPr>
            <p14:xfrm>
              <a:off x="8040155" y="3612423"/>
              <a:ext cx="25560" cy="106560"/>
            </p14:xfrm>
          </p:contentPart>
        </mc:Choice>
        <mc:Fallback xmlns="">
          <p:pic>
            <p:nvPicPr>
              <p:cNvPr id="2097685" name="Ink 363"/>
              <p:cNvPicPr/>
              <p:nvPr/>
            </p:nvPicPr>
            <p:blipFill>
              <a:blip r:embed="rId181"/>
              <a:stretch>
                <a:fillRect/>
              </a:stretch>
            </p:blipFill>
            <p:spPr>
              <a:xfrm>
                <a:off x="8031155" y="3603783"/>
                <a:ext cx="424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097686" name="Ink 364"/>
              <p14:cNvContentPartPr/>
              <p14:nvPr/>
            </p14:nvContentPartPr>
            <p14:xfrm>
              <a:off x="8241395" y="3479583"/>
              <a:ext cx="132480" cy="264240"/>
            </p14:xfrm>
          </p:contentPart>
        </mc:Choice>
        <mc:Fallback xmlns="">
          <p:pic>
            <p:nvPicPr>
              <p:cNvPr id="2097686" name="Ink 364"/>
              <p:cNvPicPr/>
              <p:nvPr/>
            </p:nvPicPr>
            <p:blipFill>
              <a:blip r:embed="rId183"/>
              <a:stretch>
                <a:fillRect/>
              </a:stretch>
            </p:blipFill>
            <p:spPr>
              <a:xfrm>
                <a:off x="8232395" y="3471303"/>
                <a:ext cx="1501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097687" name="Ink 368"/>
              <p14:cNvContentPartPr/>
              <p14:nvPr/>
            </p14:nvContentPartPr>
            <p14:xfrm>
              <a:off x="7782395" y="3617823"/>
              <a:ext cx="182520" cy="94680"/>
            </p14:xfrm>
          </p:contentPart>
        </mc:Choice>
        <mc:Fallback xmlns="">
          <p:pic>
            <p:nvPicPr>
              <p:cNvPr id="2097687" name="Ink 368"/>
              <p:cNvPicPr/>
              <p:nvPr/>
            </p:nvPicPr>
            <p:blipFill>
              <a:blip r:embed="rId185"/>
              <a:stretch>
                <a:fillRect/>
              </a:stretch>
            </p:blipFill>
            <p:spPr>
              <a:xfrm>
                <a:off x="7773789" y="3609183"/>
                <a:ext cx="199732"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097688" name="Ink 369"/>
              <p14:cNvContentPartPr/>
              <p14:nvPr/>
            </p14:nvContentPartPr>
            <p14:xfrm>
              <a:off x="7474236" y="3636904"/>
              <a:ext cx="195120" cy="157680"/>
            </p14:xfrm>
          </p:contentPart>
        </mc:Choice>
        <mc:Fallback xmlns="">
          <p:pic>
            <p:nvPicPr>
              <p:cNvPr id="2097688" name="Ink 369"/>
              <p:cNvPicPr/>
              <p:nvPr/>
            </p:nvPicPr>
            <p:blipFill>
              <a:blip r:embed="rId187"/>
              <a:stretch>
                <a:fillRect/>
              </a:stretch>
            </p:blipFill>
            <p:spPr>
              <a:xfrm>
                <a:off x="7464893" y="3628264"/>
                <a:ext cx="212368"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97689" name="Ink 370"/>
              <p14:cNvContentPartPr/>
              <p14:nvPr/>
            </p14:nvContentPartPr>
            <p14:xfrm>
              <a:off x="6776196" y="3605223"/>
              <a:ext cx="566280" cy="208080"/>
            </p14:xfrm>
          </p:contentPart>
        </mc:Choice>
        <mc:Fallback xmlns="">
          <p:pic>
            <p:nvPicPr>
              <p:cNvPr id="2097689" name="Ink 370"/>
              <p:cNvPicPr/>
              <p:nvPr/>
            </p:nvPicPr>
            <p:blipFill>
              <a:blip r:embed="rId189"/>
              <a:stretch>
                <a:fillRect/>
              </a:stretch>
            </p:blipFill>
            <p:spPr>
              <a:xfrm>
                <a:off x="6767190" y="3596553"/>
                <a:ext cx="583931" cy="224698"/>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97690" name="Ink 371"/>
              <p14:cNvContentPartPr/>
              <p14:nvPr/>
            </p14:nvContentPartPr>
            <p14:xfrm>
              <a:off x="8467475" y="3542583"/>
              <a:ext cx="157680" cy="132480"/>
            </p14:xfrm>
          </p:contentPart>
        </mc:Choice>
        <mc:Fallback xmlns="">
          <p:pic>
            <p:nvPicPr>
              <p:cNvPr id="2097690" name="Ink 371"/>
              <p:cNvPicPr/>
              <p:nvPr/>
            </p:nvPicPr>
            <p:blipFill>
              <a:blip r:embed="rId191"/>
              <a:stretch>
                <a:fillRect/>
              </a:stretch>
            </p:blipFill>
            <p:spPr>
              <a:xfrm>
                <a:off x="8458454" y="3534303"/>
                <a:ext cx="1750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097691" name="Ink 372"/>
              <p14:cNvContentPartPr/>
              <p14:nvPr/>
            </p14:nvContentPartPr>
            <p14:xfrm>
              <a:off x="8675195" y="3529983"/>
              <a:ext cx="100800" cy="119880"/>
            </p14:xfrm>
          </p:contentPart>
        </mc:Choice>
        <mc:Fallback xmlns="">
          <p:pic>
            <p:nvPicPr>
              <p:cNvPr id="2097691" name="Ink 372"/>
              <p:cNvPicPr/>
              <p:nvPr/>
            </p:nvPicPr>
            <p:blipFill>
              <a:blip r:embed="rId193"/>
              <a:stretch>
                <a:fillRect/>
              </a:stretch>
            </p:blipFill>
            <p:spPr>
              <a:xfrm>
                <a:off x="8666227" y="3521317"/>
                <a:ext cx="118377" cy="137573"/>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097692" name="Ink 373"/>
              <p14:cNvContentPartPr/>
              <p14:nvPr/>
            </p14:nvContentPartPr>
            <p14:xfrm>
              <a:off x="8819556" y="3542583"/>
              <a:ext cx="113400" cy="138600"/>
            </p14:xfrm>
          </p:contentPart>
        </mc:Choice>
        <mc:Fallback xmlns="">
          <p:pic>
            <p:nvPicPr>
              <p:cNvPr id="2097692" name="Ink 373"/>
              <p:cNvPicPr/>
              <p:nvPr/>
            </p:nvPicPr>
            <p:blipFill>
              <a:blip r:embed="rId195"/>
              <a:stretch>
                <a:fillRect/>
              </a:stretch>
            </p:blipFill>
            <p:spPr>
              <a:xfrm>
                <a:off x="8811276" y="3533920"/>
                <a:ext cx="129600" cy="155203"/>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097693" name="Ink 374"/>
              <p14:cNvContentPartPr/>
              <p14:nvPr/>
            </p14:nvContentPartPr>
            <p14:xfrm>
              <a:off x="8995595" y="3617823"/>
              <a:ext cx="100800" cy="6480"/>
            </p14:xfrm>
          </p:contentPart>
        </mc:Choice>
        <mc:Fallback xmlns="">
          <p:pic>
            <p:nvPicPr>
              <p:cNvPr id="2097693" name="Ink 374"/>
              <p:cNvPicPr/>
              <p:nvPr/>
            </p:nvPicPr>
            <p:blipFill>
              <a:blip r:embed="rId197"/>
              <a:stretch>
                <a:fillRect/>
              </a:stretch>
            </p:blipFill>
            <p:spPr>
              <a:xfrm>
                <a:off x="8987315" y="3609543"/>
                <a:ext cx="1170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097694" name="Ink 375"/>
              <p14:cNvContentPartPr/>
              <p14:nvPr/>
            </p14:nvContentPartPr>
            <p14:xfrm>
              <a:off x="9165516" y="3536103"/>
              <a:ext cx="145080" cy="132480"/>
            </p14:xfrm>
          </p:contentPart>
        </mc:Choice>
        <mc:Fallback xmlns="">
          <p:pic>
            <p:nvPicPr>
              <p:cNvPr id="2097694" name="Ink 375"/>
              <p:cNvPicPr/>
              <p:nvPr/>
            </p:nvPicPr>
            <p:blipFill>
              <a:blip r:embed="rId199"/>
              <a:stretch>
                <a:fillRect/>
              </a:stretch>
            </p:blipFill>
            <p:spPr>
              <a:xfrm>
                <a:off x="9156516" y="3527463"/>
                <a:ext cx="1623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097695" name="Ink 376"/>
              <p14:cNvContentPartPr/>
              <p14:nvPr/>
            </p14:nvContentPartPr>
            <p14:xfrm>
              <a:off x="9348395" y="3517383"/>
              <a:ext cx="106560" cy="145080"/>
            </p14:xfrm>
          </p:contentPart>
        </mc:Choice>
        <mc:Fallback xmlns="">
          <p:pic>
            <p:nvPicPr>
              <p:cNvPr id="2097695" name="Ink 376"/>
              <p:cNvPicPr/>
              <p:nvPr/>
            </p:nvPicPr>
            <p:blipFill>
              <a:blip r:embed="rId201"/>
              <a:stretch>
                <a:fillRect/>
              </a:stretch>
            </p:blipFill>
            <p:spPr>
              <a:xfrm>
                <a:off x="9339395" y="3509103"/>
                <a:ext cx="1234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097696" name="Ink 377"/>
              <p14:cNvContentPartPr/>
              <p14:nvPr/>
            </p14:nvContentPartPr>
            <p14:xfrm>
              <a:off x="9511115" y="3510903"/>
              <a:ext cx="97560" cy="126000"/>
            </p14:xfrm>
          </p:contentPart>
        </mc:Choice>
        <mc:Fallback xmlns="">
          <p:pic>
            <p:nvPicPr>
              <p:cNvPr id="2097696" name="Ink 377"/>
              <p:cNvPicPr/>
              <p:nvPr/>
            </p:nvPicPr>
            <p:blipFill>
              <a:blip r:embed="rId203"/>
              <a:stretch>
                <a:fillRect/>
              </a:stretch>
            </p:blipFill>
            <p:spPr>
              <a:xfrm>
                <a:off x="9502475" y="3502263"/>
                <a:ext cx="1148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097697" name="Ink 378"/>
              <p14:cNvContentPartPr/>
              <p14:nvPr/>
            </p14:nvContentPartPr>
            <p14:xfrm>
              <a:off x="9618035" y="3416583"/>
              <a:ext cx="170280" cy="308520"/>
            </p14:xfrm>
          </p:contentPart>
        </mc:Choice>
        <mc:Fallback xmlns="">
          <p:pic>
            <p:nvPicPr>
              <p:cNvPr id="2097697" name="Ink 378"/>
              <p:cNvPicPr/>
              <p:nvPr/>
            </p:nvPicPr>
            <p:blipFill>
              <a:blip r:embed="rId205"/>
              <a:stretch>
                <a:fillRect/>
              </a:stretch>
            </p:blipFill>
            <p:spPr>
              <a:xfrm>
                <a:off x="9608997" y="3407943"/>
                <a:ext cx="188356"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097698" name="Ink 383"/>
              <p14:cNvContentPartPr/>
              <p14:nvPr/>
            </p14:nvContentPartPr>
            <p14:xfrm>
              <a:off x="9888395" y="3504784"/>
              <a:ext cx="50760" cy="12960"/>
            </p14:xfrm>
          </p:contentPart>
        </mc:Choice>
        <mc:Fallback xmlns="">
          <p:pic>
            <p:nvPicPr>
              <p:cNvPr id="2097698" name="Ink 383"/>
              <p:cNvPicPr/>
              <p:nvPr/>
            </p:nvPicPr>
            <p:blipFill>
              <a:blip r:embed="rId207"/>
              <a:stretch>
                <a:fillRect/>
              </a:stretch>
            </p:blipFill>
            <p:spPr>
              <a:xfrm>
                <a:off x="9878968" y="3496267"/>
                <a:ext cx="68526"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097699" name="Ink 384"/>
              <p14:cNvContentPartPr/>
              <p14:nvPr/>
            </p14:nvContentPartPr>
            <p14:xfrm>
              <a:off x="9873275" y="3586503"/>
              <a:ext cx="41040" cy="25560"/>
            </p14:xfrm>
          </p:contentPart>
        </mc:Choice>
        <mc:Fallback xmlns="">
          <p:pic>
            <p:nvPicPr>
              <p:cNvPr id="2097699" name="Ink 384"/>
              <p:cNvPicPr/>
              <p:nvPr/>
            </p:nvPicPr>
            <p:blipFill>
              <a:blip r:embed="rId209"/>
              <a:stretch>
                <a:fillRect/>
              </a:stretch>
            </p:blipFill>
            <p:spPr>
              <a:xfrm>
                <a:off x="9864635" y="3577503"/>
                <a:ext cx="576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097700" name="Ink 389"/>
              <p14:cNvContentPartPr/>
              <p14:nvPr/>
            </p14:nvContentPartPr>
            <p14:xfrm>
              <a:off x="10026635" y="3479583"/>
              <a:ext cx="440640" cy="207720"/>
            </p14:xfrm>
          </p:contentPart>
        </mc:Choice>
        <mc:Fallback xmlns="">
          <p:pic>
            <p:nvPicPr>
              <p:cNvPr id="2097700" name="Ink 389"/>
              <p:cNvPicPr/>
              <p:nvPr/>
            </p:nvPicPr>
            <p:blipFill>
              <a:blip r:embed="rId211"/>
              <a:stretch>
                <a:fillRect/>
              </a:stretch>
            </p:blipFill>
            <p:spPr>
              <a:xfrm>
                <a:off x="10017981" y="3470928"/>
                <a:ext cx="458669" cy="225391"/>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097701" name="Ink 394"/>
              <p14:cNvContentPartPr/>
              <p14:nvPr/>
            </p14:nvContentPartPr>
            <p14:xfrm>
              <a:off x="7335995" y="4187343"/>
              <a:ext cx="151200" cy="135360"/>
            </p14:xfrm>
          </p:contentPart>
        </mc:Choice>
        <mc:Fallback xmlns="">
          <p:pic>
            <p:nvPicPr>
              <p:cNvPr id="2097701" name="Ink 394"/>
              <p:cNvPicPr/>
              <p:nvPr/>
            </p:nvPicPr>
            <p:blipFill>
              <a:blip r:embed="rId213"/>
              <a:stretch>
                <a:fillRect/>
              </a:stretch>
            </p:blipFill>
            <p:spPr>
              <a:xfrm>
                <a:off x="7327355" y="4178703"/>
                <a:ext cx="1677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097702" name="Ink 399"/>
              <p14:cNvContentPartPr/>
              <p14:nvPr/>
            </p14:nvContentPartPr>
            <p14:xfrm>
              <a:off x="8102795" y="4139103"/>
              <a:ext cx="38160" cy="126720"/>
            </p14:xfrm>
          </p:contentPart>
        </mc:Choice>
        <mc:Fallback xmlns="">
          <p:pic>
            <p:nvPicPr>
              <p:cNvPr id="2097702" name="Ink 399"/>
              <p:cNvPicPr/>
              <p:nvPr/>
            </p:nvPicPr>
            <p:blipFill>
              <a:blip r:embed="rId215"/>
              <a:stretch>
                <a:fillRect/>
              </a:stretch>
            </p:blipFill>
            <p:spPr>
              <a:xfrm>
                <a:off x="8093795" y="4130128"/>
                <a:ext cx="55080" cy="143592"/>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097703" name="Ink 409"/>
              <p14:cNvContentPartPr/>
              <p14:nvPr/>
            </p14:nvContentPartPr>
            <p14:xfrm>
              <a:off x="9052836" y="4152423"/>
              <a:ext cx="50040" cy="25560"/>
            </p14:xfrm>
          </p:contentPart>
        </mc:Choice>
        <mc:Fallback xmlns="">
          <p:pic>
            <p:nvPicPr>
              <p:cNvPr id="2097703" name="Ink 409"/>
              <p:cNvPicPr/>
              <p:nvPr/>
            </p:nvPicPr>
            <p:blipFill>
              <a:blip r:embed="rId217"/>
              <a:stretch>
                <a:fillRect/>
              </a:stretch>
            </p:blipFill>
            <p:spPr>
              <a:xfrm>
                <a:off x="9043771" y="4143063"/>
                <a:ext cx="68533"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097704" name="Ink 413"/>
              <p14:cNvContentPartPr/>
              <p14:nvPr/>
            </p14:nvContentPartPr>
            <p14:xfrm>
              <a:off x="8310515" y="3944703"/>
              <a:ext cx="641520" cy="358560"/>
            </p14:xfrm>
          </p:contentPart>
        </mc:Choice>
        <mc:Fallback xmlns="">
          <p:pic>
            <p:nvPicPr>
              <p:cNvPr id="2097704" name="Ink 413"/>
              <p:cNvPicPr/>
              <p:nvPr/>
            </p:nvPicPr>
            <p:blipFill>
              <a:blip r:embed="rId219"/>
              <a:stretch>
                <a:fillRect/>
              </a:stretch>
            </p:blipFill>
            <p:spPr>
              <a:xfrm>
                <a:off x="8301880" y="3936415"/>
                <a:ext cx="658431" cy="375137"/>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097705" name="Ink 414"/>
              <p14:cNvContentPartPr/>
              <p14:nvPr/>
            </p14:nvContentPartPr>
            <p14:xfrm>
              <a:off x="7618956" y="4145943"/>
              <a:ext cx="389880" cy="151560"/>
            </p14:xfrm>
          </p:contentPart>
        </mc:Choice>
        <mc:Fallback xmlns="">
          <p:pic>
            <p:nvPicPr>
              <p:cNvPr id="2097705" name="Ink 414"/>
              <p:cNvPicPr/>
              <p:nvPr/>
            </p:nvPicPr>
            <p:blipFill>
              <a:blip r:embed="rId221"/>
              <a:stretch>
                <a:fillRect/>
              </a:stretch>
            </p:blipFill>
            <p:spPr>
              <a:xfrm>
                <a:off x="7609964" y="4137282"/>
                <a:ext cx="407504" cy="1685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097706" name="Ink 415"/>
              <p14:cNvContentPartPr/>
              <p14:nvPr/>
            </p14:nvContentPartPr>
            <p14:xfrm>
              <a:off x="6895716" y="4215063"/>
              <a:ext cx="365040" cy="151560"/>
            </p14:xfrm>
          </p:contentPart>
        </mc:Choice>
        <mc:Fallback xmlns="">
          <p:pic>
            <p:nvPicPr>
              <p:cNvPr id="2097706" name="Ink 415"/>
              <p:cNvPicPr/>
              <p:nvPr/>
            </p:nvPicPr>
            <p:blipFill>
              <a:blip r:embed="rId223"/>
              <a:stretch>
                <a:fillRect/>
              </a:stretch>
            </p:blipFill>
            <p:spPr>
              <a:xfrm>
                <a:off x="6887076" y="4206763"/>
                <a:ext cx="381960" cy="167799"/>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097707" name="Ink 423"/>
              <p14:cNvContentPartPr/>
              <p14:nvPr/>
            </p14:nvContentPartPr>
            <p14:xfrm>
              <a:off x="9184235" y="4001583"/>
              <a:ext cx="547560" cy="376920"/>
            </p14:xfrm>
          </p:contentPart>
        </mc:Choice>
        <mc:Fallback xmlns="">
          <p:pic>
            <p:nvPicPr>
              <p:cNvPr id="2097707" name="Ink 423"/>
              <p:cNvPicPr/>
              <p:nvPr/>
            </p:nvPicPr>
            <p:blipFill>
              <a:blip r:embed="rId225"/>
              <a:stretch>
                <a:fillRect/>
              </a:stretch>
            </p:blipFill>
            <p:spPr>
              <a:xfrm>
                <a:off x="9175950" y="3992223"/>
                <a:ext cx="564491"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097708" name="Ink 429"/>
              <p14:cNvContentPartPr/>
              <p14:nvPr/>
            </p14:nvContentPartPr>
            <p14:xfrm>
              <a:off x="9875795" y="4083303"/>
              <a:ext cx="509760" cy="119880"/>
            </p14:xfrm>
          </p:contentPart>
        </mc:Choice>
        <mc:Fallback xmlns="">
          <p:pic>
            <p:nvPicPr>
              <p:cNvPr id="2097708" name="Ink 429"/>
              <p:cNvPicPr/>
              <p:nvPr/>
            </p:nvPicPr>
            <p:blipFill>
              <a:blip r:embed="rId227"/>
              <a:stretch>
                <a:fillRect/>
              </a:stretch>
            </p:blipFill>
            <p:spPr>
              <a:xfrm>
                <a:off x="9866782" y="4074276"/>
                <a:ext cx="527785" cy="136851"/>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097709" name="Ink 433"/>
              <p14:cNvContentPartPr/>
              <p14:nvPr/>
            </p14:nvContentPartPr>
            <p14:xfrm>
              <a:off x="7260395" y="4812663"/>
              <a:ext cx="107280" cy="107280"/>
            </p14:xfrm>
          </p:contentPart>
        </mc:Choice>
        <mc:Fallback xmlns="">
          <p:pic>
            <p:nvPicPr>
              <p:cNvPr id="2097709" name="Ink 433"/>
              <p:cNvPicPr/>
              <p:nvPr/>
            </p:nvPicPr>
            <p:blipFill>
              <a:blip r:embed="rId229"/>
              <a:stretch>
                <a:fillRect/>
              </a:stretch>
            </p:blipFill>
            <p:spPr>
              <a:xfrm>
                <a:off x="7251755" y="4804023"/>
                <a:ext cx="1245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097710" name="Ink 436"/>
              <p14:cNvContentPartPr/>
              <p14:nvPr/>
            </p14:nvContentPartPr>
            <p14:xfrm>
              <a:off x="7763315" y="4755783"/>
              <a:ext cx="82080" cy="82080"/>
            </p14:xfrm>
          </p:contentPart>
        </mc:Choice>
        <mc:Fallback xmlns="">
          <p:pic>
            <p:nvPicPr>
              <p:cNvPr id="2097710" name="Ink 436"/>
              <p:cNvPicPr/>
              <p:nvPr/>
            </p:nvPicPr>
            <p:blipFill>
              <a:blip r:embed="rId231"/>
              <a:stretch>
                <a:fillRect/>
              </a:stretch>
            </p:blipFill>
            <p:spPr>
              <a:xfrm>
                <a:off x="7754675" y="4747105"/>
                <a:ext cx="99360" cy="99436"/>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097711" name="Ink 437"/>
              <p14:cNvContentPartPr/>
              <p14:nvPr/>
            </p14:nvContentPartPr>
            <p14:xfrm>
              <a:off x="7914155" y="4774864"/>
              <a:ext cx="6480" cy="19080"/>
            </p14:xfrm>
          </p:contentPart>
        </mc:Choice>
        <mc:Fallback xmlns="">
          <p:pic>
            <p:nvPicPr>
              <p:cNvPr id="2097711" name="Ink 437"/>
              <p:cNvPicPr/>
              <p:nvPr/>
            </p:nvPicPr>
            <p:blipFill>
              <a:blip r:embed="rId233"/>
              <a:stretch>
                <a:fillRect/>
              </a:stretch>
            </p:blipFill>
            <p:spPr>
              <a:xfrm>
                <a:off x="7905155" y="4766737"/>
                <a:ext cx="23400" cy="360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097712" name="Ink 438"/>
              <p14:cNvContentPartPr/>
              <p14:nvPr/>
            </p14:nvContentPartPr>
            <p14:xfrm>
              <a:off x="8046275" y="4712583"/>
              <a:ext cx="31680" cy="137880"/>
            </p14:xfrm>
          </p:contentPart>
        </mc:Choice>
        <mc:Fallback xmlns="">
          <p:pic>
            <p:nvPicPr>
              <p:cNvPr id="2097712" name="Ink 438"/>
              <p:cNvPicPr/>
              <p:nvPr/>
            </p:nvPicPr>
            <p:blipFill>
              <a:blip r:embed="rId235"/>
              <a:stretch>
                <a:fillRect/>
              </a:stretch>
            </p:blipFill>
            <p:spPr>
              <a:xfrm>
                <a:off x="8037172" y="4703943"/>
                <a:ext cx="49159"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097713" name="Ink 443"/>
              <p14:cNvContentPartPr/>
              <p14:nvPr/>
            </p14:nvContentPartPr>
            <p14:xfrm>
              <a:off x="8744315" y="4686663"/>
              <a:ext cx="94680" cy="119880"/>
            </p14:xfrm>
          </p:contentPart>
        </mc:Choice>
        <mc:Fallback xmlns="">
          <p:pic>
            <p:nvPicPr>
              <p:cNvPr id="2097713" name="Ink 443"/>
              <p:cNvPicPr/>
              <p:nvPr/>
            </p:nvPicPr>
            <p:blipFill>
              <a:blip r:embed="rId237"/>
              <a:stretch>
                <a:fillRect/>
              </a:stretch>
            </p:blipFill>
            <p:spPr>
              <a:xfrm>
                <a:off x="8735349" y="4678383"/>
                <a:ext cx="112253"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97714" name="Ink 444"/>
              <p14:cNvContentPartPr/>
              <p14:nvPr/>
            </p14:nvContentPartPr>
            <p14:xfrm>
              <a:off x="8957795" y="4749663"/>
              <a:ext cx="63360" cy="12960"/>
            </p14:xfrm>
          </p:contentPart>
        </mc:Choice>
        <mc:Fallback xmlns="">
          <p:pic>
            <p:nvPicPr>
              <p:cNvPr id="2097714" name="Ink 444"/>
              <p:cNvPicPr/>
              <p:nvPr/>
            </p:nvPicPr>
            <p:blipFill>
              <a:blip r:embed="rId239"/>
              <a:stretch>
                <a:fillRect/>
              </a:stretch>
            </p:blipFill>
            <p:spPr>
              <a:xfrm>
                <a:off x="8948744" y="4741383"/>
                <a:ext cx="80377"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097715" name="Ink 454"/>
              <p14:cNvContentPartPr/>
              <p14:nvPr/>
            </p14:nvContentPartPr>
            <p14:xfrm>
              <a:off x="9108996" y="4561023"/>
              <a:ext cx="534600" cy="371160"/>
            </p14:xfrm>
          </p:contentPart>
        </mc:Choice>
        <mc:Fallback xmlns="">
          <p:pic>
            <p:nvPicPr>
              <p:cNvPr id="2097715" name="Ink 454"/>
              <p:cNvPicPr/>
              <p:nvPr/>
            </p:nvPicPr>
            <p:blipFill>
              <a:blip r:embed="rId241"/>
              <a:stretch>
                <a:fillRect/>
              </a:stretch>
            </p:blipFill>
            <p:spPr>
              <a:xfrm>
                <a:off x="9100362" y="4552400"/>
                <a:ext cx="551868" cy="388047"/>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097716" name="Ink 455"/>
              <p14:cNvContentPartPr/>
              <p14:nvPr/>
            </p14:nvContentPartPr>
            <p14:xfrm>
              <a:off x="8323115" y="4592343"/>
              <a:ext cx="333360" cy="295920"/>
            </p14:xfrm>
          </p:contentPart>
        </mc:Choice>
        <mc:Fallback xmlns="">
          <p:pic>
            <p:nvPicPr>
              <p:cNvPr id="2097716" name="Ink 455"/>
              <p:cNvPicPr/>
              <p:nvPr/>
            </p:nvPicPr>
            <p:blipFill>
              <a:blip r:embed="rId243"/>
              <a:stretch>
                <a:fillRect/>
              </a:stretch>
            </p:blipFill>
            <p:spPr>
              <a:xfrm>
                <a:off x="8314475" y="4583343"/>
                <a:ext cx="35028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097717" name="Ink 456"/>
              <p14:cNvContentPartPr/>
              <p14:nvPr/>
            </p14:nvContentPartPr>
            <p14:xfrm>
              <a:off x="7518156" y="4780984"/>
              <a:ext cx="151200" cy="145080"/>
            </p14:xfrm>
          </p:contentPart>
        </mc:Choice>
        <mc:Fallback xmlns="">
          <p:pic>
            <p:nvPicPr>
              <p:cNvPr id="2097717" name="Ink 456"/>
              <p:cNvPicPr/>
              <p:nvPr/>
            </p:nvPicPr>
            <p:blipFill>
              <a:blip r:embed="rId245"/>
              <a:stretch>
                <a:fillRect/>
              </a:stretch>
            </p:blipFill>
            <p:spPr>
              <a:xfrm>
                <a:off x="7509876" y="4772663"/>
                <a:ext cx="167760" cy="161723"/>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097718" name="Ink 457"/>
              <p14:cNvContentPartPr/>
              <p14:nvPr/>
            </p14:nvContentPartPr>
            <p14:xfrm>
              <a:off x="6946115" y="4824903"/>
              <a:ext cx="245520" cy="163800"/>
            </p14:xfrm>
          </p:contentPart>
        </mc:Choice>
        <mc:Fallback xmlns="">
          <p:pic>
            <p:nvPicPr>
              <p:cNvPr id="2097718" name="Ink 457"/>
              <p:cNvPicPr/>
              <p:nvPr/>
            </p:nvPicPr>
            <p:blipFill>
              <a:blip r:embed="rId247"/>
              <a:stretch>
                <a:fillRect/>
              </a:stretch>
            </p:blipFill>
            <p:spPr>
              <a:xfrm>
                <a:off x="6938207" y="4816623"/>
                <a:ext cx="262415"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097719" name="Ink 458"/>
              <p14:cNvContentPartPr/>
              <p14:nvPr/>
            </p14:nvContentPartPr>
            <p14:xfrm>
              <a:off x="9806675" y="4743183"/>
              <a:ext cx="50760" cy="6480"/>
            </p14:xfrm>
          </p:contentPart>
        </mc:Choice>
        <mc:Fallback xmlns="">
          <p:pic>
            <p:nvPicPr>
              <p:cNvPr id="2097719" name="Ink 458"/>
              <p:cNvPicPr/>
              <p:nvPr/>
            </p:nvPicPr>
            <p:blipFill>
              <a:blip r:embed="rId249"/>
              <a:stretch>
                <a:fillRect/>
              </a:stretch>
            </p:blipFill>
            <p:spPr>
              <a:xfrm>
                <a:off x="9798395" y="4734903"/>
                <a:ext cx="669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97720" name="Ink 459"/>
              <p14:cNvContentPartPr/>
              <p14:nvPr/>
            </p14:nvContentPartPr>
            <p14:xfrm>
              <a:off x="9819996" y="4793584"/>
              <a:ext cx="30960" cy="19080"/>
            </p14:xfrm>
          </p:contentPart>
        </mc:Choice>
        <mc:Fallback xmlns="">
          <p:pic>
            <p:nvPicPr>
              <p:cNvPr id="2097720" name="Ink 459"/>
              <p:cNvPicPr/>
              <p:nvPr/>
            </p:nvPicPr>
            <p:blipFill>
              <a:blip r:embed="rId251"/>
              <a:stretch>
                <a:fillRect/>
              </a:stretch>
            </p:blipFill>
            <p:spPr>
              <a:xfrm>
                <a:off x="9811619" y="4784224"/>
                <a:ext cx="47351"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97721" name="Ink 463"/>
              <p14:cNvContentPartPr/>
              <p14:nvPr/>
            </p14:nvContentPartPr>
            <p14:xfrm>
              <a:off x="10397796" y="4662183"/>
              <a:ext cx="19080" cy="213480"/>
            </p14:xfrm>
          </p:contentPart>
        </mc:Choice>
        <mc:Fallback xmlns="">
          <p:pic>
            <p:nvPicPr>
              <p:cNvPr id="2097721" name="Ink 463"/>
              <p:cNvPicPr/>
              <p:nvPr/>
            </p:nvPicPr>
            <p:blipFill>
              <a:blip r:embed="rId253"/>
              <a:stretch>
                <a:fillRect/>
              </a:stretch>
            </p:blipFill>
            <p:spPr>
              <a:xfrm>
                <a:off x="10389316" y="4653543"/>
                <a:ext cx="36393"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097722" name="Ink 465"/>
              <p14:cNvContentPartPr/>
              <p14:nvPr/>
            </p14:nvContentPartPr>
            <p14:xfrm>
              <a:off x="10014035" y="4630143"/>
              <a:ext cx="314640" cy="176400"/>
            </p14:xfrm>
          </p:contentPart>
        </mc:Choice>
        <mc:Fallback xmlns="">
          <p:pic>
            <p:nvPicPr>
              <p:cNvPr id="2097722" name="Ink 465"/>
              <p:cNvPicPr/>
              <p:nvPr/>
            </p:nvPicPr>
            <p:blipFill>
              <a:blip r:embed="rId255"/>
              <a:stretch>
                <a:fillRect/>
              </a:stretch>
            </p:blipFill>
            <p:spPr>
              <a:xfrm>
                <a:off x="10005395" y="4621143"/>
                <a:ext cx="3322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 name="Ink 1">
                <a:extLst>
                  <a:ext uri="{FF2B5EF4-FFF2-40B4-BE49-F238E27FC236}">
                    <a16:creationId xmlns:a16="http://schemas.microsoft.com/office/drawing/2014/main" id="{9AA7D3C3-FED8-3148-92B3-B82B20828D8C}"/>
                  </a:ext>
                </a:extLst>
              </p14:cNvPr>
              <p14:cNvContentPartPr/>
              <p14:nvPr/>
            </p14:nvContentPartPr>
            <p14:xfrm>
              <a:off x="3274680" y="1111680"/>
              <a:ext cx="3652200" cy="5460840"/>
            </p14:xfrm>
          </p:contentPart>
        </mc:Choice>
        <mc:Fallback xmlns="">
          <p:pic>
            <p:nvPicPr>
              <p:cNvPr id="2" name="Ink 1">
                <a:extLst>
                  <a:ext uri="{FF2B5EF4-FFF2-40B4-BE49-F238E27FC236}">
                    <a16:creationId xmlns:a16="http://schemas.microsoft.com/office/drawing/2014/main" id="{9AA7D3C3-FED8-3148-92B3-B82B20828D8C}"/>
                  </a:ext>
                </a:extLst>
              </p:cNvPr>
              <p:cNvPicPr/>
              <p:nvPr/>
            </p:nvPicPr>
            <p:blipFill>
              <a:blip r:embed="rId257"/>
              <a:stretch>
                <a:fillRect/>
              </a:stretch>
            </p:blipFill>
            <p:spPr>
              <a:xfrm>
                <a:off x="3266040" y="1101960"/>
                <a:ext cx="3668040" cy="5477760"/>
              </a:xfrm>
              <a:prstGeom prst="rect">
                <a:avLst/>
              </a:prstGeom>
            </p:spPr>
          </p:pic>
        </mc:Fallback>
      </mc:AlternateContent>
    </p:spTree>
    <p:extLst>
      <p:ext uri="{BB962C8B-B14F-4D97-AF65-F5344CB8AC3E}">
        <p14:creationId xmlns:p14="http://schemas.microsoft.com/office/powerpoint/2010/main" val="26075237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4" name="Rectangle 3"/>
          <p:cNvSpPr>
            <a:spLocks noGrp="1" noChangeArrowheads="1"/>
          </p:cNvSpPr>
          <p:nvPr>
            <p:ph idx="1"/>
          </p:nvPr>
        </p:nvSpPr>
        <p:spPr/>
        <p:txBody>
          <a:bodyPr/>
          <a:lstStyle/>
          <a:p>
            <a:pPr eaLnBrk="1" hangingPunct="1">
              <a:lnSpc>
                <a:spcPct val="80000"/>
              </a:lnSpc>
            </a:pPr>
            <a:r>
              <a:rPr lang="en-US" b="1" dirty="0">
                <a:solidFill>
                  <a:srgbClr val="FF0000"/>
                </a:solidFill>
              </a:rPr>
              <a:t>Mean Absolute Deviation (MAD)</a:t>
            </a:r>
          </a:p>
          <a:p>
            <a:pPr lvl="1" eaLnBrk="1" hangingPunct="1">
              <a:lnSpc>
                <a:spcPct val="80000"/>
              </a:lnSpc>
              <a:buFont typeface="Wingdings" panose="05000000000000000000" pitchFamily="2" charset="2"/>
              <a:buChar char="Ø"/>
            </a:pPr>
            <a:r>
              <a:rPr lang="en-US" sz="2000" dirty="0"/>
              <a:t>measures the total error in a forecast without regard to sign</a:t>
            </a:r>
          </a:p>
          <a:p>
            <a:pPr eaLnBrk="1" hangingPunct="1">
              <a:lnSpc>
                <a:spcPct val="80000"/>
              </a:lnSpc>
            </a:pPr>
            <a:endParaRPr lang="en-US" dirty="0"/>
          </a:p>
          <a:p>
            <a:pPr eaLnBrk="1" hangingPunct="1">
              <a:lnSpc>
                <a:spcPct val="80000"/>
              </a:lnSpc>
            </a:pPr>
            <a:endParaRPr lang="en-US" dirty="0"/>
          </a:p>
          <a:p>
            <a:pPr eaLnBrk="1" hangingPunct="1">
              <a:lnSpc>
                <a:spcPct val="80000"/>
              </a:lnSpc>
            </a:pPr>
            <a:r>
              <a:rPr lang="en-US" b="1" dirty="0">
                <a:solidFill>
                  <a:srgbClr val="FF0000"/>
                </a:solidFill>
              </a:rPr>
              <a:t>Cumulative Forecast Error (CFE)</a:t>
            </a:r>
          </a:p>
          <a:p>
            <a:pPr lvl="1" eaLnBrk="1" hangingPunct="1">
              <a:lnSpc>
                <a:spcPct val="80000"/>
              </a:lnSpc>
              <a:buFont typeface="Wingdings" panose="05000000000000000000" pitchFamily="2" charset="2"/>
              <a:buChar char="Ø"/>
            </a:pPr>
            <a:r>
              <a:rPr lang="en-US" sz="2000" dirty="0"/>
              <a:t>Measures any bias in the forecast</a:t>
            </a:r>
          </a:p>
          <a:p>
            <a:pPr lvl="1" eaLnBrk="1" hangingPunct="1">
              <a:lnSpc>
                <a:spcPct val="80000"/>
              </a:lnSpc>
            </a:pPr>
            <a:endParaRPr lang="en-US" sz="2000" dirty="0"/>
          </a:p>
          <a:p>
            <a:pPr lvl="1" eaLnBrk="1" hangingPunct="1">
              <a:lnSpc>
                <a:spcPct val="80000"/>
              </a:lnSpc>
              <a:buFont typeface="Wingdings" pitchFamily="2" charset="2"/>
              <a:buNone/>
            </a:pPr>
            <a:endParaRPr lang="en-US" sz="2000" dirty="0"/>
          </a:p>
          <a:p>
            <a:pPr eaLnBrk="1" hangingPunct="1">
              <a:lnSpc>
                <a:spcPct val="80000"/>
              </a:lnSpc>
            </a:pPr>
            <a:r>
              <a:rPr lang="en-US" b="1" dirty="0">
                <a:solidFill>
                  <a:srgbClr val="FF0000"/>
                </a:solidFill>
              </a:rPr>
              <a:t>Mean Square Error (MSE)</a:t>
            </a:r>
          </a:p>
          <a:p>
            <a:pPr lvl="1" eaLnBrk="1" hangingPunct="1">
              <a:lnSpc>
                <a:spcPct val="80000"/>
              </a:lnSpc>
              <a:buFont typeface="Wingdings" panose="05000000000000000000" pitchFamily="2" charset="2"/>
              <a:buChar char="Ø"/>
            </a:pPr>
            <a:r>
              <a:rPr lang="en-US" sz="2000" dirty="0"/>
              <a:t>Penalizes larger errors</a:t>
            </a:r>
          </a:p>
          <a:p>
            <a:pPr lvl="1" eaLnBrk="1" hangingPunct="1">
              <a:lnSpc>
                <a:spcPct val="80000"/>
              </a:lnSpc>
            </a:pPr>
            <a:endParaRPr lang="en-US" sz="2000" dirty="0"/>
          </a:p>
          <a:p>
            <a:pPr eaLnBrk="1" hangingPunct="1">
              <a:lnSpc>
                <a:spcPct val="80000"/>
              </a:lnSpc>
            </a:pPr>
            <a:r>
              <a:rPr lang="en-US" b="1" dirty="0">
                <a:solidFill>
                  <a:srgbClr val="FF0000"/>
                </a:solidFill>
              </a:rPr>
              <a:t>Tracking Signal</a:t>
            </a:r>
          </a:p>
          <a:p>
            <a:pPr lvl="1" eaLnBrk="1" hangingPunct="1">
              <a:lnSpc>
                <a:spcPct val="80000"/>
              </a:lnSpc>
              <a:buFont typeface="Wingdings" panose="05000000000000000000" pitchFamily="2" charset="2"/>
              <a:buChar char="Ø"/>
            </a:pPr>
            <a:r>
              <a:rPr lang="en-US" sz="2000" dirty="0"/>
              <a:t>Measures if your model is working</a:t>
            </a:r>
          </a:p>
          <a:p>
            <a:pPr eaLnBrk="1" hangingPunct="1">
              <a:lnSpc>
                <a:spcPct val="80000"/>
              </a:lnSpc>
            </a:pPr>
            <a:endParaRPr lang="en-US" dirty="0"/>
          </a:p>
        </p:txBody>
      </p:sp>
      <p:sp>
        <p:nvSpPr>
          <p:cNvPr id="1048745" name="Rectangle 2"/>
          <p:cNvSpPr>
            <a:spLocks noGrp="1" noChangeArrowheads="1"/>
          </p:cNvSpPr>
          <p:nvPr>
            <p:ph type="title" idx="4294967295"/>
          </p:nvPr>
        </p:nvSpPr>
        <p:spPr/>
        <p:txBody>
          <a:bodyPr/>
          <a:lstStyle/>
          <a:p>
            <a:pPr eaLnBrk="1" hangingPunct="1"/>
            <a:r>
              <a:rPr lang="en-US" sz="3200" b="1" dirty="0"/>
              <a:t>Measuring Forecasting Accuracy</a:t>
            </a:r>
          </a:p>
        </p:txBody>
      </p:sp>
      <p:sp>
        <p:nvSpPr>
          <p:cNvPr id="1048746" name="Rectangle 4"/>
          <p:cNvSpPr>
            <a:spLocks noGrp="1" noChangeArrowheads="1"/>
          </p:cNvSpPr>
          <p:nvPr>
            <p:ph type="body" sz="half" idx="4294967295"/>
          </p:nvPr>
        </p:nvSpPr>
        <p:spPr>
          <a:xfrm>
            <a:off x="6629400" y="1600201"/>
            <a:ext cx="4038600" cy="4525963"/>
          </a:xfrm>
        </p:spPr>
        <p:txBody>
          <a:bodyPr/>
          <a:lstStyle/>
          <a:p>
            <a:pPr eaLnBrk="1" hangingPunct="1">
              <a:lnSpc>
                <a:spcPct val="90000"/>
              </a:lnSpc>
            </a:pPr>
            <a:endParaRPr lang="en-US" sz="2400"/>
          </a:p>
          <a:p>
            <a:pPr eaLnBrk="1" hangingPunct="1">
              <a:lnSpc>
                <a:spcPct val="90000"/>
              </a:lnSpc>
            </a:pPr>
            <a:endParaRPr lang="en-US" sz="2400"/>
          </a:p>
          <a:p>
            <a:pPr eaLnBrk="1" hangingPunct="1">
              <a:lnSpc>
                <a:spcPct val="90000"/>
              </a:lnSpc>
            </a:pPr>
            <a:endParaRPr lang="en-US" sz="2400"/>
          </a:p>
          <a:p>
            <a:pPr eaLnBrk="1" hangingPunct="1">
              <a:lnSpc>
                <a:spcPct val="90000"/>
              </a:lnSpc>
            </a:pPr>
            <a:endParaRPr lang="en-US" sz="2400"/>
          </a:p>
          <a:p>
            <a:pPr eaLnBrk="1" hangingPunct="1">
              <a:lnSpc>
                <a:spcPct val="90000"/>
              </a:lnSpc>
            </a:pPr>
            <a:endParaRPr lang="en-US" sz="2400"/>
          </a:p>
        </p:txBody>
      </p:sp>
      <p:graphicFrame>
        <p:nvGraphicFramePr>
          <p:cNvPr id="4194320" name="Object 5"/>
          <p:cNvGraphicFramePr>
            <a:graphicFrameLocks noChangeAspect="1"/>
          </p:cNvGraphicFramePr>
          <p:nvPr/>
        </p:nvGraphicFramePr>
        <p:xfrm>
          <a:off x="6672263" y="3875088"/>
          <a:ext cx="3702050" cy="862012"/>
        </p:xfrm>
        <a:graphic>
          <a:graphicData uri="http://schemas.openxmlformats.org/presentationml/2006/ole">
            <mc:AlternateContent xmlns:mc="http://schemas.openxmlformats.org/markup-compatibility/2006">
              <mc:Choice xmlns:v="urn:schemas-microsoft-com:vml" Requires="v">
                <p:oleObj spid="_x0000_s18446" name="Equation" r:id="rId4" imgW="1930400" imgH="469900" progId="Equation.3">
                  <p:embed/>
                </p:oleObj>
              </mc:Choice>
              <mc:Fallback>
                <p:oleObj name="Equation" r:id="rId4" imgW="1930400" imgH="469900" progId="Equation.3">
                  <p:embed/>
                  <p:pic>
                    <p:nvPicPr>
                      <p:cNvPr id="4194320" name="Object 5"/>
                      <p:cNvPicPr>
                        <a:picLocks noChangeAspect="1" noChangeArrowheads="1"/>
                      </p:cNvPicPr>
                      <p:nvPr/>
                    </p:nvPicPr>
                    <p:blipFill>
                      <a:blip r:embed="rId5"/>
                      <a:srcRect/>
                      <a:stretch>
                        <a:fillRect/>
                      </a:stretch>
                    </p:blipFill>
                    <p:spPr bwMode="auto">
                      <a:xfrm>
                        <a:off x="6672263" y="3875088"/>
                        <a:ext cx="3702050" cy="862012"/>
                      </a:xfrm>
                      <a:prstGeom prst="rect">
                        <a:avLst/>
                      </a:prstGeom>
                      <a:noFill/>
                    </p:spPr>
                  </p:pic>
                </p:oleObj>
              </mc:Fallback>
            </mc:AlternateContent>
          </a:graphicData>
        </a:graphic>
      </p:graphicFrame>
      <p:graphicFrame>
        <p:nvGraphicFramePr>
          <p:cNvPr id="4194321" name="Object 6"/>
          <p:cNvGraphicFramePr>
            <a:graphicFrameLocks noChangeAspect="1"/>
          </p:cNvGraphicFramePr>
          <p:nvPr/>
        </p:nvGraphicFramePr>
        <p:xfrm>
          <a:off x="6932614" y="4933950"/>
          <a:ext cx="2408237" cy="717550"/>
        </p:xfrm>
        <a:graphic>
          <a:graphicData uri="http://schemas.openxmlformats.org/presentationml/2006/ole">
            <mc:AlternateContent xmlns:mc="http://schemas.openxmlformats.org/markup-compatibility/2006">
              <mc:Choice xmlns:v="urn:schemas-microsoft-com:vml" Requires="v">
                <p:oleObj spid="_x0000_s18447" name="Equation" r:id="rId6" imgW="787058" imgH="393529" progId="Equation.3">
                  <p:embed/>
                </p:oleObj>
              </mc:Choice>
              <mc:Fallback>
                <p:oleObj name="Equation" r:id="rId6" imgW="787058" imgH="393529" progId="Equation.3">
                  <p:embed/>
                  <p:pic>
                    <p:nvPicPr>
                      <p:cNvPr id="4194321" name="Object 6"/>
                      <p:cNvPicPr>
                        <a:picLocks noChangeAspect="1" noChangeArrowheads="1"/>
                      </p:cNvPicPr>
                      <p:nvPr/>
                    </p:nvPicPr>
                    <p:blipFill>
                      <a:blip r:embed="rId7"/>
                      <a:srcRect/>
                      <a:stretch>
                        <a:fillRect/>
                      </a:stretch>
                    </p:blipFill>
                    <p:spPr bwMode="auto">
                      <a:xfrm>
                        <a:off x="6932614" y="4933950"/>
                        <a:ext cx="2408237" cy="717550"/>
                      </a:xfrm>
                      <a:prstGeom prst="rect">
                        <a:avLst/>
                      </a:prstGeom>
                      <a:noFill/>
                    </p:spPr>
                  </p:pic>
                </p:oleObj>
              </mc:Fallback>
            </mc:AlternateContent>
          </a:graphicData>
        </a:graphic>
      </p:graphicFrame>
      <p:graphicFrame>
        <p:nvGraphicFramePr>
          <p:cNvPr id="4194322" name="Object 7"/>
          <p:cNvGraphicFramePr>
            <a:graphicFrameLocks noChangeAspect="1"/>
          </p:cNvGraphicFramePr>
          <p:nvPr/>
        </p:nvGraphicFramePr>
        <p:xfrm>
          <a:off x="6705600" y="1905000"/>
          <a:ext cx="3733800" cy="762000"/>
        </p:xfrm>
        <a:graphic>
          <a:graphicData uri="http://schemas.openxmlformats.org/presentationml/2006/ole">
            <mc:AlternateContent xmlns:mc="http://schemas.openxmlformats.org/markup-compatibility/2006">
              <mc:Choice xmlns:v="urn:schemas-microsoft-com:vml" Requires="v">
                <p:oleObj spid="_x0000_s18448" name="Equation" r:id="rId8" imgW="1879600" imgH="431800" progId="Equation.3">
                  <p:embed/>
                </p:oleObj>
              </mc:Choice>
              <mc:Fallback>
                <p:oleObj name="Equation" r:id="rId8" imgW="1879600" imgH="431800" progId="Equation.3">
                  <p:embed/>
                  <p:pic>
                    <p:nvPicPr>
                      <p:cNvPr id="4194322" name="Object 7"/>
                      <p:cNvPicPr>
                        <a:picLocks noChangeAspect="1" noChangeArrowheads="1"/>
                      </p:cNvPicPr>
                      <p:nvPr/>
                    </p:nvPicPr>
                    <p:blipFill>
                      <a:blip r:embed="rId9"/>
                      <a:srcRect/>
                      <a:stretch>
                        <a:fillRect/>
                      </a:stretch>
                    </p:blipFill>
                    <p:spPr bwMode="auto">
                      <a:xfrm>
                        <a:off x="6705600" y="1905000"/>
                        <a:ext cx="3733800" cy="762000"/>
                      </a:xfrm>
                      <a:prstGeom prst="rect">
                        <a:avLst/>
                      </a:prstGeom>
                      <a:noFill/>
                    </p:spPr>
                  </p:pic>
                </p:oleObj>
              </mc:Fallback>
            </mc:AlternateContent>
          </a:graphicData>
        </a:graphic>
      </p:graphicFrame>
      <p:graphicFrame>
        <p:nvGraphicFramePr>
          <p:cNvPr id="4194323" name="Object 8"/>
          <p:cNvGraphicFramePr>
            <a:graphicFrameLocks noChangeAspect="1"/>
          </p:cNvGraphicFramePr>
          <p:nvPr/>
        </p:nvGraphicFramePr>
        <p:xfrm>
          <a:off x="6705600" y="2971800"/>
          <a:ext cx="3733800" cy="533400"/>
        </p:xfrm>
        <a:graphic>
          <a:graphicData uri="http://schemas.openxmlformats.org/presentationml/2006/ole">
            <mc:AlternateContent xmlns:mc="http://schemas.openxmlformats.org/markup-compatibility/2006">
              <mc:Choice xmlns:v="urn:schemas-microsoft-com:vml" Requires="v">
                <p:oleObj spid="_x0000_s18449" name="Equation" r:id="rId10" imgW="1841500" imgH="254000" progId="Equation.3">
                  <p:embed/>
                </p:oleObj>
              </mc:Choice>
              <mc:Fallback>
                <p:oleObj name="Equation" r:id="rId10" imgW="1841500" imgH="254000" progId="Equation.3">
                  <p:embed/>
                  <p:pic>
                    <p:nvPicPr>
                      <p:cNvPr id="4194323" name="Object 8"/>
                      <p:cNvPicPr>
                        <a:picLocks noChangeAspect="1" noChangeArrowheads="1"/>
                      </p:cNvPicPr>
                      <p:nvPr/>
                    </p:nvPicPr>
                    <p:blipFill>
                      <a:blip r:embed="rId11"/>
                      <a:srcRect/>
                      <a:stretch>
                        <a:fillRect/>
                      </a:stretch>
                    </p:blipFill>
                    <p:spPr bwMode="auto">
                      <a:xfrm>
                        <a:off x="6705600" y="2971800"/>
                        <a:ext cx="3733800" cy="533400"/>
                      </a:xfrm>
                      <a:prstGeom prst="rect">
                        <a:avLst/>
                      </a:prstGeom>
                      <a:noFill/>
                    </p:spPr>
                  </p:pic>
                </p:oleObj>
              </mc:Fallback>
            </mc:AlternateContent>
          </a:graphicData>
        </a:graphic>
      </p:graphicFrame>
    </p:spTree>
    <p:extLst>
      <p:ext uri="{BB962C8B-B14F-4D97-AF65-F5344CB8AC3E}">
        <p14:creationId xmlns:p14="http://schemas.microsoft.com/office/powerpoint/2010/main" val="78525775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97738" name="Ink 25"/>
              <p14:cNvContentPartPr/>
              <p14:nvPr/>
            </p14:nvContentPartPr>
            <p14:xfrm>
              <a:off x="4481555" y="326704"/>
              <a:ext cx="1220040" cy="710640"/>
            </p14:xfrm>
          </p:contentPart>
        </mc:Choice>
        <mc:Fallback xmlns="">
          <p:pic>
            <p:nvPicPr>
              <p:cNvPr id="2097738" name="Ink 25"/>
              <p:cNvPicPr/>
              <p:nvPr/>
            </p:nvPicPr>
            <p:blipFill>
              <a:blip r:embed="rId3"/>
              <a:stretch>
                <a:fillRect/>
              </a:stretch>
            </p:blipFill>
            <p:spPr>
              <a:xfrm>
                <a:off x="4472558" y="318064"/>
                <a:ext cx="1238395" cy="729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97739" name="Ink 26"/>
              <p14:cNvContentPartPr/>
              <p14:nvPr/>
            </p14:nvContentPartPr>
            <p14:xfrm>
              <a:off x="3827795" y="609663"/>
              <a:ext cx="484560" cy="119880"/>
            </p14:xfrm>
          </p:contentPart>
        </mc:Choice>
        <mc:Fallback xmlns="">
          <p:pic>
            <p:nvPicPr>
              <p:cNvPr id="2097739" name="Ink 26"/>
              <p:cNvPicPr/>
              <p:nvPr/>
            </p:nvPicPr>
            <p:blipFill>
              <a:blip r:embed="rId5"/>
              <a:stretch>
                <a:fillRect/>
              </a:stretch>
            </p:blipFill>
            <p:spPr>
              <a:xfrm>
                <a:off x="3818795" y="600997"/>
                <a:ext cx="501480" cy="13685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97740" name="Ink 27"/>
              <p14:cNvContentPartPr/>
              <p14:nvPr/>
            </p14:nvContentPartPr>
            <p14:xfrm>
              <a:off x="2683355" y="477543"/>
              <a:ext cx="1025280" cy="289800"/>
            </p14:xfrm>
          </p:contentPart>
        </mc:Choice>
        <mc:Fallback xmlns="">
          <p:pic>
            <p:nvPicPr>
              <p:cNvPr id="2097740" name="Ink 27"/>
              <p:cNvPicPr/>
              <p:nvPr/>
            </p:nvPicPr>
            <p:blipFill>
              <a:blip r:embed="rId7"/>
              <a:stretch>
                <a:fillRect/>
              </a:stretch>
            </p:blipFill>
            <p:spPr>
              <a:xfrm>
                <a:off x="2675432" y="468881"/>
                <a:ext cx="1042566" cy="30784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97741" name="Ink 40"/>
              <p14:cNvContentPartPr/>
              <p14:nvPr/>
            </p14:nvContentPartPr>
            <p14:xfrm>
              <a:off x="4041276" y="1704423"/>
              <a:ext cx="842760" cy="389520"/>
            </p14:xfrm>
          </p:contentPart>
        </mc:Choice>
        <mc:Fallback xmlns="">
          <p:pic>
            <p:nvPicPr>
              <p:cNvPr id="2097741" name="Ink 40"/>
              <p:cNvPicPr/>
              <p:nvPr/>
            </p:nvPicPr>
            <p:blipFill>
              <a:blip r:embed="rId9"/>
              <a:stretch>
                <a:fillRect/>
              </a:stretch>
            </p:blipFill>
            <p:spPr>
              <a:xfrm>
                <a:off x="4032272" y="1695063"/>
                <a:ext cx="860408"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97742" name="Ink 53"/>
              <p14:cNvContentPartPr/>
              <p14:nvPr/>
            </p14:nvContentPartPr>
            <p14:xfrm>
              <a:off x="6461916" y="1552863"/>
              <a:ext cx="1289160" cy="220320"/>
            </p14:xfrm>
          </p:contentPart>
        </mc:Choice>
        <mc:Fallback xmlns="">
          <p:pic>
            <p:nvPicPr>
              <p:cNvPr id="2097742" name="Ink 53"/>
              <p:cNvPicPr/>
              <p:nvPr/>
            </p:nvPicPr>
            <p:blipFill>
              <a:blip r:embed="rId11"/>
              <a:stretch>
                <a:fillRect/>
              </a:stretch>
            </p:blipFill>
            <p:spPr>
              <a:xfrm>
                <a:off x="6452916" y="1544956"/>
                <a:ext cx="1307880" cy="23900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97743" name="Ink 54"/>
              <p14:cNvContentPartPr/>
              <p14:nvPr/>
            </p14:nvContentPartPr>
            <p14:xfrm>
              <a:off x="5141795" y="1552863"/>
              <a:ext cx="962280" cy="195120"/>
            </p14:xfrm>
          </p:contentPart>
        </mc:Choice>
        <mc:Fallback xmlns="">
          <p:pic>
            <p:nvPicPr>
              <p:cNvPr id="2097743" name="Ink 54"/>
              <p:cNvPicPr/>
              <p:nvPr/>
            </p:nvPicPr>
            <p:blipFill>
              <a:blip r:embed="rId13"/>
              <a:stretch>
                <a:fillRect/>
              </a:stretch>
            </p:blipFill>
            <p:spPr>
              <a:xfrm>
                <a:off x="5133155" y="1543896"/>
                <a:ext cx="979920" cy="21413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97744" name="Ink 55"/>
              <p14:cNvContentPartPr/>
              <p14:nvPr/>
            </p14:nvContentPartPr>
            <p14:xfrm>
              <a:off x="2419475" y="1590303"/>
              <a:ext cx="1477800" cy="245520"/>
            </p14:xfrm>
          </p:contentPart>
        </mc:Choice>
        <mc:Fallback xmlns="">
          <p:pic>
            <p:nvPicPr>
              <p:cNvPr id="2097744" name="Ink 55"/>
              <p:cNvPicPr/>
              <p:nvPr/>
            </p:nvPicPr>
            <p:blipFill>
              <a:blip r:embed="rId15"/>
              <a:stretch>
                <a:fillRect/>
              </a:stretch>
            </p:blipFill>
            <p:spPr>
              <a:xfrm>
                <a:off x="2410475" y="1581663"/>
                <a:ext cx="14958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97745" name="Ink 63"/>
              <p14:cNvContentPartPr/>
              <p14:nvPr/>
            </p14:nvContentPartPr>
            <p14:xfrm>
              <a:off x="9253355" y="1571583"/>
              <a:ext cx="484560" cy="100800"/>
            </p14:xfrm>
          </p:contentPart>
        </mc:Choice>
        <mc:Fallback xmlns="">
          <p:pic>
            <p:nvPicPr>
              <p:cNvPr id="2097745" name="Ink 63"/>
              <p:cNvPicPr/>
              <p:nvPr/>
            </p:nvPicPr>
            <p:blipFill>
              <a:blip r:embed="rId17"/>
              <a:stretch>
                <a:fillRect/>
              </a:stretch>
            </p:blipFill>
            <p:spPr>
              <a:xfrm>
                <a:off x="9244355" y="1562583"/>
                <a:ext cx="503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97746" name="Ink 64"/>
              <p14:cNvContentPartPr/>
              <p14:nvPr/>
            </p14:nvContentPartPr>
            <p14:xfrm>
              <a:off x="8058875" y="1528383"/>
              <a:ext cx="849240" cy="188280"/>
            </p14:xfrm>
          </p:contentPart>
        </mc:Choice>
        <mc:Fallback xmlns="">
          <p:pic>
            <p:nvPicPr>
              <p:cNvPr id="2097746" name="Ink 64"/>
              <p:cNvPicPr/>
              <p:nvPr/>
            </p:nvPicPr>
            <p:blipFill>
              <a:blip r:embed="rId19"/>
              <a:stretch>
                <a:fillRect/>
              </a:stretch>
            </p:blipFill>
            <p:spPr>
              <a:xfrm>
                <a:off x="8050591" y="1519383"/>
                <a:ext cx="866167"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97747" name="Ink 72"/>
              <p14:cNvContentPartPr/>
              <p14:nvPr/>
            </p14:nvContentPartPr>
            <p14:xfrm>
              <a:off x="2375195" y="2156223"/>
              <a:ext cx="1170000" cy="276840"/>
            </p14:xfrm>
          </p:contentPart>
        </mc:Choice>
        <mc:Fallback xmlns="">
          <p:pic>
            <p:nvPicPr>
              <p:cNvPr id="2097747" name="Ink 72"/>
              <p:cNvPicPr/>
              <p:nvPr/>
            </p:nvPicPr>
            <p:blipFill>
              <a:blip r:embed="rId21"/>
              <a:stretch>
                <a:fillRect/>
              </a:stretch>
            </p:blipFill>
            <p:spPr>
              <a:xfrm>
                <a:off x="2366552" y="2147583"/>
                <a:ext cx="1186925"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97748" name="Ink 73"/>
              <p14:cNvContentPartPr/>
              <p14:nvPr/>
            </p14:nvContentPartPr>
            <p14:xfrm>
              <a:off x="3739595" y="2326143"/>
              <a:ext cx="19080" cy="6480"/>
            </p14:xfrm>
          </p:contentPart>
        </mc:Choice>
        <mc:Fallback xmlns="">
          <p:pic>
            <p:nvPicPr>
              <p:cNvPr id="2097748" name="Ink 73"/>
              <p:cNvPicPr/>
              <p:nvPr/>
            </p:nvPicPr>
            <p:blipFill>
              <a:blip r:embed="rId23"/>
              <a:stretch>
                <a:fillRect/>
              </a:stretch>
            </p:blipFill>
            <p:spPr>
              <a:xfrm>
                <a:off x="3730235" y="2317276"/>
                <a:ext cx="37080" cy="2455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97749" name="Ink 89"/>
              <p14:cNvContentPartPr/>
              <p14:nvPr/>
            </p14:nvContentPartPr>
            <p14:xfrm>
              <a:off x="3267996" y="2653023"/>
              <a:ext cx="1427400" cy="295920"/>
            </p14:xfrm>
          </p:contentPart>
        </mc:Choice>
        <mc:Fallback xmlns="">
          <p:pic>
            <p:nvPicPr>
              <p:cNvPr id="2097749" name="Ink 89"/>
              <p:cNvPicPr/>
              <p:nvPr/>
            </p:nvPicPr>
            <p:blipFill>
              <a:blip r:embed="rId25"/>
              <a:stretch>
                <a:fillRect/>
              </a:stretch>
            </p:blipFill>
            <p:spPr>
              <a:xfrm>
                <a:off x="3258636" y="2644023"/>
                <a:ext cx="144576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97750" name="Ink 90"/>
              <p14:cNvContentPartPr/>
              <p14:nvPr/>
            </p14:nvContentPartPr>
            <p14:xfrm>
              <a:off x="2488595" y="2816463"/>
              <a:ext cx="666360" cy="132480"/>
            </p14:xfrm>
          </p:contentPart>
        </mc:Choice>
        <mc:Fallback xmlns="">
          <p:pic>
            <p:nvPicPr>
              <p:cNvPr id="2097750" name="Ink 90"/>
              <p:cNvPicPr/>
              <p:nvPr/>
            </p:nvPicPr>
            <p:blipFill>
              <a:blip r:embed="rId27"/>
              <a:stretch>
                <a:fillRect/>
              </a:stretch>
            </p:blipFill>
            <p:spPr>
              <a:xfrm>
                <a:off x="2478885" y="2807463"/>
                <a:ext cx="684341"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97751" name="Ink 105"/>
              <p14:cNvContentPartPr/>
              <p14:nvPr/>
            </p14:nvContentPartPr>
            <p14:xfrm>
              <a:off x="3098435" y="3388504"/>
              <a:ext cx="2059560" cy="220320"/>
            </p14:xfrm>
          </p:contentPart>
        </mc:Choice>
        <mc:Fallback xmlns="">
          <p:pic>
            <p:nvPicPr>
              <p:cNvPr id="2097751" name="Ink 105"/>
              <p:cNvPicPr/>
              <p:nvPr/>
            </p:nvPicPr>
            <p:blipFill>
              <a:blip r:embed="rId29"/>
              <a:stretch>
                <a:fillRect/>
              </a:stretch>
            </p:blipFill>
            <p:spPr>
              <a:xfrm>
                <a:off x="3089077" y="3379144"/>
                <a:ext cx="2077557"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97752" name="Ink 106"/>
              <p14:cNvContentPartPr/>
              <p14:nvPr/>
            </p14:nvContentPartPr>
            <p14:xfrm>
              <a:off x="2463395" y="3401103"/>
              <a:ext cx="208080" cy="176400"/>
            </p14:xfrm>
          </p:contentPart>
        </mc:Choice>
        <mc:Fallback xmlns="">
          <p:pic>
            <p:nvPicPr>
              <p:cNvPr id="2097752" name="Ink 106"/>
              <p:cNvPicPr/>
              <p:nvPr/>
            </p:nvPicPr>
            <p:blipFill>
              <a:blip r:embed="rId31"/>
              <a:stretch>
                <a:fillRect/>
              </a:stretch>
            </p:blipFill>
            <p:spPr>
              <a:xfrm>
                <a:off x="2454395" y="3392121"/>
                <a:ext cx="225720" cy="19472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97753" name="Ink 113"/>
              <p14:cNvContentPartPr/>
              <p14:nvPr/>
            </p14:nvContentPartPr>
            <p14:xfrm>
              <a:off x="5581715" y="3382383"/>
              <a:ext cx="968760" cy="163800"/>
            </p14:xfrm>
          </p:contentPart>
        </mc:Choice>
        <mc:Fallback xmlns="">
          <p:pic>
            <p:nvPicPr>
              <p:cNvPr id="2097753" name="Ink 113"/>
              <p:cNvPicPr/>
              <p:nvPr/>
            </p:nvPicPr>
            <p:blipFill>
              <a:blip r:embed="rId33"/>
              <a:stretch>
                <a:fillRect/>
              </a:stretch>
            </p:blipFill>
            <p:spPr>
              <a:xfrm>
                <a:off x="5572348" y="3373023"/>
                <a:ext cx="988575"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97754" name="Ink 114"/>
              <p14:cNvContentPartPr/>
              <p14:nvPr/>
            </p14:nvContentPartPr>
            <p14:xfrm>
              <a:off x="2519916" y="3973143"/>
              <a:ext cx="182520" cy="170280"/>
            </p14:xfrm>
          </p:contentPart>
        </mc:Choice>
        <mc:Fallback xmlns="">
          <p:pic>
            <p:nvPicPr>
              <p:cNvPr id="2097754" name="Ink 114"/>
              <p:cNvPicPr/>
              <p:nvPr/>
            </p:nvPicPr>
            <p:blipFill>
              <a:blip r:embed="rId35"/>
              <a:stretch>
                <a:fillRect/>
              </a:stretch>
            </p:blipFill>
            <p:spPr>
              <a:xfrm>
                <a:off x="2510898" y="3964485"/>
                <a:ext cx="199834" cy="18723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97755" name="Ink 115"/>
              <p14:cNvContentPartPr/>
              <p14:nvPr/>
            </p14:nvContentPartPr>
            <p14:xfrm>
              <a:off x="2802876" y="4099143"/>
              <a:ext cx="19080" cy="12960"/>
            </p14:xfrm>
          </p:contentPart>
        </mc:Choice>
        <mc:Fallback xmlns="">
          <p:pic>
            <p:nvPicPr>
              <p:cNvPr id="2097755" name="Ink 115"/>
              <p:cNvPicPr/>
              <p:nvPr/>
            </p:nvPicPr>
            <p:blipFill>
              <a:blip r:embed="rId37"/>
              <a:stretch>
                <a:fillRect/>
              </a:stretch>
            </p:blipFill>
            <p:spPr>
              <a:xfrm>
                <a:off x="2793689" y="4089783"/>
                <a:ext cx="371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97756" name="Ink 116"/>
              <p14:cNvContentPartPr/>
              <p14:nvPr/>
            </p14:nvContentPartPr>
            <p14:xfrm>
              <a:off x="3255396" y="3960543"/>
              <a:ext cx="182520" cy="145080"/>
            </p14:xfrm>
          </p:contentPart>
        </mc:Choice>
        <mc:Fallback xmlns="">
          <p:pic>
            <p:nvPicPr>
              <p:cNvPr id="2097756" name="Ink 116"/>
              <p:cNvPicPr/>
              <p:nvPr/>
            </p:nvPicPr>
            <p:blipFill>
              <a:blip r:embed="rId39"/>
              <a:stretch>
                <a:fillRect/>
              </a:stretch>
            </p:blipFill>
            <p:spPr>
              <a:xfrm>
                <a:off x="3246378" y="3951521"/>
                <a:ext cx="199834" cy="16384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97757" name="Ink 129"/>
              <p14:cNvContentPartPr/>
              <p14:nvPr/>
            </p14:nvContentPartPr>
            <p14:xfrm>
              <a:off x="4531955" y="3910503"/>
              <a:ext cx="627480" cy="163800"/>
            </p14:xfrm>
          </p:contentPart>
        </mc:Choice>
        <mc:Fallback xmlns="">
          <p:pic>
            <p:nvPicPr>
              <p:cNvPr id="2097757" name="Ink 129"/>
              <p:cNvPicPr/>
              <p:nvPr/>
            </p:nvPicPr>
            <p:blipFill>
              <a:blip r:embed="rId41"/>
              <a:stretch>
                <a:fillRect/>
              </a:stretch>
            </p:blipFill>
            <p:spPr>
              <a:xfrm>
                <a:off x="4523325" y="3901503"/>
                <a:ext cx="6447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97758" name="Ink 130"/>
              <p14:cNvContentPartPr/>
              <p14:nvPr/>
            </p14:nvContentPartPr>
            <p14:xfrm>
              <a:off x="4098156" y="3916623"/>
              <a:ext cx="320760" cy="208080"/>
            </p14:xfrm>
          </p:contentPart>
        </mc:Choice>
        <mc:Fallback xmlns="">
          <p:pic>
            <p:nvPicPr>
              <p:cNvPr id="2097758" name="Ink 130"/>
              <p:cNvPicPr/>
              <p:nvPr/>
            </p:nvPicPr>
            <p:blipFill>
              <a:blip r:embed="rId43"/>
              <a:stretch>
                <a:fillRect/>
              </a:stretch>
            </p:blipFill>
            <p:spPr>
              <a:xfrm>
                <a:off x="4089885" y="3907953"/>
                <a:ext cx="337301" cy="226143"/>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97759" name="Ink 131"/>
              <p14:cNvContentPartPr/>
              <p14:nvPr/>
            </p14:nvContentPartPr>
            <p14:xfrm>
              <a:off x="3544835" y="4010943"/>
              <a:ext cx="440280" cy="95040"/>
            </p14:xfrm>
          </p:contentPart>
        </mc:Choice>
        <mc:Fallback xmlns="">
          <p:pic>
            <p:nvPicPr>
              <p:cNvPr id="2097759" name="Ink 131"/>
              <p:cNvPicPr/>
              <p:nvPr/>
            </p:nvPicPr>
            <p:blipFill>
              <a:blip r:embed="rId45"/>
              <a:stretch>
                <a:fillRect/>
              </a:stretch>
            </p:blipFill>
            <p:spPr>
              <a:xfrm>
                <a:off x="3535842" y="4001909"/>
                <a:ext cx="457546" cy="113108"/>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97760" name="Ink 136"/>
              <p14:cNvContentPartPr/>
              <p14:nvPr/>
            </p14:nvContentPartPr>
            <p14:xfrm>
              <a:off x="6354995" y="3828783"/>
              <a:ext cx="12960" cy="25560"/>
            </p14:xfrm>
          </p:contentPart>
        </mc:Choice>
        <mc:Fallback xmlns="">
          <p:pic>
            <p:nvPicPr>
              <p:cNvPr id="2097760" name="Ink 136"/>
              <p:cNvPicPr/>
              <p:nvPr/>
            </p:nvPicPr>
            <p:blipFill>
              <a:blip r:embed="rId47"/>
              <a:stretch>
                <a:fillRect/>
              </a:stretch>
            </p:blipFill>
            <p:spPr>
              <a:xfrm>
                <a:off x="6347075" y="3820863"/>
                <a:ext cx="298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97761" name="Ink 143"/>
              <p14:cNvContentPartPr/>
              <p14:nvPr/>
            </p14:nvContentPartPr>
            <p14:xfrm>
              <a:off x="6487115" y="3860103"/>
              <a:ext cx="723600" cy="169920"/>
            </p14:xfrm>
          </p:contentPart>
        </mc:Choice>
        <mc:Fallback xmlns="">
          <p:pic>
            <p:nvPicPr>
              <p:cNvPr id="2097761" name="Ink 143"/>
              <p:cNvPicPr/>
              <p:nvPr/>
            </p:nvPicPr>
            <p:blipFill>
              <a:blip r:embed="rId49"/>
              <a:stretch>
                <a:fillRect/>
              </a:stretch>
            </p:blipFill>
            <p:spPr>
              <a:xfrm>
                <a:off x="6478111" y="3851103"/>
                <a:ext cx="741249"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97762" name="Ink 144"/>
              <p14:cNvContentPartPr/>
              <p14:nvPr/>
            </p14:nvContentPartPr>
            <p14:xfrm>
              <a:off x="5562995" y="3904024"/>
              <a:ext cx="811080" cy="145080"/>
            </p14:xfrm>
          </p:contentPart>
        </mc:Choice>
        <mc:Fallback xmlns="">
          <p:pic>
            <p:nvPicPr>
              <p:cNvPr id="2097762" name="Ink 144"/>
              <p:cNvPicPr/>
              <p:nvPr/>
            </p:nvPicPr>
            <p:blipFill>
              <a:blip r:embed="rId51"/>
              <a:stretch>
                <a:fillRect/>
              </a:stretch>
            </p:blipFill>
            <p:spPr>
              <a:xfrm>
                <a:off x="5553639" y="3895723"/>
                <a:ext cx="829072" cy="161681"/>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97763" name="Ink 145"/>
              <p14:cNvContentPartPr/>
              <p14:nvPr/>
            </p14:nvContentPartPr>
            <p14:xfrm>
              <a:off x="2507315" y="4476423"/>
              <a:ext cx="176400" cy="163800"/>
            </p14:xfrm>
          </p:contentPart>
        </mc:Choice>
        <mc:Fallback xmlns="">
          <p:pic>
            <p:nvPicPr>
              <p:cNvPr id="2097763" name="Ink 145"/>
              <p:cNvPicPr/>
              <p:nvPr/>
            </p:nvPicPr>
            <p:blipFill>
              <a:blip r:embed="rId53"/>
              <a:stretch>
                <a:fillRect/>
              </a:stretch>
            </p:blipFill>
            <p:spPr>
              <a:xfrm>
                <a:off x="2498333" y="4467403"/>
                <a:ext cx="194363" cy="181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97764" name="Ink 146"/>
              <p14:cNvContentPartPr/>
              <p14:nvPr/>
            </p14:nvContentPartPr>
            <p14:xfrm>
              <a:off x="2871995" y="4589464"/>
              <a:ext cx="6480" cy="12960"/>
            </p14:xfrm>
          </p:contentPart>
        </mc:Choice>
        <mc:Fallback xmlns="">
          <p:pic>
            <p:nvPicPr>
              <p:cNvPr id="2097764" name="Ink 146"/>
              <p:cNvPicPr/>
              <p:nvPr/>
            </p:nvPicPr>
            <p:blipFill>
              <a:blip r:embed="rId55"/>
              <a:stretch>
                <a:fillRect/>
              </a:stretch>
            </p:blipFill>
            <p:spPr>
              <a:xfrm>
                <a:off x="2862635" y="4580104"/>
                <a:ext cx="262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97765" name="Ink 151"/>
              <p14:cNvContentPartPr/>
              <p14:nvPr/>
            </p14:nvContentPartPr>
            <p14:xfrm>
              <a:off x="3136236" y="4457343"/>
              <a:ext cx="490680" cy="207720"/>
            </p14:xfrm>
          </p:contentPart>
        </mc:Choice>
        <mc:Fallback xmlns="">
          <p:pic>
            <p:nvPicPr>
              <p:cNvPr id="2097765" name="Ink 151"/>
              <p:cNvPicPr/>
              <p:nvPr/>
            </p:nvPicPr>
            <p:blipFill>
              <a:blip r:embed="rId57"/>
              <a:stretch>
                <a:fillRect/>
              </a:stretch>
            </p:blipFill>
            <p:spPr>
              <a:xfrm>
                <a:off x="3127236" y="4448703"/>
                <a:ext cx="5083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97766" name="Ink 158"/>
              <p14:cNvContentPartPr/>
              <p14:nvPr/>
            </p14:nvContentPartPr>
            <p14:xfrm>
              <a:off x="3997356" y="4406943"/>
              <a:ext cx="905760" cy="233280"/>
            </p14:xfrm>
          </p:contentPart>
        </mc:Choice>
        <mc:Fallback xmlns="">
          <p:pic>
            <p:nvPicPr>
              <p:cNvPr id="2097766" name="Ink 158"/>
              <p:cNvPicPr/>
              <p:nvPr/>
            </p:nvPicPr>
            <p:blipFill>
              <a:blip r:embed="rId59"/>
              <a:stretch>
                <a:fillRect/>
              </a:stretch>
            </p:blipFill>
            <p:spPr>
              <a:xfrm>
                <a:off x="3988716" y="4398276"/>
                <a:ext cx="923760" cy="250975"/>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97767" name="Ink 159"/>
              <p14:cNvContentPartPr/>
              <p14:nvPr/>
            </p14:nvContentPartPr>
            <p14:xfrm>
              <a:off x="5040995" y="4507743"/>
              <a:ext cx="132480" cy="94680"/>
            </p14:xfrm>
          </p:contentPart>
        </mc:Choice>
        <mc:Fallback xmlns="">
          <p:pic>
            <p:nvPicPr>
              <p:cNvPr id="2097767" name="Ink 159"/>
              <p:cNvPicPr/>
              <p:nvPr/>
            </p:nvPicPr>
            <p:blipFill>
              <a:blip r:embed="rId61"/>
              <a:stretch>
                <a:fillRect/>
              </a:stretch>
            </p:blipFill>
            <p:spPr>
              <a:xfrm>
                <a:off x="5031995" y="4498777"/>
                <a:ext cx="149760" cy="11261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97768" name="Ink 169"/>
              <p14:cNvContentPartPr/>
              <p14:nvPr/>
            </p14:nvContentPartPr>
            <p14:xfrm>
              <a:off x="6468395" y="4432143"/>
              <a:ext cx="1037520" cy="170280"/>
            </p14:xfrm>
          </p:contentPart>
        </mc:Choice>
        <mc:Fallback xmlns="">
          <p:pic>
            <p:nvPicPr>
              <p:cNvPr id="2097768" name="Ink 169"/>
              <p:cNvPicPr/>
              <p:nvPr/>
            </p:nvPicPr>
            <p:blipFill>
              <a:blip r:embed="rId63"/>
              <a:stretch>
                <a:fillRect/>
              </a:stretch>
            </p:blipFill>
            <p:spPr>
              <a:xfrm>
                <a:off x="6459398" y="4423124"/>
                <a:ext cx="1054434" cy="18867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97769" name="Ink 170"/>
              <p14:cNvContentPartPr/>
              <p14:nvPr/>
            </p14:nvContentPartPr>
            <p14:xfrm>
              <a:off x="5280035" y="4413423"/>
              <a:ext cx="1062720" cy="201600"/>
            </p14:xfrm>
          </p:contentPart>
        </mc:Choice>
        <mc:Fallback xmlns="">
          <p:pic>
            <p:nvPicPr>
              <p:cNvPr id="2097769" name="Ink 170"/>
              <p:cNvPicPr/>
              <p:nvPr/>
            </p:nvPicPr>
            <p:blipFill>
              <a:blip r:embed="rId65"/>
              <a:stretch>
                <a:fillRect/>
              </a:stretch>
            </p:blipFill>
            <p:spPr>
              <a:xfrm>
                <a:off x="5271038" y="4404783"/>
                <a:ext cx="1079994"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97770" name="Ink 179"/>
              <p14:cNvContentPartPr/>
              <p14:nvPr/>
            </p14:nvContentPartPr>
            <p14:xfrm>
              <a:off x="9002075" y="4206063"/>
              <a:ext cx="792360" cy="283320"/>
            </p14:xfrm>
          </p:contentPart>
        </mc:Choice>
        <mc:Fallback xmlns="">
          <p:pic>
            <p:nvPicPr>
              <p:cNvPr id="2097770" name="Ink 179"/>
              <p:cNvPicPr/>
              <p:nvPr/>
            </p:nvPicPr>
            <p:blipFill>
              <a:blip r:embed="rId67"/>
              <a:stretch>
                <a:fillRect/>
              </a:stretch>
            </p:blipFill>
            <p:spPr>
              <a:xfrm>
                <a:off x="8993079" y="4197423"/>
                <a:ext cx="810712"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97771" name="Ink 180"/>
              <p14:cNvContentPartPr/>
              <p14:nvPr/>
            </p14:nvContentPartPr>
            <p14:xfrm>
              <a:off x="7845036" y="4325223"/>
              <a:ext cx="867960" cy="201960"/>
            </p14:xfrm>
          </p:contentPart>
        </mc:Choice>
        <mc:Fallback xmlns="">
          <p:pic>
            <p:nvPicPr>
              <p:cNvPr id="2097771" name="Ink 180"/>
              <p:cNvPicPr/>
              <p:nvPr/>
            </p:nvPicPr>
            <p:blipFill>
              <a:blip r:embed="rId69"/>
              <a:stretch>
                <a:fillRect/>
              </a:stretch>
            </p:blipFill>
            <p:spPr>
              <a:xfrm>
                <a:off x="7836036" y="4316207"/>
                <a:ext cx="885600" cy="219271"/>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97772" name="Ink 192"/>
              <p14:cNvContentPartPr/>
              <p14:nvPr/>
            </p14:nvContentPartPr>
            <p14:xfrm>
              <a:off x="4506756" y="4859824"/>
              <a:ext cx="1420920" cy="424800"/>
            </p14:xfrm>
          </p:contentPart>
        </mc:Choice>
        <mc:Fallback xmlns="">
          <p:pic>
            <p:nvPicPr>
              <p:cNvPr id="2097772" name="Ink 192"/>
              <p:cNvPicPr/>
              <p:nvPr/>
            </p:nvPicPr>
            <p:blipFill>
              <a:blip r:embed="rId71"/>
              <a:stretch>
                <a:fillRect/>
              </a:stretch>
            </p:blipFill>
            <p:spPr>
              <a:xfrm>
                <a:off x="4497758" y="4851191"/>
                <a:ext cx="1440355" cy="441346"/>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97773" name="Ink 193"/>
              <p14:cNvContentPartPr/>
              <p14:nvPr/>
            </p14:nvContentPartPr>
            <p14:xfrm>
              <a:off x="3412716" y="4954143"/>
              <a:ext cx="767520" cy="239040"/>
            </p14:xfrm>
          </p:contentPart>
        </mc:Choice>
        <mc:Fallback xmlns="">
          <p:pic>
            <p:nvPicPr>
              <p:cNvPr id="2097773" name="Ink 193"/>
              <p:cNvPicPr/>
              <p:nvPr/>
            </p:nvPicPr>
            <p:blipFill>
              <a:blip r:embed="rId73"/>
              <a:stretch>
                <a:fillRect/>
              </a:stretch>
            </p:blipFill>
            <p:spPr>
              <a:xfrm>
                <a:off x="3404072" y="4945529"/>
                <a:ext cx="784808" cy="25590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97774" name="Ink 203"/>
              <p14:cNvContentPartPr/>
              <p14:nvPr/>
            </p14:nvContentPartPr>
            <p14:xfrm>
              <a:off x="6996516" y="4847223"/>
              <a:ext cx="949680" cy="239040"/>
            </p14:xfrm>
          </p:contentPart>
        </mc:Choice>
        <mc:Fallback xmlns="">
          <p:pic>
            <p:nvPicPr>
              <p:cNvPr id="2097774" name="Ink 203"/>
              <p:cNvPicPr/>
              <p:nvPr/>
            </p:nvPicPr>
            <p:blipFill>
              <a:blip r:embed="rId75"/>
              <a:stretch>
                <a:fillRect/>
              </a:stretch>
            </p:blipFill>
            <p:spPr>
              <a:xfrm>
                <a:off x="6987156" y="4838968"/>
                <a:ext cx="968400" cy="25626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97775" name="Ink 204"/>
              <p14:cNvContentPartPr/>
              <p14:nvPr/>
            </p14:nvContentPartPr>
            <p14:xfrm>
              <a:off x="6311075" y="4991943"/>
              <a:ext cx="377640" cy="107280"/>
            </p14:xfrm>
          </p:contentPart>
        </mc:Choice>
        <mc:Fallback xmlns="">
          <p:pic>
            <p:nvPicPr>
              <p:cNvPr id="2097775" name="Ink 204"/>
              <p:cNvPicPr/>
              <p:nvPr/>
            </p:nvPicPr>
            <p:blipFill>
              <a:blip r:embed="rId77"/>
              <a:stretch>
                <a:fillRect/>
              </a:stretch>
            </p:blipFill>
            <p:spPr>
              <a:xfrm>
                <a:off x="6302066" y="4982223"/>
                <a:ext cx="396378" cy="125280"/>
              </a:xfrm>
              <a:prstGeom prst="rect">
                <a:avLst/>
              </a:prstGeom>
            </p:spPr>
          </p:pic>
        </mc:Fallback>
      </mc:AlternateContent>
    </p:spTree>
    <p:extLst>
      <p:ext uri="{BB962C8B-B14F-4D97-AF65-F5344CB8AC3E}">
        <p14:creationId xmlns:p14="http://schemas.microsoft.com/office/powerpoint/2010/main" val="3965948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4924192-E000-ED49-B9DB-DFA819F7B1EC}"/>
                  </a:ext>
                </a:extLst>
              </p14:cNvPr>
              <p14:cNvContentPartPr/>
              <p14:nvPr/>
            </p14:nvContentPartPr>
            <p14:xfrm>
              <a:off x="2306075" y="329943"/>
              <a:ext cx="352440" cy="239400"/>
            </p14:xfrm>
          </p:contentPart>
        </mc:Choice>
        <mc:Fallback xmlns="">
          <p:pic>
            <p:nvPicPr>
              <p:cNvPr id="4" name="Ink 3">
                <a:extLst>
                  <a:ext uri="{FF2B5EF4-FFF2-40B4-BE49-F238E27FC236}">
                    <a16:creationId xmlns:a16="http://schemas.microsoft.com/office/drawing/2014/main" id="{E4924192-E000-ED49-B9DB-DFA819F7B1EC}"/>
                  </a:ext>
                </a:extLst>
              </p:cNvPr>
              <p:cNvPicPr/>
              <p:nvPr/>
            </p:nvPicPr>
            <p:blipFill>
              <a:blip r:embed="rId3"/>
              <a:stretch>
                <a:fillRect/>
              </a:stretch>
            </p:blipFill>
            <p:spPr>
              <a:xfrm>
                <a:off x="2296715" y="320223"/>
                <a:ext cx="3704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E97CA3B-AC44-CB47-ACE6-15364C5BC161}"/>
                  </a:ext>
                </a:extLst>
              </p14:cNvPr>
              <p14:cNvContentPartPr/>
              <p14:nvPr/>
            </p14:nvContentPartPr>
            <p14:xfrm>
              <a:off x="2871995" y="430383"/>
              <a:ext cx="145080" cy="25560"/>
            </p14:xfrm>
          </p:contentPart>
        </mc:Choice>
        <mc:Fallback xmlns="">
          <p:pic>
            <p:nvPicPr>
              <p:cNvPr id="5" name="Ink 4">
                <a:extLst>
                  <a:ext uri="{FF2B5EF4-FFF2-40B4-BE49-F238E27FC236}">
                    <a16:creationId xmlns:a16="http://schemas.microsoft.com/office/drawing/2014/main" id="{EE97CA3B-AC44-CB47-ACE6-15364C5BC161}"/>
                  </a:ext>
                </a:extLst>
              </p:cNvPr>
              <p:cNvPicPr/>
              <p:nvPr/>
            </p:nvPicPr>
            <p:blipFill>
              <a:blip r:embed="rId5"/>
              <a:stretch>
                <a:fillRect/>
              </a:stretch>
            </p:blipFill>
            <p:spPr>
              <a:xfrm>
                <a:off x="2862973" y="421023"/>
                <a:ext cx="162403"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166A5FA-DD32-F24C-8D7E-1F36E7B03604}"/>
                  </a:ext>
                </a:extLst>
              </p14:cNvPr>
              <p14:cNvContentPartPr/>
              <p14:nvPr/>
            </p14:nvContentPartPr>
            <p14:xfrm>
              <a:off x="2897195" y="543423"/>
              <a:ext cx="107280" cy="12960"/>
            </p14:xfrm>
          </p:contentPart>
        </mc:Choice>
        <mc:Fallback xmlns="">
          <p:pic>
            <p:nvPicPr>
              <p:cNvPr id="6" name="Ink 5">
                <a:extLst>
                  <a:ext uri="{FF2B5EF4-FFF2-40B4-BE49-F238E27FC236}">
                    <a16:creationId xmlns:a16="http://schemas.microsoft.com/office/drawing/2014/main" id="{8166A5FA-DD32-F24C-8D7E-1F36E7B03604}"/>
                  </a:ext>
                </a:extLst>
              </p:cNvPr>
              <p:cNvPicPr/>
              <p:nvPr/>
            </p:nvPicPr>
            <p:blipFill>
              <a:blip r:embed="rId7"/>
              <a:stretch>
                <a:fillRect/>
              </a:stretch>
            </p:blipFill>
            <p:spPr>
              <a:xfrm>
                <a:off x="2887475" y="533703"/>
                <a:ext cx="1252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265728C3-F961-1A42-AC0D-A54B8D2B6B2F}"/>
                  </a:ext>
                </a:extLst>
              </p14:cNvPr>
              <p14:cNvContentPartPr/>
              <p14:nvPr/>
            </p14:nvContentPartPr>
            <p14:xfrm>
              <a:off x="5135315" y="392583"/>
              <a:ext cx="176400" cy="132480"/>
            </p14:xfrm>
          </p:contentPart>
        </mc:Choice>
        <mc:Fallback xmlns="">
          <p:pic>
            <p:nvPicPr>
              <p:cNvPr id="16" name="Ink 15">
                <a:extLst>
                  <a:ext uri="{FF2B5EF4-FFF2-40B4-BE49-F238E27FC236}">
                    <a16:creationId xmlns:a16="http://schemas.microsoft.com/office/drawing/2014/main" id="{265728C3-F961-1A42-AC0D-A54B8D2B6B2F}"/>
                  </a:ext>
                </a:extLst>
              </p:cNvPr>
              <p:cNvPicPr/>
              <p:nvPr/>
            </p:nvPicPr>
            <p:blipFill>
              <a:blip r:embed="rId9"/>
              <a:stretch>
                <a:fillRect/>
              </a:stretch>
            </p:blipFill>
            <p:spPr>
              <a:xfrm>
                <a:off x="5126315" y="383197"/>
                <a:ext cx="194760" cy="15089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BD10F1C0-05CE-B24B-AFF2-882EDC477568}"/>
                  </a:ext>
                </a:extLst>
              </p14:cNvPr>
              <p14:cNvContentPartPr/>
              <p14:nvPr/>
            </p14:nvContentPartPr>
            <p14:xfrm>
              <a:off x="5493875" y="455583"/>
              <a:ext cx="6480" cy="360"/>
            </p14:xfrm>
          </p:contentPart>
        </mc:Choice>
        <mc:Fallback xmlns="">
          <p:pic>
            <p:nvPicPr>
              <p:cNvPr id="17" name="Ink 16">
                <a:extLst>
                  <a:ext uri="{FF2B5EF4-FFF2-40B4-BE49-F238E27FC236}">
                    <a16:creationId xmlns:a16="http://schemas.microsoft.com/office/drawing/2014/main" id="{BD10F1C0-05CE-B24B-AFF2-882EDC477568}"/>
                  </a:ext>
                </a:extLst>
              </p:cNvPr>
              <p:cNvPicPr/>
              <p:nvPr/>
            </p:nvPicPr>
            <p:blipFill>
              <a:blip r:embed="rId11"/>
              <a:stretch>
                <a:fillRect/>
              </a:stretch>
            </p:blipFill>
            <p:spPr>
              <a:xfrm>
                <a:off x="5485690" y="445863"/>
                <a:ext cx="23874"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4">
                <a:extLst>
                  <a:ext uri="{FF2B5EF4-FFF2-40B4-BE49-F238E27FC236}">
                    <a16:creationId xmlns:a16="http://schemas.microsoft.com/office/drawing/2014/main" id="{CBC3C445-6DA9-3F41-8D7D-8757F25E07AC}"/>
                  </a:ext>
                </a:extLst>
              </p14:cNvPr>
              <p14:cNvContentPartPr/>
              <p14:nvPr/>
            </p14:nvContentPartPr>
            <p14:xfrm>
              <a:off x="4349435" y="247863"/>
              <a:ext cx="503280" cy="402840"/>
            </p14:xfrm>
          </p:contentPart>
        </mc:Choice>
        <mc:Fallback xmlns="">
          <p:pic>
            <p:nvPicPr>
              <p:cNvPr id="23" name="Ink 24">
                <a:extLst>
                  <a:ext uri="{FF2B5EF4-FFF2-40B4-BE49-F238E27FC236}">
                    <a16:creationId xmlns:a16="http://schemas.microsoft.com/office/drawing/2014/main" id="{CBC3C445-6DA9-3F41-8D7D-8757F25E07AC}"/>
                  </a:ext>
                </a:extLst>
              </p:cNvPr>
              <p:cNvPicPr/>
              <p:nvPr/>
            </p:nvPicPr>
            <p:blipFill>
              <a:blip r:embed="rId13"/>
              <a:stretch>
                <a:fillRect/>
              </a:stretch>
            </p:blipFill>
            <p:spPr>
              <a:xfrm>
                <a:off x="4340435" y="239223"/>
                <a:ext cx="52092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FAAA1514-C67C-9045-A185-D931A9D7A305}"/>
                  </a:ext>
                </a:extLst>
              </p14:cNvPr>
              <p14:cNvContentPartPr/>
              <p14:nvPr/>
            </p14:nvContentPartPr>
            <p14:xfrm>
              <a:off x="1947875" y="3466983"/>
              <a:ext cx="19080" cy="12240"/>
            </p14:xfrm>
          </p:contentPart>
        </mc:Choice>
        <mc:Fallback xmlns="">
          <p:pic>
            <p:nvPicPr>
              <p:cNvPr id="26" name="Ink 25">
                <a:extLst>
                  <a:ext uri="{FF2B5EF4-FFF2-40B4-BE49-F238E27FC236}">
                    <a16:creationId xmlns:a16="http://schemas.microsoft.com/office/drawing/2014/main" id="{FAAA1514-C67C-9045-A185-D931A9D7A305}"/>
                  </a:ext>
                </a:extLst>
              </p:cNvPr>
              <p:cNvPicPr/>
              <p:nvPr/>
            </p:nvPicPr>
            <p:blipFill>
              <a:blip r:embed="rId15"/>
              <a:stretch>
                <a:fillRect/>
              </a:stretch>
            </p:blipFill>
            <p:spPr>
              <a:xfrm>
                <a:off x="1939042" y="3457983"/>
                <a:ext cx="36747"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0" name="Ink 110">
                <a:extLst>
                  <a:ext uri="{FF2B5EF4-FFF2-40B4-BE49-F238E27FC236}">
                    <a16:creationId xmlns:a16="http://schemas.microsoft.com/office/drawing/2014/main" id="{B2D7FFA0-FE63-AD49-BE08-9AF19595A882}"/>
                  </a:ext>
                </a:extLst>
              </p14:cNvPr>
              <p14:cNvContentPartPr/>
              <p14:nvPr/>
            </p14:nvContentPartPr>
            <p14:xfrm>
              <a:off x="1790555" y="1430103"/>
              <a:ext cx="8839800" cy="4860360"/>
            </p14:xfrm>
          </p:contentPart>
        </mc:Choice>
        <mc:Fallback xmlns="">
          <p:pic>
            <p:nvPicPr>
              <p:cNvPr id="110" name="Ink 110">
                <a:extLst>
                  <a:ext uri="{FF2B5EF4-FFF2-40B4-BE49-F238E27FC236}">
                    <a16:creationId xmlns:a16="http://schemas.microsoft.com/office/drawing/2014/main" id="{B2D7FFA0-FE63-AD49-BE08-9AF19595A882}"/>
                  </a:ext>
                </a:extLst>
              </p:cNvPr>
              <p:cNvPicPr/>
              <p:nvPr/>
            </p:nvPicPr>
            <p:blipFill>
              <a:blip r:embed="rId17"/>
              <a:stretch>
                <a:fillRect/>
              </a:stretch>
            </p:blipFill>
            <p:spPr>
              <a:xfrm>
                <a:off x="1780835" y="1420383"/>
                <a:ext cx="8857800" cy="4879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2" name="Ink 111">
                <a:extLst>
                  <a:ext uri="{FF2B5EF4-FFF2-40B4-BE49-F238E27FC236}">
                    <a16:creationId xmlns:a16="http://schemas.microsoft.com/office/drawing/2014/main" id="{F27DD7F1-BE10-4F42-BC66-902E8FD0E107}"/>
                  </a:ext>
                </a:extLst>
              </p14:cNvPr>
              <p14:cNvContentPartPr/>
              <p14:nvPr/>
            </p14:nvContentPartPr>
            <p14:xfrm>
              <a:off x="2256035" y="3096183"/>
              <a:ext cx="390240" cy="339840"/>
            </p14:xfrm>
          </p:contentPart>
        </mc:Choice>
        <mc:Fallback xmlns="">
          <p:pic>
            <p:nvPicPr>
              <p:cNvPr id="112" name="Ink 111">
                <a:extLst>
                  <a:ext uri="{FF2B5EF4-FFF2-40B4-BE49-F238E27FC236}">
                    <a16:creationId xmlns:a16="http://schemas.microsoft.com/office/drawing/2014/main" id="{F27DD7F1-BE10-4F42-BC66-902E8FD0E107}"/>
                  </a:ext>
                </a:extLst>
              </p:cNvPr>
              <p:cNvPicPr/>
              <p:nvPr/>
            </p:nvPicPr>
            <p:blipFill>
              <a:blip r:embed="rId19"/>
              <a:stretch>
                <a:fillRect/>
              </a:stretch>
            </p:blipFill>
            <p:spPr>
              <a:xfrm>
                <a:off x="2247395" y="3087543"/>
                <a:ext cx="4075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9" name="Ink 118">
                <a:extLst>
                  <a:ext uri="{FF2B5EF4-FFF2-40B4-BE49-F238E27FC236}">
                    <a16:creationId xmlns:a16="http://schemas.microsoft.com/office/drawing/2014/main" id="{FD45C8AA-1148-8D4A-9B8B-363FBB7307DB}"/>
                  </a:ext>
                </a:extLst>
              </p14:cNvPr>
              <p14:cNvContentPartPr/>
              <p14:nvPr/>
            </p14:nvContentPartPr>
            <p14:xfrm>
              <a:off x="4858835" y="3052263"/>
              <a:ext cx="321120" cy="25560"/>
            </p14:xfrm>
          </p:contentPart>
        </mc:Choice>
        <mc:Fallback xmlns="">
          <p:pic>
            <p:nvPicPr>
              <p:cNvPr id="119" name="Ink 118">
                <a:extLst>
                  <a:ext uri="{FF2B5EF4-FFF2-40B4-BE49-F238E27FC236}">
                    <a16:creationId xmlns:a16="http://schemas.microsoft.com/office/drawing/2014/main" id="{FD45C8AA-1148-8D4A-9B8B-363FBB7307DB}"/>
                  </a:ext>
                </a:extLst>
              </p:cNvPr>
              <p:cNvPicPr/>
              <p:nvPr/>
            </p:nvPicPr>
            <p:blipFill>
              <a:blip r:embed="rId21"/>
              <a:stretch>
                <a:fillRect/>
              </a:stretch>
            </p:blipFill>
            <p:spPr>
              <a:xfrm>
                <a:off x="4850195" y="3043623"/>
                <a:ext cx="3380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0" name="Ink 119">
                <a:extLst>
                  <a:ext uri="{FF2B5EF4-FFF2-40B4-BE49-F238E27FC236}">
                    <a16:creationId xmlns:a16="http://schemas.microsoft.com/office/drawing/2014/main" id="{72A27C4D-4673-3C48-A575-D5EAB7A7EAA0}"/>
                  </a:ext>
                </a:extLst>
              </p14:cNvPr>
              <p14:cNvContentPartPr/>
              <p14:nvPr/>
            </p14:nvContentPartPr>
            <p14:xfrm>
              <a:off x="4846235" y="3203103"/>
              <a:ext cx="497160" cy="56880"/>
            </p14:xfrm>
          </p:contentPart>
        </mc:Choice>
        <mc:Fallback xmlns="">
          <p:pic>
            <p:nvPicPr>
              <p:cNvPr id="120" name="Ink 119">
                <a:extLst>
                  <a:ext uri="{FF2B5EF4-FFF2-40B4-BE49-F238E27FC236}">
                    <a16:creationId xmlns:a16="http://schemas.microsoft.com/office/drawing/2014/main" id="{72A27C4D-4673-3C48-A575-D5EAB7A7EAA0}"/>
                  </a:ext>
                </a:extLst>
              </p:cNvPr>
              <p:cNvPicPr/>
              <p:nvPr/>
            </p:nvPicPr>
            <p:blipFill>
              <a:blip r:embed="rId23"/>
              <a:stretch>
                <a:fillRect/>
              </a:stretch>
            </p:blipFill>
            <p:spPr>
              <a:xfrm>
                <a:off x="4836515" y="3193383"/>
                <a:ext cx="5148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2" name="Ink 121">
                <a:extLst>
                  <a:ext uri="{FF2B5EF4-FFF2-40B4-BE49-F238E27FC236}">
                    <a16:creationId xmlns:a16="http://schemas.microsoft.com/office/drawing/2014/main" id="{C2AEE4E3-898F-2B44-8740-1D09BF4B781B}"/>
                  </a:ext>
                </a:extLst>
              </p14:cNvPr>
              <p14:cNvContentPartPr/>
              <p14:nvPr/>
            </p14:nvContentPartPr>
            <p14:xfrm>
              <a:off x="4906355" y="3504783"/>
              <a:ext cx="939960" cy="31680"/>
            </p14:xfrm>
          </p:contentPart>
        </mc:Choice>
        <mc:Fallback xmlns="">
          <p:pic>
            <p:nvPicPr>
              <p:cNvPr id="122" name="Ink 121">
                <a:extLst>
                  <a:ext uri="{FF2B5EF4-FFF2-40B4-BE49-F238E27FC236}">
                    <a16:creationId xmlns:a16="http://schemas.microsoft.com/office/drawing/2014/main" id="{C2AEE4E3-898F-2B44-8740-1D09BF4B781B}"/>
                  </a:ext>
                </a:extLst>
              </p:cNvPr>
              <p:cNvPicPr/>
              <p:nvPr/>
            </p:nvPicPr>
            <p:blipFill>
              <a:blip r:embed="rId25"/>
              <a:stretch>
                <a:fillRect/>
              </a:stretch>
            </p:blipFill>
            <p:spPr>
              <a:xfrm>
                <a:off x="4896635" y="3496240"/>
                <a:ext cx="957600" cy="4805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4" name="Ink 125">
                <a:extLst>
                  <a:ext uri="{FF2B5EF4-FFF2-40B4-BE49-F238E27FC236}">
                    <a16:creationId xmlns:a16="http://schemas.microsoft.com/office/drawing/2014/main" id="{E7BD4A17-83CA-8D4A-98B4-3FEE4B529242}"/>
                  </a:ext>
                </a:extLst>
              </p14:cNvPr>
              <p14:cNvContentPartPr/>
              <p14:nvPr/>
            </p14:nvContentPartPr>
            <p14:xfrm>
              <a:off x="4937675" y="3366543"/>
              <a:ext cx="1103400" cy="56520"/>
            </p14:xfrm>
          </p:contentPart>
        </mc:Choice>
        <mc:Fallback xmlns="">
          <p:pic>
            <p:nvPicPr>
              <p:cNvPr id="124" name="Ink 125">
                <a:extLst>
                  <a:ext uri="{FF2B5EF4-FFF2-40B4-BE49-F238E27FC236}">
                    <a16:creationId xmlns:a16="http://schemas.microsoft.com/office/drawing/2014/main" id="{E7BD4A17-83CA-8D4A-98B4-3FEE4B529242}"/>
                  </a:ext>
                </a:extLst>
              </p:cNvPr>
              <p:cNvPicPr/>
              <p:nvPr/>
            </p:nvPicPr>
            <p:blipFill>
              <a:blip r:embed="rId27"/>
              <a:stretch>
                <a:fillRect/>
              </a:stretch>
            </p:blipFill>
            <p:spPr>
              <a:xfrm>
                <a:off x="4929035" y="3357242"/>
                <a:ext cx="1119960" cy="7512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5" name="Ink 126">
                <a:extLst>
                  <a:ext uri="{FF2B5EF4-FFF2-40B4-BE49-F238E27FC236}">
                    <a16:creationId xmlns:a16="http://schemas.microsoft.com/office/drawing/2014/main" id="{F44CA081-B27C-E045-8344-0BE4300BDEB3}"/>
                  </a:ext>
                </a:extLst>
              </p14:cNvPr>
              <p14:cNvContentPartPr/>
              <p14:nvPr/>
            </p14:nvContentPartPr>
            <p14:xfrm>
              <a:off x="2130035" y="3272223"/>
              <a:ext cx="471960" cy="452880"/>
            </p14:xfrm>
          </p:contentPart>
        </mc:Choice>
        <mc:Fallback xmlns="">
          <p:pic>
            <p:nvPicPr>
              <p:cNvPr id="125" name="Ink 126">
                <a:extLst>
                  <a:ext uri="{FF2B5EF4-FFF2-40B4-BE49-F238E27FC236}">
                    <a16:creationId xmlns:a16="http://schemas.microsoft.com/office/drawing/2014/main" id="{F44CA081-B27C-E045-8344-0BE4300BDEB3}"/>
                  </a:ext>
                </a:extLst>
              </p:cNvPr>
              <p:cNvPicPr/>
              <p:nvPr/>
            </p:nvPicPr>
            <p:blipFill>
              <a:blip r:embed="rId29"/>
              <a:stretch>
                <a:fillRect/>
              </a:stretch>
            </p:blipFill>
            <p:spPr>
              <a:xfrm>
                <a:off x="2121755" y="3263590"/>
                <a:ext cx="488880" cy="46942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7" name="Ink 147">
                <a:extLst>
                  <a:ext uri="{FF2B5EF4-FFF2-40B4-BE49-F238E27FC236}">
                    <a16:creationId xmlns:a16="http://schemas.microsoft.com/office/drawing/2014/main" id="{2BF6C327-F572-9942-9003-39528176E6A8}"/>
                  </a:ext>
                </a:extLst>
              </p14:cNvPr>
              <p14:cNvContentPartPr/>
              <p14:nvPr/>
            </p14:nvContentPartPr>
            <p14:xfrm>
              <a:off x="3186275" y="4869183"/>
              <a:ext cx="1132200" cy="585000"/>
            </p14:xfrm>
          </p:contentPart>
        </mc:Choice>
        <mc:Fallback xmlns="">
          <p:pic>
            <p:nvPicPr>
              <p:cNvPr id="147" name="Ink 147">
                <a:extLst>
                  <a:ext uri="{FF2B5EF4-FFF2-40B4-BE49-F238E27FC236}">
                    <a16:creationId xmlns:a16="http://schemas.microsoft.com/office/drawing/2014/main" id="{2BF6C327-F572-9942-9003-39528176E6A8}"/>
                  </a:ext>
                </a:extLst>
              </p:cNvPr>
              <p:cNvPicPr/>
              <p:nvPr/>
            </p:nvPicPr>
            <p:blipFill>
              <a:blip r:embed="rId31"/>
              <a:stretch>
                <a:fillRect/>
              </a:stretch>
            </p:blipFill>
            <p:spPr>
              <a:xfrm>
                <a:off x="3176912" y="4859463"/>
                <a:ext cx="1150206"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9" name="Ink 159">
                <a:extLst>
                  <a:ext uri="{FF2B5EF4-FFF2-40B4-BE49-F238E27FC236}">
                    <a16:creationId xmlns:a16="http://schemas.microsoft.com/office/drawing/2014/main" id="{36FFFA00-A232-9744-8B5A-B17DB8FFEB24}"/>
                  </a:ext>
                </a:extLst>
              </p14:cNvPr>
              <p14:cNvContentPartPr/>
              <p14:nvPr/>
            </p14:nvContentPartPr>
            <p14:xfrm>
              <a:off x="2683355" y="5610783"/>
              <a:ext cx="2037600" cy="264600"/>
            </p14:xfrm>
          </p:contentPart>
        </mc:Choice>
        <mc:Fallback xmlns="">
          <p:pic>
            <p:nvPicPr>
              <p:cNvPr id="159" name="Ink 159">
                <a:extLst>
                  <a:ext uri="{FF2B5EF4-FFF2-40B4-BE49-F238E27FC236}">
                    <a16:creationId xmlns:a16="http://schemas.microsoft.com/office/drawing/2014/main" id="{36FFFA00-A232-9744-8B5A-B17DB8FFEB24}"/>
                  </a:ext>
                </a:extLst>
              </p:cNvPr>
              <p:cNvPicPr/>
              <p:nvPr/>
            </p:nvPicPr>
            <p:blipFill>
              <a:blip r:embed="rId33"/>
              <a:stretch>
                <a:fillRect/>
              </a:stretch>
            </p:blipFill>
            <p:spPr>
              <a:xfrm>
                <a:off x="2674353" y="5601771"/>
                <a:ext cx="2055243" cy="28190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3" name="Ink 173">
                <a:extLst>
                  <a:ext uri="{FF2B5EF4-FFF2-40B4-BE49-F238E27FC236}">
                    <a16:creationId xmlns:a16="http://schemas.microsoft.com/office/drawing/2014/main" id="{C8A94E11-16C7-784A-9DFC-605398D7B7D1}"/>
                  </a:ext>
                </a:extLst>
              </p14:cNvPr>
              <p14:cNvContentPartPr/>
              <p14:nvPr/>
            </p14:nvContentPartPr>
            <p14:xfrm>
              <a:off x="5022275" y="5239983"/>
              <a:ext cx="578880" cy="930600"/>
            </p14:xfrm>
          </p:contentPart>
        </mc:Choice>
        <mc:Fallback xmlns="">
          <p:pic>
            <p:nvPicPr>
              <p:cNvPr id="173" name="Ink 173">
                <a:extLst>
                  <a:ext uri="{FF2B5EF4-FFF2-40B4-BE49-F238E27FC236}">
                    <a16:creationId xmlns:a16="http://schemas.microsoft.com/office/drawing/2014/main" id="{C8A94E11-16C7-784A-9DFC-605398D7B7D1}"/>
                  </a:ext>
                </a:extLst>
              </p:cNvPr>
              <p:cNvPicPr/>
              <p:nvPr/>
            </p:nvPicPr>
            <p:blipFill>
              <a:blip r:embed="rId35"/>
              <a:stretch>
                <a:fillRect/>
              </a:stretch>
            </p:blipFill>
            <p:spPr>
              <a:xfrm>
                <a:off x="5012555" y="5230983"/>
                <a:ext cx="597600" cy="949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0" name="Ink 180">
                <a:extLst>
                  <a:ext uri="{FF2B5EF4-FFF2-40B4-BE49-F238E27FC236}">
                    <a16:creationId xmlns:a16="http://schemas.microsoft.com/office/drawing/2014/main" id="{BB1AD969-ECC4-4640-9AFB-DD7CC5EF4194}"/>
                  </a:ext>
                </a:extLst>
              </p14:cNvPr>
              <p14:cNvContentPartPr/>
              <p14:nvPr/>
            </p14:nvContentPartPr>
            <p14:xfrm>
              <a:off x="6883115" y="5032623"/>
              <a:ext cx="704880" cy="1006200"/>
            </p14:xfrm>
          </p:contentPart>
        </mc:Choice>
        <mc:Fallback xmlns="">
          <p:pic>
            <p:nvPicPr>
              <p:cNvPr id="180" name="Ink 180">
                <a:extLst>
                  <a:ext uri="{FF2B5EF4-FFF2-40B4-BE49-F238E27FC236}">
                    <a16:creationId xmlns:a16="http://schemas.microsoft.com/office/drawing/2014/main" id="{BB1AD969-ECC4-4640-9AFB-DD7CC5EF4194}"/>
                  </a:ext>
                </a:extLst>
              </p:cNvPr>
              <p:cNvPicPr/>
              <p:nvPr/>
            </p:nvPicPr>
            <p:blipFill>
              <a:blip r:embed="rId37"/>
              <a:stretch>
                <a:fillRect/>
              </a:stretch>
            </p:blipFill>
            <p:spPr>
              <a:xfrm>
                <a:off x="6875191" y="5023986"/>
                <a:ext cx="721809" cy="102383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0" name="Ink 202">
                <a:extLst>
                  <a:ext uri="{FF2B5EF4-FFF2-40B4-BE49-F238E27FC236}">
                    <a16:creationId xmlns:a16="http://schemas.microsoft.com/office/drawing/2014/main" id="{64531DD4-8623-5C49-94EB-808ACD8F5385}"/>
                  </a:ext>
                </a:extLst>
              </p14:cNvPr>
              <p14:cNvContentPartPr/>
              <p14:nvPr/>
            </p14:nvContentPartPr>
            <p14:xfrm>
              <a:off x="8115395" y="5529063"/>
              <a:ext cx="1842480" cy="270000"/>
            </p14:xfrm>
          </p:contentPart>
        </mc:Choice>
        <mc:Fallback xmlns="">
          <p:pic>
            <p:nvPicPr>
              <p:cNvPr id="200" name="Ink 202">
                <a:extLst>
                  <a:ext uri="{FF2B5EF4-FFF2-40B4-BE49-F238E27FC236}">
                    <a16:creationId xmlns:a16="http://schemas.microsoft.com/office/drawing/2014/main" id="{64531DD4-8623-5C49-94EB-808ACD8F5385}"/>
                  </a:ext>
                </a:extLst>
              </p:cNvPr>
              <p:cNvPicPr/>
              <p:nvPr/>
            </p:nvPicPr>
            <p:blipFill>
              <a:blip r:embed="rId39"/>
              <a:stretch>
                <a:fillRect/>
              </a:stretch>
            </p:blipFill>
            <p:spPr>
              <a:xfrm>
                <a:off x="8106395" y="5520063"/>
                <a:ext cx="18604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1" name="Ink 203">
                <a:extLst>
                  <a:ext uri="{FF2B5EF4-FFF2-40B4-BE49-F238E27FC236}">
                    <a16:creationId xmlns:a16="http://schemas.microsoft.com/office/drawing/2014/main" id="{37197C6A-D6E8-3142-80AE-6516EAAE521D}"/>
                  </a:ext>
                </a:extLst>
              </p14:cNvPr>
              <p14:cNvContentPartPr/>
              <p14:nvPr/>
            </p14:nvContentPartPr>
            <p14:xfrm>
              <a:off x="8492675" y="5102463"/>
              <a:ext cx="283320" cy="333000"/>
            </p14:xfrm>
          </p:contentPart>
        </mc:Choice>
        <mc:Fallback xmlns="">
          <p:pic>
            <p:nvPicPr>
              <p:cNvPr id="201" name="Ink 203">
                <a:extLst>
                  <a:ext uri="{FF2B5EF4-FFF2-40B4-BE49-F238E27FC236}">
                    <a16:creationId xmlns:a16="http://schemas.microsoft.com/office/drawing/2014/main" id="{37197C6A-D6E8-3142-80AE-6516EAAE521D}"/>
                  </a:ext>
                </a:extLst>
              </p:cNvPr>
              <p:cNvPicPr/>
              <p:nvPr/>
            </p:nvPicPr>
            <p:blipFill>
              <a:blip r:embed="rId41"/>
              <a:stretch>
                <a:fillRect/>
              </a:stretch>
            </p:blipFill>
            <p:spPr>
              <a:xfrm>
                <a:off x="8484395" y="5093463"/>
                <a:ext cx="3006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2" name="Ink 204">
                <a:extLst>
                  <a:ext uri="{FF2B5EF4-FFF2-40B4-BE49-F238E27FC236}">
                    <a16:creationId xmlns:a16="http://schemas.microsoft.com/office/drawing/2014/main" id="{FB64BD7A-1565-3342-ABCD-260309ADE9EC}"/>
                  </a:ext>
                </a:extLst>
              </p14:cNvPr>
              <p14:cNvContentPartPr/>
              <p14:nvPr/>
            </p14:nvContentPartPr>
            <p14:xfrm>
              <a:off x="7870235" y="4711863"/>
              <a:ext cx="1169280" cy="321120"/>
            </p14:xfrm>
          </p:contentPart>
        </mc:Choice>
        <mc:Fallback xmlns="">
          <p:pic>
            <p:nvPicPr>
              <p:cNvPr id="202" name="Ink 204">
                <a:extLst>
                  <a:ext uri="{FF2B5EF4-FFF2-40B4-BE49-F238E27FC236}">
                    <a16:creationId xmlns:a16="http://schemas.microsoft.com/office/drawing/2014/main" id="{FB64BD7A-1565-3342-ABCD-260309ADE9EC}"/>
                  </a:ext>
                </a:extLst>
              </p:cNvPr>
              <p:cNvPicPr/>
              <p:nvPr/>
            </p:nvPicPr>
            <p:blipFill>
              <a:blip r:embed="rId43"/>
              <a:stretch>
                <a:fillRect/>
              </a:stretch>
            </p:blipFill>
            <p:spPr>
              <a:xfrm>
                <a:off x="7861592" y="4702853"/>
                <a:ext cx="1186925" cy="3387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6" name="Ink 205">
                <a:extLst>
                  <a:ext uri="{FF2B5EF4-FFF2-40B4-BE49-F238E27FC236}">
                    <a16:creationId xmlns:a16="http://schemas.microsoft.com/office/drawing/2014/main" id="{C0A1A523-65C6-9641-95C0-1FFABBCA71E1}"/>
                  </a:ext>
                </a:extLst>
              </p14:cNvPr>
              <p14:cNvContentPartPr/>
              <p14:nvPr/>
            </p14:nvContentPartPr>
            <p14:xfrm>
              <a:off x="4814915" y="4711863"/>
              <a:ext cx="220320" cy="113400"/>
            </p14:xfrm>
          </p:contentPart>
        </mc:Choice>
        <mc:Fallback xmlns="">
          <p:pic>
            <p:nvPicPr>
              <p:cNvPr id="206" name="Ink 205">
                <a:extLst>
                  <a:ext uri="{FF2B5EF4-FFF2-40B4-BE49-F238E27FC236}">
                    <a16:creationId xmlns:a16="http://schemas.microsoft.com/office/drawing/2014/main" id="{C0A1A523-65C6-9641-95C0-1FFABBCA71E1}"/>
                  </a:ext>
                </a:extLst>
              </p:cNvPr>
              <p:cNvPicPr/>
              <p:nvPr/>
            </p:nvPicPr>
            <p:blipFill>
              <a:blip r:embed="rId45"/>
              <a:stretch>
                <a:fillRect/>
              </a:stretch>
            </p:blipFill>
            <p:spPr>
              <a:xfrm>
                <a:off x="4805915" y="4703223"/>
                <a:ext cx="237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7" name="Ink 206">
                <a:extLst>
                  <a:ext uri="{FF2B5EF4-FFF2-40B4-BE49-F238E27FC236}">
                    <a16:creationId xmlns:a16="http://schemas.microsoft.com/office/drawing/2014/main" id="{9B7AF3DB-8912-744B-8B08-A76ED3ABB70B}"/>
                  </a:ext>
                </a:extLst>
              </p14:cNvPr>
              <p14:cNvContentPartPr/>
              <p14:nvPr/>
            </p14:nvContentPartPr>
            <p14:xfrm>
              <a:off x="5179235" y="4441503"/>
              <a:ext cx="377640" cy="226080"/>
            </p14:xfrm>
          </p:contentPart>
        </mc:Choice>
        <mc:Fallback xmlns="">
          <p:pic>
            <p:nvPicPr>
              <p:cNvPr id="207" name="Ink 206">
                <a:extLst>
                  <a:ext uri="{FF2B5EF4-FFF2-40B4-BE49-F238E27FC236}">
                    <a16:creationId xmlns:a16="http://schemas.microsoft.com/office/drawing/2014/main" id="{9B7AF3DB-8912-744B-8B08-A76ED3ABB70B}"/>
                  </a:ext>
                </a:extLst>
              </p:cNvPr>
              <p:cNvPicPr/>
              <p:nvPr/>
            </p:nvPicPr>
            <p:blipFill>
              <a:blip r:embed="rId47"/>
              <a:stretch>
                <a:fillRect/>
              </a:stretch>
            </p:blipFill>
            <p:spPr>
              <a:xfrm>
                <a:off x="5169875" y="4431767"/>
                <a:ext cx="395640" cy="2451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8" name="Ink 207">
                <a:extLst>
                  <a:ext uri="{FF2B5EF4-FFF2-40B4-BE49-F238E27FC236}">
                    <a16:creationId xmlns:a16="http://schemas.microsoft.com/office/drawing/2014/main" id="{265D9245-1581-4C41-9BF0-8A474A9565C7}"/>
                  </a:ext>
                </a:extLst>
              </p14:cNvPr>
              <p14:cNvContentPartPr/>
              <p14:nvPr/>
            </p14:nvContentPartPr>
            <p14:xfrm>
              <a:off x="5469395" y="4428903"/>
              <a:ext cx="56160" cy="56880"/>
            </p14:xfrm>
          </p:contentPart>
        </mc:Choice>
        <mc:Fallback xmlns="">
          <p:pic>
            <p:nvPicPr>
              <p:cNvPr id="208" name="Ink 207">
                <a:extLst>
                  <a:ext uri="{FF2B5EF4-FFF2-40B4-BE49-F238E27FC236}">
                    <a16:creationId xmlns:a16="http://schemas.microsoft.com/office/drawing/2014/main" id="{265D9245-1581-4C41-9BF0-8A474A9565C7}"/>
                  </a:ext>
                </a:extLst>
              </p:cNvPr>
              <p:cNvPicPr/>
              <p:nvPr/>
            </p:nvPicPr>
            <p:blipFill>
              <a:blip r:embed="rId49"/>
              <a:stretch>
                <a:fillRect/>
              </a:stretch>
            </p:blipFill>
            <p:spPr>
              <a:xfrm>
                <a:off x="5460810" y="4419903"/>
                <a:ext cx="74403"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9" name="Ink 208">
                <a:extLst>
                  <a:ext uri="{FF2B5EF4-FFF2-40B4-BE49-F238E27FC236}">
                    <a16:creationId xmlns:a16="http://schemas.microsoft.com/office/drawing/2014/main" id="{C61BA16F-B0DD-2944-A9C6-D7ED169B5A13}"/>
                  </a:ext>
                </a:extLst>
              </p14:cNvPr>
              <p14:cNvContentPartPr/>
              <p14:nvPr/>
            </p14:nvContentPartPr>
            <p14:xfrm>
              <a:off x="5606915" y="4441503"/>
              <a:ext cx="176400" cy="182520"/>
            </p14:xfrm>
          </p:contentPart>
        </mc:Choice>
        <mc:Fallback xmlns="">
          <p:pic>
            <p:nvPicPr>
              <p:cNvPr id="209" name="Ink 208">
                <a:extLst>
                  <a:ext uri="{FF2B5EF4-FFF2-40B4-BE49-F238E27FC236}">
                    <a16:creationId xmlns:a16="http://schemas.microsoft.com/office/drawing/2014/main" id="{C61BA16F-B0DD-2944-A9C6-D7ED169B5A13}"/>
                  </a:ext>
                </a:extLst>
              </p:cNvPr>
              <p:cNvPicPr/>
              <p:nvPr/>
            </p:nvPicPr>
            <p:blipFill>
              <a:blip r:embed="rId51"/>
              <a:stretch>
                <a:fillRect/>
              </a:stretch>
            </p:blipFill>
            <p:spPr>
              <a:xfrm>
                <a:off x="5597195" y="4431783"/>
                <a:ext cx="1962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0" name="Ink 209">
                <a:extLst>
                  <a:ext uri="{FF2B5EF4-FFF2-40B4-BE49-F238E27FC236}">
                    <a16:creationId xmlns:a16="http://schemas.microsoft.com/office/drawing/2014/main" id="{3995DB15-793A-4A42-9410-314521346518}"/>
                  </a:ext>
                </a:extLst>
              </p14:cNvPr>
              <p14:cNvContentPartPr/>
              <p14:nvPr/>
            </p14:nvContentPartPr>
            <p14:xfrm>
              <a:off x="5776835" y="4384983"/>
              <a:ext cx="220320" cy="143640"/>
            </p14:xfrm>
          </p:contentPart>
        </mc:Choice>
        <mc:Fallback xmlns="">
          <p:pic>
            <p:nvPicPr>
              <p:cNvPr id="210" name="Ink 209">
                <a:extLst>
                  <a:ext uri="{FF2B5EF4-FFF2-40B4-BE49-F238E27FC236}">
                    <a16:creationId xmlns:a16="http://schemas.microsoft.com/office/drawing/2014/main" id="{3995DB15-793A-4A42-9410-314521346518}"/>
                  </a:ext>
                </a:extLst>
              </p:cNvPr>
              <p:cNvPicPr/>
              <p:nvPr/>
            </p:nvPicPr>
            <p:blipFill>
              <a:blip r:embed="rId53"/>
              <a:stretch>
                <a:fillRect/>
              </a:stretch>
            </p:blipFill>
            <p:spPr>
              <a:xfrm>
                <a:off x="5767475" y="4375623"/>
                <a:ext cx="237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11" name="Ink 210">
                <a:extLst>
                  <a:ext uri="{FF2B5EF4-FFF2-40B4-BE49-F238E27FC236}">
                    <a16:creationId xmlns:a16="http://schemas.microsoft.com/office/drawing/2014/main" id="{9A5CD1D6-18B9-B944-B358-E12EAEBB459C}"/>
                  </a:ext>
                </a:extLst>
              </p14:cNvPr>
              <p14:cNvContentPartPr/>
              <p14:nvPr/>
            </p14:nvContentPartPr>
            <p14:xfrm>
              <a:off x="6002915" y="4328463"/>
              <a:ext cx="75960" cy="126000"/>
            </p14:xfrm>
          </p:contentPart>
        </mc:Choice>
        <mc:Fallback xmlns="">
          <p:pic>
            <p:nvPicPr>
              <p:cNvPr id="211" name="Ink 210">
                <a:extLst>
                  <a:ext uri="{FF2B5EF4-FFF2-40B4-BE49-F238E27FC236}">
                    <a16:creationId xmlns:a16="http://schemas.microsoft.com/office/drawing/2014/main" id="{9A5CD1D6-18B9-B944-B358-E12EAEBB459C}"/>
                  </a:ext>
                </a:extLst>
              </p:cNvPr>
              <p:cNvPicPr/>
              <p:nvPr/>
            </p:nvPicPr>
            <p:blipFill>
              <a:blip r:embed="rId55"/>
              <a:stretch>
                <a:fillRect/>
              </a:stretch>
            </p:blipFill>
            <p:spPr>
              <a:xfrm>
                <a:off x="5993149" y="4319130"/>
                <a:ext cx="94046" cy="14359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2" name="Ink 211">
                <a:extLst>
                  <a:ext uri="{FF2B5EF4-FFF2-40B4-BE49-F238E27FC236}">
                    <a16:creationId xmlns:a16="http://schemas.microsoft.com/office/drawing/2014/main" id="{9E18A35A-02A7-B645-8E18-1A5E363E8EE5}"/>
                  </a:ext>
                </a:extLst>
              </p14:cNvPr>
              <p14:cNvContentPartPr/>
              <p14:nvPr/>
            </p14:nvContentPartPr>
            <p14:xfrm>
              <a:off x="6053315" y="4334583"/>
              <a:ext cx="132480" cy="69480"/>
            </p14:xfrm>
          </p:contentPart>
        </mc:Choice>
        <mc:Fallback xmlns="">
          <p:pic>
            <p:nvPicPr>
              <p:cNvPr id="212" name="Ink 211">
                <a:extLst>
                  <a:ext uri="{FF2B5EF4-FFF2-40B4-BE49-F238E27FC236}">
                    <a16:creationId xmlns:a16="http://schemas.microsoft.com/office/drawing/2014/main" id="{9E18A35A-02A7-B645-8E18-1A5E363E8EE5}"/>
                  </a:ext>
                </a:extLst>
              </p:cNvPr>
              <p:cNvPicPr/>
              <p:nvPr/>
            </p:nvPicPr>
            <p:blipFill>
              <a:blip r:embed="rId57"/>
              <a:stretch>
                <a:fillRect/>
              </a:stretch>
            </p:blipFill>
            <p:spPr>
              <a:xfrm>
                <a:off x="6043569" y="4325943"/>
                <a:ext cx="15089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13" name="Ink 212">
                <a:extLst>
                  <a:ext uri="{FF2B5EF4-FFF2-40B4-BE49-F238E27FC236}">
                    <a16:creationId xmlns:a16="http://schemas.microsoft.com/office/drawing/2014/main" id="{8ACF3223-3BA1-AE44-A494-04AD6B51C7D7}"/>
                  </a:ext>
                </a:extLst>
              </p14:cNvPr>
              <p14:cNvContentPartPr/>
              <p14:nvPr/>
            </p14:nvContentPartPr>
            <p14:xfrm>
              <a:off x="5387675" y="4900503"/>
              <a:ext cx="62640" cy="176400"/>
            </p14:xfrm>
          </p:contentPart>
        </mc:Choice>
        <mc:Fallback xmlns="">
          <p:pic>
            <p:nvPicPr>
              <p:cNvPr id="213" name="Ink 212">
                <a:extLst>
                  <a:ext uri="{FF2B5EF4-FFF2-40B4-BE49-F238E27FC236}">
                    <a16:creationId xmlns:a16="http://schemas.microsoft.com/office/drawing/2014/main" id="{8ACF3223-3BA1-AE44-A494-04AD6B51C7D7}"/>
                  </a:ext>
                </a:extLst>
              </p:cNvPr>
              <p:cNvPicPr/>
              <p:nvPr/>
            </p:nvPicPr>
            <p:blipFill>
              <a:blip r:embed="rId59"/>
              <a:stretch>
                <a:fillRect/>
              </a:stretch>
            </p:blipFill>
            <p:spPr>
              <a:xfrm>
                <a:off x="5377595" y="4890423"/>
                <a:ext cx="810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4" name="Ink 213">
                <a:extLst>
                  <a:ext uri="{FF2B5EF4-FFF2-40B4-BE49-F238E27FC236}">
                    <a16:creationId xmlns:a16="http://schemas.microsoft.com/office/drawing/2014/main" id="{41B1B254-BB41-034E-96F4-BB2576281FC5}"/>
                  </a:ext>
                </a:extLst>
              </p14:cNvPr>
              <p14:cNvContentPartPr/>
              <p14:nvPr/>
            </p14:nvContentPartPr>
            <p14:xfrm>
              <a:off x="5323955" y="4887903"/>
              <a:ext cx="440280" cy="151200"/>
            </p14:xfrm>
          </p:contentPart>
        </mc:Choice>
        <mc:Fallback xmlns="">
          <p:pic>
            <p:nvPicPr>
              <p:cNvPr id="214" name="Ink 213">
                <a:extLst>
                  <a:ext uri="{FF2B5EF4-FFF2-40B4-BE49-F238E27FC236}">
                    <a16:creationId xmlns:a16="http://schemas.microsoft.com/office/drawing/2014/main" id="{41B1B254-BB41-034E-96F4-BB2576281FC5}"/>
                  </a:ext>
                </a:extLst>
              </p:cNvPr>
              <p:cNvPicPr/>
              <p:nvPr/>
            </p:nvPicPr>
            <p:blipFill>
              <a:blip r:embed="rId61"/>
              <a:stretch>
                <a:fillRect/>
              </a:stretch>
            </p:blipFill>
            <p:spPr>
              <a:xfrm>
                <a:off x="5314235" y="4877823"/>
                <a:ext cx="4586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5" name="Ink 214">
                <a:extLst>
                  <a:ext uri="{FF2B5EF4-FFF2-40B4-BE49-F238E27FC236}">
                    <a16:creationId xmlns:a16="http://schemas.microsoft.com/office/drawing/2014/main" id="{86ACE486-A655-4F41-B12F-C2D353F844D0}"/>
                  </a:ext>
                </a:extLst>
              </p14:cNvPr>
              <p14:cNvContentPartPr/>
              <p14:nvPr/>
            </p14:nvContentPartPr>
            <p14:xfrm>
              <a:off x="5663435" y="4800063"/>
              <a:ext cx="12960" cy="12960"/>
            </p14:xfrm>
          </p:contentPart>
        </mc:Choice>
        <mc:Fallback xmlns="">
          <p:pic>
            <p:nvPicPr>
              <p:cNvPr id="215" name="Ink 214">
                <a:extLst>
                  <a:ext uri="{FF2B5EF4-FFF2-40B4-BE49-F238E27FC236}">
                    <a16:creationId xmlns:a16="http://schemas.microsoft.com/office/drawing/2014/main" id="{86ACE486-A655-4F41-B12F-C2D353F844D0}"/>
                  </a:ext>
                </a:extLst>
              </p:cNvPr>
              <p:cNvPicPr/>
              <p:nvPr/>
            </p:nvPicPr>
            <p:blipFill>
              <a:blip r:embed="rId63"/>
              <a:stretch>
                <a:fillRect/>
              </a:stretch>
            </p:blipFill>
            <p:spPr>
              <a:xfrm>
                <a:off x="5655155" y="4791783"/>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6" name="Ink 215">
                <a:extLst>
                  <a:ext uri="{FF2B5EF4-FFF2-40B4-BE49-F238E27FC236}">
                    <a16:creationId xmlns:a16="http://schemas.microsoft.com/office/drawing/2014/main" id="{7D391507-784C-2F43-A8AB-774D803595B4}"/>
                  </a:ext>
                </a:extLst>
              </p14:cNvPr>
              <p14:cNvContentPartPr/>
              <p14:nvPr/>
            </p14:nvContentPartPr>
            <p14:xfrm>
              <a:off x="5707355" y="4762263"/>
              <a:ext cx="69480" cy="195120"/>
            </p14:xfrm>
          </p:contentPart>
        </mc:Choice>
        <mc:Fallback xmlns="">
          <p:pic>
            <p:nvPicPr>
              <p:cNvPr id="216" name="Ink 215">
                <a:extLst>
                  <a:ext uri="{FF2B5EF4-FFF2-40B4-BE49-F238E27FC236}">
                    <a16:creationId xmlns:a16="http://schemas.microsoft.com/office/drawing/2014/main" id="{7D391507-784C-2F43-A8AB-774D803595B4}"/>
                  </a:ext>
                </a:extLst>
              </p:cNvPr>
              <p:cNvPicPr/>
              <p:nvPr/>
            </p:nvPicPr>
            <p:blipFill>
              <a:blip r:embed="rId65"/>
              <a:stretch>
                <a:fillRect/>
              </a:stretch>
            </p:blipFill>
            <p:spPr>
              <a:xfrm>
                <a:off x="5697275" y="4751483"/>
                <a:ext cx="88200" cy="21452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17" name="Ink 216">
                <a:extLst>
                  <a:ext uri="{FF2B5EF4-FFF2-40B4-BE49-F238E27FC236}">
                    <a16:creationId xmlns:a16="http://schemas.microsoft.com/office/drawing/2014/main" id="{6C6B0219-8345-FD4D-9002-C0549D8509A2}"/>
                  </a:ext>
                </a:extLst>
              </p14:cNvPr>
              <p14:cNvContentPartPr/>
              <p14:nvPr/>
            </p14:nvContentPartPr>
            <p14:xfrm>
              <a:off x="5864675" y="4843983"/>
              <a:ext cx="113400" cy="87840"/>
            </p14:xfrm>
          </p:contentPart>
        </mc:Choice>
        <mc:Fallback xmlns="">
          <p:pic>
            <p:nvPicPr>
              <p:cNvPr id="217" name="Ink 216">
                <a:extLst>
                  <a:ext uri="{FF2B5EF4-FFF2-40B4-BE49-F238E27FC236}">
                    <a16:creationId xmlns:a16="http://schemas.microsoft.com/office/drawing/2014/main" id="{6C6B0219-8345-FD4D-9002-C0549D8509A2}"/>
                  </a:ext>
                </a:extLst>
              </p:cNvPr>
              <p:cNvPicPr/>
              <p:nvPr/>
            </p:nvPicPr>
            <p:blipFill>
              <a:blip r:embed="rId67"/>
              <a:stretch>
                <a:fillRect/>
              </a:stretch>
            </p:blipFill>
            <p:spPr>
              <a:xfrm>
                <a:off x="5855315" y="4833903"/>
                <a:ext cx="1314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18" name="Ink 217">
                <a:extLst>
                  <a:ext uri="{FF2B5EF4-FFF2-40B4-BE49-F238E27FC236}">
                    <a16:creationId xmlns:a16="http://schemas.microsoft.com/office/drawing/2014/main" id="{67AF6A95-8396-1449-B24C-65B4ADC65474}"/>
                  </a:ext>
                </a:extLst>
              </p14:cNvPr>
              <p14:cNvContentPartPr/>
              <p14:nvPr/>
            </p14:nvContentPartPr>
            <p14:xfrm>
              <a:off x="6034595" y="4574343"/>
              <a:ext cx="145080" cy="320400"/>
            </p14:xfrm>
          </p:contentPart>
        </mc:Choice>
        <mc:Fallback xmlns="">
          <p:pic>
            <p:nvPicPr>
              <p:cNvPr id="218" name="Ink 217">
                <a:extLst>
                  <a:ext uri="{FF2B5EF4-FFF2-40B4-BE49-F238E27FC236}">
                    <a16:creationId xmlns:a16="http://schemas.microsoft.com/office/drawing/2014/main" id="{67AF6A95-8396-1449-B24C-65B4ADC65474}"/>
                  </a:ext>
                </a:extLst>
              </p:cNvPr>
              <p:cNvPicPr/>
              <p:nvPr/>
            </p:nvPicPr>
            <p:blipFill>
              <a:blip r:embed="rId69"/>
              <a:stretch>
                <a:fillRect/>
              </a:stretch>
            </p:blipFill>
            <p:spPr>
              <a:xfrm>
                <a:off x="6024875" y="4564983"/>
                <a:ext cx="1638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9" name="Ink 218">
                <a:extLst>
                  <a:ext uri="{FF2B5EF4-FFF2-40B4-BE49-F238E27FC236}">
                    <a16:creationId xmlns:a16="http://schemas.microsoft.com/office/drawing/2014/main" id="{6A3F88AB-CF51-9F47-B18E-4A48D779239B}"/>
                  </a:ext>
                </a:extLst>
              </p14:cNvPr>
              <p14:cNvContentPartPr/>
              <p14:nvPr/>
            </p14:nvContentPartPr>
            <p14:xfrm>
              <a:off x="5858555" y="5183463"/>
              <a:ext cx="63360" cy="157680"/>
            </p14:xfrm>
          </p:contentPart>
        </mc:Choice>
        <mc:Fallback xmlns="">
          <p:pic>
            <p:nvPicPr>
              <p:cNvPr id="219" name="Ink 218">
                <a:extLst>
                  <a:ext uri="{FF2B5EF4-FFF2-40B4-BE49-F238E27FC236}">
                    <a16:creationId xmlns:a16="http://schemas.microsoft.com/office/drawing/2014/main" id="{6A3F88AB-CF51-9F47-B18E-4A48D779239B}"/>
                  </a:ext>
                </a:extLst>
              </p:cNvPr>
              <p:cNvPicPr/>
              <p:nvPr/>
            </p:nvPicPr>
            <p:blipFill>
              <a:blip r:embed="rId71"/>
              <a:stretch>
                <a:fillRect/>
              </a:stretch>
            </p:blipFill>
            <p:spPr>
              <a:xfrm>
                <a:off x="5848475" y="5173383"/>
                <a:ext cx="81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20" name="Ink 219">
                <a:extLst>
                  <a:ext uri="{FF2B5EF4-FFF2-40B4-BE49-F238E27FC236}">
                    <a16:creationId xmlns:a16="http://schemas.microsoft.com/office/drawing/2014/main" id="{3D66948C-93A3-5742-AFE7-6764865B37AD}"/>
                  </a:ext>
                </a:extLst>
              </p14:cNvPr>
              <p14:cNvContentPartPr/>
              <p14:nvPr/>
            </p14:nvContentPartPr>
            <p14:xfrm>
              <a:off x="5820755" y="5171583"/>
              <a:ext cx="252000" cy="119160"/>
            </p14:xfrm>
          </p:contentPart>
        </mc:Choice>
        <mc:Fallback xmlns="">
          <p:pic>
            <p:nvPicPr>
              <p:cNvPr id="220" name="Ink 219">
                <a:extLst>
                  <a:ext uri="{FF2B5EF4-FFF2-40B4-BE49-F238E27FC236}">
                    <a16:creationId xmlns:a16="http://schemas.microsoft.com/office/drawing/2014/main" id="{3D66948C-93A3-5742-AFE7-6764865B37AD}"/>
                  </a:ext>
                </a:extLst>
              </p:cNvPr>
              <p:cNvPicPr/>
              <p:nvPr/>
            </p:nvPicPr>
            <p:blipFill>
              <a:blip r:embed="rId73"/>
              <a:stretch>
                <a:fillRect/>
              </a:stretch>
            </p:blipFill>
            <p:spPr>
              <a:xfrm>
                <a:off x="5811035" y="5161863"/>
                <a:ext cx="2710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1" name="Ink 220">
                <a:extLst>
                  <a:ext uri="{FF2B5EF4-FFF2-40B4-BE49-F238E27FC236}">
                    <a16:creationId xmlns:a16="http://schemas.microsoft.com/office/drawing/2014/main" id="{D2C8E8DA-1BB7-3146-922C-AAFF2C00351E}"/>
                  </a:ext>
                </a:extLst>
              </p14:cNvPr>
              <p14:cNvContentPartPr/>
              <p14:nvPr/>
            </p14:nvContentPartPr>
            <p14:xfrm>
              <a:off x="6137915" y="5133063"/>
              <a:ext cx="91800" cy="151200"/>
            </p14:xfrm>
          </p:contentPart>
        </mc:Choice>
        <mc:Fallback xmlns="">
          <p:pic>
            <p:nvPicPr>
              <p:cNvPr id="221" name="Ink 220">
                <a:extLst>
                  <a:ext uri="{FF2B5EF4-FFF2-40B4-BE49-F238E27FC236}">
                    <a16:creationId xmlns:a16="http://schemas.microsoft.com/office/drawing/2014/main" id="{D2C8E8DA-1BB7-3146-922C-AAFF2C00351E}"/>
                  </a:ext>
                </a:extLst>
              </p:cNvPr>
              <p:cNvPicPr/>
              <p:nvPr/>
            </p:nvPicPr>
            <p:blipFill>
              <a:blip r:embed="rId75"/>
              <a:stretch>
                <a:fillRect/>
              </a:stretch>
            </p:blipFill>
            <p:spPr>
              <a:xfrm>
                <a:off x="6129309" y="5122623"/>
                <a:ext cx="10973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22" name="Ink 221">
                <a:extLst>
                  <a:ext uri="{FF2B5EF4-FFF2-40B4-BE49-F238E27FC236}">
                    <a16:creationId xmlns:a16="http://schemas.microsoft.com/office/drawing/2014/main" id="{53CE85DE-EF2B-EB4E-92BE-A854323CEF4D}"/>
                  </a:ext>
                </a:extLst>
              </p14:cNvPr>
              <p14:cNvContentPartPr/>
              <p14:nvPr/>
            </p14:nvContentPartPr>
            <p14:xfrm>
              <a:off x="6260675" y="5107863"/>
              <a:ext cx="31680" cy="163800"/>
            </p14:xfrm>
          </p:contentPart>
        </mc:Choice>
        <mc:Fallback xmlns="">
          <p:pic>
            <p:nvPicPr>
              <p:cNvPr id="222" name="Ink 221">
                <a:extLst>
                  <a:ext uri="{FF2B5EF4-FFF2-40B4-BE49-F238E27FC236}">
                    <a16:creationId xmlns:a16="http://schemas.microsoft.com/office/drawing/2014/main" id="{53CE85DE-EF2B-EB4E-92BE-A854323CEF4D}"/>
                  </a:ext>
                </a:extLst>
              </p:cNvPr>
              <p:cNvPicPr/>
              <p:nvPr/>
            </p:nvPicPr>
            <p:blipFill>
              <a:blip r:embed="rId77"/>
              <a:stretch>
                <a:fillRect/>
              </a:stretch>
            </p:blipFill>
            <p:spPr>
              <a:xfrm>
                <a:off x="6250955" y="5098143"/>
                <a:ext cx="51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23" name="Ink 222">
                <a:extLst>
                  <a:ext uri="{FF2B5EF4-FFF2-40B4-BE49-F238E27FC236}">
                    <a16:creationId xmlns:a16="http://schemas.microsoft.com/office/drawing/2014/main" id="{8B6F9BC0-15C6-DA4D-9A56-BBA3A5A895FA}"/>
                  </a:ext>
                </a:extLst>
              </p14:cNvPr>
              <p14:cNvContentPartPr/>
              <p14:nvPr/>
            </p14:nvContentPartPr>
            <p14:xfrm>
              <a:off x="6298475" y="5158263"/>
              <a:ext cx="119880" cy="63360"/>
            </p14:xfrm>
          </p:contentPart>
        </mc:Choice>
        <mc:Fallback xmlns="">
          <p:pic>
            <p:nvPicPr>
              <p:cNvPr id="223" name="Ink 222">
                <a:extLst>
                  <a:ext uri="{FF2B5EF4-FFF2-40B4-BE49-F238E27FC236}">
                    <a16:creationId xmlns:a16="http://schemas.microsoft.com/office/drawing/2014/main" id="{8B6F9BC0-15C6-DA4D-9A56-BBA3A5A895FA}"/>
                  </a:ext>
                </a:extLst>
              </p:cNvPr>
              <p:cNvPicPr/>
              <p:nvPr/>
            </p:nvPicPr>
            <p:blipFill>
              <a:blip r:embed="rId79"/>
              <a:stretch>
                <a:fillRect/>
              </a:stretch>
            </p:blipFill>
            <p:spPr>
              <a:xfrm>
                <a:off x="6289087" y="5148487"/>
                <a:ext cx="139017" cy="8254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28" name="Ink 227">
                <a:extLst>
                  <a:ext uri="{FF2B5EF4-FFF2-40B4-BE49-F238E27FC236}">
                    <a16:creationId xmlns:a16="http://schemas.microsoft.com/office/drawing/2014/main" id="{20C75D7D-1E11-984D-B4C8-C0FB6F2CBBDE}"/>
                  </a:ext>
                </a:extLst>
              </p14:cNvPr>
              <p14:cNvContentPartPr/>
              <p14:nvPr/>
            </p14:nvContentPartPr>
            <p14:xfrm>
              <a:off x="8184515" y="3844263"/>
              <a:ext cx="346320" cy="239400"/>
            </p14:xfrm>
          </p:contentPart>
        </mc:Choice>
        <mc:Fallback xmlns="">
          <p:pic>
            <p:nvPicPr>
              <p:cNvPr id="228" name="Ink 227">
                <a:extLst>
                  <a:ext uri="{FF2B5EF4-FFF2-40B4-BE49-F238E27FC236}">
                    <a16:creationId xmlns:a16="http://schemas.microsoft.com/office/drawing/2014/main" id="{20C75D7D-1E11-984D-B4C8-C0FB6F2CBBDE}"/>
                  </a:ext>
                </a:extLst>
              </p:cNvPr>
              <p:cNvPicPr/>
              <p:nvPr/>
            </p:nvPicPr>
            <p:blipFill>
              <a:blip r:embed="rId81"/>
              <a:stretch>
                <a:fillRect/>
              </a:stretch>
            </p:blipFill>
            <p:spPr>
              <a:xfrm>
                <a:off x="8174785" y="3835610"/>
                <a:ext cx="364699" cy="257788"/>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9" name="Ink 228">
                <a:extLst>
                  <a:ext uri="{FF2B5EF4-FFF2-40B4-BE49-F238E27FC236}">
                    <a16:creationId xmlns:a16="http://schemas.microsoft.com/office/drawing/2014/main" id="{D91A4862-CA25-BC4C-A1B0-F770A8AD0558}"/>
                  </a:ext>
                </a:extLst>
              </p14:cNvPr>
              <p14:cNvContentPartPr/>
              <p14:nvPr/>
            </p14:nvContentPartPr>
            <p14:xfrm>
              <a:off x="8568275" y="3312543"/>
              <a:ext cx="252000" cy="236520"/>
            </p14:xfrm>
          </p:contentPart>
        </mc:Choice>
        <mc:Fallback xmlns="">
          <p:pic>
            <p:nvPicPr>
              <p:cNvPr id="229" name="Ink 228">
                <a:extLst>
                  <a:ext uri="{FF2B5EF4-FFF2-40B4-BE49-F238E27FC236}">
                    <a16:creationId xmlns:a16="http://schemas.microsoft.com/office/drawing/2014/main" id="{D91A4862-CA25-BC4C-A1B0-F770A8AD0558}"/>
                  </a:ext>
                </a:extLst>
              </p:cNvPr>
              <p:cNvPicPr/>
              <p:nvPr/>
            </p:nvPicPr>
            <p:blipFill>
              <a:blip r:embed="rId83"/>
              <a:stretch>
                <a:fillRect/>
              </a:stretch>
            </p:blipFill>
            <p:spPr>
              <a:xfrm>
                <a:off x="8558555" y="3303543"/>
                <a:ext cx="2700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30" name="Ink 229">
                <a:extLst>
                  <a:ext uri="{FF2B5EF4-FFF2-40B4-BE49-F238E27FC236}">
                    <a16:creationId xmlns:a16="http://schemas.microsoft.com/office/drawing/2014/main" id="{5F3240D4-3DF8-9045-A097-55FB1EEABE90}"/>
                  </a:ext>
                </a:extLst>
              </p14:cNvPr>
              <p14:cNvContentPartPr/>
              <p14:nvPr/>
            </p14:nvContentPartPr>
            <p14:xfrm>
              <a:off x="8869955" y="3316863"/>
              <a:ext cx="333720" cy="232200"/>
            </p14:xfrm>
          </p:contentPart>
        </mc:Choice>
        <mc:Fallback xmlns="">
          <p:pic>
            <p:nvPicPr>
              <p:cNvPr id="230" name="Ink 229">
                <a:extLst>
                  <a:ext uri="{FF2B5EF4-FFF2-40B4-BE49-F238E27FC236}">
                    <a16:creationId xmlns:a16="http://schemas.microsoft.com/office/drawing/2014/main" id="{5F3240D4-3DF8-9045-A097-55FB1EEABE90}"/>
                  </a:ext>
                </a:extLst>
              </p:cNvPr>
              <p:cNvPicPr/>
              <p:nvPr/>
            </p:nvPicPr>
            <p:blipFill>
              <a:blip r:embed="rId85"/>
              <a:stretch>
                <a:fillRect/>
              </a:stretch>
            </p:blipFill>
            <p:spPr>
              <a:xfrm>
                <a:off x="8860235" y="3307158"/>
                <a:ext cx="352440" cy="25125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31" name="Ink 230">
                <a:extLst>
                  <a:ext uri="{FF2B5EF4-FFF2-40B4-BE49-F238E27FC236}">
                    <a16:creationId xmlns:a16="http://schemas.microsoft.com/office/drawing/2014/main" id="{8617F3E1-1E7D-484D-B0B7-08F8677C8DE0}"/>
                  </a:ext>
                </a:extLst>
              </p14:cNvPr>
              <p14:cNvContentPartPr/>
              <p14:nvPr/>
            </p14:nvContentPartPr>
            <p14:xfrm>
              <a:off x="9045995" y="3166023"/>
              <a:ext cx="239400" cy="270000"/>
            </p14:xfrm>
          </p:contentPart>
        </mc:Choice>
        <mc:Fallback xmlns="">
          <p:pic>
            <p:nvPicPr>
              <p:cNvPr id="231" name="Ink 230">
                <a:extLst>
                  <a:ext uri="{FF2B5EF4-FFF2-40B4-BE49-F238E27FC236}">
                    <a16:creationId xmlns:a16="http://schemas.microsoft.com/office/drawing/2014/main" id="{8617F3E1-1E7D-484D-B0B7-08F8677C8DE0}"/>
                  </a:ext>
                </a:extLst>
              </p:cNvPr>
              <p:cNvPicPr/>
              <p:nvPr/>
            </p:nvPicPr>
            <p:blipFill>
              <a:blip r:embed="rId87"/>
              <a:stretch>
                <a:fillRect/>
              </a:stretch>
            </p:blipFill>
            <p:spPr>
              <a:xfrm>
                <a:off x="9036995" y="3157023"/>
                <a:ext cx="2570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2" name="Ink 231">
                <a:extLst>
                  <a:ext uri="{FF2B5EF4-FFF2-40B4-BE49-F238E27FC236}">
                    <a16:creationId xmlns:a16="http://schemas.microsoft.com/office/drawing/2014/main" id="{E173F014-64CC-2948-86BE-5CEA194A26F9}"/>
                  </a:ext>
                </a:extLst>
              </p14:cNvPr>
              <p14:cNvContentPartPr/>
              <p14:nvPr/>
            </p14:nvContentPartPr>
            <p14:xfrm>
              <a:off x="9215915" y="3303543"/>
              <a:ext cx="163800" cy="38160"/>
            </p14:xfrm>
          </p:contentPart>
        </mc:Choice>
        <mc:Fallback xmlns="">
          <p:pic>
            <p:nvPicPr>
              <p:cNvPr id="232" name="Ink 231">
                <a:extLst>
                  <a:ext uri="{FF2B5EF4-FFF2-40B4-BE49-F238E27FC236}">
                    <a16:creationId xmlns:a16="http://schemas.microsoft.com/office/drawing/2014/main" id="{E173F014-64CC-2948-86BE-5CEA194A26F9}"/>
                  </a:ext>
                </a:extLst>
              </p:cNvPr>
              <p:cNvPicPr/>
              <p:nvPr/>
            </p:nvPicPr>
            <p:blipFill>
              <a:blip r:embed="rId89"/>
              <a:stretch>
                <a:fillRect/>
              </a:stretch>
            </p:blipFill>
            <p:spPr>
              <a:xfrm>
                <a:off x="9206195" y="3294821"/>
                <a:ext cx="181800" cy="56695"/>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3" name="Ink 232">
                <a:extLst>
                  <a:ext uri="{FF2B5EF4-FFF2-40B4-BE49-F238E27FC236}">
                    <a16:creationId xmlns:a16="http://schemas.microsoft.com/office/drawing/2014/main" id="{DBA6768C-4EFD-B14D-8542-8E478E793F8D}"/>
                  </a:ext>
                </a:extLst>
              </p14:cNvPr>
              <p14:cNvContentPartPr/>
              <p14:nvPr/>
            </p14:nvContentPartPr>
            <p14:xfrm>
              <a:off x="9259835" y="3724743"/>
              <a:ext cx="75960" cy="163800"/>
            </p14:xfrm>
          </p:contentPart>
        </mc:Choice>
        <mc:Fallback xmlns="">
          <p:pic>
            <p:nvPicPr>
              <p:cNvPr id="233" name="Ink 232">
                <a:extLst>
                  <a:ext uri="{FF2B5EF4-FFF2-40B4-BE49-F238E27FC236}">
                    <a16:creationId xmlns:a16="http://schemas.microsoft.com/office/drawing/2014/main" id="{DBA6768C-4EFD-B14D-8542-8E478E793F8D}"/>
                  </a:ext>
                </a:extLst>
              </p:cNvPr>
              <p:cNvPicPr/>
              <p:nvPr/>
            </p:nvPicPr>
            <p:blipFill>
              <a:blip r:embed="rId91"/>
              <a:stretch>
                <a:fillRect/>
              </a:stretch>
            </p:blipFill>
            <p:spPr>
              <a:xfrm>
                <a:off x="9250835" y="3715743"/>
                <a:ext cx="93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4" name="Ink 233">
                <a:extLst>
                  <a:ext uri="{FF2B5EF4-FFF2-40B4-BE49-F238E27FC236}">
                    <a16:creationId xmlns:a16="http://schemas.microsoft.com/office/drawing/2014/main" id="{4DE29ED3-161B-BB40-8A48-FDF8E97162F6}"/>
                  </a:ext>
                </a:extLst>
              </p14:cNvPr>
              <p14:cNvContentPartPr/>
              <p14:nvPr/>
            </p14:nvContentPartPr>
            <p14:xfrm>
              <a:off x="9159035" y="3674343"/>
              <a:ext cx="528480" cy="157680"/>
            </p14:xfrm>
          </p:contentPart>
        </mc:Choice>
        <mc:Fallback xmlns="">
          <p:pic>
            <p:nvPicPr>
              <p:cNvPr id="234" name="Ink 233">
                <a:extLst>
                  <a:ext uri="{FF2B5EF4-FFF2-40B4-BE49-F238E27FC236}">
                    <a16:creationId xmlns:a16="http://schemas.microsoft.com/office/drawing/2014/main" id="{4DE29ED3-161B-BB40-8A48-FDF8E97162F6}"/>
                  </a:ext>
                </a:extLst>
              </p:cNvPr>
              <p:cNvPicPr/>
              <p:nvPr/>
            </p:nvPicPr>
            <p:blipFill>
              <a:blip r:embed="rId93"/>
              <a:stretch>
                <a:fillRect/>
              </a:stretch>
            </p:blipFill>
            <p:spPr>
              <a:xfrm>
                <a:off x="9149315" y="3664263"/>
                <a:ext cx="546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5" name="Ink 234">
                <a:extLst>
                  <a:ext uri="{FF2B5EF4-FFF2-40B4-BE49-F238E27FC236}">
                    <a16:creationId xmlns:a16="http://schemas.microsoft.com/office/drawing/2014/main" id="{BC4BE0B5-70D4-DF47-84FB-14CEF320372C}"/>
                  </a:ext>
                </a:extLst>
              </p14:cNvPr>
              <p14:cNvContentPartPr/>
              <p14:nvPr/>
            </p14:nvContentPartPr>
            <p14:xfrm>
              <a:off x="9537035" y="3573903"/>
              <a:ext cx="18360" cy="6480"/>
            </p14:xfrm>
          </p:contentPart>
        </mc:Choice>
        <mc:Fallback xmlns="">
          <p:pic>
            <p:nvPicPr>
              <p:cNvPr id="235" name="Ink 234">
                <a:extLst>
                  <a:ext uri="{FF2B5EF4-FFF2-40B4-BE49-F238E27FC236}">
                    <a16:creationId xmlns:a16="http://schemas.microsoft.com/office/drawing/2014/main" id="{BC4BE0B5-70D4-DF47-84FB-14CEF320372C}"/>
                  </a:ext>
                </a:extLst>
              </p:cNvPr>
              <p:cNvPicPr/>
              <p:nvPr/>
            </p:nvPicPr>
            <p:blipFill>
              <a:blip r:embed="rId95"/>
              <a:stretch>
                <a:fillRect/>
              </a:stretch>
            </p:blipFill>
            <p:spPr>
              <a:xfrm>
                <a:off x="9528755" y="3564183"/>
                <a:ext cx="363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6" name="Ink 235">
                <a:extLst>
                  <a:ext uri="{FF2B5EF4-FFF2-40B4-BE49-F238E27FC236}">
                    <a16:creationId xmlns:a16="http://schemas.microsoft.com/office/drawing/2014/main" id="{F103BA2C-B080-A44B-A9A7-F2171F0B7692}"/>
                  </a:ext>
                </a:extLst>
              </p14:cNvPr>
              <p14:cNvContentPartPr/>
              <p14:nvPr/>
            </p14:nvContentPartPr>
            <p14:xfrm>
              <a:off x="9637115" y="3504783"/>
              <a:ext cx="113400" cy="226800"/>
            </p14:xfrm>
          </p:contentPart>
        </mc:Choice>
        <mc:Fallback xmlns="">
          <p:pic>
            <p:nvPicPr>
              <p:cNvPr id="236" name="Ink 235">
                <a:extLst>
                  <a:ext uri="{FF2B5EF4-FFF2-40B4-BE49-F238E27FC236}">
                    <a16:creationId xmlns:a16="http://schemas.microsoft.com/office/drawing/2014/main" id="{F103BA2C-B080-A44B-A9A7-F2171F0B7692}"/>
                  </a:ext>
                </a:extLst>
              </p:cNvPr>
              <p:cNvPicPr/>
              <p:nvPr/>
            </p:nvPicPr>
            <p:blipFill>
              <a:blip r:embed="rId97"/>
              <a:stretch>
                <a:fillRect/>
              </a:stretch>
            </p:blipFill>
            <p:spPr>
              <a:xfrm>
                <a:off x="9627395" y="3494703"/>
                <a:ext cx="1317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7" name="Ink 236">
                <a:extLst>
                  <a:ext uri="{FF2B5EF4-FFF2-40B4-BE49-F238E27FC236}">
                    <a16:creationId xmlns:a16="http://schemas.microsoft.com/office/drawing/2014/main" id="{FFCF31AC-4338-5541-A4D2-A5FFB848795D}"/>
                  </a:ext>
                </a:extLst>
              </p14:cNvPr>
              <p14:cNvContentPartPr/>
              <p14:nvPr/>
            </p14:nvContentPartPr>
            <p14:xfrm>
              <a:off x="9825755" y="3580383"/>
              <a:ext cx="176400" cy="132480"/>
            </p14:xfrm>
          </p:contentPart>
        </mc:Choice>
        <mc:Fallback xmlns="">
          <p:pic>
            <p:nvPicPr>
              <p:cNvPr id="237" name="Ink 236">
                <a:extLst>
                  <a:ext uri="{FF2B5EF4-FFF2-40B4-BE49-F238E27FC236}">
                    <a16:creationId xmlns:a16="http://schemas.microsoft.com/office/drawing/2014/main" id="{FFCF31AC-4338-5541-A4D2-A5FFB848795D}"/>
                  </a:ext>
                </a:extLst>
              </p:cNvPr>
              <p:cNvPicPr/>
              <p:nvPr/>
            </p:nvPicPr>
            <p:blipFill>
              <a:blip r:embed="rId99"/>
              <a:stretch>
                <a:fillRect/>
              </a:stretch>
            </p:blipFill>
            <p:spPr>
              <a:xfrm>
                <a:off x="9816035" y="3570303"/>
                <a:ext cx="194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8" name="Ink 237">
                <a:extLst>
                  <a:ext uri="{FF2B5EF4-FFF2-40B4-BE49-F238E27FC236}">
                    <a16:creationId xmlns:a16="http://schemas.microsoft.com/office/drawing/2014/main" id="{0AF3FFB5-1145-0F4C-8891-6583A8DE4CC3}"/>
                  </a:ext>
                </a:extLst>
              </p14:cNvPr>
              <p14:cNvContentPartPr/>
              <p14:nvPr/>
            </p14:nvContentPartPr>
            <p14:xfrm>
              <a:off x="9989195" y="3291663"/>
              <a:ext cx="151200" cy="414720"/>
            </p14:xfrm>
          </p:contentPart>
        </mc:Choice>
        <mc:Fallback xmlns="">
          <p:pic>
            <p:nvPicPr>
              <p:cNvPr id="238" name="Ink 237">
                <a:extLst>
                  <a:ext uri="{FF2B5EF4-FFF2-40B4-BE49-F238E27FC236}">
                    <a16:creationId xmlns:a16="http://schemas.microsoft.com/office/drawing/2014/main" id="{0AF3FFB5-1145-0F4C-8891-6583A8DE4CC3}"/>
                  </a:ext>
                </a:extLst>
              </p:cNvPr>
              <p:cNvPicPr/>
              <p:nvPr/>
            </p:nvPicPr>
            <p:blipFill>
              <a:blip r:embed="rId101"/>
              <a:stretch>
                <a:fillRect/>
              </a:stretch>
            </p:blipFill>
            <p:spPr>
              <a:xfrm>
                <a:off x="9980195" y="3282295"/>
                <a:ext cx="169200" cy="432736"/>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9" name="Ink 238">
                <a:extLst>
                  <a:ext uri="{FF2B5EF4-FFF2-40B4-BE49-F238E27FC236}">
                    <a16:creationId xmlns:a16="http://schemas.microsoft.com/office/drawing/2014/main" id="{6DF64923-5E2B-2B49-84FE-160F02CF3C13}"/>
                  </a:ext>
                </a:extLst>
              </p14:cNvPr>
              <p14:cNvContentPartPr/>
              <p14:nvPr/>
            </p14:nvContentPartPr>
            <p14:xfrm>
              <a:off x="9661955" y="3969903"/>
              <a:ext cx="82080" cy="176400"/>
            </p14:xfrm>
          </p:contentPart>
        </mc:Choice>
        <mc:Fallback xmlns="">
          <p:pic>
            <p:nvPicPr>
              <p:cNvPr id="239" name="Ink 238">
                <a:extLst>
                  <a:ext uri="{FF2B5EF4-FFF2-40B4-BE49-F238E27FC236}">
                    <a16:creationId xmlns:a16="http://schemas.microsoft.com/office/drawing/2014/main" id="{6DF64923-5E2B-2B49-84FE-160F02CF3C13}"/>
                  </a:ext>
                </a:extLst>
              </p:cNvPr>
              <p:cNvPicPr/>
              <p:nvPr/>
            </p:nvPicPr>
            <p:blipFill>
              <a:blip r:embed="rId103"/>
              <a:stretch>
                <a:fillRect/>
              </a:stretch>
            </p:blipFill>
            <p:spPr>
              <a:xfrm>
                <a:off x="9652235" y="3960183"/>
                <a:ext cx="1011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40" name="Ink 239">
                <a:extLst>
                  <a:ext uri="{FF2B5EF4-FFF2-40B4-BE49-F238E27FC236}">
                    <a16:creationId xmlns:a16="http://schemas.microsoft.com/office/drawing/2014/main" id="{A907491D-FAFC-0344-A486-D5D2D074DD64}"/>
                  </a:ext>
                </a:extLst>
              </p14:cNvPr>
              <p14:cNvContentPartPr/>
              <p14:nvPr/>
            </p14:nvContentPartPr>
            <p14:xfrm>
              <a:off x="9605435" y="3988983"/>
              <a:ext cx="270720" cy="132480"/>
            </p14:xfrm>
          </p:contentPart>
        </mc:Choice>
        <mc:Fallback xmlns="">
          <p:pic>
            <p:nvPicPr>
              <p:cNvPr id="240" name="Ink 239">
                <a:extLst>
                  <a:ext uri="{FF2B5EF4-FFF2-40B4-BE49-F238E27FC236}">
                    <a16:creationId xmlns:a16="http://schemas.microsoft.com/office/drawing/2014/main" id="{A907491D-FAFC-0344-A486-D5D2D074DD64}"/>
                  </a:ext>
                </a:extLst>
              </p:cNvPr>
              <p:cNvPicPr/>
              <p:nvPr/>
            </p:nvPicPr>
            <p:blipFill>
              <a:blip r:embed="rId105"/>
              <a:stretch>
                <a:fillRect/>
              </a:stretch>
            </p:blipFill>
            <p:spPr>
              <a:xfrm>
                <a:off x="9597155" y="3978903"/>
                <a:ext cx="287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41" name="Ink 240">
                <a:extLst>
                  <a:ext uri="{FF2B5EF4-FFF2-40B4-BE49-F238E27FC236}">
                    <a16:creationId xmlns:a16="http://schemas.microsoft.com/office/drawing/2014/main" id="{4064CBCA-8650-0B4B-854C-06E428F86F36}"/>
                  </a:ext>
                </a:extLst>
              </p14:cNvPr>
              <p14:cNvContentPartPr/>
              <p14:nvPr/>
            </p14:nvContentPartPr>
            <p14:xfrm>
              <a:off x="9932315" y="3891783"/>
              <a:ext cx="239400" cy="217080"/>
            </p14:xfrm>
          </p:contentPart>
        </mc:Choice>
        <mc:Fallback xmlns="">
          <p:pic>
            <p:nvPicPr>
              <p:cNvPr id="241" name="Ink 240">
                <a:extLst>
                  <a:ext uri="{FF2B5EF4-FFF2-40B4-BE49-F238E27FC236}">
                    <a16:creationId xmlns:a16="http://schemas.microsoft.com/office/drawing/2014/main" id="{4064CBCA-8650-0B4B-854C-06E428F86F36}"/>
                  </a:ext>
                </a:extLst>
              </p:cNvPr>
              <p:cNvPicPr/>
              <p:nvPr/>
            </p:nvPicPr>
            <p:blipFill>
              <a:blip r:embed="rId107"/>
              <a:stretch>
                <a:fillRect/>
              </a:stretch>
            </p:blipFill>
            <p:spPr>
              <a:xfrm>
                <a:off x="9922235" y="3880983"/>
                <a:ext cx="2577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42" name="Ink 241">
                <a:extLst>
                  <a:ext uri="{FF2B5EF4-FFF2-40B4-BE49-F238E27FC236}">
                    <a16:creationId xmlns:a16="http://schemas.microsoft.com/office/drawing/2014/main" id="{5C908587-B9D6-7445-A8E6-269FD8254566}"/>
                  </a:ext>
                </a:extLst>
              </p14:cNvPr>
              <p14:cNvContentPartPr/>
              <p14:nvPr/>
            </p14:nvContentPartPr>
            <p14:xfrm>
              <a:off x="10114835" y="3913383"/>
              <a:ext cx="207720" cy="75960"/>
            </p14:xfrm>
          </p:contentPart>
        </mc:Choice>
        <mc:Fallback xmlns="">
          <p:pic>
            <p:nvPicPr>
              <p:cNvPr id="242" name="Ink 241">
                <a:extLst>
                  <a:ext uri="{FF2B5EF4-FFF2-40B4-BE49-F238E27FC236}">
                    <a16:creationId xmlns:a16="http://schemas.microsoft.com/office/drawing/2014/main" id="{5C908587-B9D6-7445-A8E6-269FD8254566}"/>
                  </a:ext>
                </a:extLst>
              </p:cNvPr>
              <p:cNvPicPr/>
              <p:nvPr/>
            </p:nvPicPr>
            <p:blipFill>
              <a:blip r:embed="rId109"/>
              <a:stretch>
                <a:fillRect/>
              </a:stretch>
            </p:blipFill>
            <p:spPr>
              <a:xfrm>
                <a:off x="10106210" y="3903978"/>
                <a:ext cx="224970" cy="93684"/>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 name="Ink 11">
                <a:extLst>
                  <a:ext uri="{FF2B5EF4-FFF2-40B4-BE49-F238E27FC236}">
                    <a16:creationId xmlns:a16="http://schemas.microsoft.com/office/drawing/2014/main" id="{74E64C7B-B719-934F-83F8-85877B4C7E69}"/>
                  </a:ext>
                </a:extLst>
              </p14:cNvPr>
              <p14:cNvContentPartPr/>
              <p14:nvPr/>
            </p14:nvContentPartPr>
            <p14:xfrm>
              <a:off x="3600995" y="298263"/>
              <a:ext cx="371520" cy="471960"/>
            </p14:xfrm>
          </p:contentPart>
        </mc:Choice>
        <mc:Fallback xmlns="">
          <p:pic>
            <p:nvPicPr>
              <p:cNvPr id="10" name="Ink 11">
                <a:extLst>
                  <a:ext uri="{FF2B5EF4-FFF2-40B4-BE49-F238E27FC236}">
                    <a16:creationId xmlns:a16="http://schemas.microsoft.com/office/drawing/2014/main" id="{74E64C7B-B719-934F-83F8-85877B4C7E69}"/>
                  </a:ext>
                </a:extLst>
              </p:cNvPr>
              <p:cNvPicPr/>
              <p:nvPr/>
            </p:nvPicPr>
            <p:blipFill>
              <a:blip r:embed="rId113"/>
              <a:stretch>
                <a:fillRect/>
              </a:stretch>
            </p:blipFill>
            <p:spPr>
              <a:xfrm>
                <a:off x="3591275" y="289263"/>
                <a:ext cx="39024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 name="Ink 1">
                <a:extLst>
                  <a:ext uri="{FF2B5EF4-FFF2-40B4-BE49-F238E27FC236}">
                    <a16:creationId xmlns:a16="http://schemas.microsoft.com/office/drawing/2014/main" id="{EEBDA609-53C7-5348-AE6B-B9DB8C3C0327}"/>
                  </a:ext>
                </a:extLst>
              </p14:cNvPr>
              <p14:cNvContentPartPr/>
              <p14:nvPr/>
            </p14:nvContentPartPr>
            <p14:xfrm>
              <a:off x="2098715" y="3992223"/>
              <a:ext cx="226800" cy="56880"/>
            </p14:xfrm>
          </p:contentPart>
        </mc:Choice>
        <mc:Fallback xmlns="">
          <p:pic>
            <p:nvPicPr>
              <p:cNvPr id="2" name="Ink 1">
                <a:extLst>
                  <a:ext uri="{FF2B5EF4-FFF2-40B4-BE49-F238E27FC236}">
                    <a16:creationId xmlns:a16="http://schemas.microsoft.com/office/drawing/2014/main" id="{EEBDA609-53C7-5348-AE6B-B9DB8C3C0327}"/>
                  </a:ext>
                </a:extLst>
              </p:cNvPr>
              <p:cNvPicPr/>
              <p:nvPr/>
            </p:nvPicPr>
            <p:blipFill>
              <a:blip r:embed="rId115"/>
              <a:stretch>
                <a:fillRect/>
              </a:stretch>
            </p:blipFill>
            <p:spPr>
              <a:xfrm>
                <a:off x="2089340" y="3982863"/>
                <a:ext cx="244468"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 name="Ink 2">
                <a:extLst>
                  <a:ext uri="{FF2B5EF4-FFF2-40B4-BE49-F238E27FC236}">
                    <a16:creationId xmlns:a16="http://schemas.microsoft.com/office/drawing/2014/main" id="{9FEC487B-B02B-4A4C-8904-3B99C13A22CF}"/>
                  </a:ext>
                </a:extLst>
              </p14:cNvPr>
              <p14:cNvContentPartPr/>
              <p14:nvPr/>
            </p14:nvContentPartPr>
            <p14:xfrm>
              <a:off x="2425595" y="3898623"/>
              <a:ext cx="19080" cy="169560"/>
            </p14:xfrm>
          </p:contentPart>
        </mc:Choice>
        <mc:Fallback xmlns="">
          <p:pic>
            <p:nvPicPr>
              <p:cNvPr id="3" name="Ink 2">
                <a:extLst>
                  <a:ext uri="{FF2B5EF4-FFF2-40B4-BE49-F238E27FC236}">
                    <a16:creationId xmlns:a16="http://schemas.microsoft.com/office/drawing/2014/main" id="{9FEC487B-B02B-4A4C-8904-3B99C13A22CF}"/>
                  </a:ext>
                </a:extLst>
              </p:cNvPr>
              <p:cNvPicPr/>
              <p:nvPr/>
            </p:nvPicPr>
            <p:blipFill>
              <a:blip r:embed="rId117"/>
              <a:stretch>
                <a:fillRect/>
              </a:stretch>
            </p:blipFill>
            <p:spPr>
              <a:xfrm>
                <a:off x="2415875" y="3888903"/>
                <a:ext cx="38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 name="Ink 7">
                <a:extLst>
                  <a:ext uri="{FF2B5EF4-FFF2-40B4-BE49-F238E27FC236}">
                    <a16:creationId xmlns:a16="http://schemas.microsoft.com/office/drawing/2014/main" id="{8E949D4B-C3E3-3D49-8F96-DD8DC2CDE7E4}"/>
                  </a:ext>
                </a:extLst>
              </p14:cNvPr>
              <p14:cNvContentPartPr/>
              <p14:nvPr/>
            </p14:nvContentPartPr>
            <p14:xfrm>
              <a:off x="2532515" y="3998343"/>
              <a:ext cx="31680" cy="25560"/>
            </p14:xfrm>
          </p:contentPart>
        </mc:Choice>
        <mc:Fallback xmlns="">
          <p:pic>
            <p:nvPicPr>
              <p:cNvPr id="8" name="Ink 7">
                <a:extLst>
                  <a:ext uri="{FF2B5EF4-FFF2-40B4-BE49-F238E27FC236}">
                    <a16:creationId xmlns:a16="http://schemas.microsoft.com/office/drawing/2014/main" id="{8E949D4B-C3E3-3D49-8F96-DD8DC2CDE7E4}"/>
                  </a:ext>
                </a:extLst>
              </p:cNvPr>
              <p:cNvPicPr/>
              <p:nvPr/>
            </p:nvPicPr>
            <p:blipFill>
              <a:blip r:embed="rId119"/>
              <a:stretch>
                <a:fillRect/>
              </a:stretch>
            </p:blipFill>
            <p:spPr>
              <a:xfrm>
                <a:off x="2522795" y="3990063"/>
                <a:ext cx="49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 name="Ink 8">
                <a:extLst>
                  <a:ext uri="{FF2B5EF4-FFF2-40B4-BE49-F238E27FC236}">
                    <a16:creationId xmlns:a16="http://schemas.microsoft.com/office/drawing/2014/main" id="{F6FDC23D-073C-6A48-AF52-A880523F16E3}"/>
                  </a:ext>
                </a:extLst>
              </p14:cNvPr>
              <p14:cNvContentPartPr/>
              <p14:nvPr/>
            </p14:nvContentPartPr>
            <p14:xfrm>
              <a:off x="2695955" y="3904023"/>
              <a:ext cx="119880" cy="138600"/>
            </p14:xfrm>
          </p:contentPart>
        </mc:Choice>
        <mc:Fallback xmlns="">
          <p:pic>
            <p:nvPicPr>
              <p:cNvPr id="9" name="Ink 8">
                <a:extLst>
                  <a:ext uri="{FF2B5EF4-FFF2-40B4-BE49-F238E27FC236}">
                    <a16:creationId xmlns:a16="http://schemas.microsoft.com/office/drawing/2014/main" id="{F6FDC23D-073C-6A48-AF52-A880523F16E3}"/>
                  </a:ext>
                </a:extLst>
              </p:cNvPr>
              <p:cNvPicPr/>
              <p:nvPr/>
            </p:nvPicPr>
            <p:blipFill>
              <a:blip r:embed="rId121"/>
              <a:stretch>
                <a:fillRect/>
              </a:stretch>
            </p:blipFill>
            <p:spPr>
              <a:xfrm>
                <a:off x="2686567" y="3895023"/>
                <a:ext cx="139017"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8" name="Ink 21">
                <a:extLst>
                  <a:ext uri="{FF2B5EF4-FFF2-40B4-BE49-F238E27FC236}">
                    <a16:creationId xmlns:a16="http://schemas.microsoft.com/office/drawing/2014/main" id="{E8A4AB41-50EF-7A47-AB4E-56B4BBF7DD83}"/>
                  </a:ext>
                </a:extLst>
              </p14:cNvPr>
              <p14:cNvContentPartPr/>
              <p14:nvPr/>
            </p14:nvContentPartPr>
            <p14:xfrm>
              <a:off x="3198875" y="3860103"/>
              <a:ext cx="245880" cy="189000"/>
            </p14:xfrm>
          </p:contentPart>
        </mc:Choice>
        <mc:Fallback xmlns="">
          <p:pic>
            <p:nvPicPr>
              <p:cNvPr id="18" name="Ink 21">
                <a:extLst>
                  <a:ext uri="{FF2B5EF4-FFF2-40B4-BE49-F238E27FC236}">
                    <a16:creationId xmlns:a16="http://schemas.microsoft.com/office/drawing/2014/main" id="{E8A4AB41-50EF-7A47-AB4E-56B4BBF7DD83}"/>
                  </a:ext>
                </a:extLst>
              </p:cNvPr>
              <p:cNvPicPr/>
              <p:nvPr/>
            </p:nvPicPr>
            <p:blipFill>
              <a:blip r:embed="rId123"/>
              <a:stretch>
                <a:fillRect/>
              </a:stretch>
            </p:blipFill>
            <p:spPr>
              <a:xfrm>
                <a:off x="3189141" y="3850725"/>
                <a:ext cx="264988" cy="207034"/>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1" name="Ink 23">
                <a:extLst>
                  <a:ext uri="{FF2B5EF4-FFF2-40B4-BE49-F238E27FC236}">
                    <a16:creationId xmlns:a16="http://schemas.microsoft.com/office/drawing/2014/main" id="{4C58E6C6-7F73-8F43-B1A5-B7ECD9479561}"/>
                  </a:ext>
                </a:extLst>
              </p14:cNvPr>
              <p14:cNvContentPartPr/>
              <p14:nvPr/>
            </p14:nvContentPartPr>
            <p14:xfrm>
              <a:off x="2897195" y="3904023"/>
              <a:ext cx="207720" cy="151560"/>
            </p14:xfrm>
          </p:contentPart>
        </mc:Choice>
        <mc:Fallback xmlns="">
          <p:pic>
            <p:nvPicPr>
              <p:cNvPr id="21" name="Ink 23">
                <a:extLst>
                  <a:ext uri="{FF2B5EF4-FFF2-40B4-BE49-F238E27FC236}">
                    <a16:creationId xmlns:a16="http://schemas.microsoft.com/office/drawing/2014/main" id="{4C58E6C6-7F73-8F43-B1A5-B7ECD9479561}"/>
                  </a:ext>
                </a:extLst>
              </p:cNvPr>
              <p:cNvPicPr/>
              <p:nvPr/>
            </p:nvPicPr>
            <p:blipFill>
              <a:blip r:embed="rId125"/>
              <a:stretch>
                <a:fillRect/>
              </a:stretch>
            </p:blipFill>
            <p:spPr>
              <a:xfrm>
                <a:off x="2887851" y="3894641"/>
                <a:ext cx="226408" cy="169242"/>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8" name="Ink 27">
                <a:extLst>
                  <a:ext uri="{FF2B5EF4-FFF2-40B4-BE49-F238E27FC236}">
                    <a16:creationId xmlns:a16="http://schemas.microsoft.com/office/drawing/2014/main" id="{3777F0FC-D02D-4345-A90B-B51F91843F5B}"/>
                  </a:ext>
                </a:extLst>
              </p14:cNvPr>
              <p14:cNvContentPartPr/>
              <p14:nvPr/>
            </p14:nvContentPartPr>
            <p14:xfrm>
              <a:off x="4563275" y="3797103"/>
              <a:ext cx="44280" cy="182520"/>
            </p14:xfrm>
          </p:contentPart>
        </mc:Choice>
        <mc:Fallback xmlns="">
          <p:pic>
            <p:nvPicPr>
              <p:cNvPr id="28" name="Ink 27">
                <a:extLst>
                  <a:ext uri="{FF2B5EF4-FFF2-40B4-BE49-F238E27FC236}">
                    <a16:creationId xmlns:a16="http://schemas.microsoft.com/office/drawing/2014/main" id="{3777F0FC-D02D-4345-A90B-B51F91843F5B}"/>
                  </a:ext>
                </a:extLst>
              </p:cNvPr>
              <p:cNvPicPr/>
              <p:nvPr/>
            </p:nvPicPr>
            <p:blipFill>
              <a:blip r:embed="rId127"/>
              <a:stretch>
                <a:fillRect/>
              </a:stretch>
            </p:blipFill>
            <p:spPr>
              <a:xfrm>
                <a:off x="4554705" y="3787743"/>
                <a:ext cx="61421"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9" name="Ink 28">
                <a:extLst>
                  <a:ext uri="{FF2B5EF4-FFF2-40B4-BE49-F238E27FC236}">
                    <a16:creationId xmlns:a16="http://schemas.microsoft.com/office/drawing/2014/main" id="{9FF20584-8D8E-F344-B1A6-EAE34440EB91}"/>
                  </a:ext>
                </a:extLst>
              </p14:cNvPr>
              <p14:cNvContentPartPr/>
              <p14:nvPr/>
            </p14:nvContentPartPr>
            <p14:xfrm>
              <a:off x="4714835" y="3897903"/>
              <a:ext cx="6120" cy="6480"/>
            </p14:xfrm>
          </p:contentPart>
        </mc:Choice>
        <mc:Fallback xmlns="">
          <p:pic>
            <p:nvPicPr>
              <p:cNvPr id="29" name="Ink 28">
                <a:extLst>
                  <a:ext uri="{FF2B5EF4-FFF2-40B4-BE49-F238E27FC236}">
                    <a16:creationId xmlns:a16="http://schemas.microsoft.com/office/drawing/2014/main" id="{9FF20584-8D8E-F344-B1A6-EAE34440EB91}"/>
                  </a:ext>
                </a:extLst>
              </p:cNvPr>
              <p:cNvPicPr/>
              <p:nvPr/>
            </p:nvPicPr>
            <p:blipFill>
              <a:blip r:embed="rId129"/>
              <a:stretch>
                <a:fillRect/>
              </a:stretch>
            </p:blipFill>
            <p:spPr>
              <a:xfrm>
                <a:off x="4705272" y="3888354"/>
                <a:ext cx="26393" cy="24556"/>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0" name="Ink 29">
                <a:extLst>
                  <a:ext uri="{FF2B5EF4-FFF2-40B4-BE49-F238E27FC236}">
                    <a16:creationId xmlns:a16="http://schemas.microsoft.com/office/drawing/2014/main" id="{7CA44B28-5A3B-4E47-BBE8-54433DAB30AD}"/>
                  </a:ext>
                </a:extLst>
              </p14:cNvPr>
              <p14:cNvContentPartPr/>
              <p14:nvPr/>
            </p14:nvContentPartPr>
            <p14:xfrm>
              <a:off x="4839755" y="3816183"/>
              <a:ext cx="151200" cy="163800"/>
            </p14:xfrm>
          </p:contentPart>
        </mc:Choice>
        <mc:Fallback xmlns="">
          <p:pic>
            <p:nvPicPr>
              <p:cNvPr id="30" name="Ink 29">
                <a:extLst>
                  <a:ext uri="{FF2B5EF4-FFF2-40B4-BE49-F238E27FC236}">
                    <a16:creationId xmlns:a16="http://schemas.microsoft.com/office/drawing/2014/main" id="{7CA44B28-5A3B-4E47-BBE8-54433DAB30AD}"/>
                  </a:ext>
                </a:extLst>
              </p:cNvPr>
              <p:cNvPicPr/>
              <p:nvPr/>
            </p:nvPicPr>
            <p:blipFill>
              <a:blip r:embed="rId131"/>
              <a:stretch>
                <a:fillRect/>
              </a:stretch>
            </p:blipFill>
            <p:spPr>
              <a:xfrm>
                <a:off x="4830395" y="3807183"/>
                <a:ext cx="1699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7" name="Ink 40">
                <a:extLst>
                  <a:ext uri="{FF2B5EF4-FFF2-40B4-BE49-F238E27FC236}">
                    <a16:creationId xmlns:a16="http://schemas.microsoft.com/office/drawing/2014/main" id="{5DF76919-8F90-7D46-A297-B4EEF3722303}"/>
                  </a:ext>
                </a:extLst>
              </p14:cNvPr>
              <p14:cNvContentPartPr/>
              <p14:nvPr/>
            </p14:nvContentPartPr>
            <p14:xfrm>
              <a:off x="5355275" y="3765783"/>
              <a:ext cx="275760" cy="195120"/>
            </p14:xfrm>
          </p:contentPart>
        </mc:Choice>
        <mc:Fallback xmlns="">
          <p:pic>
            <p:nvPicPr>
              <p:cNvPr id="37" name="Ink 40">
                <a:extLst>
                  <a:ext uri="{FF2B5EF4-FFF2-40B4-BE49-F238E27FC236}">
                    <a16:creationId xmlns:a16="http://schemas.microsoft.com/office/drawing/2014/main" id="{5DF76919-8F90-7D46-A297-B4EEF3722303}"/>
                  </a:ext>
                </a:extLst>
              </p:cNvPr>
              <p:cNvPicPr/>
              <p:nvPr/>
            </p:nvPicPr>
            <p:blipFill>
              <a:blip r:embed="rId133"/>
              <a:stretch>
                <a:fillRect/>
              </a:stretch>
            </p:blipFill>
            <p:spPr>
              <a:xfrm>
                <a:off x="5345915" y="3754983"/>
                <a:ext cx="294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8" name="Ink 41">
                <a:extLst>
                  <a:ext uri="{FF2B5EF4-FFF2-40B4-BE49-F238E27FC236}">
                    <a16:creationId xmlns:a16="http://schemas.microsoft.com/office/drawing/2014/main" id="{51249E3D-08BE-5842-9BFA-AE403D717A80}"/>
                  </a:ext>
                </a:extLst>
              </p14:cNvPr>
              <p14:cNvContentPartPr/>
              <p14:nvPr/>
            </p14:nvContentPartPr>
            <p14:xfrm>
              <a:off x="5085275" y="3841383"/>
              <a:ext cx="189000" cy="151200"/>
            </p14:xfrm>
          </p:contentPart>
        </mc:Choice>
        <mc:Fallback xmlns="">
          <p:pic>
            <p:nvPicPr>
              <p:cNvPr id="38" name="Ink 41">
                <a:extLst>
                  <a:ext uri="{FF2B5EF4-FFF2-40B4-BE49-F238E27FC236}">
                    <a16:creationId xmlns:a16="http://schemas.microsoft.com/office/drawing/2014/main" id="{51249E3D-08BE-5842-9BFA-AE403D717A80}"/>
                  </a:ext>
                </a:extLst>
              </p:cNvPr>
              <p:cNvPicPr/>
              <p:nvPr/>
            </p:nvPicPr>
            <p:blipFill>
              <a:blip r:embed="rId135"/>
              <a:stretch>
                <a:fillRect/>
              </a:stretch>
            </p:blipFill>
            <p:spPr>
              <a:xfrm>
                <a:off x="5075555" y="3832383"/>
                <a:ext cx="2073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3" name="Ink 42">
                <a:extLst>
                  <a:ext uri="{FF2B5EF4-FFF2-40B4-BE49-F238E27FC236}">
                    <a16:creationId xmlns:a16="http://schemas.microsoft.com/office/drawing/2014/main" id="{C8114A4F-483B-624F-8F7E-4F830E5198CD}"/>
                  </a:ext>
                </a:extLst>
              </p14:cNvPr>
              <p14:cNvContentPartPr/>
              <p14:nvPr/>
            </p14:nvContentPartPr>
            <p14:xfrm>
              <a:off x="4714115" y="6249063"/>
              <a:ext cx="31680" cy="189000"/>
            </p14:xfrm>
          </p:contentPart>
        </mc:Choice>
        <mc:Fallback xmlns="">
          <p:pic>
            <p:nvPicPr>
              <p:cNvPr id="43" name="Ink 42">
                <a:extLst>
                  <a:ext uri="{FF2B5EF4-FFF2-40B4-BE49-F238E27FC236}">
                    <a16:creationId xmlns:a16="http://schemas.microsoft.com/office/drawing/2014/main" id="{C8114A4F-483B-624F-8F7E-4F830E5198CD}"/>
                  </a:ext>
                </a:extLst>
              </p:cNvPr>
              <p:cNvPicPr/>
              <p:nvPr/>
            </p:nvPicPr>
            <p:blipFill>
              <a:blip r:embed="rId137"/>
              <a:stretch>
                <a:fillRect/>
              </a:stretch>
            </p:blipFill>
            <p:spPr>
              <a:xfrm>
                <a:off x="4705115" y="6239703"/>
                <a:ext cx="504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4" name="Ink 43">
                <a:extLst>
                  <a:ext uri="{FF2B5EF4-FFF2-40B4-BE49-F238E27FC236}">
                    <a16:creationId xmlns:a16="http://schemas.microsoft.com/office/drawing/2014/main" id="{ED6D09AA-7AF1-A34D-B2B6-06C10AD62839}"/>
                  </a:ext>
                </a:extLst>
              </p14:cNvPr>
              <p14:cNvContentPartPr/>
              <p14:nvPr/>
            </p14:nvContentPartPr>
            <p14:xfrm>
              <a:off x="4877555" y="6343383"/>
              <a:ext cx="6480" cy="12960"/>
            </p14:xfrm>
          </p:contentPart>
        </mc:Choice>
        <mc:Fallback xmlns="">
          <p:pic>
            <p:nvPicPr>
              <p:cNvPr id="44" name="Ink 43">
                <a:extLst>
                  <a:ext uri="{FF2B5EF4-FFF2-40B4-BE49-F238E27FC236}">
                    <a16:creationId xmlns:a16="http://schemas.microsoft.com/office/drawing/2014/main" id="{ED6D09AA-7AF1-A34D-B2B6-06C10AD62839}"/>
                  </a:ext>
                </a:extLst>
              </p:cNvPr>
              <p:cNvPicPr/>
              <p:nvPr/>
            </p:nvPicPr>
            <p:blipFill>
              <a:blip r:embed="rId139"/>
              <a:stretch>
                <a:fillRect/>
              </a:stretch>
            </p:blipFill>
            <p:spPr>
              <a:xfrm>
                <a:off x="4868195" y="6335463"/>
                <a:ext cx="24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0" name="Ink 49">
                <a:extLst>
                  <a:ext uri="{FF2B5EF4-FFF2-40B4-BE49-F238E27FC236}">
                    <a16:creationId xmlns:a16="http://schemas.microsoft.com/office/drawing/2014/main" id="{E2A28038-F2E2-5F44-9EF3-FC5DD05BE912}"/>
                  </a:ext>
                </a:extLst>
              </p14:cNvPr>
              <p14:cNvContentPartPr/>
              <p14:nvPr/>
            </p14:nvContentPartPr>
            <p14:xfrm>
              <a:off x="6927395" y="6224223"/>
              <a:ext cx="189000" cy="25560"/>
            </p14:xfrm>
          </p:contentPart>
        </mc:Choice>
        <mc:Fallback xmlns="">
          <p:pic>
            <p:nvPicPr>
              <p:cNvPr id="50" name="Ink 49">
                <a:extLst>
                  <a:ext uri="{FF2B5EF4-FFF2-40B4-BE49-F238E27FC236}">
                    <a16:creationId xmlns:a16="http://schemas.microsoft.com/office/drawing/2014/main" id="{E2A28038-F2E2-5F44-9EF3-FC5DD05BE912}"/>
                  </a:ext>
                </a:extLst>
              </p:cNvPr>
              <p:cNvPicPr/>
              <p:nvPr/>
            </p:nvPicPr>
            <p:blipFill>
              <a:blip r:embed="rId141"/>
              <a:stretch>
                <a:fillRect/>
              </a:stretch>
            </p:blipFill>
            <p:spPr>
              <a:xfrm>
                <a:off x="6917675" y="6215943"/>
                <a:ext cx="2070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1" name="Ink 50">
                <a:extLst>
                  <a:ext uri="{FF2B5EF4-FFF2-40B4-BE49-F238E27FC236}">
                    <a16:creationId xmlns:a16="http://schemas.microsoft.com/office/drawing/2014/main" id="{B68AFBF4-081D-C94E-A2A8-7AF55C1BD197}"/>
                  </a:ext>
                </a:extLst>
              </p14:cNvPr>
              <p14:cNvContentPartPr/>
              <p14:nvPr/>
            </p14:nvContentPartPr>
            <p14:xfrm>
              <a:off x="7209995" y="6161223"/>
              <a:ext cx="31680" cy="176400"/>
            </p14:xfrm>
          </p:contentPart>
        </mc:Choice>
        <mc:Fallback xmlns="">
          <p:pic>
            <p:nvPicPr>
              <p:cNvPr id="51" name="Ink 50">
                <a:extLst>
                  <a:ext uri="{FF2B5EF4-FFF2-40B4-BE49-F238E27FC236}">
                    <a16:creationId xmlns:a16="http://schemas.microsoft.com/office/drawing/2014/main" id="{B68AFBF4-081D-C94E-A2A8-7AF55C1BD197}"/>
                  </a:ext>
                </a:extLst>
              </p:cNvPr>
              <p:cNvPicPr/>
              <p:nvPr/>
            </p:nvPicPr>
            <p:blipFill>
              <a:blip r:embed="rId143"/>
              <a:stretch>
                <a:fillRect/>
              </a:stretch>
            </p:blipFill>
            <p:spPr>
              <a:xfrm>
                <a:off x="7200275" y="6151503"/>
                <a:ext cx="496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2" name="Ink 51">
                <a:extLst>
                  <a:ext uri="{FF2B5EF4-FFF2-40B4-BE49-F238E27FC236}">
                    <a16:creationId xmlns:a16="http://schemas.microsoft.com/office/drawing/2014/main" id="{9A84A4D7-6A6B-854A-AB32-7AAA19ACF037}"/>
                  </a:ext>
                </a:extLst>
              </p14:cNvPr>
              <p14:cNvContentPartPr/>
              <p14:nvPr/>
            </p14:nvContentPartPr>
            <p14:xfrm>
              <a:off x="7379915" y="6293343"/>
              <a:ext cx="6480" cy="12960"/>
            </p14:xfrm>
          </p:contentPart>
        </mc:Choice>
        <mc:Fallback xmlns="">
          <p:pic>
            <p:nvPicPr>
              <p:cNvPr id="52" name="Ink 51">
                <a:extLst>
                  <a:ext uri="{FF2B5EF4-FFF2-40B4-BE49-F238E27FC236}">
                    <a16:creationId xmlns:a16="http://schemas.microsoft.com/office/drawing/2014/main" id="{9A84A4D7-6A6B-854A-AB32-7AAA19ACF037}"/>
                  </a:ext>
                </a:extLst>
              </p:cNvPr>
              <p:cNvPicPr/>
              <p:nvPr/>
            </p:nvPicPr>
            <p:blipFill>
              <a:blip r:embed="rId145"/>
              <a:stretch>
                <a:fillRect/>
              </a:stretch>
            </p:blipFill>
            <p:spPr>
              <a:xfrm>
                <a:off x="7372071" y="6285063"/>
                <a:ext cx="23192"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60" name="Ink 61">
                <a:extLst>
                  <a:ext uri="{FF2B5EF4-FFF2-40B4-BE49-F238E27FC236}">
                    <a16:creationId xmlns:a16="http://schemas.microsoft.com/office/drawing/2014/main" id="{864659DC-AA83-8043-AD80-7A4C943C4D33}"/>
                  </a:ext>
                </a:extLst>
              </p14:cNvPr>
              <p14:cNvContentPartPr/>
              <p14:nvPr/>
            </p14:nvContentPartPr>
            <p14:xfrm>
              <a:off x="7499435" y="6154743"/>
              <a:ext cx="389880" cy="214200"/>
            </p14:xfrm>
          </p:contentPart>
        </mc:Choice>
        <mc:Fallback xmlns="">
          <p:pic>
            <p:nvPicPr>
              <p:cNvPr id="60" name="Ink 61">
                <a:extLst>
                  <a:ext uri="{FF2B5EF4-FFF2-40B4-BE49-F238E27FC236}">
                    <a16:creationId xmlns:a16="http://schemas.microsoft.com/office/drawing/2014/main" id="{864659DC-AA83-8043-AD80-7A4C943C4D33}"/>
                  </a:ext>
                </a:extLst>
              </p:cNvPr>
              <p:cNvPicPr/>
              <p:nvPr/>
            </p:nvPicPr>
            <p:blipFill>
              <a:blip r:embed="rId147"/>
              <a:stretch>
                <a:fillRect/>
              </a:stretch>
            </p:blipFill>
            <p:spPr>
              <a:xfrm>
                <a:off x="7490443" y="6145383"/>
                <a:ext cx="408583"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61" name="Ink 62">
                <a:extLst>
                  <a:ext uri="{FF2B5EF4-FFF2-40B4-BE49-F238E27FC236}">
                    <a16:creationId xmlns:a16="http://schemas.microsoft.com/office/drawing/2014/main" id="{1111C543-3376-5E41-BC44-DC57B7DEA801}"/>
                  </a:ext>
                </a:extLst>
              </p14:cNvPr>
              <p14:cNvContentPartPr/>
              <p14:nvPr/>
            </p14:nvContentPartPr>
            <p14:xfrm>
              <a:off x="5035595" y="6249063"/>
              <a:ext cx="508680" cy="195120"/>
            </p14:xfrm>
          </p:contentPart>
        </mc:Choice>
        <mc:Fallback xmlns="">
          <p:pic>
            <p:nvPicPr>
              <p:cNvPr id="61" name="Ink 62">
                <a:extLst>
                  <a:ext uri="{FF2B5EF4-FFF2-40B4-BE49-F238E27FC236}">
                    <a16:creationId xmlns:a16="http://schemas.microsoft.com/office/drawing/2014/main" id="{1111C543-3376-5E41-BC44-DC57B7DEA801}"/>
                  </a:ext>
                </a:extLst>
              </p:cNvPr>
              <p:cNvPicPr/>
              <p:nvPr/>
            </p:nvPicPr>
            <p:blipFill>
              <a:blip r:embed="rId149"/>
              <a:stretch>
                <a:fillRect/>
              </a:stretch>
            </p:blipFill>
            <p:spPr>
              <a:xfrm>
                <a:off x="5026242" y="6239703"/>
                <a:ext cx="527387"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64" name="Ink 63">
                <a:extLst>
                  <a:ext uri="{FF2B5EF4-FFF2-40B4-BE49-F238E27FC236}">
                    <a16:creationId xmlns:a16="http://schemas.microsoft.com/office/drawing/2014/main" id="{EF724388-99D6-E348-A547-D8A91E8B6C11}"/>
                  </a:ext>
                </a:extLst>
              </p14:cNvPr>
              <p14:cNvContentPartPr/>
              <p14:nvPr/>
            </p14:nvContentPartPr>
            <p14:xfrm>
              <a:off x="3186275" y="402303"/>
              <a:ext cx="38160" cy="189000"/>
            </p14:xfrm>
          </p:contentPart>
        </mc:Choice>
        <mc:Fallback xmlns="">
          <p:pic>
            <p:nvPicPr>
              <p:cNvPr id="64" name="Ink 63">
                <a:extLst>
                  <a:ext uri="{FF2B5EF4-FFF2-40B4-BE49-F238E27FC236}">
                    <a16:creationId xmlns:a16="http://schemas.microsoft.com/office/drawing/2014/main" id="{EF724388-99D6-E348-A547-D8A91E8B6C11}"/>
                  </a:ext>
                </a:extLst>
              </p:cNvPr>
              <p:cNvPicPr/>
              <p:nvPr/>
            </p:nvPicPr>
            <p:blipFill>
              <a:blip r:embed="rId151"/>
              <a:stretch>
                <a:fillRect/>
              </a:stretch>
            </p:blipFill>
            <p:spPr>
              <a:xfrm>
                <a:off x="3176555" y="392943"/>
                <a:ext cx="579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65" name="Ink 64">
                <a:extLst>
                  <a:ext uri="{FF2B5EF4-FFF2-40B4-BE49-F238E27FC236}">
                    <a16:creationId xmlns:a16="http://schemas.microsoft.com/office/drawing/2014/main" id="{A7407DDE-10DF-6342-BEE8-134CD21A9B1F}"/>
                  </a:ext>
                </a:extLst>
              </p14:cNvPr>
              <p14:cNvContentPartPr/>
              <p14:nvPr/>
            </p14:nvContentPartPr>
            <p14:xfrm>
              <a:off x="3324875" y="414903"/>
              <a:ext cx="151200" cy="170280"/>
            </p14:xfrm>
          </p:contentPart>
        </mc:Choice>
        <mc:Fallback xmlns="">
          <p:pic>
            <p:nvPicPr>
              <p:cNvPr id="65" name="Ink 64">
                <a:extLst>
                  <a:ext uri="{FF2B5EF4-FFF2-40B4-BE49-F238E27FC236}">
                    <a16:creationId xmlns:a16="http://schemas.microsoft.com/office/drawing/2014/main" id="{A7407DDE-10DF-6342-BEE8-134CD21A9B1F}"/>
                  </a:ext>
                </a:extLst>
              </p:cNvPr>
              <p:cNvPicPr/>
              <p:nvPr/>
            </p:nvPicPr>
            <p:blipFill>
              <a:blip r:embed="rId153"/>
              <a:stretch>
                <a:fillRect/>
              </a:stretch>
            </p:blipFill>
            <p:spPr>
              <a:xfrm>
                <a:off x="3315155" y="405183"/>
                <a:ext cx="171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66" name="Ink 65">
                <a:extLst>
                  <a:ext uri="{FF2B5EF4-FFF2-40B4-BE49-F238E27FC236}">
                    <a16:creationId xmlns:a16="http://schemas.microsoft.com/office/drawing/2014/main" id="{ED4E2577-D329-FB4A-8865-528481AE7C0B}"/>
                  </a:ext>
                </a:extLst>
              </p14:cNvPr>
              <p14:cNvContentPartPr/>
              <p14:nvPr/>
            </p14:nvContentPartPr>
            <p14:xfrm>
              <a:off x="5418275" y="490143"/>
              <a:ext cx="31680" cy="12960"/>
            </p14:xfrm>
          </p:contentPart>
        </mc:Choice>
        <mc:Fallback xmlns="">
          <p:pic>
            <p:nvPicPr>
              <p:cNvPr id="66" name="Ink 65">
                <a:extLst>
                  <a:ext uri="{FF2B5EF4-FFF2-40B4-BE49-F238E27FC236}">
                    <a16:creationId xmlns:a16="http://schemas.microsoft.com/office/drawing/2014/main" id="{ED4E2577-D329-FB4A-8865-528481AE7C0B}"/>
                  </a:ext>
                </a:extLst>
              </p:cNvPr>
              <p:cNvPicPr/>
              <p:nvPr/>
            </p:nvPicPr>
            <p:blipFill>
              <a:blip r:embed="rId155"/>
              <a:stretch>
                <a:fillRect/>
              </a:stretch>
            </p:blipFill>
            <p:spPr>
              <a:xfrm>
                <a:off x="5408915" y="481143"/>
                <a:ext cx="504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69" name="Ink 69">
                <a:extLst>
                  <a:ext uri="{FF2B5EF4-FFF2-40B4-BE49-F238E27FC236}">
                    <a16:creationId xmlns:a16="http://schemas.microsoft.com/office/drawing/2014/main" id="{1BC17511-35F7-6D42-BA31-BE5AAB34134F}"/>
                  </a:ext>
                </a:extLst>
              </p14:cNvPr>
              <p14:cNvContentPartPr/>
              <p14:nvPr/>
            </p14:nvContentPartPr>
            <p14:xfrm>
              <a:off x="5581715" y="201063"/>
              <a:ext cx="465840" cy="497160"/>
            </p14:xfrm>
          </p:contentPart>
        </mc:Choice>
        <mc:Fallback xmlns="">
          <p:pic>
            <p:nvPicPr>
              <p:cNvPr id="69" name="Ink 69">
                <a:extLst>
                  <a:ext uri="{FF2B5EF4-FFF2-40B4-BE49-F238E27FC236}">
                    <a16:creationId xmlns:a16="http://schemas.microsoft.com/office/drawing/2014/main" id="{1BC17511-35F7-6D42-BA31-BE5AAB34134F}"/>
                  </a:ext>
                </a:extLst>
              </p:cNvPr>
              <p:cNvPicPr/>
              <p:nvPr/>
            </p:nvPicPr>
            <p:blipFill>
              <a:blip r:embed="rId157"/>
              <a:stretch>
                <a:fillRect/>
              </a:stretch>
            </p:blipFill>
            <p:spPr>
              <a:xfrm>
                <a:off x="5571987" y="191343"/>
                <a:ext cx="485295" cy="515160"/>
              </a:xfrm>
              <a:prstGeom prst="rect">
                <a:avLst/>
              </a:prstGeom>
            </p:spPr>
          </p:pic>
        </mc:Fallback>
      </mc:AlternateContent>
    </p:spTree>
    <p:extLst>
      <p:ext uri="{BB962C8B-B14F-4D97-AF65-F5344CB8AC3E}">
        <p14:creationId xmlns:p14="http://schemas.microsoft.com/office/powerpoint/2010/main" val="309258493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97776" name="Ink 52"/>
              <p14:cNvContentPartPr/>
              <p14:nvPr/>
            </p14:nvContentPartPr>
            <p14:xfrm>
              <a:off x="6380196" y="468183"/>
              <a:ext cx="528480" cy="157680"/>
            </p14:xfrm>
          </p:contentPart>
        </mc:Choice>
        <mc:Fallback xmlns="">
          <p:pic>
            <p:nvPicPr>
              <p:cNvPr id="2097776" name="Ink 52"/>
              <p:cNvPicPr/>
              <p:nvPr/>
            </p:nvPicPr>
            <p:blipFill>
              <a:blip r:embed="rId3"/>
              <a:stretch>
                <a:fillRect/>
              </a:stretch>
            </p:blipFill>
            <p:spPr>
              <a:xfrm>
                <a:off x="6362916" y="450543"/>
                <a:ext cx="5644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97777" name="Ink 53"/>
              <p14:cNvContentPartPr/>
              <p14:nvPr/>
            </p14:nvContentPartPr>
            <p14:xfrm>
              <a:off x="5688635" y="324183"/>
              <a:ext cx="559800" cy="320400"/>
            </p14:xfrm>
          </p:contentPart>
        </mc:Choice>
        <mc:Fallback xmlns="">
          <p:pic>
            <p:nvPicPr>
              <p:cNvPr id="2097777" name="Ink 53"/>
              <p:cNvPicPr/>
              <p:nvPr/>
            </p:nvPicPr>
            <p:blipFill>
              <a:blip r:embed="rId5"/>
              <a:stretch>
                <a:fillRect/>
              </a:stretch>
            </p:blipFill>
            <p:spPr>
              <a:xfrm>
                <a:off x="5670995" y="307263"/>
                <a:ext cx="59400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97778" name="Ink 54"/>
              <p14:cNvContentPartPr/>
              <p14:nvPr/>
            </p14:nvContentPartPr>
            <p14:xfrm>
              <a:off x="5261315" y="279544"/>
              <a:ext cx="302040" cy="389880"/>
            </p14:xfrm>
          </p:contentPart>
        </mc:Choice>
        <mc:Fallback xmlns="">
          <p:pic>
            <p:nvPicPr>
              <p:cNvPr id="2097778" name="Ink 54"/>
              <p:cNvPicPr/>
              <p:nvPr/>
            </p:nvPicPr>
            <p:blipFill>
              <a:blip r:embed="rId7"/>
              <a:stretch>
                <a:fillRect/>
              </a:stretch>
            </p:blipFill>
            <p:spPr>
              <a:xfrm>
                <a:off x="5242955" y="262296"/>
                <a:ext cx="336960" cy="42545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97779" name="Ink 55"/>
              <p14:cNvContentPartPr/>
              <p14:nvPr/>
            </p14:nvContentPartPr>
            <p14:xfrm>
              <a:off x="4009955" y="392583"/>
              <a:ext cx="1125720" cy="302040"/>
            </p14:xfrm>
          </p:contentPart>
        </mc:Choice>
        <mc:Fallback xmlns="">
          <p:pic>
            <p:nvPicPr>
              <p:cNvPr id="2097779" name="Ink 55"/>
              <p:cNvPicPr/>
              <p:nvPr/>
            </p:nvPicPr>
            <p:blipFill>
              <a:blip r:embed="rId9"/>
              <a:stretch>
                <a:fillRect/>
              </a:stretch>
            </p:blipFill>
            <p:spPr>
              <a:xfrm>
                <a:off x="3992315" y="374943"/>
                <a:ext cx="11599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97780" name="Ink 56"/>
              <p14:cNvContentPartPr/>
              <p14:nvPr/>
            </p14:nvContentPartPr>
            <p14:xfrm>
              <a:off x="2507315" y="367383"/>
              <a:ext cx="1188720" cy="345960"/>
            </p14:xfrm>
          </p:contentPart>
        </mc:Choice>
        <mc:Fallback xmlns="">
          <p:pic>
            <p:nvPicPr>
              <p:cNvPr id="2097780" name="Ink 56"/>
              <p:cNvPicPr/>
              <p:nvPr/>
            </p:nvPicPr>
            <p:blipFill>
              <a:blip r:embed="rId11"/>
              <a:stretch>
                <a:fillRect/>
              </a:stretch>
            </p:blipFill>
            <p:spPr>
              <a:xfrm>
                <a:off x="2491110" y="349042"/>
                <a:ext cx="1222570" cy="38048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97781" name="Ink 77"/>
              <p14:cNvContentPartPr/>
              <p14:nvPr/>
            </p14:nvContentPartPr>
            <p14:xfrm>
              <a:off x="3362316" y="1775703"/>
              <a:ext cx="2005920" cy="232920"/>
            </p14:xfrm>
          </p:contentPart>
        </mc:Choice>
        <mc:Fallback xmlns="">
          <p:pic>
            <p:nvPicPr>
              <p:cNvPr id="2097781" name="Ink 77"/>
              <p:cNvPicPr/>
              <p:nvPr/>
            </p:nvPicPr>
            <p:blipFill>
              <a:blip r:embed="rId13"/>
              <a:stretch>
                <a:fillRect/>
              </a:stretch>
            </p:blipFill>
            <p:spPr>
              <a:xfrm>
                <a:off x="3352956" y="1767410"/>
                <a:ext cx="2024280" cy="25094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97782" name="Ink 78"/>
              <p14:cNvContentPartPr/>
              <p14:nvPr/>
            </p14:nvContentPartPr>
            <p14:xfrm>
              <a:off x="2230835" y="1693983"/>
              <a:ext cx="930600" cy="308520"/>
            </p14:xfrm>
          </p:contentPart>
        </mc:Choice>
        <mc:Fallback xmlns="">
          <p:pic>
            <p:nvPicPr>
              <p:cNvPr id="2097782" name="Ink 78"/>
              <p:cNvPicPr/>
              <p:nvPr/>
            </p:nvPicPr>
            <p:blipFill>
              <a:blip r:embed="rId15"/>
              <a:stretch>
                <a:fillRect/>
              </a:stretch>
            </p:blipFill>
            <p:spPr>
              <a:xfrm>
                <a:off x="2221479" y="1684983"/>
                <a:ext cx="949313"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97783" name="Ink 83"/>
              <p14:cNvContentPartPr/>
              <p14:nvPr/>
            </p14:nvContentPartPr>
            <p14:xfrm>
              <a:off x="5493875" y="1826103"/>
              <a:ext cx="635040" cy="396720"/>
            </p14:xfrm>
          </p:contentPart>
        </mc:Choice>
        <mc:Fallback xmlns="">
          <p:pic>
            <p:nvPicPr>
              <p:cNvPr id="2097783" name="Ink 83"/>
              <p:cNvPicPr/>
              <p:nvPr/>
            </p:nvPicPr>
            <p:blipFill>
              <a:blip r:embed="rId17"/>
              <a:stretch>
                <a:fillRect/>
              </a:stretch>
            </p:blipFill>
            <p:spPr>
              <a:xfrm>
                <a:off x="5484515" y="1817087"/>
                <a:ext cx="653760" cy="41403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97784" name="Ink 90"/>
              <p14:cNvContentPartPr/>
              <p14:nvPr/>
            </p14:nvContentPartPr>
            <p14:xfrm>
              <a:off x="6342395" y="1706583"/>
              <a:ext cx="1063080" cy="402840"/>
            </p14:xfrm>
          </p:contentPart>
        </mc:Choice>
        <mc:Fallback xmlns="">
          <p:pic>
            <p:nvPicPr>
              <p:cNvPr id="2097784" name="Ink 90"/>
              <p:cNvPicPr/>
              <p:nvPr/>
            </p:nvPicPr>
            <p:blipFill>
              <a:blip r:embed="rId19"/>
              <a:stretch>
                <a:fillRect/>
              </a:stretch>
            </p:blipFill>
            <p:spPr>
              <a:xfrm>
                <a:off x="6333029" y="1697575"/>
                <a:ext cx="1081452" cy="42085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97785" name="Ink 93"/>
              <p14:cNvContentPartPr/>
              <p14:nvPr/>
            </p14:nvContentPartPr>
            <p14:xfrm>
              <a:off x="4726715" y="2643303"/>
              <a:ext cx="145080" cy="38160"/>
            </p14:xfrm>
          </p:contentPart>
        </mc:Choice>
        <mc:Fallback xmlns="">
          <p:pic>
            <p:nvPicPr>
              <p:cNvPr id="2097785" name="Ink 93"/>
              <p:cNvPicPr/>
              <p:nvPr/>
            </p:nvPicPr>
            <p:blipFill>
              <a:blip r:embed="rId21"/>
              <a:stretch>
                <a:fillRect/>
              </a:stretch>
            </p:blipFill>
            <p:spPr>
              <a:xfrm>
                <a:off x="4717670" y="2634303"/>
                <a:ext cx="162446"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97786" name="Ink 94"/>
              <p14:cNvContentPartPr/>
              <p14:nvPr/>
            </p14:nvContentPartPr>
            <p14:xfrm>
              <a:off x="4745435" y="2750224"/>
              <a:ext cx="132480" cy="19080"/>
            </p14:xfrm>
          </p:contentPart>
        </mc:Choice>
        <mc:Fallback xmlns="">
          <p:pic>
            <p:nvPicPr>
              <p:cNvPr id="2097786" name="Ink 94"/>
              <p:cNvPicPr/>
              <p:nvPr/>
            </p:nvPicPr>
            <p:blipFill>
              <a:blip r:embed="rId23"/>
              <a:stretch>
                <a:fillRect/>
              </a:stretch>
            </p:blipFill>
            <p:spPr>
              <a:xfrm>
                <a:off x="4736075" y="2740864"/>
                <a:ext cx="1508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97787" name="Ink 95"/>
              <p14:cNvContentPartPr/>
              <p14:nvPr/>
            </p14:nvContentPartPr>
            <p14:xfrm>
              <a:off x="5418276" y="2574183"/>
              <a:ext cx="157680" cy="138600"/>
            </p14:xfrm>
          </p:contentPart>
        </mc:Choice>
        <mc:Fallback xmlns="">
          <p:pic>
            <p:nvPicPr>
              <p:cNvPr id="2097787" name="Ink 95"/>
              <p:cNvPicPr/>
              <p:nvPr/>
            </p:nvPicPr>
            <p:blipFill>
              <a:blip r:embed="rId25"/>
              <a:stretch>
                <a:fillRect/>
              </a:stretch>
            </p:blipFill>
            <p:spPr>
              <a:xfrm>
                <a:off x="5408534" y="2565183"/>
                <a:ext cx="176082"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97788" name="Ink 98"/>
              <p14:cNvContentPartPr/>
              <p14:nvPr/>
            </p14:nvContentPartPr>
            <p14:xfrm>
              <a:off x="6241956" y="2379423"/>
              <a:ext cx="214200" cy="490680"/>
            </p14:xfrm>
          </p:contentPart>
        </mc:Choice>
        <mc:Fallback xmlns="">
          <p:pic>
            <p:nvPicPr>
              <p:cNvPr id="2097788" name="Ink 98"/>
              <p:cNvPicPr/>
              <p:nvPr/>
            </p:nvPicPr>
            <p:blipFill>
              <a:blip r:embed="rId27"/>
              <a:stretch>
                <a:fillRect/>
              </a:stretch>
            </p:blipFill>
            <p:spPr>
              <a:xfrm>
                <a:off x="6232596" y="2370070"/>
                <a:ext cx="232920" cy="508667"/>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97789" name="Ink 103"/>
              <p14:cNvContentPartPr/>
              <p14:nvPr/>
            </p14:nvContentPartPr>
            <p14:xfrm>
              <a:off x="7134755" y="2718903"/>
              <a:ext cx="31680" cy="88200"/>
            </p14:xfrm>
          </p:contentPart>
        </mc:Choice>
        <mc:Fallback xmlns="">
          <p:pic>
            <p:nvPicPr>
              <p:cNvPr id="2097789" name="Ink 103"/>
              <p:cNvPicPr/>
              <p:nvPr/>
            </p:nvPicPr>
            <p:blipFill>
              <a:blip r:embed="rId29"/>
              <a:stretch>
                <a:fillRect/>
              </a:stretch>
            </p:blipFill>
            <p:spPr>
              <a:xfrm>
                <a:off x="7125500" y="2709581"/>
                <a:ext cx="49834" cy="10576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97790" name="Ink 114"/>
              <p14:cNvContentPartPr/>
              <p14:nvPr/>
            </p14:nvContentPartPr>
            <p14:xfrm>
              <a:off x="6562715" y="2479863"/>
              <a:ext cx="421560" cy="277200"/>
            </p14:xfrm>
          </p:contentPart>
        </mc:Choice>
        <mc:Fallback xmlns="">
          <p:pic>
            <p:nvPicPr>
              <p:cNvPr id="2097790" name="Ink 114"/>
              <p:cNvPicPr/>
              <p:nvPr/>
            </p:nvPicPr>
            <p:blipFill>
              <a:blip r:embed="rId31"/>
              <a:stretch>
                <a:fillRect/>
              </a:stretch>
            </p:blipFill>
            <p:spPr>
              <a:xfrm>
                <a:off x="6553355" y="2471561"/>
                <a:ext cx="438840" cy="29488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97791" name="Ink 115"/>
              <p14:cNvContentPartPr/>
              <p14:nvPr/>
            </p14:nvContentPartPr>
            <p14:xfrm>
              <a:off x="5688636" y="2593264"/>
              <a:ext cx="358920" cy="119880"/>
            </p14:xfrm>
          </p:contentPart>
        </mc:Choice>
        <mc:Fallback xmlns="">
          <p:pic>
            <p:nvPicPr>
              <p:cNvPr id="2097791" name="Ink 115"/>
              <p:cNvPicPr/>
              <p:nvPr/>
            </p:nvPicPr>
            <p:blipFill>
              <a:blip r:embed="rId33"/>
              <a:stretch>
                <a:fillRect/>
              </a:stretch>
            </p:blipFill>
            <p:spPr>
              <a:xfrm>
                <a:off x="5678896" y="2584237"/>
                <a:ext cx="377678" cy="1382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97792" name="Ink 118"/>
              <p14:cNvContentPartPr/>
              <p14:nvPr/>
            </p14:nvContentPartPr>
            <p14:xfrm>
              <a:off x="7367315" y="2329023"/>
              <a:ext cx="911880" cy="635400"/>
            </p14:xfrm>
          </p:contentPart>
        </mc:Choice>
        <mc:Fallback xmlns="">
          <p:pic>
            <p:nvPicPr>
              <p:cNvPr id="2097792" name="Ink 118"/>
              <p:cNvPicPr/>
              <p:nvPr/>
            </p:nvPicPr>
            <p:blipFill>
              <a:blip r:embed="rId35"/>
              <a:stretch>
                <a:fillRect/>
              </a:stretch>
            </p:blipFill>
            <p:spPr>
              <a:xfrm>
                <a:off x="7358675" y="2320378"/>
                <a:ext cx="929520" cy="65341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97793" name="Ink 141"/>
              <p14:cNvContentPartPr/>
              <p14:nvPr/>
            </p14:nvContentPartPr>
            <p14:xfrm>
              <a:off x="5826876" y="3510903"/>
              <a:ext cx="390600" cy="126000"/>
            </p14:xfrm>
          </p:contentPart>
        </mc:Choice>
        <mc:Fallback xmlns="">
          <p:pic>
            <p:nvPicPr>
              <p:cNvPr id="2097793" name="Ink 141"/>
              <p:cNvPicPr/>
              <p:nvPr/>
            </p:nvPicPr>
            <p:blipFill>
              <a:blip r:embed="rId37"/>
              <a:stretch>
                <a:fillRect/>
              </a:stretch>
            </p:blipFill>
            <p:spPr>
              <a:xfrm>
                <a:off x="5818228" y="3501903"/>
                <a:ext cx="408977"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97794" name="Ink 142"/>
              <p14:cNvContentPartPr/>
              <p14:nvPr/>
            </p14:nvContentPartPr>
            <p14:xfrm>
              <a:off x="5122715" y="3360063"/>
              <a:ext cx="528480" cy="264600"/>
            </p14:xfrm>
          </p:contentPart>
        </mc:Choice>
        <mc:Fallback xmlns="">
          <p:pic>
            <p:nvPicPr>
              <p:cNvPr id="2097794" name="Ink 142"/>
              <p:cNvPicPr/>
              <p:nvPr/>
            </p:nvPicPr>
            <p:blipFill>
              <a:blip r:embed="rId39"/>
              <a:stretch>
                <a:fillRect/>
              </a:stretch>
            </p:blipFill>
            <p:spPr>
              <a:xfrm>
                <a:off x="5113715" y="3351051"/>
                <a:ext cx="545760" cy="28190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97795" name="Ink 143"/>
              <p14:cNvContentPartPr/>
              <p14:nvPr/>
            </p14:nvContentPartPr>
            <p14:xfrm>
              <a:off x="4676315" y="3360063"/>
              <a:ext cx="339840" cy="308520"/>
            </p14:xfrm>
          </p:contentPart>
        </mc:Choice>
        <mc:Fallback xmlns="">
          <p:pic>
            <p:nvPicPr>
              <p:cNvPr id="2097795" name="Ink 143"/>
              <p:cNvPicPr/>
              <p:nvPr/>
            </p:nvPicPr>
            <p:blipFill>
              <a:blip r:embed="rId41"/>
              <a:stretch>
                <a:fillRect/>
              </a:stretch>
            </p:blipFill>
            <p:spPr>
              <a:xfrm>
                <a:off x="4666955" y="3351423"/>
                <a:ext cx="35748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97796" name="Ink 144"/>
              <p14:cNvContentPartPr/>
              <p14:nvPr/>
            </p14:nvContentPartPr>
            <p14:xfrm>
              <a:off x="3563555" y="3517383"/>
              <a:ext cx="962280" cy="163800"/>
            </p14:xfrm>
          </p:contentPart>
        </mc:Choice>
        <mc:Fallback xmlns="">
          <p:pic>
            <p:nvPicPr>
              <p:cNvPr id="2097796" name="Ink 144"/>
              <p:cNvPicPr/>
              <p:nvPr/>
            </p:nvPicPr>
            <p:blipFill>
              <a:blip r:embed="rId43"/>
              <a:stretch>
                <a:fillRect/>
              </a:stretch>
            </p:blipFill>
            <p:spPr>
              <a:xfrm>
                <a:off x="3554555" y="3508743"/>
                <a:ext cx="979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97797" name="Ink 145"/>
              <p14:cNvContentPartPr/>
              <p14:nvPr/>
            </p14:nvContentPartPr>
            <p14:xfrm>
              <a:off x="2381676" y="3385263"/>
              <a:ext cx="943200" cy="283320"/>
            </p14:xfrm>
          </p:contentPart>
        </mc:Choice>
        <mc:Fallback xmlns="">
          <p:pic>
            <p:nvPicPr>
              <p:cNvPr id="2097797" name="Ink 145"/>
              <p:cNvPicPr/>
              <p:nvPr/>
            </p:nvPicPr>
            <p:blipFill>
              <a:blip r:embed="rId45"/>
              <a:stretch>
                <a:fillRect/>
              </a:stretch>
            </p:blipFill>
            <p:spPr>
              <a:xfrm>
                <a:off x="2372683" y="3376623"/>
                <a:ext cx="961546"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97798" name="Ink 146"/>
              <p14:cNvContentPartPr/>
              <p14:nvPr/>
            </p14:nvContentPartPr>
            <p14:xfrm>
              <a:off x="6122435" y="3737343"/>
              <a:ext cx="163800" cy="182520"/>
            </p14:xfrm>
          </p:contentPart>
        </mc:Choice>
        <mc:Fallback xmlns="">
          <p:pic>
            <p:nvPicPr>
              <p:cNvPr id="2097798" name="Ink 146"/>
              <p:cNvPicPr/>
              <p:nvPr/>
            </p:nvPicPr>
            <p:blipFill>
              <a:blip r:embed="rId47"/>
              <a:stretch>
                <a:fillRect/>
              </a:stretch>
            </p:blipFill>
            <p:spPr>
              <a:xfrm>
                <a:off x="6113075" y="3728325"/>
                <a:ext cx="182520" cy="19983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97799" name="Ink 154"/>
              <p14:cNvContentPartPr/>
              <p14:nvPr/>
            </p14:nvContentPartPr>
            <p14:xfrm>
              <a:off x="6518436" y="3328743"/>
              <a:ext cx="1006560" cy="421560"/>
            </p14:xfrm>
          </p:contentPart>
        </mc:Choice>
        <mc:Fallback xmlns="">
          <p:pic>
            <p:nvPicPr>
              <p:cNvPr id="2097799" name="Ink 154"/>
              <p:cNvPicPr/>
              <p:nvPr/>
            </p:nvPicPr>
            <p:blipFill>
              <a:blip r:embed="rId49"/>
              <a:stretch>
                <a:fillRect/>
              </a:stretch>
            </p:blipFill>
            <p:spPr>
              <a:xfrm>
                <a:off x="6509433" y="3320103"/>
                <a:ext cx="1024566"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97800" name="Ink 155"/>
              <p14:cNvContentPartPr/>
              <p14:nvPr/>
            </p14:nvContentPartPr>
            <p14:xfrm>
              <a:off x="5097515" y="4359783"/>
              <a:ext cx="132480" cy="19080"/>
            </p14:xfrm>
          </p:contentPart>
        </mc:Choice>
        <mc:Fallback xmlns="">
          <p:pic>
            <p:nvPicPr>
              <p:cNvPr id="2097800" name="Ink 155"/>
              <p:cNvPicPr/>
              <p:nvPr/>
            </p:nvPicPr>
            <p:blipFill>
              <a:blip r:embed="rId51"/>
              <a:stretch>
                <a:fillRect/>
              </a:stretch>
            </p:blipFill>
            <p:spPr>
              <a:xfrm>
                <a:off x="5088515" y="4350783"/>
                <a:ext cx="1494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97801" name="Ink 156"/>
              <p14:cNvContentPartPr/>
              <p14:nvPr/>
            </p14:nvContentPartPr>
            <p14:xfrm>
              <a:off x="5116595" y="4441503"/>
              <a:ext cx="138600" cy="19080"/>
            </p14:xfrm>
          </p:contentPart>
        </mc:Choice>
        <mc:Fallback xmlns="">
          <p:pic>
            <p:nvPicPr>
              <p:cNvPr id="2097801" name="Ink 156"/>
              <p:cNvPicPr/>
              <p:nvPr/>
            </p:nvPicPr>
            <p:blipFill>
              <a:blip r:embed="rId53"/>
              <a:stretch>
                <a:fillRect/>
              </a:stretch>
            </p:blipFill>
            <p:spPr>
              <a:xfrm>
                <a:off x="5107618" y="4432503"/>
                <a:ext cx="156194"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97802" name="Ink 165"/>
              <p14:cNvContentPartPr/>
              <p14:nvPr/>
            </p14:nvContentPartPr>
            <p14:xfrm>
              <a:off x="6166355" y="4095903"/>
              <a:ext cx="578880" cy="239040"/>
            </p14:xfrm>
          </p:contentPart>
        </mc:Choice>
        <mc:Fallback xmlns="">
          <p:pic>
            <p:nvPicPr>
              <p:cNvPr id="2097802" name="Ink 165"/>
              <p:cNvPicPr/>
              <p:nvPr/>
            </p:nvPicPr>
            <p:blipFill>
              <a:blip r:embed="rId55"/>
              <a:stretch>
                <a:fillRect/>
              </a:stretch>
            </p:blipFill>
            <p:spPr>
              <a:xfrm>
                <a:off x="6157355" y="4087276"/>
                <a:ext cx="597240" cy="25593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97803" name="Ink 166"/>
              <p14:cNvContentPartPr/>
              <p14:nvPr/>
            </p14:nvContentPartPr>
            <p14:xfrm>
              <a:off x="5883395" y="4133343"/>
              <a:ext cx="176400" cy="226800"/>
            </p14:xfrm>
          </p:contentPart>
        </mc:Choice>
        <mc:Fallback xmlns="">
          <p:pic>
            <p:nvPicPr>
              <p:cNvPr id="2097803" name="Ink 166"/>
              <p:cNvPicPr/>
              <p:nvPr/>
            </p:nvPicPr>
            <p:blipFill>
              <a:blip r:embed="rId57"/>
              <a:stretch>
                <a:fillRect/>
              </a:stretch>
            </p:blipFill>
            <p:spPr>
              <a:xfrm>
                <a:off x="5874395" y="4124703"/>
                <a:ext cx="1936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97804" name="Ink 171"/>
              <p14:cNvContentPartPr/>
              <p14:nvPr/>
            </p14:nvContentPartPr>
            <p14:xfrm>
              <a:off x="7870235" y="3976383"/>
              <a:ext cx="163800" cy="321120"/>
            </p14:xfrm>
          </p:contentPart>
        </mc:Choice>
        <mc:Fallback xmlns="">
          <p:pic>
            <p:nvPicPr>
              <p:cNvPr id="2097804" name="Ink 171"/>
              <p:cNvPicPr/>
              <p:nvPr/>
            </p:nvPicPr>
            <p:blipFill>
              <a:blip r:embed="rId59"/>
              <a:stretch>
                <a:fillRect/>
              </a:stretch>
            </p:blipFill>
            <p:spPr>
              <a:xfrm>
                <a:off x="7861235" y="3967743"/>
                <a:ext cx="1810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97805" name="Ink 179"/>
              <p14:cNvContentPartPr/>
              <p14:nvPr/>
            </p14:nvContentPartPr>
            <p14:xfrm>
              <a:off x="8147076" y="3963783"/>
              <a:ext cx="698040" cy="358560"/>
            </p14:xfrm>
          </p:contentPart>
        </mc:Choice>
        <mc:Fallback xmlns="">
          <p:pic>
            <p:nvPicPr>
              <p:cNvPr id="2097805" name="Ink 179"/>
              <p:cNvPicPr/>
              <p:nvPr/>
            </p:nvPicPr>
            <p:blipFill>
              <a:blip r:embed="rId61"/>
              <a:stretch>
                <a:fillRect/>
              </a:stretch>
            </p:blipFill>
            <p:spPr>
              <a:xfrm>
                <a:off x="8138081" y="3954432"/>
                <a:ext cx="716031" cy="37582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97806" name="Ink 180"/>
              <p14:cNvContentPartPr/>
              <p14:nvPr/>
            </p14:nvContentPartPr>
            <p14:xfrm>
              <a:off x="6939635" y="4111024"/>
              <a:ext cx="774000" cy="255600"/>
            </p14:xfrm>
          </p:contentPart>
        </mc:Choice>
        <mc:Fallback xmlns="">
          <p:pic>
            <p:nvPicPr>
              <p:cNvPr id="2097806" name="Ink 180"/>
              <p:cNvPicPr/>
              <p:nvPr/>
            </p:nvPicPr>
            <p:blipFill>
              <a:blip r:embed="rId63"/>
              <a:stretch>
                <a:fillRect/>
              </a:stretch>
            </p:blipFill>
            <p:spPr>
              <a:xfrm>
                <a:off x="6930631" y="4103093"/>
                <a:ext cx="792369" cy="27182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97807" name="Ink 181"/>
              <p14:cNvContentPartPr/>
              <p14:nvPr/>
            </p14:nvContentPartPr>
            <p14:xfrm>
              <a:off x="5594315" y="4491903"/>
              <a:ext cx="3332520" cy="113400"/>
            </p14:xfrm>
          </p:contentPart>
        </mc:Choice>
        <mc:Fallback xmlns="">
          <p:pic>
            <p:nvPicPr>
              <p:cNvPr id="2097807" name="Ink 181"/>
              <p:cNvPicPr/>
              <p:nvPr/>
            </p:nvPicPr>
            <p:blipFill>
              <a:blip r:embed="rId65"/>
              <a:stretch>
                <a:fillRect/>
              </a:stretch>
            </p:blipFill>
            <p:spPr>
              <a:xfrm>
                <a:off x="5586035" y="4483290"/>
                <a:ext cx="3349440" cy="130625"/>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97808" name="Ink 187"/>
              <p14:cNvContentPartPr/>
              <p14:nvPr/>
            </p14:nvContentPartPr>
            <p14:xfrm>
              <a:off x="5921195" y="4718344"/>
              <a:ext cx="566280" cy="226800"/>
            </p14:xfrm>
          </p:contentPart>
        </mc:Choice>
        <mc:Fallback xmlns="">
          <p:pic>
            <p:nvPicPr>
              <p:cNvPr id="2097808" name="Ink 187"/>
              <p:cNvPicPr/>
              <p:nvPr/>
            </p:nvPicPr>
            <p:blipFill>
              <a:blip r:embed="rId67"/>
              <a:stretch>
                <a:fillRect/>
              </a:stretch>
            </p:blipFill>
            <p:spPr>
              <a:xfrm>
                <a:off x="5912550" y="4709690"/>
                <a:ext cx="583571" cy="24482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97809" name="Ink 188"/>
              <p14:cNvContentPartPr/>
              <p14:nvPr/>
            </p14:nvContentPartPr>
            <p14:xfrm>
              <a:off x="6681875" y="4711863"/>
              <a:ext cx="189000" cy="346320"/>
            </p14:xfrm>
          </p:contentPart>
        </mc:Choice>
        <mc:Fallback xmlns="">
          <p:pic>
            <p:nvPicPr>
              <p:cNvPr id="2097809" name="Ink 188"/>
              <p:cNvPicPr/>
              <p:nvPr/>
            </p:nvPicPr>
            <p:blipFill>
              <a:blip r:embed="rId69"/>
              <a:stretch>
                <a:fillRect/>
              </a:stretch>
            </p:blipFill>
            <p:spPr>
              <a:xfrm>
                <a:off x="6672858" y="4702854"/>
                <a:ext cx="207395" cy="363258"/>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97810" name="Ink 189"/>
              <p14:cNvContentPartPr/>
              <p14:nvPr/>
            </p14:nvContentPartPr>
            <p14:xfrm>
              <a:off x="6920915" y="4843983"/>
              <a:ext cx="170280" cy="100800"/>
            </p14:xfrm>
          </p:contentPart>
        </mc:Choice>
        <mc:Fallback xmlns="">
          <p:pic>
            <p:nvPicPr>
              <p:cNvPr id="2097810" name="Ink 189"/>
              <p:cNvPicPr/>
              <p:nvPr/>
            </p:nvPicPr>
            <p:blipFill>
              <a:blip r:embed="rId71"/>
              <a:stretch>
                <a:fillRect/>
              </a:stretch>
            </p:blipFill>
            <p:spPr>
              <a:xfrm>
                <a:off x="6911896" y="4834983"/>
                <a:ext cx="187597"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97811" name="Ink 190"/>
              <p14:cNvContentPartPr/>
              <p14:nvPr/>
            </p14:nvContentPartPr>
            <p14:xfrm>
              <a:off x="6958715" y="4843984"/>
              <a:ext cx="113400" cy="126000"/>
            </p14:xfrm>
          </p:contentPart>
        </mc:Choice>
        <mc:Fallback xmlns="">
          <p:pic>
            <p:nvPicPr>
              <p:cNvPr id="2097811" name="Ink 190"/>
              <p:cNvPicPr/>
              <p:nvPr/>
            </p:nvPicPr>
            <p:blipFill>
              <a:blip r:embed="rId73"/>
              <a:stretch>
                <a:fillRect/>
              </a:stretch>
            </p:blipFill>
            <p:spPr>
              <a:xfrm>
                <a:off x="6949743" y="4834651"/>
                <a:ext cx="130984" cy="14394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97812" name="Ink 191"/>
              <p14:cNvContentPartPr/>
              <p14:nvPr/>
            </p14:nvContentPartPr>
            <p14:xfrm>
              <a:off x="7134756" y="4913104"/>
              <a:ext cx="145080" cy="119880"/>
            </p14:xfrm>
          </p:contentPart>
        </mc:Choice>
        <mc:Fallback xmlns="">
          <p:pic>
            <p:nvPicPr>
              <p:cNvPr id="2097812" name="Ink 191"/>
              <p:cNvPicPr/>
              <p:nvPr/>
            </p:nvPicPr>
            <p:blipFill>
              <a:blip r:embed="rId75"/>
              <a:stretch>
                <a:fillRect/>
              </a:stretch>
            </p:blipFill>
            <p:spPr>
              <a:xfrm>
                <a:off x="7125373" y="4904438"/>
                <a:ext cx="162764" cy="137573"/>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97813" name="Ink 192"/>
              <p14:cNvContentPartPr/>
              <p14:nvPr/>
            </p14:nvContentPartPr>
            <p14:xfrm>
              <a:off x="7159955" y="4931823"/>
              <a:ext cx="113400" cy="360"/>
            </p14:xfrm>
          </p:contentPart>
        </mc:Choice>
        <mc:Fallback xmlns="">
          <p:pic>
            <p:nvPicPr>
              <p:cNvPr id="2097813" name="Ink 192"/>
              <p:cNvPicPr/>
              <p:nvPr/>
            </p:nvPicPr>
            <p:blipFill>
              <a:blip r:embed="rId77"/>
              <a:stretch>
                <a:fillRect/>
              </a:stretch>
            </p:blipFill>
            <p:spPr>
              <a:xfrm>
                <a:off x="7151342" y="4922463"/>
                <a:ext cx="130266"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97814" name="Ink 193"/>
              <p14:cNvContentPartPr/>
              <p14:nvPr/>
            </p14:nvContentPartPr>
            <p14:xfrm>
              <a:off x="7335995" y="4705744"/>
              <a:ext cx="214200" cy="428040"/>
            </p14:xfrm>
          </p:contentPart>
        </mc:Choice>
        <mc:Fallback xmlns="">
          <p:pic>
            <p:nvPicPr>
              <p:cNvPr id="2097814" name="Ink 193"/>
              <p:cNvPicPr/>
              <p:nvPr/>
            </p:nvPicPr>
            <p:blipFill>
              <a:blip r:embed="rId79"/>
              <a:stretch>
                <a:fillRect/>
              </a:stretch>
            </p:blipFill>
            <p:spPr>
              <a:xfrm>
                <a:off x="7326635" y="4696744"/>
                <a:ext cx="23292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97815" name="Ink 194"/>
              <p14:cNvContentPartPr/>
              <p14:nvPr/>
            </p14:nvContentPartPr>
            <p14:xfrm>
              <a:off x="7783116" y="4774863"/>
              <a:ext cx="156960" cy="182520"/>
            </p14:xfrm>
          </p:contentPart>
        </mc:Choice>
        <mc:Fallback xmlns="">
          <p:pic>
            <p:nvPicPr>
              <p:cNvPr id="2097815" name="Ink 194"/>
              <p:cNvPicPr/>
              <p:nvPr/>
            </p:nvPicPr>
            <p:blipFill>
              <a:blip r:embed="rId81"/>
              <a:stretch>
                <a:fillRect/>
              </a:stretch>
            </p:blipFill>
            <p:spPr>
              <a:xfrm>
                <a:off x="7774456" y="4765540"/>
                <a:ext cx="175001" cy="200808"/>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97816" name="Ink 195"/>
              <p14:cNvContentPartPr/>
              <p14:nvPr/>
            </p14:nvContentPartPr>
            <p14:xfrm>
              <a:off x="8027555" y="4762263"/>
              <a:ext cx="31680" cy="176400"/>
            </p14:xfrm>
          </p:contentPart>
        </mc:Choice>
        <mc:Fallback xmlns="">
          <p:pic>
            <p:nvPicPr>
              <p:cNvPr id="2097816" name="Ink 195"/>
              <p:cNvPicPr/>
              <p:nvPr/>
            </p:nvPicPr>
            <p:blipFill>
              <a:blip r:embed="rId83"/>
              <a:stretch>
                <a:fillRect/>
              </a:stretch>
            </p:blipFill>
            <p:spPr>
              <a:xfrm>
                <a:off x="8018656" y="4753623"/>
                <a:ext cx="48766"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097817" name="Ink 196"/>
              <p14:cNvContentPartPr/>
              <p14:nvPr/>
            </p14:nvContentPartPr>
            <p14:xfrm>
              <a:off x="7971036" y="4875303"/>
              <a:ext cx="126000" cy="6480"/>
            </p14:xfrm>
          </p:contentPart>
        </mc:Choice>
        <mc:Fallback xmlns="">
          <p:pic>
            <p:nvPicPr>
              <p:cNvPr id="2097817" name="Ink 196"/>
              <p:cNvPicPr/>
              <p:nvPr/>
            </p:nvPicPr>
            <p:blipFill>
              <a:blip r:embed="rId85"/>
              <a:stretch>
                <a:fillRect/>
              </a:stretch>
            </p:blipFill>
            <p:spPr>
              <a:xfrm>
                <a:off x="7962036" y="4865943"/>
                <a:ext cx="1432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97818" name="Ink 197"/>
              <p14:cNvContentPartPr/>
              <p14:nvPr/>
            </p14:nvContentPartPr>
            <p14:xfrm>
              <a:off x="8153195" y="4705744"/>
              <a:ext cx="126000" cy="252000"/>
            </p14:xfrm>
          </p:contentPart>
        </mc:Choice>
        <mc:Fallback xmlns="">
          <p:pic>
            <p:nvPicPr>
              <p:cNvPr id="2097818" name="Ink 197"/>
              <p:cNvPicPr/>
              <p:nvPr/>
            </p:nvPicPr>
            <p:blipFill>
              <a:blip r:embed="rId87"/>
              <a:stretch>
                <a:fillRect/>
              </a:stretch>
            </p:blipFill>
            <p:spPr>
              <a:xfrm>
                <a:off x="8144195" y="4697104"/>
                <a:ext cx="1440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97819" name="Ink 198"/>
              <p14:cNvContentPartPr/>
              <p14:nvPr/>
            </p14:nvContentPartPr>
            <p14:xfrm>
              <a:off x="8530475" y="4655344"/>
              <a:ext cx="163800" cy="358560"/>
            </p14:xfrm>
          </p:contentPart>
        </mc:Choice>
        <mc:Fallback xmlns="">
          <p:pic>
            <p:nvPicPr>
              <p:cNvPr id="2097819" name="Ink 198"/>
              <p:cNvPicPr/>
              <p:nvPr/>
            </p:nvPicPr>
            <p:blipFill>
              <a:blip r:embed="rId89"/>
              <a:stretch>
                <a:fillRect/>
              </a:stretch>
            </p:blipFill>
            <p:spPr>
              <a:xfrm>
                <a:off x="8520755" y="4646353"/>
                <a:ext cx="182880" cy="376182"/>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97820" name="Ink 199"/>
              <p14:cNvContentPartPr/>
              <p14:nvPr/>
            </p14:nvContentPartPr>
            <p14:xfrm>
              <a:off x="8794355" y="4793583"/>
              <a:ext cx="163800" cy="94680"/>
            </p14:xfrm>
          </p:contentPart>
        </mc:Choice>
        <mc:Fallback xmlns="">
          <p:pic>
            <p:nvPicPr>
              <p:cNvPr id="2097820" name="Ink 199"/>
              <p:cNvPicPr/>
              <p:nvPr/>
            </p:nvPicPr>
            <p:blipFill>
              <a:blip r:embed="rId91"/>
              <a:stretch>
                <a:fillRect/>
              </a:stretch>
            </p:blipFill>
            <p:spPr>
              <a:xfrm>
                <a:off x="8785335" y="4784617"/>
                <a:ext cx="181118" cy="11189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97821" name="Ink 200"/>
              <p14:cNvContentPartPr/>
              <p14:nvPr/>
            </p14:nvContentPartPr>
            <p14:xfrm>
              <a:off x="8832155" y="4763703"/>
              <a:ext cx="107280" cy="149760"/>
            </p14:xfrm>
          </p:contentPart>
        </mc:Choice>
        <mc:Fallback xmlns="">
          <p:pic>
            <p:nvPicPr>
              <p:cNvPr id="2097821" name="Ink 200"/>
              <p:cNvPicPr/>
              <p:nvPr/>
            </p:nvPicPr>
            <p:blipFill>
              <a:blip r:embed="rId93"/>
              <a:stretch>
                <a:fillRect/>
              </a:stretch>
            </p:blipFill>
            <p:spPr>
              <a:xfrm>
                <a:off x="8823847" y="4754703"/>
                <a:ext cx="124257"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97822" name="Ink 201"/>
              <p14:cNvContentPartPr/>
              <p14:nvPr/>
            </p14:nvContentPartPr>
            <p14:xfrm>
              <a:off x="9008195" y="4913823"/>
              <a:ext cx="138600" cy="144360"/>
            </p14:xfrm>
          </p:contentPart>
        </mc:Choice>
        <mc:Fallback xmlns="">
          <p:pic>
            <p:nvPicPr>
              <p:cNvPr id="2097822" name="Ink 201"/>
              <p:cNvPicPr/>
              <p:nvPr/>
            </p:nvPicPr>
            <p:blipFill>
              <a:blip r:embed="rId95"/>
              <a:stretch>
                <a:fillRect/>
              </a:stretch>
            </p:blipFill>
            <p:spPr>
              <a:xfrm>
                <a:off x="8999172" y="4904823"/>
                <a:ext cx="155564"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097823" name="Ink 202"/>
              <p14:cNvContentPartPr/>
              <p14:nvPr/>
            </p14:nvContentPartPr>
            <p14:xfrm>
              <a:off x="9020795" y="4969623"/>
              <a:ext cx="94680" cy="360"/>
            </p14:xfrm>
          </p:contentPart>
        </mc:Choice>
        <mc:Fallback xmlns="">
          <p:pic>
            <p:nvPicPr>
              <p:cNvPr id="2097823" name="Ink 202"/>
              <p:cNvPicPr/>
              <p:nvPr/>
            </p:nvPicPr>
            <p:blipFill>
              <a:blip r:embed="rId97"/>
              <a:stretch>
                <a:fillRect/>
              </a:stretch>
            </p:blipFill>
            <p:spPr>
              <a:xfrm>
                <a:off x="9011829" y="4960623"/>
                <a:ext cx="112253"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97824" name="Ink 203"/>
              <p14:cNvContentPartPr/>
              <p14:nvPr/>
            </p14:nvContentPartPr>
            <p14:xfrm>
              <a:off x="9184235" y="4988703"/>
              <a:ext cx="94680" cy="6480"/>
            </p14:xfrm>
          </p:contentPart>
        </mc:Choice>
        <mc:Fallback xmlns="">
          <p:pic>
            <p:nvPicPr>
              <p:cNvPr id="2097824" name="Ink 203"/>
              <p:cNvPicPr/>
              <p:nvPr/>
            </p:nvPicPr>
            <p:blipFill>
              <a:blip r:embed="rId99"/>
              <a:stretch>
                <a:fillRect/>
              </a:stretch>
            </p:blipFill>
            <p:spPr>
              <a:xfrm>
                <a:off x="9175235" y="4979703"/>
                <a:ext cx="1119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97825" name="Ink 204"/>
              <p14:cNvContentPartPr/>
              <p14:nvPr/>
            </p14:nvContentPartPr>
            <p14:xfrm>
              <a:off x="9322475" y="4862703"/>
              <a:ext cx="100800" cy="182520"/>
            </p14:xfrm>
          </p:contentPart>
        </mc:Choice>
        <mc:Fallback xmlns="">
          <p:pic>
            <p:nvPicPr>
              <p:cNvPr id="2097825" name="Ink 204"/>
              <p:cNvPicPr/>
              <p:nvPr/>
            </p:nvPicPr>
            <p:blipFill>
              <a:blip r:embed="rId101"/>
              <a:stretch>
                <a:fillRect/>
              </a:stretch>
            </p:blipFill>
            <p:spPr>
              <a:xfrm>
                <a:off x="9313443" y="4853325"/>
                <a:ext cx="118142" cy="200195"/>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97826" name="Ink 205"/>
              <p14:cNvContentPartPr/>
              <p14:nvPr/>
            </p14:nvContentPartPr>
            <p14:xfrm>
              <a:off x="9391955" y="4667943"/>
              <a:ext cx="214200" cy="440280"/>
            </p14:xfrm>
          </p:contentPart>
        </mc:Choice>
        <mc:Fallback xmlns="">
          <p:pic>
            <p:nvPicPr>
              <p:cNvPr id="2097826" name="Ink 205"/>
              <p:cNvPicPr/>
              <p:nvPr/>
            </p:nvPicPr>
            <p:blipFill>
              <a:blip r:embed="rId103"/>
              <a:stretch>
                <a:fillRect/>
              </a:stretch>
            </p:blipFill>
            <p:spPr>
              <a:xfrm>
                <a:off x="9383315" y="4659310"/>
                <a:ext cx="232200" cy="456826"/>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097827" name="Ink 206"/>
              <p14:cNvContentPartPr/>
              <p14:nvPr/>
            </p14:nvContentPartPr>
            <p14:xfrm>
              <a:off x="8882555" y="4504504"/>
              <a:ext cx="698400" cy="12960"/>
            </p14:xfrm>
          </p:contentPart>
        </mc:Choice>
        <mc:Fallback xmlns="">
          <p:pic>
            <p:nvPicPr>
              <p:cNvPr id="2097827" name="Ink 206"/>
              <p:cNvPicPr/>
              <p:nvPr/>
            </p:nvPicPr>
            <p:blipFill>
              <a:blip r:embed="rId105"/>
              <a:stretch>
                <a:fillRect/>
              </a:stretch>
            </p:blipFill>
            <p:spPr>
              <a:xfrm>
                <a:off x="8873915" y="4494877"/>
                <a:ext cx="716040" cy="31845"/>
              </a:xfrm>
              <a:prstGeom prst="rect">
                <a:avLst/>
              </a:prstGeom>
            </p:spPr>
          </p:pic>
        </mc:Fallback>
      </mc:AlternateContent>
    </p:spTree>
    <p:extLst>
      <p:ext uri="{BB962C8B-B14F-4D97-AF65-F5344CB8AC3E}">
        <p14:creationId xmlns:p14="http://schemas.microsoft.com/office/powerpoint/2010/main" val="11240622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97828" name="Ink 52"/>
              <p14:cNvContentPartPr/>
              <p14:nvPr/>
            </p14:nvContentPartPr>
            <p14:xfrm>
              <a:off x="6380196" y="468183"/>
              <a:ext cx="528480" cy="157680"/>
            </p14:xfrm>
          </p:contentPart>
        </mc:Choice>
        <mc:Fallback xmlns="">
          <p:pic>
            <p:nvPicPr>
              <p:cNvPr id="2097828" name="Ink 52"/>
              <p:cNvPicPr/>
              <p:nvPr/>
            </p:nvPicPr>
            <p:blipFill>
              <a:blip r:embed="rId3"/>
              <a:stretch>
                <a:fillRect/>
              </a:stretch>
            </p:blipFill>
            <p:spPr>
              <a:xfrm>
                <a:off x="6362916" y="450543"/>
                <a:ext cx="5644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97829" name="Ink 53"/>
              <p14:cNvContentPartPr/>
              <p14:nvPr/>
            </p14:nvContentPartPr>
            <p14:xfrm>
              <a:off x="5688635" y="324183"/>
              <a:ext cx="559800" cy="320400"/>
            </p14:xfrm>
          </p:contentPart>
        </mc:Choice>
        <mc:Fallback xmlns="">
          <p:pic>
            <p:nvPicPr>
              <p:cNvPr id="2097829" name="Ink 53"/>
              <p:cNvPicPr/>
              <p:nvPr/>
            </p:nvPicPr>
            <p:blipFill>
              <a:blip r:embed="rId5"/>
              <a:stretch>
                <a:fillRect/>
              </a:stretch>
            </p:blipFill>
            <p:spPr>
              <a:xfrm>
                <a:off x="5670995" y="307263"/>
                <a:ext cx="59400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97830" name="Ink 54"/>
              <p14:cNvContentPartPr/>
              <p14:nvPr/>
            </p14:nvContentPartPr>
            <p14:xfrm>
              <a:off x="5261315" y="279544"/>
              <a:ext cx="302040" cy="389880"/>
            </p14:xfrm>
          </p:contentPart>
        </mc:Choice>
        <mc:Fallback xmlns="">
          <p:pic>
            <p:nvPicPr>
              <p:cNvPr id="2097830" name="Ink 54"/>
              <p:cNvPicPr/>
              <p:nvPr/>
            </p:nvPicPr>
            <p:blipFill>
              <a:blip r:embed="rId7"/>
              <a:stretch>
                <a:fillRect/>
              </a:stretch>
            </p:blipFill>
            <p:spPr>
              <a:xfrm>
                <a:off x="5242955" y="262296"/>
                <a:ext cx="336960" cy="42545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97831" name="Ink 55"/>
              <p14:cNvContentPartPr/>
              <p14:nvPr/>
            </p14:nvContentPartPr>
            <p14:xfrm>
              <a:off x="4009955" y="392583"/>
              <a:ext cx="1125720" cy="302040"/>
            </p14:xfrm>
          </p:contentPart>
        </mc:Choice>
        <mc:Fallback xmlns="">
          <p:pic>
            <p:nvPicPr>
              <p:cNvPr id="2097831" name="Ink 55"/>
              <p:cNvPicPr/>
              <p:nvPr/>
            </p:nvPicPr>
            <p:blipFill>
              <a:blip r:embed="rId9"/>
              <a:stretch>
                <a:fillRect/>
              </a:stretch>
            </p:blipFill>
            <p:spPr>
              <a:xfrm>
                <a:off x="3992315" y="374943"/>
                <a:ext cx="11599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97832" name="Ink 56"/>
              <p14:cNvContentPartPr/>
              <p14:nvPr/>
            </p14:nvContentPartPr>
            <p14:xfrm>
              <a:off x="2507315" y="367383"/>
              <a:ext cx="1188720" cy="345960"/>
            </p14:xfrm>
          </p:contentPart>
        </mc:Choice>
        <mc:Fallback xmlns="">
          <p:pic>
            <p:nvPicPr>
              <p:cNvPr id="2097832" name="Ink 56"/>
              <p:cNvPicPr/>
              <p:nvPr/>
            </p:nvPicPr>
            <p:blipFill>
              <a:blip r:embed="rId11"/>
              <a:stretch>
                <a:fillRect/>
              </a:stretch>
            </p:blipFill>
            <p:spPr>
              <a:xfrm>
                <a:off x="2491110" y="349042"/>
                <a:ext cx="1222570" cy="38048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97833" name="Ink 77"/>
              <p14:cNvContentPartPr/>
              <p14:nvPr/>
            </p14:nvContentPartPr>
            <p14:xfrm>
              <a:off x="3362316" y="1775703"/>
              <a:ext cx="2005920" cy="232920"/>
            </p14:xfrm>
          </p:contentPart>
        </mc:Choice>
        <mc:Fallback xmlns="">
          <p:pic>
            <p:nvPicPr>
              <p:cNvPr id="2097833" name="Ink 77"/>
              <p:cNvPicPr/>
              <p:nvPr/>
            </p:nvPicPr>
            <p:blipFill>
              <a:blip r:embed="rId13"/>
              <a:stretch>
                <a:fillRect/>
              </a:stretch>
            </p:blipFill>
            <p:spPr>
              <a:xfrm>
                <a:off x="3352956" y="1767410"/>
                <a:ext cx="2024280" cy="25094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97834" name="Ink 78"/>
              <p14:cNvContentPartPr/>
              <p14:nvPr/>
            </p14:nvContentPartPr>
            <p14:xfrm>
              <a:off x="2230835" y="1693983"/>
              <a:ext cx="930600" cy="308520"/>
            </p14:xfrm>
          </p:contentPart>
        </mc:Choice>
        <mc:Fallback xmlns="">
          <p:pic>
            <p:nvPicPr>
              <p:cNvPr id="2097834" name="Ink 78"/>
              <p:cNvPicPr/>
              <p:nvPr/>
            </p:nvPicPr>
            <p:blipFill>
              <a:blip r:embed="rId15"/>
              <a:stretch>
                <a:fillRect/>
              </a:stretch>
            </p:blipFill>
            <p:spPr>
              <a:xfrm>
                <a:off x="2221479" y="1684983"/>
                <a:ext cx="949313"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97835" name="Ink 83"/>
              <p14:cNvContentPartPr/>
              <p14:nvPr/>
            </p14:nvContentPartPr>
            <p14:xfrm>
              <a:off x="5493875" y="1826103"/>
              <a:ext cx="635040" cy="396720"/>
            </p14:xfrm>
          </p:contentPart>
        </mc:Choice>
        <mc:Fallback xmlns="">
          <p:pic>
            <p:nvPicPr>
              <p:cNvPr id="2097835" name="Ink 83"/>
              <p:cNvPicPr/>
              <p:nvPr/>
            </p:nvPicPr>
            <p:blipFill>
              <a:blip r:embed="rId17"/>
              <a:stretch>
                <a:fillRect/>
              </a:stretch>
            </p:blipFill>
            <p:spPr>
              <a:xfrm>
                <a:off x="5484515" y="1817087"/>
                <a:ext cx="653760" cy="41403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97836" name="Ink 90"/>
              <p14:cNvContentPartPr/>
              <p14:nvPr/>
            </p14:nvContentPartPr>
            <p14:xfrm>
              <a:off x="6342395" y="1706583"/>
              <a:ext cx="1063080" cy="402840"/>
            </p14:xfrm>
          </p:contentPart>
        </mc:Choice>
        <mc:Fallback xmlns="">
          <p:pic>
            <p:nvPicPr>
              <p:cNvPr id="2097836" name="Ink 90"/>
              <p:cNvPicPr/>
              <p:nvPr/>
            </p:nvPicPr>
            <p:blipFill>
              <a:blip r:embed="rId19"/>
              <a:stretch>
                <a:fillRect/>
              </a:stretch>
            </p:blipFill>
            <p:spPr>
              <a:xfrm>
                <a:off x="6333029" y="1697575"/>
                <a:ext cx="1081452" cy="42085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97837" name="Ink 93"/>
              <p14:cNvContentPartPr/>
              <p14:nvPr/>
            </p14:nvContentPartPr>
            <p14:xfrm>
              <a:off x="4726715" y="2643303"/>
              <a:ext cx="145080" cy="38160"/>
            </p14:xfrm>
          </p:contentPart>
        </mc:Choice>
        <mc:Fallback xmlns="">
          <p:pic>
            <p:nvPicPr>
              <p:cNvPr id="2097837" name="Ink 93"/>
              <p:cNvPicPr/>
              <p:nvPr/>
            </p:nvPicPr>
            <p:blipFill>
              <a:blip r:embed="rId21"/>
              <a:stretch>
                <a:fillRect/>
              </a:stretch>
            </p:blipFill>
            <p:spPr>
              <a:xfrm>
                <a:off x="4717670" y="2634303"/>
                <a:ext cx="162446"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97838" name="Ink 94"/>
              <p14:cNvContentPartPr/>
              <p14:nvPr/>
            </p14:nvContentPartPr>
            <p14:xfrm>
              <a:off x="4745435" y="2750224"/>
              <a:ext cx="132480" cy="19080"/>
            </p14:xfrm>
          </p:contentPart>
        </mc:Choice>
        <mc:Fallback xmlns="">
          <p:pic>
            <p:nvPicPr>
              <p:cNvPr id="2097838" name="Ink 94"/>
              <p:cNvPicPr/>
              <p:nvPr/>
            </p:nvPicPr>
            <p:blipFill>
              <a:blip r:embed="rId23"/>
              <a:stretch>
                <a:fillRect/>
              </a:stretch>
            </p:blipFill>
            <p:spPr>
              <a:xfrm>
                <a:off x="4736075" y="2740864"/>
                <a:ext cx="1508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97839" name="Ink 95"/>
              <p14:cNvContentPartPr/>
              <p14:nvPr/>
            </p14:nvContentPartPr>
            <p14:xfrm>
              <a:off x="5418276" y="2574183"/>
              <a:ext cx="157680" cy="138600"/>
            </p14:xfrm>
          </p:contentPart>
        </mc:Choice>
        <mc:Fallback xmlns="">
          <p:pic>
            <p:nvPicPr>
              <p:cNvPr id="2097839" name="Ink 95"/>
              <p:cNvPicPr/>
              <p:nvPr/>
            </p:nvPicPr>
            <p:blipFill>
              <a:blip r:embed="rId25"/>
              <a:stretch>
                <a:fillRect/>
              </a:stretch>
            </p:blipFill>
            <p:spPr>
              <a:xfrm>
                <a:off x="5408534" y="2565183"/>
                <a:ext cx="176082"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97840" name="Ink 98"/>
              <p14:cNvContentPartPr/>
              <p14:nvPr/>
            </p14:nvContentPartPr>
            <p14:xfrm>
              <a:off x="6241956" y="2379423"/>
              <a:ext cx="214200" cy="490680"/>
            </p14:xfrm>
          </p:contentPart>
        </mc:Choice>
        <mc:Fallback xmlns="">
          <p:pic>
            <p:nvPicPr>
              <p:cNvPr id="2097840" name="Ink 98"/>
              <p:cNvPicPr/>
              <p:nvPr/>
            </p:nvPicPr>
            <p:blipFill>
              <a:blip r:embed="rId27"/>
              <a:stretch>
                <a:fillRect/>
              </a:stretch>
            </p:blipFill>
            <p:spPr>
              <a:xfrm>
                <a:off x="6232596" y="2370070"/>
                <a:ext cx="232920" cy="508667"/>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97841" name="Ink 103"/>
              <p14:cNvContentPartPr/>
              <p14:nvPr/>
            </p14:nvContentPartPr>
            <p14:xfrm>
              <a:off x="7134755" y="2718903"/>
              <a:ext cx="31680" cy="88200"/>
            </p14:xfrm>
          </p:contentPart>
        </mc:Choice>
        <mc:Fallback xmlns="">
          <p:pic>
            <p:nvPicPr>
              <p:cNvPr id="2097841" name="Ink 103"/>
              <p:cNvPicPr/>
              <p:nvPr/>
            </p:nvPicPr>
            <p:blipFill>
              <a:blip r:embed="rId29"/>
              <a:stretch>
                <a:fillRect/>
              </a:stretch>
            </p:blipFill>
            <p:spPr>
              <a:xfrm>
                <a:off x="7125500" y="2709581"/>
                <a:ext cx="49834" cy="10576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97842" name="Ink 114"/>
              <p14:cNvContentPartPr/>
              <p14:nvPr/>
            </p14:nvContentPartPr>
            <p14:xfrm>
              <a:off x="6562715" y="2479863"/>
              <a:ext cx="421560" cy="277200"/>
            </p14:xfrm>
          </p:contentPart>
        </mc:Choice>
        <mc:Fallback xmlns="">
          <p:pic>
            <p:nvPicPr>
              <p:cNvPr id="2097842" name="Ink 114"/>
              <p:cNvPicPr/>
              <p:nvPr/>
            </p:nvPicPr>
            <p:blipFill>
              <a:blip r:embed="rId31"/>
              <a:stretch>
                <a:fillRect/>
              </a:stretch>
            </p:blipFill>
            <p:spPr>
              <a:xfrm>
                <a:off x="6553355" y="2471561"/>
                <a:ext cx="438840" cy="29488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97843" name="Ink 115"/>
              <p14:cNvContentPartPr/>
              <p14:nvPr/>
            </p14:nvContentPartPr>
            <p14:xfrm>
              <a:off x="5688636" y="2593264"/>
              <a:ext cx="358920" cy="119880"/>
            </p14:xfrm>
          </p:contentPart>
        </mc:Choice>
        <mc:Fallback xmlns="">
          <p:pic>
            <p:nvPicPr>
              <p:cNvPr id="2097843" name="Ink 115"/>
              <p:cNvPicPr/>
              <p:nvPr/>
            </p:nvPicPr>
            <p:blipFill>
              <a:blip r:embed="rId33"/>
              <a:stretch>
                <a:fillRect/>
              </a:stretch>
            </p:blipFill>
            <p:spPr>
              <a:xfrm>
                <a:off x="5678896" y="2584237"/>
                <a:ext cx="377678" cy="1382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97844" name="Ink 118"/>
              <p14:cNvContentPartPr/>
              <p14:nvPr/>
            </p14:nvContentPartPr>
            <p14:xfrm>
              <a:off x="7367315" y="2329023"/>
              <a:ext cx="911880" cy="635400"/>
            </p14:xfrm>
          </p:contentPart>
        </mc:Choice>
        <mc:Fallback xmlns="">
          <p:pic>
            <p:nvPicPr>
              <p:cNvPr id="2097844" name="Ink 118"/>
              <p:cNvPicPr/>
              <p:nvPr/>
            </p:nvPicPr>
            <p:blipFill>
              <a:blip r:embed="rId35"/>
              <a:stretch>
                <a:fillRect/>
              </a:stretch>
            </p:blipFill>
            <p:spPr>
              <a:xfrm>
                <a:off x="7358675" y="2320378"/>
                <a:ext cx="929520" cy="65341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97845" name="Ink 1"/>
              <p14:cNvContentPartPr/>
              <p14:nvPr/>
            </p14:nvContentPartPr>
            <p14:xfrm>
              <a:off x="5936502" y="971927"/>
              <a:ext cx="360" cy="23400"/>
            </p14:xfrm>
          </p:contentPart>
        </mc:Choice>
        <mc:Fallback xmlns="">
          <p:pic>
            <p:nvPicPr>
              <p:cNvPr id="2097845" name="Ink 1"/>
              <p:cNvPicPr/>
              <p:nvPr/>
            </p:nvPicPr>
            <p:blipFill>
              <a:blip r:embed="rId37"/>
              <a:stretch>
                <a:fillRect/>
              </a:stretch>
            </p:blipFill>
            <p:spPr>
              <a:xfrm>
                <a:off x="5917782" y="953207"/>
                <a:ext cx="378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97846" name="Ink 2"/>
              <p14:cNvContentPartPr/>
              <p14:nvPr/>
            </p14:nvContentPartPr>
            <p14:xfrm>
              <a:off x="5930742" y="994967"/>
              <a:ext cx="6120" cy="186840"/>
            </p14:xfrm>
          </p:contentPart>
        </mc:Choice>
        <mc:Fallback xmlns="">
          <p:pic>
            <p:nvPicPr>
              <p:cNvPr id="2097846" name="Ink 2"/>
              <p:cNvPicPr/>
              <p:nvPr/>
            </p:nvPicPr>
            <p:blipFill>
              <a:blip r:embed="rId39"/>
              <a:stretch>
                <a:fillRect/>
              </a:stretch>
            </p:blipFill>
            <p:spPr>
              <a:xfrm>
                <a:off x="5912022" y="976247"/>
                <a:ext cx="410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97847" name="Ink 3"/>
              <p14:cNvContentPartPr/>
              <p14:nvPr/>
            </p14:nvContentPartPr>
            <p14:xfrm>
              <a:off x="5931462" y="948887"/>
              <a:ext cx="207360" cy="23400"/>
            </p14:xfrm>
          </p:contentPart>
        </mc:Choice>
        <mc:Fallback xmlns="">
          <p:pic>
            <p:nvPicPr>
              <p:cNvPr id="2097847" name="Ink 3"/>
              <p:cNvPicPr/>
              <p:nvPr/>
            </p:nvPicPr>
            <p:blipFill>
              <a:blip r:embed="rId41"/>
              <a:stretch>
                <a:fillRect/>
              </a:stretch>
            </p:blipFill>
            <p:spPr>
              <a:xfrm>
                <a:off x="5913493" y="932932"/>
                <a:ext cx="241501" cy="5708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97848" name="Ink 4"/>
              <p14:cNvContentPartPr/>
              <p14:nvPr/>
            </p14:nvContentPartPr>
            <p14:xfrm>
              <a:off x="5919222" y="1081727"/>
              <a:ext cx="156240" cy="6120"/>
            </p14:xfrm>
          </p:contentPart>
        </mc:Choice>
        <mc:Fallback xmlns="">
          <p:pic>
            <p:nvPicPr>
              <p:cNvPr id="2097848" name="Ink 4"/>
              <p:cNvPicPr/>
              <p:nvPr/>
            </p:nvPicPr>
            <p:blipFill>
              <a:blip r:embed="rId43"/>
              <a:stretch>
                <a:fillRect/>
              </a:stretch>
            </p:blipFill>
            <p:spPr>
              <a:xfrm>
                <a:off x="5902662" y="1063749"/>
                <a:ext cx="189720" cy="4360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97849" name="Ink 5"/>
              <p14:cNvContentPartPr/>
              <p14:nvPr/>
            </p14:nvContentPartPr>
            <p14:xfrm>
              <a:off x="6178782" y="1043927"/>
              <a:ext cx="156240" cy="84240"/>
            </p14:xfrm>
          </p:contentPart>
        </mc:Choice>
        <mc:Fallback xmlns="">
          <p:pic>
            <p:nvPicPr>
              <p:cNvPr id="2097849" name="Ink 5"/>
              <p:cNvPicPr/>
              <p:nvPr/>
            </p:nvPicPr>
            <p:blipFill>
              <a:blip r:embed="rId45"/>
              <a:stretch>
                <a:fillRect/>
              </a:stretch>
            </p:blipFill>
            <p:spPr>
              <a:xfrm>
                <a:off x="6160019" y="1026721"/>
                <a:ext cx="191241" cy="117578"/>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97850" name="Ink 6"/>
              <p14:cNvContentPartPr/>
              <p14:nvPr/>
            </p14:nvContentPartPr>
            <p14:xfrm>
              <a:off x="6427182" y="1012247"/>
              <a:ext cx="185040" cy="110160"/>
            </p14:xfrm>
          </p:contentPart>
        </mc:Choice>
        <mc:Fallback xmlns="">
          <p:pic>
            <p:nvPicPr>
              <p:cNvPr id="2097850" name="Ink 6"/>
              <p:cNvPicPr/>
              <p:nvPr/>
            </p:nvPicPr>
            <p:blipFill>
              <a:blip r:embed="rId47"/>
              <a:stretch>
                <a:fillRect/>
              </a:stretch>
            </p:blipFill>
            <p:spPr>
              <a:xfrm>
                <a:off x="6410295" y="994491"/>
                <a:ext cx="219533" cy="14531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97851" name="Ink 7"/>
              <p14:cNvContentPartPr/>
              <p14:nvPr/>
            </p14:nvContentPartPr>
            <p14:xfrm>
              <a:off x="6710142" y="1018007"/>
              <a:ext cx="144720" cy="115920"/>
            </p14:xfrm>
          </p:contentPart>
        </mc:Choice>
        <mc:Fallback xmlns="">
          <p:pic>
            <p:nvPicPr>
              <p:cNvPr id="2097851" name="Ink 7"/>
              <p:cNvPicPr/>
              <p:nvPr/>
            </p:nvPicPr>
            <p:blipFill>
              <a:blip r:embed="rId49"/>
              <a:stretch>
                <a:fillRect/>
              </a:stretch>
            </p:blipFill>
            <p:spPr>
              <a:xfrm>
                <a:off x="6691782" y="1000367"/>
                <a:ext cx="1789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97852" name="Ink 8"/>
              <p14:cNvContentPartPr/>
              <p14:nvPr/>
            </p14:nvContentPartPr>
            <p14:xfrm>
              <a:off x="6935142" y="908567"/>
              <a:ext cx="46440" cy="208080"/>
            </p14:xfrm>
          </p:contentPart>
        </mc:Choice>
        <mc:Fallback xmlns="">
          <p:pic>
            <p:nvPicPr>
              <p:cNvPr id="2097852" name="Ink 8"/>
              <p:cNvPicPr/>
              <p:nvPr/>
            </p:nvPicPr>
            <p:blipFill>
              <a:blip r:embed="rId51"/>
              <a:stretch>
                <a:fillRect/>
              </a:stretch>
            </p:blipFill>
            <p:spPr>
              <a:xfrm>
                <a:off x="6918942" y="890927"/>
                <a:ext cx="810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97853" name="Ink 9"/>
              <p14:cNvContentPartPr/>
              <p14:nvPr/>
            </p14:nvContentPartPr>
            <p14:xfrm>
              <a:off x="6912103" y="1029527"/>
              <a:ext cx="254520" cy="92880"/>
            </p14:xfrm>
          </p:contentPart>
        </mc:Choice>
        <mc:Fallback xmlns="">
          <p:pic>
            <p:nvPicPr>
              <p:cNvPr id="2097853" name="Ink 9"/>
              <p:cNvPicPr/>
              <p:nvPr/>
            </p:nvPicPr>
            <p:blipFill>
              <a:blip r:embed="rId53"/>
              <a:stretch>
                <a:fillRect/>
              </a:stretch>
            </p:blipFill>
            <p:spPr>
              <a:xfrm>
                <a:off x="6894823" y="1012180"/>
                <a:ext cx="288000" cy="12793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97854" name="Ink 10"/>
              <p14:cNvContentPartPr/>
              <p14:nvPr/>
            </p14:nvContentPartPr>
            <p14:xfrm>
              <a:off x="7154382" y="948887"/>
              <a:ext cx="17640" cy="23400"/>
            </p14:xfrm>
          </p:contentPart>
        </mc:Choice>
        <mc:Fallback xmlns="">
          <p:pic>
            <p:nvPicPr>
              <p:cNvPr id="2097854" name="Ink 10"/>
              <p:cNvPicPr/>
              <p:nvPr/>
            </p:nvPicPr>
            <p:blipFill>
              <a:blip r:embed="rId55"/>
              <a:stretch>
                <a:fillRect/>
              </a:stretch>
            </p:blipFill>
            <p:spPr>
              <a:xfrm>
                <a:off x="7137844" y="930805"/>
                <a:ext cx="52920" cy="57436"/>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97855" name="Ink 11"/>
              <p14:cNvContentPartPr/>
              <p14:nvPr/>
            </p14:nvContentPartPr>
            <p14:xfrm>
              <a:off x="7241142" y="1029527"/>
              <a:ext cx="133200" cy="110160"/>
            </p14:xfrm>
          </p:contentPart>
        </mc:Choice>
        <mc:Fallback xmlns="">
          <p:pic>
            <p:nvPicPr>
              <p:cNvPr id="2097855" name="Ink 11"/>
              <p:cNvPicPr/>
              <p:nvPr/>
            </p:nvPicPr>
            <p:blipFill>
              <a:blip r:embed="rId57"/>
              <a:stretch>
                <a:fillRect/>
              </a:stretch>
            </p:blipFill>
            <p:spPr>
              <a:xfrm>
                <a:off x="7223815" y="1011167"/>
                <a:ext cx="168576"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97856" name="Ink 12"/>
              <p14:cNvContentPartPr/>
              <p14:nvPr/>
            </p14:nvContentPartPr>
            <p14:xfrm>
              <a:off x="7437342" y="1058687"/>
              <a:ext cx="231120" cy="127440"/>
            </p14:xfrm>
          </p:contentPart>
        </mc:Choice>
        <mc:Fallback xmlns="">
          <p:pic>
            <p:nvPicPr>
              <p:cNvPr id="2097856" name="Ink 12"/>
              <p:cNvPicPr/>
              <p:nvPr/>
            </p:nvPicPr>
            <p:blipFill>
              <a:blip r:embed="rId59"/>
              <a:stretch>
                <a:fillRect/>
              </a:stretch>
            </p:blipFill>
            <p:spPr>
              <a:xfrm>
                <a:off x="7418982" y="1040687"/>
                <a:ext cx="2682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97858" name="Ink 23"/>
              <p14:cNvContentPartPr/>
              <p14:nvPr/>
            </p14:nvContentPartPr>
            <p14:xfrm>
              <a:off x="3009702" y="3902327"/>
              <a:ext cx="173520" cy="156240"/>
            </p14:xfrm>
          </p:contentPart>
        </mc:Choice>
        <mc:Fallback xmlns="">
          <p:pic>
            <p:nvPicPr>
              <p:cNvPr id="2097858" name="Ink 23"/>
              <p:cNvPicPr/>
              <p:nvPr/>
            </p:nvPicPr>
            <p:blipFill>
              <a:blip r:embed="rId61"/>
              <a:stretch>
                <a:fillRect/>
              </a:stretch>
            </p:blipFill>
            <p:spPr>
              <a:xfrm>
                <a:off x="3000683" y="3893306"/>
                <a:ext cx="190475" cy="17500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97859" name="Ink 27"/>
              <p14:cNvContentPartPr/>
              <p14:nvPr/>
            </p14:nvContentPartPr>
            <p14:xfrm>
              <a:off x="3869742" y="3936887"/>
              <a:ext cx="87120" cy="360"/>
            </p14:xfrm>
          </p:contentPart>
        </mc:Choice>
        <mc:Fallback xmlns="">
          <p:pic>
            <p:nvPicPr>
              <p:cNvPr id="2097859" name="Ink 27"/>
              <p:cNvPicPr/>
              <p:nvPr/>
            </p:nvPicPr>
            <p:blipFill>
              <a:blip r:embed="rId63"/>
              <a:stretch>
                <a:fillRect/>
              </a:stretch>
            </p:blipFill>
            <p:spPr>
              <a:xfrm>
                <a:off x="3861030" y="3927527"/>
                <a:ext cx="104181"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97860" name="Ink 28"/>
              <p14:cNvContentPartPr/>
              <p14:nvPr/>
            </p14:nvContentPartPr>
            <p14:xfrm>
              <a:off x="3892782" y="4023287"/>
              <a:ext cx="98640" cy="360"/>
            </p14:xfrm>
          </p:contentPart>
        </mc:Choice>
        <mc:Fallback xmlns="">
          <p:pic>
            <p:nvPicPr>
              <p:cNvPr id="2097860" name="Ink 28"/>
              <p:cNvPicPr/>
              <p:nvPr/>
            </p:nvPicPr>
            <p:blipFill>
              <a:blip r:embed="rId65"/>
              <a:stretch>
                <a:fillRect/>
              </a:stretch>
            </p:blipFill>
            <p:spPr>
              <a:xfrm>
                <a:off x="3883749" y="4014287"/>
                <a:ext cx="116345"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97861" name="Ink 31"/>
              <p14:cNvContentPartPr/>
              <p14:nvPr/>
            </p14:nvContentPartPr>
            <p14:xfrm>
              <a:off x="3309942" y="3833567"/>
              <a:ext cx="213840" cy="241920"/>
            </p14:xfrm>
          </p:contentPart>
        </mc:Choice>
        <mc:Fallback xmlns="">
          <p:pic>
            <p:nvPicPr>
              <p:cNvPr id="2097861" name="Ink 31"/>
              <p:cNvPicPr/>
              <p:nvPr/>
            </p:nvPicPr>
            <p:blipFill>
              <a:blip r:embed="rId67"/>
              <a:stretch>
                <a:fillRect/>
              </a:stretch>
            </p:blipFill>
            <p:spPr>
              <a:xfrm>
                <a:off x="3300957" y="3825299"/>
                <a:ext cx="231091" cy="258455"/>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97862" name="Ink 32"/>
              <p14:cNvContentPartPr/>
              <p14:nvPr/>
            </p14:nvContentPartPr>
            <p14:xfrm>
              <a:off x="2646102" y="3832847"/>
              <a:ext cx="225360" cy="254160"/>
            </p14:xfrm>
          </p:contentPart>
        </mc:Choice>
        <mc:Fallback xmlns="">
          <p:pic>
            <p:nvPicPr>
              <p:cNvPr id="2097862" name="Ink 32"/>
              <p:cNvPicPr/>
              <p:nvPr/>
            </p:nvPicPr>
            <p:blipFill>
              <a:blip r:embed="rId69"/>
              <a:stretch>
                <a:fillRect/>
              </a:stretch>
            </p:blipFill>
            <p:spPr>
              <a:xfrm>
                <a:off x="2637835" y="3823847"/>
                <a:ext cx="241894"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97863" name="Ink 39"/>
              <p14:cNvContentPartPr/>
              <p14:nvPr/>
            </p14:nvContentPartPr>
            <p14:xfrm>
              <a:off x="4002582" y="3013847"/>
              <a:ext cx="802080" cy="195840"/>
            </p14:xfrm>
          </p:contentPart>
        </mc:Choice>
        <mc:Fallback xmlns="">
          <p:pic>
            <p:nvPicPr>
              <p:cNvPr id="2097863" name="Ink 39"/>
              <p:cNvPicPr/>
              <p:nvPr/>
            </p:nvPicPr>
            <p:blipFill>
              <a:blip r:embed="rId71"/>
              <a:stretch>
                <a:fillRect/>
              </a:stretch>
            </p:blipFill>
            <p:spPr>
              <a:xfrm>
                <a:off x="3993942" y="3005207"/>
                <a:ext cx="819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97864" name="Ink 41"/>
              <p14:cNvContentPartPr/>
              <p14:nvPr/>
            </p14:nvContentPartPr>
            <p14:xfrm>
              <a:off x="3950743" y="2320487"/>
              <a:ext cx="733320" cy="641160"/>
            </p14:xfrm>
          </p:contentPart>
        </mc:Choice>
        <mc:Fallback xmlns="">
          <p:pic>
            <p:nvPicPr>
              <p:cNvPr id="2097864" name="Ink 41"/>
              <p:cNvPicPr/>
              <p:nvPr/>
            </p:nvPicPr>
            <p:blipFill>
              <a:blip r:embed="rId73"/>
              <a:stretch>
                <a:fillRect/>
              </a:stretch>
            </p:blipFill>
            <p:spPr>
              <a:xfrm>
                <a:off x="3942467" y="2311847"/>
                <a:ext cx="749872" cy="657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97865" name="Ink 55"/>
              <p14:cNvContentPartPr/>
              <p14:nvPr/>
            </p14:nvContentPartPr>
            <p14:xfrm>
              <a:off x="4481742" y="3925367"/>
              <a:ext cx="1007280" cy="40680"/>
            </p14:xfrm>
          </p:contentPart>
        </mc:Choice>
        <mc:Fallback xmlns="">
          <p:pic>
            <p:nvPicPr>
              <p:cNvPr id="2097865" name="Ink 55"/>
              <p:cNvPicPr/>
              <p:nvPr/>
            </p:nvPicPr>
            <p:blipFill>
              <a:blip r:embed="rId75"/>
              <a:stretch>
                <a:fillRect/>
              </a:stretch>
            </p:blipFill>
            <p:spPr>
              <a:xfrm>
                <a:off x="4473099" y="3915923"/>
                <a:ext cx="1024206" cy="59567"/>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97866" name="Ink 56"/>
              <p14:cNvContentPartPr/>
              <p14:nvPr/>
            </p14:nvContentPartPr>
            <p14:xfrm>
              <a:off x="4481742" y="4144608"/>
              <a:ext cx="185040" cy="335160"/>
            </p14:xfrm>
          </p:contentPart>
        </mc:Choice>
        <mc:Fallback xmlns="">
          <p:pic>
            <p:nvPicPr>
              <p:cNvPr id="2097866" name="Ink 56"/>
              <p:cNvPicPr/>
              <p:nvPr/>
            </p:nvPicPr>
            <p:blipFill>
              <a:blip r:embed="rId77"/>
              <a:stretch>
                <a:fillRect/>
              </a:stretch>
            </p:blipFill>
            <p:spPr>
              <a:xfrm>
                <a:off x="4473085" y="4135608"/>
                <a:ext cx="202714"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97867" name="Ink 62"/>
              <p14:cNvContentPartPr/>
              <p14:nvPr/>
            </p14:nvContentPartPr>
            <p14:xfrm>
              <a:off x="4395342" y="3307607"/>
              <a:ext cx="1085400" cy="560160"/>
            </p14:xfrm>
          </p:contentPart>
        </mc:Choice>
        <mc:Fallback xmlns="">
          <p:pic>
            <p:nvPicPr>
              <p:cNvPr id="2097867" name="Ink 62"/>
              <p:cNvPicPr/>
              <p:nvPr/>
            </p:nvPicPr>
            <p:blipFill>
              <a:blip r:embed="rId79"/>
              <a:stretch>
                <a:fillRect/>
              </a:stretch>
            </p:blipFill>
            <p:spPr>
              <a:xfrm>
                <a:off x="4386345" y="3298973"/>
                <a:ext cx="1103394" cy="57670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97868" name="Ink 67"/>
              <p14:cNvContentPartPr/>
              <p14:nvPr/>
            </p14:nvContentPartPr>
            <p14:xfrm>
              <a:off x="4776223" y="4127328"/>
              <a:ext cx="704520" cy="375480"/>
            </p14:xfrm>
          </p:contentPart>
        </mc:Choice>
        <mc:Fallback xmlns="">
          <p:pic>
            <p:nvPicPr>
              <p:cNvPr id="2097868" name="Ink 67"/>
              <p:cNvPicPr/>
              <p:nvPr/>
            </p:nvPicPr>
            <p:blipFill>
              <a:blip r:embed="rId81"/>
              <a:stretch>
                <a:fillRect/>
              </a:stretch>
            </p:blipFill>
            <p:spPr>
              <a:xfrm>
                <a:off x="4766868" y="4119056"/>
                <a:ext cx="722871" cy="391664"/>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97869" name="Ink 68"/>
              <p14:cNvContentPartPr/>
              <p14:nvPr/>
            </p14:nvContentPartPr>
            <p14:xfrm>
              <a:off x="6005622" y="3873167"/>
              <a:ext cx="87120" cy="23400"/>
            </p14:xfrm>
          </p:contentPart>
        </mc:Choice>
        <mc:Fallback xmlns="">
          <p:pic>
            <p:nvPicPr>
              <p:cNvPr id="2097869" name="Ink 68"/>
              <p:cNvPicPr/>
              <p:nvPr/>
            </p:nvPicPr>
            <p:blipFill>
              <a:blip r:embed="rId83"/>
              <a:stretch>
                <a:fillRect/>
              </a:stretch>
            </p:blipFill>
            <p:spPr>
              <a:xfrm>
                <a:off x="5996946" y="3863807"/>
                <a:ext cx="104472"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097870" name="Ink 69"/>
              <p14:cNvContentPartPr/>
              <p14:nvPr/>
            </p14:nvContentPartPr>
            <p14:xfrm>
              <a:off x="6011382" y="3977207"/>
              <a:ext cx="92880" cy="23400"/>
            </p14:xfrm>
          </p:contentPart>
        </mc:Choice>
        <mc:Fallback xmlns="">
          <p:pic>
            <p:nvPicPr>
              <p:cNvPr id="2097870" name="Ink 69"/>
              <p:cNvPicPr/>
              <p:nvPr/>
            </p:nvPicPr>
            <p:blipFill>
              <a:blip r:embed="rId85"/>
              <a:stretch>
                <a:fillRect/>
              </a:stretch>
            </p:blipFill>
            <p:spPr>
              <a:xfrm>
                <a:off x="6002742" y="3967847"/>
                <a:ext cx="1098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97871" name="Ink 74"/>
              <p14:cNvContentPartPr/>
              <p14:nvPr/>
            </p14:nvContentPartPr>
            <p14:xfrm>
              <a:off x="6467502" y="3792527"/>
              <a:ext cx="600840" cy="266040"/>
            </p14:xfrm>
          </p:contentPart>
        </mc:Choice>
        <mc:Fallback xmlns="">
          <p:pic>
            <p:nvPicPr>
              <p:cNvPr id="2097871" name="Ink 74"/>
              <p:cNvPicPr/>
              <p:nvPr/>
            </p:nvPicPr>
            <p:blipFill>
              <a:blip r:embed="rId87"/>
              <a:stretch>
                <a:fillRect/>
              </a:stretch>
            </p:blipFill>
            <p:spPr>
              <a:xfrm>
                <a:off x="6458497" y="3783515"/>
                <a:ext cx="618491" cy="284064"/>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97872" name="Ink 97"/>
              <p14:cNvContentPartPr/>
              <p14:nvPr/>
            </p14:nvContentPartPr>
            <p14:xfrm>
              <a:off x="8124222" y="3625127"/>
              <a:ext cx="837720" cy="658440"/>
            </p14:xfrm>
          </p:contentPart>
        </mc:Choice>
        <mc:Fallback xmlns="">
          <p:pic>
            <p:nvPicPr>
              <p:cNvPr id="2097872" name="Ink 97"/>
              <p:cNvPicPr/>
              <p:nvPr/>
            </p:nvPicPr>
            <p:blipFill>
              <a:blip r:embed="rId89"/>
              <a:stretch>
                <a:fillRect/>
              </a:stretch>
            </p:blipFill>
            <p:spPr>
              <a:xfrm>
                <a:off x="8116295" y="3616127"/>
                <a:ext cx="854655"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97873" name="Ink 101"/>
              <p14:cNvContentPartPr/>
              <p14:nvPr/>
            </p14:nvContentPartPr>
            <p14:xfrm>
              <a:off x="7212343" y="3671207"/>
              <a:ext cx="773640" cy="519840"/>
            </p14:xfrm>
          </p:contentPart>
        </mc:Choice>
        <mc:Fallback xmlns="">
          <p:pic>
            <p:nvPicPr>
              <p:cNvPr id="2097873" name="Ink 101"/>
              <p:cNvPicPr/>
              <p:nvPr/>
            </p:nvPicPr>
            <p:blipFill>
              <a:blip r:embed="rId91"/>
              <a:stretch>
                <a:fillRect/>
              </a:stretch>
            </p:blipFill>
            <p:spPr>
              <a:xfrm>
                <a:off x="7203347" y="3662561"/>
                <a:ext cx="791632" cy="536411"/>
              </a:xfrm>
              <a:prstGeom prst="rect">
                <a:avLst/>
              </a:prstGeom>
            </p:spPr>
          </p:pic>
        </mc:Fallback>
      </mc:AlternateContent>
    </p:spTree>
    <p:extLst>
      <p:ext uri="{BB962C8B-B14F-4D97-AF65-F5344CB8AC3E}">
        <p14:creationId xmlns:p14="http://schemas.microsoft.com/office/powerpoint/2010/main" val="135395802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5" name="Rectangle 2"/>
          <p:cNvSpPr>
            <a:spLocks noGrp="1" noChangeArrowheads="1"/>
          </p:cNvSpPr>
          <p:nvPr>
            <p:ph type="title" idx="4294967295"/>
          </p:nvPr>
        </p:nvSpPr>
        <p:spPr>
          <a:xfrm>
            <a:off x="1524001" y="1"/>
            <a:ext cx="7793037" cy="1462087"/>
          </a:xfrm>
          <a:prstGeom prst="rect">
            <a:avLst/>
          </a:prstGeom>
        </p:spPr>
        <p:txBody>
          <a:bodyPr/>
          <a:lstStyle/>
          <a:p>
            <a:pPr eaLnBrk="1" hangingPunct="1"/>
            <a:r>
              <a:rPr lang="en-US" sz="3600" b="1" dirty="0"/>
              <a:t>Selecting the Right Forecasting Model</a:t>
            </a:r>
          </a:p>
        </p:txBody>
      </p:sp>
      <p:sp>
        <p:nvSpPr>
          <p:cNvPr id="1048756" name="Rectangle 3"/>
          <p:cNvSpPr>
            <a:spLocks noGrp="1" noChangeArrowheads="1"/>
          </p:cNvSpPr>
          <p:nvPr>
            <p:ph type="body" idx="1"/>
          </p:nvPr>
        </p:nvSpPr>
        <p:spPr>
          <a:xfrm>
            <a:off x="1081371" y="1462088"/>
            <a:ext cx="9586628" cy="4862513"/>
          </a:xfrm>
        </p:spPr>
        <p:txBody>
          <a:bodyPr>
            <a:normAutofit/>
          </a:bodyPr>
          <a:lstStyle/>
          <a:p>
            <a:pPr marL="609617" indent="-609617">
              <a:buFont typeface="Wingdings" pitchFamily="2" charset="2"/>
              <a:buAutoNum type="arabicPeriod"/>
            </a:pPr>
            <a:r>
              <a:rPr lang="en-US" sz="2800" dirty="0">
                <a:solidFill>
                  <a:schemeClr val="folHlink"/>
                </a:solidFill>
              </a:rPr>
              <a:t>The amount &amp; type of available data</a:t>
            </a:r>
          </a:p>
          <a:p>
            <a:pPr marL="990628" lvl="1" indent="-533415">
              <a:lnSpc>
                <a:spcPct val="110000"/>
              </a:lnSpc>
              <a:buFont typeface="Wingdings" pitchFamily="2" charset="2"/>
              <a:buChar char="§"/>
            </a:pPr>
            <a:r>
              <a:rPr lang="en-US" dirty="0"/>
              <a:t>Some methods require more data than others</a:t>
            </a:r>
          </a:p>
          <a:p>
            <a:pPr marL="609617" indent="-609617">
              <a:lnSpc>
                <a:spcPct val="110000"/>
              </a:lnSpc>
              <a:buFont typeface="Wingdings" pitchFamily="2" charset="2"/>
              <a:buAutoNum type="arabicPeriod"/>
            </a:pPr>
            <a:r>
              <a:rPr lang="en-US" sz="2800" dirty="0">
                <a:solidFill>
                  <a:schemeClr val="folHlink"/>
                </a:solidFill>
              </a:rPr>
              <a:t>Degree of accuracy required</a:t>
            </a:r>
          </a:p>
          <a:p>
            <a:pPr marL="990628" lvl="1" indent="-533415">
              <a:lnSpc>
                <a:spcPct val="110000"/>
              </a:lnSpc>
              <a:buFont typeface="Wingdings" pitchFamily="2" charset="2"/>
              <a:buChar char="§"/>
            </a:pPr>
            <a:r>
              <a:rPr lang="en-US" dirty="0"/>
              <a:t>Increasing accuracy means more data</a:t>
            </a:r>
          </a:p>
          <a:p>
            <a:pPr marL="609617" indent="-609617">
              <a:lnSpc>
                <a:spcPct val="110000"/>
              </a:lnSpc>
              <a:buFont typeface="Wingdings" pitchFamily="2" charset="2"/>
              <a:buAutoNum type="arabicPeriod"/>
            </a:pPr>
            <a:r>
              <a:rPr lang="en-US" sz="2800" dirty="0">
                <a:solidFill>
                  <a:schemeClr val="folHlink"/>
                </a:solidFill>
              </a:rPr>
              <a:t>Length of forecast horizon</a:t>
            </a:r>
            <a:r>
              <a:rPr lang="en-US" sz="2800" dirty="0"/>
              <a:t>	</a:t>
            </a:r>
          </a:p>
          <a:p>
            <a:pPr marL="990628" lvl="1" indent="-533415">
              <a:lnSpc>
                <a:spcPct val="110000"/>
              </a:lnSpc>
              <a:buFont typeface="Wingdings" pitchFamily="2" charset="2"/>
              <a:buChar char="§"/>
            </a:pPr>
            <a:r>
              <a:rPr lang="en-US" dirty="0"/>
              <a:t>Different models for 3 month vs. 10 years</a:t>
            </a:r>
          </a:p>
          <a:p>
            <a:pPr marL="609617" indent="-609617">
              <a:lnSpc>
                <a:spcPct val="110000"/>
              </a:lnSpc>
              <a:buFont typeface="Wingdings" pitchFamily="2" charset="2"/>
              <a:buAutoNum type="arabicPeriod"/>
            </a:pPr>
            <a:r>
              <a:rPr lang="en-US" sz="2800" dirty="0">
                <a:solidFill>
                  <a:schemeClr val="folHlink"/>
                </a:solidFill>
              </a:rPr>
              <a:t>Presence of data patterns</a:t>
            </a:r>
          </a:p>
          <a:p>
            <a:pPr marL="990628" lvl="1" indent="-533415">
              <a:lnSpc>
                <a:spcPct val="110000"/>
              </a:lnSpc>
              <a:buFont typeface="Wingdings" pitchFamily="2" charset="2"/>
              <a:buChar char="§"/>
            </a:pPr>
            <a:r>
              <a:rPr lang="en-US" dirty="0"/>
              <a:t>Lagging will occur when a forecasting model meant for a level pattern is applied with a trend</a:t>
            </a:r>
          </a:p>
        </p:txBody>
      </p:sp>
    </p:spTree>
    <p:extLst>
      <p:ext uri="{BB962C8B-B14F-4D97-AF65-F5344CB8AC3E}">
        <p14:creationId xmlns:p14="http://schemas.microsoft.com/office/powerpoint/2010/main" val="108626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756">
                                            <p:txEl>
                                              <p:pRg st="0" end="0"/>
                                            </p:txEl>
                                          </p:spTgt>
                                        </p:tgtEl>
                                        <p:attrNameLst>
                                          <p:attrName>style.visibility</p:attrName>
                                        </p:attrNameLst>
                                      </p:cBhvr>
                                      <p:to>
                                        <p:strVal val="visible"/>
                                      </p:to>
                                    </p:set>
                                    <p:animEffect transition="in" filter="fade">
                                      <p:cBhvr>
                                        <p:cTn id="7" dur="500"/>
                                        <p:tgtEl>
                                          <p:spTgt spid="1048756">
                                            <p:txEl>
                                              <p:pRg st="0" end="0"/>
                                            </p:txEl>
                                          </p:spTgt>
                                        </p:tgtEl>
                                      </p:cBhvr>
                                    </p:animEffect>
                                  </p:childTnLst>
                                  <p:subTnLst>
                                    <p:animClr clrSpc="rgb" dir="cw">
                                      <p:cBhvr override="childStyle">
                                        <p:cTn dur="1" fill="hold" display="0" masterRel="nextClick" afterEffect="1"/>
                                        <p:tgtEl>
                                          <p:spTgt spid="1048756">
                                            <p:txEl>
                                              <p:pRg st="0" end="0"/>
                                            </p:txEl>
                                          </p:spTgt>
                                        </p:tgtEl>
                                        <p:attrNameLst>
                                          <p:attrName>ppt_c</p:attrName>
                                        </p:attrNameLst>
                                      </p:cBhvr>
                                      <p:to>
                                        <a:srgbClr val="B2B2B2"/>
                                      </p:to>
                                    </p:animClr>
                                  </p:subTnLst>
                                </p:cTn>
                              </p:par>
                              <p:par>
                                <p:cTn id="8" presetID="10" presetClass="entr" presetSubtype="0" fill="hold" grpId="0" nodeType="withEffect">
                                  <p:stCondLst>
                                    <p:cond delay="0"/>
                                  </p:stCondLst>
                                  <p:childTnLst>
                                    <p:set>
                                      <p:cBhvr>
                                        <p:cTn id="9" dur="1" fill="hold">
                                          <p:stCondLst>
                                            <p:cond delay="0"/>
                                          </p:stCondLst>
                                        </p:cTn>
                                        <p:tgtEl>
                                          <p:spTgt spid="1048756">
                                            <p:txEl>
                                              <p:pRg st="1" end="1"/>
                                            </p:txEl>
                                          </p:spTgt>
                                        </p:tgtEl>
                                        <p:attrNameLst>
                                          <p:attrName>style.visibility</p:attrName>
                                        </p:attrNameLst>
                                      </p:cBhvr>
                                      <p:to>
                                        <p:strVal val="visible"/>
                                      </p:to>
                                    </p:set>
                                    <p:animEffect transition="in" filter="fade">
                                      <p:cBhvr>
                                        <p:cTn id="10" dur="500"/>
                                        <p:tgtEl>
                                          <p:spTgt spid="1048756">
                                            <p:txEl>
                                              <p:pRg st="1" end="1"/>
                                            </p:txEl>
                                          </p:spTgt>
                                        </p:tgtEl>
                                      </p:cBhvr>
                                    </p:animEffect>
                                  </p:childTnLst>
                                  <p:subTnLst>
                                    <p:animClr clrSpc="rgb" dir="cw">
                                      <p:cBhvr override="childStyle">
                                        <p:cTn dur="1" fill="hold" display="0" masterRel="nextClick" afterEffect="1"/>
                                        <p:tgtEl>
                                          <p:spTgt spid="1048756">
                                            <p:txEl>
                                              <p:pRg st="1" end="1"/>
                                            </p:txEl>
                                          </p:spTgt>
                                        </p:tgtEl>
                                        <p:attrNameLst>
                                          <p:attrName>ppt_c</p:attrName>
                                        </p:attrNameLst>
                                      </p:cBhvr>
                                      <p:to>
                                        <a:srgbClr val="B2B2B2"/>
                                      </p:to>
                                    </p:animClr>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48756">
                                            <p:txEl>
                                              <p:pRg st="2" end="2"/>
                                            </p:txEl>
                                          </p:spTgt>
                                        </p:tgtEl>
                                        <p:attrNameLst>
                                          <p:attrName>style.visibility</p:attrName>
                                        </p:attrNameLst>
                                      </p:cBhvr>
                                      <p:to>
                                        <p:strVal val="visible"/>
                                      </p:to>
                                    </p:set>
                                    <p:animEffect transition="in" filter="fade">
                                      <p:cBhvr>
                                        <p:cTn id="15" dur="500"/>
                                        <p:tgtEl>
                                          <p:spTgt spid="1048756">
                                            <p:txEl>
                                              <p:pRg st="2" end="2"/>
                                            </p:txEl>
                                          </p:spTgt>
                                        </p:tgtEl>
                                      </p:cBhvr>
                                    </p:animEffect>
                                  </p:childTnLst>
                                  <p:subTnLst>
                                    <p:animClr clrSpc="rgb" dir="cw">
                                      <p:cBhvr override="childStyle">
                                        <p:cTn dur="1" fill="hold" display="0" masterRel="nextClick" afterEffect="1"/>
                                        <p:tgtEl>
                                          <p:spTgt spid="1048756">
                                            <p:txEl>
                                              <p:pRg st="2" end="2"/>
                                            </p:txEl>
                                          </p:spTgt>
                                        </p:tgtEl>
                                        <p:attrNameLst>
                                          <p:attrName>ppt_c</p:attrName>
                                        </p:attrNameLst>
                                      </p:cBhvr>
                                      <p:to>
                                        <a:srgbClr val="B2B2B2"/>
                                      </p:to>
                                    </p:animClr>
                                  </p:subTnLst>
                                </p:cTn>
                              </p:par>
                              <p:par>
                                <p:cTn id="16" presetID="10" presetClass="entr" presetSubtype="0" fill="hold" grpId="0" nodeType="withEffect">
                                  <p:stCondLst>
                                    <p:cond delay="0"/>
                                  </p:stCondLst>
                                  <p:childTnLst>
                                    <p:set>
                                      <p:cBhvr>
                                        <p:cTn id="17" dur="1" fill="hold">
                                          <p:stCondLst>
                                            <p:cond delay="0"/>
                                          </p:stCondLst>
                                        </p:cTn>
                                        <p:tgtEl>
                                          <p:spTgt spid="1048756">
                                            <p:txEl>
                                              <p:pRg st="3" end="3"/>
                                            </p:txEl>
                                          </p:spTgt>
                                        </p:tgtEl>
                                        <p:attrNameLst>
                                          <p:attrName>style.visibility</p:attrName>
                                        </p:attrNameLst>
                                      </p:cBhvr>
                                      <p:to>
                                        <p:strVal val="visible"/>
                                      </p:to>
                                    </p:set>
                                    <p:animEffect transition="in" filter="fade">
                                      <p:cBhvr>
                                        <p:cTn id="18" dur="500"/>
                                        <p:tgtEl>
                                          <p:spTgt spid="1048756">
                                            <p:txEl>
                                              <p:pRg st="3" end="3"/>
                                            </p:txEl>
                                          </p:spTgt>
                                        </p:tgtEl>
                                      </p:cBhvr>
                                    </p:animEffect>
                                  </p:childTnLst>
                                  <p:subTnLst>
                                    <p:animClr clrSpc="rgb" dir="cw">
                                      <p:cBhvr override="childStyle">
                                        <p:cTn dur="1" fill="hold" display="0" masterRel="nextClick" afterEffect="1"/>
                                        <p:tgtEl>
                                          <p:spTgt spid="1048756">
                                            <p:txEl>
                                              <p:pRg st="3" end="3"/>
                                            </p:txEl>
                                          </p:spTgt>
                                        </p:tgtEl>
                                        <p:attrNameLst>
                                          <p:attrName>ppt_c</p:attrName>
                                        </p:attrNameLst>
                                      </p:cBhvr>
                                      <p:to>
                                        <a:srgbClr val="B2B2B2"/>
                                      </p:to>
                                    </p:animClr>
                                  </p:sub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48756">
                                            <p:txEl>
                                              <p:pRg st="4" end="4"/>
                                            </p:txEl>
                                          </p:spTgt>
                                        </p:tgtEl>
                                        <p:attrNameLst>
                                          <p:attrName>style.visibility</p:attrName>
                                        </p:attrNameLst>
                                      </p:cBhvr>
                                      <p:to>
                                        <p:strVal val="visible"/>
                                      </p:to>
                                    </p:set>
                                    <p:animEffect transition="in" filter="fade">
                                      <p:cBhvr>
                                        <p:cTn id="23" dur="500"/>
                                        <p:tgtEl>
                                          <p:spTgt spid="1048756">
                                            <p:txEl>
                                              <p:pRg st="4" end="4"/>
                                            </p:txEl>
                                          </p:spTgt>
                                        </p:tgtEl>
                                      </p:cBhvr>
                                    </p:animEffect>
                                  </p:childTnLst>
                                  <p:subTnLst>
                                    <p:animClr clrSpc="rgb" dir="cw">
                                      <p:cBhvr override="childStyle">
                                        <p:cTn dur="1" fill="hold" display="0" masterRel="nextClick" afterEffect="1"/>
                                        <p:tgtEl>
                                          <p:spTgt spid="1048756">
                                            <p:txEl>
                                              <p:pRg st="4" end="4"/>
                                            </p:txEl>
                                          </p:spTgt>
                                        </p:tgtEl>
                                        <p:attrNameLst>
                                          <p:attrName>ppt_c</p:attrName>
                                        </p:attrNameLst>
                                      </p:cBhvr>
                                      <p:to>
                                        <a:srgbClr val="B2B2B2"/>
                                      </p:to>
                                    </p:animClr>
                                  </p:subTnLst>
                                </p:cTn>
                              </p:par>
                              <p:par>
                                <p:cTn id="24" presetID="10" presetClass="entr" presetSubtype="0" fill="hold" grpId="0" nodeType="withEffect">
                                  <p:stCondLst>
                                    <p:cond delay="0"/>
                                  </p:stCondLst>
                                  <p:childTnLst>
                                    <p:set>
                                      <p:cBhvr>
                                        <p:cTn id="25" dur="1" fill="hold">
                                          <p:stCondLst>
                                            <p:cond delay="0"/>
                                          </p:stCondLst>
                                        </p:cTn>
                                        <p:tgtEl>
                                          <p:spTgt spid="1048756">
                                            <p:txEl>
                                              <p:pRg st="5" end="5"/>
                                            </p:txEl>
                                          </p:spTgt>
                                        </p:tgtEl>
                                        <p:attrNameLst>
                                          <p:attrName>style.visibility</p:attrName>
                                        </p:attrNameLst>
                                      </p:cBhvr>
                                      <p:to>
                                        <p:strVal val="visible"/>
                                      </p:to>
                                    </p:set>
                                    <p:animEffect transition="in" filter="fade">
                                      <p:cBhvr>
                                        <p:cTn id="26" dur="500"/>
                                        <p:tgtEl>
                                          <p:spTgt spid="1048756">
                                            <p:txEl>
                                              <p:pRg st="5" end="5"/>
                                            </p:txEl>
                                          </p:spTgt>
                                        </p:tgtEl>
                                      </p:cBhvr>
                                    </p:animEffect>
                                  </p:childTnLst>
                                  <p:subTnLst>
                                    <p:animClr clrSpc="rgb" dir="cw">
                                      <p:cBhvr override="childStyle">
                                        <p:cTn dur="1" fill="hold" display="0" masterRel="nextClick" afterEffect="1"/>
                                        <p:tgtEl>
                                          <p:spTgt spid="1048756">
                                            <p:txEl>
                                              <p:pRg st="5" end="5"/>
                                            </p:txEl>
                                          </p:spTgt>
                                        </p:tgtEl>
                                        <p:attrNameLst>
                                          <p:attrName>ppt_c</p:attrName>
                                        </p:attrNameLst>
                                      </p:cBhvr>
                                      <p:to>
                                        <a:srgbClr val="B2B2B2"/>
                                      </p:to>
                                    </p:animClr>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48756">
                                            <p:txEl>
                                              <p:pRg st="6" end="6"/>
                                            </p:txEl>
                                          </p:spTgt>
                                        </p:tgtEl>
                                        <p:attrNameLst>
                                          <p:attrName>style.visibility</p:attrName>
                                        </p:attrNameLst>
                                      </p:cBhvr>
                                      <p:to>
                                        <p:strVal val="visible"/>
                                      </p:to>
                                    </p:set>
                                    <p:animEffect transition="in" filter="fade">
                                      <p:cBhvr>
                                        <p:cTn id="31" dur="500"/>
                                        <p:tgtEl>
                                          <p:spTgt spid="1048756">
                                            <p:txEl>
                                              <p:pRg st="6" end="6"/>
                                            </p:txEl>
                                          </p:spTgt>
                                        </p:tgtEl>
                                      </p:cBhvr>
                                    </p:animEffect>
                                  </p:childTnLst>
                                  <p:subTnLst>
                                    <p:animClr clrSpc="rgb" dir="cw">
                                      <p:cBhvr override="childStyle">
                                        <p:cTn dur="1" fill="hold" display="0" masterRel="nextClick" afterEffect="1"/>
                                        <p:tgtEl>
                                          <p:spTgt spid="1048756">
                                            <p:txEl>
                                              <p:pRg st="6" end="6"/>
                                            </p:txEl>
                                          </p:spTgt>
                                        </p:tgtEl>
                                        <p:attrNameLst>
                                          <p:attrName>ppt_c</p:attrName>
                                        </p:attrNameLst>
                                      </p:cBhvr>
                                      <p:to>
                                        <a:srgbClr val="B2B2B2"/>
                                      </p:to>
                                    </p:animClr>
                                  </p:subTnLst>
                                </p:cTn>
                              </p:par>
                              <p:par>
                                <p:cTn id="32" presetID="10" presetClass="entr" presetSubtype="0" fill="hold" grpId="0" nodeType="withEffect">
                                  <p:stCondLst>
                                    <p:cond delay="0"/>
                                  </p:stCondLst>
                                  <p:childTnLst>
                                    <p:set>
                                      <p:cBhvr>
                                        <p:cTn id="33" dur="1" fill="hold">
                                          <p:stCondLst>
                                            <p:cond delay="0"/>
                                          </p:stCondLst>
                                        </p:cTn>
                                        <p:tgtEl>
                                          <p:spTgt spid="1048756">
                                            <p:txEl>
                                              <p:pRg st="7" end="7"/>
                                            </p:txEl>
                                          </p:spTgt>
                                        </p:tgtEl>
                                        <p:attrNameLst>
                                          <p:attrName>style.visibility</p:attrName>
                                        </p:attrNameLst>
                                      </p:cBhvr>
                                      <p:to>
                                        <p:strVal val="visible"/>
                                      </p:to>
                                    </p:set>
                                    <p:animEffect transition="in" filter="fade">
                                      <p:cBhvr>
                                        <p:cTn id="34" dur="500"/>
                                        <p:tgtEl>
                                          <p:spTgt spid="1048756">
                                            <p:txEl>
                                              <p:pRg st="7" end="7"/>
                                            </p:txEl>
                                          </p:spTgt>
                                        </p:tgtEl>
                                      </p:cBhvr>
                                    </p:animEffect>
                                  </p:childTnLst>
                                  <p:subTnLst>
                                    <p:animClr clrSpc="rgb" dir="cw">
                                      <p:cBhvr override="childStyle">
                                        <p:cTn dur="1" fill="hold" display="0" masterRel="nextClick" afterEffect="1"/>
                                        <p:tgtEl>
                                          <p:spTgt spid="1048756">
                                            <p:txEl>
                                              <p:pRg st="7" end="7"/>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6" grpId="0"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97407" name="Ink 25"/>
              <p14:cNvContentPartPr/>
              <p14:nvPr/>
            </p14:nvContentPartPr>
            <p14:xfrm>
              <a:off x="4481555" y="326704"/>
              <a:ext cx="1220040" cy="710640"/>
            </p14:xfrm>
          </p:contentPart>
        </mc:Choice>
        <mc:Fallback xmlns="">
          <p:pic>
            <p:nvPicPr>
              <p:cNvPr id="2097407" name="Ink 25"/>
              <p:cNvPicPr/>
              <p:nvPr/>
            </p:nvPicPr>
            <p:blipFill>
              <a:blip r:embed="rId3"/>
              <a:stretch>
                <a:fillRect/>
              </a:stretch>
            </p:blipFill>
            <p:spPr>
              <a:xfrm>
                <a:off x="4472558" y="318064"/>
                <a:ext cx="1238395" cy="729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97408" name="Ink 26"/>
              <p14:cNvContentPartPr/>
              <p14:nvPr/>
            </p14:nvContentPartPr>
            <p14:xfrm>
              <a:off x="3827795" y="609663"/>
              <a:ext cx="484560" cy="119880"/>
            </p14:xfrm>
          </p:contentPart>
        </mc:Choice>
        <mc:Fallback xmlns="">
          <p:pic>
            <p:nvPicPr>
              <p:cNvPr id="2097408" name="Ink 26"/>
              <p:cNvPicPr/>
              <p:nvPr/>
            </p:nvPicPr>
            <p:blipFill>
              <a:blip r:embed="rId5"/>
              <a:stretch>
                <a:fillRect/>
              </a:stretch>
            </p:blipFill>
            <p:spPr>
              <a:xfrm>
                <a:off x="3818795" y="600997"/>
                <a:ext cx="501480" cy="13685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97409" name="Ink 27"/>
              <p14:cNvContentPartPr/>
              <p14:nvPr/>
            </p14:nvContentPartPr>
            <p14:xfrm>
              <a:off x="2683355" y="477543"/>
              <a:ext cx="1025280" cy="289800"/>
            </p14:xfrm>
          </p:contentPart>
        </mc:Choice>
        <mc:Fallback xmlns="">
          <p:pic>
            <p:nvPicPr>
              <p:cNvPr id="2097409" name="Ink 27"/>
              <p:cNvPicPr/>
              <p:nvPr/>
            </p:nvPicPr>
            <p:blipFill>
              <a:blip r:embed="rId7"/>
              <a:stretch>
                <a:fillRect/>
              </a:stretch>
            </p:blipFill>
            <p:spPr>
              <a:xfrm>
                <a:off x="2675432" y="468881"/>
                <a:ext cx="1042566" cy="30784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97410" name="Ink 40"/>
              <p14:cNvContentPartPr/>
              <p14:nvPr/>
            </p14:nvContentPartPr>
            <p14:xfrm>
              <a:off x="4041276" y="1704423"/>
              <a:ext cx="842760" cy="389520"/>
            </p14:xfrm>
          </p:contentPart>
        </mc:Choice>
        <mc:Fallback xmlns="">
          <p:pic>
            <p:nvPicPr>
              <p:cNvPr id="2097410" name="Ink 40"/>
              <p:cNvPicPr/>
              <p:nvPr/>
            </p:nvPicPr>
            <p:blipFill>
              <a:blip r:embed="rId9"/>
              <a:stretch>
                <a:fillRect/>
              </a:stretch>
            </p:blipFill>
            <p:spPr>
              <a:xfrm>
                <a:off x="4032272" y="1695063"/>
                <a:ext cx="860408"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97411" name="Ink 53"/>
              <p14:cNvContentPartPr/>
              <p14:nvPr/>
            </p14:nvContentPartPr>
            <p14:xfrm>
              <a:off x="6461916" y="1552863"/>
              <a:ext cx="1289160" cy="220320"/>
            </p14:xfrm>
          </p:contentPart>
        </mc:Choice>
        <mc:Fallback xmlns="">
          <p:pic>
            <p:nvPicPr>
              <p:cNvPr id="2097411" name="Ink 53"/>
              <p:cNvPicPr/>
              <p:nvPr/>
            </p:nvPicPr>
            <p:blipFill>
              <a:blip r:embed="rId11"/>
              <a:stretch>
                <a:fillRect/>
              </a:stretch>
            </p:blipFill>
            <p:spPr>
              <a:xfrm>
                <a:off x="6452916" y="1544956"/>
                <a:ext cx="1307880" cy="23900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97412" name="Ink 54"/>
              <p14:cNvContentPartPr/>
              <p14:nvPr/>
            </p14:nvContentPartPr>
            <p14:xfrm>
              <a:off x="5141795" y="1552863"/>
              <a:ext cx="962280" cy="195120"/>
            </p14:xfrm>
          </p:contentPart>
        </mc:Choice>
        <mc:Fallback xmlns="">
          <p:pic>
            <p:nvPicPr>
              <p:cNvPr id="2097412" name="Ink 54"/>
              <p:cNvPicPr/>
              <p:nvPr/>
            </p:nvPicPr>
            <p:blipFill>
              <a:blip r:embed="rId13"/>
              <a:stretch>
                <a:fillRect/>
              </a:stretch>
            </p:blipFill>
            <p:spPr>
              <a:xfrm>
                <a:off x="5133155" y="1543896"/>
                <a:ext cx="979920" cy="21413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97413" name="Ink 55"/>
              <p14:cNvContentPartPr/>
              <p14:nvPr/>
            </p14:nvContentPartPr>
            <p14:xfrm>
              <a:off x="2419475" y="1590303"/>
              <a:ext cx="1477800" cy="245520"/>
            </p14:xfrm>
          </p:contentPart>
        </mc:Choice>
        <mc:Fallback xmlns="">
          <p:pic>
            <p:nvPicPr>
              <p:cNvPr id="2097413" name="Ink 55"/>
              <p:cNvPicPr/>
              <p:nvPr/>
            </p:nvPicPr>
            <p:blipFill>
              <a:blip r:embed="rId15"/>
              <a:stretch>
                <a:fillRect/>
              </a:stretch>
            </p:blipFill>
            <p:spPr>
              <a:xfrm>
                <a:off x="2410475" y="1581663"/>
                <a:ext cx="14958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97414" name="Ink 63"/>
              <p14:cNvContentPartPr/>
              <p14:nvPr/>
            </p14:nvContentPartPr>
            <p14:xfrm>
              <a:off x="9253355" y="1571583"/>
              <a:ext cx="484560" cy="100800"/>
            </p14:xfrm>
          </p:contentPart>
        </mc:Choice>
        <mc:Fallback xmlns="">
          <p:pic>
            <p:nvPicPr>
              <p:cNvPr id="2097414" name="Ink 63"/>
              <p:cNvPicPr/>
              <p:nvPr/>
            </p:nvPicPr>
            <p:blipFill>
              <a:blip r:embed="rId17"/>
              <a:stretch>
                <a:fillRect/>
              </a:stretch>
            </p:blipFill>
            <p:spPr>
              <a:xfrm>
                <a:off x="9244355" y="1562583"/>
                <a:ext cx="503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97415" name="Ink 64"/>
              <p14:cNvContentPartPr/>
              <p14:nvPr/>
            </p14:nvContentPartPr>
            <p14:xfrm>
              <a:off x="8058875" y="1528383"/>
              <a:ext cx="849240" cy="188280"/>
            </p14:xfrm>
          </p:contentPart>
        </mc:Choice>
        <mc:Fallback xmlns="">
          <p:pic>
            <p:nvPicPr>
              <p:cNvPr id="2097415" name="Ink 64"/>
              <p:cNvPicPr/>
              <p:nvPr/>
            </p:nvPicPr>
            <p:blipFill>
              <a:blip r:embed="rId19"/>
              <a:stretch>
                <a:fillRect/>
              </a:stretch>
            </p:blipFill>
            <p:spPr>
              <a:xfrm>
                <a:off x="8050591" y="1519383"/>
                <a:ext cx="866167"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97416" name="Ink 72"/>
              <p14:cNvContentPartPr/>
              <p14:nvPr/>
            </p14:nvContentPartPr>
            <p14:xfrm>
              <a:off x="2375195" y="2156223"/>
              <a:ext cx="1170000" cy="276840"/>
            </p14:xfrm>
          </p:contentPart>
        </mc:Choice>
        <mc:Fallback xmlns="">
          <p:pic>
            <p:nvPicPr>
              <p:cNvPr id="2097416" name="Ink 72"/>
              <p:cNvPicPr/>
              <p:nvPr/>
            </p:nvPicPr>
            <p:blipFill>
              <a:blip r:embed="rId21"/>
              <a:stretch>
                <a:fillRect/>
              </a:stretch>
            </p:blipFill>
            <p:spPr>
              <a:xfrm>
                <a:off x="2366552" y="2147583"/>
                <a:ext cx="1186925"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97417" name="Ink 73"/>
              <p14:cNvContentPartPr/>
              <p14:nvPr/>
            </p14:nvContentPartPr>
            <p14:xfrm>
              <a:off x="3739595" y="2326143"/>
              <a:ext cx="19080" cy="6480"/>
            </p14:xfrm>
          </p:contentPart>
        </mc:Choice>
        <mc:Fallback xmlns="">
          <p:pic>
            <p:nvPicPr>
              <p:cNvPr id="2097417" name="Ink 73"/>
              <p:cNvPicPr/>
              <p:nvPr/>
            </p:nvPicPr>
            <p:blipFill>
              <a:blip r:embed="rId23"/>
              <a:stretch>
                <a:fillRect/>
              </a:stretch>
            </p:blipFill>
            <p:spPr>
              <a:xfrm>
                <a:off x="3730235" y="2317276"/>
                <a:ext cx="37080" cy="2455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97418" name="Ink 89"/>
              <p14:cNvContentPartPr/>
              <p14:nvPr/>
            </p14:nvContentPartPr>
            <p14:xfrm>
              <a:off x="3267996" y="2653023"/>
              <a:ext cx="1427400" cy="295920"/>
            </p14:xfrm>
          </p:contentPart>
        </mc:Choice>
        <mc:Fallback xmlns="">
          <p:pic>
            <p:nvPicPr>
              <p:cNvPr id="2097418" name="Ink 89"/>
              <p:cNvPicPr/>
              <p:nvPr/>
            </p:nvPicPr>
            <p:blipFill>
              <a:blip r:embed="rId25"/>
              <a:stretch>
                <a:fillRect/>
              </a:stretch>
            </p:blipFill>
            <p:spPr>
              <a:xfrm>
                <a:off x="3258636" y="2644023"/>
                <a:ext cx="144576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97419" name="Ink 90"/>
              <p14:cNvContentPartPr/>
              <p14:nvPr/>
            </p14:nvContentPartPr>
            <p14:xfrm>
              <a:off x="2488595" y="2816463"/>
              <a:ext cx="666360" cy="132480"/>
            </p14:xfrm>
          </p:contentPart>
        </mc:Choice>
        <mc:Fallback xmlns="">
          <p:pic>
            <p:nvPicPr>
              <p:cNvPr id="2097419" name="Ink 90"/>
              <p:cNvPicPr/>
              <p:nvPr/>
            </p:nvPicPr>
            <p:blipFill>
              <a:blip r:embed="rId27"/>
              <a:stretch>
                <a:fillRect/>
              </a:stretch>
            </p:blipFill>
            <p:spPr>
              <a:xfrm>
                <a:off x="2478885" y="2807463"/>
                <a:ext cx="684341"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97420" name="Ink 105"/>
              <p14:cNvContentPartPr/>
              <p14:nvPr/>
            </p14:nvContentPartPr>
            <p14:xfrm>
              <a:off x="3098435" y="3388504"/>
              <a:ext cx="2059560" cy="220320"/>
            </p14:xfrm>
          </p:contentPart>
        </mc:Choice>
        <mc:Fallback xmlns="">
          <p:pic>
            <p:nvPicPr>
              <p:cNvPr id="2097420" name="Ink 105"/>
              <p:cNvPicPr/>
              <p:nvPr/>
            </p:nvPicPr>
            <p:blipFill>
              <a:blip r:embed="rId29"/>
              <a:stretch>
                <a:fillRect/>
              </a:stretch>
            </p:blipFill>
            <p:spPr>
              <a:xfrm>
                <a:off x="3089077" y="3379144"/>
                <a:ext cx="2077557"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97421" name="Ink 106"/>
              <p14:cNvContentPartPr/>
              <p14:nvPr/>
            </p14:nvContentPartPr>
            <p14:xfrm>
              <a:off x="2463395" y="3401103"/>
              <a:ext cx="208080" cy="176400"/>
            </p14:xfrm>
          </p:contentPart>
        </mc:Choice>
        <mc:Fallback xmlns="">
          <p:pic>
            <p:nvPicPr>
              <p:cNvPr id="2097421" name="Ink 106"/>
              <p:cNvPicPr/>
              <p:nvPr/>
            </p:nvPicPr>
            <p:blipFill>
              <a:blip r:embed="rId31"/>
              <a:stretch>
                <a:fillRect/>
              </a:stretch>
            </p:blipFill>
            <p:spPr>
              <a:xfrm>
                <a:off x="2454395" y="3392121"/>
                <a:ext cx="225720" cy="19472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97422" name="Ink 113"/>
              <p14:cNvContentPartPr/>
              <p14:nvPr/>
            </p14:nvContentPartPr>
            <p14:xfrm>
              <a:off x="5581715" y="3382383"/>
              <a:ext cx="968760" cy="163800"/>
            </p14:xfrm>
          </p:contentPart>
        </mc:Choice>
        <mc:Fallback xmlns="">
          <p:pic>
            <p:nvPicPr>
              <p:cNvPr id="2097422" name="Ink 113"/>
              <p:cNvPicPr/>
              <p:nvPr/>
            </p:nvPicPr>
            <p:blipFill>
              <a:blip r:embed="rId33"/>
              <a:stretch>
                <a:fillRect/>
              </a:stretch>
            </p:blipFill>
            <p:spPr>
              <a:xfrm>
                <a:off x="5572348" y="3373023"/>
                <a:ext cx="988575"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97423" name="Ink 114"/>
              <p14:cNvContentPartPr/>
              <p14:nvPr/>
            </p14:nvContentPartPr>
            <p14:xfrm>
              <a:off x="2519916" y="3973143"/>
              <a:ext cx="182520" cy="170280"/>
            </p14:xfrm>
          </p:contentPart>
        </mc:Choice>
        <mc:Fallback xmlns="">
          <p:pic>
            <p:nvPicPr>
              <p:cNvPr id="2097423" name="Ink 114"/>
              <p:cNvPicPr/>
              <p:nvPr/>
            </p:nvPicPr>
            <p:blipFill>
              <a:blip r:embed="rId35"/>
              <a:stretch>
                <a:fillRect/>
              </a:stretch>
            </p:blipFill>
            <p:spPr>
              <a:xfrm>
                <a:off x="2510898" y="3964485"/>
                <a:ext cx="199834" cy="18723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97424" name="Ink 115"/>
              <p14:cNvContentPartPr/>
              <p14:nvPr/>
            </p14:nvContentPartPr>
            <p14:xfrm>
              <a:off x="2802876" y="4099143"/>
              <a:ext cx="19080" cy="12960"/>
            </p14:xfrm>
          </p:contentPart>
        </mc:Choice>
        <mc:Fallback xmlns="">
          <p:pic>
            <p:nvPicPr>
              <p:cNvPr id="2097424" name="Ink 115"/>
              <p:cNvPicPr/>
              <p:nvPr/>
            </p:nvPicPr>
            <p:blipFill>
              <a:blip r:embed="rId37"/>
              <a:stretch>
                <a:fillRect/>
              </a:stretch>
            </p:blipFill>
            <p:spPr>
              <a:xfrm>
                <a:off x="2793689" y="4089783"/>
                <a:ext cx="371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97425" name="Ink 116"/>
              <p14:cNvContentPartPr/>
              <p14:nvPr/>
            </p14:nvContentPartPr>
            <p14:xfrm>
              <a:off x="3255396" y="3960543"/>
              <a:ext cx="182520" cy="145080"/>
            </p14:xfrm>
          </p:contentPart>
        </mc:Choice>
        <mc:Fallback xmlns="">
          <p:pic>
            <p:nvPicPr>
              <p:cNvPr id="2097425" name="Ink 116"/>
              <p:cNvPicPr/>
              <p:nvPr/>
            </p:nvPicPr>
            <p:blipFill>
              <a:blip r:embed="rId39"/>
              <a:stretch>
                <a:fillRect/>
              </a:stretch>
            </p:blipFill>
            <p:spPr>
              <a:xfrm>
                <a:off x="3246378" y="3951521"/>
                <a:ext cx="199834" cy="16384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97426" name="Ink 129"/>
              <p14:cNvContentPartPr/>
              <p14:nvPr/>
            </p14:nvContentPartPr>
            <p14:xfrm>
              <a:off x="4531955" y="3910503"/>
              <a:ext cx="627480" cy="163800"/>
            </p14:xfrm>
          </p:contentPart>
        </mc:Choice>
        <mc:Fallback xmlns="">
          <p:pic>
            <p:nvPicPr>
              <p:cNvPr id="2097426" name="Ink 129"/>
              <p:cNvPicPr/>
              <p:nvPr/>
            </p:nvPicPr>
            <p:blipFill>
              <a:blip r:embed="rId41"/>
              <a:stretch>
                <a:fillRect/>
              </a:stretch>
            </p:blipFill>
            <p:spPr>
              <a:xfrm>
                <a:off x="4523325" y="3901503"/>
                <a:ext cx="6447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97427" name="Ink 130"/>
              <p14:cNvContentPartPr/>
              <p14:nvPr/>
            </p14:nvContentPartPr>
            <p14:xfrm>
              <a:off x="4098156" y="3916623"/>
              <a:ext cx="320760" cy="208080"/>
            </p14:xfrm>
          </p:contentPart>
        </mc:Choice>
        <mc:Fallback xmlns="">
          <p:pic>
            <p:nvPicPr>
              <p:cNvPr id="2097427" name="Ink 130"/>
              <p:cNvPicPr/>
              <p:nvPr/>
            </p:nvPicPr>
            <p:blipFill>
              <a:blip r:embed="rId43"/>
              <a:stretch>
                <a:fillRect/>
              </a:stretch>
            </p:blipFill>
            <p:spPr>
              <a:xfrm>
                <a:off x="4089885" y="3907953"/>
                <a:ext cx="337301" cy="226143"/>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97428" name="Ink 131"/>
              <p14:cNvContentPartPr/>
              <p14:nvPr/>
            </p14:nvContentPartPr>
            <p14:xfrm>
              <a:off x="3544835" y="4010943"/>
              <a:ext cx="440280" cy="95040"/>
            </p14:xfrm>
          </p:contentPart>
        </mc:Choice>
        <mc:Fallback xmlns="">
          <p:pic>
            <p:nvPicPr>
              <p:cNvPr id="2097428" name="Ink 131"/>
              <p:cNvPicPr/>
              <p:nvPr/>
            </p:nvPicPr>
            <p:blipFill>
              <a:blip r:embed="rId45"/>
              <a:stretch>
                <a:fillRect/>
              </a:stretch>
            </p:blipFill>
            <p:spPr>
              <a:xfrm>
                <a:off x="3535842" y="4001909"/>
                <a:ext cx="457546" cy="113108"/>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97429" name="Ink 136"/>
              <p14:cNvContentPartPr/>
              <p14:nvPr/>
            </p14:nvContentPartPr>
            <p14:xfrm>
              <a:off x="6354995" y="3828783"/>
              <a:ext cx="12960" cy="25560"/>
            </p14:xfrm>
          </p:contentPart>
        </mc:Choice>
        <mc:Fallback xmlns="">
          <p:pic>
            <p:nvPicPr>
              <p:cNvPr id="2097429" name="Ink 136"/>
              <p:cNvPicPr/>
              <p:nvPr/>
            </p:nvPicPr>
            <p:blipFill>
              <a:blip r:embed="rId47"/>
              <a:stretch>
                <a:fillRect/>
              </a:stretch>
            </p:blipFill>
            <p:spPr>
              <a:xfrm>
                <a:off x="6347075" y="3820863"/>
                <a:ext cx="298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97430" name="Ink 143"/>
              <p14:cNvContentPartPr/>
              <p14:nvPr/>
            </p14:nvContentPartPr>
            <p14:xfrm>
              <a:off x="6487115" y="3860103"/>
              <a:ext cx="723600" cy="169920"/>
            </p14:xfrm>
          </p:contentPart>
        </mc:Choice>
        <mc:Fallback xmlns="">
          <p:pic>
            <p:nvPicPr>
              <p:cNvPr id="2097430" name="Ink 143"/>
              <p:cNvPicPr/>
              <p:nvPr/>
            </p:nvPicPr>
            <p:blipFill>
              <a:blip r:embed="rId49"/>
              <a:stretch>
                <a:fillRect/>
              </a:stretch>
            </p:blipFill>
            <p:spPr>
              <a:xfrm>
                <a:off x="6478111" y="3851103"/>
                <a:ext cx="741249"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97431" name="Ink 144"/>
              <p14:cNvContentPartPr/>
              <p14:nvPr/>
            </p14:nvContentPartPr>
            <p14:xfrm>
              <a:off x="5562995" y="3904024"/>
              <a:ext cx="811080" cy="145080"/>
            </p14:xfrm>
          </p:contentPart>
        </mc:Choice>
        <mc:Fallback xmlns="">
          <p:pic>
            <p:nvPicPr>
              <p:cNvPr id="2097431" name="Ink 144"/>
              <p:cNvPicPr/>
              <p:nvPr/>
            </p:nvPicPr>
            <p:blipFill>
              <a:blip r:embed="rId51"/>
              <a:stretch>
                <a:fillRect/>
              </a:stretch>
            </p:blipFill>
            <p:spPr>
              <a:xfrm>
                <a:off x="5553639" y="3895723"/>
                <a:ext cx="829072" cy="161681"/>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97432" name="Ink 145"/>
              <p14:cNvContentPartPr/>
              <p14:nvPr/>
            </p14:nvContentPartPr>
            <p14:xfrm>
              <a:off x="2507315" y="4476423"/>
              <a:ext cx="176400" cy="163800"/>
            </p14:xfrm>
          </p:contentPart>
        </mc:Choice>
        <mc:Fallback xmlns="">
          <p:pic>
            <p:nvPicPr>
              <p:cNvPr id="2097432" name="Ink 145"/>
              <p:cNvPicPr/>
              <p:nvPr/>
            </p:nvPicPr>
            <p:blipFill>
              <a:blip r:embed="rId53"/>
              <a:stretch>
                <a:fillRect/>
              </a:stretch>
            </p:blipFill>
            <p:spPr>
              <a:xfrm>
                <a:off x="2498333" y="4467403"/>
                <a:ext cx="194363" cy="181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97433" name="Ink 146"/>
              <p14:cNvContentPartPr/>
              <p14:nvPr/>
            </p14:nvContentPartPr>
            <p14:xfrm>
              <a:off x="2871995" y="4589464"/>
              <a:ext cx="6480" cy="12960"/>
            </p14:xfrm>
          </p:contentPart>
        </mc:Choice>
        <mc:Fallback xmlns="">
          <p:pic>
            <p:nvPicPr>
              <p:cNvPr id="2097433" name="Ink 146"/>
              <p:cNvPicPr/>
              <p:nvPr/>
            </p:nvPicPr>
            <p:blipFill>
              <a:blip r:embed="rId55"/>
              <a:stretch>
                <a:fillRect/>
              </a:stretch>
            </p:blipFill>
            <p:spPr>
              <a:xfrm>
                <a:off x="2862635" y="4580104"/>
                <a:ext cx="262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97434" name="Ink 151"/>
              <p14:cNvContentPartPr/>
              <p14:nvPr/>
            </p14:nvContentPartPr>
            <p14:xfrm>
              <a:off x="3136236" y="4457343"/>
              <a:ext cx="490680" cy="207720"/>
            </p14:xfrm>
          </p:contentPart>
        </mc:Choice>
        <mc:Fallback xmlns="">
          <p:pic>
            <p:nvPicPr>
              <p:cNvPr id="2097434" name="Ink 151"/>
              <p:cNvPicPr/>
              <p:nvPr/>
            </p:nvPicPr>
            <p:blipFill>
              <a:blip r:embed="rId57"/>
              <a:stretch>
                <a:fillRect/>
              </a:stretch>
            </p:blipFill>
            <p:spPr>
              <a:xfrm>
                <a:off x="3127236" y="4448703"/>
                <a:ext cx="5083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97435" name="Ink 158"/>
              <p14:cNvContentPartPr/>
              <p14:nvPr/>
            </p14:nvContentPartPr>
            <p14:xfrm>
              <a:off x="3997356" y="4406943"/>
              <a:ext cx="905760" cy="233280"/>
            </p14:xfrm>
          </p:contentPart>
        </mc:Choice>
        <mc:Fallback xmlns="">
          <p:pic>
            <p:nvPicPr>
              <p:cNvPr id="2097435" name="Ink 158"/>
              <p:cNvPicPr/>
              <p:nvPr/>
            </p:nvPicPr>
            <p:blipFill>
              <a:blip r:embed="rId59"/>
              <a:stretch>
                <a:fillRect/>
              </a:stretch>
            </p:blipFill>
            <p:spPr>
              <a:xfrm>
                <a:off x="3988716" y="4398276"/>
                <a:ext cx="923760" cy="250975"/>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97436" name="Ink 159"/>
              <p14:cNvContentPartPr/>
              <p14:nvPr/>
            </p14:nvContentPartPr>
            <p14:xfrm>
              <a:off x="5040995" y="4507743"/>
              <a:ext cx="132480" cy="94680"/>
            </p14:xfrm>
          </p:contentPart>
        </mc:Choice>
        <mc:Fallback xmlns="">
          <p:pic>
            <p:nvPicPr>
              <p:cNvPr id="2097436" name="Ink 159"/>
              <p:cNvPicPr/>
              <p:nvPr/>
            </p:nvPicPr>
            <p:blipFill>
              <a:blip r:embed="rId61"/>
              <a:stretch>
                <a:fillRect/>
              </a:stretch>
            </p:blipFill>
            <p:spPr>
              <a:xfrm>
                <a:off x="5031995" y="4498777"/>
                <a:ext cx="149760" cy="11261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97437" name="Ink 169"/>
              <p14:cNvContentPartPr/>
              <p14:nvPr/>
            </p14:nvContentPartPr>
            <p14:xfrm>
              <a:off x="6468395" y="4432143"/>
              <a:ext cx="1037520" cy="170280"/>
            </p14:xfrm>
          </p:contentPart>
        </mc:Choice>
        <mc:Fallback xmlns="">
          <p:pic>
            <p:nvPicPr>
              <p:cNvPr id="2097437" name="Ink 169"/>
              <p:cNvPicPr/>
              <p:nvPr/>
            </p:nvPicPr>
            <p:blipFill>
              <a:blip r:embed="rId63"/>
              <a:stretch>
                <a:fillRect/>
              </a:stretch>
            </p:blipFill>
            <p:spPr>
              <a:xfrm>
                <a:off x="6459398" y="4423124"/>
                <a:ext cx="1054434" cy="18867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97438" name="Ink 170"/>
              <p14:cNvContentPartPr/>
              <p14:nvPr/>
            </p14:nvContentPartPr>
            <p14:xfrm>
              <a:off x="5280035" y="4413423"/>
              <a:ext cx="1062720" cy="201600"/>
            </p14:xfrm>
          </p:contentPart>
        </mc:Choice>
        <mc:Fallback xmlns="">
          <p:pic>
            <p:nvPicPr>
              <p:cNvPr id="2097438" name="Ink 170"/>
              <p:cNvPicPr/>
              <p:nvPr/>
            </p:nvPicPr>
            <p:blipFill>
              <a:blip r:embed="rId65"/>
              <a:stretch>
                <a:fillRect/>
              </a:stretch>
            </p:blipFill>
            <p:spPr>
              <a:xfrm>
                <a:off x="5271038" y="4404783"/>
                <a:ext cx="1079994"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97439" name="Ink 179"/>
              <p14:cNvContentPartPr/>
              <p14:nvPr/>
            </p14:nvContentPartPr>
            <p14:xfrm>
              <a:off x="9002075" y="4206063"/>
              <a:ext cx="792360" cy="283320"/>
            </p14:xfrm>
          </p:contentPart>
        </mc:Choice>
        <mc:Fallback xmlns="">
          <p:pic>
            <p:nvPicPr>
              <p:cNvPr id="2097439" name="Ink 179"/>
              <p:cNvPicPr/>
              <p:nvPr/>
            </p:nvPicPr>
            <p:blipFill>
              <a:blip r:embed="rId67"/>
              <a:stretch>
                <a:fillRect/>
              </a:stretch>
            </p:blipFill>
            <p:spPr>
              <a:xfrm>
                <a:off x="8993079" y="4197423"/>
                <a:ext cx="810712"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97440" name="Ink 180"/>
              <p14:cNvContentPartPr/>
              <p14:nvPr/>
            </p14:nvContentPartPr>
            <p14:xfrm>
              <a:off x="7845036" y="4325223"/>
              <a:ext cx="867960" cy="201960"/>
            </p14:xfrm>
          </p:contentPart>
        </mc:Choice>
        <mc:Fallback xmlns="">
          <p:pic>
            <p:nvPicPr>
              <p:cNvPr id="2097440" name="Ink 180"/>
              <p:cNvPicPr/>
              <p:nvPr/>
            </p:nvPicPr>
            <p:blipFill>
              <a:blip r:embed="rId69"/>
              <a:stretch>
                <a:fillRect/>
              </a:stretch>
            </p:blipFill>
            <p:spPr>
              <a:xfrm>
                <a:off x="7836036" y="4316207"/>
                <a:ext cx="885600" cy="219271"/>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97441" name="Ink 192"/>
              <p14:cNvContentPartPr/>
              <p14:nvPr/>
            </p14:nvContentPartPr>
            <p14:xfrm>
              <a:off x="4506756" y="4859824"/>
              <a:ext cx="1420920" cy="424800"/>
            </p14:xfrm>
          </p:contentPart>
        </mc:Choice>
        <mc:Fallback xmlns="">
          <p:pic>
            <p:nvPicPr>
              <p:cNvPr id="2097441" name="Ink 192"/>
              <p:cNvPicPr/>
              <p:nvPr/>
            </p:nvPicPr>
            <p:blipFill>
              <a:blip r:embed="rId71"/>
              <a:stretch>
                <a:fillRect/>
              </a:stretch>
            </p:blipFill>
            <p:spPr>
              <a:xfrm>
                <a:off x="4497758" y="4851191"/>
                <a:ext cx="1440355" cy="441346"/>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97442" name="Ink 193"/>
              <p14:cNvContentPartPr/>
              <p14:nvPr/>
            </p14:nvContentPartPr>
            <p14:xfrm>
              <a:off x="3412716" y="4954143"/>
              <a:ext cx="767520" cy="239040"/>
            </p14:xfrm>
          </p:contentPart>
        </mc:Choice>
        <mc:Fallback xmlns="">
          <p:pic>
            <p:nvPicPr>
              <p:cNvPr id="2097442" name="Ink 193"/>
              <p:cNvPicPr/>
              <p:nvPr/>
            </p:nvPicPr>
            <p:blipFill>
              <a:blip r:embed="rId73"/>
              <a:stretch>
                <a:fillRect/>
              </a:stretch>
            </p:blipFill>
            <p:spPr>
              <a:xfrm>
                <a:off x="3404072" y="4945529"/>
                <a:ext cx="784808" cy="25590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97443" name="Ink 203"/>
              <p14:cNvContentPartPr/>
              <p14:nvPr/>
            </p14:nvContentPartPr>
            <p14:xfrm>
              <a:off x="6996516" y="4847223"/>
              <a:ext cx="949680" cy="239040"/>
            </p14:xfrm>
          </p:contentPart>
        </mc:Choice>
        <mc:Fallback xmlns="">
          <p:pic>
            <p:nvPicPr>
              <p:cNvPr id="2097443" name="Ink 203"/>
              <p:cNvPicPr/>
              <p:nvPr/>
            </p:nvPicPr>
            <p:blipFill>
              <a:blip r:embed="rId75"/>
              <a:stretch>
                <a:fillRect/>
              </a:stretch>
            </p:blipFill>
            <p:spPr>
              <a:xfrm>
                <a:off x="6987156" y="4838968"/>
                <a:ext cx="968400" cy="25626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97444" name="Ink 204"/>
              <p14:cNvContentPartPr/>
              <p14:nvPr/>
            </p14:nvContentPartPr>
            <p14:xfrm>
              <a:off x="6311075" y="4991943"/>
              <a:ext cx="377640" cy="107280"/>
            </p14:xfrm>
          </p:contentPart>
        </mc:Choice>
        <mc:Fallback xmlns="">
          <p:pic>
            <p:nvPicPr>
              <p:cNvPr id="2097444" name="Ink 204"/>
              <p:cNvPicPr/>
              <p:nvPr/>
            </p:nvPicPr>
            <p:blipFill>
              <a:blip r:embed="rId77"/>
              <a:stretch>
                <a:fillRect/>
              </a:stretch>
            </p:blipFill>
            <p:spPr>
              <a:xfrm>
                <a:off x="6302066" y="4982223"/>
                <a:ext cx="396378" cy="125280"/>
              </a:xfrm>
              <a:prstGeom prst="rect">
                <a:avLst/>
              </a:prstGeom>
            </p:spPr>
          </p:pic>
        </mc:Fallback>
      </mc:AlternateContent>
    </p:spTree>
    <p:extLst>
      <p:ext uri="{BB962C8B-B14F-4D97-AF65-F5344CB8AC3E}">
        <p14:creationId xmlns:p14="http://schemas.microsoft.com/office/powerpoint/2010/main" val="422678698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97445" name="Ink 12"/>
              <p14:cNvContentPartPr/>
              <p14:nvPr/>
            </p14:nvContentPartPr>
            <p14:xfrm>
              <a:off x="2595515" y="568623"/>
              <a:ext cx="6480" cy="25560"/>
            </p14:xfrm>
          </p:contentPart>
        </mc:Choice>
        <mc:Fallback xmlns="">
          <p:pic>
            <p:nvPicPr>
              <p:cNvPr id="2097445" name="Ink 12"/>
              <p:cNvPicPr/>
              <p:nvPr/>
            </p:nvPicPr>
            <p:blipFill>
              <a:blip r:embed="rId3"/>
              <a:stretch>
                <a:fillRect/>
              </a:stretch>
            </p:blipFill>
            <p:spPr>
              <a:xfrm>
                <a:off x="2587415" y="560343"/>
                <a:ext cx="23004"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97446" name="Ink 13"/>
              <p14:cNvContentPartPr/>
              <p14:nvPr/>
            </p14:nvContentPartPr>
            <p14:xfrm>
              <a:off x="2853276" y="751143"/>
              <a:ext cx="189000" cy="150480"/>
            </p14:xfrm>
          </p:contentPart>
        </mc:Choice>
        <mc:Fallback xmlns="">
          <p:pic>
            <p:nvPicPr>
              <p:cNvPr id="2097446" name="Ink 13"/>
              <p:cNvPicPr/>
              <p:nvPr/>
            </p:nvPicPr>
            <p:blipFill>
              <a:blip r:embed="rId5"/>
              <a:stretch>
                <a:fillRect/>
              </a:stretch>
            </p:blipFill>
            <p:spPr>
              <a:xfrm>
                <a:off x="2843898" y="742164"/>
                <a:ext cx="206674" cy="16771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97447" name="Ink 14"/>
              <p14:cNvContentPartPr/>
              <p14:nvPr/>
            </p14:nvContentPartPr>
            <p14:xfrm>
              <a:off x="2985035" y="637744"/>
              <a:ext cx="38160" cy="19080"/>
            </p14:xfrm>
          </p:contentPart>
        </mc:Choice>
        <mc:Fallback xmlns="">
          <p:pic>
            <p:nvPicPr>
              <p:cNvPr id="2097447" name="Ink 14"/>
              <p:cNvPicPr/>
              <p:nvPr/>
            </p:nvPicPr>
            <p:blipFill>
              <a:blip r:embed="rId7"/>
              <a:stretch>
                <a:fillRect/>
              </a:stretch>
            </p:blipFill>
            <p:spPr>
              <a:xfrm>
                <a:off x="2976676" y="629104"/>
                <a:ext cx="55968"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97448" name="Ink 15"/>
              <p14:cNvContentPartPr/>
              <p14:nvPr/>
            </p14:nvContentPartPr>
            <p14:xfrm>
              <a:off x="3192755" y="449103"/>
              <a:ext cx="308520" cy="490680"/>
            </p14:xfrm>
          </p:contentPart>
        </mc:Choice>
        <mc:Fallback xmlns="">
          <p:pic>
            <p:nvPicPr>
              <p:cNvPr id="2097448" name="Ink 15"/>
              <p:cNvPicPr/>
              <p:nvPr/>
            </p:nvPicPr>
            <p:blipFill>
              <a:blip r:embed="rId9"/>
              <a:stretch>
                <a:fillRect/>
              </a:stretch>
            </p:blipFill>
            <p:spPr>
              <a:xfrm>
                <a:off x="3183755" y="440103"/>
                <a:ext cx="32652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97449" name="Ink 16"/>
              <p14:cNvContentPartPr/>
              <p14:nvPr/>
            </p14:nvContentPartPr>
            <p14:xfrm>
              <a:off x="3877836" y="751143"/>
              <a:ext cx="390240" cy="132480"/>
            </p14:xfrm>
          </p:contentPart>
        </mc:Choice>
        <mc:Fallback xmlns="">
          <p:pic>
            <p:nvPicPr>
              <p:cNvPr id="2097449" name="Ink 16"/>
              <p:cNvPicPr/>
              <p:nvPr/>
            </p:nvPicPr>
            <p:blipFill>
              <a:blip r:embed="rId11"/>
              <a:stretch>
                <a:fillRect/>
              </a:stretch>
            </p:blipFill>
            <p:spPr>
              <a:xfrm>
                <a:off x="3869196" y="742503"/>
                <a:ext cx="4068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97450" name="Ink 25"/>
              <p14:cNvContentPartPr/>
              <p14:nvPr/>
            </p14:nvContentPartPr>
            <p14:xfrm>
              <a:off x="4368516" y="662943"/>
              <a:ext cx="943560" cy="251640"/>
            </p14:xfrm>
          </p:contentPart>
        </mc:Choice>
        <mc:Fallback xmlns="">
          <p:pic>
            <p:nvPicPr>
              <p:cNvPr id="2097450" name="Ink 25"/>
              <p:cNvPicPr/>
              <p:nvPr/>
            </p:nvPicPr>
            <p:blipFill>
              <a:blip r:embed="rId13"/>
              <a:stretch>
                <a:fillRect/>
              </a:stretch>
            </p:blipFill>
            <p:spPr>
              <a:xfrm>
                <a:off x="4359876" y="654663"/>
                <a:ext cx="9612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97451" name="Ink 26"/>
              <p14:cNvContentPartPr/>
              <p14:nvPr/>
            </p14:nvContentPartPr>
            <p14:xfrm>
              <a:off x="2456915" y="714063"/>
              <a:ext cx="295920" cy="169560"/>
            </p14:xfrm>
          </p:contentPart>
        </mc:Choice>
        <mc:Fallback xmlns="">
          <p:pic>
            <p:nvPicPr>
              <p:cNvPr id="2097451" name="Ink 26"/>
              <p:cNvPicPr/>
              <p:nvPr/>
            </p:nvPicPr>
            <p:blipFill>
              <a:blip r:embed="rId15"/>
              <a:stretch>
                <a:fillRect/>
              </a:stretch>
            </p:blipFill>
            <p:spPr>
              <a:xfrm>
                <a:off x="2447915" y="704703"/>
                <a:ext cx="3128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97452" name="Ink 31"/>
              <p14:cNvContentPartPr/>
              <p14:nvPr/>
            </p14:nvContentPartPr>
            <p14:xfrm>
              <a:off x="2469515" y="1687863"/>
              <a:ext cx="817560" cy="207720"/>
            </p14:xfrm>
          </p:contentPart>
        </mc:Choice>
        <mc:Fallback xmlns="">
          <p:pic>
            <p:nvPicPr>
              <p:cNvPr id="2097452" name="Ink 31"/>
              <p:cNvPicPr/>
              <p:nvPr/>
            </p:nvPicPr>
            <p:blipFill>
              <a:blip r:embed="rId17"/>
              <a:stretch>
                <a:fillRect/>
              </a:stretch>
            </p:blipFill>
            <p:spPr>
              <a:xfrm>
                <a:off x="2460155" y="1678519"/>
                <a:ext cx="835920" cy="22712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97453" name="Ink 41"/>
              <p14:cNvContentPartPr/>
              <p14:nvPr/>
            </p14:nvContentPartPr>
            <p14:xfrm>
              <a:off x="6971315" y="1687863"/>
              <a:ext cx="396360" cy="132480"/>
            </p14:xfrm>
          </p:contentPart>
        </mc:Choice>
        <mc:Fallback xmlns="">
          <p:pic>
            <p:nvPicPr>
              <p:cNvPr id="2097453" name="Ink 41"/>
              <p:cNvPicPr/>
              <p:nvPr/>
            </p:nvPicPr>
            <p:blipFill>
              <a:blip r:embed="rId19"/>
              <a:stretch>
                <a:fillRect/>
              </a:stretch>
            </p:blipFill>
            <p:spPr>
              <a:xfrm>
                <a:off x="6962331" y="1678503"/>
                <a:ext cx="414687"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97454" name="Ink 42"/>
              <p14:cNvContentPartPr/>
              <p14:nvPr/>
            </p14:nvContentPartPr>
            <p14:xfrm>
              <a:off x="6983915" y="1618743"/>
              <a:ext cx="25560" cy="25560"/>
            </p14:xfrm>
          </p:contentPart>
        </mc:Choice>
        <mc:Fallback xmlns="">
          <p:pic>
            <p:nvPicPr>
              <p:cNvPr id="2097454" name="Ink 42"/>
              <p:cNvPicPr/>
              <p:nvPr/>
            </p:nvPicPr>
            <p:blipFill>
              <a:blip r:embed="rId21"/>
              <a:stretch>
                <a:fillRect/>
              </a:stretch>
            </p:blipFill>
            <p:spPr>
              <a:xfrm>
                <a:off x="6975275" y="1610103"/>
                <a:ext cx="43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97455" name="Ink 51"/>
              <p14:cNvContentPartPr/>
              <p14:nvPr/>
            </p14:nvContentPartPr>
            <p14:xfrm>
              <a:off x="7782395" y="1555743"/>
              <a:ext cx="1339560" cy="283320"/>
            </p14:xfrm>
          </p:contentPart>
        </mc:Choice>
        <mc:Fallback xmlns="">
          <p:pic>
            <p:nvPicPr>
              <p:cNvPr id="2097455" name="Ink 51"/>
              <p:cNvPicPr/>
              <p:nvPr/>
            </p:nvPicPr>
            <p:blipFill>
              <a:blip r:embed="rId23"/>
              <a:stretch>
                <a:fillRect/>
              </a:stretch>
            </p:blipFill>
            <p:spPr>
              <a:xfrm>
                <a:off x="7773035" y="1547092"/>
                <a:ext cx="1358640" cy="30170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97456" name="Ink 52"/>
              <p14:cNvContentPartPr/>
              <p14:nvPr/>
            </p14:nvContentPartPr>
            <p14:xfrm>
              <a:off x="5261316" y="1706583"/>
              <a:ext cx="1320480" cy="189000"/>
            </p14:xfrm>
          </p:contentPart>
        </mc:Choice>
        <mc:Fallback xmlns="">
          <p:pic>
            <p:nvPicPr>
              <p:cNvPr id="2097456" name="Ink 52"/>
              <p:cNvPicPr/>
              <p:nvPr/>
            </p:nvPicPr>
            <p:blipFill>
              <a:blip r:embed="rId25"/>
              <a:stretch>
                <a:fillRect/>
              </a:stretch>
            </p:blipFill>
            <p:spPr>
              <a:xfrm>
                <a:off x="5251959" y="1698663"/>
                <a:ext cx="1338835"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97457" name="Ink 53"/>
              <p14:cNvContentPartPr/>
              <p14:nvPr/>
            </p14:nvContentPartPr>
            <p14:xfrm>
              <a:off x="3701796" y="1682103"/>
              <a:ext cx="1075680" cy="232200"/>
            </p14:xfrm>
          </p:contentPart>
        </mc:Choice>
        <mc:Fallback xmlns="">
          <p:pic>
            <p:nvPicPr>
              <p:cNvPr id="2097457" name="Ink 53"/>
              <p:cNvPicPr/>
              <p:nvPr/>
            </p:nvPicPr>
            <p:blipFill>
              <a:blip r:embed="rId27"/>
              <a:stretch>
                <a:fillRect/>
              </a:stretch>
            </p:blipFill>
            <p:spPr>
              <a:xfrm>
                <a:off x="3692790" y="1672743"/>
                <a:ext cx="1093692"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97458" name="Ink 59"/>
              <p14:cNvContentPartPr/>
              <p14:nvPr/>
            </p14:nvContentPartPr>
            <p14:xfrm>
              <a:off x="3620076" y="2435943"/>
              <a:ext cx="214200" cy="69480"/>
            </p14:xfrm>
          </p:contentPart>
        </mc:Choice>
        <mc:Fallback xmlns="">
          <p:pic>
            <p:nvPicPr>
              <p:cNvPr id="2097458" name="Ink 59"/>
              <p:cNvPicPr/>
              <p:nvPr/>
            </p:nvPicPr>
            <p:blipFill>
              <a:blip r:embed="rId29"/>
              <a:stretch>
                <a:fillRect/>
              </a:stretch>
            </p:blipFill>
            <p:spPr>
              <a:xfrm>
                <a:off x="3610716" y="2426583"/>
                <a:ext cx="232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97459" name="Ink 60"/>
              <p14:cNvContentPartPr/>
              <p14:nvPr/>
            </p14:nvContentPartPr>
            <p14:xfrm>
              <a:off x="3626555" y="2341623"/>
              <a:ext cx="6480" cy="25560"/>
            </p14:xfrm>
          </p:contentPart>
        </mc:Choice>
        <mc:Fallback xmlns="">
          <p:pic>
            <p:nvPicPr>
              <p:cNvPr id="2097459" name="Ink 60"/>
              <p:cNvPicPr/>
              <p:nvPr/>
            </p:nvPicPr>
            <p:blipFill>
              <a:blip r:embed="rId31"/>
              <a:stretch>
                <a:fillRect/>
              </a:stretch>
            </p:blipFill>
            <p:spPr>
              <a:xfrm>
                <a:off x="3617688" y="2333225"/>
                <a:ext cx="23874" cy="4308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97460" name="Ink 62"/>
              <p14:cNvContentPartPr/>
              <p14:nvPr/>
            </p14:nvContentPartPr>
            <p14:xfrm>
              <a:off x="2142635" y="2335504"/>
              <a:ext cx="1056240" cy="188640"/>
            </p14:xfrm>
          </p:contentPart>
        </mc:Choice>
        <mc:Fallback xmlns="">
          <p:pic>
            <p:nvPicPr>
              <p:cNvPr id="2097460" name="Ink 62"/>
              <p:cNvPicPr/>
              <p:nvPr/>
            </p:nvPicPr>
            <p:blipFill>
              <a:blip r:embed="rId33"/>
              <a:stretch>
                <a:fillRect/>
              </a:stretch>
            </p:blipFill>
            <p:spPr>
              <a:xfrm>
                <a:off x="2133272" y="2326521"/>
                <a:ext cx="1074606" cy="20588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97461" name="Ink 78"/>
              <p14:cNvContentPartPr/>
              <p14:nvPr/>
            </p14:nvContentPartPr>
            <p14:xfrm>
              <a:off x="5688635" y="2191503"/>
              <a:ext cx="761040" cy="288720"/>
            </p14:xfrm>
          </p:contentPart>
        </mc:Choice>
        <mc:Fallback xmlns="">
          <p:pic>
            <p:nvPicPr>
              <p:cNvPr id="2097461" name="Ink 78"/>
              <p:cNvPicPr/>
              <p:nvPr/>
            </p:nvPicPr>
            <p:blipFill>
              <a:blip r:embed="rId35"/>
              <a:stretch>
                <a:fillRect/>
              </a:stretch>
            </p:blipFill>
            <p:spPr>
              <a:xfrm>
                <a:off x="5679635" y="2182874"/>
                <a:ext cx="778320" cy="30597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97462" name="Ink 79"/>
              <p14:cNvContentPartPr/>
              <p14:nvPr/>
            </p14:nvContentPartPr>
            <p14:xfrm>
              <a:off x="5147916" y="2325424"/>
              <a:ext cx="421560" cy="154800"/>
            </p14:xfrm>
          </p:contentPart>
        </mc:Choice>
        <mc:Fallback xmlns="">
          <p:pic>
            <p:nvPicPr>
              <p:cNvPr id="2097462" name="Ink 79"/>
              <p:cNvPicPr/>
              <p:nvPr/>
            </p:nvPicPr>
            <p:blipFill>
              <a:blip r:embed="rId37"/>
              <a:stretch>
                <a:fillRect/>
              </a:stretch>
            </p:blipFill>
            <p:spPr>
              <a:xfrm>
                <a:off x="5139276" y="2316064"/>
                <a:ext cx="4381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97463" name="Ink 80"/>
              <p14:cNvContentPartPr/>
              <p14:nvPr/>
            </p14:nvContentPartPr>
            <p14:xfrm>
              <a:off x="4229916" y="2360343"/>
              <a:ext cx="641160" cy="151560"/>
            </p14:xfrm>
          </p:contentPart>
        </mc:Choice>
        <mc:Fallback xmlns="">
          <p:pic>
            <p:nvPicPr>
              <p:cNvPr id="2097463" name="Ink 80"/>
              <p:cNvPicPr/>
              <p:nvPr/>
            </p:nvPicPr>
            <p:blipFill>
              <a:blip r:embed="rId39"/>
              <a:stretch>
                <a:fillRect/>
              </a:stretch>
            </p:blipFill>
            <p:spPr>
              <a:xfrm>
                <a:off x="4220551" y="2351322"/>
                <a:ext cx="659891" cy="16996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97464" name="Ink 84"/>
              <p14:cNvContentPartPr/>
              <p14:nvPr/>
            </p14:nvContentPartPr>
            <p14:xfrm>
              <a:off x="6744875" y="2329023"/>
              <a:ext cx="377640" cy="113760"/>
            </p14:xfrm>
          </p:contentPart>
        </mc:Choice>
        <mc:Fallback xmlns="">
          <p:pic>
            <p:nvPicPr>
              <p:cNvPr id="2097464" name="Ink 84"/>
              <p:cNvPicPr/>
              <p:nvPr/>
            </p:nvPicPr>
            <p:blipFill>
              <a:blip r:embed="rId41"/>
              <a:stretch>
                <a:fillRect/>
              </a:stretch>
            </p:blipFill>
            <p:spPr>
              <a:xfrm>
                <a:off x="6735497" y="2319994"/>
                <a:ext cx="396035" cy="13253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97465" name="Ink 92"/>
              <p14:cNvContentPartPr/>
              <p14:nvPr/>
            </p14:nvContentPartPr>
            <p14:xfrm>
              <a:off x="7417715" y="2033463"/>
              <a:ext cx="2144160" cy="371520"/>
            </p14:xfrm>
          </p:contentPart>
        </mc:Choice>
        <mc:Fallback xmlns="">
          <p:pic>
            <p:nvPicPr>
              <p:cNvPr id="2097465" name="Ink 92"/>
              <p:cNvPicPr/>
              <p:nvPr/>
            </p:nvPicPr>
            <p:blipFill>
              <a:blip r:embed="rId43"/>
              <a:stretch>
                <a:fillRect/>
              </a:stretch>
            </p:blipFill>
            <p:spPr>
              <a:xfrm>
                <a:off x="7408717" y="2024454"/>
                <a:ext cx="2162517" cy="38989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97466" name="Ink 98"/>
              <p14:cNvContentPartPr/>
              <p14:nvPr/>
            </p14:nvContentPartPr>
            <p14:xfrm>
              <a:off x="3481836" y="2989263"/>
              <a:ext cx="156960" cy="75960"/>
            </p14:xfrm>
          </p:contentPart>
        </mc:Choice>
        <mc:Fallback xmlns="">
          <p:pic>
            <p:nvPicPr>
              <p:cNvPr id="2097466" name="Ink 98"/>
              <p:cNvPicPr/>
              <p:nvPr/>
            </p:nvPicPr>
            <p:blipFill>
              <a:blip r:embed="rId45"/>
              <a:stretch>
                <a:fillRect/>
              </a:stretch>
            </p:blipFill>
            <p:spPr>
              <a:xfrm>
                <a:off x="3472454" y="2979903"/>
                <a:ext cx="175362"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97467" name="Ink 107"/>
              <p14:cNvContentPartPr/>
              <p14:nvPr/>
            </p14:nvContentPartPr>
            <p14:xfrm>
              <a:off x="4632396" y="2939583"/>
              <a:ext cx="151200" cy="169560"/>
            </p14:xfrm>
          </p:contentPart>
        </mc:Choice>
        <mc:Fallback xmlns="">
          <p:pic>
            <p:nvPicPr>
              <p:cNvPr id="2097467" name="Ink 107"/>
              <p:cNvPicPr/>
              <p:nvPr/>
            </p:nvPicPr>
            <p:blipFill>
              <a:blip r:embed="rId47"/>
              <a:stretch>
                <a:fillRect/>
              </a:stretch>
            </p:blipFill>
            <p:spPr>
              <a:xfrm>
                <a:off x="4623036" y="2930564"/>
                <a:ext cx="168840" cy="186877"/>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97468" name="Ink 108"/>
              <p14:cNvContentPartPr/>
              <p14:nvPr/>
            </p14:nvContentPartPr>
            <p14:xfrm>
              <a:off x="3770916" y="2976663"/>
              <a:ext cx="736200" cy="106920"/>
            </p14:xfrm>
          </p:contentPart>
        </mc:Choice>
        <mc:Fallback xmlns="">
          <p:pic>
            <p:nvPicPr>
              <p:cNvPr id="2097468" name="Ink 108"/>
              <p:cNvPicPr/>
              <p:nvPr/>
            </p:nvPicPr>
            <p:blipFill>
              <a:blip r:embed="rId49"/>
              <a:stretch>
                <a:fillRect/>
              </a:stretch>
            </p:blipFill>
            <p:spPr>
              <a:xfrm>
                <a:off x="3761907" y="2967693"/>
                <a:ext cx="754218" cy="124142"/>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97469" name="Ink 109"/>
              <p14:cNvContentPartPr/>
              <p14:nvPr/>
            </p14:nvContentPartPr>
            <p14:xfrm>
              <a:off x="2249555" y="2913663"/>
              <a:ext cx="1112400" cy="371160"/>
            </p14:xfrm>
          </p:contentPart>
        </mc:Choice>
        <mc:Fallback xmlns="">
          <p:pic>
            <p:nvPicPr>
              <p:cNvPr id="2097469" name="Ink 109"/>
              <p:cNvPicPr/>
              <p:nvPr/>
            </p:nvPicPr>
            <p:blipFill>
              <a:blip r:embed="rId51"/>
              <a:stretch>
                <a:fillRect/>
              </a:stretch>
            </p:blipFill>
            <p:spPr>
              <a:xfrm>
                <a:off x="2239835" y="2904303"/>
                <a:ext cx="113076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97470" name="Ink 110"/>
              <p14:cNvContentPartPr/>
              <p14:nvPr/>
            </p14:nvContentPartPr>
            <p14:xfrm>
              <a:off x="5141796" y="3001863"/>
              <a:ext cx="497160" cy="119880"/>
            </p14:xfrm>
          </p:contentPart>
        </mc:Choice>
        <mc:Fallback xmlns="">
          <p:pic>
            <p:nvPicPr>
              <p:cNvPr id="2097470" name="Ink 110"/>
              <p:cNvPicPr/>
              <p:nvPr/>
            </p:nvPicPr>
            <p:blipFill>
              <a:blip r:embed="rId53"/>
              <a:stretch>
                <a:fillRect/>
              </a:stretch>
            </p:blipFill>
            <p:spPr>
              <a:xfrm>
                <a:off x="5132076" y="2991783"/>
                <a:ext cx="5151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97471" name="Ink 111"/>
              <p14:cNvContentPartPr/>
              <p14:nvPr/>
            </p14:nvContentPartPr>
            <p14:xfrm>
              <a:off x="5764235" y="2851743"/>
              <a:ext cx="157680" cy="257400"/>
            </p14:xfrm>
          </p:contentPart>
        </mc:Choice>
        <mc:Fallback xmlns="">
          <p:pic>
            <p:nvPicPr>
              <p:cNvPr id="2097471" name="Ink 111"/>
              <p:cNvPicPr/>
              <p:nvPr/>
            </p:nvPicPr>
            <p:blipFill>
              <a:blip r:embed="rId55"/>
              <a:stretch>
                <a:fillRect/>
              </a:stretch>
            </p:blipFill>
            <p:spPr>
              <a:xfrm>
                <a:off x="5754896" y="2842023"/>
                <a:ext cx="176357"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97472" name="Ink 126"/>
              <p14:cNvContentPartPr/>
              <p14:nvPr/>
            </p14:nvContentPartPr>
            <p14:xfrm>
              <a:off x="9750156" y="2806743"/>
              <a:ext cx="591480" cy="132480"/>
            </p14:xfrm>
          </p:contentPart>
        </mc:Choice>
        <mc:Fallback xmlns="">
          <p:pic>
            <p:nvPicPr>
              <p:cNvPr id="2097472" name="Ink 126"/>
              <p:cNvPicPr/>
              <p:nvPr/>
            </p:nvPicPr>
            <p:blipFill>
              <a:blip r:embed="rId57"/>
              <a:stretch>
                <a:fillRect/>
              </a:stretch>
            </p:blipFill>
            <p:spPr>
              <a:xfrm>
                <a:off x="9741151" y="2798103"/>
                <a:ext cx="608771"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97473" name="Ink 129"/>
              <p14:cNvContentPartPr/>
              <p14:nvPr/>
            </p14:nvContentPartPr>
            <p14:xfrm>
              <a:off x="7197755" y="2771823"/>
              <a:ext cx="2310480" cy="261720"/>
            </p14:xfrm>
          </p:contentPart>
        </mc:Choice>
        <mc:Fallback xmlns="">
          <p:pic>
            <p:nvPicPr>
              <p:cNvPr id="2097473" name="Ink 129"/>
              <p:cNvPicPr/>
              <p:nvPr/>
            </p:nvPicPr>
            <p:blipFill>
              <a:blip r:embed="rId59"/>
              <a:stretch>
                <a:fillRect/>
              </a:stretch>
            </p:blipFill>
            <p:spPr>
              <a:xfrm>
                <a:off x="7189475" y="2763183"/>
                <a:ext cx="23274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97474" name="Ink 130"/>
              <p14:cNvContentPartPr/>
              <p14:nvPr/>
            </p14:nvContentPartPr>
            <p14:xfrm>
              <a:off x="6254556" y="2920143"/>
              <a:ext cx="604080" cy="163800"/>
            </p14:xfrm>
          </p:contentPart>
        </mc:Choice>
        <mc:Fallback xmlns="">
          <p:pic>
            <p:nvPicPr>
              <p:cNvPr id="2097474" name="Ink 130"/>
              <p:cNvPicPr/>
              <p:nvPr/>
            </p:nvPicPr>
            <p:blipFill>
              <a:blip r:embed="rId61"/>
              <a:stretch>
                <a:fillRect/>
              </a:stretch>
            </p:blipFill>
            <p:spPr>
              <a:xfrm>
                <a:off x="6245202" y="2910783"/>
                <a:ext cx="621709"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97475" name="Ink 155"/>
              <p14:cNvContentPartPr/>
              <p14:nvPr/>
            </p14:nvContentPartPr>
            <p14:xfrm>
              <a:off x="4217316" y="3353943"/>
              <a:ext cx="2484000" cy="446760"/>
            </p14:xfrm>
          </p:contentPart>
        </mc:Choice>
        <mc:Fallback xmlns="">
          <p:pic>
            <p:nvPicPr>
              <p:cNvPr id="2097475" name="Ink 155"/>
              <p:cNvPicPr/>
              <p:nvPr/>
            </p:nvPicPr>
            <p:blipFill>
              <a:blip r:embed="rId63"/>
              <a:stretch>
                <a:fillRect/>
              </a:stretch>
            </p:blipFill>
            <p:spPr>
              <a:xfrm>
                <a:off x="4209034" y="3345303"/>
                <a:ext cx="2500565"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97476" name="Ink 156"/>
              <p14:cNvContentPartPr/>
              <p14:nvPr/>
            </p14:nvContentPartPr>
            <p14:xfrm>
              <a:off x="2325156" y="3342064"/>
              <a:ext cx="1415160" cy="540360"/>
            </p14:xfrm>
          </p:contentPart>
        </mc:Choice>
        <mc:Fallback xmlns="">
          <p:pic>
            <p:nvPicPr>
              <p:cNvPr id="2097476" name="Ink 156"/>
              <p:cNvPicPr/>
              <p:nvPr/>
            </p:nvPicPr>
            <p:blipFill>
              <a:blip r:embed="rId65"/>
              <a:stretch>
                <a:fillRect/>
              </a:stretch>
            </p:blipFill>
            <p:spPr>
              <a:xfrm>
                <a:off x="2316156" y="3332698"/>
                <a:ext cx="1433880" cy="55981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97477" name="Ink 174"/>
              <p14:cNvContentPartPr/>
              <p14:nvPr/>
            </p14:nvContentPartPr>
            <p14:xfrm>
              <a:off x="7065636" y="3357543"/>
              <a:ext cx="804960" cy="292320"/>
            </p14:xfrm>
          </p:contentPart>
        </mc:Choice>
        <mc:Fallback xmlns="">
          <p:pic>
            <p:nvPicPr>
              <p:cNvPr id="2097477" name="Ink 174"/>
              <p:cNvPicPr/>
              <p:nvPr/>
            </p:nvPicPr>
            <p:blipFill>
              <a:blip r:embed="rId67"/>
              <a:stretch>
                <a:fillRect/>
              </a:stretch>
            </p:blipFill>
            <p:spPr>
              <a:xfrm>
                <a:off x="7056276" y="3348543"/>
                <a:ext cx="82332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97478" name="Ink 189"/>
              <p14:cNvContentPartPr/>
              <p14:nvPr/>
            </p14:nvContentPartPr>
            <p14:xfrm>
              <a:off x="2721155" y="3951903"/>
              <a:ext cx="1754640" cy="351720"/>
            </p14:xfrm>
          </p:contentPart>
        </mc:Choice>
        <mc:Fallback xmlns="">
          <p:pic>
            <p:nvPicPr>
              <p:cNvPr id="2097478" name="Ink 189"/>
              <p:cNvPicPr/>
              <p:nvPr/>
            </p:nvPicPr>
            <p:blipFill>
              <a:blip r:embed="rId69"/>
              <a:stretch>
                <a:fillRect/>
              </a:stretch>
            </p:blipFill>
            <p:spPr>
              <a:xfrm>
                <a:off x="2712877" y="3943615"/>
                <a:ext cx="1771197" cy="368297"/>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97479" name="Ink 190"/>
              <p14:cNvContentPartPr/>
              <p14:nvPr/>
            </p14:nvContentPartPr>
            <p14:xfrm>
              <a:off x="2293475" y="3976383"/>
              <a:ext cx="308520" cy="263880"/>
            </p14:xfrm>
          </p:contentPart>
        </mc:Choice>
        <mc:Fallback xmlns="">
          <p:pic>
            <p:nvPicPr>
              <p:cNvPr id="2097479" name="Ink 190"/>
              <p:cNvPicPr/>
              <p:nvPr/>
            </p:nvPicPr>
            <p:blipFill>
              <a:blip r:embed="rId71"/>
              <a:stretch>
                <a:fillRect/>
              </a:stretch>
            </p:blipFill>
            <p:spPr>
              <a:xfrm>
                <a:off x="2285205" y="3968092"/>
                <a:ext cx="324701" cy="280823"/>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97480" name="Ink 196"/>
              <p14:cNvContentPartPr/>
              <p14:nvPr/>
            </p14:nvContentPartPr>
            <p14:xfrm>
              <a:off x="5619515" y="4058103"/>
              <a:ext cx="170280" cy="201600"/>
            </p14:xfrm>
          </p:contentPart>
        </mc:Choice>
        <mc:Fallback xmlns="">
          <p:pic>
            <p:nvPicPr>
              <p:cNvPr id="2097480" name="Ink 196"/>
              <p:cNvPicPr/>
              <p:nvPr/>
            </p:nvPicPr>
            <p:blipFill>
              <a:blip r:embed="rId73"/>
              <a:stretch>
                <a:fillRect/>
              </a:stretch>
            </p:blipFill>
            <p:spPr>
              <a:xfrm>
                <a:off x="5610857" y="4049823"/>
                <a:ext cx="187236"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97481" name="Ink 197"/>
              <p14:cNvContentPartPr/>
              <p14:nvPr/>
            </p14:nvContentPartPr>
            <p14:xfrm>
              <a:off x="5965475" y="3951184"/>
              <a:ext cx="176400" cy="390240"/>
            </p14:xfrm>
          </p:contentPart>
        </mc:Choice>
        <mc:Fallback xmlns="">
          <p:pic>
            <p:nvPicPr>
              <p:cNvPr id="2097481" name="Ink 197"/>
              <p:cNvPicPr/>
              <p:nvPr/>
            </p:nvPicPr>
            <p:blipFill>
              <a:blip r:embed="rId75"/>
              <a:stretch>
                <a:fillRect/>
              </a:stretch>
            </p:blipFill>
            <p:spPr>
              <a:xfrm>
                <a:off x="5956475" y="3942184"/>
                <a:ext cx="19476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97482" name="Ink 199"/>
              <p14:cNvContentPartPr/>
              <p14:nvPr/>
            </p14:nvContentPartPr>
            <p14:xfrm>
              <a:off x="4789715" y="3988983"/>
              <a:ext cx="704520" cy="346320"/>
            </p14:xfrm>
          </p:contentPart>
        </mc:Choice>
        <mc:Fallback xmlns="">
          <p:pic>
            <p:nvPicPr>
              <p:cNvPr id="2097482" name="Ink 199"/>
              <p:cNvPicPr/>
              <p:nvPr/>
            </p:nvPicPr>
            <p:blipFill>
              <a:blip r:embed="rId77"/>
              <a:stretch>
                <a:fillRect/>
              </a:stretch>
            </p:blipFill>
            <p:spPr>
              <a:xfrm>
                <a:off x="4780715" y="3979623"/>
                <a:ext cx="7218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97483" name="Ink 214"/>
              <p14:cNvContentPartPr/>
              <p14:nvPr/>
            </p14:nvContentPartPr>
            <p14:xfrm>
              <a:off x="6342395" y="3995103"/>
              <a:ext cx="1409040" cy="233280"/>
            </p14:xfrm>
          </p:contentPart>
        </mc:Choice>
        <mc:Fallback xmlns="">
          <p:pic>
            <p:nvPicPr>
              <p:cNvPr id="2097483" name="Ink 214"/>
              <p:cNvPicPr/>
              <p:nvPr/>
            </p:nvPicPr>
            <p:blipFill>
              <a:blip r:embed="rId79"/>
              <a:stretch>
                <a:fillRect/>
              </a:stretch>
            </p:blipFill>
            <p:spPr>
              <a:xfrm>
                <a:off x="6334113" y="3986810"/>
                <a:ext cx="1425604" cy="24986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97484" name="Ink 217"/>
              <p14:cNvContentPartPr/>
              <p14:nvPr/>
            </p14:nvContentPartPr>
            <p14:xfrm>
              <a:off x="8096675" y="3265743"/>
              <a:ext cx="2301480" cy="924840"/>
            </p14:xfrm>
          </p:contentPart>
        </mc:Choice>
        <mc:Fallback xmlns="">
          <p:pic>
            <p:nvPicPr>
              <p:cNvPr id="2097484" name="Ink 217"/>
              <p:cNvPicPr/>
              <p:nvPr/>
            </p:nvPicPr>
            <p:blipFill>
              <a:blip r:embed="rId81"/>
              <a:stretch>
                <a:fillRect/>
              </a:stretch>
            </p:blipFill>
            <p:spPr>
              <a:xfrm>
                <a:off x="8087315" y="3257100"/>
                <a:ext cx="2319480" cy="942487"/>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97485" name="Ink 223"/>
              <p14:cNvContentPartPr/>
              <p14:nvPr/>
            </p14:nvContentPartPr>
            <p14:xfrm>
              <a:off x="3469955" y="4624024"/>
              <a:ext cx="766800" cy="214200"/>
            </p14:xfrm>
          </p:contentPart>
        </mc:Choice>
        <mc:Fallback xmlns="">
          <p:pic>
            <p:nvPicPr>
              <p:cNvPr id="2097485" name="Ink 223"/>
              <p:cNvPicPr/>
              <p:nvPr/>
            </p:nvPicPr>
            <p:blipFill>
              <a:blip r:embed="rId83"/>
              <a:stretch>
                <a:fillRect/>
              </a:stretch>
            </p:blipFill>
            <p:spPr>
              <a:xfrm>
                <a:off x="3461671" y="4615024"/>
                <a:ext cx="785169"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097486" name="Ink 229"/>
              <p14:cNvContentPartPr/>
              <p14:nvPr/>
            </p14:nvContentPartPr>
            <p14:xfrm>
              <a:off x="4638875" y="4630143"/>
              <a:ext cx="1207440" cy="176400"/>
            </p14:xfrm>
          </p:contentPart>
        </mc:Choice>
        <mc:Fallback xmlns="">
          <p:pic>
            <p:nvPicPr>
              <p:cNvPr id="2097486" name="Ink 229"/>
              <p:cNvPicPr/>
              <p:nvPr/>
            </p:nvPicPr>
            <p:blipFill>
              <a:blip r:embed="rId85"/>
              <a:stretch>
                <a:fillRect/>
              </a:stretch>
            </p:blipFill>
            <p:spPr>
              <a:xfrm>
                <a:off x="4630595" y="4621143"/>
                <a:ext cx="12254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97487" name="Ink 230"/>
              <p14:cNvContentPartPr/>
              <p14:nvPr/>
            </p14:nvContentPartPr>
            <p14:xfrm>
              <a:off x="2331275" y="4494783"/>
              <a:ext cx="792360" cy="236160"/>
            </p14:xfrm>
          </p:contentPart>
        </mc:Choice>
        <mc:Fallback xmlns="">
          <p:pic>
            <p:nvPicPr>
              <p:cNvPr id="2097487" name="Ink 230"/>
              <p:cNvPicPr/>
              <p:nvPr/>
            </p:nvPicPr>
            <p:blipFill>
              <a:blip r:embed="rId87"/>
              <a:stretch>
                <a:fillRect/>
              </a:stretch>
            </p:blipFill>
            <p:spPr>
              <a:xfrm>
                <a:off x="2322275" y="4486156"/>
                <a:ext cx="810000" cy="253414"/>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97488" name="Ink 231"/>
              <p14:cNvContentPartPr/>
              <p14:nvPr/>
            </p14:nvContentPartPr>
            <p14:xfrm>
              <a:off x="6072035" y="4724463"/>
              <a:ext cx="25560" cy="6120"/>
            </p14:xfrm>
          </p:contentPart>
        </mc:Choice>
        <mc:Fallback xmlns="">
          <p:pic>
            <p:nvPicPr>
              <p:cNvPr id="2097488" name="Ink 231"/>
              <p:cNvPicPr/>
              <p:nvPr/>
            </p:nvPicPr>
            <p:blipFill>
              <a:blip r:embed="rId89"/>
              <a:stretch>
                <a:fillRect/>
              </a:stretch>
            </p:blipFill>
            <p:spPr>
              <a:xfrm>
                <a:off x="6063395" y="4714518"/>
                <a:ext cx="43560" cy="2601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97489" name="Ink 232"/>
              <p14:cNvContentPartPr/>
              <p14:nvPr/>
            </p14:nvContentPartPr>
            <p14:xfrm>
              <a:off x="3167555" y="5152143"/>
              <a:ext cx="176400" cy="132480"/>
            </p14:xfrm>
          </p:contentPart>
        </mc:Choice>
        <mc:Fallback xmlns="">
          <p:pic>
            <p:nvPicPr>
              <p:cNvPr id="2097489" name="Ink 232"/>
              <p:cNvPicPr/>
              <p:nvPr/>
            </p:nvPicPr>
            <p:blipFill>
              <a:blip r:embed="rId91"/>
              <a:stretch>
                <a:fillRect/>
              </a:stretch>
            </p:blipFill>
            <p:spPr>
              <a:xfrm>
                <a:off x="3158915" y="5143143"/>
                <a:ext cx="1940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97490" name="Ink 233"/>
              <p14:cNvContentPartPr/>
              <p14:nvPr/>
            </p14:nvContentPartPr>
            <p14:xfrm>
              <a:off x="3425316" y="5202903"/>
              <a:ext cx="195120" cy="68760"/>
            </p14:xfrm>
          </p:contentPart>
        </mc:Choice>
        <mc:Fallback xmlns="">
          <p:pic>
            <p:nvPicPr>
              <p:cNvPr id="2097490" name="Ink 233"/>
              <p:cNvPicPr/>
              <p:nvPr/>
            </p:nvPicPr>
            <p:blipFill>
              <a:blip r:embed="rId93"/>
              <a:stretch>
                <a:fillRect/>
              </a:stretch>
            </p:blipFill>
            <p:spPr>
              <a:xfrm>
                <a:off x="3415973" y="5193903"/>
                <a:ext cx="212368"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97491" name="Ink 234"/>
              <p14:cNvContentPartPr/>
              <p14:nvPr/>
            </p14:nvContentPartPr>
            <p14:xfrm>
              <a:off x="3676955" y="5107863"/>
              <a:ext cx="314640" cy="195120"/>
            </p14:xfrm>
          </p:contentPart>
        </mc:Choice>
        <mc:Fallback xmlns="">
          <p:pic>
            <p:nvPicPr>
              <p:cNvPr id="2097491" name="Ink 234"/>
              <p:cNvPicPr/>
              <p:nvPr/>
            </p:nvPicPr>
            <p:blipFill>
              <a:blip r:embed="rId95"/>
              <a:stretch>
                <a:fillRect/>
              </a:stretch>
            </p:blipFill>
            <p:spPr>
              <a:xfrm>
                <a:off x="3668315" y="5099583"/>
                <a:ext cx="3322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097492" name="Ink 235"/>
              <p14:cNvContentPartPr/>
              <p14:nvPr/>
            </p14:nvContentPartPr>
            <p14:xfrm>
              <a:off x="4381476" y="5164743"/>
              <a:ext cx="194400" cy="113400"/>
            </p14:xfrm>
          </p:contentPart>
        </mc:Choice>
        <mc:Fallback xmlns="">
          <p:pic>
            <p:nvPicPr>
              <p:cNvPr id="2097492" name="Ink 235"/>
              <p:cNvPicPr/>
              <p:nvPr/>
            </p:nvPicPr>
            <p:blipFill>
              <a:blip r:embed="rId97"/>
              <a:stretch>
                <a:fillRect/>
              </a:stretch>
            </p:blipFill>
            <p:spPr>
              <a:xfrm>
                <a:off x="4372836" y="5156463"/>
                <a:ext cx="2116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97493" name="Ink 236"/>
              <p14:cNvContentPartPr/>
              <p14:nvPr/>
            </p14:nvContentPartPr>
            <p14:xfrm>
              <a:off x="4663715" y="5164743"/>
              <a:ext cx="585000" cy="364320"/>
            </p14:xfrm>
          </p:contentPart>
        </mc:Choice>
        <mc:Fallback xmlns="">
          <p:pic>
            <p:nvPicPr>
              <p:cNvPr id="2097493" name="Ink 236"/>
              <p:cNvPicPr/>
              <p:nvPr/>
            </p:nvPicPr>
            <p:blipFill>
              <a:blip r:embed="rId99"/>
              <a:stretch>
                <a:fillRect/>
              </a:stretch>
            </p:blipFill>
            <p:spPr>
              <a:xfrm>
                <a:off x="4655070" y="5156103"/>
                <a:ext cx="60193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97494" name="Ink 237"/>
              <p14:cNvContentPartPr/>
              <p14:nvPr/>
            </p14:nvContentPartPr>
            <p14:xfrm>
              <a:off x="5292635" y="5176983"/>
              <a:ext cx="94680" cy="88560"/>
            </p14:xfrm>
          </p:contentPart>
        </mc:Choice>
        <mc:Fallback xmlns="">
          <p:pic>
            <p:nvPicPr>
              <p:cNvPr id="2097494" name="Ink 237"/>
              <p:cNvPicPr/>
              <p:nvPr/>
            </p:nvPicPr>
            <p:blipFill>
              <a:blip r:embed="rId101"/>
              <a:stretch>
                <a:fillRect/>
              </a:stretch>
            </p:blipFill>
            <p:spPr>
              <a:xfrm>
                <a:off x="5284028" y="5168272"/>
                <a:ext cx="111177" cy="105619"/>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97495" name="Ink 238"/>
              <p14:cNvContentPartPr/>
              <p14:nvPr/>
            </p14:nvContentPartPr>
            <p14:xfrm>
              <a:off x="5462195" y="5170863"/>
              <a:ext cx="214200" cy="75960"/>
            </p14:xfrm>
          </p:contentPart>
        </mc:Choice>
        <mc:Fallback xmlns="">
          <p:pic>
            <p:nvPicPr>
              <p:cNvPr id="2097495" name="Ink 238"/>
              <p:cNvPicPr/>
              <p:nvPr/>
            </p:nvPicPr>
            <p:blipFill>
              <a:blip r:embed="rId103"/>
              <a:stretch>
                <a:fillRect/>
              </a:stretch>
            </p:blipFill>
            <p:spPr>
              <a:xfrm>
                <a:off x="5453195" y="5162223"/>
                <a:ext cx="2311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097496" name="Ink 244"/>
              <p14:cNvContentPartPr/>
              <p14:nvPr/>
            </p14:nvContentPartPr>
            <p14:xfrm>
              <a:off x="5739035" y="5145663"/>
              <a:ext cx="339840" cy="145080"/>
            </p14:xfrm>
          </p:contentPart>
        </mc:Choice>
        <mc:Fallback xmlns="">
          <p:pic>
            <p:nvPicPr>
              <p:cNvPr id="2097496" name="Ink 244"/>
              <p:cNvPicPr/>
              <p:nvPr/>
            </p:nvPicPr>
            <p:blipFill>
              <a:blip r:embed="rId105"/>
              <a:stretch>
                <a:fillRect/>
              </a:stretch>
            </p:blipFill>
            <p:spPr>
              <a:xfrm>
                <a:off x="5730035" y="5137002"/>
                <a:ext cx="357120" cy="163125"/>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97497" name="Ink 256"/>
              <p14:cNvContentPartPr/>
              <p14:nvPr/>
            </p14:nvContentPartPr>
            <p14:xfrm>
              <a:off x="7109555" y="4931824"/>
              <a:ext cx="1459080" cy="327240"/>
            </p14:xfrm>
          </p:contentPart>
        </mc:Choice>
        <mc:Fallback xmlns="">
          <p:pic>
            <p:nvPicPr>
              <p:cNvPr id="2097497" name="Ink 256"/>
              <p:cNvPicPr/>
              <p:nvPr/>
            </p:nvPicPr>
            <p:blipFill>
              <a:blip r:embed="rId107"/>
              <a:stretch>
                <a:fillRect/>
              </a:stretch>
            </p:blipFill>
            <p:spPr>
              <a:xfrm>
                <a:off x="7100911" y="4923184"/>
                <a:ext cx="1476729"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97498" name="Ink 257"/>
              <p14:cNvContentPartPr/>
              <p14:nvPr/>
            </p14:nvContentPartPr>
            <p14:xfrm>
              <a:off x="6505835" y="5007423"/>
              <a:ext cx="289800" cy="390240"/>
            </p14:xfrm>
          </p:contentPart>
        </mc:Choice>
        <mc:Fallback xmlns="">
          <p:pic>
            <p:nvPicPr>
              <p:cNvPr id="2097498" name="Ink 257"/>
              <p:cNvPicPr/>
              <p:nvPr/>
            </p:nvPicPr>
            <p:blipFill>
              <a:blip r:embed="rId109"/>
              <a:stretch>
                <a:fillRect/>
              </a:stretch>
            </p:blipFill>
            <p:spPr>
              <a:xfrm>
                <a:off x="6496463" y="4998791"/>
                <a:ext cx="307462" cy="408223"/>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97499" name="Ink 265"/>
              <p14:cNvContentPartPr/>
              <p14:nvPr/>
            </p14:nvContentPartPr>
            <p14:xfrm>
              <a:off x="8882555" y="4901223"/>
              <a:ext cx="1471680" cy="279720"/>
            </p14:xfrm>
          </p:contentPart>
        </mc:Choice>
        <mc:Fallback xmlns="">
          <p:pic>
            <p:nvPicPr>
              <p:cNvPr id="2097499" name="Ink 265"/>
              <p:cNvPicPr/>
              <p:nvPr/>
            </p:nvPicPr>
            <p:blipFill>
              <a:blip r:embed="rId111"/>
              <a:stretch>
                <a:fillRect/>
              </a:stretch>
            </p:blipFill>
            <p:spPr>
              <a:xfrm>
                <a:off x="8873915" y="4892594"/>
                <a:ext cx="1489680" cy="297337"/>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097500" name="Ink 273"/>
              <p14:cNvContentPartPr/>
              <p14:nvPr/>
            </p14:nvContentPartPr>
            <p14:xfrm>
              <a:off x="3513156" y="5749383"/>
              <a:ext cx="19080" cy="6480"/>
            </p14:xfrm>
          </p:contentPart>
        </mc:Choice>
        <mc:Fallback xmlns="">
          <p:pic>
            <p:nvPicPr>
              <p:cNvPr id="2097500" name="Ink 273"/>
              <p:cNvPicPr/>
              <p:nvPr/>
            </p:nvPicPr>
            <p:blipFill>
              <a:blip r:embed="rId113"/>
              <a:stretch>
                <a:fillRect/>
              </a:stretch>
            </p:blipFill>
            <p:spPr>
              <a:xfrm>
                <a:off x="3504156" y="5740857"/>
                <a:ext cx="36360"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97501" name="Ink 274"/>
              <p14:cNvContentPartPr/>
              <p14:nvPr/>
            </p14:nvContentPartPr>
            <p14:xfrm>
              <a:off x="3664356" y="5717703"/>
              <a:ext cx="50760" cy="6480"/>
            </p14:xfrm>
          </p:contentPart>
        </mc:Choice>
        <mc:Fallback xmlns="">
          <p:pic>
            <p:nvPicPr>
              <p:cNvPr id="2097501" name="Ink 274"/>
              <p:cNvPicPr/>
              <p:nvPr/>
            </p:nvPicPr>
            <p:blipFill>
              <a:blip r:embed="rId115"/>
              <a:stretch>
                <a:fillRect/>
              </a:stretch>
            </p:blipFill>
            <p:spPr>
              <a:xfrm>
                <a:off x="3655356" y="5709423"/>
                <a:ext cx="676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097502" name="Ink 281"/>
              <p14:cNvContentPartPr/>
              <p14:nvPr/>
            </p14:nvContentPartPr>
            <p14:xfrm>
              <a:off x="3852996" y="5637423"/>
              <a:ext cx="503280" cy="244440"/>
            </p14:xfrm>
          </p:contentPart>
        </mc:Choice>
        <mc:Fallback xmlns="">
          <p:pic>
            <p:nvPicPr>
              <p:cNvPr id="2097502" name="Ink 281"/>
              <p:cNvPicPr/>
              <p:nvPr/>
            </p:nvPicPr>
            <p:blipFill>
              <a:blip r:embed="rId117"/>
              <a:stretch>
                <a:fillRect/>
              </a:stretch>
            </p:blipFill>
            <p:spPr>
              <a:xfrm>
                <a:off x="3843990" y="5628410"/>
                <a:ext cx="521293" cy="261745"/>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97503" name="Ink 282"/>
              <p14:cNvContentPartPr/>
              <p14:nvPr/>
            </p14:nvContentPartPr>
            <p14:xfrm>
              <a:off x="2871996" y="5630584"/>
              <a:ext cx="465840" cy="194400"/>
            </p14:xfrm>
          </p:contentPart>
        </mc:Choice>
        <mc:Fallback xmlns="">
          <p:pic>
            <p:nvPicPr>
              <p:cNvPr id="2097503" name="Ink 282"/>
              <p:cNvPicPr/>
              <p:nvPr/>
            </p:nvPicPr>
            <p:blipFill>
              <a:blip r:embed="rId119"/>
              <a:stretch>
                <a:fillRect/>
              </a:stretch>
            </p:blipFill>
            <p:spPr>
              <a:xfrm>
                <a:off x="2863703" y="5622335"/>
                <a:ext cx="482426" cy="210899"/>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097504" name="Ink 283"/>
              <p14:cNvContentPartPr/>
              <p14:nvPr/>
            </p14:nvContentPartPr>
            <p14:xfrm>
              <a:off x="2400395" y="5642463"/>
              <a:ext cx="327240" cy="157320"/>
            </p14:xfrm>
          </p:contentPart>
        </mc:Choice>
        <mc:Fallback xmlns="">
          <p:pic>
            <p:nvPicPr>
              <p:cNvPr id="2097504" name="Ink 283"/>
              <p:cNvPicPr/>
              <p:nvPr/>
            </p:nvPicPr>
            <p:blipFill>
              <a:blip r:embed="rId121"/>
              <a:stretch>
                <a:fillRect/>
              </a:stretch>
            </p:blipFill>
            <p:spPr>
              <a:xfrm>
                <a:off x="2391764" y="5633862"/>
                <a:ext cx="343782" cy="173805"/>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097505" name="Ink 284"/>
              <p14:cNvContentPartPr/>
              <p14:nvPr/>
            </p14:nvContentPartPr>
            <p14:xfrm>
              <a:off x="4688915" y="5642463"/>
              <a:ext cx="333720" cy="145080"/>
            </p14:xfrm>
          </p:contentPart>
        </mc:Choice>
        <mc:Fallback xmlns="">
          <p:pic>
            <p:nvPicPr>
              <p:cNvPr id="2097505" name="Ink 284"/>
              <p:cNvPicPr/>
              <p:nvPr/>
            </p:nvPicPr>
            <p:blipFill>
              <a:blip r:embed="rId123"/>
              <a:stretch>
                <a:fillRect/>
              </a:stretch>
            </p:blipFill>
            <p:spPr>
              <a:xfrm>
                <a:off x="4679896" y="5633463"/>
                <a:ext cx="351759"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097506" name="Ink 297"/>
              <p14:cNvContentPartPr/>
              <p14:nvPr/>
            </p14:nvContentPartPr>
            <p14:xfrm>
              <a:off x="5185715" y="5975463"/>
              <a:ext cx="1877400" cy="31680"/>
            </p14:xfrm>
          </p:contentPart>
        </mc:Choice>
        <mc:Fallback xmlns="">
          <p:pic>
            <p:nvPicPr>
              <p:cNvPr id="2097506" name="Ink 297"/>
              <p:cNvPicPr/>
              <p:nvPr/>
            </p:nvPicPr>
            <p:blipFill>
              <a:blip r:embed="rId125"/>
              <a:stretch>
                <a:fillRect/>
              </a:stretch>
            </p:blipFill>
            <p:spPr>
              <a:xfrm>
                <a:off x="5177435" y="5966724"/>
                <a:ext cx="1893960" cy="49523"/>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097507" name="Ink 300"/>
              <p14:cNvContentPartPr/>
              <p14:nvPr/>
            </p14:nvContentPartPr>
            <p14:xfrm>
              <a:off x="6109835" y="5601063"/>
              <a:ext cx="918360" cy="186120"/>
            </p14:xfrm>
          </p:contentPart>
        </mc:Choice>
        <mc:Fallback xmlns="">
          <p:pic>
            <p:nvPicPr>
              <p:cNvPr id="2097507" name="Ink 300"/>
              <p:cNvPicPr/>
              <p:nvPr/>
            </p:nvPicPr>
            <p:blipFill>
              <a:blip r:embed="rId127"/>
              <a:stretch>
                <a:fillRect/>
              </a:stretch>
            </p:blipFill>
            <p:spPr>
              <a:xfrm>
                <a:off x="6100831" y="5592783"/>
                <a:ext cx="936007"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097508" name="Ink 301"/>
              <p14:cNvContentPartPr/>
              <p14:nvPr/>
            </p14:nvContentPartPr>
            <p14:xfrm>
              <a:off x="5298755" y="5504223"/>
              <a:ext cx="547560" cy="295920"/>
            </p14:xfrm>
          </p:contentPart>
        </mc:Choice>
        <mc:Fallback xmlns="">
          <p:pic>
            <p:nvPicPr>
              <p:cNvPr id="2097508" name="Ink 301"/>
              <p:cNvPicPr/>
              <p:nvPr/>
            </p:nvPicPr>
            <p:blipFill>
              <a:blip r:embed="rId129"/>
              <a:stretch>
                <a:fillRect/>
              </a:stretch>
            </p:blipFill>
            <p:spPr>
              <a:xfrm>
                <a:off x="5289743" y="5495572"/>
                <a:ext cx="565584" cy="313221"/>
              </a:xfrm>
              <a:prstGeom prst="rect">
                <a:avLst/>
              </a:prstGeom>
            </p:spPr>
          </p:pic>
        </mc:Fallback>
      </mc:AlternateContent>
    </p:spTree>
    <p:extLst>
      <p:ext uri="{BB962C8B-B14F-4D97-AF65-F5344CB8AC3E}">
        <p14:creationId xmlns:p14="http://schemas.microsoft.com/office/powerpoint/2010/main" val="161608079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 name="Ink 20">
                <a:extLst>
                  <a:ext uri="{FF2B5EF4-FFF2-40B4-BE49-F238E27FC236}">
                    <a16:creationId xmlns:a16="http://schemas.microsoft.com/office/drawing/2014/main" id="{996455B3-DCAE-8145-99F1-2FCD153EF42C}"/>
                  </a:ext>
                </a:extLst>
              </p14:cNvPr>
              <p14:cNvContentPartPr/>
              <p14:nvPr/>
            </p14:nvContentPartPr>
            <p14:xfrm>
              <a:off x="2350355" y="1486623"/>
              <a:ext cx="2571840" cy="560160"/>
            </p14:xfrm>
          </p:contentPart>
        </mc:Choice>
        <mc:Fallback xmlns="">
          <p:pic>
            <p:nvPicPr>
              <p:cNvPr id="20" name="Ink 20">
                <a:extLst>
                  <a:ext uri="{FF2B5EF4-FFF2-40B4-BE49-F238E27FC236}">
                    <a16:creationId xmlns:a16="http://schemas.microsoft.com/office/drawing/2014/main" id="{996455B3-DCAE-8145-99F1-2FCD153EF42C}"/>
                  </a:ext>
                </a:extLst>
              </p:cNvPr>
              <p:cNvPicPr/>
              <p:nvPr/>
            </p:nvPicPr>
            <p:blipFill>
              <a:blip r:embed="rId3"/>
              <a:stretch>
                <a:fillRect/>
              </a:stretch>
            </p:blipFill>
            <p:spPr>
              <a:xfrm>
                <a:off x="2341715" y="1477983"/>
                <a:ext cx="2589840" cy="578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3" name="Ink 35">
                <a:extLst>
                  <a:ext uri="{FF2B5EF4-FFF2-40B4-BE49-F238E27FC236}">
                    <a16:creationId xmlns:a16="http://schemas.microsoft.com/office/drawing/2014/main" id="{65EA1F30-46E6-8640-A23C-822D385E4871}"/>
                  </a:ext>
                </a:extLst>
              </p14:cNvPr>
              <p14:cNvContentPartPr/>
              <p14:nvPr/>
            </p14:nvContentPartPr>
            <p14:xfrm>
              <a:off x="6562716" y="1335783"/>
              <a:ext cx="1358280" cy="345960"/>
            </p14:xfrm>
          </p:contentPart>
        </mc:Choice>
        <mc:Fallback xmlns="">
          <p:pic>
            <p:nvPicPr>
              <p:cNvPr id="33" name="Ink 35">
                <a:extLst>
                  <a:ext uri="{FF2B5EF4-FFF2-40B4-BE49-F238E27FC236}">
                    <a16:creationId xmlns:a16="http://schemas.microsoft.com/office/drawing/2014/main" id="{65EA1F30-46E6-8640-A23C-822D385E4871}"/>
                  </a:ext>
                </a:extLst>
              </p:cNvPr>
              <p:cNvPicPr/>
              <p:nvPr/>
            </p:nvPicPr>
            <p:blipFill>
              <a:blip r:embed="rId5"/>
              <a:stretch>
                <a:fillRect/>
              </a:stretch>
            </p:blipFill>
            <p:spPr>
              <a:xfrm>
                <a:off x="6554076" y="1326792"/>
                <a:ext cx="1375200" cy="36322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6">
                <a:extLst>
                  <a:ext uri="{FF2B5EF4-FFF2-40B4-BE49-F238E27FC236}">
                    <a16:creationId xmlns:a16="http://schemas.microsoft.com/office/drawing/2014/main" id="{ED97B8FE-78D2-4C4B-A4B8-AF4F4BAA73DB}"/>
                  </a:ext>
                </a:extLst>
              </p14:cNvPr>
              <p14:cNvContentPartPr/>
              <p14:nvPr/>
            </p14:nvContentPartPr>
            <p14:xfrm>
              <a:off x="5782955" y="1486623"/>
              <a:ext cx="440280" cy="182880"/>
            </p14:xfrm>
          </p:contentPart>
        </mc:Choice>
        <mc:Fallback xmlns="">
          <p:pic>
            <p:nvPicPr>
              <p:cNvPr id="34" name="Ink 36">
                <a:extLst>
                  <a:ext uri="{FF2B5EF4-FFF2-40B4-BE49-F238E27FC236}">
                    <a16:creationId xmlns:a16="http://schemas.microsoft.com/office/drawing/2014/main" id="{ED97B8FE-78D2-4C4B-A4B8-AF4F4BAA73DB}"/>
                  </a:ext>
                </a:extLst>
              </p:cNvPr>
              <p:cNvPicPr/>
              <p:nvPr/>
            </p:nvPicPr>
            <p:blipFill>
              <a:blip r:embed="rId7"/>
              <a:stretch>
                <a:fillRect/>
              </a:stretch>
            </p:blipFill>
            <p:spPr>
              <a:xfrm>
                <a:off x="5773595" y="1476543"/>
                <a:ext cx="4575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7">
                <a:extLst>
                  <a:ext uri="{FF2B5EF4-FFF2-40B4-BE49-F238E27FC236}">
                    <a16:creationId xmlns:a16="http://schemas.microsoft.com/office/drawing/2014/main" id="{539F320F-977E-6947-8E74-D5E7D8483BE3}"/>
                  </a:ext>
                </a:extLst>
              </p14:cNvPr>
              <p14:cNvContentPartPr/>
              <p14:nvPr/>
            </p14:nvContentPartPr>
            <p14:xfrm>
              <a:off x="5292635" y="1549623"/>
              <a:ext cx="207720" cy="144360"/>
            </p14:xfrm>
          </p:contentPart>
        </mc:Choice>
        <mc:Fallback xmlns="">
          <p:pic>
            <p:nvPicPr>
              <p:cNvPr id="35" name="Ink 37">
                <a:extLst>
                  <a:ext uri="{FF2B5EF4-FFF2-40B4-BE49-F238E27FC236}">
                    <a16:creationId xmlns:a16="http://schemas.microsoft.com/office/drawing/2014/main" id="{539F320F-977E-6947-8E74-D5E7D8483BE3}"/>
                  </a:ext>
                </a:extLst>
              </p:cNvPr>
              <p:cNvPicPr/>
              <p:nvPr/>
            </p:nvPicPr>
            <p:blipFill>
              <a:blip r:embed="rId9"/>
              <a:stretch>
                <a:fillRect/>
              </a:stretch>
            </p:blipFill>
            <p:spPr>
              <a:xfrm>
                <a:off x="5283291" y="1540983"/>
                <a:ext cx="226408"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9" name="Ink 38">
                <a:extLst>
                  <a:ext uri="{FF2B5EF4-FFF2-40B4-BE49-F238E27FC236}">
                    <a16:creationId xmlns:a16="http://schemas.microsoft.com/office/drawing/2014/main" id="{43910506-D754-2348-9958-A2AB7531709F}"/>
                  </a:ext>
                </a:extLst>
              </p14:cNvPr>
              <p14:cNvContentPartPr/>
              <p14:nvPr/>
            </p14:nvContentPartPr>
            <p14:xfrm>
              <a:off x="8222315" y="1474023"/>
              <a:ext cx="302040" cy="288720"/>
            </p14:xfrm>
          </p:contentPart>
        </mc:Choice>
        <mc:Fallback xmlns="">
          <p:pic>
            <p:nvPicPr>
              <p:cNvPr id="39" name="Ink 38">
                <a:extLst>
                  <a:ext uri="{FF2B5EF4-FFF2-40B4-BE49-F238E27FC236}">
                    <a16:creationId xmlns:a16="http://schemas.microsoft.com/office/drawing/2014/main" id="{43910506-D754-2348-9958-A2AB7531709F}"/>
                  </a:ext>
                </a:extLst>
              </p:cNvPr>
              <p:cNvPicPr/>
              <p:nvPr/>
            </p:nvPicPr>
            <p:blipFill>
              <a:blip r:embed="rId11"/>
              <a:stretch>
                <a:fillRect/>
              </a:stretch>
            </p:blipFill>
            <p:spPr>
              <a:xfrm>
                <a:off x="8213315" y="1465023"/>
                <a:ext cx="3196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0" name="Ink 39">
                <a:extLst>
                  <a:ext uri="{FF2B5EF4-FFF2-40B4-BE49-F238E27FC236}">
                    <a16:creationId xmlns:a16="http://schemas.microsoft.com/office/drawing/2014/main" id="{619EA46C-5DCA-6D4D-93C3-BE746B9B38E5}"/>
                  </a:ext>
                </a:extLst>
              </p14:cNvPr>
              <p14:cNvContentPartPr/>
              <p14:nvPr/>
            </p14:nvContentPartPr>
            <p14:xfrm>
              <a:off x="8819556" y="1436223"/>
              <a:ext cx="12960" cy="176400"/>
            </p14:xfrm>
          </p:contentPart>
        </mc:Choice>
        <mc:Fallback xmlns="">
          <p:pic>
            <p:nvPicPr>
              <p:cNvPr id="40" name="Ink 39">
                <a:extLst>
                  <a:ext uri="{FF2B5EF4-FFF2-40B4-BE49-F238E27FC236}">
                    <a16:creationId xmlns:a16="http://schemas.microsoft.com/office/drawing/2014/main" id="{619EA46C-5DCA-6D4D-93C3-BE746B9B38E5}"/>
                  </a:ext>
                </a:extLst>
              </p:cNvPr>
              <p:cNvPicPr/>
              <p:nvPr/>
            </p:nvPicPr>
            <p:blipFill>
              <a:blip r:embed="rId13"/>
              <a:stretch>
                <a:fillRect/>
              </a:stretch>
            </p:blipFill>
            <p:spPr>
              <a:xfrm>
                <a:off x="8810299" y="1427943"/>
                <a:ext cx="31104"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1" name="Ink 40">
                <a:extLst>
                  <a:ext uri="{FF2B5EF4-FFF2-40B4-BE49-F238E27FC236}">
                    <a16:creationId xmlns:a16="http://schemas.microsoft.com/office/drawing/2014/main" id="{D151B0DC-A1C5-EB4F-96C9-09BDE96C8A90}"/>
                  </a:ext>
                </a:extLst>
              </p14:cNvPr>
              <p14:cNvContentPartPr/>
              <p14:nvPr/>
            </p14:nvContentPartPr>
            <p14:xfrm>
              <a:off x="8719116" y="1511824"/>
              <a:ext cx="321120" cy="88200"/>
            </p14:xfrm>
          </p:contentPart>
        </mc:Choice>
        <mc:Fallback xmlns="">
          <p:pic>
            <p:nvPicPr>
              <p:cNvPr id="41" name="Ink 40">
                <a:extLst>
                  <a:ext uri="{FF2B5EF4-FFF2-40B4-BE49-F238E27FC236}">
                    <a16:creationId xmlns:a16="http://schemas.microsoft.com/office/drawing/2014/main" id="{D151B0DC-A1C5-EB4F-96C9-09BDE96C8A90}"/>
                  </a:ext>
                </a:extLst>
              </p:cNvPr>
              <p:cNvPicPr/>
              <p:nvPr/>
            </p:nvPicPr>
            <p:blipFill>
              <a:blip r:embed="rId15"/>
              <a:stretch>
                <a:fillRect/>
              </a:stretch>
            </p:blipFill>
            <p:spPr>
              <a:xfrm>
                <a:off x="8710476" y="1503936"/>
                <a:ext cx="337680" cy="10505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2" name="Ink 41">
                <a:extLst>
                  <a:ext uri="{FF2B5EF4-FFF2-40B4-BE49-F238E27FC236}">
                    <a16:creationId xmlns:a16="http://schemas.microsoft.com/office/drawing/2014/main" id="{145CD478-31B2-514F-AF52-163F966FAD73}"/>
                  </a:ext>
                </a:extLst>
              </p14:cNvPr>
              <p14:cNvContentPartPr/>
              <p14:nvPr/>
            </p14:nvContentPartPr>
            <p14:xfrm>
              <a:off x="9064715" y="1524423"/>
              <a:ext cx="132480" cy="75960"/>
            </p14:xfrm>
          </p:contentPart>
        </mc:Choice>
        <mc:Fallback xmlns="">
          <p:pic>
            <p:nvPicPr>
              <p:cNvPr id="42" name="Ink 41">
                <a:extLst>
                  <a:ext uri="{FF2B5EF4-FFF2-40B4-BE49-F238E27FC236}">
                    <a16:creationId xmlns:a16="http://schemas.microsoft.com/office/drawing/2014/main" id="{145CD478-31B2-514F-AF52-163F966FAD73}"/>
                  </a:ext>
                </a:extLst>
              </p:cNvPr>
              <p:cNvPicPr/>
              <p:nvPr/>
            </p:nvPicPr>
            <p:blipFill>
              <a:blip r:embed="rId17"/>
              <a:stretch>
                <a:fillRect/>
              </a:stretch>
            </p:blipFill>
            <p:spPr>
              <a:xfrm>
                <a:off x="9054995" y="1515063"/>
                <a:ext cx="1501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3" name="Ink 42">
                <a:extLst>
                  <a:ext uri="{FF2B5EF4-FFF2-40B4-BE49-F238E27FC236}">
                    <a16:creationId xmlns:a16="http://schemas.microsoft.com/office/drawing/2014/main" id="{ABE3A5FD-2D4D-A94D-9E05-0129702B8818}"/>
                  </a:ext>
                </a:extLst>
              </p14:cNvPr>
              <p14:cNvContentPartPr/>
              <p14:nvPr/>
            </p14:nvContentPartPr>
            <p14:xfrm>
              <a:off x="9253355" y="1505343"/>
              <a:ext cx="157680" cy="81360"/>
            </p14:xfrm>
          </p:contentPart>
        </mc:Choice>
        <mc:Fallback xmlns="">
          <p:pic>
            <p:nvPicPr>
              <p:cNvPr id="43" name="Ink 42">
                <a:extLst>
                  <a:ext uri="{FF2B5EF4-FFF2-40B4-BE49-F238E27FC236}">
                    <a16:creationId xmlns:a16="http://schemas.microsoft.com/office/drawing/2014/main" id="{ABE3A5FD-2D4D-A94D-9E05-0129702B8818}"/>
                  </a:ext>
                </a:extLst>
              </p:cNvPr>
              <p:cNvPicPr/>
              <p:nvPr/>
            </p:nvPicPr>
            <p:blipFill>
              <a:blip r:embed="rId19"/>
              <a:stretch>
                <a:fillRect/>
              </a:stretch>
            </p:blipFill>
            <p:spPr>
              <a:xfrm>
                <a:off x="9243995" y="1496703"/>
                <a:ext cx="175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B8EE8A6E-7EB4-EA4D-8C13-13AC6127CB9E}"/>
                  </a:ext>
                </a:extLst>
              </p14:cNvPr>
              <p14:cNvContentPartPr/>
              <p14:nvPr/>
            </p14:nvContentPartPr>
            <p14:xfrm>
              <a:off x="9454596" y="1474023"/>
              <a:ext cx="88200" cy="94680"/>
            </p14:xfrm>
          </p:contentPart>
        </mc:Choice>
        <mc:Fallback xmlns="">
          <p:pic>
            <p:nvPicPr>
              <p:cNvPr id="44" name="Ink 43">
                <a:extLst>
                  <a:ext uri="{FF2B5EF4-FFF2-40B4-BE49-F238E27FC236}">
                    <a16:creationId xmlns:a16="http://schemas.microsoft.com/office/drawing/2014/main" id="{B8EE8A6E-7EB4-EA4D-8C13-13AC6127CB9E}"/>
                  </a:ext>
                </a:extLst>
              </p:cNvPr>
              <p:cNvPicPr/>
              <p:nvPr/>
            </p:nvPicPr>
            <p:blipFill>
              <a:blip r:embed="rId21"/>
              <a:stretch>
                <a:fillRect/>
              </a:stretch>
            </p:blipFill>
            <p:spPr>
              <a:xfrm>
                <a:off x="9445956" y="1465350"/>
                <a:ext cx="105480" cy="11238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5" name="Ink 44">
                <a:extLst>
                  <a:ext uri="{FF2B5EF4-FFF2-40B4-BE49-F238E27FC236}">
                    <a16:creationId xmlns:a16="http://schemas.microsoft.com/office/drawing/2014/main" id="{EBE46354-AA56-BA46-887F-8B98A54F47DC}"/>
                  </a:ext>
                </a:extLst>
              </p14:cNvPr>
              <p14:cNvContentPartPr/>
              <p14:nvPr/>
            </p14:nvContentPartPr>
            <p14:xfrm>
              <a:off x="9586715" y="1335783"/>
              <a:ext cx="82080" cy="421560"/>
            </p14:xfrm>
          </p:contentPart>
        </mc:Choice>
        <mc:Fallback xmlns="">
          <p:pic>
            <p:nvPicPr>
              <p:cNvPr id="45" name="Ink 44">
                <a:extLst>
                  <a:ext uri="{FF2B5EF4-FFF2-40B4-BE49-F238E27FC236}">
                    <a16:creationId xmlns:a16="http://schemas.microsoft.com/office/drawing/2014/main" id="{EBE46354-AA56-BA46-887F-8B98A54F47DC}"/>
                  </a:ext>
                </a:extLst>
              </p:cNvPr>
              <p:cNvPicPr/>
              <p:nvPr/>
            </p:nvPicPr>
            <p:blipFill>
              <a:blip r:embed="rId23"/>
              <a:stretch>
                <a:fillRect/>
              </a:stretch>
            </p:blipFill>
            <p:spPr>
              <a:xfrm>
                <a:off x="9578795" y="1327143"/>
                <a:ext cx="9936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6" name="Ink 45">
                <a:extLst>
                  <a:ext uri="{FF2B5EF4-FFF2-40B4-BE49-F238E27FC236}">
                    <a16:creationId xmlns:a16="http://schemas.microsoft.com/office/drawing/2014/main" id="{5430D085-0334-8049-A460-9CC9946FA4F7}"/>
                  </a:ext>
                </a:extLst>
              </p14:cNvPr>
              <p14:cNvContentPartPr/>
              <p14:nvPr/>
            </p14:nvContentPartPr>
            <p14:xfrm>
              <a:off x="9574116" y="1505343"/>
              <a:ext cx="214200" cy="100800"/>
            </p14:xfrm>
          </p:contentPart>
        </mc:Choice>
        <mc:Fallback xmlns="">
          <p:pic>
            <p:nvPicPr>
              <p:cNvPr id="46" name="Ink 45">
                <a:extLst>
                  <a:ext uri="{FF2B5EF4-FFF2-40B4-BE49-F238E27FC236}">
                    <a16:creationId xmlns:a16="http://schemas.microsoft.com/office/drawing/2014/main" id="{5430D085-0334-8049-A460-9CC9946FA4F7}"/>
                  </a:ext>
                </a:extLst>
              </p:cNvPr>
              <p:cNvPicPr/>
              <p:nvPr/>
            </p:nvPicPr>
            <p:blipFill>
              <a:blip r:embed="rId25"/>
              <a:stretch>
                <a:fillRect/>
              </a:stretch>
            </p:blipFill>
            <p:spPr>
              <a:xfrm>
                <a:off x="9565116" y="1496703"/>
                <a:ext cx="2318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7" name="Ink 46">
                <a:extLst>
                  <a:ext uri="{FF2B5EF4-FFF2-40B4-BE49-F238E27FC236}">
                    <a16:creationId xmlns:a16="http://schemas.microsoft.com/office/drawing/2014/main" id="{971AD67E-2E8F-9F42-BB28-648057D2C67F}"/>
                  </a:ext>
                </a:extLst>
              </p14:cNvPr>
              <p14:cNvContentPartPr/>
              <p14:nvPr/>
            </p14:nvContentPartPr>
            <p14:xfrm>
              <a:off x="9825756" y="1492743"/>
              <a:ext cx="88200" cy="88200"/>
            </p14:xfrm>
          </p:contentPart>
        </mc:Choice>
        <mc:Fallback xmlns="">
          <p:pic>
            <p:nvPicPr>
              <p:cNvPr id="47" name="Ink 46">
                <a:extLst>
                  <a:ext uri="{FF2B5EF4-FFF2-40B4-BE49-F238E27FC236}">
                    <a16:creationId xmlns:a16="http://schemas.microsoft.com/office/drawing/2014/main" id="{971AD67E-2E8F-9F42-BB28-648057D2C67F}"/>
                  </a:ext>
                </a:extLst>
              </p:cNvPr>
              <p:cNvPicPr/>
              <p:nvPr/>
            </p:nvPicPr>
            <p:blipFill>
              <a:blip r:embed="rId27"/>
              <a:stretch>
                <a:fillRect/>
              </a:stretch>
            </p:blipFill>
            <p:spPr>
              <a:xfrm>
                <a:off x="9817510" y="1484463"/>
                <a:ext cx="104693"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8" name="Ink 47">
                <a:extLst>
                  <a:ext uri="{FF2B5EF4-FFF2-40B4-BE49-F238E27FC236}">
                    <a16:creationId xmlns:a16="http://schemas.microsoft.com/office/drawing/2014/main" id="{EB1C74B8-947F-9E45-A7BB-B9B93AD1964D}"/>
                  </a:ext>
                </a:extLst>
              </p14:cNvPr>
              <p14:cNvContentPartPr/>
              <p14:nvPr/>
            </p14:nvContentPartPr>
            <p14:xfrm>
              <a:off x="9982715" y="1486623"/>
              <a:ext cx="170280" cy="88200"/>
            </p14:xfrm>
          </p:contentPart>
        </mc:Choice>
        <mc:Fallback xmlns="">
          <p:pic>
            <p:nvPicPr>
              <p:cNvPr id="48" name="Ink 47">
                <a:extLst>
                  <a:ext uri="{FF2B5EF4-FFF2-40B4-BE49-F238E27FC236}">
                    <a16:creationId xmlns:a16="http://schemas.microsoft.com/office/drawing/2014/main" id="{EB1C74B8-947F-9E45-A7BB-B9B93AD1964D}"/>
                  </a:ext>
                </a:extLst>
              </p:cNvPr>
              <p:cNvPicPr/>
              <p:nvPr/>
            </p:nvPicPr>
            <p:blipFill>
              <a:blip r:embed="rId29"/>
              <a:stretch>
                <a:fillRect/>
              </a:stretch>
            </p:blipFill>
            <p:spPr>
              <a:xfrm>
                <a:off x="9973677" y="1478018"/>
                <a:ext cx="187995" cy="10541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9" name="Ink 48">
                <a:extLst>
                  <a:ext uri="{FF2B5EF4-FFF2-40B4-BE49-F238E27FC236}">
                    <a16:creationId xmlns:a16="http://schemas.microsoft.com/office/drawing/2014/main" id="{0A7D1CAC-4F31-E945-A84B-A89914CD2CC7}"/>
                  </a:ext>
                </a:extLst>
              </p14:cNvPr>
              <p14:cNvContentPartPr/>
              <p14:nvPr/>
            </p14:nvContentPartPr>
            <p14:xfrm>
              <a:off x="10190075" y="1505343"/>
              <a:ext cx="31680" cy="63360"/>
            </p14:xfrm>
          </p:contentPart>
        </mc:Choice>
        <mc:Fallback xmlns="">
          <p:pic>
            <p:nvPicPr>
              <p:cNvPr id="49" name="Ink 48">
                <a:extLst>
                  <a:ext uri="{FF2B5EF4-FFF2-40B4-BE49-F238E27FC236}">
                    <a16:creationId xmlns:a16="http://schemas.microsoft.com/office/drawing/2014/main" id="{0A7D1CAC-4F31-E945-A84B-A89914CD2CC7}"/>
                  </a:ext>
                </a:extLst>
              </p:cNvPr>
              <p:cNvPicPr/>
              <p:nvPr/>
            </p:nvPicPr>
            <p:blipFill>
              <a:blip r:embed="rId31"/>
              <a:stretch>
                <a:fillRect/>
              </a:stretch>
            </p:blipFill>
            <p:spPr>
              <a:xfrm>
                <a:off x="10181700" y="1495930"/>
                <a:ext cx="49523" cy="8110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0" name="Ink 49">
                <a:extLst>
                  <a:ext uri="{FF2B5EF4-FFF2-40B4-BE49-F238E27FC236}">
                    <a16:creationId xmlns:a16="http://schemas.microsoft.com/office/drawing/2014/main" id="{F8866418-5233-9645-8E75-E225F2A3C8D8}"/>
                  </a:ext>
                </a:extLst>
              </p14:cNvPr>
              <p14:cNvContentPartPr/>
              <p14:nvPr/>
            </p14:nvContentPartPr>
            <p14:xfrm>
              <a:off x="10202675" y="1442704"/>
              <a:ext cx="12960" cy="50760"/>
            </p14:xfrm>
          </p:contentPart>
        </mc:Choice>
        <mc:Fallback xmlns="">
          <p:pic>
            <p:nvPicPr>
              <p:cNvPr id="50" name="Ink 49">
                <a:extLst>
                  <a:ext uri="{FF2B5EF4-FFF2-40B4-BE49-F238E27FC236}">
                    <a16:creationId xmlns:a16="http://schemas.microsoft.com/office/drawing/2014/main" id="{F8866418-5233-9645-8E75-E225F2A3C8D8}"/>
                  </a:ext>
                </a:extLst>
              </p:cNvPr>
              <p:cNvPicPr/>
              <p:nvPr/>
            </p:nvPicPr>
            <p:blipFill>
              <a:blip r:embed="rId33"/>
              <a:stretch>
                <a:fillRect/>
              </a:stretch>
            </p:blipFill>
            <p:spPr>
              <a:xfrm>
                <a:off x="10193315" y="1434784"/>
                <a:ext cx="302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1" name="Ink 50">
                <a:extLst>
                  <a:ext uri="{FF2B5EF4-FFF2-40B4-BE49-F238E27FC236}">
                    <a16:creationId xmlns:a16="http://schemas.microsoft.com/office/drawing/2014/main" id="{678C0EA0-0E05-984E-AB04-BD787C2C1D25}"/>
                  </a:ext>
                </a:extLst>
              </p14:cNvPr>
              <p14:cNvContentPartPr/>
              <p14:nvPr/>
            </p14:nvContentPartPr>
            <p14:xfrm>
              <a:off x="10253075" y="1499223"/>
              <a:ext cx="333720" cy="339840"/>
            </p14:xfrm>
          </p:contentPart>
        </mc:Choice>
        <mc:Fallback xmlns="">
          <p:pic>
            <p:nvPicPr>
              <p:cNvPr id="51" name="Ink 50">
                <a:extLst>
                  <a:ext uri="{FF2B5EF4-FFF2-40B4-BE49-F238E27FC236}">
                    <a16:creationId xmlns:a16="http://schemas.microsoft.com/office/drawing/2014/main" id="{678C0EA0-0E05-984E-AB04-BD787C2C1D25}"/>
                  </a:ext>
                </a:extLst>
              </p:cNvPr>
              <p:cNvPicPr/>
              <p:nvPr/>
            </p:nvPicPr>
            <p:blipFill>
              <a:blip r:embed="rId35"/>
              <a:stretch>
                <a:fillRect/>
              </a:stretch>
            </p:blipFill>
            <p:spPr>
              <a:xfrm>
                <a:off x="10243705" y="1489853"/>
                <a:ext cx="351739" cy="3585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9471A567-4DA9-8847-B0CB-76BA6211E097}"/>
                  </a:ext>
                </a:extLst>
              </p14:cNvPr>
              <p14:cNvContentPartPr/>
              <p14:nvPr/>
            </p14:nvContentPartPr>
            <p14:xfrm>
              <a:off x="2236955" y="2215983"/>
              <a:ext cx="220320" cy="113400"/>
            </p14:xfrm>
          </p:contentPart>
        </mc:Choice>
        <mc:Fallback xmlns="">
          <p:pic>
            <p:nvPicPr>
              <p:cNvPr id="56" name="Ink 55">
                <a:extLst>
                  <a:ext uri="{FF2B5EF4-FFF2-40B4-BE49-F238E27FC236}">
                    <a16:creationId xmlns:a16="http://schemas.microsoft.com/office/drawing/2014/main" id="{9471A567-4DA9-8847-B0CB-76BA6211E097}"/>
                  </a:ext>
                </a:extLst>
              </p:cNvPr>
              <p:cNvPicPr/>
              <p:nvPr/>
            </p:nvPicPr>
            <p:blipFill>
              <a:blip r:embed="rId37"/>
              <a:stretch>
                <a:fillRect/>
              </a:stretch>
            </p:blipFill>
            <p:spPr>
              <a:xfrm>
                <a:off x="2227955" y="2207370"/>
                <a:ext cx="237600"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9" name="Ink 70">
                <a:extLst>
                  <a:ext uri="{FF2B5EF4-FFF2-40B4-BE49-F238E27FC236}">
                    <a16:creationId xmlns:a16="http://schemas.microsoft.com/office/drawing/2014/main" id="{05961FDF-C4AF-3744-8865-1B2CCBAD45D2}"/>
                  </a:ext>
                </a:extLst>
              </p14:cNvPr>
              <p14:cNvContentPartPr/>
              <p14:nvPr/>
            </p14:nvContentPartPr>
            <p14:xfrm>
              <a:off x="2821595" y="2222104"/>
              <a:ext cx="849240" cy="113760"/>
            </p14:xfrm>
          </p:contentPart>
        </mc:Choice>
        <mc:Fallback xmlns="">
          <p:pic>
            <p:nvPicPr>
              <p:cNvPr id="69" name="Ink 70">
                <a:extLst>
                  <a:ext uri="{FF2B5EF4-FFF2-40B4-BE49-F238E27FC236}">
                    <a16:creationId xmlns:a16="http://schemas.microsoft.com/office/drawing/2014/main" id="{05961FDF-C4AF-3744-8865-1B2CCBAD45D2}"/>
                  </a:ext>
                </a:extLst>
              </p:cNvPr>
              <p:cNvPicPr/>
              <p:nvPr/>
            </p:nvPicPr>
            <p:blipFill>
              <a:blip r:embed="rId39"/>
              <a:stretch>
                <a:fillRect/>
              </a:stretch>
            </p:blipFill>
            <p:spPr>
              <a:xfrm>
                <a:off x="2812595" y="2212714"/>
                <a:ext cx="866880" cy="132178"/>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5" name="Ink 75">
                <a:extLst>
                  <a:ext uri="{FF2B5EF4-FFF2-40B4-BE49-F238E27FC236}">
                    <a16:creationId xmlns:a16="http://schemas.microsoft.com/office/drawing/2014/main" id="{C6BA897D-C54A-144B-A9BD-42207C1F9042}"/>
                  </a:ext>
                </a:extLst>
              </p14:cNvPr>
              <p14:cNvContentPartPr/>
              <p14:nvPr/>
            </p14:nvContentPartPr>
            <p14:xfrm>
              <a:off x="4003835" y="2134263"/>
              <a:ext cx="1955520" cy="371160"/>
            </p14:xfrm>
          </p:contentPart>
        </mc:Choice>
        <mc:Fallback xmlns="">
          <p:pic>
            <p:nvPicPr>
              <p:cNvPr id="75" name="Ink 75">
                <a:extLst>
                  <a:ext uri="{FF2B5EF4-FFF2-40B4-BE49-F238E27FC236}">
                    <a16:creationId xmlns:a16="http://schemas.microsoft.com/office/drawing/2014/main" id="{C6BA897D-C54A-144B-A9BD-42207C1F9042}"/>
                  </a:ext>
                </a:extLst>
              </p:cNvPr>
              <p:cNvPicPr/>
              <p:nvPr/>
            </p:nvPicPr>
            <p:blipFill>
              <a:blip r:embed="rId41"/>
              <a:stretch>
                <a:fillRect/>
              </a:stretch>
            </p:blipFill>
            <p:spPr>
              <a:xfrm>
                <a:off x="3995195" y="2125640"/>
                <a:ext cx="1973160" cy="389844"/>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8" name="Ink 89">
                <a:extLst>
                  <a:ext uri="{FF2B5EF4-FFF2-40B4-BE49-F238E27FC236}">
                    <a16:creationId xmlns:a16="http://schemas.microsoft.com/office/drawing/2014/main" id="{7BC46794-FCE9-C54F-83E8-2BE83D92A440}"/>
                  </a:ext>
                </a:extLst>
              </p14:cNvPr>
              <p14:cNvContentPartPr/>
              <p14:nvPr/>
            </p14:nvContentPartPr>
            <p14:xfrm>
              <a:off x="7405115" y="2039944"/>
              <a:ext cx="974880" cy="195120"/>
            </p14:xfrm>
          </p:contentPart>
        </mc:Choice>
        <mc:Fallback xmlns="">
          <p:pic>
            <p:nvPicPr>
              <p:cNvPr id="88" name="Ink 89">
                <a:extLst>
                  <a:ext uri="{FF2B5EF4-FFF2-40B4-BE49-F238E27FC236}">
                    <a16:creationId xmlns:a16="http://schemas.microsoft.com/office/drawing/2014/main" id="{7BC46794-FCE9-C54F-83E8-2BE83D92A440}"/>
                  </a:ext>
                </a:extLst>
              </p:cNvPr>
              <p:cNvPicPr/>
              <p:nvPr/>
            </p:nvPicPr>
            <p:blipFill>
              <a:blip r:embed="rId43"/>
              <a:stretch>
                <a:fillRect/>
              </a:stretch>
            </p:blipFill>
            <p:spPr>
              <a:xfrm>
                <a:off x="7396112" y="2031320"/>
                <a:ext cx="992166" cy="21272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9" name="Ink 90">
                <a:extLst>
                  <a:ext uri="{FF2B5EF4-FFF2-40B4-BE49-F238E27FC236}">
                    <a16:creationId xmlns:a16="http://schemas.microsoft.com/office/drawing/2014/main" id="{E86D9E1D-BB7A-874B-8891-59FB474DE202}"/>
                  </a:ext>
                </a:extLst>
              </p14:cNvPr>
              <p14:cNvContentPartPr/>
              <p14:nvPr/>
            </p14:nvContentPartPr>
            <p14:xfrm>
              <a:off x="6279755" y="2039943"/>
              <a:ext cx="780120" cy="207720"/>
            </p14:xfrm>
          </p:contentPart>
        </mc:Choice>
        <mc:Fallback xmlns="">
          <p:pic>
            <p:nvPicPr>
              <p:cNvPr id="89" name="Ink 90">
                <a:extLst>
                  <a:ext uri="{FF2B5EF4-FFF2-40B4-BE49-F238E27FC236}">
                    <a16:creationId xmlns:a16="http://schemas.microsoft.com/office/drawing/2014/main" id="{E86D9E1D-BB7A-874B-8891-59FB474DE202}"/>
                  </a:ext>
                </a:extLst>
              </p:cNvPr>
              <p:cNvPicPr/>
              <p:nvPr/>
            </p:nvPicPr>
            <p:blipFill>
              <a:blip r:embed="rId45"/>
              <a:stretch>
                <a:fillRect/>
              </a:stretch>
            </p:blipFill>
            <p:spPr>
              <a:xfrm>
                <a:off x="6270391" y="2031318"/>
                <a:ext cx="797768" cy="22568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6" name="Ink 96">
                <a:extLst>
                  <a:ext uri="{FF2B5EF4-FFF2-40B4-BE49-F238E27FC236}">
                    <a16:creationId xmlns:a16="http://schemas.microsoft.com/office/drawing/2014/main" id="{D634C9BE-8633-3F4F-A808-90D1C8ABB24F}"/>
                  </a:ext>
                </a:extLst>
              </p14:cNvPr>
              <p14:cNvContentPartPr/>
              <p14:nvPr/>
            </p14:nvContentPartPr>
            <p14:xfrm>
              <a:off x="8788235" y="1927263"/>
              <a:ext cx="1100880" cy="270000"/>
            </p14:xfrm>
          </p:contentPart>
        </mc:Choice>
        <mc:Fallback xmlns="">
          <p:pic>
            <p:nvPicPr>
              <p:cNvPr id="96" name="Ink 96">
                <a:extLst>
                  <a:ext uri="{FF2B5EF4-FFF2-40B4-BE49-F238E27FC236}">
                    <a16:creationId xmlns:a16="http://schemas.microsoft.com/office/drawing/2014/main" id="{D634C9BE-8633-3F4F-A808-90D1C8ABB24F}"/>
                  </a:ext>
                </a:extLst>
              </p:cNvPr>
              <p:cNvPicPr/>
              <p:nvPr/>
            </p:nvPicPr>
            <p:blipFill>
              <a:blip r:embed="rId47"/>
              <a:stretch>
                <a:fillRect/>
              </a:stretch>
            </p:blipFill>
            <p:spPr>
              <a:xfrm>
                <a:off x="8778872" y="1918623"/>
                <a:ext cx="1118886"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56" name="Ink 255">
                <a:extLst>
                  <a:ext uri="{FF2B5EF4-FFF2-40B4-BE49-F238E27FC236}">
                    <a16:creationId xmlns:a16="http://schemas.microsoft.com/office/drawing/2014/main" id="{BA1536E6-6874-3A4A-B21F-ED1BC31D79C1}"/>
                  </a:ext>
                </a:extLst>
              </p14:cNvPr>
              <p14:cNvContentPartPr/>
              <p14:nvPr/>
            </p14:nvContentPartPr>
            <p14:xfrm>
              <a:off x="7813715" y="4108503"/>
              <a:ext cx="44280" cy="176400"/>
            </p14:xfrm>
          </p:contentPart>
        </mc:Choice>
        <mc:Fallback xmlns="">
          <p:pic>
            <p:nvPicPr>
              <p:cNvPr id="256" name="Ink 255">
                <a:extLst>
                  <a:ext uri="{FF2B5EF4-FFF2-40B4-BE49-F238E27FC236}">
                    <a16:creationId xmlns:a16="http://schemas.microsoft.com/office/drawing/2014/main" id="{BA1536E6-6874-3A4A-B21F-ED1BC31D79C1}"/>
                  </a:ext>
                </a:extLst>
              </p:cNvPr>
              <p:cNvPicPr/>
              <p:nvPr/>
            </p:nvPicPr>
            <p:blipFill>
              <a:blip r:embed="rId49"/>
              <a:stretch>
                <a:fillRect/>
              </a:stretch>
            </p:blipFill>
            <p:spPr>
              <a:xfrm>
                <a:off x="7804355" y="4099503"/>
                <a:ext cx="626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57" name="Ink 256">
                <a:extLst>
                  <a:ext uri="{FF2B5EF4-FFF2-40B4-BE49-F238E27FC236}">
                    <a16:creationId xmlns:a16="http://schemas.microsoft.com/office/drawing/2014/main" id="{6405733E-C812-5B4F-9A19-7B853F1EF754}"/>
                  </a:ext>
                </a:extLst>
              </p14:cNvPr>
              <p14:cNvContentPartPr/>
              <p14:nvPr/>
            </p14:nvContentPartPr>
            <p14:xfrm>
              <a:off x="7744595" y="4221543"/>
              <a:ext cx="327240" cy="75960"/>
            </p14:xfrm>
          </p:contentPart>
        </mc:Choice>
        <mc:Fallback xmlns="">
          <p:pic>
            <p:nvPicPr>
              <p:cNvPr id="257" name="Ink 256">
                <a:extLst>
                  <a:ext uri="{FF2B5EF4-FFF2-40B4-BE49-F238E27FC236}">
                    <a16:creationId xmlns:a16="http://schemas.microsoft.com/office/drawing/2014/main" id="{6405733E-C812-5B4F-9A19-7B853F1EF754}"/>
                  </a:ext>
                </a:extLst>
              </p:cNvPr>
              <p:cNvPicPr/>
              <p:nvPr/>
            </p:nvPicPr>
            <p:blipFill>
              <a:blip r:embed="rId51"/>
              <a:stretch>
                <a:fillRect/>
              </a:stretch>
            </p:blipFill>
            <p:spPr>
              <a:xfrm>
                <a:off x="7735256" y="4212543"/>
                <a:ext cx="344482"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58" name="Ink 257">
                <a:extLst>
                  <a:ext uri="{FF2B5EF4-FFF2-40B4-BE49-F238E27FC236}">
                    <a16:creationId xmlns:a16="http://schemas.microsoft.com/office/drawing/2014/main" id="{17EBC977-7993-484E-9009-80FA88712BBC}"/>
                  </a:ext>
                </a:extLst>
              </p14:cNvPr>
              <p14:cNvContentPartPr/>
              <p14:nvPr/>
            </p14:nvContentPartPr>
            <p14:xfrm>
              <a:off x="7990475" y="4140543"/>
              <a:ext cx="12240" cy="12240"/>
            </p14:xfrm>
          </p:contentPart>
        </mc:Choice>
        <mc:Fallback xmlns="">
          <p:pic>
            <p:nvPicPr>
              <p:cNvPr id="258" name="Ink 257">
                <a:extLst>
                  <a:ext uri="{FF2B5EF4-FFF2-40B4-BE49-F238E27FC236}">
                    <a16:creationId xmlns:a16="http://schemas.microsoft.com/office/drawing/2014/main" id="{17EBC977-7993-484E-9009-80FA88712BBC}"/>
                  </a:ext>
                </a:extLst>
              </p:cNvPr>
              <p:cNvPicPr/>
              <p:nvPr/>
            </p:nvPicPr>
            <p:blipFill>
              <a:blip r:embed="rId53"/>
              <a:stretch>
                <a:fillRect/>
              </a:stretch>
            </p:blipFill>
            <p:spPr>
              <a:xfrm>
                <a:off x="7982315" y="4132623"/>
                <a:ext cx="30044"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59" name="Ink 258">
                <a:extLst>
                  <a:ext uri="{FF2B5EF4-FFF2-40B4-BE49-F238E27FC236}">
                    <a16:creationId xmlns:a16="http://schemas.microsoft.com/office/drawing/2014/main" id="{E4214C7F-CB91-7E42-81F1-D9B0C0C2FC9C}"/>
                  </a:ext>
                </a:extLst>
              </p14:cNvPr>
              <p14:cNvContentPartPr/>
              <p14:nvPr/>
            </p14:nvContentPartPr>
            <p14:xfrm>
              <a:off x="8090195" y="4183743"/>
              <a:ext cx="302040" cy="75240"/>
            </p14:xfrm>
          </p:contentPart>
        </mc:Choice>
        <mc:Fallback xmlns="">
          <p:pic>
            <p:nvPicPr>
              <p:cNvPr id="259" name="Ink 258">
                <a:extLst>
                  <a:ext uri="{FF2B5EF4-FFF2-40B4-BE49-F238E27FC236}">
                    <a16:creationId xmlns:a16="http://schemas.microsoft.com/office/drawing/2014/main" id="{E4214C7F-CB91-7E42-81F1-D9B0C0C2FC9C}"/>
                  </a:ext>
                </a:extLst>
              </p:cNvPr>
              <p:cNvPicPr/>
              <p:nvPr/>
            </p:nvPicPr>
            <p:blipFill>
              <a:blip r:embed="rId55"/>
              <a:stretch>
                <a:fillRect/>
              </a:stretch>
            </p:blipFill>
            <p:spPr>
              <a:xfrm>
                <a:off x="8081195" y="4174656"/>
                <a:ext cx="319320" cy="9377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60" name="Ink 259">
                <a:extLst>
                  <a:ext uri="{FF2B5EF4-FFF2-40B4-BE49-F238E27FC236}">
                    <a16:creationId xmlns:a16="http://schemas.microsoft.com/office/drawing/2014/main" id="{627D4A39-5594-4F48-80D3-AB858E2E2C5A}"/>
                  </a:ext>
                </a:extLst>
              </p14:cNvPr>
              <p14:cNvContentPartPr/>
              <p14:nvPr/>
            </p14:nvContentPartPr>
            <p14:xfrm>
              <a:off x="8436155" y="4177623"/>
              <a:ext cx="138600" cy="94680"/>
            </p14:xfrm>
          </p:contentPart>
        </mc:Choice>
        <mc:Fallback xmlns="">
          <p:pic>
            <p:nvPicPr>
              <p:cNvPr id="260" name="Ink 259">
                <a:extLst>
                  <a:ext uri="{FF2B5EF4-FFF2-40B4-BE49-F238E27FC236}">
                    <a16:creationId xmlns:a16="http://schemas.microsoft.com/office/drawing/2014/main" id="{627D4A39-5594-4F48-80D3-AB858E2E2C5A}"/>
                  </a:ext>
                </a:extLst>
              </p:cNvPr>
              <p:cNvPicPr/>
              <p:nvPr/>
            </p:nvPicPr>
            <p:blipFill>
              <a:blip r:embed="rId57"/>
              <a:stretch>
                <a:fillRect/>
              </a:stretch>
            </p:blipFill>
            <p:spPr>
              <a:xfrm>
                <a:off x="8426819" y="4168657"/>
                <a:ext cx="156912" cy="113329"/>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61" name="Ink 260">
                <a:extLst>
                  <a:ext uri="{FF2B5EF4-FFF2-40B4-BE49-F238E27FC236}">
                    <a16:creationId xmlns:a16="http://schemas.microsoft.com/office/drawing/2014/main" id="{5C4C701C-163A-A242-ABF1-9F82BE96B614}"/>
                  </a:ext>
                </a:extLst>
              </p14:cNvPr>
              <p14:cNvContentPartPr/>
              <p14:nvPr/>
            </p14:nvContentPartPr>
            <p14:xfrm>
              <a:off x="8926475" y="4133343"/>
              <a:ext cx="38160" cy="189000"/>
            </p14:xfrm>
          </p:contentPart>
        </mc:Choice>
        <mc:Fallback xmlns="">
          <p:pic>
            <p:nvPicPr>
              <p:cNvPr id="261" name="Ink 260">
                <a:extLst>
                  <a:ext uri="{FF2B5EF4-FFF2-40B4-BE49-F238E27FC236}">
                    <a16:creationId xmlns:a16="http://schemas.microsoft.com/office/drawing/2014/main" id="{5C4C701C-163A-A242-ABF1-9F82BE96B614}"/>
                  </a:ext>
                </a:extLst>
              </p:cNvPr>
              <p:cNvPicPr/>
              <p:nvPr/>
            </p:nvPicPr>
            <p:blipFill>
              <a:blip r:embed="rId59"/>
              <a:stretch>
                <a:fillRect/>
              </a:stretch>
            </p:blipFill>
            <p:spPr>
              <a:xfrm>
                <a:off x="8917026" y="4123983"/>
                <a:ext cx="57058"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62" name="Ink 261">
                <a:extLst>
                  <a:ext uri="{FF2B5EF4-FFF2-40B4-BE49-F238E27FC236}">
                    <a16:creationId xmlns:a16="http://schemas.microsoft.com/office/drawing/2014/main" id="{777B91CB-61F6-9C42-8354-7073488D2085}"/>
                  </a:ext>
                </a:extLst>
              </p14:cNvPr>
              <p14:cNvContentPartPr/>
              <p14:nvPr/>
            </p14:nvContentPartPr>
            <p14:xfrm>
              <a:off x="8964275" y="4152423"/>
              <a:ext cx="125280" cy="69480"/>
            </p14:xfrm>
          </p:contentPart>
        </mc:Choice>
        <mc:Fallback xmlns="">
          <p:pic>
            <p:nvPicPr>
              <p:cNvPr id="262" name="Ink 261">
                <a:extLst>
                  <a:ext uri="{FF2B5EF4-FFF2-40B4-BE49-F238E27FC236}">
                    <a16:creationId xmlns:a16="http://schemas.microsoft.com/office/drawing/2014/main" id="{777B91CB-61F6-9C42-8354-7073488D2085}"/>
                  </a:ext>
                </a:extLst>
              </p:cNvPr>
              <p:cNvPicPr/>
              <p:nvPr/>
            </p:nvPicPr>
            <p:blipFill>
              <a:blip r:embed="rId61"/>
              <a:stretch>
                <a:fillRect/>
              </a:stretch>
            </p:blipFill>
            <p:spPr>
              <a:xfrm>
                <a:off x="8955301" y="4143783"/>
                <a:ext cx="142869"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63" name="Ink 262">
                <a:extLst>
                  <a:ext uri="{FF2B5EF4-FFF2-40B4-BE49-F238E27FC236}">
                    <a16:creationId xmlns:a16="http://schemas.microsoft.com/office/drawing/2014/main" id="{F169EBC0-CC0C-4F46-A1C9-608A14CFB454}"/>
                  </a:ext>
                </a:extLst>
              </p14:cNvPr>
              <p14:cNvContentPartPr/>
              <p14:nvPr/>
            </p14:nvContentPartPr>
            <p14:xfrm>
              <a:off x="9172355" y="4114623"/>
              <a:ext cx="106560" cy="94680"/>
            </p14:xfrm>
          </p:contentPart>
        </mc:Choice>
        <mc:Fallback xmlns="">
          <p:pic>
            <p:nvPicPr>
              <p:cNvPr id="263" name="Ink 262">
                <a:extLst>
                  <a:ext uri="{FF2B5EF4-FFF2-40B4-BE49-F238E27FC236}">
                    <a16:creationId xmlns:a16="http://schemas.microsoft.com/office/drawing/2014/main" id="{F169EBC0-CC0C-4F46-A1C9-608A14CFB454}"/>
                  </a:ext>
                </a:extLst>
              </p:cNvPr>
              <p:cNvPicPr/>
              <p:nvPr/>
            </p:nvPicPr>
            <p:blipFill>
              <a:blip r:embed="rId63"/>
              <a:stretch>
                <a:fillRect/>
              </a:stretch>
            </p:blipFill>
            <p:spPr>
              <a:xfrm>
                <a:off x="9163355" y="4105983"/>
                <a:ext cx="1238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64" name="Ink 263">
                <a:extLst>
                  <a:ext uri="{FF2B5EF4-FFF2-40B4-BE49-F238E27FC236}">
                    <a16:creationId xmlns:a16="http://schemas.microsoft.com/office/drawing/2014/main" id="{4A4FC5C8-5835-F84E-B12B-E9589376F3B4}"/>
                  </a:ext>
                </a:extLst>
              </p14:cNvPr>
              <p14:cNvContentPartPr/>
              <p14:nvPr/>
            </p14:nvContentPartPr>
            <p14:xfrm>
              <a:off x="9297636" y="4120743"/>
              <a:ext cx="157680" cy="87840"/>
            </p14:xfrm>
          </p:contentPart>
        </mc:Choice>
        <mc:Fallback xmlns="">
          <p:pic>
            <p:nvPicPr>
              <p:cNvPr id="264" name="Ink 263">
                <a:extLst>
                  <a:ext uri="{FF2B5EF4-FFF2-40B4-BE49-F238E27FC236}">
                    <a16:creationId xmlns:a16="http://schemas.microsoft.com/office/drawing/2014/main" id="{4A4FC5C8-5835-F84E-B12B-E9589376F3B4}"/>
                  </a:ext>
                </a:extLst>
              </p:cNvPr>
              <p:cNvPicPr/>
              <p:nvPr/>
            </p:nvPicPr>
            <p:blipFill>
              <a:blip r:embed="rId65"/>
              <a:stretch>
                <a:fillRect/>
              </a:stretch>
            </p:blipFill>
            <p:spPr>
              <a:xfrm>
                <a:off x="9288657" y="4112823"/>
                <a:ext cx="174561"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82" name="Ink 282">
                <a:extLst>
                  <a:ext uri="{FF2B5EF4-FFF2-40B4-BE49-F238E27FC236}">
                    <a16:creationId xmlns:a16="http://schemas.microsoft.com/office/drawing/2014/main" id="{F5F93F7F-9844-C04B-ABC2-FCC956A5112B}"/>
                  </a:ext>
                </a:extLst>
              </p14:cNvPr>
              <p14:cNvContentPartPr/>
              <p14:nvPr/>
            </p14:nvContentPartPr>
            <p14:xfrm>
              <a:off x="2350355" y="2608383"/>
              <a:ext cx="7802640" cy="1881000"/>
            </p14:xfrm>
          </p:contentPart>
        </mc:Choice>
        <mc:Fallback xmlns="">
          <p:pic>
            <p:nvPicPr>
              <p:cNvPr id="282" name="Ink 282">
                <a:extLst>
                  <a:ext uri="{FF2B5EF4-FFF2-40B4-BE49-F238E27FC236}">
                    <a16:creationId xmlns:a16="http://schemas.microsoft.com/office/drawing/2014/main" id="{F5F93F7F-9844-C04B-ABC2-FCC956A5112B}"/>
                  </a:ext>
                </a:extLst>
              </p:cNvPr>
              <p:cNvPicPr/>
              <p:nvPr/>
            </p:nvPicPr>
            <p:blipFill>
              <a:blip r:embed="rId67"/>
              <a:stretch>
                <a:fillRect/>
              </a:stretch>
            </p:blipFill>
            <p:spPr>
              <a:xfrm>
                <a:off x="2341355" y="2600103"/>
                <a:ext cx="7820281" cy="1897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8" name="Ink 297">
                <a:extLst>
                  <a:ext uri="{FF2B5EF4-FFF2-40B4-BE49-F238E27FC236}">
                    <a16:creationId xmlns:a16="http://schemas.microsoft.com/office/drawing/2014/main" id="{31AF3CDF-AD34-D74B-BAE3-406FB516234A}"/>
                  </a:ext>
                </a:extLst>
              </p14:cNvPr>
              <p14:cNvContentPartPr/>
              <p14:nvPr/>
            </p14:nvContentPartPr>
            <p14:xfrm>
              <a:off x="8423555" y="4963504"/>
              <a:ext cx="100800" cy="12960"/>
            </p14:xfrm>
          </p:contentPart>
        </mc:Choice>
        <mc:Fallback xmlns="">
          <p:pic>
            <p:nvPicPr>
              <p:cNvPr id="298" name="Ink 297">
                <a:extLst>
                  <a:ext uri="{FF2B5EF4-FFF2-40B4-BE49-F238E27FC236}">
                    <a16:creationId xmlns:a16="http://schemas.microsoft.com/office/drawing/2014/main" id="{31AF3CDF-AD34-D74B-BAE3-406FB516234A}"/>
                  </a:ext>
                </a:extLst>
              </p:cNvPr>
              <p:cNvPicPr/>
              <p:nvPr/>
            </p:nvPicPr>
            <p:blipFill>
              <a:blip r:embed="rId69"/>
              <a:stretch>
                <a:fillRect/>
              </a:stretch>
            </p:blipFill>
            <p:spPr>
              <a:xfrm>
                <a:off x="8414195" y="4955224"/>
                <a:ext cx="1180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99" name="Ink 298">
                <a:extLst>
                  <a:ext uri="{FF2B5EF4-FFF2-40B4-BE49-F238E27FC236}">
                    <a16:creationId xmlns:a16="http://schemas.microsoft.com/office/drawing/2014/main" id="{AAEC4BC9-3ED4-6241-8038-13E014E7CB14}"/>
                  </a:ext>
                </a:extLst>
              </p14:cNvPr>
              <p14:cNvContentPartPr/>
              <p14:nvPr/>
            </p14:nvContentPartPr>
            <p14:xfrm>
              <a:off x="8763035" y="4938303"/>
              <a:ext cx="82080" cy="19080"/>
            </p14:xfrm>
          </p:contentPart>
        </mc:Choice>
        <mc:Fallback xmlns="">
          <p:pic>
            <p:nvPicPr>
              <p:cNvPr id="299" name="Ink 298">
                <a:extLst>
                  <a:ext uri="{FF2B5EF4-FFF2-40B4-BE49-F238E27FC236}">
                    <a16:creationId xmlns:a16="http://schemas.microsoft.com/office/drawing/2014/main" id="{AAEC4BC9-3ED4-6241-8038-13E014E7CB14}"/>
                  </a:ext>
                </a:extLst>
              </p:cNvPr>
              <p:cNvPicPr/>
              <p:nvPr/>
            </p:nvPicPr>
            <p:blipFill>
              <a:blip r:embed="rId71"/>
              <a:stretch>
                <a:fillRect/>
              </a:stretch>
            </p:blipFill>
            <p:spPr>
              <a:xfrm>
                <a:off x="8754035" y="4929823"/>
                <a:ext cx="99000" cy="36393"/>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00" name="Ink 299">
                <a:extLst>
                  <a:ext uri="{FF2B5EF4-FFF2-40B4-BE49-F238E27FC236}">
                    <a16:creationId xmlns:a16="http://schemas.microsoft.com/office/drawing/2014/main" id="{FBB515E8-81F4-C54D-8118-7014C0423CBA}"/>
                  </a:ext>
                </a:extLst>
              </p14:cNvPr>
              <p14:cNvContentPartPr/>
              <p14:nvPr/>
            </p14:nvContentPartPr>
            <p14:xfrm>
              <a:off x="9077316" y="4915984"/>
              <a:ext cx="19080" cy="16560"/>
            </p14:xfrm>
          </p:contentPart>
        </mc:Choice>
        <mc:Fallback xmlns="">
          <p:pic>
            <p:nvPicPr>
              <p:cNvPr id="300" name="Ink 299">
                <a:extLst>
                  <a:ext uri="{FF2B5EF4-FFF2-40B4-BE49-F238E27FC236}">
                    <a16:creationId xmlns:a16="http://schemas.microsoft.com/office/drawing/2014/main" id="{FBB515E8-81F4-C54D-8118-7014C0423CBA}"/>
                  </a:ext>
                </a:extLst>
              </p:cNvPr>
              <p:cNvPicPr/>
              <p:nvPr/>
            </p:nvPicPr>
            <p:blipFill>
              <a:blip r:embed="rId73"/>
              <a:stretch>
                <a:fillRect/>
              </a:stretch>
            </p:blipFill>
            <p:spPr>
              <a:xfrm>
                <a:off x="9068676" y="4907344"/>
                <a:ext cx="363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01" name="Ink 300">
                <a:extLst>
                  <a:ext uri="{FF2B5EF4-FFF2-40B4-BE49-F238E27FC236}">
                    <a16:creationId xmlns:a16="http://schemas.microsoft.com/office/drawing/2014/main" id="{84E33D97-4614-5248-B04F-7420FFCAACF4}"/>
                  </a:ext>
                </a:extLst>
              </p14:cNvPr>
              <p14:cNvContentPartPr/>
              <p14:nvPr/>
            </p14:nvContentPartPr>
            <p14:xfrm>
              <a:off x="9360275" y="4661463"/>
              <a:ext cx="170280" cy="302040"/>
            </p14:xfrm>
          </p:contentPart>
        </mc:Choice>
        <mc:Fallback xmlns="">
          <p:pic>
            <p:nvPicPr>
              <p:cNvPr id="301" name="Ink 300">
                <a:extLst>
                  <a:ext uri="{FF2B5EF4-FFF2-40B4-BE49-F238E27FC236}">
                    <a16:creationId xmlns:a16="http://schemas.microsoft.com/office/drawing/2014/main" id="{84E33D97-4614-5248-B04F-7420FFCAACF4}"/>
                  </a:ext>
                </a:extLst>
              </p:cNvPr>
              <p:cNvPicPr/>
              <p:nvPr/>
            </p:nvPicPr>
            <p:blipFill>
              <a:blip r:embed="rId75"/>
              <a:stretch>
                <a:fillRect/>
              </a:stretch>
            </p:blipFill>
            <p:spPr>
              <a:xfrm>
                <a:off x="9351617" y="4653183"/>
                <a:ext cx="187597"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02" name="Ink 301">
                <a:extLst>
                  <a:ext uri="{FF2B5EF4-FFF2-40B4-BE49-F238E27FC236}">
                    <a16:creationId xmlns:a16="http://schemas.microsoft.com/office/drawing/2014/main" id="{27940F43-C61A-2042-8163-9AAA4EE71411}"/>
                  </a:ext>
                </a:extLst>
              </p14:cNvPr>
              <p14:cNvContentPartPr/>
              <p14:nvPr/>
            </p14:nvContentPartPr>
            <p14:xfrm>
              <a:off x="9502116" y="5089143"/>
              <a:ext cx="21960" cy="25560"/>
            </p14:xfrm>
          </p:contentPart>
        </mc:Choice>
        <mc:Fallback xmlns="">
          <p:pic>
            <p:nvPicPr>
              <p:cNvPr id="302" name="Ink 301">
                <a:extLst>
                  <a:ext uri="{FF2B5EF4-FFF2-40B4-BE49-F238E27FC236}">
                    <a16:creationId xmlns:a16="http://schemas.microsoft.com/office/drawing/2014/main" id="{27940F43-C61A-2042-8163-9AAA4EE71411}"/>
                  </a:ext>
                </a:extLst>
              </p:cNvPr>
              <p:cNvPicPr/>
              <p:nvPr/>
            </p:nvPicPr>
            <p:blipFill>
              <a:blip r:embed="rId77"/>
              <a:stretch>
                <a:fillRect/>
              </a:stretch>
            </p:blipFill>
            <p:spPr>
              <a:xfrm>
                <a:off x="9493476" y="5080143"/>
                <a:ext cx="392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03" name="Ink 304">
                <a:extLst>
                  <a:ext uri="{FF2B5EF4-FFF2-40B4-BE49-F238E27FC236}">
                    <a16:creationId xmlns:a16="http://schemas.microsoft.com/office/drawing/2014/main" id="{74726EA8-BB35-E240-B067-D4F7AD6463EF}"/>
                  </a:ext>
                </a:extLst>
              </p14:cNvPr>
              <p14:cNvContentPartPr/>
              <p14:nvPr/>
            </p14:nvContentPartPr>
            <p14:xfrm>
              <a:off x="6355715" y="4755783"/>
              <a:ext cx="1615680" cy="364320"/>
            </p14:xfrm>
          </p:contentPart>
        </mc:Choice>
        <mc:Fallback xmlns="">
          <p:pic>
            <p:nvPicPr>
              <p:cNvPr id="303" name="Ink 304">
                <a:extLst>
                  <a:ext uri="{FF2B5EF4-FFF2-40B4-BE49-F238E27FC236}">
                    <a16:creationId xmlns:a16="http://schemas.microsoft.com/office/drawing/2014/main" id="{74726EA8-BB35-E240-B067-D4F7AD6463EF}"/>
                  </a:ext>
                </a:extLst>
              </p:cNvPr>
              <p:cNvPicPr/>
              <p:nvPr/>
            </p:nvPicPr>
            <p:blipFill>
              <a:blip r:embed="rId79"/>
              <a:stretch>
                <a:fillRect/>
              </a:stretch>
            </p:blipFill>
            <p:spPr>
              <a:xfrm>
                <a:off x="6347433" y="4747143"/>
                <a:ext cx="1632244"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04" name="Ink 305">
                <a:extLst>
                  <a:ext uri="{FF2B5EF4-FFF2-40B4-BE49-F238E27FC236}">
                    <a16:creationId xmlns:a16="http://schemas.microsoft.com/office/drawing/2014/main" id="{8596FA22-9537-AC44-BD7D-0B043C079F44}"/>
                  </a:ext>
                </a:extLst>
              </p14:cNvPr>
              <p14:cNvContentPartPr/>
              <p14:nvPr/>
            </p14:nvContentPartPr>
            <p14:xfrm>
              <a:off x="3525755" y="4894383"/>
              <a:ext cx="2446200" cy="522000"/>
            </p14:xfrm>
          </p:contentPart>
        </mc:Choice>
        <mc:Fallback xmlns="">
          <p:pic>
            <p:nvPicPr>
              <p:cNvPr id="304" name="Ink 305">
                <a:extLst>
                  <a:ext uri="{FF2B5EF4-FFF2-40B4-BE49-F238E27FC236}">
                    <a16:creationId xmlns:a16="http://schemas.microsoft.com/office/drawing/2014/main" id="{8596FA22-9537-AC44-BD7D-0B043C079F44}"/>
                  </a:ext>
                </a:extLst>
              </p:cNvPr>
              <p:cNvPicPr/>
              <p:nvPr/>
            </p:nvPicPr>
            <p:blipFill>
              <a:blip r:embed="rId81"/>
              <a:stretch>
                <a:fillRect/>
              </a:stretch>
            </p:blipFill>
            <p:spPr>
              <a:xfrm>
                <a:off x="3517474" y="4886114"/>
                <a:ext cx="2463122" cy="539616"/>
              </a:xfrm>
              <a:prstGeom prst="rect">
                <a:avLst/>
              </a:prstGeom>
            </p:spPr>
          </p:pic>
        </mc:Fallback>
      </mc:AlternateContent>
    </p:spTree>
    <p:extLst>
      <p:ext uri="{BB962C8B-B14F-4D97-AF65-F5344CB8AC3E}">
        <p14:creationId xmlns:p14="http://schemas.microsoft.com/office/powerpoint/2010/main" val="188604307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C9EB29-CE4E-9642-8DA2-4AA964267E4E}"/>
              </a:ext>
            </a:extLst>
          </p:cNvPr>
          <p:cNvSpPr>
            <a:spLocks noGrp="1"/>
          </p:cNvSpPr>
          <p:nvPr>
            <p:ph type="title" idx="4294967295"/>
          </p:nvPr>
        </p:nvSpPr>
        <p:spPr>
          <a:xfrm>
            <a:off x="2700120" y="2832621"/>
            <a:ext cx="6791761" cy="1192758"/>
          </a:xfrm>
        </p:spPr>
        <p:txBody>
          <a:bodyPr>
            <a:normAutofit/>
          </a:bodyPr>
          <a:lstStyle/>
          <a:p>
            <a:r>
              <a:rPr lang="en-IN" b="1" dirty="0"/>
              <a:t>                   </a:t>
            </a:r>
            <a:r>
              <a:rPr lang="en-IN" b="1" dirty="0" err="1"/>
              <a:t>AR</a:t>
            </a:r>
            <a:r>
              <a:rPr lang="en-IN" b="1" dirty="0"/>
              <a:t> Model</a:t>
            </a:r>
            <a:br>
              <a:rPr lang="en-IN" b="1" dirty="0"/>
            </a:br>
            <a:r>
              <a:rPr lang="en-IN" b="1" dirty="0"/>
              <a:t>          (auto regressive Model</a:t>
            </a:r>
            <a:r>
              <a:rPr lang="en-IN" dirty="0"/>
              <a:t>)</a:t>
            </a:r>
            <a:endParaRPr lang="en-US" dirty="0"/>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B73710B3-7778-B84D-969B-9ACE191C7C39}"/>
                  </a:ext>
                </a:extLst>
              </p14:cNvPr>
              <p14:cNvContentPartPr/>
              <p14:nvPr/>
            </p14:nvContentPartPr>
            <p14:xfrm>
              <a:off x="4515600" y="774360"/>
              <a:ext cx="465840" cy="46080"/>
            </p14:xfrm>
          </p:contentPart>
        </mc:Choice>
        <mc:Fallback xmlns="">
          <p:pic>
            <p:nvPicPr>
              <p:cNvPr id="7" name="Ink 6">
                <a:extLst>
                  <a:ext uri="{FF2B5EF4-FFF2-40B4-BE49-F238E27FC236}">
                    <a16:creationId xmlns:a16="http://schemas.microsoft.com/office/drawing/2014/main" id="{B73710B3-7778-B84D-969B-9ACE191C7C39}"/>
                  </a:ext>
                </a:extLst>
              </p:cNvPr>
              <p:cNvPicPr/>
              <p:nvPr/>
            </p:nvPicPr>
            <p:blipFill>
              <a:blip r:embed="rId3"/>
              <a:stretch>
                <a:fillRect/>
              </a:stretch>
            </p:blipFill>
            <p:spPr>
              <a:xfrm>
                <a:off x="4505880" y="765360"/>
                <a:ext cx="484560" cy="64080"/>
              </a:xfrm>
              <a:prstGeom prst="rect">
                <a:avLst/>
              </a:prstGeom>
            </p:spPr>
          </p:pic>
        </mc:Fallback>
      </mc:AlternateContent>
    </p:spTree>
    <p:extLst>
      <p:ext uri="{BB962C8B-B14F-4D97-AF65-F5344CB8AC3E}">
        <p14:creationId xmlns:p14="http://schemas.microsoft.com/office/powerpoint/2010/main" val="148380228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82B56A-95DA-7549-B910-3FC41684D4DA}"/>
              </a:ext>
            </a:extLst>
          </p:cNvPr>
          <p:cNvSpPr>
            <a:spLocks noGrp="1"/>
          </p:cNvSpPr>
          <p:nvPr>
            <p:ph type="title" idx="4294967295"/>
          </p:nvPr>
        </p:nvSpPr>
        <p:spPr>
          <a:xfrm>
            <a:off x="1590240" y="26442"/>
            <a:ext cx="6791761" cy="1192758"/>
          </a:xfrm>
        </p:spPr>
        <p:txBody>
          <a:bodyPr/>
          <a:lstStyle/>
          <a:p>
            <a:r>
              <a:rPr lang="en-IN" dirty="0"/>
              <a:t>      </a:t>
            </a:r>
            <a:r>
              <a:rPr lang="en-IN" dirty="0" err="1"/>
              <a:t>AR</a:t>
            </a:r>
            <a:r>
              <a:rPr lang="en-IN" dirty="0"/>
              <a:t> model</a:t>
            </a:r>
            <a:endParaRPr lang="en-US" dirty="0"/>
          </a:p>
        </p:txBody>
      </p:sp>
      <mc:AlternateContent xmlns:mc="http://schemas.openxmlformats.org/markup-compatibility/2006" xmlns:p14="http://schemas.microsoft.com/office/powerpoint/2010/main">
        <mc:Choice Requires="p14">
          <p:contentPart p14:bwMode="auto" r:id="rId2">
            <p14:nvContentPartPr>
              <p14:cNvPr id="17" name="Ink 18">
                <a:extLst>
                  <a:ext uri="{FF2B5EF4-FFF2-40B4-BE49-F238E27FC236}">
                    <a16:creationId xmlns:a16="http://schemas.microsoft.com/office/drawing/2014/main" id="{B975A9AC-F2ED-AA46-B914-8965D4B90F83}"/>
                  </a:ext>
                </a:extLst>
              </p14:cNvPr>
              <p14:cNvContentPartPr/>
              <p14:nvPr/>
            </p14:nvContentPartPr>
            <p14:xfrm>
              <a:off x="3180155" y="1367103"/>
              <a:ext cx="1276560" cy="491040"/>
            </p14:xfrm>
          </p:contentPart>
        </mc:Choice>
        <mc:Fallback xmlns="">
          <p:pic>
            <p:nvPicPr>
              <p:cNvPr id="17" name="Ink 18">
                <a:extLst>
                  <a:ext uri="{FF2B5EF4-FFF2-40B4-BE49-F238E27FC236}">
                    <a16:creationId xmlns:a16="http://schemas.microsoft.com/office/drawing/2014/main" id="{B975A9AC-F2ED-AA46-B914-8965D4B90F83}"/>
                  </a:ext>
                </a:extLst>
              </p:cNvPr>
              <p:cNvPicPr/>
              <p:nvPr/>
            </p:nvPicPr>
            <p:blipFill>
              <a:blip r:embed="rId3"/>
              <a:stretch>
                <a:fillRect/>
              </a:stretch>
            </p:blipFill>
            <p:spPr>
              <a:xfrm>
                <a:off x="3171158" y="1358096"/>
                <a:ext cx="1294195" cy="50833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9">
                <a:extLst>
                  <a:ext uri="{FF2B5EF4-FFF2-40B4-BE49-F238E27FC236}">
                    <a16:creationId xmlns:a16="http://schemas.microsoft.com/office/drawing/2014/main" id="{FE1AC5D0-8881-B74F-8325-74628B14D337}"/>
                  </a:ext>
                </a:extLst>
              </p14:cNvPr>
              <p14:cNvContentPartPr/>
              <p14:nvPr/>
            </p14:nvContentPartPr>
            <p14:xfrm>
              <a:off x="2501195" y="1524423"/>
              <a:ext cx="364680" cy="308160"/>
            </p14:xfrm>
          </p:contentPart>
        </mc:Choice>
        <mc:Fallback xmlns="">
          <p:pic>
            <p:nvPicPr>
              <p:cNvPr id="18" name="Ink 19">
                <a:extLst>
                  <a:ext uri="{FF2B5EF4-FFF2-40B4-BE49-F238E27FC236}">
                    <a16:creationId xmlns:a16="http://schemas.microsoft.com/office/drawing/2014/main" id="{FE1AC5D0-8881-B74F-8325-74628B14D337}"/>
                  </a:ext>
                </a:extLst>
              </p:cNvPr>
              <p:cNvPicPr/>
              <p:nvPr/>
            </p:nvPicPr>
            <p:blipFill>
              <a:blip r:embed="rId5"/>
              <a:stretch>
                <a:fillRect/>
              </a:stretch>
            </p:blipFill>
            <p:spPr>
              <a:xfrm>
                <a:off x="2491485" y="1515434"/>
                <a:ext cx="382303" cy="32613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3">
                <a:extLst>
                  <a:ext uri="{FF2B5EF4-FFF2-40B4-BE49-F238E27FC236}">
                    <a16:creationId xmlns:a16="http://schemas.microsoft.com/office/drawing/2014/main" id="{4C29B302-73F3-9D49-BF8D-8A878B59CFDE}"/>
                  </a:ext>
                </a:extLst>
              </p14:cNvPr>
              <p14:cNvContentPartPr/>
              <p14:nvPr/>
            </p14:nvContentPartPr>
            <p14:xfrm>
              <a:off x="4921476" y="1537023"/>
              <a:ext cx="358920" cy="100800"/>
            </p14:xfrm>
          </p:contentPart>
        </mc:Choice>
        <mc:Fallback xmlns="">
          <p:pic>
            <p:nvPicPr>
              <p:cNvPr id="23" name="Ink 23">
                <a:extLst>
                  <a:ext uri="{FF2B5EF4-FFF2-40B4-BE49-F238E27FC236}">
                    <a16:creationId xmlns:a16="http://schemas.microsoft.com/office/drawing/2014/main" id="{4C29B302-73F3-9D49-BF8D-8A878B59CFDE}"/>
                  </a:ext>
                </a:extLst>
              </p:cNvPr>
              <p:cNvPicPr/>
              <p:nvPr/>
            </p:nvPicPr>
            <p:blipFill>
              <a:blip r:embed="rId7"/>
              <a:stretch>
                <a:fillRect/>
              </a:stretch>
            </p:blipFill>
            <p:spPr>
              <a:xfrm>
                <a:off x="4912107" y="1528414"/>
                <a:ext cx="377298" cy="11837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 name="Ink 29">
                <a:extLst>
                  <a:ext uri="{FF2B5EF4-FFF2-40B4-BE49-F238E27FC236}">
                    <a16:creationId xmlns:a16="http://schemas.microsoft.com/office/drawing/2014/main" id="{18ABD1DA-338C-C24C-97E9-72B0389CB96C}"/>
                  </a:ext>
                </a:extLst>
              </p14:cNvPr>
              <p14:cNvContentPartPr/>
              <p14:nvPr/>
            </p14:nvContentPartPr>
            <p14:xfrm>
              <a:off x="6575315" y="1593543"/>
              <a:ext cx="19080" cy="63360"/>
            </p14:xfrm>
          </p:contentPart>
        </mc:Choice>
        <mc:Fallback xmlns="">
          <p:pic>
            <p:nvPicPr>
              <p:cNvPr id="30" name="Ink 29">
                <a:extLst>
                  <a:ext uri="{FF2B5EF4-FFF2-40B4-BE49-F238E27FC236}">
                    <a16:creationId xmlns:a16="http://schemas.microsoft.com/office/drawing/2014/main" id="{18ABD1DA-338C-C24C-97E9-72B0389CB96C}"/>
                  </a:ext>
                </a:extLst>
              </p:cNvPr>
              <p:cNvPicPr/>
              <p:nvPr/>
            </p:nvPicPr>
            <p:blipFill>
              <a:blip r:embed="rId9"/>
              <a:stretch>
                <a:fillRect/>
              </a:stretch>
            </p:blipFill>
            <p:spPr>
              <a:xfrm>
                <a:off x="6566315" y="1584543"/>
                <a:ext cx="374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7">
                <a:extLst>
                  <a:ext uri="{FF2B5EF4-FFF2-40B4-BE49-F238E27FC236}">
                    <a16:creationId xmlns:a16="http://schemas.microsoft.com/office/drawing/2014/main" id="{4CB7B929-B4C5-7F43-90F3-05C74088B4AB}"/>
                  </a:ext>
                </a:extLst>
              </p14:cNvPr>
              <p14:cNvContentPartPr/>
              <p14:nvPr/>
            </p14:nvContentPartPr>
            <p14:xfrm>
              <a:off x="6851795" y="1404903"/>
              <a:ext cx="711000" cy="346320"/>
            </p14:xfrm>
          </p:contentPart>
        </mc:Choice>
        <mc:Fallback xmlns="">
          <p:pic>
            <p:nvPicPr>
              <p:cNvPr id="36" name="Ink 37">
                <a:extLst>
                  <a:ext uri="{FF2B5EF4-FFF2-40B4-BE49-F238E27FC236}">
                    <a16:creationId xmlns:a16="http://schemas.microsoft.com/office/drawing/2014/main" id="{4CB7B929-B4C5-7F43-90F3-05C74088B4AB}"/>
                  </a:ext>
                </a:extLst>
              </p:cNvPr>
              <p:cNvPicPr/>
              <p:nvPr/>
            </p:nvPicPr>
            <p:blipFill>
              <a:blip r:embed="rId11"/>
              <a:stretch>
                <a:fillRect/>
              </a:stretch>
            </p:blipFill>
            <p:spPr>
              <a:xfrm>
                <a:off x="6842795" y="1396263"/>
                <a:ext cx="72864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8">
                <a:extLst>
                  <a:ext uri="{FF2B5EF4-FFF2-40B4-BE49-F238E27FC236}">
                    <a16:creationId xmlns:a16="http://schemas.microsoft.com/office/drawing/2014/main" id="{E01804EA-034D-1346-AC0A-D5E7328CC037}"/>
                  </a:ext>
                </a:extLst>
              </p14:cNvPr>
              <p14:cNvContentPartPr/>
              <p14:nvPr/>
            </p14:nvContentPartPr>
            <p14:xfrm>
              <a:off x="5776835" y="1448823"/>
              <a:ext cx="591120" cy="339840"/>
            </p14:xfrm>
          </p:contentPart>
        </mc:Choice>
        <mc:Fallback xmlns="">
          <p:pic>
            <p:nvPicPr>
              <p:cNvPr id="37" name="Ink 38">
                <a:extLst>
                  <a:ext uri="{FF2B5EF4-FFF2-40B4-BE49-F238E27FC236}">
                    <a16:creationId xmlns:a16="http://schemas.microsoft.com/office/drawing/2014/main" id="{E01804EA-034D-1346-AC0A-D5E7328CC037}"/>
                  </a:ext>
                </a:extLst>
              </p:cNvPr>
              <p:cNvPicPr/>
              <p:nvPr/>
            </p:nvPicPr>
            <p:blipFill>
              <a:blip r:embed="rId13"/>
              <a:stretch>
                <a:fillRect/>
              </a:stretch>
            </p:blipFill>
            <p:spPr>
              <a:xfrm>
                <a:off x="5767840" y="1439823"/>
                <a:ext cx="608749"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39">
                <a:extLst>
                  <a:ext uri="{FF2B5EF4-FFF2-40B4-BE49-F238E27FC236}">
                    <a16:creationId xmlns:a16="http://schemas.microsoft.com/office/drawing/2014/main" id="{813A28F3-F5BE-9447-AAB4-8E971C0F2A64}"/>
                  </a:ext>
                </a:extLst>
              </p14:cNvPr>
              <p14:cNvContentPartPr/>
              <p14:nvPr/>
            </p14:nvContentPartPr>
            <p14:xfrm>
              <a:off x="7738115" y="1537023"/>
              <a:ext cx="63360" cy="6480"/>
            </p14:xfrm>
          </p:contentPart>
        </mc:Choice>
        <mc:Fallback xmlns="">
          <p:pic>
            <p:nvPicPr>
              <p:cNvPr id="40" name="Ink 39">
                <a:extLst>
                  <a:ext uri="{FF2B5EF4-FFF2-40B4-BE49-F238E27FC236}">
                    <a16:creationId xmlns:a16="http://schemas.microsoft.com/office/drawing/2014/main" id="{813A28F3-F5BE-9447-AAB4-8E971C0F2A64}"/>
                  </a:ext>
                </a:extLst>
              </p:cNvPr>
              <p:cNvPicPr/>
              <p:nvPr/>
            </p:nvPicPr>
            <p:blipFill>
              <a:blip r:embed="rId15"/>
              <a:stretch>
                <a:fillRect/>
              </a:stretch>
            </p:blipFill>
            <p:spPr>
              <a:xfrm>
                <a:off x="7729115" y="1528923"/>
                <a:ext cx="806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8">
                <a:extLst>
                  <a:ext uri="{FF2B5EF4-FFF2-40B4-BE49-F238E27FC236}">
                    <a16:creationId xmlns:a16="http://schemas.microsoft.com/office/drawing/2014/main" id="{E18F20B6-3590-8B40-BB78-DF046FFE7ED0}"/>
                  </a:ext>
                </a:extLst>
              </p14:cNvPr>
              <p14:cNvContentPartPr/>
              <p14:nvPr/>
            </p14:nvContentPartPr>
            <p14:xfrm>
              <a:off x="8473956" y="1360983"/>
              <a:ext cx="471240" cy="207720"/>
            </p14:xfrm>
          </p:contentPart>
        </mc:Choice>
        <mc:Fallback xmlns="">
          <p:pic>
            <p:nvPicPr>
              <p:cNvPr id="47" name="Ink 48">
                <a:extLst>
                  <a:ext uri="{FF2B5EF4-FFF2-40B4-BE49-F238E27FC236}">
                    <a16:creationId xmlns:a16="http://schemas.microsoft.com/office/drawing/2014/main" id="{E18F20B6-3590-8B40-BB78-DF046FFE7ED0}"/>
                  </a:ext>
                </a:extLst>
              </p:cNvPr>
              <p:cNvPicPr/>
              <p:nvPr/>
            </p:nvPicPr>
            <p:blipFill>
              <a:blip r:embed="rId17"/>
              <a:stretch>
                <a:fillRect/>
              </a:stretch>
            </p:blipFill>
            <p:spPr>
              <a:xfrm>
                <a:off x="8464956" y="1351983"/>
                <a:ext cx="4885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9">
                <a:extLst>
                  <a:ext uri="{FF2B5EF4-FFF2-40B4-BE49-F238E27FC236}">
                    <a16:creationId xmlns:a16="http://schemas.microsoft.com/office/drawing/2014/main" id="{C00D394E-6A12-EA4E-BFDD-52F698EE72F4}"/>
                  </a:ext>
                </a:extLst>
              </p14:cNvPr>
              <p14:cNvContentPartPr/>
              <p14:nvPr/>
            </p14:nvContentPartPr>
            <p14:xfrm>
              <a:off x="7971035" y="1530544"/>
              <a:ext cx="182520" cy="12960"/>
            </p14:xfrm>
          </p:contentPart>
        </mc:Choice>
        <mc:Fallback xmlns="">
          <p:pic>
            <p:nvPicPr>
              <p:cNvPr id="48" name="Ink 49">
                <a:extLst>
                  <a:ext uri="{FF2B5EF4-FFF2-40B4-BE49-F238E27FC236}">
                    <a16:creationId xmlns:a16="http://schemas.microsoft.com/office/drawing/2014/main" id="{C00D394E-6A12-EA4E-BFDD-52F698EE72F4}"/>
                  </a:ext>
                </a:extLst>
              </p:cNvPr>
              <p:cNvPicPr/>
              <p:nvPr/>
            </p:nvPicPr>
            <p:blipFill>
              <a:blip r:embed="rId19"/>
              <a:stretch>
                <a:fillRect/>
              </a:stretch>
            </p:blipFill>
            <p:spPr>
              <a:xfrm>
                <a:off x="7962070" y="1522264"/>
                <a:ext cx="199732"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6" name="Ink 65">
                <a:extLst>
                  <a:ext uri="{FF2B5EF4-FFF2-40B4-BE49-F238E27FC236}">
                    <a16:creationId xmlns:a16="http://schemas.microsoft.com/office/drawing/2014/main" id="{31F76A33-82D3-834F-A167-D3FC188168C6}"/>
                  </a:ext>
                </a:extLst>
              </p14:cNvPr>
              <p14:cNvContentPartPr/>
              <p14:nvPr/>
            </p14:nvContentPartPr>
            <p14:xfrm>
              <a:off x="3035435" y="2241183"/>
              <a:ext cx="100800" cy="6480"/>
            </p14:xfrm>
          </p:contentPart>
        </mc:Choice>
        <mc:Fallback xmlns="">
          <p:pic>
            <p:nvPicPr>
              <p:cNvPr id="66" name="Ink 65">
                <a:extLst>
                  <a:ext uri="{FF2B5EF4-FFF2-40B4-BE49-F238E27FC236}">
                    <a16:creationId xmlns:a16="http://schemas.microsoft.com/office/drawing/2014/main" id="{31F76A33-82D3-834F-A167-D3FC188168C6}"/>
                  </a:ext>
                </a:extLst>
              </p:cNvPr>
              <p:cNvPicPr/>
              <p:nvPr/>
            </p:nvPicPr>
            <p:blipFill>
              <a:blip r:embed="rId21"/>
              <a:stretch>
                <a:fillRect/>
              </a:stretch>
            </p:blipFill>
            <p:spPr>
              <a:xfrm>
                <a:off x="3026795" y="2233083"/>
                <a:ext cx="1177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7" name="Ink 66">
                <a:extLst>
                  <a:ext uri="{FF2B5EF4-FFF2-40B4-BE49-F238E27FC236}">
                    <a16:creationId xmlns:a16="http://schemas.microsoft.com/office/drawing/2014/main" id="{9E343B0F-57D6-7C4D-926E-E40AD588E8E7}"/>
                  </a:ext>
                </a:extLst>
              </p14:cNvPr>
              <p14:cNvContentPartPr/>
              <p14:nvPr/>
            </p14:nvContentPartPr>
            <p14:xfrm>
              <a:off x="3029315" y="2329023"/>
              <a:ext cx="107280" cy="360"/>
            </p14:xfrm>
          </p:contentPart>
        </mc:Choice>
        <mc:Fallback xmlns="">
          <p:pic>
            <p:nvPicPr>
              <p:cNvPr id="67" name="Ink 66">
                <a:extLst>
                  <a:ext uri="{FF2B5EF4-FFF2-40B4-BE49-F238E27FC236}">
                    <a16:creationId xmlns:a16="http://schemas.microsoft.com/office/drawing/2014/main" id="{9E343B0F-57D6-7C4D-926E-E40AD588E8E7}"/>
                  </a:ext>
                </a:extLst>
              </p:cNvPr>
              <p:cNvPicPr/>
              <p:nvPr/>
            </p:nvPicPr>
            <p:blipFill>
              <a:blip r:embed="rId23"/>
              <a:stretch>
                <a:fillRect/>
              </a:stretch>
            </p:blipFill>
            <p:spPr>
              <a:xfrm>
                <a:off x="3020675" y="2319663"/>
                <a:ext cx="1249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8" name="Ink 68">
                <a:extLst>
                  <a:ext uri="{FF2B5EF4-FFF2-40B4-BE49-F238E27FC236}">
                    <a16:creationId xmlns:a16="http://schemas.microsoft.com/office/drawing/2014/main" id="{3D0FE525-07F9-9642-97E1-351F46B28C8B}"/>
                  </a:ext>
                </a:extLst>
              </p14:cNvPr>
              <p14:cNvContentPartPr/>
              <p14:nvPr/>
            </p14:nvContentPartPr>
            <p14:xfrm>
              <a:off x="2456915" y="2190783"/>
              <a:ext cx="365040" cy="270720"/>
            </p14:xfrm>
          </p:contentPart>
        </mc:Choice>
        <mc:Fallback xmlns="">
          <p:pic>
            <p:nvPicPr>
              <p:cNvPr id="68" name="Ink 68">
                <a:extLst>
                  <a:ext uri="{FF2B5EF4-FFF2-40B4-BE49-F238E27FC236}">
                    <a16:creationId xmlns:a16="http://schemas.microsoft.com/office/drawing/2014/main" id="{3D0FE525-07F9-9642-97E1-351F46B28C8B}"/>
                  </a:ext>
                </a:extLst>
              </p:cNvPr>
              <p:cNvPicPr/>
              <p:nvPr/>
            </p:nvPicPr>
            <p:blipFill>
              <a:blip r:embed="rId25"/>
              <a:stretch>
                <a:fillRect/>
              </a:stretch>
            </p:blipFill>
            <p:spPr>
              <a:xfrm>
                <a:off x="2447555" y="2181783"/>
                <a:ext cx="38232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a16="http://schemas.microsoft.com/office/drawing/2014/main" id="{DFC0AEED-1977-4E47-81E8-981EEDD4EE20}"/>
                  </a:ext>
                </a:extLst>
              </p14:cNvPr>
              <p14:cNvContentPartPr/>
              <p14:nvPr/>
            </p14:nvContentPartPr>
            <p14:xfrm>
              <a:off x="5248715" y="2310303"/>
              <a:ext cx="19080" cy="63360"/>
            </p14:xfrm>
          </p:contentPart>
        </mc:Choice>
        <mc:Fallback xmlns="">
          <p:pic>
            <p:nvPicPr>
              <p:cNvPr id="78" name="Ink 77">
                <a:extLst>
                  <a:ext uri="{FF2B5EF4-FFF2-40B4-BE49-F238E27FC236}">
                    <a16:creationId xmlns:a16="http://schemas.microsoft.com/office/drawing/2014/main" id="{DFC0AEED-1977-4E47-81E8-981EEDD4EE20}"/>
                  </a:ext>
                </a:extLst>
              </p:cNvPr>
              <p:cNvPicPr/>
              <p:nvPr/>
            </p:nvPicPr>
            <p:blipFill>
              <a:blip r:embed="rId27"/>
              <a:stretch>
                <a:fillRect/>
              </a:stretch>
            </p:blipFill>
            <p:spPr>
              <a:xfrm>
                <a:off x="5239355" y="2300890"/>
                <a:ext cx="37800" cy="8110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4" name="Ink 86">
                <a:extLst>
                  <a:ext uri="{FF2B5EF4-FFF2-40B4-BE49-F238E27FC236}">
                    <a16:creationId xmlns:a16="http://schemas.microsoft.com/office/drawing/2014/main" id="{9A619B56-E534-6E41-972D-C65B7C8A7922}"/>
                  </a:ext>
                </a:extLst>
              </p14:cNvPr>
              <p14:cNvContentPartPr/>
              <p14:nvPr/>
            </p14:nvContentPartPr>
            <p14:xfrm>
              <a:off x="5550395" y="2115184"/>
              <a:ext cx="754560" cy="327600"/>
            </p14:xfrm>
          </p:contentPart>
        </mc:Choice>
        <mc:Fallback xmlns="">
          <p:pic>
            <p:nvPicPr>
              <p:cNvPr id="84" name="Ink 86">
                <a:extLst>
                  <a:ext uri="{FF2B5EF4-FFF2-40B4-BE49-F238E27FC236}">
                    <a16:creationId xmlns:a16="http://schemas.microsoft.com/office/drawing/2014/main" id="{9A619B56-E534-6E41-972D-C65B7C8A7922}"/>
                  </a:ext>
                </a:extLst>
              </p:cNvPr>
              <p:cNvPicPr/>
              <p:nvPr/>
            </p:nvPicPr>
            <p:blipFill>
              <a:blip r:embed="rId29"/>
              <a:stretch>
                <a:fillRect/>
              </a:stretch>
            </p:blipFill>
            <p:spPr>
              <a:xfrm>
                <a:off x="5541404" y="2106174"/>
                <a:ext cx="771824" cy="3456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5" name="Ink 87">
                <a:extLst>
                  <a:ext uri="{FF2B5EF4-FFF2-40B4-BE49-F238E27FC236}">
                    <a16:creationId xmlns:a16="http://schemas.microsoft.com/office/drawing/2014/main" id="{B2AF9B23-ECA6-DF4D-9F49-1872F2B9DA4C}"/>
                  </a:ext>
                </a:extLst>
              </p14:cNvPr>
              <p14:cNvContentPartPr/>
              <p14:nvPr/>
            </p14:nvContentPartPr>
            <p14:xfrm>
              <a:off x="4405956" y="2083863"/>
              <a:ext cx="559800" cy="358920"/>
            </p14:xfrm>
          </p:contentPart>
        </mc:Choice>
        <mc:Fallback xmlns="">
          <p:pic>
            <p:nvPicPr>
              <p:cNvPr id="85" name="Ink 87">
                <a:extLst>
                  <a:ext uri="{FF2B5EF4-FFF2-40B4-BE49-F238E27FC236}">
                    <a16:creationId xmlns:a16="http://schemas.microsoft.com/office/drawing/2014/main" id="{B2AF9B23-ECA6-DF4D-9F49-1872F2B9DA4C}"/>
                  </a:ext>
                </a:extLst>
              </p:cNvPr>
              <p:cNvPicPr/>
              <p:nvPr/>
            </p:nvPicPr>
            <p:blipFill>
              <a:blip r:embed="rId31"/>
              <a:stretch>
                <a:fillRect/>
              </a:stretch>
            </p:blipFill>
            <p:spPr>
              <a:xfrm>
                <a:off x="4396956" y="2074854"/>
                <a:ext cx="577080" cy="37657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6" name="Ink 88">
                <a:extLst>
                  <a:ext uri="{FF2B5EF4-FFF2-40B4-BE49-F238E27FC236}">
                    <a16:creationId xmlns:a16="http://schemas.microsoft.com/office/drawing/2014/main" id="{80ECEBFF-1C98-854B-A67B-C39EFA1ED874}"/>
                  </a:ext>
                </a:extLst>
              </p14:cNvPr>
              <p14:cNvContentPartPr/>
              <p14:nvPr/>
            </p14:nvContentPartPr>
            <p14:xfrm>
              <a:off x="3594875" y="2083864"/>
              <a:ext cx="616680" cy="421560"/>
            </p14:xfrm>
          </p:contentPart>
        </mc:Choice>
        <mc:Fallback xmlns="">
          <p:pic>
            <p:nvPicPr>
              <p:cNvPr id="86" name="Ink 88">
                <a:extLst>
                  <a:ext uri="{FF2B5EF4-FFF2-40B4-BE49-F238E27FC236}">
                    <a16:creationId xmlns:a16="http://schemas.microsoft.com/office/drawing/2014/main" id="{80ECEBFF-1C98-854B-A67B-C39EFA1ED874}"/>
                  </a:ext>
                </a:extLst>
              </p:cNvPr>
              <p:cNvPicPr/>
              <p:nvPr/>
            </p:nvPicPr>
            <p:blipFill>
              <a:blip r:embed="rId33"/>
              <a:stretch>
                <a:fillRect/>
              </a:stretch>
            </p:blipFill>
            <p:spPr>
              <a:xfrm>
                <a:off x="3586225" y="2074504"/>
                <a:ext cx="634701"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0" name="Ink 89">
                <a:extLst>
                  <a:ext uri="{FF2B5EF4-FFF2-40B4-BE49-F238E27FC236}">
                    <a16:creationId xmlns:a16="http://schemas.microsoft.com/office/drawing/2014/main" id="{1BB65857-7906-0148-AF9E-C713E5C6B89C}"/>
                  </a:ext>
                </a:extLst>
              </p14:cNvPr>
              <p14:cNvContentPartPr/>
              <p14:nvPr/>
            </p14:nvContentPartPr>
            <p14:xfrm>
              <a:off x="6512315" y="2285103"/>
              <a:ext cx="25560" cy="69480"/>
            </p14:xfrm>
          </p:contentPart>
        </mc:Choice>
        <mc:Fallback xmlns="">
          <p:pic>
            <p:nvPicPr>
              <p:cNvPr id="90" name="Ink 89">
                <a:extLst>
                  <a:ext uri="{FF2B5EF4-FFF2-40B4-BE49-F238E27FC236}">
                    <a16:creationId xmlns:a16="http://schemas.microsoft.com/office/drawing/2014/main" id="{1BB65857-7906-0148-AF9E-C713E5C6B89C}"/>
                  </a:ext>
                </a:extLst>
              </p:cNvPr>
              <p:cNvPicPr/>
              <p:nvPr/>
            </p:nvPicPr>
            <p:blipFill>
              <a:blip r:embed="rId35"/>
              <a:stretch>
                <a:fillRect/>
              </a:stretch>
            </p:blipFill>
            <p:spPr>
              <a:xfrm>
                <a:off x="6504035" y="2275791"/>
                <a:ext cx="43200" cy="8702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1" name="Ink 90">
                <a:extLst>
                  <a:ext uri="{FF2B5EF4-FFF2-40B4-BE49-F238E27FC236}">
                    <a16:creationId xmlns:a16="http://schemas.microsoft.com/office/drawing/2014/main" id="{F57CEC76-ED8C-F54C-B8FF-19439370EC74}"/>
                  </a:ext>
                </a:extLst>
              </p14:cNvPr>
              <p14:cNvContentPartPr/>
              <p14:nvPr/>
            </p14:nvContentPartPr>
            <p14:xfrm>
              <a:off x="6788795" y="2228583"/>
              <a:ext cx="69480" cy="12960"/>
            </p14:xfrm>
          </p:contentPart>
        </mc:Choice>
        <mc:Fallback xmlns="">
          <p:pic>
            <p:nvPicPr>
              <p:cNvPr id="91" name="Ink 90">
                <a:extLst>
                  <a:ext uri="{FF2B5EF4-FFF2-40B4-BE49-F238E27FC236}">
                    <a16:creationId xmlns:a16="http://schemas.microsoft.com/office/drawing/2014/main" id="{F57CEC76-ED8C-F54C-B8FF-19439370EC74}"/>
                  </a:ext>
                </a:extLst>
              </p:cNvPr>
              <p:cNvPicPr/>
              <p:nvPr/>
            </p:nvPicPr>
            <p:blipFill>
              <a:blip r:embed="rId37"/>
              <a:stretch>
                <a:fillRect/>
              </a:stretch>
            </p:blipFill>
            <p:spPr>
              <a:xfrm>
                <a:off x="6780155" y="2220437"/>
                <a:ext cx="86040" cy="2999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2" name="Ink 91">
                <a:extLst>
                  <a:ext uri="{FF2B5EF4-FFF2-40B4-BE49-F238E27FC236}">
                    <a16:creationId xmlns:a16="http://schemas.microsoft.com/office/drawing/2014/main" id="{5E5E6291-13AC-DB48-8AC4-790E98950079}"/>
                  </a:ext>
                </a:extLst>
              </p14:cNvPr>
              <p14:cNvContentPartPr/>
              <p14:nvPr/>
            </p14:nvContentPartPr>
            <p14:xfrm>
              <a:off x="7040435" y="2215984"/>
              <a:ext cx="69480" cy="12960"/>
            </p14:xfrm>
          </p:contentPart>
        </mc:Choice>
        <mc:Fallback xmlns="">
          <p:pic>
            <p:nvPicPr>
              <p:cNvPr id="92" name="Ink 91">
                <a:extLst>
                  <a:ext uri="{FF2B5EF4-FFF2-40B4-BE49-F238E27FC236}">
                    <a16:creationId xmlns:a16="http://schemas.microsoft.com/office/drawing/2014/main" id="{5E5E6291-13AC-DB48-8AC4-790E98950079}"/>
                  </a:ext>
                </a:extLst>
              </p:cNvPr>
              <p:cNvPicPr/>
              <p:nvPr/>
            </p:nvPicPr>
            <p:blipFill>
              <a:blip r:embed="rId39"/>
              <a:stretch>
                <a:fillRect/>
              </a:stretch>
            </p:blipFill>
            <p:spPr>
              <a:xfrm>
                <a:off x="7031123" y="2206624"/>
                <a:ext cx="87029"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5" name="Ink 95">
                <a:extLst>
                  <a:ext uri="{FF2B5EF4-FFF2-40B4-BE49-F238E27FC236}">
                    <a16:creationId xmlns:a16="http://schemas.microsoft.com/office/drawing/2014/main" id="{3CAB612A-8D80-DD46-9ABB-FC9286D7AED6}"/>
                  </a:ext>
                </a:extLst>
              </p14:cNvPr>
              <p14:cNvContentPartPr/>
              <p14:nvPr/>
            </p14:nvContentPartPr>
            <p14:xfrm>
              <a:off x="7310795" y="2209503"/>
              <a:ext cx="138600" cy="6480"/>
            </p14:xfrm>
          </p:contentPart>
        </mc:Choice>
        <mc:Fallback xmlns="">
          <p:pic>
            <p:nvPicPr>
              <p:cNvPr id="95" name="Ink 95">
                <a:extLst>
                  <a:ext uri="{FF2B5EF4-FFF2-40B4-BE49-F238E27FC236}">
                    <a16:creationId xmlns:a16="http://schemas.microsoft.com/office/drawing/2014/main" id="{3CAB612A-8D80-DD46-9ABB-FC9286D7AED6}"/>
                  </a:ext>
                </a:extLst>
              </p:cNvPr>
              <p:cNvPicPr/>
              <p:nvPr/>
            </p:nvPicPr>
            <p:blipFill>
              <a:blip r:embed="rId41"/>
              <a:stretch>
                <a:fillRect/>
              </a:stretch>
            </p:blipFill>
            <p:spPr>
              <a:xfrm>
                <a:off x="7301818" y="2201223"/>
                <a:ext cx="155835"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2" name="Ink 101">
                <a:extLst>
                  <a:ext uri="{FF2B5EF4-FFF2-40B4-BE49-F238E27FC236}">
                    <a16:creationId xmlns:a16="http://schemas.microsoft.com/office/drawing/2014/main" id="{ECE17201-5FE6-DE40-A7C7-B2C3CB947F15}"/>
                  </a:ext>
                </a:extLst>
              </p14:cNvPr>
              <p14:cNvContentPartPr/>
              <p14:nvPr/>
            </p14:nvContentPartPr>
            <p14:xfrm>
              <a:off x="8511755" y="2234703"/>
              <a:ext cx="25560" cy="44280"/>
            </p14:xfrm>
          </p:contentPart>
        </mc:Choice>
        <mc:Fallback xmlns="">
          <p:pic>
            <p:nvPicPr>
              <p:cNvPr id="102" name="Ink 101">
                <a:extLst>
                  <a:ext uri="{FF2B5EF4-FFF2-40B4-BE49-F238E27FC236}">
                    <a16:creationId xmlns:a16="http://schemas.microsoft.com/office/drawing/2014/main" id="{ECE17201-5FE6-DE40-A7C7-B2C3CB947F15}"/>
                  </a:ext>
                </a:extLst>
              </p:cNvPr>
              <p:cNvPicPr/>
              <p:nvPr/>
            </p:nvPicPr>
            <p:blipFill>
              <a:blip r:embed="rId43"/>
              <a:stretch>
                <a:fillRect/>
              </a:stretch>
            </p:blipFill>
            <p:spPr>
              <a:xfrm>
                <a:off x="8503475" y="2225343"/>
                <a:ext cx="424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3" name="Ink 103">
                <a:extLst>
                  <a:ext uri="{FF2B5EF4-FFF2-40B4-BE49-F238E27FC236}">
                    <a16:creationId xmlns:a16="http://schemas.microsoft.com/office/drawing/2014/main" id="{A01DAF1D-449C-0944-BCEA-285040CBBB80}"/>
                  </a:ext>
                </a:extLst>
              </p14:cNvPr>
              <p14:cNvContentPartPr/>
              <p14:nvPr/>
            </p14:nvContentPartPr>
            <p14:xfrm>
              <a:off x="7694195" y="2115183"/>
              <a:ext cx="641880" cy="315000"/>
            </p14:xfrm>
          </p:contentPart>
        </mc:Choice>
        <mc:Fallback xmlns="">
          <p:pic>
            <p:nvPicPr>
              <p:cNvPr id="103" name="Ink 103">
                <a:extLst>
                  <a:ext uri="{FF2B5EF4-FFF2-40B4-BE49-F238E27FC236}">
                    <a16:creationId xmlns:a16="http://schemas.microsoft.com/office/drawing/2014/main" id="{A01DAF1D-449C-0944-BCEA-285040CBBB80}"/>
                  </a:ext>
                </a:extLst>
              </p:cNvPr>
              <p:cNvPicPr/>
              <p:nvPr/>
            </p:nvPicPr>
            <p:blipFill>
              <a:blip r:embed="rId45"/>
              <a:stretch>
                <a:fillRect/>
              </a:stretch>
            </p:blipFill>
            <p:spPr>
              <a:xfrm>
                <a:off x="7684830" y="2106523"/>
                <a:ext cx="659890" cy="332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2" name="Ink 112">
                <a:extLst>
                  <a:ext uri="{FF2B5EF4-FFF2-40B4-BE49-F238E27FC236}">
                    <a16:creationId xmlns:a16="http://schemas.microsoft.com/office/drawing/2014/main" id="{63D33021-E3B0-324F-801A-BAC2F854B2F4}"/>
                  </a:ext>
                </a:extLst>
              </p14:cNvPr>
              <p14:cNvContentPartPr/>
              <p14:nvPr/>
            </p14:nvContentPartPr>
            <p14:xfrm>
              <a:off x="8769516" y="1838703"/>
              <a:ext cx="465120" cy="559800"/>
            </p14:xfrm>
          </p:contentPart>
        </mc:Choice>
        <mc:Fallback xmlns="">
          <p:pic>
            <p:nvPicPr>
              <p:cNvPr id="112" name="Ink 112">
                <a:extLst>
                  <a:ext uri="{FF2B5EF4-FFF2-40B4-BE49-F238E27FC236}">
                    <a16:creationId xmlns:a16="http://schemas.microsoft.com/office/drawing/2014/main" id="{63D33021-E3B0-324F-801A-BAC2F854B2F4}"/>
                  </a:ext>
                </a:extLst>
              </p:cNvPr>
              <p:cNvPicPr/>
              <p:nvPr/>
            </p:nvPicPr>
            <p:blipFill>
              <a:blip r:embed="rId47"/>
              <a:stretch>
                <a:fillRect/>
              </a:stretch>
            </p:blipFill>
            <p:spPr>
              <a:xfrm>
                <a:off x="8760163" y="1830069"/>
                <a:ext cx="483466" cy="577788"/>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8" name="Ink 117">
                <a:extLst>
                  <a:ext uri="{FF2B5EF4-FFF2-40B4-BE49-F238E27FC236}">
                    <a16:creationId xmlns:a16="http://schemas.microsoft.com/office/drawing/2014/main" id="{A26F101A-4B45-8E44-B4E3-390346C954B8}"/>
                  </a:ext>
                </a:extLst>
              </p14:cNvPr>
              <p14:cNvContentPartPr/>
              <p14:nvPr/>
            </p14:nvContentPartPr>
            <p14:xfrm>
              <a:off x="3186275" y="3020583"/>
              <a:ext cx="138600" cy="6480"/>
            </p14:xfrm>
          </p:contentPart>
        </mc:Choice>
        <mc:Fallback xmlns="">
          <p:pic>
            <p:nvPicPr>
              <p:cNvPr id="118" name="Ink 117">
                <a:extLst>
                  <a:ext uri="{FF2B5EF4-FFF2-40B4-BE49-F238E27FC236}">
                    <a16:creationId xmlns:a16="http://schemas.microsoft.com/office/drawing/2014/main" id="{A26F101A-4B45-8E44-B4E3-390346C954B8}"/>
                  </a:ext>
                </a:extLst>
              </p:cNvPr>
              <p:cNvPicPr/>
              <p:nvPr/>
            </p:nvPicPr>
            <p:blipFill>
              <a:blip r:embed="rId49"/>
              <a:stretch>
                <a:fillRect/>
              </a:stretch>
            </p:blipFill>
            <p:spPr>
              <a:xfrm>
                <a:off x="3176915" y="3011223"/>
                <a:ext cx="1558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9" name="Ink 118">
                <a:extLst>
                  <a:ext uri="{FF2B5EF4-FFF2-40B4-BE49-F238E27FC236}">
                    <a16:creationId xmlns:a16="http://schemas.microsoft.com/office/drawing/2014/main" id="{60F141C5-7344-C54C-9341-F4D47C367638}"/>
                  </a:ext>
                </a:extLst>
              </p14:cNvPr>
              <p14:cNvContentPartPr/>
              <p14:nvPr/>
            </p14:nvContentPartPr>
            <p14:xfrm>
              <a:off x="3180156" y="3114903"/>
              <a:ext cx="157680" cy="6480"/>
            </p14:xfrm>
          </p:contentPart>
        </mc:Choice>
        <mc:Fallback xmlns="">
          <p:pic>
            <p:nvPicPr>
              <p:cNvPr id="119" name="Ink 118">
                <a:extLst>
                  <a:ext uri="{FF2B5EF4-FFF2-40B4-BE49-F238E27FC236}">
                    <a16:creationId xmlns:a16="http://schemas.microsoft.com/office/drawing/2014/main" id="{60F141C5-7344-C54C-9341-F4D47C367638}"/>
                  </a:ext>
                </a:extLst>
              </p:cNvPr>
              <p:cNvPicPr/>
              <p:nvPr/>
            </p:nvPicPr>
            <p:blipFill>
              <a:blip r:embed="rId51"/>
              <a:stretch>
                <a:fillRect/>
              </a:stretch>
            </p:blipFill>
            <p:spPr>
              <a:xfrm>
                <a:off x="3171516" y="3106623"/>
                <a:ext cx="174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0" name="Ink 120">
                <a:extLst>
                  <a:ext uri="{FF2B5EF4-FFF2-40B4-BE49-F238E27FC236}">
                    <a16:creationId xmlns:a16="http://schemas.microsoft.com/office/drawing/2014/main" id="{4C7A0624-80D8-454A-875B-CE3476C1FAE7}"/>
                  </a:ext>
                </a:extLst>
              </p14:cNvPr>
              <p14:cNvContentPartPr/>
              <p14:nvPr/>
            </p14:nvContentPartPr>
            <p14:xfrm>
              <a:off x="2551235" y="2970543"/>
              <a:ext cx="440640" cy="308160"/>
            </p14:xfrm>
          </p:contentPart>
        </mc:Choice>
        <mc:Fallback xmlns="">
          <p:pic>
            <p:nvPicPr>
              <p:cNvPr id="120" name="Ink 120">
                <a:extLst>
                  <a:ext uri="{FF2B5EF4-FFF2-40B4-BE49-F238E27FC236}">
                    <a16:creationId xmlns:a16="http://schemas.microsoft.com/office/drawing/2014/main" id="{4C7A0624-80D8-454A-875B-CE3476C1FAE7}"/>
                  </a:ext>
                </a:extLst>
              </p:cNvPr>
              <p:cNvPicPr/>
              <p:nvPr/>
            </p:nvPicPr>
            <p:blipFill>
              <a:blip r:embed="rId53"/>
              <a:stretch>
                <a:fillRect/>
              </a:stretch>
            </p:blipFill>
            <p:spPr>
              <a:xfrm>
                <a:off x="2542941" y="2961913"/>
                <a:ext cx="456867" cy="32577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5" name="Ink 138">
                <a:extLst>
                  <a:ext uri="{FF2B5EF4-FFF2-40B4-BE49-F238E27FC236}">
                    <a16:creationId xmlns:a16="http://schemas.microsoft.com/office/drawing/2014/main" id="{D199F7EF-9941-C347-902E-065AD0F67672}"/>
                  </a:ext>
                </a:extLst>
              </p14:cNvPr>
              <p14:cNvContentPartPr/>
              <p14:nvPr/>
            </p14:nvContentPartPr>
            <p14:xfrm>
              <a:off x="5280036" y="2831943"/>
              <a:ext cx="566280" cy="308520"/>
            </p14:xfrm>
          </p:contentPart>
        </mc:Choice>
        <mc:Fallback xmlns="">
          <p:pic>
            <p:nvPicPr>
              <p:cNvPr id="135" name="Ink 138">
                <a:extLst>
                  <a:ext uri="{FF2B5EF4-FFF2-40B4-BE49-F238E27FC236}">
                    <a16:creationId xmlns:a16="http://schemas.microsoft.com/office/drawing/2014/main" id="{D199F7EF-9941-C347-902E-065AD0F67672}"/>
                  </a:ext>
                </a:extLst>
              </p:cNvPr>
              <p:cNvPicPr/>
              <p:nvPr/>
            </p:nvPicPr>
            <p:blipFill>
              <a:blip r:embed="rId55"/>
              <a:stretch>
                <a:fillRect/>
              </a:stretch>
            </p:blipFill>
            <p:spPr>
              <a:xfrm>
                <a:off x="5270670" y="2822953"/>
                <a:ext cx="584291" cy="326499"/>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6" name="Ink 139">
                <a:extLst>
                  <a:ext uri="{FF2B5EF4-FFF2-40B4-BE49-F238E27FC236}">
                    <a16:creationId xmlns:a16="http://schemas.microsoft.com/office/drawing/2014/main" id="{835A724E-5ADA-6D46-92FF-B2A54438630B}"/>
                  </a:ext>
                </a:extLst>
              </p14:cNvPr>
              <p14:cNvContentPartPr/>
              <p14:nvPr/>
            </p14:nvContentPartPr>
            <p14:xfrm>
              <a:off x="4789715" y="2876223"/>
              <a:ext cx="302040" cy="377640"/>
            </p14:xfrm>
          </p:contentPart>
        </mc:Choice>
        <mc:Fallback xmlns="">
          <p:pic>
            <p:nvPicPr>
              <p:cNvPr id="136" name="Ink 139">
                <a:extLst>
                  <a:ext uri="{FF2B5EF4-FFF2-40B4-BE49-F238E27FC236}">
                    <a16:creationId xmlns:a16="http://schemas.microsoft.com/office/drawing/2014/main" id="{835A724E-5ADA-6D46-92FF-B2A54438630B}"/>
                  </a:ext>
                </a:extLst>
              </p:cNvPr>
              <p:cNvPicPr/>
              <p:nvPr/>
            </p:nvPicPr>
            <p:blipFill>
              <a:blip r:embed="rId57"/>
              <a:stretch>
                <a:fillRect/>
              </a:stretch>
            </p:blipFill>
            <p:spPr>
              <a:xfrm>
                <a:off x="4780355" y="2867223"/>
                <a:ext cx="3207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37" name="Ink 140">
                <a:extLst>
                  <a:ext uri="{FF2B5EF4-FFF2-40B4-BE49-F238E27FC236}">
                    <a16:creationId xmlns:a16="http://schemas.microsoft.com/office/drawing/2014/main" id="{3B2575BD-296F-DA43-82C7-9641BA516B04}"/>
                  </a:ext>
                </a:extLst>
              </p14:cNvPr>
              <p14:cNvContentPartPr/>
              <p14:nvPr/>
            </p14:nvContentPartPr>
            <p14:xfrm>
              <a:off x="4311635" y="2876223"/>
              <a:ext cx="232920" cy="189000"/>
            </p14:xfrm>
          </p:contentPart>
        </mc:Choice>
        <mc:Fallback xmlns="">
          <p:pic>
            <p:nvPicPr>
              <p:cNvPr id="137" name="Ink 140">
                <a:extLst>
                  <a:ext uri="{FF2B5EF4-FFF2-40B4-BE49-F238E27FC236}">
                    <a16:creationId xmlns:a16="http://schemas.microsoft.com/office/drawing/2014/main" id="{3B2575BD-296F-DA43-82C7-9641BA516B04}"/>
                  </a:ext>
                </a:extLst>
              </p:cNvPr>
              <p:cNvPicPr/>
              <p:nvPr/>
            </p:nvPicPr>
            <p:blipFill>
              <a:blip r:embed="rId59"/>
              <a:stretch>
                <a:fillRect/>
              </a:stretch>
            </p:blipFill>
            <p:spPr>
              <a:xfrm>
                <a:off x="4302635" y="2867583"/>
                <a:ext cx="2502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8" name="Ink 141">
                <a:extLst>
                  <a:ext uri="{FF2B5EF4-FFF2-40B4-BE49-F238E27FC236}">
                    <a16:creationId xmlns:a16="http://schemas.microsoft.com/office/drawing/2014/main" id="{FDA8BEEC-DE31-C749-9FB9-AEF802B3C973}"/>
                  </a:ext>
                </a:extLst>
              </p14:cNvPr>
              <p14:cNvContentPartPr/>
              <p14:nvPr/>
            </p14:nvContentPartPr>
            <p14:xfrm>
              <a:off x="3689195" y="2844543"/>
              <a:ext cx="339840" cy="475560"/>
            </p14:xfrm>
          </p:contentPart>
        </mc:Choice>
        <mc:Fallback xmlns="">
          <p:pic>
            <p:nvPicPr>
              <p:cNvPr id="138" name="Ink 141">
                <a:extLst>
                  <a:ext uri="{FF2B5EF4-FFF2-40B4-BE49-F238E27FC236}">
                    <a16:creationId xmlns:a16="http://schemas.microsoft.com/office/drawing/2014/main" id="{FDA8BEEC-DE31-C749-9FB9-AEF802B3C973}"/>
                  </a:ext>
                </a:extLst>
              </p:cNvPr>
              <p:cNvPicPr/>
              <p:nvPr/>
            </p:nvPicPr>
            <p:blipFill>
              <a:blip r:embed="rId61"/>
              <a:stretch>
                <a:fillRect/>
              </a:stretch>
            </p:blipFill>
            <p:spPr>
              <a:xfrm>
                <a:off x="3679835" y="2835529"/>
                <a:ext cx="358200" cy="49286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3" name="Ink 155">
                <a:extLst>
                  <a:ext uri="{FF2B5EF4-FFF2-40B4-BE49-F238E27FC236}">
                    <a16:creationId xmlns:a16="http://schemas.microsoft.com/office/drawing/2014/main" id="{7BEEC24A-6852-3246-B3AD-F52A6A4D2A48}"/>
                  </a:ext>
                </a:extLst>
              </p14:cNvPr>
              <p14:cNvContentPartPr/>
              <p14:nvPr/>
            </p14:nvContentPartPr>
            <p14:xfrm>
              <a:off x="7140875" y="2782623"/>
              <a:ext cx="723240" cy="376560"/>
            </p14:xfrm>
          </p:contentPart>
        </mc:Choice>
        <mc:Fallback xmlns="">
          <p:pic>
            <p:nvPicPr>
              <p:cNvPr id="153" name="Ink 155">
                <a:extLst>
                  <a:ext uri="{FF2B5EF4-FFF2-40B4-BE49-F238E27FC236}">
                    <a16:creationId xmlns:a16="http://schemas.microsoft.com/office/drawing/2014/main" id="{7BEEC24A-6852-3246-B3AD-F52A6A4D2A48}"/>
                  </a:ext>
                </a:extLst>
              </p:cNvPr>
              <p:cNvPicPr/>
              <p:nvPr/>
            </p:nvPicPr>
            <p:blipFill>
              <a:blip r:embed="rId63"/>
              <a:stretch>
                <a:fillRect/>
              </a:stretch>
            </p:blipFill>
            <p:spPr>
              <a:xfrm>
                <a:off x="7131515" y="2773640"/>
                <a:ext cx="740880" cy="394526"/>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4" name="Ink 156">
                <a:extLst>
                  <a:ext uri="{FF2B5EF4-FFF2-40B4-BE49-F238E27FC236}">
                    <a16:creationId xmlns:a16="http://schemas.microsoft.com/office/drawing/2014/main" id="{9CD8897C-6A5D-E540-8A53-B37C8FE6174F}"/>
                  </a:ext>
                </a:extLst>
              </p14:cNvPr>
              <p14:cNvContentPartPr/>
              <p14:nvPr/>
            </p14:nvContentPartPr>
            <p14:xfrm>
              <a:off x="6612755" y="2819344"/>
              <a:ext cx="346320" cy="327240"/>
            </p14:xfrm>
          </p:contentPart>
        </mc:Choice>
        <mc:Fallback xmlns="">
          <p:pic>
            <p:nvPicPr>
              <p:cNvPr id="154" name="Ink 156">
                <a:extLst>
                  <a:ext uri="{FF2B5EF4-FFF2-40B4-BE49-F238E27FC236}">
                    <a16:creationId xmlns:a16="http://schemas.microsoft.com/office/drawing/2014/main" id="{9CD8897C-6A5D-E540-8A53-B37C8FE6174F}"/>
                  </a:ext>
                </a:extLst>
              </p:cNvPr>
              <p:cNvPicPr/>
              <p:nvPr/>
            </p:nvPicPr>
            <p:blipFill>
              <a:blip r:embed="rId65"/>
              <a:stretch>
                <a:fillRect/>
              </a:stretch>
            </p:blipFill>
            <p:spPr>
              <a:xfrm>
                <a:off x="6603385" y="2809984"/>
                <a:ext cx="363978"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55" name="Ink 157">
                <a:extLst>
                  <a:ext uri="{FF2B5EF4-FFF2-40B4-BE49-F238E27FC236}">
                    <a16:creationId xmlns:a16="http://schemas.microsoft.com/office/drawing/2014/main" id="{75A6A4B6-C38D-CF4F-A551-12F3B32D3531}"/>
                  </a:ext>
                </a:extLst>
              </p14:cNvPr>
              <p14:cNvContentPartPr/>
              <p14:nvPr/>
            </p14:nvContentPartPr>
            <p14:xfrm>
              <a:off x="6116316" y="2869743"/>
              <a:ext cx="195120" cy="163800"/>
            </p14:xfrm>
          </p:contentPart>
        </mc:Choice>
        <mc:Fallback xmlns="">
          <p:pic>
            <p:nvPicPr>
              <p:cNvPr id="155" name="Ink 157">
                <a:extLst>
                  <a:ext uri="{FF2B5EF4-FFF2-40B4-BE49-F238E27FC236}">
                    <a16:creationId xmlns:a16="http://schemas.microsoft.com/office/drawing/2014/main" id="{75A6A4B6-C38D-CF4F-A551-12F3B32D3531}"/>
                  </a:ext>
                </a:extLst>
              </p:cNvPr>
              <p:cNvPicPr/>
              <p:nvPr/>
            </p:nvPicPr>
            <p:blipFill>
              <a:blip r:embed="rId67"/>
              <a:stretch>
                <a:fillRect/>
              </a:stretch>
            </p:blipFill>
            <p:spPr>
              <a:xfrm>
                <a:off x="6106973" y="2861103"/>
                <a:ext cx="212728"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61" name="Ink 160">
                <a:extLst>
                  <a:ext uri="{FF2B5EF4-FFF2-40B4-BE49-F238E27FC236}">
                    <a16:creationId xmlns:a16="http://schemas.microsoft.com/office/drawing/2014/main" id="{56944A35-1676-B541-B207-765A2D99A4EF}"/>
                  </a:ext>
                </a:extLst>
              </p14:cNvPr>
              <p14:cNvContentPartPr/>
              <p14:nvPr/>
            </p14:nvContentPartPr>
            <p14:xfrm>
              <a:off x="8499155" y="2788023"/>
              <a:ext cx="75960" cy="19080"/>
            </p14:xfrm>
          </p:contentPart>
        </mc:Choice>
        <mc:Fallback xmlns="">
          <p:pic>
            <p:nvPicPr>
              <p:cNvPr id="161" name="Ink 160">
                <a:extLst>
                  <a:ext uri="{FF2B5EF4-FFF2-40B4-BE49-F238E27FC236}">
                    <a16:creationId xmlns:a16="http://schemas.microsoft.com/office/drawing/2014/main" id="{56944A35-1676-B541-B207-765A2D99A4EF}"/>
                  </a:ext>
                </a:extLst>
              </p:cNvPr>
              <p:cNvPicPr/>
              <p:nvPr/>
            </p:nvPicPr>
            <p:blipFill>
              <a:blip r:embed="rId69"/>
              <a:stretch>
                <a:fillRect/>
              </a:stretch>
            </p:blipFill>
            <p:spPr>
              <a:xfrm>
                <a:off x="8489795" y="2779743"/>
                <a:ext cx="93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66" name="Ink 167">
                <a:extLst>
                  <a:ext uri="{FF2B5EF4-FFF2-40B4-BE49-F238E27FC236}">
                    <a16:creationId xmlns:a16="http://schemas.microsoft.com/office/drawing/2014/main" id="{FBB5F286-C20D-6F4E-A6C0-FC445FDB1BD8}"/>
                  </a:ext>
                </a:extLst>
              </p14:cNvPr>
              <p14:cNvContentPartPr/>
              <p14:nvPr/>
            </p14:nvContentPartPr>
            <p14:xfrm>
              <a:off x="8800835" y="2718904"/>
              <a:ext cx="748440" cy="50400"/>
            </p14:xfrm>
          </p:contentPart>
        </mc:Choice>
        <mc:Fallback xmlns="">
          <p:pic>
            <p:nvPicPr>
              <p:cNvPr id="166" name="Ink 167">
                <a:extLst>
                  <a:ext uri="{FF2B5EF4-FFF2-40B4-BE49-F238E27FC236}">
                    <a16:creationId xmlns:a16="http://schemas.microsoft.com/office/drawing/2014/main" id="{FBB5F286-C20D-6F4E-A6C0-FC445FDB1BD8}"/>
                  </a:ext>
                </a:extLst>
              </p:cNvPr>
              <p:cNvPicPr/>
              <p:nvPr/>
            </p:nvPicPr>
            <p:blipFill>
              <a:blip r:embed="rId71"/>
              <a:stretch>
                <a:fillRect/>
              </a:stretch>
            </p:blipFill>
            <p:spPr>
              <a:xfrm>
                <a:off x="8791479" y="2710683"/>
                <a:ext cx="766072" cy="6791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67" name="Ink 168">
                <a:extLst>
                  <a:ext uri="{FF2B5EF4-FFF2-40B4-BE49-F238E27FC236}">
                    <a16:creationId xmlns:a16="http://schemas.microsoft.com/office/drawing/2014/main" id="{45C1C36A-344F-2F4B-A98F-BA4EF24F182E}"/>
                  </a:ext>
                </a:extLst>
              </p14:cNvPr>
              <p14:cNvContentPartPr/>
              <p14:nvPr/>
            </p14:nvContentPartPr>
            <p14:xfrm>
              <a:off x="8109275" y="2769303"/>
              <a:ext cx="145080" cy="138600"/>
            </p14:xfrm>
          </p:contentPart>
        </mc:Choice>
        <mc:Fallback xmlns="">
          <p:pic>
            <p:nvPicPr>
              <p:cNvPr id="167" name="Ink 168">
                <a:extLst>
                  <a:ext uri="{FF2B5EF4-FFF2-40B4-BE49-F238E27FC236}">
                    <a16:creationId xmlns:a16="http://schemas.microsoft.com/office/drawing/2014/main" id="{45C1C36A-344F-2F4B-A98F-BA4EF24F182E}"/>
                  </a:ext>
                </a:extLst>
              </p:cNvPr>
              <p:cNvPicPr/>
              <p:nvPr/>
            </p:nvPicPr>
            <p:blipFill>
              <a:blip r:embed="rId73"/>
              <a:stretch>
                <a:fillRect/>
              </a:stretch>
            </p:blipFill>
            <p:spPr>
              <a:xfrm>
                <a:off x="8099892" y="2759943"/>
                <a:ext cx="162764"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72" name="Ink 171">
                <a:extLst>
                  <a:ext uri="{FF2B5EF4-FFF2-40B4-BE49-F238E27FC236}">
                    <a16:creationId xmlns:a16="http://schemas.microsoft.com/office/drawing/2014/main" id="{649DF2AC-4443-714C-BCB9-73F5BC7D7708}"/>
                  </a:ext>
                </a:extLst>
              </p14:cNvPr>
              <p14:cNvContentPartPr/>
              <p14:nvPr/>
            </p14:nvContentPartPr>
            <p14:xfrm>
              <a:off x="5091395" y="3674343"/>
              <a:ext cx="31680" cy="6480"/>
            </p14:xfrm>
          </p:contentPart>
        </mc:Choice>
        <mc:Fallback xmlns="">
          <p:pic>
            <p:nvPicPr>
              <p:cNvPr id="172" name="Ink 171">
                <a:extLst>
                  <a:ext uri="{FF2B5EF4-FFF2-40B4-BE49-F238E27FC236}">
                    <a16:creationId xmlns:a16="http://schemas.microsoft.com/office/drawing/2014/main" id="{649DF2AC-4443-714C-BCB9-73F5BC7D7708}"/>
                  </a:ext>
                </a:extLst>
              </p:cNvPr>
              <p:cNvPicPr/>
              <p:nvPr/>
            </p:nvPicPr>
            <p:blipFill>
              <a:blip r:embed="rId75"/>
              <a:stretch>
                <a:fillRect/>
              </a:stretch>
            </p:blipFill>
            <p:spPr>
              <a:xfrm>
                <a:off x="5082140" y="3666423"/>
                <a:ext cx="48766"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3" name="Ink 172">
                <a:extLst>
                  <a:ext uri="{FF2B5EF4-FFF2-40B4-BE49-F238E27FC236}">
                    <a16:creationId xmlns:a16="http://schemas.microsoft.com/office/drawing/2014/main" id="{F7CB8C5A-B532-B745-A0BD-21949E60D999}"/>
                  </a:ext>
                </a:extLst>
              </p14:cNvPr>
              <p14:cNvContentPartPr/>
              <p14:nvPr/>
            </p14:nvContentPartPr>
            <p14:xfrm>
              <a:off x="5355275" y="3649503"/>
              <a:ext cx="63360" cy="6480"/>
            </p14:xfrm>
          </p:contentPart>
        </mc:Choice>
        <mc:Fallback xmlns="">
          <p:pic>
            <p:nvPicPr>
              <p:cNvPr id="173" name="Ink 172">
                <a:extLst>
                  <a:ext uri="{FF2B5EF4-FFF2-40B4-BE49-F238E27FC236}">
                    <a16:creationId xmlns:a16="http://schemas.microsoft.com/office/drawing/2014/main" id="{F7CB8C5A-B532-B745-A0BD-21949E60D999}"/>
                  </a:ext>
                </a:extLst>
              </p:cNvPr>
              <p:cNvPicPr/>
              <p:nvPr/>
            </p:nvPicPr>
            <p:blipFill>
              <a:blip r:embed="rId77"/>
              <a:stretch>
                <a:fillRect/>
              </a:stretch>
            </p:blipFill>
            <p:spPr>
              <a:xfrm>
                <a:off x="5346275" y="3640977"/>
                <a:ext cx="80640"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75" name="Ink 175">
                <a:extLst>
                  <a:ext uri="{FF2B5EF4-FFF2-40B4-BE49-F238E27FC236}">
                    <a16:creationId xmlns:a16="http://schemas.microsoft.com/office/drawing/2014/main" id="{3B30D2B4-37B1-E84F-885C-0CAA9A7DAABD}"/>
                  </a:ext>
                </a:extLst>
              </p14:cNvPr>
              <p14:cNvContentPartPr/>
              <p14:nvPr/>
            </p14:nvContentPartPr>
            <p14:xfrm>
              <a:off x="4601075" y="3617823"/>
              <a:ext cx="157680" cy="138600"/>
            </p14:xfrm>
          </p:contentPart>
        </mc:Choice>
        <mc:Fallback xmlns="">
          <p:pic>
            <p:nvPicPr>
              <p:cNvPr id="175" name="Ink 175">
                <a:extLst>
                  <a:ext uri="{FF2B5EF4-FFF2-40B4-BE49-F238E27FC236}">
                    <a16:creationId xmlns:a16="http://schemas.microsoft.com/office/drawing/2014/main" id="{3B30D2B4-37B1-E84F-885C-0CAA9A7DAABD}"/>
                  </a:ext>
                </a:extLst>
              </p:cNvPr>
              <p:cNvPicPr/>
              <p:nvPr/>
            </p:nvPicPr>
            <p:blipFill>
              <a:blip r:embed="rId79"/>
              <a:stretch>
                <a:fillRect/>
              </a:stretch>
            </p:blipFill>
            <p:spPr>
              <a:xfrm>
                <a:off x="4592435" y="3609183"/>
                <a:ext cx="1742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83" name="Ink 184">
                <a:extLst>
                  <a:ext uri="{FF2B5EF4-FFF2-40B4-BE49-F238E27FC236}">
                    <a16:creationId xmlns:a16="http://schemas.microsoft.com/office/drawing/2014/main" id="{72B23219-1902-A948-B2FC-E717FC11D6EE}"/>
                  </a:ext>
                </a:extLst>
              </p14:cNvPr>
              <p14:cNvContentPartPr/>
              <p14:nvPr/>
            </p14:nvContentPartPr>
            <p14:xfrm>
              <a:off x="6273275" y="3473463"/>
              <a:ext cx="321120" cy="358920"/>
            </p14:xfrm>
          </p:contentPart>
        </mc:Choice>
        <mc:Fallback xmlns="">
          <p:pic>
            <p:nvPicPr>
              <p:cNvPr id="183" name="Ink 184">
                <a:extLst>
                  <a:ext uri="{FF2B5EF4-FFF2-40B4-BE49-F238E27FC236}">
                    <a16:creationId xmlns:a16="http://schemas.microsoft.com/office/drawing/2014/main" id="{72B23219-1902-A948-B2FC-E717FC11D6EE}"/>
                  </a:ext>
                </a:extLst>
              </p:cNvPr>
              <p:cNvPicPr/>
              <p:nvPr/>
            </p:nvPicPr>
            <p:blipFill>
              <a:blip r:embed="rId81"/>
              <a:stretch>
                <a:fillRect/>
              </a:stretch>
            </p:blipFill>
            <p:spPr>
              <a:xfrm>
                <a:off x="6263904" y="3464463"/>
                <a:ext cx="339501"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4" name="Ink 185">
                <a:extLst>
                  <a:ext uri="{FF2B5EF4-FFF2-40B4-BE49-F238E27FC236}">
                    <a16:creationId xmlns:a16="http://schemas.microsoft.com/office/drawing/2014/main" id="{62FC3064-B086-0144-BDF2-F17C2A8E4053}"/>
                  </a:ext>
                </a:extLst>
              </p14:cNvPr>
              <p14:cNvContentPartPr/>
              <p14:nvPr/>
            </p14:nvContentPartPr>
            <p14:xfrm>
              <a:off x="5625636" y="3567783"/>
              <a:ext cx="365040" cy="182520"/>
            </p14:xfrm>
          </p:contentPart>
        </mc:Choice>
        <mc:Fallback xmlns="">
          <p:pic>
            <p:nvPicPr>
              <p:cNvPr id="184" name="Ink 185">
                <a:extLst>
                  <a:ext uri="{FF2B5EF4-FFF2-40B4-BE49-F238E27FC236}">
                    <a16:creationId xmlns:a16="http://schemas.microsoft.com/office/drawing/2014/main" id="{62FC3064-B086-0144-BDF2-F17C2A8E4053}"/>
                  </a:ext>
                </a:extLst>
              </p:cNvPr>
              <p:cNvPicPr/>
              <p:nvPr/>
            </p:nvPicPr>
            <p:blipFill>
              <a:blip r:embed="rId83"/>
              <a:stretch>
                <a:fillRect/>
              </a:stretch>
            </p:blipFill>
            <p:spPr>
              <a:xfrm>
                <a:off x="5616636" y="3558441"/>
                <a:ext cx="382320" cy="200125"/>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2" name="Ink 192">
                <a:extLst>
                  <a:ext uri="{FF2B5EF4-FFF2-40B4-BE49-F238E27FC236}">
                    <a16:creationId xmlns:a16="http://schemas.microsoft.com/office/drawing/2014/main" id="{A805C9D0-C1ED-D648-A70E-985BEE306EB3}"/>
                  </a:ext>
                </a:extLst>
              </p14:cNvPr>
              <p14:cNvContentPartPr/>
              <p14:nvPr/>
            </p14:nvContentPartPr>
            <p14:xfrm>
              <a:off x="6776195" y="3492183"/>
              <a:ext cx="723600" cy="377640"/>
            </p14:xfrm>
          </p:contentPart>
        </mc:Choice>
        <mc:Fallback xmlns="">
          <p:pic>
            <p:nvPicPr>
              <p:cNvPr id="192" name="Ink 192">
                <a:extLst>
                  <a:ext uri="{FF2B5EF4-FFF2-40B4-BE49-F238E27FC236}">
                    <a16:creationId xmlns:a16="http://schemas.microsoft.com/office/drawing/2014/main" id="{A805C9D0-C1ED-D648-A70E-985BEE306EB3}"/>
                  </a:ext>
                </a:extLst>
              </p:cNvPr>
              <p:cNvPicPr/>
              <p:nvPr/>
            </p:nvPicPr>
            <p:blipFill>
              <a:blip r:embed="rId85"/>
              <a:stretch>
                <a:fillRect/>
              </a:stretch>
            </p:blipFill>
            <p:spPr>
              <a:xfrm>
                <a:off x="6767191" y="3483174"/>
                <a:ext cx="741609" cy="394936"/>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0" name="Ink 201">
                <a:extLst>
                  <a:ext uri="{FF2B5EF4-FFF2-40B4-BE49-F238E27FC236}">
                    <a16:creationId xmlns:a16="http://schemas.microsoft.com/office/drawing/2014/main" id="{0BD2D0BC-A444-594D-99AD-082816A44CCA}"/>
                  </a:ext>
                </a:extLst>
              </p14:cNvPr>
              <p14:cNvContentPartPr/>
              <p14:nvPr/>
            </p14:nvContentPartPr>
            <p14:xfrm>
              <a:off x="8278835" y="3397864"/>
              <a:ext cx="446760" cy="327600"/>
            </p14:xfrm>
          </p:contentPart>
        </mc:Choice>
        <mc:Fallback xmlns="">
          <p:pic>
            <p:nvPicPr>
              <p:cNvPr id="200" name="Ink 201">
                <a:extLst>
                  <a:ext uri="{FF2B5EF4-FFF2-40B4-BE49-F238E27FC236}">
                    <a16:creationId xmlns:a16="http://schemas.microsoft.com/office/drawing/2014/main" id="{0BD2D0BC-A444-594D-99AD-082816A44CCA}"/>
                  </a:ext>
                </a:extLst>
              </p:cNvPr>
              <p:cNvPicPr/>
              <p:nvPr/>
            </p:nvPicPr>
            <p:blipFill>
              <a:blip r:embed="rId87"/>
              <a:stretch>
                <a:fillRect/>
              </a:stretch>
            </p:blipFill>
            <p:spPr>
              <a:xfrm>
                <a:off x="8269107" y="3389214"/>
                <a:ext cx="464414" cy="3456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1" name="Ink 202">
                <a:extLst>
                  <a:ext uri="{FF2B5EF4-FFF2-40B4-BE49-F238E27FC236}">
                    <a16:creationId xmlns:a16="http://schemas.microsoft.com/office/drawing/2014/main" id="{609D0F49-265F-C643-AEC9-DA6891B567BF}"/>
                  </a:ext>
                </a:extLst>
              </p14:cNvPr>
              <p14:cNvContentPartPr/>
              <p14:nvPr/>
            </p14:nvContentPartPr>
            <p14:xfrm>
              <a:off x="7738116" y="3448263"/>
              <a:ext cx="220320" cy="182520"/>
            </p14:xfrm>
          </p:contentPart>
        </mc:Choice>
        <mc:Fallback xmlns="">
          <p:pic>
            <p:nvPicPr>
              <p:cNvPr id="201" name="Ink 202">
                <a:extLst>
                  <a:ext uri="{FF2B5EF4-FFF2-40B4-BE49-F238E27FC236}">
                    <a16:creationId xmlns:a16="http://schemas.microsoft.com/office/drawing/2014/main" id="{609D0F49-265F-C643-AEC9-DA6891B567BF}"/>
                  </a:ext>
                </a:extLst>
              </p:cNvPr>
              <p:cNvPicPr/>
              <p:nvPr/>
            </p:nvPicPr>
            <p:blipFill>
              <a:blip r:embed="rId89"/>
              <a:stretch>
                <a:fillRect/>
              </a:stretch>
            </p:blipFill>
            <p:spPr>
              <a:xfrm>
                <a:off x="7729116" y="3439657"/>
                <a:ext cx="237240" cy="199732"/>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7" name="Ink 207">
                <a:extLst>
                  <a:ext uri="{FF2B5EF4-FFF2-40B4-BE49-F238E27FC236}">
                    <a16:creationId xmlns:a16="http://schemas.microsoft.com/office/drawing/2014/main" id="{25C9EE19-5B7A-3F49-8746-AA109EA29948}"/>
                  </a:ext>
                </a:extLst>
              </p14:cNvPr>
              <p14:cNvContentPartPr/>
              <p14:nvPr/>
            </p14:nvContentPartPr>
            <p14:xfrm>
              <a:off x="3519635" y="3423063"/>
              <a:ext cx="220320" cy="434160"/>
            </p14:xfrm>
          </p:contentPart>
        </mc:Choice>
        <mc:Fallback xmlns="">
          <p:pic>
            <p:nvPicPr>
              <p:cNvPr id="207" name="Ink 207">
                <a:extLst>
                  <a:ext uri="{FF2B5EF4-FFF2-40B4-BE49-F238E27FC236}">
                    <a16:creationId xmlns:a16="http://schemas.microsoft.com/office/drawing/2014/main" id="{25C9EE19-5B7A-3F49-8746-AA109EA29948}"/>
                  </a:ext>
                </a:extLst>
              </p:cNvPr>
              <p:cNvPicPr/>
              <p:nvPr/>
            </p:nvPicPr>
            <p:blipFill>
              <a:blip r:embed="rId91"/>
              <a:stretch>
                <a:fillRect/>
              </a:stretch>
            </p:blipFill>
            <p:spPr>
              <a:xfrm>
                <a:off x="3503821" y="3405783"/>
                <a:ext cx="252667"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19" name="Ink 219">
                <a:extLst>
                  <a:ext uri="{FF2B5EF4-FFF2-40B4-BE49-F238E27FC236}">
                    <a16:creationId xmlns:a16="http://schemas.microsoft.com/office/drawing/2014/main" id="{BDBEC917-F1B1-A044-BD15-80223216739C}"/>
                  </a:ext>
                </a:extLst>
              </p14:cNvPr>
              <p14:cNvContentPartPr/>
              <p14:nvPr/>
            </p14:nvContentPartPr>
            <p14:xfrm>
              <a:off x="2853275" y="4085823"/>
              <a:ext cx="1546920" cy="221400"/>
            </p14:xfrm>
          </p:contentPart>
        </mc:Choice>
        <mc:Fallback xmlns="">
          <p:pic>
            <p:nvPicPr>
              <p:cNvPr id="219" name="Ink 219">
                <a:extLst>
                  <a:ext uri="{FF2B5EF4-FFF2-40B4-BE49-F238E27FC236}">
                    <a16:creationId xmlns:a16="http://schemas.microsoft.com/office/drawing/2014/main" id="{BDBEC917-F1B1-A044-BD15-80223216739C}"/>
                  </a:ext>
                </a:extLst>
              </p:cNvPr>
              <p:cNvPicPr/>
              <p:nvPr/>
            </p:nvPicPr>
            <p:blipFill>
              <a:blip r:embed="rId93"/>
              <a:stretch>
                <a:fillRect/>
              </a:stretch>
            </p:blipFill>
            <p:spPr>
              <a:xfrm>
                <a:off x="2843913" y="4077169"/>
                <a:ext cx="1564564" cy="238348"/>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1" name="Ink 230">
                <a:extLst>
                  <a:ext uri="{FF2B5EF4-FFF2-40B4-BE49-F238E27FC236}">
                    <a16:creationId xmlns:a16="http://schemas.microsoft.com/office/drawing/2014/main" id="{3F91C6E1-99C9-2548-A279-8026C33F0055}"/>
                  </a:ext>
                </a:extLst>
              </p14:cNvPr>
              <p14:cNvContentPartPr/>
              <p14:nvPr/>
            </p14:nvContentPartPr>
            <p14:xfrm>
              <a:off x="5801675" y="4447984"/>
              <a:ext cx="327240" cy="327240"/>
            </p14:xfrm>
          </p:contentPart>
        </mc:Choice>
        <mc:Fallback xmlns="">
          <p:pic>
            <p:nvPicPr>
              <p:cNvPr id="231" name="Ink 230">
                <a:extLst>
                  <a:ext uri="{FF2B5EF4-FFF2-40B4-BE49-F238E27FC236}">
                    <a16:creationId xmlns:a16="http://schemas.microsoft.com/office/drawing/2014/main" id="{3F91C6E1-99C9-2548-A279-8026C33F0055}"/>
                  </a:ext>
                </a:extLst>
              </p:cNvPr>
              <p:cNvPicPr/>
              <p:nvPr/>
            </p:nvPicPr>
            <p:blipFill>
              <a:blip r:embed="rId95"/>
              <a:stretch>
                <a:fillRect/>
              </a:stretch>
            </p:blipFill>
            <p:spPr>
              <a:xfrm>
                <a:off x="5793395" y="4439704"/>
                <a:ext cx="34380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2" name="Ink 232">
                <a:extLst>
                  <a:ext uri="{FF2B5EF4-FFF2-40B4-BE49-F238E27FC236}">
                    <a16:creationId xmlns:a16="http://schemas.microsoft.com/office/drawing/2014/main" id="{07DB6EA6-43B4-3147-8F01-F84B0F3564B6}"/>
                  </a:ext>
                </a:extLst>
              </p14:cNvPr>
              <p14:cNvContentPartPr/>
              <p14:nvPr/>
            </p14:nvContentPartPr>
            <p14:xfrm>
              <a:off x="4707996" y="3215703"/>
              <a:ext cx="880200" cy="1452240"/>
            </p14:xfrm>
          </p:contentPart>
        </mc:Choice>
        <mc:Fallback xmlns="">
          <p:pic>
            <p:nvPicPr>
              <p:cNvPr id="232" name="Ink 232">
                <a:extLst>
                  <a:ext uri="{FF2B5EF4-FFF2-40B4-BE49-F238E27FC236}">
                    <a16:creationId xmlns:a16="http://schemas.microsoft.com/office/drawing/2014/main" id="{07DB6EA6-43B4-3147-8F01-F84B0F3564B6}"/>
                  </a:ext>
                </a:extLst>
              </p:cNvPr>
              <p:cNvPicPr/>
              <p:nvPr/>
            </p:nvPicPr>
            <p:blipFill>
              <a:blip r:embed="rId97"/>
              <a:stretch>
                <a:fillRect/>
              </a:stretch>
            </p:blipFill>
            <p:spPr>
              <a:xfrm>
                <a:off x="4699719" y="3207065"/>
                <a:ext cx="896753" cy="1469156"/>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40" name="Ink 240">
                <a:extLst>
                  <a:ext uri="{FF2B5EF4-FFF2-40B4-BE49-F238E27FC236}">
                    <a16:creationId xmlns:a16="http://schemas.microsoft.com/office/drawing/2014/main" id="{6F8DDA9F-B66D-D549-A2B3-1297B8AE69DD}"/>
                  </a:ext>
                </a:extLst>
              </p14:cNvPr>
              <p14:cNvContentPartPr/>
              <p14:nvPr/>
            </p14:nvContentPartPr>
            <p14:xfrm>
              <a:off x="6361476" y="4379224"/>
              <a:ext cx="742320" cy="219960"/>
            </p14:xfrm>
          </p:contentPart>
        </mc:Choice>
        <mc:Fallback xmlns="">
          <p:pic>
            <p:nvPicPr>
              <p:cNvPr id="240" name="Ink 240">
                <a:extLst>
                  <a:ext uri="{FF2B5EF4-FFF2-40B4-BE49-F238E27FC236}">
                    <a16:creationId xmlns:a16="http://schemas.microsoft.com/office/drawing/2014/main" id="{6F8DDA9F-B66D-D549-A2B3-1297B8AE69DD}"/>
                  </a:ext>
                </a:extLst>
              </p:cNvPr>
              <p:cNvPicPr/>
              <p:nvPr/>
            </p:nvPicPr>
            <p:blipFill>
              <a:blip r:embed="rId99"/>
              <a:stretch>
                <a:fillRect/>
              </a:stretch>
            </p:blipFill>
            <p:spPr>
              <a:xfrm>
                <a:off x="6353196" y="4370917"/>
                <a:ext cx="758880" cy="236213"/>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51" name="Ink 252">
                <a:extLst>
                  <a:ext uri="{FF2B5EF4-FFF2-40B4-BE49-F238E27FC236}">
                    <a16:creationId xmlns:a16="http://schemas.microsoft.com/office/drawing/2014/main" id="{F5831BF8-AF4B-FD4C-92C5-E3EFA0A4F4A2}"/>
                  </a:ext>
                </a:extLst>
              </p14:cNvPr>
              <p14:cNvContentPartPr/>
              <p14:nvPr/>
            </p14:nvContentPartPr>
            <p14:xfrm>
              <a:off x="8461355" y="4240263"/>
              <a:ext cx="515880" cy="201600"/>
            </p14:xfrm>
          </p:contentPart>
        </mc:Choice>
        <mc:Fallback xmlns="">
          <p:pic>
            <p:nvPicPr>
              <p:cNvPr id="251" name="Ink 252">
                <a:extLst>
                  <a:ext uri="{FF2B5EF4-FFF2-40B4-BE49-F238E27FC236}">
                    <a16:creationId xmlns:a16="http://schemas.microsoft.com/office/drawing/2014/main" id="{F5831BF8-AF4B-FD4C-92C5-E3EFA0A4F4A2}"/>
                  </a:ext>
                </a:extLst>
              </p:cNvPr>
              <p:cNvPicPr/>
              <p:nvPr/>
            </p:nvPicPr>
            <p:blipFill>
              <a:blip r:embed="rId101"/>
              <a:stretch>
                <a:fillRect/>
              </a:stretch>
            </p:blipFill>
            <p:spPr>
              <a:xfrm>
                <a:off x="8453075" y="4231998"/>
                <a:ext cx="532440" cy="219209"/>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52" name="Ink 253">
                <a:extLst>
                  <a:ext uri="{FF2B5EF4-FFF2-40B4-BE49-F238E27FC236}">
                    <a16:creationId xmlns:a16="http://schemas.microsoft.com/office/drawing/2014/main" id="{3BE2D4CF-D6E7-FC4F-AFD1-181E3271DE45}"/>
                  </a:ext>
                </a:extLst>
              </p14:cNvPr>
              <p14:cNvContentPartPr/>
              <p14:nvPr/>
            </p14:nvContentPartPr>
            <p14:xfrm>
              <a:off x="7336716" y="4347183"/>
              <a:ext cx="917280" cy="170280"/>
            </p14:xfrm>
          </p:contentPart>
        </mc:Choice>
        <mc:Fallback xmlns="">
          <p:pic>
            <p:nvPicPr>
              <p:cNvPr id="252" name="Ink 253">
                <a:extLst>
                  <a:ext uri="{FF2B5EF4-FFF2-40B4-BE49-F238E27FC236}">
                    <a16:creationId xmlns:a16="http://schemas.microsoft.com/office/drawing/2014/main" id="{3BE2D4CF-D6E7-FC4F-AFD1-181E3271DE45}"/>
                  </a:ext>
                </a:extLst>
              </p:cNvPr>
              <p:cNvPicPr/>
              <p:nvPr/>
            </p:nvPicPr>
            <p:blipFill>
              <a:blip r:embed="rId103"/>
              <a:stretch>
                <a:fillRect/>
              </a:stretch>
            </p:blipFill>
            <p:spPr>
              <a:xfrm>
                <a:off x="7328439" y="4339246"/>
                <a:ext cx="934193" cy="186875"/>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62" name="Ink 262">
                <a:extLst>
                  <a:ext uri="{FF2B5EF4-FFF2-40B4-BE49-F238E27FC236}">
                    <a16:creationId xmlns:a16="http://schemas.microsoft.com/office/drawing/2014/main" id="{B9277E95-86BF-024F-93B3-E69CD4934876}"/>
                  </a:ext>
                </a:extLst>
              </p14:cNvPr>
              <p14:cNvContentPartPr/>
              <p14:nvPr/>
            </p14:nvContentPartPr>
            <p14:xfrm>
              <a:off x="2762195" y="5000944"/>
              <a:ext cx="1411560" cy="283680"/>
            </p14:xfrm>
          </p:contentPart>
        </mc:Choice>
        <mc:Fallback xmlns="">
          <p:pic>
            <p:nvPicPr>
              <p:cNvPr id="262" name="Ink 262">
                <a:extLst>
                  <a:ext uri="{FF2B5EF4-FFF2-40B4-BE49-F238E27FC236}">
                    <a16:creationId xmlns:a16="http://schemas.microsoft.com/office/drawing/2014/main" id="{B9277E95-86BF-024F-93B3-E69CD4934876}"/>
                  </a:ext>
                </a:extLst>
              </p:cNvPr>
              <p:cNvPicPr/>
              <p:nvPr/>
            </p:nvPicPr>
            <p:blipFill>
              <a:blip r:embed="rId105"/>
              <a:stretch>
                <a:fillRect/>
              </a:stretch>
            </p:blipFill>
            <p:spPr>
              <a:xfrm>
                <a:off x="2753915" y="4991572"/>
                <a:ext cx="1428480" cy="300982"/>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79" name="Ink 278">
                <a:extLst>
                  <a:ext uri="{FF2B5EF4-FFF2-40B4-BE49-F238E27FC236}">
                    <a16:creationId xmlns:a16="http://schemas.microsoft.com/office/drawing/2014/main" id="{4C2C3941-5639-AF43-9352-ADEE5F0E46EE}"/>
                  </a:ext>
                </a:extLst>
              </p14:cNvPr>
              <p14:cNvContentPartPr/>
              <p14:nvPr/>
            </p14:nvContentPartPr>
            <p14:xfrm>
              <a:off x="3859115" y="5617263"/>
              <a:ext cx="100800" cy="214200"/>
            </p14:xfrm>
          </p:contentPart>
        </mc:Choice>
        <mc:Fallback xmlns="">
          <p:pic>
            <p:nvPicPr>
              <p:cNvPr id="279" name="Ink 278">
                <a:extLst>
                  <a:ext uri="{FF2B5EF4-FFF2-40B4-BE49-F238E27FC236}">
                    <a16:creationId xmlns:a16="http://schemas.microsoft.com/office/drawing/2014/main" id="{4C2C3941-5639-AF43-9352-ADEE5F0E46EE}"/>
                  </a:ext>
                </a:extLst>
              </p:cNvPr>
              <p:cNvPicPr/>
              <p:nvPr/>
            </p:nvPicPr>
            <p:blipFill>
              <a:blip r:embed="rId107"/>
              <a:stretch>
                <a:fillRect/>
              </a:stretch>
            </p:blipFill>
            <p:spPr>
              <a:xfrm>
                <a:off x="3850506" y="5608983"/>
                <a:ext cx="118377"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05" name="Ink 315">
                <a:extLst>
                  <a:ext uri="{FF2B5EF4-FFF2-40B4-BE49-F238E27FC236}">
                    <a16:creationId xmlns:a16="http://schemas.microsoft.com/office/drawing/2014/main" id="{27301FFE-6BE5-0444-9069-75F3C7AA8B9A}"/>
                  </a:ext>
                </a:extLst>
              </p14:cNvPr>
              <p14:cNvContentPartPr/>
              <p14:nvPr/>
            </p14:nvContentPartPr>
            <p14:xfrm>
              <a:off x="7763315" y="5498463"/>
              <a:ext cx="1107000" cy="388800"/>
            </p14:xfrm>
          </p:contentPart>
        </mc:Choice>
        <mc:Fallback xmlns="">
          <p:pic>
            <p:nvPicPr>
              <p:cNvPr id="305" name="Ink 315">
                <a:extLst>
                  <a:ext uri="{FF2B5EF4-FFF2-40B4-BE49-F238E27FC236}">
                    <a16:creationId xmlns:a16="http://schemas.microsoft.com/office/drawing/2014/main" id="{27301FFE-6BE5-0444-9069-75F3C7AA8B9A}"/>
                  </a:ext>
                </a:extLst>
              </p:cNvPr>
              <p:cNvPicPr/>
              <p:nvPr/>
            </p:nvPicPr>
            <p:blipFill>
              <a:blip r:embed="rId109"/>
              <a:stretch>
                <a:fillRect/>
              </a:stretch>
            </p:blipFill>
            <p:spPr>
              <a:xfrm>
                <a:off x="7753952" y="5489815"/>
                <a:ext cx="1124646" cy="405375"/>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06" name="Ink 316">
                <a:extLst>
                  <a:ext uri="{FF2B5EF4-FFF2-40B4-BE49-F238E27FC236}">
                    <a16:creationId xmlns:a16="http://schemas.microsoft.com/office/drawing/2014/main" id="{BE82BC63-5E7D-264F-826B-0A3AB26C3483}"/>
                  </a:ext>
                </a:extLst>
              </p14:cNvPr>
              <p14:cNvContentPartPr/>
              <p14:nvPr/>
            </p14:nvContentPartPr>
            <p14:xfrm>
              <a:off x="7335995" y="5566864"/>
              <a:ext cx="182520" cy="157680"/>
            </p14:xfrm>
          </p:contentPart>
        </mc:Choice>
        <mc:Fallback xmlns="">
          <p:pic>
            <p:nvPicPr>
              <p:cNvPr id="306" name="Ink 316">
                <a:extLst>
                  <a:ext uri="{FF2B5EF4-FFF2-40B4-BE49-F238E27FC236}">
                    <a16:creationId xmlns:a16="http://schemas.microsoft.com/office/drawing/2014/main" id="{BE82BC63-5E7D-264F-826B-0A3AB26C3483}"/>
                  </a:ext>
                </a:extLst>
              </p:cNvPr>
              <p:cNvPicPr/>
              <p:nvPr/>
            </p:nvPicPr>
            <p:blipFill>
              <a:blip r:embed="rId111"/>
              <a:stretch>
                <a:fillRect/>
              </a:stretch>
            </p:blipFill>
            <p:spPr>
              <a:xfrm>
                <a:off x="7327389" y="5558565"/>
                <a:ext cx="199015" cy="17427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07" name="Ink 317">
                <a:extLst>
                  <a:ext uri="{FF2B5EF4-FFF2-40B4-BE49-F238E27FC236}">
                    <a16:creationId xmlns:a16="http://schemas.microsoft.com/office/drawing/2014/main" id="{C974101A-31DE-FD44-A39B-4CF67309AF49}"/>
                  </a:ext>
                </a:extLst>
              </p14:cNvPr>
              <p14:cNvContentPartPr/>
              <p14:nvPr/>
            </p14:nvContentPartPr>
            <p14:xfrm>
              <a:off x="6732275" y="5560744"/>
              <a:ext cx="396720" cy="434160"/>
            </p14:xfrm>
          </p:contentPart>
        </mc:Choice>
        <mc:Fallback xmlns="">
          <p:pic>
            <p:nvPicPr>
              <p:cNvPr id="307" name="Ink 317">
                <a:extLst>
                  <a:ext uri="{FF2B5EF4-FFF2-40B4-BE49-F238E27FC236}">
                    <a16:creationId xmlns:a16="http://schemas.microsoft.com/office/drawing/2014/main" id="{C974101A-31DE-FD44-A39B-4CF67309AF49}"/>
                  </a:ext>
                </a:extLst>
              </p:cNvPr>
              <p:cNvPicPr/>
              <p:nvPr/>
            </p:nvPicPr>
            <p:blipFill>
              <a:blip r:embed="rId113"/>
              <a:stretch>
                <a:fillRect/>
              </a:stretch>
            </p:blipFill>
            <p:spPr>
              <a:xfrm>
                <a:off x="6722898" y="5552471"/>
                <a:ext cx="415113" cy="450347"/>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08" name="Ink 318">
                <a:extLst>
                  <a:ext uri="{FF2B5EF4-FFF2-40B4-BE49-F238E27FC236}">
                    <a16:creationId xmlns:a16="http://schemas.microsoft.com/office/drawing/2014/main" id="{4D195330-D0C2-F14B-AAF8-67BF9D9A4569}"/>
                  </a:ext>
                </a:extLst>
              </p14:cNvPr>
              <p14:cNvContentPartPr/>
              <p14:nvPr/>
            </p14:nvContentPartPr>
            <p14:xfrm>
              <a:off x="6122435" y="5711583"/>
              <a:ext cx="94680" cy="56880"/>
            </p14:xfrm>
          </p:contentPart>
        </mc:Choice>
        <mc:Fallback xmlns="">
          <p:pic>
            <p:nvPicPr>
              <p:cNvPr id="308" name="Ink 318">
                <a:extLst>
                  <a:ext uri="{FF2B5EF4-FFF2-40B4-BE49-F238E27FC236}">
                    <a16:creationId xmlns:a16="http://schemas.microsoft.com/office/drawing/2014/main" id="{4D195330-D0C2-F14B-AAF8-67BF9D9A4569}"/>
                  </a:ext>
                </a:extLst>
              </p:cNvPr>
              <p:cNvPicPr/>
              <p:nvPr/>
            </p:nvPicPr>
            <p:blipFill>
              <a:blip r:embed="rId115"/>
              <a:stretch>
                <a:fillRect/>
              </a:stretch>
            </p:blipFill>
            <p:spPr>
              <a:xfrm>
                <a:off x="6114186" y="5703303"/>
                <a:ext cx="111177"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09" name="Ink 319">
                <a:extLst>
                  <a:ext uri="{FF2B5EF4-FFF2-40B4-BE49-F238E27FC236}">
                    <a16:creationId xmlns:a16="http://schemas.microsoft.com/office/drawing/2014/main" id="{F506B5B1-BA6C-2F4F-80FB-7C0E17844A42}"/>
                  </a:ext>
                </a:extLst>
              </p14:cNvPr>
              <p14:cNvContentPartPr/>
              <p14:nvPr/>
            </p14:nvContentPartPr>
            <p14:xfrm>
              <a:off x="5430875" y="5604664"/>
              <a:ext cx="446760" cy="315000"/>
            </p14:xfrm>
          </p:contentPart>
        </mc:Choice>
        <mc:Fallback xmlns="">
          <p:pic>
            <p:nvPicPr>
              <p:cNvPr id="309" name="Ink 319">
                <a:extLst>
                  <a:ext uri="{FF2B5EF4-FFF2-40B4-BE49-F238E27FC236}">
                    <a16:creationId xmlns:a16="http://schemas.microsoft.com/office/drawing/2014/main" id="{F506B5B1-BA6C-2F4F-80FB-7C0E17844A42}"/>
                  </a:ext>
                </a:extLst>
              </p:cNvPr>
              <p:cNvPicPr/>
              <p:nvPr/>
            </p:nvPicPr>
            <p:blipFill>
              <a:blip r:embed="rId117"/>
              <a:stretch>
                <a:fillRect/>
              </a:stretch>
            </p:blipFill>
            <p:spPr>
              <a:xfrm>
                <a:off x="5421515" y="5596004"/>
                <a:ext cx="464040" cy="333041"/>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10" name="Ink 320">
                <a:extLst>
                  <a:ext uri="{FF2B5EF4-FFF2-40B4-BE49-F238E27FC236}">
                    <a16:creationId xmlns:a16="http://schemas.microsoft.com/office/drawing/2014/main" id="{D6D55452-820A-E846-BD16-347DC7862515}"/>
                  </a:ext>
                </a:extLst>
              </p14:cNvPr>
              <p14:cNvContentPartPr/>
              <p14:nvPr/>
            </p14:nvContentPartPr>
            <p14:xfrm>
              <a:off x="4714116" y="5642463"/>
              <a:ext cx="252000" cy="289440"/>
            </p14:xfrm>
          </p:contentPart>
        </mc:Choice>
        <mc:Fallback xmlns="">
          <p:pic>
            <p:nvPicPr>
              <p:cNvPr id="310" name="Ink 320">
                <a:extLst>
                  <a:ext uri="{FF2B5EF4-FFF2-40B4-BE49-F238E27FC236}">
                    <a16:creationId xmlns:a16="http://schemas.microsoft.com/office/drawing/2014/main" id="{D6D55452-820A-E846-BD16-347DC7862515}"/>
                  </a:ext>
                </a:extLst>
              </p:cNvPr>
              <p:cNvPicPr/>
              <p:nvPr/>
            </p:nvPicPr>
            <p:blipFill>
              <a:blip r:embed="rId119"/>
              <a:stretch>
                <a:fillRect/>
              </a:stretch>
            </p:blipFill>
            <p:spPr>
              <a:xfrm>
                <a:off x="4705824" y="5634204"/>
                <a:ext cx="268944" cy="306318"/>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11" name="Ink 321">
                <a:extLst>
                  <a:ext uri="{FF2B5EF4-FFF2-40B4-BE49-F238E27FC236}">
                    <a16:creationId xmlns:a16="http://schemas.microsoft.com/office/drawing/2014/main" id="{E28905DF-8465-8E4A-A816-ACA8F3190267}"/>
                  </a:ext>
                </a:extLst>
              </p14:cNvPr>
              <p14:cNvContentPartPr/>
              <p14:nvPr/>
            </p14:nvContentPartPr>
            <p14:xfrm>
              <a:off x="4148196" y="5623384"/>
              <a:ext cx="333360" cy="289440"/>
            </p14:xfrm>
          </p:contentPart>
        </mc:Choice>
        <mc:Fallback xmlns="">
          <p:pic>
            <p:nvPicPr>
              <p:cNvPr id="311" name="Ink 321">
                <a:extLst>
                  <a:ext uri="{FF2B5EF4-FFF2-40B4-BE49-F238E27FC236}">
                    <a16:creationId xmlns:a16="http://schemas.microsoft.com/office/drawing/2014/main" id="{E28905DF-8465-8E4A-A816-ACA8F3190267}"/>
                  </a:ext>
                </a:extLst>
              </p:cNvPr>
              <p:cNvPicPr/>
              <p:nvPr/>
            </p:nvPicPr>
            <p:blipFill>
              <a:blip r:embed="rId121"/>
              <a:stretch>
                <a:fillRect/>
              </a:stretch>
            </p:blipFill>
            <p:spPr>
              <a:xfrm>
                <a:off x="4139907" y="5614024"/>
                <a:ext cx="350659"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12" name="Ink 322">
                <a:extLst>
                  <a:ext uri="{FF2B5EF4-FFF2-40B4-BE49-F238E27FC236}">
                    <a16:creationId xmlns:a16="http://schemas.microsoft.com/office/drawing/2014/main" id="{AD2CFFB7-65A4-704B-ADBF-965328F01A1E}"/>
                  </a:ext>
                </a:extLst>
              </p14:cNvPr>
              <p14:cNvContentPartPr/>
              <p14:nvPr/>
            </p14:nvContentPartPr>
            <p14:xfrm>
              <a:off x="2771555" y="5717703"/>
              <a:ext cx="622800" cy="201600"/>
            </p14:xfrm>
          </p:contentPart>
        </mc:Choice>
        <mc:Fallback xmlns="">
          <p:pic>
            <p:nvPicPr>
              <p:cNvPr id="312" name="Ink 322">
                <a:extLst>
                  <a:ext uri="{FF2B5EF4-FFF2-40B4-BE49-F238E27FC236}">
                    <a16:creationId xmlns:a16="http://schemas.microsoft.com/office/drawing/2014/main" id="{AD2CFFB7-65A4-704B-ADBF-965328F01A1E}"/>
                  </a:ext>
                </a:extLst>
              </p:cNvPr>
              <p:cNvPicPr/>
              <p:nvPr/>
            </p:nvPicPr>
            <p:blipFill>
              <a:blip r:embed="rId123"/>
              <a:stretch>
                <a:fillRect/>
              </a:stretch>
            </p:blipFill>
            <p:spPr>
              <a:xfrm>
                <a:off x="2763275" y="5709423"/>
                <a:ext cx="6400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13" name="Ink 323">
                <a:extLst>
                  <a:ext uri="{FF2B5EF4-FFF2-40B4-BE49-F238E27FC236}">
                    <a16:creationId xmlns:a16="http://schemas.microsoft.com/office/drawing/2014/main" id="{1B62B56F-DFE0-CC48-AB9C-2EAFD147033A}"/>
                  </a:ext>
                </a:extLst>
              </p14:cNvPr>
              <p14:cNvContentPartPr/>
              <p14:nvPr/>
            </p14:nvContentPartPr>
            <p14:xfrm>
              <a:off x="6241955" y="4944423"/>
              <a:ext cx="446040" cy="333720"/>
            </p14:xfrm>
          </p:contentPart>
        </mc:Choice>
        <mc:Fallback xmlns="">
          <p:pic>
            <p:nvPicPr>
              <p:cNvPr id="313" name="Ink 323">
                <a:extLst>
                  <a:ext uri="{FF2B5EF4-FFF2-40B4-BE49-F238E27FC236}">
                    <a16:creationId xmlns:a16="http://schemas.microsoft.com/office/drawing/2014/main" id="{1B62B56F-DFE0-CC48-AB9C-2EAFD147033A}"/>
                  </a:ext>
                </a:extLst>
              </p:cNvPr>
              <p:cNvPicPr/>
              <p:nvPr/>
            </p:nvPicPr>
            <p:blipFill>
              <a:blip r:embed="rId125"/>
              <a:stretch>
                <a:fillRect/>
              </a:stretch>
            </p:blipFill>
            <p:spPr>
              <a:xfrm>
                <a:off x="6233675" y="4935764"/>
                <a:ext cx="463320" cy="350677"/>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14" name="Ink 324">
                <a:extLst>
                  <a:ext uri="{FF2B5EF4-FFF2-40B4-BE49-F238E27FC236}">
                    <a16:creationId xmlns:a16="http://schemas.microsoft.com/office/drawing/2014/main" id="{131FC6D3-AFA7-2243-99A0-FDF961592FF1}"/>
                  </a:ext>
                </a:extLst>
              </p14:cNvPr>
              <p14:cNvContentPartPr/>
              <p14:nvPr/>
            </p14:nvContentPartPr>
            <p14:xfrm>
              <a:off x="5286156" y="4982943"/>
              <a:ext cx="698400" cy="263880"/>
            </p14:xfrm>
          </p:contentPart>
        </mc:Choice>
        <mc:Fallback xmlns="">
          <p:pic>
            <p:nvPicPr>
              <p:cNvPr id="314" name="Ink 324">
                <a:extLst>
                  <a:ext uri="{FF2B5EF4-FFF2-40B4-BE49-F238E27FC236}">
                    <a16:creationId xmlns:a16="http://schemas.microsoft.com/office/drawing/2014/main" id="{131FC6D3-AFA7-2243-99A0-FDF961592FF1}"/>
                  </a:ext>
                </a:extLst>
              </p:cNvPr>
              <p:cNvPicPr/>
              <p:nvPr/>
            </p:nvPicPr>
            <p:blipFill>
              <a:blip r:embed="rId127"/>
              <a:stretch>
                <a:fillRect/>
              </a:stretch>
            </p:blipFill>
            <p:spPr>
              <a:xfrm>
                <a:off x="5277512" y="4974291"/>
                <a:ext cx="715329" cy="281544"/>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15" name="Ink 325">
                <a:extLst>
                  <a:ext uri="{FF2B5EF4-FFF2-40B4-BE49-F238E27FC236}">
                    <a16:creationId xmlns:a16="http://schemas.microsoft.com/office/drawing/2014/main" id="{E68B9C96-9C75-5648-97BF-5024949BB6CD}"/>
                  </a:ext>
                </a:extLst>
              </p14:cNvPr>
              <p14:cNvContentPartPr/>
              <p14:nvPr/>
            </p14:nvContentPartPr>
            <p14:xfrm>
              <a:off x="4512875" y="5038743"/>
              <a:ext cx="377640" cy="232920"/>
            </p14:xfrm>
          </p:contentPart>
        </mc:Choice>
        <mc:Fallback xmlns="">
          <p:pic>
            <p:nvPicPr>
              <p:cNvPr id="315" name="Ink 325">
                <a:extLst>
                  <a:ext uri="{FF2B5EF4-FFF2-40B4-BE49-F238E27FC236}">
                    <a16:creationId xmlns:a16="http://schemas.microsoft.com/office/drawing/2014/main" id="{E68B9C96-9C75-5648-97BF-5024949BB6CD}"/>
                  </a:ext>
                </a:extLst>
              </p:cNvPr>
              <p:cNvPicPr/>
              <p:nvPr/>
            </p:nvPicPr>
            <p:blipFill>
              <a:blip r:embed="rId129"/>
              <a:stretch>
                <a:fillRect/>
              </a:stretch>
            </p:blipFill>
            <p:spPr>
              <a:xfrm>
                <a:off x="4504587" y="5030463"/>
                <a:ext cx="394576"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 name="Ink 4">
                <a:extLst>
                  <a:ext uri="{FF2B5EF4-FFF2-40B4-BE49-F238E27FC236}">
                    <a16:creationId xmlns:a16="http://schemas.microsoft.com/office/drawing/2014/main" id="{095145AA-9C04-914E-92C6-36DC13F6B01E}"/>
                  </a:ext>
                </a:extLst>
              </p14:cNvPr>
              <p14:cNvContentPartPr/>
              <p14:nvPr/>
            </p14:nvContentPartPr>
            <p14:xfrm>
              <a:off x="5871155" y="581223"/>
              <a:ext cx="18720" cy="34560"/>
            </p14:xfrm>
          </p:contentPart>
        </mc:Choice>
        <mc:Fallback xmlns="">
          <p:pic>
            <p:nvPicPr>
              <p:cNvPr id="5" name="Ink 4">
                <a:extLst>
                  <a:ext uri="{FF2B5EF4-FFF2-40B4-BE49-F238E27FC236}">
                    <a16:creationId xmlns:a16="http://schemas.microsoft.com/office/drawing/2014/main" id="{095145AA-9C04-914E-92C6-36DC13F6B01E}"/>
                  </a:ext>
                </a:extLst>
              </p:cNvPr>
              <p:cNvPicPr/>
              <p:nvPr/>
            </p:nvPicPr>
            <p:blipFill>
              <a:blip r:embed="rId131"/>
              <a:stretch>
                <a:fillRect/>
              </a:stretch>
            </p:blipFill>
            <p:spPr>
              <a:xfrm>
                <a:off x="5861972" y="571959"/>
                <a:ext cx="36734" cy="52731"/>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 name="Ink 9">
                <a:extLst>
                  <a:ext uri="{FF2B5EF4-FFF2-40B4-BE49-F238E27FC236}">
                    <a16:creationId xmlns:a16="http://schemas.microsoft.com/office/drawing/2014/main" id="{1909B85F-D332-6747-921B-2CD996CA2114}"/>
                  </a:ext>
                </a:extLst>
              </p14:cNvPr>
              <p14:cNvContentPartPr/>
              <p14:nvPr/>
            </p14:nvContentPartPr>
            <p14:xfrm>
              <a:off x="8645521" y="446400"/>
              <a:ext cx="1188000" cy="3027600"/>
            </p14:xfrm>
          </p:contentPart>
        </mc:Choice>
        <mc:Fallback xmlns="">
          <p:pic>
            <p:nvPicPr>
              <p:cNvPr id="10" name="Ink 9">
                <a:extLst>
                  <a:ext uri="{FF2B5EF4-FFF2-40B4-BE49-F238E27FC236}">
                    <a16:creationId xmlns:a16="http://schemas.microsoft.com/office/drawing/2014/main" id="{1909B85F-D332-6747-921B-2CD996CA2114}"/>
                  </a:ext>
                </a:extLst>
              </p:cNvPr>
              <p:cNvPicPr/>
              <p:nvPr/>
            </p:nvPicPr>
            <p:blipFill>
              <a:blip r:embed="rId133"/>
              <a:stretch>
                <a:fillRect/>
              </a:stretch>
            </p:blipFill>
            <p:spPr>
              <a:xfrm>
                <a:off x="8636161" y="436320"/>
                <a:ext cx="1206720" cy="3046680"/>
              </a:xfrm>
              <a:prstGeom prst="rect">
                <a:avLst/>
              </a:prstGeom>
            </p:spPr>
          </p:pic>
        </mc:Fallback>
      </mc:AlternateContent>
    </p:spTree>
    <p:extLst>
      <p:ext uri="{BB962C8B-B14F-4D97-AF65-F5344CB8AC3E}">
        <p14:creationId xmlns:p14="http://schemas.microsoft.com/office/powerpoint/2010/main" val="3246368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83FB03-D1BD-4D49-AD67-DB38BDC202C9}"/>
              </a:ext>
            </a:extLst>
          </p:cNvPr>
          <p:cNvSpPr>
            <a:spLocks noGrp="1"/>
          </p:cNvSpPr>
          <p:nvPr>
            <p:ph type="title" idx="4294967295"/>
          </p:nvPr>
        </p:nvSpPr>
        <p:spPr>
          <a:xfrm>
            <a:off x="2700120" y="2717333"/>
            <a:ext cx="6791761" cy="1192758"/>
          </a:xfrm>
        </p:spPr>
        <p:txBody>
          <a:bodyPr>
            <a:normAutofit/>
          </a:bodyPr>
          <a:lstStyle/>
          <a:p>
            <a:r>
              <a:rPr lang="en-IN" dirty="0"/>
              <a:t>              </a:t>
            </a:r>
            <a:r>
              <a:rPr lang="en-IN" b="1" dirty="0"/>
              <a:t>MA model</a:t>
            </a:r>
            <a:br>
              <a:rPr lang="en-IN" b="1" dirty="0"/>
            </a:br>
            <a:r>
              <a:rPr lang="en-IN" b="1" dirty="0"/>
              <a:t>      (Moving averages model)</a:t>
            </a:r>
            <a:endParaRPr lang="en-US" b="1" dirty="0"/>
          </a:p>
        </p:txBody>
      </p:sp>
    </p:spTree>
    <p:extLst>
      <p:ext uri="{BB962C8B-B14F-4D97-AF65-F5344CB8AC3E}">
        <p14:creationId xmlns:p14="http://schemas.microsoft.com/office/powerpoint/2010/main" val="198491784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82DE5-39E3-904F-A30A-DA3268931C2B}"/>
              </a:ext>
            </a:extLst>
          </p:cNvPr>
          <p:cNvSpPr>
            <a:spLocks noGrp="1"/>
          </p:cNvSpPr>
          <p:nvPr>
            <p:ph type="title" idx="4294967295"/>
          </p:nvPr>
        </p:nvSpPr>
        <p:spPr>
          <a:xfrm>
            <a:off x="1590240" y="26442"/>
            <a:ext cx="6791761" cy="1192758"/>
          </a:xfrm>
        </p:spPr>
        <p:txBody>
          <a:bodyPr/>
          <a:lstStyle/>
          <a:p>
            <a:r>
              <a:rPr lang="en-IN" dirty="0"/>
              <a:t>            MA model</a:t>
            </a:r>
            <a:endParaRPr lang="en-US" dirty="0"/>
          </a:p>
        </p:txBody>
      </p:sp>
      <mc:AlternateContent xmlns:mc="http://schemas.openxmlformats.org/markup-compatibility/2006" xmlns:p14="http://schemas.microsoft.com/office/powerpoint/2010/main">
        <mc:Choice Requires="p14">
          <p:contentPart p14:bwMode="auto" r:id="rId2">
            <p14:nvContentPartPr>
              <p14:cNvPr id="9" name="Ink 10">
                <a:extLst>
                  <a:ext uri="{FF2B5EF4-FFF2-40B4-BE49-F238E27FC236}">
                    <a16:creationId xmlns:a16="http://schemas.microsoft.com/office/drawing/2014/main" id="{6730C5D9-BFC7-2548-B8A9-27CC4A95A544}"/>
                  </a:ext>
                </a:extLst>
              </p14:cNvPr>
              <p14:cNvContentPartPr/>
              <p14:nvPr/>
            </p14:nvContentPartPr>
            <p14:xfrm>
              <a:off x="2859395" y="1568343"/>
              <a:ext cx="94680" cy="75600"/>
            </p14:xfrm>
          </p:contentPart>
        </mc:Choice>
        <mc:Fallback xmlns="">
          <p:pic>
            <p:nvPicPr>
              <p:cNvPr id="9" name="Ink 10">
                <a:extLst>
                  <a:ext uri="{FF2B5EF4-FFF2-40B4-BE49-F238E27FC236}">
                    <a16:creationId xmlns:a16="http://schemas.microsoft.com/office/drawing/2014/main" id="{6730C5D9-BFC7-2548-B8A9-27CC4A95A544}"/>
                  </a:ext>
                </a:extLst>
              </p:cNvPr>
              <p:cNvPicPr/>
              <p:nvPr/>
            </p:nvPicPr>
            <p:blipFill>
              <a:blip r:embed="rId3"/>
              <a:stretch>
                <a:fillRect/>
              </a:stretch>
            </p:blipFill>
            <p:spPr>
              <a:xfrm>
                <a:off x="2850755" y="1560102"/>
                <a:ext cx="111600" cy="92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11">
                <a:extLst>
                  <a:ext uri="{FF2B5EF4-FFF2-40B4-BE49-F238E27FC236}">
                    <a16:creationId xmlns:a16="http://schemas.microsoft.com/office/drawing/2014/main" id="{38290723-7825-BA41-B0B9-60174F6FC753}"/>
                  </a:ext>
                </a:extLst>
              </p14:cNvPr>
              <p14:cNvContentPartPr/>
              <p14:nvPr/>
            </p14:nvContentPartPr>
            <p14:xfrm>
              <a:off x="2280875" y="1511824"/>
              <a:ext cx="365400" cy="327240"/>
            </p14:xfrm>
          </p:contentPart>
        </mc:Choice>
        <mc:Fallback xmlns="">
          <p:pic>
            <p:nvPicPr>
              <p:cNvPr id="10" name="Ink 11">
                <a:extLst>
                  <a:ext uri="{FF2B5EF4-FFF2-40B4-BE49-F238E27FC236}">
                    <a16:creationId xmlns:a16="http://schemas.microsoft.com/office/drawing/2014/main" id="{38290723-7825-BA41-B0B9-60174F6FC753}"/>
                  </a:ext>
                </a:extLst>
              </p:cNvPr>
              <p:cNvPicPr/>
              <p:nvPr/>
            </p:nvPicPr>
            <p:blipFill>
              <a:blip r:embed="rId5"/>
              <a:stretch>
                <a:fillRect/>
              </a:stretch>
            </p:blipFill>
            <p:spPr>
              <a:xfrm>
                <a:off x="2271506" y="1502464"/>
                <a:ext cx="383057"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2">
                <a:extLst>
                  <a:ext uri="{FF2B5EF4-FFF2-40B4-BE49-F238E27FC236}">
                    <a16:creationId xmlns:a16="http://schemas.microsoft.com/office/drawing/2014/main" id="{8D763DD4-1C2A-EB4C-A089-FB36C9501723}"/>
                  </a:ext>
                </a:extLst>
              </p14:cNvPr>
              <p14:cNvContentPartPr/>
              <p14:nvPr/>
            </p14:nvContentPartPr>
            <p14:xfrm>
              <a:off x="3777395" y="1398423"/>
              <a:ext cx="660600" cy="408960"/>
            </p14:xfrm>
          </p:contentPart>
        </mc:Choice>
        <mc:Fallback xmlns="">
          <p:pic>
            <p:nvPicPr>
              <p:cNvPr id="21" name="Ink 22">
                <a:extLst>
                  <a:ext uri="{FF2B5EF4-FFF2-40B4-BE49-F238E27FC236}">
                    <a16:creationId xmlns:a16="http://schemas.microsoft.com/office/drawing/2014/main" id="{8D763DD4-1C2A-EB4C-A089-FB36C9501723}"/>
                  </a:ext>
                </a:extLst>
              </p:cNvPr>
              <p:cNvPicPr/>
              <p:nvPr/>
            </p:nvPicPr>
            <p:blipFill>
              <a:blip r:embed="rId7"/>
              <a:stretch>
                <a:fillRect/>
              </a:stretch>
            </p:blipFill>
            <p:spPr>
              <a:xfrm>
                <a:off x="3768035" y="1389783"/>
                <a:ext cx="67788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3">
                <a:extLst>
                  <a:ext uri="{FF2B5EF4-FFF2-40B4-BE49-F238E27FC236}">
                    <a16:creationId xmlns:a16="http://schemas.microsoft.com/office/drawing/2014/main" id="{8F3EED79-6697-1043-8339-AB118697FB36}"/>
                  </a:ext>
                </a:extLst>
              </p14:cNvPr>
              <p14:cNvContentPartPr/>
              <p14:nvPr/>
            </p14:nvContentPartPr>
            <p14:xfrm>
              <a:off x="3362315" y="1430103"/>
              <a:ext cx="176400" cy="415440"/>
            </p14:xfrm>
          </p:contentPart>
        </mc:Choice>
        <mc:Fallback xmlns="">
          <p:pic>
            <p:nvPicPr>
              <p:cNvPr id="22" name="Ink 23">
                <a:extLst>
                  <a:ext uri="{FF2B5EF4-FFF2-40B4-BE49-F238E27FC236}">
                    <a16:creationId xmlns:a16="http://schemas.microsoft.com/office/drawing/2014/main" id="{8F3EED79-6697-1043-8339-AB118697FB36}"/>
                  </a:ext>
                </a:extLst>
              </p:cNvPr>
              <p:cNvPicPr/>
              <p:nvPr/>
            </p:nvPicPr>
            <p:blipFill>
              <a:blip r:embed="rId9"/>
              <a:stretch>
                <a:fillRect/>
              </a:stretch>
            </p:blipFill>
            <p:spPr>
              <a:xfrm>
                <a:off x="3354035" y="1421111"/>
                <a:ext cx="193320" cy="43342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3">
                <a:extLst>
                  <a:ext uri="{FF2B5EF4-FFF2-40B4-BE49-F238E27FC236}">
                    <a16:creationId xmlns:a16="http://schemas.microsoft.com/office/drawing/2014/main" id="{1802073B-BDCE-FC48-B896-1EC80600A5F3}"/>
                  </a:ext>
                </a:extLst>
              </p14:cNvPr>
              <p14:cNvContentPartPr/>
              <p14:nvPr/>
            </p14:nvContentPartPr>
            <p14:xfrm>
              <a:off x="4959275" y="1436223"/>
              <a:ext cx="541080" cy="371160"/>
            </p14:xfrm>
          </p:contentPart>
        </mc:Choice>
        <mc:Fallback xmlns="">
          <p:pic>
            <p:nvPicPr>
              <p:cNvPr id="32" name="Ink 33">
                <a:extLst>
                  <a:ext uri="{FF2B5EF4-FFF2-40B4-BE49-F238E27FC236}">
                    <a16:creationId xmlns:a16="http://schemas.microsoft.com/office/drawing/2014/main" id="{1802073B-BDCE-FC48-B896-1EC80600A5F3}"/>
                  </a:ext>
                </a:extLst>
              </p:cNvPr>
              <p:cNvPicPr/>
              <p:nvPr/>
            </p:nvPicPr>
            <p:blipFill>
              <a:blip r:embed="rId11"/>
              <a:stretch>
                <a:fillRect/>
              </a:stretch>
            </p:blipFill>
            <p:spPr>
              <a:xfrm>
                <a:off x="4950635" y="1427583"/>
                <a:ext cx="55836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4">
                <a:extLst>
                  <a:ext uri="{FF2B5EF4-FFF2-40B4-BE49-F238E27FC236}">
                    <a16:creationId xmlns:a16="http://schemas.microsoft.com/office/drawing/2014/main" id="{19EF91EE-713B-A14F-A0E0-5D3A80152D8F}"/>
                  </a:ext>
                </a:extLst>
              </p14:cNvPr>
              <p14:cNvContentPartPr/>
              <p14:nvPr/>
            </p14:nvContentPartPr>
            <p14:xfrm>
              <a:off x="4632395" y="1693983"/>
              <a:ext cx="50760" cy="95040"/>
            </p14:xfrm>
          </p:contentPart>
        </mc:Choice>
        <mc:Fallback xmlns="">
          <p:pic>
            <p:nvPicPr>
              <p:cNvPr id="33" name="Ink 34">
                <a:extLst>
                  <a:ext uri="{FF2B5EF4-FFF2-40B4-BE49-F238E27FC236}">
                    <a16:creationId xmlns:a16="http://schemas.microsoft.com/office/drawing/2014/main" id="{19EF91EE-713B-A14F-A0E0-5D3A80152D8F}"/>
                  </a:ext>
                </a:extLst>
              </p:cNvPr>
              <p:cNvPicPr/>
              <p:nvPr/>
            </p:nvPicPr>
            <p:blipFill>
              <a:blip r:embed="rId13"/>
              <a:stretch>
                <a:fillRect/>
              </a:stretch>
            </p:blipFill>
            <p:spPr>
              <a:xfrm>
                <a:off x="4623331" y="1685672"/>
                <a:ext cx="68163" cy="11130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AF05E59E-39A5-F742-98F3-A05AD3315086}"/>
                  </a:ext>
                </a:extLst>
              </p14:cNvPr>
              <p14:cNvContentPartPr/>
              <p14:nvPr/>
            </p14:nvContentPartPr>
            <p14:xfrm>
              <a:off x="5745155" y="1643943"/>
              <a:ext cx="25560" cy="63360"/>
            </p14:xfrm>
          </p:contentPart>
        </mc:Choice>
        <mc:Fallback xmlns="">
          <p:pic>
            <p:nvPicPr>
              <p:cNvPr id="36" name="Ink 35">
                <a:extLst>
                  <a:ext uri="{FF2B5EF4-FFF2-40B4-BE49-F238E27FC236}">
                    <a16:creationId xmlns:a16="http://schemas.microsoft.com/office/drawing/2014/main" id="{AF05E59E-39A5-F742-98F3-A05AD3315086}"/>
                  </a:ext>
                </a:extLst>
              </p:cNvPr>
              <p:cNvPicPr/>
              <p:nvPr/>
            </p:nvPicPr>
            <p:blipFill>
              <a:blip r:embed="rId15"/>
              <a:stretch>
                <a:fillRect/>
              </a:stretch>
            </p:blipFill>
            <p:spPr>
              <a:xfrm>
                <a:off x="5735795" y="1634943"/>
                <a:ext cx="439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3">
                <a:extLst>
                  <a:ext uri="{FF2B5EF4-FFF2-40B4-BE49-F238E27FC236}">
                    <a16:creationId xmlns:a16="http://schemas.microsoft.com/office/drawing/2014/main" id="{61AD7E2F-0FA1-894C-BB4F-6CEE3B6C075B}"/>
                  </a:ext>
                </a:extLst>
              </p14:cNvPr>
              <p14:cNvContentPartPr/>
              <p14:nvPr/>
            </p14:nvContentPartPr>
            <p14:xfrm>
              <a:off x="6009395" y="1448824"/>
              <a:ext cx="666720" cy="321120"/>
            </p14:xfrm>
          </p:contentPart>
        </mc:Choice>
        <mc:Fallback xmlns="">
          <p:pic>
            <p:nvPicPr>
              <p:cNvPr id="43" name="Ink 43">
                <a:extLst>
                  <a:ext uri="{FF2B5EF4-FFF2-40B4-BE49-F238E27FC236}">
                    <a16:creationId xmlns:a16="http://schemas.microsoft.com/office/drawing/2014/main" id="{61AD7E2F-0FA1-894C-BB4F-6CEE3B6C075B}"/>
                  </a:ext>
                </a:extLst>
              </p:cNvPr>
              <p:cNvPicPr/>
              <p:nvPr/>
            </p:nvPicPr>
            <p:blipFill>
              <a:blip r:embed="rId17"/>
              <a:stretch>
                <a:fillRect/>
              </a:stretch>
            </p:blipFill>
            <p:spPr>
              <a:xfrm>
                <a:off x="6000395" y="1440174"/>
                <a:ext cx="684360" cy="33841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5" name="Ink 44">
                <a:extLst>
                  <a:ext uri="{FF2B5EF4-FFF2-40B4-BE49-F238E27FC236}">
                    <a16:creationId xmlns:a16="http://schemas.microsoft.com/office/drawing/2014/main" id="{049A16DA-58AF-4A49-AC2E-70ED99A543C5}"/>
                  </a:ext>
                </a:extLst>
              </p14:cNvPr>
              <p14:cNvContentPartPr/>
              <p14:nvPr/>
            </p14:nvContentPartPr>
            <p14:xfrm>
              <a:off x="6908315" y="1562224"/>
              <a:ext cx="44280" cy="12960"/>
            </p14:xfrm>
          </p:contentPart>
        </mc:Choice>
        <mc:Fallback xmlns="">
          <p:pic>
            <p:nvPicPr>
              <p:cNvPr id="45" name="Ink 44">
                <a:extLst>
                  <a:ext uri="{FF2B5EF4-FFF2-40B4-BE49-F238E27FC236}">
                    <a16:creationId xmlns:a16="http://schemas.microsoft.com/office/drawing/2014/main" id="{049A16DA-58AF-4A49-AC2E-70ED99A543C5}"/>
                  </a:ext>
                </a:extLst>
              </p:cNvPr>
              <p:cNvPicPr/>
              <p:nvPr/>
            </p:nvPicPr>
            <p:blipFill>
              <a:blip r:embed="rId19"/>
              <a:stretch>
                <a:fillRect/>
              </a:stretch>
            </p:blipFill>
            <p:spPr>
              <a:xfrm>
                <a:off x="6898955" y="1553944"/>
                <a:ext cx="61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6" name="Ink 45">
                <a:extLst>
                  <a:ext uri="{FF2B5EF4-FFF2-40B4-BE49-F238E27FC236}">
                    <a16:creationId xmlns:a16="http://schemas.microsoft.com/office/drawing/2014/main" id="{07B99778-9D99-844A-9AC1-5CF434F2142E}"/>
                  </a:ext>
                </a:extLst>
              </p14:cNvPr>
              <p14:cNvContentPartPr/>
              <p14:nvPr/>
            </p14:nvContentPartPr>
            <p14:xfrm>
              <a:off x="7203876" y="1555743"/>
              <a:ext cx="50760" cy="6480"/>
            </p14:xfrm>
          </p:contentPart>
        </mc:Choice>
        <mc:Fallback xmlns="">
          <p:pic>
            <p:nvPicPr>
              <p:cNvPr id="46" name="Ink 45">
                <a:extLst>
                  <a:ext uri="{FF2B5EF4-FFF2-40B4-BE49-F238E27FC236}">
                    <a16:creationId xmlns:a16="http://schemas.microsoft.com/office/drawing/2014/main" id="{07B99778-9D99-844A-9AC1-5CF434F2142E}"/>
                  </a:ext>
                </a:extLst>
              </p:cNvPr>
              <p:cNvPicPr/>
              <p:nvPr/>
            </p:nvPicPr>
            <p:blipFill>
              <a:blip r:embed="rId21"/>
              <a:stretch>
                <a:fillRect/>
              </a:stretch>
            </p:blipFill>
            <p:spPr>
              <a:xfrm>
                <a:off x="7195236" y="1547823"/>
                <a:ext cx="673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AECB00D5-0466-A848-A9F0-84C363AB0568}"/>
                  </a:ext>
                </a:extLst>
              </p14:cNvPr>
              <p14:cNvContentPartPr/>
              <p14:nvPr/>
            </p14:nvContentPartPr>
            <p14:xfrm>
              <a:off x="7958435" y="1367103"/>
              <a:ext cx="264600" cy="484560"/>
            </p14:xfrm>
          </p:contentPart>
        </mc:Choice>
        <mc:Fallback xmlns="">
          <p:pic>
            <p:nvPicPr>
              <p:cNvPr id="49" name="Ink 48">
                <a:extLst>
                  <a:ext uri="{FF2B5EF4-FFF2-40B4-BE49-F238E27FC236}">
                    <a16:creationId xmlns:a16="http://schemas.microsoft.com/office/drawing/2014/main" id="{AECB00D5-0466-A848-A9F0-84C363AB0568}"/>
                  </a:ext>
                </a:extLst>
              </p:cNvPr>
              <p:cNvPicPr/>
              <p:nvPr/>
            </p:nvPicPr>
            <p:blipFill>
              <a:blip r:embed="rId23"/>
              <a:stretch>
                <a:fillRect/>
              </a:stretch>
            </p:blipFill>
            <p:spPr>
              <a:xfrm>
                <a:off x="7949807" y="1358457"/>
                <a:ext cx="281857" cy="50329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50">
                <a:extLst>
                  <a:ext uri="{FF2B5EF4-FFF2-40B4-BE49-F238E27FC236}">
                    <a16:creationId xmlns:a16="http://schemas.microsoft.com/office/drawing/2014/main" id="{3AC39240-0CB8-944A-B0BC-0F145D412ECD}"/>
                  </a:ext>
                </a:extLst>
              </p14:cNvPr>
              <p14:cNvContentPartPr/>
              <p14:nvPr/>
            </p14:nvContentPartPr>
            <p14:xfrm>
              <a:off x="7442916" y="1562223"/>
              <a:ext cx="182520" cy="6480"/>
            </p14:xfrm>
          </p:contentPart>
        </mc:Choice>
        <mc:Fallback xmlns="">
          <p:pic>
            <p:nvPicPr>
              <p:cNvPr id="50" name="Ink 50">
                <a:extLst>
                  <a:ext uri="{FF2B5EF4-FFF2-40B4-BE49-F238E27FC236}">
                    <a16:creationId xmlns:a16="http://schemas.microsoft.com/office/drawing/2014/main" id="{3AC39240-0CB8-944A-B0BC-0F145D412ECD}"/>
                  </a:ext>
                </a:extLst>
              </p:cNvPr>
              <p:cNvPicPr/>
              <p:nvPr/>
            </p:nvPicPr>
            <p:blipFill>
              <a:blip r:embed="rId25"/>
              <a:stretch>
                <a:fillRect/>
              </a:stretch>
            </p:blipFill>
            <p:spPr>
              <a:xfrm>
                <a:off x="7433593" y="1553356"/>
                <a:ext cx="199732" cy="2421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9" name="Ink 60">
                <a:extLst>
                  <a:ext uri="{FF2B5EF4-FFF2-40B4-BE49-F238E27FC236}">
                    <a16:creationId xmlns:a16="http://schemas.microsoft.com/office/drawing/2014/main" id="{C4C7D273-D8C4-6044-982A-6B5084A23D66}"/>
                  </a:ext>
                </a:extLst>
              </p14:cNvPr>
              <p14:cNvContentPartPr/>
              <p14:nvPr/>
            </p14:nvContentPartPr>
            <p14:xfrm>
              <a:off x="3148835" y="2196903"/>
              <a:ext cx="616320" cy="302040"/>
            </p14:xfrm>
          </p:contentPart>
        </mc:Choice>
        <mc:Fallback xmlns="">
          <p:pic>
            <p:nvPicPr>
              <p:cNvPr id="59" name="Ink 60">
                <a:extLst>
                  <a:ext uri="{FF2B5EF4-FFF2-40B4-BE49-F238E27FC236}">
                    <a16:creationId xmlns:a16="http://schemas.microsoft.com/office/drawing/2014/main" id="{C4C7D273-D8C4-6044-982A-6B5084A23D66}"/>
                  </a:ext>
                </a:extLst>
              </p:cNvPr>
              <p:cNvPicPr/>
              <p:nvPr/>
            </p:nvPicPr>
            <p:blipFill>
              <a:blip r:embed="rId27"/>
              <a:stretch>
                <a:fillRect/>
              </a:stretch>
            </p:blipFill>
            <p:spPr>
              <a:xfrm>
                <a:off x="3138761" y="2187914"/>
                <a:ext cx="635389" cy="31965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0" name="Ink 61">
                <a:extLst>
                  <a:ext uri="{FF2B5EF4-FFF2-40B4-BE49-F238E27FC236}">
                    <a16:creationId xmlns:a16="http://schemas.microsoft.com/office/drawing/2014/main" id="{F1BED8E2-5D5D-394C-9FF8-A6F9AA43D534}"/>
                  </a:ext>
                </a:extLst>
              </p14:cNvPr>
              <p14:cNvContentPartPr/>
              <p14:nvPr/>
            </p14:nvContentPartPr>
            <p14:xfrm>
              <a:off x="2400395" y="2247303"/>
              <a:ext cx="541440" cy="189000"/>
            </p14:xfrm>
          </p:contentPart>
        </mc:Choice>
        <mc:Fallback xmlns="">
          <p:pic>
            <p:nvPicPr>
              <p:cNvPr id="60" name="Ink 61">
                <a:extLst>
                  <a:ext uri="{FF2B5EF4-FFF2-40B4-BE49-F238E27FC236}">
                    <a16:creationId xmlns:a16="http://schemas.microsoft.com/office/drawing/2014/main" id="{F1BED8E2-5D5D-394C-9FF8-A6F9AA43D534}"/>
                  </a:ext>
                </a:extLst>
              </p:cNvPr>
              <p:cNvPicPr/>
              <p:nvPr/>
            </p:nvPicPr>
            <p:blipFill>
              <a:blip r:embed="rId29"/>
              <a:stretch>
                <a:fillRect/>
              </a:stretch>
            </p:blipFill>
            <p:spPr>
              <a:xfrm>
                <a:off x="2390669" y="2237564"/>
                <a:ext cx="559092" cy="20667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9" name="Ink 81">
                <a:extLst>
                  <a:ext uri="{FF2B5EF4-FFF2-40B4-BE49-F238E27FC236}">
                    <a16:creationId xmlns:a16="http://schemas.microsoft.com/office/drawing/2014/main" id="{FDD76BEF-1AEE-BB40-92D6-435F0C37C147}"/>
                  </a:ext>
                </a:extLst>
              </p14:cNvPr>
              <p14:cNvContentPartPr/>
              <p14:nvPr/>
            </p14:nvContentPartPr>
            <p14:xfrm>
              <a:off x="3582635" y="2725023"/>
              <a:ext cx="370440" cy="320400"/>
            </p14:xfrm>
          </p:contentPart>
        </mc:Choice>
        <mc:Fallback xmlns="">
          <p:pic>
            <p:nvPicPr>
              <p:cNvPr id="79" name="Ink 81">
                <a:extLst>
                  <a:ext uri="{FF2B5EF4-FFF2-40B4-BE49-F238E27FC236}">
                    <a16:creationId xmlns:a16="http://schemas.microsoft.com/office/drawing/2014/main" id="{FDD76BEF-1AEE-BB40-92D6-435F0C37C147}"/>
                  </a:ext>
                </a:extLst>
              </p:cNvPr>
              <p:cNvPicPr/>
              <p:nvPr/>
            </p:nvPicPr>
            <p:blipFill>
              <a:blip r:embed="rId31"/>
              <a:stretch>
                <a:fillRect/>
              </a:stretch>
            </p:blipFill>
            <p:spPr>
              <a:xfrm>
                <a:off x="3573275" y="2715663"/>
                <a:ext cx="38916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0" name="Ink 82">
                <a:extLst>
                  <a:ext uri="{FF2B5EF4-FFF2-40B4-BE49-F238E27FC236}">
                    <a16:creationId xmlns:a16="http://schemas.microsoft.com/office/drawing/2014/main" id="{1E60FF11-FFBD-7A4E-976B-216814F62BBC}"/>
                  </a:ext>
                </a:extLst>
              </p14:cNvPr>
              <p14:cNvContentPartPr/>
              <p14:nvPr/>
            </p14:nvContentPartPr>
            <p14:xfrm>
              <a:off x="3041915" y="2844543"/>
              <a:ext cx="270720" cy="101160"/>
            </p14:xfrm>
          </p:contentPart>
        </mc:Choice>
        <mc:Fallback xmlns="">
          <p:pic>
            <p:nvPicPr>
              <p:cNvPr id="80" name="Ink 82">
                <a:extLst>
                  <a:ext uri="{FF2B5EF4-FFF2-40B4-BE49-F238E27FC236}">
                    <a16:creationId xmlns:a16="http://schemas.microsoft.com/office/drawing/2014/main" id="{1E60FF11-FFBD-7A4E-976B-216814F62BBC}"/>
                  </a:ext>
                </a:extLst>
              </p:cNvPr>
              <p:cNvPicPr/>
              <p:nvPr/>
            </p:nvPicPr>
            <p:blipFill>
              <a:blip r:embed="rId33"/>
              <a:stretch>
                <a:fillRect/>
              </a:stretch>
            </p:blipFill>
            <p:spPr>
              <a:xfrm>
                <a:off x="3032915" y="2834753"/>
                <a:ext cx="288000" cy="12001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1" name="Ink 83">
                <a:extLst>
                  <a:ext uri="{FF2B5EF4-FFF2-40B4-BE49-F238E27FC236}">
                    <a16:creationId xmlns:a16="http://schemas.microsoft.com/office/drawing/2014/main" id="{B5BDDFC6-31A3-F74C-A90D-F36C562BA560}"/>
                  </a:ext>
                </a:extLst>
              </p14:cNvPr>
              <p14:cNvContentPartPr/>
              <p14:nvPr/>
            </p14:nvContentPartPr>
            <p14:xfrm>
              <a:off x="2412995" y="2769303"/>
              <a:ext cx="440640" cy="383760"/>
            </p14:xfrm>
          </p:contentPart>
        </mc:Choice>
        <mc:Fallback xmlns="">
          <p:pic>
            <p:nvPicPr>
              <p:cNvPr id="81" name="Ink 83">
                <a:extLst>
                  <a:ext uri="{FF2B5EF4-FFF2-40B4-BE49-F238E27FC236}">
                    <a16:creationId xmlns:a16="http://schemas.microsoft.com/office/drawing/2014/main" id="{B5BDDFC6-31A3-F74C-A90D-F36C562BA560}"/>
                  </a:ext>
                </a:extLst>
              </p:cNvPr>
              <p:cNvPicPr/>
              <p:nvPr/>
            </p:nvPicPr>
            <p:blipFill>
              <a:blip r:embed="rId35"/>
              <a:stretch>
                <a:fillRect/>
              </a:stretch>
            </p:blipFill>
            <p:spPr>
              <a:xfrm>
                <a:off x="2403620" y="2759583"/>
                <a:ext cx="458669"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5" name="Ink 98">
                <a:extLst>
                  <a:ext uri="{FF2B5EF4-FFF2-40B4-BE49-F238E27FC236}">
                    <a16:creationId xmlns:a16="http://schemas.microsoft.com/office/drawing/2014/main" id="{067057ED-D420-F548-B51F-C1B0D3A9CA51}"/>
                  </a:ext>
                </a:extLst>
              </p14:cNvPr>
              <p14:cNvContentPartPr/>
              <p14:nvPr/>
            </p14:nvContentPartPr>
            <p14:xfrm>
              <a:off x="5789435" y="2599383"/>
              <a:ext cx="251640" cy="302040"/>
            </p14:xfrm>
          </p:contentPart>
        </mc:Choice>
        <mc:Fallback xmlns="">
          <p:pic>
            <p:nvPicPr>
              <p:cNvPr id="95" name="Ink 98">
                <a:extLst>
                  <a:ext uri="{FF2B5EF4-FFF2-40B4-BE49-F238E27FC236}">
                    <a16:creationId xmlns:a16="http://schemas.microsoft.com/office/drawing/2014/main" id="{067057ED-D420-F548-B51F-C1B0D3A9CA51}"/>
                  </a:ext>
                </a:extLst>
              </p:cNvPr>
              <p:cNvPicPr/>
              <p:nvPr/>
            </p:nvPicPr>
            <p:blipFill>
              <a:blip r:embed="rId37"/>
              <a:stretch>
                <a:fillRect/>
              </a:stretch>
            </p:blipFill>
            <p:spPr>
              <a:xfrm>
                <a:off x="5780075" y="2590383"/>
                <a:ext cx="27072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6" name="Ink 99">
                <a:extLst>
                  <a:ext uri="{FF2B5EF4-FFF2-40B4-BE49-F238E27FC236}">
                    <a16:creationId xmlns:a16="http://schemas.microsoft.com/office/drawing/2014/main" id="{16CAA1B7-F54B-354C-B55A-7C201AF01907}"/>
                  </a:ext>
                </a:extLst>
              </p14:cNvPr>
              <p14:cNvContentPartPr/>
              <p14:nvPr/>
            </p14:nvContentPartPr>
            <p14:xfrm>
              <a:off x="5267435" y="2655903"/>
              <a:ext cx="232920" cy="270720"/>
            </p14:xfrm>
          </p:contentPart>
        </mc:Choice>
        <mc:Fallback xmlns="">
          <p:pic>
            <p:nvPicPr>
              <p:cNvPr id="96" name="Ink 99">
                <a:extLst>
                  <a:ext uri="{FF2B5EF4-FFF2-40B4-BE49-F238E27FC236}">
                    <a16:creationId xmlns:a16="http://schemas.microsoft.com/office/drawing/2014/main" id="{16CAA1B7-F54B-354C-B55A-7C201AF01907}"/>
                  </a:ext>
                </a:extLst>
              </p:cNvPr>
              <p:cNvPicPr/>
              <p:nvPr/>
            </p:nvPicPr>
            <p:blipFill>
              <a:blip r:embed="rId39"/>
              <a:stretch>
                <a:fillRect/>
              </a:stretch>
            </p:blipFill>
            <p:spPr>
              <a:xfrm>
                <a:off x="5258808" y="2647263"/>
                <a:ext cx="249454"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7" name="Ink 100">
                <a:extLst>
                  <a:ext uri="{FF2B5EF4-FFF2-40B4-BE49-F238E27FC236}">
                    <a16:creationId xmlns:a16="http://schemas.microsoft.com/office/drawing/2014/main" id="{F79B7838-08AC-9245-B74A-110A6F2E9D38}"/>
                  </a:ext>
                </a:extLst>
              </p14:cNvPr>
              <p14:cNvContentPartPr/>
              <p14:nvPr/>
            </p14:nvContentPartPr>
            <p14:xfrm>
              <a:off x="4638875" y="2655903"/>
              <a:ext cx="446760" cy="365040"/>
            </p14:xfrm>
          </p:contentPart>
        </mc:Choice>
        <mc:Fallback xmlns="">
          <p:pic>
            <p:nvPicPr>
              <p:cNvPr id="97" name="Ink 100">
                <a:extLst>
                  <a:ext uri="{FF2B5EF4-FFF2-40B4-BE49-F238E27FC236}">
                    <a16:creationId xmlns:a16="http://schemas.microsoft.com/office/drawing/2014/main" id="{F79B7838-08AC-9245-B74A-110A6F2E9D38}"/>
                  </a:ext>
                </a:extLst>
              </p:cNvPr>
              <p:cNvPicPr/>
              <p:nvPr/>
            </p:nvPicPr>
            <p:blipFill>
              <a:blip r:embed="rId41"/>
              <a:stretch>
                <a:fillRect/>
              </a:stretch>
            </p:blipFill>
            <p:spPr>
              <a:xfrm>
                <a:off x="4629875" y="2646903"/>
                <a:ext cx="4640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8" name="Ink 101">
                <a:extLst>
                  <a:ext uri="{FF2B5EF4-FFF2-40B4-BE49-F238E27FC236}">
                    <a16:creationId xmlns:a16="http://schemas.microsoft.com/office/drawing/2014/main" id="{333E168F-FEF1-2F41-927C-94F061884AC3}"/>
                  </a:ext>
                </a:extLst>
              </p14:cNvPr>
              <p14:cNvContentPartPr/>
              <p14:nvPr/>
            </p14:nvContentPartPr>
            <p14:xfrm>
              <a:off x="4167275" y="2731503"/>
              <a:ext cx="270720" cy="201600"/>
            </p14:xfrm>
          </p:contentPart>
        </mc:Choice>
        <mc:Fallback xmlns="">
          <p:pic>
            <p:nvPicPr>
              <p:cNvPr id="98" name="Ink 101">
                <a:extLst>
                  <a:ext uri="{FF2B5EF4-FFF2-40B4-BE49-F238E27FC236}">
                    <a16:creationId xmlns:a16="http://schemas.microsoft.com/office/drawing/2014/main" id="{333E168F-FEF1-2F41-927C-94F061884AC3}"/>
                  </a:ext>
                </a:extLst>
              </p:cNvPr>
              <p:cNvPicPr/>
              <p:nvPr/>
            </p:nvPicPr>
            <p:blipFill>
              <a:blip r:embed="rId43"/>
              <a:stretch>
                <a:fillRect/>
              </a:stretch>
            </p:blipFill>
            <p:spPr>
              <a:xfrm>
                <a:off x="4158995" y="2722878"/>
                <a:ext cx="287280" cy="21884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1" name="Ink 111">
                <a:extLst>
                  <a:ext uri="{FF2B5EF4-FFF2-40B4-BE49-F238E27FC236}">
                    <a16:creationId xmlns:a16="http://schemas.microsoft.com/office/drawing/2014/main" id="{37FAF5F0-18E3-B74F-BA1B-172F7D3ACEC5}"/>
                  </a:ext>
                </a:extLst>
              </p14:cNvPr>
              <p14:cNvContentPartPr/>
              <p14:nvPr/>
            </p14:nvContentPartPr>
            <p14:xfrm>
              <a:off x="6279755" y="2568063"/>
              <a:ext cx="741960" cy="415080"/>
            </p14:xfrm>
          </p:contentPart>
        </mc:Choice>
        <mc:Fallback xmlns="">
          <p:pic>
            <p:nvPicPr>
              <p:cNvPr id="111" name="Ink 111">
                <a:extLst>
                  <a:ext uri="{FF2B5EF4-FFF2-40B4-BE49-F238E27FC236}">
                    <a16:creationId xmlns:a16="http://schemas.microsoft.com/office/drawing/2014/main" id="{37FAF5F0-18E3-B74F-BA1B-172F7D3ACEC5}"/>
                  </a:ext>
                </a:extLst>
              </p:cNvPr>
              <p:cNvPicPr/>
              <p:nvPr/>
            </p:nvPicPr>
            <p:blipFill>
              <a:blip r:embed="rId45"/>
              <a:stretch>
                <a:fillRect/>
              </a:stretch>
            </p:blipFill>
            <p:spPr>
              <a:xfrm>
                <a:off x="6270395" y="2559071"/>
                <a:ext cx="760680" cy="43234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5" name="Ink 124">
                <a:extLst>
                  <a:ext uri="{FF2B5EF4-FFF2-40B4-BE49-F238E27FC236}">
                    <a16:creationId xmlns:a16="http://schemas.microsoft.com/office/drawing/2014/main" id="{438E11A0-6EE3-3F44-B238-1BCFB85B3D89}"/>
                  </a:ext>
                </a:extLst>
              </p14:cNvPr>
              <p14:cNvContentPartPr/>
              <p14:nvPr/>
            </p14:nvContentPartPr>
            <p14:xfrm>
              <a:off x="9605435" y="2605863"/>
              <a:ext cx="12960" cy="6480"/>
            </p14:xfrm>
          </p:contentPart>
        </mc:Choice>
        <mc:Fallback xmlns="">
          <p:pic>
            <p:nvPicPr>
              <p:cNvPr id="125" name="Ink 124">
                <a:extLst>
                  <a:ext uri="{FF2B5EF4-FFF2-40B4-BE49-F238E27FC236}">
                    <a16:creationId xmlns:a16="http://schemas.microsoft.com/office/drawing/2014/main" id="{438E11A0-6EE3-3F44-B238-1BCFB85B3D89}"/>
                  </a:ext>
                </a:extLst>
              </p:cNvPr>
              <p:cNvPicPr/>
              <p:nvPr/>
            </p:nvPicPr>
            <p:blipFill>
              <a:blip r:embed="rId47"/>
              <a:stretch>
                <a:fillRect/>
              </a:stretch>
            </p:blipFill>
            <p:spPr>
              <a:xfrm>
                <a:off x="9596178" y="2598019"/>
                <a:ext cx="30734"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6" name="Ink 125">
                <a:extLst>
                  <a:ext uri="{FF2B5EF4-FFF2-40B4-BE49-F238E27FC236}">
                    <a16:creationId xmlns:a16="http://schemas.microsoft.com/office/drawing/2014/main" id="{09A7ECE5-7D33-0E4E-823F-BE4F2005FF6A}"/>
                  </a:ext>
                </a:extLst>
              </p14:cNvPr>
              <p14:cNvContentPartPr/>
              <p14:nvPr/>
            </p14:nvContentPartPr>
            <p14:xfrm>
              <a:off x="9844475" y="2574183"/>
              <a:ext cx="97560" cy="19080"/>
            </p14:xfrm>
          </p:contentPart>
        </mc:Choice>
        <mc:Fallback xmlns="">
          <p:pic>
            <p:nvPicPr>
              <p:cNvPr id="126" name="Ink 125">
                <a:extLst>
                  <a:ext uri="{FF2B5EF4-FFF2-40B4-BE49-F238E27FC236}">
                    <a16:creationId xmlns:a16="http://schemas.microsoft.com/office/drawing/2014/main" id="{09A7ECE5-7D33-0E4E-823F-BE4F2005FF6A}"/>
                  </a:ext>
                </a:extLst>
              </p:cNvPr>
              <p:cNvPicPr/>
              <p:nvPr/>
            </p:nvPicPr>
            <p:blipFill>
              <a:blip r:embed="rId49"/>
              <a:stretch>
                <a:fillRect/>
              </a:stretch>
            </p:blipFill>
            <p:spPr>
              <a:xfrm>
                <a:off x="9835115" y="2565903"/>
                <a:ext cx="1152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9" name="Ink 128">
                <a:extLst>
                  <a:ext uri="{FF2B5EF4-FFF2-40B4-BE49-F238E27FC236}">
                    <a16:creationId xmlns:a16="http://schemas.microsoft.com/office/drawing/2014/main" id="{F54E4BAD-0889-FA44-8528-13271D10CFF1}"/>
                  </a:ext>
                </a:extLst>
              </p14:cNvPr>
              <p14:cNvContentPartPr/>
              <p14:nvPr/>
            </p14:nvContentPartPr>
            <p14:xfrm>
              <a:off x="5028396" y="3492183"/>
              <a:ext cx="44280" cy="6480"/>
            </p14:xfrm>
          </p:contentPart>
        </mc:Choice>
        <mc:Fallback xmlns="">
          <p:pic>
            <p:nvPicPr>
              <p:cNvPr id="129" name="Ink 128">
                <a:extLst>
                  <a:ext uri="{FF2B5EF4-FFF2-40B4-BE49-F238E27FC236}">
                    <a16:creationId xmlns:a16="http://schemas.microsoft.com/office/drawing/2014/main" id="{F54E4BAD-0889-FA44-8528-13271D10CFF1}"/>
                  </a:ext>
                </a:extLst>
              </p:cNvPr>
              <p:cNvPicPr/>
              <p:nvPr/>
            </p:nvPicPr>
            <p:blipFill>
              <a:blip r:embed="rId51"/>
              <a:stretch>
                <a:fillRect/>
              </a:stretch>
            </p:blipFill>
            <p:spPr>
              <a:xfrm>
                <a:off x="5019396" y="3483903"/>
                <a:ext cx="615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0" name="Ink 129">
                <a:extLst>
                  <a:ext uri="{FF2B5EF4-FFF2-40B4-BE49-F238E27FC236}">
                    <a16:creationId xmlns:a16="http://schemas.microsoft.com/office/drawing/2014/main" id="{065A6446-6768-F345-814B-4E49630EE5CE}"/>
                  </a:ext>
                </a:extLst>
              </p14:cNvPr>
              <p14:cNvContentPartPr/>
              <p14:nvPr/>
            </p14:nvContentPartPr>
            <p14:xfrm>
              <a:off x="5336556" y="3486063"/>
              <a:ext cx="75960" cy="360"/>
            </p14:xfrm>
          </p:contentPart>
        </mc:Choice>
        <mc:Fallback xmlns="">
          <p:pic>
            <p:nvPicPr>
              <p:cNvPr id="130" name="Ink 129">
                <a:extLst>
                  <a:ext uri="{FF2B5EF4-FFF2-40B4-BE49-F238E27FC236}">
                    <a16:creationId xmlns:a16="http://schemas.microsoft.com/office/drawing/2014/main" id="{065A6446-6768-F345-814B-4E49630EE5CE}"/>
                  </a:ext>
                </a:extLst>
              </p:cNvPr>
              <p:cNvPicPr/>
              <p:nvPr/>
            </p:nvPicPr>
            <p:blipFill>
              <a:blip r:embed="rId53"/>
              <a:stretch>
                <a:fillRect/>
              </a:stretch>
            </p:blipFill>
            <p:spPr>
              <a:xfrm>
                <a:off x="5327151" y="3476703"/>
                <a:ext cx="94046"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1" name="Ink 140">
                <a:extLst>
                  <a:ext uri="{FF2B5EF4-FFF2-40B4-BE49-F238E27FC236}">
                    <a16:creationId xmlns:a16="http://schemas.microsoft.com/office/drawing/2014/main" id="{D6E51916-D18F-2C48-BDA7-135E6BDA50BB}"/>
                  </a:ext>
                </a:extLst>
              </p14:cNvPr>
              <p14:cNvContentPartPr/>
              <p14:nvPr/>
            </p14:nvContentPartPr>
            <p14:xfrm>
              <a:off x="8109275" y="3385263"/>
              <a:ext cx="6480" cy="360"/>
            </p14:xfrm>
          </p:contentPart>
        </mc:Choice>
        <mc:Fallback xmlns="">
          <p:pic>
            <p:nvPicPr>
              <p:cNvPr id="141" name="Ink 140">
                <a:extLst>
                  <a:ext uri="{FF2B5EF4-FFF2-40B4-BE49-F238E27FC236}">
                    <a16:creationId xmlns:a16="http://schemas.microsoft.com/office/drawing/2014/main" id="{D6E51916-D18F-2C48-BDA7-135E6BDA50BB}"/>
                  </a:ext>
                </a:extLst>
              </p:cNvPr>
              <p:cNvPicPr/>
              <p:nvPr/>
            </p:nvPicPr>
            <p:blipFill>
              <a:blip r:embed="rId55"/>
              <a:stretch>
                <a:fillRect/>
              </a:stretch>
            </p:blipFill>
            <p:spPr>
              <a:xfrm>
                <a:off x="8100749" y="3376263"/>
                <a:ext cx="23533"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2" name="Ink 149">
                <a:extLst>
                  <a:ext uri="{FF2B5EF4-FFF2-40B4-BE49-F238E27FC236}">
                    <a16:creationId xmlns:a16="http://schemas.microsoft.com/office/drawing/2014/main" id="{D7B4073B-C9F4-FC43-9A2C-FBA96FE47F81}"/>
                  </a:ext>
                </a:extLst>
              </p14:cNvPr>
              <p14:cNvContentPartPr/>
              <p14:nvPr/>
            </p14:nvContentPartPr>
            <p14:xfrm>
              <a:off x="6977435" y="3228304"/>
              <a:ext cx="905760" cy="434160"/>
            </p14:xfrm>
          </p:contentPart>
        </mc:Choice>
        <mc:Fallback xmlns="">
          <p:pic>
            <p:nvPicPr>
              <p:cNvPr id="142" name="Ink 149">
                <a:extLst>
                  <a:ext uri="{FF2B5EF4-FFF2-40B4-BE49-F238E27FC236}">
                    <a16:creationId xmlns:a16="http://schemas.microsoft.com/office/drawing/2014/main" id="{D7B4073B-C9F4-FC43-9A2C-FBA96FE47F81}"/>
                  </a:ext>
                </a:extLst>
              </p:cNvPr>
              <p:cNvPicPr/>
              <p:nvPr/>
            </p:nvPicPr>
            <p:blipFill>
              <a:blip r:embed="rId57"/>
              <a:stretch>
                <a:fillRect/>
              </a:stretch>
            </p:blipFill>
            <p:spPr>
              <a:xfrm>
                <a:off x="6968075" y="3219304"/>
                <a:ext cx="92520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3" name="Ink 150">
                <a:extLst>
                  <a:ext uri="{FF2B5EF4-FFF2-40B4-BE49-F238E27FC236}">
                    <a16:creationId xmlns:a16="http://schemas.microsoft.com/office/drawing/2014/main" id="{6C08CB71-29BD-5147-8F70-5D836E6D064A}"/>
                  </a:ext>
                </a:extLst>
              </p14:cNvPr>
              <p14:cNvContentPartPr/>
              <p14:nvPr/>
            </p14:nvContentPartPr>
            <p14:xfrm>
              <a:off x="6329796" y="3272223"/>
              <a:ext cx="428040" cy="383760"/>
            </p14:xfrm>
          </p:contentPart>
        </mc:Choice>
        <mc:Fallback xmlns="">
          <p:pic>
            <p:nvPicPr>
              <p:cNvPr id="143" name="Ink 150">
                <a:extLst>
                  <a:ext uri="{FF2B5EF4-FFF2-40B4-BE49-F238E27FC236}">
                    <a16:creationId xmlns:a16="http://schemas.microsoft.com/office/drawing/2014/main" id="{6C08CB71-29BD-5147-8F70-5D836E6D064A}"/>
                  </a:ext>
                </a:extLst>
              </p:cNvPr>
              <p:cNvPicPr/>
              <p:nvPr/>
            </p:nvPicPr>
            <p:blipFill>
              <a:blip r:embed="rId59"/>
              <a:stretch>
                <a:fillRect/>
              </a:stretch>
            </p:blipFill>
            <p:spPr>
              <a:xfrm>
                <a:off x="6320436" y="3262872"/>
                <a:ext cx="446400" cy="402462"/>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4" name="Ink 151">
                <a:extLst>
                  <a:ext uri="{FF2B5EF4-FFF2-40B4-BE49-F238E27FC236}">
                    <a16:creationId xmlns:a16="http://schemas.microsoft.com/office/drawing/2014/main" id="{EF2FC26E-4284-CD43-93A5-A07193DE3D1F}"/>
                  </a:ext>
                </a:extLst>
              </p14:cNvPr>
              <p14:cNvContentPartPr/>
              <p14:nvPr/>
            </p14:nvContentPartPr>
            <p14:xfrm>
              <a:off x="5845956" y="3423063"/>
              <a:ext cx="182520" cy="157680"/>
            </p14:xfrm>
          </p:contentPart>
        </mc:Choice>
        <mc:Fallback xmlns="">
          <p:pic>
            <p:nvPicPr>
              <p:cNvPr id="144" name="Ink 151">
                <a:extLst>
                  <a:ext uri="{FF2B5EF4-FFF2-40B4-BE49-F238E27FC236}">
                    <a16:creationId xmlns:a16="http://schemas.microsoft.com/office/drawing/2014/main" id="{EF2FC26E-4284-CD43-93A5-A07193DE3D1F}"/>
                  </a:ext>
                </a:extLst>
              </p:cNvPr>
              <p:cNvPicPr/>
              <p:nvPr/>
            </p:nvPicPr>
            <p:blipFill>
              <a:blip r:embed="rId61"/>
              <a:stretch>
                <a:fillRect/>
              </a:stretch>
            </p:blipFill>
            <p:spPr>
              <a:xfrm>
                <a:off x="5836991" y="3414063"/>
                <a:ext cx="199732"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5" name="Ink 152">
                <a:extLst>
                  <a:ext uri="{FF2B5EF4-FFF2-40B4-BE49-F238E27FC236}">
                    <a16:creationId xmlns:a16="http://schemas.microsoft.com/office/drawing/2014/main" id="{98CE8F40-ECC9-D046-B8A4-F486FFFB5B79}"/>
                  </a:ext>
                </a:extLst>
              </p14:cNvPr>
              <p14:cNvContentPartPr/>
              <p14:nvPr/>
            </p14:nvContentPartPr>
            <p14:xfrm>
              <a:off x="4613675" y="3460863"/>
              <a:ext cx="170280" cy="100800"/>
            </p14:xfrm>
          </p:contentPart>
        </mc:Choice>
        <mc:Fallback xmlns="">
          <p:pic>
            <p:nvPicPr>
              <p:cNvPr id="145" name="Ink 152">
                <a:extLst>
                  <a:ext uri="{FF2B5EF4-FFF2-40B4-BE49-F238E27FC236}">
                    <a16:creationId xmlns:a16="http://schemas.microsoft.com/office/drawing/2014/main" id="{98CE8F40-ECC9-D046-B8A4-F486FFFB5B79}"/>
                  </a:ext>
                </a:extLst>
              </p:cNvPr>
              <p:cNvPicPr/>
              <p:nvPr/>
            </p:nvPicPr>
            <p:blipFill>
              <a:blip r:embed="rId63"/>
              <a:stretch>
                <a:fillRect/>
              </a:stretch>
            </p:blipFill>
            <p:spPr>
              <a:xfrm>
                <a:off x="4605035" y="3451503"/>
                <a:ext cx="18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6" name="Ink 153">
                <a:extLst>
                  <a:ext uri="{FF2B5EF4-FFF2-40B4-BE49-F238E27FC236}">
                    <a16:creationId xmlns:a16="http://schemas.microsoft.com/office/drawing/2014/main" id="{0F0C28BA-C2AF-754D-9287-1C0F94C44FC6}"/>
                  </a:ext>
                </a:extLst>
              </p14:cNvPr>
              <p14:cNvContentPartPr/>
              <p14:nvPr/>
            </p14:nvContentPartPr>
            <p14:xfrm>
              <a:off x="9253355" y="2536383"/>
              <a:ext cx="138600" cy="151200"/>
            </p14:xfrm>
          </p:contentPart>
        </mc:Choice>
        <mc:Fallback xmlns="">
          <p:pic>
            <p:nvPicPr>
              <p:cNvPr id="146" name="Ink 153">
                <a:extLst>
                  <a:ext uri="{FF2B5EF4-FFF2-40B4-BE49-F238E27FC236}">
                    <a16:creationId xmlns:a16="http://schemas.microsoft.com/office/drawing/2014/main" id="{0F0C28BA-C2AF-754D-9287-1C0F94C44FC6}"/>
                  </a:ext>
                </a:extLst>
              </p:cNvPr>
              <p:cNvPicPr/>
              <p:nvPr/>
            </p:nvPicPr>
            <p:blipFill>
              <a:blip r:embed="rId65"/>
              <a:stretch>
                <a:fillRect/>
              </a:stretch>
            </p:blipFill>
            <p:spPr>
              <a:xfrm>
                <a:off x="9244715" y="2527743"/>
                <a:ext cx="1555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47" name="Ink 154">
                <a:extLst>
                  <a:ext uri="{FF2B5EF4-FFF2-40B4-BE49-F238E27FC236}">
                    <a16:creationId xmlns:a16="http://schemas.microsoft.com/office/drawing/2014/main" id="{4E33BE59-AA72-5B40-AC89-77024B66ED72}"/>
                  </a:ext>
                </a:extLst>
              </p14:cNvPr>
              <p14:cNvContentPartPr/>
              <p14:nvPr/>
            </p14:nvContentPartPr>
            <p14:xfrm>
              <a:off x="8222315" y="2524143"/>
              <a:ext cx="774000" cy="352080"/>
            </p14:xfrm>
          </p:contentPart>
        </mc:Choice>
        <mc:Fallback xmlns="">
          <p:pic>
            <p:nvPicPr>
              <p:cNvPr id="147" name="Ink 154">
                <a:extLst>
                  <a:ext uri="{FF2B5EF4-FFF2-40B4-BE49-F238E27FC236}">
                    <a16:creationId xmlns:a16="http://schemas.microsoft.com/office/drawing/2014/main" id="{4E33BE59-AA72-5B40-AC89-77024B66ED72}"/>
                  </a:ext>
                </a:extLst>
              </p:cNvPr>
              <p:cNvPicPr/>
              <p:nvPr/>
            </p:nvPicPr>
            <p:blipFill>
              <a:blip r:embed="rId67"/>
              <a:stretch>
                <a:fillRect/>
              </a:stretch>
            </p:blipFill>
            <p:spPr>
              <a:xfrm>
                <a:off x="8212951" y="2514783"/>
                <a:ext cx="792369"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8" name="Ink 155">
                <a:extLst>
                  <a:ext uri="{FF2B5EF4-FFF2-40B4-BE49-F238E27FC236}">
                    <a16:creationId xmlns:a16="http://schemas.microsoft.com/office/drawing/2014/main" id="{A2DB4649-DF8C-C34A-ADF5-0A5C2E2BA712}"/>
                  </a:ext>
                </a:extLst>
              </p14:cNvPr>
              <p14:cNvContentPartPr/>
              <p14:nvPr/>
            </p14:nvContentPartPr>
            <p14:xfrm>
              <a:off x="7706795" y="2486343"/>
              <a:ext cx="295920" cy="339840"/>
            </p14:xfrm>
          </p:contentPart>
        </mc:Choice>
        <mc:Fallback xmlns="">
          <p:pic>
            <p:nvPicPr>
              <p:cNvPr id="148" name="Ink 155">
                <a:extLst>
                  <a:ext uri="{FF2B5EF4-FFF2-40B4-BE49-F238E27FC236}">
                    <a16:creationId xmlns:a16="http://schemas.microsoft.com/office/drawing/2014/main" id="{A2DB4649-DF8C-C34A-ADF5-0A5C2E2BA712}"/>
                  </a:ext>
                </a:extLst>
              </p:cNvPr>
              <p:cNvPicPr/>
              <p:nvPr/>
            </p:nvPicPr>
            <p:blipFill>
              <a:blip r:embed="rId69"/>
              <a:stretch>
                <a:fillRect/>
              </a:stretch>
            </p:blipFill>
            <p:spPr>
              <a:xfrm>
                <a:off x="7697412" y="2477343"/>
                <a:ext cx="313964"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9" name="Ink 156">
                <a:extLst>
                  <a:ext uri="{FF2B5EF4-FFF2-40B4-BE49-F238E27FC236}">
                    <a16:creationId xmlns:a16="http://schemas.microsoft.com/office/drawing/2014/main" id="{850AA815-2E85-084E-9D9B-9C696A12F1D0}"/>
                  </a:ext>
                </a:extLst>
              </p14:cNvPr>
              <p14:cNvContentPartPr/>
              <p14:nvPr/>
            </p14:nvContentPartPr>
            <p14:xfrm>
              <a:off x="7316915" y="2580664"/>
              <a:ext cx="195120" cy="182520"/>
            </p14:xfrm>
          </p:contentPart>
        </mc:Choice>
        <mc:Fallback xmlns="">
          <p:pic>
            <p:nvPicPr>
              <p:cNvPr id="149" name="Ink 156">
                <a:extLst>
                  <a:ext uri="{FF2B5EF4-FFF2-40B4-BE49-F238E27FC236}">
                    <a16:creationId xmlns:a16="http://schemas.microsoft.com/office/drawing/2014/main" id="{850AA815-2E85-084E-9D9B-9C696A12F1D0}"/>
                  </a:ext>
                </a:extLst>
              </p:cNvPr>
              <p:cNvPicPr/>
              <p:nvPr/>
            </p:nvPicPr>
            <p:blipFill>
              <a:blip r:embed="rId71"/>
              <a:stretch>
                <a:fillRect/>
              </a:stretch>
            </p:blipFill>
            <p:spPr>
              <a:xfrm>
                <a:off x="7307572" y="2571699"/>
                <a:ext cx="212368" cy="200091"/>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58" name="Ink 157">
                <a:extLst>
                  <a:ext uri="{FF2B5EF4-FFF2-40B4-BE49-F238E27FC236}">
                    <a16:creationId xmlns:a16="http://schemas.microsoft.com/office/drawing/2014/main" id="{FD50850B-9D6E-FB4F-84EC-F698F42F48A5}"/>
                  </a:ext>
                </a:extLst>
              </p14:cNvPr>
              <p14:cNvContentPartPr/>
              <p14:nvPr/>
            </p14:nvContentPartPr>
            <p14:xfrm>
              <a:off x="3337115" y="2030224"/>
              <a:ext cx="6480" cy="10080"/>
            </p14:xfrm>
          </p:contentPart>
        </mc:Choice>
        <mc:Fallback xmlns="">
          <p:pic>
            <p:nvPicPr>
              <p:cNvPr id="158" name="Ink 157">
                <a:extLst>
                  <a:ext uri="{FF2B5EF4-FFF2-40B4-BE49-F238E27FC236}">
                    <a16:creationId xmlns:a16="http://schemas.microsoft.com/office/drawing/2014/main" id="{FD50850B-9D6E-FB4F-84EC-F698F42F48A5}"/>
                  </a:ext>
                </a:extLst>
              </p:cNvPr>
              <p:cNvPicPr/>
              <p:nvPr/>
            </p:nvPicPr>
            <p:blipFill>
              <a:blip r:embed="rId73"/>
              <a:stretch>
                <a:fillRect/>
              </a:stretch>
            </p:blipFill>
            <p:spPr>
              <a:xfrm>
                <a:off x="3329271" y="2021944"/>
                <a:ext cx="23192"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 name="Ink 11">
                <a:extLst>
                  <a:ext uri="{FF2B5EF4-FFF2-40B4-BE49-F238E27FC236}">
                    <a16:creationId xmlns:a16="http://schemas.microsoft.com/office/drawing/2014/main" id="{F5B0BAD1-2C3F-834A-8F39-BB215AE8B68D}"/>
                  </a:ext>
                </a:extLst>
              </p14:cNvPr>
              <p14:cNvContentPartPr/>
              <p14:nvPr/>
            </p14:nvContentPartPr>
            <p14:xfrm>
              <a:off x="6982835" y="518223"/>
              <a:ext cx="510480" cy="371160"/>
            </p14:xfrm>
          </p:contentPart>
        </mc:Choice>
        <mc:Fallback xmlns="">
          <p:pic>
            <p:nvPicPr>
              <p:cNvPr id="12" name="Ink 11">
                <a:extLst>
                  <a:ext uri="{FF2B5EF4-FFF2-40B4-BE49-F238E27FC236}">
                    <a16:creationId xmlns:a16="http://schemas.microsoft.com/office/drawing/2014/main" id="{F5B0BAD1-2C3F-834A-8F39-BB215AE8B68D}"/>
                  </a:ext>
                </a:extLst>
              </p:cNvPr>
              <p:cNvPicPr/>
              <p:nvPr/>
            </p:nvPicPr>
            <p:blipFill>
              <a:blip r:embed="rId75"/>
              <a:stretch>
                <a:fillRect/>
              </a:stretch>
            </p:blipFill>
            <p:spPr>
              <a:xfrm>
                <a:off x="6974555" y="509223"/>
                <a:ext cx="52776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0" name="Ink 39">
                <a:extLst>
                  <a:ext uri="{FF2B5EF4-FFF2-40B4-BE49-F238E27FC236}">
                    <a16:creationId xmlns:a16="http://schemas.microsoft.com/office/drawing/2014/main" id="{CB58741D-E803-F44F-B7C1-AF2495A05949}"/>
                  </a:ext>
                </a:extLst>
              </p14:cNvPr>
              <p14:cNvContentPartPr/>
              <p14:nvPr/>
            </p14:nvContentPartPr>
            <p14:xfrm>
              <a:off x="3169920" y="500040"/>
              <a:ext cx="4319640" cy="2031840"/>
            </p14:xfrm>
          </p:contentPart>
        </mc:Choice>
        <mc:Fallback xmlns="">
          <p:pic>
            <p:nvPicPr>
              <p:cNvPr id="40" name="Ink 39">
                <a:extLst>
                  <a:ext uri="{FF2B5EF4-FFF2-40B4-BE49-F238E27FC236}">
                    <a16:creationId xmlns:a16="http://schemas.microsoft.com/office/drawing/2014/main" id="{CB58741D-E803-F44F-B7C1-AF2495A05949}"/>
                  </a:ext>
                </a:extLst>
              </p:cNvPr>
              <p:cNvPicPr/>
              <p:nvPr/>
            </p:nvPicPr>
            <p:blipFill>
              <a:blip r:embed="rId77"/>
              <a:stretch>
                <a:fillRect/>
              </a:stretch>
            </p:blipFill>
            <p:spPr>
              <a:xfrm>
                <a:off x="3160920" y="490680"/>
                <a:ext cx="4338000" cy="2050920"/>
              </a:xfrm>
              <a:prstGeom prst="rect">
                <a:avLst/>
              </a:prstGeom>
            </p:spPr>
          </p:pic>
        </mc:Fallback>
      </mc:AlternateContent>
    </p:spTree>
    <p:extLst>
      <p:ext uri="{BB962C8B-B14F-4D97-AF65-F5344CB8AC3E}">
        <p14:creationId xmlns:p14="http://schemas.microsoft.com/office/powerpoint/2010/main" val="1864228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30" name="Ink 230">
                <a:extLst>
                  <a:ext uri="{FF2B5EF4-FFF2-40B4-BE49-F238E27FC236}">
                    <a16:creationId xmlns:a16="http://schemas.microsoft.com/office/drawing/2014/main" id="{1BAA9E40-702C-7945-9D8E-8EE0D21C9576}"/>
                  </a:ext>
                </a:extLst>
              </p14:cNvPr>
              <p14:cNvContentPartPr/>
              <p14:nvPr/>
            </p14:nvContentPartPr>
            <p14:xfrm>
              <a:off x="1514075" y="304743"/>
              <a:ext cx="9217440" cy="3125160"/>
            </p14:xfrm>
          </p:contentPart>
        </mc:Choice>
        <mc:Fallback xmlns="">
          <p:pic>
            <p:nvPicPr>
              <p:cNvPr id="230" name="Ink 230">
                <a:extLst>
                  <a:ext uri="{FF2B5EF4-FFF2-40B4-BE49-F238E27FC236}">
                    <a16:creationId xmlns:a16="http://schemas.microsoft.com/office/drawing/2014/main" id="{1BAA9E40-702C-7945-9D8E-8EE0D21C9576}"/>
                  </a:ext>
                </a:extLst>
              </p:cNvPr>
              <p:cNvPicPr/>
              <p:nvPr/>
            </p:nvPicPr>
            <p:blipFill>
              <a:blip r:embed="rId3"/>
              <a:stretch>
                <a:fillRect/>
              </a:stretch>
            </p:blipFill>
            <p:spPr>
              <a:xfrm>
                <a:off x="1505075" y="295743"/>
                <a:ext cx="9234359" cy="3144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3" name="Ink 244">
                <a:extLst>
                  <a:ext uri="{FF2B5EF4-FFF2-40B4-BE49-F238E27FC236}">
                    <a16:creationId xmlns:a16="http://schemas.microsoft.com/office/drawing/2014/main" id="{BAB53383-1554-0E44-A0EB-0F9F65EEEE70}"/>
                  </a:ext>
                </a:extLst>
              </p14:cNvPr>
              <p14:cNvContentPartPr/>
              <p14:nvPr/>
            </p14:nvContentPartPr>
            <p14:xfrm>
              <a:off x="5770355" y="2196903"/>
              <a:ext cx="383760" cy="201600"/>
            </p14:xfrm>
          </p:contentPart>
        </mc:Choice>
        <mc:Fallback xmlns="">
          <p:pic>
            <p:nvPicPr>
              <p:cNvPr id="243" name="Ink 244">
                <a:extLst>
                  <a:ext uri="{FF2B5EF4-FFF2-40B4-BE49-F238E27FC236}">
                    <a16:creationId xmlns:a16="http://schemas.microsoft.com/office/drawing/2014/main" id="{BAB53383-1554-0E44-A0EB-0F9F65EEEE70}"/>
                  </a:ext>
                </a:extLst>
              </p:cNvPr>
              <p:cNvPicPr/>
              <p:nvPr/>
            </p:nvPicPr>
            <p:blipFill>
              <a:blip r:embed="rId5"/>
              <a:stretch>
                <a:fillRect/>
              </a:stretch>
            </p:blipFill>
            <p:spPr>
              <a:xfrm>
                <a:off x="5752355" y="2178183"/>
                <a:ext cx="4197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4" name="Ink 245">
                <a:extLst>
                  <a:ext uri="{FF2B5EF4-FFF2-40B4-BE49-F238E27FC236}">
                    <a16:creationId xmlns:a16="http://schemas.microsoft.com/office/drawing/2014/main" id="{F8F85ED4-6C0E-E440-9529-BF7C7C7ED75D}"/>
                  </a:ext>
                </a:extLst>
              </p14:cNvPr>
              <p14:cNvContentPartPr/>
              <p14:nvPr/>
            </p14:nvContentPartPr>
            <p14:xfrm>
              <a:off x="5393795" y="2209503"/>
              <a:ext cx="226080" cy="151200"/>
            </p14:xfrm>
          </p:contentPart>
        </mc:Choice>
        <mc:Fallback xmlns="">
          <p:pic>
            <p:nvPicPr>
              <p:cNvPr id="244" name="Ink 245">
                <a:extLst>
                  <a:ext uri="{FF2B5EF4-FFF2-40B4-BE49-F238E27FC236}">
                    <a16:creationId xmlns:a16="http://schemas.microsoft.com/office/drawing/2014/main" id="{F8F85ED4-6C0E-E440-9529-BF7C7C7ED75D}"/>
                  </a:ext>
                </a:extLst>
              </p:cNvPr>
              <p:cNvPicPr/>
              <p:nvPr/>
            </p:nvPicPr>
            <p:blipFill>
              <a:blip r:embed="rId7"/>
              <a:stretch>
                <a:fillRect/>
              </a:stretch>
            </p:blipFill>
            <p:spPr>
              <a:xfrm>
                <a:off x="5376487" y="2191863"/>
                <a:ext cx="259613"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7" name="Ink 246">
                <a:extLst>
                  <a:ext uri="{FF2B5EF4-FFF2-40B4-BE49-F238E27FC236}">
                    <a16:creationId xmlns:a16="http://schemas.microsoft.com/office/drawing/2014/main" id="{8DFDF22A-9A05-7940-B9E6-79F90D33BF42}"/>
                  </a:ext>
                </a:extLst>
              </p14:cNvPr>
              <p14:cNvContentPartPr/>
              <p14:nvPr/>
            </p14:nvContentPartPr>
            <p14:xfrm>
              <a:off x="5155115" y="2951463"/>
              <a:ext cx="169560" cy="6480"/>
            </p14:xfrm>
          </p:contentPart>
        </mc:Choice>
        <mc:Fallback xmlns="">
          <p:pic>
            <p:nvPicPr>
              <p:cNvPr id="247" name="Ink 246">
                <a:extLst>
                  <a:ext uri="{FF2B5EF4-FFF2-40B4-BE49-F238E27FC236}">
                    <a16:creationId xmlns:a16="http://schemas.microsoft.com/office/drawing/2014/main" id="{8DFDF22A-9A05-7940-B9E6-79F90D33BF42}"/>
                  </a:ext>
                </a:extLst>
              </p:cNvPr>
              <p:cNvPicPr/>
              <p:nvPr/>
            </p:nvPicPr>
            <p:blipFill>
              <a:blip r:embed="rId9"/>
              <a:stretch>
                <a:fillRect/>
              </a:stretch>
            </p:blipFill>
            <p:spPr>
              <a:xfrm>
                <a:off x="5137115" y="2932743"/>
                <a:ext cx="2041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8" name="Ink 247">
                <a:extLst>
                  <a:ext uri="{FF2B5EF4-FFF2-40B4-BE49-F238E27FC236}">
                    <a16:creationId xmlns:a16="http://schemas.microsoft.com/office/drawing/2014/main" id="{254A25A4-7590-E442-9365-F3E50F858BA8}"/>
                  </a:ext>
                </a:extLst>
              </p14:cNvPr>
              <p14:cNvContentPartPr/>
              <p14:nvPr/>
            </p14:nvContentPartPr>
            <p14:xfrm>
              <a:off x="5499995" y="2851023"/>
              <a:ext cx="107280" cy="132480"/>
            </p14:xfrm>
          </p:contentPart>
        </mc:Choice>
        <mc:Fallback xmlns="">
          <p:pic>
            <p:nvPicPr>
              <p:cNvPr id="248" name="Ink 247">
                <a:extLst>
                  <a:ext uri="{FF2B5EF4-FFF2-40B4-BE49-F238E27FC236}">
                    <a16:creationId xmlns:a16="http://schemas.microsoft.com/office/drawing/2014/main" id="{254A25A4-7590-E442-9365-F3E50F858BA8}"/>
                  </a:ext>
                </a:extLst>
              </p:cNvPr>
              <p:cNvPicPr/>
              <p:nvPr/>
            </p:nvPicPr>
            <p:blipFill>
              <a:blip r:embed="rId11"/>
              <a:stretch>
                <a:fillRect/>
              </a:stretch>
            </p:blipFill>
            <p:spPr>
              <a:xfrm>
                <a:off x="5482715" y="2833383"/>
                <a:ext cx="1414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9" name="Ink 248">
                <a:extLst>
                  <a:ext uri="{FF2B5EF4-FFF2-40B4-BE49-F238E27FC236}">
                    <a16:creationId xmlns:a16="http://schemas.microsoft.com/office/drawing/2014/main" id="{0762F9B5-1805-0240-AA97-F1BBA81DA820}"/>
                  </a:ext>
                </a:extLst>
              </p14:cNvPr>
              <p14:cNvContentPartPr/>
              <p14:nvPr/>
            </p14:nvContentPartPr>
            <p14:xfrm>
              <a:off x="5707355" y="2926263"/>
              <a:ext cx="12960" cy="6480"/>
            </p14:xfrm>
          </p:contentPart>
        </mc:Choice>
        <mc:Fallback xmlns="">
          <p:pic>
            <p:nvPicPr>
              <p:cNvPr id="249" name="Ink 248">
                <a:extLst>
                  <a:ext uri="{FF2B5EF4-FFF2-40B4-BE49-F238E27FC236}">
                    <a16:creationId xmlns:a16="http://schemas.microsoft.com/office/drawing/2014/main" id="{0762F9B5-1805-0240-AA97-F1BBA81DA820}"/>
                  </a:ext>
                </a:extLst>
              </p:cNvPr>
              <p:cNvPicPr/>
              <p:nvPr/>
            </p:nvPicPr>
            <p:blipFill>
              <a:blip r:embed="rId13"/>
              <a:stretch>
                <a:fillRect/>
              </a:stretch>
            </p:blipFill>
            <p:spPr>
              <a:xfrm>
                <a:off x="5689355" y="2908983"/>
                <a:ext cx="482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2" name="Ink 252">
                <a:extLst>
                  <a:ext uri="{FF2B5EF4-FFF2-40B4-BE49-F238E27FC236}">
                    <a16:creationId xmlns:a16="http://schemas.microsoft.com/office/drawing/2014/main" id="{8418F1D2-86F9-634C-9F38-2E5CCB40EFBB}"/>
                  </a:ext>
                </a:extLst>
              </p14:cNvPr>
              <p14:cNvContentPartPr/>
              <p14:nvPr/>
            </p14:nvContentPartPr>
            <p14:xfrm>
              <a:off x="5915075" y="2838423"/>
              <a:ext cx="389880" cy="176400"/>
            </p14:xfrm>
          </p:contentPart>
        </mc:Choice>
        <mc:Fallback xmlns="">
          <p:pic>
            <p:nvPicPr>
              <p:cNvPr id="252" name="Ink 252">
                <a:extLst>
                  <a:ext uri="{FF2B5EF4-FFF2-40B4-BE49-F238E27FC236}">
                    <a16:creationId xmlns:a16="http://schemas.microsoft.com/office/drawing/2014/main" id="{8418F1D2-86F9-634C-9F38-2E5CCB40EFBB}"/>
                  </a:ext>
                </a:extLst>
              </p:cNvPr>
              <p:cNvPicPr/>
              <p:nvPr/>
            </p:nvPicPr>
            <p:blipFill>
              <a:blip r:embed="rId15"/>
              <a:stretch>
                <a:fillRect/>
              </a:stretch>
            </p:blipFill>
            <p:spPr>
              <a:xfrm>
                <a:off x="5896732" y="2819703"/>
                <a:ext cx="426206"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0" name="Ink 259">
                <a:extLst>
                  <a:ext uri="{FF2B5EF4-FFF2-40B4-BE49-F238E27FC236}">
                    <a16:creationId xmlns:a16="http://schemas.microsoft.com/office/drawing/2014/main" id="{487750D6-E66E-184F-9227-7C1C9D65DE8D}"/>
                  </a:ext>
                </a:extLst>
              </p14:cNvPr>
              <p14:cNvContentPartPr/>
              <p14:nvPr/>
            </p14:nvContentPartPr>
            <p14:xfrm>
              <a:off x="6028115" y="1599663"/>
              <a:ext cx="25560" cy="56880"/>
            </p14:xfrm>
          </p:contentPart>
        </mc:Choice>
        <mc:Fallback xmlns="">
          <p:pic>
            <p:nvPicPr>
              <p:cNvPr id="260" name="Ink 259">
                <a:extLst>
                  <a:ext uri="{FF2B5EF4-FFF2-40B4-BE49-F238E27FC236}">
                    <a16:creationId xmlns:a16="http://schemas.microsoft.com/office/drawing/2014/main" id="{487750D6-E66E-184F-9227-7C1C9D65DE8D}"/>
                  </a:ext>
                </a:extLst>
              </p:cNvPr>
              <p:cNvPicPr/>
              <p:nvPr/>
            </p:nvPicPr>
            <p:blipFill>
              <a:blip r:embed="rId17"/>
              <a:stretch>
                <a:fillRect/>
              </a:stretch>
            </p:blipFill>
            <p:spPr>
              <a:xfrm>
                <a:off x="6010115" y="1581663"/>
                <a:ext cx="615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1" name="Ink 262">
                <a:extLst>
                  <a:ext uri="{FF2B5EF4-FFF2-40B4-BE49-F238E27FC236}">
                    <a16:creationId xmlns:a16="http://schemas.microsoft.com/office/drawing/2014/main" id="{1F470376-F014-F84C-8B03-52FFDB5EE056}"/>
                  </a:ext>
                </a:extLst>
              </p14:cNvPr>
              <p14:cNvContentPartPr/>
              <p14:nvPr/>
            </p14:nvContentPartPr>
            <p14:xfrm>
              <a:off x="5581715" y="1461423"/>
              <a:ext cx="327240" cy="157680"/>
            </p14:xfrm>
          </p:contentPart>
        </mc:Choice>
        <mc:Fallback xmlns="">
          <p:pic>
            <p:nvPicPr>
              <p:cNvPr id="261" name="Ink 262">
                <a:extLst>
                  <a:ext uri="{FF2B5EF4-FFF2-40B4-BE49-F238E27FC236}">
                    <a16:creationId xmlns:a16="http://schemas.microsoft.com/office/drawing/2014/main" id="{1F470376-F014-F84C-8B03-52FFDB5EE056}"/>
                  </a:ext>
                </a:extLst>
              </p:cNvPr>
              <p:cNvPicPr/>
              <p:nvPr/>
            </p:nvPicPr>
            <p:blipFill>
              <a:blip r:embed="rId19"/>
              <a:stretch>
                <a:fillRect/>
              </a:stretch>
            </p:blipFill>
            <p:spPr>
              <a:xfrm>
                <a:off x="5563355" y="1443021"/>
                <a:ext cx="363240" cy="19304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2" name="Ink 263">
                <a:extLst>
                  <a:ext uri="{FF2B5EF4-FFF2-40B4-BE49-F238E27FC236}">
                    <a16:creationId xmlns:a16="http://schemas.microsoft.com/office/drawing/2014/main" id="{E1FA5A61-191E-7B49-9A58-47D78C71AC5F}"/>
                  </a:ext>
                </a:extLst>
              </p14:cNvPr>
              <p14:cNvContentPartPr/>
              <p14:nvPr/>
            </p14:nvContentPartPr>
            <p14:xfrm>
              <a:off x="5236115" y="1492743"/>
              <a:ext cx="195120" cy="100800"/>
            </p14:xfrm>
          </p:contentPart>
        </mc:Choice>
        <mc:Fallback xmlns="">
          <p:pic>
            <p:nvPicPr>
              <p:cNvPr id="262" name="Ink 263">
                <a:extLst>
                  <a:ext uri="{FF2B5EF4-FFF2-40B4-BE49-F238E27FC236}">
                    <a16:creationId xmlns:a16="http://schemas.microsoft.com/office/drawing/2014/main" id="{E1FA5A61-191E-7B49-9A58-47D78C71AC5F}"/>
                  </a:ext>
                </a:extLst>
              </p:cNvPr>
              <p:cNvPicPr/>
              <p:nvPr/>
            </p:nvPicPr>
            <p:blipFill>
              <a:blip r:embed="rId21"/>
              <a:stretch>
                <a:fillRect/>
              </a:stretch>
            </p:blipFill>
            <p:spPr>
              <a:xfrm>
                <a:off x="5219585" y="1475823"/>
                <a:ext cx="228898"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3" name="Ink 275">
                <a:extLst>
                  <a:ext uri="{FF2B5EF4-FFF2-40B4-BE49-F238E27FC236}">
                    <a16:creationId xmlns:a16="http://schemas.microsoft.com/office/drawing/2014/main" id="{9E0E9ADF-468F-3044-BFC8-BD7101837223}"/>
                  </a:ext>
                </a:extLst>
              </p14:cNvPr>
              <p14:cNvContentPartPr/>
              <p14:nvPr/>
            </p14:nvContentPartPr>
            <p14:xfrm>
              <a:off x="5229635" y="1775703"/>
              <a:ext cx="82080" cy="176400"/>
            </p14:xfrm>
          </p:contentPart>
        </mc:Choice>
        <mc:Fallback xmlns="">
          <p:pic>
            <p:nvPicPr>
              <p:cNvPr id="273" name="Ink 275">
                <a:extLst>
                  <a:ext uri="{FF2B5EF4-FFF2-40B4-BE49-F238E27FC236}">
                    <a16:creationId xmlns:a16="http://schemas.microsoft.com/office/drawing/2014/main" id="{9E0E9ADF-468F-3044-BFC8-BD7101837223}"/>
                  </a:ext>
                </a:extLst>
              </p:cNvPr>
              <p:cNvPicPr/>
              <p:nvPr/>
            </p:nvPicPr>
            <p:blipFill>
              <a:blip r:embed="rId23"/>
              <a:stretch>
                <a:fillRect/>
              </a:stretch>
            </p:blipFill>
            <p:spPr>
              <a:xfrm>
                <a:off x="5211635" y="1758783"/>
                <a:ext cx="1173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4" name="Ink 276">
                <a:extLst>
                  <a:ext uri="{FF2B5EF4-FFF2-40B4-BE49-F238E27FC236}">
                    <a16:creationId xmlns:a16="http://schemas.microsoft.com/office/drawing/2014/main" id="{9A6EFBC5-7BFF-B64E-A001-1AC918F7DF9F}"/>
                  </a:ext>
                </a:extLst>
              </p14:cNvPr>
              <p14:cNvContentPartPr/>
              <p14:nvPr/>
            </p14:nvContentPartPr>
            <p14:xfrm>
              <a:off x="5933795" y="1744383"/>
              <a:ext cx="541080" cy="189000"/>
            </p14:xfrm>
          </p:contentPart>
        </mc:Choice>
        <mc:Fallback xmlns="">
          <p:pic>
            <p:nvPicPr>
              <p:cNvPr id="274" name="Ink 276">
                <a:extLst>
                  <a:ext uri="{FF2B5EF4-FFF2-40B4-BE49-F238E27FC236}">
                    <a16:creationId xmlns:a16="http://schemas.microsoft.com/office/drawing/2014/main" id="{9A6EFBC5-7BFF-B64E-A001-1AC918F7DF9F}"/>
                  </a:ext>
                </a:extLst>
              </p:cNvPr>
              <p:cNvPicPr/>
              <p:nvPr/>
            </p:nvPicPr>
            <p:blipFill>
              <a:blip r:embed="rId25"/>
              <a:stretch>
                <a:fillRect/>
              </a:stretch>
            </p:blipFill>
            <p:spPr>
              <a:xfrm>
                <a:off x="5916155" y="1726383"/>
                <a:ext cx="5763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5" name="Ink 277">
                <a:extLst>
                  <a:ext uri="{FF2B5EF4-FFF2-40B4-BE49-F238E27FC236}">
                    <a16:creationId xmlns:a16="http://schemas.microsoft.com/office/drawing/2014/main" id="{018CCECB-11A2-0245-BAB7-F9418855ECDF}"/>
                  </a:ext>
                </a:extLst>
              </p14:cNvPr>
              <p14:cNvContentPartPr/>
              <p14:nvPr/>
            </p14:nvContentPartPr>
            <p14:xfrm>
              <a:off x="5619515" y="1782183"/>
              <a:ext cx="176400" cy="113400"/>
            </p14:xfrm>
          </p:contentPart>
        </mc:Choice>
        <mc:Fallback xmlns="">
          <p:pic>
            <p:nvPicPr>
              <p:cNvPr id="275" name="Ink 277">
                <a:extLst>
                  <a:ext uri="{FF2B5EF4-FFF2-40B4-BE49-F238E27FC236}">
                    <a16:creationId xmlns:a16="http://schemas.microsoft.com/office/drawing/2014/main" id="{018CCECB-11A2-0245-BAB7-F9418855ECDF}"/>
                  </a:ext>
                </a:extLst>
              </p:cNvPr>
              <p:cNvPicPr/>
              <p:nvPr/>
            </p:nvPicPr>
            <p:blipFill>
              <a:blip r:embed="rId27"/>
              <a:stretch>
                <a:fillRect/>
              </a:stretch>
            </p:blipFill>
            <p:spPr>
              <a:xfrm>
                <a:off x="5602955" y="1765317"/>
                <a:ext cx="209160" cy="14605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9" name="Ink 278">
                <a:extLst>
                  <a:ext uri="{FF2B5EF4-FFF2-40B4-BE49-F238E27FC236}">
                    <a16:creationId xmlns:a16="http://schemas.microsoft.com/office/drawing/2014/main" id="{06B2F94F-41B9-BD49-AD3C-F044C51407B7}"/>
                  </a:ext>
                </a:extLst>
              </p14:cNvPr>
              <p14:cNvContentPartPr/>
              <p14:nvPr/>
            </p14:nvContentPartPr>
            <p14:xfrm>
              <a:off x="7323395" y="2209503"/>
              <a:ext cx="25560" cy="157680"/>
            </p14:xfrm>
          </p:contentPart>
        </mc:Choice>
        <mc:Fallback xmlns="">
          <p:pic>
            <p:nvPicPr>
              <p:cNvPr id="279" name="Ink 278">
                <a:extLst>
                  <a:ext uri="{FF2B5EF4-FFF2-40B4-BE49-F238E27FC236}">
                    <a16:creationId xmlns:a16="http://schemas.microsoft.com/office/drawing/2014/main" id="{06B2F94F-41B9-BD49-AD3C-F044C51407B7}"/>
                  </a:ext>
                </a:extLst>
              </p:cNvPr>
              <p:cNvPicPr/>
              <p:nvPr/>
            </p:nvPicPr>
            <p:blipFill>
              <a:blip r:embed="rId29"/>
              <a:stretch>
                <a:fillRect/>
              </a:stretch>
            </p:blipFill>
            <p:spPr>
              <a:xfrm>
                <a:off x="7313675" y="2200122"/>
                <a:ext cx="43920" cy="17572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0" name="Ink 279">
                <a:extLst>
                  <a:ext uri="{FF2B5EF4-FFF2-40B4-BE49-F238E27FC236}">
                    <a16:creationId xmlns:a16="http://schemas.microsoft.com/office/drawing/2014/main" id="{6A17C6B3-7285-B749-B9C7-93A703DE2EB0}"/>
                  </a:ext>
                </a:extLst>
              </p14:cNvPr>
              <p14:cNvContentPartPr/>
              <p14:nvPr/>
            </p14:nvContentPartPr>
            <p14:xfrm>
              <a:off x="7442915" y="2297703"/>
              <a:ext cx="12960" cy="25560"/>
            </p14:xfrm>
          </p:contentPart>
        </mc:Choice>
        <mc:Fallback xmlns="">
          <p:pic>
            <p:nvPicPr>
              <p:cNvPr id="280" name="Ink 279">
                <a:extLst>
                  <a:ext uri="{FF2B5EF4-FFF2-40B4-BE49-F238E27FC236}">
                    <a16:creationId xmlns:a16="http://schemas.microsoft.com/office/drawing/2014/main" id="{6A17C6B3-7285-B749-B9C7-93A703DE2EB0}"/>
                  </a:ext>
                </a:extLst>
              </p:cNvPr>
              <p:cNvPicPr/>
              <p:nvPr/>
            </p:nvPicPr>
            <p:blipFill>
              <a:blip r:embed="rId31"/>
              <a:stretch>
                <a:fillRect/>
              </a:stretch>
            </p:blipFill>
            <p:spPr>
              <a:xfrm>
                <a:off x="7433555" y="2287983"/>
                <a:ext cx="316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1" name="Ink 280">
                <a:extLst>
                  <a:ext uri="{FF2B5EF4-FFF2-40B4-BE49-F238E27FC236}">
                    <a16:creationId xmlns:a16="http://schemas.microsoft.com/office/drawing/2014/main" id="{8FDA82BA-7AD8-C84F-802C-946B2E46C34B}"/>
                  </a:ext>
                </a:extLst>
              </p14:cNvPr>
              <p14:cNvContentPartPr/>
              <p14:nvPr/>
            </p14:nvContentPartPr>
            <p14:xfrm>
              <a:off x="7618955" y="2215983"/>
              <a:ext cx="107280" cy="151200"/>
            </p14:xfrm>
          </p:contentPart>
        </mc:Choice>
        <mc:Fallback xmlns="">
          <p:pic>
            <p:nvPicPr>
              <p:cNvPr id="281" name="Ink 280">
                <a:extLst>
                  <a:ext uri="{FF2B5EF4-FFF2-40B4-BE49-F238E27FC236}">
                    <a16:creationId xmlns:a16="http://schemas.microsoft.com/office/drawing/2014/main" id="{8FDA82BA-7AD8-C84F-802C-946B2E46C34B}"/>
                  </a:ext>
                </a:extLst>
              </p:cNvPr>
              <p:cNvPicPr/>
              <p:nvPr/>
            </p:nvPicPr>
            <p:blipFill>
              <a:blip r:embed="rId33"/>
              <a:stretch>
                <a:fillRect/>
              </a:stretch>
            </p:blipFill>
            <p:spPr>
              <a:xfrm>
                <a:off x="7609595" y="2206623"/>
                <a:ext cx="126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6" name="Ink 285">
                <a:extLst>
                  <a:ext uri="{FF2B5EF4-FFF2-40B4-BE49-F238E27FC236}">
                    <a16:creationId xmlns:a16="http://schemas.microsoft.com/office/drawing/2014/main" id="{ED2D2D3F-A45F-2242-9899-04BD017702AA}"/>
                  </a:ext>
                </a:extLst>
              </p14:cNvPr>
              <p14:cNvContentPartPr/>
              <p14:nvPr/>
            </p14:nvContentPartPr>
            <p14:xfrm>
              <a:off x="7103435" y="2957943"/>
              <a:ext cx="151200" cy="12960"/>
            </p14:xfrm>
          </p:contentPart>
        </mc:Choice>
        <mc:Fallback xmlns="">
          <p:pic>
            <p:nvPicPr>
              <p:cNvPr id="286" name="Ink 285">
                <a:extLst>
                  <a:ext uri="{FF2B5EF4-FFF2-40B4-BE49-F238E27FC236}">
                    <a16:creationId xmlns:a16="http://schemas.microsoft.com/office/drawing/2014/main" id="{ED2D2D3F-A45F-2242-9899-04BD017702AA}"/>
                  </a:ext>
                </a:extLst>
              </p:cNvPr>
              <p:cNvPicPr/>
              <p:nvPr/>
            </p:nvPicPr>
            <p:blipFill>
              <a:blip r:embed="rId35"/>
              <a:stretch>
                <a:fillRect/>
              </a:stretch>
            </p:blipFill>
            <p:spPr>
              <a:xfrm>
                <a:off x="7094435" y="2947863"/>
                <a:ext cx="1684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7" name="Ink 286">
                <a:extLst>
                  <a:ext uri="{FF2B5EF4-FFF2-40B4-BE49-F238E27FC236}">
                    <a16:creationId xmlns:a16="http://schemas.microsoft.com/office/drawing/2014/main" id="{35BCE58E-6081-DD43-8389-B507CB2DFC90}"/>
                  </a:ext>
                </a:extLst>
              </p14:cNvPr>
              <p14:cNvContentPartPr/>
              <p14:nvPr/>
            </p14:nvContentPartPr>
            <p14:xfrm>
              <a:off x="7379915" y="2870463"/>
              <a:ext cx="6480" cy="144360"/>
            </p14:xfrm>
          </p:contentPart>
        </mc:Choice>
        <mc:Fallback xmlns="">
          <p:pic>
            <p:nvPicPr>
              <p:cNvPr id="287" name="Ink 286">
                <a:extLst>
                  <a:ext uri="{FF2B5EF4-FFF2-40B4-BE49-F238E27FC236}">
                    <a16:creationId xmlns:a16="http://schemas.microsoft.com/office/drawing/2014/main" id="{35BCE58E-6081-DD43-8389-B507CB2DFC90}"/>
                  </a:ext>
                </a:extLst>
              </p:cNvPr>
              <p:cNvPicPr/>
              <p:nvPr/>
            </p:nvPicPr>
            <p:blipFill>
              <a:blip r:embed="rId37"/>
              <a:stretch>
                <a:fillRect/>
              </a:stretch>
            </p:blipFill>
            <p:spPr>
              <a:xfrm>
                <a:off x="7370366" y="2861080"/>
                <a:ext cx="24215" cy="16240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8" name="Ink 287">
                <a:extLst>
                  <a:ext uri="{FF2B5EF4-FFF2-40B4-BE49-F238E27FC236}">
                    <a16:creationId xmlns:a16="http://schemas.microsoft.com/office/drawing/2014/main" id="{36606368-7BF3-7342-8B5F-9760EB160DDB}"/>
                  </a:ext>
                </a:extLst>
              </p14:cNvPr>
              <p14:cNvContentPartPr/>
              <p14:nvPr/>
            </p14:nvContentPartPr>
            <p14:xfrm>
              <a:off x="7492955" y="2945343"/>
              <a:ext cx="19080" cy="12960"/>
            </p14:xfrm>
          </p:contentPart>
        </mc:Choice>
        <mc:Fallback xmlns="">
          <p:pic>
            <p:nvPicPr>
              <p:cNvPr id="288" name="Ink 287">
                <a:extLst>
                  <a:ext uri="{FF2B5EF4-FFF2-40B4-BE49-F238E27FC236}">
                    <a16:creationId xmlns:a16="http://schemas.microsoft.com/office/drawing/2014/main" id="{36606368-7BF3-7342-8B5F-9760EB160DDB}"/>
                  </a:ext>
                </a:extLst>
              </p:cNvPr>
              <p:cNvPicPr/>
              <p:nvPr/>
            </p:nvPicPr>
            <p:blipFill>
              <a:blip r:embed="rId39"/>
              <a:stretch>
                <a:fillRect/>
              </a:stretch>
            </p:blipFill>
            <p:spPr>
              <a:xfrm>
                <a:off x="7483595" y="2936703"/>
                <a:ext cx="37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9" name="Ink 288">
                <a:extLst>
                  <a:ext uri="{FF2B5EF4-FFF2-40B4-BE49-F238E27FC236}">
                    <a16:creationId xmlns:a16="http://schemas.microsoft.com/office/drawing/2014/main" id="{7F008000-7E04-B344-89E8-7AF7DE4D41D2}"/>
                  </a:ext>
                </a:extLst>
              </p14:cNvPr>
              <p14:cNvContentPartPr/>
              <p14:nvPr/>
            </p14:nvContentPartPr>
            <p14:xfrm>
              <a:off x="7681595" y="2888463"/>
              <a:ext cx="157680" cy="126000"/>
            </p14:xfrm>
          </p:contentPart>
        </mc:Choice>
        <mc:Fallback xmlns="">
          <p:pic>
            <p:nvPicPr>
              <p:cNvPr id="289" name="Ink 288">
                <a:extLst>
                  <a:ext uri="{FF2B5EF4-FFF2-40B4-BE49-F238E27FC236}">
                    <a16:creationId xmlns:a16="http://schemas.microsoft.com/office/drawing/2014/main" id="{7F008000-7E04-B344-89E8-7AF7DE4D41D2}"/>
                  </a:ext>
                </a:extLst>
              </p:cNvPr>
              <p:cNvPicPr/>
              <p:nvPr/>
            </p:nvPicPr>
            <p:blipFill>
              <a:blip r:embed="rId41"/>
              <a:stretch>
                <a:fillRect/>
              </a:stretch>
            </p:blipFill>
            <p:spPr>
              <a:xfrm>
                <a:off x="7672214" y="2879463"/>
                <a:ext cx="176443"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4" name="Ink 296">
                <a:extLst>
                  <a:ext uri="{FF2B5EF4-FFF2-40B4-BE49-F238E27FC236}">
                    <a16:creationId xmlns:a16="http://schemas.microsoft.com/office/drawing/2014/main" id="{E20D516D-E332-8D41-B59A-0AAD932623F8}"/>
                  </a:ext>
                </a:extLst>
              </p14:cNvPr>
              <p14:cNvContentPartPr/>
              <p14:nvPr/>
            </p14:nvContentPartPr>
            <p14:xfrm>
              <a:off x="8159675" y="2876223"/>
              <a:ext cx="163800" cy="176400"/>
            </p14:xfrm>
          </p:contentPart>
        </mc:Choice>
        <mc:Fallback xmlns="">
          <p:pic>
            <p:nvPicPr>
              <p:cNvPr id="294" name="Ink 296">
                <a:extLst>
                  <a:ext uri="{FF2B5EF4-FFF2-40B4-BE49-F238E27FC236}">
                    <a16:creationId xmlns:a16="http://schemas.microsoft.com/office/drawing/2014/main" id="{E20D516D-E332-8D41-B59A-0AAD932623F8}"/>
                  </a:ext>
                </a:extLst>
              </p:cNvPr>
              <p:cNvPicPr/>
              <p:nvPr/>
            </p:nvPicPr>
            <p:blipFill>
              <a:blip r:embed="rId43"/>
              <a:stretch>
                <a:fillRect/>
              </a:stretch>
            </p:blipFill>
            <p:spPr>
              <a:xfrm>
                <a:off x="8151395" y="2865783"/>
                <a:ext cx="1818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5" name="Ink 297">
                <a:extLst>
                  <a:ext uri="{FF2B5EF4-FFF2-40B4-BE49-F238E27FC236}">
                    <a16:creationId xmlns:a16="http://schemas.microsoft.com/office/drawing/2014/main" id="{EB003CD0-92E3-524E-8024-84F5D590C18E}"/>
                  </a:ext>
                </a:extLst>
              </p14:cNvPr>
              <p14:cNvContentPartPr/>
              <p14:nvPr/>
            </p14:nvContentPartPr>
            <p14:xfrm>
              <a:off x="7945835" y="2894943"/>
              <a:ext cx="126000" cy="113400"/>
            </p14:xfrm>
          </p:contentPart>
        </mc:Choice>
        <mc:Fallback xmlns="">
          <p:pic>
            <p:nvPicPr>
              <p:cNvPr id="295" name="Ink 297">
                <a:extLst>
                  <a:ext uri="{FF2B5EF4-FFF2-40B4-BE49-F238E27FC236}">
                    <a16:creationId xmlns:a16="http://schemas.microsoft.com/office/drawing/2014/main" id="{EB003CD0-92E3-524E-8024-84F5D590C18E}"/>
                  </a:ext>
                </a:extLst>
              </p:cNvPr>
              <p:cNvPicPr/>
              <p:nvPr/>
            </p:nvPicPr>
            <p:blipFill>
              <a:blip r:embed="rId45"/>
              <a:stretch>
                <a:fillRect/>
              </a:stretch>
            </p:blipFill>
            <p:spPr>
              <a:xfrm>
                <a:off x="7936143" y="2885613"/>
                <a:ext cx="143949"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6" name="Ink 298">
                <a:extLst>
                  <a:ext uri="{FF2B5EF4-FFF2-40B4-BE49-F238E27FC236}">
                    <a16:creationId xmlns:a16="http://schemas.microsoft.com/office/drawing/2014/main" id="{AB04693E-A91C-524B-BA9B-CF1C92550521}"/>
                  </a:ext>
                </a:extLst>
              </p14:cNvPr>
              <p14:cNvContentPartPr/>
              <p14:nvPr/>
            </p14:nvContentPartPr>
            <p14:xfrm>
              <a:off x="7819835" y="2222103"/>
              <a:ext cx="390240" cy="189000"/>
            </p14:xfrm>
          </p:contentPart>
        </mc:Choice>
        <mc:Fallback xmlns="">
          <p:pic>
            <p:nvPicPr>
              <p:cNvPr id="296" name="Ink 298">
                <a:extLst>
                  <a:ext uri="{FF2B5EF4-FFF2-40B4-BE49-F238E27FC236}">
                    <a16:creationId xmlns:a16="http://schemas.microsoft.com/office/drawing/2014/main" id="{AB04693E-A91C-524B-BA9B-CF1C92550521}"/>
                  </a:ext>
                </a:extLst>
              </p:cNvPr>
              <p:cNvPicPr/>
              <p:nvPr/>
            </p:nvPicPr>
            <p:blipFill>
              <a:blip r:embed="rId47"/>
              <a:stretch>
                <a:fillRect/>
              </a:stretch>
            </p:blipFill>
            <p:spPr>
              <a:xfrm>
                <a:off x="7810115" y="2212023"/>
                <a:ext cx="4100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0" name="Ink 299">
                <a:extLst>
                  <a:ext uri="{FF2B5EF4-FFF2-40B4-BE49-F238E27FC236}">
                    <a16:creationId xmlns:a16="http://schemas.microsoft.com/office/drawing/2014/main" id="{E9C19CF9-59EA-AF42-8260-527FF244CFC2}"/>
                  </a:ext>
                </a:extLst>
              </p14:cNvPr>
              <p14:cNvContentPartPr/>
              <p14:nvPr/>
            </p14:nvContentPartPr>
            <p14:xfrm>
              <a:off x="9140315" y="2228583"/>
              <a:ext cx="12960" cy="151200"/>
            </p14:xfrm>
          </p:contentPart>
        </mc:Choice>
        <mc:Fallback xmlns="">
          <p:pic>
            <p:nvPicPr>
              <p:cNvPr id="300" name="Ink 299">
                <a:extLst>
                  <a:ext uri="{FF2B5EF4-FFF2-40B4-BE49-F238E27FC236}">
                    <a16:creationId xmlns:a16="http://schemas.microsoft.com/office/drawing/2014/main" id="{E9C19CF9-59EA-AF42-8260-527FF244CFC2}"/>
                  </a:ext>
                </a:extLst>
              </p:cNvPr>
              <p:cNvPicPr/>
              <p:nvPr/>
            </p:nvPicPr>
            <p:blipFill>
              <a:blip r:embed="rId49"/>
              <a:stretch>
                <a:fillRect/>
              </a:stretch>
            </p:blipFill>
            <p:spPr>
              <a:xfrm>
                <a:off x="9130235" y="2219223"/>
                <a:ext cx="316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1" name="Ink 300">
                <a:extLst>
                  <a:ext uri="{FF2B5EF4-FFF2-40B4-BE49-F238E27FC236}">
                    <a16:creationId xmlns:a16="http://schemas.microsoft.com/office/drawing/2014/main" id="{3A264A76-8840-B645-AE34-EC0D115FA4C9}"/>
                  </a:ext>
                </a:extLst>
              </p14:cNvPr>
              <p14:cNvContentPartPr/>
              <p14:nvPr/>
            </p14:nvContentPartPr>
            <p14:xfrm>
              <a:off x="9278555" y="2303823"/>
              <a:ext cx="6480" cy="360"/>
            </p14:xfrm>
          </p:contentPart>
        </mc:Choice>
        <mc:Fallback xmlns="">
          <p:pic>
            <p:nvPicPr>
              <p:cNvPr id="301" name="Ink 300">
                <a:extLst>
                  <a:ext uri="{FF2B5EF4-FFF2-40B4-BE49-F238E27FC236}">
                    <a16:creationId xmlns:a16="http://schemas.microsoft.com/office/drawing/2014/main" id="{3A264A76-8840-B645-AE34-EC0D115FA4C9}"/>
                  </a:ext>
                </a:extLst>
              </p:cNvPr>
              <p:cNvPicPr/>
              <p:nvPr/>
            </p:nvPicPr>
            <p:blipFill>
              <a:blip r:embed="rId51"/>
              <a:stretch>
                <a:fillRect/>
              </a:stretch>
            </p:blipFill>
            <p:spPr>
              <a:xfrm>
                <a:off x="9269555" y="2294823"/>
                <a:ext cx="244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2" name="Ink 301">
                <a:extLst>
                  <a:ext uri="{FF2B5EF4-FFF2-40B4-BE49-F238E27FC236}">
                    <a16:creationId xmlns:a16="http://schemas.microsoft.com/office/drawing/2014/main" id="{07DDA99E-0FFF-BB44-8F9B-EE0ABB80A28D}"/>
                  </a:ext>
                </a:extLst>
              </p14:cNvPr>
              <p14:cNvContentPartPr/>
              <p14:nvPr/>
            </p14:nvContentPartPr>
            <p14:xfrm>
              <a:off x="9455315" y="2272503"/>
              <a:ext cx="106560" cy="113400"/>
            </p14:xfrm>
          </p:contentPart>
        </mc:Choice>
        <mc:Fallback xmlns="">
          <p:pic>
            <p:nvPicPr>
              <p:cNvPr id="302" name="Ink 301">
                <a:extLst>
                  <a:ext uri="{FF2B5EF4-FFF2-40B4-BE49-F238E27FC236}">
                    <a16:creationId xmlns:a16="http://schemas.microsoft.com/office/drawing/2014/main" id="{07DDA99E-0FFF-BB44-8F9B-EE0ABB80A28D}"/>
                  </a:ext>
                </a:extLst>
              </p:cNvPr>
              <p:cNvPicPr/>
              <p:nvPr/>
            </p:nvPicPr>
            <p:blipFill>
              <a:blip r:embed="rId53"/>
              <a:stretch>
                <a:fillRect/>
              </a:stretch>
            </p:blipFill>
            <p:spPr>
              <a:xfrm>
                <a:off x="9446315" y="2263531"/>
                <a:ext cx="124200"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3" name="Ink 302">
                <a:extLst>
                  <a:ext uri="{FF2B5EF4-FFF2-40B4-BE49-F238E27FC236}">
                    <a16:creationId xmlns:a16="http://schemas.microsoft.com/office/drawing/2014/main" id="{C110AADA-882F-2049-AEE7-4C733FCAA534}"/>
                  </a:ext>
                </a:extLst>
              </p14:cNvPr>
              <p14:cNvContentPartPr/>
              <p14:nvPr/>
            </p14:nvContentPartPr>
            <p14:xfrm>
              <a:off x="9643235" y="2253783"/>
              <a:ext cx="119880" cy="176400"/>
            </p14:xfrm>
          </p:contentPart>
        </mc:Choice>
        <mc:Fallback xmlns="">
          <p:pic>
            <p:nvPicPr>
              <p:cNvPr id="303" name="Ink 302">
                <a:extLst>
                  <a:ext uri="{FF2B5EF4-FFF2-40B4-BE49-F238E27FC236}">
                    <a16:creationId xmlns:a16="http://schemas.microsoft.com/office/drawing/2014/main" id="{C110AADA-882F-2049-AEE7-4C733FCAA534}"/>
                  </a:ext>
                </a:extLst>
              </p:cNvPr>
              <p:cNvPicPr/>
              <p:nvPr/>
            </p:nvPicPr>
            <p:blipFill>
              <a:blip r:embed="rId55"/>
              <a:stretch>
                <a:fillRect/>
              </a:stretch>
            </p:blipFill>
            <p:spPr>
              <a:xfrm>
                <a:off x="9633486" y="2244423"/>
                <a:ext cx="139379"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04" name="Ink 303">
                <a:extLst>
                  <a:ext uri="{FF2B5EF4-FFF2-40B4-BE49-F238E27FC236}">
                    <a16:creationId xmlns:a16="http://schemas.microsoft.com/office/drawing/2014/main" id="{3797D41E-D1F0-2548-A897-D7148319D38F}"/>
                  </a:ext>
                </a:extLst>
              </p14:cNvPr>
              <p14:cNvContentPartPr/>
              <p14:nvPr/>
            </p14:nvContentPartPr>
            <p14:xfrm>
              <a:off x="8951675" y="3001863"/>
              <a:ext cx="145080" cy="12960"/>
            </p14:xfrm>
          </p:contentPart>
        </mc:Choice>
        <mc:Fallback xmlns="">
          <p:pic>
            <p:nvPicPr>
              <p:cNvPr id="304" name="Ink 303">
                <a:extLst>
                  <a:ext uri="{FF2B5EF4-FFF2-40B4-BE49-F238E27FC236}">
                    <a16:creationId xmlns:a16="http://schemas.microsoft.com/office/drawing/2014/main" id="{3797D41E-D1F0-2548-A897-D7148319D38F}"/>
                  </a:ext>
                </a:extLst>
              </p:cNvPr>
              <p:cNvPicPr/>
              <p:nvPr/>
            </p:nvPicPr>
            <p:blipFill>
              <a:blip r:embed="rId57"/>
              <a:stretch>
                <a:fillRect/>
              </a:stretch>
            </p:blipFill>
            <p:spPr>
              <a:xfrm>
                <a:off x="8942292" y="2992143"/>
                <a:ext cx="162764"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5" name="Ink 304">
                <a:extLst>
                  <a:ext uri="{FF2B5EF4-FFF2-40B4-BE49-F238E27FC236}">
                    <a16:creationId xmlns:a16="http://schemas.microsoft.com/office/drawing/2014/main" id="{8A91C07A-5F8D-814E-9492-EC5E46669051}"/>
                  </a:ext>
                </a:extLst>
              </p14:cNvPr>
              <p14:cNvContentPartPr/>
              <p14:nvPr/>
            </p14:nvContentPartPr>
            <p14:xfrm>
              <a:off x="9222035" y="2920143"/>
              <a:ext cx="12960" cy="163800"/>
            </p14:xfrm>
          </p:contentPart>
        </mc:Choice>
        <mc:Fallback xmlns="">
          <p:pic>
            <p:nvPicPr>
              <p:cNvPr id="305" name="Ink 304">
                <a:extLst>
                  <a:ext uri="{FF2B5EF4-FFF2-40B4-BE49-F238E27FC236}">
                    <a16:creationId xmlns:a16="http://schemas.microsoft.com/office/drawing/2014/main" id="{8A91C07A-5F8D-814E-9492-EC5E46669051}"/>
                  </a:ext>
                </a:extLst>
              </p:cNvPr>
              <p:cNvPicPr/>
              <p:nvPr/>
            </p:nvPicPr>
            <p:blipFill>
              <a:blip r:embed="rId59"/>
              <a:stretch>
                <a:fillRect/>
              </a:stretch>
            </p:blipFill>
            <p:spPr>
              <a:xfrm>
                <a:off x="9212315" y="2910783"/>
                <a:ext cx="309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06" name="Ink 305">
                <a:extLst>
                  <a:ext uri="{FF2B5EF4-FFF2-40B4-BE49-F238E27FC236}">
                    <a16:creationId xmlns:a16="http://schemas.microsoft.com/office/drawing/2014/main" id="{84408DE3-D1B2-5D47-A5BE-48A8AC97D272}"/>
                  </a:ext>
                </a:extLst>
              </p14:cNvPr>
              <p14:cNvContentPartPr/>
              <p14:nvPr/>
            </p14:nvContentPartPr>
            <p14:xfrm>
              <a:off x="9335075" y="3001863"/>
              <a:ext cx="6480" cy="6480"/>
            </p14:xfrm>
          </p:contentPart>
        </mc:Choice>
        <mc:Fallback xmlns="">
          <p:pic>
            <p:nvPicPr>
              <p:cNvPr id="306" name="Ink 305">
                <a:extLst>
                  <a:ext uri="{FF2B5EF4-FFF2-40B4-BE49-F238E27FC236}">
                    <a16:creationId xmlns:a16="http://schemas.microsoft.com/office/drawing/2014/main" id="{84408DE3-D1B2-5D47-A5BE-48A8AC97D272}"/>
                  </a:ext>
                </a:extLst>
              </p:cNvPr>
              <p:cNvPicPr/>
              <p:nvPr/>
            </p:nvPicPr>
            <p:blipFill>
              <a:blip r:embed="rId61"/>
              <a:stretch>
                <a:fillRect/>
              </a:stretch>
            </p:blipFill>
            <p:spPr>
              <a:xfrm>
                <a:off x="9326075" y="2992655"/>
                <a:ext cx="2448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07" name="Ink 306">
                <a:extLst>
                  <a:ext uri="{FF2B5EF4-FFF2-40B4-BE49-F238E27FC236}">
                    <a16:creationId xmlns:a16="http://schemas.microsoft.com/office/drawing/2014/main" id="{159D65D6-7652-7C4A-8F2B-06C07AE6AA99}"/>
                  </a:ext>
                </a:extLst>
              </p14:cNvPr>
              <p14:cNvContentPartPr/>
              <p14:nvPr/>
            </p14:nvContentPartPr>
            <p14:xfrm>
              <a:off x="9523715" y="2951463"/>
              <a:ext cx="119880" cy="113400"/>
            </p14:xfrm>
          </p:contentPart>
        </mc:Choice>
        <mc:Fallback xmlns="">
          <p:pic>
            <p:nvPicPr>
              <p:cNvPr id="307" name="Ink 306">
                <a:extLst>
                  <a:ext uri="{FF2B5EF4-FFF2-40B4-BE49-F238E27FC236}">
                    <a16:creationId xmlns:a16="http://schemas.microsoft.com/office/drawing/2014/main" id="{159D65D6-7652-7C4A-8F2B-06C07AE6AA99}"/>
                  </a:ext>
                </a:extLst>
              </p:cNvPr>
              <p:cNvPicPr/>
              <p:nvPr/>
            </p:nvPicPr>
            <p:blipFill>
              <a:blip r:embed="rId63"/>
              <a:stretch>
                <a:fillRect/>
              </a:stretch>
            </p:blipFill>
            <p:spPr>
              <a:xfrm>
                <a:off x="9514715" y="2942103"/>
                <a:ext cx="1371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08" name="Ink 307">
                <a:extLst>
                  <a:ext uri="{FF2B5EF4-FFF2-40B4-BE49-F238E27FC236}">
                    <a16:creationId xmlns:a16="http://schemas.microsoft.com/office/drawing/2014/main" id="{A8E90B40-ACF7-8743-AB8A-D24AE02FAF66}"/>
                  </a:ext>
                </a:extLst>
              </p14:cNvPr>
              <p14:cNvContentPartPr/>
              <p14:nvPr/>
            </p14:nvContentPartPr>
            <p14:xfrm>
              <a:off x="9712355" y="2926263"/>
              <a:ext cx="126000" cy="176400"/>
            </p14:xfrm>
          </p:contentPart>
        </mc:Choice>
        <mc:Fallback xmlns="">
          <p:pic>
            <p:nvPicPr>
              <p:cNvPr id="308" name="Ink 307">
                <a:extLst>
                  <a:ext uri="{FF2B5EF4-FFF2-40B4-BE49-F238E27FC236}">
                    <a16:creationId xmlns:a16="http://schemas.microsoft.com/office/drawing/2014/main" id="{A8E90B40-ACF7-8743-AB8A-D24AE02FAF66}"/>
                  </a:ext>
                </a:extLst>
              </p:cNvPr>
              <p:cNvPicPr/>
              <p:nvPr/>
            </p:nvPicPr>
            <p:blipFill>
              <a:blip r:embed="rId65"/>
              <a:stretch>
                <a:fillRect/>
              </a:stretch>
            </p:blipFill>
            <p:spPr>
              <a:xfrm>
                <a:off x="9703355" y="2917263"/>
                <a:ext cx="1443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11" name="Ink 310">
                <a:extLst>
                  <a:ext uri="{FF2B5EF4-FFF2-40B4-BE49-F238E27FC236}">
                    <a16:creationId xmlns:a16="http://schemas.microsoft.com/office/drawing/2014/main" id="{37650C1C-65EC-0548-A6D8-B25D307687F6}"/>
                  </a:ext>
                </a:extLst>
              </p14:cNvPr>
              <p14:cNvContentPartPr/>
              <p14:nvPr/>
            </p14:nvContentPartPr>
            <p14:xfrm>
              <a:off x="7310795" y="1524423"/>
              <a:ext cx="12960" cy="19080"/>
            </p14:xfrm>
          </p:contentPart>
        </mc:Choice>
        <mc:Fallback xmlns="">
          <p:pic>
            <p:nvPicPr>
              <p:cNvPr id="311" name="Ink 310">
                <a:extLst>
                  <a:ext uri="{FF2B5EF4-FFF2-40B4-BE49-F238E27FC236}">
                    <a16:creationId xmlns:a16="http://schemas.microsoft.com/office/drawing/2014/main" id="{37650C1C-65EC-0548-A6D8-B25D307687F6}"/>
                  </a:ext>
                </a:extLst>
              </p:cNvPr>
              <p:cNvPicPr/>
              <p:nvPr/>
            </p:nvPicPr>
            <p:blipFill>
              <a:blip r:embed="rId67"/>
              <a:stretch>
                <a:fillRect/>
              </a:stretch>
            </p:blipFill>
            <p:spPr>
              <a:xfrm>
                <a:off x="7301795" y="1515943"/>
                <a:ext cx="30600" cy="36393"/>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12" name="Ink 311">
                <a:extLst>
                  <a:ext uri="{FF2B5EF4-FFF2-40B4-BE49-F238E27FC236}">
                    <a16:creationId xmlns:a16="http://schemas.microsoft.com/office/drawing/2014/main" id="{7DD53FD4-412A-704F-AC78-3E5AE93D42C5}"/>
                  </a:ext>
                </a:extLst>
              </p14:cNvPr>
              <p14:cNvContentPartPr/>
              <p14:nvPr/>
            </p14:nvContentPartPr>
            <p14:xfrm>
              <a:off x="7455515" y="1448823"/>
              <a:ext cx="119880" cy="132480"/>
            </p14:xfrm>
          </p:contentPart>
        </mc:Choice>
        <mc:Fallback xmlns="">
          <p:pic>
            <p:nvPicPr>
              <p:cNvPr id="312" name="Ink 311">
                <a:extLst>
                  <a:ext uri="{FF2B5EF4-FFF2-40B4-BE49-F238E27FC236}">
                    <a16:creationId xmlns:a16="http://schemas.microsoft.com/office/drawing/2014/main" id="{7DD53FD4-412A-704F-AC78-3E5AE93D42C5}"/>
                  </a:ext>
                </a:extLst>
              </p:cNvPr>
              <p:cNvPicPr/>
              <p:nvPr/>
            </p:nvPicPr>
            <p:blipFill>
              <a:blip r:embed="rId69"/>
              <a:stretch>
                <a:fillRect/>
              </a:stretch>
            </p:blipFill>
            <p:spPr>
              <a:xfrm>
                <a:off x="7446875" y="1440159"/>
                <a:ext cx="136800" cy="149446"/>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3" name="Ink 312">
                <a:extLst>
                  <a:ext uri="{FF2B5EF4-FFF2-40B4-BE49-F238E27FC236}">
                    <a16:creationId xmlns:a16="http://schemas.microsoft.com/office/drawing/2014/main" id="{93E1D156-06CC-8948-840A-BC5EAE63B055}"/>
                  </a:ext>
                </a:extLst>
              </p14:cNvPr>
              <p14:cNvContentPartPr/>
              <p14:nvPr/>
            </p14:nvContentPartPr>
            <p14:xfrm>
              <a:off x="7668995" y="1455303"/>
              <a:ext cx="82080" cy="126000"/>
            </p14:xfrm>
          </p:contentPart>
        </mc:Choice>
        <mc:Fallback xmlns="">
          <p:pic>
            <p:nvPicPr>
              <p:cNvPr id="313" name="Ink 312">
                <a:extLst>
                  <a:ext uri="{FF2B5EF4-FFF2-40B4-BE49-F238E27FC236}">
                    <a16:creationId xmlns:a16="http://schemas.microsoft.com/office/drawing/2014/main" id="{93E1D156-06CC-8948-840A-BC5EAE63B055}"/>
                  </a:ext>
                </a:extLst>
              </p:cNvPr>
              <p:cNvPicPr/>
              <p:nvPr/>
            </p:nvPicPr>
            <p:blipFill>
              <a:blip r:embed="rId71"/>
              <a:stretch>
                <a:fillRect/>
              </a:stretch>
            </p:blipFill>
            <p:spPr>
              <a:xfrm>
                <a:off x="7659995" y="1446663"/>
                <a:ext cx="100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15" name="Ink 314">
                <a:extLst>
                  <a:ext uri="{FF2B5EF4-FFF2-40B4-BE49-F238E27FC236}">
                    <a16:creationId xmlns:a16="http://schemas.microsoft.com/office/drawing/2014/main" id="{A9778EA0-6758-FF48-AF2B-6DFA84A384E9}"/>
                  </a:ext>
                </a:extLst>
              </p14:cNvPr>
              <p14:cNvContentPartPr/>
              <p14:nvPr/>
            </p14:nvContentPartPr>
            <p14:xfrm>
              <a:off x="7889315" y="1587063"/>
              <a:ext cx="19080" cy="75960"/>
            </p14:xfrm>
          </p:contentPart>
        </mc:Choice>
        <mc:Fallback xmlns="">
          <p:pic>
            <p:nvPicPr>
              <p:cNvPr id="315" name="Ink 314">
                <a:extLst>
                  <a:ext uri="{FF2B5EF4-FFF2-40B4-BE49-F238E27FC236}">
                    <a16:creationId xmlns:a16="http://schemas.microsoft.com/office/drawing/2014/main" id="{A9778EA0-6758-FF48-AF2B-6DFA84A384E9}"/>
                  </a:ext>
                </a:extLst>
              </p:cNvPr>
              <p:cNvPicPr/>
              <p:nvPr/>
            </p:nvPicPr>
            <p:blipFill>
              <a:blip r:embed="rId73"/>
              <a:stretch>
                <a:fillRect/>
              </a:stretch>
            </p:blipFill>
            <p:spPr>
              <a:xfrm>
                <a:off x="7880675" y="1577658"/>
                <a:ext cx="37080" cy="94046"/>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16" name="Ink 315">
                <a:extLst>
                  <a:ext uri="{FF2B5EF4-FFF2-40B4-BE49-F238E27FC236}">
                    <a16:creationId xmlns:a16="http://schemas.microsoft.com/office/drawing/2014/main" id="{B251095C-77D7-EB49-8112-03BE6A363CCC}"/>
                  </a:ext>
                </a:extLst>
              </p14:cNvPr>
              <p14:cNvContentPartPr/>
              <p14:nvPr/>
            </p14:nvContentPartPr>
            <p14:xfrm>
              <a:off x="7436435" y="1782183"/>
              <a:ext cx="12960" cy="100800"/>
            </p14:xfrm>
          </p:contentPart>
        </mc:Choice>
        <mc:Fallback xmlns="">
          <p:pic>
            <p:nvPicPr>
              <p:cNvPr id="316" name="Ink 315">
                <a:extLst>
                  <a:ext uri="{FF2B5EF4-FFF2-40B4-BE49-F238E27FC236}">
                    <a16:creationId xmlns:a16="http://schemas.microsoft.com/office/drawing/2014/main" id="{B251095C-77D7-EB49-8112-03BE6A363CCC}"/>
                  </a:ext>
                </a:extLst>
              </p:cNvPr>
              <p:cNvPicPr/>
              <p:nvPr/>
            </p:nvPicPr>
            <p:blipFill>
              <a:blip r:embed="rId75"/>
              <a:stretch>
                <a:fillRect/>
              </a:stretch>
            </p:blipFill>
            <p:spPr>
              <a:xfrm>
                <a:off x="7427435" y="1773215"/>
                <a:ext cx="30600" cy="118019"/>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17" name="Ink 316">
                <a:extLst>
                  <a:ext uri="{FF2B5EF4-FFF2-40B4-BE49-F238E27FC236}">
                    <a16:creationId xmlns:a16="http://schemas.microsoft.com/office/drawing/2014/main" id="{DDFA0FC9-32DD-8847-AADE-C6BB72048645}"/>
                  </a:ext>
                </a:extLst>
              </p14:cNvPr>
              <p14:cNvContentPartPr/>
              <p14:nvPr/>
            </p14:nvContentPartPr>
            <p14:xfrm>
              <a:off x="7530755" y="1838703"/>
              <a:ext cx="25560" cy="19080"/>
            </p14:xfrm>
          </p:contentPart>
        </mc:Choice>
        <mc:Fallback xmlns="">
          <p:pic>
            <p:nvPicPr>
              <p:cNvPr id="317" name="Ink 316">
                <a:extLst>
                  <a:ext uri="{FF2B5EF4-FFF2-40B4-BE49-F238E27FC236}">
                    <a16:creationId xmlns:a16="http://schemas.microsoft.com/office/drawing/2014/main" id="{DDFA0FC9-32DD-8847-AADE-C6BB72048645}"/>
                  </a:ext>
                </a:extLst>
              </p:cNvPr>
              <p:cNvPicPr/>
              <p:nvPr/>
            </p:nvPicPr>
            <p:blipFill>
              <a:blip r:embed="rId77"/>
              <a:stretch>
                <a:fillRect/>
              </a:stretch>
            </p:blipFill>
            <p:spPr>
              <a:xfrm>
                <a:off x="7521626" y="1830576"/>
                <a:ext cx="43087" cy="36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18" name="Ink 317">
                <a:extLst>
                  <a:ext uri="{FF2B5EF4-FFF2-40B4-BE49-F238E27FC236}">
                    <a16:creationId xmlns:a16="http://schemas.microsoft.com/office/drawing/2014/main" id="{550B2509-C11E-E64F-B31E-6573D72FB4D3}"/>
                  </a:ext>
                </a:extLst>
              </p14:cNvPr>
              <p14:cNvContentPartPr/>
              <p14:nvPr/>
            </p14:nvContentPartPr>
            <p14:xfrm>
              <a:off x="7656395" y="1750503"/>
              <a:ext cx="100800" cy="170280"/>
            </p14:xfrm>
          </p:contentPart>
        </mc:Choice>
        <mc:Fallback xmlns="">
          <p:pic>
            <p:nvPicPr>
              <p:cNvPr id="318" name="Ink 317">
                <a:extLst>
                  <a:ext uri="{FF2B5EF4-FFF2-40B4-BE49-F238E27FC236}">
                    <a16:creationId xmlns:a16="http://schemas.microsoft.com/office/drawing/2014/main" id="{550B2509-C11E-E64F-B31E-6573D72FB4D3}"/>
                  </a:ext>
                </a:extLst>
              </p:cNvPr>
              <p:cNvPicPr/>
              <p:nvPr/>
            </p:nvPicPr>
            <p:blipFill>
              <a:blip r:embed="rId79"/>
              <a:stretch>
                <a:fillRect/>
              </a:stretch>
            </p:blipFill>
            <p:spPr>
              <a:xfrm>
                <a:off x="7647755" y="1741484"/>
                <a:ext cx="118800" cy="187597"/>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19" name="Ink 318">
                <a:extLst>
                  <a:ext uri="{FF2B5EF4-FFF2-40B4-BE49-F238E27FC236}">
                    <a16:creationId xmlns:a16="http://schemas.microsoft.com/office/drawing/2014/main" id="{1793ED8B-C62B-1A43-89DB-1BEBD4DA0335}"/>
                  </a:ext>
                </a:extLst>
              </p14:cNvPr>
              <p14:cNvContentPartPr/>
              <p14:nvPr/>
            </p14:nvContentPartPr>
            <p14:xfrm>
              <a:off x="7876715" y="1769583"/>
              <a:ext cx="113400" cy="145080"/>
            </p14:xfrm>
          </p:contentPart>
        </mc:Choice>
        <mc:Fallback xmlns="">
          <p:pic>
            <p:nvPicPr>
              <p:cNvPr id="319" name="Ink 318">
                <a:extLst>
                  <a:ext uri="{FF2B5EF4-FFF2-40B4-BE49-F238E27FC236}">
                    <a16:creationId xmlns:a16="http://schemas.microsoft.com/office/drawing/2014/main" id="{1793ED8B-C62B-1A43-89DB-1BEBD4DA0335}"/>
                  </a:ext>
                </a:extLst>
              </p:cNvPr>
              <p:cNvPicPr/>
              <p:nvPr/>
            </p:nvPicPr>
            <p:blipFill>
              <a:blip r:embed="rId81"/>
              <a:stretch>
                <a:fillRect/>
              </a:stretch>
            </p:blipFill>
            <p:spPr>
              <a:xfrm>
                <a:off x="7867743" y="1760583"/>
                <a:ext cx="131702"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20" name="Ink 319">
                <a:extLst>
                  <a:ext uri="{FF2B5EF4-FFF2-40B4-BE49-F238E27FC236}">
                    <a16:creationId xmlns:a16="http://schemas.microsoft.com/office/drawing/2014/main" id="{81FAA79B-9E70-D548-B92C-72682623E289}"/>
                  </a:ext>
                </a:extLst>
              </p14:cNvPr>
              <p14:cNvContentPartPr/>
              <p14:nvPr/>
            </p14:nvContentPartPr>
            <p14:xfrm>
              <a:off x="8058875" y="1706583"/>
              <a:ext cx="113400" cy="245520"/>
            </p14:xfrm>
          </p:contentPart>
        </mc:Choice>
        <mc:Fallback xmlns="">
          <p:pic>
            <p:nvPicPr>
              <p:cNvPr id="320" name="Ink 319">
                <a:extLst>
                  <a:ext uri="{FF2B5EF4-FFF2-40B4-BE49-F238E27FC236}">
                    <a16:creationId xmlns:a16="http://schemas.microsoft.com/office/drawing/2014/main" id="{81FAA79B-9E70-D548-B92C-72682623E289}"/>
                  </a:ext>
                </a:extLst>
              </p:cNvPr>
              <p:cNvPicPr/>
              <p:nvPr/>
            </p:nvPicPr>
            <p:blipFill>
              <a:blip r:embed="rId83"/>
              <a:stretch>
                <a:fillRect/>
              </a:stretch>
            </p:blipFill>
            <p:spPr>
              <a:xfrm>
                <a:off x="8049875" y="1697583"/>
                <a:ext cx="1317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21" name="Ink 321">
                <a:extLst>
                  <a:ext uri="{FF2B5EF4-FFF2-40B4-BE49-F238E27FC236}">
                    <a16:creationId xmlns:a16="http://schemas.microsoft.com/office/drawing/2014/main" id="{83DE392E-ACE5-174A-905C-121168FD1B64}"/>
                  </a:ext>
                </a:extLst>
              </p14:cNvPr>
              <p14:cNvContentPartPr/>
              <p14:nvPr/>
            </p14:nvContentPartPr>
            <p14:xfrm>
              <a:off x="6996515" y="1423623"/>
              <a:ext cx="207720" cy="176400"/>
            </p14:xfrm>
          </p:contentPart>
        </mc:Choice>
        <mc:Fallback xmlns="">
          <p:pic>
            <p:nvPicPr>
              <p:cNvPr id="321" name="Ink 321">
                <a:extLst>
                  <a:ext uri="{FF2B5EF4-FFF2-40B4-BE49-F238E27FC236}">
                    <a16:creationId xmlns:a16="http://schemas.microsoft.com/office/drawing/2014/main" id="{83DE392E-ACE5-174A-905C-121168FD1B64}"/>
                  </a:ext>
                </a:extLst>
              </p:cNvPr>
              <p:cNvPicPr/>
              <p:nvPr/>
            </p:nvPicPr>
            <p:blipFill>
              <a:blip r:embed="rId85"/>
              <a:stretch>
                <a:fillRect/>
              </a:stretch>
            </p:blipFill>
            <p:spPr>
              <a:xfrm>
                <a:off x="6987515" y="1414623"/>
                <a:ext cx="225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25" name="Ink 324">
                <a:extLst>
                  <a:ext uri="{FF2B5EF4-FFF2-40B4-BE49-F238E27FC236}">
                    <a16:creationId xmlns:a16="http://schemas.microsoft.com/office/drawing/2014/main" id="{F1D59CE2-67C1-D54E-B53E-FAFA1601DF26}"/>
                  </a:ext>
                </a:extLst>
              </p14:cNvPr>
              <p14:cNvContentPartPr/>
              <p14:nvPr/>
            </p14:nvContentPartPr>
            <p14:xfrm>
              <a:off x="9247235" y="1492743"/>
              <a:ext cx="119880" cy="107280"/>
            </p14:xfrm>
          </p:contentPart>
        </mc:Choice>
        <mc:Fallback xmlns="">
          <p:pic>
            <p:nvPicPr>
              <p:cNvPr id="325" name="Ink 324">
                <a:extLst>
                  <a:ext uri="{FF2B5EF4-FFF2-40B4-BE49-F238E27FC236}">
                    <a16:creationId xmlns:a16="http://schemas.microsoft.com/office/drawing/2014/main" id="{F1D59CE2-67C1-D54E-B53E-FAFA1601DF26}"/>
                  </a:ext>
                </a:extLst>
              </p:cNvPr>
              <p:cNvPicPr/>
              <p:nvPr/>
            </p:nvPicPr>
            <p:blipFill>
              <a:blip r:embed="rId87"/>
              <a:stretch>
                <a:fillRect/>
              </a:stretch>
            </p:blipFill>
            <p:spPr>
              <a:xfrm>
                <a:off x="9238235" y="1483743"/>
                <a:ext cx="137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34" name="Ink 335">
                <a:extLst>
                  <a:ext uri="{FF2B5EF4-FFF2-40B4-BE49-F238E27FC236}">
                    <a16:creationId xmlns:a16="http://schemas.microsoft.com/office/drawing/2014/main" id="{6065C018-385D-A547-B545-DD46E747B783}"/>
                  </a:ext>
                </a:extLst>
              </p14:cNvPr>
              <p14:cNvContentPartPr/>
              <p14:nvPr/>
            </p14:nvContentPartPr>
            <p14:xfrm>
              <a:off x="8882555" y="1448823"/>
              <a:ext cx="245520" cy="182520"/>
            </p14:xfrm>
          </p:contentPart>
        </mc:Choice>
        <mc:Fallback xmlns="">
          <p:pic>
            <p:nvPicPr>
              <p:cNvPr id="334" name="Ink 335">
                <a:extLst>
                  <a:ext uri="{FF2B5EF4-FFF2-40B4-BE49-F238E27FC236}">
                    <a16:creationId xmlns:a16="http://schemas.microsoft.com/office/drawing/2014/main" id="{6065C018-385D-A547-B545-DD46E747B783}"/>
                  </a:ext>
                </a:extLst>
              </p:cNvPr>
              <p:cNvPicPr/>
              <p:nvPr/>
            </p:nvPicPr>
            <p:blipFill>
              <a:blip r:embed="rId89"/>
              <a:stretch>
                <a:fillRect/>
              </a:stretch>
            </p:blipFill>
            <p:spPr>
              <a:xfrm>
                <a:off x="8873209" y="1439823"/>
                <a:ext cx="262775"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44" name="Ink 345">
                <a:extLst>
                  <a:ext uri="{FF2B5EF4-FFF2-40B4-BE49-F238E27FC236}">
                    <a16:creationId xmlns:a16="http://schemas.microsoft.com/office/drawing/2014/main" id="{5B5B7F4A-03DE-ED49-BD6E-0B6934935490}"/>
                  </a:ext>
                </a:extLst>
              </p14:cNvPr>
              <p14:cNvContentPartPr/>
              <p14:nvPr/>
            </p14:nvContentPartPr>
            <p14:xfrm>
              <a:off x="9461075" y="1448823"/>
              <a:ext cx="792360" cy="503280"/>
            </p14:xfrm>
          </p:contentPart>
        </mc:Choice>
        <mc:Fallback xmlns="">
          <p:pic>
            <p:nvPicPr>
              <p:cNvPr id="344" name="Ink 345">
                <a:extLst>
                  <a:ext uri="{FF2B5EF4-FFF2-40B4-BE49-F238E27FC236}">
                    <a16:creationId xmlns:a16="http://schemas.microsoft.com/office/drawing/2014/main" id="{5B5B7F4A-03DE-ED49-BD6E-0B6934935490}"/>
                  </a:ext>
                </a:extLst>
              </p:cNvPr>
              <p:cNvPicPr/>
              <p:nvPr/>
            </p:nvPicPr>
            <p:blipFill>
              <a:blip r:embed="rId91"/>
              <a:stretch>
                <a:fillRect/>
              </a:stretch>
            </p:blipFill>
            <p:spPr>
              <a:xfrm>
                <a:off x="9452079" y="1439103"/>
                <a:ext cx="811071"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45" name="Ink 346">
                <a:extLst>
                  <a:ext uri="{FF2B5EF4-FFF2-40B4-BE49-F238E27FC236}">
                    <a16:creationId xmlns:a16="http://schemas.microsoft.com/office/drawing/2014/main" id="{BDDF9923-C842-1940-9743-A9165EC12C77}"/>
                  </a:ext>
                </a:extLst>
              </p14:cNvPr>
              <p14:cNvContentPartPr/>
              <p14:nvPr/>
            </p14:nvContentPartPr>
            <p14:xfrm>
              <a:off x="9165515" y="1775703"/>
              <a:ext cx="213840" cy="94680"/>
            </p14:xfrm>
          </p:contentPart>
        </mc:Choice>
        <mc:Fallback xmlns="">
          <p:pic>
            <p:nvPicPr>
              <p:cNvPr id="345" name="Ink 346">
                <a:extLst>
                  <a:ext uri="{FF2B5EF4-FFF2-40B4-BE49-F238E27FC236}">
                    <a16:creationId xmlns:a16="http://schemas.microsoft.com/office/drawing/2014/main" id="{BDDF9923-C842-1940-9743-A9165EC12C77}"/>
                  </a:ext>
                </a:extLst>
              </p:cNvPr>
              <p:cNvPicPr/>
              <p:nvPr/>
            </p:nvPicPr>
            <p:blipFill>
              <a:blip r:embed="rId93"/>
              <a:stretch>
                <a:fillRect/>
              </a:stretch>
            </p:blipFill>
            <p:spPr>
              <a:xfrm>
                <a:off x="9156890" y="1766703"/>
                <a:ext cx="231091"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49" name="Ink 349">
                <a:extLst>
                  <a:ext uri="{FF2B5EF4-FFF2-40B4-BE49-F238E27FC236}">
                    <a16:creationId xmlns:a16="http://schemas.microsoft.com/office/drawing/2014/main" id="{F27DE25E-97B2-8B43-8BA5-BFAFCFBFB265}"/>
                  </a:ext>
                </a:extLst>
              </p14:cNvPr>
              <p14:cNvContentPartPr/>
              <p14:nvPr/>
            </p14:nvContentPartPr>
            <p14:xfrm>
              <a:off x="5009675" y="1436223"/>
              <a:ext cx="151200" cy="182520"/>
            </p14:xfrm>
          </p:contentPart>
        </mc:Choice>
        <mc:Fallback xmlns="">
          <p:pic>
            <p:nvPicPr>
              <p:cNvPr id="349" name="Ink 349">
                <a:extLst>
                  <a:ext uri="{FF2B5EF4-FFF2-40B4-BE49-F238E27FC236}">
                    <a16:creationId xmlns:a16="http://schemas.microsoft.com/office/drawing/2014/main" id="{F27DE25E-97B2-8B43-8BA5-BFAFCFBFB265}"/>
                  </a:ext>
                </a:extLst>
              </p:cNvPr>
              <p:cNvPicPr/>
              <p:nvPr/>
            </p:nvPicPr>
            <p:blipFill>
              <a:blip r:embed="rId95"/>
              <a:stretch>
                <a:fillRect/>
              </a:stretch>
            </p:blipFill>
            <p:spPr>
              <a:xfrm>
                <a:off x="4991718" y="1418583"/>
                <a:ext cx="178495"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7" name="Ink 587">
                <a:extLst>
                  <a:ext uri="{FF2B5EF4-FFF2-40B4-BE49-F238E27FC236}">
                    <a16:creationId xmlns:a16="http://schemas.microsoft.com/office/drawing/2014/main" id="{C941DC76-5AA1-D24A-8363-EBB28BA1E4AF}"/>
                  </a:ext>
                </a:extLst>
              </p14:cNvPr>
              <p14:cNvContentPartPr/>
              <p14:nvPr/>
            </p14:nvContentPartPr>
            <p14:xfrm>
              <a:off x="1601915" y="3617823"/>
              <a:ext cx="8947080" cy="2804400"/>
            </p14:xfrm>
          </p:contentPart>
        </mc:Choice>
        <mc:Fallback xmlns="">
          <p:pic>
            <p:nvPicPr>
              <p:cNvPr id="587" name="Ink 587">
                <a:extLst>
                  <a:ext uri="{FF2B5EF4-FFF2-40B4-BE49-F238E27FC236}">
                    <a16:creationId xmlns:a16="http://schemas.microsoft.com/office/drawing/2014/main" id="{C941DC76-5AA1-D24A-8363-EBB28BA1E4AF}"/>
                  </a:ext>
                </a:extLst>
              </p:cNvPr>
              <p:cNvPicPr/>
              <p:nvPr/>
            </p:nvPicPr>
            <p:blipFill>
              <a:blip r:embed="rId97"/>
              <a:stretch>
                <a:fillRect/>
              </a:stretch>
            </p:blipFill>
            <p:spPr>
              <a:xfrm>
                <a:off x="1593275" y="3608103"/>
                <a:ext cx="8964001" cy="2822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 name="Ink 1">
                <a:extLst>
                  <a:ext uri="{FF2B5EF4-FFF2-40B4-BE49-F238E27FC236}">
                    <a16:creationId xmlns:a16="http://schemas.microsoft.com/office/drawing/2014/main" id="{B12626E9-4AF2-8C48-B2D4-7072C1119141}"/>
                  </a:ext>
                </a:extLst>
              </p14:cNvPr>
              <p14:cNvContentPartPr/>
              <p14:nvPr/>
            </p14:nvContentPartPr>
            <p14:xfrm>
              <a:off x="8649995" y="1159743"/>
              <a:ext cx="6480" cy="12960"/>
            </p14:xfrm>
          </p:contentPart>
        </mc:Choice>
        <mc:Fallback xmlns="">
          <p:pic>
            <p:nvPicPr>
              <p:cNvPr id="2" name="Ink 1">
                <a:extLst>
                  <a:ext uri="{FF2B5EF4-FFF2-40B4-BE49-F238E27FC236}">
                    <a16:creationId xmlns:a16="http://schemas.microsoft.com/office/drawing/2014/main" id="{B12626E9-4AF2-8C48-B2D4-7072C1119141}"/>
                  </a:ext>
                </a:extLst>
              </p:cNvPr>
              <p:cNvPicPr/>
              <p:nvPr/>
            </p:nvPicPr>
            <p:blipFill>
              <a:blip r:embed="rId99"/>
              <a:stretch>
                <a:fillRect/>
              </a:stretch>
            </p:blipFill>
            <p:spPr>
              <a:xfrm>
                <a:off x="8641128" y="1150383"/>
                <a:ext cx="24215"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 name="Ink 2">
                <a:extLst>
                  <a:ext uri="{FF2B5EF4-FFF2-40B4-BE49-F238E27FC236}">
                    <a16:creationId xmlns:a16="http://schemas.microsoft.com/office/drawing/2014/main" id="{DA555788-F21E-C74D-86F9-A70F33645354}"/>
                  </a:ext>
                </a:extLst>
              </p14:cNvPr>
              <p14:cNvContentPartPr/>
              <p14:nvPr/>
            </p14:nvContentPartPr>
            <p14:xfrm>
              <a:off x="8649995" y="1285383"/>
              <a:ext cx="1899000" cy="94680"/>
            </p14:xfrm>
          </p:contentPart>
        </mc:Choice>
        <mc:Fallback xmlns="">
          <p:pic>
            <p:nvPicPr>
              <p:cNvPr id="3" name="Ink 2">
                <a:extLst>
                  <a:ext uri="{FF2B5EF4-FFF2-40B4-BE49-F238E27FC236}">
                    <a16:creationId xmlns:a16="http://schemas.microsoft.com/office/drawing/2014/main" id="{DA555788-F21E-C74D-86F9-A70F33645354}"/>
                  </a:ext>
                </a:extLst>
              </p:cNvPr>
              <p:cNvPicPr/>
              <p:nvPr/>
            </p:nvPicPr>
            <p:blipFill>
              <a:blip r:embed="rId101"/>
              <a:stretch>
                <a:fillRect/>
              </a:stretch>
            </p:blipFill>
            <p:spPr>
              <a:xfrm>
                <a:off x="8641715" y="1276743"/>
                <a:ext cx="1915200" cy="111600"/>
              </a:xfrm>
              <a:prstGeom prst="rect">
                <a:avLst/>
              </a:prstGeom>
            </p:spPr>
          </p:pic>
        </mc:Fallback>
      </mc:AlternateContent>
    </p:spTree>
    <p:extLst>
      <p:ext uri="{BB962C8B-B14F-4D97-AF65-F5344CB8AC3E}">
        <p14:creationId xmlns:p14="http://schemas.microsoft.com/office/powerpoint/2010/main" val="31193816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3993BB-2BCA-9444-854F-4CF9FE37C274}"/>
              </a:ext>
            </a:extLst>
          </p:cNvPr>
          <p:cNvSpPr>
            <a:spLocks noGrp="1"/>
          </p:cNvSpPr>
          <p:nvPr>
            <p:ph type="title" idx="4294967295"/>
          </p:nvPr>
        </p:nvSpPr>
        <p:spPr>
          <a:xfrm>
            <a:off x="2508160" y="2993967"/>
            <a:ext cx="6791761" cy="1192758"/>
          </a:xfrm>
        </p:spPr>
        <p:txBody>
          <a:bodyPr/>
          <a:lstStyle/>
          <a:p>
            <a:r>
              <a:rPr lang="en-IN" dirty="0"/>
              <a:t>                </a:t>
            </a:r>
            <a:r>
              <a:rPr lang="en-IN" b="1" dirty="0"/>
              <a:t>ARMA model</a:t>
            </a:r>
            <a:endParaRPr lang="en-US" b="1" dirty="0"/>
          </a:p>
        </p:txBody>
      </p:sp>
    </p:spTree>
    <p:extLst>
      <p:ext uri="{BB962C8B-B14F-4D97-AF65-F5344CB8AC3E}">
        <p14:creationId xmlns:p14="http://schemas.microsoft.com/office/powerpoint/2010/main" val="39772294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4" name="Title 2"/>
          <p:cNvSpPr>
            <a:spLocks noGrp="1"/>
          </p:cNvSpPr>
          <p:nvPr>
            <p:ph type="title" idx="4294967295"/>
          </p:nvPr>
        </p:nvSpPr>
        <p:spPr>
          <a:xfrm>
            <a:off x="1590240" y="26442"/>
            <a:ext cx="6791761" cy="1192758"/>
          </a:xfrm>
        </p:spPr>
        <p:txBody>
          <a:bodyPr/>
          <a:lstStyle/>
          <a:p>
            <a:r>
              <a:rPr lang="en-IN" dirty="0"/>
              <a:t>ARMA model –ARMA(</a:t>
            </a:r>
            <a:r>
              <a:rPr lang="en-IN" dirty="0" err="1"/>
              <a:t>p,q</a:t>
            </a:r>
            <a:r>
              <a:rPr lang="en-IN" dirty="0"/>
              <a:t>)</a:t>
            </a:r>
            <a:endParaRPr lang="en-US" dirty="0"/>
          </a:p>
        </p:txBody>
      </p:sp>
      <mc:AlternateContent xmlns:mc="http://schemas.openxmlformats.org/markup-compatibility/2006" xmlns:p14="http://schemas.microsoft.com/office/powerpoint/2010/main">
        <mc:Choice Requires="p14">
          <p:contentPart p14:bwMode="auto" r:id="rId2">
            <p14:nvContentPartPr>
              <p14:cNvPr id="2097996" name="Ink 9"/>
              <p14:cNvContentPartPr/>
              <p14:nvPr/>
            </p14:nvContentPartPr>
            <p14:xfrm>
              <a:off x="2117435" y="1933743"/>
              <a:ext cx="899640" cy="521280"/>
            </p14:xfrm>
          </p:contentPart>
        </mc:Choice>
        <mc:Fallback xmlns="">
          <p:pic>
            <p:nvPicPr>
              <p:cNvPr id="2097996" name="Ink 9"/>
              <p:cNvPicPr/>
              <p:nvPr/>
            </p:nvPicPr>
            <p:blipFill>
              <a:blip r:embed="rId3"/>
              <a:stretch>
                <a:fillRect/>
              </a:stretch>
            </p:blipFill>
            <p:spPr>
              <a:xfrm>
                <a:off x="2107351" y="1924023"/>
                <a:ext cx="918007"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97998" name="Ink 14"/>
              <p14:cNvContentPartPr/>
              <p14:nvPr/>
            </p14:nvContentPartPr>
            <p14:xfrm>
              <a:off x="3915635" y="2109063"/>
              <a:ext cx="305640" cy="252000"/>
            </p14:xfrm>
          </p:contentPart>
        </mc:Choice>
        <mc:Fallback xmlns="">
          <p:pic>
            <p:nvPicPr>
              <p:cNvPr id="2097998" name="Ink 14"/>
              <p:cNvPicPr/>
              <p:nvPr/>
            </p:nvPicPr>
            <p:blipFill>
              <a:blip r:embed="rId5"/>
              <a:stretch>
                <a:fillRect/>
              </a:stretch>
            </p:blipFill>
            <p:spPr>
              <a:xfrm>
                <a:off x="3906264" y="2100423"/>
                <a:ext cx="323301"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98001" name="Ink 41"/>
              <p14:cNvContentPartPr/>
              <p14:nvPr/>
            </p14:nvContentPartPr>
            <p14:xfrm>
              <a:off x="6015515" y="2077744"/>
              <a:ext cx="241920" cy="220320"/>
            </p14:xfrm>
          </p:contentPart>
        </mc:Choice>
        <mc:Fallback xmlns="">
          <p:pic>
            <p:nvPicPr>
              <p:cNvPr id="2098001" name="Ink 41"/>
              <p:cNvPicPr/>
              <p:nvPr/>
            </p:nvPicPr>
            <p:blipFill>
              <a:blip r:embed="rId7"/>
              <a:stretch>
                <a:fillRect/>
              </a:stretch>
            </p:blipFill>
            <p:spPr>
              <a:xfrm>
                <a:off x="6006515" y="2068024"/>
                <a:ext cx="2592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98002" name="Ink 42"/>
              <p14:cNvContentPartPr/>
              <p14:nvPr/>
            </p14:nvContentPartPr>
            <p14:xfrm>
              <a:off x="5072675" y="2071263"/>
              <a:ext cx="729360" cy="440640"/>
            </p14:xfrm>
          </p:contentPart>
        </mc:Choice>
        <mc:Fallback xmlns="">
          <p:pic>
            <p:nvPicPr>
              <p:cNvPr id="2098002" name="Ink 42"/>
              <p:cNvPicPr/>
              <p:nvPr/>
            </p:nvPicPr>
            <p:blipFill>
              <a:blip r:embed="rId9"/>
              <a:stretch>
                <a:fillRect/>
              </a:stretch>
            </p:blipFill>
            <p:spPr>
              <a:xfrm>
                <a:off x="5063320" y="2061895"/>
                <a:ext cx="746631" cy="45829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98003" name="Ink 52"/>
              <p14:cNvContentPartPr/>
              <p14:nvPr/>
            </p14:nvContentPartPr>
            <p14:xfrm>
              <a:off x="9240755" y="1857423"/>
              <a:ext cx="176400" cy="308520"/>
            </p14:xfrm>
          </p:contentPart>
        </mc:Choice>
        <mc:Fallback xmlns="">
          <p:pic>
            <p:nvPicPr>
              <p:cNvPr id="2098003" name="Ink 52"/>
              <p:cNvPicPr/>
              <p:nvPr/>
            </p:nvPicPr>
            <p:blipFill>
              <a:blip r:embed="rId11"/>
              <a:stretch>
                <a:fillRect/>
              </a:stretch>
            </p:blipFill>
            <p:spPr>
              <a:xfrm>
                <a:off x="9231755" y="1848433"/>
                <a:ext cx="194760" cy="32721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98004" name="Ink 65"/>
              <p14:cNvContentPartPr/>
              <p14:nvPr/>
            </p14:nvContentPartPr>
            <p14:xfrm>
              <a:off x="9900995" y="1933023"/>
              <a:ext cx="192600" cy="232920"/>
            </p14:xfrm>
          </p:contentPart>
        </mc:Choice>
        <mc:Fallback xmlns="">
          <p:pic>
            <p:nvPicPr>
              <p:cNvPr id="2098004" name="Ink 65"/>
              <p:cNvPicPr/>
              <p:nvPr/>
            </p:nvPicPr>
            <p:blipFill>
              <a:blip r:embed="rId13"/>
              <a:stretch>
                <a:fillRect/>
              </a:stretch>
            </p:blipFill>
            <p:spPr>
              <a:xfrm>
                <a:off x="9891978" y="1923677"/>
                <a:ext cx="209552" cy="25161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98005" name="Ink 66"/>
              <p14:cNvContentPartPr/>
              <p14:nvPr/>
            </p14:nvContentPartPr>
            <p14:xfrm>
              <a:off x="9410675" y="2228583"/>
              <a:ext cx="515880" cy="257760"/>
            </p14:xfrm>
          </p:contentPart>
        </mc:Choice>
        <mc:Fallback xmlns="">
          <p:pic>
            <p:nvPicPr>
              <p:cNvPr id="2098005" name="Ink 66"/>
              <p:cNvPicPr/>
              <p:nvPr/>
            </p:nvPicPr>
            <p:blipFill>
              <a:blip r:embed="rId15"/>
              <a:stretch>
                <a:fillRect/>
              </a:stretch>
            </p:blipFill>
            <p:spPr>
              <a:xfrm>
                <a:off x="9402035" y="2219596"/>
                <a:ext cx="533520" cy="27465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98006" name="Ink 67"/>
              <p14:cNvContentPartPr/>
              <p14:nvPr/>
            </p14:nvContentPartPr>
            <p14:xfrm>
              <a:off x="8423555" y="2020863"/>
              <a:ext cx="207720" cy="151200"/>
            </p14:xfrm>
          </p:contentPart>
        </mc:Choice>
        <mc:Fallback xmlns="">
          <p:pic>
            <p:nvPicPr>
              <p:cNvPr id="2098006" name="Ink 67"/>
              <p:cNvPicPr/>
              <p:nvPr/>
            </p:nvPicPr>
            <p:blipFill>
              <a:blip r:embed="rId17"/>
              <a:stretch>
                <a:fillRect/>
              </a:stretch>
            </p:blipFill>
            <p:spPr>
              <a:xfrm>
                <a:off x="8413835" y="2011143"/>
                <a:ext cx="2253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98008" name="Ink 69"/>
              <p14:cNvContentPartPr/>
              <p14:nvPr/>
            </p14:nvContentPartPr>
            <p14:xfrm>
              <a:off x="7203875" y="1958943"/>
              <a:ext cx="993960" cy="508680"/>
            </p14:xfrm>
          </p:contentPart>
        </mc:Choice>
        <mc:Fallback xmlns="">
          <p:pic>
            <p:nvPicPr>
              <p:cNvPr id="2098008" name="Ink 69"/>
              <p:cNvPicPr/>
              <p:nvPr/>
            </p:nvPicPr>
            <p:blipFill>
              <a:blip r:embed="rId19"/>
              <a:stretch>
                <a:fillRect/>
              </a:stretch>
            </p:blipFill>
            <p:spPr>
              <a:xfrm>
                <a:off x="7194515" y="1949590"/>
                <a:ext cx="1011240" cy="52630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98009" name="Ink 85"/>
              <p14:cNvContentPartPr/>
              <p14:nvPr/>
            </p14:nvContentPartPr>
            <p14:xfrm>
              <a:off x="5933796" y="3171423"/>
              <a:ext cx="19080" cy="189000"/>
            </p14:xfrm>
          </p:contentPart>
        </mc:Choice>
        <mc:Fallback xmlns="">
          <p:pic>
            <p:nvPicPr>
              <p:cNvPr id="2098009" name="Ink 85"/>
              <p:cNvPicPr/>
              <p:nvPr/>
            </p:nvPicPr>
            <p:blipFill>
              <a:blip r:embed="rId21"/>
              <a:stretch>
                <a:fillRect/>
              </a:stretch>
            </p:blipFill>
            <p:spPr>
              <a:xfrm>
                <a:off x="5924076" y="3162063"/>
                <a:ext cx="388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98010" name="Ink 98"/>
              <p14:cNvContentPartPr/>
              <p14:nvPr/>
            </p14:nvContentPartPr>
            <p14:xfrm>
              <a:off x="8675195" y="3014463"/>
              <a:ext cx="31680" cy="6480"/>
            </p14:xfrm>
          </p:contentPart>
        </mc:Choice>
        <mc:Fallback xmlns="">
          <p:pic>
            <p:nvPicPr>
              <p:cNvPr id="2098010" name="Ink 98"/>
              <p:cNvPicPr/>
              <p:nvPr/>
            </p:nvPicPr>
            <p:blipFill>
              <a:blip r:embed="rId23"/>
              <a:stretch>
                <a:fillRect/>
              </a:stretch>
            </p:blipFill>
            <p:spPr>
              <a:xfrm>
                <a:off x="8665835" y="3005596"/>
                <a:ext cx="4896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98011" name="Ink 126"/>
              <p14:cNvContentPartPr/>
              <p14:nvPr/>
            </p14:nvContentPartPr>
            <p14:xfrm>
              <a:off x="9768876" y="3127503"/>
              <a:ext cx="522360" cy="270720"/>
            </p14:xfrm>
          </p:contentPart>
        </mc:Choice>
        <mc:Fallback xmlns="">
          <p:pic>
            <p:nvPicPr>
              <p:cNvPr id="2098011" name="Ink 126"/>
              <p:cNvPicPr/>
              <p:nvPr/>
            </p:nvPicPr>
            <p:blipFill>
              <a:blip r:embed="rId25"/>
              <a:stretch>
                <a:fillRect/>
              </a:stretch>
            </p:blipFill>
            <p:spPr>
              <a:xfrm>
                <a:off x="9759503" y="3118143"/>
                <a:ext cx="540745"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98012" name="Ink 127"/>
              <p14:cNvContentPartPr/>
              <p14:nvPr/>
            </p14:nvContentPartPr>
            <p14:xfrm>
              <a:off x="9718835" y="2769303"/>
              <a:ext cx="201600" cy="258120"/>
            </p14:xfrm>
          </p:contentPart>
        </mc:Choice>
        <mc:Fallback xmlns="">
          <p:pic>
            <p:nvPicPr>
              <p:cNvPr id="2098012" name="Ink 127"/>
              <p:cNvPicPr/>
              <p:nvPr/>
            </p:nvPicPr>
            <p:blipFill>
              <a:blip r:embed="rId27"/>
              <a:stretch>
                <a:fillRect/>
              </a:stretch>
            </p:blipFill>
            <p:spPr>
              <a:xfrm>
                <a:off x="9708755" y="2759943"/>
                <a:ext cx="2214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98013" name="Ink 128"/>
              <p14:cNvContentPartPr/>
              <p14:nvPr/>
            </p14:nvContentPartPr>
            <p14:xfrm>
              <a:off x="9077316" y="2775423"/>
              <a:ext cx="352440" cy="522000"/>
            </p14:xfrm>
          </p:contentPart>
        </mc:Choice>
        <mc:Fallback xmlns="">
          <p:pic>
            <p:nvPicPr>
              <p:cNvPr id="2098013" name="Ink 128"/>
              <p:cNvPicPr/>
              <p:nvPr/>
            </p:nvPicPr>
            <p:blipFill>
              <a:blip r:embed="rId29"/>
              <a:stretch>
                <a:fillRect/>
              </a:stretch>
            </p:blipFill>
            <p:spPr>
              <a:xfrm>
                <a:off x="9067956" y="2766057"/>
                <a:ext cx="371520" cy="54145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98014" name="Ink 129"/>
              <p14:cNvContentPartPr/>
              <p14:nvPr/>
            </p14:nvContentPartPr>
            <p14:xfrm>
              <a:off x="8800836" y="2901063"/>
              <a:ext cx="157680" cy="163800"/>
            </p14:xfrm>
          </p:contentPart>
        </mc:Choice>
        <mc:Fallback xmlns="">
          <p:pic>
            <p:nvPicPr>
              <p:cNvPr id="2098014" name="Ink 129"/>
              <p:cNvPicPr/>
              <p:nvPr/>
            </p:nvPicPr>
            <p:blipFill>
              <a:blip r:embed="rId31"/>
              <a:stretch>
                <a:fillRect/>
              </a:stretch>
            </p:blipFill>
            <p:spPr>
              <a:xfrm>
                <a:off x="8791116" y="2892043"/>
                <a:ext cx="175320" cy="18075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98015" name="Ink 130"/>
              <p14:cNvContentPartPr/>
              <p14:nvPr/>
            </p14:nvContentPartPr>
            <p14:xfrm>
              <a:off x="8341835" y="2970543"/>
              <a:ext cx="176400" cy="100800"/>
            </p14:xfrm>
          </p:contentPart>
        </mc:Choice>
        <mc:Fallback xmlns="">
          <p:pic>
            <p:nvPicPr>
              <p:cNvPr id="2098015" name="Ink 130"/>
              <p:cNvPicPr/>
              <p:nvPr/>
            </p:nvPicPr>
            <p:blipFill>
              <a:blip r:embed="rId33"/>
              <a:stretch>
                <a:fillRect/>
              </a:stretch>
            </p:blipFill>
            <p:spPr>
              <a:xfrm>
                <a:off x="8332835" y="2960788"/>
                <a:ext cx="193320" cy="11850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98016" name="Ink 131"/>
              <p14:cNvContentPartPr/>
              <p14:nvPr/>
            </p14:nvContentPartPr>
            <p14:xfrm>
              <a:off x="7832435" y="3146223"/>
              <a:ext cx="308520" cy="207720"/>
            </p14:xfrm>
          </p:contentPart>
        </mc:Choice>
        <mc:Fallback xmlns="">
          <p:pic>
            <p:nvPicPr>
              <p:cNvPr id="2098016" name="Ink 131"/>
              <p:cNvPicPr/>
              <p:nvPr/>
            </p:nvPicPr>
            <p:blipFill>
              <a:blip r:embed="rId35"/>
              <a:stretch>
                <a:fillRect/>
              </a:stretch>
            </p:blipFill>
            <p:spPr>
              <a:xfrm>
                <a:off x="7822715" y="3137223"/>
                <a:ext cx="3268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98017" name="Ink 132"/>
              <p14:cNvContentPartPr/>
              <p14:nvPr/>
            </p14:nvContentPartPr>
            <p14:xfrm>
              <a:off x="7599876" y="3140103"/>
              <a:ext cx="151200" cy="182520"/>
            </p14:xfrm>
          </p:contentPart>
        </mc:Choice>
        <mc:Fallback xmlns="">
          <p:pic>
            <p:nvPicPr>
              <p:cNvPr id="2098017" name="Ink 132"/>
              <p:cNvPicPr/>
              <p:nvPr/>
            </p:nvPicPr>
            <p:blipFill>
              <a:blip r:embed="rId37"/>
              <a:stretch>
                <a:fillRect/>
              </a:stretch>
            </p:blipFill>
            <p:spPr>
              <a:xfrm>
                <a:off x="7590876" y="3131085"/>
                <a:ext cx="168480" cy="20127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98018" name="Ink 133"/>
              <p14:cNvContentPartPr/>
              <p14:nvPr/>
            </p14:nvContentPartPr>
            <p14:xfrm>
              <a:off x="7373795" y="2819344"/>
              <a:ext cx="207720" cy="226800"/>
            </p14:xfrm>
          </p:contentPart>
        </mc:Choice>
        <mc:Fallback xmlns="">
          <p:pic>
            <p:nvPicPr>
              <p:cNvPr id="2098018" name="Ink 133"/>
              <p:cNvPicPr/>
              <p:nvPr/>
            </p:nvPicPr>
            <p:blipFill>
              <a:blip r:embed="rId39"/>
              <a:stretch>
                <a:fillRect/>
              </a:stretch>
            </p:blipFill>
            <p:spPr>
              <a:xfrm>
                <a:off x="7364075" y="2809969"/>
                <a:ext cx="227160" cy="24627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98019" name="Ink 134"/>
              <p14:cNvContentPartPr/>
              <p14:nvPr/>
            </p14:nvContentPartPr>
            <p14:xfrm>
              <a:off x="6669636" y="2844543"/>
              <a:ext cx="396360" cy="402840"/>
            </p14:xfrm>
          </p:contentPart>
        </mc:Choice>
        <mc:Fallback xmlns="">
          <p:pic>
            <p:nvPicPr>
              <p:cNvPr id="2098019" name="Ink 134"/>
              <p:cNvPicPr/>
              <p:nvPr/>
            </p:nvPicPr>
            <p:blipFill>
              <a:blip r:embed="rId41"/>
              <a:stretch>
                <a:fillRect/>
              </a:stretch>
            </p:blipFill>
            <p:spPr>
              <a:xfrm>
                <a:off x="6660267" y="2835175"/>
                <a:ext cx="414016" cy="42229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98020" name="Ink 135"/>
              <p14:cNvContentPartPr/>
              <p14:nvPr/>
            </p14:nvContentPartPr>
            <p14:xfrm>
              <a:off x="6254556" y="2964063"/>
              <a:ext cx="195120" cy="207720"/>
            </p14:xfrm>
          </p:contentPart>
        </mc:Choice>
        <mc:Fallback xmlns="">
          <p:pic>
            <p:nvPicPr>
              <p:cNvPr id="2098020" name="Ink 135"/>
              <p:cNvPicPr/>
              <p:nvPr/>
            </p:nvPicPr>
            <p:blipFill>
              <a:blip r:embed="rId43"/>
              <a:stretch>
                <a:fillRect/>
              </a:stretch>
            </p:blipFill>
            <p:spPr>
              <a:xfrm>
                <a:off x="6245589" y="2955063"/>
                <a:ext cx="211978"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98021" name="Ink 136"/>
              <p14:cNvContentPartPr/>
              <p14:nvPr/>
            </p14:nvContentPartPr>
            <p14:xfrm>
              <a:off x="5487396" y="3158823"/>
              <a:ext cx="333360" cy="182520"/>
            </p14:xfrm>
          </p:contentPart>
        </mc:Choice>
        <mc:Fallback xmlns="">
          <p:pic>
            <p:nvPicPr>
              <p:cNvPr id="2098021" name="Ink 136"/>
              <p:cNvPicPr/>
              <p:nvPr/>
            </p:nvPicPr>
            <p:blipFill>
              <a:blip r:embed="rId45"/>
              <a:stretch>
                <a:fillRect/>
              </a:stretch>
            </p:blipFill>
            <p:spPr>
              <a:xfrm>
                <a:off x="5477676" y="3150166"/>
                <a:ext cx="351000" cy="20091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98022" name="Ink 137"/>
              <p14:cNvContentPartPr/>
              <p14:nvPr/>
            </p14:nvContentPartPr>
            <p14:xfrm>
              <a:off x="5210916" y="2838424"/>
              <a:ext cx="258120" cy="252000"/>
            </p14:xfrm>
          </p:contentPart>
        </mc:Choice>
        <mc:Fallback xmlns="">
          <p:pic>
            <p:nvPicPr>
              <p:cNvPr id="2098022" name="Ink 137"/>
              <p:cNvPicPr/>
              <p:nvPr/>
            </p:nvPicPr>
            <p:blipFill>
              <a:blip r:embed="rId47"/>
              <a:stretch>
                <a:fillRect/>
              </a:stretch>
            </p:blipFill>
            <p:spPr>
              <a:xfrm>
                <a:off x="5202276" y="2828704"/>
                <a:ext cx="2764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98023" name="Ink 138"/>
              <p14:cNvContentPartPr/>
              <p14:nvPr/>
            </p14:nvContentPartPr>
            <p14:xfrm>
              <a:off x="4475795" y="2951464"/>
              <a:ext cx="326880" cy="365040"/>
            </p14:xfrm>
          </p:contentPart>
        </mc:Choice>
        <mc:Fallback xmlns="">
          <p:pic>
            <p:nvPicPr>
              <p:cNvPr id="2098023" name="Ink 138"/>
              <p:cNvPicPr/>
              <p:nvPr/>
            </p:nvPicPr>
            <p:blipFill>
              <a:blip r:embed="rId49"/>
              <a:stretch>
                <a:fillRect/>
              </a:stretch>
            </p:blipFill>
            <p:spPr>
              <a:xfrm>
                <a:off x="4466414" y="2942104"/>
                <a:ext cx="34492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98024" name="Ink 139"/>
              <p14:cNvContentPartPr/>
              <p14:nvPr/>
            </p14:nvContentPartPr>
            <p14:xfrm>
              <a:off x="3735996" y="3007984"/>
              <a:ext cx="295920" cy="264240"/>
            </p14:xfrm>
          </p:contentPart>
        </mc:Choice>
        <mc:Fallback xmlns="">
          <p:pic>
            <p:nvPicPr>
              <p:cNvPr id="2098024" name="Ink 139"/>
              <p:cNvPicPr/>
              <p:nvPr/>
            </p:nvPicPr>
            <p:blipFill>
              <a:blip r:embed="rId51"/>
              <a:stretch>
                <a:fillRect/>
              </a:stretch>
            </p:blipFill>
            <p:spPr>
              <a:xfrm>
                <a:off x="3726996" y="2998264"/>
                <a:ext cx="3128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98025" name="Ink 140"/>
              <p14:cNvContentPartPr/>
              <p14:nvPr/>
            </p14:nvContentPartPr>
            <p14:xfrm>
              <a:off x="3085836" y="3033183"/>
              <a:ext cx="421560" cy="415440"/>
            </p14:xfrm>
          </p:contentPart>
        </mc:Choice>
        <mc:Fallback xmlns="">
          <p:pic>
            <p:nvPicPr>
              <p:cNvPr id="2098025" name="Ink 140"/>
              <p:cNvPicPr/>
              <p:nvPr/>
            </p:nvPicPr>
            <p:blipFill>
              <a:blip r:embed="rId53"/>
              <a:stretch>
                <a:fillRect/>
              </a:stretch>
            </p:blipFill>
            <p:spPr>
              <a:xfrm>
                <a:off x="3076828" y="3024167"/>
                <a:ext cx="438494" cy="43383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98026" name="Ink 141"/>
              <p14:cNvContentPartPr/>
              <p14:nvPr/>
            </p14:nvContentPartPr>
            <p14:xfrm>
              <a:off x="2626835" y="3102303"/>
              <a:ext cx="217440" cy="220320"/>
            </p14:xfrm>
          </p:contentPart>
        </mc:Choice>
        <mc:Fallback xmlns="">
          <p:pic>
            <p:nvPicPr>
              <p:cNvPr id="2098026" name="Ink 141"/>
              <p:cNvPicPr/>
              <p:nvPr/>
            </p:nvPicPr>
            <p:blipFill>
              <a:blip r:embed="rId55"/>
              <a:stretch>
                <a:fillRect/>
              </a:stretch>
            </p:blipFill>
            <p:spPr>
              <a:xfrm>
                <a:off x="2618209" y="3094023"/>
                <a:ext cx="233973"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98027" name="Ink 148"/>
              <p14:cNvContentPartPr/>
              <p14:nvPr/>
            </p14:nvContentPartPr>
            <p14:xfrm>
              <a:off x="2149115" y="3781263"/>
              <a:ext cx="427680" cy="484560"/>
            </p14:xfrm>
          </p:contentPart>
        </mc:Choice>
        <mc:Fallback xmlns="">
          <p:pic>
            <p:nvPicPr>
              <p:cNvPr id="2098027" name="Ink 148"/>
              <p:cNvPicPr/>
              <p:nvPr/>
            </p:nvPicPr>
            <p:blipFill>
              <a:blip r:embed="rId57"/>
              <a:stretch>
                <a:fillRect/>
              </a:stretch>
            </p:blipFill>
            <p:spPr>
              <a:xfrm>
                <a:off x="2139411" y="3772256"/>
                <a:ext cx="445650" cy="503294"/>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98028" name="Ink 153"/>
              <p14:cNvContentPartPr/>
              <p14:nvPr/>
            </p14:nvContentPartPr>
            <p14:xfrm>
              <a:off x="3613955" y="3951184"/>
              <a:ext cx="207720" cy="157680"/>
            </p14:xfrm>
          </p:contentPart>
        </mc:Choice>
        <mc:Fallback xmlns="">
          <p:pic>
            <p:nvPicPr>
              <p:cNvPr id="2098028" name="Ink 153"/>
              <p:cNvPicPr/>
              <p:nvPr/>
            </p:nvPicPr>
            <p:blipFill>
              <a:blip r:embed="rId59"/>
              <a:stretch>
                <a:fillRect/>
              </a:stretch>
            </p:blipFill>
            <p:spPr>
              <a:xfrm>
                <a:off x="3604611" y="3942184"/>
                <a:ext cx="227126"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98029" name="Ink 162"/>
              <p14:cNvContentPartPr/>
              <p14:nvPr/>
            </p14:nvContentPartPr>
            <p14:xfrm>
              <a:off x="6279756" y="4089424"/>
              <a:ext cx="44280" cy="82080"/>
            </p14:xfrm>
          </p:contentPart>
        </mc:Choice>
        <mc:Fallback xmlns="">
          <p:pic>
            <p:nvPicPr>
              <p:cNvPr id="2098029" name="Ink 162"/>
              <p:cNvPicPr/>
              <p:nvPr/>
            </p:nvPicPr>
            <p:blipFill>
              <a:blip r:embed="rId61"/>
              <a:stretch>
                <a:fillRect/>
              </a:stretch>
            </p:blipFill>
            <p:spPr>
              <a:xfrm>
                <a:off x="6271836" y="4079704"/>
                <a:ext cx="612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98030" name="Ink 171"/>
              <p14:cNvContentPartPr/>
              <p14:nvPr/>
            </p14:nvContentPartPr>
            <p14:xfrm>
              <a:off x="6675755" y="3775143"/>
              <a:ext cx="685800" cy="220320"/>
            </p14:xfrm>
          </p:contentPart>
        </mc:Choice>
        <mc:Fallback xmlns="">
          <p:pic>
            <p:nvPicPr>
              <p:cNvPr id="2098030" name="Ink 171"/>
              <p:cNvPicPr/>
              <p:nvPr/>
            </p:nvPicPr>
            <p:blipFill>
              <a:blip r:embed="rId63"/>
              <a:stretch>
                <a:fillRect/>
              </a:stretch>
            </p:blipFill>
            <p:spPr>
              <a:xfrm>
                <a:off x="6666035" y="3764720"/>
                <a:ext cx="704880" cy="23865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98031" name="Ink 173"/>
              <p14:cNvContentPartPr/>
              <p14:nvPr/>
            </p14:nvContentPartPr>
            <p14:xfrm>
              <a:off x="4085555" y="3744543"/>
              <a:ext cx="710640" cy="348840"/>
            </p14:xfrm>
          </p:contentPart>
        </mc:Choice>
        <mc:Fallback xmlns="">
          <p:pic>
            <p:nvPicPr>
              <p:cNvPr id="2098031" name="Ink 173"/>
              <p:cNvPicPr/>
              <p:nvPr/>
            </p:nvPicPr>
            <p:blipFill>
              <a:blip r:embed="rId65"/>
              <a:stretch>
                <a:fillRect/>
              </a:stretch>
            </p:blipFill>
            <p:spPr>
              <a:xfrm>
                <a:off x="4075845" y="3735183"/>
                <a:ext cx="73042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98032" name="Ink 174"/>
              <p14:cNvContentPartPr/>
              <p14:nvPr/>
            </p14:nvContentPartPr>
            <p14:xfrm>
              <a:off x="2947596" y="3894663"/>
              <a:ext cx="151200" cy="258120"/>
            </p14:xfrm>
          </p:contentPart>
        </mc:Choice>
        <mc:Fallback xmlns="">
          <p:pic>
            <p:nvPicPr>
              <p:cNvPr id="2098032" name="Ink 174"/>
              <p:cNvPicPr/>
              <p:nvPr/>
            </p:nvPicPr>
            <p:blipFill>
              <a:blip r:embed="rId67"/>
              <a:stretch>
                <a:fillRect/>
              </a:stretch>
            </p:blipFill>
            <p:spPr>
              <a:xfrm>
                <a:off x="2937876" y="3884583"/>
                <a:ext cx="1710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98033" name="Ink 181"/>
              <p14:cNvContentPartPr/>
              <p14:nvPr/>
            </p14:nvContentPartPr>
            <p14:xfrm>
              <a:off x="8253636" y="3793863"/>
              <a:ext cx="270000" cy="201600"/>
            </p14:xfrm>
          </p:contentPart>
        </mc:Choice>
        <mc:Fallback xmlns="">
          <p:pic>
            <p:nvPicPr>
              <p:cNvPr id="2098033" name="Ink 181"/>
              <p:cNvPicPr/>
              <p:nvPr/>
            </p:nvPicPr>
            <p:blipFill>
              <a:blip r:embed="rId69"/>
              <a:stretch>
                <a:fillRect/>
              </a:stretch>
            </p:blipFill>
            <p:spPr>
              <a:xfrm>
                <a:off x="8243903" y="3784160"/>
                <a:ext cx="288385" cy="219209"/>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98034" name="Ink 182"/>
              <p14:cNvContentPartPr/>
              <p14:nvPr/>
            </p14:nvContentPartPr>
            <p14:xfrm>
              <a:off x="7876716" y="3781263"/>
              <a:ext cx="257400" cy="207720"/>
            </p14:xfrm>
          </p:contentPart>
        </mc:Choice>
        <mc:Fallback xmlns="">
          <p:pic>
            <p:nvPicPr>
              <p:cNvPr id="2098034" name="Ink 182"/>
              <p:cNvPicPr/>
              <p:nvPr/>
            </p:nvPicPr>
            <p:blipFill>
              <a:blip r:embed="rId71"/>
              <a:stretch>
                <a:fillRect/>
              </a:stretch>
            </p:blipFill>
            <p:spPr>
              <a:xfrm>
                <a:off x="7868076" y="3771903"/>
                <a:ext cx="2743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98035" name="Ink 188"/>
              <p14:cNvContentPartPr/>
              <p14:nvPr/>
            </p14:nvContentPartPr>
            <p14:xfrm>
              <a:off x="8781755" y="3674343"/>
              <a:ext cx="578880" cy="346320"/>
            </p14:xfrm>
          </p:contentPart>
        </mc:Choice>
        <mc:Fallback xmlns="">
          <p:pic>
            <p:nvPicPr>
              <p:cNvPr id="2098035" name="Ink 188"/>
              <p:cNvPicPr/>
              <p:nvPr/>
            </p:nvPicPr>
            <p:blipFill>
              <a:blip r:embed="rId73"/>
              <a:stretch>
                <a:fillRect/>
              </a:stretch>
            </p:blipFill>
            <p:spPr>
              <a:xfrm>
                <a:off x="8772035" y="3664983"/>
                <a:ext cx="5979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98036" name="Ink 195"/>
              <p14:cNvContentPartPr/>
              <p14:nvPr/>
            </p14:nvContentPartPr>
            <p14:xfrm>
              <a:off x="2236955" y="4554544"/>
              <a:ext cx="447120" cy="459360"/>
            </p14:xfrm>
          </p:contentPart>
        </mc:Choice>
        <mc:Fallback xmlns="">
          <p:pic>
            <p:nvPicPr>
              <p:cNvPr id="2098036" name="Ink 195"/>
              <p:cNvPicPr/>
              <p:nvPr/>
            </p:nvPicPr>
            <p:blipFill>
              <a:blip r:embed="rId75"/>
              <a:stretch>
                <a:fillRect/>
              </a:stretch>
            </p:blipFill>
            <p:spPr>
              <a:xfrm>
                <a:off x="2228301" y="4545184"/>
                <a:ext cx="463707" cy="478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98037" name="Ink 198"/>
              <p14:cNvContentPartPr/>
              <p14:nvPr/>
            </p14:nvContentPartPr>
            <p14:xfrm>
              <a:off x="3255396" y="3762543"/>
              <a:ext cx="220320" cy="622800"/>
            </p14:xfrm>
          </p:contentPart>
        </mc:Choice>
        <mc:Fallback xmlns="">
          <p:pic>
            <p:nvPicPr>
              <p:cNvPr id="2098037" name="Ink 198"/>
              <p:cNvPicPr/>
              <p:nvPr/>
            </p:nvPicPr>
            <p:blipFill>
              <a:blip r:embed="rId77"/>
              <a:stretch>
                <a:fillRect/>
              </a:stretch>
            </p:blipFill>
            <p:spPr>
              <a:xfrm>
                <a:off x="3246036" y="3753543"/>
                <a:ext cx="237600" cy="640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98038" name="Ink 213"/>
              <p14:cNvContentPartPr/>
              <p14:nvPr/>
            </p14:nvContentPartPr>
            <p14:xfrm>
              <a:off x="5173116" y="3768664"/>
              <a:ext cx="943560" cy="528480"/>
            </p14:xfrm>
          </p:contentPart>
        </mc:Choice>
        <mc:Fallback xmlns="">
          <p:pic>
            <p:nvPicPr>
              <p:cNvPr id="2098038" name="Ink 213"/>
              <p:cNvPicPr/>
              <p:nvPr/>
            </p:nvPicPr>
            <p:blipFill>
              <a:blip r:embed="rId79"/>
              <a:stretch>
                <a:fillRect/>
              </a:stretch>
            </p:blipFill>
            <p:spPr>
              <a:xfrm>
                <a:off x="5163752" y="3760024"/>
                <a:ext cx="962647"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98039" name="Ink 226"/>
              <p14:cNvContentPartPr/>
              <p14:nvPr/>
            </p14:nvContentPartPr>
            <p14:xfrm>
              <a:off x="6568835" y="4824903"/>
              <a:ext cx="25560" cy="100800"/>
            </p14:xfrm>
          </p:contentPart>
        </mc:Choice>
        <mc:Fallback xmlns="">
          <p:pic>
            <p:nvPicPr>
              <p:cNvPr id="2098039" name="Ink 226"/>
              <p:cNvPicPr/>
              <p:nvPr/>
            </p:nvPicPr>
            <p:blipFill>
              <a:blip r:embed="rId81"/>
              <a:stretch>
                <a:fillRect/>
              </a:stretch>
            </p:blipFill>
            <p:spPr>
              <a:xfrm>
                <a:off x="6558976" y="4815183"/>
                <a:ext cx="44182"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98040" name="Ink 236"/>
              <p14:cNvContentPartPr/>
              <p14:nvPr/>
            </p14:nvContentPartPr>
            <p14:xfrm>
              <a:off x="7002635" y="4505223"/>
              <a:ext cx="679320" cy="288720"/>
            </p14:xfrm>
          </p:contentPart>
        </mc:Choice>
        <mc:Fallback xmlns="">
          <p:pic>
            <p:nvPicPr>
              <p:cNvPr id="2098040" name="Ink 236"/>
              <p:cNvPicPr/>
              <p:nvPr/>
            </p:nvPicPr>
            <p:blipFill>
              <a:blip r:embed="rId83"/>
              <a:stretch>
                <a:fillRect/>
              </a:stretch>
            </p:blipFill>
            <p:spPr>
              <a:xfrm>
                <a:off x="6992910" y="4496594"/>
                <a:ext cx="697690" cy="305259"/>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098041" name="Ink 237"/>
              <p14:cNvContentPartPr/>
              <p14:nvPr/>
            </p14:nvContentPartPr>
            <p14:xfrm>
              <a:off x="5430875" y="4517103"/>
              <a:ext cx="924840" cy="478080"/>
            </p14:xfrm>
          </p:contentPart>
        </mc:Choice>
        <mc:Fallback xmlns="">
          <p:pic>
            <p:nvPicPr>
              <p:cNvPr id="2098041" name="Ink 237"/>
              <p:cNvPicPr/>
              <p:nvPr/>
            </p:nvPicPr>
            <p:blipFill>
              <a:blip r:embed="rId85"/>
              <a:stretch>
                <a:fillRect/>
              </a:stretch>
            </p:blipFill>
            <p:spPr>
              <a:xfrm>
                <a:off x="5421871" y="4508110"/>
                <a:ext cx="943207" cy="496426"/>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98042" name="Ink 238"/>
              <p14:cNvContentPartPr/>
              <p14:nvPr/>
            </p14:nvContentPartPr>
            <p14:xfrm>
              <a:off x="4393355" y="4510623"/>
              <a:ext cx="717480" cy="321120"/>
            </p14:xfrm>
          </p:contentPart>
        </mc:Choice>
        <mc:Fallback xmlns="">
          <p:pic>
            <p:nvPicPr>
              <p:cNvPr id="2098042" name="Ink 238"/>
              <p:cNvPicPr/>
              <p:nvPr/>
            </p:nvPicPr>
            <p:blipFill>
              <a:blip r:embed="rId87"/>
              <a:stretch>
                <a:fillRect/>
              </a:stretch>
            </p:blipFill>
            <p:spPr>
              <a:xfrm>
                <a:off x="4384346" y="4502334"/>
                <a:ext cx="734417" cy="337699"/>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98043" name="Ink 239"/>
              <p14:cNvContentPartPr/>
              <p14:nvPr/>
            </p14:nvContentPartPr>
            <p14:xfrm>
              <a:off x="3154955" y="4655343"/>
              <a:ext cx="842760" cy="276840"/>
            </p14:xfrm>
          </p:contentPart>
        </mc:Choice>
        <mc:Fallback xmlns="">
          <p:pic>
            <p:nvPicPr>
              <p:cNvPr id="2098043" name="Ink 239"/>
              <p:cNvPicPr/>
              <p:nvPr/>
            </p:nvPicPr>
            <p:blipFill>
              <a:blip r:embed="rId89"/>
              <a:stretch>
                <a:fillRect/>
              </a:stretch>
            </p:blipFill>
            <p:spPr>
              <a:xfrm>
                <a:off x="3145959" y="4646714"/>
                <a:ext cx="860752" cy="29337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98044" name="Ink 249"/>
              <p14:cNvContentPartPr/>
              <p14:nvPr/>
            </p14:nvContentPartPr>
            <p14:xfrm>
              <a:off x="8769515" y="4403703"/>
              <a:ext cx="748440" cy="465480"/>
            </p14:xfrm>
          </p:contentPart>
        </mc:Choice>
        <mc:Fallback xmlns="">
          <p:pic>
            <p:nvPicPr>
              <p:cNvPr id="2098044" name="Ink 249"/>
              <p:cNvPicPr/>
              <p:nvPr/>
            </p:nvPicPr>
            <p:blipFill>
              <a:blip r:embed="rId91"/>
              <a:stretch>
                <a:fillRect/>
              </a:stretch>
            </p:blipFill>
            <p:spPr>
              <a:xfrm>
                <a:off x="8759795" y="4394703"/>
                <a:ext cx="76752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98045" name="Ink 250"/>
              <p14:cNvContentPartPr/>
              <p14:nvPr/>
            </p14:nvContentPartPr>
            <p14:xfrm>
              <a:off x="8021075" y="4511343"/>
              <a:ext cx="559440" cy="244800"/>
            </p14:xfrm>
          </p:contentPart>
        </mc:Choice>
        <mc:Fallback xmlns="">
          <p:pic>
            <p:nvPicPr>
              <p:cNvPr id="2098045" name="Ink 250"/>
              <p:cNvPicPr/>
              <p:nvPr/>
            </p:nvPicPr>
            <p:blipFill>
              <a:blip r:embed="rId93"/>
              <a:stretch>
                <a:fillRect/>
              </a:stretch>
            </p:blipFill>
            <p:spPr>
              <a:xfrm>
                <a:off x="8011342" y="4501983"/>
                <a:ext cx="577103"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 name="Ink 5">
                <a:extLst>
                  <a:ext uri="{FF2B5EF4-FFF2-40B4-BE49-F238E27FC236}">
                    <a16:creationId xmlns:a16="http://schemas.microsoft.com/office/drawing/2014/main" id="{A88E5451-937C-244F-B118-9D7B000CB1AD}"/>
                  </a:ext>
                </a:extLst>
              </p14:cNvPr>
              <p14:cNvContentPartPr/>
              <p14:nvPr/>
            </p14:nvContentPartPr>
            <p14:xfrm>
              <a:off x="3312275" y="2033463"/>
              <a:ext cx="358560" cy="434160"/>
            </p14:xfrm>
          </p:contentPart>
        </mc:Choice>
        <mc:Fallback xmlns="">
          <p:pic>
            <p:nvPicPr>
              <p:cNvPr id="5" name="Ink 5">
                <a:extLst>
                  <a:ext uri="{FF2B5EF4-FFF2-40B4-BE49-F238E27FC236}">
                    <a16:creationId xmlns:a16="http://schemas.microsoft.com/office/drawing/2014/main" id="{A88E5451-937C-244F-B118-9D7B000CB1AD}"/>
                  </a:ext>
                </a:extLst>
              </p:cNvPr>
              <p:cNvPicPr/>
              <p:nvPr/>
            </p:nvPicPr>
            <p:blipFill>
              <a:blip r:embed="rId95"/>
              <a:stretch>
                <a:fillRect/>
              </a:stretch>
            </p:blipFill>
            <p:spPr>
              <a:xfrm>
                <a:off x="3303644" y="2024103"/>
                <a:ext cx="376542"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 name="Ink 10">
                <a:extLst>
                  <a:ext uri="{FF2B5EF4-FFF2-40B4-BE49-F238E27FC236}">
                    <a16:creationId xmlns:a16="http://schemas.microsoft.com/office/drawing/2014/main" id="{4AA0DB4C-F742-B843-89E3-092447413FB1}"/>
                  </a:ext>
                </a:extLst>
              </p14:cNvPr>
              <p14:cNvContentPartPr/>
              <p14:nvPr/>
            </p14:nvContentPartPr>
            <p14:xfrm>
              <a:off x="4405956" y="2014743"/>
              <a:ext cx="321120" cy="452880"/>
            </p14:xfrm>
          </p:contentPart>
        </mc:Choice>
        <mc:Fallback xmlns="">
          <p:pic>
            <p:nvPicPr>
              <p:cNvPr id="10" name="Ink 10">
                <a:extLst>
                  <a:ext uri="{FF2B5EF4-FFF2-40B4-BE49-F238E27FC236}">
                    <a16:creationId xmlns:a16="http://schemas.microsoft.com/office/drawing/2014/main" id="{4AA0DB4C-F742-B843-89E3-092447413FB1}"/>
                  </a:ext>
                </a:extLst>
              </p:cNvPr>
              <p:cNvPicPr/>
              <p:nvPr/>
            </p:nvPicPr>
            <p:blipFill>
              <a:blip r:embed="rId97"/>
              <a:stretch>
                <a:fillRect/>
              </a:stretch>
            </p:blipFill>
            <p:spPr>
              <a:xfrm>
                <a:off x="4396956" y="2005390"/>
                <a:ext cx="339840" cy="470506"/>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5" name="Ink 15">
                <a:extLst>
                  <a:ext uri="{FF2B5EF4-FFF2-40B4-BE49-F238E27FC236}">
                    <a16:creationId xmlns:a16="http://schemas.microsoft.com/office/drawing/2014/main" id="{20A6A1B0-8777-FA41-A838-3A7F1C8E76F7}"/>
                  </a:ext>
                </a:extLst>
              </p14:cNvPr>
              <p14:cNvContentPartPr/>
              <p14:nvPr/>
            </p14:nvContentPartPr>
            <p14:xfrm>
              <a:off x="6468395" y="1996023"/>
              <a:ext cx="452880" cy="430920"/>
            </p14:xfrm>
          </p:contentPart>
        </mc:Choice>
        <mc:Fallback xmlns="">
          <p:pic>
            <p:nvPicPr>
              <p:cNvPr id="15" name="Ink 15">
                <a:extLst>
                  <a:ext uri="{FF2B5EF4-FFF2-40B4-BE49-F238E27FC236}">
                    <a16:creationId xmlns:a16="http://schemas.microsoft.com/office/drawing/2014/main" id="{20A6A1B0-8777-FA41-A838-3A7F1C8E76F7}"/>
                  </a:ext>
                </a:extLst>
              </p:cNvPr>
              <p:cNvPicPr/>
              <p:nvPr/>
            </p:nvPicPr>
            <p:blipFill>
              <a:blip r:embed="rId99"/>
              <a:stretch>
                <a:fillRect/>
              </a:stretch>
            </p:blipFill>
            <p:spPr>
              <a:xfrm>
                <a:off x="6459050" y="1986663"/>
                <a:ext cx="470851"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1" name="Ink 21">
                <a:extLst>
                  <a:ext uri="{FF2B5EF4-FFF2-40B4-BE49-F238E27FC236}">
                    <a16:creationId xmlns:a16="http://schemas.microsoft.com/office/drawing/2014/main" id="{D9177DFD-2C0E-EC4B-807B-0D6ACC36428B}"/>
                  </a:ext>
                </a:extLst>
              </p14:cNvPr>
              <p14:cNvContentPartPr/>
              <p14:nvPr/>
            </p14:nvContentPartPr>
            <p14:xfrm>
              <a:off x="8781756" y="1851303"/>
              <a:ext cx="327240" cy="456480"/>
            </p14:xfrm>
          </p:contentPart>
        </mc:Choice>
        <mc:Fallback xmlns="">
          <p:pic>
            <p:nvPicPr>
              <p:cNvPr id="21" name="Ink 21">
                <a:extLst>
                  <a:ext uri="{FF2B5EF4-FFF2-40B4-BE49-F238E27FC236}">
                    <a16:creationId xmlns:a16="http://schemas.microsoft.com/office/drawing/2014/main" id="{D9177DFD-2C0E-EC4B-807B-0D6ACC36428B}"/>
                  </a:ext>
                </a:extLst>
              </p:cNvPr>
              <p:cNvPicPr/>
              <p:nvPr/>
            </p:nvPicPr>
            <p:blipFill>
              <a:blip r:embed="rId101"/>
              <a:stretch>
                <a:fillRect/>
              </a:stretch>
            </p:blipFill>
            <p:spPr>
              <a:xfrm>
                <a:off x="8772406" y="1842303"/>
                <a:ext cx="34522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 name="Ink 22">
                <a:extLst>
                  <a:ext uri="{FF2B5EF4-FFF2-40B4-BE49-F238E27FC236}">
                    <a16:creationId xmlns:a16="http://schemas.microsoft.com/office/drawing/2014/main" id="{3B0C133E-0A2A-5A46-9156-00CD2277320F}"/>
                  </a:ext>
                </a:extLst>
              </p14:cNvPr>
              <p14:cNvContentPartPr/>
              <p14:nvPr/>
            </p14:nvContentPartPr>
            <p14:xfrm>
              <a:off x="3073235" y="1574463"/>
              <a:ext cx="7161480" cy="1100520"/>
            </p14:xfrm>
          </p:contentPart>
        </mc:Choice>
        <mc:Fallback xmlns="">
          <p:pic>
            <p:nvPicPr>
              <p:cNvPr id="23" name="Ink 22">
                <a:extLst>
                  <a:ext uri="{FF2B5EF4-FFF2-40B4-BE49-F238E27FC236}">
                    <a16:creationId xmlns:a16="http://schemas.microsoft.com/office/drawing/2014/main" id="{3B0C133E-0A2A-5A46-9156-00CD2277320F}"/>
                  </a:ext>
                </a:extLst>
              </p:cNvPr>
              <p:cNvPicPr/>
              <p:nvPr/>
            </p:nvPicPr>
            <p:blipFill>
              <a:blip r:embed="rId103"/>
              <a:stretch>
                <a:fillRect/>
              </a:stretch>
            </p:blipFill>
            <p:spPr>
              <a:xfrm>
                <a:off x="3052355" y="1563663"/>
                <a:ext cx="7193160" cy="1122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6" name="Ink 26">
                <a:extLst>
                  <a:ext uri="{FF2B5EF4-FFF2-40B4-BE49-F238E27FC236}">
                    <a16:creationId xmlns:a16="http://schemas.microsoft.com/office/drawing/2014/main" id="{1EA350B4-2CD7-324A-A1C9-32153A849FCA}"/>
                  </a:ext>
                </a:extLst>
              </p14:cNvPr>
              <p14:cNvContentPartPr/>
              <p14:nvPr/>
            </p14:nvContentPartPr>
            <p14:xfrm>
              <a:off x="2130035" y="2989264"/>
              <a:ext cx="415440" cy="358920"/>
            </p14:xfrm>
          </p:contentPart>
        </mc:Choice>
        <mc:Fallback xmlns="">
          <p:pic>
            <p:nvPicPr>
              <p:cNvPr id="26" name="Ink 26">
                <a:extLst>
                  <a:ext uri="{FF2B5EF4-FFF2-40B4-BE49-F238E27FC236}">
                    <a16:creationId xmlns:a16="http://schemas.microsoft.com/office/drawing/2014/main" id="{1EA350B4-2CD7-324A-A1C9-32153A849FCA}"/>
                  </a:ext>
                </a:extLst>
              </p:cNvPr>
              <p:cNvPicPr/>
              <p:nvPr/>
            </p:nvPicPr>
            <p:blipFill>
              <a:blip r:embed="rId105"/>
              <a:stretch>
                <a:fillRect/>
              </a:stretch>
            </p:blipFill>
            <p:spPr>
              <a:xfrm>
                <a:off x="2121741" y="2980976"/>
                <a:ext cx="432389" cy="375857"/>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8" name="Ink 27">
                <a:extLst>
                  <a:ext uri="{FF2B5EF4-FFF2-40B4-BE49-F238E27FC236}">
                    <a16:creationId xmlns:a16="http://schemas.microsoft.com/office/drawing/2014/main" id="{A98723FD-0407-2745-864F-B11E2D9910B2}"/>
                  </a:ext>
                </a:extLst>
              </p14:cNvPr>
              <p14:cNvContentPartPr/>
              <p14:nvPr/>
            </p14:nvContentPartPr>
            <p14:xfrm>
              <a:off x="1973075" y="2693703"/>
              <a:ext cx="8525880" cy="893160"/>
            </p14:xfrm>
          </p:contentPart>
        </mc:Choice>
        <mc:Fallback xmlns="">
          <p:pic>
            <p:nvPicPr>
              <p:cNvPr id="28" name="Ink 27">
                <a:extLst>
                  <a:ext uri="{FF2B5EF4-FFF2-40B4-BE49-F238E27FC236}">
                    <a16:creationId xmlns:a16="http://schemas.microsoft.com/office/drawing/2014/main" id="{A98723FD-0407-2745-864F-B11E2D9910B2}"/>
                  </a:ext>
                </a:extLst>
              </p:cNvPr>
              <p:cNvPicPr/>
              <p:nvPr/>
            </p:nvPicPr>
            <p:blipFill>
              <a:blip r:embed="rId107"/>
              <a:stretch>
                <a:fillRect/>
              </a:stretch>
            </p:blipFill>
            <p:spPr>
              <a:xfrm>
                <a:off x="1962275" y="2682899"/>
                <a:ext cx="8547480" cy="91512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 name="Ink 10">
                <a:extLst>
                  <a:ext uri="{FF2B5EF4-FFF2-40B4-BE49-F238E27FC236}">
                    <a16:creationId xmlns:a16="http://schemas.microsoft.com/office/drawing/2014/main" id="{400A0ACB-245C-0349-A589-230EE3E0BF23}"/>
                  </a:ext>
                </a:extLst>
              </p14:cNvPr>
              <p14:cNvContentPartPr/>
              <p14:nvPr/>
            </p14:nvContentPartPr>
            <p14:xfrm>
              <a:off x="1586640" y="1214281"/>
              <a:ext cx="5817960" cy="3809160"/>
            </p14:xfrm>
          </p:contentPart>
        </mc:Choice>
        <mc:Fallback xmlns="">
          <p:pic>
            <p:nvPicPr>
              <p:cNvPr id="11" name="Ink 10">
                <a:extLst>
                  <a:ext uri="{FF2B5EF4-FFF2-40B4-BE49-F238E27FC236}">
                    <a16:creationId xmlns:a16="http://schemas.microsoft.com/office/drawing/2014/main" id="{400A0ACB-245C-0349-A589-230EE3E0BF23}"/>
                  </a:ext>
                </a:extLst>
              </p:cNvPr>
              <p:cNvPicPr/>
              <p:nvPr/>
            </p:nvPicPr>
            <p:blipFill>
              <a:blip r:embed="rId109"/>
              <a:stretch>
                <a:fillRect/>
              </a:stretch>
            </p:blipFill>
            <p:spPr>
              <a:xfrm>
                <a:off x="1576920" y="1205640"/>
                <a:ext cx="5836320" cy="3833282"/>
              </a:xfrm>
              <a:prstGeom prst="rect">
                <a:avLst/>
              </a:prstGeom>
            </p:spPr>
          </p:pic>
        </mc:Fallback>
      </mc:AlternateContent>
    </p:spTree>
    <p:extLst>
      <p:ext uri="{BB962C8B-B14F-4D97-AF65-F5344CB8AC3E}">
        <p14:creationId xmlns:p14="http://schemas.microsoft.com/office/powerpoint/2010/main" val="34313117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3B4BD4-9A38-8D4C-AB40-2A28CE27D462}"/>
              </a:ext>
            </a:extLst>
          </p:cNvPr>
          <p:cNvSpPr>
            <a:spLocks noGrp="1"/>
          </p:cNvSpPr>
          <p:nvPr>
            <p:ph type="title" idx="4294967295"/>
          </p:nvPr>
        </p:nvSpPr>
        <p:spPr>
          <a:xfrm>
            <a:off x="1832495" y="2692184"/>
            <a:ext cx="9945019" cy="1746528"/>
          </a:xfrm>
        </p:spPr>
        <p:txBody>
          <a:bodyPr>
            <a:normAutofit/>
          </a:bodyPr>
          <a:lstStyle/>
          <a:p>
            <a:r>
              <a:rPr lang="en-IN" dirty="0"/>
              <a:t>                ARIMA model</a:t>
            </a:r>
            <a:br>
              <a:rPr lang="en-IN" dirty="0"/>
            </a:br>
            <a:r>
              <a:rPr lang="en-IN" dirty="0"/>
              <a:t>(Autoregressive Integrated Moving</a:t>
            </a:r>
            <a:br>
              <a:rPr lang="en-IN" dirty="0"/>
            </a:br>
            <a:r>
              <a:rPr lang="en-IN" dirty="0"/>
              <a:t>              Average Model)</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4A64049-8730-CD47-AF5F-4196B9DF1F94}"/>
                  </a:ext>
                </a:extLst>
              </p14:cNvPr>
              <p14:cNvContentPartPr/>
              <p14:nvPr/>
            </p14:nvContentPartPr>
            <p14:xfrm>
              <a:off x="1836480" y="5549760"/>
              <a:ext cx="5474520" cy="563040"/>
            </p14:xfrm>
          </p:contentPart>
        </mc:Choice>
        <mc:Fallback xmlns="">
          <p:pic>
            <p:nvPicPr>
              <p:cNvPr id="4" name="Ink 3">
                <a:extLst>
                  <a:ext uri="{FF2B5EF4-FFF2-40B4-BE49-F238E27FC236}">
                    <a16:creationId xmlns:a16="http://schemas.microsoft.com/office/drawing/2014/main" id="{04A64049-8730-CD47-AF5F-4196B9DF1F94}"/>
                  </a:ext>
                </a:extLst>
              </p:cNvPr>
              <p:cNvPicPr/>
              <p:nvPr/>
            </p:nvPicPr>
            <p:blipFill>
              <a:blip r:embed="rId3"/>
              <a:stretch>
                <a:fillRect/>
              </a:stretch>
            </p:blipFill>
            <p:spPr>
              <a:xfrm>
                <a:off x="1826040" y="5539313"/>
                <a:ext cx="5492160" cy="58033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1C73339-4303-F44D-A082-F9DD321C28D0}"/>
                  </a:ext>
                </a:extLst>
              </p14:cNvPr>
              <p14:cNvContentPartPr/>
              <p14:nvPr/>
            </p14:nvContentPartPr>
            <p14:xfrm>
              <a:off x="5082035" y="4955943"/>
              <a:ext cx="2880" cy="14040"/>
            </p14:xfrm>
          </p:contentPart>
        </mc:Choice>
        <mc:Fallback xmlns="">
          <p:pic>
            <p:nvPicPr>
              <p:cNvPr id="5" name="Ink 4">
                <a:extLst>
                  <a:ext uri="{FF2B5EF4-FFF2-40B4-BE49-F238E27FC236}">
                    <a16:creationId xmlns:a16="http://schemas.microsoft.com/office/drawing/2014/main" id="{C1C73339-4303-F44D-A082-F9DD321C28D0}"/>
                  </a:ext>
                </a:extLst>
              </p:cNvPr>
              <p:cNvPicPr/>
              <p:nvPr/>
            </p:nvPicPr>
            <p:blipFill>
              <a:blip r:embed="rId5"/>
              <a:stretch>
                <a:fillRect/>
              </a:stretch>
            </p:blipFill>
            <p:spPr>
              <a:xfrm>
                <a:off x="5071749" y="4947168"/>
                <a:ext cx="23451" cy="3159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3BAE93C-44B8-3241-A0A9-2E0DD64F246D}"/>
                  </a:ext>
                </a:extLst>
              </p14:cNvPr>
              <p14:cNvContentPartPr/>
              <p14:nvPr/>
            </p14:nvContentPartPr>
            <p14:xfrm>
              <a:off x="8454515" y="4790343"/>
              <a:ext cx="10440" cy="24120"/>
            </p14:xfrm>
          </p:contentPart>
        </mc:Choice>
        <mc:Fallback xmlns="">
          <p:pic>
            <p:nvPicPr>
              <p:cNvPr id="6" name="Ink 5">
                <a:extLst>
                  <a:ext uri="{FF2B5EF4-FFF2-40B4-BE49-F238E27FC236}">
                    <a16:creationId xmlns:a16="http://schemas.microsoft.com/office/drawing/2014/main" id="{33BAE93C-44B8-3241-A0A9-2E0DD64F246D}"/>
                  </a:ext>
                </a:extLst>
              </p:cNvPr>
              <p:cNvPicPr/>
              <p:nvPr/>
            </p:nvPicPr>
            <p:blipFill>
              <a:blip r:embed="rId7"/>
              <a:stretch>
                <a:fillRect/>
              </a:stretch>
            </p:blipFill>
            <p:spPr>
              <a:xfrm>
                <a:off x="8446235" y="4781938"/>
                <a:ext cx="27360" cy="41296"/>
              </a:xfrm>
              <a:prstGeom prst="rect">
                <a:avLst/>
              </a:prstGeom>
            </p:spPr>
          </p:pic>
        </mc:Fallback>
      </mc:AlternateContent>
    </p:spTree>
    <p:extLst>
      <p:ext uri="{BB962C8B-B14F-4D97-AF65-F5344CB8AC3E}">
        <p14:creationId xmlns:p14="http://schemas.microsoft.com/office/powerpoint/2010/main" val="371292074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9" name="Ink 19">
                <a:extLst>
                  <a:ext uri="{FF2B5EF4-FFF2-40B4-BE49-F238E27FC236}">
                    <a16:creationId xmlns:a16="http://schemas.microsoft.com/office/drawing/2014/main" id="{89C9E7EE-E396-5A4C-82E6-0359E644188D}"/>
                  </a:ext>
                </a:extLst>
              </p14:cNvPr>
              <p14:cNvContentPartPr/>
              <p14:nvPr/>
            </p14:nvContentPartPr>
            <p14:xfrm>
              <a:off x="2601635" y="417784"/>
              <a:ext cx="2232360" cy="390240"/>
            </p14:xfrm>
          </p:contentPart>
        </mc:Choice>
        <mc:Fallback xmlns="">
          <p:pic>
            <p:nvPicPr>
              <p:cNvPr id="19" name="Ink 19">
                <a:extLst>
                  <a:ext uri="{FF2B5EF4-FFF2-40B4-BE49-F238E27FC236}">
                    <a16:creationId xmlns:a16="http://schemas.microsoft.com/office/drawing/2014/main" id="{89C9E7EE-E396-5A4C-82E6-0359E644188D}"/>
                  </a:ext>
                </a:extLst>
              </p:cNvPr>
              <p:cNvPicPr/>
              <p:nvPr/>
            </p:nvPicPr>
            <p:blipFill>
              <a:blip r:embed="rId3"/>
              <a:stretch>
                <a:fillRect/>
              </a:stretch>
            </p:blipFill>
            <p:spPr>
              <a:xfrm>
                <a:off x="2584712" y="399047"/>
                <a:ext cx="2265125" cy="42591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8" name="Ink 28">
                <a:extLst>
                  <a:ext uri="{FF2B5EF4-FFF2-40B4-BE49-F238E27FC236}">
                    <a16:creationId xmlns:a16="http://schemas.microsoft.com/office/drawing/2014/main" id="{4909EB0F-FE0A-4648-90E3-54235E2E2E25}"/>
                  </a:ext>
                </a:extLst>
              </p14:cNvPr>
              <p14:cNvContentPartPr/>
              <p14:nvPr/>
            </p14:nvContentPartPr>
            <p14:xfrm>
              <a:off x="5280036" y="241743"/>
              <a:ext cx="1389960" cy="471960"/>
            </p14:xfrm>
          </p:contentPart>
        </mc:Choice>
        <mc:Fallback xmlns="">
          <p:pic>
            <p:nvPicPr>
              <p:cNvPr id="28" name="Ink 28">
                <a:extLst>
                  <a:ext uri="{FF2B5EF4-FFF2-40B4-BE49-F238E27FC236}">
                    <a16:creationId xmlns:a16="http://schemas.microsoft.com/office/drawing/2014/main" id="{4909EB0F-FE0A-4648-90E3-54235E2E2E25}"/>
                  </a:ext>
                </a:extLst>
              </p:cNvPr>
              <p:cNvPicPr/>
              <p:nvPr/>
            </p:nvPicPr>
            <p:blipFill>
              <a:blip r:embed="rId5"/>
              <a:stretch>
                <a:fillRect/>
              </a:stretch>
            </p:blipFill>
            <p:spPr>
              <a:xfrm>
                <a:off x="5262036" y="224810"/>
                <a:ext cx="1426680" cy="50654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6">
                <a:extLst>
                  <a:ext uri="{FF2B5EF4-FFF2-40B4-BE49-F238E27FC236}">
                    <a16:creationId xmlns:a16="http://schemas.microsoft.com/office/drawing/2014/main" id="{B328E2FC-3492-DD48-B3E0-DD4C44F2498D}"/>
                  </a:ext>
                </a:extLst>
              </p14:cNvPr>
              <p14:cNvContentPartPr/>
              <p14:nvPr/>
            </p14:nvContentPartPr>
            <p14:xfrm>
              <a:off x="2475996" y="1763103"/>
              <a:ext cx="854640" cy="233280"/>
            </p14:xfrm>
          </p:contentPart>
        </mc:Choice>
        <mc:Fallback xmlns="">
          <p:pic>
            <p:nvPicPr>
              <p:cNvPr id="36" name="Ink 36">
                <a:extLst>
                  <a:ext uri="{FF2B5EF4-FFF2-40B4-BE49-F238E27FC236}">
                    <a16:creationId xmlns:a16="http://schemas.microsoft.com/office/drawing/2014/main" id="{B328E2FC-3492-DD48-B3E0-DD4C44F2498D}"/>
                  </a:ext>
                </a:extLst>
              </p:cNvPr>
              <p:cNvPicPr/>
              <p:nvPr/>
            </p:nvPicPr>
            <p:blipFill>
              <a:blip r:embed="rId7"/>
              <a:stretch>
                <a:fillRect/>
              </a:stretch>
            </p:blipFill>
            <p:spPr>
              <a:xfrm>
                <a:off x="2468079" y="1754089"/>
                <a:ext cx="871193" cy="25022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8" name="Ink 37">
                <a:extLst>
                  <a:ext uri="{FF2B5EF4-FFF2-40B4-BE49-F238E27FC236}">
                    <a16:creationId xmlns:a16="http://schemas.microsoft.com/office/drawing/2014/main" id="{3DCA89DE-A3AA-6744-A812-22E7ECFBFFAF}"/>
                  </a:ext>
                </a:extLst>
              </p14:cNvPr>
              <p14:cNvContentPartPr/>
              <p14:nvPr/>
            </p14:nvContentPartPr>
            <p14:xfrm>
              <a:off x="3752196" y="1826104"/>
              <a:ext cx="19080" cy="12960"/>
            </p14:xfrm>
          </p:contentPart>
        </mc:Choice>
        <mc:Fallback xmlns="">
          <p:pic>
            <p:nvPicPr>
              <p:cNvPr id="38" name="Ink 37">
                <a:extLst>
                  <a:ext uri="{FF2B5EF4-FFF2-40B4-BE49-F238E27FC236}">
                    <a16:creationId xmlns:a16="http://schemas.microsoft.com/office/drawing/2014/main" id="{3DCA89DE-A3AA-6744-A812-22E7ECFBFFAF}"/>
                  </a:ext>
                </a:extLst>
              </p:cNvPr>
              <p:cNvPicPr/>
              <p:nvPr/>
            </p:nvPicPr>
            <p:blipFill>
              <a:blip r:embed="rId9"/>
              <a:stretch>
                <a:fillRect/>
              </a:stretch>
            </p:blipFill>
            <p:spPr>
              <a:xfrm>
                <a:off x="3743196" y="1816956"/>
                <a:ext cx="36360" cy="3163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9" name="Ink 38">
                <a:extLst>
                  <a:ext uri="{FF2B5EF4-FFF2-40B4-BE49-F238E27FC236}">
                    <a16:creationId xmlns:a16="http://schemas.microsoft.com/office/drawing/2014/main" id="{C147B30D-302A-5F44-95B4-C1FAEB1FA515}"/>
                  </a:ext>
                </a:extLst>
              </p14:cNvPr>
              <p14:cNvContentPartPr/>
              <p14:nvPr/>
            </p14:nvContentPartPr>
            <p14:xfrm>
              <a:off x="3770916" y="1989543"/>
              <a:ext cx="12960" cy="360"/>
            </p14:xfrm>
          </p:contentPart>
        </mc:Choice>
        <mc:Fallback xmlns="">
          <p:pic>
            <p:nvPicPr>
              <p:cNvPr id="39" name="Ink 38">
                <a:extLst>
                  <a:ext uri="{FF2B5EF4-FFF2-40B4-BE49-F238E27FC236}">
                    <a16:creationId xmlns:a16="http://schemas.microsoft.com/office/drawing/2014/main" id="{C147B30D-302A-5F44-95B4-C1FAEB1FA515}"/>
                  </a:ext>
                </a:extLst>
              </p:cNvPr>
              <p:cNvPicPr/>
              <p:nvPr/>
            </p:nvPicPr>
            <p:blipFill>
              <a:blip r:embed="rId11"/>
              <a:stretch>
                <a:fillRect/>
              </a:stretch>
            </p:blipFill>
            <p:spPr>
              <a:xfrm>
                <a:off x="3761289" y="1980183"/>
                <a:ext cx="30734"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8" name="Ink 58">
                <a:extLst>
                  <a:ext uri="{FF2B5EF4-FFF2-40B4-BE49-F238E27FC236}">
                    <a16:creationId xmlns:a16="http://schemas.microsoft.com/office/drawing/2014/main" id="{E8AB2882-0F7E-B848-B5CE-694731029E84}"/>
                  </a:ext>
                </a:extLst>
              </p14:cNvPr>
              <p14:cNvContentPartPr/>
              <p14:nvPr/>
            </p14:nvContentPartPr>
            <p14:xfrm>
              <a:off x="4185996" y="1646463"/>
              <a:ext cx="3408120" cy="519480"/>
            </p14:xfrm>
          </p:contentPart>
        </mc:Choice>
        <mc:Fallback xmlns="">
          <p:pic>
            <p:nvPicPr>
              <p:cNvPr id="58" name="Ink 58">
                <a:extLst>
                  <a:ext uri="{FF2B5EF4-FFF2-40B4-BE49-F238E27FC236}">
                    <a16:creationId xmlns:a16="http://schemas.microsoft.com/office/drawing/2014/main" id="{E8AB2882-0F7E-B848-B5CE-694731029E84}"/>
                  </a:ext>
                </a:extLst>
              </p:cNvPr>
              <p:cNvPicPr/>
              <p:nvPr/>
            </p:nvPicPr>
            <p:blipFill>
              <a:blip r:embed="rId13"/>
              <a:stretch>
                <a:fillRect/>
              </a:stretch>
            </p:blipFill>
            <p:spPr>
              <a:xfrm>
                <a:off x="4176635" y="1638543"/>
                <a:ext cx="3426482"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5" name="Ink 66">
                <a:extLst>
                  <a:ext uri="{FF2B5EF4-FFF2-40B4-BE49-F238E27FC236}">
                    <a16:creationId xmlns:a16="http://schemas.microsoft.com/office/drawing/2014/main" id="{F9D9072A-0F88-694F-AD16-28A19BB144A8}"/>
                  </a:ext>
                </a:extLst>
              </p14:cNvPr>
              <p14:cNvContentPartPr/>
              <p14:nvPr/>
            </p14:nvContentPartPr>
            <p14:xfrm>
              <a:off x="3664356" y="3045783"/>
              <a:ext cx="12960" cy="88560"/>
            </p14:xfrm>
          </p:contentPart>
        </mc:Choice>
        <mc:Fallback xmlns="">
          <p:pic>
            <p:nvPicPr>
              <p:cNvPr id="65" name="Ink 66">
                <a:extLst>
                  <a:ext uri="{FF2B5EF4-FFF2-40B4-BE49-F238E27FC236}">
                    <a16:creationId xmlns:a16="http://schemas.microsoft.com/office/drawing/2014/main" id="{F9D9072A-0F88-694F-AD16-28A19BB144A8}"/>
                  </a:ext>
                </a:extLst>
              </p:cNvPr>
              <p:cNvPicPr/>
              <p:nvPr/>
            </p:nvPicPr>
            <p:blipFill>
              <a:blip r:embed="rId15"/>
              <a:stretch>
                <a:fillRect/>
              </a:stretch>
            </p:blipFill>
            <p:spPr>
              <a:xfrm>
                <a:off x="3654729" y="3037108"/>
                <a:ext cx="30734" cy="10554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6" name="Ink 67">
                <a:extLst>
                  <a:ext uri="{FF2B5EF4-FFF2-40B4-BE49-F238E27FC236}">
                    <a16:creationId xmlns:a16="http://schemas.microsoft.com/office/drawing/2014/main" id="{C0B21C78-80AD-FD4B-B99E-AB61A0D28797}"/>
                  </a:ext>
                </a:extLst>
              </p14:cNvPr>
              <p14:cNvContentPartPr/>
              <p14:nvPr/>
            </p14:nvContentPartPr>
            <p14:xfrm>
              <a:off x="2866595" y="2982783"/>
              <a:ext cx="288720" cy="252000"/>
            </p14:xfrm>
          </p:contentPart>
        </mc:Choice>
        <mc:Fallback xmlns="">
          <p:pic>
            <p:nvPicPr>
              <p:cNvPr id="66" name="Ink 67">
                <a:extLst>
                  <a:ext uri="{FF2B5EF4-FFF2-40B4-BE49-F238E27FC236}">
                    <a16:creationId xmlns:a16="http://schemas.microsoft.com/office/drawing/2014/main" id="{C0B21C78-80AD-FD4B-B99E-AB61A0D28797}"/>
                  </a:ext>
                </a:extLst>
              </p:cNvPr>
              <p:cNvPicPr/>
              <p:nvPr/>
            </p:nvPicPr>
            <p:blipFill>
              <a:blip r:embed="rId17"/>
              <a:stretch>
                <a:fillRect/>
              </a:stretch>
            </p:blipFill>
            <p:spPr>
              <a:xfrm>
                <a:off x="2857955" y="2973770"/>
                <a:ext cx="305640" cy="27002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1" name="Ink 81">
                <a:extLst>
                  <a:ext uri="{FF2B5EF4-FFF2-40B4-BE49-F238E27FC236}">
                    <a16:creationId xmlns:a16="http://schemas.microsoft.com/office/drawing/2014/main" id="{F9BC7670-1B7F-BF45-88F2-39FDF79BDABF}"/>
                  </a:ext>
                </a:extLst>
              </p14:cNvPr>
              <p14:cNvContentPartPr/>
              <p14:nvPr/>
            </p14:nvContentPartPr>
            <p14:xfrm>
              <a:off x="4349435" y="2819343"/>
              <a:ext cx="2408400" cy="610200"/>
            </p14:xfrm>
          </p:contentPart>
        </mc:Choice>
        <mc:Fallback xmlns="">
          <p:pic>
            <p:nvPicPr>
              <p:cNvPr id="81" name="Ink 81">
                <a:extLst>
                  <a:ext uri="{FF2B5EF4-FFF2-40B4-BE49-F238E27FC236}">
                    <a16:creationId xmlns:a16="http://schemas.microsoft.com/office/drawing/2014/main" id="{F9BC7670-1B7F-BF45-88F2-39FDF79BDABF}"/>
                  </a:ext>
                </a:extLst>
              </p:cNvPr>
              <p:cNvPicPr/>
              <p:nvPr/>
            </p:nvPicPr>
            <p:blipFill>
              <a:blip r:embed="rId19"/>
              <a:stretch>
                <a:fillRect/>
              </a:stretch>
            </p:blipFill>
            <p:spPr>
              <a:xfrm>
                <a:off x="4340075" y="2810698"/>
                <a:ext cx="2426760" cy="62893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8" name="Ink 87">
                <a:extLst>
                  <a:ext uri="{FF2B5EF4-FFF2-40B4-BE49-F238E27FC236}">
                    <a16:creationId xmlns:a16="http://schemas.microsoft.com/office/drawing/2014/main" id="{8E19094A-A3FB-F842-81E4-A853BAE98B0E}"/>
                  </a:ext>
                </a:extLst>
              </p14:cNvPr>
              <p14:cNvContentPartPr/>
              <p14:nvPr/>
            </p14:nvContentPartPr>
            <p14:xfrm>
              <a:off x="3884315" y="3976383"/>
              <a:ext cx="12960" cy="6480"/>
            </p14:xfrm>
          </p:contentPart>
        </mc:Choice>
        <mc:Fallback xmlns="">
          <p:pic>
            <p:nvPicPr>
              <p:cNvPr id="88" name="Ink 87">
                <a:extLst>
                  <a:ext uri="{FF2B5EF4-FFF2-40B4-BE49-F238E27FC236}">
                    <a16:creationId xmlns:a16="http://schemas.microsoft.com/office/drawing/2014/main" id="{8E19094A-A3FB-F842-81E4-A853BAE98B0E}"/>
                  </a:ext>
                </a:extLst>
              </p:cNvPr>
              <p:cNvPicPr/>
              <p:nvPr/>
            </p:nvPicPr>
            <p:blipFill>
              <a:blip r:embed="rId21"/>
              <a:stretch>
                <a:fillRect/>
              </a:stretch>
            </p:blipFill>
            <p:spPr>
              <a:xfrm>
                <a:off x="3875058" y="3968198"/>
                <a:ext cx="30734"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9" name="Ink 88">
                <a:extLst>
                  <a:ext uri="{FF2B5EF4-FFF2-40B4-BE49-F238E27FC236}">
                    <a16:creationId xmlns:a16="http://schemas.microsoft.com/office/drawing/2014/main" id="{990389ED-8328-7A48-84AB-16C70EE642D9}"/>
                  </a:ext>
                </a:extLst>
              </p14:cNvPr>
              <p14:cNvContentPartPr/>
              <p14:nvPr/>
            </p14:nvContentPartPr>
            <p14:xfrm>
              <a:off x="3922115" y="4108504"/>
              <a:ext cx="31680" cy="12960"/>
            </p14:xfrm>
          </p:contentPart>
        </mc:Choice>
        <mc:Fallback xmlns="">
          <p:pic>
            <p:nvPicPr>
              <p:cNvPr id="89" name="Ink 88">
                <a:extLst>
                  <a:ext uri="{FF2B5EF4-FFF2-40B4-BE49-F238E27FC236}">
                    <a16:creationId xmlns:a16="http://schemas.microsoft.com/office/drawing/2014/main" id="{990389ED-8328-7A48-84AB-16C70EE642D9}"/>
                  </a:ext>
                </a:extLst>
              </p:cNvPr>
              <p:cNvPicPr/>
              <p:nvPr/>
            </p:nvPicPr>
            <p:blipFill>
              <a:blip r:embed="rId23"/>
              <a:stretch>
                <a:fillRect/>
              </a:stretch>
            </p:blipFill>
            <p:spPr>
              <a:xfrm>
                <a:off x="3913376" y="4099504"/>
                <a:ext cx="49523"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0" name="Ink 90">
                <a:extLst>
                  <a:ext uri="{FF2B5EF4-FFF2-40B4-BE49-F238E27FC236}">
                    <a16:creationId xmlns:a16="http://schemas.microsoft.com/office/drawing/2014/main" id="{628455A3-A34B-E842-B49C-E1C63D175F28}"/>
                  </a:ext>
                </a:extLst>
              </p14:cNvPr>
              <p14:cNvContentPartPr/>
              <p14:nvPr/>
            </p14:nvContentPartPr>
            <p14:xfrm>
              <a:off x="2670756" y="3907263"/>
              <a:ext cx="704880" cy="232920"/>
            </p14:xfrm>
          </p:contentPart>
        </mc:Choice>
        <mc:Fallback xmlns="">
          <p:pic>
            <p:nvPicPr>
              <p:cNvPr id="90" name="Ink 90">
                <a:extLst>
                  <a:ext uri="{FF2B5EF4-FFF2-40B4-BE49-F238E27FC236}">
                    <a16:creationId xmlns:a16="http://schemas.microsoft.com/office/drawing/2014/main" id="{628455A3-A34B-E842-B49C-E1C63D175F28}"/>
                  </a:ext>
                </a:extLst>
              </p:cNvPr>
              <p:cNvPicPr/>
              <p:nvPr/>
            </p:nvPicPr>
            <p:blipFill>
              <a:blip r:embed="rId25"/>
              <a:stretch>
                <a:fillRect/>
              </a:stretch>
            </p:blipFill>
            <p:spPr>
              <a:xfrm>
                <a:off x="2662832" y="3897903"/>
                <a:ext cx="720728"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0" name="Ink 100">
                <a:extLst>
                  <a:ext uri="{FF2B5EF4-FFF2-40B4-BE49-F238E27FC236}">
                    <a16:creationId xmlns:a16="http://schemas.microsoft.com/office/drawing/2014/main" id="{45F8E646-84C2-6E4B-BFB4-5EA62B46E8B6}"/>
                  </a:ext>
                </a:extLst>
              </p14:cNvPr>
              <p14:cNvContentPartPr/>
              <p14:nvPr/>
            </p14:nvContentPartPr>
            <p14:xfrm>
              <a:off x="4494155" y="3869463"/>
              <a:ext cx="1465200" cy="515880"/>
            </p14:xfrm>
          </p:contentPart>
        </mc:Choice>
        <mc:Fallback xmlns="">
          <p:pic>
            <p:nvPicPr>
              <p:cNvPr id="100" name="Ink 100">
                <a:extLst>
                  <a:ext uri="{FF2B5EF4-FFF2-40B4-BE49-F238E27FC236}">
                    <a16:creationId xmlns:a16="http://schemas.microsoft.com/office/drawing/2014/main" id="{45F8E646-84C2-6E4B-BFB4-5EA62B46E8B6}"/>
                  </a:ext>
                </a:extLst>
              </p:cNvPr>
              <p:cNvPicPr/>
              <p:nvPr/>
            </p:nvPicPr>
            <p:blipFill>
              <a:blip r:embed="rId27"/>
              <a:stretch>
                <a:fillRect/>
              </a:stretch>
            </p:blipFill>
            <p:spPr>
              <a:xfrm>
                <a:off x="4485155" y="3861543"/>
                <a:ext cx="148392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8" name="Ink 108">
                <a:extLst>
                  <a:ext uri="{FF2B5EF4-FFF2-40B4-BE49-F238E27FC236}">
                    <a16:creationId xmlns:a16="http://schemas.microsoft.com/office/drawing/2014/main" id="{5382E675-9E53-A844-A1FB-C4F91497D753}"/>
                  </a:ext>
                </a:extLst>
              </p14:cNvPr>
              <p14:cNvContentPartPr/>
              <p14:nvPr/>
            </p14:nvContentPartPr>
            <p14:xfrm>
              <a:off x="6430595" y="3825544"/>
              <a:ext cx="1716480" cy="402480"/>
            </p14:xfrm>
          </p:contentPart>
        </mc:Choice>
        <mc:Fallback xmlns="">
          <p:pic>
            <p:nvPicPr>
              <p:cNvPr id="108" name="Ink 108">
                <a:extLst>
                  <a:ext uri="{FF2B5EF4-FFF2-40B4-BE49-F238E27FC236}">
                    <a16:creationId xmlns:a16="http://schemas.microsoft.com/office/drawing/2014/main" id="{5382E675-9E53-A844-A1FB-C4F91497D753}"/>
                  </a:ext>
                </a:extLst>
              </p:cNvPr>
              <p:cNvPicPr/>
              <p:nvPr/>
            </p:nvPicPr>
            <p:blipFill>
              <a:blip r:embed="rId29"/>
              <a:stretch>
                <a:fillRect/>
              </a:stretch>
            </p:blipFill>
            <p:spPr>
              <a:xfrm>
                <a:off x="6421235" y="3816552"/>
                <a:ext cx="1734480" cy="42082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0" name="Ink 109">
                <a:extLst>
                  <a:ext uri="{FF2B5EF4-FFF2-40B4-BE49-F238E27FC236}">
                    <a16:creationId xmlns:a16="http://schemas.microsoft.com/office/drawing/2014/main" id="{2975881E-B8E0-F144-BCEC-10FCA52310F1}"/>
                  </a:ext>
                </a:extLst>
              </p14:cNvPr>
              <p14:cNvContentPartPr/>
              <p14:nvPr/>
            </p14:nvContentPartPr>
            <p14:xfrm>
              <a:off x="7832435" y="1851303"/>
              <a:ext cx="151200" cy="19080"/>
            </p14:xfrm>
          </p:contentPart>
        </mc:Choice>
        <mc:Fallback xmlns="">
          <p:pic>
            <p:nvPicPr>
              <p:cNvPr id="110" name="Ink 109">
                <a:extLst>
                  <a:ext uri="{FF2B5EF4-FFF2-40B4-BE49-F238E27FC236}">
                    <a16:creationId xmlns:a16="http://schemas.microsoft.com/office/drawing/2014/main" id="{2975881E-B8E0-F144-BCEC-10FCA52310F1}"/>
                  </a:ext>
                </a:extLst>
              </p:cNvPr>
              <p:cNvPicPr/>
              <p:nvPr/>
            </p:nvPicPr>
            <p:blipFill>
              <a:blip r:embed="rId31"/>
              <a:stretch>
                <a:fillRect/>
              </a:stretch>
            </p:blipFill>
            <p:spPr>
              <a:xfrm>
                <a:off x="7823075" y="1843530"/>
                <a:ext cx="168480" cy="36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27" name="Ink 128">
                <a:extLst>
                  <a:ext uri="{FF2B5EF4-FFF2-40B4-BE49-F238E27FC236}">
                    <a16:creationId xmlns:a16="http://schemas.microsoft.com/office/drawing/2014/main" id="{EAAB2945-C20A-4C40-9672-31E1C3697313}"/>
                  </a:ext>
                </a:extLst>
              </p14:cNvPr>
              <p14:cNvContentPartPr/>
              <p14:nvPr/>
            </p14:nvContentPartPr>
            <p14:xfrm>
              <a:off x="9083795" y="1578064"/>
              <a:ext cx="1238760" cy="298800"/>
            </p14:xfrm>
          </p:contentPart>
        </mc:Choice>
        <mc:Fallback xmlns="">
          <p:pic>
            <p:nvPicPr>
              <p:cNvPr id="127" name="Ink 128">
                <a:extLst>
                  <a:ext uri="{FF2B5EF4-FFF2-40B4-BE49-F238E27FC236}">
                    <a16:creationId xmlns:a16="http://schemas.microsoft.com/office/drawing/2014/main" id="{EAAB2945-C20A-4C40-9672-31E1C3697313}"/>
                  </a:ext>
                </a:extLst>
              </p:cNvPr>
              <p:cNvPicPr/>
              <p:nvPr/>
            </p:nvPicPr>
            <p:blipFill>
              <a:blip r:embed="rId33"/>
              <a:stretch>
                <a:fillRect/>
              </a:stretch>
            </p:blipFill>
            <p:spPr>
              <a:xfrm>
                <a:off x="9074800" y="1569403"/>
                <a:ext cx="1256750" cy="31576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28" name="Ink 129">
                <a:extLst>
                  <a:ext uri="{FF2B5EF4-FFF2-40B4-BE49-F238E27FC236}">
                    <a16:creationId xmlns:a16="http://schemas.microsoft.com/office/drawing/2014/main" id="{24D1B71C-49C8-CB48-8038-85DDA9CB491F}"/>
                  </a:ext>
                </a:extLst>
              </p14:cNvPr>
              <p14:cNvContentPartPr/>
              <p14:nvPr/>
            </p14:nvContentPartPr>
            <p14:xfrm>
              <a:off x="8234915" y="1637463"/>
              <a:ext cx="654120" cy="302040"/>
            </p14:xfrm>
          </p:contentPart>
        </mc:Choice>
        <mc:Fallback xmlns="">
          <p:pic>
            <p:nvPicPr>
              <p:cNvPr id="128" name="Ink 129">
                <a:extLst>
                  <a:ext uri="{FF2B5EF4-FFF2-40B4-BE49-F238E27FC236}">
                    <a16:creationId xmlns:a16="http://schemas.microsoft.com/office/drawing/2014/main" id="{24D1B71C-49C8-CB48-8038-85DDA9CB491F}"/>
                  </a:ext>
                </a:extLst>
              </p:cNvPr>
              <p:cNvPicPr/>
              <p:nvPr/>
            </p:nvPicPr>
            <p:blipFill>
              <a:blip r:embed="rId35"/>
              <a:stretch>
                <a:fillRect/>
              </a:stretch>
            </p:blipFill>
            <p:spPr>
              <a:xfrm>
                <a:off x="8226270" y="1628823"/>
                <a:ext cx="67141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35" name="Ink 135">
                <a:extLst>
                  <a:ext uri="{FF2B5EF4-FFF2-40B4-BE49-F238E27FC236}">
                    <a16:creationId xmlns:a16="http://schemas.microsoft.com/office/drawing/2014/main" id="{279956A7-47C1-F945-AF18-056863010E20}"/>
                  </a:ext>
                </a:extLst>
              </p14:cNvPr>
              <p14:cNvContentPartPr/>
              <p14:nvPr/>
            </p14:nvContentPartPr>
            <p14:xfrm>
              <a:off x="3946955" y="2162703"/>
              <a:ext cx="572400" cy="342720"/>
            </p14:xfrm>
          </p:contentPart>
        </mc:Choice>
        <mc:Fallback xmlns="">
          <p:pic>
            <p:nvPicPr>
              <p:cNvPr id="135" name="Ink 135">
                <a:extLst>
                  <a:ext uri="{FF2B5EF4-FFF2-40B4-BE49-F238E27FC236}">
                    <a16:creationId xmlns:a16="http://schemas.microsoft.com/office/drawing/2014/main" id="{279956A7-47C1-F945-AF18-056863010E20}"/>
                  </a:ext>
                </a:extLst>
              </p:cNvPr>
              <p:cNvPicPr/>
              <p:nvPr/>
            </p:nvPicPr>
            <p:blipFill>
              <a:blip r:embed="rId37"/>
              <a:stretch>
                <a:fillRect/>
              </a:stretch>
            </p:blipFill>
            <p:spPr>
              <a:xfrm>
                <a:off x="3939035" y="2154063"/>
                <a:ext cx="58968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48" name="Ink 147">
                <a:extLst>
                  <a:ext uri="{FF2B5EF4-FFF2-40B4-BE49-F238E27FC236}">
                    <a16:creationId xmlns:a16="http://schemas.microsoft.com/office/drawing/2014/main" id="{726E820C-34F0-2F4F-A7F7-C7E2EFF1489A}"/>
                  </a:ext>
                </a:extLst>
              </p14:cNvPr>
              <p14:cNvContentPartPr/>
              <p14:nvPr/>
            </p14:nvContentPartPr>
            <p14:xfrm>
              <a:off x="7222596" y="2247303"/>
              <a:ext cx="151200" cy="346320"/>
            </p14:xfrm>
          </p:contentPart>
        </mc:Choice>
        <mc:Fallback xmlns="">
          <p:pic>
            <p:nvPicPr>
              <p:cNvPr id="148" name="Ink 147">
                <a:extLst>
                  <a:ext uri="{FF2B5EF4-FFF2-40B4-BE49-F238E27FC236}">
                    <a16:creationId xmlns:a16="http://schemas.microsoft.com/office/drawing/2014/main" id="{726E820C-34F0-2F4F-A7F7-C7E2EFF1489A}"/>
                  </a:ext>
                </a:extLst>
              </p:cNvPr>
              <p:cNvPicPr/>
              <p:nvPr/>
            </p:nvPicPr>
            <p:blipFill>
              <a:blip r:embed="rId39"/>
              <a:stretch>
                <a:fillRect/>
              </a:stretch>
            </p:blipFill>
            <p:spPr>
              <a:xfrm>
                <a:off x="7213596" y="2238654"/>
                <a:ext cx="168840" cy="363618"/>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9" name="Ink 149">
                <a:extLst>
                  <a:ext uri="{FF2B5EF4-FFF2-40B4-BE49-F238E27FC236}">
                    <a16:creationId xmlns:a16="http://schemas.microsoft.com/office/drawing/2014/main" id="{70EA141E-4E54-0743-8900-BE37522469BA}"/>
                  </a:ext>
                </a:extLst>
              </p14:cNvPr>
              <p14:cNvContentPartPr/>
              <p14:nvPr/>
            </p14:nvContentPartPr>
            <p14:xfrm>
              <a:off x="4909235" y="2235423"/>
              <a:ext cx="1980720" cy="219600"/>
            </p14:xfrm>
          </p:contentPart>
        </mc:Choice>
        <mc:Fallback xmlns="">
          <p:pic>
            <p:nvPicPr>
              <p:cNvPr id="149" name="Ink 149">
                <a:extLst>
                  <a:ext uri="{FF2B5EF4-FFF2-40B4-BE49-F238E27FC236}">
                    <a16:creationId xmlns:a16="http://schemas.microsoft.com/office/drawing/2014/main" id="{70EA141E-4E54-0743-8900-BE37522469BA}"/>
                  </a:ext>
                </a:extLst>
              </p:cNvPr>
              <p:cNvPicPr/>
              <p:nvPr/>
            </p:nvPicPr>
            <p:blipFill>
              <a:blip r:embed="rId41"/>
              <a:stretch>
                <a:fillRect/>
              </a:stretch>
            </p:blipFill>
            <p:spPr>
              <a:xfrm>
                <a:off x="4900235" y="2226769"/>
                <a:ext cx="1998720" cy="23726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0" name="Ink 171">
                <a:extLst>
                  <a:ext uri="{FF2B5EF4-FFF2-40B4-BE49-F238E27FC236}">
                    <a16:creationId xmlns:a16="http://schemas.microsoft.com/office/drawing/2014/main" id="{1F23B75A-676A-9E48-B038-2F95A4305BC0}"/>
                  </a:ext>
                </a:extLst>
              </p14:cNvPr>
              <p14:cNvContentPartPr/>
              <p14:nvPr/>
            </p14:nvContentPartPr>
            <p14:xfrm>
              <a:off x="8913875" y="2181063"/>
              <a:ext cx="1639440" cy="242640"/>
            </p14:xfrm>
          </p:contentPart>
        </mc:Choice>
        <mc:Fallback xmlns="">
          <p:pic>
            <p:nvPicPr>
              <p:cNvPr id="170" name="Ink 171">
                <a:extLst>
                  <a:ext uri="{FF2B5EF4-FFF2-40B4-BE49-F238E27FC236}">
                    <a16:creationId xmlns:a16="http://schemas.microsoft.com/office/drawing/2014/main" id="{1F23B75A-676A-9E48-B038-2F95A4305BC0}"/>
                  </a:ext>
                </a:extLst>
              </p:cNvPr>
              <p:cNvPicPr/>
              <p:nvPr/>
            </p:nvPicPr>
            <p:blipFill>
              <a:blip r:embed="rId43"/>
              <a:stretch>
                <a:fillRect/>
              </a:stretch>
            </p:blipFill>
            <p:spPr>
              <a:xfrm>
                <a:off x="8904873" y="2172436"/>
                <a:ext cx="1656724" cy="25953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1" name="Ink 172">
                <a:extLst>
                  <a:ext uri="{FF2B5EF4-FFF2-40B4-BE49-F238E27FC236}">
                    <a16:creationId xmlns:a16="http://schemas.microsoft.com/office/drawing/2014/main" id="{7530D078-D671-1740-9475-43F691B7B3F5}"/>
                  </a:ext>
                </a:extLst>
              </p14:cNvPr>
              <p14:cNvContentPartPr/>
              <p14:nvPr/>
            </p14:nvContentPartPr>
            <p14:xfrm>
              <a:off x="7618955" y="2178903"/>
              <a:ext cx="1050120" cy="320400"/>
            </p14:xfrm>
          </p:contentPart>
        </mc:Choice>
        <mc:Fallback xmlns="">
          <p:pic>
            <p:nvPicPr>
              <p:cNvPr id="171" name="Ink 172">
                <a:extLst>
                  <a:ext uri="{FF2B5EF4-FFF2-40B4-BE49-F238E27FC236}">
                    <a16:creationId xmlns:a16="http://schemas.microsoft.com/office/drawing/2014/main" id="{7530D078-D671-1740-9475-43F691B7B3F5}"/>
                  </a:ext>
                </a:extLst>
              </p:cNvPr>
              <p:cNvPicPr/>
              <p:nvPr/>
            </p:nvPicPr>
            <p:blipFill>
              <a:blip r:embed="rId45"/>
              <a:stretch>
                <a:fillRect/>
              </a:stretch>
            </p:blipFill>
            <p:spPr>
              <a:xfrm>
                <a:off x="7609598" y="2169903"/>
                <a:ext cx="1068114"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84" name="Ink 185">
                <a:extLst>
                  <a:ext uri="{FF2B5EF4-FFF2-40B4-BE49-F238E27FC236}">
                    <a16:creationId xmlns:a16="http://schemas.microsoft.com/office/drawing/2014/main" id="{C3DAA121-5A21-D64C-82B7-454038CBF873}"/>
                  </a:ext>
                </a:extLst>
              </p14:cNvPr>
              <p14:cNvContentPartPr/>
              <p14:nvPr/>
            </p14:nvContentPartPr>
            <p14:xfrm>
              <a:off x="6857915" y="3121383"/>
              <a:ext cx="371520" cy="220320"/>
            </p14:xfrm>
          </p:contentPart>
        </mc:Choice>
        <mc:Fallback xmlns="">
          <p:pic>
            <p:nvPicPr>
              <p:cNvPr id="184" name="Ink 185">
                <a:extLst>
                  <a:ext uri="{FF2B5EF4-FFF2-40B4-BE49-F238E27FC236}">
                    <a16:creationId xmlns:a16="http://schemas.microsoft.com/office/drawing/2014/main" id="{C3DAA121-5A21-D64C-82B7-454038CBF873}"/>
                  </a:ext>
                </a:extLst>
              </p:cNvPr>
              <p:cNvPicPr/>
              <p:nvPr/>
            </p:nvPicPr>
            <p:blipFill>
              <a:blip r:embed="rId47"/>
              <a:stretch>
                <a:fillRect/>
              </a:stretch>
            </p:blipFill>
            <p:spPr>
              <a:xfrm>
                <a:off x="6849267" y="3112743"/>
                <a:ext cx="389177"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94" name="Ink 194">
                <a:extLst>
                  <a:ext uri="{FF2B5EF4-FFF2-40B4-BE49-F238E27FC236}">
                    <a16:creationId xmlns:a16="http://schemas.microsoft.com/office/drawing/2014/main" id="{8174B0C6-B559-904F-923C-A615902EBC66}"/>
                  </a:ext>
                </a:extLst>
              </p14:cNvPr>
              <p14:cNvContentPartPr/>
              <p14:nvPr/>
            </p14:nvContentPartPr>
            <p14:xfrm>
              <a:off x="7524635" y="2995383"/>
              <a:ext cx="1792080" cy="402840"/>
            </p14:xfrm>
          </p:contentPart>
        </mc:Choice>
        <mc:Fallback xmlns="">
          <p:pic>
            <p:nvPicPr>
              <p:cNvPr id="194" name="Ink 194">
                <a:extLst>
                  <a:ext uri="{FF2B5EF4-FFF2-40B4-BE49-F238E27FC236}">
                    <a16:creationId xmlns:a16="http://schemas.microsoft.com/office/drawing/2014/main" id="{8174B0C6-B559-904F-923C-A615902EBC66}"/>
                  </a:ext>
                </a:extLst>
              </p:cNvPr>
              <p:cNvPicPr/>
              <p:nvPr/>
            </p:nvPicPr>
            <p:blipFill>
              <a:blip r:embed="rId49"/>
              <a:stretch>
                <a:fillRect/>
              </a:stretch>
            </p:blipFill>
            <p:spPr>
              <a:xfrm>
                <a:off x="7515995" y="2986383"/>
                <a:ext cx="180864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98" name="Ink 198">
                <a:extLst>
                  <a:ext uri="{FF2B5EF4-FFF2-40B4-BE49-F238E27FC236}">
                    <a16:creationId xmlns:a16="http://schemas.microsoft.com/office/drawing/2014/main" id="{E1A7BFCC-FE35-3F4D-900F-CD117490B81F}"/>
                  </a:ext>
                </a:extLst>
              </p14:cNvPr>
              <p14:cNvContentPartPr/>
              <p14:nvPr/>
            </p14:nvContentPartPr>
            <p14:xfrm>
              <a:off x="3613955" y="4447983"/>
              <a:ext cx="339840" cy="276840"/>
            </p14:xfrm>
          </p:contentPart>
        </mc:Choice>
        <mc:Fallback xmlns="">
          <p:pic>
            <p:nvPicPr>
              <p:cNvPr id="198" name="Ink 198">
                <a:extLst>
                  <a:ext uri="{FF2B5EF4-FFF2-40B4-BE49-F238E27FC236}">
                    <a16:creationId xmlns:a16="http://schemas.microsoft.com/office/drawing/2014/main" id="{E1A7BFCC-FE35-3F4D-900F-CD117490B81F}"/>
                  </a:ext>
                </a:extLst>
              </p:cNvPr>
              <p:cNvPicPr/>
              <p:nvPr/>
            </p:nvPicPr>
            <p:blipFill>
              <a:blip r:embed="rId51"/>
              <a:stretch>
                <a:fillRect/>
              </a:stretch>
            </p:blipFill>
            <p:spPr>
              <a:xfrm>
                <a:off x="3605315" y="4439714"/>
                <a:ext cx="357480" cy="29301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21" name="Ink 222">
                <a:extLst>
                  <a:ext uri="{FF2B5EF4-FFF2-40B4-BE49-F238E27FC236}">
                    <a16:creationId xmlns:a16="http://schemas.microsoft.com/office/drawing/2014/main" id="{B13CE26B-4433-AC4E-9EF3-165D9578F02D}"/>
                  </a:ext>
                </a:extLst>
              </p14:cNvPr>
              <p14:cNvContentPartPr/>
              <p14:nvPr/>
            </p14:nvContentPartPr>
            <p14:xfrm>
              <a:off x="6456515" y="4328463"/>
              <a:ext cx="1414080" cy="239400"/>
            </p14:xfrm>
          </p:contentPart>
        </mc:Choice>
        <mc:Fallback xmlns="">
          <p:pic>
            <p:nvPicPr>
              <p:cNvPr id="221" name="Ink 222">
                <a:extLst>
                  <a:ext uri="{FF2B5EF4-FFF2-40B4-BE49-F238E27FC236}">
                    <a16:creationId xmlns:a16="http://schemas.microsoft.com/office/drawing/2014/main" id="{B13CE26B-4433-AC4E-9EF3-165D9578F02D}"/>
                  </a:ext>
                </a:extLst>
              </p:cNvPr>
              <p:cNvPicPr/>
              <p:nvPr/>
            </p:nvPicPr>
            <p:blipFill>
              <a:blip r:embed="rId53"/>
              <a:stretch>
                <a:fillRect/>
              </a:stretch>
            </p:blipFill>
            <p:spPr>
              <a:xfrm>
                <a:off x="6447515" y="4319823"/>
                <a:ext cx="14317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22" name="Ink 223">
                <a:extLst>
                  <a:ext uri="{FF2B5EF4-FFF2-40B4-BE49-F238E27FC236}">
                    <a16:creationId xmlns:a16="http://schemas.microsoft.com/office/drawing/2014/main" id="{9171512F-FB93-4947-90D0-3B340D56EBF0}"/>
                  </a:ext>
                </a:extLst>
              </p14:cNvPr>
              <p14:cNvContentPartPr/>
              <p14:nvPr/>
            </p14:nvContentPartPr>
            <p14:xfrm>
              <a:off x="4393355" y="4341063"/>
              <a:ext cx="1773360" cy="534600"/>
            </p14:xfrm>
          </p:contentPart>
        </mc:Choice>
        <mc:Fallback xmlns="">
          <p:pic>
            <p:nvPicPr>
              <p:cNvPr id="222" name="Ink 223">
                <a:extLst>
                  <a:ext uri="{FF2B5EF4-FFF2-40B4-BE49-F238E27FC236}">
                    <a16:creationId xmlns:a16="http://schemas.microsoft.com/office/drawing/2014/main" id="{9171512F-FB93-4947-90D0-3B340D56EBF0}"/>
                  </a:ext>
                </a:extLst>
              </p:cNvPr>
              <p:cNvPicPr/>
              <p:nvPr/>
            </p:nvPicPr>
            <p:blipFill>
              <a:blip r:embed="rId55"/>
              <a:stretch>
                <a:fillRect/>
              </a:stretch>
            </p:blipFill>
            <p:spPr>
              <a:xfrm>
                <a:off x="4384355" y="4332429"/>
                <a:ext cx="1791000" cy="55258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29" name="Ink 229">
                <a:extLst>
                  <a:ext uri="{FF2B5EF4-FFF2-40B4-BE49-F238E27FC236}">
                    <a16:creationId xmlns:a16="http://schemas.microsoft.com/office/drawing/2014/main" id="{A7FBC1DC-9CF3-0446-9736-C6A023433A57}"/>
                  </a:ext>
                </a:extLst>
              </p14:cNvPr>
              <p14:cNvContentPartPr/>
              <p14:nvPr/>
            </p14:nvContentPartPr>
            <p14:xfrm>
              <a:off x="8285315" y="4240263"/>
              <a:ext cx="553680" cy="327240"/>
            </p14:xfrm>
          </p:contentPart>
        </mc:Choice>
        <mc:Fallback xmlns="">
          <p:pic>
            <p:nvPicPr>
              <p:cNvPr id="229" name="Ink 229">
                <a:extLst>
                  <a:ext uri="{FF2B5EF4-FFF2-40B4-BE49-F238E27FC236}">
                    <a16:creationId xmlns:a16="http://schemas.microsoft.com/office/drawing/2014/main" id="{A7FBC1DC-9CF3-0446-9736-C6A023433A57}"/>
                  </a:ext>
                </a:extLst>
              </p:cNvPr>
              <p:cNvPicPr/>
              <p:nvPr/>
            </p:nvPicPr>
            <p:blipFill>
              <a:blip r:embed="rId57"/>
              <a:stretch>
                <a:fillRect/>
              </a:stretch>
            </p:blipFill>
            <p:spPr>
              <a:xfrm>
                <a:off x="8275955" y="4231992"/>
                <a:ext cx="573120" cy="34378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46" name="Ink 246">
                <a:extLst>
                  <a:ext uri="{FF2B5EF4-FFF2-40B4-BE49-F238E27FC236}">
                    <a16:creationId xmlns:a16="http://schemas.microsoft.com/office/drawing/2014/main" id="{D768559D-C48D-8149-AF17-3B285EF22F06}"/>
                  </a:ext>
                </a:extLst>
              </p14:cNvPr>
              <p14:cNvContentPartPr/>
              <p14:nvPr/>
            </p14:nvContentPartPr>
            <p14:xfrm>
              <a:off x="4500275" y="5000943"/>
              <a:ext cx="1987200" cy="201600"/>
            </p14:xfrm>
          </p:contentPart>
        </mc:Choice>
        <mc:Fallback xmlns="">
          <p:pic>
            <p:nvPicPr>
              <p:cNvPr id="246" name="Ink 246">
                <a:extLst>
                  <a:ext uri="{FF2B5EF4-FFF2-40B4-BE49-F238E27FC236}">
                    <a16:creationId xmlns:a16="http://schemas.microsoft.com/office/drawing/2014/main" id="{D768559D-C48D-8149-AF17-3B285EF22F06}"/>
                  </a:ext>
                </a:extLst>
              </p:cNvPr>
              <p:cNvPicPr/>
              <p:nvPr/>
            </p:nvPicPr>
            <p:blipFill>
              <a:blip r:embed="rId59"/>
              <a:stretch>
                <a:fillRect/>
              </a:stretch>
            </p:blipFill>
            <p:spPr>
              <a:xfrm>
                <a:off x="4491635" y="4992678"/>
                <a:ext cx="2004840" cy="21813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65" name="Ink 267">
                <a:extLst>
                  <a:ext uri="{FF2B5EF4-FFF2-40B4-BE49-F238E27FC236}">
                    <a16:creationId xmlns:a16="http://schemas.microsoft.com/office/drawing/2014/main" id="{DE868F69-EEA6-5B43-AB84-37585AF1AF85}"/>
                  </a:ext>
                </a:extLst>
              </p14:cNvPr>
              <p14:cNvContentPartPr/>
              <p14:nvPr/>
            </p14:nvContentPartPr>
            <p14:xfrm>
              <a:off x="9272435" y="4831383"/>
              <a:ext cx="824040" cy="276840"/>
            </p14:xfrm>
          </p:contentPart>
        </mc:Choice>
        <mc:Fallback xmlns="">
          <p:pic>
            <p:nvPicPr>
              <p:cNvPr id="265" name="Ink 267">
                <a:extLst>
                  <a:ext uri="{FF2B5EF4-FFF2-40B4-BE49-F238E27FC236}">
                    <a16:creationId xmlns:a16="http://schemas.microsoft.com/office/drawing/2014/main" id="{DE868F69-EEA6-5B43-AB84-37585AF1AF85}"/>
                  </a:ext>
                </a:extLst>
              </p:cNvPr>
              <p:cNvPicPr/>
              <p:nvPr/>
            </p:nvPicPr>
            <p:blipFill>
              <a:blip r:embed="rId61"/>
              <a:stretch>
                <a:fillRect/>
              </a:stretch>
            </p:blipFill>
            <p:spPr>
              <a:xfrm>
                <a:off x="9263075" y="4822395"/>
                <a:ext cx="842400" cy="29517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66" name="Ink 268">
                <a:extLst>
                  <a:ext uri="{FF2B5EF4-FFF2-40B4-BE49-F238E27FC236}">
                    <a16:creationId xmlns:a16="http://schemas.microsoft.com/office/drawing/2014/main" id="{13525F9E-DC55-6646-8EEC-B962FDCECF49}"/>
                  </a:ext>
                </a:extLst>
              </p14:cNvPr>
              <p14:cNvContentPartPr/>
              <p14:nvPr/>
            </p14:nvContentPartPr>
            <p14:xfrm>
              <a:off x="7694195" y="4737063"/>
              <a:ext cx="1289160" cy="389520"/>
            </p14:xfrm>
          </p:contentPart>
        </mc:Choice>
        <mc:Fallback xmlns="">
          <p:pic>
            <p:nvPicPr>
              <p:cNvPr id="266" name="Ink 268">
                <a:extLst>
                  <a:ext uri="{FF2B5EF4-FFF2-40B4-BE49-F238E27FC236}">
                    <a16:creationId xmlns:a16="http://schemas.microsoft.com/office/drawing/2014/main" id="{13525F9E-DC55-6646-8EEC-B962FDCECF49}"/>
                  </a:ext>
                </a:extLst>
              </p:cNvPr>
              <p:cNvPicPr/>
              <p:nvPr/>
            </p:nvPicPr>
            <p:blipFill>
              <a:blip r:embed="rId63"/>
              <a:stretch>
                <a:fillRect/>
              </a:stretch>
            </p:blipFill>
            <p:spPr>
              <a:xfrm>
                <a:off x="7685555" y="4728055"/>
                <a:ext cx="1307160" cy="407176"/>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67" name="Ink 269">
                <a:extLst>
                  <a:ext uri="{FF2B5EF4-FFF2-40B4-BE49-F238E27FC236}">
                    <a16:creationId xmlns:a16="http://schemas.microsoft.com/office/drawing/2014/main" id="{9E4A1551-7767-BF47-ADC0-D7AA02EF20AA}"/>
                  </a:ext>
                </a:extLst>
              </p14:cNvPr>
              <p14:cNvContentPartPr/>
              <p14:nvPr/>
            </p14:nvContentPartPr>
            <p14:xfrm>
              <a:off x="6857916" y="4847583"/>
              <a:ext cx="534960" cy="329760"/>
            </p14:xfrm>
          </p:contentPart>
        </mc:Choice>
        <mc:Fallback xmlns="">
          <p:pic>
            <p:nvPicPr>
              <p:cNvPr id="267" name="Ink 269">
                <a:extLst>
                  <a:ext uri="{FF2B5EF4-FFF2-40B4-BE49-F238E27FC236}">
                    <a16:creationId xmlns:a16="http://schemas.microsoft.com/office/drawing/2014/main" id="{9E4A1551-7767-BF47-ADC0-D7AA02EF20AA}"/>
                  </a:ext>
                </a:extLst>
              </p:cNvPr>
              <p:cNvPicPr/>
              <p:nvPr/>
            </p:nvPicPr>
            <p:blipFill>
              <a:blip r:embed="rId65"/>
              <a:stretch>
                <a:fillRect/>
              </a:stretch>
            </p:blipFill>
            <p:spPr>
              <a:xfrm>
                <a:off x="6849270" y="4838952"/>
                <a:ext cx="551891" cy="347021"/>
              </a:xfrm>
              <a:prstGeom prst="rect">
                <a:avLst/>
              </a:prstGeom>
            </p:spPr>
          </p:pic>
        </mc:Fallback>
      </mc:AlternateContent>
    </p:spTree>
    <p:extLst>
      <p:ext uri="{BB962C8B-B14F-4D97-AF65-F5344CB8AC3E}">
        <p14:creationId xmlns:p14="http://schemas.microsoft.com/office/powerpoint/2010/main" val="12389094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9" name="Ink 20">
                <a:extLst>
                  <a:ext uri="{FF2B5EF4-FFF2-40B4-BE49-F238E27FC236}">
                    <a16:creationId xmlns:a16="http://schemas.microsoft.com/office/drawing/2014/main" id="{17FC267A-2A1E-F046-A3A3-1724F0B6F32A}"/>
                  </a:ext>
                </a:extLst>
              </p14:cNvPr>
              <p14:cNvContentPartPr/>
              <p14:nvPr/>
            </p14:nvContentPartPr>
            <p14:xfrm>
              <a:off x="2513796" y="373863"/>
              <a:ext cx="2490120" cy="308160"/>
            </p14:xfrm>
          </p:contentPart>
        </mc:Choice>
        <mc:Fallback xmlns="">
          <p:pic>
            <p:nvPicPr>
              <p:cNvPr id="19" name="Ink 20">
                <a:extLst>
                  <a:ext uri="{FF2B5EF4-FFF2-40B4-BE49-F238E27FC236}">
                    <a16:creationId xmlns:a16="http://schemas.microsoft.com/office/drawing/2014/main" id="{17FC267A-2A1E-F046-A3A3-1724F0B6F32A}"/>
                  </a:ext>
                </a:extLst>
              </p:cNvPr>
              <p:cNvPicPr/>
              <p:nvPr/>
            </p:nvPicPr>
            <p:blipFill>
              <a:blip r:embed="rId3"/>
              <a:stretch>
                <a:fillRect/>
              </a:stretch>
            </p:blipFill>
            <p:spPr>
              <a:xfrm>
                <a:off x="2504435" y="364874"/>
                <a:ext cx="2508843" cy="3254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2">
                <a:extLst>
                  <a:ext uri="{FF2B5EF4-FFF2-40B4-BE49-F238E27FC236}">
                    <a16:creationId xmlns:a16="http://schemas.microsoft.com/office/drawing/2014/main" id="{81E6F418-ABCA-9F42-93C8-C4F22D0BD677}"/>
                  </a:ext>
                </a:extLst>
              </p14:cNvPr>
              <p14:cNvContentPartPr/>
              <p14:nvPr/>
            </p14:nvContentPartPr>
            <p14:xfrm>
              <a:off x="5493875" y="379983"/>
              <a:ext cx="1421280" cy="723600"/>
            </p14:xfrm>
          </p:contentPart>
        </mc:Choice>
        <mc:Fallback xmlns="">
          <p:pic>
            <p:nvPicPr>
              <p:cNvPr id="32" name="Ink 32">
                <a:extLst>
                  <a:ext uri="{FF2B5EF4-FFF2-40B4-BE49-F238E27FC236}">
                    <a16:creationId xmlns:a16="http://schemas.microsoft.com/office/drawing/2014/main" id="{81E6F418-ABCA-9F42-93C8-C4F22D0BD677}"/>
                  </a:ext>
                </a:extLst>
              </p:cNvPr>
              <p:cNvPicPr/>
              <p:nvPr/>
            </p:nvPicPr>
            <p:blipFill>
              <a:blip r:embed="rId5"/>
              <a:stretch>
                <a:fillRect/>
              </a:stretch>
            </p:blipFill>
            <p:spPr>
              <a:xfrm>
                <a:off x="5484873" y="370618"/>
                <a:ext cx="1439645" cy="74196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8" name="Ink 38">
                <a:extLst>
                  <a:ext uri="{FF2B5EF4-FFF2-40B4-BE49-F238E27FC236}">
                    <a16:creationId xmlns:a16="http://schemas.microsoft.com/office/drawing/2014/main" id="{CBFA4225-6E03-E44E-B1D5-620DF4F7852D}"/>
                  </a:ext>
                </a:extLst>
              </p14:cNvPr>
              <p14:cNvContentPartPr/>
              <p14:nvPr/>
            </p14:nvContentPartPr>
            <p14:xfrm>
              <a:off x="2450795" y="1851303"/>
              <a:ext cx="415080" cy="207720"/>
            </p14:xfrm>
          </p:contentPart>
        </mc:Choice>
        <mc:Fallback xmlns="">
          <p:pic>
            <p:nvPicPr>
              <p:cNvPr id="38" name="Ink 38">
                <a:extLst>
                  <a:ext uri="{FF2B5EF4-FFF2-40B4-BE49-F238E27FC236}">
                    <a16:creationId xmlns:a16="http://schemas.microsoft.com/office/drawing/2014/main" id="{CBFA4225-6E03-E44E-B1D5-620DF4F7852D}"/>
                  </a:ext>
                </a:extLst>
              </p:cNvPr>
              <p:cNvPicPr/>
              <p:nvPr/>
            </p:nvPicPr>
            <p:blipFill>
              <a:blip r:embed="rId7"/>
              <a:stretch>
                <a:fillRect/>
              </a:stretch>
            </p:blipFill>
            <p:spPr>
              <a:xfrm>
                <a:off x="2441443" y="1841959"/>
                <a:ext cx="433064" cy="22497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7">
                <a:extLst>
                  <a:ext uri="{FF2B5EF4-FFF2-40B4-BE49-F238E27FC236}">
                    <a16:creationId xmlns:a16="http://schemas.microsoft.com/office/drawing/2014/main" id="{623A706C-4BA5-9F4E-BDD1-763C366F8BD2}"/>
                  </a:ext>
                </a:extLst>
              </p14:cNvPr>
              <p14:cNvContentPartPr/>
              <p14:nvPr/>
            </p14:nvContentPartPr>
            <p14:xfrm>
              <a:off x="7122155" y="1668783"/>
              <a:ext cx="817560" cy="478440"/>
            </p14:xfrm>
          </p:contentPart>
        </mc:Choice>
        <mc:Fallback xmlns="">
          <p:pic>
            <p:nvPicPr>
              <p:cNvPr id="54" name="Ink 57">
                <a:extLst>
                  <a:ext uri="{FF2B5EF4-FFF2-40B4-BE49-F238E27FC236}">
                    <a16:creationId xmlns:a16="http://schemas.microsoft.com/office/drawing/2014/main" id="{623A706C-4BA5-9F4E-BDD1-763C366F8BD2}"/>
                  </a:ext>
                </a:extLst>
              </p:cNvPr>
              <p:cNvPicPr/>
              <p:nvPr/>
            </p:nvPicPr>
            <p:blipFill>
              <a:blip r:embed="rId9"/>
              <a:stretch>
                <a:fillRect/>
              </a:stretch>
            </p:blipFill>
            <p:spPr>
              <a:xfrm>
                <a:off x="7112803" y="1660136"/>
                <a:ext cx="835184" cy="49717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5" name="Ink 58">
                <a:extLst>
                  <a:ext uri="{FF2B5EF4-FFF2-40B4-BE49-F238E27FC236}">
                    <a16:creationId xmlns:a16="http://schemas.microsoft.com/office/drawing/2014/main" id="{42B0CAB9-4C94-0D43-8251-8AFD2BD8D65A}"/>
                  </a:ext>
                </a:extLst>
              </p14:cNvPr>
              <p14:cNvContentPartPr/>
              <p14:nvPr/>
            </p14:nvContentPartPr>
            <p14:xfrm>
              <a:off x="6354995" y="1794783"/>
              <a:ext cx="365040" cy="358560"/>
            </p14:xfrm>
          </p:contentPart>
        </mc:Choice>
        <mc:Fallback xmlns="">
          <p:pic>
            <p:nvPicPr>
              <p:cNvPr id="55" name="Ink 58">
                <a:extLst>
                  <a:ext uri="{FF2B5EF4-FFF2-40B4-BE49-F238E27FC236}">
                    <a16:creationId xmlns:a16="http://schemas.microsoft.com/office/drawing/2014/main" id="{42B0CAB9-4C94-0D43-8251-8AFD2BD8D65A}"/>
                  </a:ext>
                </a:extLst>
              </p:cNvPr>
              <p:cNvPicPr/>
              <p:nvPr/>
            </p:nvPicPr>
            <p:blipFill>
              <a:blip r:embed="rId11"/>
              <a:stretch>
                <a:fillRect/>
              </a:stretch>
            </p:blipFill>
            <p:spPr>
              <a:xfrm>
                <a:off x="6345635" y="1785792"/>
                <a:ext cx="382680" cy="37654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6" name="Ink 59">
                <a:extLst>
                  <a:ext uri="{FF2B5EF4-FFF2-40B4-BE49-F238E27FC236}">
                    <a16:creationId xmlns:a16="http://schemas.microsoft.com/office/drawing/2014/main" id="{554D55D8-CC21-C648-A9DA-CB8A2ECF8C11}"/>
                  </a:ext>
                </a:extLst>
              </p14:cNvPr>
              <p14:cNvContentPartPr/>
              <p14:nvPr/>
            </p14:nvContentPartPr>
            <p14:xfrm>
              <a:off x="4330715" y="1763103"/>
              <a:ext cx="1616040" cy="220320"/>
            </p14:xfrm>
          </p:contentPart>
        </mc:Choice>
        <mc:Fallback xmlns="">
          <p:pic>
            <p:nvPicPr>
              <p:cNvPr id="56" name="Ink 59">
                <a:extLst>
                  <a:ext uri="{FF2B5EF4-FFF2-40B4-BE49-F238E27FC236}">
                    <a16:creationId xmlns:a16="http://schemas.microsoft.com/office/drawing/2014/main" id="{554D55D8-CC21-C648-A9DA-CB8A2ECF8C11}"/>
                  </a:ext>
                </a:extLst>
              </p:cNvPr>
              <p:cNvPicPr/>
              <p:nvPr/>
            </p:nvPicPr>
            <p:blipFill>
              <a:blip r:embed="rId13"/>
              <a:stretch>
                <a:fillRect/>
              </a:stretch>
            </p:blipFill>
            <p:spPr>
              <a:xfrm>
                <a:off x="4322077" y="1754463"/>
                <a:ext cx="1633316"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7" name="Ink 60">
                <a:extLst>
                  <a:ext uri="{FF2B5EF4-FFF2-40B4-BE49-F238E27FC236}">
                    <a16:creationId xmlns:a16="http://schemas.microsoft.com/office/drawing/2014/main" id="{9174D6ED-05AE-2D4D-83FB-8DF4B58CB9B0}"/>
                  </a:ext>
                </a:extLst>
              </p14:cNvPr>
              <p14:cNvContentPartPr/>
              <p14:nvPr/>
            </p14:nvContentPartPr>
            <p14:xfrm>
              <a:off x="3418835" y="1826103"/>
              <a:ext cx="553680" cy="169920"/>
            </p14:xfrm>
          </p:contentPart>
        </mc:Choice>
        <mc:Fallback xmlns="">
          <p:pic>
            <p:nvPicPr>
              <p:cNvPr id="57" name="Ink 60">
                <a:extLst>
                  <a:ext uri="{FF2B5EF4-FFF2-40B4-BE49-F238E27FC236}">
                    <a16:creationId xmlns:a16="http://schemas.microsoft.com/office/drawing/2014/main" id="{9174D6ED-05AE-2D4D-83FB-8DF4B58CB9B0}"/>
                  </a:ext>
                </a:extLst>
              </p:cNvPr>
              <p:cNvPicPr/>
              <p:nvPr/>
            </p:nvPicPr>
            <p:blipFill>
              <a:blip r:embed="rId15"/>
              <a:stretch>
                <a:fillRect/>
              </a:stretch>
            </p:blipFill>
            <p:spPr>
              <a:xfrm>
                <a:off x="3409475" y="1816743"/>
                <a:ext cx="5709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5" name="Ink 75">
                <a:extLst>
                  <a:ext uri="{FF2B5EF4-FFF2-40B4-BE49-F238E27FC236}">
                    <a16:creationId xmlns:a16="http://schemas.microsoft.com/office/drawing/2014/main" id="{6573C5F4-606E-174D-BFA1-A8E6C5E4F45C}"/>
                  </a:ext>
                </a:extLst>
              </p14:cNvPr>
              <p14:cNvContentPartPr/>
              <p14:nvPr/>
            </p14:nvContentPartPr>
            <p14:xfrm>
              <a:off x="8203595" y="1599663"/>
              <a:ext cx="2125440" cy="245520"/>
            </p14:xfrm>
          </p:contentPart>
        </mc:Choice>
        <mc:Fallback xmlns="">
          <p:pic>
            <p:nvPicPr>
              <p:cNvPr id="75" name="Ink 75">
                <a:extLst>
                  <a:ext uri="{FF2B5EF4-FFF2-40B4-BE49-F238E27FC236}">
                    <a16:creationId xmlns:a16="http://schemas.microsoft.com/office/drawing/2014/main" id="{6573C5F4-606E-174D-BFA1-A8E6C5E4F45C}"/>
                  </a:ext>
                </a:extLst>
              </p:cNvPr>
              <p:cNvPicPr/>
              <p:nvPr/>
            </p:nvPicPr>
            <p:blipFill>
              <a:blip r:embed="rId17"/>
              <a:stretch>
                <a:fillRect/>
              </a:stretch>
            </p:blipFill>
            <p:spPr>
              <a:xfrm>
                <a:off x="8194595" y="1591023"/>
                <a:ext cx="21430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1" name="Ink 81">
                <a:extLst>
                  <a:ext uri="{FF2B5EF4-FFF2-40B4-BE49-F238E27FC236}">
                    <a16:creationId xmlns:a16="http://schemas.microsoft.com/office/drawing/2014/main" id="{580FE819-21F8-5040-9275-7181BBF899FD}"/>
                  </a:ext>
                </a:extLst>
              </p14:cNvPr>
              <p14:cNvContentPartPr/>
              <p14:nvPr/>
            </p14:nvContentPartPr>
            <p14:xfrm>
              <a:off x="5198315" y="2329023"/>
              <a:ext cx="170280" cy="138960"/>
            </p14:xfrm>
          </p:contentPart>
        </mc:Choice>
        <mc:Fallback xmlns="">
          <p:pic>
            <p:nvPicPr>
              <p:cNvPr id="81" name="Ink 81">
                <a:extLst>
                  <a:ext uri="{FF2B5EF4-FFF2-40B4-BE49-F238E27FC236}">
                    <a16:creationId xmlns:a16="http://schemas.microsoft.com/office/drawing/2014/main" id="{580FE819-21F8-5040-9275-7181BBF899FD}"/>
                  </a:ext>
                </a:extLst>
              </p:cNvPr>
              <p:cNvPicPr/>
              <p:nvPr/>
            </p:nvPicPr>
            <p:blipFill>
              <a:blip r:embed="rId19"/>
              <a:stretch>
                <a:fillRect/>
              </a:stretch>
            </p:blipFill>
            <p:spPr>
              <a:xfrm>
                <a:off x="5189315" y="2320338"/>
                <a:ext cx="187560" cy="15596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9" name="Ink 90">
                <a:extLst>
                  <a:ext uri="{FF2B5EF4-FFF2-40B4-BE49-F238E27FC236}">
                    <a16:creationId xmlns:a16="http://schemas.microsoft.com/office/drawing/2014/main" id="{457C8B69-584E-7045-B6F0-151C244C76F2}"/>
                  </a:ext>
                </a:extLst>
              </p14:cNvPr>
              <p14:cNvContentPartPr/>
              <p14:nvPr/>
            </p14:nvContentPartPr>
            <p14:xfrm>
              <a:off x="6650555" y="2253783"/>
              <a:ext cx="1006200" cy="258120"/>
            </p14:xfrm>
          </p:contentPart>
        </mc:Choice>
        <mc:Fallback xmlns="">
          <p:pic>
            <p:nvPicPr>
              <p:cNvPr id="89" name="Ink 90">
                <a:extLst>
                  <a:ext uri="{FF2B5EF4-FFF2-40B4-BE49-F238E27FC236}">
                    <a16:creationId xmlns:a16="http://schemas.microsoft.com/office/drawing/2014/main" id="{457C8B69-584E-7045-B6F0-151C244C76F2}"/>
                  </a:ext>
                </a:extLst>
              </p:cNvPr>
              <p:cNvPicPr/>
              <p:nvPr/>
            </p:nvPicPr>
            <p:blipFill>
              <a:blip r:embed="rId21"/>
              <a:stretch>
                <a:fillRect/>
              </a:stretch>
            </p:blipFill>
            <p:spPr>
              <a:xfrm>
                <a:off x="6641555" y="2244783"/>
                <a:ext cx="10234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0" name="Ink 91">
                <a:extLst>
                  <a:ext uri="{FF2B5EF4-FFF2-40B4-BE49-F238E27FC236}">
                    <a16:creationId xmlns:a16="http://schemas.microsoft.com/office/drawing/2014/main" id="{E6D97004-27A8-7F45-9772-1C0AB46223BE}"/>
                  </a:ext>
                </a:extLst>
              </p14:cNvPr>
              <p14:cNvContentPartPr/>
              <p14:nvPr/>
            </p14:nvContentPartPr>
            <p14:xfrm>
              <a:off x="5719955" y="2247303"/>
              <a:ext cx="648000" cy="515520"/>
            </p14:xfrm>
          </p:contentPart>
        </mc:Choice>
        <mc:Fallback xmlns="">
          <p:pic>
            <p:nvPicPr>
              <p:cNvPr id="90" name="Ink 91">
                <a:extLst>
                  <a:ext uri="{FF2B5EF4-FFF2-40B4-BE49-F238E27FC236}">
                    <a16:creationId xmlns:a16="http://schemas.microsoft.com/office/drawing/2014/main" id="{E6D97004-27A8-7F45-9772-1C0AB46223BE}"/>
                  </a:ext>
                </a:extLst>
              </p:cNvPr>
              <p:cNvPicPr/>
              <p:nvPr/>
            </p:nvPicPr>
            <p:blipFill>
              <a:blip r:embed="rId23"/>
              <a:stretch>
                <a:fillRect/>
              </a:stretch>
            </p:blipFill>
            <p:spPr>
              <a:xfrm>
                <a:off x="5710960" y="2238651"/>
                <a:ext cx="665990" cy="53354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3" name="Ink 92">
                <a:extLst>
                  <a:ext uri="{FF2B5EF4-FFF2-40B4-BE49-F238E27FC236}">
                    <a16:creationId xmlns:a16="http://schemas.microsoft.com/office/drawing/2014/main" id="{7BDDAA5E-FB02-124C-9832-3511996F6100}"/>
                  </a:ext>
                </a:extLst>
              </p14:cNvPr>
              <p14:cNvContentPartPr/>
              <p14:nvPr/>
            </p14:nvContentPartPr>
            <p14:xfrm>
              <a:off x="2551236" y="3108783"/>
              <a:ext cx="214200" cy="270720"/>
            </p14:xfrm>
          </p:contentPart>
        </mc:Choice>
        <mc:Fallback xmlns="">
          <p:pic>
            <p:nvPicPr>
              <p:cNvPr id="93" name="Ink 92">
                <a:extLst>
                  <a:ext uri="{FF2B5EF4-FFF2-40B4-BE49-F238E27FC236}">
                    <a16:creationId xmlns:a16="http://schemas.microsoft.com/office/drawing/2014/main" id="{7BDDAA5E-FB02-124C-9832-3511996F6100}"/>
                  </a:ext>
                </a:extLst>
              </p:cNvPr>
              <p:cNvPicPr/>
              <p:nvPr/>
            </p:nvPicPr>
            <p:blipFill>
              <a:blip r:embed="rId25"/>
              <a:stretch>
                <a:fillRect/>
              </a:stretch>
            </p:blipFill>
            <p:spPr>
              <a:xfrm>
                <a:off x="2541860" y="3099783"/>
                <a:ext cx="23187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4" name="Ink 93">
                <a:extLst>
                  <a:ext uri="{FF2B5EF4-FFF2-40B4-BE49-F238E27FC236}">
                    <a16:creationId xmlns:a16="http://schemas.microsoft.com/office/drawing/2014/main" id="{5F2BB01E-FB3F-9942-B517-0030C494F969}"/>
                  </a:ext>
                </a:extLst>
              </p14:cNvPr>
              <p14:cNvContentPartPr/>
              <p14:nvPr/>
            </p14:nvContentPartPr>
            <p14:xfrm>
              <a:off x="3035436" y="3240543"/>
              <a:ext cx="12960" cy="12960"/>
            </p14:xfrm>
          </p:contentPart>
        </mc:Choice>
        <mc:Fallback xmlns="">
          <p:pic>
            <p:nvPicPr>
              <p:cNvPr id="94" name="Ink 93">
                <a:extLst>
                  <a:ext uri="{FF2B5EF4-FFF2-40B4-BE49-F238E27FC236}">
                    <a16:creationId xmlns:a16="http://schemas.microsoft.com/office/drawing/2014/main" id="{5F2BB01E-FB3F-9942-B517-0030C494F969}"/>
                  </a:ext>
                </a:extLst>
              </p:cNvPr>
              <p:cNvPicPr/>
              <p:nvPr/>
            </p:nvPicPr>
            <p:blipFill>
              <a:blip r:embed="rId27"/>
              <a:stretch>
                <a:fillRect/>
              </a:stretch>
            </p:blipFill>
            <p:spPr>
              <a:xfrm>
                <a:off x="3026436" y="3231286"/>
                <a:ext cx="30240" cy="3147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5" name="Ink 94">
                <a:extLst>
                  <a:ext uri="{FF2B5EF4-FFF2-40B4-BE49-F238E27FC236}">
                    <a16:creationId xmlns:a16="http://schemas.microsoft.com/office/drawing/2014/main" id="{FD96F366-5DA5-8D41-AD01-9F397AE8D582}"/>
                  </a:ext>
                </a:extLst>
              </p14:cNvPr>
              <p14:cNvContentPartPr/>
              <p14:nvPr/>
            </p14:nvContentPartPr>
            <p14:xfrm>
              <a:off x="3041916" y="3353943"/>
              <a:ext cx="19080" cy="360"/>
            </p14:xfrm>
          </p:contentPart>
        </mc:Choice>
        <mc:Fallback xmlns="">
          <p:pic>
            <p:nvPicPr>
              <p:cNvPr id="95" name="Ink 94">
                <a:extLst>
                  <a:ext uri="{FF2B5EF4-FFF2-40B4-BE49-F238E27FC236}">
                    <a16:creationId xmlns:a16="http://schemas.microsoft.com/office/drawing/2014/main" id="{FD96F366-5DA5-8D41-AD01-9F397AE8D582}"/>
                  </a:ext>
                </a:extLst>
              </p:cNvPr>
              <p:cNvPicPr/>
              <p:nvPr/>
            </p:nvPicPr>
            <p:blipFill>
              <a:blip r:embed="rId29"/>
              <a:stretch>
                <a:fillRect/>
              </a:stretch>
            </p:blipFill>
            <p:spPr>
              <a:xfrm>
                <a:off x="3032376" y="3344223"/>
                <a:ext cx="371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2" name="Ink 102">
                <a:extLst>
                  <a:ext uri="{FF2B5EF4-FFF2-40B4-BE49-F238E27FC236}">
                    <a16:creationId xmlns:a16="http://schemas.microsoft.com/office/drawing/2014/main" id="{5B58FCA8-DF5E-B941-B7B5-19781FE6A2E5}"/>
                  </a:ext>
                </a:extLst>
              </p14:cNvPr>
              <p14:cNvContentPartPr/>
              <p14:nvPr/>
            </p14:nvContentPartPr>
            <p14:xfrm>
              <a:off x="3689195" y="3027783"/>
              <a:ext cx="1276560" cy="458280"/>
            </p14:xfrm>
          </p:contentPart>
        </mc:Choice>
        <mc:Fallback xmlns="">
          <p:pic>
            <p:nvPicPr>
              <p:cNvPr id="102" name="Ink 102">
                <a:extLst>
                  <a:ext uri="{FF2B5EF4-FFF2-40B4-BE49-F238E27FC236}">
                    <a16:creationId xmlns:a16="http://schemas.microsoft.com/office/drawing/2014/main" id="{5B58FCA8-DF5E-B941-B7B5-19781FE6A2E5}"/>
                  </a:ext>
                </a:extLst>
              </p:cNvPr>
              <p:cNvPicPr/>
              <p:nvPr/>
            </p:nvPicPr>
            <p:blipFill>
              <a:blip r:embed="rId31"/>
              <a:stretch>
                <a:fillRect/>
              </a:stretch>
            </p:blipFill>
            <p:spPr>
              <a:xfrm>
                <a:off x="3680195" y="3019150"/>
                <a:ext cx="1293840" cy="47590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8" name="Ink 119">
                <a:extLst>
                  <a:ext uri="{FF2B5EF4-FFF2-40B4-BE49-F238E27FC236}">
                    <a16:creationId xmlns:a16="http://schemas.microsoft.com/office/drawing/2014/main" id="{C19B2B67-0CAA-EC42-9865-593EE16E19A2}"/>
                  </a:ext>
                </a:extLst>
              </p14:cNvPr>
              <p14:cNvContentPartPr/>
              <p14:nvPr/>
            </p14:nvContentPartPr>
            <p14:xfrm>
              <a:off x="5456795" y="3045783"/>
              <a:ext cx="345600" cy="408960"/>
            </p14:xfrm>
          </p:contentPart>
        </mc:Choice>
        <mc:Fallback xmlns="">
          <p:pic>
            <p:nvPicPr>
              <p:cNvPr id="118" name="Ink 119">
                <a:extLst>
                  <a:ext uri="{FF2B5EF4-FFF2-40B4-BE49-F238E27FC236}">
                    <a16:creationId xmlns:a16="http://schemas.microsoft.com/office/drawing/2014/main" id="{C19B2B67-0CAA-EC42-9865-593EE16E19A2}"/>
                  </a:ext>
                </a:extLst>
              </p:cNvPr>
              <p:cNvPicPr/>
              <p:nvPr/>
            </p:nvPicPr>
            <p:blipFill>
              <a:blip r:embed="rId33"/>
              <a:stretch>
                <a:fillRect/>
              </a:stretch>
            </p:blipFill>
            <p:spPr>
              <a:xfrm>
                <a:off x="5447795" y="3037143"/>
                <a:ext cx="36396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27" name="Ink 127">
                <a:extLst>
                  <a:ext uri="{FF2B5EF4-FFF2-40B4-BE49-F238E27FC236}">
                    <a16:creationId xmlns:a16="http://schemas.microsoft.com/office/drawing/2014/main" id="{82C1508A-A34D-2E44-89EB-4E73A6117E8B}"/>
                  </a:ext>
                </a:extLst>
              </p14:cNvPr>
              <p14:cNvContentPartPr/>
              <p14:nvPr/>
            </p14:nvContentPartPr>
            <p14:xfrm>
              <a:off x="6317555" y="2964063"/>
              <a:ext cx="2728800" cy="528480"/>
            </p14:xfrm>
          </p:contentPart>
        </mc:Choice>
        <mc:Fallback xmlns="">
          <p:pic>
            <p:nvPicPr>
              <p:cNvPr id="127" name="Ink 127">
                <a:extLst>
                  <a:ext uri="{FF2B5EF4-FFF2-40B4-BE49-F238E27FC236}">
                    <a16:creationId xmlns:a16="http://schemas.microsoft.com/office/drawing/2014/main" id="{82C1508A-A34D-2E44-89EB-4E73A6117E8B}"/>
                  </a:ext>
                </a:extLst>
              </p:cNvPr>
              <p:cNvPicPr/>
              <p:nvPr/>
            </p:nvPicPr>
            <p:blipFill>
              <a:blip r:embed="rId35"/>
              <a:stretch>
                <a:fillRect/>
              </a:stretch>
            </p:blipFill>
            <p:spPr>
              <a:xfrm>
                <a:off x="6308556" y="2955063"/>
                <a:ext cx="2746438"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9" name="Ink 128">
                <a:extLst>
                  <a:ext uri="{FF2B5EF4-FFF2-40B4-BE49-F238E27FC236}">
                    <a16:creationId xmlns:a16="http://schemas.microsoft.com/office/drawing/2014/main" id="{A8588F3F-F5CE-9B41-9CA8-46117A4CD7C2}"/>
                  </a:ext>
                </a:extLst>
              </p14:cNvPr>
              <p14:cNvContentPartPr/>
              <p14:nvPr/>
            </p14:nvContentPartPr>
            <p14:xfrm>
              <a:off x="2564555" y="4045503"/>
              <a:ext cx="219600" cy="327240"/>
            </p14:xfrm>
          </p:contentPart>
        </mc:Choice>
        <mc:Fallback xmlns="">
          <p:pic>
            <p:nvPicPr>
              <p:cNvPr id="129" name="Ink 128">
                <a:extLst>
                  <a:ext uri="{FF2B5EF4-FFF2-40B4-BE49-F238E27FC236}">
                    <a16:creationId xmlns:a16="http://schemas.microsoft.com/office/drawing/2014/main" id="{A8588F3F-F5CE-9B41-9CA8-46117A4CD7C2}"/>
                  </a:ext>
                </a:extLst>
              </p:cNvPr>
              <p:cNvPicPr/>
              <p:nvPr/>
            </p:nvPicPr>
            <p:blipFill>
              <a:blip r:embed="rId37"/>
              <a:stretch>
                <a:fillRect/>
              </a:stretch>
            </p:blipFill>
            <p:spPr>
              <a:xfrm>
                <a:off x="2555901" y="4037232"/>
                <a:ext cx="236908" cy="34486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0" name="Ink 129">
                <a:extLst>
                  <a:ext uri="{FF2B5EF4-FFF2-40B4-BE49-F238E27FC236}">
                    <a16:creationId xmlns:a16="http://schemas.microsoft.com/office/drawing/2014/main" id="{28E41F8E-C779-8542-9609-C540EDC9259C}"/>
                  </a:ext>
                </a:extLst>
              </p14:cNvPr>
              <p14:cNvContentPartPr/>
              <p14:nvPr/>
            </p14:nvContentPartPr>
            <p14:xfrm>
              <a:off x="3054515" y="4133343"/>
              <a:ext cx="6480" cy="6480"/>
            </p14:xfrm>
          </p:contentPart>
        </mc:Choice>
        <mc:Fallback xmlns="">
          <p:pic>
            <p:nvPicPr>
              <p:cNvPr id="130" name="Ink 129">
                <a:extLst>
                  <a:ext uri="{FF2B5EF4-FFF2-40B4-BE49-F238E27FC236}">
                    <a16:creationId xmlns:a16="http://schemas.microsoft.com/office/drawing/2014/main" id="{28E41F8E-C779-8542-9609-C540EDC9259C}"/>
                  </a:ext>
                </a:extLst>
              </p:cNvPr>
              <p:cNvPicPr/>
              <p:nvPr/>
            </p:nvPicPr>
            <p:blipFill>
              <a:blip r:embed="rId39"/>
              <a:stretch>
                <a:fillRect/>
              </a:stretch>
            </p:blipFill>
            <p:spPr>
              <a:xfrm>
                <a:off x="3046671" y="4125499"/>
                <a:ext cx="22168" cy="22168"/>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1" name="Ink 130">
                <a:extLst>
                  <a:ext uri="{FF2B5EF4-FFF2-40B4-BE49-F238E27FC236}">
                    <a16:creationId xmlns:a16="http://schemas.microsoft.com/office/drawing/2014/main" id="{BC7DD6D9-09E7-AC42-8BA5-2A321ECEBEED}"/>
                  </a:ext>
                </a:extLst>
              </p14:cNvPr>
              <p14:cNvContentPartPr/>
              <p14:nvPr/>
            </p14:nvContentPartPr>
            <p14:xfrm>
              <a:off x="3022835" y="4249623"/>
              <a:ext cx="12960" cy="16560"/>
            </p14:xfrm>
          </p:contentPart>
        </mc:Choice>
        <mc:Fallback xmlns="">
          <p:pic>
            <p:nvPicPr>
              <p:cNvPr id="131" name="Ink 130">
                <a:extLst>
                  <a:ext uri="{FF2B5EF4-FFF2-40B4-BE49-F238E27FC236}">
                    <a16:creationId xmlns:a16="http://schemas.microsoft.com/office/drawing/2014/main" id="{BC7DD6D9-09E7-AC42-8BA5-2A321ECEBEED}"/>
                  </a:ext>
                </a:extLst>
              </p:cNvPr>
              <p:cNvPicPr/>
              <p:nvPr/>
            </p:nvPicPr>
            <p:blipFill>
              <a:blip r:embed="rId41"/>
              <a:stretch>
                <a:fillRect/>
              </a:stretch>
            </p:blipFill>
            <p:spPr>
              <a:xfrm>
                <a:off x="3013578" y="4241703"/>
                <a:ext cx="30363"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39" name="Ink 140">
                <a:extLst>
                  <a:ext uri="{FF2B5EF4-FFF2-40B4-BE49-F238E27FC236}">
                    <a16:creationId xmlns:a16="http://schemas.microsoft.com/office/drawing/2014/main" id="{7F1110D0-9C2B-504A-A3B0-AE77897791E6}"/>
                  </a:ext>
                </a:extLst>
              </p14:cNvPr>
              <p14:cNvContentPartPr/>
              <p14:nvPr/>
            </p14:nvContentPartPr>
            <p14:xfrm>
              <a:off x="5468675" y="4045503"/>
              <a:ext cx="383760" cy="352440"/>
            </p14:xfrm>
          </p:contentPart>
        </mc:Choice>
        <mc:Fallback xmlns="">
          <p:pic>
            <p:nvPicPr>
              <p:cNvPr id="139" name="Ink 140">
                <a:extLst>
                  <a:ext uri="{FF2B5EF4-FFF2-40B4-BE49-F238E27FC236}">
                    <a16:creationId xmlns:a16="http://schemas.microsoft.com/office/drawing/2014/main" id="{7F1110D0-9C2B-504A-A3B0-AE77897791E6}"/>
                  </a:ext>
                </a:extLst>
              </p:cNvPr>
              <p:cNvPicPr/>
              <p:nvPr/>
            </p:nvPicPr>
            <p:blipFill>
              <a:blip r:embed="rId43"/>
              <a:stretch>
                <a:fillRect/>
              </a:stretch>
            </p:blipFill>
            <p:spPr>
              <a:xfrm>
                <a:off x="5460035" y="4037223"/>
                <a:ext cx="40176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40" name="Ink 141">
                <a:extLst>
                  <a:ext uri="{FF2B5EF4-FFF2-40B4-BE49-F238E27FC236}">
                    <a16:creationId xmlns:a16="http://schemas.microsoft.com/office/drawing/2014/main" id="{101B9961-272D-FD4A-8F8F-0FA0E4CC8800}"/>
                  </a:ext>
                </a:extLst>
              </p14:cNvPr>
              <p14:cNvContentPartPr/>
              <p14:nvPr/>
            </p14:nvContentPartPr>
            <p14:xfrm>
              <a:off x="3664355" y="4021023"/>
              <a:ext cx="1276560" cy="238320"/>
            </p14:xfrm>
          </p:contentPart>
        </mc:Choice>
        <mc:Fallback xmlns="">
          <p:pic>
            <p:nvPicPr>
              <p:cNvPr id="140" name="Ink 141">
                <a:extLst>
                  <a:ext uri="{FF2B5EF4-FFF2-40B4-BE49-F238E27FC236}">
                    <a16:creationId xmlns:a16="http://schemas.microsoft.com/office/drawing/2014/main" id="{101B9961-272D-FD4A-8F8F-0FA0E4CC8800}"/>
                  </a:ext>
                </a:extLst>
              </p:cNvPr>
              <p:cNvPicPr/>
              <p:nvPr/>
            </p:nvPicPr>
            <p:blipFill>
              <a:blip r:embed="rId45"/>
              <a:stretch>
                <a:fillRect/>
              </a:stretch>
            </p:blipFill>
            <p:spPr>
              <a:xfrm>
                <a:off x="3656075" y="4012396"/>
                <a:ext cx="1293840" cy="25557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6" name="Ink 157">
                <a:extLst>
                  <a:ext uri="{FF2B5EF4-FFF2-40B4-BE49-F238E27FC236}">
                    <a16:creationId xmlns:a16="http://schemas.microsoft.com/office/drawing/2014/main" id="{F4C1AABA-AA77-4C41-B3A7-588536B42860}"/>
                  </a:ext>
                </a:extLst>
              </p14:cNvPr>
              <p14:cNvContentPartPr/>
              <p14:nvPr/>
            </p14:nvContentPartPr>
            <p14:xfrm>
              <a:off x="8184516" y="4020303"/>
              <a:ext cx="1522080" cy="371160"/>
            </p14:xfrm>
          </p:contentPart>
        </mc:Choice>
        <mc:Fallback xmlns="">
          <p:pic>
            <p:nvPicPr>
              <p:cNvPr id="156" name="Ink 157">
                <a:extLst>
                  <a:ext uri="{FF2B5EF4-FFF2-40B4-BE49-F238E27FC236}">
                    <a16:creationId xmlns:a16="http://schemas.microsoft.com/office/drawing/2014/main" id="{F4C1AABA-AA77-4C41-B3A7-588536B42860}"/>
                  </a:ext>
                </a:extLst>
              </p:cNvPr>
              <p:cNvPicPr/>
              <p:nvPr/>
            </p:nvPicPr>
            <p:blipFill>
              <a:blip r:embed="rId47"/>
              <a:stretch>
                <a:fillRect/>
              </a:stretch>
            </p:blipFill>
            <p:spPr>
              <a:xfrm>
                <a:off x="8175872" y="4011663"/>
                <a:ext cx="1539368"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7" name="Ink 158">
                <a:extLst>
                  <a:ext uri="{FF2B5EF4-FFF2-40B4-BE49-F238E27FC236}">
                    <a16:creationId xmlns:a16="http://schemas.microsoft.com/office/drawing/2014/main" id="{0969AD86-413C-0D46-B786-320125582955}"/>
                  </a:ext>
                </a:extLst>
              </p14:cNvPr>
              <p14:cNvContentPartPr/>
              <p14:nvPr/>
            </p14:nvContentPartPr>
            <p14:xfrm>
              <a:off x="6185435" y="4083303"/>
              <a:ext cx="1572120" cy="490680"/>
            </p14:xfrm>
          </p:contentPart>
        </mc:Choice>
        <mc:Fallback xmlns="">
          <p:pic>
            <p:nvPicPr>
              <p:cNvPr id="157" name="Ink 158">
                <a:extLst>
                  <a:ext uri="{FF2B5EF4-FFF2-40B4-BE49-F238E27FC236}">
                    <a16:creationId xmlns:a16="http://schemas.microsoft.com/office/drawing/2014/main" id="{0969AD86-413C-0D46-B786-320125582955}"/>
                  </a:ext>
                </a:extLst>
              </p:cNvPr>
              <p:cNvPicPr/>
              <p:nvPr/>
            </p:nvPicPr>
            <p:blipFill>
              <a:blip r:embed="rId49"/>
              <a:stretch>
                <a:fillRect/>
              </a:stretch>
            </p:blipFill>
            <p:spPr>
              <a:xfrm>
                <a:off x="6176075" y="4075023"/>
                <a:ext cx="1590120" cy="507600"/>
              </a:xfrm>
              <a:prstGeom prst="rect">
                <a:avLst/>
              </a:prstGeom>
            </p:spPr>
          </p:pic>
        </mc:Fallback>
      </mc:AlternateContent>
    </p:spTree>
    <p:extLst>
      <p:ext uri="{BB962C8B-B14F-4D97-AF65-F5344CB8AC3E}">
        <p14:creationId xmlns:p14="http://schemas.microsoft.com/office/powerpoint/2010/main" val="14660526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C3559F-375E-6644-88C0-7CB91FCECB1F}"/>
              </a:ext>
            </a:extLst>
          </p:cNvPr>
          <p:cNvSpPr>
            <a:spLocks noGrp="1"/>
          </p:cNvSpPr>
          <p:nvPr>
            <p:ph idx="1"/>
          </p:nvPr>
        </p:nvSpPr>
        <p:spPr/>
        <p:txBody>
          <a:bodyPr>
            <a:normAutofit/>
          </a:bodyPr>
          <a:lstStyle/>
          <a:p>
            <a:pPr>
              <a:spcBef>
                <a:spcPts val="0"/>
              </a:spcBef>
              <a:buFont typeface="Wingdings" panose="05000000000000000000" pitchFamily="2" charset="2"/>
              <a:buChar char="ü"/>
            </a:pPr>
            <a:r>
              <a:rPr lang="en-IN" sz="2800" dirty="0">
                <a:latin typeface="+mn-lt"/>
              </a:rPr>
              <a:t>Import the data</a:t>
            </a:r>
          </a:p>
          <a:p>
            <a:pPr>
              <a:spcBef>
                <a:spcPts val="0"/>
              </a:spcBef>
              <a:buFont typeface="Wingdings" panose="05000000000000000000" pitchFamily="2" charset="2"/>
              <a:buChar char="ü"/>
            </a:pPr>
            <a:r>
              <a:rPr lang="en-IN" sz="2800" dirty="0">
                <a:latin typeface="+mn-lt"/>
              </a:rPr>
              <a:t>Convert it into time series</a:t>
            </a:r>
          </a:p>
          <a:p>
            <a:pPr>
              <a:spcBef>
                <a:spcPts val="0"/>
              </a:spcBef>
              <a:buFont typeface="Wingdings" panose="05000000000000000000" pitchFamily="2" charset="2"/>
              <a:buChar char="ü"/>
            </a:pPr>
            <a:r>
              <a:rPr lang="en-IN" sz="2800" dirty="0">
                <a:latin typeface="+mn-lt"/>
              </a:rPr>
              <a:t>Plot the time series</a:t>
            </a:r>
          </a:p>
          <a:p>
            <a:pPr>
              <a:spcBef>
                <a:spcPts val="0"/>
              </a:spcBef>
              <a:buFont typeface="Wingdings" panose="05000000000000000000" pitchFamily="2" charset="2"/>
              <a:buChar char="ü"/>
            </a:pPr>
            <a:r>
              <a:rPr lang="en-IN" sz="2800" dirty="0">
                <a:latin typeface="+mn-lt"/>
              </a:rPr>
              <a:t>Plot ACF and PACF</a:t>
            </a:r>
          </a:p>
          <a:p>
            <a:pPr>
              <a:spcBef>
                <a:spcPts val="0"/>
              </a:spcBef>
              <a:buFont typeface="Wingdings" panose="05000000000000000000" pitchFamily="2" charset="2"/>
              <a:buChar char="ü"/>
            </a:pPr>
            <a:r>
              <a:rPr lang="en-IN" sz="2800" dirty="0">
                <a:latin typeface="+mn-lt"/>
              </a:rPr>
              <a:t>Then fit the model</a:t>
            </a:r>
            <a:endParaRPr lang="en-US" sz="2800" dirty="0">
              <a:latin typeface="+mn-lt"/>
            </a:endParaRPr>
          </a:p>
        </p:txBody>
      </p:sp>
      <p:sp>
        <p:nvSpPr>
          <p:cNvPr id="3" name="Title 2">
            <a:extLst>
              <a:ext uri="{FF2B5EF4-FFF2-40B4-BE49-F238E27FC236}">
                <a16:creationId xmlns:a16="http://schemas.microsoft.com/office/drawing/2014/main" id="{F7B6439D-B527-D54F-BA29-01D406792B9B}"/>
              </a:ext>
            </a:extLst>
          </p:cNvPr>
          <p:cNvSpPr>
            <a:spLocks noGrp="1"/>
          </p:cNvSpPr>
          <p:nvPr>
            <p:ph type="title" idx="4294967295"/>
          </p:nvPr>
        </p:nvSpPr>
        <p:spPr/>
        <p:txBody>
          <a:bodyPr/>
          <a:lstStyle/>
          <a:p>
            <a:r>
              <a:rPr lang="en-IN" dirty="0"/>
              <a:t>In implementation</a:t>
            </a:r>
            <a:endParaRPr lang="en-US" dirty="0"/>
          </a:p>
        </p:txBody>
      </p:sp>
    </p:spTree>
    <p:extLst>
      <p:ext uri="{BB962C8B-B14F-4D97-AF65-F5344CB8AC3E}">
        <p14:creationId xmlns:p14="http://schemas.microsoft.com/office/powerpoint/2010/main" val="15318552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09800" y="2769642"/>
            <a:ext cx="8077200" cy="1192758"/>
          </a:xfrm>
        </p:spPr>
        <p:txBody>
          <a:bodyPr>
            <a:normAutofit fontScale="90000"/>
          </a:bodyPr>
          <a:lstStyle/>
          <a:p>
            <a:r>
              <a:rPr lang="en-US" sz="8000" b="1" dirty="0">
                <a:latin typeface="Times New Roman" pitchFamily="18" charset="0"/>
                <a:cs typeface="Times New Roman" pitchFamily="18" charset="0"/>
              </a:rPr>
              <a:t>Thanks</a:t>
            </a:r>
          </a:p>
        </p:txBody>
      </p:sp>
    </p:spTree>
    <p:extLst>
      <p:ext uri="{BB962C8B-B14F-4D97-AF65-F5344CB8AC3E}">
        <p14:creationId xmlns:p14="http://schemas.microsoft.com/office/powerpoint/2010/main" val="93307411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4"/>
          <p:cNvSpPr>
            <a:spLocks noGrp="1"/>
          </p:cNvSpPr>
          <p:nvPr>
            <p:ph type="title"/>
          </p:nvPr>
        </p:nvSpPr>
        <p:spPr>
          <a:xfrm>
            <a:off x="4267200" y="3429000"/>
            <a:ext cx="4743450" cy="1371600"/>
          </a:xfrm>
        </p:spPr>
        <p:txBody>
          <a:bodyPr/>
          <a:lstStyle/>
          <a:p>
            <a:pPr algn="ctr"/>
            <a:r>
              <a:rPr lang="en-IN" b="1" dirty="0">
                <a:latin typeface="Arial" panose="020B0604020202020204" pitchFamily="34" charset="0"/>
                <a:cs typeface="Arial" panose="020B0604020202020204" pitchFamily="34" charset="0"/>
              </a:rPr>
              <a:t>Introduction to Statistical Methods</a:t>
            </a:r>
            <a:endParaRPr lang="en-US" altLang="en-US" b="1" dirty="0">
              <a:latin typeface="Arial" panose="020B0604020202020204" pitchFamily="34" charset="0"/>
              <a:cs typeface="Arial" panose="020B0604020202020204" pitchFamily="34" charset="0"/>
            </a:endParaRPr>
          </a:p>
        </p:txBody>
      </p:sp>
      <p:sp>
        <p:nvSpPr>
          <p:cNvPr id="11267" name="Content Placeholder 5"/>
          <p:cNvSpPr>
            <a:spLocks noGrp="1"/>
          </p:cNvSpPr>
          <p:nvPr>
            <p:ph sz="quarter" idx="13"/>
          </p:nvPr>
        </p:nvSpPr>
        <p:spPr>
          <a:xfrm>
            <a:off x="4210050" y="4457700"/>
            <a:ext cx="4972050" cy="742950"/>
          </a:xfrm>
        </p:spPr>
        <p:txBody>
          <a:bodyPr/>
          <a:lstStyle/>
          <a:p>
            <a:pPr eaLnBrk="1" hangingPunct="1">
              <a:spcBef>
                <a:spcPct val="0"/>
              </a:spcBef>
            </a:pPr>
            <a:r>
              <a:rPr lang="en-US" altLang="en-US" b="1" dirty="0">
                <a:latin typeface="Arial" panose="020B0604020202020204" pitchFamily="34" charset="0"/>
                <a:cs typeface="Arial" panose="020B0604020202020204" pitchFamily="34" charset="0"/>
              </a:rPr>
              <a:t>Dr Y V K Ravi Kumar, BITS-  </a:t>
            </a:r>
            <a:r>
              <a:rPr lang="en-US" altLang="en-US" b="1" dirty="0" err="1">
                <a:latin typeface="Arial" panose="020B0604020202020204" pitchFamily="34" charset="0"/>
                <a:cs typeface="Arial" panose="020B0604020202020204" pitchFamily="34" charset="0"/>
              </a:rPr>
              <a:t>Pilani</a:t>
            </a:r>
            <a:r>
              <a:rPr lang="en-US" altLang="en-US" b="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80563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952751" y="4809304"/>
            <a:ext cx="6854875" cy="1286697"/>
          </a:xfrm>
        </p:spPr>
        <p:txBody>
          <a:bodyPr/>
          <a:lstStyle/>
          <a:p>
            <a:pPr algn="ctr">
              <a:defRPr/>
            </a:pPr>
            <a:r>
              <a:rPr lang="en-US" sz="2700" dirty="0"/>
              <a:t>  </a:t>
            </a:r>
            <a:r>
              <a:rPr lang="en-US" sz="2400" dirty="0"/>
              <a:t>Session 16: ANOVA &amp; Revision</a:t>
            </a:r>
          </a:p>
          <a:p>
            <a:pPr algn="ctr">
              <a:defRPr/>
            </a:pPr>
            <a:r>
              <a:rPr lang="en-US" sz="1819" dirty="0"/>
              <a:t>(JANUARY 2021)</a:t>
            </a:r>
          </a:p>
        </p:txBody>
      </p:sp>
    </p:spTree>
    <p:extLst>
      <p:ext uri="{BB962C8B-B14F-4D97-AF65-F5344CB8AC3E}">
        <p14:creationId xmlns:p14="http://schemas.microsoft.com/office/powerpoint/2010/main" val="13913050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FAD30B-1ED8-284F-8EBC-D3FE05768A4C}"/>
              </a:ext>
            </a:extLst>
          </p:cNvPr>
          <p:cNvSpPr>
            <a:spLocks noGrp="1"/>
          </p:cNvSpPr>
          <p:nvPr>
            <p:ph idx="1"/>
          </p:nvPr>
        </p:nvSpPr>
        <p:spPr/>
        <p:txBody>
          <a:bodyPr/>
          <a:lstStyle/>
          <a:p>
            <a:r>
              <a:rPr lang="en-IN" dirty="0"/>
              <a:t>Testing the impact of nutrition and exercise on 60 candidates between age 18 and 50.They are grouped with different strategies.Now we need to find the most effective strategy </a:t>
            </a:r>
          </a:p>
          <a:p>
            <a:r>
              <a:rPr lang="en-IN" dirty="0"/>
              <a:t>Group 1 eats only junk food</a:t>
            </a:r>
          </a:p>
          <a:p>
            <a:r>
              <a:rPr lang="en-IN" dirty="0"/>
              <a:t>Group 2 eats only healthy food</a:t>
            </a:r>
          </a:p>
          <a:p>
            <a:r>
              <a:rPr lang="en-IN" dirty="0"/>
              <a:t>Group 3 eats junk food &amp;does cardio exercise every other day</a:t>
            </a:r>
          </a:p>
          <a:p>
            <a:r>
              <a:rPr lang="en-IN" dirty="0"/>
              <a:t>Group 4 eats healthy food &amp; does cardio ……………</a:t>
            </a:r>
          </a:p>
          <a:p>
            <a:r>
              <a:rPr lang="en-IN" dirty="0"/>
              <a:t>Group 5 eats junk food&amp; does both cardio &amp; strength training every other day </a:t>
            </a:r>
          </a:p>
          <a:p>
            <a:r>
              <a:rPr lang="en-IN" dirty="0"/>
              <a:t>Group 6 eats healthy food…….</a:t>
            </a:r>
            <a:endParaRPr lang="en-US" dirty="0"/>
          </a:p>
        </p:txBody>
      </p:sp>
      <p:sp>
        <p:nvSpPr>
          <p:cNvPr id="3" name="Title 2">
            <a:extLst>
              <a:ext uri="{FF2B5EF4-FFF2-40B4-BE49-F238E27FC236}">
                <a16:creationId xmlns:a16="http://schemas.microsoft.com/office/drawing/2014/main" id="{258F8C58-9376-4C48-A547-3A22C8756845}"/>
              </a:ext>
            </a:extLst>
          </p:cNvPr>
          <p:cNvSpPr>
            <a:spLocks noGrp="1"/>
          </p:cNvSpPr>
          <p:nvPr>
            <p:ph type="title" idx="4294967295"/>
          </p:nvPr>
        </p:nvSpPr>
        <p:spPr>
          <a:xfrm>
            <a:off x="1590240" y="26442"/>
            <a:ext cx="6791761" cy="1192758"/>
          </a:xfrm>
        </p:spPr>
        <p:txBody>
          <a:bodyPr/>
          <a:lstStyle/>
          <a:p>
            <a:r>
              <a:rPr lang="en-IN" dirty="0"/>
              <a:t>Case </a:t>
            </a:r>
            <a:endParaRPr lang="en-US" dirty="0"/>
          </a:p>
        </p:txBody>
      </p:sp>
    </p:spTree>
    <p:extLst>
      <p:ext uri="{BB962C8B-B14F-4D97-AF65-F5344CB8AC3E}">
        <p14:creationId xmlns:p14="http://schemas.microsoft.com/office/powerpoint/2010/main" val="361406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9113" y="1356149"/>
                <a:ext cx="11224591" cy="4914023"/>
              </a:xfrm>
            </p:spPr>
            <p:txBody>
              <a:bodyPr>
                <a:normAutofit/>
              </a:bodyPr>
              <a:lstStyle/>
              <a:p>
                <a:pPr marL="0" indent="0">
                  <a:buNone/>
                </a:pPr>
                <a:r>
                  <a:rPr lang="en-US" sz="2000" b="1"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Example  </a:t>
                </a:r>
                <a:endParaRPr lang="en-US"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endParaRPr>
              </a:p>
              <a:p>
                <a:pPr marL="0" indent="0">
                  <a:lnSpc>
                    <a:spcPct val="120000"/>
                  </a:lnSpc>
                  <a:spcBef>
                    <a:spcPts val="0"/>
                  </a:spcBef>
                  <a:buNone/>
                </a:pPr>
                <a:r>
                  <a:rPr lang="en-US" dirty="0">
                    <a:solidFill>
                      <a:schemeClr val="tx1"/>
                    </a:solidFill>
                    <a:latin typeface="Calibri" panose="020F0502020204030204" pitchFamily="34" charset="0"/>
                    <a:ea typeface="Tahoma" panose="020B0604030504040204" pitchFamily="34" charset="0"/>
                    <a:cs typeface="Calibri" panose="020F0502020204030204" pitchFamily="34" charset="0"/>
                  </a:rPr>
                  <a:t>Ministry of Human Resource  Development (MHRD), Government of India takes an initiative to improve the country’s human resources and hence set up   </a:t>
                </a:r>
                <a:r>
                  <a:rPr lang="en-US" b="1" dirty="0">
                    <a:solidFill>
                      <a:schemeClr val="tx1"/>
                    </a:solidFill>
                    <a:latin typeface="Calibri" panose="020F0502020204030204" pitchFamily="34" charset="0"/>
                    <a:ea typeface="Tahoma" panose="020B0604030504040204" pitchFamily="34" charset="0"/>
                    <a:cs typeface="Calibri" panose="020F0502020204030204" pitchFamily="34" charset="0"/>
                  </a:rPr>
                  <a:t>23 IIT’s</a:t>
                </a:r>
                <a:r>
                  <a:rPr lang="en-US" dirty="0">
                    <a:solidFill>
                      <a:schemeClr val="tx1"/>
                    </a:solidFill>
                    <a:latin typeface="Calibri" panose="020F0502020204030204" pitchFamily="34" charset="0"/>
                    <a:ea typeface="Tahoma" panose="020B0604030504040204" pitchFamily="34" charset="0"/>
                    <a:cs typeface="Calibri" panose="020F0502020204030204" pitchFamily="34" charset="0"/>
                  </a:rPr>
                  <a:t> in the country. </a:t>
                </a:r>
              </a:p>
              <a:p>
                <a:pPr marL="0" indent="0">
                  <a:lnSpc>
                    <a:spcPct val="120000"/>
                  </a:lnSpc>
                  <a:spcBef>
                    <a:spcPts val="0"/>
                  </a:spcBef>
                  <a:buNone/>
                </a:pPr>
                <a:endParaRPr lang="en-US" dirty="0">
                  <a:solidFill>
                    <a:schemeClr val="tx1"/>
                  </a:solidFill>
                  <a:latin typeface="Calibri" panose="020F0502020204030204" pitchFamily="34" charset="0"/>
                  <a:ea typeface="Tahoma" panose="020B0604030504040204" pitchFamily="34" charset="0"/>
                  <a:cs typeface="Calibri" panose="020F0502020204030204" pitchFamily="34" charset="0"/>
                </a:endParaRPr>
              </a:p>
              <a:p>
                <a:pPr marL="0" indent="0">
                  <a:lnSpc>
                    <a:spcPct val="120000"/>
                  </a:lnSpc>
                  <a:spcBef>
                    <a:spcPts val="0"/>
                  </a:spcBef>
                  <a:buNone/>
                </a:pPr>
                <a:r>
                  <a:rPr lang="en-US" dirty="0">
                    <a:solidFill>
                      <a:schemeClr val="tx1"/>
                    </a:solidFill>
                    <a:latin typeface="Calibri" panose="020F0502020204030204" pitchFamily="34" charset="0"/>
                    <a:ea typeface="Tahoma" panose="020B0604030504040204" pitchFamily="34" charset="0"/>
                    <a:cs typeface="Calibri" panose="020F0502020204030204" pitchFamily="34" charset="0"/>
                  </a:rPr>
                  <a:t>To measure the engineering aptitudes of graduates, MHRD conducts GATE examination for a mark of 1000 in every year. A sample of 300 students who gave GATE examination in 2018 were collected and the mean is observed as 220.</a:t>
                </a:r>
              </a:p>
              <a:p>
                <a:pPr marL="0" indent="0">
                  <a:lnSpc>
                    <a:spcPct val="120000"/>
                  </a:lnSpc>
                  <a:spcBef>
                    <a:spcPts val="0"/>
                  </a:spcBef>
                  <a:buNone/>
                </a:pPr>
                <a:endParaRPr lang="en-US" dirty="0">
                  <a:solidFill>
                    <a:schemeClr val="tx1"/>
                  </a:solidFill>
                  <a:latin typeface="Calibri" panose="020F0502020204030204" pitchFamily="34" charset="0"/>
                  <a:ea typeface="Tahoma" panose="020B0604030504040204" pitchFamily="34" charset="0"/>
                  <a:cs typeface="Calibri" panose="020F0502020204030204" pitchFamily="34" charset="0"/>
                </a:endParaRPr>
              </a:p>
              <a:p>
                <a:pPr marL="0" indent="0">
                  <a:lnSpc>
                    <a:spcPct val="120000"/>
                  </a:lnSpc>
                  <a:spcBef>
                    <a:spcPts val="0"/>
                  </a:spcBef>
                  <a:buNone/>
                </a:pPr>
                <a:r>
                  <a:rPr lang="en-US" dirty="0">
                    <a:solidFill>
                      <a:schemeClr val="tx1"/>
                    </a:solidFill>
                    <a:latin typeface="Calibri" panose="020F0502020204030204" pitchFamily="34" charset="0"/>
                    <a:ea typeface="Tahoma" panose="020B0604030504040204" pitchFamily="34" charset="0"/>
                    <a:cs typeface="Calibri" panose="020F0502020204030204" pitchFamily="34" charset="0"/>
                  </a:rPr>
                  <a:t>In this context, statistical hypothesis testing is to determine the mean mark of  the all GATE-2018 examinee.</a:t>
                </a:r>
              </a:p>
              <a:p>
                <a:pPr marL="0" indent="0">
                  <a:lnSpc>
                    <a:spcPct val="120000"/>
                  </a:lnSpc>
                  <a:spcBef>
                    <a:spcPts val="0"/>
                  </a:spcBef>
                  <a:buNone/>
                </a:pPr>
                <a:endParaRPr lang="en-US" dirty="0">
                  <a:solidFill>
                    <a:schemeClr val="tx1"/>
                  </a:solidFill>
                  <a:latin typeface="Calibri" panose="020F0502020204030204" pitchFamily="34" charset="0"/>
                  <a:ea typeface="Tahoma" panose="020B0604030504040204" pitchFamily="34" charset="0"/>
                  <a:cs typeface="Calibri" panose="020F0502020204030204" pitchFamily="34" charset="0"/>
                </a:endParaRPr>
              </a:p>
              <a:p>
                <a:pPr marL="0" indent="0">
                  <a:lnSpc>
                    <a:spcPct val="120000"/>
                  </a:lnSpc>
                  <a:spcBef>
                    <a:spcPts val="0"/>
                  </a:spcBef>
                  <a:buNone/>
                </a:pPr>
                <a:r>
                  <a:rPr lang="en-US" dirty="0">
                    <a:solidFill>
                      <a:schemeClr val="tx1"/>
                    </a:solidFill>
                    <a:latin typeface="Calibri" panose="020F0502020204030204" pitchFamily="34" charset="0"/>
                    <a:ea typeface="Tahoma" panose="020B0604030504040204" pitchFamily="34" charset="0"/>
                    <a:cs typeface="Calibri" panose="020F0502020204030204" pitchFamily="34" charset="0"/>
                  </a:rPr>
                  <a:t>The two hypotheses in this context are:</a:t>
                </a:r>
              </a:p>
              <a:p>
                <a:pPr marL="0" indent="0">
                  <a:lnSpc>
                    <a:spcPct val="120000"/>
                  </a:lnSpc>
                  <a:spcBef>
                    <a:spcPts val="0"/>
                  </a:spcBef>
                  <a:buNone/>
                </a:pPr>
                <a:endParaRPr lang="en-US" dirty="0">
                  <a:solidFill>
                    <a:schemeClr val="tx1"/>
                  </a:solidFill>
                  <a:latin typeface="Calibri" panose="020F0502020204030204" pitchFamily="34" charset="0"/>
                  <a:ea typeface="Tahoma" panose="020B0604030504040204" pitchFamily="34" charset="0"/>
                  <a:cs typeface="Calibri" panose="020F0502020204030204" pitchFamily="34" charset="0"/>
                </a:endParaRPr>
              </a:p>
              <a:p>
                <a:pPr marL="0" indent="0" algn="ctr">
                  <a:lnSpc>
                    <a:spcPct val="120000"/>
                  </a:lnSpc>
                  <a:spcBef>
                    <a:spcPts val="0"/>
                  </a:spcBef>
                  <a:buNone/>
                </a:pP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chemeClr val="tx1"/>
                              </a:solidFill>
                              <a:latin typeface="Cambria Math" panose="02040503050406030204" pitchFamily="18" charset="0"/>
                              <a:ea typeface="Tahoma" panose="020B0604030504040204" pitchFamily="34" charset="0"/>
                              <a:cs typeface="Times New Roman" panose="02020603050405020304" pitchFamily="18" charset="0"/>
                            </a:rPr>
                            <m:t>𝐻</m:t>
                          </m:r>
                        </m:e>
                        <m:sub>
                          <m:r>
                            <a:rPr lang="en-US" i="1">
                              <a:solidFill>
                                <a:schemeClr val="tx1"/>
                              </a:solidFill>
                              <a:latin typeface="Cambria Math" panose="02040503050406030204" pitchFamily="18" charset="0"/>
                              <a:ea typeface="Tahoma" panose="020B0604030504040204" pitchFamily="34" charset="0"/>
                              <a:cs typeface="Times New Roman" panose="02020603050405020304" pitchFamily="18" charset="0"/>
                            </a:rPr>
                            <m:t>0</m:t>
                          </m:r>
                        </m:sub>
                      </m:sSub>
                      <m:r>
                        <a:rPr lang="en-US"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US"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𝜇</m:t>
                      </m:r>
                      <m:r>
                        <a:rPr lang="en-US"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=220 </m:t>
                      </m:r>
                    </m:oMath>
                  </m:oMathPara>
                </a14:m>
                <a:endParaRPr lang="en-US" i="1" dirty="0">
                  <a:solidFill>
                    <a:schemeClr val="tx1"/>
                  </a:solidFill>
                  <a:latin typeface="Calibri" panose="020F0502020204030204" pitchFamily="34" charset="0"/>
                  <a:ea typeface="Tahoma" panose="020B0604030504040204" pitchFamily="34" charset="0"/>
                  <a:cs typeface="Calibri" panose="020F0502020204030204" pitchFamily="34" charset="0"/>
                </a:endParaRPr>
              </a:p>
              <a:p>
                <a:pPr marL="0" indent="0" algn="ctr">
                  <a:lnSpc>
                    <a:spcPct val="120000"/>
                  </a:lnSpc>
                  <a:spcBef>
                    <a:spcPts val="0"/>
                  </a:spcBef>
                  <a:buNone/>
                </a:pPr>
                <a:endParaRPr lang="en-US" i="1" dirty="0">
                  <a:solidFill>
                    <a:schemeClr val="tx1"/>
                  </a:solidFill>
                  <a:latin typeface="Calibri" panose="020F0502020204030204" pitchFamily="34" charset="0"/>
                  <a:ea typeface="Tahoma" panose="020B0604030504040204" pitchFamily="34" charset="0"/>
                  <a:cs typeface="Calibri" panose="020F0502020204030204" pitchFamily="34" charset="0"/>
                </a:endParaRPr>
              </a:p>
              <a:p>
                <a:pPr marL="0" indent="0" algn="ctr">
                  <a:lnSpc>
                    <a:spcPct val="120000"/>
                  </a:lnSpc>
                  <a:spcBef>
                    <a:spcPts val="0"/>
                  </a:spcBef>
                  <a:buNone/>
                </a:pPr>
                <a14:m>
                  <m:oMathPara xmlns:m="http://schemas.openxmlformats.org/officeDocument/2006/math">
                    <m:oMathParaPr>
                      <m:jc m:val="center"/>
                    </m:oMathParaPr>
                    <m:oMath xmlns:m="http://schemas.openxmlformats.org/officeDocument/2006/math">
                      <m:sSub>
                        <m:sSubPr>
                          <m:ctrlPr>
                            <a:rPr lang="en-US"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chemeClr val="tx1"/>
                              </a:solidFill>
                              <a:latin typeface="Cambria Math" panose="02040503050406030204" pitchFamily="18" charset="0"/>
                              <a:ea typeface="Tahoma" panose="020B0604030504040204" pitchFamily="34" charset="0"/>
                              <a:cs typeface="Times New Roman" panose="02020603050405020304" pitchFamily="18" charset="0"/>
                            </a:rPr>
                            <m:t>𝐻</m:t>
                          </m:r>
                        </m:e>
                        <m:sub>
                          <m:r>
                            <a:rPr lang="en-US" b="0" i="1"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sub>
                      </m:sSub>
                      <m:r>
                        <a:rPr lang="en-US"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US"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𝜇</m:t>
                      </m:r>
                      <m:r>
                        <a:rPr lang="en-US"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&lt;220</m:t>
                      </m:r>
                    </m:oMath>
                  </m:oMathPara>
                </a14:m>
                <a:endParaRPr lang="en-US" dirty="0">
                  <a:solidFill>
                    <a:schemeClr val="tx1"/>
                  </a:solidFill>
                  <a:latin typeface="Calibri" panose="020F0502020204030204" pitchFamily="34" charset="0"/>
                  <a:ea typeface="Tahoma" panose="020B0604030504040204" pitchFamily="34" charset="0"/>
                  <a:cs typeface="Calibri" panose="020F0502020204030204" pitchFamily="34" charset="0"/>
                </a:endParaRPr>
              </a:p>
              <a:p>
                <a:pPr marL="0" indent="0" algn="ctr">
                  <a:buNone/>
                </a:pPr>
                <a:endParaRPr lang="en-US"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9113" y="1356149"/>
                <a:ext cx="11224591" cy="4914023"/>
              </a:xfrm>
              <a:blipFill>
                <a:blip r:embed="rId2"/>
                <a:stretch>
                  <a:fillRect l="-543"/>
                </a:stretch>
              </a:blipFill>
            </p:spPr>
            <p:txBody>
              <a:bodyPr/>
              <a:lstStyle/>
              <a:p>
                <a:r>
                  <a:rPr lang="en-VI">
                    <a:noFill/>
                  </a:rPr>
                  <a:t> </a:t>
                </a:r>
              </a:p>
            </p:txBody>
          </p:sp>
        </mc:Fallback>
      </mc:AlternateContent>
      <p:sp>
        <p:nvSpPr>
          <p:cNvPr id="7" name="Title 1"/>
          <p:cNvSpPr>
            <a:spLocks noGrp="1"/>
          </p:cNvSpPr>
          <p:nvPr>
            <p:ph type="title"/>
          </p:nvPr>
        </p:nvSpPr>
        <p:spPr>
          <a:xfrm>
            <a:off x="1820206" y="437322"/>
            <a:ext cx="4991412" cy="572080"/>
          </a:xfrm>
        </p:spPr>
        <p:txBody>
          <a:bodyPr>
            <a:normAutofit fontScale="90000"/>
          </a:bodyPr>
          <a:lstStyle/>
          <a:p>
            <a:r>
              <a:rPr lang="en-US" sz="4000" dirty="0">
                <a:solidFill>
                  <a:schemeClr val="tx1"/>
                </a:solidFill>
                <a:latin typeface="Times New Roman" pitchFamily="18" charset="0"/>
                <a:cs typeface="Times New Roman" pitchFamily="18" charset="0"/>
              </a:rPr>
              <a:t>The Hypotheses</a:t>
            </a:r>
            <a:endParaRPr lang="en-IN" sz="4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41843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82E8-BE7A-4925-A481-EAAF8B378602}"/>
              </a:ext>
            </a:extLst>
          </p:cNvPr>
          <p:cNvSpPr>
            <a:spLocks noGrp="1"/>
          </p:cNvSpPr>
          <p:nvPr>
            <p:ph type="title"/>
          </p:nvPr>
        </p:nvSpPr>
        <p:spPr>
          <a:xfrm>
            <a:off x="527520" y="274680"/>
            <a:ext cx="4521558" cy="849960"/>
          </a:xfrm>
        </p:spPr>
        <p:txBody>
          <a:bodyPr/>
          <a:lstStyle/>
          <a:p>
            <a:pPr algn="ctr"/>
            <a:r>
              <a:rPr lang="en-US" sz="3600" b="1" dirty="0">
                <a:latin typeface="Calibri" panose="020F0502020204030204" pitchFamily="34" charset="0"/>
                <a:cs typeface="Calibri" panose="020F0502020204030204" pitchFamily="34" charset="0"/>
              </a:rPr>
              <a:t> </a:t>
            </a:r>
            <a:r>
              <a:rPr lang="en-US" sz="4400" b="1" dirty="0">
                <a:latin typeface="Calibri" panose="020F0502020204030204" pitchFamily="34" charset="0"/>
                <a:cs typeface="Calibri" panose="020F0502020204030204" pitchFamily="34" charset="0"/>
              </a:rPr>
              <a:t>EXAMPLE 1</a:t>
            </a:r>
            <a:endParaRPr lang="en-VI" sz="44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FECBE65-BB3B-4979-8CC3-98E1532092E6}"/>
              </a:ext>
            </a:extLst>
          </p:cNvPr>
          <p:cNvSpPr>
            <a:spLocks noGrp="1"/>
          </p:cNvSpPr>
          <p:nvPr>
            <p:ph idx="1"/>
          </p:nvPr>
        </p:nvSpPr>
        <p:spPr>
          <a:xfrm>
            <a:off x="594519" y="1690117"/>
            <a:ext cx="10881864" cy="4486845"/>
          </a:xfrm>
        </p:spPr>
        <p:txBody>
          <a:bodyPr>
            <a:normAutofit/>
          </a:bodyPr>
          <a:lstStyle/>
          <a:p>
            <a:pPr algn="just">
              <a:buFont typeface="Wingdings" panose="05000000000000000000" pitchFamily="2" charset="2"/>
              <a:buChar char="Ø"/>
            </a:pPr>
            <a:r>
              <a:rPr lang="en-US" sz="3200" dirty="0">
                <a:latin typeface="Calibri" panose="020F0502020204030204" pitchFamily="34" charset="0"/>
                <a:cs typeface="Calibri" panose="020F0502020204030204" pitchFamily="34" charset="0"/>
              </a:rPr>
              <a:t>The mean lifetime of a sample of 100 light bulbs produced by a company is found to be 1560 hours with a population standard deviation of 90 hours. </a:t>
            </a:r>
          </a:p>
          <a:p>
            <a:pPr algn="just">
              <a:buFont typeface="Wingdings" panose="05000000000000000000" pitchFamily="2" charset="2"/>
              <a:buChar char="Ø"/>
            </a:pPr>
            <a:r>
              <a:rPr lang="en-US" sz="3200" dirty="0">
                <a:latin typeface="Calibri" panose="020F0502020204030204" pitchFamily="34" charset="0"/>
                <a:cs typeface="Calibri" panose="020F0502020204030204" pitchFamily="34" charset="0"/>
              </a:rPr>
              <a:t>Test the hypothesis that the mean life of the tubes produced by the company is 1580 hours</a:t>
            </a:r>
            <a:endParaRPr lang="en-VI"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72292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885831-238F-644D-8083-8BED8C687947}"/>
              </a:ext>
            </a:extLst>
          </p:cNvPr>
          <p:cNvSpPr>
            <a:spLocks noGrp="1"/>
          </p:cNvSpPr>
          <p:nvPr>
            <p:ph idx="1"/>
          </p:nvPr>
        </p:nvSpPr>
        <p:spPr/>
        <p:txBody>
          <a:bodyPr/>
          <a:lstStyle/>
          <a:p>
            <a:endParaRPr lang="en-IN" dirty="0"/>
          </a:p>
          <a:p>
            <a:r>
              <a:rPr lang="en-IN" dirty="0"/>
              <a:t>Effectiveness of different promotional activities </a:t>
            </a:r>
          </a:p>
          <a:p>
            <a:endParaRPr lang="en-IN" dirty="0"/>
          </a:p>
          <a:p>
            <a:r>
              <a:rPr lang="en-IN" dirty="0"/>
              <a:t>Quality of a product produced by different manufacturers in terms of an attribute</a:t>
            </a:r>
          </a:p>
          <a:p>
            <a:endParaRPr lang="en-IN" dirty="0"/>
          </a:p>
          <a:p>
            <a:r>
              <a:rPr lang="en-IN" dirty="0"/>
              <a:t>Yield of crop due to varieties of seeds , fertilisers and quality of soil</a:t>
            </a:r>
            <a:endParaRPr lang="en-US" dirty="0"/>
          </a:p>
        </p:txBody>
      </p:sp>
      <p:sp>
        <p:nvSpPr>
          <p:cNvPr id="3" name="Title 2">
            <a:extLst>
              <a:ext uri="{FF2B5EF4-FFF2-40B4-BE49-F238E27FC236}">
                <a16:creationId xmlns:a16="http://schemas.microsoft.com/office/drawing/2014/main" id="{46CF1C8F-2100-EE48-838E-DE1DF2FA389E}"/>
              </a:ext>
            </a:extLst>
          </p:cNvPr>
          <p:cNvSpPr>
            <a:spLocks noGrp="1"/>
          </p:cNvSpPr>
          <p:nvPr>
            <p:ph type="title" idx="4294967295"/>
          </p:nvPr>
        </p:nvSpPr>
        <p:spPr>
          <a:xfrm>
            <a:off x="1590240" y="26442"/>
            <a:ext cx="6791761" cy="1192758"/>
          </a:xfrm>
        </p:spPr>
        <p:txBody>
          <a:bodyPr/>
          <a:lstStyle/>
          <a:p>
            <a:r>
              <a:rPr lang="en-IN" dirty="0"/>
              <a:t>ANOVA</a:t>
            </a:r>
            <a:endParaRPr lang="en-US" dirty="0"/>
          </a:p>
        </p:txBody>
      </p:sp>
    </p:spTree>
    <p:extLst>
      <p:ext uri="{BB962C8B-B14F-4D97-AF65-F5344CB8AC3E}">
        <p14:creationId xmlns:p14="http://schemas.microsoft.com/office/powerpoint/2010/main" val="64207732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3DA034-771D-C34D-835C-7E0F91571624}"/>
              </a:ext>
            </a:extLst>
          </p:cNvPr>
          <p:cNvSpPr>
            <a:spLocks noGrp="1"/>
          </p:cNvSpPr>
          <p:nvPr>
            <p:ph idx="1"/>
          </p:nvPr>
        </p:nvSpPr>
        <p:spPr>
          <a:xfrm>
            <a:off x="1524000" y="1429895"/>
            <a:ext cx="8839200" cy="4907281"/>
          </a:xfrm>
        </p:spPr>
        <p:txBody>
          <a:bodyPr/>
          <a:lstStyle/>
          <a:p>
            <a:r>
              <a:rPr lang="en-IN" dirty="0"/>
              <a:t>* Significance of difference between two sample means</a:t>
            </a:r>
            <a:endParaRPr lang="en-US" dirty="0"/>
          </a:p>
        </p:txBody>
      </p:sp>
      <p:sp>
        <p:nvSpPr>
          <p:cNvPr id="3" name="Title 2">
            <a:extLst>
              <a:ext uri="{FF2B5EF4-FFF2-40B4-BE49-F238E27FC236}">
                <a16:creationId xmlns:a16="http://schemas.microsoft.com/office/drawing/2014/main" id="{8C617C79-0240-F448-A157-20A35550782D}"/>
              </a:ext>
            </a:extLst>
          </p:cNvPr>
          <p:cNvSpPr>
            <a:spLocks noGrp="1"/>
          </p:cNvSpPr>
          <p:nvPr>
            <p:ph type="title" idx="4294967295"/>
          </p:nvPr>
        </p:nvSpPr>
        <p:spPr>
          <a:xfrm>
            <a:off x="1590240" y="26442"/>
            <a:ext cx="6791761" cy="1192758"/>
          </a:xfrm>
        </p:spPr>
        <p:txBody>
          <a:bodyPr/>
          <a:lstStyle/>
          <a:p>
            <a:r>
              <a:rPr lang="en-IN" dirty="0"/>
              <a:t>ANOVA-analysis of variance</a:t>
            </a:r>
            <a:endParaRPr lang="en-US" dirty="0"/>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E83A70A9-71FF-1D43-9EBB-11D7EDFB1A98}"/>
                  </a:ext>
                </a:extLst>
              </p14:cNvPr>
              <p14:cNvContentPartPr/>
              <p14:nvPr/>
            </p14:nvContentPartPr>
            <p14:xfrm>
              <a:off x="4258945" y="2319856"/>
              <a:ext cx="175320" cy="13320"/>
            </p14:xfrm>
          </p:contentPart>
        </mc:Choice>
        <mc:Fallback xmlns="">
          <p:pic>
            <p:nvPicPr>
              <p:cNvPr id="12" name="Ink 11">
                <a:extLst>
                  <a:ext uri="{FF2B5EF4-FFF2-40B4-BE49-F238E27FC236}">
                    <a16:creationId xmlns:a16="http://schemas.microsoft.com/office/drawing/2014/main" id="{E83A70A9-71FF-1D43-9EBB-11D7EDFB1A98}"/>
                  </a:ext>
                </a:extLst>
              </p:cNvPr>
              <p:cNvPicPr/>
              <p:nvPr/>
            </p:nvPicPr>
            <p:blipFill>
              <a:blip r:embed="rId3"/>
              <a:stretch>
                <a:fillRect/>
              </a:stretch>
            </p:blipFill>
            <p:spPr>
              <a:xfrm>
                <a:off x="4249585" y="2309416"/>
                <a:ext cx="1926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F1C65C98-CAA7-C945-98BB-61A35A6669B2}"/>
                  </a:ext>
                </a:extLst>
              </p14:cNvPr>
              <p14:cNvContentPartPr/>
              <p14:nvPr/>
            </p14:nvContentPartPr>
            <p14:xfrm>
              <a:off x="4330225" y="2404096"/>
              <a:ext cx="149400" cy="6840"/>
            </p14:xfrm>
          </p:contentPart>
        </mc:Choice>
        <mc:Fallback xmlns="">
          <p:pic>
            <p:nvPicPr>
              <p:cNvPr id="13" name="Ink 12">
                <a:extLst>
                  <a:ext uri="{FF2B5EF4-FFF2-40B4-BE49-F238E27FC236}">
                    <a16:creationId xmlns:a16="http://schemas.microsoft.com/office/drawing/2014/main" id="{F1C65C98-CAA7-C945-98BB-61A35A6669B2}"/>
                  </a:ext>
                </a:extLst>
              </p:cNvPr>
              <p:cNvPicPr/>
              <p:nvPr/>
            </p:nvPicPr>
            <p:blipFill>
              <a:blip r:embed="rId5"/>
              <a:stretch>
                <a:fillRect/>
              </a:stretch>
            </p:blipFill>
            <p:spPr>
              <a:xfrm>
                <a:off x="4320505" y="2394376"/>
                <a:ext cx="167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2D72CE4D-2F16-C049-B65B-95E80EB2F081}"/>
                  </a:ext>
                </a:extLst>
              </p14:cNvPr>
              <p14:cNvContentPartPr/>
              <p14:nvPr/>
            </p14:nvContentPartPr>
            <p14:xfrm>
              <a:off x="4770505" y="2190616"/>
              <a:ext cx="415440" cy="356760"/>
            </p14:xfrm>
          </p:contentPart>
        </mc:Choice>
        <mc:Fallback xmlns="">
          <p:pic>
            <p:nvPicPr>
              <p:cNvPr id="16" name="Ink 15">
                <a:extLst>
                  <a:ext uri="{FF2B5EF4-FFF2-40B4-BE49-F238E27FC236}">
                    <a16:creationId xmlns:a16="http://schemas.microsoft.com/office/drawing/2014/main" id="{2D72CE4D-2F16-C049-B65B-95E80EB2F081}"/>
                  </a:ext>
                </a:extLst>
              </p:cNvPr>
              <p:cNvPicPr/>
              <p:nvPr/>
            </p:nvPicPr>
            <p:blipFill>
              <a:blip r:embed="rId7"/>
              <a:stretch>
                <a:fillRect/>
              </a:stretch>
            </p:blipFill>
            <p:spPr>
              <a:xfrm>
                <a:off x="4760785" y="2180896"/>
                <a:ext cx="43308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F28A9FC2-3E6E-0245-A079-A1468F52D170}"/>
                  </a:ext>
                </a:extLst>
              </p14:cNvPr>
              <p14:cNvContentPartPr/>
              <p14:nvPr/>
            </p14:nvContentPartPr>
            <p14:xfrm>
              <a:off x="5379985" y="2255416"/>
              <a:ext cx="142920" cy="6840"/>
            </p14:xfrm>
          </p:contentPart>
        </mc:Choice>
        <mc:Fallback xmlns="">
          <p:pic>
            <p:nvPicPr>
              <p:cNvPr id="17" name="Ink 16">
                <a:extLst>
                  <a:ext uri="{FF2B5EF4-FFF2-40B4-BE49-F238E27FC236}">
                    <a16:creationId xmlns:a16="http://schemas.microsoft.com/office/drawing/2014/main" id="{F28A9FC2-3E6E-0245-A079-A1468F52D170}"/>
                  </a:ext>
                </a:extLst>
              </p:cNvPr>
              <p:cNvPicPr/>
              <p:nvPr/>
            </p:nvPicPr>
            <p:blipFill>
              <a:blip r:embed="rId9"/>
              <a:stretch>
                <a:fillRect/>
              </a:stretch>
            </p:blipFill>
            <p:spPr>
              <a:xfrm>
                <a:off x="5370625" y="2245336"/>
                <a:ext cx="1602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136B154F-272F-8843-BFF7-B80AB9917F83}"/>
                  </a:ext>
                </a:extLst>
              </p14:cNvPr>
              <p14:cNvContentPartPr/>
              <p14:nvPr/>
            </p14:nvContentPartPr>
            <p14:xfrm>
              <a:off x="5457745" y="2326336"/>
              <a:ext cx="104040" cy="19800"/>
            </p14:xfrm>
          </p:contentPart>
        </mc:Choice>
        <mc:Fallback xmlns="">
          <p:pic>
            <p:nvPicPr>
              <p:cNvPr id="18" name="Ink 17">
                <a:extLst>
                  <a:ext uri="{FF2B5EF4-FFF2-40B4-BE49-F238E27FC236}">
                    <a16:creationId xmlns:a16="http://schemas.microsoft.com/office/drawing/2014/main" id="{136B154F-272F-8843-BFF7-B80AB9917F83}"/>
                  </a:ext>
                </a:extLst>
              </p:cNvPr>
              <p:cNvPicPr/>
              <p:nvPr/>
            </p:nvPicPr>
            <p:blipFill>
              <a:blip r:embed="rId11"/>
              <a:stretch>
                <a:fillRect/>
              </a:stretch>
            </p:blipFill>
            <p:spPr>
              <a:xfrm>
                <a:off x="5448025" y="2318416"/>
                <a:ext cx="1216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1">
                <a:extLst>
                  <a:ext uri="{FF2B5EF4-FFF2-40B4-BE49-F238E27FC236}">
                    <a16:creationId xmlns:a16="http://schemas.microsoft.com/office/drawing/2014/main" id="{D5668DAE-A078-4B44-A623-081D823B28FE}"/>
                  </a:ext>
                </a:extLst>
              </p14:cNvPr>
              <p14:cNvContentPartPr/>
              <p14:nvPr/>
            </p14:nvContentPartPr>
            <p14:xfrm>
              <a:off x="5800825" y="2132296"/>
              <a:ext cx="570600" cy="415080"/>
            </p14:xfrm>
          </p:contentPart>
        </mc:Choice>
        <mc:Fallback xmlns="">
          <p:pic>
            <p:nvPicPr>
              <p:cNvPr id="21" name="Ink 21">
                <a:extLst>
                  <a:ext uri="{FF2B5EF4-FFF2-40B4-BE49-F238E27FC236}">
                    <a16:creationId xmlns:a16="http://schemas.microsoft.com/office/drawing/2014/main" id="{D5668DAE-A078-4B44-A623-081D823B28FE}"/>
                  </a:ext>
                </a:extLst>
              </p:cNvPr>
              <p:cNvPicPr/>
              <p:nvPr/>
            </p:nvPicPr>
            <p:blipFill>
              <a:blip r:embed="rId13"/>
              <a:stretch>
                <a:fillRect/>
              </a:stretch>
            </p:blipFill>
            <p:spPr>
              <a:xfrm>
                <a:off x="5791105" y="2122576"/>
                <a:ext cx="58824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64C8C57B-ED16-B344-B96F-19814B63EAE2}"/>
                  </a:ext>
                </a:extLst>
              </p14:cNvPr>
              <p14:cNvContentPartPr/>
              <p14:nvPr/>
            </p14:nvContentPartPr>
            <p14:xfrm>
              <a:off x="6461785" y="2184136"/>
              <a:ext cx="129960" cy="6840"/>
            </p14:xfrm>
          </p:contentPart>
        </mc:Choice>
        <mc:Fallback xmlns="">
          <p:pic>
            <p:nvPicPr>
              <p:cNvPr id="23" name="Ink 22">
                <a:extLst>
                  <a:ext uri="{FF2B5EF4-FFF2-40B4-BE49-F238E27FC236}">
                    <a16:creationId xmlns:a16="http://schemas.microsoft.com/office/drawing/2014/main" id="{64C8C57B-ED16-B344-B96F-19814B63EAE2}"/>
                  </a:ext>
                </a:extLst>
              </p:cNvPr>
              <p:cNvPicPr/>
              <p:nvPr/>
            </p:nvPicPr>
            <p:blipFill>
              <a:blip r:embed="rId15"/>
              <a:stretch>
                <a:fillRect/>
              </a:stretch>
            </p:blipFill>
            <p:spPr>
              <a:xfrm>
                <a:off x="6452425" y="2174416"/>
                <a:ext cx="1472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1FF8C5DD-5464-904B-95B7-3180F41246F4}"/>
                  </a:ext>
                </a:extLst>
              </p14:cNvPr>
              <p14:cNvContentPartPr/>
              <p14:nvPr/>
            </p14:nvContentPartPr>
            <p14:xfrm>
              <a:off x="6461785" y="2248936"/>
              <a:ext cx="123480" cy="19800"/>
            </p14:xfrm>
          </p:contentPart>
        </mc:Choice>
        <mc:Fallback xmlns="">
          <p:pic>
            <p:nvPicPr>
              <p:cNvPr id="24" name="Ink 23">
                <a:extLst>
                  <a:ext uri="{FF2B5EF4-FFF2-40B4-BE49-F238E27FC236}">
                    <a16:creationId xmlns:a16="http://schemas.microsoft.com/office/drawing/2014/main" id="{1FF8C5DD-5464-904B-95B7-3180F41246F4}"/>
                  </a:ext>
                </a:extLst>
              </p:cNvPr>
              <p:cNvPicPr/>
              <p:nvPr/>
            </p:nvPicPr>
            <p:blipFill>
              <a:blip r:embed="rId17"/>
              <a:stretch>
                <a:fillRect/>
              </a:stretch>
            </p:blipFill>
            <p:spPr>
              <a:xfrm>
                <a:off x="6452425" y="2239216"/>
                <a:ext cx="1407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D30044ED-3695-6442-AF7D-4EC7FB09FE74}"/>
                  </a:ext>
                </a:extLst>
              </p14:cNvPr>
              <p14:cNvContentPartPr/>
              <p14:nvPr/>
            </p14:nvContentPartPr>
            <p14:xfrm>
              <a:off x="6824665" y="2268376"/>
              <a:ext cx="65160" cy="6840"/>
            </p14:xfrm>
          </p:contentPart>
        </mc:Choice>
        <mc:Fallback xmlns="">
          <p:pic>
            <p:nvPicPr>
              <p:cNvPr id="25" name="Ink 24">
                <a:extLst>
                  <a:ext uri="{FF2B5EF4-FFF2-40B4-BE49-F238E27FC236}">
                    <a16:creationId xmlns:a16="http://schemas.microsoft.com/office/drawing/2014/main" id="{D30044ED-3695-6442-AF7D-4EC7FB09FE74}"/>
                  </a:ext>
                </a:extLst>
              </p:cNvPr>
              <p:cNvPicPr/>
              <p:nvPr/>
            </p:nvPicPr>
            <p:blipFill>
              <a:blip r:embed="rId19"/>
              <a:stretch>
                <a:fillRect/>
              </a:stretch>
            </p:blipFill>
            <p:spPr>
              <a:xfrm>
                <a:off x="6816025" y="2260456"/>
                <a:ext cx="817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2CD88B90-39E8-E041-90FA-8FEB3996C1F7}"/>
                  </a:ext>
                </a:extLst>
              </p14:cNvPr>
              <p14:cNvContentPartPr/>
              <p14:nvPr/>
            </p14:nvContentPartPr>
            <p14:xfrm>
              <a:off x="7090345" y="2268376"/>
              <a:ext cx="65160" cy="360"/>
            </p14:xfrm>
          </p:contentPart>
        </mc:Choice>
        <mc:Fallback xmlns="">
          <p:pic>
            <p:nvPicPr>
              <p:cNvPr id="26" name="Ink 25">
                <a:extLst>
                  <a:ext uri="{FF2B5EF4-FFF2-40B4-BE49-F238E27FC236}">
                    <a16:creationId xmlns:a16="http://schemas.microsoft.com/office/drawing/2014/main" id="{2CD88B90-39E8-E041-90FA-8FEB3996C1F7}"/>
                  </a:ext>
                </a:extLst>
              </p:cNvPr>
              <p:cNvPicPr/>
              <p:nvPr/>
            </p:nvPicPr>
            <p:blipFill>
              <a:blip r:embed="rId21"/>
              <a:stretch>
                <a:fillRect/>
              </a:stretch>
            </p:blipFill>
            <p:spPr>
              <a:xfrm>
                <a:off x="7080625" y="2258656"/>
                <a:ext cx="82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DF2A043E-7412-974D-BEF0-FCCFD145E521}"/>
                  </a:ext>
                </a:extLst>
              </p14:cNvPr>
              <p14:cNvContentPartPr/>
              <p14:nvPr/>
            </p14:nvContentPartPr>
            <p14:xfrm>
              <a:off x="7323625" y="2255416"/>
              <a:ext cx="19800" cy="13320"/>
            </p14:xfrm>
          </p:contentPart>
        </mc:Choice>
        <mc:Fallback xmlns="">
          <p:pic>
            <p:nvPicPr>
              <p:cNvPr id="27" name="Ink 26">
                <a:extLst>
                  <a:ext uri="{FF2B5EF4-FFF2-40B4-BE49-F238E27FC236}">
                    <a16:creationId xmlns:a16="http://schemas.microsoft.com/office/drawing/2014/main" id="{DF2A043E-7412-974D-BEF0-FCCFD145E521}"/>
                  </a:ext>
                </a:extLst>
              </p:cNvPr>
              <p:cNvPicPr/>
              <p:nvPr/>
            </p:nvPicPr>
            <p:blipFill>
              <a:blip r:embed="rId23"/>
              <a:stretch>
                <a:fillRect/>
              </a:stretch>
            </p:blipFill>
            <p:spPr>
              <a:xfrm>
                <a:off x="7313905" y="2247496"/>
                <a:ext cx="374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1D6833B7-1C53-9C42-8D6E-3A34133D599C}"/>
                  </a:ext>
                </a:extLst>
              </p14:cNvPr>
              <p14:cNvContentPartPr/>
              <p14:nvPr/>
            </p14:nvContentPartPr>
            <p14:xfrm>
              <a:off x="7472665" y="2248936"/>
              <a:ext cx="13320" cy="6840"/>
            </p14:xfrm>
          </p:contentPart>
        </mc:Choice>
        <mc:Fallback xmlns="">
          <p:pic>
            <p:nvPicPr>
              <p:cNvPr id="28" name="Ink 27">
                <a:extLst>
                  <a:ext uri="{FF2B5EF4-FFF2-40B4-BE49-F238E27FC236}">
                    <a16:creationId xmlns:a16="http://schemas.microsoft.com/office/drawing/2014/main" id="{1D6833B7-1C53-9C42-8D6E-3A34133D599C}"/>
                  </a:ext>
                </a:extLst>
              </p:cNvPr>
              <p:cNvPicPr/>
              <p:nvPr/>
            </p:nvPicPr>
            <p:blipFill>
              <a:blip r:embed="rId25"/>
              <a:stretch>
                <a:fillRect/>
              </a:stretch>
            </p:blipFill>
            <p:spPr>
              <a:xfrm>
                <a:off x="7464025" y="2240296"/>
                <a:ext cx="298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a16="http://schemas.microsoft.com/office/drawing/2014/main" id="{6836ADFF-4E81-2E44-9EEC-3E94D47A6CA5}"/>
                  </a:ext>
                </a:extLst>
              </p14:cNvPr>
              <p14:cNvContentPartPr/>
              <p14:nvPr/>
            </p14:nvContentPartPr>
            <p14:xfrm>
              <a:off x="7673545" y="2216536"/>
              <a:ext cx="142920" cy="13320"/>
            </p14:xfrm>
          </p:contentPart>
        </mc:Choice>
        <mc:Fallback xmlns="">
          <p:pic>
            <p:nvPicPr>
              <p:cNvPr id="29" name="Ink 28">
                <a:extLst>
                  <a:ext uri="{FF2B5EF4-FFF2-40B4-BE49-F238E27FC236}">
                    <a16:creationId xmlns:a16="http://schemas.microsoft.com/office/drawing/2014/main" id="{6836ADFF-4E81-2E44-9EEC-3E94D47A6CA5}"/>
                  </a:ext>
                </a:extLst>
              </p:cNvPr>
              <p:cNvPicPr/>
              <p:nvPr/>
            </p:nvPicPr>
            <p:blipFill>
              <a:blip r:embed="rId27"/>
              <a:stretch>
                <a:fillRect/>
              </a:stretch>
            </p:blipFill>
            <p:spPr>
              <a:xfrm>
                <a:off x="7664185" y="2207176"/>
                <a:ext cx="1602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29">
                <a:extLst>
                  <a:ext uri="{FF2B5EF4-FFF2-40B4-BE49-F238E27FC236}">
                    <a16:creationId xmlns:a16="http://schemas.microsoft.com/office/drawing/2014/main" id="{C91E2AED-E145-4440-A256-356CEA617841}"/>
                  </a:ext>
                </a:extLst>
              </p14:cNvPr>
              <p14:cNvContentPartPr/>
              <p14:nvPr/>
            </p14:nvContentPartPr>
            <p14:xfrm>
              <a:off x="7654105" y="2293936"/>
              <a:ext cx="110520" cy="19800"/>
            </p14:xfrm>
          </p:contentPart>
        </mc:Choice>
        <mc:Fallback xmlns="">
          <p:pic>
            <p:nvPicPr>
              <p:cNvPr id="30" name="Ink 29">
                <a:extLst>
                  <a:ext uri="{FF2B5EF4-FFF2-40B4-BE49-F238E27FC236}">
                    <a16:creationId xmlns:a16="http://schemas.microsoft.com/office/drawing/2014/main" id="{C91E2AED-E145-4440-A256-356CEA617841}"/>
                  </a:ext>
                </a:extLst>
              </p:cNvPr>
              <p:cNvPicPr/>
              <p:nvPr/>
            </p:nvPicPr>
            <p:blipFill>
              <a:blip r:embed="rId29"/>
              <a:stretch>
                <a:fillRect/>
              </a:stretch>
            </p:blipFill>
            <p:spPr>
              <a:xfrm>
                <a:off x="7645105" y="2284216"/>
                <a:ext cx="127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4">
                <a:extLst>
                  <a:ext uri="{FF2B5EF4-FFF2-40B4-BE49-F238E27FC236}">
                    <a16:creationId xmlns:a16="http://schemas.microsoft.com/office/drawing/2014/main" id="{08D426C3-9228-4C41-AA0F-D440B11E1E4F}"/>
                  </a:ext>
                </a:extLst>
              </p14:cNvPr>
              <p14:cNvContentPartPr/>
              <p14:nvPr/>
            </p14:nvContentPartPr>
            <p14:xfrm>
              <a:off x="7932745" y="2022136"/>
              <a:ext cx="628920" cy="479880"/>
            </p14:xfrm>
          </p:contentPart>
        </mc:Choice>
        <mc:Fallback xmlns="">
          <p:pic>
            <p:nvPicPr>
              <p:cNvPr id="34" name="Ink 34">
                <a:extLst>
                  <a:ext uri="{FF2B5EF4-FFF2-40B4-BE49-F238E27FC236}">
                    <a16:creationId xmlns:a16="http://schemas.microsoft.com/office/drawing/2014/main" id="{08D426C3-9228-4C41-AA0F-D440B11E1E4F}"/>
                  </a:ext>
                </a:extLst>
              </p:cNvPr>
              <p:cNvPicPr/>
              <p:nvPr/>
            </p:nvPicPr>
            <p:blipFill>
              <a:blip r:embed="rId31"/>
              <a:stretch>
                <a:fillRect/>
              </a:stretch>
            </p:blipFill>
            <p:spPr>
              <a:xfrm>
                <a:off x="7923019" y="2013496"/>
                <a:ext cx="648371"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Ink 39">
                <a:extLst>
                  <a:ext uri="{FF2B5EF4-FFF2-40B4-BE49-F238E27FC236}">
                    <a16:creationId xmlns:a16="http://schemas.microsoft.com/office/drawing/2014/main" id="{3E07F28F-E1D4-A34B-ABA5-059EA9E2903F}"/>
                  </a:ext>
                </a:extLst>
              </p14:cNvPr>
              <p14:cNvContentPartPr/>
              <p14:nvPr/>
            </p14:nvContentPartPr>
            <p14:xfrm>
              <a:off x="4239505" y="3058576"/>
              <a:ext cx="155880" cy="6840"/>
            </p14:xfrm>
          </p:contentPart>
        </mc:Choice>
        <mc:Fallback xmlns="">
          <p:pic>
            <p:nvPicPr>
              <p:cNvPr id="40" name="Ink 39">
                <a:extLst>
                  <a:ext uri="{FF2B5EF4-FFF2-40B4-BE49-F238E27FC236}">
                    <a16:creationId xmlns:a16="http://schemas.microsoft.com/office/drawing/2014/main" id="{3E07F28F-E1D4-A34B-ABA5-059EA9E2903F}"/>
                  </a:ext>
                </a:extLst>
              </p:cNvPr>
              <p:cNvPicPr/>
              <p:nvPr/>
            </p:nvPicPr>
            <p:blipFill>
              <a:blip r:embed="rId33"/>
              <a:stretch>
                <a:fillRect/>
              </a:stretch>
            </p:blipFill>
            <p:spPr>
              <a:xfrm>
                <a:off x="4230145" y="3048856"/>
                <a:ext cx="1731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1" name="Ink 40">
                <a:extLst>
                  <a:ext uri="{FF2B5EF4-FFF2-40B4-BE49-F238E27FC236}">
                    <a16:creationId xmlns:a16="http://schemas.microsoft.com/office/drawing/2014/main" id="{16A74E2B-C847-1A42-A170-B471BE0D1232}"/>
                  </a:ext>
                </a:extLst>
              </p14:cNvPr>
              <p14:cNvContentPartPr/>
              <p14:nvPr/>
            </p14:nvContentPartPr>
            <p14:xfrm>
              <a:off x="4258945" y="3175216"/>
              <a:ext cx="149400" cy="6840"/>
            </p14:xfrm>
          </p:contentPart>
        </mc:Choice>
        <mc:Fallback xmlns="">
          <p:pic>
            <p:nvPicPr>
              <p:cNvPr id="41" name="Ink 40">
                <a:extLst>
                  <a:ext uri="{FF2B5EF4-FFF2-40B4-BE49-F238E27FC236}">
                    <a16:creationId xmlns:a16="http://schemas.microsoft.com/office/drawing/2014/main" id="{16A74E2B-C847-1A42-A170-B471BE0D1232}"/>
                  </a:ext>
                </a:extLst>
              </p:cNvPr>
              <p:cNvPicPr/>
              <p:nvPr/>
            </p:nvPicPr>
            <p:blipFill>
              <a:blip r:embed="rId35"/>
              <a:stretch>
                <a:fillRect/>
              </a:stretch>
            </p:blipFill>
            <p:spPr>
              <a:xfrm>
                <a:off x="4250665" y="3165856"/>
                <a:ext cx="1656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Ink 47">
                <a:extLst>
                  <a:ext uri="{FF2B5EF4-FFF2-40B4-BE49-F238E27FC236}">
                    <a16:creationId xmlns:a16="http://schemas.microsoft.com/office/drawing/2014/main" id="{872F8266-79EB-674F-9CBB-9A6EF492DF8A}"/>
                  </a:ext>
                </a:extLst>
              </p14:cNvPr>
              <p14:cNvContentPartPr/>
              <p14:nvPr/>
            </p14:nvContentPartPr>
            <p14:xfrm>
              <a:off x="5276305" y="3142816"/>
              <a:ext cx="6840" cy="155880"/>
            </p14:xfrm>
          </p:contentPart>
        </mc:Choice>
        <mc:Fallback xmlns="">
          <p:pic>
            <p:nvPicPr>
              <p:cNvPr id="48" name="Ink 47">
                <a:extLst>
                  <a:ext uri="{FF2B5EF4-FFF2-40B4-BE49-F238E27FC236}">
                    <a16:creationId xmlns:a16="http://schemas.microsoft.com/office/drawing/2014/main" id="{872F8266-79EB-674F-9CBB-9A6EF492DF8A}"/>
                  </a:ext>
                </a:extLst>
              </p:cNvPr>
              <p:cNvPicPr/>
              <p:nvPr/>
            </p:nvPicPr>
            <p:blipFill>
              <a:blip r:embed="rId37"/>
              <a:stretch>
                <a:fillRect/>
              </a:stretch>
            </p:blipFill>
            <p:spPr>
              <a:xfrm>
                <a:off x="5266945" y="3133456"/>
                <a:ext cx="2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7">
                <a:extLst>
                  <a:ext uri="{FF2B5EF4-FFF2-40B4-BE49-F238E27FC236}">
                    <a16:creationId xmlns:a16="http://schemas.microsoft.com/office/drawing/2014/main" id="{977FCAA7-211B-F940-8BAA-E457FF150311}"/>
                  </a:ext>
                </a:extLst>
              </p14:cNvPr>
              <p14:cNvContentPartPr/>
              <p14:nvPr/>
            </p14:nvContentPartPr>
            <p14:xfrm>
              <a:off x="5516065" y="2922496"/>
              <a:ext cx="376200" cy="473400"/>
            </p14:xfrm>
          </p:contentPart>
        </mc:Choice>
        <mc:Fallback xmlns="">
          <p:pic>
            <p:nvPicPr>
              <p:cNvPr id="55" name="Ink 57">
                <a:extLst>
                  <a:ext uri="{FF2B5EF4-FFF2-40B4-BE49-F238E27FC236}">
                    <a16:creationId xmlns:a16="http://schemas.microsoft.com/office/drawing/2014/main" id="{977FCAA7-211B-F940-8BAA-E457FF150311}"/>
                  </a:ext>
                </a:extLst>
              </p:cNvPr>
              <p:cNvPicPr/>
              <p:nvPr/>
            </p:nvPicPr>
            <p:blipFill>
              <a:blip r:embed="rId39"/>
              <a:stretch>
                <a:fillRect/>
              </a:stretch>
            </p:blipFill>
            <p:spPr>
              <a:xfrm>
                <a:off x="5507065" y="2912776"/>
                <a:ext cx="3931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8">
                <a:extLst>
                  <a:ext uri="{FF2B5EF4-FFF2-40B4-BE49-F238E27FC236}">
                    <a16:creationId xmlns:a16="http://schemas.microsoft.com/office/drawing/2014/main" id="{C0443F5D-287A-1647-AF7E-6099DD757266}"/>
                  </a:ext>
                </a:extLst>
              </p14:cNvPr>
              <p14:cNvContentPartPr/>
              <p14:nvPr/>
            </p14:nvContentPartPr>
            <p14:xfrm>
              <a:off x="4770865" y="2980816"/>
              <a:ext cx="408600" cy="382680"/>
            </p14:xfrm>
          </p:contentPart>
        </mc:Choice>
        <mc:Fallback xmlns="">
          <p:pic>
            <p:nvPicPr>
              <p:cNvPr id="56" name="Ink 58">
                <a:extLst>
                  <a:ext uri="{FF2B5EF4-FFF2-40B4-BE49-F238E27FC236}">
                    <a16:creationId xmlns:a16="http://schemas.microsoft.com/office/drawing/2014/main" id="{C0443F5D-287A-1647-AF7E-6099DD757266}"/>
                  </a:ext>
                </a:extLst>
              </p:cNvPr>
              <p:cNvPicPr/>
              <p:nvPr/>
            </p:nvPicPr>
            <p:blipFill>
              <a:blip r:embed="rId41"/>
              <a:stretch>
                <a:fillRect/>
              </a:stretch>
            </p:blipFill>
            <p:spPr>
              <a:xfrm>
                <a:off x="4762945" y="2971456"/>
                <a:ext cx="42444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3" name="Ink 62">
                <a:extLst>
                  <a:ext uri="{FF2B5EF4-FFF2-40B4-BE49-F238E27FC236}">
                    <a16:creationId xmlns:a16="http://schemas.microsoft.com/office/drawing/2014/main" id="{758953A0-47AF-EB46-A11A-A6AB3B2AD694}"/>
                  </a:ext>
                </a:extLst>
              </p14:cNvPr>
              <p14:cNvContentPartPr/>
              <p14:nvPr/>
            </p14:nvContentPartPr>
            <p14:xfrm>
              <a:off x="7219945" y="3019696"/>
              <a:ext cx="26280" cy="13320"/>
            </p14:xfrm>
          </p:contentPart>
        </mc:Choice>
        <mc:Fallback xmlns="">
          <p:pic>
            <p:nvPicPr>
              <p:cNvPr id="63" name="Ink 62">
                <a:extLst>
                  <a:ext uri="{FF2B5EF4-FFF2-40B4-BE49-F238E27FC236}">
                    <a16:creationId xmlns:a16="http://schemas.microsoft.com/office/drawing/2014/main" id="{758953A0-47AF-EB46-A11A-A6AB3B2AD694}"/>
                  </a:ext>
                </a:extLst>
              </p:cNvPr>
              <p:cNvPicPr/>
              <p:nvPr/>
            </p:nvPicPr>
            <p:blipFill>
              <a:blip r:embed="rId43"/>
              <a:stretch>
                <a:fillRect/>
              </a:stretch>
            </p:blipFill>
            <p:spPr>
              <a:xfrm>
                <a:off x="7211305" y="3011776"/>
                <a:ext cx="428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4" name="Ink 63">
                <a:extLst>
                  <a:ext uri="{FF2B5EF4-FFF2-40B4-BE49-F238E27FC236}">
                    <a16:creationId xmlns:a16="http://schemas.microsoft.com/office/drawing/2014/main" id="{CDF45F0A-18D1-6D4F-B50B-9FF323209FDE}"/>
                  </a:ext>
                </a:extLst>
              </p14:cNvPr>
              <p14:cNvContentPartPr/>
              <p14:nvPr/>
            </p14:nvContentPartPr>
            <p14:xfrm>
              <a:off x="7479145" y="3032656"/>
              <a:ext cx="26280" cy="360"/>
            </p14:xfrm>
          </p:contentPart>
        </mc:Choice>
        <mc:Fallback xmlns="">
          <p:pic>
            <p:nvPicPr>
              <p:cNvPr id="64" name="Ink 63">
                <a:extLst>
                  <a:ext uri="{FF2B5EF4-FFF2-40B4-BE49-F238E27FC236}">
                    <a16:creationId xmlns:a16="http://schemas.microsoft.com/office/drawing/2014/main" id="{CDF45F0A-18D1-6D4F-B50B-9FF323209FDE}"/>
                  </a:ext>
                </a:extLst>
              </p:cNvPr>
              <p:cNvPicPr/>
              <p:nvPr/>
            </p:nvPicPr>
            <p:blipFill>
              <a:blip r:embed="rId45"/>
              <a:stretch>
                <a:fillRect/>
              </a:stretch>
            </p:blipFill>
            <p:spPr>
              <a:xfrm>
                <a:off x="7469425" y="3022936"/>
                <a:ext cx="439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5" name="Ink 64">
                <a:extLst>
                  <a:ext uri="{FF2B5EF4-FFF2-40B4-BE49-F238E27FC236}">
                    <a16:creationId xmlns:a16="http://schemas.microsoft.com/office/drawing/2014/main" id="{AC52B262-7C96-CB4A-898F-19298355F633}"/>
                  </a:ext>
                </a:extLst>
              </p14:cNvPr>
              <p14:cNvContentPartPr/>
              <p14:nvPr/>
            </p14:nvContentPartPr>
            <p14:xfrm>
              <a:off x="7673545" y="3026176"/>
              <a:ext cx="13320" cy="360"/>
            </p14:xfrm>
          </p:contentPart>
        </mc:Choice>
        <mc:Fallback xmlns="">
          <p:pic>
            <p:nvPicPr>
              <p:cNvPr id="65" name="Ink 64">
                <a:extLst>
                  <a:ext uri="{FF2B5EF4-FFF2-40B4-BE49-F238E27FC236}">
                    <a16:creationId xmlns:a16="http://schemas.microsoft.com/office/drawing/2014/main" id="{AC52B262-7C96-CB4A-898F-19298355F633}"/>
                  </a:ext>
                </a:extLst>
              </p:cNvPr>
              <p:cNvPicPr/>
              <p:nvPr/>
            </p:nvPicPr>
            <p:blipFill>
              <a:blip r:embed="rId47"/>
              <a:stretch>
                <a:fillRect/>
              </a:stretch>
            </p:blipFill>
            <p:spPr>
              <a:xfrm>
                <a:off x="7665625" y="3018256"/>
                <a:ext cx="2916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4" name="Ink 76">
                <a:extLst>
                  <a:ext uri="{FF2B5EF4-FFF2-40B4-BE49-F238E27FC236}">
                    <a16:creationId xmlns:a16="http://schemas.microsoft.com/office/drawing/2014/main" id="{06E744D0-4856-CA4D-9691-976F08C8E746}"/>
                  </a:ext>
                </a:extLst>
              </p14:cNvPr>
              <p14:cNvContentPartPr/>
              <p14:nvPr/>
            </p14:nvContentPartPr>
            <p14:xfrm>
              <a:off x="6079465" y="2864176"/>
              <a:ext cx="998280" cy="525240"/>
            </p14:xfrm>
          </p:contentPart>
        </mc:Choice>
        <mc:Fallback xmlns="">
          <p:pic>
            <p:nvPicPr>
              <p:cNvPr id="74" name="Ink 76">
                <a:extLst>
                  <a:ext uri="{FF2B5EF4-FFF2-40B4-BE49-F238E27FC236}">
                    <a16:creationId xmlns:a16="http://schemas.microsoft.com/office/drawing/2014/main" id="{06E744D0-4856-CA4D-9691-976F08C8E746}"/>
                  </a:ext>
                </a:extLst>
              </p:cNvPr>
              <p:cNvPicPr/>
              <p:nvPr/>
            </p:nvPicPr>
            <p:blipFill>
              <a:blip r:embed="rId49"/>
              <a:stretch>
                <a:fillRect/>
              </a:stretch>
            </p:blipFill>
            <p:spPr>
              <a:xfrm>
                <a:off x="6069745" y="2854456"/>
                <a:ext cx="101592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6" name="Ink 95">
                <a:extLst>
                  <a:ext uri="{FF2B5EF4-FFF2-40B4-BE49-F238E27FC236}">
                    <a16:creationId xmlns:a16="http://schemas.microsoft.com/office/drawing/2014/main" id="{E3D75411-C4E3-B34F-92D7-CED198C95A91}"/>
                  </a:ext>
                </a:extLst>
              </p14:cNvPr>
              <p14:cNvContentPartPr/>
              <p14:nvPr/>
            </p14:nvContentPartPr>
            <p14:xfrm>
              <a:off x="6766345" y="4153696"/>
              <a:ext cx="142920" cy="117000"/>
            </p14:xfrm>
          </p:contentPart>
        </mc:Choice>
        <mc:Fallback xmlns="">
          <p:pic>
            <p:nvPicPr>
              <p:cNvPr id="96" name="Ink 95">
                <a:extLst>
                  <a:ext uri="{FF2B5EF4-FFF2-40B4-BE49-F238E27FC236}">
                    <a16:creationId xmlns:a16="http://schemas.microsoft.com/office/drawing/2014/main" id="{E3D75411-C4E3-B34F-92D7-CED198C95A91}"/>
                  </a:ext>
                </a:extLst>
              </p:cNvPr>
              <p:cNvPicPr/>
              <p:nvPr/>
            </p:nvPicPr>
            <p:blipFill>
              <a:blip r:embed="rId51"/>
              <a:stretch>
                <a:fillRect/>
              </a:stretch>
            </p:blipFill>
            <p:spPr>
              <a:xfrm>
                <a:off x="6756625" y="4144696"/>
                <a:ext cx="1605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7" name="Ink 96">
                <a:extLst>
                  <a:ext uri="{FF2B5EF4-FFF2-40B4-BE49-F238E27FC236}">
                    <a16:creationId xmlns:a16="http://schemas.microsoft.com/office/drawing/2014/main" id="{987C97AE-5225-CA44-B68C-6DA17F824686}"/>
                  </a:ext>
                </a:extLst>
              </p14:cNvPr>
              <p14:cNvContentPartPr/>
              <p14:nvPr/>
            </p14:nvContentPartPr>
            <p14:xfrm>
              <a:off x="7048585" y="4108336"/>
              <a:ext cx="178200" cy="175320"/>
            </p14:xfrm>
          </p:contentPart>
        </mc:Choice>
        <mc:Fallback xmlns="">
          <p:pic>
            <p:nvPicPr>
              <p:cNvPr id="97" name="Ink 96">
                <a:extLst>
                  <a:ext uri="{FF2B5EF4-FFF2-40B4-BE49-F238E27FC236}">
                    <a16:creationId xmlns:a16="http://schemas.microsoft.com/office/drawing/2014/main" id="{987C97AE-5225-CA44-B68C-6DA17F824686}"/>
                  </a:ext>
                </a:extLst>
              </p:cNvPr>
              <p:cNvPicPr/>
              <p:nvPr/>
            </p:nvPicPr>
            <p:blipFill>
              <a:blip r:embed="rId53"/>
              <a:stretch>
                <a:fillRect/>
              </a:stretch>
            </p:blipFill>
            <p:spPr>
              <a:xfrm>
                <a:off x="7040305" y="4099336"/>
                <a:ext cx="1954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8" name="Ink 97">
                <a:extLst>
                  <a:ext uri="{FF2B5EF4-FFF2-40B4-BE49-F238E27FC236}">
                    <a16:creationId xmlns:a16="http://schemas.microsoft.com/office/drawing/2014/main" id="{0B97E887-E3C2-5842-81A3-3A2A7568B30E}"/>
                  </a:ext>
                </a:extLst>
              </p14:cNvPr>
              <p14:cNvContentPartPr/>
              <p14:nvPr/>
            </p14:nvContentPartPr>
            <p14:xfrm>
              <a:off x="7317145" y="4147216"/>
              <a:ext cx="45720" cy="129960"/>
            </p14:xfrm>
          </p:contentPart>
        </mc:Choice>
        <mc:Fallback xmlns="">
          <p:pic>
            <p:nvPicPr>
              <p:cNvPr id="98" name="Ink 97">
                <a:extLst>
                  <a:ext uri="{FF2B5EF4-FFF2-40B4-BE49-F238E27FC236}">
                    <a16:creationId xmlns:a16="http://schemas.microsoft.com/office/drawing/2014/main" id="{0B97E887-E3C2-5842-81A3-3A2A7568B30E}"/>
                  </a:ext>
                </a:extLst>
              </p:cNvPr>
              <p:cNvPicPr/>
              <p:nvPr/>
            </p:nvPicPr>
            <p:blipFill>
              <a:blip r:embed="rId55"/>
              <a:stretch>
                <a:fillRect/>
              </a:stretch>
            </p:blipFill>
            <p:spPr>
              <a:xfrm>
                <a:off x="7307425" y="4138216"/>
                <a:ext cx="633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9" name="Ink 98">
                <a:extLst>
                  <a:ext uri="{FF2B5EF4-FFF2-40B4-BE49-F238E27FC236}">
                    <a16:creationId xmlns:a16="http://schemas.microsoft.com/office/drawing/2014/main" id="{1A7612EA-2D96-3946-9A25-60C0D1110A0C}"/>
                  </a:ext>
                </a:extLst>
              </p14:cNvPr>
              <p14:cNvContentPartPr/>
              <p14:nvPr/>
            </p14:nvContentPartPr>
            <p14:xfrm>
              <a:off x="7330105" y="4056496"/>
              <a:ext cx="13320" cy="45720"/>
            </p14:xfrm>
          </p:contentPart>
        </mc:Choice>
        <mc:Fallback xmlns="">
          <p:pic>
            <p:nvPicPr>
              <p:cNvPr id="99" name="Ink 98">
                <a:extLst>
                  <a:ext uri="{FF2B5EF4-FFF2-40B4-BE49-F238E27FC236}">
                    <a16:creationId xmlns:a16="http://schemas.microsoft.com/office/drawing/2014/main" id="{1A7612EA-2D96-3946-9A25-60C0D1110A0C}"/>
                  </a:ext>
                </a:extLst>
              </p:cNvPr>
              <p:cNvPicPr/>
              <p:nvPr/>
            </p:nvPicPr>
            <p:blipFill>
              <a:blip r:embed="rId57"/>
              <a:stretch>
                <a:fillRect/>
              </a:stretch>
            </p:blipFill>
            <p:spPr>
              <a:xfrm>
                <a:off x="7321105" y="4048216"/>
                <a:ext cx="302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0" name="Ink 99">
                <a:extLst>
                  <a:ext uri="{FF2B5EF4-FFF2-40B4-BE49-F238E27FC236}">
                    <a16:creationId xmlns:a16="http://schemas.microsoft.com/office/drawing/2014/main" id="{0F8F2931-F036-2C45-9B9F-B4E51191B966}"/>
                  </a:ext>
                </a:extLst>
              </p14:cNvPr>
              <p14:cNvContentPartPr/>
              <p14:nvPr/>
            </p14:nvContentPartPr>
            <p14:xfrm>
              <a:off x="7530985" y="4127776"/>
              <a:ext cx="181800" cy="227160"/>
            </p14:xfrm>
          </p:contentPart>
        </mc:Choice>
        <mc:Fallback xmlns="">
          <p:pic>
            <p:nvPicPr>
              <p:cNvPr id="100" name="Ink 99">
                <a:extLst>
                  <a:ext uri="{FF2B5EF4-FFF2-40B4-BE49-F238E27FC236}">
                    <a16:creationId xmlns:a16="http://schemas.microsoft.com/office/drawing/2014/main" id="{0F8F2931-F036-2C45-9B9F-B4E51191B966}"/>
                  </a:ext>
                </a:extLst>
              </p:cNvPr>
              <p:cNvPicPr/>
              <p:nvPr/>
            </p:nvPicPr>
            <p:blipFill>
              <a:blip r:embed="rId59"/>
              <a:stretch>
                <a:fillRect/>
              </a:stretch>
            </p:blipFill>
            <p:spPr>
              <a:xfrm>
                <a:off x="7523065" y="4118416"/>
                <a:ext cx="19872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1" name="Ink 103">
                <a:extLst>
                  <a:ext uri="{FF2B5EF4-FFF2-40B4-BE49-F238E27FC236}">
                    <a16:creationId xmlns:a16="http://schemas.microsoft.com/office/drawing/2014/main" id="{926D37E9-D9E6-AF46-BA73-3CF69ECDD160}"/>
                  </a:ext>
                </a:extLst>
              </p14:cNvPr>
              <p14:cNvContentPartPr/>
              <p14:nvPr/>
            </p14:nvContentPartPr>
            <p14:xfrm>
              <a:off x="5102065" y="3991696"/>
              <a:ext cx="1560960" cy="389160"/>
            </p14:xfrm>
          </p:contentPart>
        </mc:Choice>
        <mc:Fallback xmlns="">
          <p:pic>
            <p:nvPicPr>
              <p:cNvPr id="101" name="Ink 103">
                <a:extLst>
                  <a:ext uri="{FF2B5EF4-FFF2-40B4-BE49-F238E27FC236}">
                    <a16:creationId xmlns:a16="http://schemas.microsoft.com/office/drawing/2014/main" id="{926D37E9-D9E6-AF46-BA73-3CF69ECDD160}"/>
                  </a:ext>
                </a:extLst>
              </p:cNvPr>
              <p:cNvPicPr/>
              <p:nvPr/>
            </p:nvPicPr>
            <p:blipFill>
              <a:blip r:embed="rId61"/>
              <a:stretch>
                <a:fillRect/>
              </a:stretch>
            </p:blipFill>
            <p:spPr>
              <a:xfrm>
                <a:off x="5092707" y="3981976"/>
                <a:ext cx="1580036"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2" name="Ink 104">
                <a:extLst>
                  <a:ext uri="{FF2B5EF4-FFF2-40B4-BE49-F238E27FC236}">
                    <a16:creationId xmlns:a16="http://schemas.microsoft.com/office/drawing/2014/main" id="{84BB7A37-7483-E546-9E45-BC35ABB62256}"/>
                  </a:ext>
                </a:extLst>
              </p14:cNvPr>
              <p14:cNvContentPartPr/>
              <p14:nvPr/>
            </p14:nvContentPartPr>
            <p14:xfrm>
              <a:off x="4252465" y="3946336"/>
              <a:ext cx="479880" cy="337320"/>
            </p14:xfrm>
          </p:contentPart>
        </mc:Choice>
        <mc:Fallback xmlns="">
          <p:pic>
            <p:nvPicPr>
              <p:cNvPr id="102" name="Ink 104">
                <a:extLst>
                  <a:ext uri="{FF2B5EF4-FFF2-40B4-BE49-F238E27FC236}">
                    <a16:creationId xmlns:a16="http://schemas.microsoft.com/office/drawing/2014/main" id="{84BB7A37-7483-E546-9E45-BC35ABB62256}"/>
                  </a:ext>
                </a:extLst>
              </p:cNvPr>
              <p:cNvPicPr/>
              <p:nvPr/>
            </p:nvPicPr>
            <p:blipFill>
              <a:blip r:embed="rId63"/>
              <a:stretch>
                <a:fillRect/>
              </a:stretch>
            </p:blipFill>
            <p:spPr>
              <a:xfrm>
                <a:off x="4243105" y="3937336"/>
                <a:ext cx="4975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3" name="Ink 105">
                <a:extLst>
                  <a:ext uri="{FF2B5EF4-FFF2-40B4-BE49-F238E27FC236}">
                    <a16:creationId xmlns:a16="http://schemas.microsoft.com/office/drawing/2014/main" id="{B5288FAA-C90E-E345-9AF9-06B205E2C4AD}"/>
                  </a:ext>
                </a:extLst>
              </p14:cNvPr>
              <p14:cNvContentPartPr/>
              <p14:nvPr/>
            </p14:nvContentPartPr>
            <p14:xfrm>
              <a:off x="2885185" y="2138776"/>
              <a:ext cx="1218600" cy="2080080"/>
            </p14:xfrm>
          </p:contentPart>
        </mc:Choice>
        <mc:Fallback xmlns="">
          <p:pic>
            <p:nvPicPr>
              <p:cNvPr id="103" name="Ink 105">
                <a:extLst>
                  <a:ext uri="{FF2B5EF4-FFF2-40B4-BE49-F238E27FC236}">
                    <a16:creationId xmlns:a16="http://schemas.microsoft.com/office/drawing/2014/main" id="{B5288FAA-C90E-E345-9AF9-06B205E2C4AD}"/>
                  </a:ext>
                </a:extLst>
              </p:cNvPr>
              <p:cNvPicPr/>
              <p:nvPr/>
            </p:nvPicPr>
            <p:blipFill>
              <a:blip r:embed="rId65"/>
              <a:stretch>
                <a:fillRect/>
              </a:stretch>
            </p:blipFill>
            <p:spPr>
              <a:xfrm>
                <a:off x="2876185" y="2129418"/>
                <a:ext cx="1237320" cy="2098797"/>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9" name="Ink 109">
                <a:extLst>
                  <a:ext uri="{FF2B5EF4-FFF2-40B4-BE49-F238E27FC236}">
                    <a16:creationId xmlns:a16="http://schemas.microsoft.com/office/drawing/2014/main" id="{01C9CD38-9352-0046-8D34-009F23442DD9}"/>
                  </a:ext>
                </a:extLst>
              </p14:cNvPr>
              <p14:cNvContentPartPr/>
              <p14:nvPr/>
            </p14:nvContentPartPr>
            <p14:xfrm>
              <a:off x="7914025" y="2844736"/>
              <a:ext cx="1444680" cy="2261880"/>
            </p14:xfrm>
          </p:contentPart>
        </mc:Choice>
        <mc:Fallback xmlns="">
          <p:pic>
            <p:nvPicPr>
              <p:cNvPr id="109" name="Ink 109">
                <a:extLst>
                  <a:ext uri="{FF2B5EF4-FFF2-40B4-BE49-F238E27FC236}">
                    <a16:creationId xmlns:a16="http://schemas.microsoft.com/office/drawing/2014/main" id="{01C9CD38-9352-0046-8D34-009F23442DD9}"/>
                  </a:ext>
                </a:extLst>
              </p:cNvPr>
              <p:cNvPicPr/>
              <p:nvPr/>
            </p:nvPicPr>
            <p:blipFill>
              <a:blip r:embed="rId67"/>
              <a:stretch>
                <a:fillRect/>
              </a:stretch>
            </p:blipFill>
            <p:spPr>
              <a:xfrm>
                <a:off x="7904663" y="2835016"/>
                <a:ext cx="1463045" cy="2279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19" name="Ink 120">
                <a:extLst>
                  <a:ext uri="{FF2B5EF4-FFF2-40B4-BE49-F238E27FC236}">
                    <a16:creationId xmlns:a16="http://schemas.microsoft.com/office/drawing/2014/main" id="{8F6C48CA-C5FF-CA40-8A77-0D9A3C101208}"/>
                  </a:ext>
                </a:extLst>
              </p14:cNvPr>
              <p14:cNvContentPartPr/>
              <p14:nvPr/>
            </p14:nvContentPartPr>
            <p14:xfrm>
              <a:off x="3973825" y="5320096"/>
              <a:ext cx="207720" cy="285480"/>
            </p14:xfrm>
          </p:contentPart>
        </mc:Choice>
        <mc:Fallback xmlns="">
          <p:pic>
            <p:nvPicPr>
              <p:cNvPr id="119" name="Ink 120">
                <a:extLst>
                  <a:ext uri="{FF2B5EF4-FFF2-40B4-BE49-F238E27FC236}">
                    <a16:creationId xmlns:a16="http://schemas.microsoft.com/office/drawing/2014/main" id="{8F6C48CA-C5FF-CA40-8A77-0D9A3C101208}"/>
                  </a:ext>
                </a:extLst>
              </p:cNvPr>
              <p:cNvPicPr/>
              <p:nvPr/>
            </p:nvPicPr>
            <p:blipFill>
              <a:blip r:embed="rId69"/>
              <a:stretch>
                <a:fillRect/>
              </a:stretch>
            </p:blipFill>
            <p:spPr>
              <a:xfrm>
                <a:off x="3964465" y="5311096"/>
                <a:ext cx="2250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9" name="Ink 141">
                <a:extLst>
                  <a:ext uri="{FF2B5EF4-FFF2-40B4-BE49-F238E27FC236}">
                    <a16:creationId xmlns:a16="http://schemas.microsoft.com/office/drawing/2014/main" id="{B383CE37-2D96-9941-B7BC-FFE17BD467CD}"/>
                  </a:ext>
                </a:extLst>
              </p14:cNvPr>
              <p14:cNvContentPartPr/>
              <p14:nvPr/>
            </p14:nvContentPartPr>
            <p14:xfrm>
              <a:off x="7621705" y="5424496"/>
              <a:ext cx="1672200" cy="326520"/>
            </p14:xfrm>
          </p:contentPart>
        </mc:Choice>
        <mc:Fallback xmlns="">
          <p:pic>
            <p:nvPicPr>
              <p:cNvPr id="139" name="Ink 141">
                <a:extLst>
                  <a:ext uri="{FF2B5EF4-FFF2-40B4-BE49-F238E27FC236}">
                    <a16:creationId xmlns:a16="http://schemas.microsoft.com/office/drawing/2014/main" id="{B383CE37-2D96-9941-B7BC-FFE17BD467CD}"/>
                  </a:ext>
                </a:extLst>
              </p:cNvPr>
              <p:cNvPicPr/>
              <p:nvPr/>
            </p:nvPicPr>
            <p:blipFill>
              <a:blip r:embed="rId71"/>
              <a:stretch>
                <a:fillRect/>
              </a:stretch>
            </p:blipFill>
            <p:spPr>
              <a:xfrm>
                <a:off x="7611983" y="5416576"/>
                <a:ext cx="1690924"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0" name="Ink 142">
                <a:extLst>
                  <a:ext uri="{FF2B5EF4-FFF2-40B4-BE49-F238E27FC236}">
                    <a16:creationId xmlns:a16="http://schemas.microsoft.com/office/drawing/2014/main" id="{22547663-D8AB-274F-934B-9582D505BAE8}"/>
                  </a:ext>
                </a:extLst>
              </p14:cNvPr>
              <p14:cNvContentPartPr/>
              <p14:nvPr/>
            </p14:nvContentPartPr>
            <p14:xfrm>
              <a:off x="7012585" y="5378416"/>
              <a:ext cx="479880" cy="382680"/>
            </p14:xfrm>
          </p:contentPart>
        </mc:Choice>
        <mc:Fallback xmlns="">
          <p:pic>
            <p:nvPicPr>
              <p:cNvPr id="140" name="Ink 142">
                <a:extLst>
                  <a:ext uri="{FF2B5EF4-FFF2-40B4-BE49-F238E27FC236}">
                    <a16:creationId xmlns:a16="http://schemas.microsoft.com/office/drawing/2014/main" id="{22547663-D8AB-274F-934B-9582D505BAE8}"/>
                  </a:ext>
                </a:extLst>
              </p:cNvPr>
              <p:cNvPicPr/>
              <p:nvPr/>
            </p:nvPicPr>
            <p:blipFill>
              <a:blip r:embed="rId73"/>
              <a:stretch>
                <a:fillRect/>
              </a:stretch>
            </p:blipFill>
            <p:spPr>
              <a:xfrm>
                <a:off x="7003585" y="5369416"/>
                <a:ext cx="49824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41" name="Ink 143">
                <a:extLst>
                  <a:ext uri="{FF2B5EF4-FFF2-40B4-BE49-F238E27FC236}">
                    <a16:creationId xmlns:a16="http://schemas.microsoft.com/office/drawing/2014/main" id="{A85E287B-825A-D147-A8F3-E0D0E28588EA}"/>
                  </a:ext>
                </a:extLst>
              </p14:cNvPr>
              <p14:cNvContentPartPr/>
              <p14:nvPr/>
            </p14:nvContentPartPr>
            <p14:xfrm>
              <a:off x="4317265" y="5222896"/>
              <a:ext cx="2280960" cy="408600"/>
            </p14:xfrm>
          </p:contentPart>
        </mc:Choice>
        <mc:Fallback xmlns="">
          <p:pic>
            <p:nvPicPr>
              <p:cNvPr id="141" name="Ink 143">
                <a:extLst>
                  <a:ext uri="{FF2B5EF4-FFF2-40B4-BE49-F238E27FC236}">
                    <a16:creationId xmlns:a16="http://schemas.microsoft.com/office/drawing/2014/main" id="{A85E287B-825A-D147-A8F3-E0D0E28588EA}"/>
                  </a:ext>
                </a:extLst>
              </p:cNvPr>
              <p:cNvPicPr/>
              <p:nvPr/>
            </p:nvPicPr>
            <p:blipFill>
              <a:blip r:embed="rId75"/>
              <a:stretch>
                <a:fillRect/>
              </a:stretch>
            </p:blipFill>
            <p:spPr>
              <a:xfrm>
                <a:off x="4307906" y="5213896"/>
                <a:ext cx="2299317" cy="427320"/>
              </a:xfrm>
              <a:prstGeom prst="rect">
                <a:avLst/>
              </a:prstGeom>
            </p:spPr>
          </p:pic>
        </mc:Fallback>
      </mc:AlternateContent>
    </p:spTree>
    <p:extLst>
      <p:ext uri="{BB962C8B-B14F-4D97-AF65-F5344CB8AC3E}">
        <p14:creationId xmlns:p14="http://schemas.microsoft.com/office/powerpoint/2010/main" val="20784506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A8D68A-FEA5-FE45-929D-3FB7C8010818}"/>
              </a:ext>
            </a:extLst>
          </p:cNvPr>
          <p:cNvSpPr>
            <a:spLocks noGrp="1"/>
          </p:cNvSpPr>
          <p:nvPr>
            <p:ph idx="1"/>
          </p:nvPr>
        </p:nvSpPr>
        <p:spPr/>
        <p:txBody>
          <a:bodyPr/>
          <a:lstStyle/>
          <a:p>
            <a:r>
              <a:rPr lang="en-IN" dirty="0"/>
              <a:t>Each population is normally distributed with mean         With equal variances</a:t>
            </a:r>
          </a:p>
          <a:p>
            <a:endParaRPr lang="en-IN" dirty="0"/>
          </a:p>
          <a:p>
            <a:r>
              <a:rPr lang="en-IN" dirty="0"/>
              <a:t>Each sample is drawn randomly and independent of other samples</a:t>
            </a:r>
            <a:endParaRPr lang="en-US" dirty="0"/>
          </a:p>
        </p:txBody>
      </p:sp>
      <p:sp>
        <p:nvSpPr>
          <p:cNvPr id="3" name="Title 2">
            <a:extLst>
              <a:ext uri="{FF2B5EF4-FFF2-40B4-BE49-F238E27FC236}">
                <a16:creationId xmlns:a16="http://schemas.microsoft.com/office/drawing/2014/main" id="{F9AA13CE-AE28-6540-BCCC-B330C7E5B0BA}"/>
              </a:ext>
            </a:extLst>
          </p:cNvPr>
          <p:cNvSpPr>
            <a:spLocks noGrp="1"/>
          </p:cNvSpPr>
          <p:nvPr>
            <p:ph type="title" idx="4294967295"/>
          </p:nvPr>
        </p:nvSpPr>
        <p:spPr>
          <a:xfrm>
            <a:off x="1590240" y="26442"/>
            <a:ext cx="6791761" cy="1192758"/>
          </a:xfrm>
        </p:spPr>
        <p:txBody>
          <a:bodyPr/>
          <a:lstStyle/>
          <a:p>
            <a:r>
              <a:rPr lang="en-IN" dirty="0"/>
              <a:t>Assumptions</a:t>
            </a:r>
            <a:endParaRPr lang="en-US" dirty="0"/>
          </a:p>
        </p:txBody>
      </p:sp>
      <mc:AlternateContent xmlns:mc="http://schemas.openxmlformats.org/markup-compatibility/2006" xmlns:p14="http://schemas.microsoft.com/office/powerpoint/2010/main">
        <mc:Choice Requires="p14">
          <p:contentPart p14:bwMode="auto" r:id="rId2">
            <p14:nvContentPartPr>
              <p14:cNvPr id="7" name="Ink 7">
                <a:extLst>
                  <a:ext uri="{FF2B5EF4-FFF2-40B4-BE49-F238E27FC236}">
                    <a16:creationId xmlns:a16="http://schemas.microsoft.com/office/drawing/2014/main" id="{EBD54A06-CCE0-3343-A74A-79B3F2142F78}"/>
                  </a:ext>
                </a:extLst>
              </p14:cNvPr>
              <p14:cNvContentPartPr/>
              <p14:nvPr/>
            </p14:nvContentPartPr>
            <p14:xfrm>
              <a:off x="4401505" y="1931416"/>
              <a:ext cx="952920" cy="279000"/>
            </p14:xfrm>
          </p:contentPart>
        </mc:Choice>
        <mc:Fallback xmlns="">
          <p:pic>
            <p:nvPicPr>
              <p:cNvPr id="7" name="Ink 7">
                <a:extLst>
                  <a:ext uri="{FF2B5EF4-FFF2-40B4-BE49-F238E27FC236}">
                    <a16:creationId xmlns:a16="http://schemas.microsoft.com/office/drawing/2014/main" id="{EBD54A06-CCE0-3343-A74A-79B3F2142F78}"/>
                  </a:ext>
                </a:extLst>
              </p:cNvPr>
              <p:cNvPicPr/>
              <p:nvPr/>
            </p:nvPicPr>
            <p:blipFill>
              <a:blip r:embed="rId3"/>
              <a:stretch>
                <a:fillRect/>
              </a:stretch>
            </p:blipFill>
            <p:spPr>
              <a:xfrm>
                <a:off x="4392505" y="1922416"/>
                <a:ext cx="9712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79BE219A-09C8-3A47-A12B-58EC54B3C8FB}"/>
                  </a:ext>
                </a:extLst>
              </p14:cNvPr>
              <p14:cNvContentPartPr/>
              <p14:nvPr/>
            </p14:nvContentPartPr>
            <p14:xfrm>
              <a:off x="4816225" y="2371696"/>
              <a:ext cx="168840" cy="104040"/>
            </p14:xfrm>
          </p:contentPart>
        </mc:Choice>
        <mc:Fallback xmlns="">
          <p:pic>
            <p:nvPicPr>
              <p:cNvPr id="9" name="Ink 8">
                <a:extLst>
                  <a:ext uri="{FF2B5EF4-FFF2-40B4-BE49-F238E27FC236}">
                    <a16:creationId xmlns:a16="http://schemas.microsoft.com/office/drawing/2014/main" id="{79BE219A-09C8-3A47-A12B-58EC54B3C8FB}"/>
                  </a:ext>
                </a:extLst>
              </p:cNvPr>
              <p:cNvPicPr/>
              <p:nvPr/>
            </p:nvPicPr>
            <p:blipFill>
              <a:blip r:embed="rId5"/>
              <a:stretch>
                <a:fillRect/>
              </a:stretch>
            </p:blipFill>
            <p:spPr>
              <a:xfrm>
                <a:off x="4807585" y="2362696"/>
                <a:ext cx="1854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B7671A8B-BD4C-B34B-A5E0-C94DD70ACA51}"/>
                  </a:ext>
                </a:extLst>
              </p14:cNvPr>
              <p14:cNvContentPartPr/>
              <p14:nvPr/>
            </p14:nvContentPartPr>
            <p14:xfrm>
              <a:off x="4829185" y="2268376"/>
              <a:ext cx="45720" cy="32040"/>
            </p14:xfrm>
          </p:contentPart>
        </mc:Choice>
        <mc:Fallback xmlns="">
          <p:pic>
            <p:nvPicPr>
              <p:cNvPr id="10" name="Ink 9">
                <a:extLst>
                  <a:ext uri="{FF2B5EF4-FFF2-40B4-BE49-F238E27FC236}">
                    <a16:creationId xmlns:a16="http://schemas.microsoft.com/office/drawing/2014/main" id="{B7671A8B-BD4C-B34B-A5E0-C94DD70ACA51}"/>
                  </a:ext>
                </a:extLst>
              </p:cNvPr>
              <p:cNvPicPr/>
              <p:nvPr/>
            </p:nvPicPr>
            <p:blipFill>
              <a:blip r:embed="rId7"/>
              <a:stretch>
                <a:fillRect/>
              </a:stretch>
            </p:blipFill>
            <p:spPr>
              <a:xfrm>
                <a:off x="4820545" y="2260456"/>
                <a:ext cx="633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3">
                <a:extLst>
                  <a:ext uri="{FF2B5EF4-FFF2-40B4-BE49-F238E27FC236}">
                    <a16:creationId xmlns:a16="http://schemas.microsoft.com/office/drawing/2014/main" id="{B48D9A96-320E-9A45-BF21-A16C4A17AE88}"/>
                  </a:ext>
                </a:extLst>
              </p14:cNvPr>
              <p14:cNvContentPartPr/>
              <p14:nvPr/>
            </p14:nvContentPartPr>
            <p14:xfrm>
              <a:off x="8422345" y="1529656"/>
              <a:ext cx="683640" cy="635400"/>
            </p14:xfrm>
          </p:contentPart>
        </mc:Choice>
        <mc:Fallback xmlns="">
          <p:pic>
            <p:nvPicPr>
              <p:cNvPr id="13" name="Ink 13">
                <a:extLst>
                  <a:ext uri="{FF2B5EF4-FFF2-40B4-BE49-F238E27FC236}">
                    <a16:creationId xmlns:a16="http://schemas.microsoft.com/office/drawing/2014/main" id="{B48D9A96-320E-9A45-BF21-A16C4A17AE88}"/>
                  </a:ext>
                </a:extLst>
              </p:cNvPr>
              <p:cNvPicPr/>
              <p:nvPr/>
            </p:nvPicPr>
            <p:blipFill>
              <a:blip r:embed="rId9"/>
              <a:stretch>
                <a:fillRect/>
              </a:stretch>
            </p:blipFill>
            <p:spPr>
              <a:xfrm>
                <a:off x="8412980" y="1519936"/>
                <a:ext cx="701289" cy="654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5">
                <a:extLst>
                  <a:ext uri="{FF2B5EF4-FFF2-40B4-BE49-F238E27FC236}">
                    <a16:creationId xmlns:a16="http://schemas.microsoft.com/office/drawing/2014/main" id="{34990938-8B97-CF4C-9B8F-DD8767A59192}"/>
                  </a:ext>
                </a:extLst>
              </p14:cNvPr>
              <p14:cNvContentPartPr/>
              <p14:nvPr/>
            </p14:nvContentPartPr>
            <p14:xfrm>
              <a:off x="4211195" y="3916983"/>
              <a:ext cx="2615760" cy="1505880"/>
            </p14:xfrm>
          </p:contentPart>
        </mc:Choice>
        <mc:Fallback xmlns="">
          <p:pic>
            <p:nvPicPr>
              <p:cNvPr id="15" name="Ink 15">
                <a:extLst>
                  <a:ext uri="{FF2B5EF4-FFF2-40B4-BE49-F238E27FC236}">
                    <a16:creationId xmlns:a16="http://schemas.microsoft.com/office/drawing/2014/main" id="{34990938-8B97-CF4C-9B8F-DD8767A59192}"/>
                  </a:ext>
                </a:extLst>
              </p:cNvPr>
              <p:cNvPicPr/>
              <p:nvPr/>
            </p:nvPicPr>
            <p:blipFill>
              <a:blip r:embed="rId11"/>
              <a:stretch>
                <a:fillRect/>
              </a:stretch>
            </p:blipFill>
            <p:spPr>
              <a:xfrm>
                <a:off x="4201116" y="3906903"/>
                <a:ext cx="2634837" cy="1525680"/>
              </a:xfrm>
              <a:prstGeom prst="rect">
                <a:avLst/>
              </a:prstGeom>
            </p:spPr>
          </p:pic>
        </mc:Fallback>
      </mc:AlternateContent>
    </p:spTree>
    <p:extLst>
      <p:ext uri="{BB962C8B-B14F-4D97-AF65-F5344CB8AC3E}">
        <p14:creationId xmlns:p14="http://schemas.microsoft.com/office/powerpoint/2010/main" val="303841982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6F1817-1167-634E-A128-271F5D3394AB}"/>
              </a:ext>
            </a:extLst>
          </p:cNvPr>
          <p:cNvSpPr>
            <a:spLocks noGrp="1"/>
          </p:cNvSpPr>
          <p:nvPr>
            <p:ph type="title" idx="4294967295"/>
          </p:nvPr>
        </p:nvSpPr>
        <p:spPr>
          <a:xfrm>
            <a:off x="1590240" y="26442"/>
            <a:ext cx="6791761" cy="1192758"/>
          </a:xfrm>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138" name="Ink 138">
                <a:extLst>
                  <a:ext uri="{FF2B5EF4-FFF2-40B4-BE49-F238E27FC236}">
                    <a16:creationId xmlns:a16="http://schemas.microsoft.com/office/drawing/2014/main" id="{4EBDE751-819D-334A-97F9-F2C0FCC70F5D}"/>
                  </a:ext>
                </a:extLst>
              </p14:cNvPr>
              <p14:cNvContentPartPr/>
              <p14:nvPr/>
            </p14:nvContentPartPr>
            <p14:xfrm>
              <a:off x="2243665" y="1834216"/>
              <a:ext cx="6395760" cy="4496400"/>
            </p14:xfrm>
          </p:contentPart>
        </mc:Choice>
        <mc:Fallback xmlns="">
          <p:pic>
            <p:nvPicPr>
              <p:cNvPr id="138" name="Ink 138">
                <a:extLst>
                  <a:ext uri="{FF2B5EF4-FFF2-40B4-BE49-F238E27FC236}">
                    <a16:creationId xmlns:a16="http://schemas.microsoft.com/office/drawing/2014/main" id="{4EBDE751-819D-334A-97F9-F2C0FCC70F5D}"/>
                  </a:ext>
                </a:extLst>
              </p:cNvPr>
              <p:cNvPicPr/>
              <p:nvPr/>
            </p:nvPicPr>
            <p:blipFill>
              <a:blip r:embed="rId3"/>
              <a:stretch>
                <a:fillRect/>
              </a:stretch>
            </p:blipFill>
            <p:spPr>
              <a:xfrm>
                <a:off x="2234304" y="1824136"/>
                <a:ext cx="6414121" cy="4514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Ink 26">
                <a:extLst>
                  <a:ext uri="{FF2B5EF4-FFF2-40B4-BE49-F238E27FC236}">
                    <a16:creationId xmlns:a16="http://schemas.microsoft.com/office/drawing/2014/main" id="{4745C304-3746-984E-BB0A-C75EC1D3204C}"/>
                  </a:ext>
                </a:extLst>
              </p14:cNvPr>
              <p14:cNvContentPartPr/>
              <p14:nvPr/>
            </p14:nvContentPartPr>
            <p14:xfrm>
              <a:off x="9058595" y="4423503"/>
              <a:ext cx="1503000" cy="672480"/>
            </p14:xfrm>
          </p:contentPart>
        </mc:Choice>
        <mc:Fallback xmlns="">
          <p:pic>
            <p:nvPicPr>
              <p:cNvPr id="26" name="Ink 26">
                <a:extLst>
                  <a:ext uri="{FF2B5EF4-FFF2-40B4-BE49-F238E27FC236}">
                    <a16:creationId xmlns:a16="http://schemas.microsoft.com/office/drawing/2014/main" id="{4745C304-3746-984E-BB0A-C75EC1D3204C}"/>
                  </a:ext>
                </a:extLst>
              </p:cNvPr>
              <p:cNvPicPr/>
              <p:nvPr/>
            </p:nvPicPr>
            <p:blipFill>
              <a:blip r:embed="rId5"/>
              <a:stretch>
                <a:fillRect/>
              </a:stretch>
            </p:blipFill>
            <p:spPr>
              <a:xfrm>
                <a:off x="9048515" y="4414143"/>
                <a:ext cx="1523160" cy="689760"/>
              </a:xfrm>
              <a:prstGeom prst="rect">
                <a:avLst/>
              </a:prstGeom>
            </p:spPr>
          </p:pic>
        </mc:Fallback>
      </mc:AlternateContent>
    </p:spTree>
    <p:extLst>
      <p:ext uri="{BB962C8B-B14F-4D97-AF65-F5344CB8AC3E}">
        <p14:creationId xmlns:p14="http://schemas.microsoft.com/office/powerpoint/2010/main" val="311478159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21F7E6-7438-CE41-80F0-39464CD16985}"/>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36CED990-4DE8-1242-B7D5-50B7FF13D580}"/>
              </a:ext>
            </a:extLst>
          </p:cNvPr>
          <p:cNvSpPr>
            <a:spLocks noGrp="1"/>
          </p:cNvSpPr>
          <p:nvPr>
            <p:ph type="title" idx="4294967295"/>
          </p:nvPr>
        </p:nvSpPr>
        <p:spPr>
          <a:xfrm>
            <a:off x="1590240" y="26442"/>
            <a:ext cx="6791761" cy="1192758"/>
          </a:xfrm>
        </p:spPr>
        <p:txBody>
          <a:bodyPr/>
          <a:lstStyle/>
          <a:p>
            <a:r>
              <a:rPr lang="en-IN" dirty="0"/>
              <a:t>ANOVA summary </a:t>
            </a:r>
            <a:endParaRPr lang="en-US" dirty="0"/>
          </a:p>
        </p:txBody>
      </p:sp>
      <mc:AlternateContent xmlns:mc="http://schemas.openxmlformats.org/markup-compatibility/2006" xmlns:p14="http://schemas.microsoft.com/office/powerpoint/2010/main">
        <mc:Choice Requires="p14">
          <p:contentPart p14:bwMode="auto" r:id="rId2">
            <p14:nvContentPartPr>
              <p14:cNvPr id="11" name="Ink 12">
                <a:extLst>
                  <a:ext uri="{FF2B5EF4-FFF2-40B4-BE49-F238E27FC236}">
                    <a16:creationId xmlns:a16="http://schemas.microsoft.com/office/drawing/2014/main" id="{8DCEA620-D947-D246-8024-346B849872BD}"/>
                  </a:ext>
                </a:extLst>
              </p14:cNvPr>
              <p14:cNvContentPartPr/>
              <p14:nvPr/>
            </p14:nvContentPartPr>
            <p14:xfrm>
              <a:off x="3546145" y="1769416"/>
              <a:ext cx="356760" cy="317880"/>
            </p14:xfrm>
          </p:contentPart>
        </mc:Choice>
        <mc:Fallback xmlns="">
          <p:pic>
            <p:nvPicPr>
              <p:cNvPr id="11" name="Ink 12">
                <a:extLst>
                  <a:ext uri="{FF2B5EF4-FFF2-40B4-BE49-F238E27FC236}">
                    <a16:creationId xmlns:a16="http://schemas.microsoft.com/office/drawing/2014/main" id="{8DCEA620-D947-D246-8024-346B849872BD}"/>
                  </a:ext>
                </a:extLst>
              </p:cNvPr>
              <p:cNvPicPr/>
              <p:nvPr/>
            </p:nvPicPr>
            <p:blipFill>
              <a:blip r:embed="rId3"/>
              <a:stretch>
                <a:fillRect/>
              </a:stretch>
            </p:blipFill>
            <p:spPr>
              <a:xfrm>
                <a:off x="3536065" y="1760056"/>
                <a:ext cx="3747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3">
                <a:extLst>
                  <a:ext uri="{FF2B5EF4-FFF2-40B4-BE49-F238E27FC236}">
                    <a16:creationId xmlns:a16="http://schemas.microsoft.com/office/drawing/2014/main" id="{8EB4521A-33EB-A045-A94D-89FBAD8BDC1E}"/>
                  </a:ext>
                </a:extLst>
              </p14:cNvPr>
              <p14:cNvContentPartPr/>
              <p14:nvPr/>
            </p14:nvContentPartPr>
            <p14:xfrm>
              <a:off x="2023345" y="1814776"/>
              <a:ext cx="1315800" cy="201240"/>
            </p14:xfrm>
          </p:contentPart>
        </mc:Choice>
        <mc:Fallback xmlns="">
          <p:pic>
            <p:nvPicPr>
              <p:cNvPr id="12" name="Ink 13">
                <a:extLst>
                  <a:ext uri="{FF2B5EF4-FFF2-40B4-BE49-F238E27FC236}">
                    <a16:creationId xmlns:a16="http://schemas.microsoft.com/office/drawing/2014/main" id="{8EB4521A-33EB-A045-A94D-89FBAD8BDC1E}"/>
                  </a:ext>
                </a:extLst>
              </p:cNvPr>
              <p:cNvPicPr/>
              <p:nvPr/>
            </p:nvPicPr>
            <p:blipFill>
              <a:blip r:embed="rId5"/>
              <a:stretch>
                <a:fillRect/>
              </a:stretch>
            </p:blipFill>
            <p:spPr>
              <a:xfrm>
                <a:off x="2015423" y="1805056"/>
                <a:ext cx="1331644"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4">
                <a:extLst>
                  <a:ext uri="{FF2B5EF4-FFF2-40B4-BE49-F238E27FC236}">
                    <a16:creationId xmlns:a16="http://schemas.microsoft.com/office/drawing/2014/main" id="{7B786690-DAEA-4B4E-A19D-161B37D352F0}"/>
                  </a:ext>
                </a:extLst>
              </p14:cNvPr>
              <p14:cNvContentPartPr/>
              <p14:nvPr/>
            </p14:nvContentPartPr>
            <p14:xfrm>
              <a:off x="2120545" y="2229496"/>
              <a:ext cx="1976760" cy="233280"/>
            </p14:xfrm>
          </p:contentPart>
        </mc:Choice>
        <mc:Fallback xmlns="">
          <p:pic>
            <p:nvPicPr>
              <p:cNvPr id="24" name="Ink 24">
                <a:extLst>
                  <a:ext uri="{FF2B5EF4-FFF2-40B4-BE49-F238E27FC236}">
                    <a16:creationId xmlns:a16="http://schemas.microsoft.com/office/drawing/2014/main" id="{7B786690-DAEA-4B4E-A19D-161B37D352F0}"/>
                  </a:ext>
                </a:extLst>
              </p:cNvPr>
              <p:cNvPicPr/>
              <p:nvPr/>
            </p:nvPicPr>
            <p:blipFill>
              <a:blip r:embed="rId7"/>
              <a:stretch>
                <a:fillRect/>
              </a:stretch>
            </p:blipFill>
            <p:spPr>
              <a:xfrm>
                <a:off x="2110823" y="2219432"/>
                <a:ext cx="1997284" cy="25161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5" name="Ink 49">
                <a:extLst>
                  <a:ext uri="{FF2B5EF4-FFF2-40B4-BE49-F238E27FC236}">
                    <a16:creationId xmlns:a16="http://schemas.microsoft.com/office/drawing/2014/main" id="{FA892111-6BCF-5041-9916-998232230B98}"/>
                  </a:ext>
                </a:extLst>
              </p14:cNvPr>
              <p14:cNvContentPartPr/>
              <p14:nvPr/>
            </p14:nvContentPartPr>
            <p14:xfrm>
              <a:off x="6960745" y="1808296"/>
              <a:ext cx="350280" cy="408600"/>
            </p14:xfrm>
          </p:contentPart>
        </mc:Choice>
        <mc:Fallback xmlns="">
          <p:pic>
            <p:nvPicPr>
              <p:cNvPr id="45" name="Ink 49">
                <a:extLst>
                  <a:ext uri="{FF2B5EF4-FFF2-40B4-BE49-F238E27FC236}">
                    <a16:creationId xmlns:a16="http://schemas.microsoft.com/office/drawing/2014/main" id="{FA892111-6BCF-5041-9916-998232230B98}"/>
                  </a:ext>
                </a:extLst>
              </p:cNvPr>
              <p:cNvPicPr/>
              <p:nvPr/>
            </p:nvPicPr>
            <p:blipFill>
              <a:blip r:embed="rId9"/>
              <a:stretch>
                <a:fillRect/>
              </a:stretch>
            </p:blipFill>
            <p:spPr>
              <a:xfrm>
                <a:off x="6951025" y="1798936"/>
                <a:ext cx="369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6" name="Ink 50">
                <a:extLst>
                  <a:ext uri="{FF2B5EF4-FFF2-40B4-BE49-F238E27FC236}">
                    <a16:creationId xmlns:a16="http://schemas.microsoft.com/office/drawing/2014/main" id="{F2547188-351E-E949-9C09-CF5A94B554BF}"/>
                  </a:ext>
                </a:extLst>
              </p14:cNvPr>
              <p14:cNvContentPartPr/>
              <p14:nvPr/>
            </p14:nvContentPartPr>
            <p14:xfrm>
              <a:off x="6552505" y="1853656"/>
              <a:ext cx="298440" cy="220680"/>
            </p14:xfrm>
          </p:contentPart>
        </mc:Choice>
        <mc:Fallback xmlns="">
          <p:pic>
            <p:nvPicPr>
              <p:cNvPr id="46" name="Ink 50">
                <a:extLst>
                  <a:ext uri="{FF2B5EF4-FFF2-40B4-BE49-F238E27FC236}">
                    <a16:creationId xmlns:a16="http://schemas.microsoft.com/office/drawing/2014/main" id="{F2547188-351E-E949-9C09-CF5A94B554BF}"/>
                  </a:ext>
                </a:extLst>
              </p:cNvPr>
              <p:cNvPicPr/>
              <p:nvPr/>
            </p:nvPicPr>
            <p:blipFill>
              <a:blip r:embed="rId11"/>
              <a:stretch>
                <a:fillRect/>
              </a:stretch>
            </p:blipFill>
            <p:spPr>
              <a:xfrm>
                <a:off x="6543145" y="1844296"/>
                <a:ext cx="3157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7" name="Ink 51">
                <a:extLst>
                  <a:ext uri="{FF2B5EF4-FFF2-40B4-BE49-F238E27FC236}">
                    <a16:creationId xmlns:a16="http://schemas.microsoft.com/office/drawing/2014/main" id="{03C8E754-F7C4-A54F-BD24-7CB8E5594E89}"/>
                  </a:ext>
                </a:extLst>
              </p14:cNvPr>
              <p14:cNvContentPartPr/>
              <p14:nvPr/>
            </p14:nvContentPartPr>
            <p14:xfrm>
              <a:off x="4629025" y="2268376"/>
              <a:ext cx="1509120" cy="317520"/>
            </p14:xfrm>
          </p:contentPart>
        </mc:Choice>
        <mc:Fallback xmlns="">
          <p:pic>
            <p:nvPicPr>
              <p:cNvPr id="47" name="Ink 51">
                <a:extLst>
                  <a:ext uri="{FF2B5EF4-FFF2-40B4-BE49-F238E27FC236}">
                    <a16:creationId xmlns:a16="http://schemas.microsoft.com/office/drawing/2014/main" id="{03C8E754-F7C4-A54F-BD24-7CB8E5594E89}"/>
                  </a:ext>
                </a:extLst>
              </p:cNvPr>
              <p:cNvPicPr/>
              <p:nvPr/>
            </p:nvPicPr>
            <p:blipFill>
              <a:blip r:embed="rId13"/>
              <a:stretch>
                <a:fillRect/>
              </a:stretch>
            </p:blipFill>
            <p:spPr>
              <a:xfrm>
                <a:off x="4621107" y="2259027"/>
                <a:ext cx="1526756" cy="33657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8" name="Ink 52">
                <a:extLst>
                  <a:ext uri="{FF2B5EF4-FFF2-40B4-BE49-F238E27FC236}">
                    <a16:creationId xmlns:a16="http://schemas.microsoft.com/office/drawing/2014/main" id="{A0B11B21-EDA2-204E-88BC-A940DE76B142}"/>
                  </a:ext>
                </a:extLst>
              </p14:cNvPr>
              <p14:cNvContentPartPr/>
              <p14:nvPr/>
            </p14:nvContentPartPr>
            <p14:xfrm>
              <a:off x="5723065" y="1730536"/>
              <a:ext cx="298440" cy="304920"/>
            </p14:xfrm>
          </p:contentPart>
        </mc:Choice>
        <mc:Fallback xmlns="">
          <p:pic>
            <p:nvPicPr>
              <p:cNvPr id="48" name="Ink 52">
                <a:extLst>
                  <a:ext uri="{FF2B5EF4-FFF2-40B4-BE49-F238E27FC236}">
                    <a16:creationId xmlns:a16="http://schemas.microsoft.com/office/drawing/2014/main" id="{A0B11B21-EDA2-204E-88BC-A940DE76B142}"/>
                  </a:ext>
                </a:extLst>
              </p:cNvPr>
              <p:cNvPicPr/>
              <p:nvPr/>
            </p:nvPicPr>
            <p:blipFill>
              <a:blip r:embed="rId15"/>
              <a:stretch>
                <a:fillRect/>
              </a:stretch>
            </p:blipFill>
            <p:spPr>
              <a:xfrm>
                <a:off x="5713345" y="1721176"/>
                <a:ext cx="3160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53">
                <a:extLst>
                  <a:ext uri="{FF2B5EF4-FFF2-40B4-BE49-F238E27FC236}">
                    <a16:creationId xmlns:a16="http://schemas.microsoft.com/office/drawing/2014/main" id="{6B5A9200-E0D0-8B4C-9180-8FFC2149B251}"/>
                  </a:ext>
                </a:extLst>
              </p14:cNvPr>
              <p14:cNvContentPartPr/>
              <p14:nvPr/>
            </p14:nvContentPartPr>
            <p14:xfrm>
              <a:off x="4706785" y="1743496"/>
              <a:ext cx="816120" cy="233640"/>
            </p14:xfrm>
          </p:contentPart>
        </mc:Choice>
        <mc:Fallback xmlns="">
          <p:pic>
            <p:nvPicPr>
              <p:cNvPr id="49" name="Ink 53">
                <a:extLst>
                  <a:ext uri="{FF2B5EF4-FFF2-40B4-BE49-F238E27FC236}">
                    <a16:creationId xmlns:a16="http://schemas.microsoft.com/office/drawing/2014/main" id="{6B5A9200-E0D0-8B4C-9180-8FFC2149B251}"/>
                  </a:ext>
                </a:extLst>
              </p:cNvPr>
              <p:cNvPicPr/>
              <p:nvPr/>
            </p:nvPicPr>
            <p:blipFill>
              <a:blip r:embed="rId17"/>
              <a:stretch>
                <a:fillRect/>
              </a:stretch>
            </p:blipFill>
            <p:spPr>
              <a:xfrm>
                <a:off x="4697425" y="1734136"/>
                <a:ext cx="8334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8" name="Ink 58">
                <a:extLst>
                  <a:ext uri="{FF2B5EF4-FFF2-40B4-BE49-F238E27FC236}">
                    <a16:creationId xmlns:a16="http://schemas.microsoft.com/office/drawing/2014/main" id="{34D4C825-3665-7446-A5C3-23AD5CD32A5A}"/>
                  </a:ext>
                </a:extLst>
              </p14:cNvPr>
              <p14:cNvContentPartPr/>
              <p14:nvPr/>
            </p14:nvContentPartPr>
            <p14:xfrm>
              <a:off x="7835545" y="1788856"/>
              <a:ext cx="829800" cy="162360"/>
            </p14:xfrm>
          </p:contentPart>
        </mc:Choice>
        <mc:Fallback xmlns="">
          <p:pic>
            <p:nvPicPr>
              <p:cNvPr id="58" name="Ink 58">
                <a:extLst>
                  <a:ext uri="{FF2B5EF4-FFF2-40B4-BE49-F238E27FC236}">
                    <a16:creationId xmlns:a16="http://schemas.microsoft.com/office/drawing/2014/main" id="{34D4C825-3665-7446-A5C3-23AD5CD32A5A}"/>
                  </a:ext>
                </a:extLst>
              </p:cNvPr>
              <p:cNvPicPr/>
              <p:nvPr/>
            </p:nvPicPr>
            <p:blipFill>
              <a:blip r:embed="rId19"/>
              <a:stretch>
                <a:fillRect/>
              </a:stretch>
            </p:blipFill>
            <p:spPr>
              <a:xfrm>
                <a:off x="7825821" y="1779856"/>
                <a:ext cx="849248"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5" name="Ink 65">
                <a:extLst>
                  <a:ext uri="{FF2B5EF4-FFF2-40B4-BE49-F238E27FC236}">
                    <a16:creationId xmlns:a16="http://schemas.microsoft.com/office/drawing/2014/main" id="{61706ABB-4CE1-624C-938B-0D61279245E6}"/>
                  </a:ext>
                </a:extLst>
              </p14:cNvPr>
              <p14:cNvContentPartPr/>
              <p14:nvPr/>
            </p14:nvContentPartPr>
            <p14:xfrm>
              <a:off x="7705945" y="2242456"/>
              <a:ext cx="1101960" cy="272160"/>
            </p14:xfrm>
          </p:contentPart>
        </mc:Choice>
        <mc:Fallback xmlns="">
          <p:pic>
            <p:nvPicPr>
              <p:cNvPr id="65" name="Ink 65">
                <a:extLst>
                  <a:ext uri="{FF2B5EF4-FFF2-40B4-BE49-F238E27FC236}">
                    <a16:creationId xmlns:a16="http://schemas.microsoft.com/office/drawing/2014/main" id="{61706ABB-4CE1-624C-938B-0D61279245E6}"/>
                  </a:ext>
                </a:extLst>
              </p:cNvPr>
              <p:cNvPicPr/>
              <p:nvPr/>
            </p:nvPicPr>
            <p:blipFill>
              <a:blip r:embed="rId21"/>
              <a:stretch>
                <a:fillRect/>
              </a:stretch>
            </p:blipFill>
            <p:spPr>
              <a:xfrm>
                <a:off x="7697302" y="2232749"/>
                <a:ext cx="1119966" cy="29121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4" name="Ink 74">
                <a:extLst>
                  <a:ext uri="{FF2B5EF4-FFF2-40B4-BE49-F238E27FC236}">
                    <a16:creationId xmlns:a16="http://schemas.microsoft.com/office/drawing/2014/main" id="{95965186-0E69-E54C-8BA8-2F258AE58022}"/>
                  </a:ext>
                </a:extLst>
              </p14:cNvPr>
              <p14:cNvContentPartPr/>
              <p14:nvPr/>
            </p14:nvContentPartPr>
            <p14:xfrm>
              <a:off x="9287065" y="1821256"/>
              <a:ext cx="1160280" cy="343800"/>
            </p14:xfrm>
          </p:contentPart>
        </mc:Choice>
        <mc:Fallback xmlns="">
          <p:pic>
            <p:nvPicPr>
              <p:cNvPr id="74" name="Ink 74">
                <a:extLst>
                  <a:ext uri="{FF2B5EF4-FFF2-40B4-BE49-F238E27FC236}">
                    <a16:creationId xmlns:a16="http://schemas.microsoft.com/office/drawing/2014/main" id="{95965186-0E69-E54C-8BA8-2F258AE58022}"/>
                  </a:ext>
                </a:extLst>
              </p:cNvPr>
              <p:cNvPicPr/>
              <p:nvPr/>
            </p:nvPicPr>
            <p:blipFill>
              <a:blip r:embed="rId23"/>
              <a:stretch>
                <a:fillRect/>
              </a:stretch>
            </p:blipFill>
            <p:spPr>
              <a:xfrm>
                <a:off x="9277345" y="1812256"/>
                <a:ext cx="117864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9" name="Ink 90">
                <a:extLst>
                  <a:ext uri="{FF2B5EF4-FFF2-40B4-BE49-F238E27FC236}">
                    <a16:creationId xmlns:a16="http://schemas.microsoft.com/office/drawing/2014/main" id="{5372EBDF-106F-3F42-8015-CD2A52C00BFD}"/>
                  </a:ext>
                </a:extLst>
              </p14:cNvPr>
              <p14:cNvContentPartPr/>
              <p14:nvPr/>
            </p14:nvContentPartPr>
            <p14:xfrm>
              <a:off x="2211265" y="3221296"/>
              <a:ext cx="2022120" cy="394920"/>
            </p14:xfrm>
          </p:contentPart>
        </mc:Choice>
        <mc:Fallback xmlns="">
          <p:pic>
            <p:nvPicPr>
              <p:cNvPr id="89" name="Ink 90">
                <a:extLst>
                  <a:ext uri="{FF2B5EF4-FFF2-40B4-BE49-F238E27FC236}">
                    <a16:creationId xmlns:a16="http://schemas.microsoft.com/office/drawing/2014/main" id="{5372EBDF-106F-3F42-8015-CD2A52C00BFD}"/>
                  </a:ext>
                </a:extLst>
              </p:cNvPr>
              <p:cNvPicPr/>
              <p:nvPr/>
            </p:nvPicPr>
            <p:blipFill>
              <a:blip r:embed="rId25"/>
              <a:stretch>
                <a:fillRect/>
              </a:stretch>
            </p:blipFill>
            <p:spPr>
              <a:xfrm>
                <a:off x="2200823" y="3212296"/>
                <a:ext cx="2042644"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0" name="Ink 91">
                <a:extLst>
                  <a:ext uri="{FF2B5EF4-FFF2-40B4-BE49-F238E27FC236}">
                    <a16:creationId xmlns:a16="http://schemas.microsoft.com/office/drawing/2014/main" id="{AF9B4033-510D-5947-9C3D-F8995D3C2D71}"/>
                  </a:ext>
                </a:extLst>
              </p14:cNvPr>
              <p14:cNvContentPartPr/>
              <p14:nvPr/>
            </p14:nvContentPartPr>
            <p14:xfrm>
              <a:off x="1900225" y="2844736"/>
              <a:ext cx="1769400" cy="233640"/>
            </p14:xfrm>
          </p:contentPart>
        </mc:Choice>
        <mc:Fallback xmlns="">
          <p:pic>
            <p:nvPicPr>
              <p:cNvPr id="90" name="Ink 91">
                <a:extLst>
                  <a:ext uri="{FF2B5EF4-FFF2-40B4-BE49-F238E27FC236}">
                    <a16:creationId xmlns:a16="http://schemas.microsoft.com/office/drawing/2014/main" id="{AF9B4033-510D-5947-9C3D-F8995D3C2D71}"/>
                  </a:ext>
                </a:extLst>
              </p:cNvPr>
              <p:cNvPicPr/>
              <p:nvPr/>
            </p:nvPicPr>
            <p:blipFill>
              <a:blip r:embed="rId27"/>
              <a:stretch>
                <a:fillRect/>
              </a:stretch>
            </p:blipFill>
            <p:spPr>
              <a:xfrm>
                <a:off x="1891943" y="2835376"/>
                <a:ext cx="1788124"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7" name="Ink 96">
                <a:extLst>
                  <a:ext uri="{FF2B5EF4-FFF2-40B4-BE49-F238E27FC236}">
                    <a16:creationId xmlns:a16="http://schemas.microsoft.com/office/drawing/2014/main" id="{907A12C8-7F1B-CA46-9EE1-8AF13AEE1B79}"/>
                  </a:ext>
                </a:extLst>
              </p14:cNvPr>
              <p14:cNvContentPartPr/>
              <p14:nvPr/>
            </p14:nvContentPartPr>
            <p14:xfrm>
              <a:off x="5748985" y="2890096"/>
              <a:ext cx="240120" cy="311400"/>
            </p14:xfrm>
          </p:contentPart>
        </mc:Choice>
        <mc:Fallback xmlns="">
          <p:pic>
            <p:nvPicPr>
              <p:cNvPr id="97" name="Ink 96">
                <a:extLst>
                  <a:ext uri="{FF2B5EF4-FFF2-40B4-BE49-F238E27FC236}">
                    <a16:creationId xmlns:a16="http://schemas.microsoft.com/office/drawing/2014/main" id="{907A12C8-7F1B-CA46-9EE1-8AF13AEE1B79}"/>
                  </a:ext>
                </a:extLst>
              </p:cNvPr>
              <p:cNvPicPr/>
              <p:nvPr/>
            </p:nvPicPr>
            <p:blipFill>
              <a:blip r:embed="rId29"/>
              <a:stretch>
                <a:fillRect/>
              </a:stretch>
            </p:blipFill>
            <p:spPr>
              <a:xfrm>
                <a:off x="5739265" y="2880736"/>
                <a:ext cx="25812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8" name="Ink 98">
                <a:extLst>
                  <a:ext uri="{FF2B5EF4-FFF2-40B4-BE49-F238E27FC236}">
                    <a16:creationId xmlns:a16="http://schemas.microsoft.com/office/drawing/2014/main" id="{7C8034F8-90B1-8D46-9401-7E79F864CB66}"/>
                  </a:ext>
                </a:extLst>
              </p14:cNvPr>
              <p14:cNvContentPartPr/>
              <p14:nvPr/>
            </p14:nvContentPartPr>
            <p14:xfrm>
              <a:off x="4777345" y="2903056"/>
              <a:ext cx="836280" cy="246600"/>
            </p14:xfrm>
          </p:contentPart>
        </mc:Choice>
        <mc:Fallback xmlns="">
          <p:pic>
            <p:nvPicPr>
              <p:cNvPr id="98" name="Ink 98">
                <a:extLst>
                  <a:ext uri="{FF2B5EF4-FFF2-40B4-BE49-F238E27FC236}">
                    <a16:creationId xmlns:a16="http://schemas.microsoft.com/office/drawing/2014/main" id="{7C8034F8-90B1-8D46-9401-7E79F864CB66}"/>
                  </a:ext>
                </a:extLst>
              </p:cNvPr>
              <p:cNvPicPr/>
              <p:nvPr/>
            </p:nvPicPr>
            <p:blipFill>
              <a:blip r:embed="rId31"/>
              <a:stretch>
                <a:fillRect/>
              </a:stretch>
            </p:blipFill>
            <p:spPr>
              <a:xfrm>
                <a:off x="4767985" y="2894776"/>
                <a:ext cx="8535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3" name="Ink 103">
                <a:extLst>
                  <a:ext uri="{FF2B5EF4-FFF2-40B4-BE49-F238E27FC236}">
                    <a16:creationId xmlns:a16="http://schemas.microsoft.com/office/drawing/2014/main" id="{211E3236-8377-8F40-976E-900D90954EE8}"/>
                  </a:ext>
                </a:extLst>
              </p14:cNvPr>
              <p14:cNvContentPartPr/>
              <p14:nvPr/>
            </p14:nvContentPartPr>
            <p14:xfrm>
              <a:off x="6558985" y="2941936"/>
              <a:ext cx="641880" cy="246600"/>
            </p14:xfrm>
          </p:contentPart>
        </mc:Choice>
        <mc:Fallback xmlns="">
          <p:pic>
            <p:nvPicPr>
              <p:cNvPr id="103" name="Ink 103">
                <a:extLst>
                  <a:ext uri="{FF2B5EF4-FFF2-40B4-BE49-F238E27FC236}">
                    <a16:creationId xmlns:a16="http://schemas.microsoft.com/office/drawing/2014/main" id="{211E3236-8377-8F40-976E-900D90954EE8}"/>
                  </a:ext>
                </a:extLst>
              </p:cNvPr>
              <p:cNvPicPr/>
              <p:nvPr/>
            </p:nvPicPr>
            <p:blipFill>
              <a:blip r:embed="rId33"/>
              <a:stretch>
                <a:fillRect/>
              </a:stretch>
            </p:blipFill>
            <p:spPr>
              <a:xfrm>
                <a:off x="6549625" y="2932216"/>
                <a:ext cx="6591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1" name="Ink 110">
                <a:extLst>
                  <a:ext uri="{FF2B5EF4-FFF2-40B4-BE49-F238E27FC236}">
                    <a16:creationId xmlns:a16="http://schemas.microsoft.com/office/drawing/2014/main" id="{123DDCB3-A76D-004F-B315-C82404EB7785}"/>
                  </a:ext>
                </a:extLst>
              </p14:cNvPr>
              <p14:cNvContentPartPr/>
              <p14:nvPr/>
            </p14:nvContentPartPr>
            <p14:xfrm>
              <a:off x="8036425" y="3194656"/>
              <a:ext cx="155880" cy="13320"/>
            </p14:xfrm>
          </p:contentPart>
        </mc:Choice>
        <mc:Fallback xmlns="">
          <p:pic>
            <p:nvPicPr>
              <p:cNvPr id="111" name="Ink 110">
                <a:extLst>
                  <a:ext uri="{FF2B5EF4-FFF2-40B4-BE49-F238E27FC236}">
                    <a16:creationId xmlns:a16="http://schemas.microsoft.com/office/drawing/2014/main" id="{123DDCB3-A76D-004F-B315-C82404EB7785}"/>
                  </a:ext>
                </a:extLst>
              </p:cNvPr>
              <p:cNvPicPr/>
              <p:nvPr/>
            </p:nvPicPr>
            <p:blipFill>
              <a:blip r:embed="rId35"/>
              <a:stretch>
                <a:fillRect/>
              </a:stretch>
            </p:blipFill>
            <p:spPr>
              <a:xfrm>
                <a:off x="8027065" y="3185296"/>
                <a:ext cx="1731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2" name="Ink 111">
                <a:extLst>
                  <a:ext uri="{FF2B5EF4-FFF2-40B4-BE49-F238E27FC236}">
                    <a16:creationId xmlns:a16="http://schemas.microsoft.com/office/drawing/2014/main" id="{1C47FAF0-7D49-6345-8F84-85095920C45E}"/>
                  </a:ext>
                </a:extLst>
              </p14:cNvPr>
              <p14:cNvContentPartPr/>
              <p14:nvPr/>
            </p14:nvContentPartPr>
            <p14:xfrm>
              <a:off x="8068825" y="3278896"/>
              <a:ext cx="142920" cy="360"/>
            </p14:xfrm>
          </p:contentPart>
        </mc:Choice>
        <mc:Fallback xmlns="">
          <p:pic>
            <p:nvPicPr>
              <p:cNvPr id="112" name="Ink 111">
                <a:extLst>
                  <a:ext uri="{FF2B5EF4-FFF2-40B4-BE49-F238E27FC236}">
                    <a16:creationId xmlns:a16="http://schemas.microsoft.com/office/drawing/2014/main" id="{1C47FAF0-7D49-6345-8F84-85095920C45E}"/>
                  </a:ext>
                </a:extLst>
              </p:cNvPr>
              <p:cNvPicPr/>
              <p:nvPr/>
            </p:nvPicPr>
            <p:blipFill>
              <a:blip r:embed="rId37"/>
              <a:stretch>
                <a:fillRect/>
              </a:stretch>
            </p:blipFill>
            <p:spPr>
              <a:xfrm>
                <a:off x="8059465" y="3269176"/>
                <a:ext cx="1602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3" name="Ink 113">
                <a:extLst>
                  <a:ext uri="{FF2B5EF4-FFF2-40B4-BE49-F238E27FC236}">
                    <a16:creationId xmlns:a16="http://schemas.microsoft.com/office/drawing/2014/main" id="{5B266FA0-ADCF-5246-9AD3-993A3FEF81CC}"/>
                  </a:ext>
                </a:extLst>
              </p14:cNvPr>
              <p14:cNvContentPartPr/>
              <p14:nvPr/>
            </p14:nvContentPartPr>
            <p14:xfrm>
              <a:off x="7777225" y="2825296"/>
              <a:ext cx="906840" cy="240120"/>
            </p14:xfrm>
          </p:contentPart>
        </mc:Choice>
        <mc:Fallback xmlns="">
          <p:pic>
            <p:nvPicPr>
              <p:cNvPr id="113" name="Ink 113">
                <a:extLst>
                  <a:ext uri="{FF2B5EF4-FFF2-40B4-BE49-F238E27FC236}">
                    <a16:creationId xmlns:a16="http://schemas.microsoft.com/office/drawing/2014/main" id="{5B266FA0-ADCF-5246-9AD3-993A3FEF81CC}"/>
                  </a:ext>
                </a:extLst>
              </p:cNvPr>
              <p:cNvPicPr/>
              <p:nvPr/>
            </p:nvPicPr>
            <p:blipFill>
              <a:blip r:embed="rId39"/>
              <a:stretch>
                <a:fillRect/>
              </a:stretch>
            </p:blipFill>
            <p:spPr>
              <a:xfrm>
                <a:off x="7767141" y="2815576"/>
                <a:ext cx="925928"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6" name="Ink 126">
                <a:extLst>
                  <a:ext uri="{FF2B5EF4-FFF2-40B4-BE49-F238E27FC236}">
                    <a16:creationId xmlns:a16="http://schemas.microsoft.com/office/drawing/2014/main" id="{F8CE897F-7C7C-5644-93B7-46C5808A17DD}"/>
                  </a:ext>
                </a:extLst>
              </p14:cNvPr>
              <p14:cNvContentPartPr/>
              <p14:nvPr/>
            </p14:nvContentPartPr>
            <p14:xfrm>
              <a:off x="7803145" y="3427936"/>
              <a:ext cx="1140840" cy="492840"/>
            </p14:xfrm>
          </p:contentPart>
        </mc:Choice>
        <mc:Fallback xmlns="">
          <p:pic>
            <p:nvPicPr>
              <p:cNvPr id="126" name="Ink 126">
                <a:extLst>
                  <a:ext uri="{FF2B5EF4-FFF2-40B4-BE49-F238E27FC236}">
                    <a16:creationId xmlns:a16="http://schemas.microsoft.com/office/drawing/2014/main" id="{F8CE897F-7C7C-5644-93B7-46C5808A17DD}"/>
                  </a:ext>
                </a:extLst>
              </p:cNvPr>
              <p:cNvPicPr/>
              <p:nvPr/>
            </p:nvPicPr>
            <p:blipFill>
              <a:blip r:embed="rId41"/>
              <a:stretch>
                <a:fillRect/>
              </a:stretch>
            </p:blipFill>
            <p:spPr>
              <a:xfrm>
                <a:off x="7793782" y="3418216"/>
                <a:ext cx="1160286"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52" name="Ink 152">
                <a:extLst>
                  <a:ext uri="{FF2B5EF4-FFF2-40B4-BE49-F238E27FC236}">
                    <a16:creationId xmlns:a16="http://schemas.microsoft.com/office/drawing/2014/main" id="{D58DBA52-B0DD-7842-8726-DB4B775D9877}"/>
                  </a:ext>
                </a:extLst>
              </p14:cNvPr>
              <p14:cNvContentPartPr/>
              <p14:nvPr/>
            </p14:nvContentPartPr>
            <p14:xfrm>
              <a:off x="1971505" y="4069456"/>
              <a:ext cx="2689560" cy="797400"/>
            </p14:xfrm>
          </p:contentPart>
        </mc:Choice>
        <mc:Fallback xmlns="">
          <p:pic>
            <p:nvPicPr>
              <p:cNvPr id="152" name="Ink 152">
                <a:extLst>
                  <a:ext uri="{FF2B5EF4-FFF2-40B4-BE49-F238E27FC236}">
                    <a16:creationId xmlns:a16="http://schemas.microsoft.com/office/drawing/2014/main" id="{D58DBA52-B0DD-7842-8726-DB4B775D9877}"/>
                  </a:ext>
                </a:extLst>
              </p:cNvPr>
              <p:cNvPicPr/>
              <p:nvPr/>
            </p:nvPicPr>
            <p:blipFill>
              <a:blip r:embed="rId43"/>
              <a:stretch>
                <a:fillRect/>
              </a:stretch>
            </p:blipFill>
            <p:spPr>
              <a:xfrm>
                <a:off x="1961784" y="4060456"/>
                <a:ext cx="2709003" cy="815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8" name="Ink 158">
                <a:extLst>
                  <a:ext uri="{FF2B5EF4-FFF2-40B4-BE49-F238E27FC236}">
                    <a16:creationId xmlns:a16="http://schemas.microsoft.com/office/drawing/2014/main" id="{3085F70A-BCE6-C44C-AE29-A3FD5636F82E}"/>
                  </a:ext>
                </a:extLst>
              </p14:cNvPr>
              <p14:cNvContentPartPr/>
              <p14:nvPr/>
            </p14:nvContentPartPr>
            <p14:xfrm>
              <a:off x="5088385" y="4237936"/>
              <a:ext cx="600120" cy="227160"/>
            </p14:xfrm>
          </p:contentPart>
        </mc:Choice>
        <mc:Fallback xmlns="">
          <p:pic>
            <p:nvPicPr>
              <p:cNvPr id="158" name="Ink 158">
                <a:extLst>
                  <a:ext uri="{FF2B5EF4-FFF2-40B4-BE49-F238E27FC236}">
                    <a16:creationId xmlns:a16="http://schemas.microsoft.com/office/drawing/2014/main" id="{3085F70A-BCE6-C44C-AE29-A3FD5636F82E}"/>
                  </a:ext>
                </a:extLst>
              </p:cNvPr>
              <p:cNvPicPr/>
              <p:nvPr/>
            </p:nvPicPr>
            <p:blipFill>
              <a:blip r:embed="rId45"/>
              <a:stretch>
                <a:fillRect/>
              </a:stretch>
            </p:blipFill>
            <p:spPr>
              <a:xfrm>
                <a:off x="5079745" y="4228576"/>
                <a:ext cx="61668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4" name="Ink 165">
                <a:extLst>
                  <a:ext uri="{FF2B5EF4-FFF2-40B4-BE49-F238E27FC236}">
                    <a16:creationId xmlns:a16="http://schemas.microsoft.com/office/drawing/2014/main" id="{B328B44A-F2AB-FA49-850D-4DB477BCAA1B}"/>
                  </a:ext>
                </a:extLst>
              </p14:cNvPr>
              <p14:cNvContentPartPr/>
              <p14:nvPr/>
            </p14:nvContentPartPr>
            <p14:xfrm>
              <a:off x="6740425" y="4276816"/>
              <a:ext cx="473400" cy="162360"/>
            </p14:xfrm>
          </p:contentPart>
        </mc:Choice>
        <mc:Fallback xmlns="">
          <p:pic>
            <p:nvPicPr>
              <p:cNvPr id="164" name="Ink 165">
                <a:extLst>
                  <a:ext uri="{FF2B5EF4-FFF2-40B4-BE49-F238E27FC236}">
                    <a16:creationId xmlns:a16="http://schemas.microsoft.com/office/drawing/2014/main" id="{B328B44A-F2AB-FA49-850D-4DB477BCAA1B}"/>
                  </a:ext>
                </a:extLst>
              </p:cNvPr>
              <p:cNvPicPr/>
              <p:nvPr/>
            </p:nvPicPr>
            <p:blipFill>
              <a:blip r:embed="rId47"/>
              <a:stretch>
                <a:fillRect/>
              </a:stretch>
            </p:blipFill>
            <p:spPr>
              <a:xfrm>
                <a:off x="6730705" y="4267816"/>
                <a:ext cx="491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65" name="Ink 166">
                <a:extLst>
                  <a:ext uri="{FF2B5EF4-FFF2-40B4-BE49-F238E27FC236}">
                    <a16:creationId xmlns:a16="http://schemas.microsoft.com/office/drawing/2014/main" id="{0DDC3E07-4AA1-104A-8B1E-4A7870E35E9E}"/>
                  </a:ext>
                </a:extLst>
              </p14:cNvPr>
              <p14:cNvContentPartPr/>
              <p14:nvPr/>
            </p14:nvContentPartPr>
            <p14:xfrm>
              <a:off x="6325705" y="4289776"/>
              <a:ext cx="279000" cy="129960"/>
            </p14:xfrm>
          </p:contentPart>
        </mc:Choice>
        <mc:Fallback xmlns="">
          <p:pic>
            <p:nvPicPr>
              <p:cNvPr id="165" name="Ink 166">
                <a:extLst>
                  <a:ext uri="{FF2B5EF4-FFF2-40B4-BE49-F238E27FC236}">
                    <a16:creationId xmlns:a16="http://schemas.microsoft.com/office/drawing/2014/main" id="{0DDC3E07-4AA1-104A-8B1E-4A7870E35E9E}"/>
                  </a:ext>
                </a:extLst>
              </p:cNvPr>
              <p:cNvPicPr/>
              <p:nvPr/>
            </p:nvPicPr>
            <p:blipFill>
              <a:blip r:embed="rId49"/>
              <a:stretch>
                <a:fillRect/>
              </a:stretch>
            </p:blipFill>
            <p:spPr>
              <a:xfrm>
                <a:off x="6316705" y="4280776"/>
                <a:ext cx="2959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3" name="Ink 173">
                <a:extLst>
                  <a:ext uri="{FF2B5EF4-FFF2-40B4-BE49-F238E27FC236}">
                    <a16:creationId xmlns:a16="http://schemas.microsoft.com/office/drawing/2014/main" id="{CEA84890-14D8-7B44-A719-11553ADEF03D}"/>
                  </a:ext>
                </a:extLst>
              </p14:cNvPr>
              <p14:cNvContentPartPr/>
              <p14:nvPr/>
            </p14:nvContentPartPr>
            <p14:xfrm>
              <a:off x="7893865" y="4153696"/>
              <a:ext cx="732600" cy="181800"/>
            </p14:xfrm>
          </p:contentPart>
        </mc:Choice>
        <mc:Fallback xmlns="">
          <p:pic>
            <p:nvPicPr>
              <p:cNvPr id="173" name="Ink 173">
                <a:extLst>
                  <a:ext uri="{FF2B5EF4-FFF2-40B4-BE49-F238E27FC236}">
                    <a16:creationId xmlns:a16="http://schemas.microsoft.com/office/drawing/2014/main" id="{CEA84890-14D8-7B44-A719-11553ADEF03D}"/>
                  </a:ext>
                </a:extLst>
              </p:cNvPr>
              <p:cNvPicPr/>
              <p:nvPr/>
            </p:nvPicPr>
            <p:blipFill>
              <a:blip r:embed="rId51"/>
              <a:stretch>
                <a:fillRect/>
              </a:stretch>
            </p:blipFill>
            <p:spPr>
              <a:xfrm>
                <a:off x="7884140" y="4143976"/>
                <a:ext cx="750249"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5" name="Ink 174">
                <a:extLst>
                  <a:ext uri="{FF2B5EF4-FFF2-40B4-BE49-F238E27FC236}">
                    <a16:creationId xmlns:a16="http://schemas.microsoft.com/office/drawing/2014/main" id="{7B89F244-B577-834F-9F66-4D6FB8BE1DF7}"/>
                  </a:ext>
                </a:extLst>
              </p14:cNvPr>
              <p14:cNvContentPartPr/>
              <p14:nvPr/>
            </p14:nvContentPartPr>
            <p14:xfrm>
              <a:off x="7589305" y="4723936"/>
              <a:ext cx="168840" cy="13320"/>
            </p14:xfrm>
          </p:contentPart>
        </mc:Choice>
        <mc:Fallback xmlns="">
          <p:pic>
            <p:nvPicPr>
              <p:cNvPr id="175" name="Ink 174">
                <a:extLst>
                  <a:ext uri="{FF2B5EF4-FFF2-40B4-BE49-F238E27FC236}">
                    <a16:creationId xmlns:a16="http://schemas.microsoft.com/office/drawing/2014/main" id="{7B89F244-B577-834F-9F66-4D6FB8BE1DF7}"/>
                  </a:ext>
                </a:extLst>
              </p:cNvPr>
              <p:cNvPicPr/>
              <p:nvPr/>
            </p:nvPicPr>
            <p:blipFill>
              <a:blip r:embed="rId53"/>
              <a:stretch>
                <a:fillRect/>
              </a:stretch>
            </p:blipFill>
            <p:spPr>
              <a:xfrm>
                <a:off x="7580305" y="4714576"/>
                <a:ext cx="1857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6" name="Ink 175">
                <a:extLst>
                  <a:ext uri="{FF2B5EF4-FFF2-40B4-BE49-F238E27FC236}">
                    <a16:creationId xmlns:a16="http://schemas.microsoft.com/office/drawing/2014/main" id="{80A9EDDE-6944-8144-B831-C72726511C45}"/>
                  </a:ext>
                </a:extLst>
              </p14:cNvPr>
              <p14:cNvContentPartPr/>
              <p14:nvPr/>
            </p14:nvContentPartPr>
            <p14:xfrm>
              <a:off x="7595785" y="4795216"/>
              <a:ext cx="188280" cy="32760"/>
            </p14:xfrm>
          </p:contentPart>
        </mc:Choice>
        <mc:Fallback xmlns="">
          <p:pic>
            <p:nvPicPr>
              <p:cNvPr id="176" name="Ink 175">
                <a:extLst>
                  <a:ext uri="{FF2B5EF4-FFF2-40B4-BE49-F238E27FC236}">
                    <a16:creationId xmlns:a16="http://schemas.microsoft.com/office/drawing/2014/main" id="{80A9EDDE-6944-8144-B831-C72726511C45}"/>
                  </a:ext>
                </a:extLst>
              </p:cNvPr>
              <p:cNvPicPr/>
              <p:nvPr/>
            </p:nvPicPr>
            <p:blipFill>
              <a:blip r:embed="rId55"/>
              <a:stretch>
                <a:fillRect/>
              </a:stretch>
            </p:blipFill>
            <p:spPr>
              <a:xfrm>
                <a:off x="7586785" y="4785496"/>
                <a:ext cx="2052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7" name="Ink 189">
                <a:extLst>
                  <a:ext uri="{FF2B5EF4-FFF2-40B4-BE49-F238E27FC236}">
                    <a16:creationId xmlns:a16="http://schemas.microsoft.com/office/drawing/2014/main" id="{898C9CE8-3277-D147-A60E-22EFE1846489}"/>
                  </a:ext>
                </a:extLst>
              </p14:cNvPr>
              <p14:cNvContentPartPr/>
              <p14:nvPr/>
            </p14:nvContentPartPr>
            <p14:xfrm>
              <a:off x="7887385" y="4795216"/>
              <a:ext cx="777960" cy="58680"/>
            </p14:xfrm>
          </p:contentPart>
        </mc:Choice>
        <mc:Fallback xmlns="">
          <p:pic>
            <p:nvPicPr>
              <p:cNvPr id="187" name="Ink 189">
                <a:extLst>
                  <a:ext uri="{FF2B5EF4-FFF2-40B4-BE49-F238E27FC236}">
                    <a16:creationId xmlns:a16="http://schemas.microsoft.com/office/drawing/2014/main" id="{898C9CE8-3277-D147-A60E-22EFE1846489}"/>
                  </a:ext>
                </a:extLst>
              </p:cNvPr>
              <p:cNvPicPr/>
              <p:nvPr/>
            </p:nvPicPr>
            <p:blipFill>
              <a:blip r:embed="rId57"/>
              <a:stretch>
                <a:fillRect/>
              </a:stretch>
            </p:blipFill>
            <p:spPr>
              <a:xfrm>
                <a:off x="7878741" y="4786936"/>
                <a:ext cx="795248"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8" name="Ink 190">
                <a:extLst>
                  <a:ext uri="{FF2B5EF4-FFF2-40B4-BE49-F238E27FC236}">
                    <a16:creationId xmlns:a16="http://schemas.microsoft.com/office/drawing/2014/main" id="{D8A06B01-678E-4744-B76B-24174EC3166B}"/>
                  </a:ext>
                </a:extLst>
              </p14:cNvPr>
              <p14:cNvContentPartPr/>
              <p14:nvPr/>
            </p14:nvContentPartPr>
            <p14:xfrm>
              <a:off x="8029945" y="5002576"/>
              <a:ext cx="680760" cy="117000"/>
            </p14:xfrm>
          </p:contentPart>
        </mc:Choice>
        <mc:Fallback xmlns="">
          <p:pic>
            <p:nvPicPr>
              <p:cNvPr id="188" name="Ink 190">
                <a:extLst>
                  <a:ext uri="{FF2B5EF4-FFF2-40B4-BE49-F238E27FC236}">
                    <a16:creationId xmlns:a16="http://schemas.microsoft.com/office/drawing/2014/main" id="{D8A06B01-678E-4744-B76B-24174EC3166B}"/>
                  </a:ext>
                </a:extLst>
              </p:cNvPr>
              <p:cNvPicPr/>
              <p:nvPr/>
            </p:nvPicPr>
            <p:blipFill>
              <a:blip r:embed="rId59"/>
              <a:stretch>
                <a:fillRect/>
              </a:stretch>
            </p:blipFill>
            <p:spPr>
              <a:xfrm>
                <a:off x="8020580" y="4993216"/>
                <a:ext cx="698409"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9" name="Ink 191">
                <a:extLst>
                  <a:ext uri="{FF2B5EF4-FFF2-40B4-BE49-F238E27FC236}">
                    <a16:creationId xmlns:a16="http://schemas.microsoft.com/office/drawing/2014/main" id="{7FEACB16-60F3-CF4D-9840-DA35EDE0CB24}"/>
                  </a:ext>
                </a:extLst>
              </p14:cNvPr>
              <p14:cNvContentPartPr/>
              <p14:nvPr/>
            </p14:nvContentPartPr>
            <p14:xfrm>
              <a:off x="8062345" y="4497136"/>
              <a:ext cx="518760" cy="201240"/>
            </p14:xfrm>
          </p:contentPart>
        </mc:Choice>
        <mc:Fallback xmlns="">
          <p:pic>
            <p:nvPicPr>
              <p:cNvPr id="189" name="Ink 191">
                <a:extLst>
                  <a:ext uri="{FF2B5EF4-FFF2-40B4-BE49-F238E27FC236}">
                    <a16:creationId xmlns:a16="http://schemas.microsoft.com/office/drawing/2014/main" id="{7FEACB16-60F3-CF4D-9840-DA35EDE0CB24}"/>
                  </a:ext>
                </a:extLst>
              </p:cNvPr>
              <p:cNvPicPr/>
              <p:nvPr/>
            </p:nvPicPr>
            <p:blipFill>
              <a:blip r:embed="rId61"/>
              <a:stretch>
                <a:fillRect/>
              </a:stretch>
            </p:blipFill>
            <p:spPr>
              <a:xfrm>
                <a:off x="8053339" y="4488136"/>
                <a:ext cx="535692"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8" name="Ink 198">
                <a:extLst>
                  <a:ext uri="{FF2B5EF4-FFF2-40B4-BE49-F238E27FC236}">
                    <a16:creationId xmlns:a16="http://schemas.microsoft.com/office/drawing/2014/main" id="{760DC502-C5E0-A143-9ACD-EA15C3B33F96}"/>
                  </a:ext>
                </a:extLst>
              </p14:cNvPr>
              <p14:cNvContentPartPr/>
              <p14:nvPr/>
            </p14:nvContentPartPr>
            <p14:xfrm>
              <a:off x="2301985" y="5391376"/>
              <a:ext cx="1030680" cy="324360"/>
            </p14:xfrm>
          </p:contentPart>
        </mc:Choice>
        <mc:Fallback xmlns="">
          <p:pic>
            <p:nvPicPr>
              <p:cNvPr id="198" name="Ink 198">
                <a:extLst>
                  <a:ext uri="{FF2B5EF4-FFF2-40B4-BE49-F238E27FC236}">
                    <a16:creationId xmlns:a16="http://schemas.microsoft.com/office/drawing/2014/main" id="{760DC502-C5E0-A143-9ACD-EA15C3B33F96}"/>
                  </a:ext>
                </a:extLst>
              </p:cNvPr>
              <p:cNvPicPr/>
              <p:nvPr/>
            </p:nvPicPr>
            <p:blipFill>
              <a:blip r:embed="rId63"/>
              <a:stretch>
                <a:fillRect/>
              </a:stretch>
            </p:blipFill>
            <p:spPr>
              <a:xfrm>
                <a:off x="2292982" y="5382376"/>
                <a:ext cx="1047606"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4" name="Ink 204">
                <a:extLst>
                  <a:ext uri="{FF2B5EF4-FFF2-40B4-BE49-F238E27FC236}">
                    <a16:creationId xmlns:a16="http://schemas.microsoft.com/office/drawing/2014/main" id="{AE5A7138-9AFA-1B4D-8BD8-10C636C6D63E}"/>
                  </a:ext>
                </a:extLst>
              </p14:cNvPr>
              <p14:cNvContentPartPr/>
              <p14:nvPr/>
            </p14:nvContentPartPr>
            <p14:xfrm>
              <a:off x="4855105" y="5553376"/>
              <a:ext cx="829800" cy="240120"/>
            </p14:xfrm>
          </p:contentPart>
        </mc:Choice>
        <mc:Fallback xmlns="">
          <p:pic>
            <p:nvPicPr>
              <p:cNvPr id="204" name="Ink 204">
                <a:extLst>
                  <a:ext uri="{FF2B5EF4-FFF2-40B4-BE49-F238E27FC236}">
                    <a16:creationId xmlns:a16="http://schemas.microsoft.com/office/drawing/2014/main" id="{AE5A7138-9AFA-1B4D-8BD8-10C636C6D63E}"/>
                  </a:ext>
                </a:extLst>
              </p:cNvPr>
              <p:cNvPicPr/>
              <p:nvPr/>
            </p:nvPicPr>
            <p:blipFill>
              <a:blip r:embed="rId65"/>
              <a:stretch>
                <a:fillRect/>
              </a:stretch>
            </p:blipFill>
            <p:spPr>
              <a:xfrm>
                <a:off x="4846105" y="5544736"/>
                <a:ext cx="8467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6" name="Ink 205">
                <a:extLst>
                  <a:ext uri="{FF2B5EF4-FFF2-40B4-BE49-F238E27FC236}">
                    <a16:creationId xmlns:a16="http://schemas.microsoft.com/office/drawing/2014/main" id="{3F6A4B36-BE33-DA4F-8268-D5575D96E876}"/>
                  </a:ext>
                </a:extLst>
              </p14:cNvPr>
              <p14:cNvContentPartPr/>
              <p14:nvPr/>
            </p14:nvContentPartPr>
            <p14:xfrm>
              <a:off x="6319225" y="5695936"/>
              <a:ext cx="350280" cy="129960"/>
            </p14:xfrm>
          </p:contentPart>
        </mc:Choice>
        <mc:Fallback xmlns="">
          <p:pic>
            <p:nvPicPr>
              <p:cNvPr id="206" name="Ink 205">
                <a:extLst>
                  <a:ext uri="{FF2B5EF4-FFF2-40B4-BE49-F238E27FC236}">
                    <a16:creationId xmlns:a16="http://schemas.microsoft.com/office/drawing/2014/main" id="{3F6A4B36-BE33-DA4F-8268-D5575D96E876}"/>
                  </a:ext>
                </a:extLst>
              </p:cNvPr>
              <p:cNvPicPr/>
              <p:nvPr/>
            </p:nvPicPr>
            <p:blipFill>
              <a:blip r:embed="rId67"/>
              <a:stretch>
                <a:fillRect/>
              </a:stretch>
            </p:blipFill>
            <p:spPr>
              <a:xfrm>
                <a:off x="6310225" y="5686936"/>
                <a:ext cx="3672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7" name="Ink 206">
                <a:extLst>
                  <a:ext uri="{FF2B5EF4-FFF2-40B4-BE49-F238E27FC236}">
                    <a16:creationId xmlns:a16="http://schemas.microsoft.com/office/drawing/2014/main" id="{2B6122EB-89D5-8F41-9F31-0811F07D8376}"/>
                  </a:ext>
                </a:extLst>
              </p14:cNvPr>
              <p14:cNvContentPartPr/>
              <p14:nvPr/>
            </p14:nvContentPartPr>
            <p14:xfrm>
              <a:off x="6798745" y="5754256"/>
              <a:ext cx="188280" cy="13320"/>
            </p14:xfrm>
          </p:contentPart>
        </mc:Choice>
        <mc:Fallback xmlns="">
          <p:pic>
            <p:nvPicPr>
              <p:cNvPr id="207" name="Ink 206">
                <a:extLst>
                  <a:ext uri="{FF2B5EF4-FFF2-40B4-BE49-F238E27FC236}">
                    <a16:creationId xmlns:a16="http://schemas.microsoft.com/office/drawing/2014/main" id="{2B6122EB-89D5-8F41-9F31-0811F07D8376}"/>
                  </a:ext>
                </a:extLst>
              </p:cNvPr>
              <p:cNvPicPr/>
              <p:nvPr/>
            </p:nvPicPr>
            <p:blipFill>
              <a:blip r:embed="rId69"/>
              <a:stretch>
                <a:fillRect/>
              </a:stretch>
            </p:blipFill>
            <p:spPr>
              <a:xfrm>
                <a:off x="6789385" y="5744896"/>
                <a:ext cx="2055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8" name="Ink 207">
                <a:extLst>
                  <a:ext uri="{FF2B5EF4-FFF2-40B4-BE49-F238E27FC236}">
                    <a16:creationId xmlns:a16="http://schemas.microsoft.com/office/drawing/2014/main" id="{A0CBFBAA-288D-BB4A-AB71-3F85666A4929}"/>
                  </a:ext>
                </a:extLst>
              </p14:cNvPr>
              <p14:cNvContentPartPr/>
              <p14:nvPr/>
            </p14:nvContentPartPr>
            <p14:xfrm>
              <a:off x="7168105" y="5682976"/>
              <a:ext cx="45720" cy="214200"/>
            </p14:xfrm>
          </p:contentPart>
        </mc:Choice>
        <mc:Fallback xmlns="">
          <p:pic>
            <p:nvPicPr>
              <p:cNvPr id="208" name="Ink 207">
                <a:extLst>
                  <a:ext uri="{FF2B5EF4-FFF2-40B4-BE49-F238E27FC236}">
                    <a16:creationId xmlns:a16="http://schemas.microsoft.com/office/drawing/2014/main" id="{A0CBFBAA-288D-BB4A-AB71-3F85666A4929}"/>
                  </a:ext>
                </a:extLst>
              </p:cNvPr>
              <p:cNvPicPr/>
              <p:nvPr/>
            </p:nvPicPr>
            <p:blipFill>
              <a:blip r:embed="rId71"/>
              <a:stretch>
                <a:fillRect/>
              </a:stretch>
            </p:blipFill>
            <p:spPr>
              <a:xfrm>
                <a:off x="7159465" y="5675056"/>
                <a:ext cx="622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28" name="Ink 228">
                <a:extLst>
                  <a:ext uri="{FF2B5EF4-FFF2-40B4-BE49-F238E27FC236}">
                    <a16:creationId xmlns:a16="http://schemas.microsoft.com/office/drawing/2014/main" id="{15D9E5FB-C3EF-D246-B8D3-4E115842FB76}"/>
                  </a:ext>
                </a:extLst>
              </p14:cNvPr>
              <p14:cNvContentPartPr/>
              <p14:nvPr/>
            </p14:nvContentPartPr>
            <p14:xfrm>
              <a:off x="9157465" y="3499216"/>
              <a:ext cx="1171080" cy="1160280"/>
            </p14:xfrm>
          </p:contentPart>
        </mc:Choice>
        <mc:Fallback xmlns="">
          <p:pic>
            <p:nvPicPr>
              <p:cNvPr id="228" name="Ink 228">
                <a:extLst>
                  <a:ext uri="{FF2B5EF4-FFF2-40B4-BE49-F238E27FC236}">
                    <a16:creationId xmlns:a16="http://schemas.microsoft.com/office/drawing/2014/main" id="{15D9E5FB-C3EF-D246-B8D3-4E115842FB76}"/>
                  </a:ext>
                </a:extLst>
              </p:cNvPr>
              <p:cNvPicPr/>
              <p:nvPr/>
            </p:nvPicPr>
            <p:blipFill>
              <a:blip r:embed="rId73"/>
              <a:stretch>
                <a:fillRect/>
              </a:stretch>
            </p:blipFill>
            <p:spPr>
              <a:xfrm>
                <a:off x="9148465" y="3489856"/>
                <a:ext cx="1188360" cy="1177560"/>
              </a:xfrm>
              <a:prstGeom prst="rect">
                <a:avLst/>
              </a:prstGeom>
            </p:spPr>
          </p:pic>
        </mc:Fallback>
      </mc:AlternateContent>
    </p:spTree>
    <p:extLst>
      <p:ext uri="{BB962C8B-B14F-4D97-AF65-F5344CB8AC3E}">
        <p14:creationId xmlns:p14="http://schemas.microsoft.com/office/powerpoint/2010/main" val="38896185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3CD112-C9DD-324D-879E-BFFC4EB541B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D1F7AACD-8CD0-8941-985E-501C75DCA843}"/>
              </a:ext>
            </a:extLst>
          </p:cNvPr>
          <p:cNvSpPr>
            <a:spLocks noGrp="1"/>
          </p:cNvSpPr>
          <p:nvPr>
            <p:ph type="title" idx="4294967295"/>
          </p:nvPr>
        </p:nvSpPr>
        <p:spPr>
          <a:xfrm>
            <a:off x="1590240" y="26442"/>
            <a:ext cx="6791761" cy="1192758"/>
          </a:xfrm>
        </p:spPr>
        <p:txBody>
          <a:bodyPr/>
          <a:lstStyle/>
          <a:p>
            <a:r>
              <a:rPr lang="en-IN" dirty="0"/>
              <a:t>Short cut method</a:t>
            </a:r>
            <a:endParaRPr lang="en-US" dirty="0"/>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8086215B-1835-B144-94FA-BA4489133319}"/>
                  </a:ext>
                </a:extLst>
              </p14:cNvPr>
              <p14:cNvContentPartPr/>
              <p14:nvPr/>
            </p14:nvContentPartPr>
            <p14:xfrm>
              <a:off x="3286945" y="2048056"/>
              <a:ext cx="194760" cy="19800"/>
            </p14:xfrm>
          </p:contentPart>
        </mc:Choice>
        <mc:Fallback xmlns="">
          <p:pic>
            <p:nvPicPr>
              <p:cNvPr id="7" name="Ink 6">
                <a:extLst>
                  <a:ext uri="{FF2B5EF4-FFF2-40B4-BE49-F238E27FC236}">
                    <a16:creationId xmlns:a16="http://schemas.microsoft.com/office/drawing/2014/main" id="{8086215B-1835-B144-94FA-BA4489133319}"/>
                  </a:ext>
                </a:extLst>
              </p:cNvPr>
              <p:cNvPicPr/>
              <p:nvPr/>
            </p:nvPicPr>
            <p:blipFill>
              <a:blip r:embed="rId3"/>
              <a:stretch>
                <a:fillRect/>
              </a:stretch>
            </p:blipFill>
            <p:spPr>
              <a:xfrm>
                <a:off x="3277585" y="2037616"/>
                <a:ext cx="2120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F1CA5B4C-41DE-8942-92C9-2B3F41F05D4A}"/>
                  </a:ext>
                </a:extLst>
              </p14:cNvPr>
              <p14:cNvContentPartPr/>
              <p14:nvPr/>
            </p14:nvContentPartPr>
            <p14:xfrm>
              <a:off x="3325825" y="2158216"/>
              <a:ext cx="194760" cy="6840"/>
            </p14:xfrm>
          </p:contentPart>
        </mc:Choice>
        <mc:Fallback xmlns="">
          <p:pic>
            <p:nvPicPr>
              <p:cNvPr id="8" name="Ink 7">
                <a:extLst>
                  <a:ext uri="{FF2B5EF4-FFF2-40B4-BE49-F238E27FC236}">
                    <a16:creationId xmlns:a16="http://schemas.microsoft.com/office/drawing/2014/main" id="{F1CA5B4C-41DE-8942-92C9-2B3F41F05D4A}"/>
                  </a:ext>
                </a:extLst>
              </p:cNvPr>
              <p:cNvPicPr/>
              <p:nvPr/>
            </p:nvPicPr>
            <p:blipFill>
              <a:blip r:embed="rId5"/>
              <a:stretch>
                <a:fillRect/>
              </a:stretch>
            </p:blipFill>
            <p:spPr>
              <a:xfrm>
                <a:off x="3316105" y="2148496"/>
                <a:ext cx="2127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9">
                <a:extLst>
                  <a:ext uri="{FF2B5EF4-FFF2-40B4-BE49-F238E27FC236}">
                    <a16:creationId xmlns:a16="http://schemas.microsoft.com/office/drawing/2014/main" id="{BEB37BBF-79FC-564C-BA87-8FAE50275AA0}"/>
                  </a:ext>
                </a:extLst>
              </p14:cNvPr>
              <p14:cNvContentPartPr/>
              <p14:nvPr/>
            </p14:nvContentPartPr>
            <p14:xfrm>
              <a:off x="2515825" y="1892536"/>
              <a:ext cx="615960" cy="266040"/>
            </p14:xfrm>
          </p:contentPart>
        </mc:Choice>
        <mc:Fallback xmlns="">
          <p:pic>
            <p:nvPicPr>
              <p:cNvPr id="9" name="Ink 9">
                <a:extLst>
                  <a:ext uri="{FF2B5EF4-FFF2-40B4-BE49-F238E27FC236}">
                    <a16:creationId xmlns:a16="http://schemas.microsoft.com/office/drawing/2014/main" id="{BEB37BBF-79FC-564C-BA87-8FAE50275AA0}"/>
                  </a:ext>
                </a:extLst>
              </p:cNvPr>
              <p:cNvPicPr/>
              <p:nvPr/>
            </p:nvPicPr>
            <p:blipFill>
              <a:blip r:embed="rId7"/>
              <a:stretch>
                <a:fillRect/>
              </a:stretch>
            </p:blipFill>
            <p:spPr>
              <a:xfrm>
                <a:off x="2506099" y="1882816"/>
                <a:ext cx="63361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51F4E307-9A0C-F947-99C6-FF136E56CD37}"/>
                  </a:ext>
                </a:extLst>
              </p14:cNvPr>
              <p14:cNvContentPartPr/>
              <p14:nvPr/>
            </p14:nvContentPartPr>
            <p14:xfrm>
              <a:off x="4803265" y="2138776"/>
              <a:ext cx="71640" cy="155880"/>
            </p14:xfrm>
          </p:contentPart>
        </mc:Choice>
        <mc:Fallback xmlns="">
          <p:pic>
            <p:nvPicPr>
              <p:cNvPr id="13" name="Ink 12">
                <a:extLst>
                  <a:ext uri="{FF2B5EF4-FFF2-40B4-BE49-F238E27FC236}">
                    <a16:creationId xmlns:a16="http://schemas.microsoft.com/office/drawing/2014/main" id="{51F4E307-9A0C-F947-99C6-FF136E56CD37}"/>
                  </a:ext>
                </a:extLst>
              </p:cNvPr>
              <p:cNvPicPr/>
              <p:nvPr/>
            </p:nvPicPr>
            <p:blipFill>
              <a:blip r:embed="rId9"/>
              <a:stretch>
                <a:fillRect/>
              </a:stretch>
            </p:blipFill>
            <p:spPr>
              <a:xfrm>
                <a:off x="4793545" y="2129056"/>
                <a:ext cx="892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AC39EF91-A9B9-F246-B3C4-3FF7A4EE0459}"/>
                  </a:ext>
                </a:extLst>
              </p14:cNvPr>
              <p14:cNvContentPartPr/>
              <p14:nvPr/>
            </p14:nvContentPartPr>
            <p14:xfrm>
              <a:off x="7103305" y="2035096"/>
              <a:ext cx="52200" cy="13320"/>
            </p14:xfrm>
          </p:contentPart>
        </mc:Choice>
        <mc:Fallback xmlns="">
          <p:pic>
            <p:nvPicPr>
              <p:cNvPr id="21" name="Ink 20">
                <a:extLst>
                  <a:ext uri="{FF2B5EF4-FFF2-40B4-BE49-F238E27FC236}">
                    <a16:creationId xmlns:a16="http://schemas.microsoft.com/office/drawing/2014/main" id="{AC39EF91-A9B9-F246-B3C4-3FF7A4EE0459}"/>
                  </a:ext>
                </a:extLst>
              </p:cNvPr>
              <p:cNvPicPr/>
              <p:nvPr/>
            </p:nvPicPr>
            <p:blipFill>
              <a:blip r:embed="rId11"/>
              <a:stretch>
                <a:fillRect/>
              </a:stretch>
            </p:blipFill>
            <p:spPr>
              <a:xfrm>
                <a:off x="7093585" y="2027176"/>
                <a:ext cx="698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E85AED97-7722-9B4C-9B09-1869F89AC1AE}"/>
                  </a:ext>
                </a:extLst>
              </p14:cNvPr>
              <p14:cNvContentPartPr/>
              <p14:nvPr/>
            </p14:nvContentPartPr>
            <p14:xfrm>
              <a:off x="7317145" y="2015656"/>
              <a:ext cx="58680" cy="13320"/>
            </p14:xfrm>
          </p:contentPart>
        </mc:Choice>
        <mc:Fallback xmlns="">
          <p:pic>
            <p:nvPicPr>
              <p:cNvPr id="22" name="Ink 21">
                <a:extLst>
                  <a:ext uri="{FF2B5EF4-FFF2-40B4-BE49-F238E27FC236}">
                    <a16:creationId xmlns:a16="http://schemas.microsoft.com/office/drawing/2014/main" id="{E85AED97-7722-9B4C-9B09-1869F89AC1AE}"/>
                  </a:ext>
                </a:extLst>
              </p:cNvPr>
              <p:cNvPicPr/>
              <p:nvPr/>
            </p:nvPicPr>
            <p:blipFill>
              <a:blip r:embed="rId13"/>
              <a:stretch>
                <a:fillRect/>
              </a:stretch>
            </p:blipFill>
            <p:spPr>
              <a:xfrm>
                <a:off x="7307425" y="2007736"/>
                <a:ext cx="763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01B10E9B-B109-8641-A313-9118758E0D08}"/>
                  </a:ext>
                </a:extLst>
              </p14:cNvPr>
              <p14:cNvContentPartPr/>
              <p14:nvPr/>
            </p14:nvContentPartPr>
            <p14:xfrm>
              <a:off x="7556905" y="2009176"/>
              <a:ext cx="39240" cy="6840"/>
            </p14:xfrm>
          </p:contentPart>
        </mc:Choice>
        <mc:Fallback xmlns="">
          <p:pic>
            <p:nvPicPr>
              <p:cNvPr id="23" name="Ink 22">
                <a:extLst>
                  <a:ext uri="{FF2B5EF4-FFF2-40B4-BE49-F238E27FC236}">
                    <a16:creationId xmlns:a16="http://schemas.microsoft.com/office/drawing/2014/main" id="{01B10E9B-B109-8641-A313-9118758E0D08}"/>
                  </a:ext>
                </a:extLst>
              </p:cNvPr>
              <p:cNvPicPr/>
              <p:nvPr/>
            </p:nvPicPr>
            <p:blipFill>
              <a:blip r:embed="rId15"/>
              <a:stretch>
                <a:fillRect/>
              </a:stretch>
            </p:blipFill>
            <p:spPr>
              <a:xfrm>
                <a:off x="7547185" y="2001256"/>
                <a:ext cx="568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7">
                <a:extLst>
                  <a:ext uri="{FF2B5EF4-FFF2-40B4-BE49-F238E27FC236}">
                    <a16:creationId xmlns:a16="http://schemas.microsoft.com/office/drawing/2014/main" id="{F2E94E7F-CF63-9044-B169-A6E0248C9284}"/>
                  </a:ext>
                </a:extLst>
              </p14:cNvPr>
              <p14:cNvContentPartPr/>
              <p14:nvPr/>
            </p14:nvContentPartPr>
            <p14:xfrm>
              <a:off x="6637465" y="1983976"/>
              <a:ext cx="213480" cy="103320"/>
            </p14:xfrm>
          </p:contentPart>
        </mc:Choice>
        <mc:Fallback xmlns="">
          <p:pic>
            <p:nvPicPr>
              <p:cNvPr id="24" name="Ink 27">
                <a:extLst>
                  <a:ext uri="{FF2B5EF4-FFF2-40B4-BE49-F238E27FC236}">
                    <a16:creationId xmlns:a16="http://schemas.microsoft.com/office/drawing/2014/main" id="{F2E94E7F-CF63-9044-B169-A6E0248C9284}"/>
                  </a:ext>
                </a:extLst>
              </p:cNvPr>
              <p:cNvPicPr/>
              <p:nvPr/>
            </p:nvPicPr>
            <p:blipFill>
              <a:blip r:embed="rId17"/>
              <a:stretch>
                <a:fillRect/>
              </a:stretch>
            </p:blipFill>
            <p:spPr>
              <a:xfrm>
                <a:off x="6628465" y="1974616"/>
                <a:ext cx="230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8">
                <a:extLst>
                  <a:ext uri="{FF2B5EF4-FFF2-40B4-BE49-F238E27FC236}">
                    <a16:creationId xmlns:a16="http://schemas.microsoft.com/office/drawing/2014/main" id="{1F6CC319-89D3-AC4A-8890-8FC3A57A2748}"/>
                  </a:ext>
                </a:extLst>
              </p14:cNvPr>
              <p14:cNvContentPartPr/>
              <p14:nvPr/>
            </p14:nvContentPartPr>
            <p14:xfrm>
              <a:off x="5587345" y="1937896"/>
              <a:ext cx="855360" cy="253080"/>
            </p14:xfrm>
          </p:contentPart>
        </mc:Choice>
        <mc:Fallback xmlns="">
          <p:pic>
            <p:nvPicPr>
              <p:cNvPr id="25" name="Ink 28">
                <a:extLst>
                  <a:ext uri="{FF2B5EF4-FFF2-40B4-BE49-F238E27FC236}">
                    <a16:creationId xmlns:a16="http://schemas.microsoft.com/office/drawing/2014/main" id="{1F6CC319-89D3-AC4A-8890-8FC3A57A2748}"/>
                  </a:ext>
                </a:extLst>
              </p:cNvPr>
              <p:cNvPicPr/>
              <p:nvPr/>
            </p:nvPicPr>
            <p:blipFill>
              <a:blip r:embed="rId19"/>
              <a:stretch>
                <a:fillRect/>
              </a:stretch>
            </p:blipFill>
            <p:spPr>
              <a:xfrm>
                <a:off x="5576909" y="1928176"/>
                <a:ext cx="874432"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9">
                <a:extLst>
                  <a:ext uri="{FF2B5EF4-FFF2-40B4-BE49-F238E27FC236}">
                    <a16:creationId xmlns:a16="http://schemas.microsoft.com/office/drawing/2014/main" id="{5711B9AA-BB2E-1846-ADB1-C436A6E1F420}"/>
                  </a:ext>
                </a:extLst>
              </p14:cNvPr>
              <p14:cNvContentPartPr/>
              <p14:nvPr/>
            </p14:nvContentPartPr>
            <p14:xfrm>
              <a:off x="5094865" y="2009176"/>
              <a:ext cx="188280" cy="142920"/>
            </p14:xfrm>
          </p:contentPart>
        </mc:Choice>
        <mc:Fallback xmlns="">
          <p:pic>
            <p:nvPicPr>
              <p:cNvPr id="26" name="Ink 29">
                <a:extLst>
                  <a:ext uri="{FF2B5EF4-FFF2-40B4-BE49-F238E27FC236}">
                    <a16:creationId xmlns:a16="http://schemas.microsoft.com/office/drawing/2014/main" id="{5711B9AA-BB2E-1846-ADB1-C436A6E1F420}"/>
                  </a:ext>
                </a:extLst>
              </p:cNvPr>
              <p:cNvPicPr/>
              <p:nvPr/>
            </p:nvPicPr>
            <p:blipFill>
              <a:blip r:embed="rId21"/>
              <a:stretch>
                <a:fillRect/>
              </a:stretch>
            </p:blipFill>
            <p:spPr>
              <a:xfrm>
                <a:off x="5085865" y="1999456"/>
                <a:ext cx="2052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30">
                <a:extLst>
                  <a:ext uri="{FF2B5EF4-FFF2-40B4-BE49-F238E27FC236}">
                    <a16:creationId xmlns:a16="http://schemas.microsoft.com/office/drawing/2014/main" id="{BCA5D5B6-1B14-DA44-990C-84B625309D6A}"/>
                  </a:ext>
                </a:extLst>
              </p14:cNvPr>
              <p14:cNvContentPartPr/>
              <p14:nvPr/>
            </p14:nvContentPartPr>
            <p14:xfrm>
              <a:off x="3873745" y="1937896"/>
              <a:ext cx="806760" cy="259560"/>
            </p14:xfrm>
          </p:contentPart>
        </mc:Choice>
        <mc:Fallback xmlns="">
          <p:pic>
            <p:nvPicPr>
              <p:cNvPr id="27" name="Ink 30">
                <a:extLst>
                  <a:ext uri="{FF2B5EF4-FFF2-40B4-BE49-F238E27FC236}">
                    <a16:creationId xmlns:a16="http://schemas.microsoft.com/office/drawing/2014/main" id="{BCA5D5B6-1B14-DA44-990C-84B625309D6A}"/>
                  </a:ext>
                </a:extLst>
              </p:cNvPr>
              <p:cNvPicPr/>
              <p:nvPr/>
            </p:nvPicPr>
            <p:blipFill>
              <a:blip r:embed="rId23"/>
              <a:stretch>
                <a:fillRect/>
              </a:stretch>
            </p:blipFill>
            <p:spPr>
              <a:xfrm>
                <a:off x="3864025" y="1928176"/>
                <a:ext cx="82440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9">
                <a:extLst>
                  <a:ext uri="{FF2B5EF4-FFF2-40B4-BE49-F238E27FC236}">
                    <a16:creationId xmlns:a16="http://schemas.microsoft.com/office/drawing/2014/main" id="{FB1AFA3C-D6CB-5541-9322-F10FD5ACC638}"/>
                  </a:ext>
                </a:extLst>
              </p14:cNvPr>
              <p14:cNvContentPartPr/>
              <p14:nvPr/>
            </p14:nvContentPartPr>
            <p14:xfrm>
              <a:off x="8334505" y="1821256"/>
              <a:ext cx="965160" cy="304920"/>
            </p14:xfrm>
          </p:contentPart>
        </mc:Choice>
        <mc:Fallback xmlns="">
          <p:pic>
            <p:nvPicPr>
              <p:cNvPr id="38" name="Ink 39">
                <a:extLst>
                  <a:ext uri="{FF2B5EF4-FFF2-40B4-BE49-F238E27FC236}">
                    <a16:creationId xmlns:a16="http://schemas.microsoft.com/office/drawing/2014/main" id="{FB1AFA3C-D6CB-5541-9322-F10FD5ACC638}"/>
                  </a:ext>
                </a:extLst>
              </p:cNvPr>
              <p:cNvPicPr/>
              <p:nvPr/>
            </p:nvPicPr>
            <p:blipFill>
              <a:blip r:embed="rId25"/>
              <a:stretch>
                <a:fillRect/>
              </a:stretch>
            </p:blipFill>
            <p:spPr>
              <a:xfrm>
                <a:off x="8324781" y="1811176"/>
                <a:ext cx="983527"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40">
                <a:extLst>
                  <a:ext uri="{FF2B5EF4-FFF2-40B4-BE49-F238E27FC236}">
                    <a16:creationId xmlns:a16="http://schemas.microsoft.com/office/drawing/2014/main" id="{D4BE5BCB-CC5D-BF4E-9748-7AED16352FD9}"/>
                  </a:ext>
                </a:extLst>
              </p14:cNvPr>
              <p14:cNvContentPartPr/>
              <p14:nvPr/>
            </p14:nvContentPartPr>
            <p14:xfrm>
              <a:off x="7861465" y="1918456"/>
              <a:ext cx="220680" cy="136440"/>
            </p14:xfrm>
          </p:contentPart>
        </mc:Choice>
        <mc:Fallback xmlns="">
          <p:pic>
            <p:nvPicPr>
              <p:cNvPr id="39" name="Ink 40">
                <a:extLst>
                  <a:ext uri="{FF2B5EF4-FFF2-40B4-BE49-F238E27FC236}">
                    <a16:creationId xmlns:a16="http://schemas.microsoft.com/office/drawing/2014/main" id="{D4BE5BCB-CC5D-BF4E-9748-7AED16352FD9}"/>
                  </a:ext>
                </a:extLst>
              </p:cNvPr>
              <p:cNvPicPr/>
              <p:nvPr/>
            </p:nvPicPr>
            <p:blipFill>
              <a:blip r:embed="rId27"/>
              <a:stretch>
                <a:fillRect/>
              </a:stretch>
            </p:blipFill>
            <p:spPr>
              <a:xfrm>
                <a:off x="7851745" y="1909816"/>
                <a:ext cx="2383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6" name="Ink 55">
                <a:extLst>
                  <a:ext uri="{FF2B5EF4-FFF2-40B4-BE49-F238E27FC236}">
                    <a16:creationId xmlns:a16="http://schemas.microsoft.com/office/drawing/2014/main" id="{B20A8B32-46DF-2F4F-A2AB-242832FB3B4B}"/>
                  </a:ext>
                </a:extLst>
              </p14:cNvPr>
              <p14:cNvContentPartPr/>
              <p14:nvPr/>
            </p14:nvContentPartPr>
            <p14:xfrm>
              <a:off x="3785905" y="2870656"/>
              <a:ext cx="84600" cy="13320"/>
            </p14:xfrm>
          </p:contentPart>
        </mc:Choice>
        <mc:Fallback xmlns="">
          <p:pic>
            <p:nvPicPr>
              <p:cNvPr id="56" name="Ink 55">
                <a:extLst>
                  <a:ext uri="{FF2B5EF4-FFF2-40B4-BE49-F238E27FC236}">
                    <a16:creationId xmlns:a16="http://schemas.microsoft.com/office/drawing/2014/main" id="{B20A8B32-46DF-2F4F-A2AB-242832FB3B4B}"/>
                  </a:ext>
                </a:extLst>
              </p:cNvPr>
              <p:cNvPicPr/>
              <p:nvPr/>
            </p:nvPicPr>
            <p:blipFill>
              <a:blip r:embed="rId29"/>
              <a:stretch>
                <a:fillRect/>
              </a:stretch>
            </p:blipFill>
            <p:spPr>
              <a:xfrm>
                <a:off x="3777265" y="2862376"/>
                <a:ext cx="1022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7" name="Ink 60">
                <a:extLst>
                  <a:ext uri="{FF2B5EF4-FFF2-40B4-BE49-F238E27FC236}">
                    <a16:creationId xmlns:a16="http://schemas.microsoft.com/office/drawing/2014/main" id="{44F34C4D-6F1F-DA45-80E6-44B637AEEE06}"/>
                  </a:ext>
                </a:extLst>
              </p14:cNvPr>
              <p14:cNvContentPartPr/>
              <p14:nvPr/>
            </p14:nvContentPartPr>
            <p14:xfrm>
              <a:off x="3792385" y="2728096"/>
              <a:ext cx="110520" cy="6840"/>
            </p14:xfrm>
          </p:contentPart>
        </mc:Choice>
        <mc:Fallback xmlns="">
          <p:pic>
            <p:nvPicPr>
              <p:cNvPr id="57" name="Ink 60">
                <a:extLst>
                  <a:ext uri="{FF2B5EF4-FFF2-40B4-BE49-F238E27FC236}">
                    <a16:creationId xmlns:a16="http://schemas.microsoft.com/office/drawing/2014/main" id="{44F34C4D-6F1F-DA45-80E6-44B637AEEE06}"/>
                  </a:ext>
                </a:extLst>
              </p:cNvPr>
              <p:cNvPicPr/>
              <p:nvPr/>
            </p:nvPicPr>
            <p:blipFill>
              <a:blip r:embed="rId31"/>
              <a:stretch>
                <a:fillRect/>
              </a:stretch>
            </p:blipFill>
            <p:spPr>
              <a:xfrm>
                <a:off x="3782665" y="2718376"/>
                <a:ext cx="1281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8" name="Ink 61">
                <a:extLst>
                  <a:ext uri="{FF2B5EF4-FFF2-40B4-BE49-F238E27FC236}">
                    <a16:creationId xmlns:a16="http://schemas.microsoft.com/office/drawing/2014/main" id="{8409A837-7DAB-044F-8C98-625E6C503329}"/>
                  </a:ext>
                </a:extLst>
              </p14:cNvPr>
              <p14:cNvContentPartPr/>
              <p14:nvPr/>
            </p14:nvContentPartPr>
            <p14:xfrm>
              <a:off x="3805345" y="2818816"/>
              <a:ext cx="19800" cy="13320"/>
            </p14:xfrm>
          </p:contentPart>
        </mc:Choice>
        <mc:Fallback xmlns="">
          <p:pic>
            <p:nvPicPr>
              <p:cNvPr id="58" name="Ink 61">
                <a:extLst>
                  <a:ext uri="{FF2B5EF4-FFF2-40B4-BE49-F238E27FC236}">
                    <a16:creationId xmlns:a16="http://schemas.microsoft.com/office/drawing/2014/main" id="{8409A837-7DAB-044F-8C98-625E6C503329}"/>
                  </a:ext>
                </a:extLst>
              </p:cNvPr>
              <p:cNvPicPr/>
              <p:nvPr/>
            </p:nvPicPr>
            <p:blipFill>
              <a:blip r:embed="rId33"/>
              <a:stretch>
                <a:fillRect/>
              </a:stretch>
            </p:blipFill>
            <p:spPr>
              <a:xfrm>
                <a:off x="3795985" y="2814136"/>
                <a:ext cx="33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9" name="Ink 62">
                <a:extLst>
                  <a:ext uri="{FF2B5EF4-FFF2-40B4-BE49-F238E27FC236}">
                    <a16:creationId xmlns:a16="http://schemas.microsoft.com/office/drawing/2014/main" id="{6C31B112-057F-3C4A-9762-3E5BE1361C31}"/>
                  </a:ext>
                </a:extLst>
              </p14:cNvPr>
              <p14:cNvContentPartPr/>
              <p14:nvPr/>
            </p14:nvContentPartPr>
            <p14:xfrm>
              <a:off x="2859265" y="2592736"/>
              <a:ext cx="745560" cy="258840"/>
            </p14:xfrm>
          </p:contentPart>
        </mc:Choice>
        <mc:Fallback xmlns="">
          <p:pic>
            <p:nvPicPr>
              <p:cNvPr id="59" name="Ink 62">
                <a:extLst>
                  <a:ext uri="{FF2B5EF4-FFF2-40B4-BE49-F238E27FC236}">
                    <a16:creationId xmlns:a16="http://schemas.microsoft.com/office/drawing/2014/main" id="{6C31B112-057F-3C4A-9762-3E5BE1361C31}"/>
                  </a:ext>
                </a:extLst>
              </p:cNvPr>
              <p:cNvPicPr/>
              <p:nvPr/>
            </p:nvPicPr>
            <p:blipFill>
              <a:blip r:embed="rId35"/>
              <a:stretch>
                <a:fillRect/>
              </a:stretch>
            </p:blipFill>
            <p:spPr>
              <a:xfrm>
                <a:off x="2849545" y="2583376"/>
                <a:ext cx="7632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0" name="Ink 63">
                <a:extLst>
                  <a:ext uri="{FF2B5EF4-FFF2-40B4-BE49-F238E27FC236}">
                    <a16:creationId xmlns:a16="http://schemas.microsoft.com/office/drawing/2014/main" id="{4AAE2FE3-B514-DE43-8620-84E36ACEAAE8}"/>
                  </a:ext>
                </a:extLst>
              </p14:cNvPr>
              <p14:cNvContentPartPr/>
              <p14:nvPr/>
            </p14:nvContentPartPr>
            <p14:xfrm>
              <a:off x="1952065" y="2488336"/>
              <a:ext cx="713160" cy="350280"/>
            </p14:xfrm>
          </p:contentPart>
        </mc:Choice>
        <mc:Fallback xmlns="">
          <p:pic>
            <p:nvPicPr>
              <p:cNvPr id="60" name="Ink 63">
                <a:extLst>
                  <a:ext uri="{FF2B5EF4-FFF2-40B4-BE49-F238E27FC236}">
                    <a16:creationId xmlns:a16="http://schemas.microsoft.com/office/drawing/2014/main" id="{4AAE2FE3-B514-DE43-8620-84E36ACEAAE8}"/>
                  </a:ext>
                </a:extLst>
              </p:cNvPr>
              <p:cNvPicPr/>
              <p:nvPr/>
            </p:nvPicPr>
            <p:blipFill>
              <a:blip r:embed="rId37"/>
              <a:stretch>
                <a:fillRect/>
              </a:stretch>
            </p:blipFill>
            <p:spPr>
              <a:xfrm>
                <a:off x="1941985" y="2478976"/>
                <a:ext cx="73116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5" name="Ink 64">
                <a:extLst>
                  <a:ext uri="{FF2B5EF4-FFF2-40B4-BE49-F238E27FC236}">
                    <a16:creationId xmlns:a16="http://schemas.microsoft.com/office/drawing/2014/main" id="{C1E68066-24FE-9A4A-83E0-299208979142}"/>
                  </a:ext>
                </a:extLst>
              </p14:cNvPr>
              <p14:cNvContentPartPr/>
              <p14:nvPr/>
            </p14:nvContentPartPr>
            <p14:xfrm>
              <a:off x="4051585" y="2676256"/>
              <a:ext cx="259560" cy="162360"/>
            </p14:xfrm>
          </p:contentPart>
        </mc:Choice>
        <mc:Fallback xmlns="">
          <p:pic>
            <p:nvPicPr>
              <p:cNvPr id="65" name="Ink 64">
                <a:extLst>
                  <a:ext uri="{FF2B5EF4-FFF2-40B4-BE49-F238E27FC236}">
                    <a16:creationId xmlns:a16="http://schemas.microsoft.com/office/drawing/2014/main" id="{C1E68066-24FE-9A4A-83E0-299208979142}"/>
                  </a:ext>
                </a:extLst>
              </p:cNvPr>
              <p:cNvPicPr/>
              <p:nvPr/>
            </p:nvPicPr>
            <p:blipFill>
              <a:blip r:embed="rId39"/>
              <a:stretch>
                <a:fillRect/>
              </a:stretch>
            </p:blipFill>
            <p:spPr>
              <a:xfrm>
                <a:off x="4041505" y="2666896"/>
                <a:ext cx="2775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6" name="Ink 65">
                <a:extLst>
                  <a:ext uri="{FF2B5EF4-FFF2-40B4-BE49-F238E27FC236}">
                    <a16:creationId xmlns:a16="http://schemas.microsoft.com/office/drawing/2014/main" id="{832F90C0-3871-7B45-9ECF-674C9AAE2018}"/>
                  </a:ext>
                </a:extLst>
              </p14:cNvPr>
              <p14:cNvContentPartPr/>
              <p14:nvPr/>
            </p14:nvContentPartPr>
            <p14:xfrm>
              <a:off x="4401505" y="2650336"/>
              <a:ext cx="39240" cy="220680"/>
            </p14:xfrm>
          </p:contentPart>
        </mc:Choice>
        <mc:Fallback xmlns="">
          <p:pic>
            <p:nvPicPr>
              <p:cNvPr id="66" name="Ink 65">
                <a:extLst>
                  <a:ext uri="{FF2B5EF4-FFF2-40B4-BE49-F238E27FC236}">
                    <a16:creationId xmlns:a16="http://schemas.microsoft.com/office/drawing/2014/main" id="{832F90C0-3871-7B45-9ECF-674C9AAE2018}"/>
                  </a:ext>
                </a:extLst>
              </p:cNvPr>
              <p:cNvPicPr/>
              <p:nvPr/>
            </p:nvPicPr>
            <p:blipFill>
              <a:blip r:embed="rId41"/>
              <a:stretch>
                <a:fillRect/>
              </a:stretch>
            </p:blipFill>
            <p:spPr>
              <a:xfrm>
                <a:off x="4392145" y="2640976"/>
                <a:ext cx="565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7" name="Ink 66">
                <a:extLst>
                  <a:ext uri="{FF2B5EF4-FFF2-40B4-BE49-F238E27FC236}">
                    <a16:creationId xmlns:a16="http://schemas.microsoft.com/office/drawing/2014/main" id="{8E2A0661-06AD-664D-9B2E-F94AC76190E8}"/>
                  </a:ext>
                </a:extLst>
              </p14:cNvPr>
              <p14:cNvContentPartPr/>
              <p14:nvPr/>
            </p14:nvContentPartPr>
            <p14:xfrm>
              <a:off x="4407985" y="2669776"/>
              <a:ext cx="214200" cy="13320"/>
            </p14:xfrm>
          </p:contentPart>
        </mc:Choice>
        <mc:Fallback xmlns="">
          <p:pic>
            <p:nvPicPr>
              <p:cNvPr id="67" name="Ink 66">
                <a:extLst>
                  <a:ext uri="{FF2B5EF4-FFF2-40B4-BE49-F238E27FC236}">
                    <a16:creationId xmlns:a16="http://schemas.microsoft.com/office/drawing/2014/main" id="{8E2A0661-06AD-664D-9B2E-F94AC76190E8}"/>
                  </a:ext>
                </a:extLst>
              </p:cNvPr>
              <p:cNvPicPr/>
              <p:nvPr/>
            </p:nvPicPr>
            <p:blipFill>
              <a:blip r:embed="rId43"/>
              <a:stretch>
                <a:fillRect/>
              </a:stretch>
            </p:blipFill>
            <p:spPr>
              <a:xfrm>
                <a:off x="4398985" y="2659696"/>
                <a:ext cx="2311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8" name="Ink 67">
                <a:extLst>
                  <a:ext uri="{FF2B5EF4-FFF2-40B4-BE49-F238E27FC236}">
                    <a16:creationId xmlns:a16="http://schemas.microsoft.com/office/drawing/2014/main" id="{7E871E44-3AC5-EE47-A76C-472EAACD776B}"/>
                  </a:ext>
                </a:extLst>
              </p14:cNvPr>
              <p14:cNvContentPartPr/>
              <p14:nvPr/>
            </p14:nvContentPartPr>
            <p14:xfrm>
              <a:off x="4443265" y="2773456"/>
              <a:ext cx="185400" cy="13320"/>
            </p14:xfrm>
          </p:contentPart>
        </mc:Choice>
        <mc:Fallback xmlns="">
          <p:pic>
            <p:nvPicPr>
              <p:cNvPr id="68" name="Ink 67">
                <a:extLst>
                  <a:ext uri="{FF2B5EF4-FFF2-40B4-BE49-F238E27FC236}">
                    <a16:creationId xmlns:a16="http://schemas.microsoft.com/office/drawing/2014/main" id="{7E871E44-3AC5-EE47-A76C-472EAACD776B}"/>
                  </a:ext>
                </a:extLst>
              </p:cNvPr>
              <p:cNvPicPr/>
              <p:nvPr/>
            </p:nvPicPr>
            <p:blipFill>
              <a:blip r:embed="rId45"/>
              <a:stretch>
                <a:fillRect/>
              </a:stretch>
            </p:blipFill>
            <p:spPr>
              <a:xfrm>
                <a:off x="4434265" y="2765536"/>
                <a:ext cx="2023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9" name="Ink 68">
                <a:extLst>
                  <a:ext uri="{FF2B5EF4-FFF2-40B4-BE49-F238E27FC236}">
                    <a16:creationId xmlns:a16="http://schemas.microsoft.com/office/drawing/2014/main" id="{76C7B065-C3CC-6546-82D3-DC00B0CA8983}"/>
                  </a:ext>
                </a:extLst>
              </p14:cNvPr>
              <p14:cNvContentPartPr/>
              <p14:nvPr/>
            </p14:nvContentPartPr>
            <p14:xfrm>
              <a:off x="4874545" y="2754016"/>
              <a:ext cx="123480" cy="6840"/>
            </p14:xfrm>
          </p:contentPart>
        </mc:Choice>
        <mc:Fallback xmlns="">
          <p:pic>
            <p:nvPicPr>
              <p:cNvPr id="69" name="Ink 68">
                <a:extLst>
                  <a:ext uri="{FF2B5EF4-FFF2-40B4-BE49-F238E27FC236}">
                    <a16:creationId xmlns:a16="http://schemas.microsoft.com/office/drawing/2014/main" id="{76C7B065-C3CC-6546-82D3-DC00B0CA8983}"/>
                  </a:ext>
                </a:extLst>
              </p:cNvPr>
              <p:cNvPicPr/>
              <p:nvPr/>
            </p:nvPicPr>
            <p:blipFill>
              <a:blip r:embed="rId47"/>
              <a:stretch>
                <a:fillRect/>
              </a:stretch>
            </p:blipFill>
            <p:spPr>
              <a:xfrm>
                <a:off x="4864825" y="2744296"/>
                <a:ext cx="1411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0" name="Ink 69">
                <a:extLst>
                  <a:ext uri="{FF2B5EF4-FFF2-40B4-BE49-F238E27FC236}">
                    <a16:creationId xmlns:a16="http://schemas.microsoft.com/office/drawing/2014/main" id="{55160BED-D3C2-A946-98C1-9AECC59E82C3}"/>
                  </a:ext>
                </a:extLst>
              </p14:cNvPr>
              <p14:cNvContentPartPr/>
              <p14:nvPr/>
            </p14:nvContentPartPr>
            <p14:xfrm>
              <a:off x="4913425" y="2877136"/>
              <a:ext cx="71640" cy="360"/>
            </p14:xfrm>
          </p:contentPart>
        </mc:Choice>
        <mc:Fallback xmlns="">
          <p:pic>
            <p:nvPicPr>
              <p:cNvPr id="70" name="Ink 69">
                <a:extLst>
                  <a:ext uri="{FF2B5EF4-FFF2-40B4-BE49-F238E27FC236}">
                    <a16:creationId xmlns:a16="http://schemas.microsoft.com/office/drawing/2014/main" id="{55160BED-D3C2-A946-98C1-9AECC59E82C3}"/>
                  </a:ext>
                </a:extLst>
              </p:cNvPr>
              <p:cNvPicPr/>
              <p:nvPr/>
            </p:nvPicPr>
            <p:blipFill>
              <a:blip r:embed="rId49"/>
              <a:stretch>
                <a:fillRect/>
              </a:stretch>
            </p:blipFill>
            <p:spPr>
              <a:xfrm>
                <a:off x="4903705" y="2867056"/>
                <a:ext cx="896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8" name="Ink 77">
                <a:extLst>
                  <a:ext uri="{FF2B5EF4-FFF2-40B4-BE49-F238E27FC236}">
                    <a16:creationId xmlns:a16="http://schemas.microsoft.com/office/drawing/2014/main" id="{E4C2CD65-8268-7E4E-B1F1-6A84679450F5}"/>
                  </a:ext>
                </a:extLst>
              </p14:cNvPr>
              <p14:cNvContentPartPr/>
              <p14:nvPr/>
            </p14:nvContentPartPr>
            <p14:xfrm>
              <a:off x="5386465" y="2786416"/>
              <a:ext cx="511560" cy="45720"/>
            </p14:xfrm>
          </p:contentPart>
        </mc:Choice>
        <mc:Fallback xmlns="">
          <p:pic>
            <p:nvPicPr>
              <p:cNvPr id="78" name="Ink 77">
                <a:extLst>
                  <a:ext uri="{FF2B5EF4-FFF2-40B4-BE49-F238E27FC236}">
                    <a16:creationId xmlns:a16="http://schemas.microsoft.com/office/drawing/2014/main" id="{E4C2CD65-8268-7E4E-B1F1-6A84679450F5}"/>
                  </a:ext>
                </a:extLst>
              </p:cNvPr>
              <p:cNvPicPr/>
              <p:nvPr/>
            </p:nvPicPr>
            <p:blipFill>
              <a:blip r:embed="rId51"/>
              <a:stretch>
                <a:fillRect/>
              </a:stretch>
            </p:blipFill>
            <p:spPr>
              <a:xfrm>
                <a:off x="5377105" y="2777056"/>
                <a:ext cx="5292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9" name="Ink 78">
                <a:extLst>
                  <a:ext uri="{FF2B5EF4-FFF2-40B4-BE49-F238E27FC236}">
                    <a16:creationId xmlns:a16="http://schemas.microsoft.com/office/drawing/2014/main" id="{6F26EB4E-B000-4F42-865A-E315FCA7C06F}"/>
                  </a:ext>
                </a:extLst>
              </p14:cNvPr>
              <p14:cNvContentPartPr/>
              <p14:nvPr/>
            </p14:nvContentPartPr>
            <p14:xfrm>
              <a:off x="5561425" y="2941936"/>
              <a:ext cx="363240" cy="129960"/>
            </p14:xfrm>
          </p:contentPart>
        </mc:Choice>
        <mc:Fallback xmlns="">
          <p:pic>
            <p:nvPicPr>
              <p:cNvPr id="79" name="Ink 78">
                <a:extLst>
                  <a:ext uri="{FF2B5EF4-FFF2-40B4-BE49-F238E27FC236}">
                    <a16:creationId xmlns:a16="http://schemas.microsoft.com/office/drawing/2014/main" id="{6F26EB4E-B000-4F42-865A-E315FCA7C06F}"/>
                  </a:ext>
                </a:extLst>
              </p:cNvPr>
              <p:cNvPicPr/>
              <p:nvPr/>
            </p:nvPicPr>
            <p:blipFill>
              <a:blip r:embed="rId53"/>
              <a:stretch>
                <a:fillRect/>
              </a:stretch>
            </p:blipFill>
            <p:spPr>
              <a:xfrm>
                <a:off x="5552065" y="2932576"/>
                <a:ext cx="3823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0" name="Ink 79">
                <a:extLst>
                  <a:ext uri="{FF2B5EF4-FFF2-40B4-BE49-F238E27FC236}">
                    <a16:creationId xmlns:a16="http://schemas.microsoft.com/office/drawing/2014/main" id="{3F3C0781-A0B4-9440-BABE-B53DA0F5EE19}"/>
                  </a:ext>
                </a:extLst>
              </p14:cNvPr>
              <p14:cNvContentPartPr/>
              <p14:nvPr/>
            </p14:nvContentPartPr>
            <p14:xfrm>
              <a:off x="6234985" y="2825296"/>
              <a:ext cx="45720" cy="91080"/>
            </p14:xfrm>
          </p:contentPart>
        </mc:Choice>
        <mc:Fallback xmlns="">
          <p:pic>
            <p:nvPicPr>
              <p:cNvPr id="80" name="Ink 79">
                <a:extLst>
                  <a:ext uri="{FF2B5EF4-FFF2-40B4-BE49-F238E27FC236}">
                    <a16:creationId xmlns:a16="http://schemas.microsoft.com/office/drawing/2014/main" id="{3F3C0781-A0B4-9440-BABE-B53DA0F5EE19}"/>
                  </a:ext>
                </a:extLst>
              </p:cNvPr>
              <p:cNvPicPr/>
              <p:nvPr/>
            </p:nvPicPr>
            <p:blipFill>
              <a:blip r:embed="rId55"/>
              <a:stretch>
                <a:fillRect/>
              </a:stretch>
            </p:blipFill>
            <p:spPr>
              <a:xfrm>
                <a:off x="6227065" y="2815576"/>
                <a:ext cx="633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1" name="Ink 81">
                <a:extLst>
                  <a:ext uri="{FF2B5EF4-FFF2-40B4-BE49-F238E27FC236}">
                    <a16:creationId xmlns:a16="http://schemas.microsoft.com/office/drawing/2014/main" id="{684485BB-1833-FF4A-8DAD-91A1ADBFFBC6}"/>
                  </a:ext>
                </a:extLst>
              </p14:cNvPr>
              <p14:cNvContentPartPr/>
              <p14:nvPr/>
            </p14:nvContentPartPr>
            <p14:xfrm>
              <a:off x="5412385" y="2436496"/>
              <a:ext cx="570240" cy="272520"/>
            </p14:xfrm>
          </p:contentPart>
        </mc:Choice>
        <mc:Fallback xmlns="">
          <p:pic>
            <p:nvPicPr>
              <p:cNvPr id="81" name="Ink 81">
                <a:extLst>
                  <a:ext uri="{FF2B5EF4-FFF2-40B4-BE49-F238E27FC236}">
                    <a16:creationId xmlns:a16="http://schemas.microsoft.com/office/drawing/2014/main" id="{684485BB-1833-FF4A-8DAD-91A1ADBFFBC6}"/>
                  </a:ext>
                </a:extLst>
              </p:cNvPr>
              <p:cNvPicPr/>
              <p:nvPr/>
            </p:nvPicPr>
            <p:blipFill>
              <a:blip r:embed="rId57"/>
              <a:stretch>
                <a:fillRect/>
              </a:stretch>
            </p:blipFill>
            <p:spPr>
              <a:xfrm>
                <a:off x="5403031" y="2427136"/>
                <a:ext cx="587509"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3" name="Ink 82">
                <a:extLst>
                  <a:ext uri="{FF2B5EF4-FFF2-40B4-BE49-F238E27FC236}">
                    <a16:creationId xmlns:a16="http://schemas.microsoft.com/office/drawing/2014/main" id="{1CC74A3D-8BEB-E541-ADAB-227D17E23106}"/>
                  </a:ext>
                </a:extLst>
              </p14:cNvPr>
              <p14:cNvContentPartPr/>
              <p14:nvPr/>
            </p14:nvContentPartPr>
            <p14:xfrm>
              <a:off x="6487705" y="2702176"/>
              <a:ext cx="311400" cy="142920"/>
            </p14:xfrm>
          </p:contentPart>
        </mc:Choice>
        <mc:Fallback xmlns="">
          <p:pic>
            <p:nvPicPr>
              <p:cNvPr id="83" name="Ink 82">
                <a:extLst>
                  <a:ext uri="{FF2B5EF4-FFF2-40B4-BE49-F238E27FC236}">
                    <a16:creationId xmlns:a16="http://schemas.microsoft.com/office/drawing/2014/main" id="{1CC74A3D-8BEB-E541-ADAB-227D17E23106}"/>
                  </a:ext>
                </a:extLst>
              </p:cNvPr>
              <p:cNvPicPr/>
              <p:nvPr/>
            </p:nvPicPr>
            <p:blipFill>
              <a:blip r:embed="rId59"/>
              <a:stretch>
                <a:fillRect/>
              </a:stretch>
            </p:blipFill>
            <p:spPr>
              <a:xfrm>
                <a:off x="6478345" y="2693176"/>
                <a:ext cx="3286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4" name="Ink 83">
                <a:extLst>
                  <a:ext uri="{FF2B5EF4-FFF2-40B4-BE49-F238E27FC236}">
                    <a16:creationId xmlns:a16="http://schemas.microsoft.com/office/drawing/2014/main" id="{474963AF-266E-0349-B43E-BAC2629DDEA5}"/>
                  </a:ext>
                </a:extLst>
              </p14:cNvPr>
              <p14:cNvContentPartPr/>
              <p14:nvPr/>
            </p14:nvContentPartPr>
            <p14:xfrm>
              <a:off x="6902425" y="2760496"/>
              <a:ext cx="91080" cy="360"/>
            </p14:xfrm>
          </p:contentPart>
        </mc:Choice>
        <mc:Fallback xmlns="">
          <p:pic>
            <p:nvPicPr>
              <p:cNvPr id="84" name="Ink 83">
                <a:extLst>
                  <a:ext uri="{FF2B5EF4-FFF2-40B4-BE49-F238E27FC236}">
                    <a16:creationId xmlns:a16="http://schemas.microsoft.com/office/drawing/2014/main" id="{474963AF-266E-0349-B43E-BAC2629DDEA5}"/>
                  </a:ext>
                </a:extLst>
              </p:cNvPr>
              <p:cNvPicPr/>
              <p:nvPr/>
            </p:nvPicPr>
            <p:blipFill>
              <a:blip r:embed="rId61"/>
              <a:stretch>
                <a:fillRect/>
              </a:stretch>
            </p:blipFill>
            <p:spPr>
              <a:xfrm>
                <a:off x="6892705" y="2750776"/>
                <a:ext cx="1087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5" name="Ink 84">
                <a:extLst>
                  <a:ext uri="{FF2B5EF4-FFF2-40B4-BE49-F238E27FC236}">
                    <a16:creationId xmlns:a16="http://schemas.microsoft.com/office/drawing/2014/main" id="{75F7F81B-ECC0-BB49-9914-DF3E8C0B1BC6}"/>
                  </a:ext>
                </a:extLst>
              </p14:cNvPr>
              <p14:cNvContentPartPr/>
              <p14:nvPr/>
            </p14:nvContentPartPr>
            <p14:xfrm>
              <a:off x="6941305" y="2825296"/>
              <a:ext cx="91080" cy="6840"/>
            </p14:xfrm>
          </p:contentPart>
        </mc:Choice>
        <mc:Fallback xmlns="">
          <p:pic>
            <p:nvPicPr>
              <p:cNvPr id="85" name="Ink 84">
                <a:extLst>
                  <a:ext uri="{FF2B5EF4-FFF2-40B4-BE49-F238E27FC236}">
                    <a16:creationId xmlns:a16="http://schemas.microsoft.com/office/drawing/2014/main" id="{75F7F81B-ECC0-BB49-9914-DF3E8C0B1BC6}"/>
                  </a:ext>
                </a:extLst>
              </p:cNvPr>
              <p:cNvPicPr/>
              <p:nvPr/>
            </p:nvPicPr>
            <p:blipFill>
              <a:blip r:embed="rId63"/>
              <a:stretch>
                <a:fillRect/>
              </a:stretch>
            </p:blipFill>
            <p:spPr>
              <a:xfrm>
                <a:off x="6931225" y="2815216"/>
                <a:ext cx="1090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4" name="Ink 93">
                <a:extLst>
                  <a:ext uri="{FF2B5EF4-FFF2-40B4-BE49-F238E27FC236}">
                    <a16:creationId xmlns:a16="http://schemas.microsoft.com/office/drawing/2014/main" id="{2BF4264C-F364-154D-AB8E-691898DE9EA2}"/>
                  </a:ext>
                </a:extLst>
              </p14:cNvPr>
              <p14:cNvContentPartPr/>
              <p14:nvPr/>
            </p14:nvContentPartPr>
            <p14:xfrm>
              <a:off x="8878825" y="2760496"/>
              <a:ext cx="78120" cy="19800"/>
            </p14:xfrm>
          </p:contentPart>
        </mc:Choice>
        <mc:Fallback xmlns="">
          <p:pic>
            <p:nvPicPr>
              <p:cNvPr id="94" name="Ink 93">
                <a:extLst>
                  <a:ext uri="{FF2B5EF4-FFF2-40B4-BE49-F238E27FC236}">
                    <a16:creationId xmlns:a16="http://schemas.microsoft.com/office/drawing/2014/main" id="{2BF4264C-F364-154D-AB8E-691898DE9EA2}"/>
                  </a:ext>
                </a:extLst>
              </p:cNvPr>
              <p:cNvPicPr/>
              <p:nvPr/>
            </p:nvPicPr>
            <p:blipFill>
              <a:blip r:embed="rId65"/>
              <a:stretch>
                <a:fillRect/>
              </a:stretch>
            </p:blipFill>
            <p:spPr>
              <a:xfrm>
                <a:off x="8869105" y="2752576"/>
                <a:ext cx="957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5" name="Ink 94">
                <a:extLst>
                  <a:ext uri="{FF2B5EF4-FFF2-40B4-BE49-F238E27FC236}">
                    <a16:creationId xmlns:a16="http://schemas.microsoft.com/office/drawing/2014/main" id="{360B3527-D24E-A84E-BEAC-7EED9AA16D60}"/>
                  </a:ext>
                </a:extLst>
              </p14:cNvPr>
              <p14:cNvContentPartPr/>
              <p14:nvPr/>
            </p14:nvContentPartPr>
            <p14:xfrm>
              <a:off x="9131545" y="2747536"/>
              <a:ext cx="65160" cy="13320"/>
            </p14:xfrm>
          </p:contentPart>
        </mc:Choice>
        <mc:Fallback xmlns="">
          <p:pic>
            <p:nvPicPr>
              <p:cNvPr id="95" name="Ink 94">
                <a:extLst>
                  <a:ext uri="{FF2B5EF4-FFF2-40B4-BE49-F238E27FC236}">
                    <a16:creationId xmlns:a16="http://schemas.microsoft.com/office/drawing/2014/main" id="{360B3527-D24E-A84E-BEAC-7EED9AA16D60}"/>
                  </a:ext>
                </a:extLst>
              </p:cNvPr>
              <p:cNvPicPr/>
              <p:nvPr/>
            </p:nvPicPr>
            <p:blipFill>
              <a:blip r:embed="rId67"/>
              <a:stretch>
                <a:fillRect/>
              </a:stretch>
            </p:blipFill>
            <p:spPr>
              <a:xfrm>
                <a:off x="9121825" y="2739256"/>
                <a:ext cx="828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0" name="Ink 103">
                <a:extLst>
                  <a:ext uri="{FF2B5EF4-FFF2-40B4-BE49-F238E27FC236}">
                    <a16:creationId xmlns:a16="http://schemas.microsoft.com/office/drawing/2014/main" id="{D32C6EF5-192C-CB48-A125-CCBF7DF09762}"/>
                  </a:ext>
                </a:extLst>
              </p14:cNvPr>
              <p14:cNvContentPartPr/>
              <p14:nvPr/>
            </p14:nvContentPartPr>
            <p14:xfrm>
              <a:off x="9636985" y="2630896"/>
              <a:ext cx="579960" cy="285480"/>
            </p14:xfrm>
          </p:contentPart>
        </mc:Choice>
        <mc:Fallback xmlns="">
          <p:pic>
            <p:nvPicPr>
              <p:cNvPr id="100" name="Ink 103">
                <a:extLst>
                  <a:ext uri="{FF2B5EF4-FFF2-40B4-BE49-F238E27FC236}">
                    <a16:creationId xmlns:a16="http://schemas.microsoft.com/office/drawing/2014/main" id="{D32C6EF5-192C-CB48-A125-CCBF7DF09762}"/>
                  </a:ext>
                </a:extLst>
              </p:cNvPr>
              <p:cNvPicPr/>
              <p:nvPr/>
            </p:nvPicPr>
            <p:blipFill>
              <a:blip r:embed="rId69"/>
              <a:stretch>
                <a:fillRect/>
              </a:stretch>
            </p:blipFill>
            <p:spPr>
              <a:xfrm>
                <a:off x="9627265" y="2621536"/>
                <a:ext cx="59868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1" name="Ink 104">
                <a:extLst>
                  <a:ext uri="{FF2B5EF4-FFF2-40B4-BE49-F238E27FC236}">
                    <a16:creationId xmlns:a16="http://schemas.microsoft.com/office/drawing/2014/main" id="{F1AFA863-E608-5C41-A290-7B6E39BC6AF7}"/>
                  </a:ext>
                </a:extLst>
              </p14:cNvPr>
              <p14:cNvContentPartPr/>
              <p14:nvPr/>
            </p14:nvContentPartPr>
            <p14:xfrm>
              <a:off x="9306505" y="2624416"/>
              <a:ext cx="188280" cy="168840"/>
            </p14:xfrm>
          </p:contentPart>
        </mc:Choice>
        <mc:Fallback xmlns="">
          <p:pic>
            <p:nvPicPr>
              <p:cNvPr id="101" name="Ink 104">
                <a:extLst>
                  <a:ext uri="{FF2B5EF4-FFF2-40B4-BE49-F238E27FC236}">
                    <a16:creationId xmlns:a16="http://schemas.microsoft.com/office/drawing/2014/main" id="{F1AFA863-E608-5C41-A290-7B6E39BC6AF7}"/>
                  </a:ext>
                </a:extLst>
              </p:cNvPr>
              <p:cNvPicPr/>
              <p:nvPr/>
            </p:nvPicPr>
            <p:blipFill>
              <a:blip r:embed="rId71"/>
              <a:stretch>
                <a:fillRect/>
              </a:stretch>
            </p:blipFill>
            <p:spPr>
              <a:xfrm>
                <a:off x="9297865" y="2615056"/>
                <a:ext cx="2048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2" name="Ink 105">
                <a:extLst>
                  <a:ext uri="{FF2B5EF4-FFF2-40B4-BE49-F238E27FC236}">
                    <a16:creationId xmlns:a16="http://schemas.microsoft.com/office/drawing/2014/main" id="{F0DEDB7D-80D9-F845-A19C-DC5E69A75419}"/>
                  </a:ext>
                </a:extLst>
              </p14:cNvPr>
              <p14:cNvContentPartPr/>
              <p14:nvPr/>
            </p14:nvContentPartPr>
            <p14:xfrm>
              <a:off x="7757785" y="2695696"/>
              <a:ext cx="933480" cy="207720"/>
            </p14:xfrm>
          </p:contentPart>
        </mc:Choice>
        <mc:Fallback xmlns="">
          <p:pic>
            <p:nvPicPr>
              <p:cNvPr id="102" name="Ink 105">
                <a:extLst>
                  <a:ext uri="{FF2B5EF4-FFF2-40B4-BE49-F238E27FC236}">
                    <a16:creationId xmlns:a16="http://schemas.microsoft.com/office/drawing/2014/main" id="{F0DEDB7D-80D9-F845-A19C-DC5E69A75419}"/>
                  </a:ext>
                </a:extLst>
              </p:cNvPr>
              <p:cNvPicPr/>
              <p:nvPr/>
            </p:nvPicPr>
            <p:blipFill>
              <a:blip r:embed="rId73"/>
              <a:stretch>
                <a:fillRect/>
              </a:stretch>
            </p:blipFill>
            <p:spPr>
              <a:xfrm>
                <a:off x="7749142" y="2685976"/>
                <a:ext cx="950046"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3" name="Ink 106">
                <a:extLst>
                  <a:ext uri="{FF2B5EF4-FFF2-40B4-BE49-F238E27FC236}">
                    <a16:creationId xmlns:a16="http://schemas.microsoft.com/office/drawing/2014/main" id="{0D3588F2-5586-1E4C-9EC8-DA068129F72D}"/>
                  </a:ext>
                </a:extLst>
              </p14:cNvPr>
              <p14:cNvContentPartPr/>
              <p14:nvPr/>
            </p14:nvContentPartPr>
            <p14:xfrm>
              <a:off x="7194025" y="2695696"/>
              <a:ext cx="428040" cy="188280"/>
            </p14:xfrm>
          </p:contentPart>
        </mc:Choice>
        <mc:Fallback xmlns="">
          <p:pic>
            <p:nvPicPr>
              <p:cNvPr id="103" name="Ink 106">
                <a:extLst>
                  <a:ext uri="{FF2B5EF4-FFF2-40B4-BE49-F238E27FC236}">
                    <a16:creationId xmlns:a16="http://schemas.microsoft.com/office/drawing/2014/main" id="{0D3588F2-5586-1E4C-9EC8-DA068129F72D}"/>
                  </a:ext>
                </a:extLst>
              </p:cNvPr>
              <p:cNvPicPr/>
              <p:nvPr/>
            </p:nvPicPr>
            <p:blipFill>
              <a:blip r:embed="rId75"/>
              <a:stretch>
                <a:fillRect/>
              </a:stretch>
            </p:blipFill>
            <p:spPr>
              <a:xfrm>
                <a:off x="7184305" y="2686336"/>
                <a:ext cx="445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8" name="Ink 107">
                <a:extLst>
                  <a:ext uri="{FF2B5EF4-FFF2-40B4-BE49-F238E27FC236}">
                    <a16:creationId xmlns:a16="http://schemas.microsoft.com/office/drawing/2014/main" id="{5E514A16-117C-4140-8A45-3910838BBBD3}"/>
                  </a:ext>
                </a:extLst>
              </p14:cNvPr>
              <p14:cNvContentPartPr/>
              <p14:nvPr/>
            </p14:nvContentPartPr>
            <p14:xfrm>
              <a:off x="2243665" y="3330736"/>
              <a:ext cx="304920" cy="279000"/>
            </p14:xfrm>
          </p:contentPart>
        </mc:Choice>
        <mc:Fallback xmlns="">
          <p:pic>
            <p:nvPicPr>
              <p:cNvPr id="108" name="Ink 107">
                <a:extLst>
                  <a:ext uri="{FF2B5EF4-FFF2-40B4-BE49-F238E27FC236}">
                    <a16:creationId xmlns:a16="http://schemas.microsoft.com/office/drawing/2014/main" id="{5E514A16-117C-4140-8A45-3910838BBBD3}"/>
                  </a:ext>
                </a:extLst>
              </p:cNvPr>
              <p:cNvPicPr/>
              <p:nvPr/>
            </p:nvPicPr>
            <p:blipFill>
              <a:blip r:embed="rId77"/>
              <a:stretch>
                <a:fillRect/>
              </a:stretch>
            </p:blipFill>
            <p:spPr>
              <a:xfrm>
                <a:off x="2235385" y="3321736"/>
                <a:ext cx="3225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2" name="Ink 111">
                <a:extLst>
                  <a:ext uri="{FF2B5EF4-FFF2-40B4-BE49-F238E27FC236}">
                    <a16:creationId xmlns:a16="http://schemas.microsoft.com/office/drawing/2014/main" id="{EC0366B2-20E1-FE41-9C4B-7F6B69DC1C58}"/>
                  </a:ext>
                </a:extLst>
              </p14:cNvPr>
              <p14:cNvContentPartPr/>
              <p14:nvPr/>
            </p14:nvContentPartPr>
            <p14:xfrm>
              <a:off x="3747025" y="3466816"/>
              <a:ext cx="253080" cy="13320"/>
            </p14:xfrm>
          </p:contentPart>
        </mc:Choice>
        <mc:Fallback xmlns="">
          <p:pic>
            <p:nvPicPr>
              <p:cNvPr id="112" name="Ink 111">
                <a:extLst>
                  <a:ext uri="{FF2B5EF4-FFF2-40B4-BE49-F238E27FC236}">
                    <a16:creationId xmlns:a16="http://schemas.microsoft.com/office/drawing/2014/main" id="{EC0366B2-20E1-FE41-9C4B-7F6B69DC1C58}"/>
                  </a:ext>
                </a:extLst>
              </p:cNvPr>
              <p:cNvPicPr/>
              <p:nvPr/>
            </p:nvPicPr>
            <p:blipFill>
              <a:blip r:embed="rId79"/>
              <a:stretch>
                <a:fillRect/>
              </a:stretch>
            </p:blipFill>
            <p:spPr>
              <a:xfrm>
                <a:off x="3738385" y="3457096"/>
                <a:ext cx="2696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3" name="Ink 112">
                <a:extLst>
                  <a:ext uri="{FF2B5EF4-FFF2-40B4-BE49-F238E27FC236}">
                    <a16:creationId xmlns:a16="http://schemas.microsoft.com/office/drawing/2014/main" id="{2994A0DF-1C1B-8F41-B9B3-2876770B0E15}"/>
                  </a:ext>
                </a:extLst>
              </p14:cNvPr>
              <p14:cNvContentPartPr/>
              <p14:nvPr/>
            </p14:nvContentPartPr>
            <p14:xfrm>
              <a:off x="3793105" y="3609376"/>
              <a:ext cx="291240" cy="19800"/>
            </p14:xfrm>
          </p:contentPart>
        </mc:Choice>
        <mc:Fallback xmlns="">
          <p:pic>
            <p:nvPicPr>
              <p:cNvPr id="113" name="Ink 112">
                <a:extLst>
                  <a:ext uri="{FF2B5EF4-FFF2-40B4-BE49-F238E27FC236}">
                    <a16:creationId xmlns:a16="http://schemas.microsoft.com/office/drawing/2014/main" id="{2994A0DF-1C1B-8F41-B9B3-2876770B0E15}"/>
                  </a:ext>
                </a:extLst>
              </p:cNvPr>
              <p:cNvPicPr/>
              <p:nvPr/>
            </p:nvPicPr>
            <p:blipFill>
              <a:blip r:embed="rId81"/>
              <a:stretch>
                <a:fillRect/>
              </a:stretch>
            </p:blipFill>
            <p:spPr>
              <a:xfrm>
                <a:off x="3784105" y="3601096"/>
                <a:ext cx="3092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4" name="Ink 114">
                <a:extLst>
                  <a:ext uri="{FF2B5EF4-FFF2-40B4-BE49-F238E27FC236}">
                    <a16:creationId xmlns:a16="http://schemas.microsoft.com/office/drawing/2014/main" id="{D8BCEFBC-BD02-5E4E-B6C0-B9227702A2CA}"/>
                  </a:ext>
                </a:extLst>
              </p14:cNvPr>
              <p14:cNvContentPartPr/>
              <p14:nvPr/>
            </p14:nvContentPartPr>
            <p14:xfrm>
              <a:off x="2697985" y="3356656"/>
              <a:ext cx="764280" cy="272520"/>
            </p14:xfrm>
          </p:contentPart>
        </mc:Choice>
        <mc:Fallback xmlns="">
          <p:pic>
            <p:nvPicPr>
              <p:cNvPr id="114" name="Ink 114">
                <a:extLst>
                  <a:ext uri="{FF2B5EF4-FFF2-40B4-BE49-F238E27FC236}">
                    <a16:creationId xmlns:a16="http://schemas.microsoft.com/office/drawing/2014/main" id="{D8BCEFBC-BD02-5E4E-B6C0-B9227702A2CA}"/>
                  </a:ext>
                </a:extLst>
              </p:cNvPr>
              <p:cNvPicPr/>
              <p:nvPr/>
            </p:nvPicPr>
            <p:blipFill>
              <a:blip r:embed="rId83"/>
              <a:stretch>
                <a:fillRect/>
              </a:stretch>
            </p:blipFill>
            <p:spPr>
              <a:xfrm>
                <a:off x="2690061" y="3346576"/>
                <a:ext cx="780127"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6" name="Ink 125">
                <a:extLst>
                  <a:ext uri="{FF2B5EF4-FFF2-40B4-BE49-F238E27FC236}">
                    <a16:creationId xmlns:a16="http://schemas.microsoft.com/office/drawing/2014/main" id="{744321E5-82A2-EC42-B854-A79AA9282F1C}"/>
                  </a:ext>
                </a:extLst>
              </p14:cNvPr>
              <p14:cNvContentPartPr/>
              <p14:nvPr/>
            </p14:nvContentPartPr>
            <p14:xfrm>
              <a:off x="6299785" y="3291856"/>
              <a:ext cx="217800" cy="304920"/>
            </p14:xfrm>
          </p:contentPart>
        </mc:Choice>
        <mc:Fallback xmlns="">
          <p:pic>
            <p:nvPicPr>
              <p:cNvPr id="126" name="Ink 125">
                <a:extLst>
                  <a:ext uri="{FF2B5EF4-FFF2-40B4-BE49-F238E27FC236}">
                    <a16:creationId xmlns:a16="http://schemas.microsoft.com/office/drawing/2014/main" id="{744321E5-82A2-EC42-B854-A79AA9282F1C}"/>
                  </a:ext>
                </a:extLst>
              </p:cNvPr>
              <p:cNvPicPr/>
              <p:nvPr/>
            </p:nvPicPr>
            <p:blipFill>
              <a:blip r:embed="rId85"/>
              <a:stretch>
                <a:fillRect/>
              </a:stretch>
            </p:blipFill>
            <p:spPr>
              <a:xfrm>
                <a:off x="6290785" y="3282136"/>
                <a:ext cx="2350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30" name="Ink 132">
                <a:extLst>
                  <a:ext uri="{FF2B5EF4-FFF2-40B4-BE49-F238E27FC236}">
                    <a16:creationId xmlns:a16="http://schemas.microsoft.com/office/drawing/2014/main" id="{08683E59-F59E-CF47-96C1-B4512F453769}"/>
                  </a:ext>
                </a:extLst>
              </p14:cNvPr>
              <p14:cNvContentPartPr/>
              <p14:nvPr/>
            </p14:nvContentPartPr>
            <p14:xfrm>
              <a:off x="6636745" y="3233536"/>
              <a:ext cx="408600" cy="447480"/>
            </p14:xfrm>
          </p:contentPart>
        </mc:Choice>
        <mc:Fallback xmlns="">
          <p:pic>
            <p:nvPicPr>
              <p:cNvPr id="130" name="Ink 132">
                <a:extLst>
                  <a:ext uri="{FF2B5EF4-FFF2-40B4-BE49-F238E27FC236}">
                    <a16:creationId xmlns:a16="http://schemas.microsoft.com/office/drawing/2014/main" id="{08683E59-F59E-CF47-96C1-B4512F453769}"/>
                  </a:ext>
                </a:extLst>
              </p:cNvPr>
              <p:cNvPicPr/>
              <p:nvPr/>
            </p:nvPicPr>
            <p:blipFill>
              <a:blip r:embed="rId87"/>
              <a:stretch>
                <a:fillRect/>
              </a:stretch>
            </p:blipFill>
            <p:spPr>
              <a:xfrm>
                <a:off x="6627025" y="3224896"/>
                <a:ext cx="42624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31" name="Ink 133">
                <a:extLst>
                  <a:ext uri="{FF2B5EF4-FFF2-40B4-BE49-F238E27FC236}">
                    <a16:creationId xmlns:a16="http://schemas.microsoft.com/office/drawing/2014/main" id="{F84C0E0C-665B-0B46-B4A2-2F535A5BA889}"/>
                  </a:ext>
                </a:extLst>
              </p14:cNvPr>
              <p14:cNvContentPartPr/>
              <p14:nvPr/>
            </p14:nvContentPartPr>
            <p14:xfrm>
              <a:off x="5923945" y="3434416"/>
              <a:ext cx="155880" cy="142920"/>
            </p14:xfrm>
          </p:contentPart>
        </mc:Choice>
        <mc:Fallback xmlns="">
          <p:pic>
            <p:nvPicPr>
              <p:cNvPr id="131" name="Ink 133">
                <a:extLst>
                  <a:ext uri="{FF2B5EF4-FFF2-40B4-BE49-F238E27FC236}">
                    <a16:creationId xmlns:a16="http://schemas.microsoft.com/office/drawing/2014/main" id="{F84C0E0C-665B-0B46-B4A2-2F535A5BA889}"/>
                  </a:ext>
                </a:extLst>
              </p:cNvPr>
              <p:cNvPicPr/>
              <p:nvPr/>
            </p:nvPicPr>
            <p:blipFill>
              <a:blip r:embed="rId89"/>
              <a:stretch>
                <a:fillRect/>
              </a:stretch>
            </p:blipFill>
            <p:spPr>
              <a:xfrm>
                <a:off x="5915305" y="3424696"/>
                <a:ext cx="1724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32" name="Ink 134">
                <a:extLst>
                  <a:ext uri="{FF2B5EF4-FFF2-40B4-BE49-F238E27FC236}">
                    <a16:creationId xmlns:a16="http://schemas.microsoft.com/office/drawing/2014/main" id="{96D4D54A-B87D-7B4A-A053-9C8D027EDF00}"/>
                  </a:ext>
                </a:extLst>
              </p14:cNvPr>
              <p14:cNvContentPartPr/>
              <p14:nvPr/>
            </p14:nvContentPartPr>
            <p14:xfrm>
              <a:off x="4997665" y="3240016"/>
              <a:ext cx="771480" cy="382680"/>
            </p14:xfrm>
          </p:contentPart>
        </mc:Choice>
        <mc:Fallback xmlns="">
          <p:pic>
            <p:nvPicPr>
              <p:cNvPr id="132" name="Ink 134">
                <a:extLst>
                  <a:ext uri="{FF2B5EF4-FFF2-40B4-BE49-F238E27FC236}">
                    <a16:creationId xmlns:a16="http://schemas.microsoft.com/office/drawing/2014/main" id="{96D4D54A-B87D-7B4A-A053-9C8D027EDF00}"/>
                  </a:ext>
                </a:extLst>
              </p:cNvPr>
              <p:cNvPicPr/>
              <p:nvPr/>
            </p:nvPicPr>
            <p:blipFill>
              <a:blip r:embed="rId91"/>
              <a:stretch>
                <a:fillRect/>
              </a:stretch>
            </p:blipFill>
            <p:spPr>
              <a:xfrm>
                <a:off x="4988305" y="3231016"/>
                <a:ext cx="78876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38" name="Ink 137">
                <a:extLst>
                  <a:ext uri="{FF2B5EF4-FFF2-40B4-BE49-F238E27FC236}">
                    <a16:creationId xmlns:a16="http://schemas.microsoft.com/office/drawing/2014/main" id="{5BE78136-EE97-674E-BFB6-08EC385D75C1}"/>
                  </a:ext>
                </a:extLst>
              </p14:cNvPr>
              <p14:cNvContentPartPr/>
              <p14:nvPr/>
            </p14:nvContentPartPr>
            <p14:xfrm>
              <a:off x="7550425" y="3460336"/>
              <a:ext cx="65160" cy="6840"/>
            </p14:xfrm>
          </p:contentPart>
        </mc:Choice>
        <mc:Fallback xmlns="">
          <p:pic>
            <p:nvPicPr>
              <p:cNvPr id="138" name="Ink 137">
                <a:extLst>
                  <a:ext uri="{FF2B5EF4-FFF2-40B4-BE49-F238E27FC236}">
                    <a16:creationId xmlns:a16="http://schemas.microsoft.com/office/drawing/2014/main" id="{5BE78136-EE97-674E-BFB6-08EC385D75C1}"/>
                  </a:ext>
                </a:extLst>
              </p:cNvPr>
              <p:cNvPicPr/>
              <p:nvPr/>
            </p:nvPicPr>
            <p:blipFill>
              <a:blip r:embed="rId93"/>
              <a:stretch>
                <a:fillRect/>
              </a:stretch>
            </p:blipFill>
            <p:spPr>
              <a:xfrm>
                <a:off x="7540705" y="3452416"/>
                <a:ext cx="828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39" name="Ink 138">
                <a:extLst>
                  <a:ext uri="{FF2B5EF4-FFF2-40B4-BE49-F238E27FC236}">
                    <a16:creationId xmlns:a16="http://schemas.microsoft.com/office/drawing/2014/main" id="{55404066-D8CA-4E46-8AFB-F6A52C0A84E9}"/>
                  </a:ext>
                </a:extLst>
              </p14:cNvPr>
              <p14:cNvContentPartPr/>
              <p14:nvPr/>
            </p14:nvContentPartPr>
            <p14:xfrm>
              <a:off x="7731865" y="3453856"/>
              <a:ext cx="39240" cy="13320"/>
            </p14:xfrm>
          </p:contentPart>
        </mc:Choice>
        <mc:Fallback xmlns="">
          <p:pic>
            <p:nvPicPr>
              <p:cNvPr id="139" name="Ink 138">
                <a:extLst>
                  <a:ext uri="{FF2B5EF4-FFF2-40B4-BE49-F238E27FC236}">
                    <a16:creationId xmlns:a16="http://schemas.microsoft.com/office/drawing/2014/main" id="{55404066-D8CA-4E46-8AFB-F6A52C0A84E9}"/>
                  </a:ext>
                </a:extLst>
              </p:cNvPr>
              <p:cNvPicPr/>
              <p:nvPr/>
            </p:nvPicPr>
            <p:blipFill>
              <a:blip r:embed="rId95"/>
              <a:stretch>
                <a:fillRect/>
              </a:stretch>
            </p:blipFill>
            <p:spPr>
              <a:xfrm>
                <a:off x="7722145" y="3445936"/>
                <a:ext cx="568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40" name="Ink 140">
                <a:extLst>
                  <a:ext uri="{FF2B5EF4-FFF2-40B4-BE49-F238E27FC236}">
                    <a16:creationId xmlns:a16="http://schemas.microsoft.com/office/drawing/2014/main" id="{30777AD9-A5E1-504A-A80E-434F3F4762DB}"/>
                  </a:ext>
                </a:extLst>
              </p14:cNvPr>
              <p14:cNvContentPartPr/>
              <p14:nvPr/>
            </p14:nvContentPartPr>
            <p14:xfrm>
              <a:off x="7181065" y="3402016"/>
              <a:ext cx="149400" cy="104040"/>
            </p14:xfrm>
          </p:contentPart>
        </mc:Choice>
        <mc:Fallback xmlns="">
          <p:pic>
            <p:nvPicPr>
              <p:cNvPr id="140" name="Ink 140">
                <a:extLst>
                  <a:ext uri="{FF2B5EF4-FFF2-40B4-BE49-F238E27FC236}">
                    <a16:creationId xmlns:a16="http://schemas.microsoft.com/office/drawing/2014/main" id="{30777AD9-A5E1-504A-A80E-434F3F4762DB}"/>
                  </a:ext>
                </a:extLst>
              </p:cNvPr>
              <p:cNvPicPr/>
              <p:nvPr/>
            </p:nvPicPr>
            <p:blipFill>
              <a:blip r:embed="rId97"/>
              <a:stretch>
                <a:fillRect/>
              </a:stretch>
            </p:blipFill>
            <p:spPr>
              <a:xfrm>
                <a:off x="7172785" y="3392296"/>
                <a:ext cx="1656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47" name="Ink 147">
                <a:extLst>
                  <a:ext uri="{FF2B5EF4-FFF2-40B4-BE49-F238E27FC236}">
                    <a16:creationId xmlns:a16="http://schemas.microsoft.com/office/drawing/2014/main" id="{5130B778-76BA-A649-80A5-CE68A419E490}"/>
                  </a:ext>
                </a:extLst>
              </p14:cNvPr>
              <p14:cNvContentPartPr/>
              <p14:nvPr/>
            </p14:nvContentPartPr>
            <p14:xfrm>
              <a:off x="7971625" y="3116896"/>
              <a:ext cx="888120" cy="654840"/>
            </p14:xfrm>
          </p:contentPart>
        </mc:Choice>
        <mc:Fallback xmlns="">
          <p:pic>
            <p:nvPicPr>
              <p:cNvPr id="147" name="Ink 147">
                <a:extLst>
                  <a:ext uri="{FF2B5EF4-FFF2-40B4-BE49-F238E27FC236}">
                    <a16:creationId xmlns:a16="http://schemas.microsoft.com/office/drawing/2014/main" id="{5130B778-76BA-A649-80A5-CE68A419E490}"/>
                  </a:ext>
                </a:extLst>
              </p:cNvPr>
              <p:cNvPicPr/>
              <p:nvPr/>
            </p:nvPicPr>
            <p:blipFill>
              <a:blip r:embed="rId99"/>
              <a:stretch>
                <a:fillRect/>
              </a:stretch>
            </p:blipFill>
            <p:spPr>
              <a:xfrm>
                <a:off x="7962621" y="3107896"/>
                <a:ext cx="906127" cy="672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0" name="Ink 150">
                <a:extLst>
                  <a:ext uri="{FF2B5EF4-FFF2-40B4-BE49-F238E27FC236}">
                    <a16:creationId xmlns:a16="http://schemas.microsoft.com/office/drawing/2014/main" id="{4364A4DC-6977-2A48-9CF2-02C2B193ED12}"/>
                  </a:ext>
                </a:extLst>
              </p14:cNvPr>
              <p14:cNvContentPartPr/>
              <p14:nvPr/>
            </p14:nvContentPartPr>
            <p14:xfrm>
              <a:off x="4226545" y="3149296"/>
              <a:ext cx="486360" cy="745560"/>
            </p14:xfrm>
          </p:contentPart>
        </mc:Choice>
        <mc:Fallback xmlns="">
          <p:pic>
            <p:nvPicPr>
              <p:cNvPr id="150" name="Ink 150">
                <a:extLst>
                  <a:ext uri="{FF2B5EF4-FFF2-40B4-BE49-F238E27FC236}">
                    <a16:creationId xmlns:a16="http://schemas.microsoft.com/office/drawing/2014/main" id="{4364A4DC-6977-2A48-9CF2-02C2B193ED12}"/>
                  </a:ext>
                </a:extLst>
              </p:cNvPr>
              <p:cNvPicPr/>
              <p:nvPr/>
            </p:nvPicPr>
            <p:blipFill>
              <a:blip r:embed="rId101"/>
              <a:stretch>
                <a:fillRect/>
              </a:stretch>
            </p:blipFill>
            <p:spPr>
              <a:xfrm>
                <a:off x="4217905" y="3141016"/>
                <a:ext cx="502920" cy="763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52" name="Ink 151">
                <a:extLst>
                  <a:ext uri="{FF2B5EF4-FFF2-40B4-BE49-F238E27FC236}">
                    <a16:creationId xmlns:a16="http://schemas.microsoft.com/office/drawing/2014/main" id="{2B1A25E5-7AC8-7748-9D57-19530CDB4D23}"/>
                  </a:ext>
                </a:extLst>
              </p14:cNvPr>
              <p14:cNvContentPartPr/>
              <p14:nvPr/>
            </p14:nvContentPartPr>
            <p14:xfrm>
              <a:off x="9014905" y="3363136"/>
              <a:ext cx="188280" cy="39240"/>
            </p14:xfrm>
          </p:contentPart>
        </mc:Choice>
        <mc:Fallback xmlns="">
          <p:pic>
            <p:nvPicPr>
              <p:cNvPr id="152" name="Ink 151">
                <a:extLst>
                  <a:ext uri="{FF2B5EF4-FFF2-40B4-BE49-F238E27FC236}">
                    <a16:creationId xmlns:a16="http://schemas.microsoft.com/office/drawing/2014/main" id="{2B1A25E5-7AC8-7748-9D57-19530CDB4D23}"/>
                  </a:ext>
                </a:extLst>
              </p:cNvPr>
              <p:cNvPicPr/>
              <p:nvPr/>
            </p:nvPicPr>
            <p:blipFill>
              <a:blip r:embed="rId103"/>
              <a:stretch>
                <a:fillRect/>
              </a:stretch>
            </p:blipFill>
            <p:spPr>
              <a:xfrm>
                <a:off x="9005905" y="3355216"/>
                <a:ext cx="2052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7" name="Ink 157">
                <a:extLst>
                  <a:ext uri="{FF2B5EF4-FFF2-40B4-BE49-F238E27FC236}">
                    <a16:creationId xmlns:a16="http://schemas.microsoft.com/office/drawing/2014/main" id="{94E63C5F-B1CA-E348-AA0F-33DB212AF4C5}"/>
                  </a:ext>
                </a:extLst>
              </p14:cNvPr>
              <p14:cNvContentPartPr/>
              <p14:nvPr/>
            </p14:nvContentPartPr>
            <p14:xfrm>
              <a:off x="9410185" y="3259456"/>
              <a:ext cx="544680" cy="227160"/>
            </p14:xfrm>
          </p:contentPart>
        </mc:Choice>
        <mc:Fallback xmlns="">
          <p:pic>
            <p:nvPicPr>
              <p:cNvPr id="157" name="Ink 157">
                <a:extLst>
                  <a:ext uri="{FF2B5EF4-FFF2-40B4-BE49-F238E27FC236}">
                    <a16:creationId xmlns:a16="http://schemas.microsoft.com/office/drawing/2014/main" id="{94E63C5F-B1CA-E348-AA0F-33DB212AF4C5}"/>
                  </a:ext>
                </a:extLst>
              </p:cNvPr>
              <p:cNvPicPr/>
              <p:nvPr/>
            </p:nvPicPr>
            <p:blipFill>
              <a:blip r:embed="rId105"/>
              <a:stretch>
                <a:fillRect/>
              </a:stretch>
            </p:blipFill>
            <p:spPr>
              <a:xfrm>
                <a:off x="9400825" y="3250456"/>
                <a:ext cx="5623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59" name="Ink 158">
                <a:extLst>
                  <a:ext uri="{FF2B5EF4-FFF2-40B4-BE49-F238E27FC236}">
                    <a16:creationId xmlns:a16="http://schemas.microsoft.com/office/drawing/2014/main" id="{18B8AB17-5B5B-FA43-81B1-73BDC4A0F702}"/>
                  </a:ext>
                </a:extLst>
              </p14:cNvPr>
              <p14:cNvContentPartPr/>
              <p14:nvPr/>
            </p14:nvContentPartPr>
            <p14:xfrm>
              <a:off x="2243665" y="4257376"/>
              <a:ext cx="233640" cy="233640"/>
            </p14:xfrm>
          </p:contentPart>
        </mc:Choice>
        <mc:Fallback xmlns="">
          <p:pic>
            <p:nvPicPr>
              <p:cNvPr id="159" name="Ink 158">
                <a:extLst>
                  <a:ext uri="{FF2B5EF4-FFF2-40B4-BE49-F238E27FC236}">
                    <a16:creationId xmlns:a16="http://schemas.microsoft.com/office/drawing/2014/main" id="{18B8AB17-5B5B-FA43-81B1-73BDC4A0F702}"/>
                  </a:ext>
                </a:extLst>
              </p:cNvPr>
              <p:cNvPicPr/>
              <p:nvPr/>
            </p:nvPicPr>
            <p:blipFill>
              <a:blip r:embed="rId107"/>
              <a:stretch>
                <a:fillRect/>
              </a:stretch>
            </p:blipFill>
            <p:spPr>
              <a:xfrm>
                <a:off x="2235025" y="4248376"/>
                <a:ext cx="2520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65" name="Ink 166">
                <a:extLst>
                  <a:ext uri="{FF2B5EF4-FFF2-40B4-BE49-F238E27FC236}">
                    <a16:creationId xmlns:a16="http://schemas.microsoft.com/office/drawing/2014/main" id="{19A56A2F-96EC-2949-AC7A-3CBC5FCBC8D6}"/>
                  </a:ext>
                </a:extLst>
              </p14:cNvPr>
              <p14:cNvContentPartPr/>
              <p14:nvPr/>
            </p14:nvContentPartPr>
            <p14:xfrm>
              <a:off x="3332305" y="4244416"/>
              <a:ext cx="285480" cy="276120"/>
            </p14:xfrm>
          </p:contentPart>
        </mc:Choice>
        <mc:Fallback xmlns="">
          <p:pic>
            <p:nvPicPr>
              <p:cNvPr id="165" name="Ink 166">
                <a:extLst>
                  <a:ext uri="{FF2B5EF4-FFF2-40B4-BE49-F238E27FC236}">
                    <a16:creationId xmlns:a16="http://schemas.microsoft.com/office/drawing/2014/main" id="{19A56A2F-96EC-2949-AC7A-3CBC5FCBC8D6}"/>
                  </a:ext>
                </a:extLst>
              </p:cNvPr>
              <p:cNvPicPr/>
              <p:nvPr/>
            </p:nvPicPr>
            <p:blipFill>
              <a:blip r:embed="rId109"/>
              <a:stretch>
                <a:fillRect/>
              </a:stretch>
            </p:blipFill>
            <p:spPr>
              <a:xfrm>
                <a:off x="3322585" y="4235416"/>
                <a:ext cx="30312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66" name="Ink 167">
                <a:extLst>
                  <a:ext uri="{FF2B5EF4-FFF2-40B4-BE49-F238E27FC236}">
                    <a16:creationId xmlns:a16="http://schemas.microsoft.com/office/drawing/2014/main" id="{7668F44D-A1E8-1B44-B3EE-04DFEE16C090}"/>
                  </a:ext>
                </a:extLst>
              </p14:cNvPr>
              <p14:cNvContentPartPr/>
              <p14:nvPr/>
            </p14:nvContentPartPr>
            <p14:xfrm>
              <a:off x="2625985" y="4257376"/>
              <a:ext cx="590040" cy="227160"/>
            </p14:xfrm>
          </p:contentPart>
        </mc:Choice>
        <mc:Fallback xmlns="">
          <p:pic>
            <p:nvPicPr>
              <p:cNvPr id="166" name="Ink 167">
                <a:extLst>
                  <a:ext uri="{FF2B5EF4-FFF2-40B4-BE49-F238E27FC236}">
                    <a16:creationId xmlns:a16="http://schemas.microsoft.com/office/drawing/2014/main" id="{7668F44D-A1E8-1B44-B3EE-04DFEE16C090}"/>
                  </a:ext>
                </a:extLst>
              </p:cNvPr>
              <p:cNvPicPr/>
              <p:nvPr/>
            </p:nvPicPr>
            <p:blipFill>
              <a:blip r:embed="rId111"/>
              <a:stretch>
                <a:fillRect/>
              </a:stretch>
            </p:blipFill>
            <p:spPr>
              <a:xfrm>
                <a:off x="2616980" y="4248736"/>
                <a:ext cx="60697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69" name="Ink 168">
                <a:extLst>
                  <a:ext uri="{FF2B5EF4-FFF2-40B4-BE49-F238E27FC236}">
                    <a16:creationId xmlns:a16="http://schemas.microsoft.com/office/drawing/2014/main" id="{BBCEF496-5871-7642-84FE-9C7655C1B2C3}"/>
                  </a:ext>
                </a:extLst>
              </p14:cNvPr>
              <p14:cNvContentPartPr/>
              <p14:nvPr/>
            </p14:nvContentPartPr>
            <p14:xfrm>
              <a:off x="3954385" y="4328656"/>
              <a:ext cx="123480" cy="13320"/>
            </p14:xfrm>
          </p:contentPart>
        </mc:Choice>
        <mc:Fallback xmlns="">
          <p:pic>
            <p:nvPicPr>
              <p:cNvPr id="169" name="Ink 168">
                <a:extLst>
                  <a:ext uri="{FF2B5EF4-FFF2-40B4-BE49-F238E27FC236}">
                    <a16:creationId xmlns:a16="http://schemas.microsoft.com/office/drawing/2014/main" id="{BBCEF496-5871-7642-84FE-9C7655C1B2C3}"/>
                  </a:ext>
                </a:extLst>
              </p:cNvPr>
              <p:cNvPicPr/>
              <p:nvPr/>
            </p:nvPicPr>
            <p:blipFill>
              <a:blip r:embed="rId113"/>
              <a:stretch>
                <a:fillRect/>
              </a:stretch>
            </p:blipFill>
            <p:spPr>
              <a:xfrm>
                <a:off x="3945025" y="4318936"/>
                <a:ext cx="140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70" name="Ink 169">
                <a:extLst>
                  <a:ext uri="{FF2B5EF4-FFF2-40B4-BE49-F238E27FC236}">
                    <a16:creationId xmlns:a16="http://schemas.microsoft.com/office/drawing/2014/main" id="{8D72AB15-D91F-C742-BA5B-2BC07C101BF7}"/>
                  </a:ext>
                </a:extLst>
              </p14:cNvPr>
              <p14:cNvContentPartPr/>
              <p14:nvPr/>
            </p14:nvContentPartPr>
            <p14:xfrm>
              <a:off x="3973825" y="4425856"/>
              <a:ext cx="123480" cy="13320"/>
            </p14:xfrm>
          </p:contentPart>
        </mc:Choice>
        <mc:Fallback xmlns="">
          <p:pic>
            <p:nvPicPr>
              <p:cNvPr id="170" name="Ink 169">
                <a:extLst>
                  <a:ext uri="{FF2B5EF4-FFF2-40B4-BE49-F238E27FC236}">
                    <a16:creationId xmlns:a16="http://schemas.microsoft.com/office/drawing/2014/main" id="{8D72AB15-D91F-C742-BA5B-2BC07C101BF7}"/>
                  </a:ext>
                </a:extLst>
              </p:cNvPr>
              <p:cNvPicPr/>
              <p:nvPr/>
            </p:nvPicPr>
            <p:blipFill>
              <a:blip r:embed="rId115"/>
              <a:stretch>
                <a:fillRect/>
              </a:stretch>
            </p:blipFill>
            <p:spPr>
              <a:xfrm>
                <a:off x="3964825" y="4416136"/>
                <a:ext cx="1404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84" name="Ink 184">
                <a:extLst>
                  <a:ext uri="{FF2B5EF4-FFF2-40B4-BE49-F238E27FC236}">
                    <a16:creationId xmlns:a16="http://schemas.microsoft.com/office/drawing/2014/main" id="{93470615-0881-D142-9D41-1032B008BD83}"/>
                  </a:ext>
                </a:extLst>
              </p14:cNvPr>
              <p14:cNvContentPartPr/>
              <p14:nvPr/>
            </p14:nvContentPartPr>
            <p14:xfrm>
              <a:off x="5626225" y="4607296"/>
              <a:ext cx="460080" cy="343800"/>
            </p14:xfrm>
          </p:contentPart>
        </mc:Choice>
        <mc:Fallback xmlns="">
          <p:pic>
            <p:nvPicPr>
              <p:cNvPr id="184" name="Ink 184">
                <a:extLst>
                  <a:ext uri="{FF2B5EF4-FFF2-40B4-BE49-F238E27FC236}">
                    <a16:creationId xmlns:a16="http://schemas.microsoft.com/office/drawing/2014/main" id="{93470615-0881-D142-9D41-1032B008BD83}"/>
                  </a:ext>
                </a:extLst>
              </p:cNvPr>
              <p:cNvPicPr/>
              <p:nvPr/>
            </p:nvPicPr>
            <p:blipFill>
              <a:blip r:embed="rId117"/>
              <a:stretch>
                <a:fillRect/>
              </a:stretch>
            </p:blipFill>
            <p:spPr>
              <a:xfrm>
                <a:off x="5617592" y="4597936"/>
                <a:ext cx="478426"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91" name="Ink 192">
                <a:extLst>
                  <a:ext uri="{FF2B5EF4-FFF2-40B4-BE49-F238E27FC236}">
                    <a16:creationId xmlns:a16="http://schemas.microsoft.com/office/drawing/2014/main" id="{661EFDAF-1740-9A49-AF7B-D0F2E81E668F}"/>
                  </a:ext>
                </a:extLst>
              </p14:cNvPr>
              <p14:cNvContentPartPr/>
              <p14:nvPr/>
            </p14:nvContentPartPr>
            <p14:xfrm>
              <a:off x="7129225" y="4263856"/>
              <a:ext cx="499320" cy="220680"/>
            </p14:xfrm>
          </p:contentPart>
        </mc:Choice>
        <mc:Fallback xmlns="">
          <p:pic>
            <p:nvPicPr>
              <p:cNvPr id="191" name="Ink 192">
                <a:extLst>
                  <a:ext uri="{FF2B5EF4-FFF2-40B4-BE49-F238E27FC236}">
                    <a16:creationId xmlns:a16="http://schemas.microsoft.com/office/drawing/2014/main" id="{661EFDAF-1740-9A49-AF7B-D0F2E81E668F}"/>
                  </a:ext>
                </a:extLst>
              </p:cNvPr>
              <p:cNvPicPr/>
              <p:nvPr/>
            </p:nvPicPr>
            <p:blipFill>
              <a:blip r:embed="rId119"/>
              <a:stretch>
                <a:fillRect/>
              </a:stretch>
            </p:blipFill>
            <p:spPr>
              <a:xfrm>
                <a:off x="7119505" y="4254496"/>
                <a:ext cx="5169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92" name="Ink 193">
                <a:extLst>
                  <a:ext uri="{FF2B5EF4-FFF2-40B4-BE49-F238E27FC236}">
                    <a16:creationId xmlns:a16="http://schemas.microsoft.com/office/drawing/2014/main" id="{D0142C77-4C4C-DE4E-AF7D-AA41AB19A7A6}"/>
                  </a:ext>
                </a:extLst>
              </p14:cNvPr>
              <p14:cNvContentPartPr/>
              <p14:nvPr/>
            </p14:nvContentPartPr>
            <p14:xfrm>
              <a:off x="4673665" y="3946336"/>
              <a:ext cx="2235600" cy="564120"/>
            </p14:xfrm>
          </p:contentPart>
        </mc:Choice>
        <mc:Fallback xmlns="">
          <p:pic>
            <p:nvPicPr>
              <p:cNvPr id="192" name="Ink 193">
                <a:extLst>
                  <a:ext uri="{FF2B5EF4-FFF2-40B4-BE49-F238E27FC236}">
                    <a16:creationId xmlns:a16="http://schemas.microsoft.com/office/drawing/2014/main" id="{D0142C77-4C4C-DE4E-AF7D-AA41AB19A7A6}"/>
                  </a:ext>
                </a:extLst>
              </p:cNvPr>
              <p:cNvPicPr/>
              <p:nvPr/>
            </p:nvPicPr>
            <p:blipFill>
              <a:blip r:embed="rId121"/>
              <a:stretch>
                <a:fillRect/>
              </a:stretch>
            </p:blipFill>
            <p:spPr>
              <a:xfrm>
                <a:off x="4664666" y="3936976"/>
                <a:ext cx="2252517"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99" name="Ink 198">
                <a:extLst>
                  <a:ext uri="{FF2B5EF4-FFF2-40B4-BE49-F238E27FC236}">
                    <a16:creationId xmlns:a16="http://schemas.microsoft.com/office/drawing/2014/main" id="{2B2B704F-FD9F-7B4A-BCF1-5D483101F22D}"/>
                  </a:ext>
                </a:extLst>
              </p14:cNvPr>
              <p14:cNvContentPartPr/>
              <p14:nvPr/>
            </p14:nvContentPartPr>
            <p14:xfrm>
              <a:off x="3857185" y="5313616"/>
              <a:ext cx="181080" cy="13320"/>
            </p14:xfrm>
          </p:contentPart>
        </mc:Choice>
        <mc:Fallback xmlns="">
          <p:pic>
            <p:nvPicPr>
              <p:cNvPr id="199" name="Ink 198">
                <a:extLst>
                  <a:ext uri="{FF2B5EF4-FFF2-40B4-BE49-F238E27FC236}">
                    <a16:creationId xmlns:a16="http://schemas.microsoft.com/office/drawing/2014/main" id="{2B2B704F-FD9F-7B4A-BCF1-5D483101F22D}"/>
                  </a:ext>
                </a:extLst>
              </p:cNvPr>
              <p:cNvPicPr/>
              <p:nvPr/>
            </p:nvPicPr>
            <p:blipFill>
              <a:blip r:embed="rId123"/>
              <a:stretch>
                <a:fillRect/>
              </a:stretch>
            </p:blipFill>
            <p:spPr>
              <a:xfrm>
                <a:off x="3847465" y="5303536"/>
                <a:ext cx="1987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00" name="Ink 199">
                <a:extLst>
                  <a:ext uri="{FF2B5EF4-FFF2-40B4-BE49-F238E27FC236}">
                    <a16:creationId xmlns:a16="http://schemas.microsoft.com/office/drawing/2014/main" id="{F194D5A4-7227-9D4F-B21A-6D9A46A45E08}"/>
                  </a:ext>
                </a:extLst>
              </p14:cNvPr>
              <p14:cNvContentPartPr/>
              <p14:nvPr/>
            </p14:nvContentPartPr>
            <p14:xfrm>
              <a:off x="3902545" y="5404336"/>
              <a:ext cx="194760" cy="26280"/>
            </p14:xfrm>
          </p:contentPart>
        </mc:Choice>
        <mc:Fallback xmlns="">
          <p:pic>
            <p:nvPicPr>
              <p:cNvPr id="200" name="Ink 199">
                <a:extLst>
                  <a:ext uri="{FF2B5EF4-FFF2-40B4-BE49-F238E27FC236}">
                    <a16:creationId xmlns:a16="http://schemas.microsoft.com/office/drawing/2014/main" id="{F194D5A4-7227-9D4F-B21A-6D9A46A45E08}"/>
                  </a:ext>
                </a:extLst>
              </p:cNvPr>
              <p:cNvPicPr/>
              <p:nvPr/>
            </p:nvPicPr>
            <p:blipFill>
              <a:blip r:embed="rId125"/>
              <a:stretch>
                <a:fillRect/>
              </a:stretch>
            </p:blipFill>
            <p:spPr>
              <a:xfrm>
                <a:off x="3893185" y="5394976"/>
                <a:ext cx="2120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01" name="Ink 202">
                <a:extLst>
                  <a:ext uri="{FF2B5EF4-FFF2-40B4-BE49-F238E27FC236}">
                    <a16:creationId xmlns:a16="http://schemas.microsoft.com/office/drawing/2014/main" id="{A2DB6B5D-D46A-7C46-8EC1-37D7AD342F1F}"/>
                  </a:ext>
                </a:extLst>
              </p14:cNvPr>
              <p14:cNvContentPartPr/>
              <p14:nvPr/>
            </p14:nvContentPartPr>
            <p14:xfrm>
              <a:off x="3176785" y="5216416"/>
              <a:ext cx="175320" cy="266040"/>
            </p14:xfrm>
          </p:contentPart>
        </mc:Choice>
        <mc:Fallback xmlns="">
          <p:pic>
            <p:nvPicPr>
              <p:cNvPr id="201" name="Ink 202">
                <a:extLst>
                  <a:ext uri="{FF2B5EF4-FFF2-40B4-BE49-F238E27FC236}">
                    <a16:creationId xmlns:a16="http://schemas.microsoft.com/office/drawing/2014/main" id="{A2DB6B5D-D46A-7C46-8EC1-37D7AD342F1F}"/>
                  </a:ext>
                </a:extLst>
              </p:cNvPr>
              <p:cNvPicPr/>
              <p:nvPr/>
            </p:nvPicPr>
            <p:blipFill>
              <a:blip r:embed="rId127"/>
              <a:stretch>
                <a:fillRect/>
              </a:stretch>
            </p:blipFill>
            <p:spPr>
              <a:xfrm>
                <a:off x="3167425" y="5206696"/>
                <a:ext cx="1929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02" name="Ink 203">
                <a:extLst>
                  <a:ext uri="{FF2B5EF4-FFF2-40B4-BE49-F238E27FC236}">
                    <a16:creationId xmlns:a16="http://schemas.microsoft.com/office/drawing/2014/main" id="{605495F6-8866-D545-96D4-4642160777FC}"/>
                  </a:ext>
                </a:extLst>
              </p14:cNvPr>
              <p14:cNvContentPartPr/>
              <p14:nvPr/>
            </p14:nvContentPartPr>
            <p14:xfrm>
              <a:off x="2535265" y="5190496"/>
              <a:ext cx="499320" cy="279000"/>
            </p14:xfrm>
          </p:contentPart>
        </mc:Choice>
        <mc:Fallback xmlns="">
          <p:pic>
            <p:nvPicPr>
              <p:cNvPr id="202" name="Ink 203">
                <a:extLst>
                  <a:ext uri="{FF2B5EF4-FFF2-40B4-BE49-F238E27FC236}">
                    <a16:creationId xmlns:a16="http://schemas.microsoft.com/office/drawing/2014/main" id="{605495F6-8866-D545-96D4-4642160777FC}"/>
                  </a:ext>
                </a:extLst>
              </p:cNvPr>
              <p:cNvPicPr/>
              <p:nvPr/>
            </p:nvPicPr>
            <p:blipFill>
              <a:blip r:embed="rId129"/>
              <a:stretch>
                <a:fillRect/>
              </a:stretch>
            </p:blipFill>
            <p:spPr>
              <a:xfrm>
                <a:off x="2526619" y="5181496"/>
                <a:ext cx="517693"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10" name="Ink 209">
                <a:extLst>
                  <a:ext uri="{FF2B5EF4-FFF2-40B4-BE49-F238E27FC236}">
                    <a16:creationId xmlns:a16="http://schemas.microsoft.com/office/drawing/2014/main" id="{CC79F8F9-4922-964B-A473-050DC7B847C3}"/>
                  </a:ext>
                </a:extLst>
              </p14:cNvPr>
              <p14:cNvContentPartPr/>
              <p14:nvPr/>
            </p14:nvContentPartPr>
            <p14:xfrm>
              <a:off x="5833225" y="5423776"/>
              <a:ext cx="198360" cy="360"/>
            </p14:xfrm>
          </p:contentPart>
        </mc:Choice>
        <mc:Fallback xmlns="">
          <p:pic>
            <p:nvPicPr>
              <p:cNvPr id="210" name="Ink 209">
                <a:extLst>
                  <a:ext uri="{FF2B5EF4-FFF2-40B4-BE49-F238E27FC236}">
                    <a16:creationId xmlns:a16="http://schemas.microsoft.com/office/drawing/2014/main" id="{CC79F8F9-4922-964B-A473-050DC7B847C3}"/>
                  </a:ext>
                </a:extLst>
              </p:cNvPr>
              <p:cNvPicPr/>
              <p:nvPr/>
            </p:nvPicPr>
            <p:blipFill>
              <a:blip r:embed="rId131"/>
              <a:stretch>
                <a:fillRect/>
              </a:stretch>
            </p:blipFill>
            <p:spPr>
              <a:xfrm>
                <a:off x="5824585" y="5413696"/>
                <a:ext cx="2156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11" name="Ink 212">
                <a:extLst>
                  <a:ext uri="{FF2B5EF4-FFF2-40B4-BE49-F238E27FC236}">
                    <a16:creationId xmlns:a16="http://schemas.microsoft.com/office/drawing/2014/main" id="{F9978AE7-8BCB-1848-93C4-5F5E28539530}"/>
                  </a:ext>
                </a:extLst>
              </p14:cNvPr>
              <p14:cNvContentPartPr/>
              <p14:nvPr/>
            </p14:nvContentPartPr>
            <p14:xfrm>
              <a:off x="4939345" y="5281216"/>
              <a:ext cx="661320" cy="220680"/>
            </p14:xfrm>
          </p:contentPart>
        </mc:Choice>
        <mc:Fallback xmlns="">
          <p:pic>
            <p:nvPicPr>
              <p:cNvPr id="211" name="Ink 212">
                <a:extLst>
                  <a:ext uri="{FF2B5EF4-FFF2-40B4-BE49-F238E27FC236}">
                    <a16:creationId xmlns:a16="http://schemas.microsoft.com/office/drawing/2014/main" id="{F9978AE7-8BCB-1848-93C4-5F5E28539530}"/>
                  </a:ext>
                </a:extLst>
              </p:cNvPr>
              <p:cNvPicPr/>
              <p:nvPr/>
            </p:nvPicPr>
            <p:blipFill>
              <a:blip r:embed="rId133"/>
              <a:stretch>
                <a:fillRect/>
              </a:stretch>
            </p:blipFill>
            <p:spPr>
              <a:xfrm>
                <a:off x="4929625" y="5271856"/>
                <a:ext cx="6793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12" name="Ink 213">
                <a:extLst>
                  <a:ext uri="{FF2B5EF4-FFF2-40B4-BE49-F238E27FC236}">
                    <a16:creationId xmlns:a16="http://schemas.microsoft.com/office/drawing/2014/main" id="{9AC2C1D0-9BE8-3746-8027-716D82DBAED8}"/>
                  </a:ext>
                </a:extLst>
              </p14:cNvPr>
              <p14:cNvContentPartPr/>
              <p14:nvPr/>
            </p14:nvContentPartPr>
            <p14:xfrm>
              <a:off x="4537585" y="5235856"/>
              <a:ext cx="258840" cy="227160"/>
            </p14:xfrm>
          </p:contentPart>
        </mc:Choice>
        <mc:Fallback xmlns="">
          <p:pic>
            <p:nvPicPr>
              <p:cNvPr id="212" name="Ink 213">
                <a:extLst>
                  <a:ext uri="{FF2B5EF4-FFF2-40B4-BE49-F238E27FC236}">
                    <a16:creationId xmlns:a16="http://schemas.microsoft.com/office/drawing/2014/main" id="{9AC2C1D0-9BE8-3746-8027-716D82DBAED8}"/>
                  </a:ext>
                </a:extLst>
              </p:cNvPr>
              <p:cNvPicPr/>
              <p:nvPr/>
            </p:nvPicPr>
            <p:blipFill>
              <a:blip r:embed="rId135"/>
              <a:stretch>
                <a:fillRect/>
              </a:stretch>
            </p:blipFill>
            <p:spPr>
              <a:xfrm>
                <a:off x="4529665" y="5227216"/>
                <a:ext cx="2764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15" name="Ink 214">
                <a:extLst>
                  <a:ext uri="{FF2B5EF4-FFF2-40B4-BE49-F238E27FC236}">
                    <a16:creationId xmlns:a16="http://schemas.microsoft.com/office/drawing/2014/main" id="{5E54474E-50A9-6743-819C-55DECF158C15}"/>
                  </a:ext>
                </a:extLst>
              </p14:cNvPr>
              <p14:cNvContentPartPr/>
              <p14:nvPr/>
            </p14:nvContentPartPr>
            <p14:xfrm>
              <a:off x="6319945" y="5261776"/>
              <a:ext cx="245880" cy="233640"/>
            </p14:xfrm>
          </p:contentPart>
        </mc:Choice>
        <mc:Fallback xmlns="">
          <p:pic>
            <p:nvPicPr>
              <p:cNvPr id="215" name="Ink 214">
                <a:extLst>
                  <a:ext uri="{FF2B5EF4-FFF2-40B4-BE49-F238E27FC236}">
                    <a16:creationId xmlns:a16="http://schemas.microsoft.com/office/drawing/2014/main" id="{5E54474E-50A9-6743-819C-55DECF158C15}"/>
                  </a:ext>
                </a:extLst>
              </p:cNvPr>
              <p:cNvPicPr/>
              <p:nvPr/>
            </p:nvPicPr>
            <p:blipFill>
              <a:blip r:embed="rId137"/>
              <a:stretch>
                <a:fillRect/>
              </a:stretch>
            </p:blipFill>
            <p:spPr>
              <a:xfrm>
                <a:off x="6311665" y="5252776"/>
                <a:ext cx="2635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19" name="Ink 218">
                <a:extLst>
                  <a:ext uri="{FF2B5EF4-FFF2-40B4-BE49-F238E27FC236}">
                    <a16:creationId xmlns:a16="http://schemas.microsoft.com/office/drawing/2014/main" id="{487D88AA-D2EB-5D44-957F-10BAE80FFC9F}"/>
                  </a:ext>
                </a:extLst>
              </p14:cNvPr>
              <p14:cNvContentPartPr/>
              <p14:nvPr/>
            </p14:nvContentPartPr>
            <p14:xfrm>
              <a:off x="7427305" y="5242336"/>
              <a:ext cx="363240" cy="389160"/>
            </p14:xfrm>
          </p:contentPart>
        </mc:Choice>
        <mc:Fallback xmlns="">
          <p:pic>
            <p:nvPicPr>
              <p:cNvPr id="219" name="Ink 218">
                <a:extLst>
                  <a:ext uri="{FF2B5EF4-FFF2-40B4-BE49-F238E27FC236}">
                    <a16:creationId xmlns:a16="http://schemas.microsoft.com/office/drawing/2014/main" id="{487D88AA-D2EB-5D44-957F-10BAE80FFC9F}"/>
                  </a:ext>
                </a:extLst>
              </p:cNvPr>
              <p:cNvPicPr/>
              <p:nvPr/>
            </p:nvPicPr>
            <p:blipFill>
              <a:blip r:embed="rId139"/>
              <a:stretch>
                <a:fillRect/>
              </a:stretch>
            </p:blipFill>
            <p:spPr>
              <a:xfrm>
                <a:off x="7417585" y="5233336"/>
                <a:ext cx="38196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20" name="Ink 220">
                <a:extLst>
                  <a:ext uri="{FF2B5EF4-FFF2-40B4-BE49-F238E27FC236}">
                    <a16:creationId xmlns:a16="http://schemas.microsoft.com/office/drawing/2014/main" id="{7169B072-865B-3A4F-A591-0D8CBC6AC058}"/>
                  </a:ext>
                </a:extLst>
              </p14:cNvPr>
              <p14:cNvContentPartPr/>
              <p14:nvPr/>
            </p14:nvContentPartPr>
            <p14:xfrm>
              <a:off x="6675625" y="5255296"/>
              <a:ext cx="615960" cy="253080"/>
            </p14:xfrm>
          </p:contentPart>
        </mc:Choice>
        <mc:Fallback xmlns="">
          <p:pic>
            <p:nvPicPr>
              <p:cNvPr id="220" name="Ink 220">
                <a:extLst>
                  <a:ext uri="{FF2B5EF4-FFF2-40B4-BE49-F238E27FC236}">
                    <a16:creationId xmlns:a16="http://schemas.microsoft.com/office/drawing/2014/main" id="{7169B072-865B-3A4F-A591-0D8CBC6AC058}"/>
                  </a:ext>
                </a:extLst>
              </p:cNvPr>
              <p:cNvPicPr/>
              <p:nvPr/>
            </p:nvPicPr>
            <p:blipFill>
              <a:blip r:embed="rId141"/>
              <a:stretch>
                <a:fillRect/>
              </a:stretch>
            </p:blipFill>
            <p:spPr>
              <a:xfrm>
                <a:off x="6666625" y="5245576"/>
                <a:ext cx="6328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4" name="Ink 3">
                <a:extLst>
                  <a:ext uri="{FF2B5EF4-FFF2-40B4-BE49-F238E27FC236}">
                    <a16:creationId xmlns:a16="http://schemas.microsoft.com/office/drawing/2014/main" id="{BFDEBC8B-F5FA-4583-A7BC-D46EA5A54BFA}"/>
                  </a:ext>
                </a:extLst>
              </p14:cNvPr>
              <p14:cNvContentPartPr/>
              <p14:nvPr/>
            </p14:nvContentPartPr>
            <p14:xfrm>
              <a:off x="2479440" y="3848760"/>
              <a:ext cx="884520" cy="1830960"/>
            </p14:xfrm>
          </p:contentPart>
        </mc:Choice>
        <mc:Fallback xmlns="">
          <p:pic>
            <p:nvPicPr>
              <p:cNvPr id="4" name="Ink 3">
                <a:extLst>
                  <a:ext uri="{FF2B5EF4-FFF2-40B4-BE49-F238E27FC236}">
                    <a16:creationId xmlns:a16="http://schemas.microsoft.com/office/drawing/2014/main" id="{BFDEBC8B-F5FA-4583-A7BC-D46EA5A54BFA}"/>
                  </a:ext>
                </a:extLst>
              </p:cNvPr>
              <p:cNvPicPr/>
              <p:nvPr/>
            </p:nvPicPr>
            <p:blipFill>
              <a:blip r:embed="rId143"/>
              <a:stretch>
                <a:fillRect/>
              </a:stretch>
            </p:blipFill>
            <p:spPr>
              <a:xfrm>
                <a:off x="2470080" y="3839400"/>
                <a:ext cx="903240" cy="1849680"/>
              </a:xfrm>
              <a:prstGeom prst="rect">
                <a:avLst/>
              </a:prstGeom>
            </p:spPr>
          </p:pic>
        </mc:Fallback>
      </mc:AlternateContent>
    </p:spTree>
    <p:extLst>
      <p:ext uri="{BB962C8B-B14F-4D97-AF65-F5344CB8AC3E}">
        <p14:creationId xmlns:p14="http://schemas.microsoft.com/office/powerpoint/2010/main" val="211343710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0C8FBA-2716-A446-A997-B6FC6147C162}"/>
              </a:ext>
            </a:extLst>
          </p:cNvPr>
          <p:cNvSpPr>
            <a:spLocks noGrp="1"/>
          </p:cNvSpPr>
          <p:nvPr>
            <p:ph idx="1"/>
          </p:nvPr>
        </p:nvSpPr>
        <p:spPr>
          <a:xfrm>
            <a:off x="1676400" y="1417320"/>
            <a:ext cx="8839200" cy="4907281"/>
          </a:xfrm>
        </p:spPr>
        <p:txBody>
          <a:bodyPr/>
          <a:lstStyle/>
          <a:p>
            <a:r>
              <a:rPr lang="en-IN" dirty="0"/>
              <a:t>To test the significance of variation in the retail prices of a commodity in three metro </a:t>
            </a:r>
            <a:r>
              <a:rPr lang="en-IN" dirty="0" err="1"/>
              <a:t>cities,Mumbai,Kolkata</a:t>
            </a:r>
            <a:r>
              <a:rPr lang="en-IN" dirty="0"/>
              <a:t> and Delhi, four shops are chosen at random and the prices are given below</a:t>
            </a:r>
          </a:p>
          <a:p>
            <a:endParaRPr lang="en-IN" dirty="0"/>
          </a:p>
        </p:txBody>
      </p:sp>
      <p:sp>
        <p:nvSpPr>
          <p:cNvPr id="3" name="Title 2">
            <a:extLst>
              <a:ext uri="{FF2B5EF4-FFF2-40B4-BE49-F238E27FC236}">
                <a16:creationId xmlns:a16="http://schemas.microsoft.com/office/drawing/2014/main" id="{424533E7-9569-114A-8F00-246FF629D93F}"/>
              </a:ext>
            </a:extLst>
          </p:cNvPr>
          <p:cNvSpPr>
            <a:spLocks noGrp="1"/>
          </p:cNvSpPr>
          <p:nvPr>
            <p:ph type="title" idx="4294967295"/>
          </p:nvPr>
        </p:nvSpPr>
        <p:spPr>
          <a:xfrm>
            <a:off x="1590240" y="26442"/>
            <a:ext cx="6791761" cy="1192758"/>
          </a:xfrm>
        </p:spPr>
        <p:txBody>
          <a:bodyPr/>
          <a:lstStyle/>
          <a:p>
            <a:r>
              <a:rPr lang="en-IN" dirty="0"/>
              <a:t>Example</a:t>
            </a:r>
            <a:endParaRPr lang="en-US" dirty="0"/>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100E0196-BBAE-0740-B6BC-1243B8FF6461}"/>
                  </a:ext>
                </a:extLst>
              </p14:cNvPr>
              <p14:cNvContentPartPr/>
              <p14:nvPr/>
            </p14:nvContentPartPr>
            <p14:xfrm>
              <a:off x="4336705" y="3421456"/>
              <a:ext cx="13320" cy="13320"/>
            </p14:xfrm>
          </p:contentPart>
        </mc:Choice>
        <mc:Fallback xmlns="">
          <p:pic>
            <p:nvPicPr>
              <p:cNvPr id="11" name="Ink 10">
                <a:extLst>
                  <a:ext uri="{FF2B5EF4-FFF2-40B4-BE49-F238E27FC236}">
                    <a16:creationId xmlns:a16="http://schemas.microsoft.com/office/drawing/2014/main" id="{100E0196-BBAE-0740-B6BC-1243B8FF6461}"/>
                  </a:ext>
                </a:extLst>
              </p:cNvPr>
              <p:cNvPicPr/>
              <p:nvPr/>
            </p:nvPicPr>
            <p:blipFill>
              <a:blip r:embed="rId3"/>
              <a:stretch>
                <a:fillRect/>
              </a:stretch>
            </p:blipFill>
            <p:spPr>
              <a:xfrm>
                <a:off x="4326985" y="3413176"/>
                <a:ext cx="309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34CC2EF-08B6-0640-BD45-4225C8CB36DD}"/>
                  </a:ext>
                </a:extLst>
              </p14:cNvPr>
              <p14:cNvContentPartPr/>
              <p14:nvPr/>
            </p14:nvContentPartPr>
            <p14:xfrm>
              <a:off x="4362625" y="3525136"/>
              <a:ext cx="13320" cy="13320"/>
            </p14:xfrm>
          </p:contentPart>
        </mc:Choice>
        <mc:Fallback xmlns="">
          <p:pic>
            <p:nvPicPr>
              <p:cNvPr id="12" name="Ink 11">
                <a:extLst>
                  <a:ext uri="{FF2B5EF4-FFF2-40B4-BE49-F238E27FC236}">
                    <a16:creationId xmlns:a16="http://schemas.microsoft.com/office/drawing/2014/main" id="{F34CC2EF-08B6-0640-BD45-4225C8CB36DD}"/>
                  </a:ext>
                </a:extLst>
              </p:cNvPr>
              <p:cNvPicPr/>
              <p:nvPr/>
            </p:nvPicPr>
            <p:blipFill>
              <a:blip r:embed="rId5"/>
              <a:stretch>
                <a:fillRect/>
              </a:stretch>
            </p:blipFill>
            <p:spPr>
              <a:xfrm>
                <a:off x="4352905" y="3515416"/>
                <a:ext cx="309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3">
                <a:extLst>
                  <a:ext uri="{FF2B5EF4-FFF2-40B4-BE49-F238E27FC236}">
                    <a16:creationId xmlns:a16="http://schemas.microsoft.com/office/drawing/2014/main" id="{4A86C885-1457-0F47-8249-D804F4C861E1}"/>
                  </a:ext>
                </a:extLst>
              </p14:cNvPr>
              <p14:cNvContentPartPr/>
              <p14:nvPr/>
            </p14:nvContentPartPr>
            <p14:xfrm>
              <a:off x="2101105" y="3285376"/>
              <a:ext cx="1944360" cy="298440"/>
            </p14:xfrm>
          </p:contentPart>
        </mc:Choice>
        <mc:Fallback xmlns="">
          <p:pic>
            <p:nvPicPr>
              <p:cNvPr id="13" name="Ink 13">
                <a:extLst>
                  <a:ext uri="{FF2B5EF4-FFF2-40B4-BE49-F238E27FC236}">
                    <a16:creationId xmlns:a16="http://schemas.microsoft.com/office/drawing/2014/main" id="{4A86C885-1457-0F47-8249-D804F4C861E1}"/>
                  </a:ext>
                </a:extLst>
              </p:cNvPr>
              <p:cNvPicPr/>
              <p:nvPr/>
            </p:nvPicPr>
            <p:blipFill>
              <a:blip r:embed="rId7"/>
              <a:stretch>
                <a:fillRect/>
              </a:stretch>
            </p:blipFill>
            <p:spPr>
              <a:xfrm>
                <a:off x="2093184" y="3275656"/>
                <a:ext cx="1960203"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1C91A110-49A8-B447-8962-FA6086081DE7}"/>
                  </a:ext>
                </a:extLst>
              </p14:cNvPr>
              <p14:cNvContentPartPr/>
              <p14:nvPr/>
            </p14:nvContentPartPr>
            <p14:xfrm>
              <a:off x="4395025" y="4244416"/>
              <a:ext cx="360" cy="13320"/>
            </p14:xfrm>
          </p:contentPart>
        </mc:Choice>
        <mc:Fallback xmlns="">
          <p:pic>
            <p:nvPicPr>
              <p:cNvPr id="24" name="Ink 23">
                <a:extLst>
                  <a:ext uri="{FF2B5EF4-FFF2-40B4-BE49-F238E27FC236}">
                    <a16:creationId xmlns:a16="http://schemas.microsoft.com/office/drawing/2014/main" id="{1C91A110-49A8-B447-8962-FA6086081DE7}"/>
                  </a:ext>
                </a:extLst>
              </p:cNvPr>
              <p:cNvPicPr/>
              <p:nvPr/>
            </p:nvPicPr>
            <p:blipFill>
              <a:blip r:embed="rId9"/>
              <a:stretch>
                <a:fillRect/>
              </a:stretch>
            </p:blipFill>
            <p:spPr>
              <a:xfrm>
                <a:off x="4385665" y="4236136"/>
                <a:ext cx="19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7EAE91AB-5B65-6B4D-9F85-1D16704BF8F9}"/>
                  </a:ext>
                </a:extLst>
              </p14:cNvPr>
              <p14:cNvContentPartPr/>
              <p14:nvPr/>
            </p14:nvContentPartPr>
            <p14:xfrm>
              <a:off x="4401505" y="4361056"/>
              <a:ext cx="26280" cy="19800"/>
            </p14:xfrm>
          </p:contentPart>
        </mc:Choice>
        <mc:Fallback xmlns="">
          <p:pic>
            <p:nvPicPr>
              <p:cNvPr id="25" name="Ink 24">
                <a:extLst>
                  <a:ext uri="{FF2B5EF4-FFF2-40B4-BE49-F238E27FC236}">
                    <a16:creationId xmlns:a16="http://schemas.microsoft.com/office/drawing/2014/main" id="{7EAE91AB-5B65-6B4D-9F85-1D16704BF8F9}"/>
                  </a:ext>
                </a:extLst>
              </p:cNvPr>
              <p:cNvPicPr/>
              <p:nvPr/>
            </p:nvPicPr>
            <p:blipFill>
              <a:blip r:embed="rId11"/>
              <a:stretch>
                <a:fillRect/>
              </a:stretch>
            </p:blipFill>
            <p:spPr>
              <a:xfrm>
                <a:off x="4391785" y="4353136"/>
                <a:ext cx="439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7">
                <a:extLst>
                  <a:ext uri="{FF2B5EF4-FFF2-40B4-BE49-F238E27FC236}">
                    <a16:creationId xmlns:a16="http://schemas.microsoft.com/office/drawing/2014/main" id="{2CA0D845-EDB8-4244-A355-E2F4317FD626}"/>
                  </a:ext>
                </a:extLst>
              </p14:cNvPr>
              <p14:cNvContentPartPr/>
              <p14:nvPr/>
            </p14:nvContentPartPr>
            <p14:xfrm>
              <a:off x="2690785" y="4056496"/>
              <a:ext cx="1510200" cy="376200"/>
            </p14:xfrm>
          </p:contentPart>
        </mc:Choice>
        <mc:Fallback xmlns="">
          <p:pic>
            <p:nvPicPr>
              <p:cNvPr id="26" name="Ink 27">
                <a:extLst>
                  <a:ext uri="{FF2B5EF4-FFF2-40B4-BE49-F238E27FC236}">
                    <a16:creationId xmlns:a16="http://schemas.microsoft.com/office/drawing/2014/main" id="{2CA0D845-EDB8-4244-A355-E2F4317FD626}"/>
                  </a:ext>
                </a:extLst>
              </p:cNvPr>
              <p:cNvPicPr/>
              <p:nvPr/>
            </p:nvPicPr>
            <p:blipFill>
              <a:blip r:embed="rId13"/>
              <a:stretch>
                <a:fillRect/>
              </a:stretch>
            </p:blipFill>
            <p:spPr>
              <a:xfrm>
                <a:off x="2681063" y="4046776"/>
                <a:ext cx="1527844"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8">
                <a:extLst>
                  <a:ext uri="{FF2B5EF4-FFF2-40B4-BE49-F238E27FC236}">
                    <a16:creationId xmlns:a16="http://schemas.microsoft.com/office/drawing/2014/main" id="{C996EA98-061C-664D-BF33-937570DCCC5B}"/>
                  </a:ext>
                </a:extLst>
              </p14:cNvPr>
              <p14:cNvContentPartPr/>
              <p14:nvPr/>
            </p14:nvContentPartPr>
            <p14:xfrm>
              <a:off x="2232145" y="4127776"/>
              <a:ext cx="329400" cy="272520"/>
            </p14:xfrm>
          </p:contentPart>
        </mc:Choice>
        <mc:Fallback xmlns="">
          <p:pic>
            <p:nvPicPr>
              <p:cNvPr id="27" name="Ink 28">
                <a:extLst>
                  <a:ext uri="{FF2B5EF4-FFF2-40B4-BE49-F238E27FC236}">
                    <a16:creationId xmlns:a16="http://schemas.microsoft.com/office/drawing/2014/main" id="{C996EA98-061C-664D-BF33-937570DCCC5B}"/>
                  </a:ext>
                </a:extLst>
              </p:cNvPr>
              <p:cNvPicPr/>
              <p:nvPr/>
            </p:nvPicPr>
            <p:blipFill>
              <a:blip r:embed="rId15"/>
              <a:stretch>
                <a:fillRect/>
              </a:stretch>
            </p:blipFill>
            <p:spPr>
              <a:xfrm>
                <a:off x="2222425" y="4118416"/>
                <a:ext cx="3470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Ink 35">
                <a:extLst>
                  <a:ext uri="{FF2B5EF4-FFF2-40B4-BE49-F238E27FC236}">
                    <a16:creationId xmlns:a16="http://schemas.microsoft.com/office/drawing/2014/main" id="{0E40865B-B219-E042-8096-8145FBB45382}"/>
                  </a:ext>
                </a:extLst>
              </p14:cNvPr>
              <p14:cNvContentPartPr/>
              <p14:nvPr/>
            </p14:nvContentPartPr>
            <p14:xfrm>
              <a:off x="4174705" y="5125696"/>
              <a:ext cx="26280" cy="6840"/>
            </p14:xfrm>
          </p:contentPart>
        </mc:Choice>
        <mc:Fallback xmlns="">
          <p:pic>
            <p:nvPicPr>
              <p:cNvPr id="36" name="Ink 35">
                <a:extLst>
                  <a:ext uri="{FF2B5EF4-FFF2-40B4-BE49-F238E27FC236}">
                    <a16:creationId xmlns:a16="http://schemas.microsoft.com/office/drawing/2014/main" id="{0E40865B-B219-E042-8096-8145FBB45382}"/>
                  </a:ext>
                </a:extLst>
              </p:cNvPr>
              <p:cNvPicPr/>
              <p:nvPr/>
            </p:nvPicPr>
            <p:blipFill>
              <a:blip r:embed="rId17"/>
              <a:stretch>
                <a:fillRect/>
              </a:stretch>
            </p:blipFill>
            <p:spPr>
              <a:xfrm>
                <a:off x="4164985" y="5116956"/>
                <a:ext cx="44280" cy="25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Ink 36">
                <a:extLst>
                  <a:ext uri="{FF2B5EF4-FFF2-40B4-BE49-F238E27FC236}">
                    <a16:creationId xmlns:a16="http://schemas.microsoft.com/office/drawing/2014/main" id="{FF548004-5064-344F-87CE-4C9AA06610E7}"/>
                  </a:ext>
                </a:extLst>
              </p14:cNvPr>
              <p14:cNvContentPartPr/>
              <p14:nvPr/>
            </p14:nvContentPartPr>
            <p14:xfrm>
              <a:off x="4194145" y="5281216"/>
              <a:ext cx="32760" cy="360"/>
            </p14:xfrm>
          </p:contentPart>
        </mc:Choice>
        <mc:Fallback xmlns="">
          <p:pic>
            <p:nvPicPr>
              <p:cNvPr id="37" name="Ink 36">
                <a:extLst>
                  <a:ext uri="{FF2B5EF4-FFF2-40B4-BE49-F238E27FC236}">
                    <a16:creationId xmlns:a16="http://schemas.microsoft.com/office/drawing/2014/main" id="{FF548004-5064-344F-87CE-4C9AA06610E7}"/>
                  </a:ext>
                </a:extLst>
              </p:cNvPr>
              <p:cNvPicPr/>
              <p:nvPr/>
            </p:nvPicPr>
            <p:blipFill>
              <a:blip r:embed="rId19"/>
              <a:stretch>
                <a:fillRect/>
              </a:stretch>
            </p:blipFill>
            <p:spPr>
              <a:xfrm>
                <a:off x="4184425" y="5271496"/>
                <a:ext cx="504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Ink 38">
                <a:extLst>
                  <a:ext uri="{FF2B5EF4-FFF2-40B4-BE49-F238E27FC236}">
                    <a16:creationId xmlns:a16="http://schemas.microsoft.com/office/drawing/2014/main" id="{21A7FA74-3BFC-7541-8B91-218417FEE59F}"/>
                  </a:ext>
                </a:extLst>
              </p14:cNvPr>
              <p14:cNvContentPartPr/>
              <p14:nvPr/>
            </p14:nvContentPartPr>
            <p14:xfrm>
              <a:off x="2509345" y="4905376"/>
              <a:ext cx="1276920" cy="376200"/>
            </p14:xfrm>
          </p:contentPart>
        </mc:Choice>
        <mc:Fallback xmlns="">
          <p:pic>
            <p:nvPicPr>
              <p:cNvPr id="38" name="Ink 38">
                <a:extLst>
                  <a:ext uri="{FF2B5EF4-FFF2-40B4-BE49-F238E27FC236}">
                    <a16:creationId xmlns:a16="http://schemas.microsoft.com/office/drawing/2014/main" id="{21A7FA74-3BFC-7541-8B91-218417FEE59F}"/>
                  </a:ext>
                </a:extLst>
              </p:cNvPr>
              <p:cNvPicPr/>
              <p:nvPr/>
            </p:nvPicPr>
            <p:blipFill>
              <a:blip r:embed="rId21"/>
              <a:stretch>
                <a:fillRect/>
              </a:stretch>
            </p:blipFill>
            <p:spPr>
              <a:xfrm>
                <a:off x="2499622" y="4896007"/>
                <a:ext cx="1294565" cy="39529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0" name="Ink 39">
                <a:extLst>
                  <a:ext uri="{FF2B5EF4-FFF2-40B4-BE49-F238E27FC236}">
                    <a16:creationId xmlns:a16="http://schemas.microsoft.com/office/drawing/2014/main" id="{EEC64B3E-7BF3-964B-999D-0543AFA42418}"/>
                  </a:ext>
                </a:extLst>
              </p14:cNvPr>
              <p14:cNvContentPartPr/>
              <p14:nvPr/>
            </p14:nvContentPartPr>
            <p14:xfrm>
              <a:off x="4913425" y="3369616"/>
              <a:ext cx="39240" cy="194760"/>
            </p14:xfrm>
          </p:contentPart>
        </mc:Choice>
        <mc:Fallback xmlns="">
          <p:pic>
            <p:nvPicPr>
              <p:cNvPr id="40" name="Ink 39">
                <a:extLst>
                  <a:ext uri="{FF2B5EF4-FFF2-40B4-BE49-F238E27FC236}">
                    <a16:creationId xmlns:a16="http://schemas.microsoft.com/office/drawing/2014/main" id="{EEC64B3E-7BF3-964B-999D-0543AFA42418}"/>
                  </a:ext>
                </a:extLst>
              </p:cNvPr>
              <p:cNvPicPr/>
              <p:nvPr/>
            </p:nvPicPr>
            <p:blipFill>
              <a:blip r:embed="rId23"/>
              <a:stretch>
                <a:fillRect/>
              </a:stretch>
            </p:blipFill>
            <p:spPr>
              <a:xfrm>
                <a:off x="4903705" y="3359536"/>
                <a:ext cx="56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1" name="Ink 40">
                <a:extLst>
                  <a:ext uri="{FF2B5EF4-FFF2-40B4-BE49-F238E27FC236}">
                    <a16:creationId xmlns:a16="http://schemas.microsoft.com/office/drawing/2014/main" id="{FF653EDC-F15B-404C-891C-05DBBE0B25A4}"/>
                  </a:ext>
                </a:extLst>
              </p14:cNvPr>
              <p14:cNvContentPartPr/>
              <p14:nvPr/>
            </p14:nvContentPartPr>
            <p14:xfrm>
              <a:off x="5094865" y="3356656"/>
              <a:ext cx="240120" cy="220680"/>
            </p14:xfrm>
          </p:contentPart>
        </mc:Choice>
        <mc:Fallback xmlns="">
          <p:pic>
            <p:nvPicPr>
              <p:cNvPr id="41" name="Ink 40">
                <a:extLst>
                  <a:ext uri="{FF2B5EF4-FFF2-40B4-BE49-F238E27FC236}">
                    <a16:creationId xmlns:a16="http://schemas.microsoft.com/office/drawing/2014/main" id="{FF653EDC-F15B-404C-891C-05DBBE0B25A4}"/>
                  </a:ext>
                </a:extLst>
              </p:cNvPr>
              <p:cNvPicPr/>
              <p:nvPr/>
            </p:nvPicPr>
            <p:blipFill>
              <a:blip r:embed="rId25"/>
              <a:stretch>
                <a:fillRect/>
              </a:stretch>
            </p:blipFill>
            <p:spPr>
              <a:xfrm>
                <a:off x="5084785" y="3347296"/>
                <a:ext cx="2602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2" name="Ink 41">
                <a:extLst>
                  <a:ext uri="{FF2B5EF4-FFF2-40B4-BE49-F238E27FC236}">
                    <a16:creationId xmlns:a16="http://schemas.microsoft.com/office/drawing/2014/main" id="{CFE78DDA-3301-6C40-BC8F-58D8128EF382}"/>
                  </a:ext>
                </a:extLst>
              </p14:cNvPr>
              <p14:cNvContentPartPr/>
              <p14:nvPr/>
            </p14:nvContentPartPr>
            <p14:xfrm>
              <a:off x="5969305" y="3343696"/>
              <a:ext cx="201240" cy="227160"/>
            </p14:xfrm>
          </p:contentPart>
        </mc:Choice>
        <mc:Fallback xmlns="">
          <p:pic>
            <p:nvPicPr>
              <p:cNvPr id="42" name="Ink 41">
                <a:extLst>
                  <a:ext uri="{FF2B5EF4-FFF2-40B4-BE49-F238E27FC236}">
                    <a16:creationId xmlns:a16="http://schemas.microsoft.com/office/drawing/2014/main" id="{CFE78DDA-3301-6C40-BC8F-58D8128EF382}"/>
                  </a:ext>
                </a:extLst>
              </p:cNvPr>
              <p:cNvPicPr/>
              <p:nvPr/>
            </p:nvPicPr>
            <p:blipFill>
              <a:blip r:embed="rId27"/>
              <a:stretch>
                <a:fillRect/>
              </a:stretch>
            </p:blipFill>
            <p:spPr>
              <a:xfrm>
                <a:off x="5959945" y="3334696"/>
                <a:ext cx="2203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3" name="Ink 42">
                <a:extLst>
                  <a:ext uri="{FF2B5EF4-FFF2-40B4-BE49-F238E27FC236}">
                    <a16:creationId xmlns:a16="http://schemas.microsoft.com/office/drawing/2014/main" id="{C1F26A3E-467E-0A42-9FEA-27C9195CDBA2}"/>
                  </a:ext>
                </a:extLst>
              </p14:cNvPr>
              <p14:cNvContentPartPr/>
              <p14:nvPr/>
            </p14:nvContentPartPr>
            <p14:xfrm>
              <a:off x="7012585" y="3343696"/>
              <a:ext cx="104040" cy="148680"/>
            </p14:xfrm>
          </p:contentPart>
        </mc:Choice>
        <mc:Fallback xmlns="">
          <p:pic>
            <p:nvPicPr>
              <p:cNvPr id="43" name="Ink 42">
                <a:extLst>
                  <a:ext uri="{FF2B5EF4-FFF2-40B4-BE49-F238E27FC236}">
                    <a16:creationId xmlns:a16="http://schemas.microsoft.com/office/drawing/2014/main" id="{C1F26A3E-467E-0A42-9FEA-27C9195CDBA2}"/>
                  </a:ext>
                </a:extLst>
              </p:cNvPr>
              <p:cNvPicPr/>
              <p:nvPr/>
            </p:nvPicPr>
            <p:blipFill>
              <a:blip r:embed="rId29"/>
              <a:stretch>
                <a:fillRect/>
              </a:stretch>
            </p:blipFill>
            <p:spPr>
              <a:xfrm>
                <a:off x="7002865" y="3333256"/>
                <a:ext cx="1216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id="{50B7A716-56F2-C849-B342-FA03CD99F57A}"/>
                  </a:ext>
                </a:extLst>
              </p14:cNvPr>
              <p14:cNvContentPartPr/>
              <p14:nvPr/>
            </p14:nvContentPartPr>
            <p14:xfrm>
              <a:off x="7232905" y="3350176"/>
              <a:ext cx="246600" cy="201240"/>
            </p14:xfrm>
          </p:contentPart>
        </mc:Choice>
        <mc:Fallback xmlns="">
          <p:pic>
            <p:nvPicPr>
              <p:cNvPr id="44" name="Ink 43">
                <a:extLst>
                  <a:ext uri="{FF2B5EF4-FFF2-40B4-BE49-F238E27FC236}">
                    <a16:creationId xmlns:a16="http://schemas.microsoft.com/office/drawing/2014/main" id="{50B7A716-56F2-C849-B342-FA03CD99F57A}"/>
                  </a:ext>
                </a:extLst>
              </p:cNvPr>
              <p:cNvPicPr/>
              <p:nvPr/>
            </p:nvPicPr>
            <p:blipFill>
              <a:blip r:embed="rId31"/>
              <a:stretch>
                <a:fillRect/>
              </a:stretch>
            </p:blipFill>
            <p:spPr>
              <a:xfrm>
                <a:off x="7223545" y="3340816"/>
                <a:ext cx="2638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5" name="Ink 44">
                <a:extLst>
                  <a:ext uri="{FF2B5EF4-FFF2-40B4-BE49-F238E27FC236}">
                    <a16:creationId xmlns:a16="http://schemas.microsoft.com/office/drawing/2014/main" id="{64E319DC-7549-3743-B23F-14969E3E3B80}"/>
                  </a:ext>
                </a:extLst>
              </p14:cNvPr>
              <p14:cNvContentPartPr/>
              <p14:nvPr/>
            </p14:nvContentPartPr>
            <p14:xfrm>
              <a:off x="8101225" y="3317776"/>
              <a:ext cx="58680" cy="162360"/>
            </p14:xfrm>
          </p:contentPart>
        </mc:Choice>
        <mc:Fallback xmlns="">
          <p:pic>
            <p:nvPicPr>
              <p:cNvPr id="45" name="Ink 44">
                <a:extLst>
                  <a:ext uri="{FF2B5EF4-FFF2-40B4-BE49-F238E27FC236}">
                    <a16:creationId xmlns:a16="http://schemas.microsoft.com/office/drawing/2014/main" id="{64E319DC-7549-3743-B23F-14969E3E3B80}"/>
                  </a:ext>
                </a:extLst>
              </p:cNvPr>
              <p:cNvPicPr/>
              <p:nvPr/>
            </p:nvPicPr>
            <p:blipFill>
              <a:blip r:embed="rId33"/>
              <a:stretch>
                <a:fillRect/>
              </a:stretch>
            </p:blipFill>
            <p:spPr>
              <a:xfrm>
                <a:off x="8092225" y="3308056"/>
                <a:ext cx="756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8">
                <a:extLst>
                  <a:ext uri="{FF2B5EF4-FFF2-40B4-BE49-F238E27FC236}">
                    <a16:creationId xmlns:a16="http://schemas.microsoft.com/office/drawing/2014/main" id="{5428A024-9F01-564A-8F93-9BF37EF71EE7}"/>
                  </a:ext>
                </a:extLst>
              </p14:cNvPr>
              <p14:cNvContentPartPr/>
              <p14:nvPr/>
            </p14:nvContentPartPr>
            <p14:xfrm>
              <a:off x="8276185" y="3304816"/>
              <a:ext cx="259560" cy="279000"/>
            </p14:xfrm>
          </p:contentPart>
        </mc:Choice>
        <mc:Fallback xmlns="">
          <p:pic>
            <p:nvPicPr>
              <p:cNvPr id="48" name="Ink 48">
                <a:extLst>
                  <a:ext uri="{FF2B5EF4-FFF2-40B4-BE49-F238E27FC236}">
                    <a16:creationId xmlns:a16="http://schemas.microsoft.com/office/drawing/2014/main" id="{5428A024-9F01-564A-8F93-9BF37EF71EE7}"/>
                  </a:ext>
                </a:extLst>
              </p:cNvPr>
              <p:cNvPicPr/>
              <p:nvPr/>
            </p:nvPicPr>
            <p:blipFill>
              <a:blip r:embed="rId35"/>
              <a:stretch>
                <a:fillRect/>
              </a:stretch>
            </p:blipFill>
            <p:spPr>
              <a:xfrm>
                <a:off x="8266825" y="3295456"/>
                <a:ext cx="276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Ink 49">
                <a:extLst>
                  <a:ext uri="{FF2B5EF4-FFF2-40B4-BE49-F238E27FC236}">
                    <a16:creationId xmlns:a16="http://schemas.microsoft.com/office/drawing/2014/main" id="{8C3D344C-2B5D-444D-916C-9CE59B3474B6}"/>
                  </a:ext>
                </a:extLst>
              </p14:cNvPr>
              <p14:cNvContentPartPr/>
              <p14:nvPr/>
            </p14:nvContentPartPr>
            <p14:xfrm>
              <a:off x="4874545" y="4224976"/>
              <a:ext cx="26280" cy="181800"/>
            </p14:xfrm>
          </p:contentPart>
        </mc:Choice>
        <mc:Fallback xmlns="">
          <p:pic>
            <p:nvPicPr>
              <p:cNvPr id="50" name="Ink 49">
                <a:extLst>
                  <a:ext uri="{FF2B5EF4-FFF2-40B4-BE49-F238E27FC236}">
                    <a16:creationId xmlns:a16="http://schemas.microsoft.com/office/drawing/2014/main" id="{8C3D344C-2B5D-444D-916C-9CE59B3474B6}"/>
                  </a:ext>
                </a:extLst>
              </p:cNvPr>
              <p:cNvPicPr/>
              <p:nvPr/>
            </p:nvPicPr>
            <p:blipFill>
              <a:blip r:embed="rId37"/>
              <a:stretch>
                <a:fillRect/>
              </a:stretch>
            </p:blipFill>
            <p:spPr>
              <a:xfrm>
                <a:off x="4864825" y="4215256"/>
                <a:ext cx="439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3" name="Ink 52">
                <a:extLst>
                  <a:ext uri="{FF2B5EF4-FFF2-40B4-BE49-F238E27FC236}">
                    <a16:creationId xmlns:a16="http://schemas.microsoft.com/office/drawing/2014/main" id="{7DA13EE9-4CD3-8144-9016-348FAD2C6700}"/>
                  </a:ext>
                </a:extLst>
              </p14:cNvPr>
              <p14:cNvContentPartPr/>
              <p14:nvPr/>
            </p14:nvContentPartPr>
            <p14:xfrm>
              <a:off x="6053545" y="4205536"/>
              <a:ext cx="32760" cy="155880"/>
            </p14:xfrm>
          </p:contentPart>
        </mc:Choice>
        <mc:Fallback xmlns="">
          <p:pic>
            <p:nvPicPr>
              <p:cNvPr id="53" name="Ink 52">
                <a:extLst>
                  <a:ext uri="{FF2B5EF4-FFF2-40B4-BE49-F238E27FC236}">
                    <a16:creationId xmlns:a16="http://schemas.microsoft.com/office/drawing/2014/main" id="{7DA13EE9-4CD3-8144-9016-348FAD2C6700}"/>
                  </a:ext>
                </a:extLst>
              </p:cNvPr>
              <p:cNvPicPr/>
              <p:nvPr/>
            </p:nvPicPr>
            <p:blipFill>
              <a:blip r:embed="rId39"/>
              <a:stretch>
                <a:fillRect/>
              </a:stretch>
            </p:blipFill>
            <p:spPr>
              <a:xfrm>
                <a:off x="6043105" y="4195816"/>
                <a:ext cx="511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4" name="Ink 53">
                <a:extLst>
                  <a:ext uri="{FF2B5EF4-FFF2-40B4-BE49-F238E27FC236}">
                    <a16:creationId xmlns:a16="http://schemas.microsoft.com/office/drawing/2014/main" id="{AD4EEF12-5217-774F-851C-E7938BDFBF52}"/>
                  </a:ext>
                </a:extLst>
              </p14:cNvPr>
              <p14:cNvContentPartPr/>
              <p14:nvPr/>
            </p14:nvContentPartPr>
            <p14:xfrm>
              <a:off x="6222025" y="4212016"/>
              <a:ext cx="201240" cy="175320"/>
            </p14:xfrm>
          </p:contentPart>
        </mc:Choice>
        <mc:Fallback xmlns="">
          <p:pic>
            <p:nvPicPr>
              <p:cNvPr id="54" name="Ink 53">
                <a:extLst>
                  <a:ext uri="{FF2B5EF4-FFF2-40B4-BE49-F238E27FC236}">
                    <a16:creationId xmlns:a16="http://schemas.microsoft.com/office/drawing/2014/main" id="{AD4EEF12-5217-774F-851C-E7938BDFBF52}"/>
                  </a:ext>
                </a:extLst>
              </p:cNvPr>
              <p:cNvPicPr/>
              <p:nvPr/>
            </p:nvPicPr>
            <p:blipFill>
              <a:blip r:embed="rId41"/>
              <a:stretch>
                <a:fillRect/>
              </a:stretch>
            </p:blipFill>
            <p:spPr>
              <a:xfrm>
                <a:off x="6211945" y="4202656"/>
                <a:ext cx="2214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5" name="Ink 55">
                <a:extLst>
                  <a:ext uri="{FF2B5EF4-FFF2-40B4-BE49-F238E27FC236}">
                    <a16:creationId xmlns:a16="http://schemas.microsoft.com/office/drawing/2014/main" id="{21F2D8FD-AA48-EE47-9B71-C0FDCE16466F}"/>
                  </a:ext>
                </a:extLst>
              </p14:cNvPr>
              <p14:cNvContentPartPr/>
              <p14:nvPr/>
            </p14:nvContentPartPr>
            <p14:xfrm>
              <a:off x="5055985" y="4231456"/>
              <a:ext cx="253080" cy="220680"/>
            </p14:xfrm>
          </p:contentPart>
        </mc:Choice>
        <mc:Fallback xmlns="">
          <p:pic>
            <p:nvPicPr>
              <p:cNvPr id="55" name="Ink 55">
                <a:extLst>
                  <a:ext uri="{FF2B5EF4-FFF2-40B4-BE49-F238E27FC236}">
                    <a16:creationId xmlns:a16="http://schemas.microsoft.com/office/drawing/2014/main" id="{21F2D8FD-AA48-EE47-9B71-C0FDCE16466F}"/>
                  </a:ext>
                </a:extLst>
              </p:cNvPr>
              <p:cNvPicPr/>
              <p:nvPr/>
            </p:nvPicPr>
            <p:blipFill>
              <a:blip r:embed="rId43"/>
              <a:stretch>
                <a:fillRect/>
              </a:stretch>
            </p:blipFill>
            <p:spPr>
              <a:xfrm>
                <a:off x="5045905" y="4222096"/>
                <a:ext cx="2710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0E8A0429-0720-EB45-A84B-D18E788A844A}"/>
                  </a:ext>
                </a:extLst>
              </p14:cNvPr>
              <p14:cNvContentPartPr/>
              <p14:nvPr/>
            </p14:nvContentPartPr>
            <p14:xfrm>
              <a:off x="7129225" y="4121296"/>
              <a:ext cx="39240" cy="168840"/>
            </p14:xfrm>
          </p:contentPart>
        </mc:Choice>
        <mc:Fallback xmlns="">
          <p:pic>
            <p:nvPicPr>
              <p:cNvPr id="57" name="Ink 56">
                <a:extLst>
                  <a:ext uri="{FF2B5EF4-FFF2-40B4-BE49-F238E27FC236}">
                    <a16:creationId xmlns:a16="http://schemas.microsoft.com/office/drawing/2014/main" id="{0E8A0429-0720-EB45-A84B-D18E788A844A}"/>
                  </a:ext>
                </a:extLst>
              </p:cNvPr>
              <p:cNvPicPr/>
              <p:nvPr/>
            </p:nvPicPr>
            <p:blipFill>
              <a:blip r:embed="rId45"/>
              <a:stretch>
                <a:fillRect/>
              </a:stretch>
            </p:blipFill>
            <p:spPr>
              <a:xfrm>
                <a:off x="7118065" y="4110856"/>
                <a:ext cx="583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2E5DA683-3F25-E847-A8EE-6D2CF89EC504}"/>
                  </a:ext>
                </a:extLst>
              </p14:cNvPr>
              <p14:cNvContentPartPr/>
              <p14:nvPr/>
            </p14:nvContentPartPr>
            <p14:xfrm>
              <a:off x="7271785" y="4153696"/>
              <a:ext cx="194760" cy="168840"/>
            </p14:xfrm>
          </p:contentPart>
        </mc:Choice>
        <mc:Fallback xmlns="">
          <p:pic>
            <p:nvPicPr>
              <p:cNvPr id="58" name="Ink 57">
                <a:extLst>
                  <a:ext uri="{FF2B5EF4-FFF2-40B4-BE49-F238E27FC236}">
                    <a16:creationId xmlns:a16="http://schemas.microsoft.com/office/drawing/2014/main" id="{2E5DA683-3F25-E847-A8EE-6D2CF89EC504}"/>
                  </a:ext>
                </a:extLst>
              </p:cNvPr>
              <p:cNvPicPr/>
              <p:nvPr/>
            </p:nvPicPr>
            <p:blipFill>
              <a:blip r:embed="rId47"/>
              <a:stretch>
                <a:fillRect/>
              </a:stretch>
            </p:blipFill>
            <p:spPr>
              <a:xfrm>
                <a:off x="7261705" y="4143976"/>
                <a:ext cx="2145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188CAE83-AE3E-5642-9B0D-B33D0AAFA50A}"/>
                  </a:ext>
                </a:extLst>
              </p14:cNvPr>
              <p14:cNvContentPartPr/>
              <p14:nvPr/>
            </p14:nvContentPartPr>
            <p14:xfrm>
              <a:off x="8198425" y="4030576"/>
              <a:ext cx="188280" cy="246600"/>
            </p14:xfrm>
          </p:contentPart>
        </mc:Choice>
        <mc:Fallback xmlns="">
          <p:pic>
            <p:nvPicPr>
              <p:cNvPr id="59" name="Ink 58">
                <a:extLst>
                  <a:ext uri="{FF2B5EF4-FFF2-40B4-BE49-F238E27FC236}">
                    <a16:creationId xmlns:a16="http://schemas.microsoft.com/office/drawing/2014/main" id="{188CAE83-AE3E-5642-9B0D-B33D0AAFA50A}"/>
                  </a:ext>
                </a:extLst>
              </p:cNvPr>
              <p:cNvPicPr/>
              <p:nvPr/>
            </p:nvPicPr>
            <p:blipFill>
              <a:blip r:embed="rId49"/>
              <a:stretch>
                <a:fillRect/>
              </a:stretch>
            </p:blipFill>
            <p:spPr>
              <a:xfrm>
                <a:off x="8190505" y="4020856"/>
                <a:ext cx="2059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2" name="Ink 61">
                <a:extLst>
                  <a:ext uri="{FF2B5EF4-FFF2-40B4-BE49-F238E27FC236}">
                    <a16:creationId xmlns:a16="http://schemas.microsoft.com/office/drawing/2014/main" id="{53E6ED2D-596A-5249-9C0A-7C7C814D682B}"/>
                  </a:ext>
                </a:extLst>
              </p14:cNvPr>
              <p14:cNvContentPartPr/>
              <p14:nvPr/>
            </p14:nvContentPartPr>
            <p14:xfrm>
              <a:off x="6170185" y="5022016"/>
              <a:ext cx="58680" cy="162360"/>
            </p14:xfrm>
          </p:contentPart>
        </mc:Choice>
        <mc:Fallback xmlns="">
          <p:pic>
            <p:nvPicPr>
              <p:cNvPr id="62" name="Ink 61">
                <a:extLst>
                  <a:ext uri="{FF2B5EF4-FFF2-40B4-BE49-F238E27FC236}">
                    <a16:creationId xmlns:a16="http://schemas.microsoft.com/office/drawing/2014/main" id="{53E6ED2D-596A-5249-9C0A-7C7C814D682B}"/>
                  </a:ext>
                </a:extLst>
              </p:cNvPr>
              <p:cNvPicPr/>
              <p:nvPr/>
            </p:nvPicPr>
            <p:blipFill>
              <a:blip r:embed="rId51"/>
              <a:stretch>
                <a:fillRect/>
              </a:stretch>
            </p:blipFill>
            <p:spPr>
              <a:xfrm>
                <a:off x="6160465" y="5011914"/>
                <a:ext cx="76320" cy="180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3" name="Ink 62">
                <a:extLst>
                  <a:ext uri="{FF2B5EF4-FFF2-40B4-BE49-F238E27FC236}">
                    <a16:creationId xmlns:a16="http://schemas.microsoft.com/office/drawing/2014/main" id="{CFB83738-23FA-2348-ACFD-EF8844631EB9}"/>
                  </a:ext>
                </a:extLst>
              </p14:cNvPr>
              <p14:cNvContentPartPr/>
              <p14:nvPr/>
            </p14:nvContentPartPr>
            <p14:xfrm>
              <a:off x="6358105" y="5034976"/>
              <a:ext cx="181800" cy="162360"/>
            </p14:xfrm>
          </p:contentPart>
        </mc:Choice>
        <mc:Fallback xmlns="">
          <p:pic>
            <p:nvPicPr>
              <p:cNvPr id="63" name="Ink 62">
                <a:extLst>
                  <a:ext uri="{FF2B5EF4-FFF2-40B4-BE49-F238E27FC236}">
                    <a16:creationId xmlns:a16="http://schemas.microsoft.com/office/drawing/2014/main" id="{CFB83738-23FA-2348-ACFD-EF8844631EB9}"/>
                  </a:ext>
                </a:extLst>
              </p:cNvPr>
              <p:cNvPicPr/>
              <p:nvPr/>
            </p:nvPicPr>
            <p:blipFill>
              <a:blip r:embed="rId53"/>
              <a:stretch>
                <a:fillRect/>
              </a:stretch>
            </p:blipFill>
            <p:spPr>
              <a:xfrm>
                <a:off x="6348025" y="5025595"/>
                <a:ext cx="201600" cy="18148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91BFDF00-5AB8-3747-856D-B407CC8E20FF}"/>
                  </a:ext>
                </a:extLst>
              </p14:cNvPr>
              <p14:cNvContentPartPr/>
              <p14:nvPr/>
            </p14:nvContentPartPr>
            <p14:xfrm>
              <a:off x="7433785" y="4898896"/>
              <a:ext cx="227160" cy="253080"/>
            </p14:xfrm>
          </p:contentPart>
        </mc:Choice>
        <mc:Fallback xmlns="">
          <p:pic>
            <p:nvPicPr>
              <p:cNvPr id="64" name="Ink 63">
                <a:extLst>
                  <a:ext uri="{FF2B5EF4-FFF2-40B4-BE49-F238E27FC236}">
                    <a16:creationId xmlns:a16="http://schemas.microsoft.com/office/drawing/2014/main" id="{91BFDF00-5AB8-3747-856D-B407CC8E20FF}"/>
                  </a:ext>
                </a:extLst>
              </p:cNvPr>
              <p:cNvPicPr/>
              <p:nvPr/>
            </p:nvPicPr>
            <p:blipFill>
              <a:blip r:embed="rId55"/>
              <a:stretch>
                <a:fillRect/>
              </a:stretch>
            </p:blipFill>
            <p:spPr>
              <a:xfrm>
                <a:off x="7424425" y="4889523"/>
                <a:ext cx="244440" cy="27182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60E5BCF0-A668-1945-AD5B-8B7B7435F003}"/>
                  </a:ext>
                </a:extLst>
              </p14:cNvPr>
              <p14:cNvContentPartPr/>
              <p14:nvPr/>
            </p14:nvContentPartPr>
            <p14:xfrm>
              <a:off x="8302105" y="4834096"/>
              <a:ext cx="188280" cy="272520"/>
            </p14:xfrm>
          </p:contentPart>
        </mc:Choice>
        <mc:Fallback xmlns="">
          <p:pic>
            <p:nvPicPr>
              <p:cNvPr id="65" name="Ink 64">
                <a:extLst>
                  <a:ext uri="{FF2B5EF4-FFF2-40B4-BE49-F238E27FC236}">
                    <a16:creationId xmlns:a16="http://schemas.microsoft.com/office/drawing/2014/main" id="{60E5BCF0-A668-1945-AD5B-8B7B7435F003}"/>
                  </a:ext>
                </a:extLst>
              </p:cNvPr>
              <p:cNvPicPr/>
              <p:nvPr/>
            </p:nvPicPr>
            <p:blipFill>
              <a:blip r:embed="rId57"/>
              <a:stretch>
                <a:fillRect/>
              </a:stretch>
            </p:blipFill>
            <p:spPr>
              <a:xfrm>
                <a:off x="8292385" y="4824376"/>
                <a:ext cx="2073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6">
                <a:extLst>
                  <a:ext uri="{FF2B5EF4-FFF2-40B4-BE49-F238E27FC236}">
                    <a16:creationId xmlns:a16="http://schemas.microsoft.com/office/drawing/2014/main" id="{65627327-E0DA-A84A-9E21-6943F17F0176}"/>
                  </a:ext>
                </a:extLst>
              </p14:cNvPr>
              <p14:cNvContentPartPr/>
              <p14:nvPr/>
            </p14:nvContentPartPr>
            <p14:xfrm>
              <a:off x="4991185" y="5080336"/>
              <a:ext cx="272520" cy="220680"/>
            </p14:xfrm>
          </p:contentPart>
        </mc:Choice>
        <mc:Fallback xmlns="">
          <p:pic>
            <p:nvPicPr>
              <p:cNvPr id="66" name="Ink 66">
                <a:extLst>
                  <a:ext uri="{FF2B5EF4-FFF2-40B4-BE49-F238E27FC236}">
                    <a16:creationId xmlns:a16="http://schemas.microsoft.com/office/drawing/2014/main" id="{65627327-E0DA-A84A-9E21-6943F17F0176}"/>
                  </a:ext>
                </a:extLst>
              </p:cNvPr>
              <p:cNvPicPr/>
              <p:nvPr/>
            </p:nvPicPr>
            <p:blipFill>
              <a:blip r:embed="rId59"/>
              <a:stretch>
                <a:fillRect/>
              </a:stretch>
            </p:blipFill>
            <p:spPr>
              <a:xfrm>
                <a:off x="4981825" y="5070600"/>
                <a:ext cx="289800" cy="23834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D2568D42-EF99-B341-BD7F-E7584127BB8D}"/>
                  </a:ext>
                </a:extLst>
              </p14:cNvPr>
              <p14:cNvContentPartPr/>
              <p14:nvPr/>
            </p14:nvContentPartPr>
            <p14:xfrm>
              <a:off x="3785905" y="5812576"/>
              <a:ext cx="466920" cy="104040"/>
            </p14:xfrm>
          </p:contentPart>
        </mc:Choice>
        <mc:Fallback xmlns="">
          <p:pic>
            <p:nvPicPr>
              <p:cNvPr id="75" name="Ink 74">
                <a:extLst>
                  <a:ext uri="{FF2B5EF4-FFF2-40B4-BE49-F238E27FC236}">
                    <a16:creationId xmlns:a16="http://schemas.microsoft.com/office/drawing/2014/main" id="{D2568D42-EF99-B341-BD7F-E7584127BB8D}"/>
                  </a:ext>
                </a:extLst>
              </p:cNvPr>
              <p:cNvPicPr/>
              <p:nvPr/>
            </p:nvPicPr>
            <p:blipFill>
              <a:blip r:embed="rId61"/>
              <a:stretch>
                <a:fillRect/>
              </a:stretch>
            </p:blipFill>
            <p:spPr>
              <a:xfrm>
                <a:off x="3775825" y="5802856"/>
                <a:ext cx="4870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6" name="Ink 75">
                <a:extLst>
                  <a:ext uri="{FF2B5EF4-FFF2-40B4-BE49-F238E27FC236}">
                    <a16:creationId xmlns:a16="http://schemas.microsoft.com/office/drawing/2014/main" id="{8FA10573-23A2-4E4E-9746-8BD1771BFA5F}"/>
                  </a:ext>
                </a:extLst>
              </p14:cNvPr>
              <p14:cNvContentPartPr/>
              <p14:nvPr/>
            </p14:nvContentPartPr>
            <p14:xfrm>
              <a:off x="3844225" y="5682976"/>
              <a:ext cx="19800" cy="13320"/>
            </p14:xfrm>
          </p:contentPart>
        </mc:Choice>
        <mc:Fallback xmlns="">
          <p:pic>
            <p:nvPicPr>
              <p:cNvPr id="76" name="Ink 75">
                <a:extLst>
                  <a:ext uri="{FF2B5EF4-FFF2-40B4-BE49-F238E27FC236}">
                    <a16:creationId xmlns:a16="http://schemas.microsoft.com/office/drawing/2014/main" id="{8FA10573-23A2-4E4E-9746-8BD1771BFA5F}"/>
                  </a:ext>
                </a:extLst>
              </p:cNvPr>
              <p:cNvPicPr/>
              <p:nvPr/>
            </p:nvPicPr>
            <p:blipFill>
              <a:blip r:embed="rId63"/>
              <a:stretch>
                <a:fillRect/>
              </a:stretch>
            </p:blipFill>
            <p:spPr>
              <a:xfrm>
                <a:off x="3835585" y="5674696"/>
                <a:ext cx="363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7" name="Ink 76">
                <a:extLst>
                  <a:ext uri="{FF2B5EF4-FFF2-40B4-BE49-F238E27FC236}">
                    <a16:creationId xmlns:a16="http://schemas.microsoft.com/office/drawing/2014/main" id="{9C84E0BB-C8D5-A74F-91A2-CA24B59E3202}"/>
                  </a:ext>
                </a:extLst>
              </p14:cNvPr>
              <p14:cNvContentPartPr/>
              <p14:nvPr/>
            </p14:nvContentPartPr>
            <p14:xfrm>
              <a:off x="4557745" y="5721856"/>
              <a:ext cx="284760" cy="188280"/>
            </p14:xfrm>
          </p:contentPart>
        </mc:Choice>
        <mc:Fallback xmlns="">
          <p:pic>
            <p:nvPicPr>
              <p:cNvPr id="77" name="Ink 76">
                <a:extLst>
                  <a:ext uri="{FF2B5EF4-FFF2-40B4-BE49-F238E27FC236}">
                    <a16:creationId xmlns:a16="http://schemas.microsoft.com/office/drawing/2014/main" id="{9C84E0BB-C8D5-A74F-91A2-CA24B59E3202}"/>
                  </a:ext>
                </a:extLst>
              </p:cNvPr>
              <p:cNvPicPr/>
              <p:nvPr/>
            </p:nvPicPr>
            <p:blipFill>
              <a:blip r:embed="rId65"/>
              <a:stretch>
                <a:fillRect/>
              </a:stretch>
            </p:blipFill>
            <p:spPr>
              <a:xfrm>
                <a:off x="4548385" y="5711776"/>
                <a:ext cx="3038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4" name="Ink 83">
                <a:extLst>
                  <a:ext uri="{FF2B5EF4-FFF2-40B4-BE49-F238E27FC236}">
                    <a16:creationId xmlns:a16="http://schemas.microsoft.com/office/drawing/2014/main" id="{510A9DD7-AE50-5F48-9FCE-CC728234EA48}"/>
                  </a:ext>
                </a:extLst>
              </p14:cNvPr>
              <p14:cNvContentPartPr/>
              <p14:nvPr/>
            </p14:nvContentPartPr>
            <p14:xfrm>
              <a:off x="6409945" y="5708896"/>
              <a:ext cx="693720" cy="155880"/>
            </p14:xfrm>
          </p:contentPart>
        </mc:Choice>
        <mc:Fallback xmlns="">
          <p:pic>
            <p:nvPicPr>
              <p:cNvPr id="84" name="Ink 83">
                <a:extLst>
                  <a:ext uri="{FF2B5EF4-FFF2-40B4-BE49-F238E27FC236}">
                    <a16:creationId xmlns:a16="http://schemas.microsoft.com/office/drawing/2014/main" id="{510A9DD7-AE50-5F48-9FCE-CC728234EA48}"/>
                  </a:ext>
                </a:extLst>
              </p:cNvPr>
              <p:cNvPicPr/>
              <p:nvPr/>
            </p:nvPicPr>
            <p:blipFill>
              <a:blip r:embed="rId67"/>
              <a:stretch>
                <a:fillRect/>
              </a:stretch>
            </p:blipFill>
            <p:spPr>
              <a:xfrm>
                <a:off x="6399505" y="5698816"/>
                <a:ext cx="7135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5" name="Ink 87">
                <a:extLst>
                  <a:ext uri="{FF2B5EF4-FFF2-40B4-BE49-F238E27FC236}">
                    <a16:creationId xmlns:a16="http://schemas.microsoft.com/office/drawing/2014/main" id="{20F61AEA-66FA-AA4C-8C8E-F81ED4BC5A6D}"/>
                  </a:ext>
                </a:extLst>
              </p14:cNvPr>
              <p14:cNvContentPartPr/>
              <p14:nvPr/>
            </p14:nvContentPartPr>
            <p14:xfrm>
              <a:off x="5081905" y="5644816"/>
              <a:ext cx="1069200" cy="232920"/>
            </p14:xfrm>
          </p:contentPart>
        </mc:Choice>
        <mc:Fallback xmlns="">
          <p:pic>
            <p:nvPicPr>
              <p:cNvPr id="85" name="Ink 87">
                <a:extLst>
                  <a:ext uri="{FF2B5EF4-FFF2-40B4-BE49-F238E27FC236}">
                    <a16:creationId xmlns:a16="http://schemas.microsoft.com/office/drawing/2014/main" id="{20F61AEA-66FA-AA4C-8C8E-F81ED4BC5A6D}"/>
                  </a:ext>
                </a:extLst>
              </p:cNvPr>
              <p:cNvPicPr/>
              <p:nvPr/>
            </p:nvPicPr>
            <p:blipFill>
              <a:blip r:embed="rId69"/>
              <a:stretch>
                <a:fillRect/>
              </a:stretch>
            </p:blipFill>
            <p:spPr>
              <a:xfrm>
                <a:off x="5071828" y="5635456"/>
                <a:ext cx="1089353"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6" name="Ink 88">
                <a:extLst>
                  <a:ext uri="{FF2B5EF4-FFF2-40B4-BE49-F238E27FC236}">
                    <a16:creationId xmlns:a16="http://schemas.microsoft.com/office/drawing/2014/main" id="{29A5BA9C-90C5-D746-AA1A-6CD6247E4027}"/>
                  </a:ext>
                </a:extLst>
              </p14:cNvPr>
              <p14:cNvContentPartPr/>
              <p14:nvPr/>
            </p14:nvContentPartPr>
            <p14:xfrm>
              <a:off x="2872225" y="5760736"/>
              <a:ext cx="602280" cy="181800"/>
            </p14:xfrm>
          </p:contentPart>
        </mc:Choice>
        <mc:Fallback xmlns="">
          <p:pic>
            <p:nvPicPr>
              <p:cNvPr id="86" name="Ink 88">
                <a:extLst>
                  <a:ext uri="{FF2B5EF4-FFF2-40B4-BE49-F238E27FC236}">
                    <a16:creationId xmlns:a16="http://schemas.microsoft.com/office/drawing/2014/main" id="{29A5BA9C-90C5-D746-AA1A-6CD6247E4027}"/>
                  </a:ext>
                </a:extLst>
              </p:cNvPr>
              <p:cNvPicPr/>
              <p:nvPr/>
            </p:nvPicPr>
            <p:blipFill>
              <a:blip r:embed="rId71"/>
              <a:stretch>
                <a:fillRect/>
              </a:stretch>
            </p:blipFill>
            <p:spPr>
              <a:xfrm>
                <a:off x="2861425" y="5751016"/>
                <a:ext cx="6228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7" name="Ink 89">
                <a:extLst>
                  <a:ext uri="{FF2B5EF4-FFF2-40B4-BE49-F238E27FC236}">
                    <a16:creationId xmlns:a16="http://schemas.microsoft.com/office/drawing/2014/main" id="{D27531B0-011F-6745-8039-14214EA2C85C}"/>
                  </a:ext>
                </a:extLst>
              </p14:cNvPr>
              <p14:cNvContentPartPr/>
              <p14:nvPr/>
            </p14:nvContentPartPr>
            <p14:xfrm>
              <a:off x="2314945" y="5695936"/>
              <a:ext cx="447480" cy="259560"/>
            </p14:xfrm>
          </p:contentPart>
        </mc:Choice>
        <mc:Fallback xmlns="">
          <p:pic>
            <p:nvPicPr>
              <p:cNvPr id="87" name="Ink 89">
                <a:extLst>
                  <a:ext uri="{FF2B5EF4-FFF2-40B4-BE49-F238E27FC236}">
                    <a16:creationId xmlns:a16="http://schemas.microsoft.com/office/drawing/2014/main" id="{D27531B0-011F-6745-8039-14214EA2C85C}"/>
                  </a:ext>
                </a:extLst>
              </p:cNvPr>
              <p:cNvPicPr/>
              <p:nvPr/>
            </p:nvPicPr>
            <p:blipFill>
              <a:blip r:embed="rId73"/>
              <a:stretch>
                <a:fillRect/>
              </a:stretch>
            </p:blipFill>
            <p:spPr>
              <a:xfrm>
                <a:off x="2304505" y="5686216"/>
                <a:ext cx="46584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5" name="Ink 106">
                <a:extLst>
                  <a:ext uri="{FF2B5EF4-FFF2-40B4-BE49-F238E27FC236}">
                    <a16:creationId xmlns:a16="http://schemas.microsoft.com/office/drawing/2014/main" id="{316FD7A2-CED6-E546-A742-CEC3C3587E01}"/>
                  </a:ext>
                </a:extLst>
              </p14:cNvPr>
              <p14:cNvContentPartPr/>
              <p14:nvPr/>
            </p14:nvContentPartPr>
            <p14:xfrm>
              <a:off x="8898265" y="5343136"/>
              <a:ext cx="1425960" cy="618840"/>
            </p14:xfrm>
          </p:contentPart>
        </mc:Choice>
        <mc:Fallback xmlns="">
          <p:pic>
            <p:nvPicPr>
              <p:cNvPr id="105" name="Ink 106">
                <a:extLst>
                  <a:ext uri="{FF2B5EF4-FFF2-40B4-BE49-F238E27FC236}">
                    <a16:creationId xmlns:a16="http://schemas.microsoft.com/office/drawing/2014/main" id="{316FD7A2-CED6-E546-A742-CEC3C3587E01}"/>
                  </a:ext>
                </a:extLst>
              </p:cNvPr>
              <p:cNvPicPr/>
              <p:nvPr/>
            </p:nvPicPr>
            <p:blipFill>
              <a:blip r:embed="rId75"/>
              <a:stretch>
                <a:fillRect/>
              </a:stretch>
            </p:blipFill>
            <p:spPr>
              <a:xfrm>
                <a:off x="8887825" y="5333416"/>
                <a:ext cx="1444680" cy="638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6" name="Ink 107">
                <a:extLst>
                  <a:ext uri="{FF2B5EF4-FFF2-40B4-BE49-F238E27FC236}">
                    <a16:creationId xmlns:a16="http://schemas.microsoft.com/office/drawing/2014/main" id="{16032399-311C-6440-A727-A0166DD8D18F}"/>
                  </a:ext>
                </a:extLst>
              </p14:cNvPr>
              <p14:cNvContentPartPr/>
              <p14:nvPr/>
            </p14:nvContentPartPr>
            <p14:xfrm>
              <a:off x="7401385" y="5423776"/>
              <a:ext cx="1367640" cy="492840"/>
            </p14:xfrm>
          </p:contentPart>
        </mc:Choice>
        <mc:Fallback xmlns="">
          <p:pic>
            <p:nvPicPr>
              <p:cNvPr id="106" name="Ink 107">
                <a:extLst>
                  <a:ext uri="{FF2B5EF4-FFF2-40B4-BE49-F238E27FC236}">
                    <a16:creationId xmlns:a16="http://schemas.microsoft.com/office/drawing/2014/main" id="{16032399-311C-6440-A727-A0166DD8D18F}"/>
                  </a:ext>
                </a:extLst>
              </p:cNvPr>
              <p:cNvPicPr/>
              <p:nvPr/>
            </p:nvPicPr>
            <p:blipFill>
              <a:blip r:embed="rId77"/>
              <a:stretch>
                <a:fillRect/>
              </a:stretch>
            </p:blipFill>
            <p:spPr>
              <a:xfrm>
                <a:off x="7392743" y="5413696"/>
                <a:ext cx="1386005"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8" name="Ink 117">
                <a:extLst>
                  <a:ext uri="{FF2B5EF4-FFF2-40B4-BE49-F238E27FC236}">
                    <a16:creationId xmlns:a16="http://schemas.microsoft.com/office/drawing/2014/main" id="{BB12AA0A-37FD-1045-A209-9811F1F0C0E2}"/>
                  </a:ext>
                </a:extLst>
              </p14:cNvPr>
              <p14:cNvContentPartPr/>
              <p14:nvPr/>
            </p14:nvContentPartPr>
            <p14:xfrm>
              <a:off x="7887385" y="6104176"/>
              <a:ext cx="168840" cy="253080"/>
            </p14:xfrm>
          </p:contentPart>
        </mc:Choice>
        <mc:Fallback xmlns="">
          <p:pic>
            <p:nvPicPr>
              <p:cNvPr id="118" name="Ink 117">
                <a:extLst>
                  <a:ext uri="{FF2B5EF4-FFF2-40B4-BE49-F238E27FC236}">
                    <a16:creationId xmlns:a16="http://schemas.microsoft.com/office/drawing/2014/main" id="{BB12AA0A-37FD-1045-A209-9811F1F0C0E2}"/>
                  </a:ext>
                </a:extLst>
              </p:cNvPr>
              <p:cNvPicPr/>
              <p:nvPr/>
            </p:nvPicPr>
            <p:blipFill>
              <a:blip r:embed="rId79"/>
              <a:stretch>
                <a:fillRect/>
              </a:stretch>
            </p:blipFill>
            <p:spPr>
              <a:xfrm>
                <a:off x="7877665" y="6094456"/>
                <a:ext cx="1879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9" name="Ink 118">
                <a:extLst>
                  <a:ext uri="{FF2B5EF4-FFF2-40B4-BE49-F238E27FC236}">
                    <a16:creationId xmlns:a16="http://schemas.microsoft.com/office/drawing/2014/main" id="{86F2D6B8-CD9C-0047-88E9-AF33B81C5BFE}"/>
                  </a:ext>
                </a:extLst>
              </p14:cNvPr>
              <p14:cNvContentPartPr/>
              <p14:nvPr/>
            </p14:nvContentPartPr>
            <p14:xfrm>
              <a:off x="7945705" y="6421696"/>
              <a:ext cx="19800" cy="19800"/>
            </p14:xfrm>
          </p:contentPart>
        </mc:Choice>
        <mc:Fallback xmlns="">
          <p:pic>
            <p:nvPicPr>
              <p:cNvPr id="119" name="Ink 118">
                <a:extLst>
                  <a:ext uri="{FF2B5EF4-FFF2-40B4-BE49-F238E27FC236}">
                    <a16:creationId xmlns:a16="http://schemas.microsoft.com/office/drawing/2014/main" id="{86F2D6B8-CD9C-0047-88E9-AF33B81C5BFE}"/>
                  </a:ext>
                </a:extLst>
              </p:cNvPr>
              <p:cNvPicPr/>
              <p:nvPr/>
            </p:nvPicPr>
            <p:blipFill>
              <a:blip r:embed="rId81"/>
              <a:stretch>
                <a:fillRect/>
              </a:stretch>
            </p:blipFill>
            <p:spPr>
              <a:xfrm>
                <a:off x="7934545" y="6413416"/>
                <a:ext cx="388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0" name="Ink 120">
                <a:extLst>
                  <a:ext uri="{FF2B5EF4-FFF2-40B4-BE49-F238E27FC236}">
                    <a16:creationId xmlns:a16="http://schemas.microsoft.com/office/drawing/2014/main" id="{08BCAF2B-F9DB-E94C-905F-970582104B88}"/>
                  </a:ext>
                </a:extLst>
              </p14:cNvPr>
              <p14:cNvContentPartPr/>
              <p14:nvPr/>
            </p14:nvContentPartPr>
            <p14:xfrm>
              <a:off x="5865625" y="6059536"/>
              <a:ext cx="1620360" cy="394920"/>
            </p14:xfrm>
          </p:contentPart>
        </mc:Choice>
        <mc:Fallback xmlns="">
          <p:pic>
            <p:nvPicPr>
              <p:cNvPr id="120" name="Ink 120">
                <a:extLst>
                  <a:ext uri="{FF2B5EF4-FFF2-40B4-BE49-F238E27FC236}">
                    <a16:creationId xmlns:a16="http://schemas.microsoft.com/office/drawing/2014/main" id="{08BCAF2B-F9DB-E94C-905F-970582104B88}"/>
                  </a:ext>
                </a:extLst>
              </p:cNvPr>
              <p:cNvPicPr/>
              <p:nvPr/>
            </p:nvPicPr>
            <p:blipFill>
              <a:blip r:embed="rId83"/>
              <a:stretch>
                <a:fillRect/>
              </a:stretch>
            </p:blipFill>
            <p:spPr>
              <a:xfrm>
                <a:off x="5856265" y="6049816"/>
                <a:ext cx="1637640" cy="413640"/>
              </a:xfrm>
              <a:prstGeom prst="rect">
                <a:avLst/>
              </a:prstGeom>
            </p:spPr>
          </p:pic>
        </mc:Fallback>
      </mc:AlternateContent>
    </p:spTree>
    <p:extLst>
      <p:ext uri="{BB962C8B-B14F-4D97-AF65-F5344CB8AC3E}">
        <p14:creationId xmlns:p14="http://schemas.microsoft.com/office/powerpoint/2010/main" val="14075317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177288-9BA0-2D4A-A350-F945C0762A2A}"/>
              </a:ext>
            </a:extLst>
          </p:cNvPr>
          <p:cNvSpPr>
            <a:spLocks noGrp="1"/>
          </p:cNvSpPr>
          <p:nvPr>
            <p:ph idx="1"/>
          </p:nvPr>
        </p:nvSpPr>
        <p:spPr/>
        <p:txBody>
          <a:bodyPr/>
          <a:lstStyle/>
          <a:p>
            <a:r>
              <a:rPr lang="en-IN" dirty="0"/>
              <a:t>A study was conducted to investigate the perception of corporate ethical values among individuals specialising in marketing.  Using 0.05 level of significance and the data given below, test  for significant differences in perception among three groups.( higher scores indicate higher ethical values)</a:t>
            </a:r>
            <a:endParaRPr lang="en-US" dirty="0"/>
          </a:p>
        </p:txBody>
      </p:sp>
      <p:sp>
        <p:nvSpPr>
          <p:cNvPr id="3" name="Title 2">
            <a:extLst>
              <a:ext uri="{FF2B5EF4-FFF2-40B4-BE49-F238E27FC236}">
                <a16:creationId xmlns:a16="http://schemas.microsoft.com/office/drawing/2014/main" id="{9A2C382E-309F-804E-A9C4-B1555616CB1D}"/>
              </a:ext>
            </a:extLst>
          </p:cNvPr>
          <p:cNvSpPr>
            <a:spLocks noGrp="1"/>
          </p:cNvSpPr>
          <p:nvPr>
            <p:ph type="title" idx="4294967295"/>
          </p:nvPr>
        </p:nvSpPr>
        <p:spPr>
          <a:xfrm>
            <a:off x="1590240" y="26442"/>
            <a:ext cx="6791761" cy="1192758"/>
          </a:xfrm>
        </p:spPr>
        <p:txBody>
          <a:bodyPr/>
          <a:lstStyle/>
          <a:p>
            <a:r>
              <a:rPr lang="en-IN" dirty="0"/>
              <a:t>Example</a:t>
            </a:r>
            <a:endParaRPr lang="en-US" dirty="0"/>
          </a:p>
        </p:txBody>
      </p:sp>
    </p:spTree>
    <p:extLst>
      <p:ext uri="{BB962C8B-B14F-4D97-AF65-F5344CB8AC3E}">
        <p14:creationId xmlns:p14="http://schemas.microsoft.com/office/powerpoint/2010/main" val="25495386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DD5F00-5E21-E14C-8645-F4CE7B1DF50D}"/>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DB911965-2B03-3749-8188-C2B16B6CB9BA}"/>
              </a:ext>
            </a:extLst>
          </p:cNvPr>
          <p:cNvSpPr>
            <a:spLocks noGrp="1"/>
          </p:cNvSpPr>
          <p:nvPr>
            <p:ph type="title" idx="4294967295"/>
          </p:nvPr>
        </p:nvSpPr>
        <p:spPr>
          <a:xfrm>
            <a:off x="1590240" y="26442"/>
            <a:ext cx="6791761" cy="1192758"/>
          </a:xfrm>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123" name="Ink 123">
                <a:extLst>
                  <a:ext uri="{FF2B5EF4-FFF2-40B4-BE49-F238E27FC236}">
                    <a16:creationId xmlns:a16="http://schemas.microsoft.com/office/drawing/2014/main" id="{921F05BE-05EE-354F-8EAD-81A57DEBBCB1}"/>
                  </a:ext>
                </a:extLst>
              </p14:cNvPr>
              <p14:cNvContentPartPr/>
              <p14:nvPr/>
            </p14:nvContentPartPr>
            <p14:xfrm>
              <a:off x="1727915" y="1530823"/>
              <a:ext cx="8613000" cy="4558680"/>
            </p14:xfrm>
          </p:contentPart>
        </mc:Choice>
        <mc:Fallback xmlns="">
          <p:pic>
            <p:nvPicPr>
              <p:cNvPr id="123" name="Ink 123">
                <a:extLst>
                  <a:ext uri="{FF2B5EF4-FFF2-40B4-BE49-F238E27FC236}">
                    <a16:creationId xmlns:a16="http://schemas.microsoft.com/office/drawing/2014/main" id="{921F05BE-05EE-354F-8EAD-81A57DEBBCB1}"/>
                  </a:ext>
                </a:extLst>
              </p:cNvPr>
              <p:cNvPicPr/>
              <p:nvPr/>
            </p:nvPicPr>
            <p:blipFill>
              <a:blip r:embed="rId3"/>
              <a:stretch>
                <a:fillRect/>
              </a:stretch>
            </p:blipFill>
            <p:spPr>
              <a:xfrm>
                <a:off x="1719275" y="1522183"/>
                <a:ext cx="8630640" cy="4575600"/>
              </a:xfrm>
              <a:prstGeom prst="rect">
                <a:avLst/>
              </a:prstGeom>
            </p:spPr>
          </p:pic>
        </mc:Fallback>
      </mc:AlternateContent>
    </p:spTree>
    <p:extLst>
      <p:ext uri="{BB962C8B-B14F-4D97-AF65-F5344CB8AC3E}">
        <p14:creationId xmlns:p14="http://schemas.microsoft.com/office/powerpoint/2010/main" val="26213969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C5EC6C57-2B9B-754C-A729-55FF61AACF6A}"/>
                  </a:ext>
                </a:extLst>
              </p14:cNvPr>
              <p14:cNvContentPartPr/>
              <p14:nvPr/>
            </p14:nvContentPartPr>
            <p14:xfrm>
              <a:off x="3984755" y="1819983"/>
              <a:ext cx="56880" cy="94680"/>
            </p14:xfrm>
          </p:contentPart>
        </mc:Choice>
        <mc:Fallback xmlns="">
          <p:pic>
            <p:nvPicPr>
              <p:cNvPr id="8" name="Ink 7">
                <a:extLst>
                  <a:ext uri="{FF2B5EF4-FFF2-40B4-BE49-F238E27FC236}">
                    <a16:creationId xmlns:a16="http://schemas.microsoft.com/office/drawing/2014/main" id="{C5EC6C57-2B9B-754C-A729-55FF61AACF6A}"/>
                  </a:ext>
                </a:extLst>
              </p:cNvPr>
              <p:cNvPicPr/>
              <p:nvPr/>
            </p:nvPicPr>
            <p:blipFill>
              <a:blip r:embed="rId3"/>
              <a:stretch>
                <a:fillRect/>
              </a:stretch>
            </p:blipFill>
            <p:spPr>
              <a:xfrm>
                <a:off x="3975035" y="1810263"/>
                <a:ext cx="75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9">
                <a:extLst>
                  <a:ext uri="{FF2B5EF4-FFF2-40B4-BE49-F238E27FC236}">
                    <a16:creationId xmlns:a16="http://schemas.microsoft.com/office/drawing/2014/main" id="{8EA1219B-49B6-4848-BCE8-61F3E4A35EE0}"/>
                  </a:ext>
                </a:extLst>
              </p14:cNvPr>
              <p14:cNvContentPartPr/>
              <p14:nvPr/>
            </p14:nvContentPartPr>
            <p14:xfrm>
              <a:off x="2514515" y="1606143"/>
              <a:ext cx="1244520" cy="258120"/>
            </p14:xfrm>
          </p:contentPart>
        </mc:Choice>
        <mc:Fallback xmlns="">
          <p:pic>
            <p:nvPicPr>
              <p:cNvPr id="9" name="Ink 9">
                <a:extLst>
                  <a:ext uri="{FF2B5EF4-FFF2-40B4-BE49-F238E27FC236}">
                    <a16:creationId xmlns:a16="http://schemas.microsoft.com/office/drawing/2014/main" id="{8EA1219B-49B6-4848-BCE8-61F3E4A35EE0}"/>
                  </a:ext>
                </a:extLst>
              </p:cNvPr>
              <p:cNvPicPr/>
              <p:nvPr/>
            </p:nvPicPr>
            <p:blipFill>
              <a:blip r:embed="rId5"/>
              <a:stretch>
                <a:fillRect/>
              </a:stretch>
            </p:blipFill>
            <p:spPr>
              <a:xfrm>
                <a:off x="2505515" y="1596783"/>
                <a:ext cx="12632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7B73E6A0-AE52-644A-975F-5169982F7DCF}"/>
                  </a:ext>
                </a:extLst>
              </p14:cNvPr>
              <p14:cNvContentPartPr/>
              <p14:nvPr/>
            </p14:nvContentPartPr>
            <p14:xfrm>
              <a:off x="4877555" y="1700463"/>
              <a:ext cx="214200" cy="12960"/>
            </p14:xfrm>
          </p:contentPart>
        </mc:Choice>
        <mc:Fallback xmlns="">
          <p:pic>
            <p:nvPicPr>
              <p:cNvPr id="13" name="Ink 12">
                <a:extLst>
                  <a:ext uri="{FF2B5EF4-FFF2-40B4-BE49-F238E27FC236}">
                    <a16:creationId xmlns:a16="http://schemas.microsoft.com/office/drawing/2014/main" id="{7B73E6A0-AE52-644A-975F-5169982F7DCF}"/>
                  </a:ext>
                </a:extLst>
              </p:cNvPr>
              <p:cNvPicPr/>
              <p:nvPr/>
            </p:nvPicPr>
            <p:blipFill>
              <a:blip r:embed="rId7"/>
              <a:stretch>
                <a:fillRect/>
              </a:stretch>
            </p:blipFill>
            <p:spPr>
              <a:xfrm>
                <a:off x="4867819" y="1691463"/>
                <a:ext cx="23187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7A46DAC-2149-CF4B-BB98-ED7F5CB505EA}"/>
                  </a:ext>
                </a:extLst>
              </p14:cNvPr>
              <p14:cNvContentPartPr/>
              <p14:nvPr/>
            </p14:nvContentPartPr>
            <p14:xfrm>
              <a:off x="4934075" y="1838703"/>
              <a:ext cx="220320" cy="6480"/>
            </p14:xfrm>
          </p:contentPart>
        </mc:Choice>
        <mc:Fallback xmlns="">
          <p:pic>
            <p:nvPicPr>
              <p:cNvPr id="14" name="Ink 13">
                <a:extLst>
                  <a:ext uri="{FF2B5EF4-FFF2-40B4-BE49-F238E27FC236}">
                    <a16:creationId xmlns:a16="http://schemas.microsoft.com/office/drawing/2014/main" id="{B7A46DAC-2149-CF4B-BB98-ED7F5CB505EA}"/>
                  </a:ext>
                </a:extLst>
              </p:cNvPr>
              <p:cNvPicPr/>
              <p:nvPr/>
            </p:nvPicPr>
            <p:blipFill>
              <a:blip r:embed="rId9"/>
              <a:stretch>
                <a:fillRect/>
              </a:stretch>
            </p:blipFill>
            <p:spPr>
              <a:xfrm>
                <a:off x="4925075" y="1830177"/>
                <a:ext cx="23724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A0444B3E-6866-FD4C-A6DD-B6D11638CEE0}"/>
                  </a:ext>
                </a:extLst>
              </p14:cNvPr>
              <p14:cNvContentPartPr/>
              <p14:nvPr/>
            </p14:nvContentPartPr>
            <p14:xfrm>
              <a:off x="5393075" y="1634583"/>
              <a:ext cx="94680" cy="185400"/>
            </p14:xfrm>
          </p:contentPart>
        </mc:Choice>
        <mc:Fallback xmlns="">
          <p:pic>
            <p:nvPicPr>
              <p:cNvPr id="15" name="Ink 14">
                <a:extLst>
                  <a:ext uri="{FF2B5EF4-FFF2-40B4-BE49-F238E27FC236}">
                    <a16:creationId xmlns:a16="http://schemas.microsoft.com/office/drawing/2014/main" id="{A0444B3E-6866-FD4C-A6DD-B6D11638CEE0}"/>
                  </a:ext>
                </a:extLst>
              </p:cNvPr>
              <p:cNvPicPr/>
              <p:nvPr/>
            </p:nvPicPr>
            <p:blipFill>
              <a:blip r:embed="rId11"/>
              <a:stretch>
                <a:fillRect/>
              </a:stretch>
            </p:blipFill>
            <p:spPr>
              <a:xfrm>
                <a:off x="5383355" y="1625223"/>
                <a:ext cx="1123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8E603C10-66D9-7A45-BADB-A147F397DDF9}"/>
                  </a:ext>
                </a:extLst>
              </p14:cNvPr>
              <p14:cNvContentPartPr/>
              <p14:nvPr/>
            </p14:nvContentPartPr>
            <p14:xfrm>
              <a:off x="5632115" y="1606143"/>
              <a:ext cx="214200" cy="226800"/>
            </p14:xfrm>
          </p:contentPart>
        </mc:Choice>
        <mc:Fallback xmlns="">
          <p:pic>
            <p:nvPicPr>
              <p:cNvPr id="16" name="Ink 15">
                <a:extLst>
                  <a:ext uri="{FF2B5EF4-FFF2-40B4-BE49-F238E27FC236}">
                    <a16:creationId xmlns:a16="http://schemas.microsoft.com/office/drawing/2014/main" id="{8E603C10-66D9-7A45-BADB-A147F397DDF9}"/>
                  </a:ext>
                </a:extLst>
              </p:cNvPr>
              <p:cNvPicPr/>
              <p:nvPr/>
            </p:nvPicPr>
            <p:blipFill>
              <a:blip r:embed="rId13"/>
              <a:stretch>
                <a:fillRect/>
              </a:stretch>
            </p:blipFill>
            <p:spPr>
              <a:xfrm>
                <a:off x="5623115" y="1597143"/>
                <a:ext cx="2322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7">
                <a:extLst>
                  <a:ext uri="{FF2B5EF4-FFF2-40B4-BE49-F238E27FC236}">
                    <a16:creationId xmlns:a16="http://schemas.microsoft.com/office/drawing/2014/main" id="{25A20A83-C504-E440-B45A-817A2F7B0D88}"/>
                  </a:ext>
                </a:extLst>
              </p14:cNvPr>
              <p14:cNvContentPartPr/>
              <p14:nvPr/>
            </p14:nvContentPartPr>
            <p14:xfrm>
              <a:off x="4211195" y="1668783"/>
              <a:ext cx="446760" cy="151200"/>
            </p14:xfrm>
          </p:contentPart>
        </mc:Choice>
        <mc:Fallback xmlns="">
          <p:pic>
            <p:nvPicPr>
              <p:cNvPr id="17" name="Ink 17">
                <a:extLst>
                  <a:ext uri="{FF2B5EF4-FFF2-40B4-BE49-F238E27FC236}">
                    <a16:creationId xmlns:a16="http://schemas.microsoft.com/office/drawing/2014/main" id="{25A20A83-C504-E440-B45A-817A2F7B0D88}"/>
                  </a:ext>
                </a:extLst>
              </p:cNvPr>
              <p:cNvPicPr/>
              <p:nvPr/>
            </p:nvPicPr>
            <p:blipFill>
              <a:blip r:embed="rId15"/>
              <a:stretch>
                <a:fillRect/>
              </a:stretch>
            </p:blipFill>
            <p:spPr>
              <a:xfrm>
                <a:off x="4201835" y="1659423"/>
                <a:ext cx="4640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0D459BAA-0E37-2442-B6A5-0A247048E895}"/>
                  </a:ext>
                </a:extLst>
              </p14:cNvPr>
              <p14:cNvContentPartPr/>
              <p14:nvPr/>
            </p14:nvContentPartPr>
            <p14:xfrm>
              <a:off x="2966315" y="2530263"/>
              <a:ext cx="119880" cy="12960"/>
            </p14:xfrm>
          </p:contentPart>
        </mc:Choice>
        <mc:Fallback xmlns="">
          <p:pic>
            <p:nvPicPr>
              <p:cNvPr id="21" name="Ink 20">
                <a:extLst>
                  <a:ext uri="{FF2B5EF4-FFF2-40B4-BE49-F238E27FC236}">
                    <a16:creationId xmlns:a16="http://schemas.microsoft.com/office/drawing/2014/main" id="{0D459BAA-0E37-2442-B6A5-0A247048E895}"/>
                  </a:ext>
                </a:extLst>
              </p:cNvPr>
              <p:cNvPicPr/>
              <p:nvPr/>
            </p:nvPicPr>
            <p:blipFill>
              <a:blip r:embed="rId17"/>
              <a:stretch>
                <a:fillRect/>
              </a:stretch>
            </p:blipFill>
            <p:spPr>
              <a:xfrm>
                <a:off x="2956566" y="2520265"/>
                <a:ext cx="137573"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9C683133-77A0-4C42-8810-C365909354E9}"/>
                  </a:ext>
                </a:extLst>
              </p14:cNvPr>
              <p14:cNvContentPartPr/>
              <p14:nvPr/>
            </p14:nvContentPartPr>
            <p14:xfrm>
              <a:off x="2983235" y="2637183"/>
              <a:ext cx="140760" cy="19080"/>
            </p14:xfrm>
          </p:contentPart>
        </mc:Choice>
        <mc:Fallback xmlns="">
          <p:pic>
            <p:nvPicPr>
              <p:cNvPr id="22" name="Ink 21">
                <a:extLst>
                  <a:ext uri="{FF2B5EF4-FFF2-40B4-BE49-F238E27FC236}">
                    <a16:creationId xmlns:a16="http://schemas.microsoft.com/office/drawing/2014/main" id="{9C683133-77A0-4C42-8810-C365909354E9}"/>
                  </a:ext>
                </a:extLst>
              </p:cNvPr>
              <p:cNvPicPr/>
              <p:nvPr/>
            </p:nvPicPr>
            <p:blipFill>
              <a:blip r:embed="rId19"/>
              <a:stretch>
                <a:fillRect/>
              </a:stretch>
            </p:blipFill>
            <p:spPr>
              <a:xfrm>
                <a:off x="2974235" y="2627643"/>
                <a:ext cx="157680" cy="371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3">
                <a:extLst>
                  <a:ext uri="{FF2B5EF4-FFF2-40B4-BE49-F238E27FC236}">
                    <a16:creationId xmlns:a16="http://schemas.microsoft.com/office/drawing/2014/main" id="{B2409EEC-05DC-9D45-BD83-B0AA4261660C}"/>
                  </a:ext>
                </a:extLst>
              </p14:cNvPr>
              <p14:cNvContentPartPr/>
              <p14:nvPr/>
            </p14:nvContentPartPr>
            <p14:xfrm>
              <a:off x="2280875" y="2423343"/>
              <a:ext cx="421560" cy="286920"/>
            </p14:xfrm>
          </p:contentPart>
        </mc:Choice>
        <mc:Fallback xmlns="">
          <p:pic>
            <p:nvPicPr>
              <p:cNvPr id="23" name="Ink 23">
                <a:extLst>
                  <a:ext uri="{FF2B5EF4-FFF2-40B4-BE49-F238E27FC236}">
                    <a16:creationId xmlns:a16="http://schemas.microsoft.com/office/drawing/2014/main" id="{B2409EEC-05DC-9D45-BD83-B0AA4261660C}"/>
                  </a:ext>
                </a:extLst>
              </p:cNvPr>
              <p:cNvPicPr/>
              <p:nvPr/>
            </p:nvPicPr>
            <p:blipFill>
              <a:blip r:embed="rId21"/>
              <a:stretch>
                <a:fillRect/>
              </a:stretch>
            </p:blipFill>
            <p:spPr>
              <a:xfrm>
                <a:off x="2271875" y="2413611"/>
                <a:ext cx="438480" cy="30494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47E36766-3E30-DC49-8B0B-B12389B80B06}"/>
                  </a:ext>
                </a:extLst>
              </p14:cNvPr>
              <p14:cNvContentPartPr/>
              <p14:nvPr/>
            </p14:nvContentPartPr>
            <p14:xfrm>
              <a:off x="3683795" y="2392023"/>
              <a:ext cx="301320" cy="264240"/>
            </p14:xfrm>
          </p:contentPart>
        </mc:Choice>
        <mc:Fallback xmlns="">
          <p:pic>
            <p:nvPicPr>
              <p:cNvPr id="25" name="Ink 24">
                <a:extLst>
                  <a:ext uri="{FF2B5EF4-FFF2-40B4-BE49-F238E27FC236}">
                    <a16:creationId xmlns:a16="http://schemas.microsoft.com/office/drawing/2014/main" id="{47E36766-3E30-DC49-8B0B-B12389B80B06}"/>
                  </a:ext>
                </a:extLst>
              </p:cNvPr>
              <p:cNvPicPr/>
              <p:nvPr/>
            </p:nvPicPr>
            <p:blipFill>
              <a:blip r:embed="rId23"/>
              <a:stretch>
                <a:fillRect/>
              </a:stretch>
            </p:blipFill>
            <p:spPr>
              <a:xfrm>
                <a:off x="3675165" y="2382676"/>
                <a:ext cx="317860" cy="28257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4" name="Ink 33">
                <a:extLst>
                  <a:ext uri="{FF2B5EF4-FFF2-40B4-BE49-F238E27FC236}">
                    <a16:creationId xmlns:a16="http://schemas.microsoft.com/office/drawing/2014/main" id="{ED4824CF-71DE-9C4F-9264-B24464EA5F95}"/>
                  </a:ext>
                </a:extLst>
              </p14:cNvPr>
              <p14:cNvContentPartPr/>
              <p14:nvPr/>
            </p14:nvContentPartPr>
            <p14:xfrm>
              <a:off x="7033955" y="2322903"/>
              <a:ext cx="258120" cy="207720"/>
            </p14:xfrm>
          </p:contentPart>
        </mc:Choice>
        <mc:Fallback xmlns="">
          <p:pic>
            <p:nvPicPr>
              <p:cNvPr id="34" name="Ink 33">
                <a:extLst>
                  <a:ext uri="{FF2B5EF4-FFF2-40B4-BE49-F238E27FC236}">
                    <a16:creationId xmlns:a16="http://schemas.microsoft.com/office/drawing/2014/main" id="{ED4824CF-71DE-9C4F-9264-B24464EA5F95}"/>
                  </a:ext>
                </a:extLst>
              </p:cNvPr>
              <p:cNvPicPr/>
              <p:nvPr/>
            </p:nvPicPr>
            <p:blipFill>
              <a:blip r:embed="rId25"/>
              <a:stretch>
                <a:fillRect/>
              </a:stretch>
            </p:blipFill>
            <p:spPr>
              <a:xfrm>
                <a:off x="7024955" y="2314278"/>
                <a:ext cx="275040" cy="225689"/>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Ink 41">
                <a:extLst>
                  <a:ext uri="{FF2B5EF4-FFF2-40B4-BE49-F238E27FC236}">
                    <a16:creationId xmlns:a16="http://schemas.microsoft.com/office/drawing/2014/main" id="{57F10B60-BEE2-5241-A888-6C0307364BDA}"/>
                  </a:ext>
                </a:extLst>
              </p14:cNvPr>
              <p14:cNvContentPartPr/>
              <p14:nvPr/>
            </p14:nvContentPartPr>
            <p14:xfrm>
              <a:off x="7419155" y="2310303"/>
              <a:ext cx="508320" cy="302040"/>
            </p14:xfrm>
          </p:contentPart>
        </mc:Choice>
        <mc:Fallback xmlns="">
          <p:pic>
            <p:nvPicPr>
              <p:cNvPr id="37" name="Ink 41">
                <a:extLst>
                  <a:ext uri="{FF2B5EF4-FFF2-40B4-BE49-F238E27FC236}">
                    <a16:creationId xmlns:a16="http://schemas.microsoft.com/office/drawing/2014/main" id="{57F10B60-BEE2-5241-A888-6C0307364BDA}"/>
                  </a:ext>
                </a:extLst>
              </p:cNvPr>
              <p:cNvPicPr/>
              <p:nvPr/>
            </p:nvPicPr>
            <p:blipFill>
              <a:blip r:embed="rId27"/>
              <a:stretch>
                <a:fillRect/>
              </a:stretch>
            </p:blipFill>
            <p:spPr>
              <a:xfrm>
                <a:off x="7409435" y="2301314"/>
                <a:ext cx="527760" cy="321097"/>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8" name="Ink 42">
                <a:extLst>
                  <a:ext uri="{FF2B5EF4-FFF2-40B4-BE49-F238E27FC236}">
                    <a16:creationId xmlns:a16="http://schemas.microsoft.com/office/drawing/2014/main" id="{1FE4855D-FCB7-C34E-92DF-3CAECBD76167}"/>
                  </a:ext>
                </a:extLst>
              </p14:cNvPr>
              <p14:cNvContentPartPr/>
              <p14:nvPr/>
            </p14:nvContentPartPr>
            <p14:xfrm>
              <a:off x="6518435" y="2385543"/>
              <a:ext cx="201600" cy="126000"/>
            </p14:xfrm>
          </p:contentPart>
        </mc:Choice>
        <mc:Fallback xmlns="">
          <p:pic>
            <p:nvPicPr>
              <p:cNvPr id="38" name="Ink 42">
                <a:extLst>
                  <a:ext uri="{FF2B5EF4-FFF2-40B4-BE49-F238E27FC236}">
                    <a16:creationId xmlns:a16="http://schemas.microsoft.com/office/drawing/2014/main" id="{1FE4855D-FCB7-C34E-92DF-3CAECBD76167}"/>
                  </a:ext>
                </a:extLst>
              </p:cNvPr>
              <p:cNvPicPr/>
              <p:nvPr/>
            </p:nvPicPr>
            <p:blipFill>
              <a:blip r:embed="rId29"/>
              <a:stretch>
                <a:fillRect/>
              </a:stretch>
            </p:blipFill>
            <p:spPr>
              <a:xfrm>
                <a:off x="6508715" y="2376183"/>
                <a:ext cx="2192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43">
                <a:extLst>
                  <a:ext uri="{FF2B5EF4-FFF2-40B4-BE49-F238E27FC236}">
                    <a16:creationId xmlns:a16="http://schemas.microsoft.com/office/drawing/2014/main" id="{7C4050B8-D932-2F4D-B285-AE7FE744D993}"/>
                  </a:ext>
                </a:extLst>
              </p14:cNvPr>
              <p14:cNvContentPartPr/>
              <p14:nvPr/>
            </p14:nvContentPartPr>
            <p14:xfrm>
              <a:off x="5355995" y="2392023"/>
              <a:ext cx="986760" cy="264600"/>
            </p14:xfrm>
          </p:contentPart>
        </mc:Choice>
        <mc:Fallback xmlns="">
          <p:pic>
            <p:nvPicPr>
              <p:cNvPr id="39" name="Ink 43">
                <a:extLst>
                  <a:ext uri="{FF2B5EF4-FFF2-40B4-BE49-F238E27FC236}">
                    <a16:creationId xmlns:a16="http://schemas.microsoft.com/office/drawing/2014/main" id="{7C4050B8-D932-2F4D-B285-AE7FE744D993}"/>
                  </a:ext>
                </a:extLst>
              </p:cNvPr>
              <p:cNvPicPr/>
              <p:nvPr/>
            </p:nvPicPr>
            <p:blipFill>
              <a:blip r:embed="rId31"/>
              <a:stretch>
                <a:fillRect/>
              </a:stretch>
            </p:blipFill>
            <p:spPr>
              <a:xfrm>
                <a:off x="5346995" y="2383023"/>
                <a:ext cx="100368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Ink 44">
                <a:extLst>
                  <a:ext uri="{FF2B5EF4-FFF2-40B4-BE49-F238E27FC236}">
                    <a16:creationId xmlns:a16="http://schemas.microsoft.com/office/drawing/2014/main" id="{D5777447-E668-154D-A25C-10BDBDCA79AA}"/>
                  </a:ext>
                </a:extLst>
              </p14:cNvPr>
              <p14:cNvContentPartPr/>
              <p14:nvPr/>
            </p14:nvContentPartPr>
            <p14:xfrm>
              <a:off x="4846235" y="2467263"/>
              <a:ext cx="226800" cy="163800"/>
            </p14:xfrm>
          </p:contentPart>
        </mc:Choice>
        <mc:Fallback xmlns="">
          <p:pic>
            <p:nvPicPr>
              <p:cNvPr id="40" name="Ink 44">
                <a:extLst>
                  <a:ext uri="{FF2B5EF4-FFF2-40B4-BE49-F238E27FC236}">
                    <a16:creationId xmlns:a16="http://schemas.microsoft.com/office/drawing/2014/main" id="{D5777447-E668-154D-A25C-10BDBDCA79AA}"/>
                  </a:ext>
                </a:extLst>
              </p:cNvPr>
              <p:cNvPicPr/>
              <p:nvPr/>
            </p:nvPicPr>
            <p:blipFill>
              <a:blip r:embed="rId33"/>
              <a:stretch>
                <a:fillRect/>
              </a:stretch>
            </p:blipFill>
            <p:spPr>
              <a:xfrm>
                <a:off x="4837235" y="2457543"/>
                <a:ext cx="2437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1" name="Ink 45">
                <a:extLst>
                  <a:ext uri="{FF2B5EF4-FFF2-40B4-BE49-F238E27FC236}">
                    <a16:creationId xmlns:a16="http://schemas.microsoft.com/office/drawing/2014/main" id="{432AB963-0306-094C-B517-71A3257172E7}"/>
                  </a:ext>
                </a:extLst>
              </p14:cNvPr>
              <p14:cNvContentPartPr/>
              <p14:nvPr/>
            </p14:nvContentPartPr>
            <p14:xfrm>
              <a:off x="4129475" y="2479863"/>
              <a:ext cx="446760" cy="264600"/>
            </p14:xfrm>
          </p:contentPart>
        </mc:Choice>
        <mc:Fallback xmlns="">
          <p:pic>
            <p:nvPicPr>
              <p:cNvPr id="41" name="Ink 45">
                <a:extLst>
                  <a:ext uri="{FF2B5EF4-FFF2-40B4-BE49-F238E27FC236}">
                    <a16:creationId xmlns:a16="http://schemas.microsoft.com/office/drawing/2014/main" id="{432AB963-0306-094C-B517-71A3257172E7}"/>
                  </a:ext>
                </a:extLst>
              </p:cNvPr>
              <p:cNvPicPr/>
              <p:nvPr/>
            </p:nvPicPr>
            <p:blipFill>
              <a:blip r:embed="rId35"/>
              <a:stretch>
                <a:fillRect/>
              </a:stretch>
            </p:blipFill>
            <p:spPr>
              <a:xfrm>
                <a:off x="4120835" y="2470851"/>
                <a:ext cx="463320" cy="28154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7" name="Ink 46">
                <a:extLst>
                  <a:ext uri="{FF2B5EF4-FFF2-40B4-BE49-F238E27FC236}">
                    <a16:creationId xmlns:a16="http://schemas.microsoft.com/office/drawing/2014/main" id="{C0A3019B-EAA2-E048-8104-F5ACB1B6E2F3}"/>
                  </a:ext>
                </a:extLst>
              </p14:cNvPr>
              <p14:cNvContentPartPr/>
              <p14:nvPr/>
            </p14:nvContentPartPr>
            <p14:xfrm>
              <a:off x="3544835" y="3165303"/>
              <a:ext cx="50760" cy="6480"/>
            </p14:xfrm>
          </p:contentPart>
        </mc:Choice>
        <mc:Fallback xmlns="">
          <p:pic>
            <p:nvPicPr>
              <p:cNvPr id="47" name="Ink 46">
                <a:extLst>
                  <a:ext uri="{FF2B5EF4-FFF2-40B4-BE49-F238E27FC236}">
                    <a16:creationId xmlns:a16="http://schemas.microsoft.com/office/drawing/2014/main" id="{C0A3019B-EAA2-E048-8104-F5ACB1B6E2F3}"/>
                  </a:ext>
                </a:extLst>
              </p:cNvPr>
              <p:cNvPicPr/>
              <p:nvPr/>
            </p:nvPicPr>
            <p:blipFill>
              <a:blip r:embed="rId37"/>
              <a:stretch>
                <a:fillRect/>
              </a:stretch>
            </p:blipFill>
            <p:spPr>
              <a:xfrm>
                <a:off x="3535115" y="3157118"/>
                <a:ext cx="68400"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8" name="Ink 47">
                <a:extLst>
                  <a:ext uri="{FF2B5EF4-FFF2-40B4-BE49-F238E27FC236}">
                    <a16:creationId xmlns:a16="http://schemas.microsoft.com/office/drawing/2014/main" id="{60D3F16F-422C-3245-8B5D-C34EF5D0119E}"/>
                  </a:ext>
                </a:extLst>
              </p14:cNvPr>
              <p14:cNvContentPartPr/>
              <p14:nvPr/>
            </p14:nvContentPartPr>
            <p14:xfrm>
              <a:off x="3588755" y="3221823"/>
              <a:ext cx="56880" cy="12960"/>
            </p14:xfrm>
          </p:contentPart>
        </mc:Choice>
        <mc:Fallback xmlns="">
          <p:pic>
            <p:nvPicPr>
              <p:cNvPr id="48" name="Ink 47">
                <a:extLst>
                  <a:ext uri="{FF2B5EF4-FFF2-40B4-BE49-F238E27FC236}">
                    <a16:creationId xmlns:a16="http://schemas.microsoft.com/office/drawing/2014/main" id="{60D3F16F-422C-3245-8B5D-C34EF5D0119E}"/>
                  </a:ext>
                </a:extLst>
              </p:cNvPr>
              <p:cNvPicPr/>
              <p:nvPr/>
            </p:nvPicPr>
            <p:blipFill>
              <a:blip r:embed="rId39"/>
              <a:stretch>
                <a:fillRect/>
              </a:stretch>
            </p:blipFill>
            <p:spPr>
              <a:xfrm>
                <a:off x="3579755" y="3212566"/>
                <a:ext cx="73800" cy="3036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8">
                <a:extLst>
                  <a:ext uri="{FF2B5EF4-FFF2-40B4-BE49-F238E27FC236}">
                    <a16:creationId xmlns:a16="http://schemas.microsoft.com/office/drawing/2014/main" id="{15015BFA-45A5-4044-B87E-ACBC9685F7AE}"/>
                  </a:ext>
                </a:extLst>
              </p14:cNvPr>
              <p14:cNvContentPartPr/>
              <p14:nvPr/>
            </p14:nvContentPartPr>
            <p14:xfrm>
              <a:off x="5569835" y="3045783"/>
              <a:ext cx="565560" cy="201600"/>
            </p14:xfrm>
          </p:contentPart>
        </mc:Choice>
        <mc:Fallback xmlns="">
          <p:pic>
            <p:nvPicPr>
              <p:cNvPr id="56" name="Ink 58">
                <a:extLst>
                  <a:ext uri="{FF2B5EF4-FFF2-40B4-BE49-F238E27FC236}">
                    <a16:creationId xmlns:a16="http://schemas.microsoft.com/office/drawing/2014/main" id="{15015BFA-45A5-4044-B87E-ACBC9685F7AE}"/>
                  </a:ext>
                </a:extLst>
              </p:cNvPr>
              <p:cNvPicPr/>
              <p:nvPr/>
            </p:nvPicPr>
            <p:blipFill>
              <a:blip r:embed="rId41"/>
              <a:stretch>
                <a:fillRect/>
              </a:stretch>
            </p:blipFill>
            <p:spPr>
              <a:xfrm>
                <a:off x="5560835" y="3036767"/>
                <a:ext cx="582480" cy="21855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9">
                <a:extLst>
                  <a:ext uri="{FF2B5EF4-FFF2-40B4-BE49-F238E27FC236}">
                    <a16:creationId xmlns:a16="http://schemas.microsoft.com/office/drawing/2014/main" id="{6DEC94A8-81E5-4D4E-93C7-D57DA076C521}"/>
                  </a:ext>
                </a:extLst>
              </p14:cNvPr>
              <p14:cNvContentPartPr/>
              <p14:nvPr/>
            </p14:nvContentPartPr>
            <p14:xfrm>
              <a:off x="4997075" y="3058383"/>
              <a:ext cx="252000" cy="220320"/>
            </p14:xfrm>
          </p:contentPart>
        </mc:Choice>
        <mc:Fallback xmlns="">
          <p:pic>
            <p:nvPicPr>
              <p:cNvPr id="57" name="Ink 59">
                <a:extLst>
                  <a:ext uri="{FF2B5EF4-FFF2-40B4-BE49-F238E27FC236}">
                    <a16:creationId xmlns:a16="http://schemas.microsoft.com/office/drawing/2014/main" id="{6DEC94A8-81E5-4D4E-93C7-D57DA076C521}"/>
                  </a:ext>
                </a:extLst>
              </p:cNvPr>
              <p:cNvPicPr/>
              <p:nvPr/>
            </p:nvPicPr>
            <p:blipFill>
              <a:blip r:embed="rId43"/>
              <a:stretch>
                <a:fillRect/>
              </a:stretch>
            </p:blipFill>
            <p:spPr>
              <a:xfrm>
                <a:off x="4988062" y="3049383"/>
                <a:ext cx="268944"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60">
                <a:extLst>
                  <a:ext uri="{FF2B5EF4-FFF2-40B4-BE49-F238E27FC236}">
                    <a16:creationId xmlns:a16="http://schemas.microsoft.com/office/drawing/2014/main" id="{9030981B-1224-2546-A23D-EBF1352AE16F}"/>
                  </a:ext>
                </a:extLst>
              </p14:cNvPr>
              <p14:cNvContentPartPr/>
              <p14:nvPr/>
            </p14:nvContentPartPr>
            <p14:xfrm>
              <a:off x="4142075" y="3089703"/>
              <a:ext cx="508680" cy="164160"/>
            </p14:xfrm>
          </p:contentPart>
        </mc:Choice>
        <mc:Fallback xmlns="">
          <p:pic>
            <p:nvPicPr>
              <p:cNvPr id="58" name="Ink 60">
                <a:extLst>
                  <a:ext uri="{FF2B5EF4-FFF2-40B4-BE49-F238E27FC236}">
                    <a16:creationId xmlns:a16="http://schemas.microsoft.com/office/drawing/2014/main" id="{9030981B-1224-2546-A23D-EBF1352AE16F}"/>
                  </a:ext>
                </a:extLst>
              </p:cNvPr>
              <p:cNvPicPr/>
              <p:nvPr/>
            </p:nvPicPr>
            <p:blipFill>
              <a:blip r:embed="rId45"/>
              <a:stretch>
                <a:fillRect/>
              </a:stretch>
            </p:blipFill>
            <p:spPr>
              <a:xfrm>
                <a:off x="4132722" y="3080683"/>
                <a:ext cx="527387" cy="182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3" name="Ink 62">
                <a:extLst>
                  <a:ext uri="{FF2B5EF4-FFF2-40B4-BE49-F238E27FC236}">
                    <a16:creationId xmlns:a16="http://schemas.microsoft.com/office/drawing/2014/main" id="{B81714CB-4AD5-FE4B-84D1-6580C5C5C5D0}"/>
                  </a:ext>
                </a:extLst>
              </p14:cNvPr>
              <p14:cNvContentPartPr/>
              <p14:nvPr/>
            </p14:nvContentPartPr>
            <p14:xfrm>
              <a:off x="6964835" y="2957943"/>
              <a:ext cx="220320" cy="176400"/>
            </p14:xfrm>
          </p:contentPart>
        </mc:Choice>
        <mc:Fallback xmlns="">
          <p:pic>
            <p:nvPicPr>
              <p:cNvPr id="63" name="Ink 62">
                <a:extLst>
                  <a:ext uri="{FF2B5EF4-FFF2-40B4-BE49-F238E27FC236}">
                    <a16:creationId xmlns:a16="http://schemas.microsoft.com/office/drawing/2014/main" id="{B81714CB-4AD5-FE4B-84D1-6580C5C5C5D0}"/>
                  </a:ext>
                </a:extLst>
              </p:cNvPr>
              <p:cNvPicPr/>
              <p:nvPr/>
            </p:nvPicPr>
            <p:blipFill>
              <a:blip r:embed="rId47"/>
              <a:stretch>
                <a:fillRect/>
              </a:stretch>
            </p:blipFill>
            <p:spPr>
              <a:xfrm>
                <a:off x="6955835" y="2948223"/>
                <a:ext cx="237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Ink 63">
                <a:extLst>
                  <a:ext uri="{FF2B5EF4-FFF2-40B4-BE49-F238E27FC236}">
                    <a16:creationId xmlns:a16="http://schemas.microsoft.com/office/drawing/2014/main" id="{A996EF2B-5658-AB47-A5C5-5D4A150919B2}"/>
                  </a:ext>
                </a:extLst>
              </p14:cNvPr>
              <p14:cNvContentPartPr/>
              <p14:nvPr/>
            </p14:nvContentPartPr>
            <p14:xfrm>
              <a:off x="7310795" y="2945343"/>
              <a:ext cx="189000" cy="207720"/>
            </p14:xfrm>
          </p:contentPart>
        </mc:Choice>
        <mc:Fallback xmlns="">
          <p:pic>
            <p:nvPicPr>
              <p:cNvPr id="64" name="Ink 63">
                <a:extLst>
                  <a:ext uri="{FF2B5EF4-FFF2-40B4-BE49-F238E27FC236}">
                    <a16:creationId xmlns:a16="http://schemas.microsoft.com/office/drawing/2014/main" id="{A996EF2B-5658-AB47-A5C5-5D4A150919B2}"/>
                  </a:ext>
                </a:extLst>
              </p:cNvPr>
              <p:cNvPicPr/>
              <p:nvPr/>
            </p:nvPicPr>
            <p:blipFill>
              <a:blip r:embed="rId49"/>
              <a:stretch>
                <a:fillRect/>
              </a:stretch>
            </p:blipFill>
            <p:spPr>
              <a:xfrm>
                <a:off x="7301435" y="2936343"/>
                <a:ext cx="2077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Ink 64">
                <a:extLst>
                  <a:ext uri="{FF2B5EF4-FFF2-40B4-BE49-F238E27FC236}">
                    <a16:creationId xmlns:a16="http://schemas.microsoft.com/office/drawing/2014/main" id="{D566437D-39B6-EC4B-9D5D-CD217AC2811E}"/>
                  </a:ext>
                </a:extLst>
              </p14:cNvPr>
              <p14:cNvContentPartPr/>
              <p14:nvPr/>
            </p14:nvContentPartPr>
            <p14:xfrm>
              <a:off x="7926755" y="3001863"/>
              <a:ext cx="113400" cy="6480"/>
            </p14:xfrm>
          </p:contentPart>
        </mc:Choice>
        <mc:Fallback xmlns="">
          <p:pic>
            <p:nvPicPr>
              <p:cNvPr id="65" name="Ink 64">
                <a:extLst>
                  <a:ext uri="{FF2B5EF4-FFF2-40B4-BE49-F238E27FC236}">
                    <a16:creationId xmlns:a16="http://schemas.microsoft.com/office/drawing/2014/main" id="{D566437D-39B6-EC4B-9D5D-CD217AC2811E}"/>
                  </a:ext>
                </a:extLst>
              </p:cNvPr>
              <p:cNvPicPr/>
              <p:nvPr/>
            </p:nvPicPr>
            <p:blipFill>
              <a:blip r:embed="rId51"/>
              <a:stretch>
                <a:fillRect/>
              </a:stretch>
            </p:blipFill>
            <p:spPr>
              <a:xfrm>
                <a:off x="7917755" y="2992655"/>
                <a:ext cx="13032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Ink 65">
                <a:extLst>
                  <a:ext uri="{FF2B5EF4-FFF2-40B4-BE49-F238E27FC236}">
                    <a16:creationId xmlns:a16="http://schemas.microsoft.com/office/drawing/2014/main" id="{A1C4A94E-88CD-3D45-8C19-419D52B008B5}"/>
                  </a:ext>
                </a:extLst>
              </p14:cNvPr>
              <p14:cNvContentPartPr/>
              <p14:nvPr/>
            </p14:nvContentPartPr>
            <p14:xfrm>
              <a:off x="7945835" y="3083583"/>
              <a:ext cx="113400" cy="12960"/>
            </p14:xfrm>
          </p:contentPart>
        </mc:Choice>
        <mc:Fallback xmlns="">
          <p:pic>
            <p:nvPicPr>
              <p:cNvPr id="66" name="Ink 65">
                <a:extLst>
                  <a:ext uri="{FF2B5EF4-FFF2-40B4-BE49-F238E27FC236}">
                    <a16:creationId xmlns:a16="http://schemas.microsoft.com/office/drawing/2014/main" id="{A1C4A94E-88CD-3D45-8C19-419D52B008B5}"/>
                  </a:ext>
                </a:extLst>
              </p:cNvPr>
              <p:cNvPicPr/>
              <p:nvPr/>
            </p:nvPicPr>
            <p:blipFill>
              <a:blip r:embed="rId53"/>
              <a:stretch>
                <a:fillRect/>
              </a:stretch>
            </p:blipFill>
            <p:spPr>
              <a:xfrm>
                <a:off x="7936505" y="3074223"/>
                <a:ext cx="130625"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9" name="Ink 70">
                <a:extLst>
                  <a:ext uri="{FF2B5EF4-FFF2-40B4-BE49-F238E27FC236}">
                    <a16:creationId xmlns:a16="http://schemas.microsoft.com/office/drawing/2014/main" id="{9D979747-B04D-1241-A5A0-E56B3B742D87}"/>
                  </a:ext>
                </a:extLst>
              </p14:cNvPr>
              <p14:cNvContentPartPr/>
              <p14:nvPr/>
            </p14:nvContentPartPr>
            <p14:xfrm>
              <a:off x="8385755" y="2932743"/>
              <a:ext cx="471960" cy="245520"/>
            </p14:xfrm>
          </p:contentPart>
        </mc:Choice>
        <mc:Fallback xmlns="">
          <p:pic>
            <p:nvPicPr>
              <p:cNvPr id="69" name="Ink 70">
                <a:extLst>
                  <a:ext uri="{FF2B5EF4-FFF2-40B4-BE49-F238E27FC236}">
                    <a16:creationId xmlns:a16="http://schemas.microsoft.com/office/drawing/2014/main" id="{9D979747-B04D-1241-A5A0-E56B3B742D87}"/>
                  </a:ext>
                </a:extLst>
              </p:cNvPr>
              <p:cNvPicPr/>
              <p:nvPr/>
            </p:nvPicPr>
            <p:blipFill>
              <a:blip r:embed="rId55"/>
              <a:stretch>
                <a:fillRect/>
              </a:stretch>
            </p:blipFill>
            <p:spPr>
              <a:xfrm>
                <a:off x="8376395" y="2923383"/>
                <a:ext cx="49068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0" name="Ink 71">
                <a:extLst>
                  <a:ext uri="{FF2B5EF4-FFF2-40B4-BE49-F238E27FC236}">
                    <a16:creationId xmlns:a16="http://schemas.microsoft.com/office/drawing/2014/main" id="{1F982EBB-B38F-4945-8844-A51E42702217}"/>
                  </a:ext>
                </a:extLst>
              </p14:cNvPr>
              <p14:cNvContentPartPr/>
              <p14:nvPr/>
            </p14:nvContentPartPr>
            <p14:xfrm>
              <a:off x="6436715" y="2982783"/>
              <a:ext cx="252000" cy="207720"/>
            </p14:xfrm>
          </p:contentPart>
        </mc:Choice>
        <mc:Fallback xmlns="">
          <p:pic>
            <p:nvPicPr>
              <p:cNvPr id="70" name="Ink 71">
                <a:extLst>
                  <a:ext uri="{FF2B5EF4-FFF2-40B4-BE49-F238E27FC236}">
                    <a16:creationId xmlns:a16="http://schemas.microsoft.com/office/drawing/2014/main" id="{1F982EBB-B38F-4945-8844-A51E42702217}"/>
                  </a:ext>
                </a:extLst>
              </p:cNvPr>
              <p:cNvPicPr/>
              <p:nvPr/>
            </p:nvPicPr>
            <p:blipFill>
              <a:blip r:embed="rId57"/>
              <a:stretch>
                <a:fillRect/>
              </a:stretch>
            </p:blipFill>
            <p:spPr>
              <a:xfrm>
                <a:off x="6428063" y="2974503"/>
                <a:ext cx="268584"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7" name="Ink 76">
                <a:extLst>
                  <a:ext uri="{FF2B5EF4-FFF2-40B4-BE49-F238E27FC236}">
                    <a16:creationId xmlns:a16="http://schemas.microsoft.com/office/drawing/2014/main" id="{4CFAA275-8BF2-8C46-A95D-861EB088449E}"/>
                  </a:ext>
                </a:extLst>
              </p14:cNvPr>
              <p14:cNvContentPartPr/>
              <p14:nvPr/>
            </p14:nvContentPartPr>
            <p14:xfrm>
              <a:off x="3444755" y="4007703"/>
              <a:ext cx="163080" cy="19080"/>
            </p14:xfrm>
          </p:contentPart>
        </mc:Choice>
        <mc:Fallback xmlns="">
          <p:pic>
            <p:nvPicPr>
              <p:cNvPr id="77" name="Ink 76">
                <a:extLst>
                  <a:ext uri="{FF2B5EF4-FFF2-40B4-BE49-F238E27FC236}">
                    <a16:creationId xmlns:a16="http://schemas.microsoft.com/office/drawing/2014/main" id="{4CFAA275-8BF2-8C46-A95D-861EB088449E}"/>
                  </a:ext>
                </a:extLst>
              </p:cNvPr>
              <p:cNvPicPr/>
              <p:nvPr/>
            </p:nvPicPr>
            <p:blipFill>
              <a:blip r:embed="rId59"/>
              <a:stretch>
                <a:fillRect/>
              </a:stretch>
            </p:blipFill>
            <p:spPr>
              <a:xfrm>
                <a:off x="3435755" y="3997983"/>
                <a:ext cx="1800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8" name="Ink 77">
                <a:extLst>
                  <a:ext uri="{FF2B5EF4-FFF2-40B4-BE49-F238E27FC236}">
                    <a16:creationId xmlns:a16="http://schemas.microsoft.com/office/drawing/2014/main" id="{CF617C66-AC74-FE41-92E4-8B54B8CDFD84}"/>
                  </a:ext>
                </a:extLst>
              </p14:cNvPr>
              <p14:cNvContentPartPr/>
              <p14:nvPr/>
            </p14:nvContentPartPr>
            <p14:xfrm>
              <a:off x="3513155" y="4145943"/>
              <a:ext cx="189000" cy="6480"/>
            </p14:xfrm>
          </p:contentPart>
        </mc:Choice>
        <mc:Fallback xmlns="">
          <p:pic>
            <p:nvPicPr>
              <p:cNvPr id="78" name="Ink 77">
                <a:extLst>
                  <a:ext uri="{FF2B5EF4-FFF2-40B4-BE49-F238E27FC236}">
                    <a16:creationId xmlns:a16="http://schemas.microsoft.com/office/drawing/2014/main" id="{CF617C66-AC74-FE41-92E4-8B54B8CDFD84}"/>
                  </a:ext>
                </a:extLst>
              </p:cNvPr>
              <p:cNvPicPr/>
              <p:nvPr/>
            </p:nvPicPr>
            <p:blipFill>
              <a:blip r:embed="rId61"/>
              <a:stretch>
                <a:fillRect/>
              </a:stretch>
            </p:blipFill>
            <p:spPr>
              <a:xfrm>
                <a:off x="3503435" y="4136223"/>
                <a:ext cx="2066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Ink 79">
                <a:extLst>
                  <a:ext uri="{FF2B5EF4-FFF2-40B4-BE49-F238E27FC236}">
                    <a16:creationId xmlns:a16="http://schemas.microsoft.com/office/drawing/2014/main" id="{31A19FE3-EB48-6443-AA38-9CA7A393C6FE}"/>
                  </a:ext>
                </a:extLst>
              </p14:cNvPr>
              <p14:cNvContentPartPr/>
              <p14:nvPr/>
            </p14:nvContentPartPr>
            <p14:xfrm>
              <a:off x="2450795" y="3913383"/>
              <a:ext cx="591480" cy="214200"/>
            </p14:xfrm>
          </p:contentPart>
        </mc:Choice>
        <mc:Fallback xmlns="">
          <p:pic>
            <p:nvPicPr>
              <p:cNvPr id="79" name="Ink 79">
                <a:extLst>
                  <a:ext uri="{FF2B5EF4-FFF2-40B4-BE49-F238E27FC236}">
                    <a16:creationId xmlns:a16="http://schemas.microsoft.com/office/drawing/2014/main" id="{31A19FE3-EB48-6443-AA38-9CA7A393C6FE}"/>
                  </a:ext>
                </a:extLst>
              </p:cNvPr>
              <p:cNvPicPr/>
              <p:nvPr/>
            </p:nvPicPr>
            <p:blipFill>
              <a:blip r:embed="rId63"/>
              <a:stretch>
                <a:fillRect/>
              </a:stretch>
            </p:blipFill>
            <p:spPr>
              <a:xfrm>
                <a:off x="2441075" y="3904007"/>
                <a:ext cx="609120" cy="23331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5" name="Ink 84">
                <a:extLst>
                  <a:ext uri="{FF2B5EF4-FFF2-40B4-BE49-F238E27FC236}">
                    <a16:creationId xmlns:a16="http://schemas.microsoft.com/office/drawing/2014/main" id="{2DB19BD0-DB8C-4C4B-8AFD-16FCED42B91C}"/>
                  </a:ext>
                </a:extLst>
              </p14:cNvPr>
              <p14:cNvContentPartPr/>
              <p14:nvPr/>
            </p14:nvContentPartPr>
            <p14:xfrm>
              <a:off x="4195715" y="4234143"/>
              <a:ext cx="600480" cy="12960"/>
            </p14:xfrm>
          </p:contentPart>
        </mc:Choice>
        <mc:Fallback xmlns="">
          <p:pic>
            <p:nvPicPr>
              <p:cNvPr id="85" name="Ink 84">
                <a:extLst>
                  <a:ext uri="{FF2B5EF4-FFF2-40B4-BE49-F238E27FC236}">
                    <a16:creationId xmlns:a16="http://schemas.microsoft.com/office/drawing/2014/main" id="{2DB19BD0-DB8C-4C4B-8AFD-16FCED42B91C}"/>
                  </a:ext>
                </a:extLst>
              </p:cNvPr>
              <p:cNvPicPr/>
              <p:nvPr/>
            </p:nvPicPr>
            <p:blipFill>
              <a:blip r:embed="rId65"/>
              <a:stretch>
                <a:fillRect/>
              </a:stretch>
            </p:blipFill>
            <p:spPr>
              <a:xfrm>
                <a:off x="4186715" y="4224423"/>
                <a:ext cx="6174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6" name="Ink 85">
                <a:extLst>
                  <a:ext uri="{FF2B5EF4-FFF2-40B4-BE49-F238E27FC236}">
                    <a16:creationId xmlns:a16="http://schemas.microsoft.com/office/drawing/2014/main" id="{3CBA8182-8F9E-BE4C-859B-C6B4347517C8}"/>
                  </a:ext>
                </a:extLst>
              </p14:cNvPr>
              <p14:cNvContentPartPr/>
              <p14:nvPr/>
            </p14:nvContentPartPr>
            <p14:xfrm>
              <a:off x="4487675" y="4347183"/>
              <a:ext cx="371160" cy="126000"/>
            </p14:xfrm>
          </p:contentPart>
        </mc:Choice>
        <mc:Fallback xmlns="">
          <p:pic>
            <p:nvPicPr>
              <p:cNvPr id="86" name="Ink 85">
                <a:extLst>
                  <a:ext uri="{FF2B5EF4-FFF2-40B4-BE49-F238E27FC236}">
                    <a16:creationId xmlns:a16="http://schemas.microsoft.com/office/drawing/2014/main" id="{3CBA8182-8F9E-BE4C-859B-C6B4347517C8}"/>
                  </a:ext>
                </a:extLst>
              </p:cNvPr>
              <p:cNvPicPr/>
              <p:nvPr/>
            </p:nvPicPr>
            <p:blipFill>
              <a:blip r:embed="rId67"/>
              <a:stretch>
                <a:fillRect/>
              </a:stretch>
            </p:blipFill>
            <p:spPr>
              <a:xfrm>
                <a:off x="4478675" y="4338183"/>
                <a:ext cx="3895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7" name="Ink 86">
                <a:extLst>
                  <a:ext uri="{FF2B5EF4-FFF2-40B4-BE49-F238E27FC236}">
                    <a16:creationId xmlns:a16="http://schemas.microsoft.com/office/drawing/2014/main" id="{1F8FD927-A3FA-E14E-8E58-DEAAA67C52F3}"/>
                  </a:ext>
                </a:extLst>
              </p14:cNvPr>
              <p14:cNvContentPartPr/>
              <p14:nvPr/>
            </p14:nvContentPartPr>
            <p14:xfrm>
              <a:off x="5223515" y="4070703"/>
              <a:ext cx="145080" cy="19080"/>
            </p14:xfrm>
          </p:contentPart>
        </mc:Choice>
        <mc:Fallback xmlns="">
          <p:pic>
            <p:nvPicPr>
              <p:cNvPr id="87" name="Ink 86">
                <a:extLst>
                  <a:ext uri="{FF2B5EF4-FFF2-40B4-BE49-F238E27FC236}">
                    <a16:creationId xmlns:a16="http://schemas.microsoft.com/office/drawing/2014/main" id="{1F8FD927-A3FA-E14E-8E58-DEAAA67C52F3}"/>
                  </a:ext>
                </a:extLst>
              </p:cNvPr>
              <p:cNvPicPr/>
              <p:nvPr/>
            </p:nvPicPr>
            <p:blipFill>
              <a:blip r:embed="rId69"/>
              <a:stretch>
                <a:fillRect/>
              </a:stretch>
            </p:blipFill>
            <p:spPr>
              <a:xfrm>
                <a:off x="5214515" y="4061516"/>
                <a:ext cx="162000" cy="36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8" name="Ink 87">
                <a:extLst>
                  <a:ext uri="{FF2B5EF4-FFF2-40B4-BE49-F238E27FC236}">
                    <a16:creationId xmlns:a16="http://schemas.microsoft.com/office/drawing/2014/main" id="{73F6B686-A1F8-4945-8C67-B0CC66C153DB}"/>
                  </a:ext>
                </a:extLst>
              </p14:cNvPr>
              <p14:cNvContentPartPr/>
              <p14:nvPr/>
            </p14:nvContentPartPr>
            <p14:xfrm>
              <a:off x="5236115" y="4196343"/>
              <a:ext cx="138600" cy="360"/>
            </p14:xfrm>
          </p:contentPart>
        </mc:Choice>
        <mc:Fallback xmlns="">
          <p:pic>
            <p:nvPicPr>
              <p:cNvPr id="88" name="Ink 87">
                <a:extLst>
                  <a:ext uri="{FF2B5EF4-FFF2-40B4-BE49-F238E27FC236}">
                    <a16:creationId xmlns:a16="http://schemas.microsoft.com/office/drawing/2014/main" id="{73F6B686-A1F8-4945-8C67-B0CC66C153DB}"/>
                  </a:ext>
                </a:extLst>
              </p:cNvPr>
              <p:cNvPicPr/>
              <p:nvPr/>
            </p:nvPicPr>
            <p:blipFill>
              <a:blip r:embed="rId71"/>
              <a:stretch>
                <a:fillRect/>
              </a:stretch>
            </p:blipFill>
            <p:spPr>
              <a:xfrm>
                <a:off x="5226755" y="4186983"/>
                <a:ext cx="1558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9" name="Ink 89">
                <a:extLst>
                  <a:ext uri="{FF2B5EF4-FFF2-40B4-BE49-F238E27FC236}">
                    <a16:creationId xmlns:a16="http://schemas.microsoft.com/office/drawing/2014/main" id="{91804667-96E9-214B-A97B-F883090BDD12}"/>
                  </a:ext>
                </a:extLst>
              </p14:cNvPr>
              <p14:cNvContentPartPr/>
              <p14:nvPr/>
            </p14:nvContentPartPr>
            <p14:xfrm>
              <a:off x="4223795" y="3781263"/>
              <a:ext cx="704520" cy="283680"/>
            </p14:xfrm>
          </p:contentPart>
        </mc:Choice>
        <mc:Fallback xmlns="">
          <p:pic>
            <p:nvPicPr>
              <p:cNvPr id="89" name="Ink 89">
                <a:extLst>
                  <a:ext uri="{FF2B5EF4-FFF2-40B4-BE49-F238E27FC236}">
                    <a16:creationId xmlns:a16="http://schemas.microsoft.com/office/drawing/2014/main" id="{91804667-96E9-214B-A97B-F883090BDD12}"/>
                  </a:ext>
                </a:extLst>
              </p:cNvPr>
              <p:cNvPicPr/>
              <p:nvPr/>
            </p:nvPicPr>
            <p:blipFill>
              <a:blip r:embed="rId73"/>
              <a:stretch>
                <a:fillRect/>
              </a:stretch>
            </p:blipFill>
            <p:spPr>
              <a:xfrm>
                <a:off x="4214075" y="3772252"/>
                <a:ext cx="722160" cy="300621"/>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2" name="Ink 105">
                <a:extLst>
                  <a:ext uri="{FF2B5EF4-FFF2-40B4-BE49-F238E27FC236}">
                    <a16:creationId xmlns:a16="http://schemas.microsoft.com/office/drawing/2014/main" id="{A2CB41D1-6578-8F4A-A9B6-C274E343BEC3}"/>
                  </a:ext>
                </a:extLst>
              </p14:cNvPr>
              <p14:cNvContentPartPr/>
              <p14:nvPr/>
            </p14:nvContentPartPr>
            <p14:xfrm>
              <a:off x="7085075" y="4108503"/>
              <a:ext cx="93960" cy="75600"/>
            </p14:xfrm>
          </p:contentPart>
        </mc:Choice>
        <mc:Fallback xmlns="">
          <p:pic>
            <p:nvPicPr>
              <p:cNvPr id="102" name="Ink 105">
                <a:extLst>
                  <a:ext uri="{FF2B5EF4-FFF2-40B4-BE49-F238E27FC236}">
                    <a16:creationId xmlns:a16="http://schemas.microsoft.com/office/drawing/2014/main" id="{A2CB41D1-6578-8F4A-A9B6-C274E343BEC3}"/>
                  </a:ext>
                </a:extLst>
              </p:cNvPr>
              <p:cNvPicPr/>
              <p:nvPr/>
            </p:nvPicPr>
            <p:blipFill>
              <a:blip r:embed="rId75"/>
              <a:stretch>
                <a:fillRect/>
              </a:stretch>
            </p:blipFill>
            <p:spPr>
              <a:xfrm>
                <a:off x="7076075" y="4098829"/>
                <a:ext cx="110880" cy="93873"/>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3" name="Ink 106">
                <a:extLst>
                  <a:ext uri="{FF2B5EF4-FFF2-40B4-BE49-F238E27FC236}">
                    <a16:creationId xmlns:a16="http://schemas.microsoft.com/office/drawing/2014/main" id="{AC6B41FE-2956-5245-876C-B74E369EC518}"/>
                  </a:ext>
                </a:extLst>
              </p14:cNvPr>
              <p14:cNvContentPartPr/>
              <p14:nvPr/>
            </p14:nvContentPartPr>
            <p14:xfrm>
              <a:off x="6248075" y="4290663"/>
              <a:ext cx="352080" cy="207720"/>
            </p14:xfrm>
          </p:contentPart>
        </mc:Choice>
        <mc:Fallback xmlns="">
          <p:pic>
            <p:nvPicPr>
              <p:cNvPr id="103" name="Ink 106">
                <a:extLst>
                  <a:ext uri="{FF2B5EF4-FFF2-40B4-BE49-F238E27FC236}">
                    <a16:creationId xmlns:a16="http://schemas.microsoft.com/office/drawing/2014/main" id="{AC6B41FE-2956-5245-876C-B74E369EC518}"/>
                  </a:ext>
                </a:extLst>
              </p:cNvPr>
              <p:cNvPicPr/>
              <p:nvPr/>
            </p:nvPicPr>
            <p:blipFill>
              <a:blip r:embed="rId77"/>
              <a:stretch>
                <a:fillRect/>
              </a:stretch>
            </p:blipFill>
            <p:spPr>
              <a:xfrm>
                <a:off x="6239787" y="4281679"/>
                <a:ext cx="369378" cy="225689"/>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4" name="Ink 107">
                <a:extLst>
                  <a:ext uri="{FF2B5EF4-FFF2-40B4-BE49-F238E27FC236}">
                    <a16:creationId xmlns:a16="http://schemas.microsoft.com/office/drawing/2014/main" id="{AE73961B-F9B1-B04D-9150-578CF94A6102}"/>
                  </a:ext>
                </a:extLst>
              </p14:cNvPr>
              <p14:cNvContentPartPr/>
              <p14:nvPr/>
            </p14:nvContentPartPr>
            <p14:xfrm>
              <a:off x="5845955" y="4114623"/>
              <a:ext cx="835920" cy="69480"/>
            </p14:xfrm>
          </p:contentPart>
        </mc:Choice>
        <mc:Fallback xmlns="">
          <p:pic>
            <p:nvPicPr>
              <p:cNvPr id="104" name="Ink 107">
                <a:extLst>
                  <a:ext uri="{FF2B5EF4-FFF2-40B4-BE49-F238E27FC236}">
                    <a16:creationId xmlns:a16="http://schemas.microsoft.com/office/drawing/2014/main" id="{AE73961B-F9B1-B04D-9150-578CF94A6102}"/>
                  </a:ext>
                </a:extLst>
              </p:cNvPr>
              <p:cNvPicPr/>
              <p:nvPr/>
            </p:nvPicPr>
            <p:blipFill>
              <a:blip r:embed="rId79"/>
              <a:stretch>
                <a:fillRect/>
              </a:stretch>
            </p:blipFill>
            <p:spPr>
              <a:xfrm>
                <a:off x="5836955" y="4104953"/>
                <a:ext cx="852840" cy="888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5" name="Ink 108">
                <a:extLst>
                  <a:ext uri="{FF2B5EF4-FFF2-40B4-BE49-F238E27FC236}">
                    <a16:creationId xmlns:a16="http://schemas.microsoft.com/office/drawing/2014/main" id="{A9617F53-D1E5-2F46-A02F-0F55CD147400}"/>
                  </a:ext>
                </a:extLst>
              </p14:cNvPr>
              <p14:cNvContentPartPr/>
              <p14:nvPr/>
            </p14:nvContentPartPr>
            <p14:xfrm>
              <a:off x="5644715" y="3599103"/>
              <a:ext cx="1465200" cy="440640"/>
            </p14:xfrm>
          </p:contentPart>
        </mc:Choice>
        <mc:Fallback xmlns="">
          <p:pic>
            <p:nvPicPr>
              <p:cNvPr id="105" name="Ink 108">
                <a:extLst>
                  <a:ext uri="{FF2B5EF4-FFF2-40B4-BE49-F238E27FC236}">
                    <a16:creationId xmlns:a16="http://schemas.microsoft.com/office/drawing/2014/main" id="{A9617F53-D1E5-2F46-A02F-0F55CD147400}"/>
                  </a:ext>
                </a:extLst>
              </p:cNvPr>
              <p:cNvPicPr/>
              <p:nvPr/>
            </p:nvPicPr>
            <p:blipFill>
              <a:blip r:embed="rId81"/>
              <a:stretch>
                <a:fillRect/>
              </a:stretch>
            </p:blipFill>
            <p:spPr>
              <a:xfrm>
                <a:off x="5634997" y="3589743"/>
                <a:ext cx="1482836"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7" name="Ink 118">
                <a:extLst>
                  <a:ext uri="{FF2B5EF4-FFF2-40B4-BE49-F238E27FC236}">
                    <a16:creationId xmlns:a16="http://schemas.microsoft.com/office/drawing/2014/main" id="{8ADD5A91-B72F-7542-8139-4342ECFB9FC7}"/>
                  </a:ext>
                </a:extLst>
              </p14:cNvPr>
              <p14:cNvContentPartPr/>
              <p14:nvPr/>
            </p14:nvContentPartPr>
            <p14:xfrm>
              <a:off x="8543075" y="3938583"/>
              <a:ext cx="515880" cy="169920"/>
            </p14:xfrm>
          </p:contentPart>
        </mc:Choice>
        <mc:Fallback xmlns="">
          <p:pic>
            <p:nvPicPr>
              <p:cNvPr id="117" name="Ink 118">
                <a:extLst>
                  <a:ext uri="{FF2B5EF4-FFF2-40B4-BE49-F238E27FC236}">
                    <a16:creationId xmlns:a16="http://schemas.microsoft.com/office/drawing/2014/main" id="{8ADD5A91-B72F-7542-8139-4342ECFB9FC7}"/>
                  </a:ext>
                </a:extLst>
              </p:cNvPr>
              <p:cNvPicPr/>
              <p:nvPr/>
            </p:nvPicPr>
            <p:blipFill>
              <a:blip r:embed="rId83"/>
              <a:stretch>
                <a:fillRect/>
              </a:stretch>
            </p:blipFill>
            <p:spPr>
              <a:xfrm>
                <a:off x="8535155" y="3928165"/>
                <a:ext cx="534240" cy="190037"/>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18" name="Ink 119">
                <a:extLst>
                  <a:ext uri="{FF2B5EF4-FFF2-40B4-BE49-F238E27FC236}">
                    <a16:creationId xmlns:a16="http://schemas.microsoft.com/office/drawing/2014/main" id="{66607BE6-7CA0-AD40-B440-41FFC5D9976B}"/>
                  </a:ext>
                </a:extLst>
              </p14:cNvPr>
              <p14:cNvContentPartPr/>
              <p14:nvPr/>
            </p14:nvContentPartPr>
            <p14:xfrm>
              <a:off x="7543355" y="3951183"/>
              <a:ext cx="855360" cy="188640"/>
            </p14:xfrm>
          </p:contentPart>
        </mc:Choice>
        <mc:Fallback xmlns="">
          <p:pic>
            <p:nvPicPr>
              <p:cNvPr id="118" name="Ink 119">
                <a:extLst>
                  <a:ext uri="{FF2B5EF4-FFF2-40B4-BE49-F238E27FC236}">
                    <a16:creationId xmlns:a16="http://schemas.microsoft.com/office/drawing/2014/main" id="{66607BE6-7CA0-AD40-B440-41FFC5D9976B}"/>
                  </a:ext>
                </a:extLst>
              </p:cNvPr>
              <p:cNvPicPr/>
              <p:nvPr/>
            </p:nvPicPr>
            <p:blipFill>
              <a:blip r:embed="rId85"/>
              <a:stretch>
                <a:fillRect/>
              </a:stretch>
            </p:blipFill>
            <p:spPr>
              <a:xfrm>
                <a:off x="7533995" y="3942200"/>
                <a:ext cx="872640" cy="207324"/>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5" name="Ink 125">
                <a:extLst>
                  <a:ext uri="{FF2B5EF4-FFF2-40B4-BE49-F238E27FC236}">
                    <a16:creationId xmlns:a16="http://schemas.microsoft.com/office/drawing/2014/main" id="{2BDF39D1-2508-1349-9B0D-8A6A338B078E}"/>
                  </a:ext>
                </a:extLst>
              </p14:cNvPr>
              <p14:cNvContentPartPr/>
              <p14:nvPr/>
            </p14:nvContentPartPr>
            <p14:xfrm>
              <a:off x="2406875" y="5120463"/>
              <a:ext cx="1044000" cy="271080"/>
            </p14:xfrm>
          </p:contentPart>
        </mc:Choice>
        <mc:Fallback xmlns="">
          <p:pic>
            <p:nvPicPr>
              <p:cNvPr id="125" name="Ink 125">
                <a:extLst>
                  <a:ext uri="{FF2B5EF4-FFF2-40B4-BE49-F238E27FC236}">
                    <a16:creationId xmlns:a16="http://schemas.microsoft.com/office/drawing/2014/main" id="{2BDF39D1-2508-1349-9B0D-8A6A338B078E}"/>
                  </a:ext>
                </a:extLst>
              </p:cNvPr>
              <p:cNvPicPr/>
              <p:nvPr/>
            </p:nvPicPr>
            <p:blipFill>
              <a:blip r:embed="rId87"/>
              <a:stretch>
                <a:fillRect/>
              </a:stretch>
            </p:blipFill>
            <p:spPr>
              <a:xfrm>
                <a:off x="2398955" y="5112532"/>
                <a:ext cx="1059840" cy="288383"/>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7" name="Ink 126">
                <a:extLst>
                  <a:ext uri="{FF2B5EF4-FFF2-40B4-BE49-F238E27FC236}">
                    <a16:creationId xmlns:a16="http://schemas.microsoft.com/office/drawing/2014/main" id="{F95C8644-E8A1-3945-A214-3FF269C2BBEB}"/>
                  </a:ext>
                </a:extLst>
              </p14:cNvPr>
              <p14:cNvContentPartPr/>
              <p14:nvPr/>
            </p14:nvContentPartPr>
            <p14:xfrm>
              <a:off x="3746075" y="5189583"/>
              <a:ext cx="201600" cy="6480"/>
            </p14:xfrm>
          </p:contentPart>
        </mc:Choice>
        <mc:Fallback xmlns="">
          <p:pic>
            <p:nvPicPr>
              <p:cNvPr id="127" name="Ink 126">
                <a:extLst>
                  <a:ext uri="{FF2B5EF4-FFF2-40B4-BE49-F238E27FC236}">
                    <a16:creationId xmlns:a16="http://schemas.microsoft.com/office/drawing/2014/main" id="{F95C8644-E8A1-3945-A214-3FF269C2BBEB}"/>
                  </a:ext>
                </a:extLst>
              </p:cNvPr>
              <p:cNvPicPr/>
              <p:nvPr/>
            </p:nvPicPr>
            <p:blipFill>
              <a:blip r:embed="rId89"/>
              <a:stretch>
                <a:fillRect/>
              </a:stretch>
            </p:blipFill>
            <p:spPr>
              <a:xfrm>
                <a:off x="3736355" y="5179863"/>
                <a:ext cx="2192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8" name="Ink 127">
                <a:extLst>
                  <a:ext uri="{FF2B5EF4-FFF2-40B4-BE49-F238E27FC236}">
                    <a16:creationId xmlns:a16="http://schemas.microsoft.com/office/drawing/2014/main" id="{0398F977-568B-4D46-8E01-A389C1DC051B}"/>
                  </a:ext>
                </a:extLst>
              </p14:cNvPr>
              <p14:cNvContentPartPr/>
              <p14:nvPr/>
            </p14:nvContentPartPr>
            <p14:xfrm>
              <a:off x="3808715" y="5283903"/>
              <a:ext cx="163800" cy="19080"/>
            </p14:xfrm>
          </p:contentPart>
        </mc:Choice>
        <mc:Fallback xmlns="">
          <p:pic>
            <p:nvPicPr>
              <p:cNvPr id="128" name="Ink 127">
                <a:extLst>
                  <a:ext uri="{FF2B5EF4-FFF2-40B4-BE49-F238E27FC236}">
                    <a16:creationId xmlns:a16="http://schemas.microsoft.com/office/drawing/2014/main" id="{0398F977-568B-4D46-8E01-A389C1DC051B}"/>
                  </a:ext>
                </a:extLst>
              </p:cNvPr>
              <p:cNvPicPr/>
              <p:nvPr/>
            </p:nvPicPr>
            <p:blipFill>
              <a:blip r:embed="rId91"/>
              <a:stretch>
                <a:fillRect/>
              </a:stretch>
            </p:blipFill>
            <p:spPr>
              <a:xfrm>
                <a:off x="3799355" y="5274543"/>
                <a:ext cx="1810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45" name="Ink 149">
                <a:extLst>
                  <a:ext uri="{FF2B5EF4-FFF2-40B4-BE49-F238E27FC236}">
                    <a16:creationId xmlns:a16="http://schemas.microsoft.com/office/drawing/2014/main" id="{63C5F458-4346-3040-AA10-D25F18C53582}"/>
                  </a:ext>
                </a:extLst>
              </p14:cNvPr>
              <p14:cNvContentPartPr/>
              <p14:nvPr/>
            </p14:nvContentPartPr>
            <p14:xfrm>
              <a:off x="7995875" y="4800063"/>
              <a:ext cx="849240" cy="496800"/>
            </p14:xfrm>
          </p:contentPart>
        </mc:Choice>
        <mc:Fallback xmlns="">
          <p:pic>
            <p:nvPicPr>
              <p:cNvPr id="145" name="Ink 149">
                <a:extLst>
                  <a:ext uri="{FF2B5EF4-FFF2-40B4-BE49-F238E27FC236}">
                    <a16:creationId xmlns:a16="http://schemas.microsoft.com/office/drawing/2014/main" id="{63C5F458-4346-3040-AA10-D25F18C53582}"/>
                  </a:ext>
                </a:extLst>
              </p:cNvPr>
              <p:cNvPicPr/>
              <p:nvPr/>
            </p:nvPicPr>
            <p:blipFill>
              <a:blip r:embed="rId93"/>
              <a:stretch>
                <a:fillRect/>
              </a:stretch>
            </p:blipFill>
            <p:spPr>
              <a:xfrm>
                <a:off x="7986875" y="4791070"/>
                <a:ext cx="866520" cy="515506"/>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6" name="Ink 150">
                <a:extLst>
                  <a:ext uri="{FF2B5EF4-FFF2-40B4-BE49-F238E27FC236}">
                    <a16:creationId xmlns:a16="http://schemas.microsoft.com/office/drawing/2014/main" id="{891C6B69-2DB6-F649-809C-7A0606BB459D}"/>
                  </a:ext>
                </a:extLst>
              </p14:cNvPr>
              <p14:cNvContentPartPr/>
              <p14:nvPr/>
            </p14:nvContentPartPr>
            <p14:xfrm>
              <a:off x="7530755" y="5020023"/>
              <a:ext cx="195120" cy="151200"/>
            </p14:xfrm>
          </p:contentPart>
        </mc:Choice>
        <mc:Fallback xmlns="">
          <p:pic>
            <p:nvPicPr>
              <p:cNvPr id="146" name="Ink 150">
                <a:extLst>
                  <a:ext uri="{FF2B5EF4-FFF2-40B4-BE49-F238E27FC236}">
                    <a16:creationId xmlns:a16="http://schemas.microsoft.com/office/drawing/2014/main" id="{891C6B69-2DB6-F649-809C-7A0606BB459D}"/>
                  </a:ext>
                </a:extLst>
              </p:cNvPr>
              <p:cNvPicPr/>
              <p:nvPr/>
            </p:nvPicPr>
            <p:blipFill>
              <a:blip r:embed="rId95"/>
              <a:stretch>
                <a:fillRect/>
              </a:stretch>
            </p:blipFill>
            <p:spPr>
              <a:xfrm>
                <a:off x="7521035" y="5010303"/>
                <a:ext cx="2127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47" name="Ink 151">
                <a:extLst>
                  <a:ext uri="{FF2B5EF4-FFF2-40B4-BE49-F238E27FC236}">
                    <a16:creationId xmlns:a16="http://schemas.microsoft.com/office/drawing/2014/main" id="{479A4952-43F4-8647-A772-A77F7B7C7DBA}"/>
                  </a:ext>
                </a:extLst>
              </p14:cNvPr>
              <p14:cNvContentPartPr/>
              <p14:nvPr/>
            </p14:nvContentPartPr>
            <p14:xfrm>
              <a:off x="6374075" y="4843983"/>
              <a:ext cx="1006200" cy="478080"/>
            </p14:xfrm>
          </p:contentPart>
        </mc:Choice>
        <mc:Fallback xmlns="">
          <p:pic>
            <p:nvPicPr>
              <p:cNvPr id="147" name="Ink 151">
                <a:extLst>
                  <a:ext uri="{FF2B5EF4-FFF2-40B4-BE49-F238E27FC236}">
                    <a16:creationId xmlns:a16="http://schemas.microsoft.com/office/drawing/2014/main" id="{479A4952-43F4-8647-A772-A77F7B7C7DBA}"/>
                  </a:ext>
                </a:extLst>
              </p:cNvPr>
              <p:cNvPicPr/>
              <p:nvPr/>
            </p:nvPicPr>
            <p:blipFill>
              <a:blip r:embed="rId97"/>
              <a:stretch>
                <a:fillRect/>
              </a:stretch>
            </p:blipFill>
            <p:spPr>
              <a:xfrm>
                <a:off x="6365075" y="4834990"/>
                <a:ext cx="1023120" cy="496426"/>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48" name="Ink 152">
                <a:extLst>
                  <a:ext uri="{FF2B5EF4-FFF2-40B4-BE49-F238E27FC236}">
                    <a16:creationId xmlns:a16="http://schemas.microsoft.com/office/drawing/2014/main" id="{5ED7E45E-BAE2-064B-9441-A9F21D24AA88}"/>
                  </a:ext>
                </a:extLst>
              </p14:cNvPr>
              <p14:cNvContentPartPr/>
              <p14:nvPr/>
            </p14:nvContentPartPr>
            <p14:xfrm>
              <a:off x="5895995" y="5145663"/>
              <a:ext cx="220320" cy="145080"/>
            </p14:xfrm>
          </p:contentPart>
        </mc:Choice>
        <mc:Fallback xmlns="">
          <p:pic>
            <p:nvPicPr>
              <p:cNvPr id="148" name="Ink 152">
                <a:extLst>
                  <a:ext uri="{FF2B5EF4-FFF2-40B4-BE49-F238E27FC236}">
                    <a16:creationId xmlns:a16="http://schemas.microsoft.com/office/drawing/2014/main" id="{5ED7E45E-BAE2-064B-9441-A9F21D24AA88}"/>
                  </a:ext>
                </a:extLst>
              </p:cNvPr>
              <p:cNvPicPr/>
              <p:nvPr/>
            </p:nvPicPr>
            <p:blipFill>
              <a:blip r:embed="rId99"/>
              <a:stretch>
                <a:fillRect/>
              </a:stretch>
            </p:blipFill>
            <p:spPr>
              <a:xfrm>
                <a:off x="5886275" y="5135919"/>
                <a:ext cx="237960" cy="162764"/>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49" name="Ink 153">
                <a:extLst>
                  <a:ext uri="{FF2B5EF4-FFF2-40B4-BE49-F238E27FC236}">
                    <a16:creationId xmlns:a16="http://schemas.microsoft.com/office/drawing/2014/main" id="{C84365B1-78A8-7844-821F-1165846B9B2D}"/>
                  </a:ext>
                </a:extLst>
              </p14:cNvPr>
              <p14:cNvContentPartPr/>
              <p14:nvPr/>
            </p14:nvContentPartPr>
            <p14:xfrm>
              <a:off x="4959275" y="5000943"/>
              <a:ext cx="685800" cy="434520"/>
            </p14:xfrm>
          </p:contentPart>
        </mc:Choice>
        <mc:Fallback xmlns="">
          <p:pic>
            <p:nvPicPr>
              <p:cNvPr id="149" name="Ink 153">
                <a:extLst>
                  <a:ext uri="{FF2B5EF4-FFF2-40B4-BE49-F238E27FC236}">
                    <a16:creationId xmlns:a16="http://schemas.microsoft.com/office/drawing/2014/main" id="{C84365B1-78A8-7844-821F-1165846B9B2D}"/>
                  </a:ext>
                </a:extLst>
              </p:cNvPr>
              <p:cNvPicPr/>
              <p:nvPr/>
            </p:nvPicPr>
            <p:blipFill>
              <a:blip r:embed="rId101"/>
              <a:stretch>
                <a:fillRect/>
              </a:stretch>
            </p:blipFill>
            <p:spPr>
              <a:xfrm>
                <a:off x="4949550" y="4991936"/>
                <a:ext cx="703449" cy="451454"/>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55" name="Ink 154">
                <a:extLst>
                  <a:ext uri="{FF2B5EF4-FFF2-40B4-BE49-F238E27FC236}">
                    <a16:creationId xmlns:a16="http://schemas.microsoft.com/office/drawing/2014/main" id="{207E7827-C50A-684A-9E86-7D2AD2CDBDFD}"/>
                  </a:ext>
                </a:extLst>
              </p14:cNvPr>
              <p14:cNvContentPartPr/>
              <p14:nvPr/>
            </p14:nvContentPartPr>
            <p14:xfrm>
              <a:off x="8995595" y="4818783"/>
              <a:ext cx="132480" cy="484560"/>
            </p14:xfrm>
          </p:contentPart>
        </mc:Choice>
        <mc:Fallback xmlns="">
          <p:pic>
            <p:nvPicPr>
              <p:cNvPr id="155" name="Ink 154">
                <a:extLst>
                  <a:ext uri="{FF2B5EF4-FFF2-40B4-BE49-F238E27FC236}">
                    <a16:creationId xmlns:a16="http://schemas.microsoft.com/office/drawing/2014/main" id="{207E7827-C50A-684A-9E86-7D2AD2CDBDFD}"/>
                  </a:ext>
                </a:extLst>
              </p:cNvPr>
              <p:cNvPicPr/>
              <p:nvPr/>
            </p:nvPicPr>
            <p:blipFill>
              <a:blip r:embed="rId103"/>
              <a:stretch>
                <a:fillRect/>
              </a:stretch>
            </p:blipFill>
            <p:spPr>
              <a:xfrm>
                <a:off x="8987675" y="4809423"/>
                <a:ext cx="14940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7" name="Ink 157">
                <a:extLst>
                  <a:ext uri="{FF2B5EF4-FFF2-40B4-BE49-F238E27FC236}">
                    <a16:creationId xmlns:a16="http://schemas.microsoft.com/office/drawing/2014/main" id="{3F5FB5FE-AA86-4C4D-BF44-3F1253BE65EA}"/>
                  </a:ext>
                </a:extLst>
              </p14:cNvPr>
              <p14:cNvContentPartPr/>
              <p14:nvPr/>
            </p14:nvContentPartPr>
            <p14:xfrm>
              <a:off x="4217315" y="4950903"/>
              <a:ext cx="560160" cy="478080"/>
            </p14:xfrm>
          </p:contentPart>
        </mc:Choice>
        <mc:Fallback xmlns="">
          <p:pic>
            <p:nvPicPr>
              <p:cNvPr id="157" name="Ink 157">
                <a:extLst>
                  <a:ext uri="{FF2B5EF4-FFF2-40B4-BE49-F238E27FC236}">
                    <a16:creationId xmlns:a16="http://schemas.microsoft.com/office/drawing/2014/main" id="{3F5FB5FE-AA86-4C4D-BF44-3F1253BE65EA}"/>
                  </a:ext>
                </a:extLst>
              </p:cNvPr>
              <p:cNvPicPr/>
              <p:nvPr/>
            </p:nvPicPr>
            <p:blipFill>
              <a:blip r:embed="rId105"/>
              <a:stretch>
                <a:fillRect/>
              </a:stretch>
            </p:blipFill>
            <p:spPr>
              <a:xfrm>
                <a:off x="4208309" y="4941190"/>
                <a:ext cx="577091" cy="495707"/>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59" name="Ink 158">
                <a:extLst>
                  <a:ext uri="{FF2B5EF4-FFF2-40B4-BE49-F238E27FC236}">
                    <a16:creationId xmlns:a16="http://schemas.microsoft.com/office/drawing/2014/main" id="{F640B954-A7B6-2F4C-816D-91EBD987CF67}"/>
                  </a:ext>
                </a:extLst>
              </p14:cNvPr>
              <p14:cNvContentPartPr/>
              <p14:nvPr/>
            </p14:nvContentPartPr>
            <p14:xfrm>
              <a:off x="9291155" y="5000943"/>
              <a:ext cx="132480" cy="25560"/>
            </p14:xfrm>
          </p:contentPart>
        </mc:Choice>
        <mc:Fallback xmlns="">
          <p:pic>
            <p:nvPicPr>
              <p:cNvPr id="159" name="Ink 158">
                <a:extLst>
                  <a:ext uri="{FF2B5EF4-FFF2-40B4-BE49-F238E27FC236}">
                    <a16:creationId xmlns:a16="http://schemas.microsoft.com/office/drawing/2014/main" id="{F640B954-A7B6-2F4C-816D-91EBD987CF67}"/>
                  </a:ext>
                </a:extLst>
              </p:cNvPr>
              <p:cNvPicPr/>
              <p:nvPr/>
            </p:nvPicPr>
            <p:blipFill>
              <a:blip r:embed="rId107"/>
              <a:stretch>
                <a:fillRect/>
              </a:stretch>
            </p:blipFill>
            <p:spPr>
              <a:xfrm>
                <a:off x="9281769" y="4993023"/>
                <a:ext cx="149807"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64" name="Ink 164">
                <a:extLst>
                  <a:ext uri="{FF2B5EF4-FFF2-40B4-BE49-F238E27FC236}">
                    <a16:creationId xmlns:a16="http://schemas.microsoft.com/office/drawing/2014/main" id="{5858E25D-B611-884E-A77F-940D22CAC717}"/>
                  </a:ext>
                </a:extLst>
              </p14:cNvPr>
              <p14:cNvContentPartPr/>
              <p14:nvPr/>
            </p14:nvContentPartPr>
            <p14:xfrm>
              <a:off x="9618035" y="4875303"/>
              <a:ext cx="471960" cy="201600"/>
            </p14:xfrm>
          </p:contentPart>
        </mc:Choice>
        <mc:Fallback xmlns="">
          <p:pic>
            <p:nvPicPr>
              <p:cNvPr id="164" name="Ink 164">
                <a:extLst>
                  <a:ext uri="{FF2B5EF4-FFF2-40B4-BE49-F238E27FC236}">
                    <a16:creationId xmlns:a16="http://schemas.microsoft.com/office/drawing/2014/main" id="{5858E25D-B611-884E-A77F-940D22CAC717}"/>
                  </a:ext>
                </a:extLst>
              </p:cNvPr>
              <p:cNvPicPr/>
              <p:nvPr/>
            </p:nvPicPr>
            <p:blipFill>
              <a:blip r:embed="rId109"/>
              <a:stretch>
                <a:fillRect/>
              </a:stretch>
            </p:blipFill>
            <p:spPr>
              <a:xfrm>
                <a:off x="9609035" y="4866303"/>
                <a:ext cx="4888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66" name="Ink 165">
                <a:extLst>
                  <a:ext uri="{FF2B5EF4-FFF2-40B4-BE49-F238E27FC236}">
                    <a16:creationId xmlns:a16="http://schemas.microsoft.com/office/drawing/2014/main" id="{CBD3A413-5BA4-544C-A67C-C277C021345F}"/>
                  </a:ext>
                </a:extLst>
              </p14:cNvPr>
              <p14:cNvContentPartPr/>
              <p14:nvPr/>
            </p14:nvContentPartPr>
            <p14:xfrm>
              <a:off x="3733475" y="5881143"/>
              <a:ext cx="113400" cy="6480"/>
            </p14:xfrm>
          </p:contentPart>
        </mc:Choice>
        <mc:Fallback xmlns="">
          <p:pic>
            <p:nvPicPr>
              <p:cNvPr id="166" name="Ink 165">
                <a:extLst>
                  <a:ext uri="{FF2B5EF4-FFF2-40B4-BE49-F238E27FC236}">
                    <a16:creationId xmlns:a16="http://schemas.microsoft.com/office/drawing/2014/main" id="{CBD3A413-5BA4-544C-A67C-C277C021345F}"/>
                  </a:ext>
                </a:extLst>
              </p:cNvPr>
              <p:cNvPicPr/>
              <p:nvPr/>
            </p:nvPicPr>
            <p:blipFill>
              <a:blip r:embed="rId111"/>
              <a:stretch>
                <a:fillRect/>
              </a:stretch>
            </p:blipFill>
            <p:spPr>
              <a:xfrm>
                <a:off x="3724145" y="5871423"/>
                <a:ext cx="130625"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67" name="Ink 166">
                <a:extLst>
                  <a:ext uri="{FF2B5EF4-FFF2-40B4-BE49-F238E27FC236}">
                    <a16:creationId xmlns:a16="http://schemas.microsoft.com/office/drawing/2014/main" id="{36FA3BB5-C882-7B40-8DFA-EE81E9D14AE2}"/>
                  </a:ext>
                </a:extLst>
              </p14:cNvPr>
              <p14:cNvContentPartPr/>
              <p14:nvPr/>
            </p14:nvContentPartPr>
            <p14:xfrm>
              <a:off x="3796115" y="5950623"/>
              <a:ext cx="56880" cy="25560"/>
            </p14:xfrm>
          </p:contentPart>
        </mc:Choice>
        <mc:Fallback xmlns="">
          <p:pic>
            <p:nvPicPr>
              <p:cNvPr id="167" name="Ink 166">
                <a:extLst>
                  <a:ext uri="{FF2B5EF4-FFF2-40B4-BE49-F238E27FC236}">
                    <a16:creationId xmlns:a16="http://schemas.microsoft.com/office/drawing/2014/main" id="{36FA3BB5-C882-7B40-8DFA-EE81E9D14AE2}"/>
                  </a:ext>
                </a:extLst>
              </p:cNvPr>
              <p:cNvPicPr/>
              <p:nvPr/>
            </p:nvPicPr>
            <p:blipFill>
              <a:blip r:embed="rId113"/>
              <a:stretch>
                <a:fillRect/>
              </a:stretch>
            </p:blipFill>
            <p:spPr>
              <a:xfrm>
                <a:off x="3786035" y="5940903"/>
                <a:ext cx="748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81" name="Ink 180">
                <a:extLst>
                  <a:ext uri="{FF2B5EF4-FFF2-40B4-BE49-F238E27FC236}">
                    <a16:creationId xmlns:a16="http://schemas.microsoft.com/office/drawing/2014/main" id="{5F11091F-FB49-C14A-9F94-0FDBA481D38B}"/>
                  </a:ext>
                </a:extLst>
              </p14:cNvPr>
              <p14:cNvContentPartPr/>
              <p14:nvPr/>
            </p14:nvContentPartPr>
            <p14:xfrm>
              <a:off x="7882835" y="5705103"/>
              <a:ext cx="189000" cy="182520"/>
            </p14:xfrm>
          </p:contentPart>
        </mc:Choice>
        <mc:Fallback xmlns="">
          <p:pic>
            <p:nvPicPr>
              <p:cNvPr id="181" name="Ink 180">
                <a:extLst>
                  <a:ext uri="{FF2B5EF4-FFF2-40B4-BE49-F238E27FC236}">
                    <a16:creationId xmlns:a16="http://schemas.microsoft.com/office/drawing/2014/main" id="{5F11091F-FB49-C14A-9F94-0FDBA481D38B}"/>
                  </a:ext>
                </a:extLst>
              </p:cNvPr>
              <p:cNvPicPr/>
              <p:nvPr/>
            </p:nvPicPr>
            <p:blipFill>
              <a:blip r:embed="rId115"/>
              <a:stretch>
                <a:fillRect/>
              </a:stretch>
            </p:blipFill>
            <p:spPr>
              <a:xfrm>
                <a:off x="7873835" y="5696103"/>
                <a:ext cx="2073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82" name="Ink 181">
                <a:extLst>
                  <a:ext uri="{FF2B5EF4-FFF2-40B4-BE49-F238E27FC236}">
                    <a16:creationId xmlns:a16="http://schemas.microsoft.com/office/drawing/2014/main" id="{AE059FDA-6E16-1448-87D9-11EC7D52BAC6}"/>
                  </a:ext>
                </a:extLst>
              </p14:cNvPr>
              <p14:cNvContentPartPr/>
              <p14:nvPr/>
            </p14:nvContentPartPr>
            <p14:xfrm>
              <a:off x="8429675" y="5774583"/>
              <a:ext cx="220320" cy="31680"/>
            </p14:xfrm>
          </p:contentPart>
        </mc:Choice>
        <mc:Fallback xmlns="">
          <p:pic>
            <p:nvPicPr>
              <p:cNvPr id="182" name="Ink 181">
                <a:extLst>
                  <a:ext uri="{FF2B5EF4-FFF2-40B4-BE49-F238E27FC236}">
                    <a16:creationId xmlns:a16="http://schemas.microsoft.com/office/drawing/2014/main" id="{AE059FDA-6E16-1448-87D9-11EC7D52BAC6}"/>
                  </a:ext>
                </a:extLst>
              </p:cNvPr>
              <p:cNvPicPr/>
              <p:nvPr/>
            </p:nvPicPr>
            <p:blipFill>
              <a:blip r:embed="rId117"/>
              <a:stretch>
                <a:fillRect/>
              </a:stretch>
            </p:blipFill>
            <p:spPr>
              <a:xfrm>
                <a:off x="8420675" y="5764863"/>
                <a:ext cx="2372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83" name="Ink 182">
                <a:extLst>
                  <a:ext uri="{FF2B5EF4-FFF2-40B4-BE49-F238E27FC236}">
                    <a16:creationId xmlns:a16="http://schemas.microsoft.com/office/drawing/2014/main" id="{1DD8D47A-97CA-2540-AF0A-C7ECB05BBC38}"/>
                  </a:ext>
                </a:extLst>
              </p14:cNvPr>
              <p14:cNvContentPartPr/>
              <p14:nvPr/>
            </p14:nvContentPartPr>
            <p14:xfrm>
              <a:off x="8461355" y="5900223"/>
              <a:ext cx="170280" cy="6480"/>
            </p14:xfrm>
          </p:contentPart>
        </mc:Choice>
        <mc:Fallback xmlns="">
          <p:pic>
            <p:nvPicPr>
              <p:cNvPr id="183" name="Ink 182">
                <a:extLst>
                  <a:ext uri="{FF2B5EF4-FFF2-40B4-BE49-F238E27FC236}">
                    <a16:creationId xmlns:a16="http://schemas.microsoft.com/office/drawing/2014/main" id="{1DD8D47A-97CA-2540-AF0A-C7ECB05BBC38}"/>
                  </a:ext>
                </a:extLst>
              </p:cNvPr>
              <p:cNvPicPr/>
              <p:nvPr/>
            </p:nvPicPr>
            <p:blipFill>
              <a:blip r:embed="rId119"/>
              <a:stretch>
                <a:fillRect/>
              </a:stretch>
            </p:blipFill>
            <p:spPr>
              <a:xfrm>
                <a:off x="8453075" y="5891697"/>
                <a:ext cx="186480" cy="22509"/>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84" name="Ink 188">
                <a:extLst>
                  <a:ext uri="{FF2B5EF4-FFF2-40B4-BE49-F238E27FC236}">
                    <a16:creationId xmlns:a16="http://schemas.microsoft.com/office/drawing/2014/main" id="{A5ECC8FD-2AB6-214E-99AF-9E3AB9B9A987}"/>
                  </a:ext>
                </a:extLst>
              </p14:cNvPr>
              <p14:cNvContentPartPr/>
              <p14:nvPr/>
            </p14:nvContentPartPr>
            <p14:xfrm>
              <a:off x="7329515" y="5711583"/>
              <a:ext cx="434160" cy="170280"/>
            </p14:xfrm>
          </p:contentPart>
        </mc:Choice>
        <mc:Fallback xmlns="">
          <p:pic>
            <p:nvPicPr>
              <p:cNvPr id="184" name="Ink 188">
                <a:extLst>
                  <a:ext uri="{FF2B5EF4-FFF2-40B4-BE49-F238E27FC236}">
                    <a16:creationId xmlns:a16="http://schemas.microsoft.com/office/drawing/2014/main" id="{A5ECC8FD-2AB6-214E-99AF-9E3AB9B9A987}"/>
                  </a:ext>
                </a:extLst>
              </p:cNvPr>
              <p:cNvPicPr/>
              <p:nvPr/>
            </p:nvPicPr>
            <p:blipFill>
              <a:blip r:embed="rId121"/>
              <a:stretch>
                <a:fillRect/>
              </a:stretch>
            </p:blipFill>
            <p:spPr>
              <a:xfrm>
                <a:off x="7320515" y="5701863"/>
                <a:ext cx="4510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85" name="Ink 189">
                <a:extLst>
                  <a:ext uri="{FF2B5EF4-FFF2-40B4-BE49-F238E27FC236}">
                    <a16:creationId xmlns:a16="http://schemas.microsoft.com/office/drawing/2014/main" id="{4918B48A-95D5-E244-ABF9-74FBFAEBD23E}"/>
                  </a:ext>
                </a:extLst>
              </p14:cNvPr>
              <p14:cNvContentPartPr/>
              <p14:nvPr/>
            </p14:nvContentPartPr>
            <p14:xfrm>
              <a:off x="6631835" y="5774583"/>
              <a:ext cx="321120" cy="195120"/>
            </p14:xfrm>
          </p:contentPart>
        </mc:Choice>
        <mc:Fallback xmlns="">
          <p:pic>
            <p:nvPicPr>
              <p:cNvPr id="185" name="Ink 189">
                <a:extLst>
                  <a:ext uri="{FF2B5EF4-FFF2-40B4-BE49-F238E27FC236}">
                    <a16:creationId xmlns:a16="http://schemas.microsoft.com/office/drawing/2014/main" id="{4918B48A-95D5-E244-ABF9-74FBFAEBD23E}"/>
                  </a:ext>
                </a:extLst>
              </p:cNvPr>
              <p:cNvPicPr/>
              <p:nvPr/>
            </p:nvPicPr>
            <p:blipFill>
              <a:blip r:embed="rId123"/>
              <a:stretch>
                <a:fillRect/>
              </a:stretch>
            </p:blipFill>
            <p:spPr>
              <a:xfrm>
                <a:off x="6622115" y="5764863"/>
                <a:ext cx="3387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86" name="Ink 190">
                <a:extLst>
                  <a:ext uri="{FF2B5EF4-FFF2-40B4-BE49-F238E27FC236}">
                    <a16:creationId xmlns:a16="http://schemas.microsoft.com/office/drawing/2014/main" id="{CDE51A5D-D208-FA4A-8B81-92B8D98D266A}"/>
                  </a:ext>
                </a:extLst>
              </p14:cNvPr>
              <p14:cNvContentPartPr/>
              <p14:nvPr/>
            </p14:nvContentPartPr>
            <p14:xfrm>
              <a:off x="5663435" y="5730303"/>
              <a:ext cx="748440" cy="226800"/>
            </p14:xfrm>
          </p:contentPart>
        </mc:Choice>
        <mc:Fallback xmlns="">
          <p:pic>
            <p:nvPicPr>
              <p:cNvPr id="186" name="Ink 190">
                <a:extLst>
                  <a:ext uri="{FF2B5EF4-FFF2-40B4-BE49-F238E27FC236}">
                    <a16:creationId xmlns:a16="http://schemas.microsoft.com/office/drawing/2014/main" id="{CDE51A5D-D208-FA4A-8B81-92B8D98D266A}"/>
                  </a:ext>
                </a:extLst>
              </p:cNvPr>
              <p:cNvPicPr/>
              <p:nvPr/>
            </p:nvPicPr>
            <p:blipFill>
              <a:blip r:embed="rId125"/>
              <a:stretch>
                <a:fillRect/>
              </a:stretch>
            </p:blipFill>
            <p:spPr>
              <a:xfrm>
                <a:off x="5653715" y="5720943"/>
                <a:ext cx="7675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87" name="Ink 191">
                <a:extLst>
                  <a:ext uri="{FF2B5EF4-FFF2-40B4-BE49-F238E27FC236}">
                    <a16:creationId xmlns:a16="http://schemas.microsoft.com/office/drawing/2014/main" id="{D2EFC414-9E31-9843-BE1F-5F60E5221087}"/>
                  </a:ext>
                </a:extLst>
              </p14:cNvPr>
              <p14:cNvContentPartPr/>
              <p14:nvPr/>
            </p14:nvContentPartPr>
            <p14:xfrm>
              <a:off x="5267435" y="5786823"/>
              <a:ext cx="239400" cy="189000"/>
            </p14:xfrm>
          </p:contentPart>
        </mc:Choice>
        <mc:Fallback xmlns="">
          <p:pic>
            <p:nvPicPr>
              <p:cNvPr id="187" name="Ink 191">
                <a:extLst>
                  <a:ext uri="{FF2B5EF4-FFF2-40B4-BE49-F238E27FC236}">
                    <a16:creationId xmlns:a16="http://schemas.microsoft.com/office/drawing/2014/main" id="{D2EFC414-9E31-9843-BE1F-5F60E5221087}"/>
                  </a:ext>
                </a:extLst>
              </p:cNvPr>
              <p:cNvPicPr/>
              <p:nvPr/>
            </p:nvPicPr>
            <p:blipFill>
              <a:blip r:embed="rId127"/>
              <a:stretch>
                <a:fillRect/>
              </a:stretch>
            </p:blipFill>
            <p:spPr>
              <a:xfrm>
                <a:off x="5258795" y="5777463"/>
                <a:ext cx="2559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88" name="Ink 192">
                <a:extLst>
                  <a:ext uri="{FF2B5EF4-FFF2-40B4-BE49-F238E27FC236}">
                    <a16:creationId xmlns:a16="http://schemas.microsoft.com/office/drawing/2014/main" id="{16B4989A-000E-CE46-8556-AA3FC297BFAC}"/>
                  </a:ext>
                </a:extLst>
              </p14:cNvPr>
              <p14:cNvContentPartPr/>
              <p14:nvPr/>
            </p14:nvContentPartPr>
            <p14:xfrm>
              <a:off x="4217315" y="5749383"/>
              <a:ext cx="723600" cy="252000"/>
            </p14:xfrm>
          </p:contentPart>
        </mc:Choice>
        <mc:Fallback xmlns="">
          <p:pic>
            <p:nvPicPr>
              <p:cNvPr id="188" name="Ink 192">
                <a:extLst>
                  <a:ext uri="{FF2B5EF4-FFF2-40B4-BE49-F238E27FC236}">
                    <a16:creationId xmlns:a16="http://schemas.microsoft.com/office/drawing/2014/main" id="{16B4989A-000E-CE46-8556-AA3FC297BFAC}"/>
                  </a:ext>
                </a:extLst>
              </p:cNvPr>
              <p:cNvPicPr/>
              <p:nvPr/>
            </p:nvPicPr>
            <p:blipFill>
              <a:blip r:embed="rId129"/>
              <a:stretch>
                <a:fillRect/>
              </a:stretch>
            </p:blipFill>
            <p:spPr>
              <a:xfrm>
                <a:off x="4207950" y="5740023"/>
                <a:ext cx="740889"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94" name="Ink 193">
                <a:extLst>
                  <a:ext uri="{FF2B5EF4-FFF2-40B4-BE49-F238E27FC236}">
                    <a16:creationId xmlns:a16="http://schemas.microsoft.com/office/drawing/2014/main" id="{24D8FCD1-B632-B843-BA63-F8204CDE12B3}"/>
                  </a:ext>
                </a:extLst>
              </p14:cNvPr>
              <p14:cNvContentPartPr/>
              <p14:nvPr/>
            </p14:nvContentPartPr>
            <p14:xfrm>
              <a:off x="9121595" y="5648583"/>
              <a:ext cx="19080" cy="239400"/>
            </p14:xfrm>
          </p:contentPart>
        </mc:Choice>
        <mc:Fallback xmlns="">
          <p:pic>
            <p:nvPicPr>
              <p:cNvPr id="194" name="Ink 193">
                <a:extLst>
                  <a:ext uri="{FF2B5EF4-FFF2-40B4-BE49-F238E27FC236}">
                    <a16:creationId xmlns:a16="http://schemas.microsoft.com/office/drawing/2014/main" id="{24D8FCD1-B632-B843-BA63-F8204CDE12B3}"/>
                  </a:ext>
                </a:extLst>
              </p:cNvPr>
              <p:cNvPicPr/>
              <p:nvPr/>
            </p:nvPicPr>
            <p:blipFill>
              <a:blip r:embed="rId131"/>
              <a:stretch>
                <a:fillRect/>
              </a:stretch>
            </p:blipFill>
            <p:spPr>
              <a:xfrm>
                <a:off x="9111875" y="5639569"/>
                <a:ext cx="36720" cy="256345"/>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01" name="Ink 202">
                <a:extLst>
                  <a:ext uri="{FF2B5EF4-FFF2-40B4-BE49-F238E27FC236}">
                    <a16:creationId xmlns:a16="http://schemas.microsoft.com/office/drawing/2014/main" id="{E73CDAD7-BCF6-DD4E-83A6-8EA3F39AC165}"/>
                  </a:ext>
                </a:extLst>
              </p14:cNvPr>
              <p14:cNvContentPartPr/>
              <p14:nvPr/>
            </p14:nvContentPartPr>
            <p14:xfrm>
              <a:off x="9813155" y="5635983"/>
              <a:ext cx="534600" cy="264600"/>
            </p14:xfrm>
          </p:contentPart>
        </mc:Choice>
        <mc:Fallback xmlns="">
          <p:pic>
            <p:nvPicPr>
              <p:cNvPr id="201" name="Ink 202">
                <a:extLst>
                  <a:ext uri="{FF2B5EF4-FFF2-40B4-BE49-F238E27FC236}">
                    <a16:creationId xmlns:a16="http://schemas.microsoft.com/office/drawing/2014/main" id="{E73CDAD7-BCF6-DD4E-83A6-8EA3F39AC165}"/>
                  </a:ext>
                </a:extLst>
              </p:cNvPr>
              <p:cNvPicPr/>
              <p:nvPr/>
            </p:nvPicPr>
            <p:blipFill>
              <a:blip r:embed="rId133"/>
              <a:stretch>
                <a:fillRect/>
              </a:stretch>
            </p:blipFill>
            <p:spPr>
              <a:xfrm>
                <a:off x="9805240" y="5625889"/>
                <a:ext cx="552228" cy="284066"/>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02" name="Ink 203">
                <a:extLst>
                  <a:ext uri="{FF2B5EF4-FFF2-40B4-BE49-F238E27FC236}">
                    <a16:creationId xmlns:a16="http://schemas.microsoft.com/office/drawing/2014/main" id="{53AAD78B-905D-B44F-838C-61276D8C1AB8}"/>
                  </a:ext>
                </a:extLst>
              </p14:cNvPr>
              <p14:cNvContentPartPr/>
              <p14:nvPr/>
            </p14:nvContentPartPr>
            <p14:xfrm>
              <a:off x="9291155" y="5686383"/>
              <a:ext cx="377280" cy="258120"/>
            </p14:xfrm>
          </p:contentPart>
        </mc:Choice>
        <mc:Fallback xmlns="">
          <p:pic>
            <p:nvPicPr>
              <p:cNvPr id="202" name="Ink 203">
                <a:extLst>
                  <a:ext uri="{FF2B5EF4-FFF2-40B4-BE49-F238E27FC236}">
                    <a16:creationId xmlns:a16="http://schemas.microsoft.com/office/drawing/2014/main" id="{53AAD78B-905D-B44F-838C-61276D8C1AB8}"/>
                  </a:ext>
                </a:extLst>
              </p:cNvPr>
              <p:cNvPicPr/>
              <p:nvPr/>
            </p:nvPicPr>
            <p:blipFill>
              <a:blip r:embed="rId135"/>
              <a:stretch>
                <a:fillRect/>
              </a:stretch>
            </p:blipFill>
            <p:spPr>
              <a:xfrm>
                <a:off x="9281795" y="5677383"/>
                <a:ext cx="394560" cy="275040"/>
              </a:xfrm>
              <a:prstGeom prst="rect">
                <a:avLst/>
              </a:prstGeom>
            </p:spPr>
          </p:pic>
        </mc:Fallback>
      </mc:AlternateContent>
    </p:spTree>
    <p:extLst>
      <p:ext uri="{BB962C8B-B14F-4D97-AF65-F5344CB8AC3E}">
        <p14:creationId xmlns:p14="http://schemas.microsoft.com/office/powerpoint/2010/main" val="818019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82E8-BE7A-4925-A481-EAAF8B378602}"/>
              </a:ext>
            </a:extLst>
          </p:cNvPr>
          <p:cNvSpPr>
            <a:spLocks noGrp="1"/>
          </p:cNvSpPr>
          <p:nvPr>
            <p:ph type="title"/>
          </p:nvPr>
        </p:nvSpPr>
        <p:spPr>
          <a:xfrm>
            <a:off x="527520" y="274680"/>
            <a:ext cx="4654080" cy="849960"/>
          </a:xfrm>
        </p:spPr>
        <p:txBody>
          <a:bodyPr/>
          <a:lstStyle/>
          <a:p>
            <a:pPr algn="ctr"/>
            <a:r>
              <a:rPr lang="en-US" sz="3600" b="1" dirty="0">
                <a:latin typeface="Calibri" panose="020F0502020204030204" pitchFamily="34" charset="0"/>
                <a:cs typeface="Calibri" panose="020F0502020204030204" pitchFamily="34" charset="0"/>
              </a:rPr>
              <a:t> </a:t>
            </a:r>
            <a:r>
              <a:rPr lang="en-US" sz="4400" b="1" dirty="0">
                <a:latin typeface="Calibri" panose="020F0502020204030204" pitchFamily="34" charset="0"/>
                <a:cs typeface="Calibri" panose="020F0502020204030204" pitchFamily="34" charset="0"/>
              </a:rPr>
              <a:t>EXAMPLE 2</a:t>
            </a:r>
            <a:endParaRPr lang="en-VI" sz="44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FECBE65-BB3B-4979-8CC3-98E1532092E6}"/>
              </a:ext>
            </a:extLst>
          </p:cNvPr>
          <p:cNvSpPr>
            <a:spLocks noGrp="1"/>
          </p:cNvSpPr>
          <p:nvPr>
            <p:ph idx="1"/>
          </p:nvPr>
        </p:nvSpPr>
        <p:spPr>
          <a:xfrm>
            <a:off x="594519" y="1497497"/>
            <a:ext cx="10989920" cy="4679466"/>
          </a:xfrm>
        </p:spPr>
        <p:txBody>
          <a:bodyPr>
            <a:normAutofit/>
          </a:bodyPr>
          <a:lstStyle/>
          <a:p>
            <a:pPr algn="just">
              <a:buFont typeface="Wingdings" panose="05000000000000000000" pitchFamily="2" charset="2"/>
              <a:buChar char="Ø"/>
            </a:pPr>
            <a:r>
              <a:rPr lang="en-US" sz="3200" dirty="0">
                <a:latin typeface="Calibri" panose="020F0502020204030204" pitchFamily="34" charset="0"/>
                <a:cs typeface="Calibri" panose="020F0502020204030204" pitchFamily="34" charset="0"/>
              </a:rPr>
              <a:t>The mean lifetime of a sample of 100 light bulbs produced by a company is found to be 1560 hours with a population standard deviation of 90 hours. </a:t>
            </a:r>
          </a:p>
          <a:p>
            <a:pPr algn="just">
              <a:buFont typeface="Wingdings" panose="05000000000000000000" pitchFamily="2" charset="2"/>
              <a:buChar char="Ø"/>
            </a:pPr>
            <a:r>
              <a:rPr lang="en-US" sz="3200" dirty="0">
                <a:latin typeface="Calibri" panose="020F0502020204030204" pitchFamily="34" charset="0"/>
                <a:cs typeface="Calibri" panose="020F0502020204030204" pitchFamily="34" charset="0"/>
              </a:rPr>
              <a:t>Test the hypothesis that the mean life of the tubes produced by the company is more than 1580 hours</a:t>
            </a:r>
            <a:endParaRPr lang="en-VI"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015022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AB23FA4-FB5D-1A40-90A1-9BC7F61FCF66}"/>
                  </a:ext>
                </a:extLst>
              </p14:cNvPr>
              <p14:cNvContentPartPr/>
              <p14:nvPr/>
            </p14:nvContentPartPr>
            <p14:xfrm>
              <a:off x="2117435" y="1662663"/>
              <a:ext cx="270720" cy="264240"/>
            </p14:xfrm>
          </p:contentPart>
        </mc:Choice>
        <mc:Fallback xmlns="">
          <p:pic>
            <p:nvPicPr>
              <p:cNvPr id="4" name="Ink 3">
                <a:extLst>
                  <a:ext uri="{FF2B5EF4-FFF2-40B4-BE49-F238E27FC236}">
                    <a16:creationId xmlns:a16="http://schemas.microsoft.com/office/drawing/2014/main" id="{9AB23FA4-FB5D-1A40-90A1-9BC7F61FCF66}"/>
                  </a:ext>
                </a:extLst>
              </p:cNvPr>
              <p:cNvPicPr/>
              <p:nvPr/>
            </p:nvPicPr>
            <p:blipFill>
              <a:blip r:embed="rId3"/>
              <a:stretch>
                <a:fillRect/>
              </a:stretch>
            </p:blipFill>
            <p:spPr>
              <a:xfrm>
                <a:off x="2107355" y="1652237"/>
                <a:ext cx="290520" cy="28473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FE4FC52-09EA-B64C-A57E-8D930BFEBEC0}"/>
                  </a:ext>
                </a:extLst>
              </p14:cNvPr>
              <p14:cNvContentPartPr/>
              <p14:nvPr/>
            </p14:nvContentPartPr>
            <p14:xfrm>
              <a:off x="2595515" y="1656183"/>
              <a:ext cx="220320" cy="252000"/>
            </p14:xfrm>
          </p:contentPart>
        </mc:Choice>
        <mc:Fallback xmlns="">
          <p:pic>
            <p:nvPicPr>
              <p:cNvPr id="5" name="Ink 4">
                <a:extLst>
                  <a:ext uri="{FF2B5EF4-FFF2-40B4-BE49-F238E27FC236}">
                    <a16:creationId xmlns:a16="http://schemas.microsoft.com/office/drawing/2014/main" id="{0FE4FC52-09EA-B64C-A57E-8D930BFEBEC0}"/>
                  </a:ext>
                </a:extLst>
              </p:cNvPr>
              <p:cNvPicPr/>
              <p:nvPr/>
            </p:nvPicPr>
            <p:blipFill>
              <a:blip r:embed="rId5"/>
              <a:stretch>
                <a:fillRect/>
              </a:stretch>
            </p:blipFill>
            <p:spPr>
              <a:xfrm>
                <a:off x="2586155" y="1646823"/>
                <a:ext cx="2394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BD8EC23C-F134-5B4A-97D4-73F03AF2DB73}"/>
                  </a:ext>
                </a:extLst>
              </p14:cNvPr>
              <p14:cNvContentPartPr/>
              <p14:nvPr/>
            </p14:nvContentPartPr>
            <p14:xfrm>
              <a:off x="3444035" y="1612263"/>
              <a:ext cx="264240" cy="346320"/>
            </p14:xfrm>
          </p:contentPart>
        </mc:Choice>
        <mc:Fallback xmlns="">
          <p:pic>
            <p:nvPicPr>
              <p:cNvPr id="8" name="Ink 7">
                <a:extLst>
                  <a:ext uri="{FF2B5EF4-FFF2-40B4-BE49-F238E27FC236}">
                    <a16:creationId xmlns:a16="http://schemas.microsoft.com/office/drawing/2014/main" id="{BD8EC23C-F134-5B4A-97D4-73F03AF2DB73}"/>
                  </a:ext>
                </a:extLst>
              </p:cNvPr>
              <p:cNvPicPr/>
              <p:nvPr/>
            </p:nvPicPr>
            <p:blipFill>
              <a:blip r:embed="rId7"/>
              <a:stretch>
                <a:fillRect/>
              </a:stretch>
            </p:blipFill>
            <p:spPr>
              <a:xfrm>
                <a:off x="3434315" y="1602533"/>
                <a:ext cx="285120" cy="36433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9">
                <a:extLst>
                  <a:ext uri="{FF2B5EF4-FFF2-40B4-BE49-F238E27FC236}">
                    <a16:creationId xmlns:a16="http://schemas.microsoft.com/office/drawing/2014/main" id="{E85B6B8E-887E-7349-971E-FA85D2A93F21}"/>
                  </a:ext>
                </a:extLst>
              </p14:cNvPr>
              <p14:cNvContentPartPr/>
              <p14:nvPr/>
            </p14:nvContentPartPr>
            <p14:xfrm>
              <a:off x="2997635" y="1668783"/>
              <a:ext cx="283320" cy="232920"/>
            </p14:xfrm>
          </p:contentPart>
        </mc:Choice>
        <mc:Fallback xmlns="">
          <p:pic>
            <p:nvPicPr>
              <p:cNvPr id="9" name="Ink 9">
                <a:extLst>
                  <a:ext uri="{FF2B5EF4-FFF2-40B4-BE49-F238E27FC236}">
                    <a16:creationId xmlns:a16="http://schemas.microsoft.com/office/drawing/2014/main" id="{E85B6B8E-887E-7349-971E-FA85D2A93F21}"/>
                  </a:ext>
                </a:extLst>
              </p:cNvPr>
              <p:cNvPicPr/>
              <p:nvPr/>
            </p:nvPicPr>
            <p:blipFill>
              <a:blip r:embed="rId9"/>
              <a:stretch>
                <a:fillRect/>
              </a:stretch>
            </p:blipFill>
            <p:spPr>
              <a:xfrm>
                <a:off x="2987915" y="1660863"/>
                <a:ext cx="3009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F27E17C7-2B05-EA42-834E-B1FCB38DAD7C}"/>
                  </a:ext>
                </a:extLst>
              </p14:cNvPr>
              <p14:cNvContentPartPr/>
              <p14:nvPr/>
            </p14:nvContentPartPr>
            <p14:xfrm>
              <a:off x="4066475" y="1800903"/>
              <a:ext cx="138600" cy="12960"/>
            </p14:xfrm>
          </p:contentPart>
        </mc:Choice>
        <mc:Fallback xmlns="">
          <p:pic>
            <p:nvPicPr>
              <p:cNvPr id="11" name="Ink 10">
                <a:extLst>
                  <a:ext uri="{FF2B5EF4-FFF2-40B4-BE49-F238E27FC236}">
                    <a16:creationId xmlns:a16="http://schemas.microsoft.com/office/drawing/2014/main" id="{F27E17C7-2B05-EA42-834E-B1FCB38DAD7C}"/>
                  </a:ext>
                </a:extLst>
              </p:cNvPr>
              <p:cNvPicPr/>
              <p:nvPr/>
            </p:nvPicPr>
            <p:blipFill>
              <a:blip r:embed="rId11"/>
              <a:stretch>
                <a:fillRect/>
              </a:stretch>
            </p:blipFill>
            <p:spPr>
              <a:xfrm>
                <a:off x="4056755" y="1790823"/>
                <a:ext cx="1562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0A8DC39E-5E97-5C4C-BA4A-9CBDF1CB2B07}"/>
                  </a:ext>
                </a:extLst>
              </p14:cNvPr>
              <p14:cNvContentPartPr/>
              <p14:nvPr/>
            </p14:nvContentPartPr>
            <p14:xfrm>
              <a:off x="4122995" y="1882623"/>
              <a:ext cx="88200" cy="12960"/>
            </p14:xfrm>
          </p:contentPart>
        </mc:Choice>
        <mc:Fallback xmlns="">
          <p:pic>
            <p:nvPicPr>
              <p:cNvPr id="12" name="Ink 11">
                <a:extLst>
                  <a:ext uri="{FF2B5EF4-FFF2-40B4-BE49-F238E27FC236}">
                    <a16:creationId xmlns:a16="http://schemas.microsoft.com/office/drawing/2014/main" id="{0A8DC39E-5E97-5C4C-BA4A-9CBDF1CB2B07}"/>
                  </a:ext>
                </a:extLst>
              </p:cNvPr>
              <p:cNvPicPr/>
              <p:nvPr/>
            </p:nvPicPr>
            <p:blipFill>
              <a:blip r:embed="rId13"/>
              <a:stretch>
                <a:fillRect/>
              </a:stretch>
            </p:blipFill>
            <p:spPr>
              <a:xfrm>
                <a:off x="4113995" y="1873623"/>
                <a:ext cx="1051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CBB1D064-DE74-7B4A-8D1B-72211BA7C7BF}"/>
                  </a:ext>
                </a:extLst>
              </p14:cNvPr>
              <p14:cNvContentPartPr/>
              <p14:nvPr/>
            </p14:nvContentPartPr>
            <p14:xfrm>
              <a:off x="6646955" y="2065143"/>
              <a:ext cx="381240" cy="19080"/>
            </p14:xfrm>
          </p:contentPart>
        </mc:Choice>
        <mc:Fallback xmlns="">
          <p:pic>
            <p:nvPicPr>
              <p:cNvPr id="33" name="Ink 32">
                <a:extLst>
                  <a:ext uri="{FF2B5EF4-FFF2-40B4-BE49-F238E27FC236}">
                    <a16:creationId xmlns:a16="http://schemas.microsoft.com/office/drawing/2014/main" id="{CBB1D064-DE74-7B4A-8D1B-72211BA7C7BF}"/>
                  </a:ext>
                </a:extLst>
              </p:cNvPr>
              <p:cNvPicPr/>
              <p:nvPr/>
            </p:nvPicPr>
            <p:blipFill>
              <a:blip r:embed="rId15"/>
              <a:stretch>
                <a:fillRect/>
              </a:stretch>
            </p:blipFill>
            <p:spPr>
              <a:xfrm>
                <a:off x="6637946" y="2055603"/>
                <a:ext cx="398176" cy="3745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2" name="Ink 41">
                <a:extLst>
                  <a:ext uri="{FF2B5EF4-FFF2-40B4-BE49-F238E27FC236}">
                    <a16:creationId xmlns:a16="http://schemas.microsoft.com/office/drawing/2014/main" id="{490C91AC-B41C-2145-8271-CBEB85DA11C5}"/>
                  </a:ext>
                </a:extLst>
              </p14:cNvPr>
              <p14:cNvContentPartPr/>
              <p14:nvPr/>
            </p14:nvContentPartPr>
            <p14:xfrm>
              <a:off x="8222315" y="2046063"/>
              <a:ext cx="421560" cy="44280"/>
            </p14:xfrm>
          </p:contentPart>
        </mc:Choice>
        <mc:Fallback xmlns="">
          <p:pic>
            <p:nvPicPr>
              <p:cNvPr id="42" name="Ink 41">
                <a:extLst>
                  <a:ext uri="{FF2B5EF4-FFF2-40B4-BE49-F238E27FC236}">
                    <a16:creationId xmlns:a16="http://schemas.microsoft.com/office/drawing/2014/main" id="{490C91AC-B41C-2145-8271-CBEB85DA11C5}"/>
                  </a:ext>
                </a:extLst>
              </p:cNvPr>
              <p:cNvPicPr/>
              <p:nvPr/>
            </p:nvPicPr>
            <p:blipFill>
              <a:blip r:embed="rId17"/>
              <a:stretch>
                <a:fillRect/>
              </a:stretch>
            </p:blipFill>
            <p:spPr>
              <a:xfrm>
                <a:off x="8212955" y="2038143"/>
                <a:ext cx="4388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5" name="Ink 49">
                <a:extLst>
                  <a:ext uri="{FF2B5EF4-FFF2-40B4-BE49-F238E27FC236}">
                    <a16:creationId xmlns:a16="http://schemas.microsoft.com/office/drawing/2014/main" id="{CC2E97FC-22A1-8D43-B297-D7E53E144E5C}"/>
                  </a:ext>
                </a:extLst>
              </p14:cNvPr>
              <p14:cNvContentPartPr/>
              <p14:nvPr/>
            </p14:nvContentPartPr>
            <p14:xfrm>
              <a:off x="8323835" y="2215983"/>
              <a:ext cx="452160" cy="189000"/>
            </p14:xfrm>
          </p:contentPart>
        </mc:Choice>
        <mc:Fallback xmlns="">
          <p:pic>
            <p:nvPicPr>
              <p:cNvPr id="45" name="Ink 49">
                <a:extLst>
                  <a:ext uri="{FF2B5EF4-FFF2-40B4-BE49-F238E27FC236}">
                    <a16:creationId xmlns:a16="http://schemas.microsoft.com/office/drawing/2014/main" id="{CC2E97FC-22A1-8D43-B297-D7E53E144E5C}"/>
                  </a:ext>
                </a:extLst>
              </p:cNvPr>
              <p:cNvPicPr/>
              <p:nvPr/>
            </p:nvPicPr>
            <p:blipFill>
              <a:blip r:embed="rId19"/>
              <a:stretch>
                <a:fillRect/>
              </a:stretch>
            </p:blipFill>
            <p:spPr>
              <a:xfrm>
                <a:off x="8315562" y="2206623"/>
                <a:ext cx="470146"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6" name="Ink 50">
                <a:extLst>
                  <a:ext uri="{FF2B5EF4-FFF2-40B4-BE49-F238E27FC236}">
                    <a16:creationId xmlns:a16="http://schemas.microsoft.com/office/drawing/2014/main" id="{0ED0B09C-A614-1B4E-9865-D85C988135CA}"/>
                  </a:ext>
                </a:extLst>
              </p14:cNvPr>
              <p14:cNvContentPartPr/>
              <p14:nvPr/>
            </p14:nvContentPartPr>
            <p14:xfrm>
              <a:off x="7926755" y="1555743"/>
              <a:ext cx="867960" cy="384120"/>
            </p14:xfrm>
          </p:contentPart>
        </mc:Choice>
        <mc:Fallback xmlns="">
          <p:pic>
            <p:nvPicPr>
              <p:cNvPr id="46" name="Ink 50">
                <a:extLst>
                  <a:ext uri="{FF2B5EF4-FFF2-40B4-BE49-F238E27FC236}">
                    <a16:creationId xmlns:a16="http://schemas.microsoft.com/office/drawing/2014/main" id="{0ED0B09C-A614-1B4E-9865-D85C988135CA}"/>
                  </a:ext>
                </a:extLst>
              </p:cNvPr>
              <p:cNvPicPr/>
              <p:nvPr/>
            </p:nvPicPr>
            <p:blipFill>
              <a:blip r:embed="rId21"/>
              <a:stretch>
                <a:fillRect/>
              </a:stretch>
            </p:blipFill>
            <p:spPr>
              <a:xfrm>
                <a:off x="7917395" y="1545293"/>
                <a:ext cx="885240" cy="40429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7" name="Ink 51">
                <a:extLst>
                  <a:ext uri="{FF2B5EF4-FFF2-40B4-BE49-F238E27FC236}">
                    <a16:creationId xmlns:a16="http://schemas.microsoft.com/office/drawing/2014/main" id="{3E1C184A-5642-5F40-9B5B-59B965F1E643}"/>
                  </a:ext>
                </a:extLst>
              </p14:cNvPr>
              <p14:cNvContentPartPr/>
              <p14:nvPr/>
            </p14:nvContentPartPr>
            <p14:xfrm>
              <a:off x="7373795" y="1939143"/>
              <a:ext cx="195120" cy="163800"/>
            </p14:xfrm>
          </p:contentPart>
        </mc:Choice>
        <mc:Fallback xmlns="">
          <p:pic>
            <p:nvPicPr>
              <p:cNvPr id="47" name="Ink 51">
                <a:extLst>
                  <a:ext uri="{FF2B5EF4-FFF2-40B4-BE49-F238E27FC236}">
                    <a16:creationId xmlns:a16="http://schemas.microsoft.com/office/drawing/2014/main" id="{3E1C184A-5642-5F40-9B5B-59B965F1E643}"/>
                  </a:ext>
                </a:extLst>
              </p:cNvPr>
              <p:cNvPicPr/>
              <p:nvPr/>
            </p:nvPicPr>
            <p:blipFill>
              <a:blip r:embed="rId23"/>
              <a:stretch>
                <a:fillRect/>
              </a:stretch>
            </p:blipFill>
            <p:spPr>
              <a:xfrm>
                <a:off x="7364075" y="1929423"/>
                <a:ext cx="212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8" name="Ink 52">
                <a:extLst>
                  <a:ext uri="{FF2B5EF4-FFF2-40B4-BE49-F238E27FC236}">
                    <a16:creationId xmlns:a16="http://schemas.microsoft.com/office/drawing/2014/main" id="{4F802393-72CD-E745-8D06-29EBF8BAA124}"/>
                  </a:ext>
                </a:extLst>
              </p14:cNvPr>
              <p14:cNvContentPartPr/>
              <p14:nvPr/>
            </p14:nvContentPartPr>
            <p14:xfrm>
              <a:off x="6738755" y="2203383"/>
              <a:ext cx="478080" cy="169920"/>
            </p14:xfrm>
          </p:contentPart>
        </mc:Choice>
        <mc:Fallback xmlns="">
          <p:pic>
            <p:nvPicPr>
              <p:cNvPr id="48" name="Ink 52">
                <a:extLst>
                  <a:ext uri="{FF2B5EF4-FFF2-40B4-BE49-F238E27FC236}">
                    <a16:creationId xmlns:a16="http://schemas.microsoft.com/office/drawing/2014/main" id="{4F802393-72CD-E745-8D06-29EBF8BAA124}"/>
                  </a:ext>
                </a:extLst>
              </p:cNvPr>
              <p:cNvPicPr/>
              <p:nvPr/>
            </p:nvPicPr>
            <p:blipFill>
              <a:blip r:embed="rId25"/>
              <a:stretch>
                <a:fillRect/>
              </a:stretch>
            </p:blipFill>
            <p:spPr>
              <a:xfrm>
                <a:off x="6730115" y="2194043"/>
                <a:ext cx="494640" cy="18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9" name="Ink 53">
                <a:extLst>
                  <a:ext uri="{FF2B5EF4-FFF2-40B4-BE49-F238E27FC236}">
                    <a16:creationId xmlns:a16="http://schemas.microsoft.com/office/drawing/2014/main" id="{4DAD5E57-60DA-AF42-91FA-FBED2D5D21B8}"/>
                  </a:ext>
                </a:extLst>
              </p14:cNvPr>
              <p14:cNvContentPartPr/>
              <p14:nvPr/>
            </p14:nvContentPartPr>
            <p14:xfrm>
              <a:off x="6380915" y="1511823"/>
              <a:ext cx="879840" cy="383760"/>
            </p14:xfrm>
          </p:contentPart>
        </mc:Choice>
        <mc:Fallback xmlns="">
          <p:pic>
            <p:nvPicPr>
              <p:cNvPr id="49" name="Ink 53">
                <a:extLst>
                  <a:ext uri="{FF2B5EF4-FFF2-40B4-BE49-F238E27FC236}">
                    <a16:creationId xmlns:a16="http://schemas.microsoft.com/office/drawing/2014/main" id="{4DAD5E57-60DA-AF42-91FA-FBED2D5D21B8}"/>
                  </a:ext>
                </a:extLst>
              </p:cNvPr>
              <p:cNvPicPr/>
              <p:nvPr/>
            </p:nvPicPr>
            <p:blipFill>
              <a:blip r:embed="rId27"/>
              <a:stretch>
                <a:fillRect/>
              </a:stretch>
            </p:blipFill>
            <p:spPr>
              <a:xfrm>
                <a:off x="6371555" y="1502472"/>
                <a:ext cx="897120" cy="40282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a16="http://schemas.microsoft.com/office/drawing/2014/main" id="{17E779FF-E68C-BF41-805A-D2F0D3502004}"/>
                  </a:ext>
                </a:extLst>
              </p14:cNvPr>
              <p14:cNvContentPartPr/>
              <p14:nvPr/>
            </p14:nvContentPartPr>
            <p14:xfrm>
              <a:off x="8964275" y="1492743"/>
              <a:ext cx="308520" cy="1037880"/>
            </p14:xfrm>
          </p:contentPart>
        </mc:Choice>
        <mc:Fallback xmlns="">
          <p:pic>
            <p:nvPicPr>
              <p:cNvPr id="55" name="Ink 54">
                <a:extLst>
                  <a:ext uri="{FF2B5EF4-FFF2-40B4-BE49-F238E27FC236}">
                    <a16:creationId xmlns:a16="http://schemas.microsoft.com/office/drawing/2014/main" id="{17E779FF-E68C-BF41-805A-D2F0D3502004}"/>
                  </a:ext>
                </a:extLst>
              </p:cNvPr>
              <p:cNvPicPr/>
              <p:nvPr/>
            </p:nvPicPr>
            <p:blipFill>
              <a:blip r:embed="rId29"/>
              <a:stretch>
                <a:fillRect/>
              </a:stretch>
            </p:blipFill>
            <p:spPr>
              <a:xfrm>
                <a:off x="8956355" y="1483743"/>
                <a:ext cx="326160" cy="105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7" name="Ink 57">
                <a:extLst>
                  <a:ext uri="{FF2B5EF4-FFF2-40B4-BE49-F238E27FC236}">
                    <a16:creationId xmlns:a16="http://schemas.microsoft.com/office/drawing/2014/main" id="{EC3FE878-F815-334F-8844-0952AF87B5F9}"/>
                  </a:ext>
                </a:extLst>
              </p14:cNvPr>
              <p14:cNvContentPartPr/>
              <p14:nvPr/>
            </p14:nvContentPartPr>
            <p14:xfrm>
              <a:off x="4450235" y="1505343"/>
              <a:ext cx="1578240" cy="993600"/>
            </p14:xfrm>
          </p:contentPart>
        </mc:Choice>
        <mc:Fallback xmlns="">
          <p:pic>
            <p:nvPicPr>
              <p:cNvPr id="57" name="Ink 57">
                <a:extLst>
                  <a:ext uri="{FF2B5EF4-FFF2-40B4-BE49-F238E27FC236}">
                    <a16:creationId xmlns:a16="http://schemas.microsoft.com/office/drawing/2014/main" id="{EC3FE878-F815-334F-8844-0952AF87B5F9}"/>
                  </a:ext>
                </a:extLst>
              </p:cNvPr>
              <p:cNvPicPr/>
              <p:nvPr/>
            </p:nvPicPr>
            <p:blipFill>
              <a:blip r:embed="rId31"/>
              <a:stretch>
                <a:fillRect/>
              </a:stretch>
            </p:blipFill>
            <p:spPr>
              <a:xfrm>
                <a:off x="4440517" y="1496343"/>
                <a:ext cx="1595876" cy="1009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3">
                <a:extLst>
                  <a:ext uri="{FF2B5EF4-FFF2-40B4-BE49-F238E27FC236}">
                    <a16:creationId xmlns:a16="http://schemas.microsoft.com/office/drawing/2014/main" id="{AF399EE2-D91C-4F46-9F56-55EBC9A66CEF}"/>
                  </a:ext>
                </a:extLst>
              </p14:cNvPr>
              <p14:cNvContentPartPr/>
              <p14:nvPr/>
            </p14:nvContentPartPr>
            <p14:xfrm>
              <a:off x="9504995" y="1744383"/>
              <a:ext cx="786240" cy="226800"/>
            </p14:xfrm>
          </p:contentPart>
        </mc:Choice>
        <mc:Fallback xmlns="">
          <p:pic>
            <p:nvPicPr>
              <p:cNvPr id="63" name="Ink 63">
                <a:extLst>
                  <a:ext uri="{FF2B5EF4-FFF2-40B4-BE49-F238E27FC236}">
                    <a16:creationId xmlns:a16="http://schemas.microsoft.com/office/drawing/2014/main" id="{AF399EE2-D91C-4F46-9F56-55EBC9A66CEF}"/>
                  </a:ext>
                </a:extLst>
              </p:cNvPr>
              <p:cNvPicPr/>
              <p:nvPr/>
            </p:nvPicPr>
            <p:blipFill>
              <a:blip r:embed="rId33"/>
              <a:stretch>
                <a:fillRect/>
              </a:stretch>
            </p:blipFill>
            <p:spPr>
              <a:xfrm>
                <a:off x="9495275" y="1735023"/>
                <a:ext cx="8038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id="{91B292F4-6936-9049-A413-1D142C850D25}"/>
                  </a:ext>
                </a:extLst>
              </p14:cNvPr>
              <p14:cNvContentPartPr/>
              <p14:nvPr/>
            </p14:nvContentPartPr>
            <p14:xfrm>
              <a:off x="3946955" y="3158823"/>
              <a:ext cx="163800" cy="19080"/>
            </p14:xfrm>
          </p:contentPart>
        </mc:Choice>
        <mc:Fallback xmlns="">
          <p:pic>
            <p:nvPicPr>
              <p:cNvPr id="65" name="Ink 64">
                <a:extLst>
                  <a:ext uri="{FF2B5EF4-FFF2-40B4-BE49-F238E27FC236}">
                    <a16:creationId xmlns:a16="http://schemas.microsoft.com/office/drawing/2014/main" id="{91B292F4-6936-9049-A413-1D142C850D25}"/>
                  </a:ext>
                </a:extLst>
              </p:cNvPr>
              <p:cNvPicPr/>
              <p:nvPr/>
            </p:nvPicPr>
            <p:blipFill>
              <a:blip r:embed="rId35"/>
              <a:stretch>
                <a:fillRect/>
              </a:stretch>
            </p:blipFill>
            <p:spPr>
              <a:xfrm>
                <a:off x="3937235" y="3149103"/>
                <a:ext cx="1814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6" name="Ink 65">
                <a:extLst>
                  <a:ext uri="{FF2B5EF4-FFF2-40B4-BE49-F238E27FC236}">
                    <a16:creationId xmlns:a16="http://schemas.microsoft.com/office/drawing/2014/main" id="{67189B7A-B48E-1D46-808D-0B8F66D5D14F}"/>
                  </a:ext>
                </a:extLst>
              </p14:cNvPr>
              <p14:cNvContentPartPr/>
              <p14:nvPr/>
            </p14:nvContentPartPr>
            <p14:xfrm>
              <a:off x="3984755" y="3272223"/>
              <a:ext cx="151200" cy="38160"/>
            </p14:xfrm>
          </p:contentPart>
        </mc:Choice>
        <mc:Fallback xmlns="">
          <p:pic>
            <p:nvPicPr>
              <p:cNvPr id="66" name="Ink 65">
                <a:extLst>
                  <a:ext uri="{FF2B5EF4-FFF2-40B4-BE49-F238E27FC236}">
                    <a16:creationId xmlns:a16="http://schemas.microsoft.com/office/drawing/2014/main" id="{67189B7A-B48E-1D46-808D-0B8F66D5D14F}"/>
                  </a:ext>
                </a:extLst>
              </p:cNvPr>
              <p:cNvPicPr/>
              <p:nvPr/>
            </p:nvPicPr>
            <p:blipFill>
              <a:blip r:embed="rId37"/>
              <a:stretch>
                <a:fillRect/>
              </a:stretch>
            </p:blipFill>
            <p:spPr>
              <a:xfrm>
                <a:off x="3975035" y="3262503"/>
                <a:ext cx="1688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1" name="Ink 70">
                <a:extLst>
                  <a:ext uri="{FF2B5EF4-FFF2-40B4-BE49-F238E27FC236}">
                    <a16:creationId xmlns:a16="http://schemas.microsoft.com/office/drawing/2014/main" id="{96740069-A2DE-9549-B52D-57581640CC84}"/>
                  </a:ext>
                </a:extLst>
              </p14:cNvPr>
              <p14:cNvContentPartPr/>
              <p14:nvPr/>
            </p14:nvContentPartPr>
            <p14:xfrm>
              <a:off x="5594315" y="2913663"/>
              <a:ext cx="270720" cy="113400"/>
            </p14:xfrm>
          </p:contentPart>
        </mc:Choice>
        <mc:Fallback xmlns="">
          <p:pic>
            <p:nvPicPr>
              <p:cNvPr id="71" name="Ink 70">
                <a:extLst>
                  <a:ext uri="{FF2B5EF4-FFF2-40B4-BE49-F238E27FC236}">
                    <a16:creationId xmlns:a16="http://schemas.microsoft.com/office/drawing/2014/main" id="{96740069-A2DE-9549-B52D-57581640CC84}"/>
                  </a:ext>
                </a:extLst>
              </p:cNvPr>
              <p:cNvPicPr/>
              <p:nvPr/>
            </p:nvPicPr>
            <p:blipFill>
              <a:blip r:embed="rId39"/>
              <a:stretch>
                <a:fillRect/>
              </a:stretch>
            </p:blipFill>
            <p:spPr>
              <a:xfrm>
                <a:off x="5584595" y="2904663"/>
                <a:ext cx="2883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2" name="Ink 72">
                <a:extLst>
                  <a:ext uri="{FF2B5EF4-FFF2-40B4-BE49-F238E27FC236}">
                    <a16:creationId xmlns:a16="http://schemas.microsoft.com/office/drawing/2014/main" id="{5AA3C5E7-1E83-3F4A-B1C7-E6451A05A0F2}"/>
                  </a:ext>
                </a:extLst>
              </p14:cNvPr>
              <p14:cNvContentPartPr/>
              <p14:nvPr/>
            </p14:nvContentPartPr>
            <p14:xfrm>
              <a:off x="4670195" y="3001863"/>
              <a:ext cx="740160" cy="289440"/>
            </p14:xfrm>
          </p:contentPart>
        </mc:Choice>
        <mc:Fallback xmlns="">
          <p:pic>
            <p:nvPicPr>
              <p:cNvPr id="72" name="Ink 72">
                <a:extLst>
                  <a:ext uri="{FF2B5EF4-FFF2-40B4-BE49-F238E27FC236}">
                    <a16:creationId xmlns:a16="http://schemas.microsoft.com/office/drawing/2014/main" id="{5AA3C5E7-1E83-3F4A-B1C7-E6451A05A0F2}"/>
                  </a:ext>
                </a:extLst>
              </p:cNvPr>
              <p:cNvPicPr/>
              <p:nvPr/>
            </p:nvPicPr>
            <p:blipFill>
              <a:blip r:embed="rId41"/>
              <a:stretch>
                <a:fillRect/>
              </a:stretch>
            </p:blipFill>
            <p:spPr>
              <a:xfrm>
                <a:off x="4660475" y="2992155"/>
                <a:ext cx="758520" cy="30669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4" name="Ink 73">
                <a:extLst>
                  <a:ext uri="{FF2B5EF4-FFF2-40B4-BE49-F238E27FC236}">
                    <a16:creationId xmlns:a16="http://schemas.microsoft.com/office/drawing/2014/main" id="{540313CF-ED7A-7B4B-8C74-8FE4121DAADF}"/>
                  </a:ext>
                </a:extLst>
              </p14:cNvPr>
              <p14:cNvContentPartPr/>
              <p14:nvPr/>
            </p14:nvContentPartPr>
            <p14:xfrm>
              <a:off x="4840475" y="3366543"/>
              <a:ext cx="653400" cy="25560"/>
            </p14:xfrm>
          </p:contentPart>
        </mc:Choice>
        <mc:Fallback xmlns="">
          <p:pic>
            <p:nvPicPr>
              <p:cNvPr id="74" name="Ink 73">
                <a:extLst>
                  <a:ext uri="{FF2B5EF4-FFF2-40B4-BE49-F238E27FC236}">
                    <a16:creationId xmlns:a16="http://schemas.microsoft.com/office/drawing/2014/main" id="{540313CF-ED7A-7B4B-8C74-8FE4121DAADF}"/>
                  </a:ext>
                </a:extLst>
              </p:cNvPr>
              <p:cNvPicPr/>
              <p:nvPr/>
            </p:nvPicPr>
            <p:blipFill>
              <a:blip r:embed="rId43"/>
              <a:stretch>
                <a:fillRect/>
              </a:stretch>
            </p:blipFill>
            <p:spPr>
              <a:xfrm>
                <a:off x="4831835" y="3357183"/>
                <a:ext cx="6699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id="{021A1995-8A9C-E045-B8BA-4509F4EAC267}"/>
                  </a:ext>
                </a:extLst>
              </p14:cNvPr>
              <p14:cNvContentPartPr/>
              <p14:nvPr/>
            </p14:nvContentPartPr>
            <p14:xfrm>
              <a:off x="5210915" y="3448263"/>
              <a:ext cx="138600" cy="214200"/>
            </p14:xfrm>
          </p:contentPart>
        </mc:Choice>
        <mc:Fallback xmlns="">
          <p:pic>
            <p:nvPicPr>
              <p:cNvPr id="75" name="Ink 74">
                <a:extLst>
                  <a:ext uri="{FF2B5EF4-FFF2-40B4-BE49-F238E27FC236}">
                    <a16:creationId xmlns:a16="http://schemas.microsoft.com/office/drawing/2014/main" id="{021A1995-8A9C-E045-B8BA-4509F4EAC267}"/>
                  </a:ext>
                </a:extLst>
              </p:cNvPr>
              <p:cNvPicPr/>
              <p:nvPr/>
            </p:nvPicPr>
            <p:blipFill>
              <a:blip r:embed="rId45"/>
              <a:stretch>
                <a:fillRect/>
              </a:stretch>
            </p:blipFill>
            <p:spPr>
              <a:xfrm>
                <a:off x="5203016" y="3439263"/>
                <a:ext cx="155476"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6" name="Ink 75">
                <a:extLst>
                  <a:ext uri="{FF2B5EF4-FFF2-40B4-BE49-F238E27FC236}">
                    <a16:creationId xmlns:a16="http://schemas.microsoft.com/office/drawing/2014/main" id="{1C0A0029-2623-2946-AAF6-CEB584C84060}"/>
                  </a:ext>
                </a:extLst>
              </p14:cNvPr>
              <p14:cNvContentPartPr/>
              <p14:nvPr/>
            </p14:nvContentPartPr>
            <p14:xfrm>
              <a:off x="5895995" y="3259623"/>
              <a:ext cx="226800" cy="6480"/>
            </p14:xfrm>
          </p:contentPart>
        </mc:Choice>
        <mc:Fallback xmlns="">
          <p:pic>
            <p:nvPicPr>
              <p:cNvPr id="76" name="Ink 75">
                <a:extLst>
                  <a:ext uri="{FF2B5EF4-FFF2-40B4-BE49-F238E27FC236}">
                    <a16:creationId xmlns:a16="http://schemas.microsoft.com/office/drawing/2014/main" id="{1C0A0029-2623-2946-AAF6-CEB584C84060}"/>
                  </a:ext>
                </a:extLst>
              </p:cNvPr>
              <p:cNvPicPr/>
              <p:nvPr/>
            </p:nvPicPr>
            <p:blipFill>
              <a:blip r:embed="rId47"/>
              <a:stretch>
                <a:fillRect/>
              </a:stretch>
            </p:blipFill>
            <p:spPr>
              <a:xfrm>
                <a:off x="5886275" y="3252120"/>
                <a:ext cx="24444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7" name="Ink 76">
                <a:extLst>
                  <a:ext uri="{FF2B5EF4-FFF2-40B4-BE49-F238E27FC236}">
                    <a16:creationId xmlns:a16="http://schemas.microsoft.com/office/drawing/2014/main" id="{9E009627-7FFC-0A49-8B87-0F17CC7A733E}"/>
                  </a:ext>
                </a:extLst>
              </p14:cNvPr>
              <p14:cNvContentPartPr/>
              <p14:nvPr/>
            </p14:nvContentPartPr>
            <p14:xfrm>
              <a:off x="6034595" y="3221823"/>
              <a:ext cx="19080" cy="138600"/>
            </p14:xfrm>
          </p:contentPart>
        </mc:Choice>
        <mc:Fallback xmlns="">
          <p:pic>
            <p:nvPicPr>
              <p:cNvPr id="77" name="Ink 76">
                <a:extLst>
                  <a:ext uri="{FF2B5EF4-FFF2-40B4-BE49-F238E27FC236}">
                    <a16:creationId xmlns:a16="http://schemas.microsoft.com/office/drawing/2014/main" id="{9E009627-7FFC-0A49-8B87-0F17CC7A733E}"/>
                  </a:ext>
                </a:extLst>
              </p:cNvPr>
              <p:cNvPicPr/>
              <p:nvPr/>
            </p:nvPicPr>
            <p:blipFill>
              <a:blip r:embed="rId49"/>
              <a:stretch>
                <a:fillRect/>
              </a:stretch>
            </p:blipFill>
            <p:spPr>
              <a:xfrm>
                <a:off x="6025055" y="3212103"/>
                <a:ext cx="36393"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8" name="Ink 77">
                <a:extLst>
                  <a:ext uri="{FF2B5EF4-FFF2-40B4-BE49-F238E27FC236}">
                    <a16:creationId xmlns:a16="http://schemas.microsoft.com/office/drawing/2014/main" id="{A8181FD7-03BF-DD49-A216-C45002B10D2C}"/>
                  </a:ext>
                </a:extLst>
              </p14:cNvPr>
              <p14:cNvContentPartPr/>
              <p14:nvPr/>
            </p14:nvContentPartPr>
            <p14:xfrm>
              <a:off x="6631835" y="2970543"/>
              <a:ext cx="170280" cy="113400"/>
            </p14:xfrm>
          </p:contentPart>
        </mc:Choice>
        <mc:Fallback xmlns="">
          <p:pic>
            <p:nvPicPr>
              <p:cNvPr id="78" name="Ink 77">
                <a:extLst>
                  <a:ext uri="{FF2B5EF4-FFF2-40B4-BE49-F238E27FC236}">
                    <a16:creationId xmlns:a16="http://schemas.microsoft.com/office/drawing/2014/main" id="{A8181FD7-03BF-DD49-A216-C45002B10D2C}"/>
                  </a:ext>
                </a:extLst>
              </p:cNvPr>
              <p:cNvPicPr/>
              <p:nvPr/>
            </p:nvPicPr>
            <p:blipFill>
              <a:blip r:embed="rId51"/>
              <a:stretch>
                <a:fillRect/>
              </a:stretch>
            </p:blipFill>
            <p:spPr>
              <a:xfrm>
                <a:off x="6622835" y="2961543"/>
                <a:ext cx="187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9" name="Ink 78">
                <a:extLst>
                  <a:ext uri="{FF2B5EF4-FFF2-40B4-BE49-F238E27FC236}">
                    <a16:creationId xmlns:a16="http://schemas.microsoft.com/office/drawing/2014/main" id="{08401795-D6FE-F445-8C58-6C4691290A26}"/>
                  </a:ext>
                </a:extLst>
              </p14:cNvPr>
              <p14:cNvContentPartPr/>
              <p14:nvPr/>
            </p14:nvContentPartPr>
            <p14:xfrm>
              <a:off x="6845675" y="2976663"/>
              <a:ext cx="170280" cy="170280"/>
            </p14:xfrm>
          </p:contentPart>
        </mc:Choice>
        <mc:Fallback xmlns="">
          <p:pic>
            <p:nvPicPr>
              <p:cNvPr id="79" name="Ink 78">
                <a:extLst>
                  <a:ext uri="{FF2B5EF4-FFF2-40B4-BE49-F238E27FC236}">
                    <a16:creationId xmlns:a16="http://schemas.microsoft.com/office/drawing/2014/main" id="{08401795-D6FE-F445-8C58-6C4691290A26}"/>
                  </a:ext>
                </a:extLst>
              </p:cNvPr>
              <p:cNvPicPr/>
              <p:nvPr/>
            </p:nvPicPr>
            <p:blipFill>
              <a:blip r:embed="rId53"/>
              <a:stretch>
                <a:fillRect/>
              </a:stretch>
            </p:blipFill>
            <p:spPr>
              <a:xfrm>
                <a:off x="6836675" y="2967663"/>
                <a:ext cx="1886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0" name="Ink 79">
                <a:extLst>
                  <a:ext uri="{FF2B5EF4-FFF2-40B4-BE49-F238E27FC236}">
                    <a16:creationId xmlns:a16="http://schemas.microsoft.com/office/drawing/2014/main" id="{792BBE21-9279-444C-9DC1-E0A56DC978B0}"/>
                  </a:ext>
                </a:extLst>
              </p14:cNvPr>
              <p14:cNvContentPartPr/>
              <p14:nvPr/>
            </p14:nvContentPartPr>
            <p14:xfrm>
              <a:off x="7109555" y="2964063"/>
              <a:ext cx="157680" cy="264240"/>
            </p14:xfrm>
          </p:contentPart>
        </mc:Choice>
        <mc:Fallback xmlns="">
          <p:pic>
            <p:nvPicPr>
              <p:cNvPr id="80" name="Ink 79">
                <a:extLst>
                  <a:ext uri="{FF2B5EF4-FFF2-40B4-BE49-F238E27FC236}">
                    <a16:creationId xmlns:a16="http://schemas.microsoft.com/office/drawing/2014/main" id="{792BBE21-9279-444C-9DC1-E0A56DC978B0}"/>
                  </a:ext>
                </a:extLst>
              </p:cNvPr>
              <p:cNvPicPr/>
              <p:nvPr/>
            </p:nvPicPr>
            <p:blipFill>
              <a:blip r:embed="rId55"/>
              <a:stretch>
                <a:fillRect/>
              </a:stretch>
            </p:blipFill>
            <p:spPr>
              <a:xfrm>
                <a:off x="7101617" y="2954343"/>
                <a:ext cx="1750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1" name="Ink 80">
                <a:extLst>
                  <a:ext uri="{FF2B5EF4-FFF2-40B4-BE49-F238E27FC236}">
                    <a16:creationId xmlns:a16="http://schemas.microsoft.com/office/drawing/2014/main" id="{D2B8AE5C-ECE5-8949-8F3E-09546E3CEF78}"/>
                  </a:ext>
                </a:extLst>
              </p14:cNvPr>
              <p14:cNvContentPartPr/>
              <p14:nvPr/>
            </p14:nvContentPartPr>
            <p14:xfrm>
              <a:off x="6367595" y="2964063"/>
              <a:ext cx="182520" cy="252000"/>
            </p14:xfrm>
          </p:contentPart>
        </mc:Choice>
        <mc:Fallback xmlns="">
          <p:pic>
            <p:nvPicPr>
              <p:cNvPr id="81" name="Ink 80">
                <a:extLst>
                  <a:ext uri="{FF2B5EF4-FFF2-40B4-BE49-F238E27FC236}">
                    <a16:creationId xmlns:a16="http://schemas.microsoft.com/office/drawing/2014/main" id="{D2B8AE5C-ECE5-8949-8F3E-09546E3CEF78}"/>
                  </a:ext>
                </a:extLst>
              </p:cNvPr>
              <p:cNvPicPr/>
              <p:nvPr/>
            </p:nvPicPr>
            <p:blipFill>
              <a:blip r:embed="rId57"/>
              <a:stretch>
                <a:fillRect/>
              </a:stretch>
            </p:blipFill>
            <p:spPr>
              <a:xfrm>
                <a:off x="6358595" y="2954329"/>
                <a:ext cx="199440" cy="269665"/>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2" name="Ink 81">
                <a:extLst>
                  <a:ext uri="{FF2B5EF4-FFF2-40B4-BE49-F238E27FC236}">
                    <a16:creationId xmlns:a16="http://schemas.microsoft.com/office/drawing/2014/main" id="{EB51EC8C-1912-EA4F-846C-F361534BCCA0}"/>
                  </a:ext>
                </a:extLst>
              </p14:cNvPr>
              <p14:cNvContentPartPr/>
              <p14:nvPr/>
            </p14:nvContentPartPr>
            <p14:xfrm>
              <a:off x="7291715" y="2851023"/>
              <a:ext cx="207720" cy="100800"/>
            </p14:xfrm>
          </p:contentPart>
        </mc:Choice>
        <mc:Fallback xmlns="">
          <p:pic>
            <p:nvPicPr>
              <p:cNvPr id="82" name="Ink 81">
                <a:extLst>
                  <a:ext uri="{FF2B5EF4-FFF2-40B4-BE49-F238E27FC236}">
                    <a16:creationId xmlns:a16="http://schemas.microsoft.com/office/drawing/2014/main" id="{EB51EC8C-1912-EA4F-846C-F361534BCCA0}"/>
                  </a:ext>
                </a:extLst>
              </p:cNvPr>
              <p:cNvPicPr/>
              <p:nvPr/>
            </p:nvPicPr>
            <p:blipFill>
              <a:blip r:embed="rId59"/>
              <a:stretch>
                <a:fillRect/>
              </a:stretch>
            </p:blipFill>
            <p:spPr>
              <a:xfrm>
                <a:off x="7282715" y="2842055"/>
                <a:ext cx="224640" cy="1176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3" name="Ink 82">
                <a:extLst>
                  <a:ext uri="{FF2B5EF4-FFF2-40B4-BE49-F238E27FC236}">
                    <a16:creationId xmlns:a16="http://schemas.microsoft.com/office/drawing/2014/main" id="{139ED129-7A04-E648-864A-7EE4C37309C7}"/>
                  </a:ext>
                </a:extLst>
              </p14:cNvPr>
              <p14:cNvContentPartPr/>
              <p14:nvPr/>
            </p14:nvContentPartPr>
            <p14:xfrm>
              <a:off x="6415115" y="3278343"/>
              <a:ext cx="687600" cy="63360"/>
            </p14:xfrm>
          </p:contentPart>
        </mc:Choice>
        <mc:Fallback xmlns="">
          <p:pic>
            <p:nvPicPr>
              <p:cNvPr id="83" name="Ink 82">
                <a:extLst>
                  <a:ext uri="{FF2B5EF4-FFF2-40B4-BE49-F238E27FC236}">
                    <a16:creationId xmlns:a16="http://schemas.microsoft.com/office/drawing/2014/main" id="{139ED129-7A04-E648-864A-7EE4C37309C7}"/>
                  </a:ext>
                </a:extLst>
              </p:cNvPr>
              <p:cNvPicPr/>
              <p:nvPr/>
            </p:nvPicPr>
            <p:blipFill>
              <a:blip r:embed="rId61"/>
              <a:stretch>
                <a:fillRect/>
              </a:stretch>
            </p:blipFill>
            <p:spPr>
              <a:xfrm>
                <a:off x="6406115" y="3268930"/>
                <a:ext cx="704880" cy="8146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4" name="Ink 83">
                <a:extLst>
                  <a:ext uri="{FF2B5EF4-FFF2-40B4-BE49-F238E27FC236}">
                    <a16:creationId xmlns:a16="http://schemas.microsoft.com/office/drawing/2014/main" id="{2A301B41-3DC1-A94A-8CCC-67967E923F7E}"/>
                  </a:ext>
                </a:extLst>
              </p14:cNvPr>
              <p14:cNvContentPartPr/>
              <p14:nvPr/>
            </p14:nvContentPartPr>
            <p14:xfrm>
              <a:off x="6788795" y="3385263"/>
              <a:ext cx="163080" cy="207720"/>
            </p14:xfrm>
          </p:contentPart>
        </mc:Choice>
        <mc:Fallback xmlns="">
          <p:pic>
            <p:nvPicPr>
              <p:cNvPr id="84" name="Ink 83">
                <a:extLst>
                  <a:ext uri="{FF2B5EF4-FFF2-40B4-BE49-F238E27FC236}">
                    <a16:creationId xmlns:a16="http://schemas.microsoft.com/office/drawing/2014/main" id="{2A301B41-3DC1-A94A-8CCC-67967E923F7E}"/>
                  </a:ext>
                </a:extLst>
              </p:cNvPr>
              <p:cNvPicPr/>
              <p:nvPr/>
            </p:nvPicPr>
            <p:blipFill>
              <a:blip r:embed="rId63"/>
              <a:stretch>
                <a:fillRect/>
              </a:stretch>
            </p:blipFill>
            <p:spPr>
              <a:xfrm>
                <a:off x="6780875" y="3376263"/>
                <a:ext cx="1792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5" name="Ink 84">
                <a:extLst>
                  <a:ext uri="{FF2B5EF4-FFF2-40B4-BE49-F238E27FC236}">
                    <a16:creationId xmlns:a16="http://schemas.microsoft.com/office/drawing/2014/main" id="{5F1B4ED5-0B61-5A42-80B2-01772F0AC7DE}"/>
                  </a:ext>
                </a:extLst>
              </p14:cNvPr>
              <p14:cNvContentPartPr/>
              <p14:nvPr/>
            </p14:nvContentPartPr>
            <p14:xfrm>
              <a:off x="7518155" y="3196623"/>
              <a:ext cx="151200" cy="360"/>
            </p14:xfrm>
          </p:contentPart>
        </mc:Choice>
        <mc:Fallback xmlns="">
          <p:pic>
            <p:nvPicPr>
              <p:cNvPr id="85" name="Ink 84">
                <a:extLst>
                  <a:ext uri="{FF2B5EF4-FFF2-40B4-BE49-F238E27FC236}">
                    <a16:creationId xmlns:a16="http://schemas.microsoft.com/office/drawing/2014/main" id="{5F1B4ED5-0B61-5A42-80B2-01772F0AC7DE}"/>
                  </a:ext>
                </a:extLst>
              </p:cNvPr>
              <p:cNvPicPr/>
              <p:nvPr/>
            </p:nvPicPr>
            <p:blipFill>
              <a:blip r:embed="rId65"/>
              <a:stretch>
                <a:fillRect/>
              </a:stretch>
            </p:blipFill>
            <p:spPr>
              <a:xfrm>
                <a:off x="7509155" y="3187263"/>
                <a:ext cx="1681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6" name="Ink 85">
                <a:extLst>
                  <a:ext uri="{FF2B5EF4-FFF2-40B4-BE49-F238E27FC236}">
                    <a16:creationId xmlns:a16="http://schemas.microsoft.com/office/drawing/2014/main" id="{3C8F227F-3B46-0C4A-A298-57C2C37D07F7}"/>
                  </a:ext>
                </a:extLst>
              </p14:cNvPr>
              <p14:cNvContentPartPr/>
              <p14:nvPr/>
            </p14:nvContentPartPr>
            <p14:xfrm>
              <a:off x="7587275" y="3158823"/>
              <a:ext cx="360" cy="119880"/>
            </p14:xfrm>
          </p:contentPart>
        </mc:Choice>
        <mc:Fallback xmlns="">
          <p:pic>
            <p:nvPicPr>
              <p:cNvPr id="86" name="Ink 85">
                <a:extLst>
                  <a:ext uri="{FF2B5EF4-FFF2-40B4-BE49-F238E27FC236}">
                    <a16:creationId xmlns:a16="http://schemas.microsoft.com/office/drawing/2014/main" id="{3C8F227F-3B46-0C4A-A298-57C2C37D07F7}"/>
                  </a:ext>
                </a:extLst>
              </p:cNvPr>
              <p:cNvPicPr/>
              <p:nvPr/>
            </p:nvPicPr>
            <p:blipFill>
              <a:blip r:embed="rId67"/>
              <a:stretch>
                <a:fillRect/>
              </a:stretch>
            </p:blipFill>
            <p:spPr>
              <a:xfrm>
                <a:off x="7577555" y="3149103"/>
                <a:ext cx="198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7" name="Ink 86">
                <a:extLst>
                  <a:ext uri="{FF2B5EF4-FFF2-40B4-BE49-F238E27FC236}">
                    <a16:creationId xmlns:a16="http://schemas.microsoft.com/office/drawing/2014/main" id="{A502E2CB-4F7C-F546-9A9C-9EA905D98892}"/>
                  </a:ext>
                </a:extLst>
              </p14:cNvPr>
              <p14:cNvContentPartPr/>
              <p14:nvPr/>
            </p14:nvContentPartPr>
            <p14:xfrm>
              <a:off x="8014955" y="2945343"/>
              <a:ext cx="176400" cy="151200"/>
            </p14:xfrm>
          </p:contentPart>
        </mc:Choice>
        <mc:Fallback xmlns="">
          <p:pic>
            <p:nvPicPr>
              <p:cNvPr id="87" name="Ink 86">
                <a:extLst>
                  <a:ext uri="{FF2B5EF4-FFF2-40B4-BE49-F238E27FC236}">
                    <a16:creationId xmlns:a16="http://schemas.microsoft.com/office/drawing/2014/main" id="{A502E2CB-4F7C-F546-9A9C-9EA905D98892}"/>
                  </a:ext>
                </a:extLst>
              </p:cNvPr>
              <p:cNvPicPr/>
              <p:nvPr/>
            </p:nvPicPr>
            <p:blipFill>
              <a:blip r:embed="rId69"/>
              <a:stretch>
                <a:fillRect/>
              </a:stretch>
            </p:blipFill>
            <p:spPr>
              <a:xfrm>
                <a:off x="8007035" y="2935983"/>
                <a:ext cx="1929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8" name="Ink 87">
                <a:extLst>
                  <a:ext uri="{FF2B5EF4-FFF2-40B4-BE49-F238E27FC236}">
                    <a16:creationId xmlns:a16="http://schemas.microsoft.com/office/drawing/2014/main" id="{BBC8B16D-A0CD-FB4B-B7FF-AD62B5852BC2}"/>
                  </a:ext>
                </a:extLst>
              </p14:cNvPr>
              <p14:cNvContentPartPr/>
              <p14:nvPr/>
            </p14:nvContentPartPr>
            <p14:xfrm>
              <a:off x="8272715" y="2945343"/>
              <a:ext cx="176400" cy="157680"/>
            </p14:xfrm>
          </p:contentPart>
        </mc:Choice>
        <mc:Fallback xmlns="">
          <p:pic>
            <p:nvPicPr>
              <p:cNvPr id="88" name="Ink 87">
                <a:extLst>
                  <a:ext uri="{FF2B5EF4-FFF2-40B4-BE49-F238E27FC236}">
                    <a16:creationId xmlns:a16="http://schemas.microsoft.com/office/drawing/2014/main" id="{BBC8B16D-A0CD-FB4B-B7FF-AD62B5852BC2}"/>
                  </a:ext>
                </a:extLst>
              </p:cNvPr>
              <p:cNvPicPr/>
              <p:nvPr/>
            </p:nvPicPr>
            <p:blipFill>
              <a:blip r:embed="rId71"/>
              <a:stretch>
                <a:fillRect/>
              </a:stretch>
            </p:blipFill>
            <p:spPr>
              <a:xfrm>
                <a:off x="8264795" y="2936343"/>
                <a:ext cx="1933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9" name="Ink 88">
                <a:extLst>
                  <a:ext uri="{FF2B5EF4-FFF2-40B4-BE49-F238E27FC236}">
                    <a16:creationId xmlns:a16="http://schemas.microsoft.com/office/drawing/2014/main" id="{85C98480-8981-2942-AFAD-00000525BFE7}"/>
                  </a:ext>
                </a:extLst>
              </p14:cNvPr>
              <p14:cNvContentPartPr/>
              <p14:nvPr/>
            </p14:nvContentPartPr>
            <p14:xfrm>
              <a:off x="8392235" y="2913663"/>
              <a:ext cx="270720" cy="295920"/>
            </p14:xfrm>
          </p:contentPart>
        </mc:Choice>
        <mc:Fallback xmlns="">
          <p:pic>
            <p:nvPicPr>
              <p:cNvPr id="89" name="Ink 88">
                <a:extLst>
                  <a:ext uri="{FF2B5EF4-FFF2-40B4-BE49-F238E27FC236}">
                    <a16:creationId xmlns:a16="http://schemas.microsoft.com/office/drawing/2014/main" id="{85C98480-8981-2942-AFAD-00000525BFE7}"/>
                  </a:ext>
                </a:extLst>
              </p:cNvPr>
              <p:cNvPicPr/>
              <p:nvPr/>
            </p:nvPicPr>
            <p:blipFill>
              <a:blip r:embed="rId73"/>
              <a:stretch>
                <a:fillRect/>
              </a:stretch>
            </p:blipFill>
            <p:spPr>
              <a:xfrm>
                <a:off x="8384315" y="2903943"/>
                <a:ext cx="28800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0" name="Ink 89">
                <a:extLst>
                  <a:ext uri="{FF2B5EF4-FFF2-40B4-BE49-F238E27FC236}">
                    <a16:creationId xmlns:a16="http://schemas.microsoft.com/office/drawing/2014/main" id="{77A88C33-AA54-1F4B-A9B2-7AA7F3BC9573}"/>
                  </a:ext>
                </a:extLst>
              </p14:cNvPr>
              <p14:cNvContentPartPr/>
              <p14:nvPr/>
            </p14:nvContentPartPr>
            <p14:xfrm>
              <a:off x="7857635" y="3007983"/>
              <a:ext cx="276840" cy="201600"/>
            </p14:xfrm>
          </p:contentPart>
        </mc:Choice>
        <mc:Fallback xmlns="">
          <p:pic>
            <p:nvPicPr>
              <p:cNvPr id="90" name="Ink 89">
                <a:extLst>
                  <a:ext uri="{FF2B5EF4-FFF2-40B4-BE49-F238E27FC236}">
                    <a16:creationId xmlns:a16="http://schemas.microsoft.com/office/drawing/2014/main" id="{77A88C33-AA54-1F4B-A9B2-7AA7F3BC9573}"/>
                  </a:ext>
                </a:extLst>
              </p:cNvPr>
              <p:cNvPicPr/>
              <p:nvPr/>
            </p:nvPicPr>
            <p:blipFill>
              <a:blip r:embed="rId75"/>
              <a:stretch>
                <a:fillRect/>
              </a:stretch>
            </p:blipFill>
            <p:spPr>
              <a:xfrm>
                <a:off x="7847915" y="2998263"/>
                <a:ext cx="2944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1" name="Ink 90">
                <a:extLst>
                  <a:ext uri="{FF2B5EF4-FFF2-40B4-BE49-F238E27FC236}">
                    <a16:creationId xmlns:a16="http://schemas.microsoft.com/office/drawing/2014/main" id="{D9F33C41-D925-F34E-ABAD-7A6DA53C2F91}"/>
                  </a:ext>
                </a:extLst>
              </p14:cNvPr>
              <p14:cNvContentPartPr/>
              <p14:nvPr/>
            </p14:nvContentPartPr>
            <p14:xfrm>
              <a:off x="8656115" y="2869743"/>
              <a:ext cx="170280" cy="138600"/>
            </p14:xfrm>
          </p:contentPart>
        </mc:Choice>
        <mc:Fallback xmlns="">
          <p:pic>
            <p:nvPicPr>
              <p:cNvPr id="91" name="Ink 90">
                <a:extLst>
                  <a:ext uri="{FF2B5EF4-FFF2-40B4-BE49-F238E27FC236}">
                    <a16:creationId xmlns:a16="http://schemas.microsoft.com/office/drawing/2014/main" id="{D9F33C41-D925-F34E-ABAD-7A6DA53C2F91}"/>
                  </a:ext>
                </a:extLst>
              </p:cNvPr>
              <p:cNvPicPr/>
              <p:nvPr/>
            </p:nvPicPr>
            <p:blipFill>
              <a:blip r:embed="rId77"/>
              <a:stretch>
                <a:fillRect/>
              </a:stretch>
            </p:blipFill>
            <p:spPr>
              <a:xfrm>
                <a:off x="8646735" y="2860383"/>
                <a:ext cx="187597"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2" name="Ink 91">
                <a:extLst>
                  <a:ext uri="{FF2B5EF4-FFF2-40B4-BE49-F238E27FC236}">
                    <a16:creationId xmlns:a16="http://schemas.microsoft.com/office/drawing/2014/main" id="{53E023CD-0B0D-B349-84B5-B595F053D387}"/>
                  </a:ext>
                </a:extLst>
              </p14:cNvPr>
              <p14:cNvContentPartPr/>
              <p14:nvPr/>
            </p14:nvContentPartPr>
            <p14:xfrm>
              <a:off x="8040155" y="3310023"/>
              <a:ext cx="638280" cy="69480"/>
            </p14:xfrm>
          </p:contentPart>
        </mc:Choice>
        <mc:Fallback xmlns="">
          <p:pic>
            <p:nvPicPr>
              <p:cNvPr id="92" name="Ink 91">
                <a:extLst>
                  <a:ext uri="{FF2B5EF4-FFF2-40B4-BE49-F238E27FC236}">
                    <a16:creationId xmlns:a16="http://schemas.microsoft.com/office/drawing/2014/main" id="{53E023CD-0B0D-B349-84B5-B595F053D387}"/>
                  </a:ext>
                </a:extLst>
              </p:cNvPr>
              <p:cNvPicPr/>
              <p:nvPr/>
            </p:nvPicPr>
            <p:blipFill>
              <a:blip r:embed="rId79"/>
              <a:stretch>
                <a:fillRect/>
              </a:stretch>
            </p:blipFill>
            <p:spPr>
              <a:xfrm>
                <a:off x="8030435" y="3301023"/>
                <a:ext cx="655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3" name="Ink 92">
                <a:extLst>
                  <a:ext uri="{FF2B5EF4-FFF2-40B4-BE49-F238E27FC236}">
                    <a16:creationId xmlns:a16="http://schemas.microsoft.com/office/drawing/2014/main" id="{AA35257A-5D30-234E-AA6F-08BDFA3F2A97}"/>
                  </a:ext>
                </a:extLst>
              </p14:cNvPr>
              <p14:cNvContentPartPr/>
              <p14:nvPr/>
            </p14:nvContentPartPr>
            <p14:xfrm>
              <a:off x="8461355" y="3397863"/>
              <a:ext cx="107280" cy="163800"/>
            </p14:xfrm>
          </p:contentPart>
        </mc:Choice>
        <mc:Fallback xmlns="">
          <p:pic>
            <p:nvPicPr>
              <p:cNvPr id="93" name="Ink 92">
                <a:extLst>
                  <a:ext uri="{FF2B5EF4-FFF2-40B4-BE49-F238E27FC236}">
                    <a16:creationId xmlns:a16="http://schemas.microsoft.com/office/drawing/2014/main" id="{AA35257A-5D30-234E-AA6F-08BDFA3F2A97}"/>
                  </a:ext>
                </a:extLst>
              </p:cNvPr>
              <p:cNvPicPr/>
              <p:nvPr/>
            </p:nvPicPr>
            <p:blipFill>
              <a:blip r:embed="rId81"/>
              <a:stretch>
                <a:fillRect/>
              </a:stretch>
            </p:blipFill>
            <p:spPr>
              <a:xfrm>
                <a:off x="8452355" y="3388863"/>
                <a:ext cx="1252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4" name="Ink 93">
                <a:extLst>
                  <a:ext uri="{FF2B5EF4-FFF2-40B4-BE49-F238E27FC236}">
                    <a16:creationId xmlns:a16="http://schemas.microsoft.com/office/drawing/2014/main" id="{A2EDB600-F076-7246-8177-972794B602EF}"/>
                  </a:ext>
                </a:extLst>
              </p14:cNvPr>
              <p14:cNvContentPartPr/>
              <p14:nvPr/>
            </p14:nvContentPartPr>
            <p14:xfrm>
              <a:off x="9033395" y="3152703"/>
              <a:ext cx="207720" cy="6480"/>
            </p14:xfrm>
          </p:contentPart>
        </mc:Choice>
        <mc:Fallback xmlns="">
          <p:pic>
            <p:nvPicPr>
              <p:cNvPr id="94" name="Ink 93">
                <a:extLst>
                  <a:ext uri="{FF2B5EF4-FFF2-40B4-BE49-F238E27FC236}">
                    <a16:creationId xmlns:a16="http://schemas.microsoft.com/office/drawing/2014/main" id="{A2EDB600-F076-7246-8177-972794B602EF}"/>
                  </a:ext>
                </a:extLst>
              </p:cNvPr>
              <p:cNvPicPr/>
              <p:nvPr/>
            </p:nvPicPr>
            <p:blipFill>
              <a:blip r:embed="rId83"/>
              <a:stretch>
                <a:fillRect/>
              </a:stretch>
            </p:blipFill>
            <p:spPr>
              <a:xfrm>
                <a:off x="9024035" y="3143495"/>
                <a:ext cx="225000" cy="24556"/>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5" name="Ink 94">
                <a:extLst>
                  <a:ext uri="{FF2B5EF4-FFF2-40B4-BE49-F238E27FC236}">
                    <a16:creationId xmlns:a16="http://schemas.microsoft.com/office/drawing/2014/main" id="{A487B2B3-0118-4943-A573-F634B794D7CF}"/>
                  </a:ext>
                </a:extLst>
              </p14:cNvPr>
              <p14:cNvContentPartPr/>
              <p14:nvPr/>
            </p14:nvContentPartPr>
            <p14:xfrm>
              <a:off x="9385475" y="3052263"/>
              <a:ext cx="214200" cy="157680"/>
            </p14:xfrm>
          </p:contentPart>
        </mc:Choice>
        <mc:Fallback xmlns="">
          <p:pic>
            <p:nvPicPr>
              <p:cNvPr id="95" name="Ink 94">
                <a:extLst>
                  <a:ext uri="{FF2B5EF4-FFF2-40B4-BE49-F238E27FC236}">
                    <a16:creationId xmlns:a16="http://schemas.microsoft.com/office/drawing/2014/main" id="{A487B2B3-0118-4943-A573-F634B794D7CF}"/>
                  </a:ext>
                </a:extLst>
              </p:cNvPr>
              <p:cNvPicPr/>
              <p:nvPr/>
            </p:nvPicPr>
            <p:blipFill>
              <a:blip r:embed="rId85"/>
              <a:stretch>
                <a:fillRect/>
              </a:stretch>
            </p:blipFill>
            <p:spPr>
              <a:xfrm>
                <a:off x="9375739" y="3042543"/>
                <a:ext cx="23187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6" name="Ink 95">
                <a:extLst>
                  <a:ext uri="{FF2B5EF4-FFF2-40B4-BE49-F238E27FC236}">
                    <a16:creationId xmlns:a16="http://schemas.microsoft.com/office/drawing/2014/main" id="{17A0B74E-B726-0142-9B5C-DF158FF90EC9}"/>
                  </a:ext>
                </a:extLst>
              </p14:cNvPr>
              <p14:cNvContentPartPr/>
              <p14:nvPr/>
            </p14:nvContentPartPr>
            <p14:xfrm>
              <a:off x="9618035" y="3045783"/>
              <a:ext cx="170280" cy="151200"/>
            </p14:xfrm>
          </p:contentPart>
        </mc:Choice>
        <mc:Fallback xmlns="">
          <p:pic>
            <p:nvPicPr>
              <p:cNvPr id="96" name="Ink 95">
                <a:extLst>
                  <a:ext uri="{FF2B5EF4-FFF2-40B4-BE49-F238E27FC236}">
                    <a16:creationId xmlns:a16="http://schemas.microsoft.com/office/drawing/2014/main" id="{17A0B74E-B726-0142-9B5C-DF158FF90EC9}"/>
                  </a:ext>
                </a:extLst>
              </p:cNvPr>
              <p:cNvPicPr/>
              <p:nvPr/>
            </p:nvPicPr>
            <p:blipFill>
              <a:blip r:embed="rId87"/>
              <a:stretch>
                <a:fillRect/>
              </a:stretch>
            </p:blipFill>
            <p:spPr>
              <a:xfrm>
                <a:off x="9608655" y="3036423"/>
                <a:ext cx="1894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7" name="Ink 96">
                <a:extLst>
                  <a:ext uri="{FF2B5EF4-FFF2-40B4-BE49-F238E27FC236}">
                    <a16:creationId xmlns:a16="http://schemas.microsoft.com/office/drawing/2014/main" id="{939D55DA-4076-EB42-9CAD-E5CEE95CD77A}"/>
                  </a:ext>
                </a:extLst>
              </p14:cNvPr>
              <p14:cNvContentPartPr/>
              <p14:nvPr/>
            </p14:nvContentPartPr>
            <p14:xfrm>
              <a:off x="9882275" y="3065223"/>
              <a:ext cx="132480" cy="106560"/>
            </p14:xfrm>
          </p:contentPart>
        </mc:Choice>
        <mc:Fallback xmlns="">
          <p:pic>
            <p:nvPicPr>
              <p:cNvPr id="97" name="Ink 96">
                <a:extLst>
                  <a:ext uri="{FF2B5EF4-FFF2-40B4-BE49-F238E27FC236}">
                    <a16:creationId xmlns:a16="http://schemas.microsoft.com/office/drawing/2014/main" id="{939D55DA-4076-EB42-9CAD-E5CEE95CD77A}"/>
                  </a:ext>
                </a:extLst>
              </p:cNvPr>
              <p:cNvPicPr/>
              <p:nvPr/>
            </p:nvPicPr>
            <p:blipFill>
              <a:blip r:embed="rId89"/>
              <a:stretch>
                <a:fillRect/>
              </a:stretch>
            </p:blipFill>
            <p:spPr>
              <a:xfrm>
                <a:off x="9872915" y="3056223"/>
                <a:ext cx="1508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8" name="Ink 97">
                <a:extLst>
                  <a:ext uri="{FF2B5EF4-FFF2-40B4-BE49-F238E27FC236}">
                    <a16:creationId xmlns:a16="http://schemas.microsoft.com/office/drawing/2014/main" id="{BD702104-EDBD-2348-A95A-6D2F488D9788}"/>
                  </a:ext>
                </a:extLst>
              </p14:cNvPr>
              <p14:cNvContentPartPr/>
              <p14:nvPr/>
            </p14:nvContentPartPr>
            <p14:xfrm>
              <a:off x="10102235" y="3064503"/>
              <a:ext cx="25560" cy="12960"/>
            </p14:xfrm>
          </p:contentPart>
        </mc:Choice>
        <mc:Fallback xmlns="">
          <p:pic>
            <p:nvPicPr>
              <p:cNvPr id="98" name="Ink 97">
                <a:extLst>
                  <a:ext uri="{FF2B5EF4-FFF2-40B4-BE49-F238E27FC236}">
                    <a16:creationId xmlns:a16="http://schemas.microsoft.com/office/drawing/2014/main" id="{BD702104-EDBD-2348-A95A-6D2F488D9788}"/>
                  </a:ext>
                </a:extLst>
              </p:cNvPr>
              <p:cNvPicPr/>
              <p:nvPr/>
            </p:nvPicPr>
            <p:blipFill>
              <a:blip r:embed="rId91"/>
              <a:stretch>
                <a:fillRect/>
              </a:stretch>
            </p:blipFill>
            <p:spPr>
              <a:xfrm>
                <a:off x="10092515" y="3056583"/>
                <a:ext cx="43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9" name="Ink 98">
                <a:extLst>
                  <a:ext uri="{FF2B5EF4-FFF2-40B4-BE49-F238E27FC236}">
                    <a16:creationId xmlns:a16="http://schemas.microsoft.com/office/drawing/2014/main" id="{CB5B8978-DE1C-A648-A61E-B33B664A282B}"/>
                  </a:ext>
                </a:extLst>
              </p14:cNvPr>
              <p14:cNvContentPartPr/>
              <p14:nvPr/>
            </p14:nvContentPartPr>
            <p14:xfrm>
              <a:off x="10183955" y="3007983"/>
              <a:ext cx="157680" cy="119880"/>
            </p14:xfrm>
          </p:contentPart>
        </mc:Choice>
        <mc:Fallback xmlns="">
          <p:pic>
            <p:nvPicPr>
              <p:cNvPr id="99" name="Ink 98">
                <a:extLst>
                  <a:ext uri="{FF2B5EF4-FFF2-40B4-BE49-F238E27FC236}">
                    <a16:creationId xmlns:a16="http://schemas.microsoft.com/office/drawing/2014/main" id="{CB5B8978-DE1C-A648-A61E-B33B664A282B}"/>
                  </a:ext>
                </a:extLst>
              </p:cNvPr>
              <p:cNvPicPr/>
              <p:nvPr/>
            </p:nvPicPr>
            <p:blipFill>
              <a:blip r:embed="rId93"/>
              <a:stretch>
                <a:fillRect/>
              </a:stretch>
            </p:blipFill>
            <p:spPr>
              <a:xfrm>
                <a:off x="10176017" y="2998263"/>
                <a:ext cx="1750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0" name="Ink 99">
                <a:extLst>
                  <a:ext uri="{FF2B5EF4-FFF2-40B4-BE49-F238E27FC236}">
                    <a16:creationId xmlns:a16="http://schemas.microsoft.com/office/drawing/2014/main" id="{21E0A3A7-629F-2A4C-AB24-F434532BA78C}"/>
                  </a:ext>
                </a:extLst>
              </p14:cNvPr>
              <p14:cNvContentPartPr/>
              <p14:nvPr/>
            </p14:nvContentPartPr>
            <p14:xfrm>
              <a:off x="10209155" y="2995383"/>
              <a:ext cx="290880" cy="82080"/>
            </p14:xfrm>
          </p:contentPart>
        </mc:Choice>
        <mc:Fallback xmlns="">
          <p:pic>
            <p:nvPicPr>
              <p:cNvPr id="100" name="Ink 99">
                <a:extLst>
                  <a:ext uri="{FF2B5EF4-FFF2-40B4-BE49-F238E27FC236}">
                    <a16:creationId xmlns:a16="http://schemas.microsoft.com/office/drawing/2014/main" id="{21E0A3A7-629F-2A4C-AB24-F434532BA78C}"/>
                  </a:ext>
                </a:extLst>
              </p:cNvPr>
              <p:cNvPicPr/>
              <p:nvPr/>
            </p:nvPicPr>
            <p:blipFill>
              <a:blip r:embed="rId95"/>
              <a:stretch>
                <a:fillRect/>
              </a:stretch>
            </p:blipFill>
            <p:spPr>
              <a:xfrm>
                <a:off x="10199807" y="2985663"/>
                <a:ext cx="309936"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4" name="Ink 113">
                <a:extLst>
                  <a:ext uri="{FF2B5EF4-FFF2-40B4-BE49-F238E27FC236}">
                    <a16:creationId xmlns:a16="http://schemas.microsoft.com/office/drawing/2014/main" id="{455B760D-D4C1-D449-A9DE-49224091ED40}"/>
                  </a:ext>
                </a:extLst>
              </p14:cNvPr>
              <p14:cNvContentPartPr/>
              <p14:nvPr/>
            </p14:nvContentPartPr>
            <p14:xfrm>
              <a:off x="3940835" y="4001583"/>
              <a:ext cx="132480" cy="63360"/>
            </p14:xfrm>
          </p:contentPart>
        </mc:Choice>
        <mc:Fallback xmlns="">
          <p:pic>
            <p:nvPicPr>
              <p:cNvPr id="114" name="Ink 113">
                <a:extLst>
                  <a:ext uri="{FF2B5EF4-FFF2-40B4-BE49-F238E27FC236}">
                    <a16:creationId xmlns:a16="http://schemas.microsoft.com/office/drawing/2014/main" id="{455B760D-D4C1-D449-A9DE-49224091ED40}"/>
                  </a:ext>
                </a:extLst>
              </p:cNvPr>
              <p:cNvPicPr/>
              <p:nvPr/>
            </p:nvPicPr>
            <p:blipFill>
              <a:blip r:embed="rId97"/>
              <a:stretch>
                <a:fillRect/>
              </a:stretch>
            </p:blipFill>
            <p:spPr>
              <a:xfrm>
                <a:off x="3931449" y="3993303"/>
                <a:ext cx="149807"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15" name="Ink 114">
                <a:extLst>
                  <a:ext uri="{FF2B5EF4-FFF2-40B4-BE49-F238E27FC236}">
                    <a16:creationId xmlns:a16="http://schemas.microsoft.com/office/drawing/2014/main" id="{89D26EBD-3E80-BB40-81A7-E497510970DD}"/>
                  </a:ext>
                </a:extLst>
              </p14:cNvPr>
              <p14:cNvContentPartPr/>
              <p14:nvPr/>
            </p14:nvContentPartPr>
            <p14:xfrm>
              <a:off x="3962435" y="4127223"/>
              <a:ext cx="79200" cy="12960"/>
            </p14:xfrm>
          </p:contentPart>
        </mc:Choice>
        <mc:Fallback xmlns="">
          <p:pic>
            <p:nvPicPr>
              <p:cNvPr id="115" name="Ink 114">
                <a:extLst>
                  <a:ext uri="{FF2B5EF4-FFF2-40B4-BE49-F238E27FC236}">
                    <a16:creationId xmlns:a16="http://schemas.microsoft.com/office/drawing/2014/main" id="{89D26EBD-3E80-BB40-81A7-E497510970DD}"/>
                  </a:ext>
                </a:extLst>
              </p:cNvPr>
              <p:cNvPicPr/>
              <p:nvPr/>
            </p:nvPicPr>
            <p:blipFill>
              <a:blip r:embed="rId99"/>
              <a:stretch>
                <a:fillRect/>
              </a:stretch>
            </p:blipFill>
            <p:spPr>
              <a:xfrm>
                <a:off x="3953795" y="4117503"/>
                <a:ext cx="95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18" name="Ink 118">
                <a:extLst>
                  <a:ext uri="{FF2B5EF4-FFF2-40B4-BE49-F238E27FC236}">
                    <a16:creationId xmlns:a16="http://schemas.microsoft.com/office/drawing/2014/main" id="{0FB8931A-58A2-A748-80D2-BC09519CA831}"/>
                  </a:ext>
                </a:extLst>
              </p14:cNvPr>
              <p14:cNvContentPartPr/>
              <p14:nvPr/>
            </p14:nvContentPartPr>
            <p14:xfrm>
              <a:off x="4425035" y="3957303"/>
              <a:ext cx="270720" cy="207720"/>
            </p14:xfrm>
          </p:contentPart>
        </mc:Choice>
        <mc:Fallback xmlns="">
          <p:pic>
            <p:nvPicPr>
              <p:cNvPr id="118" name="Ink 118">
                <a:extLst>
                  <a:ext uri="{FF2B5EF4-FFF2-40B4-BE49-F238E27FC236}">
                    <a16:creationId xmlns:a16="http://schemas.microsoft.com/office/drawing/2014/main" id="{0FB8931A-58A2-A748-80D2-BC09519CA831}"/>
                  </a:ext>
                </a:extLst>
              </p:cNvPr>
              <p:cNvPicPr/>
              <p:nvPr/>
            </p:nvPicPr>
            <p:blipFill>
              <a:blip r:embed="rId101"/>
              <a:stretch>
                <a:fillRect/>
              </a:stretch>
            </p:blipFill>
            <p:spPr>
              <a:xfrm>
                <a:off x="4415315" y="3948303"/>
                <a:ext cx="2883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25" name="Ink 124">
                <a:extLst>
                  <a:ext uri="{FF2B5EF4-FFF2-40B4-BE49-F238E27FC236}">
                    <a16:creationId xmlns:a16="http://schemas.microsoft.com/office/drawing/2014/main" id="{6B67634A-765A-2447-A853-60DFE5E45A91}"/>
                  </a:ext>
                </a:extLst>
              </p14:cNvPr>
              <p14:cNvContentPartPr/>
              <p14:nvPr/>
            </p14:nvContentPartPr>
            <p14:xfrm>
              <a:off x="3806195" y="4693143"/>
              <a:ext cx="141480" cy="19080"/>
            </p14:xfrm>
          </p:contentPart>
        </mc:Choice>
        <mc:Fallback xmlns="">
          <p:pic>
            <p:nvPicPr>
              <p:cNvPr id="125" name="Ink 124">
                <a:extLst>
                  <a:ext uri="{FF2B5EF4-FFF2-40B4-BE49-F238E27FC236}">
                    <a16:creationId xmlns:a16="http://schemas.microsoft.com/office/drawing/2014/main" id="{6B67634A-765A-2447-A853-60DFE5E45A91}"/>
                  </a:ext>
                </a:extLst>
              </p:cNvPr>
              <p:cNvPicPr/>
              <p:nvPr/>
            </p:nvPicPr>
            <p:blipFill>
              <a:blip r:embed="rId103"/>
              <a:stretch>
                <a:fillRect/>
              </a:stretch>
            </p:blipFill>
            <p:spPr>
              <a:xfrm>
                <a:off x="3797555" y="4683603"/>
                <a:ext cx="158040" cy="3639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6" name="Ink 125">
                <a:extLst>
                  <a:ext uri="{FF2B5EF4-FFF2-40B4-BE49-F238E27FC236}">
                    <a16:creationId xmlns:a16="http://schemas.microsoft.com/office/drawing/2014/main" id="{06780598-CBE9-6E47-A436-9442F030C001}"/>
                  </a:ext>
                </a:extLst>
              </p14:cNvPr>
              <p14:cNvContentPartPr/>
              <p14:nvPr/>
            </p14:nvContentPartPr>
            <p14:xfrm>
              <a:off x="3833915" y="4793583"/>
              <a:ext cx="163800" cy="31680"/>
            </p14:xfrm>
          </p:contentPart>
        </mc:Choice>
        <mc:Fallback xmlns="">
          <p:pic>
            <p:nvPicPr>
              <p:cNvPr id="126" name="Ink 125">
                <a:extLst>
                  <a:ext uri="{FF2B5EF4-FFF2-40B4-BE49-F238E27FC236}">
                    <a16:creationId xmlns:a16="http://schemas.microsoft.com/office/drawing/2014/main" id="{06780598-CBE9-6E47-A436-9442F030C001}"/>
                  </a:ext>
                </a:extLst>
              </p:cNvPr>
              <p:cNvPicPr/>
              <p:nvPr/>
            </p:nvPicPr>
            <p:blipFill>
              <a:blip r:embed="rId105"/>
              <a:stretch>
                <a:fillRect/>
              </a:stretch>
            </p:blipFill>
            <p:spPr>
              <a:xfrm>
                <a:off x="3824195" y="4783863"/>
                <a:ext cx="1814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7" name="Ink 128">
                <a:extLst>
                  <a:ext uri="{FF2B5EF4-FFF2-40B4-BE49-F238E27FC236}">
                    <a16:creationId xmlns:a16="http://schemas.microsoft.com/office/drawing/2014/main" id="{D7B361C2-8EEE-F54E-8E80-5E70DC7481DD}"/>
                  </a:ext>
                </a:extLst>
              </p14:cNvPr>
              <p14:cNvContentPartPr/>
              <p14:nvPr/>
            </p14:nvContentPartPr>
            <p14:xfrm>
              <a:off x="3180155" y="4579743"/>
              <a:ext cx="232920" cy="189360"/>
            </p14:xfrm>
          </p:contentPart>
        </mc:Choice>
        <mc:Fallback xmlns="">
          <p:pic>
            <p:nvPicPr>
              <p:cNvPr id="127" name="Ink 128">
                <a:extLst>
                  <a:ext uri="{FF2B5EF4-FFF2-40B4-BE49-F238E27FC236}">
                    <a16:creationId xmlns:a16="http://schemas.microsoft.com/office/drawing/2014/main" id="{D7B361C2-8EEE-F54E-8E80-5E70DC7481DD}"/>
                  </a:ext>
                </a:extLst>
              </p:cNvPr>
              <p:cNvPicPr/>
              <p:nvPr/>
            </p:nvPicPr>
            <p:blipFill>
              <a:blip r:embed="rId107"/>
              <a:stretch>
                <a:fillRect/>
              </a:stretch>
            </p:blipFill>
            <p:spPr>
              <a:xfrm>
                <a:off x="3171528" y="4570726"/>
                <a:ext cx="249454" cy="208116"/>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8" name="Ink 129">
                <a:extLst>
                  <a:ext uri="{FF2B5EF4-FFF2-40B4-BE49-F238E27FC236}">
                    <a16:creationId xmlns:a16="http://schemas.microsoft.com/office/drawing/2014/main" id="{D51B5644-DC2D-5B45-966F-862609DC658E}"/>
                  </a:ext>
                </a:extLst>
              </p14:cNvPr>
              <p14:cNvContentPartPr/>
              <p14:nvPr/>
            </p14:nvContentPartPr>
            <p14:xfrm>
              <a:off x="2639435" y="4579743"/>
              <a:ext cx="408960" cy="220320"/>
            </p14:xfrm>
          </p:contentPart>
        </mc:Choice>
        <mc:Fallback xmlns="">
          <p:pic>
            <p:nvPicPr>
              <p:cNvPr id="128" name="Ink 129">
                <a:extLst>
                  <a:ext uri="{FF2B5EF4-FFF2-40B4-BE49-F238E27FC236}">
                    <a16:creationId xmlns:a16="http://schemas.microsoft.com/office/drawing/2014/main" id="{D51B5644-DC2D-5B45-966F-862609DC658E}"/>
                  </a:ext>
                </a:extLst>
              </p:cNvPr>
              <p:cNvPicPr/>
              <p:nvPr/>
            </p:nvPicPr>
            <p:blipFill>
              <a:blip r:embed="rId109"/>
              <a:stretch>
                <a:fillRect/>
              </a:stretch>
            </p:blipFill>
            <p:spPr>
              <a:xfrm>
                <a:off x="2631522" y="4570743"/>
                <a:ext cx="426584"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35" name="Ink 134">
                <a:extLst>
                  <a:ext uri="{FF2B5EF4-FFF2-40B4-BE49-F238E27FC236}">
                    <a16:creationId xmlns:a16="http://schemas.microsoft.com/office/drawing/2014/main" id="{29642AEA-EF1B-C249-B659-49EBABB98BBA}"/>
                  </a:ext>
                </a:extLst>
              </p14:cNvPr>
              <p14:cNvContentPartPr/>
              <p14:nvPr/>
            </p14:nvContentPartPr>
            <p14:xfrm>
              <a:off x="5531315" y="4705743"/>
              <a:ext cx="201600" cy="12960"/>
            </p14:xfrm>
          </p:contentPart>
        </mc:Choice>
        <mc:Fallback xmlns="">
          <p:pic>
            <p:nvPicPr>
              <p:cNvPr id="135" name="Ink 134">
                <a:extLst>
                  <a:ext uri="{FF2B5EF4-FFF2-40B4-BE49-F238E27FC236}">
                    <a16:creationId xmlns:a16="http://schemas.microsoft.com/office/drawing/2014/main" id="{29642AEA-EF1B-C249-B659-49EBABB98BBA}"/>
                  </a:ext>
                </a:extLst>
              </p:cNvPr>
              <p:cNvPicPr/>
              <p:nvPr/>
            </p:nvPicPr>
            <p:blipFill>
              <a:blip r:embed="rId111"/>
              <a:stretch>
                <a:fillRect/>
              </a:stretch>
            </p:blipFill>
            <p:spPr>
              <a:xfrm>
                <a:off x="5521595" y="4697823"/>
                <a:ext cx="2192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2" name="Ink 143">
                <a:extLst>
                  <a:ext uri="{FF2B5EF4-FFF2-40B4-BE49-F238E27FC236}">
                    <a16:creationId xmlns:a16="http://schemas.microsoft.com/office/drawing/2014/main" id="{9D90513D-474F-C249-9132-CB869A44BD16}"/>
                  </a:ext>
                </a:extLst>
              </p14:cNvPr>
              <p14:cNvContentPartPr/>
              <p14:nvPr/>
            </p14:nvContentPartPr>
            <p14:xfrm>
              <a:off x="6116315" y="4517103"/>
              <a:ext cx="1075320" cy="270720"/>
            </p14:xfrm>
          </p:contentPart>
        </mc:Choice>
        <mc:Fallback xmlns="">
          <p:pic>
            <p:nvPicPr>
              <p:cNvPr id="142" name="Ink 143">
                <a:extLst>
                  <a:ext uri="{FF2B5EF4-FFF2-40B4-BE49-F238E27FC236}">
                    <a16:creationId xmlns:a16="http://schemas.microsoft.com/office/drawing/2014/main" id="{9D90513D-474F-C249-9132-CB869A44BD16}"/>
                  </a:ext>
                </a:extLst>
              </p:cNvPr>
              <p:cNvPicPr/>
              <p:nvPr/>
            </p:nvPicPr>
            <p:blipFill>
              <a:blip r:embed="rId113"/>
              <a:stretch>
                <a:fillRect/>
              </a:stretch>
            </p:blipFill>
            <p:spPr>
              <a:xfrm>
                <a:off x="6107318" y="4508103"/>
                <a:ext cx="1092234"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3" name="Ink 144">
                <a:extLst>
                  <a:ext uri="{FF2B5EF4-FFF2-40B4-BE49-F238E27FC236}">
                    <a16:creationId xmlns:a16="http://schemas.microsoft.com/office/drawing/2014/main" id="{0A516525-B6F5-E740-9010-B3548DF73033}"/>
                  </a:ext>
                </a:extLst>
              </p14:cNvPr>
              <p14:cNvContentPartPr/>
              <p14:nvPr/>
            </p14:nvContentPartPr>
            <p14:xfrm>
              <a:off x="4506755" y="4592343"/>
              <a:ext cx="824040" cy="207720"/>
            </p14:xfrm>
          </p:contentPart>
        </mc:Choice>
        <mc:Fallback xmlns="">
          <p:pic>
            <p:nvPicPr>
              <p:cNvPr id="143" name="Ink 144">
                <a:extLst>
                  <a:ext uri="{FF2B5EF4-FFF2-40B4-BE49-F238E27FC236}">
                    <a16:creationId xmlns:a16="http://schemas.microsoft.com/office/drawing/2014/main" id="{0A516525-B6F5-E740-9010-B3548DF73033}"/>
                  </a:ext>
                </a:extLst>
              </p:cNvPr>
              <p:cNvPicPr/>
              <p:nvPr/>
            </p:nvPicPr>
            <p:blipFill>
              <a:blip r:embed="rId115"/>
              <a:stretch>
                <a:fillRect/>
              </a:stretch>
            </p:blipFill>
            <p:spPr>
              <a:xfrm>
                <a:off x="4498115" y="4583703"/>
                <a:ext cx="840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6" name="Ink 145">
                <a:extLst>
                  <a:ext uri="{FF2B5EF4-FFF2-40B4-BE49-F238E27FC236}">
                    <a16:creationId xmlns:a16="http://schemas.microsoft.com/office/drawing/2014/main" id="{25740D82-5463-B64E-A3F1-5ED977B27E0B}"/>
                  </a:ext>
                </a:extLst>
              </p14:cNvPr>
              <p14:cNvContentPartPr/>
              <p14:nvPr/>
            </p14:nvContentPartPr>
            <p14:xfrm>
              <a:off x="4142075" y="5283903"/>
              <a:ext cx="119160" cy="19080"/>
            </p14:xfrm>
          </p:contentPart>
        </mc:Choice>
        <mc:Fallback xmlns="">
          <p:pic>
            <p:nvPicPr>
              <p:cNvPr id="146" name="Ink 145">
                <a:extLst>
                  <a:ext uri="{FF2B5EF4-FFF2-40B4-BE49-F238E27FC236}">
                    <a16:creationId xmlns:a16="http://schemas.microsoft.com/office/drawing/2014/main" id="{25740D82-5463-B64E-A3F1-5ED977B27E0B}"/>
                  </a:ext>
                </a:extLst>
              </p:cNvPr>
              <p:cNvPicPr/>
              <p:nvPr/>
            </p:nvPicPr>
            <p:blipFill>
              <a:blip r:embed="rId117"/>
              <a:stretch>
                <a:fillRect/>
              </a:stretch>
            </p:blipFill>
            <p:spPr>
              <a:xfrm>
                <a:off x="4132715" y="5274543"/>
                <a:ext cx="1364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7" name="Ink 146">
                <a:extLst>
                  <a:ext uri="{FF2B5EF4-FFF2-40B4-BE49-F238E27FC236}">
                    <a16:creationId xmlns:a16="http://schemas.microsoft.com/office/drawing/2014/main" id="{B4E1D627-BEF7-CF48-851B-651B489741F2}"/>
                  </a:ext>
                </a:extLst>
              </p14:cNvPr>
              <p14:cNvContentPartPr/>
              <p14:nvPr/>
            </p14:nvContentPartPr>
            <p14:xfrm>
              <a:off x="4148195" y="5365623"/>
              <a:ext cx="119880" cy="19080"/>
            </p14:xfrm>
          </p:contentPart>
        </mc:Choice>
        <mc:Fallback xmlns="">
          <p:pic>
            <p:nvPicPr>
              <p:cNvPr id="147" name="Ink 146">
                <a:extLst>
                  <a:ext uri="{FF2B5EF4-FFF2-40B4-BE49-F238E27FC236}">
                    <a16:creationId xmlns:a16="http://schemas.microsoft.com/office/drawing/2014/main" id="{B4E1D627-BEF7-CF48-851B-651B489741F2}"/>
                  </a:ext>
                </a:extLst>
              </p:cNvPr>
              <p:cNvPicPr/>
              <p:nvPr/>
            </p:nvPicPr>
            <p:blipFill>
              <a:blip r:embed="rId119"/>
              <a:stretch>
                <a:fillRect/>
              </a:stretch>
            </p:blipFill>
            <p:spPr>
              <a:xfrm>
                <a:off x="4139555" y="5357343"/>
                <a:ext cx="136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50" name="Ink 149">
                <a:extLst>
                  <a:ext uri="{FF2B5EF4-FFF2-40B4-BE49-F238E27FC236}">
                    <a16:creationId xmlns:a16="http://schemas.microsoft.com/office/drawing/2014/main" id="{15275BBF-E6CC-F645-B189-02918C1F17D5}"/>
                  </a:ext>
                </a:extLst>
              </p14:cNvPr>
              <p14:cNvContentPartPr/>
              <p14:nvPr/>
            </p14:nvContentPartPr>
            <p14:xfrm>
              <a:off x="5292635" y="5278503"/>
              <a:ext cx="12960" cy="18360"/>
            </p14:xfrm>
          </p:contentPart>
        </mc:Choice>
        <mc:Fallback xmlns="">
          <p:pic>
            <p:nvPicPr>
              <p:cNvPr id="150" name="Ink 149">
                <a:extLst>
                  <a:ext uri="{FF2B5EF4-FFF2-40B4-BE49-F238E27FC236}">
                    <a16:creationId xmlns:a16="http://schemas.microsoft.com/office/drawing/2014/main" id="{15275BBF-E6CC-F645-B189-02918C1F17D5}"/>
                  </a:ext>
                </a:extLst>
              </p:cNvPr>
              <p:cNvPicPr/>
              <p:nvPr/>
            </p:nvPicPr>
            <p:blipFill>
              <a:blip r:embed="rId121"/>
              <a:stretch>
                <a:fillRect/>
              </a:stretch>
            </p:blipFill>
            <p:spPr>
              <a:xfrm>
                <a:off x="5284715" y="5270029"/>
                <a:ext cx="30240" cy="3601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54" name="Ink 153">
                <a:extLst>
                  <a:ext uri="{FF2B5EF4-FFF2-40B4-BE49-F238E27FC236}">
                    <a16:creationId xmlns:a16="http://schemas.microsoft.com/office/drawing/2014/main" id="{4C5C746B-CC43-7847-9C9E-940A45DD4296}"/>
                  </a:ext>
                </a:extLst>
              </p14:cNvPr>
              <p14:cNvContentPartPr/>
              <p14:nvPr/>
            </p14:nvContentPartPr>
            <p14:xfrm>
              <a:off x="6091115" y="5265183"/>
              <a:ext cx="170280" cy="19080"/>
            </p14:xfrm>
          </p:contentPart>
        </mc:Choice>
        <mc:Fallback xmlns="">
          <p:pic>
            <p:nvPicPr>
              <p:cNvPr id="154" name="Ink 153">
                <a:extLst>
                  <a:ext uri="{FF2B5EF4-FFF2-40B4-BE49-F238E27FC236}">
                    <a16:creationId xmlns:a16="http://schemas.microsoft.com/office/drawing/2014/main" id="{4C5C746B-CC43-7847-9C9E-940A45DD4296}"/>
                  </a:ext>
                </a:extLst>
              </p:cNvPr>
              <p:cNvPicPr/>
              <p:nvPr/>
            </p:nvPicPr>
            <p:blipFill>
              <a:blip r:embed="rId123"/>
              <a:stretch>
                <a:fillRect/>
              </a:stretch>
            </p:blipFill>
            <p:spPr>
              <a:xfrm>
                <a:off x="6082115" y="5256350"/>
                <a:ext cx="187200" cy="36747"/>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55" name="Ink 156">
                <a:extLst>
                  <a:ext uri="{FF2B5EF4-FFF2-40B4-BE49-F238E27FC236}">
                    <a16:creationId xmlns:a16="http://schemas.microsoft.com/office/drawing/2014/main" id="{3B3445FF-2BE4-3742-B632-18A5760F5D47}"/>
                  </a:ext>
                </a:extLst>
              </p14:cNvPr>
              <p14:cNvContentPartPr/>
              <p14:nvPr/>
            </p14:nvContentPartPr>
            <p14:xfrm>
              <a:off x="5487395" y="5176983"/>
              <a:ext cx="434160" cy="163800"/>
            </p14:xfrm>
          </p:contentPart>
        </mc:Choice>
        <mc:Fallback xmlns="">
          <p:pic>
            <p:nvPicPr>
              <p:cNvPr id="155" name="Ink 156">
                <a:extLst>
                  <a:ext uri="{FF2B5EF4-FFF2-40B4-BE49-F238E27FC236}">
                    <a16:creationId xmlns:a16="http://schemas.microsoft.com/office/drawing/2014/main" id="{3B3445FF-2BE4-3742-B632-18A5760F5D47}"/>
                  </a:ext>
                </a:extLst>
              </p:cNvPr>
              <p:cNvPicPr/>
              <p:nvPr/>
            </p:nvPicPr>
            <p:blipFill>
              <a:blip r:embed="rId125"/>
              <a:stretch>
                <a:fillRect/>
              </a:stretch>
            </p:blipFill>
            <p:spPr>
              <a:xfrm>
                <a:off x="5477675" y="5167263"/>
                <a:ext cx="4532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56" name="Ink 157">
                <a:extLst>
                  <a:ext uri="{FF2B5EF4-FFF2-40B4-BE49-F238E27FC236}">
                    <a16:creationId xmlns:a16="http://schemas.microsoft.com/office/drawing/2014/main" id="{481EDADA-819E-BA41-95C5-79180E50C04D}"/>
                  </a:ext>
                </a:extLst>
              </p14:cNvPr>
              <p14:cNvContentPartPr/>
              <p14:nvPr/>
            </p14:nvContentPartPr>
            <p14:xfrm>
              <a:off x="4764515" y="5202183"/>
              <a:ext cx="396360" cy="164160"/>
            </p14:xfrm>
          </p:contentPart>
        </mc:Choice>
        <mc:Fallback xmlns="">
          <p:pic>
            <p:nvPicPr>
              <p:cNvPr id="156" name="Ink 157">
                <a:extLst>
                  <a:ext uri="{FF2B5EF4-FFF2-40B4-BE49-F238E27FC236}">
                    <a16:creationId xmlns:a16="http://schemas.microsoft.com/office/drawing/2014/main" id="{481EDADA-819E-BA41-95C5-79180E50C04D}"/>
                  </a:ext>
                </a:extLst>
              </p:cNvPr>
              <p:cNvPicPr/>
              <p:nvPr/>
            </p:nvPicPr>
            <p:blipFill>
              <a:blip r:embed="rId127"/>
              <a:stretch>
                <a:fillRect/>
              </a:stretch>
            </p:blipFill>
            <p:spPr>
              <a:xfrm>
                <a:off x="4754444" y="5192442"/>
                <a:ext cx="414344" cy="182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61" name="Ink 161">
                <a:extLst>
                  <a:ext uri="{FF2B5EF4-FFF2-40B4-BE49-F238E27FC236}">
                    <a16:creationId xmlns:a16="http://schemas.microsoft.com/office/drawing/2014/main" id="{26A4902B-4938-144F-84FD-2049A250C2A8}"/>
                  </a:ext>
                </a:extLst>
              </p14:cNvPr>
              <p14:cNvContentPartPr/>
              <p14:nvPr/>
            </p14:nvContentPartPr>
            <p14:xfrm>
              <a:off x="6556235" y="5101743"/>
              <a:ext cx="258120" cy="226800"/>
            </p14:xfrm>
          </p:contentPart>
        </mc:Choice>
        <mc:Fallback xmlns="">
          <p:pic>
            <p:nvPicPr>
              <p:cNvPr id="161" name="Ink 161">
                <a:extLst>
                  <a:ext uri="{FF2B5EF4-FFF2-40B4-BE49-F238E27FC236}">
                    <a16:creationId xmlns:a16="http://schemas.microsoft.com/office/drawing/2014/main" id="{26A4902B-4938-144F-84FD-2049A250C2A8}"/>
                  </a:ext>
                </a:extLst>
              </p:cNvPr>
              <p:cNvPicPr/>
              <p:nvPr/>
            </p:nvPicPr>
            <p:blipFill>
              <a:blip r:embed="rId129"/>
              <a:stretch>
                <a:fillRect/>
              </a:stretch>
            </p:blipFill>
            <p:spPr>
              <a:xfrm>
                <a:off x="6547235" y="5092743"/>
                <a:ext cx="2750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63" name="Ink 162">
                <a:extLst>
                  <a:ext uri="{FF2B5EF4-FFF2-40B4-BE49-F238E27FC236}">
                    <a16:creationId xmlns:a16="http://schemas.microsoft.com/office/drawing/2014/main" id="{B8519FDD-B905-3041-A80B-75BAB5353B91}"/>
                  </a:ext>
                </a:extLst>
              </p14:cNvPr>
              <p14:cNvContentPartPr/>
              <p14:nvPr/>
            </p14:nvContentPartPr>
            <p14:xfrm>
              <a:off x="7241675" y="5158263"/>
              <a:ext cx="126000" cy="6480"/>
            </p14:xfrm>
          </p:contentPart>
        </mc:Choice>
        <mc:Fallback xmlns="">
          <p:pic>
            <p:nvPicPr>
              <p:cNvPr id="163" name="Ink 162">
                <a:extLst>
                  <a:ext uri="{FF2B5EF4-FFF2-40B4-BE49-F238E27FC236}">
                    <a16:creationId xmlns:a16="http://schemas.microsoft.com/office/drawing/2014/main" id="{B8519FDD-B905-3041-A80B-75BAB5353B91}"/>
                  </a:ext>
                </a:extLst>
              </p:cNvPr>
              <p:cNvPicPr/>
              <p:nvPr/>
            </p:nvPicPr>
            <p:blipFill>
              <a:blip r:embed="rId131"/>
              <a:stretch>
                <a:fillRect/>
              </a:stretch>
            </p:blipFill>
            <p:spPr>
              <a:xfrm>
                <a:off x="7233060" y="5148903"/>
                <a:ext cx="142513"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64" name="Ink 163">
                <a:extLst>
                  <a:ext uri="{FF2B5EF4-FFF2-40B4-BE49-F238E27FC236}">
                    <a16:creationId xmlns:a16="http://schemas.microsoft.com/office/drawing/2014/main" id="{3C6C2A49-3CF3-8D41-934C-5D591C9B846F}"/>
                  </a:ext>
                </a:extLst>
              </p14:cNvPr>
              <p14:cNvContentPartPr/>
              <p14:nvPr/>
            </p14:nvContentPartPr>
            <p14:xfrm>
              <a:off x="7298195" y="5214783"/>
              <a:ext cx="56880" cy="6480"/>
            </p14:xfrm>
          </p:contentPart>
        </mc:Choice>
        <mc:Fallback xmlns="">
          <p:pic>
            <p:nvPicPr>
              <p:cNvPr id="164" name="Ink 163">
                <a:extLst>
                  <a:ext uri="{FF2B5EF4-FFF2-40B4-BE49-F238E27FC236}">
                    <a16:creationId xmlns:a16="http://schemas.microsoft.com/office/drawing/2014/main" id="{3C6C2A49-3CF3-8D41-934C-5D591C9B846F}"/>
                  </a:ext>
                </a:extLst>
              </p:cNvPr>
              <p:cNvPicPr/>
              <p:nvPr/>
            </p:nvPicPr>
            <p:blipFill>
              <a:blip r:embed="rId133"/>
              <a:stretch>
                <a:fillRect/>
              </a:stretch>
            </p:blipFill>
            <p:spPr>
              <a:xfrm>
                <a:off x="7288536" y="5205063"/>
                <a:ext cx="74409"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70" name="Ink 171">
                <a:extLst>
                  <a:ext uri="{FF2B5EF4-FFF2-40B4-BE49-F238E27FC236}">
                    <a16:creationId xmlns:a16="http://schemas.microsoft.com/office/drawing/2014/main" id="{A44F5FFC-FEE7-DA4F-80D1-94BE61B3E7B2}"/>
                  </a:ext>
                </a:extLst>
              </p14:cNvPr>
              <p14:cNvContentPartPr/>
              <p14:nvPr/>
            </p14:nvContentPartPr>
            <p14:xfrm>
              <a:off x="8323115" y="5095263"/>
              <a:ext cx="490320" cy="164160"/>
            </p14:xfrm>
          </p:contentPart>
        </mc:Choice>
        <mc:Fallback xmlns="">
          <p:pic>
            <p:nvPicPr>
              <p:cNvPr id="170" name="Ink 171">
                <a:extLst>
                  <a:ext uri="{FF2B5EF4-FFF2-40B4-BE49-F238E27FC236}">
                    <a16:creationId xmlns:a16="http://schemas.microsoft.com/office/drawing/2014/main" id="{A44F5FFC-FEE7-DA4F-80D1-94BE61B3E7B2}"/>
                  </a:ext>
                </a:extLst>
              </p:cNvPr>
              <p:cNvPicPr/>
              <p:nvPr/>
            </p:nvPicPr>
            <p:blipFill>
              <a:blip r:embed="rId135"/>
              <a:stretch>
                <a:fillRect/>
              </a:stretch>
            </p:blipFill>
            <p:spPr>
              <a:xfrm>
                <a:off x="8313762" y="5085882"/>
                <a:ext cx="508307" cy="182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71" name="Ink 172">
                <a:extLst>
                  <a:ext uri="{FF2B5EF4-FFF2-40B4-BE49-F238E27FC236}">
                    <a16:creationId xmlns:a16="http://schemas.microsoft.com/office/drawing/2014/main" id="{097836B8-1C99-E944-AA86-99C0BAFE5522}"/>
                  </a:ext>
                </a:extLst>
              </p14:cNvPr>
              <p14:cNvContentPartPr/>
              <p14:nvPr/>
            </p14:nvContentPartPr>
            <p14:xfrm>
              <a:off x="7763315" y="5082663"/>
              <a:ext cx="396360" cy="189000"/>
            </p14:xfrm>
          </p:contentPart>
        </mc:Choice>
        <mc:Fallback xmlns="">
          <p:pic>
            <p:nvPicPr>
              <p:cNvPr id="171" name="Ink 172">
                <a:extLst>
                  <a:ext uri="{FF2B5EF4-FFF2-40B4-BE49-F238E27FC236}">
                    <a16:creationId xmlns:a16="http://schemas.microsoft.com/office/drawing/2014/main" id="{097836B8-1C99-E944-AA86-99C0BAFE5522}"/>
                  </a:ext>
                </a:extLst>
              </p:cNvPr>
              <p:cNvPicPr/>
              <p:nvPr/>
            </p:nvPicPr>
            <p:blipFill>
              <a:blip r:embed="rId137"/>
              <a:stretch>
                <a:fillRect/>
              </a:stretch>
            </p:blipFill>
            <p:spPr>
              <a:xfrm>
                <a:off x="7753595" y="5072943"/>
                <a:ext cx="414000" cy="206640"/>
              </a:xfrm>
              <a:prstGeom prst="rect">
                <a:avLst/>
              </a:prstGeom>
            </p:spPr>
          </p:pic>
        </mc:Fallback>
      </mc:AlternateContent>
    </p:spTree>
    <p:extLst>
      <p:ext uri="{BB962C8B-B14F-4D97-AF65-F5344CB8AC3E}">
        <p14:creationId xmlns:p14="http://schemas.microsoft.com/office/powerpoint/2010/main" val="86316043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F42A7718-FCDF-9B49-9D55-222AB8DE5908}"/>
                  </a:ext>
                </a:extLst>
              </p14:cNvPr>
              <p14:cNvContentPartPr/>
              <p14:nvPr/>
            </p14:nvContentPartPr>
            <p14:xfrm>
              <a:off x="4641651" y="1708119"/>
              <a:ext cx="394560" cy="273240"/>
            </p14:xfrm>
          </p:contentPart>
        </mc:Choice>
        <mc:Fallback xmlns="">
          <p:pic>
            <p:nvPicPr>
              <p:cNvPr id="9" name="Ink 8">
                <a:extLst>
                  <a:ext uri="{FF2B5EF4-FFF2-40B4-BE49-F238E27FC236}">
                    <a16:creationId xmlns:a16="http://schemas.microsoft.com/office/drawing/2014/main" id="{F42A7718-FCDF-9B49-9D55-222AB8DE5908}"/>
                  </a:ext>
                </a:extLst>
              </p:cNvPr>
              <p:cNvPicPr/>
              <p:nvPr/>
            </p:nvPicPr>
            <p:blipFill>
              <a:blip r:embed="rId3"/>
              <a:stretch>
                <a:fillRect/>
              </a:stretch>
            </p:blipFill>
            <p:spPr>
              <a:xfrm>
                <a:off x="4633371" y="1699131"/>
                <a:ext cx="410760" cy="29121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7D2AE8C-A6E6-0945-815E-0ABAB25A1855}"/>
                  </a:ext>
                </a:extLst>
              </p14:cNvPr>
              <p14:cNvContentPartPr/>
              <p14:nvPr/>
            </p14:nvContentPartPr>
            <p14:xfrm>
              <a:off x="5315571" y="1835559"/>
              <a:ext cx="260640" cy="12600"/>
            </p14:xfrm>
          </p:contentPart>
        </mc:Choice>
        <mc:Fallback xmlns="">
          <p:pic>
            <p:nvPicPr>
              <p:cNvPr id="10" name="Ink 9">
                <a:extLst>
                  <a:ext uri="{FF2B5EF4-FFF2-40B4-BE49-F238E27FC236}">
                    <a16:creationId xmlns:a16="http://schemas.microsoft.com/office/drawing/2014/main" id="{77D2AE8C-A6E6-0945-815E-0ABAB25A1855}"/>
                  </a:ext>
                </a:extLst>
              </p:cNvPr>
              <p:cNvPicPr/>
              <p:nvPr/>
            </p:nvPicPr>
            <p:blipFill>
              <a:blip r:embed="rId5"/>
              <a:stretch>
                <a:fillRect/>
              </a:stretch>
            </p:blipFill>
            <p:spPr>
              <a:xfrm>
                <a:off x="5306931" y="1826559"/>
                <a:ext cx="2772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F1AE66A8-E627-A046-B6F6-7528F9B3BD46}"/>
                  </a:ext>
                </a:extLst>
              </p14:cNvPr>
              <p14:cNvContentPartPr/>
              <p14:nvPr/>
            </p14:nvContentPartPr>
            <p14:xfrm>
              <a:off x="5381811" y="1944639"/>
              <a:ext cx="212760" cy="36720"/>
            </p14:xfrm>
          </p:contentPart>
        </mc:Choice>
        <mc:Fallback xmlns="">
          <p:pic>
            <p:nvPicPr>
              <p:cNvPr id="11" name="Ink 10">
                <a:extLst>
                  <a:ext uri="{FF2B5EF4-FFF2-40B4-BE49-F238E27FC236}">
                    <a16:creationId xmlns:a16="http://schemas.microsoft.com/office/drawing/2014/main" id="{F1AE66A8-E627-A046-B6F6-7528F9B3BD46}"/>
                  </a:ext>
                </a:extLst>
              </p:cNvPr>
              <p:cNvPicPr/>
              <p:nvPr/>
            </p:nvPicPr>
            <p:blipFill>
              <a:blip r:embed="rId7"/>
              <a:stretch>
                <a:fillRect/>
              </a:stretch>
            </p:blipFill>
            <p:spPr>
              <a:xfrm>
                <a:off x="5372091" y="1934919"/>
                <a:ext cx="2304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3">
                <a:extLst>
                  <a:ext uri="{FF2B5EF4-FFF2-40B4-BE49-F238E27FC236}">
                    <a16:creationId xmlns:a16="http://schemas.microsoft.com/office/drawing/2014/main" id="{5E5CCB29-2060-C148-9A9E-43CC09CB34DE}"/>
                  </a:ext>
                </a:extLst>
              </p14:cNvPr>
              <p14:cNvContentPartPr/>
              <p14:nvPr/>
            </p14:nvContentPartPr>
            <p14:xfrm>
              <a:off x="3731931" y="1738359"/>
              <a:ext cx="740520" cy="255240"/>
            </p14:xfrm>
          </p:contentPart>
        </mc:Choice>
        <mc:Fallback xmlns="">
          <p:pic>
            <p:nvPicPr>
              <p:cNvPr id="12" name="Ink 13">
                <a:extLst>
                  <a:ext uri="{FF2B5EF4-FFF2-40B4-BE49-F238E27FC236}">
                    <a16:creationId xmlns:a16="http://schemas.microsoft.com/office/drawing/2014/main" id="{5E5CCB29-2060-C148-9A9E-43CC09CB34DE}"/>
                  </a:ext>
                </a:extLst>
              </p:cNvPr>
              <p:cNvPicPr/>
              <p:nvPr/>
            </p:nvPicPr>
            <p:blipFill>
              <a:blip r:embed="rId9"/>
              <a:stretch>
                <a:fillRect/>
              </a:stretch>
            </p:blipFill>
            <p:spPr>
              <a:xfrm>
                <a:off x="3724011" y="1728625"/>
                <a:ext cx="756360" cy="27506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4">
                <a:extLst>
                  <a:ext uri="{FF2B5EF4-FFF2-40B4-BE49-F238E27FC236}">
                    <a16:creationId xmlns:a16="http://schemas.microsoft.com/office/drawing/2014/main" id="{4021C785-87E6-4541-84CC-9B2DA71CA3B1}"/>
                  </a:ext>
                </a:extLst>
              </p14:cNvPr>
              <p14:cNvContentPartPr/>
              <p14:nvPr/>
            </p14:nvContentPartPr>
            <p14:xfrm>
              <a:off x="3040371" y="1714239"/>
              <a:ext cx="485640" cy="246240"/>
            </p14:xfrm>
          </p:contentPart>
        </mc:Choice>
        <mc:Fallback xmlns="">
          <p:pic>
            <p:nvPicPr>
              <p:cNvPr id="13" name="Ink 14">
                <a:extLst>
                  <a:ext uri="{FF2B5EF4-FFF2-40B4-BE49-F238E27FC236}">
                    <a16:creationId xmlns:a16="http://schemas.microsoft.com/office/drawing/2014/main" id="{4021C785-87E6-4541-84CC-9B2DA71CA3B1}"/>
                  </a:ext>
                </a:extLst>
              </p:cNvPr>
              <p:cNvPicPr/>
              <p:nvPr/>
            </p:nvPicPr>
            <p:blipFill>
              <a:blip r:embed="rId11"/>
              <a:stretch>
                <a:fillRect/>
              </a:stretch>
            </p:blipFill>
            <p:spPr>
              <a:xfrm>
                <a:off x="3031371" y="1704893"/>
                <a:ext cx="502560" cy="26349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FA23063E-DE88-1D4E-9D4F-966A6B489B9B}"/>
                  </a:ext>
                </a:extLst>
              </p14:cNvPr>
              <p14:cNvContentPartPr/>
              <p14:nvPr/>
            </p14:nvContentPartPr>
            <p14:xfrm>
              <a:off x="6188571" y="1568439"/>
              <a:ext cx="224640" cy="188280"/>
            </p14:xfrm>
          </p:contentPart>
        </mc:Choice>
        <mc:Fallback xmlns="">
          <p:pic>
            <p:nvPicPr>
              <p:cNvPr id="16" name="Ink 15">
                <a:extLst>
                  <a:ext uri="{FF2B5EF4-FFF2-40B4-BE49-F238E27FC236}">
                    <a16:creationId xmlns:a16="http://schemas.microsoft.com/office/drawing/2014/main" id="{FA23063E-DE88-1D4E-9D4F-966A6B489B9B}"/>
                  </a:ext>
                </a:extLst>
              </p:cNvPr>
              <p:cNvPicPr/>
              <p:nvPr/>
            </p:nvPicPr>
            <p:blipFill>
              <a:blip r:embed="rId13"/>
              <a:stretch>
                <a:fillRect/>
              </a:stretch>
            </p:blipFill>
            <p:spPr>
              <a:xfrm>
                <a:off x="6179226" y="1559079"/>
                <a:ext cx="24333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90059A4A-25C5-C048-998A-960B2273FB48}"/>
                  </a:ext>
                </a:extLst>
              </p14:cNvPr>
              <p14:cNvContentPartPr/>
              <p14:nvPr/>
            </p14:nvContentPartPr>
            <p14:xfrm>
              <a:off x="7329051" y="1483839"/>
              <a:ext cx="279360" cy="224640"/>
            </p14:xfrm>
          </p:contentPart>
        </mc:Choice>
        <mc:Fallback xmlns="">
          <p:pic>
            <p:nvPicPr>
              <p:cNvPr id="20" name="Ink 19">
                <a:extLst>
                  <a:ext uri="{FF2B5EF4-FFF2-40B4-BE49-F238E27FC236}">
                    <a16:creationId xmlns:a16="http://schemas.microsoft.com/office/drawing/2014/main" id="{90059A4A-25C5-C048-998A-960B2273FB48}"/>
                  </a:ext>
                </a:extLst>
              </p:cNvPr>
              <p:cNvPicPr/>
              <p:nvPr/>
            </p:nvPicPr>
            <p:blipFill>
              <a:blip r:embed="rId15"/>
              <a:stretch>
                <a:fillRect/>
              </a:stretch>
            </p:blipFill>
            <p:spPr>
              <a:xfrm>
                <a:off x="7319331" y="1474839"/>
                <a:ext cx="2970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1">
                <a:extLst>
                  <a:ext uri="{FF2B5EF4-FFF2-40B4-BE49-F238E27FC236}">
                    <a16:creationId xmlns:a16="http://schemas.microsoft.com/office/drawing/2014/main" id="{DCEAA738-B4DD-0D43-ABD1-BCB25F9E9724}"/>
                  </a:ext>
                </a:extLst>
              </p14:cNvPr>
              <p14:cNvContentPartPr/>
              <p14:nvPr/>
            </p14:nvContentPartPr>
            <p14:xfrm>
              <a:off x="6601131" y="1544319"/>
              <a:ext cx="509760" cy="212760"/>
            </p14:xfrm>
          </p:contentPart>
        </mc:Choice>
        <mc:Fallback xmlns="">
          <p:pic>
            <p:nvPicPr>
              <p:cNvPr id="21" name="Ink 21">
                <a:extLst>
                  <a:ext uri="{FF2B5EF4-FFF2-40B4-BE49-F238E27FC236}">
                    <a16:creationId xmlns:a16="http://schemas.microsoft.com/office/drawing/2014/main" id="{DCEAA738-B4DD-0D43-ABD1-BCB25F9E9724}"/>
                  </a:ext>
                </a:extLst>
              </p:cNvPr>
              <p:cNvPicPr/>
              <p:nvPr/>
            </p:nvPicPr>
            <p:blipFill>
              <a:blip r:embed="rId17"/>
              <a:stretch>
                <a:fillRect/>
              </a:stretch>
            </p:blipFill>
            <p:spPr>
              <a:xfrm>
                <a:off x="6593217" y="1535304"/>
                <a:ext cx="525589" cy="22970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DACD3E6B-D59C-0947-A3BD-82790FFDAFA2}"/>
                  </a:ext>
                </a:extLst>
              </p14:cNvPr>
              <p14:cNvContentPartPr/>
              <p14:nvPr/>
            </p14:nvContentPartPr>
            <p14:xfrm>
              <a:off x="6152211" y="1926639"/>
              <a:ext cx="1346400" cy="36720"/>
            </p14:xfrm>
          </p:contentPart>
        </mc:Choice>
        <mc:Fallback xmlns="">
          <p:pic>
            <p:nvPicPr>
              <p:cNvPr id="23" name="Ink 22">
                <a:extLst>
                  <a:ext uri="{FF2B5EF4-FFF2-40B4-BE49-F238E27FC236}">
                    <a16:creationId xmlns:a16="http://schemas.microsoft.com/office/drawing/2014/main" id="{DACD3E6B-D59C-0947-A3BD-82790FFDAFA2}"/>
                  </a:ext>
                </a:extLst>
              </p:cNvPr>
              <p:cNvPicPr/>
              <p:nvPr/>
            </p:nvPicPr>
            <p:blipFill>
              <a:blip r:embed="rId19"/>
              <a:stretch>
                <a:fillRect/>
              </a:stretch>
            </p:blipFill>
            <p:spPr>
              <a:xfrm>
                <a:off x="6143211" y="1916919"/>
                <a:ext cx="13640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8">
                <a:extLst>
                  <a:ext uri="{FF2B5EF4-FFF2-40B4-BE49-F238E27FC236}">
                    <a16:creationId xmlns:a16="http://schemas.microsoft.com/office/drawing/2014/main" id="{C9D46825-C118-1E42-B8FE-2AF8C65DECC0}"/>
                  </a:ext>
                </a:extLst>
              </p14:cNvPr>
              <p14:cNvContentPartPr/>
              <p14:nvPr/>
            </p14:nvContentPartPr>
            <p14:xfrm>
              <a:off x="6619131" y="2065959"/>
              <a:ext cx="691920" cy="370440"/>
            </p14:xfrm>
          </p:contentPart>
        </mc:Choice>
        <mc:Fallback xmlns="">
          <p:pic>
            <p:nvPicPr>
              <p:cNvPr id="28" name="Ink 28">
                <a:extLst>
                  <a:ext uri="{FF2B5EF4-FFF2-40B4-BE49-F238E27FC236}">
                    <a16:creationId xmlns:a16="http://schemas.microsoft.com/office/drawing/2014/main" id="{C9D46825-C118-1E42-B8FE-2AF8C65DECC0}"/>
                  </a:ext>
                </a:extLst>
              </p:cNvPr>
              <p:cNvPicPr/>
              <p:nvPr/>
            </p:nvPicPr>
            <p:blipFill>
              <a:blip r:embed="rId21"/>
              <a:stretch>
                <a:fillRect/>
              </a:stretch>
            </p:blipFill>
            <p:spPr>
              <a:xfrm>
                <a:off x="6609771" y="2057311"/>
                <a:ext cx="709200" cy="38701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a:extLst>
                  <a:ext uri="{FF2B5EF4-FFF2-40B4-BE49-F238E27FC236}">
                    <a16:creationId xmlns:a16="http://schemas.microsoft.com/office/drawing/2014/main" id="{DDD89A81-458D-614E-8485-074958DB6F2F}"/>
                  </a:ext>
                </a:extLst>
              </p14:cNvPr>
              <p14:cNvContentPartPr/>
              <p14:nvPr/>
            </p14:nvContentPartPr>
            <p14:xfrm>
              <a:off x="7704891" y="1835559"/>
              <a:ext cx="103320" cy="6480"/>
            </p14:xfrm>
          </p:contentPart>
        </mc:Choice>
        <mc:Fallback xmlns="">
          <p:pic>
            <p:nvPicPr>
              <p:cNvPr id="30" name="Ink 29">
                <a:extLst>
                  <a:ext uri="{FF2B5EF4-FFF2-40B4-BE49-F238E27FC236}">
                    <a16:creationId xmlns:a16="http://schemas.microsoft.com/office/drawing/2014/main" id="{DDD89A81-458D-614E-8485-074958DB6F2F}"/>
                  </a:ext>
                </a:extLst>
              </p:cNvPr>
              <p:cNvPicPr/>
              <p:nvPr/>
            </p:nvPicPr>
            <p:blipFill>
              <a:blip r:embed="rId23"/>
              <a:stretch>
                <a:fillRect/>
              </a:stretch>
            </p:blipFill>
            <p:spPr>
              <a:xfrm>
                <a:off x="7695531" y="1826199"/>
                <a:ext cx="1206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248D8FA8-2AAA-E242-9CCF-7BC17C89CD11}"/>
                  </a:ext>
                </a:extLst>
              </p14:cNvPr>
              <p14:cNvContentPartPr/>
              <p14:nvPr/>
            </p14:nvContentPartPr>
            <p14:xfrm>
              <a:off x="7729371" y="1908279"/>
              <a:ext cx="55080" cy="12600"/>
            </p14:xfrm>
          </p:contentPart>
        </mc:Choice>
        <mc:Fallback xmlns="">
          <p:pic>
            <p:nvPicPr>
              <p:cNvPr id="31" name="Ink 30">
                <a:extLst>
                  <a:ext uri="{FF2B5EF4-FFF2-40B4-BE49-F238E27FC236}">
                    <a16:creationId xmlns:a16="http://schemas.microsoft.com/office/drawing/2014/main" id="{248D8FA8-2AAA-E242-9CCF-7BC17C89CD11}"/>
                  </a:ext>
                </a:extLst>
              </p:cNvPr>
              <p:cNvPicPr/>
              <p:nvPr/>
            </p:nvPicPr>
            <p:blipFill>
              <a:blip r:embed="rId25"/>
              <a:stretch>
                <a:fillRect/>
              </a:stretch>
            </p:blipFill>
            <p:spPr>
              <a:xfrm>
                <a:off x="7719651" y="1898559"/>
                <a:ext cx="727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A1C01174-5DFD-D647-8817-7746D552253C}"/>
                  </a:ext>
                </a:extLst>
              </p14:cNvPr>
              <p14:cNvContentPartPr/>
              <p14:nvPr/>
            </p14:nvContentPartPr>
            <p14:xfrm>
              <a:off x="8178651" y="1829439"/>
              <a:ext cx="236160" cy="140040"/>
            </p14:xfrm>
          </p:contentPart>
        </mc:Choice>
        <mc:Fallback xmlns="">
          <p:pic>
            <p:nvPicPr>
              <p:cNvPr id="34" name="Ink 33">
                <a:extLst>
                  <a:ext uri="{FF2B5EF4-FFF2-40B4-BE49-F238E27FC236}">
                    <a16:creationId xmlns:a16="http://schemas.microsoft.com/office/drawing/2014/main" id="{A1C01174-5DFD-D647-8817-7746D552253C}"/>
                  </a:ext>
                </a:extLst>
              </p:cNvPr>
              <p:cNvPicPr/>
              <p:nvPr/>
            </p:nvPicPr>
            <p:blipFill>
              <a:blip r:embed="rId27"/>
              <a:stretch>
                <a:fillRect/>
              </a:stretch>
            </p:blipFill>
            <p:spPr>
              <a:xfrm>
                <a:off x="8169651" y="1820439"/>
                <a:ext cx="2530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6" name="Ink 35">
                <a:extLst>
                  <a:ext uri="{FF2B5EF4-FFF2-40B4-BE49-F238E27FC236}">
                    <a16:creationId xmlns:a16="http://schemas.microsoft.com/office/drawing/2014/main" id="{67E6C717-79E3-244F-9593-CA769303C0EE}"/>
                  </a:ext>
                </a:extLst>
              </p14:cNvPr>
              <p14:cNvContentPartPr/>
              <p14:nvPr/>
            </p14:nvContentPartPr>
            <p14:xfrm>
              <a:off x="8669331" y="1695879"/>
              <a:ext cx="30600" cy="12600"/>
            </p14:xfrm>
          </p:contentPart>
        </mc:Choice>
        <mc:Fallback xmlns="">
          <p:pic>
            <p:nvPicPr>
              <p:cNvPr id="36" name="Ink 35">
                <a:extLst>
                  <a:ext uri="{FF2B5EF4-FFF2-40B4-BE49-F238E27FC236}">
                    <a16:creationId xmlns:a16="http://schemas.microsoft.com/office/drawing/2014/main" id="{67E6C717-79E3-244F-9593-CA769303C0EE}"/>
                  </a:ext>
                </a:extLst>
              </p:cNvPr>
              <p:cNvPicPr/>
              <p:nvPr/>
            </p:nvPicPr>
            <p:blipFill>
              <a:blip r:embed="rId29"/>
              <a:stretch>
                <a:fillRect/>
              </a:stretch>
            </p:blipFill>
            <p:spPr>
              <a:xfrm>
                <a:off x="8660331" y="1686614"/>
                <a:ext cx="47520" cy="3001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7" name="Ink 36">
                <a:extLst>
                  <a:ext uri="{FF2B5EF4-FFF2-40B4-BE49-F238E27FC236}">
                    <a16:creationId xmlns:a16="http://schemas.microsoft.com/office/drawing/2014/main" id="{0C2356B8-F134-BB49-871E-F3DD6EF2B49C}"/>
                  </a:ext>
                </a:extLst>
              </p14:cNvPr>
              <p14:cNvContentPartPr/>
              <p14:nvPr/>
            </p14:nvContentPartPr>
            <p14:xfrm>
              <a:off x="8663571" y="1793079"/>
              <a:ext cx="30600" cy="6480"/>
            </p14:xfrm>
          </p:contentPart>
        </mc:Choice>
        <mc:Fallback xmlns="">
          <p:pic>
            <p:nvPicPr>
              <p:cNvPr id="37" name="Ink 36">
                <a:extLst>
                  <a:ext uri="{FF2B5EF4-FFF2-40B4-BE49-F238E27FC236}">
                    <a16:creationId xmlns:a16="http://schemas.microsoft.com/office/drawing/2014/main" id="{0C2356B8-F134-BB49-871E-F3DD6EF2B49C}"/>
                  </a:ext>
                </a:extLst>
              </p:cNvPr>
              <p:cNvPicPr/>
              <p:nvPr/>
            </p:nvPicPr>
            <p:blipFill>
              <a:blip r:embed="rId31"/>
              <a:stretch>
                <a:fillRect/>
              </a:stretch>
            </p:blipFill>
            <p:spPr>
              <a:xfrm>
                <a:off x="8653851" y="1783359"/>
                <a:ext cx="482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4">
                <a:extLst>
                  <a:ext uri="{FF2B5EF4-FFF2-40B4-BE49-F238E27FC236}">
                    <a16:creationId xmlns:a16="http://schemas.microsoft.com/office/drawing/2014/main" id="{7FDC2823-57B5-4048-B644-34C85AD7E5C4}"/>
                  </a:ext>
                </a:extLst>
              </p14:cNvPr>
              <p14:cNvContentPartPr/>
              <p14:nvPr/>
            </p14:nvContentPartPr>
            <p14:xfrm>
              <a:off x="9270171" y="1647279"/>
              <a:ext cx="187920" cy="176400"/>
            </p14:xfrm>
          </p:contentPart>
        </mc:Choice>
        <mc:Fallback xmlns="">
          <p:pic>
            <p:nvPicPr>
              <p:cNvPr id="42" name="Ink 44">
                <a:extLst>
                  <a:ext uri="{FF2B5EF4-FFF2-40B4-BE49-F238E27FC236}">
                    <a16:creationId xmlns:a16="http://schemas.microsoft.com/office/drawing/2014/main" id="{7FDC2823-57B5-4048-B644-34C85AD7E5C4}"/>
                  </a:ext>
                </a:extLst>
              </p:cNvPr>
              <p:cNvPicPr/>
              <p:nvPr/>
            </p:nvPicPr>
            <p:blipFill>
              <a:blip r:embed="rId33"/>
              <a:stretch>
                <a:fillRect/>
              </a:stretch>
            </p:blipFill>
            <p:spPr>
              <a:xfrm>
                <a:off x="9262266" y="1639359"/>
                <a:ext cx="20373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5">
                <a:extLst>
                  <a:ext uri="{FF2B5EF4-FFF2-40B4-BE49-F238E27FC236}">
                    <a16:creationId xmlns:a16="http://schemas.microsoft.com/office/drawing/2014/main" id="{AB77C339-0670-0842-8F3B-09A76A79C966}"/>
                  </a:ext>
                </a:extLst>
              </p14:cNvPr>
              <p14:cNvContentPartPr/>
              <p14:nvPr/>
            </p14:nvContentPartPr>
            <p14:xfrm>
              <a:off x="8902611" y="1653399"/>
              <a:ext cx="230760" cy="182160"/>
            </p14:xfrm>
          </p:contentPart>
        </mc:Choice>
        <mc:Fallback xmlns="">
          <p:pic>
            <p:nvPicPr>
              <p:cNvPr id="43" name="Ink 45">
                <a:extLst>
                  <a:ext uri="{FF2B5EF4-FFF2-40B4-BE49-F238E27FC236}">
                    <a16:creationId xmlns:a16="http://schemas.microsoft.com/office/drawing/2014/main" id="{AB77C339-0670-0842-8F3B-09A76A79C966}"/>
                  </a:ext>
                </a:extLst>
              </p:cNvPr>
              <p:cNvPicPr/>
              <p:nvPr/>
            </p:nvPicPr>
            <p:blipFill>
              <a:blip r:embed="rId35"/>
              <a:stretch>
                <a:fillRect/>
              </a:stretch>
            </p:blipFill>
            <p:spPr>
              <a:xfrm>
                <a:off x="8894331" y="1644399"/>
                <a:ext cx="2476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4" name="Ink 46">
                <a:extLst>
                  <a:ext uri="{FF2B5EF4-FFF2-40B4-BE49-F238E27FC236}">
                    <a16:creationId xmlns:a16="http://schemas.microsoft.com/office/drawing/2014/main" id="{85CBE6F5-2043-E143-9976-670E212BF050}"/>
                  </a:ext>
                </a:extLst>
              </p14:cNvPr>
              <p14:cNvContentPartPr/>
              <p14:nvPr/>
            </p14:nvContentPartPr>
            <p14:xfrm>
              <a:off x="8062731" y="1574559"/>
              <a:ext cx="431280" cy="194760"/>
            </p14:xfrm>
          </p:contentPart>
        </mc:Choice>
        <mc:Fallback xmlns="">
          <p:pic>
            <p:nvPicPr>
              <p:cNvPr id="44" name="Ink 46">
                <a:extLst>
                  <a:ext uri="{FF2B5EF4-FFF2-40B4-BE49-F238E27FC236}">
                    <a16:creationId xmlns:a16="http://schemas.microsoft.com/office/drawing/2014/main" id="{85CBE6F5-2043-E143-9976-670E212BF050}"/>
                  </a:ext>
                </a:extLst>
              </p:cNvPr>
              <p:cNvPicPr/>
              <p:nvPr/>
            </p:nvPicPr>
            <p:blipFill>
              <a:blip r:embed="rId37"/>
              <a:stretch>
                <a:fillRect/>
              </a:stretch>
            </p:blipFill>
            <p:spPr>
              <a:xfrm>
                <a:off x="8053003" y="1565182"/>
                <a:ext cx="448935" cy="21387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8" name="Ink 47">
                <a:extLst>
                  <a:ext uri="{FF2B5EF4-FFF2-40B4-BE49-F238E27FC236}">
                    <a16:creationId xmlns:a16="http://schemas.microsoft.com/office/drawing/2014/main" id="{71CD5B2A-4C2D-1740-B269-28ACF0570891}"/>
                  </a:ext>
                </a:extLst>
              </p14:cNvPr>
              <p14:cNvContentPartPr/>
              <p14:nvPr/>
            </p14:nvContentPartPr>
            <p14:xfrm>
              <a:off x="3282871" y="2733399"/>
              <a:ext cx="443160" cy="249120"/>
            </p14:xfrm>
          </p:contentPart>
        </mc:Choice>
        <mc:Fallback xmlns="">
          <p:pic>
            <p:nvPicPr>
              <p:cNvPr id="48" name="Ink 47">
                <a:extLst>
                  <a:ext uri="{FF2B5EF4-FFF2-40B4-BE49-F238E27FC236}">
                    <a16:creationId xmlns:a16="http://schemas.microsoft.com/office/drawing/2014/main" id="{71CD5B2A-4C2D-1740-B269-28ACF0570891}"/>
                  </a:ext>
                </a:extLst>
              </p:cNvPr>
              <p:cNvPicPr/>
              <p:nvPr/>
            </p:nvPicPr>
            <p:blipFill>
              <a:blip r:embed="rId39"/>
              <a:stretch>
                <a:fillRect/>
              </a:stretch>
            </p:blipFill>
            <p:spPr>
              <a:xfrm>
                <a:off x="3274591" y="2724039"/>
                <a:ext cx="459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Ink 48">
                <a:extLst>
                  <a:ext uri="{FF2B5EF4-FFF2-40B4-BE49-F238E27FC236}">
                    <a16:creationId xmlns:a16="http://schemas.microsoft.com/office/drawing/2014/main" id="{C0455845-7137-0D46-9FF4-0DF4A0F30B83}"/>
                  </a:ext>
                </a:extLst>
              </p14:cNvPr>
              <p14:cNvContentPartPr/>
              <p14:nvPr/>
            </p14:nvContentPartPr>
            <p14:xfrm>
              <a:off x="3865351" y="2806119"/>
              <a:ext cx="206640" cy="230760"/>
            </p14:xfrm>
          </p:contentPart>
        </mc:Choice>
        <mc:Fallback xmlns="">
          <p:pic>
            <p:nvPicPr>
              <p:cNvPr id="49" name="Ink 48">
                <a:extLst>
                  <a:ext uri="{FF2B5EF4-FFF2-40B4-BE49-F238E27FC236}">
                    <a16:creationId xmlns:a16="http://schemas.microsoft.com/office/drawing/2014/main" id="{C0455845-7137-0D46-9FF4-0DF4A0F30B83}"/>
                  </a:ext>
                </a:extLst>
              </p:cNvPr>
              <p:cNvPicPr/>
              <p:nvPr/>
            </p:nvPicPr>
            <p:blipFill>
              <a:blip r:embed="rId41"/>
              <a:stretch>
                <a:fillRect/>
              </a:stretch>
            </p:blipFill>
            <p:spPr>
              <a:xfrm>
                <a:off x="3856351" y="2797133"/>
                <a:ext cx="224280" cy="248373"/>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3" name="Ink 52">
                <a:extLst>
                  <a:ext uri="{FF2B5EF4-FFF2-40B4-BE49-F238E27FC236}">
                    <a16:creationId xmlns:a16="http://schemas.microsoft.com/office/drawing/2014/main" id="{5B71351F-EE41-6943-8D4E-E9AA96D43E63}"/>
                  </a:ext>
                </a:extLst>
              </p14:cNvPr>
              <p14:cNvContentPartPr/>
              <p14:nvPr/>
            </p14:nvContentPartPr>
            <p14:xfrm>
              <a:off x="4787311" y="2902959"/>
              <a:ext cx="145800" cy="30600"/>
            </p14:xfrm>
          </p:contentPart>
        </mc:Choice>
        <mc:Fallback xmlns="">
          <p:pic>
            <p:nvPicPr>
              <p:cNvPr id="53" name="Ink 52">
                <a:extLst>
                  <a:ext uri="{FF2B5EF4-FFF2-40B4-BE49-F238E27FC236}">
                    <a16:creationId xmlns:a16="http://schemas.microsoft.com/office/drawing/2014/main" id="{5B71351F-EE41-6943-8D4E-E9AA96D43E63}"/>
                  </a:ext>
                </a:extLst>
              </p:cNvPr>
              <p:cNvPicPr/>
              <p:nvPr/>
            </p:nvPicPr>
            <p:blipFill>
              <a:blip r:embed="rId43"/>
              <a:stretch>
                <a:fillRect/>
              </a:stretch>
            </p:blipFill>
            <p:spPr>
              <a:xfrm>
                <a:off x="4777615" y="2893239"/>
                <a:ext cx="163397"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4" name="Ink 53">
                <a:extLst>
                  <a:ext uri="{FF2B5EF4-FFF2-40B4-BE49-F238E27FC236}">
                    <a16:creationId xmlns:a16="http://schemas.microsoft.com/office/drawing/2014/main" id="{83F30C46-346B-DD41-B2FD-525863D02A76}"/>
                  </a:ext>
                </a:extLst>
              </p14:cNvPr>
              <p14:cNvContentPartPr/>
              <p14:nvPr/>
            </p14:nvContentPartPr>
            <p14:xfrm>
              <a:off x="4842031" y="2987919"/>
              <a:ext cx="91440" cy="12600"/>
            </p14:xfrm>
          </p:contentPart>
        </mc:Choice>
        <mc:Fallback xmlns="">
          <p:pic>
            <p:nvPicPr>
              <p:cNvPr id="54" name="Ink 53">
                <a:extLst>
                  <a:ext uri="{FF2B5EF4-FFF2-40B4-BE49-F238E27FC236}">
                    <a16:creationId xmlns:a16="http://schemas.microsoft.com/office/drawing/2014/main" id="{83F30C46-346B-DD41-B2FD-525863D02A76}"/>
                  </a:ext>
                </a:extLst>
              </p:cNvPr>
              <p:cNvPicPr/>
              <p:nvPr/>
            </p:nvPicPr>
            <p:blipFill>
              <a:blip r:embed="rId45"/>
              <a:stretch>
                <a:fillRect/>
              </a:stretch>
            </p:blipFill>
            <p:spPr>
              <a:xfrm>
                <a:off x="4832311" y="2977913"/>
                <a:ext cx="109080" cy="3187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0" name="Ink 59">
                <a:extLst>
                  <a:ext uri="{FF2B5EF4-FFF2-40B4-BE49-F238E27FC236}">
                    <a16:creationId xmlns:a16="http://schemas.microsoft.com/office/drawing/2014/main" id="{4889942D-D570-1E44-B6E0-9DE6ABC0440F}"/>
                  </a:ext>
                </a:extLst>
              </p14:cNvPr>
              <p14:cNvContentPartPr/>
              <p14:nvPr/>
            </p14:nvContentPartPr>
            <p14:xfrm>
              <a:off x="5552311" y="2921319"/>
              <a:ext cx="833400" cy="36720"/>
            </p14:xfrm>
          </p:contentPart>
        </mc:Choice>
        <mc:Fallback xmlns="">
          <p:pic>
            <p:nvPicPr>
              <p:cNvPr id="60" name="Ink 59">
                <a:extLst>
                  <a:ext uri="{FF2B5EF4-FFF2-40B4-BE49-F238E27FC236}">
                    <a16:creationId xmlns:a16="http://schemas.microsoft.com/office/drawing/2014/main" id="{4889942D-D570-1E44-B6E0-9DE6ABC0440F}"/>
                  </a:ext>
                </a:extLst>
              </p:cNvPr>
              <p:cNvPicPr/>
              <p:nvPr/>
            </p:nvPicPr>
            <p:blipFill>
              <a:blip r:embed="rId47"/>
              <a:stretch>
                <a:fillRect/>
              </a:stretch>
            </p:blipFill>
            <p:spPr>
              <a:xfrm>
                <a:off x="5543671" y="2912319"/>
                <a:ext cx="849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4B2B66E3-E7BC-8942-A8AA-906C24E82103}"/>
                  </a:ext>
                </a:extLst>
              </p14:cNvPr>
              <p14:cNvContentPartPr/>
              <p14:nvPr/>
            </p14:nvContentPartPr>
            <p14:xfrm>
              <a:off x="6837511" y="2860479"/>
              <a:ext cx="91440" cy="18720"/>
            </p14:xfrm>
          </p:contentPart>
        </mc:Choice>
        <mc:Fallback xmlns="">
          <p:pic>
            <p:nvPicPr>
              <p:cNvPr id="65" name="Ink 64">
                <a:extLst>
                  <a:ext uri="{FF2B5EF4-FFF2-40B4-BE49-F238E27FC236}">
                    <a16:creationId xmlns:a16="http://schemas.microsoft.com/office/drawing/2014/main" id="{4B2B66E3-E7BC-8942-A8AA-906C24E82103}"/>
                  </a:ext>
                </a:extLst>
              </p:cNvPr>
              <p:cNvPicPr/>
              <p:nvPr/>
            </p:nvPicPr>
            <p:blipFill>
              <a:blip r:embed="rId49"/>
              <a:stretch>
                <a:fillRect/>
              </a:stretch>
            </p:blipFill>
            <p:spPr>
              <a:xfrm>
                <a:off x="6827753" y="2850568"/>
                <a:ext cx="109150" cy="36706"/>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6" name="Ink 65">
                <a:extLst>
                  <a:ext uri="{FF2B5EF4-FFF2-40B4-BE49-F238E27FC236}">
                    <a16:creationId xmlns:a16="http://schemas.microsoft.com/office/drawing/2014/main" id="{A8987B88-B0DB-024E-8D55-98B7A48029D7}"/>
                  </a:ext>
                </a:extLst>
              </p14:cNvPr>
              <p14:cNvContentPartPr/>
              <p14:nvPr/>
            </p14:nvContentPartPr>
            <p14:xfrm>
              <a:off x="6831391" y="2957679"/>
              <a:ext cx="60840" cy="12600"/>
            </p14:xfrm>
          </p:contentPart>
        </mc:Choice>
        <mc:Fallback xmlns="">
          <p:pic>
            <p:nvPicPr>
              <p:cNvPr id="66" name="Ink 65">
                <a:extLst>
                  <a:ext uri="{FF2B5EF4-FFF2-40B4-BE49-F238E27FC236}">
                    <a16:creationId xmlns:a16="http://schemas.microsoft.com/office/drawing/2014/main" id="{A8987B88-B0DB-024E-8D55-98B7A48029D7}"/>
                  </a:ext>
                </a:extLst>
              </p:cNvPr>
              <p:cNvPicPr/>
              <p:nvPr/>
            </p:nvPicPr>
            <p:blipFill>
              <a:blip r:embed="rId51"/>
              <a:stretch>
                <a:fillRect/>
              </a:stretch>
            </p:blipFill>
            <p:spPr>
              <a:xfrm>
                <a:off x="6821671" y="2947959"/>
                <a:ext cx="78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Ink 70">
                <a:extLst>
                  <a:ext uri="{FF2B5EF4-FFF2-40B4-BE49-F238E27FC236}">
                    <a16:creationId xmlns:a16="http://schemas.microsoft.com/office/drawing/2014/main" id="{18B5EB5B-E170-4447-BF17-7032ABD0995F}"/>
                  </a:ext>
                </a:extLst>
              </p14:cNvPr>
              <p14:cNvContentPartPr/>
              <p14:nvPr/>
            </p14:nvContentPartPr>
            <p14:xfrm>
              <a:off x="5830591" y="3054879"/>
              <a:ext cx="801360" cy="327960"/>
            </p14:xfrm>
          </p:contentPart>
        </mc:Choice>
        <mc:Fallback xmlns="">
          <p:pic>
            <p:nvPicPr>
              <p:cNvPr id="67" name="Ink 70">
                <a:extLst>
                  <a:ext uri="{FF2B5EF4-FFF2-40B4-BE49-F238E27FC236}">
                    <a16:creationId xmlns:a16="http://schemas.microsoft.com/office/drawing/2014/main" id="{18B5EB5B-E170-4447-BF17-7032ABD0995F}"/>
                  </a:ext>
                </a:extLst>
              </p:cNvPr>
              <p:cNvPicPr/>
              <p:nvPr/>
            </p:nvPicPr>
            <p:blipFill>
              <a:blip r:embed="rId53"/>
              <a:stretch>
                <a:fillRect/>
              </a:stretch>
            </p:blipFill>
            <p:spPr>
              <a:xfrm>
                <a:off x="5821587" y="3046599"/>
                <a:ext cx="818288"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Ink 71">
                <a:extLst>
                  <a:ext uri="{FF2B5EF4-FFF2-40B4-BE49-F238E27FC236}">
                    <a16:creationId xmlns:a16="http://schemas.microsoft.com/office/drawing/2014/main" id="{621F97E4-CC71-884D-BB81-3354B6893F2D}"/>
                  </a:ext>
                </a:extLst>
              </p14:cNvPr>
              <p14:cNvContentPartPr/>
              <p14:nvPr/>
            </p14:nvContentPartPr>
            <p14:xfrm>
              <a:off x="6182311" y="2612079"/>
              <a:ext cx="218880" cy="200160"/>
            </p14:xfrm>
          </p:contentPart>
        </mc:Choice>
        <mc:Fallback xmlns="">
          <p:pic>
            <p:nvPicPr>
              <p:cNvPr id="68" name="Ink 71">
                <a:extLst>
                  <a:ext uri="{FF2B5EF4-FFF2-40B4-BE49-F238E27FC236}">
                    <a16:creationId xmlns:a16="http://schemas.microsoft.com/office/drawing/2014/main" id="{621F97E4-CC71-884D-BB81-3354B6893F2D}"/>
                  </a:ext>
                </a:extLst>
              </p:cNvPr>
              <p:cNvPicPr/>
              <p:nvPr/>
            </p:nvPicPr>
            <p:blipFill>
              <a:blip r:embed="rId55"/>
              <a:stretch>
                <a:fillRect/>
              </a:stretch>
            </p:blipFill>
            <p:spPr>
              <a:xfrm>
                <a:off x="6173296" y="2603095"/>
                <a:ext cx="235828" cy="21776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72">
                <a:extLst>
                  <a:ext uri="{FF2B5EF4-FFF2-40B4-BE49-F238E27FC236}">
                    <a16:creationId xmlns:a16="http://schemas.microsoft.com/office/drawing/2014/main" id="{FDF6BEEB-1E5E-7341-8ED0-2C4DFF9C04AE}"/>
                  </a:ext>
                </a:extLst>
              </p14:cNvPr>
              <p14:cNvContentPartPr/>
              <p14:nvPr/>
            </p14:nvContentPartPr>
            <p14:xfrm>
              <a:off x="5606311" y="2636199"/>
              <a:ext cx="430920" cy="194400"/>
            </p14:xfrm>
          </p:contentPart>
        </mc:Choice>
        <mc:Fallback xmlns="">
          <p:pic>
            <p:nvPicPr>
              <p:cNvPr id="69" name="Ink 72">
                <a:extLst>
                  <a:ext uri="{FF2B5EF4-FFF2-40B4-BE49-F238E27FC236}">
                    <a16:creationId xmlns:a16="http://schemas.microsoft.com/office/drawing/2014/main" id="{FDF6BEEB-1E5E-7341-8ED0-2C4DFF9C04AE}"/>
                  </a:ext>
                </a:extLst>
              </p:cNvPr>
              <p:cNvPicPr/>
              <p:nvPr/>
            </p:nvPicPr>
            <p:blipFill>
              <a:blip r:embed="rId57"/>
              <a:stretch>
                <a:fillRect/>
              </a:stretch>
            </p:blipFill>
            <p:spPr>
              <a:xfrm>
                <a:off x="5597678" y="2627216"/>
                <a:ext cx="449265" cy="21236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Ink 73">
                <a:extLst>
                  <a:ext uri="{FF2B5EF4-FFF2-40B4-BE49-F238E27FC236}">
                    <a16:creationId xmlns:a16="http://schemas.microsoft.com/office/drawing/2014/main" id="{7BF2F54D-C171-0F44-A220-D84B2924BFC3}"/>
                  </a:ext>
                </a:extLst>
              </p14:cNvPr>
              <p14:cNvContentPartPr/>
              <p14:nvPr/>
            </p14:nvContentPartPr>
            <p14:xfrm>
              <a:off x="4241191" y="2793879"/>
              <a:ext cx="273240" cy="212760"/>
            </p14:xfrm>
          </p:contentPart>
        </mc:Choice>
        <mc:Fallback xmlns="">
          <p:pic>
            <p:nvPicPr>
              <p:cNvPr id="70" name="Ink 73">
                <a:extLst>
                  <a:ext uri="{FF2B5EF4-FFF2-40B4-BE49-F238E27FC236}">
                    <a16:creationId xmlns:a16="http://schemas.microsoft.com/office/drawing/2014/main" id="{7BF2F54D-C171-0F44-A220-D84B2924BFC3}"/>
                  </a:ext>
                </a:extLst>
              </p:cNvPr>
              <p:cNvPicPr/>
              <p:nvPr/>
            </p:nvPicPr>
            <p:blipFill>
              <a:blip r:embed="rId59"/>
              <a:stretch>
                <a:fillRect/>
              </a:stretch>
            </p:blipFill>
            <p:spPr>
              <a:xfrm>
                <a:off x="4231471" y="2784864"/>
                <a:ext cx="290880" cy="231512"/>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9" name="Ink 78">
                <a:extLst>
                  <a:ext uri="{FF2B5EF4-FFF2-40B4-BE49-F238E27FC236}">
                    <a16:creationId xmlns:a16="http://schemas.microsoft.com/office/drawing/2014/main" id="{47D6959C-0DE6-234C-9DE7-E03550632B7A}"/>
                  </a:ext>
                </a:extLst>
              </p14:cNvPr>
              <p14:cNvContentPartPr/>
              <p14:nvPr/>
            </p14:nvContentPartPr>
            <p14:xfrm>
              <a:off x="7431871" y="2945439"/>
              <a:ext cx="794880" cy="42840"/>
            </p14:xfrm>
          </p:contentPart>
        </mc:Choice>
        <mc:Fallback xmlns="">
          <p:pic>
            <p:nvPicPr>
              <p:cNvPr id="79" name="Ink 78">
                <a:extLst>
                  <a:ext uri="{FF2B5EF4-FFF2-40B4-BE49-F238E27FC236}">
                    <a16:creationId xmlns:a16="http://schemas.microsoft.com/office/drawing/2014/main" id="{47D6959C-0DE6-234C-9DE7-E03550632B7A}"/>
                  </a:ext>
                </a:extLst>
              </p:cNvPr>
              <p:cNvPicPr/>
              <p:nvPr/>
            </p:nvPicPr>
            <p:blipFill>
              <a:blip r:embed="rId61"/>
              <a:stretch>
                <a:fillRect/>
              </a:stretch>
            </p:blipFill>
            <p:spPr>
              <a:xfrm>
                <a:off x="7422871" y="2934999"/>
                <a:ext cx="8118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0" name="Ink 81">
                <a:extLst>
                  <a:ext uri="{FF2B5EF4-FFF2-40B4-BE49-F238E27FC236}">
                    <a16:creationId xmlns:a16="http://schemas.microsoft.com/office/drawing/2014/main" id="{3F392DC3-342E-2E42-855F-03D52D188A38}"/>
                  </a:ext>
                </a:extLst>
              </p14:cNvPr>
              <p14:cNvContentPartPr/>
              <p14:nvPr/>
            </p14:nvContentPartPr>
            <p14:xfrm>
              <a:off x="7850551" y="2612079"/>
              <a:ext cx="243000" cy="200160"/>
            </p14:xfrm>
          </p:contentPart>
        </mc:Choice>
        <mc:Fallback xmlns="">
          <p:pic>
            <p:nvPicPr>
              <p:cNvPr id="80" name="Ink 81">
                <a:extLst>
                  <a:ext uri="{FF2B5EF4-FFF2-40B4-BE49-F238E27FC236}">
                    <a16:creationId xmlns:a16="http://schemas.microsoft.com/office/drawing/2014/main" id="{3F392DC3-342E-2E42-855F-03D52D188A38}"/>
                  </a:ext>
                </a:extLst>
              </p:cNvPr>
              <p:cNvPicPr/>
              <p:nvPr/>
            </p:nvPicPr>
            <p:blipFill>
              <a:blip r:embed="rId63"/>
              <a:stretch>
                <a:fillRect/>
              </a:stretch>
            </p:blipFill>
            <p:spPr>
              <a:xfrm>
                <a:off x="7841551" y="2603455"/>
                <a:ext cx="259920" cy="21812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1" name="Ink 82">
                <a:extLst>
                  <a:ext uri="{FF2B5EF4-FFF2-40B4-BE49-F238E27FC236}">
                    <a16:creationId xmlns:a16="http://schemas.microsoft.com/office/drawing/2014/main" id="{E7BD8F0D-1A58-404A-9461-292E87F48F29}"/>
                  </a:ext>
                </a:extLst>
              </p14:cNvPr>
              <p14:cNvContentPartPr/>
              <p14:nvPr/>
            </p14:nvContentPartPr>
            <p14:xfrm>
              <a:off x="7377511" y="2630079"/>
              <a:ext cx="309960" cy="194400"/>
            </p14:xfrm>
          </p:contentPart>
        </mc:Choice>
        <mc:Fallback xmlns="">
          <p:pic>
            <p:nvPicPr>
              <p:cNvPr id="81" name="Ink 82">
                <a:extLst>
                  <a:ext uri="{FF2B5EF4-FFF2-40B4-BE49-F238E27FC236}">
                    <a16:creationId xmlns:a16="http://schemas.microsoft.com/office/drawing/2014/main" id="{E7BD8F0D-1A58-404A-9461-292E87F48F29}"/>
                  </a:ext>
                </a:extLst>
              </p:cNvPr>
              <p:cNvPicPr/>
              <p:nvPr/>
            </p:nvPicPr>
            <p:blipFill>
              <a:blip r:embed="rId65"/>
              <a:stretch>
                <a:fillRect/>
              </a:stretch>
            </p:blipFill>
            <p:spPr>
              <a:xfrm>
                <a:off x="7368871" y="2621079"/>
                <a:ext cx="3265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8" name="Ink 88">
                <a:extLst>
                  <a:ext uri="{FF2B5EF4-FFF2-40B4-BE49-F238E27FC236}">
                    <a16:creationId xmlns:a16="http://schemas.microsoft.com/office/drawing/2014/main" id="{F3CFB915-978A-4443-A6F6-3A702B4C926F}"/>
                  </a:ext>
                </a:extLst>
              </p14:cNvPr>
              <p14:cNvContentPartPr/>
              <p14:nvPr/>
            </p14:nvContentPartPr>
            <p14:xfrm>
              <a:off x="7632031" y="3115359"/>
              <a:ext cx="801360" cy="340200"/>
            </p14:xfrm>
          </p:contentPart>
        </mc:Choice>
        <mc:Fallback xmlns="">
          <p:pic>
            <p:nvPicPr>
              <p:cNvPr id="88" name="Ink 88">
                <a:extLst>
                  <a:ext uri="{FF2B5EF4-FFF2-40B4-BE49-F238E27FC236}">
                    <a16:creationId xmlns:a16="http://schemas.microsoft.com/office/drawing/2014/main" id="{F3CFB915-978A-4443-A6F6-3A702B4C926F}"/>
                  </a:ext>
                </a:extLst>
              </p:cNvPr>
              <p:cNvPicPr/>
              <p:nvPr/>
            </p:nvPicPr>
            <p:blipFill>
              <a:blip r:embed="rId67"/>
              <a:stretch>
                <a:fillRect/>
              </a:stretch>
            </p:blipFill>
            <p:spPr>
              <a:xfrm>
                <a:off x="7623027" y="3106710"/>
                <a:ext cx="818288" cy="35857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0" name="Ink 89">
                <a:extLst>
                  <a:ext uri="{FF2B5EF4-FFF2-40B4-BE49-F238E27FC236}">
                    <a16:creationId xmlns:a16="http://schemas.microsoft.com/office/drawing/2014/main" id="{89734035-AFCC-CA4C-8462-325E8E3BD872}"/>
                  </a:ext>
                </a:extLst>
              </p14:cNvPr>
              <p14:cNvContentPartPr/>
              <p14:nvPr/>
            </p14:nvContentPartPr>
            <p14:xfrm>
              <a:off x="8663431" y="2793879"/>
              <a:ext cx="30600" cy="6480"/>
            </p14:xfrm>
          </p:contentPart>
        </mc:Choice>
        <mc:Fallback xmlns="">
          <p:pic>
            <p:nvPicPr>
              <p:cNvPr id="90" name="Ink 89">
                <a:extLst>
                  <a:ext uri="{FF2B5EF4-FFF2-40B4-BE49-F238E27FC236}">
                    <a16:creationId xmlns:a16="http://schemas.microsoft.com/office/drawing/2014/main" id="{89734035-AFCC-CA4C-8462-325E8E3BD872}"/>
                  </a:ext>
                </a:extLst>
              </p:cNvPr>
              <p:cNvPicPr/>
              <p:nvPr/>
            </p:nvPicPr>
            <p:blipFill>
              <a:blip r:embed="rId69"/>
              <a:stretch>
                <a:fillRect/>
              </a:stretch>
            </p:blipFill>
            <p:spPr>
              <a:xfrm>
                <a:off x="8654536" y="2783587"/>
                <a:ext cx="47323" cy="25158"/>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1" name="Ink 90">
                <a:extLst>
                  <a:ext uri="{FF2B5EF4-FFF2-40B4-BE49-F238E27FC236}">
                    <a16:creationId xmlns:a16="http://schemas.microsoft.com/office/drawing/2014/main" id="{6FB921C7-FDEA-9048-9FD8-625E9B7D301A}"/>
                  </a:ext>
                </a:extLst>
              </p14:cNvPr>
              <p14:cNvContentPartPr/>
              <p14:nvPr/>
            </p14:nvContentPartPr>
            <p14:xfrm>
              <a:off x="8663431" y="2860479"/>
              <a:ext cx="42840" cy="12600"/>
            </p14:xfrm>
          </p:contentPart>
        </mc:Choice>
        <mc:Fallback xmlns="">
          <p:pic>
            <p:nvPicPr>
              <p:cNvPr id="91" name="Ink 90">
                <a:extLst>
                  <a:ext uri="{FF2B5EF4-FFF2-40B4-BE49-F238E27FC236}">
                    <a16:creationId xmlns:a16="http://schemas.microsoft.com/office/drawing/2014/main" id="{6FB921C7-FDEA-9048-9FD8-625E9B7D301A}"/>
                  </a:ext>
                </a:extLst>
              </p:cNvPr>
              <p:cNvPicPr/>
              <p:nvPr/>
            </p:nvPicPr>
            <p:blipFill>
              <a:blip r:embed="rId71"/>
              <a:stretch>
                <a:fillRect/>
              </a:stretch>
            </p:blipFill>
            <p:spPr>
              <a:xfrm>
                <a:off x="8653711" y="2850759"/>
                <a:ext cx="60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2" name="Ink 91">
                <a:extLst>
                  <a:ext uri="{FF2B5EF4-FFF2-40B4-BE49-F238E27FC236}">
                    <a16:creationId xmlns:a16="http://schemas.microsoft.com/office/drawing/2014/main" id="{CBB67935-20DF-2E45-AA88-0A2B71D8159A}"/>
                  </a:ext>
                </a:extLst>
              </p14:cNvPr>
              <p14:cNvContentPartPr/>
              <p14:nvPr/>
            </p14:nvContentPartPr>
            <p14:xfrm>
              <a:off x="8936311" y="2751399"/>
              <a:ext cx="145800" cy="127800"/>
            </p14:xfrm>
          </p:contentPart>
        </mc:Choice>
        <mc:Fallback xmlns="">
          <p:pic>
            <p:nvPicPr>
              <p:cNvPr id="92" name="Ink 91">
                <a:extLst>
                  <a:ext uri="{FF2B5EF4-FFF2-40B4-BE49-F238E27FC236}">
                    <a16:creationId xmlns:a16="http://schemas.microsoft.com/office/drawing/2014/main" id="{CBB67935-20DF-2E45-AA88-0A2B71D8159A}"/>
                  </a:ext>
                </a:extLst>
              </p:cNvPr>
              <p:cNvPicPr/>
              <p:nvPr/>
            </p:nvPicPr>
            <p:blipFill>
              <a:blip r:embed="rId73"/>
              <a:stretch>
                <a:fillRect/>
              </a:stretch>
            </p:blipFill>
            <p:spPr>
              <a:xfrm>
                <a:off x="8927311" y="2741652"/>
                <a:ext cx="164160" cy="146573"/>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3" name="Ink 92">
                <a:extLst>
                  <a:ext uri="{FF2B5EF4-FFF2-40B4-BE49-F238E27FC236}">
                    <a16:creationId xmlns:a16="http://schemas.microsoft.com/office/drawing/2014/main" id="{B1A38F76-CD80-6640-ABBF-B496CE8E429B}"/>
                  </a:ext>
                </a:extLst>
              </p14:cNvPr>
              <p14:cNvContentPartPr/>
              <p14:nvPr/>
            </p14:nvContentPartPr>
            <p14:xfrm>
              <a:off x="9239791" y="2842479"/>
              <a:ext cx="36720" cy="12600"/>
            </p14:xfrm>
          </p:contentPart>
        </mc:Choice>
        <mc:Fallback xmlns="">
          <p:pic>
            <p:nvPicPr>
              <p:cNvPr id="93" name="Ink 92">
                <a:extLst>
                  <a:ext uri="{FF2B5EF4-FFF2-40B4-BE49-F238E27FC236}">
                    <a16:creationId xmlns:a16="http://schemas.microsoft.com/office/drawing/2014/main" id="{B1A38F76-CD80-6640-ABBF-B496CE8E429B}"/>
                  </a:ext>
                </a:extLst>
              </p:cNvPr>
              <p:cNvPicPr/>
              <p:nvPr/>
            </p:nvPicPr>
            <p:blipFill>
              <a:blip r:embed="rId75"/>
              <a:stretch>
                <a:fillRect/>
              </a:stretch>
            </p:blipFill>
            <p:spPr>
              <a:xfrm>
                <a:off x="9231871" y="2834199"/>
                <a:ext cx="543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6" name="Ink 96">
                <a:extLst>
                  <a:ext uri="{FF2B5EF4-FFF2-40B4-BE49-F238E27FC236}">
                    <a16:creationId xmlns:a16="http://schemas.microsoft.com/office/drawing/2014/main" id="{A3416A76-2A70-644C-B52E-F4153ED1FCD2}"/>
                  </a:ext>
                </a:extLst>
              </p14:cNvPr>
              <p14:cNvContentPartPr/>
              <p14:nvPr/>
            </p14:nvContentPartPr>
            <p14:xfrm>
              <a:off x="9403591" y="2799999"/>
              <a:ext cx="243000" cy="170280"/>
            </p14:xfrm>
          </p:contentPart>
        </mc:Choice>
        <mc:Fallback xmlns="">
          <p:pic>
            <p:nvPicPr>
              <p:cNvPr id="96" name="Ink 96">
                <a:extLst>
                  <a:ext uri="{FF2B5EF4-FFF2-40B4-BE49-F238E27FC236}">
                    <a16:creationId xmlns:a16="http://schemas.microsoft.com/office/drawing/2014/main" id="{A3416A76-2A70-644C-B52E-F4153ED1FCD2}"/>
                  </a:ext>
                </a:extLst>
              </p:cNvPr>
              <p:cNvPicPr/>
              <p:nvPr/>
            </p:nvPicPr>
            <p:blipFill>
              <a:blip r:embed="rId77"/>
              <a:stretch>
                <a:fillRect/>
              </a:stretch>
            </p:blipFill>
            <p:spPr>
              <a:xfrm>
                <a:off x="9395671" y="2790279"/>
                <a:ext cx="2588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1" name="Ink 100">
                <a:extLst>
                  <a:ext uri="{FF2B5EF4-FFF2-40B4-BE49-F238E27FC236}">
                    <a16:creationId xmlns:a16="http://schemas.microsoft.com/office/drawing/2014/main" id="{E08509E0-6D99-044E-B9E9-9BAB700E69D3}"/>
                  </a:ext>
                </a:extLst>
              </p14:cNvPr>
              <p14:cNvContentPartPr/>
              <p14:nvPr/>
            </p14:nvContentPartPr>
            <p14:xfrm>
              <a:off x="3549991" y="3946239"/>
              <a:ext cx="109440" cy="6480"/>
            </p14:xfrm>
          </p:contentPart>
        </mc:Choice>
        <mc:Fallback xmlns="">
          <p:pic>
            <p:nvPicPr>
              <p:cNvPr id="101" name="Ink 100">
                <a:extLst>
                  <a:ext uri="{FF2B5EF4-FFF2-40B4-BE49-F238E27FC236}">
                    <a16:creationId xmlns:a16="http://schemas.microsoft.com/office/drawing/2014/main" id="{E08509E0-6D99-044E-B9E9-9BAB700E69D3}"/>
                  </a:ext>
                </a:extLst>
              </p:cNvPr>
              <p:cNvPicPr/>
              <p:nvPr/>
            </p:nvPicPr>
            <p:blipFill>
              <a:blip r:embed="rId79"/>
              <a:stretch>
                <a:fillRect/>
              </a:stretch>
            </p:blipFill>
            <p:spPr>
              <a:xfrm>
                <a:off x="3540271" y="3936519"/>
                <a:ext cx="1270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2" name="Ink 101">
                <a:extLst>
                  <a:ext uri="{FF2B5EF4-FFF2-40B4-BE49-F238E27FC236}">
                    <a16:creationId xmlns:a16="http://schemas.microsoft.com/office/drawing/2014/main" id="{1B3D90C2-F797-FB4F-8BBD-A78882A6D2C5}"/>
                  </a:ext>
                </a:extLst>
              </p14:cNvPr>
              <p14:cNvContentPartPr/>
              <p14:nvPr/>
            </p14:nvContentPartPr>
            <p14:xfrm>
              <a:off x="3598231" y="4025439"/>
              <a:ext cx="73080" cy="12600"/>
            </p14:xfrm>
          </p:contentPart>
        </mc:Choice>
        <mc:Fallback xmlns="">
          <p:pic>
            <p:nvPicPr>
              <p:cNvPr id="102" name="Ink 101">
                <a:extLst>
                  <a:ext uri="{FF2B5EF4-FFF2-40B4-BE49-F238E27FC236}">
                    <a16:creationId xmlns:a16="http://schemas.microsoft.com/office/drawing/2014/main" id="{1B3D90C2-F797-FB4F-8BBD-A78882A6D2C5}"/>
                  </a:ext>
                </a:extLst>
              </p:cNvPr>
              <p:cNvPicPr/>
              <p:nvPr/>
            </p:nvPicPr>
            <p:blipFill>
              <a:blip r:embed="rId81"/>
              <a:stretch>
                <a:fillRect/>
              </a:stretch>
            </p:blipFill>
            <p:spPr>
              <a:xfrm>
                <a:off x="3588511" y="4015719"/>
                <a:ext cx="907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8" name="Ink 107">
                <a:extLst>
                  <a:ext uri="{FF2B5EF4-FFF2-40B4-BE49-F238E27FC236}">
                    <a16:creationId xmlns:a16="http://schemas.microsoft.com/office/drawing/2014/main" id="{A7F58880-3E5F-2F48-BA0E-8F0858223307}"/>
                  </a:ext>
                </a:extLst>
              </p14:cNvPr>
              <p14:cNvContentPartPr/>
              <p14:nvPr/>
            </p14:nvContentPartPr>
            <p14:xfrm>
              <a:off x="4314991" y="4025439"/>
              <a:ext cx="1328040" cy="66960"/>
            </p14:xfrm>
          </p:contentPart>
        </mc:Choice>
        <mc:Fallback xmlns="">
          <p:pic>
            <p:nvPicPr>
              <p:cNvPr id="108" name="Ink 107">
                <a:extLst>
                  <a:ext uri="{FF2B5EF4-FFF2-40B4-BE49-F238E27FC236}">
                    <a16:creationId xmlns:a16="http://schemas.microsoft.com/office/drawing/2014/main" id="{A7F58880-3E5F-2F48-BA0E-8F0858223307}"/>
                  </a:ext>
                </a:extLst>
              </p:cNvPr>
              <p:cNvPicPr/>
              <p:nvPr/>
            </p:nvPicPr>
            <p:blipFill>
              <a:blip r:embed="rId83"/>
              <a:stretch>
                <a:fillRect/>
              </a:stretch>
            </p:blipFill>
            <p:spPr>
              <a:xfrm>
                <a:off x="4306351" y="4016439"/>
                <a:ext cx="13446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9" name="Ink 110">
                <a:extLst>
                  <a:ext uri="{FF2B5EF4-FFF2-40B4-BE49-F238E27FC236}">
                    <a16:creationId xmlns:a16="http://schemas.microsoft.com/office/drawing/2014/main" id="{71D224BF-5899-0949-9177-086437FBAA16}"/>
                  </a:ext>
                </a:extLst>
              </p14:cNvPr>
              <p14:cNvContentPartPr/>
              <p14:nvPr/>
            </p14:nvContentPartPr>
            <p14:xfrm>
              <a:off x="4247311" y="3643119"/>
              <a:ext cx="1389600" cy="224640"/>
            </p14:xfrm>
          </p:contentPart>
        </mc:Choice>
        <mc:Fallback xmlns="">
          <p:pic>
            <p:nvPicPr>
              <p:cNvPr id="109" name="Ink 110">
                <a:extLst>
                  <a:ext uri="{FF2B5EF4-FFF2-40B4-BE49-F238E27FC236}">
                    <a16:creationId xmlns:a16="http://schemas.microsoft.com/office/drawing/2014/main" id="{71D224BF-5899-0949-9177-086437FBAA16}"/>
                  </a:ext>
                </a:extLst>
              </p:cNvPr>
              <p:cNvPicPr/>
              <p:nvPr/>
            </p:nvPicPr>
            <p:blipFill>
              <a:blip r:embed="rId85"/>
              <a:stretch>
                <a:fillRect/>
              </a:stretch>
            </p:blipFill>
            <p:spPr>
              <a:xfrm>
                <a:off x="4237588" y="3634119"/>
                <a:ext cx="1407605"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0" name="Ink 111">
                <a:extLst>
                  <a:ext uri="{FF2B5EF4-FFF2-40B4-BE49-F238E27FC236}">
                    <a16:creationId xmlns:a16="http://schemas.microsoft.com/office/drawing/2014/main" id="{4AA855E9-B498-0F4F-BBE0-10432F2A6FBF}"/>
                  </a:ext>
                </a:extLst>
              </p14:cNvPr>
              <p14:cNvContentPartPr/>
              <p14:nvPr/>
            </p14:nvContentPartPr>
            <p14:xfrm>
              <a:off x="2937271" y="3819159"/>
              <a:ext cx="249120" cy="240480"/>
            </p14:xfrm>
          </p:contentPart>
        </mc:Choice>
        <mc:Fallback xmlns="">
          <p:pic>
            <p:nvPicPr>
              <p:cNvPr id="110" name="Ink 111">
                <a:extLst>
                  <a:ext uri="{FF2B5EF4-FFF2-40B4-BE49-F238E27FC236}">
                    <a16:creationId xmlns:a16="http://schemas.microsoft.com/office/drawing/2014/main" id="{4AA855E9-B498-0F4F-BBE0-10432F2A6FBF}"/>
                  </a:ext>
                </a:extLst>
              </p:cNvPr>
              <p:cNvPicPr/>
              <p:nvPr/>
            </p:nvPicPr>
            <p:blipFill>
              <a:blip r:embed="rId87"/>
              <a:stretch>
                <a:fillRect/>
              </a:stretch>
            </p:blipFill>
            <p:spPr>
              <a:xfrm>
                <a:off x="2927551" y="3810159"/>
                <a:ext cx="266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3" name="Ink 112">
                <a:extLst>
                  <a:ext uri="{FF2B5EF4-FFF2-40B4-BE49-F238E27FC236}">
                    <a16:creationId xmlns:a16="http://schemas.microsoft.com/office/drawing/2014/main" id="{5E2503E1-2B10-4F49-9AF8-B7E093979CE1}"/>
                  </a:ext>
                </a:extLst>
              </p14:cNvPr>
              <p14:cNvContentPartPr/>
              <p14:nvPr/>
            </p14:nvContentPartPr>
            <p14:xfrm>
              <a:off x="4665991" y="4249719"/>
              <a:ext cx="345960" cy="188280"/>
            </p14:xfrm>
          </p:contentPart>
        </mc:Choice>
        <mc:Fallback xmlns="">
          <p:pic>
            <p:nvPicPr>
              <p:cNvPr id="113" name="Ink 112">
                <a:extLst>
                  <a:ext uri="{FF2B5EF4-FFF2-40B4-BE49-F238E27FC236}">
                    <a16:creationId xmlns:a16="http://schemas.microsoft.com/office/drawing/2014/main" id="{5E2503E1-2B10-4F49-9AF8-B7E093979CE1}"/>
                  </a:ext>
                </a:extLst>
              </p:cNvPr>
              <p:cNvPicPr/>
              <p:nvPr/>
            </p:nvPicPr>
            <p:blipFill>
              <a:blip r:embed="rId89"/>
              <a:stretch>
                <a:fillRect/>
              </a:stretch>
            </p:blipFill>
            <p:spPr>
              <a:xfrm>
                <a:off x="4657360" y="4241455"/>
                <a:ext cx="362503" cy="20444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4" name="Ink 113">
                <a:extLst>
                  <a:ext uri="{FF2B5EF4-FFF2-40B4-BE49-F238E27FC236}">
                    <a16:creationId xmlns:a16="http://schemas.microsoft.com/office/drawing/2014/main" id="{91ABFDC7-C380-6644-A058-DA39B939BE1B}"/>
                  </a:ext>
                </a:extLst>
              </p14:cNvPr>
              <p14:cNvContentPartPr/>
              <p14:nvPr/>
            </p14:nvContentPartPr>
            <p14:xfrm>
              <a:off x="5193751" y="4261959"/>
              <a:ext cx="189000" cy="158040"/>
            </p14:xfrm>
          </p:contentPart>
        </mc:Choice>
        <mc:Fallback xmlns="">
          <p:pic>
            <p:nvPicPr>
              <p:cNvPr id="114" name="Ink 113">
                <a:extLst>
                  <a:ext uri="{FF2B5EF4-FFF2-40B4-BE49-F238E27FC236}">
                    <a16:creationId xmlns:a16="http://schemas.microsoft.com/office/drawing/2014/main" id="{91ABFDC7-C380-6644-A058-DA39B939BE1B}"/>
                  </a:ext>
                </a:extLst>
              </p:cNvPr>
              <p:cNvPicPr/>
              <p:nvPr/>
            </p:nvPicPr>
            <p:blipFill>
              <a:blip r:embed="rId91"/>
              <a:stretch>
                <a:fillRect/>
              </a:stretch>
            </p:blipFill>
            <p:spPr>
              <a:xfrm>
                <a:off x="5185127" y="4253319"/>
                <a:ext cx="206247"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17" name="Ink 117">
                <a:extLst>
                  <a:ext uri="{FF2B5EF4-FFF2-40B4-BE49-F238E27FC236}">
                    <a16:creationId xmlns:a16="http://schemas.microsoft.com/office/drawing/2014/main" id="{7BE9705B-2A52-CB4B-B4DC-8C0D299DDE46}"/>
                  </a:ext>
                </a:extLst>
              </p14:cNvPr>
              <p14:cNvContentPartPr/>
              <p14:nvPr/>
            </p14:nvContentPartPr>
            <p14:xfrm>
              <a:off x="5521351" y="4201119"/>
              <a:ext cx="200520" cy="170280"/>
            </p14:xfrm>
          </p:contentPart>
        </mc:Choice>
        <mc:Fallback xmlns="">
          <p:pic>
            <p:nvPicPr>
              <p:cNvPr id="117" name="Ink 117">
                <a:extLst>
                  <a:ext uri="{FF2B5EF4-FFF2-40B4-BE49-F238E27FC236}">
                    <a16:creationId xmlns:a16="http://schemas.microsoft.com/office/drawing/2014/main" id="{7BE9705B-2A52-CB4B-B4DC-8C0D299DDE46}"/>
                  </a:ext>
                </a:extLst>
              </p:cNvPr>
              <p:cNvPicPr/>
              <p:nvPr/>
            </p:nvPicPr>
            <p:blipFill>
              <a:blip r:embed="rId93"/>
              <a:stretch>
                <a:fillRect/>
              </a:stretch>
            </p:blipFill>
            <p:spPr>
              <a:xfrm>
                <a:off x="5512351" y="4192100"/>
                <a:ext cx="217440" cy="188679"/>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19" name="Ink 118">
                <a:extLst>
                  <a:ext uri="{FF2B5EF4-FFF2-40B4-BE49-F238E27FC236}">
                    <a16:creationId xmlns:a16="http://schemas.microsoft.com/office/drawing/2014/main" id="{A60B7B77-C304-2D49-A24E-58D547B63901}"/>
                  </a:ext>
                </a:extLst>
              </p14:cNvPr>
              <p14:cNvContentPartPr/>
              <p14:nvPr/>
            </p14:nvContentPartPr>
            <p14:xfrm>
              <a:off x="6115711" y="3988719"/>
              <a:ext cx="194400" cy="18720"/>
            </p14:xfrm>
          </p:contentPart>
        </mc:Choice>
        <mc:Fallback xmlns="">
          <p:pic>
            <p:nvPicPr>
              <p:cNvPr id="119" name="Ink 118">
                <a:extLst>
                  <a:ext uri="{FF2B5EF4-FFF2-40B4-BE49-F238E27FC236}">
                    <a16:creationId xmlns:a16="http://schemas.microsoft.com/office/drawing/2014/main" id="{A60B7B77-C304-2D49-A24E-58D547B63901}"/>
                  </a:ext>
                </a:extLst>
              </p:cNvPr>
              <p:cNvPicPr/>
              <p:nvPr/>
            </p:nvPicPr>
            <p:blipFill>
              <a:blip r:embed="rId95"/>
              <a:stretch>
                <a:fillRect/>
              </a:stretch>
            </p:blipFill>
            <p:spPr>
              <a:xfrm>
                <a:off x="6105991" y="3978808"/>
                <a:ext cx="212040" cy="36706"/>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0" name="Ink 119">
                <a:extLst>
                  <a:ext uri="{FF2B5EF4-FFF2-40B4-BE49-F238E27FC236}">
                    <a16:creationId xmlns:a16="http://schemas.microsoft.com/office/drawing/2014/main" id="{BEC12F9B-042C-4547-8C13-22F966C4F71B}"/>
                  </a:ext>
                </a:extLst>
              </p14:cNvPr>
              <p14:cNvContentPartPr/>
              <p14:nvPr/>
            </p14:nvContentPartPr>
            <p14:xfrm>
              <a:off x="6188431" y="4055679"/>
              <a:ext cx="140040" cy="36720"/>
            </p14:xfrm>
          </p:contentPart>
        </mc:Choice>
        <mc:Fallback xmlns="">
          <p:pic>
            <p:nvPicPr>
              <p:cNvPr id="120" name="Ink 119">
                <a:extLst>
                  <a:ext uri="{FF2B5EF4-FFF2-40B4-BE49-F238E27FC236}">
                    <a16:creationId xmlns:a16="http://schemas.microsoft.com/office/drawing/2014/main" id="{BEC12F9B-042C-4547-8C13-22F966C4F71B}"/>
                  </a:ext>
                </a:extLst>
              </p:cNvPr>
              <p:cNvPicPr/>
              <p:nvPr/>
            </p:nvPicPr>
            <p:blipFill>
              <a:blip r:embed="rId97"/>
              <a:stretch>
                <a:fillRect/>
              </a:stretch>
            </p:blipFill>
            <p:spPr>
              <a:xfrm>
                <a:off x="6178686" y="4045959"/>
                <a:ext cx="157725"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1" name="Ink 132">
                <a:extLst>
                  <a:ext uri="{FF2B5EF4-FFF2-40B4-BE49-F238E27FC236}">
                    <a16:creationId xmlns:a16="http://schemas.microsoft.com/office/drawing/2014/main" id="{F14AF6BD-CCCD-A44B-85DE-6D0C0D815C20}"/>
                  </a:ext>
                </a:extLst>
              </p14:cNvPr>
              <p14:cNvContentPartPr/>
              <p14:nvPr/>
            </p14:nvContentPartPr>
            <p14:xfrm>
              <a:off x="7292631" y="3679479"/>
              <a:ext cx="188280" cy="218880"/>
            </p14:xfrm>
          </p:contentPart>
        </mc:Choice>
        <mc:Fallback xmlns="">
          <p:pic>
            <p:nvPicPr>
              <p:cNvPr id="131" name="Ink 132">
                <a:extLst>
                  <a:ext uri="{FF2B5EF4-FFF2-40B4-BE49-F238E27FC236}">
                    <a16:creationId xmlns:a16="http://schemas.microsoft.com/office/drawing/2014/main" id="{F14AF6BD-CCCD-A44B-85DE-6D0C0D815C20}"/>
                  </a:ext>
                </a:extLst>
              </p:cNvPr>
              <p:cNvPicPr/>
              <p:nvPr/>
            </p:nvPicPr>
            <p:blipFill>
              <a:blip r:embed="rId99"/>
              <a:stretch>
                <a:fillRect/>
              </a:stretch>
            </p:blipFill>
            <p:spPr>
              <a:xfrm>
                <a:off x="7284726" y="3670104"/>
                <a:ext cx="204090" cy="23691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2" name="Ink 133">
                <a:extLst>
                  <a:ext uri="{FF2B5EF4-FFF2-40B4-BE49-F238E27FC236}">
                    <a16:creationId xmlns:a16="http://schemas.microsoft.com/office/drawing/2014/main" id="{8B4FC666-1BD3-1D49-A310-5E09F0A9C2E7}"/>
                  </a:ext>
                </a:extLst>
              </p14:cNvPr>
              <p14:cNvContentPartPr/>
              <p14:nvPr/>
            </p14:nvContentPartPr>
            <p14:xfrm>
              <a:off x="6850551" y="3691719"/>
              <a:ext cx="302760" cy="182160"/>
            </p14:xfrm>
          </p:contentPart>
        </mc:Choice>
        <mc:Fallback xmlns="">
          <p:pic>
            <p:nvPicPr>
              <p:cNvPr id="132" name="Ink 133">
                <a:extLst>
                  <a:ext uri="{FF2B5EF4-FFF2-40B4-BE49-F238E27FC236}">
                    <a16:creationId xmlns:a16="http://schemas.microsoft.com/office/drawing/2014/main" id="{8B4FC666-1BD3-1D49-A310-5E09F0A9C2E7}"/>
                  </a:ext>
                </a:extLst>
              </p:cNvPr>
              <p:cNvPicPr/>
              <p:nvPr/>
            </p:nvPicPr>
            <p:blipFill>
              <a:blip r:embed="rId101"/>
              <a:stretch>
                <a:fillRect/>
              </a:stretch>
            </p:blipFill>
            <p:spPr>
              <a:xfrm>
                <a:off x="6842281" y="3682018"/>
                <a:ext cx="320019" cy="201562"/>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35" name="Ink 134">
                <a:extLst>
                  <a:ext uri="{FF2B5EF4-FFF2-40B4-BE49-F238E27FC236}">
                    <a16:creationId xmlns:a16="http://schemas.microsoft.com/office/drawing/2014/main" id="{5BF499AD-D354-E942-B7DA-801722ECC4B3}"/>
                  </a:ext>
                </a:extLst>
              </p14:cNvPr>
              <p14:cNvContentPartPr/>
              <p14:nvPr/>
            </p14:nvContentPartPr>
            <p14:xfrm>
              <a:off x="6759471" y="4025439"/>
              <a:ext cx="576000" cy="42840"/>
            </p14:xfrm>
          </p:contentPart>
        </mc:Choice>
        <mc:Fallback xmlns="">
          <p:pic>
            <p:nvPicPr>
              <p:cNvPr id="135" name="Ink 134">
                <a:extLst>
                  <a:ext uri="{FF2B5EF4-FFF2-40B4-BE49-F238E27FC236}">
                    <a16:creationId xmlns:a16="http://schemas.microsoft.com/office/drawing/2014/main" id="{5BF499AD-D354-E942-B7DA-801722ECC4B3}"/>
                  </a:ext>
                </a:extLst>
              </p:cNvPr>
              <p:cNvPicPr/>
              <p:nvPr/>
            </p:nvPicPr>
            <p:blipFill>
              <a:blip r:embed="rId103"/>
              <a:stretch>
                <a:fillRect/>
              </a:stretch>
            </p:blipFill>
            <p:spPr>
              <a:xfrm>
                <a:off x="6750831" y="4017519"/>
                <a:ext cx="5925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40" name="Ink 139">
                <a:extLst>
                  <a:ext uri="{FF2B5EF4-FFF2-40B4-BE49-F238E27FC236}">
                    <a16:creationId xmlns:a16="http://schemas.microsoft.com/office/drawing/2014/main" id="{EDB3CAB3-2C3C-7343-BE78-DA06D57A54D5}"/>
                  </a:ext>
                </a:extLst>
              </p14:cNvPr>
              <p14:cNvContentPartPr/>
              <p14:nvPr/>
            </p14:nvContentPartPr>
            <p14:xfrm>
              <a:off x="7704831" y="3976839"/>
              <a:ext cx="79200" cy="6480"/>
            </p14:xfrm>
          </p:contentPart>
        </mc:Choice>
        <mc:Fallback xmlns="">
          <p:pic>
            <p:nvPicPr>
              <p:cNvPr id="140" name="Ink 139">
                <a:extLst>
                  <a:ext uri="{FF2B5EF4-FFF2-40B4-BE49-F238E27FC236}">
                    <a16:creationId xmlns:a16="http://schemas.microsoft.com/office/drawing/2014/main" id="{EDB3CAB3-2C3C-7343-BE78-DA06D57A54D5}"/>
                  </a:ext>
                </a:extLst>
              </p:cNvPr>
              <p:cNvPicPr/>
              <p:nvPr/>
            </p:nvPicPr>
            <p:blipFill>
              <a:blip r:embed="rId105"/>
              <a:stretch>
                <a:fillRect/>
              </a:stretch>
            </p:blipFill>
            <p:spPr>
              <a:xfrm>
                <a:off x="7695111" y="3967119"/>
                <a:ext cx="968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41" name="Ink 140">
                <a:extLst>
                  <a:ext uri="{FF2B5EF4-FFF2-40B4-BE49-F238E27FC236}">
                    <a16:creationId xmlns:a16="http://schemas.microsoft.com/office/drawing/2014/main" id="{F69395FC-0B43-2346-A971-93C187F7932E}"/>
                  </a:ext>
                </a:extLst>
              </p14:cNvPr>
              <p14:cNvContentPartPr/>
              <p14:nvPr/>
            </p14:nvContentPartPr>
            <p14:xfrm>
              <a:off x="7717071" y="4055679"/>
              <a:ext cx="24480" cy="6480"/>
            </p14:xfrm>
          </p:contentPart>
        </mc:Choice>
        <mc:Fallback xmlns="">
          <p:pic>
            <p:nvPicPr>
              <p:cNvPr id="141" name="Ink 140">
                <a:extLst>
                  <a:ext uri="{FF2B5EF4-FFF2-40B4-BE49-F238E27FC236}">
                    <a16:creationId xmlns:a16="http://schemas.microsoft.com/office/drawing/2014/main" id="{F69395FC-0B43-2346-A971-93C187F7932E}"/>
                  </a:ext>
                </a:extLst>
              </p:cNvPr>
              <p:cNvPicPr/>
              <p:nvPr/>
            </p:nvPicPr>
            <p:blipFill>
              <a:blip r:embed="rId107"/>
              <a:stretch>
                <a:fillRect/>
              </a:stretch>
            </p:blipFill>
            <p:spPr>
              <a:xfrm>
                <a:off x="7708431" y="4047759"/>
                <a:ext cx="410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44" name="Ink 145">
                <a:extLst>
                  <a:ext uri="{FF2B5EF4-FFF2-40B4-BE49-F238E27FC236}">
                    <a16:creationId xmlns:a16="http://schemas.microsoft.com/office/drawing/2014/main" id="{DF486020-8C64-1A41-A8BC-78B782485EEB}"/>
                  </a:ext>
                </a:extLst>
              </p14:cNvPr>
              <p14:cNvContentPartPr/>
              <p14:nvPr/>
            </p14:nvContentPartPr>
            <p14:xfrm>
              <a:off x="8068791" y="3831039"/>
              <a:ext cx="352440" cy="230760"/>
            </p14:xfrm>
          </p:contentPart>
        </mc:Choice>
        <mc:Fallback xmlns="">
          <p:pic>
            <p:nvPicPr>
              <p:cNvPr id="144" name="Ink 145">
                <a:extLst>
                  <a:ext uri="{FF2B5EF4-FFF2-40B4-BE49-F238E27FC236}">
                    <a16:creationId xmlns:a16="http://schemas.microsoft.com/office/drawing/2014/main" id="{DF486020-8C64-1A41-A8BC-78B782485EEB}"/>
                  </a:ext>
                </a:extLst>
              </p:cNvPr>
              <p:cNvPicPr/>
              <p:nvPr/>
            </p:nvPicPr>
            <p:blipFill>
              <a:blip r:embed="rId109"/>
              <a:stretch>
                <a:fillRect/>
              </a:stretch>
            </p:blipFill>
            <p:spPr>
              <a:xfrm>
                <a:off x="8059421" y="3821679"/>
                <a:ext cx="369738"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5" name="Ink 146">
                <a:extLst>
                  <a:ext uri="{FF2B5EF4-FFF2-40B4-BE49-F238E27FC236}">
                    <a16:creationId xmlns:a16="http://schemas.microsoft.com/office/drawing/2014/main" id="{688DF089-CEE0-904C-8C8F-DE4DBC14B81B}"/>
                  </a:ext>
                </a:extLst>
              </p14:cNvPr>
              <p14:cNvContentPartPr/>
              <p14:nvPr/>
            </p14:nvContentPartPr>
            <p14:xfrm>
              <a:off x="6886191" y="4128399"/>
              <a:ext cx="569520" cy="218520"/>
            </p14:xfrm>
          </p:contentPart>
        </mc:Choice>
        <mc:Fallback xmlns="">
          <p:pic>
            <p:nvPicPr>
              <p:cNvPr id="145" name="Ink 146">
                <a:extLst>
                  <a:ext uri="{FF2B5EF4-FFF2-40B4-BE49-F238E27FC236}">
                    <a16:creationId xmlns:a16="http://schemas.microsoft.com/office/drawing/2014/main" id="{688DF089-CEE0-904C-8C8F-DE4DBC14B81B}"/>
                  </a:ext>
                </a:extLst>
              </p:cNvPr>
              <p:cNvPicPr/>
              <p:nvPr/>
            </p:nvPicPr>
            <p:blipFill>
              <a:blip r:embed="rId111"/>
              <a:stretch>
                <a:fillRect/>
              </a:stretch>
            </p:blipFill>
            <p:spPr>
              <a:xfrm>
                <a:off x="6876477" y="4120492"/>
                <a:ext cx="588588" cy="235053"/>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55" name="Ink 155">
                <a:extLst>
                  <a:ext uri="{FF2B5EF4-FFF2-40B4-BE49-F238E27FC236}">
                    <a16:creationId xmlns:a16="http://schemas.microsoft.com/office/drawing/2014/main" id="{D6E72899-8BD9-BB4D-BCCA-10D873503C45}"/>
                  </a:ext>
                </a:extLst>
              </p14:cNvPr>
              <p14:cNvContentPartPr/>
              <p14:nvPr/>
            </p14:nvContentPartPr>
            <p14:xfrm>
              <a:off x="4344591" y="4747239"/>
              <a:ext cx="1947240" cy="357840"/>
            </p14:xfrm>
          </p:contentPart>
        </mc:Choice>
        <mc:Fallback xmlns="">
          <p:pic>
            <p:nvPicPr>
              <p:cNvPr id="155" name="Ink 155">
                <a:extLst>
                  <a:ext uri="{FF2B5EF4-FFF2-40B4-BE49-F238E27FC236}">
                    <a16:creationId xmlns:a16="http://schemas.microsoft.com/office/drawing/2014/main" id="{D6E72899-8BD9-BB4D-BCCA-10D873503C45}"/>
                  </a:ext>
                </a:extLst>
              </p:cNvPr>
              <p:cNvPicPr/>
              <p:nvPr/>
            </p:nvPicPr>
            <p:blipFill>
              <a:blip r:embed="rId113"/>
              <a:stretch>
                <a:fillRect/>
              </a:stretch>
            </p:blipFill>
            <p:spPr>
              <a:xfrm>
                <a:off x="4335233" y="4738608"/>
                <a:ext cx="1964517" cy="375822"/>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60" name="Ink 159">
                <a:extLst>
                  <a:ext uri="{FF2B5EF4-FFF2-40B4-BE49-F238E27FC236}">
                    <a16:creationId xmlns:a16="http://schemas.microsoft.com/office/drawing/2014/main" id="{63D61897-B542-074C-9736-256D1F63B7D2}"/>
                  </a:ext>
                </a:extLst>
              </p14:cNvPr>
              <p14:cNvContentPartPr/>
              <p14:nvPr/>
            </p14:nvContentPartPr>
            <p14:xfrm>
              <a:off x="8372991" y="4643919"/>
              <a:ext cx="254520" cy="309600"/>
            </p14:xfrm>
          </p:contentPart>
        </mc:Choice>
        <mc:Fallback xmlns="">
          <p:pic>
            <p:nvPicPr>
              <p:cNvPr id="160" name="Ink 159">
                <a:extLst>
                  <a:ext uri="{FF2B5EF4-FFF2-40B4-BE49-F238E27FC236}">
                    <a16:creationId xmlns:a16="http://schemas.microsoft.com/office/drawing/2014/main" id="{63D61897-B542-074C-9736-256D1F63B7D2}"/>
                  </a:ext>
                </a:extLst>
              </p:cNvPr>
              <p:cNvPicPr/>
              <p:nvPr/>
            </p:nvPicPr>
            <p:blipFill>
              <a:blip r:embed="rId115"/>
              <a:stretch>
                <a:fillRect/>
              </a:stretch>
            </p:blipFill>
            <p:spPr>
              <a:xfrm>
                <a:off x="8363991" y="4634559"/>
                <a:ext cx="2725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61" name="Ink 161">
                <a:extLst>
                  <a:ext uri="{FF2B5EF4-FFF2-40B4-BE49-F238E27FC236}">
                    <a16:creationId xmlns:a16="http://schemas.microsoft.com/office/drawing/2014/main" id="{1288FEB6-6AF4-544C-8D65-5268D1DB6B64}"/>
                  </a:ext>
                </a:extLst>
              </p14:cNvPr>
              <p14:cNvContentPartPr/>
              <p14:nvPr/>
            </p14:nvContentPartPr>
            <p14:xfrm>
              <a:off x="6734631" y="4632039"/>
              <a:ext cx="1486080" cy="370440"/>
            </p14:xfrm>
          </p:contentPart>
        </mc:Choice>
        <mc:Fallback xmlns="">
          <p:pic>
            <p:nvPicPr>
              <p:cNvPr id="161" name="Ink 161">
                <a:extLst>
                  <a:ext uri="{FF2B5EF4-FFF2-40B4-BE49-F238E27FC236}">
                    <a16:creationId xmlns:a16="http://schemas.microsoft.com/office/drawing/2014/main" id="{1288FEB6-6AF4-544C-8D65-5268D1DB6B64}"/>
                  </a:ext>
                </a:extLst>
              </p:cNvPr>
              <p:cNvPicPr/>
              <p:nvPr/>
            </p:nvPicPr>
            <p:blipFill>
              <a:blip r:embed="rId117"/>
              <a:stretch>
                <a:fillRect/>
              </a:stretch>
            </p:blipFill>
            <p:spPr>
              <a:xfrm>
                <a:off x="6725273" y="4622319"/>
                <a:ext cx="1503356"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71" name="Ink 170">
                <a:extLst>
                  <a:ext uri="{FF2B5EF4-FFF2-40B4-BE49-F238E27FC236}">
                    <a16:creationId xmlns:a16="http://schemas.microsoft.com/office/drawing/2014/main" id="{596789F7-B339-AA42-919F-1FC4528BAF3D}"/>
                  </a:ext>
                </a:extLst>
              </p14:cNvPr>
              <p14:cNvContentPartPr/>
              <p14:nvPr/>
            </p14:nvContentPartPr>
            <p14:xfrm>
              <a:off x="8288751" y="5292999"/>
              <a:ext cx="11160" cy="12600"/>
            </p14:xfrm>
          </p:contentPart>
        </mc:Choice>
        <mc:Fallback xmlns="">
          <p:pic>
            <p:nvPicPr>
              <p:cNvPr id="171" name="Ink 170">
                <a:extLst>
                  <a:ext uri="{FF2B5EF4-FFF2-40B4-BE49-F238E27FC236}">
                    <a16:creationId xmlns:a16="http://schemas.microsoft.com/office/drawing/2014/main" id="{596789F7-B339-AA42-919F-1FC4528BAF3D}"/>
                  </a:ext>
                </a:extLst>
              </p:cNvPr>
              <p:cNvPicPr/>
              <p:nvPr/>
            </p:nvPicPr>
            <p:blipFill>
              <a:blip r:embed="rId119"/>
              <a:stretch>
                <a:fillRect/>
              </a:stretch>
            </p:blipFill>
            <p:spPr>
              <a:xfrm>
                <a:off x="8280831" y="5283364"/>
                <a:ext cx="28440" cy="30388"/>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76" name="Ink 180">
                <a:extLst>
                  <a:ext uri="{FF2B5EF4-FFF2-40B4-BE49-F238E27FC236}">
                    <a16:creationId xmlns:a16="http://schemas.microsoft.com/office/drawing/2014/main" id="{827B272F-618E-C348-AEA6-9A0B1CD6A4EF}"/>
                  </a:ext>
                </a:extLst>
              </p14:cNvPr>
              <p14:cNvContentPartPr/>
              <p14:nvPr/>
            </p14:nvContentPartPr>
            <p14:xfrm>
              <a:off x="8954751" y="5069439"/>
              <a:ext cx="309240" cy="230040"/>
            </p14:xfrm>
          </p:contentPart>
        </mc:Choice>
        <mc:Fallback xmlns="">
          <p:pic>
            <p:nvPicPr>
              <p:cNvPr id="176" name="Ink 180">
                <a:extLst>
                  <a:ext uri="{FF2B5EF4-FFF2-40B4-BE49-F238E27FC236}">
                    <a16:creationId xmlns:a16="http://schemas.microsoft.com/office/drawing/2014/main" id="{827B272F-618E-C348-AEA6-9A0B1CD6A4EF}"/>
                  </a:ext>
                </a:extLst>
              </p:cNvPr>
              <p:cNvPicPr/>
              <p:nvPr/>
            </p:nvPicPr>
            <p:blipFill>
              <a:blip r:embed="rId121"/>
              <a:stretch>
                <a:fillRect/>
              </a:stretch>
            </p:blipFill>
            <p:spPr>
              <a:xfrm>
                <a:off x="8945402" y="5060799"/>
                <a:ext cx="328298"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77" name="Ink 181">
                <a:extLst>
                  <a:ext uri="{FF2B5EF4-FFF2-40B4-BE49-F238E27FC236}">
                    <a16:creationId xmlns:a16="http://schemas.microsoft.com/office/drawing/2014/main" id="{B3953F5A-9E2B-6E40-9527-D2EFF7570EB7}"/>
                  </a:ext>
                </a:extLst>
              </p14:cNvPr>
              <p14:cNvContentPartPr/>
              <p14:nvPr/>
            </p14:nvContentPartPr>
            <p14:xfrm>
              <a:off x="8563791" y="5123079"/>
              <a:ext cx="239400" cy="194400"/>
            </p14:xfrm>
          </p:contentPart>
        </mc:Choice>
        <mc:Fallback xmlns="">
          <p:pic>
            <p:nvPicPr>
              <p:cNvPr id="177" name="Ink 181">
                <a:extLst>
                  <a:ext uri="{FF2B5EF4-FFF2-40B4-BE49-F238E27FC236}">
                    <a16:creationId xmlns:a16="http://schemas.microsoft.com/office/drawing/2014/main" id="{B3953F5A-9E2B-6E40-9527-D2EFF7570EB7}"/>
                  </a:ext>
                </a:extLst>
              </p:cNvPr>
              <p:cNvPicPr/>
              <p:nvPr/>
            </p:nvPicPr>
            <p:blipFill>
              <a:blip r:embed="rId123"/>
              <a:stretch>
                <a:fillRect/>
              </a:stretch>
            </p:blipFill>
            <p:spPr>
              <a:xfrm>
                <a:off x="8554086" y="5112999"/>
                <a:ext cx="258811"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78" name="Ink 182">
                <a:extLst>
                  <a:ext uri="{FF2B5EF4-FFF2-40B4-BE49-F238E27FC236}">
                    <a16:creationId xmlns:a16="http://schemas.microsoft.com/office/drawing/2014/main" id="{F00C220E-BE33-994D-87BB-C18E0E9F9C4B}"/>
                  </a:ext>
                </a:extLst>
              </p14:cNvPr>
              <p14:cNvContentPartPr/>
              <p14:nvPr/>
            </p14:nvContentPartPr>
            <p14:xfrm>
              <a:off x="8250951" y="5220279"/>
              <a:ext cx="12600" cy="36720"/>
            </p14:xfrm>
          </p:contentPart>
        </mc:Choice>
        <mc:Fallback xmlns="">
          <p:pic>
            <p:nvPicPr>
              <p:cNvPr id="178" name="Ink 182">
                <a:extLst>
                  <a:ext uri="{FF2B5EF4-FFF2-40B4-BE49-F238E27FC236}">
                    <a16:creationId xmlns:a16="http://schemas.microsoft.com/office/drawing/2014/main" id="{F00C220E-BE33-994D-87BB-C18E0E9F9C4B}"/>
                  </a:ext>
                </a:extLst>
              </p:cNvPr>
              <p:cNvPicPr/>
              <p:nvPr/>
            </p:nvPicPr>
            <p:blipFill>
              <a:blip r:embed="rId125"/>
              <a:stretch>
                <a:fillRect/>
              </a:stretch>
            </p:blipFill>
            <p:spPr>
              <a:xfrm>
                <a:off x="8241951" y="5211723"/>
                <a:ext cx="29520" cy="54902"/>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79" name="Ink 183">
                <a:extLst>
                  <a:ext uri="{FF2B5EF4-FFF2-40B4-BE49-F238E27FC236}">
                    <a16:creationId xmlns:a16="http://schemas.microsoft.com/office/drawing/2014/main" id="{84F12B16-71E1-3C48-8F2F-5CF65A574ABD}"/>
                  </a:ext>
                </a:extLst>
              </p14:cNvPr>
              <p14:cNvContentPartPr/>
              <p14:nvPr/>
            </p14:nvContentPartPr>
            <p14:xfrm>
              <a:off x="6983031" y="5071239"/>
              <a:ext cx="1037880" cy="325080"/>
            </p14:xfrm>
          </p:contentPart>
        </mc:Choice>
        <mc:Fallback xmlns="">
          <p:pic>
            <p:nvPicPr>
              <p:cNvPr id="179" name="Ink 183">
                <a:extLst>
                  <a:ext uri="{FF2B5EF4-FFF2-40B4-BE49-F238E27FC236}">
                    <a16:creationId xmlns:a16="http://schemas.microsoft.com/office/drawing/2014/main" id="{84F12B16-71E1-3C48-8F2F-5CF65A574ABD}"/>
                  </a:ext>
                </a:extLst>
              </p:cNvPr>
              <p:cNvPicPr/>
              <p:nvPr/>
            </p:nvPicPr>
            <p:blipFill>
              <a:blip r:embed="rId127"/>
              <a:stretch>
                <a:fillRect/>
              </a:stretch>
            </p:blipFill>
            <p:spPr>
              <a:xfrm>
                <a:off x="6973308" y="5062239"/>
                <a:ext cx="1056967"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80" name="Ink 184">
                <a:extLst>
                  <a:ext uri="{FF2B5EF4-FFF2-40B4-BE49-F238E27FC236}">
                    <a16:creationId xmlns:a16="http://schemas.microsoft.com/office/drawing/2014/main" id="{4E683860-60C7-AB48-8D7F-FF3BD0B05AC9}"/>
                  </a:ext>
                </a:extLst>
              </p14:cNvPr>
              <p14:cNvContentPartPr/>
              <p14:nvPr/>
            </p14:nvContentPartPr>
            <p14:xfrm>
              <a:off x="5909511" y="5166279"/>
              <a:ext cx="885960" cy="315360"/>
            </p14:xfrm>
          </p:contentPart>
        </mc:Choice>
        <mc:Fallback xmlns="">
          <p:pic>
            <p:nvPicPr>
              <p:cNvPr id="180" name="Ink 184">
                <a:extLst>
                  <a:ext uri="{FF2B5EF4-FFF2-40B4-BE49-F238E27FC236}">
                    <a16:creationId xmlns:a16="http://schemas.microsoft.com/office/drawing/2014/main" id="{4E683860-60C7-AB48-8D7F-FF3BD0B05AC9}"/>
                  </a:ext>
                </a:extLst>
              </p:cNvPr>
              <p:cNvPicPr/>
              <p:nvPr/>
            </p:nvPicPr>
            <p:blipFill>
              <a:blip r:embed="rId129"/>
              <a:stretch>
                <a:fillRect/>
              </a:stretch>
            </p:blipFill>
            <p:spPr>
              <a:xfrm>
                <a:off x="5900875" y="5157990"/>
                <a:ext cx="902513" cy="331579"/>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88" name="Ink 187">
                <a:extLst>
                  <a:ext uri="{FF2B5EF4-FFF2-40B4-BE49-F238E27FC236}">
                    <a16:creationId xmlns:a16="http://schemas.microsoft.com/office/drawing/2014/main" id="{862C6E08-8382-524B-A865-AD25760FB3FE}"/>
                  </a:ext>
                </a:extLst>
              </p14:cNvPr>
              <p14:cNvContentPartPr/>
              <p14:nvPr/>
            </p14:nvContentPartPr>
            <p14:xfrm>
              <a:off x="4023831" y="5978439"/>
              <a:ext cx="36000" cy="29880"/>
            </p14:xfrm>
          </p:contentPart>
        </mc:Choice>
        <mc:Fallback xmlns="">
          <p:pic>
            <p:nvPicPr>
              <p:cNvPr id="188" name="Ink 187">
                <a:extLst>
                  <a:ext uri="{FF2B5EF4-FFF2-40B4-BE49-F238E27FC236}">
                    <a16:creationId xmlns:a16="http://schemas.microsoft.com/office/drawing/2014/main" id="{862C6E08-8382-524B-A865-AD25760FB3FE}"/>
                  </a:ext>
                </a:extLst>
              </p:cNvPr>
              <p:cNvPicPr/>
              <p:nvPr/>
            </p:nvPicPr>
            <p:blipFill>
              <a:blip r:embed="rId131"/>
              <a:stretch>
                <a:fillRect/>
              </a:stretch>
            </p:blipFill>
            <p:spPr>
              <a:xfrm>
                <a:off x="4014111" y="5968719"/>
                <a:ext cx="536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91" name="Ink 190">
                <a:extLst>
                  <a:ext uri="{FF2B5EF4-FFF2-40B4-BE49-F238E27FC236}">
                    <a16:creationId xmlns:a16="http://schemas.microsoft.com/office/drawing/2014/main" id="{6A319CDC-E617-8F43-93E8-E70FE42AE36E}"/>
                  </a:ext>
                </a:extLst>
              </p14:cNvPr>
              <p14:cNvContentPartPr/>
              <p14:nvPr/>
            </p14:nvContentPartPr>
            <p14:xfrm>
              <a:off x="5205711" y="5905719"/>
              <a:ext cx="279360" cy="182160"/>
            </p14:xfrm>
          </p:contentPart>
        </mc:Choice>
        <mc:Fallback xmlns="">
          <p:pic>
            <p:nvPicPr>
              <p:cNvPr id="191" name="Ink 190">
                <a:extLst>
                  <a:ext uri="{FF2B5EF4-FFF2-40B4-BE49-F238E27FC236}">
                    <a16:creationId xmlns:a16="http://schemas.microsoft.com/office/drawing/2014/main" id="{6A319CDC-E617-8F43-93E8-E70FE42AE36E}"/>
                  </a:ext>
                </a:extLst>
              </p:cNvPr>
              <p:cNvPicPr/>
              <p:nvPr/>
            </p:nvPicPr>
            <p:blipFill>
              <a:blip r:embed="rId133"/>
              <a:stretch>
                <a:fillRect/>
              </a:stretch>
            </p:blipFill>
            <p:spPr>
              <a:xfrm>
                <a:off x="5196711" y="5896018"/>
                <a:ext cx="296280" cy="199765"/>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94" name="Ink 196">
                <a:extLst>
                  <a:ext uri="{FF2B5EF4-FFF2-40B4-BE49-F238E27FC236}">
                    <a16:creationId xmlns:a16="http://schemas.microsoft.com/office/drawing/2014/main" id="{467D4701-7717-4041-915E-EF6A8E0AA051}"/>
                  </a:ext>
                </a:extLst>
              </p14:cNvPr>
              <p14:cNvContentPartPr/>
              <p14:nvPr/>
            </p14:nvContentPartPr>
            <p14:xfrm>
              <a:off x="5751831" y="5869359"/>
              <a:ext cx="267480" cy="278640"/>
            </p14:xfrm>
          </p:contentPart>
        </mc:Choice>
        <mc:Fallback xmlns="">
          <p:pic>
            <p:nvPicPr>
              <p:cNvPr id="194" name="Ink 196">
                <a:extLst>
                  <a:ext uri="{FF2B5EF4-FFF2-40B4-BE49-F238E27FC236}">
                    <a16:creationId xmlns:a16="http://schemas.microsoft.com/office/drawing/2014/main" id="{467D4701-7717-4041-915E-EF6A8E0AA051}"/>
                  </a:ext>
                </a:extLst>
              </p:cNvPr>
              <p:cNvPicPr/>
              <p:nvPr/>
            </p:nvPicPr>
            <p:blipFill>
              <a:blip r:embed="rId135"/>
              <a:stretch>
                <a:fillRect/>
              </a:stretch>
            </p:blipFill>
            <p:spPr>
              <a:xfrm>
                <a:off x="5742831" y="5859652"/>
                <a:ext cx="284400" cy="296617"/>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95" name="Ink 197">
                <a:extLst>
                  <a:ext uri="{FF2B5EF4-FFF2-40B4-BE49-F238E27FC236}">
                    <a16:creationId xmlns:a16="http://schemas.microsoft.com/office/drawing/2014/main" id="{21C8C763-7FD8-0B43-A2C6-E816600F59D8}"/>
                  </a:ext>
                </a:extLst>
              </p14:cNvPr>
              <p14:cNvContentPartPr/>
              <p14:nvPr/>
            </p14:nvContentPartPr>
            <p14:xfrm>
              <a:off x="4326231" y="5869359"/>
              <a:ext cx="406800" cy="248760"/>
            </p14:xfrm>
          </p:contentPart>
        </mc:Choice>
        <mc:Fallback xmlns="">
          <p:pic>
            <p:nvPicPr>
              <p:cNvPr id="195" name="Ink 197">
                <a:extLst>
                  <a:ext uri="{FF2B5EF4-FFF2-40B4-BE49-F238E27FC236}">
                    <a16:creationId xmlns:a16="http://schemas.microsoft.com/office/drawing/2014/main" id="{21C8C763-7FD8-0B43-A2C6-E816600F59D8}"/>
                  </a:ext>
                </a:extLst>
              </p:cNvPr>
              <p:cNvPicPr/>
              <p:nvPr/>
            </p:nvPicPr>
            <p:blipFill>
              <a:blip r:embed="rId137"/>
              <a:stretch>
                <a:fillRect/>
              </a:stretch>
            </p:blipFill>
            <p:spPr>
              <a:xfrm>
                <a:off x="4316871" y="5860013"/>
                <a:ext cx="424080" cy="268172"/>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96" name="Ink 198">
                <a:extLst>
                  <a:ext uri="{FF2B5EF4-FFF2-40B4-BE49-F238E27FC236}">
                    <a16:creationId xmlns:a16="http://schemas.microsoft.com/office/drawing/2014/main" id="{AF53A982-D390-724A-AA55-2F889FC4CA04}"/>
                  </a:ext>
                </a:extLst>
              </p14:cNvPr>
              <p14:cNvContentPartPr/>
              <p14:nvPr/>
            </p14:nvContentPartPr>
            <p14:xfrm>
              <a:off x="3598311" y="5893479"/>
              <a:ext cx="249120" cy="218880"/>
            </p14:xfrm>
          </p:contentPart>
        </mc:Choice>
        <mc:Fallback xmlns="">
          <p:pic>
            <p:nvPicPr>
              <p:cNvPr id="196" name="Ink 198">
                <a:extLst>
                  <a:ext uri="{FF2B5EF4-FFF2-40B4-BE49-F238E27FC236}">
                    <a16:creationId xmlns:a16="http://schemas.microsoft.com/office/drawing/2014/main" id="{AF53A982-D390-724A-AA55-2F889FC4CA04}"/>
                  </a:ext>
                </a:extLst>
              </p:cNvPr>
              <p:cNvPicPr/>
              <p:nvPr/>
            </p:nvPicPr>
            <p:blipFill>
              <a:blip r:embed="rId139"/>
              <a:stretch>
                <a:fillRect/>
              </a:stretch>
            </p:blipFill>
            <p:spPr>
              <a:xfrm>
                <a:off x="3589311" y="5883382"/>
                <a:ext cx="267840" cy="239073"/>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11" name="Ink 210">
                <a:extLst>
                  <a:ext uri="{FF2B5EF4-FFF2-40B4-BE49-F238E27FC236}">
                    <a16:creationId xmlns:a16="http://schemas.microsoft.com/office/drawing/2014/main" id="{04BC3421-A4B5-FB42-AB6D-6EB78F425333}"/>
                  </a:ext>
                </a:extLst>
              </p14:cNvPr>
              <p14:cNvContentPartPr/>
              <p14:nvPr/>
            </p14:nvContentPartPr>
            <p14:xfrm>
              <a:off x="9118191" y="5905719"/>
              <a:ext cx="12600" cy="18720"/>
            </p14:xfrm>
          </p:contentPart>
        </mc:Choice>
        <mc:Fallback xmlns="">
          <p:pic>
            <p:nvPicPr>
              <p:cNvPr id="211" name="Ink 210">
                <a:extLst>
                  <a:ext uri="{FF2B5EF4-FFF2-40B4-BE49-F238E27FC236}">
                    <a16:creationId xmlns:a16="http://schemas.microsoft.com/office/drawing/2014/main" id="{04BC3421-A4B5-FB42-AB6D-6EB78F425333}"/>
                  </a:ext>
                </a:extLst>
              </p:cNvPr>
              <p:cNvPicPr/>
              <p:nvPr/>
            </p:nvPicPr>
            <p:blipFill>
              <a:blip r:embed="rId141"/>
              <a:stretch>
                <a:fillRect/>
              </a:stretch>
            </p:blipFill>
            <p:spPr>
              <a:xfrm>
                <a:off x="9108471" y="5895999"/>
                <a:ext cx="302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12" name="Ink 213">
                <a:extLst>
                  <a:ext uri="{FF2B5EF4-FFF2-40B4-BE49-F238E27FC236}">
                    <a16:creationId xmlns:a16="http://schemas.microsoft.com/office/drawing/2014/main" id="{3FB9AEDE-EEE8-654B-80B9-B88FE69513FC}"/>
                  </a:ext>
                </a:extLst>
              </p14:cNvPr>
              <p14:cNvContentPartPr/>
              <p14:nvPr/>
            </p14:nvContentPartPr>
            <p14:xfrm>
              <a:off x="7383351" y="5669199"/>
              <a:ext cx="1529280" cy="643320"/>
            </p14:xfrm>
          </p:contentPart>
        </mc:Choice>
        <mc:Fallback xmlns="">
          <p:pic>
            <p:nvPicPr>
              <p:cNvPr id="212" name="Ink 213">
                <a:extLst>
                  <a:ext uri="{FF2B5EF4-FFF2-40B4-BE49-F238E27FC236}">
                    <a16:creationId xmlns:a16="http://schemas.microsoft.com/office/drawing/2014/main" id="{3FB9AEDE-EEE8-654B-80B9-B88FE69513FC}"/>
                  </a:ext>
                </a:extLst>
              </p:cNvPr>
              <p:cNvPicPr/>
              <p:nvPr/>
            </p:nvPicPr>
            <p:blipFill>
              <a:blip r:embed="rId143"/>
              <a:stretch>
                <a:fillRect/>
              </a:stretch>
            </p:blipFill>
            <p:spPr>
              <a:xfrm>
                <a:off x="7375069" y="5660919"/>
                <a:ext cx="1545484" cy="661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13" name="Ink 214">
                <a:extLst>
                  <a:ext uri="{FF2B5EF4-FFF2-40B4-BE49-F238E27FC236}">
                    <a16:creationId xmlns:a16="http://schemas.microsoft.com/office/drawing/2014/main" id="{D40984C9-4658-AF4D-9674-F08F060BCAEB}"/>
                  </a:ext>
                </a:extLst>
              </p14:cNvPr>
              <p14:cNvContentPartPr/>
              <p14:nvPr/>
            </p14:nvContentPartPr>
            <p14:xfrm>
              <a:off x="6503871" y="5863239"/>
              <a:ext cx="387720" cy="273240"/>
            </p14:xfrm>
          </p:contentPart>
        </mc:Choice>
        <mc:Fallback xmlns="">
          <p:pic>
            <p:nvPicPr>
              <p:cNvPr id="213" name="Ink 214">
                <a:extLst>
                  <a:ext uri="{FF2B5EF4-FFF2-40B4-BE49-F238E27FC236}">
                    <a16:creationId xmlns:a16="http://schemas.microsoft.com/office/drawing/2014/main" id="{D40984C9-4658-AF4D-9674-F08F060BCAEB}"/>
                  </a:ext>
                </a:extLst>
              </p:cNvPr>
              <p:cNvPicPr/>
              <p:nvPr/>
            </p:nvPicPr>
            <p:blipFill>
              <a:blip r:embed="rId145"/>
              <a:stretch>
                <a:fillRect/>
              </a:stretch>
            </p:blipFill>
            <p:spPr>
              <a:xfrm>
                <a:off x="6495591" y="5854599"/>
                <a:ext cx="405360" cy="289800"/>
              </a:xfrm>
              <a:prstGeom prst="rect">
                <a:avLst/>
              </a:prstGeom>
            </p:spPr>
          </p:pic>
        </mc:Fallback>
      </mc:AlternateContent>
    </p:spTree>
    <p:extLst>
      <p:ext uri="{BB962C8B-B14F-4D97-AF65-F5344CB8AC3E}">
        <p14:creationId xmlns:p14="http://schemas.microsoft.com/office/powerpoint/2010/main" val="156764300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229ED4-99AA-2A4F-9AFE-BFFEAE922054}"/>
              </a:ext>
            </a:extLst>
          </p:cNvPr>
          <p:cNvSpPr>
            <a:spLocks noGrp="1"/>
          </p:cNvSpPr>
          <p:nvPr>
            <p:ph type="title" idx="4294967295"/>
          </p:nvPr>
        </p:nvSpPr>
        <p:spPr>
          <a:xfrm>
            <a:off x="1590240" y="26442"/>
            <a:ext cx="6791761" cy="1192758"/>
          </a:xfrm>
        </p:spPr>
        <p:txBody>
          <a:bodyPr/>
          <a:lstStyle/>
          <a:p>
            <a:r>
              <a:rPr lang="en-IN" dirty="0"/>
              <a:t>Two way ANOVA</a:t>
            </a:r>
            <a:endParaRPr lang="en-US" dirty="0"/>
          </a:p>
        </p:txBody>
      </p:sp>
      <mc:AlternateContent xmlns:mc="http://schemas.openxmlformats.org/markup-compatibility/2006" xmlns:p14="http://schemas.microsoft.com/office/powerpoint/2010/main">
        <mc:Choice Requires="p14">
          <p:contentPart p14:bwMode="auto" r:id="rId2">
            <p14:nvContentPartPr>
              <p14:cNvPr id="13" name="Ink 14">
                <a:extLst>
                  <a:ext uri="{FF2B5EF4-FFF2-40B4-BE49-F238E27FC236}">
                    <a16:creationId xmlns:a16="http://schemas.microsoft.com/office/drawing/2014/main" id="{4299CB03-7558-B147-9585-D3DB155F8449}"/>
                  </a:ext>
                </a:extLst>
              </p14:cNvPr>
              <p14:cNvContentPartPr/>
              <p14:nvPr/>
            </p14:nvContentPartPr>
            <p14:xfrm>
              <a:off x="2010875" y="1637383"/>
              <a:ext cx="1540440" cy="220680"/>
            </p14:xfrm>
          </p:contentPart>
        </mc:Choice>
        <mc:Fallback xmlns="">
          <p:pic>
            <p:nvPicPr>
              <p:cNvPr id="13" name="Ink 14">
                <a:extLst>
                  <a:ext uri="{FF2B5EF4-FFF2-40B4-BE49-F238E27FC236}">
                    <a16:creationId xmlns:a16="http://schemas.microsoft.com/office/drawing/2014/main" id="{4299CB03-7558-B147-9585-D3DB155F8449}"/>
                  </a:ext>
                </a:extLst>
              </p:cNvPr>
              <p:cNvPicPr/>
              <p:nvPr/>
            </p:nvPicPr>
            <p:blipFill>
              <a:blip r:embed="rId3"/>
              <a:stretch>
                <a:fillRect/>
              </a:stretch>
            </p:blipFill>
            <p:spPr>
              <a:xfrm>
                <a:off x="2001517" y="1628008"/>
                <a:ext cx="1559516" cy="23979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5" name="Ink 25">
                <a:extLst>
                  <a:ext uri="{FF2B5EF4-FFF2-40B4-BE49-F238E27FC236}">
                    <a16:creationId xmlns:a16="http://schemas.microsoft.com/office/drawing/2014/main" id="{D6A50600-41D2-D847-9F95-4A8A3BFB079C}"/>
                  </a:ext>
                </a:extLst>
              </p14:cNvPr>
              <p14:cNvContentPartPr/>
              <p14:nvPr/>
            </p14:nvContentPartPr>
            <p14:xfrm>
              <a:off x="2048315" y="1907743"/>
              <a:ext cx="1704600" cy="585000"/>
            </p14:xfrm>
          </p:contentPart>
        </mc:Choice>
        <mc:Fallback xmlns="">
          <p:pic>
            <p:nvPicPr>
              <p:cNvPr id="25" name="Ink 25">
                <a:extLst>
                  <a:ext uri="{FF2B5EF4-FFF2-40B4-BE49-F238E27FC236}">
                    <a16:creationId xmlns:a16="http://schemas.microsoft.com/office/drawing/2014/main" id="{D6A50600-41D2-D847-9F95-4A8A3BFB079C}"/>
                  </a:ext>
                </a:extLst>
              </p:cNvPr>
              <p:cNvPicPr/>
              <p:nvPr/>
            </p:nvPicPr>
            <p:blipFill>
              <a:blip r:embed="rId5"/>
              <a:stretch>
                <a:fillRect/>
              </a:stretch>
            </p:blipFill>
            <p:spPr>
              <a:xfrm>
                <a:off x="2038953" y="1898383"/>
                <a:ext cx="1724764"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8" name="Ink 39">
                <a:extLst>
                  <a:ext uri="{FF2B5EF4-FFF2-40B4-BE49-F238E27FC236}">
                    <a16:creationId xmlns:a16="http://schemas.microsoft.com/office/drawing/2014/main" id="{24A8244B-72A8-A94C-8EF4-2682F5396C43}"/>
                  </a:ext>
                </a:extLst>
              </p14:cNvPr>
              <p14:cNvContentPartPr/>
              <p14:nvPr/>
            </p14:nvContentPartPr>
            <p14:xfrm>
              <a:off x="4257995" y="2197183"/>
              <a:ext cx="1191960" cy="276840"/>
            </p14:xfrm>
          </p:contentPart>
        </mc:Choice>
        <mc:Fallback xmlns="">
          <p:pic>
            <p:nvPicPr>
              <p:cNvPr id="38" name="Ink 39">
                <a:extLst>
                  <a:ext uri="{FF2B5EF4-FFF2-40B4-BE49-F238E27FC236}">
                    <a16:creationId xmlns:a16="http://schemas.microsoft.com/office/drawing/2014/main" id="{24A8244B-72A8-A94C-8EF4-2682F5396C43}"/>
                  </a:ext>
                </a:extLst>
              </p:cNvPr>
              <p:cNvPicPr/>
              <p:nvPr/>
            </p:nvPicPr>
            <p:blipFill>
              <a:blip r:embed="rId7"/>
              <a:stretch>
                <a:fillRect/>
              </a:stretch>
            </p:blipFill>
            <p:spPr>
              <a:xfrm>
                <a:off x="4250077" y="2188195"/>
                <a:ext cx="1208515" cy="29553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9" name="Ink 40">
                <a:extLst>
                  <a:ext uri="{FF2B5EF4-FFF2-40B4-BE49-F238E27FC236}">
                    <a16:creationId xmlns:a16="http://schemas.microsoft.com/office/drawing/2014/main" id="{FEBDB13F-5BC4-504B-A412-81D610B0D5F6}"/>
                  </a:ext>
                </a:extLst>
              </p14:cNvPr>
              <p14:cNvContentPartPr/>
              <p14:nvPr/>
            </p14:nvContentPartPr>
            <p14:xfrm>
              <a:off x="4110755" y="1612183"/>
              <a:ext cx="848160" cy="491040"/>
            </p14:xfrm>
          </p:contentPart>
        </mc:Choice>
        <mc:Fallback xmlns="">
          <p:pic>
            <p:nvPicPr>
              <p:cNvPr id="39" name="Ink 40">
                <a:extLst>
                  <a:ext uri="{FF2B5EF4-FFF2-40B4-BE49-F238E27FC236}">
                    <a16:creationId xmlns:a16="http://schemas.microsoft.com/office/drawing/2014/main" id="{FEBDB13F-5BC4-504B-A412-81D610B0D5F6}"/>
                  </a:ext>
                </a:extLst>
              </p:cNvPr>
              <p:cNvPicPr/>
              <p:nvPr/>
            </p:nvPicPr>
            <p:blipFill>
              <a:blip r:embed="rId9"/>
              <a:stretch>
                <a:fillRect/>
              </a:stretch>
            </p:blipFill>
            <p:spPr>
              <a:xfrm>
                <a:off x="4101759" y="1603537"/>
                <a:ext cx="866872" cy="50905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8" name="Ink 48">
                <a:extLst>
                  <a:ext uri="{FF2B5EF4-FFF2-40B4-BE49-F238E27FC236}">
                    <a16:creationId xmlns:a16="http://schemas.microsoft.com/office/drawing/2014/main" id="{A4E2EFDA-2D40-6B49-9A12-4E981FC5AB47}"/>
                  </a:ext>
                </a:extLst>
              </p14:cNvPr>
              <p14:cNvContentPartPr/>
              <p14:nvPr/>
            </p14:nvContentPartPr>
            <p14:xfrm>
              <a:off x="5789795" y="1794703"/>
              <a:ext cx="631800" cy="208080"/>
            </p14:xfrm>
          </p:contentPart>
        </mc:Choice>
        <mc:Fallback xmlns="">
          <p:pic>
            <p:nvPicPr>
              <p:cNvPr id="48" name="Ink 48">
                <a:extLst>
                  <a:ext uri="{FF2B5EF4-FFF2-40B4-BE49-F238E27FC236}">
                    <a16:creationId xmlns:a16="http://schemas.microsoft.com/office/drawing/2014/main" id="{A4E2EFDA-2D40-6B49-9A12-4E981FC5AB47}"/>
                  </a:ext>
                </a:extLst>
              </p:cNvPr>
              <p:cNvPicPr/>
              <p:nvPr/>
            </p:nvPicPr>
            <p:blipFill>
              <a:blip r:embed="rId11"/>
              <a:stretch>
                <a:fillRect/>
              </a:stretch>
            </p:blipFill>
            <p:spPr>
              <a:xfrm>
                <a:off x="5781875" y="1785703"/>
                <a:ext cx="6476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5" name="Ink 56">
                <a:extLst>
                  <a:ext uri="{FF2B5EF4-FFF2-40B4-BE49-F238E27FC236}">
                    <a16:creationId xmlns:a16="http://schemas.microsoft.com/office/drawing/2014/main" id="{7DE54590-7A42-7A4B-82E3-C196E4EC72F1}"/>
                  </a:ext>
                </a:extLst>
              </p14:cNvPr>
              <p14:cNvContentPartPr/>
              <p14:nvPr/>
            </p14:nvContentPartPr>
            <p14:xfrm>
              <a:off x="7213595" y="2108983"/>
              <a:ext cx="1191600" cy="352440"/>
            </p14:xfrm>
          </p:contentPart>
        </mc:Choice>
        <mc:Fallback xmlns="">
          <p:pic>
            <p:nvPicPr>
              <p:cNvPr id="55" name="Ink 56">
                <a:extLst>
                  <a:ext uri="{FF2B5EF4-FFF2-40B4-BE49-F238E27FC236}">
                    <a16:creationId xmlns:a16="http://schemas.microsoft.com/office/drawing/2014/main" id="{7DE54590-7A42-7A4B-82E3-C196E4EC72F1}"/>
                  </a:ext>
                </a:extLst>
              </p:cNvPr>
              <p:cNvPicPr/>
              <p:nvPr/>
            </p:nvPicPr>
            <p:blipFill>
              <a:blip r:embed="rId13"/>
              <a:stretch>
                <a:fillRect/>
              </a:stretch>
            </p:blipFill>
            <p:spPr>
              <a:xfrm>
                <a:off x="7205312" y="2099263"/>
                <a:ext cx="1209605"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6" name="Ink 57">
                <a:extLst>
                  <a:ext uri="{FF2B5EF4-FFF2-40B4-BE49-F238E27FC236}">
                    <a16:creationId xmlns:a16="http://schemas.microsoft.com/office/drawing/2014/main" id="{C4520748-6A02-244C-BC71-DD2FD04274E6}"/>
                  </a:ext>
                </a:extLst>
              </p14:cNvPr>
              <p14:cNvContentPartPr/>
              <p14:nvPr/>
            </p14:nvContentPartPr>
            <p14:xfrm>
              <a:off x="7185155" y="1807303"/>
              <a:ext cx="1006200" cy="138600"/>
            </p14:xfrm>
          </p:contentPart>
        </mc:Choice>
        <mc:Fallback xmlns="">
          <p:pic>
            <p:nvPicPr>
              <p:cNvPr id="56" name="Ink 57">
                <a:extLst>
                  <a:ext uri="{FF2B5EF4-FFF2-40B4-BE49-F238E27FC236}">
                    <a16:creationId xmlns:a16="http://schemas.microsoft.com/office/drawing/2014/main" id="{C4520748-6A02-244C-BC71-DD2FD04274E6}"/>
                  </a:ext>
                </a:extLst>
              </p:cNvPr>
              <p:cNvPicPr/>
              <p:nvPr/>
            </p:nvPicPr>
            <p:blipFill>
              <a:blip r:embed="rId15"/>
              <a:stretch>
                <a:fillRect/>
              </a:stretch>
            </p:blipFill>
            <p:spPr>
              <a:xfrm>
                <a:off x="7175795" y="1797967"/>
                <a:ext cx="1025640" cy="15727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4" name="Ink 75">
                <a:extLst>
                  <a:ext uri="{FF2B5EF4-FFF2-40B4-BE49-F238E27FC236}">
                    <a16:creationId xmlns:a16="http://schemas.microsoft.com/office/drawing/2014/main" id="{3DC769C6-3156-6040-9986-5C939C0AF4C2}"/>
                  </a:ext>
                </a:extLst>
              </p14:cNvPr>
              <p14:cNvContentPartPr/>
              <p14:nvPr/>
            </p14:nvContentPartPr>
            <p14:xfrm>
              <a:off x="9222035" y="2108983"/>
              <a:ext cx="1176120" cy="201600"/>
            </p14:xfrm>
          </p:contentPart>
        </mc:Choice>
        <mc:Fallback xmlns="">
          <p:pic>
            <p:nvPicPr>
              <p:cNvPr id="74" name="Ink 75">
                <a:extLst>
                  <a:ext uri="{FF2B5EF4-FFF2-40B4-BE49-F238E27FC236}">
                    <a16:creationId xmlns:a16="http://schemas.microsoft.com/office/drawing/2014/main" id="{3DC769C6-3156-6040-9986-5C939C0AF4C2}"/>
                  </a:ext>
                </a:extLst>
              </p:cNvPr>
              <p:cNvPicPr/>
              <p:nvPr/>
            </p:nvPicPr>
            <p:blipFill>
              <a:blip r:embed="rId17"/>
              <a:stretch>
                <a:fillRect/>
              </a:stretch>
            </p:blipFill>
            <p:spPr>
              <a:xfrm>
                <a:off x="9214115" y="2099246"/>
                <a:ext cx="1191960" cy="22143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5" name="Ink 76">
                <a:extLst>
                  <a:ext uri="{FF2B5EF4-FFF2-40B4-BE49-F238E27FC236}">
                    <a16:creationId xmlns:a16="http://schemas.microsoft.com/office/drawing/2014/main" id="{8CDC4F7A-7BF0-5443-8989-07B669BA9D0A}"/>
                  </a:ext>
                </a:extLst>
              </p14:cNvPr>
              <p14:cNvContentPartPr/>
              <p14:nvPr/>
            </p14:nvContentPartPr>
            <p14:xfrm>
              <a:off x="9171635" y="1745023"/>
              <a:ext cx="811440" cy="156960"/>
            </p14:xfrm>
          </p:contentPart>
        </mc:Choice>
        <mc:Fallback xmlns="">
          <p:pic>
            <p:nvPicPr>
              <p:cNvPr id="75" name="Ink 76">
                <a:extLst>
                  <a:ext uri="{FF2B5EF4-FFF2-40B4-BE49-F238E27FC236}">
                    <a16:creationId xmlns:a16="http://schemas.microsoft.com/office/drawing/2014/main" id="{8CDC4F7A-7BF0-5443-8989-07B669BA9D0A}"/>
                  </a:ext>
                </a:extLst>
              </p:cNvPr>
              <p:cNvPicPr/>
              <p:nvPr/>
            </p:nvPicPr>
            <p:blipFill>
              <a:blip r:embed="rId19"/>
              <a:stretch>
                <a:fillRect/>
              </a:stretch>
            </p:blipFill>
            <p:spPr>
              <a:xfrm>
                <a:off x="9162275" y="1736002"/>
                <a:ext cx="828720" cy="17500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3" name="Ink 125">
                <a:extLst>
                  <a:ext uri="{FF2B5EF4-FFF2-40B4-BE49-F238E27FC236}">
                    <a16:creationId xmlns:a16="http://schemas.microsoft.com/office/drawing/2014/main" id="{EC36771F-81A4-FA4F-9784-4618B7FB9E38}"/>
                  </a:ext>
                </a:extLst>
              </p14:cNvPr>
              <p14:cNvContentPartPr/>
              <p14:nvPr/>
            </p14:nvContentPartPr>
            <p14:xfrm>
              <a:off x="1847075" y="4523143"/>
              <a:ext cx="717120" cy="239400"/>
            </p14:xfrm>
          </p:contentPart>
        </mc:Choice>
        <mc:Fallback xmlns="">
          <p:pic>
            <p:nvPicPr>
              <p:cNvPr id="123" name="Ink 125">
                <a:extLst>
                  <a:ext uri="{FF2B5EF4-FFF2-40B4-BE49-F238E27FC236}">
                    <a16:creationId xmlns:a16="http://schemas.microsoft.com/office/drawing/2014/main" id="{EC36771F-81A4-FA4F-9784-4618B7FB9E38}"/>
                  </a:ext>
                </a:extLst>
              </p:cNvPr>
              <p:cNvPicPr/>
              <p:nvPr/>
            </p:nvPicPr>
            <p:blipFill>
              <a:blip r:embed="rId21"/>
              <a:stretch>
                <a:fillRect/>
              </a:stretch>
            </p:blipFill>
            <p:spPr>
              <a:xfrm>
                <a:off x="1837355" y="4513783"/>
                <a:ext cx="7347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0" name="Ink 132">
                <a:extLst>
                  <a:ext uri="{FF2B5EF4-FFF2-40B4-BE49-F238E27FC236}">
                    <a16:creationId xmlns:a16="http://schemas.microsoft.com/office/drawing/2014/main" id="{5DDC9C9D-2483-A04D-8264-02830785800C}"/>
                  </a:ext>
                </a:extLst>
              </p14:cNvPr>
              <p14:cNvContentPartPr/>
              <p14:nvPr/>
            </p14:nvContentPartPr>
            <p14:xfrm>
              <a:off x="2709275" y="4461223"/>
              <a:ext cx="1395360" cy="659880"/>
            </p14:xfrm>
          </p:contentPart>
        </mc:Choice>
        <mc:Fallback xmlns="">
          <p:pic>
            <p:nvPicPr>
              <p:cNvPr id="130" name="Ink 132">
                <a:extLst>
                  <a:ext uri="{FF2B5EF4-FFF2-40B4-BE49-F238E27FC236}">
                    <a16:creationId xmlns:a16="http://schemas.microsoft.com/office/drawing/2014/main" id="{5DDC9C9D-2483-A04D-8264-02830785800C}"/>
                  </a:ext>
                </a:extLst>
              </p:cNvPr>
              <p:cNvPicPr/>
              <p:nvPr/>
            </p:nvPicPr>
            <p:blipFill>
              <a:blip r:embed="rId23"/>
              <a:stretch>
                <a:fillRect/>
              </a:stretch>
            </p:blipFill>
            <p:spPr>
              <a:xfrm>
                <a:off x="2699558" y="4449343"/>
                <a:ext cx="1414075"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1" name="Ink 133">
                <a:extLst>
                  <a:ext uri="{FF2B5EF4-FFF2-40B4-BE49-F238E27FC236}">
                    <a16:creationId xmlns:a16="http://schemas.microsoft.com/office/drawing/2014/main" id="{FC039424-8A6F-D248-BFB8-19273E6696A7}"/>
                  </a:ext>
                </a:extLst>
              </p14:cNvPr>
              <p14:cNvContentPartPr/>
              <p14:nvPr/>
            </p14:nvContentPartPr>
            <p14:xfrm>
              <a:off x="1928795" y="3630343"/>
              <a:ext cx="2113200" cy="572760"/>
            </p14:xfrm>
          </p:contentPart>
        </mc:Choice>
        <mc:Fallback xmlns="">
          <p:pic>
            <p:nvPicPr>
              <p:cNvPr id="131" name="Ink 133">
                <a:extLst>
                  <a:ext uri="{FF2B5EF4-FFF2-40B4-BE49-F238E27FC236}">
                    <a16:creationId xmlns:a16="http://schemas.microsoft.com/office/drawing/2014/main" id="{FC039424-8A6F-D248-BFB8-19273E6696A7}"/>
                  </a:ext>
                </a:extLst>
              </p:cNvPr>
              <p:cNvPicPr/>
              <p:nvPr/>
            </p:nvPicPr>
            <p:blipFill>
              <a:blip r:embed="rId25"/>
              <a:stretch>
                <a:fillRect/>
              </a:stretch>
            </p:blipFill>
            <p:spPr>
              <a:xfrm>
                <a:off x="1919433" y="3621698"/>
                <a:ext cx="2131203" cy="58969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2" name="Ink 134">
                <a:extLst>
                  <a:ext uri="{FF2B5EF4-FFF2-40B4-BE49-F238E27FC236}">
                    <a16:creationId xmlns:a16="http://schemas.microsoft.com/office/drawing/2014/main" id="{374206E9-77C3-D845-82A9-749135C99523}"/>
                  </a:ext>
                </a:extLst>
              </p14:cNvPr>
              <p14:cNvContentPartPr/>
              <p14:nvPr/>
            </p14:nvContentPartPr>
            <p14:xfrm>
              <a:off x="1922675" y="2737903"/>
              <a:ext cx="2194560" cy="572400"/>
            </p14:xfrm>
          </p:contentPart>
        </mc:Choice>
        <mc:Fallback xmlns="">
          <p:pic>
            <p:nvPicPr>
              <p:cNvPr id="132" name="Ink 134">
                <a:extLst>
                  <a:ext uri="{FF2B5EF4-FFF2-40B4-BE49-F238E27FC236}">
                    <a16:creationId xmlns:a16="http://schemas.microsoft.com/office/drawing/2014/main" id="{374206E9-77C3-D845-82A9-749135C99523}"/>
                  </a:ext>
                </a:extLst>
              </p:cNvPr>
              <p:cNvPicPr/>
              <p:nvPr/>
            </p:nvPicPr>
            <p:blipFill>
              <a:blip r:embed="rId27"/>
              <a:stretch>
                <a:fillRect/>
              </a:stretch>
            </p:blipFill>
            <p:spPr>
              <a:xfrm>
                <a:off x="1914755" y="2728543"/>
                <a:ext cx="22111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2" name="Ink 142">
                <a:extLst>
                  <a:ext uri="{FF2B5EF4-FFF2-40B4-BE49-F238E27FC236}">
                    <a16:creationId xmlns:a16="http://schemas.microsoft.com/office/drawing/2014/main" id="{553A0AD3-B61F-7640-8447-C23C998B9731}"/>
                  </a:ext>
                </a:extLst>
              </p14:cNvPr>
              <p14:cNvContentPartPr/>
              <p14:nvPr/>
            </p14:nvContentPartPr>
            <p14:xfrm>
              <a:off x="2186915" y="5630503"/>
              <a:ext cx="1207080" cy="351720"/>
            </p14:xfrm>
          </p:contentPart>
        </mc:Choice>
        <mc:Fallback xmlns="">
          <p:pic>
            <p:nvPicPr>
              <p:cNvPr id="142" name="Ink 142">
                <a:extLst>
                  <a:ext uri="{FF2B5EF4-FFF2-40B4-BE49-F238E27FC236}">
                    <a16:creationId xmlns:a16="http://schemas.microsoft.com/office/drawing/2014/main" id="{553A0AD3-B61F-7640-8447-C23C998B9731}"/>
                  </a:ext>
                </a:extLst>
              </p:cNvPr>
              <p:cNvPicPr/>
              <p:nvPr/>
            </p:nvPicPr>
            <p:blipFill>
              <a:blip r:embed="rId29"/>
              <a:stretch>
                <a:fillRect/>
              </a:stretch>
            </p:blipFill>
            <p:spPr>
              <a:xfrm>
                <a:off x="2176838" y="5621863"/>
                <a:ext cx="1225075"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9" name="Ink 149">
                <a:extLst>
                  <a:ext uri="{FF2B5EF4-FFF2-40B4-BE49-F238E27FC236}">
                    <a16:creationId xmlns:a16="http://schemas.microsoft.com/office/drawing/2014/main" id="{D490B28F-B079-7C4A-96C0-5F4E91F286FD}"/>
                  </a:ext>
                </a:extLst>
              </p14:cNvPr>
              <p14:cNvContentPartPr/>
              <p14:nvPr/>
            </p14:nvContentPartPr>
            <p14:xfrm>
              <a:off x="4437635" y="2850943"/>
              <a:ext cx="1028520" cy="283320"/>
            </p14:xfrm>
          </p:contentPart>
        </mc:Choice>
        <mc:Fallback xmlns="">
          <p:pic>
            <p:nvPicPr>
              <p:cNvPr id="149" name="Ink 149">
                <a:extLst>
                  <a:ext uri="{FF2B5EF4-FFF2-40B4-BE49-F238E27FC236}">
                    <a16:creationId xmlns:a16="http://schemas.microsoft.com/office/drawing/2014/main" id="{D490B28F-B079-7C4A-96C0-5F4E91F286FD}"/>
                  </a:ext>
                </a:extLst>
              </p:cNvPr>
              <p:cNvPicPr/>
              <p:nvPr/>
            </p:nvPicPr>
            <p:blipFill>
              <a:blip r:embed="rId31"/>
              <a:stretch>
                <a:fillRect/>
              </a:stretch>
            </p:blipFill>
            <p:spPr>
              <a:xfrm>
                <a:off x="4428638" y="2841943"/>
                <a:ext cx="1045794"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5" name="Ink 155">
                <a:extLst>
                  <a:ext uri="{FF2B5EF4-FFF2-40B4-BE49-F238E27FC236}">
                    <a16:creationId xmlns:a16="http://schemas.microsoft.com/office/drawing/2014/main" id="{53A755AA-33A7-DD4D-8F1A-4741B00007DB}"/>
                  </a:ext>
                </a:extLst>
              </p14:cNvPr>
              <p14:cNvContentPartPr/>
              <p14:nvPr/>
            </p14:nvContentPartPr>
            <p14:xfrm>
              <a:off x="4500995" y="3762463"/>
              <a:ext cx="813600" cy="252000"/>
            </p14:xfrm>
          </p:contentPart>
        </mc:Choice>
        <mc:Fallback xmlns="">
          <p:pic>
            <p:nvPicPr>
              <p:cNvPr id="155" name="Ink 155">
                <a:extLst>
                  <a:ext uri="{FF2B5EF4-FFF2-40B4-BE49-F238E27FC236}">
                    <a16:creationId xmlns:a16="http://schemas.microsoft.com/office/drawing/2014/main" id="{53A755AA-33A7-DD4D-8F1A-4741B00007DB}"/>
                  </a:ext>
                </a:extLst>
              </p:cNvPr>
              <p:cNvPicPr/>
              <p:nvPr/>
            </p:nvPicPr>
            <p:blipFill>
              <a:blip r:embed="rId33"/>
              <a:stretch>
                <a:fillRect/>
              </a:stretch>
            </p:blipFill>
            <p:spPr>
              <a:xfrm>
                <a:off x="4491991" y="3753450"/>
                <a:ext cx="831608" cy="27002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2" name="Ink 161">
                <a:extLst>
                  <a:ext uri="{FF2B5EF4-FFF2-40B4-BE49-F238E27FC236}">
                    <a16:creationId xmlns:a16="http://schemas.microsoft.com/office/drawing/2014/main" id="{ADBD717F-59D0-D945-B08A-C067118A1023}"/>
                  </a:ext>
                </a:extLst>
              </p14:cNvPr>
              <p14:cNvContentPartPr/>
              <p14:nvPr/>
            </p14:nvContentPartPr>
            <p14:xfrm>
              <a:off x="4142075" y="5422423"/>
              <a:ext cx="1194840" cy="38160"/>
            </p14:xfrm>
          </p:contentPart>
        </mc:Choice>
        <mc:Fallback xmlns="">
          <p:pic>
            <p:nvPicPr>
              <p:cNvPr id="162" name="Ink 161">
                <a:extLst>
                  <a:ext uri="{FF2B5EF4-FFF2-40B4-BE49-F238E27FC236}">
                    <a16:creationId xmlns:a16="http://schemas.microsoft.com/office/drawing/2014/main" id="{ADBD717F-59D0-D945-B08A-C067118A1023}"/>
                  </a:ext>
                </a:extLst>
              </p:cNvPr>
              <p:cNvPicPr/>
              <p:nvPr/>
            </p:nvPicPr>
            <p:blipFill>
              <a:blip r:embed="rId35"/>
              <a:stretch>
                <a:fillRect/>
              </a:stretch>
            </p:blipFill>
            <p:spPr>
              <a:xfrm>
                <a:off x="4133078" y="5411983"/>
                <a:ext cx="1211755"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8" name="Ink 169">
                <a:extLst>
                  <a:ext uri="{FF2B5EF4-FFF2-40B4-BE49-F238E27FC236}">
                    <a16:creationId xmlns:a16="http://schemas.microsoft.com/office/drawing/2014/main" id="{D31DEB1D-B947-9149-BDAC-9A9084F69535}"/>
                  </a:ext>
                </a:extLst>
              </p14:cNvPr>
              <p14:cNvContentPartPr/>
              <p14:nvPr/>
            </p14:nvContentPartPr>
            <p14:xfrm>
              <a:off x="4512875" y="4548343"/>
              <a:ext cx="660600" cy="264600"/>
            </p14:xfrm>
          </p:contentPart>
        </mc:Choice>
        <mc:Fallback xmlns="">
          <p:pic>
            <p:nvPicPr>
              <p:cNvPr id="168" name="Ink 169">
                <a:extLst>
                  <a:ext uri="{FF2B5EF4-FFF2-40B4-BE49-F238E27FC236}">
                    <a16:creationId xmlns:a16="http://schemas.microsoft.com/office/drawing/2014/main" id="{D31DEB1D-B947-9149-BDAC-9A9084F69535}"/>
                  </a:ext>
                </a:extLst>
              </p:cNvPr>
              <p:cNvPicPr/>
              <p:nvPr/>
            </p:nvPicPr>
            <p:blipFill>
              <a:blip r:embed="rId37"/>
              <a:stretch>
                <a:fillRect/>
              </a:stretch>
            </p:blipFill>
            <p:spPr>
              <a:xfrm>
                <a:off x="4503875" y="4540412"/>
                <a:ext cx="677880" cy="28190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2" name="Ink 172">
                <a:extLst>
                  <a:ext uri="{FF2B5EF4-FFF2-40B4-BE49-F238E27FC236}">
                    <a16:creationId xmlns:a16="http://schemas.microsoft.com/office/drawing/2014/main" id="{D9000708-3512-E948-8679-767F406D6D59}"/>
                  </a:ext>
                </a:extLst>
              </p14:cNvPr>
              <p14:cNvContentPartPr/>
              <p14:nvPr/>
            </p14:nvContentPartPr>
            <p14:xfrm>
              <a:off x="4346555" y="5717983"/>
              <a:ext cx="977760" cy="207720"/>
            </p14:xfrm>
          </p:contentPart>
        </mc:Choice>
        <mc:Fallback xmlns="">
          <p:pic>
            <p:nvPicPr>
              <p:cNvPr id="172" name="Ink 172">
                <a:extLst>
                  <a:ext uri="{FF2B5EF4-FFF2-40B4-BE49-F238E27FC236}">
                    <a16:creationId xmlns:a16="http://schemas.microsoft.com/office/drawing/2014/main" id="{D9000708-3512-E948-8679-767F406D6D59}"/>
                  </a:ext>
                </a:extLst>
              </p:cNvPr>
              <p:cNvPicPr/>
              <p:nvPr/>
            </p:nvPicPr>
            <p:blipFill>
              <a:blip r:embed="rId39"/>
              <a:stretch>
                <a:fillRect/>
              </a:stretch>
            </p:blipFill>
            <p:spPr>
              <a:xfrm>
                <a:off x="4337915" y="5709343"/>
                <a:ext cx="9946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77" name="Ink 177">
                <a:extLst>
                  <a:ext uri="{FF2B5EF4-FFF2-40B4-BE49-F238E27FC236}">
                    <a16:creationId xmlns:a16="http://schemas.microsoft.com/office/drawing/2014/main" id="{236B7DAA-F326-0A42-995E-FB2678270BCD}"/>
                  </a:ext>
                </a:extLst>
              </p14:cNvPr>
              <p14:cNvContentPartPr/>
              <p14:nvPr/>
            </p14:nvContentPartPr>
            <p14:xfrm>
              <a:off x="5895995" y="2832223"/>
              <a:ext cx="515880" cy="270720"/>
            </p14:xfrm>
          </p:contentPart>
        </mc:Choice>
        <mc:Fallback xmlns="">
          <p:pic>
            <p:nvPicPr>
              <p:cNvPr id="177" name="Ink 177">
                <a:extLst>
                  <a:ext uri="{FF2B5EF4-FFF2-40B4-BE49-F238E27FC236}">
                    <a16:creationId xmlns:a16="http://schemas.microsoft.com/office/drawing/2014/main" id="{236B7DAA-F326-0A42-995E-FB2678270BCD}"/>
                  </a:ext>
                </a:extLst>
              </p:cNvPr>
              <p:cNvPicPr/>
              <p:nvPr/>
            </p:nvPicPr>
            <p:blipFill>
              <a:blip r:embed="rId41"/>
              <a:stretch>
                <a:fillRect/>
              </a:stretch>
            </p:blipFill>
            <p:spPr>
              <a:xfrm>
                <a:off x="5885915" y="2822503"/>
                <a:ext cx="5364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82" name="Ink 182">
                <a:extLst>
                  <a:ext uri="{FF2B5EF4-FFF2-40B4-BE49-F238E27FC236}">
                    <a16:creationId xmlns:a16="http://schemas.microsoft.com/office/drawing/2014/main" id="{EDF15B2F-C91D-014B-A0F1-17F3243B9D1C}"/>
                  </a:ext>
                </a:extLst>
              </p14:cNvPr>
              <p14:cNvContentPartPr/>
              <p14:nvPr/>
            </p14:nvContentPartPr>
            <p14:xfrm>
              <a:off x="5826875" y="3655543"/>
              <a:ext cx="648000" cy="271080"/>
            </p14:xfrm>
          </p:contentPart>
        </mc:Choice>
        <mc:Fallback xmlns="">
          <p:pic>
            <p:nvPicPr>
              <p:cNvPr id="182" name="Ink 182">
                <a:extLst>
                  <a:ext uri="{FF2B5EF4-FFF2-40B4-BE49-F238E27FC236}">
                    <a16:creationId xmlns:a16="http://schemas.microsoft.com/office/drawing/2014/main" id="{EDF15B2F-C91D-014B-A0F1-17F3243B9D1C}"/>
                  </a:ext>
                </a:extLst>
              </p:cNvPr>
              <p:cNvPicPr/>
              <p:nvPr/>
            </p:nvPicPr>
            <p:blipFill>
              <a:blip r:embed="rId43"/>
              <a:stretch>
                <a:fillRect/>
              </a:stretch>
            </p:blipFill>
            <p:spPr>
              <a:xfrm>
                <a:off x="5817875" y="3645810"/>
                <a:ext cx="664920" cy="29054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96" name="Ink 196">
                <a:extLst>
                  <a:ext uri="{FF2B5EF4-FFF2-40B4-BE49-F238E27FC236}">
                    <a16:creationId xmlns:a16="http://schemas.microsoft.com/office/drawing/2014/main" id="{398E6087-E43F-0F4C-890C-3C10FCF7CC0F}"/>
                  </a:ext>
                </a:extLst>
              </p14:cNvPr>
              <p14:cNvContentPartPr/>
              <p14:nvPr/>
            </p14:nvContentPartPr>
            <p14:xfrm>
              <a:off x="5456075" y="4384903"/>
              <a:ext cx="1389240" cy="754920"/>
            </p14:xfrm>
          </p:contentPart>
        </mc:Choice>
        <mc:Fallback xmlns="">
          <p:pic>
            <p:nvPicPr>
              <p:cNvPr id="196" name="Ink 196">
                <a:extLst>
                  <a:ext uri="{FF2B5EF4-FFF2-40B4-BE49-F238E27FC236}">
                    <a16:creationId xmlns:a16="http://schemas.microsoft.com/office/drawing/2014/main" id="{398E6087-E43F-0F4C-890C-3C10FCF7CC0F}"/>
                  </a:ext>
                </a:extLst>
              </p:cNvPr>
              <p:cNvPicPr/>
              <p:nvPr/>
            </p:nvPicPr>
            <p:blipFill>
              <a:blip r:embed="rId45"/>
              <a:stretch>
                <a:fillRect/>
              </a:stretch>
            </p:blipFill>
            <p:spPr>
              <a:xfrm>
                <a:off x="5446355" y="4375178"/>
                <a:ext cx="1408320" cy="77328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0" name="Ink 200">
                <a:extLst>
                  <a:ext uri="{FF2B5EF4-FFF2-40B4-BE49-F238E27FC236}">
                    <a16:creationId xmlns:a16="http://schemas.microsoft.com/office/drawing/2014/main" id="{F00C6567-8C19-974B-B0CE-CE2C127023C4}"/>
                  </a:ext>
                </a:extLst>
              </p14:cNvPr>
              <p14:cNvContentPartPr/>
              <p14:nvPr/>
            </p14:nvContentPartPr>
            <p14:xfrm>
              <a:off x="5827595" y="5453743"/>
              <a:ext cx="1040400" cy="56880"/>
            </p14:xfrm>
          </p:contentPart>
        </mc:Choice>
        <mc:Fallback xmlns="">
          <p:pic>
            <p:nvPicPr>
              <p:cNvPr id="200" name="Ink 200">
                <a:extLst>
                  <a:ext uri="{FF2B5EF4-FFF2-40B4-BE49-F238E27FC236}">
                    <a16:creationId xmlns:a16="http://schemas.microsoft.com/office/drawing/2014/main" id="{F00C6567-8C19-974B-B0CE-CE2C127023C4}"/>
                  </a:ext>
                </a:extLst>
              </p:cNvPr>
              <p:cNvPicPr/>
              <p:nvPr/>
            </p:nvPicPr>
            <p:blipFill>
              <a:blip r:embed="rId47"/>
              <a:stretch>
                <a:fillRect/>
              </a:stretch>
            </p:blipFill>
            <p:spPr>
              <a:xfrm>
                <a:off x="5818595" y="5444383"/>
                <a:ext cx="10573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2" name="Ink 201">
                <a:extLst>
                  <a:ext uri="{FF2B5EF4-FFF2-40B4-BE49-F238E27FC236}">
                    <a16:creationId xmlns:a16="http://schemas.microsoft.com/office/drawing/2014/main" id="{4C38C3F5-4DE7-CE46-8C02-99C699ED3C4E}"/>
                  </a:ext>
                </a:extLst>
              </p14:cNvPr>
              <p14:cNvContentPartPr/>
              <p14:nvPr/>
            </p14:nvContentPartPr>
            <p14:xfrm>
              <a:off x="6078515" y="5742823"/>
              <a:ext cx="308520" cy="151200"/>
            </p14:xfrm>
          </p:contentPart>
        </mc:Choice>
        <mc:Fallback xmlns="">
          <p:pic>
            <p:nvPicPr>
              <p:cNvPr id="202" name="Ink 201">
                <a:extLst>
                  <a:ext uri="{FF2B5EF4-FFF2-40B4-BE49-F238E27FC236}">
                    <a16:creationId xmlns:a16="http://schemas.microsoft.com/office/drawing/2014/main" id="{4C38C3F5-4DE7-CE46-8C02-99C699ED3C4E}"/>
                  </a:ext>
                </a:extLst>
              </p:cNvPr>
              <p:cNvPicPr/>
              <p:nvPr/>
            </p:nvPicPr>
            <p:blipFill>
              <a:blip r:embed="rId49"/>
              <a:stretch>
                <a:fillRect/>
              </a:stretch>
            </p:blipFill>
            <p:spPr>
              <a:xfrm>
                <a:off x="6069515" y="5733463"/>
                <a:ext cx="3268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3" name="Ink 202">
                <a:extLst>
                  <a:ext uri="{FF2B5EF4-FFF2-40B4-BE49-F238E27FC236}">
                    <a16:creationId xmlns:a16="http://schemas.microsoft.com/office/drawing/2014/main" id="{9F6C9658-5293-BA40-8254-12C4EDF73BB8}"/>
                  </a:ext>
                </a:extLst>
              </p14:cNvPr>
              <p14:cNvContentPartPr/>
              <p14:nvPr/>
            </p14:nvContentPartPr>
            <p14:xfrm>
              <a:off x="6518435" y="5799703"/>
              <a:ext cx="151200" cy="19080"/>
            </p14:xfrm>
          </p:contentPart>
        </mc:Choice>
        <mc:Fallback xmlns="">
          <p:pic>
            <p:nvPicPr>
              <p:cNvPr id="203" name="Ink 202">
                <a:extLst>
                  <a:ext uri="{FF2B5EF4-FFF2-40B4-BE49-F238E27FC236}">
                    <a16:creationId xmlns:a16="http://schemas.microsoft.com/office/drawing/2014/main" id="{9F6C9658-5293-BA40-8254-12C4EDF73BB8}"/>
                  </a:ext>
                </a:extLst>
              </p:cNvPr>
              <p:cNvPicPr/>
              <p:nvPr/>
            </p:nvPicPr>
            <p:blipFill>
              <a:blip r:embed="rId51"/>
              <a:stretch>
                <a:fillRect/>
              </a:stretch>
            </p:blipFill>
            <p:spPr>
              <a:xfrm>
                <a:off x="6508715" y="5791930"/>
                <a:ext cx="168840" cy="3639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4" name="Ink 203">
                <a:extLst>
                  <a:ext uri="{FF2B5EF4-FFF2-40B4-BE49-F238E27FC236}">
                    <a16:creationId xmlns:a16="http://schemas.microsoft.com/office/drawing/2014/main" id="{5CFCD9F4-1D20-A84D-9182-D79E6B05F0E9}"/>
                  </a:ext>
                </a:extLst>
              </p14:cNvPr>
              <p14:cNvContentPartPr/>
              <p14:nvPr/>
            </p14:nvContentPartPr>
            <p14:xfrm>
              <a:off x="6813995" y="5698903"/>
              <a:ext cx="31680" cy="239400"/>
            </p14:xfrm>
          </p:contentPart>
        </mc:Choice>
        <mc:Fallback xmlns="">
          <p:pic>
            <p:nvPicPr>
              <p:cNvPr id="204" name="Ink 203">
                <a:extLst>
                  <a:ext uri="{FF2B5EF4-FFF2-40B4-BE49-F238E27FC236}">
                    <a16:creationId xmlns:a16="http://schemas.microsoft.com/office/drawing/2014/main" id="{5CFCD9F4-1D20-A84D-9182-D79E6B05F0E9}"/>
                  </a:ext>
                </a:extLst>
              </p:cNvPr>
              <p:cNvPicPr/>
              <p:nvPr/>
            </p:nvPicPr>
            <p:blipFill>
              <a:blip r:embed="rId53"/>
              <a:stretch>
                <a:fillRect/>
              </a:stretch>
            </p:blipFill>
            <p:spPr>
              <a:xfrm>
                <a:off x="6804275" y="5689529"/>
                <a:ext cx="51480" cy="25670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5" name="Ink 204">
                <a:extLst>
                  <a:ext uri="{FF2B5EF4-FFF2-40B4-BE49-F238E27FC236}">
                    <a16:creationId xmlns:a16="http://schemas.microsoft.com/office/drawing/2014/main" id="{DFCEFFCE-48AB-5D42-9BC6-58AD0AA704FB}"/>
                  </a:ext>
                </a:extLst>
              </p14:cNvPr>
              <p14:cNvContentPartPr/>
              <p14:nvPr/>
            </p14:nvContentPartPr>
            <p14:xfrm>
              <a:off x="7191275" y="2800543"/>
              <a:ext cx="12960" cy="107280"/>
            </p14:xfrm>
          </p:contentPart>
        </mc:Choice>
        <mc:Fallback xmlns="">
          <p:pic>
            <p:nvPicPr>
              <p:cNvPr id="205" name="Ink 204">
                <a:extLst>
                  <a:ext uri="{FF2B5EF4-FFF2-40B4-BE49-F238E27FC236}">
                    <a16:creationId xmlns:a16="http://schemas.microsoft.com/office/drawing/2014/main" id="{DFCEFFCE-48AB-5D42-9BC6-58AD0AA704FB}"/>
                  </a:ext>
                </a:extLst>
              </p:cNvPr>
              <p:cNvPicPr/>
              <p:nvPr/>
            </p:nvPicPr>
            <p:blipFill>
              <a:blip r:embed="rId55"/>
              <a:stretch>
                <a:fillRect/>
              </a:stretch>
            </p:blipFill>
            <p:spPr>
              <a:xfrm>
                <a:off x="7180907" y="2790823"/>
                <a:ext cx="31845"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6" name="Ink 205">
                <a:extLst>
                  <a:ext uri="{FF2B5EF4-FFF2-40B4-BE49-F238E27FC236}">
                    <a16:creationId xmlns:a16="http://schemas.microsoft.com/office/drawing/2014/main" id="{94195816-E280-3248-A068-15AA0445BD64}"/>
                  </a:ext>
                </a:extLst>
              </p14:cNvPr>
              <p14:cNvContentPartPr/>
              <p14:nvPr/>
            </p14:nvContentPartPr>
            <p14:xfrm>
              <a:off x="7191275" y="2800543"/>
              <a:ext cx="226800" cy="119880"/>
            </p14:xfrm>
          </p:contentPart>
        </mc:Choice>
        <mc:Fallback xmlns="">
          <p:pic>
            <p:nvPicPr>
              <p:cNvPr id="206" name="Ink 205">
                <a:extLst>
                  <a:ext uri="{FF2B5EF4-FFF2-40B4-BE49-F238E27FC236}">
                    <a16:creationId xmlns:a16="http://schemas.microsoft.com/office/drawing/2014/main" id="{94195816-E280-3248-A068-15AA0445BD64}"/>
                  </a:ext>
                </a:extLst>
              </p:cNvPr>
              <p:cNvPicPr/>
              <p:nvPr/>
            </p:nvPicPr>
            <p:blipFill>
              <a:blip r:embed="rId57"/>
              <a:stretch>
                <a:fillRect/>
              </a:stretch>
            </p:blipFill>
            <p:spPr>
              <a:xfrm>
                <a:off x="7182982" y="2790823"/>
                <a:ext cx="243026"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7" name="Ink 206">
                <a:extLst>
                  <a:ext uri="{FF2B5EF4-FFF2-40B4-BE49-F238E27FC236}">
                    <a16:creationId xmlns:a16="http://schemas.microsoft.com/office/drawing/2014/main" id="{555E1ED2-1DA8-CC49-AEDC-5AA6EF7BCE7D}"/>
                  </a:ext>
                </a:extLst>
              </p14:cNvPr>
              <p14:cNvContentPartPr/>
              <p14:nvPr/>
            </p14:nvContentPartPr>
            <p14:xfrm>
              <a:off x="7474235" y="2794423"/>
              <a:ext cx="157680" cy="132480"/>
            </p14:xfrm>
          </p:contentPart>
        </mc:Choice>
        <mc:Fallback xmlns="">
          <p:pic>
            <p:nvPicPr>
              <p:cNvPr id="207" name="Ink 206">
                <a:extLst>
                  <a:ext uri="{FF2B5EF4-FFF2-40B4-BE49-F238E27FC236}">
                    <a16:creationId xmlns:a16="http://schemas.microsoft.com/office/drawing/2014/main" id="{555E1ED2-1DA8-CC49-AEDC-5AA6EF7BCE7D}"/>
                  </a:ext>
                </a:extLst>
              </p:cNvPr>
              <p:cNvPicPr/>
              <p:nvPr/>
            </p:nvPicPr>
            <p:blipFill>
              <a:blip r:embed="rId59"/>
              <a:stretch>
                <a:fillRect/>
              </a:stretch>
            </p:blipFill>
            <p:spPr>
              <a:xfrm>
                <a:off x="7464875" y="2785063"/>
                <a:ext cx="1767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8" name="Ink 207">
                <a:extLst>
                  <a:ext uri="{FF2B5EF4-FFF2-40B4-BE49-F238E27FC236}">
                    <a16:creationId xmlns:a16="http://schemas.microsoft.com/office/drawing/2014/main" id="{73270DE1-1AC8-4C42-B106-840D54FF7549}"/>
                  </a:ext>
                </a:extLst>
              </p14:cNvPr>
              <p14:cNvContentPartPr/>
              <p14:nvPr/>
            </p14:nvContentPartPr>
            <p14:xfrm>
              <a:off x="7750715" y="2813143"/>
              <a:ext cx="41040" cy="113400"/>
            </p14:xfrm>
          </p:contentPart>
        </mc:Choice>
        <mc:Fallback xmlns="">
          <p:pic>
            <p:nvPicPr>
              <p:cNvPr id="208" name="Ink 207">
                <a:extLst>
                  <a:ext uri="{FF2B5EF4-FFF2-40B4-BE49-F238E27FC236}">
                    <a16:creationId xmlns:a16="http://schemas.microsoft.com/office/drawing/2014/main" id="{73270DE1-1AC8-4C42-B106-840D54FF7549}"/>
                  </a:ext>
                </a:extLst>
              </p:cNvPr>
              <p:cNvPicPr/>
              <p:nvPr/>
            </p:nvPicPr>
            <p:blipFill>
              <a:blip r:embed="rId61"/>
              <a:stretch>
                <a:fillRect/>
              </a:stretch>
            </p:blipFill>
            <p:spPr>
              <a:xfrm>
                <a:off x="7717302" y="2783263"/>
                <a:ext cx="92249"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69" name="Ink 272">
                <a:extLst>
                  <a:ext uri="{FF2B5EF4-FFF2-40B4-BE49-F238E27FC236}">
                    <a16:creationId xmlns:a16="http://schemas.microsoft.com/office/drawing/2014/main" id="{BAE6950A-F9F0-FC47-B6BD-92E557E0CA99}"/>
                  </a:ext>
                </a:extLst>
              </p14:cNvPr>
              <p14:cNvContentPartPr/>
              <p14:nvPr/>
            </p14:nvContentPartPr>
            <p14:xfrm>
              <a:off x="7354715" y="4604863"/>
              <a:ext cx="440640" cy="151200"/>
            </p14:xfrm>
          </p:contentPart>
        </mc:Choice>
        <mc:Fallback xmlns="">
          <p:pic>
            <p:nvPicPr>
              <p:cNvPr id="269" name="Ink 272">
                <a:extLst>
                  <a:ext uri="{FF2B5EF4-FFF2-40B4-BE49-F238E27FC236}">
                    <a16:creationId xmlns:a16="http://schemas.microsoft.com/office/drawing/2014/main" id="{BAE6950A-F9F0-FC47-B6BD-92E557E0CA99}"/>
                  </a:ext>
                </a:extLst>
              </p:cNvPr>
              <p:cNvPicPr/>
              <p:nvPr/>
            </p:nvPicPr>
            <p:blipFill>
              <a:blip r:embed="rId63"/>
              <a:stretch>
                <a:fillRect/>
              </a:stretch>
            </p:blipFill>
            <p:spPr>
              <a:xfrm>
                <a:off x="7350031" y="4600183"/>
                <a:ext cx="450368"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15" name="Ink 315">
                <a:extLst>
                  <a:ext uri="{FF2B5EF4-FFF2-40B4-BE49-F238E27FC236}">
                    <a16:creationId xmlns:a16="http://schemas.microsoft.com/office/drawing/2014/main" id="{7BB8F4E4-AA38-1C4B-BBC6-CC149796DC91}"/>
                  </a:ext>
                </a:extLst>
              </p14:cNvPr>
              <p14:cNvContentPartPr/>
              <p14:nvPr/>
            </p14:nvContentPartPr>
            <p14:xfrm>
              <a:off x="7159955" y="2681743"/>
              <a:ext cx="3187800" cy="1470960"/>
            </p14:xfrm>
          </p:contentPart>
        </mc:Choice>
        <mc:Fallback xmlns="">
          <p:pic>
            <p:nvPicPr>
              <p:cNvPr id="315" name="Ink 315">
                <a:extLst>
                  <a:ext uri="{FF2B5EF4-FFF2-40B4-BE49-F238E27FC236}">
                    <a16:creationId xmlns:a16="http://schemas.microsoft.com/office/drawing/2014/main" id="{7BB8F4E4-AA38-1C4B-BBC6-CC149796DC91}"/>
                  </a:ext>
                </a:extLst>
              </p:cNvPr>
              <p:cNvPicPr/>
              <p:nvPr/>
            </p:nvPicPr>
            <p:blipFill>
              <a:blip r:embed="rId65"/>
              <a:stretch>
                <a:fillRect/>
              </a:stretch>
            </p:blipFill>
            <p:spPr>
              <a:xfrm>
                <a:off x="7155276" y="2672021"/>
                <a:ext cx="3200399" cy="148536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43" name="Ink 343">
                <a:extLst>
                  <a:ext uri="{FF2B5EF4-FFF2-40B4-BE49-F238E27FC236}">
                    <a16:creationId xmlns:a16="http://schemas.microsoft.com/office/drawing/2014/main" id="{3052A85B-8265-EE45-AD62-42DD5F0DCFF0}"/>
                  </a:ext>
                </a:extLst>
              </p14:cNvPr>
              <p14:cNvContentPartPr/>
              <p14:nvPr/>
            </p14:nvContentPartPr>
            <p14:xfrm>
              <a:off x="7926755" y="4447903"/>
              <a:ext cx="2458800" cy="1352160"/>
            </p14:xfrm>
          </p:contentPart>
        </mc:Choice>
        <mc:Fallback xmlns="">
          <p:pic>
            <p:nvPicPr>
              <p:cNvPr id="343" name="Ink 343">
                <a:extLst>
                  <a:ext uri="{FF2B5EF4-FFF2-40B4-BE49-F238E27FC236}">
                    <a16:creationId xmlns:a16="http://schemas.microsoft.com/office/drawing/2014/main" id="{3052A85B-8265-EE45-AD62-42DD5F0DCFF0}"/>
                  </a:ext>
                </a:extLst>
              </p:cNvPr>
              <p:cNvPicPr/>
              <p:nvPr/>
            </p:nvPicPr>
            <p:blipFill>
              <a:blip r:embed="rId67"/>
              <a:stretch>
                <a:fillRect/>
              </a:stretch>
            </p:blipFill>
            <p:spPr>
              <a:xfrm>
                <a:off x="7921714" y="4438903"/>
                <a:ext cx="2472842" cy="1369080"/>
              </a:xfrm>
              <a:prstGeom prst="rect">
                <a:avLst/>
              </a:prstGeom>
            </p:spPr>
          </p:pic>
        </mc:Fallback>
      </mc:AlternateContent>
    </p:spTree>
    <p:extLst>
      <p:ext uri="{BB962C8B-B14F-4D97-AF65-F5344CB8AC3E}">
        <p14:creationId xmlns:p14="http://schemas.microsoft.com/office/powerpoint/2010/main" val="212213742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04EBEB-C436-E24E-867A-AA4F415C79ED}"/>
              </a:ext>
            </a:extLst>
          </p:cNvPr>
          <p:cNvSpPr>
            <a:spLocks noGrp="1"/>
          </p:cNvSpPr>
          <p:nvPr>
            <p:ph type="title" idx="4294967295"/>
          </p:nvPr>
        </p:nvSpPr>
        <p:spPr>
          <a:xfrm>
            <a:off x="1590240" y="26442"/>
            <a:ext cx="6791761" cy="1192758"/>
          </a:xfrm>
        </p:spPr>
        <p:txBody>
          <a:bodyPr/>
          <a:lstStyle/>
          <a:p>
            <a:r>
              <a:rPr lang="en-IN" dirty="0"/>
              <a:t>Example</a:t>
            </a:r>
            <a:endParaRPr lang="en-US" dirty="0"/>
          </a:p>
        </p:txBody>
      </p:sp>
      <mc:AlternateContent xmlns:mc="http://schemas.openxmlformats.org/markup-compatibility/2006" xmlns:p14="http://schemas.microsoft.com/office/powerpoint/2010/main">
        <mc:Choice Requires="p14">
          <p:contentPart p14:bwMode="auto" r:id="rId2">
            <p14:nvContentPartPr>
              <p14:cNvPr id="9" name="Ink 9">
                <a:extLst>
                  <a:ext uri="{FF2B5EF4-FFF2-40B4-BE49-F238E27FC236}">
                    <a16:creationId xmlns:a16="http://schemas.microsoft.com/office/drawing/2014/main" id="{140E2F20-4CE1-974B-A19F-94F37A6E3D07}"/>
                  </a:ext>
                </a:extLst>
              </p14:cNvPr>
              <p14:cNvContentPartPr/>
              <p14:nvPr/>
            </p14:nvContentPartPr>
            <p14:xfrm>
              <a:off x="5289035" y="1355223"/>
              <a:ext cx="1223640" cy="379800"/>
            </p14:xfrm>
          </p:contentPart>
        </mc:Choice>
        <mc:Fallback xmlns="">
          <p:pic>
            <p:nvPicPr>
              <p:cNvPr id="9" name="Ink 9">
                <a:extLst>
                  <a:ext uri="{FF2B5EF4-FFF2-40B4-BE49-F238E27FC236}">
                    <a16:creationId xmlns:a16="http://schemas.microsoft.com/office/drawing/2014/main" id="{140E2F20-4CE1-974B-A19F-94F37A6E3D07}"/>
                  </a:ext>
                </a:extLst>
              </p:cNvPr>
              <p:cNvPicPr/>
              <p:nvPr/>
            </p:nvPicPr>
            <p:blipFill>
              <a:blip r:embed="rId3"/>
              <a:stretch>
                <a:fillRect/>
              </a:stretch>
            </p:blipFill>
            <p:spPr>
              <a:xfrm>
                <a:off x="5280392" y="1345854"/>
                <a:ext cx="1242005" cy="39817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870BFBA-0268-3549-83B5-E79A52B8914F}"/>
                  </a:ext>
                </a:extLst>
              </p14:cNvPr>
              <p14:cNvContentPartPr/>
              <p14:nvPr/>
            </p14:nvContentPartPr>
            <p14:xfrm>
              <a:off x="7329515" y="1933023"/>
              <a:ext cx="270720" cy="176400"/>
            </p14:xfrm>
          </p:contentPart>
        </mc:Choice>
        <mc:Fallback xmlns="">
          <p:pic>
            <p:nvPicPr>
              <p:cNvPr id="16" name="Ink 15">
                <a:extLst>
                  <a:ext uri="{FF2B5EF4-FFF2-40B4-BE49-F238E27FC236}">
                    <a16:creationId xmlns:a16="http://schemas.microsoft.com/office/drawing/2014/main" id="{3870BFBA-0268-3549-83B5-E79A52B8914F}"/>
                  </a:ext>
                </a:extLst>
              </p:cNvPr>
              <p:cNvPicPr/>
              <p:nvPr/>
            </p:nvPicPr>
            <p:blipFill>
              <a:blip r:embed="rId5"/>
              <a:stretch>
                <a:fillRect/>
              </a:stretch>
            </p:blipFill>
            <p:spPr>
              <a:xfrm>
                <a:off x="7319435" y="1923663"/>
                <a:ext cx="2887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21">
                <a:extLst>
                  <a:ext uri="{FF2B5EF4-FFF2-40B4-BE49-F238E27FC236}">
                    <a16:creationId xmlns:a16="http://schemas.microsoft.com/office/drawing/2014/main" id="{EE62EE50-2816-384B-902B-A200446F05C3}"/>
                  </a:ext>
                </a:extLst>
              </p14:cNvPr>
              <p14:cNvContentPartPr/>
              <p14:nvPr/>
            </p14:nvContentPartPr>
            <p14:xfrm>
              <a:off x="8517875" y="1895223"/>
              <a:ext cx="452880" cy="201600"/>
            </p14:xfrm>
          </p:contentPart>
        </mc:Choice>
        <mc:Fallback xmlns="">
          <p:pic>
            <p:nvPicPr>
              <p:cNvPr id="19" name="Ink 21">
                <a:extLst>
                  <a:ext uri="{FF2B5EF4-FFF2-40B4-BE49-F238E27FC236}">
                    <a16:creationId xmlns:a16="http://schemas.microsoft.com/office/drawing/2014/main" id="{EE62EE50-2816-384B-902B-A200446F05C3}"/>
                  </a:ext>
                </a:extLst>
              </p:cNvPr>
              <p:cNvPicPr/>
              <p:nvPr/>
            </p:nvPicPr>
            <p:blipFill>
              <a:blip r:embed="rId7"/>
              <a:stretch>
                <a:fillRect/>
              </a:stretch>
            </p:blipFill>
            <p:spPr>
              <a:xfrm>
                <a:off x="8509961" y="1885125"/>
                <a:ext cx="470866" cy="21963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22">
                <a:extLst>
                  <a:ext uri="{FF2B5EF4-FFF2-40B4-BE49-F238E27FC236}">
                    <a16:creationId xmlns:a16="http://schemas.microsoft.com/office/drawing/2014/main" id="{DEA6D242-AD9A-6D41-892D-C93294CD96E6}"/>
                  </a:ext>
                </a:extLst>
              </p14:cNvPr>
              <p14:cNvContentPartPr/>
              <p14:nvPr/>
            </p14:nvContentPartPr>
            <p14:xfrm>
              <a:off x="5871155" y="1951743"/>
              <a:ext cx="276840" cy="239400"/>
            </p14:xfrm>
          </p:contentPart>
        </mc:Choice>
        <mc:Fallback xmlns="">
          <p:pic>
            <p:nvPicPr>
              <p:cNvPr id="20" name="Ink 22">
                <a:extLst>
                  <a:ext uri="{FF2B5EF4-FFF2-40B4-BE49-F238E27FC236}">
                    <a16:creationId xmlns:a16="http://schemas.microsoft.com/office/drawing/2014/main" id="{DEA6D242-AD9A-6D41-892D-C93294CD96E6}"/>
                  </a:ext>
                </a:extLst>
              </p:cNvPr>
              <p:cNvPicPr/>
              <p:nvPr/>
            </p:nvPicPr>
            <p:blipFill>
              <a:blip r:embed="rId9"/>
              <a:stretch>
                <a:fillRect/>
              </a:stretch>
            </p:blipFill>
            <p:spPr>
              <a:xfrm>
                <a:off x="5861795" y="1942008"/>
                <a:ext cx="295560" cy="25886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3">
                <a:extLst>
                  <a:ext uri="{FF2B5EF4-FFF2-40B4-BE49-F238E27FC236}">
                    <a16:creationId xmlns:a16="http://schemas.microsoft.com/office/drawing/2014/main" id="{4D47971B-C2D4-6844-A8A9-051AD2EE9BC6}"/>
                  </a:ext>
                </a:extLst>
              </p14:cNvPr>
              <p14:cNvContentPartPr/>
              <p14:nvPr/>
            </p14:nvContentPartPr>
            <p14:xfrm>
              <a:off x="4135595" y="1964343"/>
              <a:ext cx="248400" cy="230040"/>
            </p14:xfrm>
          </p:contentPart>
        </mc:Choice>
        <mc:Fallback xmlns="">
          <p:pic>
            <p:nvPicPr>
              <p:cNvPr id="21" name="Ink 23">
                <a:extLst>
                  <a:ext uri="{FF2B5EF4-FFF2-40B4-BE49-F238E27FC236}">
                    <a16:creationId xmlns:a16="http://schemas.microsoft.com/office/drawing/2014/main" id="{4D47971B-C2D4-6844-A8A9-051AD2EE9BC6}"/>
                  </a:ext>
                </a:extLst>
              </p:cNvPr>
              <p:cNvPicPr/>
              <p:nvPr/>
            </p:nvPicPr>
            <p:blipFill>
              <a:blip r:embed="rId11"/>
              <a:stretch>
                <a:fillRect/>
              </a:stretch>
            </p:blipFill>
            <p:spPr>
              <a:xfrm>
                <a:off x="4127675" y="1954623"/>
                <a:ext cx="2642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1" name="Ink 43">
                <a:extLst>
                  <a:ext uri="{FF2B5EF4-FFF2-40B4-BE49-F238E27FC236}">
                    <a16:creationId xmlns:a16="http://schemas.microsoft.com/office/drawing/2014/main" id="{BD29FE60-B81E-1D45-9777-0A4D187E0677}"/>
                  </a:ext>
                </a:extLst>
              </p14:cNvPr>
              <p14:cNvContentPartPr/>
              <p14:nvPr/>
            </p14:nvContentPartPr>
            <p14:xfrm>
              <a:off x="2079995" y="3636903"/>
              <a:ext cx="1243080" cy="232920"/>
            </p14:xfrm>
          </p:contentPart>
        </mc:Choice>
        <mc:Fallback xmlns="">
          <p:pic>
            <p:nvPicPr>
              <p:cNvPr id="41" name="Ink 43">
                <a:extLst>
                  <a:ext uri="{FF2B5EF4-FFF2-40B4-BE49-F238E27FC236}">
                    <a16:creationId xmlns:a16="http://schemas.microsoft.com/office/drawing/2014/main" id="{BD29FE60-B81E-1D45-9777-0A4D187E0677}"/>
                  </a:ext>
                </a:extLst>
              </p:cNvPr>
              <p:cNvPicPr/>
              <p:nvPr/>
            </p:nvPicPr>
            <p:blipFill>
              <a:blip r:embed="rId13"/>
              <a:stretch>
                <a:fillRect/>
              </a:stretch>
            </p:blipFill>
            <p:spPr>
              <a:xfrm>
                <a:off x="2070635" y="3626463"/>
                <a:ext cx="12628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4">
                <a:extLst>
                  <a:ext uri="{FF2B5EF4-FFF2-40B4-BE49-F238E27FC236}">
                    <a16:creationId xmlns:a16="http://schemas.microsoft.com/office/drawing/2014/main" id="{D62816B8-720D-6D4E-848F-D3CAE17AA9D1}"/>
                  </a:ext>
                </a:extLst>
              </p14:cNvPr>
              <p14:cNvContentPartPr/>
              <p14:nvPr/>
            </p14:nvContentPartPr>
            <p14:xfrm>
              <a:off x="2016995" y="2797743"/>
              <a:ext cx="1031400" cy="303480"/>
            </p14:xfrm>
          </p:contentPart>
        </mc:Choice>
        <mc:Fallback xmlns="">
          <p:pic>
            <p:nvPicPr>
              <p:cNvPr id="42" name="Ink 44">
                <a:extLst>
                  <a:ext uri="{FF2B5EF4-FFF2-40B4-BE49-F238E27FC236}">
                    <a16:creationId xmlns:a16="http://schemas.microsoft.com/office/drawing/2014/main" id="{D62816B8-720D-6D4E-848F-D3CAE17AA9D1}"/>
                  </a:ext>
                </a:extLst>
              </p:cNvPr>
              <p:cNvPicPr/>
              <p:nvPr/>
            </p:nvPicPr>
            <p:blipFill>
              <a:blip r:embed="rId15"/>
              <a:stretch>
                <a:fillRect/>
              </a:stretch>
            </p:blipFill>
            <p:spPr>
              <a:xfrm>
                <a:off x="2007638" y="2788023"/>
                <a:ext cx="1050473"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2" name="Ink 53">
                <a:extLst>
                  <a:ext uri="{FF2B5EF4-FFF2-40B4-BE49-F238E27FC236}">
                    <a16:creationId xmlns:a16="http://schemas.microsoft.com/office/drawing/2014/main" id="{67DCD20E-60C0-A842-B0C6-AE90A4A31055}"/>
                  </a:ext>
                </a:extLst>
              </p14:cNvPr>
              <p14:cNvContentPartPr/>
              <p14:nvPr/>
            </p14:nvContentPartPr>
            <p14:xfrm>
              <a:off x="4029035" y="3567783"/>
              <a:ext cx="572400" cy="245520"/>
            </p14:xfrm>
          </p:contentPart>
        </mc:Choice>
        <mc:Fallback xmlns="">
          <p:pic>
            <p:nvPicPr>
              <p:cNvPr id="52" name="Ink 53">
                <a:extLst>
                  <a:ext uri="{FF2B5EF4-FFF2-40B4-BE49-F238E27FC236}">
                    <a16:creationId xmlns:a16="http://schemas.microsoft.com/office/drawing/2014/main" id="{67DCD20E-60C0-A842-B0C6-AE90A4A31055}"/>
                  </a:ext>
                </a:extLst>
              </p:cNvPr>
              <p:cNvPicPr/>
              <p:nvPr/>
            </p:nvPicPr>
            <p:blipFill>
              <a:blip r:embed="rId17"/>
              <a:stretch>
                <a:fillRect/>
              </a:stretch>
            </p:blipFill>
            <p:spPr>
              <a:xfrm>
                <a:off x="4019315" y="3558063"/>
                <a:ext cx="5914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3" name="Ink 54">
                <a:extLst>
                  <a:ext uri="{FF2B5EF4-FFF2-40B4-BE49-F238E27FC236}">
                    <a16:creationId xmlns:a16="http://schemas.microsoft.com/office/drawing/2014/main" id="{0D94E636-BFAD-4D4B-9C05-276813E094CE}"/>
                  </a:ext>
                </a:extLst>
              </p14:cNvPr>
              <p14:cNvContentPartPr/>
              <p14:nvPr/>
            </p14:nvContentPartPr>
            <p14:xfrm>
              <a:off x="4029035" y="2737623"/>
              <a:ext cx="490680" cy="207720"/>
            </p14:xfrm>
          </p:contentPart>
        </mc:Choice>
        <mc:Fallback xmlns="">
          <p:pic>
            <p:nvPicPr>
              <p:cNvPr id="53" name="Ink 54">
                <a:extLst>
                  <a:ext uri="{FF2B5EF4-FFF2-40B4-BE49-F238E27FC236}">
                    <a16:creationId xmlns:a16="http://schemas.microsoft.com/office/drawing/2014/main" id="{0D94E636-BFAD-4D4B-9C05-276813E094CE}"/>
                  </a:ext>
                </a:extLst>
              </p:cNvPr>
              <p:cNvPicPr/>
              <p:nvPr/>
            </p:nvPicPr>
            <p:blipFill>
              <a:blip r:embed="rId19"/>
              <a:stretch>
                <a:fillRect/>
              </a:stretch>
            </p:blipFill>
            <p:spPr>
              <a:xfrm>
                <a:off x="4019675" y="2727903"/>
                <a:ext cx="5097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2" name="Ink 61">
                <a:extLst>
                  <a:ext uri="{FF2B5EF4-FFF2-40B4-BE49-F238E27FC236}">
                    <a16:creationId xmlns:a16="http://schemas.microsoft.com/office/drawing/2014/main" id="{12DB5AB8-1B91-914A-B6A5-7FFDA3C40F8D}"/>
                  </a:ext>
                </a:extLst>
              </p14:cNvPr>
              <p14:cNvContentPartPr/>
              <p14:nvPr/>
            </p14:nvContentPartPr>
            <p14:xfrm>
              <a:off x="5908595" y="2687583"/>
              <a:ext cx="189000" cy="157680"/>
            </p14:xfrm>
          </p:contentPart>
        </mc:Choice>
        <mc:Fallback xmlns="">
          <p:pic>
            <p:nvPicPr>
              <p:cNvPr id="62" name="Ink 61">
                <a:extLst>
                  <a:ext uri="{FF2B5EF4-FFF2-40B4-BE49-F238E27FC236}">
                    <a16:creationId xmlns:a16="http://schemas.microsoft.com/office/drawing/2014/main" id="{12DB5AB8-1B91-914A-B6A5-7FFDA3C40F8D}"/>
                  </a:ext>
                </a:extLst>
              </p:cNvPr>
              <p:cNvPicPr/>
              <p:nvPr/>
            </p:nvPicPr>
            <p:blipFill>
              <a:blip r:embed="rId21"/>
              <a:stretch>
                <a:fillRect/>
              </a:stretch>
            </p:blipFill>
            <p:spPr>
              <a:xfrm>
                <a:off x="5898515" y="2677863"/>
                <a:ext cx="2091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6" name="Ink 67">
                <a:extLst>
                  <a:ext uri="{FF2B5EF4-FFF2-40B4-BE49-F238E27FC236}">
                    <a16:creationId xmlns:a16="http://schemas.microsoft.com/office/drawing/2014/main" id="{1F08105C-34C0-2241-9BF5-8D83184CC8AA}"/>
                  </a:ext>
                </a:extLst>
              </p14:cNvPr>
              <p14:cNvContentPartPr/>
              <p14:nvPr/>
            </p14:nvContentPartPr>
            <p14:xfrm>
              <a:off x="5575595" y="3504783"/>
              <a:ext cx="478080" cy="226800"/>
            </p14:xfrm>
          </p:contentPart>
        </mc:Choice>
        <mc:Fallback xmlns="">
          <p:pic>
            <p:nvPicPr>
              <p:cNvPr id="66" name="Ink 67">
                <a:extLst>
                  <a:ext uri="{FF2B5EF4-FFF2-40B4-BE49-F238E27FC236}">
                    <a16:creationId xmlns:a16="http://schemas.microsoft.com/office/drawing/2014/main" id="{1F08105C-34C0-2241-9BF5-8D83184CC8AA}"/>
                  </a:ext>
                </a:extLst>
              </p:cNvPr>
              <p:cNvPicPr/>
              <p:nvPr/>
            </p:nvPicPr>
            <p:blipFill>
              <a:blip r:embed="rId23"/>
              <a:stretch>
                <a:fillRect/>
              </a:stretch>
            </p:blipFill>
            <p:spPr>
              <a:xfrm>
                <a:off x="5565523" y="3495063"/>
                <a:ext cx="498225"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7" name="Ink 68">
                <a:extLst>
                  <a:ext uri="{FF2B5EF4-FFF2-40B4-BE49-F238E27FC236}">
                    <a16:creationId xmlns:a16="http://schemas.microsoft.com/office/drawing/2014/main" id="{8298E490-E486-E048-A571-FEFC4CF9D9AB}"/>
                  </a:ext>
                </a:extLst>
              </p14:cNvPr>
              <p14:cNvContentPartPr/>
              <p14:nvPr/>
            </p14:nvContentPartPr>
            <p14:xfrm>
              <a:off x="5556515" y="2684703"/>
              <a:ext cx="205200" cy="185400"/>
            </p14:xfrm>
          </p:contentPart>
        </mc:Choice>
        <mc:Fallback xmlns="">
          <p:pic>
            <p:nvPicPr>
              <p:cNvPr id="67" name="Ink 68">
                <a:extLst>
                  <a:ext uri="{FF2B5EF4-FFF2-40B4-BE49-F238E27FC236}">
                    <a16:creationId xmlns:a16="http://schemas.microsoft.com/office/drawing/2014/main" id="{8298E490-E486-E048-A571-FEFC4CF9D9AB}"/>
                  </a:ext>
                </a:extLst>
              </p:cNvPr>
              <p:cNvPicPr/>
              <p:nvPr/>
            </p:nvPicPr>
            <p:blipFill>
              <a:blip r:embed="rId25"/>
              <a:stretch>
                <a:fillRect/>
              </a:stretch>
            </p:blipFill>
            <p:spPr>
              <a:xfrm>
                <a:off x="5547499" y="2675361"/>
                <a:ext cx="222510" cy="20264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4" name="Ink 85">
                <a:extLst>
                  <a:ext uri="{FF2B5EF4-FFF2-40B4-BE49-F238E27FC236}">
                    <a16:creationId xmlns:a16="http://schemas.microsoft.com/office/drawing/2014/main" id="{59AE579B-DA3E-4542-81DF-5B1280977E74}"/>
                  </a:ext>
                </a:extLst>
              </p14:cNvPr>
              <p14:cNvContentPartPr/>
              <p14:nvPr/>
            </p14:nvContentPartPr>
            <p14:xfrm>
              <a:off x="7027835" y="3460863"/>
              <a:ext cx="465480" cy="188640"/>
            </p14:xfrm>
          </p:contentPart>
        </mc:Choice>
        <mc:Fallback xmlns="">
          <p:pic>
            <p:nvPicPr>
              <p:cNvPr id="84" name="Ink 85">
                <a:extLst>
                  <a:ext uri="{FF2B5EF4-FFF2-40B4-BE49-F238E27FC236}">
                    <a16:creationId xmlns:a16="http://schemas.microsoft.com/office/drawing/2014/main" id="{59AE579B-DA3E-4542-81DF-5B1280977E74}"/>
                  </a:ext>
                </a:extLst>
              </p:cNvPr>
              <p:cNvPicPr/>
              <p:nvPr/>
            </p:nvPicPr>
            <p:blipFill>
              <a:blip r:embed="rId27"/>
              <a:stretch>
                <a:fillRect/>
              </a:stretch>
            </p:blipFill>
            <p:spPr>
              <a:xfrm>
                <a:off x="7018123" y="3451162"/>
                <a:ext cx="485265" cy="20840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5" name="Ink 86">
                <a:extLst>
                  <a:ext uri="{FF2B5EF4-FFF2-40B4-BE49-F238E27FC236}">
                    <a16:creationId xmlns:a16="http://schemas.microsoft.com/office/drawing/2014/main" id="{BF49883A-F4D0-4B4F-881F-9E5AE94A60D1}"/>
                  </a:ext>
                </a:extLst>
              </p14:cNvPr>
              <p14:cNvContentPartPr/>
              <p14:nvPr/>
            </p14:nvContentPartPr>
            <p14:xfrm>
              <a:off x="7071755" y="2643303"/>
              <a:ext cx="516240" cy="214200"/>
            </p14:xfrm>
          </p:contentPart>
        </mc:Choice>
        <mc:Fallback xmlns="">
          <p:pic>
            <p:nvPicPr>
              <p:cNvPr id="85" name="Ink 86">
                <a:extLst>
                  <a:ext uri="{FF2B5EF4-FFF2-40B4-BE49-F238E27FC236}">
                    <a16:creationId xmlns:a16="http://schemas.microsoft.com/office/drawing/2014/main" id="{BF49883A-F4D0-4B4F-881F-9E5AE94A60D1}"/>
                  </a:ext>
                </a:extLst>
              </p:cNvPr>
              <p:cNvPicPr/>
              <p:nvPr/>
            </p:nvPicPr>
            <p:blipFill>
              <a:blip r:embed="rId29"/>
              <a:stretch>
                <a:fillRect/>
              </a:stretch>
            </p:blipFill>
            <p:spPr>
              <a:xfrm>
                <a:off x="7062028" y="2633583"/>
                <a:ext cx="535694"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5" name="Ink 95">
                <a:extLst>
                  <a:ext uri="{FF2B5EF4-FFF2-40B4-BE49-F238E27FC236}">
                    <a16:creationId xmlns:a16="http://schemas.microsoft.com/office/drawing/2014/main" id="{C7ABB75A-5F48-7A48-BD48-BAC40DC204DB}"/>
                  </a:ext>
                </a:extLst>
              </p14:cNvPr>
              <p14:cNvContentPartPr/>
              <p14:nvPr/>
            </p14:nvContentPartPr>
            <p14:xfrm>
              <a:off x="8373155" y="2555463"/>
              <a:ext cx="509760" cy="314640"/>
            </p14:xfrm>
          </p:contentPart>
        </mc:Choice>
        <mc:Fallback xmlns="">
          <p:pic>
            <p:nvPicPr>
              <p:cNvPr id="95" name="Ink 95">
                <a:extLst>
                  <a:ext uri="{FF2B5EF4-FFF2-40B4-BE49-F238E27FC236}">
                    <a16:creationId xmlns:a16="http://schemas.microsoft.com/office/drawing/2014/main" id="{C7ABB75A-5F48-7A48-BD48-BAC40DC204DB}"/>
                  </a:ext>
                </a:extLst>
              </p:cNvPr>
              <p:cNvPicPr/>
              <p:nvPr/>
            </p:nvPicPr>
            <p:blipFill>
              <a:blip r:embed="rId31"/>
              <a:stretch>
                <a:fillRect/>
              </a:stretch>
            </p:blipFill>
            <p:spPr>
              <a:xfrm>
                <a:off x="8364149" y="2545395"/>
                <a:ext cx="527773" cy="33405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0" name="Ink 99">
                <a:extLst>
                  <a:ext uri="{FF2B5EF4-FFF2-40B4-BE49-F238E27FC236}">
                    <a16:creationId xmlns:a16="http://schemas.microsoft.com/office/drawing/2014/main" id="{8A969504-9A2F-BA48-AD5A-4DB639B47DBD}"/>
                  </a:ext>
                </a:extLst>
              </p14:cNvPr>
              <p14:cNvContentPartPr/>
              <p14:nvPr/>
            </p14:nvContentPartPr>
            <p14:xfrm>
              <a:off x="8234915" y="4227663"/>
              <a:ext cx="189000" cy="176400"/>
            </p14:xfrm>
          </p:contentPart>
        </mc:Choice>
        <mc:Fallback xmlns="">
          <p:pic>
            <p:nvPicPr>
              <p:cNvPr id="100" name="Ink 99">
                <a:extLst>
                  <a:ext uri="{FF2B5EF4-FFF2-40B4-BE49-F238E27FC236}">
                    <a16:creationId xmlns:a16="http://schemas.microsoft.com/office/drawing/2014/main" id="{8A969504-9A2F-BA48-AD5A-4DB639B47DBD}"/>
                  </a:ext>
                </a:extLst>
              </p:cNvPr>
              <p:cNvPicPr/>
              <p:nvPr/>
            </p:nvPicPr>
            <p:blipFill>
              <a:blip r:embed="rId33"/>
              <a:stretch>
                <a:fillRect/>
              </a:stretch>
            </p:blipFill>
            <p:spPr>
              <a:xfrm>
                <a:off x="8226635" y="4217943"/>
                <a:ext cx="2070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1" name="Ink 100">
                <a:extLst>
                  <a:ext uri="{FF2B5EF4-FFF2-40B4-BE49-F238E27FC236}">
                    <a16:creationId xmlns:a16="http://schemas.microsoft.com/office/drawing/2014/main" id="{8D45A7E6-0927-DA4A-B516-54BB4C9DF28D}"/>
                  </a:ext>
                </a:extLst>
              </p14:cNvPr>
              <p14:cNvContentPartPr/>
              <p14:nvPr/>
            </p14:nvContentPartPr>
            <p14:xfrm>
              <a:off x="8561795" y="4208943"/>
              <a:ext cx="151200" cy="252000"/>
            </p14:xfrm>
          </p:contentPart>
        </mc:Choice>
        <mc:Fallback xmlns="">
          <p:pic>
            <p:nvPicPr>
              <p:cNvPr id="101" name="Ink 100">
                <a:extLst>
                  <a:ext uri="{FF2B5EF4-FFF2-40B4-BE49-F238E27FC236}">
                    <a16:creationId xmlns:a16="http://schemas.microsoft.com/office/drawing/2014/main" id="{8D45A7E6-0927-DA4A-B516-54BB4C9DF28D}"/>
                  </a:ext>
                </a:extLst>
              </p:cNvPr>
              <p:cNvPicPr/>
              <p:nvPr/>
            </p:nvPicPr>
            <p:blipFill>
              <a:blip r:embed="rId35"/>
              <a:stretch>
                <a:fillRect/>
              </a:stretch>
            </p:blipFill>
            <p:spPr>
              <a:xfrm>
                <a:off x="8552435" y="4199583"/>
                <a:ext cx="1692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2" name="Ink 102">
                <a:extLst>
                  <a:ext uri="{FF2B5EF4-FFF2-40B4-BE49-F238E27FC236}">
                    <a16:creationId xmlns:a16="http://schemas.microsoft.com/office/drawing/2014/main" id="{D19E6854-66F8-1B41-9E12-C519D896B70E}"/>
                  </a:ext>
                </a:extLst>
              </p14:cNvPr>
              <p14:cNvContentPartPr/>
              <p14:nvPr/>
            </p14:nvContentPartPr>
            <p14:xfrm>
              <a:off x="8329235" y="3467703"/>
              <a:ext cx="496800" cy="182160"/>
            </p14:xfrm>
          </p:contentPart>
        </mc:Choice>
        <mc:Fallback xmlns="">
          <p:pic>
            <p:nvPicPr>
              <p:cNvPr id="102" name="Ink 102">
                <a:extLst>
                  <a:ext uri="{FF2B5EF4-FFF2-40B4-BE49-F238E27FC236}">
                    <a16:creationId xmlns:a16="http://schemas.microsoft.com/office/drawing/2014/main" id="{D19E6854-66F8-1B41-9E12-C519D896B70E}"/>
                  </a:ext>
                </a:extLst>
              </p:cNvPr>
              <p:cNvPicPr/>
              <p:nvPr/>
            </p:nvPicPr>
            <p:blipFill>
              <a:blip r:embed="rId37"/>
              <a:stretch>
                <a:fillRect/>
              </a:stretch>
            </p:blipFill>
            <p:spPr>
              <a:xfrm>
                <a:off x="8319515" y="3458685"/>
                <a:ext cx="516240" cy="20055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5" name="Ink 105">
                <a:extLst>
                  <a:ext uri="{FF2B5EF4-FFF2-40B4-BE49-F238E27FC236}">
                    <a16:creationId xmlns:a16="http://schemas.microsoft.com/office/drawing/2014/main" id="{AF78AA4F-C94C-6F41-A841-15CC22E97E56}"/>
                  </a:ext>
                </a:extLst>
              </p14:cNvPr>
              <p14:cNvContentPartPr/>
              <p14:nvPr/>
            </p14:nvContentPartPr>
            <p14:xfrm>
              <a:off x="1828355" y="2020863"/>
              <a:ext cx="1805040" cy="604080"/>
            </p14:xfrm>
          </p:contentPart>
        </mc:Choice>
        <mc:Fallback xmlns="">
          <p:pic>
            <p:nvPicPr>
              <p:cNvPr id="105" name="Ink 105">
                <a:extLst>
                  <a:ext uri="{FF2B5EF4-FFF2-40B4-BE49-F238E27FC236}">
                    <a16:creationId xmlns:a16="http://schemas.microsoft.com/office/drawing/2014/main" id="{AF78AA4F-C94C-6F41-A841-15CC22E97E56}"/>
                  </a:ext>
                </a:extLst>
              </p:cNvPr>
              <p:cNvPicPr/>
              <p:nvPr/>
            </p:nvPicPr>
            <p:blipFill>
              <a:blip r:embed="rId39"/>
              <a:stretch>
                <a:fillRect/>
              </a:stretch>
            </p:blipFill>
            <p:spPr>
              <a:xfrm>
                <a:off x="1818633" y="2011497"/>
                <a:ext cx="1822684" cy="62209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6" name="Ink 140">
                <a:extLst>
                  <a:ext uri="{FF2B5EF4-FFF2-40B4-BE49-F238E27FC236}">
                    <a16:creationId xmlns:a16="http://schemas.microsoft.com/office/drawing/2014/main" id="{BE77CA0C-0192-B244-A06E-3D154F90640B}"/>
                  </a:ext>
                </a:extLst>
              </p14:cNvPr>
              <p14:cNvContentPartPr/>
              <p14:nvPr/>
            </p14:nvContentPartPr>
            <p14:xfrm>
              <a:off x="1803155" y="5013543"/>
              <a:ext cx="327240" cy="100800"/>
            </p14:xfrm>
          </p:contentPart>
        </mc:Choice>
        <mc:Fallback xmlns="">
          <p:pic>
            <p:nvPicPr>
              <p:cNvPr id="136" name="Ink 140">
                <a:extLst>
                  <a:ext uri="{FF2B5EF4-FFF2-40B4-BE49-F238E27FC236}">
                    <a16:creationId xmlns:a16="http://schemas.microsoft.com/office/drawing/2014/main" id="{BE77CA0C-0192-B244-A06E-3D154F90640B}"/>
                  </a:ext>
                </a:extLst>
              </p:cNvPr>
              <p:cNvPicPr/>
              <p:nvPr/>
            </p:nvPicPr>
            <p:blipFill>
              <a:blip r:embed="rId41"/>
              <a:stretch>
                <a:fillRect/>
              </a:stretch>
            </p:blipFill>
            <p:spPr>
              <a:xfrm>
                <a:off x="1794155" y="5004543"/>
                <a:ext cx="3452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6" name="Ink 146">
                <a:extLst>
                  <a:ext uri="{FF2B5EF4-FFF2-40B4-BE49-F238E27FC236}">
                    <a16:creationId xmlns:a16="http://schemas.microsoft.com/office/drawing/2014/main" id="{32E87F9D-40A3-8B4D-97E3-908782E5EFE5}"/>
                  </a:ext>
                </a:extLst>
              </p14:cNvPr>
              <p14:cNvContentPartPr/>
              <p14:nvPr/>
            </p14:nvContentPartPr>
            <p14:xfrm>
              <a:off x="8247515" y="4762263"/>
              <a:ext cx="1999440" cy="327240"/>
            </p14:xfrm>
          </p:contentPart>
        </mc:Choice>
        <mc:Fallback xmlns="">
          <p:pic>
            <p:nvPicPr>
              <p:cNvPr id="146" name="Ink 146">
                <a:extLst>
                  <a:ext uri="{FF2B5EF4-FFF2-40B4-BE49-F238E27FC236}">
                    <a16:creationId xmlns:a16="http://schemas.microsoft.com/office/drawing/2014/main" id="{32E87F9D-40A3-8B4D-97E3-908782E5EFE5}"/>
                  </a:ext>
                </a:extLst>
              </p:cNvPr>
              <p:cNvPicPr/>
              <p:nvPr/>
            </p:nvPicPr>
            <p:blipFill>
              <a:blip r:embed="rId43"/>
              <a:stretch>
                <a:fillRect/>
              </a:stretch>
            </p:blipFill>
            <p:spPr>
              <a:xfrm>
                <a:off x="8238515" y="4753263"/>
                <a:ext cx="201636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9" name="Ink 172">
                <a:extLst>
                  <a:ext uri="{FF2B5EF4-FFF2-40B4-BE49-F238E27FC236}">
                    <a16:creationId xmlns:a16="http://schemas.microsoft.com/office/drawing/2014/main" id="{61BD3361-54D1-B54A-8F35-F53557C603CC}"/>
                  </a:ext>
                </a:extLst>
              </p14:cNvPr>
              <p14:cNvContentPartPr/>
              <p14:nvPr/>
            </p14:nvContentPartPr>
            <p14:xfrm>
              <a:off x="9254075" y="5221263"/>
              <a:ext cx="534240" cy="176400"/>
            </p14:xfrm>
          </p:contentPart>
        </mc:Choice>
        <mc:Fallback xmlns="">
          <p:pic>
            <p:nvPicPr>
              <p:cNvPr id="169" name="Ink 172">
                <a:extLst>
                  <a:ext uri="{FF2B5EF4-FFF2-40B4-BE49-F238E27FC236}">
                    <a16:creationId xmlns:a16="http://schemas.microsoft.com/office/drawing/2014/main" id="{61BD3361-54D1-B54A-8F35-F53557C603CC}"/>
                  </a:ext>
                </a:extLst>
              </p:cNvPr>
              <p:cNvPicPr/>
              <p:nvPr/>
            </p:nvPicPr>
            <p:blipFill>
              <a:blip r:embed="rId45"/>
              <a:stretch>
                <a:fillRect/>
              </a:stretch>
            </p:blipFill>
            <p:spPr>
              <a:xfrm>
                <a:off x="9244348" y="5212263"/>
                <a:ext cx="553333"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0" name="Ink 173">
                <a:extLst>
                  <a:ext uri="{FF2B5EF4-FFF2-40B4-BE49-F238E27FC236}">
                    <a16:creationId xmlns:a16="http://schemas.microsoft.com/office/drawing/2014/main" id="{EABD07FE-6B63-BE4F-9C8F-34FF19E9C2F9}"/>
                  </a:ext>
                </a:extLst>
              </p14:cNvPr>
              <p14:cNvContentPartPr/>
              <p14:nvPr/>
            </p14:nvContentPartPr>
            <p14:xfrm>
              <a:off x="8693915" y="5214783"/>
              <a:ext cx="446760" cy="214200"/>
            </p14:xfrm>
          </p:contentPart>
        </mc:Choice>
        <mc:Fallback xmlns="">
          <p:pic>
            <p:nvPicPr>
              <p:cNvPr id="170" name="Ink 173">
                <a:extLst>
                  <a:ext uri="{FF2B5EF4-FFF2-40B4-BE49-F238E27FC236}">
                    <a16:creationId xmlns:a16="http://schemas.microsoft.com/office/drawing/2014/main" id="{EABD07FE-6B63-BE4F-9C8F-34FF19E9C2F9}"/>
                  </a:ext>
                </a:extLst>
              </p:cNvPr>
              <p:cNvPicPr/>
              <p:nvPr/>
            </p:nvPicPr>
            <p:blipFill>
              <a:blip r:embed="rId47"/>
              <a:stretch>
                <a:fillRect/>
              </a:stretch>
            </p:blipFill>
            <p:spPr>
              <a:xfrm>
                <a:off x="8684195" y="5205423"/>
                <a:ext cx="4654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1" name="Ink 174">
                <a:extLst>
                  <a:ext uri="{FF2B5EF4-FFF2-40B4-BE49-F238E27FC236}">
                    <a16:creationId xmlns:a16="http://schemas.microsoft.com/office/drawing/2014/main" id="{17F192A0-DFD9-CF44-98CA-F7E3032E71BE}"/>
                  </a:ext>
                </a:extLst>
              </p14:cNvPr>
              <p14:cNvContentPartPr/>
              <p14:nvPr/>
            </p14:nvContentPartPr>
            <p14:xfrm>
              <a:off x="8329235" y="5240703"/>
              <a:ext cx="195120" cy="156960"/>
            </p14:xfrm>
          </p:contentPart>
        </mc:Choice>
        <mc:Fallback xmlns="">
          <p:pic>
            <p:nvPicPr>
              <p:cNvPr id="171" name="Ink 174">
                <a:extLst>
                  <a:ext uri="{FF2B5EF4-FFF2-40B4-BE49-F238E27FC236}">
                    <a16:creationId xmlns:a16="http://schemas.microsoft.com/office/drawing/2014/main" id="{17F192A0-DFD9-CF44-98CA-F7E3032E71BE}"/>
                  </a:ext>
                </a:extLst>
              </p:cNvPr>
              <p:cNvPicPr/>
              <p:nvPr/>
            </p:nvPicPr>
            <p:blipFill>
              <a:blip r:embed="rId49"/>
              <a:stretch>
                <a:fillRect/>
              </a:stretch>
            </p:blipFill>
            <p:spPr>
              <a:xfrm>
                <a:off x="8319515" y="5231682"/>
                <a:ext cx="212760" cy="175362"/>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2" name="Ink 175">
                <a:extLst>
                  <a:ext uri="{FF2B5EF4-FFF2-40B4-BE49-F238E27FC236}">
                    <a16:creationId xmlns:a16="http://schemas.microsoft.com/office/drawing/2014/main" id="{F5B93B67-FAEA-AB47-B8E3-B2D9D399F8B6}"/>
                  </a:ext>
                </a:extLst>
              </p14:cNvPr>
              <p14:cNvContentPartPr/>
              <p14:nvPr/>
            </p14:nvContentPartPr>
            <p14:xfrm>
              <a:off x="3585653" y="4013823"/>
              <a:ext cx="5683680" cy="1389240"/>
            </p14:xfrm>
          </p:contentPart>
        </mc:Choice>
        <mc:Fallback xmlns="">
          <p:pic>
            <p:nvPicPr>
              <p:cNvPr id="172" name="Ink 175">
                <a:extLst>
                  <a:ext uri="{FF2B5EF4-FFF2-40B4-BE49-F238E27FC236}">
                    <a16:creationId xmlns:a16="http://schemas.microsoft.com/office/drawing/2014/main" id="{F5B93B67-FAEA-AB47-B8E3-B2D9D399F8B6}"/>
                  </a:ext>
                </a:extLst>
              </p:cNvPr>
              <p:cNvPicPr/>
              <p:nvPr/>
            </p:nvPicPr>
            <p:blipFill>
              <a:blip r:embed="rId51"/>
              <a:stretch>
                <a:fillRect/>
              </a:stretch>
            </p:blipFill>
            <p:spPr>
              <a:xfrm>
                <a:off x="3576654" y="4004463"/>
                <a:ext cx="5701679" cy="1407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9" name="Ink 179">
                <a:extLst>
                  <a:ext uri="{FF2B5EF4-FFF2-40B4-BE49-F238E27FC236}">
                    <a16:creationId xmlns:a16="http://schemas.microsoft.com/office/drawing/2014/main" id="{86499ABA-0E73-4A4C-9D42-44D79E3A2D0F}"/>
                  </a:ext>
                </a:extLst>
              </p14:cNvPr>
              <p14:cNvContentPartPr/>
              <p14:nvPr/>
            </p14:nvContentPartPr>
            <p14:xfrm>
              <a:off x="1615235" y="6007143"/>
              <a:ext cx="427320" cy="145080"/>
            </p14:xfrm>
          </p:contentPart>
        </mc:Choice>
        <mc:Fallback xmlns="">
          <p:pic>
            <p:nvPicPr>
              <p:cNvPr id="179" name="Ink 179">
                <a:extLst>
                  <a:ext uri="{FF2B5EF4-FFF2-40B4-BE49-F238E27FC236}">
                    <a16:creationId xmlns:a16="http://schemas.microsoft.com/office/drawing/2014/main" id="{86499ABA-0E73-4A4C-9D42-44D79E3A2D0F}"/>
                  </a:ext>
                </a:extLst>
              </p:cNvPr>
              <p:cNvPicPr/>
              <p:nvPr/>
            </p:nvPicPr>
            <p:blipFill>
              <a:blip r:embed="rId53"/>
              <a:stretch>
                <a:fillRect/>
              </a:stretch>
            </p:blipFill>
            <p:spPr>
              <a:xfrm>
                <a:off x="1606588" y="5998143"/>
                <a:ext cx="444975"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85" name="Ink 185">
                <a:extLst>
                  <a:ext uri="{FF2B5EF4-FFF2-40B4-BE49-F238E27FC236}">
                    <a16:creationId xmlns:a16="http://schemas.microsoft.com/office/drawing/2014/main" id="{A53F17DD-538D-8948-ACE7-903B99C05105}"/>
                  </a:ext>
                </a:extLst>
              </p14:cNvPr>
              <p14:cNvContentPartPr/>
              <p14:nvPr/>
            </p14:nvContentPartPr>
            <p14:xfrm>
              <a:off x="2325155" y="5893743"/>
              <a:ext cx="383760" cy="157680"/>
            </p14:xfrm>
          </p:contentPart>
        </mc:Choice>
        <mc:Fallback xmlns="">
          <p:pic>
            <p:nvPicPr>
              <p:cNvPr id="185" name="Ink 185">
                <a:extLst>
                  <a:ext uri="{FF2B5EF4-FFF2-40B4-BE49-F238E27FC236}">
                    <a16:creationId xmlns:a16="http://schemas.microsoft.com/office/drawing/2014/main" id="{A53F17DD-538D-8948-ACE7-903B99C05105}"/>
                  </a:ext>
                </a:extLst>
              </p:cNvPr>
              <p:cNvPicPr/>
              <p:nvPr/>
            </p:nvPicPr>
            <p:blipFill>
              <a:blip r:embed="rId55"/>
              <a:stretch>
                <a:fillRect/>
              </a:stretch>
            </p:blipFill>
            <p:spPr>
              <a:xfrm>
                <a:off x="2315444" y="5884001"/>
                <a:ext cx="402822" cy="177164"/>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90" name="Ink 189">
                <a:extLst>
                  <a:ext uri="{FF2B5EF4-FFF2-40B4-BE49-F238E27FC236}">
                    <a16:creationId xmlns:a16="http://schemas.microsoft.com/office/drawing/2014/main" id="{2BFC59BA-DD4A-204E-B675-5EA8B461313F}"/>
                  </a:ext>
                </a:extLst>
              </p14:cNvPr>
              <p14:cNvContentPartPr/>
              <p14:nvPr/>
            </p14:nvContentPartPr>
            <p14:xfrm>
              <a:off x="4387235" y="5881143"/>
              <a:ext cx="226800" cy="94680"/>
            </p14:xfrm>
          </p:contentPart>
        </mc:Choice>
        <mc:Fallback xmlns="">
          <p:pic>
            <p:nvPicPr>
              <p:cNvPr id="190" name="Ink 189">
                <a:extLst>
                  <a:ext uri="{FF2B5EF4-FFF2-40B4-BE49-F238E27FC236}">
                    <a16:creationId xmlns:a16="http://schemas.microsoft.com/office/drawing/2014/main" id="{2BFC59BA-DD4A-204E-B675-5EA8B461313F}"/>
                  </a:ext>
                </a:extLst>
              </p:cNvPr>
              <p:cNvPicPr/>
              <p:nvPr/>
            </p:nvPicPr>
            <p:blipFill>
              <a:blip r:embed="rId57"/>
              <a:stretch>
                <a:fillRect/>
              </a:stretch>
            </p:blipFill>
            <p:spPr>
              <a:xfrm>
                <a:off x="4377155" y="5871063"/>
                <a:ext cx="2451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3" name="Ink 204">
                <a:extLst>
                  <a:ext uri="{FF2B5EF4-FFF2-40B4-BE49-F238E27FC236}">
                    <a16:creationId xmlns:a16="http://schemas.microsoft.com/office/drawing/2014/main" id="{B295DD54-4A89-D241-8057-334013A55FE9}"/>
                  </a:ext>
                </a:extLst>
              </p14:cNvPr>
              <p14:cNvContentPartPr/>
              <p14:nvPr/>
            </p14:nvContentPartPr>
            <p14:xfrm>
              <a:off x="5028395" y="5686383"/>
              <a:ext cx="2377080" cy="396720"/>
            </p14:xfrm>
          </p:contentPart>
        </mc:Choice>
        <mc:Fallback xmlns="">
          <p:pic>
            <p:nvPicPr>
              <p:cNvPr id="203" name="Ink 204">
                <a:extLst>
                  <a:ext uri="{FF2B5EF4-FFF2-40B4-BE49-F238E27FC236}">
                    <a16:creationId xmlns:a16="http://schemas.microsoft.com/office/drawing/2014/main" id="{B295DD54-4A89-D241-8057-334013A55FE9}"/>
                  </a:ext>
                </a:extLst>
              </p:cNvPr>
              <p:cNvPicPr/>
              <p:nvPr/>
            </p:nvPicPr>
            <p:blipFill>
              <a:blip r:embed="rId59"/>
              <a:stretch>
                <a:fillRect/>
              </a:stretch>
            </p:blipFill>
            <p:spPr>
              <a:xfrm>
                <a:off x="5019034" y="5677375"/>
                <a:ext cx="2394363" cy="414736"/>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4" name="Ink 205">
                <a:extLst>
                  <a:ext uri="{FF2B5EF4-FFF2-40B4-BE49-F238E27FC236}">
                    <a16:creationId xmlns:a16="http://schemas.microsoft.com/office/drawing/2014/main" id="{1C8E1682-85C9-D441-8596-69B4217316E2}"/>
                  </a:ext>
                </a:extLst>
              </p14:cNvPr>
              <p14:cNvContentPartPr/>
              <p14:nvPr/>
            </p14:nvContentPartPr>
            <p14:xfrm>
              <a:off x="3007715" y="5837223"/>
              <a:ext cx="1033920" cy="189000"/>
            </p14:xfrm>
          </p:contentPart>
        </mc:Choice>
        <mc:Fallback xmlns="">
          <p:pic>
            <p:nvPicPr>
              <p:cNvPr id="204" name="Ink 205">
                <a:extLst>
                  <a:ext uri="{FF2B5EF4-FFF2-40B4-BE49-F238E27FC236}">
                    <a16:creationId xmlns:a16="http://schemas.microsoft.com/office/drawing/2014/main" id="{1C8E1682-85C9-D441-8596-69B4217316E2}"/>
                  </a:ext>
                </a:extLst>
              </p:cNvPr>
              <p:cNvPicPr/>
              <p:nvPr/>
            </p:nvPicPr>
            <p:blipFill>
              <a:blip r:embed="rId61"/>
              <a:stretch>
                <a:fillRect/>
              </a:stretch>
            </p:blipFill>
            <p:spPr>
              <a:xfrm>
                <a:off x="2999078" y="5827863"/>
                <a:ext cx="1050474"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3" name="Ink 214">
                <a:extLst>
                  <a:ext uri="{FF2B5EF4-FFF2-40B4-BE49-F238E27FC236}">
                    <a16:creationId xmlns:a16="http://schemas.microsoft.com/office/drawing/2014/main" id="{B62C40E7-76BA-7D4D-A31B-5BD0A1BCC0C4}"/>
                  </a:ext>
                </a:extLst>
              </p14:cNvPr>
              <p14:cNvContentPartPr/>
              <p14:nvPr/>
            </p14:nvContentPartPr>
            <p14:xfrm>
              <a:off x="8806955" y="5683503"/>
              <a:ext cx="346320" cy="217080"/>
            </p14:xfrm>
          </p:contentPart>
        </mc:Choice>
        <mc:Fallback xmlns="">
          <p:pic>
            <p:nvPicPr>
              <p:cNvPr id="213" name="Ink 214">
                <a:extLst>
                  <a:ext uri="{FF2B5EF4-FFF2-40B4-BE49-F238E27FC236}">
                    <a16:creationId xmlns:a16="http://schemas.microsoft.com/office/drawing/2014/main" id="{B62C40E7-76BA-7D4D-A31B-5BD0A1BCC0C4}"/>
                  </a:ext>
                </a:extLst>
              </p:cNvPr>
              <p:cNvPicPr/>
              <p:nvPr/>
            </p:nvPicPr>
            <p:blipFill>
              <a:blip r:embed="rId63"/>
              <a:stretch>
                <a:fillRect/>
              </a:stretch>
            </p:blipFill>
            <p:spPr>
              <a:xfrm>
                <a:off x="8797225" y="5675570"/>
                <a:ext cx="365420" cy="23366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4" name="Ink 215">
                <a:extLst>
                  <a:ext uri="{FF2B5EF4-FFF2-40B4-BE49-F238E27FC236}">
                    <a16:creationId xmlns:a16="http://schemas.microsoft.com/office/drawing/2014/main" id="{1FD7B5E8-686D-DF4F-8773-884E905A0DB5}"/>
                  </a:ext>
                </a:extLst>
              </p14:cNvPr>
              <p14:cNvContentPartPr/>
              <p14:nvPr/>
            </p14:nvContentPartPr>
            <p14:xfrm>
              <a:off x="7788515" y="5689983"/>
              <a:ext cx="774000" cy="298800"/>
            </p14:xfrm>
          </p:contentPart>
        </mc:Choice>
        <mc:Fallback xmlns="">
          <p:pic>
            <p:nvPicPr>
              <p:cNvPr id="214" name="Ink 215">
                <a:extLst>
                  <a:ext uri="{FF2B5EF4-FFF2-40B4-BE49-F238E27FC236}">
                    <a16:creationId xmlns:a16="http://schemas.microsoft.com/office/drawing/2014/main" id="{1FD7B5E8-686D-DF4F-8773-884E905A0DB5}"/>
                  </a:ext>
                </a:extLst>
              </p:cNvPr>
              <p:cNvPicPr/>
              <p:nvPr/>
            </p:nvPicPr>
            <p:blipFill>
              <a:blip r:embed="rId65"/>
              <a:stretch>
                <a:fillRect/>
              </a:stretch>
            </p:blipFill>
            <p:spPr>
              <a:xfrm>
                <a:off x="7779151" y="5680623"/>
                <a:ext cx="791288"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19" name="Ink 219">
                <a:extLst>
                  <a:ext uri="{FF2B5EF4-FFF2-40B4-BE49-F238E27FC236}">
                    <a16:creationId xmlns:a16="http://schemas.microsoft.com/office/drawing/2014/main" id="{44492CC3-7F73-8A4B-85F2-13E8964CAAB5}"/>
                  </a:ext>
                </a:extLst>
              </p14:cNvPr>
              <p14:cNvContentPartPr/>
              <p14:nvPr/>
            </p14:nvContentPartPr>
            <p14:xfrm>
              <a:off x="9454595" y="5667663"/>
              <a:ext cx="534600" cy="176400"/>
            </p14:xfrm>
          </p:contentPart>
        </mc:Choice>
        <mc:Fallback xmlns="">
          <p:pic>
            <p:nvPicPr>
              <p:cNvPr id="219" name="Ink 219">
                <a:extLst>
                  <a:ext uri="{FF2B5EF4-FFF2-40B4-BE49-F238E27FC236}">
                    <a16:creationId xmlns:a16="http://schemas.microsoft.com/office/drawing/2014/main" id="{44492CC3-7F73-8A4B-85F2-13E8964CAAB5}"/>
                  </a:ext>
                </a:extLst>
              </p:cNvPr>
              <p:cNvPicPr/>
              <p:nvPr/>
            </p:nvPicPr>
            <p:blipFill>
              <a:blip r:embed="rId67"/>
              <a:stretch>
                <a:fillRect/>
              </a:stretch>
            </p:blipFill>
            <p:spPr>
              <a:xfrm>
                <a:off x="9444875" y="5659743"/>
                <a:ext cx="5529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21" name="Ink 220">
                <a:extLst>
                  <a:ext uri="{FF2B5EF4-FFF2-40B4-BE49-F238E27FC236}">
                    <a16:creationId xmlns:a16="http://schemas.microsoft.com/office/drawing/2014/main" id="{6AD23AAA-2FBB-4C45-A3DB-E14669DB96FC}"/>
                  </a:ext>
                </a:extLst>
              </p14:cNvPr>
              <p14:cNvContentPartPr/>
              <p14:nvPr/>
            </p14:nvContentPartPr>
            <p14:xfrm>
              <a:off x="2501195" y="6314943"/>
              <a:ext cx="119880" cy="126000"/>
            </p14:xfrm>
          </p:contentPart>
        </mc:Choice>
        <mc:Fallback xmlns="">
          <p:pic>
            <p:nvPicPr>
              <p:cNvPr id="221" name="Ink 220">
                <a:extLst>
                  <a:ext uri="{FF2B5EF4-FFF2-40B4-BE49-F238E27FC236}">
                    <a16:creationId xmlns:a16="http://schemas.microsoft.com/office/drawing/2014/main" id="{6AD23AAA-2FBB-4C45-A3DB-E14669DB96FC}"/>
                  </a:ext>
                </a:extLst>
              </p:cNvPr>
              <p:cNvPicPr/>
              <p:nvPr/>
            </p:nvPicPr>
            <p:blipFill>
              <a:blip r:embed="rId69"/>
              <a:stretch>
                <a:fillRect/>
              </a:stretch>
            </p:blipFill>
            <p:spPr>
              <a:xfrm>
                <a:off x="2493275" y="6305223"/>
                <a:ext cx="136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22" name="Ink 221">
                <a:extLst>
                  <a:ext uri="{FF2B5EF4-FFF2-40B4-BE49-F238E27FC236}">
                    <a16:creationId xmlns:a16="http://schemas.microsoft.com/office/drawing/2014/main" id="{A02413F6-4616-E344-985F-7B9D6C39578F}"/>
                  </a:ext>
                </a:extLst>
              </p14:cNvPr>
              <p14:cNvContentPartPr/>
              <p14:nvPr/>
            </p14:nvContentPartPr>
            <p14:xfrm>
              <a:off x="2432075" y="6371823"/>
              <a:ext cx="145080" cy="82080"/>
            </p14:xfrm>
          </p:contentPart>
        </mc:Choice>
        <mc:Fallback xmlns="">
          <p:pic>
            <p:nvPicPr>
              <p:cNvPr id="222" name="Ink 221">
                <a:extLst>
                  <a:ext uri="{FF2B5EF4-FFF2-40B4-BE49-F238E27FC236}">
                    <a16:creationId xmlns:a16="http://schemas.microsoft.com/office/drawing/2014/main" id="{A02413F6-4616-E344-985F-7B9D6C39578F}"/>
                  </a:ext>
                </a:extLst>
              </p:cNvPr>
              <p:cNvPicPr/>
              <p:nvPr/>
            </p:nvPicPr>
            <p:blipFill>
              <a:blip r:embed="rId71"/>
              <a:stretch>
                <a:fillRect/>
              </a:stretch>
            </p:blipFill>
            <p:spPr>
              <a:xfrm>
                <a:off x="2423795" y="6362103"/>
                <a:ext cx="1627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23" name="Ink 222">
                <a:extLst>
                  <a:ext uri="{FF2B5EF4-FFF2-40B4-BE49-F238E27FC236}">
                    <a16:creationId xmlns:a16="http://schemas.microsoft.com/office/drawing/2014/main" id="{FFED29BB-6B0E-5442-BC0C-6F915F82E801}"/>
                  </a:ext>
                </a:extLst>
              </p14:cNvPr>
              <p14:cNvContentPartPr/>
              <p14:nvPr/>
            </p14:nvContentPartPr>
            <p14:xfrm>
              <a:off x="2659595" y="6201903"/>
              <a:ext cx="684360" cy="239400"/>
            </p14:xfrm>
          </p:contentPart>
        </mc:Choice>
        <mc:Fallback xmlns="">
          <p:pic>
            <p:nvPicPr>
              <p:cNvPr id="223" name="Ink 222">
                <a:extLst>
                  <a:ext uri="{FF2B5EF4-FFF2-40B4-BE49-F238E27FC236}">
                    <a16:creationId xmlns:a16="http://schemas.microsoft.com/office/drawing/2014/main" id="{FFED29BB-6B0E-5442-BC0C-6F915F82E801}"/>
                  </a:ext>
                </a:extLst>
              </p:cNvPr>
              <p:cNvPicPr/>
              <p:nvPr/>
            </p:nvPicPr>
            <p:blipFill>
              <a:blip r:embed="rId73"/>
              <a:stretch>
                <a:fillRect/>
              </a:stretch>
            </p:blipFill>
            <p:spPr>
              <a:xfrm>
                <a:off x="2649870" y="6192168"/>
                <a:ext cx="703450" cy="258148"/>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4" name="Ink 223">
                <a:extLst>
                  <a:ext uri="{FF2B5EF4-FFF2-40B4-BE49-F238E27FC236}">
                    <a16:creationId xmlns:a16="http://schemas.microsoft.com/office/drawing/2014/main" id="{E5295947-B4A0-C24C-B940-46F9BDED5D3C}"/>
                  </a:ext>
                </a:extLst>
              </p14:cNvPr>
              <p14:cNvContentPartPr/>
              <p14:nvPr/>
            </p14:nvContentPartPr>
            <p14:xfrm>
              <a:off x="3758675" y="6296223"/>
              <a:ext cx="459360" cy="100800"/>
            </p14:xfrm>
          </p:contentPart>
        </mc:Choice>
        <mc:Fallback xmlns="">
          <p:pic>
            <p:nvPicPr>
              <p:cNvPr id="224" name="Ink 223">
                <a:extLst>
                  <a:ext uri="{FF2B5EF4-FFF2-40B4-BE49-F238E27FC236}">
                    <a16:creationId xmlns:a16="http://schemas.microsoft.com/office/drawing/2014/main" id="{E5295947-B4A0-C24C-B940-46F9BDED5D3C}"/>
                  </a:ext>
                </a:extLst>
              </p:cNvPr>
              <p:cNvPicPr/>
              <p:nvPr/>
            </p:nvPicPr>
            <p:blipFill>
              <a:blip r:embed="rId75"/>
              <a:stretch>
                <a:fillRect/>
              </a:stretch>
            </p:blipFill>
            <p:spPr>
              <a:xfrm>
                <a:off x="3750035" y="6286863"/>
                <a:ext cx="4759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25" name="Ink 224">
                <a:extLst>
                  <a:ext uri="{FF2B5EF4-FFF2-40B4-BE49-F238E27FC236}">
                    <a16:creationId xmlns:a16="http://schemas.microsoft.com/office/drawing/2014/main" id="{9B551E20-C417-4141-93E9-0CCE6D97EE72}"/>
                  </a:ext>
                </a:extLst>
              </p14:cNvPr>
              <p14:cNvContentPartPr/>
              <p14:nvPr/>
            </p14:nvContentPartPr>
            <p14:xfrm>
              <a:off x="4242515" y="6327543"/>
              <a:ext cx="226800" cy="94680"/>
            </p14:xfrm>
          </p:contentPart>
        </mc:Choice>
        <mc:Fallback xmlns="">
          <p:pic>
            <p:nvPicPr>
              <p:cNvPr id="225" name="Ink 224">
                <a:extLst>
                  <a:ext uri="{FF2B5EF4-FFF2-40B4-BE49-F238E27FC236}">
                    <a16:creationId xmlns:a16="http://schemas.microsoft.com/office/drawing/2014/main" id="{9B551E20-C417-4141-93E9-0CCE6D97EE72}"/>
                  </a:ext>
                </a:extLst>
              </p:cNvPr>
              <p:cNvPicPr/>
              <p:nvPr/>
            </p:nvPicPr>
            <p:blipFill>
              <a:blip r:embed="rId77"/>
              <a:stretch>
                <a:fillRect/>
              </a:stretch>
            </p:blipFill>
            <p:spPr>
              <a:xfrm>
                <a:off x="4232435" y="6318183"/>
                <a:ext cx="2448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26" name="Ink 225">
                <a:extLst>
                  <a:ext uri="{FF2B5EF4-FFF2-40B4-BE49-F238E27FC236}">
                    <a16:creationId xmlns:a16="http://schemas.microsoft.com/office/drawing/2014/main" id="{CE7658FE-EEB2-EA41-90DD-80CB88243262}"/>
                  </a:ext>
                </a:extLst>
              </p14:cNvPr>
              <p14:cNvContentPartPr/>
              <p14:nvPr/>
            </p14:nvContentPartPr>
            <p14:xfrm>
              <a:off x="4431155" y="6170583"/>
              <a:ext cx="415440" cy="252000"/>
            </p14:xfrm>
          </p:contentPart>
        </mc:Choice>
        <mc:Fallback xmlns="">
          <p:pic>
            <p:nvPicPr>
              <p:cNvPr id="226" name="Ink 225">
                <a:extLst>
                  <a:ext uri="{FF2B5EF4-FFF2-40B4-BE49-F238E27FC236}">
                    <a16:creationId xmlns:a16="http://schemas.microsoft.com/office/drawing/2014/main" id="{CE7658FE-EEB2-EA41-90DD-80CB88243262}"/>
                  </a:ext>
                </a:extLst>
              </p:cNvPr>
              <p:cNvPicPr/>
              <p:nvPr/>
            </p:nvPicPr>
            <p:blipFill>
              <a:blip r:embed="rId79"/>
              <a:stretch>
                <a:fillRect/>
              </a:stretch>
            </p:blipFill>
            <p:spPr>
              <a:xfrm>
                <a:off x="4421066" y="6161583"/>
                <a:ext cx="433456"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27" name="Ink 226">
                <a:extLst>
                  <a:ext uri="{FF2B5EF4-FFF2-40B4-BE49-F238E27FC236}">
                    <a16:creationId xmlns:a16="http://schemas.microsoft.com/office/drawing/2014/main" id="{54C402E7-94A6-C849-90A0-82CEF3A20471}"/>
                  </a:ext>
                </a:extLst>
              </p14:cNvPr>
              <p14:cNvContentPartPr/>
              <p14:nvPr/>
            </p14:nvContentPartPr>
            <p14:xfrm>
              <a:off x="5248715" y="6114783"/>
              <a:ext cx="239400" cy="282600"/>
            </p14:xfrm>
          </p:contentPart>
        </mc:Choice>
        <mc:Fallback xmlns="">
          <p:pic>
            <p:nvPicPr>
              <p:cNvPr id="227" name="Ink 226">
                <a:extLst>
                  <a:ext uri="{FF2B5EF4-FFF2-40B4-BE49-F238E27FC236}">
                    <a16:creationId xmlns:a16="http://schemas.microsoft.com/office/drawing/2014/main" id="{54C402E7-94A6-C849-90A0-82CEF3A20471}"/>
                  </a:ext>
                </a:extLst>
              </p:cNvPr>
              <p:cNvPicPr/>
              <p:nvPr/>
            </p:nvPicPr>
            <p:blipFill>
              <a:blip r:embed="rId81"/>
              <a:stretch>
                <a:fillRect/>
              </a:stretch>
            </p:blipFill>
            <p:spPr>
              <a:xfrm>
                <a:off x="5238995" y="6105423"/>
                <a:ext cx="257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8" name="Ink 227">
                <a:extLst>
                  <a:ext uri="{FF2B5EF4-FFF2-40B4-BE49-F238E27FC236}">
                    <a16:creationId xmlns:a16="http://schemas.microsoft.com/office/drawing/2014/main" id="{EC944B3E-8CD5-3242-A6D9-3B3C18B03626}"/>
                  </a:ext>
                </a:extLst>
              </p14:cNvPr>
              <p14:cNvContentPartPr/>
              <p14:nvPr/>
            </p14:nvContentPartPr>
            <p14:xfrm>
              <a:off x="5543915" y="6252303"/>
              <a:ext cx="503280" cy="126000"/>
            </p14:xfrm>
          </p:contentPart>
        </mc:Choice>
        <mc:Fallback xmlns="">
          <p:pic>
            <p:nvPicPr>
              <p:cNvPr id="228" name="Ink 227">
                <a:extLst>
                  <a:ext uri="{FF2B5EF4-FFF2-40B4-BE49-F238E27FC236}">
                    <a16:creationId xmlns:a16="http://schemas.microsoft.com/office/drawing/2014/main" id="{EC944B3E-8CD5-3242-A6D9-3B3C18B03626}"/>
                  </a:ext>
                </a:extLst>
              </p:cNvPr>
              <p:cNvPicPr/>
              <p:nvPr/>
            </p:nvPicPr>
            <p:blipFill>
              <a:blip r:embed="rId83"/>
              <a:stretch>
                <a:fillRect/>
              </a:stretch>
            </p:blipFill>
            <p:spPr>
              <a:xfrm>
                <a:off x="5534195" y="6242611"/>
                <a:ext cx="520920" cy="145385"/>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29" name="Ink 228">
                <a:extLst>
                  <a:ext uri="{FF2B5EF4-FFF2-40B4-BE49-F238E27FC236}">
                    <a16:creationId xmlns:a16="http://schemas.microsoft.com/office/drawing/2014/main" id="{BF189546-3209-F04A-8CCA-5687D9E82C3C}"/>
                  </a:ext>
                </a:extLst>
              </p14:cNvPr>
              <p14:cNvContentPartPr/>
              <p14:nvPr/>
            </p14:nvContentPartPr>
            <p14:xfrm>
              <a:off x="5999675" y="6229983"/>
              <a:ext cx="29160" cy="16560"/>
            </p14:xfrm>
          </p:contentPart>
        </mc:Choice>
        <mc:Fallback xmlns="">
          <p:pic>
            <p:nvPicPr>
              <p:cNvPr id="229" name="Ink 228">
                <a:extLst>
                  <a:ext uri="{FF2B5EF4-FFF2-40B4-BE49-F238E27FC236}">
                    <a16:creationId xmlns:a16="http://schemas.microsoft.com/office/drawing/2014/main" id="{BF189546-3209-F04A-8CCA-5687D9E82C3C}"/>
                  </a:ext>
                </a:extLst>
              </p:cNvPr>
              <p:cNvPicPr/>
              <p:nvPr/>
            </p:nvPicPr>
            <p:blipFill>
              <a:blip r:embed="rId85"/>
              <a:stretch>
                <a:fillRect/>
              </a:stretch>
            </p:blipFill>
            <p:spPr>
              <a:xfrm>
                <a:off x="5991395" y="6221703"/>
                <a:ext cx="457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30" name="Ink 229">
                <a:extLst>
                  <a:ext uri="{FF2B5EF4-FFF2-40B4-BE49-F238E27FC236}">
                    <a16:creationId xmlns:a16="http://schemas.microsoft.com/office/drawing/2014/main" id="{0BDF11AC-BC64-2E4C-8431-8F95AD1C2E5D}"/>
                  </a:ext>
                </a:extLst>
              </p14:cNvPr>
              <p14:cNvContentPartPr/>
              <p14:nvPr/>
            </p14:nvContentPartPr>
            <p14:xfrm>
              <a:off x="6103715" y="6271023"/>
              <a:ext cx="365040" cy="333720"/>
            </p14:xfrm>
          </p:contentPart>
        </mc:Choice>
        <mc:Fallback xmlns="">
          <p:pic>
            <p:nvPicPr>
              <p:cNvPr id="230" name="Ink 229">
                <a:extLst>
                  <a:ext uri="{FF2B5EF4-FFF2-40B4-BE49-F238E27FC236}">
                    <a16:creationId xmlns:a16="http://schemas.microsoft.com/office/drawing/2014/main" id="{0BDF11AC-BC64-2E4C-8431-8F95AD1C2E5D}"/>
                  </a:ext>
                </a:extLst>
              </p:cNvPr>
              <p:cNvPicPr/>
              <p:nvPr/>
            </p:nvPicPr>
            <p:blipFill>
              <a:blip r:embed="rId87"/>
              <a:stretch>
                <a:fillRect/>
              </a:stretch>
            </p:blipFill>
            <p:spPr>
              <a:xfrm>
                <a:off x="6094715" y="6262013"/>
                <a:ext cx="381960" cy="354262"/>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1" name="Ink 230">
                <a:extLst>
                  <a:ext uri="{FF2B5EF4-FFF2-40B4-BE49-F238E27FC236}">
                    <a16:creationId xmlns:a16="http://schemas.microsoft.com/office/drawing/2014/main" id="{15CFCC59-5ABF-4043-BCE7-A5F55BEDD4E0}"/>
                  </a:ext>
                </a:extLst>
              </p14:cNvPr>
              <p14:cNvContentPartPr/>
              <p14:nvPr/>
            </p14:nvContentPartPr>
            <p14:xfrm>
              <a:off x="6895715" y="6164103"/>
              <a:ext cx="30960" cy="188280"/>
            </p14:xfrm>
          </p:contentPart>
        </mc:Choice>
        <mc:Fallback xmlns="">
          <p:pic>
            <p:nvPicPr>
              <p:cNvPr id="231" name="Ink 230">
                <a:extLst>
                  <a:ext uri="{FF2B5EF4-FFF2-40B4-BE49-F238E27FC236}">
                    <a16:creationId xmlns:a16="http://schemas.microsoft.com/office/drawing/2014/main" id="{15CFCC59-5ABF-4043-BCE7-A5F55BEDD4E0}"/>
                  </a:ext>
                </a:extLst>
              </p:cNvPr>
              <p:cNvPicPr/>
              <p:nvPr/>
            </p:nvPicPr>
            <p:blipFill>
              <a:blip r:embed="rId89"/>
              <a:stretch>
                <a:fillRect/>
              </a:stretch>
            </p:blipFill>
            <p:spPr>
              <a:xfrm>
                <a:off x="6886355" y="6155103"/>
                <a:ext cx="486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2" name="Ink 231">
                <a:extLst>
                  <a:ext uri="{FF2B5EF4-FFF2-40B4-BE49-F238E27FC236}">
                    <a16:creationId xmlns:a16="http://schemas.microsoft.com/office/drawing/2014/main" id="{54107747-2E16-4E4C-9645-A8D9A8B13A3A}"/>
                  </a:ext>
                </a:extLst>
              </p14:cNvPr>
              <p14:cNvContentPartPr/>
              <p14:nvPr/>
            </p14:nvContentPartPr>
            <p14:xfrm>
              <a:off x="6766475" y="6160863"/>
              <a:ext cx="412560" cy="173520"/>
            </p14:xfrm>
          </p:contentPart>
        </mc:Choice>
        <mc:Fallback xmlns="">
          <p:pic>
            <p:nvPicPr>
              <p:cNvPr id="232" name="Ink 231">
                <a:extLst>
                  <a:ext uri="{FF2B5EF4-FFF2-40B4-BE49-F238E27FC236}">
                    <a16:creationId xmlns:a16="http://schemas.microsoft.com/office/drawing/2014/main" id="{54107747-2E16-4E4C-9645-A8D9A8B13A3A}"/>
                  </a:ext>
                </a:extLst>
              </p:cNvPr>
              <p:cNvPicPr/>
              <p:nvPr/>
            </p:nvPicPr>
            <p:blipFill>
              <a:blip r:embed="rId91"/>
              <a:stretch>
                <a:fillRect/>
              </a:stretch>
            </p:blipFill>
            <p:spPr>
              <a:xfrm>
                <a:off x="6757475" y="6151143"/>
                <a:ext cx="4312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3" name="Ink 232">
                <a:extLst>
                  <a:ext uri="{FF2B5EF4-FFF2-40B4-BE49-F238E27FC236}">
                    <a16:creationId xmlns:a16="http://schemas.microsoft.com/office/drawing/2014/main" id="{8DE559F3-A195-0449-AE79-F86DA810E849}"/>
                  </a:ext>
                </a:extLst>
              </p14:cNvPr>
              <p14:cNvContentPartPr/>
              <p14:nvPr/>
            </p14:nvContentPartPr>
            <p14:xfrm>
              <a:off x="7235195" y="6214503"/>
              <a:ext cx="515160" cy="151200"/>
            </p14:xfrm>
          </p:contentPart>
        </mc:Choice>
        <mc:Fallback xmlns="">
          <p:pic>
            <p:nvPicPr>
              <p:cNvPr id="233" name="Ink 232">
                <a:extLst>
                  <a:ext uri="{FF2B5EF4-FFF2-40B4-BE49-F238E27FC236}">
                    <a16:creationId xmlns:a16="http://schemas.microsoft.com/office/drawing/2014/main" id="{8DE559F3-A195-0449-AE79-F86DA810E849}"/>
                  </a:ext>
                </a:extLst>
              </p:cNvPr>
              <p:cNvPicPr/>
              <p:nvPr/>
            </p:nvPicPr>
            <p:blipFill>
              <a:blip r:embed="rId93"/>
              <a:stretch>
                <a:fillRect/>
              </a:stretch>
            </p:blipFill>
            <p:spPr>
              <a:xfrm>
                <a:off x="7225835" y="6205143"/>
                <a:ext cx="533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4" name="Ink 233">
                <a:extLst>
                  <a:ext uri="{FF2B5EF4-FFF2-40B4-BE49-F238E27FC236}">
                    <a16:creationId xmlns:a16="http://schemas.microsoft.com/office/drawing/2014/main" id="{81909114-9BD6-DA4E-9E6E-F004436801E2}"/>
                  </a:ext>
                </a:extLst>
              </p14:cNvPr>
              <p14:cNvContentPartPr/>
              <p14:nvPr/>
            </p14:nvContentPartPr>
            <p14:xfrm>
              <a:off x="8153195" y="6233223"/>
              <a:ext cx="478080" cy="107280"/>
            </p14:xfrm>
          </p:contentPart>
        </mc:Choice>
        <mc:Fallback xmlns="">
          <p:pic>
            <p:nvPicPr>
              <p:cNvPr id="234" name="Ink 233">
                <a:extLst>
                  <a:ext uri="{FF2B5EF4-FFF2-40B4-BE49-F238E27FC236}">
                    <a16:creationId xmlns:a16="http://schemas.microsoft.com/office/drawing/2014/main" id="{81909114-9BD6-DA4E-9E6E-F004436801E2}"/>
                  </a:ext>
                </a:extLst>
              </p:cNvPr>
              <p:cNvPicPr/>
              <p:nvPr/>
            </p:nvPicPr>
            <p:blipFill>
              <a:blip r:embed="rId95"/>
              <a:stretch>
                <a:fillRect/>
              </a:stretch>
            </p:blipFill>
            <p:spPr>
              <a:xfrm>
                <a:off x="8144195" y="6223503"/>
                <a:ext cx="495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5" name="Ink 234">
                <a:extLst>
                  <a:ext uri="{FF2B5EF4-FFF2-40B4-BE49-F238E27FC236}">
                    <a16:creationId xmlns:a16="http://schemas.microsoft.com/office/drawing/2014/main" id="{576FB348-A50E-5A44-AFDD-EECA9F3B09CB}"/>
                  </a:ext>
                </a:extLst>
              </p14:cNvPr>
              <p14:cNvContentPartPr/>
              <p14:nvPr/>
            </p14:nvContentPartPr>
            <p14:xfrm>
              <a:off x="8687795" y="6220983"/>
              <a:ext cx="132480" cy="113400"/>
            </p14:xfrm>
          </p:contentPart>
        </mc:Choice>
        <mc:Fallback xmlns="">
          <p:pic>
            <p:nvPicPr>
              <p:cNvPr id="235" name="Ink 234">
                <a:extLst>
                  <a:ext uri="{FF2B5EF4-FFF2-40B4-BE49-F238E27FC236}">
                    <a16:creationId xmlns:a16="http://schemas.microsoft.com/office/drawing/2014/main" id="{576FB348-A50E-5A44-AFDD-EECA9F3B09CB}"/>
                  </a:ext>
                </a:extLst>
              </p:cNvPr>
              <p:cNvPicPr/>
              <p:nvPr/>
            </p:nvPicPr>
            <p:blipFill>
              <a:blip r:embed="rId97"/>
              <a:stretch>
                <a:fillRect/>
              </a:stretch>
            </p:blipFill>
            <p:spPr>
              <a:xfrm>
                <a:off x="8677715" y="6211623"/>
                <a:ext cx="1519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6" name="Ink 235">
                <a:extLst>
                  <a:ext uri="{FF2B5EF4-FFF2-40B4-BE49-F238E27FC236}">
                    <a16:creationId xmlns:a16="http://schemas.microsoft.com/office/drawing/2014/main" id="{69F01119-CC18-5143-BA7C-8E3534F92E09}"/>
                  </a:ext>
                </a:extLst>
              </p14:cNvPr>
              <p14:cNvContentPartPr/>
              <p14:nvPr/>
            </p14:nvContentPartPr>
            <p14:xfrm>
              <a:off x="8888675" y="6227103"/>
              <a:ext cx="170280" cy="107280"/>
            </p14:xfrm>
          </p:contentPart>
        </mc:Choice>
        <mc:Fallback xmlns="">
          <p:pic>
            <p:nvPicPr>
              <p:cNvPr id="236" name="Ink 235">
                <a:extLst>
                  <a:ext uri="{FF2B5EF4-FFF2-40B4-BE49-F238E27FC236}">
                    <a16:creationId xmlns:a16="http://schemas.microsoft.com/office/drawing/2014/main" id="{69F01119-CC18-5143-BA7C-8E3534F92E09}"/>
                  </a:ext>
                </a:extLst>
              </p:cNvPr>
              <p:cNvPicPr/>
              <p:nvPr/>
            </p:nvPicPr>
            <p:blipFill>
              <a:blip r:embed="rId99"/>
              <a:stretch>
                <a:fillRect/>
              </a:stretch>
            </p:blipFill>
            <p:spPr>
              <a:xfrm>
                <a:off x="8879295" y="6217743"/>
                <a:ext cx="189761"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7" name="Ink 236">
                <a:extLst>
                  <a:ext uri="{FF2B5EF4-FFF2-40B4-BE49-F238E27FC236}">
                    <a16:creationId xmlns:a16="http://schemas.microsoft.com/office/drawing/2014/main" id="{01DF886B-F386-8D42-870F-07472C2EEC21}"/>
                  </a:ext>
                </a:extLst>
              </p14:cNvPr>
              <p14:cNvContentPartPr/>
              <p14:nvPr/>
            </p14:nvContentPartPr>
            <p14:xfrm>
              <a:off x="9159035" y="6157983"/>
              <a:ext cx="31680" cy="151200"/>
            </p14:xfrm>
          </p:contentPart>
        </mc:Choice>
        <mc:Fallback xmlns="">
          <p:pic>
            <p:nvPicPr>
              <p:cNvPr id="237" name="Ink 236">
                <a:extLst>
                  <a:ext uri="{FF2B5EF4-FFF2-40B4-BE49-F238E27FC236}">
                    <a16:creationId xmlns:a16="http://schemas.microsoft.com/office/drawing/2014/main" id="{01DF886B-F386-8D42-870F-07472C2EEC21}"/>
                  </a:ext>
                </a:extLst>
              </p:cNvPr>
              <p:cNvPicPr/>
              <p:nvPr/>
            </p:nvPicPr>
            <p:blipFill>
              <a:blip r:embed="rId101"/>
              <a:stretch>
                <a:fillRect/>
              </a:stretch>
            </p:blipFill>
            <p:spPr>
              <a:xfrm>
                <a:off x="9151115" y="6148286"/>
                <a:ext cx="4932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8" name="Ink 237">
                <a:extLst>
                  <a:ext uri="{FF2B5EF4-FFF2-40B4-BE49-F238E27FC236}">
                    <a16:creationId xmlns:a16="http://schemas.microsoft.com/office/drawing/2014/main" id="{6F405C40-238E-B749-A1D9-C85F00A7A858}"/>
                  </a:ext>
                </a:extLst>
              </p14:cNvPr>
              <p14:cNvContentPartPr/>
              <p14:nvPr/>
            </p14:nvContentPartPr>
            <p14:xfrm>
              <a:off x="9108995" y="6158703"/>
              <a:ext cx="565560" cy="188280"/>
            </p14:xfrm>
          </p:contentPart>
        </mc:Choice>
        <mc:Fallback xmlns="">
          <p:pic>
            <p:nvPicPr>
              <p:cNvPr id="238" name="Ink 237">
                <a:extLst>
                  <a:ext uri="{FF2B5EF4-FFF2-40B4-BE49-F238E27FC236}">
                    <a16:creationId xmlns:a16="http://schemas.microsoft.com/office/drawing/2014/main" id="{6F405C40-238E-B749-A1D9-C85F00A7A858}"/>
                  </a:ext>
                </a:extLst>
              </p:cNvPr>
              <p:cNvPicPr/>
              <p:nvPr/>
            </p:nvPicPr>
            <p:blipFill>
              <a:blip r:embed="rId103"/>
              <a:stretch>
                <a:fillRect/>
              </a:stretch>
            </p:blipFill>
            <p:spPr>
              <a:xfrm>
                <a:off x="9099995" y="6149343"/>
                <a:ext cx="5846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39" name="Ink 238">
                <a:extLst>
                  <a:ext uri="{FF2B5EF4-FFF2-40B4-BE49-F238E27FC236}">
                    <a16:creationId xmlns:a16="http://schemas.microsoft.com/office/drawing/2014/main" id="{0EEE40AA-AEC3-FA49-81A4-DE7F356F7E93}"/>
                  </a:ext>
                </a:extLst>
              </p14:cNvPr>
              <p14:cNvContentPartPr/>
              <p14:nvPr/>
            </p14:nvContentPartPr>
            <p14:xfrm>
              <a:off x="9850595" y="6352743"/>
              <a:ext cx="6480" cy="19080"/>
            </p14:xfrm>
          </p:contentPart>
        </mc:Choice>
        <mc:Fallback xmlns="">
          <p:pic>
            <p:nvPicPr>
              <p:cNvPr id="239" name="Ink 238">
                <a:extLst>
                  <a:ext uri="{FF2B5EF4-FFF2-40B4-BE49-F238E27FC236}">
                    <a16:creationId xmlns:a16="http://schemas.microsoft.com/office/drawing/2014/main" id="{0EEE40AA-AEC3-FA49-81A4-DE7F356F7E93}"/>
                  </a:ext>
                </a:extLst>
              </p:cNvPr>
              <p:cNvPicPr/>
              <p:nvPr/>
            </p:nvPicPr>
            <p:blipFill>
              <a:blip r:embed="rId105"/>
              <a:stretch>
                <a:fillRect/>
              </a:stretch>
            </p:blipFill>
            <p:spPr>
              <a:xfrm>
                <a:off x="9842675" y="6343023"/>
                <a:ext cx="241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48" name="Ink 247">
                <a:extLst>
                  <a:ext uri="{FF2B5EF4-FFF2-40B4-BE49-F238E27FC236}">
                    <a16:creationId xmlns:a16="http://schemas.microsoft.com/office/drawing/2014/main" id="{3DC436F4-C964-EF4A-A05C-9AD615D5DC58}"/>
                  </a:ext>
                </a:extLst>
              </p14:cNvPr>
              <p14:cNvContentPartPr/>
              <p14:nvPr/>
            </p14:nvContentPartPr>
            <p14:xfrm>
              <a:off x="3733475" y="342183"/>
              <a:ext cx="390240" cy="591480"/>
            </p14:xfrm>
          </p:contentPart>
        </mc:Choice>
        <mc:Fallback xmlns="">
          <p:pic>
            <p:nvPicPr>
              <p:cNvPr id="248" name="Ink 247">
                <a:extLst>
                  <a:ext uri="{FF2B5EF4-FFF2-40B4-BE49-F238E27FC236}">
                    <a16:creationId xmlns:a16="http://schemas.microsoft.com/office/drawing/2014/main" id="{3DC436F4-C964-EF4A-A05C-9AD615D5DC58}"/>
                  </a:ext>
                </a:extLst>
              </p:cNvPr>
              <p:cNvPicPr/>
              <p:nvPr/>
            </p:nvPicPr>
            <p:blipFill>
              <a:blip r:embed="rId107"/>
              <a:stretch>
                <a:fillRect/>
              </a:stretch>
            </p:blipFill>
            <p:spPr>
              <a:xfrm>
                <a:off x="3724115" y="332823"/>
                <a:ext cx="40860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62" name="Ink 261">
                <a:extLst>
                  <a:ext uri="{FF2B5EF4-FFF2-40B4-BE49-F238E27FC236}">
                    <a16:creationId xmlns:a16="http://schemas.microsoft.com/office/drawing/2014/main" id="{01650C2F-09E4-1F41-9944-212142E954E9}"/>
                  </a:ext>
                </a:extLst>
              </p14:cNvPr>
              <p14:cNvContentPartPr/>
              <p14:nvPr/>
            </p14:nvContentPartPr>
            <p14:xfrm>
              <a:off x="6751355" y="820263"/>
              <a:ext cx="207720" cy="365040"/>
            </p14:xfrm>
          </p:contentPart>
        </mc:Choice>
        <mc:Fallback xmlns="">
          <p:pic>
            <p:nvPicPr>
              <p:cNvPr id="262" name="Ink 261">
                <a:extLst>
                  <a:ext uri="{FF2B5EF4-FFF2-40B4-BE49-F238E27FC236}">
                    <a16:creationId xmlns:a16="http://schemas.microsoft.com/office/drawing/2014/main" id="{01650C2F-09E4-1F41-9944-212142E954E9}"/>
                  </a:ext>
                </a:extLst>
              </p:cNvPr>
              <p:cNvPicPr/>
              <p:nvPr/>
            </p:nvPicPr>
            <p:blipFill>
              <a:blip r:embed="rId109"/>
              <a:stretch>
                <a:fillRect/>
              </a:stretch>
            </p:blipFill>
            <p:spPr>
              <a:xfrm>
                <a:off x="6743435" y="810543"/>
                <a:ext cx="225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63" name="Ink 265">
                <a:extLst>
                  <a:ext uri="{FF2B5EF4-FFF2-40B4-BE49-F238E27FC236}">
                    <a16:creationId xmlns:a16="http://schemas.microsoft.com/office/drawing/2014/main" id="{C622DDA1-032B-A148-890C-B67A795D45A2}"/>
                  </a:ext>
                </a:extLst>
              </p14:cNvPr>
              <p14:cNvContentPartPr/>
              <p14:nvPr/>
            </p14:nvContentPartPr>
            <p14:xfrm>
              <a:off x="5336555" y="882903"/>
              <a:ext cx="1213920" cy="245880"/>
            </p14:xfrm>
          </p:contentPart>
        </mc:Choice>
        <mc:Fallback xmlns="">
          <p:pic>
            <p:nvPicPr>
              <p:cNvPr id="263" name="Ink 265">
                <a:extLst>
                  <a:ext uri="{FF2B5EF4-FFF2-40B4-BE49-F238E27FC236}">
                    <a16:creationId xmlns:a16="http://schemas.microsoft.com/office/drawing/2014/main" id="{C622DDA1-032B-A148-890C-B67A795D45A2}"/>
                  </a:ext>
                </a:extLst>
              </p:cNvPr>
              <p:cNvPicPr/>
              <p:nvPr/>
            </p:nvPicPr>
            <p:blipFill>
              <a:blip r:embed="rId111"/>
              <a:stretch>
                <a:fillRect/>
              </a:stretch>
            </p:blipFill>
            <p:spPr>
              <a:xfrm>
                <a:off x="5327552" y="874250"/>
                <a:ext cx="1230845" cy="263546"/>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64" name="Ink 266">
                <a:extLst>
                  <a:ext uri="{FF2B5EF4-FFF2-40B4-BE49-F238E27FC236}">
                    <a16:creationId xmlns:a16="http://schemas.microsoft.com/office/drawing/2014/main" id="{CF7DB6C4-EBD1-4444-8E01-0C8BAF85D06A}"/>
                  </a:ext>
                </a:extLst>
              </p14:cNvPr>
              <p14:cNvContentPartPr/>
              <p14:nvPr/>
            </p14:nvContentPartPr>
            <p14:xfrm>
              <a:off x="5600795" y="386463"/>
              <a:ext cx="1018800" cy="390240"/>
            </p14:xfrm>
          </p:contentPart>
        </mc:Choice>
        <mc:Fallback xmlns="">
          <p:pic>
            <p:nvPicPr>
              <p:cNvPr id="264" name="Ink 266">
                <a:extLst>
                  <a:ext uri="{FF2B5EF4-FFF2-40B4-BE49-F238E27FC236}">
                    <a16:creationId xmlns:a16="http://schemas.microsoft.com/office/drawing/2014/main" id="{CF7DB6C4-EBD1-4444-8E01-0C8BAF85D06A}"/>
                  </a:ext>
                </a:extLst>
              </p:cNvPr>
              <p:cNvPicPr/>
              <p:nvPr/>
            </p:nvPicPr>
            <p:blipFill>
              <a:blip r:embed="rId113"/>
              <a:stretch>
                <a:fillRect/>
              </a:stretch>
            </p:blipFill>
            <p:spPr>
              <a:xfrm>
                <a:off x="5591795" y="377463"/>
                <a:ext cx="103752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65" name="Ink 267">
                <a:extLst>
                  <a:ext uri="{FF2B5EF4-FFF2-40B4-BE49-F238E27FC236}">
                    <a16:creationId xmlns:a16="http://schemas.microsoft.com/office/drawing/2014/main" id="{0ED14EE1-0AA3-9E47-B100-3435B9E22CAC}"/>
                  </a:ext>
                </a:extLst>
              </p14:cNvPr>
              <p14:cNvContentPartPr/>
              <p14:nvPr/>
            </p14:nvContentPartPr>
            <p14:xfrm>
              <a:off x="4324955" y="430383"/>
              <a:ext cx="980640" cy="169920"/>
            </p14:xfrm>
          </p:contentPart>
        </mc:Choice>
        <mc:Fallback xmlns="">
          <p:pic>
            <p:nvPicPr>
              <p:cNvPr id="265" name="Ink 267">
                <a:extLst>
                  <a:ext uri="{FF2B5EF4-FFF2-40B4-BE49-F238E27FC236}">
                    <a16:creationId xmlns:a16="http://schemas.microsoft.com/office/drawing/2014/main" id="{0ED14EE1-0AA3-9E47-B100-3435B9E22CAC}"/>
                  </a:ext>
                </a:extLst>
              </p:cNvPr>
              <p:cNvPicPr/>
              <p:nvPr/>
            </p:nvPicPr>
            <p:blipFill>
              <a:blip r:embed="rId115"/>
              <a:stretch>
                <a:fillRect/>
              </a:stretch>
            </p:blipFill>
            <p:spPr>
              <a:xfrm>
                <a:off x="4315231" y="422480"/>
                <a:ext cx="999367" cy="187163"/>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 name="Ink 1">
                <a:extLst>
                  <a:ext uri="{FF2B5EF4-FFF2-40B4-BE49-F238E27FC236}">
                    <a16:creationId xmlns:a16="http://schemas.microsoft.com/office/drawing/2014/main" id="{12931CA9-FD95-C141-9195-79F59EE3E36E}"/>
                  </a:ext>
                </a:extLst>
              </p14:cNvPr>
              <p14:cNvContentPartPr/>
              <p14:nvPr/>
            </p14:nvContentPartPr>
            <p14:xfrm>
              <a:off x="7154195" y="436503"/>
              <a:ext cx="358200" cy="213480"/>
            </p14:xfrm>
          </p:contentPart>
        </mc:Choice>
        <mc:Fallback xmlns="">
          <p:pic>
            <p:nvPicPr>
              <p:cNvPr id="2" name="Ink 1">
                <a:extLst>
                  <a:ext uri="{FF2B5EF4-FFF2-40B4-BE49-F238E27FC236}">
                    <a16:creationId xmlns:a16="http://schemas.microsoft.com/office/drawing/2014/main" id="{12931CA9-FD95-C141-9195-79F59EE3E36E}"/>
                  </a:ext>
                </a:extLst>
              </p:cNvPr>
              <p:cNvPicPr/>
              <p:nvPr/>
            </p:nvPicPr>
            <p:blipFill>
              <a:blip r:embed="rId117"/>
              <a:stretch>
                <a:fillRect/>
              </a:stretch>
            </p:blipFill>
            <p:spPr>
              <a:xfrm>
                <a:off x="7144465" y="429663"/>
                <a:ext cx="374777" cy="230400"/>
              </a:xfrm>
              <a:prstGeom prst="rect">
                <a:avLst/>
              </a:prstGeom>
            </p:spPr>
          </p:pic>
        </mc:Fallback>
      </mc:AlternateContent>
    </p:spTree>
    <p:extLst>
      <p:ext uri="{BB962C8B-B14F-4D97-AF65-F5344CB8AC3E}">
        <p14:creationId xmlns:p14="http://schemas.microsoft.com/office/powerpoint/2010/main" val="243335750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2">
                <a:extLst>
                  <a:ext uri="{FF2B5EF4-FFF2-40B4-BE49-F238E27FC236}">
                    <a16:creationId xmlns:a16="http://schemas.microsoft.com/office/drawing/2014/main" id="{EBCC5D02-1E19-1A43-8130-5C38A7B96B88}"/>
                  </a:ext>
                </a:extLst>
              </p14:cNvPr>
              <p14:cNvContentPartPr/>
              <p14:nvPr/>
            </p14:nvContentPartPr>
            <p14:xfrm>
              <a:off x="4846235" y="1455303"/>
              <a:ext cx="2427120" cy="364680"/>
            </p14:xfrm>
          </p:contentPart>
        </mc:Choice>
        <mc:Fallback xmlns="">
          <p:pic>
            <p:nvPicPr>
              <p:cNvPr id="12" name="Ink 12">
                <a:extLst>
                  <a:ext uri="{FF2B5EF4-FFF2-40B4-BE49-F238E27FC236}">
                    <a16:creationId xmlns:a16="http://schemas.microsoft.com/office/drawing/2014/main" id="{EBCC5D02-1E19-1A43-8130-5C38A7B96B88}"/>
                  </a:ext>
                </a:extLst>
              </p:cNvPr>
              <p:cNvPicPr/>
              <p:nvPr/>
            </p:nvPicPr>
            <p:blipFill>
              <a:blip r:embed="rId3"/>
              <a:stretch>
                <a:fillRect/>
              </a:stretch>
            </p:blipFill>
            <p:spPr>
              <a:xfrm>
                <a:off x="4837596" y="1446312"/>
                <a:ext cx="2445837" cy="38158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7">
                <a:extLst>
                  <a:ext uri="{FF2B5EF4-FFF2-40B4-BE49-F238E27FC236}">
                    <a16:creationId xmlns:a16="http://schemas.microsoft.com/office/drawing/2014/main" id="{24735AFC-C580-894C-A004-99CF07DBEDBE}"/>
                  </a:ext>
                </a:extLst>
              </p14:cNvPr>
              <p14:cNvContentPartPr/>
              <p14:nvPr/>
            </p14:nvContentPartPr>
            <p14:xfrm>
              <a:off x="1998275" y="2442423"/>
              <a:ext cx="1031040" cy="421560"/>
            </p14:xfrm>
          </p:contentPart>
        </mc:Choice>
        <mc:Fallback xmlns="">
          <p:pic>
            <p:nvPicPr>
              <p:cNvPr id="17" name="Ink 17">
                <a:extLst>
                  <a:ext uri="{FF2B5EF4-FFF2-40B4-BE49-F238E27FC236}">
                    <a16:creationId xmlns:a16="http://schemas.microsoft.com/office/drawing/2014/main" id="{24735AFC-C580-894C-A004-99CF07DBEDBE}"/>
                  </a:ext>
                </a:extLst>
              </p:cNvPr>
              <p:cNvPicPr/>
              <p:nvPr/>
            </p:nvPicPr>
            <p:blipFill>
              <a:blip r:embed="rId5"/>
              <a:stretch>
                <a:fillRect/>
              </a:stretch>
            </p:blipFill>
            <p:spPr>
              <a:xfrm>
                <a:off x="1990358" y="2433423"/>
                <a:ext cx="1046874"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1">
                <a:extLst>
                  <a:ext uri="{FF2B5EF4-FFF2-40B4-BE49-F238E27FC236}">
                    <a16:creationId xmlns:a16="http://schemas.microsoft.com/office/drawing/2014/main" id="{4974D1DC-7F1D-C54E-A649-FA2A7E6BEB5D}"/>
                  </a:ext>
                </a:extLst>
              </p14:cNvPr>
              <p14:cNvContentPartPr/>
              <p14:nvPr/>
            </p14:nvContentPartPr>
            <p14:xfrm>
              <a:off x="2098715" y="3555903"/>
              <a:ext cx="1238760" cy="263880"/>
            </p14:xfrm>
          </p:contentPart>
        </mc:Choice>
        <mc:Fallback xmlns="">
          <p:pic>
            <p:nvPicPr>
              <p:cNvPr id="21" name="Ink 21">
                <a:extLst>
                  <a:ext uri="{FF2B5EF4-FFF2-40B4-BE49-F238E27FC236}">
                    <a16:creationId xmlns:a16="http://schemas.microsoft.com/office/drawing/2014/main" id="{4974D1DC-7F1D-C54E-A649-FA2A7E6BEB5D}"/>
                  </a:ext>
                </a:extLst>
              </p:cNvPr>
              <p:cNvPicPr/>
              <p:nvPr/>
            </p:nvPicPr>
            <p:blipFill>
              <a:blip r:embed="rId7"/>
              <a:stretch>
                <a:fillRect/>
              </a:stretch>
            </p:blipFill>
            <p:spPr>
              <a:xfrm>
                <a:off x="2089355" y="3546543"/>
                <a:ext cx="12585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5">
                <a:extLst>
                  <a:ext uri="{FF2B5EF4-FFF2-40B4-BE49-F238E27FC236}">
                    <a16:creationId xmlns:a16="http://schemas.microsoft.com/office/drawing/2014/main" id="{68959324-5D47-FA4C-B83D-B0D8BAE259DA}"/>
                  </a:ext>
                </a:extLst>
              </p14:cNvPr>
              <p14:cNvContentPartPr/>
              <p14:nvPr/>
            </p14:nvContentPartPr>
            <p14:xfrm>
              <a:off x="2098715" y="4278063"/>
              <a:ext cx="1100520" cy="754920"/>
            </p14:xfrm>
          </p:contentPart>
        </mc:Choice>
        <mc:Fallback xmlns="">
          <p:pic>
            <p:nvPicPr>
              <p:cNvPr id="25" name="Ink 25">
                <a:extLst>
                  <a:ext uri="{FF2B5EF4-FFF2-40B4-BE49-F238E27FC236}">
                    <a16:creationId xmlns:a16="http://schemas.microsoft.com/office/drawing/2014/main" id="{68959324-5D47-FA4C-B83D-B0D8BAE259DA}"/>
                  </a:ext>
                </a:extLst>
              </p:cNvPr>
              <p:cNvPicPr/>
              <p:nvPr/>
            </p:nvPicPr>
            <p:blipFill>
              <a:blip r:embed="rId9"/>
              <a:stretch>
                <a:fillRect/>
              </a:stretch>
            </p:blipFill>
            <p:spPr>
              <a:xfrm>
                <a:off x="2088995" y="4269059"/>
                <a:ext cx="1119960" cy="77364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4" name="Ink 44">
                <a:extLst>
                  <a:ext uri="{FF2B5EF4-FFF2-40B4-BE49-F238E27FC236}">
                    <a16:creationId xmlns:a16="http://schemas.microsoft.com/office/drawing/2014/main" id="{E1DDE193-1C38-D74B-BCE6-2CD98424E614}"/>
                  </a:ext>
                </a:extLst>
              </p14:cNvPr>
              <p14:cNvContentPartPr/>
              <p14:nvPr/>
            </p14:nvContentPartPr>
            <p14:xfrm>
              <a:off x="3940835" y="1914303"/>
              <a:ext cx="270720" cy="270720"/>
            </p14:xfrm>
          </p:contentPart>
        </mc:Choice>
        <mc:Fallback xmlns="">
          <p:pic>
            <p:nvPicPr>
              <p:cNvPr id="44" name="Ink 44">
                <a:extLst>
                  <a:ext uri="{FF2B5EF4-FFF2-40B4-BE49-F238E27FC236}">
                    <a16:creationId xmlns:a16="http://schemas.microsoft.com/office/drawing/2014/main" id="{E1DDE193-1C38-D74B-BCE6-2CD98424E614}"/>
                  </a:ext>
                </a:extLst>
              </p:cNvPr>
              <p:cNvPicPr/>
              <p:nvPr/>
            </p:nvPicPr>
            <p:blipFill>
              <a:blip r:embed="rId11"/>
              <a:stretch>
                <a:fillRect/>
              </a:stretch>
            </p:blipFill>
            <p:spPr>
              <a:xfrm>
                <a:off x="3932904" y="1904943"/>
                <a:ext cx="287302"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9" name="Ink 49">
                <a:extLst>
                  <a:ext uri="{FF2B5EF4-FFF2-40B4-BE49-F238E27FC236}">
                    <a16:creationId xmlns:a16="http://schemas.microsoft.com/office/drawing/2014/main" id="{129EFE8F-391C-E043-A793-F20674F75484}"/>
                  </a:ext>
                </a:extLst>
              </p14:cNvPr>
              <p14:cNvContentPartPr/>
              <p14:nvPr/>
            </p14:nvContentPartPr>
            <p14:xfrm>
              <a:off x="5619515" y="1907823"/>
              <a:ext cx="289440" cy="239400"/>
            </p14:xfrm>
          </p:contentPart>
        </mc:Choice>
        <mc:Fallback xmlns="">
          <p:pic>
            <p:nvPicPr>
              <p:cNvPr id="49" name="Ink 49">
                <a:extLst>
                  <a:ext uri="{FF2B5EF4-FFF2-40B4-BE49-F238E27FC236}">
                    <a16:creationId xmlns:a16="http://schemas.microsoft.com/office/drawing/2014/main" id="{129EFE8F-391C-E043-A793-F20674F75484}"/>
                  </a:ext>
                </a:extLst>
              </p:cNvPr>
              <p:cNvPicPr/>
              <p:nvPr/>
            </p:nvPicPr>
            <p:blipFill>
              <a:blip r:embed="rId13"/>
              <a:stretch>
                <a:fillRect/>
              </a:stretch>
            </p:blipFill>
            <p:spPr>
              <a:xfrm>
                <a:off x="5611605" y="1898449"/>
                <a:ext cx="306339" cy="25850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6" name="Ink 65">
                <a:extLst>
                  <a:ext uri="{FF2B5EF4-FFF2-40B4-BE49-F238E27FC236}">
                    <a16:creationId xmlns:a16="http://schemas.microsoft.com/office/drawing/2014/main" id="{0083FACA-5F2F-2746-B43C-3AF09A5F4E62}"/>
                  </a:ext>
                </a:extLst>
              </p14:cNvPr>
              <p14:cNvContentPartPr/>
              <p14:nvPr/>
            </p14:nvContentPartPr>
            <p14:xfrm>
              <a:off x="7738115" y="1876503"/>
              <a:ext cx="176400" cy="176400"/>
            </p14:xfrm>
          </p:contentPart>
        </mc:Choice>
        <mc:Fallback xmlns="">
          <p:pic>
            <p:nvPicPr>
              <p:cNvPr id="66" name="Ink 65">
                <a:extLst>
                  <a:ext uri="{FF2B5EF4-FFF2-40B4-BE49-F238E27FC236}">
                    <a16:creationId xmlns:a16="http://schemas.microsoft.com/office/drawing/2014/main" id="{0083FACA-5F2F-2746-B43C-3AF09A5F4E62}"/>
                  </a:ext>
                </a:extLst>
              </p:cNvPr>
              <p:cNvPicPr/>
              <p:nvPr/>
            </p:nvPicPr>
            <p:blipFill>
              <a:blip r:embed="rId15"/>
              <a:stretch>
                <a:fillRect/>
              </a:stretch>
            </p:blipFill>
            <p:spPr>
              <a:xfrm>
                <a:off x="7728755" y="1867503"/>
                <a:ext cx="1947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9">
                <a:extLst>
                  <a:ext uri="{FF2B5EF4-FFF2-40B4-BE49-F238E27FC236}">
                    <a16:creationId xmlns:a16="http://schemas.microsoft.com/office/drawing/2014/main" id="{864EADBC-0D4E-0B4C-B217-3AD579AC6BF2}"/>
                  </a:ext>
                </a:extLst>
              </p14:cNvPr>
              <p14:cNvContentPartPr/>
              <p14:nvPr/>
            </p14:nvContentPartPr>
            <p14:xfrm>
              <a:off x="7480355" y="2467263"/>
              <a:ext cx="440640" cy="195120"/>
            </p14:xfrm>
          </p:contentPart>
        </mc:Choice>
        <mc:Fallback xmlns="">
          <p:pic>
            <p:nvPicPr>
              <p:cNvPr id="69" name="Ink 69">
                <a:extLst>
                  <a:ext uri="{FF2B5EF4-FFF2-40B4-BE49-F238E27FC236}">
                    <a16:creationId xmlns:a16="http://schemas.microsoft.com/office/drawing/2014/main" id="{864EADBC-0D4E-0B4C-B217-3AD579AC6BF2}"/>
                  </a:ext>
                </a:extLst>
              </p:cNvPr>
              <p:cNvPicPr/>
              <p:nvPr/>
            </p:nvPicPr>
            <p:blipFill>
              <a:blip r:embed="rId17"/>
              <a:stretch>
                <a:fillRect/>
              </a:stretch>
            </p:blipFill>
            <p:spPr>
              <a:xfrm>
                <a:off x="7470627" y="2458263"/>
                <a:ext cx="458294"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3">
                <a:extLst>
                  <a:ext uri="{FF2B5EF4-FFF2-40B4-BE49-F238E27FC236}">
                    <a16:creationId xmlns:a16="http://schemas.microsoft.com/office/drawing/2014/main" id="{9DF8EB28-7040-FF4B-A692-4C584A404EB9}"/>
                  </a:ext>
                </a:extLst>
              </p14:cNvPr>
              <p14:cNvContentPartPr/>
              <p14:nvPr/>
            </p14:nvContentPartPr>
            <p14:xfrm>
              <a:off x="7461635" y="3454383"/>
              <a:ext cx="371160" cy="157680"/>
            </p14:xfrm>
          </p:contentPart>
        </mc:Choice>
        <mc:Fallback xmlns="">
          <p:pic>
            <p:nvPicPr>
              <p:cNvPr id="73" name="Ink 73">
                <a:extLst>
                  <a:ext uri="{FF2B5EF4-FFF2-40B4-BE49-F238E27FC236}">
                    <a16:creationId xmlns:a16="http://schemas.microsoft.com/office/drawing/2014/main" id="{9DF8EB28-7040-FF4B-A692-4C584A404EB9}"/>
                  </a:ext>
                </a:extLst>
              </p:cNvPr>
              <p:cNvPicPr/>
              <p:nvPr/>
            </p:nvPicPr>
            <p:blipFill>
              <a:blip r:embed="rId19"/>
              <a:stretch>
                <a:fillRect/>
              </a:stretch>
            </p:blipFill>
            <p:spPr>
              <a:xfrm>
                <a:off x="7451915" y="3445362"/>
                <a:ext cx="390600" cy="17463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5" name="Ink 74">
                <a:extLst>
                  <a:ext uri="{FF2B5EF4-FFF2-40B4-BE49-F238E27FC236}">
                    <a16:creationId xmlns:a16="http://schemas.microsoft.com/office/drawing/2014/main" id="{FBD6D43A-8948-814A-8310-9CE49F51461E}"/>
                  </a:ext>
                </a:extLst>
              </p14:cNvPr>
              <p14:cNvContentPartPr/>
              <p14:nvPr/>
            </p14:nvContentPartPr>
            <p14:xfrm>
              <a:off x="7474235" y="4422783"/>
              <a:ext cx="138600" cy="163800"/>
            </p14:xfrm>
          </p:contentPart>
        </mc:Choice>
        <mc:Fallback xmlns="">
          <p:pic>
            <p:nvPicPr>
              <p:cNvPr id="75" name="Ink 74">
                <a:extLst>
                  <a:ext uri="{FF2B5EF4-FFF2-40B4-BE49-F238E27FC236}">
                    <a16:creationId xmlns:a16="http://schemas.microsoft.com/office/drawing/2014/main" id="{FBD6D43A-8948-814A-8310-9CE49F51461E}"/>
                  </a:ext>
                </a:extLst>
              </p:cNvPr>
              <p:cNvPicPr/>
              <p:nvPr/>
            </p:nvPicPr>
            <p:blipFill>
              <a:blip r:embed="rId21"/>
              <a:stretch>
                <a:fillRect/>
              </a:stretch>
            </p:blipFill>
            <p:spPr>
              <a:xfrm>
                <a:off x="7465258" y="4414143"/>
                <a:ext cx="155476"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a16="http://schemas.microsoft.com/office/drawing/2014/main" id="{4E94F8A3-9A99-F942-B485-284950EF70F2}"/>
                  </a:ext>
                </a:extLst>
              </p14:cNvPr>
              <p14:cNvContentPartPr/>
              <p14:nvPr/>
            </p14:nvContentPartPr>
            <p14:xfrm>
              <a:off x="7757195" y="4441503"/>
              <a:ext cx="151200" cy="113400"/>
            </p14:xfrm>
          </p:contentPart>
        </mc:Choice>
        <mc:Fallback xmlns="">
          <p:pic>
            <p:nvPicPr>
              <p:cNvPr id="76" name="Ink 75">
                <a:extLst>
                  <a:ext uri="{FF2B5EF4-FFF2-40B4-BE49-F238E27FC236}">
                    <a16:creationId xmlns:a16="http://schemas.microsoft.com/office/drawing/2014/main" id="{4E94F8A3-9A99-F942-B485-284950EF70F2}"/>
                  </a:ext>
                </a:extLst>
              </p:cNvPr>
              <p:cNvPicPr/>
              <p:nvPr/>
            </p:nvPicPr>
            <p:blipFill>
              <a:blip r:embed="rId23"/>
              <a:stretch>
                <a:fillRect/>
              </a:stretch>
            </p:blipFill>
            <p:spPr>
              <a:xfrm>
                <a:off x="7748195" y="4432503"/>
                <a:ext cx="169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9" name="Ink 79">
                <a:extLst>
                  <a:ext uri="{FF2B5EF4-FFF2-40B4-BE49-F238E27FC236}">
                    <a16:creationId xmlns:a16="http://schemas.microsoft.com/office/drawing/2014/main" id="{D5904703-8370-8645-A40E-14FA2012D954}"/>
                  </a:ext>
                </a:extLst>
              </p14:cNvPr>
              <p14:cNvContentPartPr/>
              <p14:nvPr/>
            </p14:nvContentPartPr>
            <p14:xfrm>
              <a:off x="9089915" y="1794783"/>
              <a:ext cx="276840" cy="214200"/>
            </p14:xfrm>
          </p:contentPart>
        </mc:Choice>
        <mc:Fallback xmlns="">
          <p:pic>
            <p:nvPicPr>
              <p:cNvPr id="79" name="Ink 79">
                <a:extLst>
                  <a:ext uri="{FF2B5EF4-FFF2-40B4-BE49-F238E27FC236}">
                    <a16:creationId xmlns:a16="http://schemas.microsoft.com/office/drawing/2014/main" id="{D5904703-8370-8645-A40E-14FA2012D954}"/>
                  </a:ext>
                </a:extLst>
              </p:cNvPr>
              <p:cNvPicPr/>
              <p:nvPr/>
            </p:nvPicPr>
            <p:blipFill>
              <a:blip r:embed="rId25"/>
              <a:stretch>
                <a:fillRect/>
              </a:stretch>
            </p:blipFill>
            <p:spPr>
              <a:xfrm>
                <a:off x="9081995" y="1785423"/>
                <a:ext cx="2941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8" name="Ink 131">
                <a:extLst>
                  <a:ext uri="{FF2B5EF4-FFF2-40B4-BE49-F238E27FC236}">
                    <a16:creationId xmlns:a16="http://schemas.microsoft.com/office/drawing/2014/main" id="{4DD0CDA9-F27B-044C-952C-AF2E210F8C19}"/>
                  </a:ext>
                </a:extLst>
              </p14:cNvPr>
              <p14:cNvContentPartPr/>
              <p14:nvPr/>
            </p14:nvContentPartPr>
            <p14:xfrm>
              <a:off x="8869955" y="2159463"/>
              <a:ext cx="1440360" cy="2880000"/>
            </p14:xfrm>
          </p:contentPart>
        </mc:Choice>
        <mc:Fallback xmlns="">
          <p:pic>
            <p:nvPicPr>
              <p:cNvPr id="128" name="Ink 131">
                <a:extLst>
                  <a:ext uri="{FF2B5EF4-FFF2-40B4-BE49-F238E27FC236}">
                    <a16:creationId xmlns:a16="http://schemas.microsoft.com/office/drawing/2014/main" id="{4DD0CDA9-F27B-044C-952C-AF2E210F8C19}"/>
                  </a:ext>
                </a:extLst>
              </p:cNvPr>
              <p:cNvPicPr/>
              <p:nvPr/>
            </p:nvPicPr>
            <p:blipFill>
              <a:blip r:embed="rId27"/>
              <a:stretch>
                <a:fillRect/>
              </a:stretch>
            </p:blipFill>
            <p:spPr>
              <a:xfrm>
                <a:off x="8862035" y="2150463"/>
                <a:ext cx="1457280" cy="289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9" name="Ink 132">
                <a:extLst>
                  <a:ext uri="{FF2B5EF4-FFF2-40B4-BE49-F238E27FC236}">
                    <a16:creationId xmlns:a16="http://schemas.microsoft.com/office/drawing/2014/main" id="{CCEAFD76-BCE1-6640-AF0C-42F25CC80EEF}"/>
                  </a:ext>
                </a:extLst>
              </p14:cNvPr>
              <p14:cNvContentPartPr/>
              <p14:nvPr/>
            </p14:nvContentPartPr>
            <p14:xfrm>
              <a:off x="8096675" y="2278623"/>
              <a:ext cx="628920" cy="2609640"/>
            </p14:xfrm>
          </p:contentPart>
        </mc:Choice>
        <mc:Fallback xmlns="">
          <p:pic>
            <p:nvPicPr>
              <p:cNvPr id="129" name="Ink 132">
                <a:extLst>
                  <a:ext uri="{FF2B5EF4-FFF2-40B4-BE49-F238E27FC236}">
                    <a16:creationId xmlns:a16="http://schemas.microsoft.com/office/drawing/2014/main" id="{CCEAFD76-BCE1-6640-AF0C-42F25CC80EEF}"/>
                  </a:ext>
                </a:extLst>
              </p:cNvPr>
              <p:cNvPicPr/>
              <p:nvPr/>
            </p:nvPicPr>
            <p:blipFill>
              <a:blip r:embed="rId29"/>
              <a:stretch>
                <a:fillRect/>
              </a:stretch>
            </p:blipFill>
            <p:spPr>
              <a:xfrm>
                <a:off x="8087680" y="2270703"/>
                <a:ext cx="647269" cy="262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0" name="Ink 133">
                <a:extLst>
                  <a:ext uri="{FF2B5EF4-FFF2-40B4-BE49-F238E27FC236}">
                    <a16:creationId xmlns:a16="http://schemas.microsoft.com/office/drawing/2014/main" id="{4C64D3CE-A700-154D-A822-36A9A1DEA817}"/>
                  </a:ext>
                </a:extLst>
              </p14:cNvPr>
              <p14:cNvContentPartPr/>
              <p14:nvPr/>
            </p14:nvContentPartPr>
            <p14:xfrm>
              <a:off x="6399275" y="2234703"/>
              <a:ext cx="886680" cy="2766600"/>
            </p14:xfrm>
          </p:contentPart>
        </mc:Choice>
        <mc:Fallback xmlns="">
          <p:pic>
            <p:nvPicPr>
              <p:cNvPr id="130" name="Ink 133">
                <a:extLst>
                  <a:ext uri="{FF2B5EF4-FFF2-40B4-BE49-F238E27FC236}">
                    <a16:creationId xmlns:a16="http://schemas.microsoft.com/office/drawing/2014/main" id="{4C64D3CE-A700-154D-A822-36A9A1DEA817}"/>
                  </a:ext>
                </a:extLst>
              </p:cNvPr>
              <p:cNvPicPr/>
              <p:nvPr/>
            </p:nvPicPr>
            <p:blipFill>
              <a:blip r:embed="rId31"/>
              <a:stretch>
                <a:fillRect/>
              </a:stretch>
            </p:blipFill>
            <p:spPr>
              <a:xfrm>
                <a:off x="6390279" y="2226423"/>
                <a:ext cx="904673" cy="2783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1" name="Ink 134">
                <a:extLst>
                  <a:ext uri="{FF2B5EF4-FFF2-40B4-BE49-F238E27FC236}">
                    <a16:creationId xmlns:a16="http://schemas.microsoft.com/office/drawing/2014/main" id="{76781196-70E7-9943-8653-364500C94AF4}"/>
                  </a:ext>
                </a:extLst>
              </p14:cNvPr>
              <p14:cNvContentPartPr/>
              <p14:nvPr/>
            </p14:nvContentPartPr>
            <p14:xfrm>
              <a:off x="3676955" y="2404623"/>
              <a:ext cx="2577960" cy="2678760"/>
            </p14:xfrm>
          </p:contentPart>
        </mc:Choice>
        <mc:Fallback xmlns="">
          <p:pic>
            <p:nvPicPr>
              <p:cNvPr id="131" name="Ink 134">
                <a:extLst>
                  <a:ext uri="{FF2B5EF4-FFF2-40B4-BE49-F238E27FC236}">
                    <a16:creationId xmlns:a16="http://schemas.microsoft.com/office/drawing/2014/main" id="{76781196-70E7-9943-8653-364500C94AF4}"/>
                  </a:ext>
                </a:extLst>
              </p:cNvPr>
              <p:cNvPicPr/>
              <p:nvPr/>
            </p:nvPicPr>
            <p:blipFill>
              <a:blip r:embed="rId33"/>
              <a:stretch>
                <a:fillRect/>
              </a:stretch>
            </p:blipFill>
            <p:spPr>
              <a:xfrm>
                <a:off x="3667595" y="2395983"/>
                <a:ext cx="2595240" cy="2697120"/>
              </a:xfrm>
              <a:prstGeom prst="rect">
                <a:avLst/>
              </a:prstGeom>
            </p:spPr>
          </p:pic>
        </mc:Fallback>
      </mc:AlternateContent>
    </p:spTree>
    <p:extLst>
      <p:ext uri="{BB962C8B-B14F-4D97-AF65-F5344CB8AC3E}">
        <p14:creationId xmlns:p14="http://schemas.microsoft.com/office/powerpoint/2010/main" val="29861038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6">
                <a:extLst>
                  <a:ext uri="{FF2B5EF4-FFF2-40B4-BE49-F238E27FC236}">
                    <a16:creationId xmlns:a16="http://schemas.microsoft.com/office/drawing/2014/main" id="{BCEF07C5-A23B-954C-9520-2867EBCD0651}"/>
                  </a:ext>
                </a:extLst>
              </p14:cNvPr>
              <p14:cNvContentPartPr/>
              <p14:nvPr/>
            </p14:nvContentPartPr>
            <p14:xfrm>
              <a:off x="2356475" y="1593543"/>
              <a:ext cx="314640" cy="214200"/>
            </p14:xfrm>
          </p:contentPart>
        </mc:Choice>
        <mc:Fallback xmlns="">
          <p:pic>
            <p:nvPicPr>
              <p:cNvPr id="6" name="Ink 6">
                <a:extLst>
                  <a:ext uri="{FF2B5EF4-FFF2-40B4-BE49-F238E27FC236}">
                    <a16:creationId xmlns:a16="http://schemas.microsoft.com/office/drawing/2014/main" id="{BCEF07C5-A23B-954C-9520-2867EBCD0651}"/>
                  </a:ext>
                </a:extLst>
              </p:cNvPr>
              <p:cNvPicPr/>
              <p:nvPr/>
            </p:nvPicPr>
            <p:blipFill>
              <a:blip r:embed="rId3"/>
              <a:stretch>
                <a:fillRect/>
              </a:stretch>
            </p:blipFill>
            <p:spPr>
              <a:xfrm>
                <a:off x="2347475" y="1583463"/>
                <a:ext cx="3315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78F6F45-C792-C64B-9414-FDF330533B2A}"/>
                  </a:ext>
                </a:extLst>
              </p14:cNvPr>
              <p14:cNvContentPartPr/>
              <p14:nvPr/>
            </p14:nvContentPartPr>
            <p14:xfrm>
              <a:off x="2991515" y="1675263"/>
              <a:ext cx="276120" cy="6480"/>
            </p14:xfrm>
          </p:contentPart>
        </mc:Choice>
        <mc:Fallback xmlns="">
          <p:pic>
            <p:nvPicPr>
              <p:cNvPr id="8" name="Ink 7">
                <a:extLst>
                  <a:ext uri="{FF2B5EF4-FFF2-40B4-BE49-F238E27FC236}">
                    <a16:creationId xmlns:a16="http://schemas.microsoft.com/office/drawing/2014/main" id="{678F6F45-C792-C64B-9414-FDF330533B2A}"/>
                  </a:ext>
                </a:extLst>
              </p:cNvPr>
              <p:cNvPicPr/>
              <p:nvPr/>
            </p:nvPicPr>
            <p:blipFill>
              <a:blip r:embed="rId5"/>
              <a:stretch>
                <a:fillRect/>
              </a:stretch>
            </p:blipFill>
            <p:spPr>
              <a:xfrm>
                <a:off x="2981808" y="1666055"/>
                <a:ext cx="293737"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8AF3BDD4-649E-344F-9CEB-847EFD8D074D}"/>
                  </a:ext>
                </a:extLst>
              </p14:cNvPr>
              <p14:cNvContentPartPr/>
              <p14:nvPr/>
            </p14:nvContentPartPr>
            <p14:xfrm>
              <a:off x="3073235" y="1788303"/>
              <a:ext cx="151200" cy="6480"/>
            </p14:xfrm>
          </p:contentPart>
        </mc:Choice>
        <mc:Fallback xmlns="">
          <p:pic>
            <p:nvPicPr>
              <p:cNvPr id="9" name="Ink 8">
                <a:extLst>
                  <a:ext uri="{FF2B5EF4-FFF2-40B4-BE49-F238E27FC236}">
                    <a16:creationId xmlns:a16="http://schemas.microsoft.com/office/drawing/2014/main" id="{8AF3BDD4-649E-344F-9CEB-847EFD8D074D}"/>
                  </a:ext>
                </a:extLst>
              </p:cNvPr>
              <p:cNvPicPr/>
              <p:nvPr/>
            </p:nvPicPr>
            <p:blipFill>
              <a:blip r:embed="rId7"/>
              <a:stretch>
                <a:fillRect/>
              </a:stretch>
            </p:blipFill>
            <p:spPr>
              <a:xfrm>
                <a:off x="3063897" y="1778943"/>
                <a:ext cx="168439"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6FF9C031-23C2-7647-A0E0-163F6A43EA96}"/>
                  </a:ext>
                </a:extLst>
              </p14:cNvPr>
              <p14:cNvContentPartPr/>
              <p14:nvPr/>
            </p14:nvContentPartPr>
            <p14:xfrm>
              <a:off x="4959275" y="1612263"/>
              <a:ext cx="75960" cy="157680"/>
            </p14:xfrm>
          </p:contentPart>
        </mc:Choice>
        <mc:Fallback xmlns="">
          <p:pic>
            <p:nvPicPr>
              <p:cNvPr id="15" name="Ink 14">
                <a:extLst>
                  <a:ext uri="{FF2B5EF4-FFF2-40B4-BE49-F238E27FC236}">
                    <a16:creationId xmlns:a16="http://schemas.microsoft.com/office/drawing/2014/main" id="{6FF9C031-23C2-7647-A0E0-163F6A43EA96}"/>
                  </a:ext>
                </a:extLst>
              </p:cNvPr>
              <p:cNvPicPr/>
              <p:nvPr/>
            </p:nvPicPr>
            <p:blipFill>
              <a:blip r:embed="rId9"/>
              <a:stretch>
                <a:fillRect/>
              </a:stretch>
            </p:blipFill>
            <p:spPr>
              <a:xfrm>
                <a:off x="4949870" y="1602882"/>
                <a:ext cx="93322" cy="175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AE1FDA80-3BEA-BC46-B866-7E052D6E1E1A}"/>
                  </a:ext>
                </a:extLst>
              </p14:cNvPr>
              <p14:cNvContentPartPr/>
              <p14:nvPr/>
            </p14:nvContentPartPr>
            <p14:xfrm>
              <a:off x="5147915" y="1624863"/>
              <a:ext cx="232920" cy="156960"/>
            </p14:xfrm>
          </p:contentPart>
        </mc:Choice>
        <mc:Fallback xmlns="">
          <p:pic>
            <p:nvPicPr>
              <p:cNvPr id="16" name="Ink 15">
                <a:extLst>
                  <a:ext uri="{FF2B5EF4-FFF2-40B4-BE49-F238E27FC236}">
                    <a16:creationId xmlns:a16="http://schemas.microsoft.com/office/drawing/2014/main" id="{AE1FDA80-3BEA-BC46-B866-7E052D6E1E1A}"/>
                  </a:ext>
                </a:extLst>
              </p:cNvPr>
              <p:cNvPicPr/>
              <p:nvPr/>
            </p:nvPicPr>
            <p:blipFill>
              <a:blip r:embed="rId11"/>
              <a:stretch>
                <a:fillRect/>
              </a:stretch>
            </p:blipFill>
            <p:spPr>
              <a:xfrm>
                <a:off x="5138915" y="1615481"/>
                <a:ext cx="249840" cy="17536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21">
                <a:extLst>
                  <a:ext uri="{FF2B5EF4-FFF2-40B4-BE49-F238E27FC236}">
                    <a16:creationId xmlns:a16="http://schemas.microsoft.com/office/drawing/2014/main" id="{CC69256D-D09D-FD45-9B0A-E8263765D6CC}"/>
                  </a:ext>
                </a:extLst>
              </p14:cNvPr>
              <p14:cNvContentPartPr/>
              <p14:nvPr/>
            </p14:nvContentPartPr>
            <p14:xfrm>
              <a:off x="5632115" y="1587063"/>
              <a:ext cx="232920" cy="189000"/>
            </p14:xfrm>
          </p:contentPart>
        </mc:Choice>
        <mc:Fallback xmlns="">
          <p:pic>
            <p:nvPicPr>
              <p:cNvPr id="19" name="Ink 21">
                <a:extLst>
                  <a:ext uri="{FF2B5EF4-FFF2-40B4-BE49-F238E27FC236}">
                    <a16:creationId xmlns:a16="http://schemas.microsoft.com/office/drawing/2014/main" id="{CC69256D-D09D-FD45-9B0A-E8263765D6CC}"/>
                  </a:ext>
                </a:extLst>
              </p:cNvPr>
              <p:cNvPicPr/>
              <p:nvPr/>
            </p:nvPicPr>
            <p:blipFill>
              <a:blip r:embed="rId13"/>
              <a:stretch>
                <a:fillRect/>
              </a:stretch>
            </p:blipFill>
            <p:spPr>
              <a:xfrm>
                <a:off x="5623488" y="1577343"/>
                <a:ext cx="249454"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22">
                <a:extLst>
                  <a:ext uri="{FF2B5EF4-FFF2-40B4-BE49-F238E27FC236}">
                    <a16:creationId xmlns:a16="http://schemas.microsoft.com/office/drawing/2014/main" id="{FFC5D3CB-5A54-604E-B4B2-F9DF1C99260D}"/>
                  </a:ext>
                </a:extLst>
              </p14:cNvPr>
              <p14:cNvContentPartPr/>
              <p14:nvPr/>
            </p14:nvContentPartPr>
            <p14:xfrm>
              <a:off x="4349435" y="1624863"/>
              <a:ext cx="339840" cy="201600"/>
            </p14:xfrm>
          </p:contentPart>
        </mc:Choice>
        <mc:Fallback xmlns="">
          <p:pic>
            <p:nvPicPr>
              <p:cNvPr id="20" name="Ink 22">
                <a:extLst>
                  <a:ext uri="{FF2B5EF4-FFF2-40B4-BE49-F238E27FC236}">
                    <a16:creationId xmlns:a16="http://schemas.microsoft.com/office/drawing/2014/main" id="{FFC5D3CB-5A54-604E-B4B2-F9DF1C99260D}"/>
                  </a:ext>
                </a:extLst>
              </p:cNvPr>
              <p:cNvPicPr/>
              <p:nvPr/>
            </p:nvPicPr>
            <p:blipFill>
              <a:blip r:embed="rId15"/>
              <a:stretch>
                <a:fillRect/>
              </a:stretch>
            </p:blipFill>
            <p:spPr>
              <a:xfrm>
                <a:off x="4340795" y="1616223"/>
                <a:ext cx="3564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3">
                <a:extLst>
                  <a:ext uri="{FF2B5EF4-FFF2-40B4-BE49-F238E27FC236}">
                    <a16:creationId xmlns:a16="http://schemas.microsoft.com/office/drawing/2014/main" id="{7B5DBF1F-A2CD-D74B-AAD9-C63868A913BE}"/>
                  </a:ext>
                </a:extLst>
              </p14:cNvPr>
              <p14:cNvContentPartPr/>
              <p14:nvPr/>
            </p14:nvContentPartPr>
            <p14:xfrm>
              <a:off x="3758675" y="1618743"/>
              <a:ext cx="333360" cy="169920"/>
            </p14:xfrm>
          </p:contentPart>
        </mc:Choice>
        <mc:Fallback xmlns="">
          <p:pic>
            <p:nvPicPr>
              <p:cNvPr id="21" name="Ink 23">
                <a:extLst>
                  <a:ext uri="{FF2B5EF4-FFF2-40B4-BE49-F238E27FC236}">
                    <a16:creationId xmlns:a16="http://schemas.microsoft.com/office/drawing/2014/main" id="{7B5DBF1F-A2CD-D74B-AAD9-C63868A913BE}"/>
                  </a:ext>
                </a:extLst>
              </p:cNvPr>
              <p:cNvPicPr/>
              <p:nvPr/>
            </p:nvPicPr>
            <p:blipFill>
              <a:blip r:embed="rId17"/>
              <a:stretch>
                <a:fillRect/>
              </a:stretch>
            </p:blipFill>
            <p:spPr>
              <a:xfrm>
                <a:off x="3749325" y="1610840"/>
                <a:ext cx="350621" cy="18644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F9534353-B56C-484A-B45B-DAA03F0B1BB3}"/>
                  </a:ext>
                </a:extLst>
              </p14:cNvPr>
              <p14:cNvContentPartPr/>
              <p14:nvPr/>
            </p14:nvContentPartPr>
            <p14:xfrm>
              <a:off x="6122435" y="1612263"/>
              <a:ext cx="56880" cy="189000"/>
            </p14:xfrm>
          </p:contentPart>
        </mc:Choice>
        <mc:Fallback xmlns="">
          <p:pic>
            <p:nvPicPr>
              <p:cNvPr id="25" name="Ink 24">
                <a:extLst>
                  <a:ext uri="{FF2B5EF4-FFF2-40B4-BE49-F238E27FC236}">
                    <a16:creationId xmlns:a16="http://schemas.microsoft.com/office/drawing/2014/main" id="{F9534353-B56C-484A-B45B-DAA03F0B1BB3}"/>
                  </a:ext>
                </a:extLst>
              </p:cNvPr>
              <p:cNvPicPr/>
              <p:nvPr/>
            </p:nvPicPr>
            <p:blipFill>
              <a:blip r:embed="rId19"/>
              <a:stretch>
                <a:fillRect/>
              </a:stretch>
            </p:blipFill>
            <p:spPr>
              <a:xfrm>
                <a:off x="6112715" y="1602903"/>
                <a:ext cx="745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5E7D674D-CB74-6E48-A525-EED9E3981AD0}"/>
                  </a:ext>
                </a:extLst>
              </p14:cNvPr>
              <p14:cNvContentPartPr/>
              <p14:nvPr/>
            </p14:nvContentPartPr>
            <p14:xfrm>
              <a:off x="6279755" y="1574463"/>
              <a:ext cx="189000" cy="201600"/>
            </p14:xfrm>
          </p:contentPart>
        </mc:Choice>
        <mc:Fallback xmlns="">
          <p:pic>
            <p:nvPicPr>
              <p:cNvPr id="26" name="Ink 25">
                <a:extLst>
                  <a:ext uri="{FF2B5EF4-FFF2-40B4-BE49-F238E27FC236}">
                    <a16:creationId xmlns:a16="http://schemas.microsoft.com/office/drawing/2014/main" id="{5E7D674D-CB74-6E48-A525-EED9E3981AD0}"/>
                  </a:ext>
                </a:extLst>
              </p:cNvPr>
              <p:cNvPicPr/>
              <p:nvPr/>
            </p:nvPicPr>
            <p:blipFill>
              <a:blip r:embed="rId21"/>
              <a:stretch>
                <a:fillRect/>
              </a:stretch>
            </p:blipFill>
            <p:spPr>
              <a:xfrm>
                <a:off x="6270395" y="1565103"/>
                <a:ext cx="2062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46C4FD35-8815-F04A-9C74-920A770F2EB2}"/>
                  </a:ext>
                </a:extLst>
              </p14:cNvPr>
              <p14:cNvContentPartPr/>
              <p14:nvPr/>
            </p14:nvContentPartPr>
            <p14:xfrm>
              <a:off x="7203875" y="1549623"/>
              <a:ext cx="250560" cy="214200"/>
            </p14:xfrm>
          </p:contentPart>
        </mc:Choice>
        <mc:Fallback xmlns="">
          <p:pic>
            <p:nvPicPr>
              <p:cNvPr id="29" name="Ink 28">
                <a:extLst>
                  <a:ext uri="{FF2B5EF4-FFF2-40B4-BE49-F238E27FC236}">
                    <a16:creationId xmlns:a16="http://schemas.microsoft.com/office/drawing/2014/main" id="{46C4FD35-8815-F04A-9C74-920A770F2EB2}"/>
                  </a:ext>
                </a:extLst>
              </p:cNvPr>
              <p:cNvPicPr/>
              <p:nvPr/>
            </p:nvPicPr>
            <p:blipFill>
              <a:blip r:embed="rId23"/>
              <a:stretch>
                <a:fillRect/>
              </a:stretch>
            </p:blipFill>
            <p:spPr>
              <a:xfrm>
                <a:off x="7195595" y="1539903"/>
                <a:ext cx="2682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30">
                <a:extLst>
                  <a:ext uri="{FF2B5EF4-FFF2-40B4-BE49-F238E27FC236}">
                    <a16:creationId xmlns:a16="http://schemas.microsoft.com/office/drawing/2014/main" id="{7F5BD3C2-A6FF-CB40-BC57-4B4C1D4CB84E}"/>
                  </a:ext>
                </a:extLst>
              </p14:cNvPr>
              <p14:cNvContentPartPr/>
              <p14:nvPr/>
            </p14:nvContentPartPr>
            <p14:xfrm>
              <a:off x="6694475" y="1599663"/>
              <a:ext cx="252000" cy="189000"/>
            </p14:xfrm>
          </p:contentPart>
        </mc:Choice>
        <mc:Fallback xmlns="">
          <p:pic>
            <p:nvPicPr>
              <p:cNvPr id="30" name="Ink 30">
                <a:extLst>
                  <a:ext uri="{FF2B5EF4-FFF2-40B4-BE49-F238E27FC236}">
                    <a16:creationId xmlns:a16="http://schemas.microsoft.com/office/drawing/2014/main" id="{7F5BD3C2-A6FF-CB40-BC57-4B4C1D4CB84E}"/>
                  </a:ext>
                </a:extLst>
              </p:cNvPr>
              <p:cNvPicPr/>
              <p:nvPr/>
            </p:nvPicPr>
            <p:blipFill>
              <a:blip r:embed="rId25"/>
              <a:stretch>
                <a:fillRect/>
              </a:stretch>
            </p:blipFill>
            <p:spPr>
              <a:xfrm>
                <a:off x="6685102" y="1590303"/>
                <a:ext cx="269305"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a16="http://schemas.microsoft.com/office/drawing/2014/main" id="{C88AEF4F-55B0-F143-8AAF-362DE8547DA8}"/>
                  </a:ext>
                </a:extLst>
              </p14:cNvPr>
              <p14:cNvContentPartPr/>
              <p14:nvPr/>
            </p14:nvContentPartPr>
            <p14:xfrm>
              <a:off x="7757195" y="1612263"/>
              <a:ext cx="151200" cy="12960"/>
            </p14:xfrm>
          </p:contentPart>
        </mc:Choice>
        <mc:Fallback xmlns="">
          <p:pic>
            <p:nvPicPr>
              <p:cNvPr id="32" name="Ink 31">
                <a:extLst>
                  <a:ext uri="{FF2B5EF4-FFF2-40B4-BE49-F238E27FC236}">
                    <a16:creationId xmlns:a16="http://schemas.microsoft.com/office/drawing/2014/main" id="{C88AEF4F-55B0-F143-8AAF-362DE8547DA8}"/>
                  </a:ext>
                </a:extLst>
              </p:cNvPr>
              <p:cNvPicPr/>
              <p:nvPr/>
            </p:nvPicPr>
            <p:blipFill>
              <a:blip r:embed="rId27"/>
              <a:stretch>
                <a:fillRect/>
              </a:stretch>
            </p:blipFill>
            <p:spPr>
              <a:xfrm>
                <a:off x="7747835" y="1602903"/>
                <a:ext cx="168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Ink 32">
                <a:extLst>
                  <a:ext uri="{FF2B5EF4-FFF2-40B4-BE49-F238E27FC236}">
                    <a16:creationId xmlns:a16="http://schemas.microsoft.com/office/drawing/2014/main" id="{23D6B8BE-03F5-894E-9567-5925392C3EC9}"/>
                  </a:ext>
                </a:extLst>
              </p14:cNvPr>
              <p14:cNvContentPartPr/>
              <p14:nvPr/>
            </p14:nvContentPartPr>
            <p14:xfrm>
              <a:off x="7794995" y="1700463"/>
              <a:ext cx="119880" cy="12960"/>
            </p14:xfrm>
          </p:contentPart>
        </mc:Choice>
        <mc:Fallback xmlns="">
          <p:pic>
            <p:nvPicPr>
              <p:cNvPr id="33" name="Ink 32">
                <a:extLst>
                  <a:ext uri="{FF2B5EF4-FFF2-40B4-BE49-F238E27FC236}">
                    <a16:creationId xmlns:a16="http://schemas.microsoft.com/office/drawing/2014/main" id="{23D6B8BE-03F5-894E-9567-5925392C3EC9}"/>
                  </a:ext>
                </a:extLst>
              </p:cNvPr>
              <p:cNvPicPr/>
              <p:nvPr/>
            </p:nvPicPr>
            <p:blipFill>
              <a:blip r:embed="rId29"/>
              <a:stretch>
                <a:fillRect/>
              </a:stretch>
            </p:blipFill>
            <p:spPr>
              <a:xfrm>
                <a:off x="7785275" y="1690743"/>
                <a:ext cx="1375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7" name="Ink 37">
                <a:extLst>
                  <a:ext uri="{FF2B5EF4-FFF2-40B4-BE49-F238E27FC236}">
                    <a16:creationId xmlns:a16="http://schemas.microsoft.com/office/drawing/2014/main" id="{3248FA39-1760-3544-888E-AB4C57928E43}"/>
                  </a:ext>
                </a:extLst>
              </p14:cNvPr>
              <p14:cNvContentPartPr/>
              <p14:nvPr/>
            </p14:nvContentPartPr>
            <p14:xfrm>
              <a:off x="8278835" y="1505343"/>
              <a:ext cx="528480" cy="277200"/>
            </p14:xfrm>
          </p:contentPart>
        </mc:Choice>
        <mc:Fallback xmlns="">
          <p:pic>
            <p:nvPicPr>
              <p:cNvPr id="37" name="Ink 37">
                <a:extLst>
                  <a:ext uri="{FF2B5EF4-FFF2-40B4-BE49-F238E27FC236}">
                    <a16:creationId xmlns:a16="http://schemas.microsoft.com/office/drawing/2014/main" id="{3248FA39-1760-3544-888E-AB4C57928E43}"/>
                  </a:ext>
                </a:extLst>
              </p:cNvPr>
              <p:cNvPicPr/>
              <p:nvPr/>
            </p:nvPicPr>
            <p:blipFill>
              <a:blip r:embed="rId31"/>
              <a:stretch>
                <a:fillRect/>
              </a:stretch>
            </p:blipFill>
            <p:spPr>
              <a:xfrm>
                <a:off x="8269835" y="1495971"/>
                <a:ext cx="545400" cy="29450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7C788D2F-95E4-BE40-8690-A19883658F0F}"/>
                  </a:ext>
                </a:extLst>
              </p14:cNvPr>
              <p14:cNvContentPartPr/>
              <p14:nvPr/>
            </p14:nvContentPartPr>
            <p14:xfrm>
              <a:off x="2369075" y="2335503"/>
              <a:ext cx="276840" cy="239400"/>
            </p14:xfrm>
          </p:contentPart>
        </mc:Choice>
        <mc:Fallback xmlns="">
          <p:pic>
            <p:nvPicPr>
              <p:cNvPr id="39" name="Ink 38">
                <a:extLst>
                  <a:ext uri="{FF2B5EF4-FFF2-40B4-BE49-F238E27FC236}">
                    <a16:creationId xmlns:a16="http://schemas.microsoft.com/office/drawing/2014/main" id="{7C788D2F-95E4-BE40-8690-A19883658F0F}"/>
                  </a:ext>
                </a:extLst>
              </p:cNvPr>
              <p:cNvPicPr/>
              <p:nvPr/>
            </p:nvPicPr>
            <p:blipFill>
              <a:blip r:embed="rId33"/>
              <a:stretch>
                <a:fillRect/>
              </a:stretch>
            </p:blipFill>
            <p:spPr>
              <a:xfrm>
                <a:off x="2358649" y="2325783"/>
                <a:ext cx="295176"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3EC0AFFD-C9F5-F642-AA44-369FA62E32B3}"/>
                  </a:ext>
                </a:extLst>
              </p14:cNvPr>
              <p14:cNvContentPartPr/>
              <p14:nvPr/>
            </p14:nvContentPartPr>
            <p14:xfrm>
              <a:off x="3406595" y="2461143"/>
              <a:ext cx="157680" cy="31680"/>
            </p14:xfrm>
          </p:contentPart>
        </mc:Choice>
        <mc:Fallback xmlns="">
          <p:pic>
            <p:nvPicPr>
              <p:cNvPr id="43" name="Ink 42">
                <a:extLst>
                  <a:ext uri="{FF2B5EF4-FFF2-40B4-BE49-F238E27FC236}">
                    <a16:creationId xmlns:a16="http://schemas.microsoft.com/office/drawing/2014/main" id="{3EC0AFFD-C9F5-F642-AA44-369FA62E32B3}"/>
                  </a:ext>
                </a:extLst>
              </p:cNvPr>
              <p:cNvPicPr/>
              <p:nvPr/>
            </p:nvPicPr>
            <p:blipFill>
              <a:blip r:embed="rId35"/>
              <a:stretch>
                <a:fillRect/>
              </a:stretch>
            </p:blipFill>
            <p:spPr>
              <a:xfrm>
                <a:off x="3397595" y="2452244"/>
                <a:ext cx="174600" cy="4841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4" name="Ink 43">
                <a:extLst>
                  <a:ext uri="{FF2B5EF4-FFF2-40B4-BE49-F238E27FC236}">
                    <a16:creationId xmlns:a16="http://schemas.microsoft.com/office/drawing/2014/main" id="{E68BC7EF-B9DE-FA42-887E-7B7224170D04}"/>
                  </a:ext>
                </a:extLst>
              </p14:cNvPr>
              <p14:cNvContentPartPr/>
              <p14:nvPr/>
            </p14:nvContentPartPr>
            <p14:xfrm>
              <a:off x="3488315" y="2555463"/>
              <a:ext cx="107280" cy="12960"/>
            </p14:xfrm>
          </p:contentPart>
        </mc:Choice>
        <mc:Fallback xmlns="">
          <p:pic>
            <p:nvPicPr>
              <p:cNvPr id="44" name="Ink 43">
                <a:extLst>
                  <a:ext uri="{FF2B5EF4-FFF2-40B4-BE49-F238E27FC236}">
                    <a16:creationId xmlns:a16="http://schemas.microsoft.com/office/drawing/2014/main" id="{E68BC7EF-B9DE-FA42-887E-7B7224170D04}"/>
                  </a:ext>
                </a:extLst>
              </p:cNvPr>
              <p:cNvPicPr/>
              <p:nvPr/>
            </p:nvPicPr>
            <p:blipFill>
              <a:blip r:embed="rId37"/>
              <a:stretch>
                <a:fillRect/>
              </a:stretch>
            </p:blipFill>
            <p:spPr>
              <a:xfrm>
                <a:off x="3478955" y="2546103"/>
                <a:ext cx="124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5" name="Ink 45">
                <a:extLst>
                  <a:ext uri="{FF2B5EF4-FFF2-40B4-BE49-F238E27FC236}">
                    <a16:creationId xmlns:a16="http://schemas.microsoft.com/office/drawing/2014/main" id="{F21DE864-5A67-BB45-9251-49C6A9E0CC96}"/>
                  </a:ext>
                </a:extLst>
              </p14:cNvPr>
              <p14:cNvContentPartPr/>
              <p14:nvPr/>
            </p14:nvContentPartPr>
            <p14:xfrm>
              <a:off x="2777675" y="2360343"/>
              <a:ext cx="232920" cy="233280"/>
            </p14:xfrm>
          </p:contentPart>
        </mc:Choice>
        <mc:Fallback xmlns="">
          <p:pic>
            <p:nvPicPr>
              <p:cNvPr id="45" name="Ink 45">
                <a:extLst>
                  <a:ext uri="{FF2B5EF4-FFF2-40B4-BE49-F238E27FC236}">
                    <a16:creationId xmlns:a16="http://schemas.microsoft.com/office/drawing/2014/main" id="{F21DE864-5A67-BB45-9251-49C6A9E0CC96}"/>
                  </a:ext>
                </a:extLst>
              </p:cNvPr>
              <p:cNvPicPr/>
              <p:nvPr/>
            </p:nvPicPr>
            <p:blipFill>
              <a:blip r:embed="rId39"/>
              <a:stretch>
                <a:fillRect/>
              </a:stretch>
            </p:blipFill>
            <p:spPr>
              <a:xfrm>
                <a:off x="2767955" y="2351329"/>
                <a:ext cx="250560" cy="25022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Ink 49">
                <a:extLst>
                  <a:ext uri="{FF2B5EF4-FFF2-40B4-BE49-F238E27FC236}">
                    <a16:creationId xmlns:a16="http://schemas.microsoft.com/office/drawing/2014/main" id="{53D30D02-3AC4-4F45-AB56-4048EF5FB1D4}"/>
                  </a:ext>
                </a:extLst>
              </p14:cNvPr>
              <p14:cNvContentPartPr/>
              <p14:nvPr/>
            </p14:nvContentPartPr>
            <p14:xfrm>
              <a:off x="4144955" y="2593263"/>
              <a:ext cx="588600" cy="44280"/>
            </p14:xfrm>
          </p:contentPart>
        </mc:Choice>
        <mc:Fallback xmlns="">
          <p:pic>
            <p:nvPicPr>
              <p:cNvPr id="50" name="Ink 49">
                <a:extLst>
                  <a:ext uri="{FF2B5EF4-FFF2-40B4-BE49-F238E27FC236}">
                    <a16:creationId xmlns:a16="http://schemas.microsoft.com/office/drawing/2014/main" id="{53D30D02-3AC4-4F45-AB56-4048EF5FB1D4}"/>
                  </a:ext>
                </a:extLst>
              </p:cNvPr>
              <p:cNvPicPr/>
              <p:nvPr/>
            </p:nvPicPr>
            <p:blipFill>
              <a:blip r:embed="rId41"/>
              <a:stretch>
                <a:fillRect/>
              </a:stretch>
            </p:blipFill>
            <p:spPr>
              <a:xfrm>
                <a:off x="4135595" y="2585343"/>
                <a:ext cx="6058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Ink 50">
                <a:extLst>
                  <a:ext uri="{FF2B5EF4-FFF2-40B4-BE49-F238E27FC236}">
                    <a16:creationId xmlns:a16="http://schemas.microsoft.com/office/drawing/2014/main" id="{70F03869-8CDF-7F4D-B150-0281FA6589E7}"/>
                  </a:ext>
                </a:extLst>
              </p14:cNvPr>
              <p14:cNvContentPartPr/>
              <p14:nvPr/>
            </p14:nvContentPartPr>
            <p14:xfrm>
              <a:off x="4437635" y="2687583"/>
              <a:ext cx="371160" cy="135360"/>
            </p14:xfrm>
          </p:contentPart>
        </mc:Choice>
        <mc:Fallback xmlns="">
          <p:pic>
            <p:nvPicPr>
              <p:cNvPr id="51" name="Ink 50">
                <a:extLst>
                  <a:ext uri="{FF2B5EF4-FFF2-40B4-BE49-F238E27FC236}">
                    <a16:creationId xmlns:a16="http://schemas.microsoft.com/office/drawing/2014/main" id="{70F03869-8CDF-7F4D-B150-0281FA6589E7}"/>
                  </a:ext>
                </a:extLst>
              </p:cNvPr>
              <p:cNvPicPr/>
              <p:nvPr/>
            </p:nvPicPr>
            <p:blipFill>
              <a:blip r:embed="rId43"/>
              <a:stretch>
                <a:fillRect/>
              </a:stretch>
            </p:blipFill>
            <p:spPr>
              <a:xfrm>
                <a:off x="4428644" y="2678223"/>
                <a:ext cx="389502"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Ink 51">
                <a:extLst>
                  <a:ext uri="{FF2B5EF4-FFF2-40B4-BE49-F238E27FC236}">
                    <a16:creationId xmlns:a16="http://schemas.microsoft.com/office/drawing/2014/main" id="{D1FD4CA8-F91B-4143-85F0-539F6E51A87E}"/>
                  </a:ext>
                </a:extLst>
              </p14:cNvPr>
              <p14:cNvContentPartPr/>
              <p14:nvPr/>
            </p14:nvContentPartPr>
            <p14:xfrm>
              <a:off x="5103995" y="2473743"/>
              <a:ext cx="119880" cy="19080"/>
            </p14:xfrm>
          </p:contentPart>
        </mc:Choice>
        <mc:Fallback xmlns="">
          <p:pic>
            <p:nvPicPr>
              <p:cNvPr id="52" name="Ink 51">
                <a:extLst>
                  <a:ext uri="{FF2B5EF4-FFF2-40B4-BE49-F238E27FC236}">
                    <a16:creationId xmlns:a16="http://schemas.microsoft.com/office/drawing/2014/main" id="{D1FD4CA8-F91B-4143-85F0-539F6E51A87E}"/>
                  </a:ext>
                </a:extLst>
              </p:cNvPr>
              <p:cNvPicPr/>
              <p:nvPr/>
            </p:nvPicPr>
            <p:blipFill>
              <a:blip r:embed="rId45"/>
              <a:stretch>
                <a:fillRect/>
              </a:stretch>
            </p:blipFill>
            <p:spPr>
              <a:xfrm>
                <a:off x="5094275" y="2464203"/>
                <a:ext cx="137520" cy="3639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Ink 52">
                <a:extLst>
                  <a:ext uri="{FF2B5EF4-FFF2-40B4-BE49-F238E27FC236}">
                    <a16:creationId xmlns:a16="http://schemas.microsoft.com/office/drawing/2014/main" id="{7A8EBD13-0DFF-4C41-B9AA-89D25F86AFF8}"/>
                  </a:ext>
                </a:extLst>
              </p14:cNvPr>
              <p14:cNvContentPartPr/>
              <p14:nvPr/>
            </p14:nvContentPartPr>
            <p14:xfrm>
              <a:off x="5116595" y="2574183"/>
              <a:ext cx="82080" cy="19080"/>
            </p14:xfrm>
          </p:contentPart>
        </mc:Choice>
        <mc:Fallback xmlns="">
          <p:pic>
            <p:nvPicPr>
              <p:cNvPr id="53" name="Ink 52">
                <a:extLst>
                  <a:ext uri="{FF2B5EF4-FFF2-40B4-BE49-F238E27FC236}">
                    <a16:creationId xmlns:a16="http://schemas.microsoft.com/office/drawing/2014/main" id="{7A8EBD13-0DFF-4C41-B9AA-89D25F86AFF8}"/>
                  </a:ext>
                </a:extLst>
              </p:cNvPr>
              <p:cNvPicPr/>
              <p:nvPr/>
            </p:nvPicPr>
            <p:blipFill>
              <a:blip r:embed="rId47"/>
              <a:stretch>
                <a:fillRect/>
              </a:stretch>
            </p:blipFill>
            <p:spPr>
              <a:xfrm>
                <a:off x="5106875" y="2564463"/>
                <a:ext cx="997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7" name="Ink 66">
                <a:extLst>
                  <a:ext uri="{FF2B5EF4-FFF2-40B4-BE49-F238E27FC236}">
                    <a16:creationId xmlns:a16="http://schemas.microsoft.com/office/drawing/2014/main" id="{629E3B64-977F-444E-A0FF-B9EAC044650A}"/>
                  </a:ext>
                </a:extLst>
              </p14:cNvPr>
              <p14:cNvContentPartPr/>
              <p14:nvPr/>
            </p14:nvContentPartPr>
            <p14:xfrm>
              <a:off x="7901915" y="2429823"/>
              <a:ext cx="258120" cy="239400"/>
            </p14:xfrm>
          </p:contentPart>
        </mc:Choice>
        <mc:Fallback xmlns="">
          <p:pic>
            <p:nvPicPr>
              <p:cNvPr id="67" name="Ink 66">
                <a:extLst>
                  <a:ext uri="{FF2B5EF4-FFF2-40B4-BE49-F238E27FC236}">
                    <a16:creationId xmlns:a16="http://schemas.microsoft.com/office/drawing/2014/main" id="{629E3B64-977F-444E-A0FF-B9EAC044650A}"/>
                  </a:ext>
                </a:extLst>
              </p:cNvPr>
              <p:cNvPicPr/>
              <p:nvPr/>
            </p:nvPicPr>
            <p:blipFill>
              <a:blip r:embed="rId49"/>
              <a:stretch>
                <a:fillRect/>
              </a:stretch>
            </p:blipFill>
            <p:spPr>
              <a:xfrm>
                <a:off x="7892555" y="2420823"/>
                <a:ext cx="2754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8" name="Ink 71">
                <a:extLst>
                  <a:ext uri="{FF2B5EF4-FFF2-40B4-BE49-F238E27FC236}">
                    <a16:creationId xmlns:a16="http://schemas.microsoft.com/office/drawing/2014/main" id="{5FA4DF80-8846-8C4D-A018-2F291AE8844F}"/>
                  </a:ext>
                </a:extLst>
              </p14:cNvPr>
              <p14:cNvContentPartPr/>
              <p14:nvPr/>
            </p14:nvContentPartPr>
            <p14:xfrm>
              <a:off x="7461635" y="2423343"/>
              <a:ext cx="277200" cy="214200"/>
            </p14:xfrm>
          </p:contentPart>
        </mc:Choice>
        <mc:Fallback xmlns="">
          <p:pic>
            <p:nvPicPr>
              <p:cNvPr id="68" name="Ink 71">
                <a:extLst>
                  <a:ext uri="{FF2B5EF4-FFF2-40B4-BE49-F238E27FC236}">
                    <a16:creationId xmlns:a16="http://schemas.microsoft.com/office/drawing/2014/main" id="{5FA4DF80-8846-8C4D-A018-2F291AE8844F}"/>
                  </a:ext>
                </a:extLst>
              </p:cNvPr>
              <p:cNvPicPr/>
              <p:nvPr/>
            </p:nvPicPr>
            <p:blipFill>
              <a:blip r:embed="rId51"/>
              <a:stretch>
                <a:fillRect/>
              </a:stretch>
            </p:blipFill>
            <p:spPr>
              <a:xfrm>
                <a:off x="7451902" y="2414328"/>
                <a:ext cx="296665" cy="23114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9" name="Ink 72">
                <a:extLst>
                  <a:ext uri="{FF2B5EF4-FFF2-40B4-BE49-F238E27FC236}">
                    <a16:creationId xmlns:a16="http://schemas.microsoft.com/office/drawing/2014/main" id="{23FF73F3-1C44-B548-A0D6-E245605BA069}"/>
                  </a:ext>
                </a:extLst>
              </p14:cNvPr>
              <p14:cNvContentPartPr/>
              <p14:nvPr/>
            </p14:nvContentPartPr>
            <p14:xfrm>
              <a:off x="6116315" y="2756703"/>
              <a:ext cx="389880" cy="182520"/>
            </p14:xfrm>
          </p:contentPart>
        </mc:Choice>
        <mc:Fallback xmlns="">
          <p:pic>
            <p:nvPicPr>
              <p:cNvPr id="69" name="Ink 72">
                <a:extLst>
                  <a:ext uri="{FF2B5EF4-FFF2-40B4-BE49-F238E27FC236}">
                    <a16:creationId xmlns:a16="http://schemas.microsoft.com/office/drawing/2014/main" id="{23FF73F3-1C44-B548-A0D6-E245605BA069}"/>
                  </a:ext>
                </a:extLst>
              </p:cNvPr>
              <p:cNvPicPr/>
              <p:nvPr/>
            </p:nvPicPr>
            <p:blipFill>
              <a:blip r:embed="rId53"/>
              <a:stretch>
                <a:fillRect/>
              </a:stretch>
            </p:blipFill>
            <p:spPr>
              <a:xfrm>
                <a:off x="6106604" y="2747002"/>
                <a:ext cx="407504" cy="200125"/>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0" name="Ink 73">
                <a:extLst>
                  <a:ext uri="{FF2B5EF4-FFF2-40B4-BE49-F238E27FC236}">
                    <a16:creationId xmlns:a16="http://schemas.microsoft.com/office/drawing/2014/main" id="{34E07208-0A37-574E-B475-12FEED1908B0}"/>
                  </a:ext>
                </a:extLst>
              </p14:cNvPr>
              <p14:cNvContentPartPr/>
              <p14:nvPr/>
            </p14:nvContentPartPr>
            <p14:xfrm>
              <a:off x="5582435" y="2146863"/>
              <a:ext cx="1458360" cy="541080"/>
            </p14:xfrm>
          </p:contentPart>
        </mc:Choice>
        <mc:Fallback xmlns="">
          <p:pic>
            <p:nvPicPr>
              <p:cNvPr id="70" name="Ink 73">
                <a:extLst>
                  <a:ext uri="{FF2B5EF4-FFF2-40B4-BE49-F238E27FC236}">
                    <a16:creationId xmlns:a16="http://schemas.microsoft.com/office/drawing/2014/main" id="{34E07208-0A37-574E-B475-12FEED1908B0}"/>
                  </a:ext>
                </a:extLst>
              </p:cNvPr>
              <p:cNvPicPr/>
              <p:nvPr/>
            </p:nvPicPr>
            <p:blipFill>
              <a:blip r:embed="rId55"/>
              <a:stretch>
                <a:fillRect/>
              </a:stretch>
            </p:blipFill>
            <p:spPr>
              <a:xfrm>
                <a:off x="5572713" y="2137863"/>
                <a:ext cx="1476004" cy="559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Ink 74">
                <a:extLst>
                  <a:ext uri="{FF2B5EF4-FFF2-40B4-BE49-F238E27FC236}">
                    <a16:creationId xmlns:a16="http://schemas.microsoft.com/office/drawing/2014/main" id="{0FC2F5FE-06F2-4840-B16B-3AB2A2D6B0E1}"/>
                  </a:ext>
                </a:extLst>
              </p14:cNvPr>
              <p14:cNvContentPartPr/>
              <p14:nvPr/>
            </p14:nvContentPartPr>
            <p14:xfrm>
              <a:off x="4107875" y="2228583"/>
              <a:ext cx="644400" cy="270360"/>
            </p14:xfrm>
          </p:contentPart>
        </mc:Choice>
        <mc:Fallback xmlns="">
          <p:pic>
            <p:nvPicPr>
              <p:cNvPr id="71" name="Ink 74">
                <a:extLst>
                  <a:ext uri="{FF2B5EF4-FFF2-40B4-BE49-F238E27FC236}">
                    <a16:creationId xmlns:a16="http://schemas.microsoft.com/office/drawing/2014/main" id="{0FC2F5FE-06F2-4840-B16B-3AB2A2D6B0E1}"/>
                  </a:ext>
                </a:extLst>
              </p:cNvPr>
              <p:cNvPicPr/>
              <p:nvPr/>
            </p:nvPicPr>
            <p:blipFill>
              <a:blip r:embed="rId57"/>
              <a:stretch>
                <a:fillRect/>
              </a:stretch>
            </p:blipFill>
            <p:spPr>
              <a:xfrm>
                <a:off x="4098515" y="2219235"/>
                <a:ext cx="661680" cy="28761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6" name="Ink 75">
                <a:extLst>
                  <a:ext uri="{FF2B5EF4-FFF2-40B4-BE49-F238E27FC236}">
                    <a16:creationId xmlns:a16="http://schemas.microsoft.com/office/drawing/2014/main" id="{9DFE4808-961D-994B-9D62-AE55175DBBF4}"/>
                  </a:ext>
                </a:extLst>
              </p14:cNvPr>
              <p14:cNvContentPartPr/>
              <p14:nvPr/>
            </p14:nvContentPartPr>
            <p14:xfrm>
              <a:off x="2381675" y="3479583"/>
              <a:ext cx="245520" cy="264240"/>
            </p14:xfrm>
          </p:contentPart>
        </mc:Choice>
        <mc:Fallback xmlns="">
          <p:pic>
            <p:nvPicPr>
              <p:cNvPr id="76" name="Ink 75">
                <a:extLst>
                  <a:ext uri="{FF2B5EF4-FFF2-40B4-BE49-F238E27FC236}">
                    <a16:creationId xmlns:a16="http://schemas.microsoft.com/office/drawing/2014/main" id="{9DFE4808-961D-994B-9D62-AE55175DBBF4}"/>
                  </a:ext>
                </a:extLst>
              </p:cNvPr>
              <p:cNvPicPr/>
              <p:nvPr/>
            </p:nvPicPr>
            <p:blipFill>
              <a:blip r:embed="rId59"/>
              <a:stretch>
                <a:fillRect/>
              </a:stretch>
            </p:blipFill>
            <p:spPr>
              <a:xfrm>
                <a:off x="2372315" y="3470223"/>
                <a:ext cx="2646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1" name="Ink 81">
                <a:extLst>
                  <a:ext uri="{FF2B5EF4-FFF2-40B4-BE49-F238E27FC236}">
                    <a16:creationId xmlns:a16="http://schemas.microsoft.com/office/drawing/2014/main" id="{43F77243-6568-E343-94B9-7648FFF58AE5}"/>
                  </a:ext>
                </a:extLst>
              </p14:cNvPr>
              <p14:cNvContentPartPr/>
              <p14:nvPr/>
            </p14:nvContentPartPr>
            <p14:xfrm>
              <a:off x="2790995" y="3460863"/>
              <a:ext cx="990360" cy="299520"/>
            </p14:xfrm>
          </p:contentPart>
        </mc:Choice>
        <mc:Fallback xmlns="">
          <p:pic>
            <p:nvPicPr>
              <p:cNvPr id="81" name="Ink 81">
                <a:extLst>
                  <a:ext uri="{FF2B5EF4-FFF2-40B4-BE49-F238E27FC236}">
                    <a16:creationId xmlns:a16="http://schemas.microsoft.com/office/drawing/2014/main" id="{43F77243-6568-E343-94B9-7648FFF58AE5}"/>
                  </a:ext>
                </a:extLst>
              </p:cNvPr>
              <p:cNvPicPr/>
              <p:nvPr/>
            </p:nvPicPr>
            <p:blipFill>
              <a:blip r:embed="rId61"/>
              <a:stretch>
                <a:fillRect/>
              </a:stretch>
            </p:blipFill>
            <p:spPr>
              <a:xfrm>
                <a:off x="2782712" y="3451143"/>
                <a:ext cx="1007286"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3" name="Ink 82">
                <a:extLst>
                  <a:ext uri="{FF2B5EF4-FFF2-40B4-BE49-F238E27FC236}">
                    <a16:creationId xmlns:a16="http://schemas.microsoft.com/office/drawing/2014/main" id="{953B3EA0-D62D-494F-81D7-09A7967ECE52}"/>
                  </a:ext>
                </a:extLst>
              </p14:cNvPr>
              <p14:cNvContentPartPr/>
              <p14:nvPr/>
            </p14:nvContentPartPr>
            <p14:xfrm>
              <a:off x="4009955" y="3573903"/>
              <a:ext cx="239400" cy="12960"/>
            </p14:xfrm>
          </p:contentPart>
        </mc:Choice>
        <mc:Fallback xmlns="">
          <p:pic>
            <p:nvPicPr>
              <p:cNvPr id="83" name="Ink 82">
                <a:extLst>
                  <a:ext uri="{FF2B5EF4-FFF2-40B4-BE49-F238E27FC236}">
                    <a16:creationId xmlns:a16="http://schemas.microsoft.com/office/drawing/2014/main" id="{953B3EA0-D62D-494F-81D7-09A7967ECE52}"/>
                  </a:ext>
                </a:extLst>
              </p:cNvPr>
              <p:cNvPicPr/>
              <p:nvPr/>
            </p:nvPicPr>
            <p:blipFill>
              <a:blip r:embed="rId63"/>
              <a:stretch>
                <a:fillRect/>
              </a:stretch>
            </p:blipFill>
            <p:spPr>
              <a:xfrm>
                <a:off x="4000220" y="3564646"/>
                <a:ext cx="257067" cy="32215"/>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4" name="Ink 83">
                <a:extLst>
                  <a:ext uri="{FF2B5EF4-FFF2-40B4-BE49-F238E27FC236}">
                    <a16:creationId xmlns:a16="http://schemas.microsoft.com/office/drawing/2014/main" id="{D019C890-2B33-8C45-8566-0D603C696428}"/>
                  </a:ext>
                </a:extLst>
              </p14:cNvPr>
              <p14:cNvContentPartPr/>
              <p14:nvPr/>
            </p14:nvContentPartPr>
            <p14:xfrm>
              <a:off x="4079075" y="3686943"/>
              <a:ext cx="195120" cy="12960"/>
            </p14:xfrm>
          </p:contentPart>
        </mc:Choice>
        <mc:Fallback xmlns="">
          <p:pic>
            <p:nvPicPr>
              <p:cNvPr id="84" name="Ink 83">
                <a:extLst>
                  <a:ext uri="{FF2B5EF4-FFF2-40B4-BE49-F238E27FC236}">
                    <a16:creationId xmlns:a16="http://schemas.microsoft.com/office/drawing/2014/main" id="{D019C890-2B33-8C45-8566-0D603C696428}"/>
                  </a:ext>
                </a:extLst>
              </p:cNvPr>
              <p:cNvPicPr/>
              <p:nvPr/>
            </p:nvPicPr>
            <p:blipFill>
              <a:blip r:embed="rId65"/>
              <a:stretch>
                <a:fillRect/>
              </a:stretch>
            </p:blipFill>
            <p:spPr>
              <a:xfrm>
                <a:off x="4069355" y="3677223"/>
                <a:ext cx="2127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4" name="Ink 96">
                <a:extLst>
                  <a:ext uri="{FF2B5EF4-FFF2-40B4-BE49-F238E27FC236}">
                    <a16:creationId xmlns:a16="http://schemas.microsoft.com/office/drawing/2014/main" id="{8546A3E9-863D-0A4F-9C11-330217041419}"/>
                  </a:ext>
                </a:extLst>
              </p14:cNvPr>
              <p14:cNvContentPartPr/>
              <p14:nvPr/>
            </p14:nvContentPartPr>
            <p14:xfrm>
              <a:off x="6744875" y="3290943"/>
              <a:ext cx="1754640" cy="402840"/>
            </p14:xfrm>
          </p:contentPart>
        </mc:Choice>
        <mc:Fallback xmlns="">
          <p:pic>
            <p:nvPicPr>
              <p:cNvPr id="94" name="Ink 96">
                <a:extLst>
                  <a:ext uri="{FF2B5EF4-FFF2-40B4-BE49-F238E27FC236}">
                    <a16:creationId xmlns:a16="http://schemas.microsoft.com/office/drawing/2014/main" id="{8546A3E9-863D-0A4F-9C11-330217041419}"/>
                  </a:ext>
                </a:extLst>
              </p:cNvPr>
              <p:cNvPicPr/>
              <p:nvPr/>
            </p:nvPicPr>
            <p:blipFill>
              <a:blip r:embed="rId67"/>
              <a:stretch>
                <a:fillRect/>
              </a:stretch>
            </p:blipFill>
            <p:spPr>
              <a:xfrm>
                <a:off x="6735153" y="3281935"/>
                <a:ext cx="1773724" cy="420856"/>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5" name="Ink 97">
                <a:extLst>
                  <a:ext uri="{FF2B5EF4-FFF2-40B4-BE49-F238E27FC236}">
                    <a16:creationId xmlns:a16="http://schemas.microsoft.com/office/drawing/2014/main" id="{80EE0F46-5359-A043-A5F3-642ABF78AB26}"/>
                  </a:ext>
                </a:extLst>
              </p14:cNvPr>
              <p14:cNvContentPartPr/>
              <p14:nvPr/>
            </p14:nvContentPartPr>
            <p14:xfrm>
              <a:off x="6021995" y="3316863"/>
              <a:ext cx="358200" cy="345600"/>
            </p14:xfrm>
          </p:contentPart>
        </mc:Choice>
        <mc:Fallback xmlns="">
          <p:pic>
            <p:nvPicPr>
              <p:cNvPr id="95" name="Ink 97">
                <a:extLst>
                  <a:ext uri="{FF2B5EF4-FFF2-40B4-BE49-F238E27FC236}">
                    <a16:creationId xmlns:a16="http://schemas.microsoft.com/office/drawing/2014/main" id="{80EE0F46-5359-A043-A5F3-642ABF78AB26}"/>
                  </a:ext>
                </a:extLst>
              </p:cNvPr>
              <p:cNvPicPr/>
              <p:nvPr/>
            </p:nvPicPr>
            <p:blipFill>
              <a:blip r:embed="rId69"/>
              <a:stretch>
                <a:fillRect/>
              </a:stretch>
            </p:blipFill>
            <p:spPr>
              <a:xfrm>
                <a:off x="6013355" y="3308583"/>
                <a:ext cx="37512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6" name="Ink 98">
                <a:extLst>
                  <a:ext uri="{FF2B5EF4-FFF2-40B4-BE49-F238E27FC236}">
                    <a16:creationId xmlns:a16="http://schemas.microsoft.com/office/drawing/2014/main" id="{AC1F4DA7-FCA1-4745-BA58-DCD5E67FB460}"/>
                  </a:ext>
                </a:extLst>
              </p14:cNvPr>
              <p14:cNvContentPartPr/>
              <p14:nvPr/>
            </p14:nvContentPartPr>
            <p14:xfrm>
              <a:off x="4720595" y="3397863"/>
              <a:ext cx="1018800" cy="220320"/>
            </p14:xfrm>
          </p:contentPart>
        </mc:Choice>
        <mc:Fallback xmlns="">
          <p:pic>
            <p:nvPicPr>
              <p:cNvPr id="96" name="Ink 98">
                <a:extLst>
                  <a:ext uri="{FF2B5EF4-FFF2-40B4-BE49-F238E27FC236}">
                    <a16:creationId xmlns:a16="http://schemas.microsoft.com/office/drawing/2014/main" id="{AC1F4DA7-FCA1-4745-BA58-DCD5E67FB460}"/>
                  </a:ext>
                </a:extLst>
              </p:cNvPr>
              <p:cNvPicPr/>
              <p:nvPr/>
            </p:nvPicPr>
            <p:blipFill>
              <a:blip r:embed="rId71"/>
              <a:stretch>
                <a:fillRect/>
              </a:stretch>
            </p:blipFill>
            <p:spPr>
              <a:xfrm>
                <a:off x="4711955" y="3389223"/>
                <a:ext cx="10357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0" name="Ink 99">
                <a:extLst>
                  <a:ext uri="{FF2B5EF4-FFF2-40B4-BE49-F238E27FC236}">
                    <a16:creationId xmlns:a16="http://schemas.microsoft.com/office/drawing/2014/main" id="{394E861C-4462-B44A-8FB9-DA924342B12A}"/>
                  </a:ext>
                </a:extLst>
              </p14:cNvPr>
              <p14:cNvContentPartPr/>
              <p14:nvPr/>
            </p14:nvContentPartPr>
            <p14:xfrm>
              <a:off x="8838635" y="3027063"/>
              <a:ext cx="220320" cy="421560"/>
            </p14:xfrm>
          </p:contentPart>
        </mc:Choice>
        <mc:Fallback xmlns="">
          <p:pic>
            <p:nvPicPr>
              <p:cNvPr id="100" name="Ink 99">
                <a:extLst>
                  <a:ext uri="{FF2B5EF4-FFF2-40B4-BE49-F238E27FC236}">
                    <a16:creationId xmlns:a16="http://schemas.microsoft.com/office/drawing/2014/main" id="{394E861C-4462-B44A-8FB9-DA924342B12A}"/>
                  </a:ext>
                </a:extLst>
              </p:cNvPr>
              <p:cNvPicPr/>
              <p:nvPr/>
            </p:nvPicPr>
            <p:blipFill>
              <a:blip r:embed="rId73"/>
              <a:stretch>
                <a:fillRect/>
              </a:stretch>
            </p:blipFill>
            <p:spPr>
              <a:xfrm>
                <a:off x="8829275" y="3018423"/>
                <a:ext cx="23796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6" name="Ink 106">
                <a:extLst>
                  <a:ext uri="{FF2B5EF4-FFF2-40B4-BE49-F238E27FC236}">
                    <a16:creationId xmlns:a16="http://schemas.microsoft.com/office/drawing/2014/main" id="{F5A98D01-CD62-CD42-BD67-881CF108E81E}"/>
                  </a:ext>
                </a:extLst>
              </p14:cNvPr>
              <p14:cNvContentPartPr/>
              <p14:nvPr/>
            </p14:nvContentPartPr>
            <p14:xfrm>
              <a:off x="9204035" y="3001863"/>
              <a:ext cx="1288440" cy="446760"/>
            </p14:xfrm>
          </p:contentPart>
        </mc:Choice>
        <mc:Fallback xmlns="">
          <p:pic>
            <p:nvPicPr>
              <p:cNvPr id="106" name="Ink 106">
                <a:extLst>
                  <a:ext uri="{FF2B5EF4-FFF2-40B4-BE49-F238E27FC236}">
                    <a16:creationId xmlns:a16="http://schemas.microsoft.com/office/drawing/2014/main" id="{F5A98D01-CD62-CD42-BD67-881CF108E81E}"/>
                  </a:ext>
                </a:extLst>
              </p:cNvPr>
              <p:cNvPicPr/>
              <p:nvPr/>
            </p:nvPicPr>
            <p:blipFill>
              <a:blip r:embed="rId75"/>
              <a:stretch>
                <a:fillRect/>
              </a:stretch>
            </p:blipFill>
            <p:spPr>
              <a:xfrm>
                <a:off x="9195755" y="2992863"/>
                <a:ext cx="13053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9" name="Ink 119">
                <a:extLst>
                  <a:ext uri="{FF2B5EF4-FFF2-40B4-BE49-F238E27FC236}">
                    <a16:creationId xmlns:a16="http://schemas.microsoft.com/office/drawing/2014/main" id="{894ECF6E-ACBA-9B4D-A169-953B6EA7C3E1}"/>
                  </a:ext>
                </a:extLst>
              </p14:cNvPr>
              <p14:cNvContentPartPr/>
              <p14:nvPr/>
            </p14:nvContentPartPr>
            <p14:xfrm>
              <a:off x="9077315" y="2580663"/>
              <a:ext cx="1339560" cy="314640"/>
            </p14:xfrm>
          </p:contentPart>
        </mc:Choice>
        <mc:Fallback xmlns="">
          <p:pic>
            <p:nvPicPr>
              <p:cNvPr id="119" name="Ink 119">
                <a:extLst>
                  <a:ext uri="{FF2B5EF4-FFF2-40B4-BE49-F238E27FC236}">
                    <a16:creationId xmlns:a16="http://schemas.microsoft.com/office/drawing/2014/main" id="{894ECF6E-ACBA-9B4D-A169-953B6EA7C3E1}"/>
                  </a:ext>
                </a:extLst>
              </p:cNvPr>
              <p:cNvPicPr/>
              <p:nvPr/>
            </p:nvPicPr>
            <p:blipFill>
              <a:blip r:embed="rId77"/>
              <a:stretch>
                <a:fillRect/>
              </a:stretch>
            </p:blipFill>
            <p:spPr>
              <a:xfrm>
                <a:off x="9068675" y="2572743"/>
                <a:ext cx="135612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1" name="Ink 120">
                <a:extLst>
                  <a:ext uri="{FF2B5EF4-FFF2-40B4-BE49-F238E27FC236}">
                    <a16:creationId xmlns:a16="http://schemas.microsoft.com/office/drawing/2014/main" id="{A33F3A9A-04D1-E84B-9FE1-C48F61012DB0}"/>
                  </a:ext>
                </a:extLst>
              </p14:cNvPr>
              <p14:cNvContentPartPr/>
              <p14:nvPr/>
            </p14:nvContentPartPr>
            <p14:xfrm>
              <a:off x="4009955" y="4378503"/>
              <a:ext cx="157680" cy="6480"/>
            </p14:xfrm>
          </p:contentPart>
        </mc:Choice>
        <mc:Fallback xmlns="">
          <p:pic>
            <p:nvPicPr>
              <p:cNvPr id="121" name="Ink 120">
                <a:extLst>
                  <a:ext uri="{FF2B5EF4-FFF2-40B4-BE49-F238E27FC236}">
                    <a16:creationId xmlns:a16="http://schemas.microsoft.com/office/drawing/2014/main" id="{A33F3A9A-04D1-E84B-9FE1-C48F61012DB0}"/>
                  </a:ext>
                </a:extLst>
              </p:cNvPr>
              <p:cNvPicPr/>
              <p:nvPr/>
            </p:nvPicPr>
            <p:blipFill>
              <a:blip r:embed="rId79"/>
              <a:stretch>
                <a:fillRect/>
              </a:stretch>
            </p:blipFill>
            <p:spPr>
              <a:xfrm>
                <a:off x="4000574" y="4369503"/>
                <a:ext cx="1750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2" name="Ink 121">
                <a:extLst>
                  <a:ext uri="{FF2B5EF4-FFF2-40B4-BE49-F238E27FC236}">
                    <a16:creationId xmlns:a16="http://schemas.microsoft.com/office/drawing/2014/main" id="{97850530-CEE5-9540-839A-BBA0F01C71BE}"/>
                  </a:ext>
                </a:extLst>
              </p14:cNvPr>
              <p14:cNvContentPartPr/>
              <p14:nvPr/>
            </p14:nvContentPartPr>
            <p14:xfrm>
              <a:off x="4079075" y="4472823"/>
              <a:ext cx="94680" cy="12960"/>
            </p14:xfrm>
          </p:contentPart>
        </mc:Choice>
        <mc:Fallback xmlns="">
          <p:pic>
            <p:nvPicPr>
              <p:cNvPr id="122" name="Ink 121">
                <a:extLst>
                  <a:ext uri="{FF2B5EF4-FFF2-40B4-BE49-F238E27FC236}">
                    <a16:creationId xmlns:a16="http://schemas.microsoft.com/office/drawing/2014/main" id="{97850530-CEE5-9540-839A-BBA0F01C71BE}"/>
                  </a:ext>
                </a:extLst>
              </p:cNvPr>
              <p:cNvPicPr/>
              <p:nvPr/>
            </p:nvPicPr>
            <p:blipFill>
              <a:blip r:embed="rId81"/>
              <a:stretch>
                <a:fillRect/>
              </a:stretch>
            </p:blipFill>
            <p:spPr>
              <a:xfrm>
                <a:off x="4069355" y="4463103"/>
                <a:ext cx="1123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33" name="Ink 132">
                <a:extLst>
                  <a:ext uri="{FF2B5EF4-FFF2-40B4-BE49-F238E27FC236}">
                    <a16:creationId xmlns:a16="http://schemas.microsoft.com/office/drawing/2014/main" id="{8659F3A8-4878-9A40-97A7-E3EFA9B77076}"/>
                  </a:ext>
                </a:extLst>
              </p14:cNvPr>
              <p14:cNvContentPartPr/>
              <p14:nvPr/>
            </p14:nvContentPartPr>
            <p14:xfrm>
              <a:off x="6002915" y="4165023"/>
              <a:ext cx="19080" cy="176400"/>
            </p14:xfrm>
          </p:contentPart>
        </mc:Choice>
        <mc:Fallback xmlns="">
          <p:pic>
            <p:nvPicPr>
              <p:cNvPr id="133" name="Ink 132">
                <a:extLst>
                  <a:ext uri="{FF2B5EF4-FFF2-40B4-BE49-F238E27FC236}">
                    <a16:creationId xmlns:a16="http://schemas.microsoft.com/office/drawing/2014/main" id="{8659F3A8-4878-9A40-97A7-E3EFA9B77076}"/>
                  </a:ext>
                </a:extLst>
              </p:cNvPr>
              <p:cNvPicPr/>
              <p:nvPr/>
            </p:nvPicPr>
            <p:blipFill>
              <a:blip r:embed="rId83"/>
              <a:stretch>
                <a:fillRect/>
              </a:stretch>
            </p:blipFill>
            <p:spPr>
              <a:xfrm>
                <a:off x="5993195" y="4156023"/>
                <a:ext cx="367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36" name="Ink 137">
                <a:extLst>
                  <a:ext uri="{FF2B5EF4-FFF2-40B4-BE49-F238E27FC236}">
                    <a16:creationId xmlns:a16="http://schemas.microsoft.com/office/drawing/2014/main" id="{CFB2C790-4776-794E-9337-2F153899CBE5}"/>
                  </a:ext>
                </a:extLst>
              </p14:cNvPr>
              <p14:cNvContentPartPr/>
              <p14:nvPr/>
            </p14:nvContentPartPr>
            <p14:xfrm>
              <a:off x="6135755" y="4026423"/>
              <a:ext cx="376920" cy="308520"/>
            </p14:xfrm>
          </p:contentPart>
        </mc:Choice>
        <mc:Fallback xmlns="">
          <p:pic>
            <p:nvPicPr>
              <p:cNvPr id="136" name="Ink 137">
                <a:extLst>
                  <a:ext uri="{FF2B5EF4-FFF2-40B4-BE49-F238E27FC236}">
                    <a16:creationId xmlns:a16="http://schemas.microsoft.com/office/drawing/2014/main" id="{CFB2C790-4776-794E-9337-2F153899CBE5}"/>
                  </a:ext>
                </a:extLst>
              </p:cNvPr>
              <p:cNvPicPr/>
              <p:nvPr/>
            </p:nvPicPr>
            <p:blipFill>
              <a:blip r:embed="rId85"/>
              <a:stretch>
                <a:fillRect/>
              </a:stretch>
            </p:blipFill>
            <p:spPr>
              <a:xfrm>
                <a:off x="6126755" y="4017423"/>
                <a:ext cx="3938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37" name="Ink 138">
                <a:extLst>
                  <a:ext uri="{FF2B5EF4-FFF2-40B4-BE49-F238E27FC236}">
                    <a16:creationId xmlns:a16="http://schemas.microsoft.com/office/drawing/2014/main" id="{EF7A80EC-436E-E64A-B919-0EACD0224827}"/>
                  </a:ext>
                </a:extLst>
              </p14:cNvPr>
              <p14:cNvContentPartPr/>
              <p14:nvPr/>
            </p14:nvContentPartPr>
            <p14:xfrm>
              <a:off x="5575595" y="4372383"/>
              <a:ext cx="214200" cy="157680"/>
            </p14:xfrm>
          </p:contentPart>
        </mc:Choice>
        <mc:Fallback xmlns="">
          <p:pic>
            <p:nvPicPr>
              <p:cNvPr id="137" name="Ink 138">
                <a:extLst>
                  <a:ext uri="{FF2B5EF4-FFF2-40B4-BE49-F238E27FC236}">
                    <a16:creationId xmlns:a16="http://schemas.microsoft.com/office/drawing/2014/main" id="{EF7A80EC-436E-E64A-B919-0EACD0224827}"/>
                  </a:ext>
                </a:extLst>
              </p:cNvPr>
              <p:cNvPicPr/>
              <p:nvPr/>
            </p:nvPicPr>
            <p:blipFill>
              <a:blip r:embed="rId87"/>
              <a:stretch>
                <a:fillRect/>
              </a:stretch>
            </p:blipFill>
            <p:spPr>
              <a:xfrm>
                <a:off x="5566595" y="4364084"/>
                <a:ext cx="231120" cy="173917"/>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40" name="Ink 139">
                <a:extLst>
                  <a:ext uri="{FF2B5EF4-FFF2-40B4-BE49-F238E27FC236}">
                    <a16:creationId xmlns:a16="http://schemas.microsoft.com/office/drawing/2014/main" id="{7687A964-9B41-4E44-89D6-A08C54FACF7E}"/>
                  </a:ext>
                </a:extLst>
              </p14:cNvPr>
              <p14:cNvContentPartPr/>
              <p14:nvPr/>
            </p14:nvContentPartPr>
            <p14:xfrm>
              <a:off x="5946395" y="4504503"/>
              <a:ext cx="459360" cy="38160"/>
            </p14:xfrm>
          </p:contentPart>
        </mc:Choice>
        <mc:Fallback xmlns="">
          <p:pic>
            <p:nvPicPr>
              <p:cNvPr id="140" name="Ink 139">
                <a:extLst>
                  <a:ext uri="{FF2B5EF4-FFF2-40B4-BE49-F238E27FC236}">
                    <a16:creationId xmlns:a16="http://schemas.microsoft.com/office/drawing/2014/main" id="{7687A964-9B41-4E44-89D6-A08C54FACF7E}"/>
                  </a:ext>
                </a:extLst>
              </p:cNvPr>
              <p:cNvPicPr/>
              <p:nvPr/>
            </p:nvPicPr>
            <p:blipFill>
              <a:blip r:embed="rId89"/>
              <a:stretch>
                <a:fillRect/>
              </a:stretch>
            </p:blipFill>
            <p:spPr>
              <a:xfrm>
                <a:off x="5937395" y="4495863"/>
                <a:ext cx="4762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41" name="Ink 140">
                <a:extLst>
                  <a:ext uri="{FF2B5EF4-FFF2-40B4-BE49-F238E27FC236}">
                    <a16:creationId xmlns:a16="http://schemas.microsoft.com/office/drawing/2014/main" id="{F76B22CD-7CEA-8B45-9786-7AA8E707DDEF}"/>
                  </a:ext>
                </a:extLst>
              </p14:cNvPr>
              <p14:cNvContentPartPr/>
              <p14:nvPr/>
            </p14:nvContentPartPr>
            <p14:xfrm>
              <a:off x="6160235" y="4611423"/>
              <a:ext cx="182160" cy="157680"/>
            </p14:xfrm>
          </p:contentPart>
        </mc:Choice>
        <mc:Fallback xmlns="">
          <p:pic>
            <p:nvPicPr>
              <p:cNvPr id="141" name="Ink 140">
                <a:extLst>
                  <a:ext uri="{FF2B5EF4-FFF2-40B4-BE49-F238E27FC236}">
                    <a16:creationId xmlns:a16="http://schemas.microsoft.com/office/drawing/2014/main" id="{F76B22CD-7CEA-8B45-9786-7AA8E707DDEF}"/>
                  </a:ext>
                </a:extLst>
              </p:cNvPr>
              <p:cNvPicPr/>
              <p:nvPr/>
            </p:nvPicPr>
            <p:blipFill>
              <a:blip r:embed="rId91"/>
              <a:stretch>
                <a:fillRect/>
              </a:stretch>
            </p:blipFill>
            <p:spPr>
              <a:xfrm>
                <a:off x="6152315" y="4602423"/>
                <a:ext cx="198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47" name="Ink 148">
                <a:extLst>
                  <a:ext uri="{FF2B5EF4-FFF2-40B4-BE49-F238E27FC236}">
                    <a16:creationId xmlns:a16="http://schemas.microsoft.com/office/drawing/2014/main" id="{A9446407-FB4E-FC46-866A-3106065D0F3E}"/>
                  </a:ext>
                </a:extLst>
              </p14:cNvPr>
              <p14:cNvContentPartPr/>
              <p14:nvPr/>
            </p14:nvContentPartPr>
            <p14:xfrm>
              <a:off x="7071755" y="4045503"/>
              <a:ext cx="566280" cy="289440"/>
            </p14:xfrm>
          </p:contentPart>
        </mc:Choice>
        <mc:Fallback xmlns="">
          <p:pic>
            <p:nvPicPr>
              <p:cNvPr id="147" name="Ink 148">
                <a:extLst>
                  <a:ext uri="{FF2B5EF4-FFF2-40B4-BE49-F238E27FC236}">
                    <a16:creationId xmlns:a16="http://schemas.microsoft.com/office/drawing/2014/main" id="{A9446407-FB4E-FC46-866A-3106065D0F3E}"/>
                  </a:ext>
                </a:extLst>
              </p:cNvPr>
              <p:cNvPicPr/>
              <p:nvPr/>
            </p:nvPicPr>
            <p:blipFill>
              <a:blip r:embed="rId93"/>
              <a:stretch>
                <a:fillRect/>
              </a:stretch>
            </p:blipFill>
            <p:spPr>
              <a:xfrm>
                <a:off x="7062035" y="4036155"/>
                <a:ext cx="583920" cy="307777"/>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8" name="Ink 149">
                <a:extLst>
                  <a:ext uri="{FF2B5EF4-FFF2-40B4-BE49-F238E27FC236}">
                    <a16:creationId xmlns:a16="http://schemas.microsoft.com/office/drawing/2014/main" id="{F6E2898A-9A1A-3B40-AE46-44859ED1ADD9}"/>
                  </a:ext>
                </a:extLst>
              </p14:cNvPr>
              <p14:cNvContentPartPr/>
              <p14:nvPr/>
            </p14:nvContentPartPr>
            <p14:xfrm>
              <a:off x="6694475" y="4347183"/>
              <a:ext cx="170280" cy="157680"/>
            </p14:xfrm>
          </p:contentPart>
        </mc:Choice>
        <mc:Fallback xmlns="">
          <p:pic>
            <p:nvPicPr>
              <p:cNvPr id="148" name="Ink 149">
                <a:extLst>
                  <a:ext uri="{FF2B5EF4-FFF2-40B4-BE49-F238E27FC236}">
                    <a16:creationId xmlns:a16="http://schemas.microsoft.com/office/drawing/2014/main" id="{F6E2898A-9A1A-3B40-AE46-44859ED1ADD9}"/>
                  </a:ext>
                </a:extLst>
              </p:cNvPr>
              <p:cNvPicPr/>
              <p:nvPr/>
            </p:nvPicPr>
            <p:blipFill>
              <a:blip r:embed="rId95"/>
              <a:stretch>
                <a:fillRect/>
              </a:stretch>
            </p:blipFill>
            <p:spPr>
              <a:xfrm>
                <a:off x="6685456" y="4337441"/>
                <a:ext cx="187236" cy="175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51" name="Ink 150">
                <a:extLst>
                  <a:ext uri="{FF2B5EF4-FFF2-40B4-BE49-F238E27FC236}">
                    <a16:creationId xmlns:a16="http://schemas.microsoft.com/office/drawing/2014/main" id="{62E8933B-D29B-BA43-BD5F-0C13BC997E1A}"/>
                  </a:ext>
                </a:extLst>
              </p14:cNvPr>
              <p14:cNvContentPartPr/>
              <p14:nvPr/>
            </p14:nvContentPartPr>
            <p14:xfrm>
              <a:off x="6990035" y="4535823"/>
              <a:ext cx="415440" cy="31680"/>
            </p14:xfrm>
          </p:contentPart>
        </mc:Choice>
        <mc:Fallback xmlns="">
          <p:pic>
            <p:nvPicPr>
              <p:cNvPr id="151" name="Ink 150">
                <a:extLst>
                  <a:ext uri="{FF2B5EF4-FFF2-40B4-BE49-F238E27FC236}">
                    <a16:creationId xmlns:a16="http://schemas.microsoft.com/office/drawing/2014/main" id="{62E8933B-D29B-BA43-BD5F-0C13BC997E1A}"/>
                  </a:ext>
                </a:extLst>
              </p:cNvPr>
              <p:cNvPicPr/>
              <p:nvPr/>
            </p:nvPicPr>
            <p:blipFill>
              <a:blip r:embed="rId97"/>
              <a:stretch>
                <a:fillRect/>
              </a:stretch>
            </p:blipFill>
            <p:spPr>
              <a:xfrm>
                <a:off x="6981027" y="4526463"/>
                <a:ext cx="432375"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52" name="Ink 151">
                <a:extLst>
                  <a:ext uri="{FF2B5EF4-FFF2-40B4-BE49-F238E27FC236}">
                    <a16:creationId xmlns:a16="http://schemas.microsoft.com/office/drawing/2014/main" id="{F40F2C40-D057-1C4F-8520-5D89D6F4AD80}"/>
                  </a:ext>
                </a:extLst>
              </p14:cNvPr>
              <p14:cNvContentPartPr/>
              <p14:nvPr/>
            </p14:nvContentPartPr>
            <p14:xfrm>
              <a:off x="7185155" y="4648863"/>
              <a:ext cx="181440" cy="157680"/>
            </p14:xfrm>
          </p:contentPart>
        </mc:Choice>
        <mc:Fallback xmlns="">
          <p:pic>
            <p:nvPicPr>
              <p:cNvPr id="152" name="Ink 151">
                <a:extLst>
                  <a:ext uri="{FF2B5EF4-FFF2-40B4-BE49-F238E27FC236}">
                    <a16:creationId xmlns:a16="http://schemas.microsoft.com/office/drawing/2014/main" id="{F40F2C40-D057-1C4F-8520-5D89D6F4AD80}"/>
                  </a:ext>
                </a:extLst>
              </p:cNvPr>
              <p:cNvPicPr/>
              <p:nvPr/>
            </p:nvPicPr>
            <p:blipFill>
              <a:blip r:embed="rId99"/>
              <a:stretch>
                <a:fillRect/>
              </a:stretch>
            </p:blipFill>
            <p:spPr>
              <a:xfrm>
                <a:off x="7177235" y="4639863"/>
                <a:ext cx="198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9" name="Ink 158">
                <a:extLst>
                  <a:ext uri="{FF2B5EF4-FFF2-40B4-BE49-F238E27FC236}">
                    <a16:creationId xmlns:a16="http://schemas.microsoft.com/office/drawing/2014/main" id="{BB0DBADC-04B2-4E43-9804-016A03DCD32B}"/>
                  </a:ext>
                </a:extLst>
              </p14:cNvPr>
              <p14:cNvContentPartPr/>
              <p14:nvPr/>
            </p14:nvContentPartPr>
            <p14:xfrm>
              <a:off x="8140595" y="4504503"/>
              <a:ext cx="358560" cy="38160"/>
            </p14:xfrm>
          </p:contentPart>
        </mc:Choice>
        <mc:Fallback xmlns="">
          <p:pic>
            <p:nvPicPr>
              <p:cNvPr id="159" name="Ink 158">
                <a:extLst>
                  <a:ext uri="{FF2B5EF4-FFF2-40B4-BE49-F238E27FC236}">
                    <a16:creationId xmlns:a16="http://schemas.microsoft.com/office/drawing/2014/main" id="{BB0DBADC-04B2-4E43-9804-016A03DCD32B}"/>
                  </a:ext>
                </a:extLst>
              </p:cNvPr>
              <p:cNvPicPr/>
              <p:nvPr/>
            </p:nvPicPr>
            <p:blipFill>
              <a:blip r:embed="rId101"/>
              <a:stretch>
                <a:fillRect/>
              </a:stretch>
            </p:blipFill>
            <p:spPr>
              <a:xfrm>
                <a:off x="8131235" y="4494783"/>
                <a:ext cx="375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60" name="Ink 159">
                <a:extLst>
                  <a:ext uri="{FF2B5EF4-FFF2-40B4-BE49-F238E27FC236}">
                    <a16:creationId xmlns:a16="http://schemas.microsoft.com/office/drawing/2014/main" id="{7C5B2DF0-510A-DD4B-96C0-0850A5CF0975}"/>
                  </a:ext>
                </a:extLst>
              </p14:cNvPr>
              <p14:cNvContentPartPr/>
              <p14:nvPr/>
            </p14:nvContentPartPr>
            <p14:xfrm>
              <a:off x="8216195" y="4624023"/>
              <a:ext cx="214200" cy="138600"/>
            </p14:xfrm>
          </p:contentPart>
        </mc:Choice>
        <mc:Fallback xmlns="">
          <p:pic>
            <p:nvPicPr>
              <p:cNvPr id="160" name="Ink 159">
                <a:extLst>
                  <a:ext uri="{FF2B5EF4-FFF2-40B4-BE49-F238E27FC236}">
                    <a16:creationId xmlns:a16="http://schemas.microsoft.com/office/drawing/2014/main" id="{7C5B2DF0-510A-DD4B-96C0-0850A5CF0975}"/>
                  </a:ext>
                </a:extLst>
              </p:cNvPr>
              <p:cNvPicPr/>
              <p:nvPr/>
            </p:nvPicPr>
            <p:blipFill>
              <a:blip r:embed="rId103"/>
              <a:stretch>
                <a:fillRect/>
              </a:stretch>
            </p:blipFill>
            <p:spPr>
              <a:xfrm>
                <a:off x="8208275" y="4614663"/>
                <a:ext cx="2314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61" name="Ink 162">
                <a:extLst>
                  <a:ext uri="{FF2B5EF4-FFF2-40B4-BE49-F238E27FC236}">
                    <a16:creationId xmlns:a16="http://schemas.microsoft.com/office/drawing/2014/main" id="{53A51E8D-27DD-B84A-95A4-7AEA3A60C8B3}"/>
                  </a:ext>
                </a:extLst>
              </p14:cNvPr>
              <p14:cNvContentPartPr/>
              <p14:nvPr/>
            </p14:nvContentPartPr>
            <p14:xfrm>
              <a:off x="8178395" y="4026423"/>
              <a:ext cx="440640" cy="264600"/>
            </p14:xfrm>
          </p:contentPart>
        </mc:Choice>
        <mc:Fallback xmlns="">
          <p:pic>
            <p:nvPicPr>
              <p:cNvPr id="161" name="Ink 162">
                <a:extLst>
                  <a:ext uri="{FF2B5EF4-FFF2-40B4-BE49-F238E27FC236}">
                    <a16:creationId xmlns:a16="http://schemas.microsoft.com/office/drawing/2014/main" id="{53A51E8D-27DD-B84A-95A4-7AEA3A60C8B3}"/>
                  </a:ext>
                </a:extLst>
              </p:cNvPr>
              <p:cNvPicPr/>
              <p:nvPr/>
            </p:nvPicPr>
            <p:blipFill>
              <a:blip r:embed="rId105"/>
              <a:stretch>
                <a:fillRect/>
              </a:stretch>
            </p:blipFill>
            <p:spPr>
              <a:xfrm>
                <a:off x="8169755" y="4017411"/>
                <a:ext cx="457200" cy="282625"/>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62" name="Ink 163">
                <a:extLst>
                  <a:ext uri="{FF2B5EF4-FFF2-40B4-BE49-F238E27FC236}">
                    <a16:creationId xmlns:a16="http://schemas.microsoft.com/office/drawing/2014/main" id="{E01162D7-1F26-4F43-9888-2FC67A4ECCE6}"/>
                  </a:ext>
                </a:extLst>
              </p14:cNvPr>
              <p14:cNvContentPartPr/>
              <p14:nvPr/>
            </p14:nvContentPartPr>
            <p14:xfrm>
              <a:off x="7763315" y="4372383"/>
              <a:ext cx="170280" cy="145080"/>
            </p14:xfrm>
          </p:contentPart>
        </mc:Choice>
        <mc:Fallback xmlns="">
          <p:pic>
            <p:nvPicPr>
              <p:cNvPr id="162" name="Ink 163">
                <a:extLst>
                  <a:ext uri="{FF2B5EF4-FFF2-40B4-BE49-F238E27FC236}">
                    <a16:creationId xmlns:a16="http://schemas.microsoft.com/office/drawing/2014/main" id="{E01162D7-1F26-4F43-9888-2FC67A4ECCE6}"/>
                  </a:ext>
                </a:extLst>
              </p:cNvPr>
              <p:cNvPicPr/>
              <p:nvPr/>
            </p:nvPicPr>
            <p:blipFill>
              <a:blip r:embed="rId107"/>
              <a:stretch>
                <a:fillRect/>
              </a:stretch>
            </p:blipFill>
            <p:spPr>
              <a:xfrm>
                <a:off x="7753574" y="4363000"/>
                <a:ext cx="187957" cy="162403"/>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65" name="Ink 164">
                <a:extLst>
                  <a:ext uri="{FF2B5EF4-FFF2-40B4-BE49-F238E27FC236}">
                    <a16:creationId xmlns:a16="http://schemas.microsoft.com/office/drawing/2014/main" id="{76C9EFEF-613E-6B4C-B929-34EB02CD02FF}"/>
                  </a:ext>
                </a:extLst>
              </p14:cNvPr>
              <p14:cNvContentPartPr/>
              <p14:nvPr/>
            </p14:nvContentPartPr>
            <p14:xfrm>
              <a:off x="8750435" y="3988983"/>
              <a:ext cx="176400" cy="1031400"/>
            </p14:xfrm>
          </p:contentPart>
        </mc:Choice>
        <mc:Fallback xmlns="">
          <p:pic>
            <p:nvPicPr>
              <p:cNvPr id="165" name="Ink 164">
                <a:extLst>
                  <a:ext uri="{FF2B5EF4-FFF2-40B4-BE49-F238E27FC236}">
                    <a16:creationId xmlns:a16="http://schemas.microsoft.com/office/drawing/2014/main" id="{76C9EFEF-613E-6B4C-B929-34EB02CD02FF}"/>
                  </a:ext>
                </a:extLst>
              </p:cNvPr>
              <p:cNvPicPr/>
              <p:nvPr/>
            </p:nvPicPr>
            <p:blipFill>
              <a:blip r:embed="rId109"/>
              <a:stretch>
                <a:fillRect/>
              </a:stretch>
            </p:blipFill>
            <p:spPr>
              <a:xfrm>
                <a:off x="8742515" y="3980343"/>
                <a:ext cx="193320" cy="1047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67" name="Ink 167">
                <a:extLst>
                  <a:ext uri="{FF2B5EF4-FFF2-40B4-BE49-F238E27FC236}">
                    <a16:creationId xmlns:a16="http://schemas.microsoft.com/office/drawing/2014/main" id="{769A6A3E-1C08-9447-B331-10AD5DD2A379}"/>
                  </a:ext>
                </a:extLst>
              </p14:cNvPr>
              <p14:cNvContentPartPr/>
              <p14:nvPr/>
            </p14:nvContentPartPr>
            <p14:xfrm>
              <a:off x="4425035" y="4014183"/>
              <a:ext cx="981360" cy="956160"/>
            </p14:xfrm>
          </p:contentPart>
        </mc:Choice>
        <mc:Fallback xmlns="">
          <p:pic>
            <p:nvPicPr>
              <p:cNvPr id="167" name="Ink 167">
                <a:extLst>
                  <a:ext uri="{FF2B5EF4-FFF2-40B4-BE49-F238E27FC236}">
                    <a16:creationId xmlns:a16="http://schemas.microsoft.com/office/drawing/2014/main" id="{769A6A3E-1C08-9447-B331-10AD5DD2A379}"/>
                  </a:ext>
                </a:extLst>
              </p:cNvPr>
              <p:cNvPicPr/>
              <p:nvPr/>
            </p:nvPicPr>
            <p:blipFill>
              <a:blip r:embed="rId111"/>
              <a:stretch>
                <a:fillRect/>
              </a:stretch>
            </p:blipFill>
            <p:spPr>
              <a:xfrm>
                <a:off x="4416035" y="4005543"/>
                <a:ext cx="998280" cy="972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73" name="Ink 172">
                <a:extLst>
                  <a:ext uri="{FF2B5EF4-FFF2-40B4-BE49-F238E27FC236}">
                    <a16:creationId xmlns:a16="http://schemas.microsoft.com/office/drawing/2014/main" id="{747EE66F-9213-8646-A652-267C6B66300A}"/>
                  </a:ext>
                </a:extLst>
              </p14:cNvPr>
              <p14:cNvContentPartPr/>
              <p14:nvPr/>
            </p14:nvContentPartPr>
            <p14:xfrm>
              <a:off x="10064435" y="4353663"/>
              <a:ext cx="195120" cy="258120"/>
            </p14:xfrm>
          </p:contentPart>
        </mc:Choice>
        <mc:Fallback xmlns="">
          <p:pic>
            <p:nvPicPr>
              <p:cNvPr id="173" name="Ink 172">
                <a:extLst>
                  <a:ext uri="{FF2B5EF4-FFF2-40B4-BE49-F238E27FC236}">
                    <a16:creationId xmlns:a16="http://schemas.microsoft.com/office/drawing/2014/main" id="{747EE66F-9213-8646-A652-267C6B66300A}"/>
                  </a:ext>
                </a:extLst>
              </p:cNvPr>
              <p:cNvPicPr/>
              <p:nvPr/>
            </p:nvPicPr>
            <p:blipFill>
              <a:blip r:embed="rId113"/>
              <a:stretch>
                <a:fillRect/>
              </a:stretch>
            </p:blipFill>
            <p:spPr>
              <a:xfrm>
                <a:off x="10055795" y="4344663"/>
                <a:ext cx="21168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74" name="Ink 175">
                <a:extLst>
                  <a:ext uri="{FF2B5EF4-FFF2-40B4-BE49-F238E27FC236}">
                    <a16:creationId xmlns:a16="http://schemas.microsoft.com/office/drawing/2014/main" id="{F3876F86-AEEE-E44F-A0FF-32D8F55D8C59}"/>
                  </a:ext>
                </a:extLst>
              </p14:cNvPr>
              <p14:cNvContentPartPr/>
              <p14:nvPr/>
            </p14:nvContentPartPr>
            <p14:xfrm>
              <a:off x="9655835" y="4296783"/>
              <a:ext cx="276840" cy="226800"/>
            </p14:xfrm>
          </p:contentPart>
        </mc:Choice>
        <mc:Fallback xmlns="">
          <p:pic>
            <p:nvPicPr>
              <p:cNvPr id="174" name="Ink 175">
                <a:extLst>
                  <a:ext uri="{FF2B5EF4-FFF2-40B4-BE49-F238E27FC236}">
                    <a16:creationId xmlns:a16="http://schemas.microsoft.com/office/drawing/2014/main" id="{F3876F86-AEEE-E44F-A0FF-32D8F55D8C59}"/>
                  </a:ext>
                </a:extLst>
              </p:cNvPr>
              <p:cNvPicPr/>
              <p:nvPr/>
            </p:nvPicPr>
            <p:blipFill>
              <a:blip r:embed="rId115"/>
              <a:stretch>
                <a:fillRect/>
              </a:stretch>
            </p:blipFill>
            <p:spPr>
              <a:xfrm>
                <a:off x="9646475" y="4287423"/>
                <a:ext cx="2941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75" name="Ink 176">
                <a:extLst>
                  <a:ext uri="{FF2B5EF4-FFF2-40B4-BE49-F238E27FC236}">
                    <a16:creationId xmlns:a16="http://schemas.microsoft.com/office/drawing/2014/main" id="{588BFEA4-7A27-C14B-8773-8F8AA8FFC45B}"/>
                  </a:ext>
                </a:extLst>
              </p14:cNvPr>
              <p14:cNvContentPartPr/>
              <p14:nvPr/>
            </p14:nvContentPartPr>
            <p14:xfrm>
              <a:off x="9196835" y="4416303"/>
              <a:ext cx="327240" cy="12960"/>
            </p14:xfrm>
          </p:contentPart>
        </mc:Choice>
        <mc:Fallback xmlns="">
          <p:pic>
            <p:nvPicPr>
              <p:cNvPr id="175" name="Ink 176">
                <a:extLst>
                  <a:ext uri="{FF2B5EF4-FFF2-40B4-BE49-F238E27FC236}">
                    <a16:creationId xmlns:a16="http://schemas.microsoft.com/office/drawing/2014/main" id="{588BFEA4-7A27-C14B-8773-8F8AA8FFC45B}"/>
                  </a:ext>
                </a:extLst>
              </p:cNvPr>
              <p:cNvPicPr/>
              <p:nvPr/>
            </p:nvPicPr>
            <p:blipFill>
              <a:blip r:embed="rId117"/>
              <a:stretch>
                <a:fillRect/>
              </a:stretch>
            </p:blipFill>
            <p:spPr>
              <a:xfrm>
                <a:off x="9187835" y="4406943"/>
                <a:ext cx="3441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78" name="Ink 177">
                <a:extLst>
                  <a:ext uri="{FF2B5EF4-FFF2-40B4-BE49-F238E27FC236}">
                    <a16:creationId xmlns:a16="http://schemas.microsoft.com/office/drawing/2014/main" id="{5B772269-6FCE-A243-B553-E9F8C8923BF0}"/>
                  </a:ext>
                </a:extLst>
              </p14:cNvPr>
              <p14:cNvContentPartPr/>
              <p14:nvPr/>
            </p14:nvContentPartPr>
            <p14:xfrm>
              <a:off x="3877835" y="5497743"/>
              <a:ext cx="113400" cy="12960"/>
            </p14:xfrm>
          </p:contentPart>
        </mc:Choice>
        <mc:Fallback xmlns="">
          <p:pic>
            <p:nvPicPr>
              <p:cNvPr id="178" name="Ink 177">
                <a:extLst>
                  <a:ext uri="{FF2B5EF4-FFF2-40B4-BE49-F238E27FC236}">
                    <a16:creationId xmlns:a16="http://schemas.microsoft.com/office/drawing/2014/main" id="{5B772269-6FCE-A243-B553-E9F8C8923BF0}"/>
                  </a:ext>
                </a:extLst>
              </p:cNvPr>
              <p:cNvPicPr/>
              <p:nvPr/>
            </p:nvPicPr>
            <p:blipFill>
              <a:blip r:embed="rId119"/>
              <a:stretch>
                <a:fillRect/>
              </a:stretch>
            </p:blipFill>
            <p:spPr>
              <a:xfrm>
                <a:off x="3868115" y="5488023"/>
                <a:ext cx="1310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79" name="Ink 178">
                <a:extLst>
                  <a:ext uri="{FF2B5EF4-FFF2-40B4-BE49-F238E27FC236}">
                    <a16:creationId xmlns:a16="http://schemas.microsoft.com/office/drawing/2014/main" id="{4654F7BE-C685-6A44-AB5B-87E96E198144}"/>
                  </a:ext>
                </a:extLst>
              </p14:cNvPr>
              <p14:cNvContentPartPr/>
              <p14:nvPr/>
            </p14:nvContentPartPr>
            <p14:xfrm>
              <a:off x="3909515" y="5598543"/>
              <a:ext cx="31680" cy="6480"/>
            </p14:xfrm>
          </p:contentPart>
        </mc:Choice>
        <mc:Fallback xmlns="">
          <p:pic>
            <p:nvPicPr>
              <p:cNvPr id="179" name="Ink 178">
                <a:extLst>
                  <a:ext uri="{FF2B5EF4-FFF2-40B4-BE49-F238E27FC236}">
                    <a16:creationId xmlns:a16="http://schemas.microsoft.com/office/drawing/2014/main" id="{4654F7BE-C685-6A44-AB5B-87E96E198144}"/>
                  </a:ext>
                </a:extLst>
              </p:cNvPr>
              <p:cNvPicPr/>
              <p:nvPr/>
            </p:nvPicPr>
            <p:blipFill>
              <a:blip r:embed="rId121"/>
              <a:stretch>
                <a:fillRect/>
              </a:stretch>
            </p:blipFill>
            <p:spPr>
              <a:xfrm>
                <a:off x="3900260" y="5589676"/>
                <a:ext cx="48766"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83" name="Ink 183">
                <a:extLst>
                  <a:ext uri="{FF2B5EF4-FFF2-40B4-BE49-F238E27FC236}">
                    <a16:creationId xmlns:a16="http://schemas.microsoft.com/office/drawing/2014/main" id="{9446DDB3-2B34-564D-A499-B544AA690408}"/>
                  </a:ext>
                </a:extLst>
              </p14:cNvPr>
              <p14:cNvContentPartPr/>
              <p14:nvPr/>
            </p14:nvContentPartPr>
            <p14:xfrm>
              <a:off x="4462835" y="5387943"/>
              <a:ext cx="609480" cy="273960"/>
            </p14:xfrm>
          </p:contentPart>
        </mc:Choice>
        <mc:Fallback xmlns="">
          <p:pic>
            <p:nvPicPr>
              <p:cNvPr id="183" name="Ink 183">
                <a:extLst>
                  <a:ext uri="{FF2B5EF4-FFF2-40B4-BE49-F238E27FC236}">
                    <a16:creationId xmlns:a16="http://schemas.microsoft.com/office/drawing/2014/main" id="{9446DDB3-2B34-564D-A499-B544AA690408}"/>
                  </a:ext>
                </a:extLst>
              </p:cNvPr>
              <p:cNvPicPr/>
              <p:nvPr/>
            </p:nvPicPr>
            <p:blipFill>
              <a:blip r:embed="rId123"/>
              <a:stretch>
                <a:fillRect/>
              </a:stretch>
            </p:blipFill>
            <p:spPr>
              <a:xfrm>
                <a:off x="4453115" y="5379292"/>
                <a:ext cx="628200" cy="292705"/>
              </a:xfrm>
              <a:prstGeom prst="rect">
                <a:avLst/>
              </a:prstGeom>
            </p:spPr>
          </p:pic>
        </mc:Fallback>
      </mc:AlternateContent>
    </p:spTree>
    <p:extLst>
      <p:ext uri="{BB962C8B-B14F-4D97-AF65-F5344CB8AC3E}">
        <p14:creationId xmlns:p14="http://schemas.microsoft.com/office/powerpoint/2010/main" val="265062143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326BF524-5BCE-C048-89AB-261D276F0C71}"/>
                  </a:ext>
                </a:extLst>
              </p14:cNvPr>
              <p14:cNvContentPartPr/>
              <p14:nvPr/>
            </p14:nvContentPartPr>
            <p14:xfrm>
              <a:off x="3645275" y="1656183"/>
              <a:ext cx="136440" cy="19080"/>
            </p14:xfrm>
          </p:contentPart>
        </mc:Choice>
        <mc:Fallback xmlns="">
          <p:pic>
            <p:nvPicPr>
              <p:cNvPr id="7" name="Ink 6">
                <a:extLst>
                  <a:ext uri="{FF2B5EF4-FFF2-40B4-BE49-F238E27FC236}">
                    <a16:creationId xmlns:a16="http://schemas.microsoft.com/office/drawing/2014/main" id="{326BF524-5BCE-C048-89AB-261D276F0C71}"/>
                  </a:ext>
                </a:extLst>
              </p:cNvPr>
              <p:cNvPicPr/>
              <p:nvPr/>
            </p:nvPicPr>
            <p:blipFill>
              <a:blip r:embed="rId3"/>
              <a:stretch>
                <a:fillRect/>
              </a:stretch>
            </p:blipFill>
            <p:spPr>
              <a:xfrm>
                <a:off x="3635555" y="1646823"/>
                <a:ext cx="1540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4698C75E-870C-A542-ACE0-034D991E28D0}"/>
                  </a:ext>
                </a:extLst>
              </p14:cNvPr>
              <p14:cNvContentPartPr/>
              <p14:nvPr/>
            </p14:nvContentPartPr>
            <p14:xfrm>
              <a:off x="3708275" y="1763103"/>
              <a:ext cx="138600" cy="12960"/>
            </p14:xfrm>
          </p:contentPart>
        </mc:Choice>
        <mc:Fallback xmlns="">
          <p:pic>
            <p:nvPicPr>
              <p:cNvPr id="8" name="Ink 7">
                <a:extLst>
                  <a:ext uri="{FF2B5EF4-FFF2-40B4-BE49-F238E27FC236}">
                    <a16:creationId xmlns:a16="http://schemas.microsoft.com/office/drawing/2014/main" id="{4698C75E-870C-A542-ACE0-034D991E28D0}"/>
                  </a:ext>
                </a:extLst>
              </p:cNvPr>
              <p:cNvPicPr/>
              <p:nvPr/>
            </p:nvPicPr>
            <p:blipFill>
              <a:blip r:embed="rId5"/>
              <a:stretch>
                <a:fillRect/>
              </a:stretch>
            </p:blipFill>
            <p:spPr>
              <a:xfrm>
                <a:off x="3698580" y="1753383"/>
                <a:ext cx="156194"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9">
                <a:extLst>
                  <a:ext uri="{FF2B5EF4-FFF2-40B4-BE49-F238E27FC236}">
                    <a16:creationId xmlns:a16="http://schemas.microsoft.com/office/drawing/2014/main" id="{582986AE-AF3F-904E-B09B-4F003C7FDB8E}"/>
                  </a:ext>
                </a:extLst>
              </p14:cNvPr>
              <p14:cNvContentPartPr/>
              <p14:nvPr/>
            </p14:nvContentPartPr>
            <p14:xfrm>
              <a:off x="2406875" y="1549623"/>
              <a:ext cx="987120" cy="270360"/>
            </p14:xfrm>
          </p:contentPart>
        </mc:Choice>
        <mc:Fallback xmlns="">
          <p:pic>
            <p:nvPicPr>
              <p:cNvPr id="9" name="Ink 9">
                <a:extLst>
                  <a:ext uri="{FF2B5EF4-FFF2-40B4-BE49-F238E27FC236}">
                    <a16:creationId xmlns:a16="http://schemas.microsoft.com/office/drawing/2014/main" id="{582986AE-AF3F-904E-B09B-4F003C7FDB8E}"/>
                  </a:ext>
                </a:extLst>
              </p:cNvPr>
              <p:cNvPicPr/>
              <p:nvPr/>
            </p:nvPicPr>
            <p:blipFill>
              <a:blip r:embed="rId7"/>
              <a:stretch>
                <a:fillRect/>
              </a:stretch>
            </p:blipFill>
            <p:spPr>
              <a:xfrm>
                <a:off x="2398238" y="1540275"/>
                <a:ext cx="1003674" cy="28869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3">
                <a:extLst>
                  <a:ext uri="{FF2B5EF4-FFF2-40B4-BE49-F238E27FC236}">
                    <a16:creationId xmlns:a16="http://schemas.microsoft.com/office/drawing/2014/main" id="{12F50EFD-2FB5-1B4B-B1EE-5FD4FC696EEC}"/>
                  </a:ext>
                </a:extLst>
              </p14:cNvPr>
              <p14:cNvContentPartPr/>
              <p14:nvPr/>
            </p14:nvContentPartPr>
            <p14:xfrm>
              <a:off x="5947115" y="1486623"/>
              <a:ext cx="1684800" cy="383760"/>
            </p14:xfrm>
          </p:contentPart>
        </mc:Choice>
        <mc:Fallback xmlns="">
          <p:pic>
            <p:nvPicPr>
              <p:cNvPr id="21" name="Ink 23">
                <a:extLst>
                  <a:ext uri="{FF2B5EF4-FFF2-40B4-BE49-F238E27FC236}">
                    <a16:creationId xmlns:a16="http://schemas.microsoft.com/office/drawing/2014/main" id="{12F50EFD-2FB5-1B4B-B1EE-5FD4FC696EEC}"/>
                  </a:ext>
                </a:extLst>
              </p:cNvPr>
              <p:cNvPicPr/>
              <p:nvPr/>
            </p:nvPicPr>
            <p:blipFill>
              <a:blip r:embed="rId9"/>
              <a:stretch>
                <a:fillRect/>
              </a:stretch>
            </p:blipFill>
            <p:spPr>
              <a:xfrm>
                <a:off x="5939193" y="1477631"/>
                <a:ext cx="1702444" cy="40174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4">
                <a:extLst>
                  <a:ext uri="{FF2B5EF4-FFF2-40B4-BE49-F238E27FC236}">
                    <a16:creationId xmlns:a16="http://schemas.microsoft.com/office/drawing/2014/main" id="{CFDDC940-7647-274E-9B70-CABCD6B0C88C}"/>
                  </a:ext>
                </a:extLst>
              </p14:cNvPr>
              <p14:cNvContentPartPr/>
              <p14:nvPr/>
            </p14:nvContentPartPr>
            <p14:xfrm>
              <a:off x="5430875" y="1505343"/>
              <a:ext cx="295920" cy="295920"/>
            </p14:xfrm>
          </p:contentPart>
        </mc:Choice>
        <mc:Fallback xmlns="">
          <p:pic>
            <p:nvPicPr>
              <p:cNvPr id="22" name="Ink 24">
                <a:extLst>
                  <a:ext uri="{FF2B5EF4-FFF2-40B4-BE49-F238E27FC236}">
                    <a16:creationId xmlns:a16="http://schemas.microsoft.com/office/drawing/2014/main" id="{CFDDC940-7647-274E-9B70-CABCD6B0C88C}"/>
                  </a:ext>
                </a:extLst>
              </p:cNvPr>
              <p:cNvPicPr/>
              <p:nvPr/>
            </p:nvPicPr>
            <p:blipFill>
              <a:blip r:embed="rId11"/>
              <a:stretch>
                <a:fillRect/>
              </a:stretch>
            </p:blipFill>
            <p:spPr>
              <a:xfrm>
                <a:off x="5422224" y="1495623"/>
                <a:ext cx="31250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5">
                <a:extLst>
                  <a:ext uri="{FF2B5EF4-FFF2-40B4-BE49-F238E27FC236}">
                    <a16:creationId xmlns:a16="http://schemas.microsoft.com/office/drawing/2014/main" id="{9CCB5B57-8689-1E4C-BAE4-76E1E6C24EE1}"/>
                  </a:ext>
                </a:extLst>
              </p14:cNvPr>
              <p14:cNvContentPartPr/>
              <p14:nvPr/>
            </p14:nvContentPartPr>
            <p14:xfrm>
              <a:off x="4205075" y="1524423"/>
              <a:ext cx="937080" cy="220320"/>
            </p14:xfrm>
          </p:contentPart>
        </mc:Choice>
        <mc:Fallback xmlns="">
          <p:pic>
            <p:nvPicPr>
              <p:cNvPr id="23" name="Ink 25">
                <a:extLst>
                  <a:ext uri="{FF2B5EF4-FFF2-40B4-BE49-F238E27FC236}">
                    <a16:creationId xmlns:a16="http://schemas.microsoft.com/office/drawing/2014/main" id="{9CCB5B57-8689-1E4C-BAE4-76E1E6C24EE1}"/>
                  </a:ext>
                </a:extLst>
              </p:cNvPr>
              <p:cNvPicPr/>
              <p:nvPr/>
            </p:nvPicPr>
            <p:blipFill>
              <a:blip r:embed="rId13"/>
              <a:stretch>
                <a:fillRect/>
              </a:stretch>
            </p:blipFill>
            <p:spPr>
              <a:xfrm>
                <a:off x="4196435" y="1515423"/>
                <a:ext cx="9554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2">
                <a:extLst>
                  <a:ext uri="{FF2B5EF4-FFF2-40B4-BE49-F238E27FC236}">
                    <a16:creationId xmlns:a16="http://schemas.microsoft.com/office/drawing/2014/main" id="{99DB0F90-4571-B14F-B1B0-DD4699276967}"/>
                  </a:ext>
                </a:extLst>
              </p14:cNvPr>
              <p14:cNvContentPartPr/>
              <p14:nvPr/>
            </p14:nvContentPartPr>
            <p14:xfrm>
              <a:off x="7895435" y="1399143"/>
              <a:ext cx="1710360" cy="232560"/>
            </p14:xfrm>
          </p:contentPart>
        </mc:Choice>
        <mc:Fallback xmlns="">
          <p:pic>
            <p:nvPicPr>
              <p:cNvPr id="32" name="Ink 32">
                <a:extLst>
                  <a:ext uri="{FF2B5EF4-FFF2-40B4-BE49-F238E27FC236}">
                    <a16:creationId xmlns:a16="http://schemas.microsoft.com/office/drawing/2014/main" id="{99DB0F90-4571-B14F-B1B0-DD4699276967}"/>
                  </a:ext>
                </a:extLst>
              </p:cNvPr>
              <p:cNvPicPr/>
              <p:nvPr/>
            </p:nvPicPr>
            <p:blipFill>
              <a:blip r:embed="rId15"/>
              <a:stretch>
                <a:fillRect/>
              </a:stretch>
            </p:blipFill>
            <p:spPr>
              <a:xfrm>
                <a:off x="7885715" y="1390490"/>
                <a:ext cx="1728720" cy="24986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7">
                <a:extLst>
                  <a:ext uri="{FF2B5EF4-FFF2-40B4-BE49-F238E27FC236}">
                    <a16:creationId xmlns:a16="http://schemas.microsoft.com/office/drawing/2014/main" id="{C9D9AA36-86BC-4242-9F6D-811E95A980FE}"/>
                  </a:ext>
                </a:extLst>
              </p14:cNvPr>
              <p14:cNvContentPartPr/>
              <p14:nvPr/>
            </p14:nvContentPartPr>
            <p14:xfrm>
              <a:off x="8536595" y="1769583"/>
              <a:ext cx="1358640" cy="345600"/>
            </p14:xfrm>
          </p:contentPart>
        </mc:Choice>
        <mc:Fallback xmlns="">
          <p:pic>
            <p:nvPicPr>
              <p:cNvPr id="46" name="Ink 47">
                <a:extLst>
                  <a:ext uri="{FF2B5EF4-FFF2-40B4-BE49-F238E27FC236}">
                    <a16:creationId xmlns:a16="http://schemas.microsoft.com/office/drawing/2014/main" id="{C9D9AA36-86BC-4242-9F6D-811E95A980FE}"/>
                  </a:ext>
                </a:extLst>
              </p:cNvPr>
              <p:cNvPicPr/>
              <p:nvPr/>
            </p:nvPicPr>
            <p:blipFill>
              <a:blip r:embed="rId17"/>
              <a:stretch>
                <a:fillRect/>
              </a:stretch>
            </p:blipFill>
            <p:spPr>
              <a:xfrm>
                <a:off x="8526512" y="1760583"/>
                <a:ext cx="1377725"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8">
                <a:extLst>
                  <a:ext uri="{FF2B5EF4-FFF2-40B4-BE49-F238E27FC236}">
                    <a16:creationId xmlns:a16="http://schemas.microsoft.com/office/drawing/2014/main" id="{F3F6C579-A435-954A-866D-9D18EDC6FE72}"/>
                  </a:ext>
                </a:extLst>
              </p14:cNvPr>
              <p14:cNvContentPartPr/>
              <p14:nvPr/>
            </p14:nvContentPartPr>
            <p14:xfrm>
              <a:off x="6342395" y="1929423"/>
              <a:ext cx="1798560" cy="173520"/>
            </p14:xfrm>
          </p:contentPart>
        </mc:Choice>
        <mc:Fallback xmlns="">
          <p:pic>
            <p:nvPicPr>
              <p:cNvPr id="47" name="Ink 48">
                <a:extLst>
                  <a:ext uri="{FF2B5EF4-FFF2-40B4-BE49-F238E27FC236}">
                    <a16:creationId xmlns:a16="http://schemas.microsoft.com/office/drawing/2014/main" id="{F3F6C579-A435-954A-866D-9D18EDC6FE72}"/>
                  </a:ext>
                </a:extLst>
              </p:cNvPr>
              <p:cNvPicPr/>
              <p:nvPr/>
            </p:nvPicPr>
            <p:blipFill>
              <a:blip r:embed="rId19"/>
              <a:stretch>
                <a:fillRect/>
              </a:stretch>
            </p:blipFill>
            <p:spPr>
              <a:xfrm>
                <a:off x="6332675" y="1920423"/>
                <a:ext cx="18180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0" name="Ink 49">
                <a:extLst>
                  <a:ext uri="{FF2B5EF4-FFF2-40B4-BE49-F238E27FC236}">
                    <a16:creationId xmlns:a16="http://schemas.microsoft.com/office/drawing/2014/main" id="{DFF4FA14-B6B7-DE43-91E4-114559B0C616}"/>
                  </a:ext>
                </a:extLst>
              </p14:cNvPr>
              <p14:cNvContentPartPr/>
              <p14:nvPr/>
            </p14:nvContentPartPr>
            <p14:xfrm>
              <a:off x="4041275" y="2851023"/>
              <a:ext cx="113400" cy="12960"/>
            </p14:xfrm>
          </p:contentPart>
        </mc:Choice>
        <mc:Fallback xmlns="">
          <p:pic>
            <p:nvPicPr>
              <p:cNvPr id="50" name="Ink 49">
                <a:extLst>
                  <a:ext uri="{FF2B5EF4-FFF2-40B4-BE49-F238E27FC236}">
                    <a16:creationId xmlns:a16="http://schemas.microsoft.com/office/drawing/2014/main" id="{DFF4FA14-B6B7-DE43-91E4-114559B0C616}"/>
                  </a:ext>
                </a:extLst>
              </p:cNvPr>
              <p:cNvPicPr/>
              <p:nvPr/>
            </p:nvPicPr>
            <p:blipFill>
              <a:blip r:embed="rId21"/>
              <a:stretch>
                <a:fillRect/>
              </a:stretch>
            </p:blipFill>
            <p:spPr>
              <a:xfrm>
                <a:off x="4031915" y="2841663"/>
                <a:ext cx="1306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1" name="Ink 50">
                <a:extLst>
                  <a:ext uri="{FF2B5EF4-FFF2-40B4-BE49-F238E27FC236}">
                    <a16:creationId xmlns:a16="http://schemas.microsoft.com/office/drawing/2014/main" id="{FEB5E7FD-3E18-4040-842C-037DBDDB3B54}"/>
                  </a:ext>
                </a:extLst>
              </p14:cNvPr>
              <p14:cNvContentPartPr/>
              <p14:nvPr/>
            </p14:nvContentPartPr>
            <p14:xfrm>
              <a:off x="4085555" y="2945343"/>
              <a:ext cx="50760" cy="31680"/>
            </p14:xfrm>
          </p:contentPart>
        </mc:Choice>
        <mc:Fallback xmlns="">
          <p:pic>
            <p:nvPicPr>
              <p:cNvPr id="51" name="Ink 50">
                <a:extLst>
                  <a:ext uri="{FF2B5EF4-FFF2-40B4-BE49-F238E27FC236}">
                    <a16:creationId xmlns:a16="http://schemas.microsoft.com/office/drawing/2014/main" id="{FEB5E7FD-3E18-4040-842C-037DBDDB3B54}"/>
                  </a:ext>
                </a:extLst>
              </p:cNvPr>
              <p:cNvPicPr/>
              <p:nvPr/>
            </p:nvPicPr>
            <p:blipFill>
              <a:blip r:embed="rId23"/>
              <a:stretch>
                <a:fillRect/>
              </a:stretch>
            </p:blipFill>
            <p:spPr>
              <a:xfrm>
                <a:off x="4077275" y="2937063"/>
                <a:ext cx="669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5" name="Ink 78">
                <a:extLst>
                  <a:ext uri="{FF2B5EF4-FFF2-40B4-BE49-F238E27FC236}">
                    <a16:creationId xmlns:a16="http://schemas.microsoft.com/office/drawing/2014/main" id="{7E025EBD-A80B-1C48-8CAD-BF783E9C5FBC}"/>
                  </a:ext>
                </a:extLst>
              </p14:cNvPr>
              <p14:cNvContentPartPr/>
              <p14:nvPr/>
            </p14:nvContentPartPr>
            <p14:xfrm>
              <a:off x="4456355" y="2568063"/>
              <a:ext cx="1484280" cy="767520"/>
            </p14:xfrm>
          </p:contentPart>
        </mc:Choice>
        <mc:Fallback xmlns="">
          <p:pic>
            <p:nvPicPr>
              <p:cNvPr id="75" name="Ink 78">
                <a:extLst>
                  <a:ext uri="{FF2B5EF4-FFF2-40B4-BE49-F238E27FC236}">
                    <a16:creationId xmlns:a16="http://schemas.microsoft.com/office/drawing/2014/main" id="{7E025EBD-A80B-1C48-8CAD-BF783E9C5FBC}"/>
                  </a:ext>
                </a:extLst>
              </p:cNvPr>
              <p:cNvPicPr/>
              <p:nvPr/>
            </p:nvPicPr>
            <p:blipFill>
              <a:blip r:embed="rId25"/>
              <a:stretch>
                <a:fillRect/>
              </a:stretch>
            </p:blipFill>
            <p:spPr>
              <a:xfrm>
                <a:off x="4446993" y="2559783"/>
                <a:ext cx="1501564"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6" name="Ink 85">
                <a:extLst>
                  <a:ext uri="{FF2B5EF4-FFF2-40B4-BE49-F238E27FC236}">
                    <a16:creationId xmlns:a16="http://schemas.microsoft.com/office/drawing/2014/main" id="{E6331572-0C5B-0B49-878F-EDBF60AF62F0}"/>
                  </a:ext>
                </a:extLst>
              </p14:cNvPr>
              <p14:cNvContentPartPr/>
              <p14:nvPr/>
            </p14:nvContentPartPr>
            <p14:xfrm>
              <a:off x="9441995" y="2706303"/>
              <a:ext cx="226800" cy="308520"/>
            </p14:xfrm>
          </p:contentPart>
        </mc:Choice>
        <mc:Fallback xmlns="">
          <p:pic>
            <p:nvPicPr>
              <p:cNvPr id="86" name="Ink 85">
                <a:extLst>
                  <a:ext uri="{FF2B5EF4-FFF2-40B4-BE49-F238E27FC236}">
                    <a16:creationId xmlns:a16="http://schemas.microsoft.com/office/drawing/2014/main" id="{E6331572-0C5B-0B49-878F-EDBF60AF62F0}"/>
                  </a:ext>
                </a:extLst>
              </p:cNvPr>
              <p:cNvPicPr/>
              <p:nvPr/>
            </p:nvPicPr>
            <p:blipFill>
              <a:blip r:embed="rId27"/>
              <a:stretch>
                <a:fillRect/>
              </a:stretch>
            </p:blipFill>
            <p:spPr>
              <a:xfrm>
                <a:off x="9433341" y="2697653"/>
                <a:ext cx="243386" cy="32509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7" name="Ink 89">
                <a:extLst>
                  <a:ext uri="{FF2B5EF4-FFF2-40B4-BE49-F238E27FC236}">
                    <a16:creationId xmlns:a16="http://schemas.microsoft.com/office/drawing/2014/main" id="{9F867498-2F22-5D4E-A2E6-47F5C148D36D}"/>
                  </a:ext>
                </a:extLst>
              </p14:cNvPr>
              <p14:cNvContentPartPr/>
              <p14:nvPr/>
            </p14:nvContentPartPr>
            <p14:xfrm>
              <a:off x="8995595" y="2681103"/>
              <a:ext cx="289080" cy="239400"/>
            </p14:xfrm>
          </p:contentPart>
        </mc:Choice>
        <mc:Fallback xmlns="">
          <p:pic>
            <p:nvPicPr>
              <p:cNvPr id="87" name="Ink 89">
                <a:extLst>
                  <a:ext uri="{FF2B5EF4-FFF2-40B4-BE49-F238E27FC236}">
                    <a16:creationId xmlns:a16="http://schemas.microsoft.com/office/drawing/2014/main" id="{9F867498-2F22-5D4E-A2E6-47F5C148D36D}"/>
                  </a:ext>
                </a:extLst>
              </p:cNvPr>
              <p:cNvPicPr/>
              <p:nvPr/>
            </p:nvPicPr>
            <p:blipFill>
              <a:blip r:embed="rId29"/>
              <a:stretch>
                <a:fillRect/>
              </a:stretch>
            </p:blipFill>
            <p:spPr>
              <a:xfrm>
                <a:off x="8985863" y="2672089"/>
                <a:ext cx="308184" cy="25634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8" name="Ink 90">
                <a:extLst>
                  <a:ext uri="{FF2B5EF4-FFF2-40B4-BE49-F238E27FC236}">
                    <a16:creationId xmlns:a16="http://schemas.microsoft.com/office/drawing/2014/main" id="{13290B8D-7CB5-B54F-8FD6-1557AF924459}"/>
                  </a:ext>
                </a:extLst>
              </p14:cNvPr>
              <p14:cNvContentPartPr/>
              <p14:nvPr/>
            </p14:nvContentPartPr>
            <p14:xfrm>
              <a:off x="7725875" y="2574183"/>
              <a:ext cx="1050120" cy="622800"/>
            </p14:xfrm>
          </p:contentPart>
        </mc:Choice>
        <mc:Fallback xmlns="">
          <p:pic>
            <p:nvPicPr>
              <p:cNvPr id="88" name="Ink 90">
                <a:extLst>
                  <a:ext uri="{FF2B5EF4-FFF2-40B4-BE49-F238E27FC236}">
                    <a16:creationId xmlns:a16="http://schemas.microsoft.com/office/drawing/2014/main" id="{13290B8D-7CB5-B54F-8FD6-1557AF924459}"/>
                  </a:ext>
                </a:extLst>
              </p:cNvPr>
              <p:cNvPicPr/>
              <p:nvPr/>
            </p:nvPicPr>
            <p:blipFill>
              <a:blip r:embed="rId31"/>
              <a:stretch>
                <a:fillRect/>
              </a:stretch>
            </p:blipFill>
            <p:spPr>
              <a:xfrm>
                <a:off x="7716878" y="2564463"/>
                <a:ext cx="1067034" cy="640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9" name="Ink 91">
                <a:extLst>
                  <a:ext uri="{FF2B5EF4-FFF2-40B4-BE49-F238E27FC236}">
                    <a16:creationId xmlns:a16="http://schemas.microsoft.com/office/drawing/2014/main" id="{60E5EA64-A031-4F41-BA72-B6747A7F0E4D}"/>
                  </a:ext>
                </a:extLst>
              </p14:cNvPr>
              <p14:cNvContentPartPr/>
              <p14:nvPr/>
            </p14:nvContentPartPr>
            <p14:xfrm>
              <a:off x="6311075" y="2586783"/>
              <a:ext cx="1031400" cy="673200"/>
            </p14:xfrm>
          </p:contentPart>
        </mc:Choice>
        <mc:Fallback xmlns="">
          <p:pic>
            <p:nvPicPr>
              <p:cNvPr id="89" name="Ink 91">
                <a:extLst>
                  <a:ext uri="{FF2B5EF4-FFF2-40B4-BE49-F238E27FC236}">
                    <a16:creationId xmlns:a16="http://schemas.microsoft.com/office/drawing/2014/main" id="{60E5EA64-A031-4F41-BA72-B6747A7F0E4D}"/>
                  </a:ext>
                </a:extLst>
              </p:cNvPr>
              <p:cNvPicPr/>
              <p:nvPr/>
            </p:nvPicPr>
            <p:blipFill>
              <a:blip r:embed="rId33"/>
              <a:stretch>
                <a:fillRect/>
              </a:stretch>
            </p:blipFill>
            <p:spPr>
              <a:xfrm>
                <a:off x="6302435" y="2577778"/>
                <a:ext cx="1047960" cy="690129"/>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3" name="Ink 92">
                <a:extLst>
                  <a:ext uri="{FF2B5EF4-FFF2-40B4-BE49-F238E27FC236}">
                    <a16:creationId xmlns:a16="http://schemas.microsoft.com/office/drawing/2014/main" id="{B1E5F0B7-FA97-5D4B-9DF9-5975CAC65741}"/>
                  </a:ext>
                </a:extLst>
              </p14:cNvPr>
              <p14:cNvContentPartPr/>
              <p14:nvPr/>
            </p14:nvContentPartPr>
            <p14:xfrm>
              <a:off x="4311635" y="3806463"/>
              <a:ext cx="75960" cy="360"/>
            </p14:xfrm>
          </p:contentPart>
        </mc:Choice>
        <mc:Fallback xmlns="">
          <p:pic>
            <p:nvPicPr>
              <p:cNvPr id="93" name="Ink 92">
                <a:extLst>
                  <a:ext uri="{FF2B5EF4-FFF2-40B4-BE49-F238E27FC236}">
                    <a16:creationId xmlns:a16="http://schemas.microsoft.com/office/drawing/2014/main" id="{B1E5F0B7-FA97-5D4B-9DF9-5975CAC65741}"/>
                  </a:ext>
                </a:extLst>
              </p:cNvPr>
              <p:cNvPicPr/>
              <p:nvPr/>
            </p:nvPicPr>
            <p:blipFill>
              <a:blip r:embed="rId35"/>
              <a:stretch>
                <a:fillRect/>
              </a:stretch>
            </p:blipFill>
            <p:spPr>
              <a:xfrm>
                <a:off x="4302230" y="3797103"/>
                <a:ext cx="93322"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4" name="Ink 93">
                <a:extLst>
                  <a:ext uri="{FF2B5EF4-FFF2-40B4-BE49-F238E27FC236}">
                    <a16:creationId xmlns:a16="http://schemas.microsoft.com/office/drawing/2014/main" id="{D919B315-3C34-044D-A580-15621422B066}"/>
                  </a:ext>
                </a:extLst>
              </p14:cNvPr>
              <p14:cNvContentPartPr/>
              <p14:nvPr/>
            </p14:nvContentPartPr>
            <p14:xfrm>
              <a:off x="4336835" y="3869463"/>
              <a:ext cx="69480" cy="12960"/>
            </p14:xfrm>
          </p:contentPart>
        </mc:Choice>
        <mc:Fallback xmlns="">
          <p:pic>
            <p:nvPicPr>
              <p:cNvPr id="94" name="Ink 93">
                <a:extLst>
                  <a:ext uri="{FF2B5EF4-FFF2-40B4-BE49-F238E27FC236}">
                    <a16:creationId xmlns:a16="http://schemas.microsoft.com/office/drawing/2014/main" id="{D919B315-3C34-044D-A580-15621422B066}"/>
                  </a:ext>
                </a:extLst>
              </p:cNvPr>
              <p:cNvPicPr/>
              <p:nvPr/>
            </p:nvPicPr>
            <p:blipFill>
              <a:blip r:embed="rId37"/>
              <a:stretch>
                <a:fillRect/>
              </a:stretch>
            </p:blipFill>
            <p:spPr>
              <a:xfrm>
                <a:off x="4327115" y="3859743"/>
                <a:ext cx="871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5" name="Ink 94">
                <a:extLst>
                  <a:ext uri="{FF2B5EF4-FFF2-40B4-BE49-F238E27FC236}">
                    <a16:creationId xmlns:a16="http://schemas.microsoft.com/office/drawing/2014/main" id="{F3673E37-8BEB-BF4F-8568-F005F9030245}"/>
                  </a:ext>
                </a:extLst>
              </p14:cNvPr>
              <p14:cNvContentPartPr/>
              <p14:nvPr/>
            </p14:nvContentPartPr>
            <p14:xfrm>
              <a:off x="4833635" y="3706023"/>
              <a:ext cx="201600" cy="252000"/>
            </p14:xfrm>
          </p:contentPart>
        </mc:Choice>
        <mc:Fallback xmlns="">
          <p:pic>
            <p:nvPicPr>
              <p:cNvPr id="95" name="Ink 94">
                <a:extLst>
                  <a:ext uri="{FF2B5EF4-FFF2-40B4-BE49-F238E27FC236}">
                    <a16:creationId xmlns:a16="http://schemas.microsoft.com/office/drawing/2014/main" id="{F3673E37-8BEB-BF4F-8568-F005F9030245}"/>
                  </a:ext>
                </a:extLst>
              </p:cNvPr>
              <p:cNvPicPr/>
              <p:nvPr/>
            </p:nvPicPr>
            <p:blipFill>
              <a:blip r:embed="rId39"/>
              <a:stretch>
                <a:fillRect/>
              </a:stretch>
            </p:blipFill>
            <p:spPr>
              <a:xfrm>
                <a:off x="4824275" y="3696663"/>
                <a:ext cx="2188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6" name="Ink 95">
                <a:extLst>
                  <a:ext uri="{FF2B5EF4-FFF2-40B4-BE49-F238E27FC236}">
                    <a16:creationId xmlns:a16="http://schemas.microsoft.com/office/drawing/2014/main" id="{B68A6604-813C-C140-8AD9-55788FF8589B}"/>
                  </a:ext>
                </a:extLst>
              </p14:cNvPr>
              <p14:cNvContentPartPr/>
              <p14:nvPr/>
            </p14:nvContentPartPr>
            <p14:xfrm>
              <a:off x="5185715" y="3756423"/>
              <a:ext cx="75960" cy="176400"/>
            </p14:xfrm>
          </p:contentPart>
        </mc:Choice>
        <mc:Fallback xmlns="">
          <p:pic>
            <p:nvPicPr>
              <p:cNvPr id="96" name="Ink 95">
                <a:extLst>
                  <a:ext uri="{FF2B5EF4-FFF2-40B4-BE49-F238E27FC236}">
                    <a16:creationId xmlns:a16="http://schemas.microsoft.com/office/drawing/2014/main" id="{B68A6604-813C-C140-8AD9-55788FF8589B}"/>
                  </a:ext>
                </a:extLst>
              </p:cNvPr>
              <p:cNvPicPr/>
              <p:nvPr/>
            </p:nvPicPr>
            <p:blipFill>
              <a:blip r:embed="rId41"/>
              <a:stretch>
                <a:fillRect/>
              </a:stretch>
            </p:blipFill>
            <p:spPr>
              <a:xfrm>
                <a:off x="5175995" y="3746703"/>
                <a:ext cx="936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7" name="Ink 96">
                <a:extLst>
                  <a:ext uri="{FF2B5EF4-FFF2-40B4-BE49-F238E27FC236}">
                    <a16:creationId xmlns:a16="http://schemas.microsoft.com/office/drawing/2014/main" id="{18D5EC51-0C94-4442-A0F1-B59D92D46B08}"/>
                  </a:ext>
                </a:extLst>
              </p14:cNvPr>
              <p14:cNvContentPartPr/>
              <p14:nvPr/>
            </p14:nvContentPartPr>
            <p14:xfrm>
              <a:off x="5393075" y="3844263"/>
              <a:ext cx="25560" cy="12960"/>
            </p14:xfrm>
          </p:contentPart>
        </mc:Choice>
        <mc:Fallback xmlns="">
          <p:pic>
            <p:nvPicPr>
              <p:cNvPr id="97" name="Ink 96">
                <a:extLst>
                  <a:ext uri="{FF2B5EF4-FFF2-40B4-BE49-F238E27FC236}">
                    <a16:creationId xmlns:a16="http://schemas.microsoft.com/office/drawing/2014/main" id="{18D5EC51-0C94-4442-A0F1-B59D92D46B08}"/>
                  </a:ext>
                </a:extLst>
              </p:cNvPr>
              <p:cNvPicPr/>
              <p:nvPr/>
            </p:nvPicPr>
            <p:blipFill>
              <a:blip r:embed="rId43"/>
              <a:stretch>
                <a:fillRect/>
              </a:stretch>
            </p:blipFill>
            <p:spPr>
              <a:xfrm>
                <a:off x="5383355" y="3835376"/>
                <a:ext cx="43200" cy="3184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0" name="Ink 100">
                <a:extLst>
                  <a:ext uri="{FF2B5EF4-FFF2-40B4-BE49-F238E27FC236}">
                    <a16:creationId xmlns:a16="http://schemas.microsoft.com/office/drawing/2014/main" id="{A187A537-8E46-DA45-8E8F-0D6728E530AB}"/>
                  </a:ext>
                </a:extLst>
              </p14:cNvPr>
              <p14:cNvContentPartPr/>
              <p14:nvPr/>
            </p14:nvContentPartPr>
            <p14:xfrm>
              <a:off x="5569115" y="3718623"/>
              <a:ext cx="305640" cy="226440"/>
            </p14:xfrm>
          </p:contentPart>
        </mc:Choice>
        <mc:Fallback xmlns="">
          <p:pic>
            <p:nvPicPr>
              <p:cNvPr id="100" name="Ink 100">
                <a:extLst>
                  <a:ext uri="{FF2B5EF4-FFF2-40B4-BE49-F238E27FC236}">
                    <a16:creationId xmlns:a16="http://schemas.microsoft.com/office/drawing/2014/main" id="{A187A537-8E46-DA45-8E8F-0D6728E530AB}"/>
                  </a:ext>
                </a:extLst>
              </p:cNvPr>
              <p:cNvPicPr/>
              <p:nvPr/>
            </p:nvPicPr>
            <p:blipFill>
              <a:blip r:embed="rId45"/>
              <a:stretch>
                <a:fillRect/>
              </a:stretch>
            </p:blipFill>
            <p:spPr>
              <a:xfrm>
                <a:off x="5560115" y="3708559"/>
                <a:ext cx="323280" cy="246568"/>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2" name="Ink 101">
                <a:extLst>
                  <a:ext uri="{FF2B5EF4-FFF2-40B4-BE49-F238E27FC236}">
                    <a16:creationId xmlns:a16="http://schemas.microsoft.com/office/drawing/2014/main" id="{4460844B-D773-C746-804B-A245673A0FC3}"/>
                  </a:ext>
                </a:extLst>
              </p14:cNvPr>
              <p14:cNvContentPartPr/>
              <p14:nvPr/>
            </p14:nvContentPartPr>
            <p14:xfrm>
              <a:off x="2677235" y="4366263"/>
              <a:ext cx="220320" cy="201600"/>
            </p14:xfrm>
          </p:contentPart>
        </mc:Choice>
        <mc:Fallback xmlns="">
          <p:pic>
            <p:nvPicPr>
              <p:cNvPr id="102" name="Ink 101">
                <a:extLst>
                  <a:ext uri="{FF2B5EF4-FFF2-40B4-BE49-F238E27FC236}">
                    <a16:creationId xmlns:a16="http://schemas.microsoft.com/office/drawing/2014/main" id="{4460844B-D773-C746-804B-A245673A0FC3}"/>
                  </a:ext>
                </a:extLst>
              </p:cNvPr>
              <p:cNvPicPr/>
              <p:nvPr/>
            </p:nvPicPr>
            <p:blipFill>
              <a:blip r:embed="rId47"/>
              <a:stretch>
                <a:fillRect/>
              </a:stretch>
            </p:blipFill>
            <p:spPr>
              <a:xfrm>
                <a:off x="2668955" y="4357623"/>
                <a:ext cx="2372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7" name="Ink 106">
                <a:extLst>
                  <a:ext uri="{FF2B5EF4-FFF2-40B4-BE49-F238E27FC236}">
                    <a16:creationId xmlns:a16="http://schemas.microsoft.com/office/drawing/2014/main" id="{018E7E60-4C0F-5E40-B711-1CA0C99C93D3}"/>
                  </a:ext>
                </a:extLst>
              </p14:cNvPr>
              <p14:cNvContentPartPr/>
              <p14:nvPr/>
            </p14:nvContentPartPr>
            <p14:xfrm>
              <a:off x="3877835" y="4472823"/>
              <a:ext cx="100800" cy="12960"/>
            </p14:xfrm>
          </p:contentPart>
        </mc:Choice>
        <mc:Fallback xmlns="">
          <p:pic>
            <p:nvPicPr>
              <p:cNvPr id="107" name="Ink 106">
                <a:extLst>
                  <a:ext uri="{FF2B5EF4-FFF2-40B4-BE49-F238E27FC236}">
                    <a16:creationId xmlns:a16="http://schemas.microsoft.com/office/drawing/2014/main" id="{018E7E60-4C0F-5E40-B711-1CA0C99C93D3}"/>
                  </a:ext>
                </a:extLst>
              </p:cNvPr>
              <p:cNvPicPr/>
              <p:nvPr/>
            </p:nvPicPr>
            <p:blipFill>
              <a:blip r:embed="rId49"/>
              <a:stretch>
                <a:fillRect/>
              </a:stretch>
            </p:blipFill>
            <p:spPr>
              <a:xfrm>
                <a:off x="3868115" y="4463103"/>
                <a:ext cx="118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8" name="Ink 107">
                <a:extLst>
                  <a:ext uri="{FF2B5EF4-FFF2-40B4-BE49-F238E27FC236}">
                    <a16:creationId xmlns:a16="http://schemas.microsoft.com/office/drawing/2014/main" id="{CD222D0B-3442-D04A-8C1F-FA302D81823C}"/>
                  </a:ext>
                </a:extLst>
              </p14:cNvPr>
              <p14:cNvContentPartPr/>
              <p14:nvPr/>
            </p14:nvContentPartPr>
            <p14:xfrm>
              <a:off x="3896915" y="4554543"/>
              <a:ext cx="69480" cy="12960"/>
            </p14:xfrm>
          </p:contentPart>
        </mc:Choice>
        <mc:Fallback xmlns="">
          <p:pic>
            <p:nvPicPr>
              <p:cNvPr id="108" name="Ink 107">
                <a:extLst>
                  <a:ext uri="{FF2B5EF4-FFF2-40B4-BE49-F238E27FC236}">
                    <a16:creationId xmlns:a16="http://schemas.microsoft.com/office/drawing/2014/main" id="{CD222D0B-3442-D04A-8C1F-FA302D81823C}"/>
                  </a:ext>
                </a:extLst>
              </p:cNvPr>
              <p:cNvPicPr/>
              <p:nvPr/>
            </p:nvPicPr>
            <p:blipFill>
              <a:blip r:embed="rId51"/>
              <a:stretch>
                <a:fillRect/>
              </a:stretch>
            </p:blipFill>
            <p:spPr>
              <a:xfrm>
                <a:off x="3887195" y="4544823"/>
                <a:ext cx="871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9" name="Ink 109">
                <a:extLst>
                  <a:ext uri="{FF2B5EF4-FFF2-40B4-BE49-F238E27FC236}">
                    <a16:creationId xmlns:a16="http://schemas.microsoft.com/office/drawing/2014/main" id="{0DBFFAE7-9AF5-CE44-BD5E-D71DCEBD9C76}"/>
                  </a:ext>
                </a:extLst>
              </p14:cNvPr>
              <p14:cNvContentPartPr/>
              <p14:nvPr/>
            </p14:nvContentPartPr>
            <p14:xfrm>
              <a:off x="3029315" y="4378503"/>
              <a:ext cx="647640" cy="201600"/>
            </p14:xfrm>
          </p:contentPart>
        </mc:Choice>
        <mc:Fallback xmlns="">
          <p:pic>
            <p:nvPicPr>
              <p:cNvPr id="109" name="Ink 109">
                <a:extLst>
                  <a:ext uri="{FF2B5EF4-FFF2-40B4-BE49-F238E27FC236}">
                    <a16:creationId xmlns:a16="http://schemas.microsoft.com/office/drawing/2014/main" id="{0DBFFAE7-9AF5-CE44-BD5E-D71DCEBD9C76}"/>
                  </a:ext>
                </a:extLst>
              </p:cNvPr>
              <p:cNvPicPr/>
              <p:nvPr/>
            </p:nvPicPr>
            <p:blipFill>
              <a:blip r:embed="rId53"/>
              <a:stretch>
                <a:fillRect/>
              </a:stretch>
            </p:blipFill>
            <p:spPr>
              <a:xfrm>
                <a:off x="3020680" y="4369503"/>
                <a:ext cx="664191"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0" name="Ink 119">
                <a:extLst>
                  <a:ext uri="{FF2B5EF4-FFF2-40B4-BE49-F238E27FC236}">
                    <a16:creationId xmlns:a16="http://schemas.microsoft.com/office/drawing/2014/main" id="{9469914D-0FB3-044F-939A-4D70A2306EF2}"/>
                  </a:ext>
                </a:extLst>
              </p14:cNvPr>
              <p14:cNvContentPartPr/>
              <p14:nvPr/>
            </p14:nvContentPartPr>
            <p14:xfrm>
              <a:off x="6374075" y="4165023"/>
              <a:ext cx="201600" cy="82080"/>
            </p14:xfrm>
          </p:contentPart>
        </mc:Choice>
        <mc:Fallback xmlns="">
          <p:pic>
            <p:nvPicPr>
              <p:cNvPr id="120" name="Ink 119">
                <a:extLst>
                  <a:ext uri="{FF2B5EF4-FFF2-40B4-BE49-F238E27FC236}">
                    <a16:creationId xmlns:a16="http://schemas.microsoft.com/office/drawing/2014/main" id="{9469914D-0FB3-044F-939A-4D70A2306EF2}"/>
                  </a:ext>
                </a:extLst>
              </p:cNvPr>
              <p:cNvPicPr/>
              <p:nvPr/>
            </p:nvPicPr>
            <p:blipFill>
              <a:blip r:embed="rId55"/>
              <a:stretch>
                <a:fillRect/>
              </a:stretch>
            </p:blipFill>
            <p:spPr>
              <a:xfrm>
                <a:off x="6364355" y="4155303"/>
                <a:ext cx="2192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4" name="Ink 140">
                <a:extLst>
                  <a:ext uri="{FF2B5EF4-FFF2-40B4-BE49-F238E27FC236}">
                    <a16:creationId xmlns:a16="http://schemas.microsoft.com/office/drawing/2014/main" id="{2A6BA9B7-A32A-DA43-B1DF-2E2717A8E23A}"/>
                  </a:ext>
                </a:extLst>
              </p14:cNvPr>
              <p14:cNvContentPartPr/>
              <p14:nvPr/>
            </p14:nvContentPartPr>
            <p14:xfrm>
              <a:off x="8304755" y="4064223"/>
              <a:ext cx="1018080" cy="748440"/>
            </p14:xfrm>
          </p:contentPart>
        </mc:Choice>
        <mc:Fallback xmlns="">
          <p:pic>
            <p:nvPicPr>
              <p:cNvPr id="134" name="Ink 140">
                <a:extLst>
                  <a:ext uri="{FF2B5EF4-FFF2-40B4-BE49-F238E27FC236}">
                    <a16:creationId xmlns:a16="http://schemas.microsoft.com/office/drawing/2014/main" id="{2A6BA9B7-A32A-DA43-B1DF-2E2717A8E23A}"/>
                  </a:ext>
                </a:extLst>
              </p:cNvPr>
              <p:cNvPicPr/>
              <p:nvPr/>
            </p:nvPicPr>
            <p:blipFill>
              <a:blip r:embed="rId57"/>
              <a:stretch>
                <a:fillRect/>
              </a:stretch>
            </p:blipFill>
            <p:spPr>
              <a:xfrm>
                <a:off x="8295755" y="4054863"/>
                <a:ext cx="1036080" cy="765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35" name="Ink 141">
                <a:extLst>
                  <a:ext uri="{FF2B5EF4-FFF2-40B4-BE49-F238E27FC236}">
                    <a16:creationId xmlns:a16="http://schemas.microsoft.com/office/drawing/2014/main" id="{A79F76A3-AEF8-024B-AA77-4A911A39F393}"/>
                  </a:ext>
                </a:extLst>
              </p14:cNvPr>
              <p14:cNvContentPartPr/>
              <p14:nvPr/>
            </p14:nvContentPartPr>
            <p14:xfrm>
              <a:off x="7902275" y="4296783"/>
              <a:ext cx="207000" cy="126000"/>
            </p14:xfrm>
          </p:contentPart>
        </mc:Choice>
        <mc:Fallback xmlns="">
          <p:pic>
            <p:nvPicPr>
              <p:cNvPr id="135" name="Ink 141">
                <a:extLst>
                  <a:ext uri="{FF2B5EF4-FFF2-40B4-BE49-F238E27FC236}">
                    <a16:creationId xmlns:a16="http://schemas.microsoft.com/office/drawing/2014/main" id="{A79F76A3-AEF8-024B-AA77-4A911A39F393}"/>
                  </a:ext>
                </a:extLst>
              </p:cNvPr>
              <p:cNvPicPr/>
              <p:nvPr/>
            </p:nvPicPr>
            <p:blipFill>
              <a:blip r:embed="rId59"/>
              <a:stretch>
                <a:fillRect/>
              </a:stretch>
            </p:blipFill>
            <p:spPr>
              <a:xfrm>
                <a:off x="7893275" y="4287783"/>
                <a:ext cx="2239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6" name="Ink 142">
                <a:extLst>
                  <a:ext uri="{FF2B5EF4-FFF2-40B4-BE49-F238E27FC236}">
                    <a16:creationId xmlns:a16="http://schemas.microsoft.com/office/drawing/2014/main" id="{683BF54E-ADBA-D848-BD56-9F50A7ABFEC9}"/>
                  </a:ext>
                </a:extLst>
              </p14:cNvPr>
              <p14:cNvContentPartPr/>
              <p14:nvPr/>
            </p14:nvContentPartPr>
            <p14:xfrm>
              <a:off x="7027835" y="4145943"/>
              <a:ext cx="673200" cy="378000"/>
            </p14:xfrm>
          </p:contentPart>
        </mc:Choice>
        <mc:Fallback xmlns="">
          <p:pic>
            <p:nvPicPr>
              <p:cNvPr id="136" name="Ink 142">
                <a:extLst>
                  <a:ext uri="{FF2B5EF4-FFF2-40B4-BE49-F238E27FC236}">
                    <a16:creationId xmlns:a16="http://schemas.microsoft.com/office/drawing/2014/main" id="{683BF54E-ADBA-D848-BD56-9F50A7ABFEC9}"/>
                  </a:ext>
                </a:extLst>
              </p:cNvPr>
              <p:cNvPicPr/>
              <p:nvPr/>
            </p:nvPicPr>
            <p:blipFill>
              <a:blip r:embed="rId61"/>
              <a:stretch>
                <a:fillRect/>
              </a:stretch>
            </p:blipFill>
            <p:spPr>
              <a:xfrm>
                <a:off x="7019195" y="4137655"/>
                <a:ext cx="690840" cy="39529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37" name="Ink 143">
                <a:extLst>
                  <a:ext uri="{FF2B5EF4-FFF2-40B4-BE49-F238E27FC236}">
                    <a16:creationId xmlns:a16="http://schemas.microsoft.com/office/drawing/2014/main" id="{D8518D2E-BD0E-9C4F-9E35-E01081F1D540}"/>
                  </a:ext>
                </a:extLst>
              </p14:cNvPr>
              <p14:cNvContentPartPr/>
              <p14:nvPr/>
            </p14:nvContentPartPr>
            <p14:xfrm>
              <a:off x="6698075" y="4321983"/>
              <a:ext cx="198000" cy="126000"/>
            </p14:xfrm>
          </p:contentPart>
        </mc:Choice>
        <mc:Fallback xmlns="">
          <p:pic>
            <p:nvPicPr>
              <p:cNvPr id="137" name="Ink 143">
                <a:extLst>
                  <a:ext uri="{FF2B5EF4-FFF2-40B4-BE49-F238E27FC236}">
                    <a16:creationId xmlns:a16="http://schemas.microsoft.com/office/drawing/2014/main" id="{D8518D2E-BD0E-9C4F-9E35-E01081F1D540}"/>
                  </a:ext>
                </a:extLst>
              </p:cNvPr>
              <p:cNvPicPr/>
              <p:nvPr/>
            </p:nvPicPr>
            <p:blipFill>
              <a:blip r:embed="rId63"/>
              <a:stretch>
                <a:fillRect/>
              </a:stretch>
            </p:blipFill>
            <p:spPr>
              <a:xfrm>
                <a:off x="6689075" y="4312263"/>
                <a:ext cx="2149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38" name="Ink 144">
                <a:extLst>
                  <a:ext uri="{FF2B5EF4-FFF2-40B4-BE49-F238E27FC236}">
                    <a16:creationId xmlns:a16="http://schemas.microsoft.com/office/drawing/2014/main" id="{272DF61F-BA17-C24F-BB9D-6234E6308231}"/>
                  </a:ext>
                </a:extLst>
              </p14:cNvPr>
              <p14:cNvContentPartPr/>
              <p14:nvPr/>
            </p14:nvContentPartPr>
            <p14:xfrm>
              <a:off x="5852075" y="4296783"/>
              <a:ext cx="698400" cy="252000"/>
            </p14:xfrm>
          </p:contentPart>
        </mc:Choice>
        <mc:Fallback xmlns="">
          <p:pic>
            <p:nvPicPr>
              <p:cNvPr id="138" name="Ink 144">
                <a:extLst>
                  <a:ext uri="{FF2B5EF4-FFF2-40B4-BE49-F238E27FC236}">
                    <a16:creationId xmlns:a16="http://schemas.microsoft.com/office/drawing/2014/main" id="{272DF61F-BA17-C24F-BB9D-6234E6308231}"/>
                  </a:ext>
                </a:extLst>
              </p:cNvPr>
              <p:cNvPicPr/>
              <p:nvPr/>
            </p:nvPicPr>
            <p:blipFill>
              <a:blip r:embed="rId65"/>
              <a:stretch>
                <a:fillRect/>
              </a:stretch>
            </p:blipFill>
            <p:spPr>
              <a:xfrm>
                <a:off x="5843431" y="4287063"/>
                <a:ext cx="715329"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39" name="Ink 145">
                <a:extLst>
                  <a:ext uri="{FF2B5EF4-FFF2-40B4-BE49-F238E27FC236}">
                    <a16:creationId xmlns:a16="http://schemas.microsoft.com/office/drawing/2014/main" id="{0A25325E-927F-F34E-A9EA-310F72C9D685}"/>
                  </a:ext>
                </a:extLst>
              </p14:cNvPr>
              <p14:cNvContentPartPr/>
              <p14:nvPr/>
            </p14:nvContentPartPr>
            <p14:xfrm>
              <a:off x="5424755" y="4410183"/>
              <a:ext cx="182520" cy="107280"/>
            </p14:xfrm>
          </p:contentPart>
        </mc:Choice>
        <mc:Fallback xmlns="">
          <p:pic>
            <p:nvPicPr>
              <p:cNvPr id="139" name="Ink 145">
                <a:extLst>
                  <a:ext uri="{FF2B5EF4-FFF2-40B4-BE49-F238E27FC236}">
                    <a16:creationId xmlns:a16="http://schemas.microsoft.com/office/drawing/2014/main" id="{0A25325E-927F-F34E-A9EA-310F72C9D685}"/>
                  </a:ext>
                </a:extLst>
              </p:cNvPr>
              <p:cNvPicPr/>
              <p:nvPr/>
            </p:nvPicPr>
            <p:blipFill>
              <a:blip r:embed="rId67"/>
              <a:stretch>
                <a:fillRect/>
              </a:stretch>
            </p:blipFill>
            <p:spPr>
              <a:xfrm>
                <a:off x="5415054" y="4400823"/>
                <a:ext cx="200125"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0" name="Ink 146">
                <a:extLst>
                  <a:ext uri="{FF2B5EF4-FFF2-40B4-BE49-F238E27FC236}">
                    <a16:creationId xmlns:a16="http://schemas.microsoft.com/office/drawing/2014/main" id="{8CE4DB26-7415-3F44-8355-6F748E2ACF3C}"/>
                  </a:ext>
                </a:extLst>
              </p14:cNvPr>
              <p14:cNvContentPartPr/>
              <p14:nvPr/>
            </p14:nvContentPartPr>
            <p14:xfrm>
              <a:off x="4607195" y="4265463"/>
              <a:ext cx="698400" cy="333720"/>
            </p14:xfrm>
          </p:contentPart>
        </mc:Choice>
        <mc:Fallback xmlns="">
          <p:pic>
            <p:nvPicPr>
              <p:cNvPr id="140" name="Ink 146">
                <a:extLst>
                  <a:ext uri="{FF2B5EF4-FFF2-40B4-BE49-F238E27FC236}">
                    <a16:creationId xmlns:a16="http://schemas.microsoft.com/office/drawing/2014/main" id="{8CE4DB26-7415-3F44-8355-6F748E2ACF3C}"/>
                  </a:ext>
                </a:extLst>
              </p:cNvPr>
              <p:cNvPicPr/>
              <p:nvPr/>
            </p:nvPicPr>
            <p:blipFill>
              <a:blip r:embed="rId69"/>
              <a:stretch>
                <a:fillRect/>
              </a:stretch>
            </p:blipFill>
            <p:spPr>
              <a:xfrm>
                <a:off x="4598551" y="4257174"/>
                <a:ext cx="714969" cy="349937"/>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8" name="Ink 147">
                <a:extLst>
                  <a:ext uri="{FF2B5EF4-FFF2-40B4-BE49-F238E27FC236}">
                    <a16:creationId xmlns:a16="http://schemas.microsoft.com/office/drawing/2014/main" id="{8122DA87-3933-6843-ADC7-512222EDBB92}"/>
                  </a:ext>
                </a:extLst>
              </p14:cNvPr>
              <p14:cNvContentPartPr/>
              <p14:nvPr/>
            </p14:nvContentPartPr>
            <p14:xfrm>
              <a:off x="4255835" y="4208943"/>
              <a:ext cx="339120" cy="547200"/>
            </p14:xfrm>
          </p:contentPart>
        </mc:Choice>
        <mc:Fallback xmlns="">
          <p:pic>
            <p:nvPicPr>
              <p:cNvPr id="148" name="Ink 147">
                <a:extLst>
                  <a:ext uri="{FF2B5EF4-FFF2-40B4-BE49-F238E27FC236}">
                    <a16:creationId xmlns:a16="http://schemas.microsoft.com/office/drawing/2014/main" id="{8122DA87-3933-6843-ADC7-512222EDBB92}"/>
                  </a:ext>
                </a:extLst>
              </p:cNvPr>
              <p:cNvPicPr/>
              <p:nvPr/>
            </p:nvPicPr>
            <p:blipFill>
              <a:blip r:embed="rId71"/>
              <a:stretch>
                <a:fillRect/>
              </a:stretch>
            </p:blipFill>
            <p:spPr>
              <a:xfrm>
                <a:off x="4246475" y="4199229"/>
                <a:ext cx="356400" cy="564828"/>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9" name="Ink 148">
                <a:extLst>
                  <a:ext uri="{FF2B5EF4-FFF2-40B4-BE49-F238E27FC236}">
                    <a16:creationId xmlns:a16="http://schemas.microsoft.com/office/drawing/2014/main" id="{CEA84BEF-0435-9F46-AD9D-E9C324F85724}"/>
                  </a:ext>
                </a:extLst>
              </p14:cNvPr>
              <p14:cNvContentPartPr/>
              <p14:nvPr/>
            </p14:nvContentPartPr>
            <p14:xfrm>
              <a:off x="9467195" y="4334583"/>
              <a:ext cx="182520" cy="12960"/>
            </p14:xfrm>
          </p:contentPart>
        </mc:Choice>
        <mc:Fallback xmlns="">
          <p:pic>
            <p:nvPicPr>
              <p:cNvPr id="149" name="Ink 148">
                <a:extLst>
                  <a:ext uri="{FF2B5EF4-FFF2-40B4-BE49-F238E27FC236}">
                    <a16:creationId xmlns:a16="http://schemas.microsoft.com/office/drawing/2014/main" id="{CEA84BEF-0435-9F46-AD9D-E9C324F85724}"/>
                  </a:ext>
                </a:extLst>
              </p:cNvPr>
              <p:cNvPicPr/>
              <p:nvPr/>
            </p:nvPicPr>
            <p:blipFill>
              <a:blip r:embed="rId73"/>
              <a:stretch>
                <a:fillRect/>
              </a:stretch>
            </p:blipFill>
            <p:spPr>
              <a:xfrm>
                <a:off x="9458555" y="4326663"/>
                <a:ext cx="1990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0" name="Ink 149">
                <a:extLst>
                  <a:ext uri="{FF2B5EF4-FFF2-40B4-BE49-F238E27FC236}">
                    <a16:creationId xmlns:a16="http://schemas.microsoft.com/office/drawing/2014/main" id="{64B14D97-5AB2-D34D-9FDA-68721986E44C}"/>
                  </a:ext>
                </a:extLst>
              </p14:cNvPr>
              <p14:cNvContentPartPr/>
              <p14:nvPr/>
            </p14:nvContentPartPr>
            <p14:xfrm>
              <a:off x="9768875" y="4215063"/>
              <a:ext cx="182520" cy="182520"/>
            </p14:xfrm>
          </p:contentPart>
        </mc:Choice>
        <mc:Fallback xmlns="">
          <p:pic>
            <p:nvPicPr>
              <p:cNvPr id="150" name="Ink 149">
                <a:extLst>
                  <a:ext uri="{FF2B5EF4-FFF2-40B4-BE49-F238E27FC236}">
                    <a16:creationId xmlns:a16="http://schemas.microsoft.com/office/drawing/2014/main" id="{64B14D97-5AB2-D34D-9FDA-68721986E44C}"/>
                  </a:ext>
                </a:extLst>
              </p:cNvPr>
              <p:cNvPicPr/>
              <p:nvPr/>
            </p:nvPicPr>
            <p:blipFill>
              <a:blip r:embed="rId75"/>
              <a:stretch>
                <a:fillRect/>
              </a:stretch>
            </p:blipFill>
            <p:spPr>
              <a:xfrm>
                <a:off x="9759875" y="4206423"/>
                <a:ext cx="1994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1" name="Ink 150">
                <a:extLst>
                  <a:ext uri="{FF2B5EF4-FFF2-40B4-BE49-F238E27FC236}">
                    <a16:creationId xmlns:a16="http://schemas.microsoft.com/office/drawing/2014/main" id="{3404621A-621F-594C-9EDB-4857AFFB9602}"/>
                  </a:ext>
                </a:extLst>
              </p14:cNvPr>
              <p14:cNvContentPartPr/>
              <p14:nvPr/>
            </p14:nvContentPartPr>
            <p14:xfrm>
              <a:off x="9982715" y="4259343"/>
              <a:ext cx="12960" cy="151200"/>
            </p14:xfrm>
          </p:contentPart>
        </mc:Choice>
        <mc:Fallback xmlns="">
          <p:pic>
            <p:nvPicPr>
              <p:cNvPr id="151" name="Ink 150">
                <a:extLst>
                  <a:ext uri="{FF2B5EF4-FFF2-40B4-BE49-F238E27FC236}">
                    <a16:creationId xmlns:a16="http://schemas.microsoft.com/office/drawing/2014/main" id="{3404621A-621F-594C-9EDB-4857AFFB9602}"/>
                  </a:ext>
                </a:extLst>
              </p:cNvPr>
              <p:cNvPicPr/>
              <p:nvPr/>
            </p:nvPicPr>
            <p:blipFill>
              <a:blip r:embed="rId77"/>
              <a:stretch>
                <a:fillRect/>
              </a:stretch>
            </p:blipFill>
            <p:spPr>
              <a:xfrm>
                <a:off x="9972995" y="4250703"/>
                <a:ext cx="313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52" name="Ink 151">
                <a:extLst>
                  <a:ext uri="{FF2B5EF4-FFF2-40B4-BE49-F238E27FC236}">
                    <a16:creationId xmlns:a16="http://schemas.microsoft.com/office/drawing/2014/main" id="{30369511-627E-5542-BDAB-87DFBBF7CE6A}"/>
                  </a:ext>
                </a:extLst>
              </p14:cNvPr>
              <p14:cNvContentPartPr/>
              <p14:nvPr/>
            </p14:nvContentPartPr>
            <p14:xfrm>
              <a:off x="9995315" y="4259343"/>
              <a:ext cx="145080" cy="19080"/>
            </p14:xfrm>
          </p:contentPart>
        </mc:Choice>
        <mc:Fallback xmlns="">
          <p:pic>
            <p:nvPicPr>
              <p:cNvPr id="152" name="Ink 151">
                <a:extLst>
                  <a:ext uri="{FF2B5EF4-FFF2-40B4-BE49-F238E27FC236}">
                    <a16:creationId xmlns:a16="http://schemas.microsoft.com/office/drawing/2014/main" id="{30369511-627E-5542-BDAB-87DFBBF7CE6A}"/>
                  </a:ext>
                </a:extLst>
              </p:cNvPr>
              <p:cNvPicPr/>
              <p:nvPr/>
            </p:nvPicPr>
            <p:blipFill>
              <a:blip r:embed="rId79"/>
              <a:stretch>
                <a:fillRect/>
              </a:stretch>
            </p:blipFill>
            <p:spPr>
              <a:xfrm>
                <a:off x="9986654" y="4250510"/>
                <a:ext cx="161681" cy="3639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53" name="Ink 152">
                <a:extLst>
                  <a:ext uri="{FF2B5EF4-FFF2-40B4-BE49-F238E27FC236}">
                    <a16:creationId xmlns:a16="http://schemas.microsoft.com/office/drawing/2014/main" id="{300EA2E4-37DA-504D-AF71-7766059E97C8}"/>
                  </a:ext>
                </a:extLst>
              </p14:cNvPr>
              <p14:cNvContentPartPr/>
              <p14:nvPr/>
            </p14:nvContentPartPr>
            <p14:xfrm>
              <a:off x="9989195" y="4359783"/>
              <a:ext cx="100800" cy="38160"/>
            </p14:xfrm>
          </p:contentPart>
        </mc:Choice>
        <mc:Fallback xmlns="">
          <p:pic>
            <p:nvPicPr>
              <p:cNvPr id="153" name="Ink 152">
                <a:extLst>
                  <a:ext uri="{FF2B5EF4-FFF2-40B4-BE49-F238E27FC236}">
                    <a16:creationId xmlns:a16="http://schemas.microsoft.com/office/drawing/2014/main" id="{300EA2E4-37DA-504D-AF71-7766059E97C8}"/>
                  </a:ext>
                </a:extLst>
              </p:cNvPr>
              <p:cNvPicPr/>
              <p:nvPr/>
            </p:nvPicPr>
            <p:blipFill>
              <a:blip r:embed="rId81"/>
              <a:stretch>
                <a:fillRect/>
              </a:stretch>
            </p:blipFill>
            <p:spPr>
              <a:xfrm>
                <a:off x="9979510" y="4349970"/>
                <a:ext cx="118377" cy="55968"/>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59" name="Ink 158">
                <a:extLst>
                  <a:ext uri="{FF2B5EF4-FFF2-40B4-BE49-F238E27FC236}">
                    <a16:creationId xmlns:a16="http://schemas.microsoft.com/office/drawing/2014/main" id="{01AC3641-C84E-294D-B941-1927A4CFB7C1}"/>
                  </a:ext>
                </a:extLst>
              </p14:cNvPr>
              <p14:cNvContentPartPr/>
              <p14:nvPr/>
            </p14:nvContentPartPr>
            <p14:xfrm>
              <a:off x="4035155" y="5114343"/>
              <a:ext cx="82080" cy="12960"/>
            </p14:xfrm>
          </p:contentPart>
        </mc:Choice>
        <mc:Fallback xmlns="">
          <p:pic>
            <p:nvPicPr>
              <p:cNvPr id="159" name="Ink 158">
                <a:extLst>
                  <a:ext uri="{FF2B5EF4-FFF2-40B4-BE49-F238E27FC236}">
                    <a16:creationId xmlns:a16="http://schemas.microsoft.com/office/drawing/2014/main" id="{01AC3641-C84E-294D-B941-1927A4CFB7C1}"/>
                  </a:ext>
                </a:extLst>
              </p:cNvPr>
              <p:cNvPicPr/>
              <p:nvPr/>
            </p:nvPicPr>
            <p:blipFill>
              <a:blip r:embed="rId83"/>
              <a:stretch>
                <a:fillRect/>
              </a:stretch>
            </p:blipFill>
            <p:spPr>
              <a:xfrm>
                <a:off x="4026911" y="5104983"/>
                <a:ext cx="98209"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60" name="Ink 159">
                <a:extLst>
                  <a:ext uri="{FF2B5EF4-FFF2-40B4-BE49-F238E27FC236}">
                    <a16:creationId xmlns:a16="http://schemas.microsoft.com/office/drawing/2014/main" id="{D1DE52ED-B3B4-754A-B5B9-6F23FDBDB202}"/>
                  </a:ext>
                </a:extLst>
              </p14:cNvPr>
              <p14:cNvContentPartPr/>
              <p14:nvPr/>
            </p14:nvContentPartPr>
            <p14:xfrm>
              <a:off x="4053875" y="5176983"/>
              <a:ext cx="69480" cy="19080"/>
            </p14:xfrm>
          </p:contentPart>
        </mc:Choice>
        <mc:Fallback xmlns="">
          <p:pic>
            <p:nvPicPr>
              <p:cNvPr id="160" name="Ink 159">
                <a:extLst>
                  <a:ext uri="{FF2B5EF4-FFF2-40B4-BE49-F238E27FC236}">
                    <a16:creationId xmlns:a16="http://schemas.microsoft.com/office/drawing/2014/main" id="{D1DE52ED-B3B4-754A-B5B9-6F23FDBDB202}"/>
                  </a:ext>
                </a:extLst>
              </p:cNvPr>
              <p:cNvPicPr/>
              <p:nvPr/>
            </p:nvPicPr>
            <p:blipFill>
              <a:blip r:embed="rId85"/>
              <a:stretch>
                <a:fillRect/>
              </a:stretch>
            </p:blipFill>
            <p:spPr>
              <a:xfrm>
                <a:off x="4044155" y="5167263"/>
                <a:ext cx="871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74" name="Ink 178">
                <a:extLst>
                  <a:ext uri="{FF2B5EF4-FFF2-40B4-BE49-F238E27FC236}">
                    <a16:creationId xmlns:a16="http://schemas.microsoft.com/office/drawing/2014/main" id="{3A951FFD-1EF4-484A-AC07-96C251FD1776}"/>
                  </a:ext>
                </a:extLst>
              </p14:cNvPr>
              <p14:cNvContentPartPr/>
              <p14:nvPr/>
            </p14:nvContentPartPr>
            <p14:xfrm>
              <a:off x="6644435" y="5038743"/>
              <a:ext cx="534960" cy="189000"/>
            </p14:xfrm>
          </p:contentPart>
        </mc:Choice>
        <mc:Fallback xmlns="">
          <p:pic>
            <p:nvPicPr>
              <p:cNvPr id="174" name="Ink 178">
                <a:extLst>
                  <a:ext uri="{FF2B5EF4-FFF2-40B4-BE49-F238E27FC236}">
                    <a16:creationId xmlns:a16="http://schemas.microsoft.com/office/drawing/2014/main" id="{3A951FFD-1EF4-484A-AC07-96C251FD1776}"/>
                  </a:ext>
                </a:extLst>
              </p:cNvPr>
              <p:cNvPicPr/>
              <p:nvPr/>
            </p:nvPicPr>
            <p:blipFill>
              <a:blip r:embed="rId87"/>
              <a:stretch>
                <a:fillRect/>
              </a:stretch>
            </p:blipFill>
            <p:spPr>
              <a:xfrm>
                <a:off x="6634715" y="5029023"/>
                <a:ext cx="5536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5" name="Ink 179">
                <a:extLst>
                  <a:ext uri="{FF2B5EF4-FFF2-40B4-BE49-F238E27FC236}">
                    <a16:creationId xmlns:a16="http://schemas.microsoft.com/office/drawing/2014/main" id="{07492DBD-BCC2-5641-BB90-6C37825096D3}"/>
                  </a:ext>
                </a:extLst>
              </p14:cNvPr>
              <p14:cNvContentPartPr/>
              <p14:nvPr/>
            </p14:nvContentPartPr>
            <p14:xfrm>
              <a:off x="6304955" y="5139543"/>
              <a:ext cx="176400" cy="113400"/>
            </p14:xfrm>
          </p:contentPart>
        </mc:Choice>
        <mc:Fallback xmlns="">
          <p:pic>
            <p:nvPicPr>
              <p:cNvPr id="175" name="Ink 179">
                <a:extLst>
                  <a:ext uri="{FF2B5EF4-FFF2-40B4-BE49-F238E27FC236}">
                    <a16:creationId xmlns:a16="http://schemas.microsoft.com/office/drawing/2014/main" id="{07492DBD-BCC2-5641-BB90-6C37825096D3}"/>
                  </a:ext>
                </a:extLst>
              </p:cNvPr>
              <p:cNvPicPr/>
              <p:nvPr/>
            </p:nvPicPr>
            <p:blipFill>
              <a:blip r:embed="rId89"/>
              <a:stretch>
                <a:fillRect/>
              </a:stretch>
            </p:blipFill>
            <p:spPr>
              <a:xfrm>
                <a:off x="6295955" y="5130571"/>
                <a:ext cx="193320" cy="130266"/>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76" name="Ink 180">
                <a:extLst>
                  <a:ext uri="{FF2B5EF4-FFF2-40B4-BE49-F238E27FC236}">
                    <a16:creationId xmlns:a16="http://schemas.microsoft.com/office/drawing/2014/main" id="{062E1B5D-D9FD-A048-8EE8-AE29879AAD8C}"/>
                  </a:ext>
                </a:extLst>
              </p14:cNvPr>
              <p14:cNvContentPartPr/>
              <p14:nvPr/>
            </p14:nvContentPartPr>
            <p14:xfrm>
              <a:off x="5764955" y="5076543"/>
              <a:ext cx="395640" cy="201600"/>
            </p14:xfrm>
          </p:contentPart>
        </mc:Choice>
        <mc:Fallback xmlns="">
          <p:pic>
            <p:nvPicPr>
              <p:cNvPr id="176" name="Ink 180">
                <a:extLst>
                  <a:ext uri="{FF2B5EF4-FFF2-40B4-BE49-F238E27FC236}">
                    <a16:creationId xmlns:a16="http://schemas.microsoft.com/office/drawing/2014/main" id="{062E1B5D-D9FD-A048-8EE8-AE29879AAD8C}"/>
                  </a:ext>
                </a:extLst>
              </p:cNvPr>
              <p:cNvPicPr/>
              <p:nvPr/>
            </p:nvPicPr>
            <p:blipFill>
              <a:blip r:embed="rId91"/>
              <a:stretch>
                <a:fillRect/>
              </a:stretch>
            </p:blipFill>
            <p:spPr>
              <a:xfrm>
                <a:off x="5756675" y="5068248"/>
                <a:ext cx="412920" cy="218911"/>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77" name="Ink 181">
                <a:extLst>
                  <a:ext uri="{FF2B5EF4-FFF2-40B4-BE49-F238E27FC236}">
                    <a16:creationId xmlns:a16="http://schemas.microsoft.com/office/drawing/2014/main" id="{28DB04C5-11D5-AF4C-8137-24E1ED491724}"/>
                  </a:ext>
                </a:extLst>
              </p14:cNvPr>
              <p14:cNvContentPartPr/>
              <p14:nvPr/>
            </p14:nvContentPartPr>
            <p14:xfrm>
              <a:off x="5437355" y="5107863"/>
              <a:ext cx="195120" cy="176400"/>
            </p14:xfrm>
          </p:contentPart>
        </mc:Choice>
        <mc:Fallback xmlns="">
          <p:pic>
            <p:nvPicPr>
              <p:cNvPr id="177" name="Ink 181">
                <a:extLst>
                  <a:ext uri="{FF2B5EF4-FFF2-40B4-BE49-F238E27FC236}">
                    <a16:creationId xmlns:a16="http://schemas.microsoft.com/office/drawing/2014/main" id="{28DB04C5-11D5-AF4C-8137-24E1ED491724}"/>
                  </a:ext>
                </a:extLst>
              </p:cNvPr>
              <p:cNvPicPr/>
              <p:nvPr/>
            </p:nvPicPr>
            <p:blipFill>
              <a:blip r:embed="rId93"/>
              <a:stretch>
                <a:fillRect/>
              </a:stretch>
            </p:blipFill>
            <p:spPr>
              <a:xfrm>
                <a:off x="5428715" y="5099223"/>
                <a:ext cx="2116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78" name="Ink 182">
                <a:extLst>
                  <a:ext uri="{FF2B5EF4-FFF2-40B4-BE49-F238E27FC236}">
                    <a16:creationId xmlns:a16="http://schemas.microsoft.com/office/drawing/2014/main" id="{1A8CDC45-F954-B84A-ADA1-6C0522252874}"/>
                  </a:ext>
                </a:extLst>
              </p14:cNvPr>
              <p14:cNvContentPartPr/>
              <p14:nvPr/>
            </p14:nvContentPartPr>
            <p14:xfrm>
              <a:off x="4443755" y="4963503"/>
              <a:ext cx="754920" cy="339840"/>
            </p14:xfrm>
          </p:contentPart>
        </mc:Choice>
        <mc:Fallback xmlns="">
          <p:pic>
            <p:nvPicPr>
              <p:cNvPr id="178" name="Ink 182">
                <a:extLst>
                  <a:ext uri="{FF2B5EF4-FFF2-40B4-BE49-F238E27FC236}">
                    <a16:creationId xmlns:a16="http://schemas.microsoft.com/office/drawing/2014/main" id="{1A8CDC45-F954-B84A-ADA1-6C0522252874}"/>
                  </a:ext>
                </a:extLst>
              </p:cNvPr>
              <p:cNvPicPr/>
              <p:nvPr/>
            </p:nvPicPr>
            <p:blipFill>
              <a:blip r:embed="rId95"/>
              <a:stretch>
                <a:fillRect/>
              </a:stretch>
            </p:blipFill>
            <p:spPr>
              <a:xfrm>
                <a:off x="4435111" y="4954503"/>
                <a:ext cx="772208"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89" name="Ink 188">
                <a:extLst>
                  <a:ext uri="{FF2B5EF4-FFF2-40B4-BE49-F238E27FC236}">
                    <a16:creationId xmlns:a16="http://schemas.microsoft.com/office/drawing/2014/main" id="{3E0DCCEC-AFD0-8F43-A23E-1677859B7235}"/>
                  </a:ext>
                </a:extLst>
              </p14:cNvPr>
              <p14:cNvContentPartPr/>
              <p14:nvPr/>
            </p14:nvContentPartPr>
            <p14:xfrm>
              <a:off x="8586995" y="5095263"/>
              <a:ext cx="163800" cy="6480"/>
            </p14:xfrm>
          </p:contentPart>
        </mc:Choice>
        <mc:Fallback xmlns="">
          <p:pic>
            <p:nvPicPr>
              <p:cNvPr id="189" name="Ink 188">
                <a:extLst>
                  <a:ext uri="{FF2B5EF4-FFF2-40B4-BE49-F238E27FC236}">
                    <a16:creationId xmlns:a16="http://schemas.microsoft.com/office/drawing/2014/main" id="{3E0DCCEC-AFD0-8F43-A23E-1677859B7235}"/>
                  </a:ext>
                </a:extLst>
              </p:cNvPr>
              <p:cNvPicPr/>
              <p:nvPr/>
            </p:nvPicPr>
            <p:blipFill>
              <a:blip r:embed="rId97"/>
              <a:stretch>
                <a:fillRect/>
              </a:stretch>
            </p:blipFill>
            <p:spPr>
              <a:xfrm>
                <a:off x="8578355" y="5086623"/>
                <a:ext cx="1803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92" name="Ink 191">
                <a:extLst>
                  <a:ext uri="{FF2B5EF4-FFF2-40B4-BE49-F238E27FC236}">
                    <a16:creationId xmlns:a16="http://schemas.microsoft.com/office/drawing/2014/main" id="{274ADBC0-12A3-3943-A426-DD4761F0A0E1}"/>
                  </a:ext>
                </a:extLst>
              </p14:cNvPr>
              <p14:cNvContentPartPr/>
              <p14:nvPr/>
            </p14:nvContentPartPr>
            <p14:xfrm>
              <a:off x="9291155" y="5007423"/>
              <a:ext cx="201600" cy="207720"/>
            </p14:xfrm>
          </p:contentPart>
        </mc:Choice>
        <mc:Fallback xmlns="">
          <p:pic>
            <p:nvPicPr>
              <p:cNvPr id="192" name="Ink 191">
                <a:extLst>
                  <a:ext uri="{FF2B5EF4-FFF2-40B4-BE49-F238E27FC236}">
                    <a16:creationId xmlns:a16="http://schemas.microsoft.com/office/drawing/2014/main" id="{274ADBC0-12A3-3943-A426-DD4761F0A0E1}"/>
                  </a:ext>
                </a:extLst>
              </p:cNvPr>
              <p:cNvPicPr/>
              <p:nvPr/>
            </p:nvPicPr>
            <p:blipFill>
              <a:blip r:embed="rId99"/>
              <a:stretch>
                <a:fillRect/>
              </a:stretch>
            </p:blipFill>
            <p:spPr>
              <a:xfrm>
                <a:off x="9282500" y="4999157"/>
                <a:ext cx="218190" cy="223892"/>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93" name="Ink 192">
                <a:extLst>
                  <a:ext uri="{FF2B5EF4-FFF2-40B4-BE49-F238E27FC236}">
                    <a16:creationId xmlns:a16="http://schemas.microsoft.com/office/drawing/2014/main" id="{E97982F3-17BF-0F4B-A55E-E9689C41D7F5}"/>
                  </a:ext>
                </a:extLst>
              </p14:cNvPr>
              <p14:cNvContentPartPr/>
              <p14:nvPr/>
            </p14:nvContentPartPr>
            <p14:xfrm>
              <a:off x="4211195" y="5805903"/>
              <a:ext cx="182520" cy="19080"/>
            </p14:xfrm>
          </p:contentPart>
        </mc:Choice>
        <mc:Fallback xmlns="">
          <p:pic>
            <p:nvPicPr>
              <p:cNvPr id="193" name="Ink 192">
                <a:extLst>
                  <a:ext uri="{FF2B5EF4-FFF2-40B4-BE49-F238E27FC236}">
                    <a16:creationId xmlns:a16="http://schemas.microsoft.com/office/drawing/2014/main" id="{E97982F3-17BF-0F4B-A55E-E9689C41D7F5}"/>
                  </a:ext>
                </a:extLst>
              </p:cNvPr>
              <p:cNvPicPr/>
              <p:nvPr/>
            </p:nvPicPr>
            <p:blipFill>
              <a:blip r:embed="rId101"/>
              <a:stretch>
                <a:fillRect/>
              </a:stretch>
            </p:blipFill>
            <p:spPr>
              <a:xfrm>
                <a:off x="4202572" y="5796716"/>
                <a:ext cx="199047" cy="36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94" name="Ink 193">
                <a:extLst>
                  <a:ext uri="{FF2B5EF4-FFF2-40B4-BE49-F238E27FC236}">
                    <a16:creationId xmlns:a16="http://schemas.microsoft.com/office/drawing/2014/main" id="{A2C6CC55-032B-7E4F-8C1D-251775609F37}"/>
                  </a:ext>
                </a:extLst>
              </p14:cNvPr>
              <p14:cNvContentPartPr/>
              <p14:nvPr/>
            </p14:nvContentPartPr>
            <p14:xfrm>
              <a:off x="4267715" y="5893743"/>
              <a:ext cx="100800" cy="12960"/>
            </p14:xfrm>
          </p:contentPart>
        </mc:Choice>
        <mc:Fallback xmlns="">
          <p:pic>
            <p:nvPicPr>
              <p:cNvPr id="194" name="Ink 193">
                <a:extLst>
                  <a:ext uri="{FF2B5EF4-FFF2-40B4-BE49-F238E27FC236}">
                    <a16:creationId xmlns:a16="http://schemas.microsoft.com/office/drawing/2014/main" id="{A2C6CC55-032B-7E4F-8C1D-251775609F37}"/>
                  </a:ext>
                </a:extLst>
              </p:cNvPr>
              <p:cNvPicPr/>
              <p:nvPr/>
            </p:nvPicPr>
            <p:blipFill>
              <a:blip r:embed="rId103"/>
              <a:stretch>
                <a:fillRect/>
              </a:stretch>
            </p:blipFill>
            <p:spPr>
              <a:xfrm>
                <a:off x="4257635" y="5883663"/>
                <a:ext cx="1188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5" name="Ink 194">
                <a:extLst>
                  <a:ext uri="{FF2B5EF4-FFF2-40B4-BE49-F238E27FC236}">
                    <a16:creationId xmlns:a16="http://schemas.microsoft.com/office/drawing/2014/main" id="{752C4529-C499-2444-9584-925488745FFE}"/>
                  </a:ext>
                </a:extLst>
              </p14:cNvPr>
              <p14:cNvContentPartPr/>
              <p14:nvPr/>
            </p14:nvContentPartPr>
            <p14:xfrm>
              <a:off x="4827155" y="5755503"/>
              <a:ext cx="220320" cy="207720"/>
            </p14:xfrm>
          </p:contentPart>
        </mc:Choice>
        <mc:Fallback xmlns="">
          <p:pic>
            <p:nvPicPr>
              <p:cNvPr id="195" name="Ink 194">
                <a:extLst>
                  <a:ext uri="{FF2B5EF4-FFF2-40B4-BE49-F238E27FC236}">
                    <a16:creationId xmlns:a16="http://schemas.microsoft.com/office/drawing/2014/main" id="{752C4529-C499-2444-9584-925488745FFE}"/>
                  </a:ext>
                </a:extLst>
              </p:cNvPr>
              <p:cNvPicPr/>
              <p:nvPr/>
            </p:nvPicPr>
            <p:blipFill>
              <a:blip r:embed="rId105"/>
              <a:stretch>
                <a:fillRect/>
              </a:stretch>
            </p:blipFill>
            <p:spPr>
              <a:xfrm>
                <a:off x="4818515" y="5747223"/>
                <a:ext cx="2368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96" name="Ink 195">
                <a:extLst>
                  <a:ext uri="{FF2B5EF4-FFF2-40B4-BE49-F238E27FC236}">
                    <a16:creationId xmlns:a16="http://schemas.microsoft.com/office/drawing/2014/main" id="{AA30F31F-DEE2-264B-9400-78EE53BA1993}"/>
                  </a:ext>
                </a:extLst>
              </p14:cNvPr>
              <p14:cNvContentPartPr/>
              <p14:nvPr/>
            </p14:nvContentPartPr>
            <p14:xfrm>
              <a:off x="5179235" y="5774583"/>
              <a:ext cx="50760" cy="176400"/>
            </p14:xfrm>
          </p:contentPart>
        </mc:Choice>
        <mc:Fallback xmlns="">
          <p:pic>
            <p:nvPicPr>
              <p:cNvPr id="196" name="Ink 195">
                <a:extLst>
                  <a:ext uri="{FF2B5EF4-FFF2-40B4-BE49-F238E27FC236}">
                    <a16:creationId xmlns:a16="http://schemas.microsoft.com/office/drawing/2014/main" id="{AA30F31F-DEE2-264B-9400-78EE53BA1993}"/>
                  </a:ext>
                </a:extLst>
              </p:cNvPr>
              <p:cNvPicPr/>
              <p:nvPr/>
            </p:nvPicPr>
            <p:blipFill>
              <a:blip r:embed="rId107"/>
              <a:stretch>
                <a:fillRect/>
              </a:stretch>
            </p:blipFill>
            <p:spPr>
              <a:xfrm>
                <a:off x="5170955" y="5765943"/>
                <a:ext cx="669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97" name="Ink 196">
                <a:extLst>
                  <a:ext uri="{FF2B5EF4-FFF2-40B4-BE49-F238E27FC236}">
                    <a16:creationId xmlns:a16="http://schemas.microsoft.com/office/drawing/2014/main" id="{B385DEF2-D5A4-004D-A70D-FBB567ECF925}"/>
                  </a:ext>
                </a:extLst>
              </p14:cNvPr>
              <p14:cNvContentPartPr/>
              <p14:nvPr/>
            </p14:nvContentPartPr>
            <p14:xfrm>
              <a:off x="5343035" y="5724183"/>
              <a:ext cx="239400" cy="252000"/>
            </p14:xfrm>
          </p:contentPart>
        </mc:Choice>
        <mc:Fallback xmlns="">
          <p:pic>
            <p:nvPicPr>
              <p:cNvPr id="197" name="Ink 196">
                <a:extLst>
                  <a:ext uri="{FF2B5EF4-FFF2-40B4-BE49-F238E27FC236}">
                    <a16:creationId xmlns:a16="http://schemas.microsoft.com/office/drawing/2014/main" id="{B385DEF2-D5A4-004D-A70D-FBB567ECF925}"/>
                  </a:ext>
                </a:extLst>
              </p:cNvPr>
              <p:cNvPicPr/>
              <p:nvPr/>
            </p:nvPicPr>
            <p:blipFill>
              <a:blip r:embed="rId109"/>
              <a:stretch>
                <a:fillRect/>
              </a:stretch>
            </p:blipFill>
            <p:spPr>
              <a:xfrm>
                <a:off x="5335115" y="5715543"/>
                <a:ext cx="2566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98" name="Ink 200">
                <a:extLst>
                  <a:ext uri="{FF2B5EF4-FFF2-40B4-BE49-F238E27FC236}">
                    <a16:creationId xmlns:a16="http://schemas.microsoft.com/office/drawing/2014/main" id="{B07D0BF4-D165-E94E-9D09-32853C1B3D6D}"/>
                  </a:ext>
                </a:extLst>
              </p14:cNvPr>
              <p14:cNvContentPartPr/>
              <p14:nvPr/>
            </p14:nvContentPartPr>
            <p14:xfrm>
              <a:off x="8888675" y="4963503"/>
              <a:ext cx="264600" cy="201600"/>
            </p14:xfrm>
          </p:contentPart>
        </mc:Choice>
        <mc:Fallback xmlns="">
          <p:pic>
            <p:nvPicPr>
              <p:cNvPr id="198" name="Ink 200">
                <a:extLst>
                  <a:ext uri="{FF2B5EF4-FFF2-40B4-BE49-F238E27FC236}">
                    <a16:creationId xmlns:a16="http://schemas.microsoft.com/office/drawing/2014/main" id="{B07D0BF4-D165-E94E-9D09-32853C1B3D6D}"/>
                  </a:ext>
                </a:extLst>
              </p:cNvPr>
              <p:cNvPicPr/>
              <p:nvPr/>
            </p:nvPicPr>
            <p:blipFill>
              <a:blip r:embed="rId111"/>
              <a:stretch>
                <a:fillRect/>
              </a:stretch>
            </p:blipFill>
            <p:spPr>
              <a:xfrm>
                <a:off x="8879302" y="4954863"/>
                <a:ext cx="281904"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99" name="Ink 201">
                <a:extLst>
                  <a:ext uri="{FF2B5EF4-FFF2-40B4-BE49-F238E27FC236}">
                    <a16:creationId xmlns:a16="http://schemas.microsoft.com/office/drawing/2014/main" id="{26C6F5CB-E109-4042-80C1-CA1D315F3707}"/>
                  </a:ext>
                </a:extLst>
              </p14:cNvPr>
              <p14:cNvContentPartPr/>
              <p14:nvPr/>
            </p14:nvContentPartPr>
            <p14:xfrm>
              <a:off x="7794995" y="4906623"/>
              <a:ext cx="622800" cy="321120"/>
            </p14:xfrm>
          </p:contentPart>
        </mc:Choice>
        <mc:Fallback xmlns="">
          <p:pic>
            <p:nvPicPr>
              <p:cNvPr id="199" name="Ink 201">
                <a:extLst>
                  <a:ext uri="{FF2B5EF4-FFF2-40B4-BE49-F238E27FC236}">
                    <a16:creationId xmlns:a16="http://schemas.microsoft.com/office/drawing/2014/main" id="{26C6F5CB-E109-4042-80C1-CA1D315F3707}"/>
                  </a:ext>
                </a:extLst>
              </p:cNvPr>
              <p:cNvPicPr/>
              <p:nvPr/>
            </p:nvPicPr>
            <p:blipFill>
              <a:blip r:embed="rId113"/>
              <a:stretch>
                <a:fillRect/>
              </a:stretch>
            </p:blipFill>
            <p:spPr>
              <a:xfrm>
                <a:off x="7786715" y="4898343"/>
                <a:ext cx="64008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0" name="Ink 202">
                <a:extLst>
                  <a:ext uri="{FF2B5EF4-FFF2-40B4-BE49-F238E27FC236}">
                    <a16:creationId xmlns:a16="http://schemas.microsoft.com/office/drawing/2014/main" id="{3A07E800-47A1-1A4E-8955-D06A20D8D03D}"/>
                  </a:ext>
                </a:extLst>
              </p14:cNvPr>
              <p14:cNvContentPartPr/>
              <p14:nvPr/>
            </p14:nvContentPartPr>
            <p14:xfrm>
              <a:off x="7335995" y="5045223"/>
              <a:ext cx="201600" cy="151200"/>
            </p14:xfrm>
          </p:contentPart>
        </mc:Choice>
        <mc:Fallback xmlns="">
          <p:pic>
            <p:nvPicPr>
              <p:cNvPr id="200" name="Ink 202">
                <a:extLst>
                  <a:ext uri="{FF2B5EF4-FFF2-40B4-BE49-F238E27FC236}">
                    <a16:creationId xmlns:a16="http://schemas.microsoft.com/office/drawing/2014/main" id="{3A07E800-47A1-1A4E-8955-D06A20D8D03D}"/>
                  </a:ext>
                </a:extLst>
              </p:cNvPr>
              <p:cNvPicPr/>
              <p:nvPr/>
            </p:nvPicPr>
            <p:blipFill>
              <a:blip r:embed="rId115"/>
              <a:stretch>
                <a:fillRect/>
              </a:stretch>
            </p:blipFill>
            <p:spPr>
              <a:xfrm>
                <a:off x="7326275" y="5035503"/>
                <a:ext cx="219240" cy="168840"/>
              </a:xfrm>
              <a:prstGeom prst="rect">
                <a:avLst/>
              </a:prstGeom>
            </p:spPr>
          </p:pic>
        </mc:Fallback>
      </mc:AlternateContent>
    </p:spTree>
    <p:extLst>
      <p:ext uri="{BB962C8B-B14F-4D97-AF65-F5344CB8AC3E}">
        <p14:creationId xmlns:p14="http://schemas.microsoft.com/office/powerpoint/2010/main" val="26867780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716CC0B-4828-C448-A0E9-42995ADE891E}"/>
                  </a:ext>
                </a:extLst>
              </p14:cNvPr>
              <p14:cNvContentPartPr/>
              <p14:nvPr/>
            </p14:nvContentPartPr>
            <p14:xfrm>
              <a:off x="2943995" y="1618743"/>
              <a:ext cx="236520" cy="201600"/>
            </p14:xfrm>
          </p:contentPart>
        </mc:Choice>
        <mc:Fallback xmlns="">
          <p:pic>
            <p:nvPicPr>
              <p:cNvPr id="4" name="Ink 3">
                <a:extLst>
                  <a:ext uri="{FF2B5EF4-FFF2-40B4-BE49-F238E27FC236}">
                    <a16:creationId xmlns:a16="http://schemas.microsoft.com/office/drawing/2014/main" id="{A716CC0B-4828-C448-A0E9-42995ADE891E}"/>
                  </a:ext>
                </a:extLst>
              </p:cNvPr>
              <p:cNvPicPr/>
              <p:nvPr/>
            </p:nvPicPr>
            <p:blipFill>
              <a:blip r:embed="rId3"/>
              <a:stretch>
                <a:fillRect/>
              </a:stretch>
            </p:blipFill>
            <p:spPr>
              <a:xfrm>
                <a:off x="2935715" y="1609383"/>
                <a:ext cx="2541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A841041-F2F0-2142-B9BA-AEA29AE3EFBE}"/>
                  </a:ext>
                </a:extLst>
              </p14:cNvPr>
              <p14:cNvContentPartPr/>
              <p14:nvPr/>
            </p14:nvContentPartPr>
            <p14:xfrm>
              <a:off x="3337115" y="1624863"/>
              <a:ext cx="163800" cy="195120"/>
            </p14:xfrm>
          </p:contentPart>
        </mc:Choice>
        <mc:Fallback xmlns="">
          <p:pic>
            <p:nvPicPr>
              <p:cNvPr id="5" name="Ink 4">
                <a:extLst>
                  <a:ext uri="{FF2B5EF4-FFF2-40B4-BE49-F238E27FC236}">
                    <a16:creationId xmlns:a16="http://schemas.microsoft.com/office/drawing/2014/main" id="{CA841041-F2F0-2142-B9BA-AEA29AE3EFBE}"/>
                  </a:ext>
                </a:extLst>
              </p:cNvPr>
              <p:cNvPicPr/>
              <p:nvPr/>
            </p:nvPicPr>
            <p:blipFill>
              <a:blip r:embed="rId5"/>
              <a:stretch>
                <a:fillRect/>
              </a:stretch>
            </p:blipFill>
            <p:spPr>
              <a:xfrm>
                <a:off x="3328835" y="1615503"/>
                <a:ext cx="1818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CD0BF83C-0DF6-884C-9DB7-4793DAE6986F}"/>
                  </a:ext>
                </a:extLst>
              </p14:cNvPr>
              <p14:cNvContentPartPr/>
              <p14:nvPr/>
            </p14:nvContentPartPr>
            <p14:xfrm>
              <a:off x="4160795" y="1687863"/>
              <a:ext cx="151200" cy="38160"/>
            </p14:xfrm>
          </p:contentPart>
        </mc:Choice>
        <mc:Fallback xmlns="">
          <p:pic>
            <p:nvPicPr>
              <p:cNvPr id="8" name="Ink 7">
                <a:extLst>
                  <a:ext uri="{FF2B5EF4-FFF2-40B4-BE49-F238E27FC236}">
                    <a16:creationId xmlns:a16="http://schemas.microsoft.com/office/drawing/2014/main" id="{CD0BF83C-0DF6-884C-9DB7-4793DAE6986F}"/>
                  </a:ext>
                </a:extLst>
              </p:cNvPr>
              <p:cNvPicPr/>
              <p:nvPr/>
            </p:nvPicPr>
            <p:blipFill>
              <a:blip r:embed="rId7"/>
              <a:stretch>
                <a:fillRect/>
              </a:stretch>
            </p:blipFill>
            <p:spPr>
              <a:xfrm>
                <a:off x="4151795" y="1678143"/>
                <a:ext cx="168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6E25045-6B88-0149-9367-163652212BA4}"/>
                  </a:ext>
                </a:extLst>
              </p14:cNvPr>
              <p14:cNvContentPartPr/>
              <p14:nvPr/>
            </p14:nvContentPartPr>
            <p14:xfrm>
              <a:off x="4223795" y="1794783"/>
              <a:ext cx="145080" cy="25560"/>
            </p14:xfrm>
          </p:contentPart>
        </mc:Choice>
        <mc:Fallback xmlns="">
          <p:pic>
            <p:nvPicPr>
              <p:cNvPr id="9" name="Ink 8">
                <a:extLst>
                  <a:ext uri="{FF2B5EF4-FFF2-40B4-BE49-F238E27FC236}">
                    <a16:creationId xmlns:a16="http://schemas.microsoft.com/office/drawing/2014/main" id="{F6E25045-6B88-0149-9367-163652212BA4}"/>
                  </a:ext>
                </a:extLst>
              </p:cNvPr>
              <p:cNvPicPr/>
              <p:nvPr/>
            </p:nvPicPr>
            <p:blipFill>
              <a:blip r:embed="rId9"/>
              <a:stretch>
                <a:fillRect/>
              </a:stretch>
            </p:blipFill>
            <p:spPr>
              <a:xfrm>
                <a:off x="4214435" y="1785423"/>
                <a:ext cx="1623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10">
                <a:extLst>
                  <a:ext uri="{FF2B5EF4-FFF2-40B4-BE49-F238E27FC236}">
                    <a16:creationId xmlns:a16="http://schemas.microsoft.com/office/drawing/2014/main" id="{C1C6555F-63B6-634B-B0F8-7816ACCBACDA}"/>
                  </a:ext>
                </a:extLst>
              </p14:cNvPr>
              <p14:cNvContentPartPr/>
              <p14:nvPr/>
            </p14:nvContentPartPr>
            <p14:xfrm>
              <a:off x="3632675" y="1618743"/>
              <a:ext cx="207720" cy="207720"/>
            </p14:xfrm>
          </p:contentPart>
        </mc:Choice>
        <mc:Fallback xmlns="">
          <p:pic>
            <p:nvPicPr>
              <p:cNvPr id="10" name="Ink 10">
                <a:extLst>
                  <a:ext uri="{FF2B5EF4-FFF2-40B4-BE49-F238E27FC236}">
                    <a16:creationId xmlns:a16="http://schemas.microsoft.com/office/drawing/2014/main" id="{C1C6555F-63B6-634B-B0F8-7816ACCBACDA}"/>
                  </a:ext>
                </a:extLst>
              </p:cNvPr>
              <p:cNvPicPr/>
              <p:nvPr/>
            </p:nvPicPr>
            <p:blipFill>
              <a:blip r:embed="rId11"/>
              <a:stretch>
                <a:fillRect/>
              </a:stretch>
            </p:blipFill>
            <p:spPr>
              <a:xfrm>
                <a:off x="3622955" y="1609040"/>
                <a:ext cx="225360" cy="22748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9F0DFF57-4AC0-A14F-BC2E-6FB50FE36883}"/>
                  </a:ext>
                </a:extLst>
              </p14:cNvPr>
              <p14:cNvContentPartPr/>
              <p14:nvPr/>
            </p14:nvContentPartPr>
            <p14:xfrm>
              <a:off x="5757755" y="1807383"/>
              <a:ext cx="151200" cy="6480"/>
            </p14:xfrm>
          </p:contentPart>
        </mc:Choice>
        <mc:Fallback xmlns="">
          <p:pic>
            <p:nvPicPr>
              <p:cNvPr id="16" name="Ink 15">
                <a:extLst>
                  <a:ext uri="{FF2B5EF4-FFF2-40B4-BE49-F238E27FC236}">
                    <a16:creationId xmlns:a16="http://schemas.microsoft.com/office/drawing/2014/main" id="{9F0DFF57-4AC0-A14F-BC2E-6FB50FE36883}"/>
                  </a:ext>
                </a:extLst>
              </p:cNvPr>
              <p:cNvPicPr/>
              <p:nvPr/>
            </p:nvPicPr>
            <p:blipFill>
              <a:blip r:embed="rId13"/>
              <a:stretch>
                <a:fillRect/>
              </a:stretch>
            </p:blipFill>
            <p:spPr>
              <a:xfrm>
                <a:off x="5749115" y="1798175"/>
                <a:ext cx="168120" cy="2489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7">
                <a:extLst>
                  <a:ext uri="{FF2B5EF4-FFF2-40B4-BE49-F238E27FC236}">
                    <a16:creationId xmlns:a16="http://schemas.microsoft.com/office/drawing/2014/main" id="{9867836E-B2A4-6343-85D1-EADECC8A3A15}"/>
                  </a:ext>
                </a:extLst>
              </p14:cNvPr>
              <p14:cNvContentPartPr/>
              <p14:nvPr/>
            </p14:nvContentPartPr>
            <p14:xfrm>
              <a:off x="4752635" y="1631343"/>
              <a:ext cx="816840" cy="252000"/>
            </p14:xfrm>
          </p:contentPart>
        </mc:Choice>
        <mc:Fallback xmlns="">
          <p:pic>
            <p:nvPicPr>
              <p:cNvPr id="17" name="Ink 17">
                <a:extLst>
                  <a:ext uri="{FF2B5EF4-FFF2-40B4-BE49-F238E27FC236}">
                    <a16:creationId xmlns:a16="http://schemas.microsoft.com/office/drawing/2014/main" id="{9867836E-B2A4-6343-85D1-EADECC8A3A15}"/>
                  </a:ext>
                </a:extLst>
              </p:cNvPr>
              <p:cNvPicPr/>
              <p:nvPr/>
            </p:nvPicPr>
            <p:blipFill>
              <a:blip r:embed="rId15"/>
              <a:stretch>
                <a:fillRect/>
              </a:stretch>
            </p:blipFill>
            <p:spPr>
              <a:xfrm>
                <a:off x="4744718" y="1622343"/>
                <a:ext cx="832673"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FE2F5F33-0284-214F-8DF0-444A37CE5641}"/>
                  </a:ext>
                </a:extLst>
              </p14:cNvPr>
              <p14:cNvContentPartPr/>
              <p14:nvPr/>
            </p14:nvContentPartPr>
            <p14:xfrm>
              <a:off x="6078515" y="1587063"/>
              <a:ext cx="150480" cy="346320"/>
            </p14:xfrm>
          </p:contentPart>
        </mc:Choice>
        <mc:Fallback xmlns="">
          <p:pic>
            <p:nvPicPr>
              <p:cNvPr id="19" name="Ink 18">
                <a:extLst>
                  <a:ext uri="{FF2B5EF4-FFF2-40B4-BE49-F238E27FC236}">
                    <a16:creationId xmlns:a16="http://schemas.microsoft.com/office/drawing/2014/main" id="{FE2F5F33-0284-214F-8DF0-444A37CE5641}"/>
                  </a:ext>
                </a:extLst>
              </p:cNvPr>
              <p:cNvPicPr/>
              <p:nvPr/>
            </p:nvPicPr>
            <p:blipFill>
              <a:blip r:embed="rId17"/>
              <a:stretch>
                <a:fillRect/>
              </a:stretch>
            </p:blipFill>
            <p:spPr>
              <a:xfrm>
                <a:off x="6068818" y="1578054"/>
                <a:ext cx="168796" cy="36361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E1946FF3-6949-FF40-85DA-A79404898749}"/>
                  </a:ext>
                </a:extLst>
              </p14:cNvPr>
              <p14:cNvContentPartPr/>
              <p14:nvPr/>
            </p14:nvContentPartPr>
            <p14:xfrm>
              <a:off x="6345995" y="1668783"/>
              <a:ext cx="179280" cy="176400"/>
            </p14:xfrm>
          </p:contentPart>
        </mc:Choice>
        <mc:Fallback xmlns="">
          <p:pic>
            <p:nvPicPr>
              <p:cNvPr id="20" name="Ink 19">
                <a:extLst>
                  <a:ext uri="{FF2B5EF4-FFF2-40B4-BE49-F238E27FC236}">
                    <a16:creationId xmlns:a16="http://schemas.microsoft.com/office/drawing/2014/main" id="{E1946FF3-6949-FF40-85DA-A79404898749}"/>
                  </a:ext>
                </a:extLst>
              </p:cNvPr>
              <p:cNvPicPr/>
              <p:nvPr/>
            </p:nvPicPr>
            <p:blipFill>
              <a:blip r:embed="rId19"/>
              <a:stretch>
                <a:fillRect/>
              </a:stretch>
            </p:blipFill>
            <p:spPr>
              <a:xfrm>
                <a:off x="6336977" y="1659423"/>
                <a:ext cx="197677"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B5A70BD2-34B6-2F4B-B638-D7F9C80E4B9E}"/>
                  </a:ext>
                </a:extLst>
              </p14:cNvPr>
              <p14:cNvContentPartPr/>
              <p14:nvPr/>
            </p14:nvContentPartPr>
            <p14:xfrm>
              <a:off x="6631835" y="1662663"/>
              <a:ext cx="163800" cy="175680"/>
            </p14:xfrm>
          </p:contentPart>
        </mc:Choice>
        <mc:Fallback xmlns="">
          <p:pic>
            <p:nvPicPr>
              <p:cNvPr id="21" name="Ink 20">
                <a:extLst>
                  <a:ext uri="{FF2B5EF4-FFF2-40B4-BE49-F238E27FC236}">
                    <a16:creationId xmlns:a16="http://schemas.microsoft.com/office/drawing/2014/main" id="{B5A70BD2-34B6-2F4B-B638-D7F9C80E4B9E}"/>
                  </a:ext>
                </a:extLst>
              </p:cNvPr>
              <p:cNvPicPr/>
              <p:nvPr/>
            </p:nvPicPr>
            <p:blipFill>
              <a:blip r:embed="rId21"/>
              <a:stretch>
                <a:fillRect/>
              </a:stretch>
            </p:blipFill>
            <p:spPr>
              <a:xfrm>
                <a:off x="6622475" y="1653663"/>
                <a:ext cx="1825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6C3963C1-656B-1C44-8B4E-280626EEE6CA}"/>
                  </a:ext>
                </a:extLst>
              </p14:cNvPr>
              <p14:cNvContentPartPr/>
              <p14:nvPr/>
            </p14:nvContentPartPr>
            <p14:xfrm>
              <a:off x="7159955" y="1631343"/>
              <a:ext cx="182520" cy="239400"/>
            </p14:xfrm>
          </p:contentPart>
        </mc:Choice>
        <mc:Fallback xmlns="">
          <p:pic>
            <p:nvPicPr>
              <p:cNvPr id="24" name="Ink 23">
                <a:extLst>
                  <a:ext uri="{FF2B5EF4-FFF2-40B4-BE49-F238E27FC236}">
                    <a16:creationId xmlns:a16="http://schemas.microsoft.com/office/drawing/2014/main" id="{6C3963C1-656B-1C44-8B4E-280626EEE6CA}"/>
                  </a:ext>
                </a:extLst>
              </p:cNvPr>
              <p:cNvPicPr/>
              <p:nvPr/>
            </p:nvPicPr>
            <p:blipFill>
              <a:blip r:embed="rId23"/>
              <a:stretch>
                <a:fillRect/>
              </a:stretch>
            </p:blipFill>
            <p:spPr>
              <a:xfrm>
                <a:off x="7151332" y="1622343"/>
                <a:ext cx="200485"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5">
                <a:extLst>
                  <a:ext uri="{FF2B5EF4-FFF2-40B4-BE49-F238E27FC236}">
                    <a16:creationId xmlns:a16="http://schemas.microsoft.com/office/drawing/2014/main" id="{629FFE54-658A-3046-9BDF-A9CF3A4BC600}"/>
                  </a:ext>
                </a:extLst>
              </p14:cNvPr>
              <p14:cNvContentPartPr/>
              <p14:nvPr/>
            </p14:nvContentPartPr>
            <p14:xfrm>
              <a:off x="6895715" y="1668783"/>
              <a:ext cx="151200" cy="151200"/>
            </p14:xfrm>
          </p:contentPart>
        </mc:Choice>
        <mc:Fallback xmlns="">
          <p:pic>
            <p:nvPicPr>
              <p:cNvPr id="25" name="Ink 25">
                <a:extLst>
                  <a:ext uri="{FF2B5EF4-FFF2-40B4-BE49-F238E27FC236}">
                    <a16:creationId xmlns:a16="http://schemas.microsoft.com/office/drawing/2014/main" id="{629FFE54-658A-3046-9BDF-A9CF3A4BC600}"/>
                  </a:ext>
                </a:extLst>
              </p:cNvPr>
              <p:cNvPicPr/>
              <p:nvPr/>
            </p:nvPicPr>
            <p:blipFill>
              <a:blip r:embed="rId25"/>
              <a:stretch>
                <a:fillRect/>
              </a:stretch>
            </p:blipFill>
            <p:spPr>
              <a:xfrm>
                <a:off x="6886355" y="1659063"/>
                <a:ext cx="168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4">
                <a:extLst>
                  <a:ext uri="{FF2B5EF4-FFF2-40B4-BE49-F238E27FC236}">
                    <a16:creationId xmlns:a16="http://schemas.microsoft.com/office/drawing/2014/main" id="{FE497C90-4546-EB4A-80C8-95956DD4E683}"/>
                  </a:ext>
                </a:extLst>
              </p14:cNvPr>
              <p14:cNvContentPartPr/>
              <p14:nvPr/>
            </p14:nvContentPartPr>
            <p14:xfrm>
              <a:off x="8052755" y="1562223"/>
              <a:ext cx="855360" cy="308520"/>
            </p14:xfrm>
          </p:contentPart>
        </mc:Choice>
        <mc:Fallback xmlns="">
          <p:pic>
            <p:nvPicPr>
              <p:cNvPr id="33" name="Ink 34">
                <a:extLst>
                  <a:ext uri="{FF2B5EF4-FFF2-40B4-BE49-F238E27FC236}">
                    <a16:creationId xmlns:a16="http://schemas.microsoft.com/office/drawing/2014/main" id="{FE497C90-4546-EB4A-80C8-95956DD4E683}"/>
                  </a:ext>
                </a:extLst>
              </p:cNvPr>
              <p:cNvPicPr/>
              <p:nvPr/>
            </p:nvPicPr>
            <p:blipFill>
              <a:blip r:embed="rId27"/>
              <a:stretch>
                <a:fillRect/>
              </a:stretch>
            </p:blipFill>
            <p:spPr>
              <a:xfrm>
                <a:off x="8044835" y="1553223"/>
                <a:ext cx="87372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5">
                <a:extLst>
                  <a:ext uri="{FF2B5EF4-FFF2-40B4-BE49-F238E27FC236}">
                    <a16:creationId xmlns:a16="http://schemas.microsoft.com/office/drawing/2014/main" id="{47173151-CE24-E947-BF04-7D7D33DF3469}"/>
                  </a:ext>
                </a:extLst>
              </p14:cNvPr>
              <p14:cNvContentPartPr/>
              <p14:nvPr/>
            </p14:nvContentPartPr>
            <p14:xfrm>
              <a:off x="7518155" y="1700463"/>
              <a:ext cx="201600" cy="157680"/>
            </p14:xfrm>
          </p:contentPart>
        </mc:Choice>
        <mc:Fallback xmlns="">
          <p:pic>
            <p:nvPicPr>
              <p:cNvPr id="34" name="Ink 35">
                <a:extLst>
                  <a:ext uri="{FF2B5EF4-FFF2-40B4-BE49-F238E27FC236}">
                    <a16:creationId xmlns:a16="http://schemas.microsoft.com/office/drawing/2014/main" id="{47173151-CE24-E947-BF04-7D7D33DF3469}"/>
                  </a:ext>
                </a:extLst>
              </p:cNvPr>
              <p:cNvPicPr/>
              <p:nvPr/>
            </p:nvPicPr>
            <p:blipFill>
              <a:blip r:embed="rId29"/>
              <a:stretch>
                <a:fillRect/>
              </a:stretch>
            </p:blipFill>
            <p:spPr>
              <a:xfrm>
                <a:off x="7508435" y="1690743"/>
                <a:ext cx="219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7" name="Ink 36">
                <a:extLst>
                  <a:ext uri="{FF2B5EF4-FFF2-40B4-BE49-F238E27FC236}">
                    <a16:creationId xmlns:a16="http://schemas.microsoft.com/office/drawing/2014/main" id="{70207441-3530-5D41-9029-488CD9026C1F}"/>
                  </a:ext>
                </a:extLst>
              </p14:cNvPr>
              <p14:cNvContentPartPr/>
              <p14:nvPr/>
            </p14:nvContentPartPr>
            <p14:xfrm>
              <a:off x="4261595" y="2498943"/>
              <a:ext cx="94680" cy="6480"/>
            </p14:xfrm>
          </p:contentPart>
        </mc:Choice>
        <mc:Fallback xmlns="">
          <p:pic>
            <p:nvPicPr>
              <p:cNvPr id="37" name="Ink 36">
                <a:extLst>
                  <a:ext uri="{FF2B5EF4-FFF2-40B4-BE49-F238E27FC236}">
                    <a16:creationId xmlns:a16="http://schemas.microsoft.com/office/drawing/2014/main" id="{70207441-3530-5D41-9029-488CD9026C1F}"/>
                  </a:ext>
                </a:extLst>
              </p:cNvPr>
              <p:cNvPicPr/>
              <p:nvPr/>
            </p:nvPicPr>
            <p:blipFill>
              <a:blip r:embed="rId31"/>
              <a:stretch>
                <a:fillRect/>
              </a:stretch>
            </p:blipFill>
            <p:spPr>
              <a:xfrm>
                <a:off x="4251875" y="2489735"/>
                <a:ext cx="11232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a16="http://schemas.microsoft.com/office/drawing/2014/main" id="{3EE204FF-265E-4849-8B91-1E07A23DBDFA}"/>
                  </a:ext>
                </a:extLst>
              </p14:cNvPr>
              <p14:cNvContentPartPr/>
              <p14:nvPr/>
            </p14:nvContentPartPr>
            <p14:xfrm>
              <a:off x="4223795" y="2630703"/>
              <a:ext cx="151200" cy="6480"/>
            </p14:xfrm>
          </p:contentPart>
        </mc:Choice>
        <mc:Fallback xmlns="">
          <p:pic>
            <p:nvPicPr>
              <p:cNvPr id="38" name="Ink 37">
                <a:extLst>
                  <a:ext uri="{FF2B5EF4-FFF2-40B4-BE49-F238E27FC236}">
                    <a16:creationId xmlns:a16="http://schemas.microsoft.com/office/drawing/2014/main" id="{3EE204FF-265E-4849-8B91-1E07A23DBDFA}"/>
                  </a:ext>
                </a:extLst>
              </p:cNvPr>
              <p:cNvPicPr/>
              <p:nvPr/>
            </p:nvPicPr>
            <p:blipFill>
              <a:blip r:embed="rId33"/>
              <a:stretch>
                <a:fillRect/>
              </a:stretch>
            </p:blipFill>
            <p:spPr>
              <a:xfrm>
                <a:off x="4215176" y="2622063"/>
                <a:ext cx="167721"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Ink 38">
                <a:extLst>
                  <a:ext uri="{FF2B5EF4-FFF2-40B4-BE49-F238E27FC236}">
                    <a16:creationId xmlns:a16="http://schemas.microsoft.com/office/drawing/2014/main" id="{CDB6254F-C283-D148-9102-831170DE4D11}"/>
                  </a:ext>
                </a:extLst>
              </p14:cNvPr>
              <p14:cNvContentPartPr/>
              <p14:nvPr/>
            </p14:nvContentPartPr>
            <p14:xfrm>
              <a:off x="4783235" y="2429823"/>
              <a:ext cx="302040" cy="151200"/>
            </p14:xfrm>
          </p:contentPart>
        </mc:Choice>
        <mc:Fallback xmlns="">
          <p:pic>
            <p:nvPicPr>
              <p:cNvPr id="39" name="Ink 38">
                <a:extLst>
                  <a:ext uri="{FF2B5EF4-FFF2-40B4-BE49-F238E27FC236}">
                    <a16:creationId xmlns:a16="http://schemas.microsoft.com/office/drawing/2014/main" id="{CDB6254F-C283-D148-9102-831170DE4D11}"/>
                  </a:ext>
                </a:extLst>
              </p:cNvPr>
              <p:cNvPicPr/>
              <p:nvPr/>
            </p:nvPicPr>
            <p:blipFill>
              <a:blip r:embed="rId35"/>
              <a:stretch>
                <a:fillRect/>
              </a:stretch>
            </p:blipFill>
            <p:spPr>
              <a:xfrm>
                <a:off x="4774235" y="2420823"/>
                <a:ext cx="3189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Ink 39">
                <a:extLst>
                  <a:ext uri="{FF2B5EF4-FFF2-40B4-BE49-F238E27FC236}">
                    <a16:creationId xmlns:a16="http://schemas.microsoft.com/office/drawing/2014/main" id="{23AA1B0F-8B08-9049-B810-B44AD8DEEBB0}"/>
                  </a:ext>
                </a:extLst>
              </p14:cNvPr>
              <p14:cNvContentPartPr/>
              <p14:nvPr/>
            </p14:nvContentPartPr>
            <p14:xfrm>
              <a:off x="5236115" y="2404623"/>
              <a:ext cx="31680" cy="176400"/>
            </p14:xfrm>
          </p:contentPart>
        </mc:Choice>
        <mc:Fallback xmlns="">
          <p:pic>
            <p:nvPicPr>
              <p:cNvPr id="40" name="Ink 39">
                <a:extLst>
                  <a:ext uri="{FF2B5EF4-FFF2-40B4-BE49-F238E27FC236}">
                    <a16:creationId xmlns:a16="http://schemas.microsoft.com/office/drawing/2014/main" id="{23AA1B0F-8B08-9049-B810-B44AD8DEEBB0}"/>
                  </a:ext>
                </a:extLst>
              </p:cNvPr>
              <p:cNvPicPr/>
              <p:nvPr/>
            </p:nvPicPr>
            <p:blipFill>
              <a:blip r:embed="rId37"/>
              <a:stretch>
                <a:fillRect/>
              </a:stretch>
            </p:blipFill>
            <p:spPr>
              <a:xfrm>
                <a:off x="5227475" y="2395983"/>
                <a:ext cx="482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Ink 40">
                <a:extLst>
                  <a:ext uri="{FF2B5EF4-FFF2-40B4-BE49-F238E27FC236}">
                    <a16:creationId xmlns:a16="http://schemas.microsoft.com/office/drawing/2014/main" id="{5CEA5DAB-F942-6F43-A49B-D4F14F3A91CF}"/>
                  </a:ext>
                </a:extLst>
              </p14:cNvPr>
              <p14:cNvContentPartPr/>
              <p14:nvPr/>
            </p14:nvContentPartPr>
            <p14:xfrm>
              <a:off x="5456075" y="2372943"/>
              <a:ext cx="119880" cy="207720"/>
            </p14:xfrm>
          </p:contentPart>
        </mc:Choice>
        <mc:Fallback xmlns="">
          <p:pic>
            <p:nvPicPr>
              <p:cNvPr id="41" name="Ink 40">
                <a:extLst>
                  <a:ext uri="{FF2B5EF4-FFF2-40B4-BE49-F238E27FC236}">
                    <a16:creationId xmlns:a16="http://schemas.microsoft.com/office/drawing/2014/main" id="{5CEA5DAB-F942-6F43-A49B-D4F14F3A91CF}"/>
                  </a:ext>
                </a:extLst>
              </p:cNvPr>
              <p:cNvPicPr/>
              <p:nvPr/>
            </p:nvPicPr>
            <p:blipFill>
              <a:blip r:embed="rId39"/>
              <a:stretch>
                <a:fillRect/>
              </a:stretch>
            </p:blipFill>
            <p:spPr>
              <a:xfrm>
                <a:off x="5448155" y="2364303"/>
                <a:ext cx="1368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a16="http://schemas.microsoft.com/office/drawing/2014/main" id="{979DA653-7E55-614E-9AC7-19EED2B35A21}"/>
                  </a:ext>
                </a:extLst>
              </p14:cNvPr>
              <p14:cNvContentPartPr/>
              <p14:nvPr/>
            </p14:nvContentPartPr>
            <p14:xfrm>
              <a:off x="5833355" y="2498943"/>
              <a:ext cx="182520" cy="6480"/>
            </p14:xfrm>
          </p:contentPart>
        </mc:Choice>
        <mc:Fallback xmlns="">
          <p:pic>
            <p:nvPicPr>
              <p:cNvPr id="42" name="Ink 41">
                <a:extLst>
                  <a:ext uri="{FF2B5EF4-FFF2-40B4-BE49-F238E27FC236}">
                    <a16:creationId xmlns:a16="http://schemas.microsoft.com/office/drawing/2014/main" id="{979DA653-7E55-614E-9AC7-19EED2B35A21}"/>
                  </a:ext>
                </a:extLst>
              </p:cNvPr>
              <p:cNvPicPr/>
              <p:nvPr/>
            </p:nvPicPr>
            <p:blipFill>
              <a:blip r:embed="rId41"/>
              <a:stretch>
                <a:fillRect/>
              </a:stretch>
            </p:blipFill>
            <p:spPr>
              <a:xfrm>
                <a:off x="5824373" y="2489735"/>
                <a:ext cx="199407" cy="2455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5" name="Ink 44">
                <a:extLst>
                  <a:ext uri="{FF2B5EF4-FFF2-40B4-BE49-F238E27FC236}">
                    <a16:creationId xmlns:a16="http://schemas.microsoft.com/office/drawing/2014/main" id="{D1E1F822-BFD2-EB40-88ED-0B9ACC1E334F}"/>
                  </a:ext>
                </a:extLst>
              </p14:cNvPr>
              <p14:cNvContentPartPr/>
              <p14:nvPr/>
            </p14:nvContentPartPr>
            <p14:xfrm>
              <a:off x="6876995" y="2316423"/>
              <a:ext cx="182520" cy="176400"/>
            </p14:xfrm>
          </p:contentPart>
        </mc:Choice>
        <mc:Fallback xmlns="">
          <p:pic>
            <p:nvPicPr>
              <p:cNvPr id="45" name="Ink 44">
                <a:extLst>
                  <a:ext uri="{FF2B5EF4-FFF2-40B4-BE49-F238E27FC236}">
                    <a16:creationId xmlns:a16="http://schemas.microsoft.com/office/drawing/2014/main" id="{D1E1F822-BFD2-EB40-88ED-0B9ACC1E334F}"/>
                  </a:ext>
                </a:extLst>
              </p:cNvPr>
              <p:cNvPicPr/>
              <p:nvPr/>
            </p:nvPicPr>
            <p:blipFill>
              <a:blip r:embed="rId43"/>
              <a:stretch>
                <a:fillRect/>
              </a:stretch>
            </p:blipFill>
            <p:spPr>
              <a:xfrm>
                <a:off x="6868372" y="2307783"/>
                <a:ext cx="199047"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8" name="Ink 47">
                <a:extLst>
                  <a:ext uri="{FF2B5EF4-FFF2-40B4-BE49-F238E27FC236}">
                    <a16:creationId xmlns:a16="http://schemas.microsoft.com/office/drawing/2014/main" id="{FD236121-05CA-CA4C-81A1-D33A67C92094}"/>
                  </a:ext>
                </a:extLst>
              </p14:cNvPr>
              <p14:cNvContentPartPr/>
              <p14:nvPr/>
            </p14:nvContentPartPr>
            <p14:xfrm>
              <a:off x="7668995" y="2253783"/>
              <a:ext cx="151200" cy="220320"/>
            </p14:xfrm>
          </p:contentPart>
        </mc:Choice>
        <mc:Fallback xmlns="">
          <p:pic>
            <p:nvPicPr>
              <p:cNvPr id="48" name="Ink 47">
                <a:extLst>
                  <a:ext uri="{FF2B5EF4-FFF2-40B4-BE49-F238E27FC236}">
                    <a16:creationId xmlns:a16="http://schemas.microsoft.com/office/drawing/2014/main" id="{FD236121-05CA-CA4C-81A1-D33A67C92094}"/>
                  </a:ext>
                </a:extLst>
              </p:cNvPr>
              <p:cNvPicPr/>
              <p:nvPr/>
            </p:nvPicPr>
            <p:blipFill>
              <a:blip r:embed="rId45"/>
              <a:stretch>
                <a:fillRect/>
              </a:stretch>
            </p:blipFill>
            <p:spPr>
              <a:xfrm>
                <a:off x="7659635" y="2244783"/>
                <a:ext cx="1699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 name="Ink 48">
                <a:extLst>
                  <a:ext uri="{FF2B5EF4-FFF2-40B4-BE49-F238E27FC236}">
                    <a16:creationId xmlns:a16="http://schemas.microsoft.com/office/drawing/2014/main" id="{EF90CC59-6685-8C4F-9678-ECE885E683C4}"/>
                  </a:ext>
                </a:extLst>
              </p14:cNvPr>
              <p14:cNvContentPartPr/>
              <p14:nvPr/>
            </p14:nvContentPartPr>
            <p14:xfrm>
              <a:off x="7951955" y="2272503"/>
              <a:ext cx="25560" cy="157680"/>
            </p14:xfrm>
          </p:contentPart>
        </mc:Choice>
        <mc:Fallback xmlns="">
          <p:pic>
            <p:nvPicPr>
              <p:cNvPr id="49" name="Ink 48">
                <a:extLst>
                  <a:ext uri="{FF2B5EF4-FFF2-40B4-BE49-F238E27FC236}">
                    <a16:creationId xmlns:a16="http://schemas.microsoft.com/office/drawing/2014/main" id="{EF90CC59-6685-8C4F-9678-ECE885E683C4}"/>
                  </a:ext>
                </a:extLst>
              </p:cNvPr>
              <p:cNvPicPr/>
              <p:nvPr/>
            </p:nvPicPr>
            <p:blipFill>
              <a:blip r:embed="rId47"/>
              <a:stretch>
                <a:fillRect/>
              </a:stretch>
            </p:blipFill>
            <p:spPr>
              <a:xfrm>
                <a:off x="7942595" y="2263863"/>
                <a:ext cx="428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0" name="Ink 49">
                <a:extLst>
                  <a:ext uri="{FF2B5EF4-FFF2-40B4-BE49-F238E27FC236}">
                    <a16:creationId xmlns:a16="http://schemas.microsoft.com/office/drawing/2014/main" id="{F2C072E0-F394-234A-B255-1E6D18E2D99A}"/>
                  </a:ext>
                </a:extLst>
              </p14:cNvPr>
              <p14:cNvContentPartPr/>
              <p14:nvPr/>
            </p14:nvContentPartPr>
            <p14:xfrm>
              <a:off x="8096675" y="2335503"/>
              <a:ext cx="31680" cy="6480"/>
            </p14:xfrm>
          </p:contentPart>
        </mc:Choice>
        <mc:Fallback xmlns="">
          <p:pic>
            <p:nvPicPr>
              <p:cNvPr id="50" name="Ink 49">
                <a:extLst>
                  <a:ext uri="{FF2B5EF4-FFF2-40B4-BE49-F238E27FC236}">
                    <a16:creationId xmlns:a16="http://schemas.microsoft.com/office/drawing/2014/main" id="{F2C072E0-F394-234A-B255-1E6D18E2D99A}"/>
                  </a:ext>
                </a:extLst>
              </p:cNvPr>
              <p:cNvPicPr/>
              <p:nvPr/>
            </p:nvPicPr>
            <p:blipFill>
              <a:blip r:embed="rId49"/>
              <a:stretch>
                <a:fillRect/>
              </a:stretch>
            </p:blipFill>
            <p:spPr>
              <a:xfrm>
                <a:off x="8087064" y="2327659"/>
                <a:ext cx="49122"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4" name="Ink 56">
                <a:extLst>
                  <a:ext uri="{FF2B5EF4-FFF2-40B4-BE49-F238E27FC236}">
                    <a16:creationId xmlns:a16="http://schemas.microsoft.com/office/drawing/2014/main" id="{AEAEBE87-0D89-A846-A723-85BE31DD393C}"/>
                  </a:ext>
                </a:extLst>
              </p14:cNvPr>
              <p14:cNvContentPartPr/>
              <p14:nvPr/>
            </p14:nvContentPartPr>
            <p14:xfrm>
              <a:off x="8247515" y="2222103"/>
              <a:ext cx="415440" cy="283320"/>
            </p14:xfrm>
          </p:contentPart>
        </mc:Choice>
        <mc:Fallback xmlns="">
          <p:pic>
            <p:nvPicPr>
              <p:cNvPr id="54" name="Ink 56">
                <a:extLst>
                  <a:ext uri="{FF2B5EF4-FFF2-40B4-BE49-F238E27FC236}">
                    <a16:creationId xmlns:a16="http://schemas.microsoft.com/office/drawing/2014/main" id="{AEAEBE87-0D89-A846-A723-85BE31DD393C}"/>
                  </a:ext>
                </a:extLst>
              </p:cNvPr>
              <p:cNvPicPr/>
              <p:nvPr/>
            </p:nvPicPr>
            <p:blipFill>
              <a:blip r:embed="rId51"/>
              <a:stretch>
                <a:fillRect/>
              </a:stretch>
            </p:blipFill>
            <p:spPr>
              <a:xfrm>
                <a:off x="8238507" y="2212383"/>
                <a:ext cx="434176"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5" name="Ink 57">
                <a:extLst>
                  <a:ext uri="{FF2B5EF4-FFF2-40B4-BE49-F238E27FC236}">
                    <a16:creationId xmlns:a16="http://schemas.microsoft.com/office/drawing/2014/main" id="{5A4B8895-346F-D94B-8F63-78B745CB5481}"/>
                  </a:ext>
                </a:extLst>
              </p14:cNvPr>
              <p14:cNvContentPartPr/>
              <p14:nvPr/>
            </p14:nvContentPartPr>
            <p14:xfrm>
              <a:off x="7241675" y="2322903"/>
              <a:ext cx="214200" cy="170280"/>
            </p14:xfrm>
          </p:contentPart>
        </mc:Choice>
        <mc:Fallback xmlns="">
          <p:pic>
            <p:nvPicPr>
              <p:cNvPr id="55" name="Ink 57">
                <a:extLst>
                  <a:ext uri="{FF2B5EF4-FFF2-40B4-BE49-F238E27FC236}">
                    <a16:creationId xmlns:a16="http://schemas.microsoft.com/office/drawing/2014/main" id="{5A4B8895-346F-D94B-8F63-78B745CB5481}"/>
                  </a:ext>
                </a:extLst>
              </p:cNvPr>
              <p:cNvPicPr/>
              <p:nvPr/>
            </p:nvPicPr>
            <p:blipFill>
              <a:blip r:embed="rId53"/>
              <a:stretch>
                <a:fillRect/>
              </a:stretch>
            </p:blipFill>
            <p:spPr>
              <a:xfrm>
                <a:off x="7233035" y="2314263"/>
                <a:ext cx="2307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6" name="Ink 58">
                <a:extLst>
                  <a:ext uri="{FF2B5EF4-FFF2-40B4-BE49-F238E27FC236}">
                    <a16:creationId xmlns:a16="http://schemas.microsoft.com/office/drawing/2014/main" id="{A26EB6C1-7D71-D14A-8627-604D14DCAC32}"/>
                  </a:ext>
                </a:extLst>
              </p14:cNvPr>
              <p14:cNvContentPartPr/>
              <p14:nvPr/>
            </p14:nvContentPartPr>
            <p14:xfrm>
              <a:off x="6336275" y="2222103"/>
              <a:ext cx="446760" cy="358560"/>
            </p14:xfrm>
          </p:contentPart>
        </mc:Choice>
        <mc:Fallback xmlns="">
          <p:pic>
            <p:nvPicPr>
              <p:cNvPr id="56" name="Ink 58">
                <a:extLst>
                  <a:ext uri="{FF2B5EF4-FFF2-40B4-BE49-F238E27FC236}">
                    <a16:creationId xmlns:a16="http://schemas.microsoft.com/office/drawing/2014/main" id="{A26EB6C1-7D71-D14A-8627-604D14DCAC32}"/>
                  </a:ext>
                </a:extLst>
              </p:cNvPr>
              <p:cNvPicPr/>
              <p:nvPr/>
            </p:nvPicPr>
            <p:blipFill>
              <a:blip r:embed="rId55"/>
              <a:stretch>
                <a:fillRect/>
              </a:stretch>
            </p:blipFill>
            <p:spPr>
              <a:xfrm>
                <a:off x="6327635" y="2213103"/>
                <a:ext cx="46332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0" name="Ink 59">
                <a:extLst>
                  <a:ext uri="{FF2B5EF4-FFF2-40B4-BE49-F238E27FC236}">
                    <a16:creationId xmlns:a16="http://schemas.microsoft.com/office/drawing/2014/main" id="{897CC613-39B1-E44F-AB32-7D624D0DD15B}"/>
                  </a:ext>
                </a:extLst>
              </p14:cNvPr>
              <p14:cNvContentPartPr/>
              <p14:nvPr/>
            </p14:nvContentPartPr>
            <p14:xfrm>
              <a:off x="4280315" y="3177903"/>
              <a:ext cx="145080" cy="6480"/>
            </p14:xfrm>
          </p:contentPart>
        </mc:Choice>
        <mc:Fallback xmlns="">
          <p:pic>
            <p:nvPicPr>
              <p:cNvPr id="60" name="Ink 59">
                <a:extLst>
                  <a:ext uri="{FF2B5EF4-FFF2-40B4-BE49-F238E27FC236}">
                    <a16:creationId xmlns:a16="http://schemas.microsoft.com/office/drawing/2014/main" id="{897CC613-39B1-E44F-AB32-7D624D0DD15B}"/>
                  </a:ext>
                </a:extLst>
              </p:cNvPr>
              <p:cNvPicPr/>
              <p:nvPr/>
            </p:nvPicPr>
            <p:blipFill>
              <a:blip r:embed="rId57"/>
              <a:stretch>
                <a:fillRect/>
              </a:stretch>
            </p:blipFill>
            <p:spPr>
              <a:xfrm>
                <a:off x="4271293" y="3169377"/>
                <a:ext cx="162042"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1" name="Ink 60">
                <a:extLst>
                  <a:ext uri="{FF2B5EF4-FFF2-40B4-BE49-F238E27FC236}">
                    <a16:creationId xmlns:a16="http://schemas.microsoft.com/office/drawing/2014/main" id="{3C5D4E6B-0B8B-1F44-BB57-FABFF0FBBC95}"/>
                  </a:ext>
                </a:extLst>
              </p14:cNvPr>
              <p14:cNvContentPartPr/>
              <p14:nvPr/>
            </p14:nvContentPartPr>
            <p14:xfrm>
              <a:off x="4318115" y="3272223"/>
              <a:ext cx="107280" cy="12960"/>
            </p14:xfrm>
          </p:contentPart>
        </mc:Choice>
        <mc:Fallback xmlns="">
          <p:pic>
            <p:nvPicPr>
              <p:cNvPr id="61" name="Ink 60">
                <a:extLst>
                  <a:ext uri="{FF2B5EF4-FFF2-40B4-BE49-F238E27FC236}">
                    <a16:creationId xmlns:a16="http://schemas.microsoft.com/office/drawing/2014/main" id="{3C5D4E6B-0B8B-1F44-BB57-FABFF0FBBC95}"/>
                  </a:ext>
                </a:extLst>
              </p:cNvPr>
              <p:cNvPicPr/>
              <p:nvPr/>
            </p:nvPicPr>
            <p:blipFill>
              <a:blip r:embed="rId59"/>
              <a:stretch>
                <a:fillRect/>
              </a:stretch>
            </p:blipFill>
            <p:spPr>
              <a:xfrm>
                <a:off x="4308395" y="3262503"/>
                <a:ext cx="124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2" name="Ink 61">
                <a:extLst>
                  <a:ext uri="{FF2B5EF4-FFF2-40B4-BE49-F238E27FC236}">
                    <a16:creationId xmlns:a16="http://schemas.microsoft.com/office/drawing/2014/main" id="{F95C29B4-7377-B340-895C-1CBA51699555}"/>
                  </a:ext>
                </a:extLst>
              </p14:cNvPr>
              <p14:cNvContentPartPr/>
              <p14:nvPr/>
            </p14:nvContentPartPr>
            <p14:xfrm>
              <a:off x="4808435" y="3070983"/>
              <a:ext cx="195120" cy="232920"/>
            </p14:xfrm>
          </p:contentPart>
        </mc:Choice>
        <mc:Fallback xmlns="">
          <p:pic>
            <p:nvPicPr>
              <p:cNvPr id="62" name="Ink 61">
                <a:extLst>
                  <a:ext uri="{FF2B5EF4-FFF2-40B4-BE49-F238E27FC236}">
                    <a16:creationId xmlns:a16="http://schemas.microsoft.com/office/drawing/2014/main" id="{F95C29B4-7377-B340-895C-1CBA51699555}"/>
                  </a:ext>
                </a:extLst>
              </p:cNvPr>
              <p:cNvPicPr/>
              <p:nvPr/>
            </p:nvPicPr>
            <p:blipFill>
              <a:blip r:embed="rId61"/>
              <a:stretch>
                <a:fillRect/>
              </a:stretch>
            </p:blipFill>
            <p:spPr>
              <a:xfrm>
                <a:off x="4799795" y="3061997"/>
                <a:ext cx="212760" cy="25125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3" name="Ink 62">
                <a:extLst>
                  <a:ext uri="{FF2B5EF4-FFF2-40B4-BE49-F238E27FC236}">
                    <a16:creationId xmlns:a16="http://schemas.microsoft.com/office/drawing/2014/main" id="{D05C60C5-0B3B-394C-A54E-148525C750B5}"/>
                  </a:ext>
                </a:extLst>
              </p14:cNvPr>
              <p14:cNvContentPartPr/>
              <p14:nvPr/>
            </p14:nvContentPartPr>
            <p14:xfrm>
              <a:off x="5110115" y="3121383"/>
              <a:ext cx="242640" cy="245520"/>
            </p14:xfrm>
          </p:contentPart>
        </mc:Choice>
        <mc:Fallback xmlns="">
          <p:pic>
            <p:nvPicPr>
              <p:cNvPr id="63" name="Ink 62">
                <a:extLst>
                  <a:ext uri="{FF2B5EF4-FFF2-40B4-BE49-F238E27FC236}">
                    <a16:creationId xmlns:a16="http://schemas.microsoft.com/office/drawing/2014/main" id="{D05C60C5-0B3B-394C-A54E-148525C750B5}"/>
                  </a:ext>
                </a:extLst>
              </p:cNvPr>
              <p:cNvPicPr/>
              <p:nvPr/>
            </p:nvPicPr>
            <p:blipFill>
              <a:blip r:embed="rId63"/>
              <a:stretch>
                <a:fillRect/>
              </a:stretch>
            </p:blipFill>
            <p:spPr>
              <a:xfrm>
                <a:off x="5100755" y="3112383"/>
                <a:ext cx="2599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8" name="Ink 67">
                <a:extLst>
                  <a:ext uri="{FF2B5EF4-FFF2-40B4-BE49-F238E27FC236}">
                    <a16:creationId xmlns:a16="http://schemas.microsoft.com/office/drawing/2014/main" id="{35D2E9D4-1F7E-7444-A1AA-53443E938A07}"/>
                  </a:ext>
                </a:extLst>
              </p14:cNvPr>
              <p14:cNvContentPartPr/>
              <p14:nvPr/>
            </p14:nvContentPartPr>
            <p14:xfrm>
              <a:off x="4060355" y="3957303"/>
              <a:ext cx="31680" cy="12960"/>
            </p14:xfrm>
          </p:contentPart>
        </mc:Choice>
        <mc:Fallback xmlns="">
          <p:pic>
            <p:nvPicPr>
              <p:cNvPr id="68" name="Ink 67">
                <a:extLst>
                  <a:ext uri="{FF2B5EF4-FFF2-40B4-BE49-F238E27FC236}">
                    <a16:creationId xmlns:a16="http://schemas.microsoft.com/office/drawing/2014/main" id="{35D2E9D4-1F7E-7444-A1AA-53443E938A07}"/>
                  </a:ext>
                </a:extLst>
              </p:cNvPr>
              <p:cNvPicPr/>
              <p:nvPr/>
            </p:nvPicPr>
            <p:blipFill>
              <a:blip r:embed="rId65"/>
              <a:stretch>
                <a:fillRect/>
              </a:stretch>
            </p:blipFill>
            <p:spPr>
              <a:xfrm>
                <a:off x="4051456" y="3948303"/>
                <a:ext cx="4841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Ink 68">
                <a:extLst>
                  <a:ext uri="{FF2B5EF4-FFF2-40B4-BE49-F238E27FC236}">
                    <a16:creationId xmlns:a16="http://schemas.microsoft.com/office/drawing/2014/main" id="{FCF73571-CCA6-8041-B397-B104B23E3F46}"/>
                  </a:ext>
                </a:extLst>
              </p14:cNvPr>
              <p14:cNvContentPartPr/>
              <p14:nvPr/>
            </p14:nvContentPartPr>
            <p14:xfrm>
              <a:off x="4060355" y="4026423"/>
              <a:ext cx="12960" cy="6480"/>
            </p14:xfrm>
          </p:contentPart>
        </mc:Choice>
        <mc:Fallback xmlns="">
          <p:pic>
            <p:nvPicPr>
              <p:cNvPr id="69" name="Ink 68">
                <a:extLst>
                  <a:ext uri="{FF2B5EF4-FFF2-40B4-BE49-F238E27FC236}">
                    <a16:creationId xmlns:a16="http://schemas.microsoft.com/office/drawing/2014/main" id="{FCF73571-CCA6-8041-B397-B104B23E3F46}"/>
                  </a:ext>
                </a:extLst>
              </p:cNvPr>
              <p:cNvPicPr/>
              <p:nvPr/>
            </p:nvPicPr>
            <p:blipFill>
              <a:blip r:embed="rId67"/>
              <a:stretch>
                <a:fillRect/>
              </a:stretch>
            </p:blipFill>
            <p:spPr>
              <a:xfrm>
                <a:off x="4050635" y="4016703"/>
                <a:ext cx="306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0" name="Ink 69">
                <a:extLst>
                  <a:ext uri="{FF2B5EF4-FFF2-40B4-BE49-F238E27FC236}">
                    <a16:creationId xmlns:a16="http://schemas.microsoft.com/office/drawing/2014/main" id="{CE5B303D-245B-3645-89C7-4CB705A4D081}"/>
                  </a:ext>
                </a:extLst>
              </p14:cNvPr>
              <p14:cNvContentPartPr/>
              <p14:nvPr/>
            </p14:nvContentPartPr>
            <p14:xfrm>
              <a:off x="4418555" y="3844263"/>
              <a:ext cx="181440" cy="226800"/>
            </p14:xfrm>
          </p:contentPart>
        </mc:Choice>
        <mc:Fallback xmlns="">
          <p:pic>
            <p:nvPicPr>
              <p:cNvPr id="70" name="Ink 69">
                <a:extLst>
                  <a:ext uri="{FF2B5EF4-FFF2-40B4-BE49-F238E27FC236}">
                    <a16:creationId xmlns:a16="http://schemas.microsoft.com/office/drawing/2014/main" id="{CE5B303D-245B-3645-89C7-4CB705A4D081}"/>
                  </a:ext>
                </a:extLst>
              </p:cNvPr>
              <p:cNvPicPr/>
              <p:nvPr/>
            </p:nvPicPr>
            <p:blipFill>
              <a:blip r:embed="rId69"/>
              <a:stretch>
                <a:fillRect/>
              </a:stretch>
            </p:blipFill>
            <p:spPr>
              <a:xfrm>
                <a:off x="4410259" y="3835249"/>
                <a:ext cx="198754" cy="244829"/>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1" name="Ink 70">
                <a:extLst>
                  <a:ext uri="{FF2B5EF4-FFF2-40B4-BE49-F238E27FC236}">
                    <a16:creationId xmlns:a16="http://schemas.microsoft.com/office/drawing/2014/main" id="{12242C7E-9CC3-C04B-B652-F4276FA8EE40}"/>
                  </a:ext>
                </a:extLst>
              </p14:cNvPr>
              <p14:cNvContentPartPr/>
              <p14:nvPr/>
            </p14:nvContentPartPr>
            <p14:xfrm>
              <a:off x="4808435" y="4039023"/>
              <a:ext cx="31680" cy="69480"/>
            </p14:xfrm>
          </p:contentPart>
        </mc:Choice>
        <mc:Fallback xmlns="">
          <p:pic>
            <p:nvPicPr>
              <p:cNvPr id="71" name="Ink 70">
                <a:extLst>
                  <a:ext uri="{FF2B5EF4-FFF2-40B4-BE49-F238E27FC236}">
                    <a16:creationId xmlns:a16="http://schemas.microsoft.com/office/drawing/2014/main" id="{12242C7E-9CC3-C04B-B652-F4276FA8EE40}"/>
                  </a:ext>
                </a:extLst>
              </p:cNvPr>
              <p:cNvPicPr/>
              <p:nvPr/>
            </p:nvPicPr>
            <p:blipFill>
              <a:blip r:embed="rId71"/>
              <a:stretch>
                <a:fillRect/>
              </a:stretch>
            </p:blipFill>
            <p:spPr>
              <a:xfrm>
                <a:off x="4798715" y="4029303"/>
                <a:ext cx="504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8" name="Ink 80">
                <a:extLst>
                  <a:ext uri="{FF2B5EF4-FFF2-40B4-BE49-F238E27FC236}">
                    <a16:creationId xmlns:a16="http://schemas.microsoft.com/office/drawing/2014/main" id="{9AFA5AB6-BA43-7D43-B75F-6032DF2BC3C5}"/>
                  </a:ext>
                </a:extLst>
              </p14:cNvPr>
              <p14:cNvContentPartPr/>
              <p14:nvPr/>
            </p14:nvContentPartPr>
            <p14:xfrm>
              <a:off x="6889595" y="3812943"/>
              <a:ext cx="69480" cy="94320"/>
            </p14:xfrm>
          </p:contentPart>
        </mc:Choice>
        <mc:Fallback xmlns="">
          <p:pic>
            <p:nvPicPr>
              <p:cNvPr id="78" name="Ink 80">
                <a:extLst>
                  <a:ext uri="{FF2B5EF4-FFF2-40B4-BE49-F238E27FC236}">
                    <a16:creationId xmlns:a16="http://schemas.microsoft.com/office/drawing/2014/main" id="{9AFA5AB6-BA43-7D43-B75F-6032DF2BC3C5}"/>
                  </a:ext>
                </a:extLst>
              </p:cNvPr>
              <p:cNvPicPr/>
              <p:nvPr/>
            </p:nvPicPr>
            <p:blipFill>
              <a:blip r:embed="rId73"/>
              <a:stretch>
                <a:fillRect/>
              </a:stretch>
            </p:blipFill>
            <p:spPr>
              <a:xfrm>
                <a:off x="6879875" y="3803977"/>
                <a:ext cx="87120" cy="111176"/>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9" name="Ink 81">
                <a:extLst>
                  <a:ext uri="{FF2B5EF4-FFF2-40B4-BE49-F238E27FC236}">
                    <a16:creationId xmlns:a16="http://schemas.microsoft.com/office/drawing/2014/main" id="{56513D55-1BDE-B54F-BC0E-403ABA4C5DBC}"/>
                  </a:ext>
                </a:extLst>
              </p14:cNvPr>
              <p14:cNvContentPartPr/>
              <p14:nvPr/>
            </p14:nvContentPartPr>
            <p14:xfrm>
              <a:off x="5883395" y="3586503"/>
              <a:ext cx="811440" cy="489960"/>
            </p14:xfrm>
          </p:contentPart>
        </mc:Choice>
        <mc:Fallback xmlns="">
          <p:pic>
            <p:nvPicPr>
              <p:cNvPr id="79" name="Ink 81">
                <a:extLst>
                  <a:ext uri="{FF2B5EF4-FFF2-40B4-BE49-F238E27FC236}">
                    <a16:creationId xmlns:a16="http://schemas.microsoft.com/office/drawing/2014/main" id="{56513D55-1BDE-B54F-BC0E-403ABA4C5DBC}"/>
                  </a:ext>
                </a:extLst>
              </p:cNvPr>
              <p:cNvPicPr/>
              <p:nvPr/>
            </p:nvPicPr>
            <p:blipFill>
              <a:blip r:embed="rId75"/>
              <a:stretch>
                <a:fillRect/>
              </a:stretch>
            </p:blipFill>
            <p:spPr>
              <a:xfrm>
                <a:off x="5874395" y="3578229"/>
                <a:ext cx="828360" cy="50614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0" name="Ink 82">
                <a:extLst>
                  <a:ext uri="{FF2B5EF4-FFF2-40B4-BE49-F238E27FC236}">
                    <a16:creationId xmlns:a16="http://schemas.microsoft.com/office/drawing/2014/main" id="{4BD24DFE-1569-C34D-8043-D0E2FD0232F2}"/>
                  </a:ext>
                </a:extLst>
              </p14:cNvPr>
              <p14:cNvContentPartPr/>
              <p14:nvPr/>
            </p14:nvContentPartPr>
            <p14:xfrm>
              <a:off x="2960195" y="3724743"/>
              <a:ext cx="798480" cy="446760"/>
            </p14:xfrm>
          </p:contentPart>
        </mc:Choice>
        <mc:Fallback xmlns="">
          <p:pic>
            <p:nvPicPr>
              <p:cNvPr id="80" name="Ink 82">
                <a:extLst>
                  <a:ext uri="{FF2B5EF4-FFF2-40B4-BE49-F238E27FC236}">
                    <a16:creationId xmlns:a16="http://schemas.microsoft.com/office/drawing/2014/main" id="{4BD24DFE-1569-C34D-8043-D0E2FD0232F2}"/>
                  </a:ext>
                </a:extLst>
              </p:cNvPr>
              <p:cNvPicPr/>
              <p:nvPr/>
            </p:nvPicPr>
            <p:blipFill>
              <a:blip r:embed="rId77"/>
              <a:stretch>
                <a:fillRect/>
              </a:stretch>
            </p:blipFill>
            <p:spPr>
              <a:xfrm>
                <a:off x="2951559" y="3715743"/>
                <a:ext cx="815033"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6" name="Ink 85">
                <a:extLst>
                  <a:ext uri="{FF2B5EF4-FFF2-40B4-BE49-F238E27FC236}">
                    <a16:creationId xmlns:a16="http://schemas.microsoft.com/office/drawing/2014/main" id="{F0FE3F1D-9D79-294B-89E6-63BF3C453C4F}"/>
                  </a:ext>
                </a:extLst>
              </p14:cNvPr>
              <p14:cNvContentPartPr/>
              <p14:nvPr/>
            </p14:nvContentPartPr>
            <p14:xfrm>
              <a:off x="4267715" y="4328463"/>
              <a:ext cx="126000" cy="119880"/>
            </p14:xfrm>
          </p:contentPart>
        </mc:Choice>
        <mc:Fallback xmlns="">
          <p:pic>
            <p:nvPicPr>
              <p:cNvPr id="86" name="Ink 85">
                <a:extLst>
                  <a:ext uri="{FF2B5EF4-FFF2-40B4-BE49-F238E27FC236}">
                    <a16:creationId xmlns:a16="http://schemas.microsoft.com/office/drawing/2014/main" id="{F0FE3F1D-9D79-294B-89E6-63BF3C453C4F}"/>
                  </a:ext>
                </a:extLst>
              </p:cNvPr>
              <p:cNvPicPr/>
              <p:nvPr/>
            </p:nvPicPr>
            <p:blipFill>
              <a:blip r:embed="rId79"/>
              <a:stretch>
                <a:fillRect/>
              </a:stretch>
            </p:blipFill>
            <p:spPr>
              <a:xfrm>
                <a:off x="4258715" y="4319823"/>
                <a:ext cx="1429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9" name="Ink 90">
                <a:extLst>
                  <a:ext uri="{FF2B5EF4-FFF2-40B4-BE49-F238E27FC236}">
                    <a16:creationId xmlns:a16="http://schemas.microsoft.com/office/drawing/2014/main" id="{B9A93E3D-E220-4B4E-9CD1-C151F45C7518}"/>
                  </a:ext>
                </a:extLst>
              </p14:cNvPr>
              <p14:cNvContentPartPr/>
              <p14:nvPr/>
            </p14:nvContentPartPr>
            <p14:xfrm>
              <a:off x="4500275" y="4300383"/>
              <a:ext cx="358920" cy="166680"/>
            </p14:xfrm>
          </p:contentPart>
        </mc:Choice>
        <mc:Fallback xmlns="">
          <p:pic>
            <p:nvPicPr>
              <p:cNvPr id="89" name="Ink 90">
                <a:extLst>
                  <a:ext uri="{FF2B5EF4-FFF2-40B4-BE49-F238E27FC236}">
                    <a16:creationId xmlns:a16="http://schemas.microsoft.com/office/drawing/2014/main" id="{B9A93E3D-E220-4B4E-9CD1-C151F45C7518}"/>
                  </a:ext>
                </a:extLst>
              </p:cNvPr>
              <p:cNvPicPr/>
              <p:nvPr/>
            </p:nvPicPr>
            <p:blipFill>
              <a:blip r:embed="rId81"/>
              <a:stretch>
                <a:fillRect/>
              </a:stretch>
            </p:blipFill>
            <p:spPr>
              <a:xfrm>
                <a:off x="4490545" y="4291364"/>
                <a:ext cx="376578" cy="183637"/>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0" name="Ink 91">
                <a:extLst>
                  <a:ext uri="{FF2B5EF4-FFF2-40B4-BE49-F238E27FC236}">
                    <a16:creationId xmlns:a16="http://schemas.microsoft.com/office/drawing/2014/main" id="{7E03562D-472B-E84D-B312-60A26DE8AFB8}"/>
                  </a:ext>
                </a:extLst>
              </p14:cNvPr>
              <p14:cNvContentPartPr/>
              <p14:nvPr/>
            </p14:nvContentPartPr>
            <p14:xfrm>
              <a:off x="3884315" y="4196343"/>
              <a:ext cx="258120" cy="258480"/>
            </p14:xfrm>
          </p:contentPart>
        </mc:Choice>
        <mc:Fallback xmlns="">
          <p:pic>
            <p:nvPicPr>
              <p:cNvPr id="90" name="Ink 91">
                <a:extLst>
                  <a:ext uri="{FF2B5EF4-FFF2-40B4-BE49-F238E27FC236}">
                    <a16:creationId xmlns:a16="http://schemas.microsoft.com/office/drawing/2014/main" id="{7E03562D-472B-E84D-B312-60A26DE8AFB8}"/>
                  </a:ext>
                </a:extLst>
              </p:cNvPr>
              <p:cNvPicPr/>
              <p:nvPr/>
            </p:nvPicPr>
            <p:blipFill>
              <a:blip r:embed="rId83"/>
              <a:stretch>
                <a:fillRect/>
              </a:stretch>
            </p:blipFill>
            <p:spPr>
              <a:xfrm>
                <a:off x="3874595" y="4186609"/>
                <a:ext cx="277200" cy="276145"/>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3" name="Ink 92">
                <a:extLst>
                  <a:ext uri="{FF2B5EF4-FFF2-40B4-BE49-F238E27FC236}">
                    <a16:creationId xmlns:a16="http://schemas.microsoft.com/office/drawing/2014/main" id="{5AA2F679-03C7-C04D-A980-B94DA96D2BF1}"/>
                  </a:ext>
                </a:extLst>
              </p14:cNvPr>
              <p14:cNvContentPartPr/>
              <p14:nvPr/>
            </p14:nvContentPartPr>
            <p14:xfrm>
              <a:off x="7154195" y="3718623"/>
              <a:ext cx="200880" cy="151200"/>
            </p14:xfrm>
          </p:contentPart>
        </mc:Choice>
        <mc:Fallback xmlns="">
          <p:pic>
            <p:nvPicPr>
              <p:cNvPr id="93" name="Ink 92">
                <a:extLst>
                  <a:ext uri="{FF2B5EF4-FFF2-40B4-BE49-F238E27FC236}">
                    <a16:creationId xmlns:a16="http://schemas.microsoft.com/office/drawing/2014/main" id="{5AA2F679-03C7-C04D-A980-B94DA96D2BF1}"/>
                  </a:ext>
                </a:extLst>
              </p:cNvPr>
              <p:cNvPicPr/>
              <p:nvPr/>
            </p:nvPicPr>
            <p:blipFill>
              <a:blip r:embed="rId85"/>
              <a:stretch>
                <a:fillRect/>
              </a:stretch>
            </p:blipFill>
            <p:spPr>
              <a:xfrm>
                <a:off x="7145555" y="3709983"/>
                <a:ext cx="2174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6" name="Ink 95">
                <a:extLst>
                  <a:ext uri="{FF2B5EF4-FFF2-40B4-BE49-F238E27FC236}">
                    <a16:creationId xmlns:a16="http://schemas.microsoft.com/office/drawing/2014/main" id="{D19B8112-DF10-9D47-9F81-8DEAF91F1DF3}"/>
                  </a:ext>
                </a:extLst>
              </p14:cNvPr>
              <p14:cNvContentPartPr/>
              <p14:nvPr/>
            </p14:nvContentPartPr>
            <p14:xfrm>
              <a:off x="8071475" y="3731223"/>
              <a:ext cx="44280" cy="360"/>
            </p14:xfrm>
          </p:contentPart>
        </mc:Choice>
        <mc:Fallback xmlns="">
          <p:pic>
            <p:nvPicPr>
              <p:cNvPr id="96" name="Ink 95">
                <a:extLst>
                  <a:ext uri="{FF2B5EF4-FFF2-40B4-BE49-F238E27FC236}">
                    <a16:creationId xmlns:a16="http://schemas.microsoft.com/office/drawing/2014/main" id="{D19B8112-DF10-9D47-9F81-8DEAF91F1DF3}"/>
                  </a:ext>
                </a:extLst>
              </p:cNvPr>
              <p:cNvPicPr/>
              <p:nvPr/>
            </p:nvPicPr>
            <p:blipFill>
              <a:blip r:embed="rId87"/>
              <a:stretch>
                <a:fillRect/>
              </a:stretch>
            </p:blipFill>
            <p:spPr>
              <a:xfrm>
                <a:off x="8062475" y="3722223"/>
                <a:ext cx="6120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7" name="Ink 96">
                <a:extLst>
                  <a:ext uri="{FF2B5EF4-FFF2-40B4-BE49-F238E27FC236}">
                    <a16:creationId xmlns:a16="http://schemas.microsoft.com/office/drawing/2014/main" id="{6C2C6A63-2808-604C-BF0C-A781FDA09195}"/>
                  </a:ext>
                </a:extLst>
              </p14:cNvPr>
              <p14:cNvContentPartPr/>
              <p14:nvPr/>
            </p14:nvContentPartPr>
            <p14:xfrm>
              <a:off x="8078315" y="3793863"/>
              <a:ext cx="24840" cy="12960"/>
            </p14:xfrm>
          </p:contentPart>
        </mc:Choice>
        <mc:Fallback xmlns="">
          <p:pic>
            <p:nvPicPr>
              <p:cNvPr id="97" name="Ink 96">
                <a:extLst>
                  <a:ext uri="{FF2B5EF4-FFF2-40B4-BE49-F238E27FC236}">
                    <a16:creationId xmlns:a16="http://schemas.microsoft.com/office/drawing/2014/main" id="{6C2C6A63-2808-604C-BF0C-A781FDA09195}"/>
                  </a:ext>
                </a:extLst>
              </p:cNvPr>
              <p:cNvPicPr/>
              <p:nvPr/>
            </p:nvPicPr>
            <p:blipFill>
              <a:blip r:embed="rId89"/>
              <a:stretch>
                <a:fillRect/>
              </a:stretch>
            </p:blipFill>
            <p:spPr>
              <a:xfrm>
                <a:off x="8069675" y="3784143"/>
                <a:ext cx="414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0" name="Ink 99">
                <a:extLst>
                  <a:ext uri="{FF2B5EF4-FFF2-40B4-BE49-F238E27FC236}">
                    <a16:creationId xmlns:a16="http://schemas.microsoft.com/office/drawing/2014/main" id="{34386CDB-B08E-3C46-A5CE-35E3840DB7F8}"/>
                  </a:ext>
                </a:extLst>
              </p14:cNvPr>
              <p14:cNvContentPartPr/>
              <p14:nvPr/>
            </p14:nvContentPartPr>
            <p14:xfrm>
              <a:off x="8788235" y="3592623"/>
              <a:ext cx="31680" cy="226800"/>
            </p14:xfrm>
          </p:contentPart>
        </mc:Choice>
        <mc:Fallback xmlns="">
          <p:pic>
            <p:nvPicPr>
              <p:cNvPr id="100" name="Ink 99">
                <a:extLst>
                  <a:ext uri="{FF2B5EF4-FFF2-40B4-BE49-F238E27FC236}">
                    <a16:creationId xmlns:a16="http://schemas.microsoft.com/office/drawing/2014/main" id="{34386CDB-B08E-3C46-A5CE-35E3840DB7F8}"/>
                  </a:ext>
                </a:extLst>
              </p:cNvPr>
              <p:cNvPicPr/>
              <p:nvPr/>
            </p:nvPicPr>
            <p:blipFill>
              <a:blip r:embed="rId91"/>
              <a:stretch>
                <a:fillRect/>
              </a:stretch>
            </p:blipFill>
            <p:spPr>
              <a:xfrm>
                <a:off x="8780048" y="3584343"/>
                <a:ext cx="47698"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1" name="Ink 100">
                <a:extLst>
                  <a:ext uri="{FF2B5EF4-FFF2-40B4-BE49-F238E27FC236}">
                    <a16:creationId xmlns:a16="http://schemas.microsoft.com/office/drawing/2014/main" id="{9F661790-F560-BC4C-BB48-BBFBAADAD019}"/>
                  </a:ext>
                </a:extLst>
              </p14:cNvPr>
              <p14:cNvContentPartPr/>
              <p14:nvPr/>
            </p14:nvContentPartPr>
            <p14:xfrm>
              <a:off x="8976875" y="3686943"/>
              <a:ext cx="38160" cy="12960"/>
            </p14:xfrm>
          </p:contentPart>
        </mc:Choice>
        <mc:Fallback xmlns="">
          <p:pic>
            <p:nvPicPr>
              <p:cNvPr id="101" name="Ink 100">
                <a:extLst>
                  <a:ext uri="{FF2B5EF4-FFF2-40B4-BE49-F238E27FC236}">
                    <a16:creationId xmlns:a16="http://schemas.microsoft.com/office/drawing/2014/main" id="{9F661790-F560-BC4C-BB48-BBFBAADAD019}"/>
                  </a:ext>
                </a:extLst>
              </p:cNvPr>
              <p:cNvPicPr/>
              <p:nvPr/>
            </p:nvPicPr>
            <p:blipFill>
              <a:blip r:embed="rId93"/>
              <a:stretch>
                <a:fillRect/>
              </a:stretch>
            </p:blipFill>
            <p:spPr>
              <a:xfrm>
                <a:off x="8967875" y="3678663"/>
                <a:ext cx="550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2" name="Ink 101">
                <a:extLst>
                  <a:ext uri="{FF2B5EF4-FFF2-40B4-BE49-F238E27FC236}">
                    <a16:creationId xmlns:a16="http://schemas.microsoft.com/office/drawing/2014/main" id="{BAD84AA8-1993-EF47-AA93-EDD3DF970B9A}"/>
                  </a:ext>
                </a:extLst>
              </p14:cNvPr>
              <p14:cNvContentPartPr/>
              <p14:nvPr/>
            </p14:nvContentPartPr>
            <p14:xfrm>
              <a:off x="8970395" y="3768663"/>
              <a:ext cx="25560" cy="6480"/>
            </p14:xfrm>
          </p:contentPart>
        </mc:Choice>
        <mc:Fallback xmlns="">
          <p:pic>
            <p:nvPicPr>
              <p:cNvPr id="102" name="Ink 101">
                <a:extLst>
                  <a:ext uri="{FF2B5EF4-FFF2-40B4-BE49-F238E27FC236}">
                    <a16:creationId xmlns:a16="http://schemas.microsoft.com/office/drawing/2014/main" id="{BAD84AA8-1993-EF47-AA93-EDD3DF970B9A}"/>
                  </a:ext>
                </a:extLst>
              </p:cNvPr>
              <p:cNvPicPr/>
              <p:nvPr/>
            </p:nvPicPr>
            <p:blipFill>
              <a:blip r:embed="rId95"/>
              <a:stretch>
                <a:fillRect/>
              </a:stretch>
            </p:blipFill>
            <p:spPr>
              <a:xfrm>
                <a:off x="8961755" y="3760743"/>
                <a:ext cx="421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 name="Ink 102">
                <a:extLst>
                  <a:ext uri="{FF2B5EF4-FFF2-40B4-BE49-F238E27FC236}">
                    <a16:creationId xmlns:a16="http://schemas.microsoft.com/office/drawing/2014/main" id="{6EDC6E55-6E20-F54B-806E-029B52409C8C}"/>
                  </a:ext>
                </a:extLst>
              </p14:cNvPr>
              <p14:cNvContentPartPr/>
              <p14:nvPr/>
            </p14:nvContentPartPr>
            <p14:xfrm>
              <a:off x="9196835" y="3617823"/>
              <a:ext cx="214200" cy="339840"/>
            </p14:xfrm>
          </p:contentPart>
        </mc:Choice>
        <mc:Fallback xmlns="">
          <p:pic>
            <p:nvPicPr>
              <p:cNvPr id="103" name="Ink 102">
                <a:extLst>
                  <a:ext uri="{FF2B5EF4-FFF2-40B4-BE49-F238E27FC236}">
                    <a16:creationId xmlns:a16="http://schemas.microsoft.com/office/drawing/2014/main" id="{6EDC6E55-6E20-F54B-806E-029B52409C8C}"/>
                  </a:ext>
                </a:extLst>
              </p:cNvPr>
              <p:cNvPicPr/>
              <p:nvPr/>
            </p:nvPicPr>
            <p:blipFill>
              <a:blip r:embed="rId97"/>
              <a:stretch>
                <a:fillRect/>
              </a:stretch>
            </p:blipFill>
            <p:spPr>
              <a:xfrm>
                <a:off x="9187820" y="3608823"/>
                <a:ext cx="231148"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4" name="Ink 105">
                <a:extLst>
                  <a:ext uri="{FF2B5EF4-FFF2-40B4-BE49-F238E27FC236}">
                    <a16:creationId xmlns:a16="http://schemas.microsoft.com/office/drawing/2014/main" id="{47AF00AB-2E46-4C4C-9B50-69A1B4B7BCF7}"/>
                  </a:ext>
                </a:extLst>
              </p14:cNvPr>
              <p14:cNvContentPartPr/>
              <p14:nvPr/>
            </p14:nvContentPartPr>
            <p14:xfrm>
              <a:off x="8272715" y="3611703"/>
              <a:ext cx="383760" cy="214200"/>
            </p14:xfrm>
          </p:contentPart>
        </mc:Choice>
        <mc:Fallback xmlns="">
          <p:pic>
            <p:nvPicPr>
              <p:cNvPr id="104" name="Ink 105">
                <a:extLst>
                  <a:ext uri="{FF2B5EF4-FFF2-40B4-BE49-F238E27FC236}">
                    <a16:creationId xmlns:a16="http://schemas.microsoft.com/office/drawing/2014/main" id="{47AF00AB-2E46-4C4C-9B50-69A1B4B7BCF7}"/>
                  </a:ext>
                </a:extLst>
              </p:cNvPr>
              <p:cNvPicPr/>
              <p:nvPr/>
            </p:nvPicPr>
            <p:blipFill>
              <a:blip r:embed="rId99"/>
              <a:stretch>
                <a:fillRect/>
              </a:stretch>
            </p:blipFill>
            <p:spPr>
              <a:xfrm>
                <a:off x="8264802" y="3602703"/>
                <a:ext cx="399585"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5" name="Ink 106">
                <a:extLst>
                  <a:ext uri="{FF2B5EF4-FFF2-40B4-BE49-F238E27FC236}">
                    <a16:creationId xmlns:a16="http://schemas.microsoft.com/office/drawing/2014/main" id="{529F1D95-955B-024F-B7A5-96877E7BFE5F}"/>
                  </a:ext>
                </a:extLst>
              </p14:cNvPr>
              <p14:cNvContentPartPr/>
              <p14:nvPr/>
            </p14:nvContentPartPr>
            <p14:xfrm>
              <a:off x="7499435" y="3693423"/>
              <a:ext cx="327240" cy="207720"/>
            </p14:xfrm>
          </p:contentPart>
        </mc:Choice>
        <mc:Fallback xmlns="">
          <p:pic>
            <p:nvPicPr>
              <p:cNvPr id="105" name="Ink 106">
                <a:extLst>
                  <a:ext uri="{FF2B5EF4-FFF2-40B4-BE49-F238E27FC236}">
                    <a16:creationId xmlns:a16="http://schemas.microsoft.com/office/drawing/2014/main" id="{529F1D95-955B-024F-B7A5-96877E7BFE5F}"/>
                  </a:ext>
                </a:extLst>
              </p:cNvPr>
              <p:cNvPicPr/>
              <p:nvPr/>
            </p:nvPicPr>
            <p:blipFill>
              <a:blip r:embed="rId101"/>
              <a:stretch>
                <a:fillRect/>
              </a:stretch>
            </p:blipFill>
            <p:spPr>
              <a:xfrm>
                <a:off x="7489715" y="3683720"/>
                <a:ext cx="344880" cy="225329"/>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2" name="Ink 111">
                <a:extLst>
                  <a:ext uri="{FF2B5EF4-FFF2-40B4-BE49-F238E27FC236}">
                    <a16:creationId xmlns:a16="http://schemas.microsoft.com/office/drawing/2014/main" id="{303A7FFF-D6A3-6941-B164-6B780489D68A}"/>
                  </a:ext>
                </a:extLst>
              </p14:cNvPr>
              <p14:cNvContentPartPr/>
              <p14:nvPr/>
            </p14:nvContentPartPr>
            <p14:xfrm>
              <a:off x="4035155" y="5045223"/>
              <a:ext cx="82080" cy="6480"/>
            </p14:xfrm>
          </p:contentPart>
        </mc:Choice>
        <mc:Fallback xmlns="">
          <p:pic>
            <p:nvPicPr>
              <p:cNvPr id="112" name="Ink 111">
                <a:extLst>
                  <a:ext uri="{FF2B5EF4-FFF2-40B4-BE49-F238E27FC236}">
                    <a16:creationId xmlns:a16="http://schemas.microsoft.com/office/drawing/2014/main" id="{303A7FFF-D6A3-6941-B164-6B780489D68A}"/>
                  </a:ext>
                </a:extLst>
              </p:cNvPr>
              <p:cNvPicPr/>
              <p:nvPr/>
            </p:nvPicPr>
            <p:blipFill>
              <a:blip r:embed="rId103"/>
              <a:stretch>
                <a:fillRect/>
              </a:stretch>
            </p:blipFill>
            <p:spPr>
              <a:xfrm>
                <a:off x="4026553" y="5036697"/>
                <a:ext cx="98568" cy="22509"/>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3" name="Ink 112">
                <a:extLst>
                  <a:ext uri="{FF2B5EF4-FFF2-40B4-BE49-F238E27FC236}">
                    <a16:creationId xmlns:a16="http://schemas.microsoft.com/office/drawing/2014/main" id="{9C79DDD8-1823-894A-9710-345264523BC9}"/>
                  </a:ext>
                </a:extLst>
              </p14:cNvPr>
              <p14:cNvContentPartPr/>
              <p14:nvPr/>
            </p14:nvContentPartPr>
            <p14:xfrm>
              <a:off x="4057475" y="5107863"/>
              <a:ext cx="34560" cy="19080"/>
            </p14:xfrm>
          </p:contentPart>
        </mc:Choice>
        <mc:Fallback xmlns="">
          <p:pic>
            <p:nvPicPr>
              <p:cNvPr id="113" name="Ink 112">
                <a:extLst>
                  <a:ext uri="{FF2B5EF4-FFF2-40B4-BE49-F238E27FC236}">
                    <a16:creationId xmlns:a16="http://schemas.microsoft.com/office/drawing/2014/main" id="{9C79DDD8-1823-894A-9710-345264523BC9}"/>
                  </a:ext>
                </a:extLst>
              </p:cNvPr>
              <p:cNvPicPr/>
              <p:nvPr/>
            </p:nvPicPr>
            <p:blipFill>
              <a:blip r:embed="rId105"/>
              <a:stretch>
                <a:fillRect/>
              </a:stretch>
            </p:blipFill>
            <p:spPr>
              <a:xfrm>
                <a:off x="4048115" y="5098143"/>
                <a:ext cx="518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4" name="Ink 127">
                <a:extLst>
                  <a:ext uri="{FF2B5EF4-FFF2-40B4-BE49-F238E27FC236}">
                    <a16:creationId xmlns:a16="http://schemas.microsoft.com/office/drawing/2014/main" id="{D53660F1-F738-AB49-BAD2-68A9F7245028}"/>
                  </a:ext>
                </a:extLst>
              </p14:cNvPr>
              <p14:cNvContentPartPr/>
              <p14:nvPr/>
            </p14:nvContentPartPr>
            <p14:xfrm>
              <a:off x="5826875" y="4762263"/>
              <a:ext cx="1125000" cy="352440"/>
            </p14:xfrm>
          </p:contentPart>
        </mc:Choice>
        <mc:Fallback xmlns="">
          <p:pic>
            <p:nvPicPr>
              <p:cNvPr id="124" name="Ink 127">
                <a:extLst>
                  <a:ext uri="{FF2B5EF4-FFF2-40B4-BE49-F238E27FC236}">
                    <a16:creationId xmlns:a16="http://schemas.microsoft.com/office/drawing/2014/main" id="{D53660F1-F738-AB49-BAD2-68A9F7245028}"/>
                  </a:ext>
                </a:extLst>
              </p:cNvPr>
              <p:cNvPicPr/>
              <p:nvPr/>
            </p:nvPicPr>
            <p:blipFill>
              <a:blip r:embed="rId107"/>
              <a:stretch>
                <a:fillRect/>
              </a:stretch>
            </p:blipFill>
            <p:spPr>
              <a:xfrm>
                <a:off x="5817875" y="4752543"/>
                <a:ext cx="114264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5" name="Ink 128">
                <a:extLst>
                  <a:ext uri="{FF2B5EF4-FFF2-40B4-BE49-F238E27FC236}">
                    <a16:creationId xmlns:a16="http://schemas.microsoft.com/office/drawing/2014/main" id="{F2076237-52DF-5F4E-AC79-DBF0721A354A}"/>
                  </a:ext>
                </a:extLst>
              </p14:cNvPr>
              <p14:cNvContentPartPr/>
              <p14:nvPr/>
            </p14:nvContentPartPr>
            <p14:xfrm>
              <a:off x="4336835" y="4787463"/>
              <a:ext cx="767520" cy="333720"/>
            </p14:xfrm>
          </p:contentPart>
        </mc:Choice>
        <mc:Fallback xmlns="">
          <p:pic>
            <p:nvPicPr>
              <p:cNvPr id="125" name="Ink 128">
                <a:extLst>
                  <a:ext uri="{FF2B5EF4-FFF2-40B4-BE49-F238E27FC236}">
                    <a16:creationId xmlns:a16="http://schemas.microsoft.com/office/drawing/2014/main" id="{F2076237-52DF-5F4E-AC79-DBF0721A354A}"/>
                  </a:ext>
                </a:extLst>
              </p:cNvPr>
              <p:cNvPicPr/>
              <p:nvPr/>
            </p:nvPicPr>
            <p:blipFill>
              <a:blip r:embed="rId109"/>
              <a:stretch>
                <a:fillRect/>
              </a:stretch>
            </p:blipFill>
            <p:spPr>
              <a:xfrm>
                <a:off x="4327831" y="4777743"/>
                <a:ext cx="784448"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6" name="Ink 129">
                <a:extLst>
                  <a:ext uri="{FF2B5EF4-FFF2-40B4-BE49-F238E27FC236}">
                    <a16:creationId xmlns:a16="http://schemas.microsoft.com/office/drawing/2014/main" id="{A39359DD-8312-E34B-8291-4E8F92CB7AF0}"/>
                  </a:ext>
                </a:extLst>
              </p14:cNvPr>
              <p14:cNvContentPartPr/>
              <p14:nvPr/>
            </p14:nvContentPartPr>
            <p14:xfrm>
              <a:off x="5217035" y="4862703"/>
              <a:ext cx="352440" cy="270720"/>
            </p14:xfrm>
          </p:contentPart>
        </mc:Choice>
        <mc:Fallback xmlns="">
          <p:pic>
            <p:nvPicPr>
              <p:cNvPr id="126" name="Ink 129">
                <a:extLst>
                  <a:ext uri="{FF2B5EF4-FFF2-40B4-BE49-F238E27FC236}">
                    <a16:creationId xmlns:a16="http://schemas.microsoft.com/office/drawing/2014/main" id="{A39359DD-8312-E34B-8291-4E8F92CB7AF0}"/>
                  </a:ext>
                </a:extLst>
              </p:cNvPr>
              <p:cNvPicPr/>
              <p:nvPr/>
            </p:nvPicPr>
            <p:blipFill>
              <a:blip r:embed="rId111"/>
              <a:stretch>
                <a:fillRect/>
              </a:stretch>
            </p:blipFill>
            <p:spPr>
              <a:xfrm>
                <a:off x="5207315" y="4853703"/>
                <a:ext cx="37116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7" name="Ink 130">
                <a:extLst>
                  <a:ext uri="{FF2B5EF4-FFF2-40B4-BE49-F238E27FC236}">
                    <a16:creationId xmlns:a16="http://schemas.microsoft.com/office/drawing/2014/main" id="{E8D951BE-562F-B940-9592-0B0F04CF6146}"/>
                  </a:ext>
                </a:extLst>
              </p14:cNvPr>
              <p14:cNvContentPartPr/>
              <p14:nvPr/>
            </p14:nvContentPartPr>
            <p14:xfrm>
              <a:off x="3161075" y="4844703"/>
              <a:ext cx="578880" cy="389520"/>
            </p14:xfrm>
          </p:contentPart>
        </mc:Choice>
        <mc:Fallback xmlns="">
          <p:pic>
            <p:nvPicPr>
              <p:cNvPr id="127" name="Ink 130">
                <a:extLst>
                  <a:ext uri="{FF2B5EF4-FFF2-40B4-BE49-F238E27FC236}">
                    <a16:creationId xmlns:a16="http://schemas.microsoft.com/office/drawing/2014/main" id="{E8D951BE-562F-B940-9592-0B0F04CF6146}"/>
                  </a:ext>
                </a:extLst>
              </p:cNvPr>
              <p:cNvPicPr/>
              <p:nvPr/>
            </p:nvPicPr>
            <p:blipFill>
              <a:blip r:embed="rId113"/>
              <a:stretch>
                <a:fillRect/>
              </a:stretch>
            </p:blipFill>
            <p:spPr>
              <a:xfrm>
                <a:off x="3152435" y="4836063"/>
                <a:ext cx="59544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2" name="Ink 131">
                <a:extLst>
                  <a:ext uri="{FF2B5EF4-FFF2-40B4-BE49-F238E27FC236}">
                    <a16:creationId xmlns:a16="http://schemas.microsoft.com/office/drawing/2014/main" id="{ADF3BEA0-822A-3840-B048-11917092A06E}"/>
                  </a:ext>
                </a:extLst>
              </p14:cNvPr>
              <p14:cNvContentPartPr/>
              <p14:nvPr/>
            </p14:nvContentPartPr>
            <p14:xfrm>
              <a:off x="7140875" y="4913103"/>
              <a:ext cx="63360" cy="6480"/>
            </p14:xfrm>
          </p:contentPart>
        </mc:Choice>
        <mc:Fallback xmlns="">
          <p:pic>
            <p:nvPicPr>
              <p:cNvPr id="132" name="Ink 131">
                <a:extLst>
                  <a:ext uri="{FF2B5EF4-FFF2-40B4-BE49-F238E27FC236}">
                    <a16:creationId xmlns:a16="http://schemas.microsoft.com/office/drawing/2014/main" id="{ADF3BEA0-822A-3840-B048-11917092A06E}"/>
                  </a:ext>
                </a:extLst>
              </p:cNvPr>
              <p:cNvPicPr/>
              <p:nvPr/>
            </p:nvPicPr>
            <p:blipFill>
              <a:blip r:embed="rId115"/>
              <a:stretch>
                <a:fillRect/>
              </a:stretch>
            </p:blipFill>
            <p:spPr>
              <a:xfrm>
                <a:off x="7131462" y="4904236"/>
                <a:ext cx="80739"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33" name="Ink 132">
                <a:extLst>
                  <a:ext uri="{FF2B5EF4-FFF2-40B4-BE49-F238E27FC236}">
                    <a16:creationId xmlns:a16="http://schemas.microsoft.com/office/drawing/2014/main" id="{E24557B6-F880-DB46-B948-6B4CC3157B20}"/>
                  </a:ext>
                </a:extLst>
              </p14:cNvPr>
              <p14:cNvContentPartPr/>
              <p14:nvPr/>
            </p14:nvContentPartPr>
            <p14:xfrm>
              <a:off x="7185155" y="5000943"/>
              <a:ext cx="25560" cy="19080"/>
            </p14:xfrm>
          </p:contentPart>
        </mc:Choice>
        <mc:Fallback xmlns="">
          <p:pic>
            <p:nvPicPr>
              <p:cNvPr id="133" name="Ink 132">
                <a:extLst>
                  <a:ext uri="{FF2B5EF4-FFF2-40B4-BE49-F238E27FC236}">
                    <a16:creationId xmlns:a16="http://schemas.microsoft.com/office/drawing/2014/main" id="{E24557B6-F880-DB46-B948-6B4CC3157B20}"/>
                  </a:ext>
                </a:extLst>
              </p:cNvPr>
              <p:cNvPicPr/>
              <p:nvPr/>
            </p:nvPicPr>
            <p:blipFill>
              <a:blip r:embed="rId117"/>
              <a:stretch>
                <a:fillRect/>
              </a:stretch>
            </p:blipFill>
            <p:spPr>
              <a:xfrm>
                <a:off x="7175795" y="4991583"/>
                <a:ext cx="428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7" name="Ink 136">
                <a:extLst>
                  <a:ext uri="{FF2B5EF4-FFF2-40B4-BE49-F238E27FC236}">
                    <a16:creationId xmlns:a16="http://schemas.microsoft.com/office/drawing/2014/main" id="{2C53508C-641A-FA41-A6DB-2F4DF2FB5678}"/>
                  </a:ext>
                </a:extLst>
              </p14:cNvPr>
              <p14:cNvContentPartPr/>
              <p14:nvPr/>
            </p14:nvContentPartPr>
            <p14:xfrm>
              <a:off x="8153195" y="4793583"/>
              <a:ext cx="189000" cy="214200"/>
            </p14:xfrm>
          </p:contentPart>
        </mc:Choice>
        <mc:Fallback xmlns="">
          <p:pic>
            <p:nvPicPr>
              <p:cNvPr id="137" name="Ink 136">
                <a:extLst>
                  <a:ext uri="{FF2B5EF4-FFF2-40B4-BE49-F238E27FC236}">
                    <a16:creationId xmlns:a16="http://schemas.microsoft.com/office/drawing/2014/main" id="{2C53508C-641A-FA41-A6DB-2F4DF2FB5678}"/>
                  </a:ext>
                </a:extLst>
              </p:cNvPr>
              <p:cNvPicPr/>
              <p:nvPr/>
            </p:nvPicPr>
            <p:blipFill>
              <a:blip r:embed="rId119"/>
              <a:stretch>
                <a:fillRect/>
              </a:stretch>
            </p:blipFill>
            <p:spPr>
              <a:xfrm>
                <a:off x="8144178" y="4784568"/>
                <a:ext cx="205952" cy="231148"/>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Ink 137">
                <a:extLst>
                  <a:ext uri="{FF2B5EF4-FFF2-40B4-BE49-F238E27FC236}">
                    <a16:creationId xmlns:a16="http://schemas.microsoft.com/office/drawing/2014/main" id="{34172F4D-19EB-B24C-A65D-5A114F20B7A2}"/>
                  </a:ext>
                </a:extLst>
              </p14:cNvPr>
              <p14:cNvContentPartPr/>
              <p14:nvPr/>
            </p14:nvContentPartPr>
            <p14:xfrm>
              <a:off x="8599595" y="4887903"/>
              <a:ext cx="69480" cy="6480"/>
            </p14:xfrm>
          </p:contentPart>
        </mc:Choice>
        <mc:Fallback xmlns="">
          <p:pic>
            <p:nvPicPr>
              <p:cNvPr id="138" name="Ink 137">
                <a:extLst>
                  <a:ext uri="{FF2B5EF4-FFF2-40B4-BE49-F238E27FC236}">
                    <a16:creationId xmlns:a16="http://schemas.microsoft.com/office/drawing/2014/main" id="{34172F4D-19EB-B24C-A65D-5A114F20B7A2}"/>
                  </a:ext>
                </a:extLst>
              </p:cNvPr>
              <p:cNvPicPr/>
              <p:nvPr/>
            </p:nvPicPr>
            <p:blipFill>
              <a:blip r:embed="rId121"/>
              <a:stretch>
                <a:fillRect/>
              </a:stretch>
            </p:blipFill>
            <p:spPr>
              <a:xfrm>
                <a:off x="8591315" y="4879263"/>
                <a:ext cx="856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Ink 138">
                <a:extLst>
                  <a:ext uri="{FF2B5EF4-FFF2-40B4-BE49-F238E27FC236}">
                    <a16:creationId xmlns:a16="http://schemas.microsoft.com/office/drawing/2014/main" id="{15C8F744-D3C8-224A-91EC-F0CE959D3C3F}"/>
                  </a:ext>
                </a:extLst>
              </p14:cNvPr>
              <p14:cNvContentPartPr/>
              <p14:nvPr/>
            </p14:nvContentPartPr>
            <p14:xfrm>
              <a:off x="8586995" y="4950903"/>
              <a:ext cx="63360" cy="25560"/>
            </p14:xfrm>
          </p:contentPart>
        </mc:Choice>
        <mc:Fallback xmlns="">
          <p:pic>
            <p:nvPicPr>
              <p:cNvPr id="139" name="Ink 138">
                <a:extLst>
                  <a:ext uri="{FF2B5EF4-FFF2-40B4-BE49-F238E27FC236}">
                    <a16:creationId xmlns:a16="http://schemas.microsoft.com/office/drawing/2014/main" id="{15C8F744-D3C8-224A-91EC-F0CE959D3C3F}"/>
                  </a:ext>
                </a:extLst>
              </p:cNvPr>
              <p:cNvPicPr/>
              <p:nvPr/>
            </p:nvPicPr>
            <p:blipFill>
              <a:blip r:embed="rId123"/>
              <a:stretch>
                <a:fillRect/>
              </a:stretch>
            </p:blipFill>
            <p:spPr>
              <a:xfrm>
                <a:off x="8577219" y="4941183"/>
                <a:ext cx="81101"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Ink 140">
                <a:extLst>
                  <a:ext uri="{FF2B5EF4-FFF2-40B4-BE49-F238E27FC236}">
                    <a16:creationId xmlns:a16="http://schemas.microsoft.com/office/drawing/2014/main" id="{785DD43E-A08F-5C44-A55C-471D8963E0A8}"/>
                  </a:ext>
                </a:extLst>
              </p14:cNvPr>
              <p14:cNvContentPartPr/>
              <p14:nvPr/>
            </p14:nvContentPartPr>
            <p14:xfrm>
              <a:off x="7643795" y="4812663"/>
              <a:ext cx="414720" cy="189000"/>
            </p14:xfrm>
          </p:contentPart>
        </mc:Choice>
        <mc:Fallback xmlns="">
          <p:pic>
            <p:nvPicPr>
              <p:cNvPr id="140" name="Ink 140">
                <a:extLst>
                  <a:ext uri="{FF2B5EF4-FFF2-40B4-BE49-F238E27FC236}">
                    <a16:creationId xmlns:a16="http://schemas.microsoft.com/office/drawing/2014/main" id="{785DD43E-A08F-5C44-A55C-471D8963E0A8}"/>
                  </a:ext>
                </a:extLst>
              </p:cNvPr>
              <p:cNvPicPr/>
              <p:nvPr/>
            </p:nvPicPr>
            <p:blipFill>
              <a:blip r:embed="rId125"/>
              <a:stretch>
                <a:fillRect/>
              </a:stretch>
            </p:blipFill>
            <p:spPr>
              <a:xfrm>
                <a:off x="7634435" y="4804023"/>
                <a:ext cx="4320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2" name="Ink 141">
                <a:extLst>
                  <a:ext uri="{FF2B5EF4-FFF2-40B4-BE49-F238E27FC236}">
                    <a16:creationId xmlns:a16="http://schemas.microsoft.com/office/drawing/2014/main" id="{57178D1B-DD69-7843-9255-EA6EB063F8D9}"/>
                  </a:ext>
                </a:extLst>
              </p14:cNvPr>
              <p14:cNvContentPartPr/>
              <p14:nvPr/>
            </p14:nvContentPartPr>
            <p14:xfrm>
              <a:off x="9052115" y="4730583"/>
              <a:ext cx="189000" cy="295920"/>
            </p14:xfrm>
          </p:contentPart>
        </mc:Choice>
        <mc:Fallback xmlns="">
          <p:pic>
            <p:nvPicPr>
              <p:cNvPr id="142" name="Ink 141">
                <a:extLst>
                  <a:ext uri="{FF2B5EF4-FFF2-40B4-BE49-F238E27FC236}">
                    <a16:creationId xmlns:a16="http://schemas.microsoft.com/office/drawing/2014/main" id="{57178D1B-DD69-7843-9255-EA6EB063F8D9}"/>
                  </a:ext>
                </a:extLst>
              </p:cNvPr>
              <p:cNvPicPr/>
              <p:nvPr/>
            </p:nvPicPr>
            <p:blipFill>
              <a:blip r:embed="rId127"/>
              <a:stretch>
                <a:fillRect/>
              </a:stretch>
            </p:blipFill>
            <p:spPr>
              <a:xfrm>
                <a:off x="9043475" y="4721943"/>
                <a:ext cx="206280" cy="313200"/>
              </a:xfrm>
              <a:prstGeom prst="rect">
                <a:avLst/>
              </a:prstGeom>
            </p:spPr>
          </p:pic>
        </mc:Fallback>
      </mc:AlternateContent>
    </p:spTree>
    <p:extLst>
      <p:ext uri="{BB962C8B-B14F-4D97-AF65-F5344CB8AC3E}">
        <p14:creationId xmlns:p14="http://schemas.microsoft.com/office/powerpoint/2010/main" val="145294321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794660FC-3B2B-AE4B-9DB9-98B8C91B6FA3}"/>
                  </a:ext>
                </a:extLst>
              </p14:cNvPr>
              <p14:cNvContentPartPr/>
              <p14:nvPr/>
            </p14:nvContentPartPr>
            <p14:xfrm>
              <a:off x="4305515" y="1851303"/>
              <a:ext cx="371160" cy="252000"/>
            </p14:xfrm>
          </p:contentPart>
        </mc:Choice>
        <mc:Fallback xmlns="">
          <p:pic>
            <p:nvPicPr>
              <p:cNvPr id="9" name="Ink 8">
                <a:extLst>
                  <a:ext uri="{FF2B5EF4-FFF2-40B4-BE49-F238E27FC236}">
                    <a16:creationId xmlns:a16="http://schemas.microsoft.com/office/drawing/2014/main" id="{794660FC-3B2B-AE4B-9DB9-98B8C91B6FA3}"/>
                  </a:ext>
                </a:extLst>
              </p:cNvPr>
              <p:cNvPicPr/>
              <p:nvPr/>
            </p:nvPicPr>
            <p:blipFill>
              <a:blip r:embed="rId3"/>
              <a:stretch>
                <a:fillRect/>
              </a:stretch>
            </p:blipFill>
            <p:spPr>
              <a:xfrm>
                <a:off x="4296524" y="1841943"/>
                <a:ext cx="388064"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E83F55A7-2391-1445-9E31-36C70B1C896E}"/>
                  </a:ext>
                </a:extLst>
              </p14:cNvPr>
              <p14:cNvContentPartPr/>
              <p14:nvPr/>
            </p14:nvContentPartPr>
            <p14:xfrm>
              <a:off x="4990955" y="1958223"/>
              <a:ext cx="175680" cy="38160"/>
            </p14:xfrm>
          </p:contentPart>
        </mc:Choice>
        <mc:Fallback xmlns="">
          <p:pic>
            <p:nvPicPr>
              <p:cNvPr id="10" name="Ink 9">
                <a:extLst>
                  <a:ext uri="{FF2B5EF4-FFF2-40B4-BE49-F238E27FC236}">
                    <a16:creationId xmlns:a16="http://schemas.microsoft.com/office/drawing/2014/main" id="{E83F55A7-2391-1445-9E31-36C70B1C896E}"/>
                  </a:ext>
                </a:extLst>
              </p:cNvPr>
              <p:cNvPicPr/>
              <p:nvPr/>
            </p:nvPicPr>
            <p:blipFill>
              <a:blip r:embed="rId5"/>
              <a:stretch>
                <a:fillRect/>
              </a:stretch>
            </p:blipFill>
            <p:spPr>
              <a:xfrm>
                <a:off x="4981595" y="1948863"/>
                <a:ext cx="192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3E6596C5-C830-674E-980F-5C7B8A3A863B}"/>
                  </a:ext>
                </a:extLst>
              </p14:cNvPr>
              <p14:cNvContentPartPr/>
              <p14:nvPr/>
            </p14:nvContentPartPr>
            <p14:xfrm>
              <a:off x="5028395" y="2071263"/>
              <a:ext cx="145080" cy="19080"/>
            </p14:xfrm>
          </p:contentPart>
        </mc:Choice>
        <mc:Fallback xmlns="">
          <p:pic>
            <p:nvPicPr>
              <p:cNvPr id="11" name="Ink 10">
                <a:extLst>
                  <a:ext uri="{FF2B5EF4-FFF2-40B4-BE49-F238E27FC236}">
                    <a16:creationId xmlns:a16="http://schemas.microsoft.com/office/drawing/2014/main" id="{3E6596C5-C830-674E-980F-5C7B8A3A863B}"/>
                  </a:ext>
                </a:extLst>
              </p:cNvPr>
              <p:cNvPicPr/>
              <p:nvPr/>
            </p:nvPicPr>
            <p:blipFill>
              <a:blip r:embed="rId7"/>
              <a:stretch>
                <a:fillRect/>
              </a:stretch>
            </p:blipFill>
            <p:spPr>
              <a:xfrm>
                <a:off x="5018675" y="2061543"/>
                <a:ext cx="1627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3">
                <a:extLst>
                  <a:ext uri="{FF2B5EF4-FFF2-40B4-BE49-F238E27FC236}">
                    <a16:creationId xmlns:a16="http://schemas.microsoft.com/office/drawing/2014/main" id="{CD538F33-6190-2D44-8396-3669D4D55108}"/>
                  </a:ext>
                </a:extLst>
              </p14:cNvPr>
              <p14:cNvContentPartPr/>
              <p14:nvPr/>
            </p14:nvContentPartPr>
            <p14:xfrm>
              <a:off x="3513155" y="1889103"/>
              <a:ext cx="629280" cy="189000"/>
            </p14:xfrm>
          </p:contentPart>
        </mc:Choice>
        <mc:Fallback xmlns="">
          <p:pic>
            <p:nvPicPr>
              <p:cNvPr id="12" name="Ink 13">
                <a:extLst>
                  <a:ext uri="{FF2B5EF4-FFF2-40B4-BE49-F238E27FC236}">
                    <a16:creationId xmlns:a16="http://schemas.microsoft.com/office/drawing/2014/main" id="{CD538F33-6190-2D44-8396-3669D4D55108}"/>
                  </a:ext>
                </a:extLst>
              </p:cNvPr>
              <p:cNvPicPr/>
              <p:nvPr/>
            </p:nvPicPr>
            <p:blipFill>
              <a:blip r:embed="rId9"/>
              <a:stretch>
                <a:fillRect/>
              </a:stretch>
            </p:blipFill>
            <p:spPr>
              <a:xfrm>
                <a:off x="3504150" y="1880103"/>
                <a:ext cx="64621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4">
                <a:extLst>
                  <a:ext uri="{FF2B5EF4-FFF2-40B4-BE49-F238E27FC236}">
                    <a16:creationId xmlns:a16="http://schemas.microsoft.com/office/drawing/2014/main" id="{54472029-E4DF-4847-B3BC-DA78066341C9}"/>
                  </a:ext>
                </a:extLst>
              </p14:cNvPr>
              <p14:cNvContentPartPr/>
              <p14:nvPr/>
            </p14:nvContentPartPr>
            <p14:xfrm>
              <a:off x="3004115" y="1872903"/>
              <a:ext cx="352440" cy="186120"/>
            </p14:xfrm>
          </p:contentPart>
        </mc:Choice>
        <mc:Fallback xmlns="">
          <p:pic>
            <p:nvPicPr>
              <p:cNvPr id="13" name="Ink 14">
                <a:extLst>
                  <a:ext uri="{FF2B5EF4-FFF2-40B4-BE49-F238E27FC236}">
                    <a16:creationId xmlns:a16="http://schemas.microsoft.com/office/drawing/2014/main" id="{54472029-E4DF-4847-B3BC-DA78066341C9}"/>
                  </a:ext>
                </a:extLst>
              </p:cNvPr>
              <p:cNvPicPr/>
              <p:nvPr/>
            </p:nvPicPr>
            <p:blipFill>
              <a:blip r:embed="rId11"/>
              <a:stretch>
                <a:fillRect/>
              </a:stretch>
            </p:blipFill>
            <p:spPr>
              <a:xfrm>
                <a:off x="2996195" y="1863183"/>
                <a:ext cx="3682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F73DDA79-68DC-0642-B0AD-C1FA62AD7DBA}"/>
                  </a:ext>
                </a:extLst>
              </p14:cNvPr>
              <p14:cNvContentPartPr/>
              <p14:nvPr/>
            </p14:nvContentPartPr>
            <p14:xfrm>
              <a:off x="6537515" y="1643943"/>
              <a:ext cx="232920" cy="245520"/>
            </p14:xfrm>
          </p:contentPart>
        </mc:Choice>
        <mc:Fallback xmlns="">
          <p:pic>
            <p:nvPicPr>
              <p:cNvPr id="20" name="Ink 19">
                <a:extLst>
                  <a:ext uri="{FF2B5EF4-FFF2-40B4-BE49-F238E27FC236}">
                    <a16:creationId xmlns:a16="http://schemas.microsoft.com/office/drawing/2014/main" id="{F73DDA79-68DC-0642-B0AD-C1FA62AD7DBA}"/>
                  </a:ext>
                </a:extLst>
              </p:cNvPr>
              <p:cNvPicPr/>
              <p:nvPr/>
            </p:nvPicPr>
            <p:blipFill>
              <a:blip r:embed="rId13"/>
              <a:stretch>
                <a:fillRect/>
              </a:stretch>
            </p:blipFill>
            <p:spPr>
              <a:xfrm>
                <a:off x="6527795" y="1634943"/>
                <a:ext cx="2505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31D26AEB-C26B-C444-9EC8-4226402D2868}"/>
                  </a:ext>
                </a:extLst>
              </p14:cNvPr>
              <p14:cNvContentPartPr/>
              <p14:nvPr/>
            </p14:nvContentPartPr>
            <p14:xfrm>
              <a:off x="5676035" y="1964343"/>
              <a:ext cx="1066320" cy="82080"/>
            </p14:xfrm>
          </p:contentPart>
        </mc:Choice>
        <mc:Fallback xmlns="">
          <p:pic>
            <p:nvPicPr>
              <p:cNvPr id="21" name="Ink 20">
                <a:extLst>
                  <a:ext uri="{FF2B5EF4-FFF2-40B4-BE49-F238E27FC236}">
                    <a16:creationId xmlns:a16="http://schemas.microsoft.com/office/drawing/2014/main" id="{31D26AEB-C26B-C444-9EC8-4226402D2868}"/>
                  </a:ext>
                </a:extLst>
              </p:cNvPr>
              <p:cNvPicPr/>
              <p:nvPr/>
            </p:nvPicPr>
            <p:blipFill>
              <a:blip r:embed="rId15"/>
              <a:stretch>
                <a:fillRect/>
              </a:stretch>
            </p:blipFill>
            <p:spPr>
              <a:xfrm>
                <a:off x="5666675" y="1954623"/>
                <a:ext cx="10843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B1ADBC0C-3956-9748-989F-B9D1B1739BFE}"/>
                  </a:ext>
                </a:extLst>
              </p14:cNvPr>
              <p14:cNvContentPartPr/>
              <p14:nvPr/>
            </p14:nvContentPartPr>
            <p14:xfrm>
              <a:off x="6084635" y="2152983"/>
              <a:ext cx="176400" cy="100800"/>
            </p14:xfrm>
          </p:contentPart>
        </mc:Choice>
        <mc:Fallback xmlns="">
          <p:pic>
            <p:nvPicPr>
              <p:cNvPr id="22" name="Ink 21">
                <a:extLst>
                  <a:ext uri="{FF2B5EF4-FFF2-40B4-BE49-F238E27FC236}">
                    <a16:creationId xmlns:a16="http://schemas.microsoft.com/office/drawing/2014/main" id="{B1ADBC0C-3956-9748-989F-B9D1B1739BFE}"/>
                  </a:ext>
                </a:extLst>
              </p:cNvPr>
              <p:cNvPicPr/>
              <p:nvPr/>
            </p:nvPicPr>
            <p:blipFill>
              <a:blip r:embed="rId17"/>
              <a:stretch>
                <a:fillRect/>
              </a:stretch>
            </p:blipFill>
            <p:spPr>
              <a:xfrm>
                <a:off x="6075275" y="2143983"/>
                <a:ext cx="1944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7D557B79-1B8B-0F49-B190-2FCDAE55463A}"/>
                  </a:ext>
                </a:extLst>
              </p14:cNvPr>
              <p14:cNvContentPartPr/>
              <p14:nvPr/>
            </p14:nvContentPartPr>
            <p14:xfrm>
              <a:off x="6461915" y="2178183"/>
              <a:ext cx="170280" cy="12960"/>
            </p14:xfrm>
          </p:contentPart>
        </mc:Choice>
        <mc:Fallback xmlns="">
          <p:pic>
            <p:nvPicPr>
              <p:cNvPr id="23" name="Ink 22">
                <a:extLst>
                  <a:ext uri="{FF2B5EF4-FFF2-40B4-BE49-F238E27FC236}">
                    <a16:creationId xmlns:a16="http://schemas.microsoft.com/office/drawing/2014/main" id="{7D557B79-1B8B-0F49-B190-2FCDAE55463A}"/>
                  </a:ext>
                </a:extLst>
              </p:cNvPr>
              <p:cNvPicPr/>
              <p:nvPr/>
            </p:nvPicPr>
            <p:blipFill>
              <a:blip r:embed="rId19"/>
              <a:stretch>
                <a:fillRect/>
              </a:stretch>
            </p:blipFill>
            <p:spPr>
              <a:xfrm>
                <a:off x="6452535" y="2168185"/>
                <a:ext cx="187597" cy="3221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1384DAEF-6673-3D44-B215-F3349F93D967}"/>
                  </a:ext>
                </a:extLst>
              </p14:cNvPr>
              <p14:cNvContentPartPr/>
              <p14:nvPr/>
            </p14:nvContentPartPr>
            <p14:xfrm>
              <a:off x="6802115" y="2127783"/>
              <a:ext cx="68760" cy="151200"/>
            </p14:xfrm>
          </p:contentPart>
        </mc:Choice>
        <mc:Fallback xmlns="">
          <p:pic>
            <p:nvPicPr>
              <p:cNvPr id="24" name="Ink 23">
                <a:extLst>
                  <a:ext uri="{FF2B5EF4-FFF2-40B4-BE49-F238E27FC236}">
                    <a16:creationId xmlns:a16="http://schemas.microsoft.com/office/drawing/2014/main" id="{1384DAEF-6673-3D44-B215-F3349F93D967}"/>
                  </a:ext>
                </a:extLst>
              </p:cNvPr>
              <p:cNvPicPr/>
              <p:nvPr/>
            </p:nvPicPr>
            <p:blipFill>
              <a:blip r:embed="rId21"/>
              <a:stretch>
                <a:fillRect/>
              </a:stretch>
            </p:blipFill>
            <p:spPr>
              <a:xfrm>
                <a:off x="6792755" y="2118063"/>
                <a:ext cx="860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75F7FA43-75E2-CA47-AA6F-C098797D2833}"/>
                  </a:ext>
                </a:extLst>
              </p14:cNvPr>
              <p14:cNvContentPartPr/>
              <p14:nvPr/>
            </p14:nvContentPartPr>
            <p14:xfrm>
              <a:off x="7122155" y="1851303"/>
              <a:ext cx="107280" cy="12960"/>
            </p14:xfrm>
          </p:contentPart>
        </mc:Choice>
        <mc:Fallback xmlns="">
          <p:pic>
            <p:nvPicPr>
              <p:cNvPr id="25" name="Ink 24">
                <a:extLst>
                  <a:ext uri="{FF2B5EF4-FFF2-40B4-BE49-F238E27FC236}">
                    <a16:creationId xmlns:a16="http://schemas.microsoft.com/office/drawing/2014/main" id="{75F7FA43-75E2-CA47-AA6F-C098797D2833}"/>
                  </a:ext>
                </a:extLst>
              </p:cNvPr>
              <p:cNvPicPr/>
              <p:nvPr/>
            </p:nvPicPr>
            <p:blipFill>
              <a:blip r:embed="rId23"/>
              <a:stretch>
                <a:fillRect/>
              </a:stretch>
            </p:blipFill>
            <p:spPr>
              <a:xfrm>
                <a:off x="7112435" y="1841583"/>
                <a:ext cx="124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35199942-48EC-9846-9950-E22BB5C3D4A1}"/>
                  </a:ext>
                </a:extLst>
              </p14:cNvPr>
              <p14:cNvContentPartPr/>
              <p14:nvPr/>
            </p14:nvContentPartPr>
            <p14:xfrm>
              <a:off x="7185155" y="1939143"/>
              <a:ext cx="44280" cy="6480"/>
            </p14:xfrm>
          </p:contentPart>
        </mc:Choice>
        <mc:Fallback xmlns="">
          <p:pic>
            <p:nvPicPr>
              <p:cNvPr id="26" name="Ink 25">
                <a:extLst>
                  <a:ext uri="{FF2B5EF4-FFF2-40B4-BE49-F238E27FC236}">
                    <a16:creationId xmlns:a16="http://schemas.microsoft.com/office/drawing/2014/main" id="{35199942-48EC-9846-9950-E22BB5C3D4A1}"/>
                  </a:ext>
                </a:extLst>
              </p:cNvPr>
              <p:cNvPicPr/>
              <p:nvPr/>
            </p:nvPicPr>
            <p:blipFill>
              <a:blip r:embed="rId25"/>
              <a:stretch>
                <a:fillRect/>
              </a:stretch>
            </p:blipFill>
            <p:spPr>
              <a:xfrm>
                <a:off x="7175795" y="1929783"/>
                <a:ext cx="615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a16="http://schemas.microsoft.com/office/drawing/2014/main" id="{B2CCB2D0-72EE-584D-BF31-F513C8E2D864}"/>
                  </a:ext>
                </a:extLst>
              </p14:cNvPr>
              <p14:cNvContentPartPr/>
              <p14:nvPr/>
            </p14:nvContentPartPr>
            <p14:xfrm>
              <a:off x="7562075" y="1958223"/>
              <a:ext cx="566280" cy="19080"/>
            </p14:xfrm>
          </p:contentPart>
        </mc:Choice>
        <mc:Fallback xmlns="">
          <p:pic>
            <p:nvPicPr>
              <p:cNvPr id="29" name="Ink 28">
                <a:extLst>
                  <a:ext uri="{FF2B5EF4-FFF2-40B4-BE49-F238E27FC236}">
                    <a16:creationId xmlns:a16="http://schemas.microsoft.com/office/drawing/2014/main" id="{B2CCB2D0-72EE-584D-BF31-F513C8E2D864}"/>
                  </a:ext>
                </a:extLst>
              </p:cNvPr>
              <p:cNvPicPr/>
              <p:nvPr/>
            </p:nvPicPr>
            <p:blipFill>
              <a:blip r:embed="rId27"/>
              <a:stretch>
                <a:fillRect/>
              </a:stretch>
            </p:blipFill>
            <p:spPr>
              <a:xfrm>
                <a:off x="7553795" y="1949390"/>
                <a:ext cx="582480" cy="36747"/>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29">
                <a:extLst>
                  <a:ext uri="{FF2B5EF4-FFF2-40B4-BE49-F238E27FC236}">
                    <a16:creationId xmlns:a16="http://schemas.microsoft.com/office/drawing/2014/main" id="{7DE60F69-8458-F840-8F2D-21FF562CC1A7}"/>
                  </a:ext>
                </a:extLst>
              </p14:cNvPr>
              <p14:cNvContentPartPr/>
              <p14:nvPr/>
            </p14:nvContentPartPr>
            <p14:xfrm>
              <a:off x="7848635" y="2052543"/>
              <a:ext cx="185400" cy="189000"/>
            </p14:xfrm>
          </p:contentPart>
        </mc:Choice>
        <mc:Fallback xmlns="">
          <p:pic>
            <p:nvPicPr>
              <p:cNvPr id="30" name="Ink 29">
                <a:extLst>
                  <a:ext uri="{FF2B5EF4-FFF2-40B4-BE49-F238E27FC236}">
                    <a16:creationId xmlns:a16="http://schemas.microsoft.com/office/drawing/2014/main" id="{7DE60F69-8458-F840-8F2D-21FF562CC1A7}"/>
                  </a:ext>
                </a:extLst>
              </p:cNvPr>
              <p:cNvPicPr/>
              <p:nvPr/>
            </p:nvPicPr>
            <p:blipFill>
              <a:blip r:embed="rId29"/>
              <a:stretch>
                <a:fillRect/>
              </a:stretch>
            </p:blipFill>
            <p:spPr>
              <a:xfrm>
                <a:off x="7840355" y="2044263"/>
                <a:ext cx="2023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BE46469C-85BE-0743-8936-FC079FB669AA}"/>
                  </a:ext>
                </a:extLst>
              </p14:cNvPr>
              <p14:cNvContentPartPr/>
              <p14:nvPr/>
            </p14:nvContentPartPr>
            <p14:xfrm>
              <a:off x="8291435" y="1863903"/>
              <a:ext cx="100800" cy="6480"/>
            </p14:xfrm>
          </p:contentPart>
        </mc:Choice>
        <mc:Fallback xmlns="">
          <p:pic>
            <p:nvPicPr>
              <p:cNvPr id="31" name="Ink 30">
                <a:extLst>
                  <a:ext uri="{FF2B5EF4-FFF2-40B4-BE49-F238E27FC236}">
                    <a16:creationId xmlns:a16="http://schemas.microsoft.com/office/drawing/2014/main" id="{BE46469C-85BE-0743-8936-FC079FB669AA}"/>
                  </a:ext>
                </a:extLst>
              </p:cNvPr>
              <p:cNvPicPr/>
              <p:nvPr/>
            </p:nvPicPr>
            <p:blipFill>
              <a:blip r:embed="rId31"/>
              <a:stretch>
                <a:fillRect/>
              </a:stretch>
            </p:blipFill>
            <p:spPr>
              <a:xfrm>
                <a:off x="8280995" y="1854012"/>
                <a:ext cx="119160"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Ink 31">
                <a:extLst>
                  <a:ext uri="{FF2B5EF4-FFF2-40B4-BE49-F238E27FC236}">
                    <a16:creationId xmlns:a16="http://schemas.microsoft.com/office/drawing/2014/main" id="{0EBF199D-D351-6E40-B497-367A7DC28F6D}"/>
                  </a:ext>
                </a:extLst>
              </p14:cNvPr>
              <p14:cNvContentPartPr/>
              <p14:nvPr/>
            </p14:nvContentPartPr>
            <p14:xfrm>
              <a:off x="8291435" y="1939143"/>
              <a:ext cx="75960" cy="19080"/>
            </p14:xfrm>
          </p:contentPart>
        </mc:Choice>
        <mc:Fallback xmlns="">
          <p:pic>
            <p:nvPicPr>
              <p:cNvPr id="32" name="Ink 31">
                <a:extLst>
                  <a:ext uri="{FF2B5EF4-FFF2-40B4-BE49-F238E27FC236}">
                    <a16:creationId xmlns:a16="http://schemas.microsoft.com/office/drawing/2014/main" id="{0EBF199D-D351-6E40-B497-367A7DC28F6D}"/>
                  </a:ext>
                </a:extLst>
              </p:cNvPr>
              <p:cNvPicPr/>
              <p:nvPr/>
            </p:nvPicPr>
            <p:blipFill>
              <a:blip r:embed="rId33"/>
              <a:stretch>
                <a:fillRect/>
              </a:stretch>
            </p:blipFill>
            <p:spPr>
              <a:xfrm>
                <a:off x="8281669" y="1929423"/>
                <a:ext cx="93684"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Ink 32">
                <a:extLst>
                  <a:ext uri="{FF2B5EF4-FFF2-40B4-BE49-F238E27FC236}">
                    <a16:creationId xmlns:a16="http://schemas.microsoft.com/office/drawing/2014/main" id="{D2067FF1-0141-1B4A-8EC8-F5059868A1B6}"/>
                  </a:ext>
                </a:extLst>
              </p14:cNvPr>
              <p14:cNvContentPartPr/>
              <p14:nvPr/>
            </p14:nvContentPartPr>
            <p14:xfrm>
              <a:off x="8605715" y="1731783"/>
              <a:ext cx="50760" cy="220320"/>
            </p14:xfrm>
          </p:contentPart>
        </mc:Choice>
        <mc:Fallback xmlns="">
          <p:pic>
            <p:nvPicPr>
              <p:cNvPr id="33" name="Ink 32">
                <a:extLst>
                  <a:ext uri="{FF2B5EF4-FFF2-40B4-BE49-F238E27FC236}">
                    <a16:creationId xmlns:a16="http://schemas.microsoft.com/office/drawing/2014/main" id="{D2067FF1-0141-1B4A-8EC8-F5059868A1B6}"/>
                  </a:ext>
                </a:extLst>
              </p:cNvPr>
              <p:cNvPicPr/>
              <p:nvPr/>
            </p:nvPicPr>
            <p:blipFill>
              <a:blip r:embed="rId35"/>
              <a:stretch>
                <a:fillRect/>
              </a:stretch>
            </p:blipFill>
            <p:spPr>
              <a:xfrm>
                <a:off x="8595995" y="1722423"/>
                <a:ext cx="684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Ink 38">
                <a:extLst>
                  <a:ext uri="{FF2B5EF4-FFF2-40B4-BE49-F238E27FC236}">
                    <a16:creationId xmlns:a16="http://schemas.microsoft.com/office/drawing/2014/main" id="{691E2968-88B7-474F-99E6-B6E111E64C40}"/>
                  </a:ext>
                </a:extLst>
              </p14:cNvPr>
              <p14:cNvContentPartPr/>
              <p14:nvPr/>
            </p14:nvContentPartPr>
            <p14:xfrm>
              <a:off x="8781755" y="1750503"/>
              <a:ext cx="258120" cy="258120"/>
            </p14:xfrm>
          </p:contentPart>
        </mc:Choice>
        <mc:Fallback xmlns="">
          <p:pic>
            <p:nvPicPr>
              <p:cNvPr id="36" name="Ink 38">
                <a:extLst>
                  <a:ext uri="{FF2B5EF4-FFF2-40B4-BE49-F238E27FC236}">
                    <a16:creationId xmlns:a16="http://schemas.microsoft.com/office/drawing/2014/main" id="{691E2968-88B7-474F-99E6-B6E111E64C40}"/>
                  </a:ext>
                </a:extLst>
              </p:cNvPr>
              <p:cNvPicPr/>
              <p:nvPr/>
            </p:nvPicPr>
            <p:blipFill>
              <a:blip r:embed="rId37"/>
              <a:stretch>
                <a:fillRect/>
              </a:stretch>
            </p:blipFill>
            <p:spPr>
              <a:xfrm>
                <a:off x="8772035" y="1740783"/>
                <a:ext cx="275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7" name="Ink 39">
                <a:extLst>
                  <a:ext uri="{FF2B5EF4-FFF2-40B4-BE49-F238E27FC236}">
                    <a16:creationId xmlns:a16="http://schemas.microsoft.com/office/drawing/2014/main" id="{61FCFB89-F29C-3843-BF58-05B4C8EEB0B6}"/>
                  </a:ext>
                </a:extLst>
              </p14:cNvPr>
              <p14:cNvContentPartPr/>
              <p14:nvPr/>
            </p14:nvContentPartPr>
            <p14:xfrm>
              <a:off x="7499435" y="1696863"/>
              <a:ext cx="591480" cy="154800"/>
            </p14:xfrm>
          </p:contentPart>
        </mc:Choice>
        <mc:Fallback xmlns="">
          <p:pic>
            <p:nvPicPr>
              <p:cNvPr id="37" name="Ink 39">
                <a:extLst>
                  <a:ext uri="{FF2B5EF4-FFF2-40B4-BE49-F238E27FC236}">
                    <a16:creationId xmlns:a16="http://schemas.microsoft.com/office/drawing/2014/main" id="{61FCFB89-F29C-3843-BF58-05B4C8EEB0B6}"/>
                  </a:ext>
                </a:extLst>
              </p:cNvPr>
              <p:cNvPicPr/>
              <p:nvPr/>
            </p:nvPicPr>
            <p:blipFill>
              <a:blip r:embed="rId39"/>
              <a:stretch>
                <a:fillRect/>
              </a:stretch>
            </p:blipFill>
            <p:spPr>
              <a:xfrm>
                <a:off x="7489715" y="1687842"/>
                <a:ext cx="609120" cy="172842"/>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Ink 40">
                <a:extLst>
                  <a:ext uri="{FF2B5EF4-FFF2-40B4-BE49-F238E27FC236}">
                    <a16:creationId xmlns:a16="http://schemas.microsoft.com/office/drawing/2014/main" id="{487987B1-FA32-1C4A-A182-EF6C22D9819C}"/>
                  </a:ext>
                </a:extLst>
              </p14:cNvPr>
              <p14:cNvContentPartPr/>
              <p14:nvPr/>
            </p14:nvContentPartPr>
            <p14:xfrm>
              <a:off x="5739755" y="1693983"/>
              <a:ext cx="672120" cy="201600"/>
            </p14:xfrm>
          </p:contentPart>
        </mc:Choice>
        <mc:Fallback xmlns="">
          <p:pic>
            <p:nvPicPr>
              <p:cNvPr id="38" name="Ink 40">
                <a:extLst>
                  <a:ext uri="{FF2B5EF4-FFF2-40B4-BE49-F238E27FC236}">
                    <a16:creationId xmlns:a16="http://schemas.microsoft.com/office/drawing/2014/main" id="{487987B1-FA32-1C4A-A182-EF6C22D9819C}"/>
                  </a:ext>
                </a:extLst>
              </p:cNvPr>
              <p:cNvPicPr/>
              <p:nvPr/>
            </p:nvPicPr>
            <p:blipFill>
              <a:blip r:embed="rId41"/>
              <a:stretch>
                <a:fillRect/>
              </a:stretch>
            </p:blipFill>
            <p:spPr>
              <a:xfrm>
                <a:off x="5731839" y="1684983"/>
                <a:ext cx="687952"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5" name="Ink 44">
                <a:extLst>
                  <a:ext uri="{FF2B5EF4-FFF2-40B4-BE49-F238E27FC236}">
                    <a16:creationId xmlns:a16="http://schemas.microsoft.com/office/drawing/2014/main" id="{6314C2FA-99D9-BC45-B435-808056FD4FC1}"/>
                  </a:ext>
                </a:extLst>
              </p14:cNvPr>
              <p14:cNvContentPartPr/>
              <p14:nvPr/>
            </p14:nvContentPartPr>
            <p14:xfrm>
              <a:off x="4236395" y="2731503"/>
              <a:ext cx="276840" cy="252000"/>
            </p14:xfrm>
          </p:contentPart>
        </mc:Choice>
        <mc:Fallback xmlns="">
          <p:pic>
            <p:nvPicPr>
              <p:cNvPr id="45" name="Ink 44">
                <a:extLst>
                  <a:ext uri="{FF2B5EF4-FFF2-40B4-BE49-F238E27FC236}">
                    <a16:creationId xmlns:a16="http://schemas.microsoft.com/office/drawing/2014/main" id="{6314C2FA-99D9-BC45-B435-808056FD4FC1}"/>
                  </a:ext>
                </a:extLst>
              </p:cNvPr>
              <p:cNvPicPr/>
              <p:nvPr/>
            </p:nvPicPr>
            <p:blipFill>
              <a:blip r:embed="rId43"/>
              <a:stretch>
                <a:fillRect/>
              </a:stretch>
            </p:blipFill>
            <p:spPr>
              <a:xfrm>
                <a:off x="4227766" y="2722143"/>
                <a:ext cx="293378"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6" name="Ink 45">
                <a:extLst>
                  <a:ext uri="{FF2B5EF4-FFF2-40B4-BE49-F238E27FC236}">
                    <a16:creationId xmlns:a16="http://schemas.microsoft.com/office/drawing/2014/main" id="{19CF84DD-5A27-F247-8060-5CB2AFB57CCD}"/>
                  </a:ext>
                </a:extLst>
              </p14:cNvPr>
              <p14:cNvContentPartPr/>
              <p14:nvPr/>
            </p14:nvContentPartPr>
            <p14:xfrm>
              <a:off x="4796555" y="2825823"/>
              <a:ext cx="188280" cy="12960"/>
            </p14:xfrm>
          </p:contentPart>
        </mc:Choice>
        <mc:Fallback xmlns="">
          <p:pic>
            <p:nvPicPr>
              <p:cNvPr id="46" name="Ink 45">
                <a:extLst>
                  <a:ext uri="{FF2B5EF4-FFF2-40B4-BE49-F238E27FC236}">
                    <a16:creationId xmlns:a16="http://schemas.microsoft.com/office/drawing/2014/main" id="{19CF84DD-5A27-F247-8060-5CB2AFB57CCD}"/>
                  </a:ext>
                </a:extLst>
              </p:cNvPr>
              <p:cNvPicPr/>
              <p:nvPr/>
            </p:nvPicPr>
            <p:blipFill>
              <a:blip r:embed="rId45"/>
              <a:stretch>
                <a:fillRect/>
              </a:stretch>
            </p:blipFill>
            <p:spPr>
              <a:xfrm>
                <a:off x="4787555" y="2816103"/>
                <a:ext cx="2052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7" name="Ink 46">
                <a:extLst>
                  <a:ext uri="{FF2B5EF4-FFF2-40B4-BE49-F238E27FC236}">
                    <a16:creationId xmlns:a16="http://schemas.microsoft.com/office/drawing/2014/main" id="{41D8E8A0-2D87-754B-9AB0-B961F068A9DA}"/>
                  </a:ext>
                </a:extLst>
              </p14:cNvPr>
              <p14:cNvContentPartPr/>
              <p14:nvPr/>
            </p14:nvContentPartPr>
            <p14:xfrm>
              <a:off x="4884035" y="2920143"/>
              <a:ext cx="157680" cy="19080"/>
            </p14:xfrm>
          </p:contentPart>
        </mc:Choice>
        <mc:Fallback xmlns="">
          <p:pic>
            <p:nvPicPr>
              <p:cNvPr id="47" name="Ink 46">
                <a:extLst>
                  <a:ext uri="{FF2B5EF4-FFF2-40B4-BE49-F238E27FC236}">
                    <a16:creationId xmlns:a16="http://schemas.microsoft.com/office/drawing/2014/main" id="{41D8E8A0-2D87-754B-9AB0-B961F068A9DA}"/>
                  </a:ext>
                </a:extLst>
              </p:cNvPr>
              <p:cNvPicPr/>
              <p:nvPr/>
            </p:nvPicPr>
            <p:blipFill>
              <a:blip r:embed="rId47"/>
              <a:stretch>
                <a:fillRect/>
              </a:stretch>
            </p:blipFill>
            <p:spPr>
              <a:xfrm>
                <a:off x="4875035" y="2911310"/>
                <a:ext cx="174600" cy="371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8" name="Ink 48">
                <a:extLst>
                  <a:ext uri="{FF2B5EF4-FFF2-40B4-BE49-F238E27FC236}">
                    <a16:creationId xmlns:a16="http://schemas.microsoft.com/office/drawing/2014/main" id="{A7D0D6DC-38FA-A142-8F66-9B19E713ECB4}"/>
                  </a:ext>
                </a:extLst>
              </p14:cNvPr>
              <p14:cNvContentPartPr/>
              <p14:nvPr/>
            </p14:nvContentPartPr>
            <p14:xfrm>
              <a:off x="3387515" y="2718903"/>
              <a:ext cx="717120" cy="245520"/>
            </p14:xfrm>
          </p:contentPart>
        </mc:Choice>
        <mc:Fallback xmlns="">
          <p:pic>
            <p:nvPicPr>
              <p:cNvPr id="48" name="Ink 48">
                <a:extLst>
                  <a:ext uri="{FF2B5EF4-FFF2-40B4-BE49-F238E27FC236}">
                    <a16:creationId xmlns:a16="http://schemas.microsoft.com/office/drawing/2014/main" id="{A7D0D6DC-38FA-A142-8F66-9B19E713ECB4}"/>
                  </a:ext>
                </a:extLst>
              </p:cNvPr>
              <p:cNvPicPr/>
              <p:nvPr/>
            </p:nvPicPr>
            <p:blipFill>
              <a:blip r:embed="rId49"/>
              <a:stretch>
                <a:fillRect/>
              </a:stretch>
            </p:blipFill>
            <p:spPr>
              <a:xfrm>
                <a:off x="3377795" y="2709916"/>
                <a:ext cx="736200" cy="26385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9" name="Ink 59">
                <a:extLst>
                  <a:ext uri="{FF2B5EF4-FFF2-40B4-BE49-F238E27FC236}">
                    <a16:creationId xmlns:a16="http://schemas.microsoft.com/office/drawing/2014/main" id="{65900645-D536-724C-9B8A-BEE552E802D6}"/>
                  </a:ext>
                </a:extLst>
              </p14:cNvPr>
              <p14:cNvContentPartPr/>
              <p14:nvPr/>
            </p14:nvContentPartPr>
            <p14:xfrm>
              <a:off x="5556515" y="2611983"/>
              <a:ext cx="1672920" cy="478440"/>
            </p14:xfrm>
          </p:contentPart>
        </mc:Choice>
        <mc:Fallback xmlns="">
          <p:pic>
            <p:nvPicPr>
              <p:cNvPr id="59" name="Ink 59">
                <a:extLst>
                  <a:ext uri="{FF2B5EF4-FFF2-40B4-BE49-F238E27FC236}">
                    <a16:creationId xmlns:a16="http://schemas.microsoft.com/office/drawing/2014/main" id="{65900645-D536-724C-9B8A-BEE552E802D6}"/>
                  </a:ext>
                </a:extLst>
              </p:cNvPr>
              <p:cNvPicPr/>
              <p:nvPr/>
            </p:nvPicPr>
            <p:blipFill>
              <a:blip r:embed="rId51"/>
              <a:stretch>
                <a:fillRect/>
              </a:stretch>
            </p:blipFill>
            <p:spPr>
              <a:xfrm>
                <a:off x="5547513" y="2602616"/>
                <a:ext cx="1691284" cy="49609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AB9BE304-8B6A-CA40-AEA5-9BCE278B970D}"/>
                  </a:ext>
                </a:extLst>
              </p14:cNvPr>
              <p14:cNvContentPartPr/>
              <p14:nvPr/>
            </p14:nvContentPartPr>
            <p14:xfrm>
              <a:off x="7480355" y="2700183"/>
              <a:ext cx="94680" cy="12960"/>
            </p14:xfrm>
          </p:contentPart>
        </mc:Choice>
        <mc:Fallback xmlns="">
          <p:pic>
            <p:nvPicPr>
              <p:cNvPr id="61" name="Ink 60">
                <a:extLst>
                  <a:ext uri="{FF2B5EF4-FFF2-40B4-BE49-F238E27FC236}">
                    <a16:creationId xmlns:a16="http://schemas.microsoft.com/office/drawing/2014/main" id="{AB9BE304-8B6A-CA40-AEA5-9BCE278B970D}"/>
                  </a:ext>
                </a:extLst>
              </p:cNvPr>
              <p:cNvPicPr/>
              <p:nvPr/>
            </p:nvPicPr>
            <p:blipFill>
              <a:blip r:embed="rId53"/>
              <a:stretch>
                <a:fillRect/>
              </a:stretch>
            </p:blipFill>
            <p:spPr>
              <a:xfrm>
                <a:off x="7470635" y="2690463"/>
                <a:ext cx="1123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2" name="Ink 61">
                <a:extLst>
                  <a:ext uri="{FF2B5EF4-FFF2-40B4-BE49-F238E27FC236}">
                    <a16:creationId xmlns:a16="http://schemas.microsoft.com/office/drawing/2014/main" id="{002B88BB-0C8B-C747-8AFA-E1BD203CA683}"/>
                  </a:ext>
                </a:extLst>
              </p14:cNvPr>
              <p14:cNvContentPartPr/>
              <p14:nvPr/>
            </p14:nvContentPartPr>
            <p14:xfrm>
              <a:off x="7512035" y="2775423"/>
              <a:ext cx="63360" cy="25560"/>
            </p14:xfrm>
          </p:contentPart>
        </mc:Choice>
        <mc:Fallback xmlns="">
          <p:pic>
            <p:nvPicPr>
              <p:cNvPr id="62" name="Ink 61">
                <a:extLst>
                  <a:ext uri="{FF2B5EF4-FFF2-40B4-BE49-F238E27FC236}">
                    <a16:creationId xmlns:a16="http://schemas.microsoft.com/office/drawing/2014/main" id="{002B88BB-0C8B-C747-8AFA-E1BD203CA683}"/>
                  </a:ext>
                </a:extLst>
              </p:cNvPr>
              <p:cNvPicPr/>
              <p:nvPr/>
            </p:nvPicPr>
            <p:blipFill>
              <a:blip r:embed="rId55"/>
              <a:stretch>
                <a:fillRect/>
              </a:stretch>
            </p:blipFill>
            <p:spPr>
              <a:xfrm>
                <a:off x="7502315" y="2765564"/>
                <a:ext cx="81000" cy="43452"/>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3" name="Ink 62">
                <a:extLst>
                  <a:ext uri="{FF2B5EF4-FFF2-40B4-BE49-F238E27FC236}">
                    <a16:creationId xmlns:a16="http://schemas.microsoft.com/office/drawing/2014/main" id="{505F775F-27CD-984C-94C7-6EA51FB5252A}"/>
                  </a:ext>
                </a:extLst>
              </p14:cNvPr>
              <p14:cNvContentPartPr/>
              <p14:nvPr/>
            </p14:nvContentPartPr>
            <p14:xfrm>
              <a:off x="7971035" y="2517663"/>
              <a:ext cx="151200" cy="220320"/>
            </p14:xfrm>
          </p:contentPart>
        </mc:Choice>
        <mc:Fallback xmlns="">
          <p:pic>
            <p:nvPicPr>
              <p:cNvPr id="63" name="Ink 62">
                <a:extLst>
                  <a:ext uri="{FF2B5EF4-FFF2-40B4-BE49-F238E27FC236}">
                    <a16:creationId xmlns:a16="http://schemas.microsoft.com/office/drawing/2014/main" id="{505F775F-27CD-984C-94C7-6EA51FB5252A}"/>
                  </a:ext>
                </a:extLst>
              </p:cNvPr>
              <p:cNvPicPr/>
              <p:nvPr/>
            </p:nvPicPr>
            <p:blipFill>
              <a:blip r:embed="rId57"/>
              <a:stretch>
                <a:fillRect/>
              </a:stretch>
            </p:blipFill>
            <p:spPr>
              <a:xfrm>
                <a:off x="7961675" y="2508663"/>
                <a:ext cx="1684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4" name="Ink 63">
                <a:extLst>
                  <a:ext uri="{FF2B5EF4-FFF2-40B4-BE49-F238E27FC236}">
                    <a16:creationId xmlns:a16="http://schemas.microsoft.com/office/drawing/2014/main" id="{870F9AF4-906E-634E-B131-9890006143A2}"/>
                  </a:ext>
                </a:extLst>
              </p14:cNvPr>
              <p14:cNvContentPartPr/>
              <p14:nvPr/>
            </p14:nvContentPartPr>
            <p14:xfrm>
              <a:off x="8234915" y="2542863"/>
              <a:ext cx="56880" cy="163800"/>
            </p14:xfrm>
          </p:contentPart>
        </mc:Choice>
        <mc:Fallback xmlns="">
          <p:pic>
            <p:nvPicPr>
              <p:cNvPr id="64" name="Ink 63">
                <a:extLst>
                  <a:ext uri="{FF2B5EF4-FFF2-40B4-BE49-F238E27FC236}">
                    <a16:creationId xmlns:a16="http://schemas.microsoft.com/office/drawing/2014/main" id="{870F9AF4-906E-634E-B131-9890006143A2}"/>
                  </a:ext>
                </a:extLst>
              </p:cNvPr>
              <p:cNvPicPr/>
              <p:nvPr/>
            </p:nvPicPr>
            <p:blipFill>
              <a:blip r:embed="rId59"/>
              <a:stretch>
                <a:fillRect/>
              </a:stretch>
            </p:blipFill>
            <p:spPr>
              <a:xfrm>
                <a:off x="8225195" y="2533164"/>
                <a:ext cx="74520" cy="181401"/>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5" name="Ink 64">
                <a:extLst>
                  <a:ext uri="{FF2B5EF4-FFF2-40B4-BE49-F238E27FC236}">
                    <a16:creationId xmlns:a16="http://schemas.microsoft.com/office/drawing/2014/main" id="{B4E357AB-6192-7549-B051-8BF646B756E1}"/>
                  </a:ext>
                </a:extLst>
              </p14:cNvPr>
              <p14:cNvContentPartPr/>
              <p14:nvPr/>
            </p14:nvContentPartPr>
            <p14:xfrm>
              <a:off x="8385755" y="2555463"/>
              <a:ext cx="245520" cy="138600"/>
            </p14:xfrm>
          </p:contentPart>
        </mc:Choice>
        <mc:Fallback xmlns="">
          <p:pic>
            <p:nvPicPr>
              <p:cNvPr id="65" name="Ink 64">
                <a:extLst>
                  <a:ext uri="{FF2B5EF4-FFF2-40B4-BE49-F238E27FC236}">
                    <a16:creationId xmlns:a16="http://schemas.microsoft.com/office/drawing/2014/main" id="{B4E357AB-6192-7549-B051-8BF646B756E1}"/>
                  </a:ext>
                </a:extLst>
              </p:cNvPr>
              <p:cNvPicPr/>
              <p:nvPr/>
            </p:nvPicPr>
            <p:blipFill>
              <a:blip r:embed="rId61"/>
              <a:stretch>
                <a:fillRect/>
              </a:stretch>
            </p:blipFill>
            <p:spPr>
              <a:xfrm>
                <a:off x="8376035" y="2545768"/>
                <a:ext cx="265320" cy="15727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6" name="Ink 65">
                <a:extLst>
                  <a:ext uri="{FF2B5EF4-FFF2-40B4-BE49-F238E27FC236}">
                    <a16:creationId xmlns:a16="http://schemas.microsoft.com/office/drawing/2014/main" id="{2EAE2E7F-9606-2843-9DC3-296A4FFDD563}"/>
                  </a:ext>
                </a:extLst>
              </p14:cNvPr>
              <p14:cNvContentPartPr/>
              <p14:nvPr/>
            </p14:nvContentPartPr>
            <p14:xfrm>
              <a:off x="8354435" y="2498943"/>
              <a:ext cx="382320" cy="490680"/>
            </p14:xfrm>
          </p:contentPart>
        </mc:Choice>
        <mc:Fallback xmlns="">
          <p:pic>
            <p:nvPicPr>
              <p:cNvPr id="66" name="Ink 65">
                <a:extLst>
                  <a:ext uri="{FF2B5EF4-FFF2-40B4-BE49-F238E27FC236}">
                    <a16:creationId xmlns:a16="http://schemas.microsoft.com/office/drawing/2014/main" id="{2EAE2E7F-9606-2843-9DC3-296A4FFDD563}"/>
                  </a:ext>
                </a:extLst>
              </p:cNvPr>
              <p:cNvPicPr/>
              <p:nvPr/>
            </p:nvPicPr>
            <p:blipFill>
              <a:blip r:embed="rId63"/>
              <a:stretch>
                <a:fillRect/>
              </a:stretch>
            </p:blipFill>
            <p:spPr>
              <a:xfrm>
                <a:off x="8346522" y="2489943"/>
                <a:ext cx="399584"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7" name="Ink 66">
                <a:extLst>
                  <a:ext uri="{FF2B5EF4-FFF2-40B4-BE49-F238E27FC236}">
                    <a16:creationId xmlns:a16="http://schemas.microsoft.com/office/drawing/2014/main" id="{5D2C8513-DAE9-8B4B-8306-85EEB33D7F0C}"/>
                  </a:ext>
                </a:extLst>
              </p14:cNvPr>
              <p14:cNvContentPartPr/>
              <p14:nvPr/>
            </p14:nvContentPartPr>
            <p14:xfrm>
              <a:off x="8486555" y="2882343"/>
              <a:ext cx="151200" cy="107280"/>
            </p14:xfrm>
          </p:contentPart>
        </mc:Choice>
        <mc:Fallback xmlns="">
          <p:pic>
            <p:nvPicPr>
              <p:cNvPr id="67" name="Ink 66">
                <a:extLst>
                  <a:ext uri="{FF2B5EF4-FFF2-40B4-BE49-F238E27FC236}">
                    <a16:creationId xmlns:a16="http://schemas.microsoft.com/office/drawing/2014/main" id="{5D2C8513-DAE9-8B4B-8306-85EEB33D7F0C}"/>
                  </a:ext>
                </a:extLst>
              </p:cNvPr>
              <p:cNvPicPr/>
              <p:nvPr/>
            </p:nvPicPr>
            <p:blipFill>
              <a:blip r:embed="rId65"/>
              <a:stretch>
                <a:fillRect/>
              </a:stretch>
            </p:blipFill>
            <p:spPr>
              <a:xfrm>
                <a:off x="8476835" y="2872590"/>
                <a:ext cx="168840" cy="127147"/>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8" name="Ink 67">
                <a:extLst>
                  <a:ext uri="{FF2B5EF4-FFF2-40B4-BE49-F238E27FC236}">
                    <a16:creationId xmlns:a16="http://schemas.microsoft.com/office/drawing/2014/main" id="{E367DC3B-B1A5-4545-AF92-3795E817CBEB}"/>
                  </a:ext>
                </a:extLst>
              </p14:cNvPr>
              <p14:cNvContentPartPr/>
              <p14:nvPr/>
            </p14:nvContentPartPr>
            <p14:xfrm>
              <a:off x="8932955" y="2643303"/>
              <a:ext cx="56880" cy="19080"/>
            </p14:xfrm>
          </p:contentPart>
        </mc:Choice>
        <mc:Fallback xmlns="">
          <p:pic>
            <p:nvPicPr>
              <p:cNvPr id="68" name="Ink 67">
                <a:extLst>
                  <a:ext uri="{FF2B5EF4-FFF2-40B4-BE49-F238E27FC236}">
                    <a16:creationId xmlns:a16="http://schemas.microsoft.com/office/drawing/2014/main" id="{E367DC3B-B1A5-4545-AF92-3795E817CBEB}"/>
                  </a:ext>
                </a:extLst>
              </p:cNvPr>
              <p:cNvPicPr/>
              <p:nvPr/>
            </p:nvPicPr>
            <p:blipFill>
              <a:blip r:embed="rId67"/>
              <a:stretch>
                <a:fillRect/>
              </a:stretch>
            </p:blipFill>
            <p:spPr>
              <a:xfrm>
                <a:off x="8923955" y="2634303"/>
                <a:ext cx="73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9" name="Ink 68">
                <a:extLst>
                  <a:ext uri="{FF2B5EF4-FFF2-40B4-BE49-F238E27FC236}">
                    <a16:creationId xmlns:a16="http://schemas.microsoft.com/office/drawing/2014/main" id="{BA25792C-7840-8E4C-9414-E1135E0E489D}"/>
                  </a:ext>
                </a:extLst>
              </p14:cNvPr>
              <p14:cNvContentPartPr/>
              <p14:nvPr/>
            </p14:nvContentPartPr>
            <p14:xfrm>
              <a:off x="8939075" y="2700183"/>
              <a:ext cx="19080" cy="19080"/>
            </p14:xfrm>
          </p:contentPart>
        </mc:Choice>
        <mc:Fallback xmlns="">
          <p:pic>
            <p:nvPicPr>
              <p:cNvPr id="69" name="Ink 68">
                <a:extLst>
                  <a:ext uri="{FF2B5EF4-FFF2-40B4-BE49-F238E27FC236}">
                    <a16:creationId xmlns:a16="http://schemas.microsoft.com/office/drawing/2014/main" id="{BA25792C-7840-8E4C-9414-E1135E0E489D}"/>
                  </a:ext>
                </a:extLst>
              </p:cNvPr>
              <p:cNvPicPr/>
              <p:nvPr/>
            </p:nvPicPr>
            <p:blipFill>
              <a:blip r:embed="rId69"/>
              <a:stretch>
                <a:fillRect/>
              </a:stretch>
            </p:blipFill>
            <p:spPr>
              <a:xfrm>
                <a:off x="8930435" y="2690463"/>
                <a:ext cx="356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0" name="Ink 69">
                <a:extLst>
                  <a:ext uri="{FF2B5EF4-FFF2-40B4-BE49-F238E27FC236}">
                    <a16:creationId xmlns:a16="http://schemas.microsoft.com/office/drawing/2014/main" id="{B973EB3E-97DC-6447-836D-1E7FF8B4B3E2}"/>
                  </a:ext>
                </a:extLst>
              </p14:cNvPr>
              <p14:cNvContentPartPr/>
              <p14:nvPr/>
            </p14:nvContentPartPr>
            <p14:xfrm>
              <a:off x="9184235" y="2543583"/>
              <a:ext cx="239400" cy="230040"/>
            </p14:xfrm>
          </p:contentPart>
        </mc:Choice>
        <mc:Fallback xmlns="">
          <p:pic>
            <p:nvPicPr>
              <p:cNvPr id="70" name="Ink 69">
                <a:extLst>
                  <a:ext uri="{FF2B5EF4-FFF2-40B4-BE49-F238E27FC236}">
                    <a16:creationId xmlns:a16="http://schemas.microsoft.com/office/drawing/2014/main" id="{B973EB3E-97DC-6447-836D-1E7FF8B4B3E2}"/>
                  </a:ext>
                </a:extLst>
              </p:cNvPr>
              <p:cNvPicPr/>
              <p:nvPr/>
            </p:nvPicPr>
            <p:blipFill>
              <a:blip r:embed="rId71"/>
              <a:stretch>
                <a:fillRect/>
              </a:stretch>
            </p:blipFill>
            <p:spPr>
              <a:xfrm>
                <a:off x="9174140" y="2533878"/>
                <a:ext cx="257427" cy="24801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Ink 70">
                <a:extLst>
                  <a:ext uri="{FF2B5EF4-FFF2-40B4-BE49-F238E27FC236}">
                    <a16:creationId xmlns:a16="http://schemas.microsoft.com/office/drawing/2014/main" id="{7D00AB19-8EDB-A34D-B784-68903357B8AF}"/>
                  </a:ext>
                </a:extLst>
              </p14:cNvPr>
              <p14:cNvContentPartPr/>
              <p14:nvPr/>
            </p14:nvContentPartPr>
            <p14:xfrm>
              <a:off x="9448475" y="2568063"/>
              <a:ext cx="126000" cy="163800"/>
            </p14:xfrm>
          </p:contentPart>
        </mc:Choice>
        <mc:Fallback xmlns="">
          <p:pic>
            <p:nvPicPr>
              <p:cNvPr id="71" name="Ink 70">
                <a:extLst>
                  <a:ext uri="{FF2B5EF4-FFF2-40B4-BE49-F238E27FC236}">
                    <a16:creationId xmlns:a16="http://schemas.microsoft.com/office/drawing/2014/main" id="{7D00AB19-8EDB-A34D-B784-68903357B8AF}"/>
                  </a:ext>
                </a:extLst>
              </p:cNvPr>
              <p:cNvPicPr/>
              <p:nvPr/>
            </p:nvPicPr>
            <p:blipFill>
              <a:blip r:embed="rId73"/>
              <a:stretch>
                <a:fillRect/>
              </a:stretch>
            </p:blipFill>
            <p:spPr>
              <a:xfrm>
                <a:off x="9440555" y="2558343"/>
                <a:ext cx="1432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Ink 71">
                <a:extLst>
                  <a:ext uri="{FF2B5EF4-FFF2-40B4-BE49-F238E27FC236}">
                    <a16:creationId xmlns:a16="http://schemas.microsoft.com/office/drawing/2014/main" id="{7E7265D7-B9A2-C148-AC06-A0E7F2592324}"/>
                  </a:ext>
                </a:extLst>
              </p14:cNvPr>
              <p14:cNvContentPartPr/>
              <p14:nvPr/>
            </p14:nvContentPartPr>
            <p14:xfrm>
              <a:off x="9536315" y="2542863"/>
              <a:ext cx="63360" cy="19080"/>
            </p14:xfrm>
          </p:contentPart>
        </mc:Choice>
        <mc:Fallback xmlns="">
          <p:pic>
            <p:nvPicPr>
              <p:cNvPr id="72" name="Ink 71">
                <a:extLst>
                  <a:ext uri="{FF2B5EF4-FFF2-40B4-BE49-F238E27FC236}">
                    <a16:creationId xmlns:a16="http://schemas.microsoft.com/office/drawing/2014/main" id="{7E7265D7-B9A2-C148-AC06-A0E7F2592324}"/>
                  </a:ext>
                </a:extLst>
              </p:cNvPr>
              <p:cNvPicPr/>
              <p:nvPr/>
            </p:nvPicPr>
            <p:blipFill>
              <a:blip r:embed="rId75"/>
              <a:stretch>
                <a:fillRect/>
              </a:stretch>
            </p:blipFill>
            <p:spPr>
              <a:xfrm>
                <a:off x="9526539" y="2535090"/>
                <a:ext cx="81101" cy="36393"/>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3" name="Ink 72">
                <a:extLst>
                  <a:ext uri="{FF2B5EF4-FFF2-40B4-BE49-F238E27FC236}">
                    <a16:creationId xmlns:a16="http://schemas.microsoft.com/office/drawing/2014/main" id="{469F6807-D45D-B948-97B3-0641731C2A63}"/>
                  </a:ext>
                </a:extLst>
              </p14:cNvPr>
              <p14:cNvContentPartPr/>
              <p14:nvPr/>
            </p14:nvContentPartPr>
            <p14:xfrm>
              <a:off x="9630635" y="2624583"/>
              <a:ext cx="25560" cy="12960"/>
            </p14:xfrm>
          </p:contentPart>
        </mc:Choice>
        <mc:Fallback xmlns="">
          <p:pic>
            <p:nvPicPr>
              <p:cNvPr id="73" name="Ink 72">
                <a:extLst>
                  <a:ext uri="{FF2B5EF4-FFF2-40B4-BE49-F238E27FC236}">
                    <a16:creationId xmlns:a16="http://schemas.microsoft.com/office/drawing/2014/main" id="{469F6807-D45D-B948-97B3-0641731C2A63}"/>
                  </a:ext>
                </a:extLst>
              </p:cNvPr>
              <p:cNvPicPr/>
              <p:nvPr/>
            </p:nvPicPr>
            <p:blipFill>
              <a:blip r:embed="rId77"/>
              <a:stretch>
                <a:fillRect/>
              </a:stretch>
            </p:blipFill>
            <p:spPr>
              <a:xfrm>
                <a:off x="9620915" y="2614863"/>
                <a:ext cx="432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4" name="Ink 73">
                <a:extLst>
                  <a:ext uri="{FF2B5EF4-FFF2-40B4-BE49-F238E27FC236}">
                    <a16:creationId xmlns:a16="http://schemas.microsoft.com/office/drawing/2014/main" id="{F06A10B2-62B9-BA4C-8EF9-6E8F0C152C48}"/>
                  </a:ext>
                </a:extLst>
              </p14:cNvPr>
              <p14:cNvContentPartPr/>
              <p14:nvPr/>
            </p14:nvContentPartPr>
            <p14:xfrm>
              <a:off x="9750155" y="2568063"/>
              <a:ext cx="126000" cy="163800"/>
            </p14:xfrm>
          </p:contentPart>
        </mc:Choice>
        <mc:Fallback xmlns="">
          <p:pic>
            <p:nvPicPr>
              <p:cNvPr id="74" name="Ink 73">
                <a:extLst>
                  <a:ext uri="{FF2B5EF4-FFF2-40B4-BE49-F238E27FC236}">
                    <a16:creationId xmlns:a16="http://schemas.microsoft.com/office/drawing/2014/main" id="{F06A10B2-62B9-BA4C-8EF9-6E8F0C152C48}"/>
                  </a:ext>
                </a:extLst>
              </p:cNvPr>
              <p:cNvPicPr/>
              <p:nvPr/>
            </p:nvPicPr>
            <p:blipFill>
              <a:blip r:embed="rId79"/>
              <a:stretch>
                <a:fillRect/>
              </a:stretch>
            </p:blipFill>
            <p:spPr>
              <a:xfrm>
                <a:off x="9741540" y="2559423"/>
                <a:ext cx="143949"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5" name="Ink 74">
                <a:extLst>
                  <a:ext uri="{FF2B5EF4-FFF2-40B4-BE49-F238E27FC236}">
                    <a16:creationId xmlns:a16="http://schemas.microsoft.com/office/drawing/2014/main" id="{C5D0810B-3574-7646-984E-B6D556D45B25}"/>
                  </a:ext>
                </a:extLst>
              </p14:cNvPr>
              <p14:cNvContentPartPr/>
              <p14:nvPr/>
            </p14:nvContentPartPr>
            <p14:xfrm>
              <a:off x="9900995" y="2593263"/>
              <a:ext cx="188280" cy="195120"/>
            </p14:xfrm>
          </p:contentPart>
        </mc:Choice>
        <mc:Fallback xmlns="">
          <p:pic>
            <p:nvPicPr>
              <p:cNvPr id="75" name="Ink 74">
                <a:extLst>
                  <a:ext uri="{FF2B5EF4-FFF2-40B4-BE49-F238E27FC236}">
                    <a16:creationId xmlns:a16="http://schemas.microsoft.com/office/drawing/2014/main" id="{C5D0810B-3574-7646-984E-B6D556D45B25}"/>
                  </a:ext>
                </a:extLst>
              </p:cNvPr>
              <p:cNvPicPr/>
              <p:nvPr/>
            </p:nvPicPr>
            <p:blipFill>
              <a:blip r:embed="rId81"/>
              <a:stretch>
                <a:fillRect/>
              </a:stretch>
            </p:blipFill>
            <p:spPr>
              <a:xfrm>
                <a:off x="9893075" y="2583920"/>
                <a:ext cx="205560" cy="213446"/>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6" name="Ink 75">
                <a:extLst>
                  <a:ext uri="{FF2B5EF4-FFF2-40B4-BE49-F238E27FC236}">
                    <a16:creationId xmlns:a16="http://schemas.microsoft.com/office/drawing/2014/main" id="{64008F82-0C7D-F94C-AA60-D078DDE97764}"/>
                  </a:ext>
                </a:extLst>
              </p14:cNvPr>
              <p14:cNvContentPartPr/>
              <p14:nvPr/>
            </p14:nvContentPartPr>
            <p14:xfrm>
              <a:off x="10033115" y="2574183"/>
              <a:ext cx="119880" cy="6480"/>
            </p14:xfrm>
          </p:contentPart>
        </mc:Choice>
        <mc:Fallback xmlns="">
          <p:pic>
            <p:nvPicPr>
              <p:cNvPr id="76" name="Ink 75">
                <a:extLst>
                  <a:ext uri="{FF2B5EF4-FFF2-40B4-BE49-F238E27FC236}">
                    <a16:creationId xmlns:a16="http://schemas.microsoft.com/office/drawing/2014/main" id="{64008F82-0C7D-F94C-AA60-D078DDE97764}"/>
                  </a:ext>
                </a:extLst>
              </p:cNvPr>
              <p:cNvPicPr/>
              <p:nvPr/>
            </p:nvPicPr>
            <p:blipFill>
              <a:blip r:embed="rId83"/>
              <a:stretch>
                <a:fillRect/>
              </a:stretch>
            </p:blipFill>
            <p:spPr>
              <a:xfrm>
                <a:off x="10023395" y="2565183"/>
                <a:ext cx="1375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87">
                <a:extLst>
                  <a:ext uri="{FF2B5EF4-FFF2-40B4-BE49-F238E27FC236}">
                    <a16:creationId xmlns:a16="http://schemas.microsoft.com/office/drawing/2014/main" id="{6D3BBBE6-E31B-9249-B51F-2A935D2AB4C2}"/>
                  </a:ext>
                </a:extLst>
              </p14:cNvPr>
              <p14:cNvContentPartPr/>
              <p14:nvPr/>
            </p14:nvContentPartPr>
            <p14:xfrm>
              <a:off x="4864955" y="3649503"/>
              <a:ext cx="195120" cy="12960"/>
            </p14:xfrm>
          </p:contentPart>
        </mc:Choice>
        <mc:Fallback xmlns="">
          <p:pic>
            <p:nvPicPr>
              <p:cNvPr id="88" name="Ink 87">
                <a:extLst>
                  <a:ext uri="{FF2B5EF4-FFF2-40B4-BE49-F238E27FC236}">
                    <a16:creationId xmlns:a16="http://schemas.microsoft.com/office/drawing/2014/main" id="{6D3BBBE6-E31B-9249-B51F-2A935D2AB4C2}"/>
                  </a:ext>
                </a:extLst>
              </p:cNvPr>
              <p:cNvPicPr/>
              <p:nvPr/>
            </p:nvPicPr>
            <p:blipFill>
              <a:blip r:embed="rId85"/>
              <a:stretch>
                <a:fillRect/>
              </a:stretch>
            </p:blipFill>
            <p:spPr>
              <a:xfrm>
                <a:off x="4855955" y="3640143"/>
                <a:ext cx="2120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88">
                <a:extLst>
                  <a:ext uri="{FF2B5EF4-FFF2-40B4-BE49-F238E27FC236}">
                    <a16:creationId xmlns:a16="http://schemas.microsoft.com/office/drawing/2014/main" id="{C28EBF9E-7FCA-2C4E-B955-C269914E5367}"/>
                  </a:ext>
                </a:extLst>
              </p14:cNvPr>
              <p14:cNvContentPartPr/>
              <p14:nvPr/>
            </p14:nvContentPartPr>
            <p14:xfrm>
              <a:off x="4971875" y="3749943"/>
              <a:ext cx="126000" cy="31680"/>
            </p14:xfrm>
          </p:contentPart>
        </mc:Choice>
        <mc:Fallback xmlns="">
          <p:pic>
            <p:nvPicPr>
              <p:cNvPr id="89" name="Ink 88">
                <a:extLst>
                  <a:ext uri="{FF2B5EF4-FFF2-40B4-BE49-F238E27FC236}">
                    <a16:creationId xmlns:a16="http://schemas.microsoft.com/office/drawing/2014/main" id="{C28EBF9E-7FCA-2C4E-B955-C269914E5367}"/>
                  </a:ext>
                </a:extLst>
              </p:cNvPr>
              <p:cNvPicPr/>
              <p:nvPr/>
            </p:nvPicPr>
            <p:blipFill>
              <a:blip r:embed="rId87"/>
              <a:stretch>
                <a:fillRect/>
              </a:stretch>
            </p:blipFill>
            <p:spPr>
              <a:xfrm>
                <a:off x="4962155" y="3740223"/>
                <a:ext cx="1436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0" name="Ink 91">
                <a:extLst>
                  <a:ext uri="{FF2B5EF4-FFF2-40B4-BE49-F238E27FC236}">
                    <a16:creationId xmlns:a16="http://schemas.microsoft.com/office/drawing/2014/main" id="{32379B66-9115-3D4E-B28C-C45E02399DC5}"/>
                  </a:ext>
                </a:extLst>
              </p14:cNvPr>
              <p14:cNvContentPartPr/>
              <p14:nvPr/>
            </p14:nvContentPartPr>
            <p14:xfrm>
              <a:off x="3903035" y="3542583"/>
              <a:ext cx="522360" cy="226800"/>
            </p14:xfrm>
          </p:contentPart>
        </mc:Choice>
        <mc:Fallback xmlns="">
          <p:pic>
            <p:nvPicPr>
              <p:cNvPr id="90" name="Ink 91">
                <a:extLst>
                  <a:ext uri="{FF2B5EF4-FFF2-40B4-BE49-F238E27FC236}">
                    <a16:creationId xmlns:a16="http://schemas.microsoft.com/office/drawing/2014/main" id="{32379B66-9115-3D4E-B28C-C45E02399DC5}"/>
                  </a:ext>
                </a:extLst>
              </p:cNvPr>
              <p:cNvPicPr/>
              <p:nvPr/>
            </p:nvPicPr>
            <p:blipFill>
              <a:blip r:embed="rId89"/>
              <a:stretch>
                <a:fillRect/>
              </a:stretch>
            </p:blipFill>
            <p:spPr>
              <a:xfrm>
                <a:off x="3893669" y="3533223"/>
                <a:ext cx="539652"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1" name="Ink 92">
                <a:extLst>
                  <a:ext uri="{FF2B5EF4-FFF2-40B4-BE49-F238E27FC236}">
                    <a16:creationId xmlns:a16="http://schemas.microsoft.com/office/drawing/2014/main" id="{7F673A42-6BBB-F14B-A423-0B46EC87DBE8}"/>
                  </a:ext>
                </a:extLst>
              </p14:cNvPr>
              <p14:cNvContentPartPr/>
              <p14:nvPr/>
            </p14:nvContentPartPr>
            <p14:xfrm>
              <a:off x="3343595" y="3548703"/>
              <a:ext cx="402480" cy="220320"/>
            </p14:xfrm>
          </p:contentPart>
        </mc:Choice>
        <mc:Fallback xmlns="">
          <p:pic>
            <p:nvPicPr>
              <p:cNvPr id="91" name="Ink 92">
                <a:extLst>
                  <a:ext uri="{FF2B5EF4-FFF2-40B4-BE49-F238E27FC236}">
                    <a16:creationId xmlns:a16="http://schemas.microsoft.com/office/drawing/2014/main" id="{7F673A42-6BBB-F14B-A423-0B46EC87DBE8}"/>
                  </a:ext>
                </a:extLst>
              </p:cNvPr>
              <p:cNvPicPr/>
              <p:nvPr/>
            </p:nvPicPr>
            <p:blipFill>
              <a:blip r:embed="rId91"/>
              <a:stretch>
                <a:fillRect/>
              </a:stretch>
            </p:blipFill>
            <p:spPr>
              <a:xfrm>
                <a:off x="3334603" y="3539343"/>
                <a:ext cx="419385"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14" name="Ink 114">
                <a:extLst>
                  <a:ext uri="{FF2B5EF4-FFF2-40B4-BE49-F238E27FC236}">
                    <a16:creationId xmlns:a16="http://schemas.microsoft.com/office/drawing/2014/main" id="{744CD08F-7546-7646-8519-DB9E71D6C39E}"/>
                  </a:ext>
                </a:extLst>
              </p14:cNvPr>
              <p14:cNvContentPartPr/>
              <p14:nvPr/>
            </p14:nvContentPartPr>
            <p14:xfrm>
              <a:off x="5468675" y="3397863"/>
              <a:ext cx="2144520" cy="717120"/>
            </p14:xfrm>
          </p:contentPart>
        </mc:Choice>
        <mc:Fallback xmlns="">
          <p:pic>
            <p:nvPicPr>
              <p:cNvPr id="114" name="Ink 114">
                <a:extLst>
                  <a:ext uri="{FF2B5EF4-FFF2-40B4-BE49-F238E27FC236}">
                    <a16:creationId xmlns:a16="http://schemas.microsoft.com/office/drawing/2014/main" id="{744CD08F-7546-7646-8519-DB9E71D6C39E}"/>
                  </a:ext>
                </a:extLst>
              </p:cNvPr>
              <p:cNvPicPr/>
              <p:nvPr/>
            </p:nvPicPr>
            <p:blipFill>
              <a:blip r:embed="rId93"/>
              <a:stretch>
                <a:fillRect/>
              </a:stretch>
            </p:blipFill>
            <p:spPr>
              <a:xfrm>
                <a:off x="5460395" y="3389579"/>
                <a:ext cx="2160720" cy="733328"/>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1" name="Ink 120">
                <a:extLst>
                  <a:ext uri="{FF2B5EF4-FFF2-40B4-BE49-F238E27FC236}">
                    <a16:creationId xmlns:a16="http://schemas.microsoft.com/office/drawing/2014/main" id="{162FFB1F-DCD2-0449-8ED3-02570CF9753B}"/>
                  </a:ext>
                </a:extLst>
              </p14:cNvPr>
              <p14:cNvContentPartPr/>
              <p14:nvPr/>
            </p14:nvContentPartPr>
            <p14:xfrm>
              <a:off x="8310515" y="3655623"/>
              <a:ext cx="918360" cy="50760"/>
            </p14:xfrm>
          </p:contentPart>
        </mc:Choice>
        <mc:Fallback xmlns="">
          <p:pic>
            <p:nvPicPr>
              <p:cNvPr id="121" name="Ink 120">
                <a:extLst>
                  <a:ext uri="{FF2B5EF4-FFF2-40B4-BE49-F238E27FC236}">
                    <a16:creationId xmlns:a16="http://schemas.microsoft.com/office/drawing/2014/main" id="{162FFB1F-DCD2-0449-8ED3-02570CF9753B}"/>
                  </a:ext>
                </a:extLst>
              </p:cNvPr>
              <p:cNvPicPr/>
              <p:nvPr/>
            </p:nvPicPr>
            <p:blipFill>
              <a:blip r:embed="rId95"/>
              <a:stretch>
                <a:fillRect/>
              </a:stretch>
            </p:blipFill>
            <p:spPr>
              <a:xfrm>
                <a:off x="8300795" y="3645834"/>
                <a:ext cx="935280" cy="67801"/>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2" name="Ink 121">
                <a:extLst>
                  <a:ext uri="{FF2B5EF4-FFF2-40B4-BE49-F238E27FC236}">
                    <a16:creationId xmlns:a16="http://schemas.microsoft.com/office/drawing/2014/main" id="{622ABA29-1B67-0C48-BDE2-BF2792DBB2F3}"/>
                  </a:ext>
                </a:extLst>
              </p14:cNvPr>
              <p14:cNvContentPartPr/>
              <p14:nvPr/>
            </p14:nvContentPartPr>
            <p14:xfrm>
              <a:off x="8844755" y="3793863"/>
              <a:ext cx="189000" cy="151200"/>
            </p14:xfrm>
          </p:contentPart>
        </mc:Choice>
        <mc:Fallback xmlns="">
          <p:pic>
            <p:nvPicPr>
              <p:cNvPr id="122" name="Ink 121">
                <a:extLst>
                  <a:ext uri="{FF2B5EF4-FFF2-40B4-BE49-F238E27FC236}">
                    <a16:creationId xmlns:a16="http://schemas.microsoft.com/office/drawing/2014/main" id="{622ABA29-1B67-0C48-BDE2-BF2792DBB2F3}"/>
                  </a:ext>
                </a:extLst>
              </p:cNvPr>
              <p:cNvPicPr/>
              <p:nvPr/>
            </p:nvPicPr>
            <p:blipFill>
              <a:blip r:embed="rId97"/>
              <a:stretch>
                <a:fillRect/>
              </a:stretch>
            </p:blipFill>
            <p:spPr>
              <a:xfrm>
                <a:off x="8835755" y="3784143"/>
                <a:ext cx="206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3" name="Ink 124">
                <a:extLst>
                  <a:ext uri="{FF2B5EF4-FFF2-40B4-BE49-F238E27FC236}">
                    <a16:creationId xmlns:a16="http://schemas.microsoft.com/office/drawing/2014/main" id="{BD1C3EE5-FB01-9446-9552-ECCC1AF33C06}"/>
                  </a:ext>
                </a:extLst>
              </p14:cNvPr>
              <p14:cNvContentPartPr/>
              <p14:nvPr/>
            </p14:nvContentPartPr>
            <p14:xfrm>
              <a:off x="9020795" y="3328743"/>
              <a:ext cx="220320" cy="176400"/>
            </p14:xfrm>
          </p:contentPart>
        </mc:Choice>
        <mc:Fallback xmlns="">
          <p:pic>
            <p:nvPicPr>
              <p:cNvPr id="123" name="Ink 124">
                <a:extLst>
                  <a:ext uri="{FF2B5EF4-FFF2-40B4-BE49-F238E27FC236}">
                    <a16:creationId xmlns:a16="http://schemas.microsoft.com/office/drawing/2014/main" id="{BD1C3EE5-FB01-9446-9552-ECCC1AF33C06}"/>
                  </a:ext>
                </a:extLst>
              </p:cNvPr>
              <p:cNvPicPr/>
              <p:nvPr/>
            </p:nvPicPr>
            <p:blipFill>
              <a:blip r:embed="rId99"/>
              <a:stretch>
                <a:fillRect/>
              </a:stretch>
            </p:blipFill>
            <p:spPr>
              <a:xfrm>
                <a:off x="9011075" y="3319743"/>
                <a:ext cx="237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4" name="Ink 125">
                <a:extLst>
                  <a:ext uri="{FF2B5EF4-FFF2-40B4-BE49-F238E27FC236}">
                    <a16:creationId xmlns:a16="http://schemas.microsoft.com/office/drawing/2014/main" id="{0B01F1E1-1841-124C-A5FE-643E997D46D1}"/>
                  </a:ext>
                </a:extLst>
              </p14:cNvPr>
              <p14:cNvContentPartPr/>
              <p14:nvPr/>
            </p14:nvContentPartPr>
            <p14:xfrm>
              <a:off x="8335715" y="3353943"/>
              <a:ext cx="565920" cy="182520"/>
            </p14:xfrm>
          </p:contentPart>
        </mc:Choice>
        <mc:Fallback xmlns="">
          <p:pic>
            <p:nvPicPr>
              <p:cNvPr id="124" name="Ink 125">
                <a:extLst>
                  <a:ext uri="{FF2B5EF4-FFF2-40B4-BE49-F238E27FC236}">
                    <a16:creationId xmlns:a16="http://schemas.microsoft.com/office/drawing/2014/main" id="{0B01F1E1-1841-124C-A5FE-643E997D46D1}"/>
                  </a:ext>
                </a:extLst>
              </p:cNvPr>
              <p:cNvPicPr/>
              <p:nvPr/>
            </p:nvPicPr>
            <p:blipFill>
              <a:blip r:embed="rId101"/>
              <a:stretch>
                <a:fillRect/>
              </a:stretch>
            </p:blipFill>
            <p:spPr>
              <a:xfrm>
                <a:off x="8326361" y="3344961"/>
                <a:ext cx="584988" cy="200485"/>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27" name="Ink 126">
                <a:extLst>
                  <a:ext uri="{FF2B5EF4-FFF2-40B4-BE49-F238E27FC236}">
                    <a16:creationId xmlns:a16="http://schemas.microsoft.com/office/drawing/2014/main" id="{D73EE5F6-36E2-B943-970C-95E1460F03AC}"/>
                  </a:ext>
                </a:extLst>
              </p14:cNvPr>
              <p14:cNvContentPartPr/>
              <p14:nvPr/>
            </p14:nvContentPartPr>
            <p14:xfrm>
              <a:off x="8109995" y="4165023"/>
              <a:ext cx="81360" cy="12960"/>
            </p14:xfrm>
          </p:contentPart>
        </mc:Choice>
        <mc:Fallback xmlns="">
          <p:pic>
            <p:nvPicPr>
              <p:cNvPr id="127" name="Ink 126">
                <a:extLst>
                  <a:ext uri="{FF2B5EF4-FFF2-40B4-BE49-F238E27FC236}">
                    <a16:creationId xmlns:a16="http://schemas.microsoft.com/office/drawing/2014/main" id="{D73EE5F6-36E2-B943-970C-95E1460F03AC}"/>
                  </a:ext>
                </a:extLst>
              </p:cNvPr>
              <p:cNvPicPr/>
              <p:nvPr/>
            </p:nvPicPr>
            <p:blipFill>
              <a:blip r:embed="rId103"/>
              <a:stretch>
                <a:fillRect/>
              </a:stretch>
            </p:blipFill>
            <p:spPr>
              <a:xfrm>
                <a:off x="8100635" y="4155303"/>
                <a:ext cx="98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8" name="Ink 127">
                <a:extLst>
                  <a:ext uri="{FF2B5EF4-FFF2-40B4-BE49-F238E27FC236}">
                    <a16:creationId xmlns:a16="http://schemas.microsoft.com/office/drawing/2014/main" id="{2F67D7A7-5C83-B74E-ACE7-BE67F250D00B}"/>
                  </a:ext>
                </a:extLst>
              </p14:cNvPr>
              <p14:cNvContentPartPr/>
              <p14:nvPr/>
            </p14:nvContentPartPr>
            <p14:xfrm>
              <a:off x="8147075" y="4215063"/>
              <a:ext cx="50760" cy="31680"/>
            </p14:xfrm>
          </p:contentPart>
        </mc:Choice>
        <mc:Fallback xmlns="">
          <p:pic>
            <p:nvPicPr>
              <p:cNvPr id="128" name="Ink 127">
                <a:extLst>
                  <a:ext uri="{FF2B5EF4-FFF2-40B4-BE49-F238E27FC236}">
                    <a16:creationId xmlns:a16="http://schemas.microsoft.com/office/drawing/2014/main" id="{2F67D7A7-5C83-B74E-ACE7-BE67F250D00B}"/>
                  </a:ext>
                </a:extLst>
              </p:cNvPr>
              <p:cNvPicPr/>
              <p:nvPr/>
            </p:nvPicPr>
            <p:blipFill>
              <a:blip r:embed="rId105"/>
              <a:stretch>
                <a:fillRect/>
              </a:stretch>
            </p:blipFill>
            <p:spPr>
              <a:xfrm>
                <a:off x="8137355" y="4204983"/>
                <a:ext cx="684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31" name="Ink 130">
                <a:extLst>
                  <a:ext uri="{FF2B5EF4-FFF2-40B4-BE49-F238E27FC236}">
                    <a16:creationId xmlns:a16="http://schemas.microsoft.com/office/drawing/2014/main" id="{497B9226-E7C0-D24D-9EFA-B7172CDDBA33}"/>
                  </a:ext>
                </a:extLst>
              </p14:cNvPr>
              <p14:cNvContentPartPr/>
              <p14:nvPr/>
            </p14:nvContentPartPr>
            <p14:xfrm>
              <a:off x="8932955" y="4271943"/>
              <a:ext cx="25560" cy="6480"/>
            </p14:xfrm>
          </p:contentPart>
        </mc:Choice>
        <mc:Fallback xmlns="">
          <p:pic>
            <p:nvPicPr>
              <p:cNvPr id="131" name="Ink 130">
                <a:extLst>
                  <a:ext uri="{FF2B5EF4-FFF2-40B4-BE49-F238E27FC236}">
                    <a16:creationId xmlns:a16="http://schemas.microsoft.com/office/drawing/2014/main" id="{497B9226-E7C0-D24D-9EFA-B7172CDDBA33}"/>
                  </a:ext>
                </a:extLst>
              </p:cNvPr>
              <p:cNvPicPr/>
              <p:nvPr/>
            </p:nvPicPr>
            <p:blipFill>
              <a:blip r:embed="rId107"/>
              <a:stretch>
                <a:fillRect/>
              </a:stretch>
            </p:blipFill>
            <p:spPr>
              <a:xfrm>
                <a:off x="8923955" y="4263417"/>
                <a:ext cx="4248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32" name="Ink 132">
                <a:extLst>
                  <a:ext uri="{FF2B5EF4-FFF2-40B4-BE49-F238E27FC236}">
                    <a16:creationId xmlns:a16="http://schemas.microsoft.com/office/drawing/2014/main" id="{4D18C83E-D489-C745-8151-EA4A059B2B53}"/>
                  </a:ext>
                </a:extLst>
              </p14:cNvPr>
              <p14:cNvContentPartPr/>
              <p14:nvPr/>
            </p14:nvContentPartPr>
            <p14:xfrm>
              <a:off x="8499155" y="4127223"/>
              <a:ext cx="257400" cy="207720"/>
            </p14:xfrm>
          </p:contentPart>
        </mc:Choice>
        <mc:Fallback xmlns="">
          <p:pic>
            <p:nvPicPr>
              <p:cNvPr id="132" name="Ink 132">
                <a:extLst>
                  <a:ext uri="{FF2B5EF4-FFF2-40B4-BE49-F238E27FC236}">
                    <a16:creationId xmlns:a16="http://schemas.microsoft.com/office/drawing/2014/main" id="{4D18C83E-D489-C745-8151-EA4A059B2B53}"/>
                  </a:ext>
                </a:extLst>
              </p:cNvPr>
              <p:cNvPicPr/>
              <p:nvPr/>
            </p:nvPicPr>
            <p:blipFill>
              <a:blip r:embed="rId109"/>
              <a:stretch>
                <a:fillRect/>
              </a:stretch>
            </p:blipFill>
            <p:spPr>
              <a:xfrm>
                <a:off x="8489435" y="4117520"/>
                <a:ext cx="276120" cy="226767"/>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34" name="Ink 133">
                <a:extLst>
                  <a:ext uri="{FF2B5EF4-FFF2-40B4-BE49-F238E27FC236}">
                    <a16:creationId xmlns:a16="http://schemas.microsoft.com/office/drawing/2014/main" id="{F6252275-F0EA-F54D-83CF-3E35BC679A7E}"/>
                  </a:ext>
                </a:extLst>
              </p14:cNvPr>
              <p14:cNvContentPartPr/>
              <p14:nvPr/>
            </p14:nvContentPartPr>
            <p14:xfrm>
              <a:off x="9064715" y="4152423"/>
              <a:ext cx="156960" cy="176400"/>
            </p14:xfrm>
          </p:contentPart>
        </mc:Choice>
        <mc:Fallback xmlns="">
          <p:pic>
            <p:nvPicPr>
              <p:cNvPr id="134" name="Ink 133">
                <a:extLst>
                  <a:ext uri="{FF2B5EF4-FFF2-40B4-BE49-F238E27FC236}">
                    <a16:creationId xmlns:a16="http://schemas.microsoft.com/office/drawing/2014/main" id="{F6252275-F0EA-F54D-83CF-3E35BC679A7E}"/>
                  </a:ext>
                </a:extLst>
              </p:cNvPr>
              <p:cNvPicPr/>
              <p:nvPr/>
            </p:nvPicPr>
            <p:blipFill>
              <a:blip r:embed="rId111"/>
              <a:stretch>
                <a:fillRect/>
              </a:stretch>
            </p:blipFill>
            <p:spPr>
              <a:xfrm>
                <a:off x="9055355" y="4142703"/>
                <a:ext cx="174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7" name="Ink 137">
                <a:extLst>
                  <a:ext uri="{FF2B5EF4-FFF2-40B4-BE49-F238E27FC236}">
                    <a16:creationId xmlns:a16="http://schemas.microsoft.com/office/drawing/2014/main" id="{C74BA82F-2D08-8044-AD0C-656BE1FA0C10}"/>
                  </a:ext>
                </a:extLst>
              </p14:cNvPr>
              <p14:cNvContentPartPr/>
              <p14:nvPr/>
            </p14:nvContentPartPr>
            <p14:xfrm>
              <a:off x="9328955" y="4145943"/>
              <a:ext cx="208080" cy="182520"/>
            </p14:xfrm>
          </p:contentPart>
        </mc:Choice>
        <mc:Fallback xmlns="">
          <p:pic>
            <p:nvPicPr>
              <p:cNvPr id="137" name="Ink 137">
                <a:extLst>
                  <a:ext uri="{FF2B5EF4-FFF2-40B4-BE49-F238E27FC236}">
                    <a16:creationId xmlns:a16="http://schemas.microsoft.com/office/drawing/2014/main" id="{C74BA82F-2D08-8044-AD0C-656BE1FA0C10}"/>
                  </a:ext>
                </a:extLst>
              </p:cNvPr>
              <p:cNvPicPr/>
              <p:nvPr/>
            </p:nvPicPr>
            <p:blipFill>
              <a:blip r:embed="rId113"/>
              <a:stretch>
                <a:fillRect/>
              </a:stretch>
            </p:blipFill>
            <p:spPr>
              <a:xfrm>
                <a:off x="9319595" y="4136943"/>
                <a:ext cx="225360" cy="200880"/>
              </a:xfrm>
              <a:prstGeom prst="rect">
                <a:avLst/>
              </a:prstGeom>
            </p:spPr>
          </p:pic>
        </mc:Fallback>
      </mc:AlternateContent>
    </p:spTree>
    <p:extLst>
      <p:ext uri="{BB962C8B-B14F-4D97-AF65-F5344CB8AC3E}">
        <p14:creationId xmlns:p14="http://schemas.microsoft.com/office/powerpoint/2010/main" val="222732078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4" name="Ink 16">
                <a:extLst>
                  <a:ext uri="{FF2B5EF4-FFF2-40B4-BE49-F238E27FC236}">
                    <a16:creationId xmlns:a16="http://schemas.microsoft.com/office/drawing/2014/main" id="{2535D8A7-7971-A448-AB69-37B733A27E39}"/>
                  </a:ext>
                </a:extLst>
              </p14:cNvPr>
              <p14:cNvContentPartPr/>
              <p14:nvPr/>
            </p14:nvContentPartPr>
            <p14:xfrm>
              <a:off x="3528635" y="1750503"/>
              <a:ext cx="1575360" cy="258120"/>
            </p14:xfrm>
          </p:contentPart>
        </mc:Choice>
        <mc:Fallback xmlns="">
          <p:pic>
            <p:nvPicPr>
              <p:cNvPr id="14" name="Ink 16">
                <a:extLst>
                  <a:ext uri="{FF2B5EF4-FFF2-40B4-BE49-F238E27FC236}">
                    <a16:creationId xmlns:a16="http://schemas.microsoft.com/office/drawing/2014/main" id="{2535D8A7-7971-A448-AB69-37B733A27E39}"/>
                  </a:ext>
                </a:extLst>
              </p:cNvPr>
              <p:cNvPicPr/>
              <p:nvPr/>
            </p:nvPicPr>
            <p:blipFill>
              <a:blip r:embed="rId3"/>
              <a:stretch>
                <a:fillRect/>
              </a:stretch>
            </p:blipFill>
            <p:spPr>
              <a:xfrm>
                <a:off x="3520715" y="1740423"/>
                <a:ext cx="15933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7">
                <a:extLst>
                  <a:ext uri="{FF2B5EF4-FFF2-40B4-BE49-F238E27FC236}">
                    <a16:creationId xmlns:a16="http://schemas.microsoft.com/office/drawing/2014/main" id="{3456F1E5-4E62-5D4B-B0F0-6918F2BB1100}"/>
                  </a:ext>
                </a:extLst>
              </p14:cNvPr>
              <p14:cNvContentPartPr/>
              <p14:nvPr/>
            </p14:nvContentPartPr>
            <p14:xfrm>
              <a:off x="4620515" y="1341903"/>
              <a:ext cx="402120" cy="264240"/>
            </p14:xfrm>
          </p:contentPart>
        </mc:Choice>
        <mc:Fallback xmlns="">
          <p:pic>
            <p:nvPicPr>
              <p:cNvPr id="15" name="Ink 17">
                <a:extLst>
                  <a:ext uri="{FF2B5EF4-FFF2-40B4-BE49-F238E27FC236}">
                    <a16:creationId xmlns:a16="http://schemas.microsoft.com/office/drawing/2014/main" id="{3456F1E5-4E62-5D4B-B0F0-6918F2BB1100}"/>
                  </a:ext>
                </a:extLst>
              </p:cNvPr>
              <p:cNvPicPr/>
              <p:nvPr/>
            </p:nvPicPr>
            <p:blipFill>
              <a:blip r:embed="rId5"/>
              <a:stretch>
                <a:fillRect/>
              </a:stretch>
            </p:blipFill>
            <p:spPr>
              <a:xfrm>
                <a:off x="4610786" y="1332183"/>
                <a:ext cx="419776"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8">
                <a:extLst>
                  <a:ext uri="{FF2B5EF4-FFF2-40B4-BE49-F238E27FC236}">
                    <a16:creationId xmlns:a16="http://schemas.microsoft.com/office/drawing/2014/main" id="{47DC0A7E-56CE-3F49-82B1-ADDDD667C5BD}"/>
                  </a:ext>
                </a:extLst>
              </p14:cNvPr>
              <p14:cNvContentPartPr/>
              <p14:nvPr/>
            </p14:nvContentPartPr>
            <p14:xfrm>
              <a:off x="3431435" y="1348383"/>
              <a:ext cx="905760" cy="201600"/>
            </p14:xfrm>
          </p:contentPart>
        </mc:Choice>
        <mc:Fallback xmlns="">
          <p:pic>
            <p:nvPicPr>
              <p:cNvPr id="16" name="Ink 18">
                <a:extLst>
                  <a:ext uri="{FF2B5EF4-FFF2-40B4-BE49-F238E27FC236}">
                    <a16:creationId xmlns:a16="http://schemas.microsoft.com/office/drawing/2014/main" id="{47DC0A7E-56CE-3F49-82B1-ADDDD667C5BD}"/>
                  </a:ext>
                </a:extLst>
              </p:cNvPr>
              <p:cNvPicPr/>
              <p:nvPr/>
            </p:nvPicPr>
            <p:blipFill>
              <a:blip r:embed="rId7"/>
              <a:stretch>
                <a:fillRect/>
              </a:stretch>
            </p:blipFill>
            <p:spPr>
              <a:xfrm>
                <a:off x="3422075" y="1339023"/>
                <a:ext cx="9230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8">
                <a:extLst>
                  <a:ext uri="{FF2B5EF4-FFF2-40B4-BE49-F238E27FC236}">
                    <a16:creationId xmlns:a16="http://schemas.microsoft.com/office/drawing/2014/main" id="{CE6EFD22-3321-B543-A9B3-30762D4EA56F}"/>
                  </a:ext>
                </a:extLst>
              </p14:cNvPr>
              <p14:cNvContentPartPr/>
              <p14:nvPr/>
            </p14:nvContentPartPr>
            <p14:xfrm>
              <a:off x="6594035" y="1461423"/>
              <a:ext cx="138600" cy="314640"/>
            </p14:xfrm>
          </p:contentPart>
        </mc:Choice>
        <mc:Fallback xmlns="">
          <p:pic>
            <p:nvPicPr>
              <p:cNvPr id="27" name="Ink 28">
                <a:extLst>
                  <a:ext uri="{FF2B5EF4-FFF2-40B4-BE49-F238E27FC236}">
                    <a16:creationId xmlns:a16="http://schemas.microsoft.com/office/drawing/2014/main" id="{CE6EFD22-3321-B543-A9B3-30762D4EA56F}"/>
                  </a:ext>
                </a:extLst>
              </p:cNvPr>
              <p:cNvPicPr/>
              <p:nvPr/>
            </p:nvPicPr>
            <p:blipFill>
              <a:blip r:embed="rId9"/>
              <a:stretch>
                <a:fillRect/>
              </a:stretch>
            </p:blipFill>
            <p:spPr>
              <a:xfrm>
                <a:off x="6586136" y="1451703"/>
                <a:ext cx="154399"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9">
                <a:extLst>
                  <a:ext uri="{FF2B5EF4-FFF2-40B4-BE49-F238E27FC236}">
                    <a16:creationId xmlns:a16="http://schemas.microsoft.com/office/drawing/2014/main" id="{2A47C8FD-2F10-B845-830F-A5BBF7A6F14E}"/>
                  </a:ext>
                </a:extLst>
              </p14:cNvPr>
              <p14:cNvContentPartPr/>
              <p14:nvPr/>
            </p14:nvContentPartPr>
            <p14:xfrm>
              <a:off x="5839475" y="1492743"/>
              <a:ext cx="604080" cy="170280"/>
            </p14:xfrm>
          </p:contentPart>
        </mc:Choice>
        <mc:Fallback xmlns="">
          <p:pic>
            <p:nvPicPr>
              <p:cNvPr id="28" name="Ink 29">
                <a:extLst>
                  <a:ext uri="{FF2B5EF4-FFF2-40B4-BE49-F238E27FC236}">
                    <a16:creationId xmlns:a16="http://schemas.microsoft.com/office/drawing/2014/main" id="{2A47C8FD-2F10-B845-830F-A5BBF7A6F14E}"/>
                  </a:ext>
                </a:extLst>
              </p:cNvPr>
              <p:cNvPicPr/>
              <p:nvPr/>
            </p:nvPicPr>
            <p:blipFill>
              <a:blip r:embed="rId11"/>
              <a:stretch>
                <a:fillRect/>
              </a:stretch>
            </p:blipFill>
            <p:spPr>
              <a:xfrm>
                <a:off x="5829749" y="1483002"/>
                <a:ext cx="622091" cy="189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0" name="Ink 41">
                <a:extLst>
                  <a:ext uri="{FF2B5EF4-FFF2-40B4-BE49-F238E27FC236}">
                    <a16:creationId xmlns:a16="http://schemas.microsoft.com/office/drawing/2014/main" id="{83737695-01F4-6F41-8368-09FF70A6B42A}"/>
                  </a:ext>
                </a:extLst>
              </p14:cNvPr>
              <p14:cNvContentPartPr/>
              <p14:nvPr/>
            </p14:nvContentPartPr>
            <p14:xfrm>
              <a:off x="7436435" y="1738263"/>
              <a:ext cx="1264320" cy="257760"/>
            </p14:xfrm>
          </p:contentPart>
        </mc:Choice>
        <mc:Fallback xmlns="">
          <p:pic>
            <p:nvPicPr>
              <p:cNvPr id="40" name="Ink 41">
                <a:extLst>
                  <a:ext uri="{FF2B5EF4-FFF2-40B4-BE49-F238E27FC236}">
                    <a16:creationId xmlns:a16="http://schemas.microsoft.com/office/drawing/2014/main" id="{83737695-01F4-6F41-8368-09FF70A6B42A}"/>
                  </a:ext>
                </a:extLst>
              </p:cNvPr>
              <p:cNvPicPr/>
              <p:nvPr/>
            </p:nvPicPr>
            <p:blipFill>
              <a:blip r:embed="rId13"/>
              <a:stretch>
                <a:fillRect/>
              </a:stretch>
            </p:blipFill>
            <p:spPr>
              <a:xfrm>
                <a:off x="7428153" y="1728916"/>
                <a:ext cx="1282685" cy="27609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1" name="Ink 42">
                <a:extLst>
                  <a:ext uri="{FF2B5EF4-FFF2-40B4-BE49-F238E27FC236}">
                    <a16:creationId xmlns:a16="http://schemas.microsoft.com/office/drawing/2014/main" id="{CBEE4448-A699-0A43-9DD9-B979638C914F}"/>
                  </a:ext>
                </a:extLst>
              </p14:cNvPr>
              <p14:cNvContentPartPr/>
              <p14:nvPr/>
            </p14:nvContentPartPr>
            <p14:xfrm>
              <a:off x="7342115" y="1436223"/>
              <a:ext cx="1012680" cy="145080"/>
            </p14:xfrm>
          </p:contentPart>
        </mc:Choice>
        <mc:Fallback xmlns="">
          <p:pic>
            <p:nvPicPr>
              <p:cNvPr id="41" name="Ink 42">
                <a:extLst>
                  <a:ext uri="{FF2B5EF4-FFF2-40B4-BE49-F238E27FC236}">
                    <a16:creationId xmlns:a16="http://schemas.microsoft.com/office/drawing/2014/main" id="{CBEE4448-A699-0A43-9DD9-B979638C914F}"/>
                  </a:ext>
                </a:extLst>
              </p:cNvPr>
              <p:cNvPicPr/>
              <p:nvPr/>
            </p:nvPicPr>
            <p:blipFill>
              <a:blip r:embed="rId15"/>
              <a:stretch>
                <a:fillRect/>
              </a:stretch>
            </p:blipFill>
            <p:spPr>
              <a:xfrm>
                <a:off x="7332392" y="1426840"/>
                <a:ext cx="1031047" cy="16276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6" name="Ink 57">
                <a:extLst>
                  <a:ext uri="{FF2B5EF4-FFF2-40B4-BE49-F238E27FC236}">
                    <a16:creationId xmlns:a16="http://schemas.microsoft.com/office/drawing/2014/main" id="{35F92AD4-65AF-9748-B58D-9C0AFCE7DDE0}"/>
                  </a:ext>
                </a:extLst>
              </p14:cNvPr>
              <p14:cNvContentPartPr/>
              <p14:nvPr/>
            </p14:nvContentPartPr>
            <p14:xfrm>
              <a:off x="9435875" y="1713783"/>
              <a:ext cx="849240" cy="207000"/>
            </p14:xfrm>
          </p:contentPart>
        </mc:Choice>
        <mc:Fallback xmlns="">
          <p:pic>
            <p:nvPicPr>
              <p:cNvPr id="56" name="Ink 57">
                <a:extLst>
                  <a:ext uri="{FF2B5EF4-FFF2-40B4-BE49-F238E27FC236}">
                    <a16:creationId xmlns:a16="http://schemas.microsoft.com/office/drawing/2014/main" id="{35F92AD4-65AF-9748-B58D-9C0AFCE7DDE0}"/>
                  </a:ext>
                </a:extLst>
              </p:cNvPr>
              <p:cNvPicPr/>
              <p:nvPr/>
            </p:nvPicPr>
            <p:blipFill>
              <a:blip r:embed="rId17"/>
              <a:stretch>
                <a:fillRect/>
              </a:stretch>
            </p:blipFill>
            <p:spPr>
              <a:xfrm>
                <a:off x="9426875" y="1704423"/>
                <a:ext cx="867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8">
                <a:extLst>
                  <a:ext uri="{FF2B5EF4-FFF2-40B4-BE49-F238E27FC236}">
                    <a16:creationId xmlns:a16="http://schemas.microsoft.com/office/drawing/2014/main" id="{01DBB18F-2761-504F-B92B-62F8AC711C1F}"/>
                  </a:ext>
                </a:extLst>
              </p14:cNvPr>
              <p14:cNvContentPartPr/>
              <p14:nvPr/>
            </p14:nvContentPartPr>
            <p14:xfrm>
              <a:off x="9071195" y="1417503"/>
              <a:ext cx="1364760" cy="201600"/>
            </p14:xfrm>
          </p:contentPart>
        </mc:Choice>
        <mc:Fallback xmlns="">
          <p:pic>
            <p:nvPicPr>
              <p:cNvPr id="57" name="Ink 58">
                <a:extLst>
                  <a:ext uri="{FF2B5EF4-FFF2-40B4-BE49-F238E27FC236}">
                    <a16:creationId xmlns:a16="http://schemas.microsoft.com/office/drawing/2014/main" id="{01DBB18F-2761-504F-B92B-62F8AC711C1F}"/>
                  </a:ext>
                </a:extLst>
              </p:cNvPr>
              <p:cNvPicPr/>
              <p:nvPr/>
            </p:nvPicPr>
            <p:blipFill>
              <a:blip r:embed="rId19"/>
              <a:stretch>
                <a:fillRect/>
              </a:stretch>
            </p:blipFill>
            <p:spPr>
              <a:xfrm>
                <a:off x="9061835" y="1408503"/>
                <a:ext cx="13827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2" name="Ink 74">
                <a:extLst>
                  <a:ext uri="{FF2B5EF4-FFF2-40B4-BE49-F238E27FC236}">
                    <a16:creationId xmlns:a16="http://schemas.microsoft.com/office/drawing/2014/main" id="{124A42C6-32D0-A047-9AC4-4790A1BF1F80}"/>
                  </a:ext>
                </a:extLst>
              </p14:cNvPr>
              <p14:cNvContentPartPr/>
              <p14:nvPr/>
            </p14:nvContentPartPr>
            <p14:xfrm>
              <a:off x="2099435" y="2747343"/>
              <a:ext cx="1627920" cy="204480"/>
            </p14:xfrm>
          </p:contentPart>
        </mc:Choice>
        <mc:Fallback xmlns="">
          <p:pic>
            <p:nvPicPr>
              <p:cNvPr id="72" name="Ink 74">
                <a:extLst>
                  <a:ext uri="{FF2B5EF4-FFF2-40B4-BE49-F238E27FC236}">
                    <a16:creationId xmlns:a16="http://schemas.microsoft.com/office/drawing/2014/main" id="{124A42C6-32D0-A047-9AC4-4790A1BF1F80}"/>
                  </a:ext>
                </a:extLst>
              </p:cNvPr>
              <p:cNvPicPr/>
              <p:nvPr/>
            </p:nvPicPr>
            <p:blipFill>
              <a:blip r:embed="rId21"/>
              <a:stretch>
                <a:fillRect/>
              </a:stretch>
            </p:blipFill>
            <p:spPr>
              <a:xfrm>
                <a:off x="2091517" y="2737623"/>
                <a:ext cx="1643756"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3" name="Ink 75">
                <a:extLst>
                  <a:ext uri="{FF2B5EF4-FFF2-40B4-BE49-F238E27FC236}">
                    <a16:creationId xmlns:a16="http://schemas.microsoft.com/office/drawing/2014/main" id="{0DCA6037-E372-634B-B1FF-0E37FA6A06BC}"/>
                  </a:ext>
                </a:extLst>
              </p14:cNvPr>
              <p14:cNvContentPartPr/>
              <p14:nvPr/>
            </p14:nvContentPartPr>
            <p14:xfrm>
              <a:off x="1991795" y="2398143"/>
              <a:ext cx="1415160" cy="214200"/>
            </p14:xfrm>
          </p:contentPart>
        </mc:Choice>
        <mc:Fallback xmlns="">
          <p:pic>
            <p:nvPicPr>
              <p:cNvPr id="73" name="Ink 75">
                <a:extLst>
                  <a:ext uri="{FF2B5EF4-FFF2-40B4-BE49-F238E27FC236}">
                    <a16:creationId xmlns:a16="http://schemas.microsoft.com/office/drawing/2014/main" id="{0DCA6037-E372-634B-B1FF-0E37FA6A06BC}"/>
                  </a:ext>
                </a:extLst>
              </p:cNvPr>
              <p:cNvPicPr/>
              <p:nvPr/>
            </p:nvPicPr>
            <p:blipFill>
              <a:blip r:embed="rId23"/>
              <a:stretch>
                <a:fillRect/>
              </a:stretch>
            </p:blipFill>
            <p:spPr>
              <a:xfrm>
                <a:off x="1982433" y="2388423"/>
                <a:ext cx="1434605"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4" name="Ink 76">
                <a:extLst>
                  <a:ext uri="{FF2B5EF4-FFF2-40B4-BE49-F238E27FC236}">
                    <a16:creationId xmlns:a16="http://schemas.microsoft.com/office/drawing/2014/main" id="{6555FFDD-260B-A54B-AA7E-F6EC7965E090}"/>
                  </a:ext>
                </a:extLst>
              </p14:cNvPr>
              <p14:cNvContentPartPr/>
              <p14:nvPr/>
            </p14:nvContentPartPr>
            <p14:xfrm>
              <a:off x="1620995" y="2442423"/>
              <a:ext cx="157320" cy="163800"/>
            </p14:xfrm>
          </p:contentPart>
        </mc:Choice>
        <mc:Fallback xmlns="">
          <p:pic>
            <p:nvPicPr>
              <p:cNvPr id="74" name="Ink 76">
                <a:extLst>
                  <a:ext uri="{FF2B5EF4-FFF2-40B4-BE49-F238E27FC236}">
                    <a16:creationId xmlns:a16="http://schemas.microsoft.com/office/drawing/2014/main" id="{6555FFDD-260B-A54B-AA7E-F6EC7965E090}"/>
                  </a:ext>
                </a:extLst>
              </p:cNvPr>
              <p:cNvPicPr/>
              <p:nvPr/>
            </p:nvPicPr>
            <p:blipFill>
              <a:blip r:embed="rId25"/>
              <a:stretch>
                <a:fillRect/>
              </a:stretch>
            </p:blipFill>
            <p:spPr>
              <a:xfrm>
                <a:off x="1613093" y="2432703"/>
                <a:ext cx="173124"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Ink 77">
                <a:extLst>
                  <a:ext uri="{FF2B5EF4-FFF2-40B4-BE49-F238E27FC236}">
                    <a16:creationId xmlns:a16="http://schemas.microsoft.com/office/drawing/2014/main" id="{B123255A-E499-3D49-A29D-8CF6E6BE08B6}"/>
                  </a:ext>
                </a:extLst>
              </p14:cNvPr>
              <p14:cNvContentPartPr/>
              <p14:nvPr/>
            </p14:nvContentPartPr>
            <p14:xfrm>
              <a:off x="1715315" y="3686943"/>
              <a:ext cx="56880" cy="107280"/>
            </p14:xfrm>
          </p:contentPart>
        </mc:Choice>
        <mc:Fallback xmlns="">
          <p:pic>
            <p:nvPicPr>
              <p:cNvPr id="78" name="Ink 77">
                <a:extLst>
                  <a:ext uri="{FF2B5EF4-FFF2-40B4-BE49-F238E27FC236}">
                    <a16:creationId xmlns:a16="http://schemas.microsoft.com/office/drawing/2014/main" id="{B123255A-E499-3D49-A29D-8CF6E6BE08B6}"/>
                  </a:ext>
                </a:extLst>
              </p:cNvPr>
              <p:cNvPicPr/>
              <p:nvPr/>
            </p:nvPicPr>
            <p:blipFill>
              <a:blip r:embed="rId27"/>
              <a:stretch>
                <a:fillRect/>
              </a:stretch>
            </p:blipFill>
            <p:spPr>
              <a:xfrm>
                <a:off x="1707395" y="3677223"/>
                <a:ext cx="741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4" name="Ink 84">
                <a:extLst>
                  <a:ext uri="{FF2B5EF4-FFF2-40B4-BE49-F238E27FC236}">
                    <a16:creationId xmlns:a16="http://schemas.microsoft.com/office/drawing/2014/main" id="{861545DC-FCC5-D34A-9774-5A23CEECAB74}"/>
                  </a:ext>
                </a:extLst>
              </p14:cNvPr>
              <p14:cNvContentPartPr/>
              <p14:nvPr/>
            </p14:nvContentPartPr>
            <p14:xfrm>
              <a:off x="2073515" y="3435663"/>
              <a:ext cx="1603800" cy="195120"/>
            </p14:xfrm>
          </p:contentPart>
        </mc:Choice>
        <mc:Fallback xmlns="">
          <p:pic>
            <p:nvPicPr>
              <p:cNvPr id="84" name="Ink 84">
                <a:extLst>
                  <a:ext uri="{FF2B5EF4-FFF2-40B4-BE49-F238E27FC236}">
                    <a16:creationId xmlns:a16="http://schemas.microsoft.com/office/drawing/2014/main" id="{861545DC-FCC5-D34A-9774-5A23CEECAB74}"/>
                  </a:ext>
                </a:extLst>
              </p:cNvPr>
              <p:cNvPicPr/>
              <p:nvPr/>
            </p:nvPicPr>
            <p:blipFill>
              <a:blip r:embed="rId29"/>
              <a:stretch>
                <a:fillRect/>
              </a:stretch>
            </p:blipFill>
            <p:spPr>
              <a:xfrm>
                <a:off x="2064873" y="3426320"/>
                <a:ext cx="1621804" cy="21272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1" name="Ink 91">
                <a:extLst>
                  <a:ext uri="{FF2B5EF4-FFF2-40B4-BE49-F238E27FC236}">
                    <a16:creationId xmlns:a16="http://schemas.microsoft.com/office/drawing/2014/main" id="{50AA22B0-4822-1540-8513-BBAEB78991A1}"/>
                  </a:ext>
                </a:extLst>
              </p14:cNvPr>
              <p14:cNvContentPartPr/>
              <p14:nvPr/>
            </p14:nvContentPartPr>
            <p14:xfrm>
              <a:off x="2142635" y="3844263"/>
              <a:ext cx="1503000" cy="201240"/>
            </p14:xfrm>
          </p:contentPart>
        </mc:Choice>
        <mc:Fallback xmlns="">
          <p:pic>
            <p:nvPicPr>
              <p:cNvPr id="91" name="Ink 91">
                <a:extLst>
                  <a:ext uri="{FF2B5EF4-FFF2-40B4-BE49-F238E27FC236}">
                    <a16:creationId xmlns:a16="http://schemas.microsoft.com/office/drawing/2014/main" id="{50AA22B0-4822-1540-8513-BBAEB78991A1}"/>
                  </a:ext>
                </a:extLst>
              </p:cNvPr>
              <p:cNvPicPr/>
              <p:nvPr/>
            </p:nvPicPr>
            <p:blipFill>
              <a:blip r:embed="rId31"/>
              <a:stretch>
                <a:fillRect/>
              </a:stretch>
            </p:blipFill>
            <p:spPr>
              <a:xfrm>
                <a:off x="2133995" y="3834543"/>
                <a:ext cx="15217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5" name="Ink 107">
                <a:extLst>
                  <a:ext uri="{FF2B5EF4-FFF2-40B4-BE49-F238E27FC236}">
                    <a16:creationId xmlns:a16="http://schemas.microsoft.com/office/drawing/2014/main" id="{345E4FAA-E9FB-6348-843B-F6890A13F5FD}"/>
                  </a:ext>
                </a:extLst>
              </p14:cNvPr>
              <p14:cNvContentPartPr/>
              <p14:nvPr/>
            </p14:nvContentPartPr>
            <p14:xfrm>
              <a:off x="2815475" y="4894383"/>
              <a:ext cx="1088280" cy="207720"/>
            </p14:xfrm>
          </p:contentPart>
        </mc:Choice>
        <mc:Fallback xmlns="">
          <p:pic>
            <p:nvPicPr>
              <p:cNvPr id="105" name="Ink 107">
                <a:extLst>
                  <a:ext uri="{FF2B5EF4-FFF2-40B4-BE49-F238E27FC236}">
                    <a16:creationId xmlns:a16="http://schemas.microsoft.com/office/drawing/2014/main" id="{345E4FAA-E9FB-6348-843B-F6890A13F5FD}"/>
                  </a:ext>
                </a:extLst>
              </p:cNvPr>
              <p:cNvPicPr/>
              <p:nvPr/>
            </p:nvPicPr>
            <p:blipFill>
              <a:blip r:embed="rId33"/>
              <a:stretch>
                <a:fillRect/>
              </a:stretch>
            </p:blipFill>
            <p:spPr>
              <a:xfrm>
                <a:off x="2806115" y="4885023"/>
                <a:ext cx="11073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6" name="Ink 108">
                <a:extLst>
                  <a:ext uri="{FF2B5EF4-FFF2-40B4-BE49-F238E27FC236}">
                    <a16:creationId xmlns:a16="http://schemas.microsoft.com/office/drawing/2014/main" id="{6E8B2E75-8196-6E42-B5A4-38DF3BD35CA7}"/>
                  </a:ext>
                </a:extLst>
              </p14:cNvPr>
              <p14:cNvContentPartPr/>
              <p14:nvPr/>
            </p14:nvContentPartPr>
            <p14:xfrm>
              <a:off x="2262155" y="4378503"/>
              <a:ext cx="1452600" cy="340200"/>
            </p14:xfrm>
          </p:contentPart>
        </mc:Choice>
        <mc:Fallback xmlns="">
          <p:pic>
            <p:nvPicPr>
              <p:cNvPr id="106" name="Ink 108">
                <a:extLst>
                  <a:ext uri="{FF2B5EF4-FFF2-40B4-BE49-F238E27FC236}">
                    <a16:creationId xmlns:a16="http://schemas.microsoft.com/office/drawing/2014/main" id="{6E8B2E75-8196-6E42-B5A4-38DF3BD35CA7}"/>
                  </a:ext>
                </a:extLst>
              </p:cNvPr>
              <p:cNvPicPr/>
              <p:nvPr/>
            </p:nvPicPr>
            <p:blipFill>
              <a:blip r:embed="rId35"/>
              <a:stretch>
                <a:fillRect/>
              </a:stretch>
            </p:blipFill>
            <p:spPr>
              <a:xfrm>
                <a:off x="2252435" y="4369133"/>
                <a:ext cx="1470240" cy="35785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7" name="Ink 109">
                <a:extLst>
                  <a:ext uri="{FF2B5EF4-FFF2-40B4-BE49-F238E27FC236}">
                    <a16:creationId xmlns:a16="http://schemas.microsoft.com/office/drawing/2014/main" id="{5BE61628-E96F-2E4F-8FE5-A4FD4A19EA31}"/>
                  </a:ext>
                </a:extLst>
              </p14:cNvPr>
              <p14:cNvContentPartPr/>
              <p14:nvPr/>
            </p14:nvContentPartPr>
            <p14:xfrm>
              <a:off x="1727915" y="4529703"/>
              <a:ext cx="195120" cy="113400"/>
            </p14:xfrm>
          </p:contentPart>
        </mc:Choice>
        <mc:Fallback xmlns="">
          <p:pic>
            <p:nvPicPr>
              <p:cNvPr id="107" name="Ink 109">
                <a:extLst>
                  <a:ext uri="{FF2B5EF4-FFF2-40B4-BE49-F238E27FC236}">
                    <a16:creationId xmlns:a16="http://schemas.microsoft.com/office/drawing/2014/main" id="{5BE61628-E96F-2E4F-8FE5-A4FD4A19EA31}"/>
                  </a:ext>
                </a:extLst>
              </p:cNvPr>
              <p:cNvPicPr/>
              <p:nvPr/>
            </p:nvPicPr>
            <p:blipFill>
              <a:blip r:embed="rId37"/>
              <a:stretch>
                <a:fillRect/>
              </a:stretch>
            </p:blipFill>
            <p:spPr>
              <a:xfrm>
                <a:off x="1719291" y="4519623"/>
                <a:ext cx="21165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6" name="Ink 116">
                <a:extLst>
                  <a:ext uri="{FF2B5EF4-FFF2-40B4-BE49-F238E27FC236}">
                    <a16:creationId xmlns:a16="http://schemas.microsoft.com/office/drawing/2014/main" id="{E01D0A2A-AF91-4D41-BA19-FD6B476206B1}"/>
                  </a:ext>
                </a:extLst>
              </p14:cNvPr>
              <p14:cNvContentPartPr/>
              <p14:nvPr/>
            </p14:nvContentPartPr>
            <p14:xfrm>
              <a:off x="4268435" y="2360343"/>
              <a:ext cx="1030680" cy="214200"/>
            </p14:xfrm>
          </p:contentPart>
        </mc:Choice>
        <mc:Fallback xmlns="">
          <p:pic>
            <p:nvPicPr>
              <p:cNvPr id="116" name="Ink 116">
                <a:extLst>
                  <a:ext uri="{FF2B5EF4-FFF2-40B4-BE49-F238E27FC236}">
                    <a16:creationId xmlns:a16="http://schemas.microsoft.com/office/drawing/2014/main" id="{E01D0A2A-AF91-4D41-BA19-FD6B476206B1}"/>
                  </a:ext>
                </a:extLst>
              </p:cNvPr>
              <p:cNvPicPr/>
              <p:nvPr/>
            </p:nvPicPr>
            <p:blipFill>
              <a:blip r:embed="rId39"/>
              <a:stretch>
                <a:fillRect/>
              </a:stretch>
            </p:blipFill>
            <p:spPr>
              <a:xfrm>
                <a:off x="4259795" y="2351343"/>
                <a:ext cx="10472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3" name="Ink 123">
                <a:extLst>
                  <a:ext uri="{FF2B5EF4-FFF2-40B4-BE49-F238E27FC236}">
                    <a16:creationId xmlns:a16="http://schemas.microsoft.com/office/drawing/2014/main" id="{C83DB140-4A16-6C46-813D-82693B7F8072}"/>
                  </a:ext>
                </a:extLst>
              </p14:cNvPr>
              <p14:cNvContentPartPr/>
              <p14:nvPr/>
            </p14:nvContentPartPr>
            <p14:xfrm>
              <a:off x="4581995" y="2762823"/>
              <a:ext cx="962640" cy="233280"/>
            </p14:xfrm>
          </p:contentPart>
        </mc:Choice>
        <mc:Fallback xmlns="">
          <p:pic>
            <p:nvPicPr>
              <p:cNvPr id="123" name="Ink 123">
                <a:extLst>
                  <a:ext uri="{FF2B5EF4-FFF2-40B4-BE49-F238E27FC236}">
                    <a16:creationId xmlns:a16="http://schemas.microsoft.com/office/drawing/2014/main" id="{C83DB140-4A16-6C46-813D-82693B7F8072}"/>
                  </a:ext>
                </a:extLst>
              </p:cNvPr>
              <p:cNvPicPr/>
              <p:nvPr/>
            </p:nvPicPr>
            <p:blipFill>
              <a:blip r:embed="rId41"/>
              <a:stretch>
                <a:fillRect/>
              </a:stretch>
            </p:blipFill>
            <p:spPr>
              <a:xfrm>
                <a:off x="4572992" y="2753088"/>
                <a:ext cx="981367" cy="25094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7" name="Ink 127">
                <a:extLst>
                  <a:ext uri="{FF2B5EF4-FFF2-40B4-BE49-F238E27FC236}">
                    <a16:creationId xmlns:a16="http://schemas.microsoft.com/office/drawing/2014/main" id="{9A9BD144-2E7F-AD42-B7BD-3D5E9A1F28FC}"/>
                  </a:ext>
                </a:extLst>
              </p14:cNvPr>
              <p14:cNvContentPartPr/>
              <p14:nvPr/>
            </p14:nvContentPartPr>
            <p14:xfrm>
              <a:off x="4494155" y="3479583"/>
              <a:ext cx="508680" cy="170280"/>
            </p14:xfrm>
          </p:contentPart>
        </mc:Choice>
        <mc:Fallback xmlns="">
          <p:pic>
            <p:nvPicPr>
              <p:cNvPr id="127" name="Ink 127">
                <a:extLst>
                  <a:ext uri="{FF2B5EF4-FFF2-40B4-BE49-F238E27FC236}">
                    <a16:creationId xmlns:a16="http://schemas.microsoft.com/office/drawing/2014/main" id="{9A9BD144-2E7F-AD42-B7BD-3D5E9A1F28FC}"/>
                  </a:ext>
                </a:extLst>
              </p:cNvPr>
              <p:cNvPicPr/>
              <p:nvPr/>
            </p:nvPicPr>
            <p:blipFill>
              <a:blip r:embed="rId43"/>
              <a:stretch>
                <a:fillRect/>
              </a:stretch>
            </p:blipFill>
            <p:spPr>
              <a:xfrm>
                <a:off x="4485161" y="3470925"/>
                <a:ext cx="526667" cy="18831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9" name="Ink 128">
                <a:extLst>
                  <a:ext uri="{FF2B5EF4-FFF2-40B4-BE49-F238E27FC236}">
                    <a16:creationId xmlns:a16="http://schemas.microsoft.com/office/drawing/2014/main" id="{651E6DDC-CF0A-A34F-BC94-0BE46B8753C9}"/>
                  </a:ext>
                </a:extLst>
              </p14:cNvPr>
              <p14:cNvContentPartPr/>
              <p14:nvPr/>
            </p14:nvContentPartPr>
            <p14:xfrm>
              <a:off x="5135315" y="3416583"/>
              <a:ext cx="182520" cy="232920"/>
            </p14:xfrm>
          </p:contentPart>
        </mc:Choice>
        <mc:Fallback xmlns="">
          <p:pic>
            <p:nvPicPr>
              <p:cNvPr id="129" name="Ink 128">
                <a:extLst>
                  <a:ext uri="{FF2B5EF4-FFF2-40B4-BE49-F238E27FC236}">
                    <a16:creationId xmlns:a16="http://schemas.microsoft.com/office/drawing/2014/main" id="{651E6DDC-CF0A-A34F-BC94-0BE46B8753C9}"/>
                  </a:ext>
                </a:extLst>
              </p:cNvPr>
              <p:cNvPicPr/>
              <p:nvPr/>
            </p:nvPicPr>
            <p:blipFill>
              <a:blip r:embed="rId45"/>
              <a:stretch>
                <a:fillRect/>
              </a:stretch>
            </p:blipFill>
            <p:spPr>
              <a:xfrm>
                <a:off x="5126675" y="3407583"/>
                <a:ext cx="1994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5" name="Ink 136">
                <a:extLst>
                  <a:ext uri="{FF2B5EF4-FFF2-40B4-BE49-F238E27FC236}">
                    <a16:creationId xmlns:a16="http://schemas.microsoft.com/office/drawing/2014/main" id="{ECED9B69-9038-DD4D-8151-2002A37A55C0}"/>
                  </a:ext>
                </a:extLst>
              </p14:cNvPr>
              <p14:cNvContentPartPr/>
              <p14:nvPr/>
            </p14:nvContentPartPr>
            <p14:xfrm>
              <a:off x="5210915" y="3888183"/>
              <a:ext cx="270720" cy="207720"/>
            </p14:xfrm>
          </p:contentPart>
        </mc:Choice>
        <mc:Fallback xmlns="">
          <p:pic>
            <p:nvPicPr>
              <p:cNvPr id="135" name="Ink 136">
                <a:extLst>
                  <a:ext uri="{FF2B5EF4-FFF2-40B4-BE49-F238E27FC236}">
                    <a16:creationId xmlns:a16="http://schemas.microsoft.com/office/drawing/2014/main" id="{ECED9B69-9038-DD4D-8151-2002A37A55C0}"/>
                  </a:ext>
                </a:extLst>
              </p:cNvPr>
              <p:cNvPicPr/>
              <p:nvPr/>
            </p:nvPicPr>
            <p:blipFill>
              <a:blip r:embed="rId47"/>
              <a:stretch>
                <a:fillRect/>
              </a:stretch>
            </p:blipFill>
            <p:spPr>
              <a:xfrm>
                <a:off x="5201915" y="3878823"/>
                <a:ext cx="287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36" name="Ink 137">
                <a:extLst>
                  <a:ext uri="{FF2B5EF4-FFF2-40B4-BE49-F238E27FC236}">
                    <a16:creationId xmlns:a16="http://schemas.microsoft.com/office/drawing/2014/main" id="{9516729A-666E-B44B-86EF-606B1A5D8C6E}"/>
                  </a:ext>
                </a:extLst>
              </p14:cNvPr>
              <p14:cNvContentPartPr/>
              <p14:nvPr/>
            </p14:nvContentPartPr>
            <p14:xfrm>
              <a:off x="4644995" y="3862983"/>
              <a:ext cx="421560" cy="189000"/>
            </p14:xfrm>
          </p:contentPart>
        </mc:Choice>
        <mc:Fallback xmlns="">
          <p:pic>
            <p:nvPicPr>
              <p:cNvPr id="136" name="Ink 137">
                <a:extLst>
                  <a:ext uri="{FF2B5EF4-FFF2-40B4-BE49-F238E27FC236}">
                    <a16:creationId xmlns:a16="http://schemas.microsoft.com/office/drawing/2014/main" id="{9516729A-666E-B44B-86EF-606B1A5D8C6E}"/>
                  </a:ext>
                </a:extLst>
              </p:cNvPr>
              <p:cNvPicPr/>
              <p:nvPr/>
            </p:nvPicPr>
            <p:blipFill>
              <a:blip r:embed="rId49"/>
              <a:stretch>
                <a:fillRect/>
              </a:stretch>
            </p:blipFill>
            <p:spPr>
              <a:xfrm>
                <a:off x="4635995" y="3853983"/>
                <a:ext cx="4384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3" name="Ink 143">
                <a:extLst>
                  <a:ext uri="{FF2B5EF4-FFF2-40B4-BE49-F238E27FC236}">
                    <a16:creationId xmlns:a16="http://schemas.microsoft.com/office/drawing/2014/main" id="{D6BB98A8-780D-954C-B15F-E4E5760266F0}"/>
                  </a:ext>
                </a:extLst>
              </p14:cNvPr>
              <p14:cNvContentPartPr/>
              <p14:nvPr/>
            </p14:nvContentPartPr>
            <p14:xfrm>
              <a:off x="4581995" y="4466703"/>
              <a:ext cx="616680" cy="176400"/>
            </p14:xfrm>
          </p:contentPart>
        </mc:Choice>
        <mc:Fallback xmlns="">
          <p:pic>
            <p:nvPicPr>
              <p:cNvPr id="143" name="Ink 143">
                <a:extLst>
                  <a:ext uri="{FF2B5EF4-FFF2-40B4-BE49-F238E27FC236}">
                    <a16:creationId xmlns:a16="http://schemas.microsoft.com/office/drawing/2014/main" id="{D6BB98A8-780D-954C-B15F-E4E5760266F0}"/>
                  </a:ext>
                </a:extLst>
              </p:cNvPr>
              <p:cNvPicPr/>
              <p:nvPr/>
            </p:nvPicPr>
            <p:blipFill>
              <a:blip r:embed="rId51"/>
              <a:stretch>
                <a:fillRect/>
              </a:stretch>
            </p:blipFill>
            <p:spPr>
              <a:xfrm>
                <a:off x="4574070" y="4458423"/>
                <a:ext cx="632529"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0" name="Ink 151">
                <a:extLst>
                  <a:ext uri="{FF2B5EF4-FFF2-40B4-BE49-F238E27FC236}">
                    <a16:creationId xmlns:a16="http://schemas.microsoft.com/office/drawing/2014/main" id="{BC4ABDA6-FAC8-7F46-AE49-6E7FC4AE6A5D}"/>
                  </a:ext>
                </a:extLst>
              </p14:cNvPr>
              <p14:cNvContentPartPr/>
              <p14:nvPr/>
            </p14:nvContentPartPr>
            <p14:xfrm>
              <a:off x="5261315" y="4869183"/>
              <a:ext cx="213840" cy="214200"/>
            </p14:xfrm>
          </p:contentPart>
        </mc:Choice>
        <mc:Fallback xmlns="">
          <p:pic>
            <p:nvPicPr>
              <p:cNvPr id="150" name="Ink 151">
                <a:extLst>
                  <a:ext uri="{FF2B5EF4-FFF2-40B4-BE49-F238E27FC236}">
                    <a16:creationId xmlns:a16="http://schemas.microsoft.com/office/drawing/2014/main" id="{BC4ABDA6-FAC8-7F46-AE49-6E7FC4AE6A5D}"/>
                  </a:ext>
                </a:extLst>
              </p:cNvPr>
              <p:cNvPicPr/>
              <p:nvPr/>
            </p:nvPicPr>
            <p:blipFill>
              <a:blip r:embed="rId53"/>
              <a:stretch>
                <a:fillRect/>
              </a:stretch>
            </p:blipFill>
            <p:spPr>
              <a:xfrm>
                <a:off x="5252690" y="4859823"/>
                <a:ext cx="230372"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1" name="Ink 152">
                <a:extLst>
                  <a:ext uri="{FF2B5EF4-FFF2-40B4-BE49-F238E27FC236}">
                    <a16:creationId xmlns:a16="http://schemas.microsoft.com/office/drawing/2014/main" id="{F9CE7B2D-1BAA-A14A-BB81-0449014AA88A}"/>
                  </a:ext>
                </a:extLst>
              </p14:cNvPr>
              <p14:cNvContentPartPr/>
              <p14:nvPr/>
            </p14:nvContentPartPr>
            <p14:xfrm>
              <a:off x="4701515" y="4850103"/>
              <a:ext cx="434160" cy="214200"/>
            </p14:xfrm>
          </p:contentPart>
        </mc:Choice>
        <mc:Fallback xmlns="">
          <p:pic>
            <p:nvPicPr>
              <p:cNvPr id="151" name="Ink 152">
                <a:extLst>
                  <a:ext uri="{FF2B5EF4-FFF2-40B4-BE49-F238E27FC236}">
                    <a16:creationId xmlns:a16="http://schemas.microsoft.com/office/drawing/2014/main" id="{F9CE7B2D-1BAA-A14A-BB81-0449014AA88A}"/>
                  </a:ext>
                </a:extLst>
              </p:cNvPr>
              <p:cNvPicPr/>
              <p:nvPr/>
            </p:nvPicPr>
            <p:blipFill>
              <a:blip r:embed="rId55"/>
              <a:stretch>
                <a:fillRect/>
              </a:stretch>
            </p:blipFill>
            <p:spPr>
              <a:xfrm>
                <a:off x="4692515" y="4841463"/>
                <a:ext cx="4510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4" name="Ink 153">
                <a:extLst>
                  <a:ext uri="{FF2B5EF4-FFF2-40B4-BE49-F238E27FC236}">
                    <a16:creationId xmlns:a16="http://schemas.microsoft.com/office/drawing/2014/main" id="{A4CCAAF3-3746-3844-BA9A-C1A86E7DD405}"/>
                  </a:ext>
                </a:extLst>
              </p14:cNvPr>
              <p14:cNvContentPartPr/>
              <p14:nvPr/>
            </p14:nvContentPartPr>
            <p14:xfrm>
              <a:off x="6248075" y="2278623"/>
              <a:ext cx="138600" cy="138600"/>
            </p14:xfrm>
          </p:contentPart>
        </mc:Choice>
        <mc:Fallback xmlns="">
          <p:pic>
            <p:nvPicPr>
              <p:cNvPr id="154" name="Ink 153">
                <a:extLst>
                  <a:ext uri="{FF2B5EF4-FFF2-40B4-BE49-F238E27FC236}">
                    <a16:creationId xmlns:a16="http://schemas.microsoft.com/office/drawing/2014/main" id="{A4CCAAF3-3746-3844-BA9A-C1A86E7DD405}"/>
                  </a:ext>
                </a:extLst>
              </p:cNvPr>
              <p:cNvPicPr/>
              <p:nvPr/>
            </p:nvPicPr>
            <p:blipFill>
              <a:blip r:embed="rId57"/>
              <a:stretch>
                <a:fillRect/>
              </a:stretch>
            </p:blipFill>
            <p:spPr>
              <a:xfrm>
                <a:off x="6238355" y="2269263"/>
                <a:ext cx="1573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5" name="Ink 154">
                <a:extLst>
                  <a:ext uri="{FF2B5EF4-FFF2-40B4-BE49-F238E27FC236}">
                    <a16:creationId xmlns:a16="http://schemas.microsoft.com/office/drawing/2014/main" id="{CA335AA3-8E93-B249-9FBC-EDF024BB56BB}"/>
                  </a:ext>
                </a:extLst>
              </p14:cNvPr>
              <p14:cNvContentPartPr/>
              <p14:nvPr/>
            </p14:nvContentPartPr>
            <p14:xfrm>
              <a:off x="6518435" y="2372943"/>
              <a:ext cx="138600" cy="12960"/>
            </p14:xfrm>
          </p:contentPart>
        </mc:Choice>
        <mc:Fallback xmlns="">
          <p:pic>
            <p:nvPicPr>
              <p:cNvPr id="155" name="Ink 154">
                <a:extLst>
                  <a:ext uri="{FF2B5EF4-FFF2-40B4-BE49-F238E27FC236}">
                    <a16:creationId xmlns:a16="http://schemas.microsoft.com/office/drawing/2014/main" id="{CA335AA3-8E93-B249-9FBC-EDF024BB56BB}"/>
                  </a:ext>
                </a:extLst>
              </p:cNvPr>
              <p:cNvPicPr/>
              <p:nvPr/>
            </p:nvPicPr>
            <p:blipFill>
              <a:blip r:embed="rId59"/>
              <a:stretch>
                <a:fillRect/>
              </a:stretch>
            </p:blipFill>
            <p:spPr>
              <a:xfrm>
                <a:off x="6508715" y="2363223"/>
                <a:ext cx="1562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6" name="Ink 155">
                <a:extLst>
                  <a:ext uri="{FF2B5EF4-FFF2-40B4-BE49-F238E27FC236}">
                    <a16:creationId xmlns:a16="http://schemas.microsoft.com/office/drawing/2014/main" id="{22FDEBAF-FFCD-4A48-B4FE-244776D5FCD7}"/>
                  </a:ext>
                </a:extLst>
              </p14:cNvPr>
              <p14:cNvContentPartPr/>
              <p14:nvPr/>
            </p14:nvContentPartPr>
            <p14:xfrm>
              <a:off x="6820475" y="2234703"/>
              <a:ext cx="6480" cy="201600"/>
            </p14:xfrm>
          </p:contentPart>
        </mc:Choice>
        <mc:Fallback xmlns="">
          <p:pic>
            <p:nvPicPr>
              <p:cNvPr id="156" name="Ink 155">
                <a:extLst>
                  <a:ext uri="{FF2B5EF4-FFF2-40B4-BE49-F238E27FC236}">
                    <a16:creationId xmlns:a16="http://schemas.microsoft.com/office/drawing/2014/main" id="{22FDEBAF-FFCD-4A48-B4FE-244776D5FCD7}"/>
                  </a:ext>
                </a:extLst>
              </p:cNvPr>
              <p:cNvPicPr/>
              <p:nvPr/>
            </p:nvPicPr>
            <p:blipFill>
              <a:blip r:embed="rId61"/>
              <a:stretch>
                <a:fillRect/>
              </a:stretch>
            </p:blipFill>
            <p:spPr>
              <a:xfrm>
                <a:off x="6810926" y="2225703"/>
                <a:ext cx="23533"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7" name="Ink 156">
                <a:extLst>
                  <a:ext uri="{FF2B5EF4-FFF2-40B4-BE49-F238E27FC236}">
                    <a16:creationId xmlns:a16="http://schemas.microsoft.com/office/drawing/2014/main" id="{7E61AE88-7EE1-4643-A21B-5C74E2509305}"/>
                  </a:ext>
                </a:extLst>
              </p14:cNvPr>
              <p14:cNvContentPartPr/>
              <p14:nvPr/>
            </p14:nvContentPartPr>
            <p14:xfrm>
              <a:off x="6342395" y="2700183"/>
              <a:ext cx="232920" cy="201600"/>
            </p14:xfrm>
          </p:contentPart>
        </mc:Choice>
        <mc:Fallback xmlns="">
          <p:pic>
            <p:nvPicPr>
              <p:cNvPr id="157" name="Ink 156">
                <a:extLst>
                  <a:ext uri="{FF2B5EF4-FFF2-40B4-BE49-F238E27FC236}">
                    <a16:creationId xmlns:a16="http://schemas.microsoft.com/office/drawing/2014/main" id="{7E61AE88-7EE1-4643-A21B-5C74E2509305}"/>
                  </a:ext>
                </a:extLst>
              </p:cNvPr>
              <p:cNvPicPr/>
              <p:nvPr/>
            </p:nvPicPr>
            <p:blipFill>
              <a:blip r:embed="rId63"/>
              <a:stretch>
                <a:fillRect/>
              </a:stretch>
            </p:blipFill>
            <p:spPr>
              <a:xfrm>
                <a:off x="6334475" y="2690823"/>
                <a:ext cx="2498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0" name="Ink 159">
                <a:extLst>
                  <a:ext uri="{FF2B5EF4-FFF2-40B4-BE49-F238E27FC236}">
                    <a16:creationId xmlns:a16="http://schemas.microsoft.com/office/drawing/2014/main" id="{A01DCEE6-5617-A548-A708-5E2B94FB3919}"/>
                  </a:ext>
                </a:extLst>
              </p14:cNvPr>
              <p14:cNvContentPartPr/>
              <p14:nvPr/>
            </p14:nvContentPartPr>
            <p14:xfrm>
              <a:off x="6883115" y="3423063"/>
              <a:ext cx="50760" cy="182520"/>
            </p14:xfrm>
          </p:contentPart>
        </mc:Choice>
        <mc:Fallback xmlns="">
          <p:pic>
            <p:nvPicPr>
              <p:cNvPr id="160" name="Ink 159">
                <a:extLst>
                  <a:ext uri="{FF2B5EF4-FFF2-40B4-BE49-F238E27FC236}">
                    <a16:creationId xmlns:a16="http://schemas.microsoft.com/office/drawing/2014/main" id="{A01DCEE6-5617-A548-A708-5E2B94FB3919}"/>
                  </a:ext>
                </a:extLst>
              </p:cNvPr>
              <p:cNvPicPr/>
              <p:nvPr/>
            </p:nvPicPr>
            <p:blipFill>
              <a:blip r:embed="rId65"/>
              <a:stretch>
                <a:fillRect/>
              </a:stretch>
            </p:blipFill>
            <p:spPr>
              <a:xfrm>
                <a:off x="6873755" y="3413721"/>
                <a:ext cx="68040" cy="199766"/>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1" name="Ink 161">
                <a:extLst>
                  <a:ext uri="{FF2B5EF4-FFF2-40B4-BE49-F238E27FC236}">
                    <a16:creationId xmlns:a16="http://schemas.microsoft.com/office/drawing/2014/main" id="{F0129814-6C59-2348-B722-16BC51C8CB44}"/>
                  </a:ext>
                </a:extLst>
              </p14:cNvPr>
              <p14:cNvContentPartPr/>
              <p14:nvPr/>
            </p14:nvContentPartPr>
            <p14:xfrm>
              <a:off x="6178955" y="3435663"/>
              <a:ext cx="554040" cy="107280"/>
            </p14:xfrm>
          </p:contentPart>
        </mc:Choice>
        <mc:Fallback xmlns="">
          <p:pic>
            <p:nvPicPr>
              <p:cNvPr id="161" name="Ink 161">
                <a:extLst>
                  <a:ext uri="{FF2B5EF4-FFF2-40B4-BE49-F238E27FC236}">
                    <a16:creationId xmlns:a16="http://schemas.microsoft.com/office/drawing/2014/main" id="{F0129814-6C59-2348-B722-16BC51C8CB44}"/>
                  </a:ext>
                </a:extLst>
              </p:cNvPr>
              <p:cNvPicPr/>
              <p:nvPr/>
            </p:nvPicPr>
            <p:blipFill>
              <a:blip r:embed="rId67"/>
              <a:stretch>
                <a:fillRect/>
              </a:stretch>
            </p:blipFill>
            <p:spPr>
              <a:xfrm>
                <a:off x="6169949" y="3426303"/>
                <a:ext cx="570971"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63" name="Ink 162">
                <a:extLst>
                  <a:ext uri="{FF2B5EF4-FFF2-40B4-BE49-F238E27FC236}">
                    <a16:creationId xmlns:a16="http://schemas.microsoft.com/office/drawing/2014/main" id="{27E410B0-4F88-D248-B108-AC89E05F313F}"/>
                  </a:ext>
                </a:extLst>
              </p14:cNvPr>
              <p14:cNvContentPartPr/>
              <p14:nvPr/>
            </p14:nvContentPartPr>
            <p14:xfrm>
              <a:off x="6383795" y="3850383"/>
              <a:ext cx="273600" cy="138600"/>
            </p14:xfrm>
          </p:contentPart>
        </mc:Choice>
        <mc:Fallback xmlns="">
          <p:pic>
            <p:nvPicPr>
              <p:cNvPr id="163" name="Ink 162">
                <a:extLst>
                  <a:ext uri="{FF2B5EF4-FFF2-40B4-BE49-F238E27FC236}">
                    <a16:creationId xmlns:a16="http://schemas.microsoft.com/office/drawing/2014/main" id="{27E410B0-4F88-D248-B108-AC89E05F313F}"/>
                  </a:ext>
                </a:extLst>
              </p:cNvPr>
              <p:cNvPicPr/>
              <p:nvPr/>
            </p:nvPicPr>
            <p:blipFill>
              <a:blip r:embed="rId69"/>
              <a:stretch>
                <a:fillRect/>
              </a:stretch>
            </p:blipFill>
            <p:spPr>
              <a:xfrm>
                <a:off x="6374075" y="3841383"/>
                <a:ext cx="2912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74" name="Ink 175">
                <a:extLst>
                  <a:ext uri="{FF2B5EF4-FFF2-40B4-BE49-F238E27FC236}">
                    <a16:creationId xmlns:a16="http://schemas.microsoft.com/office/drawing/2014/main" id="{58ACE736-6019-664A-ABB9-BF75E59B6857}"/>
                  </a:ext>
                </a:extLst>
              </p14:cNvPr>
              <p14:cNvContentPartPr/>
              <p14:nvPr/>
            </p14:nvContentPartPr>
            <p14:xfrm>
              <a:off x="6851795" y="4265463"/>
              <a:ext cx="609480" cy="264240"/>
            </p14:xfrm>
          </p:contentPart>
        </mc:Choice>
        <mc:Fallback xmlns="">
          <p:pic>
            <p:nvPicPr>
              <p:cNvPr id="174" name="Ink 175">
                <a:extLst>
                  <a:ext uri="{FF2B5EF4-FFF2-40B4-BE49-F238E27FC236}">
                    <a16:creationId xmlns:a16="http://schemas.microsoft.com/office/drawing/2014/main" id="{58ACE736-6019-664A-ABB9-BF75E59B6857}"/>
                  </a:ext>
                </a:extLst>
              </p:cNvPr>
              <p:cNvPicPr/>
              <p:nvPr/>
            </p:nvPicPr>
            <p:blipFill>
              <a:blip r:embed="rId71"/>
              <a:stretch>
                <a:fillRect/>
              </a:stretch>
            </p:blipFill>
            <p:spPr>
              <a:xfrm>
                <a:off x="6842441" y="4256463"/>
                <a:ext cx="627829"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5" name="Ink 176">
                <a:extLst>
                  <a:ext uri="{FF2B5EF4-FFF2-40B4-BE49-F238E27FC236}">
                    <a16:creationId xmlns:a16="http://schemas.microsoft.com/office/drawing/2014/main" id="{2A5E2D97-2BBB-BF49-9948-6790C6BB17D1}"/>
                  </a:ext>
                </a:extLst>
              </p14:cNvPr>
              <p14:cNvContentPartPr/>
              <p14:nvPr/>
            </p14:nvContentPartPr>
            <p14:xfrm>
              <a:off x="5971595" y="4384983"/>
              <a:ext cx="742320" cy="176400"/>
            </p14:xfrm>
          </p:contentPart>
        </mc:Choice>
        <mc:Fallback xmlns="">
          <p:pic>
            <p:nvPicPr>
              <p:cNvPr id="175" name="Ink 176">
                <a:extLst>
                  <a:ext uri="{FF2B5EF4-FFF2-40B4-BE49-F238E27FC236}">
                    <a16:creationId xmlns:a16="http://schemas.microsoft.com/office/drawing/2014/main" id="{2A5E2D97-2BBB-BF49-9948-6790C6BB17D1}"/>
                  </a:ext>
                </a:extLst>
              </p:cNvPr>
              <p:cNvPicPr/>
              <p:nvPr/>
            </p:nvPicPr>
            <p:blipFill>
              <a:blip r:embed="rId73"/>
              <a:stretch>
                <a:fillRect/>
              </a:stretch>
            </p:blipFill>
            <p:spPr>
              <a:xfrm>
                <a:off x="5962955" y="4375623"/>
                <a:ext cx="7599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78" name="Ink 177">
                <a:extLst>
                  <a:ext uri="{FF2B5EF4-FFF2-40B4-BE49-F238E27FC236}">
                    <a16:creationId xmlns:a16="http://schemas.microsoft.com/office/drawing/2014/main" id="{A31F7C77-860E-0E45-8F3E-663CF906C449}"/>
                  </a:ext>
                </a:extLst>
              </p14:cNvPr>
              <p14:cNvContentPartPr/>
              <p14:nvPr/>
            </p14:nvContentPartPr>
            <p14:xfrm>
              <a:off x="6839195" y="4737063"/>
              <a:ext cx="113400" cy="132480"/>
            </p14:xfrm>
          </p:contentPart>
        </mc:Choice>
        <mc:Fallback xmlns="">
          <p:pic>
            <p:nvPicPr>
              <p:cNvPr id="178" name="Ink 177">
                <a:extLst>
                  <a:ext uri="{FF2B5EF4-FFF2-40B4-BE49-F238E27FC236}">
                    <a16:creationId xmlns:a16="http://schemas.microsoft.com/office/drawing/2014/main" id="{A31F7C77-860E-0E45-8F3E-663CF906C449}"/>
                  </a:ext>
                </a:extLst>
              </p:cNvPr>
              <p:cNvPicPr/>
              <p:nvPr/>
            </p:nvPicPr>
            <p:blipFill>
              <a:blip r:embed="rId75"/>
              <a:stretch>
                <a:fillRect/>
              </a:stretch>
            </p:blipFill>
            <p:spPr>
              <a:xfrm>
                <a:off x="6831275" y="4728063"/>
                <a:ext cx="1310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3" name="Ink 182">
                <a:extLst>
                  <a:ext uri="{FF2B5EF4-FFF2-40B4-BE49-F238E27FC236}">
                    <a16:creationId xmlns:a16="http://schemas.microsoft.com/office/drawing/2014/main" id="{967A32C2-1FD3-BD40-88DF-6D701CC54182}"/>
                  </a:ext>
                </a:extLst>
              </p14:cNvPr>
              <p14:cNvContentPartPr/>
              <p14:nvPr/>
            </p14:nvContentPartPr>
            <p14:xfrm>
              <a:off x="4349435" y="5453823"/>
              <a:ext cx="1047600" cy="12960"/>
            </p14:xfrm>
          </p:contentPart>
        </mc:Choice>
        <mc:Fallback xmlns="">
          <p:pic>
            <p:nvPicPr>
              <p:cNvPr id="183" name="Ink 182">
                <a:extLst>
                  <a:ext uri="{FF2B5EF4-FFF2-40B4-BE49-F238E27FC236}">
                    <a16:creationId xmlns:a16="http://schemas.microsoft.com/office/drawing/2014/main" id="{967A32C2-1FD3-BD40-88DF-6D701CC54182}"/>
                  </a:ext>
                </a:extLst>
              </p:cNvPr>
              <p:cNvPicPr/>
              <p:nvPr/>
            </p:nvPicPr>
            <p:blipFill>
              <a:blip r:embed="rId77"/>
              <a:stretch>
                <a:fillRect/>
              </a:stretch>
            </p:blipFill>
            <p:spPr>
              <a:xfrm>
                <a:off x="4340792" y="5443743"/>
                <a:ext cx="1064886"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4" name="Ink 184">
                <a:extLst>
                  <a:ext uri="{FF2B5EF4-FFF2-40B4-BE49-F238E27FC236}">
                    <a16:creationId xmlns:a16="http://schemas.microsoft.com/office/drawing/2014/main" id="{7F77E078-C97A-0C4F-B785-4BB7FEE2CB35}"/>
                  </a:ext>
                </a:extLst>
              </p14:cNvPr>
              <p14:cNvContentPartPr/>
              <p14:nvPr/>
            </p14:nvContentPartPr>
            <p14:xfrm>
              <a:off x="2507315" y="5554263"/>
              <a:ext cx="830160" cy="283320"/>
            </p14:xfrm>
          </p:contentPart>
        </mc:Choice>
        <mc:Fallback xmlns="">
          <p:pic>
            <p:nvPicPr>
              <p:cNvPr id="184" name="Ink 184">
                <a:extLst>
                  <a:ext uri="{FF2B5EF4-FFF2-40B4-BE49-F238E27FC236}">
                    <a16:creationId xmlns:a16="http://schemas.microsoft.com/office/drawing/2014/main" id="{7F77E078-C97A-0C4F-B785-4BB7FEE2CB35}"/>
                  </a:ext>
                </a:extLst>
              </p:cNvPr>
              <p:cNvPicPr/>
              <p:nvPr/>
            </p:nvPicPr>
            <p:blipFill>
              <a:blip r:embed="rId79"/>
              <a:stretch>
                <a:fillRect/>
              </a:stretch>
            </p:blipFill>
            <p:spPr>
              <a:xfrm>
                <a:off x="2498675" y="5544903"/>
                <a:ext cx="8467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89" name="Ink 188">
                <a:extLst>
                  <a:ext uri="{FF2B5EF4-FFF2-40B4-BE49-F238E27FC236}">
                    <a16:creationId xmlns:a16="http://schemas.microsoft.com/office/drawing/2014/main" id="{E478AEDC-9513-9947-879F-71C02A6C195D}"/>
                  </a:ext>
                </a:extLst>
              </p14:cNvPr>
              <p14:cNvContentPartPr/>
              <p14:nvPr/>
            </p14:nvContentPartPr>
            <p14:xfrm>
              <a:off x="6128915" y="5291103"/>
              <a:ext cx="1081800" cy="75240"/>
            </p14:xfrm>
          </p:contentPart>
        </mc:Choice>
        <mc:Fallback xmlns="">
          <p:pic>
            <p:nvPicPr>
              <p:cNvPr id="189" name="Ink 188">
                <a:extLst>
                  <a:ext uri="{FF2B5EF4-FFF2-40B4-BE49-F238E27FC236}">
                    <a16:creationId xmlns:a16="http://schemas.microsoft.com/office/drawing/2014/main" id="{E478AEDC-9513-9947-879F-71C02A6C195D}"/>
                  </a:ext>
                </a:extLst>
              </p:cNvPr>
              <p:cNvPicPr/>
              <p:nvPr/>
            </p:nvPicPr>
            <p:blipFill>
              <a:blip r:embed="rId81"/>
              <a:stretch>
                <a:fillRect/>
              </a:stretch>
            </p:blipFill>
            <p:spPr>
              <a:xfrm>
                <a:off x="6120635" y="5282103"/>
                <a:ext cx="10990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0" name="Ink 190">
                <a:extLst>
                  <a:ext uri="{FF2B5EF4-FFF2-40B4-BE49-F238E27FC236}">
                    <a16:creationId xmlns:a16="http://schemas.microsoft.com/office/drawing/2014/main" id="{377BCADD-8000-7B42-930D-8ECC6CC40830}"/>
                  </a:ext>
                </a:extLst>
              </p14:cNvPr>
              <p14:cNvContentPartPr/>
              <p14:nvPr/>
            </p14:nvContentPartPr>
            <p14:xfrm>
              <a:off x="4764515" y="5629863"/>
              <a:ext cx="572400" cy="201600"/>
            </p14:xfrm>
          </p:contentPart>
        </mc:Choice>
        <mc:Fallback xmlns="">
          <p:pic>
            <p:nvPicPr>
              <p:cNvPr id="190" name="Ink 190">
                <a:extLst>
                  <a:ext uri="{FF2B5EF4-FFF2-40B4-BE49-F238E27FC236}">
                    <a16:creationId xmlns:a16="http://schemas.microsoft.com/office/drawing/2014/main" id="{377BCADD-8000-7B42-930D-8ECC6CC40830}"/>
                  </a:ext>
                </a:extLst>
              </p:cNvPr>
              <p:cNvPicPr/>
              <p:nvPr/>
            </p:nvPicPr>
            <p:blipFill>
              <a:blip r:embed="rId83"/>
              <a:stretch>
                <a:fillRect/>
              </a:stretch>
            </p:blipFill>
            <p:spPr>
              <a:xfrm>
                <a:off x="4755521" y="5621223"/>
                <a:ext cx="590029"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2" name="Ink 191">
                <a:extLst>
                  <a:ext uri="{FF2B5EF4-FFF2-40B4-BE49-F238E27FC236}">
                    <a16:creationId xmlns:a16="http://schemas.microsoft.com/office/drawing/2014/main" id="{2A25DE3A-F395-894B-B10E-440E17336016}"/>
                  </a:ext>
                </a:extLst>
              </p14:cNvPr>
              <p14:cNvContentPartPr/>
              <p14:nvPr/>
            </p14:nvContentPartPr>
            <p14:xfrm>
              <a:off x="6619235" y="5541663"/>
              <a:ext cx="56880" cy="220320"/>
            </p14:xfrm>
          </p:contentPart>
        </mc:Choice>
        <mc:Fallback xmlns="">
          <p:pic>
            <p:nvPicPr>
              <p:cNvPr id="192" name="Ink 191">
                <a:extLst>
                  <a:ext uri="{FF2B5EF4-FFF2-40B4-BE49-F238E27FC236}">
                    <a16:creationId xmlns:a16="http://schemas.microsoft.com/office/drawing/2014/main" id="{2A25DE3A-F395-894B-B10E-440E17336016}"/>
                  </a:ext>
                </a:extLst>
              </p:cNvPr>
              <p:cNvPicPr/>
              <p:nvPr/>
            </p:nvPicPr>
            <p:blipFill>
              <a:blip r:embed="rId85"/>
              <a:stretch>
                <a:fillRect/>
              </a:stretch>
            </p:blipFill>
            <p:spPr>
              <a:xfrm>
                <a:off x="6609515" y="5531943"/>
                <a:ext cx="745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93" name="Ink 192">
                <a:extLst>
                  <a:ext uri="{FF2B5EF4-FFF2-40B4-BE49-F238E27FC236}">
                    <a16:creationId xmlns:a16="http://schemas.microsoft.com/office/drawing/2014/main" id="{15DEEBEE-2E32-8D4A-B2E4-1B1AE01BD0F4}"/>
                  </a:ext>
                </a:extLst>
              </p14:cNvPr>
              <p14:cNvContentPartPr/>
              <p14:nvPr/>
            </p14:nvContentPartPr>
            <p14:xfrm>
              <a:off x="6826595" y="5522943"/>
              <a:ext cx="50760" cy="264240"/>
            </p14:xfrm>
          </p:contentPart>
        </mc:Choice>
        <mc:Fallback xmlns="">
          <p:pic>
            <p:nvPicPr>
              <p:cNvPr id="193" name="Ink 192">
                <a:extLst>
                  <a:ext uri="{FF2B5EF4-FFF2-40B4-BE49-F238E27FC236}">
                    <a16:creationId xmlns:a16="http://schemas.microsoft.com/office/drawing/2014/main" id="{15DEEBEE-2E32-8D4A-B2E4-1B1AE01BD0F4}"/>
                  </a:ext>
                </a:extLst>
              </p:cNvPr>
              <p:cNvPicPr/>
              <p:nvPr/>
            </p:nvPicPr>
            <p:blipFill>
              <a:blip r:embed="rId87"/>
              <a:stretch>
                <a:fillRect/>
              </a:stretch>
            </p:blipFill>
            <p:spPr>
              <a:xfrm>
                <a:off x="6816806" y="5514674"/>
                <a:ext cx="69251" cy="280418"/>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99" name="Ink 198">
                <a:extLst>
                  <a:ext uri="{FF2B5EF4-FFF2-40B4-BE49-F238E27FC236}">
                    <a16:creationId xmlns:a16="http://schemas.microsoft.com/office/drawing/2014/main" id="{642A1653-EC7A-1147-9B6F-A3A23F981E76}"/>
                  </a:ext>
                </a:extLst>
              </p14:cNvPr>
              <p14:cNvContentPartPr/>
              <p14:nvPr/>
            </p14:nvContentPartPr>
            <p14:xfrm>
              <a:off x="8222315" y="2228583"/>
              <a:ext cx="264240" cy="207720"/>
            </p14:xfrm>
          </p:contentPart>
        </mc:Choice>
        <mc:Fallback xmlns="">
          <p:pic>
            <p:nvPicPr>
              <p:cNvPr id="199" name="Ink 198">
                <a:extLst>
                  <a:ext uri="{FF2B5EF4-FFF2-40B4-BE49-F238E27FC236}">
                    <a16:creationId xmlns:a16="http://schemas.microsoft.com/office/drawing/2014/main" id="{642A1653-EC7A-1147-9B6F-A3A23F981E76}"/>
                  </a:ext>
                </a:extLst>
              </p:cNvPr>
              <p:cNvPicPr/>
              <p:nvPr/>
            </p:nvPicPr>
            <p:blipFill>
              <a:blip r:embed="rId89"/>
              <a:stretch>
                <a:fillRect/>
              </a:stretch>
            </p:blipFill>
            <p:spPr>
              <a:xfrm>
                <a:off x="8213315" y="2219599"/>
                <a:ext cx="281160" cy="224611"/>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0" name="Ink 200">
                <a:extLst>
                  <a:ext uri="{FF2B5EF4-FFF2-40B4-BE49-F238E27FC236}">
                    <a16:creationId xmlns:a16="http://schemas.microsoft.com/office/drawing/2014/main" id="{9C3E39EF-0034-9546-958B-A56598B99C5C}"/>
                  </a:ext>
                </a:extLst>
              </p14:cNvPr>
              <p14:cNvContentPartPr/>
              <p14:nvPr/>
            </p14:nvContentPartPr>
            <p14:xfrm>
              <a:off x="7474235" y="2272503"/>
              <a:ext cx="629280" cy="132120"/>
            </p14:xfrm>
          </p:contentPart>
        </mc:Choice>
        <mc:Fallback xmlns="">
          <p:pic>
            <p:nvPicPr>
              <p:cNvPr id="200" name="Ink 200">
                <a:extLst>
                  <a:ext uri="{FF2B5EF4-FFF2-40B4-BE49-F238E27FC236}">
                    <a16:creationId xmlns:a16="http://schemas.microsoft.com/office/drawing/2014/main" id="{9C3E39EF-0034-9546-958B-A56598B99C5C}"/>
                  </a:ext>
                </a:extLst>
              </p:cNvPr>
              <p:cNvPicPr/>
              <p:nvPr/>
            </p:nvPicPr>
            <p:blipFill>
              <a:blip r:embed="rId91"/>
              <a:stretch>
                <a:fillRect/>
              </a:stretch>
            </p:blipFill>
            <p:spPr>
              <a:xfrm>
                <a:off x="7464515" y="2263886"/>
                <a:ext cx="646920" cy="14863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2" name="Ink 201">
                <a:extLst>
                  <a:ext uri="{FF2B5EF4-FFF2-40B4-BE49-F238E27FC236}">
                    <a16:creationId xmlns:a16="http://schemas.microsoft.com/office/drawing/2014/main" id="{110F74B6-9099-FB4B-B305-C1204D50C2A3}"/>
                  </a:ext>
                </a:extLst>
              </p14:cNvPr>
              <p14:cNvContentPartPr/>
              <p14:nvPr/>
            </p14:nvContentPartPr>
            <p14:xfrm>
              <a:off x="7436435" y="2706303"/>
              <a:ext cx="50760" cy="6480"/>
            </p14:xfrm>
          </p:contentPart>
        </mc:Choice>
        <mc:Fallback xmlns="">
          <p:pic>
            <p:nvPicPr>
              <p:cNvPr id="202" name="Ink 201">
                <a:extLst>
                  <a:ext uri="{FF2B5EF4-FFF2-40B4-BE49-F238E27FC236}">
                    <a16:creationId xmlns:a16="http://schemas.microsoft.com/office/drawing/2014/main" id="{110F74B6-9099-FB4B-B305-C1204D50C2A3}"/>
                  </a:ext>
                </a:extLst>
              </p:cNvPr>
              <p:cNvPicPr/>
              <p:nvPr/>
            </p:nvPicPr>
            <p:blipFill>
              <a:blip r:embed="rId93"/>
              <a:stretch>
                <a:fillRect/>
              </a:stretch>
            </p:blipFill>
            <p:spPr>
              <a:xfrm>
                <a:off x="7427008" y="2696943"/>
                <a:ext cx="68163"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3" name="Ink 202">
                <a:extLst>
                  <a:ext uri="{FF2B5EF4-FFF2-40B4-BE49-F238E27FC236}">
                    <a16:creationId xmlns:a16="http://schemas.microsoft.com/office/drawing/2014/main" id="{7F45DD5A-F941-664C-A736-A29CF73E7EF1}"/>
                  </a:ext>
                </a:extLst>
              </p14:cNvPr>
              <p14:cNvContentPartPr/>
              <p14:nvPr/>
            </p14:nvContentPartPr>
            <p14:xfrm>
              <a:off x="7455515" y="2762823"/>
              <a:ext cx="56880" cy="19080"/>
            </p14:xfrm>
          </p:contentPart>
        </mc:Choice>
        <mc:Fallback xmlns="">
          <p:pic>
            <p:nvPicPr>
              <p:cNvPr id="203" name="Ink 202">
                <a:extLst>
                  <a:ext uri="{FF2B5EF4-FFF2-40B4-BE49-F238E27FC236}">
                    <a16:creationId xmlns:a16="http://schemas.microsoft.com/office/drawing/2014/main" id="{7F45DD5A-F941-664C-A736-A29CF73E7EF1}"/>
                  </a:ext>
                </a:extLst>
              </p:cNvPr>
              <p:cNvPicPr/>
              <p:nvPr/>
            </p:nvPicPr>
            <p:blipFill>
              <a:blip r:embed="rId95"/>
              <a:stretch>
                <a:fillRect/>
              </a:stretch>
            </p:blipFill>
            <p:spPr>
              <a:xfrm>
                <a:off x="7447235" y="2753463"/>
                <a:ext cx="73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08" name="Ink 207">
                <a:extLst>
                  <a:ext uri="{FF2B5EF4-FFF2-40B4-BE49-F238E27FC236}">
                    <a16:creationId xmlns:a16="http://schemas.microsoft.com/office/drawing/2014/main" id="{D3CAC68D-183F-9B44-B68C-3447C1FC00F8}"/>
                  </a:ext>
                </a:extLst>
              </p14:cNvPr>
              <p14:cNvContentPartPr/>
              <p14:nvPr/>
            </p14:nvContentPartPr>
            <p14:xfrm>
              <a:off x="7801115" y="2756703"/>
              <a:ext cx="490680" cy="19080"/>
            </p14:xfrm>
          </p:contentPart>
        </mc:Choice>
        <mc:Fallback xmlns="">
          <p:pic>
            <p:nvPicPr>
              <p:cNvPr id="208" name="Ink 207">
                <a:extLst>
                  <a:ext uri="{FF2B5EF4-FFF2-40B4-BE49-F238E27FC236}">
                    <a16:creationId xmlns:a16="http://schemas.microsoft.com/office/drawing/2014/main" id="{D3CAC68D-183F-9B44-B68C-3447C1FC00F8}"/>
                  </a:ext>
                </a:extLst>
              </p:cNvPr>
              <p:cNvPicPr/>
              <p:nvPr/>
            </p:nvPicPr>
            <p:blipFill>
              <a:blip r:embed="rId97"/>
              <a:stretch>
                <a:fillRect/>
              </a:stretch>
            </p:blipFill>
            <p:spPr>
              <a:xfrm>
                <a:off x="7792835" y="2747516"/>
                <a:ext cx="506880" cy="3639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9" name="Ink 208">
                <a:extLst>
                  <a:ext uri="{FF2B5EF4-FFF2-40B4-BE49-F238E27FC236}">
                    <a16:creationId xmlns:a16="http://schemas.microsoft.com/office/drawing/2014/main" id="{D7C8D77A-55D4-7D4A-A4D1-1B445D303C7C}"/>
                  </a:ext>
                </a:extLst>
              </p14:cNvPr>
              <p14:cNvContentPartPr/>
              <p14:nvPr/>
            </p14:nvContentPartPr>
            <p14:xfrm>
              <a:off x="8065355" y="2819343"/>
              <a:ext cx="170280" cy="126000"/>
            </p14:xfrm>
          </p:contentPart>
        </mc:Choice>
        <mc:Fallback xmlns="">
          <p:pic>
            <p:nvPicPr>
              <p:cNvPr id="209" name="Ink 208">
                <a:extLst>
                  <a:ext uri="{FF2B5EF4-FFF2-40B4-BE49-F238E27FC236}">
                    <a16:creationId xmlns:a16="http://schemas.microsoft.com/office/drawing/2014/main" id="{D7C8D77A-55D4-7D4A-A4D1-1B445D303C7C}"/>
                  </a:ext>
                </a:extLst>
              </p:cNvPr>
              <p:cNvPicPr/>
              <p:nvPr/>
            </p:nvPicPr>
            <p:blipFill>
              <a:blip r:embed="rId99"/>
              <a:stretch>
                <a:fillRect/>
              </a:stretch>
            </p:blipFill>
            <p:spPr>
              <a:xfrm>
                <a:off x="8057075" y="2810343"/>
                <a:ext cx="1872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10" name="Ink 210">
                <a:extLst>
                  <a:ext uri="{FF2B5EF4-FFF2-40B4-BE49-F238E27FC236}">
                    <a16:creationId xmlns:a16="http://schemas.microsoft.com/office/drawing/2014/main" id="{52161DA5-0474-E848-9163-152D168510A3}"/>
                  </a:ext>
                </a:extLst>
              </p14:cNvPr>
              <p14:cNvContentPartPr/>
              <p14:nvPr/>
            </p14:nvContentPartPr>
            <p14:xfrm>
              <a:off x="7794995" y="2588223"/>
              <a:ext cx="547200" cy="131040"/>
            </p14:xfrm>
          </p:contentPart>
        </mc:Choice>
        <mc:Fallback xmlns="">
          <p:pic>
            <p:nvPicPr>
              <p:cNvPr id="210" name="Ink 210">
                <a:extLst>
                  <a:ext uri="{FF2B5EF4-FFF2-40B4-BE49-F238E27FC236}">
                    <a16:creationId xmlns:a16="http://schemas.microsoft.com/office/drawing/2014/main" id="{52161DA5-0474-E848-9163-152D168510A3}"/>
                  </a:ext>
                </a:extLst>
              </p:cNvPr>
              <p:cNvPicPr/>
              <p:nvPr/>
            </p:nvPicPr>
            <p:blipFill>
              <a:blip r:embed="rId101"/>
              <a:stretch>
                <a:fillRect/>
              </a:stretch>
            </p:blipFill>
            <p:spPr>
              <a:xfrm>
                <a:off x="7786355" y="2579559"/>
                <a:ext cx="565200" cy="147646"/>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17" name="Ink 217">
                <a:extLst>
                  <a:ext uri="{FF2B5EF4-FFF2-40B4-BE49-F238E27FC236}">
                    <a16:creationId xmlns:a16="http://schemas.microsoft.com/office/drawing/2014/main" id="{51CFD89E-931F-8346-9438-7778248F1C86}"/>
                  </a:ext>
                </a:extLst>
              </p14:cNvPr>
              <p14:cNvContentPartPr/>
              <p14:nvPr/>
            </p14:nvContentPartPr>
            <p14:xfrm>
              <a:off x="8486555" y="2674983"/>
              <a:ext cx="364680" cy="226800"/>
            </p14:xfrm>
          </p:contentPart>
        </mc:Choice>
        <mc:Fallback xmlns="">
          <p:pic>
            <p:nvPicPr>
              <p:cNvPr id="217" name="Ink 217">
                <a:extLst>
                  <a:ext uri="{FF2B5EF4-FFF2-40B4-BE49-F238E27FC236}">
                    <a16:creationId xmlns:a16="http://schemas.microsoft.com/office/drawing/2014/main" id="{51CFD89E-931F-8346-9438-7778248F1C86}"/>
                  </a:ext>
                </a:extLst>
              </p:cNvPr>
              <p:cNvPicPr/>
              <p:nvPr/>
            </p:nvPicPr>
            <p:blipFill>
              <a:blip r:embed="rId103"/>
              <a:stretch>
                <a:fillRect/>
              </a:stretch>
            </p:blipFill>
            <p:spPr>
              <a:xfrm>
                <a:off x="8477204" y="2665623"/>
                <a:ext cx="381943"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23" name="Ink 223">
                <a:extLst>
                  <a:ext uri="{FF2B5EF4-FFF2-40B4-BE49-F238E27FC236}">
                    <a16:creationId xmlns:a16="http://schemas.microsoft.com/office/drawing/2014/main" id="{BEF227D7-0153-E544-9FF0-EC9643146560}"/>
                  </a:ext>
                </a:extLst>
              </p14:cNvPr>
              <p14:cNvContentPartPr/>
              <p14:nvPr/>
            </p14:nvContentPartPr>
            <p14:xfrm>
              <a:off x="7763315" y="3397863"/>
              <a:ext cx="742320" cy="182880"/>
            </p14:xfrm>
          </p:contentPart>
        </mc:Choice>
        <mc:Fallback xmlns="">
          <p:pic>
            <p:nvPicPr>
              <p:cNvPr id="223" name="Ink 223">
                <a:extLst>
                  <a:ext uri="{FF2B5EF4-FFF2-40B4-BE49-F238E27FC236}">
                    <a16:creationId xmlns:a16="http://schemas.microsoft.com/office/drawing/2014/main" id="{BEF227D7-0153-E544-9FF0-EC9643146560}"/>
                  </a:ext>
                </a:extLst>
              </p:cNvPr>
              <p:cNvPicPr/>
              <p:nvPr/>
            </p:nvPicPr>
            <p:blipFill>
              <a:blip r:embed="rId105"/>
              <a:stretch>
                <a:fillRect/>
              </a:stretch>
            </p:blipFill>
            <p:spPr>
              <a:xfrm>
                <a:off x="7753955" y="3388845"/>
                <a:ext cx="759600" cy="199833"/>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5" name="Ink 224">
                <a:extLst>
                  <a:ext uri="{FF2B5EF4-FFF2-40B4-BE49-F238E27FC236}">
                    <a16:creationId xmlns:a16="http://schemas.microsoft.com/office/drawing/2014/main" id="{29F70983-727D-D046-9F3E-551C0BB68098}"/>
                  </a:ext>
                </a:extLst>
              </p14:cNvPr>
              <p14:cNvContentPartPr/>
              <p14:nvPr/>
            </p14:nvContentPartPr>
            <p14:xfrm>
              <a:off x="7908035" y="3819063"/>
              <a:ext cx="88560" cy="12960"/>
            </p14:xfrm>
          </p:contentPart>
        </mc:Choice>
        <mc:Fallback xmlns="">
          <p:pic>
            <p:nvPicPr>
              <p:cNvPr id="225" name="Ink 224">
                <a:extLst>
                  <a:ext uri="{FF2B5EF4-FFF2-40B4-BE49-F238E27FC236}">
                    <a16:creationId xmlns:a16="http://schemas.microsoft.com/office/drawing/2014/main" id="{29F70983-727D-D046-9F3E-551C0BB68098}"/>
                  </a:ext>
                </a:extLst>
              </p:cNvPr>
              <p:cNvPicPr/>
              <p:nvPr/>
            </p:nvPicPr>
            <p:blipFill>
              <a:blip r:embed="rId107"/>
              <a:stretch>
                <a:fillRect/>
              </a:stretch>
            </p:blipFill>
            <p:spPr>
              <a:xfrm>
                <a:off x="7899395" y="3810063"/>
                <a:ext cx="1051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26" name="Ink 225">
                <a:extLst>
                  <a:ext uri="{FF2B5EF4-FFF2-40B4-BE49-F238E27FC236}">
                    <a16:creationId xmlns:a16="http://schemas.microsoft.com/office/drawing/2014/main" id="{165BEA15-D267-714C-9BDD-54DCA8C9CAC4}"/>
                  </a:ext>
                </a:extLst>
              </p14:cNvPr>
              <p14:cNvContentPartPr/>
              <p14:nvPr/>
            </p14:nvContentPartPr>
            <p14:xfrm>
              <a:off x="7933235" y="3888183"/>
              <a:ext cx="50760" cy="6480"/>
            </p14:xfrm>
          </p:contentPart>
        </mc:Choice>
        <mc:Fallback xmlns="">
          <p:pic>
            <p:nvPicPr>
              <p:cNvPr id="226" name="Ink 225">
                <a:extLst>
                  <a:ext uri="{FF2B5EF4-FFF2-40B4-BE49-F238E27FC236}">
                    <a16:creationId xmlns:a16="http://schemas.microsoft.com/office/drawing/2014/main" id="{165BEA15-D267-714C-9BDD-54DCA8C9CAC4}"/>
                  </a:ext>
                </a:extLst>
              </p:cNvPr>
              <p:cNvPicPr/>
              <p:nvPr/>
            </p:nvPicPr>
            <p:blipFill>
              <a:blip r:embed="rId109"/>
              <a:stretch>
                <a:fillRect/>
              </a:stretch>
            </p:blipFill>
            <p:spPr>
              <a:xfrm>
                <a:off x="7924235" y="3879183"/>
                <a:ext cx="676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4" name="Ink 234">
                <a:extLst>
                  <a:ext uri="{FF2B5EF4-FFF2-40B4-BE49-F238E27FC236}">
                    <a16:creationId xmlns:a16="http://schemas.microsoft.com/office/drawing/2014/main" id="{F3760898-FAF4-7147-9609-F7736F2B3B39}"/>
                  </a:ext>
                </a:extLst>
              </p14:cNvPr>
              <p14:cNvContentPartPr/>
              <p14:nvPr/>
            </p14:nvContentPartPr>
            <p14:xfrm>
              <a:off x="8222315" y="3793863"/>
              <a:ext cx="729720" cy="170280"/>
            </p14:xfrm>
          </p:contentPart>
        </mc:Choice>
        <mc:Fallback xmlns="">
          <p:pic>
            <p:nvPicPr>
              <p:cNvPr id="234" name="Ink 234">
                <a:extLst>
                  <a:ext uri="{FF2B5EF4-FFF2-40B4-BE49-F238E27FC236}">
                    <a16:creationId xmlns:a16="http://schemas.microsoft.com/office/drawing/2014/main" id="{F3760898-FAF4-7147-9609-F7736F2B3B39}"/>
                  </a:ext>
                </a:extLst>
              </p:cNvPr>
              <p:cNvPicPr/>
              <p:nvPr/>
            </p:nvPicPr>
            <p:blipFill>
              <a:blip r:embed="rId111"/>
              <a:stretch>
                <a:fillRect/>
              </a:stretch>
            </p:blipFill>
            <p:spPr>
              <a:xfrm>
                <a:off x="8214395" y="3784483"/>
                <a:ext cx="745560" cy="187597"/>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38" name="Ink 237">
                <a:extLst>
                  <a:ext uri="{FF2B5EF4-FFF2-40B4-BE49-F238E27FC236}">
                    <a16:creationId xmlns:a16="http://schemas.microsoft.com/office/drawing/2014/main" id="{BBE99489-1C3C-784D-A1DD-046A2BC1B28B}"/>
                  </a:ext>
                </a:extLst>
              </p14:cNvPr>
              <p14:cNvContentPartPr/>
              <p14:nvPr/>
            </p14:nvContentPartPr>
            <p14:xfrm>
              <a:off x="8323115" y="4598823"/>
              <a:ext cx="25560" cy="360"/>
            </p14:xfrm>
          </p:contentPart>
        </mc:Choice>
        <mc:Fallback xmlns="">
          <p:pic>
            <p:nvPicPr>
              <p:cNvPr id="238" name="Ink 237">
                <a:extLst>
                  <a:ext uri="{FF2B5EF4-FFF2-40B4-BE49-F238E27FC236}">
                    <a16:creationId xmlns:a16="http://schemas.microsoft.com/office/drawing/2014/main" id="{BBE99489-1C3C-784D-A1DD-046A2BC1B28B}"/>
                  </a:ext>
                </a:extLst>
              </p:cNvPr>
              <p:cNvPicPr/>
              <p:nvPr/>
            </p:nvPicPr>
            <p:blipFill>
              <a:blip r:embed="rId113"/>
              <a:stretch>
                <a:fillRect/>
              </a:stretch>
            </p:blipFill>
            <p:spPr>
              <a:xfrm>
                <a:off x="8313395" y="4589103"/>
                <a:ext cx="432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42" name="Ink 243">
                <a:extLst>
                  <a:ext uri="{FF2B5EF4-FFF2-40B4-BE49-F238E27FC236}">
                    <a16:creationId xmlns:a16="http://schemas.microsoft.com/office/drawing/2014/main" id="{6C987148-9DB8-164B-855F-111548B04E25}"/>
                  </a:ext>
                </a:extLst>
              </p14:cNvPr>
              <p14:cNvContentPartPr/>
              <p14:nvPr/>
            </p14:nvContentPartPr>
            <p14:xfrm>
              <a:off x="8517875" y="4542303"/>
              <a:ext cx="327240" cy="176040"/>
            </p14:xfrm>
          </p:contentPart>
        </mc:Choice>
        <mc:Fallback xmlns="">
          <p:pic>
            <p:nvPicPr>
              <p:cNvPr id="242" name="Ink 243">
                <a:extLst>
                  <a:ext uri="{FF2B5EF4-FFF2-40B4-BE49-F238E27FC236}">
                    <a16:creationId xmlns:a16="http://schemas.microsoft.com/office/drawing/2014/main" id="{6C987148-9DB8-164B-855F-111548B04E25}"/>
                  </a:ext>
                </a:extLst>
              </p:cNvPr>
              <p:cNvPicPr/>
              <p:nvPr/>
            </p:nvPicPr>
            <p:blipFill>
              <a:blip r:embed="rId115"/>
              <a:stretch>
                <a:fillRect/>
              </a:stretch>
            </p:blipFill>
            <p:spPr>
              <a:xfrm>
                <a:off x="8508885" y="4532962"/>
                <a:ext cx="344141" cy="193644"/>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43" name="Ink 244">
                <a:extLst>
                  <a:ext uri="{FF2B5EF4-FFF2-40B4-BE49-F238E27FC236}">
                    <a16:creationId xmlns:a16="http://schemas.microsoft.com/office/drawing/2014/main" id="{D71380CF-2557-554E-B42E-36CDDCCC0CDD}"/>
                  </a:ext>
                </a:extLst>
              </p14:cNvPr>
              <p14:cNvContentPartPr/>
              <p14:nvPr/>
            </p14:nvContentPartPr>
            <p14:xfrm>
              <a:off x="8046275" y="4535823"/>
              <a:ext cx="189000" cy="151200"/>
            </p14:xfrm>
          </p:contentPart>
        </mc:Choice>
        <mc:Fallback xmlns="">
          <p:pic>
            <p:nvPicPr>
              <p:cNvPr id="243" name="Ink 244">
                <a:extLst>
                  <a:ext uri="{FF2B5EF4-FFF2-40B4-BE49-F238E27FC236}">
                    <a16:creationId xmlns:a16="http://schemas.microsoft.com/office/drawing/2014/main" id="{D71380CF-2557-554E-B42E-36CDDCCC0CDD}"/>
                  </a:ext>
                </a:extLst>
              </p:cNvPr>
              <p:cNvPicPr/>
              <p:nvPr/>
            </p:nvPicPr>
            <p:blipFill>
              <a:blip r:embed="rId117"/>
              <a:stretch>
                <a:fillRect/>
              </a:stretch>
            </p:blipFill>
            <p:spPr>
              <a:xfrm>
                <a:off x="8037635" y="4526463"/>
                <a:ext cx="2062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50" name="Ink 250">
                <a:extLst>
                  <a:ext uri="{FF2B5EF4-FFF2-40B4-BE49-F238E27FC236}">
                    <a16:creationId xmlns:a16="http://schemas.microsoft.com/office/drawing/2014/main" id="{0A7A0F02-1FC7-EF44-BB95-8B64540C590D}"/>
                  </a:ext>
                </a:extLst>
              </p14:cNvPr>
              <p14:cNvContentPartPr/>
              <p14:nvPr/>
            </p14:nvContentPartPr>
            <p14:xfrm>
              <a:off x="8058875" y="4246743"/>
              <a:ext cx="490680" cy="157680"/>
            </p14:xfrm>
          </p:contentPart>
        </mc:Choice>
        <mc:Fallback xmlns="">
          <p:pic>
            <p:nvPicPr>
              <p:cNvPr id="250" name="Ink 250">
                <a:extLst>
                  <a:ext uri="{FF2B5EF4-FFF2-40B4-BE49-F238E27FC236}">
                    <a16:creationId xmlns:a16="http://schemas.microsoft.com/office/drawing/2014/main" id="{0A7A0F02-1FC7-EF44-BB95-8B64540C590D}"/>
                  </a:ext>
                </a:extLst>
              </p:cNvPr>
              <p:cNvPicPr/>
              <p:nvPr/>
            </p:nvPicPr>
            <p:blipFill>
              <a:blip r:embed="rId119"/>
              <a:stretch>
                <a:fillRect/>
              </a:stretch>
            </p:blipFill>
            <p:spPr>
              <a:xfrm>
                <a:off x="8049875" y="4237743"/>
                <a:ext cx="509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81" name="Ink 280">
                <a:extLst>
                  <a:ext uri="{FF2B5EF4-FFF2-40B4-BE49-F238E27FC236}">
                    <a16:creationId xmlns:a16="http://schemas.microsoft.com/office/drawing/2014/main" id="{252D3B48-7C13-6145-8555-C5D140E14611}"/>
                  </a:ext>
                </a:extLst>
              </p14:cNvPr>
              <p14:cNvContentPartPr/>
              <p14:nvPr/>
            </p14:nvContentPartPr>
            <p14:xfrm>
              <a:off x="9429395" y="3517383"/>
              <a:ext cx="63360" cy="18360"/>
            </p14:xfrm>
          </p:contentPart>
        </mc:Choice>
        <mc:Fallback xmlns="">
          <p:pic>
            <p:nvPicPr>
              <p:cNvPr id="281" name="Ink 280">
                <a:extLst>
                  <a:ext uri="{FF2B5EF4-FFF2-40B4-BE49-F238E27FC236}">
                    <a16:creationId xmlns:a16="http://schemas.microsoft.com/office/drawing/2014/main" id="{252D3B48-7C13-6145-8555-C5D140E14611}"/>
                  </a:ext>
                </a:extLst>
              </p:cNvPr>
              <p:cNvPicPr/>
              <p:nvPr/>
            </p:nvPicPr>
            <p:blipFill>
              <a:blip r:embed="rId121"/>
              <a:stretch>
                <a:fillRect/>
              </a:stretch>
            </p:blipFill>
            <p:spPr>
              <a:xfrm>
                <a:off x="9419619" y="3509615"/>
                <a:ext cx="81101" cy="34955"/>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87" name="Ink 287">
                <a:extLst>
                  <a:ext uri="{FF2B5EF4-FFF2-40B4-BE49-F238E27FC236}">
                    <a16:creationId xmlns:a16="http://schemas.microsoft.com/office/drawing/2014/main" id="{889FDAD9-E693-D540-88AB-0502F29D2A8E}"/>
                  </a:ext>
                </a:extLst>
              </p14:cNvPr>
              <p14:cNvContentPartPr/>
              <p14:nvPr/>
            </p14:nvContentPartPr>
            <p14:xfrm>
              <a:off x="9178835" y="2033463"/>
              <a:ext cx="1225800" cy="1446480"/>
            </p14:xfrm>
          </p:contentPart>
        </mc:Choice>
        <mc:Fallback xmlns="">
          <p:pic>
            <p:nvPicPr>
              <p:cNvPr id="287" name="Ink 287">
                <a:extLst>
                  <a:ext uri="{FF2B5EF4-FFF2-40B4-BE49-F238E27FC236}">
                    <a16:creationId xmlns:a16="http://schemas.microsoft.com/office/drawing/2014/main" id="{889FDAD9-E693-D540-88AB-0502F29D2A8E}"/>
                  </a:ext>
                </a:extLst>
              </p:cNvPr>
              <p:cNvPicPr/>
              <p:nvPr/>
            </p:nvPicPr>
            <p:blipFill>
              <a:blip r:embed="rId123"/>
              <a:stretch>
                <a:fillRect/>
              </a:stretch>
            </p:blipFill>
            <p:spPr>
              <a:xfrm>
                <a:off x="9170195" y="2023743"/>
                <a:ext cx="124236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15" name="Ink 315">
                <a:extLst>
                  <a:ext uri="{FF2B5EF4-FFF2-40B4-BE49-F238E27FC236}">
                    <a16:creationId xmlns:a16="http://schemas.microsoft.com/office/drawing/2014/main" id="{7A78D502-0014-CC41-A9E5-0828B149E19B}"/>
                  </a:ext>
                </a:extLst>
              </p14:cNvPr>
              <p14:cNvContentPartPr/>
              <p14:nvPr/>
            </p14:nvContentPartPr>
            <p14:xfrm>
              <a:off x="9309875" y="3876303"/>
              <a:ext cx="1075680" cy="955440"/>
            </p14:xfrm>
          </p:contentPart>
        </mc:Choice>
        <mc:Fallback xmlns="">
          <p:pic>
            <p:nvPicPr>
              <p:cNvPr id="315" name="Ink 315">
                <a:extLst>
                  <a:ext uri="{FF2B5EF4-FFF2-40B4-BE49-F238E27FC236}">
                    <a16:creationId xmlns:a16="http://schemas.microsoft.com/office/drawing/2014/main" id="{7A78D502-0014-CC41-A9E5-0828B149E19B}"/>
                  </a:ext>
                </a:extLst>
              </p:cNvPr>
              <p:cNvPicPr/>
              <p:nvPr/>
            </p:nvPicPr>
            <p:blipFill>
              <a:blip r:embed="rId125"/>
              <a:stretch>
                <a:fillRect/>
              </a:stretch>
            </p:blipFill>
            <p:spPr>
              <a:xfrm>
                <a:off x="9300152" y="3866579"/>
                <a:ext cx="1093326" cy="973087"/>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17" name="Ink 316">
                <a:extLst>
                  <a:ext uri="{FF2B5EF4-FFF2-40B4-BE49-F238E27FC236}">
                    <a16:creationId xmlns:a16="http://schemas.microsoft.com/office/drawing/2014/main" id="{27AC2973-48BE-A946-85AD-0CB4FE2DA08D}"/>
                  </a:ext>
                </a:extLst>
              </p14:cNvPr>
              <p14:cNvContentPartPr/>
              <p14:nvPr/>
            </p14:nvContentPartPr>
            <p14:xfrm>
              <a:off x="9542795" y="5265183"/>
              <a:ext cx="63360" cy="12960"/>
            </p14:xfrm>
          </p:contentPart>
        </mc:Choice>
        <mc:Fallback xmlns="">
          <p:pic>
            <p:nvPicPr>
              <p:cNvPr id="317" name="Ink 316">
                <a:extLst>
                  <a:ext uri="{FF2B5EF4-FFF2-40B4-BE49-F238E27FC236}">
                    <a16:creationId xmlns:a16="http://schemas.microsoft.com/office/drawing/2014/main" id="{27AC2973-48BE-A946-85AD-0CB4FE2DA08D}"/>
                  </a:ext>
                </a:extLst>
              </p:cNvPr>
              <p:cNvPicPr/>
              <p:nvPr/>
            </p:nvPicPr>
            <p:blipFill>
              <a:blip r:embed="rId127"/>
              <a:stretch>
                <a:fillRect/>
              </a:stretch>
            </p:blipFill>
            <p:spPr>
              <a:xfrm>
                <a:off x="9533075" y="5257263"/>
                <a:ext cx="810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18" name="Ink 317">
                <a:extLst>
                  <a:ext uri="{FF2B5EF4-FFF2-40B4-BE49-F238E27FC236}">
                    <a16:creationId xmlns:a16="http://schemas.microsoft.com/office/drawing/2014/main" id="{037074FD-F90B-014C-A9A2-1715C8CD9435}"/>
                  </a:ext>
                </a:extLst>
              </p14:cNvPr>
              <p14:cNvContentPartPr/>
              <p14:nvPr/>
            </p14:nvContentPartPr>
            <p14:xfrm>
              <a:off x="9630635" y="5321703"/>
              <a:ext cx="19080" cy="6480"/>
            </p14:xfrm>
          </p:contentPart>
        </mc:Choice>
        <mc:Fallback xmlns="">
          <p:pic>
            <p:nvPicPr>
              <p:cNvPr id="318" name="Ink 317">
                <a:extLst>
                  <a:ext uri="{FF2B5EF4-FFF2-40B4-BE49-F238E27FC236}">
                    <a16:creationId xmlns:a16="http://schemas.microsoft.com/office/drawing/2014/main" id="{037074FD-F90B-014C-A9A2-1715C8CD9435}"/>
                  </a:ext>
                </a:extLst>
              </p:cNvPr>
              <p:cNvPicPr/>
              <p:nvPr/>
            </p:nvPicPr>
            <p:blipFill>
              <a:blip r:embed="rId129"/>
              <a:stretch>
                <a:fillRect/>
              </a:stretch>
            </p:blipFill>
            <p:spPr>
              <a:xfrm>
                <a:off x="9620915" y="5311983"/>
                <a:ext cx="367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24" name="Ink 324">
                <a:extLst>
                  <a:ext uri="{FF2B5EF4-FFF2-40B4-BE49-F238E27FC236}">
                    <a16:creationId xmlns:a16="http://schemas.microsoft.com/office/drawing/2014/main" id="{31031111-08AD-4345-AD18-9FF9E68C4071}"/>
                  </a:ext>
                </a:extLst>
              </p14:cNvPr>
              <p14:cNvContentPartPr/>
              <p14:nvPr/>
            </p14:nvContentPartPr>
            <p14:xfrm>
              <a:off x="9768875" y="4881783"/>
              <a:ext cx="717120" cy="377640"/>
            </p14:xfrm>
          </p:contentPart>
        </mc:Choice>
        <mc:Fallback xmlns="">
          <p:pic>
            <p:nvPicPr>
              <p:cNvPr id="324" name="Ink 324">
                <a:extLst>
                  <a:ext uri="{FF2B5EF4-FFF2-40B4-BE49-F238E27FC236}">
                    <a16:creationId xmlns:a16="http://schemas.microsoft.com/office/drawing/2014/main" id="{31031111-08AD-4345-AD18-9FF9E68C4071}"/>
                  </a:ext>
                </a:extLst>
              </p:cNvPr>
              <p:cNvPicPr/>
              <p:nvPr/>
            </p:nvPicPr>
            <p:blipFill>
              <a:blip r:embed="rId131"/>
              <a:stretch>
                <a:fillRect/>
              </a:stretch>
            </p:blipFill>
            <p:spPr>
              <a:xfrm>
                <a:off x="9759155" y="4872783"/>
                <a:ext cx="7365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 name="Ink 2">
                <a:extLst>
                  <a:ext uri="{FF2B5EF4-FFF2-40B4-BE49-F238E27FC236}">
                    <a16:creationId xmlns:a16="http://schemas.microsoft.com/office/drawing/2014/main" id="{452CDD25-6FD1-46BF-B1D0-E49B3E08ECB9}"/>
                  </a:ext>
                </a:extLst>
              </p14:cNvPr>
              <p14:cNvContentPartPr/>
              <p14:nvPr/>
            </p14:nvContentPartPr>
            <p14:xfrm>
              <a:off x="9552000" y="3429000"/>
              <a:ext cx="360" cy="360"/>
            </p14:xfrm>
          </p:contentPart>
        </mc:Choice>
        <mc:Fallback xmlns="">
          <p:pic>
            <p:nvPicPr>
              <p:cNvPr id="3" name="Ink 2">
                <a:extLst>
                  <a:ext uri="{FF2B5EF4-FFF2-40B4-BE49-F238E27FC236}">
                    <a16:creationId xmlns:a16="http://schemas.microsoft.com/office/drawing/2014/main" id="{452CDD25-6FD1-46BF-B1D0-E49B3E08ECB9}"/>
                  </a:ext>
                </a:extLst>
              </p:cNvPr>
              <p:cNvPicPr/>
              <p:nvPr/>
            </p:nvPicPr>
            <p:blipFill>
              <a:blip r:embed="rId133"/>
              <a:stretch>
                <a:fillRect/>
              </a:stretch>
            </p:blipFill>
            <p:spPr>
              <a:xfrm>
                <a:off x="9542640" y="3419640"/>
                <a:ext cx="19080" cy="19080"/>
              </a:xfrm>
              <a:prstGeom prst="rect">
                <a:avLst/>
              </a:prstGeom>
            </p:spPr>
          </p:pic>
        </mc:Fallback>
      </mc:AlternateContent>
    </p:spTree>
    <p:extLst>
      <p:ext uri="{BB962C8B-B14F-4D97-AF65-F5344CB8AC3E}">
        <p14:creationId xmlns:p14="http://schemas.microsoft.com/office/powerpoint/2010/main" val="2411179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82E8-BE7A-4925-A481-EAAF8B378602}"/>
              </a:ext>
            </a:extLst>
          </p:cNvPr>
          <p:cNvSpPr>
            <a:spLocks noGrp="1"/>
          </p:cNvSpPr>
          <p:nvPr>
            <p:ph type="title"/>
          </p:nvPr>
        </p:nvSpPr>
        <p:spPr>
          <a:xfrm>
            <a:off x="527520" y="274680"/>
            <a:ext cx="5754010" cy="849960"/>
          </a:xfrm>
        </p:spPr>
        <p:txBody>
          <a:bodyPr/>
          <a:lstStyle/>
          <a:p>
            <a:pPr algn="ctr"/>
            <a:r>
              <a:rPr lang="en-US" sz="3600" b="1" dirty="0">
                <a:latin typeface="Calibri" panose="020F0502020204030204" pitchFamily="34" charset="0"/>
                <a:cs typeface="Calibri" panose="020F0502020204030204" pitchFamily="34" charset="0"/>
              </a:rPr>
              <a:t> </a:t>
            </a:r>
            <a:r>
              <a:rPr lang="en-US" sz="4400" b="1" dirty="0">
                <a:latin typeface="Calibri" panose="020F0502020204030204" pitchFamily="34" charset="0"/>
                <a:cs typeface="Calibri" panose="020F0502020204030204" pitchFamily="34" charset="0"/>
              </a:rPr>
              <a:t>EXAMPLE 3</a:t>
            </a:r>
            <a:endParaRPr lang="en-VI" sz="44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FECBE65-BB3B-4979-8CC3-98E1532092E6}"/>
              </a:ext>
            </a:extLst>
          </p:cNvPr>
          <p:cNvSpPr>
            <a:spLocks noGrp="1"/>
          </p:cNvSpPr>
          <p:nvPr>
            <p:ph idx="1"/>
          </p:nvPr>
        </p:nvSpPr>
        <p:spPr/>
        <p:txBody>
          <a:bodyPr>
            <a:normAutofit/>
          </a:bodyPr>
          <a:lstStyle/>
          <a:p>
            <a:pPr algn="just">
              <a:buFont typeface="Wingdings" panose="05000000000000000000" pitchFamily="2" charset="2"/>
              <a:buChar char="Ø"/>
            </a:pPr>
            <a:r>
              <a:rPr lang="en-US" sz="3200" dirty="0">
                <a:latin typeface="Calibri" panose="020F0502020204030204" pitchFamily="34" charset="0"/>
                <a:cs typeface="Calibri" panose="020F0502020204030204" pitchFamily="34" charset="0"/>
              </a:rPr>
              <a:t>The mean lifetime of a sample of 100 light bulbs produced by a company is found to be 1560 hours with a population standard deviation of 90 hours. </a:t>
            </a:r>
          </a:p>
          <a:p>
            <a:pPr algn="just">
              <a:buFont typeface="Wingdings" panose="05000000000000000000" pitchFamily="2" charset="2"/>
              <a:buChar char="Ø"/>
            </a:pPr>
            <a:r>
              <a:rPr lang="en-US" sz="3200" dirty="0">
                <a:latin typeface="Calibri" panose="020F0502020204030204" pitchFamily="34" charset="0"/>
                <a:cs typeface="Calibri" panose="020F0502020204030204" pitchFamily="34" charset="0"/>
              </a:rPr>
              <a:t>Test the hypothesis that the mean life of the tubes produced by the company is less than 1580 hours</a:t>
            </a:r>
            <a:endParaRPr lang="en-VI"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188869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6">
                <a:extLst>
                  <a:ext uri="{FF2B5EF4-FFF2-40B4-BE49-F238E27FC236}">
                    <a16:creationId xmlns:a16="http://schemas.microsoft.com/office/drawing/2014/main" id="{94852A2E-F84E-2E46-9F94-EE3857046AED}"/>
                  </a:ext>
                </a:extLst>
              </p14:cNvPr>
              <p14:cNvContentPartPr/>
              <p14:nvPr/>
            </p14:nvContentPartPr>
            <p14:xfrm>
              <a:off x="2130035" y="1587063"/>
              <a:ext cx="459360" cy="339840"/>
            </p14:xfrm>
          </p:contentPart>
        </mc:Choice>
        <mc:Fallback xmlns="">
          <p:pic>
            <p:nvPicPr>
              <p:cNvPr id="6" name="Ink 6">
                <a:extLst>
                  <a:ext uri="{FF2B5EF4-FFF2-40B4-BE49-F238E27FC236}">
                    <a16:creationId xmlns:a16="http://schemas.microsoft.com/office/drawing/2014/main" id="{94852A2E-F84E-2E46-9F94-EE3857046AED}"/>
                  </a:ext>
                </a:extLst>
              </p:cNvPr>
              <p:cNvPicPr/>
              <p:nvPr/>
            </p:nvPicPr>
            <p:blipFill>
              <a:blip r:embed="rId3"/>
              <a:stretch>
                <a:fillRect/>
              </a:stretch>
            </p:blipFill>
            <p:spPr>
              <a:xfrm>
                <a:off x="2120675" y="1577703"/>
                <a:ext cx="47844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8">
                <a:extLst>
                  <a:ext uri="{FF2B5EF4-FFF2-40B4-BE49-F238E27FC236}">
                    <a16:creationId xmlns:a16="http://schemas.microsoft.com/office/drawing/2014/main" id="{E699BD1B-3C3D-D845-A8A4-CA45FCA3C16D}"/>
                  </a:ext>
                </a:extLst>
              </p14:cNvPr>
              <p14:cNvContentPartPr/>
              <p14:nvPr/>
            </p14:nvContentPartPr>
            <p14:xfrm>
              <a:off x="3098435" y="1549623"/>
              <a:ext cx="1999800" cy="459000"/>
            </p14:xfrm>
          </p:contentPart>
        </mc:Choice>
        <mc:Fallback xmlns="">
          <p:pic>
            <p:nvPicPr>
              <p:cNvPr id="18" name="Ink 18">
                <a:extLst>
                  <a:ext uri="{FF2B5EF4-FFF2-40B4-BE49-F238E27FC236}">
                    <a16:creationId xmlns:a16="http://schemas.microsoft.com/office/drawing/2014/main" id="{E699BD1B-3C3D-D845-A8A4-CA45FCA3C16D}"/>
                  </a:ext>
                </a:extLst>
              </p:cNvPr>
              <p:cNvPicPr/>
              <p:nvPr/>
            </p:nvPicPr>
            <p:blipFill>
              <a:blip r:embed="rId5"/>
              <a:stretch>
                <a:fillRect/>
              </a:stretch>
            </p:blipFill>
            <p:spPr>
              <a:xfrm>
                <a:off x="3088715" y="1540630"/>
                <a:ext cx="2017440" cy="47698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30E5108-EA7E-3140-B610-CFE9F9326B06}"/>
                  </a:ext>
                </a:extLst>
              </p14:cNvPr>
              <p14:cNvContentPartPr/>
              <p14:nvPr/>
            </p14:nvContentPartPr>
            <p14:xfrm>
              <a:off x="5292635" y="1693983"/>
              <a:ext cx="113400" cy="6480"/>
            </p14:xfrm>
          </p:contentPart>
        </mc:Choice>
        <mc:Fallback xmlns="">
          <p:pic>
            <p:nvPicPr>
              <p:cNvPr id="20" name="Ink 19">
                <a:extLst>
                  <a:ext uri="{FF2B5EF4-FFF2-40B4-BE49-F238E27FC236}">
                    <a16:creationId xmlns:a16="http://schemas.microsoft.com/office/drawing/2014/main" id="{F30E5108-EA7E-3140-B610-CFE9F9326B06}"/>
                  </a:ext>
                </a:extLst>
              </p:cNvPr>
              <p:cNvPicPr/>
              <p:nvPr/>
            </p:nvPicPr>
            <p:blipFill>
              <a:blip r:embed="rId7"/>
              <a:stretch>
                <a:fillRect/>
              </a:stretch>
            </p:blipFill>
            <p:spPr>
              <a:xfrm>
                <a:off x="5283663" y="1684623"/>
                <a:ext cx="130266"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F59DC4D2-80FE-EB49-AC2C-32996A0CEE49}"/>
                  </a:ext>
                </a:extLst>
              </p14:cNvPr>
              <p14:cNvContentPartPr/>
              <p14:nvPr/>
            </p14:nvContentPartPr>
            <p14:xfrm>
              <a:off x="5323955" y="1775703"/>
              <a:ext cx="63360" cy="38160"/>
            </p14:xfrm>
          </p:contentPart>
        </mc:Choice>
        <mc:Fallback xmlns="">
          <p:pic>
            <p:nvPicPr>
              <p:cNvPr id="21" name="Ink 20">
                <a:extLst>
                  <a:ext uri="{FF2B5EF4-FFF2-40B4-BE49-F238E27FC236}">
                    <a16:creationId xmlns:a16="http://schemas.microsoft.com/office/drawing/2014/main" id="{F59DC4D2-80FE-EB49-AC2C-32996A0CEE49}"/>
                  </a:ext>
                </a:extLst>
              </p:cNvPr>
              <p:cNvPicPr/>
              <p:nvPr/>
            </p:nvPicPr>
            <p:blipFill>
              <a:blip r:embed="rId9"/>
              <a:stretch>
                <a:fillRect/>
              </a:stretch>
            </p:blipFill>
            <p:spPr>
              <a:xfrm>
                <a:off x="5314179" y="1765983"/>
                <a:ext cx="81101"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582D2DDB-EF6E-1841-800E-346820A6F716}"/>
                  </a:ext>
                </a:extLst>
              </p14:cNvPr>
              <p14:cNvContentPartPr/>
              <p14:nvPr/>
            </p14:nvContentPartPr>
            <p14:xfrm>
              <a:off x="5757755" y="1593543"/>
              <a:ext cx="25560" cy="182520"/>
            </p14:xfrm>
          </p:contentPart>
        </mc:Choice>
        <mc:Fallback xmlns="">
          <p:pic>
            <p:nvPicPr>
              <p:cNvPr id="22" name="Ink 21">
                <a:extLst>
                  <a:ext uri="{FF2B5EF4-FFF2-40B4-BE49-F238E27FC236}">
                    <a16:creationId xmlns:a16="http://schemas.microsoft.com/office/drawing/2014/main" id="{582D2DDB-EF6E-1841-800E-346820A6F716}"/>
                  </a:ext>
                </a:extLst>
              </p:cNvPr>
              <p:cNvPicPr/>
              <p:nvPr/>
            </p:nvPicPr>
            <p:blipFill>
              <a:blip r:embed="rId11"/>
              <a:stretch>
                <a:fillRect/>
              </a:stretch>
            </p:blipFill>
            <p:spPr>
              <a:xfrm>
                <a:off x="5748395" y="1584561"/>
                <a:ext cx="42840" cy="19940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776E7B7C-1051-EF4A-9B2B-6143D48F2F51}"/>
                  </a:ext>
                </a:extLst>
              </p14:cNvPr>
              <p14:cNvContentPartPr/>
              <p14:nvPr/>
            </p14:nvContentPartPr>
            <p14:xfrm>
              <a:off x="5889875" y="1675263"/>
              <a:ext cx="6480" cy="12960"/>
            </p14:xfrm>
          </p:contentPart>
        </mc:Choice>
        <mc:Fallback xmlns="">
          <p:pic>
            <p:nvPicPr>
              <p:cNvPr id="23" name="Ink 22">
                <a:extLst>
                  <a:ext uri="{FF2B5EF4-FFF2-40B4-BE49-F238E27FC236}">
                    <a16:creationId xmlns:a16="http://schemas.microsoft.com/office/drawing/2014/main" id="{776E7B7C-1051-EF4A-9B2B-6143D48F2F51}"/>
                  </a:ext>
                </a:extLst>
              </p:cNvPr>
              <p:cNvPicPr/>
              <p:nvPr/>
            </p:nvPicPr>
            <p:blipFill>
              <a:blip r:embed="rId13"/>
              <a:stretch>
                <a:fillRect/>
              </a:stretch>
            </p:blipFill>
            <p:spPr>
              <a:xfrm>
                <a:off x="5880667" y="1667343"/>
                <a:ext cx="23192"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F5C10266-7A1C-BF42-B73B-C48F2C32D21F}"/>
                  </a:ext>
                </a:extLst>
              </p14:cNvPr>
              <p14:cNvContentPartPr/>
              <p14:nvPr/>
            </p14:nvContentPartPr>
            <p14:xfrm>
              <a:off x="6084635" y="1587063"/>
              <a:ext cx="151200" cy="132480"/>
            </p14:xfrm>
          </p:contentPart>
        </mc:Choice>
        <mc:Fallback xmlns="">
          <p:pic>
            <p:nvPicPr>
              <p:cNvPr id="24" name="Ink 23">
                <a:extLst>
                  <a:ext uri="{FF2B5EF4-FFF2-40B4-BE49-F238E27FC236}">
                    <a16:creationId xmlns:a16="http://schemas.microsoft.com/office/drawing/2014/main" id="{F5C10266-7A1C-BF42-B73B-C48F2C32D21F}"/>
                  </a:ext>
                </a:extLst>
              </p:cNvPr>
              <p:cNvPicPr/>
              <p:nvPr/>
            </p:nvPicPr>
            <p:blipFill>
              <a:blip r:embed="rId15"/>
              <a:stretch>
                <a:fillRect/>
              </a:stretch>
            </p:blipFill>
            <p:spPr>
              <a:xfrm>
                <a:off x="6075275" y="1577703"/>
                <a:ext cx="170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0D9B9E20-E72C-5F43-9A75-F65782E1C935}"/>
                  </a:ext>
                </a:extLst>
              </p14:cNvPr>
              <p14:cNvContentPartPr/>
              <p14:nvPr/>
            </p14:nvContentPartPr>
            <p14:xfrm>
              <a:off x="6342395" y="1537023"/>
              <a:ext cx="56880" cy="176400"/>
            </p14:xfrm>
          </p:contentPart>
        </mc:Choice>
        <mc:Fallback xmlns="">
          <p:pic>
            <p:nvPicPr>
              <p:cNvPr id="25" name="Ink 24">
                <a:extLst>
                  <a:ext uri="{FF2B5EF4-FFF2-40B4-BE49-F238E27FC236}">
                    <a16:creationId xmlns:a16="http://schemas.microsoft.com/office/drawing/2014/main" id="{0D9B9E20-E72C-5F43-9A75-F65782E1C935}"/>
                  </a:ext>
                </a:extLst>
              </p:cNvPr>
              <p:cNvPicPr/>
              <p:nvPr/>
            </p:nvPicPr>
            <p:blipFill>
              <a:blip r:embed="rId17"/>
              <a:stretch>
                <a:fillRect/>
              </a:stretch>
            </p:blipFill>
            <p:spPr>
              <a:xfrm>
                <a:off x="6332675" y="1528383"/>
                <a:ext cx="745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35F765F5-209A-7842-BF8E-62219AC2B705}"/>
                  </a:ext>
                </a:extLst>
              </p14:cNvPr>
              <p14:cNvContentPartPr/>
              <p14:nvPr/>
            </p14:nvContentPartPr>
            <p14:xfrm>
              <a:off x="6505835" y="1549623"/>
              <a:ext cx="113400" cy="220320"/>
            </p14:xfrm>
          </p:contentPart>
        </mc:Choice>
        <mc:Fallback xmlns="">
          <p:pic>
            <p:nvPicPr>
              <p:cNvPr id="26" name="Ink 25">
                <a:extLst>
                  <a:ext uri="{FF2B5EF4-FFF2-40B4-BE49-F238E27FC236}">
                    <a16:creationId xmlns:a16="http://schemas.microsoft.com/office/drawing/2014/main" id="{35F765F5-209A-7842-BF8E-62219AC2B705}"/>
                  </a:ext>
                </a:extLst>
              </p:cNvPr>
              <p:cNvPicPr/>
              <p:nvPr/>
            </p:nvPicPr>
            <p:blipFill>
              <a:blip r:embed="rId19"/>
              <a:stretch>
                <a:fillRect/>
              </a:stretch>
            </p:blipFill>
            <p:spPr>
              <a:xfrm>
                <a:off x="6496475" y="1540623"/>
                <a:ext cx="1306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BDF147D9-40BC-D54A-AB19-72B051D2BA6D}"/>
                  </a:ext>
                </a:extLst>
              </p14:cNvPr>
              <p14:cNvContentPartPr/>
              <p14:nvPr/>
            </p14:nvContentPartPr>
            <p14:xfrm>
              <a:off x="6959435" y="1574463"/>
              <a:ext cx="276120" cy="195120"/>
            </p14:xfrm>
          </p:contentPart>
        </mc:Choice>
        <mc:Fallback xmlns="">
          <p:pic>
            <p:nvPicPr>
              <p:cNvPr id="27" name="Ink 26">
                <a:extLst>
                  <a:ext uri="{FF2B5EF4-FFF2-40B4-BE49-F238E27FC236}">
                    <a16:creationId xmlns:a16="http://schemas.microsoft.com/office/drawing/2014/main" id="{BDF147D9-40BC-D54A-AB19-72B051D2BA6D}"/>
                  </a:ext>
                </a:extLst>
              </p:cNvPr>
              <p:cNvPicPr/>
              <p:nvPr/>
            </p:nvPicPr>
            <p:blipFill>
              <a:blip r:embed="rId21"/>
              <a:stretch>
                <a:fillRect/>
              </a:stretch>
            </p:blipFill>
            <p:spPr>
              <a:xfrm>
                <a:off x="6950087" y="1565463"/>
                <a:ext cx="293378"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8E9B4FBD-C763-2D44-8C77-8E9D9CCE52A4}"/>
                  </a:ext>
                </a:extLst>
              </p14:cNvPr>
              <p14:cNvContentPartPr/>
              <p14:nvPr/>
            </p14:nvContentPartPr>
            <p14:xfrm>
              <a:off x="6117755" y="2083863"/>
              <a:ext cx="200160" cy="207720"/>
            </p14:xfrm>
          </p:contentPart>
        </mc:Choice>
        <mc:Fallback xmlns="">
          <p:pic>
            <p:nvPicPr>
              <p:cNvPr id="28" name="Ink 27">
                <a:extLst>
                  <a:ext uri="{FF2B5EF4-FFF2-40B4-BE49-F238E27FC236}">
                    <a16:creationId xmlns:a16="http://schemas.microsoft.com/office/drawing/2014/main" id="{8E9B4FBD-C763-2D44-8C77-8E9D9CCE52A4}"/>
                  </a:ext>
                </a:extLst>
              </p:cNvPr>
              <p:cNvPicPr/>
              <p:nvPr/>
            </p:nvPicPr>
            <p:blipFill>
              <a:blip r:embed="rId23"/>
              <a:stretch>
                <a:fillRect/>
              </a:stretch>
            </p:blipFill>
            <p:spPr>
              <a:xfrm>
                <a:off x="6109115" y="2074503"/>
                <a:ext cx="2167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348D1D82-6494-4545-884A-106D46F7664A}"/>
                  </a:ext>
                </a:extLst>
              </p14:cNvPr>
              <p14:cNvContentPartPr/>
              <p14:nvPr/>
            </p14:nvContentPartPr>
            <p14:xfrm>
              <a:off x="6732275" y="2228583"/>
              <a:ext cx="25560" cy="226800"/>
            </p14:xfrm>
          </p:contentPart>
        </mc:Choice>
        <mc:Fallback xmlns="">
          <p:pic>
            <p:nvPicPr>
              <p:cNvPr id="31" name="Ink 30">
                <a:extLst>
                  <a:ext uri="{FF2B5EF4-FFF2-40B4-BE49-F238E27FC236}">
                    <a16:creationId xmlns:a16="http://schemas.microsoft.com/office/drawing/2014/main" id="{348D1D82-6494-4545-884A-106D46F7664A}"/>
                  </a:ext>
                </a:extLst>
              </p:cNvPr>
              <p:cNvPicPr/>
              <p:nvPr/>
            </p:nvPicPr>
            <p:blipFill>
              <a:blip r:embed="rId25"/>
              <a:stretch>
                <a:fillRect/>
              </a:stretch>
            </p:blipFill>
            <p:spPr>
              <a:xfrm>
                <a:off x="6722555" y="2218863"/>
                <a:ext cx="432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5" name="Ink 34">
                <a:extLst>
                  <a:ext uri="{FF2B5EF4-FFF2-40B4-BE49-F238E27FC236}">
                    <a16:creationId xmlns:a16="http://schemas.microsoft.com/office/drawing/2014/main" id="{D2D5EC75-1588-C342-B327-7227BC08FA8B}"/>
                  </a:ext>
                </a:extLst>
              </p14:cNvPr>
              <p14:cNvContentPartPr/>
              <p14:nvPr/>
            </p14:nvContentPartPr>
            <p14:xfrm>
              <a:off x="7430315" y="2291223"/>
              <a:ext cx="25560" cy="82080"/>
            </p14:xfrm>
          </p:contentPart>
        </mc:Choice>
        <mc:Fallback xmlns="">
          <p:pic>
            <p:nvPicPr>
              <p:cNvPr id="35" name="Ink 34">
                <a:extLst>
                  <a:ext uri="{FF2B5EF4-FFF2-40B4-BE49-F238E27FC236}">
                    <a16:creationId xmlns:a16="http://schemas.microsoft.com/office/drawing/2014/main" id="{D2D5EC75-1588-C342-B327-7227BC08FA8B}"/>
                  </a:ext>
                </a:extLst>
              </p:cNvPr>
              <p:cNvPicPr/>
              <p:nvPr/>
            </p:nvPicPr>
            <p:blipFill>
              <a:blip r:embed="rId27"/>
              <a:stretch>
                <a:fillRect/>
              </a:stretch>
            </p:blipFill>
            <p:spPr>
              <a:xfrm>
                <a:off x="7422395" y="2281503"/>
                <a:ext cx="432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6" name="Ink 35">
                <a:extLst>
                  <a:ext uri="{FF2B5EF4-FFF2-40B4-BE49-F238E27FC236}">
                    <a16:creationId xmlns:a16="http://schemas.microsoft.com/office/drawing/2014/main" id="{83B44E7A-5182-EB4F-86AD-34BA680639CB}"/>
                  </a:ext>
                </a:extLst>
              </p14:cNvPr>
              <p14:cNvContentPartPr/>
              <p14:nvPr/>
            </p14:nvContentPartPr>
            <p14:xfrm>
              <a:off x="7650275" y="2003583"/>
              <a:ext cx="195120" cy="218880"/>
            </p14:xfrm>
          </p:contentPart>
        </mc:Choice>
        <mc:Fallback xmlns="">
          <p:pic>
            <p:nvPicPr>
              <p:cNvPr id="36" name="Ink 35">
                <a:extLst>
                  <a:ext uri="{FF2B5EF4-FFF2-40B4-BE49-F238E27FC236}">
                    <a16:creationId xmlns:a16="http://schemas.microsoft.com/office/drawing/2014/main" id="{83B44E7A-5182-EB4F-86AD-34BA680639CB}"/>
                  </a:ext>
                </a:extLst>
              </p:cNvPr>
              <p:cNvPicPr/>
              <p:nvPr/>
            </p:nvPicPr>
            <p:blipFill>
              <a:blip r:embed="rId29"/>
              <a:stretch>
                <a:fillRect/>
              </a:stretch>
            </p:blipFill>
            <p:spPr>
              <a:xfrm>
                <a:off x="7641292" y="1994238"/>
                <a:ext cx="212009" cy="23613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0" name="Ink 39">
                <a:extLst>
                  <a:ext uri="{FF2B5EF4-FFF2-40B4-BE49-F238E27FC236}">
                    <a16:creationId xmlns:a16="http://schemas.microsoft.com/office/drawing/2014/main" id="{2621C63D-5845-9E43-9500-7F50D004C9F1}"/>
                  </a:ext>
                </a:extLst>
              </p14:cNvPr>
              <p14:cNvContentPartPr/>
              <p14:nvPr/>
            </p14:nvContentPartPr>
            <p14:xfrm>
              <a:off x="8379635" y="2102583"/>
              <a:ext cx="94680" cy="6480"/>
            </p14:xfrm>
          </p:contentPart>
        </mc:Choice>
        <mc:Fallback xmlns="">
          <p:pic>
            <p:nvPicPr>
              <p:cNvPr id="40" name="Ink 39">
                <a:extLst>
                  <a:ext uri="{FF2B5EF4-FFF2-40B4-BE49-F238E27FC236}">
                    <a16:creationId xmlns:a16="http://schemas.microsoft.com/office/drawing/2014/main" id="{2621C63D-5845-9E43-9500-7F50D004C9F1}"/>
                  </a:ext>
                </a:extLst>
              </p:cNvPr>
              <p:cNvPicPr/>
              <p:nvPr/>
            </p:nvPicPr>
            <p:blipFill>
              <a:blip r:embed="rId31"/>
              <a:stretch>
                <a:fillRect/>
              </a:stretch>
            </p:blipFill>
            <p:spPr>
              <a:xfrm>
                <a:off x="8369915" y="2093223"/>
                <a:ext cx="1123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Ink 40">
                <a:extLst>
                  <a:ext uri="{FF2B5EF4-FFF2-40B4-BE49-F238E27FC236}">
                    <a16:creationId xmlns:a16="http://schemas.microsoft.com/office/drawing/2014/main" id="{CA450D11-9D38-534F-A53C-E5D4D62F39D6}"/>
                  </a:ext>
                </a:extLst>
              </p14:cNvPr>
              <p14:cNvContentPartPr/>
              <p14:nvPr/>
            </p14:nvContentPartPr>
            <p14:xfrm>
              <a:off x="8398355" y="2152983"/>
              <a:ext cx="38160" cy="44280"/>
            </p14:xfrm>
          </p:contentPart>
        </mc:Choice>
        <mc:Fallback xmlns="">
          <p:pic>
            <p:nvPicPr>
              <p:cNvPr id="41" name="Ink 40">
                <a:extLst>
                  <a:ext uri="{FF2B5EF4-FFF2-40B4-BE49-F238E27FC236}">
                    <a16:creationId xmlns:a16="http://schemas.microsoft.com/office/drawing/2014/main" id="{CA450D11-9D38-534F-A53C-E5D4D62F39D6}"/>
                  </a:ext>
                </a:extLst>
              </p:cNvPr>
              <p:cNvPicPr/>
              <p:nvPr/>
            </p:nvPicPr>
            <p:blipFill>
              <a:blip r:embed="rId33"/>
              <a:stretch>
                <a:fillRect/>
              </a:stretch>
            </p:blipFill>
            <p:spPr>
              <a:xfrm>
                <a:off x="8388906" y="2143263"/>
                <a:ext cx="55605"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A3E1FEA2-43A8-A64E-9F1C-6932570647AB}"/>
                  </a:ext>
                </a:extLst>
              </p14:cNvPr>
              <p14:cNvContentPartPr/>
              <p14:nvPr/>
            </p14:nvContentPartPr>
            <p14:xfrm>
              <a:off x="8612195" y="1951743"/>
              <a:ext cx="94680" cy="195120"/>
            </p14:xfrm>
          </p:contentPart>
        </mc:Choice>
        <mc:Fallback xmlns="">
          <p:pic>
            <p:nvPicPr>
              <p:cNvPr id="42" name="Ink 41">
                <a:extLst>
                  <a:ext uri="{FF2B5EF4-FFF2-40B4-BE49-F238E27FC236}">
                    <a16:creationId xmlns:a16="http://schemas.microsoft.com/office/drawing/2014/main" id="{A3E1FEA2-43A8-A64E-9F1C-6932570647AB}"/>
                  </a:ext>
                </a:extLst>
              </p:cNvPr>
              <p:cNvPicPr/>
              <p:nvPr/>
            </p:nvPicPr>
            <p:blipFill>
              <a:blip r:embed="rId35"/>
              <a:stretch>
                <a:fillRect/>
              </a:stretch>
            </p:blipFill>
            <p:spPr>
              <a:xfrm>
                <a:off x="8603195" y="1942023"/>
                <a:ext cx="1134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3" name="Ink 45">
                <a:extLst>
                  <a:ext uri="{FF2B5EF4-FFF2-40B4-BE49-F238E27FC236}">
                    <a16:creationId xmlns:a16="http://schemas.microsoft.com/office/drawing/2014/main" id="{AF09AFC8-C466-1746-9772-C7B4E35B00C1}"/>
                  </a:ext>
                </a:extLst>
              </p14:cNvPr>
              <p14:cNvContentPartPr/>
              <p14:nvPr/>
            </p14:nvContentPartPr>
            <p14:xfrm>
              <a:off x="7951955" y="1965063"/>
              <a:ext cx="352440" cy="351720"/>
            </p14:xfrm>
          </p:contentPart>
        </mc:Choice>
        <mc:Fallback xmlns="">
          <p:pic>
            <p:nvPicPr>
              <p:cNvPr id="43" name="Ink 45">
                <a:extLst>
                  <a:ext uri="{FF2B5EF4-FFF2-40B4-BE49-F238E27FC236}">
                    <a16:creationId xmlns:a16="http://schemas.microsoft.com/office/drawing/2014/main" id="{AF09AFC8-C466-1746-9772-C7B4E35B00C1}"/>
                  </a:ext>
                </a:extLst>
              </p:cNvPr>
              <p:cNvPicPr/>
              <p:nvPr/>
            </p:nvPicPr>
            <p:blipFill>
              <a:blip r:embed="rId37"/>
              <a:stretch>
                <a:fillRect/>
              </a:stretch>
            </p:blipFill>
            <p:spPr>
              <a:xfrm>
                <a:off x="7942235" y="1955343"/>
                <a:ext cx="37008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Ink 46">
                <a:extLst>
                  <a:ext uri="{FF2B5EF4-FFF2-40B4-BE49-F238E27FC236}">
                    <a16:creationId xmlns:a16="http://schemas.microsoft.com/office/drawing/2014/main" id="{88294247-7C58-A640-A46A-0C5A70194406}"/>
                  </a:ext>
                </a:extLst>
              </p14:cNvPr>
              <p14:cNvContentPartPr/>
              <p14:nvPr/>
            </p14:nvContentPartPr>
            <p14:xfrm>
              <a:off x="6939635" y="2109063"/>
              <a:ext cx="252000" cy="207720"/>
            </p14:xfrm>
          </p:contentPart>
        </mc:Choice>
        <mc:Fallback xmlns="">
          <p:pic>
            <p:nvPicPr>
              <p:cNvPr id="44" name="Ink 46">
                <a:extLst>
                  <a:ext uri="{FF2B5EF4-FFF2-40B4-BE49-F238E27FC236}">
                    <a16:creationId xmlns:a16="http://schemas.microsoft.com/office/drawing/2014/main" id="{88294247-7C58-A640-A46A-0C5A70194406}"/>
                  </a:ext>
                </a:extLst>
              </p:cNvPr>
              <p:cNvPicPr/>
              <p:nvPr/>
            </p:nvPicPr>
            <p:blipFill>
              <a:blip r:embed="rId39"/>
              <a:stretch>
                <a:fillRect/>
              </a:stretch>
            </p:blipFill>
            <p:spPr>
              <a:xfrm>
                <a:off x="6929915" y="2100079"/>
                <a:ext cx="271080" cy="226408"/>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5" name="Ink 47">
                <a:extLst>
                  <a:ext uri="{FF2B5EF4-FFF2-40B4-BE49-F238E27FC236}">
                    <a16:creationId xmlns:a16="http://schemas.microsoft.com/office/drawing/2014/main" id="{71BB659E-26A8-3E41-B56C-DD49C588C113}"/>
                  </a:ext>
                </a:extLst>
              </p14:cNvPr>
              <p14:cNvContentPartPr/>
              <p14:nvPr/>
            </p14:nvContentPartPr>
            <p14:xfrm>
              <a:off x="6411515" y="2065143"/>
              <a:ext cx="182520" cy="302040"/>
            </p14:xfrm>
          </p:contentPart>
        </mc:Choice>
        <mc:Fallback xmlns="">
          <p:pic>
            <p:nvPicPr>
              <p:cNvPr id="45" name="Ink 47">
                <a:extLst>
                  <a:ext uri="{FF2B5EF4-FFF2-40B4-BE49-F238E27FC236}">
                    <a16:creationId xmlns:a16="http://schemas.microsoft.com/office/drawing/2014/main" id="{71BB659E-26A8-3E41-B56C-DD49C588C113}"/>
                  </a:ext>
                </a:extLst>
              </p:cNvPr>
              <p:cNvPicPr/>
              <p:nvPr/>
            </p:nvPicPr>
            <p:blipFill>
              <a:blip r:embed="rId41"/>
              <a:stretch>
                <a:fillRect/>
              </a:stretch>
            </p:blipFill>
            <p:spPr>
              <a:xfrm>
                <a:off x="6402515" y="2056143"/>
                <a:ext cx="1994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9" name="Ink 48">
                <a:extLst>
                  <a:ext uri="{FF2B5EF4-FFF2-40B4-BE49-F238E27FC236}">
                    <a16:creationId xmlns:a16="http://schemas.microsoft.com/office/drawing/2014/main" id="{2333D17B-A809-8A43-A3F2-987E15478237}"/>
                  </a:ext>
                </a:extLst>
              </p14:cNvPr>
              <p14:cNvContentPartPr/>
              <p14:nvPr/>
            </p14:nvContentPartPr>
            <p14:xfrm>
              <a:off x="8819555" y="2234703"/>
              <a:ext cx="38160" cy="88200"/>
            </p14:xfrm>
          </p:contentPart>
        </mc:Choice>
        <mc:Fallback xmlns="">
          <p:pic>
            <p:nvPicPr>
              <p:cNvPr id="49" name="Ink 48">
                <a:extLst>
                  <a:ext uri="{FF2B5EF4-FFF2-40B4-BE49-F238E27FC236}">
                    <a16:creationId xmlns:a16="http://schemas.microsoft.com/office/drawing/2014/main" id="{2333D17B-A809-8A43-A3F2-987E15478237}"/>
                  </a:ext>
                </a:extLst>
              </p:cNvPr>
              <p:cNvPicPr/>
              <p:nvPr/>
            </p:nvPicPr>
            <p:blipFill>
              <a:blip r:embed="rId43"/>
              <a:stretch>
                <a:fillRect/>
              </a:stretch>
            </p:blipFill>
            <p:spPr>
              <a:xfrm>
                <a:off x="8811635" y="2224983"/>
                <a:ext cx="558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0" name="Ink 49">
                <a:extLst>
                  <a:ext uri="{FF2B5EF4-FFF2-40B4-BE49-F238E27FC236}">
                    <a16:creationId xmlns:a16="http://schemas.microsoft.com/office/drawing/2014/main" id="{8AD2D092-FFAE-1447-BFE3-2FAD3A4C6305}"/>
                  </a:ext>
                </a:extLst>
              </p14:cNvPr>
              <p14:cNvContentPartPr/>
              <p14:nvPr/>
            </p14:nvContentPartPr>
            <p14:xfrm>
              <a:off x="8109275" y="2417223"/>
              <a:ext cx="232920" cy="176400"/>
            </p14:xfrm>
          </p:contentPart>
        </mc:Choice>
        <mc:Fallback xmlns="">
          <p:pic>
            <p:nvPicPr>
              <p:cNvPr id="50" name="Ink 49">
                <a:extLst>
                  <a:ext uri="{FF2B5EF4-FFF2-40B4-BE49-F238E27FC236}">
                    <a16:creationId xmlns:a16="http://schemas.microsoft.com/office/drawing/2014/main" id="{8AD2D092-FFAE-1447-BFE3-2FAD3A4C6305}"/>
                  </a:ext>
                </a:extLst>
              </p:cNvPr>
              <p:cNvPicPr/>
              <p:nvPr/>
            </p:nvPicPr>
            <p:blipFill>
              <a:blip r:embed="rId45"/>
              <a:stretch>
                <a:fillRect/>
              </a:stretch>
            </p:blipFill>
            <p:spPr>
              <a:xfrm>
                <a:off x="8100635" y="2407503"/>
                <a:ext cx="2494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1" name="Ink 50">
                <a:extLst>
                  <a:ext uri="{FF2B5EF4-FFF2-40B4-BE49-F238E27FC236}">
                    <a16:creationId xmlns:a16="http://schemas.microsoft.com/office/drawing/2014/main" id="{190AEDEB-F4AE-7146-895B-687921701649}"/>
                  </a:ext>
                </a:extLst>
              </p14:cNvPr>
              <p14:cNvContentPartPr/>
              <p14:nvPr/>
            </p14:nvContentPartPr>
            <p14:xfrm>
              <a:off x="8454875" y="2517663"/>
              <a:ext cx="69480" cy="360"/>
            </p14:xfrm>
          </p:contentPart>
        </mc:Choice>
        <mc:Fallback xmlns="">
          <p:pic>
            <p:nvPicPr>
              <p:cNvPr id="51" name="Ink 50">
                <a:extLst>
                  <a:ext uri="{FF2B5EF4-FFF2-40B4-BE49-F238E27FC236}">
                    <a16:creationId xmlns:a16="http://schemas.microsoft.com/office/drawing/2014/main" id="{190AEDEB-F4AE-7146-895B-687921701649}"/>
                  </a:ext>
                </a:extLst>
              </p:cNvPr>
              <p:cNvPicPr/>
              <p:nvPr/>
            </p:nvPicPr>
            <p:blipFill>
              <a:blip r:embed="rId47"/>
              <a:stretch>
                <a:fillRect/>
              </a:stretch>
            </p:blipFill>
            <p:spPr>
              <a:xfrm>
                <a:off x="8445155" y="2507943"/>
                <a:ext cx="871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2" name="Ink 51">
                <a:extLst>
                  <a:ext uri="{FF2B5EF4-FFF2-40B4-BE49-F238E27FC236}">
                    <a16:creationId xmlns:a16="http://schemas.microsoft.com/office/drawing/2014/main" id="{229308D9-20A1-1C41-AACE-69DAA6C8D286}"/>
                  </a:ext>
                </a:extLst>
              </p14:cNvPr>
              <p14:cNvContentPartPr/>
              <p14:nvPr/>
            </p14:nvContentPartPr>
            <p14:xfrm>
              <a:off x="8455595" y="2599383"/>
              <a:ext cx="87840" cy="31680"/>
            </p14:xfrm>
          </p:contentPart>
        </mc:Choice>
        <mc:Fallback xmlns="">
          <p:pic>
            <p:nvPicPr>
              <p:cNvPr id="52" name="Ink 51">
                <a:extLst>
                  <a:ext uri="{FF2B5EF4-FFF2-40B4-BE49-F238E27FC236}">
                    <a16:creationId xmlns:a16="http://schemas.microsoft.com/office/drawing/2014/main" id="{229308D9-20A1-1C41-AACE-69DAA6C8D286}"/>
                  </a:ext>
                </a:extLst>
              </p:cNvPr>
              <p:cNvPicPr/>
              <p:nvPr/>
            </p:nvPicPr>
            <p:blipFill>
              <a:blip r:embed="rId49"/>
              <a:stretch>
                <a:fillRect/>
              </a:stretch>
            </p:blipFill>
            <p:spPr>
              <a:xfrm>
                <a:off x="8445835" y="2589663"/>
                <a:ext cx="105553"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3" name="Ink 52">
                <a:extLst>
                  <a:ext uri="{FF2B5EF4-FFF2-40B4-BE49-F238E27FC236}">
                    <a16:creationId xmlns:a16="http://schemas.microsoft.com/office/drawing/2014/main" id="{F3CAA052-FC1D-B24F-AFDF-488402E6E8CC}"/>
                  </a:ext>
                </a:extLst>
              </p14:cNvPr>
              <p14:cNvContentPartPr/>
              <p14:nvPr/>
            </p14:nvContentPartPr>
            <p14:xfrm>
              <a:off x="8693915" y="2473743"/>
              <a:ext cx="163800" cy="151200"/>
            </p14:xfrm>
          </p:contentPart>
        </mc:Choice>
        <mc:Fallback xmlns="">
          <p:pic>
            <p:nvPicPr>
              <p:cNvPr id="53" name="Ink 52">
                <a:extLst>
                  <a:ext uri="{FF2B5EF4-FFF2-40B4-BE49-F238E27FC236}">
                    <a16:creationId xmlns:a16="http://schemas.microsoft.com/office/drawing/2014/main" id="{F3CAA052-FC1D-B24F-AFDF-488402E6E8CC}"/>
                  </a:ext>
                </a:extLst>
              </p:cNvPr>
              <p:cNvPicPr/>
              <p:nvPr/>
            </p:nvPicPr>
            <p:blipFill>
              <a:blip r:embed="rId51"/>
              <a:stretch>
                <a:fillRect/>
              </a:stretch>
            </p:blipFill>
            <p:spPr>
              <a:xfrm>
                <a:off x="8685653" y="2464743"/>
                <a:ext cx="180683"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4" name="Ink 53">
                <a:extLst>
                  <a:ext uri="{FF2B5EF4-FFF2-40B4-BE49-F238E27FC236}">
                    <a16:creationId xmlns:a16="http://schemas.microsoft.com/office/drawing/2014/main" id="{111951B3-44A8-9147-B5DE-842921390AAD}"/>
                  </a:ext>
                </a:extLst>
              </p14:cNvPr>
              <p14:cNvContentPartPr/>
              <p14:nvPr/>
            </p14:nvContentPartPr>
            <p14:xfrm>
              <a:off x="8970395" y="2586783"/>
              <a:ext cx="12960" cy="6480"/>
            </p14:xfrm>
          </p:contentPart>
        </mc:Choice>
        <mc:Fallback xmlns="">
          <p:pic>
            <p:nvPicPr>
              <p:cNvPr id="54" name="Ink 53">
                <a:extLst>
                  <a:ext uri="{FF2B5EF4-FFF2-40B4-BE49-F238E27FC236}">
                    <a16:creationId xmlns:a16="http://schemas.microsoft.com/office/drawing/2014/main" id="{111951B3-44A8-9147-B5DE-842921390AAD}"/>
                  </a:ext>
                </a:extLst>
              </p:cNvPr>
              <p:cNvPicPr/>
              <p:nvPr/>
            </p:nvPicPr>
            <p:blipFill>
              <a:blip r:embed="rId53"/>
              <a:stretch>
                <a:fillRect/>
              </a:stretch>
            </p:blipFill>
            <p:spPr>
              <a:xfrm>
                <a:off x="8961395" y="2577423"/>
                <a:ext cx="29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5" name="Ink 54">
                <a:extLst>
                  <a:ext uri="{FF2B5EF4-FFF2-40B4-BE49-F238E27FC236}">
                    <a16:creationId xmlns:a16="http://schemas.microsoft.com/office/drawing/2014/main" id="{1CF3C106-F104-B94F-B5E5-BB78D3F17785}"/>
                  </a:ext>
                </a:extLst>
              </p14:cNvPr>
              <p14:cNvContentPartPr/>
              <p14:nvPr/>
            </p14:nvContentPartPr>
            <p14:xfrm>
              <a:off x="9108995" y="2461143"/>
              <a:ext cx="132480" cy="107280"/>
            </p14:xfrm>
          </p:contentPart>
        </mc:Choice>
        <mc:Fallback xmlns="">
          <p:pic>
            <p:nvPicPr>
              <p:cNvPr id="55" name="Ink 54">
                <a:extLst>
                  <a:ext uri="{FF2B5EF4-FFF2-40B4-BE49-F238E27FC236}">
                    <a16:creationId xmlns:a16="http://schemas.microsoft.com/office/drawing/2014/main" id="{1CF3C106-F104-B94F-B5E5-BB78D3F17785}"/>
                  </a:ext>
                </a:extLst>
              </p:cNvPr>
              <p:cNvPicPr/>
              <p:nvPr/>
            </p:nvPicPr>
            <p:blipFill>
              <a:blip r:embed="rId55"/>
              <a:stretch>
                <a:fillRect/>
              </a:stretch>
            </p:blipFill>
            <p:spPr>
              <a:xfrm>
                <a:off x="9101075" y="2452143"/>
                <a:ext cx="149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8" name="Ink 58">
                <a:extLst>
                  <a:ext uri="{FF2B5EF4-FFF2-40B4-BE49-F238E27FC236}">
                    <a16:creationId xmlns:a16="http://schemas.microsoft.com/office/drawing/2014/main" id="{271DF82F-B9D3-F149-B9ED-9CE72866D553}"/>
                  </a:ext>
                </a:extLst>
              </p14:cNvPr>
              <p14:cNvContentPartPr/>
              <p14:nvPr/>
            </p14:nvContentPartPr>
            <p14:xfrm>
              <a:off x="9322475" y="2423343"/>
              <a:ext cx="201600" cy="170280"/>
            </p14:xfrm>
          </p:contentPart>
        </mc:Choice>
        <mc:Fallback xmlns="">
          <p:pic>
            <p:nvPicPr>
              <p:cNvPr id="58" name="Ink 58">
                <a:extLst>
                  <a:ext uri="{FF2B5EF4-FFF2-40B4-BE49-F238E27FC236}">
                    <a16:creationId xmlns:a16="http://schemas.microsoft.com/office/drawing/2014/main" id="{271DF82F-B9D3-F149-B9ED-9CE72866D553}"/>
                  </a:ext>
                </a:extLst>
              </p:cNvPr>
              <p:cNvPicPr/>
              <p:nvPr/>
            </p:nvPicPr>
            <p:blipFill>
              <a:blip r:embed="rId57"/>
              <a:stretch>
                <a:fillRect/>
              </a:stretch>
            </p:blipFill>
            <p:spPr>
              <a:xfrm>
                <a:off x="9313835" y="2414324"/>
                <a:ext cx="218160" cy="18759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8" name="Ink 77">
                <a:extLst>
                  <a:ext uri="{FF2B5EF4-FFF2-40B4-BE49-F238E27FC236}">
                    <a16:creationId xmlns:a16="http://schemas.microsoft.com/office/drawing/2014/main" id="{056BF52A-C248-0749-8195-D3B550DCC377}"/>
                  </a:ext>
                </a:extLst>
              </p14:cNvPr>
              <p14:cNvContentPartPr/>
              <p14:nvPr/>
            </p14:nvContentPartPr>
            <p14:xfrm>
              <a:off x="4890155" y="3479583"/>
              <a:ext cx="176400" cy="195120"/>
            </p14:xfrm>
          </p:contentPart>
        </mc:Choice>
        <mc:Fallback xmlns="">
          <p:pic>
            <p:nvPicPr>
              <p:cNvPr id="78" name="Ink 77">
                <a:extLst>
                  <a:ext uri="{FF2B5EF4-FFF2-40B4-BE49-F238E27FC236}">
                    <a16:creationId xmlns:a16="http://schemas.microsoft.com/office/drawing/2014/main" id="{056BF52A-C248-0749-8195-D3B550DCC377}"/>
                  </a:ext>
                </a:extLst>
              </p:cNvPr>
              <p:cNvPicPr/>
              <p:nvPr/>
            </p:nvPicPr>
            <p:blipFill>
              <a:blip r:embed="rId59"/>
              <a:stretch>
                <a:fillRect/>
              </a:stretch>
            </p:blipFill>
            <p:spPr>
              <a:xfrm>
                <a:off x="4880435" y="3470583"/>
                <a:ext cx="1947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9" name="Ink 78">
                <a:extLst>
                  <a:ext uri="{FF2B5EF4-FFF2-40B4-BE49-F238E27FC236}">
                    <a16:creationId xmlns:a16="http://schemas.microsoft.com/office/drawing/2014/main" id="{78BCFAB5-0595-7D42-8EEA-5EFCD6E3216F}"/>
                  </a:ext>
                </a:extLst>
              </p14:cNvPr>
              <p14:cNvContentPartPr/>
              <p14:nvPr/>
            </p14:nvContentPartPr>
            <p14:xfrm>
              <a:off x="5185715" y="3561303"/>
              <a:ext cx="31680" cy="12960"/>
            </p14:xfrm>
          </p:contentPart>
        </mc:Choice>
        <mc:Fallback xmlns="">
          <p:pic>
            <p:nvPicPr>
              <p:cNvPr id="79" name="Ink 78">
                <a:extLst>
                  <a:ext uri="{FF2B5EF4-FFF2-40B4-BE49-F238E27FC236}">
                    <a16:creationId xmlns:a16="http://schemas.microsoft.com/office/drawing/2014/main" id="{78BCFAB5-0595-7D42-8EEA-5EFCD6E3216F}"/>
                  </a:ext>
                </a:extLst>
              </p:cNvPr>
              <p:cNvPicPr/>
              <p:nvPr/>
            </p:nvPicPr>
            <p:blipFill>
              <a:blip r:embed="rId61"/>
              <a:stretch>
                <a:fillRect/>
              </a:stretch>
            </p:blipFill>
            <p:spPr>
              <a:xfrm>
                <a:off x="5177884" y="3551583"/>
                <a:ext cx="49122"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0" name="Ink 79">
                <a:extLst>
                  <a:ext uri="{FF2B5EF4-FFF2-40B4-BE49-F238E27FC236}">
                    <a16:creationId xmlns:a16="http://schemas.microsoft.com/office/drawing/2014/main" id="{1F80DCF6-F94B-E149-A479-2522F91AEFCF}"/>
                  </a:ext>
                </a:extLst>
              </p14:cNvPr>
              <p14:cNvContentPartPr/>
              <p14:nvPr/>
            </p14:nvContentPartPr>
            <p14:xfrm>
              <a:off x="5311355" y="3473463"/>
              <a:ext cx="189000" cy="189000"/>
            </p14:xfrm>
          </p:contentPart>
        </mc:Choice>
        <mc:Fallback xmlns="">
          <p:pic>
            <p:nvPicPr>
              <p:cNvPr id="80" name="Ink 79">
                <a:extLst>
                  <a:ext uri="{FF2B5EF4-FFF2-40B4-BE49-F238E27FC236}">
                    <a16:creationId xmlns:a16="http://schemas.microsoft.com/office/drawing/2014/main" id="{1F80DCF6-F94B-E149-A479-2522F91AEFCF}"/>
                  </a:ext>
                </a:extLst>
              </p:cNvPr>
              <p:cNvPicPr/>
              <p:nvPr/>
            </p:nvPicPr>
            <p:blipFill>
              <a:blip r:embed="rId63"/>
              <a:stretch>
                <a:fillRect/>
              </a:stretch>
            </p:blipFill>
            <p:spPr>
              <a:xfrm>
                <a:off x="5301635" y="3463383"/>
                <a:ext cx="2084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4" name="Ink 84">
                <a:extLst>
                  <a:ext uri="{FF2B5EF4-FFF2-40B4-BE49-F238E27FC236}">
                    <a16:creationId xmlns:a16="http://schemas.microsoft.com/office/drawing/2014/main" id="{6D2F7F49-95D2-7749-8F2B-4487C933D15D}"/>
                  </a:ext>
                </a:extLst>
              </p14:cNvPr>
              <p14:cNvContentPartPr/>
              <p14:nvPr/>
            </p14:nvContentPartPr>
            <p14:xfrm>
              <a:off x="5663435" y="3454383"/>
              <a:ext cx="434160" cy="195120"/>
            </p14:xfrm>
          </p:contentPart>
        </mc:Choice>
        <mc:Fallback xmlns="">
          <p:pic>
            <p:nvPicPr>
              <p:cNvPr id="84" name="Ink 84">
                <a:extLst>
                  <a:ext uri="{FF2B5EF4-FFF2-40B4-BE49-F238E27FC236}">
                    <a16:creationId xmlns:a16="http://schemas.microsoft.com/office/drawing/2014/main" id="{6D2F7F49-95D2-7749-8F2B-4487C933D15D}"/>
                  </a:ext>
                </a:extLst>
              </p:cNvPr>
              <p:cNvPicPr/>
              <p:nvPr/>
            </p:nvPicPr>
            <p:blipFill>
              <a:blip r:embed="rId65"/>
              <a:stretch>
                <a:fillRect/>
              </a:stretch>
            </p:blipFill>
            <p:spPr>
              <a:xfrm>
                <a:off x="5654795" y="3445023"/>
                <a:ext cx="4528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5" name="Ink 94">
                <a:extLst>
                  <a:ext uri="{FF2B5EF4-FFF2-40B4-BE49-F238E27FC236}">
                    <a16:creationId xmlns:a16="http://schemas.microsoft.com/office/drawing/2014/main" id="{DE19BC0F-B0AD-A842-A4C5-7D15C9B34BD0}"/>
                  </a:ext>
                </a:extLst>
              </p14:cNvPr>
              <p14:cNvContentPartPr/>
              <p14:nvPr/>
            </p14:nvContentPartPr>
            <p14:xfrm>
              <a:off x="6424115" y="3460863"/>
              <a:ext cx="314640" cy="207720"/>
            </p14:xfrm>
          </p:contentPart>
        </mc:Choice>
        <mc:Fallback xmlns="">
          <p:pic>
            <p:nvPicPr>
              <p:cNvPr id="95" name="Ink 94">
                <a:extLst>
                  <a:ext uri="{FF2B5EF4-FFF2-40B4-BE49-F238E27FC236}">
                    <a16:creationId xmlns:a16="http://schemas.microsoft.com/office/drawing/2014/main" id="{DE19BC0F-B0AD-A842-A4C5-7D15C9B34BD0}"/>
                  </a:ext>
                </a:extLst>
              </p:cNvPr>
              <p:cNvPicPr/>
              <p:nvPr/>
            </p:nvPicPr>
            <p:blipFill>
              <a:blip r:embed="rId67"/>
              <a:stretch>
                <a:fillRect/>
              </a:stretch>
            </p:blipFill>
            <p:spPr>
              <a:xfrm>
                <a:off x="6415475" y="3452957"/>
                <a:ext cx="331200" cy="223533"/>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9" name="Ink 112">
                <a:extLst>
                  <a:ext uri="{FF2B5EF4-FFF2-40B4-BE49-F238E27FC236}">
                    <a16:creationId xmlns:a16="http://schemas.microsoft.com/office/drawing/2014/main" id="{CF6AAD17-AFE2-EC41-8B8B-B89A72EA2B7A}"/>
                  </a:ext>
                </a:extLst>
              </p14:cNvPr>
              <p14:cNvContentPartPr/>
              <p14:nvPr/>
            </p14:nvContentPartPr>
            <p14:xfrm>
              <a:off x="7392515" y="3699543"/>
              <a:ext cx="371160" cy="497160"/>
            </p14:xfrm>
          </p:contentPart>
        </mc:Choice>
        <mc:Fallback xmlns="">
          <p:pic>
            <p:nvPicPr>
              <p:cNvPr id="109" name="Ink 112">
                <a:extLst>
                  <a:ext uri="{FF2B5EF4-FFF2-40B4-BE49-F238E27FC236}">
                    <a16:creationId xmlns:a16="http://schemas.microsoft.com/office/drawing/2014/main" id="{CF6AAD17-AFE2-EC41-8B8B-B89A72EA2B7A}"/>
                  </a:ext>
                </a:extLst>
              </p:cNvPr>
              <p:cNvPicPr/>
              <p:nvPr/>
            </p:nvPicPr>
            <p:blipFill>
              <a:blip r:embed="rId69"/>
              <a:stretch>
                <a:fillRect/>
              </a:stretch>
            </p:blipFill>
            <p:spPr>
              <a:xfrm>
                <a:off x="7382804" y="3690183"/>
                <a:ext cx="388783"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10" name="Ink 113">
                <a:extLst>
                  <a:ext uri="{FF2B5EF4-FFF2-40B4-BE49-F238E27FC236}">
                    <a16:creationId xmlns:a16="http://schemas.microsoft.com/office/drawing/2014/main" id="{59CDD407-1B46-7845-A082-2F626F8DFA37}"/>
                  </a:ext>
                </a:extLst>
              </p14:cNvPr>
              <p14:cNvContentPartPr/>
              <p14:nvPr/>
            </p14:nvContentPartPr>
            <p14:xfrm>
              <a:off x="7948715" y="3913383"/>
              <a:ext cx="318240" cy="509400"/>
            </p14:xfrm>
          </p:contentPart>
        </mc:Choice>
        <mc:Fallback xmlns="">
          <p:pic>
            <p:nvPicPr>
              <p:cNvPr id="110" name="Ink 113">
                <a:extLst>
                  <a:ext uri="{FF2B5EF4-FFF2-40B4-BE49-F238E27FC236}">
                    <a16:creationId xmlns:a16="http://schemas.microsoft.com/office/drawing/2014/main" id="{59CDD407-1B46-7845-A082-2F626F8DFA37}"/>
                  </a:ext>
                </a:extLst>
              </p:cNvPr>
              <p:cNvPicPr/>
              <p:nvPr/>
            </p:nvPicPr>
            <p:blipFill>
              <a:blip r:embed="rId71"/>
              <a:stretch>
                <a:fillRect/>
              </a:stretch>
            </p:blipFill>
            <p:spPr>
              <a:xfrm>
                <a:off x="7939355" y="3904023"/>
                <a:ext cx="337320" cy="526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1" name="Ink 114">
                <a:extLst>
                  <a:ext uri="{FF2B5EF4-FFF2-40B4-BE49-F238E27FC236}">
                    <a16:creationId xmlns:a16="http://schemas.microsoft.com/office/drawing/2014/main" id="{8495C8A5-7790-EC48-9AF5-F4811957AFA0}"/>
                  </a:ext>
                </a:extLst>
              </p14:cNvPr>
              <p14:cNvContentPartPr/>
              <p14:nvPr/>
            </p14:nvContentPartPr>
            <p14:xfrm>
              <a:off x="8065355" y="2882343"/>
              <a:ext cx="1050120" cy="277200"/>
            </p14:xfrm>
          </p:contentPart>
        </mc:Choice>
        <mc:Fallback xmlns="">
          <p:pic>
            <p:nvPicPr>
              <p:cNvPr id="111" name="Ink 114">
                <a:extLst>
                  <a:ext uri="{FF2B5EF4-FFF2-40B4-BE49-F238E27FC236}">
                    <a16:creationId xmlns:a16="http://schemas.microsoft.com/office/drawing/2014/main" id="{8495C8A5-7790-EC48-9AF5-F4811957AFA0}"/>
                  </a:ext>
                </a:extLst>
              </p:cNvPr>
              <p:cNvPicPr/>
              <p:nvPr/>
            </p:nvPicPr>
            <p:blipFill>
              <a:blip r:embed="rId73"/>
              <a:stretch>
                <a:fillRect/>
              </a:stretch>
            </p:blipFill>
            <p:spPr>
              <a:xfrm>
                <a:off x="8055998" y="2873331"/>
                <a:ext cx="1067394" cy="29450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8" name="Ink 127">
                <a:extLst>
                  <a:ext uri="{FF2B5EF4-FFF2-40B4-BE49-F238E27FC236}">
                    <a16:creationId xmlns:a16="http://schemas.microsoft.com/office/drawing/2014/main" id="{0E84509A-ADBC-D749-8644-68CBF3CB556F}"/>
                  </a:ext>
                </a:extLst>
              </p14:cNvPr>
              <p14:cNvContentPartPr/>
              <p14:nvPr/>
            </p14:nvContentPartPr>
            <p14:xfrm>
              <a:off x="5072675" y="5003823"/>
              <a:ext cx="258120" cy="129600"/>
            </p14:xfrm>
          </p:contentPart>
        </mc:Choice>
        <mc:Fallback xmlns="">
          <p:pic>
            <p:nvPicPr>
              <p:cNvPr id="128" name="Ink 127">
                <a:extLst>
                  <a:ext uri="{FF2B5EF4-FFF2-40B4-BE49-F238E27FC236}">
                    <a16:creationId xmlns:a16="http://schemas.microsoft.com/office/drawing/2014/main" id="{0E84509A-ADBC-D749-8644-68CBF3CB556F}"/>
                  </a:ext>
                </a:extLst>
              </p:cNvPr>
              <p:cNvPicPr/>
              <p:nvPr/>
            </p:nvPicPr>
            <p:blipFill>
              <a:blip r:embed="rId75"/>
              <a:stretch>
                <a:fillRect/>
              </a:stretch>
            </p:blipFill>
            <p:spPr>
              <a:xfrm>
                <a:off x="5063675" y="4994823"/>
                <a:ext cx="2764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9" name="Ink 128">
                <a:extLst>
                  <a:ext uri="{FF2B5EF4-FFF2-40B4-BE49-F238E27FC236}">
                    <a16:creationId xmlns:a16="http://schemas.microsoft.com/office/drawing/2014/main" id="{4B7AF204-5127-0E49-B55E-69A4408E3408}"/>
                  </a:ext>
                </a:extLst>
              </p14:cNvPr>
              <p14:cNvContentPartPr/>
              <p14:nvPr/>
            </p14:nvContentPartPr>
            <p14:xfrm>
              <a:off x="5201195" y="4927143"/>
              <a:ext cx="22680" cy="18000"/>
            </p14:xfrm>
          </p:contentPart>
        </mc:Choice>
        <mc:Fallback xmlns="">
          <p:pic>
            <p:nvPicPr>
              <p:cNvPr id="129" name="Ink 128">
                <a:extLst>
                  <a:ext uri="{FF2B5EF4-FFF2-40B4-BE49-F238E27FC236}">
                    <a16:creationId xmlns:a16="http://schemas.microsoft.com/office/drawing/2014/main" id="{4B7AF204-5127-0E49-B55E-69A4408E3408}"/>
                  </a:ext>
                </a:extLst>
              </p:cNvPr>
              <p:cNvPicPr/>
              <p:nvPr/>
            </p:nvPicPr>
            <p:blipFill>
              <a:blip r:embed="rId77"/>
              <a:stretch>
                <a:fillRect/>
              </a:stretch>
            </p:blipFill>
            <p:spPr>
              <a:xfrm>
                <a:off x="5192555" y="4918503"/>
                <a:ext cx="392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49" name="Ink 149">
                <a:extLst>
                  <a:ext uri="{FF2B5EF4-FFF2-40B4-BE49-F238E27FC236}">
                    <a16:creationId xmlns:a16="http://schemas.microsoft.com/office/drawing/2014/main" id="{E505D1DD-E035-1347-B134-5E4AD6061E6B}"/>
                  </a:ext>
                </a:extLst>
              </p14:cNvPr>
              <p14:cNvContentPartPr/>
              <p14:nvPr/>
            </p14:nvContentPartPr>
            <p14:xfrm>
              <a:off x="1696235" y="2348103"/>
              <a:ext cx="3018240" cy="3835440"/>
            </p14:xfrm>
          </p:contentPart>
        </mc:Choice>
        <mc:Fallback xmlns="">
          <p:pic>
            <p:nvPicPr>
              <p:cNvPr id="149" name="Ink 149">
                <a:extLst>
                  <a:ext uri="{FF2B5EF4-FFF2-40B4-BE49-F238E27FC236}">
                    <a16:creationId xmlns:a16="http://schemas.microsoft.com/office/drawing/2014/main" id="{E505D1DD-E035-1347-B134-5E4AD6061E6B}"/>
                  </a:ext>
                </a:extLst>
              </p:cNvPr>
              <p:cNvPicPr/>
              <p:nvPr/>
            </p:nvPicPr>
            <p:blipFill>
              <a:blip r:embed="rId79"/>
              <a:stretch>
                <a:fillRect/>
              </a:stretch>
            </p:blipFill>
            <p:spPr>
              <a:xfrm>
                <a:off x="1687595" y="2339823"/>
                <a:ext cx="3034800" cy="3851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51" name="Ink 150">
                <a:extLst>
                  <a:ext uri="{FF2B5EF4-FFF2-40B4-BE49-F238E27FC236}">
                    <a16:creationId xmlns:a16="http://schemas.microsoft.com/office/drawing/2014/main" id="{6EE4FD8F-12B0-5A4F-9280-CB46625AED0A}"/>
                  </a:ext>
                </a:extLst>
              </p14:cNvPr>
              <p14:cNvContentPartPr/>
              <p14:nvPr/>
            </p14:nvContentPartPr>
            <p14:xfrm>
              <a:off x="3387515" y="5635983"/>
              <a:ext cx="339840" cy="365040"/>
            </p14:xfrm>
          </p:contentPart>
        </mc:Choice>
        <mc:Fallback xmlns="">
          <p:pic>
            <p:nvPicPr>
              <p:cNvPr id="151" name="Ink 150">
                <a:extLst>
                  <a:ext uri="{FF2B5EF4-FFF2-40B4-BE49-F238E27FC236}">
                    <a16:creationId xmlns:a16="http://schemas.microsoft.com/office/drawing/2014/main" id="{6EE4FD8F-12B0-5A4F-9280-CB46625AED0A}"/>
                  </a:ext>
                </a:extLst>
              </p:cNvPr>
              <p:cNvPicPr/>
              <p:nvPr/>
            </p:nvPicPr>
            <p:blipFill>
              <a:blip r:embed="rId81"/>
              <a:stretch>
                <a:fillRect/>
              </a:stretch>
            </p:blipFill>
            <p:spPr>
              <a:xfrm>
                <a:off x="3378515" y="5626983"/>
                <a:ext cx="35676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52" name="Ink 151">
                <a:extLst>
                  <a:ext uri="{FF2B5EF4-FFF2-40B4-BE49-F238E27FC236}">
                    <a16:creationId xmlns:a16="http://schemas.microsoft.com/office/drawing/2014/main" id="{AE55F858-FB9F-564A-8C6C-E18DFD529BCD}"/>
                  </a:ext>
                </a:extLst>
              </p14:cNvPr>
              <p14:cNvContentPartPr/>
              <p14:nvPr/>
            </p14:nvContentPartPr>
            <p14:xfrm>
              <a:off x="3689195" y="5800143"/>
              <a:ext cx="25560" cy="62640"/>
            </p14:xfrm>
          </p:contentPart>
        </mc:Choice>
        <mc:Fallback xmlns="">
          <p:pic>
            <p:nvPicPr>
              <p:cNvPr id="152" name="Ink 151">
                <a:extLst>
                  <a:ext uri="{FF2B5EF4-FFF2-40B4-BE49-F238E27FC236}">
                    <a16:creationId xmlns:a16="http://schemas.microsoft.com/office/drawing/2014/main" id="{AE55F858-FB9F-564A-8C6C-E18DFD529BCD}"/>
                  </a:ext>
                </a:extLst>
              </p:cNvPr>
              <p:cNvPicPr/>
              <p:nvPr/>
            </p:nvPicPr>
            <p:blipFill>
              <a:blip r:embed="rId83"/>
              <a:stretch>
                <a:fillRect/>
              </a:stretch>
            </p:blipFill>
            <p:spPr>
              <a:xfrm>
                <a:off x="3680915" y="5791863"/>
                <a:ext cx="435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53" name="Ink 152">
                <a:extLst>
                  <a:ext uri="{FF2B5EF4-FFF2-40B4-BE49-F238E27FC236}">
                    <a16:creationId xmlns:a16="http://schemas.microsoft.com/office/drawing/2014/main" id="{0D36B884-B1CF-004C-8213-70C9D4194124}"/>
                  </a:ext>
                </a:extLst>
              </p14:cNvPr>
              <p14:cNvContentPartPr/>
              <p14:nvPr/>
            </p14:nvContentPartPr>
            <p14:xfrm>
              <a:off x="3770915" y="5711583"/>
              <a:ext cx="63360" cy="421560"/>
            </p14:xfrm>
          </p:contentPart>
        </mc:Choice>
        <mc:Fallback xmlns="">
          <p:pic>
            <p:nvPicPr>
              <p:cNvPr id="153" name="Ink 152">
                <a:extLst>
                  <a:ext uri="{FF2B5EF4-FFF2-40B4-BE49-F238E27FC236}">
                    <a16:creationId xmlns:a16="http://schemas.microsoft.com/office/drawing/2014/main" id="{0D36B884-B1CF-004C-8213-70C9D4194124}"/>
                  </a:ext>
                </a:extLst>
              </p:cNvPr>
              <p:cNvPicPr/>
              <p:nvPr/>
            </p:nvPicPr>
            <p:blipFill>
              <a:blip r:embed="rId85"/>
              <a:stretch>
                <a:fillRect/>
              </a:stretch>
            </p:blipFill>
            <p:spPr>
              <a:xfrm>
                <a:off x="3762995" y="5703310"/>
                <a:ext cx="81000" cy="438106"/>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54" name="Ink 153">
                <a:extLst>
                  <a:ext uri="{FF2B5EF4-FFF2-40B4-BE49-F238E27FC236}">
                    <a16:creationId xmlns:a16="http://schemas.microsoft.com/office/drawing/2014/main" id="{B211361E-3C03-AF49-833E-1DC5F4C81C0B}"/>
                  </a:ext>
                </a:extLst>
              </p14:cNvPr>
              <p14:cNvContentPartPr/>
              <p14:nvPr/>
            </p14:nvContentPartPr>
            <p14:xfrm>
              <a:off x="3726995" y="5692863"/>
              <a:ext cx="264240" cy="428040"/>
            </p14:xfrm>
          </p:contentPart>
        </mc:Choice>
        <mc:Fallback xmlns="">
          <p:pic>
            <p:nvPicPr>
              <p:cNvPr id="154" name="Ink 153">
                <a:extLst>
                  <a:ext uri="{FF2B5EF4-FFF2-40B4-BE49-F238E27FC236}">
                    <a16:creationId xmlns:a16="http://schemas.microsoft.com/office/drawing/2014/main" id="{B211361E-3C03-AF49-833E-1DC5F4C81C0B}"/>
                  </a:ext>
                </a:extLst>
              </p:cNvPr>
              <p:cNvPicPr/>
              <p:nvPr/>
            </p:nvPicPr>
            <p:blipFill>
              <a:blip r:embed="rId87"/>
              <a:stretch>
                <a:fillRect/>
              </a:stretch>
            </p:blipFill>
            <p:spPr>
              <a:xfrm>
                <a:off x="3717275" y="5684223"/>
                <a:ext cx="28224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55" name="Ink 154">
                <a:extLst>
                  <a:ext uri="{FF2B5EF4-FFF2-40B4-BE49-F238E27FC236}">
                    <a16:creationId xmlns:a16="http://schemas.microsoft.com/office/drawing/2014/main" id="{057867DA-1F7F-E24A-AD9B-6D8A999E1443}"/>
                  </a:ext>
                </a:extLst>
              </p14:cNvPr>
              <p14:cNvContentPartPr/>
              <p14:nvPr/>
            </p14:nvContentPartPr>
            <p14:xfrm>
              <a:off x="3871715" y="5781423"/>
              <a:ext cx="987480" cy="200880"/>
            </p14:xfrm>
          </p:contentPart>
        </mc:Choice>
        <mc:Fallback xmlns="">
          <p:pic>
            <p:nvPicPr>
              <p:cNvPr id="155" name="Ink 154">
                <a:extLst>
                  <a:ext uri="{FF2B5EF4-FFF2-40B4-BE49-F238E27FC236}">
                    <a16:creationId xmlns:a16="http://schemas.microsoft.com/office/drawing/2014/main" id="{057867DA-1F7F-E24A-AD9B-6D8A999E1443}"/>
                  </a:ext>
                </a:extLst>
              </p:cNvPr>
              <p:cNvPicPr/>
              <p:nvPr/>
            </p:nvPicPr>
            <p:blipFill>
              <a:blip r:embed="rId89"/>
              <a:stretch>
                <a:fillRect/>
              </a:stretch>
            </p:blipFill>
            <p:spPr>
              <a:xfrm>
                <a:off x="3861995" y="5772423"/>
                <a:ext cx="10065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56" name="Ink 155">
                <a:extLst>
                  <a:ext uri="{FF2B5EF4-FFF2-40B4-BE49-F238E27FC236}">
                    <a16:creationId xmlns:a16="http://schemas.microsoft.com/office/drawing/2014/main" id="{C14A6C3B-AEB8-2B4B-A981-1819B336EF8A}"/>
                  </a:ext>
                </a:extLst>
              </p14:cNvPr>
              <p14:cNvContentPartPr/>
              <p14:nvPr/>
            </p14:nvContentPartPr>
            <p14:xfrm>
              <a:off x="5173115" y="5793303"/>
              <a:ext cx="295200" cy="135360"/>
            </p14:xfrm>
          </p:contentPart>
        </mc:Choice>
        <mc:Fallback xmlns="">
          <p:pic>
            <p:nvPicPr>
              <p:cNvPr id="156" name="Ink 155">
                <a:extLst>
                  <a:ext uri="{FF2B5EF4-FFF2-40B4-BE49-F238E27FC236}">
                    <a16:creationId xmlns:a16="http://schemas.microsoft.com/office/drawing/2014/main" id="{C14A6C3B-AEB8-2B4B-A981-1819B336EF8A}"/>
                  </a:ext>
                </a:extLst>
              </p:cNvPr>
              <p:cNvPicPr/>
              <p:nvPr/>
            </p:nvPicPr>
            <p:blipFill>
              <a:blip r:embed="rId91"/>
              <a:stretch>
                <a:fillRect/>
              </a:stretch>
            </p:blipFill>
            <p:spPr>
              <a:xfrm>
                <a:off x="5164104" y="5783943"/>
                <a:ext cx="313582"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57" name="Ink 156">
                <a:extLst>
                  <a:ext uri="{FF2B5EF4-FFF2-40B4-BE49-F238E27FC236}">
                    <a16:creationId xmlns:a16="http://schemas.microsoft.com/office/drawing/2014/main" id="{EA95FC0C-3F90-584E-9B82-578EE38E1DDE}"/>
                  </a:ext>
                </a:extLst>
              </p14:cNvPr>
              <p14:cNvContentPartPr/>
              <p14:nvPr/>
            </p14:nvContentPartPr>
            <p14:xfrm>
              <a:off x="5261315" y="5680263"/>
              <a:ext cx="19080" cy="63360"/>
            </p14:xfrm>
          </p:contentPart>
        </mc:Choice>
        <mc:Fallback xmlns="">
          <p:pic>
            <p:nvPicPr>
              <p:cNvPr id="157" name="Ink 156">
                <a:extLst>
                  <a:ext uri="{FF2B5EF4-FFF2-40B4-BE49-F238E27FC236}">
                    <a16:creationId xmlns:a16="http://schemas.microsoft.com/office/drawing/2014/main" id="{EA95FC0C-3F90-584E-9B82-578EE38E1DDE}"/>
                  </a:ext>
                </a:extLst>
              </p:cNvPr>
              <p:cNvPicPr/>
              <p:nvPr/>
            </p:nvPicPr>
            <p:blipFill>
              <a:blip r:embed="rId93"/>
              <a:stretch>
                <a:fillRect/>
              </a:stretch>
            </p:blipFill>
            <p:spPr>
              <a:xfrm>
                <a:off x="5251955" y="5671983"/>
                <a:ext cx="363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80" name="Ink 180">
                <a:extLst>
                  <a:ext uri="{FF2B5EF4-FFF2-40B4-BE49-F238E27FC236}">
                    <a16:creationId xmlns:a16="http://schemas.microsoft.com/office/drawing/2014/main" id="{3E7BD995-D8CC-104C-BEF8-61D9C65B46E5}"/>
                  </a:ext>
                </a:extLst>
              </p14:cNvPr>
              <p14:cNvContentPartPr/>
              <p14:nvPr/>
            </p14:nvContentPartPr>
            <p14:xfrm>
              <a:off x="5701235" y="4549143"/>
              <a:ext cx="4161600" cy="1697040"/>
            </p14:xfrm>
          </p:contentPart>
        </mc:Choice>
        <mc:Fallback xmlns="">
          <p:pic>
            <p:nvPicPr>
              <p:cNvPr id="180" name="Ink 180">
                <a:extLst>
                  <a:ext uri="{FF2B5EF4-FFF2-40B4-BE49-F238E27FC236}">
                    <a16:creationId xmlns:a16="http://schemas.microsoft.com/office/drawing/2014/main" id="{3E7BD995-D8CC-104C-BEF8-61D9C65B46E5}"/>
                  </a:ext>
                </a:extLst>
              </p:cNvPr>
              <p:cNvPicPr/>
              <p:nvPr/>
            </p:nvPicPr>
            <p:blipFill>
              <a:blip r:embed="rId95"/>
              <a:stretch>
                <a:fillRect/>
              </a:stretch>
            </p:blipFill>
            <p:spPr>
              <a:xfrm>
                <a:off x="5692235" y="4539785"/>
                <a:ext cx="4179960" cy="1714316"/>
              </a:xfrm>
              <a:prstGeom prst="rect">
                <a:avLst/>
              </a:prstGeom>
            </p:spPr>
          </p:pic>
        </mc:Fallback>
      </mc:AlternateContent>
    </p:spTree>
    <p:extLst>
      <p:ext uri="{BB962C8B-B14F-4D97-AF65-F5344CB8AC3E}">
        <p14:creationId xmlns:p14="http://schemas.microsoft.com/office/powerpoint/2010/main" val="39701514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09800" y="2769642"/>
            <a:ext cx="8077200" cy="1192758"/>
          </a:xfrm>
        </p:spPr>
        <p:txBody>
          <a:bodyPr>
            <a:normAutofit fontScale="90000"/>
          </a:bodyPr>
          <a:lstStyle/>
          <a:p>
            <a:r>
              <a:rPr lang="en-US" sz="8000" b="1" dirty="0">
                <a:latin typeface="Times New Roman" pitchFamily="18" charset="0"/>
                <a:cs typeface="Times New Roman" pitchFamily="18" charset="0"/>
              </a:rPr>
              <a:t>Thanks</a:t>
            </a:r>
          </a:p>
        </p:txBody>
      </p:sp>
    </p:spTree>
    <p:extLst>
      <p:ext uri="{BB962C8B-B14F-4D97-AF65-F5344CB8AC3E}">
        <p14:creationId xmlns:p14="http://schemas.microsoft.com/office/powerpoint/2010/main" val="1071643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4F5FA-7C1F-485B-81E7-A5C49B4901A2}"/>
              </a:ext>
            </a:extLst>
          </p:cNvPr>
          <p:cNvSpPr>
            <a:spLocks noGrp="1"/>
          </p:cNvSpPr>
          <p:nvPr>
            <p:ph type="title"/>
          </p:nvPr>
        </p:nvSpPr>
        <p:spPr>
          <a:xfrm>
            <a:off x="2941983" y="274680"/>
            <a:ext cx="4691270" cy="849960"/>
          </a:xfrm>
        </p:spPr>
        <p:txBody>
          <a:bodyPr/>
          <a:lstStyle/>
          <a:p>
            <a:pPr algn="ctr"/>
            <a:r>
              <a:rPr lang="en-US" sz="3200" b="1" dirty="0">
                <a:latin typeface="Calibri" panose="020F0502020204030204" pitchFamily="34" charset="0"/>
                <a:cs typeface="Calibri" panose="020F0502020204030204" pitchFamily="34" charset="0"/>
              </a:rPr>
              <a:t>EXAMPLE 4</a:t>
            </a:r>
            <a:endParaRPr lang="en-VI" sz="32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D536242C-48F7-4B1E-9F99-31BE508BD8F2}"/>
              </a:ext>
            </a:extLst>
          </p:cNvPr>
          <p:cNvSpPr>
            <a:spLocks noGrp="1"/>
          </p:cNvSpPr>
          <p:nvPr>
            <p:ph idx="1"/>
          </p:nvPr>
        </p:nvSpPr>
        <p:spPr>
          <a:xfrm>
            <a:off x="397564" y="1404731"/>
            <a:ext cx="11198087" cy="4772232"/>
          </a:xfrm>
        </p:spPr>
        <p:txBody>
          <a:bodyPr>
            <a:normAutofit/>
          </a:bodyPr>
          <a:lstStyle/>
          <a:p>
            <a:pPr marL="108000" indent="0">
              <a:buNone/>
            </a:pPr>
            <a:r>
              <a:rPr lang="en-US" sz="2800" dirty="0">
                <a:latin typeface="Calibri" panose="020F0502020204030204" pitchFamily="34" charset="0"/>
                <a:cs typeface="Calibri" panose="020F0502020204030204" pitchFamily="34" charset="0"/>
              </a:rPr>
              <a:t>Prices of shares (in Rs.) of a company on different days in a month are given as</a:t>
            </a:r>
          </a:p>
          <a:p>
            <a:pPr marL="108000" indent="0">
              <a:buNone/>
            </a:pPr>
            <a:r>
              <a:rPr lang="en-US" sz="2400" dirty="0">
                <a:latin typeface="Calibri" panose="020F0502020204030204" pitchFamily="34" charset="0"/>
                <a:cs typeface="Calibri" panose="020F0502020204030204" pitchFamily="34" charset="0"/>
              </a:rPr>
              <a:t>                           </a:t>
            </a:r>
            <a:r>
              <a:rPr lang="en-US" sz="2400" dirty="0">
                <a:solidFill>
                  <a:srgbClr val="FF0000"/>
                </a:solidFill>
                <a:latin typeface="Calibri" panose="020F0502020204030204" pitchFamily="34" charset="0"/>
                <a:cs typeface="Calibri" panose="020F0502020204030204" pitchFamily="34" charset="0"/>
              </a:rPr>
              <a:t>66,65,64,63,61,60,59,71,72,67</a:t>
            </a:r>
          </a:p>
          <a:p>
            <a:pPr marL="108000" indent="0">
              <a:buNone/>
            </a:pPr>
            <a:r>
              <a:rPr lang="en-US" sz="3200" dirty="0">
                <a:latin typeface="Calibri" panose="020F0502020204030204" pitchFamily="34" charset="0"/>
                <a:cs typeface="Calibri" panose="020F0502020204030204" pitchFamily="34" charset="0"/>
              </a:rPr>
              <a:t>Will you conclude that the mean price of the shares is less than Rs.65 in the month</a:t>
            </a:r>
            <a:endParaRPr lang="en-VI"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003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7DB70-76B6-4E86-8A80-667F40BBADC8}"/>
              </a:ext>
            </a:extLst>
          </p:cNvPr>
          <p:cNvSpPr>
            <a:spLocks noGrp="1"/>
          </p:cNvSpPr>
          <p:nvPr>
            <p:ph type="title"/>
          </p:nvPr>
        </p:nvSpPr>
        <p:spPr>
          <a:xfrm>
            <a:off x="527520" y="274680"/>
            <a:ext cx="5316689" cy="849960"/>
          </a:xfrm>
        </p:spPr>
        <p:txBody>
          <a:bodyPr/>
          <a:lstStyle/>
          <a:p>
            <a:pPr algn="ctr"/>
            <a:r>
              <a:rPr lang="en-US" dirty="0"/>
              <a:t> </a:t>
            </a:r>
            <a:r>
              <a:rPr lang="en-US" sz="4400" b="1" dirty="0">
                <a:latin typeface="Calibri" panose="020F0502020204030204" pitchFamily="34" charset="0"/>
                <a:cs typeface="Calibri" panose="020F0502020204030204" pitchFamily="34" charset="0"/>
              </a:rPr>
              <a:t>EXAMPLE 5</a:t>
            </a:r>
            <a:endParaRPr lang="en-VI" sz="44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78DEDF05-EC74-4E0C-8899-4A8C5BE3DE3B}"/>
              </a:ext>
            </a:extLst>
          </p:cNvPr>
          <p:cNvSpPr>
            <a:spLocks noGrp="1"/>
          </p:cNvSpPr>
          <p:nvPr>
            <p:ph idx="1"/>
          </p:nvPr>
        </p:nvSpPr>
        <p:spPr>
          <a:xfrm>
            <a:off x="594519" y="1457739"/>
            <a:ext cx="10789098" cy="4719223"/>
          </a:xfrm>
        </p:spPr>
        <p:txBody>
          <a:bodyPr>
            <a:normAutofit lnSpcReduction="10000"/>
          </a:bodyPr>
          <a:lstStyle/>
          <a:p>
            <a:pPr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Two types of new cars produced in India are tested for petrol mileage. One sample consisting of 36 cars averaged 13 kmpl. While the other sample consisting of 72 cars averaged 11.5 kmpl, with population variances as 1.5 and 2.0 respectively. </a:t>
            </a:r>
          </a:p>
          <a:p>
            <a:pPr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Test whether there is any significant difference in the petrol consumption of these two types of cars.                                                        Use level of significance = 0.001 </a:t>
            </a:r>
            <a:endParaRPr lang="en-VI"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9827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FC214A-61C8-BD4E-B743-3CC2DCC3A63F}"/>
              </a:ext>
            </a:extLst>
          </p:cNvPr>
          <p:cNvSpPr>
            <a:spLocks noGrp="1"/>
          </p:cNvSpPr>
          <p:nvPr>
            <p:ph type="subTitle"/>
          </p:nvPr>
        </p:nvSpPr>
        <p:spPr>
          <a:xfrm>
            <a:off x="768626" y="1404006"/>
            <a:ext cx="10734261" cy="4722114"/>
          </a:xfrm>
        </p:spPr>
        <p:txBody>
          <a:bodyPr/>
          <a:lstStyle/>
          <a:p>
            <a:pPr marL="108000" indent="0" algn="just">
              <a:lnSpc>
                <a:spcPct val="150000"/>
              </a:lnSpc>
              <a:spcBef>
                <a:spcPts val="0"/>
              </a:spcBef>
              <a:buNone/>
            </a:pPr>
            <a:r>
              <a:rPr lang="en-IN" sz="3200" dirty="0">
                <a:latin typeface="Calibri" panose="020F0502020204030204" pitchFamily="34" charset="0"/>
                <a:cs typeface="Calibri" panose="020F0502020204030204" pitchFamily="34" charset="0"/>
              </a:rPr>
              <a:t>It is claimed that the mean of the population is 67 gms at 5% level of significance. Mean obtained from a random sample of size 100 is 64 with SD 3. Validate the claim.</a:t>
            </a:r>
            <a:endParaRPr lang="en-US" sz="3200" dirty="0">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2">
            <p14:nvContentPartPr>
              <p14:cNvPr id="187" name="Ink 186">
                <a:extLst>
                  <a:ext uri="{FF2B5EF4-FFF2-40B4-BE49-F238E27FC236}">
                    <a16:creationId xmlns:a16="http://schemas.microsoft.com/office/drawing/2014/main" id="{52D87B77-B6C1-7B45-86C7-16F6A34C1786}"/>
                  </a:ext>
                </a:extLst>
              </p14:cNvPr>
              <p14:cNvContentPartPr/>
              <p14:nvPr/>
            </p14:nvContentPartPr>
            <p14:xfrm>
              <a:off x="3865235" y="832863"/>
              <a:ext cx="12960" cy="12960"/>
            </p14:xfrm>
          </p:contentPart>
        </mc:Choice>
        <mc:Fallback xmlns="">
          <p:pic>
            <p:nvPicPr>
              <p:cNvPr id="187" name="Ink 186">
                <a:extLst>
                  <a:ext uri="{FF2B5EF4-FFF2-40B4-BE49-F238E27FC236}">
                    <a16:creationId xmlns:a16="http://schemas.microsoft.com/office/drawing/2014/main" id="{52D87B77-B6C1-7B45-86C7-16F6A34C1786}"/>
                  </a:ext>
                </a:extLst>
              </p:cNvPr>
              <p:cNvPicPr/>
              <p:nvPr/>
            </p:nvPicPr>
            <p:blipFill>
              <a:blip r:embed="rId9"/>
              <a:stretch>
                <a:fillRect/>
              </a:stretch>
            </p:blipFill>
            <p:spPr>
              <a:xfrm>
                <a:off x="3849755" y="817383"/>
                <a:ext cx="43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8" name="Ink 187">
                <a:extLst>
                  <a:ext uri="{FF2B5EF4-FFF2-40B4-BE49-F238E27FC236}">
                    <a16:creationId xmlns:a16="http://schemas.microsoft.com/office/drawing/2014/main" id="{986080A7-2B67-A04B-8B02-C7E5EAF3586F}"/>
                  </a:ext>
                </a:extLst>
              </p14:cNvPr>
              <p14:cNvContentPartPr/>
              <p14:nvPr/>
            </p14:nvContentPartPr>
            <p14:xfrm>
              <a:off x="3946955" y="813783"/>
              <a:ext cx="6480" cy="360"/>
            </p14:xfrm>
          </p:contentPart>
        </mc:Choice>
        <mc:Fallback xmlns="">
          <p:pic>
            <p:nvPicPr>
              <p:cNvPr id="188" name="Ink 187">
                <a:extLst>
                  <a:ext uri="{FF2B5EF4-FFF2-40B4-BE49-F238E27FC236}">
                    <a16:creationId xmlns:a16="http://schemas.microsoft.com/office/drawing/2014/main" id="{986080A7-2B67-A04B-8B02-C7E5EAF3586F}"/>
                  </a:ext>
                </a:extLst>
              </p:cNvPr>
              <p:cNvPicPr/>
              <p:nvPr/>
            </p:nvPicPr>
            <p:blipFill>
              <a:blip r:embed="rId11"/>
              <a:stretch>
                <a:fillRect/>
              </a:stretch>
            </p:blipFill>
            <p:spPr>
              <a:xfrm>
                <a:off x="3931475" y="798303"/>
                <a:ext cx="37080" cy="30960"/>
              </a:xfrm>
              <a:prstGeom prst="rect">
                <a:avLst/>
              </a:prstGeom>
            </p:spPr>
          </p:pic>
        </mc:Fallback>
      </mc:AlternateContent>
      <p:sp>
        <p:nvSpPr>
          <p:cNvPr id="4" name="Title 3">
            <a:extLst>
              <a:ext uri="{FF2B5EF4-FFF2-40B4-BE49-F238E27FC236}">
                <a16:creationId xmlns:a16="http://schemas.microsoft.com/office/drawing/2014/main" id="{739F73EF-E429-4E54-9674-DF1CE24CEFEA}"/>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EXAMPLE 6</a:t>
            </a:r>
            <a:endParaRPr lang="en-VI" sz="4000" dirty="0"/>
          </a:p>
        </p:txBody>
      </p:sp>
    </p:spTree>
    <p:extLst>
      <p:ext uri="{BB962C8B-B14F-4D97-AF65-F5344CB8AC3E}">
        <p14:creationId xmlns:p14="http://schemas.microsoft.com/office/powerpoint/2010/main" val="2986003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IN" sz="2800" dirty="0"/>
              <a:t>A telecom service provider claims that individual customers pay on an average at least Rs.400 per month with a standard deviation of Rs.25,</a:t>
            </a:r>
          </a:p>
          <a:p>
            <a:pPr algn="just"/>
            <a:r>
              <a:rPr lang="en-IN" sz="2800" dirty="0"/>
              <a:t>A random sample of 50 customers bills during a given month is with a mean of Rs.250 with a SD of Rs.15.</a:t>
            </a:r>
          </a:p>
          <a:p>
            <a:pPr algn="just"/>
            <a:r>
              <a:rPr lang="en-IN" sz="2800" dirty="0"/>
              <a:t>What to say w.r.t the claim made by the service provider?</a:t>
            </a:r>
          </a:p>
        </p:txBody>
      </p:sp>
      <p:sp>
        <p:nvSpPr>
          <p:cNvPr id="3" name="Title 2"/>
          <p:cNvSpPr>
            <a:spLocks noGrp="1"/>
          </p:cNvSpPr>
          <p:nvPr>
            <p:ph type="title" idx="4294967295"/>
          </p:nvPr>
        </p:nvSpPr>
        <p:spPr>
          <a:xfrm>
            <a:off x="527520" y="274680"/>
            <a:ext cx="4495054" cy="849960"/>
          </a:xfrm>
        </p:spPr>
        <p:txBody>
          <a:bodyPr/>
          <a:lstStyle/>
          <a:p>
            <a:r>
              <a:rPr lang="en-IN" dirty="0"/>
              <a:t>     </a:t>
            </a:r>
            <a:r>
              <a:rPr lang="en-IN" sz="3600" b="1" dirty="0"/>
              <a:t>Example 7</a:t>
            </a:r>
          </a:p>
        </p:txBody>
      </p:sp>
    </p:spTree>
    <p:extLst>
      <p:ext uri="{BB962C8B-B14F-4D97-AF65-F5344CB8AC3E}">
        <p14:creationId xmlns:p14="http://schemas.microsoft.com/office/powerpoint/2010/main" val="2025184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194B10-6DF3-C84D-BB05-9C6CAE1C5FBD}"/>
              </a:ext>
            </a:extLst>
          </p:cNvPr>
          <p:cNvSpPr>
            <a:spLocks noGrp="1"/>
          </p:cNvSpPr>
          <p:nvPr>
            <p:ph idx="1"/>
          </p:nvPr>
        </p:nvSpPr>
        <p:spPr>
          <a:xfrm>
            <a:off x="583096" y="1364975"/>
            <a:ext cx="11001343" cy="4811988"/>
          </a:xfrm>
        </p:spPr>
        <p:txBody>
          <a:bodyPr>
            <a:noAutofit/>
          </a:bodyPr>
          <a:lstStyle/>
          <a:p>
            <a:pPr marL="108000" indent="0">
              <a:buNone/>
            </a:pPr>
            <a:r>
              <a:rPr lang="en-IN" sz="2400" dirty="0">
                <a:latin typeface="Calibri" panose="020F0502020204030204" pitchFamily="34" charset="0"/>
                <a:cs typeface="Calibri" panose="020F0502020204030204" pitchFamily="34" charset="0"/>
              </a:rPr>
              <a:t>There is an assumption that there is no significant difference between boys and girls wrt intelligence. Tests are conducted on two groups and the following are the observations </a:t>
            </a:r>
          </a:p>
          <a:p>
            <a:pPr marL="108000" indent="0">
              <a:buNone/>
            </a:pPr>
            <a:r>
              <a:rPr lang="en-IN" sz="2400" dirty="0">
                <a:latin typeface="Calibri" panose="020F0502020204030204" pitchFamily="34" charset="0"/>
                <a:cs typeface="Calibri" panose="020F0502020204030204" pitchFamily="34" charset="0"/>
              </a:rPr>
              <a:t>                                 Mean.           SD.          Size</a:t>
            </a:r>
          </a:p>
          <a:p>
            <a:pPr marL="108000" indent="0">
              <a:buNone/>
            </a:pPr>
            <a:r>
              <a:rPr lang="en-IN" sz="2400" dirty="0">
                <a:latin typeface="Calibri" panose="020F0502020204030204" pitchFamily="34" charset="0"/>
                <a:cs typeface="Calibri" panose="020F0502020204030204" pitchFamily="34" charset="0"/>
              </a:rPr>
              <a:t>            Girls.              75.                8.              60</a:t>
            </a:r>
          </a:p>
          <a:p>
            <a:pPr marL="108000" indent="0">
              <a:buNone/>
            </a:pPr>
            <a:r>
              <a:rPr lang="en-IN" sz="2400" dirty="0">
                <a:latin typeface="Calibri" panose="020F0502020204030204" pitchFamily="34" charset="0"/>
                <a:cs typeface="Calibri" panose="020F0502020204030204" pitchFamily="34" charset="0"/>
              </a:rPr>
              <a:t>            Boys.             73.                 10.            100</a:t>
            </a:r>
          </a:p>
          <a:p>
            <a:pPr marL="108000" indent="0">
              <a:buNone/>
            </a:pPr>
            <a:r>
              <a:rPr lang="en-IN" sz="2400" dirty="0">
                <a:latin typeface="Calibri" panose="020F0502020204030204" pitchFamily="34" charset="0"/>
                <a:cs typeface="Calibri" panose="020F0502020204030204" pitchFamily="34" charset="0"/>
              </a:rPr>
              <a:t>Validate this at 5% LoS</a:t>
            </a:r>
          </a:p>
        </p:txBody>
      </p:sp>
      <p:sp>
        <p:nvSpPr>
          <p:cNvPr id="3" name="Title 2">
            <a:extLst>
              <a:ext uri="{FF2B5EF4-FFF2-40B4-BE49-F238E27FC236}">
                <a16:creationId xmlns:a16="http://schemas.microsoft.com/office/drawing/2014/main" id="{052E79CF-81D1-C84D-A985-6E02FD41E9A8}"/>
              </a:ext>
            </a:extLst>
          </p:cNvPr>
          <p:cNvSpPr>
            <a:spLocks noGrp="1"/>
          </p:cNvSpPr>
          <p:nvPr>
            <p:ph type="title" idx="4294967295"/>
          </p:nvPr>
        </p:nvSpPr>
        <p:spPr>
          <a:xfrm>
            <a:off x="1590241" y="238538"/>
            <a:ext cx="3432334" cy="993914"/>
          </a:xfrm>
        </p:spPr>
        <p:txBody>
          <a:bodyPr/>
          <a:lstStyle/>
          <a:p>
            <a:r>
              <a:rPr lang="en-IN" sz="4000" b="1" dirty="0"/>
              <a:t>Example 8</a:t>
            </a:r>
            <a:endParaRPr lang="en-US" sz="4000" b="1" dirty="0"/>
          </a:p>
        </p:txBody>
      </p:sp>
    </p:spTree>
    <p:extLst>
      <p:ext uri="{BB962C8B-B14F-4D97-AF65-F5344CB8AC3E}">
        <p14:creationId xmlns:p14="http://schemas.microsoft.com/office/powerpoint/2010/main" val="456773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650740-65D3-2941-8C19-B0AF9CFEEBA4}"/>
              </a:ext>
            </a:extLst>
          </p:cNvPr>
          <p:cNvSpPr>
            <a:spLocks noGrp="1"/>
          </p:cNvSpPr>
          <p:nvPr>
            <p:ph idx="1"/>
          </p:nvPr>
        </p:nvSpPr>
        <p:spPr>
          <a:xfrm>
            <a:off x="594519" y="1404731"/>
            <a:ext cx="11027638" cy="4772232"/>
          </a:xfrm>
        </p:spPr>
        <p:txBody>
          <a:bodyPr>
            <a:normAutofit/>
          </a:bodyPr>
          <a:lstStyle/>
          <a:p>
            <a:pPr marL="108000" indent="0">
              <a:buNone/>
            </a:pPr>
            <a:r>
              <a:rPr lang="en-IN" sz="3200" dirty="0">
                <a:latin typeface="Calibri" panose="020F0502020204030204" pitchFamily="34" charset="0"/>
                <a:cs typeface="Calibri" panose="020F0502020204030204" pitchFamily="34" charset="0"/>
              </a:rPr>
              <a:t>As a manager of finance you are assigned the task of choosing the best product in terms of life of the product.</a:t>
            </a:r>
          </a:p>
          <a:p>
            <a:r>
              <a:rPr lang="en-IN" sz="3200" dirty="0">
                <a:latin typeface="Calibri" panose="020F0502020204030204" pitchFamily="34" charset="0"/>
                <a:cs typeface="Calibri" panose="020F0502020204030204" pitchFamily="34" charset="0"/>
              </a:rPr>
              <a:t>   Product A: Mean 1456 hours with SD 423, size 10</a:t>
            </a:r>
          </a:p>
          <a:p>
            <a:r>
              <a:rPr lang="en-IN" sz="3200" dirty="0">
                <a:latin typeface="Calibri" panose="020F0502020204030204" pitchFamily="34" charset="0"/>
                <a:cs typeface="Calibri" panose="020F0502020204030204" pitchFamily="34" charset="0"/>
              </a:rPr>
              <a:t>   Product B: Mean 1280 hours with SD 398, size 17</a:t>
            </a:r>
          </a:p>
          <a:p>
            <a:pPr marL="108000" indent="0">
              <a:buNone/>
            </a:pPr>
            <a:r>
              <a:rPr lang="en-IN" sz="3200" dirty="0">
                <a:latin typeface="Calibri" panose="020F0502020204030204" pitchFamily="34" charset="0"/>
                <a:cs typeface="Calibri" panose="020F0502020204030204" pitchFamily="34" charset="0"/>
              </a:rPr>
              <a:t>Use 5% level of significance.</a:t>
            </a:r>
            <a:endParaRPr lang="en-US" sz="32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EB2CF13F-EBAA-BF4F-BA55-0C635E556ED3}"/>
              </a:ext>
            </a:extLst>
          </p:cNvPr>
          <p:cNvSpPr>
            <a:spLocks noGrp="1"/>
          </p:cNvSpPr>
          <p:nvPr>
            <p:ph type="title" idx="4294967295"/>
          </p:nvPr>
        </p:nvSpPr>
        <p:spPr>
          <a:xfrm>
            <a:off x="1590240" y="26442"/>
            <a:ext cx="6791761" cy="1192758"/>
          </a:xfrm>
        </p:spPr>
        <p:txBody>
          <a:bodyPr/>
          <a:lstStyle/>
          <a:p>
            <a:r>
              <a:rPr lang="en-IN" sz="4000" b="1" dirty="0">
                <a:latin typeface="Calibri" panose="020F0502020204030204" pitchFamily="34" charset="0"/>
                <a:cs typeface="Calibri" panose="020F0502020204030204" pitchFamily="34" charset="0"/>
              </a:rPr>
              <a:t>Example 9</a:t>
            </a:r>
            <a:endParaRPr lang="en-US" sz="4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1196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D4758015-83BA-0741-A771-6B39DF3B4141}"/>
                  </a:ext>
                </a:extLst>
              </p14:cNvPr>
              <p14:cNvContentPartPr/>
              <p14:nvPr/>
            </p14:nvContentPartPr>
            <p14:xfrm>
              <a:off x="2211755" y="675543"/>
              <a:ext cx="1710360" cy="44280"/>
            </p14:xfrm>
          </p:contentPart>
        </mc:Choice>
        <mc:Fallback xmlns="">
          <p:pic>
            <p:nvPicPr>
              <p:cNvPr id="13" name="Ink 12">
                <a:extLst>
                  <a:ext uri="{FF2B5EF4-FFF2-40B4-BE49-F238E27FC236}">
                    <a16:creationId xmlns:a16="http://schemas.microsoft.com/office/drawing/2014/main" id="{D4758015-83BA-0741-A771-6B39DF3B4141}"/>
                  </a:ext>
                </a:extLst>
              </p:cNvPr>
              <p:cNvPicPr/>
              <p:nvPr/>
            </p:nvPicPr>
            <p:blipFill>
              <a:blip r:embed="rId3"/>
              <a:stretch>
                <a:fillRect/>
              </a:stretch>
            </p:blipFill>
            <p:spPr>
              <a:xfrm>
                <a:off x="2196275" y="660063"/>
                <a:ext cx="17409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DF1C7AA1-12A1-164A-BBDD-DD06DC116B10}"/>
                  </a:ext>
                </a:extLst>
              </p14:cNvPr>
              <p14:cNvContentPartPr/>
              <p14:nvPr/>
            </p14:nvContentPartPr>
            <p14:xfrm>
              <a:off x="3972155" y="512103"/>
              <a:ext cx="6480" cy="25560"/>
            </p14:xfrm>
          </p:contentPart>
        </mc:Choice>
        <mc:Fallback xmlns="">
          <p:pic>
            <p:nvPicPr>
              <p:cNvPr id="14" name="Ink 13">
                <a:extLst>
                  <a:ext uri="{FF2B5EF4-FFF2-40B4-BE49-F238E27FC236}">
                    <a16:creationId xmlns:a16="http://schemas.microsoft.com/office/drawing/2014/main" id="{DF1C7AA1-12A1-164A-BBDD-DD06DC116B10}"/>
                  </a:ext>
                </a:extLst>
              </p:cNvPr>
              <p:cNvPicPr/>
              <p:nvPr/>
            </p:nvPicPr>
            <p:blipFill>
              <a:blip r:embed="rId5"/>
              <a:stretch>
                <a:fillRect/>
              </a:stretch>
            </p:blipFill>
            <p:spPr>
              <a:xfrm>
                <a:off x="3956675" y="496623"/>
                <a:ext cx="37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A2729A33-D2EA-134C-B458-99562D98E6B6}"/>
                  </a:ext>
                </a:extLst>
              </p14:cNvPr>
              <p14:cNvContentPartPr/>
              <p14:nvPr/>
            </p14:nvContentPartPr>
            <p14:xfrm>
              <a:off x="3978635" y="423903"/>
              <a:ext cx="6480" cy="19080"/>
            </p14:xfrm>
          </p:contentPart>
        </mc:Choice>
        <mc:Fallback xmlns="">
          <p:pic>
            <p:nvPicPr>
              <p:cNvPr id="15" name="Ink 14">
                <a:extLst>
                  <a:ext uri="{FF2B5EF4-FFF2-40B4-BE49-F238E27FC236}">
                    <a16:creationId xmlns:a16="http://schemas.microsoft.com/office/drawing/2014/main" id="{A2729A33-D2EA-134C-B458-99562D98E6B6}"/>
                  </a:ext>
                </a:extLst>
              </p:cNvPr>
              <p:cNvPicPr/>
              <p:nvPr/>
            </p:nvPicPr>
            <p:blipFill>
              <a:blip r:embed="rId7"/>
              <a:stretch>
                <a:fillRect/>
              </a:stretch>
            </p:blipFill>
            <p:spPr>
              <a:xfrm>
                <a:off x="3963970" y="408423"/>
                <a:ext cx="35469"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23AAA449-CC97-4E4D-A0DC-1CF06D7286BA}"/>
                  </a:ext>
                </a:extLst>
              </p14:cNvPr>
              <p14:cNvContentPartPr/>
              <p14:nvPr/>
            </p14:nvContentPartPr>
            <p14:xfrm>
              <a:off x="4154675" y="449103"/>
              <a:ext cx="75960" cy="360"/>
            </p14:xfrm>
          </p:contentPart>
        </mc:Choice>
        <mc:Fallback xmlns="">
          <p:pic>
            <p:nvPicPr>
              <p:cNvPr id="16" name="Ink 15">
                <a:extLst>
                  <a:ext uri="{FF2B5EF4-FFF2-40B4-BE49-F238E27FC236}">
                    <a16:creationId xmlns:a16="http://schemas.microsoft.com/office/drawing/2014/main" id="{23AAA449-CC97-4E4D-A0DC-1CF06D7286BA}"/>
                  </a:ext>
                </a:extLst>
              </p:cNvPr>
              <p:cNvPicPr/>
              <p:nvPr/>
            </p:nvPicPr>
            <p:blipFill>
              <a:blip r:embed="rId9"/>
              <a:stretch>
                <a:fillRect/>
              </a:stretch>
            </p:blipFill>
            <p:spPr>
              <a:xfrm>
                <a:off x="4139195" y="433623"/>
                <a:ext cx="1065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7">
                <a:extLst>
                  <a:ext uri="{FF2B5EF4-FFF2-40B4-BE49-F238E27FC236}">
                    <a16:creationId xmlns:a16="http://schemas.microsoft.com/office/drawing/2014/main" id="{C7885962-450E-CD4A-B755-6D23100334CF}"/>
                  </a:ext>
                </a:extLst>
              </p14:cNvPr>
              <p14:cNvContentPartPr/>
              <p14:nvPr/>
            </p14:nvContentPartPr>
            <p14:xfrm>
              <a:off x="2068835" y="273063"/>
              <a:ext cx="1702800" cy="264240"/>
            </p14:xfrm>
          </p:contentPart>
        </mc:Choice>
        <mc:Fallback xmlns="">
          <p:pic>
            <p:nvPicPr>
              <p:cNvPr id="17" name="Ink 17">
                <a:extLst>
                  <a:ext uri="{FF2B5EF4-FFF2-40B4-BE49-F238E27FC236}">
                    <a16:creationId xmlns:a16="http://schemas.microsoft.com/office/drawing/2014/main" id="{C7885962-450E-CD4A-B755-6D23100334CF}"/>
                  </a:ext>
                </a:extLst>
              </p:cNvPr>
              <p:cNvPicPr/>
              <p:nvPr/>
            </p:nvPicPr>
            <p:blipFill>
              <a:blip r:embed="rId11"/>
              <a:stretch>
                <a:fillRect/>
              </a:stretch>
            </p:blipFill>
            <p:spPr>
              <a:xfrm>
                <a:off x="2053355" y="257583"/>
                <a:ext cx="173340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89387D12-388B-824D-BFAC-3006ECF1C585}"/>
                  </a:ext>
                </a:extLst>
              </p14:cNvPr>
              <p14:cNvContentPartPr/>
              <p14:nvPr/>
            </p14:nvContentPartPr>
            <p14:xfrm>
              <a:off x="2595515" y="977223"/>
              <a:ext cx="170280" cy="100800"/>
            </p14:xfrm>
          </p:contentPart>
        </mc:Choice>
        <mc:Fallback xmlns="">
          <p:pic>
            <p:nvPicPr>
              <p:cNvPr id="22" name="Ink 21">
                <a:extLst>
                  <a:ext uri="{FF2B5EF4-FFF2-40B4-BE49-F238E27FC236}">
                    <a16:creationId xmlns:a16="http://schemas.microsoft.com/office/drawing/2014/main" id="{89387D12-388B-824D-BFAC-3006ECF1C585}"/>
                  </a:ext>
                </a:extLst>
              </p:cNvPr>
              <p:cNvPicPr/>
              <p:nvPr/>
            </p:nvPicPr>
            <p:blipFill>
              <a:blip r:embed="rId13"/>
              <a:stretch>
                <a:fillRect/>
              </a:stretch>
            </p:blipFill>
            <p:spPr>
              <a:xfrm>
                <a:off x="2580035" y="961743"/>
                <a:ext cx="200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8FAC3ACF-73A8-7C47-B928-BD7CBB925F99}"/>
                  </a:ext>
                </a:extLst>
              </p14:cNvPr>
              <p14:cNvContentPartPr/>
              <p14:nvPr/>
            </p14:nvContentPartPr>
            <p14:xfrm>
              <a:off x="2897195" y="927183"/>
              <a:ext cx="12960" cy="19080"/>
            </p14:xfrm>
          </p:contentPart>
        </mc:Choice>
        <mc:Fallback xmlns="">
          <p:pic>
            <p:nvPicPr>
              <p:cNvPr id="23" name="Ink 22">
                <a:extLst>
                  <a:ext uri="{FF2B5EF4-FFF2-40B4-BE49-F238E27FC236}">
                    <a16:creationId xmlns:a16="http://schemas.microsoft.com/office/drawing/2014/main" id="{8FAC3ACF-73A8-7C47-B928-BD7CBB925F99}"/>
                  </a:ext>
                </a:extLst>
              </p:cNvPr>
              <p:cNvPicPr/>
              <p:nvPr/>
            </p:nvPicPr>
            <p:blipFill>
              <a:blip r:embed="rId15"/>
              <a:stretch>
                <a:fillRect/>
              </a:stretch>
            </p:blipFill>
            <p:spPr>
              <a:xfrm>
                <a:off x="2881715" y="911990"/>
                <a:ext cx="4356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99A05561-C369-294D-8D83-E385C547A100}"/>
                  </a:ext>
                </a:extLst>
              </p14:cNvPr>
              <p14:cNvContentPartPr/>
              <p14:nvPr/>
            </p14:nvContentPartPr>
            <p14:xfrm>
              <a:off x="2915915" y="996303"/>
              <a:ext cx="12960" cy="6480"/>
            </p14:xfrm>
          </p:contentPart>
        </mc:Choice>
        <mc:Fallback xmlns="">
          <p:pic>
            <p:nvPicPr>
              <p:cNvPr id="24" name="Ink 23">
                <a:extLst>
                  <a:ext uri="{FF2B5EF4-FFF2-40B4-BE49-F238E27FC236}">
                    <a16:creationId xmlns:a16="http://schemas.microsoft.com/office/drawing/2014/main" id="{99A05561-C369-294D-8D83-E385C547A100}"/>
                  </a:ext>
                </a:extLst>
              </p:cNvPr>
              <p:cNvPicPr/>
              <p:nvPr/>
            </p:nvPicPr>
            <p:blipFill>
              <a:blip r:embed="rId17"/>
              <a:stretch>
                <a:fillRect/>
              </a:stretch>
            </p:blipFill>
            <p:spPr>
              <a:xfrm>
                <a:off x="2900435" y="981638"/>
                <a:ext cx="4356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CF81101D-BF0B-8641-939A-E223E55E31B1}"/>
                  </a:ext>
                </a:extLst>
              </p14:cNvPr>
              <p14:cNvContentPartPr/>
              <p14:nvPr/>
            </p14:nvContentPartPr>
            <p14:xfrm>
              <a:off x="3758675" y="882903"/>
              <a:ext cx="119880" cy="6480"/>
            </p14:xfrm>
          </p:contentPart>
        </mc:Choice>
        <mc:Fallback xmlns="">
          <p:pic>
            <p:nvPicPr>
              <p:cNvPr id="27" name="Ink 26">
                <a:extLst>
                  <a:ext uri="{FF2B5EF4-FFF2-40B4-BE49-F238E27FC236}">
                    <a16:creationId xmlns:a16="http://schemas.microsoft.com/office/drawing/2014/main" id="{CF81101D-BF0B-8641-939A-E223E55E31B1}"/>
                  </a:ext>
                </a:extLst>
              </p:cNvPr>
              <p:cNvPicPr/>
              <p:nvPr/>
            </p:nvPicPr>
            <p:blipFill>
              <a:blip r:embed="rId19"/>
              <a:stretch>
                <a:fillRect/>
              </a:stretch>
            </p:blipFill>
            <p:spPr>
              <a:xfrm>
                <a:off x="3743195" y="867423"/>
                <a:ext cx="150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A84A3113-0138-994D-AACC-B5C5EAAA2A1B}"/>
                  </a:ext>
                </a:extLst>
              </p14:cNvPr>
              <p14:cNvContentPartPr/>
              <p14:nvPr/>
            </p14:nvContentPartPr>
            <p14:xfrm>
              <a:off x="3802595" y="945903"/>
              <a:ext cx="107280" cy="6480"/>
            </p14:xfrm>
          </p:contentPart>
        </mc:Choice>
        <mc:Fallback xmlns="">
          <p:pic>
            <p:nvPicPr>
              <p:cNvPr id="28" name="Ink 27">
                <a:extLst>
                  <a:ext uri="{FF2B5EF4-FFF2-40B4-BE49-F238E27FC236}">
                    <a16:creationId xmlns:a16="http://schemas.microsoft.com/office/drawing/2014/main" id="{A84A3113-0138-994D-AACC-B5C5EAAA2A1B}"/>
                  </a:ext>
                </a:extLst>
              </p:cNvPr>
              <p:cNvPicPr/>
              <p:nvPr/>
            </p:nvPicPr>
            <p:blipFill>
              <a:blip r:embed="rId21"/>
              <a:stretch>
                <a:fillRect/>
              </a:stretch>
            </p:blipFill>
            <p:spPr>
              <a:xfrm>
                <a:off x="3787115" y="930423"/>
                <a:ext cx="137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3">
                <a:extLst>
                  <a:ext uri="{FF2B5EF4-FFF2-40B4-BE49-F238E27FC236}">
                    <a16:creationId xmlns:a16="http://schemas.microsoft.com/office/drawing/2014/main" id="{B7388B23-574F-8447-B96B-EB4B88DDF09C}"/>
                  </a:ext>
                </a:extLst>
              </p14:cNvPr>
              <p14:cNvContentPartPr/>
              <p14:nvPr/>
            </p14:nvContentPartPr>
            <p14:xfrm>
              <a:off x="4016435" y="770583"/>
              <a:ext cx="497160" cy="270000"/>
            </p14:xfrm>
          </p:contentPart>
        </mc:Choice>
        <mc:Fallback xmlns="">
          <p:pic>
            <p:nvPicPr>
              <p:cNvPr id="31" name="Ink 33">
                <a:extLst>
                  <a:ext uri="{FF2B5EF4-FFF2-40B4-BE49-F238E27FC236}">
                    <a16:creationId xmlns:a16="http://schemas.microsoft.com/office/drawing/2014/main" id="{B7388B23-574F-8447-B96B-EB4B88DDF09C}"/>
                  </a:ext>
                </a:extLst>
              </p:cNvPr>
              <p:cNvPicPr/>
              <p:nvPr/>
            </p:nvPicPr>
            <p:blipFill>
              <a:blip r:embed="rId23"/>
              <a:stretch>
                <a:fillRect/>
              </a:stretch>
            </p:blipFill>
            <p:spPr>
              <a:xfrm>
                <a:off x="4000955" y="755103"/>
                <a:ext cx="5277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4">
                <a:extLst>
                  <a:ext uri="{FF2B5EF4-FFF2-40B4-BE49-F238E27FC236}">
                    <a16:creationId xmlns:a16="http://schemas.microsoft.com/office/drawing/2014/main" id="{6DC2D4ED-2060-6A4A-AEB5-582BFA4A8400}"/>
                  </a:ext>
                </a:extLst>
              </p14:cNvPr>
              <p14:cNvContentPartPr/>
              <p14:nvPr/>
            </p14:nvContentPartPr>
            <p14:xfrm>
              <a:off x="3205355" y="832863"/>
              <a:ext cx="427680" cy="201600"/>
            </p14:xfrm>
          </p:contentPart>
        </mc:Choice>
        <mc:Fallback xmlns="">
          <p:pic>
            <p:nvPicPr>
              <p:cNvPr id="32" name="Ink 34">
                <a:extLst>
                  <a:ext uri="{FF2B5EF4-FFF2-40B4-BE49-F238E27FC236}">
                    <a16:creationId xmlns:a16="http://schemas.microsoft.com/office/drawing/2014/main" id="{6DC2D4ED-2060-6A4A-AEB5-582BFA4A8400}"/>
                  </a:ext>
                </a:extLst>
              </p:cNvPr>
              <p:cNvPicPr/>
              <p:nvPr/>
            </p:nvPicPr>
            <p:blipFill>
              <a:blip r:embed="rId25"/>
              <a:stretch>
                <a:fillRect/>
              </a:stretch>
            </p:blipFill>
            <p:spPr>
              <a:xfrm>
                <a:off x="3189888" y="817383"/>
                <a:ext cx="458254"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5">
                <a:extLst>
                  <a:ext uri="{FF2B5EF4-FFF2-40B4-BE49-F238E27FC236}">
                    <a16:creationId xmlns:a16="http://schemas.microsoft.com/office/drawing/2014/main" id="{08840423-34A1-754B-B487-F05D10839F8E}"/>
                  </a:ext>
                </a:extLst>
              </p14:cNvPr>
              <p14:cNvContentPartPr/>
              <p14:nvPr/>
            </p14:nvContentPartPr>
            <p14:xfrm>
              <a:off x="2280875" y="870303"/>
              <a:ext cx="201960" cy="138600"/>
            </p14:xfrm>
          </p:contentPart>
        </mc:Choice>
        <mc:Fallback xmlns="">
          <p:pic>
            <p:nvPicPr>
              <p:cNvPr id="33" name="Ink 35">
                <a:extLst>
                  <a:ext uri="{FF2B5EF4-FFF2-40B4-BE49-F238E27FC236}">
                    <a16:creationId xmlns:a16="http://schemas.microsoft.com/office/drawing/2014/main" id="{08840423-34A1-754B-B487-F05D10839F8E}"/>
                  </a:ext>
                </a:extLst>
              </p:cNvPr>
              <p:cNvPicPr/>
              <p:nvPr/>
            </p:nvPicPr>
            <p:blipFill>
              <a:blip r:embed="rId27"/>
              <a:stretch>
                <a:fillRect/>
              </a:stretch>
            </p:blipFill>
            <p:spPr>
              <a:xfrm>
                <a:off x="2265367" y="854823"/>
                <a:ext cx="232615"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B26C4F36-3773-FD44-88BB-B44D5B266115}"/>
                  </a:ext>
                </a:extLst>
              </p14:cNvPr>
              <p14:cNvContentPartPr/>
              <p14:nvPr/>
            </p14:nvContentPartPr>
            <p14:xfrm>
              <a:off x="5040995" y="876783"/>
              <a:ext cx="31680" cy="25560"/>
            </p14:xfrm>
          </p:contentPart>
        </mc:Choice>
        <mc:Fallback xmlns="">
          <p:pic>
            <p:nvPicPr>
              <p:cNvPr id="37" name="Ink 36">
                <a:extLst>
                  <a:ext uri="{FF2B5EF4-FFF2-40B4-BE49-F238E27FC236}">
                    <a16:creationId xmlns:a16="http://schemas.microsoft.com/office/drawing/2014/main" id="{B26C4F36-3773-FD44-88BB-B44D5B266115}"/>
                  </a:ext>
                </a:extLst>
              </p:cNvPr>
              <p:cNvPicPr/>
              <p:nvPr/>
            </p:nvPicPr>
            <p:blipFill>
              <a:blip r:embed="rId29"/>
              <a:stretch>
                <a:fillRect/>
              </a:stretch>
            </p:blipFill>
            <p:spPr>
              <a:xfrm>
                <a:off x="5025515" y="861303"/>
                <a:ext cx="622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45AA1C28-7020-6B49-9847-A2E8BCFBF797}"/>
                  </a:ext>
                </a:extLst>
              </p14:cNvPr>
              <p14:cNvContentPartPr/>
              <p14:nvPr/>
            </p14:nvContentPartPr>
            <p14:xfrm>
              <a:off x="5040995" y="751143"/>
              <a:ext cx="6480" cy="12960"/>
            </p14:xfrm>
          </p:contentPart>
        </mc:Choice>
        <mc:Fallback xmlns="">
          <p:pic>
            <p:nvPicPr>
              <p:cNvPr id="38" name="Ink 37">
                <a:extLst>
                  <a:ext uri="{FF2B5EF4-FFF2-40B4-BE49-F238E27FC236}">
                    <a16:creationId xmlns:a16="http://schemas.microsoft.com/office/drawing/2014/main" id="{45AA1C28-7020-6B49-9847-A2E8BCFBF797}"/>
                  </a:ext>
                </a:extLst>
              </p:cNvPr>
              <p:cNvPicPr/>
              <p:nvPr/>
            </p:nvPicPr>
            <p:blipFill>
              <a:blip r:embed="rId31"/>
              <a:stretch>
                <a:fillRect/>
              </a:stretch>
            </p:blipFill>
            <p:spPr>
              <a:xfrm>
                <a:off x="5025515" y="735663"/>
                <a:ext cx="37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FC5F09D2-0381-5B43-8864-161EFF4C6E4F}"/>
                  </a:ext>
                </a:extLst>
              </p14:cNvPr>
              <p14:cNvContentPartPr/>
              <p14:nvPr/>
            </p14:nvContentPartPr>
            <p14:xfrm>
              <a:off x="5713835" y="870303"/>
              <a:ext cx="25560" cy="126000"/>
            </p14:xfrm>
          </p:contentPart>
        </mc:Choice>
        <mc:Fallback xmlns="">
          <p:pic>
            <p:nvPicPr>
              <p:cNvPr id="42" name="Ink 41">
                <a:extLst>
                  <a:ext uri="{FF2B5EF4-FFF2-40B4-BE49-F238E27FC236}">
                    <a16:creationId xmlns:a16="http://schemas.microsoft.com/office/drawing/2014/main" id="{FC5F09D2-0381-5B43-8864-161EFF4C6E4F}"/>
                  </a:ext>
                </a:extLst>
              </p:cNvPr>
              <p:cNvPicPr/>
              <p:nvPr/>
            </p:nvPicPr>
            <p:blipFill>
              <a:blip r:embed="rId33"/>
              <a:stretch>
                <a:fillRect/>
              </a:stretch>
            </p:blipFill>
            <p:spPr>
              <a:xfrm>
                <a:off x="5698355" y="854823"/>
                <a:ext cx="56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4712163D-11B2-A94E-A0B7-7B7D0EDC7D36}"/>
                  </a:ext>
                </a:extLst>
              </p14:cNvPr>
              <p14:cNvContentPartPr/>
              <p14:nvPr/>
            </p14:nvContentPartPr>
            <p14:xfrm>
              <a:off x="5839475" y="826383"/>
              <a:ext cx="6480" cy="6480"/>
            </p14:xfrm>
          </p:contentPart>
        </mc:Choice>
        <mc:Fallback xmlns="">
          <p:pic>
            <p:nvPicPr>
              <p:cNvPr id="43" name="Ink 42">
                <a:extLst>
                  <a:ext uri="{FF2B5EF4-FFF2-40B4-BE49-F238E27FC236}">
                    <a16:creationId xmlns:a16="http://schemas.microsoft.com/office/drawing/2014/main" id="{4712163D-11B2-A94E-A0B7-7B7D0EDC7D36}"/>
                  </a:ext>
                </a:extLst>
              </p:cNvPr>
              <p:cNvPicPr/>
              <p:nvPr/>
            </p:nvPicPr>
            <p:blipFill>
              <a:blip r:embed="rId35"/>
              <a:stretch>
                <a:fillRect/>
              </a:stretch>
            </p:blipFill>
            <p:spPr>
              <a:xfrm>
                <a:off x="5823995" y="810903"/>
                <a:ext cx="3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4" name="Ink 43">
                <a:extLst>
                  <a:ext uri="{FF2B5EF4-FFF2-40B4-BE49-F238E27FC236}">
                    <a16:creationId xmlns:a16="http://schemas.microsoft.com/office/drawing/2014/main" id="{F2192B63-4110-9747-B04A-2FCD581BAD82}"/>
                  </a:ext>
                </a:extLst>
              </p14:cNvPr>
              <p14:cNvContentPartPr/>
              <p14:nvPr/>
            </p14:nvContentPartPr>
            <p14:xfrm>
              <a:off x="5871155" y="889383"/>
              <a:ext cx="12960" cy="19080"/>
            </p14:xfrm>
          </p:contentPart>
        </mc:Choice>
        <mc:Fallback xmlns="">
          <p:pic>
            <p:nvPicPr>
              <p:cNvPr id="44" name="Ink 43">
                <a:extLst>
                  <a:ext uri="{FF2B5EF4-FFF2-40B4-BE49-F238E27FC236}">
                    <a16:creationId xmlns:a16="http://schemas.microsoft.com/office/drawing/2014/main" id="{F2192B63-4110-9747-B04A-2FCD581BAD82}"/>
                  </a:ext>
                </a:extLst>
              </p:cNvPr>
              <p:cNvPicPr/>
              <p:nvPr/>
            </p:nvPicPr>
            <p:blipFill>
              <a:blip r:embed="rId37"/>
              <a:stretch>
                <a:fillRect/>
              </a:stretch>
            </p:blipFill>
            <p:spPr>
              <a:xfrm>
                <a:off x="5855675" y="874190"/>
                <a:ext cx="4356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2" name="Ink 55">
                <a:extLst>
                  <a:ext uri="{FF2B5EF4-FFF2-40B4-BE49-F238E27FC236}">
                    <a16:creationId xmlns:a16="http://schemas.microsoft.com/office/drawing/2014/main" id="{6B7E9C95-2CC0-7A45-A814-F063CB20819A}"/>
                  </a:ext>
                </a:extLst>
              </p14:cNvPr>
              <p14:cNvContentPartPr/>
              <p14:nvPr/>
            </p14:nvContentPartPr>
            <p14:xfrm>
              <a:off x="7153475" y="713343"/>
              <a:ext cx="465840" cy="252000"/>
            </p14:xfrm>
          </p:contentPart>
        </mc:Choice>
        <mc:Fallback xmlns="">
          <p:pic>
            <p:nvPicPr>
              <p:cNvPr id="52" name="Ink 55">
                <a:extLst>
                  <a:ext uri="{FF2B5EF4-FFF2-40B4-BE49-F238E27FC236}">
                    <a16:creationId xmlns:a16="http://schemas.microsoft.com/office/drawing/2014/main" id="{6B7E9C95-2CC0-7A45-A814-F063CB20819A}"/>
                  </a:ext>
                </a:extLst>
              </p:cNvPr>
              <p:cNvPicPr/>
              <p:nvPr/>
            </p:nvPicPr>
            <p:blipFill>
              <a:blip r:embed="rId39"/>
              <a:stretch>
                <a:fillRect/>
              </a:stretch>
            </p:blipFill>
            <p:spPr>
              <a:xfrm>
                <a:off x="7137983" y="697863"/>
                <a:ext cx="496464"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3" name="Ink 56">
                <a:extLst>
                  <a:ext uri="{FF2B5EF4-FFF2-40B4-BE49-F238E27FC236}">
                    <a16:creationId xmlns:a16="http://schemas.microsoft.com/office/drawing/2014/main" id="{6542779B-9327-F749-B394-9736ED3A6375}"/>
                  </a:ext>
                </a:extLst>
              </p14:cNvPr>
              <p14:cNvContentPartPr/>
              <p14:nvPr/>
            </p14:nvContentPartPr>
            <p14:xfrm>
              <a:off x="6650555" y="656823"/>
              <a:ext cx="415440" cy="421560"/>
            </p14:xfrm>
          </p:contentPart>
        </mc:Choice>
        <mc:Fallback xmlns="">
          <p:pic>
            <p:nvPicPr>
              <p:cNvPr id="53" name="Ink 56">
                <a:extLst>
                  <a:ext uri="{FF2B5EF4-FFF2-40B4-BE49-F238E27FC236}">
                    <a16:creationId xmlns:a16="http://schemas.microsoft.com/office/drawing/2014/main" id="{6542779B-9327-F749-B394-9736ED3A6375}"/>
                  </a:ext>
                </a:extLst>
              </p:cNvPr>
              <p:cNvPicPr/>
              <p:nvPr/>
            </p:nvPicPr>
            <p:blipFill>
              <a:blip r:embed="rId41"/>
              <a:stretch>
                <a:fillRect/>
              </a:stretch>
            </p:blipFill>
            <p:spPr>
              <a:xfrm>
                <a:off x="6635062" y="641343"/>
                <a:ext cx="446067"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7">
                <a:extLst>
                  <a:ext uri="{FF2B5EF4-FFF2-40B4-BE49-F238E27FC236}">
                    <a16:creationId xmlns:a16="http://schemas.microsoft.com/office/drawing/2014/main" id="{EAC3C8A5-5EFC-5C46-AE35-5830B27768E6}"/>
                  </a:ext>
                </a:extLst>
              </p14:cNvPr>
              <p14:cNvContentPartPr/>
              <p14:nvPr/>
            </p14:nvContentPartPr>
            <p14:xfrm>
              <a:off x="6153755" y="726663"/>
              <a:ext cx="377640" cy="282600"/>
            </p14:xfrm>
          </p:contentPart>
        </mc:Choice>
        <mc:Fallback xmlns="">
          <p:pic>
            <p:nvPicPr>
              <p:cNvPr id="54" name="Ink 57">
                <a:extLst>
                  <a:ext uri="{FF2B5EF4-FFF2-40B4-BE49-F238E27FC236}">
                    <a16:creationId xmlns:a16="http://schemas.microsoft.com/office/drawing/2014/main" id="{EAC3C8A5-5EFC-5C46-AE35-5830B27768E6}"/>
                  </a:ext>
                </a:extLst>
              </p:cNvPr>
              <p:cNvPicPr/>
              <p:nvPr/>
            </p:nvPicPr>
            <p:blipFill>
              <a:blip r:embed="rId43"/>
              <a:stretch>
                <a:fillRect/>
              </a:stretch>
            </p:blipFill>
            <p:spPr>
              <a:xfrm>
                <a:off x="6138275" y="711183"/>
                <a:ext cx="40824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8">
                <a:extLst>
                  <a:ext uri="{FF2B5EF4-FFF2-40B4-BE49-F238E27FC236}">
                    <a16:creationId xmlns:a16="http://schemas.microsoft.com/office/drawing/2014/main" id="{ED1B7416-B918-7641-891C-5735D27E662C}"/>
                  </a:ext>
                </a:extLst>
              </p14:cNvPr>
              <p14:cNvContentPartPr/>
              <p14:nvPr/>
            </p14:nvContentPartPr>
            <p14:xfrm>
              <a:off x="5443475" y="757263"/>
              <a:ext cx="157680" cy="126000"/>
            </p14:xfrm>
          </p:contentPart>
        </mc:Choice>
        <mc:Fallback xmlns="">
          <p:pic>
            <p:nvPicPr>
              <p:cNvPr id="55" name="Ink 58">
                <a:extLst>
                  <a:ext uri="{FF2B5EF4-FFF2-40B4-BE49-F238E27FC236}">
                    <a16:creationId xmlns:a16="http://schemas.microsoft.com/office/drawing/2014/main" id="{ED1B7416-B918-7641-891C-5735D27E662C}"/>
                  </a:ext>
                </a:extLst>
              </p:cNvPr>
              <p:cNvPicPr/>
              <p:nvPr/>
            </p:nvPicPr>
            <p:blipFill>
              <a:blip r:embed="rId45"/>
              <a:stretch>
                <a:fillRect/>
              </a:stretch>
            </p:blipFill>
            <p:spPr>
              <a:xfrm>
                <a:off x="5427995" y="741783"/>
                <a:ext cx="188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0" name="Ink 59">
                <a:extLst>
                  <a:ext uri="{FF2B5EF4-FFF2-40B4-BE49-F238E27FC236}">
                    <a16:creationId xmlns:a16="http://schemas.microsoft.com/office/drawing/2014/main" id="{78E86372-7119-134B-B8B4-7EA4C1C23501}"/>
                  </a:ext>
                </a:extLst>
              </p14:cNvPr>
              <p14:cNvContentPartPr/>
              <p14:nvPr/>
            </p14:nvContentPartPr>
            <p14:xfrm>
              <a:off x="2325155" y="1656183"/>
              <a:ext cx="182520" cy="182520"/>
            </p14:xfrm>
          </p:contentPart>
        </mc:Choice>
        <mc:Fallback xmlns="">
          <p:pic>
            <p:nvPicPr>
              <p:cNvPr id="60" name="Ink 59">
                <a:extLst>
                  <a:ext uri="{FF2B5EF4-FFF2-40B4-BE49-F238E27FC236}">
                    <a16:creationId xmlns:a16="http://schemas.microsoft.com/office/drawing/2014/main" id="{78E86372-7119-134B-B8B4-7EA4C1C23501}"/>
                  </a:ext>
                </a:extLst>
              </p:cNvPr>
              <p:cNvPicPr/>
              <p:nvPr/>
            </p:nvPicPr>
            <p:blipFill>
              <a:blip r:embed="rId47"/>
              <a:stretch>
                <a:fillRect/>
              </a:stretch>
            </p:blipFill>
            <p:spPr>
              <a:xfrm>
                <a:off x="2309705" y="1640703"/>
                <a:ext cx="2130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1" name="Ink 60">
                <a:extLst>
                  <a:ext uri="{FF2B5EF4-FFF2-40B4-BE49-F238E27FC236}">
                    <a16:creationId xmlns:a16="http://schemas.microsoft.com/office/drawing/2014/main" id="{A8EE8561-588F-8942-9924-2998C0675379}"/>
                  </a:ext>
                </a:extLst>
              </p14:cNvPr>
              <p14:cNvContentPartPr/>
              <p14:nvPr/>
            </p14:nvContentPartPr>
            <p14:xfrm>
              <a:off x="2746355" y="1725663"/>
              <a:ext cx="75960" cy="12960"/>
            </p14:xfrm>
          </p:contentPart>
        </mc:Choice>
        <mc:Fallback xmlns="">
          <p:pic>
            <p:nvPicPr>
              <p:cNvPr id="61" name="Ink 60">
                <a:extLst>
                  <a:ext uri="{FF2B5EF4-FFF2-40B4-BE49-F238E27FC236}">
                    <a16:creationId xmlns:a16="http://schemas.microsoft.com/office/drawing/2014/main" id="{A8EE8561-588F-8942-9924-2998C0675379}"/>
                  </a:ext>
                </a:extLst>
              </p:cNvPr>
              <p:cNvPicPr/>
              <p:nvPr/>
            </p:nvPicPr>
            <p:blipFill>
              <a:blip r:embed="rId49"/>
              <a:stretch>
                <a:fillRect/>
              </a:stretch>
            </p:blipFill>
            <p:spPr>
              <a:xfrm>
                <a:off x="2730875" y="1710183"/>
                <a:ext cx="106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2" name="Ink 61">
                <a:extLst>
                  <a:ext uri="{FF2B5EF4-FFF2-40B4-BE49-F238E27FC236}">
                    <a16:creationId xmlns:a16="http://schemas.microsoft.com/office/drawing/2014/main" id="{424BF0A5-ACE1-404F-B9EA-514EC0F8D664}"/>
                  </a:ext>
                </a:extLst>
              </p14:cNvPr>
              <p14:cNvContentPartPr/>
              <p14:nvPr/>
            </p14:nvContentPartPr>
            <p14:xfrm>
              <a:off x="2733755" y="1800903"/>
              <a:ext cx="88200" cy="19080"/>
            </p14:xfrm>
          </p:contentPart>
        </mc:Choice>
        <mc:Fallback xmlns="">
          <p:pic>
            <p:nvPicPr>
              <p:cNvPr id="62" name="Ink 61">
                <a:extLst>
                  <a:ext uri="{FF2B5EF4-FFF2-40B4-BE49-F238E27FC236}">
                    <a16:creationId xmlns:a16="http://schemas.microsoft.com/office/drawing/2014/main" id="{424BF0A5-ACE1-404F-B9EA-514EC0F8D664}"/>
                  </a:ext>
                </a:extLst>
              </p:cNvPr>
              <p:cNvPicPr/>
              <p:nvPr/>
            </p:nvPicPr>
            <p:blipFill>
              <a:blip r:embed="rId51"/>
              <a:stretch>
                <a:fillRect/>
              </a:stretch>
            </p:blipFill>
            <p:spPr>
              <a:xfrm>
                <a:off x="2718338" y="1785423"/>
                <a:ext cx="118676"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3" name="Ink 62">
                <a:extLst>
                  <a:ext uri="{FF2B5EF4-FFF2-40B4-BE49-F238E27FC236}">
                    <a16:creationId xmlns:a16="http://schemas.microsoft.com/office/drawing/2014/main" id="{2F6EAF4C-1879-1640-A266-42073754F654}"/>
                  </a:ext>
                </a:extLst>
              </p14:cNvPr>
              <p14:cNvContentPartPr/>
              <p14:nvPr/>
            </p14:nvContentPartPr>
            <p14:xfrm>
              <a:off x="3274475" y="1517943"/>
              <a:ext cx="245520" cy="81360"/>
            </p14:xfrm>
          </p:contentPart>
        </mc:Choice>
        <mc:Fallback xmlns="">
          <p:pic>
            <p:nvPicPr>
              <p:cNvPr id="63" name="Ink 62">
                <a:extLst>
                  <a:ext uri="{FF2B5EF4-FFF2-40B4-BE49-F238E27FC236}">
                    <a16:creationId xmlns:a16="http://schemas.microsoft.com/office/drawing/2014/main" id="{2F6EAF4C-1879-1640-A266-42073754F654}"/>
                  </a:ext>
                </a:extLst>
              </p:cNvPr>
              <p:cNvPicPr/>
              <p:nvPr/>
            </p:nvPicPr>
            <p:blipFill>
              <a:blip r:embed="rId53"/>
              <a:stretch>
                <a:fillRect/>
              </a:stretch>
            </p:blipFill>
            <p:spPr>
              <a:xfrm>
                <a:off x="3258995" y="1502463"/>
                <a:ext cx="2761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234946BD-72A0-084D-AC30-77E67BCF4E6B}"/>
                  </a:ext>
                </a:extLst>
              </p14:cNvPr>
              <p14:cNvContentPartPr/>
              <p14:nvPr/>
            </p14:nvContentPartPr>
            <p14:xfrm>
              <a:off x="3582635" y="1587063"/>
              <a:ext cx="19080" cy="82080"/>
            </p14:xfrm>
          </p:contentPart>
        </mc:Choice>
        <mc:Fallback xmlns="">
          <p:pic>
            <p:nvPicPr>
              <p:cNvPr id="64" name="Ink 63">
                <a:extLst>
                  <a:ext uri="{FF2B5EF4-FFF2-40B4-BE49-F238E27FC236}">
                    <a16:creationId xmlns:a16="http://schemas.microsoft.com/office/drawing/2014/main" id="{234946BD-72A0-084D-AC30-77E67BCF4E6B}"/>
                  </a:ext>
                </a:extLst>
              </p:cNvPr>
              <p:cNvPicPr/>
              <p:nvPr/>
            </p:nvPicPr>
            <p:blipFill>
              <a:blip r:embed="rId55"/>
              <a:stretch>
                <a:fillRect/>
              </a:stretch>
            </p:blipFill>
            <p:spPr>
              <a:xfrm>
                <a:off x="3567155" y="1571583"/>
                <a:ext cx="496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24C8C648-9A33-384C-9D3C-5E365F5933E1}"/>
                  </a:ext>
                </a:extLst>
              </p14:cNvPr>
              <p14:cNvContentPartPr/>
              <p14:nvPr/>
            </p14:nvContentPartPr>
            <p14:xfrm>
              <a:off x="3683075" y="1574463"/>
              <a:ext cx="94680" cy="12960"/>
            </p14:xfrm>
          </p:contentPart>
        </mc:Choice>
        <mc:Fallback xmlns="">
          <p:pic>
            <p:nvPicPr>
              <p:cNvPr id="65" name="Ink 64">
                <a:extLst>
                  <a:ext uri="{FF2B5EF4-FFF2-40B4-BE49-F238E27FC236}">
                    <a16:creationId xmlns:a16="http://schemas.microsoft.com/office/drawing/2014/main" id="{24C8C648-9A33-384C-9D3C-5E365F5933E1}"/>
                  </a:ext>
                </a:extLst>
              </p:cNvPr>
              <p:cNvPicPr/>
              <p:nvPr/>
            </p:nvPicPr>
            <p:blipFill>
              <a:blip r:embed="rId57"/>
              <a:stretch>
                <a:fillRect/>
              </a:stretch>
            </p:blipFill>
            <p:spPr>
              <a:xfrm>
                <a:off x="3667595" y="1558983"/>
                <a:ext cx="1252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CEA794FB-0475-0040-8502-CC6BC616E6F1}"/>
                  </a:ext>
                </a:extLst>
              </p14:cNvPr>
              <p14:cNvContentPartPr/>
              <p14:nvPr/>
            </p14:nvContentPartPr>
            <p14:xfrm>
              <a:off x="3865235" y="1533423"/>
              <a:ext cx="31680" cy="85680"/>
            </p14:xfrm>
          </p:contentPart>
        </mc:Choice>
        <mc:Fallback xmlns="">
          <p:pic>
            <p:nvPicPr>
              <p:cNvPr id="66" name="Ink 65">
                <a:extLst>
                  <a:ext uri="{FF2B5EF4-FFF2-40B4-BE49-F238E27FC236}">
                    <a16:creationId xmlns:a16="http://schemas.microsoft.com/office/drawing/2014/main" id="{CEA794FB-0475-0040-8502-CC6BC616E6F1}"/>
                  </a:ext>
                </a:extLst>
              </p:cNvPr>
              <p:cNvPicPr/>
              <p:nvPr/>
            </p:nvPicPr>
            <p:blipFill>
              <a:blip r:embed="rId59"/>
              <a:stretch>
                <a:fillRect/>
              </a:stretch>
            </p:blipFill>
            <p:spPr>
              <a:xfrm>
                <a:off x="3849755" y="1517943"/>
                <a:ext cx="62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FE2A81F3-D4F6-6444-9289-A924CFC77F2D}"/>
                  </a:ext>
                </a:extLst>
              </p14:cNvPr>
              <p14:cNvContentPartPr/>
              <p14:nvPr/>
            </p14:nvContentPartPr>
            <p14:xfrm>
              <a:off x="3966035" y="1480143"/>
              <a:ext cx="138600" cy="163800"/>
            </p14:xfrm>
          </p:contentPart>
        </mc:Choice>
        <mc:Fallback xmlns="">
          <p:pic>
            <p:nvPicPr>
              <p:cNvPr id="67" name="Ink 66">
                <a:extLst>
                  <a:ext uri="{FF2B5EF4-FFF2-40B4-BE49-F238E27FC236}">
                    <a16:creationId xmlns:a16="http://schemas.microsoft.com/office/drawing/2014/main" id="{FE2A81F3-D4F6-6444-9289-A924CFC77F2D}"/>
                  </a:ext>
                </a:extLst>
              </p:cNvPr>
              <p:cNvPicPr/>
              <p:nvPr/>
            </p:nvPicPr>
            <p:blipFill>
              <a:blip r:embed="rId61"/>
              <a:stretch>
                <a:fillRect/>
              </a:stretch>
            </p:blipFill>
            <p:spPr>
              <a:xfrm>
                <a:off x="3950595" y="1464663"/>
                <a:ext cx="169121"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a:extLst>
                  <a:ext uri="{FF2B5EF4-FFF2-40B4-BE49-F238E27FC236}">
                    <a16:creationId xmlns:a16="http://schemas.microsoft.com/office/drawing/2014/main" id="{AEC878EF-9EA2-A440-B26A-636B397A1629}"/>
                  </a:ext>
                </a:extLst>
              </p14:cNvPr>
              <p14:cNvContentPartPr/>
              <p14:nvPr/>
            </p14:nvContentPartPr>
            <p14:xfrm>
              <a:off x="3104555" y="1467903"/>
              <a:ext cx="119880" cy="232920"/>
            </p14:xfrm>
          </p:contentPart>
        </mc:Choice>
        <mc:Fallback xmlns="">
          <p:pic>
            <p:nvPicPr>
              <p:cNvPr id="68" name="Ink 67">
                <a:extLst>
                  <a:ext uri="{FF2B5EF4-FFF2-40B4-BE49-F238E27FC236}">
                    <a16:creationId xmlns:a16="http://schemas.microsoft.com/office/drawing/2014/main" id="{AEC878EF-9EA2-A440-B26A-636B397A1629}"/>
                  </a:ext>
                </a:extLst>
              </p:cNvPr>
              <p:cNvPicPr/>
              <p:nvPr/>
            </p:nvPicPr>
            <p:blipFill>
              <a:blip r:embed="rId63"/>
              <a:stretch>
                <a:fillRect/>
              </a:stretch>
            </p:blipFill>
            <p:spPr>
              <a:xfrm>
                <a:off x="3089075" y="1452423"/>
                <a:ext cx="1504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C4C1B8C9-FA77-EE40-9A72-BC646B68D389}"/>
                  </a:ext>
                </a:extLst>
              </p14:cNvPr>
              <p14:cNvContentPartPr/>
              <p14:nvPr/>
            </p14:nvContentPartPr>
            <p14:xfrm>
              <a:off x="4229915" y="1486623"/>
              <a:ext cx="126000" cy="132480"/>
            </p14:xfrm>
          </p:contentPart>
        </mc:Choice>
        <mc:Fallback xmlns="">
          <p:pic>
            <p:nvPicPr>
              <p:cNvPr id="69" name="Ink 68">
                <a:extLst>
                  <a:ext uri="{FF2B5EF4-FFF2-40B4-BE49-F238E27FC236}">
                    <a16:creationId xmlns:a16="http://schemas.microsoft.com/office/drawing/2014/main" id="{C4C1B8C9-FA77-EE40-9A72-BC646B68D389}"/>
                  </a:ext>
                </a:extLst>
              </p:cNvPr>
              <p:cNvPicPr/>
              <p:nvPr/>
            </p:nvPicPr>
            <p:blipFill>
              <a:blip r:embed="rId65"/>
              <a:stretch>
                <a:fillRect/>
              </a:stretch>
            </p:blipFill>
            <p:spPr>
              <a:xfrm>
                <a:off x="4214435" y="1471143"/>
                <a:ext cx="1566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0" name="Ink 69">
                <a:extLst>
                  <a:ext uri="{FF2B5EF4-FFF2-40B4-BE49-F238E27FC236}">
                    <a16:creationId xmlns:a16="http://schemas.microsoft.com/office/drawing/2014/main" id="{D9C7AE4A-7E17-F848-92F7-26F73356824C}"/>
                  </a:ext>
                </a:extLst>
              </p14:cNvPr>
              <p14:cNvContentPartPr/>
              <p14:nvPr/>
            </p14:nvContentPartPr>
            <p14:xfrm>
              <a:off x="4418555" y="1606143"/>
              <a:ext cx="6480" cy="88200"/>
            </p14:xfrm>
          </p:contentPart>
        </mc:Choice>
        <mc:Fallback xmlns="">
          <p:pic>
            <p:nvPicPr>
              <p:cNvPr id="70" name="Ink 69">
                <a:extLst>
                  <a:ext uri="{FF2B5EF4-FFF2-40B4-BE49-F238E27FC236}">
                    <a16:creationId xmlns:a16="http://schemas.microsoft.com/office/drawing/2014/main" id="{D9C7AE4A-7E17-F848-92F7-26F73356824C}"/>
                  </a:ext>
                </a:extLst>
              </p:cNvPr>
              <p:cNvPicPr/>
              <p:nvPr/>
            </p:nvPicPr>
            <p:blipFill>
              <a:blip r:embed="rId67"/>
              <a:stretch>
                <a:fillRect/>
              </a:stretch>
            </p:blipFill>
            <p:spPr>
              <a:xfrm>
                <a:off x="4403075" y="1590726"/>
                <a:ext cx="37080"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Ink 70">
                <a:extLst>
                  <a:ext uri="{FF2B5EF4-FFF2-40B4-BE49-F238E27FC236}">
                    <a16:creationId xmlns:a16="http://schemas.microsoft.com/office/drawing/2014/main" id="{27B64070-100B-C648-AAFD-C6A893C80FFE}"/>
                  </a:ext>
                </a:extLst>
              </p14:cNvPr>
              <p14:cNvContentPartPr/>
              <p14:nvPr/>
            </p14:nvContentPartPr>
            <p14:xfrm>
              <a:off x="4418555" y="1423623"/>
              <a:ext cx="163800" cy="94680"/>
            </p14:xfrm>
          </p:contentPart>
        </mc:Choice>
        <mc:Fallback xmlns="">
          <p:pic>
            <p:nvPicPr>
              <p:cNvPr id="71" name="Ink 70">
                <a:extLst>
                  <a:ext uri="{FF2B5EF4-FFF2-40B4-BE49-F238E27FC236}">
                    <a16:creationId xmlns:a16="http://schemas.microsoft.com/office/drawing/2014/main" id="{27B64070-100B-C648-AAFD-C6A893C80FFE}"/>
                  </a:ext>
                </a:extLst>
              </p:cNvPr>
              <p:cNvPicPr/>
              <p:nvPr/>
            </p:nvPicPr>
            <p:blipFill>
              <a:blip r:embed="rId69"/>
              <a:stretch>
                <a:fillRect/>
              </a:stretch>
            </p:blipFill>
            <p:spPr>
              <a:xfrm>
                <a:off x="4403075" y="1408143"/>
                <a:ext cx="194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2" name="Ink 71">
                <a:extLst>
                  <a:ext uri="{FF2B5EF4-FFF2-40B4-BE49-F238E27FC236}">
                    <a16:creationId xmlns:a16="http://schemas.microsoft.com/office/drawing/2014/main" id="{56E07A47-B380-D245-A1FD-9770CB6C04AD}"/>
                  </a:ext>
                </a:extLst>
              </p14:cNvPr>
              <p14:cNvContentPartPr/>
              <p14:nvPr/>
            </p14:nvContentPartPr>
            <p14:xfrm>
              <a:off x="4733195" y="1599663"/>
              <a:ext cx="157680" cy="6480"/>
            </p14:xfrm>
          </p:contentPart>
        </mc:Choice>
        <mc:Fallback xmlns="">
          <p:pic>
            <p:nvPicPr>
              <p:cNvPr id="72" name="Ink 71">
                <a:extLst>
                  <a:ext uri="{FF2B5EF4-FFF2-40B4-BE49-F238E27FC236}">
                    <a16:creationId xmlns:a16="http://schemas.microsoft.com/office/drawing/2014/main" id="{56E07A47-B380-D245-A1FD-9770CB6C04AD}"/>
                  </a:ext>
                </a:extLst>
              </p:cNvPr>
              <p:cNvPicPr/>
              <p:nvPr/>
            </p:nvPicPr>
            <p:blipFill>
              <a:blip r:embed="rId71"/>
              <a:stretch>
                <a:fillRect/>
              </a:stretch>
            </p:blipFill>
            <p:spPr>
              <a:xfrm>
                <a:off x="4717715" y="1584183"/>
                <a:ext cx="1882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3" name="Ink 72">
                <a:extLst>
                  <a:ext uri="{FF2B5EF4-FFF2-40B4-BE49-F238E27FC236}">
                    <a16:creationId xmlns:a16="http://schemas.microsoft.com/office/drawing/2014/main" id="{53EF54DE-D87B-B643-86DC-EBFC86F74C2E}"/>
                  </a:ext>
                </a:extLst>
              </p14:cNvPr>
              <p14:cNvContentPartPr/>
              <p14:nvPr/>
            </p14:nvContentPartPr>
            <p14:xfrm>
              <a:off x="4802315" y="1562223"/>
              <a:ext cx="25560" cy="126000"/>
            </p14:xfrm>
          </p:contentPart>
        </mc:Choice>
        <mc:Fallback xmlns="">
          <p:pic>
            <p:nvPicPr>
              <p:cNvPr id="73" name="Ink 72">
                <a:extLst>
                  <a:ext uri="{FF2B5EF4-FFF2-40B4-BE49-F238E27FC236}">
                    <a16:creationId xmlns:a16="http://schemas.microsoft.com/office/drawing/2014/main" id="{53EF54DE-D87B-B643-86DC-EBFC86F74C2E}"/>
                  </a:ext>
                </a:extLst>
              </p:cNvPr>
              <p:cNvPicPr/>
              <p:nvPr/>
            </p:nvPicPr>
            <p:blipFill>
              <a:blip r:embed="rId73"/>
              <a:stretch>
                <a:fillRect/>
              </a:stretch>
            </p:blipFill>
            <p:spPr>
              <a:xfrm>
                <a:off x="4786835" y="1546743"/>
                <a:ext cx="56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4" name="Ink 73">
                <a:extLst>
                  <a:ext uri="{FF2B5EF4-FFF2-40B4-BE49-F238E27FC236}">
                    <a16:creationId xmlns:a16="http://schemas.microsoft.com/office/drawing/2014/main" id="{AA852ECE-6F63-BB43-B1AD-1FACD77F7ED3}"/>
                  </a:ext>
                </a:extLst>
              </p14:cNvPr>
              <p14:cNvContentPartPr/>
              <p14:nvPr/>
            </p14:nvContentPartPr>
            <p14:xfrm>
              <a:off x="5078795" y="1511823"/>
              <a:ext cx="214200" cy="97560"/>
            </p14:xfrm>
          </p:contentPart>
        </mc:Choice>
        <mc:Fallback xmlns="">
          <p:pic>
            <p:nvPicPr>
              <p:cNvPr id="74" name="Ink 73">
                <a:extLst>
                  <a:ext uri="{FF2B5EF4-FFF2-40B4-BE49-F238E27FC236}">
                    <a16:creationId xmlns:a16="http://schemas.microsoft.com/office/drawing/2014/main" id="{AA852ECE-6F63-BB43-B1AD-1FACD77F7ED3}"/>
                  </a:ext>
                </a:extLst>
              </p:cNvPr>
              <p:cNvPicPr/>
              <p:nvPr/>
            </p:nvPicPr>
            <p:blipFill>
              <a:blip r:embed="rId75"/>
              <a:stretch>
                <a:fillRect/>
              </a:stretch>
            </p:blipFill>
            <p:spPr>
              <a:xfrm>
                <a:off x="5063289" y="1496343"/>
                <a:ext cx="244852"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5" name="Ink 74">
                <a:extLst>
                  <a:ext uri="{FF2B5EF4-FFF2-40B4-BE49-F238E27FC236}">
                    <a16:creationId xmlns:a16="http://schemas.microsoft.com/office/drawing/2014/main" id="{E2643417-13BC-6D4B-8677-354C9365D74C}"/>
                  </a:ext>
                </a:extLst>
              </p14:cNvPr>
              <p14:cNvContentPartPr/>
              <p14:nvPr/>
            </p14:nvContentPartPr>
            <p14:xfrm>
              <a:off x="5330435" y="1580943"/>
              <a:ext cx="126000" cy="88200"/>
            </p14:xfrm>
          </p:contentPart>
        </mc:Choice>
        <mc:Fallback xmlns="">
          <p:pic>
            <p:nvPicPr>
              <p:cNvPr id="75" name="Ink 74">
                <a:extLst>
                  <a:ext uri="{FF2B5EF4-FFF2-40B4-BE49-F238E27FC236}">
                    <a16:creationId xmlns:a16="http://schemas.microsoft.com/office/drawing/2014/main" id="{E2643417-13BC-6D4B-8677-354C9365D74C}"/>
                  </a:ext>
                </a:extLst>
              </p:cNvPr>
              <p:cNvPicPr/>
              <p:nvPr/>
            </p:nvPicPr>
            <p:blipFill>
              <a:blip r:embed="rId77"/>
              <a:stretch>
                <a:fillRect/>
              </a:stretch>
            </p:blipFill>
            <p:spPr>
              <a:xfrm>
                <a:off x="5314955" y="1565526"/>
                <a:ext cx="156600"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Ink 75">
                <a:extLst>
                  <a:ext uri="{FF2B5EF4-FFF2-40B4-BE49-F238E27FC236}">
                    <a16:creationId xmlns:a16="http://schemas.microsoft.com/office/drawing/2014/main" id="{BE19EA64-9EED-0F4E-9837-BFC3F1C44E73}"/>
                  </a:ext>
                </a:extLst>
              </p14:cNvPr>
              <p14:cNvContentPartPr/>
              <p14:nvPr/>
            </p14:nvContentPartPr>
            <p14:xfrm>
              <a:off x="5537795" y="1587063"/>
              <a:ext cx="107280" cy="6480"/>
            </p14:xfrm>
          </p:contentPart>
        </mc:Choice>
        <mc:Fallback xmlns="">
          <p:pic>
            <p:nvPicPr>
              <p:cNvPr id="76" name="Ink 75">
                <a:extLst>
                  <a:ext uri="{FF2B5EF4-FFF2-40B4-BE49-F238E27FC236}">
                    <a16:creationId xmlns:a16="http://schemas.microsoft.com/office/drawing/2014/main" id="{BE19EA64-9EED-0F4E-9837-BFC3F1C44E73}"/>
                  </a:ext>
                </a:extLst>
              </p:cNvPr>
              <p:cNvPicPr/>
              <p:nvPr/>
            </p:nvPicPr>
            <p:blipFill>
              <a:blip r:embed="rId79"/>
              <a:stretch>
                <a:fillRect/>
              </a:stretch>
            </p:blipFill>
            <p:spPr>
              <a:xfrm>
                <a:off x="5522315" y="1571583"/>
                <a:ext cx="137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7" name="Ink 76">
                <a:extLst>
                  <a:ext uri="{FF2B5EF4-FFF2-40B4-BE49-F238E27FC236}">
                    <a16:creationId xmlns:a16="http://schemas.microsoft.com/office/drawing/2014/main" id="{5E0BCE65-FBE0-1D4E-A6A4-204C39FDFB07}"/>
                  </a:ext>
                </a:extLst>
              </p14:cNvPr>
              <p14:cNvContentPartPr/>
              <p14:nvPr/>
            </p14:nvContentPartPr>
            <p14:xfrm>
              <a:off x="5745155" y="1524423"/>
              <a:ext cx="38160" cy="126000"/>
            </p14:xfrm>
          </p:contentPart>
        </mc:Choice>
        <mc:Fallback xmlns="">
          <p:pic>
            <p:nvPicPr>
              <p:cNvPr id="77" name="Ink 76">
                <a:extLst>
                  <a:ext uri="{FF2B5EF4-FFF2-40B4-BE49-F238E27FC236}">
                    <a16:creationId xmlns:a16="http://schemas.microsoft.com/office/drawing/2014/main" id="{5E0BCE65-FBE0-1D4E-A6A4-204C39FDFB07}"/>
                  </a:ext>
                </a:extLst>
              </p:cNvPr>
              <p:cNvPicPr/>
              <p:nvPr/>
            </p:nvPicPr>
            <p:blipFill>
              <a:blip r:embed="rId81"/>
              <a:stretch>
                <a:fillRect/>
              </a:stretch>
            </p:blipFill>
            <p:spPr>
              <a:xfrm>
                <a:off x="5729675" y="1508987"/>
                <a:ext cx="68760" cy="156513"/>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8" name="Ink 77">
                <a:extLst>
                  <a:ext uri="{FF2B5EF4-FFF2-40B4-BE49-F238E27FC236}">
                    <a16:creationId xmlns:a16="http://schemas.microsoft.com/office/drawing/2014/main" id="{AD503BC7-7686-4743-A20B-D097E6BE77AD}"/>
                  </a:ext>
                </a:extLst>
              </p14:cNvPr>
              <p14:cNvContentPartPr/>
              <p14:nvPr/>
            </p14:nvContentPartPr>
            <p14:xfrm>
              <a:off x="5889875" y="1486623"/>
              <a:ext cx="88200" cy="214200"/>
            </p14:xfrm>
          </p:contentPart>
        </mc:Choice>
        <mc:Fallback xmlns="">
          <p:pic>
            <p:nvPicPr>
              <p:cNvPr id="78" name="Ink 77">
                <a:extLst>
                  <a:ext uri="{FF2B5EF4-FFF2-40B4-BE49-F238E27FC236}">
                    <a16:creationId xmlns:a16="http://schemas.microsoft.com/office/drawing/2014/main" id="{AD503BC7-7686-4743-A20B-D097E6BE77AD}"/>
                  </a:ext>
                </a:extLst>
              </p:cNvPr>
              <p:cNvPicPr/>
              <p:nvPr/>
            </p:nvPicPr>
            <p:blipFill>
              <a:blip r:embed="rId83"/>
              <a:stretch>
                <a:fillRect/>
              </a:stretch>
            </p:blipFill>
            <p:spPr>
              <a:xfrm>
                <a:off x="5874458" y="1471143"/>
                <a:ext cx="118676"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9" name="Ink 78">
                <a:extLst>
                  <a:ext uri="{FF2B5EF4-FFF2-40B4-BE49-F238E27FC236}">
                    <a16:creationId xmlns:a16="http://schemas.microsoft.com/office/drawing/2014/main" id="{51687969-EB9D-F04F-95C3-E2A3D995EB8A}"/>
                  </a:ext>
                </a:extLst>
              </p14:cNvPr>
              <p14:cNvContentPartPr/>
              <p14:nvPr/>
            </p14:nvContentPartPr>
            <p14:xfrm>
              <a:off x="4984475" y="1455303"/>
              <a:ext cx="119880" cy="283320"/>
            </p14:xfrm>
          </p:contentPart>
        </mc:Choice>
        <mc:Fallback xmlns="">
          <p:pic>
            <p:nvPicPr>
              <p:cNvPr id="79" name="Ink 78">
                <a:extLst>
                  <a:ext uri="{FF2B5EF4-FFF2-40B4-BE49-F238E27FC236}">
                    <a16:creationId xmlns:a16="http://schemas.microsoft.com/office/drawing/2014/main" id="{51687969-EB9D-F04F-95C3-E2A3D995EB8A}"/>
                  </a:ext>
                </a:extLst>
              </p:cNvPr>
              <p:cNvPicPr/>
              <p:nvPr/>
            </p:nvPicPr>
            <p:blipFill>
              <a:blip r:embed="rId85"/>
              <a:stretch>
                <a:fillRect/>
              </a:stretch>
            </p:blipFill>
            <p:spPr>
              <a:xfrm>
                <a:off x="4968948" y="1439823"/>
                <a:ext cx="150572"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4" name="Ink 93">
                <a:extLst>
                  <a:ext uri="{FF2B5EF4-FFF2-40B4-BE49-F238E27FC236}">
                    <a16:creationId xmlns:a16="http://schemas.microsoft.com/office/drawing/2014/main" id="{EBAE9573-50B0-3F46-899F-D2DCE5771511}"/>
                  </a:ext>
                </a:extLst>
              </p14:cNvPr>
              <p14:cNvContentPartPr/>
              <p14:nvPr/>
            </p14:nvContentPartPr>
            <p14:xfrm>
              <a:off x="6324395" y="1373583"/>
              <a:ext cx="144360" cy="94680"/>
            </p14:xfrm>
          </p:contentPart>
        </mc:Choice>
        <mc:Fallback xmlns="">
          <p:pic>
            <p:nvPicPr>
              <p:cNvPr id="94" name="Ink 93">
                <a:extLst>
                  <a:ext uri="{FF2B5EF4-FFF2-40B4-BE49-F238E27FC236}">
                    <a16:creationId xmlns:a16="http://schemas.microsoft.com/office/drawing/2014/main" id="{EBAE9573-50B0-3F46-899F-D2DCE5771511}"/>
                  </a:ext>
                </a:extLst>
              </p:cNvPr>
              <p:cNvPicPr/>
              <p:nvPr/>
            </p:nvPicPr>
            <p:blipFill>
              <a:blip r:embed="rId87"/>
              <a:stretch>
                <a:fillRect/>
              </a:stretch>
            </p:blipFill>
            <p:spPr>
              <a:xfrm>
                <a:off x="6308915" y="1358103"/>
                <a:ext cx="1749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5" name="Ink 94">
                <a:extLst>
                  <a:ext uri="{FF2B5EF4-FFF2-40B4-BE49-F238E27FC236}">
                    <a16:creationId xmlns:a16="http://schemas.microsoft.com/office/drawing/2014/main" id="{7B8DA67C-EED9-7743-9B0D-BA56FE096C51}"/>
                  </a:ext>
                </a:extLst>
              </p14:cNvPr>
              <p14:cNvContentPartPr/>
              <p14:nvPr/>
            </p14:nvContentPartPr>
            <p14:xfrm>
              <a:off x="3180155" y="1813503"/>
              <a:ext cx="3313800" cy="50760"/>
            </p14:xfrm>
          </p:contentPart>
        </mc:Choice>
        <mc:Fallback xmlns="">
          <p:pic>
            <p:nvPicPr>
              <p:cNvPr id="95" name="Ink 94">
                <a:extLst>
                  <a:ext uri="{FF2B5EF4-FFF2-40B4-BE49-F238E27FC236}">
                    <a16:creationId xmlns:a16="http://schemas.microsoft.com/office/drawing/2014/main" id="{7B8DA67C-EED9-7743-9B0D-BA56FE096C51}"/>
                  </a:ext>
                </a:extLst>
              </p:cNvPr>
              <p:cNvPicPr/>
              <p:nvPr/>
            </p:nvPicPr>
            <p:blipFill>
              <a:blip r:embed="rId89"/>
              <a:stretch>
                <a:fillRect/>
              </a:stretch>
            </p:blipFill>
            <p:spPr>
              <a:xfrm>
                <a:off x="3164675" y="1797912"/>
                <a:ext cx="3344400" cy="8157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2" name="Ink 101">
                <a:extLst>
                  <a:ext uri="{FF2B5EF4-FFF2-40B4-BE49-F238E27FC236}">
                    <a16:creationId xmlns:a16="http://schemas.microsoft.com/office/drawing/2014/main" id="{DCCDBC58-FB0E-744C-88FD-D9D2EA1BD03E}"/>
                  </a:ext>
                </a:extLst>
              </p14:cNvPr>
              <p14:cNvContentPartPr/>
              <p14:nvPr/>
            </p14:nvContentPartPr>
            <p14:xfrm>
              <a:off x="5418275" y="2077743"/>
              <a:ext cx="145080" cy="6480"/>
            </p14:xfrm>
          </p:contentPart>
        </mc:Choice>
        <mc:Fallback xmlns="">
          <p:pic>
            <p:nvPicPr>
              <p:cNvPr id="102" name="Ink 101">
                <a:extLst>
                  <a:ext uri="{FF2B5EF4-FFF2-40B4-BE49-F238E27FC236}">
                    <a16:creationId xmlns:a16="http://schemas.microsoft.com/office/drawing/2014/main" id="{DCCDBC58-FB0E-744C-88FD-D9D2EA1BD03E}"/>
                  </a:ext>
                </a:extLst>
              </p:cNvPr>
              <p:cNvPicPr/>
              <p:nvPr/>
            </p:nvPicPr>
            <p:blipFill>
              <a:blip r:embed="rId91"/>
              <a:stretch>
                <a:fillRect/>
              </a:stretch>
            </p:blipFill>
            <p:spPr>
              <a:xfrm>
                <a:off x="5402756" y="2063078"/>
                <a:ext cx="175756"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Ink 102">
                <a:extLst>
                  <a:ext uri="{FF2B5EF4-FFF2-40B4-BE49-F238E27FC236}">
                    <a16:creationId xmlns:a16="http://schemas.microsoft.com/office/drawing/2014/main" id="{B2C8AA7B-DF85-9449-99B0-6D397CC71BEE}"/>
                  </a:ext>
                </a:extLst>
              </p14:cNvPr>
              <p14:cNvContentPartPr/>
              <p14:nvPr/>
            </p14:nvContentPartPr>
            <p14:xfrm>
              <a:off x="5726435" y="1996023"/>
              <a:ext cx="207720" cy="163800"/>
            </p14:xfrm>
          </p:contentPart>
        </mc:Choice>
        <mc:Fallback xmlns="">
          <p:pic>
            <p:nvPicPr>
              <p:cNvPr id="103" name="Ink 102">
                <a:extLst>
                  <a:ext uri="{FF2B5EF4-FFF2-40B4-BE49-F238E27FC236}">
                    <a16:creationId xmlns:a16="http://schemas.microsoft.com/office/drawing/2014/main" id="{B2C8AA7B-DF85-9449-99B0-6D397CC71BEE}"/>
                  </a:ext>
                </a:extLst>
              </p:cNvPr>
              <p:cNvPicPr/>
              <p:nvPr/>
            </p:nvPicPr>
            <p:blipFill>
              <a:blip r:embed="rId93"/>
              <a:stretch>
                <a:fillRect/>
              </a:stretch>
            </p:blipFill>
            <p:spPr>
              <a:xfrm>
                <a:off x="5710982" y="1980543"/>
                <a:ext cx="238267"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4" name="Ink 107">
                <a:extLst>
                  <a:ext uri="{FF2B5EF4-FFF2-40B4-BE49-F238E27FC236}">
                    <a16:creationId xmlns:a16="http://schemas.microsoft.com/office/drawing/2014/main" id="{6C64F816-EAF8-4A41-9E6A-C45B7B75B1B1}"/>
                  </a:ext>
                </a:extLst>
              </p14:cNvPr>
              <p14:cNvContentPartPr/>
              <p14:nvPr/>
            </p14:nvContentPartPr>
            <p14:xfrm>
              <a:off x="4922195" y="2014743"/>
              <a:ext cx="389520" cy="201600"/>
            </p14:xfrm>
          </p:contentPart>
        </mc:Choice>
        <mc:Fallback xmlns="">
          <p:pic>
            <p:nvPicPr>
              <p:cNvPr id="104" name="Ink 107">
                <a:extLst>
                  <a:ext uri="{FF2B5EF4-FFF2-40B4-BE49-F238E27FC236}">
                    <a16:creationId xmlns:a16="http://schemas.microsoft.com/office/drawing/2014/main" id="{6C64F816-EAF8-4A41-9E6A-C45B7B75B1B1}"/>
                  </a:ext>
                </a:extLst>
              </p:cNvPr>
              <p:cNvPicPr/>
              <p:nvPr/>
            </p:nvPicPr>
            <p:blipFill>
              <a:blip r:embed="rId95"/>
              <a:stretch>
                <a:fillRect/>
              </a:stretch>
            </p:blipFill>
            <p:spPr>
              <a:xfrm>
                <a:off x="4906715" y="1999263"/>
                <a:ext cx="4201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Ink 108">
                <a:extLst>
                  <a:ext uri="{FF2B5EF4-FFF2-40B4-BE49-F238E27FC236}">
                    <a16:creationId xmlns:a16="http://schemas.microsoft.com/office/drawing/2014/main" id="{14E1F362-77C2-ED4E-A943-A55280D41414}"/>
                  </a:ext>
                </a:extLst>
              </p14:cNvPr>
              <p14:cNvContentPartPr/>
              <p14:nvPr/>
            </p14:nvContentPartPr>
            <p14:xfrm>
              <a:off x="4506755" y="2027343"/>
              <a:ext cx="176400" cy="138600"/>
            </p14:xfrm>
          </p:contentPart>
        </mc:Choice>
        <mc:Fallback xmlns="">
          <p:pic>
            <p:nvPicPr>
              <p:cNvPr id="105" name="Ink 108">
                <a:extLst>
                  <a:ext uri="{FF2B5EF4-FFF2-40B4-BE49-F238E27FC236}">
                    <a16:creationId xmlns:a16="http://schemas.microsoft.com/office/drawing/2014/main" id="{14E1F362-77C2-ED4E-A943-A55280D41414}"/>
                  </a:ext>
                </a:extLst>
              </p:cNvPr>
              <p:cNvPicPr/>
              <p:nvPr/>
            </p:nvPicPr>
            <p:blipFill>
              <a:blip r:embed="rId97"/>
              <a:stretch>
                <a:fillRect/>
              </a:stretch>
            </p:blipFill>
            <p:spPr>
              <a:xfrm>
                <a:off x="4491275" y="2011903"/>
                <a:ext cx="207000" cy="169121"/>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6" name="Ink 109">
                <a:extLst>
                  <a:ext uri="{FF2B5EF4-FFF2-40B4-BE49-F238E27FC236}">
                    <a16:creationId xmlns:a16="http://schemas.microsoft.com/office/drawing/2014/main" id="{74AE1675-35A8-3546-A4C9-EBC2D38DBFF3}"/>
                  </a:ext>
                </a:extLst>
              </p14:cNvPr>
              <p14:cNvContentPartPr/>
              <p14:nvPr/>
            </p14:nvContentPartPr>
            <p14:xfrm>
              <a:off x="3991235" y="1989543"/>
              <a:ext cx="352080" cy="189000"/>
            </p14:xfrm>
          </p:contentPart>
        </mc:Choice>
        <mc:Fallback xmlns="">
          <p:pic>
            <p:nvPicPr>
              <p:cNvPr id="106" name="Ink 109">
                <a:extLst>
                  <a:ext uri="{FF2B5EF4-FFF2-40B4-BE49-F238E27FC236}">
                    <a16:creationId xmlns:a16="http://schemas.microsoft.com/office/drawing/2014/main" id="{74AE1675-35A8-3546-A4C9-EBC2D38DBFF3}"/>
                  </a:ext>
                </a:extLst>
              </p:cNvPr>
              <p:cNvPicPr/>
              <p:nvPr/>
            </p:nvPicPr>
            <p:blipFill>
              <a:blip r:embed="rId99"/>
              <a:stretch>
                <a:fillRect/>
              </a:stretch>
            </p:blipFill>
            <p:spPr>
              <a:xfrm>
                <a:off x="3975771" y="1974063"/>
                <a:ext cx="382649"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7" name="Ink 110">
                <a:extLst>
                  <a:ext uri="{FF2B5EF4-FFF2-40B4-BE49-F238E27FC236}">
                    <a16:creationId xmlns:a16="http://schemas.microsoft.com/office/drawing/2014/main" id="{772794E5-2459-3641-8592-71C494A65343}"/>
                  </a:ext>
                </a:extLst>
              </p14:cNvPr>
              <p14:cNvContentPartPr/>
              <p14:nvPr/>
            </p14:nvContentPartPr>
            <p14:xfrm>
              <a:off x="6135035" y="1505343"/>
              <a:ext cx="232920" cy="220680"/>
            </p14:xfrm>
          </p:contentPart>
        </mc:Choice>
        <mc:Fallback xmlns="">
          <p:pic>
            <p:nvPicPr>
              <p:cNvPr id="107" name="Ink 110">
                <a:extLst>
                  <a:ext uri="{FF2B5EF4-FFF2-40B4-BE49-F238E27FC236}">
                    <a16:creationId xmlns:a16="http://schemas.microsoft.com/office/drawing/2014/main" id="{772794E5-2459-3641-8592-71C494A65343}"/>
                  </a:ext>
                </a:extLst>
              </p:cNvPr>
              <p:cNvPicPr/>
              <p:nvPr/>
            </p:nvPicPr>
            <p:blipFill>
              <a:blip r:embed="rId101"/>
              <a:stretch>
                <a:fillRect/>
              </a:stretch>
            </p:blipFill>
            <p:spPr>
              <a:xfrm>
                <a:off x="6119555" y="1489838"/>
                <a:ext cx="263520" cy="25133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2" name="Ink 111">
                <a:extLst>
                  <a:ext uri="{FF2B5EF4-FFF2-40B4-BE49-F238E27FC236}">
                    <a16:creationId xmlns:a16="http://schemas.microsoft.com/office/drawing/2014/main" id="{97B4FD16-E429-4C42-AD88-90FB48AAB88C}"/>
                  </a:ext>
                </a:extLst>
              </p14:cNvPr>
              <p14:cNvContentPartPr/>
              <p14:nvPr/>
            </p14:nvContentPartPr>
            <p14:xfrm>
              <a:off x="6688355" y="1763103"/>
              <a:ext cx="56880" cy="360"/>
            </p14:xfrm>
          </p:contentPart>
        </mc:Choice>
        <mc:Fallback xmlns="">
          <p:pic>
            <p:nvPicPr>
              <p:cNvPr id="112" name="Ink 111">
                <a:extLst>
                  <a:ext uri="{FF2B5EF4-FFF2-40B4-BE49-F238E27FC236}">
                    <a16:creationId xmlns:a16="http://schemas.microsoft.com/office/drawing/2014/main" id="{97B4FD16-E429-4C42-AD88-90FB48AAB88C}"/>
                  </a:ext>
                </a:extLst>
              </p:cNvPr>
              <p:cNvPicPr/>
              <p:nvPr/>
            </p:nvPicPr>
            <p:blipFill>
              <a:blip r:embed="rId103"/>
              <a:stretch>
                <a:fillRect/>
              </a:stretch>
            </p:blipFill>
            <p:spPr>
              <a:xfrm>
                <a:off x="6672972" y="1747623"/>
                <a:ext cx="87288"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3" name="Ink 112">
                <a:extLst>
                  <a:ext uri="{FF2B5EF4-FFF2-40B4-BE49-F238E27FC236}">
                    <a16:creationId xmlns:a16="http://schemas.microsoft.com/office/drawing/2014/main" id="{B3D48E93-8FEB-8842-9672-AFA95DBD8E72}"/>
                  </a:ext>
                </a:extLst>
              </p14:cNvPr>
              <p14:cNvContentPartPr/>
              <p14:nvPr/>
            </p14:nvContentPartPr>
            <p14:xfrm>
              <a:off x="6694475" y="1826103"/>
              <a:ext cx="38160" cy="12960"/>
            </p14:xfrm>
          </p:contentPart>
        </mc:Choice>
        <mc:Fallback xmlns="">
          <p:pic>
            <p:nvPicPr>
              <p:cNvPr id="113" name="Ink 112">
                <a:extLst>
                  <a:ext uri="{FF2B5EF4-FFF2-40B4-BE49-F238E27FC236}">
                    <a16:creationId xmlns:a16="http://schemas.microsoft.com/office/drawing/2014/main" id="{B3D48E93-8FEB-8842-9672-AFA95DBD8E72}"/>
                  </a:ext>
                </a:extLst>
              </p:cNvPr>
              <p:cNvPicPr/>
              <p:nvPr/>
            </p:nvPicPr>
            <p:blipFill>
              <a:blip r:embed="rId105"/>
              <a:stretch>
                <a:fillRect/>
              </a:stretch>
            </p:blipFill>
            <p:spPr>
              <a:xfrm>
                <a:off x="6678995" y="1810181"/>
                <a:ext cx="68760" cy="44434"/>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4" name="Ink 113">
                <a:extLst>
                  <a:ext uri="{FF2B5EF4-FFF2-40B4-BE49-F238E27FC236}">
                    <a16:creationId xmlns:a16="http://schemas.microsoft.com/office/drawing/2014/main" id="{6DE9A5A6-41ED-C543-8CD7-CAE03676DC2A}"/>
                  </a:ext>
                </a:extLst>
              </p14:cNvPr>
              <p14:cNvContentPartPr/>
              <p14:nvPr/>
            </p14:nvContentPartPr>
            <p14:xfrm>
              <a:off x="6914795" y="1499223"/>
              <a:ext cx="113400" cy="163800"/>
            </p14:xfrm>
          </p:contentPart>
        </mc:Choice>
        <mc:Fallback xmlns="">
          <p:pic>
            <p:nvPicPr>
              <p:cNvPr id="114" name="Ink 113">
                <a:extLst>
                  <a:ext uri="{FF2B5EF4-FFF2-40B4-BE49-F238E27FC236}">
                    <a16:creationId xmlns:a16="http://schemas.microsoft.com/office/drawing/2014/main" id="{6DE9A5A6-41ED-C543-8CD7-CAE03676DC2A}"/>
                  </a:ext>
                </a:extLst>
              </p:cNvPr>
              <p:cNvPicPr/>
              <p:nvPr/>
            </p:nvPicPr>
            <p:blipFill>
              <a:blip r:embed="rId107"/>
              <a:stretch>
                <a:fillRect/>
              </a:stretch>
            </p:blipFill>
            <p:spPr>
              <a:xfrm>
                <a:off x="6899315" y="1483743"/>
                <a:ext cx="144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5" name="Ink 114">
                <a:extLst>
                  <a:ext uri="{FF2B5EF4-FFF2-40B4-BE49-F238E27FC236}">
                    <a16:creationId xmlns:a16="http://schemas.microsoft.com/office/drawing/2014/main" id="{1880BA7F-8F20-5247-BDF8-2AD8E1B75F50}"/>
                  </a:ext>
                </a:extLst>
              </p14:cNvPr>
              <p14:cNvContentPartPr/>
              <p14:nvPr/>
            </p14:nvContentPartPr>
            <p14:xfrm>
              <a:off x="7185155" y="1436223"/>
              <a:ext cx="94680" cy="220320"/>
            </p14:xfrm>
          </p:contentPart>
        </mc:Choice>
        <mc:Fallback xmlns="">
          <p:pic>
            <p:nvPicPr>
              <p:cNvPr id="115" name="Ink 114">
                <a:extLst>
                  <a:ext uri="{FF2B5EF4-FFF2-40B4-BE49-F238E27FC236}">
                    <a16:creationId xmlns:a16="http://schemas.microsoft.com/office/drawing/2014/main" id="{1880BA7F-8F20-5247-BDF8-2AD8E1B75F50}"/>
                  </a:ext>
                </a:extLst>
              </p:cNvPr>
              <p:cNvPicPr/>
              <p:nvPr/>
            </p:nvPicPr>
            <p:blipFill>
              <a:blip r:embed="rId109"/>
              <a:stretch>
                <a:fillRect/>
              </a:stretch>
            </p:blipFill>
            <p:spPr>
              <a:xfrm>
                <a:off x="7169675" y="1420743"/>
                <a:ext cx="1252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6" name="Ink 115">
                <a:extLst>
                  <a:ext uri="{FF2B5EF4-FFF2-40B4-BE49-F238E27FC236}">
                    <a16:creationId xmlns:a16="http://schemas.microsoft.com/office/drawing/2014/main" id="{296E472F-444D-D84A-882C-820639CC4B4F}"/>
                  </a:ext>
                </a:extLst>
              </p14:cNvPr>
              <p14:cNvContentPartPr/>
              <p14:nvPr/>
            </p14:nvContentPartPr>
            <p14:xfrm>
              <a:off x="7316915" y="1511823"/>
              <a:ext cx="126000" cy="82080"/>
            </p14:xfrm>
          </p:contentPart>
        </mc:Choice>
        <mc:Fallback xmlns="">
          <p:pic>
            <p:nvPicPr>
              <p:cNvPr id="116" name="Ink 115">
                <a:extLst>
                  <a:ext uri="{FF2B5EF4-FFF2-40B4-BE49-F238E27FC236}">
                    <a16:creationId xmlns:a16="http://schemas.microsoft.com/office/drawing/2014/main" id="{296E472F-444D-D84A-882C-820639CC4B4F}"/>
                  </a:ext>
                </a:extLst>
              </p:cNvPr>
              <p:cNvPicPr/>
              <p:nvPr/>
            </p:nvPicPr>
            <p:blipFill>
              <a:blip r:embed="rId111"/>
              <a:stretch>
                <a:fillRect/>
              </a:stretch>
            </p:blipFill>
            <p:spPr>
              <a:xfrm>
                <a:off x="7301435" y="1496343"/>
                <a:ext cx="1566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7" name="Ink 116">
                <a:extLst>
                  <a:ext uri="{FF2B5EF4-FFF2-40B4-BE49-F238E27FC236}">
                    <a16:creationId xmlns:a16="http://schemas.microsoft.com/office/drawing/2014/main" id="{1C968A21-8F37-1643-96F0-84C9727FAED2}"/>
                  </a:ext>
                </a:extLst>
              </p14:cNvPr>
              <p14:cNvContentPartPr/>
              <p14:nvPr/>
            </p14:nvContentPartPr>
            <p14:xfrm>
              <a:off x="7423835" y="1549623"/>
              <a:ext cx="25560" cy="75960"/>
            </p14:xfrm>
          </p:contentPart>
        </mc:Choice>
        <mc:Fallback xmlns="">
          <p:pic>
            <p:nvPicPr>
              <p:cNvPr id="117" name="Ink 116">
                <a:extLst>
                  <a:ext uri="{FF2B5EF4-FFF2-40B4-BE49-F238E27FC236}">
                    <a16:creationId xmlns:a16="http://schemas.microsoft.com/office/drawing/2014/main" id="{1C968A21-8F37-1643-96F0-84C9727FAED2}"/>
                  </a:ext>
                </a:extLst>
              </p:cNvPr>
              <p:cNvPicPr/>
              <p:nvPr/>
            </p:nvPicPr>
            <p:blipFill>
              <a:blip r:embed="rId113"/>
              <a:stretch>
                <a:fillRect/>
              </a:stretch>
            </p:blipFill>
            <p:spPr>
              <a:xfrm>
                <a:off x="7408355" y="1534143"/>
                <a:ext cx="561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8" name="Ink 117">
                <a:extLst>
                  <a:ext uri="{FF2B5EF4-FFF2-40B4-BE49-F238E27FC236}">
                    <a16:creationId xmlns:a16="http://schemas.microsoft.com/office/drawing/2014/main" id="{500CC113-C4B6-4140-A9A7-6EB4CBE98443}"/>
                  </a:ext>
                </a:extLst>
              </p14:cNvPr>
              <p14:cNvContentPartPr/>
              <p14:nvPr/>
            </p14:nvContentPartPr>
            <p14:xfrm>
              <a:off x="7530755" y="1524423"/>
              <a:ext cx="113400" cy="69480"/>
            </p14:xfrm>
          </p:contentPart>
        </mc:Choice>
        <mc:Fallback xmlns="">
          <p:pic>
            <p:nvPicPr>
              <p:cNvPr id="118" name="Ink 117">
                <a:extLst>
                  <a:ext uri="{FF2B5EF4-FFF2-40B4-BE49-F238E27FC236}">
                    <a16:creationId xmlns:a16="http://schemas.microsoft.com/office/drawing/2014/main" id="{500CC113-C4B6-4140-A9A7-6EB4CBE98443}"/>
                  </a:ext>
                </a:extLst>
              </p:cNvPr>
              <p:cNvPicPr/>
              <p:nvPr/>
            </p:nvPicPr>
            <p:blipFill>
              <a:blip r:embed="rId115"/>
              <a:stretch>
                <a:fillRect/>
              </a:stretch>
            </p:blipFill>
            <p:spPr>
              <a:xfrm>
                <a:off x="7515275" y="1508943"/>
                <a:ext cx="1440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9" name="Ink 118">
                <a:extLst>
                  <a:ext uri="{FF2B5EF4-FFF2-40B4-BE49-F238E27FC236}">
                    <a16:creationId xmlns:a16="http://schemas.microsoft.com/office/drawing/2014/main" id="{E895A56B-F2B3-294F-A6D9-94AB1C15AC9F}"/>
                  </a:ext>
                </a:extLst>
              </p14:cNvPr>
              <p14:cNvContentPartPr/>
              <p14:nvPr/>
            </p14:nvContentPartPr>
            <p14:xfrm>
              <a:off x="7681595" y="1486623"/>
              <a:ext cx="113400" cy="132480"/>
            </p14:xfrm>
          </p:contentPart>
        </mc:Choice>
        <mc:Fallback xmlns="">
          <p:pic>
            <p:nvPicPr>
              <p:cNvPr id="119" name="Ink 118">
                <a:extLst>
                  <a:ext uri="{FF2B5EF4-FFF2-40B4-BE49-F238E27FC236}">
                    <a16:creationId xmlns:a16="http://schemas.microsoft.com/office/drawing/2014/main" id="{E895A56B-F2B3-294F-A6D9-94AB1C15AC9F}"/>
                  </a:ext>
                </a:extLst>
              </p:cNvPr>
              <p:cNvPicPr/>
              <p:nvPr/>
            </p:nvPicPr>
            <p:blipFill>
              <a:blip r:embed="rId117"/>
              <a:stretch>
                <a:fillRect/>
              </a:stretch>
            </p:blipFill>
            <p:spPr>
              <a:xfrm>
                <a:off x="7666115" y="1471143"/>
                <a:ext cx="1440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0" name="Ink 119">
                <a:extLst>
                  <a:ext uri="{FF2B5EF4-FFF2-40B4-BE49-F238E27FC236}">
                    <a16:creationId xmlns:a16="http://schemas.microsoft.com/office/drawing/2014/main" id="{326147D4-E0D5-D74A-9305-2AFD71B5A7B1}"/>
                  </a:ext>
                </a:extLst>
              </p14:cNvPr>
              <p14:cNvContentPartPr/>
              <p14:nvPr/>
            </p14:nvContentPartPr>
            <p14:xfrm>
              <a:off x="7769795" y="1430103"/>
              <a:ext cx="138600" cy="186120"/>
            </p14:xfrm>
          </p:contentPart>
        </mc:Choice>
        <mc:Fallback xmlns="">
          <p:pic>
            <p:nvPicPr>
              <p:cNvPr id="120" name="Ink 119">
                <a:extLst>
                  <a:ext uri="{FF2B5EF4-FFF2-40B4-BE49-F238E27FC236}">
                    <a16:creationId xmlns:a16="http://schemas.microsoft.com/office/drawing/2014/main" id="{326147D4-E0D5-D74A-9305-2AFD71B5A7B1}"/>
                  </a:ext>
                </a:extLst>
              </p:cNvPr>
              <p:cNvPicPr/>
              <p:nvPr/>
            </p:nvPicPr>
            <p:blipFill>
              <a:blip r:embed="rId119"/>
              <a:stretch>
                <a:fillRect/>
              </a:stretch>
            </p:blipFill>
            <p:spPr>
              <a:xfrm>
                <a:off x="7754315" y="1414623"/>
                <a:ext cx="1692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1" name="Ink 120">
                <a:extLst>
                  <a:ext uri="{FF2B5EF4-FFF2-40B4-BE49-F238E27FC236}">
                    <a16:creationId xmlns:a16="http://schemas.microsoft.com/office/drawing/2014/main" id="{85B46AC2-8360-1D4D-B731-A8FC32BC098D}"/>
                  </a:ext>
                </a:extLst>
              </p14:cNvPr>
              <p14:cNvContentPartPr/>
              <p14:nvPr/>
            </p14:nvContentPartPr>
            <p14:xfrm>
              <a:off x="7964555" y="1361703"/>
              <a:ext cx="126000" cy="106560"/>
            </p14:xfrm>
          </p:contentPart>
        </mc:Choice>
        <mc:Fallback xmlns="">
          <p:pic>
            <p:nvPicPr>
              <p:cNvPr id="121" name="Ink 120">
                <a:extLst>
                  <a:ext uri="{FF2B5EF4-FFF2-40B4-BE49-F238E27FC236}">
                    <a16:creationId xmlns:a16="http://schemas.microsoft.com/office/drawing/2014/main" id="{85B46AC2-8360-1D4D-B731-A8FC32BC098D}"/>
                  </a:ext>
                </a:extLst>
              </p:cNvPr>
              <p:cNvPicPr/>
              <p:nvPr/>
            </p:nvPicPr>
            <p:blipFill>
              <a:blip r:embed="rId121"/>
              <a:stretch>
                <a:fillRect/>
              </a:stretch>
            </p:blipFill>
            <p:spPr>
              <a:xfrm>
                <a:off x="7949075" y="1346223"/>
                <a:ext cx="1566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2" name="Ink 121">
                <a:extLst>
                  <a:ext uri="{FF2B5EF4-FFF2-40B4-BE49-F238E27FC236}">
                    <a16:creationId xmlns:a16="http://schemas.microsoft.com/office/drawing/2014/main" id="{37F38453-1CED-1F44-913B-8DF33D06D664}"/>
                  </a:ext>
                </a:extLst>
              </p14:cNvPr>
              <p14:cNvContentPartPr/>
              <p14:nvPr/>
            </p14:nvContentPartPr>
            <p14:xfrm>
              <a:off x="8090195" y="1555743"/>
              <a:ext cx="138600" cy="19080"/>
            </p14:xfrm>
          </p:contentPart>
        </mc:Choice>
        <mc:Fallback xmlns="">
          <p:pic>
            <p:nvPicPr>
              <p:cNvPr id="122" name="Ink 121">
                <a:extLst>
                  <a:ext uri="{FF2B5EF4-FFF2-40B4-BE49-F238E27FC236}">
                    <a16:creationId xmlns:a16="http://schemas.microsoft.com/office/drawing/2014/main" id="{37F38453-1CED-1F44-913B-8DF33D06D664}"/>
                  </a:ext>
                </a:extLst>
              </p:cNvPr>
              <p:cNvPicPr/>
              <p:nvPr/>
            </p:nvPicPr>
            <p:blipFill>
              <a:blip r:embed="rId123"/>
              <a:stretch>
                <a:fillRect/>
              </a:stretch>
            </p:blipFill>
            <p:spPr>
              <a:xfrm>
                <a:off x="8074715" y="1540263"/>
                <a:ext cx="1692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3" name="Ink 122">
                <a:extLst>
                  <a:ext uri="{FF2B5EF4-FFF2-40B4-BE49-F238E27FC236}">
                    <a16:creationId xmlns:a16="http://schemas.microsoft.com/office/drawing/2014/main" id="{179FC6B2-FCCB-3B4A-86F0-8F2954FA73CB}"/>
                  </a:ext>
                </a:extLst>
              </p14:cNvPr>
              <p14:cNvContentPartPr/>
              <p14:nvPr/>
            </p14:nvContentPartPr>
            <p14:xfrm>
              <a:off x="8165795" y="1511823"/>
              <a:ext cx="6480" cy="132480"/>
            </p14:xfrm>
          </p:contentPart>
        </mc:Choice>
        <mc:Fallback xmlns="">
          <p:pic>
            <p:nvPicPr>
              <p:cNvPr id="123" name="Ink 122">
                <a:extLst>
                  <a:ext uri="{FF2B5EF4-FFF2-40B4-BE49-F238E27FC236}">
                    <a16:creationId xmlns:a16="http://schemas.microsoft.com/office/drawing/2014/main" id="{179FC6B2-FCCB-3B4A-86F0-8F2954FA73CB}"/>
                  </a:ext>
                </a:extLst>
              </p:cNvPr>
              <p:cNvPicPr/>
              <p:nvPr/>
            </p:nvPicPr>
            <p:blipFill>
              <a:blip r:embed="rId125"/>
              <a:stretch>
                <a:fillRect/>
              </a:stretch>
            </p:blipFill>
            <p:spPr>
              <a:xfrm>
                <a:off x="8151130" y="1496343"/>
                <a:ext cx="35469"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31" name="Ink 131">
                <a:extLst>
                  <a:ext uri="{FF2B5EF4-FFF2-40B4-BE49-F238E27FC236}">
                    <a16:creationId xmlns:a16="http://schemas.microsoft.com/office/drawing/2014/main" id="{84628E3A-C48F-2E49-8ED5-7B051A40C8E8}"/>
                  </a:ext>
                </a:extLst>
              </p14:cNvPr>
              <p14:cNvContentPartPr/>
              <p14:nvPr/>
            </p14:nvContentPartPr>
            <p14:xfrm>
              <a:off x="8367035" y="1492743"/>
              <a:ext cx="182520" cy="157680"/>
            </p14:xfrm>
          </p:contentPart>
        </mc:Choice>
        <mc:Fallback xmlns="">
          <p:pic>
            <p:nvPicPr>
              <p:cNvPr id="131" name="Ink 131">
                <a:extLst>
                  <a:ext uri="{FF2B5EF4-FFF2-40B4-BE49-F238E27FC236}">
                    <a16:creationId xmlns:a16="http://schemas.microsoft.com/office/drawing/2014/main" id="{84628E3A-C48F-2E49-8ED5-7B051A40C8E8}"/>
                  </a:ext>
                </a:extLst>
              </p:cNvPr>
              <p:cNvPicPr/>
              <p:nvPr/>
            </p:nvPicPr>
            <p:blipFill>
              <a:blip r:embed="rId127"/>
              <a:stretch>
                <a:fillRect/>
              </a:stretch>
            </p:blipFill>
            <p:spPr>
              <a:xfrm>
                <a:off x="8351585" y="1477263"/>
                <a:ext cx="2130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3" name="Ink 142">
                <a:extLst>
                  <a:ext uri="{FF2B5EF4-FFF2-40B4-BE49-F238E27FC236}">
                    <a16:creationId xmlns:a16="http://schemas.microsoft.com/office/drawing/2014/main" id="{95B03471-2D92-1D4E-862C-DF1F71F1A079}"/>
                  </a:ext>
                </a:extLst>
              </p14:cNvPr>
              <p14:cNvContentPartPr/>
              <p14:nvPr/>
            </p14:nvContentPartPr>
            <p14:xfrm>
              <a:off x="6895715" y="1813503"/>
              <a:ext cx="2666160" cy="69480"/>
            </p14:xfrm>
          </p:contentPart>
        </mc:Choice>
        <mc:Fallback xmlns="">
          <p:pic>
            <p:nvPicPr>
              <p:cNvPr id="143" name="Ink 142">
                <a:extLst>
                  <a:ext uri="{FF2B5EF4-FFF2-40B4-BE49-F238E27FC236}">
                    <a16:creationId xmlns:a16="http://schemas.microsoft.com/office/drawing/2014/main" id="{95B03471-2D92-1D4E-862C-DF1F71F1A079}"/>
                  </a:ext>
                </a:extLst>
              </p:cNvPr>
              <p:cNvPicPr/>
              <p:nvPr/>
            </p:nvPicPr>
            <p:blipFill>
              <a:blip r:embed="rId129"/>
              <a:stretch>
                <a:fillRect/>
              </a:stretch>
            </p:blipFill>
            <p:spPr>
              <a:xfrm>
                <a:off x="6880235" y="1798023"/>
                <a:ext cx="26967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44" name="Ink 144">
                <a:extLst>
                  <a:ext uri="{FF2B5EF4-FFF2-40B4-BE49-F238E27FC236}">
                    <a16:creationId xmlns:a16="http://schemas.microsoft.com/office/drawing/2014/main" id="{9C4C107E-F762-AF4B-A9BC-BF7440F12027}"/>
                  </a:ext>
                </a:extLst>
              </p14:cNvPr>
              <p14:cNvContentPartPr/>
              <p14:nvPr/>
            </p14:nvContentPartPr>
            <p14:xfrm>
              <a:off x="8737835" y="1297983"/>
              <a:ext cx="968760" cy="343440"/>
            </p14:xfrm>
          </p:contentPart>
        </mc:Choice>
        <mc:Fallback xmlns="">
          <p:pic>
            <p:nvPicPr>
              <p:cNvPr id="144" name="Ink 144">
                <a:extLst>
                  <a:ext uri="{FF2B5EF4-FFF2-40B4-BE49-F238E27FC236}">
                    <a16:creationId xmlns:a16="http://schemas.microsoft.com/office/drawing/2014/main" id="{9C4C107E-F762-AF4B-A9BC-BF7440F12027}"/>
                  </a:ext>
                </a:extLst>
              </p:cNvPr>
              <p:cNvPicPr/>
              <p:nvPr/>
            </p:nvPicPr>
            <p:blipFill>
              <a:blip r:embed="rId131"/>
              <a:stretch>
                <a:fillRect/>
              </a:stretch>
            </p:blipFill>
            <p:spPr>
              <a:xfrm>
                <a:off x="8722349" y="1282487"/>
                <a:ext cx="999371" cy="374072"/>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46" name="Ink 145">
                <a:extLst>
                  <a:ext uri="{FF2B5EF4-FFF2-40B4-BE49-F238E27FC236}">
                    <a16:creationId xmlns:a16="http://schemas.microsoft.com/office/drawing/2014/main" id="{1959FDAD-F98A-D04F-B1D5-AC40C6B812C7}"/>
                  </a:ext>
                </a:extLst>
              </p14:cNvPr>
              <p14:cNvContentPartPr/>
              <p14:nvPr/>
            </p14:nvContentPartPr>
            <p14:xfrm>
              <a:off x="7486835" y="2033463"/>
              <a:ext cx="31680" cy="138600"/>
            </p14:xfrm>
          </p:contentPart>
        </mc:Choice>
        <mc:Fallback xmlns="">
          <p:pic>
            <p:nvPicPr>
              <p:cNvPr id="146" name="Ink 145">
                <a:extLst>
                  <a:ext uri="{FF2B5EF4-FFF2-40B4-BE49-F238E27FC236}">
                    <a16:creationId xmlns:a16="http://schemas.microsoft.com/office/drawing/2014/main" id="{1959FDAD-F98A-D04F-B1D5-AC40C6B812C7}"/>
                  </a:ext>
                </a:extLst>
              </p:cNvPr>
              <p:cNvPicPr/>
              <p:nvPr/>
            </p:nvPicPr>
            <p:blipFill>
              <a:blip r:embed="rId133"/>
              <a:stretch>
                <a:fillRect/>
              </a:stretch>
            </p:blipFill>
            <p:spPr>
              <a:xfrm>
                <a:off x="7471529" y="2017983"/>
                <a:ext cx="61936"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47" name="Ink 146">
                <a:extLst>
                  <a:ext uri="{FF2B5EF4-FFF2-40B4-BE49-F238E27FC236}">
                    <a16:creationId xmlns:a16="http://schemas.microsoft.com/office/drawing/2014/main" id="{6C02D688-E358-7C4F-B161-D81B18DF9223}"/>
                  </a:ext>
                </a:extLst>
              </p14:cNvPr>
              <p14:cNvContentPartPr/>
              <p14:nvPr/>
            </p14:nvContentPartPr>
            <p14:xfrm>
              <a:off x="7637675" y="2065143"/>
              <a:ext cx="94680" cy="94680"/>
            </p14:xfrm>
          </p:contentPart>
        </mc:Choice>
        <mc:Fallback xmlns="">
          <p:pic>
            <p:nvPicPr>
              <p:cNvPr id="147" name="Ink 146">
                <a:extLst>
                  <a:ext uri="{FF2B5EF4-FFF2-40B4-BE49-F238E27FC236}">
                    <a16:creationId xmlns:a16="http://schemas.microsoft.com/office/drawing/2014/main" id="{6C02D688-E358-7C4F-B161-D81B18DF9223}"/>
                  </a:ext>
                </a:extLst>
              </p:cNvPr>
              <p:cNvPicPr/>
              <p:nvPr/>
            </p:nvPicPr>
            <p:blipFill>
              <a:blip r:embed="rId135"/>
              <a:stretch>
                <a:fillRect/>
              </a:stretch>
            </p:blipFill>
            <p:spPr>
              <a:xfrm>
                <a:off x="7622136" y="2049663"/>
                <a:ext cx="125397"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53" name="Ink 152">
                <a:extLst>
                  <a:ext uri="{FF2B5EF4-FFF2-40B4-BE49-F238E27FC236}">
                    <a16:creationId xmlns:a16="http://schemas.microsoft.com/office/drawing/2014/main" id="{1038DF21-B82A-BE4C-BF90-681D7E3BD6BD}"/>
                  </a:ext>
                </a:extLst>
              </p14:cNvPr>
              <p14:cNvContentPartPr/>
              <p14:nvPr/>
            </p14:nvContentPartPr>
            <p14:xfrm>
              <a:off x="8712635" y="1996023"/>
              <a:ext cx="138600" cy="145080"/>
            </p14:xfrm>
          </p:contentPart>
        </mc:Choice>
        <mc:Fallback xmlns="">
          <p:pic>
            <p:nvPicPr>
              <p:cNvPr id="153" name="Ink 152">
                <a:extLst>
                  <a:ext uri="{FF2B5EF4-FFF2-40B4-BE49-F238E27FC236}">
                    <a16:creationId xmlns:a16="http://schemas.microsoft.com/office/drawing/2014/main" id="{1038DF21-B82A-BE4C-BF90-681D7E3BD6BD}"/>
                  </a:ext>
                </a:extLst>
              </p:cNvPr>
              <p:cNvPicPr/>
              <p:nvPr/>
            </p:nvPicPr>
            <p:blipFill>
              <a:blip r:embed="rId137"/>
              <a:stretch>
                <a:fillRect/>
              </a:stretch>
            </p:blipFill>
            <p:spPr>
              <a:xfrm>
                <a:off x="8697155" y="1980543"/>
                <a:ext cx="1692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54" name="Ink 155">
                <a:extLst>
                  <a:ext uri="{FF2B5EF4-FFF2-40B4-BE49-F238E27FC236}">
                    <a16:creationId xmlns:a16="http://schemas.microsoft.com/office/drawing/2014/main" id="{199E99D6-C874-484D-BB0D-F046B12ACCF6}"/>
                  </a:ext>
                </a:extLst>
              </p14:cNvPr>
              <p14:cNvContentPartPr/>
              <p14:nvPr/>
            </p14:nvContentPartPr>
            <p14:xfrm>
              <a:off x="8178395" y="2039943"/>
              <a:ext cx="371160" cy="126000"/>
            </p14:xfrm>
          </p:contentPart>
        </mc:Choice>
        <mc:Fallback xmlns="">
          <p:pic>
            <p:nvPicPr>
              <p:cNvPr id="154" name="Ink 155">
                <a:extLst>
                  <a:ext uri="{FF2B5EF4-FFF2-40B4-BE49-F238E27FC236}">
                    <a16:creationId xmlns:a16="http://schemas.microsoft.com/office/drawing/2014/main" id="{199E99D6-C874-484D-BB0D-F046B12ACCF6}"/>
                  </a:ext>
                </a:extLst>
              </p:cNvPr>
              <p:cNvPicPr/>
              <p:nvPr/>
            </p:nvPicPr>
            <p:blipFill>
              <a:blip r:embed="rId139"/>
              <a:stretch>
                <a:fillRect/>
              </a:stretch>
            </p:blipFill>
            <p:spPr>
              <a:xfrm>
                <a:off x="8162930" y="2024507"/>
                <a:ext cx="401730" cy="156513"/>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55" name="Ink 156">
                <a:extLst>
                  <a:ext uri="{FF2B5EF4-FFF2-40B4-BE49-F238E27FC236}">
                    <a16:creationId xmlns:a16="http://schemas.microsoft.com/office/drawing/2014/main" id="{FD2FADEA-1C4F-B641-B02B-1582CBED6751}"/>
                  </a:ext>
                </a:extLst>
              </p14:cNvPr>
              <p14:cNvContentPartPr/>
              <p14:nvPr/>
            </p14:nvContentPartPr>
            <p14:xfrm>
              <a:off x="7876715" y="2083863"/>
              <a:ext cx="145080" cy="119880"/>
            </p14:xfrm>
          </p:contentPart>
        </mc:Choice>
        <mc:Fallback xmlns="">
          <p:pic>
            <p:nvPicPr>
              <p:cNvPr id="155" name="Ink 156">
                <a:extLst>
                  <a:ext uri="{FF2B5EF4-FFF2-40B4-BE49-F238E27FC236}">
                    <a16:creationId xmlns:a16="http://schemas.microsoft.com/office/drawing/2014/main" id="{FD2FADEA-1C4F-B641-B02B-1582CBED6751}"/>
                  </a:ext>
                </a:extLst>
              </p:cNvPr>
              <p:cNvPicPr/>
              <p:nvPr/>
            </p:nvPicPr>
            <p:blipFill>
              <a:blip r:embed="rId141"/>
              <a:stretch>
                <a:fillRect/>
              </a:stretch>
            </p:blipFill>
            <p:spPr>
              <a:xfrm>
                <a:off x="7861235" y="2068336"/>
                <a:ext cx="175680" cy="15057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58" name="Ink 157">
                <a:extLst>
                  <a:ext uri="{FF2B5EF4-FFF2-40B4-BE49-F238E27FC236}">
                    <a16:creationId xmlns:a16="http://schemas.microsoft.com/office/drawing/2014/main" id="{634C10C3-B89F-1644-992F-E35146B039E0}"/>
                  </a:ext>
                </a:extLst>
              </p14:cNvPr>
              <p14:cNvContentPartPr/>
              <p14:nvPr/>
            </p14:nvContentPartPr>
            <p14:xfrm>
              <a:off x="2469515" y="1461423"/>
              <a:ext cx="239400" cy="119880"/>
            </p14:xfrm>
          </p:contentPart>
        </mc:Choice>
        <mc:Fallback xmlns="">
          <p:pic>
            <p:nvPicPr>
              <p:cNvPr id="158" name="Ink 157">
                <a:extLst>
                  <a:ext uri="{FF2B5EF4-FFF2-40B4-BE49-F238E27FC236}">
                    <a16:creationId xmlns:a16="http://schemas.microsoft.com/office/drawing/2014/main" id="{634C10C3-B89F-1644-992F-E35146B039E0}"/>
                  </a:ext>
                </a:extLst>
              </p:cNvPr>
              <p:cNvPicPr/>
              <p:nvPr/>
            </p:nvPicPr>
            <p:blipFill>
              <a:blip r:embed="rId143"/>
              <a:stretch>
                <a:fillRect/>
              </a:stretch>
            </p:blipFill>
            <p:spPr>
              <a:xfrm>
                <a:off x="2454035" y="1445896"/>
                <a:ext cx="270000" cy="150572"/>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59" name="Ink 158">
                <a:extLst>
                  <a:ext uri="{FF2B5EF4-FFF2-40B4-BE49-F238E27FC236}">
                    <a16:creationId xmlns:a16="http://schemas.microsoft.com/office/drawing/2014/main" id="{233AF02A-0FF5-2047-B631-8C5118E7AE90}"/>
                  </a:ext>
                </a:extLst>
              </p14:cNvPr>
              <p14:cNvContentPartPr/>
              <p14:nvPr/>
            </p14:nvContentPartPr>
            <p14:xfrm>
              <a:off x="3048035" y="2561583"/>
              <a:ext cx="75960" cy="19080"/>
            </p14:xfrm>
          </p:contentPart>
        </mc:Choice>
        <mc:Fallback xmlns="">
          <p:pic>
            <p:nvPicPr>
              <p:cNvPr id="159" name="Ink 158">
                <a:extLst>
                  <a:ext uri="{FF2B5EF4-FFF2-40B4-BE49-F238E27FC236}">
                    <a16:creationId xmlns:a16="http://schemas.microsoft.com/office/drawing/2014/main" id="{233AF02A-0FF5-2047-B631-8C5118E7AE90}"/>
                  </a:ext>
                </a:extLst>
              </p:cNvPr>
              <p:cNvPicPr/>
              <p:nvPr/>
            </p:nvPicPr>
            <p:blipFill>
              <a:blip r:embed="rId145"/>
              <a:stretch>
                <a:fillRect/>
              </a:stretch>
            </p:blipFill>
            <p:spPr>
              <a:xfrm>
                <a:off x="3032481" y="2546103"/>
                <a:ext cx="106706"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0" name="Ink 159">
                <a:extLst>
                  <a:ext uri="{FF2B5EF4-FFF2-40B4-BE49-F238E27FC236}">
                    <a16:creationId xmlns:a16="http://schemas.microsoft.com/office/drawing/2014/main" id="{C4168717-F7E5-604A-ADA4-4D7043B3319A}"/>
                  </a:ext>
                </a:extLst>
              </p14:cNvPr>
              <p14:cNvContentPartPr/>
              <p14:nvPr/>
            </p14:nvContentPartPr>
            <p14:xfrm>
              <a:off x="3041915" y="2643303"/>
              <a:ext cx="88200" cy="360"/>
            </p14:xfrm>
          </p:contentPart>
        </mc:Choice>
        <mc:Fallback xmlns="">
          <p:pic>
            <p:nvPicPr>
              <p:cNvPr id="160" name="Ink 159">
                <a:extLst>
                  <a:ext uri="{FF2B5EF4-FFF2-40B4-BE49-F238E27FC236}">
                    <a16:creationId xmlns:a16="http://schemas.microsoft.com/office/drawing/2014/main" id="{C4168717-F7E5-604A-ADA4-4D7043B3319A}"/>
                  </a:ext>
                </a:extLst>
              </p:cNvPr>
              <p:cNvPicPr/>
              <p:nvPr/>
            </p:nvPicPr>
            <p:blipFill>
              <a:blip r:embed="rId147"/>
              <a:stretch>
                <a:fillRect/>
              </a:stretch>
            </p:blipFill>
            <p:spPr>
              <a:xfrm>
                <a:off x="3026498" y="2627823"/>
                <a:ext cx="118676"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61" name="Ink 160">
                <a:extLst>
                  <a:ext uri="{FF2B5EF4-FFF2-40B4-BE49-F238E27FC236}">
                    <a16:creationId xmlns:a16="http://schemas.microsoft.com/office/drawing/2014/main" id="{6C565FBA-6F52-4F43-BF30-110E97CF0834}"/>
                  </a:ext>
                </a:extLst>
              </p14:cNvPr>
              <p14:cNvContentPartPr/>
              <p14:nvPr/>
            </p14:nvContentPartPr>
            <p14:xfrm>
              <a:off x="3450515" y="2568063"/>
              <a:ext cx="44280" cy="113400"/>
            </p14:xfrm>
          </p:contentPart>
        </mc:Choice>
        <mc:Fallback xmlns="">
          <p:pic>
            <p:nvPicPr>
              <p:cNvPr id="161" name="Ink 160">
                <a:extLst>
                  <a:ext uri="{FF2B5EF4-FFF2-40B4-BE49-F238E27FC236}">
                    <a16:creationId xmlns:a16="http://schemas.microsoft.com/office/drawing/2014/main" id="{6C565FBA-6F52-4F43-BF30-110E97CF0834}"/>
                  </a:ext>
                </a:extLst>
              </p:cNvPr>
              <p:cNvPicPr/>
              <p:nvPr/>
            </p:nvPicPr>
            <p:blipFill>
              <a:blip r:embed="rId149"/>
              <a:stretch>
                <a:fillRect/>
              </a:stretch>
            </p:blipFill>
            <p:spPr>
              <a:xfrm>
                <a:off x="3435160" y="2552632"/>
                <a:ext cx="74633"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62" name="Ink 161">
                <a:extLst>
                  <a:ext uri="{FF2B5EF4-FFF2-40B4-BE49-F238E27FC236}">
                    <a16:creationId xmlns:a16="http://schemas.microsoft.com/office/drawing/2014/main" id="{FFCDA3C4-7FFF-D444-BD8C-1704CB91D93F}"/>
                  </a:ext>
                </a:extLst>
              </p14:cNvPr>
              <p14:cNvContentPartPr/>
              <p14:nvPr/>
            </p14:nvContentPartPr>
            <p14:xfrm>
              <a:off x="3613955" y="2668503"/>
              <a:ext cx="19080" cy="50760"/>
            </p14:xfrm>
          </p:contentPart>
        </mc:Choice>
        <mc:Fallback xmlns="">
          <p:pic>
            <p:nvPicPr>
              <p:cNvPr id="162" name="Ink 161">
                <a:extLst>
                  <a:ext uri="{FF2B5EF4-FFF2-40B4-BE49-F238E27FC236}">
                    <a16:creationId xmlns:a16="http://schemas.microsoft.com/office/drawing/2014/main" id="{FFCDA3C4-7FFF-D444-BD8C-1704CB91D93F}"/>
                  </a:ext>
                </a:extLst>
              </p:cNvPr>
              <p:cNvPicPr/>
              <p:nvPr/>
            </p:nvPicPr>
            <p:blipFill>
              <a:blip r:embed="rId151"/>
              <a:stretch>
                <a:fillRect/>
              </a:stretch>
            </p:blipFill>
            <p:spPr>
              <a:xfrm>
                <a:off x="3598762" y="2652912"/>
                <a:ext cx="49113" cy="81579"/>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63" name="Ink 162">
                <a:extLst>
                  <a:ext uri="{FF2B5EF4-FFF2-40B4-BE49-F238E27FC236}">
                    <a16:creationId xmlns:a16="http://schemas.microsoft.com/office/drawing/2014/main" id="{C82A8A9C-EFF8-1D49-84E6-3DB8BA84AEBE}"/>
                  </a:ext>
                </a:extLst>
              </p14:cNvPr>
              <p14:cNvContentPartPr/>
              <p14:nvPr/>
            </p14:nvContentPartPr>
            <p14:xfrm>
              <a:off x="3758675" y="2536383"/>
              <a:ext cx="107280" cy="138600"/>
            </p14:xfrm>
          </p:contentPart>
        </mc:Choice>
        <mc:Fallback xmlns="">
          <p:pic>
            <p:nvPicPr>
              <p:cNvPr id="163" name="Ink 162">
                <a:extLst>
                  <a:ext uri="{FF2B5EF4-FFF2-40B4-BE49-F238E27FC236}">
                    <a16:creationId xmlns:a16="http://schemas.microsoft.com/office/drawing/2014/main" id="{C82A8A9C-EFF8-1D49-84E6-3DB8BA84AEBE}"/>
                  </a:ext>
                </a:extLst>
              </p:cNvPr>
              <p:cNvPicPr/>
              <p:nvPr/>
            </p:nvPicPr>
            <p:blipFill>
              <a:blip r:embed="rId153"/>
              <a:stretch>
                <a:fillRect/>
              </a:stretch>
            </p:blipFill>
            <p:spPr>
              <a:xfrm>
                <a:off x="3743195" y="2520903"/>
                <a:ext cx="137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66" name="Ink 165">
                <a:extLst>
                  <a:ext uri="{FF2B5EF4-FFF2-40B4-BE49-F238E27FC236}">
                    <a16:creationId xmlns:a16="http://schemas.microsoft.com/office/drawing/2014/main" id="{DF68DB8B-86D8-D945-987E-890D5DF39517}"/>
                  </a:ext>
                </a:extLst>
              </p14:cNvPr>
              <p14:cNvContentPartPr/>
              <p14:nvPr/>
            </p14:nvContentPartPr>
            <p14:xfrm>
              <a:off x="4229915" y="2630703"/>
              <a:ext cx="12960" cy="75960"/>
            </p14:xfrm>
          </p:contentPart>
        </mc:Choice>
        <mc:Fallback xmlns="">
          <p:pic>
            <p:nvPicPr>
              <p:cNvPr id="166" name="Ink 165">
                <a:extLst>
                  <a:ext uri="{FF2B5EF4-FFF2-40B4-BE49-F238E27FC236}">
                    <a16:creationId xmlns:a16="http://schemas.microsoft.com/office/drawing/2014/main" id="{DF68DB8B-86D8-D945-987E-890D5DF39517}"/>
                  </a:ext>
                </a:extLst>
              </p:cNvPr>
              <p:cNvPicPr/>
              <p:nvPr/>
            </p:nvPicPr>
            <p:blipFill>
              <a:blip r:embed="rId155"/>
              <a:stretch>
                <a:fillRect/>
              </a:stretch>
            </p:blipFill>
            <p:spPr>
              <a:xfrm>
                <a:off x="4214435" y="2615223"/>
                <a:ext cx="435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67" name="Ink 166">
                <a:extLst>
                  <a:ext uri="{FF2B5EF4-FFF2-40B4-BE49-F238E27FC236}">
                    <a16:creationId xmlns:a16="http://schemas.microsoft.com/office/drawing/2014/main" id="{650904CF-9A3F-9F40-A252-2E294D812B64}"/>
                  </a:ext>
                </a:extLst>
              </p14:cNvPr>
              <p14:cNvContentPartPr/>
              <p14:nvPr/>
            </p14:nvContentPartPr>
            <p14:xfrm>
              <a:off x="4418555" y="2498943"/>
              <a:ext cx="132480" cy="145080"/>
            </p14:xfrm>
          </p:contentPart>
        </mc:Choice>
        <mc:Fallback xmlns="">
          <p:pic>
            <p:nvPicPr>
              <p:cNvPr id="167" name="Ink 166">
                <a:extLst>
                  <a:ext uri="{FF2B5EF4-FFF2-40B4-BE49-F238E27FC236}">
                    <a16:creationId xmlns:a16="http://schemas.microsoft.com/office/drawing/2014/main" id="{650904CF-9A3F-9F40-A252-2E294D812B64}"/>
                  </a:ext>
                </a:extLst>
              </p:cNvPr>
              <p:cNvPicPr/>
              <p:nvPr/>
            </p:nvPicPr>
            <p:blipFill>
              <a:blip r:embed="rId157"/>
              <a:stretch>
                <a:fillRect/>
              </a:stretch>
            </p:blipFill>
            <p:spPr>
              <a:xfrm>
                <a:off x="4403075" y="2483463"/>
                <a:ext cx="1630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2" name="Ink 171">
                <a:extLst>
                  <a:ext uri="{FF2B5EF4-FFF2-40B4-BE49-F238E27FC236}">
                    <a16:creationId xmlns:a16="http://schemas.microsoft.com/office/drawing/2014/main" id="{E807BFAD-0FF1-B84E-97AE-B8DC898FAE6B}"/>
                  </a:ext>
                </a:extLst>
              </p14:cNvPr>
              <p14:cNvContentPartPr/>
              <p14:nvPr/>
            </p14:nvContentPartPr>
            <p14:xfrm>
              <a:off x="2419475" y="2964063"/>
              <a:ext cx="19080" cy="360"/>
            </p14:xfrm>
          </p:contentPart>
        </mc:Choice>
        <mc:Fallback xmlns="">
          <p:pic>
            <p:nvPicPr>
              <p:cNvPr id="172" name="Ink 171">
                <a:extLst>
                  <a:ext uri="{FF2B5EF4-FFF2-40B4-BE49-F238E27FC236}">
                    <a16:creationId xmlns:a16="http://schemas.microsoft.com/office/drawing/2014/main" id="{E807BFAD-0FF1-B84E-97AE-B8DC898FAE6B}"/>
                  </a:ext>
                </a:extLst>
              </p:cNvPr>
              <p:cNvPicPr/>
              <p:nvPr/>
            </p:nvPicPr>
            <p:blipFill>
              <a:blip r:embed="rId159"/>
              <a:stretch>
                <a:fillRect/>
              </a:stretch>
            </p:blipFill>
            <p:spPr>
              <a:xfrm>
                <a:off x="2404282" y="2948583"/>
                <a:ext cx="49113"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3" name="Ink 172">
                <a:extLst>
                  <a:ext uri="{FF2B5EF4-FFF2-40B4-BE49-F238E27FC236}">
                    <a16:creationId xmlns:a16="http://schemas.microsoft.com/office/drawing/2014/main" id="{B4C8E883-B59A-6D47-90F0-16C9D1397681}"/>
                  </a:ext>
                </a:extLst>
              </p14:cNvPr>
              <p14:cNvContentPartPr/>
              <p14:nvPr/>
            </p14:nvContentPartPr>
            <p14:xfrm>
              <a:off x="2903315" y="2989263"/>
              <a:ext cx="151200" cy="151200"/>
            </p14:xfrm>
          </p:contentPart>
        </mc:Choice>
        <mc:Fallback xmlns="">
          <p:pic>
            <p:nvPicPr>
              <p:cNvPr id="173" name="Ink 172">
                <a:extLst>
                  <a:ext uri="{FF2B5EF4-FFF2-40B4-BE49-F238E27FC236}">
                    <a16:creationId xmlns:a16="http://schemas.microsoft.com/office/drawing/2014/main" id="{B4C8E883-B59A-6D47-90F0-16C9D1397681}"/>
                  </a:ext>
                </a:extLst>
              </p:cNvPr>
              <p:cNvPicPr/>
              <p:nvPr/>
            </p:nvPicPr>
            <p:blipFill>
              <a:blip r:embed="rId161"/>
              <a:stretch>
                <a:fillRect/>
              </a:stretch>
            </p:blipFill>
            <p:spPr>
              <a:xfrm>
                <a:off x="2887835" y="2973820"/>
                <a:ext cx="181800" cy="181727"/>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4" name="Ink 173">
                <a:extLst>
                  <a:ext uri="{FF2B5EF4-FFF2-40B4-BE49-F238E27FC236}">
                    <a16:creationId xmlns:a16="http://schemas.microsoft.com/office/drawing/2014/main" id="{0D338271-4D26-8D40-814C-120A82CD507A}"/>
                  </a:ext>
                </a:extLst>
              </p14:cNvPr>
              <p14:cNvContentPartPr/>
              <p14:nvPr/>
            </p14:nvContentPartPr>
            <p14:xfrm>
              <a:off x="3255395" y="3033183"/>
              <a:ext cx="82080" cy="19080"/>
            </p14:xfrm>
          </p:contentPart>
        </mc:Choice>
        <mc:Fallback xmlns="">
          <p:pic>
            <p:nvPicPr>
              <p:cNvPr id="174" name="Ink 173">
                <a:extLst>
                  <a:ext uri="{FF2B5EF4-FFF2-40B4-BE49-F238E27FC236}">
                    <a16:creationId xmlns:a16="http://schemas.microsoft.com/office/drawing/2014/main" id="{0D338271-4D26-8D40-814C-120A82CD507A}"/>
                  </a:ext>
                </a:extLst>
              </p:cNvPr>
              <p:cNvPicPr/>
              <p:nvPr/>
            </p:nvPicPr>
            <p:blipFill>
              <a:blip r:embed="rId163"/>
              <a:stretch>
                <a:fillRect/>
              </a:stretch>
            </p:blipFill>
            <p:spPr>
              <a:xfrm>
                <a:off x="3239915" y="3017703"/>
                <a:ext cx="1126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75" name="Ink 174">
                <a:extLst>
                  <a:ext uri="{FF2B5EF4-FFF2-40B4-BE49-F238E27FC236}">
                    <a16:creationId xmlns:a16="http://schemas.microsoft.com/office/drawing/2014/main" id="{5E8FF115-A9A0-F246-9C30-2151B48191FE}"/>
                  </a:ext>
                </a:extLst>
              </p14:cNvPr>
              <p14:cNvContentPartPr/>
              <p14:nvPr/>
            </p14:nvContentPartPr>
            <p14:xfrm>
              <a:off x="3293195" y="3114903"/>
              <a:ext cx="75960" cy="12960"/>
            </p14:xfrm>
          </p:contentPart>
        </mc:Choice>
        <mc:Fallback xmlns="">
          <p:pic>
            <p:nvPicPr>
              <p:cNvPr id="175" name="Ink 174">
                <a:extLst>
                  <a:ext uri="{FF2B5EF4-FFF2-40B4-BE49-F238E27FC236}">
                    <a16:creationId xmlns:a16="http://schemas.microsoft.com/office/drawing/2014/main" id="{5E8FF115-A9A0-F246-9C30-2151B48191FE}"/>
                  </a:ext>
                </a:extLst>
              </p:cNvPr>
              <p:cNvPicPr/>
              <p:nvPr/>
            </p:nvPicPr>
            <p:blipFill>
              <a:blip r:embed="rId165"/>
              <a:stretch>
                <a:fillRect/>
              </a:stretch>
            </p:blipFill>
            <p:spPr>
              <a:xfrm>
                <a:off x="3277641" y="3099423"/>
                <a:ext cx="106706"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76" name="Ink 178">
                <a:extLst>
                  <a:ext uri="{FF2B5EF4-FFF2-40B4-BE49-F238E27FC236}">
                    <a16:creationId xmlns:a16="http://schemas.microsoft.com/office/drawing/2014/main" id="{F2742429-F0A1-2940-85A2-DFB353BE1FED}"/>
                  </a:ext>
                </a:extLst>
              </p14:cNvPr>
              <p14:cNvContentPartPr/>
              <p14:nvPr/>
            </p14:nvContentPartPr>
            <p14:xfrm>
              <a:off x="2331275" y="3007983"/>
              <a:ext cx="170280" cy="82080"/>
            </p14:xfrm>
          </p:contentPart>
        </mc:Choice>
        <mc:Fallback xmlns="">
          <p:pic>
            <p:nvPicPr>
              <p:cNvPr id="176" name="Ink 178">
                <a:extLst>
                  <a:ext uri="{FF2B5EF4-FFF2-40B4-BE49-F238E27FC236}">
                    <a16:creationId xmlns:a16="http://schemas.microsoft.com/office/drawing/2014/main" id="{F2742429-F0A1-2940-85A2-DFB353BE1FED}"/>
                  </a:ext>
                </a:extLst>
              </p:cNvPr>
              <p:cNvPicPr/>
              <p:nvPr/>
            </p:nvPicPr>
            <p:blipFill>
              <a:blip r:embed="rId167"/>
              <a:stretch>
                <a:fillRect/>
              </a:stretch>
            </p:blipFill>
            <p:spPr>
              <a:xfrm>
                <a:off x="2315762" y="2992503"/>
                <a:ext cx="200945"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77" name="Ink 179">
                <a:extLst>
                  <a:ext uri="{FF2B5EF4-FFF2-40B4-BE49-F238E27FC236}">
                    <a16:creationId xmlns:a16="http://schemas.microsoft.com/office/drawing/2014/main" id="{9975D61C-99D9-2B48-9ECC-50CCA3815FB2}"/>
                  </a:ext>
                </a:extLst>
              </p14:cNvPr>
              <p14:cNvContentPartPr/>
              <p14:nvPr/>
            </p14:nvContentPartPr>
            <p14:xfrm>
              <a:off x="4651115" y="2479863"/>
              <a:ext cx="327600" cy="176400"/>
            </p14:xfrm>
          </p:contentPart>
        </mc:Choice>
        <mc:Fallback xmlns="">
          <p:pic>
            <p:nvPicPr>
              <p:cNvPr id="177" name="Ink 179">
                <a:extLst>
                  <a:ext uri="{FF2B5EF4-FFF2-40B4-BE49-F238E27FC236}">
                    <a16:creationId xmlns:a16="http://schemas.microsoft.com/office/drawing/2014/main" id="{9975D61C-99D9-2B48-9ECC-50CCA3815FB2}"/>
                  </a:ext>
                </a:extLst>
              </p:cNvPr>
              <p:cNvPicPr/>
              <p:nvPr/>
            </p:nvPicPr>
            <p:blipFill>
              <a:blip r:embed="rId169"/>
              <a:stretch>
                <a:fillRect/>
              </a:stretch>
            </p:blipFill>
            <p:spPr>
              <a:xfrm>
                <a:off x="4635618" y="2464383"/>
                <a:ext cx="358234"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78" name="Ink 180">
                <a:extLst>
                  <a:ext uri="{FF2B5EF4-FFF2-40B4-BE49-F238E27FC236}">
                    <a16:creationId xmlns:a16="http://schemas.microsoft.com/office/drawing/2014/main" id="{CA00F556-D475-1D4E-8991-35AAA9689330}"/>
                  </a:ext>
                </a:extLst>
              </p14:cNvPr>
              <p14:cNvContentPartPr/>
              <p14:nvPr/>
            </p14:nvContentPartPr>
            <p14:xfrm>
              <a:off x="3978635" y="2498943"/>
              <a:ext cx="145080" cy="163440"/>
            </p14:xfrm>
          </p:contentPart>
        </mc:Choice>
        <mc:Fallback xmlns="">
          <p:pic>
            <p:nvPicPr>
              <p:cNvPr id="178" name="Ink 180">
                <a:extLst>
                  <a:ext uri="{FF2B5EF4-FFF2-40B4-BE49-F238E27FC236}">
                    <a16:creationId xmlns:a16="http://schemas.microsoft.com/office/drawing/2014/main" id="{CA00F556-D475-1D4E-8991-35AAA9689330}"/>
                  </a:ext>
                </a:extLst>
              </p:cNvPr>
              <p:cNvPicPr/>
              <p:nvPr/>
            </p:nvPicPr>
            <p:blipFill>
              <a:blip r:embed="rId171"/>
              <a:stretch>
                <a:fillRect/>
              </a:stretch>
            </p:blipFill>
            <p:spPr>
              <a:xfrm>
                <a:off x="3963155" y="2483497"/>
                <a:ext cx="175680" cy="193973"/>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86" name="Ink 185">
                <a:extLst>
                  <a:ext uri="{FF2B5EF4-FFF2-40B4-BE49-F238E27FC236}">
                    <a16:creationId xmlns:a16="http://schemas.microsoft.com/office/drawing/2014/main" id="{35022FAE-320A-9349-8FD0-0FE55B2D8851}"/>
                  </a:ext>
                </a:extLst>
              </p14:cNvPr>
              <p14:cNvContentPartPr/>
              <p14:nvPr/>
            </p14:nvContentPartPr>
            <p14:xfrm>
              <a:off x="4387235" y="3070983"/>
              <a:ext cx="6480" cy="19080"/>
            </p14:xfrm>
          </p:contentPart>
        </mc:Choice>
        <mc:Fallback xmlns="">
          <p:pic>
            <p:nvPicPr>
              <p:cNvPr id="186" name="Ink 185">
                <a:extLst>
                  <a:ext uri="{FF2B5EF4-FFF2-40B4-BE49-F238E27FC236}">
                    <a16:creationId xmlns:a16="http://schemas.microsoft.com/office/drawing/2014/main" id="{35022FAE-320A-9349-8FD0-0FE55B2D8851}"/>
                  </a:ext>
                </a:extLst>
              </p:cNvPr>
              <p:cNvPicPr/>
              <p:nvPr/>
            </p:nvPicPr>
            <p:blipFill>
              <a:blip r:embed="rId173"/>
              <a:stretch>
                <a:fillRect/>
              </a:stretch>
            </p:blipFill>
            <p:spPr>
              <a:xfrm>
                <a:off x="4372570" y="3055790"/>
                <a:ext cx="35469"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89" name="Ink 190">
                <a:extLst>
                  <a:ext uri="{FF2B5EF4-FFF2-40B4-BE49-F238E27FC236}">
                    <a16:creationId xmlns:a16="http://schemas.microsoft.com/office/drawing/2014/main" id="{62DF613B-5C5E-3742-A685-28337172894F}"/>
                  </a:ext>
                </a:extLst>
              </p14:cNvPr>
              <p14:cNvContentPartPr/>
              <p14:nvPr/>
            </p14:nvContentPartPr>
            <p14:xfrm>
              <a:off x="4544555" y="2970543"/>
              <a:ext cx="264600" cy="176400"/>
            </p14:xfrm>
          </p:contentPart>
        </mc:Choice>
        <mc:Fallback xmlns="">
          <p:pic>
            <p:nvPicPr>
              <p:cNvPr id="189" name="Ink 190">
                <a:extLst>
                  <a:ext uri="{FF2B5EF4-FFF2-40B4-BE49-F238E27FC236}">
                    <a16:creationId xmlns:a16="http://schemas.microsoft.com/office/drawing/2014/main" id="{62DF613B-5C5E-3742-A685-28337172894F}"/>
                  </a:ext>
                </a:extLst>
              </p:cNvPr>
              <p:cNvPicPr/>
              <p:nvPr/>
            </p:nvPicPr>
            <p:blipFill>
              <a:blip r:embed="rId175"/>
              <a:stretch>
                <a:fillRect/>
              </a:stretch>
            </p:blipFill>
            <p:spPr>
              <a:xfrm>
                <a:off x="4529075" y="2955063"/>
                <a:ext cx="2952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90" name="Ink 191">
                <a:extLst>
                  <a:ext uri="{FF2B5EF4-FFF2-40B4-BE49-F238E27FC236}">
                    <a16:creationId xmlns:a16="http://schemas.microsoft.com/office/drawing/2014/main" id="{1DD82F4E-CA1E-F14F-A7EF-CB6BC4AEF6CA}"/>
                  </a:ext>
                </a:extLst>
              </p14:cNvPr>
              <p14:cNvContentPartPr/>
              <p14:nvPr/>
            </p14:nvContentPartPr>
            <p14:xfrm>
              <a:off x="3701795" y="2989263"/>
              <a:ext cx="578160" cy="163800"/>
            </p14:xfrm>
          </p:contentPart>
        </mc:Choice>
        <mc:Fallback xmlns="">
          <p:pic>
            <p:nvPicPr>
              <p:cNvPr id="190" name="Ink 191">
                <a:extLst>
                  <a:ext uri="{FF2B5EF4-FFF2-40B4-BE49-F238E27FC236}">
                    <a16:creationId xmlns:a16="http://schemas.microsoft.com/office/drawing/2014/main" id="{1DD82F4E-CA1E-F14F-A7EF-CB6BC4AEF6CA}"/>
                  </a:ext>
                </a:extLst>
              </p:cNvPr>
              <p:cNvPicPr/>
              <p:nvPr/>
            </p:nvPicPr>
            <p:blipFill>
              <a:blip r:embed="rId177"/>
              <a:stretch>
                <a:fillRect/>
              </a:stretch>
            </p:blipFill>
            <p:spPr>
              <a:xfrm>
                <a:off x="3686315" y="2973783"/>
                <a:ext cx="6087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95" name="Ink 194">
                <a:extLst>
                  <a:ext uri="{FF2B5EF4-FFF2-40B4-BE49-F238E27FC236}">
                    <a16:creationId xmlns:a16="http://schemas.microsoft.com/office/drawing/2014/main" id="{FA96D8B1-72B6-8048-851A-7F49D301A85C}"/>
                  </a:ext>
                </a:extLst>
              </p14:cNvPr>
              <p14:cNvContentPartPr/>
              <p14:nvPr/>
            </p14:nvContentPartPr>
            <p14:xfrm>
              <a:off x="2526395" y="3737343"/>
              <a:ext cx="75960" cy="12960"/>
            </p14:xfrm>
          </p:contentPart>
        </mc:Choice>
        <mc:Fallback xmlns="">
          <p:pic>
            <p:nvPicPr>
              <p:cNvPr id="195" name="Ink 194">
                <a:extLst>
                  <a:ext uri="{FF2B5EF4-FFF2-40B4-BE49-F238E27FC236}">
                    <a16:creationId xmlns:a16="http://schemas.microsoft.com/office/drawing/2014/main" id="{FA96D8B1-72B6-8048-851A-7F49D301A85C}"/>
                  </a:ext>
                </a:extLst>
              </p:cNvPr>
              <p:cNvPicPr/>
              <p:nvPr/>
            </p:nvPicPr>
            <p:blipFill>
              <a:blip r:embed="rId179"/>
              <a:stretch>
                <a:fillRect/>
              </a:stretch>
            </p:blipFill>
            <p:spPr>
              <a:xfrm>
                <a:off x="2510915" y="3721863"/>
                <a:ext cx="106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96" name="Ink 195">
                <a:extLst>
                  <a:ext uri="{FF2B5EF4-FFF2-40B4-BE49-F238E27FC236}">
                    <a16:creationId xmlns:a16="http://schemas.microsoft.com/office/drawing/2014/main" id="{DEE4BA4A-2D14-D444-8534-5486DCD88AF4}"/>
                  </a:ext>
                </a:extLst>
              </p14:cNvPr>
              <p14:cNvContentPartPr/>
              <p14:nvPr/>
            </p14:nvContentPartPr>
            <p14:xfrm>
              <a:off x="2570315" y="3800343"/>
              <a:ext cx="56880" cy="19080"/>
            </p14:xfrm>
          </p:contentPart>
        </mc:Choice>
        <mc:Fallback xmlns="">
          <p:pic>
            <p:nvPicPr>
              <p:cNvPr id="196" name="Ink 195">
                <a:extLst>
                  <a:ext uri="{FF2B5EF4-FFF2-40B4-BE49-F238E27FC236}">
                    <a16:creationId xmlns:a16="http://schemas.microsoft.com/office/drawing/2014/main" id="{DEE4BA4A-2D14-D444-8534-5486DCD88AF4}"/>
                  </a:ext>
                </a:extLst>
              </p:cNvPr>
              <p:cNvPicPr/>
              <p:nvPr/>
            </p:nvPicPr>
            <p:blipFill>
              <a:blip r:embed="rId181"/>
              <a:stretch>
                <a:fillRect/>
              </a:stretch>
            </p:blipFill>
            <p:spPr>
              <a:xfrm>
                <a:off x="2554835" y="3785150"/>
                <a:ext cx="8748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12" name="Ink 214">
                <a:extLst>
                  <a:ext uri="{FF2B5EF4-FFF2-40B4-BE49-F238E27FC236}">
                    <a16:creationId xmlns:a16="http://schemas.microsoft.com/office/drawing/2014/main" id="{CE0589BA-753A-DE4C-A2DB-C06BA8F9C6B7}"/>
                  </a:ext>
                </a:extLst>
              </p14:cNvPr>
              <p14:cNvContentPartPr/>
              <p14:nvPr/>
            </p14:nvContentPartPr>
            <p14:xfrm>
              <a:off x="2174315" y="3693423"/>
              <a:ext cx="195120" cy="176400"/>
            </p14:xfrm>
          </p:contentPart>
        </mc:Choice>
        <mc:Fallback xmlns="">
          <p:pic>
            <p:nvPicPr>
              <p:cNvPr id="212" name="Ink 214">
                <a:extLst>
                  <a:ext uri="{FF2B5EF4-FFF2-40B4-BE49-F238E27FC236}">
                    <a16:creationId xmlns:a16="http://schemas.microsoft.com/office/drawing/2014/main" id="{CE0589BA-753A-DE4C-A2DB-C06BA8F9C6B7}"/>
                  </a:ext>
                </a:extLst>
              </p:cNvPr>
              <p:cNvPicPr/>
              <p:nvPr/>
            </p:nvPicPr>
            <p:blipFill>
              <a:blip r:embed="rId183"/>
              <a:stretch>
                <a:fillRect/>
              </a:stretch>
            </p:blipFill>
            <p:spPr>
              <a:xfrm>
                <a:off x="2158835" y="3677943"/>
                <a:ext cx="2257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43" name="Ink 243">
                <a:extLst>
                  <a:ext uri="{FF2B5EF4-FFF2-40B4-BE49-F238E27FC236}">
                    <a16:creationId xmlns:a16="http://schemas.microsoft.com/office/drawing/2014/main" id="{901AFBD4-2A2B-604D-BBDD-8B3C501E63E8}"/>
                  </a:ext>
                </a:extLst>
              </p14:cNvPr>
              <p14:cNvContentPartPr/>
              <p14:nvPr/>
            </p14:nvContentPartPr>
            <p14:xfrm>
              <a:off x="2834195" y="3347463"/>
              <a:ext cx="3395520" cy="1144800"/>
            </p14:xfrm>
          </p:contentPart>
        </mc:Choice>
        <mc:Fallback xmlns="">
          <p:pic>
            <p:nvPicPr>
              <p:cNvPr id="243" name="Ink 243">
                <a:extLst>
                  <a:ext uri="{FF2B5EF4-FFF2-40B4-BE49-F238E27FC236}">
                    <a16:creationId xmlns:a16="http://schemas.microsoft.com/office/drawing/2014/main" id="{901AFBD4-2A2B-604D-BBDD-8B3C501E63E8}"/>
                  </a:ext>
                </a:extLst>
              </p:cNvPr>
              <p:cNvPicPr/>
              <p:nvPr/>
            </p:nvPicPr>
            <p:blipFill>
              <a:blip r:embed="rId185"/>
              <a:stretch>
                <a:fillRect/>
              </a:stretch>
            </p:blipFill>
            <p:spPr>
              <a:xfrm>
                <a:off x="2818715" y="3331978"/>
                <a:ext cx="3426120" cy="117541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94" name="Ink 294">
                <a:extLst>
                  <a:ext uri="{FF2B5EF4-FFF2-40B4-BE49-F238E27FC236}">
                    <a16:creationId xmlns:a16="http://schemas.microsoft.com/office/drawing/2014/main" id="{2C2E9C38-9EF8-9F48-8426-531E70F7CE69}"/>
                  </a:ext>
                </a:extLst>
              </p14:cNvPr>
              <p14:cNvContentPartPr/>
              <p14:nvPr/>
            </p14:nvContentPartPr>
            <p14:xfrm>
              <a:off x="6468395" y="3215703"/>
              <a:ext cx="2559240" cy="1112760"/>
            </p14:xfrm>
          </p:contentPart>
        </mc:Choice>
        <mc:Fallback xmlns="">
          <p:pic>
            <p:nvPicPr>
              <p:cNvPr id="294" name="Ink 294">
                <a:extLst>
                  <a:ext uri="{FF2B5EF4-FFF2-40B4-BE49-F238E27FC236}">
                    <a16:creationId xmlns:a16="http://schemas.microsoft.com/office/drawing/2014/main" id="{2C2E9C38-9EF8-9F48-8426-531E70F7CE69}"/>
                  </a:ext>
                </a:extLst>
              </p:cNvPr>
              <p:cNvPicPr/>
              <p:nvPr/>
            </p:nvPicPr>
            <p:blipFill>
              <a:blip r:embed="rId187"/>
              <a:stretch>
                <a:fillRect/>
              </a:stretch>
            </p:blipFill>
            <p:spPr>
              <a:xfrm>
                <a:off x="6452915" y="3200228"/>
                <a:ext cx="2589840" cy="114335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96" name="Ink 295">
                <a:extLst>
                  <a:ext uri="{FF2B5EF4-FFF2-40B4-BE49-F238E27FC236}">
                    <a16:creationId xmlns:a16="http://schemas.microsoft.com/office/drawing/2014/main" id="{806214F2-9CC2-5545-B5F2-03FB884731D2}"/>
                  </a:ext>
                </a:extLst>
              </p14:cNvPr>
              <p14:cNvContentPartPr/>
              <p14:nvPr/>
            </p14:nvContentPartPr>
            <p14:xfrm>
              <a:off x="2519915" y="4806183"/>
              <a:ext cx="94680" cy="6480"/>
            </p14:xfrm>
          </p:contentPart>
        </mc:Choice>
        <mc:Fallback xmlns="">
          <p:pic>
            <p:nvPicPr>
              <p:cNvPr id="296" name="Ink 295">
                <a:extLst>
                  <a:ext uri="{FF2B5EF4-FFF2-40B4-BE49-F238E27FC236}">
                    <a16:creationId xmlns:a16="http://schemas.microsoft.com/office/drawing/2014/main" id="{806214F2-9CC2-5545-B5F2-03FB884731D2}"/>
                  </a:ext>
                </a:extLst>
              </p:cNvPr>
              <p:cNvPicPr/>
              <p:nvPr/>
            </p:nvPicPr>
            <p:blipFill>
              <a:blip r:embed="rId189"/>
              <a:stretch>
                <a:fillRect/>
              </a:stretch>
            </p:blipFill>
            <p:spPr>
              <a:xfrm>
                <a:off x="2504435" y="4790703"/>
                <a:ext cx="1252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97" name="Ink 296">
                <a:extLst>
                  <a:ext uri="{FF2B5EF4-FFF2-40B4-BE49-F238E27FC236}">
                    <a16:creationId xmlns:a16="http://schemas.microsoft.com/office/drawing/2014/main" id="{1C53DFE6-CC3C-F545-AF6B-FAD01E154C2B}"/>
                  </a:ext>
                </a:extLst>
              </p14:cNvPr>
              <p14:cNvContentPartPr/>
              <p14:nvPr/>
            </p14:nvContentPartPr>
            <p14:xfrm>
              <a:off x="2513795" y="4881783"/>
              <a:ext cx="82080" cy="6480"/>
            </p14:xfrm>
          </p:contentPart>
        </mc:Choice>
        <mc:Fallback xmlns="">
          <p:pic>
            <p:nvPicPr>
              <p:cNvPr id="297" name="Ink 296">
                <a:extLst>
                  <a:ext uri="{FF2B5EF4-FFF2-40B4-BE49-F238E27FC236}">
                    <a16:creationId xmlns:a16="http://schemas.microsoft.com/office/drawing/2014/main" id="{1C53DFE6-CC3C-F545-AF6B-FAD01E154C2B}"/>
                  </a:ext>
                </a:extLst>
              </p:cNvPr>
              <p:cNvPicPr/>
              <p:nvPr/>
            </p:nvPicPr>
            <p:blipFill>
              <a:blip r:embed="rId191"/>
              <a:stretch>
                <a:fillRect/>
              </a:stretch>
            </p:blipFill>
            <p:spPr>
              <a:xfrm>
                <a:off x="2498315" y="4867118"/>
                <a:ext cx="11268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98" name="Ink 297">
                <a:extLst>
                  <a:ext uri="{FF2B5EF4-FFF2-40B4-BE49-F238E27FC236}">
                    <a16:creationId xmlns:a16="http://schemas.microsoft.com/office/drawing/2014/main" id="{6F981E6E-F9D3-3C40-8446-26C214D48FCD}"/>
                  </a:ext>
                </a:extLst>
              </p14:cNvPr>
              <p14:cNvContentPartPr/>
              <p14:nvPr/>
            </p14:nvContentPartPr>
            <p14:xfrm>
              <a:off x="2953715" y="4758663"/>
              <a:ext cx="6480" cy="135720"/>
            </p14:xfrm>
          </p:contentPart>
        </mc:Choice>
        <mc:Fallback xmlns="">
          <p:pic>
            <p:nvPicPr>
              <p:cNvPr id="298" name="Ink 297">
                <a:extLst>
                  <a:ext uri="{FF2B5EF4-FFF2-40B4-BE49-F238E27FC236}">
                    <a16:creationId xmlns:a16="http://schemas.microsoft.com/office/drawing/2014/main" id="{6F981E6E-F9D3-3C40-8446-26C214D48FCD}"/>
                  </a:ext>
                </a:extLst>
              </p:cNvPr>
              <p:cNvPicPr/>
              <p:nvPr/>
            </p:nvPicPr>
            <p:blipFill>
              <a:blip r:embed="rId193"/>
              <a:stretch>
                <a:fillRect/>
              </a:stretch>
            </p:blipFill>
            <p:spPr>
              <a:xfrm>
                <a:off x="2938235" y="4743183"/>
                <a:ext cx="37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99" name="Ink 298">
                <a:extLst>
                  <a:ext uri="{FF2B5EF4-FFF2-40B4-BE49-F238E27FC236}">
                    <a16:creationId xmlns:a16="http://schemas.microsoft.com/office/drawing/2014/main" id="{6336A580-D2B4-6C4F-B663-4999F87D3920}"/>
                  </a:ext>
                </a:extLst>
              </p14:cNvPr>
              <p14:cNvContentPartPr/>
              <p14:nvPr/>
            </p14:nvContentPartPr>
            <p14:xfrm>
              <a:off x="3073235" y="4850103"/>
              <a:ext cx="12960" cy="360"/>
            </p14:xfrm>
          </p:contentPart>
        </mc:Choice>
        <mc:Fallback xmlns="">
          <p:pic>
            <p:nvPicPr>
              <p:cNvPr id="299" name="Ink 298">
                <a:extLst>
                  <a:ext uri="{FF2B5EF4-FFF2-40B4-BE49-F238E27FC236}">
                    <a16:creationId xmlns:a16="http://schemas.microsoft.com/office/drawing/2014/main" id="{6336A580-D2B4-6C4F-B663-4999F87D3920}"/>
                  </a:ext>
                </a:extLst>
              </p:cNvPr>
              <p:cNvPicPr/>
              <p:nvPr/>
            </p:nvPicPr>
            <p:blipFill>
              <a:blip r:embed="rId195"/>
              <a:stretch>
                <a:fillRect/>
              </a:stretch>
            </p:blipFill>
            <p:spPr>
              <a:xfrm>
                <a:off x="3057755" y="4834623"/>
                <a:ext cx="435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04" name="Ink 304">
                <a:extLst>
                  <a:ext uri="{FF2B5EF4-FFF2-40B4-BE49-F238E27FC236}">
                    <a16:creationId xmlns:a16="http://schemas.microsoft.com/office/drawing/2014/main" id="{966D90B1-F1D1-7F42-A5AA-9D5F356E6683}"/>
                  </a:ext>
                </a:extLst>
              </p14:cNvPr>
              <p14:cNvContentPartPr/>
              <p14:nvPr/>
            </p14:nvContentPartPr>
            <p14:xfrm>
              <a:off x="3243515" y="4699263"/>
              <a:ext cx="773280" cy="214200"/>
            </p14:xfrm>
          </p:contentPart>
        </mc:Choice>
        <mc:Fallback xmlns="">
          <p:pic>
            <p:nvPicPr>
              <p:cNvPr id="304" name="Ink 304">
                <a:extLst>
                  <a:ext uri="{FF2B5EF4-FFF2-40B4-BE49-F238E27FC236}">
                    <a16:creationId xmlns:a16="http://schemas.microsoft.com/office/drawing/2014/main" id="{966D90B1-F1D1-7F42-A5AA-9D5F356E6683}"/>
                  </a:ext>
                </a:extLst>
              </p:cNvPr>
              <p:cNvPicPr/>
              <p:nvPr/>
            </p:nvPicPr>
            <p:blipFill>
              <a:blip r:embed="rId197"/>
              <a:stretch>
                <a:fillRect/>
              </a:stretch>
            </p:blipFill>
            <p:spPr>
              <a:xfrm>
                <a:off x="3228028" y="4683757"/>
                <a:ext cx="803894" cy="244852"/>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15" name="Ink 314">
                <a:extLst>
                  <a:ext uri="{FF2B5EF4-FFF2-40B4-BE49-F238E27FC236}">
                    <a16:creationId xmlns:a16="http://schemas.microsoft.com/office/drawing/2014/main" id="{17689022-6FDF-5540-8E55-8BED3592D38A}"/>
                  </a:ext>
                </a:extLst>
              </p14:cNvPr>
              <p14:cNvContentPartPr/>
              <p14:nvPr/>
            </p14:nvContentPartPr>
            <p14:xfrm>
              <a:off x="3621515" y="5214783"/>
              <a:ext cx="300600" cy="100800"/>
            </p14:xfrm>
          </p:contentPart>
        </mc:Choice>
        <mc:Fallback xmlns="">
          <p:pic>
            <p:nvPicPr>
              <p:cNvPr id="315" name="Ink 314">
                <a:extLst>
                  <a:ext uri="{FF2B5EF4-FFF2-40B4-BE49-F238E27FC236}">
                    <a16:creationId xmlns:a16="http://schemas.microsoft.com/office/drawing/2014/main" id="{17689022-6FDF-5540-8E55-8BED3592D38A}"/>
                  </a:ext>
                </a:extLst>
              </p:cNvPr>
              <p:cNvPicPr/>
              <p:nvPr/>
            </p:nvPicPr>
            <p:blipFill>
              <a:blip r:embed="rId199"/>
              <a:stretch>
                <a:fillRect/>
              </a:stretch>
            </p:blipFill>
            <p:spPr>
              <a:xfrm>
                <a:off x="3606035" y="5199303"/>
                <a:ext cx="331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316" name="Ink 315">
                <a:extLst>
                  <a:ext uri="{FF2B5EF4-FFF2-40B4-BE49-F238E27FC236}">
                    <a16:creationId xmlns:a16="http://schemas.microsoft.com/office/drawing/2014/main" id="{1CA91CB8-40EB-2F41-96C9-9DE5C1549FBA}"/>
                  </a:ext>
                </a:extLst>
              </p14:cNvPr>
              <p14:cNvContentPartPr/>
              <p14:nvPr/>
            </p14:nvContentPartPr>
            <p14:xfrm>
              <a:off x="4035155" y="5302983"/>
              <a:ext cx="19080" cy="94680"/>
            </p14:xfrm>
          </p:contentPart>
        </mc:Choice>
        <mc:Fallback xmlns="">
          <p:pic>
            <p:nvPicPr>
              <p:cNvPr id="316" name="Ink 315">
                <a:extLst>
                  <a:ext uri="{FF2B5EF4-FFF2-40B4-BE49-F238E27FC236}">
                    <a16:creationId xmlns:a16="http://schemas.microsoft.com/office/drawing/2014/main" id="{1CA91CB8-40EB-2F41-96C9-9DE5C1549FBA}"/>
                  </a:ext>
                </a:extLst>
              </p:cNvPr>
              <p:cNvPicPr/>
              <p:nvPr/>
            </p:nvPicPr>
            <p:blipFill>
              <a:blip r:embed="rId201"/>
              <a:stretch>
                <a:fillRect/>
              </a:stretch>
            </p:blipFill>
            <p:spPr>
              <a:xfrm>
                <a:off x="4019962" y="5287503"/>
                <a:ext cx="49113"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322" name="Ink 321">
                <a:extLst>
                  <a:ext uri="{FF2B5EF4-FFF2-40B4-BE49-F238E27FC236}">
                    <a16:creationId xmlns:a16="http://schemas.microsoft.com/office/drawing/2014/main" id="{14591CE8-020D-B84B-9F96-8081ED6A2777}"/>
                  </a:ext>
                </a:extLst>
              </p14:cNvPr>
              <p14:cNvContentPartPr/>
              <p14:nvPr/>
            </p14:nvContentPartPr>
            <p14:xfrm>
              <a:off x="5034875" y="5170863"/>
              <a:ext cx="138600" cy="138600"/>
            </p14:xfrm>
          </p:contentPart>
        </mc:Choice>
        <mc:Fallback xmlns="">
          <p:pic>
            <p:nvPicPr>
              <p:cNvPr id="322" name="Ink 321">
                <a:extLst>
                  <a:ext uri="{FF2B5EF4-FFF2-40B4-BE49-F238E27FC236}">
                    <a16:creationId xmlns:a16="http://schemas.microsoft.com/office/drawing/2014/main" id="{14591CE8-020D-B84B-9F96-8081ED6A2777}"/>
                  </a:ext>
                </a:extLst>
              </p:cNvPr>
              <p:cNvPicPr/>
              <p:nvPr/>
            </p:nvPicPr>
            <p:blipFill>
              <a:blip r:embed="rId203"/>
              <a:stretch>
                <a:fillRect/>
              </a:stretch>
            </p:blipFill>
            <p:spPr>
              <a:xfrm>
                <a:off x="5019435" y="5155423"/>
                <a:ext cx="169121" cy="169121"/>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23" name="Ink 326">
                <a:extLst>
                  <a:ext uri="{FF2B5EF4-FFF2-40B4-BE49-F238E27FC236}">
                    <a16:creationId xmlns:a16="http://schemas.microsoft.com/office/drawing/2014/main" id="{226443B1-46CA-F244-96AB-BA331A09B528}"/>
                  </a:ext>
                </a:extLst>
              </p14:cNvPr>
              <p14:cNvContentPartPr/>
              <p14:nvPr/>
            </p14:nvContentPartPr>
            <p14:xfrm>
              <a:off x="4173395" y="5183463"/>
              <a:ext cx="748800" cy="181800"/>
            </p14:xfrm>
          </p:contentPart>
        </mc:Choice>
        <mc:Fallback xmlns="">
          <p:pic>
            <p:nvPicPr>
              <p:cNvPr id="323" name="Ink 326">
                <a:extLst>
                  <a:ext uri="{FF2B5EF4-FFF2-40B4-BE49-F238E27FC236}">
                    <a16:creationId xmlns:a16="http://schemas.microsoft.com/office/drawing/2014/main" id="{226443B1-46CA-F244-96AB-BA331A09B528}"/>
                  </a:ext>
                </a:extLst>
              </p:cNvPr>
              <p:cNvPicPr/>
              <p:nvPr/>
            </p:nvPicPr>
            <p:blipFill>
              <a:blip r:embed="rId205"/>
              <a:stretch>
                <a:fillRect/>
              </a:stretch>
            </p:blipFill>
            <p:spPr>
              <a:xfrm>
                <a:off x="4157908" y="5168014"/>
                <a:ext cx="779415" cy="2123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31" name="Ink 330">
                <a:extLst>
                  <a:ext uri="{FF2B5EF4-FFF2-40B4-BE49-F238E27FC236}">
                    <a16:creationId xmlns:a16="http://schemas.microsoft.com/office/drawing/2014/main" id="{73357E77-52F5-7548-8CCC-A70010E9CAF4}"/>
                  </a:ext>
                </a:extLst>
              </p14:cNvPr>
              <p14:cNvContentPartPr/>
              <p14:nvPr/>
            </p14:nvContentPartPr>
            <p14:xfrm>
              <a:off x="5414675" y="5152143"/>
              <a:ext cx="135720" cy="12960"/>
            </p14:xfrm>
          </p:contentPart>
        </mc:Choice>
        <mc:Fallback xmlns="">
          <p:pic>
            <p:nvPicPr>
              <p:cNvPr id="331" name="Ink 330">
                <a:extLst>
                  <a:ext uri="{FF2B5EF4-FFF2-40B4-BE49-F238E27FC236}">
                    <a16:creationId xmlns:a16="http://schemas.microsoft.com/office/drawing/2014/main" id="{73357E77-52F5-7548-8CCC-A70010E9CAF4}"/>
                  </a:ext>
                </a:extLst>
              </p:cNvPr>
              <p:cNvPicPr/>
              <p:nvPr/>
            </p:nvPicPr>
            <p:blipFill>
              <a:blip r:embed="rId207"/>
              <a:stretch>
                <a:fillRect/>
              </a:stretch>
            </p:blipFill>
            <p:spPr>
              <a:xfrm>
                <a:off x="5399195" y="5136663"/>
                <a:ext cx="1663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32" name="Ink 331">
                <a:extLst>
                  <a:ext uri="{FF2B5EF4-FFF2-40B4-BE49-F238E27FC236}">
                    <a16:creationId xmlns:a16="http://schemas.microsoft.com/office/drawing/2014/main" id="{0B0AE6CB-4AF4-2D4F-86DA-E562B82D62AB}"/>
                  </a:ext>
                </a:extLst>
              </p14:cNvPr>
              <p14:cNvContentPartPr/>
              <p14:nvPr/>
            </p14:nvContentPartPr>
            <p14:xfrm>
              <a:off x="5468675" y="5221263"/>
              <a:ext cx="100800" cy="19080"/>
            </p14:xfrm>
          </p:contentPart>
        </mc:Choice>
        <mc:Fallback xmlns="">
          <p:pic>
            <p:nvPicPr>
              <p:cNvPr id="332" name="Ink 331">
                <a:extLst>
                  <a:ext uri="{FF2B5EF4-FFF2-40B4-BE49-F238E27FC236}">
                    <a16:creationId xmlns:a16="http://schemas.microsoft.com/office/drawing/2014/main" id="{0B0AE6CB-4AF4-2D4F-86DA-E562B82D62AB}"/>
                  </a:ext>
                </a:extLst>
              </p:cNvPr>
              <p:cNvPicPr/>
              <p:nvPr/>
            </p:nvPicPr>
            <p:blipFill>
              <a:blip r:embed="rId209"/>
              <a:stretch>
                <a:fillRect/>
              </a:stretch>
            </p:blipFill>
            <p:spPr>
              <a:xfrm>
                <a:off x="5453250" y="5206070"/>
                <a:ext cx="131291"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39" name="Ink 338">
                <a:extLst>
                  <a:ext uri="{FF2B5EF4-FFF2-40B4-BE49-F238E27FC236}">
                    <a16:creationId xmlns:a16="http://schemas.microsoft.com/office/drawing/2014/main" id="{989C1CE3-3B28-1045-88C2-ABCD6C4009DD}"/>
                  </a:ext>
                </a:extLst>
              </p14:cNvPr>
              <p14:cNvContentPartPr/>
              <p14:nvPr/>
            </p14:nvContentPartPr>
            <p14:xfrm>
              <a:off x="7140875" y="5095263"/>
              <a:ext cx="126000" cy="6480"/>
            </p14:xfrm>
          </p:contentPart>
        </mc:Choice>
        <mc:Fallback xmlns="">
          <p:pic>
            <p:nvPicPr>
              <p:cNvPr id="339" name="Ink 338">
                <a:extLst>
                  <a:ext uri="{FF2B5EF4-FFF2-40B4-BE49-F238E27FC236}">
                    <a16:creationId xmlns:a16="http://schemas.microsoft.com/office/drawing/2014/main" id="{989C1CE3-3B28-1045-88C2-ABCD6C4009DD}"/>
                  </a:ext>
                </a:extLst>
              </p:cNvPr>
              <p:cNvPicPr/>
              <p:nvPr/>
            </p:nvPicPr>
            <p:blipFill>
              <a:blip r:embed="rId211"/>
              <a:stretch>
                <a:fillRect/>
              </a:stretch>
            </p:blipFill>
            <p:spPr>
              <a:xfrm>
                <a:off x="7125395" y="5079783"/>
                <a:ext cx="156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340" name="Ink 339">
                <a:extLst>
                  <a:ext uri="{FF2B5EF4-FFF2-40B4-BE49-F238E27FC236}">
                    <a16:creationId xmlns:a16="http://schemas.microsoft.com/office/drawing/2014/main" id="{BBE94295-3827-BF46-87DD-43B6361BB25A}"/>
                  </a:ext>
                </a:extLst>
              </p14:cNvPr>
              <p14:cNvContentPartPr/>
              <p14:nvPr/>
            </p14:nvContentPartPr>
            <p14:xfrm>
              <a:off x="7436435" y="5000943"/>
              <a:ext cx="157680" cy="170280"/>
            </p14:xfrm>
          </p:contentPart>
        </mc:Choice>
        <mc:Fallback xmlns="">
          <p:pic>
            <p:nvPicPr>
              <p:cNvPr id="340" name="Ink 339">
                <a:extLst>
                  <a:ext uri="{FF2B5EF4-FFF2-40B4-BE49-F238E27FC236}">
                    <a16:creationId xmlns:a16="http://schemas.microsoft.com/office/drawing/2014/main" id="{BBE94295-3827-BF46-87DD-43B6361BB25A}"/>
                  </a:ext>
                </a:extLst>
              </p:cNvPr>
              <p:cNvPicPr/>
              <p:nvPr/>
            </p:nvPicPr>
            <p:blipFill>
              <a:blip r:embed="rId213"/>
              <a:stretch>
                <a:fillRect/>
              </a:stretch>
            </p:blipFill>
            <p:spPr>
              <a:xfrm>
                <a:off x="7420920" y="4985430"/>
                <a:ext cx="188350" cy="200945"/>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341" name="Ink 343">
                <a:extLst>
                  <a:ext uri="{FF2B5EF4-FFF2-40B4-BE49-F238E27FC236}">
                    <a16:creationId xmlns:a16="http://schemas.microsoft.com/office/drawing/2014/main" id="{DD0EA77A-F66A-934C-92C2-7A2EEC834EEC}"/>
                  </a:ext>
                </a:extLst>
              </p14:cNvPr>
              <p14:cNvContentPartPr/>
              <p14:nvPr/>
            </p14:nvContentPartPr>
            <p14:xfrm>
              <a:off x="6726155" y="5052063"/>
              <a:ext cx="283320" cy="156960"/>
            </p14:xfrm>
          </p:contentPart>
        </mc:Choice>
        <mc:Fallback xmlns="">
          <p:pic>
            <p:nvPicPr>
              <p:cNvPr id="341" name="Ink 343">
                <a:extLst>
                  <a:ext uri="{FF2B5EF4-FFF2-40B4-BE49-F238E27FC236}">
                    <a16:creationId xmlns:a16="http://schemas.microsoft.com/office/drawing/2014/main" id="{DD0EA77A-F66A-934C-92C2-7A2EEC834EEC}"/>
                  </a:ext>
                </a:extLst>
              </p:cNvPr>
              <p:cNvPicPr/>
              <p:nvPr/>
            </p:nvPicPr>
            <p:blipFill>
              <a:blip r:embed="rId215"/>
              <a:stretch>
                <a:fillRect/>
              </a:stretch>
            </p:blipFill>
            <p:spPr>
              <a:xfrm>
                <a:off x="6710675" y="5036547"/>
                <a:ext cx="313920" cy="18763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342" name="Ink 344">
                <a:extLst>
                  <a:ext uri="{FF2B5EF4-FFF2-40B4-BE49-F238E27FC236}">
                    <a16:creationId xmlns:a16="http://schemas.microsoft.com/office/drawing/2014/main" id="{D6BC8FD7-280D-F34F-A749-50915AD13F43}"/>
                  </a:ext>
                </a:extLst>
              </p14:cNvPr>
              <p14:cNvContentPartPr/>
              <p14:nvPr/>
            </p14:nvContentPartPr>
            <p14:xfrm>
              <a:off x="6354995" y="5076543"/>
              <a:ext cx="214200" cy="157680"/>
            </p14:xfrm>
          </p:contentPart>
        </mc:Choice>
        <mc:Fallback xmlns="">
          <p:pic>
            <p:nvPicPr>
              <p:cNvPr id="342" name="Ink 344">
                <a:extLst>
                  <a:ext uri="{FF2B5EF4-FFF2-40B4-BE49-F238E27FC236}">
                    <a16:creationId xmlns:a16="http://schemas.microsoft.com/office/drawing/2014/main" id="{D6BC8FD7-280D-F34F-A749-50915AD13F43}"/>
                  </a:ext>
                </a:extLst>
              </p:cNvPr>
              <p:cNvPicPr/>
              <p:nvPr/>
            </p:nvPicPr>
            <p:blipFill>
              <a:blip r:embed="rId217"/>
              <a:stretch>
                <a:fillRect/>
              </a:stretch>
            </p:blipFill>
            <p:spPr>
              <a:xfrm>
                <a:off x="6339515" y="5061028"/>
                <a:ext cx="244800" cy="18835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43" name="Ink 345">
                <a:extLst>
                  <a:ext uri="{FF2B5EF4-FFF2-40B4-BE49-F238E27FC236}">
                    <a16:creationId xmlns:a16="http://schemas.microsoft.com/office/drawing/2014/main" id="{161096DD-5E51-6140-8FF0-205D85414C33}"/>
                  </a:ext>
                </a:extLst>
              </p14:cNvPr>
              <p14:cNvContentPartPr/>
              <p14:nvPr/>
            </p14:nvContentPartPr>
            <p14:xfrm>
              <a:off x="5965475" y="5071143"/>
              <a:ext cx="213840" cy="131760"/>
            </p14:xfrm>
          </p:contentPart>
        </mc:Choice>
        <mc:Fallback xmlns="">
          <p:pic>
            <p:nvPicPr>
              <p:cNvPr id="343" name="Ink 345">
                <a:extLst>
                  <a:ext uri="{FF2B5EF4-FFF2-40B4-BE49-F238E27FC236}">
                    <a16:creationId xmlns:a16="http://schemas.microsoft.com/office/drawing/2014/main" id="{161096DD-5E51-6140-8FF0-205D85414C33}"/>
                  </a:ext>
                </a:extLst>
              </p:cNvPr>
              <p:cNvPicPr/>
              <p:nvPr/>
            </p:nvPicPr>
            <p:blipFill>
              <a:blip r:embed="rId219"/>
              <a:stretch>
                <a:fillRect/>
              </a:stretch>
            </p:blipFill>
            <p:spPr>
              <a:xfrm>
                <a:off x="5950021" y="5055663"/>
                <a:ext cx="244389"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47" name="Ink 346">
                <a:extLst>
                  <a:ext uri="{FF2B5EF4-FFF2-40B4-BE49-F238E27FC236}">
                    <a16:creationId xmlns:a16="http://schemas.microsoft.com/office/drawing/2014/main" id="{2A5FAE2F-0CDA-B049-BDDB-1606EE83DC61}"/>
                  </a:ext>
                </a:extLst>
              </p14:cNvPr>
              <p14:cNvContentPartPr/>
              <p14:nvPr/>
            </p14:nvContentPartPr>
            <p14:xfrm>
              <a:off x="7763315" y="5063943"/>
              <a:ext cx="63360" cy="12960"/>
            </p14:xfrm>
          </p:contentPart>
        </mc:Choice>
        <mc:Fallback xmlns="">
          <p:pic>
            <p:nvPicPr>
              <p:cNvPr id="347" name="Ink 346">
                <a:extLst>
                  <a:ext uri="{FF2B5EF4-FFF2-40B4-BE49-F238E27FC236}">
                    <a16:creationId xmlns:a16="http://schemas.microsoft.com/office/drawing/2014/main" id="{2A5FAE2F-0CDA-B049-BDDB-1606EE83DC61}"/>
                  </a:ext>
                </a:extLst>
              </p:cNvPr>
              <p:cNvPicPr/>
              <p:nvPr/>
            </p:nvPicPr>
            <p:blipFill>
              <a:blip r:embed="rId221"/>
              <a:stretch>
                <a:fillRect/>
              </a:stretch>
            </p:blipFill>
            <p:spPr>
              <a:xfrm>
                <a:off x="7747747" y="5048463"/>
                <a:ext cx="94135"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48" name="Ink 347">
                <a:extLst>
                  <a:ext uri="{FF2B5EF4-FFF2-40B4-BE49-F238E27FC236}">
                    <a16:creationId xmlns:a16="http://schemas.microsoft.com/office/drawing/2014/main" id="{B887D297-1860-A041-A73C-6656BF5E6CFF}"/>
                  </a:ext>
                </a:extLst>
              </p14:cNvPr>
              <p14:cNvContentPartPr/>
              <p14:nvPr/>
            </p14:nvContentPartPr>
            <p14:xfrm>
              <a:off x="7807595" y="5114343"/>
              <a:ext cx="19080" cy="12960"/>
            </p14:xfrm>
          </p:contentPart>
        </mc:Choice>
        <mc:Fallback xmlns="">
          <p:pic>
            <p:nvPicPr>
              <p:cNvPr id="348" name="Ink 347">
                <a:extLst>
                  <a:ext uri="{FF2B5EF4-FFF2-40B4-BE49-F238E27FC236}">
                    <a16:creationId xmlns:a16="http://schemas.microsoft.com/office/drawing/2014/main" id="{B887D297-1860-A041-A73C-6656BF5E6CFF}"/>
                  </a:ext>
                </a:extLst>
              </p:cNvPr>
              <p:cNvPicPr/>
              <p:nvPr/>
            </p:nvPicPr>
            <p:blipFill>
              <a:blip r:embed="rId223"/>
              <a:stretch>
                <a:fillRect/>
              </a:stretch>
            </p:blipFill>
            <p:spPr>
              <a:xfrm>
                <a:off x="7792115" y="5098863"/>
                <a:ext cx="49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52" name="Ink 352">
                <a:extLst>
                  <a:ext uri="{FF2B5EF4-FFF2-40B4-BE49-F238E27FC236}">
                    <a16:creationId xmlns:a16="http://schemas.microsoft.com/office/drawing/2014/main" id="{A6D361E8-1226-CB4F-8069-B49F6DAFECC8}"/>
                  </a:ext>
                </a:extLst>
              </p14:cNvPr>
              <p14:cNvContentPartPr/>
              <p14:nvPr/>
            </p14:nvContentPartPr>
            <p14:xfrm>
              <a:off x="8003075" y="4976103"/>
              <a:ext cx="427320" cy="132480"/>
            </p14:xfrm>
          </p:contentPart>
        </mc:Choice>
        <mc:Fallback xmlns="">
          <p:pic>
            <p:nvPicPr>
              <p:cNvPr id="352" name="Ink 352">
                <a:extLst>
                  <a:ext uri="{FF2B5EF4-FFF2-40B4-BE49-F238E27FC236}">
                    <a16:creationId xmlns:a16="http://schemas.microsoft.com/office/drawing/2014/main" id="{A6D361E8-1226-CB4F-8069-B49F6DAFECC8}"/>
                  </a:ext>
                </a:extLst>
              </p:cNvPr>
              <p:cNvPicPr/>
              <p:nvPr/>
            </p:nvPicPr>
            <p:blipFill>
              <a:blip r:embed="rId225"/>
              <a:stretch>
                <a:fillRect/>
              </a:stretch>
            </p:blipFill>
            <p:spPr>
              <a:xfrm>
                <a:off x="7987595" y="4960623"/>
                <a:ext cx="4579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63" name="Ink 365">
                <a:extLst>
                  <a:ext uri="{FF2B5EF4-FFF2-40B4-BE49-F238E27FC236}">
                    <a16:creationId xmlns:a16="http://schemas.microsoft.com/office/drawing/2014/main" id="{032D68EB-E3BA-994B-870D-64B59F99AEE9}"/>
                  </a:ext>
                </a:extLst>
              </p14:cNvPr>
              <p14:cNvContentPartPr/>
              <p14:nvPr/>
            </p14:nvContentPartPr>
            <p14:xfrm>
              <a:off x="9938795" y="4865583"/>
              <a:ext cx="352080" cy="186120"/>
            </p14:xfrm>
          </p:contentPart>
        </mc:Choice>
        <mc:Fallback xmlns="">
          <p:pic>
            <p:nvPicPr>
              <p:cNvPr id="363" name="Ink 365">
                <a:extLst>
                  <a:ext uri="{FF2B5EF4-FFF2-40B4-BE49-F238E27FC236}">
                    <a16:creationId xmlns:a16="http://schemas.microsoft.com/office/drawing/2014/main" id="{032D68EB-E3BA-994B-870D-64B59F99AEE9}"/>
                  </a:ext>
                </a:extLst>
              </p:cNvPr>
              <p:cNvPicPr/>
              <p:nvPr/>
            </p:nvPicPr>
            <p:blipFill>
              <a:blip r:embed="rId227"/>
              <a:stretch>
                <a:fillRect/>
              </a:stretch>
            </p:blipFill>
            <p:spPr>
              <a:xfrm>
                <a:off x="9923331" y="4850103"/>
                <a:ext cx="382649"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364" name="Ink 366">
                <a:extLst>
                  <a:ext uri="{FF2B5EF4-FFF2-40B4-BE49-F238E27FC236}">
                    <a16:creationId xmlns:a16="http://schemas.microsoft.com/office/drawing/2014/main" id="{D9A9CCFE-FD84-6846-84CA-822C27CF9DF8}"/>
                  </a:ext>
                </a:extLst>
              </p14:cNvPr>
              <p14:cNvContentPartPr/>
              <p14:nvPr/>
            </p14:nvContentPartPr>
            <p14:xfrm>
              <a:off x="9360275" y="4800783"/>
              <a:ext cx="415440" cy="326520"/>
            </p14:xfrm>
          </p:contentPart>
        </mc:Choice>
        <mc:Fallback xmlns="">
          <p:pic>
            <p:nvPicPr>
              <p:cNvPr id="364" name="Ink 366">
                <a:extLst>
                  <a:ext uri="{FF2B5EF4-FFF2-40B4-BE49-F238E27FC236}">
                    <a16:creationId xmlns:a16="http://schemas.microsoft.com/office/drawing/2014/main" id="{D9A9CCFE-FD84-6846-84CA-822C27CF9DF8}"/>
                  </a:ext>
                </a:extLst>
              </p:cNvPr>
              <p:cNvPicPr/>
              <p:nvPr/>
            </p:nvPicPr>
            <p:blipFill>
              <a:blip r:embed="rId229"/>
              <a:stretch>
                <a:fillRect/>
              </a:stretch>
            </p:blipFill>
            <p:spPr>
              <a:xfrm>
                <a:off x="9344782" y="4785303"/>
                <a:ext cx="446067"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65" name="Ink 367">
                <a:extLst>
                  <a:ext uri="{FF2B5EF4-FFF2-40B4-BE49-F238E27FC236}">
                    <a16:creationId xmlns:a16="http://schemas.microsoft.com/office/drawing/2014/main" id="{F6DEC015-FD3C-8846-85EB-7E20464FD356}"/>
                  </a:ext>
                </a:extLst>
              </p14:cNvPr>
              <p14:cNvContentPartPr/>
              <p14:nvPr/>
            </p14:nvContentPartPr>
            <p14:xfrm>
              <a:off x="8744315" y="4934703"/>
              <a:ext cx="333360" cy="180000"/>
            </p14:xfrm>
          </p:contentPart>
        </mc:Choice>
        <mc:Fallback xmlns="">
          <p:pic>
            <p:nvPicPr>
              <p:cNvPr id="365" name="Ink 367">
                <a:extLst>
                  <a:ext uri="{FF2B5EF4-FFF2-40B4-BE49-F238E27FC236}">
                    <a16:creationId xmlns:a16="http://schemas.microsoft.com/office/drawing/2014/main" id="{F6DEC015-FD3C-8846-85EB-7E20464FD356}"/>
                  </a:ext>
                </a:extLst>
              </p:cNvPr>
              <p:cNvPicPr/>
              <p:nvPr/>
            </p:nvPicPr>
            <p:blipFill>
              <a:blip r:embed="rId231"/>
              <a:stretch>
                <a:fillRect/>
              </a:stretch>
            </p:blipFill>
            <p:spPr>
              <a:xfrm>
                <a:off x="8728852" y="4919192"/>
                <a:ext cx="363927" cy="210661"/>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78" name="Ink 378">
                <a:extLst>
                  <a:ext uri="{FF2B5EF4-FFF2-40B4-BE49-F238E27FC236}">
                    <a16:creationId xmlns:a16="http://schemas.microsoft.com/office/drawing/2014/main" id="{7ED64CE3-1739-7A4E-8628-8E2063B6156D}"/>
                  </a:ext>
                </a:extLst>
              </p14:cNvPr>
              <p14:cNvContentPartPr/>
              <p14:nvPr/>
            </p14:nvContentPartPr>
            <p14:xfrm>
              <a:off x="1935275" y="5183463"/>
              <a:ext cx="1408680" cy="773640"/>
            </p14:xfrm>
          </p:contentPart>
        </mc:Choice>
        <mc:Fallback xmlns="">
          <p:pic>
            <p:nvPicPr>
              <p:cNvPr id="378" name="Ink 378">
                <a:extLst>
                  <a:ext uri="{FF2B5EF4-FFF2-40B4-BE49-F238E27FC236}">
                    <a16:creationId xmlns:a16="http://schemas.microsoft.com/office/drawing/2014/main" id="{7ED64CE3-1739-7A4E-8628-8E2063B6156D}"/>
                  </a:ext>
                </a:extLst>
              </p:cNvPr>
              <p:cNvPicPr/>
              <p:nvPr/>
            </p:nvPicPr>
            <p:blipFill>
              <a:blip r:embed="rId233"/>
              <a:stretch>
                <a:fillRect/>
              </a:stretch>
            </p:blipFill>
            <p:spPr>
              <a:xfrm>
                <a:off x="1919795" y="5167990"/>
                <a:ext cx="1439280" cy="804226"/>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80" name="Ink 379">
                <a:extLst>
                  <a:ext uri="{FF2B5EF4-FFF2-40B4-BE49-F238E27FC236}">
                    <a16:creationId xmlns:a16="http://schemas.microsoft.com/office/drawing/2014/main" id="{3969FEE5-038D-9E49-A185-A8B862D780DB}"/>
                  </a:ext>
                </a:extLst>
              </p14:cNvPr>
              <p14:cNvContentPartPr/>
              <p14:nvPr/>
            </p14:nvContentPartPr>
            <p14:xfrm>
              <a:off x="4135595" y="5938023"/>
              <a:ext cx="6480" cy="12960"/>
            </p14:xfrm>
          </p:contentPart>
        </mc:Choice>
        <mc:Fallback xmlns="">
          <p:pic>
            <p:nvPicPr>
              <p:cNvPr id="380" name="Ink 379">
                <a:extLst>
                  <a:ext uri="{FF2B5EF4-FFF2-40B4-BE49-F238E27FC236}">
                    <a16:creationId xmlns:a16="http://schemas.microsoft.com/office/drawing/2014/main" id="{3969FEE5-038D-9E49-A185-A8B862D780DB}"/>
                  </a:ext>
                </a:extLst>
              </p:cNvPr>
              <p:cNvPicPr/>
              <p:nvPr/>
            </p:nvPicPr>
            <p:blipFill>
              <a:blip r:embed="rId235"/>
              <a:stretch>
                <a:fillRect/>
              </a:stretch>
            </p:blipFill>
            <p:spPr>
              <a:xfrm>
                <a:off x="4120115" y="5922543"/>
                <a:ext cx="37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381" name="Ink 380">
                <a:extLst>
                  <a:ext uri="{FF2B5EF4-FFF2-40B4-BE49-F238E27FC236}">
                    <a16:creationId xmlns:a16="http://schemas.microsoft.com/office/drawing/2014/main" id="{D9B836B4-0FC1-024A-B0A5-46227F7109D6}"/>
                  </a:ext>
                </a:extLst>
              </p14:cNvPr>
              <p14:cNvContentPartPr/>
              <p14:nvPr/>
            </p14:nvContentPartPr>
            <p14:xfrm>
              <a:off x="3997355" y="6101463"/>
              <a:ext cx="12960" cy="19080"/>
            </p14:xfrm>
          </p:contentPart>
        </mc:Choice>
        <mc:Fallback xmlns="">
          <p:pic>
            <p:nvPicPr>
              <p:cNvPr id="381" name="Ink 380">
                <a:extLst>
                  <a:ext uri="{FF2B5EF4-FFF2-40B4-BE49-F238E27FC236}">
                    <a16:creationId xmlns:a16="http://schemas.microsoft.com/office/drawing/2014/main" id="{D9B836B4-0FC1-024A-B0A5-46227F7109D6}"/>
                  </a:ext>
                </a:extLst>
              </p:cNvPr>
              <p:cNvPicPr/>
              <p:nvPr/>
            </p:nvPicPr>
            <p:blipFill>
              <a:blip r:embed="rId237"/>
              <a:stretch>
                <a:fillRect/>
              </a:stretch>
            </p:blipFill>
            <p:spPr>
              <a:xfrm>
                <a:off x="3981875" y="6086270"/>
                <a:ext cx="4356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82" name="Ink 381">
                <a:extLst>
                  <a:ext uri="{FF2B5EF4-FFF2-40B4-BE49-F238E27FC236}">
                    <a16:creationId xmlns:a16="http://schemas.microsoft.com/office/drawing/2014/main" id="{2DEE4949-0263-EC41-AAC9-FA9B7DF19493}"/>
                  </a:ext>
                </a:extLst>
              </p14:cNvPr>
              <p14:cNvContentPartPr/>
              <p14:nvPr/>
            </p14:nvContentPartPr>
            <p14:xfrm>
              <a:off x="4261595" y="6088863"/>
              <a:ext cx="19080" cy="19080"/>
            </p14:xfrm>
          </p:contentPart>
        </mc:Choice>
        <mc:Fallback xmlns="">
          <p:pic>
            <p:nvPicPr>
              <p:cNvPr id="382" name="Ink 381">
                <a:extLst>
                  <a:ext uri="{FF2B5EF4-FFF2-40B4-BE49-F238E27FC236}">
                    <a16:creationId xmlns:a16="http://schemas.microsoft.com/office/drawing/2014/main" id="{2DEE4949-0263-EC41-AAC9-FA9B7DF19493}"/>
                  </a:ext>
                </a:extLst>
              </p:cNvPr>
              <p:cNvPicPr/>
              <p:nvPr/>
            </p:nvPicPr>
            <p:blipFill>
              <a:blip r:embed="rId239"/>
              <a:stretch>
                <a:fillRect/>
              </a:stretch>
            </p:blipFill>
            <p:spPr>
              <a:xfrm>
                <a:off x="4246402" y="6073670"/>
                <a:ext cx="49113"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385" name="Ink 384">
                <a:extLst>
                  <a:ext uri="{FF2B5EF4-FFF2-40B4-BE49-F238E27FC236}">
                    <a16:creationId xmlns:a16="http://schemas.microsoft.com/office/drawing/2014/main" id="{EE655939-290D-2748-8EE8-3D82ADE9813A}"/>
                  </a:ext>
                </a:extLst>
              </p14:cNvPr>
              <p14:cNvContentPartPr/>
              <p14:nvPr/>
            </p14:nvContentPartPr>
            <p14:xfrm>
              <a:off x="5141795" y="5925423"/>
              <a:ext cx="75960" cy="360"/>
            </p14:xfrm>
          </p:contentPart>
        </mc:Choice>
        <mc:Fallback xmlns="">
          <p:pic>
            <p:nvPicPr>
              <p:cNvPr id="385" name="Ink 384">
                <a:extLst>
                  <a:ext uri="{FF2B5EF4-FFF2-40B4-BE49-F238E27FC236}">
                    <a16:creationId xmlns:a16="http://schemas.microsoft.com/office/drawing/2014/main" id="{EE655939-290D-2748-8EE8-3D82ADE9813A}"/>
                  </a:ext>
                </a:extLst>
              </p:cNvPr>
              <p:cNvPicPr/>
              <p:nvPr/>
            </p:nvPicPr>
            <p:blipFill>
              <a:blip r:embed="rId241"/>
              <a:stretch>
                <a:fillRect/>
              </a:stretch>
            </p:blipFill>
            <p:spPr>
              <a:xfrm>
                <a:off x="5126315" y="5909943"/>
                <a:ext cx="1065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386" name="Ink 385">
                <a:extLst>
                  <a:ext uri="{FF2B5EF4-FFF2-40B4-BE49-F238E27FC236}">
                    <a16:creationId xmlns:a16="http://schemas.microsoft.com/office/drawing/2014/main" id="{0C98530A-338C-9548-A255-67E594A7AE66}"/>
                  </a:ext>
                </a:extLst>
              </p14:cNvPr>
              <p14:cNvContentPartPr/>
              <p14:nvPr/>
            </p14:nvContentPartPr>
            <p14:xfrm>
              <a:off x="5191835" y="5994543"/>
              <a:ext cx="69480" cy="360"/>
            </p14:xfrm>
          </p:contentPart>
        </mc:Choice>
        <mc:Fallback xmlns="">
          <p:pic>
            <p:nvPicPr>
              <p:cNvPr id="386" name="Ink 385">
                <a:extLst>
                  <a:ext uri="{FF2B5EF4-FFF2-40B4-BE49-F238E27FC236}">
                    <a16:creationId xmlns:a16="http://schemas.microsoft.com/office/drawing/2014/main" id="{0C98530A-338C-9548-A255-67E594A7AE66}"/>
                  </a:ext>
                </a:extLst>
              </p:cNvPr>
              <p:cNvPicPr/>
              <p:nvPr/>
            </p:nvPicPr>
            <p:blipFill>
              <a:blip r:embed="rId243"/>
              <a:stretch>
                <a:fillRect/>
              </a:stretch>
            </p:blipFill>
            <p:spPr>
              <a:xfrm>
                <a:off x="5176355" y="5979063"/>
                <a:ext cx="100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93" name="Ink 392">
                <a:extLst>
                  <a:ext uri="{FF2B5EF4-FFF2-40B4-BE49-F238E27FC236}">
                    <a16:creationId xmlns:a16="http://schemas.microsoft.com/office/drawing/2014/main" id="{2B72E7F6-AF35-0E4C-BF63-08BA032BC8F5}"/>
                  </a:ext>
                </a:extLst>
              </p14:cNvPr>
              <p14:cNvContentPartPr/>
              <p14:nvPr/>
            </p14:nvContentPartPr>
            <p14:xfrm>
              <a:off x="6582875" y="5837223"/>
              <a:ext cx="156240" cy="113400"/>
            </p14:xfrm>
          </p:contentPart>
        </mc:Choice>
        <mc:Fallback xmlns="">
          <p:pic>
            <p:nvPicPr>
              <p:cNvPr id="393" name="Ink 392">
                <a:extLst>
                  <a:ext uri="{FF2B5EF4-FFF2-40B4-BE49-F238E27FC236}">
                    <a16:creationId xmlns:a16="http://schemas.microsoft.com/office/drawing/2014/main" id="{2B72E7F6-AF35-0E4C-BF63-08BA032BC8F5}"/>
                  </a:ext>
                </a:extLst>
              </p:cNvPr>
              <p:cNvPicPr/>
              <p:nvPr/>
            </p:nvPicPr>
            <p:blipFill>
              <a:blip r:embed="rId245"/>
              <a:stretch>
                <a:fillRect/>
              </a:stretch>
            </p:blipFill>
            <p:spPr>
              <a:xfrm>
                <a:off x="6567395" y="5821743"/>
                <a:ext cx="186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94" name="Ink 393">
                <a:extLst>
                  <a:ext uri="{FF2B5EF4-FFF2-40B4-BE49-F238E27FC236}">
                    <a16:creationId xmlns:a16="http://schemas.microsoft.com/office/drawing/2014/main" id="{3D8EE04E-6249-164E-A030-0C0AD8D1F9FC}"/>
                  </a:ext>
                </a:extLst>
              </p14:cNvPr>
              <p14:cNvContentPartPr/>
              <p14:nvPr/>
            </p14:nvContentPartPr>
            <p14:xfrm>
              <a:off x="6996515" y="5799423"/>
              <a:ext cx="201600" cy="119880"/>
            </p14:xfrm>
          </p:contentPart>
        </mc:Choice>
        <mc:Fallback xmlns="">
          <p:pic>
            <p:nvPicPr>
              <p:cNvPr id="394" name="Ink 393">
                <a:extLst>
                  <a:ext uri="{FF2B5EF4-FFF2-40B4-BE49-F238E27FC236}">
                    <a16:creationId xmlns:a16="http://schemas.microsoft.com/office/drawing/2014/main" id="{3D8EE04E-6249-164E-A030-0C0AD8D1F9FC}"/>
                  </a:ext>
                </a:extLst>
              </p:cNvPr>
              <p:cNvPicPr/>
              <p:nvPr/>
            </p:nvPicPr>
            <p:blipFill>
              <a:blip r:embed="rId247"/>
              <a:stretch>
                <a:fillRect/>
              </a:stretch>
            </p:blipFill>
            <p:spPr>
              <a:xfrm>
                <a:off x="6981035" y="5783943"/>
                <a:ext cx="2322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395" name="Ink 394">
                <a:extLst>
                  <a:ext uri="{FF2B5EF4-FFF2-40B4-BE49-F238E27FC236}">
                    <a16:creationId xmlns:a16="http://schemas.microsoft.com/office/drawing/2014/main" id="{84DF7141-49AC-4849-8ACB-B579ACB8A2F1}"/>
                  </a:ext>
                </a:extLst>
              </p14:cNvPr>
              <p14:cNvContentPartPr/>
              <p14:nvPr/>
            </p14:nvContentPartPr>
            <p14:xfrm>
              <a:off x="7311515" y="5862423"/>
              <a:ext cx="18360" cy="19080"/>
            </p14:xfrm>
          </p:contentPart>
        </mc:Choice>
        <mc:Fallback xmlns="">
          <p:pic>
            <p:nvPicPr>
              <p:cNvPr id="395" name="Ink 394">
                <a:extLst>
                  <a:ext uri="{FF2B5EF4-FFF2-40B4-BE49-F238E27FC236}">
                    <a16:creationId xmlns:a16="http://schemas.microsoft.com/office/drawing/2014/main" id="{84DF7141-49AC-4849-8ACB-B579ACB8A2F1}"/>
                  </a:ext>
                </a:extLst>
              </p:cNvPr>
              <p:cNvPicPr/>
              <p:nvPr/>
            </p:nvPicPr>
            <p:blipFill>
              <a:blip r:embed="rId249"/>
              <a:stretch>
                <a:fillRect/>
              </a:stretch>
            </p:blipFill>
            <p:spPr>
              <a:xfrm>
                <a:off x="7296333" y="5846943"/>
                <a:ext cx="48372"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396" name="Ink 395">
                <a:extLst>
                  <a:ext uri="{FF2B5EF4-FFF2-40B4-BE49-F238E27FC236}">
                    <a16:creationId xmlns:a16="http://schemas.microsoft.com/office/drawing/2014/main" id="{385ADD4A-5D25-0946-89B4-94441565FD4F}"/>
                  </a:ext>
                </a:extLst>
              </p14:cNvPr>
              <p14:cNvContentPartPr/>
              <p14:nvPr/>
            </p14:nvContentPartPr>
            <p14:xfrm>
              <a:off x="7449035" y="5799423"/>
              <a:ext cx="113400" cy="107280"/>
            </p14:xfrm>
          </p:contentPart>
        </mc:Choice>
        <mc:Fallback xmlns="">
          <p:pic>
            <p:nvPicPr>
              <p:cNvPr id="396" name="Ink 395">
                <a:extLst>
                  <a:ext uri="{FF2B5EF4-FFF2-40B4-BE49-F238E27FC236}">
                    <a16:creationId xmlns:a16="http://schemas.microsoft.com/office/drawing/2014/main" id="{385ADD4A-5D25-0946-89B4-94441565FD4F}"/>
                  </a:ext>
                </a:extLst>
              </p:cNvPr>
              <p:cNvPicPr/>
              <p:nvPr/>
            </p:nvPicPr>
            <p:blipFill>
              <a:blip r:embed="rId251"/>
              <a:stretch>
                <a:fillRect/>
              </a:stretch>
            </p:blipFill>
            <p:spPr>
              <a:xfrm>
                <a:off x="7433555" y="5783943"/>
                <a:ext cx="144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397" name="Ink 396">
                <a:extLst>
                  <a:ext uri="{FF2B5EF4-FFF2-40B4-BE49-F238E27FC236}">
                    <a16:creationId xmlns:a16="http://schemas.microsoft.com/office/drawing/2014/main" id="{AB96FC7B-20F3-4B49-8186-E0A902EE54C8}"/>
                  </a:ext>
                </a:extLst>
              </p14:cNvPr>
              <p14:cNvContentPartPr/>
              <p14:nvPr/>
            </p14:nvContentPartPr>
            <p14:xfrm>
              <a:off x="7694195" y="5724183"/>
              <a:ext cx="112680" cy="138600"/>
            </p14:xfrm>
          </p:contentPart>
        </mc:Choice>
        <mc:Fallback xmlns="">
          <p:pic>
            <p:nvPicPr>
              <p:cNvPr id="397" name="Ink 396">
                <a:extLst>
                  <a:ext uri="{FF2B5EF4-FFF2-40B4-BE49-F238E27FC236}">
                    <a16:creationId xmlns:a16="http://schemas.microsoft.com/office/drawing/2014/main" id="{AB96FC7B-20F3-4B49-8186-E0A902EE54C8}"/>
                  </a:ext>
                </a:extLst>
              </p:cNvPr>
              <p:cNvPicPr/>
              <p:nvPr/>
            </p:nvPicPr>
            <p:blipFill>
              <a:blip r:embed="rId253"/>
              <a:stretch>
                <a:fillRect/>
              </a:stretch>
            </p:blipFill>
            <p:spPr>
              <a:xfrm>
                <a:off x="7678715" y="5708743"/>
                <a:ext cx="143280" cy="169121"/>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412" name="Ink 417">
                <a:extLst>
                  <a:ext uri="{FF2B5EF4-FFF2-40B4-BE49-F238E27FC236}">
                    <a16:creationId xmlns:a16="http://schemas.microsoft.com/office/drawing/2014/main" id="{5107CBCE-65C4-9E41-A098-5B662569CA97}"/>
                  </a:ext>
                </a:extLst>
              </p14:cNvPr>
              <p14:cNvContentPartPr/>
              <p14:nvPr/>
            </p14:nvContentPartPr>
            <p14:xfrm>
              <a:off x="8410955" y="5843703"/>
              <a:ext cx="1396080" cy="475200"/>
            </p14:xfrm>
          </p:contentPart>
        </mc:Choice>
        <mc:Fallback xmlns="">
          <p:pic>
            <p:nvPicPr>
              <p:cNvPr id="412" name="Ink 417">
                <a:extLst>
                  <a:ext uri="{FF2B5EF4-FFF2-40B4-BE49-F238E27FC236}">
                    <a16:creationId xmlns:a16="http://schemas.microsoft.com/office/drawing/2014/main" id="{5107CBCE-65C4-9E41-A098-5B662569CA97}"/>
                  </a:ext>
                </a:extLst>
              </p:cNvPr>
              <p:cNvPicPr/>
              <p:nvPr/>
            </p:nvPicPr>
            <p:blipFill>
              <a:blip r:embed="rId255"/>
              <a:stretch>
                <a:fillRect/>
              </a:stretch>
            </p:blipFill>
            <p:spPr>
              <a:xfrm>
                <a:off x="8395475" y="5828235"/>
                <a:ext cx="1426680" cy="505777"/>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413" name="Ink 418">
                <a:extLst>
                  <a:ext uri="{FF2B5EF4-FFF2-40B4-BE49-F238E27FC236}">
                    <a16:creationId xmlns:a16="http://schemas.microsoft.com/office/drawing/2014/main" id="{1D0CAFA4-DB8E-A74C-94F0-9F396BB7032B}"/>
                  </a:ext>
                </a:extLst>
              </p14:cNvPr>
              <p14:cNvContentPartPr/>
              <p14:nvPr/>
            </p14:nvContentPartPr>
            <p14:xfrm>
              <a:off x="7813715" y="6117303"/>
              <a:ext cx="327240" cy="204480"/>
            </p14:xfrm>
          </p:contentPart>
        </mc:Choice>
        <mc:Fallback xmlns="">
          <p:pic>
            <p:nvPicPr>
              <p:cNvPr id="413" name="Ink 418">
                <a:extLst>
                  <a:ext uri="{FF2B5EF4-FFF2-40B4-BE49-F238E27FC236}">
                    <a16:creationId xmlns:a16="http://schemas.microsoft.com/office/drawing/2014/main" id="{1D0CAFA4-DB8E-A74C-94F0-9F396BB7032B}"/>
                  </a:ext>
                </a:extLst>
              </p:cNvPr>
              <p:cNvPicPr/>
              <p:nvPr/>
            </p:nvPicPr>
            <p:blipFill>
              <a:blip r:embed="rId257"/>
              <a:stretch>
                <a:fillRect/>
              </a:stretch>
            </p:blipFill>
            <p:spPr>
              <a:xfrm>
                <a:off x="7798235" y="6101796"/>
                <a:ext cx="357840" cy="235134"/>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414" name="Ink 419">
                <a:extLst>
                  <a:ext uri="{FF2B5EF4-FFF2-40B4-BE49-F238E27FC236}">
                    <a16:creationId xmlns:a16="http://schemas.microsoft.com/office/drawing/2014/main" id="{7FF3CCFF-921C-9D4B-97FA-65B7144CF8C0}"/>
                  </a:ext>
                </a:extLst>
              </p14:cNvPr>
              <p14:cNvContentPartPr/>
              <p14:nvPr/>
            </p14:nvContentPartPr>
            <p14:xfrm>
              <a:off x="6254555" y="5843703"/>
              <a:ext cx="163800" cy="138600"/>
            </p14:xfrm>
          </p:contentPart>
        </mc:Choice>
        <mc:Fallback xmlns="">
          <p:pic>
            <p:nvPicPr>
              <p:cNvPr id="414" name="Ink 419">
                <a:extLst>
                  <a:ext uri="{FF2B5EF4-FFF2-40B4-BE49-F238E27FC236}">
                    <a16:creationId xmlns:a16="http://schemas.microsoft.com/office/drawing/2014/main" id="{7FF3CCFF-921C-9D4B-97FA-65B7144CF8C0}"/>
                  </a:ext>
                </a:extLst>
              </p:cNvPr>
              <p:cNvPicPr/>
              <p:nvPr/>
            </p:nvPicPr>
            <p:blipFill>
              <a:blip r:embed="rId259"/>
              <a:stretch>
                <a:fillRect/>
              </a:stretch>
            </p:blipFill>
            <p:spPr>
              <a:xfrm>
                <a:off x="6239075" y="5828223"/>
                <a:ext cx="1944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15" name="Ink 420">
                <a:extLst>
                  <a:ext uri="{FF2B5EF4-FFF2-40B4-BE49-F238E27FC236}">
                    <a16:creationId xmlns:a16="http://schemas.microsoft.com/office/drawing/2014/main" id="{174E0D24-3D60-514A-A118-94840E5E554B}"/>
                  </a:ext>
                </a:extLst>
              </p14:cNvPr>
              <p14:cNvContentPartPr/>
              <p14:nvPr/>
            </p14:nvContentPartPr>
            <p14:xfrm>
              <a:off x="5795555" y="5843703"/>
              <a:ext cx="352440" cy="138600"/>
            </p14:xfrm>
          </p:contentPart>
        </mc:Choice>
        <mc:Fallback xmlns="">
          <p:pic>
            <p:nvPicPr>
              <p:cNvPr id="415" name="Ink 420">
                <a:extLst>
                  <a:ext uri="{FF2B5EF4-FFF2-40B4-BE49-F238E27FC236}">
                    <a16:creationId xmlns:a16="http://schemas.microsoft.com/office/drawing/2014/main" id="{174E0D24-3D60-514A-A118-94840E5E554B}"/>
                  </a:ext>
                </a:extLst>
              </p:cNvPr>
              <p:cNvPicPr/>
              <p:nvPr/>
            </p:nvPicPr>
            <p:blipFill>
              <a:blip r:embed="rId261"/>
              <a:stretch>
                <a:fillRect/>
              </a:stretch>
            </p:blipFill>
            <p:spPr>
              <a:xfrm>
                <a:off x="5780075" y="5828223"/>
                <a:ext cx="383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416" name="Ink 421">
                <a:extLst>
                  <a:ext uri="{FF2B5EF4-FFF2-40B4-BE49-F238E27FC236}">
                    <a16:creationId xmlns:a16="http://schemas.microsoft.com/office/drawing/2014/main" id="{B0E3637C-3270-6E4B-BF66-A598A70378AA}"/>
                  </a:ext>
                </a:extLst>
              </p14:cNvPr>
              <p14:cNvContentPartPr/>
              <p14:nvPr/>
            </p14:nvContentPartPr>
            <p14:xfrm>
              <a:off x="5531315" y="5856303"/>
              <a:ext cx="132480" cy="138600"/>
            </p14:xfrm>
          </p:contentPart>
        </mc:Choice>
        <mc:Fallback xmlns="">
          <p:pic>
            <p:nvPicPr>
              <p:cNvPr id="416" name="Ink 421">
                <a:extLst>
                  <a:ext uri="{FF2B5EF4-FFF2-40B4-BE49-F238E27FC236}">
                    <a16:creationId xmlns:a16="http://schemas.microsoft.com/office/drawing/2014/main" id="{B0E3637C-3270-6E4B-BF66-A598A70378AA}"/>
                  </a:ext>
                </a:extLst>
              </p:cNvPr>
              <p:cNvPicPr/>
              <p:nvPr/>
            </p:nvPicPr>
            <p:blipFill>
              <a:blip r:embed="rId263"/>
              <a:stretch>
                <a:fillRect/>
              </a:stretch>
            </p:blipFill>
            <p:spPr>
              <a:xfrm>
                <a:off x="5515835" y="5840823"/>
                <a:ext cx="1630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417" name="Ink 422">
                <a:extLst>
                  <a:ext uri="{FF2B5EF4-FFF2-40B4-BE49-F238E27FC236}">
                    <a16:creationId xmlns:a16="http://schemas.microsoft.com/office/drawing/2014/main" id="{2CF32EF5-B317-B34B-B9E1-EA751C653BFB}"/>
                  </a:ext>
                </a:extLst>
              </p14:cNvPr>
              <p14:cNvContentPartPr/>
              <p14:nvPr/>
            </p14:nvContentPartPr>
            <p14:xfrm>
              <a:off x="4676315" y="5824623"/>
              <a:ext cx="258480" cy="207720"/>
            </p14:xfrm>
          </p:contentPart>
        </mc:Choice>
        <mc:Fallback xmlns="">
          <p:pic>
            <p:nvPicPr>
              <p:cNvPr id="417" name="Ink 422">
                <a:extLst>
                  <a:ext uri="{FF2B5EF4-FFF2-40B4-BE49-F238E27FC236}">
                    <a16:creationId xmlns:a16="http://schemas.microsoft.com/office/drawing/2014/main" id="{2CF32EF5-B317-B34B-B9E1-EA751C653BFB}"/>
                  </a:ext>
                </a:extLst>
              </p:cNvPr>
              <p:cNvPicPr/>
              <p:nvPr/>
            </p:nvPicPr>
            <p:blipFill>
              <a:blip r:embed="rId265"/>
              <a:stretch>
                <a:fillRect/>
              </a:stretch>
            </p:blipFill>
            <p:spPr>
              <a:xfrm>
                <a:off x="4660813" y="5809143"/>
                <a:ext cx="289123" cy="238320"/>
              </a:xfrm>
              <a:prstGeom prst="rect">
                <a:avLst/>
              </a:prstGeom>
            </p:spPr>
          </p:pic>
        </mc:Fallback>
      </mc:AlternateContent>
    </p:spTree>
    <p:extLst>
      <p:ext uri="{BB962C8B-B14F-4D97-AF65-F5344CB8AC3E}">
        <p14:creationId xmlns:p14="http://schemas.microsoft.com/office/powerpoint/2010/main" val="539909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55374" y="1325217"/>
                <a:ext cx="10747513" cy="5087458"/>
              </a:xfrm>
            </p:spPr>
            <p:txBody>
              <a:bodyPr>
                <a:normAutofit/>
              </a:bodyPr>
              <a:lstStyle/>
              <a:p>
                <a:pPr marL="0" indent="0">
                  <a:lnSpc>
                    <a:spcPct val="120000"/>
                  </a:lnSpc>
                  <a:spcBef>
                    <a:spcPts val="0"/>
                  </a:spcBef>
                  <a:buNone/>
                </a:pPr>
                <a:r>
                  <a:rPr lang="en-US" b="1" dirty="0">
                    <a:latin typeface="Calibri" panose="020F0502020204030204" pitchFamily="34" charset="0"/>
                    <a:ea typeface="Tahoma" panose="020B0604030504040204" pitchFamily="34" charset="0"/>
                    <a:cs typeface="Calibri" panose="020F0502020204030204" pitchFamily="34" charset="0"/>
                  </a:rPr>
                  <a:t>Note: </a:t>
                </a:r>
                <a:endParaRPr lang="en-US" dirty="0">
                  <a:latin typeface="Calibri" panose="020F0502020204030204" pitchFamily="34" charset="0"/>
                  <a:ea typeface="Tahoma" panose="020B0604030504040204" pitchFamily="34" charset="0"/>
                  <a:cs typeface="Calibri" panose="020F0502020204030204" pitchFamily="34" charset="0"/>
                </a:endParaRPr>
              </a:p>
              <a:p>
                <a:pPr marL="339725" indent="-285750">
                  <a:lnSpc>
                    <a:spcPct val="110000"/>
                  </a:lnSpc>
                  <a:spcBef>
                    <a:spcPts val="0"/>
                  </a:spcBef>
                  <a:buFont typeface="Wingdings" panose="05000000000000000000" pitchFamily="2" charset="2"/>
                  <a:buChar char="Ø"/>
                </a:pPr>
                <a:r>
                  <a:rPr lang="en-US" dirty="0">
                    <a:latin typeface="Calibri" panose="020F0502020204030204" pitchFamily="34" charset="0"/>
                    <a:ea typeface="Tahoma" panose="020B0604030504040204" pitchFamily="34" charset="0"/>
                    <a:cs typeface="Calibri" panose="020F0502020204030204" pitchFamily="34" charset="0"/>
                  </a:rPr>
                  <a:t>As null hypothesis, we could choose </a:t>
                </a:r>
                <a14:m>
                  <m:oMath xmlns:m="http://schemas.openxmlformats.org/officeDocument/2006/math">
                    <m:sSub>
                      <m:sSubPr>
                        <m:ctrlPr>
                          <a:rPr lang="en-US" i="1">
                            <a:latin typeface="Cambria Math" panose="02040503050406030204" pitchFamily="18" charset="0"/>
                            <a:ea typeface="Tahoma" panose="020B0604030504040204" pitchFamily="34" charset="0"/>
                            <a:cs typeface="Times New Roman" panose="02020603050405020304" pitchFamily="18" charset="0"/>
                          </a:rPr>
                        </m:ctrlPr>
                      </m:sSubPr>
                      <m:e>
                        <m:r>
                          <a:rPr lang="en-US" i="1">
                            <a:latin typeface="Cambria Math" panose="02040503050406030204" pitchFamily="18" charset="0"/>
                            <a:ea typeface="Tahoma" panose="020B0604030504040204" pitchFamily="34" charset="0"/>
                            <a:cs typeface="Times New Roman" panose="02020603050405020304" pitchFamily="18" charset="0"/>
                          </a:rPr>
                          <m:t>𝐻</m:t>
                        </m:r>
                      </m:e>
                      <m:sub>
                        <m:r>
                          <a:rPr lang="en-US" i="1">
                            <a:latin typeface="Cambria Math" panose="02040503050406030204" pitchFamily="18" charset="0"/>
                            <a:ea typeface="Tahoma" panose="020B0604030504040204" pitchFamily="34" charset="0"/>
                            <a:cs typeface="Times New Roman" panose="02020603050405020304" pitchFamily="18" charset="0"/>
                          </a:rPr>
                          <m:t>0</m:t>
                        </m:r>
                      </m:sub>
                    </m:sSub>
                    <m:r>
                      <a:rPr lang="en-US" i="1">
                        <a:latin typeface="Cambria Math" panose="02040503050406030204" pitchFamily="18" charset="0"/>
                        <a:ea typeface="Tahoma" panose="020B0604030504040204" pitchFamily="34"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𝜇</m:t>
                    </m:r>
                    <m:r>
                      <a:rPr lang="en-US" i="1">
                        <a:latin typeface="Cambria Math" panose="02040503050406030204" pitchFamily="18" charset="0"/>
                        <a:ea typeface="Cambria Math" panose="02040503050406030204" pitchFamily="18" charset="0"/>
                        <a:cs typeface="Times New Roman" panose="02020603050405020304" pitchFamily="18" charset="0"/>
                      </a:rPr>
                      <m:t>≤220     </m:t>
                    </m:r>
                  </m:oMath>
                </a14:m>
                <a:r>
                  <a:rPr lang="en-US" dirty="0">
                    <a:latin typeface="Calibri" panose="020F0502020204030204" pitchFamily="34" charset="0"/>
                    <a:ea typeface="Tahoma" panose="020B0604030504040204" pitchFamily="34" charset="0"/>
                    <a:cs typeface="Calibri" panose="020F0502020204030204" pitchFamily="34" charset="0"/>
                  </a:rPr>
                  <a:t>or</a:t>
                </a:r>
                <a14:m>
                  <m:oMath xmlns:m="http://schemas.openxmlformats.org/officeDocument/2006/math">
                    <m:sSub>
                      <m:sSubPr>
                        <m:ctrlPr>
                          <a:rPr lang="en-US" i="1">
                            <a:latin typeface="Cambria Math" panose="02040503050406030204" pitchFamily="18" charset="0"/>
                            <a:ea typeface="Tahoma" panose="020B0604030504040204" pitchFamily="34" charset="0"/>
                            <a:cs typeface="Times New Roman" panose="02020603050405020304" pitchFamily="18" charset="0"/>
                          </a:rPr>
                        </m:ctrlPr>
                      </m:sSubPr>
                      <m:e>
                        <m:r>
                          <a:rPr lang="en-US" i="1">
                            <a:latin typeface="Cambria Math"/>
                            <a:ea typeface="Tahoma" panose="020B0604030504040204" pitchFamily="34" charset="0"/>
                            <a:cs typeface="Times New Roman" panose="02020603050405020304" pitchFamily="18" charset="0"/>
                          </a:rPr>
                          <m:t>     </m:t>
                        </m:r>
                        <m:r>
                          <a:rPr lang="en-US" i="1">
                            <a:latin typeface="Cambria Math" panose="02040503050406030204" pitchFamily="18" charset="0"/>
                            <a:ea typeface="Tahoma" panose="020B0604030504040204" pitchFamily="34" charset="0"/>
                            <a:cs typeface="Times New Roman" panose="02020603050405020304" pitchFamily="18" charset="0"/>
                          </a:rPr>
                          <m:t>𝐻</m:t>
                        </m:r>
                      </m:e>
                      <m:sub>
                        <m:r>
                          <a:rPr lang="en-US" i="1">
                            <a:latin typeface="Cambria Math" panose="02040503050406030204" pitchFamily="18" charset="0"/>
                            <a:ea typeface="Tahoma" panose="020B0604030504040204" pitchFamily="34" charset="0"/>
                            <a:cs typeface="Times New Roman" panose="02020603050405020304" pitchFamily="18" charset="0"/>
                          </a:rPr>
                          <m:t>0</m:t>
                        </m:r>
                      </m:sub>
                    </m:sSub>
                    <m:r>
                      <a:rPr lang="en-US" i="1">
                        <a:latin typeface="Cambria Math" panose="02040503050406030204" pitchFamily="18" charset="0"/>
                        <a:ea typeface="Tahoma" panose="020B0604030504040204" pitchFamily="34"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𝜇</m:t>
                    </m:r>
                    <m:r>
                      <a:rPr lang="en-US" i="1">
                        <a:latin typeface="Cambria Math" panose="02040503050406030204" pitchFamily="18" charset="0"/>
                        <a:ea typeface="Cambria Math" panose="02040503050406030204" pitchFamily="18" charset="0"/>
                        <a:cs typeface="Times New Roman" panose="02020603050405020304" pitchFamily="18" charset="0"/>
                      </a:rPr>
                      <m:t>≥220</m:t>
                    </m:r>
                  </m:oMath>
                </a14:m>
                <a:endParaRPr lang="en-US" dirty="0">
                  <a:latin typeface="Calibri" panose="020F0502020204030204" pitchFamily="34" charset="0"/>
                  <a:ea typeface="Tahoma" panose="020B0604030504040204" pitchFamily="34" charset="0"/>
                  <a:cs typeface="Calibri" panose="020F0502020204030204" pitchFamily="34" charset="0"/>
                </a:endParaRPr>
              </a:p>
              <a:p>
                <a:pPr marL="2534285" lvl="8" indent="-285750">
                  <a:lnSpc>
                    <a:spcPct val="110000"/>
                  </a:lnSpc>
                  <a:buFont typeface="Wingdings" panose="05000000000000000000" pitchFamily="2" charset="2"/>
                  <a:buChar char="Ø"/>
                </a:pPr>
                <a:endParaRPr lang="en-US" dirty="0">
                  <a:latin typeface="Calibri" panose="020F0502020204030204" pitchFamily="34" charset="0"/>
                  <a:ea typeface="Tahoma" panose="020B0604030504040204" pitchFamily="34" charset="0"/>
                  <a:cs typeface="Calibri" panose="020F0502020204030204" pitchFamily="34" charset="0"/>
                </a:endParaRPr>
              </a:p>
              <a:p>
                <a:pPr marL="339725" indent="-285750">
                  <a:lnSpc>
                    <a:spcPct val="110000"/>
                  </a:lnSpc>
                  <a:spcBef>
                    <a:spcPts val="0"/>
                  </a:spcBef>
                  <a:buFont typeface="Wingdings" panose="05000000000000000000" pitchFamily="2" charset="2"/>
                  <a:buChar char="Ø"/>
                </a:pPr>
                <a:r>
                  <a:rPr lang="en-US" dirty="0">
                    <a:solidFill>
                      <a:srgbClr val="A50021"/>
                    </a:solidFill>
                    <a:latin typeface="Calibri" panose="020F0502020204030204" pitchFamily="34" charset="0"/>
                    <a:ea typeface="Tahoma" panose="020B0604030504040204" pitchFamily="34" charset="0"/>
                    <a:cs typeface="Calibri" panose="020F0502020204030204" pitchFamily="34" charset="0"/>
                  </a:rPr>
                  <a:t>It is customary to always have the null hypothesis with an equal sign.</a:t>
                </a:r>
              </a:p>
              <a:p>
                <a:pPr marL="2534285" lvl="8" indent="-285750">
                  <a:lnSpc>
                    <a:spcPct val="110000"/>
                  </a:lnSpc>
                  <a:buFont typeface="Wingdings" panose="05000000000000000000" pitchFamily="2" charset="2"/>
                  <a:buChar char="Ø"/>
                </a:pPr>
                <a:endParaRPr lang="en-US" dirty="0">
                  <a:solidFill>
                    <a:srgbClr val="A50021"/>
                  </a:solidFill>
                  <a:latin typeface="Calibri" panose="020F0502020204030204" pitchFamily="34" charset="0"/>
                  <a:ea typeface="Tahoma" panose="020B0604030504040204" pitchFamily="34" charset="0"/>
                  <a:cs typeface="Calibri" panose="020F0502020204030204" pitchFamily="34" charset="0"/>
                </a:endParaRPr>
              </a:p>
              <a:p>
                <a:pPr marL="339725" indent="-285750">
                  <a:lnSpc>
                    <a:spcPct val="110000"/>
                  </a:lnSpc>
                  <a:spcBef>
                    <a:spcPts val="0"/>
                  </a:spcBef>
                  <a:buFont typeface="Wingdings" panose="05000000000000000000" pitchFamily="2" charset="2"/>
                  <a:buChar char="Ø"/>
                </a:pPr>
                <a:r>
                  <a:rPr lang="en-US" dirty="0">
                    <a:latin typeface="Calibri" panose="020F0502020204030204" pitchFamily="34" charset="0"/>
                    <a:ea typeface="Tahoma" panose="020B0604030504040204" pitchFamily="34" charset="0"/>
                    <a:cs typeface="Calibri" panose="020F0502020204030204" pitchFamily="34" charset="0"/>
                  </a:rPr>
                  <a:t>As an alternative hypothesis there are many options available with  us. </a:t>
                </a:r>
              </a:p>
              <a:p>
                <a:pPr marL="282575" indent="-228600">
                  <a:lnSpc>
                    <a:spcPct val="110000"/>
                  </a:lnSpc>
                  <a:spcBef>
                    <a:spcPts val="0"/>
                  </a:spcBef>
                  <a:buFont typeface="+mj-lt"/>
                  <a:buAutoNum type="arabicPeriod"/>
                </a:pPr>
                <a:endParaRPr lang="en-US" dirty="0">
                  <a:latin typeface="Calibri" panose="020F0502020204030204" pitchFamily="34" charset="0"/>
                  <a:ea typeface="Tahoma" panose="020B0604030504040204" pitchFamily="34" charset="0"/>
                  <a:cs typeface="Calibri" panose="020F0502020204030204" pitchFamily="34" charset="0"/>
                </a:endParaRPr>
              </a:p>
              <a:p>
                <a:pPr marL="53975" indent="0">
                  <a:lnSpc>
                    <a:spcPct val="120000"/>
                  </a:lnSpc>
                  <a:spcBef>
                    <a:spcPts val="0"/>
                  </a:spcBef>
                  <a:buNone/>
                </a:pPr>
                <a:r>
                  <a:rPr lang="en-US" b="1" dirty="0">
                    <a:solidFill>
                      <a:srgbClr val="002060"/>
                    </a:solidFill>
                    <a:latin typeface="Calibri" panose="020F0502020204030204" pitchFamily="34" charset="0"/>
                    <a:ea typeface="Tahoma" panose="020B0604030504040204" pitchFamily="34" charset="0"/>
                    <a:cs typeface="Calibri" panose="020F0502020204030204" pitchFamily="34" charset="0"/>
                  </a:rPr>
                  <a:t>Examples:</a:t>
                </a:r>
              </a:p>
              <a:p>
                <a:pPr marL="631825" lvl="1" indent="-228600">
                  <a:lnSpc>
                    <a:spcPct val="120000"/>
                  </a:lnSpc>
                  <a:buFont typeface="+mj-lt"/>
                  <a:buAutoNum type="romanUcPeriod"/>
                  <a:tabLst>
                    <a:tab pos="228600" algn="l"/>
                  </a:tabLst>
                </a:pPr>
                <a:r>
                  <a:rPr lang="en-US" dirty="0">
                    <a:solidFill>
                      <a:srgbClr val="0B5ED7"/>
                    </a:solidFill>
                    <a:latin typeface="Calibri" panose="020F0502020204030204" pitchFamily="34" charset="0"/>
                    <a:ea typeface="Tahoma" panose="020B0604030504040204" pitchFamily="34" charset="0"/>
                    <a:cs typeface="Calibri" panose="020F0502020204030204" pitchFamily="34" charset="0"/>
                  </a:rPr>
                  <a:t>  </a:t>
                </a:r>
                <a14:m>
                  <m:oMath xmlns:m="http://schemas.openxmlformats.org/officeDocument/2006/math">
                    <m:sSub>
                      <m:sSubPr>
                        <m:ctrlP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e>
                      <m:sub>
                        <m:r>
                          <a:rPr lang="en-US"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𝑎</m:t>
                        </m:r>
                      </m:sub>
                    </m:sSub>
                    <m: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US"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𝜇</m:t>
                    </m:r>
                    <m:r>
                      <a:rPr lang="en-US"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&gt;220</m:t>
                    </m:r>
                  </m:oMath>
                </a14:m>
                <a:endParaRPr lang="en-US" dirty="0">
                  <a:solidFill>
                    <a:srgbClr val="0B5ED7"/>
                  </a:solidFill>
                  <a:latin typeface="Calibri" panose="020F0502020204030204" pitchFamily="34" charset="0"/>
                  <a:ea typeface="Tahoma" panose="020B0604030504040204" pitchFamily="34" charset="0"/>
                  <a:cs typeface="Calibri" panose="020F0502020204030204" pitchFamily="34" charset="0"/>
                </a:endParaRPr>
              </a:p>
              <a:p>
                <a:pPr marL="631825" lvl="1" indent="-228600">
                  <a:lnSpc>
                    <a:spcPct val="120000"/>
                  </a:lnSpc>
                  <a:buFont typeface="+mj-lt"/>
                  <a:buAutoNum type="romanUcPeriod"/>
                  <a:tabLst>
                    <a:tab pos="228600" algn="l"/>
                  </a:tabLst>
                </a:pPr>
                <a14:m>
                  <m:oMath xmlns:m="http://schemas.openxmlformats.org/officeDocument/2006/math">
                    <m:sSub>
                      <m:sSubPr>
                        <m:ctrlP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rgbClr val="0B5ED7"/>
                            </a:solidFill>
                            <a:latin typeface="Cambria Math"/>
                            <a:ea typeface="Tahoma" panose="020B0604030504040204" pitchFamily="34" charset="0"/>
                            <a:cs typeface="Times New Roman" panose="02020603050405020304" pitchFamily="18" charset="0"/>
                          </a:rPr>
                          <m:t>   </m:t>
                        </m:r>
                        <m: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e>
                      <m:sub>
                        <m:r>
                          <a:rPr lang="en-US"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𝑎</m:t>
                        </m:r>
                      </m:sub>
                    </m:sSub>
                    <m: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US"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𝜇</m:t>
                    </m:r>
                    <m:r>
                      <a:rPr lang="en-US"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&lt;220</m:t>
                    </m:r>
                  </m:oMath>
                </a14:m>
                <a:endParaRPr lang="en-US" dirty="0">
                  <a:solidFill>
                    <a:srgbClr val="0B5ED7"/>
                  </a:solidFill>
                  <a:latin typeface="Calibri" panose="020F0502020204030204" pitchFamily="34" charset="0"/>
                  <a:ea typeface="Tahoma" panose="020B0604030504040204" pitchFamily="34" charset="0"/>
                  <a:cs typeface="Calibri" panose="020F0502020204030204" pitchFamily="34" charset="0"/>
                </a:endParaRPr>
              </a:p>
              <a:p>
                <a:pPr marL="631825" lvl="1" indent="-228600">
                  <a:lnSpc>
                    <a:spcPct val="120000"/>
                  </a:lnSpc>
                  <a:buFont typeface="+mj-lt"/>
                  <a:buAutoNum type="romanUcPeriod"/>
                  <a:tabLst>
                    <a:tab pos="228600" algn="l"/>
                  </a:tabLst>
                </a:pPr>
                <a14:m>
                  <m:oMath xmlns:m="http://schemas.openxmlformats.org/officeDocument/2006/math">
                    <m:sSub>
                      <m:sSubPr>
                        <m:ctrlP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rgbClr val="0B5ED7"/>
                            </a:solidFill>
                            <a:latin typeface="Cambria Math"/>
                            <a:ea typeface="Tahoma" panose="020B0604030504040204" pitchFamily="34" charset="0"/>
                            <a:cs typeface="Times New Roman" panose="02020603050405020304" pitchFamily="18" charset="0"/>
                          </a:rPr>
                          <m:t>   </m:t>
                        </m:r>
                        <m: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e>
                      <m:sub>
                        <m:r>
                          <a:rPr lang="en-US"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𝑎</m:t>
                        </m:r>
                      </m:sub>
                    </m:sSub>
                    <m: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US"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𝜇</m:t>
                    </m:r>
                    <m:r>
                      <a:rPr lang="en-US"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≠220</m:t>
                    </m:r>
                  </m:oMath>
                </a14:m>
                <a:endParaRPr lang="en-US" dirty="0">
                  <a:solidFill>
                    <a:srgbClr val="0B5ED7"/>
                  </a:solidFill>
                  <a:latin typeface="Calibri" panose="020F0502020204030204" pitchFamily="34" charset="0"/>
                  <a:ea typeface="Cambria Math" panose="02040503050406030204" pitchFamily="18" charset="0"/>
                  <a:cs typeface="Calibri" panose="020F0502020204030204" pitchFamily="34" charset="0"/>
                </a:endParaRPr>
              </a:p>
              <a:p>
                <a:pPr marL="403225" lvl="1">
                  <a:lnSpc>
                    <a:spcPct val="120000"/>
                  </a:lnSpc>
                  <a:tabLst>
                    <a:tab pos="228600" algn="l"/>
                  </a:tabLst>
                </a:pPr>
                <a:endParaRPr lang="en-US" dirty="0">
                  <a:solidFill>
                    <a:srgbClr val="0B5ED7"/>
                  </a:solidFill>
                  <a:latin typeface="Calibri" panose="020F0502020204030204" pitchFamily="34" charset="0"/>
                  <a:ea typeface="Cambria Math" panose="02040503050406030204" pitchFamily="18" charset="0"/>
                  <a:cs typeface="Calibri" panose="020F0502020204030204" pitchFamily="34" charset="0"/>
                </a:endParaRPr>
              </a:p>
              <a:p>
                <a:pPr marL="53975" indent="0">
                  <a:lnSpc>
                    <a:spcPct val="120000"/>
                  </a:lnSpc>
                  <a:spcBef>
                    <a:spcPts val="0"/>
                  </a:spcBef>
                  <a:buNone/>
                </a:pPr>
                <a:r>
                  <a:rPr lang="en-US" dirty="0">
                    <a:latin typeface="Calibri" panose="020F0502020204030204" pitchFamily="34" charset="0"/>
                    <a:ea typeface="Tahoma" panose="020B0604030504040204" pitchFamily="34" charset="0"/>
                    <a:cs typeface="Calibri" panose="020F0502020204030204" pitchFamily="34" charset="0"/>
                  </a:rPr>
                  <a:t>The two hypothesis should be chosen in such a way that they are </a:t>
                </a:r>
                <a:r>
                  <a:rPr lang="en-US" b="1" dirty="0">
                    <a:solidFill>
                      <a:srgbClr val="0B5ED7"/>
                    </a:solidFill>
                    <a:latin typeface="Calibri" panose="020F0502020204030204" pitchFamily="34" charset="0"/>
                    <a:ea typeface="Tahoma" panose="020B0604030504040204" pitchFamily="34" charset="0"/>
                    <a:cs typeface="Calibri" panose="020F0502020204030204" pitchFamily="34" charset="0"/>
                  </a:rPr>
                  <a:t>exclusive</a:t>
                </a:r>
                <a:r>
                  <a:rPr lang="en-US" dirty="0">
                    <a:latin typeface="Calibri" panose="020F0502020204030204" pitchFamily="34" charset="0"/>
                    <a:ea typeface="Tahoma" panose="020B0604030504040204" pitchFamily="34" charset="0"/>
                    <a:cs typeface="Calibri" panose="020F0502020204030204" pitchFamily="34" charset="0"/>
                  </a:rPr>
                  <a:t> and </a:t>
                </a:r>
                <a:r>
                  <a:rPr lang="en-US" b="1" dirty="0">
                    <a:solidFill>
                      <a:srgbClr val="0B5ED7"/>
                    </a:solidFill>
                    <a:latin typeface="Calibri" panose="020F0502020204030204" pitchFamily="34" charset="0"/>
                    <a:ea typeface="Tahoma" panose="020B0604030504040204" pitchFamily="34" charset="0"/>
                    <a:cs typeface="Calibri" panose="020F0502020204030204" pitchFamily="34" charset="0"/>
                  </a:rPr>
                  <a:t>exhaustive</a:t>
                </a:r>
                <a:r>
                  <a:rPr lang="en-US" dirty="0">
                    <a:latin typeface="Calibri" panose="020F0502020204030204" pitchFamily="34" charset="0"/>
                    <a:ea typeface="Tahoma" panose="020B0604030504040204" pitchFamily="34" charset="0"/>
                    <a:cs typeface="Calibri" panose="020F0502020204030204" pitchFamily="34" charset="0"/>
                  </a:rPr>
                  <a:t>. One or other must be true, but they cannot both be true.</a:t>
                </a:r>
              </a:p>
              <a:p>
                <a:pPr marL="53975" indent="0">
                  <a:buNone/>
                </a:pPr>
                <a:endParaRPr lang="en-US"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53975" indent="0">
                  <a:buNone/>
                </a:pPr>
                <a:endParaRPr lang="en-US"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55374" y="1325217"/>
                <a:ext cx="10747513" cy="5087458"/>
              </a:xfrm>
              <a:blipFill>
                <a:blip r:embed="rId2"/>
                <a:stretch>
                  <a:fillRect l="-510"/>
                </a:stretch>
              </a:blipFill>
            </p:spPr>
            <p:txBody>
              <a:bodyPr/>
              <a:lstStyle/>
              <a:p>
                <a:r>
                  <a:rPr lang="en-VI">
                    <a:noFill/>
                  </a:rPr>
                  <a:t> </a:t>
                </a:r>
              </a:p>
            </p:txBody>
          </p:sp>
        </mc:Fallback>
      </mc:AlternateContent>
      <p:sp>
        <p:nvSpPr>
          <p:cNvPr id="6" name="Title 1"/>
          <p:cNvSpPr>
            <a:spLocks noGrp="1"/>
          </p:cNvSpPr>
          <p:nvPr>
            <p:ph type="title"/>
          </p:nvPr>
        </p:nvSpPr>
        <p:spPr>
          <a:xfrm>
            <a:off x="1820205" y="212034"/>
            <a:ext cx="4395065" cy="808383"/>
          </a:xfrm>
        </p:spPr>
        <p:txBody>
          <a:bodyPr>
            <a:normAutofit/>
          </a:bodyPr>
          <a:lstStyle/>
          <a:p>
            <a:r>
              <a:rPr lang="en-US" sz="4000" dirty="0">
                <a:solidFill>
                  <a:schemeClr val="tx1"/>
                </a:solidFill>
                <a:latin typeface="Times New Roman" pitchFamily="18" charset="0"/>
                <a:cs typeface="Times New Roman" pitchFamily="18" charset="0"/>
              </a:rPr>
              <a:t>The Hypotheses</a:t>
            </a:r>
            <a:endParaRPr lang="en-IN" sz="4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099892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2400" dirty="0">
                <a:latin typeface="Calibri" panose="020F0502020204030204" pitchFamily="34" charset="0"/>
                <a:cs typeface="Calibri" panose="020F0502020204030204" pitchFamily="34" charset="0"/>
              </a:rPr>
              <a:t>Following is the record of number of accident took place during the various days of the week</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Can we conclude that accident is independent of the day in a week?</a:t>
            </a:r>
            <a:endParaRPr lang="en-IN" sz="2400" dirty="0">
              <a:latin typeface="Calibri" panose="020F0502020204030204" pitchFamily="34" charset="0"/>
              <a:cs typeface="Calibri" panose="020F0502020204030204" pitchFamily="34" charset="0"/>
            </a:endParaRPr>
          </a:p>
        </p:txBody>
      </p:sp>
      <p:sp>
        <p:nvSpPr>
          <p:cNvPr id="3" name="Title 2"/>
          <p:cNvSpPr>
            <a:spLocks noGrp="1"/>
          </p:cNvSpPr>
          <p:nvPr>
            <p:ph type="title" idx="4294967295"/>
          </p:nvPr>
        </p:nvSpPr>
        <p:spPr/>
        <p:txBody>
          <a:bodyPr/>
          <a:lstStyle/>
          <a:p>
            <a:pPr algn="ctr"/>
            <a:r>
              <a:rPr lang="en-US" dirty="0"/>
              <a:t>   </a:t>
            </a:r>
            <a:r>
              <a:rPr lang="en-US" sz="4800" b="1" dirty="0">
                <a:latin typeface="Calibri" panose="020F0502020204030204" pitchFamily="34" charset="0"/>
                <a:cs typeface="Calibri" panose="020F0502020204030204" pitchFamily="34" charset="0"/>
              </a:rPr>
              <a:t>Example 10</a:t>
            </a:r>
            <a:endParaRPr lang="en-IN" sz="4800" b="1" dirty="0">
              <a:latin typeface="Calibri" panose="020F0502020204030204" pitchFamily="34" charset="0"/>
              <a:cs typeface="Calibri" panose="020F050202020403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504216809"/>
              </p:ext>
            </p:extLst>
          </p:nvPr>
        </p:nvGraphicFramePr>
        <p:xfrm>
          <a:off x="1752597" y="2961860"/>
          <a:ext cx="8610602" cy="1447800"/>
        </p:xfrm>
        <a:graphic>
          <a:graphicData uri="http://schemas.openxmlformats.org/drawingml/2006/table">
            <a:tbl>
              <a:tblPr firstRow="1" bandRow="1">
                <a:tableStyleId>{5C22544A-7EE6-4342-B048-85BDC9FD1C3A}</a:tableStyleId>
              </a:tblPr>
              <a:tblGrid>
                <a:gridCol w="1230086">
                  <a:extLst>
                    <a:ext uri="{9D8B030D-6E8A-4147-A177-3AD203B41FA5}">
                      <a16:colId xmlns:a16="http://schemas.microsoft.com/office/drawing/2014/main" val="20000"/>
                    </a:ext>
                  </a:extLst>
                </a:gridCol>
                <a:gridCol w="1230086">
                  <a:extLst>
                    <a:ext uri="{9D8B030D-6E8A-4147-A177-3AD203B41FA5}">
                      <a16:colId xmlns:a16="http://schemas.microsoft.com/office/drawing/2014/main" val="20001"/>
                    </a:ext>
                  </a:extLst>
                </a:gridCol>
                <a:gridCol w="1426031">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045027">
                  <a:extLst>
                    <a:ext uri="{9D8B030D-6E8A-4147-A177-3AD203B41FA5}">
                      <a16:colId xmlns:a16="http://schemas.microsoft.com/office/drawing/2014/main" val="20004"/>
                    </a:ext>
                  </a:extLst>
                </a:gridCol>
                <a:gridCol w="1230086">
                  <a:extLst>
                    <a:ext uri="{9D8B030D-6E8A-4147-A177-3AD203B41FA5}">
                      <a16:colId xmlns:a16="http://schemas.microsoft.com/office/drawing/2014/main" val="20005"/>
                    </a:ext>
                  </a:extLst>
                </a:gridCol>
                <a:gridCol w="1230086">
                  <a:extLst>
                    <a:ext uri="{9D8B030D-6E8A-4147-A177-3AD203B41FA5}">
                      <a16:colId xmlns:a16="http://schemas.microsoft.com/office/drawing/2014/main" val="20006"/>
                    </a:ext>
                  </a:extLst>
                </a:gridCol>
              </a:tblGrid>
              <a:tr h="723900">
                <a:tc>
                  <a:txBody>
                    <a:bodyPr/>
                    <a:lstStyle/>
                    <a:p>
                      <a:pPr algn="ctr"/>
                      <a:r>
                        <a:rPr lang="en-US" dirty="0"/>
                        <a:t>MONDAY</a:t>
                      </a:r>
                      <a:endParaRPr lang="en-IN" dirty="0"/>
                    </a:p>
                  </a:txBody>
                  <a:tcPr/>
                </a:tc>
                <a:tc>
                  <a:txBody>
                    <a:bodyPr/>
                    <a:lstStyle/>
                    <a:p>
                      <a:pPr algn="ctr"/>
                      <a:r>
                        <a:rPr lang="en-US" dirty="0"/>
                        <a:t>Tuesday</a:t>
                      </a:r>
                      <a:endParaRPr lang="en-IN" dirty="0"/>
                    </a:p>
                  </a:txBody>
                  <a:tcPr/>
                </a:tc>
                <a:tc>
                  <a:txBody>
                    <a:bodyPr/>
                    <a:lstStyle/>
                    <a:p>
                      <a:pPr algn="ctr"/>
                      <a:r>
                        <a:rPr lang="en-US" dirty="0"/>
                        <a:t>Wednesday</a:t>
                      </a:r>
                      <a:r>
                        <a:rPr lang="en-US" baseline="0" dirty="0"/>
                        <a:t> </a:t>
                      </a:r>
                      <a:endParaRPr lang="en-IN" dirty="0"/>
                    </a:p>
                  </a:txBody>
                  <a:tcPr/>
                </a:tc>
                <a:tc>
                  <a:txBody>
                    <a:bodyPr/>
                    <a:lstStyle/>
                    <a:p>
                      <a:pPr algn="ctr"/>
                      <a:r>
                        <a:rPr lang="en-US" dirty="0"/>
                        <a:t>Thursday</a:t>
                      </a:r>
                      <a:endParaRPr lang="en-IN" dirty="0"/>
                    </a:p>
                  </a:txBody>
                  <a:tcPr/>
                </a:tc>
                <a:tc>
                  <a:txBody>
                    <a:bodyPr/>
                    <a:lstStyle/>
                    <a:p>
                      <a:pPr algn="ctr"/>
                      <a:r>
                        <a:rPr lang="en-US" dirty="0"/>
                        <a:t>Friday</a:t>
                      </a:r>
                      <a:endParaRPr lang="en-IN" dirty="0"/>
                    </a:p>
                  </a:txBody>
                  <a:tcPr/>
                </a:tc>
                <a:tc>
                  <a:txBody>
                    <a:bodyPr/>
                    <a:lstStyle/>
                    <a:p>
                      <a:pPr algn="ctr"/>
                      <a:r>
                        <a:rPr lang="en-US" dirty="0"/>
                        <a:t>Saturday</a:t>
                      </a:r>
                      <a:endParaRPr lang="en-IN" dirty="0"/>
                    </a:p>
                  </a:txBody>
                  <a:tcPr/>
                </a:tc>
                <a:tc>
                  <a:txBody>
                    <a:bodyPr/>
                    <a:lstStyle/>
                    <a:p>
                      <a:pPr algn="ctr"/>
                      <a:r>
                        <a:rPr lang="en-US" dirty="0"/>
                        <a:t>Sunday</a:t>
                      </a:r>
                      <a:endParaRPr lang="en-IN" dirty="0"/>
                    </a:p>
                  </a:txBody>
                  <a:tcPr/>
                </a:tc>
                <a:extLst>
                  <a:ext uri="{0D108BD9-81ED-4DB2-BD59-A6C34878D82A}">
                    <a16:rowId xmlns:a16="http://schemas.microsoft.com/office/drawing/2014/main" val="10000"/>
                  </a:ext>
                </a:extLst>
              </a:tr>
              <a:tr h="723900">
                <a:tc>
                  <a:txBody>
                    <a:bodyPr/>
                    <a:lstStyle/>
                    <a:p>
                      <a:r>
                        <a:rPr lang="en-US" dirty="0"/>
                        <a:t>184</a:t>
                      </a:r>
                      <a:endParaRPr lang="en-IN" dirty="0"/>
                    </a:p>
                  </a:txBody>
                  <a:tcPr/>
                </a:tc>
                <a:tc>
                  <a:txBody>
                    <a:bodyPr/>
                    <a:lstStyle/>
                    <a:p>
                      <a:r>
                        <a:rPr lang="en-US" dirty="0"/>
                        <a:t>148</a:t>
                      </a:r>
                      <a:endParaRPr lang="en-IN" dirty="0"/>
                    </a:p>
                  </a:txBody>
                  <a:tcPr/>
                </a:tc>
                <a:tc>
                  <a:txBody>
                    <a:bodyPr/>
                    <a:lstStyle/>
                    <a:p>
                      <a:r>
                        <a:rPr lang="en-US" dirty="0"/>
                        <a:t>145</a:t>
                      </a:r>
                      <a:endParaRPr lang="en-IN" dirty="0"/>
                    </a:p>
                  </a:txBody>
                  <a:tcPr/>
                </a:tc>
                <a:tc>
                  <a:txBody>
                    <a:bodyPr/>
                    <a:lstStyle/>
                    <a:p>
                      <a:r>
                        <a:rPr lang="en-US" dirty="0"/>
                        <a:t>153</a:t>
                      </a:r>
                      <a:endParaRPr lang="en-IN" dirty="0"/>
                    </a:p>
                  </a:txBody>
                  <a:tcPr/>
                </a:tc>
                <a:tc>
                  <a:txBody>
                    <a:bodyPr/>
                    <a:lstStyle/>
                    <a:p>
                      <a:r>
                        <a:rPr lang="en-US" dirty="0"/>
                        <a:t>150</a:t>
                      </a:r>
                      <a:endParaRPr lang="en-IN" dirty="0"/>
                    </a:p>
                  </a:txBody>
                  <a:tcPr/>
                </a:tc>
                <a:tc>
                  <a:txBody>
                    <a:bodyPr/>
                    <a:lstStyle/>
                    <a:p>
                      <a:r>
                        <a:rPr lang="en-US" dirty="0"/>
                        <a:t>154</a:t>
                      </a:r>
                      <a:endParaRPr lang="en-IN" dirty="0"/>
                    </a:p>
                  </a:txBody>
                  <a:tcPr/>
                </a:tc>
                <a:tc>
                  <a:txBody>
                    <a:bodyPr/>
                    <a:lstStyle/>
                    <a:p>
                      <a:r>
                        <a:rPr lang="en-US" dirty="0"/>
                        <a:t>116</a:t>
                      </a:r>
                      <a:endParaRPr lang="en-IN"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1810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4BD144F5-DB60-884A-9FB2-C536D1A3B27A}"/>
                  </a:ext>
                </a:extLst>
              </p14:cNvPr>
              <p14:cNvContentPartPr/>
              <p14:nvPr/>
            </p14:nvContentPartPr>
            <p14:xfrm>
              <a:off x="2978915" y="455583"/>
              <a:ext cx="82080" cy="6480"/>
            </p14:xfrm>
          </p:contentPart>
        </mc:Choice>
        <mc:Fallback xmlns="">
          <p:pic>
            <p:nvPicPr>
              <p:cNvPr id="7" name="Ink 6">
                <a:extLst>
                  <a:ext uri="{FF2B5EF4-FFF2-40B4-BE49-F238E27FC236}">
                    <a16:creationId xmlns:a16="http://schemas.microsoft.com/office/drawing/2014/main" id="{4BD144F5-DB60-884A-9FB2-C536D1A3B27A}"/>
                  </a:ext>
                </a:extLst>
              </p:cNvPr>
              <p:cNvPicPr/>
              <p:nvPr/>
            </p:nvPicPr>
            <p:blipFill>
              <a:blip r:embed="rId3"/>
              <a:stretch>
                <a:fillRect/>
              </a:stretch>
            </p:blipFill>
            <p:spPr>
              <a:xfrm>
                <a:off x="2963503" y="440918"/>
                <a:ext cx="112546"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F11743E7-7599-7E48-ACF1-34CF202C0354}"/>
                  </a:ext>
                </a:extLst>
              </p14:cNvPr>
              <p14:cNvContentPartPr/>
              <p14:nvPr/>
            </p14:nvContentPartPr>
            <p14:xfrm>
              <a:off x="2985035" y="562503"/>
              <a:ext cx="31680" cy="6480"/>
            </p14:xfrm>
          </p:contentPart>
        </mc:Choice>
        <mc:Fallback xmlns="">
          <p:pic>
            <p:nvPicPr>
              <p:cNvPr id="8" name="Ink 7">
                <a:extLst>
                  <a:ext uri="{FF2B5EF4-FFF2-40B4-BE49-F238E27FC236}">
                    <a16:creationId xmlns:a16="http://schemas.microsoft.com/office/drawing/2014/main" id="{F11743E7-7599-7E48-ACF1-34CF202C0354}"/>
                  </a:ext>
                </a:extLst>
              </p:cNvPr>
              <p:cNvPicPr/>
              <p:nvPr/>
            </p:nvPicPr>
            <p:blipFill>
              <a:blip r:embed="rId5"/>
              <a:stretch>
                <a:fillRect/>
              </a:stretch>
            </p:blipFill>
            <p:spPr>
              <a:xfrm>
                <a:off x="2969555" y="547838"/>
                <a:ext cx="6228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10">
                <a:extLst>
                  <a:ext uri="{FF2B5EF4-FFF2-40B4-BE49-F238E27FC236}">
                    <a16:creationId xmlns:a16="http://schemas.microsoft.com/office/drawing/2014/main" id="{17AD2A3F-A2C7-E243-8EC4-A73733B1C190}"/>
                  </a:ext>
                </a:extLst>
              </p14:cNvPr>
              <p14:cNvContentPartPr/>
              <p14:nvPr/>
            </p14:nvContentPartPr>
            <p14:xfrm>
              <a:off x="2104835" y="310863"/>
              <a:ext cx="616680" cy="327240"/>
            </p14:xfrm>
          </p:contentPart>
        </mc:Choice>
        <mc:Fallback xmlns="">
          <p:pic>
            <p:nvPicPr>
              <p:cNvPr id="10" name="Ink 10">
                <a:extLst>
                  <a:ext uri="{FF2B5EF4-FFF2-40B4-BE49-F238E27FC236}">
                    <a16:creationId xmlns:a16="http://schemas.microsoft.com/office/drawing/2014/main" id="{17AD2A3F-A2C7-E243-8EC4-A73733B1C190}"/>
                  </a:ext>
                </a:extLst>
              </p:cNvPr>
              <p:cNvPicPr/>
              <p:nvPr/>
            </p:nvPicPr>
            <p:blipFill>
              <a:blip r:embed="rId7"/>
              <a:stretch>
                <a:fillRect/>
              </a:stretch>
            </p:blipFill>
            <p:spPr>
              <a:xfrm>
                <a:off x="2089346" y="295383"/>
                <a:ext cx="647298"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2">
                <a:extLst>
                  <a:ext uri="{FF2B5EF4-FFF2-40B4-BE49-F238E27FC236}">
                    <a16:creationId xmlns:a16="http://schemas.microsoft.com/office/drawing/2014/main" id="{0E7E6FFF-650C-4D47-A9CD-15D1EE0D94E1}"/>
                  </a:ext>
                </a:extLst>
              </p14:cNvPr>
              <p14:cNvContentPartPr/>
              <p14:nvPr/>
            </p14:nvContentPartPr>
            <p14:xfrm>
              <a:off x="3513875" y="197823"/>
              <a:ext cx="1961280" cy="679320"/>
            </p14:xfrm>
          </p:contentPart>
        </mc:Choice>
        <mc:Fallback xmlns="">
          <p:pic>
            <p:nvPicPr>
              <p:cNvPr id="22" name="Ink 22">
                <a:extLst>
                  <a:ext uri="{FF2B5EF4-FFF2-40B4-BE49-F238E27FC236}">
                    <a16:creationId xmlns:a16="http://schemas.microsoft.com/office/drawing/2014/main" id="{0E7E6FFF-650C-4D47-A9CD-15D1EE0D94E1}"/>
                  </a:ext>
                </a:extLst>
              </p:cNvPr>
              <p:cNvPicPr/>
              <p:nvPr/>
            </p:nvPicPr>
            <p:blipFill>
              <a:blip r:embed="rId9"/>
              <a:stretch>
                <a:fillRect/>
              </a:stretch>
            </p:blipFill>
            <p:spPr>
              <a:xfrm>
                <a:off x="3498395" y="182343"/>
                <a:ext cx="1991880" cy="709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5207B45C-2247-1541-ACDE-E0E5624E591F}"/>
                  </a:ext>
                </a:extLst>
              </p14:cNvPr>
              <p14:cNvContentPartPr/>
              <p14:nvPr/>
            </p14:nvContentPartPr>
            <p14:xfrm>
              <a:off x="2180435" y="1040223"/>
              <a:ext cx="346320" cy="207720"/>
            </p14:xfrm>
          </p:contentPart>
        </mc:Choice>
        <mc:Fallback xmlns="">
          <p:pic>
            <p:nvPicPr>
              <p:cNvPr id="24" name="Ink 23">
                <a:extLst>
                  <a:ext uri="{FF2B5EF4-FFF2-40B4-BE49-F238E27FC236}">
                    <a16:creationId xmlns:a16="http://schemas.microsoft.com/office/drawing/2014/main" id="{5207B45C-2247-1541-ACDE-E0E5624E591F}"/>
                  </a:ext>
                </a:extLst>
              </p:cNvPr>
              <p:cNvPicPr/>
              <p:nvPr/>
            </p:nvPicPr>
            <p:blipFill>
              <a:blip r:embed="rId11"/>
              <a:stretch>
                <a:fillRect/>
              </a:stretch>
            </p:blipFill>
            <p:spPr>
              <a:xfrm>
                <a:off x="2164939" y="1024770"/>
                <a:ext cx="376952" cy="23826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8CD689C5-1CFF-0447-A2A6-AF406ACF7A8C}"/>
                  </a:ext>
                </a:extLst>
              </p14:cNvPr>
              <p14:cNvContentPartPr/>
              <p14:nvPr/>
            </p14:nvContentPartPr>
            <p14:xfrm>
              <a:off x="3639155" y="1078023"/>
              <a:ext cx="239400" cy="176400"/>
            </p14:xfrm>
          </p:contentPart>
        </mc:Choice>
        <mc:Fallback xmlns="">
          <p:pic>
            <p:nvPicPr>
              <p:cNvPr id="25" name="Ink 24">
                <a:extLst>
                  <a:ext uri="{FF2B5EF4-FFF2-40B4-BE49-F238E27FC236}">
                    <a16:creationId xmlns:a16="http://schemas.microsoft.com/office/drawing/2014/main" id="{8CD689C5-1CFF-0447-A2A6-AF406ACF7A8C}"/>
                  </a:ext>
                </a:extLst>
              </p:cNvPr>
              <p:cNvPicPr/>
              <p:nvPr/>
            </p:nvPicPr>
            <p:blipFill>
              <a:blip r:embed="rId13"/>
              <a:stretch>
                <a:fillRect/>
              </a:stretch>
            </p:blipFill>
            <p:spPr>
              <a:xfrm>
                <a:off x="3623675" y="1062543"/>
                <a:ext cx="2700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F099C8FD-F4DD-3643-9BB1-7C3260C959A9}"/>
                  </a:ext>
                </a:extLst>
              </p14:cNvPr>
              <p14:cNvContentPartPr/>
              <p14:nvPr/>
            </p14:nvContentPartPr>
            <p14:xfrm>
              <a:off x="2111315" y="1606143"/>
              <a:ext cx="19080" cy="138600"/>
            </p14:xfrm>
          </p:contentPart>
        </mc:Choice>
        <mc:Fallback xmlns="">
          <p:pic>
            <p:nvPicPr>
              <p:cNvPr id="26" name="Ink 25">
                <a:extLst>
                  <a:ext uri="{FF2B5EF4-FFF2-40B4-BE49-F238E27FC236}">
                    <a16:creationId xmlns:a16="http://schemas.microsoft.com/office/drawing/2014/main" id="{F099C8FD-F4DD-3643-9BB1-7C3260C959A9}"/>
                  </a:ext>
                </a:extLst>
              </p:cNvPr>
              <p:cNvPicPr/>
              <p:nvPr/>
            </p:nvPicPr>
            <p:blipFill>
              <a:blip r:embed="rId15"/>
              <a:stretch>
                <a:fillRect/>
              </a:stretch>
            </p:blipFill>
            <p:spPr>
              <a:xfrm>
                <a:off x="2096122" y="1590663"/>
                <a:ext cx="49113"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30">
                <a:extLst>
                  <a:ext uri="{FF2B5EF4-FFF2-40B4-BE49-F238E27FC236}">
                    <a16:creationId xmlns:a16="http://schemas.microsoft.com/office/drawing/2014/main" id="{E3CB083C-5834-D04B-AD8A-CA76E0FD9B3D}"/>
                  </a:ext>
                </a:extLst>
              </p14:cNvPr>
              <p14:cNvContentPartPr/>
              <p14:nvPr/>
            </p14:nvContentPartPr>
            <p14:xfrm>
              <a:off x="2280875" y="1606143"/>
              <a:ext cx="409320" cy="226800"/>
            </p14:xfrm>
          </p:contentPart>
        </mc:Choice>
        <mc:Fallback xmlns="">
          <p:pic>
            <p:nvPicPr>
              <p:cNvPr id="30" name="Ink 30">
                <a:extLst>
                  <a:ext uri="{FF2B5EF4-FFF2-40B4-BE49-F238E27FC236}">
                    <a16:creationId xmlns:a16="http://schemas.microsoft.com/office/drawing/2014/main" id="{E3CB083C-5834-D04B-AD8A-CA76E0FD9B3D}"/>
                  </a:ext>
                </a:extLst>
              </p:cNvPr>
              <p:cNvPicPr/>
              <p:nvPr/>
            </p:nvPicPr>
            <p:blipFill>
              <a:blip r:embed="rId17"/>
              <a:stretch>
                <a:fillRect/>
              </a:stretch>
            </p:blipFill>
            <p:spPr>
              <a:xfrm>
                <a:off x="2265381" y="1590663"/>
                <a:ext cx="439947"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262B90EB-931E-0743-9EA8-B302F57B4305}"/>
                  </a:ext>
                </a:extLst>
              </p14:cNvPr>
              <p14:cNvContentPartPr/>
              <p14:nvPr/>
            </p14:nvContentPartPr>
            <p14:xfrm>
              <a:off x="2545115" y="2196903"/>
              <a:ext cx="132480" cy="195120"/>
            </p14:xfrm>
          </p:contentPart>
        </mc:Choice>
        <mc:Fallback xmlns="">
          <p:pic>
            <p:nvPicPr>
              <p:cNvPr id="35" name="Ink 34">
                <a:extLst>
                  <a:ext uri="{FF2B5EF4-FFF2-40B4-BE49-F238E27FC236}">
                    <a16:creationId xmlns:a16="http://schemas.microsoft.com/office/drawing/2014/main" id="{262B90EB-931E-0743-9EA8-B302F57B4305}"/>
                  </a:ext>
                </a:extLst>
              </p:cNvPr>
              <p:cNvPicPr/>
              <p:nvPr/>
            </p:nvPicPr>
            <p:blipFill>
              <a:blip r:embed="rId19"/>
              <a:stretch>
                <a:fillRect/>
              </a:stretch>
            </p:blipFill>
            <p:spPr>
              <a:xfrm>
                <a:off x="2529635" y="2181423"/>
                <a:ext cx="1630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6">
                <a:extLst>
                  <a:ext uri="{FF2B5EF4-FFF2-40B4-BE49-F238E27FC236}">
                    <a16:creationId xmlns:a16="http://schemas.microsoft.com/office/drawing/2014/main" id="{E1FB93B9-DBE4-9449-BDA9-D144C3EBA8E2}"/>
                  </a:ext>
                </a:extLst>
              </p14:cNvPr>
              <p14:cNvContentPartPr/>
              <p14:nvPr/>
            </p14:nvContentPartPr>
            <p14:xfrm>
              <a:off x="2155235" y="2159463"/>
              <a:ext cx="264240" cy="195120"/>
            </p14:xfrm>
          </p:contentPart>
        </mc:Choice>
        <mc:Fallback xmlns="">
          <p:pic>
            <p:nvPicPr>
              <p:cNvPr id="36" name="Ink 36">
                <a:extLst>
                  <a:ext uri="{FF2B5EF4-FFF2-40B4-BE49-F238E27FC236}">
                    <a16:creationId xmlns:a16="http://schemas.microsoft.com/office/drawing/2014/main" id="{E1FB93B9-DBE4-9449-BDA9-D144C3EBA8E2}"/>
                  </a:ext>
                </a:extLst>
              </p:cNvPr>
              <p:cNvPicPr/>
              <p:nvPr/>
            </p:nvPicPr>
            <p:blipFill>
              <a:blip r:embed="rId21"/>
              <a:stretch>
                <a:fillRect/>
              </a:stretch>
            </p:blipFill>
            <p:spPr>
              <a:xfrm>
                <a:off x="2139755" y="2144012"/>
                <a:ext cx="294840" cy="22566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3" name="Ink 44">
                <a:extLst>
                  <a:ext uri="{FF2B5EF4-FFF2-40B4-BE49-F238E27FC236}">
                    <a16:creationId xmlns:a16="http://schemas.microsoft.com/office/drawing/2014/main" id="{E92C26EA-BBAA-CC4D-9158-3FC09A4C2489}"/>
                  </a:ext>
                </a:extLst>
              </p14:cNvPr>
              <p14:cNvContentPartPr/>
              <p14:nvPr/>
            </p14:nvContentPartPr>
            <p14:xfrm>
              <a:off x="2570315" y="2744103"/>
              <a:ext cx="157680" cy="189000"/>
            </p14:xfrm>
          </p:contentPart>
        </mc:Choice>
        <mc:Fallback xmlns="">
          <p:pic>
            <p:nvPicPr>
              <p:cNvPr id="43" name="Ink 44">
                <a:extLst>
                  <a:ext uri="{FF2B5EF4-FFF2-40B4-BE49-F238E27FC236}">
                    <a16:creationId xmlns:a16="http://schemas.microsoft.com/office/drawing/2014/main" id="{E92C26EA-BBAA-CC4D-9158-3FC09A4C2489}"/>
                  </a:ext>
                </a:extLst>
              </p:cNvPr>
              <p:cNvPicPr/>
              <p:nvPr/>
            </p:nvPicPr>
            <p:blipFill>
              <a:blip r:embed="rId23"/>
              <a:stretch>
                <a:fillRect/>
              </a:stretch>
            </p:blipFill>
            <p:spPr>
              <a:xfrm>
                <a:off x="2554835" y="2728623"/>
                <a:ext cx="1882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5">
                <a:extLst>
                  <a:ext uri="{FF2B5EF4-FFF2-40B4-BE49-F238E27FC236}">
                    <a16:creationId xmlns:a16="http://schemas.microsoft.com/office/drawing/2014/main" id="{2537D9FB-1F57-2342-903A-A99FA8EF3D5B}"/>
                  </a:ext>
                </a:extLst>
              </p14:cNvPr>
              <p14:cNvContentPartPr/>
              <p14:nvPr/>
            </p14:nvContentPartPr>
            <p14:xfrm>
              <a:off x="2174315" y="2744103"/>
              <a:ext cx="276840" cy="151200"/>
            </p14:xfrm>
          </p:contentPart>
        </mc:Choice>
        <mc:Fallback xmlns="">
          <p:pic>
            <p:nvPicPr>
              <p:cNvPr id="44" name="Ink 45">
                <a:extLst>
                  <a:ext uri="{FF2B5EF4-FFF2-40B4-BE49-F238E27FC236}">
                    <a16:creationId xmlns:a16="http://schemas.microsoft.com/office/drawing/2014/main" id="{2537D9FB-1F57-2342-903A-A99FA8EF3D5B}"/>
                  </a:ext>
                </a:extLst>
              </p:cNvPr>
              <p:cNvPicPr/>
              <p:nvPr/>
            </p:nvPicPr>
            <p:blipFill>
              <a:blip r:embed="rId25"/>
              <a:stretch>
                <a:fillRect/>
              </a:stretch>
            </p:blipFill>
            <p:spPr>
              <a:xfrm>
                <a:off x="2158835" y="2728623"/>
                <a:ext cx="3074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1">
                <a:extLst>
                  <a:ext uri="{FF2B5EF4-FFF2-40B4-BE49-F238E27FC236}">
                    <a16:creationId xmlns:a16="http://schemas.microsoft.com/office/drawing/2014/main" id="{C7AE58F0-4791-0B4D-9C06-5E8FD083B2DC}"/>
                  </a:ext>
                </a:extLst>
              </p14:cNvPr>
              <p14:cNvContentPartPr/>
              <p14:nvPr/>
            </p14:nvContentPartPr>
            <p14:xfrm>
              <a:off x="2199155" y="3240543"/>
              <a:ext cx="484920" cy="220320"/>
            </p14:xfrm>
          </p:contentPart>
        </mc:Choice>
        <mc:Fallback xmlns="">
          <p:pic>
            <p:nvPicPr>
              <p:cNvPr id="51" name="Ink 51">
                <a:extLst>
                  <a:ext uri="{FF2B5EF4-FFF2-40B4-BE49-F238E27FC236}">
                    <a16:creationId xmlns:a16="http://schemas.microsoft.com/office/drawing/2014/main" id="{C7AE58F0-4791-0B4D-9C06-5E8FD083B2DC}"/>
                  </a:ext>
                </a:extLst>
              </p:cNvPr>
              <p:cNvPicPr/>
              <p:nvPr/>
            </p:nvPicPr>
            <p:blipFill>
              <a:blip r:embed="rId27"/>
              <a:stretch>
                <a:fillRect/>
              </a:stretch>
            </p:blipFill>
            <p:spPr>
              <a:xfrm>
                <a:off x="2183663" y="3225063"/>
                <a:ext cx="515543"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8" name="Ink 58">
                <a:extLst>
                  <a:ext uri="{FF2B5EF4-FFF2-40B4-BE49-F238E27FC236}">
                    <a16:creationId xmlns:a16="http://schemas.microsoft.com/office/drawing/2014/main" id="{8740C825-6B18-1347-AB33-114315B6AC6C}"/>
                  </a:ext>
                </a:extLst>
              </p14:cNvPr>
              <p14:cNvContentPartPr/>
              <p14:nvPr/>
            </p14:nvContentPartPr>
            <p14:xfrm>
              <a:off x="2262155" y="3788463"/>
              <a:ext cx="515880" cy="182160"/>
            </p14:xfrm>
          </p:contentPart>
        </mc:Choice>
        <mc:Fallback xmlns="">
          <p:pic>
            <p:nvPicPr>
              <p:cNvPr id="58" name="Ink 58">
                <a:extLst>
                  <a:ext uri="{FF2B5EF4-FFF2-40B4-BE49-F238E27FC236}">
                    <a16:creationId xmlns:a16="http://schemas.microsoft.com/office/drawing/2014/main" id="{8740C825-6B18-1347-AB33-114315B6AC6C}"/>
                  </a:ext>
                </a:extLst>
              </p:cNvPr>
              <p:cNvPicPr/>
              <p:nvPr/>
            </p:nvPicPr>
            <p:blipFill>
              <a:blip r:embed="rId29"/>
              <a:stretch>
                <a:fillRect/>
              </a:stretch>
            </p:blipFill>
            <p:spPr>
              <a:xfrm>
                <a:off x="2246675" y="3772983"/>
                <a:ext cx="5464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7A8F838D-05B0-8E47-967B-FA64213107D1}"/>
                  </a:ext>
                </a:extLst>
              </p14:cNvPr>
              <p14:cNvContentPartPr/>
              <p14:nvPr/>
            </p14:nvContentPartPr>
            <p14:xfrm>
              <a:off x="2293475" y="4334583"/>
              <a:ext cx="19080" cy="151200"/>
            </p14:xfrm>
          </p:contentPart>
        </mc:Choice>
        <mc:Fallback xmlns="">
          <p:pic>
            <p:nvPicPr>
              <p:cNvPr id="60" name="Ink 59">
                <a:extLst>
                  <a:ext uri="{FF2B5EF4-FFF2-40B4-BE49-F238E27FC236}">
                    <a16:creationId xmlns:a16="http://schemas.microsoft.com/office/drawing/2014/main" id="{7A8F838D-05B0-8E47-967B-FA64213107D1}"/>
                  </a:ext>
                </a:extLst>
              </p:cNvPr>
              <p:cNvPicPr/>
              <p:nvPr/>
            </p:nvPicPr>
            <p:blipFill>
              <a:blip r:embed="rId31"/>
              <a:stretch>
                <a:fillRect/>
              </a:stretch>
            </p:blipFill>
            <p:spPr>
              <a:xfrm>
                <a:off x="2277995" y="4319103"/>
                <a:ext cx="496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2">
                <a:extLst>
                  <a:ext uri="{FF2B5EF4-FFF2-40B4-BE49-F238E27FC236}">
                    <a16:creationId xmlns:a16="http://schemas.microsoft.com/office/drawing/2014/main" id="{C5FF5330-B038-1447-9A09-4CF6AA0D937C}"/>
                  </a:ext>
                </a:extLst>
              </p14:cNvPr>
              <p14:cNvContentPartPr/>
              <p14:nvPr/>
            </p14:nvContentPartPr>
            <p14:xfrm>
              <a:off x="2645555" y="4328463"/>
              <a:ext cx="138600" cy="207720"/>
            </p14:xfrm>
          </p:contentPart>
        </mc:Choice>
        <mc:Fallback xmlns="">
          <p:pic>
            <p:nvPicPr>
              <p:cNvPr id="63" name="Ink 62">
                <a:extLst>
                  <a:ext uri="{FF2B5EF4-FFF2-40B4-BE49-F238E27FC236}">
                    <a16:creationId xmlns:a16="http://schemas.microsoft.com/office/drawing/2014/main" id="{C5FF5330-B038-1447-9A09-4CF6AA0D937C}"/>
                  </a:ext>
                </a:extLst>
              </p:cNvPr>
              <p:cNvPicPr/>
              <p:nvPr/>
            </p:nvPicPr>
            <p:blipFill>
              <a:blip r:embed="rId33"/>
              <a:stretch>
                <a:fillRect/>
              </a:stretch>
            </p:blipFill>
            <p:spPr>
              <a:xfrm>
                <a:off x="2630075" y="4313010"/>
                <a:ext cx="169200" cy="23826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4" name="Ink 64">
                <a:extLst>
                  <a:ext uri="{FF2B5EF4-FFF2-40B4-BE49-F238E27FC236}">
                    <a16:creationId xmlns:a16="http://schemas.microsoft.com/office/drawing/2014/main" id="{81188C4F-6103-5D46-9140-3243870C83C3}"/>
                  </a:ext>
                </a:extLst>
              </p14:cNvPr>
              <p14:cNvContentPartPr/>
              <p14:nvPr/>
            </p14:nvContentPartPr>
            <p14:xfrm>
              <a:off x="2400395" y="4341063"/>
              <a:ext cx="163800" cy="157680"/>
            </p14:xfrm>
          </p:contentPart>
        </mc:Choice>
        <mc:Fallback xmlns="">
          <p:pic>
            <p:nvPicPr>
              <p:cNvPr id="64" name="Ink 64">
                <a:extLst>
                  <a:ext uri="{FF2B5EF4-FFF2-40B4-BE49-F238E27FC236}">
                    <a16:creationId xmlns:a16="http://schemas.microsoft.com/office/drawing/2014/main" id="{81188C4F-6103-5D46-9140-3243870C83C3}"/>
                  </a:ext>
                </a:extLst>
              </p:cNvPr>
              <p:cNvPicPr/>
              <p:nvPr/>
            </p:nvPicPr>
            <p:blipFill>
              <a:blip r:embed="rId35"/>
              <a:stretch>
                <a:fillRect/>
              </a:stretch>
            </p:blipFill>
            <p:spPr>
              <a:xfrm>
                <a:off x="2384915" y="4325583"/>
                <a:ext cx="1944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6" name="Ink 65">
                <a:extLst>
                  <a:ext uri="{FF2B5EF4-FFF2-40B4-BE49-F238E27FC236}">
                    <a16:creationId xmlns:a16="http://schemas.microsoft.com/office/drawing/2014/main" id="{BE1BBC56-3EAA-1F41-8C61-22631EAF73C7}"/>
                  </a:ext>
                </a:extLst>
              </p14:cNvPr>
              <p14:cNvContentPartPr/>
              <p14:nvPr/>
            </p14:nvContentPartPr>
            <p14:xfrm>
              <a:off x="2331275" y="4907343"/>
              <a:ext cx="25560" cy="188280"/>
            </p14:xfrm>
          </p:contentPart>
        </mc:Choice>
        <mc:Fallback xmlns="">
          <p:pic>
            <p:nvPicPr>
              <p:cNvPr id="66" name="Ink 65">
                <a:extLst>
                  <a:ext uri="{FF2B5EF4-FFF2-40B4-BE49-F238E27FC236}">
                    <a16:creationId xmlns:a16="http://schemas.microsoft.com/office/drawing/2014/main" id="{BE1BBC56-3EAA-1F41-8C61-22631EAF73C7}"/>
                  </a:ext>
                </a:extLst>
              </p:cNvPr>
              <p:cNvPicPr/>
              <p:nvPr/>
            </p:nvPicPr>
            <p:blipFill>
              <a:blip r:embed="rId37"/>
              <a:stretch>
                <a:fillRect/>
              </a:stretch>
            </p:blipFill>
            <p:spPr>
              <a:xfrm>
                <a:off x="2315795" y="4891863"/>
                <a:ext cx="561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7" name="Ink 66">
                <a:extLst>
                  <a:ext uri="{FF2B5EF4-FFF2-40B4-BE49-F238E27FC236}">
                    <a16:creationId xmlns:a16="http://schemas.microsoft.com/office/drawing/2014/main" id="{E25FBE2A-6111-7B4A-86D1-78D119915F0A}"/>
                  </a:ext>
                </a:extLst>
              </p14:cNvPr>
              <p14:cNvContentPartPr/>
              <p14:nvPr/>
            </p14:nvContentPartPr>
            <p14:xfrm>
              <a:off x="2494715" y="4938303"/>
              <a:ext cx="19080" cy="151200"/>
            </p14:xfrm>
          </p:contentPart>
        </mc:Choice>
        <mc:Fallback xmlns="">
          <p:pic>
            <p:nvPicPr>
              <p:cNvPr id="67" name="Ink 66">
                <a:extLst>
                  <a:ext uri="{FF2B5EF4-FFF2-40B4-BE49-F238E27FC236}">
                    <a16:creationId xmlns:a16="http://schemas.microsoft.com/office/drawing/2014/main" id="{E25FBE2A-6111-7B4A-86D1-78D119915F0A}"/>
                  </a:ext>
                </a:extLst>
              </p:cNvPr>
              <p:cNvPicPr/>
              <p:nvPr/>
            </p:nvPicPr>
            <p:blipFill>
              <a:blip r:embed="rId39"/>
              <a:stretch>
                <a:fillRect/>
              </a:stretch>
            </p:blipFill>
            <p:spPr>
              <a:xfrm>
                <a:off x="2479235" y="4922823"/>
                <a:ext cx="496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8" name="Ink 67">
                <a:extLst>
                  <a:ext uri="{FF2B5EF4-FFF2-40B4-BE49-F238E27FC236}">
                    <a16:creationId xmlns:a16="http://schemas.microsoft.com/office/drawing/2014/main" id="{F1A58993-AD88-464F-920B-BCD5C322CBE5}"/>
                  </a:ext>
                </a:extLst>
              </p14:cNvPr>
              <p14:cNvContentPartPr/>
              <p14:nvPr/>
            </p14:nvContentPartPr>
            <p14:xfrm>
              <a:off x="2652035" y="4900503"/>
              <a:ext cx="170280" cy="189000"/>
            </p14:xfrm>
          </p:contentPart>
        </mc:Choice>
        <mc:Fallback xmlns="">
          <p:pic>
            <p:nvPicPr>
              <p:cNvPr id="68" name="Ink 67">
                <a:extLst>
                  <a:ext uri="{FF2B5EF4-FFF2-40B4-BE49-F238E27FC236}">
                    <a16:creationId xmlns:a16="http://schemas.microsoft.com/office/drawing/2014/main" id="{F1A58993-AD88-464F-920B-BCD5C322CBE5}"/>
                  </a:ext>
                </a:extLst>
              </p:cNvPr>
              <p:cNvPicPr/>
              <p:nvPr/>
            </p:nvPicPr>
            <p:blipFill>
              <a:blip r:embed="rId41"/>
              <a:stretch>
                <a:fillRect/>
              </a:stretch>
            </p:blipFill>
            <p:spPr>
              <a:xfrm>
                <a:off x="2636555" y="4884993"/>
                <a:ext cx="200880" cy="21965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9" name="Ink 68">
                <a:extLst>
                  <a:ext uri="{FF2B5EF4-FFF2-40B4-BE49-F238E27FC236}">
                    <a16:creationId xmlns:a16="http://schemas.microsoft.com/office/drawing/2014/main" id="{031719BE-0D6D-7641-BAAF-1AEA9E5E67D9}"/>
                  </a:ext>
                </a:extLst>
              </p14:cNvPr>
              <p14:cNvContentPartPr/>
              <p14:nvPr/>
            </p14:nvContentPartPr>
            <p14:xfrm>
              <a:off x="2054795" y="5453823"/>
              <a:ext cx="1110240" cy="25560"/>
            </p14:xfrm>
          </p:contentPart>
        </mc:Choice>
        <mc:Fallback xmlns="">
          <p:pic>
            <p:nvPicPr>
              <p:cNvPr id="69" name="Ink 68">
                <a:extLst>
                  <a:ext uri="{FF2B5EF4-FFF2-40B4-BE49-F238E27FC236}">
                    <a16:creationId xmlns:a16="http://schemas.microsoft.com/office/drawing/2014/main" id="{031719BE-0D6D-7641-BAAF-1AEA9E5E67D9}"/>
                  </a:ext>
                </a:extLst>
              </p:cNvPr>
              <p:cNvPicPr/>
              <p:nvPr/>
            </p:nvPicPr>
            <p:blipFill>
              <a:blip r:embed="rId43"/>
              <a:stretch>
                <a:fillRect/>
              </a:stretch>
            </p:blipFill>
            <p:spPr>
              <a:xfrm>
                <a:off x="2039320" y="5438343"/>
                <a:ext cx="114083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4" name="Ink 84">
                <a:extLst>
                  <a:ext uri="{FF2B5EF4-FFF2-40B4-BE49-F238E27FC236}">
                    <a16:creationId xmlns:a16="http://schemas.microsoft.com/office/drawing/2014/main" id="{7B4F4CA5-3ACA-9047-9EE6-9EC7C9B8E3A4}"/>
                  </a:ext>
                </a:extLst>
              </p14:cNvPr>
              <p14:cNvContentPartPr/>
              <p14:nvPr/>
            </p14:nvContentPartPr>
            <p14:xfrm>
              <a:off x="1853555" y="5677383"/>
              <a:ext cx="1251720" cy="537480"/>
            </p14:xfrm>
          </p:contentPart>
        </mc:Choice>
        <mc:Fallback xmlns="">
          <p:pic>
            <p:nvPicPr>
              <p:cNvPr id="84" name="Ink 84">
                <a:extLst>
                  <a:ext uri="{FF2B5EF4-FFF2-40B4-BE49-F238E27FC236}">
                    <a16:creationId xmlns:a16="http://schemas.microsoft.com/office/drawing/2014/main" id="{7B4F4CA5-3ACA-9047-9EE6-9EC7C9B8E3A4}"/>
                  </a:ext>
                </a:extLst>
              </p:cNvPr>
              <p:cNvPicPr/>
              <p:nvPr/>
            </p:nvPicPr>
            <p:blipFill>
              <a:blip r:embed="rId45"/>
              <a:stretch>
                <a:fillRect/>
              </a:stretch>
            </p:blipFill>
            <p:spPr>
              <a:xfrm>
                <a:off x="1838075" y="5661913"/>
                <a:ext cx="1282320" cy="5680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6" name="Ink 95">
                <a:extLst>
                  <a:ext uri="{FF2B5EF4-FFF2-40B4-BE49-F238E27FC236}">
                    <a16:creationId xmlns:a16="http://schemas.microsoft.com/office/drawing/2014/main" id="{1D29CCA6-4CD1-5941-B9FF-9B95DE7F93B6}"/>
                  </a:ext>
                </a:extLst>
              </p14:cNvPr>
              <p14:cNvContentPartPr/>
              <p14:nvPr/>
            </p14:nvContentPartPr>
            <p14:xfrm>
              <a:off x="3393995" y="2744103"/>
              <a:ext cx="31680" cy="132480"/>
            </p14:xfrm>
          </p:contentPart>
        </mc:Choice>
        <mc:Fallback xmlns="">
          <p:pic>
            <p:nvPicPr>
              <p:cNvPr id="96" name="Ink 95">
                <a:extLst>
                  <a:ext uri="{FF2B5EF4-FFF2-40B4-BE49-F238E27FC236}">
                    <a16:creationId xmlns:a16="http://schemas.microsoft.com/office/drawing/2014/main" id="{1D29CCA6-4CD1-5941-B9FF-9B95DE7F93B6}"/>
                  </a:ext>
                </a:extLst>
              </p:cNvPr>
              <p:cNvPicPr/>
              <p:nvPr/>
            </p:nvPicPr>
            <p:blipFill>
              <a:blip r:embed="rId47"/>
              <a:stretch>
                <a:fillRect/>
              </a:stretch>
            </p:blipFill>
            <p:spPr>
              <a:xfrm>
                <a:off x="3378515" y="2728623"/>
                <a:ext cx="622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4" name="Ink 109">
                <a:extLst>
                  <a:ext uri="{FF2B5EF4-FFF2-40B4-BE49-F238E27FC236}">
                    <a16:creationId xmlns:a16="http://schemas.microsoft.com/office/drawing/2014/main" id="{603AEECB-2B29-8341-8A04-0C8F9F5956FD}"/>
                  </a:ext>
                </a:extLst>
              </p14:cNvPr>
              <p14:cNvContentPartPr/>
              <p14:nvPr/>
            </p14:nvContentPartPr>
            <p14:xfrm>
              <a:off x="3412715" y="3303543"/>
              <a:ext cx="572400" cy="138600"/>
            </p14:xfrm>
          </p:contentPart>
        </mc:Choice>
        <mc:Fallback xmlns="">
          <p:pic>
            <p:nvPicPr>
              <p:cNvPr id="104" name="Ink 109">
                <a:extLst>
                  <a:ext uri="{FF2B5EF4-FFF2-40B4-BE49-F238E27FC236}">
                    <a16:creationId xmlns:a16="http://schemas.microsoft.com/office/drawing/2014/main" id="{603AEECB-2B29-8341-8A04-0C8F9F5956FD}"/>
                  </a:ext>
                </a:extLst>
              </p:cNvPr>
              <p:cNvPicPr/>
              <p:nvPr/>
            </p:nvPicPr>
            <p:blipFill>
              <a:blip r:embed="rId49"/>
              <a:stretch>
                <a:fillRect/>
              </a:stretch>
            </p:blipFill>
            <p:spPr>
              <a:xfrm>
                <a:off x="3397235" y="3288063"/>
                <a:ext cx="603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5" name="Ink 110">
                <a:extLst>
                  <a:ext uri="{FF2B5EF4-FFF2-40B4-BE49-F238E27FC236}">
                    <a16:creationId xmlns:a16="http://schemas.microsoft.com/office/drawing/2014/main" id="{EFC413DC-D621-1447-A06D-10E93D254EFE}"/>
                  </a:ext>
                </a:extLst>
              </p14:cNvPr>
              <p14:cNvContentPartPr/>
              <p14:nvPr/>
            </p14:nvContentPartPr>
            <p14:xfrm>
              <a:off x="3532235" y="2712423"/>
              <a:ext cx="383760" cy="170280"/>
            </p14:xfrm>
          </p:contentPart>
        </mc:Choice>
        <mc:Fallback xmlns="">
          <p:pic>
            <p:nvPicPr>
              <p:cNvPr id="105" name="Ink 110">
                <a:extLst>
                  <a:ext uri="{FF2B5EF4-FFF2-40B4-BE49-F238E27FC236}">
                    <a16:creationId xmlns:a16="http://schemas.microsoft.com/office/drawing/2014/main" id="{EFC413DC-D621-1447-A06D-10E93D254EFE}"/>
                  </a:ext>
                </a:extLst>
              </p:cNvPr>
              <p:cNvPicPr/>
              <p:nvPr/>
            </p:nvPicPr>
            <p:blipFill>
              <a:blip r:embed="rId51"/>
              <a:stretch>
                <a:fillRect/>
              </a:stretch>
            </p:blipFill>
            <p:spPr>
              <a:xfrm>
                <a:off x="3516770" y="2696943"/>
                <a:ext cx="414331"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6" name="Ink 111">
                <a:extLst>
                  <a:ext uri="{FF2B5EF4-FFF2-40B4-BE49-F238E27FC236}">
                    <a16:creationId xmlns:a16="http://schemas.microsoft.com/office/drawing/2014/main" id="{65544775-BD60-E146-BBAD-C5DD2FB060C2}"/>
                  </a:ext>
                </a:extLst>
              </p14:cNvPr>
              <p14:cNvContentPartPr/>
              <p14:nvPr/>
            </p14:nvContentPartPr>
            <p14:xfrm>
              <a:off x="3557435" y="2159463"/>
              <a:ext cx="345960" cy="169920"/>
            </p14:xfrm>
          </p:contentPart>
        </mc:Choice>
        <mc:Fallback xmlns="">
          <p:pic>
            <p:nvPicPr>
              <p:cNvPr id="106" name="Ink 111">
                <a:extLst>
                  <a:ext uri="{FF2B5EF4-FFF2-40B4-BE49-F238E27FC236}">
                    <a16:creationId xmlns:a16="http://schemas.microsoft.com/office/drawing/2014/main" id="{65544775-BD60-E146-BBAD-C5DD2FB060C2}"/>
                  </a:ext>
                </a:extLst>
              </p:cNvPr>
              <p:cNvPicPr/>
              <p:nvPr/>
            </p:nvPicPr>
            <p:blipFill>
              <a:blip r:embed="rId53"/>
              <a:stretch>
                <a:fillRect/>
              </a:stretch>
            </p:blipFill>
            <p:spPr>
              <a:xfrm>
                <a:off x="3541971" y="2144016"/>
                <a:ext cx="376528" cy="200455"/>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7" name="Ink 112">
                <a:extLst>
                  <a:ext uri="{FF2B5EF4-FFF2-40B4-BE49-F238E27FC236}">
                    <a16:creationId xmlns:a16="http://schemas.microsoft.com/office/drawing/2014/main" id="{50125D0B-2070-4E46-8DCE-48264BF8215F}"/>
                  </a:ext>
                </a:extLst>
              </p14:cNvPr>
              <p14:cNvContentPartPr/>
              <p14:nvPr/>
            </p14:nvContentPartPr>
            <p14:xfrm>
              <a:off x="3400115" y="2215983"/>
              <a:ext cx="44280" cy="119880"/>
            </p14:xfrm>
          </p:contentPart>
        </mc:Choice>
        <mc:Fallback xmlns="">
          <p:pic>
            <p:nvPicPr>
              <p:cNvPr id="107" name="Ink 112">
                <a:extLst>
                  <a:ext uri="{FF2B5EF4-FFF2-40B4-BE49-F238E27FC236}">
                    <a16:creationId xmlns:a16="http://schemas.microsoft.com/office/drawing/2014/main" id="{50125D0B-2070-4E46-8DCE-48264BF8215F}"/>
                  </a:ext>
                </a:extLst>
              </p:cNvPr>
              <p:cNvPicPr/>
              <p:nvPr/>
            </p:nvPicPr>
            <p:blipFill>
              <a:blip r:embed="rId55"/>
              <a:stretch>
                <a:fillRect/>
              </a:stretch>
            </p:blipFill>
            <p:spPr>
              <a:xfrm>
                <a:off x="3384635" y="2200503"/>
                <a:ext cx="748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8" name="Ink 113">
                <a:extLst>
                  <a:ext uri="{FF2B5EF4-FFF2-40B4-BE49-F238E27FC236}">
                    <a16:creationId xmlns:a16="http://schemas.microsoft.com/office/drawing/2014/main" id="{37ED205F-D6E0-BF4E-BE52-F3ED462E9450}"/>
                  </a:ext>
                </a:extLst>
              </p14:cNvPr>
              <p14:cNvContentPartPr/>
              <p14:nvPr/>
            </p14:nvContentPartPr>
            <p14:xfrm>
              <a:off x="3607475" y="1599663"/>
              <a:ext cx="327600" cy="132480"/>
            </p14:xfrm>
          </p:contentPart>
        </mc:Choice>
        <mc:Fallback xmlns="">
          <p:pic>
            <p:nvPicPr>
              <p:cNvPr id="108" name="Ink 113">
                <a:extLst>
                  <a:ext uri="{FF2B5EF4-FFF2-40B4-BE49-F238E27FC236}">
                    <a16:creationId xmlns:a16="http://schemas.microsoft.com/office/drawing/2014/main" id="{37ED205F-D6E0-BF4E-BE52-F3ED462E9450}"/>
                  </a:ext>
                </a:extLst>
              </p:cNvPr>
              <p:cNvPicPr/>
              <p:nvPr/>
            </p:nvPicPr>
            <p:blipFill>
              <a:blip r:embed="rId57"/>
              <a:stretch>
                <a:fillRect/>
              </a:stretch>
            </p:blipFill>
            <p:spPr>
              <a:xfrm>
                <a:off x="3591978" y="1584183"/>
                <a:ext cx="358234"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Ink 114">
                <a:extLst>
                  <a:ext uri="{FF2B5EF4-FFF2-40B4-BE49-F238E27FC236}">
                    <a16:creationId xmlns:a16="http://schemas.microsoft.com/office/drawing/2014/main" id="{64A6C592-7A91-2A40-9E26-FAF5E7330C25}"/>
                  </a:ext>
                </a:extLst>
              </p14:cNvPr>
              <p14:cNvContentPartPr/>
              <p14:nvPr/>
            </p14:nvContentPartPr>
            <p14:xfrm>
              <a:off x="3450515" y="1631343"/>
              <a:ext cx="31680" cy="107280"/>
            </p14:xfrm>
          </p:contentPart>
        </mc:Choice>
        <mc:Fallback xmlns="">
          <p:pic>
            <p:nvPicPr>
              <p:cNvPr id="109" name="Ink 114">
                <a:extLst>
                  <a:ext uri="{FF2B5EF4-FFF2-40B4-BE49-F238E27FC236}">
                    <a16:creationId xmlns:a16="http://schemas.microsoft.com/office/drawing/2014/main" id="{64A6C592-7A91-2A40-9E26-FAF5E7330C25}"/>
                  </a:ext>
                </a:extLst>
              </p:cNvPr>
              <p:cNvPicPr/>
              <p:nvPr/>
            </p:nvPicPr>
            <p:blipFill>
              <a:blip r:embed="rId59"/>
              <a:stretch>
                <a:fillRect/>
              </a:stretch>
            </p:blipFill>
            <p:spPr>
              <a:xfrm>
                <a:off x="3435209" y="1615863"/>
                <a:ext cx="61936"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20" name="Ink 119">
                <a:extLst>
                  <a:ext uri="{FF2B5EF4-FFF2-40B4-BE49-F238E27FC236}">
                    <a16:creationId xmlns:a16="http://schemas.microsoft.com/office/drawing/2014/main" id="{AE214FB6-4A02-3F4F-88A4-8B851EA046F6}"/>
                  </a:ext>
                </a:extLst>
              </p14:cNvPr>
              <p14:cNvContentPartPr/>
              <p14:nvPr/>
            </p14:nvContentPartPr>
            <p14:xfrm>
              <a:off x="3601355" y="4460583"/>
              <a:ext cx="50760" cy="126000"/>
            </p14:xfrm>
          </p:contentPart>
        </mc:Choice>
        <mc:Fallback xmlns="">
          <p:pic>
            <p:nvPicPr>
              <p:cNvPr id="120" name="Ink 119">
                <a:extLst>
                  <a:ext uri="{FF2B5EF4-FFF2-40B4-BE49-F238E27FC236}">
                    <a16:creationId xmlns:a16="http://schemas.microsoft.com/office/drawing/2014/main" id="{AE214FB6-4A02-3F4F-88A4-8B851EA046F6}"/>
                  </a:ext>
                </a:extLst>
              </p:cNvPr>
              <p:cNvPicPr/>
              <p:nvPr/>
            </p:nvPicPr>
            <p:blipFill>
              <a:blip r:embed="rId61"/>
              <a:stretch>
                <a:fillRect/>
              </a:stretch>
            </p:blipFill>
            <p:spPr>
              <a:xfrm>
                <a:off x="3585875" y="4445103"/>
                <a:ext cx="813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4" name="Ink 123">
                <a:extLst>
                  <a:ext uri="{FF2B5EF4-FFF2-40B4-BE49-F238E27FC236}">
                    <a16:creationId xmlns:a16="http://schemas.microsoft.com/office/drawing/2014/main" id="{E7971EE8-3A43-EB48-A45B-D70723EA60ED}"/>
                  </a:ext>
                </a:extLst>
              </p14:cNvPr>
              <p14:cNvContentPartPr/>
              <p14:nvPr/>
            </p14:nvContentPartPr>
            <p14:xfrm>
              <a:off x="3676955" y="5026143"/>
              <a:ext cx="31680" cy="145080"/>
            </p14:xfrm>
          </p:contentPart>
        </mc:Choice>
        <mc:Fallback xmlns="">
          <p:pic>
            <p:nvPicPr>
              <p:cNvPr id="124" name="Ink 123">
                <a:extLst>
                  <a:ext uri="{FF2B5EF4-FFF2-40B4-BE49-F238E27FC236}">
                    <a16:creationId xmlns:a16="http://schemas.microsoft.com/office/drawing/2014/main" id="{E7971EE8-3A43-EB48-A45B-D70723EA60ED}"/>
                  </a:ext>
                </a:extLst>
              </p:cNvPr>
              <p:cNvPicPr/>
              <p:nvPr/>
            </p:nvPicPr>
            <p:blipFill>
              <a:blip r:embed="rId63"/>
              <a:stretch>
                <a:fillRect/>
              </a:stretch>
            </p:blipFill>
            <p:spPr>
              <a:xfrm>
                <a:off x="3661475" y="5010624"/>
                <a:ext cx="62280" cy="175756"/>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8" name="Ink 130">
                <a:extLst>
                  <a:ext uri="{FF2B5EF4-FFF2-40B4-BE49-F238E27FC236}">
                    <a16:creationId xmlns:a16="http://schemas.microsoft.com/office/drawing/2014/main" id="{F641AA5F-1414-0249-927A-75CC2C1FD69F}"/>
                  </a:ext>
                </a:extLst>
              </p14:cNvPr>
              <p14:cNvContentPartPr/>
              <p14:nvPr/>
            </p14:nvContentPartPr>
            <p14:xfrm>
              <a:off x="3797555" y="5026143"/>
              <a:ext cx="407520" cy="138960"/>
            </p14:xfrm>
          </p:contentPart>
        </mc:Choice>
        <mc:Fallback xmlns="">
          <p:pic>
            <p:nvPicPr>
              <p:cNvPr id="128" name="Ink 130">
                <a:extLst>
                  <a:ext uri="{FF2B5EF4-FFF2-40B4-BE49-F238E27FC236}">
                    <a16:creationId xmlns:a16="http://schemas.microsoft.com/office/drawing/2014/main" id="{F641AA5F-1414-0249-927A-75CC2C1FD69F}"/>
                  </a:ext>
                </a:extLst>
              </p:cNvPr>
              <p:cNvPicPr/>
              <p:nvPr/>
            </p:nvPicPr>
            <p:blipFill>
              <a:blip r:embed="rId65"/>
              <a:stretch>
                <a:fillRect/>
              </a:stretch>
            </p:blipFill>
            <p:spPr>
              <a:xfrm>
                <a:off x="3782075" y="5010623"/>
                <a:ext cx="438120" cy="169639"/>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9" name="Ink 131">
                <a:extLst>
                  <a:ext uri="{FF2B5EF4-FFF2-40B4-BE49-F238E27FC236}">
                    <a16:creationId xmlns:a16="http://schemas.microsoft.com/office/drawing/2014/main" id="{CB932F66-5265-8D4E-881C-D1EDA457CDE0}"/>
                  </a:ext>
                </a:extLst>
              </p14:cNvPr>
              <p14:cNvContentPartPr/>
              <p14:nvPr/>
            </p14:nvContentPartPr>
            <p14:xfrm>
              <a:off x="3746075" y="4422783"/>
              <a:ext cx="402480" cy="145080"/>
            </p14:xfrm>
          </p:contentPart>
        </mc:Choice>
        <mc:Fallback xmlns="">
          <p:pic>
            <p:nvPicPr>
              <p:cNvPr id="129" name="Ink 131">
                <a:extLst>
                  <a:ext uri="{FF2B5EF4-FFF2-40B4-BE49-F238E27FC236}">
                    <a16:creationId xmlns:a16="http://schemas.microsoft.com/office/drawing/2014/main" id="{CB932F66-5265-8D4E-881C-D1EDA457CDE0}"/>
                  </a:ext>
                </a:extLst>
              </p:cNvPr>
              <p:cNvPicPr/>
              <p:nvPr/>
            </p:nvPicPr>
            <p:blipFill>
              <a:blip r:embed="rId67"/>
              <a:stretch>
                <a:fillRect/>
              </a:stretch>
            </p:blipFill>
            <p:spPr>
              <a:xfrm>
                <a:off x="3730609" y="4407303"/>
                <a:ext cx="433053"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0" name="Ink 132">
                <a:extLst>
                  <a:ext uri="{FF2B5EF4-FFF2-40B4-BE49-F238E27FC236}">
                    <a16:creationId xmlns:a16="http://schemas.microsoft.com/office/drawing/2014/main" id="{B3353372-9FE3-4644-A73B-EFFCE8FD1C3B}"/>
                  </a:ext>
                </a:extLst>
              </p14:cNvPr>
              <p14:cNvContentPartPr/>
              <p14:nvPr/>
            </p14:nvContentPartPr>
            <p14:xfrm>
              <a:off x="3525755" y="3862983"/>
              <a:ext cx="522360" cy="138960"/>
            </p14:xfrm>
          </p:contentPart>
        </mc:Choice>
        <mc:Fallback xmlns="">
          <p:pic>
            <p:nvPicPr>
              <p:cNvPr id="130" name="Ink 132">
                <a:extLst>
                  <a:ext uri="{FF2B5EF4-FFF2-40B4-BE49-F238E27FC236}">
                    <a16:creationId xmlns:a16="http://schemas.microsoft.com/office/drawing/2014/main" id="{B3353372-9FE3-4644-A73B-EFFCE8FD1C3B}"/>
                  </a:ext>
                </a:extLst>
              </p:cNvPr>
              <p:cNvPicPr/>
              <p:nvPr/>
            </p:nvPicPr>
            <p:blipFill>
              <a:blip r:embed="rId69"/>
              <a:stretch>
                <a:fillRect/>
              </a:stretch>
            </p:blipFill>
            <p:spPr>
              <a:xfrm>
                <a:off x="3510264" y="3847463"/>
                <a:ext cx="552981" cy="169639"/>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4" name="Ink 133">
                <a:extLst>
                  <a:ext uri="{FF2B5EF4-FFF2-40B4-BE49-F238E27FC236}">
                    <a16:creationId xmlns:a16="http://schemas.microsoft.com/office/drawing/2014/main" id="{5D46362F-6D9D-8948-BB99-03A3F808B54B}"/>
                  </a:ext>
                </a:extLst>
              </p14:cNvPr>
              <p14:cNvContentPartPr/>
              <p14:nvPr/>
            </p14:nvContentPartPr>
            <p14:xfrm>
              <a:off x="6336275" y="318063"/>
              <a:ext cx="38160" cy="119160"/>
            </p14:xfrm>
          </p:contentPart>
        </mc:Choice>
        <mc:Fallback xmlns="">
          <p:pic>
            <p:nvPicPr>
              <p:cNvPr id="134" name="Ink 133">
                <a:extLst>
                  <a:ext uri="{FF2B5EF4-FFF2-40B4-BE49-F238E27FC236}">
                    <a16:creationId xmlns:a16="http://schemas.microsoft.com/office/drawing/2014/main" id="{5D46362F-6D9D-8948-BB99-03A3F808B54B}"/>
                  </a:ext>
                </a:extLst>
              </p:cNvPr>
              <p:cNvPicPr/>
              <p:nvPr/>
            </p:nvPicPr>
            <p:blipFill>
              <a:blip r:embed="rId71"/>
              <a:stretch>
                <a:fillRect/>
              </a:stretch>
            </p:blipFill>
            <p:spPr>
              <a:xfrm>
                <a:off x="6320795" y="302583"/>
                <a:ext cx="687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4" name="Ink 143">
                <a:extLst>
                  <a:ext uri="{FF2B5EF4-FFF2-40B4-BE49-F238E27FC236}">
                    <a16:creationId xmlns:a16="http://schemas.microsoft.com/office/drawing/2014/main" id="{FDDD5EB0-CEB4-E540-9E18-3175E628B006}"/>
                  </a:ext>
                </a:extLst>
              </p14:cNvPr>
              <p14:cNvContentPartPr/>
              <p14:nvPr/>
            </p14:nvContentPartPr>
            <p14:xfrm>
              <a:off x="6405395" y="732063"/>
              <a:ext cx="107280" cy="12960"/>
            </p14:xfrm>
          </p:contentPart>
        </mc:Choice>
        <mc:Fallback xmlns="">
          <p:pic>
            <p:nvPicPr>
              <p:cNvPr id="144" name="Ink 143">
                <a:extLst>
                  <a:ext uri="{FF2B5EF4-FFF2-40B4-BE49-F238E27FC236}">
                    <a16:creationId xmlns:a16="http://schemas.microsoft.com/office/drawing/2014/main" id="{FDDD5EB0-CEB4-E540-9E18-3175E628B006}"/>
                  </a:ext>
                </a:extLst>
              </p:cNvPr>
              <p:cNvPicPr/>
              <p:nvPr/>
            </p:nvPicPr>
            <p:blipFill>
              <a:blip r:embed="rId73"/>
              <a:stretch>
                <a:fillRect/>
              </a:stretch>
            </p:blipFill>
            <p:spPr>
              <a:xfrm>
                <a:off x="6389863" y="716583"/>
                <a:ext cx="137983"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45" name="Ink 144">
                <a:extLst>
                  <a:ext uri="{FF2B5EF4-FFF2-40B4-BE49-F238E27FC236}">
                    <a16:creationId xmlns:a16="http://schemas.microsoft.com/office/drawing/2014/main" id="{A4F7EC07-05FD-9044-82D3-B8B1AB346ABF}"/>
                  </a:ext>
                </a:extLst>
              </p14:cNvPr>
              <p14:cNvContentPartPr/>
              <p14:nvPr/>
            </p14:nvContentPartPr>
            <p14:xfrm>
              <a:off x="6430595" y="788583"/>
              <a:ext cx="100800" cy="12960"/>
            </p14:xfrm>
          </p:contentPart>
        </mc:Choice>
        <mc:Fallback xmlns="">
          <p:pic>
            <p:nvPicPr>
              <p:cNvPr id="145" name="Ink 144">
                <a:extLst>
                  <a:ext uri="{FF2B5EF4-FFF2-40B4-BE49-F238E27FC236}">
                    <a16:creationId xmlns:a16="http://schemas.microsoft.com/office/drawing/2014/main" id="{A4F7EC07-05FD-9044-82D3-B8B1AB346ABF}"/>
                  </a:ext>
                </a:extLst>
              </p:cNvPr>
              <p:cNvPicPr/>
              <p:nvPr/>
            </p:nvPicPr>
            <p:blipFill>
              <a:blip r:embed="rId75"/>
              <a:stretch>
                <a:fillRect/>
              </a:stretch>
            </p:blipFill>
            <p:spPr>
              <a:xfrm>
                <a:off x="6415170" y="773103"/>
                <a:ext cx="131291"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0" name="Ink 151">
                <a:extLst>
                  <a:ext uri="{FF2B5EF4-FFF2-40B4-BE49-F238E27FC236}">
                    <a16:creationId xmlns:a16="http://schemas.microsoft.com/office/drawing/2014/main" id="{F275A764-7B3B-B844-A888-402813072B5C}"/>
                  </a:ext>
                </a:extLst>
              </p14:cNvPr>
              <p14:cNvContentPartPr/>
              <p14:nvPr/>
            </p14:nvContentPartPr>
            <p14:xfrm>
              <a:off x="6751355" y="688143"/>
              <a:ext cx="427680" cy="138600"/>
            </p14:xfrm>
          </p:contentPart>
        </mc:Choice>
        <mc:Fallback xmlns="">
          <p:pic>
            <p:nvPicPr>
              <p:cNvPr id="150" name="Ink 151">
                <a:extLst>
                  <a:ext uri="{FF2B5EF4-FFF2-40B4-BE49-F238E27FC236}">
                    <a16:creationId xmlns:a16="http://schemas.microsoft.com/office/drawing/2014/main" id="{F275A764-7B3B-B844-A888-402813072B5C}"/>
                  </a:ext>
                </a:extLst>
              </p:cNvPr>
              <p:cNvPicPr/>
              <p:nvPr/>
            </p:nvPicPr>
            <p:blipFill>
              <a:blip r:embed="rId77"/>
              <a:stretch>
                <a:fillRect/>
              </a:stretch>
            </p:blipFill>
            <p:spPr>
              <a:xfrm>
                <a:off x="6735888" y="672703"/>
                <a:ext cx="458254" cy="169121"/>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51" name="Ink 152">
                <a:extLst>
                  <a:ext uri="{FF2B5EF4-FFF2-40B4-BE49-F238E27FC236}">
                    <a16:creationId xmlns:a16="http://schemas.microsoft.com/office/drawing/2014/main" id="{ED59D87C-6463-804D-96CD-CB273660FE48}"/>
                  </a:ext>
                </a:extLst>
              </p14:cNvPr>
              <p14:cNvContentPartPr/>
              <p14:nvPr/>
            </p14:nvContentPartPr>
            <p14:xfrm>
              <a:off x="6499715" y="219423"/>
              <a:ext cx="974880" cy="380880"/>
            </p14:xfrm>
          </p:contentPart>
        </mc:Choice>
        <mc:Fallback xmlns="">
          <p:pic>
            <p:nvPicPr>
              <p:cNvPr id="151" name="Ink 152">
                <a:extLst>
                  <a:ext uri="{FF2B5EF4-FFF2-40B4-BE49-F238E27FC236}">
                    <a16:creationId xmlns:a16="http://schemas.microsoft.com/office/drawing/2014/main" id="{ED59D87C-6463-804D-96CD-CB273660FE48}"/>
                  </a:ext>
                </a:extLst>
              </p:cNvPr>
              <p:cNvPicPr/>
              <p:nvPr/>
            </p:nvPicPr>
            <p:blipFill>
              <a:blip r:embed="rId79"/>
              <a:stretch>
                <a:fillRect/>
              </a:stretch>
            </p:blipFill>
            <p:spPr>
              <a:xfrm>
                <a:off x="6484235" y="203958"/>
                <a:ext cx="1005480" cy="411451"/>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55" name="Ink 154">
                <a:extLst>
                  <a:ext uri="{FF2B5EF4-FFF2-40B4-BE49-F238E27FC236}">
                    <a16:creationId xmlns:a16="http://schemas.microsoft.com/office/drawing/2014/main" id="{3F58CAD2-7C2E-6548-843D-834089CE4B78}"/>
                  </a:ext>
                </a:extLst>
              </p14:cNvPr>
              <p14:cNvContentPartPr/>
              <p14:nvPr/>
            </p14:nvContentPartPr>
            <p14:xfrm>
              <a:off x="5481275" y="1128063"/>
              <a:ext cx="75960" cy="6480"/>
            </p14:xfrm>
          </p:contentPart>
        </mc:Choice>
        <mc:Fallback xmlns="">
          <p:pic>
            <p:nvPicPr>
              <p:cNvPr id="155" name="Ink 154">
                <a:extLst>
                  <a:ext uri="{FF2B5EF4-FFF2-40B4-BE49-F238E27FC236}">
                    <a16:creationId xmlns:a16="http://schemas.microsoft.com/office/drawing/2014/main" id="{3F58CAD2-7C2E-6548-843D-834089CE4B78}"/>
                  </a:ext>
                </a:extLst>
              </p:cNvPr>
              <p:cNvPicPr/>
              <p:nvPr/>
            </p:nvPicPr>
            <p:blipFill>
              <a:blip r:embed="rId81"/>
              <a:stretch>
                <a:fillRect/>
              </a:stretch>
            </p:blipFill>
            <p:spPr>
              <a:xfrm>
                <a:off x="5465795" y="1112583"/>
                <a:ext cx="1065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62" name="Ink 163">
                <a:extLst>
                  <a:ext uri="{FF2B5EF4-FFF2-40B4-BE49-F238E27FC236}">
                    <a16:creationId xmlns:a16="http://schemas.microsoft.com/office/drawing/2014/main" id="{214DF790-DDEF-A34B-93A0-64BCF94116BF}"/>
                  </a:ext>
                </a:extLst>
              </p14:cNvPr>
              <p14:cNvContentPartPr/>
              <p14:nvPr/>
            </p14:nvContentPartPr>
            <p14:xfrm>
              <a:off x="5688635" y="901983"/>
              <a:ext cx="761040" cy="358560"/>
            </p14:xfrm>
          </p:contentPart>
        </mc:Choice>
        <mc:Fallback xmlns="">
          <p:pic>
            <p:nvPicPr>
              <p:cNvPr id="162" name="Ink 163">
                <a:extLst>
                  <a:ext uri="{FF2B5EF4-FFF2-40B4-BE49-F238E27FC236}">
                    <a16:creationId xmlns:a16="http://schemas.microsoft.com/office/drawing/2014/main" id="{214DF790-DDEF-A34B-93A0-64BCF94116BF}"/>
                  </a:ext>
                </a:extLst>
              </p:cNvPr>
              <p:cNvPicPr/>
              <p:nvPr/>
            </p:nvPicPr>
            <p:blipFill>
              <a:blip r:embed="rId83"/>
              <a:stretch>
                <a:fillRect/>
              </a:stretch>
            </p:blipFill>
            <p:spPr>
              <a:xfrm>
                <a:off x="5673155" y="886519"/>
                <a:ext cx="791640" cy="389129"/>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63" name="Ink 164">
                <a:extLst>
                  <a:ext uri="{FF2B5EF4-FFF2-40B4-BE49-F238E27FC236}">
                    <a16:creationId xmlns:a16="http://schemas.microsoft.com/office/drawing/2014/main" id="{8B4E959C-1A9F-514D-A172-8CE588A4E65C}"/>
                  </a:ext>
                </a:extLst>
              </p14:cNvPr>
              <p14:cNvContentPartPr/>
              <p14:nvPr/>
            </p14:nvContentPartPr>
            <p14:xfrm>
              <a:off x="5028395" y="1008903"/>
              <a:ext cx="333720" cy="245520"/>
            </p14:xfrm>
          </p:contentPart>
        </mc:Choice>
        <mc:Fallback xmlns="">
          <p:pic>
            <p:nvPicPr>
              <p:cNvPr id="163" name="Ink 164">
                <a:extLst>
                  <a:ext uri="{FF2B5EF4-FFF2-40B4-BE49-F238E27FC236}">
                    <a16:creationId xmlns:a16="http://schemas.microsoft.com/office/drawing/2014/main" id="{8B4E959C-1A9F-514D-A172-8CE588A4E65C}"/>
                  </a:ext>
                </a:extLst>
              </p:cNvPr>
              <p:cNvPicPr/>
              <p:nvPr/>
            </p:nvPicPr>
            <p:blipFill>
              <a:blip r:embed="rId85"/>
              <a:stretch>
                <a:fillRect/>
              </a:stretch>
            </p:blipFill>
            <p:spPr>
              <a:xfrm>
                <a:off x="5012898" y="993423"/>
                <a:ext cx="364353"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66" name="Ink 165">
                <a:extLst>
                  <a:ext uri="{FF2B5EF4-FFF2-40B4-BE49-F238E27FC236}">
                    <a16:creationId xmlns:a16="http://schemas.microsoft.com/office/drawing/2014/main" id="{B6E800F2-6C83-A24A-8751-8BDFCC6911CB}"/>
                  </a:ext>
                </a:extLst>
              </p14:cNvPr>
              <p14:cNvContentPartPr/>
              <p14:nvPr/>
            </p14:nvContentPartPr>
            <p14:xfrm>
              <a:off x="5053595" y="1537023"/>
              <a:ext cx="214200" cy="132480"/>
            </p14:xfrm>
          </p:contentPart>
        </mc:Choice>
        <mc:Fallback xmlns="">
          <p:pic>
            <p:nvPicPr>
              <p:cNvPr id="166" name="Ink 165">
                <a:extLst>
                  <a:ext uri="{FF2B5EF4-FFF2-40B4-BE49-F238E27FC236}">
                    <a16:creationId xmlns:a16="http://schemas.microsoft.com/office/drawing/2014/main" id="{B6E800F2-6C83-A24A-8751-8BDFCC6911CB}"/>
                  </a:ext>
                </a:extLst>
              </p:cNvPr>
              <p:cNvPicPr/>
              <p:nvPr/>
            </p:nvPicPr>
            <p:blipFill>
              <a:blip r:embed="rId87"/>
              <a:stretch>
                <a:fillRect/>
              </a:stretch>
            </p:blipFill>
            <p:spPr>
              <a:xfrm>
                <a:off x="5038089" y="1521543"/>
                <a:ext cx="244852"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67" name="Ink 166">
                <a:extLst>
                  <a:ext uri="{FF2B5EF4-FFF2-40B4-BE49-F238E27FC236}">
                    <a16:creationId xmlns:a16="http://schemas.microsoft.com/office/drawing/2014/main" id="{C788D874-5CD9-A944-BB42-C59E008B1656}"/>
                  </a:ext>
                </a:extLst>
              </p14:cNvPr>
              <p14:cNvContentPartPr/>
              <p14:nvPr/>
            </p14:nvContentPartPr>
            <p14:xfrm>
              <a:off x="5386955" y="1593543"/>
              <a:ext cx="6480" cy="12960"/>
            </p14:xfrm>
          </p:contentPart>
        </mc:Choice>
        <mc:Fallback xmlns="">
          <p:pic>
            <p:nvPicPr>
              <p:cNvPr id="167" name="Ink 166">
                <a:extLst>
                  <a:ext uri="{FF2B5EF4-FFF2-40B4-BE49-F238E27FC236}">
                    <a16:creationId xmlns:a16="http://schemas.microsoft.com/office/drawing/2014/main" id="{C788D874-5CD9-A944-BB42-C59E008B1656}"/>
                  </a:ext>
                </a:extLst>
              </p:cNvPr>
              <p:cNvPicPr/>
              <p:nvPr/>
            </p:nvPicPr>
            <p:blipFill>
              <a:blip r:embed="rId89"/>
              <a:stretch>
                <a:fillRect/>
              </a:stretch>
            </p:blipFill>
            <p:spPr>
              <a:xfrm>
                <a:off x="5372290" y="1578063"/>
                <a:ext cx="35469"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68" name="Ink 167">
                <a:extLst>
                  <a:ext uri="{FF2B5EF4-FFF2-40B4-BE49-F238E27FC236}">
                    <a16:creationId xmlns:a16="http://schemas.microsoft.com/office/drawing/2014/main" id="{1FC8C35D-6447-8043-80B3-CB3BDD24DAC7}"/>
                  </a:ext>
                </a:extLst>
              </p14:cNvPr>
              <p14:cNvContentPartPr/>
              <p14:nvPr/>
            </p14:nvContentPartPr>
            <p14:xfrm>
              <a:off x="5481995" y="1537023"/>
              <a:ext cx="144360" cy="119880"/>
            </p14:xfrm>
          </p:contentPart>
        </mc:Choice>
        <mc:Fallback xmlns="">
          <p:pic>
            <p:nvPicPr>
              <p:cNvPr id="168" name="Ink 167">
                <a:extLst>
                  <a:ext uri="{FF2B5EF4-FFF2-40B4-BE49-F238E27FC236}">
                    <a16:creationId xmlns:a16="http://schemas.microsoft.com/office/drawing/2014/main" id="{1FC8C35D-6447-8043-80B3-CB3BDD24DAC7}"/>
                  </a:ext>
                </a:extLst>
              </p:cNvPr>
              <p:cNvPicPr/>
              <p:nvPr/>
            </p:nvPicPr>
            <p:blipFill>
              <a:blip r:embed="rId91"/>
              <a:stretch>
                <a:fillRect/>
              </a:stretch>
            </p:blipFill>
            <p:spPr>
              <a:xfrm>
                <a:off x="5466515" y="1521543"/>
                <a:ext cx="1749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69" name="Ink 168">
                <a:extLst>
                  <a:ext uri="{FF2B5EF4-FFF2-40B4-BE49-F238E27FC236}">
                    <a16:creationId xmlns:a16="http://schemas.microsoft.com/office/drawing/2014/main" id="{5B74B73D-2FB2-9A4B-8A03-AEFDEAFA2273}"/>
                  </a:ext>
                </a:extLst>
              </p14:cNvPr>
              <p14:cNvContentPartPr/>
              <p14:nvPr/>
            </p14:nvContentPartPr>
            <p14:xfrm>
              <a:off x="5732555" y="1524423"/>
              <a:ext cx="12960" cy="163800"/>
            </p14:xfrm>
          </p:contentPart>
        </mc:Choice>
        <mc:Fallback xmlns="">
          <p:pic>
            <p:nvPicPr>
              <p:cNvPr id="169" name="Ink 168">
                <a:extLst>
                  <a:ext uri="{FF2B5EF4-FFF2-40B4-BE49-F238E27FC236}">
                    <a16:creationId xmlns:a16="http://schemas.microsoft.com/office/drawing/2014/main" id="{5B74B73D-2FB2-9A4B-8A03-AEFDEAFA2273}"/>
                  </a:ext>
                </a:extLst>
              </p:cNvPr>
              <p:cNvPicPr/>
              <p:nvPr/>
            </p:nvPicPr>
            <p:blipFill>
              <a:blip r:embed="rId93"/>
              <a:stretch>
                <a:fillRect/>
              </a:stretch>
            </p:blipFill>
            <p:spPr>
              <a:xfrm>
                <a:off x="5717075" y="1508943"/>
                <a:ext cx="435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70" name="Ink 169">
                <a:extLst>
                  <a:ext uri="{FF2B5EF4-FFF2-40B4-BE49-F238E27FC236}">
                    <a16:creationId xmlns:a16="http://schemas.microsoft.com/office/drawing/2014/main" id="{A65EFD5D-CABC-E144-B12C-0AAB824DE972}"/>
                  </a:ext>
                </a:extLst>
              </p14:cNvPr>
              <p14:cNvContentPartPr/>
              <p14:nvPr/>
            </p14:nvContentPartPr>
            <p14:xfrm>
              <a:off x="5160515" y="2115183"/>
              <a:ext cx="157680" cy="94680"/>
            </p14:xfrm>
          </p:contentPart>
        </mc:Choice>
        <mc:Fallback xmlns="">
          <p:pic>
            <p:nvPicPr>
              <p:cNvPr id="170" name="Ink 169">
                <a:extLst>
                  <a:ext uri="{FF2B5EF4-FFF2-40B4-BE49-F238E27FC236}">
                    <a16:creationId xmlns:a16="http://schemas.microsoft.com/office/drawing/2014/main" id="{A65EFD5D-CABC-E144-B12C-0AAB824DE972}"/>
                  </a:ext>
                </a:extLst>
              </p:cNvPr>
              <p:cNvPicPr/>
              <p:nvPr/>
            </p:nvPicPr>
            <p:blipFill>
              <a:blip r:embed="rId95"/>
              <a:stretch>
                <a:fillRect/>
              </a:stretch>
            </p:blipFill>
            <p:spPr>
              <a:xfrm>
                <a:off x="5145000" y="2099703"/>
                <a:ext cx="18835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71" name="Ink 170">
                <a:extLst>
                  <a:ext uri="{FF2B5EF4-FFF2-40B4-BE49-F238E27FC236}">
                    <a16:creationId xmlns:a16="http://schemas.microsoft.com/office/drawing/2014/main" id="{CFCE5AE6-A5CA-DE4B-92F2-7B0D64EC4ED6}"/>
                  </a:ext>
                </a:extLst>
              </p14:cNvPr>
              <p14:cNvContentPartPr/>
              <p14:nvPr/>
            </p14:nvContentPartPr>
            <p14:xfrm>
              <a:off x="5405675" y="2152983"/>
              <a:ext cx="6480" cy="6480"/>
            </p14:xfrm>
          </p:contentPart>
        </mc:Choice>
        <mc:Fallback xmlns="">
          <p:pic>
            <p:nvPicPr>
              <p:cNvPr id="171" name="Ink 170">
                <a:extLst>
                  <a:ext uri="{FF2B5EF4-FFF2-40B4-BE49-F238E27FC236}">
                    <a16:creationId xmlns:a16="http://schemas.microsoft.com/office/drawing/2014/main" id="{CFCE5AE6-A5CA-DE4B-92F2-7B0D64EC4ED6}"/>
                  </a:ext>
                </a:extLst>
              </p:cNvPr>
              <p:cNvPicPr/>
              <p:nvPr/>
            </p:nvPicPr>
            <p:blipFill>
              <a:blip r:embed="rId97"/>
              <a:stretch>
                <a:fillRect/>
              </a:stretch>
            </p:blipFill>
            <p:spPr>
              <a:xfrm>
                <a:off x="5390195" y="2137503"/>
                <a:ext cx="3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74" name="Ink 174">
                <a:extLst>
                  <a:ext uri="{FF2B5EF4-FFF2-40B4-BE49-F238E27FC236}">
                    <a16:creationId xmlns:a16="http://schemas.microsoft.com/office/drawing/2014/main" id="{9FF4578B-8D2A-2948-93F6-6570CA614E68}"/>
                  </a:ext>
                </a:extLst>
              </p14:cNvPr>
              <p14:cNvContentPartPr/>
              <p14:nvPr/>
            </p14:nvContentPartPr>
            <p14:xfrm>
              <a:off x="5519075" y="2083863"/>
              <a:ext cx="326880" cy="182520"/>
            </p14:xfrm>
          </p:contentPart>
        </mc:Choice>
        <mc:Fallback xmlns="">
          <p:pic>
            <p:nvPicPr>
              <p:cNvPr id="174" name="Ink 174">
                <a:extLst>
                  <a:ext uri="{FF2B5EF4-FFF2-40B4-BE49-F238E27FC236}">
                    <a16:creationId xmlns:a16="http://schemas.microsoft.com/office/drawing/2014/main" id="{9FF4578B-8D2A-2948-93F6-6570CA614E68}"/>
                  </a:ext>
                </a:extLst>
              </p:cNvPr>
              <p:cNvPicPr/>
              <p:nvPr/>
            </p:nvPicPr>
            <p:blipFill>
              <a:blip r:embed="rId99"/>
              <a:stretch>
                <a:fillRect/>
              </a:stretch>
            </p:blipFill>
            <p:spPr>
              <a:xfrm>
                <a:off x="5503612" y="2068383"/>
                <a:ext cx="357446"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76" name="Ink 175">
                <a:extLst>
                  <a:ext uri="{FF2B5EF4-FFF2-40B4-BE49-F238E27FC236}">
                    <a16:creationId xmlns:a16="http://schemas.microsoft.com/office/drawing/2014/main" id="{4DE03957-015B-154A-A229-F666BD1C0281}"/>
                  </a:ext>
                </a:extLst>
              </p14:cNvPr>
              <p14:cNvContentPartPr/>
              <p14:nvPr/>
            </p14:nvContentPartPr>
            <p14:xfrm>
              <a:off x="5154395" y="2687583"/>
              <a:ext cx="145080" cy="88200"/>
            </p14:xfrm>
          </p:contentPart>
        </mc:Choice>
        <mc:Fallback xmlns="">
          <p:pic>
            <p:nvPicPr>
              <p:cNvPr id="176" name="Ink 175">
                <a:extLst>
                  <a:ext uri="{FF2B5EF4-FFF2-40B4-BE49-F238E27FC236}">
                    <a16:creationId xmlns:a16="http://schemas.microsoft.com/office/drawing/2014/main" id="{4DE03957-015B-154A-A229-F666BD1C0281}"/>
                  </a:ext>
                </a:extLst>
              </p:cNvPr>
              <p:cNvPicPr/>
              <p:nvPr/>
            </p:nvPicPr>
            <p:blipFill>
              <a:blip r:embed="rId101"/>
              <a:stretch>
                <a:fillRect/>
              </a:stretch>
            </p:blipFill>
            <p:spPr>
              <a:xfrm>
                <a:off x="5138915" y="2672166"/>
                <a:ext cx="175680"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7" name="Ink 176">
                <a:extLst>
                  <a:ext uri="{FF2B5EF4-FFF2-40B4-BE49-F238E27FC236}">
                    <a16:creationId xmlns:a16="http://schemas.microsoft.com/office/drawing/2014/main" id="{66E259D6-0137-EC43-AE04-6E0ED0E905F6}"/>
                  </a:ext>
                </a:extLst>
              </p14:cNvPr>
              <p14:cNvContentPartPr/>
              <p14:nvPr/>
            </p14:nvContentPartPr>
            <p14:xfrm>
              <a:off x="5386955" y="2725023"/>
              <a:ext cx="6480" cy="19080"/>
            </p14:xfrm>
          </p:contentPart>
        </mc:Choice>
        <mc:Fallback xmlns="">
          <p:pic>
            <p:nvPicPr>
              <p:cNvPr id="177" name="Ink 176">
                <a:extLst>
                  <a:ext uri="{FF2B5EF4-FFF2-40B4-BE49-F238E27FC236}">
                    <a16:creationId xmlns:a16="http://schemas.microsoft.com/office/drawing/2014/main" id="{66E259D6-0137-EC43-AE04-6E0ED0E905F6}"/>
                  </a:ext>
                </a:extLst>
              </p:cNvPr>
              <p:cNvPicPr/>
              <p:nvPr/>
            </p:nvPicPr>
            <p:blipFill>
              <a:blip r:embed="rId103"/>
              <a:stretch>
                <a:fillRect/>
              </a:stretch>
            </p:blipFill>
            <p:spPr>
              <a:xfrm>
                <a:off x="5372290" y="2709543"/>
                <a:ext cx="35469"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78" name="Ink 177">
                <a:extLst>
                  <a:ext uri="{FF2B5EF4-FFF2-40B4-BE49-F238E27FC236}">
                    <a16:creationId xmlns:a16="http://schemas.microsoft.com/office/drawing/2014/main" id="{A28FE6B1-AA0C-F24C-AE0F-576C6F167E13}"/>
                  </a:ext>
                </a:extLst>
              </p14:cNvPr>
              <p14:cNvContentPartPr/>
              <p14:nvPr/>
            </p14:nvContentPartPr>
            <p14:xfrm>
              <a:off x="5543915" y="2668503"/>
              <a:ext cx="12960" cy="119880"/>
            </p14:xfrm>
          </p:contentPart>
        </mc:Choice>
        <mc:Fallback xmlns="">
          <p:pic>
            <p:nvPicPr>
              <p:cNvPr id="178" name="Ink 177">
                <a:extLst>
                  <a:ext uri="{FF2B5EF4-FFF2-40B4-BE49-F238E27FC236}">
                    <a16:creationId xmlns:a16="http://schemas.microsoft.com/office/drawing/2014/main" id="{A28FE6B1-AA0C-F24C-AE0F-576C6F167E13}"/>
                  </a:ext>
                </a:extLst>
              </p:cNvPr>
              <p:cNvPicPr/>
              <p:nvPr/>
            </p:nvPicPr>
            <p:blipFill>
              <a:blip r:embed="rId105"/>
              <a:stretch>
                <a:fillRect/>
              </a:stretch>
            </p:blipFill>
            <p:spPr>
              <a:xfrm>
                <a:off x="5528435" y="2653023"/>
                <a:ext cx="43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79" name="Ink 178">
                <a:extLst>
                  <a:ext uri="{FF2B5EF4-FFF2-40B4-BE49-F238E27FC236}">
                    <a16:creationId xmlns:a16="http://schemas.microsoft.com/office/drawing/2014/main" id="{111C4243-7BCD-984A-A1B3-68034D9B2A12}"/>
                  </a:ext>
                </a:extLst>
              </p14:cNvPr>
              <p14:cNvContentPartPr/>
              <p14:nvPr/>
            </p14:nvContentPartPr>
            <p14:xfrm>
              <a:off x="5650835" y="2643303"/>
              <a:ext cx="151200" cy="163800"/>
            </p14:xfrm>
          </p:contentPart>
        </mc:Choice>
        <mc:Fallback xmlns="">
          <p:pic>
            <p:nvPicPr>
              <p:cNvPr id="179" name="Ink 178">
                <a:extLst>
                  <a:ext uri="{FF2B5EF4-FFF2-40B4-BE49-F238E27FC236}">
                    <a16:creationId xmlns:a16="http://schemas.microsoft.com/office/drawing/2014/main" id="{111C4243-7BCD-984A-A1B3-68034D9B2A12}"/>
                  </a:ext>
                </a:extLst>
              </p:cNvPr>
              <p:cNvPicPr/>
              <p:nvPr/>
            </p:nvPicPr>
            <p:blipFill>
              <a:blip r:embed="rId107"/>
              <a:stretch>
                <a:fillRect/>
              </a:stretch>
            </p:blipFill>
            <p:spPr>
              <a:xfrm>
                <a:off x="5635355" y="2627823"/>
                <a:ext cx="1818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5" name="Ink 214">
                <a:extLst>
                  <a:ext uri="{FF2B5EF4-FFF2-40B4-BE49-F238E27FC236}">
                    <a16:creationId xmlns:a16="http://schemas.microsoft.com/office/drawing/2014/main" id="{F8A7B1DC-FBCE-004D-AE91-6EA38DBE76A9}"/>
                  </a:ext>
                </a:extLst>
              </p14:cNvPr>
              <p14:cNvContentPartPr/>
              <p14:nvPr/>
            </p14:nvContentPartPr>
            <p14:xfrm>
              <a:off x="7172555" y="1574463"/>
              <a:ext cx="19080" cy="6480"/>
            </p14:xfrm>
          </p:contentPart>
        </mc:Choice>
        <mc:Fallback xmlns="">
          <p:pic>
            <p:nvPicPr>
              <p:cNvPr id="215" name="Ink 214">
                <a:extLst>
                  <a:ext uri="{FF2B5EF4-FFF2-40B4-BE49-F238E27FC236}">
                    <a16:creationId xmlns:a16="http://schemas.microsoft.com/office/drawing/2014/main" id="{F8A7B1DC-FBCE-004D-AE91-6EA38DBE76A9}"/>
                  </a:ext>
                </a:extLst>
              </p:cNvPr>
              <p:cNvPicPr/>
              <p:nvPr/>
            </p:nvPicPr>
            <p:blipFill>
              <a:blip r:embed="rId109"/>
              <a:stretch>
                <a:fillRect/>
              </a:stretch>
            </p:blipFill>
            <p:spPr>
              <a:xfrm>
                <a:off x="7157362" y="1558983"/>
                <a:ext cx="49113"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16" name="Ink 215">
                <a:extLst>
                  <a:ext uri="{FF2B5EF4-FFF2-40B4-BE49-F238E27FC236}">
                    <a16:creationId xmlns:a16="http://schemas.microsoft.com/office/drawing/2014/main" id="{445CC989-C26B-A042-AFBE-1CC222CE2F28}"/>
                  </a:ext>
                </a:extLst>
              </p14:cNvPr>
              <p14:cNvContentPartPr/>
              <p14:nvPr/>
            </p14:nvContentPartPr>
            <p14:xfrm>
              <a:off x="7209995" y="1662663"/>
              <a:ext cx="6480" cy="360"/>
            </p14:xfrm>
          </p:contentPart>
        </mc:Choice>
        <mc:Fallback xmlns="">
          <p:pic>
            <p:nvPicPr>
              <p:cNvPr id="216" name="Ink 215">
                <a:extLst>
                  <a:ext uri="{FF2B5EF4-FFF2-40B4-BE49-F238E27FC236}">
                    <a16:creationId xmlns:a16="http://schemas.microsoft.com/office/drawing/2014/main" id="{445CC989-C26B-A042-AFBE-1CC222CE2F28}"/>
                  </a:ext>
                </a:extLst>
              </p:cNvPr>
              <p:cNvPicPr/>
              <p:nvPr/>
            </p:nvPicPr>
            <p:blipFill>
              <a:blip r:embed="rId111"/>
              <a:stretch>
                <a:fillRect/>
              </a:stretch>
            </p:blipFill>
            <p:spPr>
              <a:xfrm>
                <a:off x="7194515" y="1647183"/>
                <a:ext cx="37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26" name="Ink 228">
                <a:extLst>
                  <a:ext uri="{FF2B5EF4-FFF2-40B4-BE49-F238E27FC236}">
                    <a16:creationId xmlns:a16="http://schemas.microsoft.com/office/drawing/2014/main" id="{06B0AB0D-AF2D-D14E-90F3-3DB8AAEC4E5A}"/>
                  </a:ext>
                </a:extLst>
              </p14:cNvPr>
              <p14:cNvContentPartPr/>
              <p14:nvPr/>
            </p14:nvContentPartPr>
            <p14:xfrm>
              <a:off x="7895435" y="1457823"/>
              <a:ext cx="861480" cy="167400"/>
            </p14:xfrm>
          </p:contentPart>
        </mc:Choice>
        <mc:Fallback xmlns="">
          <p:pic>
            <p:nvPicPr>
              <p:cNvPr id="226" name="Ink 228">
                <a:extLst>
                  <a:ext uri="{FF2B5EF4-FFF2-40B4-BE49-F238E27FC236}">
                    <a16:creationId xmlns:a16="http://schemas.microsoft.com/office/drawing/2014/main" id="{06B0AB0D-AF2D-D14E-90F3-3DB8AAEC4E5A}"/>
                  </a:ext>
                </a:extLst>
              </p:cNvPr>
              <p:cNvPicPr/>
              <p:nvPr/>
            </p:nvPicPr>
            <p:blipFill>
              <a:blip r:embed="rId113"/>
              <a:stretch>
                <a:fillRect/>
              </a:stretch>
            </p:blipFill>
            <p:spPr>
              <a:xfrm>
                <a:off x="7879955" y="1442343"/>
                <a:ext cx="8920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7" name="Ink 229">
                <a:extLst>
                  <a:ext uri="{FF2B5EF4-FFF2-40B4-BE49-F238E27FC236}">
                    <a16:creationId xmlns:a16="http://schemas.microsoft.com/office/drawing/2014/main" id="{C71EEB98-666F-E14A-AC41-8CC1373948C4}"/>
                  </a:ext>
                </a:extLst>
              </p14:cNvPr>
              <p14:cNvContentPartPr/>
              <p14:nvPr/>
            </p14:nvContentPartPr>
            <p14:xfrm>
              <a:off x="7543355" y="1549623"/>
              <a:ext cx="277200" cy="100800"/>
            </p14:xfrm>
          </p:contentPart>
        </mc:Choice>
        <mc:Fallback xmlns="">
          <p:pic>
            <p:nvPicPr>
              <p:cNvPr id="227" name="Ink 229">
                <a:extLst>
                  <a:ext uri="{FF2B5EF4-FFF2-40B4-BE49-F238E27FC236}">
                    <a16:creationId xmlns:a16="http://schemas.microsoft.com/office/drawing/2014/main" id="{C71EEB98-666F-E14A-AC41-8CC1373948C4}"/>
                  </a:ext>
                </a:extLst>
              </p:cNvPr>
              <p:cNvPicPr/>
              <p:nvPr/>
            </p:nvPicPr>
            <p:blipFill>
              <a:blip r:embed="rId115"/>
              <a:stretch>
                <a:fillRect/>
              </a:stretch>
            </p:blipFill>
            <p:spPr>
              <a:xfrm>
                <a:off x="7527855" y="1534198"/>
                <a:ext cx="30784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28" name="Ink 230">
                <a:extLst>
                  <a:ext uri="{FF2B5EF4-FFF2-40B4-BE49-F238E27FC236}">
                    <a16:creationId xmlns:a16="http://schemas.microsoft.com/office/drawing/2014/main" id="{76EB5E1E-6E0F-5F4A-9BFC-4522ACF8A603}"/>
                  </a:ext>
                </a:extLst>
              </p14:cNvPr>
              <p14:cNvContentPartPr/>
              <p14:nvPr/>
            </p14:nvContentPartPr>
            <p14:xfrm>
              <a:off x="6757475" y="1562223"/>
              <a:ext cx="295920" cy="157320"/>
            </p14:xfrm>
          </p:contentPart>
        </mc:Choice>
        <mc:Fallback xmlns="">
          <p:pic>
            <p:nvPicPr>
              <p:cNvPr id="228" name="Ink 230">
                <a:extLst>
                  <a:ext uri="{FF2B5EF4-FFF2-40B4-BE49-F238E27FC236}">
                    <a16:creationId xmlns:a16="http://schemas.microsoft.com/office/drawing/2014/main" id="{76EB5E1E-6E0F-5F4A-9BFC-4522ACF8A603}"/>
                  </a:ext>
                </a:extLst>
              </p:cNvPr>
              <p:cNvPicPr/>
              <p:nvPr/>
            </p:nvPicPr>
            <p:blipFill>
              <a:blip r:embed="rId117"/>
              <a:stretch>
                <a:fillRect/>
              </a:stretch>
            </p:blipFill>
            <p:spPr>
              <a:xfrm>
                <a:off x="6741976" y="1546778"/>
                <a:ext cx="326557" cy="18785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32" name="Ink 231">
                <a:extLst>
                  <a:ext uri="{FF2B5EF4-FFF2-40B4-BE49-F238E27FC236}">
                    <a16:creationId xmlns:a16="http://schemas.microsoft.com/office/drawing/2014/main" id="{9888120B-4C69-4044-96F7-5D8361A80486}"/>
                  </a:ext>
                </a:extLst>
              </p14:cNvPr>
              <p14:cNvContentPartPr/>
              <p14:nvPr/>
            </p14:nvContentPartPr>
            <p14:xfrm>
              <a:off x="9071195" y="1543143"/>
              <a:ext cx="214200" cy="80640"/>
            </p14:xfrm>
          </p:contentPart>
        </mc:Choice>
        <mc:Fallback xmlns="">
          <p:pic>
            <p:nvPicPr>
              <p:cNvPr id="232" name="Ink 231">
                <a:extLst>
                  <a:ext uri="{FF2B5EF4-FFF2-40B4-BE49-F238E27FC236}">
                    <a16:creationId xmlns:a16="http://schemas.microsoft.com/office/drawing/2014/main" id="{9888120B-4C69-4044-96F7-5D8361A80486}"/>
                  </a:ext>
                </a:extLst>
              </p:cNvPr>
              <p:cNvPicPr/>
              <p:nvPr/>
            </p:nvPicPr>
            <p:blipFill>
              <a:blip r:embed="rId119"/>
              <a:stretch>
                <a:fillRect/>
              </a:stretch>
            </p:blipFill>
            <p:spPr>
              <a:xfrm>
                <a:off x="9055715" y="1527663"/>
                <a:ext cx="2448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33" name="Ink 232">
                <a:extLst>
                  <a:ext uri="{FF2B5EF4-FFF2-40B4-BE49-F238E27FC236}">
                    <a16:creationId xmlns:a16="http://schemas.microsoft.com/office/drawing/2014/main" id="{28159706-DDEE-FA40-94E5-A9D5ED1B37C7}"/>
                  </a:ext>
                </a:extLst>
              </p14:cNvPr>
              <p14:cNvContentPartPr/>
              <p14:nvPr/>
            </p14:nvContentPartPr>
            <p14:xfrm>
              <a:off x="9077315" y="1480143"/>
              <a:ext cx="38160" cy="25560"/>
            </p14:xfrm>
          </p:contentPart>
        </mc:Choice>
        <mc:Fallback xmlns="">
          <p:pic>
            <p:nvPicPr>
              <p:cNvPr id="233" name="Ink 232">
                <a:extLst>
                  <a:ext uri="{FF2B5EF4-FFF2-40B4-BE49-F238E27FC236}">
                    <a16:creationId xmlns:a16="http://schemas.microsoft.com/office/drawing/2014/main" id="{28159706-DDEE-FA40-94E5-A9D5ED1B37C7}"/>
                  </a:ext>
                </a:extLst>
              </p:cNvPr>
              <p:cNvPicPr/>
              <p:nvPr/>
            </p:nvPicPr>
            <p:blipFill>
              <a:blip r:embed="rId121"/>
              <a:stretch>
                <a:fillRect/>
              </a:stretch>
            </p:blipFill>
            <p:spPr>
              <a:xfrm>
                <a:off x="9061835" y="1464663"/>
                <a:ext cx="687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34" name="Ink 233">
                <a:extLst>
                  <a:ext uri="{FF2B5EF4-FFF2-40B4-BE49-F238E27FC236}">
                    <a16:creationId xmlns:a16="http://schemas.microsoft.com/office/drawing/2014/main" id="{6B4E777F-81A9-DD4B-A5BF-BC4729E21722}"/>
                  </a:ext>
                </a:extLst>
              </p14:cNvPr>
              <p14:cNvContentPartPr/>
              <p14:nvPr/>
            </p14:nvContentPartPr>
            <p14:xfrm>
              <a:off x="9498515" y="1537743"/>
              <a:ext cx="31680" cy="81360"/>
            </p14:xfrm>
          </p:contentPart>
        </mc:Choice>
        <mc:Fallback xmlns="">
          <p:pic>
            <p:nvPicPr>
              <p:cNvPr id="234" name="Ink 233">
                <a:extLst>
                  <a:ext uri="{FF2B5EF4-FFF2-40B4-BE49-F238E27FC236}">
                    <a16:creationId xmlns:a16="http://schemas.microsoft.com/office/drawing/2014/main" id="{6B4E777F-81A9-DD4B-A5BF-BC4729E21722}"/>
                  </a:ext>
                </a:extLst>
              </p:cNvPr>
              <p:cNvPicPr/>
              <p:nvPr/>
            </p:nvPicPr>
            <p:blipFill>
              <a:blip r:embed="rId123"/>
              <a:stretch>
                <a:fillRect/>
              </a:stretch>
            </p:blipFill>
            <p:spPr>
              <a:xfrm>
                <a:off x="9483035" y="1522263"/>
                <a:ext cx="622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35" name="Ink 234">
                <a:extLst>
                  <a:ext uri="{FF2B5EF4-FFF2-40B4-BE49-F238E27FC236}">
                    <a16:creationId xmlns:a16="http://schemas.microsoft.com/office/drawing/2014/main" id="{60409E7B-BE62-F14C-90F3-C83FD515F11A}"/>
                  </a:ext>
                </a:extLst>
              </p14:cNvPr>
              <p14:cNvContentPartPr/>
              <p14:nvPr/>
            </p14:nvContentPartPr>
            <p14:xfrm>
              <a:off x="9511835" y="1461423"/>
              <a:ext cx="12240" cy="31680"/>
            </p14:xfrm>
          </p:contentPart>
        </mc:Choice>
        <mc:Fallback xmlns="">
          <p:pic>
            <p:nvPicPr>
              <p:cNvPr id="235" name="Ink 234">
                <a:extLst>
                  <a:ext uri="{FF2B5EF4-FFF2-40B4-BE49-F238E27FC236}">
                    <a16:creationId xmlns:a16="http://schemas.microsoft.com/office/drawing/2014/main" id="{60409E7B-BE62-F14C-90F3-C83FD515F11A}"/>
                  </a:ext>
                </a:extLst>
              </p:cNvPr>
              <p:cNvPicPr/>
              <p:nvPr/>
            </p:nvPicPr>
            <p:blipFill>
              <a:blip r:embed="rId125"/>
              <a:stretch>
                <a:fillRect/>
              </a:stretch>
            </p:blipFill>
            <p:spPr>
              <a:xfrm>
                <a:off x="9496355" y="1445943"/>
                <a:ext cx="428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36" name="Ink 235">
                <a:extLst>
                  <a:ext uri="{FF2B5EF4-FFF2-40B4-BE49-F238E27FC236}">
                    <a16:creationId xmlns:a16="http://schemas.microsoft.com/office/drawing/2014/main" id="{6045350E-88BD-374E-9F0B-F63C03C1BB67}"/>
                  </a:ext>
                </a:extLst>
              </p14:cNvPr>
              <p14:cNvContentPartPr/>
              <p14:nvPr/>
            </p14:nvContentPartPr>
            <p14:xfrm>
              <a:off x="9599315" y="1537023"/>
              <a:ext cx="126000" cy="69480"/>
            </p14:xfrm>
          </p:contentPart>
        </mc:Choice>
        <mc:Fallback xmlns="">
          <p:pic>
            <p:nvPicPr>
              <p:cNvPr id="236" name="Ink 235">
                <a:extLst>
                  <a:ext uri="{FF2B5EF4-FFF2-40B4-BE49-F238E27FC236}">
                    <a16:creationId xmlns:a16="http://schemas.microsoft.com/office/drawing/2014/main" id="{6045350E-88BD-374E-9F0B-F63C03C1BB67}"/>
                  </a:ext>
                </a:extLst>
              </p:cNvPr>
              <p:cNvPicPr/>
              <p:nvPr/>
            </p:nvPicPr>
            <p:blipFill>
              <a:blip r:embed="rId127"/>
              <a:stretch>
                <a:fillRect/>
              </a:stretch>
            </p:blipFill>
            <p:spPr>
              <a:xfrm>
                <a:off x="9583879" y="1521543"/>
                <a:ext cx="156513"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37" name="Ink 236">
                <a:extLst>
                  <a:ext uri="{FF2B5EF4-FFF2-40B4-BE49-F238E27FC236}">
                    <a16:creationId xmlns:a16="http://schemas.microsoft.com/office/drawing/2014/main" id="{F35F2535-10D4-1C4F-8872-87E8668D280B}"/>
                  </a:ext>
                </a:extLst>
              </p14:cNvPr>
              <p14:cNvContentPartPr/>
              <p14:nvPr/>
            </p14:nvContentPartPr>
            <p14:xfrm>
              <a:off x="9762755" y="1411023"/>
              <a:ext cx="113400" cy="195120"/>
            </p14:xfrm>
          </p:contentPart>
        </mc:Choice>
        <mc:Fallback xmlns="">
          <p:pic>
            <p:nvPicPr>
              <p:cNvPr id="237" name="Ink 236">
                <a:extLst>
                  <a:ext uri="{FF2B5EF4-FFF2-40B4-BE49-F238E27FC236}">
                    <a16:creationId xmlns:a16="http://schemas.microsoft.com/office/drawing/2014/main" id="{F35F2535-10D4-1C4F-8872-87E8668D280B}"/>
                  </a:ext>
                </a:extLst>
              </p:cNvPr>
              <p:cNvPicPr/>
              <p:nvPr/>
            </p:nvPicPr>
            <p:blipFill>
              <a:blip r:embed="rId129"/>
              <a:stretch>
                <a:fillRect/>
              </a:stretch>
            </p:blipFill>
            <p:spPr>
              <a:xfrm>
                <a:off x="9747324" y="1395543"/>
                <a:ext cx="143903"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38" name="Ink 237">
                <a:extLst>
                  <a:ext uri="{FF2B5EF4-FFF2-40B4-BE49-F238E27FC236}">
                    <a16:creationId xmlns:a16="http://schemas.microsoft.com/office/drawing/2014/main" id="{5F164DBB-E096-BF42-81F4-666C2B72CE4D}"/>
                  </a:ext>
                </a:extLst>
              </p14:cNvPr>
              <p14:cNvContentPartPr/>
              <p14:nvPr/>
            </p14:nvContentPartPr>
            <p14:xfrm>
              <a:off x="9920075" y="1524423"/>
              <a:ext cx="138600" cy="151200"/>
            </p14:xfrm>
          </p:contentPart>
        </mc:Choice>
        <mc:Fallback xmlns="">
          <p:pic>
            <p:nvPicPr>
              <p:cNvPr id="238" name="Ink 237">
                <a:extLst>
                  <a:ext uri="{FF2B5EF4-FFF2-40B4-BE49-F238E27FC236}">
                    <a16:creationId xmlns:a16="http://schemas.microsoft.com/office/drawing/2014/main" id="{5F164DBB-E096-BF42-81F4-666C2B72CE4D}"/>
                  </a:ext>
                </a:extLst>
              </p:cNvPr>
              <p:cNvPicPr/>
              <p:nvPr/>
            </p:nvPicPr>
            <p:blipFill>
              <a:blip r:embed="rId131"/>
              <a:stretch>
                <a:fillRect/>
              </a:stretch>
            </p:blipFill>
            <p:spPr>
              <a:xfrm>
                <a:off x="9904595" y="1508943"/>
                <a:ext cx="1692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39" name="Ink 238">
                <a:extLst>
                  <a:ext uri="{FF2B5EF4-FFF2-40B4-BE49-F238E27FC236}">
                    <a16:creationId xmlns:a16="http://schemas.microsoft.com/office/drawing/2014/main" id="{926BA13C-B7F6-D74F-B8F5-27FE4E702387}"/>
                  </a:ext>
                </a:extLst>
              </p14:cNvPr>
              <p14:cNvContentPartPr/>
              <p14:nvPr/>
            </p14:nvContentPartPr>
            <p14:xfrm>
              <a:off x="10033115" y="1505343"/>
              <a:ext cx="118440" cy="75960"/>
            </p14:xfrm>
          </p:contentPart>
        </mc:Choice>
        <mc:Fallback xmlns="">
          <p:pic>
            <p:nvPicPr>
              <p:cNvPr id="239" name="Ink 238">
                <a:extLst>
                  <a:ext uri="{FF2B5EF4-FFF2-40B4-BE49-F238E27FC236}">
                    <a16:creationId xmlns:a16="http://schemas.microsoft.com/office/drawing/2014/main" id="{926BA13C-B7F6-D74F-B8F5-27FE4E702387}"/>
                  </a:ext>
                </a:extLst>
              </p:cNvPr>
              <p:cNvPicPr/>
              <p:nvPr/>
            </p:nvPicPr>
            <p:blipFill>
              <a:blip r:embed="rId133"/>
              <a:stretch>
                <a:fillRect/>
              </a:stretch>
            </p:blipFill>
            <p:spPr>
              <a:xfrm>
                <a:off x="10017635" y="1489789"/>
                <a:ext cx="14904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40" name="Ink 239">
                <a:extLst>
                  <a:ext uri="{FF2B5EF4-FFF2-40B4-BE49-F238E27FC236}">
                    <a16:creationId xmlns:a16="http://schemas.microsoft.com/office/drawing/2014/main" id="{252C48BA-C236-A243-B793-E320AF850813}"/>
                  </a:ext>
                </a:extLst>
              </p14:cNvPr>
              <p14:cNvContentPartPr/>
              <p14:nvPr/>
            </p14:nvContentPartPr>
            <p14:xfrm>
              <a:off x="10171355" y="1430103"/>
              <a:ext cx="44280" cy="176400"/>
            </p14:xfrm>
          </p:contentPart>
        </mc:Choice>
        <mc:Fallback xmlns="">
          <p:pic>
            <p:nvPicPr>
              <p:cNvPr id="240" name="Ink 239">
                <a:extLst>
                  <a:ext uri="{FF2B5EF4-FFF2-40B4-BE49-F238E27FC236}">
                    <a16:creationId xmlns:a16="http://schemas.microsoft.com/office/drawing/2014/main" id="{252C48BA-C236-A243-B793-E320AF850813}"/>
                  </a:ext>
                </a:extLst>
              </p:cNvPr>
              <p:cNvPicPr/>
              <p:nvPr/>
            </p:nvPicPr>
            <p:blipFill>
              <a:blip r:embed="rId135"/>
              <a:stretch>
                <a:fillRect/>
              </a:stretch>
            </p:blipFill>
            <p:spPr>
              <a:xfrm>
                <a:off x="10155875" y="1414623"/>
                <a:ext cx="748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41" name="Ink 240">
                <a:extLst>
                  <a:ext uri="{FF2B5EF4-FFF2-40B4-BE49-F238E27FC236}">
                    <a16:creationId xmlns:a16="http://schemas.microsoft.com/office/drawing/2014/main" id="{EC0F3D46-A351-2944-A621-219E82CE619C}"/>
                  </a:ext>
                </a:extLst>
              </p14:cNvPr>
              <p14:cNvContentPartPr/>
              <p14:nvPr/>
            </p14:nvContentPartPr>
            <p14:xfrm>
              <a:off x="10171355" y="1524423"/>
              <a:ext cx="182520" cy="19080"/>
            </p14:xfrm>
          </p:contentPart>
        </mc:Choice>
        <mc:Fallback xmlns="">
          <p:pic>
            <p:nvPicPr>
              <p:cNvPr id="241" name="Ink 240">
                <a:extLst>
                  <a:ext uri="{FF2B5EF4-FFF2-40B4-BE49-F238E27FC236}">
                    <a16:creationId xmlns:a16="http://schemas.microsoft.com/office/drawing/2014/main" id="{EC0F3D46-A351-2944-A621-219E82CE619C}"/>
                  </a:ext>
                </a:extLst>
              </p:cNvPr>
              <p:cNvPicPr/>
              <p:nvPr/>
            </p:nvPicPr>
            <p:blipFill>
              <a:blip r:embed="rId137"/>
              <a:stretch>
                <a:fillRect/>
              </a:stretch>
            </p:blipFill>
            <p:spPr>
              <a:xfrm>
                <a:off x="10155875" y="1509230"/>
                <a:ext cx="21312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42" name="Ink 241">
                <a:extLst>
                  <a:ext uri="{FF2B5EF4-FFF2-40B4-BE49-F238E27FC236}">
                    <a16:creationId xmlns:a16="http://schemas.microsoft.com/office/drawing/2014/main" id="{C8A79DB9-3146-474D-ADC2-784FAB7814FC}"/>
                  </a:ext>
                </a:extLst>
              </p14:cNvPr>
              <p14:cNvContentPartPr/>
              <p14:nvPr/>
            </p14:nvContentPartPr>
            <p14:xfrm>
              <a:off x="7914155" y="2052543"/>
              <a:ext cx="6480" cy="12960"/>
            </p14:xfrm>
          </p:contentPart>
        </mc:Choice>
        <mc:Fallback xmlns="">
          <p:pic>
            <p:nvPicPr>
              <p:cNvPr id="242" name="Ink 241">
                <a:extLst>
                  <a:ext uri="{FF2B5EF4-FFF2-40B4-BE49-F238E27FC236}">
                    <a16:creationId xmlns:a16="http://schemas.microsoft.com/office/drawing/2014/main" id="{C8A79DB9-3146-474D-ADC2-784FAB7814FC}"/>
                  </a:ext>
                </a:extLst>
              </p:cNvPr>
              <p:cNvPicPr/>
              <p:nvPr/>
            </p:nvPicPr>
            <p:blipFill>
              <a:blip r:embed="rId139"/>
              <a:stretch>
                <a:fillRect/>
              </a:stretch>
            </p:blipFill>
            <p:spPr>
              <a:xfrm>
                <a:off x="7898675" y="2037063"/>
                <a:ext cx="37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43" name="Ink 242">
                <a:extLst>
                  <a:ext uri="{FF2B5EF4-FFF2-40B4-BE49-F238E27FC236}">
                    <a16:creationId xmlns:a16="http://schemas.microsoft.com/office/drawing/2014/main" id="{518B7BC5-A5FB-A242-A238-09F42E71BFB3}"/>
                  </a:ext>
                </a:extLst>
              </p14:cNvPr>
              <p14:cNvContentPartPr/>
              <p14:nvPr/>
            </p14:nvContentPartPr>
            <p14:xfrm>
              <a:off x="7851515" y="1983423"/>
              <a:ext cx="132480" cy="82080"/>
            </p14:xfrm>
          </p:contentPart>
        </mc:Choice>
        <mc:Fallback xmlns="">
          <p:pic>
            <p:nvPicPr>
              <p:cNvPr id="243" name="Ink 242">
                <a:extLst>
                  <a:ext uri="{FF2B5EF4-FFF2-40B4-BE49-F238E27FC236}">
                    <a16:creationId xmlns:a16="http://schemas.microsoft.com/office/drawing/2014/main" id="{518B7BC5-A5FB-A242-A238-09F42E71BFB3}"/>
                  </a:ext>
                </a:extLst>
              </p:cNvPr>
              <p:cNvPicPr/>
              <p:nvPr/>
            </p:nvPicPr>
            <p:blipFill>
              <a:blip r:embed="rId141"/>
              <a:stretch>
                <a:fillRect/>
              </a:stretch>
            </p:blipFill>
            <p:spPr>
              <a:xfrm>
                <a:off x="7836035" y="1967943"/>
                <a:ext cx="1630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44" name="Ink 243">
                <a:extLst>
                  <a:ext uri="{FF2B5EF4-FFF2-40B4-BE49-F238E27FC236}">
                    <a16:creationId xmlns:a16="http://schemas.microsoft.com/office/drawing/2014/main" id="{71B41179-000E-0340-8A53-3EFF8230D65B}"/>
                  </a:ext>
                </a:extLst>
              </p14:cNvPr>
              <p14:cNvContentPartPr/>
              <p14:nvPr/>
            </p14:nvContentPartPr>
            <p14:xfrm>
              <a:off x="8040155" y="1926543"/>
              <a:ext cx="63360" cy="264240"/>
            </p14:xfrm>
          </p:contentPart>
        </mc:Choice>
        <mc:Fallback xmlns="">
          <p:pic>
            <p:nvPicPr>
              <p:cNvPr id="244" name="Ink 243">
                <a:extLst>
                  <a:ext uri="{FF2B5EF4-FFF2-40B4-BE49-F238E27FC236}">
                    <a16:creationId xmlns:a16="http://schemas.microsoft.com/office/drawing/2014/main" id="{71B41179-000E-0340-8A53-3EFF8230D65B}"/>
                  </a:ext>
                </a:extLst>
              </p:cNvPr>
              <p:cNvPicPr/>
              <p:nvPr/>
            </p:nvPicPr>
            <p:blipFill>
              <a:blip r:embed="rId143"/>
              <a:stretch>
                <a:fillRect/>
              </a:stretch>
            </p:blipFill>
            <p:spPr>
              <a:xfrm>
                <a:off x="8024675" y="1911063"/>
                <a:ext cx="939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45" name="Ink 244">
                <a:extLst>
                  <a:ext uri="{FF2B5EF4-FFF2-40B4-BE49-F238E27FC236}">
                    <a16:creationId xmlns:a16="http://schemas.microsoft.com/office/drawing/2014/main" id="{CE0D23F3-C2C9-7644-A2AD-D43D748A7705}"/>
                  </a:ext>
                </a:extLst>
              </p14:cNvPr>
              <p14:cNvContentPartPr/>
              <p14:nvPr/>
            </p14:nvContentPartPr>
            <p14:xfrm>
              <a:off x="8014955" y="2052543"/>
              <a:ext cx="170280" cy="12960"/>
            </p14:xfrm>
          </p:contentPart>
        </mc:Choice>
        <mc:Fallback xmlns="">
          <p:pic>
            <p:nvPicPr>
              <p:cNvPr id="245" name="Ink 244">
                <a:extLst>
                  <a:ext uri="{FF2B5EF4-FFF2-40B4-BE49-F238E27FC236}">
                    <a16:creationId xmlns:a16="http://schemas.microsoft.com/office/drawing/2014/main" id="{CE0D23F3-C2C9-7644-A2AD-D43D748A7705}"/>
                  </a:ext>
                </a:extLst>
              </p:cNvPr>
              <p:cNvPicPr/>
              <p:nvPr/>
            </p:nvPicPr>
            <p:blipFill>
              <a:blip r:embed="rId145"/>
              <a:stretch>
                <a:fillRect/>
              </a:stretch>
            </p:blipFill>
            <p:spPr>
              <a:xfrm>
                <a:off x="7999475" y="2037063"/>
                <a:ext cx="2008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46" name="Ink 245">
                <a:extLst>
                  <a:ext uri="{FF2B5EF4-FFF2-40B4-BE49-F238E27FC236}">
                    <a16:creationId xmlns:a16="http://schemas.microsoft.com/office/drawing/2014/main" id="{B98B40D4-D0FE-6F40-841E-AD38B8E2739B}"/>
                  </a:ext>
                </a:extLst>
              </p14:cNvPr>
              <p14:cNvContentPartPr/>
              <p14:nvPr/>
            </p14:nvContentPartPr>
            <p14:xfrm>
              <a:off x="8492675" y="1939143"/>
              <a:ext cx="44280" cy="119880"/>
            </p14:xfrm>
          </p:contentPart>
        </mc:Choice>
        <mc:Fallback xmlns="">
          <p:pic>
            <p:nvPicPr>
              <p:cNvPr id="246" name="Ink 245">
                <a:extLst>
                  <a:ext uri="{FF2B5EF4-FFF2-40B4-BE49-F238E27FC236}">
                    <a16:creationId xmlns:a16="http://schemas.microsoft.com/office/drawing/2014/main" id="{B98B40D4-D0FE-6F40-841E-AD38B8E2739B}"/>
                  </a:ext>
                </a:extLst>
              </p:cNvPr>
              <p:cNvPicPr/>
              <p:nvPr/>
            </p:nvPicPr>
            <p:blipFill>
              <a:blip r:embed="rId147"/>
              <a:stretch>
                <a:fillRect/>
              </a:stretch>
            </p:blipFill>
            <p:spPr>
              <a:xfrm>
                <a:off x="8477195" y="1923663"/>
                <a:ext cx="748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47" name="Ink 246">
                <a:extLst>
                  <a:ext uri="{FF2B5EF4-FFF2-40B4-BE49-F238E27FC236}">
                    <a16:creationId xmlns:a16="http://schemas.microsoft.com/office/drawing/2014/main" id="{B60C3453-1B10-5C41-A115-77C0E875F13E}"/>
                  </a:ext>
                </a:extLst>
              </p14:cNvPr>
              <p14:cNvContentPartPr/>
              <p14:nvPr/>
            </p14:nvContentPartPr>
            <p14:xfrm>
              <a:off x="8605715" y="1926543"/>
              <a:ext cx="163800" cy="88200"/>
            </p14:xfrm>
          </p:contentPart>
        </mc:Choice>
        <mc:Fallback xmlns="">
          <p:pic>
            <p:nvPicPr>
              <p:cNvPr id="247" name="Ink 246">
                <a:extLst>
                  <a:ext uri="{FF2B5EF4-FFF2-40B4-BE49-F238E27FC236}">
                    <a16:creationId xmlns:a16="http://schemas.microsoft.com/office/drawing/2014/main" id="{B60C3453-1B10-5C41-A115-77C0E875F13E}"/>
                  </a:ext>
                </a:extLst>
              </p:cNvPr>
              <p:cNvPicPr/>
              <p:nvPr/>
            </p:nvPicPr>
            <p:blipFill>
              <a:blip r:embed="rId149"/>
              <a:stretch>
                <a:fillRect/>
              </a:stretch>
            </p:blipFill>
            <p:spPr>
              <a:xfrm>
                <a:off x="8590235" y="1911063"/>
                <a:ext cx="1944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48" name="Ink 247">
                <a:extLst>
                  <a:ext uri="{FF2B5EF4-FFF2-40B4-BE49-F238E27FC236}">
                    <a16:creationId xmlns:a16="http://schemas.microsoft.com/office/drawing/2014/main" id="{11AE6A72-DADF-0C4B-A6C1-069E46820585}"/>
                  </a:ext>
                </a:extLst>
              </p14:cNvPr>
              <p14:cNvContentPartPr/>
              <p14:nvPr/>
            </p14:nvContentPartPr>
            <p14:xfrm>
              <a:off x="8800835" y="1976943"/>
              <a:ext cx="113400" cy="50760"/>
            </p14:xfrm>
          </p:contentPart>
        </mc:Choice>
        <mc:Fallback xmlns="">
          <p:pic>
            <p:nvPicPr>
              <p:cNvPr id="248" name="Ink 247">
                <a:extLst>
                  <a:ext uri="{FF2B5EF4-FFF2-40B4-BE49-F238E27FC236}">
                    <a16:creationId xmlns:a16="http://schemas.microsoft.com/office/drawing/2014/main" id="{11AE6A72-DADF-0C4B-A6C1-069E46820585}"/>
                  </a:ext>
                </a:extLst>
              </p:cNvPr>
              <p:cNvPicPr/>
              <p:nvPr/>
            </p:nvPicPr>
            <p:blipFill>
              <a:blip r:embed="rId151"/>
              <a:stretch>
                <a:fillRect/>
              </a:stretch>
            </p:blipFill>
            <p:spPr>
              <a:xfrm>
                <a:off x="8785404" y="1961352"/>
                <a:ext cx="143903" cy="81579"/>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49" name="Ink 248">
                <a:extLst>
                  <a:ext uri="{FF2B5EF4-FFF2-40B4-BE49-F238E27FC236}">
                    <a16:creationId xmlns:a16="http://schemas.microsoft.com/office/drawing/2014/main" id="{663150B7-5A2F-4242-AD05-F57F56F9E510}"/>
                  </a:ext>
                </a:extLst>
              </p14:cNvPr>
              <p14:cNvContentPartPr/>
              <p14:nvPr/>
            </p14:nvContentPartPr>
            <p14:xfrm>
              <a:off x="8731715" y="1889103"/>
              <a:ext cx="170280" cy="6480"/>
            </p14:xfrm>
          </p:contentPart>
        </mc:Choice>
        <mc:Fallback xmlns="">
          <p:pic>
            <p:nvPicPr>
              <p:cNvPr id="249" name="Ink 248">
                <a:extLst>
                  <a:ext uri="{FF2B5EF4-FFF2-40B4-BE49-F238E27FC236}">
                    <a16:creationId xmlns:a16="http://schemas.microsoft.com/office/drawing/2014/main" id="{663150B7-5A2F-4242-AD05-F57F56F9E510}"/>
                  </a:ext>
                </a:extLst>
              </p:cNvPr>
              <p:cNvPicPr/>
              <p:nvPr/>
            </p:nvPicPr>
            <p:blipFill>
              <a:blip r:embed="rId153"/>
              <a:stretch>
                <a:fillRect/>
              </a:stretch>
            </p:blipFill>
            <p:spPr>
              <a:xfrm>
                <a:off x="8716235" y="1874438"/>
                <a:ext cx="20088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50" name="Ink 249">
                <a:extLst>
                  <a:ext uri="{FF2B5EF4-FFF2-40B4-BE49-F238E27FC236}">
                    <a16:creationId xmlns:a16="http://schemas.microsoft.com/office/drawing/2014/main" id="{4C19588D-C61F-C648-98F8-538C2DE3D414}"/>
                  </a:ext>
                </a:extLst>
              </p14:cNvPr>
              <p14:cNvContentPartPr/>
              <p14:nvPr/>
            </p14:nvContentPartPr>
            <p14:xfrm>
              <a:off x="9152915" y="1877223"/>
              <a:ext cx="145080" cy="150480"/>
            </p14:xfrm>
          </p:contentPart>
        </mc:Choice>
        <mc:Fallback xmlns="">
          <p:pic>
            <p:nvPicPr>
              <p:cNvPr id="250" name="Ink 249">
                <a:extLst>
                  <a:ext uri="{FF2B5EF4-FFF2-40B4-BE49-F238E27FC236}">
                    <a16:creationId xmlns:a16="http://schemas.microsoft.com/office/drawing/2014/main" id="{4C19588D-C61F-C648-98F8-538C2DE3D414}"/>
                  </a:ext>
                </a:extLst>
              </p:cNvPr>
              <p:cNvPicPr/>
              <p:nvPr/>
            </p:nvPicPr>
            <p:blipFill>
              <a:blip r:embed="rId155"/>
              <a:stretch>
                <a:fillRect/>
              </a:stretch>
            </p:blipFill>
            <p:spPr>
              <a:xfrm>
                <a:off x="9137435" y="1861743"/>
                <a:ext cx="1756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51" name="Ink 250">
                <a:extLst>
                  <a:ext uri="{FF2B5EF4-FFF2-40B4-BE49-F238E27FC236}">
                    <a16:creationId xmlns:a16="http://schemas.microsoft.com/office/drawing/2014/main" id="{88154E79-9FA6-D846-BDC0-470FB1B6125E}"/>
                  </a:ext>
                </a:extLst>
              </p14:cNvPr>
              <p14:cNvContentPartPr/>
              <p14:nvPr/>
            </p14:nvContentPartPr>
            <p14:xfrm>
              <a:off x="9347675" y="1939863"/>
              <a:ext cx="264600" cy="188280"/>
            </p14:xfrm>
          </p:contentPart>
        </mc:Choice>
        <mc:Fallback xmlns="">
          <p:pic>
            <p:nvPicPr>
              <p:cNvPr id="251" name="Ink 250">
                <a:extLst>
                  <a:ext uri="{FF2B5EF4-FFF2-40B4-BE49-F238E27FC236}">
                    <a16:creationId xmlns:a16="http://schemas.microsoft.com/office/drawing/2014/main" id="{88154E79-9FA6-D846-BDC0-470FB1B6125E}"/>
                  </a:ext>
                </a:extLst>
              </p:cNvPr>
              <p:cNvPicPr/>
              <p:nvPr/>
            </p:nvPicPr>
            <p:blipFill>
              <a:blip r:embed="rId157"/>
              <a:stretch>
                <a:fillRect/>
              </a:stretch>
            </p:blipFill>
            <p:spPr>
              <a:xfrm>
                <a:off x="9332174" y="1924383"/>
                <a:ext cx="295242"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52" name="Ink 251">
                <a:extLst>
                  <a:ext uri="{FF2B5EF4-FFF2-40B4-BE49-F238E27FC236}">
                    <a16:creationId xmlns:a16="http://schemas.microsoft.com/office/drawing/2014/main" id="{DCEA0F21-B32D-8A44-A637-B9A73ABB7C14}"/>
                  </a:ext>
                </a:extLst>
              </p14:cNvPr>
              <p14:cNvContentPartPr/>
              <p14:nvPr/>
            </p14:nvContentPartPr>
            <p14:xfrm>
              <a:off x="9756275" y="1895223"/>
              <a:ext cx="182520" cy="69480"/>
            </p14:xfrm>
          </p:contentPart>
        </mc:Choice>
        <mc:Fallback xmlns="">
          <p:pic>
            <p:nvPicPr>
              <p:cNvPr id="252" name="Ink 251">
                <a:extLst>
                  <a:ext uri="{FF2B5EF4-FFF2-40B4-BE49-F238E27FC236}">
                    <a16:creationId xmlns:a16="http://schemas.microsoft.com/office/drawing/2014/main" id="{DCEA0F21-B32D-8A44-A637-B9A73ABB7C14}"/>
                  </a:ext>
                </a:extLst>
              </p:cNvPr>
              <p:cNvPicPr/>
              <p:nvPr/>
            </p:nvPicPr>
            <p:blipFill>
              <a:blip r:embed="rId159"/>
              <a:stretch>
                <a:fillRect/>
              </a:stretch>
            </p:blipFill>
            <p:spPr>
              <a:xfrm>
                <a:off x="9740795" y="1879743"/>
                <a:ext cx="2131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53" name="Ink 252">
                <a:extLst>
                  <a:ext uri="{FF2B5EF4-FFF2-40B4-BE49-F238E27FC236}">
                    <a16:creationId xmlns:a16="http://schemas.microsoft.com/office/drawing/2014/main" id="{04F004D0-3F7B-484B-93EB-42A617D4F34E}"/>
                  </a:ext>
                </a:extLst>
              </p14:cNvPr>
              <p14:cNvContentPartPr/>
              <p14:nvPr/>
            </p14:nvContentPartPr>
            <p14:xfrm>
              <a:off x="9857075" y="1844823"/>
              <a:ext cx="6480" cy="19080"/>
            </p14:xfrm>
          </p:contentPart>
        </mc:Choice>
        <mc:Fallback xmlns="">
          <p:pic>
            <p:nvPicPr>
              <p:cNvPr id="253" name="Ink 252">
                <a:extLst>
                  <a:ext uri="{FF2B5EF4-FFF2-40B4-BE49-F238E27FC236}">
                    <a16:creationId xmlns:a16="http://schemas.microsoft.com/office/drawing/2014/main" id="{04F004D0-3F7B-484B-93EB-42A617D4F34E}"/>
                  </a:ext>
                </a:extLst>
              </p:cNvPr>
              <p:cNvPicPr/>
              <p:nvPr/>
            </p:nvPicPr>
            <p:blipFill>
              <a:blip r:embed="rId161"/>
              <a:stretch>
                <a:fillRect/>
              </a:stretch>
            </p:blipFill>
            <p:spPr>
              <a:xfrm>
                <a:off x="9842410" y="1829343"/>
                <a:ext cx="35469"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54" name="Ink 253">
                <a:extLst>
                  <a:ext uri="{FF2B5EF4-FFF2-40B4-BE49-F238E27FC236}">
                    <a16:creationId xmlns:a16="http://schemas.microsoft.com/office/drawing/2014/main" id="{32C6910E-DB74-A04E-A6C5-9B26F333C1E3}"/>
                  </a:ext>
                </a:extLst>
              </p14:cNvPr>
              <p14:cNvContentPartPr/>
              <p14:nvPr/>
            </p14:nvContentPartPr>
            <p14:xfrm>
              <a:off x="10007915" y="1882623"/>
              <a:ext cx="333720" cy="75960"/>
            </p14:xfrm>
          </p:contentPart>
        </mc:Choice>
        <mc:Fallback xmlns="">
          <p:pic>
            <p:nvPicPr>
              <p:cNvPr id="254" name="Ink 253">
                <a:extLst>
                  <a:ext uri="{FF2B5EF4-FFF2-40B4-BE49-F238E27FC236}">
                    <a16:creationId xmlns:a16="http://schemas.microsoft.com/office/drawing/2014/main" id="{32C6910E-DB74-A04E-A6C5-9B26F333C1E3}"/>
                  </a:ext>
                </a:extLst>
              </p:cNvPr>
              <p:cNvPicPr/>
              <p:nvPr/>
            </p:nvPicPr>
            <p:blipFill>
              <a:blip r:embed="rId163"/>
              <a:stretch>
                <a:fillRect/>
              </a:stretch>
            </p:blipFill>
            <p:spPr>
              <a:xfrm>
                <a:off x="9992418" y="1867069"/>
                <a:ext cx="364353"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68" name="Ink 267">
                <a:extLst>
                  <a:ext uri="{FF2B5EF4-FFF2-40B4-BE49-F238E27FC236}">
                    <a16:creationId xmlns:a16="http://schemas.microsoft.com/office/drawing/2014/main" id="{050F1D69-6DE6-264E-A8C7-B28C6A8B8203}"/>
                  </a:ext>
                </a:extLst>
              </p14:cNvPr>
              <p14:cNvContentPartPr/>
              <p14:nvPr/>
            </p14:nvContentPartPr>
            <p14:xfrm>
              <a:off x="7134755" y="2505063"/>
              <a:ext cx="19080" cy="150480"/>
            </p14:xfrm>
          </p:contentPart>
        </mc:Choice>
        <mc:Fallback xmlns="">
          <p:pic>
            <p:nvPicPr>
              <p:cNvPr id="268" name="Ink 267">
                <a:extLst>
                  <a:ext uri="{FF2B5EF4-FFF2-40B4-BE49-F238E27FC236}">
                    <a16:creationId xmlns:a16="http://schemas.microsoft.com/office/drawing/2014/main" id="{050F1D69-6DE6-264E-A8C7-B28C6A8B8203}"/>
                  </a:ext>
                </a:extLst>
              </p:cNvPr>
              <p:cNvPicPr/>
              <p:nvPr/>
            </p:nvPicPr>
            <p:blipFill>
              <a:blip r:embed="rId165"/>
              <a:stretch>
                <a:fillRect/>
              </a:stretch>
            </p:blipFill>
            <p:spPr>
              <a:xfrm>
                <a:off x="7119562" y="2489583"/>
                <a:ext cx="49113"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69" name="Ink 268">
                <a:extLst>
                  <a:ext uri="{FF2B5EF4-FFF2-40B4-BE49-F238E27FC236}">
                    <a16:creationId xmlns:a16="http://schemas.microsoft.com/office/drawing/2014/main" id="{5CFB349C-2CEF-324F-B362-FB0EEC82D872}"/>
                  </a:ext>
                </a:extLst>
              </p14:cNvPr>
              <p14:cNvContentPartPr/>
              <p14:nvPr/>
            </p14:nvContentPartPr>
            <p14:xfrm>
              <a:off x="7304315" y="2467263"/>
              <a:ext cx="12960" cy="19080"/>
            </p14:xfrm>
          </p:contentPart>
        </mc:Choice>
        <mc:Fallback xmlns="">
          <p:pic>
            <p:nvPicPr>
              <p:cNvPr id="269" name="Ink 268">
                <a:extLst>
                  <a:ext uri="{FF2B5EF4-FFF2-40B4-BE49-F238E27FC236}">
                    <a16:creationId xmlns:a16="http://schemas.microsoft.com/office/drawing/2014/main" id="{5CFB349C-2CEF-324F-B362-FB0EEC82D872}"/>
                  </a:ext>
                </a:extLst>
              </p:cNvPr>
              <p:cNvPicPr/>
              <p:nvPr/>
            </p:nvPicPr>
            <p:blipFill>
              <a:blip r:embed="rId167"/>
              <a:stretch>
                <a:fillRect/>
              </a:stretch>
            </p:blipFill>
            <p:spPr>
              <a:xfrm>
                <a:off x="7288835" y="2451783"/>
                <a:ext cx="43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74" name="Ink 275">
                <a:extLst>
                  <a:ext uri="{FF2B5EF4-FFF2-40B4-BE49-F238E27FC236}">
                    <a16:creationId xmlns:a16="http://schemas.microsoft.com/office/drawing/2014/main" id="{9C1A0A6F-FAEE-924F-9BAF-4CFACDAE575E}"/>
                  </a:ext>
                </a:extLst>
              </p14:cNvPr>
              <p14:cNvContentPartPr/>
              <p14:nvPr/>
            </p14:nvContentPartPr>
            <p14:xfrm>
              <a:off x="7750715" y="2363943"/>
              <a:ext cx="679320" cy="160200"/>
            </p14:xfrm>
          </p:contentPart>
        </mc:Choice>
        <mc:Fallback xmlns="">
          <p:pic>
            <p:nvPicPr>
              <p:cNvPr id="274" name="Ink 275">
                <a:extLst>
                  <a:ext uri="{FF2B5EF4-FFF2-40B4-BE49-F238E27FC236}">
                    <a16:creationId xmlns:a16="http://schemas.microsoft.com/office/drawing/2014/main" id="{9C1A0A6F-FAEE-924F-9BAF-4CFACDAE575E}"/>
                  </a:ext>
                </a:extLst>
              </p:cNvPr>
              <p:cNvPicPr/>
              <p:nvPr/>
            </p:nvPicPr>
            <p:blipFill>
              <a:blip r:embed="rId169"/>
              <a:stretch>
                <a:fillRect/>
              </a:stretch>
            </p:blipFill>
            <p:spPr>
              <a:xfrm>
                <a:off x="7735235" y="2348463"/>
                <a:ext cx="7099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75" name="Ink 276">
                <a:extLst>
                  <a:ext uri="{FF2B5EF4-FFF2-40B4-BE49-F238E27FC236}">
                    <a16:creationId xmlns:a16="http://schemas.microsoft.com/office/drawing/2014/main" id="{E9E42E0A-AC49-8E44-9193-A7B55CE78BDF}"/>
                  </a:ext>
                </a:extLst>
              </p14:cNvPr>
              <p14:cNvContentPartPr/>
              <p14:nvPr/>
            </p14:nvContentPartPr>
            <p14:xfrm>
              <a:off x="6839195" y="2372943"/>
              <a:ext cx="163800" cy="145080"/>
            </p14:xfrm>
          </p:contentPart>
        </mc:Choice>
        <mc:Fallback xmlns="">
          <p:pic>
            <p:nvPicPr>
              <p:cNvPr id="275" name="Ink 276">
                <a:extLst>
                  <a:ext uri="{FF2B5EF4-FFF2-40B4-BE49-F238E27FC236}">
                    <a16:creationId xmlns:a16="http://schemas.microsoft.com/office/drawing/2014/main" id="{E9E42E0A-AC49-8E44-9193-A7B55CE78BDF}"/>
                  </a:ext>
                </a:extLst>
              </p:cNvPr>
              <p:cNvPicPr/>
              <p:nvPr/>
            </p:nvPicPr>
            <p:blipFill>
              <a:blip r:embed="rId171"/>
              <a:stretch>
                <a:fillRect/>
              </a:stretch>
            </p:blipFill>
            <p:spPr>
              <a:xfrm>
                <a:off x="6823715" y="2357463"/>
                <a:ext cx="194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55" name="Ink 355">
                <a:extLst>
                  <a:ext uri="{FF2B5EF4-FFF2-40B4-BE49-F238E27FC236}">
                    <a16:creationId xmlns:a16="http://schemas.microsoft.com/office/drawing/2014/main" id="{9D4A8F39-140D-6C44-9415-3E708E688C77}"/>
                  </a:ext>
                </a:extLst>
              </p14:cNvPr>
              <p14:cNvContentPartPr/>
              <p14:nvPr/>
            </p14:nvContentPartPr>
            <p14:xfrm>
              <a:off x="4663715" y="3064503"/>
              <a:ext cx="5644080" cy="3602880"/>
            </p14:xfrm>
          </p:contentPart>
        </mc:Choice>
        <mc:Fallback xmlns="">
          <p:pic>
            <p:nvPicPr>
              <p:cNvPr id="355" name="Ink 355">
                <a:extLst>
                  <a:ext uri="{FF2B5EF4-FFF2-40B4-BE49-F238E27FC236}">
                    <a16:creationId xmlns:a16="http://schemas.microsoft.com/office/drawing/2014/main" id="{9D4A8F39-140D-6C44-9415-3E708E688C77}"/>
                  </a:ext>
                </a:extLst>
              </p:cNvPr>
              <p:cNvPicPr/>
              <p:nvPr/>
            </p:nvPicPr>
            <p:blipFill>
              <a:blip r:embed="rId173"/>
              <a:stretch>
                <a:fillRect/>
              </a:stretch>
            </p:blipFill>
            <p:spPr>
              <a:xfrm>
                <a:off x="4648235" y="3049023"/>
                <a:ext cx="5674680" cy="3633480"/>
              </a:xfrm>
              <a:prstGeom prst="rect">
                <a:avLst/>
              </a:prstGeom>
            </p:spPr>
          </p:pic>
        </mc:Fallback>
      </mc:AlternateContent>
    </p:spTree>
    <p:extLst>
      <p:ext uri="{BB962C8B-B14F-4D97-AF65-F5344CB8AC3E}">
        <p14:creationId xmlns:p14="http://schemas.microsoft.com/office/powerpoint/2010/main" val="1645945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  </a:t>
            </a:r>
            <a:r>
              <a:rPr lang="en-US" sz="4000" b="1" dirty="0">
                <a:latin typeface="Calibri" panose="020F0502020204030204" pitchFamily="34" charset="0"/>
                <a:cs typeface="Calibri" panose="020F0502020204030204" pitchFamily="34" charset="0"/>
              </a:rPr>
              <a:t>Example 11	</a:t>
            </a:r>
            <a:endParaRPr lang="en-IN" sz="4000" b="1" dirty="0">
              <a:latin typeface="Calibri" panose="020F0502020204030204" pitchFamily="34" charset="0"/>
              <a:cs typeface="Calibri" panose="020F0502020204030204" pitchFamily="34" charset="0"/>
            </a:endParaRPr>
          </a:p>
        </p:txBody>
      </p:sp>
      <p:sp>
        <p:nvSpPr>
          <p:cNvPr id="2" name="Text Placeholder 1"/>
          <p:cNvSpPr>
            <a:spLocks noGrp="1"/>
          </p:cNvSpPr>
          <p:nvPr>
            <p:ph type="body" sz="half" idx="1"/>
          </p:nvPr>
        </p:nvSpPr>
        <p:spPr>
          <a:xfrm>
            <a:off x="1126435" y="1690690"/>
            <a:ext cx="4207565" cy="1662111"/>
          </a:xfrm>
        </p:spPr>
        <p:txBody>
          <a:bodyPr/>
          <a:lstStyle/>
          <a:p>
            <a:pPr marL="0" indent="0" algn="just">
              <a:buNone/>
            </a:pPr>
            <a:r>
              <a:rPr lang="en-IN" sz="2800" dirty="0">
                <a:latin typeface="Calibri" panose="020F0502020204030204" pitchFamily="34" charset="0"/>
                <a:cs typeface="Calibri" panose="020F0502020204030204" pitchFamily="34" charset="0"/>
              </a:rPr>
              <a:t>Can we conclude that smoking causes cancer?</a:t>
            </a:r>
          </a:p>
        </p:txBody>
      </p:sp>
      <p:graphicFrame>
        <p:nvGraphicFramePr>
          <p:cNvPr id="4" name="Content Placeholder 3"/>
          <p:cNvGraphicFramePr>
            <a:graphicFrameLocks noGrp="1"/>
          </p:cNvGraphicFramePr>
          <p:nvPr>
            <p:ph type="clipArt" sz="half" idx="2"/>
          </p:nvPr>
        </p:nvGraphicFramePr>
        <p:xfrm>
          <a:off x="6172200" y="1690688"/>
          <a:ext cx="4038896" cy="2015882"/>
        </p:xfrm>
        <a:graphic>
          <a:graphicData uri="http://schemas.openxmlformats.org/drawingml/2006/table">
            <a:tbl>
              <a:tblPr firstRow="1" bandRow="1">
                <a:tableStyleId>{5C22544A-7EE6-4342-B048-85BDC9FD1C3A}</a:tableStyleId>
              </a:tblPr>
              <a:tblGrid>
                <a:gridCol w="1009724">
                  <a:extLst>
                    <a:ext uri="{9D8B030D-6E8A-4147-A177-3AD203B41FA5}">
                      <a16:colId xmlns:a16="http://schemas.microsoft.com/office/drawing/2014/main" val="20000"/>
                    </a:ext>
                  </a:extLst>
                </a:gridCol>
                <a:gridCol w="1009724">
                  <a:extLst>
                    <a:ext uri="{9D8B030D-6E8A-4147-A177-3AD203B41FA5}">
                      <a16:colId xmlns:a16="http://schemas.microsoft.com/office/drawing/2014/main" val="20001"/>
                    </a:ext>
                  </a:extLst>
                </a:gridCol>
                <a:gridCol w="1009724">
                  <a:extLst>
                    <a:ext uri="{9D8B030D-6E8A-4147-A177-3AD203B41FA5}">
                      <a16:colId xmlns:a16="http://schemas.microsoft.com/office/drawing/2014/main" val="20002"/>
                    </a:ext>
                  </a:extLst>
                </a:gridCol>
                <a:gridCol w="1009724">
                  <a:extLst>
                    <a:ext uri="{9D8B030D-6E8A-4147-A177-3AD203B41FA5}">
                      <a16:colId xmlns:a16="http://schemas.microsoft.com/office/drawing/2014/main" val="20003"/>
                    </a:ext>
                  </a:extLst>
                </a:gridCol>
              </a:tblGrid>
              <a:tr h="344217">
                <a:tc>
                  <a:txBody>
                    <a:bodyPr/>
                    <a:lstStyle/>
                    <a:p>
                      <a:pPr algn="l"/>
                      <a:endParaRPr lang="en-IN" dirty="0"/>
                    </a:p>
                  </a:txBody>
                  <a:tcPr marL="53376" marR="53376"/>
                </a:tc>
                <a:tc>
                  <a:txBody>
                    <a:bodyPr/>
                    <a:lstStyle/>
                    <a:p>
                      <a:pPr algn="l"/>
                      <a:r>
                        <a:rPr lang="en-US" dirty="0"/>
                        <a:t>With Cancer</a:t>
                      </a:r>
                      <a:endParaRPr lang="en-IN" dirty="0"/>
                    </a:p>
                  </a:txBody>
                  <a:tcPr marL="53376" marR="53376"/>
                </a:tc>
                <a:tc>
                  <a:txBody>
                    <a:bodyPr/>
                    <a:lstStyle/>
                    <a:p>
                      <a:pPr algn="l"/>
                      <a:r>
                        <a:rPr lang="en-US" dirty="0"/>
                        <a:t>Without Cancer</a:t>
                      </a:r>
                      <a:endParaRPr lang="en-IN" dirty="0"/>
                    </a:p>
                  </a:txBody>
                  <a:tcPr marL="53376" marR="53376"/>
                </a:tc>
                <a:tc>
                  <a:txBody>
                    <a:bodyPr/>
                    <a:lstStyle/>
                    <a:p>
                      <a:pPr algn="l"/>
                      <a:r>
                        <a:rPr lang="en-US" dirty="0"/>
                        <a:t>Total</a:t>
                      </a:r>
                      <a:endParaRPr lang="en-IN" dirty="0"/>
                    </a:p>
                  </a:txBody>
                  <a:tcPr marL="53376" marR="53376"/>
                </a:tc>
                <a:extLst>
                  <a:ext uri="{0D108BD9-81ED-4DB2-BD59-A6C34878D82A}">
                    <a16:rowId xmlns:a16="http://schemas.microsoft.com/office/drawing/2014/main" val="10000"/>
                  </a:ext>
                </a:extLst>
              </a:tr>
              <a:tr h="367861">
                <a:tc>
                  <a:txBody>
                    <a:bodyPr/>
                    <a:lstStyle/>
                    <a:p>
                      <a:pPr algn="l"/>
                      <a:r>
                        <a:rPr lang="en-US"/>
                        <a:t>Smokers</a:t>
                      </a:r>
                      <a:endParaRPr lang="en-IN"/>
                    </a:p>
                  </a:txBody>
                  <a:tcPr marL="53376" marR="53376"/>
                </a:tc>
                <a:tc>
                  <a:txBody>
                    <a:bodyPr/>
                    <a:lstStyle/>
                    <a:p>
                      <a:pPr algn="l"/>
                      <a:r>
                        <a:rPr lang="en-IN" dirty="0"/>
                        <a:t>400</a:t>
                      </a:r>
                    </a:p>
                  </a:txBody>
                  <a:tcPr marL="53376" marR="53376"/>
                </a:tc>
                <a:tc>
                  <a:txBody>
                    <a:bodyPr/>
                    <a:lstStyle/>
                    <a:p>
                      <a:pPr algn="l"/>
                      <a:r>
                        <a:rPr lang="en-IN" dirty="0"/>
                        <a:t>300</a:t>
                      </a:r>
                    </a:p>
                  </a:txBody>
                  <a:tcPr marL="53376" marR="53376"/>
                </a:tc>
                <a:tc>
                  <a:txBody>
                    <a:bodyPr/>
                    <a:lstStyle/>
                    <a:p>
                      <a:pPr algn="l"/>
                      <a:r>
                        <a:rPr lang="en-IN" b="1" dirty="0"/>
                        <a:t>700</a:t>
                      </a:r>
                    </a:p>
                  </a:txBody>
                  <a:tcPr marL="53376" marR="53376"/>
                </a:tc>
                <a:extLst>
                  <a:ext uri="{0D108BD9-81ED-4DB2-BD59-A6C34878D82A}">
                    <a16:rowId xmlns:a16="http://schemas.microsoft.com/office/drawing/2014/main" val="10001"/>
                  </a:ext>
                </a:extLst>
              </a:tr>
              <a:tr h="367861">
                <a:tc>
                  <a:txBody>
                    <a:bodyPr/>
                    <a:lstStyle/>
                    <a:p>
                      <a:pPr algn="l"/>
                      <a:r>
                        <a:rPr lang="en-IN" dirty="0"/>
                        <a:t>Non Smokers</a:t>
                      </a:r>
                    </a:p>
                  </a:txBody>
                  <a:tcPr marL="53376" marR="53376"/>
                </a:tc>
                <a:tc>
                  <a:txBody>
                    <a:bodyPr/>
                    <a:lstStyle/>
                    <a:p>
                      <a:pPr algn="l"/>
                      <a:r>
                        <a:rPr lang="en-IN" dirty="0"/>
                        <a:t>300</a:t>
                      </a:r>
                    </a:p>
                  </a:txBody>
                  <a:tcPr marL="53376" marR="53376"/>
                </a:tc>
                <a:tc>
                  <a:txBody>
                    <a:bodyPr/>
                    <a:lstStyle/>
                    <a:p>
                      <a:pPr algn="l"/>
                      <a:r>
                        <a:rPr lang="en-IN" dirty="0"/>
                        <a:t>500</a:t>
                      </a:r>
                    </a:p>
                  </a:txBody>
                  <a:tcPr marL="53376" marR="53376"/>
                </a:tc>
                <a:tc>
                  <a:txBody>
                    <a:bodyPr/>
                    <a:lstStyle/>
                    <a:p>
                      <a:pPr algn="l"/>
                      <a:r>
                        <a:rPr lang="en-IN" b="1" dirty="0"/>
                        <a:t>800</a:t>
                      </a:r>
                    </a:p>
                  </a:txBody>
                  <a:tcPr marL="53376" marR="53376"/>
                </a:tc>
                <a:extLst>
                  <a:ext uri="{0D108BD9-81ED-4DB2-BD59-A6C34878D82A}">
                    <a16:rowId xmlns:a16="http://schemas.microsoft.com/office/drawing/2014/main" val="10002"/>
                  </a:ext>
                </a:extLst>
              </a:tr>
              <a:tr h="367861">
                <a:tc>
                  <a:txBody>
                    <a:bodyPr/>
                    <a:lstStyle/>
                    <a:p>
                      <a:pPr algn="l"/>
                      <a:r>
                        <a:rPr lang="en-IN" b="1" dirty="0"/>
                        <a:t>TOTAL</a:t>
                      </a:r>
                    </a:p>
                  </a:txBody>
                  <a:tcPr marL="53376" marR="53376"/>
                </a:tc>
                <a:tc>
                  <a:txBody>
                    <a:bodyPr/>
                    <a:lstStyle/>
                    <a:p>
                      <a:pPr algn="l"/>
                      <a:r>
                        <a:rPr lang="en-IN" b="1" dirty="0"/>
                        <a:t>700</a:t>
                      </a:r>
                    </a:p>
                  </a:txBody>
                  <a:tcPr marL="53376" marR="53376"/>
                </a:tc>
                <a:tc>
                  <a:txBody>
                    <a:bodyPr/>
                    <a:lstStyle/>
                    <a:p>
                      <a:pPr algn="l"/>
                      <a:r>
                        <a:rPr lang="en-IN" b="1" dirty="0"/>
                        <a:t>800</a:t>
                      </a:r>
                    </a:p>
                  </a:txBody>
                  <a:tcPr marL="53376" marR="53376"/>
                </a:tc>
                <a:tc>
                  <a:txBody>
                    <a:bodyPr/>
                    <a:lstStyle/>
                    <a:p>
                      <a:pPr algn="l"/>
                      <a:r>
                        <a:rPr lang="en-IN" b="1" dirty="0"/>
                        <a:t>1500</a:t>
                      </a:r>
                    </a:p>
                  </a:txBody>
                  <a:tcPr marL="53376" marR="53376"/>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61058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73" name="Ink 172">
                <a:extLst>
                  <a:ext uri="{FF2B5EF4-FFF2-40B4-BE49-F238E27FC236}">
                    <a16:creationId xmlns:a16="http://schemas.microsoft.com/office/drawing/2014/main" id="{999042BA-0A63-4644-90BA-A50B1BF082C1}"/>
                  </a:ext>
                </a:extLst>
              </p14:cNvPr>
              <p14:cNvContentPartPr/>
              <p14:nvPr/>
            </p14:nvContentPartPr>
            <p14:xfrm>
              <a:off x="2475995" y="6145383"/>
              <a:ext cx="1269720" cy="82080"/>
            </p14:xfrm>
          </p:contentPart>
        </mc:Choice>
        <mc:Fallback xmlns="">
          <p:pic>
            <p:nvPicPr>
              <p:cNvPr id="173" name="Ink 172">
                <a:extLst>
                  <a:ext uri="{FF2B5EF4-FFF2-40B4-BE49-F238E27FC236}">
                    <a16:creationId xmlns:a16="http://schemas.microsoft.com/office/drawing/2014/main" id="{999042BA-0A63-4644-90BA-A50B1BF082C1}"/>
                  </a:ext>
                </a:extLst>
              </p:cNvPr>
              <p:cNvPicPr/>
              <p:nvPr/>
            </p:nvPicPr>
            <p:blipFill>
              <a:blip r:embed="rId3"/>
              <a:stretch>
                <a:fillRect/>
              </a:stretch>
            </p:blipFill>
            <p:spPr>
              <a:xfrm>
                <a:off x="2460515" y="6129903"/>
                <a:ext cx="1300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9" name="Ink 180">
                <a:extLst>
                  <a:ext uri="{FF2B5EF4-FFF2-40B4-BE49-F238E27FC236}">
                    <a16:creationId xmlns:a16="http://schemas.microsoft.com/office/drawing/2014/main" id="{D1CB961A-1314-3A43-87E3-CD6D5DE29E03}"/>
                  </a:ext>
                </a:extLst>
              </p14:cNvPr>
              <p14:cNvContentPartPr/>
              <p14:nvPr/>
            </p14:nvContentPartPr>
            <p14:xfrm>
              <a:off x="2808995" y="6277503"/>
              <a:ext cx="685800" cy="176040"/>
            </p14:xfrm>
          </p:contentPart>
        </mc:Choice>
        <mc:Fallback xmlns="">
          <p:pic>
            <p:nvPicPr>
              <p:cNvPr id="179" name="Ink 180">
                <a:extLst>
                  <a:ext uri="{FF2B5EF4-FFF2-40B4-BE49-F238E27FC236}">
                    <a16:creationId xmlns:a16="http://schemas.microsoft.com/office/drawing/2014/main" id="{D1CB961A-1314-3A43-87E3-CD6D5DE29E03}"/>
                  </a:ext>
                </a:extLst>
              </p:cNvPr>
              <p:cNvPicPr/>
              <p:nvPr/>
            </p:nvPicPr>
            <p:blipFill>
              <a:blip r:embed="rId5"/>
              <a:stretch>
                <a:fillRect/>
              </a:stretch>
            </p:blipFill>
            <p:spPr>
              <a:xfrm>
                <a:off x="2793515" y="6262055"/>
                <a:ext cx="716400" cy="20657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3" name="Ink 192">
                <a:extLst>
                  <a:ext uri="{FF2B5EF4-FFF2-40B4-BE49-F238E27FC236}">
                    <a16:creationId xmlns:a16="http://schemas.microsoft.com/office/drawing/2014/main" id="{ADD65C2B-1298-F74A-B106-CC4DF82C812C}"/>
                  </a:ext>
                </a:extLst>
              </p14:cNvPr>
              <p14:cNvContentPartPr/>
              <p14:nvPr/>
            </p14:nvContentPartPr>
            <p14:xfrm>
              <a:off x="4098155" y="6069783"/>
              <a:ext cx="75960" cy="107280"/>
            </p14:xfrm>
          </p:contentPart>
        </mc:Choice>
        <mc:Fallback xmlns="">
          <p:pic>
            <p:nvPicPr>
              <p:cNvPr id="193" name="Ink 192">
                <a:extLst>
                  <a:ext uri="{FF2B5EF4-FFF2-40B4-BE49-F238E27FC236}">
                    <a16:creationId xmlns:a16="http://schemas.microsoft.com/office/drawing/2014/main" id="{ADD65C2B-1298-F74A-B106-CC4DF82C812C}"/>
                  </a:ext>
                </a:extLst>
              </p:cNvPr>
              <p:cNvPicPr/>
              <p:nvPr/>
            </p:nvPicPr>
            <p:blipFill>
              <a:blip r:embed="rId7"/>
              <a:stretch>
                <a:fillRect/>
              </a:stretch>
            </p:blipFill>
            <p:spPr>
              <a:xfrm>
                <a:off x="4082675" y="6054303"/>
                <a:ext cx="1065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1" name="Ink 233">
                <a:extLst>
                  <a:ext uri="{FF2B5EF4-FFF2-40B4-BE49-F238E27FC236}">
                    <a16:creationId xmlns:a16="http://schemas.microsoft.com/office/drawing/2014/main" id="{0410217A-5C28-3C41-8FA4-436253FA06AB}"/>
                  </a:ext>
                </a:extLst>
              </p14:cNvPr>
              <p14:cNvContentPartPr/>
              <p14:nvPr/>
            </p14:nvContentPartPr>
            <p14:xfrm>
              <a:off x="4701515" y="6076263"/>
              <a:ext cx="1273680" cy="239400"/>
            </p14:xfrm>
          </p:contentPart>
        </mc:Choice>
        <mc:Fallback xmlns="">
          <p:pic>
            <p:nvPicPr>
              <p:cNvPr id="231" name="Ink 233">
                <a:extLst>
                  <a:ext uri="{FF2B5EF4-FFF2-40B4-BE49-F238E27FC236}">
                    <a16:creationId xmlns:a16="http://schemas.microsoft.com/office/drawing/2014/main" id="{0410217A-5C28-3C41-8FA4-436253FA06AB}"/>
                  </a:ext>
                </a:extLst>
              </p:cNvPr>
              <p:cNvPicPr/>
              <p:nvPr/>
            </p:nvPicPr>
            <p:blipFill>
              <a:blip r:embed="rId9"/>
              <a:stretch>
                <a:fillRect/>
              </a:stretch>
            </p:blipFill>
            <p:spPr>
              <a:xfrm>
                <a:off x="4686035" y="6060783"/>
                <a:ext cx="13042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8" name="Ink 258">
                <a:extLst>
                  <a:ext uri="{FF2B5EF4-FFF2-40B4-BE49-F238E27FC236}">
                    <a16:creationId xmlns:a16="http://schemas.microsoft.com/office/drawing/2014/main" id="{B20D6FF4-E90D-CA40-9FE9-1810A34D48E2}"/>
                  </a:ext>
                </a:extLst>
              </p14:cNvPr>
              <p14:cNvContentPartPr/>
              <p14:nvPr/>
            </p14:nvContentPartPr>
            <p14:xfrm>
              <a:off x="1891355" y="160023"/>
              <a:ext cx="8034840" cy="5853960"/>
            </p14:xfrm>
          </p:contentPart>
        </mc:Choice>
        <mc:Fallback xmlns="">
          <p:pic>
            <p:nvPicPr>
              <p:cNvPr id="258" name="Ink 258">
                <a:extLst>
                  <a:ext uri="{FF2B5EF4-FFF2-40B4-BE49-F238E27FC236}">
                    <a16:creationId xmlns:a16="http://schemas.microsoft.com/office/drawing/2014/main" id="{B20D6FF4-E90D-CA40-9FE9-1810A34D48E2}"/>
                  </a:ext>
                </a:extLst>
              </p:cNvPr>
              <p:cNvPicPr/>
              <p:nvPr/>
            </p:nvPicPr>
            <p:blipFill>
              <a:blip r:embed="rId11"/>
              <a:stretch>
                <a:fillRect/>
              </a:stretch>
            </p:blipFill>
            <p:spPr>
              <a:xfrm>
                <a:off x="1875875" y="144543"/>
                <a:ext cx="8065440" cy="5884560"/>
              </a:xfrm>
              <a:prstGeom prst="rect">
                <a:avLst/>
              </a:prstGeom>
            </p:spPr>
          </p:pic>
        </mc:Fallback>
      </mc:AlternateContent>
    </p:spTree>
    <p:extLst>
      <p:ext uri="{BB962C8B-B14F-4D97-AF65-F5344CB8AC3E}">
        <p14:creationId xmlns:p14="http://schemas.microsoft.com/office/powerpoint/2010/main" val="1191749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81000"/>
            <a:ext cx="12192000" cy="6006723"/>
          </a:xfrm>
          <a:prstGeom prst="rect">
            <a:avLst/>
          </a:prstGeom>
          <a:noFill/>
          <a:ln>
            <a:noFill/>
          </a:ln>
        </p:spPr>
      </p:pic>
    </p:spTree>
    <p:extLst>
      <p:ext uri="{BB962C8B-B14F-4D97-AF65-F5344CB8AC3E}">
        <p14:creationId xmlns:p14="http://schemas.microsoft.com/office/powerpoint/2010/main" val="2191089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9757"/>
            <a:ext cx="12085982" cy="6443949"/>
          </a:xfrm>
        </p:spPr>
      </p:pic>
    </p:spTree>
    <p:extLst>
      <p:ext uri="{BB962C8B-B14F-4D97-AF65-F5344CB8AC3E}">
        <p14:creationId xmlns:p14="http://schemas.microsoft.com/office/powerpoint/2010/main" val="3389721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endParaRPr lang="en-IN"/>
          </a:p>
        </p:txBody>
      </p:sp>
      <p:pic>
        <p:nvPicPr>
          <p:cNvPr id="1026" name="Picture 2" descr="Image result for chi square distribution tabl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
            <a:ext cx="12072730" cy="6591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636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905158" y="4550693"/>
            <a:ext cx="9139490" cy="1715531"/>
          </a:xfrm>
        </p:spPr>
        <p:txBody>
          <a:bodyPr/>
          <a:lstStyle/>
          <a:p>
            <a:pPr algn="ctr">
              <a:defRPr/>
            </a:pPr>
            <a:r>
              <a:rPr lang="en-US" sz="3600" dirty="0"/>
              <a:t>  </a:t>
            </a:r>
            <a:r>
              <a:rPr lang="en-US" sz="3200" dirty="0"/>
              <a:t>Session 11:  </a:t>
            </a:r>
            <a:r>
              <a:rPr lang="en-US" sz="2771" dirty="0"/>
              <a:t>Testing of Hypothesis(Cont..) and Correlation</a:t>
            </a:r>
          </a:p>
          <a:p>
            <a:pPr algn="ctr">
              <a:defRPr/>
            </a:pPr>
            <a:r>
              <a:rPr lang="en-US" sz="2425" dirty="0"/>
              <a:t>II Semester 2019 -20(December 2020)</a:t>
            </a:r>
          </a:p>
        </p:txBody>
      </p:sp>
    </p:spTree>
    <p:extLst>
      <p:ext uri="{BB962C8B-B14F-4D97-AF65-F5344CB8AC3E}">
        <p14:creationId xmlns:p14="http://schemas.microsoft.com/office/powerpoint/2010/main" val="3378398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13" indent="-457213">
              <a:spcBef>
                <a:spcPts val="0"/>
              </a:spcBef>
              <a:buFont typeface="Wingdings" panose="05000000000000000000" pitchFamily="2" charset="2"/>
              <a:buChar char="Ø"/>
            </a:pPr>
            <a:r>
              <a:rPr lang="en-US" sz="3200" dirty="0">
                <a:latin typeface="+mj-lt"/>
              </a:rPr>
              <a:t>Problems on Testing of Hypothesis</a:t>
            </a:r>
          </a:p>
          <a:p>
            <a:pPr marL="457213" indent="-457213">
              <a:spcBef>
                <a:spcPts val="0"/>
              </a:spcBef>
              <a:buFont typeface="Wingdings" panose="05000000000000000000" pitchFamily="2" charset="2"/>
              <a:buChar char="Ø"/>
            </a:pPr>
            <a:r>
              <a:rPr lang="en-US" sz="3200" dirty="0">
                <a:latin typeface="+mj-lt"/>
              </a:rPr>
              <a:t>Chi Square test</a:t>
            </a:r>
          </a:p>
          <a:p>
            <a:pPr marL="457213" indent="-457213">
              <a:spcBef>
                <a:spcPts val="0"/>
              </a:spcBef>
              <a:buFont typeface="Wingdings" panose="05000000000000000000" pitchFamily="2" charset="2"/>
              <a:buChar char="Ø"/>
            </a:pPr>
            <a:r>
              <a:rPr lang="en-US" sz="3200" dirty="0">
                <a:latin typeface="+mj-lt"/>
              </a:rPr>
              <a:t>Covariance</a:t>
            </a:r>
          </a:p>
          <a:p>
            <a:pPr marL="457213" indent="-457213">
              <a:spcBef>
                <a:spcPts val="0"/>
              </a:spcBef>
              <a:buFont typeface="Wingdings" panose="05000000000000000000" pitchFamily="2" charset="2"/>
              <a:buChar char="Ø"/>
            </a:pPr>
            <a:r>
              <a:rPr lang="en-US" sz="3200" dirty="0">
                <a:latin typeface="+mj-lt"/>
              </a:rPr>
              <a:t>Correlation</a:t>
            </a:r>
          </a:p>
          <a:p>
            <a:pPr marL="457213" indent="-457213">
              <a:spcBef>
                <a:spcPts val="0"/>
              </a:spcBef>
              <a:buFont typeface="Wingdings" panose="05000000000000000000" pitchFamily="2" charset="2"/>
              <a:buChar char="Ø"/>
            </a:pPr>
            <a:r>
              <a:rPr lang="en-US" sz="3200" dirty="0">
                <a:latin typeface="+mj-lt"/>
              </a:rPr>
              <a:t>Regression</a:t>
            </a:r>
          </a:p>
          <a:p>
            <a:pPr marL="0" indent="0">
              <a:spcBef>
                <a:spcPts val="0"/>
              </a:spcBef>
            </a:pPr>
            <a:endParaRPr lang="en-US" sz="3200" dirty="0">
              <a:solidFill>
                <a:srgbClr val="0070C0"/>
              </a:solidFill>
            </a:endParaRPr>
          </a:p>
        </p:txBody>
      </p:sp>
      <p:sp>
        <p:nvSpPr>
          <p:cNvPr id="3" name="Title 2"/>
          <p:cNvSpPr>
            <a:spLocks noGrp="1"/>
          </p:cNvSpPr>
          <p:nvPr>
            <p:ph type="title" idx="4294967295"/>
          </p:nvPr>
        </p:nvSpPr>
        <p:spPr>
          <a:xfrm>
            <a:off x="421551" y="26442"/>
            <a:ext cx="8709619" cy="631316"/>
          </a:xfrm>
        </p:spPr>
        <p:txBody>
          <a:bodyPr>
            <a:normAutofit/>
          </a:bodyPr>
          <a:lstStyle/>
          <a:p>
            <a:r>
              <a:rPr lang="en-US" b="1" dirty="0">
                <a:solidFill>
                  <a:srgbClr val="FF0000"/>
                </a:solidFill>
                <a:latin typeface="Arial" panose="020B0604020202020204" pitchFamily="34" charset="0"/>
                <a:cs typeface="Arial" panose="020B0604020202020204" pitchFamily="34" charset="0"/>
              </a:rPr>
              <a:t>Learning objectives</a:t>
            </a:r>
          </a:p>
        </p:txBody>
      </p:sp>
    </p:spTree>
    <p:extLst>
      <p:ext uri="{BB962C8B-B14F-4D97-AF65-F5344CB8AC3E}">
        <p14:creationId xmlns:p14="http://schemas.microsoft.com/office/powerpoint/2010/main" val="3583498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p:cNvSpPr/>
          <p:nvPr/>
        </p:nvSpPr>
        <p:spPr>
          <a:xfrm>
            <a:off x="9781215" y="5699612"/>
            <a:ext cx="1022620" cy="43756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36" name="Rectangle 35"/>
          <p:cNvSpPr/>
          <p:nvPr/>
        </p:nvSpPr>
        <p:spPr>
          <a:xfrm>
            <a:off x="10936471" y="4910660"/>
            <a:ext cx="1191302" cy="4617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113" name="Rounded Rectangle 112"/>
          <p:cNvSpPr/>
          <p:nvPr/>
        </p:nvSpPr>
        <p:spPr>
          <a:xfrm>
            <a:off x="10532358" y="3876939"/>
            <a:ext cx="1329090" cy="77841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94" name="Oval 93"/>
          <p:cNvSpPr/>
          <p:nvPr/>
        </p:nvSpPr>
        <p:spPr>
          <a:xfrm>
            <a:off x="9190102" y="4910660"/>
            <a:ext cx="945302" cy="461714"/>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92" name="Oval 91"/>
          <p:cNvSpPr/>
          <p:nvPr/>
        </p:nvSpPr>
        <p:spPr>
          <a:xfrm>
            <a:off x="6790244" y="4969994"/>
            <a:ext cx="1152603" cy="40238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91" name="Oval 90"/>
          <p:cNvSpPr/>
          <p:nvPr/>
        </p:nvSpPr>
        <p:spPr>
          <a:xfrm>
            <a:off x="3816765" y="4969994"/>
            <a:ext cx="1094266" cy="40238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90" name="Oval 89"/>
          <p:cNvSpPr/>
          <p:nvPr/>
        </p:nvSpPr>
        <p:spPr>
          <a:xfrm>
            <a:off x="1308150" y="4969993"/>
            <a:ext cx="1092860" cy="483681"/>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85" name="Rectangle 84"/>
          <p:cNvSpPr/>
          <p:nvPr/>
        </p:nvSpPr>
        <p:spPr>
          <a:xfrm>
            <a:off x="8180591" y="4919143"/>
            <a:ext cx="864595" cy="45323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84" name="Rectangle 83"/>
          <p:cNvSpPr/>
          <p:nvPr/>
        </p:nvSpPr>
        <p:spPr>
          <a:xfrm>
            <a:off x="5737007" y="4969994"/>
            <a:ext cx="869393" cy="40238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83" name="Rectangle 82"/>
          <p:cNvSpPr/>
          <p:nvPr/>
        </p:nvSpPr>
        <p:spPr>
          <a:xfrm>
            <a:off x="2592872" y="4969993"/>
            <a:ext cx="881558" cy="4409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79" name="Rectangle 78"/>
          <p:cNvSpPr/>
          <p:nvPr/>
        </p:nvSpPr>
        <p:spPr>
          <a:xfrm>
            <a:off x="79730" y="4910659"/>
            <a:ext cx="1021001" cy="50028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68" name="Rounded Rectangle 67"/>
          <p:cNvSpPr/>
          <p:nvPr/>
        </p:nvSpPr>
        <p:spPr>
          <a:xfrm>
            <a:off x="9115007" y="4101236"/>
            <a:ext cx="1006660" cy="3371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66" name="Rounded Rectangle 65"/>
          <p:cNvSpPr/>
          <p:nvPr/>
        </p:nvSpPr>
        <p:spPr>
          <a:xfrm>
            <a:off x="8122048" y="4101236"/>
            <a:ext cx="923138" cy="3371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64" name="Rounded Rectangle 63"/>
          <p:cNvSpPr/>
          <p:nvPr/>
        </p:nvSpPr>
        <p:spPr>
          <a:xfrm>
            <a:off x="6887121" y="4101236"/>
            <a:ext cx="1056374" cy="3817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63" name="Rounded Rectangle 62"/>
          <p:cNvSpPr/>
          <p:nvPr/>
        </p:nvSpPr>
        <p:spPr>
          <a:xfrm>
            <a:off x="5737007" y="4101236"/>
            <a:ext cx="952831" cy="3817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53" name="Rectangle 52"/>
          <p:cNvSpPr/>
          <p:nvPr/>
        </p:nvSpPr>
        <p:spPr>
          <a:xfrm>
            <a:off x="10027927" y="3016283"/>
            <a:ext cx="1874486" cy="48075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52" name="Rectangle 51"/>
          <p:cNvSpPr/>
          <p:nvPr/>
        </p:nvSpPr>
        <p:spPr>
          <a:xfrm>
            <a:off x="8037235" y="3016283"/>
            <a:ext cx="1845676" cy="48075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51" name="Rectangle 50"/>
          <p:cNvSpPr/>
          <p:nvPr/>
        </p:nvSpPr>
        <p:spPr>
          <a:xfrm>
            <a:off x="6194973" y="3016283"/>
            <a:ext cx="1748522" cy="48075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35" name="Rounded Rectangle 34"/>
          <p:cNvSpPr/>
          <p:nvPr/>
        </p:nvSpPr>
        <p:spPr>
          <a:xfrm>
            <a:off x="3816765" y="4101236"/>
            <a:ext cx="1094266" cy="3817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34" name="Rounded Rectangle 33"/>
          <p:cNvSpPr/>
          <p:nvPr/>
        </p:nvSpPr>
        <p:spPr>
          <a:xfrm>
            <a:off x="2592872" y="4101236"/>
            <a:ext cx="995814" cy="3817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33" name="Rounded Rectangle 32"/>
          <p:cNvSpPr/>
          <p:nvPr/>
        </p:nvSpPr>
        <p:spPr>
          <a:xfrm>
            <a:off x="1308150" y="4101236"/>
            <a:ext cx="1092860" cy="3817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32" name="Rounded Rectangle 31"/>
          <p:cNvSpPr/>
          <p:nvPr/>
        </p:nvSpPr>
        <p:spPr>
          <a:xfrm>
            <a:off x="37952" y="4101236"/>
            <a:ext cx="1062779" cy="3817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25" name="Rectangle 24"/>
          <p:cNvSpPr/>
          <p:nvPr/>
        </p:nvSpPr>
        <p:spPr>
          <a:xfrm>
            <a:off x="2592872" y="3049275"/>
            <a:ext cx="1763117" cy="5226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24" name="Rectangle 23"/>
          <p:cNvSpPr/>
          <p:nvPr/>
        </p:nvSpPr>
        <p:spPr>
          <a:xfrm>
            <a:off x="569342" y="3049275"/>
            <a:ext cx="1628398" cy="5226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19" name="Rounded Rectangle 18"/>
          <p:cNvSpPr/>
          <p:nvPr/>
        </p:nvSpPr>
        <p:spPr>
          <a:xfrm>
            <a:off x="8669296" y="1911415"/>
            <a:ext cx="1583567" cy="3958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13" name="Rounded Rectangle 12"/>
          <p:cNvSpPr/>
          <p:nvPr/>
        </p:nvSpPr>
        <p:spPr>
          <a:xfrm>
            <a:off x="2197740" y="1922124"/>
            <a:ext cx="1066361" cy="5226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4" name="Rectangle 3"/>
          <p:cNvSpPr/>
          <p:nvPr/>
        </p:nvSpPr>
        <p:spPr>
          <a:xfrm>
            <a:off x="4446451" y="1119631"/>
            <a:ext cx="3497044" cy="39589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59"/>
          </a:p>
        </p:txBody>
      </p:sp>
      <p:sp>
        <p:nvSpPr>
          <p:cNvPr id="2" name="Content Placeholder 1"/>
          <p:cNvSpPr>
            <a:spLocks noGrp="1"/>
          </p:cNvSpPr>
          <p:nvPr>
            <p:ph idx="1"/>
          </p:nvPr>
        </p:nvSpPr>
        <p:spPr>
          <a:xfrm>
            <a:off x="75362" y="1119631"/>
            <a:ext cx="11950627" cy="5173183"/>
          </a:xfrm>
        </p:spPr>
        <p:txBody>
          <a:bodyPr/>
          <a:lstStyle/>
          <a:p>
            <a:pPr algn="ctr"/>
            <a:r>
              <a:rPr lang="en-IN"/>
              <a:t> </a:t>
            </a:r>
            <a:r>
              <a:rPr lang="en-US" sz="2425" b="1">
                <a:solidFill>
                  <a:srgbClr val="FF0000"/>
                </a:solidFill>
              </a:rPr>
              <a:t>Testing of Hypothesis</a:t>
            </a:r>
            <a:endParaRPr lang="en-IN" dirty="0"/>
          </a:p>
        </p:txBody>
      </p:sp>
      <p:cxnSp>
        <p:nvCxnSpPr>
          <p:cNvPr id="9" name="Straight Connector 8"/>
          <p:cNvCxnSpPr/>
          <p:nvPr/>
        </p:nvCxnSpPr>
        <p:spPr>
          <a:xfrm flipH="1">
            <a:off x="2730920" y="1317577"/>
            <a:ext cx="17155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730920" y="1317577"/>
            <a:ext cx="0" cy="593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2197740" y="1922124"/>
            <a:ext cx="1066361" cy="522606"/>
          </a:xfrm>
          <a:prstGeom prst="rect">
            <a:avLst/>
          </a:prstGeom>
        </p:spPr>
      </p:pic>
      <p:cxnSp>
        <p:nvCxnSpPr>
          <p:cNvPr id="15" name="Straight Connector 14"/>
          <p:cNvCxnSpPr/>
          <p:nvPr/>
        </p:nvCxnSpPr>
        <p:spPr>
          <a:xfrm>
            <a:off x="7943495" y="1317577"/>
            <a:ext cx="14516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9395098" y="1317577"/>
            <a:ext cx="0" cy="593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8669297" y="1883017"/>
            <a:ext cx="1623228" cy="574550"/>
          </a:xfrm>
          <a:prstGeom prst="rect">
            <a:avLst/>
          </a:prstGeom>
        </p:spPr>
      </p:pic>
      <p:pic>
        <p:nvPicPr>
          <p:cNvPr id="20" name="Picture 19"/>
          <p:cNvPicPr>
            <a:picLocks noChangeAspect="1"/>
          </p:cNvPicPr>
          <p:nvPr/>
        </p:nvPicPr>
        <p:blipFill>
          <a:blip r:embed="rId4"/>
          <a:stretch>
            <a:fillRect/>
          </a:stretch>
        </p:blipFill>
        <p:spPr>
          <a:xfrm>
            <a:off x="569341" y="3049275"/>
            <a:ext cx="1657611" cy="522606"/>
          </a:xfrm>
          <a:prstGeom prst="rect">
            <a:avLst/>
          </a:prstGeom>
        </p:spPr>
      </p:pic>
      <p:pic>
        <p:nvPicPr>
          <p:cNvPr id="21" name="Picture 20"/>
          <p:cNvPicPr>
            <a:picLocks noChangeAspect="1"/>
          </p:cNvPicPr>
          <p:nvPr/>
        </p:nvPicPr>
        <p:blipFill>
          <a:blip r:embed="rId5"/>
          <a:stretch>
            <a:fillRect/>
          </a:stretch>
        </p:blipFill>
        <p:spPr>
          <a:xfrm>
            <a:off x="2592872" y="3016283"/>
            <a:ext cx="1763117" cy="588588"/>
          </a:xfrm>
          <a:prstGeom prst="rect">
            <a:avLst/>
          </a:prstGeom>
        </p:spPr>
      </p:pic>
      <p:cxnSp>
        <p:nvCxnSpPr>
          <p:cNvPr id="23" name="Straight Connector 22"/>
          <p:cNvCxnSpPr/>
          <p:nvPr/>
        </p:nvCxnSpPr>
        <p:spPr>
          <a:xfrm flipH="1">
            <a:off x="1543245" y="2444729"/>
            <a:ext cx="654494" cy="5715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21" idx="0"/>
          </p:cNvCxnSpPr>
          <p:nvPr/>
        </p:nvCxnSpPr>
        <p:spPr>
          <a:xfrm>
            <a:off x="3126812" y="2457566"/>
            <a:ext cx="347618" cy="558717"/>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6"/>
          <a:stretch>
            <a:fillRect/>
          </a:stretch>
        </p:blipFill>
        <p:spPr>
          <a:xfrm>
            <a:off x="37952" y="4022838"/>
            <a:ext cx="1062779" cy="506231"/>
          </a:xfrm>
          <a:prstGeom prst="rect">
            <a:avLst/>
          </a:prstGeom>
        </p:spPr>
      </p:pic>
      <p:pic>
        <p:nvPicPr>
          <p:cNvPr id="29" name="Picture 28"/>
          <p:cNvPicPr>
            <a:picLocks noChangeAspect="1"/>
          </p:cNvPicPr>
          <p:nvPr/>
        </p:nvPicPr>
        <p:blipFill>
          <a:blip r:embed="rId7"/>
          <a:stretch>
            <a:fillRect/>
          </a:stretch>
        </p:blipFill>
        <p:spPr>
          <a:xfrm>
            <a:off x="1210673" y="4068917"/>
            <a:ext cx="1319638" cy="414071"/>
          </a:xfrm>
          <a:prstGeom prst="rect">
            <a:avLst/>
          </a:prstGeom>
        </p:spPr>
      </p:pic>
      <p:pic>
        <p:nvPicPr>
          <p:cNvPr id="30" name="Picture 29"/>
          <p:cNvPicPr>
            <a:picLocks noChangeAspect="1"/>
          </p:cNvPicPr>
          <p:nvPr/>
        </p:nvPicPr>
        <p:blipFill>
          <a:blip r:embed="rId8"/>
          <a:stretch>
            <a:fillRect/>
          </a:stretch>
        </p:blipFill>
        <p:spPr>
          <a:xfrm>
            <a:off x="2578347" y="4068918"/>
            <a:ext cx="1061082" cy="460151"/>
          </a:xfrm>
          <a:prstGeom prst="rect">
            <a:avLst/>
          </a:prstGeom>
        </p:spPr>
      </p:pic>
      <p:pic>
        <p:nvPicPr>
          <p:cNvPr id="31" name="Picture 30"/>
          <p:cNvPicPr>
            <a:picLocks noChangeAspect="1"/>
          </p:cNvPicPr>
          <p:nvPr/>
        </p:nvPicPr>
        <p:blipFill>
          <a:blip r:embed="rId9"/>
          <a:stretch>
            <a:fillRect/>
          </a:stretch>
        </p:blipFill>
        <p:spPr>
          <a:xfrm>
            <a:off x="3687465" y="4101236"/>
            <a:ext cx="1223566" cy="381752"/>
          </a:xfrm>
          <a:prstGeom prst="rect">
            <a:avLst/>
          </a:prstGeom>
        </p:spPr>
      </p:pic>
      <p:cxnSp>
        <p:nvCxnSpPr>
          <p:cNvPr id="37" name="Straight Connector 36"/>
          <p:cNvCxnSpPr/>
          <p:nvPr/>
        </p:nvCxnSpPr>
        <p:spPr>
          <a:xfrm flipH="1">
            <a:off x="421552" y="3604871"/>
            <a:ext cx="527857" cy="496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543245" y="3571881"/>
            <a:ext cx="106261" cy="529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2994848" y="3604871"/>
            <a:ext cx="95930" cy="496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954605" y="3604871"/>
            <a:ext cx="249821" cy="496365"/>
          </a:xfrm>
          <a:prstGeom prst="line">
            <a:avLst/>
          </a:prstGeom>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10"/>
          <a:stretch>
            <a:fillRect/>
          </a:stretch>
        </p:blipFill>
        <p:spPr>
          <a:xfrm>
            <a:off x="6095258" y="2937633"/>
            <a:ext cx="1941977" cy="559399"/>
          </a:xfrm>
          <a:prstGeom prst="rect">
            <a:avLst/>
          </a:prstGeom>
        </p:spPr>
      </p:pic>
      <p:pic>
        <p:nvPicPr>
          <p:cNvPr id="48" name="Picture 47"/>
          <p:cNvPicPr>
            <a:picLocks noChangeAspect="1"/>
          </p:cNvPicPr>
          <p:nvPr/>
        </p:nvPicPr>
        <p:blipFill>
          <a:blip r:embed="rId11"/>
          <a:stretch>
            <a:fillRect/>
          </a:stretch>
        </p:blipFill>
        <p:spPr>
          <a:xfrm>
            <a:off x="7943495" y="2934785"/>
            <a:ext cx="2084432" cy="562248"/>
          </a:xfrm>
          <a:prstGeom prst="rect">
            <a:avLst/>
          </a:prstGeom>
        </p:spPr>
      </p:pic>
      <p:pic>
        <p:nvPicPr>
          <p:cNvPr id="49" name="Picture 48"/>
          <p:cNvPicPr>
            <a:picLocks noChangeAspect="1"/>
          </p:cNvPicPr>
          <p:nvPr/>
        </p:nvPicPr>
        <p:blipFill>
          <a:blip r:embed="rId12"/>
          <a:stretch>
            <a:fillRect/>
          </a:stretch>
        </p:blipFill>
        <p:spPr>
          <a:xfrm>
            <a:off x="9882912" y="2982177"/>
            <a:ext cx="2120273" cy="514856"/>
          </a:xfrm>
          <a:prstGeom prst="rect">
            <a:avLst/>
          </a:prstGeom>
        </p:spPr>
      </p:pic>
      <p:cxnSp>
        <p:nvCxnSpPr>
          <p:cNvPr id="55" name="Straight Connector 54"/>
          <p:cNvCxnSpPr/>
          <p:nvPr/>
        </p:nvCxnSpPr>
        <p:spPr>
          <a:xfrm flipH="1">
            <a:off x="7283675" y="2307307"/>
            <a:ext cx="1385621" cy="708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9117594" y="2307307"/>
            <a:ext cx="145015" cy="7419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a:endCxn id="49" idx="0"/>
          </p:cNvCxnSpPr>
          <p:nvPr/>
        </p:nvCxnSpPr>
        <p:spPr>
          <a:xfrm>
            <a:off x="10121667" y="2307307"/>
            <a:ext cx="821382" cy="674870"/>
          </a:xfrm>
          <a:prstGeom prst="line">
            <a:avLst/>
          </a:prstGeom>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13"/>
          <a:stretch>
            <a:fillRect/>
          </a:stretch>
        </p:blipFill>
        <p:spPr>
          <a:xfrm>
            <a:off x="5737007" y="4022284"/>
            <a:ext cx="2300228" cy="506786"/>
          </a:xfrm>
          <a:prstGeom prst="rect">
            <a:avLst/>
          </a:prstGeom>
        </p:spPr>
      </p:pic>
      <p:pic>
        <p:nvPicPr>
          <p:cNvPr id="61" name="Picture 60"/>
          <p:cNvPicPr>
            <a:picLocks noChangeAspect="1"/>
          </p:cNvPicPr>
          <p:nvPr/>
        </p:nvPicPr>
        <p:blipFill>
          <a:blip r:embed="rId6"/>
          <a:stretch>
            <a:fillRect/>
          </a:stretch>
        </p:blipFill>
        <p:spPr>
          <a:xfrm>
            <a:off x="8052227" y="4022838"/>
            <a:ext cx="1062779" cy="506231"/>
          </a:xfrm>
          <a:prstGeom prst="rect">
            <a:avLst/>
          </a:prstGeom>
        </p:spPr>
      </p:pic>
      <p:pic>
        <p:nvPicPr>
          <p:cNvPr id="62" name="Picture 61"/>
          <p:cNvPicPr>
            <a:picLocks noChangeAspect="1"/>
          </p:cNvPicPr>
          <p:nvPr/>
        </p:nvPicPr>
        <p:blipFill>
          <a:blip r:embed="rId9"/>
          <a:stretch>
            <a:fillRect/>
          </a:stretch>
        </p:blipFill>
        <p:spPr>
          <a:xfrm>
            <a:off x="8990358" y="4090306"/>
            <a:ext cx="1258599" cy="392683"/>
          </a:xfrm>
          <a:prstGeom prst="rect">
            <a:avLst/>
          </a:prstGeom>
        </p:spPr>
      </p:pic>
      <p:cxnSp>
        <p:nvCxnSpPr>
          <p:cNvPr id="70" name="Straight Connector 69"/>
          <p:cNvCxnSpPr/>
          <p:nvPr/>
        </p:nvCxnSpPr>
        <p:spPr>
          <a:xfrm flipH="1">
            <a:off x="6213422" y="3497033"/>
            <a:ext cx="146506" cy="604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183560" y="3497032"/>
            <a:ext cx="198911" cy="630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8456748" y="3523447"/>
            <a:ext cx="179075" cy="577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256414" y="3474610"/>
            <a:ext cx="202565" cy="626626"/>
          </a:xfrm>
          <a:prstGeom prst="line">
            <a:avLst/>
          </a:prstGeom>
        </p:spPr>
        <p:style>
          <a:lnRef idx="1">
            <a:schemeClr val="accent1"/>
          </a:lnRef>
          <a:fillRef idx="0">
            <a:schemeClr val="accent1"/>
          </a:fillRef>
          <a:effectRef idx="0">
            <a:schemeClr val="accent1"/>
          </a:effectRef>
          <a:fontRef idx="minor">
            <a:schemeClr val="tx1"/>
          </a:fontRef>
        </p:style>
      </p:cxnSp>
      <p:pic>
        <p:nvPicPr>
          <p:cNvPr id="78" name="Picture 77"/>
          <p:cNvPicPr>
            <a:picLocks noChangeAspect="1"/>
          </p:cNvPicPr>
          <p:nvPr/>
        </p:nvPicPr>
        <p:blipFill>
          <a:blip r:embed="rId14"/>
          <a:stretch>
            <a:fillRect/>
          </a:stretch>
        </p:blipFill>
        <p:spPr>
          <a:xfrm>
            <a:off x="79730" y="4910659"/>
            <a:ext cx="979223" cy="500282"/>
          </a:xfrm>
          <a:prstGeom prst="rect">
            <a:avLst/>
          </a:prstGeom>
        </p:spPr>
      </p:pic>
      <p:pic>
        <p:nvPicPr>
          <p:cNvPr id="80" name="Picture 79"/>
          <p:cNvPicPr>
            <a:picLocks noChangeAspect="1"/>
          </p:cNvPicPr>
          <p:nvPr/>
        </p:nvPicPr>
        <p:blipFill>
          <a:blip r:embed="rId14"/>
          <a:stretch>
            <a:fillRect/>
          </a:stretch>
        </p:blipFill>
        <p:spPr>
          <a:xfrm>
            <a:off x="2543480" y="4969993"/>
            <a:ext cx="930950" cy="518131"/>
          </a:xfrm>
          <a:prstGeom prst="rect">
            <a:avLst/>
          </a:prstGeom>
        </p:spPr>
      </p:pic>
      <p:pic>
        <p:nvPicPr>
          <p:cNvPr id="81" name="Picture 80"/>
          <p:cNvPicPr>
            <a:picLocks noChangeAspect="1"/>
          </p:cNvPicPr>
          <p:nvPr/>
        </p:nvPicPr>
        <p:blipFill>
          <a:blip r:embed="rId14"/>
          <a:stretch>
            <a:fillRect/>
          </a:stretch>
        </p:blipFill>
        <p:spPr>
          <a:xfrm>
            <a:off x="5704970" y="4944751"/>
            <a:ext cx="901430" cy="508923"/>
          </a:xfrm>
          <a:prstGeom prst="rect">
            <a:avLst/>
          </a:prstGeom>
        </p:spPr>
      </p:pic>
      <p:pic>
        <p:nvPicPr>
          <p:cNvPr id="82" name="Picture 81"/>
          <p:cNvPicPr>
            <a:picLocks noChangeAspect="1"/>
          </p:cNvPicPr>
          <p:nvPr/>
        </p:nvPicPr>
        <p:blipFill>
          <a:blip r:embed="rId14"/>
          <a:stretch>
            <a:fillRect/>
          </a:stretch>
        </p:blipFill>
        <p:spPr>
          <a:xfrm>
            <a:off x="8138813" y="4872313"/>
            <a:ext cx="967119" cy="500061"/>
          </a:xfrm>
          <a:prstGeom prst="rect">
            <a:avLst/>
          </a:prstGeom>
        </p:spPr>
      </p:pic>
      <p:pic>
        <p:nvPicPr>
          <p:cNvPr id="86" name="Picture 85"/>
          <p:cNvPicPr>
            <a:picLocks noChangeAspect="1"/>
          </p:cNvPicPr>
          <p:nvPr/>
        </p:nvPicPr>
        <p:blipFill>
          <a:blip r:embed="rId15"/>
          <a:stretch>
            <a:fillRect/>
          </a:stretch>
        </p:blipFill>
        <p:spPr>
          <a:xfrm>
            <a:off x="1203004" y="4951177"/>
            <a:ext cx="1303153" cy="550347"/>
          </a:xfrm>
          <a:prstGeom prst="rect">
            <a:avLst/>
          </a:prstGeom>
        </p:spPr>
      </p:pic>
      <p:pic>
        <p:nvPicPr>
          <p:cNvPr id="87" name="Picture 86"/>
          <p:cNvPicPr>
            <a:picLocks noChangeAspect="1"/>
          </p:cNvPicPr>
          <p:nvPr/>
        </p:nvPicPr>
        <p:blipFill>
          <a:blip r:embed="rId16"/>
          <a:stretch>
            <a:fillRect/>
          </a:stretch>
        </p:blipFill>
        <p:spPr>
          <a:xfrm>
            <a:off x="3687465" y="4924703"/>
            <a:ext cx="1303917" cy="549018"/>
          </a:xfrm>
          <a:prstGeom prst="rect">
            <a:avLst/>
          </a:prstGeom>
        </p:spPr>
      </p:pic>
      <p:pic>
        <p:nvPicPr>
          <p:cNvPr id="88" name="Picture 87"/>
          <p:cNvPicPr>
            <a:picLocks noChangeAspect="1"/>
          </p:cNvPicPr>
          <p:nvPr/>
        </p:nvPicPr>
        <p:blipFill>
          <a:blip r:embed="rId16"/>
          <a:stretch>
            <a:fillRect/>
          </a:stretch>
        </p:blipFill>
        <p:spPr>
          <a:xfrm>
            <a:off x="6651052" y="4915958"/>
            <a:ext cx="1303917" cy="549018"/>
          </a:xfrm>
          <a:prstGeom prst="rect">
            <a:avLst/>
          </a:prstGeom>
        </p:spPr>
      </p:pic>
      <p:pic>
        <p:nvPicPr>
          <p:cNvPr id="89" name="Picture 88"/>
          <p:cNvPicPr>
            <a:picLocks noChangeAspect="1"/>
          </p:cNvPicPr>
          <p:nvPr/>
        </p:nvPicPr>
        <p:blipFill>
          <a:blip r:embed="rId16"/>
          <a:stretch>
            <a:fillRect/>
          </a:stretch>
        </p:blipFill>
        <p:spPr>
          <a:xfrm>
            <a:off x="9045186" y="4873501"/>
            <a:ext cx="1303917" cy="549018"/>
          </a:xfrm>
          <a:prstGeom prst="rect">
            <a:avLst/>
          </a:prstGeom>
        </p:spPr>
      </p:pic>
      <p:cxnSp>
        <p:nvCxnSpPr>
          <p:cNvPr id="96" name="Straight Arrow Connector 95"/>
          <p:cNvCxnSpPr>
            <a:stCxn id="28" idx="2"/>
          </p:cNvCxnSpPr>
          <p:nvPr/>
        </p:nvCxnSpPr>
        <p:spPr>
          <a:xfrm>
            <a:off x="569341" y="4529069"/>
            <a:ext cx="0" cy="343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endCxn id="86" idx="0"/>
          </p:cNvCxnSpPr>
          <p:nvPr/>
        </p:nvCxnSpPr>
        <p:spPr>
          <a:xfrm>
            <a:off x="1854580" y="4482989"/>
            <a:ext cx="1" cy="468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endCxn id="80" idx="0"/>
          </p:cNvCxnSpPr>
          <p:nvPr/>
        </p:nvCxnSpPr>
        <p:spPr>
          <a:xfrm>
            <a:off x="2984760" y="4438393"/>
            <a:ext cx="24195" cy="53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31" idx="2"/>
            <a:endCxn id="87" idx="0"/>
          </p:cNvCxnSpPr>
          <p:nvPr/>
        </p:nvCxnSpPr>
        <p:spPr>
          <a:xfrm>
            <a:off x="4299249" y="4482988"/>
            <a:ext cx="40175" cy="44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endCxn id="81" idx="0"/>
          </p:cNvCxnSpPr>
          <p:nvPr/>
        </p:nvCxnSpPr>
        <p:spPr>
          <a:xfrm>
            <a:off x="6155685" y="4438394"/>
            <a:ext cx="1" cy="506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H="1">
            <a:off x="7403425" y="4469335"/>
            <a:ext cx="28951" cy="50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endCxn id="82" idx="0"/>
          </p:cNvCxnSpPr>
          <p:nvPr/>
        </p:nvCxnSpPr>
        <p:spPr>
          <a:xfrm>
            <a:off x="8532602" y="4438393"/>
            <a:ext cx="89771" cy="433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62" idx="2"/>
            <a:endCxn id="89" idx="0"/>
          </p:cNvCxnSpPr>
          <p:nvPr/>
        </p:nvCxnSpPr>
        <p:spPr>
          <a:xfrm>
            <a:off x="9619658" y="4482989"/>
            <a:ext cx="77487" cy="390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17"/>
          <a:stretch>
            <a:fillRect/>
          </a:stretch>
        </p:blipFill>
        <p:spPr>
          <a:xfrm>
            <a:off x="10674167" y="3912414"/>
            <a:ext cx="1077894" cy="616655"/>
          </a:xfrm>
          <a:prstGeom prst="rect">
            <a:avLst/>
          </a:prstGeom>
        </p:spPr>
      </p:pic>
      <p:cxnSp>
        <p:nvCxnSpPr>
          <p:cNvPr id="115" name="Straight Arrow Connector 114"/>
          <p:cNvCxnSpPr>
            <a:stCxn id="49" idx="2"/>
          </p:cNvCxnSpPr>
          <p:nvPr/>
        </p:nvCxnSpPr>
        <p:spPr>
          <a:xfrm>
            <a:off x="10943049" y="3497033"/>
            <a:ext cx="22120" cy="356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9395098" y="1317577"/>
            <a:ext cx="26080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2003185" y="1317578"/>
            <a:ext cx="0" cy="363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18"/>
          <a:stretch>
            <a:fillRect/>
          </a:stretch>
        </p:blipFill>
        <p:spPr>
          <a:xfrm>
            <a:off x="10936471" y="4872313"/>
            <a:ext cx="1255300" cy="500061"/>
          </a:xfrm>
          <a:prstGeom prst="rect">
            <a:avLst/>
          </a:prstGeom>
        </p:spPr>
      </p:pic>
      <p:pic>
        <p:nvPicPr>
          <p:cNvPr id="38" name="Picture 37"/>
          <p:cNvPicPr>
            <a:picLocks noChangeAspect="1"/>
          </p:cNvPicPr>
          <p:nvPr/>
        </p:nvPicPr>
        <p:blipFill>
          <a:blip r:embed="rId19"/>
          <a:stretch>
            <a:fillRect/>
          </a:stretch>
        </p:blipFill>
        <p:spPr>
          <a:xfrm>
            <a:off x="9781215" y="5699612"/>
            <a:ext cx="1022620" cy="437563"/>
          </a:xfrm>
          <a:prstGeom prst="rect">
            <a:avLst/>
          </a:prstGeom>
        </p:spPr>
      </p:pic>
      <p:cxnSp>
        <p:nvCxnSpPr>
          <p:cNvPr id="45" name="Straight Connector 44"/>
          <p:cNvCxnSpPr>
            <a:endCxn id="38" idx="3"/>
          </p:cNvCxnSpPr>
          <p:nvPr/>
        </p:nvCxnSpPr>
        <p:spPr>
          <a:xfrm flipH="1">
            <a:off x="10803835" y="5372373"/>
            <a:ext cx="409280" cy="5460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663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0417" y="1341912"/>
                <a:ext cx="10389705" cy="4987636"/>
              </a:xfrm>
            </p:spPr>
            <p:txBody>
              <a:bodyPr>
                <a:normAutofit/>
              </a:bodyPr>
              <a:lstStyle/>
              <a:p>
                <a:pPr marL="0" indent="0">
                  <a:lnSpc>
                    <a:spcPct val="120000"/>
                  </a:lnSpc>
                  <a:spcBef>
                    <a:spcPts val="0"/>
                  </a:spcBef>
                  <a:buNone/>
                </a:pPr>
                <a:r>
                  <a:rPr lang="en-US" sz="2000" b="1" dirty="0">
                    <a:solidFill>
                      <a:srgbClr val="A50021"/>
                    </a:solidFill>
                    <a:latin typeface="Calibri" panose="020F0502020204030204" pitchFamily="34" charset="0"/>
                    <a:ea typeface="Tahoma" panose="020B0604030504040204" pitchFamily="34" charset="0"/>
                    <a:cs typeface="Calibri" panose="020F0502020204030204" pitchFamily="34" charset="0"/>
                  </a:rPr>
                  <a:t>One-tailed test</a:t>
                </a:r>
                <a:endParaRPr lang="en-US" sz="2000" dirty="0">
                  <a:solidFill>
                    <a:srgbClr val="A50021"/>
                  </a:solidFill>
                  <a:latin typeface="Calibri" panose="020F0502020204030204" pitchFamily="34" charset="0"/>
                  <a:ea typeface="Tahoma" panose="020B0604030504040204" pitchFamily="34" charset="0"/>
                  <a:cs typeface="Calibri" panose="020F0502020204030204" pitchFamily="34" charset="0"/>
                </a:endParaRPr>
              </a:p>
              <a:p>
                <a:pPr marL="2202815" lvl="7" indent="-228600">
                  <a:lnSpc>
                    <a:spcPct val="120000"/>
                  </a:lnSpc>
                  <a:buFont typeface="+mj-lt"/>
                  <a:buAutoNum type="arabicPeriod"/>
                </a:pPr>
                <a:endParaRPr lang="en-US" sz="1000" dirty="0">
                  <a:latin typeface="Calibri" panose="020F0502020204030204" pitchFamily="34" charset="0"/>
                  <a:ea typeface="Tahoma" panose="020B0604030504040204" pitchFamily="34" charset="0"/>
                  <a:cs typeface="Calibri" panose="020F0502020204030204" pitchFamily="34" charset="0"/>
                </a:endParaRPr>
              </a:p>
              <a:p>
                <a:pPr marL="396875" indent="-342900">
                  <a:lnSpc>
                    <a:spcPct val="120000"/>
                  </a:lnSpc>
                  <a:spcBef>
                    <a:spcPts val="0"/>
                  </a:spcBef>
                </a:pPr>
                <a:r>
                  <a:rPr lang="en-US" sz="2000" dirty="0">
                    <a:latin typeface="Calibri" panose="020F0502020204030204" pitchFamily="34" charset="0"/>
                    <a:ea typeface="Tahoma" panose="020B0604030504040204" pitchFamily="34" charset="0"/>
                    <a:cs typeface="Calibri" panose="020F0502020204030204" pitchFamily="34" charset="0"/>
                  </a:rPr>
                  <a:t>A statistical test in which the alternative hypothesis specifies that the population parameter lies entirely above or below the value specified in </a:t>
                </a:r>
                <a14:m>
                  <m:oMath xmlns:m="http://schemas.openxmlformats.org/officeDocument/2006/math">
                    <m:sSub>
                      <m:sSubPr>
                        <m:ctrlPr>
                          <a:rPr lang="en-US" sz="2000" i="1">
                            <a:latin typeface="Cambria Math" panose="02040503050406030204" pitchFamily="18" charset="0"/>
                            <a:ea typeface="Tahoma" panose="020B0604030504040204" pitchFamily="34" charset="0"/>
                            <a:cs typeface="Times New Roman" panose="02020603050405020304" pitchFamily="18" charset="0"/>
                          </a:rPr>
                        </m:ctrlPr>
                      </m:sSubPr>
                      <m:e>
                        <m:r>
                          <a:rPr lang="en-US" sz="2000" i="1">
                            <a:latin typeface="Cambria Math" panose="02040503050406030204" pitchFamily="18" charset="0"/>
                            <a:ea typeface="Tahoma" panose="020B0604030504040204" pitchFamily="34" charset="0"/>
                            <a:cs typeface="Times New Roman" panose="02020603050405020304" pitchFamily="18" charset="0"/>
                          </a:rPr>
                          <m:t>𝐻</m:t>
                        </m:r>
                      </m:e>
                      <m:sub>
                        <m:r>
                          <a:rPr lang="en-US" sz="2000" i="1">
                            <a:latin typeface="Cambria Math" panose="02040503050406030204" pitchFamily="18" charset="0"/>
                            <a:ea typeface="Tahoma" panose="020B0604030504040204" pitchFamily="34" charset="0"/>
                            <a:cs typeface="Times New Roman" panose="02020603050405020304" pitchFamily="18" charset="0"/>
                          </a:rPr>
                          <m:t>0</m:t>
                        </m:r>
                      </m:sub>
                    </m:sSub>
                  </m:oMath>
                </a14:m>
                <a:r>
                  <a:rPr lang="en-US" sz="2000" dirty="0">
                    <a:latin typeface="Calibri" panose="020F0502020204030204" pitchFamily="34" charset="0"/>
                    <a:ea typeface="Tahoma" panose="020B0604030504040204" pitchFamily="34" charset="0"/>
                    <a:cs typeface="Calibri" panose="020F0502020204030204" pitchFamily="34" charset="0"/>
                  </a:rPr>
                  <a:t> is called a one-sided (or one-tailed) test. </a:t>
                </a:r>
              </a:p>
              <a:p>
                <a:pPr marL="1196975" lvl="3" indent="-228600">
                  <a:lnSpc>
                    <a:spcPct val="120000"/>
                  </a:lnSpc>
                  <a:buFont typeface="+mj-lt"/>
                  <a:buAutoNum type="arabicPeriod"/>
                </a:pPr>
                <a:endParaRPr lang="en-US" sz="1400" dirty="0">
                  <a:latin typeface="Calibri" panose="020F0502020204030204" pitchFamily="34" charset="0"/>
                  <a:ea typeface="Tahoma" panose="020B0604030504040204" pitchFamily="34" charset="0"/>
                  <a:cs typeface="Calibri" panose="020F0502020204030204" pitchFamily="34" charset="0"/>
                </a:endParaRPr>
              </a:p>
              <a:p>
                <a:pPr marL="53975" indent="0">
                  <a:lnSpc>
                    <a:spcPct val="120000"/>
                  </a:lnSpc>
                  <a:spcBef>
                    <a:spcPts val="0"/>
                  </a:spcBef>
                  <a:buNone/>
                </a:pPr>
                <a:r>
                  <a:rPr lang="en-US" sz="2000" dirty="0">
                    <a:solidFill>
                      <a:srgbClr val="0B5ED7"/>
                    </a:solidFill>
                    <a:latin typeface="Calibri" panose="020F0502020204030204" pitchFamily="34" charset="0"/>
                    <a:ea typeface="Tahoma" panose="020B0604030504040204" pitchFamily="34" charset="0"/>
                    <a:cs typeface="Calibri" panose="020F0502020204030204" pitchFamily="34" charset="0"/>
                  </a:rPr>
                  <a:t>Example.</a:t>
                </a:r>
              </a:p>
              <a:p>
                <a:pPr marL="282575" indent="-228600" algn="ctr">
                  <a:lnSpc>
                    <a:spcPct val="120000"/>
                  </a:lnSpc>
                  <a:spcBef>
                    <a:spcPts val="0"/>
                  </a:spcBef>
                  <a:buNone/>
                </a:pPr>
                <a14:m>
                  <m:oMath xmlns:m="http://schemas.openxmlformats.org/officeDocument/2006/math">
                    <m:sSub>
                      <m:sSubPr>
                        <m:ctrlPr>
                          <a:rPr lang="en-US"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US"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e>
                      <m:sub>
                        <m:r>
                          <a:rPr lang="en-US"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0</m:t>
                        </m:r>
                      </m:sub>
                    </m:sSub>
                    <m:r>
                      <a:rPr lang="en-US"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US"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𝜇</m:t>
                    </m:r>
                    <m:r>
                      <a:rPr lang="en-US"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=100 </m:t>
                    </m:r>
                  </m:oMath>
                </a14:m>
                <a:r>
                  <a:rPr lang="en-US" sz="2000" i="1" dirty="0">
                    <a:solidFill>
                      <a:srgbClr val="0B5ED7"/>
                    </a:solidFill>
                    <a:latin typeface="Calibri" panose="020F0502020204030204" pitchFamily="34" charset="0"/>
                    <a:ea typeface="Tahoma" panose="020B0604030504040204" pitchFamily="34" charset="0"/>
                    <a:cs typeface="Calibri" panose="020F0502020204030204" pitchFamily="34" charset="0"/>
                  </a:rPr>
                  <a:t>     </a:t>
                </a:r>
                <a14:m>
                  <m:oMath xmlns:m="http://schemas.openxmlformats.org/officeDocument/2006/math">
                    <m:r>
                      <a:rPr lang="en-US"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sSub>
                      <m:sSubPr>
                        <m:ctrlPr>
                          <a:rPr lang="en-US"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US"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e>
                      <m:sub>
                        <m:r>
                          <a:rPr lang="en-US"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𝑎</m:t>
                        </m:r>
                      </m:sub>
                    </m:sSub>
                    <m:r>
                      <a:rPr lang="en-US"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US"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𝜇</m:t>
                    </m:r>
                    <m:r>
                      <a:rPr lang="en-US"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&gt;100</m:t>
                    </m:r>
                  </m:oMath>
                </a14:m>
                <a:endParaRPr lang="en-US" sz="2000" i="1" dirty="0">
                  <a:solidFill>
                    <a:srgbClr val="0B5ED7"/>
                  </a:solidFill>
                  <a:latin typeface="Calibri" panose="020F0502020204030204" pitchFamily="34" charset="0"/>
                  <a:ea typeface="Cambria Math" panose="02040503050406030204" pitchFamily="18" charset="0"/>
                  <a:cs typeface="Calibri" panose="020F0502020204030204" pitchFamily="34" charset="0"/>
                </a:endParaRPr>
              </a:p>
              <a:p>
                <a:pPr marL="282575" indent="-228600" algn="ctr">
                  <a:lnSpc>
                    <a:spcPct val="120000"/>
                  </a:lnSpc>
                  <a:spcBef>
                    <a:spcPts val="0"/>
                  </a:spcBef>
                  <a:buNone/>
                </a:pPr>
                <a:endParaRPr lang="en-US" sz="2000" dirty="0">
                  <a:solidFill>
                    <a:srgbClr val="0B5ED7"/>
                  </a:solidFill>
                  <a:latin typeface="Calibri" panose="020F0502020204030204" pitchFamily="34" charset="0"/>
                  <a:ea typeface="Tahoma" panose="020B0604030504040204" pitchFamily="34" charset="0"/>
                  <a:cs typeface="Calibri" panose="020F0502020204030204" pitchFamily="34" charset="0"/>
                </a:endParaRPr>
              </a:p>
              <a:p>
                <a:pPr marL="53975" indent="0">
                  <a:lnSpc>
                    <a:spcPct val="120000"/>
                  </a:lnSpc>
                  <a:spcBef>
                    <a:spcPts val="0"/>
                  </a:spcBef>
                  <a:buNone/>
                </a:pPr>
                <a:r>
                  <a:rPr lang="en-US" sz="2000" b="1" dirty="0">
                    <a:solidFill>
                      <a:srgbClr val="A50021"/>
                    </a:solidFill>
                    <a:latin typeface="Calibri" panose="020F0502020204030204" pitchFamily="34" charset="0"/>
                    <a:ea typeface="Tahoma" panose="020B0604030504040204" pitchFamily="34" charset="0"/>
                    <a:cs typeface="Calibri" panose="020F0502020204030204" pitchFamily="34" charset="0"/>
                  </a:rPr>
                  <a:t>Two-tailed test</a:t>
                </a:r>
                <a:endParaRPr lang="en-US" sz="2000" dirty="0">
                  <a:solidFill>
                    <a:srgbClr val="A50021"/>
                  </a:solidFill>
                  <a:latin typeface="Calibri" panose="020F0502020204030204" pitchFamily="34" charset="0"/>
                  <a:ea typeface="Tahoma" panose="020B0604030504040204" pitchFamily="34" charset="0"/>
                  <a:cs typeface="Calibri" panose="020F0502020204030204" pitchFamily="34" charset="0"/>
                </a:endParaRPr>
              </a:p>
              <a:p>
                <a:pPr marL="396875" indent="-342900">
                  <a:lnSpc>
                    <a:spcPct val="120000"/>
                  </a:lnSpc>
                  <a:spcBef>
                    <a:spcPts val="0"/>
                  </a:spcBef>
                </a:pPr>
                <a:r>
                  <a:rPr lang="en-US" sz="2000" dirty="0">
                    <a:latin typeface="Calibri" panose="020F0502020204030204" pitchFamily="34" charset="0"/>
                    <a:ea typeface="Tahoma" panose="020B0604030504040204" pitchFamily="34" charset="0"/>
                    <a:cs typeface="Calibri" panose="020F0502020204030204" pitchFamily="34" charset="0"/>
                  </a:rPr>
                  <a:t>An alternative hypothesis that specifies that the parameter can lie on their sides of the value specified by </a:t>
                </a:r>
                <a14:m>
                  <m:oMath xmlns:m="http://schemas.openxmlformats.org/officeDocument/2006/math">
                    <m:sSub>
                      <m:sSubPr>
                        <m:ctrlPr>
                          <a:rPr lang="en-US" sz="2000" i="1">
                            <a:latin typeface="Cambria Math" panose="02040503050406030204" pitchFamily="18" charset="0"/>
                            <a:ea typeface="Tahoma" panose="020B0604030504040204" pitchFamily="34" charset="0"/>
                            <a:cs typeface="Times New Roman" panose="02020603050405020304" pitchFamily="18" charset="0"/>
                          </a:rPr>
                        </m:ctrlPr>
                      </m:sSubPr>
                      <m:e>
                        <m:r>
                          <a:rPr lang="en-US" sz="2000" i="1">
                            <a:latin typeface="Cambria Math" panose="02040503050406030204" pitchFamily="18" charset="0"/>
                            <a:ea typeface="Tahoma" panose="020B0604030504040204" pitchFamily="34" charset="0"/>
                            <a:cs typeface="Times New Roman" panose="02020603050405020304" pitchFamily="18" charset="0"/>
                          </a:rPr>
                          <m:t>𝐻</m:t>
                        </m:r>
                      </m:e>
                      <m:sub>
                        <m:r>
                          <a:rPr lang="en-US" sz="2000" i="1">
                            <a:latin typeface="Cambria Math" panose="02040503050406030204" pitchFamily="18" charset="0"/>
                            <a:ea typeface="Tahoma" panose="020B0604030504040204" pitchFamily="34" charset="0"/>
                            <a:cs typeface="Times New Roman" panose="02020603050405020304" pitchFamily="18" charset="0"/>
                          </a:rPr>
                          <m:t>0</m:t>
                        </m:r>
                      </m:sub>
                    </m:sSub>
                  </m:oMath>
                </a14:m>
                <a:r>
                  <a:rPr lang="en-US" sz="2000" dirty="0">
                    <a:latin typeface="Calibri" panose="020F0502020204030204" pitchFamily="34" charset="0"/>
                    <a:ea typeface="Tahoma" panose="020B0604030504040204" pitchFamily="34" charset="0"/>
                    <a:cs typeface="Calibri" panose="020F0502020204030204" pitchFamily="34" charset="0"/>
                  </a:rPr>
                  <a:t> is called a two-sided (or two-tailed) test. </a:t>
                </a:r>
              </a:p>
              <a:p>
                <a:pPr marL="396875" indent="-342900">
                  <a:lnSpc>
                    <a:spcPct val="120000"/>
                  </a:lnSpc>
                  <a:spcBef>
                    <a:spcPts val="0"/>
                  </a:spcBef>
                </a:pPr>
                <a:endParaRPr lang="en-US" sz="2000" dirty="0">
                  <a:latin typeface="Calibri" panose="020F0502020204030204" pitchFamily="34" charset="0"/>
                  <a:ea typeface="Tahoma" panose="020B0604030504040204" pitchFamily="34" charset="0"/>
                  <a:cs typeface="Calibri" panose="020F0502020204030204" pitchFamily="34" charset="0"/>
                </a:endParaRPr>
              </a:p>
              <a:p>
                <a:pPr marL="53975" indent="0">
                  <a:lnSpc>
                    <a:spcPct val="120000"/>
                  </a:lnSpc>
                  <a:spcBef>
                    <a:spcPts val="0"/>
                  </a:spcBef>
                  <a:buNone/>
                </a:pPr>
                <a:r>
                  <a:rPr lang="en-US" sz="2000" dirty="0">
                    <a:solidFill>
                      <a:srgbClr val="0B5ED7"/>
                    </a:solidFill>
                    <a:latin typeface="Calibri" panose="020F0502020204030204" pitchFamily="34" charset="0"/>
                    <a:ea typeface="Tahoma" panose="020B0604030504040204" pitchFamily="34" charset="0"/>
                    <a:cs typeface="Calibri" panose="020F0502020204030204" pitchFamily="34" charset="0"/>
                  </a:rPr>
                  <a:t>Example.</a:t>
                </a:r>
              </a:p>
              <a:p>
                <a:pPr marL="282575" indent="-228600" algn="ctr">
                  <a:lnSpc>
                    <a:spcPct val="120000"/>
                  </a:lnSpc>
                  <a:spcBef>
                    <a:spcPts val="0"/>
                  </a:spcBef>
                  <a:buNone/>
                </a:pPr>
                <a14:m>
                  <m:oMathPara xmlns:m="http://schemas.openxmlformats.org/officeDocument/2006/math">
                    <m:oMathParaPr>
                      <m:jc m:val="centerGroup"/>
                    </m:oMathParaPr>
                    <m:oMath xmlns:m="http://schemas.openxmlformats.org/officeDocument/2006/math">
                      <m:sSub>
                        <m:sSubPr>
                          <m:ctrlPr>
                            <a:rPr lang="en-US"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US"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e>
                        <m:sub>
                          <m:r>
                            <a:rPr lang="en-US"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0</m:t>
                          </m:r>
                        </m:sub>
                      </m:sSub>
                      <m:r>
                        <a:rPr lang="en-US"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US"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𝜇</m:t>
                      </m:r>
                      <m:r>
                        <a:rPr lang="en-US"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=100              </m:t>
                      </m:r>
                      <m:sSub>
                        <m:sSubPr>
                          <m:ctrlPr>
                            <a:rPr lang="en-US"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US"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e>
                        <m:sub>
                          <m:r>
                            <a:rPr lang="en-US"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𝑎</m:t>
                          </m:r>
                        </m:sub>
                      </m:sSub>
                      <m:r>
                        <a:rPr lang="en-US"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US"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𝜇</m:t>
                      </m:r>
                      <m:r>
                        <a:rPr lang="en-US"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&lt;&gt;100</m:t>
                      </m:r>
                    </m:oMath>
                  </m:oMathPara>
                </a14:m>
                <a:endParaRPr lang="en-US" sz="2000" dirty="0">
                  <a:solidFill>
                    <a:srgbClr val="0B5ED7"/>
                  </a:solidFill>
                  <a:latin typeface="Calibri" panose="020F0502020204030204" pitchFamily="34" charset="0"/>
                  <a:ea typeface="Tahoma" panose="020B060403050404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0417" y="1341912"/>
                <a:ext cx="10389705" cy="4987636"/>
              </a:xfrm>
              <a:blipFill>
                <a:blip r:embed="rId2"/>
                <a:stretch>
                  <a:fillRect l="-587"/>
                </a:stretch>
              </a:blipFill>
            </p:spPr>
            <p:txBody>
              <a:bodyPr/>
              <a:lstStyle/>
              <a:p>
                <a:r>
                  <a:rPr lang="en-VI">
                    <a:noFill/>
                  </a:rPr>
                  <a:t> </a:t>
                </a:r>
              </a:p>
            </p:txBody>
          </p:sp>
        </mc:Fallback>
      </mc:AlternateContent>
      <p:sp>
        <p:nvSpPr>
          <p:cNvPr id="6" name="Title 1"/>
          <p:cNvSpPr>
            <a:spLocks noGrp="1"/>
          </p:cNvSpPr>
          <p:nvPr>
            <p:ph type="title"/>
          </p:nvPr>
        </p:nvSpPr>
        <p:spPr>
          <a:xfrm>
            <a:off x="1820205" y="225287"/>
            <a:ext cx="4275795" cy="940903"/>
          </a:xfrm>
        </p:spPr>
        <p:txBody>
          <a:bodyPr>
            <a:normAutofit/>
          </a:bodyPr>
          <a:lstStyle/>
          <a:p>
            <a:r>
              <a:rPr lang="en-US" sz="4000" dirty="0">
                <a:solidFill>
                  <a:schemeClr val="tx1"/>
                </a:solidFill>
                <a:latin typeface="Times New Roman" pitchFamily="18" charset="0"/>
                <a:cs typeface="Times New Roman" pitchFamily="18" charset="0"/>
              </a:rPr>
              <a:t>The Hypotheses</a:t>
            </a:r>
            <a:endParaRPr lang="en-IN" sz="4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0845918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24595" y="921685"/>
                <a:ext cx="11785157" cy="5344539"/>
              </a:xfrm>
            </p:spPr>
            <p:txBody>
              <a:bodyPr>
                <a:normAutofit fontScale="92500" lnSpcReduction="20000"/>
              </a:bodyPr>
              <a:lstStyle/>
              <a:p>
                <a:pPr marL="395889" indent="-395889">
                  <a:buFont typeface="Wingdings" panose="05000000000000000000" pitchFamily="2" charset="2"/>
                  <a:buChar char="Ø"/>
                </a:pPr>
                <a:r>
                  <a:rPr lang="en-IN" dirty="0"/>
                  <a:t>If Population </a:t>
                </a:r>
                <a:r>
                  <a:rPr lang="en-US" sz="2425" dirty="0"/>
                  <a:t>proportions are known then</a:t>
                </a:r>
              </a:p>
              <a:p>
                <a:pPr marL="0" indent="0"/>
                <a:r>
                  <a:rPr lang="en-US" sz="2425" dirty="0">
                    <a:solidFill>
                      <a:srgbClr val="FF0000"/>
                    </a:solidFill>
                    <a:latin typeface="Times New Roman" panose="02020603050405020304" pitchFamily="18" charset="0"/>
                    <a:cs typeface="Times New Roman" panose="02020603050405020304" pitchFamily="18" charset="0"/>
                  </a:rPr>
                  <a:t>   </a:t>
                </a:r>
              </a:p>
              <a:p>
                <a:pPr marL="0" indent="0"/>
                <a:r>
                  <a:rPr lang="en-US" sz="2425" dirty="0">
                    <a:solidFill>
                      <a:srgbClr val="FF0000"/>
                    </a:solidFill>
                    <a:latin typeface="Times New Roman" panose="02020603050405020304" pitchFamily="18" charset="0"/>
                    <a:cs typeface="Times New Roman" panose="02020603050405020304" pitchFamily="18" charset="0"/>
                  </a:rPr>
                  <a:t>   </a:t>
                </a:r>
                <a:r>
                  <a:rPr lang="en-US" sz="2771" dirty="0">
                    <a:solidFill>
                      <a:srgbClr val="FF0000"/>
                    </a:solidFill>
                    <a:latin typeface="Times New Roman" panose="02020603050405020304" pitchFamily="18" charset="0"/>
                    <a:cs typeface="Times New Roman" panose="02020603050405020304" pitchFamily="18" charset="0"/>
                  </a:rPr>
                  <a:t>Test Statistic</a:t>
                </a:r>
                <a:r>
                  <a:rPr lang="en-US" sz="277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771" i="1">
                            <a:latin typeface="Cambria Math" panose="02040503050406030204" pitchFamily="18" charset="0"/>
                            <a:cs typeface="Times New Roman" panose="02020603050405020304" pitchFamily="18" charset="0"/>
                          </a:rPr>
                        </m:ctrlPr>
                      </m:sSubPr>
                      <m:e>
                        <m:r>
                          <a:rPr lang="en-IN" sz="2771" i="1">
                            <a:latin typeface="Cambria Math" panose="02040503050406030204" pitchFamily="18" charset="0"/>
                            <a:cs typeface="Times New Roman" panose="02020603050405020304" pitchFamily="18" charset="0"/>
                          </a:rPr>
                          <m:t>𝑍</m:t>
                        </m:r>
                      </m:e>
                      <m:sub>
                        <m:r>
                          <a:rPr lang="en-IN" sz="2771" i="1">
                            <a:latin typeface="Cambria Math" panose="02040503050406030204" pitchFamily="18" charset="0"/>
                            <a:cs typeface="Times New Roman" panose="02020603050405020304" pitchFamily="18" charset="0"/>
                          </a:rPr>
                          <m:t>𝑐𝑎𝑙</m:t>
                        </m:r>
                      </m:sub>
                    </m:sSub>
                    <m:r>
                      <a:rPr lang="en-IN" sz="2771" i="1">
                        <a:latin typeface="Cambria Math" panose="02040503050406030204" pitchFamily="18" charset="0"/>
                        <a:cs typeface="Times New Roman" panose="02020603050405020304" pitchFamily="18" charset="0"/>
                      </a:rPr>
                      <m:t>=</m:t>
                    </m:r>
                    <m:f>
                      <m:fPr>
                        <m:ctrlPr>
                          <a:rPr lang="en-IN" sz="2771" i="1">
                            <a:latin typeface="Cambria Math" panose="02040503050406030204" pitchFamily="18" charset="0"/>
                            <a:cs typeface="Times New Roman" panose="02020603050405020304" pitchFamily="18" charset="0"/>
                          </a:rPr>
                        </m:ctrlPr>
                      </m:fPr>
                      <m:num>
                        <m:sSub>
                          <m:sSubPr>
                            <m:ctrlPr>
                              <a:rPr lang="en-IN" sz="2771" i="1">
                                <a:latin typeface="Cambria Math" panose="02040503050406030204" pitchFamily="18" charset="0"/>
                                <a:cs typeface="Times New Roman" panose="02020603050405020304" pitchFamily="18" charset="0"/>
                              </a:rPr>
                            </m:ctrlPr>
                          </m:sSubPr>
                          <m:e>
                            <m:r>
                              <a:rPr lang="en-IN" sz="2771" i="1">
                                <a:latin typeface="Cambria Math" panose="02040503050406030204" pitchFamily="18" charset="0"/>
                                <a:cs typeface="Times New Roman" panose="02020603050405020304" pitchFamily="18" charset="0"/>
                              </a:rPr>
                              <m:t>𝑝</m:t>
                            </m:r>
                          </m:e>
                          <m:sub>
                            <m:r>
                              <a:rPr lang="en-IN" sz="2771" i="1">
                                <a:latin typeface="Cambria Math" panose="02040503050406030204" pitchFamily="18" charset="0"/>
                                <a:cs typeface="Times New Roman" panose="02020603050405020304" pitchFamily="18" charset="0"/>
                              </a:rPr>
                              <m:t>1</m:t>
                            </m:r>
                          </m:sub>
                        </m:sSub>
                        <m:r>
                          <a:rPr lang="en-IN" sz="2771" i="1">
                            <a:latin typeface="Cambria Math" panose="02040503050406030204" pitchFamily="18" charset="0"/>
                            <a:cs typeface="Times New Roman" panose="02020603050405020304" pitchFamily="18" charset="0"/>
                          </a:rPr>
                          <m:t>−</m:t>
                        </m:r>
                        <m:sSub>
                          <m:sSubPr>
                            <m:ctrlPr>
                              <a:rPr lang="en-IN" sz="2771" i="1">
                                <a:latin typeface="Cambria Math" panose="02040503050406030204" pitchFamily="18" charset="0"/>
                                <a:cs typeface="Times New Roman" panose="02020603050405020304" pitchFamily="18" charset="0"/>
                              </a:rPr>
                            </m:ctrlPr>
                          </m:sSubPr>
                          <m:e>
                            <m:r>
                              <a:rPr lang="en-IN" sz="2771" i="1">
                                <a:latin typeface="Cambria Math" panose="02040503050406030204" pitchFamily="18" charset="0"/>
                                <a:cs typeface="Times New Roman" panose="02020603050405020304" pitchFamily="18" charset="0"/>
                              </a:rPr>
                              <m:t>𝑝</m:t>
                            </m:r>
                          </m:e>
                          <m:sub>
                            <m:r>
                              <a:rPr lang="en-IN" sz="2771" i="1">
                                <a:latin typeface="Cambria Math" panose="02040503050406030204" pitchFamily="18" charset="0"/>
                                <a:cs typeface="Times New Roman" panose="02020603050405020304" pitchFamily="18" charset="0"/>
                              </a:rPr>
                              <m:t>2</m:t>
                            </m:r>
                          </m:sub>
                        </m:sSub>
                      </m:num>
                      <m:den>
                        <m:rad>
                          <m:radPr>
                            <m:degHide m:val="on"/>
                            <m:ctrlPr>
                              <a:rPr lang="en-IN" sz="2771" i="1">
                                <a:latin typeface="Cambria Math" panose="02040503050406030204" pitchFamily="18" charset="0"/>
                                <a:cs typeface="Times New Roman" panose="02020603050405020304" pitchFamily="18" charset="0"/>
                              </a:rPr>
                            </m:ctrlPr>
                          </m:radPr>
                          <m:deg/>
                          <m:e>
                            <m:f>
                              <m:fPr>
                                <m:ctrlPr>
                                  <a:rPr lang="en-IN" sz="2771" i="1">
                                    <a:latin typeface="Cambria Math" panose="02040503050406030204" pitchFamily="18" charset="0"/>
                                    <a:cs typeface="Times New Roman" panose="02020603050405020304" pitchFamily="18" charset="0"/>
                                  </a:rPr>
                                </m:ctrlPr>
                              </m:fPr>
                              <m:num>
                                <m:sSub>
                                  <m:sSubPr>
                                    <m:ctrlPr>
                                      <a:rPr lang="en-IN" sz="2771" i="1">
                                        <a:latin typeface="Cambria Math" panose="02040503050406030204" pitchFamily="18" charset="0"/>
                                        <a:cs typeface="Times New Roman" panose="02020603050405020304" pitchFamily="18" charset="0"/>
                                      </a:rPr>
                                    </m:ctrlPr>
                                  </m:sSubPr>
                                  <m:e>
                                    <m:r>
                                      <a:rPr lang="en-IN" sz="2771" i="1">
                                        <a:latin typeface="Cambria Math" panose="02040503050406030204" pitchFamily="18" charset="0"/>
                                        <a:cs typeface="Times New Roman" panose="02020603050405020304" pitchFamily="18" charset="0"/>
                                      </a:rPr>
                                      <m:t>𝑃</m:t>
                                    </m:r>
                                  </m:e>
                                  <m:sub>
                                    <m:r>
                                      <a:rPr lang="en-IN" sz="2771" i="1">
                                        <a:latin typeface="Cambria Math" panose="02040503050406030204" pitchFamily="18" charset="0"/>
                                        <a:cs typeface="Times New Roman" panose="02020603050405020304" pitchFamily="18" charset="0"/>
                                      </a:rPr>
                                      <m:t>1</m:t>
                                    </m:r>
                                  </m:sub>
                                </m:sSub>
                                <m:sSub>
                                  <m:sSubPr>
                                    <m:ctrlPr>
                                      <a:rPr lang="en-IN" sz="2771" i="1">
                                        <a:latin typeface="Cambria Math" panose="02040503050406030204" pitchFamily="18" charset="0"/>
                                        <a:cs typeface="Times New Roman" panose="02020603050405020304" pitchFamily="18" charset="0"/>
                                      </a:rPr>
                                    </m:ctrlPr>
                                  </m:sSubPr>
                                  <m:e>
                                    <m:r>
                                      <a:rPr lang="en-IN" sz="2771" i="1">
                                        <a:latin typeface="Cambria Math" panose="02040503050406030204" pitchFamily="18" charset="0"/>
                                        <a:cs typeface="Times New Roman" panose="02020603050405020304" pitchFamily="18" charset="0"/>
                                      </a:rPr>
                                      <m:t>𝑄</m:t>
                                    </m:r>
                                  </m:e>
                                  <m:sub>
                                    <m:r>
                                      <a:rPr lang="en-IN" sz="2771" i="1">
                                        <a:latin typeface="Cambria Math" panose="02040503050406030204" pitchFamily="18" charset="0"/>
                                        <a:cs typeface="Times New Roman" panose="02020603050405020304" pitchFamily="18" charset="0"/>
                                      </a:rPr>
                                      <m:t>1</m:t>
                                    </m:r>
                                  </m:sub>
                                </m:sSub>
                              </m:num>
                              <m:den>
                                <m:sSub>
                                  <m:sSubPr>
                                    <m:ctrlPr>
                                      <a:rPr lang="en-IN" sz="2771" i="1">
                                        <a:latin typeface="Cambria Math" panose="02040503050406030204" pitchFamily="18" charset="0"/>
                                        <a:cs typeface="Times New Roman" panose="02020603050405020304" pitchFamily="18" charset="0"/>
                                      </a:rPr>
                                    </m:ctrlPr>
                                  </m:sSubPr>
                                  <m:e>
                                    <m:r>
                                      <a:rPr lang="en-IN" sz="2771" i="1">
                                        <a:latin typeface="Cambria Math" panose="02040503050406030204" pitchFamily="18" charset="0"/>
                                        <a:cs typeface="Times New Roman" panose="02020603050405020304" pitchFamily="18" charset="0"/>
                                      </a:rPr>
                                      <m:t>𝑛</m:t>
                                    </m:r>
                                  </m:e>
                                  <m:sub>
                                    <m:r>
                                      <a:rPr lang="en-IN" sz="2771" i="1">
                                        <a:latin typeface="Cambria Math" panose="02040503050406030204" pitchFamily="18" charset="0"/>
                                        <a:cs typeface="Times New Roman" panose="02020603050405020304" pitchFamily="18" charset="0"/>
                                      </a:rPr>
                                      <m:t>1</m:t>
                                    </m:r>
                                  </m:sub>
                                </m:sSub>
                              </m:den>
                            </m:f>
                            <m:r>
                              <a:rPr lang="en-IN" sz="2771" i="1">
                                <a:latin typeface="Cambria Math" panose="02040503050406030204" pitchFamily="18" charset="0"/>
                                <a:cs typeface="Times New Roman" panose="02020603050405020304" pitchFamily="18" charset="0"/>
                              </a:rPr>
                              <m:t>+</m:t>
                            </m:r>
                            <m:f>
                              <m:fPr>
                                <m:ctrlPr>
                                  <a:rPr lang="en-IN" sz="2771" i="1">
                                    <a:latin typeface="Cambria Math" panose="02040503050406030204" pitchFamily="18" charset="0"/>
                                    <a:cs typeface="Times New Roman" panose="02020603050405020304" pitchFamily="18" charset="0"/>
                                  </a:rPr>
                                </m:ctrlPr>
                              </m:fPr>
                              <m:num>
                                <m:sSub>
                                  <m:sSubPr>
                                    <m:ctrlPr>
                                      <a:rPr lang="en-IN" sz="2771" i="1">
                                        <a:latin typeface="Cambria Math" panose="02040503050406030204" pitchFamily="18" charset="0"/>
                                        <a:cs typeface="Times New Roman" panose="02020603050405020304" pitchFamily="18" charset="0"/>
                                      </a:rPr>
                                    </m:ctrlPr>
                                  </m:sSubPr>
                                  <m:e>
                                    <m:r>
                                      <a:rPr lang="en-IN" sz="2771" i="1">
                                        <a:latin typeface="Cambria Math" panose="02040503050406030204" pitchFamily="18" charset="0"/>
                                        <a:cs typeface="Times New Roman" panose="02020603050405020304" pitchFamily="18" charset="0"/>
                                      </a:rPr>
                                      <m:t>𝑃</m:t>
                                    </m:r>
                                  </m:e>
                                  <m:sub>
                                    <m:r>
                                      <a:rPr lang="en-IN" sz="2771" i="1">
                                        <a:latin typeface="Cambria Math" panose="02040503050406030204" pitchFamily="18" charset="0"/>
                                        <a:cs typeface="Times New Roman" panose="02020603050405020304" pitchFamily="18" charset="0"/>
                                      </a:rPr>
                                      <m:t>2</m:t>
                                    </m:r>
                                  </m:sub>
                                </m:sSub>
                                <m:sSub>
                                  <m:sSubPr>
                                    <m:ctrlPr>
                                      <a:rPr lang="en-IN" sz="2771" i="1">
                                        <a:latin typeface="Cambria Math" panose="02040503050406030204" pitchFamily="18" charset="0"/>
                                        <a:cs typeface="Times New Roman" panose="02020603050405020304" pitchFamily="18" charset="0"/>
                                      </a:rPr>
                                    </m:ctrlPr>
                                  </m:sSubPr>
                                  <m:e>
                                    <m:r>
                                      <a:rPr lang="en-IN" sz="2771" i="1">
                                        <a:latin typeface="Cambria Math" panose="02040503050406030204" pitchFamily="18" charset="0"/>
                                        <a:cs typeface="Times New Roman" panose="02020603050405020304" pitchFamily="18" charset="0"/>
                                      </a:rPr>
                                      <m:t>𝑄</m:t>
                                    </m:r>
                                  </m:e>
                                  <m:sub>
                                    <m:r>
                                      <a:rPr lang="en-IN" sz="2771" i="1">
                                        <a:latin typeface="Cambria Math" panose="02040503050406030204" pitchFamily="18" charset="0"/>
                                        <a:cs typeface="Times New Roman" panose="02020603050405020304" pitchFamily="18" charset="0"/>
                                      </a:rPr>
                                      <m:t>2</m:t>
                                    </m:r>
                                  </m:sub>
                                </m:sSub>
                              </m:num>
                              <m:den>
                                <m:sSub>
                                  <m:sSubPr>
                                    <m:ctrlPr>
                                      <a:rPr lang="en-IN" sz="2771" i="1">
                                        <a:latin typeface="Cambria Math" panose="02040503050406030204" pitchFamily="18" charset="0"/>
                                        <a:cs typeface="Times New Roman" panose="02020603050405020304" pitchFamily="18" charset="0"/>
                                      </a:rPr>
                                    </m:ctrlPr>
                                  </m:sSubPr>
                                  <m:e>
                                    <m:r>
                                      <a:rPr lang="en-IN" sz="2771" i="1">
                                        <a:latin typeface="Cambria Math" panose="02040503050406030204" pitchFamily="18" charset="0"/>
                                        <a:cs typeface="Times New Roman" panose="02020603050405020304" pitchFamily="18" charset="0"/>
                                      </a:rPr>
                                      <m:t>𝑛</m:t>
                                    </m:r>
                                  </m:e>
                                  <m:sub>
                                    <m:r>
                                      <a:rPr lang="en-IN" sz="2771" i="1">
                                        <a:latin typeface="Cambria Math" panose="02040503050406030204" pitchFamily="18" charset="0"/>
                                        <a:cs typeface="Times New Roman" panose="02020603050405020304" pitchFamily="18" charset="0"/>
                                      </a:rPr>
                                      <m:t>2</m:t>
                                    </m:r>
                                  </m:sub>
                                </m:sSub>
                              </m:den>
                            </m:f>
                          </m:e>
                        </m:rad>
                      </m:den>
                    </m:f>
                  </m:oMath>
                </a14:m>
                <a:endParaRPr lang="en-US" sz="2771" dirty="0">
                  <a:latin typeface="Times New Roman" panose="02020603050405020304" pitchFamily="18" charset="0"/>
                  <a:cs typeface="Times New Roman" panose="02020603050405020304" pitchFamily="18" charset="0"/>
                </a:endParaRPr>
              </a:p>
              <a:p>
                <a:pPr marL="0" indent="0"/>
                <a:endParaRPr lang="en-IN" dirty="0"/>
              </a:p>
              <a:p>
                <a:pPr marL="395889" indent="-395889">
                  <a:buFont typeface="Wingdings" panose="05000000000000000000" pitchFamily="2" charset="2"/>
                  <a:buChar char="Ø"/>
                </a:pPr>
                <a:r>
                  <a:rPr lang="en-IN" dirty="0"/>
                  <a:t>If Population </a:t>
                </a:r>
                <a:r>
                  <a:rPr lang="en-US" sz="2078" dirty="0"/>
                  <a:t>proportions are unknown then</a:t>
                </a:r>
              </a:p>
              <a:p>
                <a:pPr marL="0" indent="0"/>
                <a:r>
                  <a:rPr lang="en-IN" dirty="0"/>
                  <a:t> </a:t>
                </a:r>
              </a:p>
              <a:p>
                <a:pPr marL="0" indent="0"/>
                <a:r>
                  <a:rPr lang="en-IN" sz="2078" dirty="0">
                    <a:solidFill>
                      <a:srgbClr val="FF0000"/>
                    </a:solidFill>
                    <a:latin typeface="Times New Roman" panose="02020603050405020304" pitchFamily="18" charset="0"/>
                    <a:cs typeface="Times New Roman" panose="02020603050405020304" pitchFamily="18" charset="0"/>
                  </a:rPr>
                  <a:t>  </a:t>
                </a:r>
                <a:r>
                  <a:rPr lang="en-US" sz="2078" dirty="0">
                    <a:solidFill>
                      <a:srgbClr val="FF0000"/>
                    </a:solidFill>
                    <a:latin typeface="Times New Roman" panose="02020603050405020304" pitchFamily="18" charset="0"/>
                    <a:cs typeface="Times New Roman" panose="02020603050405020304" pitchFamily="18" charset="0"/>
                  </a:rPr>
                  <a:t> </a:t>
                </a:r>
                <a:r>
                  <a:rPr lang="en-US" sz="2771" dirty="0">
                    <a:solidFill>
                      <a:srgbClr val="FF0000"/>
                    </a:solidFill>
                    <a:latin typeface="Times New Roman" panose="02020603050405020304" pitchFamily="18" charset="0"/>
                    <a:cs typeface="Times New Roman" panose="02020603050405020304" pitchFamily="18" charset="0"/>
                  </a:rPr>
                  <a:t>Test Statistic</a:t>
                </a:r>
                <a:r>
                  <a:rPr lang="en-US" sz="277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771" i="1">
                            <a:latin typeface="Cambria Math" panose="02040503050406030204" pitchFamily="18" charset="0"/>
                            <a:cs typeface="Times New Roman" panose="02020603050405020304" pitchFamily="18" charset="0"/>
                          </a:rPr>
                        </m:ctrlPr>
                      </m:sSubPr>
                      <m:e>
                        <m:r>
                          <a:rPr lang="en-IN" sz="2771" i="1">
                            <a:latin typeface="Cambria Math" panose="02040503050406030204" pitchFamily="18" charset="0"/>
                            <a:cs typeface="Times New Roman" panose="02020603050405020304" pitchFamily="18" charset="0"/>
                          </a:rPr>
                          <m:t>𝑍</m:t>
                        </m:r>
                      </m:e>
                      <m:sub>
                        <m:r>
                          <a:rPr lang="en-IN" sz="2771" i="1">
                            <a:latin typeface="Cambria Math" panose="02040503050406030204" pitchFamily="18" charset="0"/>
                            <a:cs typeface="Times New Roman" panose="02020603050405020304" pitchFamily="18" charset="0"/>
                          </a:rPr>
                          <m:t>𝑐𝑎𝑙</m:t>
                        </m:r>
                      </m:sub>
                    </m:sSub>
                    <m:r>
                      <a:rPr lang="en-IN" sz="2771" i="1">
                        <a:latin typeface="Cambria Math" panose="02040503050406030204" pitchFamily="18" charset="0"/>
                        <a:cs typeface="Times New Roman" panose="02020603050405020304" pitchFamily="18" charset="0"/>
                      </a:rPr>
                      <m:t>=</m:t>
                    </m:r>
                    <m:f>
                      <m:fPr>
                        <m:ctrlPr>
                          <a:rPr lang="en-IN" sz="2771" i="1">
                            <a:latin typeface="Cambria Math" panose="02040503050406030204" pitchFamily="18" charset="0"/>
                            <a:cs typeface="Times New Roman" panose="02020603050405020304" pitchFamily="18" charset="0"/>
                          </a:rPr>
                        </m:ctrlPr>
                      </m:fPr>
                      <m:num>
                        <m:sSub>
                          <m:sSubPr>
                            <m:ctrlPr>
                              <a:rPr lang="en-IN" sz="2771" i="1">
                                <a:latin typeface="Cambria Math" panose="02040503050406030204" pitchFamily="18" charset="0"/>
                                <a:cs typeface="Times New Roman" panose="02020603050405020304" pitchFamily="18" charset="0"/>
                              </a:rPr>
                            </m:ctrlPr>
                          </m:sSubPr>
                          <m:e>
                            <m:r>
                              <a:rPr lang="en-IN" sz="2771" i="1">
                                <a:latin typeface="Cambria Math" panose="02040503050406030204" pitchFamily="18" charset="0"/>
                                <a:cs typeface="Times New Roman" panose="02020603050405020304" pitchFamily="18" charset="0"/>
                              </a:rPr>
                              <m:t>𝑝</m:t>
                            </m:r>
                          </m:e>
                          <m:sub>
                            <m:r>
                              <a:rPr lang="en-IN" sz="2771" i="1">
                                <a:latin typeface="Cambria Math" panose="02040503050406030204" pitchFamily="18" charset="0"/>
                                <a:cs typeface="Times New Roman" panose="02020603050405020304" pitchFamily="18" charset="0"/>
                              </a:rPr>
                              <m:t>1</m:t>
                            </m:r>
                          </m:sub>
                        </m:sSub>
                        <m:r>
                          <a:rPr lang="en-IN" sz="2771" i="1">
                            <a:latin typeface="Cambria Math" panose="02040503050406030204" pitchFamily="18" charset="0"/>
                            <a:cs typeface="Times New Roman" panose="02020603050405020304" pitchFamily="18" charset="0"/>
                          </a:rPr>
                          <m:t>−</m:t>
                        </m:r>
                        <m:sSub>
                          <m:sSubPr>
                            <m:ctrlPr>
                              <a:rPr lang="en-IN" sz="2771" i="1">
                                <a:latin typeface="Cambria Math" panose="02040503050406030204" pitchFamily="18" charset="0"/>
                                <a:cs typeface="Times New Roman" panose="02020603050405020304" pitchFamily="18" charset="0"/>
                              </a:rPr>
                            </m:ctrlPr>
                          </m:sSubPr>
                          <m:e>
                            <m:r>
                              <a:rPr lang="en-IN" sz="2771" i="1">
                                <a:latin typeface="Cambria Math" panose="02040503050406030204" pitchFamily="18" charset="0"/>
                                <a:cs typeface="Times New Roman" panose="02020603050405020304" pitchFamily="18" charset="0"/>
                              </a:rPr>
                              <m:t>𝑝</m:t>
                            </m:r>
                          </m:e>
                          <m:sub>
                            <m:r>
                              <a:rPr lang="en-IN" sz="2771" i="1">
                                <a:latin typeface="Cambria Math" panose="02040503050406030204" pitchFamily="18" charset="0"/>
                                <a:cs typeface="Times New Roman" panose="02020603050405020304" pitchFamily="18" charset="0"/>
                              </a:rPr>
                              <m:t>2</m:t>
                            </m:r>
                          </m:sub>
                        </m:sSub>
                      </m:num>
                      <m:den>
                        <m:rad>
                          <m:radPr>
                            <m:degHide m:val="on"/>
                            <m:ctrlPr>
                              <a:rPr lang="en-IN" sz="2771" i="1">
                                <a:latin typeface="Cambria Math" panose="02040503050406030204" pitchFamily="18" charset="0"/>
                                <a:cs typeface="Times New Roman" panose="02020603050405020304" pitchFamily="18" charset="0"/>
                              </a:rPr>
                            </m:ctrlPr>
                          </m:radPr>
                          <m:deg/>
                          <m:e>
                            <m:r>
                              <a:rPr lang="en-IN" sz="2771" i="1">
                                <a:latin typeface="Cambria Math" panose="02040503050406030204" pitchFamily="18" charset="0"/>
                                <a:cs typeface="Times New Roman" panose="02020603050405020304" pitchFamily="18" charset="0"/>
                              </a:rPr>
                              <m:t>𝑃𝑄</m:t>
                            </m:r>
                            <m:d>
                              <m:dPr>
                                <m:ctrlPr>
                                  <a:rPr lang="en-IN" sz="2771" i="1">
                                    <a:latin typeface="Cambria Math" panose="02040503050406030204" pitchFamily="18" charset="0"/>
                                    <a:cs typeface="Times New Roman" panose="02020603050405020304" pitchFamily="18" charset="0"/>
                                  </a:rPr>
                                </m:ctrlPr>
                              </m:dPr>
                              <m:e>
                                <m:f>
                                  <m:fPr>
                                    <m:ctrlPr>
                                      <a:rPr lang="en-IN" sz="2771" i="1">
                                        <a:latin typeface="Cambria Math" panose="02040503050406030204" pitchFamily="18" charset="0"/>
                                        <a:cs typeface="Times New Roman" panose="02020603050405020304" pitchFamily="18" charset="0"/>
                                      </a:rPr>
                                    </m:ctrlPr>
                                  </m:fPr>
                                  <m:num>
                                    <m:r>
                                      <a:rPr lang="en-IN" sz="2771" i="1">
                                        <a:latin typeface="Cambria Math" panose="02040503050406030204" pitchFamily="18" charset="0"/>
                                        <a:cs typeface="Times New Roman" panose="02020603050405020304" pitchFamily="18" charset="0"/>
                                      </a:rPr>
                                      <m:t>1</m:t>
                                    </m:r>
                                  </m:num>
                                  <m:den>
                                    <m:sSub>
                                      <m:sSubPr>
                                        <m:ctrlPr>
                                          <a:rPr lang="en-IN" sz="2771" i="1">
                                            <a:latin typeface="Cambria Math" panose="02040503050406030204" pitchFamily="18" charset="0"/>
                                            <a:cs typeface="Times New Roman" panose="02020603050405020304" pitchFamily="18" charset="0"/>
                                          </a:rPr>
                                        </m:ctrlPr>
                                      </m:sSubPr>
                                      <m:e>
                                        <m:r>
                                          <a:rPr lang="en-IN" sz="2771" i="1">
                                            <a:latin typeface="Cambria Math" panose="02040503050406030204" pitchFamily="18" charset="0"/>
                                            <a:cs typeface="Times New Roman" panose="02020603050405020304" pitchFamily="18" charset="0"/>
                                          </a:rPr>
                                          <m:t>𝑛</m:t>
                                        </m:r>
                                      </m:e>
                                      <m:sub>
                                        <m:r>
                                          <a:rPr lang="en-IN" sz="2771" i="1">
                                            <a:latin typeface="Cambria Math" panose="02040503050406030204" pitchFamily="18" charset="0"/>
                                            <a:cs typeface="Times New Roman" panose="02020603050405020304" pitchFamily="18" charset="0"/>
                                          </a:rPr>
                                          <m:t>1</m:t>
                                        </m:r>
                                      </m:sub>
                                    </m:sSub>
                                  </m:den>
                                </m:f>
                                <m:r>
                                  <a:rPr lang="en-IN" sz="2771" i="1">
                                    <a:latin typeface="Cambria Math" panose="02040503050406030204" pitchFamily="18" charset="0"/>
                                    <a:cs typeface="Times New Roman" panose="02020603050405020304" pitchFamily="18" charset="0"/>
                                  </a:rPr>
                                  <m:t>+</m:t>
                                </m:r>
                                <m:f>
                                  <m:fPr>
                                    <m:ctrlPr>
                                      <a:rPr lang="en-IN" sz="2771" i="1">
                                        <a:latin typeface="Cambria Math" panose="02040503050406030204" pitchFamily="18" charset="0"/>
                                        <a:cs typeface="Times New Roman" panose="02020603050405020304" pitchFamily="18" charset="0"/>
                                      </a:rPr>
                                    </m:ctrlPr>
                                  </m:fPr>
                                  <m:num>
                                    <m:r>
                                      <a:rPr lang="en-IN" sz="2771" i="1">
                                        <a:latin typeface="Cambria Math" panose="02040503050406030204" pitchFamily="18" charset="0"/>
                                        <a:cs typeface="Times New Roman" panose="02020603050405020304" pitchFamily="18" charset="0"/>
                                      </a:rPr>
                                      <m:t>1</m:t>
                                    </m:r>
                                  </m:num>
                                  <m:den>
                                    <m:sSub>
                                      <m:sSubPr>
                                        <m:ctrlPr>
                                          <a:rPr lang="en-IN" sz="2771" i="1">
                                            <a:latin typeface="Cambria Math" panose="02040503050406030204" pitchFamily="18" charset="0"/>
                                            <a:cs typeface="Times New Roman" panose="02020603050405020304" pitchFamily="18" charset="0"/>
                                          </a:rPr>
                                        </m:ctrlPr>
                                      </m:sSubPr>
                                      <m:e>
                                        <m:r>
                                          <a:rPr lang="en-IN" sz="2771" i="1">
                                            <a:latin typeface="Cambria Math" panose="02040503050406030204" pitchFamily="18" charset="0"/>
                                            <a:cs typeface="Times New Roman" panose="02020603050405020304" pitchFamily="18" charset="0"/>
                                          </a:rPr>
                                          <m:t>𝑛</m:t>
                                        </m:r>
                                      </m:e>
                                      <m:sub>
                                        <m:r>
                                          <a:rPr lang="en-IN" sz="2771" i="1">
                                            <a:latin typeface="Cambria Math" panose="02040503050406030204" pitchFamily="18" charset="0"/>
                                            <a:cs typeface="Times New Roman" panose="02020603050405020304" pitchFamily="18" charset="0"/>
                                          </a:rPr>
                                          <m:t>2</m:t>
                                        </m:r>
                                      </m:sub>
                                    </m:sSub>
                                  </m:den>
                                </m:f>
                              </m:e>
                            </m:d>
                          </m:e>
                        </m:rad>
                      </m:den>
                    </m:f>
                  </m:oMath>
                </a14:m>
                <a:r>
                  <a:rPr lang="en-IN" sz="2771" dirty="0"/>
                  <a:t>  where </a:t>
                </a:r>
                <a14:m>
                  <m:oMath xmlns:m="http://schemas.openxmlformats.org/officeDocument/2006/math">
                    <m:r>
                      <m:rPr>
                        <m:sty m:val="p"/>
                      </m:rPr>
                      <a:rPr lang="en-IN" sz="2771">
                        <a:latin typeface="Cambria Math" panose="02040503050406030204" pitchFamily="18" charset="0"/>
                        <a:cs typeface="Times New Roman" panose="02020603050405020304" pitchFamily="18" charset="0"/>
                      </a:rPr>
                      <m:t>P</m:t>
                    </m:r>
                    <m:r>
                      <a:rPr lang="en-IN" sz="2771" i="1">
                        <a:latin typeface="Cambria Math" panose="02040503050406030204" pitchFamily="18" charset="0"/>
                        <a:cs typeface="Times New Roman" panose="02020603050405020304" pitchFamily="18" charset="0"/>
                      </a:rPr>
                      <m:t>=</m:t>
                    </m:r>
                    <m:f>
                      <m:fPr>
                        <m:ctrlPr>
                          <a:rPr lang="en-IN" sz="2771" i="1">
                            <a:latin typeface="Cambria Math" panose="02040503050406030204" pitchFamily="18" charset="0"/>
                            <a:cs typeface="Times New Roman" panose="02020603050405020304" pitchFamily="18" charset="0"/>
                          </a:rPr>
                        </m:ctrlPr>
                      </m:fPr>
                      <m:num>
                        <m:sSub>
                          <m:sSubPr>
                            <m:ctrlPr>
                              <a:rPr lang="en-IN" sz="2771" i="1">
                                <a:latin typeface="Cambria Math" panose="02040503050406030204" pitchFamily="18" charset="0"/>
                                <a:cs typeface="Times New Roman" panose="02020603050405020304" pitchFamily="18" charset="0"/>
                              </a:rPr>
                            </m:ctrlPr>
                          </m:sSubPr>
                          <m:e>
                            <m:r>
                              <a:rPr lang="en-IN" sz="2771" i="1">
                                <a:latin typeface="Cambria Math" panose="02040503050406030204" pitchFamily="18" charset="0"/>
                                <a:cs typeface="Times New Roman" panose="02020603050405020304" pitchFamily="18" charset="0"/>
                              </a:rPr>
                              <m:t>𝑛</m:t>
                            </m:r>
                          </m:e>
                          <m:sub>
                            <m:r>
                              <a:rPr lang="en-IN" sz="2771" i="1">
                                <a:latin typeface="Cambria Math" panose="02040503050406030204" pitchFamily="18" charset="0"/>
                                <a:cs typeface="Times New Roman" panose="02020603050405020304" pitchFamily="18" charset="0"/>
                              </a:rPr>
                              <m:t>1</m:t>
                            </m:r>
                          </m:sub>
                        </m:sSub>
                        <m:sSub>
                          <m:sSubPr>
                            <m:ctrlPr>
                              <a:rPr lang="en-IN" sz="2771" i="1">
                                <a:latin typeface="Cambria Math" panose="02040503050406030204" pitchFamily="18" charset="0"/>
                                <a:cs typeface="Times New Roman" panose="02020603050405020304" pitchFamily="18" charset="0"/>
                              </a:rPr>
                            </m:ctrlPr>
                          </m:sSubPr>
                          <m:e>
                            <m:r>
                              <a:rPr lang="en-IN" sz="2771" i="1">
                                <a:latin typeface="Cambria Math" panose="02040503050406030204" pitchFamily="18" charset="0"/>
                                <a:cs typeface="Times New Roman" panose="02020603050405020304" pitchFamily="18" charset="0"/>
                              </a:rPr>
                              <m:t>𝑝</m:t>
                            </m:r>
                          </m:e>
                          <m:sub>
                            <m:r>
                              <a:rPr lang="en-IN" sz="2771" i="1">
                                <a:latin typeface="Cambria Math" panose="02040503050406030204" pitchFamily="18" charset="0"/>
                                <a:cs typeface="Times New Roman" panose="02020603050405020304" pitchFamily="18" charset="0"/>
                              </a:rPr>
                              <m:t>1</m:t>
                            </m:r>
                          </m:sub>
                        </m:sSub>
                        <m:r>
                          <a:rPr lang="en-IN" sz="2771" i="1">
                            <a:latin typeface="Cambria Math" panose="02040503050406030204" pitchFamily="18" charset="0"/>
                            <a:cs typeface="Times New Roman" panose="02020603050405020304" pitchFamily="18" charset="0"/>
                          </a:rPr>
                          <m:t>+</m:t>
                        </m:r>
                        <m:sSub>
                          <m:sSubPr>
                            <m:ctrlPr>
                              <a:rPr lang="en-IN" sz="2771" i="1">
                                <a:latin typeface="Cambria Math" panose="02040503050406030204" pitchFamily="18" charset="0"/>
                                <a:cs typeface="Times New Roman" panose="02020603050405020304" pitchFamily="18" charset="0"/>
                              </a:rPr>
                            </m:ctrlPr>
                          </m:sSubPr>
                          <m:e>
                            <m:r>
                              <a:rPr lang="en-IN" sz="2771" i="1">
                                <a:latin typeface="Cambria Math" panose="02040503050406030204" pitchFamily="18" charset="0"/>
                                <a:cs typeface="Times New Roman" panose="02020603050405020304" pitchFamily="18" charset="0"/>
                              </a:rPr>
                              <m:t>𝑛</m:t>
                            </m:r>
                          </m:e>
                          <m:sub>
                            <m:r>
                              <a:rPr lang="en-IN" sz="2771" i="1">
                                <a:latin typeface="Cambria Math" panose="02040503050406030204" pitchFamily="18" charset="0"/>
                                <a:cs typeface="Times New Roman" panose="02020603050405020304" pitchFamily="18" charset="0"/>
                              </a:rPr>
                              <m:t>2</m:t>
                            </m:r>
                          </m:sub>
                        </m:sSub>
                        <m:sSub>
                          <m:sSubPr>
                            <m:ctrlPr>
                              <a:rPr lang="en-IN" sz="2771" i="1">
                                <a:latin typeface="Cambria Math" panose="02040503050406030204" pitchFamily="18" charset="0"/>
                                <a:cs typeface="Times New Roman" panose="02020603050405020304" pitchFamily="18" charset="0"/>
                              </a:rPr>
                            </m:ctrlPr>
                          </m:sSubPr>
                          <m:e>
                            <m:r>
                              <a:rPr lang="en-IN" sz="2771" i="1">
                                <a:latin typeface="Cambria Math" panose="02040503050406030204" pitchFamily="18" charset="0"/>
                                <a:cs typeface="Times New Roman" panose="02020603050405020304" pitchFamily="18" charset="0"/>
                              </a:rPr>
                              <m:t>𝑝</m:t>
                            </m:r>
                          </m:e>
                          <m:sub>
                            <m:r>
                              <a:rPr lang="en-IN" sz="2771" i="1">
                                <a:latin typeface="Cambria Math" panose="02040503050406030204" pitchFamily="18" charset="0"/>
                                <a:cs typeface="Times New Roman" panose="02020603050405020304" pitchFamily="18" charset="0"/>
                              </a:rPr>
                              <m:t>2</m:t>
                            </m:r>
                          </m:sub>
                        </m:sSub>
                      </m:num>
                      <m:den>
                        <m:sSub>
                          <m:sSubPr>
                            <m:ctrlPr>
                              <a:rPr lang="en-IN" sz="2771" i="1">
                                <a:latin typeface="Cambria Math" panose="02040503050406030204" pitchFamily="18" charset="0"/>
                                <a:cs typeface="Times New Roman" panose="02020603050405020304" pitchFamily="18" charset="0"/>
                              </a:rPr>
                            </m:ctrlPr>
                          </m:sSubPr>
                          <m:e>
                            <m:r>
                              <a:rPr lang="en-IN" sz="2771" i="1">
                                <a:latin typeface="Cambria Math" panose="02040503050406030204" pitchFamily="18" charset="0"/>
                                <a:cs typeface="Times New Roman" panose="02020603050405020304" pitchFamily="18" charset="0"/>
                              </a:rPr>
                              <m:t>𝑛</m:t>
                            </m:r>
                          </m:e>
                          <m:sub>
                            <m:r>
                              <a:rPr lang="en-IN" sz="2771" i="1">
                                <a:latin typeface="Cambria Math" panose="02040503050406030204" pitchFamily="18" charset="0"/>
                                <a:cs typeface="Times New Roman" panose="02020603050405020304" pitchFamily="18" charset="0"/>
                              </a:rPr>
                              <m:t>1</m:t>
                            </m:r>
                          </m:sub>
                        </m:sSub>
                        <m:r>
                          <a:rPr lang="en-IN" sz="2771" i="1">
                            <a:latin typeface="Cambria Math" panose="02040503050406030204" pitchFamily="18" charset="0"/>
                            <a:cs typeface="Times New Roman" panose="02020603050405020304" pitchFamily="18" charset="0"/>
                          </a:rPr>
                          <m:t>+</m:t>
                        </m:r>
                        <m:sSub>
                          <m:sSubPr>
                            <m:ctrlPr>
                              <a:rPr lang="en-IN" sz="2771" i="1">
                                <a:latin typeface="Cambria Math" panose="02040503050406030204" pitchFamily="18" charset="0"/>
                                <a:cs typeface="Times New Roman" panose="02020603050405020304" pitchFamily="18" charset="0"/>
                              </a:rPr>
                            </m:ctrlPr>
                          </m:sSubPr>
                          <m:e>
                            <m:r>
                              <a:rPr lang="en-IN" sz="2771" i="1">
                                <a:latin typeface="Cambria Math" panose="02040503050406030204" pitchFamily="18" charset="0"/>
                                <a:cs typeface="Times New Roman" panose="02020603050405020304" pitchFamily="18" charset="0"/>
                              </a:rPr>
                              <m:t>𝑛</m:t>
                            </m:r>
                          </m:e>
                          <m:sub>
                            <m:r>
                              <a:rPr lang="en-IN" sz="2771" i="1">
                                <a:latin typeface="Cambria Math" panose="02040503050406030204" pitchFamily="18" charset="0"/>
                                <a:cs typeface="Times New Roman" panose="02020603050405020304" pitchFamily="18" charset="0"/>
                              </a:rPr>
                              <m:t>2</m:t>
                            </m:r>
                          </m:sub>
                        </m:sSub>
                      </m:den>
                    </m:f>
                    <m:r>
                      <a:rPr lang="en-IN" sz="2771" i="1">
                        <a:latin typeface="Cambria Math" panose="02040503050406030204" pitchFamily="18" charset="0"/>
                        <a:cs typeface="Times New Roman" panose="02020603050405020304" pitchFamily="18" charset="0"/>
                      </a:rPr>
                      <m:t>=</m:t>
                    </m:r>
                    <m:f>
                      <m:fPr>
                        <m:ctrlPr>
                          <a:rPr lang="en-IN" sz="2771" i="1">
                            <a:latin typeface="Cambria Math" panose="02040503050406030204" pitchFamily="18" charset="0"/>
                            <a:cs typeface="Times New Roman" panose="02020603050405020304" pitchFamily="18" charset="0"/>
                          </a:rPr>
                        </m:ctrlPr>
                      </m:fPr>
                      <m:num>
                        <m:sSub>
                          <m:sSubPr>
                            <m:ctrlPr>
                              <a:rPr lang="en-IN" sz="2771" i="1">
                                <a:latin typeface="Cambria Math" panose="02040503050406030204" pitchFamily="18" charset="0"/>
                                <a:cs typeface="Times New Roman" panose="02020603050405020304" pitchFamily="18" charset="0"/>
                              </a:rPr>
                            </m:ctrlPr>
                          </m:sSubPr>
                          <m:e>
                            <m:r>
                              <a:rPr lang="en-IN" sz="2771" i="1">
                                <a:latin typeface="Cambria Math" panose="02040503050406030204" pitchFamily="18" charset="0"/>
                                <a:cs typeface="Times New Roman" panose="02020603050405020304" pitchFamily="18" charset="0"/>
                              </a:rPr>
                              <m:t>𝑥</m:t>
                            </m:r>
                          </m:e>
                          <m:sub>
                            <m:r>
                              <a:rPr lang="en-IN" sz="2771" i="1">
                                <a:latin typeface="Cambria Math" panose="02040503050406030204" pitchFamily="18" charset="0"/>
                                <a:cs typeface="Times New Roman" panose="02020603050405020304" pitchFamily="18" charset="0"/>
                              </a:rPr>
                              <m:t>1</m:t>
                            </m:r>
                          </m:sub>
                        </m:sSub>
                        <m:r>
                          <a:rPr lang="en-IN" sz="2771" i="1">
                            <a:latin typeface="Cambria Math" panose="02040503050406030204" pitchFamily="18" charset="0"/>
                            <a:cs typeface="Times New Roman" panose="02020603050405020304" pitchFamily="18" charset="0"/>
                          </a:rPr>
                          <m:t>+</m:t>
                        </m:r>
                        <m:sSub>
                          <m:sSubPr>
                            <m:ctrlPr>
                              <a:rPr lang="en-IN" sz="2771" i="1">
                                <a:latin typeface="Cambria Math" panose="02040503050406030204" pitchFamily="18" charset="0"/>
                              </a:rPr>
                            </m:ctrlPr>
                          </m:sSubPr>
                          <m:e>
                            <m:r>
                              <a:rPr lang="en-IN" sz="2771" i="1">
                                <a:latin typeface="Cambria Math" panose="02040503050406030204" pitchFamily="18" charset="0"/>
                              </a:rPr>
                              <m:t>𝑥</m:t>
                            </m:r>
                          </m:e>
                          <m:sub>
                            <m:r>
                              <a:rPr lang="en-IN" sz="2771" i="1">
                                <a:latin typeface="Cambria Math" panose="02040503050406030204" pitchFamily="18" charset="0"/>
                              </a:rPr>
                              <m:t>2</m:t>
                            </m:r>
                          </m:sub>
                        </m:sSub>
                      </m:num>
                      <m:den>
                        <m:sSub>
                          <m:sSubPr>
                            <m:ctrlPr>
                              <a:rPr lang="en-IN" sz="2771" i="1">
                                <a:latin typeface="Cambria Math" panose="02040503050406030204" pitchFamily="18" charset="0"/>
                              </a:rPr>
                            </m:ctrlPr>
                          </m:sSubPr>
                          <m:e>
                            <m:r>
                              <a:rPr lang="en-IN" sz="2771" i="1">
                                <a:latin typeface="Cambria Math" panose="02040503050406030204" pitchFamily="18" charset="0"/>
                              </a:rPr>
                              <m:t>𝑛</m:t>
                            </m:r>
                          </m:e>
                          <m:sub>
                            <m:r>
                              <a:rPr lang="en-IN" sz="2771" i="1">
                                <a:latin typeface="Cambria Math" panose="02040503050406030204" pitchFamily="18" charset="0"/>
                              </a:rPr>
                              <m:t>1</m:t>
                            </m:r>
                          </m:sub>
                        </m:sSub>
                        <m:r>
                          <a:rPr lang="en-IN" sz="2771" i="1">
                            <a:latin typeface="Cambria Math" panose="02040503050406030204" pitchFamily="18" charset="0"/>
                          </a:rPr>
                          <m:t>+</m:t>
                        </m:r>
                        <m:sSub>
                          <m:sSubPr>
                            <m:ctrlPr>
                              <a:rPr lang="en-IN" sz="2771" i="1">
                                <a:latin typeface="Cambria Math" panose="02040503050406030204" pitchFamily="18" charset="0"/>
                              </a:rPr>
                            </m:ctrlPr>
                          </m:sSubPr>
                          <m:e>
                            <m:r>
                              <a:rPr lang="en-IN" sz="2771" i="1">
                                <a:latin typeface="Cambria Math" panose="02040503050406030204" pitchFamily="18" charset="0"/>
                              </a:rPr>
                              <m:t>𝑛</m:t>
                            </m:r>
                          </m:e>
                          <m:sub>
                            <m:r>
                              <a:rPr lang="en-IN" sz="2771" i="1">
                                <a:latin typeface="Cambria Math" panose="02040503050406030204" pitchFamily="18" charset="0"/>
                              </a:rPr>
                              <m:t>2</m:t>
                            </m:r>
                          </m:sub>
                        </m:sSub>
                      </m:den>
                    </m:f>
                  </m:oMath>
                </a14:m>
                <a:r>
                  <a:rPr lang="en-IN" sz="2771" dirty="0"/>
                  <a:t> </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24595" y="921685"/>
                <a:ext cx="11785157" cy="5344539"/>
              </a:xfrm>
              <a:blipFill>
                <a:blip r:embed="rId2"/>
                <a:stretch>
                  <a:fillRect/>
                </a:stretch>
              </a:blipFill>
            </p:spPr>
            <p:txBody>
              <a:bodyPr/>
              <a:lstStyle/>
              <a:p>
                <a:r>
                  <a:rPr lang="en-US">
                    <a:noFill/>
                  </a:rPr>
                  <a:t> </a:t>
                </a:r>
              </a:p>
            </p:txBody>
          </p:sp>
        </mc:Fallback>
      </mc:AlternateContent>
      <p:sp>
        <p:nvSpPr>
          <p:cNvPr id="3" name="Title 2"/>
          <p:cNvSpPr>
            <a:spLocks noGrp="1"/>
          </p:cNvSpPr>
          <p:nvPr>
            <p:ph type="title" idx="4294967295"/>
          </p:nvPr>
        </p:nvSpPr>
        <p:spPr>
          <a:xfrm>
            <a:off x="224594" y="129590"/>
            <a:ext cx="8246756" cy="629890"/>
          </a:xfrm>
        </p:spPr>
        <p:txBody>
          <a:bodyPr>
            <a:normAutofit/>
          </a:bodyPr>
          <a:lstStyle/>
          <a:p>
            <a:r>
              <a:rPr lang="en-IN" b="1" dirty="0">
                <a:solidFill>
                  <a:srgbClr val="FF0000"/>
                </a:solidFill>
              </a:rPr>
              <a:t>Large Samples </a:t>
            </a:r>
            <a:r>
              <a:rPr lang="en-IN" b="1" dirty="0"/>
              <a:t>(</a:t>
            </a:r>
            <a:r>
              <a:rPr lang="en-IN" b="1" dirty="0">
                <a:solidFill>
                  <a:srgbClr val="00B0F0"/>
                </a:solidFill>
              </a:rPr>
              <a:t>Two proportion</a:t>
            </a:r>
            <a:r>
              <a:rPr lang="en-IN" b="1" dirty="0"/>
              <a:t>)</a:t>
            </a:r>
          </a:p>
        </p:txBody>
      </p:sp>
    </p:spTree>
    <p:extLst>
      <p:ext uri="{BB962C8B-B14F-4D97-AF65-F5344CB8AC3E}">
        <p14:creationId xmlns:p14="http://schemas.microsoft.com/office/powerpoint/2010/main" val="1951299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3515" y="829413"/>
            <a:ext cx="10425150" cy="5197799"/>
          </a:xfrm>
        </p:spPr>
        <p:txBody>
          <a:bodyPr>
            <a:normAutofit fontScale="92500" lnSpcReduction="10000"/>
          </a:bodyPr>
          <a:lstStyle/>
          <a:p>
            <a:pPr algn="just"/>
            <a:r>
              <a:rPr lang="en-IN" dirty="0"/>
              <a:t> </a:t>
            </a:r>
            <a:r>
              <a:rPr lang="en-IN" dirty="0">
                <a:latin typeface="+mn-lt"/>
              </a:rPr>
              <a:t>It is thought that the front cover and the nature of the first question on mail surveys influence the response rate. The article “The Impact of Cover Design and First Questions on Response Rates for a Mail Survey of Skydivers” (</a:t>
            </a:r>
            <a:r>
              <a:rPr lang="en-IN" i="1" dirty="0">
                <a:latin typeface="+mn-lt"/>
              </a:rPr>
              <a:t>Leisure</a:t>
            </a:r>
          </a:p>
          <a:p>
            <a:pPr algn="just"/>
            <a:r>
              <a:rPr lang="en-IN" i="1" dirty="0">
                <a:latin typeface="+mn-lt"/>
              </a:rPr>
              <a:t>Sciences, </a:t>
            </a:r>
            <a:r>
              <a:rPr lang="en-IN" dirty="0">
                <a:latin typeface="+mn-lt"/>
              </a:rPr>
              <a:t>1991: 67–76) tested this theory by experimenting with different cover designs. One cover was plain; the other used a picture of a skydiver. The researchers speculated that the return rate would be lower for the plain cover</a:t>
            </a:r>
            <a:r>
              <a:rPr lang="en-IN" dirty="0"/>
              <a:t>.</a:t>
            </a:r>
          </a:p>
          <a:p>
            <a:endParaRPr lang="en-IN" dirty="0"/>
          </a:p>
          <a:p>
            <a:endParaRPr lang="en-IN" dirty="0"/>
          </a:p>
          <a:p>
            <a:endParaRPr lang="en-IN" dirty="0"/>
          </a:p>
          <a:p>
            <a:endParaRPr lang="en-IN" dirty="0"/>
          </a:p>
          <a:p>
            <a:pPr algn="ctr"/>
            <a:r>
              <a:rPr lang="en-IN" dirty="0">
                <a:latin typeface="+mn-lt"/>
              </a:rPr>
              <a:t>Does this data support the researchers’ hypothesis?</a:t>
            </a:r>
          </a:p>
        </p:txBody>
      </p:sp>
      <p:sp>
        <p:nvSpPr>
          <p:cNvPr id="3" name="Title 2"/>
          <p:cNvSpPr>
            <a:spLocks noGrp="1"/>
          </p:cNvSpPr>
          <p:nvPr>
            <p:ph type="title" idx="4294967295"/>
          </p:nvPr>
        </p:nvSpPr>
        <p:spPr>
          <a:xfrm>
            <a:off x="88545" y="26442"/>
            <a:ext cx="3038267" cy="629890"/>
          </a:xfrm>
        </p:spPr>
        <p:txBody>
          <a:bodyPr>
            <a:normAutofit/>
          </a:bodyPr>
          <a:lstStyle/>
          <a:p>
            <a:r>
              <a:rPr lang="en-IN" b="1" dirty="0">
                <a:solidFill>
                  <a:srgbClr val="FF0000"/>
                </a:solidFill>
              </a:rPr>
              <a:t>Problem </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525488647"/>
              </p:ext>
            </p:extLst>
          </p:nvPr>
        </p:nvGraphicFramePr>
        <p:xfrm>
          <a:off x="2851337" y="3482045"/>
          <a:ext cx="3838500" cy="1292547"/>
        </p:xfrm>
        <a:graphic>
          <a:graphicData uri="http://schemas.openxmlformats.org/drawingml/2006/table">
            <a:tbl>
              <a:tblPr firstRow="1" firstCol="1" bandRow="1"/>
              <a:tblGrid>
                <a:gridCol w="1279500">
                  <a:extLst>
                    <a:ext uri="{9D8B030D-6E8A-4147-A177-3AD203B41FA5}">
                      <a16:colId xmlns:a16="http://schemas.microsoft.com/office/drawing/2014/main" val="20000"/>
                    </a:ext>
                  </a:extLst>
                </a:gridCol>
                <a:gridCol w="1279500">
                  <a:extLst>
                    <a:ext uri="{9D8B030D-6E8A-4147-A177-3AD203B41FA5}">
                      <a16:colId xmlns:a16="http://schemas.microsoft.com/office/drawing/2014/main" val="20001"/>
                    </a:ext>
                  </a:extLst>
                </a:gridCol>
                <a:gridCol w="1279500">
                  <a:extLst>
                    <a:ext uri="{9D8B030D-6E8A-4147-A177-3AD203B41FA5}">
                      <a16:colId xmlns:a16="http://schemas.microsoft.com/office/drawing/2014/main" val="20002"/>
                    </a:ext>
                  </a:extLst>
                </a:gridCol>
              </a:tblGrid>
              <a:tr h="587129">
                <a:tc>
                  <a:txBody>
                    <a:bodyPr/>
                    <a:lstStyle/>
                    <a:p>
                      <a:pPr>
                        <a:lnSpc>
                          <a:spcPct val="107000"/>
                        </a:lnSpc>
                        <a:spcAft>
                          <a:spcPts val="0"/>
                        </a:spcAft>
                      </a:pPr>
                      <a:r>
                        <a:rPr lang="en-IN" sz="10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i="0" u="none" strike="noStrike" kern="1200" baseline="0" dirty="0">
                          <a:solidFill>
                            <a:schemeClr val="tx1"/>
                          </a:solidFill>
                          <a:latin typeface="+mn-lt"/>
                          <a:ea typeface="+mn-ea"/>
                          <a:cs typeface="+mn-cs"/>
                        </a:rPr>
                        <a:t>Cover</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0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i="0" u="none" strike="noStrike" kern="1200" baseline="0" dirty="0">
                          <a:solidFill>
                            <a:schemeClr val="tx1"/>
                          </a:solidFill>
                          <a:latin typeface="+mn-lt"/>
                          <a:ea typeface="+mn-ea"/>
                          <a:cs typeface="+mn-cs"/>
                        </a:rPr>
                        <a:t>Number Sent</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0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i="0" u="none" strike="noStrike" kern="1200" baseline="0" dirty="0">
                          <a:solidFill>
                            <a:schemeClr val="tx1"/>
                          </a:solidFill>
                          <a:latin typeface="+mn-lt"/>
                          <a:ea typeface="+mn-ea"/>
                          <a:cs typeface="+mn-cs"/>
                        </a:rPr>
                        <a:t>Number Returned</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1853">
                <a:tc>
                  <a:txBody>
                    <a:bodyPr/>
                    <a:lstStyle/>
                    <a:p>
                      <a:pPr marL="0" algn="l" defTabSz="1056041" rtl="0" eaLnBrk="1" latinLnBrk="0" hangingPunct="1">
                        <a:lnSpc>
                          <a:spcPct val="107000"/>
                        </a:lnSpc>
                        <a:spcAft>
                          <a:spcPts val="0"/>
                        </a:spcAft>
                      </a:pPr>
                      <a:r>
                        <a:rPr lang="en-IN" sz="1800" b="0" i="0" u="none" strike="noStrike" kern="1200" baseline="0" dirty="0">
                          <a:solidFill>
                            <a:schemeClr val="tx1"/>
                          </a:solidFill>
                          <a:latin typeface="+mn-lt"/>
                          <a:ea typeface="+mn-ea"/>
                          <a:cs typeface="+mn-cs"/>
                        </a:rPr>
                        <a:t> Plain</a:t>
                      </a: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1056041" rtl="0" eaLnBrk="1" latinLnBrk="0" hangingPunct="1">
                        <a:lnSpc>
                          <a:spcPct val="107000"/>
                        </a:lnSpc>
                        <a:spcAft>
                          <a:spcPts val="0"/>
                        </a:spcAft>
                      </a:pPr>
                      <a:r>
                        <a:rPr lang="en-IN" sz="1800" b="0" i="0" u="none" strike="noStrike" kern="1200" baseline="0" dirty="0">
                          <a:solidFill>
                            <a:schemeClr val="tx1"/>
                          </a:solidFill>
                          <a:latin typeface="+mn-lt"/>
                          <a:ea typeface="+mn-ea"/>
                          <a:cs typeface="+mn-cs"/>
                        </a:rPr>
                        <a:t> 207</a:t>
                      </a: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1056041" rtl="0" eaLnBrk="1" latinLnBrk="0" hangingPunct="1">
                        <a:lnSpc>
                          <a:spcPct val="107000"/>
                        </a:lnSpc>
                        <a:spcAft>
                          <a:spcPts val="0"/>
                        </a:spcAft>
                      </a:pPr>
                      <a:r>
                        <a:rPr lang="en-IN" sz="1800" b="0" i="0" u="none" strike="noStrike" kern="1200" baseline="0" dirty="0">
                          <a:solidFill>
                            <a:schemeClr val="tx1"/>
                          </a:solidFill>
                          <a:latin typeface="+mn-lt"/>
                          <a:ea typeface="+mn-ea"/>
                          <a:cs typeface="+mn-cs"/>
                        </a:rPr>
                        <a:t> 104</a:t>
                      </a: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3565">
                <a:tc>
                  <a:txBody>
                    <a:bodyPr/>
                    <a:lstStyle/>
                    <a:p>
                      <a:pPr marL="0" algn="l" defTabSz="1056041" rtl="0" eaLnBrk="1" latinLnBrk="0" hangingPunct="1">
                        <a:lnSpc>
                          <a:spcPct val="107000"/>
                        </a:lnSpc>
                        <a:spcAft>
                          <a:spcPts val="0"/>
                        </a:spcAft>
                      </a:pPr>
                      <a:r>
                        <a:rPr lang="en-IN" sz="1800" b="0" i="0" u="none" strike="noStrike" kern="1200" baseline="0" dirty="0">
                          <a:solidFill>
                            <a:schemeClr val="tx1"/>
                          </a:solidFill>
                          <a:latin typeface="+mn-lt"/>
                          <a:ea typeface="+mn-ea"/>
                          <a:cs typeface="+mn-cs"/>
                        </a:rPr>
                        <a:t> Skydiver</a:t>
                      </a: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1056041" rtl="0" eaLnBrk="1" latinLnBrk="0" hangingPunct="1">
                        <a:lnSpc>
                          <a:spcPct val="107000"/>
                        </a:lnSpc>
                        <a:spcAft>
                          <a:spcPts val="0"/>
                        </a:spcAft>
                      </a:pPr>
                      <a:r>
                        <a:rPr lang="en-IN" sz="1800" b="0" i="0" u="none" strike="noStrike" kern="1200" baseline="0" dirty="0">
                          <a:solidFill>
                            <a:schemeClr val="tx1"/>
                          </a:solidFill>
                          <a:latin typeface="+mn-lt"/>
                          <a:ea typeface="+mn-ea"/>
                          <a:cs typeface="+mn-cs"/>
                        </a:rPr>
                        <a:t> 213</a:t>
                      </a: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1056041" rtl="0" eaLnBrk="1" latinLnBrk="0" hangingPunct="1">
                        <a:lnSpc>
                          <a:spcPct val="107000"/>
                        </a:lnSpc>
                        <a:spcAft>
                          <a:spcPts val="0"/>
                        </a:spcAft>
                      </a:pPr>
                      <a:r>
                        <a:rPr lang="en-IN" sz="1800" b="0" i="0" u="none" strike="noStrike" kern="1200" baseline="0" dirty="0">
                          <a:solidFill>
                            <a:schemeClr val="tx1"/>
                          </a:solidFill>
                          <a:latin typeface="+mn-lt"/>
                          <a:ea typeface="+mn-ea"/>
                          <a:cs typeface="+mn-cs"/>
                        </a:rPr>
                        <a:t> 109</a:t>
                      </a: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42009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3421" y="1095015"/>
                <a:ext cx="9719532" cy="5197799"/>
              </a:xfrm>
            </p:spPr>
            <p:txBody>
              <a:bodyPr>
                <a:normAutofit/>
              </a:bodyPr>
              <a:lstStyle/>
              <a:p>
                <a:pPr algn="ctr"/>
                <a:r>
                  <a:rPr lang="en-US" altLang="en-US" sz="2771" dirty="0">
                    <a:solidFill>
                      <a:schemeClr val="tx1">
                        <a:lumMod val="95000"/>
                        <a:lumOff val="5000"/>
                      </a:schemeClr>
                    </a:solidFill>
                  </a:rPr>
                  <a:t> </a:t>
                </a:r>
              </a:p>
              <a:p>
                <a:pPr algn="ctr"/>
                <a:r>
                  <a:rPr lang="en-IN" sz="2771" dirty="0">
                    <a:latin typeface="+mn-lt"/>
                  </a:rPr>
                  <a:t>Given that </a:t>
                </a:r>
                <a14:m>
                  <m:oMath xmlns:m="http://schemas.openxmlformats.org/officeDocument/2006/math">
                    <m:sSub>
                      <m:sSubPr>
                        <m:ctrlPr>
                          <a:rPr lang="en-IN" sz="2771" i="1">
                            <a:latin typeface="Cambria Math" panose="02040503050406030204" pitchFamily="18" charset="0"/>
                          </a:rPr>
                        </m:ctrlPr>
                      </m:sSubPr>
                      <m:e>
                        <m:r>
                          <a:rPr lang="en-IN" sz="2771" i="1">
                            <a:latin typeface="Cambria Math" panose="02040503050406030204" pitchFamily="18" charset="0"/>
                          </a:rPr>
                          <m:t>𝑛</m:t>
                        </m:r>
                      </m:e>
                      <m:sub>
                        <m:r>
                          <a:rPr lang="en-IN" sz="2771" i="1">
                            <a:latin typeface="Cambria Math" panose="02040503050406030204" pitchFamily="18" charset="0"/>
                          </a:rPr>
                          <m:t>1</m:t>
                        </m:r>
                      </m:sub>
                    </m:sSub>
                    <m:r>
                      <a:rPr lang="en-IN" sz="2771" i="1">
                        <a:latin typeface="Cambria Math" panose="02040503050406030204" pitchFamily="18" charset="0"/>
                      </a:rPr>
                      <m:t>=207,</m:t>
                    </m:r>
                    <m:sSub>
                      <m:sSubPr>
                        <m:ctrlPr>
                          <a:rPr lang="en-IN" sz="2771" i="1">
                            <a:latin typeface="Cambria Math" panose="02040503050406030204" pitchFamily="18" charset="0"/>
                          </a:rPr>
                        </m:ctrlPr>
                      </m:sSubPr>
                      <m:e>
                        <m:r>
                          <a:rPr lang="en-IN" sz="2771" i="1">
                            <a:latin typeface="Cambria Math" panose="02040503050406030204" pitchFamily="18" charset="0"/>
                          </a:rPr>
                          <m:t>𝑛</m:t>
                        </m:r>
                      </m:e>
                      <m:sub>
                        <m:r>
                          <a:rPr lang="en-IN" sz="2771" i="1">
                            <a:latin typeface="Cambria Math" panose="02040503050406030204" pitchFamily="18" charset="0"/>
                          </a:rPr>
                          <m:t>2</m:t>
                        </m:r>
                      </m:sub>
                    </m:sSub>
                    <m:r>
                      <a:rPr lang="en-IN" sz="2771" i="1">
                        <a:latin typeface="Cambria Math" panose="02040503050406030204" pitchFamily="18" charset="0"/>
                      </a:rPr>
                      <m:t>=213,</m:t>
                    </m:r>
                    <m:sSub>
                      <m:sSubPr>
                        <m:ctrlPr>
                          <a:rPr lang="en-IN" sz="2771" i="1">
                            <a:latin typeface="Cambria Math" panose="02040503050406030204" pitchFamily="18" charset="0"/>
                          </a:rPr>
                        </m:ctrlPr>
                      </m:sSubPr>
                      <m:e>
                        <m:r>
                          <a:rPr lang="en-IN" sz="2771" i="1">
                            <a:latin typeface="Cambria Math" panose="02040503050406030204" pitchFamily="18" charset="0"/>
                          </a:rPr>
                          <m:t>𝑝</m:t>
                        </m:r>
                      </m:e>
                      <m:sub>
                        <m:r>
                          <a:rPr lang="en-IN" sz="2771" i="1">
                            <a:latin typeface="Cambria Math" panose="02040503050406030204" pitchFamily="18" charset="0"/>
                          </a:rPr>
                          <m:t>1</m:t>
                        </m:r>
                      </m:sub>
                    </m:sSub>
                    <m:r>
                      <a:rPr lang="en-IN" sz="2771" i="1">
                        <a:latin typeface="Cambria Math" panose="02040503050406030204" pitchFamily="18" charset="0"/>
                      </a:rPr>
                      <m:t>=</m:t>
                    </m:r>
                    <m:f>
                      <m:fPr>
                        <m:ctrlPr>
                          <a:rPr lang="en-US" altLang="en-US" sz="2771" i="1" dirty="0">
                            <a:solidFill>
                              <a:schemeClr val="tx1">
                                <a:lumMod val="95000"/>
                                <a:lumOff val="5000"/>
                              </a:schemeClr>
                            </a:solidFill>
                            <a:latin typeface="Cambria Math" panose="02040503050406030204" pitchFamily="18" charset="0"/>
                          </a:rPr>
                        </m:ctrlPr>
                      </m:fPr>
                      <m:num>
                        <m:r>
                          <a:rPr lang="en-IN" altLang="en-US" sz="2771" i="1" dirty="0">
                            <a:solidFill>
                              <a:schemeClr val="tx1">
                                <a:lumMod val="95000"/>
                                <a:lumOff val="5000"/>
                              </a:schemeClr>
                            </a:solidFill>
                            <a:latin typeface="Cambria Math" panose="02040503050406030204" pitchFamily="18" charset="0"/>
                          </a:rPr>
                          <m:t>104</m:t>
                        </m:r>
                      </m:num>
                      <m:den>
                        <m:r>
                          <a:rPr lang="en-IN" altLang="en-US" sz="2771" i="1" dirty="0">
                            <a:solidFill>
                              <a:schemeClr val="tx1">
                                <a:lumMod val="95000"/>
                                <a:lumOff val="5000"/>
                              </a:schemeClr>
                            </a:solidFill>
                            <a:latin typeface="Cambria Math" panose="02040503050406030204" pitchFamily="18" charset="0"/>
                          </a:rPr>
                          <m:t>207</m:t>
                        </m:r>
                      </m:den>
                    </m:f>
                    <m:r>
                      <a:rPr lang="en-IN" sz="2771" i="1">
                        <a:latin typeface="Cambria Math" panose="02040503050406030204" pitchFamily="18" charset="0"/>
                      </a:rPr>
                      <m:t>,</m:t>
                    </m:r>
                    <m:sSub>
                      <m:sSubPr>
                        <m:ctrlPr>
                          <a:rPr lang="en-IN" sz="2771" i="1">
                            <a:latin typeface="Cambria Math" panose="02040503050406030204" pitchFamily="18" charset="0"/>
                          </a:rPr>
                        </m:ctrlPr>
                      </m:sSubPr>
                      <m:e>
                        <m:r>
                          <a:rPr lang="en-IN" sz="2771" i="1">
                            <a:latin typeface="Cambria Math" panose="02040503050406030204" pitchFamily="18" charset="0"/>
                          </a:rPr>
                          <m:t>𝑝</m:t>
                        </m:r>
                      </m:e>
                      <m:sub>
                        <m:r>
                          <a:rPr lang="en-IN" sz="2771" i="1">
                            <a:latin typeface="Cambria Math" panose="02040503050406030204" pitchFamily="18" charset="0"/>
                          </a:rPr>
                          <m:t>2</m:t>
                        </m:r>
                      </m:sub>
                    </m:sSub>
                    <m:r>
                      <a:rPr lang="en-IN" sz="2771" i="1">
                        <a:latin typeface="Cambria Math" panose="02040503050406030204" pitchFamily="18" charset="0"/>
                      </a:rPr>
                      <m:t>=</m:t>
                    </m:r>
                    <m:f>
                      <m:fPr>
                        <m:ctrlPr>
                          <a:rPr lang="en-US" altLang="en-US" sz="2771" i="1" dirty="0">
                            <a:solidFill>
                              <a:schemeClr val="tx1">
                                <a:lumMod val="95000"/>
                                <a:lumOff val="5000"/>
                              </a:schemeClr>
                            </a:solidFill>
                            <a:latin typeface="Cambria Math" panose="02040503050406030204" pitchFamily="18" charset="0"/>
                          </a:rPr>
                        </m:ctrlPr>
                      </m:fPr>
                      <m:num>
                        <m:r>
                          <a:rPr lang="en-IN" altLang="en-US" sz="2771" i="1" dirty="0">
                            <a:solidFill>
                              <a:schemeClr val="tx1">
                                <a:lumMod val="95000"/>
                                <a:lumOff val="5000"/>
                              </a:schemeClr>
                            </a:solidFill>
                            <a:latin typeface="Cambria Math" panose="02040503050406030204" pitchFamily="18" charset="0"/>
                          </a:rPr>
                          <m:t>109</m:t>
                        </m:r>
                      </m:num>
                      <m:den>
                        <m:r>
                          <a:rPr lang="en-IN" altLang="en-US" sz="2771" i="1" dirty="0">
                            <a:solidFill>
                              <a:schemeClr val="tx1">
                                <a:lumMod val="95000"/>
                                <a:lumOff val="5000"/>
                              </a:schemeClr>
                            </a:solidFill>
                            <a:latin typeface="Cambria Math" panose="02040503050406030204" pitchFamily="18" charset="0"/>
                          </a:rPr>
                          <m:t>213</m:t>
                        </m:r>
                      </m:den>
                    </m:f>
                  </m:oMath>
                </a14:m>
                <a:endParaRPr lang="en-US" sz="2771" dirty="0">
                  <a:latin typeface="+mn-lt"/>
                  <a:cs typeface="Times New Roman" panose="02020603050405020304" pitchFamily="18" charset="0"/>
                </a:endParaRPr>
              </a:p>
              <a:p>
                <a:pPr algn="ctr"/>
                <a14:m>
                  <m:oMath xmlns:m="http://schemas.openxmlformats.org/officeDocument/2006/math">
                    <m:sSub>
                      <m:sSubPr>
                        <m:ctrlPr>
                          <a:rPr lang="en-IN" sz="2771" i="1">
                            <a:latin typeface="Cambria Math" panose="02040503050406030204" pitchFamily="18" charset="0"/>
                          </a:rPr>
                        </m:ctrlPr>
                      </m:sSubPr>
                      <m:e>
                        <m:r>
                          <a:rPr lang="en-IN" sz="2771" i="1">
                            <a:latin typeface="Cambria Math" panose="02040503050406030204" pitchFamily="18" charset="0"/>
                          </a:rPr>
                          <m:t>𝑥</m:t>
                        </m:r>
                      </m:e>
                      <m:sub>
                        <m:r>
                          <a:rPr lang="en-IN" sz="2771" i="1">
                            <a:latin typeface="Cambria Math" panose="02040503050406030204" pitchFamily="18" charset="0"/>
                          </a:rPr>
                          <m:t>1</m:t>
                        </m:r>
                      </m:sub>
                    </m:sSub>
                    <m:r>
                      <a:rPr lang="en-IN" sz="2771" i="1">
                        <a:latin typeface="Cambria Math" panose="02040503050406030204" pitchFamily="18" charset="0"/>
                      </a:rPr>
                      <m:t>=104,</m:t>
                    </m:r>
                    <m:sSub>
                      <m:sSubPr>
                        <m:ctrlPr>
                          <a:rPr lang="en-IN" sz="2771" i="1">
                            <a:latin typeface="Cambria Math" panose="02040503050406030204" pitchFamily="18" charset="0"/>
                          </a:rPr>
                        </m:ctrlPr>
                      </m:sSubPr>
                      <m:e>
                        <m:r>
                          <a:rPr lang="en-IN" sz="2771" i="1">
                            <a:latin typeface="Cambria Math" panose="02040503050406030204" pitchFamily="18" charset="0"/>
                          </a:rPr>
                          <m:t>𝑥</m:t>
                        </m:r>
                      </m:e>
                      <m:sub>
                        <m:r>
                          <a:rPr lang="en-IN" sz="2771" i="1">
                            <a:latin typeface="Cambria Math" panose="02040503050406030204" pitchFamily="18" charset="0"/>
                          </a:rPr>
                          <m:t>2</m:t>
                        </m:r>
                      </m:sub>
                    </m:sSub>
                    <m:r>
                      <a:rPr lang="en-IN" sz="2771" i="1">
                        <a:latin typeface="Cambria Math" panose="02040503050406030204" pitchFamily="18" charset="0"/>
                      </a:rPr>
                      <m:t>=109</m:t>
                    </m:r>
                  </m:oMath>
                </a14:m>
                <a:r>
                  <a:rPr lang="en-US" sz="2771" dirty="0">
                    <a:latin typeface="+mn-lt"/>
                    <a:cs typeface="Times New Roman" panose="02020603050405020304" pitchFamily="18" charset="0"/>
                  </a:rPr>
                  <a:t> </a:t>
                </a:r>
              </a:p>
              <a:p>
                <a:pPr algn="ctr"/>
                <a:r>
                  <a:rPr lang="en-US" sz="2771" dirty="0">
                    <a:latin typeface="+mn-lt"/>
                    <a:cs typeface="Times New Roman" panose="02020603050405020304" pitchFamily="18" charset="0"/>
                  </a:rPr>
                  <a:t> </a:t>
                </a:r>
                <a14:m>
                  <m:oMath xmlns:m="http://schemas.openxmlformats.org/officeDocument/2006/math">
                    <m:r>
                      <m:rPr>
                        <m:sty m:val="p"/>
                      </m:rPr>
                      <a:rPr lang="en-IN" sz="2771">
                        <a:latin typeface="Cambria Math" panose="02040503050406030204" pitchFamily="18" charset="0"/>
                        <a:cs typeface="Times New Roman" panose="02020603050405020304" pitchFamily="18" charset="0"/>
                      </a:rPr>
                      <m:t>P</m:t>
                    </m:r>
                    <m:r>
                      <a:rPr lang="en-IN" sz="2771" i="1">
                        <a:latin typeface="Cambria Math" panose="02040503050406030204" pitchFamily="18" charset="0"/>
                        <a:cs typeface="Times New Roman" panose="02020603050405020304" pitchFamily="18" charset="0"/>
                      </a:rPr>
                      <m:t>=</m:t>
                    </m:r>
                    <m:f>
                      <m:fPr>
                        <m:ctrlPr>
                          <a:rPr lang="en-IN" sz="2771" i="1">
                            <a:latin typeface="Cambria Math" panose="02040503050406030204" pitchFamily="18" charset="0"/>
                            <a:cs typeface="Times New Roman" panose="02020603050405020304" pitchFamily="18" charset="0"/>
                          </a:rPr>
                        </m:ctrlPr>
                      </m:fPr>
                      <m:num>
                        <m:sSub>
                          <m:sSubPr>
                            <m:ctrlPr>
                              <a:rPr lang="en-IN" sz="2771" i="1">
                                <a:latin typeface="Cambria Math" panose="02040503050406030204" pitchFamily="18" charset="0"/>
                                <a:cs typeface="Times New Roman" panose="02020603050405020304" pitchFamily="18" charset="0"/>
                              </a:rPr>
                            </m:ctrlPr>
                          </m:sSubPr>
                          <m:e>
                            <m:r>
                              <a:rPr lang="en-IN" sz="2771" i="1">
                                <a:latin typeface="Cambria Math" panose="02040503050406030204" pitchFamily="18" charset="0"/>
                                <a:cs typeface="Times New Roman" panose="02020603050405020304" pitchFamily="18" charset="0"/>
                              </a:rPr>
                              <m:t>𝑥</m:t>
                            </m:r>
                          </m:e>
                          <m:sub>
                            <m:r>
                              <a:rPr lang="en-IN" sz="2771" i="1">
                                <a:latin typeface="Cambria Math" panose="02040503050406030204" pitchFamily="18" charset="0"/>
                                <a:cs typeface="Times New Roman" panose="02020603050405020304" pitchFamily="18" charset="0"/>
                              </a:rPr>
                              <m:t>1</m:t>
                            </m:r>
                          </m:sub>
                        </m:sSub>
                        <m:r>
                          <a:rPr lang="en-IN" sz="2771" i="1">
                            <a:latin typeface="Cambria Math" panose="02040503050406030204" pitchFamily="18" charset="0"/>
                            <a:cs typeface="Times New Roman" panose="02020603050405020304" pitchFamily="18" charset="0"/>
                          </a:rPr>
                          <m:t>+</m:t>
                        </m:r>
                        <m:sSub>
                          <m:sSubPr>
                            <m:ctrlPr>
                              <a:rPr lang="en-IN" sz="2771" i="1">
                                <a:latin typeface="Cambria Math" panose="02040503050406030204" pitchFamily="18" charset="0"/>
                              </a:rPr>
                            </m:ctrlPr>
                          </m:sSubPr>
                          <m:e>
                            <m:r>
                              <a:rPr lang="en-IN" sz="2771" i="1">
                                <a:latin typeface="Cambria Math" panose="02040503050406030204" pitchFamily="18" charset="0"/>
                              </a:rPr>
                              <m:t>𝑥</m:t>
                            </m:r>
                          </m:e>
                          <m:sub>
                            <m:r>
                              <a:rPr lang="en-IN" sz="2771" i="1">
                                <a:latin typeface="Cambria Math" panose="02040503050406030204" pitchFamily="18" charset="0"/>
                              </a:rPr>
                              <m:t>2</m:t>
                            </m:r>
                          </m:sub>
                        </m:sSub>
                      </m:num>
                      <m:den>
                        <m:sSub>
                          <m:sSubPr>
                            <m:ctrlPr>
                              <a:rPr lang="en-IN" sz="2771" i="1">
                                <a:latin typeface="Cambria Math" panose="02040503050406030204" pitchFamily="18" charset="0"/>
                              </a:rPr>
                            </m:ctrlPr>
                          </m:sSubPr>
                          <m:e>
                            <m:r>
                              <a:rPr lang="en-IN" sz="2771" i="1">
                                <a:latin typeface="Cambria Math" panose="02040503050406030204" pitchFamily="18" charset="0"/>
                              </a:rPr>
                              <m:t>𝑛</m:t>
                            </m:r>
                          </m:e>
                          <m:sub>
                            <m:r>
                              <a:rPr lang="en-IN" sz="2771" i="1">
                                <a:latin typeface="Cambria Math" panose="02040503050406030204" pitchFamily="18" charset="0"/>
                              </a:rPr>
                              <m:t>1</m:t>
                            </m:r>
                          </m:sub>
                        </m:sSub>
                        <m:r>
                          <a:rPr lang="en-IN" sz="2771" i="1">
                            <a:latin typeface="Cambria Math" panose="02040503050406030204" pitchFamily="18" charset="0"/>
                          </a:rPr>
                          <m:t>+</m:t>
                        </m:r>
                        <m:sSub>
                          <m:sSubPr>
                            <m:ctrlPr>
                              <a:rPr lang="en-IN" sz="2771" i="1">
                                <a:latin typeface="Cambria Math" panose="02040503050406030204" pitchFamily="18" charset="0"/>
                              </a:rPr>
                            </m:ctrlPr>
                          </m:sSubPr>
                          <m:e>
                            <m:r>
                              <a:rPr lang="en-IN" sz="2771" i="1">
                                <a:latin typeface="Cambria Math" panose="02040503050406030204" pitchFamily="18" charset="0"/>
                              </a:rPr>
                              <m:t>𝑛</m:t>
                            </m:r>
                          </m:e>
                          <m:sub>
                            <m:r>
                              <a:rPr lang="en-IN" sz="2771" i="1">
                                <a:latin typeface="Cambria Math" panose="02040503050406030204" pitchFamily="18" charset="0"/>
                              </a:rPr>
                              <m:t>2</m:t>
                            </m:r>
                          </m:sub>
                        </m:sSub>
                      </m:den>
                    </m:f>
                    <m:r>
                      <a:rPr lang="en-IN" sz="2771" i="1">
                        <a:latin typeface="Cambria Math" panose="02040503050406030204" pitchFamily="18" charset="0"/>
                        <a:cs typeface="Times New Roman" panose="02020603050405020304" pitchFamily="18" charset="0"/>
                      </a:rPr>
                      <m:t>=</m:t>
                    </m:r>
                    <m:f>
                      <m:fPr>
                        <m:ctrlPr>
                          <a:rPr lang="en-IN" sz="2771" i="1">
                            <a:latin typeface="Cambria Math" panose="02040503050406030204" pitchFamily="18" charset="0"/>
                            <a:cs typeface="Times New Roman" panose="02020603050405020304" pitchFamily="18" charset="0"/>
                          </a:rPr>
                        </m:ctrlPr>
                      </m:fPr>
                      <m:num>
                        <m:r>
                          <a:rPr lang="en-IN" sz="2771" i="1">
                            <a:latin typeface="Cambria Math" panose="02040503050406030204" pitchFamily="18" charset="0"/>
                            <a:cs typeface="Times New Roman" panose="02020603050405020304" pitchFamily="18" charset="0"/>
                          </a:rPr>
                          <m:t>213</m:t>
                        </m:r>
                      </m:num>
                      <m:den>
                        <m:r>
                          <a:rPr lang="en-IN" sz="2771" i="1">
                            <a:latin typeface="Cambria Math" panose="02040503050406030204" pitchFamily="18" charset="0"/>
                            <a:cs typeface="Times New Roman" panose="02020603050405020304" pitchFamily="18" charset="0"/>
                          </a:rPr>
                          <m:t>420</m:t>
                        </m:r>
                      </m:den>
                    </m:f>
                    <m:r>
                      <a:rPr lang="en-IN" sz="2771" i="1">
                        <a:latin typeface="Cambria Math" panose="02040503050406030204" pitchFamily="18" charset="0"/>
                        <a:cs typeface="Times New Roman" panose="02020603050405020304" pitchFamily="18" charset="0"/>
                      </a:rPr>
                      <m:t>=0.507</m:t>
                    </m:r>
                  </m:oMath>
                </a14:m>
                <a:endParaRPr lang="en-US" altLang="en-US" sz="2771" dirty="0">
                  <a:solidFill>
                    <a:schemeClr val="tx1">
                      <a:lumMod val="95000"/>
                      <a:lumOff val="5000"/>
                    </a:schemeClr>
                  </a:solidFill>
                  <a:latin typeface="+mn-lt"/>
                </a:endParaRPr>
              </a:p>
              <a:p>
                <a:pPr algn="ctr"/>
                <a:r>
                  <a:rPr lang="en-US" altLang="en-US" sz="2771" dirty="0">
                    <a:solidFill>
                      <a:schemeClr val="tx1">
                        <a:lumMod val="95000"/>
                        <a:lumOff val="5000"/>
                      </a:schemeClr>
                    </a:solidFill>
                    <a:latin typeface="+mn-lt"/>
                  </a:rPr>
                  <a:t>Q = 1-Q = </a:t>
                </a:r>
                <a:r>
                  <a:rPr lang="en-IN" sz="2771" dirty="0">
                    <a:latin typeface="+mn-lt"/>
                  </a:rPr>
                  <a:t>0.493</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3421" y="1095015"/>
                <a:ext cx="9719532" cy="5197799"/>
              </a:xfrm>
              <a:blipFill>
                <a:blip r:embed="rId2"/>
                <a:stretch>
                  <a:fillRect/>
                </a:stretch>
              </a:blipFill>
            </p:spPr>
            <p:txBody>
              <a:bodyPr/>
              <a:lstStyle/>
              <a:p>
                <a:r>
                  <a:rPr lang="en-US">
                    <a:noFill/>
                  </a:rPr>
                  <a:t> </a:t>
                </a:r>
              </a:p>
            </p:txBody>
          </p:sp>
        </mc:Fallback>
      </mc:AlternateContent>
      <p:sp>
        <p:nvSpPr>
          <p:cNvPr id="43" name="Title 2"/>
          <p:cNvSpPr>
            <a:spLocks noGrp="1"/>
          </p:cNvSpPr>
          <p:nvPr>
            <p:ph type="title" idx="4294967295"/>
          </p:nvPr>
        </p:nvSpPr>
        <p:spPr>
          <a:xfrm>
            <a:off x="203421" y="129902"/>
            <a:ext cx="3204456" cy="629890"/>
          </a:xfrm>
        </p:spPr>
        <p:txBody>
          <a:bodyPr>
            <a:noAutofit/>
          </a:bodyPr>
          <a:lstStyle/>
          <a:p>
            <a:r>
              <a:rPr lang="en-IN" sz="3810" b="1" dirty="0">
                <a:solidFill>
                  <a:srgbClr val="0033CC"/>
                </a:solidFill>
              </a:rPr>
              <a:t>Solution </a:t>
            </a:r>
          </a:p>
        </p:txBody>
      </p:sp>
    </p:spTree>
    <p:extLst>
      <p:ext uri="{BB962C8B-B14F-4D97-AF65-F5344CB8AC3E}">
        <p14:creationId xmlns:p14="http://schemas.microsoft.com/office/powerpoint/2010/main" val="3260413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fontScale="70000" lnSpcReduction="20000"/>
              </a:bodyPr>
              <a:lstStyle/>
              <a:p>
                <a:r>
                  <a:rPr lang="en-US" altLang="en-US" sz="2771" dirty="0">
                    <a:solidFill>
                      <a:schemeClr val="tx1">
                        <a:lumMod val="95000"/>
                        <a:lumOff val="5000"/>
                      </a:schemeClr>
                    </a:solidFill>
                  </a:rPr>
                  <a:t> </a:t>
                </a:r>
              </a:p>
              <a:p>
                <a:r>
                  <a:rPr lang="en-US" sz="2771" dirty="0">
                    <a:solidFill>
                      <a:srgbClr val="FF0000"/>
                    </a:solidFill>
                    <a:latin typeface="+mn-lt"/>
                    <a:cs typeface="Times New Roman" panose="02020603050405020304" pitchFamily="18" charset="0"/>
                  </a:rPr>
                  <a:t>Null hypothesis </a:t>
                </a:r>
                <a14:m>
                  <m:oMath xmlns:m="http://schemas.openxmlformats.org/officeDocument/2006/math">
                    <m:sSub>
                      <m:sSubPr>
                        <m:ctrlPr>
                          <a:rPr lang="en-US" sz="2771" i="1">
                            <a:solidFill>
                              <a:srgbClr val="FF0000"/>
                            </a:solidFill>
                            <a:latin typeface="Cambria Math" panose="02040503050406030204" pitchFamily="18" charset="0"/>
                            <a:cs typeface="Times New Roman" panose="02020603050405020304" pitchFamily="18" charset="0"/>
                          </a:rPr>
                        </m:ctrlPr>
                      </m:sSubPr>
                      <m:e>
                        <m:r>
                          <a:rPr lang="en-IN" sz="2771" i="1">
                            <a:solidFill>
                              <a:srgbClr val="FF0000"/>
                            </a:solidFill>
                            <a:latin typeface="Cambria Math" panose="02040503050406030204" pitchFamily="18" charset="0"/>
                            <a:cs typeface="Times New Roman" panose="02020603050405020304" pitchFamily="18" charset="0"/>
                          </a:rPr>
                          <m:t>𝐻</m:t>
                        </m:r>
                      </m:e>
                      <m:sub>
                        <m:r>
                          <a:rPr lang="en-IN" sz="2771" i="1">
                            <a:solidFill>
                              <a:srgbClr val="FF0000"/>
                            </a:solidFill>
                            <a:latin typeface="Cambria Math" panose="02040503050406030204" pitchFamily="18" charset="0"/>
                            <a:cs typeface="Times New Roman" panose="02020603050405020304" pitchFamily="18" charset="0"/>
                          </a:rPr>
                          <m:t>0</m:t>
                        </m:r>
                      </m:sub>
                    </m:sSub>
                  </m:oMath>
                </a14:m>
                <a:r>
                  <a:rPr lang="en-US" sz="2771" dirty="0">
                    <a:latin typeface="+mn-lt"/>
                    <a:cs typeface="Times New Roman" panose="02020603050405020304" pitchFamily="18" charset="0"/>
                  </a:rPr>
                  <a:t> : </a:t>
                </a:r>
                <a14:m>
                  <m:oMath xmlns:m="http://schemas.openxmlformats.org/officeDocument/2006/math">
                    <m:sSub>
                      <m:sSubPr>
                        <m:ctrlPr>
                          <a:rPr lang="en-US" sz="2771" i="1">
                            <a:latin typeface="Cambria Math" panose="02040503050406030204" pitchFamily="18" charset="0"/>
                            <a:cs typeface="Times New Roman" panose="02020603050405020304" pitchFamily="18" charset="0"/>
                          </a:rPr>
                        </m:ctrlPr>
                      </m:sSubPr>
                      <m:e>
                        <m:r>
                          <m:rPr>
                            <m:nor/>
                          </m:rPr>
                          <a:rPr lang="en-IN" sz="2771">
                            <a:latin typeface="+mn-lt"/>
                            <a:cs typeface="Times New Roman" panose="02020603050405020304" pitchFamily="18" charset="0"/>
                          </a:rPr>
                          <m:t>P</m:t>
                        </m:r>
                      </m:e>
                      <m:sub>
                        <m:r>
                          <a:rPr lang="en-IN" sz="2771" i="1">
                            <a:latin typeface="Cambria Math" panose="02040503050406030204" pitchFamily="18" charset="0"/>
                            <a:cs typeface="Times New Roman" panose="02020603050405020304" pitchFamily="18" charset="0"/>
                          </a:rPr>
                          <m:t>1</m:t>
                        </m:r>
                      </m:sub>
                    </m:sSub>
                    <m:r>
                      <a:rPr lang="en-IN" sz="2771" i="1">
                        <a:latin typeface="Cambria Math" panose="02040503050406030204" pitchFamily="18" charset="0"/>
                        <a:cs typeface="Times New Roman" panose="02020603050405020304" pitchFamily="18" charset="0"/>
                      </a:rPr>
                      <m:t>=</m:t>
                    </m:r>
                    <m:sSub>
                      <m:sSubPr>
                        <m:ctrlPr>
                          <a:rPr lang="en-US" sz="2771" i="1">
                            <a:latin typeface="Cambria Math" panose="02040503050406030204" pitchFamily="18" charset="0"/>
                            <a:cs typeface="Times New Roman" panose="02020603050405020304" pitchFamily="18" charset="0"/>
                          </a:rPr>
                        </m:ctrlPr>
                      </m:sSubPr>
                      <m:e>
                        <m:r>
                          <m:rPr>
                            <m:nor/>
                          </m:rPr>
                          <a:rPr lang="en-IN" sz="2771">
                            <a:latin typeface="+mn-lt"/>
                            <a:cs typeface="Times New Roman" panose="02020603050405020304" pitchFamily="18" charset="0"/>
                          </a:rPr>
                          <m:t>P</m:t>
                        </m:r>
                      </m:e>
                      <m:sub>
                        <m:r>
                          <a:rPr lang="en-IN" sz="2771" i="1">
                            <a:latin typeface="Cambria Math" panose="02040503050406030204" pitchFamily="18" charset="0"/>
                            <a:cs typeface="Times New Roman" panose="02020603050405020304" pitchFamily="18" charset="0"/>
                          </a:rPr>
                          <m:t>2</m:t>
                        </m:r>
                      </m:sub>
                    </m:sSub>
                  </m:oMath>
                </a14:m>
                <a:endParaRPr lang="en-IN" sz="2771" dirty="0">
                  <a:latin typeface="+mn-lt"/>
                  <a:cs typeface="Times New Roman" panose="02020603050405020304" pitchFamily="18" charset="0"/>
                </a:endParaRPr>
              </a:p>
              <a:p>
                <a:r>
                  <a:rPr lang="en-US" sz="2771" dirty="0">
                    <a:solidFill>
                      <a:srgbClr val="FF0000"/>
                    </a:solidFill>
                    <a:latin typeface="+mn-lt"/>
                    <a:cs typeface="Times New Roman" panose="02020603050405020304" pitchFamily="18" charset="0"/>
                  </a:rPr>
                  <a:t>Alternate  hypothesis </a:t>
                </a:r>
                <a14:m>
                  <m:oMath xmlns:m="http://schemas.openxmlformats.org/officeDocument/2006/math">
                    <m:sSub>
                      <m:sSubPr>
                        <m:ctrlPr>
                          <a:rPr lang="en-US" sz="2771" i="1">
                            <a:solidFill>
                              <a:srgbClr val="FF0000"/>
                            </a:solidFill>
                            <a:latin typeface="Cambria Math" panose="02040503050406030204" pitchFamily="18" charset="0"/>
                            <a:cs typeface="Times New Roman" panose="02020603050405020304" pitchFamily="18" charset="0"/>
                          </a:rPr>
                        </m:ctrlPr>
                      </m:sSubPr>
                      <m:e>
                        <m:r>
                          <a:rPr lang="en-IN" sz="2771" i="1">
                            <a:solidFill>
                              <a:srgbClr val="FF0000"/>
                            </a:solidFill>
                            <a:latin typeface="Cambria Math" panose="02040503050406030204" pitchFamily="18" charset="0"/>
                            <a:cs typeface="Times New Roman" panose="02020603050405020304" pitchFamily="18" charset="0"/>
                          </a:rPr>
                          <m:t>𝐻</m:t>
                        </m:r>
                      </m:e>
                      <m:sub>
                        <m:r>
                          <a:rPr lang="en-IN" sz="2771" i="1">
                            <a:solidFill>
                              <a:srgbClr val="FF0000"/>
                            </a:solidFill>
                            <a:latin typeface="Cambria Math" panose="02040503050406030204" pitchFamily="18" charset="0"/>
                            <a:cs typeface="Times New Roman" panose="02020603050405020304" pitchFamily="18" charset="0"/>
                          </a:rPr>
                          <m:t>1</m:t>
                        </m:r>
                      </m:sub>
                    </m:sSub>
                  </m:oMath>
                </a14:m>
                <a:r>
                  <a:rPr lang="en-US" sz="2771" dirty="0">
                    <a:latin typeface="+mn-lt"/>
                    <a:cs typeface="Times New Roman" panose="02020603050405020304" pitchFamily="18" charset="0"/>
                  </a:rPr>
                  <a:t>:  </a:t>
                </a:r>
                <a14:m>
                  <m:oMath xmlns:m="http://schemas.openxmlformats.org/officeDocument/2006/math">
                    <m:sSub>
                      <m:sSubPr>
                        <m:ctrlPr>
                          <a:rPr lang="en-US" sz="2771" i="1">
                            <a:latin typeface="Cambria Math" panose="02040503050406030204" pitchFamily="18" charset="0"/>
                            <a:cs typeface="Times New Roman" panose="02020603050405020304" pitchFamily="18" charset="0"/>
                          </a:rPr>
                        </m:ctrlPr>
                      </m:sSubPr>
                      <m:e>
                        <m:r>
                          <m:rPr>
                            <m:nor/>
                          </m:rPr>
                          <a:rPr lang="en-IN" sz="2771">
                            <a:latin typeface="+mn-lt"/>
                            <a:cs typeface="Times New Roman" panose="02020603050405020304" pitchFamily="18" charset="0"/>
                          </a:rPr>
                          <m:t>P</m:t>
                        </m:r>
                      </m:e>
                      <m:sub>
                        <m:r>
                          <a:rPr lang="en-IN" sz="2771" i="1">
                            <a:latin typeface="Cambria Math" panose="02040503050406030204" pitchFamily="18" charset="0"/>
                            <a:cs typeface="Times New Roman" panose="02020603050405020304" pitchFamily="18" charset="0"/>
                          </a:rPr>
                          <m:t>1</m:t>
                        </m:r>
                      </m:sub>
                    </m:sSub>
                    <m:r>
                      <a:rPr lang="en-IN" sz="2771" i="1">
                        <a:latin typeface="Cambria Math" panose="02040503050406030204" pitchFamily="18" charset="0"/>
                        <a:cs typeface="Times New Roman" panose="02020603050405020304" pitchFamily="18" charset="0"/>
                      </a:rPr>
                      <m:t>&lt;</m:t>
                    </m:r>
                    <m:sSub>
                      <m:sSubPr>
                        <m:ctrlPr>
                          <a:rPr lang="en-US" sz="2771" i="1">
                            <a:latin typeface="Cambria Math" panose="02040503050406030204" pitchFamily="18" charset="0"/>
                            <a:cs typeface="Times New Roman" panose="02020603050405020304" pitchFamily="18" charset="0"/>
                          </a:rPr>
                        </m:ctrlPr>
                      </m:sSubPr>
                      <m:e>
                        <m:r>
                          <m:rPr>
                            <m:nor/>
                          </m:rPr>
                          <a:rPr lang="en-IN" sz="2771">
                            <a:latin typeface="+mn-lt"/>
                            <a:cs typeface="Times New Roman" panose="02020603050405020304" pitchFamily="18" charset="0"/>
                          </a:rPr>
                          <m:t>P</m:t>
                        </m:r>
                      </m:e>
                      <m:sub>
                        <m:r>
                          <a:rPr lang="en-IN" sz="2771" i="1">
                            <a:latin typeface="Cambria Math" panose="02040503050406030204" pitchFamily="18" charset="0"/>
                            <a:cs typeface="Times New Roman" panose="02020603050405020304" pitchFamily="18" charset="0"/>
                          </a:rPr>
                          <m:t>2</m:t>
                        </m:r>
                      </m:sub>
                    </m:sSub>
                    <m:r>
                      <a:rPr lang="en-IN" sz="2771" i="1">
                        <a:latin typeface="Cambria Math" panose="02040503050406030204" pitchFamily="18" charset="0"/>
                        <a:cs typeface="Times New Roman" panose="02020603050405020304" pitchFamily="18" charset="0"/>
                      </a:rPr>
                      <m:t> </m:t>
                    </m:r>
                  </m:oMath>
                </a14:m>
                <a:r>
                  <a:rPr lang="en-US" sz="2771" dirty="0">
                    <a:latin typeface="+mn-lt"/>
                    <a:cs typeface="Times New Roman" panose="02020603050405020304" pitchFamily="18" charset="0"/>
                  </a:rPr>
                  <a:t>(one tailed test)</a:t>
                </a:r>
              </a:p>
              <a:p>
                <a:endParaRPr lang="en-US" sz="2771" dirty="0">
                  <a:latin typeface="+mn-lt"/>
                  <a:cs typeface="Times New Roman" panose="02020603050405020304" pitchFamily="18" charset="0"/>
                </a:endParaRPr>
              </a:p>
              <a:p>
                <a:r>
                  <a:rPr lang="en-US" sz="2771" dirty="0">
                    <a:solidFill>
                      <a:srgbClr val="FF0000"/>
                    </a:solidFill>
                    <a:latin typeface="+mn-lt"/>
                    <a:cs typeface="Times New Roman" panose="02020603050405020304" pitchFamily="18" charset="0"/>
                  </a:rPr>
                  <a:t>Level of significance </a:t>
                </a:r>
                <a:r>
                  <a:rPr lang="en-US" sz="2771" dirty="0">
                    <a:latin typeface="+mn-lt"/>
                    <a:cs typeface="Times New Roman" panose="02020603050405020304" pitchFamily="18" charset="0"/>
                  </a:rPr>
                  <a:t>∝ = 0.05</a:t>
                </a:r>
              </a:p>
              <a:p>
                <a:r>
                  <a:rPr lang="en-US" sz="2771" dirty="0">
                    <a:latin typeface="+mn-lt"/>
                    <a:cs typeface="Times New Roman" panose="02020603050405020304" pitchFamily="18" charset="0"/>
                  </a:rPr>
                  <a:t> </a:t>
                </a:r>
              </a:p>
              <a:p>
                <a:r>
                  <a:rPr lang="en-US" sz="2771" dirty="0">
                    <a:latin typeface="+mn-lt"/>
                    <a:cs typeface="Times New Roman" panose="02020603050405020304" pitchFamily="18" charset="0"/>
                  </a:rPr>
                  <a:t>Here the tailed test is one tailed test, </a:t>
                </a:r>
              </a:p>
              <a:p>
                <a:r>
                  <a:rPr lang="en-US" sz="2771" dirty="0">
                    <a:latin typeface="+mn-lt"/>
                    <a:cs typeface="Times New Roman" panose="02020603050405020304" pitchFamily="18" charset="0"/>
                  </a:rPr>
                  <a:t>Tabulated value of Z at 5% LOS is 1.645    (         ).</a:t>
                </a:r>
              </a:p>
              <a:p>
                <a:endParaRPr lang="en-US" altLang="en-US" sz="2771" dirty="0">
                  <a:solidFill>
                    <a:schemeClr val="tx1">
                      <a:lumMod val="95000"/>
                      <a:lumOff val="5000"/>
                    </a:schemeClr>
                  </a:solidFill>
                  <a:latin typeface="+mn-lt"/>
                </a:endParaRPr>
              </a:p>
              <a:p>
                <a:endParaRPr lang="en-IN" sz="277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
        <p:nvSpPr>
          <p:cNvPr id="43" name="Title 2"/>
          <p:cNvSpPr>
            <a:spLocks noGrp="1"/>
          </p:cNvSpPr>
          <p:nvPr>
            <p:ph type="title" idx="4294967295"/>
          </p:nvPr>
        </p:nvSpPr>
        <p:spPr>
          <a:xfrm>
            <a:off x="2598956" y="41679"/>
            <a:ext cx="6111919" cy="629890"/>
          </a:xfrm>
        </p:spPr>
        <p:txBody>
          <a:bodyPr>
            <a:noAutofit/>
          </a:bodyPr>
          <a:lstStyle/>
          <a:p>
            <a:pPr algn="l"/>
            <a:r>
              <a:rPr lang="en-IN" sz="3810" b="1" dirty="0">
                <a:solidFill>
                  <a:srgbClr val="0033CC"/>
                </a:solidFill>
              </a:rPr>
              <a:t> </a:t>
            </a:r>
          </a:p>
        </p:txBody>
      </p:sp>
      <p:graphicFrame>
        <p:nvGraphicFramePr>
          <p:cNvPr id="6" name="Object 5"/>
          <p:cNvGraphicFramePr>
            <a:graphicFrameLocks noChangeAspect="1"/>
          </p:cNvGraphicFramePr>
          <p:nvPr/>
        </p:nvGraphicFramePr>
        <p:xfrm>
          <a:off x="6293946" y="4682657"/>
          <a:ext cx="560847" cy="445378"/>
        </p:xfrm>
        <a:graphic>
          <a:graphicData uri="http://schemas.openxmlformats.org/presentationml/2006/ole">
            <mc:AlternateContent xmlns:mc="http://schemas.openxmlformats.org/markup-compatibility/2006">
              <mc:Choice xmlns:v="urn:schemas-microsoft-com:vml" Requires="v">
                <p:oleObj spid="_x0000_s1029" name="Equation" r:id="rId4" imgW="266400" imgH="228600" progId="Equation.3">
                  <p:embed/>
                </p:oleObj>
              </mc:Choice>
              <mc:Fallback>
                <p:oleObj name="Equation" r:id="rId4" imgW="266400" imgH="228600" progId="Equation.3">
                  <p:embed/>
                  <p:pic>
                    <p:nvPicPr>
                      <p:cNvPr id="6" name="Object 5"/>
                      <p:cNvPicPr/>
                      <p:nvPr/>
                    </p:nvPicPr>
                    <p:blipFill>
                      <a:blip r:embed="rId5"/>
                      <a:stretch>
                        <a:fillRect/>
                      </a:stretch>
                    </p:blipFill>
                    <p:spPr>
                      <a:xfrm>
                        <a:off x="6293946" y="4682657"/>
                        <a:ext cx="560847" cy="445378"/>
                      </a:xfrm>
                      <a:prstGeom prst="rect">
                        <a:avLst/>
                      </a:prstGeom>
                    </p:spPr>
                  </p:pic>
                </p:oleObj>
              </mc:Fallback>
            </mc:AlternateContent>
          </a:graphicData>
        </a:graphic>
      </p:graphicFrame>
      <p:sp>
        <p:nvSpPr>
          <p:cNvPr id="3" name="Rectangle 2"/>
          <p:cNvSpPr/>
          <p:nvPr/>
        </p:nvSpPr>
        <p:spPr>
          <a:xfrm>
            <a:off x="355569" y="261866"/>
            <a:ext cx="2375351" cy="625428"/>
          </a:xfrm>
          <a:prstGeom prst="rect">
            <a:avLst/>
          </a:prstGeom>
        </p:spPr>
        <p:txBody>
          <a:bodyPr wrap="square">
            <a:spAutoFit/>
          </a:bodyPr>
          <a:lstStyle/>
          <a:p>
            <a:r>
              <a:rPr lang="en-IN" sz="3464" b="1" dirty="0">
                <a:solidFill>
                  <a:srgbClr val="0033CC"/>
                </a:solidFill>
              </a:rPr>
              <a:t>Solution</a:t>
            </a:r>
            <a:endParaRPr lang="en-IN" sz="3464" dirty="0"/>
          </a:p>
        </p:txBody>
      </p:sp>
    </p:spTree>
    <p:extLst>
      <p:ext uri="{BB962C8B-B14F-4D97-AF65-F5344CB8AC3E}">
        <p14:creationId xmlns:p14="http://schemas.microsoft.com/office/powerpoint/2010/main" val="1969171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7624" y="657758"/>
            <a:ext cx="11830955" cy="5635057"/>
          </a:xfrm>
        </p:spPr>
        <p:txBody>
          <a:bodyPr/>
          <a:lstStyle/>
          <a:p>
            <a:r>
              <a:rPr lang="en-IN" dirty="0"/>
              <a:t> </a:t>
            </a:r>
          </a:p>
        </p:txBody>
      </p:sp>
      <p:sp>
        <p:nvSpPr>
          <p:cNvPr id="4" name="Rectangle 3"/>
          <p:cNvSpPr/>
          <p:nvPr/>
        </p:nvSpPr>
        <p:spPr>
          <a:xfrm>
            <a:off x="619498" y="1095015"/>
            <a:ext cx="9501401" cy="3077766"/>
          </a:xfrm>
          <a:prstGeom prst="rect">
            <a:avLst/>
          </a:prstGeom>
        </p:spPr>
        <p:txBody>
          <a:bodyPr wrap="square">
            <a:spAutoFit/>
          </a:bodyPr>
          <a:lstStyle/>
          <a:p>
            <a:r>
              <a:rPr lang="en-US" sz="2425" dirty="0">
                <a:solidFill>
                  <a:srgbClr val="FF0000"/>
                </a:solidFill>
                <a:latin typeface="Times New Roman" panose="02020603050405020304" pitchFamily="18" charset="0"/>
                <a:cs typeface="Times New Roman" panose="02020603050405020304" pitchFamily="18" charset="0"/>
              </a:rPr>
              <a:t>Test Statistic</a:t>
            </a:r>
            <a:r>
              <a:rPr lang="en-US" sz="2425" dirty="0">
                <a:latin typeface="Times New Roman" panose="02020603050405020304" pitchFamily="18" charset="0"/>
                <a:cs typeface="Times New Roman" panose="02020603050405020304" pitchFamily="18" charset="0"/>
              </a:rPr>
              <a:t>: </a:t>
            </a:r>
          </a:p>
          <a:p>
            <a:endParaRPr lang="en-US" sz="2425" dirty="0">
              <a:latin typeface="Times New Roman" panose="02020603050405020304" pitchFamily="18" charset="0"/>
              <a:cs typeface="Times New Roman" panose="02020603050405020304" pitchFamily="18" charset="0"/>
            </a:endParaRPr>
          </a:p>
          <a:p>
            <a:endParaRPr lang="en-US" sz="2425" dirty="0">
              <a:latin typeface="Times New Roman" panose="02020603050405020304" pitchFamily="18" charset="0"/>
              <a:cs typeface="Times New Roman" panose="02020603050405020304" pitchFamily="18" charset="0"/>
            </a:endParaRPr>
          </a:p>
          <a:p>
            <a:r>
              <a:rPr lang="en-US" sz="2425" dirty="0">
                <a:latin typeface="Times New Roman" panose="02020603050405020304" pitchFamily="18" charset="0"/>
                <a:cs typeface="Times New Roman" panose="02020603050405020304" pitchFamily="18" charset="0"/>
              </a:rPr>
              <a:t>  </a:t>
            </a:r>
          </a:p>
          <a:p>
            <a:r>
              <a:rPr lang="en-US" sz="2425" dirty="0">
                <a:latin typeface="Times New Roman" panose="02020603050405020304" pitchFamily="18" charset="0"/>
                <a:cs typeface="Times New Roman" panose="02020603050405020304" pitchFamily="18" charset="0"/>
              </a:rPr>
              <a:t>Here                                                             at </a:t>
            </a:r>
            <a:r>
              <a:rPr lang="el-GR" sz="2425" dirty="0">
                <a:latin typeface="Times New Roman" panose="02020603050405020304" pitchFamily="18" charset="0"/>
                <a:cs typeface="Times New Roman" panose="02020603050405020304" pitchFamily="18" charset="0"/>
              </a:rPr>
              <a:t>α</a:t>
            </a:r>
            <a:r>
              <a:rPr lang="en-IN" sz="2425" dirty="0">
                <a:latin typeface="Times New Roman" panose="02020603050405020304" pitchFamily="18" charset="0"/>
                <a:cs typeface="Times New Roman" panose="02020603050405020304" pitchFamily="18" charset="0"/>
              </a:rPr>
              <a:t> = 1 % LOS.</a:t>
            </a:r>
          </a:p>
          <a:p>
            <a:endParaRPr lang="en-IN" sz="2425" dirty="0">
              <a:latin typeface="Times New Roman" panose="02020603050405020304" pitchFamily="18" charset="0"/>
              <a:cs typeface="Times New Roman" panose="02020603050405020304" pitchFamily="18" charset="0"/>
            </a:endParaRPr>
          </a:p>
          <a:p>
            <a:r>
              <a:rPr lang="en-US" sz="2425" dirty="0">
                <a:latin typeface="Times New Roman" panose="02020603050405020304" pitchFamily="18" charset="0"/>
                <a:cs typeface="Times New Roman" panose="02020603050405020304" pitchFamily="18" charset="0"/>
              </a:rPr>
              <a:t>  </a:t>
            </a:r>
            <a:r>
              <a:rPr lang="en-US" sz="2425" dirty="0">
                <a:solidFill>
                  <a:srgbClr val="FF0000"/>
                </a:solidFill>
                <a:latin typeface="Times New Roman" panose="02020603050405020304" pitchFamily="18" charset="0"/>
                <a:cs typeface="Times New Roman" panose="02020603050405020304" pitchFamily="18" charset="0"/>
              </a:rPr>
              <a:t>Decision</a:t>
            </a:r>
            <a:r>
              <a:rPr lang="en-US" sz="2425" dirty="0">
                <a:latin typeface="Times New Roman" panose="02020603050405020304" pitchFamily="18" charset="0"/>
                <a:cs typeface="Times New Roman" panose="02020603050405020304" pitchFamily="18" charset="0"/>
              </a:rPr>
              <a:t> : we accept the Null hypothesis        at </a:t>
            </a:r>
            <a:r>
              <a:rPr lang="el-GR" sz="2425" dirty="0">
                <a:latin typeface="Times New Roman" panose="02020603050405020304" pitchFamily="18" charset="0"/>
                <a:cs typeface="Times New Roman" panose="02020603050405020304" pitchFamily="18" charset="0"/>
              </a:rPr>
              <a:t>α</a:t>
            </a:r>
            <a:r>
              <a:rPr lang="en-IN" sz="2425" dirty="0">
                <a:latin typeface="Times New Roman" panose="02020603050405020304" pitchFamily="18" charset="0"/>
                <a:cs typeface="Times New Roman" panose="02020603050405020304" pitchFamily="18" charset="0"/>
              </a:rPr>
              <a:t> = 1 % LOS.</a:t>
            </a:r>
          </a:p>
          <a:p>
            <a:r>
              <a:rPr lang="en-IN" sz="2425" dirty="0">
                <a:latin typeface="Times New Roman" panose="02020603050405020304" pitchFamily="18" charset="0"/>
                <a:cs typeface="Times New Roman" panose="02020603050405020304" pitchFamily="18" charset="0"/>
              </a:rPr>
              <a:t>                   </a:t>
            </a:r>
          </a:p>
        </p:txBody>
      </p:sp>
      <p:graphicFrame>
        <p:nvGraphicFramePr>
          <p:cNvPr id="5" name="Object 4"/>
          <p:cNvGraphicFramePr>
            <a:graphicFrameLocks noChangeAspect="1"/>
          </p:cNvGraphicFramePr>
          <p:nvPr>
            <p:extLst>
              <p:ext uri="{D42A27DB-BD31-4B8C-83A1-F6EECF244321}">
                <p14:modId xmlns:p14="http://schemas.microsoft.com/office/powerpoint/2010/main" val="887081276"/>
              </p:ext>
            </p:extLst>
          </p:nvPr>
        </p:nvGraphicFramePr>
        <p:xfrm>
          <a:off x="4104857" y="806905"/>
          <a:ext cx="5208451" cy="1664669"/>
        </p:xfrm>
        <a:graphic>
          <a:graphicData uri="http://schemas.openxmlformats.org/presentationml/2006/ole">
            <mc:AlternateContent xmlns:mc="http://schemas.openxmlformats.org/markup-compatibility/2006">
              <mc:Choice xmlns:v="urn:schemas-microsoft-com:vml" Requires="v">
                <p:oleObj spid="_x0000_s2059" name="Equation" r:id="rId3" imgW="2031840" imgH="711000" progId="Equation.3">
                  <p:embed/>
                </p:oleObj>
              </mc:Choice>
              <mc:Fallback>
                <p:oleObj name="Equation" r:id="rId3" imgW="2031840" imgH="711000" progId="Equation.3">
                  <p:embed/>
                  <p:pic>
                    <p:nvPicPr>
                      <p:cNvPr id="5" name="Object 4"/>
                      <p:cNvPicPr/>
                      <p:nvPr/>
                    </p:nvPicPr>
                    <p:blipFill>
                      <a:blip r:embed="rId4"/>
                      <a:stretch>
                        <a:fillRect/>
                      </a:stretch>
                    </p:blipFill>
                    <p:spPr>
                      <a:xfrm>
                        <a:off x="4104857" y="806905"/>
                        <a:ext cx="5208451" cy="1664669"/>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1229144" y="2460577"/>
          <a:ext cx="4710837" cy="663944"/>
        </p:xfrm>
        <a:graphic>
          <a:graphicData uri="http://schemas.openxmlformats.org/presentationml/2006/ole">
            <mc:AlternateContent xmlns:mc="http://schemas.openxmlformats.org/markup-compatibility/2006">
              <mc:Choice xmlns:v="urn:schemas-microsoft-com:vml" Requires="v">
                <p:oleObj spid="_x0000_s2060" name="Equation" r:id="rId5" imgW="1803240" imgH="253800" progId="Equation.3">
                  <p:embed/>
                </p:oleObj>
              </mc:Choice>
              <mc:Fallback>
                <p:oleObj name="Equation" r:id="rId5" imgW="1803240" imgH="253800" progId="Equation.3">
                  <p:embed/>
                  <p:pic>
                    <p:nvPicPr>
                      <p:cNvPr id="6" name="Object 5"/>
                      <p:cNvPicPr/>
                      <p:nvPr/>
                    </p:nvPicPr>
                    <p:blipFill>
                      <a:blip r:embed="rId6"/>
                      <a:stretch>
                        <a:fillRect/>
                      </a:stretch>
                    </p:blipFill>
                    <p:spPr>
                      <a:xfrm>
                        <a:off x="1229144" y="2460577"/>
                        <a:ext cx="4710837" cy="663944"/>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5898055" y="3297037"/>
          <a:ext cx="481118" cy="509986"/>
        </p:xfrm>
        <a:graphic>
          <a:graphicData uri="http://schemas.openxmlformats.org/presentationml/2006/ole">
            <mc:AlternateContent xmlns:mc="http://schemas.openxmlformats.org/markup-compatibility/2006">
              <mc:Choice xmlns:v="urn:schemas-microsoft-com:vml" Requires="v">
                <p:oleObj spid="_x0000_s2061" name="Equation" r:id="rId7" imgW="215640" imgH="228600" progId="Equation.3">
                  <p:embed/>
                </p:oleObj>
              </mc:Choice>
              <mc:Fallback>
                <p:oleObj name="Equation" r:id="rId7" imgW="215640" imgH="228600" progId="Equation.3">
                  <p:embed/>
                  <p:pic>
                    <p:nvPicPr>
                      <p:cNvPr id="7" name="Object 6"/>
                      <p:cNvPicPr/>
                      <p:nvPr/>
                    </p:nvPicPr>
                    <p:blipFill>
                      <a:blip r:embed="rId8"/>
                      <a:stretch>
                        <a:fillRect/>
                      </a:stretch>
                    </p:blipFill>
                    <p:spPr>
                      <a:xfrm>
                        <a:off x="5898055" y="3297037"/>
                        <a:ext cx="481118" cy="509986"/>
                      </a:xfrm>
                      <a:prstGeom prst="rect">
                        <a:avLst/>
                      </a:prstGeom>
                    </p:spPr>
                  </p:pic>
                </p:oleObj>
              </mc:Fallback>
            </mc:AlternateContent>
          </a:graphicData>
        </a:graphic>
      </p:graphicFrame>
      <p:sp>
        <p:nvSpPr>
          <p:cNvPr id="3" name="Rectangle 2"/>
          <p:cNvSpPr/>
          <p:nvPr/>
        </p:nvSpPr>
        <p:spPr>
          <a:xfrm>
            <a:off x="339509" y="309538"/>
            <a:ext cx="2177405" cy="625428"/>
          </a:xfrm>
          <a:prstGeom prst="rect">
            <a:avLst/>
          </a:prstGeom>
        </p:spPr>
        <p:txBody>
          <a:bodyPr wrap="square">
            <a:spAutoFit/>
          </a:bodyPr>
          <a:lstStyle/>
          <a:p>
            <a:r>
              <a:rPr lang="en-IN" sz="3464" b="1" dirty="0">
                <a:solidFill>
                  <a:srgbClr val="0033CC"/>
                </a:solidFill>
              </a:rPr>
              <a:t>Solution </a:t>
            </a:r>
            <a:endParaRPr lang="en-IN" sz="3464" dirty="0"/>
          </a:p>
        </p:txBody>
      </p:sp>
    </p:spTree>
    <p:extLst>
      <p:ext uri="{BB962C8B-B14F-4D97-AF65-F5344CB8AC3E}">
        <p14:creationId xmlns:p14="http://schemas.microsoft.com/office/powerpoint/2010/main" val="3280079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65295" y="921686"/>
            <a:ext cx="10841226" cy="5371129"/>
          </a:xfrm>
        </p:spPr>
        <p:txBody>
          <a:bodyPr/>
          <a:lstStyle/>
          <a:p>
            <a:pPr algn="just"/>
            <a:r>
              <a:rPr lang="en-IN" dirty="0">
                <a:latin typeface="+mn-lt"/>
              </a:rPr>
              <a:t>The article “Effect of Internal Gas Pressure on the Compression Strength of Beverage Cans and Plastic Bottles” (</a:t>
            </a:r>
            <a:r>
              <a:rPr lang="en-IN" i="1" dirty="0">
                <a:latin typeface="+mn-lt"/>
              </a:rPr>
              <a:t>J. of Testing and Evaluation</a:t>
            </a:r>
            <a:r>
              <a:rPr lang="en-IN" dirty="0">
                <a:latin typeface="+mn-lt"/>
              </a:rPr>
              <a:t>, 1993: 129–131) includes the accompanying data on compression strength (</a:t>
            </a:r>
            <a:r>
              <a:rPr lang="en-IN" dirty="0" err="1">
                <a:latin typeface="+mn-lt"/>
              </a:rPr>
              <a:t>lb</a:t>
            </a:r>
            <a:r>
              <a:rPr lang="en-IN" dirty="0">
                <a:latin typeface="+mn-lt"/>
              </a:rPr>
              <a:t>) for a sample of 15-oz aluminium cans filled with strawberry drink and another sample filled with cola. </a:t>
            </a:r>
          </a:p>
          <a:p>
            <a:pPr algn="just"/>
            <a:endParaRPr lang="en-IN" dirty="0">
              <a:latin typeface="+mn-lt"/>
            </a:endParaRPr>
          </a:p>
          <a:p>
            <a:pPr algn="just"/>
            <a:r>
              <a:rPr lang="en-IN" dirty="0">
                <a:latin typeface="+mn-lt"/>
              </a:rPr>
              <a:t>                    Does the data suggest that the extra carbonation of cola results in a higher average compression strength? </a:t>
            </a:r>
          </a:p>
          <a:p>
            <a:endParaRPr lang="en-IN" dirty="0"/>
          </a:p>
        </p:txBody>
      </p:sp>
      <p:sp>
        <p:nvSpPr>
          <p:cNvPr id="3" name="Title 2"/>
          <p:cNvSpPr>
            <a:spLocks noGrp="1"/>
          </p:cNvSpPr>
          <p:nvPr>
            <p:ph type="title" idx="4294967295"/>
          </p:nvPr>
        </p:nvSpPr>
        <p:spPr>
          <a:xfrm>
            <a:off x="88545" y="26442"/>
            <a:ext cx="2972285" cy="629890"/>
          </a:xfrm>
        </p:spPr>
        <p:txBody>
          <a:bodyPr>
            <a:normAutofit/>
          </a:bodyPr>
          <a:lstStyle/>
          <a:p>
            <a:r>
              <a:rPr lang="en-IN" b="1" dirty="0">
                <a:solidFill>
                  <a:srgbClr val="FF0000"/>
                </a:solidFill>
              </a:rPr>
              <a:t>Problem </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699037401"/>
              </p:ext>
            </p:extLst>
          </p:nvPr>
        </p:nvGraphicFramePr>
        <p:xfrm>
          <a:off x="1873154" y="4182540"/>
          <a:ext cx="5608467" cy="1620724"/>
        </p:xfrm>
        <a:graphic>
          <a:graphicData uri="http://schemas.openxmlformats.org/drawingml/2006/table">
            <a:tbl>
              <a:tblPr firstRow="1" firstCol="1" bandRow="1"/>
              <a:tblGrid>
                <a:gridCol w="1781513">
                  <a:extLst>
                    <a:ext uri="{9D8B030D-6E8A-4147-A177-3AD203B41FA5}">
                      <a16:colId xmlns:a16="http://schemas.microsoft.com/office/drawing/2014/main" val="20000"/>
                    </a:ext>
                  </a:extLst>
                </a:gridCol>
                <a:gridCol w="1022720">
                  <a:extLst>
                    <a:ext uri="{9D8B030D-6E8A-4147-A177-3AD203B41FA5}">
                      <a16:colId xmlns:a16="http://schemas.microsoft.com/office/drawing/2014/main" val="20001"/>
                    </a:ext>
                  </a:extLst>
                </a:gridCol>
                <a:gridCol w="1402117">
                  <a:extLst>
                    <a:ext uri="{9D8B030D-6E8A-4147-A177-3AD203B41FA5}">
                      <a16:colId xmlns:a16="http://schemas.microsoft.com/office/drawing/2014/main" val="20002"/>
                    </a:ext>
                  </a:extLst>
                </a:gridCol>
                <a:gridCol w="1402117">
                  <a:extLst>
                    <a:ext uri="{9D8B030D-6E8A-4147-A177-3AD203B41FA5}">
                      <a16:colId xmlns:a16="http://schemas.microsoft.com/office/drawing/2014/main" val="20003"/>
                    </a:ext>
                  </a:extLst>
                </a:gridCol>
              </a:tblGrid>
              <a:tr h="564806">
                <a:tc>
                  <a:txBody>
                    <a:bodyPr/>
                    <a:lstStyle/>
                    <a:p>
                      <a:pPr>
                        <a:lnSpc>
                          <a:spcPct val="107000"/>
                        </a:lnSpc>
                        <a:spcAft>
                          <a:spcPts val="0"/>
                        </a:spcAft>
                      </a:pPr>
                      <a:r>
                        <a:rPr lang="en-IN" sz="1000" dirty="0">
                          <a:effectLst/>
                          <a:latin typeface="Calibri" panose="020F0502020204030204" pitchFamily="34" charset="0"/>
                          <a:ea typeface="Calibri" panose="020F0502020204030204" pitchFamily="34" charset="0"/>
                          <a:cs typeface="Times New Roman" panose="02020603050405020304" pitchFamily="18" charset="0"/>
                        </a:rPr>
                        <a:t> </a:t>
                      </a: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700" dirty="0">
                          <a:effectLst/>
                          <a:latin typeface="Calibri" panose="020F0502020204030204" pitchFamily="34" charset="0"/>
                          <a:ea typeface="Calibri" panose="020F0502020204030204" pitchFamily="34" charset="0"/>
                          <a:cs typeface="Times New Roman" panose="02020603050405020304" pitchFamily="18" charset="0"/>
                        </a:rPr>
                        <a:t> sample size</a:t>
                      </a: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700" dirty="0">
                          <a:effectLst/>
                          <a:latin typeface="Calibri" panose="020F0502020204030204" pitchFamily="34" charset="0"/>
                          <a:ea typeface="Calibri" panose="020F0502020204030204" pitchFamily="34" charset="0"/>
                          <a:cs typeface="Times New Roman" panose="02020603050405020304" pitchFamily="18" charset="0"/>
                        </a:rPr>
                        <a:t> sample mean </a:t>
                      </a: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700" dirty="0">
                          <a:effectLst/>
                          <a:latin typeface="Calibri" panose="020F0502020204030204" pitchFamily="34" charset="0"/>
                          <a:ea typeface="Calibri" panose="020F0502020204030204" pitchFamily="34" charset="0"/>
                          <a:cs typeface="Times New Roman" panose="02020603050405020304" pitchFamily="18" charset="0"/>
                        </a:rPr>
                        <a:t> sample SD</a:t>
                      </a: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87129">
                <a:tc>
                  <a:txBody>
                    <a:bodyPr/>
                    <a:lstStyle/>
                    <a:p>
                      <a:pPr>
                        <a:lnSpc>
                          <a:spcPct val="107000"/>
                        </a:lnSpc>
                        <a:spcAft>
                          <a:spcPts val="0"/>
                        </a:spcAft>
                      </a:pPr>
                      <a:r>
                        <a:rPr lang="en-IN" sz="10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b="0" i="0" u="none" strike="noStrike" kern="1200" baseline="0" dirty="0">
                          <a:solidFill>
                            <a:schemeClr val="tx1"/>
                          </a:solidFill>
                          <a:latin typeface="+mn-lt"/>
                          <a:ea typeface="+mn-ea"/>
                          <a:cs typeface="+mn-cs"/>
                        </a:rPr>
                        <a:t>Strawberry drink</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1056041" rtl="0" eaLnBrk="1" latinLnBrk="0" hangingPunct="1">
                        <a:lnSpc>
                          <a:spcPct val="107000"/>
                        </a:lnSpc>
                        <a:spcAft>
                          <a:spcPts val="0"/>
                        </a:spcAft>
                      </a:pPr>
                      <a:r>
                        <a:rPr lang="en-IN" sz="1800" b="0" i="0" u="none" strike="noStrike" kern="1200" baseline="0" dirty="0">
                          <a:solidFill>
                            <a:schemeClr val="tx1"/>
                          </a:solidFill>
                          <a:latin typeface="+mn-lt"/>
                          <a:ea typeface="+mn-ea"/>
                          <a:cs typeface="+mn-cs"/>
                        </a:rPr>
                        <a:t> 15</a:t>
                      </a: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1056041" rtl="0" eaLnBrk="1" latinLnBrk="0" hangingPunct="1">
                        <a:lnSpc>
                          <a:spcPct val="107000"/>
                        </a:lnSpc>
                        <a:spcAft>
                          <a:spcPts val="0"/>
                        </a:spcAft>
                      </a:pPr>
                      <a:r>
                        <a:rPr lang="en-IN" sz="1800" b="0" i="0" u="none" strike="noStrike" kern="1200" baseline="0" dirty="0">
                          <a:solidFill>
                            <a:schemeClr val="tx1"/>
                          </a:solidFill>
                          <a:latin typeface="+mn-lt"/>
                          <a:ea typeface="+mn-ea"/>
                          <a:cs typeface="+mn-cs"/>
                        </a:rPr>
                        <a:t> 540</a:t>
                      </a: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1056041" rtl="0" eaLnBrk="1" latinLnBrk="0" hangingPunct="1">
                        <a:lnSpc>
                          <a:spcPct val="107000"/>
                        </a:lnSpc>
                        <a:spcAft>
                          <a:spcPts val="0"/>
                        </a:spcAft>
                      </a:pPr>
                      <a:r>
                        <a:rPr lang="en-IN" sz="1800" b="0" i="0" u="none" strike="noStrike" kern="1200" baseline="0" dirty="0">
                          <a:solidFill>
                            <a:schemeClr val="tx1"/>
                          </a:solidFill>
                          <a:latin typeface="+mn-lt"/>
                          <a:ea typeface="+mn-ea"/>
                          <a:cs typeface="+mn-cs"/>
                        </a:rPr>
                        <a:t> 21</a:t>
                      </a: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68789">
                <a:tc>
                  <a:txBody>
                    <a:bodyPr/>
                    <a:lstStyle/>
                    <a:p>
                      <a:pPr>
                        <a:lnSpc>
                          <a:spcPct val="107000"/>
                        </a:lnSpc>
                        <a:spcAft>
                          <a:spcPts val="0"/>
                        </a:spcAft>
                      </a:pPr>
                      <a:r>
                        <a:rPr lang="en-IN" sz="10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b="0" i="0" u="none" strike="noStrike" kern="1200" baseline="0" dirty="0">
                          <a:solidFill>
                            <a:schemeClr val="tx1"/>
                          </a:solidFill>
                          <a:latin typeface="+mn-lt"/>
                          <a:ea typeface="+mn-ea"/>
                          <a:cs typeface="+mn-cs"/>
                        </a:rPr>
                        <a:t>Cola</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1056041" rtl="0" eaLnBrk="1" latinLnBrk="0" hangingPunct="1">
                        <a:lnSpc>
                          <a:spcPct val="107000"/>
                        </a:lnSpc>
                        <a:spcAft>
                          <a:spcPts val="0"/>
                        </a:spcAft>
                      </a:pPr>
                      <a:r>
                        <a:rPr lang="en-IN" sz="1800" b="0" i="0" u="none" strike="noStrike" kern="1200" baseline="0" dirty="0">
                          <a:solidFill>
                            <a:schemeClr val="tx1"/>
                          </a:solidFill>
                          <a:latin typeface="+mn-lt"/>
                          <a:ea typeface="+mn-ea"/>
                          <a:cs typeface="+mn-cs"/>
                        </a:rPr>
                        <a:t> 15</a:t>
                      </a: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1056041" rtl="0" eaLnBrk="1" latinLnBrk="0" hangingPunct="1">
                        <a:lnSpc>
                          <a:spcPct val="107000"/>
                        </a:lnSpc>
                        <a:spcAft>
                          <a:spcPts val="0"/>
                        </a:spcAft>
                      </a:pPr>
                      <a:r>
                        <a:rPr lang="en-IN" sz="1800" b="0" i="0" u="none" strike="noStrike" kern="1200" baseline="0" dirty="0">
                          <a:solidFill>
                            <a:schemeClr val="tx1"/>
                          </a:solidFill>
                          <a:latin typeface="+mn-lt"/>
                          <a:ea typeface="+mn-ea"/>
                          <a:cs typeface="+mn-cs"/>
                        </a:rPr>
                        <a:t> 554</a:t>
                      </a: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1056041" rtl="0" eaLnBrk="1" latinLnBrk="0" hangingPunct="1">
                        <a:lnSpc>
                          <a:spcPct val="107000"/>
                        </a:lnSpc>
                        <a:spcAft>
                          <a:spcPts val="0"/>
                        </a:spcAft>
                      </a:pPr>
                      <a:r>
                        <a:rPr lang="en-IN" sz="1800" b="0" i="0" u="none" strike="noStrike" kern="1200" baseline="0" dirty="0">
                          <a:solidFill>
                            <a:schemeClr val="tx1"/>
                          </a:solidFill>
                          <a:latin typeface="+mn-lt"/>
                          <a:ea typeface="+mn-ea"/>
                          <a:cs typeface="+mn-cs"/>
                        </a:rPr>
                        <a:t> 15</a:t>
                      </a: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43057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3422" y="1095015"/>
                <a:ext cx="11785157" cy="5197799"/>
              </a:xfrm>
            </p:spPr>
            <p:txBody>
              <a:bodyPr>
                <a:normAutofit fontScale="85000" lnSpcReduction="20000"/>
              </a:bodyPr>
              <a:lstStyle/>
              <a:p>
                <a:r>
                  <a:rPr lang="en-US" altLang="en-US" sz="2771" dirty="0">
                    <a:solidFill>
                      <a:schemeClr val="tx1">
                        <a:lumMod val="95000"/>
                        <a:lumOff val="5000"/>
                      </a:schemeClr>
                    </a:solidFill>
                  </a:rPr>
                  <a:t> </a:t>
                </a:r>
              </a:p>
              <a:p>
                <a:r>
                  <a:rPr lang="en-IN" sz="2771" dirty="0">
                    <a:latin typeface="+mn-lt"/>
                  </a:rPr>
                  <a:t>Given that </a:t>
                </a:r>
                <a14:m>
                  <m:oMath xmlns:m="http://schemas.openxmlformats.org/officeDocument/2006/math">
                    <m:sSub>
                      <m:sSubPr>
                        <m:ctrlPr>
                          <a:rPr lang="en-IN" sz="2771" i="1">
                            <a:latin typeface="Cambria Math" panose="02040503050406030204" pitchFamily="18" charset="0"/>
                          </a:rPr>
                        </m:ctrlPr>
                      </m:sSubPr>
                      <m:e>
                        <m:r>
                          <a:rPr lang="en-IN" sz="2771" i="1">
                            <a:latin typeface="Cambria Math" panose="02040503050406030204" pitchFamily="18" charset="0"/>
                          </a:rPr>
                          <m:t>𝑛</m:t>
                        </m:r>
                      </m:e>
                      <m:sub>
                        <m:r>
                          <a:rPr lang="en-IN" sz="2771" i="1">
                            <a:latin typeface="Cambria Math" panose="02040503050406030204" pitchFamily="18" charset="0"/>
                          </a:rPr>
                          <m:t>1</m:t>
                        </m:r>
                      </m:sub>
                    </m:sSub>
                    <m:r>
                      <a:rPr lang="en-IN" sz="2771" i="1">
                        <a:latin typeface="Cambria Math" panose="02040503050406030204" pitchFamily="18" charset="0"/>
                      </a:rPr>
                      <m:t>=15,</m:t>
                    </m:r>
                    <m:sSub>
                      <m:sSubPr>
                        <m:ctrlPr>
                          <a:rPr lang="en-IN" sz="2771" i="1">
                            <a:latin typeface="Cambria Math" panose="02040503050406030204" pitchFamily="18" charset="0"/>
                          </a:rPr>
                        </m:ctrlPr>
                      </m:sSubPr>
                      <m:e>
                        <m:r>
                          <a:rPr lang="en-IN" sz="2771" i="1">
                            <a:latin typeface="Cambria Math" panose="02040503050406030204" pitchFamily="18" charset="0"/>
                          </a:rPr>
                          <m:t>𝑛</m:t>
                        </m:r>
                      </m:e>
                      <m:sub>
                        <m:r>
                          <a:rPr lang="en-IN" sz="2771" i="1">
                            <a:latin typeface="Cambria Math" panose="02040503050406030204" pitchFamily="18" charset="0"/>
                          </a:rPr>
                          <m:t>2</m:t>
                        </m:r>
                      </m:sub>
                    </m:sSub>
                    <m:r>
                      <a:rPr lang="en-IN" sz="2771" i="1">
                        <a:latin typeface="Cambria Math" panose="02040503050406030204" pitchFamily="18" charset="0"/>
                      </a:rPr>
                      <m:t>=15,</m:t>
                    </m:r>
                    <m:sSub>
                      <m:sSubPr>
                        <m:ctrlPr>
                          <a:rPr lang="en-IN" sz="2771" i="1">
                            <a:latin typeface="Cambria Math" panose="02040503050406030204" pitchFamily="18" charset="0"/>
                          </a:rPr>
                        </m:ctrlPr>
                      </m:sSubPr>
                      <m:e>
                        <m:acc>
                          <m:accPr>
                            <m:chr m:val="̅"/>
                            <m:ctrlPr>
                              <a:rPr lang="en-IN" sz="2771" i="1">
                                <a:latin typeface="Cambria Math" panose="02040503050406030204" pitchFamily="18" charset="0"/>
                              </a:rPr>
                            </m:ctrlPr>
                          </m:accPr>
                          <m:e>
                            <m:r>
                              <a:rPr lang="en-IN" sz="2771" i="1">
                                <a:latin typeface="Cambria Math" panose="02040503050406030204" pitchFamily="18" charset="0"/>
                              </a:rPr>
                              <m:t>𝑥</m:t>
                            </m:r>
                          </m:e>
                        </m:acc>
                      </m:e>
                      <m:sub>
                        <m:r>
                          <a:rPr lang="en-IN" sz="2771" i="1">
                            <a:latin typeface="Cambria Math" panose="02040503050406030204" pitchFamily="18" charset="0"/>
                          </a:rPr>
                          <m:t>1</m:t>
                        </m:r>
                      </m:sub>
                    </m:sSub>
                    <m:r>
                      <a:rPr lang="en-IN" sz="2771" i="1">
                        <a:latin typeface="Cambria Math" panose="02040503050406030204" pitchFamily="18" charset="0"/>
                      </a:rPr>
                      <m:t>=540,</m:t>
                    </m:r>
                    <m:sSub>
                      <m:sSubPr>
                        <m:ctrlPr>
                          <a:rPr lang="en-IN" sz="2771" i="1">
                            <a:latin typeface="Cambria Math" panose="02040503050406030204" pitchFamily="18" charset="0"/>
                          </a:rPr>
                        </m:ctrlPr>
                      </m:sSubPr>
                      <m:e>
                        <m:acc>
                          <m:accPr>
                            <m:chr m:val="̅"/>
                            <m:ctrlPr>
                              <a:rPr lang="en-IN" sz="2771" i="1">
                                <a:latin typeface="Cambria Math" panose="02040503050406030204" pitchFamily="18" charset="0"/>
                              </a:rPr>
                            </m:ctrlPr>
                          </m:accPr>
                          <m:e>
                            <m:r>
                              <a:rPr lang="en-IN" sz="2771" i="1">
                                <a:latin typeface="Cambria Math" panose="02040503050406030204" pitchFamily="18" charset="0"/>
                              </a:rPr>
                              <m:t>𝑥</m:t>
                            </m:r>
                          </m:e>
                        </m:acc>
                      </m:e>
                      <m:sub>
                        <m:r>
                          <a:rPr lang="en-IN" sz="2771" i="1">
                            <a:latin typeface="Cambria Math" panose="02040503050406030204" pitchFamily="18" charset="0"/>
                          </a:rPr>
                          <m:t>2</m:t>
                        </m:r>
                      </m:sub>
                    </m:sSub>
                    <m:r>
                      <a:rPr lang="en-IN" sz="2771" i="1">
                        <a:latin typeface="Cambria Math" panose="02040503050406030204" pitchFamily="18" charset="0"/>
                      </a:rPr>
                      <m:t>=554,</m:t>
                    </m:r>
                    <m:sSub>
                      <m:sSubPr>
                        <m:ctrlPr>
                          <a:rPr lang="en-IN" sz="2771" i="1">
                            <a:latin typeface="Cambria Math" panose="02040503050406030204" pitchFamily="18" charset="0"/>
                          </a:rPr>
                        </m:ctrlPr>
                      </m:sSubPr>
                      <m:e>
                        <m:r>
                          <a:rPr lang="en-IN" sz="2771" i="1">
                            <a:latin typeface="Cambria Math" panose="02040503050406030204" pitchFamily="18" charset="0"/>
                          </a:rPr>
                          <m:t>𝑠</m:t>
                        </m:r>
                      </m:e>
                      <m:sub>
                        <m:r>
                          <a:rPr lang="en-IN" sz="2771" i="1">
                            <a:latin typeface="Cambria Math" panose="02040503050406030204" pitchFamily="18" charset="0"/>
                          </a:rPr>
                          <m:t>1</m:t>
                        </m:r>
                      </m:sub>
                    </m:sSub>
                    <m:r>
                      <a:rPr lang="en-IN" sz="2771" i="1">
                        <a:latin typeface="Cambria Math" panose="02040503050406030204" pitchFamily="18" charset="0"/>
                      </a:rPr>
                      <m:t>=21 </m:t>
                    </m:r>
                    <m:r>
                      <a:rPr lang="en-IN" sz="2771" i="1">
                        <a:latin typeface="Cambria Math" panose="02040503050406030204" pitchFamily="18" charset="0"/>
                      </a:rPr>
                      <m:t>𝑎𝑛𝑑</m:t>
                    </m:r>
                    <m:r>
                      <a:rPr lang="en-IN" sz="2771" i="1">
                        <a:latin typeface="Cambria Math" panose="02040503050406030204" pitchFamily="18" charset="0"/>
                      </a:rPr>
                      <m:t> </m:t>
                    </m:r>
                    <m:sSub>
                      <m:sSubPr>
                        <m:ctrlPr>
                          <a:rPr lang="en-IN" sz="2771" i="1">
                            <a:latin typeface="Cambria Math" panose="02040503050406030204" pitchFamily="18" charset="0"/>
                          </a:rPr>
                        </m:ctrlPr>
                      </m:sSubPr>
                      <m:e>
                        <m:r>
                          <a:rPr lang="en-IN" sz="2771" i="1">
                            <a:latin typeface="Cambria Math" panose="02040503050406030204" pitchFamily="18" charset="0"/>
                          </a:rPr>
                          <m:t>𝑠</m:t>
                        </m:r>
                      </m:e>
                      <m:sub>
                        <m:r>
                          <a:rPr lang="en-IN" sz="2771" i="1">
                            <a:latin typeface="Cambria Math" panose="02040503050406030204" pitchFamily="18" charset="0"/>
                          </a:rPr>
                          <m:t>2</m:t>
                        </m:r>
                      </m:sub>
                    </m:sSub>
                    <m:r>
                      <a:rPr lang="en-IN" sz="2771" i="1">
                        <a:latin typeface="Cambria Math" panose="02040503050406030204" pitchFamily="18" charset="0"/>
                      </a:rPr>
                      <m:t>=15</m:t>
                    </m:r>
                  </m:oMath>
                </a14:m>
                <a:r>
                  <a:rPr lang="en-US" altLang="en-US" sz="2771" dirty="0">
                    <a:solidFill>
                      <a:schemeClr val="tx1">
                        <a:lumMod val="95000"/>
                        <a:lumOff val="5000"/>
                      </a:schemeClr>
                    </a:solidFill>
                    <a:latin typeface="+mn-lt"/>
                  </a:rPr>
                  <a:t>.</a:t>
                </a:r>
              </a:p>
              <a:p>
                <a:r>
                  <a:rPr lang="en-US" sz="2771" dirty="0">
                    <a:latin typeface="+mn-lt"/>
                    <a:cs typeface="Times New Roman" panose="02020603050405020304" pitchFamily="18" charset="0"/>
                  </a:rPr>
                  <a:t>  </a:t>
                </a:r>
              </a:p>
              <a:p>
                <a:r>
                  <a:rPr lang="en-US" sz="2771" dirty="0">
                    <a:latin typeface="+mn-lt"/>
                    <a:cs typeface="Times New Roman" panose="02020603050405020304" pitchFamily="18" charset="0"/>
                  </a:rPr>
                  <a:t> </a:t>
                </a:r>
                <a:r>
                  <a:rPr lang="en-US" sz="2771" dirty="0">
                    <a:solidFill>
                      <a:srgbClr val="FF0000"/>
                    </a:solidFill>
                    <a:latin typeface="+mn-lt"/>
                    <a:cs typeface="Times New Roman" panose="02020603050405020304" pitchFamily="18" charset="0"/>
                  </a:rPr>
                  <a:t>Null hypothesis </a:t>
                </a:r>
                <a14:m>
                  <m:oMath xmlns:m="http://schemas.openxmlformats.org/officeDocument/2006/math">
                    <m:sSub>
                      <m:sSubPr>
                        <m:ctrlPr>
                          <a:rPr lang="en-US" sz="2771" i="1">
                            <a:solidFill>
                              <a:srgbClr val="FF0000"/>
                            </a:solidFill>
                            <a:latin typeface="Cambria Math" panose="02040503050406030204" pitchFamily="18" charset="0"/>
                            <a:cs typeface="Times New Roman" panose="02020603050405020304" pitchFamily="18" charset="0"/>
                          </a:rPr>
                        </m:ctrlPr>
                      </m:sSubPr>
                      <m:e>
                        <m:r>
                          <a:rPr lang="en-IN" sz="2771" i="1">
                            <a:solidFill>
                              <a:srgbClr val="FF0000"/>
                            </a:solidFill>
                            <a:latin typeface="Cambria Math" panose="02040503050406030204" pitchFamily="18" charset="0"/>
                            <a:cs typeface="Times New Roman" panose="02020603050405020304" pitchFamily="18" charset="0"/>
                          </a:rPr>
                          <m:t>𝐻</m:t>
                        </m:r>
                      </m:e>
                      <m:sub>
                        <m:r>
                          <a:rPr lang="en-IN" sz="2771" i="1">
                            <a:solidFill>
                              <a:srgbClr val="FF0000"/>
                            </a:solidFill>
                            <a:latin typeface="Cambria Math" panose="02040503050406030204" pitchFamily="18" charset="0"/>
                            <a:cs typeface="Times New Roman" panose="02020603050405020304" pitchFamily="18" charset="0"/>
                          </a:rPr>
                          <m:t>0</m:t>
                        </m:r>
                      </m:sub>
                    </m:sSub>
                  </m:oMath>
                </a14:m>
                <a:r>
                  <a:rPr lang="en-US" sz="2771" dirty="0">
                    <a:latin typeface="+mn-lt"/>
                    <a:cs typeface="Times New Roman" panose="02020603050405020304" pitchFamily="18" charset="0"/>
                  </a:rPr>
                  <a:t> : </a:t>
                </a:r>
                <a14:m>
                  <m:oMath xmlns:m="http://schemas.openxmlformats.org/officeDocument/2006/math">
                    <m:sSub>
                      <m:sSubPr>
                        <m:ctrlPr>
                          <a:rPr lang="en-US" sz="2771" i="1">
                            <a:latin typeface="Cambria Math" panose="02040503050406030204" pitchFamily="18" charset="0"/>
                            <a:cs typeface="Times New Roman" panose="02020603050405020304" pitchFamily="18" charset="0"/>
                          </a:rPr>
                        </m:ctrlPr>
                      </m:sSubPr>
                      <m:e>
                        <m:r>
                          <m:rPr>
                            <m:nor/>
                          </m:rPr>
                          <a:rPr lang="en-US" sz="2771" dirty="0">
                            <a:latin typeface="+mn-lt"/>
                            <a:cs typeface="Times New Roman" panose="02020603050405020304" pitchFamily="18" charset="0"/>
                          </a:rPr>
                          <m:t>μ</m:t>
                        </m:r>
                      </m:e>
                      <m:sub>
                        <m:r>
                          <a:rPr lang="en-IN" sz="2771" i="1">
                            <a:latin typeface="Cambria Math" panose="02040503050406030204" pitchFamily="18" charset="0"/>
                            <a:cs typeface="Times New Roman" panose="02020603050405020304" pitchFamily="18" charset="0"/>
                          </a:rPr>
                          <m:t>1</m:t>
                        </m:r>
                      </m:sub>
                    </m:sSub>
                    <m:r>
                      <a:rPr lang="en-IN" sz="2771" i="1">
                        <a:latin typeface="Cambria Math" panose="02040503050406030204" pitchFamily="18" charset="0"/>
                        <a:cs typeface="Times New Roman" panose="02020603050405020304" pitchFamily="18" charset="0"/>
                      </a:rPr>
                      <m:t>=</m:t>
                    </m:r>
                    <m:sSub>
                      <m:sSubPr>
                        <m:ctrlPr>
                          <a:rPr lang="en-US" sz="2771" i="1">
                            <a:latin typeface="Cambria Math" panose="02040503050406030204" pitchFamily="18" charset="0"/>
                            <a:cs typeface="Times New Roman" panose="02020603050405020304" pitchFamily="18" charset="0"/>
                          </a:rPr>
                        </m:ctrlPr>
                      </m:sSubPr>
                      <m:e>
                        <m:r>
                          <m:rPr>
                            <m:nor/>
                          </m:rPr>
                          <a:rPr lang="en-US" sz="2771" dirty="0">
                            <a:latin typeface="+mn-lt"/>
                            <a:cs typeface="Times New Roman" panose="02020603050405020304" pitchFamily="18" charset="0"/>
                          </a:rPr>
                          <m:t>μ</m:t>
                        </m:r>
                      </m:e>
                      <m:sub>
                        <m:r>
                          <a:rPr lang="en-IN" sz="2771" i="1">
                            <a:latin typeface="Cambria Math" panose="02040503050406030204" pitchFamily="18" charset="0"/>
                            <a:cs typeface="Times New Roman" panose="02020603050405020304" pitchFamily="18" charset="0"/>
                          </a:rPr>
                          <m:t>2</m:t>
                        </m:r>
                      </m:sub>
                    </m:sSub>
                  </m:oMath>
                </a14:m>
                <a:endParaRPr lang="en-IN" sz="2771" dirty="0">
                  <a:latin typeface="+mn-lt"/>
                  <a:cs typeface="Times New Roman" panose="02020603050405020304" pitchFamily="18" charset="0"/>
                </a:endParaRPr>
              </a:p>
              <a:p>
                <a:r>
                  <a:rPr lang="en-US" sz="2771" dirty="0">
                    <a:latin typeface="+mn-lt"/>
                    <a:cs typeface="Times New Roman" panose="02020603050405020304" pitchFamily="18" charset="0"/>
                  </a:rPr>
                  <a:t> </a:t>
                </a:r>
                <a:r>
                  <a:rPr lang="en-US" sz="2771" dirty="0">
                    <a:solidFill>
                      <a:srgbClr val="FF0000"/>
                    </a:solidFill>
                    <a:latin typeface="+mn-lt"/>
                    <a:cs typeface="Times New Roman" panose="02020603050405020304" pitchFamily="18" charset="0"/>
                  </a:rPr>
                  <a:t>Alternate  hypothesis </a:t>
                </a:r>
                <a14:m>
                  <m:oMath xmlns:m="http://schemas.openxmlformats.org/officeDocument/2006/math">
                    <m:sSub>
                      <m:sSubPr>
                        <m:ctrlPr>
                          <a:rPr lang="en-US" sz="2771" i="1">
                            <a:solidFill>
                              <a:srgbClr val="FF0000"/>
                            </a:solidFill>
                            <a:latin typeface="Cambria Math" panose="02040503050406030204" pitchFamily="18" charset="0"/>
                            <a:cs typeface="Times New Roman" panose="02020603050405020304" pitchFamily="18" charset="0"/>
                          </a:rPr>
                        </m:ctrlPr>
                      </m:sSubPr>
                      <m:e>
                        <m:r>
                          <a:rPr lang="en-IN" sz="2771" i="1">
                            <a:solidFill>
                              <a:srgbClr val="FF0000"/>
                            </a:solidFill>
                            <a:latin typeface="Cambria Math" panose="02040503050406030204" pitchFamily="18" charset="0"/>
                            <a:cs typeface="Times New Roman" panose="02020603050405020304" pitchFamily="18" charset="0"/>
                          </a:rPr>
                          <m:t>𝐻</m:t>
                        </m:r>
                      </m:e>
                      <m:sub>
                        <m:r>
                          <a:rPr lang="en-IN" sz="2771" i="1">
                            <a:solidFill>
                              <a:srgbClr val="FF0000"/>
                            </a:solidFill>
                            <a:latin typeface="Cambria Math" panose="02040503050406030204" pitchFamily="18" charset="0"/>
                            <a:cs typeface="Times New Roman" panose="02020603050405020304" pitchFamily="18" charset="0"/>
                          </a:rPr>
                          <m:t>1</m:t>
                        </m:r>
                      </m:sub>
                    </m:sSub>
                  </m:oMath>
                </a14:m>
                <a:r>
                  <a:rPr lang="en-US" sz="2771" dirty="0">
                    <a:latin typeface="+mn-lt"/>
                    <a:cs typeface="Times New Roman" panose="02020603050405020304" pitchFamily="18" charset="0"/>
                  </a:rPr>
                  <a:t>:  </a:t>
                </a:r>
                <a14:m>
                  <m:oMath xmlns:m="http://schemas.openxmlformats.org/officeDocument/2006/math">
                    <m:sSub>
                      <m:sSubPr>
                        <m:ctrlPr>
                          <a:rPr lang="en-US" sz="2771" i="1">
                            <a:latin typeface="Cambria Math" panose="02040503050406030204" pitchFamily="18" charset="0"/>
                            <a:cs typeface="Times New Roman" panose="02020603050405020304" pitchFamily="18" charset="0"/>
                          </a:rPr>
                        </m:ctrlPr>
                      </m:sSubPr>
                      <m:e>
                        <m:r>
                          <m:rPr>
                            <m:nor/>
                          </m:rPr>
                          <a:rPr lang="en-US" sz="2771" dirty="0">
                            <a:latin typeface="+mn-lt"/>
                            <a:cs typeface="Times New Roman" panose="02020603050405020304" pitchFamily="18" charset="0"/>
                          </a:rPr>
                          <m:t>μ</m:t>
                        </m:r>
                      </m:e>
                      <m:sub>
                        <m:r>
                          <a:rPr lang="en-IN" sz="2771" i="1">
                            <a:latin typeface="Cambria Math" panose="02040503050406030204" pitchFamily="18" charset="0"/>
                            <a:cs typeface="Times New Roman" panose="02020603050405020304" pitchFamily="18" charset="0"/>
                          </a:rPr>
                          <m:t>1</m:t>
                        </m:r>
                      </m:sub>
                    </m:sSub>
                    <m:r>
                      <a:rPr lang="en-IN" sz="2771" i="1">
                        <a:latin typeface="Cambria Math" panose="02040503050406030204" pitchFamily="18" charset="0"/>
                        <a:cs typeface="Times New Roman" panose="02020603050405020304" pitchFamily="18" charset="0"/>
                      </a:rPr>
                      <m:t>&lt;</m:t>
                    </m:r>
                    <m:sSub>
                      <m:sSubPr>
                        <m:ctrlPr>
                          <a:rPr lang="en-US" sz="2771" i="1">
                            <a:latin typeface="Cambria Math" panose="02040503050406030204" pitchFamily="18" charset="0"/>
                            <a:cs typeface="Times New Roman" panose="02020603050405020304" pitchFamily="18" charset="0"/>
                          </a:rPr>
                        </m:ctrlPr>
                      </m:sSubPr>
                      <m:e>
                        <m:r>
                          <m:rPr>
                            <m:nor/>
                          </m:rPr>
                          <a:rPr lang="en-US" sz="2771" dirty="0">
                            <a:latin typeface="+mn-lt"/>
                            <a:cs typeface="Times New Roman" panose="02020603050405020304" pitchFamily="18" charset="0"/>
                          </a:rPr>
                          <m:t>μ</m:t>
                        </m:r>
                      </m:e>
                      <m:sub>
                        <m:r>
                          <a:rPr lang="en-IN" sz="2771" i="1">
                            <a:latin typeface="Cambria Math" panose="02040503050406030204" pitchFamily="18" charset="0"/>
                            <a:cs typeface="Times New Roman" panose="02020603050405020304" pitchFamily="18" charset="0"/>
                          </a:rPr>
                          <m:t>2</m:t>
                        </m:r>
                      </m:sub>
                    </m:sSub>
                    <m:r>
                      <a:rPr lang="en-IN" sz="2771" i="1">
                        <a:latin typeface="Cambria Math" panose="02040503050406030204" pitchFamily="18" charset="0"/>
                        <a:cs typeface="Times New Roman" panose="02020603050405020304" pitchFamily="18" charset="0"/>
                      </a:rPr>
                      <m:t> </m:t>
                    </m:r>
                  </m:oMath>
                </a14:m>
                <a:r>
                  <a:rPr lang="en-US" sz="2771" dirty="0">
                    <a:latin typeface="+mn-lt"/>
                    <a:cs typeface="Times New Roman" panose="02020603050405020304" pitchFamily="18" charset="0"/>
                  </a:rPr>
                  <a:t>(one tailed test)</a:t>
                </a:r>
              </a:p>
              <a:p>
                <a:endParaRPr lang="en-US" sz="2771" dirty="0">
                  <a:latin typeface="+mn-lt"/>
                  <a:cs typeface="Times New Roman" panose="02020603050405020304" pitchFamily="18" charset="0"/>
                </a:endParaRPr>
              </a:p>
              <a:p>
                <a:r>
                  <a:rPr lang="en-US" sz="2771" dirty="0">
                    <a:solidFill>
                      <a:srgbClr val="FF0000"/>
                    </a:solidFill>
                    <a:latin typeface="+mn-lt"/>
                    <a:cs typeface="Times New Roman" panose="02020603050405020304" pitchFamily="18" charset="0"/>
                  </a:rPr>
                  <a:t>Level of significance </a:t>
                </a:r>
                <a:r>
                  <a:rPr lang="en-US" sz="2771" dirty="0">
                    <a:latin typeface="+mn-lt"/>
                    <a:cs typeface="Times New Roman" panose="02020603050405020304" pitchFamily="18" charset="0"/>
                  </a:rPr>
                  <a:t>∝ = 0.05</a:t>
                </a:r>
              </a:p>
              <a:p>
                <a:r>
                  <a:rPr lang="en-US" sz="2771" dirty="0">
                    <a:latin typeface="+mn-lt"/>
                    <a:cs typeface="Times New Roman" panose="02020603050405020304" pitchFamily="18" charset="0"/>
                  </a:rPr>
                  <a:t> t-table value for 28 </a:t>
                </a:r>
                <a:r>
                  <a:rPr lang="en-US" sz="2771" dirty="0" err="1">
                    <a:latin typeface="+mn-lt"/>
                    <a:cs typeface="Times New Roman" panose="02020603050405020304" pitchFamily="18" charset="0"/>
                  </a:rPr>
                  <a:t>d.f</a:t>
                </a:r>
                <a:r>
                  <a:rPr lang="en-US" sz="2771" dirty="0">
                    <a:latin typeface="+mn-lt"/>
                    <a:cs typeface="Times New Roman" panose="02020603050405020304" pitchFamily="18" charset="0"/>
                  </a:rPr>
                  <a:t> is </a:t>
                </a:r>
              </a:p>
              <a:p>
                <a:endParaRPr lang="en-US" altLang="en-US" sz="2771" dirty="0">
                  <a:solidFill>
                    <a:schemeClr val="tx1">
                      <a:lumMod val="95000"/>
                      <a:lumOff val="5000"/>
                    </a:schemeClr>
                  </a:solidFill>
                </a:endParaRPr>
              </a:p>
              <a:p>
                <a:endParaRPr lang="en-IN" sz="277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3422" y="1095015"/>
                <a:ext cx="11785157" cy="5197799"/>
              </a:xfrm>
              <a:blipFill>
                <a:blip r:embed="rId3"/>
                <a:stretch>
                  <a:fillRect b="-822"/>
                </a:stretch>
              </a:blipFill>
            </p:spPr>
            <p:txBody>
              <a:bodyPr/>
              <a:lstStyle/>
              <a:p>
                <a:r>
                  <a:rPr lang="en-US">
                    <a:noFill/>
                  </a:rPr>
                  <a:t> </a:t>
                </a:r>
              </a:p>
            </p:txBody>
          </p:sp>
        </mc:Fallback>
      </mc:AlternateContent>
      <p:sp>
        <p:nvSpPr>
          <p:cNvPr id="43" name="Title 2"/>
          <p:cNvSpPr>
            <a:spLocks noGrp="1"/>
          </p:cNvSpPr>
          <p:nvPr>
            <p:ph type="title" idx="4294967295"/>
          </p:nvPr>
        </p:nvSpPr>
        <p:spPr>
          <a:xfrm>
            <a:off x="203421" y="73198"/>
            <a:ext cx="3781156" cy="629890"/>
          </a:xfrm>
        </p:spPr>
        <p:txBody>
          <a:bodyPr>
            <a:noAutofit/>
          </a:bodyPr>
          <a:lstStyle/>
          <a:p>
            <a:pPr algn="l"/>
            <a:r>
              <a:rPr lang="en-IN" sz="3810" b="1" dirty="0">
                <a:solidFill>
                  <a:srgbClr val="0033CC"/>
                </a:solidFill>
              </a:rPr>
              <a:t>Solution </a:t>
            </a:r>
          </a:p>
        </p:txBody>
      </p:sp>
      <p:graphicFrame>
        <p:nvGraphicFramePr>
          <p:cNvPr id="5" name="Object 4"/>
          <p:cNvGraphicFramePr>
            <a:graphicFrameLocks noChangeAspect="1"/>
          </p:cNvGraphicFramePr>
          <p:nvPr/>
        </p:nvGraphicFramePr>
        <p:xfrm>
          <a:off x="3984577" y="4682657"/>
          <a:ext cx="2544429" cy="588339"/>
        </p:xfrm>
        <a:graphic>
          <a:graphicData uri="http://schemas.openxmlformats.org/presentationml/2006/ole">
            <mc:AlternateContent xmlns:mc="http://schemas.openxmlformats.org/markup-compatibility/2006">
              <mc:Choice xmlns:v="urn:schemas-microsoft-com:vml" Requires="v">
                <p:oleObj spid="_x0000_s3077" name="Equation" r:id="rId4" imgW="990360" imgH="228600" progId="Equation.3">
                  <p:embed/>
                </p:oleObj>
              </mc:Choice>
              <mc:Fallback>
                <p:oleObj name="Equation" r:id="rId4" imgW="990360" imgH="228600" progId="Equation.3">
                  <p:embed/>
                  <p:pic>
                    <p:nvPicPr>
                      <p:cNvPr id="5" name="Object 4"/>
                      <p:cNvPicPr/>
                      <p:nvPr/>
                    </p:nvPicPr>
                    <p:blipFill>
                      <a:blip r:embed="rId5"/>
                      <a:stretch>
                        <a:fillRect/>
                      </a:stretch>
                    </p:blipFill>
                    <p:spPr>
                      <a:xfrm>
                        <a:off x="3984577" y="4682657"/>
                        <a:ext cx="2544429" cy="588339"/>
                      </a:xfrm>
                      <a:prstGeom prst="rect">
                        <a:avLst/>
                      </a:prstGeom>
                    </p:spPr>
                  </p:pic>
                </p:oleObj>
              </mc:Fallback>
            </mc:AlternateContent>
          </a:graphicData>
        </a:graphic>
      </p:graphicFrame>
    </p:spTree>
    <p:extLst>
      <p:ext uri="{BB962C8B-B14F-4D97-AF65-F5344CB8AC3E}">
        <p14:creationId xmlns:p14="http://schemas.microsoft.com/office/powerpoint/2010/main" val="34402449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7624" y="657758"/>
            <a:ext cx="11830955" cy="5635057"/>
          </a:xfrm>
        </p:spPr>
        <p:txBody>
          <a:bodyPr/>
          <a:lstStyle/>
          <a:p>
            <a:r>
              <a:rPr lang="en-IN" dirty="0"/>
              <a:t> </a:t>
            </a:r>
          </a:p>
        </p:txBody>
      </p:sp>
      <mc:AlternateContent xmlns:mc="http://schemas.openxmlformats.org/markup-compatibility/2006" xmlns:a14="http://schemas.microsoft.com/office/drawing/2010/main">
        <mc:Choice Requires="a14">
          <p:sp>
            <p:nvSpPr>
              <p:cNvPr id="4" name="Rectangle 3"/>
              <p:cNvSpPr/>
              <p:nvPr/>
            </p:nvSpPr>
            <p:spPr>
              <a:xfrm>
                <a:off x="619498" y="1095016"/>
                <a:ext cx="9501401" cy="3887603"/>
              </a:xfrm>
              <a:prstGeom prst="rect">
                <a:avLst/>
              </a:prstGeom>
            </p:spPr>
            <p:txBody>
              <a:bodyPr wrap="square">
                <a:spAutoFit/>
              </a:bodyPr>
              <a:lstStyle/>
              <a:p>
                <a:r>
                  <a:rPr lang="en-US" sz="2425" dirty="0">
                    <a:solidFill>
                      <a:srgbClr val="FF0000"/>
                    </a:solidFill>
                    <a:latin typeface="Times New Roman" panose="02020603050405020304" pitchFamily="18" charset="0"/>
                    <a:cs typeface="Times New Roman" panose="02020603050405020304" pitchFamily="18" charset="0"/>
                  </a:rPr>
                  <a:t>Test Statistic</a:t>
                </a:r>
                <a:r>
                  <a:rPr lang="en-US" sz="2425" dirty="0">
                    <a:latin typeface="Times New Roman" panose="02020603050405020304" pitchFamily="18" charset="0"/>
                    <a:cs typeface="Times New Roman" panose="02020603050405020304" pitchFamily="18" charset="0"/>
                  </a:rPr>
                  <a:t>:</a:t>
                </a:r>
              </a:p>
              <a:p>
                <a:endParaRPr lang="en-US" sz="2425" dirty="0">
                  <a:latin typeface="Times New Roman" panose="02020603050405020304" pitchFamily="18" charset="0"/>
                  <a:cs typeface="Times New Roman" panose="02020603050405020304" pitchFamily="18" charset="0"/>
                </a:endParaRPr>
              </a:p>
              <a:p>
                <a:endParaRPr lang="en-US" sz="2425" dirty="0">
                  <a:latin typeface="Times New Roman" panose="02020603050405020304" pitchFamily="18" charset="0"/>
                  <a:cs typeface="Times New Roman" panose="02020603050405020304" pitchFamily="18" charset="0"/>
                </a:endParaRPr>
              </a:p>
              <a:p>
                <a:endParaRPr lang="en-US" sz="2425" dirty="0">
                  <a:latin typeface="Times New Roman" panose="02020603050405020304" pitchFamily="18" charset="0"/>
                  <a:cs typeface="Times New Roman" panose="02020603050405020304" pitchFamily="18" charset="0"/>
                </a:endParaRPr>
              </a:p>
              <a:p>
                <a:endParaRPr lang="en-US" sz="2425"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425" i="1">
                              <a:latin typeface="Cambria Math" panose="02040503050406030204" pitchFamily="18" charset="0"/>
                              <a:cs typeface="Times New Roman" panose="02020603050405020304" pitchFamily="18" charset="0"/>
                            </a:rPr>
                          </m:ctrlPr>
                        </m:sSupPr>
                        <m:e>
                          <m:r>
                            <a:rPr lang="en-IN" sz="2425" i="1">
                              <a:latin typeface="Cambria Math" panose="02040503050406030204" pitchFamily="18" charset="0"/>
                              <a:cs typeface="Times New Roman" panose="02020603050405020304" pitchFamily="18" charset="0"/>
                            </a:rPr>
                            <m:t>𝑠</m:t>
                          </m:r>
                        </m:e>
                        <m:sup>
                          <m:r>
                            <a:rPr lang="en-IN" sz="2425" i="1">
                              <a:latin typeface="Cambria Math" panose="02040503050406030204" pitchFamily="18" charset="0"/>
                              <a:cs typeface="Times New Roman" panose="02020603050405020304" pitchFamily="18" charset="0"/>
                            </a:rPr>
                            <m:t>2</m:t>
                          </m:r>
                        </m:sup>
                      </m:sSup>
                      <m:r>
                        <a:rPr lang="en-IN" sz="2425" i="1">
                          <a:latin typeface="Cambria Math" panose="02040503050406030204" pitchFamily="18" charset="0"/>
                          <a:cs typeface="Times New Roman" panose="02020603050405020304" pitchFamily="18" charset="0"/>
                        </a:rPr>
                        <m:t>=</m:t>
                      </m:r>
                      <m:f>
                        <m:fPr>
                          <m:ctrlPr>
                            <a:rPr lang="en-IN" sz="2425" i="1">
                              <a:latin typeface="Cambria Math" panose="02040503050406030204" pitchFamily="18" charset="0"/>
                              <a:cs typeface="Times New Roman" panose="02020603050405020304" pitchFamily="18" charset="0"/>
                            </a:rPr>
                          </m:ctrlPr>
                        </m:fPr>
                        <m:num>
                          <m:d>
                            <m:dPr>
                              <m:ctrlPr>
                                <a:rPr lang="en-IN" sz="2425" i="1">
                                  <a:latin typeface="Cambria Math" panose="02040503050406030204" pitchFamily="18" charset="0"/>
                                  <a:cs typeface="Times New Roman" panose="02020603050405020304" pitchFamily="18" charset="0"/>
                                </a:rPr>
                              </m:ctrlPr>
                            </m:dPr>
                            <m:e>
                              <m:sSub>
                                <m:sSubPr>
                                  <m:ctrlPr>
                                    <a:rPr lang="en-IN" sz="2425" i="1">
                                      <a:latin typeface="Cambria Math" panose="02040503050406030204" pitchFamily="18" charset="0"/>
                                      <a:cs typeface="Times New Roman" panose="02020603050405020304" pitchFamily="18" charset="0"/>
                                    </a:rPr>
                                  </m:ctrlPr>
                                </m:sSubPr>
                                <m:e>
                                  <m:r>
                                    <a:rPr lang="en-IN" sz="2425" i="1">
                                      <a:latin typeface="Cambria Math" panose="02040503050406030204" pitchFamily="18" charset="0"/>
                                      <a:cs typeface="Times New Roman" panose="02020603050405020304" pitchFamily="18" charset="0"/>
                                    </a:rPr>
                                    <m:t>𝑛</m:t>
                                  </m:r>
                                </m:e>
                                <m:sub>
                                  <m:r>
                                    <a:rPr lang="en-IN" sz="2425" i="1">
                                      <a:latin typeface="Cambria Math" panose="02040503050406030204" pitchFamily="18" charset="0"/>
                                      <a:cs typeface="Times New Roman" panose="02020603050405020304" pitchFamily="18" charset="0"/>
                                    </a:rPr>
                                    <m:t>1</m:t>
                                  </m:r>
                                </m:sub>
                              </m:sSub>
                              <m:r>
                                <a:rPr lang="en-IN" sz="2425" i="1">
                                  <a:latin typeface="Cambria Math" panose="02040503050406030204" pitchFamily="18" charset="0"/>
                                  <a:cs typeface="Times New Roman" panose="02020603050405020304" pitchFamily="18" charset="0"/>
                                </a:rPr>
                                <m:t>−1</m:t>
                              </m:r>
                            </m:e>
                          </m:d>
                          <m:sSup>
                            <m:sSupPr>
                              <m:ctrlPr>
                                <a:rPr lang="en-IN" sz="2425" i="1">
                                  <a:latin typeface="Cambria Math" panose="02040503050406030204" pitchFamily="18" charset="0"/>
                                  <a:cs typeface="Times New Roman" panose="02020603050405020304" pitchFamily="18" charset="0"/>
                                </a:rPr>
                              </m:ctrlPr>
                            </m:sSupPr>
                            <m:e>
                              <m:sSub>
                                <m:sSubPr>
                                  <m:ctrlPr>
                                    <a:rPr lang="en-IN" sz="2425" i="1">
                                      <a:latin typeface="Cambria Math" panose="02040503050406030204" pitchFamily="18" charset="0"/>
                                      <a:cs typeface="Times New Roman" panose="02020603050405020304" pitchFamily="18" charset="0"/>
                                    </a:rPr>
                                  </m:ctrlPr>
                                </m:sSubPr>
                                <m:e>
                                  <m:r>
                                    <a:rPr lang="en-IN" sz="2425" i="1">
                                      <a:latin typeface="Cambria Math" panose="02040503050406030204" pitchFamily="18" charset="0"/>
                                      <a:cs typeface="Times New Roman" panose="02020603050405020304" pitchFamily="18" charset="0"/>
                                    </a:rPr>
                                    <m:t>𝑠</m:t>
                                  </m:r>
                                </m:e>
                                <m:sub>
                                  <m:r>
                                    <a:rPr lang="en-IN" sz="2425" i="1">
                                      <a:latin typeface="Cambria Math" panose="02040503050406030204" pitchFamily="18" charset="0"/>
                                      <a:cs typeface="Times New Roman" panose="02020603050405020304" pitchFamily="18" charset="0"/>
                                    </a:rPr>
                                    <m:t>1</m:t>
                                  </m:r>
                                </m:sub>
                              </m:sSub>
                            </m:e>
                            <m:sup>
                              <m:r>
                                <a:rPr lang="en-IN" sz="2425" i="1">
                                  <a:latin typeface="Cambria Math" panose="02040503050406030204" pitchFamily="18" charset="0"/>
                                  <a:cs typeface="Times New Roman" panose="02020603050405020304" pitchFamily="18" charset="0"/>
                                </a:rPr>
                                <m:t>2</m:t>
                              </m:r>
                            </m:sup>
                          </m:sSup>
                          <m:r>
                            <a:rPr lang="en-IN" sz="2425" i="1">
                              <a:latin typeface="Cambria Math" panose="02040503050406030204" pitchFamily="18" charset="0"/>
                              <a:cs typeface="Times New Roman" panose="02020603050405020304" pitchFamily="18" charset="0"/>
                            </a:rPr>
                            <m:t>+(</m:t>
                          </m:r>
                          <m:sSub>
                            <m:sSubPr>
                              <m:ctrlPr>
                                <a:rPr lang="en-IN" sz="2425" i="1">
                                  <a:latin typeface="Cambria Math" panose="02040503050406030204" pitchFamily="18" charset="0"/>
                                  <a:cs typeface="Times New Roman" panose="02020603050405020304" pitchFamily="18" charset="0"/>
                                </a:rPr>
                              </m:ctrlPr>
                            </m:sSubPr>
                            <m:e>
                              <m:r>
                                <a:rPr lang="en-IN" sz="2425" i="1">
                                  <a:latin typeface="Cambria Math" panose="02040503050406030204" pitchFamily="18" charset="0"/>
                                  <a:cs typeface="Times New Roman" panose="02020603050405020304" pitchFamily="18" charset="0"/>
                                </a:rPr>
                                <m:t>𝑛</m:t>
                              </m:r>
                            </m:e>
                            <m:sub>
                              <m:r>
                                <a:rPr lang="en-IN" sz="2425" i="1">
                                  <a:latin typeface="Cambria Math" panose="02040503050406030204" pitchFamily="18" charset="0"/>
                                  <a:cs typeface="Times New Roman" panose="02020603050405020304" pitchFamily="18" charset="0"/>
                                </a:rPr>
                                <m:t>2</m:t>
                              </m:r>
                            </m:sub>
                          </m:sSub>
                          <m:r>
                            <a:rPr lang="en-IN" sz="2425" i="1">
                              <a:latin typeface="Cambria Math" panose="02040503050406030204" pitchFamily="18" charset="0"/>
                              <a:cs typeface="Times New Roman" panose="02020603050405020304" pitchFamily="18" charset="0"/>
                            </a:rPr>
                            <m:t>−1)</m:t>
                          </m:r>
                          <m:sSup>
                            <m:sSupPr>
                              <m:ctrlPr>
                                <a:rPr lang="en-IN" sz="2425" i="1">
                                  <a:latin typeface="Cambria Math" panose="02040503050406030204" pitchFamily="18" charset="0"/>
                                  <a:cs typeface="Times New Roman" panose="02020603050405020304" pitchFamily="18" charset="0"/>
                                </a:rPr>
                              </m:ctrlPr>
                            </m:sSupPr>
                            <m:e>
                              <m:sSub>
                                <m:sSubPr>
                                  <m:ctrlPr>
                                    <a:rPr lang="en-IN" sz="2425" i="1">
                                      <a:latin typeface="Cambria Math" panose="02040503050406030204" pitchFamily="18" charset="0"/>
                                      <a:cs typeface="Times New Roman" panose="02020603050405020304" pitchFamily="18" charset="0"/>
                                    </a:rPr>
                                  </m:ctrlPr>
                                </m:sSubPr>
                                <m:e>
                                  <m:r>
                                    <a:rPr lang="en-IN" sz="2425" i="1">
                                      <a:latin typeface="Cambria Math" panose="02040503050406030204" pitchFamily="18" charset="0"/>
                                      <a:cs typeface="Times New Roman" panose="02020603050405020304" pitchFamily="18" charset="0"/>
                                    </a:rPr>
                                    <m:t>𝑠</m:t>
                                  </m:r>
                                </m:e>
                                <m:sub>
                                  <m:r>
                                    <a:rPr lang="en-IN" sz="2425" i="1">
                                      <a:latin typeface="Cambria Math" panose="02040503050406030204" pitchFamily="18" charset="0"/>
                                      <a:cs typeface="Times New Roman" panose="02020603050405020304" pitchFamily="18" charset="0"/>
                                    </a:rPr>
                                    <m:t>2</m:t>
                                  </m:r>
                                </m:sub>
                              </m:sSub>
                            </m:e>
                            <m:sup>
                              <m:r>
                                <a:rPr lang="en-IN" sz="2425" i="1">
                                  <a:latin typeface="Cambria Math" panose="02040503050406030204" pitchFamily="18" charset="0"/>
                                  <a:cs typeface="Times New Roman" panose="02020603050405020304" pitchFamily="18" charset="0"/>
                                </a:rPr>
                                <m:t>2</m:t>
                              </m:r>
                            </m:sup>
                          </m:sSup>
                        </m:num>
                        <m:den>
                          <m:sSub>
                            <m:sSubPr>
                              <m:ctrlPr>
                                <a:rPr lang="en-IN" sz="2425" i="1">
                                  <a:latin typeface="Cambria Math" panose="02040503050406030204" pitchFamily="18" charset="0"/>
                                  <a:cs typeface="Times New Roman" panose="02020603050405020304" pitchFamily="18" charset="0"/>
                                </a:rPr>
                              </m:ctrlPr>
                            </m:sSubPr>
                            <m:e>
                              <m:r>
                                <a:rPr lang="en-IN" sz="2425" i="1">
                                  <a:latin typeface="Cambria Math" panose="02040503050406030204" pitchFamily="18" charset="0"/>
                                  <a:cs typeface="Times New Roman" panose="02020603050405020304" pitchFamily="18" charset="0"/>
                                </a:rPr>
                                <m:t>𝑛</m:t>
                              </m:r>
                            </m:e>
                            <m:sub>
                              <m:r>
                                <a:rPr lang="en-IN" sz="2425" i="1">
                                  <a:latin typeface="Cambria Math" panose="02040503050406030204" pitchFamily="18" charset="0"/>
                                  <a:cs typeface="Times New Roman" panose="02020603050405020304" pitchFamily="18" charset="0"/>
                                </a:rPr>
                                <m:t>1</m:t>
                              </m:r>
                            </m:sub>
                          </m:sSub>
                          <m:r>
                            <a:rPr lang="en-IN" sz="2425" i="1">
                              <a:latin typeface="Cambria Math" panose="02040503050406030204" pitchFamily="18" charset="0"/>
                              <a:cs typeface="Times New Roman" panose="02020603050405020304" pitchFamily="18" charset="0"/>
                            </a:rPr>
                            <m:t>+</m:t>
                          </m:r>
                          <m:sSub>
                            <m:sSubPr>
                              <m:ctrlPr>
                                <a:rPr lang="en-IN" sz="2425" i="1">
                                  <a:latin typeface="Cambria Math" panose="02040503050406030204" pitchFamily="18" charset="0"/>
                                  <a:cs typeface="Times New Roman" panose="02020603050405020304" pitchFamily="18" charset="0"/>
                                </a:rPr>
                              </m:ctrlPr>
                            </m:sSubPr>
                            <m:e>
                              <m:r>
                                <a:rPr lang="en-IN" sz="2425" i="1">
                                  <a:latin typeface="Cambria Math" panose="02040503050406030204" pitchFamily="18" charset="0"/>
                                  <a:cs typeface="Times New Roman" panose="02020603050405020304" pitchFamily="18" charset="0"/>
                                </a:rPr>
                                <m:t>𝑛</m:t>
                              </m:r>
                            </m:e>
                            <m:sub>
                              <m:r>
                                <a:rPr lang="en-IN" sz="2425" i="1">
                                  <a:latin typeface="Cambria Math" panose="02040503050406030204" pitchFamily="18" charset="0"/>
                                  <a:cs typeface="Times New Roman" panose="02020603050405020304" pitchFamily="18" charset="0"/>
                                </a:rPr>
                                <m:t>2</m:t>
                              </m:r>
                            </m:sub>
                          </m:sSub>
                          <m:r>
                            <a:rPr lang="en-IN" sz="2425" i="1">
                              <a:latin typeface="Cambria Math" panose="02040503050406030204" pitchFamily="18" charset="0"/>
                              <a:cs typeface="Times New Roman" panose="02020603050405020304" pitchFamily="18" charset="0"/>
                            </a:rPr>
                            <m:t>−2</m:t>
                          </m:r>
                        </m:den>
                      </m:f>
                      <m:r>
                        <a:rPr lang="en-IN" sz="2425" i="1">
                          <a:latin typeface="Cambria Math" panose="02040503050406030204" pitchFamily="18" charset="0"/>
                          <a:cs typeface="Times New Roman" panose="02020603050405020304" pitchFamily="18" charset="0"/>
                        </a:rPr>
                        <m:t>=</m:t>
                      </m:r>
                      <m:f>
                        <m:fPr>
                          <m:ctrlPr>
                            <a:rPr lang="en-IN" sz="2425" i="1">
                              <a:latin typeface="Cambria Math" panose="02040503050406030204" pitchFamily="18" charset="0"/>
                              <a:cs typeface="Times New Roman" panose="02020603050405020304" pitchFamily="18" charset="0"/>
                            </a:rPr>
                          </m:ctrlPr>
                        </m:fPr>
                        <m:num>
                          <m:r>
                            <a:rPr lang="en-IN" sz="2425" i="1">
                              <a:latin typeface="Cambria Math" panose="02040503050406030204" pitchFamily="18" charset="0"/>
                              <a:cs typeface="Times New Roman" panose="02020603050405020304" pitchFamily="18" charset="0"/>
                            </a:rPr>
                            <m:t>14.</m:t>
                          </m:r>
                          <m:sSup>
                            <m:sSupPr>
                              <m:ctrlPr>
                                <a:rPr lang="en-IN" sz="2425" i="1">
                                  <a:latin typeface="Cambria Math" panose="02040503050406030204" pitchFamily="18" charset="0"/>
                                  <a:cs typeface="Times New Roman" panose="02020603050405020304" pitchFamily="18" charset="0"/>
                                </a:rPr>
                              </m:ctrlPr>
                            </m:sSupPr>
                            <m:e>
                              <m:r>
                                <a:rPr lang="en-IN" sz="2425" i="1">
                                  <a:latin typeface="Cambria Math" panose="02040503050406030204" pitchFamily="18" charset="0"/>
                                  <a:cs typeface="Times New Roman" panose="02020603050405020304" pitchFamily="18" charset="0"/>
                                </a:rPr>
                                <m:t>(21)</m:t>
                              </m:r>
                            </m:e>
                            <m:sup>
                              <m:r>
                                <a:rPr lang="en-IN" sz="2425" i="1">
                                  <a:latin typeface="Cambria Math" panose="02040503050406030204" pitchFamily="18" charset="0"/>
                                  <a:cs typeface="Times New Roman" panose="02020603050405020304" pitchFamily="18" charset="0"/>
                                </a:rPr>
                                <m:t>2</m:t>
                              </m:r>
                            </m:sup>
                          </m:sSup>
                          <m:r>
                            <a:rPr lang="en-IN" sz="2425" i="1">
                              <a:latin typeface="Cambria Math" panose="02040503050406030204" pitchFamily="18" charset="0"/>
                              <a:cs typeface="Times New Roman" panose="02020603050405020304" pitchFamily="18" charset="0"/>
                            </a:rPr>
                            <m:t>+14.</m:t>
                          </m:r>
                          <m:sSup>
                            <m:sSupPr>
                              <m:ctrlPr>
                                <a:rPr lang="en-IN" sz="2425" i="1">
                                  <a:latin typeface="Cambria Math" panose="02040503050406030204" pitchFamily="18" charset="0"/>
                                  <a:cs typeface="Times New Roman" panose="02020603050405020304" pitchFamily="18" charset="0"/>
                                </a:rPr>
                              </m:ctrlPr>
                            </m:sSupPr>
                            <m:e>
                              <m:r>
                                <a:rPr lang="en-IN" sz="2425" i="1">
                                  <a:latin typeface="Cambria Math" panose="02040503050406030204" pitchFamily="18" charset="0"/>
                                  <a:cs typeface="Times New Roman" panose="02020603050405020304" pitchFamily="18" charset="0"/>
                                </a:rPr>
                                <m:t>(15)</m:t>
                              </m:r>
                            </m:e>
                            <m:sup>
                              <m:r>
                                <a:rPr lang="en-IN" sz="2425" i="1">
                                  <a:latin typeface="Cambria Math" panose="02040503050406030204" pitchFamily="18" charset="0"/>
                                  <a:cs typeface="Times New Roman" panose="02020603050405020304" pitchFamily="18" charset="0"/>
                                </a:rPr>
                                <m:t>2</m:t>
                              </m:r>
                            </m:sup>
                          </m:sSup>
                        </m:num>
                        <m:den>
                          <m:r>
                            <a:rPr lang="en-IN" sz="2425" i="1">
                              <a:latin typeface="Cambria Math" panose="02040503050406030204" pitchFamily="18" charset="0"/>
                              <a:cs typeface="Times New Roman" panose="02020603050405020304" pitchFamily="18" charset="0"/>
                            </a:rPr>
                            <m:t>28</m:t>
                          </m:r>
                        </m:den>
                      </m:f>
                      <m:r>
                        <a:rPr lang="en-IN" sz="2425" i="1">
                          <a:latin typeface="Cambria Math" panose="02040503050406030204" pitchFamily="18" charset="0"/>
                          <a:cs typeface="Times New Roman" panose="02020603050405020304" pitchFamily="18" charset="0"/>
                        </a:rPr>
                        <m:t>=333</m:t>
                      </m:r>
                    </m:oMath>
                  </m:oMathPara>
                </a14:m>
                <a:endParaRPr lang="en-US" sz="2425" dirty="0">
                  <a:latin typeface="Times New Roman" panose="02020603050405020304" pitchFamily="18" charset="0"/>
                  <a:cs typeface="Times New Roman" panose="02020603050405020304" pitchFamily="18" charset="0"/>
                </a:endParaRPr>
              </a:p>
              <a:p>
                <a14:m>
                  <m:oMath xmlns:m="http://schemas.openxmlformats.org/officeDocument/2006/math">
                    <m:r>
                      <a:rPr lang="en-IN" sz="2425" i="1">
                        <a:latin typeface="Cambria Math" panose="02040503050406030204" pitchFamily="18" charset="0"/>
                        <a:cs typeface="Times New Roman" panose="02020603050405020304" pitchFamily="18" charset="0"/>
                      </a:rPr>
                      <m:t>𝑠</m:t>
                    </m:r>
                    <m:r>
                      <a:rPr lang="en-IN" sz="2425" i="1">
                        <a:latin typeface="Cambria Math" panose="02040503050406030204" pitchFamily="18" charset="0"/>
                        <a:cs typeface="Times New Roman" panose="02020603050405020304" pitchFamily="18" charset="0"/>
                      </a:rPr>
                      <m:t>=18.248</m:t>
                    </m:r>
                  </m:oMath>
                </a14:m>
                <a:r>
                  <a:rPr lang="en-US" sz="2425" dirty="0">
                    <a:latin typeface="Times New Roman" panose="02020603050405020304" pitchFamily="18" charset="0"/>
                    <a:cs typeface="Times New Roman" panose="02020603050405020304" pitchFamily="18" charset="0"/>
                  </a:rPr>
                  <a:t> </a:t>
                </a:r>
              </a:p>
              <a:p>
                <a:endParaRPr lang="en-US" sz="2425" dirty="0">
                  <a:latin typeface="Times New Roman" panose="02020603050405020304" pitchFamily="18" charset="0"/>
                  <a:cs typeface="Times New Roman" panose="02020603050405020304" pitchFamily="18" charset="0"/>
                </a:endParaRPr>
              </a:p>
              <a:p>
                <a:r>
                  <a:rPr lang="en-US" sz="2425" dirty="0">
                    <a:latin typeface="Times New Roman" panose="02020603050405020304" pitchFamily="18" charset="0"/>
                    <a:cs typeface="Times New Roman" panose="02020603050405020304" pitchFamily="18" charset="0"/>
                  </a:rPr>
                  <a:t>  </a:t>
                </a:r>
              </a:p>
            </p:txBody>
          </p:sp>
        </mc:Choice>
        <mc:Fallback xmlns="">
          <p:sp>
            <p:nvSpPr>
              <p:cNvPr id="4" name="Rectangle 3"/>
              <p:cNvSpPr>
                <a:spLocks noRot="1" noChangeAspect="1" noMove="1" noResize="1" noEditPoints="1" noAdjustHandles="1" noChangeArrowheads="1" noChangeShapeType="1" noTextEdit="1"/>
              </p:cNvSpPr>
              <p:nvPr/>
            </p:nvSpPr>
            <p:spPr>
              <a:xfrm>
                <a:off x="619498" y="1095016"/>
                <a:ext cx="9501401" cy="3887603"/>
              </a:xfrm>
              <a:prstGeom prst="rect">
                <a:avLst/>
              </a:prstGeom>
              <a:blipFill>
                <a:blip r:embed="rId3"/>
                <a:stretch>
                  <a:fillRect l="-1027" t="-1413"/>
                </a:stretch>
              </a:blipFill>
            </p:spPr>
            <p:txBody>
              <a:bodyPr/>
              <a:lstStyle/>
              <a:p>
                <a:r>
                  <a:rPr lang="en-US">
                    <a:noFill/>
                  </a:rPr>
                  <a:t> </a:t>
                </a:r>
              </a:p>
            </p:txBody>
          </p:sp>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2262541343"/>
              </p:ext>
            </p:extLst>
          </p:nvPr>
        </p:nvGraphicFramePr>
        <p:xfrm>
          <a:off x="2928866" y="783983"/>
          <a:ext cx="2636529" cy="1606935"/>
        </p:xfrm>
        <a:graphic>
          <a:graphicData uri="http://schemas.openxmlformats.org/presentationml/2006/ole">
            <mc:AlternateContent xmlns:mc="http://schemas.openxmlformats.org/markup-compatibility/2006">
              <mc:Choice xmlns:v="urn:schemas-microsoft-com:vml" Requires="v">
                <p:oleObj spid="_x0000_s4101" name="Equation" r:id="rId4" imgW="1028520" imgH="685800" progId="Equation.3">
                  <p:embed/>
                </p:oleObj>
              </mc:Choice>
              <mc:Fallback>
                <p:oleObj name="Equation" r:id="rId4" imgW="1028520" imgH="685800" progId="Equation.3">
                  <p:embed/>
                  <p:pic>
                    <p:nvPicPr>
                      <p:cNvPr id="5" name="Object 4"/>
                      <p:cNvPicPr/>
                      <p:nvPr/>
                    </p:nvPicPr>
                    <p:blipFill>
                      <a:blip r:embed="rId5"/>
                      <a:stretch>
                        <a:fillRect/>
                      </a:stretch>
                    </p:blipFill>
                    <p:spPr>
                      <a:xfrm>
                        <a:off x="2928866" y="783983"/>
                        <a:ext cx="2636529" cy="1606935"/>
                      </a:xfrm>
                      <a:prstGeom prst="rect">
                        <a:avLst/>
                      </a:prstGeom>
                    </p:spPr>
                  </p:pic>
                </p:oleObj>
              </mc:Fallback>
            </mc:AlternateContent>
          </a:graphicData>
        </a:graphic>
      </p:graphicFrame>
      <p:sp>
        <p:nvSpPr>
          <p:cNvPr id="3" name="Rectangle 2"/>
          <p:cNvSpPr/>
          <p:nvPr/>
        </p:nvSpPr>
        <p:spPr>
          <a:xfrm>
            <a:off x="355569" y="224321"/>
            <a:ext cx="2111423" cy="572016"/>
          </a:xfrm>
          <a:prstGeom prst="rect">
            <a:avLst/>
          </a:prstGeom>
        </p:spPr>
        <p:txBody>
          <a:bodyPr wrap="square">
            <a:spAutoFit/>
          </a:bodyPr>
          <a:lstStyle/>
          <a:p>
            <a:r>
              <a:rPr lang="en-IN" sz="3117" b="1" dirty="0">
                <a:solidFill>
                  <a:srgbClr val="0033CC"/>
                </a:solidFill>
              </a:rPr>
              <a:t>Solution</a:t>
            </a:r>
            <a:endParaRPr lang="en-US" sz="3117"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67550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55000" lnSpcReduction="20000"/>
          </a:bodyPr>
          <a:lstStyle/>
          <a:p>
            <a:endParaRPr lang="en-US" sz="2078" dirty="0">
              <a:latin typeface="Times New Roman" panose="02020603050405020304" pitchFamily="18" charset="0"/>
              <a:cs typeface="Times New Roman" panose="02020603050405020304" pitchFamily="18" charset="0"/>
            </a:endParaRPr>
          </a:p>
          <a:p>
            <a:endParaRPr lang="en-US" sz="2078" dirty="0">
              <a:latin typeface="Times New Roman" panose="02020603050405020304" pitchFamily="18" charset="0"/>
              <a:cs typeface="Times New Roman" panose="02020603050405020304" pitchFamily="18" charset="0"/>
            </a:endParaRPr>
          </a:p>
          <a:p>
            <a:endParaRPr lang="en-US" sz="2078" dirty="0">
              <a:latin typeface="Times New Roman" panose="02020603050405020304" pitchFamily="18" charset="0"/>
              <a:cs typeface="Times New Roman" panose="02020603050405020304" pitchFamily="18" charset="0"/>
            </a:endParaRPr>
          </a:p>
          <a:p>
            <a:endParaRPr lang="en-US" sz="2078" dirty="0">
              <a:latin typeface="Times New Roman" panose="02020603050405020304" pitchFamily="18" charset="0"/>
              <a:cs typeface="Times New Roman" panose="02020603050405020304" pitchFamily="18" charset="0"/>
            </a:endParaRPr>
          </a:p>
          <a:p>
            <a:endParaRPr lang="en-US" sz="2078" dirty="0">
              <a:latin typeface="Times New Roman" panose="02020603050405020304" pitchFamily="18" charset="0"/>
              <a:cs typeface="Times New Roman" panose="02020603050405020304" pitchFamily="18" charset="0"/>
            </a:endParaRPr>
          </a:p>
          <a:p>
            <a:endParaRPr lang="en-US" sz="2078" dirty="0">
              <a:latin typeface="Times New Roman" panose="02020603050405020304" pitchFamily="18" charset="0"/>
              <a:cs typeface="Times New Roman" panose="02020603050405020304" pitchFamily="18" charset="0"/>
            </a:endParaRPr>
          </a:p>
          <a:p>
            <a:endParaRPr lang="en-US" sz="2078" dirty="0">
              <a:latin typeface="Times New Roman" panose="02020603050405020304" pitchFamily="18" charset="0"/>
              <a:cs typeface="Times New Roman" panose="02020603050405020304" pitchFamily="18" charset="0"/>
            </a:endParaRPr>
          </a:p>
          <a:p>
            <a:r>
              <a:rPr lang="en-US" sz="2078" dirty="0">
                <a:latin typeface="Times New Roman" panose="02020603050405020304" pitchFamily="18" charset="0"/>
                <a:cs typeface="Times New Roman" panose="02020603050405020304" pitchFamily="18" charset="0"/>
              </a:rPr>
              <a:t>Here                                                             		at </a:t>
            </a:r>
            <a:r>
              <a:rPr lang="el-GR" sz="2078" dirty="0">
                <a:latin typeface="Times New Roman" panose="02020603050405020304" pitchFamily="18" charset="0"/>
                <a:cs typeface="Times New Roman" panose="02020603050405020304" pitchFamily="18" charset="0"/>
              </a:rPr>
              <a:t>α</a:t>
            </a:r>
            <a:r>
              <a:rPr lang="en-IN" sz="2078" dirty="0">
                <a:latin typeface="Times New Roman" panose="02020603050405020304" pitchFamily="18" charset="0"/>
                <a:cs typeface="Times New Roman" panose="02020603050405020304" pitchFamily="18" charset="0"/>
              </a:rPr>
              <a:t> = 5 % LOS.</a:t>
            </a:r>
          </a:p>
          <a:p>
            <a:endParaRPr lang="en-IN" sz="2078" dirty="0">
              <a:latin typeface="Times New Roman" panose="02020603050405020304" pitchFamily="18" charset="0"/>
              <a:cs typeface="Times New Roman" panose="02020603050405020304" pitchFamily="18" charset="0"/>
            </a:endParaRPr>
          </a:p>
          <a:p>
            <a:r>
              <a:rPr lang="en-US" sz="2078" dirty="0">
                <a:solidFill>
                  <a:srgbClr val="FF0000"/>
                </a:solidFill>
                <a:latin typeface="Times New Roman" panose="02020603050405020304" pitchFamily="18" charset="0"/>
                <a:cs typeface="Times New Roman" panose="02020603050405020304" pitchFamily="18" charset="0"/>
              </a:rPr>
              <a:t>  </a:t>
            </a:r>
            <a:r>
              <a:rPr lang="en-US" sz="2425" dirty="0">
                <a:solidFill>
                  <a:srgbClr val="FF0000"/>
                </a:solidFill>
                <a:latin typeface="Times New Roman" panose="02020603050405020304" pitchFamily="18" charset="0"/>
                <a:cs typeface="Times New Roman" panose="02020603050405020304" pitchFamily="18" charset="0"/>
              </a:rPr>
              <a:t>Decision </a:t>
            </a:r>
            <a:r>
              <a:rPr lang="en-US" sz="2425" dirty="0">
                <a:latin typeface="Times New Roman" panose="02020603050405020304" pitchFamily="18" charset="0"/>
                <a:cs typeface="Times New Roman" panose="02020603050405020304" pitchFamily="18" charset="0"/>
              </a:rPr>
              <a:t>: we reject the Null hypothesis        at </a:t>
            </a:r>
            <a:r>
              <a:rPr lang="el-GR" sz="2425" dirty="0">
                <a:latin typeface="Times New Roman" panose="02020603050405020304" pitchFamily="18" charset="0"/>
                <a:cs typeface="Times New Roman" panose="02020603050405020304" pitchFamily="18" charset="0"/>
              </a:rPr>
              <a:t>α</a:t>
            </a:r>
            <a:r>
              <a:rPr lang="en-IN" sz="2425" dirty="0">
                <a:latin typeface="Times New Roman" panose="02020603050405020304" pitchFamily="18" charset="0"/>
                <a:cs typeface="Times New Roman" panose="02020603050405020304" pitchFamily="18" charset="0"/>
              </a:rPr>
              <a:t> = 5 % LOS.</a:t>
            </a:r>
          </a:p>
          <a:p>
            <a:r>
              <a:rPr lang="en-IN" sz="2425" dirty="0">
                <a:latin typeface="Times New Roman" panose="02020603050405020304" pitchFamily="18" charset="0"/>
                <a:cs typeface="Times New Roman" panose="02020603050405020304" pitchFamily="18" charset="0"/>
              </a:rPr>
              <a:t>                   </a:t>
            </a:r>
            <a:r>
              <a:rPr lang="en-IN" sz="2425" dirty="0" err="1">
                <a:latin typeface="Times New Roman" panose="02020603050405020304" pitchFamily="18" charset="0"/>
                <a:cs typeface="Times New Roman" panose="02020603050405020304" pitchFamily="18" charset="0"/>
              </a:rPr>
              <a:t>i.e</a:t>
            </a:r>
            <a:r>
              <a:rPr lang="en-IN" sz="2425" dirty="0">
                <a:latin typeface="Times New Roman" panose="02020603050405020304" pitchFamily="18" charset="0"/>
                <a:cs typeface="Times New Roman" panose="02020603050405020304" pitchFamily="18" charset="0"/>
              </a:rPr>
              <a:t>, we accept       . </a:t>
            </a:r>
          </a:p>
          <a:p>
            <a:endParaRPr lang="en-IN" dirty="0"/>
          </a:p>
        </p:txBody>
      </p:sp>
      <p:graphicFrame>
        <p:nvGraphicFramePr>
          <p:cNvPr id="8" name="Object 7"/>
          <p:cNvGraphicFramePr>
            <a:graphicFrameLocks noChangeAspect="1"/>
          </p:cNvGraphicFramePr>
          <p:nvPr>
            <p:extLst>
              <p:ext uri="{D42A27DB-BD31-4B8C-83A1-F6EECF244321}">
                <p14:modId xmlns:p14="http://schemas.microsoft.com/office/powerpoint/2010/main" val="3330439164"/>
              </p:ext>
            </p:extLst>
          </p:nvPr>
        </p:nvGraphicFramePr>
        <p:xfrm>
          <a:off x="1015389" y="3706752"/>
          <a:ext cx="4081259" cy="663944"/>
        </p:xfrm>
        <a:graphic>
          <a:graphicData uri="http://schemas.openxmlformats.org/presentationml/2006/ole">
            <mc:AlternateContent xmlns:mc="http://schemas.openxmlformats.org/markup-compatibility/2006">
              <mc:Choice xmlns:v="urn:schemas-microsoft-com:vml" Requires="v">
                <p:oleObj spid="_x0000_s5134" name="Equation" r:id="rId3" imgW="1562040" imgH="253800" progId="Equation.3">
                  <p:embed/>
                </p:oleObj>
              </mc:Choice>
              <mc:Fallback>
                <p:oleObj name="Equation" r:id="rId3" imgW="1562040" imgH="253800" progId="Equation.3">
                  <p:embed/>
                  <p:pic>
                    <p:nvPicPr>
                      <p:cNvPr id="8" name="Object 7"/>
                      <p:cNvPicPr/>
                      <p:nvPr/>
                    </p:nvPicPr>
                    <p:blipFill>
                      <a:blip r:embed="rId4"/>
                      <a:stretch>
                        <a:fillRect/>
                      </a:stretch>
                    </p:blipFill>
                    <p:spPr>
                      <a:xfrm>
                        <a:off x="1015389" y="3706752"/>
                        <a:ext cx="4081259" cy="663944"/>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153254611"/>
              </p:ext>
            </p:extLst>
          </p:nvPr>
        </p:nvGraphicFramePr>
        <p:xfrm>
          <a:off x="5304217" y="4550694"/>
          <a:ext cx="481118" cy="509986"/>
        </p:xfrm>
        <a:graphic>
          <a:graphicData uri="http://schemas.openxmlformats.org/presentationml/2006/ole">
            <mc:AlternateContent xmlns:mc="http://schemas.openxmlformats.org/markup-compatibility/2006">
              <mc:Choice xmlns:v="urn:schemas-microsoft-com:vml" Requires="v">
                <p:oleObj spid="_x0000_s5135" name="Equation" r:id="rId5" imgW="215640" imgH="228600" progId="Equation.3">
                  <p:embed/>
                </p:oleObj>
              </mc:Choice>
              <mc:Fallback>
                <p:oleObj name="Equation" r:id="rId5" imgW="215640" imgH="228600" progId="Equation.3">
                  <p:embed/>
                  <p:pic>
                    <p:nvPicPr>
                      <p:cNvPr id="9" name="Object 8"/>
                      <p:cNvPicPr/>
                      <p:nvPr/>
                    </p:nvPicPr>
                    <p:blipFill>
                      <a:blip r:embed="rId6"/>
                      <a:stretch>
                        <a:fillRect/>
                      </a:stretch>
                    </p:blipFill>
                    <p:spPr>
                      <a:xfrm>
                        <a:off x="5304217" y="4550694"/>
                        <a:ext cx="481118" cy="509986"/>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518160335"/>
              </p:ext>
            </p:extLst>
          </p:nvPr>
        </p:nvGraphicFramePr>
        <p:xfrm>
          <a:off x="3522703" y="4987237"/>
          <a:ext cx="450877" cy="482494"/>
        </p:xfrm>
        <a:graphic>
          <a:graphicData uri="http://schemas.openxmlformats.org/presentationml/2006/ole">
            <mc:AlternateContent xmlns:mc="http://schemas.openxmlformats.org/markup-compatibility/2006">
              <mc:Choice xmlns:v="urn:schemas-microsoft-com:vml" Requires="v">
                <p:oleObj spid="_x0000_s5136" name="Equation" r:id="rId7" imgW="203040" imgH="215640" progId="Equation.3">
                  <p:embed/>
                </p:oleObj>
              </mc:Choice>
              <mc:Fallback>
                <p:oleObj name="Equation" r:id="rId7" imgW="203040" imgH="215640" progId="Equation.3">
                  <p:embed/>
                  <p:pic>
                    <p:nvPicPr>
                      <p:cNvPr id="10" name="Object 9"/>
                      <p:cNvPicPr/>
                      <p:nvPr/>
                    </p:nvPicPr>
                    <p:blipFill>
                      <a:blip r:embed="rId8"/>
                      <a:stretch>
                        <a:fillRect/>
                      </a:stretch>
                    </p:blipFill>
                    <p:spPr>
                      <a:xfrm>
                        <a:off x="3522703" y="4987237"/>
                        <a:ext cx="450877" cy="482494"/>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541560552"/>
              </p:ext>
            </p:extLst>
          </p:nvPr>
        </p:nvGraphicFramePr>
        <p:xfrm>
          <a:off x="1279317" y="1097233"/>
          <a:ext cx="7226400" cy="1606936"/>
        </p:xfrm>
        <a:graphic>
          <a:graphicData uri="http://schemas.openxmlformats.org/presentationml/2006/ole">
            <mc:AlternateContent xmlns:mc="http://schemas.openxmlformats.org/markup-compatibility/2006">
              <mc:Choice xmlns:v="urn:schemas-microsoft-com:vml" Requires="v">
                <p:oleObj spid="_x0000_s5137" name="Equation" r:id="rId9" imgW="2819160" imgH="685800" progId="Equation.3">
                  <p:embed/>
                </p:oleObj>
              </mc:Choice>
              <mc:Fallback>
                <p:oleObj name="Equation" r:id="rId9" imgW="2819160" imgH="685800" progId="Equation.3">
                  <p:embed/>
                  <p:pic>
                    <p:nvPicPr>
                      <p:cNvPr id="11" name="Object 10"/>
                      <p:cNvPicPr/>
                      <p:nvPr/>
                    </p:nvPicPr>
                    <p:blipFill>
                      <a:blip r:embed="rId10"/>
                      <a:stretch>
                        <a:fillRect/>
                      </a:stretch>
                    </p:blipFill>
                    <p:spPr>
                      <a:xfrm>
                        <a:off x="1279317" y="1097233"/>
                        <a:ext cx="7226400" cy="1606936"/>
                      </a:xfrm>
                      <a:prstGeom prst="rect">
                        <a:avLst/>
                      </a:prstGeom>
                    </p:spPr>
                  </p:pic>
                </p:oleObj>
              </mc:Fallback>
            </mc:AlternateContent>
          </a:graphicData>
        </a:graphic>
      </p:graphicFrame>
      <p:sp>
        <p:nvSpPr>
          <p:cNvPr id="13" name="Rectangle 12"/>
          <p:cNvSpPr/>
          <p:nvPr/>
        </p:nvSpPr>
        <p:spPr>
          <a:xfrm>
            <a:off x="284776" y="229678"/>
            <a:ext cx="2771242" cy="625428"/>
          </a:xfrm>
          <a:prstGeom prst="rect">
            <a:avLst/>
          </a:prstGeom>
        </p:spPr>
        <p:txBody>
          <a:bodyPr wrap="square">
            <a:spAutoFit/>
          </a:bodyPr>
          <a:lstStyle/>
          <a:p>
            <a:r>
              <a:rPr lang="en-IN" sz="3464" b="1" dirty="0">
                <a:solidFill>
                  <a:srgbClr val="0033CC"/>
                </a:solidFill>
              </a:rPr>
              <a:t>Solution</a:t>
            </a:r>
            <a:endParaRPr lang="en-US" sz="3464"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8756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3516" y="1095015"/>
            <a:ext cx="10953005" cy="5197799"/>
          </a:xfrm>
        </p:spPr>
        <p:txBody>
          <a:bodyPr>
            <a:normAutofit fontScale="92500" lnSpcReduction="10000"/>
          </a:bodyPr>
          <a:lstStyle/>
          <a:p>
            <a:pPr algn="just">
              <a:spcBef>
                <a:spcPts val="0"/>
              </a:spcBef>
            </a:pPr>
            <a:r>
              <a:rPr lang="en-IN" dirty="0"/>
              <a:t> </a:t>
            </a:r>
            <a:r>
              <a:rPr lang="en-IN" sz="3117" dirty="0">
                <a:latin typeface="+mn-lt"/>
              </a:rPr>
              <a:t>A sample analysis of examination results of 500 students was made. It was found that 220 students had failed, 170 had secured a third class, 90 were placed in second class and 20 got a first class.</a:t>
            </a:r>
          </a:p>
          <a:p>
            <a:pPr algn="just">
              <a:spcBef>
                <a:spcPts val="0"/>
              </a:spcBef>
            </a:pPr>
            <a:endParaRPr lang="en-IN" sz="3117" dirty="0">
              <a:latin typeface="+mn-lt"/>
            </a:endParaRPr>
          </a:p>
          <a:p>
            <a:pPr algn="just">
              <a:spcBef>
                <a:spcPts val="0"/>
              </a:spcBef>
            </a:pPr>
            <a:r>
              <a:rPr lang="en-IN" sz="3117" dirty="0">
                <a:latin typeface="+mn-lt"/>
              </a:rPr>
              <a:t> Do these figures commensurate with the general examination result which is in ratio of 4:3:2:1 for the various categories respectively.</a:t>
            </a:r>
          </a:p>
        </p:txBody>
      </p:sp>
      <p:sp>
        <p:nvSpPr>
          <p:cNvPr id="3" name="Title 2"/>
          <p:cNvSpPr>
            <a:spLocks noGrp="1"/>
          </p:cNvSpPr>
          <p:nvPr>
            <p:ph type="title" idx="4294967295"/>
          </p:nvPr>
        </p:nvSpPr>
        <p:spPr>
          <a:xfrm>
            <a:off x="10761" y="261866"/>
            <a:ext cx="3242807" cy="317138"/>
          </a:xfrm>
        </p:spPr>
        <p:txBody>
          <a:bodyPr>
            <a:normAutofit fontScale="90000"/>
          </a:bodyPr>
          <a:lstStyle/>
          <a:p>
            <a:r>
              <a:rPr lang="en-IN" b="1" dirty="0">
                <a:solidFill>
                  <a:srgbClr val="FF0000"/>
                </a:solidFill>
              </a:rPr>
              <a:t>Problem</a:t>
            </a:r>
            <a:endParaRPr lang="en-IN" dirty="0"/>
          </a:p>
        </p:txBody>
      </p:sp>
    </p:spTree>
    <p:extLst>
      <p:ext uri="{BB962C8B-B14F-4D97-AF65-F5344CB8AC3E}">
        <p14:creationId xmlns:p14="http://schemas.microsoft.com/office/powerpoint/2010/main" val="1385911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3671" y="1457738"/>
                <a:ext cx="9275004" cy="4505739"/>
              </a:xfrm>
            </p:spPr>
            <p:txBody>
              <a:bodyPr>
                <a:normAutofit/>
              </a:bodyPr>
              <a:lstStyle/>
              <a:p>
                <a:pPr marL="0" indent="0">
                  <a:lnSpc>
                    <a:spcPct val="120000"/>
                  </a:lnSpc>
                  <a:spcBef>
                    <a:spcPts val="0"/>
                  </a:spcBef>
                  <a:buNone/>
                </a:pPr>
                <a:r>
                  <a:rPr lang="en-US" sz="2000" b="1" dirty="0">
                    <a:latin typeface="Calibri" panose="020F0502020204030204" pitchFamily="34" charset="0"/>
                    <a:ea typeface="Tahoma" panose="020B0604030504040204" pitchFamily="34" charset="0"/>
                    <a:cs typeface="Calibri" panose="020F0502020204030204" pitchFamily="34" charset="0"/>
                  </a:rPr>
                  <a:t>Note: </a:t>
                </a:r>
                <a:endParaRPr lang="en-US" sz="2000" dirty="0">
                  <a:latin typeface="Calibri" panose="020F0502020204030204" pitchFamily="34" charset="0"/>
                  <a:ea typeface="Tahoma" panose="020B0604030504040204" pitchFamily="34" charset="0"/>
                  <a:cs typeface="Calibri" panose="020F0502020204030204" pitchFamily="34" charset="0"/>
                </a:endParaRPr>
              </a:p>
              <a:p>
                <a:pPr marL="0" indent="0">
                  <a:lnSpc>
                    <a:spcPct val="120000"/>
                  </a:lnSpc>
                  <a:spcBef>
                    <a:spcPts val="0"/>
                  </a:spcBef>
                  <a:buNone/>
                </a:pPr>
                <a:endParaRPr lang="en-US" sz="2000" dirty="0">
                  <a:latin typeface="Calibri" panose="020F0502020204030204" pitchFamily="34" charset="0"/>
                  <a:ea typeface="Tahoma" panose="020B0604030504040204" pitchFamily="34" charset="0"/>
                  <a:cs typeface="Calibri" panose="020F0502020204030204" pitchFamily="34" charset="0"/>
                </a:endParaRPr>
              </a:p>
              <a:p>
                <a:pPr marL="0" indent="0">
                  <a:lnSpc>
                    <a:spcPct val="120000"/>
                  </a:lnSpc>
                  <a:spcBef>
                    <a:spcPts val="0"/>
                  </a:spcBef>
                  <a:buNone/>
                </a:pPr>
                <a:r>
                  <a:rPr lang="en-US" sz="2000" dirty="0">
                    <a:latin typeface="Calibri" panose="020F0502020204030204" pitchFamily="34" charset="0"/>
                    <a:ea typeface="Tahoma" panose="020B0604030504040204" pitchFamily="34" charset="0"/>
                    <a:cs typeface="Calibri" panose="020F0502020204030204" pitchFamily="34" charset="0"/>
                  </a:rPr>
                  <a:t>In fact, a 1-tailed test such as:</a:t>
                </a:r>
              </a:p>
              <a:p>
                <a:pPr marL="282575" indent="-228600">
                  <a:lnSpc>
                    <a:spcPct val="120000"/>
                  </a:lnSpc>
                  <a:spcBef>
                    <a:spcPts val="0"/>
                  </a:spcBef>
                  <a:buNone/>
                  <a:tabLst>
                    <a:tab pos="3886200" algn="l"/>
                  </a:tabLst>
                </a:pPr>
                <a:r>
                  <a:rPr lang="en-US" sz="1600" dirty="0">
                    <a:latin typeface="Calibri" panose="020F0502020204030204" pitchFamily="34" charset="0"/>
                    <a:ea typeface="Tahoma" panose="020B0604030504040204" pitchFamily="34" charset="0"/>
                    <a:cs typeface="Calibri" panose="020F0502020204030204" pitchFamily="34" charset="0"/>
                  </a:rPr>
                  <a:t>                                                               </a:t>
                </a:r>
              </a:p>
              <a:p>
                <a:pPr marL="282575" indent="-228600">
                  <a:lnSpc>
                    <a:spcPct val="120000"/>
                  </a:lnSpc>
                  <a:spcBef>
                    <a:spcPts val="0"/>
                  </a:spcBef>
                  <a:buNone/>
                  <a:tabLst>
                    <a:tab pos="3886200" algn="l"/>
                  </a:tabLst>
                </a:pPr>
                <a:endParaRPr lang="en-US" sz="1600" dirty="0">
                  <a:latin typeface="Calibri" panose="020F0502020204030204" pitchFamily="34" charset="0"/>
                  <a:ea typeface="Tahoma" panose="020B0604030504040204" pitchFamily="34" charset="0"/>
                  <a:cs typeface="Calibri" panose="020F0502020204030204" pitchFamily="34" charset="0"/>
                </a:endParaRPr>
              </a:p>
              <a:p>
                <a:pPr marL="282575" indent="-228600">
                  <a:lnSpc>
                    <a:spcPct val="120000"/>
                  </a:lnSpc>
                  <a:spcBef>
                    <a:spcPts val="0"/>
                  </a:spcBef>
                  <a:buNone/>
                  <a:tabLst>
                    <a:tab pos="3886200" algn="l"/>
                  </a:tabLst>
                </a:pPr>
                <a:endParaRPr lang="en-US" sz="1600" dirty="0">
                  <a:latin typeface="Calibri" panose="020F0502020204030204" pitchFamily="34" charset="0"/>
                  <a:ea typeface="Tahoma" panose="020B0604030504040204" pitchFamily="34" charset="0"/>
                  <a:cs typeface="Calibri" panose="020F0502020204030204" pitchFamily="34" charset="0"/>
                </a:endParaRPr>
              </a:p>
              <a:p>
                <a:pPr marL="282575" indent="-228600">
                  <a:lnSpc>
                    <a:spcPct val="120000"/>
                  </a:lnSpc>
                  <a:spcBef>
                    <a:spcPts val="0"/>
                  </a:spcBef>
                  <a:buNone/>
                  <a:tabLst>
                    <a:tab pos="3886200" algn="l"/>
                  </a:tabLst>
                </a:pPr>
                <a:r>
                  <a:rPr lang="en-US" sz="2000" dirty="0">
                    <a:latin typeface="Calibri" panose="020F0502020204030204" pitchFamily="34" charset="0"/>
                    <a:ea typeface="Tahoma" panose="020B0604030504040204" pitchFamily="34" charset="0"/>
                    <a:cs typeface="Calibri" panose="020F0502020204030204" pitchFamily="34" charset="0"/>
                  </a:rPr>
                  <a:t>is same as         </a:t>
                </a:r>
              </a:p>
              <a:p>
                <a:pPr marL="282575" indent="-228600">
                  <a:lnSpc>
                    <a:spcPct val="120000"/>
                  </a:lnSpc>
                  <a:spcBef>
                    <a:spcPts val="0"/>
                  </a:spcBef>
                  <a:buFont typeface="+mj-lt"/>
                  <a:buAutoNum type="arabicPeriod" startAt="7"/>
                </a:pPr>
                <a:endParaRPr lang="en-US" dirty="0">
                  <a:latin typeface="Calibri" panose="020F0502020204030204" pitchFamily="34" charset="0"/>
                  <a:ea typeface="Tahoma" panose="020B0604030504040204" pitchFamily="34" charset="0"/>
                  <a:cs typeface="Calibri" panose="020F0502020204030204" pitchFamily="34" charset="0"/>
                </a:endParaRPr>
              </a:p>
              <a:p>
                <a:pPr marL="53975" indent="0">
                  <a:lnSpc>
                    <a:spcPct val="120000"/>
                  </a:lnSpc>
                  <a:spcBef>
                    <a:spcPts val="0"/>
                  </a:spcBef>
                  <a:buNone/>
                </a:pPr>
                <a:endParaRPr lang="en-US" dirty="0">
                  <a:latin typeface="Calibri" panose="020F0502020204030204" pitchFamily="34" charset="0"/>
                  <a:ea typeface="Tahoma" panose="020B0604030504040204" pitchFamily="34" charset="0"/>
                  <a:cs typeface="Calibri" panose="020F0502020204030204" pitchFamily="34" charset="0"/>
                </a:endParaRPr>
              </a:p>
              <a:p>
                <a:pPr marL="53975" indent="0">
                  <a:lnSpc>
                    <a:spcPct val="120000"/>
                  </a:lnSpc>
                  <a:spcBef>
                    <a:spcPts val="0"/>
                  </a:spcBef>
                  <a:buNone/>
                </a:pPr>
                <a:endParaRPr lang="en-US" dirty="0">
                  <a:latin typeface="Calibri" panose="020F0502020204030204" pitchFamily="34" charset="0"/>
                  <a:ea typeface="Tahoma" panose="020B0604030504040204" pitchFamily="34" charset="0"/>
                  <a:cs typeface="Calibri" panose="020F0502020204030204" pitchFamily="34" charset="0"/>
                </a:endParaRPr>
              </a:p>
              <a:p>
                <a:pPr marL="53975" indent="0">
                  <a:lnSpc>
                    <a:spcPct val="120000"/>
                  </a:lnSpc>
                  <a:spcBef>
                    <a:spcPts val="0"/>
                  </a:spcBef>
                  <a:buNone/>
                </a:pPr>
                <a:endParaRPr lang="en-US" dirty="0">
                  <a:latin typeface="Calibri" panose="020F0502020204030204" pitchFamily="34" charset="0"/>
                  <a:ea typeface="Tahoma" panose="020B0604030504040204" pitchFamily="34" charset="0"/>
                  <a:cs typeface="Calibri" panose="020F0502020204030204" pitchFamily="34" charset="0"/>
                </a:endParaRPr>
              </a:p>
              <a:p>
                <a:pPr marL="53975" indent="0">
                  <a:lnSpc>
                    <a:spcPct val="120000"/>
                  </a:lnSpc>
                  <a:spcBef>
                    <a:spcPts val="0"/>
                  </a:spcBef>
                  <a:buNone/>
                </a:pPr>
                <a:endParaRPr lang="en-US" dirty="0">
                  <a:latin typeface="Calibri" panose="020F0502020204030204" pitchFamily="34" charset="0"/>
                  <a:ea typeface="Tahoma" panose="020B0604030504040204" pitchFamily="34" charset="0"/>
                  <a:cs typeface="Calibri" panose="020F0502020204030204" pitchFamily="34" charset="0"/>
                </a:endParaRPr>
              </a:p>
              <a:p>
                <a:pPr marL="53975" indent="0">
                  <a:lnSpc>
                    <a:spcPct val="120000"/>
                  </a:lnSpc>
                  <a:spcBef>
                    <a:spcPts val="0"/>
                  </a:spcBef>
                  <a:buNone/>
                </a:pPr>
                <a:r>
                  <a:rPr lang="en-US" dirty="0">
                    <a:latin typeface="Calibri" panose="020F0502020204030204" pitchFamily="34" charset="0"/>
                    <a:ea typeface="Tahoma" panose="020B0604030504040204" pitchFamily="34" charset="0"/>
                    <a:cs typeface="Calibri" panose="020F0502020204030204" pitchFamily="34" charset="0"/>
                  </a:rPr>
                  <a:t>In essence,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𝜇</m:t>
                    </m:r>
                    <m:r>
                      <a:rPr lang="en-US" i="1">
                        <a:latin typeface="Cambria Math" panose="02040503050406030204" pitchFamily="18" charset="0"/>
                        <a:ea typeface="Cambria Math" panose="02040503050406030204" pitchFamily="18" charset="0"/>
                        <a:cs typeface="Times New Roman" panose="02020603050405020304" pitchFamily="18" charset="0"/>
                      </a:rPr>
                      <m:t>&gt;100, </m:t>
                    </m:r>
                  </m:oMath>
                </a14:m>
                <a:r>
                  <a:rPr lang="en-US" dirty="0">
                    <a:latin typeface="Calibri" panose="020F0502020204030204" pitchFamily="34" charset="0"/>
                    <a:ea typeface="Tahoma" panose="020B0604030504040204" pitchFamily="34" charset="0"/>
                    <a:cs typeface="Calibri" panose="020F0502020204030204" pitchFamily="34" charset="0"/>
                  </a:rPr>
                  <a:t> it does not imply that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𝜇</m:t>
                    </m:r>
                    <m:r>
                      <a:rPr lang="en-US" i="1">
                        <a:latin typeface="Cambria Math" panose="02040503050406030204" pitchFamily="18" charset="0"/>
                        <a:ea typeface="Cambria Math" panose="02040503050406030204" pitchFamily="18" charset="0"/>
                        <a:cs typeface="Times New Roman" panose="02020603050405020304" pitchFamily="18" charset="0"/>
                      </a:rPr>
                      <m:t>&gt;80,</m:t>
                    </m:r>
                    <m:r>
                      <a:rPr lang="en-US" i="1">
                        <a:latin typeface="Cambria Math" panose="02040503050406030204" pitchFamily="18" charset="0"/>
                        <a:ea typeface="Cambria Math" panose="02040503050406030204" pitchFamily="18" charset="0"/>
                        <a:cs typeface="Times New Roman" panose="02020603050405020304" pitchFamily="18" charset="0"/>
                      </a:rPr>
                      <m:t>𝜇</m:t>
                    </m:r>
                    <m:r>
                      <a:rPr lang="en-US" i="1">
                        <a:latin typeface="Cambria Math" panose="02040503050406030204" pitchFamily="18" charset="0"/>
                        <a:ea typeface="Cambria Math" panose="02040503050406030204" pitchFamily="18" charset="0"/>
                        <a:cs typeface="Times New Roman" panose="02020603050405020304" pitchFamily="18" charset="0"/>
                      </a:rPr>
                      <m:t>&gt;90</m:t>
                    </m:r>
                  </m:oMath>
                </a14:m>
                <a:r>
                  <a:rPr lang="en-US" dirty="0">
                    <a:latin typeface="Calibri" panose="020F0502020204030204" pitchFamily="34" charset="0"/>
                    <a:ea typeface="Tahoma" panose="020B0604030504040204" pitchFamily="34" charset="0"/>
                    <a:cs typeface="Calibri" panose="020F0502020204030204" pitchFamily="34" charset="0"/>
                  </a:rPr>
                  <a:t>, etc.</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3671" y="1457738"/>
                <a:ext cx="9275004" cy="4505739"/>
              </a:xfrm>
              <a:blipFill>
                <a:blip r:embed="rId2"/>
                <a:stretch>
                  <a:fillRect l="-723"/>
                </a:stretch>
              </a:blipFill>
            </p:spPr>
            <p:txBody>
              <a:bodyPr/>
              <a:lstStyle/>
              <a:p>
                <a:r>
                  <a:rPr lang="en-VI">
                    <a:noFill/>
                  </a:rPr>
                  <a:t> </a:t>
                </a:r>
              </a:p>
            </p:txBody>
          </p:sp>
        </mc:Fallback>
      </mc:AlternateContent>
      <p:sp>
        <p:nvSpPr>
          <p:cNvPr id="6" name="Title 1"/>
          <p:cNvSpPr>
            <a:spLocks noGrp="1"/>
          </p:cNvSpPr>
          <p:nvPr>
            <p:ph type="title"/>
          </p:nvPr>
        </p:nvSpPr>
        <p:spPr>
          <a:xfrm>
            <a:off x="1820205" y="291548"/>
            <a:ext cx="4434821" cy="935888"/>
          </a:xfrm>
        </p:spPr>
        <p:txBody>
          <a:bodyPr>
            <a:normAutofit/>
          </a:bodyPr>
          <a:lstStyle/>
          <a:p>
            <a:r>
              <a:rPr lang="en-US" sz="4000" dirty="0">
                <a:solidFill>
                  <a:schemeClr val="tx1"/>
                </a:solidFill>
                <a:latin typeface="Times New Roman" pitchFamily="18" charset="0"/>
                <a:cs typeface="Times New Roman" pitchFamily="18" charset="0"/>
              </a:rPr>
              <a:t>The Hypotheses</a:t>
            </a:r>
            <a:endParaRPr lang="en-IN" sz="4000" dirty="0">
              <a:solidFill>
                <a:schemeClr val="tx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5179158" y="1921069"/>
                <a:ext cx="1859704"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Tahoma" panose="020B0604030504040204" pitchFamily="34" charset="0"/>
                              <a:cs typeface="Times New Roman" panose="02020603050405020304" pitchFamily="18" charset="0"/>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ahoma" panose="020B0604030504040204" pitchFamily="34" charset="0"/>
                              <a:cs typeface="Times New Roman" panose="02020603050405020304" pitchFamily="18" charset="0"/>
                            </a:rPr>
                            <m:t>𝐻</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ahoma" panose="020B0604030504040204" pitchFamily="34" charset="0"/>
                              <a:cs typeface="Times New Roman" panose="02020603050405020304" pitchFamily="18" charset="0"/>
                            </a:rPr>
                            <m:t>0</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ahoma" panose="020B0604030504040204" pitchFamily="34" charset="0"/>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=100 </m:t>
                      </m:r>
                    </m:oMath>
                  </m:oMathPara>
                </a14:m>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Tahoma" panose="020B0604030504040204" pitchFamily="34"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Cambria Math" panose="02040503050406030204" pitchFamily="18" charset="0"/>
                    <a:ea typeface="Tahoma" panose="020B0604030504040204" pitchFamily="34" charset="0"/>
                    <a:cs typeface="Times New Roman" panose="02020603050405020304" pitchFamily="18" charset="0"/>
                  </a:rPr>
                  <a:t> </a:t>
                </a: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ahoma" panose="020B0604030504040204" pitchFamily="34" charset="0"/>
                              <a:cs typeface="Times New Roman" panose="02020603050405020304" pitchFamily="18" charset="0"/>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ahoma" panose="020B0604030504040204" pitchFamily="34" charset="0"/>
                              <a:cs typeface="Times New Roman" panose="02020603050405020304" pitchFamily="18" charset="0"/>
                            </a:rPr>
                            <m:t>𝐻</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Tahoma" panose="020B0604030504040204" pitchFamily="34" charset="0"/>
                              <a:cs typeface="Times New Roman" panose="02020603050405020304" pitchFamily="18" charset="0"/>
                            </a:rPr>
                            <m:t>𝑎</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ahoma" panose="020B0604030504040204" pitchFamily="34" charset="0"/>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&gt;100</m:t>
                      </m:r>
                    </m:oMath>
                  </m:oMathPara>
                </a14:m>
                <a:endParaRPr kumimoji="0" lang="en-US" sz="1400" b="0" i="0" u="none" strike="noStrike" kern="1200" cap="none" spc="0" normalizeH="0" baseline="0" noProof="0" dirty="0">
                  <a:ln>
                    <a:noFill/>
                  </a:ln>
                  <a:solidFill>
                    <a:prstClr val="black"/>
                  </a:solidFill>
                  <a:effectLst/>
                  <a:uLnTx/>
                  <a:uFillTx/>
                  <a:latin typeface="Arial"/>
                  <a:ea typeface="Tahoma" panose="020B0604030504040204" pitchFamily="34"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179158" y="1921069"/>
                <a:ext cx="1859704" cy="769441"/>
              </a:xfrm>
              <a:prstGeom prst="rect">
                <a:avLst/>
              </a:prstGeom>
              <a:blipFill>
                <a:blip r:embed="rId3"/>
                <a:stretch>
                  <a:fillRect b="-2381"/>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286597" y="3384143"/>
                <a:ext cx="2360447"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Tahoma" panose="020B0604030504040204" pitchFamily="34" charset="0"/>
                              <a:cs typeface="Times New Roman" panose="02020603050405020304" pitchFamily="18" charset="0"/>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ahoma" panose="020B0604030504040204" pitchFamily="34" charset="0"/>
                              <a:cs typeface="Times New Roman" panose="02020603050405020304" pitchFamily="18" charset="0"/>
                            </a:rPr>
                            <m:t>𝐻</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ahoma" panose="020B0604030504040204" pitchFamily="34" charset="0"/>
                              <a:cs typeface="Times New Roman" panose="02020603050405020304" pitchFamily="18" charset="0"/>
                            </a:rPr>
                            <m:t>0</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ahoma" panose="020B0604030504040204" pitchFamily="34" charset="0"/>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≤100 </m:t>
                      </m:r>
                    </m:oMath>
                  </m:oMathPara>
                </a14:m>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Tahoma" panose="020B0604030504040204" pitchFamily="34"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dirty="0">
                  <a:ln>
                    <a:noFill/>
                  </a:ln>
                  <a:solidFill>
                    <a:prstClr val="black"/>
                  </a:solidFill>
                  <a:effectLst/>
                  <a:uLnTx/>
                  <a:uFillTx/>
                  <a:latin typeface="Cambria Math" panose="02040503050406030204" pitchFamily="18" charset="0"/>
                  <a:ea typeface="Tahoma" panose="020B0604030504040204" pitchFamily="34"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ahoma" panose="020B0604030504040204" pitchFamily="34" charset="0"/>
                              <a:cs typeface="Times New Roman" panose="02020603050405020304" pitchFamily="18" charset="0"/>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ahoma" panose="020B0604030504040204" pitchFamily="34" charset="0"/>
                              <a:cs typeface="Times New Roman" panose="02020603050405020304" pitchFamily="18" charset="0"/>
                            </a:rPr>
                            <m:t>𝐻</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Tahoma" panose="020B0604030504040204" pitchFamily="34" charset="0"/>
                              <a:cs typeface="Times New Roman" panose="02020603050405020304" pitchFamily="18" charset="0"/>
                            </a:rPr>
                            <m:t>𝑎</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ahoma" panose="020B0604030504040204" pitchFamily="34" charset="0"/>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&gt;100</m:t>
                      </m:r>
                    </m:oMath>
                  </m:oMathPara>
                </a14:m>
                <a:endParaRPr kumimoji="0" lang="en-US" sz="1400" b="0" i="0" u="none" strike="noStrike" kern="1200" cap="none" spc="0" normalizeH="0" baseline="0" noProof="0" dirty="0">
                  <a:ln>
                    <a:noFill/>
                  </a:ln>
                  <a:solidFill>
                    <a:prstClr val="black"/>
                  </a:solidFill>
                  <a:effectLst/>
                  <a:uLnTx/>
                  <a:uFillTx/>
                  <a:latin typeface="Arial"/>
                  <a:ea typeface="Tahoma" panose="020B0604030504040204" pitchFamily="34"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286597" y="3384143"/>
                <a:ext cx="2360447" cy="769441"/>
              </a:xfrm>
              <a:prstGeom prst="rect">
                <a:avLst/>
              </a:prstGeom>
              <a:blipFill>
                <a:blip r:embed="rId4"/>
                <a:stretch>
                  <a:fillRect b="-2381"/>
                </a:stretch>
              </a:blipFill>
            </p:spPr>
            <p:txBody>
              <a:bodyPr/>
              <a:lstStyle/>
              <a:p>
                <a:r>
                  <a:rPr lang="en-VI">
                    <a:noFill/>
                  </a:rPr>
                  <a:t> </a:t>
                </a:r>
              </a:p>
            </p:txBody>
          </p:sp>
        </mc:Fallback>
      </mc:AlternateContent>
    </p:spTree>
    <p:extLst>
      <p:ext uri="{BB962C8B-B14F-4D97-AF65-F5344CB8AC3E}">
        <p14:creationId xmlns:p14="http://schemas.microsoft.com/office/powerpoint/2010/main" val="39467824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fontScale="62500" lnSpcReduction="20000"/>
              </a:bodyPr>
              <a:lstStyle/>
              <a:p>
                <a:endParaRPr lang="en-IN" sz="2425" dirty="0">
                  <a:latin typeface="+mn-lt"/>
                </a:endParaRPr>
              </a:p>
              <a:p>
                <a:r>
                  <a:rPr lang="en-IN" sz="2425" dirty="0">
                    <a:latin typeface="+mn-lt"/>
                  </a:rPr>
                  <a:t> </a:t>
                </a:r>
                <a14:m>
                  <m:oMath xmlns:m="http://schemas.openxmlformats.org/officeDocument/2006/math">
                    <m:sSub>
                      <m:sSubPr>
                        <m:ctrlPr>
                          <a:rPr lang="en-IN" sz="2425" i="1">
                            <a:latin typeface="Cambria Math" panose="02040503050406030204" pitchFamily="18" charset="0"/>
                          </a:rPr>
                        </m:ctrlPr>
                      </m:sSubPr>
                      <m:e>
                        <m:r>
                          <a:rPr lang="en-IN" sz="2425" i="1">
                            <a:latin typeface="Cambria Math" panose="02040503050406030204" pitchFamily="18" charset="0"/>
                          </a:rPr>
                          <m:t>𝐻</m:t>
                        </m:r>
                      </m:e>
                      <m:sub>
                        <m:r>
                          <a:rPr lang="en-IN" sz="2425" i="1">
                            <a:latin typeface="Cambria Math" panose="02040503050406030204" pitchFamily="18" charset="0"/>
                          </a:rPr>
                          <m:t>0</m:t>
                        </m:r>
                      </m:sub>
                    </m:sSub>
                    <m:r>
                      <a:rPr lang="en-IN" sz="2425" i="1">
                        <a:latin typeface="Cambria Math" panose="02040503050406030204" pitchFamily="18" charset="0"/>
                      </a:rPr>
                      <m:t>:</m:t>
                    </m:r>
                  </m:oMath>
                </a14:m>
                <a:r>
                  <a:rPr lang="en-IN" sz="2425" dirty="0">
                    <a:latin typeface="+mn-lt"/>
                  </a:rPr>
                  <a:t> The observed results commensurate with the general examination results.</a:t>
                </a:r>
              </a:p>
              <a:p>
                <a:endParaRPr lang="en-IN" sz="2425" dirty="0">
                  <a:latin typeface="+mn-lt"/>
                </a:endParaRPr>
              </a:p>
              <a:p>
                <a14:m>
                  <m:oMath xmlns:m="http://schemas.openxmlformats.org/officeDocument/2006/math">
                    <m:sSub>
                      <m:sSubPr>
                        <m:ctrlPr>
                          <a:rPr lang="en-IN" sz="2425" i="1">
                            <a:latin typeface="Cambria Math" panose="02040503050406030204" pitchFamily="18" charset="0"/>
                          </a:rPr>
                        </m:ctrlPr>
                      </m:sSubPr>
                      <m:e>
                        <m:r>
                          <a:rPr lang="en-IN" sz="2425" i="1">
                            <a:latin typeface="Cambria Math" panose="02040503050406030204" pitchFamily="18" charset="0"/>
                          </a:rPr>
                          <m:t>𝐻</m:t>
                        </m:r>
                      </m:e>
                      <m:sub>
                        <m:r>
                          <a:rPr lang="en-IN" sz="2425" i="1">
                            <a:latin typeface="Cambria Math" panose="02040503050406030204" pitchFamily="18" charset="0"/>
                          </a:rPr>
                          <m:t>1</m:t>
                        </m:r>
                      </m:sub>
                    </m:sSub>
                    <m:r>
                      <a:rPr lang="en-IN" sz="2425" i="1">
                        <a:latin typeface="Cambria Math" panose="02040503050406030204" pitchFamily="18" charset="0"/>
                      </a:rPr>
                      <m:t>:</m:t>
                    </m:r>
                  </m:oMath>
                </a14:m>
                <a:r>
                  <a:rPr lang="en-IN" sz="2425" dirty="0">
                    <a:latin typeface="+mn-lt"/>
                  </a:rPr>
                  <a:t>  The observed results not commensurate with the general examination results.</a:t>
                </a:r>
              </a:p>
              <a:p>
                <a:endParaRPr lang="en-IN" sz="2425" dirty="0">
                  <a:latin typeface="+mn-lt"/>
                </a:endParaRPr>
              </a:p>
              <a:p>
                <a:r>
                  <a:rPr lang="en-IN" sz="2425" dirty="0">
                    <a:latin typeface="+mn-lt"/>
                  </a:rPr>
                  <a:t>Expected frequencies are in the ratio of 4:3:2:1 </a:t>
                </a:r>
              </a:p>
              <a:p>
                <a:r>
                  <a:rPr lang="en-IN" sz="2425" dirty="0">
                    <a:latin typeface="+mn-lt"/>
                  </a:rPr>
                  <a:t>Total frequency = 500</a:t>
                </a:r>
              </a:p>
              <a:p>
                <a:r>
                  <a:rPr lang="en-IN" sz="2425" dirty="0">
                    <a:latin typeface="+mn-lt"/>
                  </a:rPr>
                  <a:t>If we divide total frequency 500 in the ratio 4:3:2:1, We get the Expected frequencies </a:t>
                </a:r>
              </a:p>
              <a:p>
                <a:r>
                  <a:rPr lang="en-IN" sz="2425" dirty="0">
                    <a:latin typeface="+mn-lt"/>
                  </a:rPr>
                  <a:t>As 200</a:t>
                </a:r>
                <a14:m>
                  <m:oMath xmlns:m="http://schemas.openxmlformats.org/officeDocument/2006/math">
                    <m:d>
                      <m:dPr>
                        <m:ctrlPr>
                          <a:rPr lang="en-IN" sz="2425" i="1">
                            <a:latin typeface="Cambria Math" panose="02040503050406030204" pitchFamily="18" charset="0"/>
                          </a:rPr>
                        </m:ctrlPr>
                      </m:dPr>
                      <m:e>
                        <m:r>
                          <a:rPr lang="en-IN" sz="2425" i="1">
                            <a:latin typeface="Cambria Math" panose="02040503050406030204" pitchFamily="18" charset="0"/>
                          </a:rPr>
                          <m:t>500 </m:t>
                        </m:r>
                        <m:r>
                          <a:rPr lang="en-IN" sz="2425" i="1">
                            <a:latin typeface="Cambria Math" panose="02040503050406030204" pitchFamily="18" charset="0"/>
                          </a:rPr>
                          <m:t>𝑋</m:t>
                        </m:r>
                        <m:r>
                          <a:rPr lang="en-IN" sz="2425" i="1">
                            <a:latin typeface="Cambria Math" panose="02040503050406030204" pitchFamily="18" charset="0"/>
                          </a:rPr>
                          <m:t> </m:t>
                        </m:r>
                        <m:f>
                          <m:fPr>
                            <m:ctrlPr>
                              <a:rPr lang="en-IN" sz="2425" i="1">
                                <a:latin typeface="Cambria Math" panose="02040503050406030204" pitchFamily="18" charset="0"/>
                              </a:rPr>
                            </m:ctrlPr>
                          </m:fPr>
                          <m:num>
                            <m:r>
                              <a:rPr lang="en-IN" sz="2425" i="1">
                                <a:latin typeface="Cambria Math" panose="02040503050406030204" pitchFamily="18" charset="0"/>
                              </a:rPr>
                              <m:t>4</m:t>
                            </m:r>
                          </m:num>
                          <m:den>
                            <m:r>
                              <a:rPr lang="en-IN" sz="2425" i="1">
                                <a:latin typeface="Cambria Math" panose="02040503050406030204" pitchFamily="18" charset="0"/>
                              </a:rPr>
                              <m:t>10</m:t>
                            </m:r>
                          </m:den>
                        </m:f>
                      </m:e>
                    </m:d>
                  </m:oMath>
                </a14:m>
                <a:r>
                  <a:rPr lang="en-IN" sz="2425" dirty="0">
                    <a:latin typeface="+mn-lt"/>
                  </a:rPr>
                  <a:t>, 150</a:t>
                </a:r>
                <a14:m>
                  <m:oMath xmlns:m="http://schemas.openxmlformats.org/officeDocument/2006/math">
                    <m:d>
                      <m:dPr>
                        <m:ctrlPr>
                          <a:rPr lang="en-IN" sz="2425" i="1">
                            <a:latin typeface="Cambria Math" panose="02040503050406030204" pitchFamily="18" charset="0"/>
                          </a:rPr>
                        </m:ctrlPr>
                      </m:dPr>
                      <m:e>
                        <m:r>
                          <a:rPr lang="en-IN" sz="2425" i="1">
                            <a:latin typeface="Cambria Math" panose="02040503050406030204" pitchFamily="18" charset="0"/>
                          </a:rPr>
                          <m:t>500 </m:t>
                        </m:r>
                        <m:r>
                          <a:rPr lang="en-IN" sz="2425" i="1">
                            <a:latin typeface="Cambria Math" panose="02040503050406030204" pitchFamily="18" charset="0"/>
                          </a:rPr>
                          <m:t>𝑋</m:t>
                        </m:r>
                        <m:r>
                          <a:rPr lang="en-IN" sz="2425" i="1">
                            <a:latin typeface="Cambria Math" panose="02040503050406030204" pitchFamily="18" charset="0"/>
                          </a:rPr>
                          <m:t> </m:t>
                        </m:r>
                        <m:f>
                          <m:fPr>
                            <m:ctrlPr>
                              <a:rPr lang="en-IN" sz="2425" i="1">
                                <a:latin typeface="Cambria Math" panose="02040503050406030204" pitchFamily="18" charset="0"/>
                              </a:rPr>
                            </m:ctrlPr>
                          </m:fPr>
                          <m:num>
                            <m:r>
                              <a:rPr lang="en-IN" sz="2425" i="1">
                                <a:latin typeface="Cambria Math" panose="02040503050406030204" pitchFamily="18" charset="0"/>
                              </a:rPr>
                              <m:t>3</m:t>
                            </m:r>
                          </m:num>
                          <m:den>
                            <m:r>
                              <a:rPr lang="en-IN" sz="2425" i="1">
                                <a:latin typeface="Cambria Math" panose="02040503050406030204" pitchFamily="18" charset="0"/>
                              </a:rPr>
                              <m:t>10</m:t>
                            </m:r>
                          </m:den>
                        </m:f>
                      </m:e>
                    </m:d>
                  </m:oMath>
                </a14:m>
                <a:r>
                  <a:rPr lang="en-IN" sz="2425" dirty="0">
                    <a:latin typeface="+mn-lt"/>
                  </a:rPr>
                  <a:t>,100</a:t>
                </a:r>
                <a14:m>
                  <m:oMath xmlns:m="http://schemas.openxmlformats.org/officeDocument/2006/math">
                    <m:d>
                      <m:dPr>
                        <m:ctrlPr>
                          <a:rPr lang="en-IN" sz="2425" i="1">
                            <a:latin typeface="Cambria Math" panose="02040503050406030204" pitchFamily="18" charset="0"/>
                          </a:rPr>
                        </m:ctrlPr>
                      </m:dPr>
                      <m:e>
                        <m:r>
                          <a:rPr lang="en-IN" sz="2425" i="1">
                            <a:latin typeface="Cambria Math" panose="02040503050406030204" pitchFamily="18" charset="0"/>
                          </a:rPr>
                          <m:t>500 </m:t>
                        </m:r>
                        <m:r>
                          <a:rPr lang="en-IN" sz="2425" i="1">
                            <a:latin typeface="Cambria Math" panose="02040503050406030204" pitchFamily="18" charset="0"/>
                          </a:rPr>
                          <m:t>𝑋</m:t>
                        </m:r>
                        <m:r>
                          <a:rPr lang="en-IN" sz="2425" i="1">
                            <a:latin typeface="Cambria Math" panose="02040503050406030204" pitchFamily="18" charset="0"/>
                          </a:rPr>
                          <m:t> </m:t>
                        </m:r>
                        <m:f>
                          <m:fPr>
                            <m:ctrlPr>
                              <a:rPr lang="en-IN" sz="2425" i="1">
                                <a:latin typeface="Cambria Math" panose="02040503050406030204" pitchFamily="18" charset="0"/>
                              </a:rPr>
                            </m:ctrlPr>
                          </m:fPr>
                          <m:num>
                            <m:r>
                              <a:rPr lang="en-IN" sz="2425" i="1">
                                <a:latin typeface="Cambria Math" panose="02040503050406030204" pitchFamily="18" charset="0"/>
                              </a:rPr>
                              <m:t>2</m:t>
                            </m:r>
                          </m:num>
                          <m:den>
                            <m:r>
                              <a:rPr lang="en-IN" sz="2425" i="1">
                                <a:latin typeface="Cambria Math" panose="02040503050406030204" pitchFamily="18" charset="0"/>
                              </a:rPr>
                              <m:t>10</m:t>
                            </m:r>
                          </m:den>
                        </m:f>
                      </m:e>
                    </m:d>
                  </m:oMath>
                </a14:m>
                <a:r>
                  <a:rPr lang="en-IN" sz="2425" dirty="0">
                    <a:latin typeface="+mn-lt"/>
                  </a:rPr>
                  <a:t>,50</a:t>
                </a:r>
                <a14:m>
                  <m:oMath xmlns:m="http://schemas.openxmlformats.org/officeDocument/2006/math">
                    <m:d>
                      <m:dPr>
                        <m:ctrlPr>
                          <a:rPr lang="en-IN" sz="2425" i="1">
                            <a:latin typeface="Cambria Math" panose="02040503050406030204" pitchFamily="18" charset="0"/>
                          </a:rPr>
                        </m:ctrlPr>
                      </m:dPr>
                      <m:e>
                        <m:r>
                          <a:rPr lang="en-IN" sz="2425" i="1">
                            <a:latin typeface="Cambria Math" panose="02040503050406030204" pitchFamily="18" charset="0"/>
                          </a:rPr>
                          <m:t>500 </m:t>
                        </m:r>
                        <m:r>
                          <a:rPr lang="en-IN" sz="2425" i="1">
                            <a:latin typeface="Cambria Math" panose="02040503050406030204" pitchFamily="18" charset="0"/>
                          </a:rPr>
                          <m:t>𝑋</m:t>
                        </m:r>
                        <m:r>
                          <a:rPr lang="en-IN" sz="2425" i="1">
                            <a:latin typeface="Cambria Math" panose="02040503050406030204" pitchFamily="18" charset="0"/>
                          </a:rPr>
                          <m:t> </m:t>
                        </m:r>
                        <m:f>
                          <m:fPr>
                            <m:ctrlPr>
                              <a:rPr lang="en-IN" sz="2425" i="1">
                                <a:latin typeface="Cambria Math" panose="02040503050406030204" pitchFamily="18" charset="0"/>
                              </a:rPr>
                            </m:ctrlPr>
                          </m:fPr>
                          <m:num>
                            <m:r>
                              <a:rPr lang="en-IN" sz="2425" i="1">
                                <a:latin typeface="Cambria Math" panose="02040503050406030204" pitchFamily="18" charset="0"/>
                              </a:rPr>
                              <m:t>1</m:t>
                            </m:r>
                          </m:num>
                          <m:den>
                            <m:r>
                              <a:rPr lang="en-IN" sz="2425" i="1">
                                <a:latin typeface="Cambria Math" panose="02040503050406030204" pitchFamily="18" charset="0"/>
                              </a:rPr>
                              <m:t>10</m:t>
                            </m:r>
                          </m:den>
                        </m:f>
                      </m:e>
                    </m:d>
                  </m:oMath>
                </a14:m>
                <a:endParaRPr lang="en-IN" sz="2425" dirty="0">
                  <a:latin typeface="+mn-lt"/>
                </a:endParaRPr>
              </a:p>
              <a:p>
                <a:endParaRPr lang="en-IN" sz="2425" dirty="0">
                  <a:latin typeface="+mn-lt"/>
                </a:endParaRP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3" name="Title 2"/>
          <p:cNvSpPr>
            <a:spLocks noGrp="1"/>
          </p:cNvSpPr>
          <p:nvPr>
            <p:ph type="title" idx="4294967295"/>
          </p:nvPr>
        </p:nvSpPr>
        <p:spPr>
          <a:xfrm>
            <a:off x="228852" y="129902"/>
            <a:ext cx="3440753" cy="713029"/>
          </a:xfrm>
        </p:spPr>
        <p:txBody>
          <a:bodyPr>
            <a:normAutofit/>
          </a:bodyPr>
          <a:lstStyle/>
          <a:p>
            <a:pPr algn="l"/>
            <a:r>
              <a:rPr lang="en-IN" b="1" dirty="0">
                <a:solidFill>
                  <a:srgbClr val="0033CC"/>
                </a:solidFill>
              </a:rPr>
              <a:t>Solution</a:t>
            </a:r>
            <a:endParaRPr lang="en-IN" dirty="0"/>
          </a:p>
        </p:txBody>
      </p:sp>
    </p:spTree>
    <p:extLst>
      <p:ext uri="{BB962C8B-B14F-4D97-AF65-F5344CB8AC3E}">
        <p14:creationId xmlns:p14="http://schemas.microsoft.com/office/powerpoint/2010/main" val="466939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 </a:t>
            </a:r>
          </a:p>
        </p:txBody>
      </p:sp>
      <p:sp>
        <p:nvSpPr>
          <p:cNvPr id="3" name="Title 2"/>
          <p:cNvSpPr>
            <a:spLocks noGrp="1"/>
          </p:cNvSpPr>
          <p:nvPr>
            <p:ph type="title" idx="4294967295"/>
          </p:nvPr>
        </p:nvSpPr>
        <p:spPr/>
        <p:txBody>
          <a:bodyPr/>
          <a:lstStyle/>
          <a:p>
            <a:r>
              <a:rPr lang="en-IN" dirty="0"/>
              <a:t> </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1543245" y="1713471"/>
              <a:ext cx="8247743" cy="3497045"/>
            </p:xfrm>
            <a:graphic>
              <a:graphicData uri="http://schemas.openxmlformats.org/drawingml/2006/table">
                <a:tbl>
                  <a:tblPr firstRow="1" firstCol="1" bandRow="1"/>
                  <a:tblGrid>
                    <a:gridCol w="1327039">
                      <a:extLst>
                        <a:ext uri="{9D8B030D-6E8A-4147-A177-3AD203B41FA5}">
                          <a16:colId xmlns:a16="http://schemas.microsoft.com/office/drawing/2014/main" val="20000"/>
                        </a:ext>
                      </a:extLst>
                    </a:gridCol>
                    <a:gridCol w="1327039">
                      <a:extLst>
                        <a:ext uri="{9D8B030D-6E8A-4147-A177-3AD203B41FA5}">
                          <a16:colId xmlns:a16="http://schemas.microsoft.com/office/drawing/2014/main" val="20001"/>
                        </a:ext>
                      </a:extLst>
                    </a:gridCol>
                    <a:gridCol w="1327922">
                      <a:extLst>
                        <a:ext uri="{9D8B030D-6E8A-4147-A177-3AD203B41FA5}">
                          <a16:colId xmlns:a16="http://schemas.microsoft.com/office/drawing/2014/main" val="20002"/>
                        </a:ext>
                      </a:extLst>
                    </a:gridCol>
                    <a:gridCol w="1327922">
                      <a:extLst>
                        <a:ext uri="{9D8B030D-6E8A-4147-A177-3AD203B41FA5}">
                          <a16:colId xmlns:a16="http://schemas.microsoft.com/office/drawing/2014/main" val="20003"/>
                        </a:ext>
                      </a:extLst>
                    </a:gridCol>
                    <a:gridCol w="1222291">
                      <a:extLst>
                        <a:ext uri="{9D8B030D-6E8A-4147-A177-3AD203B41FA5}">
                          <a16:colId xmlns:a16="http://schemas.microsoft.com/office/drawing/2014/main" val="20004"/>
                        </a:ext>
                      </a:extLst>
                    </a:gridCol>
                    <a:gridCol w="1715530">
                      <a:extLst>
                        <a:ext uri="{9D8B030D-6E8A-4147-A177-3AD203B41FA5}">
                          <a16:colId xmlns:a16="http://schemas.microsoft.com/office/drawing/2014/main" val="20005"/>
                        </a:ext>
                      </a:extLst>
                    </a:gridCol>
                  </a:tblGrid>
                  <a:tr h="699409">
                    <a:tc>
                      <a:txBody>
                        <a:bodyPr/>
                        <a:lstStyle/>
                        <a:p>
                          <a:pPr algn="ctr">
                            <a:lnSpc>
                              <a:spcPct val="107000"/>
                            </a:lnSpc>
                            <a:spcAft>
                              <a:spcPts val="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S. NO</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i-FI" sz="2400" b="1">
                              <a:effectLst/>
                              <a:latin typeface="Calibri" panose="020F0502020204030204" pitchFamily="34" charset="0"/>
                              <a:ea typeface="Calibri" panose="020F0502020204030204" pitchFamily="34" charset="0"/>
                              <a:cs typeface="Times New Roman" panose="02020603050405020304" pitchFamily="18" charset="0"/>
                            </a:rPr>
                            <a:t>(Oi)</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i-FI" sz="2400" b="1">
                              <a:effectLst/>
                              <a:latin typeface="Calibri" panose="020F0502020204030204" pitchFamily="34" charset="0"/>
                              <a:ea typeface="Calibri" panose="020F0502020204030204" pitchFamily="34" charset="0"/>
                              <a:cs typeface="Times New Roman" panose="02020603050405020304" pitchFamily="18" charset="0"/>
                            </a:rPr>
                            <a:t>(Ei)</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i-FI" sz="2400" b="1">
                              <a:effectLst/>
                              <a:latin typeface="Calibri" panose="020F0502020204030204" pitchFamily="34" charset="0"/>
                              <a:ea typeface="Calibri" panose="020F0502020204030204" pitchFamily="34" charset="0"/>
                              <a:cs typeface="Times New Roman" panose="02020603050405020304" pitchFamily="18" charset="0"/>
                            </a:rPr>
                            <a:t>(Oi-Ei)</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m:t>
                                    </m:r>
                                    <m:r>
                                      <a:rPr lang="en-IN" sz="2400" b="0" i="1" smtClean="0">
                                        <a:latin typeface="Cambria Math" panose="02040503050406030204" pitchFamily="18" charset="0"/>
                                      </a:rPr>
                                      <m:t>𝑂</m:t>
                                    </m:r>
                                    <m:r>
                                      <a:rPr lang="en-IN" sz="2400" b="0" i="1" smtClean="0">
                                        <a:latin typeface="Cambria Math" panose="02040503050406030204" pitchFamily="18" charset="0"/>
                                      </a:rPr>
                                      <m:t>−</m:t>
                                    </m:r>
                                    <m:r>
                                      <a:rPr lang="en-IN" sz="2400" b="0" i="1" smtClean="0">
                                        <a:latin typeface="Cambria Math" panose="02040503050406030204" pitchFamily="18" charset="0"/>
                                      </a:rPr>
                                      <m:t>𝐸</m:t>
                                    </m:r>
                                    <m:r>
                                      <a:rPr lang="en-IN" sz="2400" b="0" i="1" smtClean="0">
                                        <a:latin typeface="Cambria Math" panose="02040503050406030204" pitchFamily="18" charset="0"/>
                                      </a:rPr>
                                      <m:t>)</m:t>
                                    </m:r>
                                  </m:e>
                                  <m:sup>
                                    <m:r>
                                      <a:rPr lang="en-IN" sz="2400" b="0" i="1" smtClean="0">
                                        <a:latin typeface="Cambria Math" panose="02040503050406030204" pitchFamily="18" charset="0"/>
                                      </a:rPr>
                                      <m:t>2</m:t>
                                    </m:r>
                                  </m:sup>
                                </m:sSup>
                              </m:oMath>
                            </m:oMathPara>
                          </a14:m>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14:m>
                            <m:oMath xmlns:m="http://schemas.openxmlformats.org/officeDocument/2006/math">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m:t>
                                  </m:r>
                                  <m:r>
                                    <a:rPr lang="en-IN" sz="2400" b="0" i="1" smtClean="0">
                                      <a:latin typeface="Cambria Math" panose="02040503050406030204" pitchFamily="18" charset="0"/>
                                    </a:rPr>
                                    <m:t>𝑂</m:t>
                                  </m:r>
                                  <m:r>
                                    <a:rPr lang="en-IN" sz="2400" b="0" i="1" smtClean="0">
                                      <a:latin typeface="Cambria Math" panose="02040503050406030204" pitchFamily="18" charset="0"/>
                                    </a:rPr>
                                    <m:t>−</m:t>
                                  </m:r>
                                  <m:r>
                                    <a:rPr lang="en-IN" sz="2400" b="0" i="1" smtClean="0">
                                      <a:latin typeface="Cambria Math" panose="02040503050406030204" pitchFamily="18" charset="0"/>
                                    </a:rPr>
                                    <m:t>𝐸</m:t>
                                  </m:r>
                                  <m:r>
                                    <a:rPr lang="en-IN" sz="2400" b="0" i="1" smtClean="0">
                                      <a:latin typeface="Cambria Math" panose="02040503050406030204" pitchFamily="18" charset="0"/>
                                    </a:rPr>
                                    <m:t>)</m:t>
                                  </m:r>
                                </m:e>
                                <m:sup>
                                  <m:r>
                                    <a:rPr lang="en-IN" sz="2400" b="0" i="1" smtClean="0">
                                      <a:latin typeface="Cambria Math" panose="02040503050406030204" pitchFamily="18" charset="0"/>
                                    </a:rPr>
                                    <m:t>2</m:t>
                                  </m:r>
                                </m:sup>
                              </m:sSup>
                            </m:oMath>
                          </a14:m>
                          <a:r>
                            <a:rPr lang="fi-FI" sz="2400" b="1" dirty="0">
                              <a:effectLst/>
                              <a:latin typeface="Calibri" panose="020F0502020204030204" pitchFamily="34" charset="0"/>
                              <a:ea typeface="Calibri" panose="020F0502020204030204" pitchFamily="34" charset="0"/>
                              <a:cs typeface="Times New Roman" panose="02020603050405020304" pitchFamily="18" charset="0"/>
                            </a:rPr>
                            <a:t>/Ei</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99409">
                    <a:tc>
                      <a:txBody>
                        <a:bodyPr/>
                        <a:lstStyle/>
                        <a:p>
                          <a:pPr algn="ctr">
                            <a:lnSpc>
                              <a:spcPct val="107000"/>
                            </a:lnSpc>
                            <a:spcAft>
                              <a:spcPts val="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1</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220</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200</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20</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400</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2</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99409">
                    <a:tc>
                      <a:txBody>
                        <a:bodyPr/>
                        <a:lstStyle/>
                        <a:p>
                          <a:pPr algn="ctr">
                            <a:lnSpc>
                              <a:spcPct val="107000"/>
                            </a:lnSpc>
                            <a:spcAft>
                              <a:spcPts val="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2</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170</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150</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20</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400</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2.667</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99409">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3</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90</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100</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10</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100</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1</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99409">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4</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20</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50</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30</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900</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18</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nvGraphicFramePr>
            <p:xfrm>
              <a:off x="1543245" y="1713471"/>
              <a:ext cx="8247743" cy="3497045"/>
            </p:xfrm>
            <a:graphic>
              <a:graphicData uri="http://schemas.openxmlformats.org/drawingml/2006/table">
                <a:tbl>
                  <a:tblPr firstRow="1" firstCol="1" bandRow="1"/>
                  <a:tblGrid>
                    <a:gridCol w="1327039">
                      <a:extLst>
                        <a:ext uri="{9D8B030D-6E8A-4147-A177-3AD203B41FA5}">
                          <a16:colId xmlns:a16="http://schemas.microsoft.com/office/drawing/2014/main" val="20000"/>
                        </a:ext>
                      </a:extLst>
                    </a:gridCol>
                    <a:gridCol w="1327039">
                      <a:extLst>
                        <a:ext uri="{9D8B030D-6E8A-4147-A177-3AD203B41FA5}">
                          <a16:colId xmlns:a16="http://schemas.microsoft.com/office/drawing/2014/main" val="20001"/>
                        </a:ext>
                      </a:extLst>
                    </a:gridCol>
                    <a:gridCol w="1327922">
                      <a:extLst>
                        <a:ext uri="{9D8B030D-6E8A-4147-A177-3AD203B41FA5}">
                          <a16:colId xmlns:a16="http://schemas.microsoft.com/office/drawing/2014/main" val="20002"/>
                        </a:ext>
                      </a:extLst>
                    </a:gridCol>
                    <a:gridCol w="1327922">
                      <a:extLst>
                        <a:ext uri="{9D8B030D-6E8A-4147-A177-3AD203B41FA5}">
                          <a16:colId xmlns:a16="http://schemas.microsoft.com/office/drawing/2014/main" val="20003"/>
                        </a:ext>
                      </a:extLst>
                    </a:gridCol>
                    <a:gridCol w="1222291">
                      <a:extLst>
                        <a:ext uri="{9D8B030D-6E8A-4147-A177-3AD203B41FA5}">
                          <a16:colId xmlns:a16="http://schemas.microsoft.com/office/drawing/2014/main" val="20004"/>
                        </a:ext>
                      </a:extLst>
                    </a:gridCol>
                    <a:gridCol w="1715530">
                      <a:extLst>
                        <a:ext uri="{9D8B030D-6E8A-4147-A177-3AD203B41FA5}">
                          <a16:colId xmlns:a16="http://schemas.microsoft.com/office/drawing/2014/main" val="20005"/>
                        </a:ext>
                      </a:extLst>
                    </a:gridCol>
                  </a:tblGrid>
                  <a:tr h="699409">
                    <a:tc>
                      <a:txBody>
                        <a:bodyPr/>
                        <a:lstStyle/>
                        <a:p>
                          <a:pPr algn="ctr">
                            <a:lnSpc>
                              <a:spcPct val="107000"/>
                            </a:lnSpc>
                            <a:spcAft>
                              <a:spcPts val="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S. NO</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i-FI" sz="2400" b="1">
                              <a:effectLst/>
                              <a:latin typeface="Calibri" panose="020F0502020204030204" pitchFamily="34" charset="0"/>
                              <a:ea typeface="Calibri" panose="020F0502020204030204" pitchFamily="34" charset="0"/>
                              <a:cs typeface="Times New Roman" panose="02020603050405020304" pitchFamily="18" charset="0"/>
                            </a:rPr>
                            <a:t>(Oi)</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i-FI" sz="2400" b="1">
                              <a:effectLst/>
                              <a:latin typeface="Calibri" panose="020F0502020204030204" pitchFamily="34" charset="0"/>
                              <a:ea typeface="Calibri" panose="020F0502020204030204" pitchFamily="34" charset="0"/>
                              <a:cs typeface="Times New Roman" panose="02020603050405020304" pitchFamily="18" charset="0"/>
                            </a:rPr>
                            <a:t>(Ei)</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i-FI" sz="2400" b="1">
                              <a:effectLst/>
                              <a:latin typeface="Calibri" panose="020F0502020204030204" pitchFamily="34" charset="0"/>
                              <a:ea typeface="Calibri" panose="020F0502020204030204" pitchFamily="34" charset="0"/>
                              <a:cs typeface="Times New Roman" panose="02020603050405020304" pitchFamily="18" charset="0"/>
                            </a:rPr>
                            <a:t>(Oi-Ei)</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436500" t="-12174" r="-142000" b="-400870"/>
                          </a:stretch>
                        </a:blipFill>
                      </a:tcPr>
                    </a:tc>
                    <a:tc>
                      <a:txBody>
                        <a:bodyPr/>
                        <a:lstStyle/>
                        <a:p>
                          <a:endParaRPr lang="en-US"/>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380496" t="-12174" r="-709" b="-400870"/>
                          </a:stretch>
                        </a:blipFill>
                      </a:tcPr>
                    </a:tc>
                    <a:extLst>
                      <a:ext uri="{0D108BD9-81ED-4DB2-BD59-A6C34878D82A}">
                        <a16:rowId xmlns:a16="http://schemas.microsoft.com/office/drawing/2014/main" val="10000"/>
                      </a:ext>
                    </a:extLst>
                  </a:tr>
                  <a:tr h="699409">
                    <a:tc>
                      <a:txBody>
                        <a:bodyPr/>
                        <a:lstStyle/>
                        <a:p>
                          <a:pPr algn="ctr">
                            <a:lnSpc>
                              <a:spcPct val="107000"/>
                            </a:lnSpc>
                            <a:spcAft>
                              <a:spcPts val="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1</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220</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200</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20</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400</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2</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99409">
                    <a:tc>
                      <a:txBody>
                        <a:bodyPr/>
                        <a:lstStyle/>
                        <a:p>
                          <a:pPr algn="ctr">
                            <a:lnSpc>
                              <a:spcPct val="107000"/>
                            </a:lnSpc>
                            <a:spcAft>
                              <a:spcPts val="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2</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170</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150</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20</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400</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2.667</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99409">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3</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90</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100</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10</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100</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1</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99409">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4</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20</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a:effectLst/>
                              <a:latin typeface="Calibri" panose="020F0502020204030204" pitchFamily="34" charset="0"/>
                              <a:ea typeface="Calibri" panose="020F0502020204030204" pitchFamily="34" charset="0"/>
                              <a:cs typeface="Times New Roman" panose="02020603050405020304" pitchFamily="18" charset="0"/>
                            </a:rPr>
                            <a:t>50</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30</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900</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18</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9384" marR="593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263512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fontScale="62500" lnSpcReduction="20000"/>
              </a:bodyPr>
              <a:lstStyle/>
              <a:p>
                <a:r>
                  <a:rPr lang="en-IN" b="1" dirty="0">
                    <a:latin typeface="+mn-lt"/>
                  </a:rPr>
                  <a:t>The Chi-square value is</a:t>
                </a:r>
              </a:p>
              <a:p>
                <a14:m>
                  <m:oMath xmlns:m="http://schemas.openxmlformats.org/officeDocument/2006/math">
                    <m:sSup>
                      <m:sSupPr>
                        <m:ctrlPr>
                          <a:rPr lang="en-IN" i="1" smtClean="0">
                            <a:latin typeface="Cambria Math" panose="02040503050406030204" pitchFamily="18" charset="0"/>
                          </a:rPr>
                        </m:ctrlPr>
                      </m:sSupPr>
                      <m:e>
                        <m:r>
                          <m:rPr>
                            <m:sty m:val="p"/>
                          </m:rPr>
                          <a:rPr lang="el-GR" i="1" smtClean="0">
                            <a:latin typeface="Cambria Math" panose="02040503050406030204" pitchFamily="18" charset="0"/>
                          </a:rPr>
                          <m:t>χ</m:t>
                        </m:r>
                      </m:e>
                      <m:sup>
                        <m:r>
                          <a:rPr lang="en-IN" b="0" i="1" smtClean="0">
                            <a:latin typeface="Cambria Math" panose="02040503050406030204" pitchFamily="18" charset="0"/>
                          </a:rPr>
                          <m:t>2</m:t>
                        </m:r>
                      </m:sup>
                    </m:sSup>
                    <m:r>
                      <a:rPr lang="en-IN" b="0" i="1" smtClean="0">
                        <a:latin typeface="Cambria Math" panose="02040503050406030204" pitchFamily="18" charset="0"/>
                      </a:rPr>
                      <m:t>=</m:t>
                    </m:r>
                    <m:nary>
                      <m:naryPr>
                        <m:chr m:val="∑"/>
                        <m:ctrlPr>
                          <a:rPr lang="en-IN" b="0" i="1" dirty="0" smtClean="0">
                            <a:latin typeface="Cambria Math" panose="02040503050406030204" pitchFamily="18" charset="0"/>
                          </a:rPr>
                        </m:ctrlPr>
                      </m:naryPr>
                      <m:sub>
                        <m:r>
                          <m:rPr>
                            <m:brk m:alnAt="23"/>
                          </m:rPr>
                          <a:rPr lang="en-IN" b="0" i="1" dirty="0" smtClean="0">
                            <a:latin typeface="Cambria Math" panose="02040503050406030204" pitchFamily="18" charset="0"/>
                          </a:rPr>
                          <m:t>1</m:t>
                        </m:r>
                      </m:sub>
                      <m:sup>
                        <m:r>
                          <a:rPr lang="en-IN" b="0" i="1" smtClean="0">
                            <a:latin typeface="Cambria Math" panose="02040503050406030204" pitchFamily="18" charset="0"/>
                          </a:rPr>
                          <m:t>4</m:t>
                        </m:r>
                      </m:sup>
                      <m:e>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m:t>
                                </m:r>
                                <m:r>
                                  <a:rPr lang="en-IN" b="0" i="1" smtClean="0">
                                    <a:latin typeface="Cambria Math" panose="02040503050406030204" pitchFamily="18" charset="0"/>
                                  </a:rPr>
                                  <m:t>𝑂</m:t>
                                </m:r>
                                <m:r>
                                  <a:rPr lang="en-IN" b="0" i="1" smtClean="0">
                                    <a:latin typeface="Cambria Math" panose="02040503050406030204" pitchFamily="18" charset="0"/>
                                  </a:rPr>
                                  <m:t>−</m:t>
                                </m:r>
                                <m:r>
                                  <a:rPr lang="en-IN" b="0" i="1" smtClean="0">
                                    <a:latin typeface="Cambria Math" panose="02040503050406030204" pitchFamily="18" charset="0"/>
                                  </a:rPr>
                                  <m:t>𝐸</m:t>
                                </m:r>
                                <m:r>
                                  <a:rPr lang="en-IN" b="0" i="1" smtClean="0">
                                    <a:latin typeface="Cambria Math" panose="02040503050406030204" pitchFamily="18" charset="0"/>
                                  </a:rPr>
                                  <m:t>)</m:t>
                                </m:r>
                              </m:e>
                              <m:sup>
                                <m:r>
                                  <a:rPr lang="en-IN" b="0" i="1" smtClean="0">
                                    <a:latin typeface="Cambria Math" panose="02040503050406030204" pitchFamily="18" charset="0"/>
                                  </a:rPr>
                                  <m:t>2</m:t>
                                </m:r>
                              </m:sup>
                            </m:sSup>
                          </m:num>
                          <m:den>
                            <m:r>
                              <a:rPr lang="en-IN" b="0" i="1" smtClean="0">
                                <a:latin typeface="Cambria Math" panose="02040503050406030204" pitchFamily="18" charset="0"/>
                              </a:rPr>
                              <m:t>𝐸</m:t>
                            </m:r>
                          </m:den>
                        </m:f>
                      </m:e>
                    </m:nary>
                    <m:r>
                      <a:rPr lang="en-IN" b="0" i="1" smtClean="0">
                        <a:latin typeface="Cambria Math" panose="02040503050406030204" pitchFamily="18" charset="0"/>
                      </a:rPr>
                      <m:t>  </m:t>
                    </m:r>
                  </m:oMath>
                </a14:m>
                <a:r>
                  <a:rPr lang="en-IN" dirty="0">
                    <a:latin typeface="+mn-lt"/>
                  </a:rPr>
                  <a:t> = 2 + 2.667 + 1 +18 </a:t>
                </a:r>
              </a:p>
              <a:p>
                <a:r>
                  <a:rPr lang="en-IN" dirty="0">
                    <a:latin typeface="+mn-lt"/>
                  </a:rPr>
                  <a:t>                         = 23.667</a:t>
                </a:r>
              </a:p>
              <a:p>
                <a:r>
                  <a:rPr lang="en-IN" dirty="0" err="1">
                    <a:latin typeface="+mn-lt"/>
                  </a:rPr>
                  <a:t>Dof</a:t>
                </a:r>
                <a:r>
                  <a:rPr lang="en-IN" dirty="0">
                    <a:latin typeface="+mn-lt"/>
                  </a:rPr>
                  <a:t> is 4-1 = 3 and </a:t>
                </a:r>
                <a:r>
                  <a:rPr lang="en-US" sz="2425" dirty="0">
                    <a:latin typeface="+mn-lt"/>
                    <a:cs typeface="Times New Roman" panose="02020603050405020304" pitchFamily="18" charset="0"/>
                  </a:rPr>
                  <a:t>Level of significance ∝ = 0.05</a:t>
                </a:r>
              </a:p>
              <a:p>
                <a14:m>
                  <m:oMath xmlns:m="http://schemas.openxmlformats.org/officeDocument/2006/math">
                    <m:sSup>
                      <m:sSupPr>
                        <m:ctrlPr>
                          <a:rPr lang="en-IN" i="1">
                            <a:latin typeface="Cambria Math" panose="02040503050406030204" pitchFamily="18" charset="0"/>
                          </a:rPr>
                        </m:ctrlPr>
                      </m:sSupPr>
                      <m:e>
                        <m:r>
                          <m:rPr>
                            <m:sty m:val="p"/>
                          </m:rPr>
                          <a:rPr lang="el-GR" i="1">
                            <a:latin typeface="Cambria Math" panose="02040503050406030204" pitchFamily="18" charset="0"/>
                          </a:rPr>
                          <m:t>χ</m:t>
                        </m:r>
                      </m:e>
                      <m:sup>
                        <m:r>
                          <a:rPr lang="en-IN" i="1">
                            <a:latin typeface="Cambria Math" panose="02040503050406030204" pitchFamily="18" charset="0"/>
                          </a:rPr>
                          <m:t>2</m:t>
                        </m:r>
                      </m:sup>
                    </m:sSup>
                  </m:oMath>
                </a14:m>
                <a:r>
                  <a:rPr lang="en-IN" dirty="0">
                    <a:latin typeface="+mn-lt"/>
                  </a:rPr>
                  <a:t> tab value is 7.81</a:t>
                </a:r>
              </a:p>
              <a:p>
                <a14:m>
                  <m:oMath xmlns:m="http://schemas.openxmlformats.org/officeDocument/2006/math">
                    <m:sSup>
                      <m:sSupPr>
                        <m:ctrlPr>
                          <a:rPr lang="en-IN" i="1">
                            <a:latin typeface="Cambria Math" panose="02040503050406030204" pitchFamily="18" charset="0"/>
                          </a:rPr>
                        </m:ctrlPr>
                      </m:sSupPr>
                      <m:e>
                        <m:r>
                          <m:rPr>
                            <m:sty m:val="p"/>
                          </m:rPr>
                          <a:rPr lang="el-GR" i="1">
                            <a:latin typeface="Cambria Math" panose="02040503050406030204" pitchFamily="18" charset="0"/>
                          </a:rPr>
                          <m:t>χ</m:t>
                        </m:r>
                      </m:e>
                      <m:sup>
                        <m:r>
                          <a:rPr lang="en-IN" i="1">
                            <a:latin typeface="Cambria Math" panose="02040503050406030204" pitchFamily="18" charset="0"/>
                          </a:rPr>
                          <m:t>2</m:t>
                        </m:r>
                      </m:sup>
                    </m:sSup>
                  </m:oMath>
                </a14:m>
                <a:r>
                  <a:rPr lang="en-IN" dirty="0">
                    <a:latin typeface="+mn-lt"/>
                  </a:rPr>
                  <a:t> calculated = 23.667 &gt; </a:t>
                </a:r>
                <a14:m>
                  <m:oMath xmlns:m="http://schemas.openxmlformats.org/officeDocument/2006/math">
                    <m:sSup>
                      <m:sSupPr>
                        <m:ctrlPr>
                          <a:rPr lang="en-IN" i="1">
                            <a:latin typeface="Cambria Math" panose="02040503050406030204" pitchFamily="18" charset="0"/>
                          </a:rPr>
                        </m:ctrlPr>
                      </m:sSupPr>
                      <m:e>
                        <m:r>
                          <m:rPr>
                            <m:sty m:val="p"/>
                          </m:rPr>
                          <a:rPr lang="el-GR" i="1">
                            <a:latin typeface="Cambria Math" panose="02040503050406030204" pitchFamily="18" charset="0"/>
                          </a:rPr>
                          <m:t>χ</m:t>
                        </m:r>
                      </m:e>
                      <m:sup>
                        <m:r>
                          <a:rPr lang="en-IN" i="1">
                            <a:latin typeface="Cambria Math" panose="02040503050406030204" pitchFamily="18" charset="0"/>
                          </a:rPr>
                          <m:t>2</m:t>
                        </m:r>
                      </m:sup>
                    </m:sSup>
                  </m:oMath>
                </a14:m>
                <a:r>
                  <a:rPr lang="en-IN" dirty="0">
                    <a:latin typeface="+mn-lt"/>
                  </a:rPr>
                  <a:t> tab = 7.81 at </a:t>
                </a:r>
                <a:r>
                  <a:rPr lang="en-US" sz="2078" dirty="0">
                    <a:latin typeface="+mn-lt"/>
                    <a:cs typeface="Times New Roman" panose="02020603050405020304" pitchFamily="18" charset="0"/>
                  </a:rPr>
                  <a:t>∝ = 0.05 for 3 </a:t>
                </a:r>
                <a:r>
                  <a:rPr lang="en-US" sz="2078" dirty="0" err="1">
                    <a:latin typeface="+mn-lt"/>
                    <a:cs typeface="Times New Roman" panose="02020603050405020304" pitchFamily="18" charset="0"/>
                  </a:rPr>
                  <a:t>dof</a:t>
                </a:r>
                <a:endParaRPr lang="en-US" sz="2078" dirty="0">
                  <a:latin typeface="+mn-lt"/>
                  <a:cs typeface="Times New Roman" panose="02020603050405020304" pitchFamily="18" charset="0"/>
                </a:endParaRPr>
              </a:p>
              <a:p>
                <a:endParaRPr lang="en-US" sz="2078" dirty="0">
                  <a:latin typeface="+mn-lt"/>
                  <a:cs typeface="Times New Roman" panose="02020603050405020304" pitchFamily="18" charset="0"/>
                </a:endParaRPr>
              </a:p>
              <a:p>
                <a:r>
                  <a:rPr lang="en-US" sz="2078" dirty="0">
                    <a:latin typeface="+mn-lt"/>
                    <a:cs typeface="Times New Roman" panose="02020603050405020304" pitchFamily="18" charset="0"/>
                  </a:rPr>
                  <a:t>Decision : we reject the Null hypothesis  </a:t>
                </a:r>
                <a14:m>
                  <m:oMath xmlns:m="http://schemas.openxmlformats.org/officeDocument/2006/math">
                    <m:sSub>
                      <m:sSubPr>
                        <m:ctrlPr>
                          <a:rPr lang="en-IN" sz="2078" i="1">
                            <a:latin typeface="Cambria Math" panose="02040503050406030204" pitchFamily="18" charset="0"/>
                          </a:rPr>
                        </m:ctrlPr>
                      </m:sSubPr>
                      <m:e>
                        <m:r>
                          <a:rPr lang="en-IN" sz="2078" i="1">
                            <a:latin typeface="Cambria Math" panose="02040503050406030204" pitchFamily="18" charset="0"/>
                          </a:rPr>
                          <m:t>𝐻</m:t>
                        </m:r>
                      </m:e>
                      <m:sub>
                        <m:r>
                          <a:rPr lang="en-IN" sz="2078" i="1">
                            <a:latin typeface="Cambria Math" panose="02040503050406030204" pitchFamily="18" charset="0"/>
                          </a:rPr>
                          <m:t>0</m:t>
                        </m:r>
                      </m:sub>
                    </m:sSub>
                  </m:oMath>
                </a14:m>
                <a:r>
                  <a:rPr lang="en-US" sz="2078" dirty="0">
                    <a:latin typeface="+mn-lt"/>
                    <a:cs typeface="Times New Roman" panose="02020603050405020304" pitchFamily="18" charset="0"/>
                  </a:rPr>
                  <a:t>    at </a:t>
                </a:r>
                <a:r>
                  <a:rPr lang="el-GR" sz="2078" dirty="0">
                    <a:latin typeface="+mn-lt"/>
                    <a:cs typeface="Times New Roman" panose="02020603050405020304" pitchFamily="18" charset="0"/>
                  </a:rPr>
                  <a:t>α</a:t>
                </a:r>
                <a:r>
                  <a:rPr lang="en-IN" sz="2078" dirty="0">
                    <a:latin typeface="+mn-lt"/>
                    <a:cs typeface="Times New Roman" panose="02020603050405020304" pitchFamily="18" charset="0"/>
                  </a:rPr>
                  <a:t> = 5 % LOS.</a:t>
                </a:r>
              </a:p>
              <a:p>
                <a:r>
                  <a:rPr lang="en-IN" sz="2078" dirty="0">
                    <a:latin typeface="+mn-lt"/>
                    <a:cs typeface="Times New Roman" panose="02020603050405020304" pitchFamily="18" charset="0"/>
                  </a:rPr>
                  <a:t>                   </a:t>
                </a:r>
                <a:r>
                  <a:rPr lang="en-IN" sz="2078" dirty="0" err="1">
                    <a:latin typeface="+mn-lt"/>
                    <a:cs typeface="Times New Roman" panose="02020603050405020304" pitchFamily="18" charset="0"/>
                  </a:rPr>
                  <a:t>i.e</a:t>
                </a:r>
                <a:r>
                  <a:rPr lang="en-IN" sz="2078" dirty="0">
                    <a:latin typeface="+mn-lt"/>
                    <a:cs typeface="Times New Roman" panose="02020603050405020304" pitchFamily="18" charset="0"/>
                  </a:rPr>
                  <a:t>, we accept   </a:t>
                </a:r>
                <a14:m>
                  <m:oMath xmlns:m="http://schemas.openxmlformats.org/officeDocument/2006/math">
                    <m:sSub>
                      <m:sSubPr>
                        <m:ctrlPr>
                          <a:rPr lang="en-IN" sz="2078" i="1">
                            <a:latin typeface="Cambria Math" panose="02040503050406030204" pitchFamily="18" charset="0"/>
                          </a:rPr>
                        </m:ctrlPr>
                      </m:sSubPr>
                      <m:e>
                        <m:r>
                          <a:rPr lang="en-IN" sz="2078" i="1">
                            <a:latin typeface="Cambria Math" panose="02040503050406030204" pitchFamily="18" charset="0"/>
                          </a:rPr>
                          <m:t>𝐻</m:t>
                        </m:r>
                      </m:e>
                      <m:sub>
                        <m:r>
                          <a:rPr lang="en-IN" sz="2078" i="1">
                            <a:latin typeface="Cambria Math" panose="02040503050406030204" pitchFamily="18" charset="0"/>
                          </a:rPr>
                          <m:t>1</m:t>
                        </m:r>
                      </m:sub>
                    </m:sSub>
                  </m:oMath>
                </a14:m>
                <a:r>
                  <a:rPr lang="en-IN" sz="2078" dirty="0">
                    <a:latin typeface="+mn-lt"/>
                    <a:cs typeface="Times New Roman" panose="02020603050405020304" pitchFamily="18" charset="0"/>
                  </a:rPr>
                  <a:t>. </a:t>
                </a:r>
              </a:p>
              <a:p>
                <a:r>
                  <a:rPr lang="en-IN" sz="2078" dirty="0">
                    <a:latin typeface="+mn-lt"/>
                    <a:cs typeface="Times New Roman" panose="02020603050405020304" pitchFamily="18" charset="0"/>
                  </a:rPr>
                  <a:t>          </a:t>
                </a:r>
                <a:r>
                  <a:rPr lang="en-IN" sz="2078" dirty="0" err="1">
                    <a:latin typeface="+mn-lt"/>
                    <a:cs typeface="Times New Roman" panose="02020603050405020304" pitchFamily="18" charset="0"/>
                  </a:rPr>
                  <a:t>i.e</a:t>
                </a:r>
                <a:r>
                  <a:rPr lang="en-IN" sz="2078" dirty="0">
                    <a:latin typeface="+mn-lt"/>
                    <a:cs typeface="Times New Roman" panose="02020603050405020304" pitchFamily="18" charset="0"/>
                  </a:rPr>
                  <a:t>, </a:t>
                </a:r>
                <a:r>
                  <a:rPr lang="en-IN" sz="2078" dirty="0">
                    <a:latin typeface="+mn-lt"/>
                  </a:rPr>
                  <a:t>The observed results not commensurate with the general examination results</a:t>
                </a:r>
                <a:endParaRPr lang="en-IN" sz="2078" dirty="0">
                  <a:latin typeface="+mn-lt"/>
                  <a:cs typeface="Times New Roman" panose="02020603050405020304" pitchFamily="18" charset="0"/>
                </a:endParaRPr>
              </a:p>
              <a:p>
                <a:endParaRPr lang="en-US" sz="2078" dirty="0">
                  <a:latin typeface="+mn-lt"/>
                  <a:cs typeface="Times New Roman" panose="02020603050405020304" pitchFamily="18" charset="0"/>
                </a:endParaRPr>
              </a:p>
              <a:p>
                <a:endParaRPr lang="en-US" sz="2078" dirty="0">
                  <a:latin typeface="Times New Roman" panose="02020603050405020304" pitchFamily="18" charset="0"/>
                  <a:cs typeface="Times New Roman" panose="02020603050405020304" pitchFamily="18" charset="0"/>
                </a:endParaRPr>
              </a:p>
              <a:p>
                <a:endParaRPr lang="en-IN"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3" name="Title 2"/>
          <p:cNvSpPr>
            <a:spLocks noGrp="1"/>
          </p:cNvSpPr>
          <p:nvPr>
            <p:ph type="title" idx="4294967295"/>
          </p:nvPr>
        </p:nvSpPr>
        <p:spPr/>
        <p:txBody>
          <a:bodyPr/>
          <a:lstStyle/>
          <a:p>
            <a:r>
              <a:rPr lang="en-IN" dirty="0"/>
              <a:t> </a:t>
            </a:r>
          </a:p>
        </p:txBody>
      </p:sp>
    </p:spTree>
    <p:extLst>
      <p:ext uri="{BB962C8B-B14F-4D97-AF65-F5344CB8AC3E}">
        <p14:creationId xmlns:p14="http://schemas.microsoft.com/office/powerpoint/2010/main" val="907155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1411281" y="1095015"/>
            <a:ext cx="8115781" cy="5197799"/>
          </a:xfrm>
        </p:spPr>
        <p:txBody>
          <a:bodyPr/>
          <a:lstStyle/>
          <a:p>
            <a:pPr marL="0" indent="0" algn="just">
              <a:buNone/>
            </a:pPr>
            <a:r>
              <a:rPr lang="en-IN" dirty="0">
                <a:latin typeface="+mn-lt"/>
              </a:rPr>
              <a:t>Can we conclude that smoking causes cancer?</a:t>
            </a:r>
          </a:p>
        </p:txBody>
      </p:sp>
      <p:sp>
        <p:nvSpPr>
          <p:cNvPr id="3" name="Title 2"/>
          <p:cNvSpPr>
            <a:spLocks noGrp="1"/>
          </p:cNvSpPr>
          <p:nvPr>
            <p:ph type="title" idx="4294967295"/>
          </p:nvPr>
        </p:nvSpPr>
        <p:spPr/>
        <p:txBody>
          <a:bodyPr/>
          <a:lstStyle/>
          <a:p>
            <a:pPr algn="ctr"/>
            <a:r>
              <a:rPr lang="en-US" dirty="0"/>
              <a:t>  </a:t>
            </a:r>
            <a:r>
              <a:rPr lang="en-US" b="1" dirty="0"/>
              <a:t>Example	</a:t>
            </a:r>
            <a:endParaRPr lang="en-IN" b="1" dirty="0"/>
          </a:p>
        </p:txBody>
      </p:sp>
      <p:graphicFrame>
        <p:nvGraphicFramePr>
          <p:cNvPr id="4" name="Content Placeholder 3"/>
          <p:cNvGraphicFramePr>
            <a:graphicFrameLocks noGrp="1"/>
          </p:cNvGraphicFramePr>
          <p:nvPr>
            <p:ph type="clipArt" sz="half" idx="4294967295"/>
            <p:extLst>
              <p:ext uri="{D42A27DB-BD31-4B8C-83A1-F6EECF244321}">
                <p14:modId xmlns:p14="http://schemas.microsoft.com/office/powerpoint/2010/main" val="3449976150"/>
              </p:ext>
            </p:extLst>
          </p:nvPr>
        </p:nvGraphicFramePr>
        <p:xfrm>
          <a:off x="3060830" y="2351891"/>
          <a:ext cx="4882664" cy="3000145"/>
        </p:xfrm>
        <a:graphic>
          <a:graphicData uri="http://schemas.openxmlformats.org/drawingml/2006/table">
            <a:tbl>
              <a:tblPr firstRow="1" bandRow="1">
                <a:tableStyleId>{5C22544A-7EE6-4342-B048-85BDC9FD1C3A}</a:tableStyleId>
              </a:tblPr>
              <a:tblGrid>
                <a:gridCol w="1220666">
                  <a:extLst>
                    <a:ext uri="{9D8B030D-6E8A-4147-A177-3AD203B41FA5}">
                      <a16:colId xmlns:a16="http://schemas.microsoft.com/office/drawing/2014/main" val="20000"/>
                    </a:ext>
                  </a:extLst>
                </a:gridCol>
                <a:gridCol w="1220666">
                  <a:extLst>
                    <a:ext uri="{9D8B030D-6E8A-4147-A177-3AD203B41FA5}">
                      <a16:colId xmlns:a16="http://schemas.microsoft.com/office/drawing/2014/main" val="20001"/>
                    </a:ext>
                  </a:extLst>
                </a:gridCol>
                <a:gridCol w="1220666">
                  <a:extLst>
                    <a:ext uri="{9D8B030D-6E8A-4147-A177-3AD203B41FA5}">
                      <a16:colId xmlns:a16="http://schemas.microsoft.com/office/drawing/2014/main" val="20002"/>
                    </a:ext>
                  </a:extLst>
                </a:gridCol>
                <a:gridCol w="1220666">
                  <a:extLst>
                    <a:ext uri="{9D8B030D-6E8A-4147-A177-3AD203B41FA5}">
                      <a16:colId xmlns:a16="http://schemas.microsoft.com/office/drawing/2014/main" val="20003"/>
                    </a:ext>
                  </a:extLst>
                </a:gridCol>
              </a:tblGrid>
              <a:tr h="725143">
                <a:tc>
                  <a:txBody>
                    <a:bodyPr/>
                    <a:lstStyle/>
                    <a:p>
                      <a:pPr algn="l"/>
                      <a:endParaRPr lang="en-IN" sz="2100" dirty="0"/>
                    </a:p>
                  </a:txBody>
                  <a:tcPr marL="53374" marR="53374" marT="45718" marB="45718"/>
                </a:tc>
                <a:tc>
                  <a:txBody>
                    <a:bodyPr/>
                    <a:lstStyle/>
                    <a:p>
                      <a:pPr algn="l"/>
                      <a:r>
                        <a:rPr lang="en-US" sz="2100" dirty="0"/>
                        <a:t>With Cancer</a:t>
                      </a:r>
                      <a:endParaRPr lang="en-IN" sz="2100" dirty="0"/>
                    </a:p>
                  </a:txBody>
                  <a:tcPr marL="53374" marR="53374" marT="45718" marB="45718"/>
                </a:tc>
                <a:tc>
                  <a:txBody>
                    <a:bodyPr/>
                    <a:lstStyle/>
                    <a:p>
                      <a:pPr algn="l"/>
                      <a:r>
                        <a:rPr lang="en-US" sz="2100" dirty="0"/>
                        <a:t>Without Cancer</a:t>
                      </a:r>
                      <a:endParaRPr lang="en-IN" sz="2100" dirty="0"/>
                    </a:p>
                  </a:txBody>
                  <a:tcPr marL="53374" marR="53374" marT="45718" marB="45718"/>
                </a:tc>
                <a:tc>
                  <a:txBody>
                    <a:bodyPr/>
                    <a:lstStyle/>
                    <a:p>
                      <a:pPr algn="l"/>
                      <a:r>
                        <a:rPr lang="en-US" sz="2100" dirty="0"/>
                        <a:t>Total</a:t>
                      </a:r>
                      <a:endParaRPr lang="en-IN" sz="2100" dirty="0"/>
                    </a:p>
                  </a:txBody>
                  <a:tcPr marL="53374" marR="53374" marT="45718" marB="45718"/>
                </a:tc>
                <a:extLst>
                  <a:ext uri="{0D108BD9-81ED-4DB2-BD59-A6C34878D82A}">
                    <a16:rowId xmlns:a16="http://schemas.microsoft.com/office/drawing/2014/main" val="10000"/>
                  </a:ext>
                </a:extLst>
              </a:tr>
              <a:tr h="815158">
                <a:tc>
                  <a:txBody>
                    <a:bodyPr/>
                    <a:lstStyle/>
                    <a:p>
                      <a:pPr algn="l"/>
                      <a:r>
                        <a:rPr lang="en-US" sz="2100" dirty="0"/>
                        <a:t>Smokers</a:t>
                      </a:r>
                      <a:endParaRPr lang="en-IN" sz="2100" dirty="0"/>
                    </a:p>
                  </a:txBody>
                  <a:tcPr marL="53374" marR="53374" marT="45718" marB="45718"/>
                </a:tc>
                <a:tc>
                  <a:txBody>
                    <a:bodyPr/>
                    <a:lstStyle/>
                    <a:p>
                      <a:pPr algn="l"/>
                      <a:r>
                        <a:rPr lang="en-IN" sz="2100" dirty="0"/>
                        <a:t>400</a:t>
                      </a:r>
                    </a:p>
                  </a:txBody>
                  <a:tcPr marL="53374" marR="53374" marT="45718" marB="45718"/>
                </a:tc>
                <a:tc>
                  <a:txBody>
                    <a:bodyPr/>
                    <a:lstStyle/>
                    <a:p>
                      <a:pPr algn="l"/>
                      <a:r>
                        <a:rPr lang="en-IN" sz="2100" dirty="0"/>
                        <a:t>300</a:t>
                      </a:r>
                    </a:p>
                  </a:txBody>
                  <a:tcPr marL="53374" marR="53374" marT="45718" marB="45718"/>
                </a:tc>
                <a:tc>
                  <a:txBody>
                    <a:bodyPr/>
                    <a:lstStyle/>
                    <a:p>
                      <a:pPr algn="l"/>
                      <a:r>
                        <a:rPr lang="en-IN" sz="2100" b="1" dirty="0"/>
                        <a:t>700</a:t>
                      </a:r>
                    </a:p>
                  </a:txBody>
                  <a:tcPr marL="53374" marR="53374" marT="45718" marB="45718"/>
                </a:tc>
                <a:extLst>
                  <a:ext uri="{0D108BD9-81ED-4DB2-BD59-A6C34878D82A}">
                    <a16:rowId xmlns:a16="http://schemas.microsoft.com/office/drawing/2014/main" val="10001"/>
                  </a:ext>
                </a:extLst>
              </a:tr>
              <a:tr h="1041995">
                <a:tc>
                  <a:txBody>
                    <a:bodyPr/>
                    <a:lstStyle/>
                    <a:p>
                      <a:pPr algn="l"/>
                      <a:r>
                        <a:rPr lang="en-IN" sz="2100" dirty="0"/>
                        <a:t>Non Smokers</a:t>
                      </a:r>
                    </a:p>
                  </a:txBody>
                  <a:tcPr marL="53374" marR="53374" marT="45718" marB="45718"/>
                </a:tc>
                <a:tc>
                  <a:txBody>
                    <a:bodyPr/>
                    <a:lstStyle/>
                    <a:p>
                      <a:pPr algn="l"/>
                      <a:r>
                        <a:rPr lang="en-IN" sz="2100" dirty="0"/>
                        <a:t>300</a:t>
                      </a:r>
                    </a:p>
                  </a:txBody>
                  <a:tcPr marL="53374" marR="53374" marT="45718" marB="45718"/>
                </a:tc>
                <a:tc>
                  <a:txBody>
                    <a:bodyPr/>
                    <a:lstStyle/>
                    <a:p>
                      <a:pPr algn="l"/>
                      <a:r>
                        <a:rPr lang="en-IN" sz="2100" dirty="0"/>
                        <a:t>500</a:t>
                      </a:r>
                    </a:p>
                  </a:txBody>
                  <a:tcPr marL="53374" marR="53374" marT="45718" marB="45718"/>
                </a:tc>
                <a:tc>
                  <a:txBody>
                    <a:bodyPr/>
                    <a:lstStyle/>
                    <a:p>
                      <a:pPr algn="l"/>
                      <a:r>
                        <a:rPr lang="en-IN" sz="2100" b="1" dirty="0"/>
                        <a:t>800</a:t>
                      </a:r>
                    </a:p>
                  </a:txBody>
                  <a:tcPr marL="53374" marR="53374" marT="45718" marB="45718"/>
                </a:tc>
                <a:extLst>
                  <a:ext uri="{0D108BD9-81ED-4DB2-BD59-A6C34878D82A}">
                    <a16:rowId xmlns:a16="http://schemas.microsoft.com/office/drawing/2014/main" val="10002"/>
                  </a:ext>
                </a:extLst>
              </a:tr>
              <a:tr h="408290">
                <a:tc>
                  <a:txBody>
                    <a:bodyPr/>
                    <a:lstStyle/>
                    <a:p>
                      <a:pPr algn="l"/>
                      <a:r>
                        <a:rPr lang="en-IN" sz="2100" b="1" dirty="0"/>
                        <a:t>TOTAL</a:t>
                      </a:r>
                    </a:p>
                  </a:txBody>
                  <a:tcPr marL="53374" marR="53374" marT="45718" marB="45718"/>
                </a:tc>
                <a:tc>
                  <a:txBody>
                    <a:bodyPr/>
                    <a:lstStyle/>
                    <a:p>
                      <a:pPr algn="l"/>
                      <a:r>
                        <a:rPr lang="en-IN" sz="2100" b="1" dirty="0"/>
                        <a:t>700</a:t>
                      </a:r>
                    </a:p>
                  </a:txBody>
                  <a:tcPr marL="53374" marR="53374" marT="45718" marB="45718"/>
                </a:tc>
                <a:tc>
                  <a:txBody>
                    <a:bodyPr/>
                    <a:lstStyle/>
                    <a:p>
                      <a:pPr algn="l"/>
                      <a:r>
                        <a:rPr lang="en-IN" sz="2100" b="1" dirty="0"/>
                        <a:t>800</a:t>
                      </a:r>
                    </a:p>
                  </a:txBody>
                  <a:tcPr marL="53374" marR="53374" marT="45718" marB="45718"/>
                </a:tc>
                <a:tc>
                  <a:txBody>
                    <a:bodyPr/>
                    <a:lstStyle/>
                    <a:p>
                      <a:pPr algn="l"/>
                      <a:r>
                        <a:rPr lang="en-IN" sz="2100" b="1" dirty="0"/>
                        <a:t>1500</a:t>
                      </a:r>
                    </a:p>
                  </a:txBody>
                  <a:tcPr marL="53374" marR="53374" marT="45718" marB="4571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837264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73" name="Ink 172">
                <a:extLst>
                  <a:ext uri="{FF2B5EF4-FFF2-40B4-BE49-F238E27FC236}">
                    <a16:creationId xmlns:a16="http://schemas.microsoft.com/office/drawing/2014/main" id="{999042BA-0A63-4644-90BA-A50B1BF082C1}"/>
                  </a:ext>
                </a:extLst>
              </p14:cNvPr>
              <p14:cNvContentPartPr/>
              <p14:nvPr/>
            </p14:nvContentPartPr>
            <p14:xfrm>
              <a:off x="2476131" y="6145281"/>
              <a:ext cx="1269672" cy="82077"/>
            </p14:xfrm>
          </p:contentPart>
        </mc:Choice>
        <mc:Fallback xmlns="">
          <p:pic>
            <p:nvPicPr>
              <p:cNvPr id="173" name="Ink 172">
                <a:extLst>
                  <a:ext uri="{FF2B5EF4-FFF2-40B4-BE49-F238E27FC236}">
                    <a16:creationId xmlns:a16="http://schemas.microsoft.com/office/drawing/2014/main" id="{999042BA-0A63-4644-90BA-A50B1BF082C1}"/>
                  </a:ext>
                </a:extLst>
              </p:cNvPr>
              <p:cNvPicPr/>
              <p:nvPr/>
            </p:nvPicPr>
            <p:blipFill>
              <a:blip r:embed="rId3"/>
              <a:stretch>
                <a:fillRect/>
              </a:stretch>
            </p:blipFill>
            <p:spPr>
              <a:xfrm>
                <a:off x="2467851" y="6135561"/>
                <a:ext cx="1286591" cy="10115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9" name="Ink 180">
                <a:extLst>
                  <a:ext uri="{FF2B5EF4-FFF2-40B4-BE49-F238E27FC236}">
                    <a16:creationId xmlns:a16="http://schemas.microsoft.com/office/drawing/2014/main" id="{D1CB961A-1314-3A43-87E3-CD6D5DE29E03}"/>
                  </a:ext>
                </a:extLst>
              </p14:cNvPr>
              <p14:cNvContentPartPr/>
              <p14:nvPr/>
            </p14:nvContentPartPr>
            <p14:xfrm>
              <a:off x="2809118" y="6277396"/>
              <a:ext cx="685774" cy="176033"/>
            </p14:xfrm>
          </p:contentPart>
        </mc:Choice>
        <mc:Fallback xmlns="">
          <p:pic>
            <p:nvPicPr>
              <p:cNvPr id="179" name="Ink 180">
                <a:extLst>
                  <a:ext uri="{FF2B5EF4-FFF2-40B4-BE49-F238E27FC236}">
                    <a16:creationId xmlns:a16="http://schemas.microsoft.com/office/drawing/2014/main" id="{D1CB961A-1314-3A43-87E3-CD6D5DE29E03}"/>
                  </a:ext>
                </a:extLst>
              </p:cNvPr>
              <p:cNvPicPr/>
              <p:nvPr/>
            </p:nvPicPr>
            <p:blipFill>
              <a:blip r:embed="rId5"/>
              <a:stretch>
                <a:fillRect/>
              </a:stretch>
            </p:blipFill>
            <p:spPr>
              <a:xfrm>
                <a:off x="2800118" y="6269150"/>
                <a:ext cx="704133" cy="19252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3" name="Ink 192">
                <a:extLst>
                  <a:ext uri="{FF2B5EF4-FFF2-40B4-BE49-F238E27FC236}">
                    <a16:creationId xmlns:a16="http://schemas.microsoft.com/office/drawing/2014/main" id="{ADD65C2B-1298-F74A-B106-CC4DF82C812C}"/>
                  </a:ext>
                </a:extLst>
              </p14:cNvPr>
              <p14:cNvContentPartPr/>
              <p14:nvPr/>
            </p14:nvContentPartPr>
            <p14:xfrm>
              <a:off x="4098230" y="6069684"/>
              <a:ext cx="75957" cy="107276"/>
            </p14:xfrm>
          </p:contentPart>
        </mc:Choice>
        <mc:Fallback xmlns="">
          <p:pic>
            <p:nvPicPr>
              <p:cNvPr id="193" name="Ink 192">
                <a:extLst>
                  <a:ext uri="{FF2B5EF4-FFF2-40B4-BE49-F238E27FC236}">
                    <a16:creationId xmlns:a16="http://schemas.microsoft.com/office/drawing/2014/main" id="{ADD65C2B-1298-F74A-B106-CC4DF82C812C}"/>
                  </a:ext>
                </a:extLst>
              </p:cNvPr>
              <p:cNvPicPr/>
              <p:nvPr/>
            </p:nvPicPr>
            <p:blipFill>
              <a:blip r:embed="rId7"/>
              <a:stretch>
                <a:fillRect/>
              </a:stretch>
            </p:blipFill>
            <p:spPr>
              <a:xfrm>
                <a:off x="4088870" y="6060684"/>
                <a:ext cx="93956" cy="12491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1" name="Ink 233">
                <a:extLst>
                  <a:ext uri="{FF2B5EF4-FFF2-40B4-BE49-F238E27FC236}">
                    <a16:creationId xmlns:a16="http://schemas.microsoft.com/office/drawing/2014/main" id="{0410217A-5C28-3C41-8FA4-436253FA06AB}"/>
                  </a:ext>
                </a:extLst>
              </p14:cNvPr>
              <p14:cNvContentPartPr/>
              <p14:nvPr/>
            </p14:nvContentPartPr>
            <p14:xfrm>
              <a:off x="4701567" y="6076164"/>
              <a:ext cx="1273632" cy="239391"/>
            </p14:xfrm>
          </p:contentPart>
        </mc:Choice>
        <mc:Fallback xmlns="">
          <p:pic>
            <p:nvPicPr>
              <p:cNvPr id="231" name="Ink 233">
                <a:extLst>
                  <a:ext uri="{FF2B5EF4-FFF2-40B4-BE49-F238E27FC236}">
                    <a16:creationId xmlns:a16="http://schemas.microsoft.com/office/drawing/2014/main" id="{0410217A-5C28-3C41-8FA4-436253FA06AB}"/>
                  </a:ext>
                </a:extLst>
              </p:cNvPr>
              <p:cNvPicPr/>
              <p:nvPr/>
            </p:nvPicPr>
            <p:blipFill>
              <a:blip r:embed="rId9"/>
              <a:stretch>
                <a:fillRect/>
              </a:stretch>
            </p:blipFill>
            <p:spPr>
              <a:xfrm>
                <a:off x="4693290" y="6066804"/>
                <a:ext cx="1290187" cy="25667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8" name="Ink 258">
                <a:extLst>
                  <a:ext uri="{FF2B5EF4-FFF2-40B4-BE49-F238E27FC236}">
                    <a16:creationId xmlns:a16="http://schemas.microsoft.com/office/drawing/2014/main" id="{B20D6FF4-E90D-CA40-9FE9-1810A34D48E2}"/>
                  </a:ext>
                </a:extLst>
              </p14:cNvPr>
              <p14:cNvContentPartPr/>
              <p14:nvPr/>
            </p14:nvContentPartPr>
            <p14:xfrm>
              <a:off x="1891513" y="160146"/>
              <a:ext cx="8034538" cy="5853740"/>
            </p14:xfrm>
          </p:contentPart>
        </mc:Choice>
        <mc:Fallback xmlns="">
          <p:pic>
            <p:nvPicPr>
              <p:cNvPr id="258" name="Ink 258">
                <a:extLst>
                  <a:ext uri="{FF2B5EF4-FFF2-40B4-BE49-F238E27FC236}">
                    <a16:creationId xmlns:a16="http://schemas.microsoft.com/office/drawing/2014/main" id="{B20D6FF4-E90D-CA40-9FE9-1810A34D48E2}"/>
                  </a:ext>
                </a:extLst>
              </p:cNvPr>
              <p:cNvPicPr/>
              <p:nvPr/>
            </p:nvPicPr>
            <p:blipFill>
              <a:blip r:embed="rId11"/>
              <a:stretch>
                <a:fillRect/>
              </a:stretch>
            </p:blipFill>
            <p:spPr>
              <a:xfrm>
                <a:off x="1882873" y="151146"/>
                <a:ext cx="8051459" cy="5870660"/>
              </a:xfrm>
              <a:prstGeom prst="rect">
                <a:avLst/>
              </a:prstGeom>
            </p:spPr>
          </p:pic>
        </mc:Fallback>
      </mc:AlternateContent>
    </p:spTree>
    <p:extLst>
      <p:ext uri="{BB962C8B-B14F-4D97-AF65-F5344CB8AC3E}">
        <p14:creationId xmlns:p14="http://schemas.microsoft.com/office/powerpoint/2010/main" val="539439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58" name="Ink 258">
                <a:extLst>
                  <a:ext uri="{FF2B5EF4-FFF2-40B4-BE49-F238E27FC236}">
                    <a16:creationId xmlns:a16="http://schemas.microsoft.com/office/drawing/2014/main" id="{B20D6FF4-E90D-CA40-9FE9-1810A34D48E2}"/>
                  </a:ext>
                </a:extLst>
              </p14:cNvPr>
              <p14:cNvContentPartPr/>
              <p14:nvPr/>
            </p14:nvContentPartPr>
            <p14:xfrm>
              <a:off x="2312697" y="664128"/>
              <a:ext cx="7613354" cy="4475711"/>
            </p14:xfrm>
          </p:contentPart>
        </mc:Choice>
        <mc:Fallback xmlns="">
          <p:pic>
            <p:nvPicPr>
              <p:cNvPr id="258" name="Ink 258">
                <a:extLst>
                  <a:ext uri="{FF2B5EF4-FFF2-40B4-BE49-F238E27FC236}">
                    <a16:creationId xmlns:a16="http://schemas.microsoft.com/office/drawing/2014/main" id="{B20D6FF4-E90D-CA40-9FE9-1810A34D48E2}"/>
                  </a:ext>
                </a:extLst>
              </p:cNvPr>
              <p:cNvPicPr/>
              <p:nvPr/>
            </p:nvPicPr>
            <p:blipFill>
              <a:blip r:embed="rId3"/>
              <a:stretch>
                <a:fillRect/>
              </a:stretch>
            </p:blipFill>
            <p:spPr>
              <a:xfrm>
                <a:off x="2304417" y="655848"/>
                <a:ext cx="7629915" cy="449191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DF0F75E-3606-8040-8993-4C1E5A543FE8}"/>
                  </a:ext>
                </a:extLst>
              </p14:cNvPr>
              <p14:cNvContentPartPr/>
              <p14:nvPr/>
            </p14:nvContentPartPr>
            <p14:xfrm>
              <a:off x="2325297" y="160146"/>
              <a:ext cx="157674" cy="110156"/>
            </p14:xfrm>
          </p:contentPart>
        </mc:Choice>
        <mc:Fallback xmlns="">
          <p:pic>
            <p:nvPicPr>
              <p:cNvPr id="4" name="Ink 3">
                <a:extLst>
                  <a:ext uri="{FF2B5EF4-FFF2-40B4-BE49-F238E27FC236}">
                    <a16:creationId xmlns:a16="http://schemas.microsoft.com/office/drawing/2014/main" id="{2DF0F75E-3606-8040-8993-4C1E5A543FE8}"/>
                  </a:ext>
                </a:extLst>
              </p:cNvPr>
              <p:cNvPicPr/>
              <p:nvPr/>
            </p:nvPicPr>
            <p:blipFill>
              <a:blip r:embed="rId5"/>
              <a:stretch>
                <a:fillRect/>
              </a:stretch>
            </p:blipFill>
            <p:spPr>
              <a:xfrm>
                <a:off x="2315937" y="151506"/>
                <a:ext cx="175673" cy="12779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4596A7F-5317-AE4D-8F53-77EB17EF9C3D}"/>
                  </a:ext>
                </a:extLst>
              </p14:cNvPr>
              <p14:cNvContentPartPr/>
              <p14:nvPr/>
            </p14:nvContentPartPr>
            <p14:xfrm>
              <a:off x="2595646" y="386578"/>
              <a:ext cx="100797" cy="6480"/>
            </p14:xfrm>
          </p:contentPart>
        </mc:Choice>
        <mc:Fallback xmlns="">
          <p:pic>
            <p:nvPicPr>
              <p:cNvPr id="5" name="Ink 4">
                <a:extLst>
                  <a:ext uri="{FF2B5EF4-FFF2-40B4-BE49-F238E27FC236}">
                    <a16:creationId xmlns:a16="http://schemas.microsoft.com/office/drawing/2014/main" id="{F4596A7F-5317-AE4D-8F53-77EB17EF9C3D}"/>
                  </a:ext>
                </a:extLst>
              </p:cNvPr>
              <p:cNvPicPr/>
              <p:nvPr/>
            </p:nvPicPr>
            <p:blipFill>
              <a:blip r:embed="rId7"/>
              <a:stretch>
                <a:fillRect/>
              </a:stretch>
            </p:blipFill>
            <p:spPr>
              <a:xfrm>
                <a:off x="2587037" y="378393"/>
                <a:ext cx="117298" cy="2250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B222709D-DA7E-1845-A1BD-B0420CBF6946}"/>
                  </a:ext>
                </a:extLst>
              </p14:cNvPr>
              <p14:cNvContentPartPr/>
              <p14:nvPr/>
            </p14:nvContentPartPr>
            <p14:xfrm>
              <a:off x="2626966" y="468294"/>
              <a:ext cx="75957" cy="6480"/>
            </p14:xfrm>
          </p:contentPart>
        </mc:Choice>
        <mc:Fallback xmlns="">
          <p:pic>
            <p:nvPicPr>
              <p:cNvPr id="6" name="Ink 5">
                <a:extLst>
                  <a:ext uri="{FF2B5EF4-FFF2-40B4-BE49-F238E27FC236}">
                    <a16:creationId xmlns:a16="http://schemas.microsoft.com/office/drawing/2014/main" id="{B222709D-DA7E-1845-A1BD-B0420CBF6946}"/>
                  </a:ext>
                </a:extLst>
              </p:cNvPr>
              <p:cNvPicPr/>
              <p:nvPr/>
            </p:nvPicPr>
            <p:blipFill>
              <a:blip r:embed="rId9"/>
              <a:stretch>
                <a:fillRect/>
              </a:stretch>
            </p:blipFill>
            <p:spPr>
              <a:xfrm>
                <a:off x="2617966" y="459768"/>
                <a:ext cx="93596"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8">
                <a:extLst>
                  <a:ext uri="{FF2B5EF4-FFF2-40B4-BE49-F238E27FC236}">
                    <a16:creationId xmlns:a16="http://schemas.microsoft.com/office/drawing/2014/main" id="{73247D96-E425-B343-A8B9-CF8E78C26C4A}"/>
                  </a:ext>
                </a:extLst>
              </p14:cNvPr>
              <p14:cNvContentPartPr/>
              <p14:nvPr/>
            </p14:nvContentPartPr>
            <p14:xfrm>
              <a:off x="3054629" y="134947"/>
              <a:ext cx="1446426" cy="578858"/>
            </p14:xfrm>
          </p:contentPart>
        </mc:Choice>
        <mc:Fallback xmlns="">
          <p:pic>
            <p:nvPicPr>
              <p:cNvPr id="17" name="Ink 18">
                <a:extLst>
                  <a:ext uri="{FF2B5EF4-FFF2-40B4-BE49-F238E27FC236}">
                    <a16:creationId xmlns:a16="http://schemas.microsoft.com/office/drawing/2014/main" id="{73247D96-E425-B343-A8B9-CF8E78C26C4A}"/>
                  </a:ext>
                </a:extLst>
              </p:cNvPr>
              <p:cNvPicPr/>
              <p:nvPr/>
            </p:nvPicPr>
            <p:blipFill>
              <a:blip r:embed="rId11"/>
              <a:stretch>
                <a:fillRect/>
              </a:stretch>
            </p:blipFill>
            <p:spPr>
              <a:xfrm>
                <a:off x="3045269" y="126302"/>
                <a:ext cx="1464425" cy="59686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9">
                <a:extLst>
                  <a:ext uri="{FF2B5EF4-FFF2-40B4-BE49-F238E27FC236}">
                    <a16:creationId xmlns:a16="http://schemas.microsoft.com/office/drawing/2014/main" id="{83EEE9DE-47B4-9F41-94BE-6817BC457FBE}"/>
                  </a:ext>
                </a:extLst>
              </p14:cNvPr>
              <p14:cNvContentPartPr/>
              <p14:nvPr/>
            </p14:nvContentPartPr>
            <p14:xfrm>
              <a:off x="1966751" y="317460"/>
              <a:ext cx="264230" cy="276830"/>
            </p14:xfrm>
          </p:contentPart>
        </mc:Choice>
        <mc:Fallback xmlns="">
          <p:pic>
            <p:nvPicPr>
              <p:cNvPr id="18" name="Ink 19">
                <a:extLst>
                  <a:ext uri="{FF2B5EF4-FFF2-40B4-BE49-F238E27FC236}">
                    <a16:creationId xmlns:a16="http://schemas.microsoft.com/office/drawing/2014/main" id="{83EEE9DE-47B4-9F41-94BE-6817BC457FBE}"/>
                  </a:ext>
                </a:extLst>
              </p:cNvPr>
              <p:cNvPicPr/>
              <p:nvPr/>
            </p:nvPicPr>
            <p:blipFill>
              <a:blip r:embed="rId13"/>
              <a:stretch>
                <a:fillRect/>
              </a:stretch>
            </p:blipFill>
            <p:spPr>
              <a:xfrm>
                <a:off x="1957739" y="308472"/>
                <a:ext cx="281533" cy="29408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8" name="Ink 128">
                <a:extLst>
                  <a:ext uri="{FF2B5EF4-FFF2-40B4-BE49-F238E27FC236}">
                    <a16:creationId xmlns:a16="http://schemas.microsoft.com/office/drawing/2014/main" id="{C0B62BD0-0839-F14F-AD64-6893B7495323}"/>
                  </a:ext>
                </a:extLst>
              </p14:cNvPr>
              <p14:cNvContentPartPr/>
              <p14:nvPr/>
            </p14:nvContentPartPr>
            <p14:xfrm>
              <a:off x="4896680" y="97148"/>
              <a:ext cx="3979651" cy="622776"/>
            </p14:xfrm>
          </p:contentPart>
        </mc:Choice>
        <mc:Fallback xmlns="">
          <p:pic>
            <p:nvPicPr>
              <p:cNvPr id="128" name="Ink 128">
                <a:extLst>
                  <a:ext uri="{FF2B5EF4-FFF2-40B4-BE49-F238E27FC236}">
                    <a16:creationId xmlns:a16="http://schemas.microsoft.com/office/drawing/2014/main" id="{C0B62BD0-0839-F14F-AD64-6893B7495323}"/>
                  </a:ext>
                </a:extLst>
              </p:cNvPr>
              <p:cNvPicPr/>
              <p:nvPr/>
            </p:nvPicPr>
            <p:blipFill>
              <a:blip r:embed="rId15"/>
              <a:stretch>
                <a:fillRect/>
              </a:stretch>
            </p:blipFill>
            <p:spPr>
              <a:xfrm>
                <a:off x="4887681" y="88513"/>
                <a:ext cx="3996569" cy="63968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2" name="Ink 132">
                <a:extLst>
                  <a:ext uri="{FF2B5EF4-FFF2-40B4-BE49-F238E27FC236}">
                    <a16:creationId xmlns:a16="http://schemas.microsoft.com/office/drawing/2014/main" id="{1920FA0C-AA51-F74F-84D7-1FA1A7623920}"/>
                  </a:ext>
                </a:extLst>
              </p14:cNvPr>
              <p14:cNvContentPartPr/>
              <p14:nvPr/>
            </p14:nvContentPartPr>
            <p14:xfrm>
              <a:off x="2482252" y="989915"/>
              <a:ext cx="245511" cy="232911"/>
            </p14:xfrm>
          </p:contentPart>
        </mc:Choice>
        <mc:Fallback xmlns="">
          <p:pic>
            <p:nvPicPr>
              <p:cNvPr id="132" name="Ink 132">
                <a:extLst>
                  <a:ext uri="{FF2B5EF4-FFF2-40B4-BE49-F238E27FC236}">
                    <a16:creationId xmlns:a16="http://schemas.microsoft.com/office/drawing/2014/main" id="{1920FA0C-AA51-F74F-84D7-1FA1A7623920}"/>
                  </a:ext>
                </a:extLst>
              </p:cNvPr>
              <p:cNvPicPr/>
              <p:nvPr/>
            </p:nvPicPr>
            <p:blipFill>
              <a:blip r:embed="rId17"/>
              <a:stretch>
                <a:fillRect/>
              </a:stretch>
            </p:blipFill>
            <p:spPr>
              <a:xfrm>
                <a:off x="2473960" y="981635"/>
                <a:ext cx="261734" cy="2501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4" name="Ink 133">
                <a:extLst>
                  <a:ext uri="{FF2B5EF4-FFF2-40B4-BE49-F238E27FC236}">
                    <a16:creationId xmlns:a16="http://schemas.microsoft.com/office/drawing/2014/main" id="{030D5397-A548-0C46-A58B-A7189939F01E}"/>
                  </a:ext>
                </a:extLst>
              </p14:cNvPr>
              <p14:cNvContentPartPr/>
              <p14:nvPr/>
            </p14:nvContentPartPr>
            <p14:xfrm>
              <a:off x="3023670" y="958596"/>
              <a:ext cx="125276" cy="170273"/>
            </p14:xfrm>
          </p:contentPart>
        </mc:Choice>
        <mc:Fallback xmlns="">
          <p:pic>
            <p:nvPicPr>
              <p:cNvPr id="134" name="Ink 133">
                <a:extLst>
                  <a:ext uri="{FF2B5EF4-FFF2-40B4-BE49-F238E27FC236}">
                    <a16:creationId xmlns:a16="http://schemas.microsoft.com/office/drawing/2014/main" id="{030D5397-A548-0C46-A58B-A7189939F01E}"/>
                  </a:ext>
                </a:extLst>
              </p:cNvPr>
              <p:cNvPicPr/>
              <p:nvPr/>
            </p:nvPicPr>
            <p:blipFill>
              <a:blip r:embed="rId19"/>
              <a:stretch>
                <a:fillRect/>
              </a:stretch>
            </p:blipFill>
            <p:spPr>
              <a:xfrm>
                <a:off x="3015390" y="949956"/>
                <a:ext cx="142195" cy="18791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5" name="Ink 134">
                <a:extLst>
                  <a:ext uri="{FF2B5EF4-FFF2-40B4-BE49-F238E27FC236}">
                    <a16:creationId xmlns:a16="http://schemas.microsoft.com/office/drawing/2014/main" id="{65ED219C-627B-714E-99A1-0EAE5792E0A9}"/>
                  </a:ext>
                </a:extLst>
              </p14:cNvPr>
              <p14:cNvContentPartPr/>
              <p14:nvPr/>
            </p14:nvContentPartPr>
            <p14:xfrm>
              <a:off x="3211584" y="1021594"/>
              <a:ext cx="113395" cy="88197"/>
            </p14:xfrm>
          </p:contentPart>
        </mc:Choice>
        <mc:Fallback xmlns="">
          <p:pic>
            <p:nvPicPr>
              <p:cNvPr id="135" name="Ink 134">
                <a:extLst>
                  <a:ext uri="{FF2B5EF4-FFF2-40B4-BE49-F238E27FC236}">
                    <a16:creationId xmlns:a16="http://schemas.microsoft.com/office/drawing/2014/main" id="{65ED219C-627B-714E-99A1-0EAE5792E0A9}"/>
                  </a:ext>
                </a:extLst>
              </p:cNvPr>
              <p:cNvPicPr/>
              <p:nvPr/>
            </p:nvPicPr>
            <p:blipFill>
              <a:blip r:embed="rId21"/>
              <a:stretch>
                <a:fillRect/>
              </a:stretch>
            </p:blipFill>
            <p:spPr>
              <a:xfrm>
                <a:off x="3203304" y="1012989"/>
                <a:ext cx="130674" cy="10540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6" name="Ink 135">
                <a:extLst>
                  <a:ext uri="{FF2B5EF4-FFF2-40B4-BE49-F238E27FC236}">
                    <a16:creationId xmlns:a16="http://schemas.microsoft.com/office/drawing/2014/main" id="{BF17413A-4259-C44E-8683-29763B89ABCF}"/>
                  </a:ext>
                </a:extLst>
              </p14:cNvPr>
              <p14:cNvContentPartPr/>
              <p14:nvPr/>
            </p14:nvContentPartPr>
            <p14:xfrm>
              <a:off x="3368897" y="1046432"/>
              <a:ext cx="75957" cy="62638"/>
            </p14:xfrm>
          </p:contentPart>
        </mc:Choice>
        <mc:Fallback xmlns="">
          <p:pic>
            <p:nvPicPr>
              <p:cNvPr id="136" name="Ink 135">
                <a:extLst>
                  <a:ext uri="{FF2B5EF4-FFF2-40B4-BE49-F238E27FC236}">
                    <a16:creationId xmlns:a16="http://schemas.microsoft.com/office/drawing/2014/main" id="{BF17413A-4259-C44E-8683-29763B89ABCF}"/>
                  </a:ext>
                </a:extLst>
              </p:cNvPr>
              <p:cNvPicPr/>
              <p:nvPr/>
            </p:nvPicPr>
            <p:blipFill>
              <a:blip r:embed="rId23"/>
              <a:stretch>
                <a:fillRect/>
              </a:stretch>
            </p:blipFill>
            <p:spPr>
              <a:xfrm>
                <a:off x="3359940" y="1037792"/>
                <a:ext cx="93871" cy="8027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7" name="Ink 136">
                <a:extLst>
                  <a:ext uri="{FF2B5EF4-FFF2-40B4-BE49-F238E27FC236}">
                    <a16:creationId xmlns:a16="http://schemas.microsoft.com/office/drawing/2014/main" id="{19F7EE75-5837-E444-8856-926FE1147BE0}"/>
                  </a:ext>
                </a:extLst>
              </p14:cNvPr>
              <p14:cNvContentPartPr/>
              <p14:nvPr/>
            </p14:nvContentPartPr>
            <p14:xfrm>
              <a:off x="3551051" y="1034194"/>
              <a:ext cx="75957" cy="25559"/>
            </p14:xfrm>
          </p:contentPart>
        </mc:Choice>
        <mc:Fallback xmlns="">
          <p:pic>
            <p:nvPicPr>
              <p:cNvPr id="137" name="Ink 136">
                <a:extLst>
                  <a:ext uri="{FF2B5EF4-FFF2-40B4-BE49-F238E27FC236}">
                    <a16:creationId xmlns:a16="http://schemas.microsoft.com/office/drawing/2014/main" id="{19F7EE75-5837-E444-8856-926FE1147BE0}"/>
                  </a:ext>
                </a:extLst>
              </p:cNvPr>
              <p:cNvPicPr/>
              <p:nvPr/>
            </p:nvPicPr>
            <p:blipFill>
              <a:blip r:embed="rId25"/>
              <a:stretch>
                <a:fillRect/>
              </a:stretch>
            </p:blipFill>
            <p:spPr>
              <a:xfrm>
                <a:off x="3541602" y="1026274"/>
                <a:ext cx="93402" cy="4283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8" name="Ink 137">
                <a:extLst>
                  <a:ext uri="{FF2B5EF4-FFF2-40B4-BE49-F238E27FC236}">
                    <a16:creationId xmlns:a16="http://schemas.microsoft.com/office/drawing/2014/main" id="{891A985A-CA0B-614F-B407-17182F155B41}"/>
                  </a:ext>
                </a:extLst>
              </p14:cNvPr>
              <p14:cNvContentPartPr/>
              <p14:nvPr/>
            </p14:nvContentPartPr>
            <p14:xfrm>
              <a:off x="3720964" y="964716"/>
              <a:ext cx="131755" cy="157674"/>
            </p14:xfrm>
          </p:contentPart>
        </mc:Choice>
        <mc:Fallback xmlns="">
          <p:pic>
            <p:nvPicPr>
              <p:cNvPr id="138" name="Ink 137">
                <a:extLst>
                  <a:ext uri="{FF2B5EF4-FFF2-40B4-BE49-F238E27FC236}">
                    <a16:creationId xmlns:a16="http://schemas.microsoft.com/office/drawing/2014/main" id="{891A985A-CA0B-614F-B407-17182F155B41}"/>
                  </a:ext>
                </a:extLst>
              </p:cNvPr>
              <p:cNvPicPr/>
              <p:nvPr/>
            </p:nvPicPr>
            <p:blipFill>
              <a:blip r:embed="rId27"/>
              <a:stretch>
                <a:fillRect/>
              </a:stretch>
            </p:blipFill>
            <p:spPr>
              <a:xfrm>
                <a:off x="3711604" y="956076"/>
                <a:ext cx="149754" cy="17495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9" name="Ink 138">
                <a:extLst>
                  <a:ext uri="{FF2B5EF4-FFF2-40B4-BE49-F238E27FC236}">
                    <a16:creationId xmlns:a16="http://schemas.microsoft.com/office/drawing/2014/main" id="{10437EAC-D804-0D44-B3F7-253C665716BE}"/>
                  </a:ext>
                </a:extLst>
              </p14:cNvPr>
              <p14:cNvContentPartPr/>
              <p14:nvPr/>
            </p14:nvContentPartPr>
            <p14:xfrm>
              <a:off x="3890518" y="983796"/>
              <a:ext cx="107276" cy="125995"/>
            </p14:xfrm>
          </p:contentPart>
        </mc:Choice>
        <mc:Fallback xmlns="">
          <p:pic>
            <p:nvPicPr>
              <p:cNvPr id="139" name="Ink 138">
                <a:extLst>
                  <a:ext uri="{FF2B5EF4-FFF2-40B4-BE49-F238E27FC236}">
                    <a16:creationId xmlns:a16="http://schemas.microsoft.com/office/drawing/2014/main" id="{10437EAC-D804-0D44-B3F7-253C665716BE}"/>
                  </a:ext>
                </a:extLst>
              </p:cNvPr>
              <p:cNvPicPr/>
              <p:nvPr/>
            </p:nvPicPr>
            <p:blipFill>
              <a:blip r:embed="rId29"/>
              <a:stretch>
                <a:fillRect/>
              </a:stretch>
            </p:blipFill>
            <p:spPr>
              <a:xfrm>
                <a:off x="3881518" y="975181"/>
                <a:ext cx="124915" cy="14286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0" name="Ink 139">
                <a:extLst>
                  <a:ext uri="{FF2B5EF4-FFF2-40B4-BE49-F238E27FC236}">
                    <a16:creationId xmlns:a16="http://schemas.microsoft.com/office/drawing/2014/main" id="{9DAF2A02-06DF-554F-82FE-E42AEA34D2DA}"/>
                  </a:ext>
                </a:extLst>
              </p14:cNvPr>
              <p14:cNvContentPartPr/>
              <p14:nvPr/>
            </p14:nvContentPartPr>
            <p14:xfrm>
              <a:off x="4066551" y="958596"/>
              <a:ext cx="119876" cy="151194"/>
            </p14:xfrm>
          </p:contentPart>
        </mc:Choice>
        <mc:Fallback xmlns="">
          <p:pic>
            <p:nvPicPr>
              <p:cNvPr id="140" name="Ink 139">
                <a:extLst>
                  <a:ext uri="{FF2B5EF4-FFF2-40B4-BE49-F238E27FC236}">
                    <a16:creationId xmlns:a16="http://schemas.microsoft.com/office/drawing/2014/main" id="{9DAF2A02-06DF-554F-82FE-E42AEA34D2DA}"/>
                  </a:ext>
                </a:extLst>
              </p:cNvPr>
              <p:cNvPicPr/>
              <p:nvPr/>
            </p:nvPicPr>
            <p:blipFill>
              <a:blip r:embed="rId31"/>
              <a:stretch>
                <a:fillRect/>
              </a:stretch>
            </p:blipFill>
            <p:spPr>
              <a:xfrm>
                <a:off x="4057551" y="949977"/>
                <a:ext cx="137515" cy="16807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1" name="Ink 140">
                <a:extLst>
                  <a:ext uri="{FF2B5EF4-FFF2-40B4-BE49-F238E27FC236}">
                    <a16:creationId xmlns:a16="http://schemas.microsoft.com/office/drawing/2014/main" id="{C612B320-337E-B749-B851-057D522F9F0E}"/>
                  </a:ext>
                </a:extLst>
              </p14:cNvPr>
              <p14:cNvContentPartPr/>
              <p14:nvPr/>
            </p14:nvContentPartPr>
            <p14:xfrm>
              <a:off x="4198667" y="920797"/>
              <a:ext cx="182513" cy="251990"/>
            </p14:xfrm>
          </p:contentPart>
        </mc:Choice>
        <mc:Fallback xmlns="">
          <p:pic>
            <p:nvPicPr>
              <p:cNvPr id="141" name="Ink 140">
                <a:extLst>
                  <a:ext uri="{FF2B5EF4-FFF2-40B4-BE49-F238E27FC236}">
                    <a16:creationId xmlns:a16="http://schemas.microsoft.com/office/drawing/2014/main" id="{C612B320-337E-B749-B851-057D522F9F0E}"/>
                  </a:ext>
                </a:extLst>
              </p:cNvPr>
              <p:cNvPicPr/>
              <p:nvPr/>
            </p:nvPicPr>
            <p:blipFill>
              <a:blip r:embed="rId33"/>
              <a:stretch>
                <a:fillRect/>
              </a:stretch>
            </p:blipFill>
            <p:spPr>
              <a:xfrm>
                <a:off x="4189289" y="911424"/>
                <a:ext cx="200909" cy="26929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2" name="Ink 141">
                <a:extLst>
                  <a:ext uri="{FF2B5EF4-FFF2-40B4-BE49-F238E27FC236}">
                    <a16:creationId xmlns:a16="http://schemas.microsoft.com/office/drawing/2014/main" id="{BCF944CD-282E-944F-8103-A072FAAFDD51}"/>
                  </a:ext>
                </a:extLst>
              </p14:cNvPr>
              <p14:cNvContentPartPr/>
              <p14:nvPr/>
            </p14:nvContentPartPr>
            <p14:xfrm>
              <a:off x="2884716" y="933397"/>
              <a:ext cx="163794" cy="289429"/>
            </p14:xfrm>
          </p:contentPart>
        </mc:Choice>
        <mc:Fallback xmlns="">
          <p:pic>
            <p:nvPicPr>
              <p:cNvPr id="142" name="Ink 141">
                <a:extLst>
                  <a:ext uri="{FF2B5EF4-FFF2-40B4-BE49-F238E27FC236}">
                    <a16:creationId xmlns:a16="http://schemas.microsoft.com/office/drawing/2014/main" id="{BCF944CD-282E-944F-8103-A072FAAFDD51}"/>
                  </a:ext>
                </a:extLst>
              </p:cNvPr>
              <p:cNvPicPr/>
              <p:nvPr/>
            </p:nvPicPr>
            <p:blipFill>
              <a:blip r:embed="rId35"/>
              <a:stretch>
                <a:fillRect/>
              </a:stretch>
            </p:blipFill>
            <p:spPr>
              <a:xfrm>
                <a:off x="2876057" y="924026"/>
                <a:ext cx="180751" cy="30709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3" name="Ink 142">
                <a:extLst>
                  <a:ext uri="{FF2B5EF4-FFF2-40B4-BE49-F238E27FC236}">
                    <a16:creationId xmlns:a16="http://schemas.microsoft.com/office/drawing/2014/main" id="{E68EDF03-1102-BA41-B65E-AA89782B26D0}"/>
                  </a:ext>
                </a:extLst>
              </p14:cNvPr>
              <p14:cNvContentPartPr/>
              <p14:nvPr/>
            </p14:nvContentPartPr>
            <p14:xfrm>
              <a:off x="4425098" y="864280"/>
              <a:ext cx="138595" cy="94676"/>
            </p14:xfrm>
          </p:contentPart>
        </mc:Choice>
        <mc:Fallback xmlns="">
          <p:pic>
            <p:nvPicPr>
              <p:cNvPr id="143" name="Ink 142">
                <a:extLst>
                  <a:ext uri="{FF2B5EF4-FFF2-40B4-BE49-F238E27FC236}">
                    <a16:creationId xmlns:a16="http://schemas.microsoft.com/office/drawing/2014/main" id="{E68EDF03-1102-BA41-B65E-AA89782B26D0}"/>
                  </a:ext>
                </a:extLst>
              </p:cNvPr>
              <p:cNvPicPr/>
              <p:nvPr/>
            </p:nvPicPr>
            <p:blipFill>
              <a:blip r:embed="rId37"/>
              <a:stretch>
                <a:fillRect/>
              </a:stretch>
            </p:blipFill>
            <p:spPr>
              <a:xfrm>
                <a:off x="4416098" y="856032"/>
                <a:ext cx="155874" cy="11189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44" name="Ink 143">
                <a:extLst>
                  <a:ext uri="{FF2B5EF4-FFF2-40B4-BE49-F238E27FC236}">
                    <a16:creationId xmlns:a16="http://schemas.microsoft.com/office/drawing/2014/main" id="{5C82AEC9-DDA5-1F4D-8522-3707A1D5B803}"/>
                  </a:ext>
                </a:extLst>
              </p14:cNvPr>
              <p14:cNvContentPartPr/>
              <p14:nvPr/>
            </p14:nvContentPartPr>
            <p14:xfrm>
              <a:off x="3060750" y="1210227"/>
              <a:ext cx="1113078" cy="94676"/>
            </p14:xfrm>
          </p:contentPart>
        </mc:Choice>
        <mc:Fallback xmlns="">
          <p:pic>
            <p:nvPicPr>
              <p:cNvPr id="144" name="Ink 143">
                <a:extLst>
                  <a:ext uri="{FF2B5EF4-FFF2-40B4-BE49-F238E27FC236}">
                    <a16:creationId xmlns:a16="http://schemas.microsoft.com/office/drawing/2014/main" id="{5C82AEC9-DDA5-1F4D-8522-3707A1D5B803}"/>
                  </a:ext>
                </a:extLst>
              </p:cNvPr>
              <p:cNvPicPr/>
              <p:nvPr/>
            </p:nvPicPr>
            <p:blipFill>
              <a:blip r:embed="rId39"/>
              <a:stretch>
                <a:fillRect/>
              </a:stretch>
            </p:blipFill>
            <p:spPr>
              <a:xfrm>
                <a:off x="3051390" y="1202307"/>
                <a:ext cx="1130357" cy="11195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5" name="Ink 144">
                <a:extLst>
                  <a:ext uri="{FF2B5EF4-FFF2-40B4-BE49-F238E27FC236}">
                    <a16:creationId xmlns:a16="http://schemas.microsoft.com/office/drawing/2014/main" id="{6DF6A117-53CB-5942-9F68-0B6C6281FB9E}"/>
                  </a:ext>
                </a:extLst>
              </p14:cNvPr>
              <p14:cNvContentPartPr/>
              <p14:nvPr/>
            </p14:nvContentPartPr>
            <p14:xfrm>
              <a:off x="3551050" y="1354581"/>
              <a:ext cx="137875" cy="138595"/>
            </p14:xfrm>
          </p:contentPart>
        </mc:Choice>
        <mc:Fallback xmlns="">
          <p:pic>
            <p:nvPicPr>
              <p:cNvPr id="145" name="Ink 144">
                <a:extLst>
                  <a:ext uri="{FF2B5EF4-FFF2-40B4-BE49-F238E27FC236}">
                    <a16:creationId xmlns:a16="http://schemas.microsoft.com/office/drawing/2014/main" id="{6DF6A117-53CB-5942-9F68-0B6C6281FB9E}"/>
                  </a:ext>
                </a:extLst>
              </p:cNvPr>
              <p:cNvPicPr/>
              <p:nvPr/>
            </p:nvPicPr>
            <p:blipFill>
              <a:blip r:embed="rId41"/>
              <a:stretch>
                <a:fillRect/>
              </a:stretch>
            </p:blipFill>
            <p:spPr>
              <a:xfrm>
                <a:off x="3541690" y="1345919"/>
                <a:ext cx="155874" cy="15555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6" name="Ink 145">
                <a:extLst>
                  <a:ext uri="{FF2B5EF4-FFF2-40B4-BE49-F238E27FC236}">
                    <a16:creationId xmlns:a16="http://schemas.microsoft.com/office/drawing/2014/main" id="{62006A86-D8C4-354E-87A7-8602342B8F39}"/>
                  </a:ext>
                </a:extLst>
              </p14:cNvPr>
              <p14:cNvContentPartPr/>
              <p14:nvPr/>
            </p14:nvContentPartPr>
            <p14:xfrm>
              <a:off x="3727085" y="1386260"/>
              <a:ext cx="125995" cy="113395"/>
            </p14:xfrm>
          </p:contentPart>
        </mc:Choice>
        <mc:Fallback xmlns="">
          <p:pic>
            <p:nvPicPr>
              <p:cNvPr id="146" name="Ink 145">
                <a:extLst>
                  <a:ext uri="{FF2B5EF4-FFF2-40B4-BE49-F238E27FC236}">
                    <a16:creationId xmlns:a16="http://schemas.microsoft.com/office/drawing/2014/main" id="{62006A86-D8C4-354E-87A7-8602342B8F39}"/>
                  </a:ext>
                </a:extLst>
              </p:cNvPr>
              <p:cNvPicPr/>
              <p:nvPr/>
            </p:nvPicPr>
            <p:blipFill>
              <a:blip r:embed="rId43"/>
              <a:stretch>
                <a:fillRect/>
              </a:stretch>
            </p:blipFill>
            <p:spPr>
              <a:xfrm>
                <a:off x="3718085" y="1377620"/>
                <a:ext cx="143634" cy="130314"/>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47" name="Ink 146">
                <a:extLst>
                  <a:ext uri="{FF2B5EF4-FFF2-40B4-BE49-F238E27FC236}">
                    <a16:creationId xmlns:a16="http://schemas.microsoft.com/office/drawing/2014/main" id="{8B3905BC-B3C1-6A47-B916-6DA8C14B7290}"/>
                  </a:ext>
                </a:extLst>
              </p14:cNvPr>
              <p14:cNvContentPartPr/>
              <p14:nvPr/>
            </p14:nvContentPartPr>
            <p14:xfrm>
              <a:off x="3909597" y="1367181"/>
              <a:ext cx="93957" cy="138595"/>
            </p14:xfrm>
          </p:contentPart>
        </mc:Choice>
        <mc:Fallback xmlns="">
          <p:pic>
            <p:nvPicPr>
              <p:cNvPr id="147" name="Ink 146">
                <a:extLst>
                  <a:ext uri="{FF2B5EF4-FFF2-40B4-BE49-F238E27FC236}">
                    <a16:creationId xmlns:a16="http://schemas.microsoft.com/office/drawing/2014/main" id="{8B3905BC-B3C1-6A47-B916-6DA8C14B7290}"/>
                  </a:ext>
                </a:extLst>
              </p:cNvPr>
              <p:cNvPicPr/>
              <p:nvPr/>
            </p:nvPicPr>
            <p:blipFill>
              <a:blip r:embed="rId45"/>
              <a:stretch>
                <a:fillRect/>
              </a:stretch>
            </p:blipFill>
            <p:spPr>
              <a:xfrm>
                <a:off x="3901317" y="1358541"/>
                <a:ext cx="110876" cy="15551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8" name="Ink 147">
                <a:extLst>
                  <a:ext uri="{FF2B5EF4-FFF2-40B4-BE49-F238E27FC236}">
                    <a16:creationId xmlns:a16="http://schemas.microsoft.com/office/drawing/2014/main" id="{679646A2-994D-984B-B697-1C69818849FC}"/>
                  </a:ext>
                </a:extLst>
              </p14:cNvPr>
              <p14:cNvContentPartPr/>
              <p14:nvPr/>
            </p14:nvContentPartPr>
            <p14:xfrm>
              <a:off x="4657649" y="1140749"/>
              <a:ext cx="219592" cy="19079"/>
            </p14:xfrm>
          </p:contentPart>
        </mc:Choice>
        <mc:Fallback xmlns="">
          <p:pic>
            <p:nvPicPr>
              <p:cNvPr id="148" name="Ink 147">
                <a:extLst>
                  <a:ext uri="{FF2B5EF4-FFF2-40B4-BE49-F238E27FC236}">
                    <a16:creationId xmlns:a16="http://schemas.microsoft.com/office/drawing/2014/main" id="{679646A2-994D-984B-B697-1C69818849FC}"/>
                  </a:ext>
                </a:extLst>
              </p:cNvPr>
              <p:cNvPicPr/>
              <p:nvPr/>
            </p:nvPicPr>
            <p:blipFill>
              <a:blip r:embed="rId47"/>
              <a:stretch>
                <a:fillRect/>
              </a:stretch>
            </p:blipFill>
            <p:spPr>
              <a:xfrm>
                <a:off x="4649023" y="1132677"/>
                <a:ext cx="236124" cy="35957"/>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9" name="Ink 148">
                <a:extLst>
                  <a:ext uri="{FF2B5EF4-FFF2-40B4-BE49-F238E27FC236}">
                    <a16:creationId xmlns:a16="http://schemas.microsoft.com/office/drawing/2014/main" id="{2A5565E4-56BD-F248-B66A-9F50D8083ED0}"/>
                  </a:ext>
                </a:extLst>
              </p14:cNvPr>
              <p14:cNvContentPartPr/>
              <p14:nvPr/>
            </p14:nvContentPartPr>
            <p14:xfrm>
              <a:off x="4726767" y="1084232"/>
              <a:ext cx="50758" cy="170273"/>
            </p14:xfrm>
          </p:contentPart>
        </mc:Choice>
        <mc:Fallback xmlns="">
          <p:pic>
            <p:nvPicPr>
              <p:cNvPr id="149" name="Ink 148">
                <a:extLst>
                  <a:ext uri="{FF2B5EF4-FFF2-40B4-BE49-F238E27FC236}">
                    <a16:creationId xmlns:a16="http://schemas.microsoft.com/office/drawing/2014/main" id="{2A5565E4-56BD-F248-B66A-9F50D8083ED0}"/>
                  </a:ext>
                </a:extLst>
              </p:cNvPr>
              <p:cNvPicPr/>
              <p:nvPr/>
            </p:nvPicPr>
            <p:blipFill>
              <a:blip r:embed="rId49"/>
              <a:stretch>
                <a:fillRect/>
              </a:stretch>
            </p:blipFill>
            <p:spPr>
              <a:xfrm>
                <a:off x="4717703" y="1075213"/>
                <a:ext cx="68523" cy="18795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2" name="Ink 171">
                <a:extLst>
                  <a:ext uri="{FF2B5EF4-FFF2-40B4-BE49-F238E27FC236}">
                    <a16:creationId xmlns:a16="http://schemas.microsoft.com/office/drawing/2014/main" id="{54E8517A-F7AC-2547-829A-3965340E2F9A}"/>
                  </a:ext>
                </a:extLst>
              </p14:cNvPr>
              <p14:cNvContentPartPr/>
              <p14:nvPr/>
            </p14:nvContentPartPr>
            <p14:xfrm>
              <a:off x="7078198" y="939876"/>
              <a:ext cx="566259" cy="38159"/>
            </p14:xfrm>
          </p:contentPart>
        </mc:Choice>
        <mc:Fallback xmlns="">
          <p:pic>
            <p:nvPicPr>
              <p:cNvPr id="172" name="Ink 171">
                <a:extLst>
                  <a:ext uri="{FF2B5EF4-FFF2-40B4-BE49-F238E27FC236}">
                    <a16:creationId xmlns:a16="http://schemas.microsoft.com/office/drawing/2014/main" id="{54E8517A-F7AC-2547-829A-3965340E2F9A}"/>
                  </a:ext>
                </a:extLst>
              </p:cNvPr>
              <p:cNvPicPr/>
              <p:nvPr/>
            </p:nvPicPr>
            <p:blipFill>
              <a:blip r:embed="rId51"/>
              <a:stretch>
                <a:fillRect/>
              </a:stretch>
            </p:blipFill>
            <p:spPr>
              <a:xfrm>
                <a:off x="7069558" y="931596"/>
                <a:ext cx="582458" cy="5507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4" name="Ink 173">
                <a:extLst>
                  <a:ext uri="{FF2B5EF4-FFF2-40B4-BE49-F238E27FC236}">
                    <a16:creationId xmlns:a16="http://schemas.microsoft.com/office/drawing/2014/main" id="{3A1FA5C1-9B3F-934C-95A6-947003FB0A31}"/>
                  </a:ext>
                </a:extLst>
              </p14:cNvPr>
              <p14:cNvContentPartPr/>
              <p14:nvPr/>
            </p14:nvContentPartPr>
            <p14:xfrm>
              <a:off x="7110237" y="1103311"/>
              <a:ext cx="640776" cy="25559"/>
            </p14:xfrm>
          </p:contentPart>
        </mc:Choice>
        <mc:Fallback xmlns="">
          <p:pic>
            <p:nvPicPr>
              <p:cNvPr id="174" name="Ink 173">
                <a:extLst>
                  <a:ext uri="{FF2B5EF4-FFF2-40B4-BE49-F238E27FC236}">
                    <a16:creationId xmlns:a16="http://schemas.microsoft.com/office/drawing/2014/main" id="{3A1FA5C1-9B3F-934C-95A6-947003FB0A31}"/>
                  </a:ext>
                </a:extLst>
              </p:cNvPr>
              <p:cNvPicPr/>
              <p:nvPr/>
            </p:nvPicPr>
            <p:blipFill>
              <a:blip r:embed="rId53"/>
              <a:stretch>
                <a:fillRect/>
              </a:stretch>
            </p:blipFill>
            <p:spPr>
              <a:xfrm>
                <a:off x="7101967" y="1093951"/>
                <a:ext cx="657317" cy="44278"/>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5" name="Ink 175">
                <a:extLst>
                  <a:ext uri="{FF2B5EF4-FFF2-40B4-BE49-F238E27FC236}">
                    <a16:creationId xmlns:a16="http://schemas.microsoft.com/office/drawing/2014/main" id="{96830632-FBDA-CF4A-BFDA-4446301D6508}"/>
                  </a:ext>
                </a:extLst>
              </p14:cNvPr>
              <p14:cNvContentPartPr/>
              <p14:nvPr/>
            </p14:nvContentPartPr>
            <p14:xfrm>
              <a:off x="5066953" y="813881"/>
              <a:ext cx="1734775" cy="591458"/>
            </p14:xfrm>
          </p:contentPart>
        </mc:Choice>
        <mc:Fallback xmlns="">
          <p:pic>
            <p:nvPicPr>
              <p:cNvPr id="175" name="Ink 175">
                <a:extLst>
                  <a:ext uri="{FF2B5EF4-FFF2-40B4-BE49-F238E27FC236}">
                    <a16:creationId xmlns:a16="http://schemas.microsoft.com/office/drawing/2014/main" id="{96830632-FBDA-CF4A-BFDA-4446301D6508}"/>
                  </a:ext>
                </a:extLst>
              </p:cNvPr>
              <p:cNvPicPr/>
              <p:nvPr/>
            </p:nvPicPr>
            <p:blipFill>
              <a:blip r:embed="rId55"/>
              <a:stretch>
                <a:fillRect/>
              </a:stretch>
            </p:blipFill>
            <p:spPr>
              <a:xfrm>
                <a:off x="5057953" y="804876"/>
                <a:ext cx="1752054" cy="60838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3" name="Ink 183">
                <a:extLst>
                  <a:ext uri="{FF2B5EF4-FFF2-40B4-BE49-F238E27FC236}">
                    <a16:creationId xmlns:a16="http://schemas.microsoft.com/office/drawing/2014/main" id="{119209AE-44E5-7F48-BAAF-6162FCE34253}"/>
                  </a:ext>
                </a:extLst>
              </p14:cNvPr>
              <p14:cNvContentPartPr/>
              <p14:nvPr/>
            </p14:nvContentPartPr>
            <p14:xfrm>
              <a:off x="2293619" y="5101680"/>
              <a:ext cx="792690" cy="169914"/>
            </p14:xfrm>
          </p:contentPart>
        </mc:Choice>
        <mc:Fallback xmlns="">
          <p:pic>
            <p:nvPicPr>
              <p:cNvPr id="183" name="Ink 183">
                <a:extLst>
                  <a:ext uri="{FF2B5EF4-FFF2-40B4-BE49-F238E27FC236}">
                    <a16:creationId xmlns:a16="http://schemas.microsoft.com/office/drawing/2014/main" id="{119209AE-44E5-7F48-BAAF-6162FCE34253}"/>
                  </a:ext>
                </a:extLst>
              </p:cNvPr>
              <p:cNvPicPr/>
              <p:nvPr/>
            </p:nvPicPr>
            <p:blipFill>
              <a:blip r:embed="rId57"/>
              <a:stretch>
                <a:fillRect/>
              </a:stretch>
            </p:blipFill>
            <p:spPr>
              <a:xfrm>
                <a:off x="2284975" y="5093059"/>
                <a:ext cx="809977" cy="18715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90" name="Ink 189">
                <a:extLst>
                  <a:ext uri="{FF2B5EF4-FFF2-40B4-BE49-F238E27FC236}">
                    <a16:creationId xmlns:a16="http://schemas.microsoft.com/office/drawing/2014/main" id="{DE2BCA03-881B-1943-877B-E36430AE0932}"/>
                  </a:ext>
                </a:extLst>
              </p14:cNvPr>
              <p14:cNvContentPartPr/>
              <p14:nvPr/>
            </p14:nvContentPartPr>
            <p14:xfrm>
              <a:off x="4349501" y="5132999"/>
              <a:ext cx="251990" cy="138595"/>
            </p14:xfrm>
          </p:contentPart>
        </mc:Choice>
        <mc:Fallback xmlns="">
          <p:pic>
            <p:nvPicPr>
              <p:cNvPr id="190" name="Ink 189">
                <a:extLst>
                  <a:ext uri="{FF2B5EF4-FFF2-40B4-BE49-F238E27FC236}">
                    <a16:creationId xmlns:a16="http://schemas.microsoft.com/office/drawing/2014/main" id="{DE2BCA03-881B-1943-877B-E36430AE0932}"/>
                  </a:ext>
                </a:extLst>
              </p:cNvPr>
              <p:cNvPicPr/>
              <p:nvPr/>
            </p:nvPicPr>
            <p:blipFill>
              <a:blip r:embed="rId59"/>
              <a:stretch>
                <a:fillRect/>
              </a:stretch>
            </p:blipFill>
            <p:spPr>
              <a:xfrm>
                <a:off x="4341198" y="5124698"/>
                <a:ext cx="269319" cy="15519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91" name="Ink 191">
                <a:extLst>
                  <a:ext uri="{FF2B5EF4-FFF2-40B4-BE49-F238E27FC236}">
                    <a16:creationId xmlns:a16="http://schemas.microsoft.com/office/drawing/2014/main" id="{A0F155AC-DBC7-D74E-8FD1-D02A45070F98}"/>
                  </a:ext>
                </a:extLst>
              </p14:cNvPr>
              <p14:cNvContentPartPr/>
              <p14:nvPr/>
            </p14:nvContentPartPr>
            <p14:xfrm>
              <a:off x="3532332" y="5005924"/>
              <a:ext cx="698014" cy="196913"/>
            </p14:xfrm>
          </p:contentPart>
        </mc:Choice>
        <mc:Fallback xmlns="">
          <p:pic>
            <p:nvPicPr>
              <p:cNvPr id="191" name="Ink 191">
                <a:extLst>
                  <a:ext uri="{FF2B5EF4-FFF2-40B4-BE49-F238E27FC236}">
                    <a16:creationId xmlns:a16="http://schemas.microsoft.com/office/drawing/2014/main" id="{A0F155AC-DBC7-D74E-8FD1-D02A45070F98}"/>
                  </a:ext>
                </a:extLst>
              </p:cNvPr>
              <p:cNvPicPr/>
              <p:nvPr/>
            </p:nvPicPr>
            <p:blipFill>
              <a:blip r:embed="rId61"/>
              <a:stretch>
                <a:fillRect/>
              </a:stretch>
            </p:blipFill>
            <p:spPr>
              <a:xfrm>
                <a:off x="3522977" y="4996908"/>
                <a:ext cx="715644" cy="214224"/>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4" name="Ink 193">
                <a:extLst>
                  <a:ext uri="{FF2B5EF4-FFF2-40B4-BE49-F238E27FC236}">
                    <a16:creationId xmlns:a16="http://schemas.microsoft.com/office/drawing/2014/main" id="{B62D6257-8A1C-7F4B-9555-417DDC612F74}"/>
                  </a:ext>
                </a:extLst>
              </p14:cNvPr>
              <p14:cNvContentPartPr/>
              <p14:nvPr/>
            </p14:nvContentPartPr>
            <p14:xfrm>
              <a:off x="4751966" y="5252515"/>
              <a:ext cx="44278" cy="75957"/>
            </p14:xfrm>
          </p:contentPart>
        </mc:Choice>
        <mc:Fallback xmlns="">
          <p:pic>
            <p:nvPicPr>
              <p:cNvPr id="194" name="Ink 193">
                <a:extLst>
                  <a:ext uri="{FF2B5EF4-FFF2-40B4-BE49-F238E27FC236}">
                    <a16:creationId xmlns:a16="http://schemas.microsoft.com/office/drawing/2014/main" id="{B62D6257-8A1C-7F4B-9555-417DDC612F74}"/>
                  </a:ext>
                </a:extLst>
              </p:cNvPr>
              <p:cNvPicPr/>
              <p:nvPr/>
            </p:nvPicPr>
            <p:blipFill>
              <a:blip r:embed="rId63"/>
              <a:stretch>
                <a:fillRect/>
              </a:stretch>
            </p:blipFill>
            <p:spPr>
              <a:xfrm>
                <a:off x="4743753" y="5243472"/>
                <a:ext cx="61061" cy="9331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4" name="Ink 206">
                <a:extLst>
                  <a:ext uri="{FF2B5EF4-FFF2-40B4-BE49-F238E27FC236}">
                    <a16:creationId xmlns:a16="http://schemas.microsoft.com/office/drawing/2014/main" id="{28DFD48A-8F02-7045-BB8A-079C1BE0852A}"/>
                  </a:ext>
                </a:extLst>
              </p14:cNvPr>
              <p14:cNvContentPartPr/>
              <p14:nvPr/>
            </p14:nvContentPartPr>
            <p14:xfrm>
              <a:off x="2935113" y="5492266"/>
              <a:ext cx="572379" cy="188273"/>
            </p14:xfrm>
          </p:contentPart>
        </mc:Choice>
        <mc:Fallback xmlns="">
          <p:pic>
            <p:nvPicPr>
              <p:cNvPr id="204" name="Ink 206">
                <a:extLst>
                  <a:ext uri="{FF2B5EF4-FFF2-40B4-BE49-F238E27FC236}">
                    <a16:creationId xmlns:a16="http://schemas.microsoft.com/office/drawing/2014/main" id="{28DFD48A-8F02-7045-BB8A-079C1BE0852A}"/>
                  </a:ext>
                </a:extLst>
              </p:cNvPr>
              <p:cNvPicPr/>
              <p:nvPr/>
            </p:nvPicPr>
            <p:blipFill>
              <a:blip r:embed="rId65"/>
              <a:stretch>
                <a:fillRect/>
              </a:stretch>
            </p:blipFill>
            <p:spPr>
              <a:xfrm>
                <a:off x="2926473" y="5483626"/>
                <a:ext cx="589298" cy="20627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5" name="Ink 207">
                <a:extLst>
                  <a:ext uri="{FF2B5EF4-FFF2-40B4-BE49-F238E27FC236}">
                    <a16:creationId xmlns:a16="http://schemas.microsoft.com/office/drawing/2014/main" id="{AB1C58CE-8B58-ED40-A916-365F69912851}"/>
                  </a:ext>
                </a:extLst>
              </p14:cNvPr>
              <p14:cNvContentPartPr/>
              <p14:nvPr/>
            </p14:nvContentPartPr>
            <p14:xfrm>
              <a:off x="3934796" y="5460588"/>
              <a:ext cx="232911" cy="244790"/>
            </p14:xfrm>
          </p:contentPart>
        </mc:Choice>
        <mc:Fallback xmlns="">
          <p:pic>
            <p:nvPicPr>
              <p:cNvPr id="205" name="Ink 207">
                <a:extLst>
                  <a:ext uri="{FF2B5EF4-FFF2-40B4-BE49-F238E27FC236}">
                    <a16:creationId xmlns:a16="http://schemas.microsoft.com/office/drawing/2014/main" id="{AB1C58CE-8B58-ED40-A916-365F69912851}"/>
                  </a:ext>
                </a:extLst>
              </p:cNvPr>
              <p:cNvPicPr/>
              <p:nvPr/>
            </p:nvPicPr>
            <p:blipFill>
              <a:blip r:embed="rId67"/>
              <a:stretch>
                <a:fillRect/>
              </a:stretch>
            </p:blipFill>
            <p:spPr>
              <a:xfrm>
                <a:off x="3926516" y="5452296"/>
                <a:ext cx="249830" cy="261374"/>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6" name="Ink 208">
                <a:extLst>
                  <a:ext uri="{FF2B5EF4-FFF2-40B4-BE49-F238E27FC236}">
                    <a16:creationId xmlns:a16="http://schemas.microsoft.com/office/drawing/2014/main" id="{B3641B4E-B417-214A-BD68-BDB89C5FACE4}"/>
                  </a:ext>
                </a:extLst>
              </p14:cNvPr>
              <p14:cNvContentPartPr/>
              <p14:nvPr/>
            </p14:nvContentPartPr>
            <p14:xfrm>
              <a:off x="3695766" y="5497666"/>
              <a:ext cx="125995" cy="164154"/>
            </p14:xfrm>
          </p:contentPart>
        </mc:Choice>
        <mc:Fallback xmlns="">
          <p:pic>
            <p:nvPicPr>
              <p:cNvPr id="206" name="Ink 208">
                <a:extLst>
                  <a:ext uri="{FF2B5EF4-FFF2-40B4-BE49-F238E27FC236}">
                    <a16:creationId xmlns:a16="http://schemas.microsoft.com/office/drawing/2014/main" id="{B3641B4E-B417-214A-BD68-BDB89C5FACE4}"/>
                  </a:ext>
                </a:extLst>
              </p:cNvPr>
              <p:cNvPicPr/>
              <p:nvPr/>
            </p:nvPicPr>
            <p:blipFill>
              <a:blip r:embed="rId69"/>
              <a:stretch>
                <a:fillRect/>
              </a:stretch>
            </p:blipFill>
            <p:spPr>
              <a:xfrm>
                <a:off x="3687510" y="5489350"/>
                <a:ext cx="143225" cy="180786"/>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6" name="Ink 215">
                <a:extLst>
                  <a:ext uri="{FF2B5EF4-FFF2-40B4-BE49-F238E27FC236}">
                    <a16:creationId xmlns:a16="http://schemas.microsoft.com/office/drawing/2014/main" id="{13976CCE-4376-9A49-9CD2-F13F6721E460}"/>
                  </a:ext>
                </a:extLst>
              </p14:cNvPr>
              <p14:cNvContentPartPr/>
              <p14:nvPr/>
            </p14:nvContentPartPr>
            <p14:xfrm>
              <a:off x="3349819" y="5994446"/>
              <a:ext cx="63357" cy="19079"/>
            </p14:xfrm>
          </p:contentPart>
        </mc:Choice>
        <mc:Fallback xmlns="">
          <p:pic>
            <p:nvPicPr>
              <p:cNvPr id="216" name="Ink 215">
                <a:extLst>
                  <a:ext uri="{FF2B5EF4-FFF2-40B4-BE49-F238E27FC236}">
                    <a16:creationId xmlns:a16="http://schemas.microsoft.com/office/drawing/2014/main" id="{13976CCE-4376-9A49-9CD2-F13F6721E460}"/>
                  </a:ext>
                </a:extLst>
              </p:cNvPr>
              <p:cNvPicPr/>
              <p:nvPr/>
            </p:nvPicPr>
            <p:blipFill>
              <a:blip r:embed="rId71"/>
              <a:stretch>
                <a:fillRect/>
              </a:stretch>
            </p:blipFill>
            <p:spPr>
              <a:xfrm>
                <a:off x="3341130" y="5985966"/>
                <a:ext cx="80373" cy="3568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17" name="Ink 216">
                <a:extLst>
                  <a:ext uri="{FF2B5EF4-FFF2-40B4-BE49-F238E27FC236}">
                    <a16:creationId xmlns:a16="http://schemas.microsoft.com/office/drawing/2014/main" id="{C56C1EC2-C453-FF43-8DDF-E83A15322A69}"/>
                  </a:ext>
                </a:extLst>
              </p14:cNvPr>
              <p14:cNvContentPartPr/>
              <p14:nvPr/>
            </p14:nvContentPartPr>
            <p14:xfrm>
              <a:off x="3381497" y="6082284"/>
              <a:ext cx="25559" cy="360"/>
            </p14:xfrm>
          </p:contentPart>
        </mc:Choice>
        <mc:Fallback xmlns="">
          <p:pic>
            <p:nvPicPr>
              <p:cNvPr id="217" name="Ink 216">
                <a:extLst>
                  <a:ext uri="{FF2B5EF4-FFF2-40B4-BE49-F238E27FC236}">
                    <a16:creationId xmlns:a16="http://schemas.microsoft.com/office/drawing/2014/main" id="{C56C1EC2-C453-FF43-8DDF-E83A15322A69}"/>
                  </a:ext>
                </a:extLst>
              </p:cNvPr>
              <p:cNvPicPr/>
              <p:nvPr/>
            </p:nvPicPr>
            <p:blipFill>
              <a:blip r:embed="rId73"/>
              <a:stretch>
                <a:fillRect/>
              </a:stretch>
            </p:blipFill>
            <p:spPr>
              <a:xfrm>
                <a:off x="3372857" y="6073644"/>
                <a:ext cx="42838"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8" name="Ink 227">
                <a:extLst>
                  <a:ext uri="{FF2B5EF4-FFF2-40B4-BE49-F238E27FC236}">
                    <a16:creationId xmlns:a16="http://schemas.microsoft.com/office/drawing/2014/main" id="{6E4FF314-B1E2-2D45-9CA4-F9BB3CF6667E}"/>
                  </a:ext>
                </a:extLst>
              </p14:cNvPr>
              <p14:cNvContentPartPr/>
              <p14:nvPr/>
            </p14:nvContentPartPr>
            <p14:xfrm>
              <a:off x="5575615" y="5981847"/>
              <a:ext cx="88197" cy="6480"/>
            </p14:xfrm>
          </p:contentPart>
        </mc:Choice>
        <mc:Fallback xmlns="">
          <p:pic>
            <p:nvPicPr>
              <p:cNvPr id="228" name="Ink 227">
                <a:extLst>
                  <a:ext uri="{FF2B5EF4-FFF2-40B4-BE49-F238E27FC236}">
                    <a16:creationId xmlns:a16="http://schemas.microsoft.com/office/drawing/2014/main" id="{6E4FF314-B1E2-2D45-9CA4-F9BB3CF6667E}"/>
                  </a:ext>
                </a:extLst>
              </p:cNvPr>
              <p:cNvPicPr/>
              <p:nvPr/>
            </p:nvPicPr>
            <p:blipFill>
              <a:blip r:embed="rId75"/>
              <a:stretch>
                <a:fillRect/>
              </a:stretch>
            </p:blipFill>
            <p:spPr>
              <a:xfrm>
                <a:off x="5566331" y="5973321"/>
                <a:ext cx="105336"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29" name="Ink 228">
                <a:extLst>
                  <a:ext uri="{FF2B5EF4-FFF2-40B4-BE49-F238E27FC236}">
                    <a16:creationId xmlns:a16="http://schemas.microsoft.com/office/drawing/2014/main" id="{0EC0ED9A-8BF6-544B-8C71-8270964B708D}"/>
                  </a:ext>
                </a:extLst>
              </p14:cNvPr>
              <p14:cNvContentPartPr/>
              <p14:nvPr/>
            </p14:nvContentPartPr>
            <p14:xfrm>
              <a:off x="5588214" y="6057084"/>
              <a:ext cx="82077" cy="19079"/>
            </p14:xfrm>
          </p:contentPart>
        </mc:Choice>
        <mc:Fallback xmlns="">
          <p:pic>
            <p:nvPicPr>
              <p:cNvPr id="229" name="Ink 228">
                <a:extLst>
                  <a:ext uri="{FF2B5EF4-FFF2-40B4-BE49-F238E27FC236}">
                    <a16:creationId xmlns:a16="http://schemas.microsoft.com/office/drawing/2014/main" id="{0EC0ED9A-8BF6-544B-8C71-8270964B708D}"/>
                  </a:ext>
                </a:extLst>
              </p:cNvPr>
              <p:cNvPicPr/>
              <p:nvPr/>
            </p:nvPicPr>
            <p:blipFill>
              <a:blip r:embed="rId77"/>
              <a:stretch>
                <a:fillRect/>
              </a:stretch>
            </p:blipFill>
            <p:spPr>
              <a:xfrm>
                <a:off x="5579574" y="6048444"/>
                <a:ext cx="99356" cy="3635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0" name="Ink 229">
                <a:extLst>
                  <a:ext uri="{FF2B5EF4-FFF2-40B4-BE49-F238E27FC236}">
                    <a16:creationId xmlns:a16="http://schemas.microsoft.com/office/drawing/2014/main" id="{7F5C5600-0751-6642-8EB6-A367045E687D}"/>
                  </a:ext>
                </a:extLst>
              </p14:cNvPr>
              <p14:cNvContentPartPr/>
              <p14:nvPr/>
            </p14:nvContentPartPr>
            <p14:xfrm>
              <a:off x="5852084" y="5868811"/>
              <a:ext cx="170273" cy="182513"/>
            </p14:xfrm>
          </p:contentPart>
        </mc:Choice>
        <mc:Fallback xmlns="">
          <p:pic>
            <p:nvPicPr>
              <p:cNvPr id="230" name="Ink 229">
                <a:extLst>
                  <a:ext uri="{FF2B5EF4-FFF2-40B4-BE49-F238E27FC236}">
                    <a16:creationId xmlns:a16="http://schemas.microsoft.com/office/drawing/2014/main" id="{7F5C5600-0751-6642-8EB6-A367045E687D}"/>
                  </a:ext>
                </a:extLst>
              </p:cNvPr>
              <p:cNvPicPr/>
              <p:nvPr/>
            </p:nvPicPr>
            <p:blipFill>
              <a:blip r:embed="rId79"/>
              <a:stretch>
                <a:fillRect/>
              </a:stretch>
            </p:blipFill>
            <p:spPr>
              <a:xfrm>
                <a:off x="5843046" y="5860171"/>
                <a:ext cx="188349" cy="200152"/>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32" name="Ink 231">
                <a:extLst>
                  <a:ext uri="{FF2B5EF4-FFF2-40B4-BE49-F238E27FC236}">
                    <a16:creationId xmlns:a16="http://schemas.microsoft.com/office/drawing/2014/main" id="{5C9B92E5-94DC-B14E-8F93-02F060CBEA4A}"/>
                  </a:ext>
                </a:extLst>
              </p14:cNvPr>
              <p14:cNvContentPartPr/>
              <p14:nvPr/>
            </p14:nvContentPartPr>
            <p14:xfrm>
              <a:off x="6135033" y="5478946"/>
              <a:ext cx="176394" cy="754892"/>
            </p14:xfrm>
          </p:contentPart>
        </mc:Choice>
        <mc:Fallback xmlns="">
          <p:pic>
            <p:nvPicPr>
              <p:cNvPr id="232" name="Ink 231">
                <a:extLst>
                  <a:ext uri="{FF2B5EF4-FFF2-40B4-BE49-F238E27FC236}">
                    <a16:creationId xmlns:a16="http://schemas.microsoft.com/office/drawing/2014/main" id="{5C9B92E5-94DC-B14E-8F93-02F060CBEA4A}"/>
                  </a:ext>
                </a:extLst>
              </p:cNvPr>
              <p:cNvPicPr/>
              <p:nvPr/>
            </p:nvPicPr>
            <p:blipFill>
              <a:blip r:embed="rId81"/>
              <a:stretch>
                <a:fillRect/>
              </a:stretch>
            </p:blipFill>
            <p:spPr>
              <a:xfrm>
                <a:off x="6125673" y="5469942"/>
                <a:ext cx="194753" cy="7729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33" name="Ink 238">
                <a:extLst>
                  <a:ext uri="{FF2B5EF4-FFF2-40B4-BE49-F238E27FC236}">
                    <a16:creationId xmlns:a16="http://schemas.microsoft.com/office/drawing/2014/main" id="{F0782CE4-558A-AD44-8D01-24FBCB53A68C}"/>
                  </a:ext>
                </a:extLst>
              </p14:cNvPr>
              <p14:cNvContentPartPr/>
              <p14:nvPr/>
            </p14:nvContentPartPr>
            <p14:xfrm>
              <a:off x="4682849" y="5862332"/>
              <a:ext cx="710973" cy="321108"/>
            </p14:xfrm>
          </p:contentPart>
        </mc:Choice>
        <mc:Fallback xmlns="">
          <p:pic>
            <p:nvPicPr>
              <p:cNvPr id="233" name="Ink 238">
                <a:extLst>
                  <a:ext uri="{FF2B5EF4-FFF2-40B4-BE49-F238E27FC236}">
                    <a16:creationId xmlns:a16="http://schemas.microsoft.com/office/drawing/2014/main" id="{F0782CE4-558A-AD44-8D01-24FBCB53A68C}"/>
                  </a:ext>
                </a:extLst>
              </p:cNvPr>
              <p:cNvPicPr/>
              <p:nvPr/>
            </p:nvPicPr>
            <p:blipFill>
              <a:blip r:embed="rId83"/>
              <a:stretch>
                <a:fillRect/>
              </a:stretch>
            </p:blipFill>
            <p:spPr>
              <a:xfrm>
                <a:off x="4673494" y="5853322"/>
                <a:ext cx="729323" cy="339128"/>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34" name="Ink 239">
                <a:extLst>
                  <a:ext uri="{FF2B5EF4-FFF2-40B4-BE49-F238E27FC236}">
                    <a16:creationId xmlns:a16="http://schemas.microsoft.com/office/drawing/2014/main" id="{C25BDE4E-32B1-0D48-B9A6-0E4A086AC7B2}"/>
                  </a:ext>
                </a:extLst>
              </p14:cNvPr>
              <p14:cNvContentPartPr/>
              <p14:nvPr/>
            </p14:nvContentPartPr>
            <p14:xfrm>
              <a:off x="3670566" y="5918849"/>
              <a:ext cx="371506" cy="232911"/>
            </p14:xfrm>
          </p:contentPart>
        </mc:Choice>
        <mc:Fallback xmlns="">
          <p:pic>
            <p:nvPicPr>
              <p:cNvPr id="234" name="Ink 239">
                <a:extLst>
                  <a:ext uri="{FF2B5EF4-FFF2-40B4-BE49-F238E27FC236}">
                    <a16:creationId xmlns:a16="http://schemas.microsoft.com/office/drawing/2014/main" id="{C25BDE4E-32B1-0D48-B9A6-0E4A086AC7B2}"/>
                  </a:ext>
                </a:extLst>
              </p:cNvPr>
              <p:cNvPicPr/>
              <p:nvPr/>
            </p:nvPicPr>
            <p:blipFill>
              <a:blip r:embed="rId85"/>
              <a:stretch>
                <a:fillRect/>
              </a:stretch>
            </p:blipFill>
            <p:spPr>
              <a:xfrm>
                <a:off x="3661910" y="5909475"/>
                <a:ext cx="388819" cy="250578"/>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35" name="Ink 240">
                <a:extLst>
                  <a:ext uri="{FF2B5EF4-FFF2-40B4-BE49-F238E27FC236}">
                    <a16:creationId xmlns:a16="http://schemas.microsoft.com/office/drawing/2014/main" id="{B9A18777-7C63-9E40-81AA-40CF2D0A627B}"/>
                  </a:ext>
                </a:extLst>
              </p14:cNvPr>
              <p14:cNvContentPartPr/>
              <p14:nvPr/>
            </p14:nvContentPartPr>
            <p14:xfrm>
              <a:off x="4129549" y="5925329"/>
              <a:ext cx="371146" cy="214192"/>
            </p14:xfrm>
          </p:contentPart>
        </mc:Choice>
        <mc:Fallback xmlns="">
          <p:pic>
            <p:nvPicPr>
              <p:cNvPr id="235" name="Ink 240">
                <a:extLst>
                  <a:ext uri="{FF2B5EF4-FFF2-40B4-BE49-F238E27FC236}">
                    <a16:creationId xmlns:a16="http://schemas.microsoft.com/office/drawing/2014/main" id="{B9A18777-7C63-9E40-81AA-40CF2D0A627B}"/>
                  </a:ext>
                </a:extLst>
              </p:cNvPr>
              <p:cNvPicPr/>
              <p:nvPr/>
            </p:nvPicPr>
            <p:blipFill>
              <a:blip r:embed="rId87"/>
              <a:stretch>
                <a:fillRect/>
              </a:stretch>
            </p:blipFill>
            <p:spPr>
              <a:xfrm>
                <a:off x="4120926" y="5916329"/>
                <a:ext cx="388392" cy="231111"/>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6" name="Ink 241">
                <a:extLst>
                  <a:ext uri="{FF2B5EF4-FFF2-40B4-BE49-F238E27FC236}">
                    <a16:creationId xmlns:a16="http://schemas.microsoft.com/office/drawing/2014/main" id="{CC8A4FE0-5A54-954B-8B4F-85DA2ACAAFCB}"/>
                  </a:ext>
                </a:extLst>
              </p14:cNvPr>
              <p14:cNvContentPartPr/>
              <p14:nvPr/>
            </p14:nvContentPartPr>
            <p14:xfrm>
              <a:off x="3060750" y="5944048"/>
              <a:ext cx="113395" cy="258111"/>
            </p14:xfrm>
          </p:contentPart>
        </mc:Choice>
        <mc:Fallback xmlns="">
          <p:pic>
            <p:nvPicPr>
              <p:cNvPr id="236" name="Ink 241">
                <a:extLst>
                  <a:ext uri="{FF2B5EF4-FFF2-40B4-BE49-F238E27FC236}">
                    <a16:creationId xmlns:a16="http://schemas.microsoft.com/office/drawing/2014/main" id="{CC8A4FE0-5A54-954B-8B4F-85DA2ACAAFCB}"/>
                  </a:ext>
                </a:extLst>
              </p:cNvPr>
              <p:cNvPicPr/>
              <p:nvPr/>
            </p:nvPicPr>
            <p:blipFill>
              <a:blip r:embed="rId89"/>
              <a:stretch>
                <a:fillRect/>
              </a:stretch>
            </p:blipFill>
            <p:spPr>
              <a:xfrm>
                <a:off x="3052470" y="5935408"/>
                <a:ext cx="130674" cy="27503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7" name="Ink 242">
                <a:extLst>
                  <a:ext uri="{FF2B5EF4-FFF2-40B4-BE49-F238E27FC236}">
                    <a16:creationId xmlns:a16="http://schemas.microsoft.com/office/drawing/2014/main" id="{9186978C-240C-FF42-A6D0-A9F0584A48F4}"/>
                  </a:ext>
                </a:extLst>
              </p14:cNvPr>
              <p14:cNvContentPartPr/>
              <p14:nvPr/>
            </p14:nvContentPartPr>
            <p14:xfrm>
              <a:off x="2777799" y="6019646"/>
              <a:ext cx="195473" cy="75957"/>
            </p14:xfrm>
          </p:contentPart>
        </mc:Choice>
        <mc:Fallback xmlns="">
          <p:pic>
            <p:nvPicPr>
              <p:cNvPr id="237" name="Ink 242">
                <a:extLst>
                  <a:ext uri="{FF2B5EF4-FFF2-40B4-BE49-F238E27FC236}">
                    <a16:creationId xmlns:a16="http://schemas.microsoft.com/office/drawing/2014/main" id="{9186978C-240C-FF42-A6D0-A9F0584A48F4}"/>
                  </a:ext>
                </a:extLst>
              </p:cNvPr>
              <p:cNvPicPr/>
              <p:nvPr/>
            </p:nvPicPr>
            <p:blipFill>
              <a:blip r:embed="rId91"/>
              <a:stretch>
                <a:fillRect/>
              </a:stretch>
            </p:blipFill>
            <p:spPr>
              <a:xfrm>
                <a:off x="2768783" y="6010331"/>
                <a:ext cx="213866" cy="9423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8" name="Ink 243">
                <a:extLst>
                  <a:ext uri="{FF2B5EF4-FFF2-40B4-BE49-F238E27FC236}">
                    <a16:creationId xmlns:a16="http://schemas.microsoft.com/office/drawing/2014/main" id="{0D29CF51-EA1C-FB4C-9DCF-FAD5F43048C9}"/>
                  </a:ext>
                </a:extLst>
              </p14:cNvPr>
              <p14:cNvContentPartPr/>
              <p14:nvPr/>
            </p14:nvContentPartPr>
            <p14:xfrm>
              <a:off x="2387935" y="5919570"/>
              <a:ext cx="283309" cy="194393"/>
            </p14:xfrm>
          </p:contentPart>
        </mc:Choice>
        <mc:Fallback xmlns="">
          <p:pic>
            <p:nvPicPr>
              <p:cNvPr id="238" name="Ink 243">
                <a:extLst>
                  <a:ext uri="{FF2B5EF4-FFF2-40B4-BE49-F238E27FC236}">
                    <a16:creationId xmlns:a16="http://schemas.microsoft.com/office/drawing/2014/main" id="{0D29CF51-EA1C-FB4C-9DCF-FAD5F43048C9}"/>
                  </a:ext>
                </a:extLst>
              </p:cNvPr>
              <p:cNvPicPr/>
              <p:nvPr/>
            </p:nvPicPr>
            <p:blipFill>
              <a:blip r:embed="rId93"/>
              <a:stretch>
                <a:fillRect/>
              </a:stretch>
            </p:blipFill>
            <p:spPr>
              <a:xfrm>
                <a:off x="2378947" y="5910930"/>
                <a:ext cx="300926" cy="212032"/>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80" name="Ink 280">
                <a:extLst>
                  <a:ext uri="{FF2B5EF4-FFF2-40B4-BE49-F238E27FC236}">
                    <a16:creationId xmlns:a16="http://schemas.microsoft.com/office/drawing/2014/main" id="{B9A968A3-FE0C-D84F-82C0-F1A022D2FB4B}"/>
                  </a:ext>
                </a:extLst>
              </p14:cNvPr>
              <p14:cNvContentPartPr/>
              <p14:nvPr/>
            </p14:nvContentPartPr>
            <p14:xfrm>
              <a:off x="7826250" y="4996204"/>
              <a:ext cx="2257475" cy="1633259"/>
            </p14:xfrm>
          </p:contentPart>
        </mc:Choice>
        <mc:Fallback xmlns="">
          <p:pic>
            <p:nvPicPr>
              <p:cNvPr id="280" name="Ink 280">
                <a:extLst>
                  <a:ext uri="{FF2B5EF4-FFF2-40B4-BE49-F238E27FC236}">
                    <a16:creationId xmlns:a16="http://schemas.microsoft.com/office/drawing/2014/main" id="{B9A968A3-FE0C-D84F-82C0-F1A022D2FB4B}"/>
                  </a:ext>
                </a:extLst>
              </p:cNvPr>
              <p:cNvPicPr/>
              <p:nvPr/>
            </p:nvPicPr>
            <p:blipFill>
              <a:blip r:embed="rId95"/>
              <a:stretch>
                <a:fillRect/>
              </a:stretch>
            </p:blipFill>
            <p:spPr>
              <a:xfrm>
                <a:off x="7817609" y="4987926"/>
                <a:ext cx="2283398" cy="1658093"/>
              </a:xfrm>
              <a:prstGeom prst="rect">
                <a:avLst/>
              </a:prstGeom>
            </p:spPr>
          </p:pic>
        </mc:Fallback>
      </mc:AlternateContent>
    </p:spTree>
    <p:extLst>
      <p:ext uri="{BB962C8B-B14F-4D97-AF65-F5344CB8AC3E}">
        <p14:creationId xmlns:p14="http://schemas.microsoft.com/office/powerpoint/2010/main" val="2776245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sz="4676" dirty="0">
                <a:solidFill>
                  <a:srgbClr val="FF0000"/>
                </a:solidFill>
              </a:rPr>
              <a:t>                    </a:t>
            </a:r>
          </a:p>
          <a:p>
            <a:r>
              <a:rPr lang="en-IN" sz="4676" dirty="0">
                <a:solidFill>
                  <a:srgbClr val="FF0000"/>
                </a:solidFill>
              </a:rPr>
              <a:t>                  </a:t>
            </a:r>
            <a:r>
              <a:rPr lang="en-IN" sz="4676" dirty="0">
                <a:latin typeface="+mj-lt"/>
              </a:rPr>
              <a:t>Correlational Analysis</a:t>
            </a:r>
          </a:p>
        </p:txBody>
      </p:sp>
    </p:spTree>
    <p:extLst>
      <p:ext uri="{BB962C8B-B14F-4D97-AF65-F5344CB8AC3E}">
        <p14:creationId xmlns:p14="http://schemas.microsoft.com/office/powerpoint/2010/main" val="16880504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553515" y="1138480"/>
            <a:ext cx="11216933" cy="5104693"/>
          </a:xfrm>
          <a:prstGeom prst="rect">
            <a:avLst/>
          </a:prstGeom>
          <a:noFill/>
          <a:ln w="38100" cmpd="dbl">
            <a:noFill/>
            <a:miter lim="800000"/>
            <a:headEnd/>
            <a:tailEnd/>
          </a:ln>
        </p:spPr>
        <p:txBody>
          <a:bodyP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just">
              <a:lnSpc>
                <a:spcPct val="150000"/>
              </a:lnSpc>
              <a:buNone/>
              <a:defRPr/>
            </a:pPr>
            <a:r>
              <a:rPr lang="en-US" altLang="en-US" sz="3464" dirty="0"/>
              <a:t>When two or more variables are studied it is essential to find out whether there is any relationship between these variables, if so, then need to know </a:t>
            </a:r>
          </a:p>
          <a:p>
            <a:pPr marL="0" indent="0" algn="just">
              <a:lnSpc>
                <a:spcPct val="150000"/>
              </a:lnSpc>
              <a:buNone/>
              <a:defRPr/>
            </a:pPr>
            <a:r>
              <a:rPr lang="en-US" altLang="en-US" sz="3464" dirty="0"/>
              <a:t>    ▪ what nature of relationship?</a:t>
            </a:r>
          </a:p>
          <a:p>
            <a:pPr marL="0" indent="0" algn="just">
              <a:lnSpc>
                <a:spcPct val="150000"/>
              </a:lnSpc>
              <a:buNone/>
              <a:defRPr/>
            </a:pPr>
            <a:r>
              <a:rPr lang="en-US" altLang="en-US" sz="3464" dirty="0"/>
              <a:t>    ▪ what extent they are related?</a:t>
            </a:r>
            <a:endParaRPr lang="en-US" altLang="en-US" sz="3464" dirty="0">
              <a:cs typeface="Arial" pitchFamily="34" charset="0"/>
            </a:endParaRPr>
          </a:p>
        </p:txBody>
      </p:sp>
    </p:spTree>
    <p:extLst>
      <p:ext uri="{BB962C8B-B14F-4D97-AF65-F5344CB8AC3E}">
        <p14:creationId xmlns:p14="http://schemas.microsoft.com/office/powerpoint/2010/main" val="365995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vertical)">
                                      <p:cBhvr>
                                        <p:cTn id="7" dur="500"/>
                                        <p:tgtEl>
                                          <p:spTgt spid="7">
                                            <p:txEl>
                                              <p:pRg st="0" end="0"/>
                                            </p:txEl>
                                          </p:spTgt>
                                        </p:tgtEl>
                                      </p:cBhvr>
                                    </p:animEffect>
                                  </p:childTnLst>
                                </p:cTn>
                              </p:par>
                            </p:childTnLst>
                          </p:cTn>
                        </p:par>
                        <p:par>
                          <p:cTn id="8" fill="hold">
                            <p:stCondLst>
                              <p:cond delay="500"/>
                            </p:stCondLst>
                            <p:childTnLst>
                              <p:par>
                                <p:cTn id="9" presetID="14" presetClass="entr" presetSubtype="5"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randombar(vertical)">
                                      <p:cBhvr>
                                        <p:cTn id="11" dur="500"/>
                                        <p:tgtEl>
                                          <p:spTgt spid="7">
                                            <p:txEl>
                                              <p:pRg st="1" end="1"/>
                                            </p:txEl>
                                          </p:spTgt>
                                        </p:tgtEl>
                                      </p:cBhvr>
                                    </p:animEffect>
                                  </p:childTnLst>
                                </p:cTn>
                              </p:par>
                            </p:childTnLst>
                          </p:cTn>
                        </p:par>
                        <p:par>
                          <p:cTn id="12" fill="hold">
                            <p:stCondLst>
                              <p:cond delay="1000"/>
                            </p:stCondLst>
                            <p:childTnLst>
                              <p:par>
                                <p:cTn id="13" presetID="14" presetClass="entr" presetSubtype="5"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randombar(vertical)">
                                      <p:cBhvr>
                                        <p:cTn id="15"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
          <p:cNvSpPr txBox="1">
            <a:spLocks/>
          </p:cNvSpPr>
          <p:nvPr/>
        </p:nvSpPr>
        <p:spPr>
          <a:xfrm>
            <a:off x="223606" y="0"/>
            <a:ext cx="10867301" cy="7850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3117" b="1" dirty="0">
                <a:highlight>
                  <a:srgbClr val="FFFF00"/>
                </a:highlight>
                <a:cs typeface="Helvetica" panose="020B0604020202020204" pitchFamily="34" charset="0"/>
              </a:rPr>
              <a:t>Covariance</a:t>
            </a:r>
          </a:p>
        </p:txBody>
      </p:sp>
      <p:sp>
        <p:nvSpPr>
          <p:cNvPr id="11" name="Rectangle 3"/>
          <p:cNvSpPr txBox="1">
            <a:spLocks noChangeArrowheads="1"/>
          </p:cNvSpPr>
          <p:nvPr/>
        </p:nvSpPr>
        <p:spPr>
          <a:xfrm>
            <a:off x="476604" y="785068"/>
            <a:ext cx="11206782" cy="1852148"/>
          </a:xfrm>
          <a:prstGeom prst="rect">
            <a:avLst/>
          </a:prstGeom>
          <a:noFill/>
          <a:ln w="38100" cmpd="dbl">
            <a:noFill/>
            <a:miter lim="800000"/>
            <a:headEnd/>
            <a:tailEnd/>
          </a:ln>
        </p:spPr>
        <p:txBody>
          <a:bodyPr>
            <a:norm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50000"/>
              </a:lnSpc>
              <a:spcBef>
                <a:spcPts val="0"/>
              </a:spcBef>
              <a:buNone/>
            </a:pPr>
            <a:r>
              <a:rPr lang="en-GB" altLang="en-US" sz="3117" dirty="0">
                <a:ea typeface="Verdana" pitchFamily="34" charset="0"/>
                <a:cs typeface="Verdana" pitchFamily="34" charset="0"/>
              </a:rPr>
              <a:t>The statistical technique used for studying the existence and extent of relationship between variables is through Covariance</a:t>
            </a:r>
            <a:endParaRPr lang="en-US" altLang="en-US" sz="3117" dirty="0">
              <a:ea typeface="Verdana" pitchFamily="34" charset="0"/>
              <a:cs typeface="Verdana" pitchFamily="34" charset="0"/>
            </a:endParaRPr>
          </a:p>
        </p:txBody>
      </p:sp>
      <p:pic>
        <p:nvPicPr>
          <p:cNvPr id="9" name="Picture 8"/>
          <p:cNvPicPr>
            <a:picLocks noChangeAspect="1"/>
          </p:cNvPicPr>
          <p:nvPr/>
        </p:nvPicPr>
        <p:blipFill>
          <a:blip r:embed="rId2"/>
          <a:stretch>
            <a:fillRect/>
          </a:stretch>
        </p:blipFill>
        <p:spPr>
          <a:xfrm>
            <a:off x="1142318" y="2703198"/>
            <a:ext cx="9427173" cy="2292873"/>
          </a:xfrm>
          <a:prstGeom prst="rect">
            <a:avLst/>
          </a:prstGeom>
        </p:spPr>
      </p:pic>
    </p:spTree>
    <p:extLst>
      <p:ext uri="{BB962C8B-B14F-4D97-AF65-F5344CB8AC3E}">
        <p14:creationId xmlns:p14="http://schemas.microsoft.com/office/powerpoint/2010/main" val="310465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5"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randombar(vertical)">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1"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a:xfrm>
            <a:off x="476604" y="1108493"/>
            <a:ext cx="11206782" cy="968071"/>
          </a:xfrm>
          <a:prstGeom prst="rect">
            <a:avLst/>
          </a:prstGeom>
          <a:noFill/>
          <a:ln w="38100" cmpd="dbl">
            <a:noFill/>
            <a:miter lim="800000"/>
            <a:headEnd/>
            <a:tailEnd/>
          </a:ln>
        </p:spPr>
        <p:txBody>
          <a:bodyPr>
            <a:normAutofit lnSpcReduction="10000"/>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0000"/>
              </a:lnSpc>
              <a:buNone/>
            </a:pPr>
            <a:r>
              <a:rPr lang="en-GB" altLang="en-US" sz="2771" dirty="0">
                <a:ea typeface="Verdana" pitchFamily="34" charset="0"/>
                <a:cs typeface="Verdana" pitchFamily="34" charset="0"/>
              </a:rPr>
              <a:t>If X</a:t>
            </a:r>
            <a:r>
              <a:rPr lang="en-GB" altLang="en-US" sz="2771" baseline="-25000" dirty="0">
                <a:ea typeface="Verdana" pitchFamily="34" charset="0"/>
                <a:cs typeface="Verdana" pitchFamily="34" charset="0"/>
              </a:rPr>
              <a:t>1</a:t>
            </a:r>
            <a:r>
              <a:rPr lang="en-GB" altLang="en-US" sz="2771" dirty="0">
                <a:ea typeface="Verdana" pitchFamily="34" charset="0"/>
                <a:cs typeface="Verdana" pitchFamily="34" charset="0"/>
              </a:rPr>
              <a:t>, X</a:t>
            </a:r>
            <a:r>
              <a:rPr lang="en-GB" altLang="en-US" sz="2771" baseline="-25000" dirty="0">
                <a:ea typeface="Verdana" pitchFamily="34" charset="0"/>
                <a:cs typeface="Verdana" pitchFamily="34" charset="0"/>
              </a:rPr>
              <a:t>2</a:t>
            </a:r>
            <a:r>
              <a:rPr lang="en-GB" altLang="en-US" sz="2771" dirty="0">
                <a:ea typeface="Verdana" pitchFamily="34" charset="0"/>
                <a:cs typeface="Verdana" pitchFamily="34" charset="0"/>
              </a:rPr>
              <a:t>, …, </a:t>
            </a:r>
            <a:r>
              <a:rPr lang="en-GB" altLang="en-US" sz="2771" dirty="0" err="1">
                <a:ea typeface="Verdana" pitchFamily="34" charset="0"/>
                <a:cs typeface="Verdana" pitchFamily="34" charset="0"/>
              </a:rPr>
              <a:t>X</a:t>
            </a:r>
            <a:r>
              <a:rPr lang="en-GB" altLang="en-US" sz="2771" baseline="-25000" dirty="0" err="1">
                <a:ea typeface="Verdana" pitchFamily="34" charset="0"/>
                <a:cs typeface="Verdana" pitchFamily="34" charset="0"/>
              </a:rPr>
              <a:t>n</a:t>
            </a:r>
            <a:r>
              <a:rPr lang="en-GB" altLang="en-US" sz="2771" baseline="-25000" dirty="0">
                <a:ea typeface="Verdana" pitchFamily="34" charset="0"/>
                <a:cs typeface="Verdana" pitchFamily="34" charset="0"/>
              </a:rPr>
              <a:t> </a:t>
            </a:r>
            <a:r>
              <a:rPr lang="en-GB" altLang="en-US" sz="2771" dirty="0">
                <a:ea typeface="Verdana" pitchFamily="34" charset="0"/>
                <a:cs typeface="Verdana" pitchFamily="34" charset="0"/>
              </a:rPr>
              <a:t>are n variables, then the Covariance between these n variables is the Variance – Covariance matrix given by</a:t>
            </a:r>
            <a:endParaRPr lang="en-US" altLang="en-US" sz="2771" dirty="0">
              <a:ea typeface="Verdana" pitchFamily="34" charset="0"/>
              <a:cs typeface="Verdana" pitchFamily="34" charset="0"/>
            </a:endParaRPr>
          </a:p>
        </p:txBody>
      </p:sp>
      <p:graphicFrame>
        <p:nvGraphicFramePr>
          <p:cNvPr id="9" name="Object 8"/>
          <p:cNvGraphicFramePr>
            <a:graphicFrameLocks noChangeAspect="1"/>
          </p:cNvGraphicFramePr>
          <p:nvPr/>
        </p:nvGraphicFramePr>
        <p:xfrm>
          <a:off x="612741" y="2138766"/>
          <a:ext cx="5766575" cy="3941534"/>
        </p:xfrm>
        <a:graphic>
          <a:graphicData uri="http://schemas.openxmlformats.org/presentationml/2006/ole">
            <mc:AlternateContent xmlns:mc="http://schemas.openxmlformats.org/markup-compatibility/2006">
              <mc:Choice xmlns:v="urn:schemas-microsoft-com:vml" Requires="v">
                <p:oleObj spid="_x0000_s6152" name="Equation" r:id="rId3" imgW="1828800" imgH="1396800" progId="Equation.3">
                  <p:embed/>
                </p:oleObj>
              </mc:Choice>
              <mc:Fallback>
                <p:oleObj name="Equation" r:id="rId3" imgW="1828800" imgH="1396800" progId="Equation.3">
                  <p:embed/>
                  <p:pic>
                    <p:nvPicPr>
                      <p:cNvPr id="9" name="Object 8"/>
                      <p:cNvPicPr>
                        <a:picLocks noChangeAspect="1" noChangeArrowheads="1"/>
                      </p:cNvPicPr>
                      <p:nvPr/>
                    </p:nvPicPr>
                    <p:blipFill>
                      <a:blip r:embed="rId4"/>
                      <a:srcRect/>
                      <a:stretch>
                        <a:fillRect/>
                      </a:stretch>
                    </p:blipFill>
                    <p:spPr bwMode="auto">
                      <a:xfrm>
                        <a:off x="612741" y="2138766"/>
                        <a:ext cx="5766575" cy="3941534"/>
                      </a:xfrm>
                      <a:prstGeom prst="rect">
                        <a:avLst/>
                      </a:prstGeom>
                      <a:noFill/>
                      <a:ln>
                        <a:noFill/>
                      </a:ln>
                    </p:spPr>
                  </p:pic>
                </p:oleObj>
              </mc:Fallback>
            </mc:AlternateContent>
          </a:graphicData>
        </a:graphic>
      </p:graphicFrame>
      <p:graphicFrame>
        <p:nvGraphicFramePr>
          <p:cNvPr id="12" name="Object 11"/>
          <p:cNvGraphicFramePr>
            <a:graphicFrameLocks noChangeAspect="1"/>
          </p:cNvGraphicFramePr>
          <p:nvPr/>
        </p:nvGraphicFramePr>
        <p:xfrm>
          <a:off x="6517548" y="2129622"/>
          <a:ext cx="5165838" cy="1934097"/>
        </p:xfrm>
        <a:graphic>
          <a:graphicData uri="http://schemas.openxmlformats.org/presentationml/2006/ole">
            <mc:AlternateContent xmlns:mc="http://schemas.openxmlformats.org/markup-compatibility/2006">
              <mc:Choice xmlns:v="urn:schemas-microsoft-com:vml" Requires="v">
                <p:oleObj spid="_x0000_s6153" name="Equation" r:id="rId5" imgW="1638000" imgH="685800" progId="Equation.3">
                  <p:embed/>
                </p:oleObj>
              </mc:Choice>
              <mc:Fallback>
                <p:oleObj name="Equation" r:id="rId5" imgW="1638000" imgH="685800" progId="Equation.3">
                  <p:embed/>
                  <p:pic>
                    <p:nvPicPr>
                      <p:cNvPr id="12" name="Object 11"/>
                      <p:cNvPicPr>
                        <a:picLocks noChangeAspect="1" noChangeArrowheads="1"/>
                      </p:cNvPicPr>
                      <p:nvPr/>
                    </p:nvPicPr>
                    <p:blipFill>
                      <a:blip r:embed="rId6"/>
                      <a:srcRect/>
                      <a:stretch>
                        <a:fillRect/>
                      </a:stretch>
                    </p:blipFill>
                    <p:spPr bwMode="auto">
                      <a:xfrm>
                        <a:off x="6517548" y="2129622"/>
                        <a:ext cx="5165838" cy="1934097"/>
                      </a:xfrm>
                      <a:prstGeom prst="rect">
                        <a:avLst/>
                      </a:prstGeom>
                      <a:noFill/>
                      <a:ln>
                        <a:noFill/>
                      </a:ln>
                    </p:spPr>
                  </p:pic>
                </p:oleObj>
              </mc:Fallback>
            </mc:AlternateContent>
          </a:graphicData>
        </a:graphic>
      </p:graphicFrame>
      <p:sp>
        <p:nvSpPr>
          <p:cNvPr id="14" name="Rectangle 3"/>
          <p:cNvSpPr txBox="1">
            <a:spLocks noChangeArrowheads="1"/>
          </p:cNvSpPr>
          <p:nvPr/>
        </p:nvSpPr>
        <p:spPr>
          <a:xfrm>
            <a:off x="6517549" y="3926749"/>
            <a:ext cx="5345332" cy="2439190"/>
          </a:xfrm>
          <a:prstGeom prst="rect">
            <a:avLst/>
          </a:prstGeom>
          <a:noFill/>
          <a:ln w="38100" cmpd="dbl">
            <a:noFill/>
            <a:miter lim="800000"/>
            <a:headEnd/>
            <a:tailEnd/>
          </a:ln>
        </p:spPr>
        <p:txBody>
          <a:bodyP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just">
              <a:lnSpc>
                <a:spcPct val="110000"/>
              </a:lnSpc>
              <a:buNone/>
            </a:pPr>
            <a:r>
              <a:rPr lang="en-GB" altLang="en-US" sz="2771" dirty="0">
                <a:latin typeface="+mj-lt"/>
                <a:ea typeface="Verdana" pitchFamily="34" charset="0"/>
                <a:cs typeface="Verdana" pitchFamily="34" charset="0"/>
              </a:rPr>
              <a:t>All diagonal elements in the variance-covariance matrix are variances and off diagonal elements are </a:t>
            </a:r>
            <a:r>
              <a:rPr lang="en-GB" altLang="en-US" sz="2771" dirty="0" err="1">
                <a:latin typeface="+mj-lt"/>
                <a:ea typeface="Verdana" pitchFamily="34" charset="0"/>
                <a:cs typeface="Verdana" pitchFamily="34" charset="0"/>
              </a:rPr>
              <a:t>covariances</a:t>
            </a:r>
            <a:r>
              <a:rPr lang="en-GB" altLang="en-US" sz="2771" dirty="0">
                <a:latin typeface="+mj-lt"/>
                <a:ea typeface="Verdana" pitchFamily="34" charset="0"/>
                <a:cs typeface="Verdana" pitchFamily="34" charset="0"/>
              </a:rPr>
              <a:t>. </a:t>
            </a:r>
          </a:p>
          <a:p>
            <a:pPr marL="0" indent="0" algn="just">
              <a:lnSpc>
                <a:spcPct val="110000"/>
              </a:lnSpc>
              <a:buNone/>
            </a:pPr>
            <a:r>
              <a:rPr lang="en-GB" altLang="en-US" sz="2771" dirty="0">
                <a:latin typeface="+mj-lt"/>
                <a:ea typeface="Verdana" pitchFamily="34" charset="0"/>
                <a:cs typeface="Verdana" pitchFamily="34" charset="0"/>
                <a:sym typeface="Symbol" panose="05050102010706020507" pitchFamily="18" charset="2"/>
              </a:rPr>
              <a:t> is a symmetric matrix</a:t>
            </a:r>
            <a:r>
              <a:rPr lang="en-GB" altLang="en-US" sz="2771" dirty="0">
                <a:solidFill>
                  <a:srgbClr val="FF0000"/>
                </a:solidFill>
                <a:latin typeface="Helvetic Neue"/>
                <a:ea typeface="Verdana" pitchFamily="34" charset="0"/>
                <a:cs typeface="Verdana" pitchFamily="34" charset="0"/>
                <a:sym typeface="Symbol" panose="05050102010706020507" pitchFamily="18" charset="2"/>
              </a:rPr>
              <a:t>.</a:t>
            </a:r>
            <a:endParaRPr lang="en-US" altLang="en-US" sz="2771" dirty="0">
              <a:solidFill>
                <a:srgbClr val="FF0000"/>
              </a:solidFill>
              <a:latin typeface="Helvetic Neue"/>
              <a:ea typeface="Verdana" pitchFamily="34" charset="0"/>
              <a:cs typeface="Verdana" pitchFamily="34" charset="0"/>
            </a:endParaRPr>
          </a:p>
        </p:txBody>
      </p:sp>
    </p:spTree>
    <p:extLst>
      <p:ext uri="{BB962C8B-B14F-4D97-AF65-F5344CB8AC3E}">
        <p14:creationId xmlns:p14="http://schemas.microsoft.com/office/powerpoint/2010/main" val="253881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vertic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0-#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5" fill="hold" grpId="0" nodeType="clickEffect">
                                  <p:stCondLst>
                                    <p:cond delay="0"/>
                                  </p:stCondLst>
                                  <p:childTnLst>
                                    <p:set>
                                      <p:cBhvr>
                                        <p:cTn id="23" dur="1" fill="hold">
                                          <p:stCondLst>
                                            <p:cond delay="0"/>
                                          </p:stCondLst>
                                        </p:cTn>
                                        <p:tgtEl>
                                          <p:spTgt spid="14">
                                            <p:txEl>
                                              <p:pRg st="0" end="0"/>
                                            </p:txEl>
                                          </p:spTgt>
                                        </p:tgtEl>
                                        <p:attrNameLst>
                                          <p:attrName>style.visibility</p:attrName>
                                        </p:attrNameLst>
                                      </p:cBhvr>
                                      <p:to>
                                        <p:strVal val="visible"/>
                                      </p:to>
                                    </p:set>
                                    <p:animEffect transition="in" filter="randombar(vertical)">
                                      <p:cBhvr>
                                        <p:cTn id="24" dur="500"/>
                                        <p:tgtEl>
                                          <p:spTgt spid="1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5" fill="hold" grpId="0" nodeType="clickEffect">
                                  <p:stCondLst>
                                    <p:cond delay="0"/>
                                  </p:stCondLst>
                                  <p:childTnLst>
                                    <p:set>
                                      <p:cBhvr>
                                        <p:cTn id="28" dur="1" fill="hold">
                                          <p:stCondLst>
                                            <p:cond delay="0"/>
                                          </p:stCondLst>
                                        </p:cTn>
                                        <p:tgtEl>
                                          <p:spTgt spid="14">
                                            <p:txEl>
                                              <p:pRg st="1" end="1"/>
                                            </p:txEl>
                                          </p:spTgt>
                                        </p:tgtEl>
                                        <p:attrNameLst>
                                          <p:attrName>style.visibility</p:attrName>
                                        </p:attrNameLst>
                                      </p:cBhvr>
                                      <p:to>
                                        <p:strVal val="visible"/>
                                      </p:to>
                                    </p:set>
                                    <p:animEffect transition="in" filter="randombar(vertical)">
                                      <p:cBhvr>
                                        <p:cTn id="29"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utoUpdateAnimBg="0"/>
      <p:bldP spid="14"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870" y="1948449"/>
                <a:ext cx="10323443" cy="4119842"/>
              </a:xfrm>
            </p:spPr>
            <p:txBody>
              <a:bodyPr>
                <a:noAutofit/>
              </a:bodyPr>
              <a:lstStyle/>
              <a:p>
                <a:pPr marL="339725" indent="-285750">
                  <a:lnSpc>
                    <a:spcPct val="100000"/>
                  </a:lnSpc>
                  <a:spcBef>
                    <a:spcPts val="0"/>
                  </a:spcBef>
                  <a:buFont typeface="Wingdings" panose="05000000000000000000" pitchFamily="2" charset="2"/>
                  <a:buChar char="Ø"/>
                </a:pPr>
                <a:r>
                  <a:rPr lang="en-US" dirty="0">
                    <a:latin typeface="Calibri" panose="020F0502020204030204" pitchFamily="34" charset="0"/>
                    <a:ea typeface="Tahoma" panose="020B0604030504040204" pitchFamily="34" charset="0"/>
                    <a:cs typeface="Calibri" panose="020F0502020204030204" pitchFamily="34" charset="0"/>
                  </a:rPr>
                  <a:t>The following </a:t>
                </a:r>
                <a:r>
                  <a:rPr lang="en-US" dirty="0">
                    <a:solidFill>
                      <a:srgbClr val="0B5ED7"/>
                    </a:solidFill>
                    <a:latin typeface="Calibri" panose="020F0502020204030204" pitchFamily="34" charset="0"/>
                    <a:ea typeface="Tahoma" panose="020B0604030504040204" pitchFamily="34" charset="0"/>
                    <a:cs typeface="Calibri" panose="020F0502020204030204" pitchFamily="34" charset="0"/>
                  </a:rPr>
                  <a:t>five steps </a:t>
                </a:r>
                <a:r>
                  <a:rPr lang="en-US" dirty="0">
                    <a:latin typeface="Calibri" panose="020F0502020204030204" pitchFamily="34" charset="0"/>
                    <a:ea typeface="Tahoma" panose="020B0604030504040204" pitchFamily="34" charset="0"/>
                    <a:cs typeface="Calibri" panose="020F0502020204030204" pitchFamily="34" charset="0"/>
                  </a:rPr>
                  <a:t>are followed when testing hypothesis</a:t>
                </a:r>
              </a:p>
              <a:p>
                <a:pPr marL="339725" indent="-285750">
                  <a:lnSpc>
                    <a:spcPct val="100000"/>
                  </a:lnSpc>
                  <a:spcBef>
                    <a:spcPts val="0"/>
                  </a:spcBef>
                  <a:buFont typeface="Wingdings" panose="05000000000000000000" pitchFamily="2" charset="2"/>
                  <a:buChar char="Ø"/>
                </a:pPr>
                <a:endParaRPr lang="en-US" dirty="0">
                  <a:latin typeface="Calibri" panose="020F0502020204030204" pitchFamily="34" charset="0"/>
                  <a:ea typeface="Tahoma" panose="020B0604030504040204" pitchFamily="34" charset="0"/>
                  <a:cs typeface="Calibri" panose="020F0502020204030204" pitchFamily="34" charset="0"/>
                </a:endParaRPr>
              </a:p>
              <a:p>
                <a:pPr marL="511175" indent="-457200">
                  <a:lnSpc>
                    <a:spcPct val="100000"/>
                  </a:lnSpc>
                  <a:spcBef>
                    <a:spcPts val="0"/>
                  </a:spcBef>
                  <a:buFont typeface="Wingdings" panose="05000000000000000000" pitchFamily="2" charset="2"/>
                  <a:buChar char="Ø"/>
                </a:pPr>
                <a:r>
                  <a:rPr lang="en-US" dirty="0">
                    <a:latin typeface="Calibri" panose="020F0502020204030204" pitchFamily="34" charset="0"/>
                    <a:ea typeface="Tahoma" panose="020B0604030504040204" pitchFamily="34" charset="0"/>
                    <a:cs typeface="Calibri" panose="020F0502020204030204" pitchFamily="34" charset="0"/>
                  </a:rPr>
                  <a:t>Specify </a:t>
                </a:r>
                <a14:m>
                  <m:oMath xmlns:m="http://schemas.openxmlformats.org/officeDocument/2006/math">
                    <m:sSub>
                      <m:sSubPr>
                        <m:ctrlPr>
                          <a:rPr lang="en-US" i="1">
                            <a:latin typeface="Cambria Math" panose="02040503050406030204" pitchFamily="18" charset="0"/>
                            <a:ea typeface="Tahoma" panose="020B0604030504040204" pitchFamily="34" charset="0"/>
                            <a:cs typeface="Times New Roman" panose="02020603050405020304" pitchFamily="18" charset="0"/>
                          </a:rPr>
                        </m:ctrlPr>
                      </m:sSubPr>
                      <m:e>
                        <m:r>
                          <a:rPr lang="en-US" i="1">
                            <a:latin typeface="Cambria Math" panose="02040503050406030204" pitchFamily="18" charset="0"/>
                            <a:ea typeface="Tahoma" panose="020B0604030504040204" pitchFamily="34" charset="0"/>
                            <a:cs typeface="Times New Roman" panose="02020603050405020304" pitchFamily="18" charset="0"/>
                          </a:rPr>
                          <m:t>𝐻</m:t>
                        </m:r>
                      </m:e>
                      <m:sub>
                        <m:r>
                          <a:rPr lang="en-US" i="1">
                            <a:latin typeface="Cambria Math" panose="02040503050406030204" pitchFamily="18" charset="0"/>
                            <a:ea typeface="Tahoma" panose="020B0604030504040204" pitchFamily="34" charset="0"/>
                            <a:cs typeface="Times New Roman" panose="02020603050405020304" pitchFamily="18" charset="0"/>
                          </a:rPr>
                          <m:t>0</m:t>
                        </m:r>
                      </m:sub>
                    </m:sSub>
                  </m:oMath>
                </a14:m>
                <a:r>
                  <a:rPr lang="en-US" dirty="0">
                    <a:latin typeface="Calibri" panose="020F0502020204030204" pitchFamily="34" charset="0"/>
                    <a:ea typeface="Tahoma" panose="020B0604030504040204" pitchFamily="34" charset="0"/>
                    <a:cs typeface="Calibri" panose="020F0502020204030204" pitchFamily="34" charset="0"/>
                  </a:rPr>
                  <a:t> and </a:t>
                </a:r>
                <a14:m>
                  <m:oMath xmlns:m="http://schemas.openxmlformats.org/officeDocument/2006/math">
                    <m:sSub>
                      <m:sSubPr>
                        <m:ctrlPr>
                          <a:rPr lang="en-US" i="1">
                            <a:latin typeface="Cambria Math" panose="02040503050406030204" pitchFamily="18" charset="0"/>
                            <a:ea typeface="Tahoma" panose="020B0604030504040204" pitchFamily="34" charset="0"/>
                            <a:cs typeface="Times New Roman" panose="02020603050405020304" pitchFamily="18" charset="0"/>
                          </a:rPr>
                        </m:ctrlPr>
                      </m:sSubPr>
                      <m:e>
                        <m:r>
                          <a:rPr lang="en-US" i="1">
                            <a:latin typeface="Cambria Math" panose="02040503050406030204" pitchFamily="18" charset="0"/>
                            <a:ea typeface="Tahoma" panose="020B0604030504040204" pitchFamily="34" charset="0"/>
                            <a:cs typeface="Times New Roman" panose="02020603050405020304" pitchFamily="18" charset="0"/>
                          </a:rPr>
                          <m:t>𝐻</m:t>
                        </m:r>
                      </m:e>
                      <m:sub>
                        <m:r>
                          <a:rPr lang="en-US" i="1">
                            <a:latin typeface="Cambria Math" panose="02040503050406030204" pitchFamily="18" charset="0"/>
                            <a:ea typeface="Tahoma" panose="020B0604030504040204" pitchFamily="34" charset="0"/>
                            <a:cs typeface="Times New Roman" panose="02020603050405020304" pitchFamily="18" charset="0"/>
                          </a:rPr>
                          <m:t>1</m:t>
                        </m:r>
                      </m:sub>
                    </m:sSub>
                  </m:oMath>
                </a14:m>
                <a:r>
                  <a:rPr lang="en-US" dirty="0">
                    <a:latin typeface="Calibri" panose="020F0502020204030204" pitchFamily="34" charset="0"/>
                    <a:ea typeface="Tahoma" panose="020B0604030504040204" pitchFamily="34" charset="0"/>
                    <a:cs typeface="Calibri" panose="020F0502020204030204" pitchFamily="34" charset="0"/>
                  </a:rPr>
                  <a:t>, the null and alternate hypothesis, and an </a:t>
                </a:r>
                <a:r>
                  <a:rPr lang="en-US" b="1" dirty="0">
                    <a:solidFill>
                      <a:srgbClr val="A50021"/>
                    </a:solidFill>
                    <a:latin typeface="Calibri" panose="020F0502020204030204" pitchFamily="34" charset="0"/>
                    <a:ea typeface="Tahoma" panose="020B0604030504040204" pitchFamily="34" charset="0"/>
                    <a:cs typeface="Calibri" panose="020F0502020204030204" pitchFamily="34" charset="0"/>
                  </a:rPr>
                  <a:t>acceptable level of </a:t>
                </a:r>
                <a14:m>
                  <m:oMath xmlns:m="http://schemas.openxmlformats.org/officeDocument/2006/math">
                    <m:r>
                      <a:rPr lang="en-US" b="1" i="1">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𝜶</m:t>
                    </m:r>
                  </m:oMath>
                </a14:m>
                <a:r>
                  <a:rPr lang="en-US" b="1" dirty="0">
                    <a:latin typeface="Calibri" panose="020F0502020204030204" pitchFamily="34" charset="0"/>
                    <a:ea typeface="Tahoma" panose="020B0604030504040204" pitchFamily="34" charset="0"/>
                    <a:cs typeface="Calibri" panose="020F0502020204030204" pitchFamily="34" charset="0"/>
                  </a:rPr>
                  <a:t>.</a:t>
                </a:r>
              </a:p>
              <a:p>
                <a:pPr marL="2157095" lvl="6" indent="-457200">
                  <a:buFont typeface="Wingdings" panose="05000000000000000000" pitchFamily="2" charset="2"/>
                  <a:buChar char="Ø"/>
                </a:pPr>
                <a:endParaRPr lang="en-US" b="1" dirty="0">
                  <a:latin typeface="Calibri" panose="020F0502020204030204" pitchFamily="34" charset="0"/>
                  <a:ea typeface="Tahoma" panose="020B0604030504040204" pitchFamily="34" charset="0"/>
                  <a:cs typeface="Calibri" panose="020F0502020204030204" pitchFamily="34" charset="0"/>
                </a:endParaRPr>
              </a:p>
              <a:p>
                <a:pPr marL="511175" indent="-457200">
                  <a:lnSpc>
                    <a:spcPct val="100000"/>
                  </a:lnSpc>
                  <a:spcBef>
                    <a:spcPts val="0"/>
                  </a:spcBef>
                  <a:buFont typeface="Wingdings" panose="05000000000000000000" pitchFamily="2" charset="2"/>
                  <a:buChar char="Ø"/>
                </a:pPr>
                <a:r>
                  <a:rPr lang="en-US" dirty="0">
                    <a:latin typeface="Calibri" panose="020F0502020204030204" pitchFamily="34" charset="0"/>
                    <a:ea typeface="Tahoma" panose="020B0604030504040204" pitchFamily="34" charset="0"/>
                    <a:cs typeface="Calibri" panose="020F0502020204030204" pitchFamily="34" charset="0"/>
                  </a:rPr>
                  <a:t>Determine an appropriate sample-based test statistics and the </a:t>
                </a:r>
                <a:r>
                  <a:rPr lang="en-US" b="1" dirty="0">
                    <a:solidFill>
                      <a:srgbClr val="A50021"/>
                    </a:solidFill>
                    <a:latin typeface="Calibri" panose="020F0502020204030204" pitchFamily="34" charset="0"/>
                    <a:ea typeface="Tahoma" panose="020B0604030504040204" pitchFamily="34" charset="0"/>
                    <a:cs typeface="Calibri" panose="020F0502020204030204" pitchFamily="34" charset="0"/>
                  </a:rPr>
                  <a:t>rejection region</a:t>
                </a:r>
                <a:r>
                  <a:rPr lang="en-US" dirty="0">
                    <a:latin typeface="Calibri" panose="020F0502020204030204" pitchFamily="34" charset="0"/>
                    <a:ea typeface="Tahoma" panose="020B0604030504040204" pitchFamily="34" charset="0"/>
                    <a:cs typeface="Calibri" panose="020F0502020204030204" pitchFamily="34" charset="0"/>
                  </a:rPr>
                  <a:t> for the specified </a:t>
                </a:r>
                <a14:m>
                  <m:oMath xmlns:m="http://schemas.openxmlformats.org/officeDocument/2006/math">
                    <m:sSub>
                      <m:sSubPr>
                        <m:ctrlPr>
                          <a:rPr lang="en-US" i="1">
                            <a:latin typeface="Cambria Math" panose="02040503050406030204" pitchFamily="18" charset="0"/>
                            <a:ea typeface="Tahoma" panose="020B0604030504040204" pitchFamily="34" charset="0"/>
                            <a:cs typeface="Times New Roman" panose="02020603050405020304" pitchFamily="18" charset="0"/>
                          </a:rPr>
                        </m:ctrlPr>
                      </m:sSubPr>
                      <m:e>
                        <m:r>
                          <a:rPr lang="en-US" i="1">
                            <a:latin typeface="Cambria Math" panose="02040503050406030204" pitchFamily="18" charset="0"/>
                            <a:ea typeface="Tahoma" panose="020B0604030504040204" pitchFamily="34" charset="0"/>
                            <a:cs typeface="Times New Roman" panose="02020603050405020304" pitchFamily="18" charset="0"/>
                          </a:rPr>
                          <m:t>𝐻</m:t>
                        </m:r>
                      </m:e>
                      <m:sub>
                        <m:r>
                          <a:rPr lang="en-US" i="1">
                            <a:latin typeface="Cambria Math" panose="02040503050406030204" pitchFamily="18" charset="0"/>
                            <a:ea typeface="Tahoma" panose="020B0604030504040204" pitchFamily="34" charset="0"/>
                            <a:cs typeface="Times New Roman" panose="02020603050405020304" pitchFamily="18" charset="0"/>
                          </a:rPr>
                          <m:t>0</m:t>
                        </m:r>
                      </m:sub>
                    </m:sSub>
                  </m:oMath>
                </a14:m>
                <a:r>
                  <a:rPr lang="en-US" dirty="0">
                    <a:latin typeface="Calibri" panose="020F0502020204030204" pitchFamily="34" charset="0"/>
                    <a:ea typeface="Tahoma" panose="020B0604030504040204" pitchFamily="34" charset="0"/>
                    <a:cs typeface="Calibri" panose="020F0502020204030204" pitchFamily="34" charset="0"/>
                  </a:rPr>
                  <a:t>.</a:t>
                </a:r>
              </a:p>
              <a:p>
                <a:pPr marL="2705735" lvl="8" indent="-457200">
                  <a:buFont typeface="Wingdings" panose="05000000000000000000" pitchFamily="2" charset="2"/>
                  <a:buChar char="Ø"/>
                </a:pPr>
                <a:endParaRPr lang="en-US" dirty="0">
                  <a:latin typeface="Calibri" panose="020F0502020204030204" pitchFamily="34" charset="0"/>
                  <a:ea typeface="Tahoma" panose="020B0604030504040204" pitchFamily="34" charset="0"/>
                  <a:cs typeface="Calibri" panose="020F0502020204030204" pitchFamily="34" charset="0"/>
                </a:endParaRPr>
              </a:p>
              <a:p>
                <a:pPr marL="511175" indent="-457200">
                  <a:lnSpc>
                    <a:spcPct val="100000"/>
                  </a:lnSpc>
                  <a:spcBef>
                    <a:spcPts val="0"/>
                  </a:spcBef>
                  <a:buFont typeface="Wingdings" panose="05000000000000000000" pitchFamily="2" charset="2"/>
                  <a:buChar char="Ø"/>
                </a:pPr>
                <a:r>
                  <a:rPr lang="en-US" dirty="0">
                    <a:latin typeface="Calibri" panose="020F0502020204030204" pitchFamily="34" charset="0"/>
                    <a:ea typeface="Tahoma" panose="020B0604030504040204" pitchFamily="34" charset="0"/>
                    <a:cs typeface="Calibri" panose="020F0502020204030204" pitchFamily="34" charset="0"/>
                  </a:rPr>
                  <a:t>Collect the sample data and calculate the test statistics.</a:t>
                </a:r>
              </a:p>
              <a:p>
                <a:pPr marL="2705735" lvl="8" indent="-457200">
                  <a:buFont typeface="Wingdings" panose="05000000000000000000" pitchFamily="2" charset="2"/>
                  <a:buChar char="Ø"/>
                </a:pPr>
                <a:endParaRPr lang="en-US" dirty="0">
                  <a:latin typeface="Calibri" panose="020F0502020204030204" pitchFamily="34" charset="0"/>
                  <a:ea typeface="Tahoma" panose="020B0604030504040204" pitchFamily="34" charset="0"/>
                  <a:cs typeface="Calibri" panose="020F0502020204030204" pitchFamily="34" charset="0"/>
                </a:endParaRPr>
              </a:p>
              <a:p>
                <a:pPr marL="511175" indent="-457200">
                  <a:lnSpc>
                    <a:spcPct val="100000"/>
                  </a:lnSpc>
                  <a:spcBef>
                    <a:spcPts val="0"/>
                  </a:spcBef>
                  <a:buFont typeface="Wingdings" panose="05000000000000000000" pitchFamily="2" charset="2"/>
                  <a:buChar char="Ø"/>
                </a:pPr>
                <a:r>
                  <a:rPr lang="en-US" dirty="0">
                    <a:latin typeface="Calibri" panose="020F0502020204030204" pitchFamily="34" charset="0"/>
                    <a:ea typeface="Tahoma" panose="020B0604030504040204" pitchFamily="34" charset="0"/>
                    <a:cs typeface="Calibri" panose="020F0502020204030204" pitchFamily="34" charset="0"/>
                  </a:rPr>
                  <a:t>Make a decision to either reject or fail to reject </a:t>
                </a:r>
                <a14:m>
                  <m:oMath xmlns:m="http://schemas.openxmlformats.org/officeDocument/2006/math">
                    <m:sSub>
                      <m:sSubPr>
                        <m:ctrlPr>
                          <a:rPr lang="en-US" i="1">
                            <a:latin typeface="Cambria Math" panose="02040503050406030204" pitchFamily="18" charset="0"/>
                            <a:ea typeface="Tahoma" panose="020B0604030504040204" pitchFamily="34" charset="0"/>
                            <a:cs typeface="Times New Roman" panose="02020603050405020304" pitchFamily="18" charset="0"/>
                          </a:rPr>
                        </m:ctrlPr>
                      </m:sSubPr>
                      <m:e>
                        <m:r>
                          <a:rPr lang="en-US" i="1">
                            <a:latin typeface="Cambria Math" panose="02040503050406030204" pitchFamily="18" charset="0"/>
                            <a:ea typeface="Tahoma" panose="020B0604030504040204" pitchFamily="34" charset="0"/>
                            <a:cs typeface="Times New Roman" panose="02020603050405020304" pitchFamily="18" charset="0"/>
                          </a:rPr>
                          <m:t>𝐻</m:t>
                        </m:r>
                      </m:e>
                      <m:sub>
                        <m:r>
                          <a:rPr lang="en-US" i="1">
                            <a:latin typeface="Cambria Math" panose="02040503050406030204" pitchFamily="18" charset="0"/>
                            <a:ea typeface="Tahoma" panose="020B0604030504040204" pitchFamily="34" charset="0"/>
                            <a:cs typeface="Times New Roman" panose="02020603050405020304" pitchFamily="18" charset="0"/>
                          </a:rPr>
                          <m:t>0</m:t>
                        </m:r>
                      </m:sub>
                    </m:sSub>
                  </m:oMath>
                </a14:m>
                <a:r>
                  <a:rPr lang="en-US" dirty="0">
                    <a:latin typeface="Calibri" panose="020F0502020204030204" pitchFamily="34" charset="0"/>
                    <a:ea typeface="Tahoma" panose="020B0604030504040204" pitchFamily="34" charset="0"/>
                    <a:cs typeface="Calibri" panose="020F0502020204030204" pitchFamily="34" charset="0"/>
                  </a:rPr>
                  <a:t>.</a:t>
                </a:r>
              </a:p>
              <a:p>
                <a:pPr marL="2705735" lvl="8" indent="-457200">
                  <a:buFont typeface="Wingdings" panose="05000000000000000000" pitchFamily="2" charset="2"/>
                  <a:buChar char="Ø"/>
                </a:pPr>
                <a:endParaRPr lang="en-US" dirty="0">
                  <a:latin typeface="Calibri" panose="020F0502020204030204" pitchFamily="34" charset="0"/>
                  <a:ea typeface="Tahoma" panose="020B0604030504040204" pitchFamily="34" charset="0"/>
                  <a:cs typeface="Calibri" panose="020F0502020204030204" pitchFamily="34" charset="0"/>
                </a:endParaRPr>
              </a:p>
              <a:p>
                <a:pPr marL="511175" indent="-457200">
                  <a:lnSpc>
                    <a:spcPct val="100000"/>
                  </a:lnSpc>
                  <a:spcBef>
                    <a:spcPts val="0"/>
                  </a:spcBef>
                  <a:buFont typeface="Wingdings" panose="05000000000000000000" pitchFamily="2" charset="2"/>
                  <a:buChar char="Ø"/>
                </a:pPr>
                <a:r>
                  <a:rPr lang="en-US" dirty="0">
                    <a:latin typeface="Calibri" panose="020F0502020204030204" pitchFamily="34" charset="0"/>
                    <a:ea typeface="Tahoma" panose="020B0604030504040204" pitchFamily="34" charset="0"/>
                    <a:cs typeface="Calibri" panose="020F0502020204030204" pitchFamily="34" charset="0"/>
                  </a:rPr>
                  <a:t>Interpret the result in common language suitable for practitioners.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870" y="1948449"/>
                <a:ext cx="10323443" cy="4119842"/>
              </a:xfrm>
              <a:blipFill>
                <a:blip r:embed="rId2"/>
                <a:stretch>
                  <a:fillRect t="-889"/>
                </a:stretch>
              </a:blipFill>
            </p:spPr>
            <p:txBody>
              <a:bodyPr/>
              <a:lstStyle/>
              <a:p>
                <a:r>
                  <a:rPr lang="en-VI">
                    <a:noFill/>
                  </a:rPr>
                  <a:t> </a:t>
                </a:r>
              </a:p>
            </p:txBody>
          </p:sp>
        </mc:Fallback>
      </mc:AlternateContent>
      <p:sp>
        <p:nvSpPr>
          <p:cNvPr id="6" name="Title 1"/>
          <p:cNvSpPr>
            <a:spLocks noGrp="1"/>
          </p:cNvSpPr>
          <p:nvPr>
            <p:ph type="title"/>
          </p:nvPr>
        </p:nvSpPr>
        <p:spPr>
          <a:xfrm>
            <a:off x="303303" y="434958"/>
            <a:ext cx="8425339" cy="794048"/>
          </a:xfrm>
        </p:spPr>
        <p:txBody>
          <a:bodyPr>
            <a:normAutofit/>
          </a:bodyPr>
          <a:lstStyle/>
          <a:p>
            <a:pPr algn="ctr"/>
            <a:r>
              <a:rPr lang="en-US" sz="2000" b="1" dirty="0">
                <a:solidFill>
                  <a:schemeClr val="tx1"/>
                </a:solidFill>
                <a:latin typeface="Calibri" panose="020F0502020204030204" pitchFamily="34" charset="0"/>
                <a:cs typeface="Calibri" panose="020F0502020204030204" pitchFamily="34" charset="0"/>
              </a:rPr>
              <a:t>Hypothesis Testing Procedures	</a:t>
            </a:r>
            <a:endParaRPr lang="en-IN" sz="20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23842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a:xfrm>
            <a:off x="476604" y="1138372"/>
            <a:ext cx="11206782" cy="5195896"/>
          </a:xfrm>
          <a:prstGeom prst="rect">
            <a:avLst/>
          </a:prstGeom>
          <a:noFill/>
          <a:ln w="38100" cmpd="dbl">
            <a:noFill/>
            <a:miter lim="800000"/>
            <a:headEnd/>
            <a:tailEnd/>
          </a:ln>
        </p:spPr>
        <p:txBody>
          <a:bodyPr>
            <a:norm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50000"/>
              </a:lnSpc>
              <a:buNone/>
            </a:pPr>
            <a:r>
              <a:rPr lang="en-GB" altLang="en-US" sz="2771" dirty="0">
                <a:ea typeface="Verdana" pitchFamily="34" charset="0"/>
                <a:cs typeface="Verdana" pitchFamily="34" charset="0"/>
              </a:rPr>
              <a:t>Find the covariance between age (months) and weight (kgs) for the following data</a:t>
            </a:r>
            <a:endParaRPr lang="en-US" altLang="en-US" sz="2771" dirty="0">
              <a:solidFill>
                <a:srgbClr val="FF0000"/>
              </a:solidFill>
              <a:ea typeface="Verdana" pitchFamily="34" charset="0"/>
              <a:cs typeface="Verdana" pitchFamily="34" charset="0"/>
            </a:endParaRPr>
          </a:p>
        </p:txBody>
      </p:sp>
      <p:graphicFrame>
        <p:nvGraphicFramePr>
          <p:cNvPr id="8" name="Group 317"/>
          <p:cNvGraphicFramePr>
            <a:graphicFrameLocks/>
          </p:cNvGraphicFramePr>
          <p:nvPr>
            <p:extLst>
              <p:ext uri="{D42A27DB-BD31-4B8C-83A1-F6EECF244321}">
                <p14:modId xmlns:p14="http://schemas.microsoft.com/office/powerpoint/2010/main" val="419338455"/>
              </p:ext>
            </p:extLst>
          </p:nvPr>
        </p:nvGraphicFramePr>
        <p:xfrm>
          <a:off x="834763" y="2901144"/>
          <a:ext cx="10256143" cy="1691204"/>
        </p:xfrm>
        <a:graphic>
          <a:graphicData uri="http://schemas.openxmlformats.org/drawingml/2006/table">
            <a:tbl>
              <a:tblPr rtl="1"/>
              <a:tblGrid>
                <a:gridCol w="1273890">
                  <a:extLst>
                    <a:ext uri="{9D8B030D-6E8A-4147-A177-3AD203B41FA5}">
                      <a16:colId xmlns:a16="http://schemas.microsoft.com/office/drawing/2014/main" val="20003"/>
                    </a:ext>
                  </a:extLst>
                </a:gridCol>
                <a:gridCol w="1273890">
                  <a:extLst>
                    <a:ext uri="{9D8B030D-6E8A-4147-A177-3AD203B41FA5}">
                      <a16:colId xmlns:a16="http://schemas.microsoft.com/office/drawing/2014/main" val="20004"/>
                    </a:ext>
                  </a:extLst>
                </a:gridCol>
                <a:gridCol w="1273890">
                  <a:extLst>
                    <a:ext uri="{9D8B030D-6E8A-4147-A177-3AD203B41FA5}">
                      <a16:colId xmlns:a16="http://schemas.microsoft.com/office/drawing/2014/main" val="20005"/>
                    </a:ext>
                  </a:extLst>
                </a:gridCol>
                <a:gridCol w="1273890">
                  <a:extLst>
                    <a:ext uri="{9D8B030D-6E8A-4147-A177-3AD203B41FA5}">
                      <a16:colId xmlns:a16="http://schemas.microsoft.com/office/drawing/2014/main" val="20006"/>
                    </a:ext>
                  </a:extLst>
                </a:gridCol>
                <a:gridCol w="1273890">
                  <a:extLst>
                    <a:ext uri="{9D8B030D-6E8A-4147-A177-3AD203B41FA5}">
                      <a16:colId xmlns:a16="http://schemas.microsoft.com/office/drawing/2014/main" val="20000"/>
                    </a:ext>
                  </a:extLst>
                </a:gridCol>
                <a:gridCol w="991056">
                  <a:extLst>
                    <a:ext uri="{9D8B030D-6E8A-4147-A177-3AD203B41FA5}">
                      <a16:colId xmlns:a16="http://schemas.microsoft.com/office/drawing/2014/main" val="20001"/>
                    </a:ext>
                  </a:extLst>
                </a:gridCol>
                <a:gridCol w="2895637">
                  <a:extLst>
                    <a:ext uri="{9D8B030D-6E8A-4147-A177-3AD203B41FA5}">
                      <a16:colId xmlns:a16="http://schemas.microsoft.com/office/drawing/2014/main" val="20002"/>
                    </a:ext>
                  </a:extLst>
                </a:gridCol>
              </a:tblGrid>
              <a:tr h="746324">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Helvetica Neue"/>
                          <a:cs typeface="Times New Roman" pitchFamily="18" charset="0"/>
                        </a:rPr>
                        <a:t>9</a:t>
                      </a: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Helvetica Neue"/>
                          <a:cs typeface="Times New Roman" pitchFamily="18" charset="0"/>
                        </a:rPr>
                        <a:t>6</a:t>
                      </a: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Helvetica Neue"/>
                          <a:cs typeface="Times New Roman" pitchFamily="18" charset="0"/>
                        </a:rPr>
                        <a:t>5</a:t>
                      </a: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Helvetica Neue"/>
                          <a:cs typeface="Times New Roman" pitchFamily="18" charset="0"/>
                        </a:rPr>
                        <a:t>8</a:t>
                      </a: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Helvetica Neue"/>
                          <a:cs typeface="Times New Roman" pitchFamily="18" charset="0"/>
                        </a:rPr>
                        <a:t>6</a:t>
                      </a: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Helvetica Neue"/>
                          <a:cs typeface="Times New Roman" pitchFamily="18" charset="0"/>
                        </a:rPr>
                        <a:t>7</a:t>
                      </a: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l"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Helvetica Neue"/>
                          <a:cs typeface="Times New Roman" pitchFamily="18" charset="0"/>
                        </a:rPr>
                        <a:t>Age (years)</a:t>
                      </a: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4938">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Helvetica Neue"/>
                          <a:cs typeface="Times New Roman" pitchFamily="18" charset="0"/>
                        </a:rPr>
                        <a:t>13</a:t>
                      </a: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Helvetica Neue"/>
                          <a:cs typeface="Times New Roman" pitchFamily="18" charset="0"/>
                        </a:rPr>
                        <a:t>11</a:t>
                      </a: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Helvetica Neue"/>
                          <a:cs typeface="Times New Roman" pitchFamily="18" charset="0"/>
                        </a:rPr>
                        <a:t>10</a:t>
                      </a: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Helvetica Neue"/>
                          <a:cs typeface="Times New Roman" pitchFamily="18" charset="0"/>
                        </a:rPr>
                        <a:t>12</a:t>
                      </a: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Helvetica Neue"/>
                          <a:cs typeface="Times New Roman" pitchFamily="18" charset="0"/>
                        </a:rPr>
                        <a:t>8</a:t>
                      </a: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Helvetica Neue"/>
                          <a:ea typeface="SimSun" pitchFamily="2" charset="-122"/>
                          <a:cs typeface="Arial" pitchFamily="34" charset="0"/>
                        </a:rPr>
                        <a:t>12</a:t>
                      </a:r>
                      <a:endParaRPr kumimoji="0" lang="en-US" sz="2800" b="0" i="0" u="none" strike="noStrike" cap="none" normalizeH="0" baseline="0" dirty="0">
                        <a:ln>
                          <a:noFill/>
                        </a:ln>
                        <a:solidFill>
                          <a:schemeClr val="tx1"/>
                        </a:solidFill>
                        <a:effectLst/>
                        <a:latin typeface="Helvetica Neue"/>
                        <a:cs typeface="Times New Roman" pitchFamily="18" charset="0"/>
                      </a:endParaRP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l"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Helvetica Neue"/>
                          <a:cs typeface="Times New Roman" pitchFamily="18" charset="0"/>
                        </a:rPr>
                        <a:t>Weight (</a:t>
                      </a:r>
                      <a:r>
                        <a:rPr kumimoji="0" lang="en-US" sz="2800" b="0" i="0" u="none" strike="noStrike" cap="none" normalizeH="0" baseline="0" dirty="0" err="1">
                          <a:ln>
                            <a:noFill/>
                          </a:ln>
                          <a:solidFill>
                            <a:schemeClr val="tx1"/>
                          </a:solidFill>
                          <a:effectLst/>
                          <a:latin typeface="Helvetica Neue"/>
                          <a:cs typeface="Times New Roman" pitchFamily="18" charset="0"/>
                        </a:rPr>
                        <a:t>kgs</a:t>
                      </a:r>
                      <a:r>
                        <a:rPr kumimoji="0" lang="en-US" sz="2800" b="0" i="0" u="none" strike="noStrike" cap="none" normalizeH="0" baseline="0" dirty="0">
                          <a:ln>
                            <a:noFill/>
                          </a:ln>
                          <a:solidFill>
                            <a:schemeClr val="tx1"/>
                          </a:solidFill>
                          <a:effectLst/>
                          <a:latin typeface="Helvetica Neue"/>
                          <a:cs typeface="Times New Roman" pitchFamily="18" charset="0"/>
                        </a:rPr>
                        <a:t>)</a:t>
                      </a: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Title 2">
            <a:extLst>
              <a:ext uri="{FF2B5EF4-FFF2-40B4-BE49-F238E27FC236}">
                <a16:creationId xmlns:a16="http://schemas.microsoft.com/office/drawing/2014/main" id="{73CF1EF5-90D8-4C2B-A059-41FD5D845A4B}"/>
              </a:ext>
            </a:extLst>
          </p:cNvPr>
          <p:cNvSpPr>
            <a:spLocks noGrp="1"/>
          </p:cNvSpPr>
          <p:nvPr>
            <p:ph type="title" idx="4294967295"/>
          </p:nvPr>
        </p:nvSpPr>
        <p:spPr>
          <a:xfrm>
            <a:off x="107588" y="26442"/>
            <a:ext cx="9036298" cy="629890"/>
          </a:xfrm>
        </p:spPr>
        <p:txBody>
          <a:bodyPr/>
          <a:lstStyle/>
          <a:p>
            <a:pPr algn="ctr"/>
            <a:r>
              <a:rPr lang="en-US" b="1" dirty="0"/>
              <a:t>EXAMPLE</a:t>
            </a:r>
            <a:endParaRPr lang="en-VI" b="1" dirty="0"/>
          </a:p>
        </p:txBody>
      </p:sp>
    </p:spTree>
    <p:extLst>
      <p:ext uri="{BB962C8B-B14F-4D97-AF65-F5344CB8AC3E}">
        <p14:creationId xmlns:p14="http://schemas.microsoft.com/office/powerpoint/2010/main" val="301076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vertic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nvGraphicFramePr>
        <p:xfrm>
          <a:off x="4886980" y="1364041"/>
          <a:ext cx="1194549" cy="591088"/>
        </p:xfrm>
        <a:graphic>
          <a:graphicData uri="http://schemas.openxmlformats.org/presentationml/2006/ole">
            <mc:AlternateContent xmlns:mc="http://schemas.openxmlformats.org/markup-compatibility/2006">
              <mc:Choice xmlns:v="urn:schemas-microsoft-com:vml" Requires="v">
                <p:oleObj spid="_x0000_s7191" name="Equation" r:id="rId3" imgW="507960" imgH="241200" progId="Equation.3">
                  <p:embed/>
                </p:oleObj>
              </mc:Choice>
              <mc:Fallback>
                <p:oleObj name="Equation" r:id="rId3" imgW="507960" imgH="241200" progId="Equation.3">
                  <p:embed/>
                  <p:pic>
                    <p:nvPicPr>
                      <p:cNvPr id="10" name="Object 9"/>
                      <p:cNvPicPr>
                        <a:picLocks noChangeAspect="1" noChangeArrowheads="1"/>
                      </p:cNvPicPr>
                      <p:nvPr/>
                    </p:nvPicPr>
                    <p:blipFill>
                      <a:blip r:embed="rId4"/>
                      <a:srcRect/>
                      <a:stretch>
                        <a:fillRect/>
                      </a:stretch>
                    </p:blipFill>
                    <p:spPr bwMode="auto">
                      <a:xfrm>
                        <a:off x="4886980" y="1364041"/>
                        <a:ext cx="1194549" cy="591088"/>
                      </a:xfrm>
                      <a:prstGeom prst="rect">
                        <a:avLst/>
                      </a:prstGeom>
                      <a:noFill/>
                      <a:ln>
                        <a:noFill/>
                      </a:ln>
                    </p:spPr>
                  </p:pic>
                </p:oleObj>
              </mc:Fallback>
            </mc:AlternateContent>
          </a:graphicData>
        </a:graphic>
      </p:graphicFrame>
      <p:graphicFrame>
        <p:nvGraphicFramePr>
          <p:cNvPr id="12" name="Object 11"/>
          <p:cNvGraphicFramePr>
            <a:graphicFrameLocks noChangeAspect="1"/>
          </p:cNvGraphicFramePr>
          <p:nvPr/>
        </p:nvGraphicFramePr>
        <p:xfrm>
          <a:off x="6325086" y="1357530"/>
          <a:ext cx="1194548" cy="591088"/>
        </p:xfrm>
        <a:graphic>
          <a:graphicData uri="http://schemas.openxmlformats.org/presentationml/2006/ole">
            <mc:AlternateContent xmlns:mc="http://schemas.openxmlformats.org/markup-compatibility/2006">
              <mc:Choice xmlns:v="urn:schemas-microsoft-com:vml" Requires="v">
                <p:oleObj spid="_x0000_s7192" name="Equation" r:id="rId5" imgW="507960" imgH="241200" progId="Equation.3">
                  <p:embed/>
                </p:oleObj>
              </mc:Choice>
              <mc:Fallback>
                <p:oleObj name="Equation" r:id="rId5" imgW="507960" imgH="241200" progId="Equation.3">
                  <p:embed/>
                  <p:pic>
                    <p:nvPicPr>
                      <p:cNvPr id="12" name="Object 11"/>
                      <p:cNvPicPr>
                        <a:picLocks noChangeAspect="1" noChangeArrowheads="1"/>
                      </p:cNvPicPr>
                      <p:nvPr/>
                    </p:nvPicPr>
                    <p:blipFill>
                      <a:blip r:embed="rId6"/>
                      <a:srcRect/>
                      <a:stretch>
                        <a:fillRect/>
                      </a:stretch>
                    </p:blipFill>
                    <p:spPr bwMode="auto">
                      <a:xfrm>
                        <a:off x="6325086" y="1357530"/>
                        <a:ext cx="1194548" cy="591088"/>
                      </a:xfrm>
                      <a:prstGeom prst="rect">
                        <a:avLst/>
                      </a:prstGeom>
                      <a:noFill/>
                      <a:ln>
                        <a:noFill/>
                      </a:ln>
                    </p:spPr>
                  </p:pic>
                </p:oleObj>
              </mc:Fallback>
            </mc:AlternateContent>
          </a:graphicData>
        </a:graphic>
      </p:graphicFrame>
      <p:graphicFrame>
        <p:nvGraphicFramePr>
          <p:cNvPr id="13" name="Object 12"/>
          <p:cNvGraphicFramePr>
            <a:graphicFrameLocks noChangeAspect="1"/>
          </p:cNvGraphicFramePr>
          <p:nvPr/>
        </p:nvGraphicFramePr>
        <p:xfrm>
          <a:off x="8345525" y="1357530"/>
          <a:ext cx="2269504" cy="591088"/>
        </p:xfrm>
        <a:graphic>
          <a:graphicData uri="http://schemas.openxmlformats.org/presentationml/2006/ole">
            <mc:AlternateContent xmlns:mc="http://schemas.openxmlformats.org/markup-compatibility/2006">
              <mc:Choice xmlns:v="urn:schemas-microsoft-com:vml" Requires="v">
                <p:oleObj spid="_x0000_s7193" name="Equation" r:id="rId7" imgW="965160" imgH="241200" progId="Equation.3">
                  <p:embed/>
                </p:oleObj>
              </mc:Choice>
              <mc:Fallback>
                <p:oleObj name="Equation" r:id="rId7" imgW="965160" imgH="241200" progId="Equation.3">
                  <p:embed/>
                  <p:pic>
                    <p:nvPicPr>
                      <p:cNvPr id="13" name="Object 12"/>
                      <p:cNvPicPr>
                        <a:picLocks noChangeAspect="1" noChangeArrowheads="1"/>
                      </p:cNvPicPr>
                      <p:nvPr/>
                    </p:nvPicPr>
                    <p:blipFill>
                      <a:blip r:embed="rId8"/>
                      <a:srcRect/>
                      <a:stretch>
                        <a:fillRect/>
                      </a:stretch>
                    </p:blipFill>
                    <p:spPr bwMode="auto">
                      <a:xfrm>
                        <a:off x="8345525" y="1357530"/>
                        <a:ext cx="2269504" cy="591088"/>
                      </a:xfrm>
                      <a:prstGeom prst="rect">
                        <a:avLst/>
                      </a:prstGeom>
                      <a:noFill/>
                      <a:ln>
                        <a:noFill/>
                      </a:ln>
                    </p:spPr>
                  </p:pic>
                </p:oleObj>
              </mc:Fallback>
            </mc:AlternateContent>
          </a:graphicData>
        </a:graphic>
      </p:graphicFrame>
      <p:graphicFrame>
        <p:nvGraphicFramePr>
          <p:cNvPr id="14" name="Object 13"/>
          <p:cNvGraphicFramePr>
            <a:graphicFrameLocks noChangeAspect="1"/>
          </p:cNvGraphicFramePr>
          <p:nvPr/>
        </p:nvGraphicFramePr>
        <p:xfrm>
          <a:off x="687442" y="4601899"/>
          <a:ext cx="1518960" cy="677689"/>
        </p:xfrm>
        <a:graphic>
          <a:graphicData uri="http://schemas.openxmlformats.org/presentationml/2006/ole">
            <mc:AlternateContent xmlns:mc="http://schemas.openxmlformats.org/markup-compatibility/2006">
              <mc:Choice xmlns:v="urn:schemas-microsoft-com:vml" Requires="v">
                <p:oleObj spid="_x0000_s7194" name="Equation" r:id="rId9" imgW="647640" imgH="253800" progId="Equation.3">
                  <p:embed/>
                </p:oleObj>
              </mc:Choice>
              <mc:Fallback>
                <p:oleObj name="Equation" r:id="rId9" imgW="647640" imgH="253800" progId="Equation.3">
                  <p:embed/>
                  <p:pic>
                    <p:nvPicPr>
                      <p:cNvPr id="14" name="Object 13"/>
                      <p:cNvPicPr>
                        <a:picLocks noChangeAspect="1" noChangeArrowheads="1"/>
                      </p:cNvPicPr>
                      <p:nvPr/>
                    </p:nvPicPr>
                    <p:blipFill>
                      <a:blip r:embed="rId10"/>
                      <a:srcRect/>
                      <a:stretch>
                        <a:fillRect/>
                      </a:stretch>
                    </p:blipFill>
                    <p:spPr bwMode="auto">
                      <a:xfrm>
                        <a:off x="687442" y="4601899"/>
                        <a:ext cx="1518960" cy="677689"/>
                      </a:xfrm>
                      <a:prstGeom prst="rect">
                        <a:avLst/>
                      </a:prstGeom>
                      <a:noFill/>
                      <a:ln>
                        <a:noFill/>
                      </a:ln>
                    </p:spPr>
                  </p:pic>
                </p:oleObj>
              </mc:Fallback>
            </mc:AlternateContent>
          </a:graphicData>
        </a:graphic>
      </p:graphicFrame>
      <p:graphicFrame>
        <p:nvGraphicFramePr>
          <p:cNvPr id="2" name="Table 1"/>
          <p:cNvGraphicFramePr>
            <a:graphicFrameLocks noGrp="1"/>
          </p:cNvGraphicFramePr>
          <p:nvPr/>
        </p:nvGraphicFramePr>
        <p:xfrm>
          <a:off x="700564" y="1169024"/>
          <a:ext cx="10534033" cy="4134717"/>
        </p:xfrm>
        <a:graphic>
          <a:graphicData uri="http://schemas.openxmlformats.org/drawingml/2006/table">
            <a:tbl>
              <a:tblPr>
                <a:tableStyleId>{5940675A-B579-460E-94D1-54222C63F5DA}</a:tableStyleId>
              </a:tblPr>
              <a:tblGrid>
                <a:gridCol w="1838011">
                  <a:extLst>
                    <a:ext uri="{9D8B030D-6E8A-4147-A177-3AD203B41FA5}">
                      <a16:colId xmlns:a16="http://schemas.microsoft.com/office/drawing/2014/main" val="20000"/>
                    </a:ext>
                  </a:extLst>
                </a:gridCol>
                <a:gridCol w="2179363">
                  <a:extLst>
                    <a:ext uri="{9D8B030D-6E8A-4147-A177-3AD203B41FA5}">
                      <a16:colId xmlns:a16="http://schemas.microsoft.com/office/drawing/2014/main" val="20001"/>
                    </a:ext>
                  </a:extLst>
                </a:gridCol>
                <a:gridCol w="1506515">
                  <a:extLst>
                    <a:ext uri="{9D8B030D-6E8A-4147-A177-3AD203B41FA5}">
                      <a16:colId xmlns:a16="http://schemas.microsoft.com/office/drawing/2014/main" val="20002"/>
                    </a:ext>
                  </a:extLst>
                </a:gridCol>
                <a:gridCol w="1506515">
                  <a:extLst>
                    <a:ext uri="{9D8B030D-6E8A-4147-A177-3AD203B41FA5}">
                      <a16:colId xmlns:a16="http://schemas.microsoft.com/office/drawing/2014/main" val="20003"/>
                    </a:ext>
                  </a:extLst>
                </a:gridCol>
                <a:gridCol w="3503629">
                  <a:extLst>
                    <a:ext uri="{9D8B030D-6E8A-4147-A177-3AD203B41FA5}">
                      <a16:colId xmlns:a16="http://schemas.microsoft.com/office/drawing/2014/main" val="20004"/>
                    </a:ext>
                  </a:extLst>
                </a:gridCol>
              </a:tblGrid>
              <a:tr h="851167">
                <a:tc>
                  <a:txBody>
                    <a:bodyPr/>
                    <a:lstStyle/>
                    <a:p>
                      <a:pPr algn="ctr" fontAlgn="t"/>
                      <a:r>
                        <a:rPr lang="en-IN" sz="2800" u="none" strike="noStrike" dirty="0">
                          <a:effectLst/>
                          <a:latin typeface="Helvetic Neue"/>
                        </a:rPr>
                        <a:t>Age (</a:t>
                      </a:r>
                      <a:r>
                        <a:rPr lang="en-IN" sz="2800" u="none" strike="noStrike" dirty="0" err="1">
                          <a:effectLst/>
                          <a:latin typeface="Helvetic Neue"/>
                        </a:rPr>
                        <a:t>yrs</a:t>
                      </a:r>
                      <a:r>
                        <a:rPr lang="en-IN" sz="2800" u="none" strike="noStrike" dirty="0">
                          <a:effectLst/>
                          <a:latin typeface="Helvetic Neue"/>
                        </a:rPr>
                        <a:t>) </a:t>
                      </a:r>
                    </a:p>
                    <a:p>
                      <a:pPr algn="ctr" fontAlgn="t"/>
                      <a:r>
                        <a:rPr lang="en-IN" sz="2800" u="none" strike="noStrike" dirty="0">
                          <a:effectLst/>
                          <a:latin typeface="Helvetic Neue"/>
                        </a:rPr>
                        <a:t>(X)</a:t>
                      </a:r>
                      <a:endParaRPr lang="en-IN" sz="2800" b="0" i="0" u="none" strike="noStrike" dirty="0">
                        <a:solidFill>
                          <a:srgbClr val="000000"/>
                        </a:solidFill>
                        <a:effectLst/>
                        <a:latin typeface="Helvetic Neue"/>
                      </a:endParaRPr>
                    </a:p>
                  </a:txBody>
                  <a:tcPr marL="6598" marR="6598" marT="6598" marB="0"/>
                </a:tc>
                <a:tc>
                  <a:txBody>
                    <a:bodyPr/>
                    <a:lstStyle/>
                    <a:p>
                      <a:pPr algn="ctr" fontAlgn="t"/>
                      <a:r>
                        <a:rPr lang="en-IN" sz="2800" u="none" strike="noStrike" dirty="0">
                          <a:effectLst/>
                          <a:latin typeface="Helvetic Neue"/>
                        </a:rPr>
                        <a:t>Weight (</a:t>
                      </a:r>
                      <a:r>
                        <a:rPr lang="en-IN" sz="2800" u="none" strike="noStrike" dirty="0" err="1">
                          <a:effectLst/>
                          <a:latin typeface="Helvetic Neue"/>
                        </a:rPr>
                        <a:t>kgs</a:t>
                      </a:r>
                      <a:r>
                        <a:rPr lang="en-IN" sz="2800" u="none" strike="noStrike" dirty="0">
                          <a:effectLst/>
                          <a:latin typeface="Helvetic Neue"/>
                        </a:rPr>
                        <a:t>) (Y)</a:t>
                      </a:r>
                      <a:endParaRPr lang="en-IN" sz="2800" b="0" i="0" u="none" strike="noStrike" dirty="0">
                        <a:solidFill>
                          <a:srgbClr val="000000"/>
                        </a:solidFill>
                        <a:effectLst/>
                        <a:latin typeface="Helvetic Neue"/>
                      </a:endParaRPr>
                    </a:p>
                  </a:txBody>
                  <a:tcPr marL="6598" marR="6598" marT="6598" marB="0"/>
                </a:tc>
                <a:tc>
                  <a:txBody>
                    <a:bodyPr/>
                    <a:lstStyle/>
                    <a:p>
                      <a:pPr algn="ctr" fontAlgn="b"/>
                      <a:r>
                        <a:rPr lang="en-IN" sz="2800" u="none" strike="noStrike" dirty="0">
                          <a:effectLst/>
                          <a:latin typeface="Helvetic Neue"/>
                        </a:rPr>
                        <a:t> </a:t>
                      </a:r>
                      <a:endParaRPr lang="en-IN" sz="2800" b="0" i="0" u="none" strike="noStrike" dirty="0">
                        <a:solidFill>
                          <a:srgbClr val="000000"/>
                        </a:solidFill>
                        <a:effectLst/>
                        <a:latin typeface="Helvetic Neue"/>
                      </a:endParaRPr>
                    </a:p>
                  </a:txBody>
                  <a:tcPr marL="6598" marR="6598" marT="6598" marB="0" anchor="b"/>
                </a:tc>
                <a:tc>
                  <a:txBody>
                    <a:bodyPr/>
                    <a:lstStyle/>
                    <a:p>
                      <a:pPr algn="ctr" fontAlgn="b"/>
                      <a:r>
                        <a:rPr lang="en-IN" sz="2800" u="none" strike="noStrike" dirty="0">
                          <a:effectLst/>
                          <a:latin typeface="Helvetic Neue"/>
                        </a:rPr>
                        <a:t> </a:t>
                      </a:r>
                      <a:endParaRPr lang="en-IN" sz="2800" b="0" i="0" u="none" strike="noStrike" dirty="0">
                        <a:solidFill>
                          <a:srgbClr val="000000"/>
                        </a:solidFill>
                        <a:effectLst/>
                        <a:latin typeface="Helvetic Neue"/>
                      </a:endParaRPr>
                    </a:p>
                  </a:txBody>
                  <a:tcPr marL="6598" marR="6598" marT="6598" marB="0" anchor="b"/>
                </a:tc>
                <a:tc>
                  <a:txBody>
                    <a:bodyPr/>
                    <a:lstStyle/>
                    <a:p>
                      <a:pPr algn="ctr" fontAlgn="b"/>
                      <a:r>
                        <a:rPr lang="en-IN" sz="2800" u="none" strike="noStrike" dirty="0">
                          <a:effectLst/>
                          <a:latin typeface="Helvetic Neue"/>
                        </a:rPr>
                        <a:t> </a:t>
                      </a:r>
                      <a:endParaRPr lang="en-IN" sz="2800" b="0" i="0" u="none" strike="noStrike" dirty="0">
                        <a:solidFill>
                          <a:srgbClr val="000000"/>
                        </a:solidFill>
                        <a:effectLst/>
                        <a:latin typeface="Helvetic Neue"/>
                      </a:endParaRPr>
                    </a:p>
                  </a:txBody>
                  <a:tcPr marL="6598" marR="6598" marT="6598" marB="0" anchor="b"/>
                </a:tc>
                <a:extLst>
                  <a:ext uri="{0D108BD9-81ED-4DB2-BD59-A6C34878D82A}">
                    <a16:rowId xmlns:a16="http://schemas.microsoft.com/office/drawing/2014/main" val="10000"/>
                  </a:ext>
                </a:extLst>
              </a:tr>
              <a:tr h="428883">
                <a:tc>
                  <a:txBody>
                    <a:bodyPr/>
                    <a:lstStyle/>
                    <a:p>
                      <a:pPr algn="ctr" fontAlgn="t"/>
                      <a:r>
                        <a:rPr lang="en-IN" sz="2800" u="none" strike="noStrike">
                          <a:effectLst/>
                          <a:latin typeface="Helvetic Neue"/>
                        </a:rPr>
                        <a:t>5</a:t>
                      </a:r>
                      <a:endParaRPr lang="en-IN" sz="2800" b="0" i="0" u="none" strike="noStrike">
                        <a:solidFill>
                          <a:srgbClr val="000000"/>
                        </a:solidFill>
                        <a:effectLst/>
                        <a:latin typeface="Helvetic Neue"/>
                      </a:endParaRPr>
                    </a:p>
                  </a:txBody>
                  <a:tcPr marL="6598" marR="6598" marT="6598" marB="0"/>
                </a:tc>
                <a:tc>
                  <a:txBody>
                    <a:bodyPr/>
                    <a:lstStyle/>
                    <a:p>
                      <a:pPr algn="ctr" fontAlgn="t"/>
                      <a:r>
                        <a:rPr lang="en-IN" sz="2800" b="0" i="0" u="none" strike="noStrike">
                          <a:solidFill>
                            <a:srgbClr val="000000"/>
                          </a:solidFill>
                          <a:effectLst/>
                          <a:latin typeface="Helvetic Neue"/>
                        </a:rPr>
                        <a:t>20</a:t>
                      </a:r>
                    </a:p>
                  </a:txBody>
                  <a:tcPr marL="6598" marR="6598" marT="6598" marB="0"/>
                </a:tc>
                <a:tc>
                  <a:txBody>
                    <a:bodyPr/>
                    <a:lstStyle/>
                    <a:p>
                      <a:pPr algn="ctr" fontAlgn="b"/>
                      <a:r>
                        <a:rPr lang="en-IN" sz="2800" b="0" i="0" u="none" strike="noStrike">
                          <a:solidFill>
                            <a:srgbClr val="000000"/>
                          </a:solidFill>
                          <a:effectLst/>
                          <a:latin typeface="Helvetic Neue"/>
                        </a:rPr>
                        <a:t>-2</a:t>
                      </a:r>
                    </a:p>
                  </a:txBody>
                  <a:tcPr marL="6598" marR="6598" marT="6598" marB="0" anchor="b"/>
                </a:tc>
                <a:tc>
                  <a:txBody>
                    <a:bodyPr/>
                    <a:lstStyle/>
                    <a:p>
                      <a:pPr algn="ctr" fontAlgn="b"/>
                      <a:r>
                        <a:rPr lang="en-IN" sz="2800" b="0" i="0" u="none" strike="noStrike">
                          <a:solidFill>
                            <a:srgbClr val="000000"/>
                          </a:solidFill>
                          <a:effectLst/>
                          <a:latin typeface="Helvetic Neue"/>
                        </a:rPr>
                        <a:t>-3</a:t>
                      </a:r>
                    </a:p>
                  </a:txBody>
                  <a:tcPr marL="6598" marR="6598" marT="6598" marB="0" anchor="b"/>
                </a:tc>
                <a:tc>
                  <a:txBody>
                    <a:bodyPr/>
                    <a:lstStyle/>
                    <a:p>
                      <a:pPr algn="ctr" fontAlgn="b"/>
                      <a:r>
                        <a:rPr lang="en-IN" sz="2800" b="0" i="0" u="none" strike="noStrike">
                          <a:solidFill>
                            <a:srgbClr val="000000"/>
                          </a:solidFill>
                          <a:effectLst/>
                          <a:latin typeface="Helvetic Neue"/>
                        </a:rPr>
                        <a:t>6</a:t>
                      </a:r>
                    </a:p>
                  </a:txBody>
                  <a:tcPr marL="6598" marR="6598" marT="6598" marB="0" anchor="b"/>
                </a:tc>
                <a:extLst>
                  <a:ext uri="{0D108BD9-81ED-4DB2-BD59-A6C34878D82A}">
                    <a16:rowId xmlns:a16="http://schemas.microsoft.com/office/drawing/2014/main" val="10001"/>
                  </a:ext>
                </a:extLst>
              </a:tr>
              <a:tr h="428883">
                <a:tc>
                  <a:txBody>
                    <a:bodyPr/>
                    <a:lstStyle/>
                    <a:p>
                      <a:pPr algn="ctr" fontAlgn="t"/>
                      <a:r>
                        <a:rPr lang="en-IN" sz="2800" u="none" strike="noStrike">
                          <a:effectLst/>
                          <a:latin typeface="Helvetic Neue"/>
                        </a:rPr>
                        <a:t>4</a:t>
                      </a:r>
                      <a:endParaRPr lang="en-IN" sz="2800" b="0" i="0" u="none" strike="noStrike">
                        <a:solidFill>
                          <a:srgbClr val="000000"/>
                        </a:solidFill>
                        <a:effectLst/>
                        <a:latin typeface="Helvetic Neue"/>
                      </a:endParaRPr>
                    </a:p>
                  </a:txBody>
                  <a:tcPr marL="6598" marR="6598" marT="6598" marB="0"/>
                </a:tc>
                <a:tc>
                  <a:txBody>
                    <a:bodyPr/>
                    <a:lstStyle/>
                    <a:p>
                      <a:pPr algn="ctr" fontAlgn="t"/>
                      <a:r>
                        <a:rPr lang="en-IN" sz="2800" b="0" i="0" u="none" strike="noStrike">
                          <a:solidFill>
                            <a:srgbClr val="000000"/>
                          </a:solidFill>
                          <a:effectLst/>
                          <a:latin typeface="Helvetic Neue"/>
                        </a:rPr>
                        <a:t>18</a:t>
                      </a:r>
                    </a:p>
                  </a:txBody>
                  <a:tcPr marL="6598" marR="6598" marT="6598" marB="0"/>
                </a:tc>
                <a:tc>
                  <a:txBody>
                    <a:bodyPr/>
                    <a:lstStyle/>
                    <a:p>
                      <a:pPr algn="ctr" fontAlgn="b"/>
                      <a:r>
                        <a:rPr lang="en-IN" sz="2800" b="0" i="0" u="none" strike="noStrike">
                          <a:solidFill>
                            <a:srgbClr val="000000"/>
                          </a:solidFill>
                          <a:effectLst/>
                          <a:latin typeface="Helvetic Neue"/>
                        </a:rPr>
                        <a:t>-3</a:t>
                      </a:r>
                    </a:p>
                  </a:txBody>
                  <a:tcPr marL="6598" marR="6598" marT="6598" marB="0" anchor="b"/>
                </a:tc>
                <a:tc>
                  <a:txBody>
                    <a:bodyPr/>
                    <a:lstStyle/>
                    <a:p>
                      <a:pPr algn="ctr" fontAlgn="b"/>
                      <a:r>
                        <a:rPr lang="en-IN" sz="2800" b="0" i="0" u="none" strike="noStrike">
                          <a:solidFill>
                            <a:srgbClr val="000000"/>
                          </a:solidFill>
                          <a:effectLst/>
                          <a:latin typeface="Helvetic Neue"/>
                        </a:rPr>
                        <a:t>-5</a:t>
                      </a:r>
                    </a:p>
                  </a:txBody>
                  <a:tcPr marL="6598" marR="6598" marT="6598" marB="0" anchor="b"/>
                </a:tc>
                <a:tc>
                  <a:txBody>
                    <a:bodyPr/>
                    <a:lstStyle/>
                    <a:p>
                      <a:pPr algn="ctr" fontAlgn="b"/>
                      <a:r>
                        <a:rPr lang="en-IN" sz="2800" b="0" i="0" u="none" strike="noStrike">
                          <a:solidFill>
                            <a:srgbClr val="000000"/>
                          </a:solidFill>
                          <a:effectLst/>
                          <a:latin typeface="Helvetic Neue"/>
                        </a:rPr>
                        <a:t>15</a:t>
                      </a:r>
                    </a:p>
                  </a:txBody>
                  <a:tcPr marL="6598" marR="6598" marT="6598" marB="0" anchor="b"/>
                </a:tc>
                <a:extLst>
                  <a:ext uri="{0D108BD9-81ED-4DB2-BD59-A6C34878D82A}">
                    <a16:rowId xmlns:a16="http://schemas.microsoft.com/office/drawing/2014/main" val="10002"/>
                  </a:ext>
                </a:extLst>
              </a:tr>
              <a:tr h="428883">
                <a:tc>
                  <a:txBody>
                    <a:bodyPr/>
                    <a:lstStyle/>
                    <a:p>
                      <a:pPr algn="ctr" fontAlgn="t"/>
                      <a:r>
                        <a:rPr lang="en-IN" sz="2800" u="none" strike="noStrike">
                          <a:effectLst/>
                          <a:latin typeface="Helvetic Neue"/>
                        </a:rPr>
                        <a:t>7</a:t>
                      </a:r>
                      <a:endParaRPr lang="en-IN" sz="2800" b="0" i="0" u="none" strike="noStrike">
                        <a:solidFill>
                          <a:srgbClr val="000000"/>
                        </a:solidFill>
                        <a:effectLst/>
                        <a:latin typeface="Helvetic Neue"/>
                      </a:endParaRPr>
                    </a:p>
                  </a:txBody>
                  <a:tcPr marL="6598" marR="6598" marT="6598" marB="0"/>
                </a:tc>
                <a:tc>
                  <a:txBody>
                    <a:bodyPr/>
                    <a:lstStyle/>
                    <a:p>
                      <a:pPr algn="ctr" fontAlgn="t"/>
                      <a:r>
                        <a:rPr lang="en-IN" sz="2800" b="0" i="0" u="none" strike="noStrike">
                          <a:solidFill>
                            <a:srgbClr val="000000"/>
                          </a:solidFill>
                          <a:effectLst/>
                          <a:latin typeface="Helvetic Neue"/>
                        </a:rPr>
                        <a:t>23</a:t>
                      </a:r>
                    </a:p>
                  </a:txBody>
                  <a:tcPr marL="6598" marR="6598" marT="6598" marB="0"/>
                </a:tc>
                <a:tc>
                  <a:txBody>
                    <a:bodyPr/>
                    <a:lstStyle/>
                    <a:p>
                      <a:pPr algn="ctr" fontAlgn="b"/>
                      <a:r>
                        <a:rPr lang="en-IN" sz="2800" b="0" i="0" u="none" strike="noStrike">
                          <a:solidFill>
                            <a:srgbClr val="000000"/>
                          </a:solidFill>
                          <a:effectLst/>
                          <a:latin typeface="Helvetic Neue"/>
                        </a:rPr>
                        <a:t>0</a:t>
                      </a:r>
                    </a:p>
                  </a:txBody>
                  <a:tcPr marL="6598" marR="6598" marT="6598" marB="0" anchor="b"/>
                </a:tc>
                <a:tc>
                  <a:txBody>
                    <a:bodyPr/>
                    <a:lstStyle/>
                    <a:p>
                      <a:pPr algn="ctr" fontAlgn="b"/>
                      <a:r>
                        <a:rPr lang="en-IN" sz="2800" b="0" i="0" u="none" strike="noStrike">
                          <a:solidFill>
                            <a:srgbClr val="000000"/>
                          </a:solidFill>
                          <a:effectLst/>
                          <a:latin typeface="Helvetic Neue"/>
                        </a:rPr>
                        <a:t>0</a:t>
                      </a:r>
                    </a:p>
                  </a:txBody>
                  <a:tcPr marL="6598" marR="6598" marT="6598" marB="0" anchor="b"/>
                </a:tc>
                <a:tc>
                  <a:txBody>
                    <a:bodyPr/>
                    <a:lstStyle/>
                    <a:p>
                      <a:pPr algn="ctr" fontAlgn="b"/>
                      <a:r>
                        <a:rPr lang="en-IN" sz="2800" b="0" i="0" u="none" strike="noStrike">
                          <a:solidFill>
                            <a:srgbClr val="000000"/>
                          </a:solidFill>
                          <a:effectLst/>
                          <a:latin typeface="Helvetic Neue"/>
                        </a:rPr>
                        <a:t>0</a:t>
                      </a:r>
                    </a:p>
                  </a:txBody>
                  <a:tcPr marL="6598" marR="6598" marT="6598" marB="0" anchor="b"/>
                </a:tc>
                <a:extLst>
                  <a:ext uri="{0D108BD9-81ED-4DB2-BD59-A6C34878D82A}">
                    <a16:rowId xmlns:a16="http://schemas.microsoft.com/office/drawing/2014/main" val="10003"/>
                  </a:ext>
                </a:extLst>
              </a:tr>
              <a:tr h="428883">
                <a:tc>
                  <a:txBody>
                    <a:bodyPr/>
                    <a:lstStyle/>
                    <a:p>
                      <a:pPr algn="ctr" fontAlgn="t"/>
                      <a:r>
                        <a:rPr lang="en-IN" sz="2800" u="none" strike="noStrike">
                          <a:effectLst/>
                          <a:latin typeface="Helvetic Neue"/>
                        </a:rPr>
                        <a:t>10</a:t>
                      </a:r>
                      <a:endParaRPr lang="en-IN" sz="2800" b="0" i="0" u="none" strike="noStrike">
                        <a:solidFill>
                          <a:srgbClr val="000000"/>
                        </a:solidFill>
                        <a:effectLst/>
                        <a:latin typeface="Helvetic Neue"/>
                      </a:endParaRPr>
                    </a:p>
                  </a:txBody>
                  <a:tcPr marL="6598" marR="6598" marT="6598" marB="0"/>
                </a:tc>
                <a:tc>
                  <a:txBody>
                    <a:bodyPr/>
                    <a:lstStyle/>
                    <a:p>
                      <a:pPr algn="ctr" fontAlgn="t"/>
                      <a:r>
                        <a:rPr lang="en-IN" sz="2800" b="0" i="0" u="none" strike="noStrike">
                          <a:solidFill>
                            <a:srgbClr val="000000"/>
                          </a:solidFill>
                          <a:effectLst/>
                          <a:latin typeface="Helvetic Neue"/>
                        </a:rPr>
                        <a:t>32</a:t>
                      </a:r>
                    </a:p>
                  </a:txBody>
                  <a:tcPr marL="6598" marR="6598" marT="6598" marB="0"/>
                </a:tc>
                <a:tc>
                  <a:txBody>
                    <a:bodyPr/>
                    <a:lstStyle/>
                    <a:p>
                      <a:pPr algn="ctr" fontAlgn="b"/>
                      <a:r>
                        <a:rPr lang="en-IN" sz="2800" b="0" i="0" u="none" strike="noStrike">
                          <a:solidFill>
                            <a:srgbClr val="000000"/>
                          </a:solidFill>
                          <a:effectLst/>
                          <a:latin typeface="Helvetic Neue"/>
                        </a:rPr>
                        <a:t>3</a:t>
                      </a:r>
                    </a:p>
                  </a:txBody>
                  <a:tcPr marL="6598" marR="6598" marT="6598" marB="0" anchor="b"/>
                </a:tc>
                <a:tc>
                  <a:txBody>
                    <a:bodyPr/>
                    <a:lstStyle/>
                    <a:p>
                      <a:pPr algn="ctr" fontAlgn="b"/>
                      <a:r>
                        <a:rPr lang="en-IN" sz="2800" b="0" i="0" u="none" strike="noStrike">
                          <a:solidFill>
                            <a:srgbClr val="000000"/>
                          </a:solidFill>
                          <a:effectLst/>
                          <a:latin typeface="Helvetic Neue"/>
                        </a:rPr>
                        <a:t>9</a:t>
                      </a:r>
                    </a:p>
                  </a:txBody>
                  <a:tcPr marL="6598" marR="6598" marT="6598" marB="0" anchor="b"/>
                </a:tc>
                <a:tc>
                  <a:txBody>
                    <a:bodyPr/>
                    <a:lstStyle/>
                    <a:p>
                      <a:pPr algn="ctr" fontAlgn="b"/>
                      <a:r>
                        <a:rPr lang="en-IN" sz="2800" b="0" i="0" u="none" strike="noStrike">
                          <a:solidFill>
                            <a:srgbClr val="000000"/>
                          </a:solidFill>
                          <a:effectLst/>
                          <a:latin typeface="Helvetic Neue"/>
                        </a:rPr>
                        <a:t>27</a:t>
                      </a:r>
                    </a:p>
                  </a:txBody>
                  <a:tcPr marL="6598" marR="6598" marT="6598" marB="0" anchor="b"/>
                </a:tc>
                <a:extLst>
                  <a:ext uri="{0D108BD9-81ED-4DB2-BD59-A6C34878D82A}">
                    <a16:rowId xmlns:a16="http://schemas.microsoft.com/office/drawing/2014/main" val="10004"/>
                  </a:ext>
                </a:extLst>
              </a:tr>
              <a:tr h="428883">
                <a:tc>
                  <a:txBody>
                    <a:bodyPr/>
                    <a:lstStyle/>
                    <a:p>
                      <a:pPr algn="ctr" fontAlgn="t"/>
                      <a:r>
                        <a:rPr lang="en-IN" sz="2800" u="none" strike="noStrike">
                          <a:effectLst/>
                          <a:latin typeface="Helvetic Neue"/>
                        </a:rPr>
                        <a:t>8</a:t>
                      </a:r>
                      <a:endParaRPr lang="en-IN" sz="2800" b="0" i="0" u="none" strike="noStrike">
                        <a:solidFill>
                          <a:srgbClr val="000000"/>
                        </a:solidFill>
                        <a:effectLst/>
                        <a:latin typeface="Helvetic Neue"/>
                      </a:endParaRPr>
                    </a:p>
                  </a:txBody>
                  <a:tcPr marL="6598" marR="6598" marT="6598" marB="0"/>
                </a:tc>
                <a:tc>
                  <a:txBody>
                    <a:bodyPr/>
                    <a:lstStyle/>
                    <a:p>
                      <a:pPr algn="ctr" fontAlgn="t"/>
                      <a:r>
                        <a:rPr lang="en-IN" sz="2800" b="0" i="0" u="none" strike="noStrike">
                          <a:solidFill>
                            <a:srgbClr val="000000"/>
                          </a:solidFill>
                          <a:effectLst/>
                          <a:latin typeface="Helvetic Neue"/>
                        </a:rPr>
                        <a:t>26</a:t>
                      </a:r>
                    </a:p>
                  </a:txBody>
                  <a:tcPr marL="6598" marR="6598" marT="6598" marB="0"/>
                </a:tc>
                <a:tc>
                  <a:txBody>
                    <a:bodyPr/>
                    <a:lstStyle/>
                    <a:p>
                      <a:pPr algn="ctr" fontAlgn="b"/>
                      <a:r>
                        <a:rPr lang="en-IN" sz="2800" b="0" i="0" u="none" strike="noStrike">
                          <a:solidFill>
                            <a:srgbClr val="000000"/>
                          </a:solidFill>
                          <a:effectLst/>
                          <a:latin typeface="Helvetic Neue"/>
                        </a:rPr>
                        <a:t>1</a:t>
                      </a:r>
                    </a:p>
                  </a:txBody>
                  <a:tcPr marL="6598" marR="6598" marT="6598" marB="0" anchor="b"/>
                </a:tc>
                <a:tc>
                  <a:txBody>
                    <a:bodyPr/>
                    <a:lstStyle/>
                    <a:p>
                      <a:pPr algn="ctr" fontAlgn="b"/>
                      <a:r>
                        <a:rPr lang="en-IN" sz="2800" b="0" i="0" u="none" strike="noStrike">
                          <a:solidFill>
                            <a:srgbClr val="000000"/>
                          </a:solidFill>
                          <a:effectLst/>
                          <a:latin typeface="Helvetic Neue"/>
                        </a:rPr>
                        <a:t>3</a:t>
                      </a:r>
                    </a:p>
                  </a:txBody>
                  <a:tcPr marL="6598" marR="6598" marT="6598" marB="0" anchor="b"/>
                </a:tc>
                <a:tc>
                  <a:txBody>
                    <a:bodyPr/>
                    <a:lstStyle/>
                    <a:p>
                      <a:pPr algn="ctr" fontAlgn="b"/>
                      <a:r>
                        <a:rPr lang="en-IN" sz="2800" b="0" i="0" u="none" strike="noStrike">
                          <a:solidFill>
                            <a:srgbClr val="000000"/>
                          </a:solidFill>
                          <a:effectLst/>
                          <a:latin typeface="Helvetic Neue"/>
                        </a:rPr>
                        <a:t>3</a:t>
                      </a:r>
                    </a:p>
                  </a:txBody>
                  <a:tcPr marL="6598" marR="6598" marT="6598" marB="0" anchor="b"/>
                </a:tc>
                <a:extLst>
                  <a:ext uri="{0D108BD9-81ED-4DB2-BD59-A6C34878D82A}">
                    <a16:rowId xmlns:a16="http://schemas.microsoft.com/office/drawing/2014/main" val="10005"/>
                  </a:ext>
                </a:extLst>
              </a:tr>
              <a:tr h="428883">
                <a:tc>
                  <a:txBody>
                    <a:bodyPr/>
                    <a:lstStyle/>
                    <a:p>
                      <a:pPr algn="ctr" fontAlgn="t"/>
                      <a:r>
                        <a:rPr lang="en-IN" sz="2800" u="none" strike="noStrike" dirty="0">
                          <a:effectLst/>
                          <a:latin typeface="Helvetic Neue"/>
                        </a:rPr>
                        <a:t>8</a:t>
                      </a:r>
                      <a:endParaRPr lang="en-IN" sz="2800" b="0" i="0" u="none" strike="noStrike" dirty="0">
                        <a:solidFill>
                          <a:srgbClr val="000000"/>
                        </a:solidFill>
                        <a:effectLst/>
                        <a:latin typeface="Helvetic Neue"/>
                      </a:endParaRPr>
                    </a:p>
                  </a:txBody>
                  <a:tcPr marL="6598" marR="6598" marT="6598" marB="0"/>
                </a:tc>
                <a:tc>
                  <a:txBody>
                    <a:bodyPr/>
                    <a:lstStyle/>
                    <a:p>
                      <a:pPr algn="ctr" fontAlgn="t"/>
                      <a:r>
                        <a:rPr lang="en-IN" sz="2800" b="0" i="0" u="none" strike="noStrike">
                          <a:solidFill>
                            <a:srgbClr val="000000"/>
                          </a:solidFill>
                          <a:effectLst/>
                          <a:latin typeface="Helvetic Neue"/>
                        </a:rPr>
                        <a:t>25</a:t>
                      </a:r>
                    </a:p>
                  </a:txBody>
                  <a:tcPr marL="6598" marR="6598" marT="6598" marB="0"/>
                </a:tc>
                <a:tc>
                  <a:txBody>
                    <a:bodyPr/>
                    <a:lstStyle/>
                    <a:p>
                      <a:pPr algn="ctr" fontAlgn="b"/>
                      <a:r>
                        <a:rPr lang="en-IN" sz="2800" b="0" i="0" u="none" strike="noStrike">
                          <a:solidFill>
                            <a:srgbClr val="000000"/>
                          </a:solidFill>
                          <a:effectLst/>
                          <a:latin typeface="Helvetic Neue"/>
                        </a:rPr>
                        <a:t>1</a:t>
                      </a:r>
                    </a:p>
                  </a:txBody>
                  <a:tcPr marL="6598" marR="6598" marT="6598" marB="0" anchor="b"/>
                </a:tc>
                <a:tc>
                  <a:txBody>
                    <a:bodyPr/>
                    <a:lstStyle/>
                    <a:p>
                      <a:pPr algn="ctr" fontAlgn="b"/>
                      <a:r>
                        <a:rPr lang="en-IN" sz="2800" b="0" i="0" u="none" strike="noStrike">
                          <a:solidFill>
                            <a:srgbClr val="000000"/>
                          </a:solidFill>
                          <a:effectLst/>
                          <a:latin typeface="Helvetic Neue"/>
                        </a:rPr>
                        <a:t>2</a:t>
                      </a:r>
                    </a:p>
                  </a:txBody>
                  <a:tcPr marL="6598" marR="6598" marT="6598" marB="0" anchor="b"/>
                </a:tc>
                <a:tc>
                  <a:txBody>
                    <a:bodyPr/>
                    <a:lstStyle/>
                    <a:p>
                      <a:pPr algn="ctr" fontAlgn="b"/>
                      <a:r>
                        <a:rPr lang="en-IN" sz="2800" b="0" i="0" u="none" strike="noStrike">
                          <a:solidFill>
                            <a:srgbClr val="000000"/>
                          </a:solidFill>
                          <a:effectLst/>
                          <a:latin typeface="Helvetic Neue"/>
                        </a:rPr>
                        <a:t>2</a:t>
                      </a:r>
                    </a:p>
                  </a:txBody>
                  <a:tcPr marL="6598" marR="6598" marT="6598" marB="0" anchor="b"/>
                </a:tc>
                <a:extLst>
                  <a:ext uri="{0D108BD9-81ED-4DB2-BD59-A6C34878D82A}">
                    <a16:rowId xmlns:a16="http://schemas.microsoft.com/office/drawing/2014/main" val="10006"/>
                  </a:ext>
                </a:extLst>
              </a:tr>
              <a:tr h="674771">
                <a:tc>
                  <a:txBody>
                    <a:bodyPr/>
                    <a:lstStyle/>
                    <a:p>
                      <a:pPr algn="ctr" fontAlgn="t"/>
                      <a:endParaRPr lang="en-IN" sz="2800" b="0" i="0" u="none" strike="noStrike" dirty="0">
                        <a:solidFill>
                          <a:srgbClr val="000000"/>
                        </a:solidFill>
                        <a:effectLst/>
                        <a:latin typeface="Helvetic Neue"/>
                      </a:endParaRPr>
                    </a:p>
                  </a:txBody>
                  <a:tcPr marL="6598" marR="6598" marT="6598" marB="0"/>
                </a:tc>
                <a:tc>
                  <a:txBody>
                    <a:bodyPr/>
                    <a:lstStyle/>
                    <a:p>
                      <a:pPr algn="ctr" fontAlgn="t"/>
                      <a:endParaRPr lang="en-IN" sz="2800" b="0" i="0" u="none" strike="noStrike" dirty="0">
                        <a:solidFill>
                          <a:srgbClr val="000000"/>
                        </a:solidFill>
                        <a:effectLst/>
                        <a:latin typeface="Helvetic Neue"/>
                      </a:endParaRPr>
                    </a:p>
                  </a:txBody>
                  <a:tcPr marL="6598" marR="6598" marT="6598" marB="0"/>
                </a:tc>
                <a:tc>
                  <a:txBody>
                    <a:bodyPr/>
                    <a:lstStyle/>
                    <a:p>
                      <a:pPr algn="ctr" fontAlgn="b"/>
                      <a:endParaRPr lang="en-IN" sz="2800" b="0" i="0" u="none" strike="noStrike" dirty="0">
                        <a:solidFill>
                          <a:srgbClr val="000000"/>
                        </a:solidFill>
                        <a:effectLst/>
                        <a:latin typeface="Helvetic Neue"/>
                      </a:endParaRPr>
                    </a:p>
                  </a:txBody>
                  <a:tcPr marL="6598" marR="6598" marT="6598" marB="0" anchor="b"/>
                </a:tc>
                <a:tc>
                  <a:txBody>
                    <a:bodyPr/>
                    <a:lstStyle/>
                    <a:p>
                      <a:pPr algn="ctr" fontAlgn="b"/>
                      <a:endParaRPr lang="en-IN" sz="2800" b="0" i="0" u="none" strike="noStrike" dirty="0">
                        <a:solidFill>
                          <a:srgbClr val="000000"/>
                        </a:solidFill>
                        <a:effectLst/>
                        <a:latin typeface="Helvetic Neue"/>
                      </a:endParaRPr>
                    </a:p>
                  </a:txBody>
                  <a:tcPr marL="6598" marR="6598" marT="6598" marB="0" anchor="b"/>
                </a:tc>
                <a:tc>
                  <a:txBody>
                    <a:bodyPr/>
                    <a:lstStyle/>
                    <a:p>
                      <a:pPr algn="ctr" fontAlgn="b"/>
                      <a:endParaRPr lang="en-IN" sz="2800" b="0" i="0" u="none" strike="noStrike" dirty="0">
                        <a:solidFill>
                          <a:srgbClr val="000000"/>
                        </a:solidFill>
                        <a:effectLst/>
                        <a:latin typeface="Helvetic Neue"/>
                      </a:endParaRPr>
                    </a:p>
                  </a:txBody>
                  <a:tcPr marL="6598" marR="6598" marT="6598" marB="0" anchor="b"/>
                </a:tc>
                <a:extLst>
                  <a:ext uri="{0D108BD9-81ED-4DB2-BD59-A6C34878D82A}">
                    <a16:rowId xmlns:a16="http://schemas.microsoft.com/office/drawing/2014/main" val="10007"/>
                  </a:ext>
                </a:extLst>
              </a:tr>
            </a:tbl>
          </a:graphicData>
        </a:graphic>
      </p:graphicFrame>
      <p:graphicFrame>
        <p:nvGraphicFramePr>
          <p:cNvPr id="15" name="Object 14"/>
          <p:cNvGraphicFramePr>
            <a:graphicFrameLocks noChangeAspect="1"/>
          </p:cNvGraphicFramePr>
          <p:nvPr/>
        </p:nvGraphicFramePr>
        <p:xfrm>
          <a:off x="2700362" y="4602443"/>
          <a:ext cx="1668794" cy="677690"/>
        </p:xfrm>
        <a:graphic>
          <a:graphicData uri="http://schemas.openxmlformats.org/presentationml/2006/ole">
            <mc:AlternateContent xmlns:mc="http://schemas.openxmlformats.org/markup-compatibility/2006">
              <mc:Choice xmlns:v="urn:schemas-microsoft-com:vml" Requires="v">
                <p:oleObj spid="_x0000_s7195" name="Equation" r:id="rId11" imgW="711000" imgH="253800" progId="Equation.3">
                  <p:embed/>
                </p:oleObj>
              </mc:Choice>
              <mc:Fallback>
                <p:oleObj name="Equation" r:id="rId11" imgW="711000" imgH="253800" progId="Equation.3">
                  <p:embed/>
                  <p:pic>
                    <p:nvPicPr>
                      <p:cNvPr id="15" name="Object 14"/>
                      <p:cNvPicPr>
                        <a:picLocks noChangeAspect="1" noChangeArrowheads="1"/>
                      </p:cNvPicPr>
                      <p:nvPr/>
                    </p:nvPicPr>
                    <p:blipFill>
                      <a:blip r:embed="rId12"/>
                      <a:srcRect/>
                      <a:stretch>
                        <a:fillRect/>
                      </a:stretch>
                    </p:blipFill>
                    <p:spPr bwMode="auto">
                      <a:xfrm>
                        <a:off x="2700362" y="4602443"/>
                        <a:ext cx="1668794" cy="677690"/>
                      </a:xfrm>
                      <a:prstGeom prst="rect">
                        <a:avLst/>
                      </a:prstGeom>
                      <a:noFill/>
                      <a:ln>
                        <a:noFill/>
                      </a:ln>
                    </p:spPr>
                  </p:pic>
                </p:oleObj>
              </mc:Fallback>
            </mc:AlternateContent>
          </a:graphicData>
        </a:graphic>
      </p:graphicFrame>
      <p:graphicFrame>
        <p:nvGraphicFramePr>
          <p:cNvPr id="17" name="Object 16"/>
          <p:cNvGraphicFramePr>
            <a:graphicFrameLocks noChangeAspect="1"/>
          </p:cNvGraphicFramePr>
          <p:nvPr/>
        </p:nvGraphicFramePr>
        <p:xfrm>
          <a:off x="7777806" y="4613582"/>
          <a:ext cx="3404944" cy="654321"/>
        </p:xfrm>
        <a:graphic>
          <a:graphicData uri="http://schemas.openxmlformats.org/presentationml/2006/ole">
            <mc:AlternateContent xmlns:mc="http://schemas.openxmlformats.org/markup-compatibility/2006">
              <mc:Choice xmlns:v="urn:schemas-microsoft-com:vml" Requires="v">
                <p:oleObj spid="_x0000_s7196" name="Equation" r:id="rId13" imgW="1447560" imgH="266400" progId="Equation.3">
                  <p:embed/>
                </p:oleObj>
              </mc:Choice>
              <mc:Fallback>
                <p:oleObj name="Equation" r:id="rId13" imgW="1447560" imgH="266400" progId="Equation.3">
                  <p:embed/>
                  <p:pic>
                    <p:nvPicPr>
                      <p:cNvPr id="17" name="Object 16"/>
                      <p:cNvPicPr>
                        <a:picLocks noChangeAspect="1" noChangeArrowheads="1"/>
                      </p:cNvPicPr>
                      <p:nvPr/>
                    </p:nvPicPr>
                    <p:blipFill>
                      <a:blip r:embed="rId14"/>
                      <a:srcRect/>
                      <a:stretch>
                        <a:fillRect/>
                      </a:stretch>
                    </p:blipFill>
                    <p:spPr bwMode="auto">
                      <a:xfrm>
                        <a:off x="7777806" y="4613582"/>
                        <a:ext cx="3404944" cy="654321"/>
                      </a:xfrm>
                      <a:prstGeom prst="rect">
                        <a:avLst/>
                      </a:prstGeom>
                      <a:noFill/>
                      <a:ln>
                        <a:noFill/>
                      </a:ln>
                    </p:spPr>
                  </p:pic>
                </p:oleObj>
              </mc:Fallback>
            </mc:AlternateContent>
          </a:graphicData>
        </a:graphic>
      </p:graphicFrame>
      <p:graphicFrame>
        <p:nvGraphicFramePr>
          <p:cNvPr id="18" name="Object 17"/>
          <p:cNvGraphicFramePr>
            <a:graphicFrameLocks noChangeAspect="1"/>
          </p:cNvGraphicFramePr>
          <p:nvPr/>
        </p:nvGraphicFramePr>
        <p:xfrm>
          <a:off x="347124" y="5369225"/>
          <a:ext cx="11465741" cy="966360"/>
        </p:xfrm>
        <a:graphic>
          <a:graphicData uri="http://schemas.openxmlformats.org/presentationml/2006/ole">
            <mc:AlternateContent xmlns:mc="http://schemas.openxmlformats.org/markup-compatibility/2006">
              <mc:Choice xmlns:v="urn:schemas-microsoft-com:vml" Requires="v">
                <p:oleObj spid="_x0000_s7197" name="Equation" r:id="rId15" imgW="4559040" imgH="393480" progId="Equation.3">
                  <p:embed/>
                </p:oleObj>
              </mc:Choice>
              <mc:Fallback>
                <p:oleObj name="Equation" r:id="rId15" imgW="4559040" imgH="393480" progId="Equation.3">
                  <p:embed/>
                  <p:pic>
                    <p:nvPicPr>
                      <p:cNvPr id="18" name="Object 17"/>
                      <p:cNvPicPr>
                        <a:picLocks noChangeAspect="1" noChangeArrowheads="1"/>
                      </p:cNvPicPr>
                      <p:nvPr/>
                    </p:nvPicPr>
                    <p:blipFill>
                      <a:blip r:embed="rId16"/>
                      <a:srcRect/>
                      <a:stretch>
                        <a:fillRect/>
                      </a:stretch>
                    </p:blipFill>
                    <p:spPr bwMode="auto">
                      <a:xfrm>
                        <a:off x="347124" y="5369225"/>
                        <a:ext cx="11465741" cy="96636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52155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0-#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0-#ppt_w/2"/>
                                          </p:val>
                                        </p:tav>
                                        <p:tav tm="100000">
                                          <p:val>
                                            <p:strVal val="#ppt_x"/>
                                          </p:val>
                                        </p:tav>
                                      </p:tavLst>
                                    </p:anim>
                                    <p:anim calcmode="lin" valueType="num">
                                      <p:cBhvr additive="base">
                                        <p:cTn id="44"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Rectangle 3"/>
          <p:cNvSpPr txBox="1">
            <a:spLocks noChangeArrowheads="1"/>
          </p:cNvSpPr>
          <p:nvPr/>
        </p:nvSpPr>
        <p:spPr>
          <a:xfrm>
            <a:off x="298737" y="1097177"/>
            <a:ext cx="11207784" cy="5237091"/>
          </a:xfrm>
          <a:prstGeom prst="rect">
            <a:avLst/>
          </a:prstGeom>
          <a:noFill/>
          <a:ln w="38100" cmpd="dbl">
            <a:noFill/>
            <a:miter lim="800000"/>
            <a:headEnd/>
            <a:tailEnd/>
          </a:ln>
        </p:spPr>
        <p:txBody>
          <a:bodyP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just">
              <a:lnSpc>
                <a:spcPct val="150000"/>
              </a:lnSpc>
              <a:spcBef>
                <a:spcPts val="0"/>
              </a:spcBef>
              <a:buNone/>
            </a:pPr>
            <a:r>
              <a:rPr lang="en-GB" altLang="en-US" sz="3464" b="1" dirty="0">
                <a:solidFill>
                  <a:srgbClr val="000099"/>
                </a:solidFill>
                <a:ea typeface="Verdana" pitchFamily="34" charset="0"/>
                <a:cs typeface="Verdana" pitchFamily="34" charset="0"/>
              </a:rPr>
              <a:t>Covariance based on Probability distribution</a:t>
            </a:r>
            <a:r>
              <a:rPr lang="en-GB" altLang="en-US" sz="3464" dirty="0">
                <a:ea typeface="Verdana" pitchFamily="34" charset="0"/>
                <a:cs typeface="Verdana" pitchFamily="34" charset="0"/>
              </a:rPr>
              <a:t>.</a:t>
            </a:r>
          </a:p>
          <a:p>
            <a:pPr marL="0" indent="0" algn="just">
              <a:lnSpc>
                <a:spcPct val="150000"/>
              </a:lnSpc>
              <a:spcBef>
                <a:spcPts val="0"/>
              </a:spcBef>
              <a:buNone/>
            </a:pPr>
            <a:r>
              <a:rPr lang="en-GB" altLang="en-US" sz="3464" dirty="0">
                <a:ea typeface="Verdana" pitchFamily="34" charset="0"/>
                <a:cs typeface="Verdana" pitchFamily="34" charset="0"/>
              </a:rPr>
              <a:t>If X and Y are two random variables with probability mass function p(x)/ probability density function f(x), then the covariance between X and Y</a:t>
            </a:r>
          </a:p>
          <a:p>
            <a:pPr marL="0" indent="0" algn="just">
              <a:lnSpc>
                <a:spcPct val="150000"/>
              </a:lnSpc>
              <a:spcBef>
                <a:spcPts val="0"/>
              </a:spcBef>
              <a:buNone/>
            </a:pPr>
            <a:r>
              <a:rPr lang="en-GB" altLang="en-US" sz="3464" dirty="0">
                <a:ea typeface="Verdana" pitchFamily="34" charset="0"/>
                <a:cs typeface="Verdana" pitchFamily="34" charset="0"/>
              </a:rPr>
              <a:t>    </a:t>
            </a:r>
            <a:r>
              <a:rPr lang="en-GB" altLang="en-US" sz="3464" b="1" dirty="0" err="1">
                <a:solidFill>
                  <a:srgbClr val="FF0000"/>
                </a:solidFill>
                <a:ea typeface="Verdana" pitchFamily="34" charset="0"/>
                <a:cs typeface="Verdana" pitchFamily="34" charset="0"/>
              </a:rPr>
              <a:t>Cov</a:t>
            </a:r>
            <a:r>
              <a:rPr lang="en-GB" altLang="en-US" sz="3464" b="1" dirty="0">
                <a:solidFill>
                  <a:srgbClr val="FF0000"/>
                </a:solidFill>
                <a:ea typeface="Verdana" pitchFamily="34" charset="0"/>
                <a:cs typeface="Verdana" pitchFamily="34" charset="0"/>
              </a:rPr>
              <a:t> (X, Y) = E[(X-µ</a:t>
            </a:r>
            <a:r>
              <a:rPr lang="en-GB" altLang="en-US" sz="3464" b="1" baseline="-25000" dirty="0">
                <a:solidFill>
                  <a:srgbClr val="FF0000"/>
                </a:solidFill>
                <a:ea typeface="Verdana" pitchFamily="34" charset="0"/>
                <a:cs typeface="Verdana" pitchFamily="34" charset="0"/>
              </a:rPr>
              <a:t>X</a:t>
            </a:r>
            <a:r>
              <a:rPr lang="en-GB" altLang="en-US" sz="3464" b="1" dirty="0">
                <a:solidFill>
                  <a:srgbClr val="FF0000"/>
                </a:solidFill>
                <a:ea typeface="Verdana" pitchFamily="34" charset="0"/>
                <a:cs typeface="Verdana" pitchFamily="34" charset="0"/>
              </a:rPr>
              <a:t>)(Y-µ</a:t>
            </a:r>
            <a:r>
              <a:rPr lang="en-GB" altLang="en-US" sz="3464" b="1" baseline="-25000" dirty="0">
                <a:solidFill>
                  <a:srgbClr val="FF0000"/>
                </a:solidFill>
                <a:ea typeface="Verdana" pitchFamily="34" charset="0"/>
                <a:cs typeface="Verdana" pitchFamily="34" charset="0"/>
              </a:rPr>
              <a:t>Y</a:t>
            </a:r>
            <a:r>
              <a:rPr lang="en-GB" altLang="en-US" sz="3464" b="1" dirty="0">
                <a:solidFill>
                  <a:srgbClr val="FF0000"/>
                </a:solidFill>
                <a:ea typeface="Verdana" pitchFamily="34" charset="0"/>
                <a:cs typeface="Verdana" pitchFamily="34" charset="0"/>
              </a:rPr>
              <a:t>)] = E(XY) – E(X)E(Y)</a:t>
            </a:r>
          </a:p>
          <a:p>
            <a:pPr marL="0" indent="0" algn="just">
              <a:lnSpc>
                <a:spcPct val="150000"/>
              </a:lnSpc>
              <a:spcBef>
                <a:spcPts val="0"/>
              </a:spcBef>
              <a:buNone/>
            </a:pPr>
            <a:r>
              <a:rPr lang="en-GB" altLang="en-US" sz="3464" dirty="0">
                <a:ea typeface="Verdana" pitchFamily="34" charset="0"/>
                <a:cs typeface="Verdana" pitchFamily="34" charset="0"/>
              </a:rPr>
              <a:t>where E(X) = µ</a:t>
            </a:r>
            <a:r>
              <a:rPr lang="en-GB" altLang="en-US" sz="3464" baseline="-25000" dirty="0">
                <a:ea typeface="Verdana" pitchFamily="34" charset="0"/>
                <a:cs typeface="Verdana" pitchFamily="34" charset="0"/>
              </a:rPr>
              <a:t>X</a:t>
            </a:r>
            <a:r>
              <a:rPr lang="en-GB" altLang="en-US" sz="3464" dirty="0">
                <a:ea typeface="Verdana" pitchFamily="34" charset="0"/>
                <a:cs typeface="Verdana" pitchFamily="34" charset="0"/>
              </a:rPr>
              <a:t> and E(Y) = µ</a:t>
            </a:r>
            <a:r>
              <a:rPr lang="en-GB" altLang="en-US" sz="3464" baseline="-25000" dirty="0">
                <a:ea typeface="Verdana" pitchFamily="34" charset="0"/>
                <a:cs typeface="Verdana" pitchFamily="34" charset="0"/>
              </a:rPr>
              <a:t>Y</a:t>
            </a:r>
            <a:r>
              <a:rPr lang="en-GB" altLang="en-US" sz="3464" dirty="0">
                <a:ea typeface="Verdana" pitchFamily="34" charset="0"/>
                <a:cs typeface="Verdana" pitchFamily="34" charset="0"/>
              </a:rPr>
              <a:t> are the means of X and Y.</a:t>
            </a:r>
            <a:endParaRPr lang="en-US" altLang="en-US" sz="3464" dirty="0">
              <a:ea typeface="Verdana" pitchFamily="34" charset="0"/>
              <a:cs typeface="Verdana" pitchFamily="34" charset="0"/>
            </a:endParaRPr>
          </a:p>
        </p:txBody>
      </p:sp>
    </p:spTree>
    <p:extLst>
      <p:ext uri="{BB962C8B-B14F-4D97-AF65-F5344CB8AC3E}">
        <p14:creationId xmlns:p14="http://schemas.microsoft.com/office/powerpoint/2010/main" val="241817187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randombar(vertic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randombar(vertical)">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randombar(vertical)">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randombar(vertical)">
                                      <p:cBhvr>
                                        <p:cTn id="2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cxnSp>
        <p:nvCxnSpPr>
          <p:cNvPr id="8" name="Straight Connector 7"/>
          <p:cNvCxnSpPr/>
          <p:nvPr/>
        </p:nvCxnSpPr>
        <p:spPr>
          <a:xfrm>
            <a:off x="-42189" y="1045089"/>
            <a:ext cx="12244368" cy="1203"/>
          </a:xfrm>
          <a:prstGeom prst="line">
            <a:avLst/>
          </a:prstGeom>
          <a:ln w="12700">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 name="Title 2"/>
          <p:cNvSpPr txBox="1">
            <a:spLocks/>
          </p:cNvSpPr>
          <p:nvPr/>
        </p:nvSpPr>
        <p:spPr>
          <a:xfrm>
            <a:off x="949407" y="137088"/>
            <a:ext cx="7192034" cy="5206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771" b="1" dirty="0">
                <a:highlight>
                  <a:srgbClr val="FFFF00"/>
                </a:highlight>
                <a:latin typeface="Helvetica Neue"/>
                <a:cs typeface="Helvetica" panose="020B0604020202020204" pitchFamily="34" charset="0"/>
              </a:rPr>
              <a:t>Karl Pearson’s Correlation coefficient</a:t>
            </a:r>
          </a:p>
        </p:txBody>
      </p:sp>
      <p:sp>
        <p:nvSpPr>
          <p:cNvPr id="12" name="Rectangle 3"/>
          <p:cNvSpPr txBox="1">
            <a:spLocks noChangeArrowheads="1"/>
          </p:cNvSpPr>
          <p:nvPr/>
        </p:nvSpPr>
        <p:spPr>
          <a:xfrm>
            <a:off x="487534" y="1231632"/>
            <a:ext cx="11018987" cy="4968183"/>
          </a:xfrm>
          <a:prstGeom prst="rect">
            <a:avLst/>
          </a:prstGeom>
          <a:noFill/>
          <a:ln w="38100" cmpd="dbl">
            <a:noFill/>
            <a:miter lim="800000"/>
            <a:headEnd/>
            <a:tailEnd/>
          </a:ln>
        </p:spPr>
        <p:txBody>
          <a:bodyP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Char char="Ø"/>
            </a:pPr>
            <a:r>
              <a:rPr lang="en-GB" altLang="en-US" sz="3464" dirty="0">
                <a:ea typeface="Verdana" panose="020B0604030504040204" pitchFamily="34" charset="0"/>
                <a:cs typeface="Verdana" pitchFamily="34" charset="0"/>
              </a:rPr>
              <a:t>Karl Pearson’s product moment correlation returns a numerical value, popularly known as </a:t>
            </a:r>
            <a:r>
              <a:rPr lang="en-GB" altLang="en-US" sz="3464" b="1" dirty="0">
                <a:solidFill>
                  <a:srgbClr val="FF0000"/>
                </a:solidFill>
                <a:ea typeface="Verdana" panose="020B0604030504040204" pitchFamily="34" charset="0"/>
                <a:cs typeface="Verdana" pitchFamily="34" charset="0"/>
              </a:rPr>
              <a:t>Coefficient of Correlation</a:t>
            </a:r>
            <a:r>
              <a:rPr lang="en-GB" altLang="en-US" sz="3464" dirty="0">
                <a:solidFill>
                  <a:srgbClr val="FF0000"/>
                </a:solidFill>
                <a:ea typeface="Verdana" panose="020B0604030504040204" pitchFamily="34" charset="0"/>
                <a:cs typeface="Verdana" pitchFamily="34" charset="0"/>
              </a:rPr>
              <a:t>,</a:t>
            </a:r>
            <a:r>
              <a:rPr lang="en-GB" altLang="en-US" sz="3464" dirty="0">
                <a:ea typeface="Verdana" panose="020B0604030504040204" pitchFamily="34" charset="0"/>
                <a:cs typeface="Verdana" pitchFamily="34" charset="0"/>
              </a:rPr>
              <a:t> denoted by </a:t>
            </a:r>
            <a:r>
              <a:rPr lang="en-GB" altLang="en-US" sz="3810" b="1" dirty="0">
                <a:solidFill>
                  <a:srgbClr val="FF0000"/>
                </a:solidFill>
                <a:ea typeface="Verdana" panose="020B0604030504040204" pitchFamily="34" charset="0"/>
                <a:cs typeface="Verdana" pitchFamily="34" charset="0"/>
              </a:rPr>
              <a:t>‘r’</a:t>
            </a:r>
            <a:r>
              <a:rPr lang="en-GB" altLang="en-US" sz="3464" dirty="0">
                <a:ea typeface="Verdana" panose="020B0604030504040204" pitchFamily="34" charset="0"/>
                <a:cs typeface="Verdana" pitchFamily="34" charset="0"/>
              </a:rPr>
              <a:t> </a:t>
            </a:r>
          </a:p>
          <a:p>
            <a:pPr algn="just">
              <a:lnSpc>
                <a:spcPct val="150000"/>
              </a:lnSpc>
              <a:spcBef>
                <a:spcPts val="0"/>
              </a:spcBef>
              <a:buFont typeface="Wingdings" panose="05000000000000000000" pitchFamily="2" charset="2"/>
              <a:buChar char="Ø"/>
            </a:pPr>
            <a:r>
              <a:rPr lang="en-US" altLang="en-US" sz="3464" dirty="0">
                <a:ea typeface="Verdana" panose="020B0604030504040204" pitchFamily="34" charset="0"/>
                <a:cs typeface="Verdana" pitchFamily="34" charset="0"/>
              </a:rPr>
              <a:t>Correlation coefficient is a statistic that assesses the </a:t>
            </a:r>
            <a:r>
              <a:rPr lang="en-US" altLang="en-US" sz="3464" b="1" dirty="0">
                <a:ea typeface="Verdana" panose="020B0604030504040204" pitchFamily="34" charset="0"/>
                <a:cs typeface="Verdana" pitchFamily="34" charset="0"/>
              </a:rPr>
              <a:t>strength</a:t>
            </a:r>
            <a:r>
              <a:rPr lang="en-US" altLang="en-US" sz="3464" dirty="0">
                <a:ea typeface="Verdana" panose="020B0604030504040204" pitchFamily="34" charset="0"/>
                <a:cs typeface="Verdana" pitchFamily="34" charset="0"/>
              </a:rPr>
              <a:t> and d</a:t>
            </a:r>
            <a:r>
              <a:rPr lang="en-US" altLang="en-US" sz="3464" b="1" dirty="0">
                <a:ea typeface="Verdana" panose="020B0604030504040204" pitchFamily="34" charset="0"/>
                <a:cs typeface="Verdana" pitchFamily="34" charset="0"/>
              </a:rPr>
              <a:t>irection of relationship </a:t>
            </a:r>
            <a:r>
              <a:rPr lang="en-US" altLang="en-US" sz="3464" dirty="0">
                <a:ea typeface="Verdana" panose="020B0604030504040204" pitchFamily="34" charset="0"/>
                <a:cs typeface="Verdana" pitchFamily="34" charset="0"/>
              </a:rPr>
              <a:t>of two continuous variables</a:t>
            </a:r>
          </a:p>
        </p:txBody>
      </p:sp>
    </p:spTree>
    <p:extLst>
      <p:ext uri="{BB962C8B-B14F-4D97-AF65-F5344CB8AC3E}">
        <p14:creationId xmlns:p14="http://schemas.microsoft.com/office/powerpoint/2010/main" val="302998970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5" fill="hold" grpId="0" nodeType="click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Effect transition="in" filter="randombar(vertical)">
                                      <p:cBhvr>
                                        <p:cTn id="16" dur="500"/>
                                        <p:tgtEl>
                                          <p:spTgt spid="1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randombar(vertical)">
                                      <p:cBhvr>
                                        <p:cTn id="21"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7" name="Rectangle 3"/>
          <p:cNvSpPr>
            <a:spLocks noGrp="1" noChangeArrowheads="1"/>
          </p:cNvSpPr>
          <p:nvPr>
            <p:ph type="body" idx="1"/>
          </p:nvPr>
        </p:nvSpPr>
        <p:spPr>
          <a:xfrm>
            <a:off x="487123" y="1138481"/>
            <a:ext cx="11349308" cy="5124138"/>
          </a:xfrm>
          <a:noFill/>
          <a:ln w="38100" cmpd="dbl">
            <a:noFill/>
            <a:miter lim="800000"/>
            <a:headEnd/>
            <a:tailEnd/>
          </a:ln>
        </p:spPr>
        <p:txBody>
          <a:bodyPr>
            <a:noAutofit/>
          </a:bodyPr>
          <a:lstStyle/>
          <a:p>
            <a:pPr marL="0" indent="0">
              <a:spcBef>
                <a:spcPts val="0"/>
              </a:spcBef>
              <a:buNone/>
              <a:defRPr/>
            </a:pPr>
            <a:r>
              <a:rPr lang="en-GB" altLang="en-US" sz="3290" dirty="0">
                <a:latin typeface="+mn-lt"/>
              </a:rPr>
              <a:t>Mathematically the following measures are used to find out the degree of relationship between the variables</a:t>
            </a:r>
          </a:p>
          <a:p>
            <a:pPr marL="0" indent="0">
              <a:spcBef>
                <a:spcPts val="0"/>
              </a:spcBef>
              <a:buNone/>
              <a:defRPr/>
            </a:pPr>
            <a:r>
              <a:rPr lang="en-GB" altLang="en-US" sz="3290" dirty="0">
                <a:solidFill>
                  <a:srgbClr val="0000FF"/>
                </a:solidFill>
                <a:latin typeface="+mn-lt"/>
              </a:rPr>
              <a:t>      ♦</a:t>
            </a:r>
            <a:r>
              <a:rPr lang="en-GB" altLang="en-US" sz="3290" dirty="0">
                <a:latin typeface="+mn-lt"/>
              </a:rPr>
              <a:t> Karl Pearson’s product moment correlation</a:t>
            </a:r>
          </a:p>
          <a:p>
            <a:pPr marL="0" indent="0">
              <a:spcBef>
                <a:spcPts val="0"/>
              </a:spcBef>
              <a:buNone/>
              <a:defRPr/>
            </a:pPr>
            <a:r>
              <a:rPr lang="en-GB" altLang="en-US" sz="3290" dirty="0">
                <a:solidFill>
                  <a:srgbClr val="FF0000"/>
                </a:solidFill>
                <a:latin typeface="+mn-lt"/>
              </a:rPr>
              <a:t>      ♦</a:t>
            </a:r>
            <a:r>
              <a:rPr lang="en-GB" altLang="en-US" sz="3290" dirty="0">
                <a:latin typeface="+mn-lt"/>
              </a:rPr>
              <a:t> Spearman’s rank correlation</a:t>
            </a:r>
          </a:p>
          <a:p>
            <a:pPr marL="0" indent="0">
              <a:spcBef>
                <a:spcPts val="0"/>
              </a:spcBef>
              <a:buNone/>
              <a:defRPr/>
            </a:pPr>
            <a:r>
              <a:rPr lang="en-US" altLang="en-US" sz="3290" dirty="0">
                <a:latin typeface="+mn-lt"/>
              </a:rPr>
              <a:t>The numerical value obtained by the above methods is called correlation coefficient</a:t>
            </a:r>
          </a:p>
        </p:txBody>
      </p:sp>
    </p:spTree>
    <p:extLst>
      <p:ext uri="{BB962C8B-B14F-4D97-AF65-F5344CB8AC3E}">
        <p14:creationId xmlns:p14="http://schemas.microsoft.com/office/powerpoint/2010/main" val="47049538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34147">
                                            <p:txEl>
                                              <p:pRg st="0" end="0"/>
                                            </p:txEl>
                                          </p:spTgt>
                                        </p:tgtEl>
                                        <p:attrNameLst>
                                          <p:attrName>style.visibility</p:attrName>
                                        </p:attrNameLst>
                                      </p:cBhvr>
                                      <p:to>
                                        <p:strVal val="visible"/>
                                      </p:to>
                                    </p:set>
                                    <p:animEffect transition="in" filter="randombar(vertical)">
                                      <p:cBhvr>
                                        <p:cTn id="7" dur="500"/>
                                        <p:tgtEl>
                                          <p:spTgt spid="134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34147">
                                            <p:txEl>
                                              <p:pRg st="1" end="1"/>
                                            </p:txEl>
                                          </p:spTgt>
                                        </p:tgtEl>
                                        <p:attrNameLst>
                                          <p:attrName>style.visibility</p:attrName>
                                        </p:attrNameLst>
                                      </p:cBhvr>
                                      <p:to>
                                        <p:strVal val="visible"/>
                                      </p:to>
                                    </p:set>
                                    <p:animEffect transition="in" filter="randombar(vertical)">
                                      <p:cBhvr>
                                        <p:cTn id="12" dur="500"/>
                                        <p:tgtEl>
                                          <p:spTgt spid="1341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134147">
                                            <p:txEl>
                                              <p:pRg st="2" end="2"/>
                                            </p:txEl>
                                          </p:spTgt>
                                        </p:tgtEl>
                                        <p:attrNameLst>
                                          <p:attrName>style.visibility</p:attrName>
                                        </p:attrNameLst>
                                      </p:cBhvr>
                                      <p:to>
                                        <p:strVal val="visible"/>
                                      </p:to>
                                    </p:set>
                                    <p:animEffect transition="in" filter="randombar(vertical)">
                                      <p:cBhvr>
                                        <p:cTn id="17" dur="500"/>
                                        <p:tgtEl>
                                          <p:spTgt spid="1341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grpId="0" nodeType="clickEffect">
                                  <p:stCondLst>
                                    <p:cond delay="0"/>
                                  </p:stCondLst>
                                  <p:childTnLst>
                                    <p:set>
                                      <p:cBhvr>
                                        <p:cTn id="21" dur="1" fill="hold">
                                          <p:stCondLst>
                                            <p:cond delay="0"/>
                                          </p:stCondLst>
                                        </p:cTn>
                                        <p:tgtEl>
                                          <p:spTgt spid="134147">
                                            <p:txEl>
                                              <p:pRg st="3" end="3"/>
                                            </p:txEl>
                                          </p:spTgt>
                                        </p:tgtEl>
                                        <p:attrNameLst>
                                          <p:attrName>style.visibility</p:attrName>
                                        </p:attrNameLst>
                                      </p:cBhvr>
                                      <p:to>
                                        <p:strVal val="visible"/>
                                      </p:to>
                                    </p:set>
                                    <p:animEffect transition="in" filter="randombar(vertical)">
                                      <p:cBhvr>
                                        <p:cTn id="22" dur="500"/>
                                        <p:tgtEl>
                                          <p:spTgt spid="1341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7" name="Rectangle 3"/>
          <p:cNvSpPr>
            <a:spLocks noGrp="1" noChangeArrowheads="1"/>
          </p:cNvSpPr>
          <p:nvPr>
            <p:ph type="body" idx="1"/>
          </p:nvPr>
        </p:nvSpPr>
        <p:spPr>
          <a:xfrm>
            <a:off x="685479" y="1010984"/>
            <a:ext cx="10689078" cy="1979459"/>
          </a:xfrm>
          <a:noFill/>
          <a:ln w="38100" cmpd="dbl">
            <a:noFill/>
            <a:miter lim="800000"/>
            <a:headEnd/>
            <a:tailEnd/>
          </a:ln>
        </p:spPr>
        <p:txBody>
          <a:bodyPr>
            <a:normAutofit/>
          </a:bodyPr>
          <a:lstStyle/>
          <a:p>
            <a:pPr marL="0" indent="0" algn="just">
              <a:buNone/>
            </a:pPr>
            <a:r>
              <a:rPr lang="en-GB" altLang="en-US" sz="3500" dirty="0">
                <a:latin typeface="+mn-lt"/>
                <a:ea typeface="Verdana" pitchFamily="34" charset="0"/>
                <a:cs typeface="Verdana" pitchFamily="34" charset="0"/>
              </a:rPr>
              <a:t>Formula for computing Karl Pearson’s correlation coefficient (r) is standardised covariance (unit less)</a:t>
            </a:r>
            <a:endParaRPr lang="en-US" altLang="en-US" sz="3500" dirty="0">
              <a:latin typeface="+mn-lt"/>
              <a:ea typeface="Verdana" pitchFamily="34" charset="0"/>
              <a:cs typeface="Verdana" pitchFamily="34" charset="0"/>
            </a:endParaRPr>
          </a:p>
        </p:txBody>
      </p:sp>
      <p:pic>
        <p:nvPicPr>
          <p:cNvPr id="3" name="Picture 2"/>
          <p:cNvPicPr>
            <a:picLocks noChangeAspect="1"/>
          </p:cNvPicPr>
          <p:nvPr/>
        </p:nvPicPr>
        <p:blipFill>
          <a:blip r:embed="rId2"/>
          <a:stretch>
            <a:fillRect/>
          </a:stretch>
        </p:blipFill>
        <p:spPr>
          <a:xfrm>
            <a:off x="2898354" y="3429000"/>
            <a:ext cx="6400250" cy="1979459"/>
          </a:xfrm>
          <a:prstGeom prst="rect">
            <a:avLst/>
          </a:prstGeom>
        </p:spPr>
      </p:pic>
      <p:sp>
        <p:nvSpPr>
          <p:cNvPr id="10" name="Title 2"/>
          <p:cNvSpPr txBox="1">
            <a:spLocks/>
          </p:cNvSpPr>
          <p:nvPr/>
        </p:nvSpPr>
        <p:spPr>
          <a:xfrm>
            <a:off x="289588" y="129902"/>
            <a:ext cx="8229484" cy="5206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464" b="1" dirty="0">
                <a:latin typeface="+mn-lt"/>
                <a:cs typeface="Helvetica" panose="020B0604020202020204" pitchFamily="34" charset="0"/>
              </a:rPr>
              <a:t>Karl Pearson’s Correlation coefficient</a:t>
            </a:r>
          </a:p>
        </p:txBody>
      </p:sp>
    </p:spTree>
    <p:extLst>
      <p:ext uri="{BB962C8B-B14F-4D97-AF65-F5344CB8AC3E}">
        <p14:creationId xmlns:p14="http://schemas.microsoft.com/office/powerpoint/2010/main" val="4008017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5" fill="hold" grpId="0" nodeType="clickEffect">
                                  <p:stCondLst>
                                    <p:cond delay="0"/>
                                  </p:stCondLst>
                                  <p:childTnLst>
                                    <p:set>
                                      <p:cBhvr>
                                        <p:cTn id="12" dur="1" fill="hold">
                                          <p:stCondLst>
                                            <p:cond delay="0"/>
                                          </p:stCondLst>
                                        </p:cTn>
                                        <p:tgtEl>
                                          <p:spTgt spid="134147">
                                            <p:txEl>
                                              <p:pRg st="0" end="0"/>
                                            </p:txEl>
                                          </p:spTgt>
                                        </p:tgtEl>
                                        <p:attrNameLst>
                                          <p:attrName>style.visibility</p:attrName>
                                        </p:attrNameLst>
                                      </p:cBhvr>
                                      <p:to>
                                        <p:strVal val="visible"/>
                                      </p:to>
                                    </p:set>
                                    <p:animEffect transition="in" filter="randombar(vertical)">
                                      <p:cBhvr>
                                        <p:cTn id="13" dur="500"/>
                                        <p:tgtEl>
                                          <p:spTgt spid="134147">
                                            <p:txEl>
                                              <p:pRg st="0" end="0"/>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build="p" autoUpdateAnimBg="0"/>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7" name="Rectangle 3"/>
          <p:cNvSpPr>
            <a:spLocks noGrp="1" noChangeArrowheads="1"/>
          </p:cNvSpPr>
          <p:nvPr>
            <p:ph type="body" idx="1"/>
          </p:nvPr>
        </p:nvSpPr>
        <p:spPr>
          <a:xfrm>
            <a:off x="866487" y="1504226"/>
            <a:ext cx="10586596" cy="685800"/>
          </a:xfrm>
          <a:noFill/>
          <a:ln w="38100" cmpd="dbl">
            <a:noFill/>
            <a:miter lim="800000"/>
            <a:headEnd/>
            <a:tailEnd/>
          </a:ln>
        </p:spPr>
        <p:txBody>
          <a:bodyPr>
            <a:normAutofit/>
          </a:bodyPr>
          <a:lstStyle/>
          <a:p>
            <a:pPr>
              <a:lnSpc>
                <a:spcPct val="90000"/>
              </a:lnSpc>
              <a:buClr>
                <a:srgbClr val="99FF33"/>
              </a:buClr>
              <a:buSzPct val="45000"/>
              <a:buFont typeface="Monotype Sorts" pitchFamily="2" charset="2"/>
              <a:buNone/>
            </a:pPr>
            <a:r>
              <a:rPr lang="en-US" altLang="en-US" sz="3500" b="1" dirty="0"/>
              <a:t>Or </a:t>
            </a:r>
            <a:r>
              <a:rPr lang="en-US" altLang="en-US" sz="3500" dirty="0">
                <a:latin typeface="+mn-lt"/>
              </a:rPr>
              <a:t>alternatively we can use</a:t>
            </a:r>
          </a:p>
          <a:p>
            <a:pPr>
              <a:lnSpc>
                <a:spcPct val="90000"/>
              </a:lnSpc>
              <a:buClr>
                <a:srgbClr val="99FF33"/>
              </a:buClr>
              <a:buSzPct val="45000"/>
              <a:buFont typeface="Monotype Sorts" pitchFamily="2" charset="2"/>
              <a:buNone/>
            </a:pPr>
            <a:endParaRPr lang="en-US" altLang="en-US" sz="3500" b="1" dirty="0"/>
          </a:p>
        </p:txBody>
      </p:sp>
      <p:pic>
        <p:nvPicPr>
          <p:cNvPr id="2" name="Picture 1"/>
          <p:cNvPicPr>
            <a:picLocks noChangeAspect="1"/>
          </p:cNvPicPr>
          <p:nvPr/>
        </p:nvPicPr>
        <p:blipFill>
          <a:blip r:embed="rId2"/>
          <a:stretch>
            <a:fillRect/>
          </a:stretch>
        </p:blipFill>
        <p:spPr>
          <a:xfrm>
            <a:off x="1262231" y="2190027"/>
            <a:ext cx="9534393" cy="2086679"/>
          </a:xfrm>
          <a:prstGeom prst="rect">
            <a:avLst/>
          </a:prstGeom>
        </p:spPr>
      </p:pic>
    </p:spTree>
    <p:extLst>
      <p:ext uri="{BB962C8B-B14F-4D97-AF65-F5344CB8AC3E}">
        <p14:creationId xmlns:p14="http://schemas.microsoft.com/office/powerpoint/2010/main" val="316786343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34147">
                                            <p:txEl>
                                              <p:pRg st="0" end="0"/>
                                            </p:txEl>
                                          </p:spTgt>
                                        </p:tgtEl>
                                        <p:attrNameLst>
                                          <p:attrName>style.visibility</p:attrName>
                                        </p:attrNameLst>
                                      </p:cBhvr>
                                      <p:to>
                                        <p:strVal val="visible"/>
                                      </p:to>
                                    </p:set>
                                    <p:animEffect transition="in" filter="randombar(vertical)">
                                      <p:cBhvr>
                                        <p:cTn id="7" dur="500"/>
                                        <p:tgtEl>
                                          <p:spTgt spid="134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7" name="Rectangle 3"/>
          <p:cNvSpPr>
            <a:spLocks noGrp="1" noChangeArrowheads="1"/>
          </p:cNvSpPr>
          <p:nvPr>
            <p:ph type="body" idx="1"/>
          </p:nvPr>
        </p:nvSpPr>
        <p:spPr>
          <a:xfrm>
            <a:off x="553516" y="987668"/>
            <a:ext cx="11150951" cy="5148570"/>
          </a:xfrm>
          <a:noFill/>
          <a:ln w="38100" cmpd="dbl">
            <a:noFill/>
            <a:miter lim="800000"/>
            <a:headEnd/>
            <a:tailEnd/>
          </a:ln>
        </p:spPr>
        <p:txBody>
          <a:bodyPr>
            <a:noAutofit/>
          </a:bodyPr>
          <a:lstStyle/>
          <a:p>
            <a:pPr eaLnBrk="1" hangingPunct="1">
              <a:lnSpc>
                <a:spcPct val="150000"/>
              </a:lnSpc>
              <a:buFont typeface="Monotype Sorts" pitchFamily="2" charset="2"/>
              <a:buBlip>
                <a:blip r:embed="rId2"/>
              </a:buBlip>
            </a:pPr>
            <a:endParaRPr lang="en-US" altLang="en-US" sz="3464" dirty="0">
              <a:latin typeface="+mn-lt"/>
              <a:ea typeface="Verdana" pitchFamily="34" charset="0"/>
              <a:cs typeface="Verdana" pitchFamily="34" charset="0"/>
            </a:endParaRPr>
          </a:p>
          <a:p>
            <a:pPr eaLnBrk="1" hangingPunct="1">
              <a:lnSpc>
                <a:spcPct val="150000"/>
              </a:lnSpc>
              <a:buFont typeface="Monotype Sorts" pitchFamily="2" charset="2"/>
              <a:buBlip>
                <a:blip r:embed="rId2"/>
              </a:buBlip>
            </a:pPr>
            <a:r>
              <a:rPr lang="en-US" altLang="en-US" sz="3464" dirty="0">
                <a:latin typeface="+mn-lt"/>
                <a:ea typeface="Verdana" pitchFamily="34" charset="0"/>
                <a:cs typeface="Verdana" pitchFamily="34" charset="0"/>
              </a:rPr>
              <a:t>The </a:t>
            </a:r>
            <a:r>
              <a:rPr lang="en-US" altLang="en-US" sz="3464" u="sng" dirty="0">
                <a:latin typeface="+mn-lt"/>
                <a:ea typeface="Verdana" pitchFamily="34" charset="0"/>
                <a:cs typeface="Verdana" pitchFamily="34" charset="0"/>
              </a:rPr>
              <a:t>sign</a:t>
            </a:r>
            <a:r>
              <a:rPr lang="en-US" altLang="en-US" sz="3464" dirty="0">
                <a:latin typeface="+mn-lt"/>
                <a:ea typeface="Verdana" pitchFamily="34" charset="0"/>
                <a:cs typeface="Verdana" pitchFamily="34" charset="0"/>
              </a:rPr>
              <a:t> of ‘r’ denotes the nature of   association </a:t>
            </a:r>
          </a:p>
          <a:p>
            <a:pPr eaLnBrk="1" hangingPunct="1">
              <a:lnSpc>
                <a:spcPct val="150000"/>
              </a:lnSpc>
              <a:buFont typeface="Monotype Sorts" pitchFamily="2" charset="2"/>
              <a:buBlip>
                <a:blip r:embed="rId2"/>
              </a:buBlip>
            </a:pPr>
            <a:r>
              <a:rPr lang="en-US" altLang="en-US" sz="3464" dirty="0">
                <a:latin typeface="+mn-lt"/>
                <a:ea typeface="Verdana" pitchFamily="34" charset="0"/>
                <a:cs typeface="Verdana" pitchFamily="34" charset="0"/>
              </a:rPr>
              <a:t>The </a:t>
            </a:r>
            <a:r>
              <a:rPr lang="en-US" altLang="en-US" sz="3464" u="sng" dirty="0">
                <a:latin typeface="+mn-lt"/>
                <a:ea typeface="Verdana" pitchFamily="34" charset="0"/>
                <a:cs typeface="Verdana" pitchFamily="34" charset="0"/>
              </a:rPr>
              <a:t>value</a:t>
            </a:r>
            <a:r>
              <a:rPr lang="en-US" altLang="en-US" sz="3464" dirty="0">
                <a:latin typeface="+mn-lt"/>
                <a:ea typeface="Verdana" pitchFamily="34" charset="0"/>
                <a:cs typeface="Verdana" pitchFamily="34" charset="0"/>
              </a:rPr>
              <a:t> of ‘r’ denotes the strength of association.</a:t>
            </a:r>
          </a:p>
        </p:txBody>
      </p:sp>
    </p:spTree>
    <p:extLst>
      <p:ext uri="{BB962C8B-B14F-4D97-AF65-F5344CB8AC3E}">
        <p14:creationId xmlns:p14="http://schemas.microsoft.com/office/powerpoint/2010/main" val="136652844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34147">
                                            <p:txEl>
                                              <p:pRg st="1" end="1"/>
                                            </p:txEl>
                                          </p:spTgt>
                                        </p:tgtEl>
                                        <p:attrNameLst>
                                          <p:attrName>style.visibility</p:attrName>
                                        </p:attrNameLst>
                                      </p:cBhvr>
                                      <p:to>
                                        <p:strVal val="visible"/>
                                      </p:to>
                                    </p:set>
                                    <p:animEffect transition="in" filter="randombar(vertical)">
                                      <p:cBhvr>
                                        <p:cTn id="7" dur="500"/>
                                        <p:tgtEl>
                                          <p:spTgt spid="13414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34147">
                                            <p:txEl>
                                              <p:pRg st="2" end="2"/>
                                            </p:txEl>
                                          </p:spTgt>
                                        </p:tgtEl>
                                        <p:attrNameLst>
                                          <p:attrName>style.visibility</p:attrName>
                                        </p:attrNameLst>
                                      </p:cBhvr>
                                      <p:to>
                                        <p:strVal val="visible"/>
                                      </p:to>
                                    </p:set>
                                    <p:animEffect transition="in" filter="randombar(vertical)">
                                      <p:cBhvr>
                                        <p:cTn id="12" dur="500"/>
                                        <p:tgtEl>
                                          <p:spTgt spid="134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560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3" y="1138481"/>
            <a:ext cx="12161838" cy="5381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cxnSp>
        <p:nvCxnSpPr>
          <p:cNvPr id="6" name="Straight Connector 5"/>
          <p:cNvCxnSpPr/>
          <p:nvPr/>
        </p:nvCxnSpPr>
        <p:spPr>
          <a:xfrm>
            <a:off x="-42189" y="1045089"/>
            <a:ext cx="12244368" cy="1203"/>
          </a:xfrm>
          <a:prstGeom prst="line">
            <a:avLst/>
          </a:prstGeom>
          <a:ln w="12700">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75004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5604"/>
                                        </p:tgtEl>
                                        <p:attrNameLst>
                                          <p:attrName>style.visibility</p:attrName>
                                        </p:attrNameLst>
                                      </p:cBhvr>
                                      <p:to>
                                        <p:strVal val="visible"/>
                                      </p:to>
                                    </p:set>
                                    <p:anim calcmode="lin" valueType="num">
                                      <p:cBhvr>
                                        <p:cTn id="12" dur="500" fill="hold"/>
                                        <p:tgtEl>
                                          <p:spTgt spid="25604"/>
                                        </p:tgtEl>
                                        <p:attrNameLst>
                                          <p:attrName>ppt_w</p:attrName>
                                        </p:attrNameLst>
                                      </p:cBhvr>
                                      <p:tavLst>
                                        <p:tav tm="0">
                                          <p:val>
                                            <p:fltVal val="0"/>
                                          </p:val>
                                        </p:tav>
                                        <p:tav tm="100000">
                                          <p:val>
                                            <p:strVal val="#ppt_w"/>
                                          </p:val>
                                        </p:tav>
                                      </p:tavLst>
                                    </p:anim>
                                    <p:anim calcmode="lin" valueType="num">
                                      <p:cBhvr>
                                        <p:cTn id="13" dur="500" fill="hold"/>
                                        <p:tgtEl>
                                          <p:spTgt spid="2560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 name="Group 317"/>
          <p:cNvGraphicFramePr>
            <a:graphicFrameLocks/>
          </p:cNvGraphicFramePr>
          <p:nvPr>
            <p:extLst>
              <p:ext uri="{D42A27DB-BD31-4B8C-83A1-F6EECF244321}">
                <p14:modId xmlns:p14="http://schemas.microsoft.com/office/powerpoint/2010/main" val="3081142049"/>
              </p:ext>
            </p:extLst>
          </p:nvPr>
        </p:nvGraphicFramePr>
        <p:xfrm>
          <a:off x="1955515" y="1779451"/>
          <a:ext cx="8490061" cy="3332831"/>
        </p:xfrm>
        <a:graphic>
          <a:graphicData uri="http://schemas.openxmlformats.org/drawingml/2006/table">
            <a:tbl>
              <a:tblPr rtl="1"/>
              <a:tblGrid>
                <a:gridCol w="3139929">
                  <a:extLst>
                    <a:ext uri="{9D8B030D-6E8A-4147-A177-3AD203B41FA5}">
                      <a16:colId xmlns:a16="http://schemas.microsoft.com/office/drawing/2014/main" val="20000"/>
                    </a:ext>
                  </a:extLst>
                </a:gridCol>
                <a:gridCol w="2769322">
                  <a:extLst>
                    <a:ext uri="{9D8B030D-6E8A-4147-A177-3AD203B41FA5}">
                      <a16:colId xmlns:a16="http://schemas.microsoft.com/office/drawing/2014/main" val="20001"/>
                    </a:ext>
                  </a:extLst>
                </a:gridCol>
                <a:gridCol w="2580810">
                  <a:extLst>
                    <a:ext uri="{9D8B030D-6E8A-4147-A177-3AD203B41FA5}">
                      <a16:colId xmlns:a16="http://schemas.microsoft.com/office/drawing/2014/main" val="20002"/>
                    </a:ext>
                  </a:extLst>
                </a:gridCol>
              </a:tblGrid>
              <a:tr h="533400">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Helvetica Neue"/>
                          <a:ea typeface="SimSun" pitchFamily="2" charset="-122"/>
                          <a:cs typeface="Arial" pitchFamily="34" charset="0"/>
                        </a:rPr>
                        <a:t>Weight (Kg)</a:t>
                      </a:r>
                      <a:endParaRPr kumimoji="0" lang="en-US" sz="2400" b="0" i="0" u="none" strike="noStrike" cap="none" normalizeH="0" baseline="0" dirty="0">
                        <a:ln>
                          <a:noFill/>
                        </a:ln>
                        <a:solidFill>
                          <a:schemeClr val="tx1"/>
                        </a:solidFill>
                        <a:effectLst/>
                        <a:latin typeface="Helvetica Neue"/>
                        <a:cs typeface="Times New Roman" pitchFamily="18" charset="0"/>
                      </a:endParaRP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Helvetica Neue"/>
                          <a:ea typeface="SimSun" pitchFamily="2" charset="-122"/>
                          <a:cs typeface="Arial" pitchFamily="34" charset="0"/>
                        </a:rPr>
                        <a:t>Age (yrs)</a:t>
                      </a:r>
                      <a:endParaRPr kumimoji="0" lang="en-US" sz="2400" b="0" i="0" u="none" strike="noStrike" cap="none" normalizeH="0" baseline="0" dirty="0">
                        <a:ln>
                          <a:noFill/>
                        </a:ln>
                        <a:solidFill>
                          <a:schemeClr val="tx1"/>
                        </a:solidFill>
                        <a:effectLst/>
                        <a:latin typeface="Helvetica Neue"/>
                        <a:cs typeface="Times New Roman" pitchFamily="18" charset="0"/>
                      </a:endParaRP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Helvetica Neue"/>
                          <a:ea typeface="SimSun" pitchFamily="2" charset="-122"/>
                          <a:cs typeface="Arial" pitchFamily="34" charset="0"/>
                        </a:rPr>
                        <a:t>Serial No</a:t>
                      </a:r>
                      <a:endParaRPr kumimoji="0" lang="en-US" sz="2400" b="0" i="0" u="none" strike="noStrike" cap="none" normalizeH="0" baseline="0" dirty="0">
                        <a:ln>
                          <a:noFill/>
                        </a:ln>
                        <a:solidFill>
                          <a:schemeClr val="tx1"/>
                        </a:solidFill>
                        <a:effectLst/>
                        <a:latin typeface="Helvetica Neue"/>
                        <a:cs typeface="Times New Roman" pitchFamily="18" charset="0"/>
                      </a:endParaRP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0939">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Helvetica Neue"/>
                          <a:ea typeface="SimSun" pitchFamily="2" charset="-122"/>
                          <a:cs typeface="Arial" pitchFamily="34" charset="0"/>
                        </a:rPr>
                        <a:t>12</a:t>
                      </a:r>
                      <a:endParaRPr kumimoji="0" lang="en-US" sz="2400" b="0" i="0" u="none" strike="noStrike" cap="none" normalizeH="0" baseline="0">
                        <a:ln>
                          <a:noFill/>
                        </a:ln>
                        <a:solidFill>
                          <a:schemeClr val="tx1"/>
                        </a:solidFill>
                        <a:effectLst/>
                        <a:latin typeface="Helvetica Neue"/>
                        <a:cs typeface="Times New Roman" pitchFamily="18" charset="0"/>
                      </a:endParaRP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Helvetica Neue"/>
                          <a:ea typeface="SimSun" pitchFamily="2" charset="-122"/>
                          <a:cs typeface="Arial" pitchFamily="34" charset="0"/>
                        </a:rPr>
                        <a:t>7</a:t>
                      </a:r>
                      <a:endParaRPr kumimoji="0" lang="en-US" sz="2400" b="0" i="0" u="none" strike="noStrike" cap="none" normalizeH="0" baseline="0">
                        <a:ln>
                          <a:noFill/>
                        </a:ln>
                        <a:solidFill>
                          <a:schemeClr val="tx1"/>
                        </a:solidFill>
                        <a:effectLst/>
                        <a:latin typeface="Helvetica Neue"/>
                        <a:cs typeface="Times New Roman" pitchFamily="18" charset="0"/>
                      </a:endParaRP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Helvetica Neue"/>
                          <a:ea typeface="SimSun" pitchFamily="2" charset="-122"/>
                          <a:cs typeface="Arial" pitchFamily="34" charset="0"/>
                        </a:rPr>
                        <a:t>1</a:t>
                      </a:r>
                      <a:endParaRPr kumimoji="0" lang="en-US" sz="2400" b="0" i="0" u="none" strike="noStrike" cap="none" normalizeH="0" baseline="0">
                        <a:ln>
                          <a:noFill/>
                        </a:ln>
                        <a:solidFill>
                          <a:schemeClr val="tx1"/>
                        </a:solidFill>
                        <a:effectLst/>
                        <a:latin typeface="Helvetica Neue"/>
                        <a:cs typeface="Times New Roman" pitchFamily="18" charset="0"/>
                      </a:endParaRP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0939">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Helvetica Neue"/>
                          <a:ea typeface="SimSun" pitchFamily="2" charset="-122"/>
                          <a:cs typeface="Arial" pitchFamily="34" charset="0"/>
                        </a:rPr>
                        <a:t>8</a:t>
                      </a:r>
                      <a:endParaRPr kumimoji="0" lang="en-US" sz="2400" b="0" i="0" u="none" strike="noStrike" cap="none" normalizeH="0" baseline="0">
                        <a:ln>
                          <a:noFill/>
                        </a:ln>
                        <a:solidFill>
                          <a:schemeClr val="tx1"/>
                        </a:solidFill>
                        <a:effectLst/>
                        <a:latin typeface="Helvetica Neue"/>
                        <a:cs typeface="Times New Roman" pitchFamily="18" charset="0"/>
                      </a:endParaRP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Helvetica Neue"/>
                          <a:ea typeface="SimSun" pitchFamily="2" charset="-122"/>
                          <a:cs typeface="Arial" pitchFamily="34" charset="0"/>
                        </a:rPr>
                        <a:t>6</a:t>
                      </a:r>
                      <a:endParaRPr kumimoji="0" lang="en-US" sz="2400" b="0" i="0" u="none" strike="noStrike" cap="none" normalizeH="0" baseline="0">
                        <a:ln>
                          <a:noFill/>
                        </a:ln>
                        <a:solidFill>
                          <a:schemeClr val="tx1"/>
                        </a:solidFill>
                        <a:effectLst/>
                        <a:latin typeface="Helvetica Neue"/>
                        <a:cs typeface="Times New Roman" pitchFamily="18" charset="0"/>
                      </a:endParaRP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Helvetica Neue"/>
                          <a:ea typeface="SimSun" pitchFamily="2" charset="-122"/>
                          <a:cs typeface="Arial" pitchFamily="34" charset="0"/>
                        </a:rPr>
                        <a:t>2</a:t>
                      </a:r>
                      <a:endParaRPr kumimoji="0" lang="en-US" sz="2400" b="0" i="0" u="none" strike="noStrike" cap="none" normalizeH="0" baseline="0" dirty="0">
                        <a:ln>
                          <a:noFill/>
                        </a:ln>
                        <a:solidFill>
                          <a:schemeClr val="tx1"/>
                        </a:solidFill>
                        <a:effectLst/>
                        <a:latin typeface="Helvetica Neue"/>
                        <a:cs typeface="Times New Roman" pitchFamily="18" charset="0"/>
                      </a:endParaRP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0939">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Helvetica Neue"/>
                          <a:ea typeface="SimSun" pitchFamily="2" charset="-122"/>
                          <a:cs typeface="Arial" pitchFamily="34" charset="0"/>
                        </a:rPr>
                        <a:t>12</a:t>
                      </a:r>
                      <a:endParaRPr kumimoji="0" lang="en-US" sz="2400" b="0" i="0" u="none" strike="noStrike" cap="none" normalizeH="0" baseline="0">
                        <a:ln>
                          <a:noFill/>
                        </a:ln>
                        <a:solidFill>
                          <a:schemeClr val="tx1"/>
                        </a:solidFill>
                        <a:effectLst/>
                        <a:latin typeface="Helvetica Neue"/>
                        <a:cs typeface="Times New Roman" pitchFamily="18" charset="0"/>
                      </a:endParaRP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Helvetica Neue"/>
                          <a:ea typeface="SimSun" pitchFamily="2" charset="-122"/>
                          <a:cs typeface="Arial" pitchFamily="34" charset="0"/>
                        </a:rPr>
                        <a:t>8</a:t>
                      </a:r>
                      <a:endParaRPr kumimoji="0" lang="en-US" sz="2400" b="0" i="0" u="none" strike="noStrike" cap="none" normalizeH="0" baseline="0">
                        <a:ln>
                          <a:noFill/>
                        </a:ln>
                        <a:solidFill>
                          <a:schemeClr val="tx1"/>
                        </a:solidFill>
                        <a:effectLst/>
                        <a:latin typeface="Helvetica Neue"/>
                        <a:cs typeface="Times New Roman" pitchFamily="18" charset="0"/>
                      </a:endParaRP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Helvetica Neue"/>
                          <a:ea typeface="SimSun" pitchFamily="2" charset="-122"/>
                          <a:cs typeface="Arial" pitchFamily="34" charset="0"/>
                        </a:rPr>
                        <a:t>3</a:t>
                      </a:r>
                      <a:endParaRPr kumimoji="0" lang="en-US" sz="2400" b="0" i="0" u="none" strike="noStrike" cap="none" normalizeH="0" baseline="0">
                        <a:ln>
                          <a:noFill/>
                        </a:ln>
                        <a:solidFill>
                          <a:schemeClr val="tx1"/>
                        </a:solidFill>
                        <a:effectLst/>
                        <a:latin typeface="Helvetica Neue"/>
                        <a:cs typeface="Times New Roman" pitchFamily="18" charset="0"/>
                      </a:endParaRP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3550">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Helvetica Neue"/>
                          <a:ea typeface="SimSun" pitchFamily="2" charset="-122"/>
                          <a:cs typeface="Arial" pitchFamily="34" charset="0"/>
                        </a:rPr>
                        <a:t>10</a:t>
                      </a:r>
                      <a:endParaRPr kumimoji="0" lang="en-US" sz="2400" b="0" i="0" u="none" strike="noStrike" cap="none" normalizeH="0" baseline="0">
                        <a:ln>
                          <a:noFill/>
                        </a:ln>
                        <a:solidFill>
                          <a:schemeClr val="tx1"/>
                        </a:solidFill>
                        <a:effectLst/>
                        <a:latin typeface="Helvetica Neue"/>
                        <a:cs typeface="Times New Roman" pitchFamily="18" charset="0"/>
                      </a:endParaRP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Helvetica Neue"/>
                          <a:ea typeface="SimSun" pitchFamily="2" charset="-122"/>
                          <a:cs typeface="Arial" pitchFamily="34" charset="0"/>
                        </a:rPr>
                        <a:t>5</a:t>
                      </a:r>
                      <a:endParaRPr kumimoji="0" lang="en-US" sz="2400" b="0" i="0" u="none" strike="noStrike" cap="none" normalizeH="0" baseline="0">
                        <a:ln>
                          <a:noFill/>
                        </a:ln>
                        <a:solidFill>
                          <a:schemeClr val="tx1"/>
                        </a:solidFill>
                        <a:effectLst/>
                        <a:latin typeface="Helvetica Neue"/>
                        <a:cs typeface="Times New Roman" pitchFamily="18" charset="0"/>
                      </a:endParaRP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Helvetica Neue"/>
                          <a:ea typeface="SimSun" pitchFamily="2" charset="-122"/>
                          <a:cs typeface="Arial" pitchFamily="34" charset="0"/>
                        </a:rPr>
                        <a:t>4</a:t>
                      </a:r>
                      <a:endParaRPr kumimoji="0" lang="en-US" sz="2400" b="0" i="0" u="none" strike="noStrike" cap="none" normalizeH="0" baseline="0">
                        <a:ln>
                          <a:noFill/>
                        </a:ln>
                        <a:solidFill>
                          <a:schemeClr val="tx1"/>
                        </a:solidFill>
                        <a:effectLst/>
                        <a:latin typeface="Helvetica Neue"/>
                        <a:cs typeface="Times New Roman" pitchFamily="18" charset="0"/>
                      </a:endParaRP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0939">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Helvetica Neue"/>
                          <a:ea typeface="SimSun" pitchFamily="2" charset="-122"/>
                          <a:cs typeface="Arial" pitchFamily="34" charset="0"/>
                        </a:rPr>
                        <a:t>11</a:t>
                      </a:r>
                      <a:endParaRPr kumimoji="0" lang="en-US" sz="2400" b="0" i="0" u="none" strike="noStrike" cap="none" normalizeH="0" baseline="0">
                        <a:ln>
                          <a:noFill/>
                        </a:ln>
                        <a:solidFill>
                          <a:schemeClr val="tx1"/>
                        </a:solidFill>
                        <a:effectLst/>
                        <a:latin typeface="Helvetica Neue"/>
                        <a:cs typeface="Times New Roman" pitchFamily="18" charset="0"/>
                      </a:endParaRP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Helvetica Neue"/>
                          <a:ea typeface="SimSun" pitchFamily="2" charset="-122"/>
                          <a:cs typeface="Arial" pitchFamily="34" charset="0"/>
                        </a:rPr>
                        <a:t>6</a:t>
                      </a:r>
                      <a:endParaRPr kumimoji="0" lang="en-US" sz="2400" b="0" i="0" u="none" strike="noStrike" cap="none" normalizeH="0" baseline="0">
                        <a:ln>
                          <a:noFill/>
                        </a:ln>
                        <a:solidFill>
                          <a:schemeClr val="tx1"/>
                        </a:solidFill>
                        <a:effectLst/>
                        <a:latin typeface="Helvetica Neue"/>
                        <a:cs typeface="Times New Roman" pitchFamily="18" charset="0"/>
                      </a:endParaRP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Helvetica Neue"/>
                          <a:ea typeface="SimSun" pitchFamily="2" charset="-122"/>
                          <a:cs typeface="Arial" pitchFamily="34" charset="0"/>
                        </a:rPr>
                        <a:t>5</a:t>
                      </a:r>
                      <a:endParaRPr kumimoji="0" lang="en-US" sz="2400" b="0" i="0" u="none" strike="noStrike" cap="none" normalizeH="0" baseline="0">
                        <a:ln>
                          <a:noFill/>
                        </a:ln>
                        <a:solidFill>
                          <a:schemeClr val="tx1"/>
                        </a:solidFill>
                        <a:effectLst/>
                        <a:latin typeface="Helvetica Neue"/>
                        <a:cs typeface="Times New Roman" pitchFamily="18" charset="0"/>
                      </a:endParaRP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2125">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Helvetica Neue"/>
                          <a:ea typeface="SimSun" pitchFamily="2" charset="-122"/>
                          <a:cs typeface="Arial" pitchFamily="34" charset="0"/>
                        </a:rPr>
                        <a:t>13</a:t>
                      </a:r>
                      <a:endParaRPr kumimoji="0" lang="en-US" sz="2400" b="0" i="0" u="none" strike="noStrike" cap="none" normalizeH="0" baseline="0">
                        <a:ln>
                          <a:noFill/>
                        </a:ln>
                        <a:solidFill>
                          <a:schemeClr val="tx1"/>
                        </a:solidFill>
                        <a:effectLst/>
                        <a:latin typeface="Helvetica Neue"/>
                        <a:cs typeface="Times New Roman" pitchFamily="18" charset="0"/>
                      </a:endParaRP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Helvetica Neue"/>
                          <a:ea typeface="SimSun" pitchFamily="2" charset="-122"/>
                          <a:cs typeface="Arial" pitchFamily="34" charset="0"/>
                        </a:rPr>
                        <a:t>9</a:t>
                      </a:r>
                      <a:endParaRPr kumimoji="0" lang="en-US" sz="2400" b="0" i="0" u="none" strike="noStrike" cap="none" normalizeH="0" baseline="0" dirty="0">
                        <a:ln>
                          <a:noFill/>
                        </a:ln>
                        <a:solidFill>
                          <a:schemeClr val="tx1"/>
                        </a:solidFill>
                        <a:effectLst/>
                        <a:latin typeface="Helvetica Neue"/>
                        <a:cs typeface="Times New Roman" pitchFamily="18" charset="0"/>
                      </a:endParaRP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83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Helvetica Neue"/>
                          <a:ea typeface="SimSun" pitchFamily="2" charset="-122"/>
                          <a:cs typeface="Arial" pitchFamily="34" charset="0"/>
                        </a:rPr>
                        <a:t>6</a:t>
                      </a:r>
                      <a:endParaRPr kumimoji="0" lang="en-US" sz="2400" b="0" i="0" u="none" strike="noStrike" cap="none" normalizeH="0" baseline="0" dirty="0">
                        <a:ln>
                          <a:noFill/>
                        </a:ln>
                        <a:solidFill>
                          <a:schemeClr val="tx1"/>
                        </a:solidFill>
                        <a:effectLst/>
                        <a:latin typeface="Helvetica Neue"/>
                        <a:cs typeface="Times New Roman" pitchFamily="18" charset="0"/>
                      </a:endParaRPr>
                    </a:p>
                  </a:txBody>
                  <a:tcPr marL="121630" marR="1216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3720189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9931" y="1708957"/>
                <a:ext cx="9793356" cy="2150524"/>
              </a:xfrm>
            </p:spPr>
            <p:txBody>
              <a:bodyPr>
                <a:normAutofit lnSpcReduction="10000"/>
              </a:bodyPr>
              <a:lstStyle/>
              <a:p>
                <a:pPr marL="53975" indent="0">
                  <a:lnSpc>
                    <a:spcPct val="120000"/>
                  </a:lnSpc>
                  <a:spcBef>
                    <a:spcPts val="0"/>
                  </a:spcBef>
                  <a:buNone/>
                </a:pPr>
                <a:r>
                  <a:rPr lang="en-US" sz="1700" dirty="0">
                    <a:latin typeface="Calibri" panose="020F0502020204030204" pitchFamily="34" charset="0"/>
                    <a:ea typeface="Tahoma" panose="020B0604030504040204" pitchFamily="34" charset="0"/>
                    <a:cs typeface="Calibri" panose="020F0502020204030204" pitchFamily="34" charset="0"/>
                  </a:rPr>
                  <a:t>In hypothesis testing, there are two types of errors.</a:t>
                </a:r>
              </a:p>
              <a:p>
                <a:pPr marL="1546225" indent="-1089025">
                  <a:lnSpc>
                    <a:spcPct val="120000"/>
                  </a:lnSpc>
                  <a:spcBef>
                    <a:spcPts val="0"/>
                  </a:spcBef>
                  <a:buNone/>
                </a:pPr>
                <a:endParaRPr lang="en-US" sz="1700" dirty="0">
                  <a:latin typeface="Calibri" panose="020F0502020204030204" pitchFamily="34" charset="0"/>
                  <a:ea typeface="Tahoma" panose="020B0604030504040204" pitchFamily="34" charset="0"/>
                  <a:cs typeface="Calibri" panose="020F0502020204030204" pitchFamily="34" charset="0"/>
                </a:endParaRPr>
              </a:p>
              <a:p>
                <a:pPr marL="2003425" indent="-1546225">
                  <a:lnSpc>
                    <a:spcPct val="120000"/>
                  </a:lnSpc>
                  <a:spcBef>
                    <a:spcPts val="0"/>
                  </a:spcBef>
                  <a:buNone/>
                </a:pPr>
                <a:r>
                  <a:rPr lang="en-US" sz="1700" b="1" dirty="0">
                    <a:solidFill>
                      <a:srgbClr val="0B5ED7"/>
                    </a:solidFill>
                    <a:latin typeface="Calibri" panose="020F0502020204030204" pitchFamily="34" charset="0"/>
                    <a:ea typeface="Tahoma" panose="020B0604030504040204" pitchFamily="34" charset="0"/>
                    <a:cs typeface="Calibri" panose="020F0502020204030204" pitchFamily="34" charset="0"/>
                  </a:rPr>
                  <a:t>Type I error: </a:t>
                </a:r>
                <a:r>
                  <a:rPr lang="en-US" sz="1700" dirty="0">
                    <a:latin typeface="Calibri" panose="020F0502020204030204" pitchFamily="34" charset="0"/>
                    <a:ea typeface="Tahoma" panose="020B0604030504040204" pitchFamily="34" charset="0"/>
                    <a:cs typeface="Calibri" panose="020F0502020204030204" pitchFamily="34" charset="0"/>
                  </a:rPr>
                  <a:t>A type I error occurs when we incorrectly reject </a:t>
                </a:r>
                <a14:m>
                  <m:oMath xmlns:m="http://schemas.openxmlformats.org/officeDocument/2006/math">
                    <m:sSub>
                      <m:sSubPr>
                        <m:ctrlPr>
                          <a:rPr lang="en-US" sz="1700" i="1">
                            <a:latin typeface="Cambria Math" panose="02040503050406030204" pitchFamily="18" charset="0"/>
                            <a:ea typeface="Tahoma" panose="020B0604030504040204" pitchFamily="34" charset="0"/>
                            <a:cs typeface="Times New Roman" panose="02020603050405020304" pitchFamily="18" charset="0"/>
                          </a:rPr>
                        </m:ctrlPr>
                      </m:sSubPr>
                      <m:e>
                        <m:r>
                          <a:rPr lang="en-US" sz="1700" i="1">
                            <a:latin typeface="Cambria Math" panose="02040503050406030204" pitchFamily="18" charset="0"/>
                            <a:ea typeface="Tahoma" panose="020B0604030504040204" pitchFamily="34" charset="0"/>
                            <a:cs typeface="Times New Roman" panose="02020603050405020304" pitchFamily="18" charset="0"/>
                          </a:rPr>
                          <m:t>𝐻</m:t>
                        </m:r>
                      </m:e>
                      <m:sub>
                        <m:r>
                          <a:rPr lang="en-US" sz="1700" i="1">
                            <a:latin typeface="Cambria Math" panose="02040503050406030204" pitchFamily="18" charset="0"/>
                            <a:ea typeface="Tahoma" panose="020B0604030504040204" pitchFamily="34" charset="0"/>
                            <a:cs typeface="Times New Roman" panose="02020603050405020304" pitchFamily="18" charset="0"/>
                          </a:rPr>
                          <m:t>0</m:t>
                        </m:r>
                      </m:sub>
                    </m:sSub>
                  </m:oMath>
                </a14:m>
                <a:r>
                  <a:rPr lang="en-US" sz="1700" dirty="0">
                    <a:latin typeface="Calibri" panose="020F0502020204030204" pitchFamily="34" charset="0"/>
                    <a:ea typeface="Tahoma" panose="020B0604030504040204" pitchFamily="34" charset="0"/>
                    <a:cs typeface="Calibri" panose="020F0502020204030204" pitchFamily="34" charset="0"/>
                  </a:rPr>
                  <a:t> (i.e., we reject the null hypothesis, when </a:t>
                </a:r>
                <a14:m>
                  <m:oMath xmlns:m="http://schemas.openxmlformats.org/officeDocument/2006/math">
                    <m:sSub>
                      <m:sSubPr>
                        <m:ctrlPr>
                          <a:rPr lang="en-US" sz="1700" i="1">
                            <a:latin typeface="Cambria Math" panose="02040503050406030204" pitchFamily="18" charset="0"/>
                            <a:ea typeface="Tahoma" panose="020B0604030504040204" pitchFamily="34" charset="0"/>
                            <a:cs typeface="Times New Roman" panose="02020603050405020304" pitchFamily="18" charset="0"/>
                          </a:rPr>
                        </m:ctrlPr>
                      </m:sSubPr>
                      <m:e>
                        <m:r>
                          <a:rPr lang="en-US" sz="1700" i="1">
                            <a:latin typeface="Cambria Math" panose="02040503050406030204" pitchFamily="18" charset="0"/>
                            <a:ea typeface="Tahoma" panose="020B0604030504040204" pitchFamily="34" charset="0"/>
                            <a:cs typeface="Times New Roman" panose="02020603050405020304" pitchFamily="18" charset="0"/>
                          </a:rPr>
                          <m:t>𝐻</m:t>
                        </m:r>
                      </m:e>
                      <m:sub>
                        <m:r>
                          <a:rPr lang="en-US" sz="1700" i="1">
                            <a:latin typeface="Cambria Math" panose="02040503050406030204" pitchFamily="18" charset="0"/>
                            <a:ea typeface="Tahoma" panose="020B0604030504040204" pitchFamily="34" charset="0"/>
                            <a:cs typeface="Times New Roman" panose="02020603050405020304" pitchFamily="18" charset="0"/>
                          </a:rPr>
                          <m:t>0</m:t>
                        </m:r>
                      </m:sub>
                    </m:sSub>
                  </m:oMath>
                </a14:m>
                <a:r>
                  <a:rPr lang="en-US" sz="1700" dirty="0">
                    <a:latin typeface="Calibri" panose="020F0502020204030204" pitchFamily="34" charset="0"/>
                    <a:ea typeface="Tahoma" panose="020B0604030504040204" pitchFamily="34" charset="0"/>
                    <a:cs typeface="Calibri" panose="020F0502020204030204" pitchFamily="34" charset="0"/>
                  </a:rPr>
                  <a:t> is true).</a:t>
                </a:r>
              </a:p>
              <a:p>
                <a:pPr marL="2003425" indent="-1546225">
                  <a:lnSpc>
                    <a:spcPct val="120000"/>
                  </a:lnSpc>
                  <a:spcBef>
                    <a:spcPts val="0"/>
                  </a:spcBef>
                  <a:buNone/>
                </a:pPr>
                <a:endParaRPr lang="en-US" sz="1700" dirty="0">
                  <a:latin typeface="Calibri" panose="020F0502020204030204" pitchFamily="34" charset="0"/>
                  <a:ea typeface="Tahoma" panose="020B0604030504040204" pitchFamily="34" charset="0"/>
                  <a:cs typeface="Calibri" panose="020F0502020204030204" pitchFamily="34" charset="0"/>
                </a:endParaRPr>
              </a:p>
              <a:p>
                <a:pPr marL="2003425" indent="-1546225">
                  <a:lnSpc>
                    <a:spcPct val="120000"/>
                  </a:lnSpc>
                  <a:spcBef>
                    <a:spcPts val="0"/>
                  </a:spcBef>
                  <a:buNone/>
                </a:pPr>
                <a:r>
                  <a:rPr lang="en-US" sz="1700" b="1" dirty="0">
                    <a:solidFill>
                      <a:srgbClr val="0B5ED7"/>
                    </a:solidFill>
                    <a:latin typeface="Calibri" panose="020F0502020204030204" pitchFamily="34" charset="0"/>
                    <a:ea typeface="Tahoma" panose="020B0604030504040204" pitchFamily="34" charset="0"/>
                    <a:cs typeface="Calibri" panose="020F0502020204030204" pitchFamily="34" charset="0"/>
                  </a:rPr>
                  <a:t>Type II error: </a:t>
                </a:r>
                <a:r>
                  <a:rPr lang="en-US" sz="1700" dirty="0">
                    <a:latin typeface="Calibri" panose="020F0502020204030204" pitchFamily="34" charset="0"/>
                    <a:ea typeface="Tahoma" panose="020B0604030504040204" pitchFamily="34" charset="0"/>
                    <a:cs typeface="Calibri" panose="020F0502020204030204" pitchFamily="34" charset="0"/>
                  </a:rPr>
                  <a:t>A type II error occurs when we incorrectly fail to reject </a:t>
                </a:r>
                <a14:m>
                  <m:oMath xmlns:m="http://schemas.openxmlformats.org/officeDocument/2006/math">
                    <m:sSub>
                      <m:sSubPr>
                        <m:ctrlPr>
                          <a:rPr lang="en-US" sz="1700" i="1">
                            <a:latin typeface="Cambria Math" panose="02040503050406030204" pitchFamily="18" charset="0"/>
                            <a:ea typeface="Tahoma" panose="020B0604030504040204" pitchFamily="34" charset="0"/>
                            <a:cs typeface="Times New Roman" panose="02020603050405020304" pitchFamily="18" charset="0"/>
                          </a:rPr>
                        </m:ctrlPr>
                      </m:sSubPr>
                      <m:e>
                        <m:r>
                          <a:rPr lang="en-US" sz="1700" i="1">
                            <a:latin typeface="Cambria Math" panose="02040503050406030204" pitchFamily="18" charset="0"/>
                            <a:ea typeface="Tahoma" panose="020B0604030504040204" pitchFamily="34" charset="0"/>
                            <a:cs typeface="Times New Roman" panose="02020603050405020304" pitchFamily="18" charset="0"/>
                          </a:rPr>
                          <m:t>𝐻</m:t>
                        </m:r>
                      </m:e>
                      <m:sub>
                        <m:r>
                          <a:rPr lang="en-US" sz="1700" i="1">
                            <a:latin typeface="Cambria Math" panose="02040503050406030204" pitchFamily="18" charset="0"/>
                            <a:ea typeface="Tahoma" panose="020B0604030504040204" pitchFamily="34" charset="0"/>
                            <a:cs typeface="Times New Roman" panose="02020603050405020304" pitchFamily="18" charset="0"/>
                          </a:rPr>
                          <m:t>0</m:t>
                        </m:r>
                      </m:sub>
                    </m:sSub>
                  </m:oMath>
                </a14:m>
                <a:r>
                  <a:rPr lang="en-US" sz="1700" dirty="0">
                    <a:latin typeface="Calibri" panose="020F0502020204030204" pitchFamily="34" charset="0"/>
                    <a:ea typeface="Tahoma" panose="020B0604030504040204" pitchFamily="34" charset="0"/>
                    <a:cs typeface="Calibri" panose="020F0502020204030204" pitchFamily="34" charset="0"/>
                  </a:rPr>
                  <a:t> (i.e., we accept </a:t>
                </a:r>
                <a14:m>
                  <m:oMath xmlns:m="http://schemas.openxmlformats.org/officeDocument/2006/math">
                    <m:sSub>
                      <m:sSubPr>
                        <m:ctrlPr>
                          <a:rPr lang="en-US" sz="1700" i="1">
                            <a:latin typeface="Cambria Math" panose="02040503050406030204" pitchFamily="18" charset="0"/>
                            <a:ea typeface="Tahoma" panose="020B0604030504040204" pitchFamily="34" charset="0"/>
                            <a:cs typeface="Times New Roman" panose="02020603050405020304" pitchFamily="18" charset="0"/>
                          </a:rPr>
                        </m:ctrlPr>
                      </m:sSubPr>
                      <m:e>
                        <m:r>
                          <a:rPr lang="en-US" sz="1700" i="1">
                            <a:latin typeface="Cambria Math" panose="02040503050406030204" pitchFamily="18" charset="0"/>
                            <a:ea typeface="Tahoma" panose="020B0604030504040204" pitchFamily="34" charset="0"/>
                            <a:cs typeface="Times New Roman" panose="02020603050405020304" pitchFamily="18" charset="0"/>
                          </a:rPr>
                          <m:t>𝐻</m:t>
                        </m:r>
                      </m:e>
                      <m:sub>
                        <m:r>
                          <a:rPr lang="en-US" sz="1700" i="1">
                            <a:latin typeface="Cambria Math" panose="02040503050406030204" pitchFamily="18" charset="0"/>
                            <a:ea typeface="Tahoma" panose="020B0604030504040204" pitchFamily="34" charset="0"/>
                            <a:cs typeface="Times New Roman" panose="02020603050405020304" pitchFamily="18" charset="0"/>
                          </a:rPr>
                          <m:t>0</m:t>
                        </m:r>
                      </m:sub>
                    </m:sSub>
                  </m:oMath>
                </a14:m>
                <a:r>
                  <a:rPr lang="en-US" sz="1700" dirty="0">
                    <a:latin typeface="Calibri" panose="020F0502020204030204" pitchFamily="34" charset="0"/>
                    <a:ea typeface="Tahoma" panose="020B0604030504040204" pitchFamily="34" charset="0"/>
                    <a:cs typeface="Calibri" panose="020F0502020204030204" pitchFamily="34" charset="0"/>
                  </a:rPr>
                  <a:t> when it is not true).</a:t>
                </a:r>
              </a:p>
              <a:p>
                <a:pPr marL="2003425" indent="-1546225">
                  <a:buNone/>
                </a:pPr>
                <a:endParaRPr lang="en-US"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9931" y="1708957"/>
                <a:ext cx="9793356" cy="2150524"/>
              </a:xfrm>
              <a:blipFill>
                <a:blip r:embed="rId2"/>
                <a:stretch>
                  <a:fillRect t="-283" b="-283"/>
                </a:stretch>
              </a:blipFill>
            </p:spPr>
            <p:txBody>
              <a:bodyPr/>
              <a:lstStyle/>
              <a:p>
                <a:r>
                  <a:rPr lang="en-VI">
                    <a:noFill/>
                  </a:rPr>
                  <a:t> </a:t>
                </a:r>
              </a:p>
            </p:txBody>
          </p:sp>
        </mc:Fallback>
      </mc:AlternateContent>
      <p:sp>
        <p:nvSpPr>
          <p:cNvPr id="10" name="Title 1"/>
          <p:cNvSpPr txBox="1">
            <a:spLocks/>
          </p:cNvSpPr>
          <p:nvPr/>
        </p:nvSpPr>
        <p:spPr>
          <a:xfrm>
            <a:off x="1787547" y="620486"/>
            <a:ext cx="5381879" cy="541564"/>
          </a:xfrm>
          <a:prstGeom prst="rect">
            <a:avLst/>
          </a:prstGeom>
        </p:spPr>
        <p:txBody>
          <a:bodyPr vert="horz" lIns="0" rIns="0" bIns="0" anchor="b">
            <a:normAutofit fontScale="775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Errors in Hypothesis Testing	</a:t>
            </a:r>
            <a:endParaRPr kumimoji="0" lang="en-IN" sz="4000" b="0" i="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983" y="4139416"/>
            <a:ext cx="9289774" cy="2098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91499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6" name="Group 431"/>
          <p:cNvGraphicFramePr>
            <a:graphicFrameLocks/>
          </p:cNvGraphicFramePr>
          <p:nvPr/>
        </p:nvGraphicFramePr>
        <p:xfrm>
          <a:off x="946618" y="1493904"/>
          <a:ext cx="10430214" cy="4777266"/>
        </p:xfrm>
        <a:graphic>
          <a:graphicData uri="http://schemas.openxmlformats.org/drawingml/2006/table">
            <a:tbl>
              <a:tblPr rtl="1"/>
              <a:tblGrid>
                <a:gridCol w="2028154">
                  <a:extLst>
                    <a:ext uri="{9D8B030D-6E8A-4147-A177-3AD203B41FA5}">
                      <a16:colId xmlns:a16="http://schemas.microsoft.com/office/drawing/2014/main" val="20000"/>
                    </a:ext>
                  </a:extLst>
                </a:gridCol>
                <a:gridCol w="1647706">
                  <a:extLst>
                    <a:ext uri="{9D8B030D-6E8A-4147-A177-3AD203B41FA5}">
                      <a16:colId xmlns:a16="http://schemas.microsoft.com/office/drawing/2014/main" val="20001"/>
                    </a:ext>
                  </a:extLst>
                </a:gridCol>
                <a:gridCol w="1716414">
                  <a:extLst>
                    <a:ext uri="{9D8B030D-6E8A-4147-A177-3AD203B41FA5}">
                      <a16:colId xmlns:a16="http://schemas.microsoft.com/office/drawing/2014/main" val="20002"/>
                    </a:ext>
                  </a:extLst>
                </a:gridCol>
                <a:gridCol w="1716415">
                  <a:extLst>
                    <a:ext uri="{9D8B030D-6E8A-4147-A177-3AD203B41FA5}">
                      <a16:colId xmlns:a16="http://schemas.microsoft.com/office/drawing/2014/main" val="20003"/>
                    </a:ext>
                  </a:extLst>
                </a:gridCol>
                <a:gridCol w="2080962">
                  <a:extLst>
                    <a:ext uri="{9D8B030D-6E8A-4147-A177-3AD203B41FA5}">
                      <a16:colId xmlns:a16="http://schemas.microsoft.com/office/drawing/2014/main" val="20004"/>
                    </a:ext>
                  </a:extLst>
                </a:gridCol>
                <a:gridCol w="1240563">
                  <a:extLst>
                    <a:ext uri="{9D8B030D-6E8A-4147-A177-3AD203B41FA5}">
                      <a16:colId xmlns:a16="http://schemas.microsoft.com/office/drawing/2014/main" val="20005"/>
                    </a:ext>
                  </a:extLst>
                </a:gridCol>
              </a:tblGrid>
              <a:tr h="1188714">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ea typeface="SimSun" pitchFamily="2" charset="-122"/>
                          <a:cs typeface="Arial" pitchFamily="34" charset="0"/>
                        </a:rPr>
                        <a:t>Y</a:t>
                      </a:r>
                      <a:r>
                        <a:rPr kumimoji="0" lang="en-US" sz="2400" b="1" i="0" u="none" strike="noStrike" cap="none" normalizeH="0" baseline="30000" dirty="0">
                          <a:ln>
                            <a:noFill/>
                          </a:ln>
                          <a:solidFill>
                            <a:schemeClr val="tx1"/>
                          </a:solidFill>
                          <a:effectLst/>
                          <a:latin typeface="Arial" pitchFamily="34" charset="0"/>
                          <a:ea typeface="SimSun" pitchFamily="2" charset="-122"/>
                          <a:cs typeface="Arial" pitchFamily="34" charset="0"/>
                        </a:rPr>
                        <a:t>2</a:t>
                      </a:r>
                      <a:endParaRPr kumimoji="0" lang="en-US" sz="2400" b="1" i="0" u="none" strike="noStrike" cap="none" normalizeH="0" baseline="0" dirty="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ea typeface="SimSun" pitchFamily="2" charset="-122"/>
                          <a:cs typeface="Arial" pitchFamily="34" charset="0"/>
                        </a:rPr>
                        <a:t>X</a:t>
                      </a:r>
                      <a:r>
                        <a:rPr kumimoji="0" lang="en-US" sz="2400" b="1" i="0" u="none" strike="noStrike" cap="none" normalizeH="0" baseline="30000" dirty="0">
                          <a:ln>
                            <a:noFill/>
                          </a:ln>
                          <a:solidFill>
                            <a:schemeClr val="tx1"/>
                          </a:solidFill>
                          <a:effectLst/>
                          <a:latin typeface="Arial" pitchFamily="34" charset="0"/>
                          <a:ea typeface="SimSun" pitchFamily="2" charset="-122"/>
                          <a:cs typeface="Arial" pitchFamily="34" charset="0"/>
                        </a:rPr>
                        <a:t>2</a:t>
                      </a:r>
                      <a:endParaRPr kumimoji="0" lang="en-US" sz="2400" b="1" i="0" u="none" strike="noStrike" cap="none" normalizeH="0" baseline="0" dirty="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ea typeface="SimSun" pitchFamily="2" charset="-122"/>
                          <a:cs typeface="Arial" pitchFamily="34" charset="0"/>
                        </a:rPr>
                        <a:t>XY</a:t>
                      </a:r>
                      <a:endParaRPr kumimoji="0" lang="en-US" sz="2400" b="1" i="0" u="none" strike="noStrike" cap="none" normalizeH="0" baseline="0" dirty="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254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Arial" pitchFamily="34" charset="0"/>
                          <a:ea typeface="SimSun" pitchFamily="2" charset="-122"/>
                          <a:cs typeface="Arial" pitchFamily="34" charset="0"/>
                        </a:rPr>
                        <a:t>Wt</a:t>
                      </a:r>
                      <a:r>
                        <a:rPr kumimoji="0" lang="en-US" sz="2400" b="1" i="0" u="none" strike="noStrike" cap="none" normalizeH="0" baseline="0" dirty="0">
                          <a:ln>
                            <a:noFill/>
                          </a:ln>
                          <a:solidFill>
                            <a:schemeClr val="tx1"/>
                          </a:solidFill>
                          <a:effectLst/>
                          <a:latin typeface="Arial" pitchFamily="34" charset="0"/>
                          <a:ea typeface="SimSun" pitchFamily="2" charset="-122"/>
                          <a:cs typeface="Arial" pitchFamily="34" charset="0"/>
                        </a:rPr>
                        <a:t> (Kg) </a:t>
                      </a:r>
                      <a:r>
                        <a:rPr kumimoji="0" lang="arn-CL" sz="2400" b="1" i="0" u="none" strike="noStrike" cap="none" normalizeH="0" baseline="0" dirty="0">
                          <a:ln>
                            <a:noFill/>
                          </a:ln>
                          <a:solidFill>
                            <a:schemeClr val="tx1"/>
                          </a:solidFill>
                          <a:effectLst/>
                          <a:latin typeface="Arial" pitchFamily="34" charset="0"/>
                          <a:ea typeface="SimSun" pitchFamily="2" charset="-122"/>
                          <a:cs typeface="Arial" pitchFamily="34" charset="0"/>
                        </a:rPr>
                        <a:t>(</a:t>
                      </a:r>
                      <a:r>
                        <a:rPr kumimoji="0" lang="en-US" sz="2400" b="1" i="0" u="none" strike="noStrike" cap="none" normalizeH="0" baseline="0" dirty="0">
                          <a:ln>
                            <a:noFill/>
                          </a:ln>
                          <a:solidFill>
                            <a:schemeClr val="tx1"/>
                          </a:solidFill>
                          <a:effectLst/>
                          <a:latin typeface="Arial" pitchFamily="34" charset="0"/>
                          <a:ea typeface="SimSun" pitchFamily="2" charset="-122"/>
                          <a:cs typeface="Arial" pitchFamily="34" charset="0"/>
                        </a:rPr>
                        <a:t>Y</a:t>
                      </a:r>
                      <a:r>
                        <a:rPr kumimoji="0" lang="arn-CL" sz="2400" b="1" i="0" u="none" strike="noStrike" cap="none" normalizeH="0" baseline="0" dirty="0">
                          <a:ln>
                            <a:noFill/>
                          </a:ln>
                          <a:solidFill>
                            <a:schemeClr val="tx1"/>
                          </a:solidFill>
                          <a:effectLst/>
                          <a:latin typeface="Arial" pitchFamily="34" charset="0"/>
                          <a:ea typeface="SimSun" pitchFamily="2" charset="-122"/>
                          <a:cs typeface="Arial" pitchFamily="34" charset="0"/>
                        </a:rPr>
                        <a:t>)</a:t>
                      </a:r>
                      <a:endParaRPr kumimoji="0" lang="ar-SA" sz="2400" b="1" i="0" u="none" strike="noStrike" cap="none" normalizeH="0" baseline="0" dirty="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254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ea typeface="SimSun" pitchFamily="2" charset="-122"/>
                          <a:cs typeface="Arial" pitchFamily="34" charset="0"/>
                        </a:rPr>
                        <a:t> Age (</a:t>
                      </a:r>
                      <a:r>
                        <a:rPr kumimoji="0" lang="en-US" sz="2400" b="1" i="0" u="none" strike="noStrike" cap="none" normalizeH="0" baseline="0" dirty="0" err="1">
                          <a:ln>
                            <a:noFill/>
                          </a:ln>
                          <a:solidFill>
                            <a:schemeClr val="tx1"/>
                          </a:solidFill>
                          <a:effectLst/>
                          <a:latin typeface="Arial" pitchFamily="34" charset="0"/>
                          <a:ea typeface="SimSun" pitchFamily="2" charset="-122"/>
                          <a:cs typeface="Arial" pitchFamily="34" charset="0"/>
                        </a:rPr>
                        <a:t>yrs</a:t>
                      </a:r>
                      <a:r>
                        <a:rPr kumimoji="0" lang="en-US" sz="2400" b="1" i="0" u="none" strike="noStrike" cap="none" normalizeH="0" baseline="0" dirty="0">
                          <a:ln>
                            <a:noFill/>
                          </a:ln>
                          <a:solidFill>
                            <a:schemeClr val="tx1"/>
                          </a:solidFill>
                          <a:effectLst/>
                          <a:latin typeface="Arial" pitchFamily="34" charset="0"/>
                          <a:ea typeface="SimSun" pitchFamily="2" charset="-122"/>
                          <a:cs typeface="Arial" pitchFamily="34" charset="0"/>
                        </a:rPr>
                        <a:t>) </a:t>
                      </a:r>
                      <a:r>
                        <a:rPr kumimoji="0" lang="arn-CL" sz="2400" b="1" i="0" u="none" strike="noStrike" cap="none" normalizeH="0" baseline="0" dirty="0">
                          <a:ln>
                            <a:noFill/>
                          </a:ln>
                          <a:solidFill>
                            <a:schemeClr val="tx1"/>
                          </a:solidFill>
                          <a:effectLst/>
                          <a:latin typeface="Arial" pitchFamily="34" charset="0"/>
                          <a:ea typeface="SimSun" pitchFamily="2" charset="-122"/>
                          <a:cs typeface="Arial" pitchFamily="34" charset="0"/>
                        </a:rPr>
                        <a:t>(</a:t>
                      </a:r>
                      <a:r>
                        <a:rPr kumimoji="0" lang="en-US" sz="2400" b="1" i="0" u="none" strike="noStrike" cap="none" normalizeH="0" baseline="0" dirty="0">
                          <a:ln>
                            <a:noFill/>
                          </a:ln>
                          <a:solidFill>
                            <a:schemeClr val="tx1"/>
                          </a:solidFill>
                          <a:effectLst/>
                          <a:latin typeface="Arial" pitchFamily="34" charset="0"/>
                          <a:ea typeface="SimSun" pitchFamily="2" charset="-122"/>
                          <a:cs typeface="Arial" pitchFamily="34" charset="0"/>
                        </a:rPr>
                        <a:t>X)</a:t>
                      </a:r>
                      <a:endParaRPr kumimoji="0" lang="ar-SA" sz="2400" b="1" i="0" u="none" strike="noStrike" cap="none" normalizeH="0" baseline="0" dirty="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254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Arial" pitchFamily="34" charset="0"/>
                          <a:ea typeface="SimSun" pitchFamily="2" charset="-122"/>
                          <a:cs typeface="Arial" pitchFamily="34" charset="0"/>
                        </a:rPr>
                        <a:t>Sl</a:t>
                      </a:r>
                      <a:r>
                        <a:rPr kumimoji="0" lang="en-US" sz="2400" b="1" i="0" u="none" strike="noStrike" cap="none" normalizeH="0" baseline="0" dirty="0">
                          <a:ln>
                            <a:noFill/>
                          </a:ln>
                          <a:solidFill>
                            <a:schemeClr val="tx1"/>
                          </a:solidFill>
                          <a:effectLst/>
                          <a:latin typeface="Arial" pitchFamily="34" charset="0"/>
                          <a:ea typeface="SimSun" pitchFamily="2" charset="-122"/>
                          <a:cs typeface="Arial" pitchFamily="34" charset="0"/>
                        </a:rPr>
                        <a:t> no.</a:t>
                      </a:r>
                      <a:endParaRPr kumimoji="0" lang="en-US" sz="2400" b="1" i="0" u="none" strike="noStrike" cap="none" normalizeH="0" baseline="0" dirty="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0933">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144</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49</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84</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12</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7</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1</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0933">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64</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36</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48</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8</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6</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ea typeface="SimSun" pitchFamily="2" charset="-122"/>
                          <a:cs typeface="Arial" pitchFamily="34" charset="0"/>
                        </a:rPr>
                        <a:t>2</a:t>
                      </a:r>
                      <a:endParaRPr kumimoji="0" lang="en-US" sz="2400" b="1" i="0" u="none" strike="noStrike" cap="none" normalizeH="0" baseline="0" dirty="0">
                        <a:ln>
                          <a:noFill/>
                        </a:ln>
                        <a:solidFill>
                          <a:schemeClr val="tx1"/>
                        </a:solidFill>
                        <a:effectLst/>
                        <a:latin typeface="Arial" pitchFamily="34" charset="0"/>
                        <a:cs typeface="Arial" pitchFamily="34" charset="0"/>
                      </a:endParaRPr>
                    </a:p>
                  </a:txBody>
                  <a:tcPr marL="121620" marR="12162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0933">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144</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64</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96</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12</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8</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3</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0933">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100</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25</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50</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10</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5</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4</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0933">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121</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36</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ea typeface="SimSun" pitchFamily="2" charset="-122"/>
                          <a:cs typeface="Arial" pitchFamily="34" charset="0"/>
                        </a:rPr>
                        <a:t>66</a:t>
                      </a:r>
                      <a:endParaRPr kumimoji="0" lang="en-US" sz="2400" b="1" i="0" u="none" strike="noStrike" cap="none" normalizeH="0" baseline="0" dirty="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11</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6</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5</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60933">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169</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ea typeface="SimSun" pitchFamily="2" charset="-122"/>
                          <a:cs typeface="Arial" pitchFamily="34" charset="0"/>
                        </a:rPr>
                        <a:t>81</a:t>
                      </a:r>
                      <a:endParaRPr kumimoji="0" lang="en-US" sz="2400" b="1" i="0" u="none" strike="noStrike" cap="none" normalizeH="0" baseline="0" dirty="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117</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13</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9</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pitchFamily="34" charset="0"/>
                          <a:ea typeface="SimSun" pitchFamily="2" charset="-122"/>
                          <a:cs typeface="Arial" pitchFamily="34" charset="0"/>
                        </a:rPr>
                        <a:t>6</a:t>
                      </a:r>
                      <a:endParaRPr kumimoji="0" lang="en-US" sz="2400" b="1" i="0" u="none" strike="noStrike" cap="none" normalizeH="0" baseline="0">
                        <a:ln>
                          <a:noFill/>
                        </a:ln>
                        <a:solidFill>
                          <a:schemeClr val="tx1"/>
                        </a:solidFill>
                        <a:effectLst/>
                        <a:latin typeface="Arial" pitchFamily="34" charset="0"/>
                        <a:cs typeface="Arial" pitchFamily="34" charset="0"/>
                      </a:endParaRPr>
                    </a:p>
                  </a:txBody>
                  <a:tcPr marL="121620" marR="12162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822954">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ea typeface="SimSun" pitchFamily="2" charset="-122"/>
                          <a:cs typeface="Arial" pitchFamily="34" charset="0"/>
                        </a:rPr>
                        <a:t>∑Y</a:t>
                      </a:r>
                      <a:r>
                        <a:rPr kumimoji="0" lang="en-US" sz="2400" b="1" i="0" u="none" strike="noStrike" cap="none" normalizeH="0" baseline="30000" dirty="0">
                          <a:ln>
                            <a:noFill/>
                          </a:ln>
                          <a:solidFill>
                            <a:schemeClr val="tx1"/>
                          </a:solidFill>
                          <a:effectLst/>
                          <a:latin typeface="Arial" pitchFamily="34" charset="0"/>
                          <a:ea typeface="SimSun" pitchFamily="2" charset="-122"/>
                          <a:cs typeface="Arial" pitchFamily="34" charset="0"/>
                        </a:rPr>
                        <a:t>2</a:t>
                      </a:r>
                      <a:r>
                        <a:rPr kumimoji="0" lang="en-US" sz="2400" b="1" i="0" u="none" strike="noStrike" cap="none" normalizeH="0" baseline="0" dirty="0">
                          <a:ln>
                            <a:noFill/>
                          </a:ln>
                          <a:solidFill>
                            <a:schemeClr val="tx1"/>
                          </a:solidFill>
                          <a:effectLst/>
                          <a:latin typeface="Arial" pitchFamily="34" charset="0"/>
                          <a:ea typeface="SimSun" pitchFamily="2" charset="-122"/>
                          <a:cs typeface="Arial" pitchFamily="34" charset="0"/>
                        </a:rPr>
                        <a:t>= 742</a:t>
                      </a:r>
                      <a:endParaRPr kumimoji="0" lang="en-US" sz="2400" b="1" i="0" u="none" strike="noStrike" cap="none" normalizeH="0" baseline="0" dirty="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ea typeface="SimSun" pitchFamily="2" charset="-122"/>
                          <a:cs typeface="Arial" pitchFamily="34" charset="0"/>
                        </a:rPr>
                        <a:t>∑X</a:t>
                      </a:r>
                      <a:r>
                        <a:rPr kumimoji="0" lang="en-US" sz="2400" b="1" i="0" u="none" strike="noStrike" cap="none" normalizeH="0" baseline="30000" dirty="0">
                          <a:ln>
                            <a:noFill/>
                          </a:ln>
                          <a:solidFill>
                            <a:schemeClr val="tx1"/>
                          </a:solidFill>
                          <a:effectLst/>
                          <a:latin typeface="Arial" pitchFamily="34" charset="0"/>
                          <a:ea typeface="SimSun" pitchFamily="2" charset="-122"/>
                          <a:cs typeface="Arial" pitchFamily="34" charset="0"/>
                        </a:rPr>
                        <a:t>2</a:t>
                      </a:r>
                      <a:r>
                        <a:rPr kumimoji="0" lang="en-US" sz="2400" b="1" i="0" u="none" strike="noStrike" cap="none" normalizeH="0" baseline="0" dirty="0">
                          <a:ln>
                            <a:noFill/>
                          </a:ln>
                          <a:solidFill>
                            <a:schemeClr val="tx1"/>
                          </a:solidFill>
                          <a:effectLst/>
                          <a:latin typeface="Arial" pitchFamily="34" charset="0"/>
                          <a:ea typeface="SimSun" pitchFamily="2" charset="-122"/>
                          <a:cs typeface="Arial" pitchFamily="34" charset="0"/>
                        </a:rPr>
                        <a:t>= 291</a:t>
                      </a:r>
                      <a:endParaRPr kumimoji="0" lang="en-US" sz="2400" b="1" i="0" u="none" strike="noStrike" cap="none" normalizeH="0" baseline="0" dirty="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ea typeface="SimSun" pitchFamily="2" charset="-122"/>
                          <a:cs typeface="Arial" pitchFamily="34" charset="0"/>
                        </a:rPr>
                        <a:t>∑XY= 461</a:t>
                      </a:r>
                      <a:endParaRPr kumimoji="0" lang="en-US" sz="2400" b="1" i="0" u="none" strike="noStrike" cap="none" normalizeH="0" baseline="0" dirty="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ea typeface="SimSun" pitchFamily="2" charset="-122"/>
                          <a:cs typeface="Arial" pitchFamily="34" charset="0"/>
                        </a:rPr>
                        <a:t>∑Y=66</a:t>
                      </a:r>
                      <a:endParaRPr kumimoji="0" lang="en-US" sz="2400" b="1" i="0" u="none" strike="noStrike" cap="none" normalizeH="0" baseline="0" dirty="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ea typeface="SimSun" pitchFamily="2" charset="-122"/>
                          <a:cs typeface="Arial" pitchFamily="34" charset="0"/>
                        </a:rPr>
                        <a:t> ∑X=41</a:t>
                      </a:r>
                      <a:endParaRPr kumimoji="0" lang="en-US" sz="2400" b="1" i="0" u="none" strike="noStrike" cap="none" normalizeH="0" baseline="0" dirty="0">
                        <a:ln>
                          <a:noFill/>
                        </a:ln>
                        <a:solidFill>
                          <a:schemeClr val="tx1"/>
                        </a:solidFill>
                        <a:effectLst/>
                        <a:latin typeface="Arial" pitchFamily="34" charset="0"/>
                        <a:cs typeface="Arial" pitchFamily="34" charset="0"/>
                      </a:endParaRPr>
                    </a:p>
                  </a:txBody>
                  <a:tcPr marL="121620" marR="121620"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1"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itchFamily="34" charset="0"/>
                          <a:ea typeface="SimSun" pitchFamily="2" charset="-122"/>
                          <a:cs typeface="Arial" pitchFamily="34" charset="0"/>
                        </a:rPr>
                        <a:t>Total</a:t>
                      </a:r>
                      <a:endParaRPr kumimoji="0" lang="en-US" sz="2400" b="1" i="0" u="none" strike="noStrike" cap="none" normalizeH="0" baseline="0" dirty="0">
                        <a:ln>
                          <a:noFill/>
                        </a:ln>
                        <a:solidFill>
                          <a:schemeClr val="tx1"/>
                        </a:solidFill>
                        <a:effectLst/>
                        <a:latin typeface="Arial" pitchFamily="34" charset="0"/>
                        <a:cs typeface="Arial" pitchFamily="34" charset="0"/>
                      </a:endParaRPr>
                    </a:p>
                  </a:txBody>
                  <a:tcPr marL="121620" marR="121620"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3535581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893691" y="5192954"/>
            <a:ext cx="10556707" cy="830967"/>
          </a:xfrm>
          <a:prstGeom prst="rect">
            <a:avLst/>
          </a:prstGeom>
          <a:noFill/>
          <a:ln w="38100" cmpd="dbl">
            <a:noFill/>
            <a:miter lim="800000"/>
            <a:headEnd/>
            <a:tailEnd/>
          </a:ln>
        </p:spPr>
        <p:txBody>
          <a:bodyPr lIns="109433" tIns="54717" rIns="109433" bIns="54717"/>
          <a:lstStyle>
            <a:lvl1pPr marL="342900" indent="-342900">
              <a:spcBef>
                <a:spcPct val="20000"/>
              </a:spcBef>
              <a:buClr>
                <a:schemeClr val="tx2"/>
              </a:buClr>
              <a:buSzPct val="65000"/>
              <a:buFont typeface="Monotype Sorts" pitchFamily="2" charset="2"/>
              <a:buChar char="n"/>
              <a:defRPr kumimoji="1" sz="2800">
                <a:solidFill>
                  <a:schemeClr val="tx1"/>
                </a:solidFill>
                <a:latin typeface="Arial" charset="0"/>
              </a:defRPr>
            </a:lvl1pPr>
            <a:lvl2pPr marL="742950" indent="-285750">
              <a:spcBef>
                <a:spcPct val="20000"/>
              </a:spcBef>
              <a:buClr>
                <a:schemeClr val="tx2"/>
              </a:buClr>
              <a:buChar char="–"/>
              <a:defRPr kumimoji="1" sz="2400">
                <a:solidFill>
                  <a:schemeClr val="tx1"/>
                </a:solidFill>
                <a:latin typeface="Arial" charset="0"/>
              </a:defRPr>
            </a:lvl2pPr>
            <a:lvl3pPr marL="1143000" indent="-228600">
              <a:spcBef>
                <a:spcPct val="20000"/>
              </a:spcBef>
              <a:buClr>
                <a:schemeClr val="tx2"/>
              </a:buClr>
              <a:buSzPct val="75000"/>
              <a:buFont typeface="Monotype Sorts" pitchFamily="2" charset="2"/>
              <a:buChar char="&lt;"/>
              <a:defRPr kumimoji="1" sz="2000">
                <a:solidFill>
                  <a:schemeClr val="tx1"/>
                </a:solidFill>
                <a:latin typeface="Arial" charset="0"/>
              </a:defRPr>
            </a:lvl3pPr>
            <a:lvl4pPr marL="1600200" indent="-228600">
              <a:spcBef>
                <a:spcPct val="20000"/>
              </a:spcBef>
              <a:buClr>
                <a:schemeClr val="tx2"/>
              </a:buClr>
              <a:buChar char="–"/>
              <a:defRPr kumimoji="1" sz="2000">
                <a:solidFill>
                  <a:schemeClr val="tx1"/>
                </a:solidFill>
                <a:latin typeface="Arial" charset="0"/>
              </a:defRPr>
            </a:lvl4pPr>
            <a:lvl5pPr marL="2057400" indent="-228600">
              <a:spcBef>
                <a:spcPct val="20000"/>
              </a:spcBef>
              <a:buClr>
                <a:schemeClr val="tx2"/>
              </a:buClr>
              <a:buChar char="–"/>
              <a:defRPr kumimoji="1" sz="1600">
                <a:solidFill>
                  <a:schemeClr val="tx1"/>
                </a:solidFill>
                <a:latin typeface="Arial" charset="0"/>
              </a:defRPr>
            </a:lvl5pPr>
            <a:lvl6pPr marL="2514600" indent="-228600" eaLnBrk="0" fontAlgn="base" hangingPunct="0">
              <a:spcBef>
                <a:spcPct val="20000"/>
              </a:spcBef>
              <a:spcAft>
                <a:spcPct val="0"/>
              </a:spcAft>
              <a:buClr>
                <a:schemeClr val="tx2"/>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tx2"/>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tx2"/>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tx2"/>
              </a:buClr>
              <a:buChar char="–"/>
              <a:defRPr kumimoji="1" sz="1600">
                <a:solidFill>
                  <a:schemeClr val="tx1"/>
                </a:solidFill>
                <a:latin typeface="Arial" charset="0"/>
              </a:defRPr>
            </a:lvl9pPr>
          </a:lstStyle>
          <a:p>
            <a:pPr marL="0" indent="0">
              <a:spcBef>
                <a:spcPct val="50000"/>
              </a:spcBef>
              <a:buNone/>
            </a:pPr>
            <a:r>
              <a:rPr lang="en-US" altLang="en-US" sz="3500" b="1" dirty="0">
                <a:solidFill>
                  <a:srgbClr val="FF0000"/>
                </a:solidFill>
                <a:latin typeface="Helvetica Neue"/>
              </a:rPr>
              <a:t>r</a:t>
            </a:r>
            <a:r>
              <a:rPr lang="en-US" altLang="en-US" sz="3500" b="1" dirty="0">
                <a:latin typeface="Helvetica Neue"/>
              </a:rPr>
              <a:t> = 0.759  (Positive (Direct) strong correlation)</a:t>
            </a:r>
          </a:p>
        </p:txBody>
      </p:sp>
      <mc:AlternateContent xmlns:mc="http://schemas.openxmlformats.org/markup-compatibility/2006" xmlns:a14="http://schemas.microsoft.com/office/drawing/2010/main">
        <mc:Choice Requires="a14">
          <p:sp>
            <p:nvSpPr>
              <p:cNvPr id="9" name="TextBox 8"/>
              <p:cNvSpPr txBox="1"/>
              <p:nvPr/>
            </p:nvSpPr>
            <p:spPr>
              <a:xfrm>
                <a:off x="1221464" y="1217547"/>
                <a:ext cx="9593011" cy="15678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4330" i="1">
                          <a:latin typeface="Cambria Math" panose="02040503050406030204" pitchFamily="18" charset="0"/>
                        </a:rPr>
                        <m:t>𝑟</m:t>
                      </m:r>
                      <m:r>
                        <a:rPr lang="en-IN" sz="4330" i="1">
                          <a:latin typeface="Cambria Math" panose="02040503050406030204" pitchFamily="18" charset="0"/>
                        </a:rPr>
                        <m:t>=</m:t>
                      </m:r>
                      <m:f>
                        <m:fPr>
                          <m:ctrlPr>
                            <a:rPr lang="en-IN" sz="4330" i="1">
                              <a:latin typeface="Cambria Math" panose="02040503050406030204" pitchFamily="18" charset="0"/>
                            </a:rPr>
                          </m:ctrlPr>
                        </m:fPr>
                        <m:num>
                          <m:r>
                            <a:rPr lang="en-IN" sz="4330" i="1">
                              <a:latin typeface="Cambria Math" panose="02040503050406030204" pitchFamily="18" charset="0"/>
                            </a:rPr>
                            <m:t>𝑛</m:t>
                          </m:r>
                          <m:nary>
                            <m:naryPr>
                              <m:chr m:val="∑"/>
                              <m:subHide m:val="on"/>
                              <m:supHide m:val="on"/>
                              <m:ctrlPr>
                                <a:rPr lang="en-IN" sz="4330" i="1">
                                  <a:latin typeface="Cambria Math" panose="02040503050406030204" pitchFamily="18" charset="0"/>
                                </a:rPr>
                              </m:ctrlPr>
                            </m:naryPr>
                            <m:sub/>
                            <m:sup/>
                            <m:e>
                              <m:r>
                                <a:rPr lang="en-IN" sz="4330" i="1">
                                  <a:latin typeface="Cambria Math" panose="02040503050406030204" pitchFamily="18" charset="0"/>
                                </a:rPr>
                                <m:t>𝑋𝑌</m:t>
                              </m:r>
                              <m:r>
                                <a:rPr lang="en-IN" sz="4330" i="1">
                                  <a:latin typeface="Cambria Math" panose="02040503050406030204" pitchFamily="18" charset="0"/>
                                </a:rPr>
                                <m:t>−(</m:t>
                              </m:r>
                              <m:nary>
                                <m:naryPr>
                                  <m:chr m:val="∑"/>
                                  <m:subHide m:val="on"/>
                                  <m:supHide m:val="on"/>
                                  <m:ctrlPr>
                                    <a:rPr lang="en-IN" sz="4330" i="1">
                                      <a:latin typeface="Cambria Math" panose="02040503050406030204" pitchFamily="18" charset="0"/>
                                    </a:rPr>
                                  </m:ctrlPr>
                                </m:naryPr>
                                <m:sub/>
                                <m:sup/>
                                <m:e>
                                  <m:r>
                                    <a:rPr lang="en-IN" sz="4330" i="1">
                                      <a:latin typeface="Cambria Math" panose="02040503050406030204" pitchFamily="18" charset="0"/>
                                    </a:rPr>
                                    <m:t>𝑋</m:t>
                                  </m:r>
                                  <m:r>
                                    <a:rPr lang="en-IN" sz="4330" i="1">
                                      <a:latin typeface="Cambria Math" panose="02040503050406030204" pitchFamily="18" charset="0"/>
                                    </a:rPr>
                                    <m:t>)(</m:t>
                                  </m:r>
                                  <m:nary>
                                    <m:naryPr>
                                      <m:chr m:val="∑"/>
                                      <m:subHide m:val="on"/>
                                      <m:supHide m:val="on"/>
                                      <m:ctrlPr>
                                        <a:rPr lang="en-IN" sz="4330" i="1">
                                          <a:latin typeface="Cambria Math" panose="02040503050406030204" pitchFamily="18" charset="0"/>
                                        </a:rPr>
                                      </m:ctrlPr>
                                    </m:naryPr>
                                    <m:sub/>
                                    <m:sup/>
                                    <m:e>
                                      <m:r>
                                        <a:rPr lang="en-IN" sz="4330" i="1">
                                          <a:latin typeface="Cambria Math" panose="02040503050406030204" pitchFamily="18" charset="0"/>
                                        </a:rPr>
                                        <m:t>𝑌</m:t>
                                      </m:r>
                                      <m:r>
                                        <a:rPr lang="en-IN" sz="4330" i="1">
                                          <a:latin typeface="Cambria Math" panose="02040503050406030204" pitchFamily="18" charset="0"/>
                                        </a:rPr>
                                        <m:t>)</m:t>
                                      </m:r>
                                    </m:e>
                                  </m:nary>
                                </m:e>
                              </m:nary>
                            </m:e>
                          </m:nary>
                        </m:num>
                        <m:den>
                          <m:rad>
                            <m:radPr>
                              <m:degHide m:val="on"/>
                              <m:ctrlPr>
                                <a:rPr lang="en-IN" sz="4330" i="1">
                                  <a:latin typeface="Cambria Math" panose="02040503050406030204" pitchFamily="18" charset="0"/>
                                </a:rPr>
                              </m:ctrlPr>
                            </m:radPr>
                            <m:deg/>
                            <m:e>
                              <m:r>
                                <a:rPr lang="en-IN" sz="4330" i="1">
                                  <a:latin typeface="Cambria Math" panose="02040503050406030204" pitchFamily="18" charset="0"/>
                                </a:rPr>
                                <m:t>𝑛</m:t>
                              </m:r>
                              <m:nary>
                                <m:naryPr>
                                  <m:chr m:val="∑"/>
                                  <m:subHide m:val="on"/>
                                  <m:supHide m:val="on"/>
                                  <m:ctrlPr>
                                    <a:rPr lang="en-IN" sz="4330" i="1">
                                      <a:latin typeface="Cambria Math" panose="02040503050406030204" pitchFamily="18" charset="0"/>
                                    </a:rPr>
                                  </m:ctrlPr>
                                </m:naryPr>
                                <m:sub/>
                                <m:sup/>
                                <m:e>
                                  <m:sSup>
                                    <m:sSupPr>
                                      <m:ctrlPr>
                                        <a:rPr lang="en-IN" sz="4330" i="1">
                                          <a:latin typeface="Cambria Math" panose="02040503050406030204" pitchFamily="18" charset="0"/>
                                        </a:rPr>
                                      </m:ctrlPr>
                                    </m:sSupPr>
                                    <m:e>
                                      <m:r>
                                        <a:rPr lang="en-IN" sz="4330" i="1">
                                          <a:latin typeface="Cambria Math" panose="02040503050406030204" pitchFamily="18" charset="0"/>
                                        </a:rPr>
                                        <m:t>𝑋</m:t>
                                      </m:r>
                                    </m:e>
                                    <m:sup>
                                      <m:r>
                                        <a:rPr lang="en-IN" sz="4330" i="1">
                                          <a:latin typeface="Cambria Math" panose="02040503050406030204" pitchFamily="18" charset="0"/>
                                        </a:rPr>
                                        <m:t>2</m:t>
                                      </m:r>
                                    </m:sup>
                                  </m:sSup>
                                  <m:r>
                                    <a:rPr lang="en-IN" sz="4330" i="1">
                                      <a:latin typeface="Cambria Math" panose="02040503050406030204" pitchFamily="18" charset="0"/>
                                    </a:rPr>
                                    <m:t>−</m:t>
                                  </m:r>
                                  <m:sSup>
                                    <m:sSupPr>
                                      <m:ctrlPr>
                                        <a:rPr lang="en-IN" sz="4330" i="1">
                                          <a:latin typeface="Cambria Math" panose="02040503050406030204" pitchFamily="18" charset="0"/>
                                        </a:rPr>
                                      </m:ctrlPr>
                                    </m:sSupPr>
                                    <m:e>
                                      <m:d>
                                        <m:dPr>
                                          <m:ctrlPr>
                                            <a:rPr lang="en-IN" sz="4330" i="1">
                                              <a:latin typeface="Cambria Math" panose="02040503050406030204" pitchFamily="18" charset="0"/>
                                            </a:rPr>
                                          </m:ctrlPr>
                                        </m:dPr>
                                        <m:e>
                                          <m:nary>
                                            <m:naryPr>
                                              <m:chr m:val="∑"/>
                                              <m:subHide m:val="on"/>
                                              <m:supHide m:val="on"/>
                                              <m:ctrlPr>
                                                <a:rPr lang="en-IN" sz="4330" i="1">
                                                  <a:latin typeface="Cambria Math" panose="02040503050406030204" pitchFamily="18" charset="0"/>
                                                </a:rPr>
                                              </m:ctrlPr>
                                            </m:naryPr>
                                            <m:sub/>
                                            <m:sup/>
                                            <m:e>
                                              <m:r>
                                                <a:rPr lang="en-IN" sz="4330" i="1">
                                                  <a:latin typeface="Cambria Math" panose="02040503050406030204" pitchFamily="18" charset="0"/>
                                                </a:rPr>
                                                <m:t>𝑋</m:t>
                                              </m:r>
                                            </m:e>
                                          </m:nary>
                                        </m:e>
                                      </m:d>
                                    </m:e>
                                    <m:sup>
                                      <m:r>
                                        <a:rPr lang="en-IN" sz="4330" i="1">
                                          <a:latin typeface="Cambria Math" panose="02040503050406030204" pitchFamily="18" charset="0"/>
                                        </a:rPr>
                                        <m:t>2</m:t>
                                      </m:r>
                                    </m:sup>
                                  </m:sSup>
                                </m:e>
                              </m:nary>
                            </m:e>
                          </m:rad>
                          <m:rad>
                            <m:radPr>
                              <m:degHide m:val="on"/>
                              <m:ctrlPr>
                                <a:rPr lang="en-IN" sz="4330" i="1">
                                  <a:latin typeface="Cambria Math" panose="02040503050406030204" pitchFamily="18" charset="0"/>
                                </a:rPr>
                              </m:ctrlPr>
                            </m:radPr>
                            <m:deg/>
                            <m:e>
                              <m:r>
                                <a:rPr lang="en-IN" sz="4330" i="1">
                                  <a:latin typeface="Cambria Math" panose="02040503050406030204" pitchFamily="18" charset="0"/>
                                </a:rPr>
                                <m:t>𝑛</m:t>
                              </m:r>
                              <m:nary>
                                <m:naryPr>
                                  <m:chr m:val="∑"/>
                                  <m:subHide m:val="on"/>
                                  <m:supHide m:val="on"/>
                                  <m:ctrlPr>
                                    <a:rPr lang="en-IN" sz="4330" i="1">
                                      <a:latin typeface="Cambria Math" panose="02040503050406030204" pitchFamily="18" charset="0"/>
                                    </a:rPr>
                                  </m:ctrlPr>
                                </m:naryPr>
                                <m:sub/>
                                <m:sup/>
                                <m:e>
                                  <m:sSup>
                                    <m:sSupPr>
                                      <m:ctrlPr>
                                        <a:rPr lang="en-IN" sz="4330" i="1">
                                          <a:latin typeface="Cambria Math" panose="02040503050406030204" pitchFamily="18" charset="0"/>
                                        </a:rPr>
                                      </m:ctrlPr>
                                    </m:sSupPr>
                                    <m:e>
                                      <m:r>
                                        <a:rPr lang="en-IN" sz="4330" i="1">
                                          <a:latin typeface="Cambria Math" panose="02040503050406030204" pitchFamily="18" charset="0"/>
                                        </a:rPr>
                                        <m:t>𝑌</m:t>
                                      </m:r>
                                    </m:e>
                                    <m:sup>
                                      <m:r>
                                        <a:rPr lang="en-IN" sz="4330" i="1">
                                          <a:latin typeface="Cambria Math" panose="02040503050406030204" pitchFamily="18" charset="0"/>
                                        </a:rPr>
                                        <m:t>2</m:t>
                                      </m:r>
                                    </m:sup>
                                  </m:sSup>
                                  <m:r>
                                    <a:rPr lang="en-IN" sz="4330" i="1">
                                      <a:latin typeface="Cambria Math" panose="02040503050406030204" pitchFamily="18" charset="0"/>
                                    </a:rPr>
                                    <m:t>−</m:t>
                                  </m:r>
                                  <m:sSup>
                                    <m:sSupPr>
                                      <m:ctrlPr>
                                        <a:rPr lang="en-IN" sz="4330" i="1">
                                          <a:latin typeface="Cambria Math" panose="02040503050406030204" pitchFamily="18" charset="0"/>
                                        </a:rPr>
                                      </m:ctrlPr>
                                    </m:sSupPr>
                                    <m:e>
                                      <m:d>
                                        <m:dPr>
                                          <m:ctrlPr>
                                            <a:rPr lang="en-IN" sz="4330" i="1">
                                              <a:latin typeface="Cambria Math" panose="02040503050406030204" pitchFamily="18" charset="0"/>
                                            </a:rPr>
                                          </m:ctrlPr>
                                        </m:dPr>
                                        <m:e>
                                          <m:nary>
                                            <m:naryPr>
                                              <m:chr m:val="∑"/>
                                              <m:subHide m:val="on"/>
                                              <m:supHide m:val="on"/>
                                              <m:ctrlPr>
                                                <a:rPr lang="en-IN" sz="4330" i="1">
                                                  <a:latin typeface="Cambria Math" panose="02040503050406030204" pitchFamily="18" charset="0"/>
                                                </a:rPr>
                                              </m:ctrlPr>
                                            </m:naryPr>
                                            <m:sub/>
                                            <m:sup/>
                                            <m:e>
                                              <m:r>
                                                <a:rPr lang="en-IN" sz="4330" i="1">
                                                  <a:latin typeface="Cambria Math" panose="02040503050406030204" pitchFamily="18" charset="0"/>
                                                </a:rPr>
                                                <m:t>𝑌</m:t>
                                              </m:r>
                                            </m:e>
                                          </m:nary>
                                        </m:e>
                                      </m:d>
                                    </m:e>
                                    <m:sup>
                                      <m:r>
                                        <a:rPr lang="en-IN" sz="4330" i="1">
                                          <a:latin typeface="Cambria Math" panose="02040503050406030204" pitchFamily="18" charset="0"/>
                                        </a:rPr>
                                        <m:t>2</m:t>
                                      </m:r>
                                    </m:sup>
                                  </m:sSup>
                                </m:e>
                              </m:nary>
                            </m:e>
                          </m:rad>
                        </m:den>
                      </m:f>
                    </m:oMath>
                  </m:oMathPara>
                </a14:m>
                <a:endParaRPr lang="en-IN" sz="4330" dirty="0"/>
              </a:p>
            </p:txBody>
          </p:sp>
        </mc:Choice>
        <mc:Fallback xmlns="">
          <p:sp>
            <p:nvSpPr>
              <p:cNvPr id="9" name="TextBox 8"/>
              <p:cNvSpPr txBox="1">
                <a:spLocks noRot="1" noChangeAspect="1" noMove="1" noResize="1" noEditPoints="1" noAdjustHandles="1" noChangeArrowheads="1" noChangeShapeType="1" noTextEdit="1"/>
              </p:cNvSpPr>
              <p:nvPr/>
            </p:nvSpPr>
            <p:spPr>
              <a:xfrm>
                <a:off x="1221464" y="1217547"/>
                <a:ext cx="9593011" cy="15678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213201" y="3339391"/>
                <a:ext cx="9462590" cy="15314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4330" i="1">
                          <a:latin typeface="Cambria Math" panose="02040503050406030204" pitchFamily="18" charset="0"/>
                        </a:rPr>
                        <m:t>𝑟</m:t>
                      </m:r>
                      <m:r>
                        <a:rPr lang="en-IN" sz="4330" i="1">
                          <a:latin typeface="Cambria Math" panose="02040503050406030204" pitchFamily="18" charset="0"/>
                        </a:rPr>
                        <m:t>=</m:t>
                      </m:r>
                      <m:f>
                        <m:fPr>
                          <m:ctrlPr>
                            <a:rPr lang="en-IN" sz="4330" i="1">
                              <a:latin typeface="Cambria Math" panose="02040503050406030204" pitchFamily="18" charset="0"/>
                            </a:rPr>
                          </m:ctrlPr>
                        </m:fPr>
                        <m:num>
                          <m:r>
                            <a:rPr lang="en-IN" sz="4330" i="1">
                              <a:latin typeface="Cambria Math" panose="02040503050406030204" pitchFamily="18" charset="0"/>
                            </a:rPr>
                            <m:t>6∗461−41∗66</m:t>
                          </m:r>
                        </m:num>
                        <m:den>
                          <m:rad>
                            <m:radPr>
                              <m:degHide m:val="on"/>
                              <m:ctrlPr>
                                <a:rPr lang="en-IN" sz="4330" i="1">
                                  <a:latin typeface="Cambria Math" panose="02040503050406030204" pitchFamily="18" charset="0"/>
                                </a:rPr>
                              </m:ctrlPr>
                            </m:radPr>
                            <m:deg/>
                            <m:e>
                              <m:r>
                                <a:rPr lang="en-IN" sz="4330" i="1">
                                  <a:latin typeface="Cambria Math" panose="02040503050406030204" pitchFamily="18" charset="0"/>
                                </a:rPr>
                                <m:t>6∗291−(</m:t>
                              </m:r>
                              <m:sSup>
                                <m:sSupPr>
                                  <m:ctrlPr>
                                    <a:rPr lang="en-IN" sz="4330" i="1">
                                      <a:latin typeface="Cambria Math" panose="02040503050406030204" pitchFamily="18" charset="0"/>
                                    </a:rPr>
                                  </m:ctrlPr>
                                </m:sSupPr>
                                <m:e>
                                  <m:r>
                                    <a:rPr lang="en-IN" sz="4330" i="1">
                                      <a:latin typeface="Cambria Math" panose="02040503050406030204" pitchFamily="18" charset="0"/>
                                    </a:rPr>
                                    <m:t>41)</m:t>
                                  </m:r>
                                </m:e>
                                <m:sup>
                                  <m:r>
                                    <a:rPr lang="en-IN" sz="4330" i="1">
                                      <a:latin typeface="Cambria Math" panose="02040503050406030204" pitchFamily="18" charset="0"/>
                                    </a:rPr>
                                    <m:t>2</m:t>
                                  </m:r>
                                </m:sup>
                              </m:sSup>
                            </m:e>
                          </m:rad>
                          <m:rad>
                            <m:radPr>
                              <m:degHide m:val="on"/>
                              <m:ctrlPr>
                                <a:rPr lang="en-IN" sz="4330" i="1">
                                  <a:latin typeface="Cambria Math" panose="02040503050406030204" pitchFamily="18" charset="0"/>
                                </a:rPr>
                              </m:ctrlPr>
                            </m:radPr>
                            <m:deg/>
                            <m:e>
                              <m:r>
                                <a:rPr lang="en-IN" sz="4330" i="1">
                                  <a:latin typeface="Cambria Math" panose="02040503050406030204" pitchFamily="18" charset="0"/>
                                </a:rPr>
                                <m:t>6∗742−(</m:t>
                              </m:r>
                              <m:sSup>
                                <m:sSupPr>
                                  <m:ctrlPr>
                                    <a:rPr lang="en-IN" sz="4330" i="1">
                                      <a:latin typeface="Cambria Math" panose="02040503050406030204" pitchFamily="18" charset="0"/>
                                    </a:rPr>
                                  </m:ctrlPr>
                                </m:sSupPr>
                                <m:e>
                                  <m:r>
                                    <a:rPr lang="en-IN" sz="4330" i="1">
                                      <a:latin typeface="Cambria Math" panose="02040503050406030204" pitchFamily="18" charset="0"/>
                                    </a:rPr>
                                    <m:t>66)</m:t>
                                  </m:r>
                                </m:e>
                                <m:sup>
                                  <m:r>
                                    <a:rPr lang="en-IN" sz="4330" i="1">
                                      <a:latin typeface="Cambria Math" panose="02040503050406030204" pitchFamily="18" charset="0"/>
                                    </a:rPr>
                                    <m:t>2</m:t>
                                  </m:r>
                                </m:sup>
                              </m:sSup>
                            </m:e>
                          </m:rad>
                        </m:den>
                      </m:f>
                    </m:oMath>
                  </m:oMathPara>
                </a14:m>
                <a:endParaRPr lang="en-IN" sz="4330" dirty="0"/>
              </a:p>
            </p:txBody>
          </p:sp>
        </mc:Choice>
        <mc:Fallback xmlns="">
          <p:sp>
            <p:nvSpPr>
              <p:cNvPr id="10" name="TextBox 9"/>
              <p:cNvSpPr txBox="1">
                <a:spLocks noRot="1" noChangeAspect="1" noMove="1" noResize="1" noEditPoints="1" noAdjustHandles="1" noChangeArrowheads="1" noChangeShapeType="1" noTextEdit="1"/>
              </p:cNvSpPr>
              <p:nvPr/>
            </p:nvSpPr>
            <p:spPr>
              <a:xfrm>
                <a:off x="1213201" y="3339391"/>
                <a:ext cx="9462590" cy="153144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1364165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P spid="9" grpId="0"/>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Rectangle 6"/>
          <p:cNvSpPr>
            <a:spLocks noChangeArrowheads="1"/>
          </p:cNvSpPr>
          <p:nvPr/>
        </p:nvSpPr>
        <p:spPr bwMode="auto">
          <a:xfrm>
            <a:off x="597849" y="1240951"/>
            <a:ext cx="10480759" cy="42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8678" tIns="54339" rIns="108678" bIns="54339">
            <a:spAutoFit/>
          </a:bodyPr>
          <a:lstStyle>
            <a:lvl1pPr>
              <a:spcBef>
                <a:spcPct val="20000"/>
              </a:spcBef>
              <a:buClr>
                <a:schemeClr val="tx2"/>
              </a:buClr>
              <a:buSzPct val="65000"/>
              <a:buFont typeface="Monotype Sorts" pitchFamily="2" charset="2"/>
              <a:buChar char="n"/>
              <a:defRPr kumimoji="1" sz="2800">
                <a:solidFill>
                  <a:schemeClr val="tx1"/>
                </a:solidFill>
                <a:latin typeface="Arial" charset="0"/>
              </a:defRPr>
            </a:lvl1pPr>
            <a:lvl2pPr marL="742950" indent="-285750">
              <a:spcBef>
                <a:spcPct val="20000"/>
              </a:spcBef>
              <a:buClr>
                <a:schemeClr val="tx2"/>
              </a:buClr>
              <a:buChar char="–"/>
              <a:defRPr kumimoji="1" sz="2400">
                <a:solidFill>
                  <a:schemeClr val="tx1"/>
                </a:solidFill>
                <a:latin typeface="Arial" charset="0"/>
              </a:defRPr>
            </a:lvl2pPr>
            <a:lvl3pPr marL="1143000" indent="-228600">
              <a:spcBef>
                <a:spcPct val="20000"/>
              </a:spcBef>
              <a:buClr>
                <a:schemeClr val="tx2"/>
              </a:buClr>
              <a:buSzPct val="75000"/>
              <a:buFont typeface="Monotype Sorts" pitchFamily="2" charset="2"/>
              <a:buChar char="&lt;"/>
              <a:defRPr kumimoji="1" sz="2000">
                <a:solidFill>
                  <a:schemeClr val="tx1"/>
                </a:solidFill>
                <a:latin typeface="Arial" charset="0"/>
              </a:defRPr>
            </a:lvl3pPr>
            <a:lvl4pPr marL="1600200" indent="-228600">
              <a:spcBef>
                <a:spcPct val="20000"/>
              </a:spcBef>
              <a:buClr>
                <a:schemeClr val="tx2"/>
              </a:buClr>
              <a:buChar char="–"/>
              <a:defRPr kumimoji="1" sz="2000">
                <a:solidFill>
                  <a:schemeClr val="tx1"/>
                </a:solidFill>
                <a:latin typeface="Arial" charset="0"/>
              </a:defRPr>
            </a:lvl4pPr>
            <a:lvl5pPr marL="2057400" indent="-228600">
              <a:spcBef>
                <a:spcPct val="20000"/>
              </a:spcBef>
              <a:buClr>
                <a:schemeClr val="tx2"/>
              </a:buClr>
              <a:buChar char="–"/>
              <a:defRPr kumimoji="1" sz="1600">
                <a:solidFill>
                  <a:schemeClr val="tx1"/>
                </a:solidFill>
                <a:latin typeface="Arial" charset="0"/>
              </a:defRPr>
            </a:lvl5pPr>
            <a:lvl6pPr marL="2514600" indent="-228600" eaLnBrk="0" fontAlgn="base" hangingPunct="0">
              <a:spcBef>
                <a:spcPct val="20000"/>
              </a:spcBef>
              <a:spcAft>
                <a:spcPct val="0"/>
              </a:spcAft>
              <a:buClr>
                <a:schemeClr val="tx2"/>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tx2"/>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tx2"/>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tx2"/>
              </a:buClr>
              <a:buChar char="–"/>
              <a:defRPr kumimoji="1" sz="1600">
                <a:solidFill>
                  <a:schemeClr val="tx1"/>
                </a:solidFill>
                <a:latin typeface="Arial" charset="0"/>
              </a:defRPr>
            </a:lvl9pPr>
          </a:lstStyle>
          <a:p>
            <a:pPr>
              <a:spcBef>
                <a:spcPct val="0"/>
              </a:spcBef>
              <a:buClrTx/>
              <a:buSzTx/>
              <a:buFontTx/>
              <a:buNone/>
            </a:pPr>
            <a:r>
              <a:rPr kumimoji="0" lang="en-US" altLang="en-US" sz="2078" b="1" dirty="0">
                <a:latin typeface="Helvetica Neue"/>
              </a:rPr>
              <a:t>Example: Relationship between anxiety and test Scores</a:t>
            </a:r>
          </a:p>
        </p:txBody>
      </p:sp>
      <p:graphicFrame>
        <p:nvGraphicFramePr>
          <p:cNvPr id="5" name="Group 65"/>
          <p:cNvGraphicFramePr>
            <a:graphicFrameLocks/>
          </p:cNvGraphicFramePr>
          <p:nvPr/>
        </p:nvGraphicFramePr>
        <p:xfrm>
          <a:off x="911263" y="1769793"/>
          <a:ext cx="10480758" cy="4625382"/>
        </p:xfrm>
        <a:graphic>
          <a:graphicData uri="http://schemas.openxmlformats.org/drawingml/2006/table">
            <a:tbl>
              <a:tblPr/>
              <a:tblGrid>
                <a:gridCol w="2133522">
                  <a:extLst>
                    <a:ext uri="{9D8B030D-6E8A-4147-A177-3AD203B41FA5}">
                      <a16:colId xmlns:a16="http://schemas.microsoft.com/office/drawing/2014/main" val="20000"/>
                    </a:ext>
                  </a:extLst>
                </a:gridCol>
                <a:gridCol w="1940951">
                  <a:extLst>
                    <a:ext uri="{9D8B030D-6E8A-4147-A177-3AD203B41FA5}">
                      <a16:colId xmlns:a16="http://schemas.microsoft.com/office/drawing/2014/main" val="20001"/>
                    </a:ext>
                  </a:extLst>
                </a:gridCol>
                <a:gridCol w="2173561">
                  <a:extLst>
                    <a:ext uri="{9D8B030D-6E8A-4147-A177-3AD203B41FA5}">
                      <a16:colId xmlns:a16="http://schemas.microsoft.com/office/drawing/2014/main" val="20002"/>
                    </a:ext>
                  </a:extLst>
                </a:gridCol>
                <a:gridCol w="2173561">
                  <a:extLst>
                    <a:ext uri="{9D8B030D-6E8A-4147-A177-3AD203B41FA5}">
                      <a16:colId xmlns:a16="http://schemas.microsoft.com/office/drawing/2014/main" val="20003"/>
                    </a:ext>
                  </a:extLst>
                </a:gridCol>
                <a:gridCol w="2059163">
                  <a:extLst>
                    <a:ext uri="{9D8B030D-6E8A-4147-A177-3AD203B41FA5}">
                      <a16:colId xmlns:a16="http://schemas.microsoft.com/office/drawing/2014/main" val="20004"/>
                    </a:ext>
                  </a:extLst>
                </a:gridCol>
              </a:tblGrid>
              <a:tr h="904320">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400" b="1" i="0" u="none" strike="noStrike" cap="none" normalizeH="0" baseline="0" dirty="0">
                          <a:ln>
                            <a:noFill/>
                          </a:ln>
                          <a:solidFill>
                            <a:schemeClr val="tx1"/>
                          </a:solidFill>
                          <a:effectLst/>
                          <a:latin typeface="Arial" pitchFamily="34" charset="0"/>
                          <a:cs typeface="Arial" pitchFamily="34" charset="0"/>
                        </a:rPr>
                        <a:t>Anxiety </a:t>
                      </a:r>
                    </a:p>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400" b="1" i="0" u="none" strike="noStrike" cap="none" normalizeH="0" baseline="0" dirty="0">
                          <a:ln>
                            <a:noFill/>
                          </a:ln>
                          <a:solidFill>
                            <a:schemeClr val="tx1"/>
                          </a:solidFill>
                          <a:effectLst/>
                          <a:latin typeface="Arial" pitchFamily="34" charset="0"/>
                          <a:cs typeface="Arial" pitchFamily="34" charset="0"/>
                        </a:rPr>
                        <a:t>(X)</a:t>
                      </a:r>
                    </a:p>
                  </a:txBody>
                  <a:tcPr marL="121618" marR="121618"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400" b="1" i="0" u="none" strike="noStrike" cap="none" normalizeH="0" baseline="0" dirty="0">
                          <a:ln>
                            <a:noFill/>
                          </a:ln>
                          <a:solidFill>
                            <a:schemeClr val="tx1"/>
                          </a:solidFill>
                          <a:effectLst/>
                          <a:latin typeface="Arial" pitchFamily="34" charset="0"/>
                          <a:cs typeface="Arial" pitchFamily="34" charset="0"/>
                        </a:rPr>
                        <a:t>Test score (Y)</a:t>
                      </a: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X</a:t>
                      </a:r>
                      <a:r>
                        <a:rPr kumimoji="0" lang="en-US" sz="2800" b="1" i="0" u="none" strike="noStrike" cap="none" normalizeH="0" baseline="30000">
                          <a:ln>
                            <a:noFill/>
                          </a:ln>
                          <a:solidFill>
                            <a:schemeClr val="tx1"/>
                          </a:solidFill>
                          <a:effectLst/>
                          <a:latin typeface="Arial" pitchFamily="34" charset="0"/>
                          <a:cs typeface="Arial" pitchFamily="34" charset="0"/>
                        </a:rPr>
                        <a:t>2</a:t>
                      </a:r>
                      <a:endParaRPr kumimoji="0" lang="en-US" sz="2800" b="1" i="0" u="none" strike="noStrike" cap="none" normalizeH="0" baseline="0">
                        <a:ln>
                          <a:noFill/>
                        </a:ln>
                        <a:solidFill>
                          <a:schemeClr val="tx1"/>
                        </a:solidFill>
                        <a:effectLst/>
                        <a:latin typeface="Arial" pitchFamily="34" charset="0"/>
                        <a:cs typeface="Arial" pitchFamily="34" charset="0"/>
                      </a:endParaRP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Y</a:t>
                      </a:r>
                      <a:r>
                        <a:rPr kumimoji="0" lang="en-US" sz="2800" b="1" i="0" u="none" strike="noStrike" cap="none" normalizeH="0" baseline="30000">
                          <a:ln>
                            <a:noFill/>
                          </a:ln>
                          <a:solidFill>
                            <a:schemeClr val="tx1"/>
                          </a:solidFill>
                          <a:effectLst/>
                          <a:latin typeface="Arial" pitchFamily="34" charset="0"/>
                          <a:cs typeface="Arial" pitchFamily="34" charset="0"/>
                        </a:rPr>
                        <a:t>2</a:t>
                      </a:r>
                      <a:endParaRPr kumimoji="0" lang="en-US" sz="2800" b="1" i="0" u="none" strike="noStrike" cap="none" normalizeH="0" baseline="0">
                        <a:ln>
                          <a:noFill/>
                        </a:ln>
                        <a:solidFill>
                          <a:schemeClr val="tx1"/>
                        </a:solidFill>
                        <a:effectLst/>
                        <a:latin typeface="Arial" pitchFamily="34" charset="0"/>
                        <a:cs typeface="Arial" pitchFamily="34" charset="0"/>
                      </a:endParaRP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dirty="0">
                          <a:ln>
                            <a:noFill/>
                          </a:ln>
                          <a:solidFill>
                            <a:schemeClr val="tx1"/>
                          </a:solidFill>
                          <a:effectLst/>
                          <a:latin typeface="Arial" pitchFamily="34" charset="0"/>
                          <a:cs typeface="Arial" pitchFamily="34" charset="0"/>
                        </a:rPr>
                        <a:t>XY</a:t>
                      </a:r>
                    </a:p>
                  </a:txBody>
                  <a:tcPr marL="121618" marR="121618"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142">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10</a:t>
                      </a:r>
                    </a:p>
                  </a:txBody>
                  <a:tcPr marL="121618" marR="121618"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2</a:t>
                      </a: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100</a:t>
                      </a: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4</a:t>
                      </a: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20</a:t>
                      </a:r>
                    </a:p>
                  </a:txBody>
                  <a:tcPr marL="121618" marR="121618"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142">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8</a:t>
                      </a:r>
                    </a:p>
                  </a:txBody>
                  <a:tcPr marL="121618" marR="121618"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3</a:t>
                      </a: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64</a:t>
                      </a: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9</a:t>
                      </a: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24</a:t>
                      </a:r>
                    </a:p>
                  </a:txBody>
                  <a:tcPr marL="121618" marR="121618"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8142">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2</a:t>
                      </a:r>
                    </a:p>
                  </a:txBody>
                  <a:tcPr marL="121618" marR="121618"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9</a:t>
                      </a: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4</a:t>
                      </a: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81</a:t>
                      </a: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18</a:t>
                      </a:r>
                    </a:p>
                  </a:txBody>
                  <a:tcPr marL="121618" marR="121618"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8142">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1</a:t>
                      </a:r>
                    </a:p>
                  </a:txBody>
                  <a:tcPr marL="121618" marR="121618"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7</a:t>
                      </a: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1</a:t>
                      </a: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dirty="0">
                          <a:ln>
                            <a:noFill/>
                          </a:ln>
                          <a:solidFill>
                            <a:schemeClr val="tx1"/>
                          </a:solidFill>
                          <a:effectLst/>
                          <a:latin typeface="Arial" pitchFamily="34" charset="0"/>
                          <a:cs typeface="Arial" pitchFamily="34" charset="0"/>
                        </a:rPr>
                        <a:t>49</a:t>
                      </a: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7</a:t>
                      </a:r>
                    </a:p>
                  </a:txBody>
                  <a:tcPr marL="121618" marR="121618"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8142">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5</a:t>
                      </a:r>
                    </a:p>
                  </a:txBody>
                  <a:tcPr marL="121618" marR="121618"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6</a:t>
                      </a: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25</a:t>
                      </a: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36</a:t>
                      </a: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30</a:t>
                      </a:r>
                    </a:p>
                  </a:txBody>
                  <a:tcPr marL="121618" marR="121618"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8142">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6</a:t>
                      </a:r>
                    </a:p>
                  </a:txBody>
                  <a:tcPr marL="121618" marR="121618"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5</a:t>
                      </a: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36</a:t>
                      </a: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25</a:t>
                      </a: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30</a:t>
                      </a:r>
                    </a:p>
                  </a:txBody>
                  <a:tcPr marL="121618" marR="121618"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12210">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dirty="0">
                          <a:ln>
                            <a:noFill/>
                          </a:ln>
                          <a:solidFill>
                            <a:schemeClr val="tx1"/>
                          </a:solidFill>
                          <a:effectLst/>
                          <a:latin typeface="Arial" pitchFamily="34" charset="0"/>
                          <a:cs typeface="Arial" pitchFamily="34" charset="0"/>
                        </a:rPr>
                        <a:t>∑X = 32</a:t>
                      </a:r>
                    </a:p>
                  </a:txBody>
                  <a:tcPr marL="121618" marR="121618"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dirty="0">
                          <a:ln>
                            <a:noFill/>
                          </a:ln>
                          <a:solidFill>
                            <a:schemeClr val="tx1"/>
                          </a:solidFill>
                          <a:effectLst/>
                          <a:latin typeface="Arial" pitchFamily="34" charset="0"/>
                          <a:cs typeface="Arial" pitchFamily="34" charset="0"/>
                        </a:rPr>
                        <a:t>∑Y = 32</a:t>
                      </a: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∑X</a:t>
                      </a:r>
                      <a:r>
                        <a:rPr kumimoji="0" lang="en-US" sz="2800" b="1" i="0" u="none" strike="noStrike" cap="none" normalizeH="0" baseline="30000">
                          <a:ln>
                            <a:noFill/>
                          </a:ln>
                          <a:solidFill>
                            <a:schemeClr val="tx1"/>
                          </a:solidFill>
                          <a:effectLst/>
                          <a:latin typeface="Arial" pitchFamily="34" charset="0"/>
                          <a:cs typeface="Arial" pitchFamily="34" charset="0"/>
                        </a:rPr>
                        <a:t>2</a:t>
                      </a:r>
                      <a:r>
                        <a:rPr kumimoji="0" lang="en-US" sz="2800" b="1" i="0" u="none" strike="noStrike" cap="none" normalizeH="0" baseline="0">
                          <a:ln>
                            <a:noFill/>
                          </a:ln>
                          <a:solidFill>
                            <a:schemeClr val="tx1"/>
                          </a:solidFill>
                          <a:effectLst/>
                          <a:latin typeface="Arial" pitchFamily="34" charset="0"/>
                          <a:cs typeface="Arial" pitchFamily="34" charset="0"/>
                        </a:rPr>
                        <a:t> = 230</a:t>
                      </a: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cs typeface="Arial" pitchFamily="34" charset="0"/>
                        </a:rPr>
                        <a:t>∑Y</a:t>
                      </a:r>
                      <a:r>
                        <a:rPr kumimoji="0" lang="en-US" sz="2800" b="1" i="0" u="none" strike="noStrike" cap="none" normalizeH="0" baseline="30000">
                          <a:ln>
                            <a:noFill/>
                          </a:ln>
                          <a:solidFill>
                            <a:schemeClr val="tx1"/>
                          </a:solidFill>
                          <a:effectLst/>
                          <a:latin typeface="Arial" pitchFamily="34" charset="0"/>
                          <a:cs typeface="Arial" pitchFamily="34" charset="0"/>
                        </a:rPr>
                        <a:t>2</a:t>
                      </a:r>
                      <a:r>
                        <a:rPr kumimoji="0" lang="en-US" sz="2800" b="1" i="0" u="none" strike="noStrike" cap="none" normalizeH="0" baseline="0">
                          <a:ln>
                            <a:noFill/>
                          </a:ln>
                          <a:solidFill>
                            <a:schemeClr val="tx1"/>
                          </a:solidFill>
                          <a:effectLst/>
                          <a:latin typeface="Arial" pitchFamily="34" charset="0"/>
                          <a:cs typeface="Arial" pitchFamily="34" charset="0"/>
                        </a:rPr>
                        <a:t> = 204</a:t>
                      </a:r>
                    </a:p>
                  </a:txBody>
                  <a:tcPr marL="121618" marR="121618"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dirty="0">
                          <a:ln>
                            <a:noFill/>
                          </a:ln>
                          <a:solidFill>
                            <a:schemeClr val="tx1"/>
                          </a:solidFill>
                          <a:effectLst/>
                          <a:latin typeface="Arial" pitchFamily="34" charset="0"/>
                          <a:cs typeface="Arial" pitchFamily="34" charset="0"/>
                        </a:rPr>
                        <a:t>∑XY= 129</a:t>
                      </a:r>
                      <a:endParaRPr kumimoji="0" lang="en-US" sz="2800" b="1" i="0" u="none" strike="noStrike" cap="none" normalizeH="0" baseline="30000" dirty="0">
                        <a:ln>
                          <a:noFill/>
                        </a:ln>
                        <a:solidFill>
                          <a:schemeClr val="tx1"/>
                        </a:solidFill>
                        <a:effectLst/>
                        <a:latin typeface="Arial" pitchFamily="34" charset="0"/>
                        <a:cs typeface="Arial" pitchFamily="34" charset="0"/>
                      </a:endParaRPr>
                    </a:p>
                  </a:txBody>
                  <a:tcPr marL="121618" marR="121618"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03252384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wipe(left)">
                                      <p:cBhvr>
                                        <p:cTn id="7" dur="500"/>
                                        <p:tgtEl>
                                          <p:spTgt spid="40963"/>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Text Placeholder 2"/>
          <p:cNvSpPr txBox="1">
            <a:spLocks/>
          </p:cNvSpPr>
          <p:nvPr/>
        </p:nvSpPr>
        <p:spPr>
          <a:xfrm>
            <a:off x="298737" y="0"/>
            <a:ext cx="10026349" cy="542263"/>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en-US" sz="3810" b="1" dirty="0">
                <a:solidFill>
                  <a:schemeClr val="bg1"/>
                </a:solidFill>
                <a:latin typeface="Helvetica Neue"/>
                <a:cs typeface="Helvetica" panose="020B0604020202020204" pitchFamily="34" charset="0"/>
              </a:rPr>
              <a:t>Statistical Technique for Data Sciences</a:t>
            </a:r>
          </a:p>
        </p:txBody>
      </p:sp>
      <p:pic>
        <p:nvPicPr>
          <p:cNvPr id="14" name="Picture 13"/>
          <p:cNvPicPr>
            <a:picLocks noChangeAspect="1"/>
          </p:cNvPicPr>
          <p:nvPr/>
        </p:nvPicPr>
        <p:blipFill>
          <a:blip r:embed="rId2"/>
          <a:stretch>
            <a:fillRect/>
          </a:stretch>
        </p:blipFill>
        <p:spPr>
          <a:xfrm>
            <a:off x="686557" y="3407821"/>
            <a:ext cx="10901554" cy="1664474"/>
          </a:xfrm>
          <a:prstGeom prst="rect">
            <a:avLst/>
          </a:prstGeom>
        </p:spPr>
      </p:pic>
      <mc:AlternateContent xmlns:mc="http://schemas.openxmlformats.org/markup-compatibility/2006" xmlns:a14="http://schemas.microsoft.com/office/drawing/2010/main">
        <mc:Choice Requires="a14">
          <p:sp>
            <p:nvSpPr>
              <p:cNvPr id="15" name="TextBox 14"/>
              <p:cNvSpPr txBox="1"/>
              <p:nvPr/>
            </p:nvSpPr>
            <p:spPr>
              <a:xfrm>
                <a:off x="1221464" y="1332712"/>
                <a:ext cx="9593011" cy="15678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4330" i="1">
                          <a:latin typeface="Cambria Math" panose="02040503050406030204" pitchFamily="18" charset="0"/>
                        </a:rPr>
                        <m:t>𝑟</m:t>
                      </m:r>
                      <m:r>
                        <a:rPr lang="en-IN" sz="4330" i="1">
                          <a:latin typeface="Cambria Math" panose="02040503050406030204" pitchFamily="18" charset="0"/>
                        </a:rPr>
                        <m:t>=</m:t>
                      </m:r>
                      <m:f>
                        <m:fPr>
                          <m:ctrlPr>
                            <a:rPr lang="en-IN" sz="4330" i="1">
                              <a:latin typeface="Cambria Math" panose="02040503050406030204" pitchFamily="18" charset="0"/>
                            </a:rPr>
                          </m:ctrlPr>
                        </m:fPr>
                        <m:num>
                          <m:r>
                            <a:rPr lang="en-IN" sz="4330" i="1">
                              <a:latin typeface="Cambria Math" panose="02040503050406030204" pitchFamily="18" charset="0"/>
                            </a:rPr>
                            <m:t>𝑛</m:t>
                          </m:r>
                          <m:nary>
                            <m:naryPr>
                              <m:chr m:val="∑"/>
                              <m:subHide m:val="on"/>
                              <m:supHide m:val="on"/>
                              <m:ctrlPr>
                                <a:rPr lang="en-IN" sz="4330" i="1">
                                  <a:latin typeface="Cambria Math" panose="02040503050406030204" pitchFamily="18" charset="0"/>
                                </a:rPr>
                              </m:ctrlPr>
                            </m:naryPr>
                            <m:sub/>
                            <m:sup/>
                            <m:e>
                              <m:r>
                                <a:rPr lang="en-IN" sz="4330" i="1">
                                  <a:latin typeface="Cambria Math" panose="02040503050406030204" pitchFamily="18" charset="0"/>
                                </a:rPr>
                                <m:t>𝑋𝑌</m:t>
                              </m:r>
                              <m:r>
                                <a:rPr lang="en-IN" sz="4330" i="1">
                                  <a:latin typeface="Cambria Math" panose="02040503050406030204" pitchFamily="18" charset="0"/>
                                </a:rPr>
                                <m:t>−(</m:t>
                              </m:r>
                              <m:nary>
                                <m:naryPr>
                                  <m:chr m:val="∑"/>
                                  <m:subHide m:val="on"/>
                                  <m:supHide m:val="on"/>
                                  <m:ctrlPr>
                                    <a:rPr lang="en-IN" sz="4330" i="1">
                                      <a:latin typeface="Cambria Math" panose="02040503050406030204" pitchFamily="18" charset="0"/>
                                    </a:rPr>
                                  </m:ctrlPr>
                                </m:naryPr>
                                <m:sub/>
                                <m:sup/>
                                <m:e>
                                  <m:r>
                                    <a:rPr lang="en-IN" sz="4330" i="1">
                                      <a:latin typeface="Cambria Math" panose="02040503050406030204" pitchFamily="18" charset="0"/>
                                    </a:rPr>
                                    <m:t>𝑋</m:t>
                                  </m:r>
                                  <m:r>
                                    <a:rPr lang="en-IN" sz="4330" i="1">
                                      <a:latin typeface="Cambria Math" panose="02040503050406030204" pitchFamily="18" charset="0"/>
                                    </a:rPr>
                                    <m:t>)(</m:t>
                                  </m:r>
                                  <m:nary>
                                    <m:naryPr>
                                      <m:chr m:val="∑"/>
                                      <m:subHide m:val="on"/>
                                      <m:supHide m:val="on"/>
                                      <m:ctrlPr>
                                        <a:rPr lang="en-IN" sz="4330" i="1">
                                          <a:latin typeface="Cambria Math" panose="02040503050406030204" pitchFamily="18" charset="0"/>
                                        </a:rPr>
                                      </m:ctrlPr>
                                    </m:naryPr>
                                    <m:sub/>
                                    <m:sup/>
                                    <m:e>
                                      <m:r>
                                        <a:rPr lang="en-IN" sz="4330" i="1">
                                          <a:latin typeface="Cambria Math" panose="02040503050406030204" pitchFamily="18" charset="0"/>
                                        </a:rPr>
                                        <m:t>𝑌</m:t>
                                      </m:r>
                                      <m:r>
                                        <a:rPr lang="en-IN" sz="4330" i="1">
                                          <a:latin typeface="Cambria Math" panose="02040503050406030204" pitchFamily="18" charset="0"/>
                                        </a:rPr>
                                        <m:t>)</m:t>
                                      </m:r>
                                    </m:e>
                                  </m:nary>
                                </m:e>
                              </m:nary>
                            </m:e>
                          </m:nary>
                        </m:num>
                        <m:den>
                          <m:rad>
                            <m:radPr>
                              <m:degHide m:val="on"/>
                              <m:ctrlPr>
                                <a:rPr lang="en-IN" sz="4330" i="1">
                                  <a:latin typeface="Cambria Math" panose="02040503050406030204" pitchFamily="18" charset="0"/>
                                </a:rPr>
                              </m:ctrlPr>
                            </m:radPr>
                            <m:deg/>
                            <m:e>
                              <m:r>
                                <a:rPr lang="en-IN" sz="4330" i="1">
                                  <a:latin typeface="Cambria Math" panose="02040503050406030204" pitchFamily="18" charset="0"/>
                                </a:rPr>
                                <m:t>𝑛</m:t>
                              </m:r>
                              <m:nary>
                                <m:naryPr>
                                  <m:chr m:val="∑"/>
                                  <m:subHide m:val="on"/>
                                  <m:supHide m:val="on"/>
                                  <m:ctrlPr>
                                    <a:rPr lang="en-IN" sz="4330" i="1">
                                      <a:latin typeface="Cambria Math" panose="02040503050406030204" pitchFamily="18" charset="0"/>
                                    </a:rPr>
                                  </m:ctrlPr>
                                </m:naryPr>
                                <m:sub/>
                                <m:sup/>
                                <m:e>
                                  <m:sSup>
                                    <m:sSupPr>
                                      <m:ctrlPr>
                                        <a:rPr lang="en-IN" sz="4330" i="1">
                                          <a:latin typeface="Cambria Math" panose="02040503050406030204" pitchFamily="18" charset="0"/>
                                        </a:rPr>
                                      </m:ctrlPr>
                                    </m:sSupPr>
                                    <m:e>
                                      <m:r>
                                        <a:rPr lang="en-IN" sz="4330" i="1">
                                          <a:latin typeface="Cambria Math" panose="02040503050406030204" pitchFamily="18" charset="0"/>
                                        </a:rPr>
                                        <m:t>𝑋</m:t>
                                      </m:r>
                                    </m:e>
                                    <m:sup>
                                      <m:r>
                                        <a:rPr lang="en-IN" sz="4330" i="1">
                                          <a:latin typeface="Cambria Math" panose="02040503050406030204" pitchFamily="18" charset="0"/>
                                        </a:rPr>
                                        <m:t>2</m:t>
                                      </m:r>
                                    </m:sup>
                                  </m:sSup>
                                  <m:r>
                                    <a:rPr lang="en-IN" sz="4330" i="1">
                                      <a:latin typeface="Cambria Math" panose="02040503050406030204" pitchFamily="18" charset="0"/>
                                    </a:rPr>
                                    <m:t>−</m:t>
                                  </m:r>
                                  <m:sSup>
                                    <m:sSupPr>
                                      <m:ctrlPr>
                                        <a:rPr lang="en-IN" sz="4330" i="1">
                                          <a:latin typeface="Cambria Math" panose="02040503050406030204" pitchFamily="18" charset="0"/>
                                        </a:rPr>
                                      </m:ctrlPr>
                                    </m:sSupPr>
                                    <m:e>
                                      <m:d>
                                        <m:dPr>
                                          <m:ctrlPr>
                                            <a:rPr lang="en-IN" sz="4330" i="1">
                                              <a:latin typeface="Cambria Math" panose="02040503050406030204" pitchFamily="18" charset="0"/>
                                            </a:rPr>
                                          </m:ctrlPr>
                                        </m:dPr>
                                        <m:e>
                                          <m:nary>
                                            <m:naryPr>
                                              <m:chr m:val="∑"/>
                                              <m:subHide m:val="on"/>
                                              <m:supHide m:val="on"/>
                                              <m:ctrlPr>
                                                <a:rPr lang="en-IN" sz="4330" i="1">
                                                  <a:latin typeface="Cambria Math" panose="02040503050406030204" pitchFamily="18" charset="0"/>
                                                </a:rPr>
                                              </m:ctrlPr>
                                            </m:naryPr>
                                            <m:sub/>
                                            <m:sup/>
                                            <m:e>
                                              <m:r>
                                                <a:rPr lang="en-IN" sz="4330" i="1">
                                                  <a:latin typeface="Cambria Math" panose="02040503050406030204" pitchFamily="18" charset="0"/>
                                                </a:rPr>
                                                <m:t>𝑋</m:t>
                                              </m:r>
                                            </m:e>
                                          </m:nary>
                                        </m:e>
                                      </m:d>
                                    </m:e>
                                    <m:sup>
                                      <m:r>
                                        <a:rPr lang="en-IN" sz="4330" i="1">
                                          <a:latin typeface="Cambria Math" panose="02040503050406030204" pitchFamily="18" charset="0"/>
                                        </a:rPr>
                                        <m:t>2</m:t>
                                      </m:r>
                                    </m:sup>
                                  </m:sSup>
                                </m:e>
                              </m:nary>
                            </m:e>
                          </m:rad>
                          <m:rad>
                            <m:radPr>
                              <m:degHide m:val="on"/>
                              <m:ctrlPr>
                                <a:rPr lang="en-IN" sz="4330" i="1">
                                  <a:latin typeface="Cambria Math" panose="02040503050406030204" pitchFamily="18" charset="0"/>
                                </a:rPr>
                              </m:ctrlPr>
                            </m:radPr>
                            <m:deg/>
                            <m:e>
                              <m:r>
                                <a:rPr lang="en-IN" sz="4330" i="1">
                                  <a:latin typeface="Cambria Math" panose="02040503050406030204" pitchFamily="18" charset="0"/>
                                </a:rPr>
                                <m:t>𝑛</m:t>
                              </m:r>
                              <m:nary>
                                <m:naryPr>
                                  <m:chr m:val="∑"/>
                                  <m:subHide m:val="on"/>
                                  <m:supHide m:val="on"/>
                                  <m:ctrlPr>
                                    <a:rPr lang="en-IN" sz="4330" i="1">
                                      <a:latin typeface="Cambria Math" panose="02040503050406030204" pitchFamily="18" charset="0"/>
                                    </a:rPr>
                                  </m:ctrlPr>
                                </m:naryPr>
                                <m:sub/>
                                <m:sup/>
                                <m:e>
                                  <m:sSup>
                                    <m:sSupPr>
                                      <m:ctrlPr>
                                        <a:rPr lang="en-IN" sz="4330" i="1">
                                          <a:latin typeface="Cambria Math" panose="02040503050406030204" pitchFamily="18" charset="0"/>
                                        </a:rPr>
                                      </m:ctrlPr>
                                    </m:sSupPr>
                                    <m:e>
                                      <m:r>
                                        <a:rPr lang="en-IN" sz="4330" i="1">
                                          <a:latin typeface="Cambria Math" panose="02040503050406030204" pitchFamily="18" charset="0"/>
                                        </a:rPr>
                                        <m:t>𝑌</m:t>
                                      </m:r>
                                    </m:e>
                                    <m:sup>
                                      <m:r>
                                        <a:rPr lang="en-IN" sz="4330" i="1">
                                          <a:latin typeface="Cambria Math" panose="02040503050406030204" pitchFamily="18" charset="0"/>
                                        </a:rPr>
                                        <m:t>2</m:t>
                                      </m:r>
                                    </m:sup>
                                  </m:sSup>
                                  <m:r>
                                    <a:rPr lang="en-IN" sz="4330" i="1">
                                      <a:latin typeface="Cambria Math" panose="02040503050406030204" pitchFamily="18" charset="0"/>
                                    </a:rPr>
                                    <m:t>−</m:t>
                                  </m:r>
                                  <m:sSup>
                                    <m:sSupPr>
                                      <m:ctrlPr>
                                        <a:rPr lang="en-IN" sz="4330" i="1">
                                          <a:latin typeface="Cambria Math" panose="02040503050406030204" pitchFamily="18" charset="0"/>
                                        </a:rPr>
                                      </m:ctrlPr>
                                    </m:sSupPr>
                                    <m:e>
                                      <m:d>
                                        <m:dPr>
                                          <m:ctrlPr>
                                            <a:rPr lang="en-IN" sz="4330" i="1">
                                              <a:latin typeface="Cambria Math" panose="02040503050406030204" pitchFamily="18" charset="0"/>
                                            </a:rPr>
                                          </m:ctrlPr>
                                        </m:dPr>
                                        <m:e>
                                          <m:nary>
                                            <m:naryPr>
                                              <m:chr m:val="∑"/>
                                              <m:subHide m:val="on"/>
                                              <m:supHide m:val="on"/>
                                              <m:ctrlPr>
                                                <a:rPr lang="en-IN" sz="4330" i="1">
                                                  <a:latin typeface="Cambria Math" panose="02040503050406030204" pitchFamily="18" charset="0"/>
                                                </a:rPr>
                                              </m:ctrlPr>
                                            </m:naryPr>
                                            <m:sub/>
                                            <m:sup/>
                                            <m:e>
                                              <m:r>
                                                <a:rPr lang="en-IN" sz="4330" i="1">
                                                  <a:latin typeface="Cambria Math" panose="02040503050406030204" pitchFamily="18" charset="0"/>
                                                </a:rPr>
                                                <m:t>𝑌</m:t>
                                              </m:r>
                                            </m:e>
                                          </m:nary>
                                        </m:e>
                                      </m:d>
                                    </m:e>
                                    <m:sup>
                                      <m:r>
                                        <a:rPr lang="en-IN" sz="4330" i="1">
                                          <a:latin typeface="Cambria Math" panose="02040503050406030204" pitchFamily="18" charset="0"/>
                                        </a:rPr>
                                        <m:t>2</m:t>
                                      </m:r>
                                    </m:sup>
                                  </m:sSup>
                                </m:e>
                              </m:nary>
                            </m:e>
                          </m:rad>
                        </m:den>
                      </m:f>
                    </m:oMath>
                  </m:oMathPara>
                </a14:m>
                <a:endParaRPr lang="en-IN" sz="4330" dirty="0"/>
              </a:p>
            </p:txBody>
          </p:sp>
        </mc:Choice>
        <mc:Fallback xmlns="">
          <p:sp>
            <p:nvSpPr>
              <p:cNvPr id="15" name="TextBox 14"/>
              <p:cNvSpPr txBox="1">
                <a:spLocks noRot="1" noChangeAspect="1" noMove="1" noResize="1" noEditPoints="1" noAdjustHandles="1" noChangeArrowheads="1" noChangeShapeType="1" noTextEdit="1"/>
              </p:cNvSpPr>
              <p:nvPr/>
            </p:nvSpPr>
            <p:spPr>
              <a:xfrm>
                <a:off x="1221464" y="1332712"/>
                <a:ext cx="9593011" cy="1567865"/>
              </a:xfrm>
              <a:prstGeom prst="rect">
                <a:avLst/>
              </a:prstGeom>
              <a:blipFill>
                <a:blip r:embed="rId3"/>
                <a:stretch>
                  <a:fillRect/>
                </a:stretch>
              </a:blipFill>
            </p:spPr>
            <p:txBody>
              <a:bodyPr/>
              <a:lstStyle/>
              <a:p>
                <a:r>
                  <a:rPr lang="en-US">
                    <a:noFill/>
                  </a:rPr>
                  <a:t> </a:t>
                </a:r>
              </a:p>
            </p:txBody>
          </p:sp>
        </mc:Fallback>
      </mc:AlternateContent>
      <p:sp>
        <p:nvSpPr>
          <p:cNvPr id="16" name="Rectangle 3"/>
          <p:cNvSpPr txBox="1">
            <a:spLocks noChangeArrowheads="1"/>
          </p:cNvSpPr>
          <p:nvPr/>
        </p:nvSpPr>
        <p:spPr bwMode="auto">
          <a:xfrm>
            <a:off x="867456" y="5355407"/>
            <a:ext cx="10539756" cy="880580"/>
          </a:xfrm>
          <a:prstGeom prst="rect">
            <a:avLst/>
          </a:prstGeom>
          <a:noFill/>
          <a:ln w="38100" cmpd="dbl">
            <a:noFill/>
            <a:miter lim="800000"/>
            <a:headEnd/>
            <a:tailEnd/>
          </a:ln>
        </p:spPr>
        <p:txBody>
          <a:bodyPr lIns="109433" tIns="54717" rIns="109433" bIns="54717"/>
          <a:lstStyle>
            <a:lvl1pPr marL="342900" indent="-342900">
              <a:spcBef>
                <a:spcPct val="20000"/>
              </a:spcBef>
              <a:buClr>
                <a:schemeClr val="tx2"/>
              </a:buClr>
              <a:buSzPct val="65000"/>
              <a:buFont typeface="Monotype Sorts" pitchFamily="2" charset="2"/>
              <a:buChar char="n"/>
              <a:defRPr kumimoji="1" sz="2800">
                <a:solidFill>
                  <a:schemeClr val="tx1"/>
                </a:solidFill>
                <a:latin typeface="Arial" charset="0"/>
              </a:defRPr>
            </a:lvl1pPr>
            <a:lvl2pPr marL="742950" indent="-285750">
              <a:spcBef>
                <a:spcPct val="20000"/>
              </a:spcBef>
              <a:buClr>
                <a:schemeClr val="tx2"/>
              </a:buClr>
              <a:buChar char="–"/>
              <a:defRPr kumimoji="1" sz="2400">
                <a:solidFill>
                  <a:schemeClr val="tx1"/>
                </a:solidFill>
                <a:latin typeface="Arial" charset="0"/>
              </a:defRPr>
            </a:lvl2pPr>
            <a:lvl3pPr marL="1143000" indent="-228600">
              <a:spcBef>
                <a:spcPct val="20000"/>
              </a:spcBef>
              <a:buClr>
                <a:schemeClr val="tx2"/>
              </a:buClr>
              <a:buSzPct val="75000"/>
              <a:buFont typeface="Monotype Sorts" pitchFamily="2" charset="2"/>
              <a:buChar char="&lt;"/>
              <a:defRPr kumimoji="1" sz="2000">
                <a:solidFill>
                  <a:schemeClr val="tx1"/>
                </a:solidFill>
                <a:latin typeface="Arial" charset="0"/>
              </a:defRPr>
            </a:lvl3pPr>
            <a:lvl4pPr marL="1600200" indent="-228600">
              <a:spcBef>
                <a:spcPct val="20000"/>
              </a:spcBef>
              <a:buClr>
                <a:schemeClr val="tx2"/>
              </a:buClr>
              <a:buChar char="–"/>
              <a:defRPr kumimoji="1" sz="2000">
                <a:solidFill>
                  <a:schemeClr val="tx1"/>
                </a:solidFill>
                <a:latin typeface="Arial" charset="0"/>
              </a:defRPr>
            </a:lvl4pPr>
            <a:lvl5pPr marL="2057400" indent="-228600">
              <a:spcBef>
                <a:spcPct val="20000"/>
              </a:spcBef>
              <a:buClr>
                <a:schemeClr val="tx2"/>
              </a:buClr>
              <a:buChar char="–"/>
              <a:defRPr kumimoji="1" sz="1600">
                <a:solidFill>
                  <a:schemeClr val="tx1"/>
                </a:solidFill>
                <a:latin typeface="Arial" charset="0"/>
              </a:defRPr>
            </a:lvl5pPr>
            <a:lvl6pPr marL="2514600" indent="-228600" eaLnBrk="0" fontAlgn="base" hangingPunct="0">
              <a:spcBef>
                <a:spcPct val="20000"/>
              </a:spcBef>
              <a:spcAft>
                <a:spcPct val="0"/>
              </a:spcAft>
              <a:buClr>
                <a:schemeClr val="tx2"/>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tx2"/>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tx2"/>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tx2"/>
              </a:buClr>
              <a:buChar char="–"/>
              <a:defRPr kumimoji="1" sz="1600">
                <a:solidFill>
                  <a:schemeClr val="tx1"/>
                </a:solidFill>
                <a:latin typeface="Arial" charset="0"/>
              </a:defRPr>
            </a:lvl9pPr>
          </a:lstStyle>
          <a:p>
            <a:pPr marL="0" indent="0">
              <a:spcBef>
                <a:spcPct val="50000"/>
              </a:spcBef>
              <a:buNone/>
            </a:pPr>
            <a:r>
              <a:rPr lang="en-US" altLang="en-US" sz="3500" b="1" dirty="0">
                <a:solidFill>
                  <a:srgbClr val="FF0000"/>
                </a:solidFill>
                <a:latin typeface="Helvetica Neue"/>
              </a:rPr>
              <a:t>r</a:t>
            </a:r>
            <a:r>
              <a:rPr lang="en-US" altLang="en-US" sz="3500" b="1" dirty="0">
                <a:latin typeface="Helvetica Neue"/>
              </a:rPr>
              <a:t> = - 0.94  (Negative (Indirect) strong correlation )</a:t>
            </a:r>
          </a:p>
          <a:p>
            <a:pPr>
              <a:lnSpc>
                <a:spcPct val="90000"/>
              </a:lnSpc>
              <a:buClr>
                <a:srgbClr val="99FF33"/>
              </a:buClr>
              <a:buSzPct val="45000"/>
              <a:buFont typeface="Monotype Sorts" pitchFamily="2" charset="2"/>
              <a:buNone/>
            </a:pPr>
            <a:endParaRPr lang="en-US" altLang="en-US" sz="3500" b="1" dirty="0">
              <a:latin typeface="Helvetica Neue"/>
            </a:endParaRPr>
          </a:p>
        </p:txBody>
      </p:sp>
    </p:spTree>
    <p:extLst>
      <p:ext uri="{BB962C8B-B14F-4D97-AF65-F5344CB8AC3E}">
        <p14:creationId xmlns:p14="http://schemas.microsoft.com/office/powerpoint/2010/main" val="153944199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5" fill="hold" grpId="0" nodeType="click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animEffect transition="in" filter="randombar(vertical)">
                                      <p:cBhvr>
                                        <p:cTn id="18"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itle 2"/>
          <p:cNvSpPr txBox="1">
            <a:spLocks/>
          </p:cNvSpPr>
          <p:nvPr/>
        </p:nvSpPr>
        <p:spPr>
          <a:xfrm>
            <a:off x="751462" y="129902"/>
            <a:ext cx="7899574" cy="5206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117" b="1" dirty="0">
                <a:latin typeface="+mn-lt"/>
                <a:cs typeface="Helvetica" panose="020B0604020202020204" pitchFamily="34" charset="0"/>
              </a:rPr>
              <a:t>Spearman’s Rank Correlation coefficient</a:t>
            </a:r>
          </a:p>
        </p:txBody>
      </p:sp>
      <p:sp>
        <p:nvSpPr>
          <p:cNvPr id="11" name="Rectangle 3"/>
          <p:cNvSpPr txBox="1">
            <a:spLocks noChangeArrowheads="1"/>
          </p:cNvSpPr>
          <p:nvPr/>
        </p:nvSpPr>
        <p:spPr bwMode="auto">
          <a:xfrm>
            <a:off x="325565" y="1138481"/>
            <a:ext cx="11508859" cy="4830334"/>
          </a:xfrm>
          <a:prstGeom prst="rect">
            <a:avLst/>
          </a:prstGeom>
          <a:noFill/>
          <a:ln w="38100" cmpd="dbl">
            <a:noFill/>
            <a:miter lim="800000"/>
            <a:headEnd/>
            <a:tailEnd/>
          </a:ln>
        </p:spPr>
        <p:txBody>
          <a:bodyPr lIns="109433" tIns="54717" rIns="109433" bIns="54717"/>
          <a:lstStyle>
            <a:lvl1pPr marL="342900" indent="-342900">
              <a:spcBef>
                <a:spcPct val="20000"/>
              </a:spcBef>
              <a:buClr>
                <a:schemeClr val="tx2"/>
              </a:buClr>
              <a:buSzPct val="65000"/>
              <a:buFont typeface="Monotype Sorts" pitchFamily="2" charset="2"/>
              <a:buChar char="n"/>
              <a:defRPr kumimoji="1" sz="2800">
                <a:solidFill>
                  <a:schemeClr val="tx1"/>
                </a:solidFill>
                <a:latin typeface="Arial" charset="0"/>
              </a:defRPr>
            </a:lvl1pPr>
            <a:lvl2pPr marL="742950" indent="-285750">
              <a:spcBef>
                <a:spcPct val="20000"/>
              </a:spcBef>
              <a:buClr>
                <a:schemeClr val="tx2"/>
              </a:buClr>
              <a:buChar char="–"/>
              <a:defRPr kumimoji="1" sz="2400">
                <a:solidFill>
                  <a:schemeClr val="tx1"/>
                </a:solidFill>
                <a:latin typeface="Arial" charset="0"/>
              </a:defRPr>
            </a:lvl2pPr>
            <a:lvl3pPr marL="1143000" indent="-228600">
              <a:spcBef>
                <a:spcPct val="20000"/>
              </a:spcBef>
              <a:buClr>
                <a:schemeClr val="tx2"/>
              </a:buClr>
              <a:buSzPct val="75000"/>
              <a:buFont typeface="Monotype Sorts" pitchFamily="2" charset="2"/>
              <a:buChar char="&lt;"/>
              <a:defRPr kumimoji="1" sz="2000">
                <a:solidFill>
                  <a:schemeClr val="tx1"/>
                </a:solidFill>
                <a:latin typeface="Arial" charset="0"/>
              </a:defRPr>
            </a:lvl3pPr>
            <a:lvl4pPr marL="1600200" indent="-228600">
              <a:spcBef>
                <a:spcPct val="20000"/>
              </a:spcBef>
              <a:buClr>
                <a:schemeClr val="tx2"/>
              </a:buClr>
              <a:buChar char="–"/>
              <a:defRPr kumimoji="1" sz="2000">
                <a:solidFill>
                  <a:schemeClr val="tx1"/>
                </a:solidFill>
                <a:latin typeface="Arial" charset="0"/>
              </a:defRPr>
            </a:lvl4pPr>
            <a:lvl5pPr marL="2057400" indent="-228600">
              <a:spcBef>
                <a:spcPct val="20000"/>
              </a:spcBef>
              <a:buClr>
                <a:schemeClr val="tx2"/>
              </a:buClr>
              <a:buChar char="–"/>
              <a:defRPr kumimoji="1" sz="1600">
                <a:solidFill>
                  <a:schemeClr val="tx1"/>
                </a:solidFill>
                <a:latin typeface="Arial" charset="0"/>
              </a:defRPr>
            </a:lvl5pPr>
            <a:lvl6pPr marL="2514600" indent="-228600" eaLnBrk="0" fontAlgn="base" hangingPunct="0">
              <a:spcBef>
                <a:spcPct val="20000"/>
              </a:spcBef>
              <a:spcAft>
                <a:spcPct val="0"/>
              </a:spcAft>
              <a:buClr>
                <a:schemeClr val="tx2"/>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tx2"/>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tx2"/>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tx2"/>
              </a:buClr>
              <a:buChar char="–"/>
              <a:defRPr kumimoji="1" sz="1600">
                <a:solidFill>
                  <a:schemeClr val="tx1"/>
                </a:solidFill>
                <a:latin typeface="Arial" charset="0"/>
              </a:defRPr>
            </a:lvl9pPr>
          </a:lstStyle>
          <a:p>
            <a:pPr>
              <a:lnSpc>
                <a:spcPct val="150000"/>
              </a:lnSpc>
              <a:buFont typeface="Wingdings" panose="05000000000000000000" pitchFamily="2" charset="2"/>
              <a:buChar char="Ø"/>
            </a:pPr>
            <a:r>
              <a:rPr lang="en-US" altLang="en-US" sz="3100" dirty="0">
                <a:latin typeface="+mn-lt"/>
                <a:ea typeface="Verdana" pitchFamily="34" charset="0"/>
                <a:cs typeface="Verdana" pitchFamily="34" charset="0"/>
              </a:rPr>
              <a:t>Rank the values of X with the smallest value as rank 1, </a:t>
            </a:r>
          </a:p>
          <a:p>
            <a:pPr>
              <a:lnSpc>
                <a:spcPct val="150000"/>
              </a:lnSpc>
              <a:buFont typeface="Wingdings" panose="05000000000000000000" pitchFamily="2" charset="2"/>
              <a:buChar char="Ø"/>
            </a:pPr>
            <a:r>
              <a:rPr lang="en-US" altLang="en-US" sz="3100" dirty="0">
                <a:latin typeface="+mn-lt"/>
                <a:ea typeface="Verdana" pitchFamily="34" charset="0"/>
                <a:cs typeface="Verdana" pitchFamily="34" charset="0"/>
              </a:rPr>
              <a:t>next value as rank 2 and so on, </a:t>
            </a:r>
          </a:p>
          <a:p>
            <a:pPr>
              <a:lnSpc>
                <a:spcPct val="150000"/>
              </a:lnSpc>
              <a:buFont typeface="Wingdings" panose="05000000000000000000" pitchFamily="2" charset="2"/>
              <a:buChar char="Ø"/>
            </a:pPr>
            <a:r>
              <a:rPr lang="en-US" altLang="en-US" sz="3100" dirty="0">
                <a:latin typeface="+mn-lt"/>
                <a:ea typeface="Verdana" pitchFamily="34" charset="0"/>
                <a:cs typeface="Verdana" pitchFamily="34" charset="0"/>
              </a:rPr>
              <a:t>assign rank n for the largest value. </a:t>
            </a:r>
          </a:p>
          <a:p>
            <a:pPr>
              <a:lnSpc>
                <a:spcPct val="150000"/>
              </a:lnSpc>
              <a:buFont typeface="Wingdings" panose="05000000000000000000" pitchFamily="2" charset="2"/>
              <a:buChar char="Ø"/>
            </a:pPr>
            <a:r>
              <a:rPr lang="en-US" altLang="en-US" sz="3100" dirty="0">
                <a:latin typeface="+mn-lt"/>
                <a:ea typeface="Verdana" pitchFamily="34" charset="0"/>
                <a:cs typeface="Verdana" pitchFamily="34" charset="0"/>
              </a:rPr>
              <a:t>If there any tied values assign average ranks. </a:t>
            </a:r>
          </a:p>
          <a:p>
            <a:pPr>
              <a:lnSpc>
                <a:spcPct val="150000"/>
              </a:lnSpc>
              <a:buFont typeface="Wingdings" panose="05000000000000000000" pitchFamily="2" charset="2"/>
              <a:buChar char="Ø"/>
            </a:pPr>
            <a:r>
              <a:rPr lang="en-US" altLang="en-US" sz="3100" dirty="0">
                <a:latin typeface="+mn-lt"/>
                <a:ea typeface="Verdana" pitchFamily="34" charset="0"/>
                <a:cs typeface="Verdana" pitchFamily="34" charset="0"/>
              </a:rPr>
              <a:t>The ranks can be assigned in the reverse order </a:t>
            </a:r>
          </a:p>
          <a:p>
            <a:pPr>
              <a:lnSpc>
                <a:spcPct val="150000"/>
              </a:lnSpc>
              <a:buFont typeface="Wingdings" panose="05000000000000000000" pitchFamily="2" charset="2"/>
              <a:buChar char="Ø"/>
            </a:pPr>
            <a:r>
              <a:rPr lang="en-US" altLang="en-US" sz="3100" dirty="0">
                <a:latin typeface="+mn-lt"/>
                <a:ea typeface="Verdana" pitchFamily="34" charset="0"/>
                <a:cs typeface="Verdana" pitchFamily="34" charset="0"/>
              </a:rPr>
              <a:t> Rank the values of Y as done for X separately.</a:t>
            </a:r>
          </a:p>
        </p:txBody>
      </p:sp>
    </p:spTree>
    <p:extLst>
      <p:ext uri="{BB962C8B-B14F-4D97-AF65-F5344CB8AC3E}">
        <p14:creationId xmlns:p14="http://schemas.microsoft.com/office/powerpoint/2010/main" val="192746266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5"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randombar(vertical)">
                                      <p:cBhvr>
                                        <p:cTn id="13" dur="500"/>
                                        <p:tgtEl>
                                          <p:spTgt spid="1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5" fill="hold" grpId="0" nodeType="click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randombar(vertical)">
                                      <p:cBhvr>
                                        <p:cTn id="18" dur="500"/>
                                        <p:tgtEl>
                                          <p:spTgt spid="1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5" fill="hold" grpId="0"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randombar(vertical)">
                                      <p:cBhvr>
                                        <p:cTn id="23" dur="500"/>
                                        <p:tgtEl>
                                          <p:spTgt spid="1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5" fill="hold" grpId="0" nodeType="clickEffect">
                                  <p:stCondLst>
                                    <p:cond delay="0"/>
                                  </p:stCondLst>
                                  <p:childTnLst>
                                    <p:set>
                                      <p:cBhvr>
                                        <p:cTn id="27" dur="1" fill="hold">
                                          <p:stCondLst>
                                            <p:cond delay="0"/>
                                          </p:stCondLst>
                                        </p:cTn>
                                        <p:tgtEl>
                                          <p:spTgt spid="11">
                                            <p:txEl>
                                              <p:pRg st="3" end="3"/>
                                            </p:txEl>
                                          </p:spTgt>
                                        </p:tgtEl>
                                        <p:attrNameLst>
                                          <p:attrName>style.visibility</p:attrName>
                                        </p:attrNameLst>
                                      </p:cBhvr>
                                      <p:to>
                                        <p:strVal val="visible"/>
                                      </p:to>
                                    </p:set>
                                    <p:animEffect transition="in" filter="randombar(vertical)">
                                      <p:cBhvr>
                                        <p:cTn id="28" dur="500"/>
                                        <p:tgtEl>
                                          <p:spTgt spid="11">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5" fill="hold" grpId="0" nodeType="clickEffect">
                                  <p:stCondLst>
                                    <p:cond delay="0"/>
                                  </p:stCondLst>
                                  <p:childTnLst>
                                    <p:set>
                                      <p:cBhvr>
                                        <p:cTn id="32" dur="1" fill="hold">
                                          <p:stCondLst>
                                            <p:cond delay="0"/>
                                          </p:stCondLst>
                                        </p:cTn>
                                        <p:tgtEl>
                                          <p:spTgt spid="11">
                                            <p:txEl>
                                              <p:pRg st="4" end="4"/>
                                            </p:txEl>
                                          </p:spTgt>
                                        </p:tgtEl>
                                        <p:attrNameLst>
                                          <p:attrName>style.visibility</p:attrName>
                                        </p:attrNameLst>
                                      </p:cBhvr>
                                      <p:to>
                                        <p:strVal val="visible"/>
                                      </p:to>
                                    </p:set>
                                    <p:animEffect transition="in" filter="randombar(vertical)">
                                      <p:cBhvr>
                                        <p:cTn id="33" dur="500"/>
                                        <p:tgtEl>
                                          <p:spTgt spid="11">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5" fill="hold" grpId="0" nodeType="clickEffect">
                                  <p:stCondLst>
                                    <p:cond delay="0"/>
                                  </p:stCondLst>
                                  <p:childTnLst>
                                    <p:set>
                                      <p:cBhvr>
                                        <p:cTn id="37" dur="1" fill="hold">
                                          <p:stCondLst>
                                            <p:cond delay="0"/>
                                          </p:stCondLst>
                                        </p:cTn>
                                        <p:tgtEl>
                                          <p:spTgt spid="11">
                                            <p:txEl>
                                              <p:pRg st="5" end="5"/>
                                            </p:txEl>
                                          </p:spTgt>
                                        </p:tgtEl>
                                        <p:attrNameLst>
                                          <p:attrName>style.visibility</p:attrName>
                                        </p:attrNameLst>
                                      </p:cBhvr>
                                      <p:to>
                                        <p:strVal val="visible"/>
                                      </p:to>
                                    </p:set>
                                    <p:animEffect transition="in" filter="randombar(vertical)">
                                      <p:cBhvr>
                                        <p:cTn id="38"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 name="Rectangle 3"/>
          <p:cNvSpPr txBox="1">
            <a:spLocks noChangeArrowheads="1"/>
          </p:cNvSpPr>
          <p:nvPr/>
        </p:nvSpPr>
        <p:spPr bwMode="auto">
          <a:xfrm>
            <a:off x="252139" y="952899"/>
            <a:ext cx="11655712" cy="3409840"/>
          </a:xfrm>
          <a:prstGeom prst="rect">
            <a:avLst/>
          </a:prstGeom>
          <a:noFill/>
          <a:ln w="38100" cmpd="dbl">
            <a:noFill/>
            <a:miter lim="800000"/>
            <a:headEnd/>
            <a:tailEnd/>
          </a:ln>
        </p:spPr>
        <p:txBody>
          <a:bodyPr lIns="109433" tIns="54717" rIns="109433" bIns="54717"/>
          <a:lstStyle>
            <a:lvl1pPr marL="342900" indent="-342900">
              <a:spcBef>
                <a:spcPct val="20000"/>
              </a:spcBef>
              <a:buClr>
                <a:schemeClr val="tx2"/>
              </a:buClr>
              <a:buSzPct val="65000"/>
              <a:buFont typeface="Monotype Sorts" pitchFamily="2" charset="2"/>
              <a:buChar char="n"/>
              <a:defRPr kumimoji="1" sz="2800">
                <a:solidFill>
                  <a:schemeClr val="tx1"/>
                </a:solidFill>
                <a:latin typeface="Arial" charset="0"/>
              </a:defRPr>
            </a:lvl1pPr>
            <a:lvl2pPr marL="742950" indent="-285750">
              <a:spcBef>
                <a:spcPct val="20000"/>
              </a:spcBef>
              <a:buClr>
                <a:schemeClr val="tx2"/>
              </a:buClr>
              <a:buChar char="–"/>
              <a:defRPr kumimoji="1" sz="2400">
                <a:solidFill>
                  <a:schemeClr val="tx1"/>
                </a:solidFill>
                <a:latin typeface="Arial" charset="0"/>
              </a:defRPr>
            </a:lvl2pPr>
            <a:lvl3pPr marL="1143000" indent="-228600">
              <a:spcBef>
                <a:spcPct val="20000"/>
              </a:spcBef>
              <a:buClr>
                <a:schemeClr val="tx2"/>
              </a:buClr>
              <a:buSzPct val="75000"/>
              <a:buFont typeface="Monotype Sorts" pitchFamily="2" charset="2"/>
              <a:buChar char="&lt;"/>
              <a:defRPr kumimoji="1" sz="2000">
                <a:solidFill>
                  <a:schemeClr val="tx1"/>
                </a:solidFill>
                <a:latin typeface="Arial" charset="0"/>
              </a:defRPr>
            </a:lvl3pPr>
            <a:lvl4pPr marL="1600200" indent="-228600">
              <a:spcBef>
                <a:spcPct val="20000"/>
              </a:spcBef>
              <a:buClr>
                <a:schemeClr val="tx2"/>
              </a:buClr>
              <a:buChar char="–"/>
              <a:defRPr kumimoji="1" sz="2000">
                <a:solidFill>
                  <a:schemeClr val="tx1"/>
                </a:solidFill>
                <a:latin typeface="Arial" charset="0"/>
              </a:defRPr>
            </a:lvl4pPr>
            <a:lvl5pPr marL="2057400" indent="-228600">
              <a:spcBef>
                <a:spcPct val="20000"/>
              </a:spcBef>
              <a:buClr>
                <a:schemeClr val="tx2"/>
              </a:buClr>
              <a:buChar char="–"/>
              <a:defRPr kumimoji="1" sz="1600">
                <a:solidFill>
                  <a:schemeClr val="tx1"/>
                </a:solidFill>
                <a:latin typeface="Arial" charset="0"/>
              </a:defRPr>
            </a:lvl5pPr>
            <a:lvl6pPr marL="2514600" indent="-228600" eaLnBrk="0" fontAlgn="base" hangingPunct="0">
              <a:spcBef>
                <a:spcPct val="20000"/>
              </a:spcBef>
              <a:spcAft>
                <a:spcPct val="0"/>
              </a:spcAft>
              <a:buClr>
                <a:schemeClr val="tx2"/>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tx2"/>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tx2"/>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tx2"/>
              </a:buClr>
              <a:buChar char="–"/>
              <a:defRPr kumimoji="1" sz="1600">
                <a:solidFill>
                  <a:schemeClr val="tx1"/>
                </a:solidFill>
                <a:latin typeface="Arial" charset="0"/>
              </a:defRPr>
            </a:lvl9pPr>
          </a:lstStyle>
          <a:p>
            <a:pPr>
              <a:lnSpc>
                <a:spcPct val="150000"/>
              </a:lnSpc>
              <a:buFont typeface="Wingdings" panose="05000000000000000000" pitchFamily="2" charset="2"/>
              <a:buChar char="Ø"/>
            </a:pPr>
            <a:r>
              <a:rPr lang="en-US" altLang="en-US" sz="3100" dirty="0">
                <a:latin typeface="+mn-lt"/>
                <a:ea typeface="Verdana" pitchFamily="34" charset="0"/>
                <a:cs typeface="Verdana" pitchFamily="34" charset="0"/>
              </a:rPr>
              <a:t>Compute the value of d</a:t>
            </a:r>
            <a:r>
              <a:rPr lang="en-US" altLang="en-US" sz="3100" baseline="-25000" dirty="0">
                <a:latin typeface="+mn-lt"/>
                <a:ea typeface="Verdana" pitchFamily="34" charset="0"/>
                <a:cs typeface="Verdana" pitchFamily="34" charset="0"/>
              </a:rPr>
              <a:t>i</a:t>
            </a:r>
            <a:r>
              <a:rPr lang="en-US" altLang="en-US" sz="3100" dirty="0">
                <a:latin typeface="+mn-lt"/>
                <a:ea typeface="Verdana" pitchFamily="34" charset="0"/>
                <a:cs typeface="Verdana" pitchFamily="34" charset="0"/>
              </a:rPr>
              <a:t> for each pair of observation by subtracting the rank of Y</a:t>
            </a:r>
            <a:r>
              <a:rPr lang="en-US" altLang="en-US" sz="3100" baseline="-25000" dirty="0">
                <a:latin typeface="+mn-lt"/>
                <a:ea typeface="Verdana" pitchFamily="34" charset="0"/>
                <a:cs typeface="Verdana" pitchFamily="34" charset="0"/>
              </a:rPr>
              <a:t>i</a:t>
            </a:r>
            <a:r>
              <a:rPr lang="en-US" altLang="en-US" sz="3100" dirty="0">
                <a:latin typeface="+mn-lt"/>
                <a:ea typeface="Verdana" pitchFamily="34" charset="0"/>
                <a:cs typeface="Verdana" pitchFamily="34" charset="0"/>
              </a:rPr>
              <a:t> from the rank of X</a:t>
            </a:r>
            <a:r>
              <a:rPr lang="en-US" altLang="en-US" sz="3100" baseline="-25000" dirty="0">
                <a:latin typeface="+mn-lt"/>
                <a:ea typeface="Verdana" pitchFamily="34" charset="0"/>
                <a:cs typeface="Verdana" pitchFamily="34" charset="0"/>
              </a:rPr>
              <a:t>i</a:t>
            </a:r>
          </a:p>
          <a:p>
            <a:pPr>
              <a:lnSpc>
                <a:spcPct val="150000"/>
              </a:lnSpc>
              <a:buFont typeface="Wingdings" panose="05000000000000000000" pitchFamily="2" charset="2"/>
              <a:buChar char="Ø"/>
            </a:pPr>
            <a:r>
              <a:rPr lang="en-US" altLang="en-US" sz="3100" dirty="0">
                <a:latin typeface="+mn-lt"/>
                <a:ea typeface="Verdana" pitchFamily="34" charset="0"/>
                <a:cs typeface="Verdana" pitchFamily="34" charset="0"/>
              </a:rPr>
              <a:t>Square each d</a:t>
            </a:r>
            <a:r>
              <a:rPr lang="en-US" altLang="en-US" sz="3100" baseline="-25000" dirty="0">
                <a:latin typeface="+mn-lt"/>
                <a:ea typeface="Verdana" pitchFamily="34" charset="0"/>
                <a:cs typeface="Verdana" pitchFamily="34" charset="0"/>
              </a:rPr>
              <a:t>i </a:t>
            </a:r>
            <a:r>
              <a:rPr lang="en-US" altLang="en-US" sz="3100" dirty="0">
                <a:latin typeface="+mn-lt"/>
                <a:ea typeface="Verdana" pitchFamily="34" charset="0"/>
                <a:cs typeface="Verdana" pitchFamily="34" charset="0"/>
              </a:rPr>
              <a:t>and compute ∑d</a:t>
            </a:r>
            <a:r>
              <a:rPr lang="en-US" altLang="en-US" sz="3100" baseline="30000" dirty="0">
                <a:latin typeface="+mn-lt"/>
                <a:ea typeface="Verdana" pitchFamily="34" charset="0"/>
                <a:cs typeface="Verdana" pitchFamily="34" charset="0"/>
              </a:rPr>
              <a:t>2</a:t>
            </a:r>
            <a:r>
              <a:rPr lang="en-US" altLang="en-US" sz="3100" baseline="-25000" dirty="0">
                <a:latin typeface="+mn-lt"/>
                <a:ea typeface="Verdana" pitchFamily="34" charset="0"/>
                <a:cs typeface="Verdana" pitchFamily="34" charset="0"/>
              </a:rPr>
              <a:t>i</a:t>
            </a:r>
            <a:r>
              <a:rPr lang="en-US" altLang="en-US" sz="3100" dirty="0">
                <a:latin typeface="+mn-lt"/>
                <a:ea typeface="Verdana" pitchFamily="34" charset="0"/>
                <a:cs typeface="Verdana" pitchFamily="34" charset="0"/>
              </a:rPr>
              <a:t> which is the sum of   the squared values.</a:t>
            </a:r>
            <a:endParaRPr lang="en-US" altLang="zh-CN" sz="3100" dirty="0">
              <a:latin typeface="+mn-lt"/>
              <a:ea typeface="SimSun" pitchFamily="2" charset="-122"/>
            </a:endParaRPr>
          </a:p>
          <a:p>
            <a:pPr>
              <a:lnSpc>
                <a:spcPct val="150000"/>
              </a:lnSpc>
              <a:buClr>
                <a:srgbClr val="99FF33"/>
              </a:buClr>
              <a:buSzPct val="45000"/>
              <a:buFont typeface="Monotype Sorts" pitchFamily="2" charset="2"/>
              <a:buNone/>
            </a:pPr>
            <a:endParaRPr lang="en-US" altLang="en-US" sz="3100" b="1" dirty="0">
              <a:latin typeface="Helvetica Neue"/>
              <a:ea typeface="Verdana" pitchFamily="34" charset="0"/>
              <a:cs typeface="Verdana" pitchFamily="34" charset="0"/>
            </a:endParaRPr>
          </a:p>
        </p:txBody>
      </p:sp>
      <p:pic>
        <p:nvPicPr>
          <p:cNvPr id="14" name="Picture 13"/>
          <p:cNvPicPr>
            <a:picLocks noChangeAspect="1"/>
          </p:cNvPicPr>
          <p:nvPr/>
        </p:nvPicPr>
        <p:blipFill>
          <a:blip r:embed="rId2"/>
          <a:stretch>
            <a:fillRect/>
          </a:stretch>
        </p:blipFill>
        <p:spPr>
          <a:xfrm>
            <a:off x="961669" y="4138929"/>
            <a:ext cx="3084657" cy="1929972"/>
          </a:xfrm>
          <a:prstGeom prst="rect">
            <a:avLst/>
          </a:prstGeom>
        </p:spPr>
      </p:pic>
      <p:sp>
        <p:nvSpPr>
          <p:cNvPr id="15" name="Rectangle 3"/>
          <p:cNvSpPr txBox="1">
            <a:spLocks noChangeArrowheads="1"/>
          </p:cNvSpPr>
          <p:nvPr/>
        </p:nvSpPr>
        <p:spPr bwMode="auto">
          <a:xfrm>
            <a:off x="4709259" y="3725793"/>
            <a:ext cx="6728332" cy="1458271"/>
          </a:xfrm>
          <a:prstGeom prst="rect">
            <a:avLst/>
          </a:prstGeom>
          <a:noFill/>
          <a:ln w="38100" cmpd="dbl">
            <a:noFill/>
            <a:miter lim="800000"/>
            <a:headEnd/>
            <a:tailEnd/>
          </a:ln>
        </p:spPr>
        <p:txBody>
          <a:bodyPr lIns="109433" tIns="54717" rIns="109433" bIns="54717"/>
          <a:lstStyle>
            <a:lvl1pPr>
              <a:spcBef>
                <a:spcPct val="20000"/>
              </a:spcBef>
              <a:buClr>
                <a:schemeClr val="tx2"/>
              </a:buClr>
              <a:buSzPct val="65000"/>
              <a:buFont typeface="Monotype Sorts" pitchFamily="2" charset="2"/>
              <a:buChar char="n"/>
              <a:defRPr kumimoji="1" sz="2800">
                <a:solidFill>
                  <a:schemeClr val="tx1"/>
                </a:solidFill>
                <a:latin typeface="Arial" charset="0"/>
              </a:defRPr>
            </a:lvl1pPr>
            <a:lvl2pPr marL="742950" indent="-285750">
              <a:spcBef>
                <a:spcPct val="20000"/>
              </a:spcBef>
              <a:buClr>
                <a:schemeClr val="tx2"/>
              </a:buClr>
              <a:buChar char="–"/>
              <a:defRPr kumimoji="1" sz="2400">
                <a:solidFill>
                  <a:schemeClr val="tx1"/>
                </a:solidFill>
                <a:latin typeface="Arial" charset="0"/>
              </a:defRPr>
            </a:lvl2pPr>
            <a:lvl3pPr marL="1143000" indent="-228600">
              <a:spcBef>
                <a:spcPct val="20000"/>
              </a:spcBef>
              <a:buClr>
                <a:schemeClr val="tx2"/>
              </a:buClr>
              <a:buSzPct val="75000"/>
              <a:buFont typeface="Monotype Sorts" pitchFamily="2" charset="2"/>
              <a:buChar char="&lt;"/>
              <a:defRPr kumimoji="1" sz="2000">
                <a:solidFill>
                  <a:schemeClr val="tx1"/>
                </a:solidFill>
                <a:latin typeface="Arial" charset="0"/>
              </a:defRPr>
            </a:lvl3pPr>
            <a:lvl4pPr marL="1600200" indent="-228600">
              <a:spcBef>
                <a:spcPct val="20000"/>
              </a:spcBef>
              <a:buClr>
                <a:schemeClr val="tx2"/>
              </a:buClr>
              <a:buChar char="–"/>
              <a:defRPr kumimoji="1" sz="2000">
                <a:solidFill>
                  <a:schemeClr val="tx1"/>
                </a:solidFill>
                <a:latin typeface="Arial" charset="0"/>
              </a:defRPr>
            </a:lvl4pPr>
            <a:lvl5pPr marL="2057400" indent="-228600">
              <a:spcBef>
                <a:spcPct val="20000"/>
              </a:spcBef>
              <a:buClr>
                <a:schemeClr val="tx2"/>
              </a:buClr>
              <a:buChar char="–"/>
              <a:defRPr kumimoji="1" sz="1600">
                <a:solidFill>
                  <a:schemeClr val="tx1"/>
                </a:solidFill>
                <a:latin typeface="Arial" charset="0"/>
              </a:defRPr>
            </a:lvl5pPr>
            <a:lvl6pPr marL="2514600" indent="-228600" eaLnBrk="0" fontAlgn="base" hangingPunct="0">
              <a:spcBef>
                <a:spcPct val="20000"/>
              </a:spcBef>
              <a:spcAft>
                <a:spcPct val="0"/>
              </a:spcAft>
              <a:buClr>
                <a:schemeClr val="tx2"/>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tx2"/>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tx2"/>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tx2"/>
              </a:buClr>
              <a:buChar char="–"/>
              <a:defRPr kumimoji="1" sz="1600">
                <a:solidFill>
                  <a:schemeClr val="tx1"/>
                </a:solidFill>
                <a:latin typeface="Arial" charset="0"/>
              </a:defRPr>
            </a:lvl9pPr>
          </a:lstStyle>
          <a:p>
            <a:pPr>
              <a:lnSpc>
                <a:spcPct val="150000"/>
              </a:lnSpc>
              <a:buFont typeface="Monotype Sorts" pitchFamily="2" charset="2"/>
              <a:buNone/>
            </a:pPr>
            <a:r>
              <a:rPr lang="en-US" altLang="en-US" dirty="0">
                <a:latin typeface="+mj-lt"/>
                <a:ea typeface="Verdana" pitchFamily="34" charset="0"/>
                <a:cs typeface="Verdana" pitchFamily="34" charset="0"/>
              </a:rPr>
              <a:t>Where d = R</a:t>
            </a:r>
            <a:r>
              <a:rPr lang="en-US" altLang="en-US" baseline="-25000" dirty="0">
                <a:latin typeface="+mj-lt"/>
                <a:ea typeface="Verdana" pitchFamily="34" charset="0"/>
                <a:cs typeface="Verdana" pitchFamily="34" charset="0"/>
              </a:rPr>
              <a:t>x</a:t>
            </a:r>
            <a:r>
              <a:rPr lang="en-US" altLang="en-US" dirty="0">
                <a:latin typeface="+mj-lt"/>
                <a:ea typeface="Verdana" pitchFamily="34" charset="0"/>
                <a:cs typeface="Verdana" pitchFamily="34" charset="0"/>
              </a:rPr>
              <a:t> – </a:t>
            </a:r>
            <a:r>
              <a:rPr lang="en-US" altLang="en-US" dirty="0" err="1">
                <a:latin typeface="+mj-lt"/>
                <a:ea typeface="Verdana" pitchFamily="34" charset="0"/>
                <a:cs typeface="Verdana" pitchFamily="34" charset="0"/>
              </a:rPr>
              <a:t>R</a:t>
            </a:r>
            <a:r>
              <a:rPr lang="en-US" altLang="en-US" baseline="-25000" dirty="0" err="1">
                <a:latin typeface="+mj-lt"/>
                <a:ea typeface="Verdana" pitchFamily="34" charset="0"/>
                <a:cs typeface="Verdana" pitchFamily="34" charset="0"/>
              </a:rPr>
              <a:t>y</a:t>
            </a:r>
            <a:r>
              <a:rPr lang="en-US" altLang="en-US" dirty="0">
                <a:latin typeface="+mj-lt"/>
                <a:ea typeface="Verdana" pitchFamily="34" charset="0"/>
                <a:cs typeface="Verdana" pitchFamily="34" charset="0"/>
              </a:rPr>
              <a:t>, R</a:t>
            </a:r>
            <a:r>
              <a:rPr lang="en-US" altLang="en-US" baseline="-25000" dirty="0">
                <a:latin typeface="+mj-lt"/>
                <a:ea typeface="Verdana" pitchFamily="34" charset="0"/>
                <a:cs typeface="Verdana" pitchFamily="34" charset="0"/>
              </a:rPr>
              <a:t>x</a:t>
            </a:r>
            <a:r>
              <a:rPr lang="en-US" altLang="en-US" dirty="0">
                <a:latin typeface="+mj-lt"/>
                <a:ea typeface="Verdana" pitchFamily="34" charset="0"/>
                <a:cs typeface="Verdana" pitchFamily="34" charset="0"/>
              </a:rPr>
              <a:t> = Rank of X values; </a:t>
            </a:r>
            <a:r>
              <a:rPr lang="en-US" altLang="en-US" dirty="0" err="1">
                <a:latin typeface="+mj-lt"/>
                <a:ea typeface="Verdana" pitchFamily="34" charset="0"/>
                <a:cs typeface="Verdana" pitchFamily="34" charset="0"/>
              </a:rPr>
              <a:t>R</a:t>
            </a:r>
            <a:r>
              <a:rPr lang="en-US" altLang="en-US" baseline="-25000" dirty="0" err="1">
                <a:latin typeface="+mj-lt"/>
                <a:ea typeface="Verdana" pitchFamily="34" charset="0"/>
                <a:cs typeface="Verdana" pitchFamily="34" charset="0"/>
              </a:rPr>
              <a:t>y</a:t>
            </a:r>
            <a:r>
              <a:rPr lang="en-US" altLang="en-US" dirty="0">
                <a:latin typeface="+mj-lt"/>
                <a:ea typeface="Verdana" pitchFamily="34" charset="0"/>
                <a:cs typeface="Verdana" pitchFamily="34" charset="0"/>
              </a:rPr>
              <a:t> Rank of Y values</a:t>
            </a:r>
          </a:p>
        </p:txBody>
      </p:sp>
    </p:spTree>
    <p:extLst>
      <p:ext uri="{BB962C8B-B14F-4D97-AF65-F5344CB8AC3E}">
        <p14:creationId xmlns:p14="http://schemas.microsoft.com/office/powerpoint/2010/main" val="291619253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randombar(vertical)">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randombar(vertical)">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grpId="0"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randombar(vertical)">
                                      <p:cBhvr>
                                        <p:cTn id="22"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utoUpdateAnimBg="0"/>
      <p:bldP spid="15" grpId="0" build="p"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185624" y="1280318"/>
            <a:ext cx="11762052" cy="702550"/>
          </a:xfrm>
          <a:prstGeom prst="rect">
            <a:avLst/>
          </a:prstGeom>
          <a:noFill/>
          <a:ln w="38100" cmpd="dbl">
            <a:noFill/>
            <a:miter lim="800000"/>
            <a:headEnd/>
            <a:tailEnd/>
          </a:ln>
        </p:spPr>
        <p:txBody>
          <a:bodyPr lIns="109433" tIns="54717" rIns="109433" bIns="54717"/>
          <a:lstStyle>
            <a:lvl1pPr marL="342900" indent="-342900" algn="l" rtl="0" eaLnBrk="0" fontAlgn="base" hangingPunct="0">
              <a:spcBef>
                <a:spcPct val="20000"/>
              </a:spcBef>
              <a:spcAft>
                <a:spcPct val="0"/>
              </a:spcAft>
              <a:buClr>
                <a:schemeClr val="tx2"/>
              </a:buClr>
              <a:buSzPct val="65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kumimoji="1"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75000"/>
              <a:buFont typeface="Monotype Sorts" pitchFamily="2" charset="2"/>
              <a:buChar char="&lt;"/>
              <a:defRPr kumimoji="1" sz="20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defRPr/>
            </a:pPr>
            <a:r>
              <a:rPr lang="en-US" altLang="zh-CN" sz="3117" dirty="0">
                <a:ea typeface="Verdana" panose="020B0604030504040204" pitchFamily="34" charset="0"/>
                <a:cs typeface="Verdana" panose="020B0604030504040204" pitchFamily="34" charset="0"/>
              </a:rPr>
              <a:t>In case of tied observation, the formula for calculation of R is</a:t>
            </a:r>
            <a:endParaRPr lang="en-US" altLang="en-US" sz="3117" dirty="0">
              <a:ea typeface="Verdana" panose="020B0604030504040204" pitchFamily="34" charset="0"/>
              <a:cs typeface="Verdana" panose="020B0604030504040204" pitchFamily="34" charset="0"/>
            </a:endParaRPr>
          </a:p>
        </p:txBody>
      </p:sp>
      <p:sp>
        <p:nvSpPr>
          <p:cNvPr id="9" name="Rectangle 3"/>
          <p:cNvSpPr txBox="1">
            <a:spLocks noChangeArrowheads="1"/>
          </p:cNvSpPr>
          <p:nvPr/>
        </p:nvSpPr>
        <p:spPr bwMode="auto">
          <a:xfrm>
            <a:off x="500195" y="4323161"/>
            <a:ext cx="11132908" cy="1458271"/>
          </a:xfrm>
          <a:prstGeom prst="rect">
            <a:avLst/>
          </a:prstGeom>
          <a:noFill/>
          <a:ln w="38100" cmpd="dbl">
            <a:noFill/>
            <a:miter lim="800000"/>
            <a:headEnd/>
            <a:tailEnd/>
          </a:ln>
        </p:spPr>
        <p:txBody>
          <a:bodyPr lIns="109433" tIns="54717" rIns="109433" bIns="54717"/>
          <a:lstStyle>
            <a:lvl1pPr>
              <a:spcBef>
                <a:spcPct val="20000"/>
              </a:spcBef>
              <a:buClr>
                <a:schemeClr val="tx2"/>
              </a:buClr>
              <a:buSzPct val="65000"/>
              <a:buFont typeface="Monotype Sorts" pitchFamily="2" charset="2"/>
              <a:buChar char="n"/>
              <a:defRPr kumimoji="1" sz="2800">
                <a:solidFill>
                  <a:schemeClr val="tx1"/>
                </a:solidFill>
                <a:latin typeface="Arial" charset="0"/>
              </a:defRPr>
            </a:lvl1pPr>
            <a:lvl2pPr marL="742950" indent="-285750">
              <a:spcBef>
                <a:spcPct val="20000"/>
              </a:spcBef>
              <a:buClr>
                <a:schemeClr val="tx2"/>
              </a:buClr>
              <a:buChar char="–"/>
              <a:defRPr kumimoji="1" sz="2400">
                <a:solidFill>
                  <a:schemeClr val="tx1"/>
                </a:solidFill>
                <a:latin typeface="Arial" charset="0"/>
              </a:defRPr>
            </a:lvl2pPr>
            <a:lvl3pPr marL="1143000" indent="-228600">
              <a:spcBef>
                <a:spcPct val="20000"/>
              </a:spcBef>
              <a:buClr>
                <a:schemeClr val="tx2"/>
              </a:buClr>
              <a:buSzPct val="75000"/>
              <a:buFont typeface="Monotype Sorts" pitchFamily="2" charset="2"/>
              <a:buChar char="&lt;"/>
              <a:defRPr kumimoji="1" sz="2000">
                <a:solidFill>
                  <a:schemeClr val="tx1"/>
                </a:solidFill>
                <a:latin typeface="Arial" charset="0"/>
              </a:defRPr>
            </a:lvl3pPr>
            <a:lvl4pPr marL="1600200" indent="-228600">
              <a:spcBef>
                <a:spcPct val="20000"/>
              </a:spcBef>
              <a:buClr>
                <a:schemeClr val="tx2"/>
              </a:buClr>
              <a:buChar char="–"/>
              <a:defRPr kumimoji="1" sz="2000">
                <a:solidFill>
                  <a:schemeClr val="tx1"/>
                </a:solidFill>
                <a:latin typeface="Arial" charset="0"/>
              </a:defRPr>
            </a:lvl4pPr>
            <a:lvl5pPr marL="2057400" indent="-228600">
              <a:spcBef>
                <a:spcPct val="20000"/>
              </a:spcBef>
              <a:buClr>
                <a:schemeClr val="tx2"/>
              </a:buClr>
              <a:buChar char="–"/>
              <a:defRPr kumimoji="1" sz="1600">
                <a:solidFill>
                  <a:schemeClr val="tx1"/>
                </a:solidFill>
                <a:latin typeface="Arial" charset="0"/>
              </a:defRPr>
            </a:lvl5pPr>
            <a:lvl6pPr marL="2514600" indent="-228600" eaLnBrk="0" fontAlgn="base" hangingPunct="0">
              <a:spcBef>
                <a:spcPct val="20000"/>
              </a:spcBef>
              <a:spcAft>
                <a:spcPct val="0"/>
              </a:spcAft>
              <a:buClr>
                <a:schemeClr val="tx2"/>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tx2"/>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tx2"/>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tx2"/>
              </a:buClr>
              <a:buChar char="–"/>
              <a:defRPr kumimoji="1" sz="1600">
                <a:solidFill>
                  <a:schemeClr val="tx1"/>
                </a:solidFill>
                <a:latin typeface="Arial" charset="0"/>
              </a:defRPr>
            </a:lvl9pPr>
          </a:lstStyle>
          <a:p>
            <a:pPr algn="ctr">
              <a:lnSpc>
                <a:spcPct val="150000"/>
              </a:lnSpc>
              <a:buFont typeface="Monotype Sorts" pitchFamily="2" charset="2"/>
              <a:buNone/>
            </a:pPr>
            <a:r>
              <a:rPr lang="en-US" altLang="en-US" sz="3464" dirty="0">
                <a:latin typeface="+mn-lt"/>
                <a:ea typeface="Verdana" pitchFamily="34" charset="0"/>
                <a:cs typeface="Verdana" pitchFamily="34" charset="0"/>
              </a:rPr>
              <a:t>Where m</a:t>
            </a:r>
            <a:r>
              <a:rPr lang="en-US" altLang="en-US" sz="3464" baseline="-25000" dirty="0">
                <a:latin typeface="+mn-lt"/>
                <a:ea typeface="Verdana" pitchFamily="34" charset="0"/>
                <a:cs typeface="Verdana" pitchFamily="34" charset="0"/>
              </a:rPr>
              <a:t>1</a:t>
            </a:r>
            <a:r>
              <a:rPr lang="en-US" altLang="en-US" sz="3464" dirty="0">
                <a:latin typeface="+mn-lt"/>
                <a:ea typeface="Verdana" pitchFamily="34" charset="0"/>
                <a:cs typeface="Verdana" pitchFamily="34" charset="0"/>
              </a:rPr>
              <a:t>, m</a:t>
            </a:r>
            <a:r>
              <a:rPr lang="en-US" altLang="en-US" sz="3464" baseline="-25000" dirty="0">
                <a:latin typeface="+mn-lt"/>
                <a:ea typeface="Verdana" pitchFamily="34" charset="0"/>
                <a:cs typeface="Verdana" pitchFamily="34" charset="0"/>
              </a:rPr>
              <a:t>2</a:t>
            </a:r>
            <a:r>
              <a:rPr lang="en-US" altLang="en-US" sz="3464" dirty="0">
                <a:latin typeface="+mn-lt"/>
                <a:ea typeface="Verdana" pitchFamily="34" charset="0"/>
                <a:cs typeface="Verdana" pitchFamily="34" charset="0"/>
              </a:rPr>
              <a:t>, ..., is the number of times a value of X or Y repeats</a:t>
            </a:r>
          </a:p>
        </p:txBody>
      </p:sp>
      <p:pic>
        <p:nvPicPr>
          <p:cNvPr id="10" name="Picture 9"/>
          <p:cNvPicPr>
            <a:picLocks noChangeAspect="1"/>
          </p:cNvPicPr>
          <p:nvPr/>
        </p:nvPicPr>
        <p:blipFill>
          <a:blip r:embed="rId2"/>
          <a:stretch>
            <a:fillRect/>
          </a:stretch>
        </p:blipFill>
        <p:spPr>
          <a:xfrm>
            <a:off x="298737" y="2134419"/>
            <a:ext cx="11439622" cy="2037193"/>
          </a:xfrm>
          <a:prstGeom prst="rect">
            <a:avLst/>
          </a:prstGeom>
        </p:spPr>
      </p:pic>
      <p:cxnSp>
        <p:nvCxnSpPr>
          <p:cNvPr id="12" name="Straight Connector 11"/>
          <p:cNvCxnSpPr/>
          <p:nvPr/>
        </p:nvCxnSpPr>
        <p:spPr>
          <a:xfrm>
            <a:off x="-42189" y="1045089"/>
            <a:ext cx="12244368" cy="1203"/>
          </a:xfrm>
          <a:prstGeom prst="line">
            <a:avLst/>
          </a:prstGeom>
          <a:ln w="12700">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95038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vertic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randombar(vertical)">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P spid="9" grpId="0" build="p"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cxnSp>
        <p:nvCxnSpPr>
          <p:cNvPr id="6" name="Straight Connector 5"/>
          <p:cNvCxnSpPr/>
          <p:nvPr/>
        </p:nvCxnSpPr>
        <p:spPr>
          <a:xfrm>
            <a:off x="-42189" y="1045089"/>
            <a:ext cx="12244368" cy="1203"/>
          </a:xfrm>
          <a:prstGeom prst="line">
            <a:avLst/>
          </a:prstGeom>
          <a:ln w="12700">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 name="Title 2"/>
          <p:cNvSpPr txBox="1">
            <a:spLocks/>
          </p:cNvSpPr>
          <p:nvPr/>
        </p:nvSpPr>
        <p:spPr>
          <a:xfrm>
            <a:off x="289588" y="0"/>
            <a:ext cx="11659373" cy="10270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598" b="1" dirty="0">
                <a:solidFill>
                  <a:srgbClr val="0033CC"/>
                </a:solidFill>
                <a:latin typeface="Helvetica Neue"/>
                <a:cs typeface="Helvetica" panose="020B0604020202020204" pitchFamily="34" charset="0"/>
              </a:rPr>
              <a:t>Spearman’s Rank Correlation coefficient</a:t>
            </a:r>
            <a:endParaRPr lang="en-US" sz="2598" b="1" dirty="0">
              <a:latin typeface="Helvetica Neue"/>
              <a:cs typeface="Helvetica" panose="020B0604020202020204" pitchFamily="34" charset="0"/>
            </a:endParaRPr>
          </a:p>
        </p:txBody>
      </p:sp>
      <p:sp>
        <p:nvSpPr>
          <p:cNvPr id="11" name="Rectangle 2"/>
          <p:cNvSpPr txBox="1">
            <a:spLocks noChangeArrowheads="1"/>
          </p:cNvSpPr>
          <p:nvPr/>
        </p:nvSpPr>
        <p:spPr>
          <a:xfrm>
            <a:off x="508836" y="1138481"/>
            <a:ext cx="11047003" cy="670336"/>
          </a:xfrm>
          <a:prstGeom prst="rect">
            <a:avLst/>
          </a:prstGeom>
        </p:spPr>
        <p:txBody>
          <a:bodyPr>
            <a:noAutofit/>
          </a:bodyPr>
          <a:lst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pPr>
              <a:spcBef>
                <a:spcPct val="20000"/>
              </a:spcBef>
            </a:pPr>
            <a:r>
              <a:rPr lang="en-US" altLang="en-US" sz="3117" b="1" dirty="0">
                <a:solidFill>
                  <a:srgbClr val="FF0000"/>
                </a:solidFill>
                <a:latin typeface="Helvetic Neue"/>
              </a:rPr>
              <a:t>Example</a:t>
            </a:r>
          </a:p>
        </p:txBody>
      </p:sp>
      <p:graphicFrame>
        <p:nvGraphicFramePr>
          <p:cNvPr id="12" name="Table 11"/>
          <p:cNvGraphicFramePr>
            <a:graphicFrameLocks noGrp="1"/>
          </p:cNvGraphicFramePr>
          <p:nvPr/>
        </p:nvGraphicFramePr>
        <p:xfrm>
          <a:off x="724777" y="4154189"/>
          <a:ext cx="10526326" cy="2023660"/>
        </p:xfrm>
        <a:graphic>
          <a:graphicData uri="http://schemas.openxmlformats.org/drawingml/2006/table">
            <a:tbl>
              <a:tblPr>
                <a:tableStyleId>{5940675A-B579-460E-94D1-54222C63F5DA}</a:tableStyleId>
              </a:tblPr>
              <a:tblGrid>
                <a:gridCol w="2091206">
                  <a:extLst>
                    <a:ext uri="{9D8B030D-6E8A-4147-A177-3AD203B41FA5}">
                      <a16:colId xmlns:a16="http://schemas.microsoft.com/office/drawing/2014/main" val="20000"/>
                    </a:ext>
                  </a:extLst>
                </a:gridCol>
                <a:gridCol w="843512">
                  <a:extLst>
                    <a:ext uri="{9D8B030D-6E8A-4147-A177-3AD203B41FA5}">
                      <a16:colId xmlns:a16="http://schemas.microsoft.com/office/drawing/2014/main" val="20001"/>
                    </a:ext>
                  </a:extLst>
                </a:gridCol>
                <a:gridCol w="843512">
                  <a:extLst>
                    <a:ext uri="{9D8B030D-6E8A-4147-A177-3AD203B41FA5}">
                      <a16:colId xmlns:a16="http://schemas.microsoft.com/office/drawing/2014/main" val="20002"/>
                    </a:ext>
                  </a:extLst>
                </a:gridCol>
                <a:gridCol w="843512">
                  <a:extLst>
                    <a:ext uri="{9D8B030D-6E8A-4147-A177-3AD203B41FA5}">
                      <a16:colId xmlns:a16="http://schemas.microsoft.com/office/drawing/2014/main" val="20003"/>
                    </a:ext>
                  </a:extLst>
                </a:gridCol>
                <a:gridCol w="843512">
                  <a:extLst>
                    <a:ext uri="{9D8B030D-6E8A-4147-A177-3AD203B41FA5}">
                      <a16:colId xmlns:a16="http://schemas.microsoft.com/office/drawing/2014/main" val="20004"/>
                    </a:ext>
                  </a:extLst>
                </a:gridCol>
                <a:gridCol w="843512">
                  <a:extLst>
                    <a:ext uri="{9D8B030D-6E8A-4147-A177-3AD203B41FA5}">
                      <a16:colId xmlns:a16="http://schemas.microsoft.com/office/drawing/2014/main" val="20005"/>
                    </a:ext>
                  </a:extLst>
                </a:gridCol>
                <a:gridCol w="843512">
                  <a:extLst>
                    <a:ext uri="{9D8B030D-6E8A-4147-A177-3AD203B41FA5}">
                      <a16:colId xmlns:a16="http://schemas.microsoft.com/office/drawing/2014/main" val="20006"/>
                    </a:ext>
                  </a:extLst>
                </a:gridCol>
                <a:gridCol w="843512">
                  <a:extLst>
                    <a:ext uri="{9D8B030D-6E8A-4147-A177-3AD203B41FA5}">
                      <a16:colId xmlns:a16="http://schemas.microsoft.com/office/drawing/2014/main" val="20007"/>
                    </a:ext>
                  </a:extLst>
                </a:gridCol>
                <a:gridCol w="843512">
                  <a:extLst>
                    <a:ext uri="{9D8B030D-6E8A-4147-A177-3AD203B41FA5}">
                      <a16:colId xmlns:a16="http://schemas.microsoft.com/office/drawing/2014/main" val="20008"/>
                    </a:ext>
                  </a:extLst>
                </a:gridCol>
                <a:gridCol w="843512">
                  <a:extLst>
                    <a:ext uri="{9D8B030D-6E8A-4147-A177-3AD203B41FA5}">
                      <a16:colId xmlns:a16="http://schemas.microsoft.com/office/drawing/2014/main" val="20009"/>
                    </a:ext>
                  </a:extLst>
                </a:gridCol>
                <a:gridCol w="843512">
                  <a:extLst>
                    <a:ext uri="{9D8B030D-6E8A-4147-A177-3AD203B41FA5}">
                      <a16:colId xmlns:a16="http://schemas.microsoft.com/office/drawing/2014/main" val="20010"/>
                    </a:ext>
                  </a:extLst>
                </a:gridCol>
              </a:tblGrid>
              <a:tr h="1011830">
                <a:tc>
                  <a:txBody>
                    <a:bodyPr/>
                    <a:lstStyle/>
                    <a:p>
                      <a:pPr algn="l" fontAlgn="ctr"/>
                      <a:r>
                        <a:rPr lang="en-IN" sz="2800" u="none" strike="noStrike" dirty="0">
                          <a:effectLst/>
                        </a:rPr>
                        <a:t> Intelligent     </a:t>
                      </a:r>
                    </a:p>
                    <a:p>
                      <a:pPr algn="l" fontAlgn="ctr"/>
                      <a:r>
                        <a:rPr lang="en-IN" sz="2800" u="none" strike="noStrike" dirty="0">
                          <a:effectLst/>
                        </a:rPr>
                        <a:t> Quotient</a:t>
                      </a:r>
                      <a:endParaRPr lang="en-IN" sz="2800" b="1" i="0" u="none" strike="noStrike" dirty="0">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106</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86</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100</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101</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99</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103</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97</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113</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112</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dirty="0">
                          <a:effectLst/>
                        </a:rPr>
                        <a:t>110</a:t>
                      </a:r>
                      <a:endParaRPr lang="en-IN" sz="2800" b="1" i="0" u="none" strike="noStrike" dirty="0">
                        <a:solidFill>
                          <a:srgbClr val="000000"/>
                        </a:solidFill>
                        <a:effectLst/>
                        <a:latin typeface="Helvetica Neue"/>
                      </a:endParaRPr>
                    </a:p>
                  </a:txBody>
                  <a:tcPr marL="6582" marR="6582" marT="6598" marB="0" anchor="ctr"/>
                </a:tc>
                <a:extLst>
                  <a:ext uri="{0D108BD9-81ED-4DB2-BD59-A6C34878D82A}">
                    <a16:rowId xmlns:a16="http://schemas.microsoft.com/office/drawing/2014/main" val="10000"/>
                  </a:ext>
                </a:extLst>
              </a:tr>
              <a:tr h="1011830">
                <a:tc>
                  <a:txBody>
                    <a:bodyPr/>
                    <a:lstStyle/>
                    <a:p>
                      <a:pPr algn="l" fontAlgn="ctr"/>
                      <a:r>
                        <a:rPr lang="en-IN" sz="2800" u="none" strike="noStrike" dirty="0">
                          <a:effectLst/>
                        </a:rPr>
                        <a:t> Hours of TV  </a:t>
                      </a:r>
                    </a:p>
                    <a:p>
                      <a:pPr algn="l" fontAlgn="ctr"/>
                      <a:r>
                        <a:rPr lang="en-IN" sz="2800" u="none" strike="noStrike" dirty="0">
                          <a:effectLst/>
                        </a:rPr>
                        <a:t> watching</a:t>
                      </a:r>
                      <a:endParaRPr lang="en-IN" sz="2800" b="1" i="0" u="none" strike="noStrike" dirty="0">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7</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0</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27</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50</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28</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29</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20</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12</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6</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dirty="0">
                          <a:effectLst/>
                        </a:rPr>
                        <a:t>17</a:t>
                      </a:r>
                      <a:endParaRPr lang="en-IN" sz="2800" b="1" i="0" u="none" strike="noStrike" dirty="0">
                        <a:solidFill>
                          <a:srgbClr val="000000"/>
                        </a:solidFill>
                        <a:effectLst/>
                        <a:latin typeface="Helvetica Neue"/>
                      </a:endParaRPr>
                    </a:p>
                  </a:txBody>
                  <a:tcPr marL="6582" marR="6582" marT="6598" marB="0" anchor="ctr"/>
                </a:tc>
                <a:extLst>
                  <a:ext uri="{0D108BD9-81ED-4DB2-BD59-A6C34878D82A}">
                    <a16:rowId xmlns:a16="http://schemas.microsoft.com/office/drawing/2014/main" val="10001"/>
                  </a:ext>
                </a:extLst>
              </a:tr>
            </a:tbl>
          </a:graphicData>
        </a:graphic>
      </p:graphicFrame>
      <p:sp>
        <p:nvSpPr>
          <p:cNvPr id="13" name="Rectangle 3"/>
          <p:cNvSpPr txBox="1">
            <a:spLocks noChangeArrowheads="1"/>
          </p:cNvSpPr>
          <p:nvPr/>
        </p:nvSpPr>
        <p:spPr bwMode="auto">
          <a:xfrm>
            <a:off x="508836" y="1549116"/>
            <a:ext cx="10742265" cy="2184552"/>
          </a:xfrm>
          <a:prstGeom prst="rect">
            <a:avLst/>
          </a:prstGeom>
          <a:noFill/>
          <a:ln w="38100" cmpd="dbl">
            <a:noFill/>
            <a:miter lim="800000"/>
            <a:headEnd/>
            <a:tailEnd/>
          </a:ln>
        </p:spPr>
        <p:txBody>
          <a:bodyPr lIns="109433" tIns="54717" rIns="109433" bIns="54717"/>
          <a:lstStyle>
            <a:lvl1pPr marL="342900" indent="-342900" algn="l" rtl="0" eaLnBrk="0" fontAlgn="base" hangingPunct="0">
              <a:spcBef>
                <a:spcPct val="20000"/>
              </a:spcBef>
              <a:spcAft>
                <a:spcPct val="0"/>
              </a:spcAft>
              <a:buClr>
                <a:schemeClr val="tx2"/>
              </a:buClr>
              <a:buSzPct val="65000"/>
              <a:buFont typeface="Monotype Sorts" pitchFamily="2" charset="2"/>
              <a:buChar char="n"/>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kumimoji="1"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75000"/>
              <a:buFont typeface="Monotype Sorts" pitchFamily="2" charset="2"/>
              <a:buChar char="&lt;"/>
              <a:defRPr kumimoji="1" sz="20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1" hangingPunct="1">
              <a:lnSpc>
                <a:spcPct val="150000"/>
              </a:lnSpc>
              <a:buNone/>
              <a:defRPr/>
            </a:pPr>
            <a:r>
              <a:rPr lang="en-US" altLang="en-US" sz="3117" dirty="0">
                <a:ea typeface="Verdana" panose="020B0604030504040204" pitchFamily="34" charset="0"/>
                <a:cs typeface="Verdana" panose="020B0604030504040204" pitchFamily="34" charset="0"/>
              </a:rPr>
              <a:t>In this example, we will use the raw data in the table below to calculate the correlation between the IQ of a person with the number of hours spent in front of TV per week</a:t>
            </a:r>
          </a:p>
          <a:p>
            <a:pPr>
              <a:lnSpc>
                <a:spcPct val="150000"/>
              </a:lnSpc>
              <a:buClr>
                <a:srgbClr val="99FF33"/>
              </a:buClr>
              <a:buSzPct val="45000"/>
              <a:buFont typeface="Monotype Sorts" pitchFamily="2" charset="2"/>
              <a:buNone/>
              <a:defRPr/>
            </a:pPr>
            <a:endParaRPr lang="en-US" altLang="en-US" sz="3117" dirty="0">
              <a:latin typeface="Helvetica Neue"/>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6632641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randombar(vertical)">
                                      <p:cBhvr>
                                        <p:cTn id="2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utoUpdateAnimBg="0"/>
      <p:bldP spid="13"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434398583"/>
              </p:ext>
            </p:extLst>
          </p:nvPr>
        </p:nvGraphicFramePr>
        <p:xfrm>
          <a:off x="683424" y="685194"/>
          <a:ext cx="10845308" cy="5679531"/>
        </p:xfrm>
        <a:graphic>
          <a:graphicData uri="http://schemas.openxmlformats.org/drawingml/2006/table">
            <a:tbl>
              <a:tblPr>
                <a:tableStyleId>{5940675A-B579-460E-94D1-54222C63F5DA}</a:tableStyleId>
              </a:tblPr>
              <a:tblGrid>
                <a:gridCol w="2172099">
                  <a:extLst>
                    <a:ext uri="{9D8B030D-6E8A-4147-A177-3AD203B41FA5}">
                      <a16:colId xmlns:a16="http://schemas.microsoft.com/office/drawing/2014/main" val="20000"/>
                    </a:ext>
                  </a:extLst>
                </a:gridCol>
                <a:gridCol w="2186134">
                  <a:extLst>
                    <a:ext uri="{9D8B030D-6E8A-4147-A177-3AD203B41FA5}">
                      <a16:colId xmlns:a16="http://schemas.microsoft.com/office/drawing/2014/main" val="20001"/>
                    </a:ext>
                  </a:extLst>
                </a:gridCol>
                <a:gridCol w="1636959">
                  <a:extLst>
                    <a:ext uri="{9D8B030D-6E8A-4147-A177-3AD203B41FA5}">
                      <a16:colId xmlns:a16="http://schemas.microsoft.com/office/drawing/2014/main" val="20002"/>
                    </a:ext>
                  </a:extLst>
                </a:gridCol>
                <a:gridCol w="1636959">
                  <a:extLst>
                    <a:ext uri="{9D8B030D-6E8A-4147-A177-3AD203B41FA5}">
                      <a16:colId xmlns:a16="http://schemas.microsoft.com/office/drawing/2014/main" val="20003"/>
                    </a:ext>
                  </a:extLst>
                </a:gridCol>
                <a:gridCol w="1982808">
                  <a:extLst>
                    <a:ext uri="{9D8B030D-6E8A-4147-A177-3AD203B41FA5}">
                      <a16:colId xmlns:a16="http://schemas.microsoft.com/office/drawing/2014/main" val="20004"/>
                    </a:ext>
                  </a:extLst>
                </a:gridCol>
                <a:gridCol w="1230349">
                  <a:extLst>
                    <a:ext uri="{9D8B030D-6E8A-4147-A177-3AD203B41FA5}">
                      <a16:colId xmlns:a16="http://schemas.microsoft.com/office/drawing/2014/main" val="20005"/>
                    </a:ext>
                  </a:extLst>
                </a:gridCol>
              </a:tblGrid>
              <a:tr h="917881">
                <a:tc>
                  <a:txBody>
                    <a:bodyPr/>
                    <a:lstStyle/>
                    <a:p>
                      <a:pPr algn="ctr" fontAlgn="ctr"/>
                      <a:r>
                        <a:rPr lang="en-IN" sz="2800" b="0" u="none" strike="noStrike" dirty="0">
                          <a:effectLst/>
                          <a:latin typeface="+mn-lt"/>
                        </a:rPr>
                        <a:t>Intelligent Quotient (X)</a:t>
                      </a:r>
                      <a:endParaRPr lang="en-IN" sz="2800" b="0" i="0" u="none" strike="noStrike" dirty="0">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Hours of TV watching (Y)</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Rank X (R</a:t>
                      </a:r>
                      <a:r>
                        <a:rPr lang="en-IN" sz="2800" b="0" u="none" strike="noStrike" baseline="-25000">
                          <a:effectLst/>
                          <a:latin typeface="+mn-lt"/>
                        </a:rPr>
                        <a:t>x</a:t>
                      </a:r>
                      <a:r>
                        <a:rPr lang="en-IN" sz="2800" b="0" u="none" strike="noStrike">
                          <a:effectLst/>
                          <a:latin typeface="+mn-lt"/>
                        </a:rPr>
                        <a:t>)</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Rank Y (R</a:t>
                      </a:r>
                      <a:r>
                        <a:rPr lang="en-IN" sz="2800" b="0" u="none" strike="noStrike" baseline="-25000">
                          <a:effectLst/>
                          <a:latin typeface="+mn-lt"/>
                        </a:rPr>
                        <a:t>y</a:t>
                      </a:r>
                      <a:r>
                        <a:rPr lang="en-IN" sz="2800" b="0" u="none" strike="noStrike">
                          <a:effectLst/>
                          <a:latin typeface="+mn-lt"/>
                        </a:rPr>
                        <a:t>)</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d = R</a:t>
                      </a:r>
                      <a:r>
                        <a:rPr lang="en-IN" sz="2800" b="0" u="none" strike="noStrike" baseline="-25000">
                          <a:effectLst/>
                          <a:latin typeface="+mn-lt"/>
                        </a:rPr>
                        <a:t>x</a:t>
                      </a:r>
                      <a:r>
                        <a:rPr lang="en-IN" sz="2800" b="0" u="none" strike="noStrike">
                          <a:effectLst/>
                          <a:latin typeface="+mn-lt"/>
                        </a:rPr>
                        <a:t> - R</a:t>
                      </a:r>
                      <a:r>
                        <a:rPr lang="en-IN" sz="2800" b="0" u="none" strike="noStrike" baseline="-25000">
                          <a:effectLst/>
                          <a:latin typeface="+mn-lt"/>
                        </a:rPr>
                        <a:t>y</a:t>
                      </a:r>
                      <a:endParaRPr lang="en-IN" sz="2800" b="0" i="1"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d</a:t>
                      </a:r>
                      <a:r>
                        <a:rPr lang="en-IN" sz="2800" b="0" u="none" strike="noStrike" baseline="30000">
                          <a:effectLst/>
                          <a:latin typeface="+mn-lt"/>
                        </a:rPr>
                        <a:t>2</a:t>
                      </a:r>
                      <a:endParaRPr lang="en-IN" sz="2800" b="0" i="0" u="none" strike="noStrike">
                        <a:solidFill>
                          <a:srgbClr val="000000"/>
                        </a:solidFill>
                        <a:effectLst/>
                        <a:latin typeface="+mn-lt"/>
                      </a:endParaRPr>
                    </a:p>
                  </a:txBody>
                  <a:tcPr marL="6582" marR="6582" marT="6598" marB="0" anchor="ctr"/>
                </a:tc>
                <a:extLst>
                  <a:ext uri="{0D108BD9-81ED-4DB2-BD59-A6C34878D82A}">
                    <a16:rowId xmlns:a16="http://schemas.microsoft.com/office/drawing/2014/main" val="10000"/>
                  </a:ext>
                </a:extLst>
              </a:tr>
              <a:tr h="476165">
                <a:tc>
                  <a:txBody>
                    <a:bodyPr/>
                    <a:lstStyle/>
                    <a:p>
                      <a:pPr algn="ctr" fontAlgn="ctr"/>
                      <a:r>
                        <a:rPr lang="en-IN" sz="2800" b="0" u="none" strike="noStrike" dirty="0">
                          <a:effectLst/>
                          <a:latin typeface="+mn-lt"/>
                        </a:rPr>
                        <a:t>86</a:t>
                      </a:r>
                      <a:endParaRPr lang="en-IN" sz="2800" b="0" i="0" u="none" strike="noStrike" dirty="0">
                        <a:solidFill>
                          <a:srgbClr val="000000"/>
                        </a:solidFill>
                        <a:effectLst/>
                        <a:latin typeface="+mn-lt"/>
                      </a:endParaRPr>
                    </a:p>
                  </a:txBody>
                  <a:tcPr marL="6582" marR="6582" marT="6598" marB="0" anchor="ctr"/>
                </a:tc>
                <a:tc>
                  <a:txBody>
                    <a:bodyPr/>
                    <a:lstStyle/>
                    <a:p>
                      <a:pPr algn="ctr" fontAlgn="ctr"/>
                      <a:r>
                        <a:rPr lang="en-IN" sz="2800" b="0" u="none" strike="noStrike" dirty="0">
                          <a:effectLst/>
                          <a:latin typeface="+mn-lt"/>
                        </a:rPr>
                        <a:t>0</a:t>
                      </a:r>
                      <a:endParaRPr lang="en-IN" sz="2800" b="0" i="0" u="none" strike="noStrike" dirty="0">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1</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1</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0</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0</a:t>
                      </a:r>
                      <a:endParaRPr lang="en-IN" sz="2800" b="0" i="0" u="none" strike="noStrike">
                        <a:solidFill>
                          <a:srgbClr val="000000"/>
                        </a:solidFill>
                        <a:effectLst/>
                        <a:latin typeface="+mn-lt"/>
                      </a:endParaRPr>
                    </a:p>
                  </a:txBody>
                  <a:tcPr marL="6582" marR="6582" marT="6598" marB="0" anchor="ctr"/>
                </a:tc>
                <a:extLst>
                  <a:ext uri="{0D108BD9-81ED-4DB2-BD59-A6C34878D82A}">
                    <a16:rowId xmlns:a16="http://schemas.microsoft.com/office/drawing/2014/main" val="10001"/>
                  </a:ext>
                </a:extLst>
              </a:tr>
              <a:tr h="476165">
                <a:tc>
                  <a:txBody>
                    <a:bodyPr/>
                    <a:lstStyle/>
                    <a:p>
                      <a:pPr algn="ctr" fontAlgn="ctr"/>
                      <a:r>
                        <a:rPr lang="en-IN" sz="2800" b="0" u="none" strike="noStrike">
                          <a:effectLst/>
                          <a:latin typeface="+mn-lt"/>
                        </a:rPr>
                        <a:t>97</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dirty="0">
                          <a:effectLst/>
                          <a:latin typeface="+mn-lt"/>
                        </a:rPr>
                        <a:t>20</a:t>
                      </a:r>
                      <a:endParaRPr lang="en-IN" sz="2800" b="0" i="0" u="none" strike="noStrike" dirty="0">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2</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6</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dirty="0">
                          <a:effectLst/>
                          <a:latin typeface="+mn-lt"/>
                        </a:rPr>
                        <a:t>− 4</a:t>
                      </a:r>
                      <a:endParaRPr lang="en-IN" sz="2800" b="0" i="0" u="none" strike="noStrike" dirty="0">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16</a:t>
                      </a:r>
                      <a:endParaRPr lang="en-IN" sz="2800" b="0" i="0" u="none" strike="noStrike">
                        <a:solidFill>
                          <a:srgbClr val="000000"/>
                        </a:solidFill>
                        <a:effectLst/>
                        <a:latin typeface="+mn-lt"/>
                      </a:endParaRPr>
                    </a:p>
                  </a:txBody>
                  <a:tcPr marL="6582" marR="6582" marT="6598" marB="0" anchor="ctr"/>
                </a:tc>
                <a:extLst>
                  <a:ext uri="{0D108BD9-81ED-4DB2-BD59-A6C34878D82A}">
                    <a16:rowId xmlns:a16="http://schemas.microsoft.com/office/drawing/2014/main" val="10002"/>
                  </a:ext>
                </a:extLst>
              </a:tr>
              <a:tr h="476165">
                <a:tc>
                  <a:txBody>
                    <a:bodyPr/>
                    <a:lstStyle/>
                    <a:p>
                      <a:pPr algn="ctr" fontAlgn="ctr"/>
                      <a:r>
                        <a:rPr lang="en-IN" sz="2800" b="0" u="none" strike="noStrike">
                          <a:effectLst/>
                          <a:latin typeface="+mn-lt"/>
                        </a:rPr>
                        <a:t>99</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dirty="0">
                          <a:effectLst/>
                          <a:latin typeface="+mn-lt"/>
                        </a:rPr>
                        <a:t>28</a:t>
                      </a:r>
                      <a:endParaRPr lang="en-IN" sz="2800" b="0" i="0" u="none" strike="noStrike" dirty="0">
                        <a:solidFill>
                          <a:srgbClr val="000000"/>
                        </a:solidFill>
                        <a:effectLst/>
                        <a:latin typeface="+mn-lt"/>
                      </a:endParaRPr>
                    </a:p>
                  </a:txBody>
                  <a:tcPr marL="6582" marR="6582" marT="6598" marB="0" anchor="ctr"/>
                </a:tc>
                <a:tc>
                  <a:txBody>
                    <a:bodyPr/>
                    <a:lstStyle/>
                    <a:p>
                      <a:pPr algn="ctr" fontAlgn="ctr"/>
                      <a:r>
                        <a:rPr lang="en-IN" sz="2800" b="0" u="none" strike="noStrike" dirty="0">
                          <a:effectLst/>
                          <a:latin typeface="+mn-lt"/>
                        </a:rPr>
                        <a:t>3</a:t>
                      </a:r>
                      <a:endParaRPr lang="en-IN" sz="2800" b="0" i="0" u="none" strike="noStrike" dirty="0">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8</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dirty="0">
                          <a:effectLst/>
                          <a:latin typeface="+mn-lt"/>
                        </a:rPr>
                        <a:t>− 5</a:t>
                      </a:r>
                      <a:endParaRPr lang="en-IN" sz="2800" b="0" i="0" u="none" strike="noStrike" dirty="0">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25</a:t>
                      </a:r>
                      <a:endParaRPr lang="en-IN" sz="2800" b="0" i="0" u="none" strike="noStrike">
                        <a:solidFill>
                          <a:srgbClr val="000000"/>
                        </a:solidFill>
                        <a:effectLst/>
                        <a:latin typeface="+mn-lt"/>
                      </a:endParaRPr>
                    </a:p>
                  </a:txBody>
                  <a:tcPr marL="6582" marR="6582" marT="6598" marB="0" anchor="ctr"/>
                </a:tc>
                <a:extLst>
                  <a:ext uri="{0D108BD9-81ED-4DB2-BD59-A6C34878D82A}">
                    <a16:rowId xmlns:a16="http://schemas.microsoft.com/office/drawing/2014/main" val="10003"/>
                  </a:ext>
                </a:extLst>
              </a:tr>
              <a:tr h="476165">
                <a:tc>
                  <a:txBody>
                    <a:bodyPr/>
                    <a:lstStyle/>
                    <a:p>
                      <a:pPr algn="ctr" fontAlgn="ctr"/>
                      <a:r>
                        <a:rPr lang="en-IN" sz="2800" b="0" u="none" strike="noStrike">
                          <a:effectLst/>
                          <a:latin typeface="+mn-lt"/>
                        </a:rPr>
                        <a:t>100</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27</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dirty="0">
                          <a:effectLst/>
                          <a:latin typeface="+mn-lt"/>
                        </a:rPr>
                        <a:t>4</a:t>
                      </a:r>
                      <a:endParaRPr lang="en-IN" sz="2800" b="0" i="0" u="none" strike="noStrike" dirty="0">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7</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dirty="0">
                          <a:effectLst/>
                          <a:latin typeface="+mn-lt"/>
                        </a:rPr>
                        <a:t>− 3</a:t>
                      </a:r>
                      <a:endParaRPr lang="en-IN" sz="2800" b="0" i="0" u="none" strike="noStrike" dirty="0">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9</a:t>
                      </a:r>
                      <a:endParaRPr lang="en-IN" sz="2800" b="0" i="0" u="none" strike="noStrike">
                        <a:solidFill>
                          <a:srgbClr val="000000"/>
                        </a:solidFill>
                        <a:effectLst/>
                        <a:latin typeface="+mn-lt"/>
                      </a:endParaRPr>
                    </a:p>
                  </a:txBody>
                  <a:tcPr marL="6582" marR="6582" marT="6598" marB="0" anchor="ctr"/>
                </a:tc>
                <a:extLst>
                  <a:ext uri="{0D108BD9-81ED-4DB2-BD59-A6C34878D82A}">
                    <a16:rowId xmlns:a16="http://schemas.microsoft.com/office/drawing/2014/main" val="10004"/>
                  </a:ext>
                </a:extLst>
              </a:tr>
              <a:tr h="476165">
                <a:tc>
                  <a:txBody>
                    <a:bodyPr/>
                    <a:lstStyle/>
                    <a:p>
                      <a:pPr algn="ctr" fontAlgn="ctr"/>
                      <a:r>
                        <a:rPr lang="en-IN" sz="2800" b="0" u="none" strike="noStrike">
                          <a:effectLst/>
                          <a:latin typeface="+mn-lt"/>
                        </a:rPr>
                        <a:t>101</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50</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dirty="0">
                          <a:effectLst/>
                          <a:latin typeface="+mn-lt"/>
                        </a:rPr>
                        <a:t>5</a:t>
                      </a:r>
                      <a:endParaRPr lang="en-IN" sz="2800" b="0" i="0" u="none" strike="noStrike" dirty="0">
                        <a:solidFill>
                          <a:srgbClr val="000000"/>
                        </a:solidFill>
                        <a:effectLst/>
                        <a:latin typeface="+mn-lt"/>
                      </a:endParaRPr>
                    </a:p>
                  </a:txBody>
                  <a:tcPr marL="6582" marR="6582" marT="6598" marB="0" anchor="ctr"/>
                </a:tc>
                <a:tc>
                  <a:txBody>
                    <a:bodyPr/>
                    <a:lstStyle/>
                    <a:p>
                      <a:pPr algn="ctr" fontAlgn="ctr"/>
                      <a:r>
                        <a:rPr lang="en-IN" sz="2800" b="0" u="none" strike="noStrike" dirty="0">
                          <a:effectLst/>
                          <a:latin typeface="+mn-lt"/>
                        </a:rPr>
                        <a:t>10</a:t>
                      </a:r>
                      <a:endParaRPr lang="en-IN" sz="2800" b="0" i="0" u="none" strike="noStrike" dirty="0">
                        <a:solidFill>
                          <a:srgbClr val="000000"/>
                        </a:solidFill>
                        <a:effectLst/>
                        <a:latin typeface="+mn-lt"/>
                      </a:endParaRPr>
                    </a:p>
                  </a:txBody>
                  <a:tcPr marL="6582" marR="6582" marT="6598" marB="0" anchor="ctr"/>
                </a:tc>
                <a:tc>
                  <a:txBody>
                    <a:bodyPr/>
                    <a:lstStyle/>
                    <a:p>
                      <a:pPr algn="ctr" fontAlgn="ctr"/>
                      <a:r>
                        <a:rPr lang="en-IN" sz="2800" b="0" u="none" strike="noStrike" dirty="0">
                          <a:effectLst/>
                          <a:latin typeface="+mn-lt"/>
                        </a:rPr>
                        <a:t>− 5</a:t>
                      </a:r>
                      <a:endParaRPr lang="en-IN" sz="2800" b="0" i="0" u="none" strike="noStrike" dirty="0">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25</a:t>
                      </a:r>
                      <a:endParaRPr lang="en-IN" sz="2800" b="0" i="0" u="none" strike="noStrike">
                        <a:solidFill>
                          <a:srgbClr val="000000"/>
                        </a:solidFill>
                        <a:effectLst/>
                        <a:latin typeface="+mn-lt"/>
                      </a:endParaRPr>
                    </a:p>
                  </a:txBody>
                  <a:tcPr marL="6582" marR="6582" marT="6598" marB="0" anchor="ctr"/>
                </a:tc>
                <a:extLst>
                  <a:ext uri="{0D108BD9-81ED-4DB2-BD59-A6C34878D82A}">
                    <a16:rowId xmlns:a16="http://schemas.microsoft.com/office/drawing/2014/main" val="10005"/>
                  </a:ext>
                </a:extLst>
              </a:tr>
              <a:tr h="476165">
                <a:tc>
                  <a:txBody>
                    <a:bodyPr/>
                    <a:lstStyle/>
                    <a:p>
                      <a:pPr algn="ctr" fontAlgn="ctr"/>
                      <a:r>
                        <a:rPr lang="en-IN" sz="2800" b="0" u="none" strike="noStrike">
                          <a:effectLst/>
                          <a:latin typeface="+mn-lt"/>
                        </a:rPr>
                        <a:t>103</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29</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6</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dirty="0">
                          <a:effectLst/>
                          <a:latin typeface="+mn-lt"/>
                        </a:rPr>
                        <a:t>9</a:t>
                      </a:r>
                      <a:endParaRPr lang="en-IN" sz="2800" b="0" i="0" u="none" strike="noStrike" dirty="0">
                        <a:solidFill>
                          <a:srgbClr val="000000"/>
                        </a:solidFill>
                        <a:effectLst/>
                        <a:latin typeface="+mn-lt"/>
                      </a:endParaRPr>
                    </a:p>
                  </a:txBody>
                  <a:tcPr marL="6582" marR="6582" marT="6598" marB="0" anchor="ctr"/>
                </a:tc>
                <a:tc>
                  <a:txBody>
                    <a:bodyPr/>
                    <a:lstStyle/>
                    <a:p>
                      <a:pPr algn="ctr" fontAlgn="ctr"/>
                      <a:r>
                        <a:rPr lang="en-IN" sz="2800" b="0" u="none" strike="noStrike" dirty="0">
                          <a:effectLst/>
                          <a:latin typeface="+mn-lt"/>
                        </a:rPr>
                        <a:t>− 3</a:t>
                      </a:r>
                      <a:endParaRPr lang="en-IN" sz="2800" b="0" i="0" u="none" strike="noStrike" dirty="0">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9</a:t>
                      </a:r>
                      <a:endParaRPr lang="en-IN" sz="2800" b="0" i="0" u="none" strike="noStrike">
                        <a:solidFill>
                          <a:srgbClr val="000000"/>
                        </a:solidFill>
                        <a:effectLst/>
                        <a:latin typeface="+mn-lt"/>
                      </a:endParaRPr>
                    </a:p>
                  </a:txBody>
                  <a:tcPr marL="6582" marR="6582" marT="6598" marB="0" anchor="ctr"/>
                </a:tc>
                <a:extLst>
                  <a:ext uri="{0D108BD9-81ED-4DB2-BD59-A6C34878D82A}">
                    <a16:rowId xmlns:a16="http://schemas.microsoft.com/office/drawing/2014/main" val="10006"/>
                  </a:ext>
                </a:extLst>
              </a:tr>
              <a:tr h="476165">
                <a:tc>
                  <a:txBody>
                    <a:bodyPr/>
                    <a:lstStyle/>
                    <a:p>
                      <a:pPr algn="ctr" fontAlgn="ctr"/>
                      <a:r>
                        <a:rPr lang="en-IN" sz="2800" b="0" u="none" strike="noStrike">
                          <a:effectLst/>
                          <a:latin typeface="+mn-lt"/>
                        </a:rPr>
                        <a:t>106</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7</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7</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3</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dirty="0">
                          <a:effectLst/>
                          <a:latin typeface="+mn-lt"/>
                        </a:rPr>
                        <a:t>4</a:t>
                      </a:r>
                      <a:endParaRPr lang="en-IN" sz="2800" b="0" i="0" u="none" strike="noStrike" dirty="0">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16</a:t>
                      </a:r>
                      <a:endParaRPr lang="en-IN" sz="2800" b="0" i="0" u="none" strike="noStrike">
                        <a:solidFill>
                          <a:srgbClr val="000000"/>
                        </a:solidFill>
                        <a:effectLst/>
                        <a:latin typeface="+mn-lt"/>
                      </a:endParaRPr>
                    </a:p>
                  </a:txBody>
                  <a:tcPr marL="6582" marR="6582" marT="6598" marB="0" anchor="ctr"/>
                </a:tc>
                <a:extLst>
                  <a:ext uri="{0D108BD9-81ED-4DB2-BD59-A6C34878D82A}">
                    <a16:rowId xmlns:a16="http://schemas.microsoft.com/office/drawing/2014/main" val="10007"/>
                  </a:ext>
                </a:extLst>
              </a:tr>
              <a:tr h="476165">
                <a:tc>
                  <a:txBody>
                    <a:bodyPr/>
                    <a:lstStyle/>
                    <a:p>
                      <a:pPr algn="ctr" fontAlgn="ctr"/>
                      <a:r>
                        <a:rPr lang="en-IN" sz="2800" b="0" u="none" strike="noStrike">
                          <a:effectLst/>
                          <a:latin typeface="+mn-lt"/>
                        </a:rPr>
                        <a:t>110</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17</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8</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5</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dirty="0">
                          <a:effectLst/>
                          <a:latin typeface="+mn-lt"/>
                        </a:rPr>
                        <a:t>3</a:t>
                      </a:r>
                      <a:endParaRPr lang="en-IN" sz="2800" b="0" i="0" u="none" strike="noStrike" dirty="0">
                        <a:solidFill>
                          <a:srgbClr val="000000"/>
                        </a:solidFill>
                        <a:effectLst/>
                        <a:latin typeface="+mn-lt"/>
                      </a:endParaRPr>
                    </a:p>
                  </a:txBody>
                  <a:tcPr marL="6582" marR="6582" marT="6598" marB="0" anchor="ctr"/>
                </a:tc>
                <a:tc>
                  <a:txBody>
                    <a:bodyPr/>
                    <a:lstStyle/>
                    <a:p>
                      <a:pPr algn="ctr" fontAlgn="ctr"/>
                      <a:r>
                        <a:rPr lang="en-IN" sz="2800" b="0" u="none" strike="noStrike" dirty="0">
                          <a:effectLst/>
                          <a:latin typeface="+mn-lt"/>
                        </a:rPr>
                        <a:t>9</a:t>
                      </a:r>
                      <a:endParaRPr lang="en-IN" sz="2800" b="0" i="0" u="none" strike="noStrike" dirty="0">
                        <a:solidFill>
                          <a:srgbClr val="000000"/>
                        </a:solidFill>
                        <a:effectLst/>
                        <a:latin typeface="+mn-lt"/>
                      </a:endParaRPr>
                    </a:p>
                  </a:txBody>
                  <a:tcPr marL="6582" marR="6582" marT="6598" marB="0" anchor="ctr"/>
                </a:tc>
                <a:extLst>
                  <a:ext uri="{0D108BD9-81ED-4DB2-BD59-A6C34878D82A}">
                    <a16:rowId xmlns:a16="http://schemas.microsoft.com/office/drawing/2014/main" val="10008"/>
                  </a:ext>
                </a:extLst>
              </a:tr>
              <a:tr h="476165">
                <a:tc>
                  <a:txBody>
                    <a:bodyPr/>
                    <a:lstStyle/>
                    <a:p>
                      <a:pPr algn="ctr" fontAlgn="ctr"/>
                      <a:r>
                        <a:rPr lang="en-IN" sz="2800" b="0" u="none" strike="noStrike">
                          <a:effectLst/>
                          <a:latin typeface="+mn-lt"/>
                        </a:rPr>
                        <a:t>112</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6</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9</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2</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7</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dirty="0">
                          <a:effectLst/>
                          <a:latin typeface="+mn-lt"/>
                        </a:rPr>
                        <a:t>49</a:t>
                      </a:r>
                      <a:endParaRPr lang="en-IN" sz="2800" b="0" i="0" u="none" strike="noStrike" dirty="0">
                        <a:solidFill>
                          <a:srgbClr val="000000"/>
                        </a:solidFill>
                        <a:effectLst/>
                        <a:latin typeface="+mn-lt"/>
                      </a:endParaRPr>
                    </a:p>
                  </a:txBody>
                  <a:tcPr marL="6582" marR="6582" marT="6598" marB="0" anchor="ctr"/>
                </a:tc>
                <a:extLst>
                  <a:ext uri="{0D108BD9-81ED-4DB2-BD59-A6C34878D82A}">
                    <a16:rowId xmlns:a16="http://schemas.microsoft.com/office/drawing/2014/main" val="10009"/>
                  </a:ext>
                </a:extLst>
              </a:tr>
              <a:tr h="476165">
                <a:tc>
                  <a:txBody>
                    <a:bodyPr/>
                    <a:lstStyle/>
                    <a:p>
                      <a:pPr algn="ctr" fontAlgn="ctr"/>
                      <a:r>
                        <a:rPr lang="en-IN" sz="2800" b="0" u="none" strike="noStrike">
                          <a:effectLst/>
                          <a:latin typeface="+mn-lt"/>
                        </a:rPr>
                        <a:t>113</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12</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10</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4</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a:effectLst/>
                          <a:latin typeface="+mn-lt"/>
                        </a:rPr>
                        <a:t>6</a:t>
                      </a:r>
                      <a:endParaRPr lang="en-IN" sz="2800" b="0" i="0" u="none" strike="noStrike">
                        <a:solidFill>
                          <a:srgbClr val="000000"/>
                        </a:solidFill>
                        <a:effectLst/>
                        <a:latin typeface="+mn-lt"/>
                      </a:endParaRPr>
                    </a:p>
                  </a:txBody>
                  <a:tcPr marL="6582" marR="6582" marT="6598" marB="0" anchor="ctr"/>
                </a:tc>
                <a:tc>
                  <a:txBody>
                    <a:bodyPr/>
                    <a:lstStyle/>
                    <a:p>
                      <a:pPr algn="ctr" fontAlgn="ctr"/>
                      <a:r>
                        <a:rPr lang="en-IN" sz="2800" b="0" u="none" strike="noStrike" dirty="0">
                          <a:effectLst/>
                          <a:latin typeface="+mn-lt"/>
                        </a:rPr>
                        <a:t>36</a:t>
                      </a:r>
                      <a:endParaRPr lang="en-IN" sz="2800" b="0" i="0" u="none" strike="noStrike" dirty="0">
                        <a:solidFill>
                          <a:srgbClr val="000000"/>
                        </a:solidFill>
                        <a:effectLst/>
                        <a:latin typeface="+mn-lt"/>
                      </a:endParaRPr>
                    </a:p>
                  </a:txBody>
                  <a:tcPr marL="6582" marR="6582" marT="6598" marB="0"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40822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cxnSp>
        <p:nvCxnSpPr>
          <p:cNvPr id="7" name="Straight Connector 6"/>
          <p:cNvCxnSpPr/>
          <p:nvPr/>
        </p:nvCxnSpPr>
        <p:spPr>
          <a:xfrm>
            <a:off x="-42189" y="1045089"/>
            <a:ext cx="12244368" cy="1203"/>
          </a:xfrm>
          <a:prstGeom prst="line">
            <a:avLst/>
          </a:prstGeom>
          <a:ln w="12700">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 name="Rectangle 3"/>
          <p:cNvSpPr txBox="1">
            <a:spLocks noChangeArrowheads="1"/>
          </p:cNvSpPr>
          <p:nvPr/>
        </p:nvSpPr>
        <p:spPr bwMode="auto">
          <a:xfrm>
            <a:off x="298736" y="1146214"/>
            <a:ext cx="114702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678" tIns="54339" rIns="108678" bIns="54339"/>
          <a:lstStyle>
            <a:lvl1pPr>
              <a:spcBef>
                <a:spcPct val="20000"/>
              </a:spcBef>
              <a:buClr>
                <a:schemeClr val="tx2"/>
              </a:buClr>
              <a:buSzPct val="65000"/>
              <a:buFont typeface="Monotype Sorts" pitchFamily="2" charset="2"/>
              <a:buChar char="n"/>
              <a:defRPr kumimoji="1" sz="2800">
                <a:solidFill>
                  <a:schemeClr val="tx1"/>
                </a:solidFill>
                <a:latin typeface="Arial" charset="0"/>
              </a:defRPr>
            </a:lvl1pPr>
            <a:lvl2pPr marL="742950" indent="-285750">
              <a:spcBef>
                <a:spcPct val="20000"/>
              </a:spcBef>
              <a:buClr>
                <a:schemeClr val="tx2"/>
              </a:buClr>
              <a:buChar char="–"/>
              <a:defRPr kumimoji="1" sz="2400">
                <a:solidFill>
                  <a:schemeClr val="tx1"/>
                </a:solidFill>
                <a:latin typeface="Arial" charset="0"/>
              </a:defRPr>
            </a:lvl2pPr>
            <a:lvl3pPr marL="1143000" indent="-228600">
              <a:spcBef>
                <a:spcPct val="20000"/>
              </a:spcBef>
              <a:buClr>
                <a:schemeClr val="tx2"/>
              </a:buClr>
              <a:buSzPct val="75000"/>
              <a:buFont typeface="Monotype Sorts" pitchFamily="2" charset="2"/>
              <a:buChar char="&lt;"/>
              <a:defRPr kumimoji="1" sz="2000">
                <a:solidFill>
                  <a:schemeClr val="tx1"/>
                </a:solidFill>
                <a:latin typeface="Arial" charset="0"/>
              </a:defRPr>
            </a:lvl3pPr>
            <a:lvl4pPr marL="1600200" indent="-228600">
              <a:spcBef>
                <a:spcPct val="20000"/>
              </a:spcBef>
              <a:buClr>
                <a:schemeClr val="tx2"/>
              </a:buClr>
              <a:buChar char="–"/>
              <a:defRPr kumimoji="1" sz="2000">
                <a:solidFill>
                  <a:schemeClr val="tx1"/>
                </a:solidFill>
                <a:latin typeface="Arial" charset="0"/>
              </a:defRPr>
            </a:lvl4pPr>
            <a:lvl5pPr marL="2057400" indent="-228600">
              <a:spcBef>
                <a:spcPct val="20000"/>
              </a:spcBef>
              <a:buClr>
                <a:schemeClr val="tx2"/>
              </a:buClr>
              <a:buChar char="–"/>
              <a:defRPr kumimoji="1" sz="1600">
                <a:solidFill>
                  <a:schemeClr val="tx1"/>
                </a:solidFill>
                <a:latin typeface="Arial" charset="0"/>
              </a:defRPr>
            </a:lvl5pPr>
            <a:lvl6pPr marL="2514600" indent="-228600" eaLnBrk="0" fontAlgn="base" hangingPunct="0">
              <a:spcBef>
                <a:spcPct val="20000"/>
              </a:spcBef>
              <a:spcAft>
                <a:spcPct val="0"/>
              </a:spcAft>
              <a:buClr>
                <a:schemeClr val="tx2"/>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tx2"/>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tx2"/>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tx2"/>
              </a:buClr>
              <a:buChar char="–"/>
              <a:defRPr kumimoji="1" sz="1600">
                <a:solidFill>
                  <a:schemeClr val="tx1"/>
                </a:solidFill>
                <a:latin typeface="Arial" charset="0"/>
              </a:defRPr>
            </a:lvl9pPr>
          </a:lstStyle>
          <a:p>
            <a:pPr marL="395889" indent="-395889">
              <a:spcBef>
                <a:spcPct val="0"/>
              </a:spcBef>
              <a:buClrTx/>
              <a:buSzTx/>
              <a:buFont typeface="Wingdings" panose="05000000000000000000" pitchFamily="2" charset="2"/>
              <a:buChar char="Ø"/>
            </a:pPr>
            <a:r>
              <a:rPr kumimoji="0" lang="en-US" altLang="en-US" dirty="0">
                <a:latin typeface="+mj-lt"/>
                <a:ea typeface="Verdana" pitchFamily="34" charset="0"/>
                <a:cs typeface="Verdana" pitchFamily="34" charset="0"/>
              </a:rPr>
              <a:t>With  d</a:t>
            </a:r>
            <a:r>
              <a:rPr kumimoji="0" lang="en-US" altLang="en-US" baseline="-25000" dirty="0">
                <a:latin typeface="+mj-lt"/>
                <a:ea typeface="Verdana" pitchFamily="34" charset="0"/>
                <a:cs typeface="Verdana" pitchFamily="34" charset="0"/>
              </a:rPr>
              <a:t>i</a:t>
            </a:r>
            <a:r>
              <a:rPr kumimoji="0" lang="en-US" altLang="en-US" baseline="50000" dirty="0">
                <a:latin typeface="+mj-lt"/>
                <a:ea typeface="Verdana" pitchFamily="34" charset="0"/>
                <a:cs typeface="Verdana" pitchFamily="34" charset="0"/>
              </a:rPr>
              <a:t>2</a:t>
            </a:r>
            <a:r>
              <a:rPr kumimoji="0" lang="en-US" altLang="en-US" dirty="0">
                <a:latin typeface="+mj-lt"/>
                <a:ea typeface="Verdana" pitchFamily="34" charset="0"/>
                <a:cs typeface="Verdana" pitchFamily="34" charset="0"/>
              </a:rPr>
              <a:t> found, we can add them to find ∑d</a:t>
            </a:r>
            <a:r>
              <a:rPr kumimoji="0" lang="en-US" altLang="en-US" baseline="-25000" dirty="0">
                <a:latin typeface="+mj-lt"/>
                <a:ea typeface="Verdana" pitchFamily="34" charset="0"/>
                <a:cs typeface="Verdana" pitchFamily="34" charset="0"/>
              </a:rPr>
              <a:t>i</a:t>
            </a:r>
            <a:r>
              <a:rPr kumimoji="0" lang="en-US" altLang="en-US" baseline="50000" dirty="0">
                <a:latin typeface="+mj-lt"/>
                <a:ea typeface="Verdana" pitchFamily="34" charset="0"/>
                <a:cs typeface="Verdana" pitchFamily="34" charset="0"/>
              </a:rPr>
              <a:t>2 </a:t>
            </a:r>
            <a:r>
              <a:rPr kumimoji="0" lang="en-US" altLang="en-US" dirty="0">
                <a:latin typeface="+mj-lt"/>
                <a:ea typeface="Verdana" pitchFamily="34" charset="0"/>
                <a:cs typeface="Verdana" pitchFamily="34" charset="0"/>
              </a:rPr>
              <a:t>= 194.</a:t>
            </a:r>
          </a:p>
          <a:p>
            <a:pPr marL="395889" indent="-395889">
              <a:spcBef>
                <a:spcPct val="0"/>
              </a:spcBef>
              <a:buClrTx/>
              <a:buSzTx/>
              <a:buFont typeface="Wingdings" panose="05000000000000000000" pitchFamily="2" charset="2"/>
              <a:buChar char="Ø"/>
            </a:pPr>
            <a:r>
              <a:rPr kumimoji="0" lang="en-US" altLang="en-US" dirty="0">
                <a:latin typeface="+mj-lt"/>
                <a:ea typeface="Verdana" pitchFamily="34" charset="0"/>
                <a:cs typeface="Verdana" pitchFamily="34" charset="0"/>
              </a:rPr>
              <a:t>The value of </a:t>
            </a:r>
            <a:r>
              <a:rPr kumimoji="0" lang="en-US" altLang="en-US" i="1" dirty="0">
                <a:latin typeface="+mj-lt"/>
                <a:ea typeface="Verdana" pitchFamily="34" charset="0"/>
                <a:cs typeface="Verdana" pitchFamily="34" charset="0"/>
              </a:rPr>
              <a:t>n</a:t>
            </a:r>
            <a:r>
              <a:rPr kumimoji="0" lang="en-US" altLang="en-US" dirty="0">
                <a:latin typeface="+mj-lt"/>
                <a:ea typeface="Verdana" pitchFamily="34" charset="0"/>
                <a:cs typeface="Verdana" pitchFamily="34" charset="0"/>
              </a:rPr>
              <a:t> is 10. So these values can now be substituted back into the equation, which evaluates to  </a:t>
            </a:r>
          </a:p>
          <a:p>
            <a:pPr marL="395889" indent="-395889">
              <a:spcBef>
                <a:spcPct val="0"/>
              </a:spcBef>
              <a:buClrTx/>
              <a:buSzTx/>
              <a:buFont typeface="Wingdings" panose="05000000000000000000" pitchFamily="2" charset="2"/>
              <a:buChar char="Ø"/>
            </a:pPr>
            <a:endParaRPr kumimoji="0" lang="en-US" altLang="en-US" dirty="0">
              <a:latin typeface="+mj-lt"/>
              <a:ea typeface="Verdana" pitchFamily="34" charset="0"/>
              <a:cs typeface="Verdana" pitchFamily="34" charset="0"/>
            </a:endParaRPr>
          </a:p>
          <a:p>
            <a:pPr marL="395889" indent="-395889">
              <a:spcBef>
                <a:spcPct val="0"/>
              </a:spcBef>
              <a:buClrTx/>
              <a:buSzTx/>
              <a:buFont typeface="Wingdings" panose="05000000000000000000" pitchFamily="2" charset="2"/>
              <a:buChar char="Ø"/>
            </a:pPr>
            <a:endParaRPr kumimoji="0" lang="en-US" altLang="en-US" dirty="0">
              <a:latin typeface="+mj-lt"/>
              <a:ea typeface="Verdana" pitchFamily="34" charset="0"/>
              <a:cs typeface="Verdana" pitchFamily="34" charset="0"/>
            </a:endParaRPr>
          </a:p>
          <a:p>
            <a:pPr marL="395889" indent="-395889">
              <a:spcBef>
                <a:spcPct val="0"/>
              </a:spcBef>
              <a:buClrTx/>
              <a:buSzTx/>
              <a:buFont typeface="Wingdings" panose="05000000000000000000" pitchFamily="2" charset="2"/>
              <a:buChar char="Ø"/>
            </a:pPr>
            <a:endParaRPr kumimoji="0" lang="en-US" altLang="en-US" dirty="0">
              <a:latin typeface="+mj-lt"/>
              <a:ea typeface="Verdana" pitchFamily="34" charset="0"/>
              <a:cs typeface="Verdana" pitchFamily="34" charset="0"/>
            </a:endParaRPr>
          </a:p>
          <a:p>
            <a:pPr marL="395889" indent="-395889">
              <a:spcBef>
                <a:spcPct val="0"/>
              </a:spcBef>
              <a:buClrTx/>
              <a:buSzTx/>
              <a:buFont typeface="Wingdings" panose="05000000000000000000" pitchFamily="2" charset="2"/>
              <a:buChar char="Ø"/>
            </a:pPr>
            <a:endParaRPr kumimoji="0" lang="en-US" altLang="en-US" dirty="0">
              <a:latin typeface="+mj-lt"/>
              <a:ea typeface="Verdana" pitchFamily="34" charset="0"/>
              <a:cs typeface="Verdana" pitchFamily="34" charset="0"/>
            </a:endParaRPr>
          </a:p>
          <a:p>
            <a:pPr marL="395889" indent="-395889">
              <a:spcBef>
                <a:spcPct val="0"/>
              </a:spcBef>
              <a:buClrTx/>
              <a:buSzTx/>
              <a:buFont typeface="Wingdings" panose="05000000000000000000" pitchFamily="2" charset="2"/>
              <a:buChar char="Ø"/>
            </a:pPr>
            <a:endParaRPr kumimoji="0" lang="en-US" altLang="en-US" dirty="0">
              <a:latin typeface="+mj-lt"/>
              <a:ea typeface="Verdana" pitchFamily="34" charset="0"/>
              <a:cs typeface="Verdana" pitchFamily="34" charset="0"/>
            </a:endParaRPr>
          </a:p>
          <a:p>
            <a:pPr marL="395889" indent="-395889">
              <a:spcBef>
                <a:spcPct val="0"/>
              </a:spcBef>
              <a:buClrTx/>
              <a:buSzTx/>
              <a:buFont typeface="Wingdings" panose="05000000000000000000" pitchFamily="2" charset="2"/>
              <a:buChar char="Ø"/>
            </a:pPr>
            <a:endParaRPr kumimoji="0" lang="en-US" altLang="en-US" dirty="0">
              <a:latin typeface="+mj-lt"/>
              <a:ea typeface="Verdana" pitchFamily="34" charset="0"/>
              <a:cs typeface="Verdana" pitchFamily="34" charset="0"/>
            </a:endParaRPr>
          </a:p>
          <a:p>
            <a:pPr marL="395889" indent="-395889">
              <a:spcBef>
                <a:spcPct val="0"/>
              </a:spcBef>
              <a:buClrTx/>
              <a:buSzTx/>
              <a:buFont typeface="Wingdings" panose="05000000000000000000" pitchFamily="2" charset="2"/>
              <a:buChar char="Ø"/>
            </a:pPr>
            <a:endParaRPr kumimoji="0" lang="en-US" altLang="en-US" dirty="0">
              <a:latin typeface="+mj-lt"/>
              <a:ea typeface="Verdana" pitchFamily="34" charset="0"/>
              <a:cs typeface="Verdana" pitchFamily="34" charset="0"/>
            </a:endParaRPr>
          </a:p>
          <a:p>
            <a:pPr marL="395889" indent="-395889">
              <a:spcBef>
                <a:spcPct val="0"/>
              </a:spcBef>
              <a:buClrTx/>
              <a:buSzTx/>
              <a:buFont typeface="Wingdings" panose="05000000000000000000" pitchFamily="2" charset="2"/>
              <a:buChar char="Ø"/>
            </a:pPr>
            <a:r>
              <a:rPr kumimoji="0" lang="en-US" altLang="en-US" dirty="0">
                <a:latin typeface="+mj-lt"/>
                <a:ea typeface="Verdana" pitchFamily="34" charset="0"/>
                <a:cs typeface="Verdana" pitchFamily="34" charset="0"/>
              </a:rPr>
              <a:t>This low value shows that there is a negative correlation between IQ and hours spent watching TV is very low.</a:t>
            </a:r>
            <a:endParaRPr kumimoji="0" lang="en-US" altLang="zh-CN" dirty="0">
              <a:latin typeface="+mj-lt"/>
              <a:ea typeface="SimSun" pitchFamily="2" charset="-122"/>
            </a:endParaRPr>
          </a:p>
        </p:txBody>
      </p:sp>
      <p:pic>
        <p:nvPicPr>
          <p:cNvPr id="12" name="Picture 11"/>
          <p:cNvPicPr>
            <a:picLocks noChangeAspect="1"/>
          </p:cNvPicPr>
          <p:nvPr/>
        </p:nvPicPr>
        <p:blipFill>
          <a:blip r:embed="rId2"/>
          <a:stretch>
            <a:fillRect/>
          </a:stretch>
        </p:blipFill>
        <p:spPr>
          <a:xfrm>
            <a:off x="3510064" y="2539739"/>
            <a:ext cx="5047620" cy="2927949"/>
          </a:xfrm>
          <a:prstGeom prst="rect">
            <a:avLst/>
          </a:prstGeom>
        </p:spPr>
      </p:pic>
    </p:spTree>
    <p:extLst>
      <p:ext uri="{BB962C8B-B14F-4D97-AF65-F5344CB8AC3E}">
        <p14:creationId xmlns:p14="http://schemas.microsoft.com/office/powerpoint/2010/main" val="83364738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10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10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9" end="9"/>
                                            </p:txEl>
                                          </p:spTgt>
                                        </p:tgtEl>
                                        <p:attrNameLst>
                                          <p:attrName>style.visibility</p:attrName>
                                        </p:attrNameLst>
                                      </p:cBhvr>
                                      <p:to>
                                        <p:strVal val="visible"/>
                                      </p:to>
                                    </p:set>
                                    <p:animEffect transition="in" filter="fade">
                                      <p:cBhvr>
                                        <p:cTn id="27" dur="1000"/>
                                        <p:tgtEl>
                                          <p:spTgt spid="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48139" y="1330037"/>
                <a:ext cx="10442713" cy="5201393"/>
              </a:xfrm>
            </p:spPr>
            <p:txBody>
              <a:bodyPr>
                <a:normAutofit/>
              </a:bodyPr>
              <a:lstStyle/>
              <a:p>
                <a:pPr marL="53975" indent="0">
                  <a:lnSpc>
                    <a:spcPct val="120000"/>
                  </a:lnSpc>
                  <a:spcBef>
                    <a:spcPts val="0"/>
                  </a:spcBef>
                  <a:buNone/>
                </a:pPr>
                <a:r>
                  <a:rPr lang="en-US" sz="2000" b="1" dirty="0">
                    <a:solidFill>
                      <a:srgbClr val="0B5ED7"/>
                    </a:solidFill>
                    <a:latin typeface="Calibri" panose="020F0502020204030204" pitchFamily="34" charset="0"/>
                    <a:ea typeface="Tahoma" panose="020B0604030504040204" pitchFamily="34" charset="0"/>
                    <a:cs typeface="Calibri" panose="020F0502020204030204" pitchFamily="34" charset="0"/>
                  </a:rPr>
                  <a:t>Type I error calculation</a:t>
                </a:r>
              </a:p>
              <a:p>
                <a:pPr marL="53975" indent="0">
                  <a:lnSpc>
                    <a:spcPct val="120000"/>
                  </a:lnSpc>
                  <a:spcBef>
                    <a:spcPts val="0"/>
                  </a:spcBef>
                  <a:buNone/>
                </a:pPr>
                <a:endParaRPr lang="en-US" sz="800" b="1" dirty="0">
                  <a:latin typeface="Calibri" panose="020F0502020204030204" pitchFamily="34" charset="0"/>
                  <a:ea typeface="Tahoma" panose="020B0604030504040204" pitchFamily="34" charset="0"/>
                  <a:cs typeface="Calibri" panose="020F0502020204030204" pitchFamily="34" charset="0"/>
                </a:endParaRPr>
              </a:p>
              <a:p>
                <a:pPr marL="53975" indent="0">
                  <a:lnSpc>
                    <a:spcPct val="120000"/>
                  </a:lnSpc>
                  <a:spcBef>
                    <a:spcPts val="0"/>
                  </a:spcBef>
                  <a:buNone/>
                </a:pPr>
                <a14:m>
                  <m:oMath xmlns:m="http://schemas.openxmlformats.org/officeDocument/2006/math">
                    <m:r>
                      <a:rPr lang="en-US" sz="1900" b="1" i="1">
                        <a:latin typeface="Cambria Math" panose="02040503050406030204" pitchFamily="18" charset="0"/>
                        <a:ea typeface="Cambria Math" panose="02040503050406030204" pitchFamily="18" charset="0"/>
                        <a:cs typeface="Times New Roman" panose="02020603050405020304" pitchFamily="18" charset="0"/>
                      </a:rPr>
                      <m:t>𝜶</m:t>
                    </m:r>
                  </m:oMath>
                </a14:m>
                <a:r>
                  <a:rPr lang="en-US" sz="1900" b="1" dirty="0">
                    <a:latin typeface="Calibri" panose="020F0502020204030204" pitchFamily="34" charset="0"/>
                    <a:ea typeface="Tahoma" panose="020B0604030504040204" pitchFamily="34" charset="0"/>
                    <a:cs typeface="Calibri" panose="020F0502020204030204" pitchFamily="34" charset="0"/>
                  </a:rPr>
                  <a:t>: </a:t>
                </a:r>
                <a:r>
                  <a:rPr lang="en-US" sz="1900" dirty="0">
                    <a:latin typeface="Calibri" panose="020F0502020204030204" pitchFamily="34" charset="0"/>
                    <a:ea typeface="Tahoma" panose="020B0604030504040204" pitchFamily="34" charset="0"/>
                    <a:cs typeface="Calibri" panose="020F0502020204030204" pitchFamily="34" charset="0"/>
                  </a:rPr>
                  <a:t>denotes the probability of making a Type I error</a:t>
                </a:r>
              </a:p>
              <a:p>
                <a:pPr marL="53975" indent="0">
                  <a:lnSpc>
                    <a:spcPct val="120000"/>
                  </a:lnSpc>
                  <a:spcBef>
                    <a:spcPts val="0"/>
                  </a:spcBef>
                  <a:buNone/>
                </a:pPr>
                <a:endParaRPr lang="en-US" sz="1000" dirty="0">
                  <a:latin typeface="Calibri" panose="020F0502020204030204" pitchFamily="34" charset="0"/>
                  <a:ea typeface="Tahoma" panose="020B0604030504040204" pitchFamily="34" charset="0"/>
                  <a:cs typeface="Calibri" panose="020F0502020204030204" pitchFamily="34" charset="0"/>
                </a:endParaRPr>
              </a:p>
              <a:p>
                <a:pPr marL="53975" indent="0">
                  <a:lnSpc>
                    <a:spcPct val="120000"/>
                  </a:lnSpc>
                  <a:spcBef>
                    <a:spcPts val="0"/>
                  </a:spcBef>
                  <a:buNone/>
                </a:pPr>
                <a:r>
                  <a:rPr lang="en-US" sz="1900" b="1" dirty="0">
                    <a:latin typeface="Calibri" panose="020F0502020204030204" pitchFamily="34" charset="0"/>
                    <a:ea typeface="Tahoma" panose="020B0604030504040204" pitchFamily="34" charset="0"/>
                    <a:cs typeface="Calibri" panose="020F0502020204030204" pitchFamily="34" charset="0"/>
                  </a:rPr>
                  <a:t>	</a:t>
                </a:r>
                <a:r>
                  <a:rPr lang="en-US" sz="19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1900" b="1" i="1">
                        <a:latin typeface="Cambria Math" panose="02040503050406030204" pitchFamily="18" charset="0"/>
                        <a:ea typeface="Cambria Math" panose="02040503050406030204" pitchFamily="18" charset="0"/>
                        <a:cs typeface="Times New Roman" panose="02020603050405020304" pitchFamily="18" charset="0"/>
                      </a:rPr>
                      <m:t>𝜶</m:t>
                    </m:r>
                    <m:r>
                      <a:rPr lang="en-US" sz="1900" b="1">
                        <a:latin typeface="Cambria Math" panose="02040503050406030204" pitchFamily="18" charset="0"/>
                        <a:ea typeface="Cambria Math" panose="02040503050406030204" pitchFamily="18" charset="0"/>
                        <a:cs typeface="Times New Roman" panose="02020603050405020304" pitchFamily="18" charset="0"/>
                      </a:rPr>
                      <m:t>=</m:t>
                    </m:r>
                    <m:r>
                      <a:rPr lang="en-US" sz="1900" b="1">
                        <a:latin typeface="Cambria Math" panose="02040503050406030204" pitchFamily="18" charset="0"/>
                        <a:ea typeface="Cambria Math" panose="02040503050406030204" pitchFamily="18" charset="0"/>
                        <a:cs typeface="Times New Roman" panose="02020603050405020304" pitchFamily="18" charset="0"/>
                      </a:rPr>
                      <m:t>𝐏</m:t>
                    </m:r>
                    <m:d>
                      <m:dPr>
                        <m:endChr m:val="|"/>
                        <m:ctrlPr>
                          <a:rPr lang="en-US" sz="1900"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900">
                            <a:latin typeface="Cambria Math" panose="02040503050406030204" pitchFamily="18" charset="0"/>
                            <a:ea typeface="Cambria Math" panose="02040503050406030204" pitchFamily="18" charset="0"/>
                            <a:cs typeface="Times New Roman" panose="02020603050405020304" pitchFamily="18" charset="0"/>
                          </a:rPr>
                          <m:t>Rejecting</m:t>
                        </m:r>
                        <m:r>
                          <a:rPr lang="en-US" sz="190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19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900" i="1">
                                <a:latin typeface="Cambria Math" panose="02040503050406030204" pitchFamily="18" charset="0"/>
                                <a:ea typeface="Cambria Math" panose="02040503050406030204" pitchFamily="18" charset="0"/>
                                <a:cs typeface="Times New Roman" panose="02020603050405020304" pitchFamily="18" charset="0"/>
                              </a:rPr>
                              <m:t>𝐻</m:t>
                            </m:r>
                          </m:e>
                          <m:sub>
                            <m:r>
                              <a:rPr lang="en-US" sz="1900" i="1">
                                <a:latin typeface="Cambria Math" panose="02040503050406030204" pitchFamily="18" charset="0"/>
                                <a:ea typeface="Cambria Math" panose="02040503050406030204" pitchFamily="18" charset="0"/>
                                <a:cs typeface="Times New Roman" panose="02020603050405020304" pitchFamily="18" charset="0"/>
                              </a:rPr>
                              <m:t>0</m:t>
                            </m:r>
                          </m:sub>
                        </m:sSub>
                      </m:e>
                    </m:d>
                    <m:sSub>
                      <m:sSubPr>
                        <m:ctrlPr>
                          <a:rPr lang="en-US" sz="19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900" i="1">
                            <a:latin typeface="Cambria Math" panose="02040503050406030204" pitchFamily="18" charset="0"/>
                            <a:ea typeface="Cambria Math" panose="02040503050406030204" pitchFamily="18" charset="0"/>
                            <a:cs typeface="Times New Roman" panose="02020603050405020304" pitchFamily="18" charset="0"/>
                          </a:rPr>
                          <m:t>𝐻</m:t>
                        </m:r>
                      </m:e>
                      <m:sub>
                        <m:r>
                          <a:rPr lang="en-US" sz="19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190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900">
                        <a:latin typeface="Cambria Math" panose="02040503050406030204" pitchFamily="18" charset="0"/>
                        <a:ea typeface="Cambria Math" panose="02040503050406030204" pitchFamily="18" charset="0"/>
                        <a:cs typeface="Times New Roman" panose="02020603050405020304" pitchFamily="18" charset="0"/>
                      </a:rPr>
                      <m:t>is</m:t>
                    </m:r>
                    <m:r>
                      <a:rPr lang="en-US" sz="190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900">
                        <a:latin typeface="Cambria Math" panose="02040503050406030204" pitchFamily="18" charset="0"/>
                        <a:ea typeface="Cambria Math" panose="02040503050406030204" pitchFamily="18" charset="0"/>
                        <a:cs typeface="Times New Roman" panose="02020603050405020304" pitchFamily="18" charset="0"/>
                      </a:rPr>
                      <m:t>true</m:t>
                    </m:r>
                    <m:r>
                      <a:rPr lang="en-US" sz="1900">
                        <a:latin typeface="Cambria Math" panose="02040503050406030204" pitchFamily="18" charset="0"/>
                        <a:ea typeface="Cambria Math" panose="02040503050406030204" pitchFamily="18" charset="0"/>
                        <a:cs typeface="Times New Roman" panose="02020603050405020304" pitchFamily="18" charset="0"/>
                      </a:rPr>
                      <m:t>)</m:t>
                    </m:r>
                  </m:oMath>
                </a14:m>
                <a:r>
                  <a:rPr lang="en-US" sz="1900" b="1" dirty="0">
                    <a:latin typeface="Calibri" panose="020F0502020204030204" pitchFamily="34" charset="0"/>
                    <a:ea typeface="Tahoma" panose="020B0604030504040204" pitchFamily="34" charset="0"/>
                    <a:cs typeface="Calibri" panose="020F0502020204030204" pitchFamily="34" charset="0"/>
                  </a:rPr>
                  <a:t> </a:t>
                </a:r>
              </a:p>
              <a:p>
                <a:pPr marL="53975" indent="0">
                  <a:lnSpc>
                    <a:spcPct val="120000"/>
                  </a:lnSpc>
                  <a:spcBef>
                    <a:spcPts val="0"/>
                  </a:spcBef>
                  <a:buNone/>
                </a:pPr>
                <a:endParaRPr lang="en-US" b="1" dirty="0">
                  <a:latin typeface="Calibri" panose="020F0502020204030204" pitchFamily="34" charset="0"/>
                  <a:ea typeface="Tahoma" panose="020B0604030504040204" pitchFamily="34" charset="0"/>
                  <a:cs typeface="Calibri" panose="020F0502020204030204" pitchFamily="34" charset="0"/>
                </a:endParaRPr>
              </a:p>
              <a:p>
                <a:pPr marL="53975" indent="0">
                  <a:lnSpc>
                    <a:spcPct val="120000"/>
                  </a:lnSpc>
                  <a:spcBef>
                    <a:spcPts val="0"/>
                  </a:spcBef>
                  <a:buNone/>
                </a:pPr>
                <a:r>
                  <a:rPr lang="en-US" sz="2000" b="1" dirty="0">
                    <a:solidFill>
                      <a:srgbClr val="0B5ED7"/>
                    </a:solidFill>
                    <a:latin typeface="Calibri" panose="020F0502020204030204" pitchFamily="34" charset="0"/>
                    <a:ea typeface="Tahoma" panose="020B0604030504040204" pitchFamily="34" charset="0"/>
                    <a:cs typeface="Calibri" panose="020F0502020204030204" pitchFamily="34" charset="0"/>
                  </a:rPr>
                  <a:t>Type II error calculation</a:t>
                </a:r>
              </a:p>
              <a:p>
                <a:pPr marL="53975" indent="0">
                  <a:lnSpc>
                    <a:spcPct val="120000"/>
                  </a:lnSpc>
                  <a:spcBef>
                    <a:spcPts val="0"/>
                  </a:spcBef>
                  <a:buNone/>
                </a:pPr>
                <a:endParaRPr lang="en-US" sz="1100" b="1" dirty="0">
                  <a:latin typeface="Calibri" panose="020F0502020204030204" pitchFamily="34" charset="0"/>
                  <a:ea typeface="Tahoma" panose="020B0604030504040204" pitchFamily="34" charset="0"/>
                  <a:cs typeface="Calibri" panose="020F0502020204030204" pitchFamily="34" charset="0"/>
                </a:endParaRPr>
              </a:p>
              <a:p>
                <a:pPr marL="53975" indent="0">
                  <a:lnSpc>
                    <a:spcPct val="120000"/>
                  </a:lnSpc>
                  <a:spcBef>
                    <a:spcPts val="0"/>
                  </a:spcBef>
                  <a:buNone/>
                </a:pPr>
                <a14:m>
                  <m:oMath xmlns:m="http://schemas.openxmlformats.org/officeDocument/2006/math">
                    <m:r>
                      <a:rPr lang="en-US" b="1" i="1">
                        <a:latin typeface="Cambria Math" panose="02040503050406030204" pitchFamily="18" charset="0"/>
                        <a:ea typeface="Cambria Math" panose="02040503050406030204" pitchFamily="18" charset="0"/>
                        <a:cs typeface="Times New Roman" panose="02020603050405020304" pitchFamily="18" charset="0"/>
                      </a:rPr>
                      <m:t>𝜷</m:t>
                    </m:r>
                  </m:oMath>
                </a14:m>
                <a:r>
                  <a:rPr lang="en-US" b="1" dirty="0">
                    <a:latin typeface="Calibri" panose="020F0502020204030204" pitchFamily="34" charset="0"/>
                    <a:ea typeface="Tahoma" panose="020B0604030504040204" pitchFamily="34" charset="0"/>
                    <a:cs typeface="Calibri" panose="020F0502020204030204" pitchFamily="34" charset="0"/>
                  </a:rPr>
                  <a:t>: </a:t>
                </a:r>
                <a:r>
                  <a:rPr lang="en-US" dirty="0">
                    <a:latin typeface="Calibri" panose="020F0502020204030204" pitchFamily="34" charset="0"/>
                    <a:ea typeface="Tahoma" panose="020B0604030504040204" pitchFamily="34" charset="0"/>
                    <a:cs typeface="Calibri" panose="020F0502020204030204" pitchFamily="34" charset="0"/>
                  </a:rPr>
                  <a:t>denotes the probability of making a Type II error</a:t>
                </a:r>
              </a:p>
              <a:p>
                <a:pPr marL="53975" indent="0">
                  <a:lnSpc>
                    <a:spcPct val="120000"/>
                  </a:lnSpc>
                  <a:spcBef>
                    <a:spcPts val="0"/>
                  </a:spcBef>
                  <a:buNone/>
                </a:pPr>
                <a:endParaRPr lang="en-US" sz="1100" dirty="0">
                  <a:latin typeface="Calibri" panose="020F0502020204030204" pitchFamily="34" charset="0"/>
                  <a:ea typeface="Tahoma" panose="020B0604030504040204" pitchFamily="34" charset="0"/>
                  <a:cs typeface="Calibri" panose="020F0502020204030204" pitchFamily="34" charset="0"/>
                </a:endParaRPr>
              </a:p>
              <a:p>
                <a:pPr marL="53975" indent="0">
                  <a:lnSpc>
                    <a:spcPct val="120000"/>
                  </a:lnSpc>
                  <a:spcBef>
                    <a:spcPts val="0"/>
                  </a:spcBef>
                  <a:buNone/>
                </a:pPr>
                <a:r>
                  <a:rPr lang="en-US" b="1" dirty="0">
                    <a:latin typeface="Calibri" panose="020F0502020204030204" pitchFamily="34" charset="0"/>
                    <a:ea typeface="Tahoma" panose="020B0604030504040204" pitchFamily="34" charset="0"/>
                    <a:cs typeface="Calibri" panose="020F0502020204030204" pitchFamily="34" charset="0"/>
                  </a:rPr>
                  <a:t>	</a:t>
                </a:r>
                <a:r>
                  <a:rPr lang="en-US"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𝛃</m:t>
                    </m:r>
                    <m:r>
                      <a:rPr lang="en-US" b="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b="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𝐏</m:t>
                    </m:r>
                    <m:d>
                      <m:dPr>
                        <m:endChr m:val="|"/>
                        <m:ctrlPr>
                          <a:rPr lang="en-US"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solidFill>
                              <a:srgbClr val="FF0000"/>
                            </a:solidFill>
                            <a:latin typeface="Cambria Math"/>
                            <a:ea typeface="Cambria Math" panose="02040503050406030204" pitchFamily="18" charset="0"/>
                            <a:cs typeface="Times New Roman" panose="02020603050405020304" pitchFamily="18" charset="0"/>
                          </a:rPr>
                          <m:t>Accepting</m:t>
                        </m:r>
                        <m:r>
                          <a:rPr lang="en-US">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𝐻</m:t>
                            </m:r>
                          </m:e>
                          <m:sub>
                            <m:r>
                              <a:rPr lang="en-US"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0</m:t>
                            </m:r>
                          </m:sub>
                        </m:sSub>
                      </m:e>
                    </m:d>
                    <m:sSub>
                      <m:sSubPr>
                        <m:ctrlPr>
                          <a:rPr lang="en-US"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𝐻</m:t>
                        </m:r>
                      </m:e>
                      <m:sub>
                        <m:r>
                          <a:rPr lang="en-US"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US">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is</m:t>
                    </m:r>
                    <m:r>
                      <a:rPr lang="en-US">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a:solidFill>
                          <a:srgbClr val="FF0000"/>
                        </a:solidFill>
                        <a:latin typeface="Cambria Math"/>
                        <a:ea typeface="Cambria Math" panose="02040503050406030204" pitchFamily="18" charset="0"/>
                        <a:cs typeface="Times New Roman" panose="02020603050405020304" pitchFamily="18" charset="0"/>
                      </a:rPr>
                      <m:t>false</m:t>
                    </m:r>
                    <m:r>
                      <a:rPr lang="en-US">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b="1" dirty="0">
                    <a:solidFill>
                      <a:srgbClr val="FF0000"/>
                    </a:solidFill>
                    <a:latin typeface="Calibri" panose="020F0502020204030204" pitchFamily="34" charset="0"/>
                    <a:ea typeface="Tahoma" panose="020B0604030504040204" pitchFamily="34" charset="0"/>
                    <a:cs typeface="Calibri" panose="020F0502020204030204" pitchFamily="34" charset="0"/>
                  </a:rPr>
                  <a:t> </a:t>
                </a:r>
                <a:endParaRPr lang="en-US" b="1" dirty="0">
                  <a:latin typeface="Calibri" panose="020F0502020204030204" pitchFamily="34" charset="0"/>
                  <a:ea typeface="Tahoma" panose="020B0604030504040204" pitchFamily="34" charset="0"/>
                  <a:cs typeface="Calibri" panose="020F0502020204030204" pitchFamily="34" charset="0"/>
                </a:endParaRPr>
              </a:p>
              <a:p>
                <a:pPr marL="53975" indent="0">
                  <a:lnSpc>
                    <a:spcPct val="120000"/>
                  </a:lnSpc>
                  <a:spcBef>
                    <a:spcPts val="0"/>
                  </a:spcBef>
                  <a:buNone/>
                </a:pPr>
                <a:r>
                  <a:rPr lang="en-US" b="1" dirty="0">
                    <a:latin typeface="Calibri" panose="020F0502020204030204" pitchFamily="34" charset="0"/>
                    <a:ea typeface="Tahoma" panose="020B0604030504040204" pitchFamily="34" charset="0"/>
                    <a:cs typeface="Calibri" panose="020F0502020204030204" pitchFamily="34" charset="0"/>
                  </a:rPr>
                  <a:t>Note:</a:t>
                </a:r>
              </a:p>
              <a:p>
                <a:pPr marL="339725" indent="-285750">
                  <a:lnSpc>
                    <a:spcPct val="120000"/>
                  </a:lnSpc>
                  <a:spcBef>
                    <a:spcPts val="0"/>
                  </a:spcBef>
                </a:pPr>
                <a14:m>
                  <m:oMath xmlns:m="http://schemas.openxmlformats.org/officeDocument/2006/math">
                    <m:r>
                      <a:rPr lang="en-US" sz="1900" b="1" i="1">
                        <a:latin typeface="Cambria Math" panose="02040503050406030204" pitchFamily="18" charset="0"/>
                        <a:ea typeface="Cambria Math" panose="02040503050406030204" pitchFamily="18" charset="0"/>
                        <a:cs typeface="Times New Roman" panose="02020603050405020304" pitchFamily="18" charset="0"/>
                      </a:rPr>
                      <m:t>𝜶</m:t>
                    </m:r>
                  </m:oMath>
                </a14:m>
                <a:r>
                  <a:rPr lang="en-US" sz="1900" dirty="0">
                    <a:latin typeface="Calibri" panose="020F0502020204030204" pitchFamily="34" charset="0"/>
                    <a:ea typeface="Tahoma" panose="020B0604030504040204" pitchFamily="34" charset="0"/>
                    <a:cs typeface="Calibri" panose="020F0502020204030204" pitchFamily="34" charset="0"/>
                  </a:rPr>
                  <a:t> and </a:t>
                </a:r>
                <a14:m>
                  <m:oMath xmlns:m="http://schemas.openxmlformats.org/officeDocument/2006/math">
                    <m:r>
                      <a:rPr lang="en-US" sz="1900" b="1" i="1">
                        <a:latin typeface="Cambria Math" panose="02040503050406030204" pitchFamily="18" charset="0"/>
                        <a:ea typeface="Cambria Math" panose="02040503050406030204" pitchFamily="18" charset="0"/>
                        <a:cs typeface="Times New Roman" panose="02020603050405020304" pitchFamily="18" charset="0"/>
                      </a:rPr>
                      <m:t>𝛃</m:t>
                    </m:r>
                  </m:oMath>
                </a14:m>
                <a:r>
                  <a:rPr lang="en-US" sz="1900" dirty="0">
                    <a:latin typeface="Calibri" panose="020F0502020204030204" pitchFamily="34" charset="0"/>
                    <a:ea typeface="Tahoma" panose="020B0604030504040204" pitchFamily="34" charset="0"/>
                    <a:cs typeface="Calibri" panose="020F0502020204030204" pitchFamily="34" charset="0"/>
                  </a:rPr>
                  <a:t> are not independent of each other as one increases, the other decreases</a:t>
                </a:r>
                <a:endParaRPr lang="en-US" sz="700" dirty="0">
                  <a:latin typeface="Calibri" panose="020F0502020204030204" pitchFamily="34" charset="0"/>
                  <a:ea typeface="Tahoma" panose="020B0604030504040204" pitchFamily="34" charset="0"/>
                  <a:cs typeface="Calibri" panose="020F0502020204030204" pitchFamily="34" charset="0"/>
                </a:endParaRPr>
              </a:p>
              <a:p>
                <a:pPr marL="339725" indent="-285750">
                  <a:lnSpc>
                    <a:spcPct val="120000"/>
                  </a:lnSpc>
                  <a:spcBef>
                    <a:spcPts val="0"/>
                  </a:spcBef>
                </a:pPr>
                <a:r>
                  <a:rPr lang="en-US" sz="1900" dirty="0">
                    <a:latin typeface="Calibri" panose="020F0502020204030204" pitchFamily="34" charset="0"/>
                    <a:ea typeface="Tahoma" panose="020B0604030504040204" pitchFamily="34" charset="0"/>
                    <a:cs typeface="Calibri" panose="020F0502020204030204" pitchFamily="34" charset="0"/>
                  </a:rPr>
                  <a:t>When the sample size increases, both to decrease since sampling error is reduced.</a:t>
                </a:r>
                <a:endParaRPr lang="en-US" sz="700" dirty="0">
                  <a:latin typeface="Calibri" panose="020F0502020204030204" pitchFamily="34" charset="0"/>
                  <a:ea typeface="Tahoma" panose="020B0604030504040204" pitchFamily="34" charset="0"/>
                  <a:cs typeface="Calibri" panose="020F0502020204030204" pitchFamily="34" charset="0"/>
                </a:endParaRPr>
              </a:p>
              <a:p>
                <a:pPr marL="339725" indent="-285750">
                  <a:lnSpc>
                    <a:spcPct val="120000"/>
                  </a:lnSpc>
                  <a:spcBef>
                    <a:spcPts val="0"/>
                  </a:spcBef>
                </a:pPr>
                <a:r>
                  <a:rPr lang="en-US" sz="1900" dirty="0">
                    <a:latin typeface="Calibri" panose="020F0502020204030204" pitchFamily="34" charset="0"/>
                    <a:ea typeface="Tahoma" panose="020B0604030504040204" pitchFamily="34" charset="0"/>
                    <a:cs typeface="Calibri" panose="020F0502020204030204" pitchFamily="34" charset="0"/>
                  </a:rPr>
                  <a:t>In general, we focus on Type I error, but Type II error is also important, particularly when sample size is small</a:t>
                </a:r>
                <a:r>
                  <a:rPr lang="en-US" dirty="0">
                    <a:latin typeface="Calibri" panose="020F0502020204030204" pitchFamily="34" charset="0"/>
                    <a:ea typeface="Tahoma" panose="020B0604030504040204" pitchFamily="34" charset="0"/>
                    <a:cs typeface="Calibri" panose="020F0502020204030204" pitchFamily="34" charset="0"/>
                  </a:rPr>
                  <a:t>.</a:t>
                </a:r>
              </a:p>
              <a:p>
                <a:pPr marL="53975" indent="0">
                  <a:buNone/>
                </a:pPr>
                <a:endParaRPr lang="en-US" b="1" dirty="0">
                  <a:latin typeface="Times New Roman" panose="02020603050405020304" pitchFamily="18" charset="0"/>
                  <a:ea typeface="Tahoma" panose="020B0604030504040204" pitchFamily="34" charset="0"/>
                  <a:cs typeface="Times New Roman" panose="02020603050405020304" pitchFamily="18" charset="0"/>
                </a:endParaRPr>
              </a:p>
              <a:p>
                <a:pPr marL="53975" indent="0">
                  <a:buNone/>
                </a:pP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48139" y="1330037"/>
                <a:ext cx="10442713" cy="5201393"/>
              </a:xfrm>
              <a:blipFill>
                <a:blip r:embed="rId2"/>
                <a:stretch>
                  <a:fillRect l="-58" r="-701"/>
                </a:stretch>
              </a:blipFill>
            </p:spPr>
            <p:txBody>
              <a:bodyPr/>
              <a:lstStyle/>
              <a:p>
                <a:r>
                  <a:rPr lang="en-VI">
                    <a:noFill/>
                  </a:rPr>
                  <a:t> </a:t>
                </a:r>
              </a:p>
            </p:txBody>
          </p:sp>
        </mc:Fallback>
      </mc:AlternateContent>
      <p:sp>
        <p:nvSpPr>
          <p:cNvPr id="6" name="Title 1"/>
          <p:cNvSpPr>
            <a:spLocks noGrp="1"/>
          </p:cNvSpPr>
          <p:nvPr>
            <p:ph type="title"/>
          </p:nvPr>
        </p:nvSpPr>
        <p:spPr>
          <a:xfrm>
            <a:off x="1811298" y="299855"/>
            <a:ext cx="4854545" cy="794048"/>
          </a:xfrm>
        </p:spPr>
        <p:txBody>
          <a:bodyPr>
            <a:normAutofit/>
          </a:bodyPr>
          <a:lstStyle/>
          <a:p>
            <a:r>
              <a:rPr lang="en-US" sz="2800" b="1" dirty="0">
                <a:solidFill>
                  <a:schemeClr val="tx1"/>
                </a:solidFill>
                <a:latin typeface="Calibri" panose="020F0502020204030204" pitchFamily="34" charset="0"/>
                <a:cs typeface="Calibri" panose="020F0502020204030204" pitchFamily="34" charset="0"/>
              </a:rPr>
              <a:t>Probabilities of Making Errors	</a:t>
            </a:r>
            <a:endParaRPr lang="en-IN" sz="28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7271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nvGraphicFramePr>
        <p:xfrm>
          <a:off x="697895" y="2462314"/>
          <a:ext cx="10647841" cy="2396359"/>
        </p:xfrm>
        <a:graphic>
          <a:graphicData uri="http://schemas.openxmlformats.org/drawingml/2006/table">
            <a:tbl>
              <a:tblPr>
                <a:tableStyleId>{5940675A-B579-460E-94D1-54222C63F5DA}</a:tableStyleId>
              </a:tblPr>
              <a:tblGrid>
                <a:gridCol w="2369560">
                  <a:extLst>
                    <a:ext uri="{9D8B030D-6E8A-4147-A177-3AD203B41FA5}">
                      <a16:colId xmlns:a16="http://schemas.microsoft.com/office/drawing/2014/main" val="20000"/>
                    </a:ext>
                  </a:extLst>
                </a:gridCol>
                <a:gridCol w="1078454">
                  <a:extLst>
                    <a:ext uri="{9D8B030D-6E8A-4147-A177-3AD203B41FA5}">
                      <a16:colId xmlns:a16="http://schemas.microsoft.com/office/drawing/2014/main" val="20001"/>
                    </a:ext>
                  </a:extLst>
                </a:gridCol>
                <a:gridCol w="919075">
                  <a:extLst>
                    <a:ext uri="{9D8B030D-6E8A-4147-A177-3AD203B41FA5}">
                      <a16:colId xmlns:a16="http://schemas.microsoft.com/office/drawing/2014/main" val="20002"/>
                    </a:ext>
                  </a:extLst>
                </a:gridCol>
                <a:gridCol w="785094">
                  <a:extLst>
                    <a:ext uri="{9D8B030D-6E8A-4147-A177-3AD203B41FA5}">
                      <a16:colId xmlns:a16="http://schemas.microsoft.com/office/drawing/2014/main" val="20003"/>
                    </a:ext>
                  </a:extLst>
                </a:gridCol>
                <a:gridCol w="785094">
                  <a:extLst>
                    <a:ext uri="{9D8B030D-6E8A-4147-A177-3AD203B41FA5}">
                      <a16:colId xmlns:a16="http://schemas.microsoft.com/office/drawing/2014/main" val="20004"/>
                    </a:ext>
                  </a:extLst>
                </a:gridCol>
                <a:gridCol w="785094">
                  <a:extLst>
                    <a:ext uri="{9D8B030D-6E8A-4147-A177-3AD203B41FA5}">
                      <a16:colId xmlns:a16="http://schemas.microsoft.com/office/drawing/2014/main" val="20005"/>
                    </a:ext>
                  </a:extLst>
                </a:gridCol>
                <a:gridCol w="785094">
                  <a:extLst>
                    <a:ext uri="{9D8B030D-6E8A-4147-A177-3AD203B41FA5}">
                      <a16:colId xmlns:a16="http://schemas.microsoft.com/office/drawing/2014/main" val="20006"/>
                    </a:ext>
                  </a:extLst>
                </a:gridCol>
                <a:gridCol w="785094">
                  <a:extLst>
                    <a:ext uri="{9D8B030D-6E8A-4147-A177-3AD203B41FA5}">
                      <a16:colId xmlns:a16="http://schemas.microsoft.com/office/drawing/2014/main" val="20007"/>
                    </a:ext>
                  </a:extLst>
                </a:gridCol>
                <a:gridCol w="785094">
                  <a:extLst>
                    <a:ext uri="{9D8B030D-6E8A-4147-A177-3AD203B41FA5}">
                      <a16:colId xmlns:a16="http://schemas.microsoft.com/office/drawing/2014/main" val="20008"/>
                    </a:ext>
                  </a:extLst>
                </a:gridCol>
                <a:gridCol w="785094">
                  <a:extLst>
                    <a:ext uri="{9D8B030D-6E8A-4147-A177-3AD203B41FA5}">
                      <a16:colId xmlns:a16="http://schemas.microsoft.com/office/drawing/2014/main" val="20009"/>
                    </a:ext>
                  </a:extLst>
                </a:gridCol>
                <a:gridCol w="785094">
                  <a:extLst>
                    <a:ext uri="{9D8B030D-6E8A-4147-A177-3AD203B41FA5}">
                      <a16:colId xmlns:a16="http://schemas.microsoft.com/office/drawing/2014/main" val="20010"/>
                    </a:ext>
                  </a:extLst>
                </a:gridCol>
              </a:tblGrid>
              <a:tr h="860038">
                <a:tc>
                  <a:txBody>
                    <a:bodyPr/>
                    <a:lstStyle/>
                    <a:p>
                      <a:pPr algn="l" fontAlgn="ctr"/>
                      <a:r>
                        <a:rPr lang="en-IN" sz="2800" u="none" strike="noStrike" dirty="0">
                          <a:effectLst/>
                        </a:rPr>
                        <a:t> Convenience  </a:t>
                      </a:r>
                    </a:p>
                    <a:p>
                      <a:pPr algn="l" fontAlgn="ctr"/>
                      <a:r>
                        <a:rPr lang="en-IN" sz="2800" u="none" strike="noStrike" dirty="0">
                          <a:effectLst/>
                        </a:rPr>
                        <a:t> Store </a:t>
                      </a:r>
                      <a:endParaRPr lang="en-IN" sz="2800" b="1" i="0" u="none" strike="noStrike" dirty="0">
                        <a:solidFill>
                          <a:srgbClr val="000000"/>
                        </a:solidFill>
                        <a:effectLst/>
                        <a:latin typeface="Helvetica Neue"/>
                      </a:endParaRPr>
                    </a:p>
                  </a:txBody>
                  <a:tcPr marL="6582" marR="6582" marT="6598" marB="0" anchor="ctr"/>
                </a:tc>
                <a:tc>
                  <a:txBody>
                    <a:bodyPr/>
                    <a:lstStyle/>
                    <a:p>
                      <a:pPr algn="ctr" fontAlgn="ctr"/>
                      <a:r>
                        <a:rPr lang="en-IN" sz="2800" u="none" strike="noStrike" dirty="0">
                          <a:effectLst/>
                        </a:rPr>
                        <a:t>1</a:t>
                      </a:r>
                      <a:endParaRPr lang="en-IN" sz="2800" b="1" i="0" u="none" strike="noStrike" dirty="0">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2</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3</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4</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5</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6</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7</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8</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9</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10</a:t>
                      </a:r>
                      <a:endParaRPr lang="en-IN" sz="2800" b="1" i="0" u="none" strike="noStrike">
                        <a:solidFill>
                          <a:srgbClr val="000000"/>
                        </a:solidFill>
                        <a:effectLst/>
                        <a:latin typeface="Helvetica Neue"/>
                      </a:endParaRPr>
                    </a:p>
                  </a:txBody>
                  <a:tcPr marL="6582" marR="6582" marT="6598" marB="0" anchor="ctr"/>
                </a:tc>
                <a:extLst>
                  <a:ext uri="{0D108BD9-81ED-4DB2-BD59-A6C34878D82A}">
                    <a16:rowId xmlns:a16="http://schemas.microsoft.com/office/drawing/2014/main" val="10000"/>
                  </a:ext>
                </a:extLst>
              </a:tr>
              <a:tr h="552365">
                <a:tc>
                  <a:txBody>
                    <a:bodyPr/>
                    <a:lstStyle/>
                    <a:p>
                      <a:pPr algn="l" fontAlgn="ctr"/>
                      <a:r>
                        <a:rPr lang="en-IN" sz="2800" u="none" strike="noStrike" dirty="0">
                          <a:effectLst/>
                        </a:rPr>
                        <a:t> Distance (m)</a:t>
                      </a:r>
                      <a:endParaRPr lang="en-IN" sz="2800" b="1" i="0" u="none" strike="noStrike" dirty="0">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50</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dirty="0">
                          <a:effectLst/>
                        </a:rPr>
                        <a:t>175</a:t>
                      </a:r>
                      <a:endParaRPr lang="en-IN" sz="2800" b="1" i="0" u="none" strike="noStrike" dirty="0">
                        <a:solidFill>
                          <a:srgbClr val="000000"/>
                        </a:solidFill>
                        <a:effectLst/>
                        <a:latin typeface="Helvetica Neue"/>
                      </a:endParaRPr>
                    </a:p>
                  </a:txBody>
                  <a:tcPr marL="6582" marR="6582" marT="6598" marB="0" anchor="ctr"/>
                </a:tc>
                <a:tc>
                  <a:txBody>
                    <a:bodyPr/>
                    <a:lstStyle/>
                    <a:p>
                      <a:pPr algn="ctr" fontAlgn="ctr"/>
                      <a:r>
                        <a:rPr lang="en-IN" sz="2800" u="none" strike="noStrike" dirty="0">
                          <a:effectLst/>
                        </a:rPr>
                        <a:t>175</a:t>
                      </a:r>
                      <a:endParaRPr lang="en-IN" sz="2800" b="1" i="0" u="none" strike="noStrike" dirty="0">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375</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425</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580</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710</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790</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890</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980</a:t>
                      </a:r>
                      <a:endParaRPr lang="en-IN" sz="2800" b="1" i="0" u="none" strike="noStrike">
                        <a:solidFill>
                          <a:srgbClr val="000000"/>
                        </a:solidFill>
                        <a:effectLst/>
                        <a:latin typeface="Helvetica Neue"/>
                      </a:endParaRPr>
                    </a:p>
                  </a:txBody>
                  <a:tcPr marL="6582" marR="6582" marT="6598" marB="0" anchor="ctr"/>
                </a:tc>
                <a:extLst>
                  <a:ext uri="{0D108BD9-81ED-4DB2-BD59-A6C34878D82A}">
                    <a16:rowId xmlns:a16="http://schemas.microsoft.com/office/drawing/2014/main" val="10001"/>
                  </a:ext>
                </a:extLst>
              </a:tr>
              <a:tr h="983956">
                <a:tc>
                  <a:txBody>
                    <a:bodyPr/>
                    <a:lstStyle/>
                    <a:p>
                      <a:pPr algn="l" fontAlgn="ctr"/>
                      <a:r>
                        <a:rPr lang="en-IN" sz="2800" u="none" strike="noStrike" dirty="0">
                          <a:effectLst/>
                        </a:rPr>
                        <a:t> Price of 50cl </a:t>
                      </a:r>
                    </a:p>
                    <a:p>
                      <a:pPr algn="l" fontAlgn="ctr"/>
                      <a:r>
                        <a:rPr lang="en-IN" sz="2800" u="none" strike="noStrike" dirty="0">
                          <a:effectLst/>
                        </a:rPr>
                        <a:t> bottle (</a:t>
                      </a:r>
                      <a:r>
                        <a:rPr lang="en-IN" sz="2800" u="none" strike="noStrike" dirty="0" err="1">
                          <a:effectLst/>
                        </a:rPr>
                        <a:t>Rs</a:t>
                      </a:r>
                      <a:r>
                        <a:rPr lang="en-IN" sz="2800" u="none" strike="noStrike" dirty="0">
                          <a:effectLst/>
                        </a:rPr>
                        <a:t>)</a:t>
                      </a:r>
                      <a:endParaRPr lang="en-IN" sz="2800" b="1" i="0" u="none" strike="noStrike" dirty="0">
                        <a:solidFill>
                          <a:srgbClr val="000000"/>
                        </a:solidFill>
                        <a:effectLst/>
                        <a:latin typeface="Helvetica Neue"/>
                      </a:endParaRPr>
                    </a:p>
                  </a:txBody>
                  <a:tcPr marL="6582" marR="6582" marT="6598" marB="0" anchor="ctr"/>
                </a:tc>
                <a:tc>
                  <a:txBody>
                    <a:bodyPr/>
                    <a:lstStyle/>
                    <a:p>
                      <a:pPr algn="ctr" fontAlgn="ctr"/>
                      <a:r>
                        <a:rPr lang="en-IN" sz="2800" u="none" strike="noStrike" dirty="0">
                          <a:effectLst/>
                        </a:rPr>
                        <a:t>1.80</a:t>
                      </a:r>
                      <a:endParaRPr lang="en-IN" sz="2800" b="1" i="0" u="none" strike="noStrike" dirty="0">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1.20</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2.00</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1.00</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1.00</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1.20</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0.80</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0.60</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a:effectLst/>
                        </a:rPr>
                        <a:t>1.00</a:t>
                      </a:r>
                      <a:endParaRPr lang="en-IN" sz="2800" b="1" i="0" u="none" strike="noStrike">
                        <a:solidFill>
                          <a:srgbClr val="000000"/>
                        </a:solidFill>
                        <a:effectLst/>
                        <a:latin typeface="Helvetica Neue"/>
                      </a:endParaRPr>
                    </a:p>
                  </a:txBody>
                  <a:tcPr marL="6582" marR="6582" marT="6598" marB="0" anchor="ctr"/>
                </a:tc>
                <a:tc>
                  <a:txBody>
                    <a:bodyPr/>
                    <a:lstStyle/>
                    <a:p>
                      <a:pPr algn="ctr" fontAlgn="ctr"/>
                      <a:r>
                        <a:rPr lang="en-IN" sz="2800" u="none" strike="noStrike" dirty="0">
                          <a:effectLst/>
                        </a:rPr>
                        <a:t>0.85</a:t>
                      </a:r>
                      <a:endParaRPr lang="en-IN" sz="2800" b="1" i="0" u="none" strike="noStrike" dirty="0">
                        <a:solidFill>
                          <a:srgbClr val="000000"/>
                        </a:solidFill>
                        <a:effectLst/>
                        <a:latin typeface="Helvetica Neue"/>
                      </a:endParaRPr>
                    </a:p>
                  </a:txBody>
                  <a:tcPr marL="6582" marR="6582" marT="6598" marB="0" anchor="ctr"/>
                </a:tc>
                <a:extLst>
                  <a:ext uri="{0D108BD9-81ED-4DB2-BD59-A6C34878D82A}">
                    <a16:rowId xmlns:a16="http://schemas.microsoft.com/office/drawing/2014/main" val="10002"/>
                  </a:ext>
                </a:extLst>
              </a:tr>
            </a:tbl>
          </a:graphicData>
        </a:graphic>
      </p:graphicFrame>
      <p:sp>
        <p:nvSpPr>
          <p:cNvPr id="12" name="Rectangle 2"/>
          <p:cNvSpPr txBox="1">
            <a:spLocks noChangeArrowheads="1"/>
          </p:cNvSpPr>
          <p:nvPr/>
        </p:nvSpPr>
        <p:spPr>
          <a:xfrm>
            <a:off x="298737" y="1282442"/>
            <a:ext cx="11047003" cy="914400"/>
          </a:xfrm>
          <a:prstGeom prst="rect">
            <a:avLst/>
          </a:prstGeom>
        </p:spPr>
        <p:txBody>
          <a:bodyPr>
            <a:normAutofit fontScale="92500" lnSpcReduction="20000"/>
          </a:bodyPr>
          <a:lst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pPr>
              <a:spcBef>
                <a:spcPct val="20000"/>
              </a:spcBef>
            </a:pPr>
            <a:r>
              <a:rPr lang="en-US" altLang="en-US" sz="3600" b="1" dirty="0">
                <a:solidFill>
                  <a:srgbClr val="FF0000"/>
                </a:solidFill>
                <a:latin typeface="Helvetic Neue"/>
              </a:rPr>
              <a:t>Example </a:t>
            </a:r>
          </a:p>
          <a:p>
            <a:pPr>
              <a:spcBef>
                <a:spcPct val="20000"/>
              </a:spcBef>
            </a:pPr>
            <a:r>
              <a:rPr lang="en-US" altLang="en-US" sz="3600" b="1" dirty="0">
                <a:latin typeface="Helvetic Neue"/>
              </a:rPr>
              <a:t>Find rank correlation between distance and price</a:t>
            </a:r>
          </a:p>
        </p:txBody>
      </p:sp>
    </p:spTree>
    <p:extLst>
      <p:ext uri="{BB962C8B-B14F-4D97-AF65-F5344CB8AC3E}">
        <p14:creationId xmlns:p14="http://schemas.microsoft.com/office/powerpoint/2010/main" val="108437193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lgn="ctr"/>
            <a:endParaRPr lang="en-IN" sz="4676" dirty="0"/>
          </a:p>
          <a:p>
            <a:pPr algn="ctr"/>
            <a:r>
              <a:rPr lang="en-IN" sz="4676" dirty="0"/>
              <a:t>Regression Analysis</a:t>
            </a:r>
          </a:p>
        </p:txBody>
      </p:sp>
    </p:spTree>
    <p:extLst>
      <p:ext uri="{BB962C8B-B14F-4D97-AF65-F5344CB8AC3E}">
        <p14:creationId xmlns:p14="http://schemas.microsoft.com/office/powerpoint/2010/main" val="11618144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4D0AE60-4C9E-45A7-8C21-0810A68F9E30}"/>
              </a:ext>
            </a:extLst>
          </p:cNvPr>
          <p:cNvGraphicFramePr>
            <a:graphicFrameLocks noGrp="1"/>
          </p:cNvGraphicFramePr>
          <p:nvPr/>
        </p:nvGraphicFramePr>
        <p:xfrm>
          <a:off x="1094243" y="1331401"/>
          <a:ext cx="3174096" cy="3847194"/>
        </p:xfrm>
        <a:graphic>
          <a:graphicData uri="http://schemas.openxmlformats.org/drawingml/2006/table">
            <a:tbl>
              <a:tblPr/>
              <a:tblGrid>
                <a:gridCol w="1587048">
                  <a:extLst>
                    <a:ext uri="{9D8B030D-6E8A-4147-A177-3AD203B41FA5}">
                      <a16:colId xmlns:a16="http://schemas.microsoft.com/office/drawing/2014/main" val="2325220026"/>
                    </a:ext>
                  </a:extLst>
                </a:gridCol>
                <a:gridCol w="1587048">
                  <a:extLst>
                    <a:ext uri="{9D8B030D-6E8A-4147-A177-3AD203B41FA5}">
                      <a16:colId xmlns:a16="http://schemas.microsoft.com/office/drawing/2014/main" val="2392781587"/>
                    </a:ext>
                  </a:extLst>
                </a:gridCol>
              </a:tblGrid>
              <a:tr h="641199">
                <a:tc>
                  <a:txBody>
                    <a:bodyPr/>
                    <a:lstStyle/>
                    <a:p>
                      <a:pPr algn="ctr" fontAlgn="b">
                        <a:spcBef>
                          <a:spcPts val="0"/>
                        </a:spcBef>
                        <a:spcAft>
                          <a:spcPts val="0"/>
                        </a:spcAft>
                      </a:pPr>
                      <a:r>
                        <a:rPr lang="en-US" sz="3300" b="0" i="0" u="none" strike="noStrike" dirty="0">
                          <a:solidFill>
                            <a:srgbClr val="000000"/>
                          </a:solidFill>
                          <a:effectLst/>
                          <a:latin typeface="Calibri" panose="020F0502020204030204" pitchFamily="34" charset="0"/>
                        </a:rPr>
                        <a:t>x</a:t>
                      </a:r>
                      <a:endParaRPr lang="en-US"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3300" b="0" i="0" u="none" strike="noStrike">
                          <a:solidFill>
                            <a:srgbClr val="000000"/>
                          </a:solidFill>
                          <a:effectLst/>
                          <a:latin typeface="Calibri" panose="020F0502020204030204" pitchFamily="34" charset="0"/>
                        </a:rPr>
                        <a:t>y</a:t>
                      </a:r>
                      <a:endParaRPr lang="en-US"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8461135"/>
                  </a:ext>
                </a:extLst>
              </a:tr>
              <a:tr h="641199">
                <a:tc>
                  <a:txBody>
                    <a:bodyPr/>
                    <a:lstStyle/>
                    <a:p>
                      <a:pPr algn="ctr" fontAlgn="b">
                        <a:spcBef>
                          <a:spcPts val="0"/>
                        </a:spcBef>
                        <a:spcAft>
                          <a:spcPts val="0"/>
                        </a:spcAft>
                      </a:pPr>
                      <a:r>
                        <a:rPr lang="en-VI" sz="3300" b="0" i="0" u="none" strike="noStrike" dirty="0">
                          <a:solidFill>
                            <a:srgbClr val="000000"/>
                          </a:solidFill>
                          <a:effectLst/>
                          <a:latin typeface="Calibri" panose="020F0502020204030204" pitchFamily="34" charset="0"/>
                        </a:rPr>
                        <a:t>1</a:t>
                      </a:r>
                      <a:endParaRPr lang="en-VI"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VI" sz="3300" b="0" i="0" u="none" strike="noStrike" dirty="0">
                          <a:solidFill>
                            <a:srgbClr val="000000"/>
                          </a:solidFill>
                          <a:effectLst/>
                          <a:latin typeface="Calibri" panose="020F0502020204030204" pitchFamily="34" charset="0"/>
                        </a:rPr>
                        <a:t>1</a:t>
                      </a:r>
                      <a:endParaRPr lang="en-VI"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2209809"/>
                  </a:ext>
                </a:extLst>
              </a:tr>
              <a:tr h="641199">
                <a:tc>
                  <a:txBody>
                    <a:bodyPr/>
                    <a:lstStyle/>
                    <a:p>
                      <a:pPr algn="ctr" fontAlgn="b">
                        <a:spcBef>
                          <a:spcPts val="0"/>
                        </a:spcBef>
                        <a:spcAft>
                          <a:spcPts val="0"/>
                        </a:spcAft>
                      </a:pPr>
                      <a:r>
                        <a:rPr lang="en-VI" sz="3300" b="0" i="0" u="none" strike="noStrike">
                          <a:solidFill>
                            <a:srgbClr val="000000"/>
                          </a:solidFill>
                          <a:effectLst/>
                          <a:latin typeface="Calibri" panose="020F0502020204030204" pitchFamily="34" charset="0"/>
                        </a:rPr>
                        <a:t>3</a:t>
                      </a:r>
                      <a:endParaRPr lang="en-VI"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VI" sz="3300" b="0" i="0" u="none" strike="noStrike" dirty="0">
                          <a:solidFill>
                            <a:srgbClr val="000000"/>
                          </a:solidFill>
                          <a:effectLst/>
                          <a:latin typeface="Calibri" panose="020F0502020204030204" pitchFamily="34" charset="0"/>
                        </a:rPr>
                        <a:t>3</a:t>
                      </a:r>
                      <a:endParaRPr lang="en-VI"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8063647"/>
                  </a:ext>
                </a:extLst>
              </a:tr>
              <a:tr h="641199">
                <a:tc>
                  <a:txBody>
                    <a:bodyPr/>
                    <a:lstStyle/>
                    <a:p>
                      <a:pPr algn="ctr" fontAlgn="b">
                        <a:spcBef>
                          <a:spcPts val="0"/>
                        </a:spcBef>
                        <a:spcAft>
                          <a:spcPts val="0"/>
                        </a:spcAft>
                      </a:pPr>
                      <a:r>
                        <a:rPr lang="en-VI" sz="3300" b="0" i="0" u="none" strike="noStrike">
                          <a:solidFill>
                            <a:srgbClr val="000000"/>
                          </a:solidFill>
                          <a:effectLst/>
                          <a:latin typeface="Calibri" panose="020F0502020204030204" pitchFamily="34" charset="0"/>
                        </a:rPr>
                        <a:t>5</a:t>
                      </a:r>
                      <a:endParaRPr lang="en-VI"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VI" sz="3300" b="0" i="0" u="none" strike="noStrike" dirty="0">
                          <a:solidFill>
                            <a:srgbClr val="000000"/>
                          </a:solidFill>
                          <a:effectLst/>
                          <a:latin typeface="Calibri" panose="020F0502020204030204" pitchFamily="34" charset="0"/>
                        </a:rPr>
                        <a:t>5</a:t>
                      </a:r>
                      <a:endParaRPr lang="en-VI"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1852535"/>
                  </a:ext>
                </a:extLst>
              </a:tr>
              <a:tr h="641199">
                <a:tc>
                  <a:txBody>
                    <a:bodyPr/>
                    <a:lstStyle/>
                    <a:p>
                      <a:pPr algn="ctr" fontAlgn="b">
                        <a:spcBef>
                          <a:spcPts val="0"/>
                        </a:spcBef>
                        <a:spcAft>
                          <a:spcPts val="0"/>
                        </a:spcAft>
                      </a:pPr>
                      <a:r>
                        <a:rPr lang="en-VI" sz="3300" b="0" i="0" u="none" strike="noStrike">
                          <a:solidFill>
                            <a:srgbClr val="000000"/>
                          </a:solidFill>
                          <a:effectLst/>
                          <a:latin typeface="Calibri" panose="020F0502020204030204" pitchFamily="34" charset="0"/>
                        </a:rPr>
                        <a:t>6</a:t>
                      </a:r>
                      <a:endParaRPr lang="en-VI"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VI" sz="3300" b="0" i="0" u="none" strike="noStrike" dirty="0">
                          <a:solidFill>
                            <a:srgbClr val="000000"/>
                          </a:solidFill>
                          <a:effectLst/>
                          <a:latin typeface="Calibri" panose="020F0502020204030204" pitchFamily="34" charset="0"/>
                        </a:rPr>
                        <a:t>6</a:t>
                      </a:r>
                      <a:endParaRPr lang="en-VI"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546920"/>
                  </a:ext>
                </a:extLst>
              </a:tr>
              <a:tr h="641199">
                <a:tc>
                  <a:txBody>
                    <a:bodyPr/>
                    <a:lstStyle/>
                    <a:p>
                      <a:pPr algn="ctr" fontAlgn="b">
                        <a:spcBef>
                          <a:spcPts val="0"/>
                        </a:spcBef>
                        <a:spcAft>
                          <a:spcPts val="0"/>
                        </a:spcAft>
                      </a:pPr>
                      <a:r>
                        <a:rPr lang="en-VI" sz="3300" b="0" i="0" u="none" strike="noStrike">
                          <a:solidFill>
                            <a:srgbClr val="000000"/>
                          </a:solidFill>
                          <a:effectLst/>
                          <a:latin typeface="Calibri" panose="020F0502020204030204" pitchFamily="34" charset="0"/>
                        </a:rPr>
                        <a:t>8</a:t>
                      </a:r>
                      <a:endParaRPr lang="en-VI"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VI" sz="3300" b="0" i="0" u="none" strike="noStrike" dirty="0">
                          <a:solidFill>
                            <a:srgbClr val="000000"/>
                          </a:solidFill>
                          <a:effectLst/>
                          <a:latin typeface="Calibri" panose="020F0502020204030204" pitchFamily="34" charset="0"/>
                        </a:rPr>
                        <a:t>8</a:t>
                      </a:r>
                      <a:endParaRPr lang="en-VI"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7777723"/>
                  </a:ext>
                </a:extLst>
              </a:tr>
            </a:tbl>
          </a:graphicData>
        </a:graphic>
      </p:graphicFrame>
    </p:spTree>
    <p:extLst>
      <p:ext uri="{BB962C8B-B14F-4D97-AF65-F5344CB8AC3E}">
        <p14:creationId xmlns:p14="http://schemas.microsoft.com/office/powerpoint/2010/main" val="11070610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4D0AE60-4C9E-45A7-8C21-0810A68F9E30}"/>
              </a:ext>
            </a:extLst>
          </p:cNvPr>
          <p:cNvGraphicFramePr>
            <a:graphicFrameLocks noGrp="1"/>
          </p:cNvGraphicFramePr>
          <p:nvPr/>
        </p:nvGraphicFramePr>
        <p:xfrm>
          <a:off x="1094243" y="1331401"/>
          <a:ext cx="3174096" cy="3847194"/>
        </p:xfrm>
        <a:graphic>
          <a:graphicData uri="http://schemas.openxmlformats.org/drawingml/2006/table">
            <a:tbl>
              <a:tblPr/>
              <a:tblGrid>
                <a:gridCol w="1587048">
                  <a:extLst>
                    <a:ext uri="{9D8B030D-6E8A-4147-A177-3AD203B41FA5}">
                      <a16:colId xmlns:a16="http://schemas.microsoft.com/office/drawing/2014/main" val="2325220026"/>
                    </a:ext>
                  </a:extLst>
                </a:gridCol>
                <a:gridCol w="1587048">
                  <a:extLst>
                    <a:ext uri="{9D8B030D-6E8A-4147-A177-3AD203B41FA5}">
                      <a16:colId xmlns:a16="http://schemas.microsoft.com/office/drawing/2014/main" val="2392781587"/>
                    </a:ext>
                  </a:extLst>
                </a:gridCol>
              </a:tblGrid>
              <a:tr h="641199">
                <a:tc>
                  <a:txBody>
                    <a:bodyPr/>
                    <a:lstStyle/>
                    <a:p>
                      <a:pPr algn="ctr" fontAlgn="b">
                        <a:spcBef>
                          <a:spcPts val="0"/>
                        </a:spcBef>
                        <a:spcAft>
                          <a:spcPts val="0"/>
                        </a:spcAft>
                      </a:pPr>
                      <a:r>
                        <a:rPr lang="en-US" sz="3300" b="0" i="0" u="none" strike="noStrike" dirty="0">
                          <a:solidFill>
                            <a:srgbClr val="000000"/>
                          </a:solidFill>
                          <a:effectLst/>
                          <a:latin typeface="Calibri" panose="020F0502020204030204" pitchFamily="34" charset="0"/>
                        </a:rPr>
                        <a:t>x</a:t>
                      </a:r>
                      <a:endParaRPr lang="en-US"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3300" b="0" i="0" u="none" strike="noStrike">
                          <a:solidFill>
                            <a:srgbClr val="000000"/>
                          </a:solidFill>
                          <a:effectLst/>
                          <a:latin typeface="Calibri" panose="020F0502020204030204" pitchFamily="34" charset="0"/>
                        </a:rPr>
                        <a:t>y</a:t>
                      </a:r>
                      <a:endParaRPr lang="en-US"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8461135"/>
                  </a:ext>
                </a:extLst>
              </a:tr>
              <a:tr h="641199">
                <a:tc>
                  <a:txBody>
                    <a:bodyPr/>
                    <a:lstStyle/>
                    <a:p>
                      <a:pPr algn="ctr" fontAlgn="b">
                        <a:spcBef>
                          <a:spcPts val="0"/>
                        </a:spcBef>
                        <a:spcAft>
                          <a:spcPts val="0"/>
                        </a:spcAft>
                      </a:pPr>
                      <a:r>
                        <a:rPr lang="en-VI" sz="3300" b="0" i="0" u="none" strike="noStrike" dirty="0">
                          <a:solidFill>
                            <a:srgbClr val="000000"/>
                          </a:solidFill>
                          <a:effectLst/>
                          <a:latin typeface="Calibri" panose="020F0502020204030204" pitchFamily="34" charset="0"/>
                        </a:rPr>
                        <a:t>1</a:t>
                      </a:r>
                      <a:endParaRPr lang="en-VI"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VI" sz="3300" b="0" i="0" u="none" strike="noStrike" dirty="0">
                          <a:solidFill>
                            <a:srgbClr val="000000"/>
                          </a:solidFill>
                          <a:effectLst/>
                          <a:latin typeface="Calibri" panose="020F0502020204030204" pitchFamily="34" charset="0"/>
                        </a:rPr>
                        <a:t>1</a:t>
                      </a:r>
                      <a:endParaRPr lang="en-VI"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2209809"/>
                  </a:ext>
                </a:extLst>
              </a:tr>
              <a:tr h="641199">
                <a:tc>
                  <a:txBody>
                    <a:bodyPr/>
                    <a:lstStyle/>
                    <a:p>
                      <a:pPr algn="ctr" fontAlgn="b">
                        <a:spcBef>
                          <a:spcPts val="0"/>
                        </a:spcBef>
                        <a:spcAft>
                          <a:spcPts val="0"/>
                        </a:spcAft>
                      </a:pPr>
                      <a:r>
                        <a:rPr lang="en-VI" sz="3300" b="0" i="0" u="none" strike="noStrike">
                          <a:solidFill>
                            <a:srgbClr val="000000"/>
                          </a:solidFill>
                          <a:effectLst/>
                          <a:latin typeface="Calibri" panose="020F0502020204030204" pitchFamily="34" charset="0"/>
                        </a:rPr>
                        <a:t>3</a:t>
                      </a:r>
                      <a:endParaRPr lang="en-VI"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VI" sz="3300" b="0" i="0" u="none" strike="noStrike" dirty="0">
                          <a:solidFill>
                            <a:srgbClr val="000000"/>
                          </a:solidFill>
                          <a:effectLst/>
                          <a:latin typeface="Calibri" panose="020F0502020204030204" pitchFamily="34" charset="0"/>
                        </a:rPr>
                        <a:t>3</a:t>
                      </a:r>
                      <a:endParaRPr lang="en-VI"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8063647"/>
                  </a:ext>
                </a:extLst>
              </a:tr>
              <a:tr h="641199">
                <a:tc>
                  <a:txBody>
                    <a:bodyPr/>
                    <a:lstStyle/>
                    <a:p>
                      <a:pPr algn="ctr" fontAlgn="b">
                        <a:spcBef>
                          <a:spcPts val="0"/>
                        </a:spcBef>
                        <a:spcAft>
                          <a:spcPts val="0"/>
                        </a:spcAft>
                      </a:pPr>
                      <a:r>
                        <a:rPr lang="en-VI" sz="3300" b="0" i="0" u="none" strike="noStrike">
                          <a:solidFill>
                            <a:srgbClr val="000000"/>
                          </a:solidFill>
                          <a:effectLst/>
                          <a:latin typeface="Calibri" panose="020F0502020204030204" pitchFamily="34" charset="0"/>
                        </a:rPr>
                        <a:t>5</a:t>
                      </a:r>
                      <a:endParaRPr lang="en-VI"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VI" sz="3300" b="0" i="0" u="none" strike="noStrike" dirty="0">
                          <a:solidFill>
                            <a:srgbClr val="000000"/>
                          </a:solidFill>
                          <a:effectLst/>
                          <a:latin typeface="Calibri" panose="020F0502020204030204" pitchFamily="34" charset="0"/>
                        </a:rPr>
                        <a:t>5</a:t>
                      </a:r>
                      <a:endParaRPr lang="en-VI"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1852535"/>
                  </a:ext>
                </a:extLst>
              </a:tr>
              <a:tr h="641199">
                <a:tc>
                  <a:txBody>
                    <a:bodyPr/>
                    <a:lstStyle/>
                    <a:p>
                      <a:pPr algn="ctr" fontAlgn="b">
                        <a:spcBef>
                          <a:spcPts val="0"/>
                        </a:spcBef>
                        <a:spcAft>
                          <a:spcPts val="0"/>
                        </a:spcAft>
                      </a:pPr>
                      <a:r>
                        <a:rPr lang="en-VI" sz="3300" b="0" i="0" u="none" strike="noStrike">
                          <a:solidFill>
                            <a:srgbClr val="000000"/>
                          </a:solidFill>
                          <a:effectLst/>
                          <a:latin typeface="Calibri" panose="020F0502020204030204" pitchFamily="34" charset="0"/>
                        </a:rPr>
                        <a:t>6</a:t>
                      </a:r>
                      <a:endParaRPr lang="en-VI"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VI" sz="3300" b="0" i="0" u="none" strike="noStrike" dirty="0">
                          <a:solidFill>
                            <a:srgbClr val="000000"/>
                          </a:solidFill>
                          <a:effectLst/>
                          <a:latin typeface="Calibri" panose="020F0502020204030204" pitchFamily="34" charset="0"/>
                        </a:rPr>
                        <a:t>6</a:t>
                      </a:r>
                      <a:endParaRPr lang="en-VI"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546920"/>
                  </a:ext>
                </a:extLst>
              </a:tr>
              <a:tr h="641199">
                <a:tc>
                  <a:txBody>
                    <a:bodyPr/>
                    <a:lstStyle/>
                    <a:p>
                      <a:pPr algn="ctr" fontAlgn="b">
                        <a:spcBef>
                          <a:spcPts val="0"/>
                        </a:spcBef>
                        <a:spcAft>
                          <a:spcPts val="0"/>
                        </a:spcAft>
                      </a:pPr>
                      <a:r>
                        <a:rPr lang="en-VI" sz="3300" b="0" i="0" u="none" strike="noStrike">
                          <a:solidFill>
                            <a:srgbClr val="000000"/>
                          </a:solidFill>
                          <a:effectLst/>
                          <a:latin typeface="Calibri" panose="020F0502020204030204" pitchFamily="34" charset="0"/>
                        </a:rPr>
                        <a:t>8</a:t>
                      </a:r>
                      <a:endParaRPr lang="en-VI"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VI" sz="3300" b="0" i="0" u="none" strike="noStrike" dirty="0">
                          <a:solidFill>
                            <a:srgbClr val="000000"/>
                          </a:solidFill>
                          <a:effectLst/>
                          <a:latin typeface="Calibri" panose="020F0502020204030204" pitchFamily="34" charset="0"/>
                        </a:rPr>
                        <a:t>8</a:t>
                      </a:r>
                      <a:endParaRPr lang="en-VI"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7777723"/>
                  </a:ext>
                </a:extLst>
              </a:tr>
            </a:tbl>
          </a:graphicData>
        </a:graphic>
      </p:graphicFrame>
      <p:graphicFrame>
        <p:nvGraphicFramePr>
          <p:cNvPr id="5" name="Chart 4">
            <a:extLst>
              <a:ext uri="{FF2B5EF4-FFF2-40B4-BE49-F238E27FC236}">
                <a16:creationId xmlns:a16="http://schemas.microsoft.com/office/drawing/2014/main" id="{D0A52CE0-A13A-4245-B787-C06222466C0D}"/>
              </a:ext>
            </a:extLst>
          </p:cNvPr>
          <p:cNvGraphicFramePr>
            <a:graphicFrameLocks/>
          </p:cNvGraphicFramePr>
          <p:nvPr/>
        </p:nvGraphicFramePr>
        <p:xfrm>
          <a:off x="5596615" y="1331401"/>
          <a:ext cx="5347867" cy="40177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27836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19980C7A-CA21-4294-BCE9-C1A75CD2EE18}"/>
              </a:ext>
            </a:extLst>
          </p:cNvPr>
          <p:cNvGraphicFramePr>
            <a:graphicFrameLocks noGrp="1"/>
          </p:cNvGraphicFramePr>
          <p:nvPr/>
        </p:nvGraphicFramePr>
        <p:xfrm>
          <a:off x="1094243" y="1331401"/>
          <a:ext cx="3174096" cy="3847194"/>
        </p:xfrm>
        <a:graphic>
          <a:graphicData uri="http://schemas.openxmlformats.org/drawingml/2006/table">
            <a:tbl>
              <a:tblPr/>
              <a:tblGrid>
                <a:gridCol w="1587048">
                  <a:extLst>
                    <a:ext uri="{9D8B030D-6E8A-4147-A177-3AD203B41FA5}">
                      <a16:colId xmlns:a16="http://schemas.microsoft.com/office/drawing/2014/main" val="2325220026"/>
                    </a:ext>
                  </a:extLst>
                </a:gridCol>
                <a:gridCol w="1587048">
                  <a:extLst>
                    <a:ext uri="{9D8B030D-6E8A-4147-A177-3AD203B41FA5}">
                      <a16:colId xmlns:a16="http://schemas.microsoft.com/office/drawing/2014/main" val="2392781587"/>
                    </a:ext>
                  </a:extLst>
                </a:gridCol>
              </a:tblGrid>
              <a:tr h="641199">
                <a:tc>
                  <a:txBody>
                    <a:bodyPr/>
                    <a:lstStyle/>
                    <a:p>
                      <a:pPr algn="ctr" fontAlgn="b">
                        <a:spcBef>
                          <a:spcPts val="0"/>
                        </a:spcBef>
                        <a:spcAft>
                          <a:spcPts val="0"/>
                        </a:spcAft>
                      </a:pPr>
                      <a:r>
                        <a:rPr lang="en-US" sz="3300" b="0" i="0" u="none" strike="noStrike" dirty="0">
                          <a:solidFill>
                            <a:srgbClr val="000000"/>
                          </a:solidFill>
                          <a:effectLst/>
                          <a:latin typeface="Calibri" panose="020F0502020204030204" pitchFamily="34" charset="0"/>
                        </a:rPr>
                        <a:t>x</a:t>
                      </a:r>
                      <a:endParaRPr lang="en-US"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3300" b="0" i="0" u="none" strike="noStrike">
                          <a:solidFill>
                            <a:srgbClr val="000000"/>
                          </a:solidFill>
                          <a:effectLst/>
                          <a:latin typeface="Calibri" panose="020F0502020204030204" pitchFamily="34" charset="0"/>
                        </a:rPr>
                        <a:t>y</a:t>
                      </a:r>
                      <a:endParaRPr lang="en-US"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8461135"/>
                  </a:ext>
                </a:extLst>
              </a:tr>
              <a:tr h="641199">
                <a:tc>
                  <a:txBody>
                    <a:bodyPr/>
                    <a:lstStyle/>
                    <a:p>
                      <a:pPr algn="ctr" fontAlgn="b">
                        <a:spcBef>
                          <a:spcPts val="0"/>
                        </a:spcBef>
                        <a:spcAft>
                          <a:spcPts val="0"/>
                        </a:spcAft>
                      </a:pPr>
                      <a:r>
                        <a:rPr lang="en-VI" sz="3300" b="0" i="0" u="none" strike="noStrike" dirty="0">
                          <a:solidFill>
                            <a:srgbClr val="000000"/>
                          </a:solidFill>
                          <a:effectLst/>
                          <a:latin typeface="Calibri" panose="020F0502020204030204" pitchFamily="34" charset="0"/>
                        </a:rPr>
                        <a:t>1</a:t>
                      </a:r>
                      <a:endParaRPr lang="en-VI"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VI" sz="3300" b="0" i="0" u="none" strike="noStrike" dirty="0">
                          <a:solidFill>
                            <a:srgbClr val="000000"/>
                          </a:solidFill>
                          <a:effectLst/>
                          <a:latin typeface="Calibri" panose="020F0502020204030204" pitchFamily="34" charset="0"/>
                        </a:rPr>
                        <a:t>1</a:t>
                      </a:r>
                      <a:endParaRPr lang="en-VI"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2209809"/>
                  </a:ext>
                </a:extLst>
              </a:tr>
              <a:tr h="641199">
                <a:tc>
                  <a:txBody>
                    <a:bodyPr/>
                    <a:lstStyle/>
                    <a:p>
                      <a:pPr algn="ctr" fontAlgn="b">
                        <a:spcBef>
                          <a:spcPts val="0"/>
                        </a:spcBef>
                        <a:spcAft>
                          <a:spcPts val="0"/>
                        </a:spcAft>
                      </a:pPr>
                      <a:r>
                        <a:rPr lang="en-US" sz="3300" b="0" i="0" u="none" strike="noStrike" dirty="0">
                          <a:solidFill>
                            <a:srgbClr val="000000"/>
                          </a:solidFill>
                          <a:effectLst/>
                          <a:latin typeface="Calibri" panose="020F0502020204030204" pitchFamily="34" charset="0"/>
                        </a:rPr>
                        <a:t>2</a:t>
                      </a:r>
                      <a:endParaRPr lang="en-VI"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3300" b="0" i="0" u="none" strike="noStrike" dirty="0">
                          <a:solidFill>
                            <a:srgbClr val="000000"/>
                          </a:solidFill>
                          <a:effectLst/>
                          <a:latin typeface="Calibri" panose="020F0502020204030204" pitchFamily="34" charset="0"/>
                        </a:rPr>
                        <a:t>4</a:t>
                      </a:r>
                      <a:endParaRPr lang="en-VI"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8063647"/>
                  </a:ext>
                </a:extLst>
              </a:tr>
              <a:tr h="641199">
                <a:tc>
                  <a:txBody>
                    <a:bodyPr/>
                    <a:lstStyle/>
                    <a:p>
                      <a:pPr algn="ctr" fontAlgn="b">
                        <a:spcBef>
                          <a:spcPts val="0"/>
                        </a:spcBef>
                        <a:spcAft>
                          <a:spcPts val="0"/>
                        </a:spcAft>
                      </a:pPr>
                      <a:r>
                        <a:rPr lang="en-US" sz="3300" b="0" i="0" u="none" strike="noStrike" dirty="0">
                          <a:solidFill>
                            <a:srgbClr val="000000"/>
                          </a:solidFill>
                          <a:effectLst/>
                          <a:latin typeface="Calibri" panose="020F0502020204030204" pitchFamily="34" charset="0"/>
                        </a:rPr>
                        <a:t>3</a:t>
                      </a:r>
                      <a:endParaRPr lang="en-VI"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3300" b="0" i="0" u="none" strike="noStrike" dirty="0">
                          <a:solidFill>
                            <a:srgbClr val="000000"/>
                          </a:solidFill>
                          <a:effectLst/>
                          <a:latin typeface="Calibri" panose="020F0502020204030204" pitchFamily="34" charset="0"/>
                        </a:rPr>
                        <a:t>9</a:t>
                      </a:r>
                      <a:endParaRPr lang="en-VI"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1852535"/>
                  </a:ext>
                </a:extLst>
              </a:tr>
              <a:tr h="641199">
                <a:tc>
                  <a:txBody>
                    <a:bodyPr/>
                    <a:lstStyle/>
                    <a:p>
                      <a:pPr algn="ctr" fontAlgn="b">
                        <a:spcBef>
                          <a:spcPts val="0"/>
                        </a:spcBef>
                        <a:spcAft>
                          <a:spcPts val="0"/>
                        </a:spcAft>
                      </a:pPr>
                      <a:r>
                        <a:rPr lang="en-US" sz="3300" b="0" i="0" u="none" strike="noStrike" dirty="0">
                          <a:solidFill>
                            <a:srgbClr val="000000"/>
                          </a:solidFill>
                          <a:effectLst/>
                          <a:latin typeface="Calibri" panose="020F0502020204030204" pitchFamily="34" charset="0"/>
                        </a:rPr>
                        <a:t>4</a:t>
                      </a:r>
                      <a:endParaRPr lang="en-VI"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3300" b="0" i="0" u="none" strike="noStrike" dirty="0">
                          <a:solidFill>
                            <a:srgbClr val="000000"/>
                          </a:solidFill>
                          <a:effectLst/>
                          <a:latin typeface="Calibri" panose="020F0502020204030204" pitchFamily="34" charset="0"/>
                        </a:rPr>
                        <a:t>1</a:t>
                      </a:r>
                      <a:r>
                        <a:rPr lang="en-VI" sz="3300" b="0" i="0" u="none" strike="noStrike" dirty="0">
                          <a:solidFill>
                            <a:srgbClr val="000000"/>
                          </a:solidFill>
                          <a:effectLst/>
                          <a:latin typeface="Calibri" panose="020F0502020204030204" pitchFamily="34" charset="0"/>
                        </a:rPr>
                        <a:t>6</a:t>
                      </a:r>
                      <a:endParaRPr lang="en-VI"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546920"/>
                  </a:ext>
                </a:extLst>
              </a:tr>
              <a:tr h="641199">
                <a:tc>
                  <a:txBody>
                    <a:bodyPr/>
                    <a:lstStyle/>
                    <a:p>
                      <a:pPr algn="ctr" fontAlgn="b">
                        <a:spcBef>
                          <a:spcPts val="0"/>
                        </a:spcBef>
                        <a:spcAft>
                          <a:spcPts val="0"/>
                        </a:spcAft>
                      </a:pPr>
                      <a:r>
                        <a:rPr lang="en-US" sz="3300" b="0" i="0" u="none" strike="noStrike" dirty="0">
                          <a:solidFill>
                            <a:srgbClr val="000000"/>
                          </a:solidFill>
                          <a:effectLst/>
                          <a:latin typeface="Calibri" panose="020F0502020204030204" pitchFamily="34" charset="0"/>
                        </a:rPr>
                        <a:t>5</a:t>
                      </a:r>
                      <a:endParaRPr lang="en-VI"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3300" b="0" i="0" u="none" strike="noStrike" dirty="0">
                          <a:solidFill>
                            <a:srgbClr val="000000"/>
                          </a:solidFill>
                          <a:effectLst/>
                          <a:latin typeface="Calibri" panose="020F0502020204030204" pitchFamily="34" charset="0"/>
                        </a:rPr>
                        <a:t>25</a:t>
                      </a:r>
                      <a:endParaRPr lang="en-VI" sz="5400" b="0" i="0" u="none" strike="noStrike" dirty="0">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7777723"/>
                  </a:ext>
                </a:extLst>
              </a:tr>
            </a:tbl>
          </a:graphicData>
        </a:graphic>
      </p:graphicFrame>
    </p:spTree>
    <p:extLst>
      <p:ext uri="{BB962C8B-B14F-4D97-AF65-F5344CB8AC3E}">
        <p14:creationId xmlns:p14="http://schemas.microsoft.com/office/powerpoint/2010/main" val="3073742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19980C7A-CA21-4294-BCE9-C1A75CD2EE18}"/>
              </a:ext>
            </a:extLst>
          </p:cNvPr>
          <p:cNvGraphicFramePr>
            <a:graphicFrameLocks noGrp="1"/>
          </p:cNvGraphicFramePr>
          <p:nvPr/>
        </p:nvGraphicFramePr>
        <p:xfrm>
          <a:off x="1117787" y="1117687"/>
          <a:ext cx="4927416" cy="4597224"/>
        </p:xfrm>
        <a:graphic>
          <a:graphicData uri="http://schemas.openxmlformats.org/drawingml/2006/table">
            <a:tbl>
              <a:tblPr bandRow="1"/>
              <a:tblGrid>
                <a:gridCol w="2463708">
                  <a:extLst>
                    <a:ext uri="{9D8B030D-6E8A-4147-A177-3AD203B41FA5}">
                      <a16:colId xmlns:a16="http://schemas.microsoft.com/office/drawing/2014/main" val="2325220026"/>
                    </a:ext>
                  </a:extLst>
                </a:gridCol>
                <a:gridCol w="2463708">
                  <a:extLst>
                    <a:ext uri="{9D8B030D-6E8A-4147-A177-3AD203B41FA5}">
                      <a16:colId xmlns:a16="http://schemas.microsoft.com/office/drawing/2014/main" val="2392781587"/>
                    </a:ext>
                  </a:extLst>
                </a:gridCol>
              </a:tblGrid>
              <a:tr h="766204">
                <a:tc>
                  <a:txBody>
                    <a:bodyPr/>
                    <a:lstStyle/>
                    <a:p>
                      <a:pPr algn="ctr" fontAlgn="b">
                        <a:spcBef>
                          <a:spcPts val="0"/>
                        </a:spcBef>
                        <a:spcAft>
                          <a:spcPts val="0"/>
                        </a:spcAft>
                      </a:pPr>
                      <a:r>
                        <a:rPr lang="en-US" sz="3300" b="0" i="0" u="none" strike="noStrike">
                          <a:solidFill>
                            <a:srgbClr val="000000"/>
                          </a:solidFill>
                          <a:effectLst/>
                          <a:latin typeface="Calibri" panose="020F0502020204030204" pitchFamily="34" charset="0"/>
                        </a:rPr>
                        <a:t>x</a:t>
                      </a:r>
                      <a:endParaRPr lang="en-US"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3300" b="0" i="0" u="none" strike="noStrike">
                          <a:solidFill>
                            <a:srgbClr val="000000"/>
                          </a:solidFill>
                          <a:effectLst/>
                          <a:latin typeface="Calibri" panose="020F0502020204030204" pitchFamily="34" charset="0"/>
                        </a:rPr>
                        <a:t>y</a:t>
                      </a:r>
                      <a:endParaRPr lang="en-US"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8461135"/>
                  </a:ext>
                </a:extLst>
              </a:tr>
              <a:tr h="766204">
                <a:tc>
                  <a:txBody>
                    <a:bodyPr/>
                    <a:lstStyle/>
                    <a:p>
                      <a:pPr algn="ctr" fontAlgn="b">
                        <a:spcBef>
                          <a:spcPts val="0"/>
                        </a:spcBef>
                        <a:spcAft>
                          <a:spcPts val="0"/>
                        </a:spcAft>
                      </a:pPr>
                      <a:r>
                        <a:rPr lang="en-VI" sz="3300" b="0" i="0" u="none" strike="noStrike">
                          <a:solidFill>
                            <a:srgbClr val="000000"/>
                          </a:solidFill>
                          <a:effectLst/>
                          <a:latin typeface="Calibri" panose="020F0502020204030204" pitchFamily="34" charset="0"/>
                        </a:rPr>
                        <a:t>1</a:t>
                      </a:r>
                      <a:endParaRPr lang="en-VI"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VI" sz="3300" b="0" i="0" u="none" strike="noStrike">
                          <a:solidFill>
                            <a:srgbClr val="000000"/>
                          </a:solidFill>
                          <a:effectLst/>
                          <a:latin typeface="Calibri" panose="020F0502020204030204" pitchFamily="34" charset="0"/>
                        </a:rPr>
                        <a:t>1</a:t>
                      </a:r>
                      <a:endParaRPr lang="en-VI"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2209809"/>
                  </a:ext>
                </a:extLst>
              </a:tr>
              <a:tr h="766204">
                <a:tc>
                  <a:txBody>
                    <a:bodyPr/>
                    <a:lstStyle/>
                    <a:p>
                      <a:pPr algn="ctr" fontAlgn="b">
                        <a:spcBef>
                          <a:spcPts val="0"/>
                        </a:spcBef>
                        <a:spcAft>
                          <a:spcPts val="0"/>
                        </a:spcAft>
                      </a:pPr>
                      <a:r>
                        <a:rPr lang="en-US" sz="3300" b="0" i="0" u="none" strike="noStrike">
                          <a:solidFill>
                            <a:srgbClr val="000000"/>
                          </a:solidFill>
                          <a:effectLst/>
                          <a:latin typeface="Calibri" panose="020F0502020204030204" pitchFamily="34" charset="0"/>
                        </a:rPr>
                        <a:t>2</a:t>
                      </a:r>
                      <a:endParaRPr lang="en-VI"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3300" b="0" i="0" u="none" strike="noStrike">
                          <a:solidFill>
                            <a:srgbClr val="000000"/>
                          </a:solidFill>
                          <a:effectLst/>
                          <a:latin typeface="Calibri" panose="020F0502020204030204" pitchFamily="34" charset="0"/>
                        </a:rPr>
                        <a:t>4</a:t>
                      </a:r>
                      <a:endParaRPr lang="en-VI"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8063647"/>
                  </a:ext>
                </a:extLst>
              </a:tr>
              <a:tr h="766204">
                <a:tc>
                  <a:txBody>
                    <a:bodyPr/>
                    <a:lstStyle/>
                    <a:p>
                      <a:pPr algn="ctr" fontAlgn="b">
                        <a:spcBef>
                          <a:spcPts val="0"/>
                        </a:spcBef>
                        <a:spcAft>
                          <a:spcPts val="0"/>
                        </a:spcAft>
                      </a:pPr>
                      <a:r>
                        <a:rPr lang="en-US" sz="3300" b="0" i="0" u="none" strike="noStrike">
                          <a:solidFill>
                            <a:srgbClr val="000000"/>
                          </a:solidFill>
                          <a:effectLst/>
                          <a:latin typeface="Calibri" panose="020F0502020204030204" pitchFamily="34" charset="0"/>
                        </a:rPr>
                        <a:t>3</a:t>
                      </a:r>
                      <a:endParaRPr lang="en-VI"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3300" b="0" i="0" u="none" strike="noStrike">
                          <a:solidFill>
                            <a:srgbClr val="000000"/>
                          </a:solidFill>
                          <a:effectLst/>
                          <a:latin typeface="Calibri" panose="020F0502020204030204" pitchFamily="34" charset="0"/>
                        </a:rPr>
                        <a:t>9</a:t>
                      </a:r>
                      <a:endParaRPr lang="en-VI"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1852535"/>
                  </a:ext>
                </a:extLst>
              </a:tr>
              <a:tr h="766204">
                <a:tc>
                  <a:txBody>
                    <a:bodyPr/>
                    <a:lstStyle/>
                    <a:p>
                      <a:pPr algn="ctr" fontAlgn="b">
                        <a:spcBef>
                          <a:spcPts val="0"/>
                        </a:spcBef>
                        <a:spcAft>
                          <a:spcPts val="0"/>
                        </a:spcAft>
                      </a:pPr>
                      <a:r>
                        <a:rPr lang="en-US" sz="3300" b="0" i="0" u="none" strike="noStrike">
                          <a:solidFill>
                            <a:srgbClr val="000000"/>
                          </a:solidFill>
                          <a:effectLst/>
                          <a:latin typeface="Calibri" panose="020F0502020204030204" pitchFamily="34" charset="0"/>
                        </a:rPr>
                        <a:t>4</a:t>
                      </a:r>
                      <a:endParaRPr lang="en-VI"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3300" b="0" i="0" u="none" strike="noStrike">
                          <a:solidFill>
                            <a:srgbClr val="000000"/>
                          </a:solidFill>
                          <a:effectLst/>
                          <a:latin typeface="Calibri" panose="020F0502020204030204" pitchFamily="34" charset="0"/>
                        </a:rPr>
                        <a:t>1</a:t>
                      </a:r>
                      <a:r>
                        <a:rPr lang="en-VI" sz="3300" b="0" i="0" u="none" strike="noStrike">
                          <a:solidFill>
                            <a:srgbClr val="000000"/>
                          </a:solidFill>
                          <a:effectLst/>
                          <a:latin typeface="Calibri" panose="020F0502020204030204" pitchFamily="34" charset="0"/>
                        </a:rPr>
                        <a:t>6</a:t>
                      </a:r>
                      <a:endParaRPr lang="en-VI"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546920"/>
                  </a:ext>
                </a:extLst>
              </a:tr>
              <a:tr h="766204">
                <a:tc>
                  <a:txBody>
                    <a:bodyPr/>
                    <a:lstStyle/>
                    <a:p>
                      <a:pPr algn="ctr" fontAlgn="b">
                        <a:spcBef>
                          <a:spcPts val="0"/>
                        </a:spcBef>
                        <a:spcAft>
                          <a:spcPts val="0"/>
                        </a:spcAft>
                      </a:pPr>
                      <a:r>
                        <a:rPr lang="en-US" sz="3300" b="0" i="0" u="none" strike="noStrike">
                          <a:solidFill>
                            <a:srgbClr val="000000"/>
                          </a:solidFill>
                          <a:effectLst/>
                          <a:latin typeface="Calibri" panose="020F0502020204030204" pitchFamily="34" charset="0"/>
                        </a:rPr>
                        <a:t>5</a:t>
                      </a:r>
                      <a:endParaRPr lang="en-VI"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3300" b="0" i="0" u="none" strike="noStrike">
                          <a:solidFill>
                            <a:srgbClr val="000000"/>
                          </a:solidFill>
                          <a:effectLst/>
                          <a:latin typeface="Calibri" panose="020F0502020204030204" pitchFamily="34" charset="0"/>
                        </a:rPr>
                        <a:t>25</a:t>
                      </a:r>
                      <a:endParaRPr lang="en-VI" sz="5400" b="0" i="0" u="none" strike="noStrike">
                        <a:effectLst/>
                        <a:latin typeface="Arial" panose="020B0604020202020204" pitchFamily="34" charset="0"/>
                      </a:endParaRPr>
                    </a:p>
                  </a:txBody>
                  <a:tcPr marL="28574" marR="28574" marT="285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7777723"/>
                  </a:ext>
                </a:extLst>
              </a:tr>
            </a:tbl>
          </a:graphicData>
        </a:graphic>
      </p:graphicFrame>
      <p:graphicFrame>
        <p:nvGraphicFramePr>
          <p:cNvPr id="3" name="Chart 2">
            <a:extLst>
              <a:ext uri="{FF2B5EF4-FFF2-40B4-BE49-F238E27FC236}">
                <a16:creationId xmlns:a16="http://schemas.microsoft.com/office/drawing/2014/main" id="{D0A52CE0-A13A-4245-B787-C06222466C0D}"/>
              </a:ext>
            </a:extLst>
          </p:cNvPr>
          <p:cNvGraphicFramePr>
            <a:graphicFrameLocks/>
          </p:cNvGraphicFramePr>
          <p:nvPr/>
        </p:nvGraphicFramePr>
        <p:xfrm>
          <a:off x="6121399" y="1117687"/>
          <a:ext cx="4927415" cy="459722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338247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6867C08-6ABD-4664-B927-5E08B647CC7E}"/>
              </a:ext>
            </a:extLst>
          </p:cNvPr>
          <p:cNvGraphicFramePr>
            <a:graphicFrameLocks noGrp="1"/>
          </p:cNvGraphicFramePr>
          <p:nvPr/>
        </p:nvGraphicFramePr>
        <p:xfrm>
          <a:off x="4061468" y="864204"/>
          <a:ext cx="4069065" cy="5129592"/>
        </p:xfrm>
        <a:graphic>
          <a:graphicData uri="http://schemas.openxmlformats.org/drawingml/2006/table">
            <a:tbl>
              <a:tblPr firstRow="1" bandRow="1">
                <a:tableStyleId>{5C22544A-7EE6-4342-B048-85BDC9FD1C3A}</a:tableStyleId>
              </a:tblPr>
              <a:tblGrid>
                <a:gridCol w="1722748">
                  <a:extLst>
                    <a:ext uri="{9D8B030D-6E8A-4147-A177-3AD203B41FA5}">
                      <a16:colId xmlns:a16="http://schemas.microsoft.com/office/drawing/2014/main" val="726155298"/>
                    </a:ext>
                  </a:extLst>
                </a:gridCol>
                <a:gridCol w="2346317">
                  <a:extLst>
                    <a:ext uri="{9D8B030D-6E8A-4147-A177-3AD203B41FA5}">
                      <a16:colId xmlns:a16="http://schemas.microsoft.com/office/drawing/2014/main" val="3713841617"/>
                    </a:ext>
                  </a:extLst>
                </a:gridCol>
              </a:tblGrid>
              <a:tr h="641199">
                <a:tc>
                  <a:txBody>
                    <a:bodyPr/>
                    <a:lstStyle/>
                    <a:p>
                      <a:pPr algn="ctr" fontAlgn="b"/>
                      <a:r>
                        <a:rPr lang="en-US" sz="3300" u="none" strike="noStrike">
                          <a:effectLst/>
                        </a:rPr>
                        <a:t>x</a:t>
                      </a:r>
                      <a:endParaRPr lang="en-US"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US" sz="3300" u="none" strike="noStrike">
                          <a:effectLst/>
                        </a:rPr>
                        <a:t>y</a:t>
                      </a:r>
                      <a:endParaRPr lang="en-US"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3216108503"/>
                  </a:ext>
                </a:extLst>
              </a:tr>
              <a:tr h="641199">
                <a:tc>
                  <a:txBody>
                    <a:bodyPr/>
                    <a:lstStyle/>
                    <a:p>
                      <a:pPr algn="ctr" fontAlgn="b"/>
                      <a:r>
                        <a:rPr lang="en-VI" sz="3300" u="none" strike="noStrike">
                          <a:effectLst/>
                        </a:rPr>
                        <a:t>1</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1</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2156586229"/>
                  </a:ext>
                </a:extLst>
              </a:tr>
              <a:tr h="641199">
                <a:tc>
                  <a:txBody>
                    <a:bodyPr/>
                    <a:lstStyle/>
                    <a:p>
                      <a:pPr algn="ctr" fontAlgn="b"/>
                      <a:r>
                        <a:rPr lang="en-VI" sz="3300" u="none" strike="noStrike">
                          <a:effectLst/>
                        </a:rPr>
                        <a:t>2</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5</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2979728390"/>
                  </a:ext>
                </a:extLst>
              </a:tr>
              <a:tr h="641199">
                <a:tc>
                  <a:txBody>
                    <a:bodyPr/>
                    <a:lstStyle/>
                    <a:p>
                      <a:pPr algn="ctr" fontAlgn="b"/>
                      <a:r>
                        <a:rPr lang="en-VI" sz="3300" u="none" strike="noStrike">
                          <a:effectLst/>
                        </a:rPr>
                        <a:t>3</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2</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4023046688"/>
                  </a:ext>
                </a:extLst>
              </a:tr>
              <a:tr h="641199">
                <a:tc>
                  <a:txBody>
                    <a:bodyPr/>
                    <a:lstStyle/>
                    <a:p>
                      <a:pPr algn="ctr" fontAlgn="b"/>
                      <a:r>
                        <a:rPr lang="en-VI" sz="3300" u="none" strike="noStrike" dirty="0">
                          <a:effectLst/>
                        </a:rPr>
                        <a:t>4</a:t>
                      </a:r>
                      <a:endParaRPr lang="en-VI" sz="3300" b="0" i="0" u="none" strike="noStrike" dirty="0">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8</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944820492"/>
                  </a:ext>
                </a:extLst>
              </a:tr>
              <a:tr h="641199">
                <a:tc>
                  <a:txBody>
                    <a:bodyPr/>
                    <a:lstStyle/>
                    <a:p>
                      <a:pPr algn="ctr" fontAlgn="b"/>
                      <a:r>
                        <a:rPr lang="en-VI" sz="3300" u="none" strike="noStrike">
                          <a:effectLst/>
                        </a:rPr>
                        <a:t>5</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15</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994537663"/>
                  </a:ext>
                </a:extLst>
              </a:tr>
              <a:tr h="641199">
                <a:tc>
                  <a:txBody>
                    <a:bodyPr/>
                    <a:lstStyle/>
                    <a:p>
                      <a:pPr algn="ctr" fontAlgn="b"/>
                      <a:r>
                        <a:rPr lang="en-VI" sz="3300" u="none" strike="noStrike">
                          <a:effectLst/>
                        </a:rPr>
                        <a:t>6</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10</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2627730024"/>
                  </a:ext>
                </a:extLst>
              </a:tr>
              <a:tr h="641199">
                <a:tc>
                  <a:txBody>
                    <a:bodyPr/>
                    <a:lstStyle/>
                    <a:p>
                      <a:pPr algn="ctr" fontAlgn="b"/>
                      <a:r>
                        <a:rPr lang="en-VI" sz="3300" u="none" strike="noStrike">
                          <a:effectLst/>
                        </a:rPr>
                        <a:t>7</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dirty="0">
                          <a:effectLst/>
                        </a:rPr>
                        <a:t>15</a:t>
                      </a:r>
                      <a:endParaRPr lang="en-VI" sz="3300" b="0" i="0" u="none" strike="noStrike" dirty="0">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1199901645"/>
                  </a:ext>
                </a:extLst>
              </a:tr>
            </a:tbl>
          </a:graphicData>
        </a:graphic>
      </p:graphicFrame>
    </p:spTree>
    <p:extLst>
      <p:ext uri="{BB962C8B-B14F-4D97-AF65-F5344CB8AC3E}">
        <p14:creationId xmlns:p14="http://schemas.microsoft.com/office/powerpoint/2010/main" val="229194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6867C08-6ABD-4664-B927-5E08B647CC7E}"/>
              </a:ext>
            </a:extLst>
          </p:cNvPr>
          <p:cNvGraphicFramePr>
            <a:graphicFrameLocks noGrp="1"/>
          </p:cNvGraphicFramePr>
          <p:nvPr/>
        </p:nvGraphicFramePr>
        <p:xfrm>
          <a:off x="190723" y="165222"/>
          <a:ext cx="5854479" cy="6502160"/>
        </p:xfrm>
        <a:graphic>
          <a:graphicData uri="http://schemas.openxmlformats.org/drawingml/2006/table">
            <a:tbl>
              <a:tblPr firstRow="1">
                <a:tableStyleId>{5C22544A-7EE6-4342-B048-85BDC9FD1C3A}</a:tableStyleId>
              </a:tblPr>
              <a:tblGrid>
                <a:gridCol w="2490907">
                  <a:extLst>
                    <a:ext uri="{9D8B030D-6E8A-4147-A177-3AD203B41FA5}">
                      <a16:colId xmlns:a16="http://schemas.microsoft.com/office/drawing/2014/main" val="726155298"/>
                    </a:ext>
                  </a:extLst>
                </a:gridCol>
                <a:gridCol w="3363572">
                  <a:extLst>
                    <a:ext uri="{9D8B030D-6E8A-4147-A177-3AD203B41FA5}">
                      <a16:colId xmlns:a16="http://schemas.microsoft.com/office/drawing/2014/main" val="3713841617"/>
                    </a:ext>
                  </a:extLst>
                </a:gridCol>
              </a:tblGrid>
              <a:tr h="812770">
                <a:tc>
                  <a:txBody>
                    <a:bodyPr/>
                    <a:lstStyle/>
                    <a:p>
                      <a:pPr algn="ctr" fontAlgn="b"/>
                      <a:r>
                        <a:rPr lang="en-US" sz="3300" u="none" strike="noStrike">
                          <a:effectLst/>
                        </a:rPr>
                        <a:t>x</a:t>
                      </a:r>
                      <a:endParaRPr lang="en-US"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US" sz="3300" u="none" strike="noStrike">
                          <a:effectLst/>
                        </a:rPr>
                        <a:t>y</a:t>
                      </a:r>
                      <a:endParaRPr lang="en-US"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3216108503"/>
                  </a:ext>
                </a:extLst>
              </a:tr>
              <a:tr h="812770">
                <a:tc>
                  <a:txBody>
                    <a:bodyPr/>
                    <a:lstStyle/>
                    <a:p>
                      <a:pPr algn="ctr" fontAlgn="b"/>
                      <a:r>
                        <a:rPr lang="en-VI" sz="3300" u="none" strike="noStrike">
                          <a:effectLst/>
                        </a:rPr>
                        <a:t>1</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1</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2156586229"/>
                  </a:ext>
                </a:extLst>
              </a:tr>
              <a:tr h="812770">
                <a:tc>
                  <a:txBody>
                    <a:bodyPr/>
                    <a:lstStyle/>
                    <a:p>
                      <a:pPr algn="ctr" fontAlgn="b"/>
                      <a:r>
                        <a:rPr lang="en-VI" sz="3300" u="none" strike="noStrike">
                          <a:effectLst/>
                        </a:rPr>
                        <a:t>2</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5</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2979728390"/>
                  </a:ext>
                </a:extLst>
              </a:tr>
              <a:tr h="812770">
                <a:tc>
                  <a:txBody>
                    <a:bodyPr/>
                    <a:lstStyle/>
                    <a:p>
                      <a:pPr algn="ctr" fontAlgn="b"/>
                      <a:r>
                        <a:rPr lang="en-VI" sz="3300" u="none" strike="noStrike">
                          <a:effectLst/>
                        </a:rPr>
                        <a:t>3</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2</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4023046688"/>
                  </a:ext>
                </a:extLst>
              </a:tr>
              <a:tr h="812770">
                <a:tc>
                  <a:txBody>
                    <a:bodyPr/>
                    <a:lstStyle/>
                    <a:p>
                      <a:pPr algn="ctr" fontAlgn="b"/>
                      <a:r>
                        <a:rPr lang="en-VI" sz="3300" u="none" strike="noStrike">
                          <a:effectLst/>
                        </a:rPr>
                        <a:t>4</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8</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944820492"/>
                  </a:ext>
                </a:extLst>
              </a:tr>
              <a:tr h="812770">
                <a:tc>
                  <a:txBody>
                    <a:bodyPr/>
                    <a:lstStyle/>
                    <a:p>
                      <a:pPr algn="ctr" fontAlgn="b"/>
                      <a:r>
                        <a:rPr lang="en-VI" sz="3300" u="none" strike="noStrike">
                          <a:effectLst/>
                        </a:rPr>
                        <a:t>5</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15</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994537663"/>
                  </a:ext>
                </a:extLst>
              </a:tr>
              <a:tr h="812770">
                <a:tc>
                  <a:txBody>
                    <a:bodyPr/>
                    <a:lstStyle/>
                    <a:p>
                      <a:pPr algn="ctr" fontAlgn="b"/>
                      <a:r>
                        <a:rPr lang="en-VI" sz="3300" u="none" strike="noStrike">
                          <a:effectLst/>
                        </a:rPr>
                        <a:t>6</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10</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2627730024"/>
                  </a:ext>
                </a:extLst>
              </a:tr>
              <a:tr h="812770">
                <a:tc>
                  <a:txBody>
                    <a:bodyPr/>
                    <a:lstStyle/>
                    <a:p>
                      <a:pPr algn="ctr" fontAlgn="b"/>
                      <a:r>
                        <a:rPr lang="en-VI" sz="3300" u="none" strike="noStrike">
                          <a:effectLst/>
                        </a:rPr>
                        <a:t>7</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15</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1199901645"/>
                  </a:ext>
                </a:extLst>
              </a:tr>
            </a:tbl>
          </a:graphicData>
        </a:graphic>
      </p:graphicFrame>
      <p:graphicFrame>
        <p:nvGraphicFramePr>
          <p:cNvPr id="10" name="Chart 9">
            <a:extLst>
              <a:ext uri="{FF2B5EF4-FFF2-40B4-BE49-F238E27FC236}">
                <a16:creationId xmlns:a16="http://schemas.microsoft.com/office/drawing/2014/main" id="{E04E421D-1A3C-4315-AD45-2F46A77EB38C}"/>
              </a:ext>
            </a:extLst>
          </p:cNvPr>
          <p:cNvGraphicFramePr>
            <a:graphicFrameLocks/>
          </p:cNvGraphicFramePr>
          <p:nvPr/>
        </p:nvGraphicFramePr>
        <p:xfrm>
          <a:off x="6121399" y="165223"/>
          <a:ext cx="5854480" cy="65021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636540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6867C08-6ABD-4664-B927-5E08B647CC7E}"/>
              </a:ext>
            </a:extLst>
          </p:cNvPr>
          <p:cNvGraphicFramePr>
            <a:graphicFrameLocks noGrp="1"/>
          </p:cNvGraphicFramePr>
          <p:nvPr/>
        </p:nvGraphicFramePr>
        <p:xfrm>
          <a:off x="190723" y="165222"/>
          <a:ext cx="5854479" cy="6502160"/>
        </p:xfrm>
        <a:graphic>
          <a:graphicData uri="http://schemas.openxmlformats.org/drawingml/2006/table">
            <a:tbl>
              <a:tblPr firstRow="1">
                <a:tableStyleId>{5C22544A-7EE6-4342-B048-85BDC9FD1C3A}</a:tableStyleId>
              </a:tblPr>
              <a:tblGrid>
                <a:gridCol w="2490907">
                  <a:extLst>
                    <a:ext uri="{9D8B030D-6E8A-4147-A177-3AD203B41FA5}">
                      <a16:colId xmlns:a16="http://schemas.microsoft.com/office/drawing/2014/main" val="726155298"/>
                    </a:ext>
                  </a:extLst>
                </a:gridCol>
                <a:gridCol w="3363572">
                  <a:extLst>
                    <a:ext uri="{9D8B030D-6E8A-4147-A177-3AD203B41FA5}">
                      <a16:colId xmlns:a16="http://schemas.microsoft.com/office/drawing/2014/main" val="3713841617"/>
                    </a:ext>
                  </a:extLst>
                </a:gridCol>
              </a:tblGrid>
              <a:tr h="812770">
                <a:tc>
                  <a:txBody>
                    <a:bodyPr/>
                    <a:lstStyle/>
                    <a:p>
                      <a:pPr algn="ctr" fontAlgn="b"/>
                      <a:r>
                        <a:rPr lang="en-US" sz="3300" u="none" strike="noStrike">
                          <a:effectLst/>
                        </a:rPr>
                        <a:t>x</a:t>
                      </a:r>
                      <a:endParaRPr lang="en-US"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US" sz="3300" u="none" strike="noStrike">
                          <a:effectLst/>
                        </a:rPr>
                        <a:t>y</a:t>
                      </a:r>
                      <a:endParaRPr lang="en-US"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3216108503"/>
                  </a:ext>
                </a:extLst>
              </a:tr>
              <a:tr h="812770">
                <a:tc>
                  <a:txBody>
                    <a:bodyPr/>
                    <a:lstStyle/>
                    <a:p>
                      <a:pPr algn="ctr" fontAlgn="b"/>
                      <a:r>
                        <a:rPr lang="en-VI" sz="3300" u="none" strike="noStrike">
                          <a:effectLst/>
                        </a:rPr>
                        <a:t>1</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1</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2156586229"/>
                  </a:ext>
                </a:extLst>
              </a:tr>
              <a:tr h="812770">
                <a:tc>
                  <a:txBody>
                    <a:bodyPr/>
                    <a:lstStyle/>
                    <a:p>
                      <a:pPr algn="ctr" fontAlgn="b"/>
                      <a:r>
                        <a:rPr lang="en-VI" sz="3300" u="none" strike="noStrike">
                          <a:effectLst/>
                        </a:rPr>
                        <a:t>2</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5</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2979728390"/>
                  </a:ext>
                </a:extLst>
              </a:tr>
              <a:tr h="812770">
                <a:tc>
                  <a:txBody>
                    <a:bodyPr/>
                    <a:lstStyle/>
                    <a:p>
                      <a:pPr algn="ctr" fontAlgn="b"/>
                      <a:r>
                        <a:rPr lang="en-VI" sz="3300" u="none" strike="noStrike">
                          <a:effectLst/>
                        </a:rPr>
                        <a:t>3</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2</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4023046688"/>
                  </a:ext>
                </a:extLst>
              </a:tr>
              <a:tr h="812770">
                <a:tc>
                  <a:txBody>
                    <a:bodyPr/>
                    <a:lstStyle/>
                    <a:p>
                      <a:pPr algn="ctr" fontAlgn="b"/>
                      <a:r>
                        <a:rPr lang="en-VI" sz="3300" u="none" strike="noStrike">
                          <a:effectLst/>
                        </a:rPr>
                        <a:t>4</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8</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944820492"/>
                  </a:ext>
                </a:extLst>
              </a:tr>
              <a:tr h="812770">
                <a:tc>
                  <a:txBody>
                    <a:bodyPr/>
                    <a:lstStyle/>
                    <a:p>
                      <a:pPr algn="ctr" fontAlgn="b"/>
                      <a:r>
                        <a:rPr lang="en-VI" sz="3300" u="none" strike="noStrike">
                          <a:effectLst/>
                        </a:rPr>
                        <a:t>5</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15</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994537663"/>
                  </a:ext>
                </a:extLst>
              </a:tr>
              <a:tr h="812770">
                <a:tc>
                  <a:txBody>
                    <a:bodyPr/>
                    <a:lstStyle/>
                    <a:p>
                      <a:pPr algn="ctr" fontAlgn="b"/>
                      <a:r>
                        <a:rPr lang="en-VI" sz="3300" u="none" strike="noStrike">
                          <a:effectLst/>
                        </a:rPr>
                        <a:t>6</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10</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2627730024"/>
                  </a:ext>
                </a:extLst>
              </a:tr>
              <a:tr h="812770">
                <a:tc>
                  <a:txBody>
                    <a:bodyPr/>
                    <a:lstStyle/>
                    <a:p>
                      <a:pPr algn="ctr" fontAlgn="b"/>
                      <a:r>
                        <a:rPr lang="en-VI" sz="3300" u="none" strike="noStrike">
                          <a:effectLst/>
                        </a:rPr>
                        <a:t>7</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15</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1199901645"/>
                  </a:ext>
                </a:extLst>
              </a:tr>
            </a:tbl>
          </a:graphicData>
        </a:graphic>
      </p:graphicFrame>
      <p:graphicFrame>
        <p:nvGraphicFramePr>
          <p:cNvPr id="10" name="Chart 9">
            <a:extLst>
              <a:ext uri="{FF2B5EF4-FFF2-40B4-BE49-F238E27FC236}">
                <a16:creationId xmlns:a16="http://schemas.microsoft.com/office/drawing/2014/main" id="{729B4362-5D00-4E86-B9A4-F16F9AC9C438}"/>
              </a:ext>
            </a:extLst>
          </p:cNvPr>
          <p:cNvGraphicFramePr>
            <a:graphicFrameLocks/>
          </p:cNvGraphicFramePr>
          <p:nvPr/>
        </p:nvGraphicFramePr>
        <p:xfrm>
          <a:off x="6121399" y="165223"/>
          <a:ext cx="5854480" cy="65021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735482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DC5F59E6-1945-4797-986A-303E902FF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289" y="1276343"/>
            <a:ext cx="8904515" cy="4743360"/>
          </a:xfrm>
          <a:prstGeom prst="rect">
            <a:avLst/>
          </a:prstGeom>
        </p:spPr>
      </p:pic>
    </p:spTree>
    <p:extLst>
      <p:ext uri="{BB962C8B-B14F-4D97-AF65-F5344CB8AC3E}">
        <p14:creationId xmlns:p14="http://schemas.microsoft.com/office/powerpoint/2010/main" val="1578644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4197831A-9692-854B-8F49-DA8538C01A91}"/>
                  </a:ext>
                </a:extLst>
              </p14:cNvPr>
              <p14:cNvContentPartPr/>
              <p14:nvPr/>
            </p14:nvContentPartPr>
            <p14:xfrm>
              <a:off x="5194715" y="952023"/>
              <a:ext cx="129600" cy="138600"/>
            </p14:xfrm>
          </p:contentPart>
        </mc:Choice>
        <mc:Fallback xmlns="">
          <p:pic>
            <p:nvPicPr>
              <p:cNvPr id="11" name="Ink 10">
                <a:extLst>
                  <a:ext uri="{FF2B5EF4-FFF2-40B4-BE49-F238E27FC236}">
                    <a16:creationId xmlns:a16="http://schemas.microsoft.com/office/drawing/2014/main" id="{4197831A-9692-854B-8F49-DA8538C01A91}"/>
                  </a:ext>
                </a:extLst>
              </p:cNvPr>
              <p:cNvPicPr/>
              <p:nvPr/>
            </p:nvPicPr>
            <p:blipFill>
              <a:blip r:embed="rId3"/>
              <a:stretch>
                <a:fillRect/>
              </a:stretch>
            </p:blipFill>
            <p:spPr>
              <a:xfrm>
                <a:off x="5179235" y="936543"/>
                <a:ext cx="1602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44">
                <a:extLst>
                  <a:ext uri="{FF2B5EF4-FFF2-40B4-BE49-F238E27FC236}">
                    <a16:creationId xmlns:a16="http://schemas.microsoft.com/office/drawing/2014/main" id="{6A558680-53AC-F946-94E8-3AE55F8DEFE7}"/>
                  </a:ext>
                </a:extLst>
              </p14:cNvPr>
              <p14:cNvContentPartPr/>
              <p14:nvPr/>
            </p14:nvContentPartPr>
            <p14:xfrm>
              <a:off x="5412155" y="927183"/>
              <a:ext cx="610200" cy="163800"/>
            </p14:xfrm>
          </p:contentPart>
        </mc:Choice>
        <mc:Fallback xmlns="">
          <p:pic>
            <p:nvPicPr>
              <p:cNvPr id="39" name="Ink 44">
                <a:extLst>
                  <a:ext uri="{FF2B5EF4-FFF2-40B4-BE49-F238E27FC236}">
                    <a16:creationId xmlns:a16="http://schemas.microsoft.com/office/drawing/2014/main" id="{6A558680-53AC-F946-94E8-3AE55F8DEFE7}"/>
                  </a:ext>
                </a:extLst>
              </p:cNvPr>
              <p:cNvPicPr/>
              <p:nvPr/>
            </p:nvPicPr>
            <p:blipFill>
              <a:blip r:embed="rId5"/>
              <a:stretch>
                <a:fillRect/>
              </a:stretch>
            </p:blipFill>
            <p:spPr>
              <a:xfrm>
                <a:off x="5396675" y="911703"/>
                <a:ext cx="6408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45">
                <a:extLst>
                  <a:ext uri="{FF2B5EF4-FFF2-40B4-BE49-F238E27FC236}">
                    <a16:creationId xmlns:a16="http://schemas.microsoft.com/office/drawing/2014/main" id="{1F512E34-616A-704E-87A5-3FFE1483AAD5}"/>
                  </a:ext>
                </a:extLst>
              </p14:cNvPr>
              <p14:cNvContentPartPr/>
              <p14:nvPr/>
            </p14:nvContentPartPr>
            <p14:xfrm>
              <a:off x="4644995" y="908103"/>
              <a:ext cx="402120" cy="144720"/>
            </p14:xfrm>
          </p:contentPart>
        </mc:Choice>
        <mc:Fallback xmlns="">
          <p:pic>
            <p:nvPicPr>
              <p:cNvPr id="40" name="Ink 45">
                <a:extLst>
                  <a:ext uri="{FF2B5EF4-FFF2-40B4-BE49-F238E27FC236}">
                    <a16:creationId xmlns:a16="http://schemas.microsoft.com/office/drawing/2014/main" id="{1F512E34-616A-704E-87A5-3FFE1483AAD5}"/>
                  </a:ext>
                </a:extLst>
              </p:cNvPr>
              <p:cNvPicPr/>
              <p:nvPr/>
            </p:nvPicPr>
            <p:blipFill>
              <a:blip r:embed="rId7"/>
              <a:stretch>
                <a:fillRect/>
              </a:stretch>
            </p:blipFill>
            <p:spPr>
              <a:xfrm>
                <a:off x="4629501" y="892623"/>
                <a:ext cx="432747"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F10FA506-EAE0-A646-B745-213E3C59FBD8}"/>
                  </a:ext>
                </a:extLst>
              </p14:cNvPr>
              <p14:cNvContentPartPr/>
              <p14:nvPr/>
            </p14:nvContentPartPr>
            <p14:xfrm>
              <a:off x="5575595" y="1348383"/>
              <a:ext cx="452880" cy="628920"/>
            </p14:xfrm>
          </p:contentPart>
        </mc:Choice>
        <mc:Fallback xmlns="">
          <p:pic>
            <p:nvPicPr>
              <p:cNvPr id="47" name="Ink 46">
                <a:extLst>
                  <a:ext uri="{FF2B5EF4-FFF2-40B4-BE49-F238E27FC236}">
                    <a16:creationId xmlns:a16="http://schemas.microsoft.com/office/drawing/2014/main" id="{F10FA506-EAE0-A646-B745-213E3C59FBD8}"/>
                  </a:ext>
                </a:extLst>
              </p:cNvPr>
              <p:cNvPicPr/>
              <p:nvPr/>
            </p:nvPicPr>
            <p:blipFill>
              <a:blip r:embed="rId9"/>
              <a:stretch>
                <a:fillRect/>
              </a:stretch>
            </p:blipFill>
            <p:spPr>
              <a:xfrm>
                <a:off x="5560127" y="1332912"/>
                <a:ext cx="483456" cy="65950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49">
                <a:extLst>
                  <a:ext uri="{FF2B5EF4-FFF2-40B4-BE49-F238E27FC236}">
                    <a16:creationId xmlns:a16="http://schemas.microsoft.com/office/drawing/2014/main" id="{445B60C5-2622-3240-BDE1-B892E19E7395}"/>
                  </a:ext>
                </a:extLst>
              </p14:cNvPr>
              <p14:cNvContentPartPr/>
              <p14:nvPr/>
            </p14:nvContentPartPr>
            <p14:xfrm>
              <a:off x="4971875" y="2190783"/>
              <a:ext cx="75960" cy="100800"/>
            </p14:xfrm>
          </p:contentPart>
        </mc:Choice>
        <mc:Fallback xmlns="">
          <p:pic>
            <p:nvPicPr>
              <p:cNvPr id="50" name="Ink 49">
                <a:extLst>
                  <a:ext uri="{FF2B5EF4-FFF2-40B4-BE49-F238E27FC236}">
                    <a16:creationId xmlns:a16="http://schemas.microsoft.com/office/drawing/2014/main" id="{445B60C5-2622-3240-BDE1-B892E19E7395}"/>
                  </a:ext>
                </a:extLst>
              </p:cNvPr>
              <p:cNvPicPr/>
              <p:nvPr/>
            </p:nvPicPr>
            <p:blipFill>
              <a:blip r:embed="rId11"/>
              <a:stretch>
                <a:fillRect/>
              </a:stretch>
            </p:blipFill>
            <p:spPr>
              <a:xfrm>
                <a:off x="4956321" y="2175358"/>
                <a:ext cx="106706"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4" name="Ink 80">
                <a:extLst>
                  <a:ext uri="{FF2B5EF4-FFF2-40B4-BE49-F238E27FC236}">
                    <a16:creationId xmlns:a16="http://schemas.microsoft.com/office/drawing/2014/main" id="{B67CE00C-208A-D44E-A8EA-E4C8389E3595}"/>
                  </a:ext>
                </a:extLst>
              </p14:cNvPr>
              <p14:cNvContentPartPr/>
              <p14:nvPr/>
            </p14:nvContentPartPr>
            <p14:xfrm>
              <a:off x="5166995" y="2159463"/>
              <a:ext cx="396000" cy="100800"/>
            </p14:xfrm>
          </p:contentPart>
        </mc:Choice>
        <mc:Fallback xmlns="">
          <p:pic>
            <p:nvPicPr>
              <p:cNvPr id="74" name="Ink 80">
                <a:extLst>
                  <a:ext uri="{FF2B5EF4-FFF2-40B4-BE49-F238E27FC236}">
                    <a16:creationId xmlns:a16="http://schemas.microsoft.com/office/drawing/2014/main" id="{B67CE00C-208A-D44E-A8EA-E4C8389E3595}"/>
                  </a:ext>
                </a:extLst>
              </p:cNvPr>
              <p:cNvPicPr/>
              <p:nvPr/>
            </p:nvPicPr>
            <p:blipFill>
              <a:blip r:embed="rId13"/>
              <a:stretch>
                <a:fillRect/>
              </a:stretch>
            </p:blipFill>
            <p:spPr>
              <a:xfrm>
                <a:off x="5151529" y="2144038"/>
                <a:ext cx="426572"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5" name="Ink 81">
                <a:extLst>
                  <a:ext uri="{FF2B5EF4-FFF2-40B4-BE49-F238E27FC236}">
                    <a16:creationId xmlns:a16="http://schemas.microsoft.com/office/drawing/2014/main" id="{A9E80E47-FDBF-1544-A3FC-2F06B9115FDB}"/>
                  </a:ext>
                </a:extLst>
              </p14:cNvPr>
              <p14:cNvContentPartPr/>
              <p14:nvPr/>
            </p14:nvContentPartPr>
            <p14:xfrm>
              <a:off x="4525475" y="2178183"/>
              <a:ext cx="308520" cy="163800"/>
            </p14:xfrm>
          </p:contentPart>
        </mc:Choice>
        <mc:Fallback xmlns="">
          <p:pic>
            <p:nvPicPr>
              <p:cNvPr id="75" name="Ink 81">
                <a:extLst>
                  <a:ext uri="{FF2B5EF4-FFF2-40B4-BE49-F238E27FC236}">
                    <a16:creationId xmlns:a16="http://schemas.microsoft.com/office/drawing/2014/main" id="{A9E80E47-FDBF-1544-A3FC-2F06B9115FDB}"/>
                  </a:ext>
                </a:extLst>
              </p:cNvPr>
              <p:cNvPicPr/>
              <p:nvPr/>
            </p:nvPicPr>
            <p:blipFill>
              <a:blip r:embed="rId15"/>
              <a:stretch>
                <a:fillRect/>
              </a:stretch>
            </p:blipFill>
            <p:spPr>
              <a:xfrm>
                <a:off x="4509977" y="2162703"/>
                <a:ext cx="339156"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5" name="Ink 84">
                <a:extLst>
                  <a:ext uri="{FF2B5EF4-FFF2-40B4-BE49-F238E27FC236}">
                    <a16:creationId xmlns:a16="http://schemas.microsoft.com/office/drawing/2014/main" id="{6CAAD9AE-5168-164E-A7F7-B947C5E736D9}"/>
                  </a:ext>
                </a:extLst>
              </p14:cNvPr>
              <p14:cNvContentPartPr/>
              <p14:nvPr/>
            </p14:nvContentPartPr>
            <p14:xfrm>
              <a:off x="4280315" y="2479863"/>
              <a:ext cx="478080" cy="867960"/>
            </p14:xfrm>
          </p:contentPart>
        </mc:Choice>
        <mc:Fallback xmlns="">
          <p:pic>
            <p:nvPicPr>
              <p:cNvPr id="85" name="Ink 84">
                <a:extLst>
                  <a:ext uri="{FF2B5EF4-FFF2-40B4-BE49-F238E27FC236}">
                    <a16:creationId xmlns:a16="http://schemas.microsoft.com/office/drawing/2014/main" id="{6CAAD9AE-5168-164E-A7F7-B947C5E736D9}"/>
                  </a:ext>
                </a:extLst>
              </p:cNvPr>
              <p:cNvPicPr/>
              <p:nvPr/>
            </p:nvPicPr>
            <p:blipFill>
              <a:blip r:embed="rId17"/>
              <a:stretch>
                <a:fillRect/>
              </a:stretch>
            </p:blipFill>
            <p:spPr>
              <a:xfrm>
                <a:off x="4264835" y="2464383"/>
                <a:ext cx="508680" cy="898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3" name="Ink 92">
                <a:extLst>
                  <a:ext uri="{FF2B5EF4-FFF2-40B4-BE49-F238E27FC236}">
                    <a16:creationId xmlns:a16="http://schemas.microsoft.com/office/drawing/2014/main" id="{CC9ABABC-2BC2-5941-B4D7-A2ECACE9611E}"/>
                  </a:ext>
                </a:extLst>
              </p14:cNvPr>
              <p14:cNvContentPartPr/>
              <p14:nvPr/>
            </p14:nvContentPartPr>
            <p14:xfrm>
              <a:off x="4909235" y="2398143"/>
              <a:ext cx="754200" cy="786240"/>
            </p14:xfrm>
          </p:contentPart>
        </mc:Choice>
        <mc:Fallback xmlns="">
          <p:pic>
            <p:nvPicPr>
              <p:cNvPr id="93" name="Ink 92">
                <a:extLst>
                  <a:ext uri="{FF2B5EF4-FFF2-40B4-BE49-F238E27FC236}">
                    <a16:creationId xmlns:a16="http://schemas.microsoft.com/office/drawing/2014/main" id="{CC9ABABC-2BC2-5941-B4D7-A2ECACE9611E}"/>
                  </a:ext>
                </a:extLst>
              </p:cNvPr>
              <p:cNvPicPr/>
              <p:nvPr/>
            </p:nvPicPr>
            <p:blipFill>
              <a:blip r:embed="rId19"/>
              <a:stretch>
                <a:fillRect/>
              </a:stretch>
            </p:blipFill>
            <p:spPr>
              <a:xfrm>
                <a:off x="4893755" y="2382663"/>
                <a:ext cx="78480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8" name="Ink 97">
                <a:extLst>
                  <a:ext uri="{FF2B5EF4-FFF2-40B4-BE49-F238E27FC236}">
                    <a16:creationId xmlns:a16="http://schemas.microsoft.com/office/drawing/2014/main" id="{5A0A7808-D272-7C46-8362-03C84BF82EBE}"/>
                  </a:ext>
                </a:extLst>
              </p14:cNvPr>
              <p14:cNvContentPartPr/>
              <p14:nvPr/>
            </p14:nvContentPartPr>
            <p14:xfrm>
              <a:off x="6204155" y="3385263"/>
              <a:ext cx="207720" cy="88200"/>
            </p14:xfrm>
          </p:contentPart>
        </mc:Choice>
        <mc:Fallback xmlns="">
          <p:pic>
            <p:nvPicPr>
              <p:cNvPr id="98" name="Ink 97">
                <a:extLst>
                  <a:ext uri="{FF2B5EF4-FFF2-40B4-BE49-F238E27FC236}">
                    <a16:creationId xmlns:a16="http://schemas.microsoft.com/office/drawing/2014/main" id="{5A0A7808-D272-7C46-8362-03C84BF82EBE}"/>
                  </a:ext>
                </a:extLst>
              </p:cNvPr>
              <p:cNvPicPr/>
              <p:nvPr/>
            </p:nvPicPr>
            <p:blipFill>
              <a:blip r:embed="rId21"/>
              <a:stretch>
                <a:fillRect/>
              </a:stretch>
            </p:blipFill>
            <p:spPr>
              <a:xfrm>
                <a:off x="6188675" y="3369783"/>
                <a:ext cx="2383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9" name="Ink 98">
                <a:extLst>
                  <a:ext uri="{FF2B5EF4-FFF2-40B4-BE49-F238E27FC236}">
                    <a16:creationId xmlns:a16="http://schemas.microsoft.com/office/drawing/2014/main" id="{D4544024-C8C9-6740-ACED-13E29C1AC3D5}"/>
                  </a:ext>
                </a:extLst>
              </p14:cNvPr>
              <p14:cNvContentPartPr/>
              <p14:nvPr/>
            </p14:nvContentPartPr>
            <p14:xfrm>
              <a:off x="6518435" y="3391743"/>
              <a:ext cx="75960" cy="94680"/>
            </p14:xfrm>
          </p:contentPart>
        </mc:Choice>
        <mc:Fallback xmlns="">
          <p:pic>
            <p:nvPicPr>
              <p:cNvPr id="99" name="Ink 98">
                <a:extLst>
                  <a:ext uri="{FF2B5EF4-FFF2-40B4-BE49-F238E27FC236}">
                    <a16:creationId xmlns:a16="http://schemas.microsoft.com/office/drawing/2014/main" id="{D4544024-C8C9-6740-ACED-13E29C1AC3D5}"/>
                  </a:ext>
                </a:extLst>
              </p:cNvPr>
              <p:cNvPicPr/>
              <p:nvPr/>
            </p:nvPicPr>
            <p:blipFill>
              <a:blip r:embed="rId23"/>
              <a:stretch>
                <a:fillRect/>
              </a:stretch>
            </p:blipFill>
            <p:spPr>
              <a:xfrm>
                <a:off x="6502881" y="3376263"/>
                <a:ext cx="106706"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0" name="Ink 99">
                <a:extLst>
                  <a:ext uri="{FF2B5EF4-FFF2-40B4-BE49-F238E27FC236}">
                    <a16:creationId xmlns:a16="http://schemas.microsoft.com/office/drawing/2014/main" id="{C8CA5DA6-70A1-0443-8B1F-E0C87513D454}"/>
                  </a:ext>
                </a:extLst>
              </p14:cNvPr>
              <p14:cNvContentPartPr/>
              <p14:nvPr/>
            </p14:nvContentPartPr>
            <p14:xfrm>
              <a:off x="6688355" y="3397863"/>
              <a:ext cx="113400" cy="69480"/>
            </p14:xfrm>
          </p:contentPart>
        </mc:Choice>
        <mc:Fallback xmlns="">
          <p:pic>
            <p:nvPicPr>
              <p:cNvPr id="100" name="Ink 99">
                <a:extLst>
                  <a:ext uri="{FF2B5EF4-FFF2-40B4-BE49-F238E27FC236}">
                    <a16:creationId xmlns:a16="http://schemas.microsoft.com/office/drawing/2014/main" id="{C8CA5DA6-70A1-0443-8B1F-E0C87513D454}"/>
                  </a:ext>
                </a:extLst>
              </p:cNvPr>
              <p:cNvPicPr/>
              <p:nvPr/>
            </p:nvPicPr>
            <p:blipFill>
              <a:blip r:embed="rId25"/>
              <a:stretch>
                <a:fillRect/>
              </a:stretch>
            </p:blipFill>
            <p:spPr>
              <a:xfrm>
                <a:off x="6672924" y="3382383"/>
                <a:ext cx="143903"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1" name="Ink 100">
                <a:extLst>
                  <a:ext uri="{FF2B5EF4-FFF2-40B4-BE49-F238E27FC236}">
                    <a16:creationId xmlns:a16="http://schemas.microsoft.com/office/drawing/2014/main" id="{E572853D-83BF-3845-A7B8-D952B66E3BD1}"/>
                  </a:ext>
                </a:extLst>
              </p14:cNvPr>
              <p14:cNvContentPartPr/>
              <p14:nvPr/>
            </p14:nvContentPartPr>
            <p14:xfrm>
              <a:off x="6895715" y="3366543"/>
              <a:ext cx="82080" cy="75240"/>
            </p14:xfrm>
          </p:contentPart>
        </mc:Choice>
        <mc:Fallback xmlns="">
          <p:pic>
            <p:nvPicPr>
              <p:cNvPr id="101" name="Ink 100">
                <a:extLst>
                  <a:ext uri="{FF2B5EF4-FFF2-40B4-BE49-F238E27FC236}">
                    <a16:creationId xmlns:a16="http://schemas.microsoft.com/office/drawing/2014/main" id="{E572853D-83BF-3845-A7B8-D952B66E3BD1}"/>
                  </a:ext>
                </a:extLst>
              </p:cNvPr>
              <p:cNvPicPr/>
              <p:nvPr/>
            </p:nvPicPr>
            <p:blipFill>
              <a:blip r:embed="rId27"/>
              <a:stretch>
                <a:fillRect/>
              </a:stretch>
            </p:blipFill>
            <p:spPr>
              <a:xfrm>
                <a:off x="6880235" y="3351063"/>
                <a:ext cx="1126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2" name="Ink 101">
                <a:extLst>
                  <a:ext uri="{FF2B5EF4-FFF2-40B4-BE49-F238E27FC236}">
                    <a16:creationId xmlns:a16="http://schemas.microsoft.com/office/drawing/2014/main" id="{284CBAD2-EE83-C440-AECE-CC18F7B90C0E}"/>
                  </a:ext>
                </a:extLst>
              </p14:cNvPr>
              <p14:cNvContentPartPr/>
              <p14:nvPr/>
            </p14:nvContentPartPr>
            <p14:xfrm>
              <a:off x="7109555" y="3360063"/>
              <a:ext cx="63360" cy="107280"/>
            </p14:xfrm>
          </p:contentPart>
        </mc:Choice>
        <mc:Fallback xmlns="">
          <p:pic>
            <p:nvPicPr>
              <p:cNvPr id="102" name="Ink 101">
                <a:extLst>
                  <a:ext uri="{FF2B5EF4-FFF2-40B4-BE49-F238E27FC236}">
                    <a16:creationId xmlns:a16="http://schemas.microsoft.com/office/drawing/2014/main" id="{284CBAD2-EE83-C440-AECE-CC18F7B90C0E}"/>
                  </a:ext>
                </a:extLst>
              </p:cNvPr>
              <p:cNvPicPr/>
              <p:nvPr/>
            </p:nvPicPr>
            <p:blipFill>
              <a:blip r:embed="rId29"/>
              <a:stretch>
                <a:fillRect/>
              </a:stretch>
            </p:blipFill>
            <p:spPr>
              <a:xfrm>
                <a:off x="7093987" y="3344583"/>
                <a:ext cx="94135"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3" name="Ink 105">
                <a:extLst>
                  <a:ext uri="{FF2B5EF4-FFF2-40B4-BE49-F238E27FC236}">
                    <a16:creationId xmlns:a16="http://schemas.microsoft.com/office/drawing/2014/main" id="{C7A4C2BF-9BC3-CC49-B5F7-0F371F352E2D}"/>
                  </a:ext>
                </a:extLst>
              </p14:cNvPr>
              <p14:cNvContentPartPr/>
              <p14:nvPr/>
            </p14:nvContentPartPr>
            <p14:xfrm>
              <a:off x="5311355" y="3416583"/>
              <a:ext cx="704520" cy="164160"/>
            </p14:xfrm>
          </p:contentPart>
        </mc:Choice>
        <mc:Fallback xmlns="">
          <p:pic>
            <p:nvPicPr>
              <p:cNvPr id="103" name="Ink 105">
                <a:extLst>
                  <a:ext uri="{FF2B5EF4-FFF2-40B4-BE49-F238E27FC236}">
                    <a16:creationId xmlns:a16="http://schemas.microsoft.com/office/drawing/2014/main" id="{C7A4C2BF-9BC3-CC49-B5F7-0F371F352E2D}"/>
                  </a:ext>
                </a:extLst>
              </p:cNvPr>
              <p:cNvPicPr/>
              <p:nvPr/>
            </p:nvPicPr>
            <p:blipFill>
              <a:blip r:embed="rId31"/>
              <a:stretch>
                <a:fillRect/>
              </a:stretch>
            </p:blipFill>
            <p:spPr>
              <a:xfrm>
                <a:off x="5295875" y="3401069"/>
                <a:ext cx="735120" cy="19482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4" name="Ink 106">
                <a:extLst>
                  <a:ext uri="{FF2B5EF4-FFF2-40B4-BE49-F238E27FC236}">
                    <a16:creationId xmlns:a16="http://schemas.microsoft.com/office/drawing/2014/main" id="{2DEB2D26-8C03-D64C-BE0E-270341ED7231}"/>
                  </a:ext>
                </a:extLst>
              </p14:cNvPr>
              <p14:cNvContentPartPr/>
              <p14:nvPr/>
            </p14:nvContentPartPr>
            <p14:xfrm>
              <a:off x="3695675" y="3517383"/>
              <a:ext cx="786240" cy="94680"/>
            </p14:xfrm>
          </p:contentPart>
        </mc:Choice>
        <mc:Fallback xmlns="">
          <p:pic>
            <p:nvPicPr>
              <p:cNvPr id="104" name="Ink 106">
                <a:extLst>
                  <a:ext uri="{FF2B5EF4-FFF2-40B4-BE49-F238E27FC236}">
                    <a16:creationId xmlns:a16="http://schemas.microsoft.com/office/drawing/2014/main" id="{2DEB2D26-8C03-D64C-BE0E-270341ED7231}"/>
                  </a:ext>
                </a:extLst>
              </p:cNvPr>
              <p:cNvPicPr/>
              <p:nvPr/>
            </p:nvPicPr>
            <p:blipFill>
              <a:blip r:embed="rId33"/>
              <a:stretch>
                <a:fillRect/>
              </a:stretch>
            </p:blipFill>
            <p:spPr>
              <a:xfrm>
                <a:off x="3680195" y="3501903"/>
                <a:ext cx="8168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5" name="Ink 107">
                <a:extLst>
                  <a:ext uri="{FF2B5EF4-FFF2-40B4-BE49-F238E27FC236}">
                    <a16:creationId xmlns:a16="http://schemas.microsoft.com/office/drawing/2014/main" id="{FECA4F51-0361-054E-A12C-F5BFD410DB34}"/>
                  </a:ext>
                </a:extLst>
              </p14:cNvPr>
              <p14:cNvContentPartPr/>
              <p14:nvPr/>
            </p14:nvContentPartPr>
            <p14:xfrm>
              <a:off x="3066755" y="3536103"/>
              <a:ext cx="421560" cy="94680"/>
            </p14:xfrm>
          </p:contentPart>
        </mc:Choice>
        <mc:Fallback xmlns="">
          <p:pic>
            <p:nvPicPr>
              <p:cNvPr id="105" name="Ink 107">
                <a:extLst>
                  <a:ext uri="{FF2B5EF4-FFF2-40B4-BE49-F238E27FC236}">
                    <a16:creationId xmlns:a16="http://schemas.microsoft.com/office/drawing/2014/main" id="{FECA4F51-0361-054E-A12C-F5BFD410DB34}"/>
                  </a:ext>
                </a:extLst>
              </p:cNvPr>
              <p:cNvPicPr/>
              <p:nvPr/>
            </p:nvPicPr>
            <p:blipFill>
              <a:blip r:embed="rId35"/>
              <a:stretch>
                <a:fillRect/>
              </a:stretch>
            </p:blipFill>
            <p:spPr>
              <a:xfrm>
                <a:off x="3051275" y="3520623"/>
                <a:ext cx="4521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0" name="Ink 110">
                <a:extLst>
                  <a:ext uri="{FF2B5EF4-FFF2-40B4-BE49-F238E27FC236}">
                    <a16:creationId xmlns:a16="http://schemas.microsoft.com/office/drawing/2014/main" id="{469A823F-48FA-1A4B-B3DB-8C259ADF0014}"/>
                  </a:ext>
                </a:extLst>
              </p14:cNvPr>
              <p14:cNvContentPartPr/>
              <p14:nvPr/>
            </p14:nvContentPartPr>
            <p14:xfrm>
              <a:off x="6128915" y="927183"/>
              <a:ext cx="3219120" cy="2357640"/>
            </p14:xfrm>
          </p:contentPart>
        </mc:Choice>
        <mc:Fallback xmlns="">
          <p:pic>
            <p:nvPicPr>
              <p:cNvPr id="110" name="Ink 110">
                <a:extLst>
                  <a:ext uri="{FF2B5EF4-FFF2-40B4-BE49-F238E27FC236}">
                    <a16:creationId xmlns:a16="http://schemas.microsoft.com/office/drawing/2014/main" id="{469A823F-48FA-1A4B-B3DB-8C259ADF0014}"/>
                  </a:ext>
                </a:extLst>
              </p:cNvPr>
              <p:cNvPicPr/>
              <p:nvPr/>
            </p:nvPicPr>
            <p:blipFill>
              <a:blip r:embed="rId37"/>
              <a:stretch>
                <a:fillRect/>
              </a:stretch>
            </p:blipFill>
            <p:spPr>
              <a:xfrm>
                <a:off x="6113437" y="911705"/>
                <a:ext cx="3249717" cy="238823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5" name="Ink 115">
                <a:extLst>
                  <a:ext uri="{FF2B5EF4-FFF2-40B4-BE49-F238E27FC236}">
                    <a16:creationId xmlns:a16="http://schemas.microsoft.com/office/drawing/2014/main" id="{AB768CA3-ABC4-054E-B7D8-268152BF5F42}"/>
                  </a:ext>
                </a:extLst>
              </p14:cNvPr>
              <p14:cNvContentPartPr/>
              <p14:nvPr/>
            </p14:nvContentPartPr>
            <p14:xfrm>
              <a:off x="7725875" y="3580383"/>
              <a:ext cx="421200" cy="126000"/>
            </p14:xfrm>
          </p:contentPart>
        </mc:Choice>
        <mc:Fallback xmlns="">
          <p:pic>
            <p:nvPicPr>
              <p:cNvPr id="115" name="Ink 115">
                <a:extLst>
                  <a:ext uri="{FF2B5EF4-FFF2-40B4-BE49-F238E27FC236}">
                    <a16:creationId xmlns:a16="http://schemas.microsoft.com/office/drawing/2014/main" id="{AB768CA3-ABC4-054E-B7D8-268152BF5F42}"/>
                  </a:ext>
                </a:extLst>
              </p:cNvPr>
              <p:cNvPicPr/>
              <p:nvPr/>
            </p:nvPicPr>
            <p:blipFill>
              <a:blip r:embed="rId39"/>
              <a:stretch>
                <a:fillRect/>
              </a:stretch>
            </p:blipFill>
            <p:spPr>
              <a:xfrm>
                <a:off x="7710408" y="3564903"/>
                <a:ext cx="451774"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7" name="Ink 116">
                <a:extLst>
                  <a:ext uri="{FF2B5EF4-FFF2-40B4-BE49-F238E27FC236}">
                    <a16:creationId xmlns:a16="http://schemas.microsoft.com/office/drawing/2014/main" id="{0B500FA4-17B8-144D-B927-5A11D55E122A}"/>
                  </a:ext>
                </a:extLst>
              </p14:cNvPr>
              <p14:cNvContentPartPr/>
              <p14:nvPr/>
            </p14:nvContentPartPr>
            <p14:xfrm>
              <a:off x="8260115" y="2379423"/>
              <a:ext cx="676440" cy="780120"/>
            </p14:xfrm>
          </p:contentPart>
        </mc:Choice>
        <mc:Fallback xmlns="">
          <p:pic>
            <p:nvPicPr>
              <p:cNvPr id="117" name="Ink 116">
                <a:extLst>
                  <a:ext uri="{FF2B5EF4-FFF2-40B4-BE49-F238E27FC236}">
                    <a16:creationId xmlns:a16="http://schemas.microsoft.com/office/drawing/2014/main" id="{0B500FA4-17B8-144D-B927-5A11D55E122A}"/>
                  </a:ext>
                </a:extLst>
              </p:cNvPr>
              <p:cNvPicPr/>
              <p:nvPr/>
            </p:nvPicPr>
            <p:blipFill>
              <a:blip r:embed="rId41"/>
              <a:stretch>
                <a:fillRect/>
              </a:stretch>
            </p:blipFill>
            <p:spPr>
              <a:xfrm>
                <a:off x="8244643" y="2363943"/>
                <a:ext cx="707024" cy="810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8" name="Ink 117">
                <a:extLst>
                  <a:ext uri="{FF2B5EF4-FFF2-40B4-BE49-F238E27FC236}">
                    <a16:creationId xmlns:a16="http://schemas.microsoft.com/office/drawing/2014/main" id="{78B293DD-CABA-CF48-B656-CD5D36B85E1C}"/>
                  </a:ext>
                </a:extLst>
              </p14:cNvPr>
              <p14:cNvContentPartPr/>
              <p14:nvPr/>
            </p14:nvContentPartPr>
            <p14:xfrm>
              <a:off x="8876075" y="3391743"/>
              <a:ext cx="25560" cy="107280"/>
            </p14:xfrm>
          </p:contentPart>
        </mc:Choice>
        <mc:Fallback xmlns="">
          <p:pic>
            <p:nvPicPr>
              <p:cNvPr id="118" name="Ink 117">
                <a:extLst>
                  <a:ext uri="{FF2B5EF4-FFF2-40B4-BE49-F238E27FC236}">
                    <a16:creationId xmlns:a16="http://schemas.microsoft.com/office/drawing/2014/main" id="{78B293DD-CABA-CF48-B656-CD5D36B85E1C}"/>
                  </a:ext>
                </a:extLst>
              </p:cNvPr>
              <p:cNvPicPr/>
              <p:nvPr/>
            </p:nvPicPr>
            <p:blipFill>
              <a:blip r:embed="rId43"/>
              <a:stretch>
                <a:fillRect/>
              </a:stretch>
            </p:blipFill>
            <p:spPr>
              <a:xfrm>
                <a:off x="8860595" y="3376263"/>
                <a:ext cx="561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9" name="Ink 118">
                <a:extLst>
                  <a:ext uri="{FF2B5EF4-FFF2-40B4-BE49-F238E27FC236}">
                    <a16:creationId xmlns:a16="http://schemas.microsoft.com/office/drawing/2014/main" id="{DBB5DB75-5812-DE4A-862C-11598337168D}"/>
                  </a:ext>
                </a:extLst>
              </p14:cNvPr>
              <p14:cNvContentPartPr/>
              <p14:nvPr/>
            </p14:nvContentPartPr>
            <p14:xfrm>
              <a:off x="8781755" y="3410463"/>
              <a:ext cx="189000" cy="12960"/>
            </p14:xfrm>
          </p:contentPart>
        </mc:Choice>
        <mc:Fallback xmlns="">
          <p:pic>
            <p:nvPicPr>
              <p:cNvPr id="119" name="Ink 118">
                <a:extLst>
                  <a:ext uri="{FF2B5EF4-FFF2-40B4-BE49-F238E27FC236}">
                    <a16:creationId xmlns:a16="http://schemas.microsoft.com/office/drawing/2014/main" id="{DBB5DB75-5812-DE4A-862C-11598337168D}"/>
                  </a:ext>
                </a:extLst>
              </p:cNvPr>
              <p:cNvPicPr/>
              <p:nvPr/>
            </p:nvPicPr>
            <p:blipFill>
              <a:blip r:embed="rId45"/>
              <a:stretch>
                <a:fillRect/>
              </a:stretch>
            </p:blipFill>
            <p:spPr>
              <a:xfrm>
                <a:off x="8766275" y="3394983"/>
                <a:ext cx="219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0" name="Ink 119">
                <a:extLst>
                  <a:ext uri="{FF2B5EF4-FFF2-40B4-BE49-F238E27FC236}">
                    <a16:creationId xmlns:a16="http://schemas.microsoft.com/office/drawing/2014/main" id="{05365110-93E2-8E43-94FF-49E52CA5BB31}"/>
                  </a:ext>
                </a:extLst>
              </p14:cNvPr>
              <p14:cNvContentPartPr/>
              <p14:nvPr/>
            </p14:nvContentPartPr>
            <p14:xfrm>
              <a:off x="8995595" y="3404343"/>
              <a:ext cx="138600" cy="75960"/>
            </p14:xfrm>
          </p:contentPart>
        </mc:Choice>
        <mc:Fallback xmlns="">
          <p:pic>
            <p:nvPicPr>
              <p:cNvPr id="120" name="Ink 119">
                <a:extLst>
                  <a:ext uri="{FF2B5EF4-FFF2-40B4-BE49-F238E27FC236}">
                    <a16:creationId xmlns:a16="http://schemas.microsoft.com/office/drawing/2014/main" id="{05365110-93E2-8E43-94FF-49E52CA5BB31}"/>
                  </a:ext>
                </a:extLst>
              </p:cNvPr>
              <p:cNvPicPr/>
              <p:nvPr/>
            </p:nvPicPr>
            <p:blipFill>
              <a:blip r:embed="rId47"/>
              <a:stretch>
                <a:fillRect/>
              </a:stretch>
            </p:blipFill>
            <p:spPr>
              <a:xfrm>
                <a:off x="8980115" y="3388863"/>
                <a:ext cx="169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1" name="Ink 120">
                <a:extLst>
                  <a:ext uri="{FF2B5EF4-FFF2-40B4-BE49-F238E27FC236}">
                    <a16:creationId xmlns:a16="http://schemas.microsoft.com/office/drawing/2014/main" id="{A8A13D17-F9A7-BA44-BF95-948083D4A7E9}"/>
                  </a:ext>
                </a:extLst>
              </p14:cNvPr>
              <p14:cNvContentPartPr/>
              <p14:nvPr/>
            </p14:nvContentPartPr>
            <p14:xfrm>
              <a:off x="9203315" y="3353943"/>
              <a:ext cx="100800" cy="126000"/>
            </p14:xfrm>
          </p:contentPart>
        </mc:Choice>
        <mc:Fallback xmlns="">
          <p:pic>
            <p:nvPicPr>
              <p:cNvPr id="121" name="Ink 120">
                <a:extLst>
                  <a:ext uri="{FF2B5EF4-FFF2-40B4-BE49-F238E27FC236}">
                    <a16:creationId xmlns:a16="http://schemas.microsoft.com/office/drawing/2014/main" id="{A8A13D17-F9A7-BA44-BF95-948083D4A7E9}"/>
                  </a:ext>
                </a:extLst>
              </p:cNvPr>
              <p:cNvPicPr/>
              <p:nvPr/>
            </p:nvPicPr>
            <p:blipFill>
              <a:blip r:embed="rId49"/>
              <a:stretch>
                <a:fillRect/>
              </a:stretch>
            </p:blipFill>
            <p:spPr>
              <a:xfrm>
                <a:off x="9187890" y="3338507"/>
                <a:ext cx="131291" cy="15651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2" name="Ink 121">
                <a:extLst>
                  <a:ext uri="{FF2B5EF4-FFF2-40B4-BE49-F238E27FC236}">
                    <a16:creationId xmlns:a16="http://schemas.microsoft.com/office/drawing/2014/main" id="{EA86EF19-FCBE-B043-B05D-91D954733426}"/>
                  </a:ext>
                </a:extLst>
              </p14:cNvPr>
              <p14:cNvContentPartPr/>
              <p14:nvPr/>
            </p14:nvContentPartPr>
            <p14:xfrm>
              <a:off x="8247515" y="2398143"/>
              <a:ext cx="1679040" cy="515880"/>
            </p14:xfrm>
          </p:contentPart>
        </mc:Choice>
        <mc:Fallback xmlns="">
          <p:pic>
            <p:nvPicPr>
              <p:cNvPr id="122" name="Ink 121">
                <a:extLst>
                  <a:ext uri="{FF2B5EF4-FFF2-40B4-BE49-F238E27FC236}">
                    <a16:creationId xmlns:a16="http://schemas.microsoft.com/office/drawing/2014/main" id="{EA86EF19-FCBE-B043-B05D-91D954733426}"/>
                  </a:ext>
                </a:extLst>
              </p:cNvPr>
              <p:cNvPicPr/>
              <p:nvPr/>
            </p:nvPicPr>
            <p:blipFill>
              <a:blip r:embed="rId51"/>
              <a:stretch>
                <a:fillRect/>
              </a:stretch>
            </p:blipFill>
            <p:spPr>
              <a:xfrm>
                <a:off x="8232032" y="2382663"/>
                <a:ext cx="1709647"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3" name="Ink 122">
                <a:extLst>
                  <a:ext uri="{FF2B5EF4-FFF2-40B4-BE49-F238E27FC236}">
                    <a16:creationId xmlns:a16="http://schemas.microsoft.com/office/drawing/2014/main" id="{0CA81676-380D-6C48-B021-1925AA906764}"/>
                  </a:ext>
                </a:extLst>
              </p14:cNvPr>
              <p14:cNvContentPartPr/>
              <p14:nvPr/>
            </p14:nvContentPartPr>
            <p14:xfrm>
              <a:off x="9724955" y="3240543"/>
              <a:ext cx="113400" cy="170280"/>
            </p14:xfrm>
          </p:contentPart>
        </mc:Choice>
        <mc:Fallback xmlns="">
          <p:pic>
            <p:nvPicPr>
              <p:cNvPr id="123" name="Ink 122">
                <a:extLst>
                  <a:ext uri="{FF2B5EF4-FFF2-40B4-BE49-F238E27FC236}">
                    <a16:creationId xmlns:a16="http://schemas.microsoft.com/office/drawing/2014/main" id="{0CA81676-380D-6C48-B021-1925AA906764}"/>
                  </a:ext>
                </a:extLst>
              </p:cNvPr>
              <p:cNvPicPr/>
              <p:nvPr/>
            </p:nvPicPr>
            <p:blipFill>
              <a:blip r:embed="rId53"/>
              <a:stretch>
                <a:fillRect/>
              </a:stretch>
            </p:blipFill>
            <p:spPr>
              <a:xfrm>
                <a:off x="9709475" y="3225030"/>
                <a:ext cx="144000" cy="200945"/>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4" name="Ink 123">
                <a:extLst>
                  <a:ext uri="{FF2B5EF4-FFF2-40B4-BE49-F238E27FC236}">
                    <a16:creationId xmlns:a16="http://schemas.microsoft.com/office/drawing/2014/main" id="{BDCE049F-F2C2-B341-BA4B-BFB5C36169F4}"/>
                  </a:ext>
                </a:extLst>
              </p14:cNvPr>
              <p14:cNvContentPartPr/>
              <p14:nvPr/>
            </p14:nvContentPartPr>
            <p14:xfrm>
              <a:off x="9857075" y="3284823"/>
              <a:ext cx="119880" cy="107280"/>
            </p14:xfrm>
          </p:contentPart>
        </mc:Choice>
        <mc:Fallback xmlns="">
          <p:pic>
            <p:nvPicPr>
              <p:cNvPr id="124" name="Ink 123">
                <a:extLst>
                  <a:ext uri="{FF2B5EF4-FFF2-40B4-BE49-F238E27FC236}">
                    <a16:creationId xmlns:a16="http://schemas.microsoft.com/office/drawing/2014/main" id="{BDCE049F-F2C2-B341-BA4B-BFB5C36169F4}"/>
                  </a:ext>
                </a:extLst>
              </p:cNvPr>
              <p:cNvPicPr/>
              <p:nvPr/>
            </p:nvPicPr>
            <p:blipFill>
              <a:blip r:embed="rId55"/>
              <a:stretch>
                <a:fillRect/>
              </a:stretch>
            </p:blipFill>
            <p:spPr>
              <a:xfrm>
                <a:off x="9841595" y="3269343"/>
                <a:ext cx="1504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5" name="Ink 124">
                <a:extLst>
                  <a:ext uri="{FF2B5EF4-FFF2-40B4-BE49-F238E27FC236}">
                    <a16:creationId xmlns:a16="http://schemas.microsoft.com/office/drawing/2014/main" id="{62589B77-7586-ED41-B5F3-CAF54C326252}"/>
                  </a:ext>
                </a:extLst>
              </p14:cNvPr>
              <p14:cNvContentPartPr/>
              <p14:nvPr/>
            </p14:nvContentPartPr>
            <p14:xfrm>
              <a:off x="9995315" y="3278343"/>
              <a:ext cx="69480" cy="75960"/>
            </p14:xfrm>
          </p:contentPart>
        </mc:Choice>
        <mc:Fallback xmlns="">
          <p:pic>
            <p:nvPicPr>
              <p:cNvPr id="125" name="Ink 124">
                <a:extLst>
                  <a:ext uri="{FF2B5EF4-FFF2-40B4-BE49-F238E27FC236}">
                    <a16:creationId xmlns:a16="http://schemas.microsoft.com/office/drawing/2014/main" id="{62589B77-7586-ED41-B5F3-CAF54C326252}"/>
                  </a:ext>
                </a:extLst>
              </p:cNvPr>
              <p:cNvPicPr/>
              <p:nvPr/>
            </p:nvPicPr>
            <p:blipFill>
              <a:blip r:embed="rId57"/>
              <a:stretch>
                <a:fillRect/>
              </a:stretch>
            </p:blipFill>
            <p:spPr>
              <a:xfrm>
                <a:off x="9979835" y="3262789"/>
                <a:ext cx="10008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6" name="Ink 125">
                <a:extLst>
                  <a:ext uri="{FF2B5EF4-FFF2-40B4-BE49-F238E27FC236}">
                    <a16:creationId xmlns:a16="http://schemas.microsoft.com/office/drawing/2014/main" id="{5BC874DA-E079-884F-8BF9-78A2278D64BC}"/>
                  </a:ext>
                </a:extLst>
              </p14:cNvPr>
              <p14:cNvContentPartPr/>
              <p14:nvPr/>
            </p14:nvContentPartPr>
            <p14:xfrm>
              <a:off x="10064435" y="3108783"/>
              <a:ext cx="327240" cy="245520"/>
            </p14:xfrm>
          </p:contentPart>
        </mc:Choice>
        <mc:Fallback xmlns="">
          <p:pic>
            <p:nvPicPr>
              <p:cNvPr id="126" name="Ink 125">
                <a:extLst>
                  <a:ext uri="{FF2B5EF4-FFF2-40B4-BE49-F238E27FC236}">
                    <a16:creationId xmlns:a16="http://schemas.microsoft.com/office/drawing/2014/main" id="{5BC874DA-E079-884F-8BF9-78A2278D64BC}"/>
                  </a:ext>
                </a:extLst>
              </p:cNvPr>
              <p:cNvPicPr/>
              <p:nvPr/>
            </p:nvPicPr>
            <p:blipFill>
              <a:blip r:embed="rId59"/>
              <a:stretch>
                <a:fillRect/>
              </a:stretch>
            </p:blipFill>
            <p:spPr>
              <a:xfrm>
                <a:off x="10048955" y="3093303"/>
                <a:ext cx="35784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3" name="Ink 133">
                <a:extLst>
                  <a:ext uri="{FF2B5EF4-FFF2-40B4-BE49-F238E27FC236}">
                    <a16:creationId xmlns:a16="http://schemas.microsoft.com/office/drawing/2014/main" id="{10F42134-F5E1-F64B-B221-69E4F948910A}"/>
                  </a:ext>
                </a:extLst>
              </p14:cNvPr>
              <p14:cNvContentPartPr/>
              <p14:nvPr/>
            </p14:nvContentPartPr>
            <p14:xfrm>
              <a:off x="3224075" y="3800343"/>
              <a:ext cx="990720" cy="490680"/>
            </p14:xfrm>
          </p:contentPart>
        </mc:Choice>
        <mc:Fallback xmlns="">
          <p:pic>
            <p:nvPicPr>
              <p:cNvPr id="133" name="Ink 133">
                <a:extLst>
                  <a:ext uri="{FF2B5EF4-FFF2-40B4-BE49-F238E27FC236}">
                    <a16:creationId xmlns:a16="http://schemas.microsoft.com/office/drawing/2014/main" id="{10F42134-F5E1-F64B-B221-69E4F948910A}"/>
                  </a:ext>
                </a:extLst>
              </p:cNvPr>
              <p:cNvPicPr/>
              <p:nvPr/>
            </p:nvPicPr>
            <p:blipFill>
              <a:blip r:embed="rId61"/>
              <a:stretch>
                <a:fillRect/>
              </a:stretch>
            </p:blipFill>
            <p:spPr>
              <a:xfrm>
                <a:off x="3208595" y="3784863"/>
                <a:ext cx="102132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9" name="Ink 162">
                <a:extLst>
                  <a:ext uri="{FF2B5EF4-FFF2-40B4-BE49-F238E27FC236}">
                    <a16:creationId xmlns:a16="http://schemas.microsoft.com/office/drawing/2014/main" id="{61525B93-BF9E-6840-850D-B59FFBB5CAE9}"/>
                  </a:ext>
                </a:extLst>
              </p14:cNvPr>
              <p14:cNvContentPartPr/>
              <p14:nvPr/>
            </p14:nvContentPartPr>
            <p14:xfrm>
              <a:off x="4242515" y="4749663"/>
              <a:ext cx="893520" cy="277200"/>
            </p14:xfrm>
          </p:contentPart>
        </mc:Choice>
        <mc:Fallback xmlns="">
          <p:pic>
            <p:nvPicPr>
              <p:cNvPr id="159" name="Ink 162">
                <a:extLst>
                  <a:ext uri="{FF2B5EF4-FFF2-40B4-BE49-F238E27FC236}">
                    <a16:creationId xmlns:a16="http://schemas.microsoft.com/office/drawing/2014/main" id="{61525B93-BF9E-6840-850D-B59FFBB5CAE9}"/>
                  </a:ext>
                </a:extLst>
              </p:cNvPr>
              <p:cNvPicPr/>
              <p:nvPr/>
            </p:nvPicPr>
            <p:blipFill>
              <a:blip r:embed="rId63"/>
              <a:stretch>
                <a:fillRect/>
              </a:stretch>
            </p:blipFill>
            <p:spPr>
              <a:xfrm>
                <a:off x="4227029" y="4734183"/>
                <a:ext cx="924132"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0" name="Ink 163">
                <a:extLst>
                  <a:ext uri="{FF2B5EF4-FFF2-40B4-BE49-F238E27FC236}">
                    <a16:creationId xmlns:a16="http://schemas.microsoft.com/office/drawing/2014/main" id="{FC609D83-63F8-C646-A5B5-907D9F314146}"/>
                  </a:ext>
                </a:extLst>
              </p14:cNvPr>
              <p14:cNvContentPartPr/>
              <p14:nvPr/>
            </p14:nvContentPartPr>
            <p14:xfrm>
              <a:off x="4086275" y="4347183"/>
              <a:ext cx="741600" cy="214200"/>
            </p14:xfrm>
          </p:contentPart>
        </mc:Choice>
        <mc:Fallback xmlns="">
          <p:pic>
            <p:nvPicPr>
              <p:cNvPr id="160" name="Ink 163">
                <a:extLst>
                  <a:ext uri="{FF2B5EF4-FFF2-40B4-BE49-F238E27FC236}">
                    <a16:creationId xmlns:a16="http://schemas.microsoft.com/office/drawing/2014/main" id="{FC609D83-63F8-C646-A5B5-907D9F314146}"/>
                  </a:ext>
                </a:extLst>
              </p:cNvPr>
              <p:cNvPicPr/>
              <p:nvPr/>
            </p:nvPicPr>
            <p:blipFill>
              <a:blip r:embed="rId65"/>
              <a:stretch>
                <a:fillRect/>
              </a:stretch>
            </p:blipFill>
            <p:spPr>
              <a:xfrm>
                <a:off x="4070795" y="4331677"/>
                <a:ext cx="772200" cy="24485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1" name="Ink 164">
                <a:extLst>
                  <a:ext uri="{FF2B5EF4-FFF2-40B4-BE49-F238E27FC236}">
                    <a16:creationId xmlns:a16="http://schemas.microsoft.com/office/drawing/2014/main" id="{F63C01EF-2C29-4C4A-9050-446DF638F1CA}"/>
                  </a:ext>
                </a:extLst>
              </p14:cNvPr>
              <p14:cNvContentPartPr/>
              <p14:nvPr/>
            </p14:nvContentPartPr>
            <p14:xfrm>
              <a:off x="2445035" y="4768383"/>
              <a:ext cx="1055880" cy="333000"/>
            </p14:xfrm>
          </p:contentPart>
        </mc:Choice>
        <mc:Fallback xmlns="">
          <p:pic>
            <p:nvPicPr>
              <p:cNvPr id="161" name="Ink 164">
                <a:extLst>
                  <a:ext uri="{FF2B5EF4-FFF2-40B4-BE49-F238E27FC236}">
                    <a16:creationId xmlns:a16="http://schemas.microsoft.com/office/drawing/2014/main" id="{F63C01EF-2C29-4C4A-9050-446DF638F1CA}"/>
                  </a:ext>
                </a:extLst>
              </p:cNvPr>
              <p:cNvPicPr/>
              <p:nvPr/>
            </p:nvPicPr>
            <p:blipFill>
              <a:blip r:embed="rId67"/>
              <a:stretch>
                <a:fillRect/>
              </a:stretch>
            </p:blipFill>
            <p:spPr>
              <a:xfrm>
                <a:off x="2429555" y="4752886"/>
                <a:ext cx="1086480" cy="363633"/>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62" name="Ink 165">
                <a:extLst>
                  <a:ext uri="{FF2B5EF4-FFF2-40B4-BE49-F238E27FC236}">
                    <a16:creationId xmlns:a16="http://schemas.microsoft.com/office/drawing/2014/main" id="{63E312E6-DA8D-1449-8A67-07DB0091903E}"/>
                  </a:ext>
                </a:extLst>
              </p14:cNvPr>
              <p14:cNvContentPartPr/>
              <p14:nvPr/>
            </p14:nvContentPartPr>
            <p14:xfrm>
              <a:off x="2293475" y="4391103"/>
              <a:ext cx="968760" cy="239400"/>
            </p14:xfrm>
          </p:contentPart>
        </mc:Choice>
        <mc:Fallback xmlns="">
          <p:pic>
            <p:nvPicPr>
              <p:cNvPr id="162" name="Ink 165">
                <a:extLst>
                  <a:ext uri="{FF2B5EF4-FFF2-40B4-BE49-F238E27FC236}">
                    <a16:creationId xmlns:a16="http://schemas.microsoft.com/office/drawing/2014/main" id="{63E312E6-DA8D-1449-8A67-07DB0091903E}"/>
                  </a:ext>
                </a:extLst>
              </p:cNvPr>
              <p:cNvPicPr/>
              <p:nvPr/>
            </p:nvPicPr>
            <p:blipFill>
              <a:blip r:embed="rId69"/>
              <a:stretch>
                <a:fillRect/>
              </a:stretch>
            </p:blipFill>
            <p:spPr>
              <a:xfrm>
                <a:off x="2277989" y="4375623"/>
                <a:ext cx="999371"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1" name="Ink 184">
                <a:extLst>
                  <a:ext uri="{FF2B5EF4-FFF2-40B4-BE49-F238E27FC236}">
                    <a16:creationId xmlns:a16="http://schemas.microsoft.com/office/drawing/2014/main" id="{56A83DC8-CE47-4146-B7F7-987A6118FFF0}"/>
                  </a:ext>
                </a:extLst>
              </p14:cNvPr>
              <p14:cNvContentPartPr/>
              <p14:nvPr/>
            </p14:nvContentPartPr>
            <p14:xfrm>
              <a:off x="8347955" y="4410183"/>
              <a:ext cx="547560" cy="176400"/>
            </p14:xfrm>
          </p:contentPart>
        </mc:Choice>
        <mc:Fallback xmlns="">
          <p:pic>
            <p:nvPicPr>
              <p:cNvPr id="181" name="Ink 184">
                <a:extLst>
                  <a:ext uri="{FF2B5EF4-FFF2-40B4-BE49-F238E27FC236}">
                    <a16:creationId xmlns:a16="http://schemas.microsoft.com/office/drawing/2014/main" id="{56A83DC8-CE47-4146-B7F7-987A6118FFF0}"/>
                  </a:ext>
                </a:extLst>
              </p:cNvPr>
              <p:cNvPicPr/>
              <p:nvPr/>
            </p:nvPicPr>
            <p:blipFill>
              <a:blip r:embed="rId71"/>
              <a:stretch>
                <a:fillRect/>
              </a:stretch>
            </p:blipFill>
            <p:spPr>
              <a:xfrm>
                <a:off x="8332465" y="4394703"/>
                <a:ext cx="5781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2" name="Ink 185">
                <a:extLst>
                  <a:ext uri="{FF2B5EF4-FFF2-40B4-BE49-F238E27FC236}">
                    <a16:creationId xmlns:a16="http://schemas.microsoft.com/office/drawing/2014/main" id="{AC74A8B0-DC2D-A142-BB33-EB8E4F8C1BD5}"/>
                  </a:ext>
                </a:extLst>
              </p14:cNvPr>
              <p14:cNvContentPartPr/>
              <p14:nvPr/>
            </p14:nvContentPartPr>
            <p14:xfrm>
              <a:off x="7455515" y="4485423"/>
              <a:ext cx="559440" cy="220680"/>
            </p14:xfrm>
          </p:contentPart>
        </mc:Choice>
        <mc:Fallback xmlns="">
          <p:pic>
            <p:nvPicPr>
              <p:cNvPr id="182" name="Ink 185">
                <a:extLst>
                  <a:ext uri="{FF2B5EF4-FFF2-40B4-BE49-F238E27FC236}">
                    <a16:creationId xmlns:a16="http://schemas.microsoft.com/office/drawing/2014/main" id="{AC74A8B0-DC2D-A142-BB33-EB8E4F8C1BD5}"/>
                  </a:ext>
                </a:extLst>
              </p:cNvPr>
              <p:cNvPicPr/>
              <p:nvPr/>
            </p:nvPicPr>
            <p:blipFill>
              <a:blip r:embed="rId73"/>
              <a:stretch>
                <a:fillRect/>
              </a:stretch>
            </p:blipFill>
            <p:spPr>
              <a:xfrm>
                <a:off x="7440045" y="4469918"/>
                <a:ext cx="590020" cy="25133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3" name="Ink 186">
                <a:extLst>
                  <a:ext uri="{FF2B5EF4-FFF2-40B4-BE49-F238E27FC236}">
                    <a16:creationId xmlns:a16="http://schemas.microsoft.com/office/drawing/2014/main" id="{65141FF9-09C9-B74B-8AA2-DA06B5FB75CC}"/>
                  </a:ext>
                </a:extLst>
              </p14:cNvPr>
              <p14:cNvContentPartPr/>
              <p14:nvPr/>
            </p14:nvContentPartPr>
            <p14:xfrm>
              <a:off x="7744595" y="3856863"/>
              <a:ext cx="685440" cy="431280"/>
            </p14:xfrm>
          </p:contentPart>
        </mc:Choice>
        <mc:Fallback xmlns="">
          <p:pic>
            <p:nvPicPr>
              <p:cNvPr id="183" name="Ink 186">
                <a:extLst>
                  <a:ext uri="{FF2B5EF4-FFF2-40B4-BE49-F238E27FC236}">
                    <a16:creationId xmlns:a16="http://schemas.microsoft.com/office/drawing/2014/main" id="{65141FF9-09C9-B74B-8AA2-DA06B5FB75CC}"/>
                  </a:ext>
                </a:extLst>
              </p:cNvPr>
              <p:cNvPicPr/>
              <p:nvPr/>
            </p:nvPicPr>
            <p:blipFill>
              <a:blip r:embed="rId75"/>
              <a:stretch>
                <a:fillRect/>
              </a:stretch>
            </p:blipFill>
            <p:spPr>
              <a:xfrm>
                <a:off x="7729123" y="3841396"/>
                <a:ext cx="716024" cy="461854"/>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4" name="Ink 187">
                <a:extLst>
                  <a:ext uri="{FF2B5EF4-FFF2-40B4-BE49-F238E27FC236}">
                    <a16:creationId xmlns:a16="http://schemas.microsoft.com/office/drawing/2014/main" id="{C46C1902-6561-304F-8F2B-51C60F6ED763}"/>
                  </a:ext>
                </a:extLst>
              </p14:cNvPr>
              <p14:cNvContentPartPr/>
              <p14:nvPr/>
            </p14:nvContentPartPr>
            <p14:xfrm>
              <a:off x="5499995" y="3662103"/>
              <a:ext cx="1616400" cy="628920"/>
            </p14:xfrm>
          </p:contentPart>
        </mc:Choice>
        <mc:Fallback xmlns="">
          <p:pic>
            <p:nvPicPr>
              <p:cNvPr id="184" name="Ink 187">
                <a:extLst>
                  <a:ext uri="{FF2B5EF4-FFF2-40B4-BE49-F238E27FC236}">
                    <a16:creationId xmlns:a16="http://schemas.microsoft.com/office/drawing/2014/main" id="{C46C1902-6561-304F-8F2B-51C60F6ED763}"/>
                  </a:ext>
                </a:extLst>
              </p:cNvPr>
              <p:cNvPicPr/>
              <p:nvPr/>
            </p:nvPicPr>
            <p:blipFill>
              <a:blip r:embed="rId77"/>
              <a:stretch>
                <a:fillRect/>
              </a:stretch>
            </p:blipFill>
            <p:spPr>
              <a:xfrm>
                <a:off x="5484512" y="3646623"/>
                <a:ext cx="1647007" cy="65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1" name="Ink 190">
                <a:extLst>
                  <a:ext uri="{FF2B5EF4-FFF2-40B4-BE49-F238E27FC236}">
                    <a16:creationId xmlns:a16="http://schemas.microsoft.com/office/drawing/2014/main" id="{878D8905-6BE0-D649-94E6-35A27A070EED}"/>
                  </a:ext>
                </a:extLst>
              </p14:cNvPr>
              <p14:cNvContentPartPr/>
              <p14:nvPr/>
            </p14:nvContentPartPr>
            <p14:xfrm>
              <a:off x="8781755" y="4014183"/>
              <a:ext cx="170280" cy="88560"/>
            </p14:xfrm>
          </p:contentPart>
        </mc:Choice>
        <mc:Fallback xmlns="">
          <p:pic>
            <p:nvPicPr>
              <p:cNvPr id="191" name="Ink 190">
                <a:extLst>
                  <a:ext uri="{FF2B5EF4-FFF2-40B4-BE49-F238E27FC236}">
                    <a16:creationId xmlns:a16="http://schemas.microsoft.com/office/drawing/2014/main" id="{878D8905-6BE0-D649-94E6-35A27A070EED}"/>
                  </a:ext>
                </a:extLst>
              </p:cNvPr>
              <p:cNvPicPr/>
              <p:nvPr/>
            </p:nvPicPr>
            <p:blipFill>
              <a:blip r:embed="rId79"/>
              <a:stretch>
                <a:fillRect/>
              </a:stretch>
            </p:blipFill>
            <p:spPr>
              <a:xfrm>
                <a:off x="8766275" y="3998703"/>
                <a:ext cx="200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2" name="Ink 191">
                <a:extLst>
                  <a:ext uri="{FF2B5EF4-FFF2-40B4-BE49-F238E27FC236}">
                    <a16:creationId xmlns:a16="http://schemas.microsoft.com/office/drawing/2014/main" id="{BBBEA9A7-F6AF-4144-BF31-66DAA69F84AC}"/>
                  </a:ext>
                </a:extLst>
              </p14:cNvPr>
              <p14:cNvContentPartPr/>
              <p14:nvPr/>
            </p14:nvContentPartPr>
            <p14:xfrm>
              <a:off x="9272435" y="3982503"/>
              <a:ext cx="87840" cy="110160"/>
            </p14:xfrm>
          </p:contentPart>
        </mc:Choice>
        <mc:Fallback xmlns="">
          <p:pic>
            <p:nvPicPr>
              <p:cNvPr id="192" name="Ink 191">
                <a:extLst>
                  <a:ext uri="{FF2B5EF4-FFF2-40B4-BE49-F238E27FC236}">
                    <a16:creationId xmlns:a16="http://schemas.microsoft.com/office/drawing/2014/main" id="{BBBEA9A7-F6AF-4144-BF31-66DAA69F84AC}"/>
                  </a:ext>
                </a:extLst>
              </p:cNvPr>
              <p:cNvPicPr/>
              <p:nvPr/>
            </p:nvPicPr>
            <p:blipFill>
              <a:blip r:embed="rId81"/>
              <a:stretch>
                <a:fillRect/>
              </a:stretch>
            </p:blipFill>
            <p:spPr>
              <a:xfrm>
                <a:off x="9256955" y="3966972"/>
                <a:ext cx="118440" cy="1408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5" name="Ink 196">
                <a:extLst>
                  <a:ext uri="{FF2B5EF4-FFF2-40B4-BE49-F238E27FC236}">
                    <a16:creationId xmlns:a16="http://schemas.microsoft.com/office/drawing/2014/main" id="{1D9655D9-8401-984B-A2FF-B194441067A8}"/>
                  </a:ext>
                </a:extLst>
              </p14:cNvPr>
              <p14:cNvContentPartPr/>
              <p14:nvPr/>
            </p14:nvContentPartPr>
            <p14:xfrm>
              <a:off x="9970115" y="3567783"/>
              <a:ext cx="119880" cy="842760"/>
            </p14:xfrm>
          </p:contentPart>
        </mc:Choice>
        <mc:Fallback xmlns="">
          <p:pic>
            <p:nvPicPr>
              <p:cNvPr id="195" name="Ink 196">
                <a:extLst>
                  <a:ext uri="{FF2B5EF4-FFF2-40B4-BE49-F238E27FC236}">
                    <a16:creationId xmlns:a16="http://schemas.microsoft.com/office/drawing/2014/main" id="{1D9655D9-8401-984B-A2FF-B194441067A8}"/>
                  </a:ext>
                </a:extLst>
              </p:cNvPr>
              <p:cNvPicPr/>
              <p:nvPr/>
            </p:nvPicPr>
            <p:blipFill>
              <a:blip r:embed="rId83"/>
              <a:stretch>
                <a:fillRect/>
              </a:stretch>
            </p:blipFill>
            <p:spPr>
              <a:xfrm>
                <a:off x="9954635" y="3552303"/>
                <a:ext cx="150480" cy="873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6" name="Ink 197">
                <a:extLst>
                  <a:ext uri="{FF2B5EF4-FFF2-40B4-BE49-F238E27FC236}">
                    <a16:creationId xmlns:a16="http://schemas.microsoft.com/office/drawing/2014/main" id="{95BDB084-EFCB-7346-BDCB-07F403E30BA7}"/>
                  </a:ext>
                </a:extLst>
              </p14:cNvPr>
              <p14:cNvContentPartPr/>
              <p14:nvPr/>
            </p14:nvContentPartPr>
            <p14:xfrm>
              <a:off x="8932955" y="3668223"/>
              <a:ext cx="414720" cy="258120"/>
            </p14:xfrm>
          </p:contentPart>
        </mc:Choice>
        <mc:Fallback xmlns="">
          <p:pic>
            <p:nvPicPr>
              <p:cNvPr id="196" name="Ink 197">
                <a:extLst>
                  <a:ext uri="{FF2B5EF4-FFF2-40B4-BE49-F238E27FC236}">
                    <a16:creationId xmlns:a16="http://schemas.microsoft.com/office/drawing/2014/main" id="{95BDB084-EFCB-7346-BDCB-07F403E30BA7}"/>
                  </a:ext>
                </a:extLst>
              </p:cNvPr>
              <p:cNvPicPr/>
              <p:nvPr/>
            </p:nvPicPr>
            <p:blipFill>
              <a:blip r:embed="rId85"/>
              <a:stretch>
                <a:fillRect/>
              </a:stretch>
            </p:blipFill>
            <p:spPr>
              <a:xfrm>
                <a:off x="8917475" y="3652743"/>
                <a:ext cx="4453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13" name="Ink 212">
                <a:extLst>
                  <a:ext uri="{FF2B5EF4-FFF2-40B4-BE49-F238E27FC236}">
                    <a16:creationId xmlns:a16="http://schemas.microsoft.com/office/drawing/2014/main" id="{AFE4CAC6-39EE-0A44-870C-BD5F48FDE6CC}"/>
                  </a:ext>
                </a:extLst>
              </p14:cNvPr>
              <p14:cNvContentPartPr/>
              <p14:nvPr/>
            </p14:nvContentPartPr>
            <p14:xfrm>
              <a:off x="4707995" y="5862423"/>
              <a:ext cx="75960" cy="12960"/>
            </p14:xfrm>
          </p:contentPart>
        </mc:Choice>
        <mc:Fallback xmlns="">
          <p:pic>
            <p:nvPicPr>
              <p:cNvPr id="213" name="Ink 212">
                <a:extLst>
                  <a:ext uri="{FF2B5EF4-FFF2-40B4-BE49-F238E27FC236}">
                    <a16:creationId xmlns:a16="http://schemas.microsoft.com/office/drawing/2014/main" id="{AFE4CAC6-39EE-0A44-870C-BD5F48FDE6CC}"/>
                  </a:ext>
                </a:extLst>
              </p:cNvPr>
              <p:cNvPicPr/>
              <p:nvPr/>
            </p:nvPicPr>
            <p:blipFill>
              <a:blip r:embed="rId87"/>
              <a:stretch>
                <a:fillRect/>
              </a:stretch>
            </p:blipFill>
            <p:spPr>
              <a:xfrm>
                <a:off x="4692515" y="5846501"/>
                <a:ext cx="106560" cy="44434"/>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14" name="Ink 218">
                <a:extLst>
                  <a:ext uri="{FF2B5EF4-FFF2-40B4-BE49-F238E27FC236}">
                    <a16:creationId xmlns:a16="http://schemas.microsoft.com/office/drawing/2014/main" id="{5306D1D6-4C9E-CC4C-93E3-44937775F400}"/>
                  </a:ext>
                </a:extLst>
              </p14:cNvPr>
              <p14:cNvContentPartPr/>
              <p14:nvPr/>
            </p14:nvContentPartPr>
            <p14:xfrm>
              <a:off x="4400555" y="5756943"/>
              <a:ext cx="175680" cy="212760"/>
            </p14:xfrm>
          </p:contentPart>
        </mc:Choice>
        <mc:Fallback xmlns="">
          <p:pic>
            <p:nvPicPr>
              <p:cNvPr id="214" name="Ink 218">
                <a:extLst>
                  <a:ext uri="{FF2B5EF4-FFF2-40B4-BE49-F238E27FC236}">
                    <a16:creationId xmlns:a16="http://schemas.microsoft.com/office/drawing/2014/main" id="{5306D1D6-4C9E-CC4C-93E3-44937775F400}"/>
                  </a:ext>
                </a:extLst>
              </p:cNvPr>
              <p:cNvPicPr/>
              <p:nvPr/>
            </p:nvPicPr>
            <p:blipFill>
              <a:blip r:embed="rId89"/>
              <a:stretch>
                <a:fillRect/>
              </a:stretch>
            </p:blipFill>
            <p:spPr>
              <a:xfrm>
                <a:off x="4385075" y="5741437"/>
                <a:ext cx="206280" cy="243412"/>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15" name="Ink 219">
                <a:extLst>
                  <a:ext uri="{FF2B5EF4-FFF2-40B4-BE49-F238E27FC236}">
                    <a16:creationId xmlns:a16="http://schemas.microsoft.com/office/drawing/2014/main" id="{1967F404-4C8F-E149-9601-9AAEF21C6F97}"/>
                  </a:ext>
                </a:extLst>
              </p14:cNvPr>
              <p14:cNvContentPartPr/>
              <p14:nvPr/>
            </p14:nvContentPartPr>
            <p14:xfrm>
              <a:off x="4400555" y="5158263"/>
              <a:ext cx="105840" cy="434160"/>
            </p14:xfrm>
          </p:contentPart>
        </mc:Choice>
        <mc:Fallback xmlns="">
          <p:pic>
            <p:nvPicPr>
              <p:cNvPr id="215" name="Ink 219">
                <a:extLst>
                  <a:ext uri="{FF2B5EF4-FFF2-40B4-BE49-F238E27FC236}">
                    <a16:creationId xmlns:a16="http://schemas.microsoft.com/office/drawing/2014/main" id="{1967F404-4C8F-E149-9601-9AAEF21C6F97}"/>
                  </a:ext>
                </a:extLst>
              </p:cNvPr>
              <p:cNvPicPr/>
              <p:nvPr/>
            </p:nvPicPr>
            <p:blipFill>
              <a:blip r:embed="rId91"/>
              <a:stretch>
                <a:fillRect/>
              </a:stretch>
            </p:blipFill>
            <p:spPr>
              <a:xfrm>
                <a:off x="4385075" y="5142783"/>
                <a:ext cx="13644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16" name="Ink 220">
                <a:extLst>
                  <a:ext uri="{FF2B5EF4-FFF2-40B4-BE49-F238E27FC236}">
                    <a16:creationId xmlns:a16="http://schemas.microsoft.com/office/drawing/2014/main" id="{03E10A36-0CEF-EB47-BA1D-FB3CB66F276A}"/>
                  </a:ext>
                </a:extLst>
              </p14:cNvPr>
              <p14:cNvContentPartPr/>
              <p14:nvPr/>
            </p14:nvContentPartPr>
            <p14:xfrm>
              <a:off x="2865875" y="5887623"/>
              <a:ext cx="534600" cy="220680"/>
            </p14:xfrm>
          </p:contentPart>
        </mc:Choice>
        <mc:Fallback xmlns="">
          <p:pic>
            <p:nvPicPr>
              <p:cNvPr id="216" name="Ink 220">
                <a:extLst>
                  <a:ext uri="{FF2B5EF4-FFF2-40B4-BE49-F238E27FC236}">
                    <a16:creationId xmlns:a16="http://schemas.microsoft.com/office/drawing/2014/main" id="{03E10A36-0CEF-EB47-BA1D-FB3CB66F276A}"/>
                  </a:ext>
                </a:extLst>
              </p:cNvPr>
              <p:cNvPicPr/>
              <p:nvPr/>
            </p:nvPicPr>
            <p:blipFill>
              <a:blip r:embed="rId93"/>
              <a:stretch>
                <a:fillRect/>
              </a:stretch>
            </p:blipFill>
            <p:spPr>
              <a:xfrm>
                <a:off x="2850405" y="5872143"/>
                <a:ext cx="565179"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7" name="Ink 221">
                <a:extLst>
                  <a:ext uri="{FF2B5EF4-FFF2-40B4-BE49-F238E27FC236}">
                    <a16:creationId xmlns:a16="http://schemas.microsoft.com/office/drawing/2014/main" id="{7E1A6B71-BB82-B642-8B30-7282DB28BF82}"/>
                  </a:ext>
                </a:extLst>
              </p14:cNvPr>
              <p14:cNvContentPartPr/>
              <p14:nvPr/>
            </p14:nvContentPartPr>
            <p14:xfrm>
              <a:off x="2520635" y="5881143"/>
              <a:ext cx="207000" cy="207720"/>
            </p14:xfrm>
          </p:contentPart>
        </mc:Choice>
        <mc:Fallback xmlns="">
          <p:pic>
            <p:nvPicPr>
              <p:cNvPr id="217" name="Ink 221">
                <a:extLst>
                  <a:ext uri="{FF2B5EF4-FFF2-40B4-BE49-F238E27FC236}">
                    <a16:creationId xmlns:a16="http://schemas.microsoft.com/office/drawing/2014/main" id="{7E1A6B71-BB82-B642-8B30-7282DB28BF82}"/>
                  </a:ext>
                </a:extLst>
              </p:cNvPr>
              <p:cNvPicPr/>
              <p:nvPr/>
            </p:nvPicPr>
            <p:blipFill>
              <a:blip r:embed="rId95"/>
              <a:stretch>
                <a:fillRect/>
              </a:stretch>
            </p:blipFill>
            <p:spPr>
              <a:xfrm>
                <a:off x="2505155" y="5865663"/>
                <a:ext cx="2376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18" name="Ink 222">
                <a:extLst>
                  <a:ext uri="{FF2B5EF4-FFF2-40B4-BE49-F238E27FC236}">
                    <a16:creationId xmlns:a16="http://schemas.microsoft.com/office/drawing/2014/main" id="{7404AF9F-6C59-AF4A-9626-4A49DFE0A9C4}"/>
                  </a:ext>
                </a:extLst>
              </p14:cNvPr>
              <p14:cNvContentPartPr/>
              <p14:nvPr/>
            </p14:nvContentPartPr>
            <p14:xfrm>
              <a:off x="2922395" y="5233863"/>
              <a:ext cx="126000" cy="396360"/>
            </p14:xfrm>
          </p:contentPart>
        </mc:Choice>
        <mc:Fallback xmlns="">
          <p:pic>
            <p:nvPicPr>
              <p:cNvPr id="218" name="Ink 222">
                <a:extLst>
                  <a:ext uri="{FF2B5EF4-FFF2-40B4-BE49-F238E27FC236}">
                    <a16:creationId xmlns:a16="http://schemas.microsoft.com/office/drawing/2014/main" id="{7404AF9F-6C59-AF4A-9626-4A49DFE0A9C4}"/>
                  </a:ext>
                </a:extLst>
              </p:cNvPr>
              <p:cNvPicPr/>
              <p:nvPr/>
            </p:nvPicPr>
            <p:blipFill>
              <a:blip r:embed="rId97"/>
              <a:stretch>
                <a:fillRect/>
              </a:stretch>
            </p:blipFill>
            <p:spPr>
              <a:xfrm>
                <a:off x="2906959" y="5218383"/>
                <a:ext cx="156513"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24" name="Ink 223">
                <a:extLst>
                  <a:ext uri="{FF2B5EF4-FFF2-40B4-BE49-F238E27FC236}">
                    <a16:creationId xmlns:a16="http://schemas.microsoft.com/office/drawing/2014/main" id="{4ED9266B-11C1-EE46-AC3F-828CBA97787E}"/>
                  </a:ext>
                </a:extLst>
              </p14:cNvPr>
              <p14:cNvContentPartPr/>
              <p14:nvPr/>
            </p14:nvContentPartPr>
            <p14:xfrm>
              <a:off x="5820755" y="4456983"/>
              <a:ext cx="19080" cy="342720"/>
            </p14:xfrm>
          </p:contentPart>
        </mc:Choice>
        <mc:Fallback xmlns="">
          <p:pic>
            <p:nvPicPr>
              <p:cNvPr id="224" name="Ink 223">
                <a:extLst>
                  <a:ext uri="{FF2B5EF4-FFF2-40B4-BE49-F238E27FC236}">
                    <a16:creationId xmlns:a16="http://schemas.microsoft.com/office/drawing/2014/main" id="{4ED9266B-11C1-EE46-AC3F-828CBA97787E}"/>
                  </a:ext>
                </a:extLst>
              </p:cNvPr>
              <p:cNvPicPr/>
              <p:nvPr/>
            </p:nvPicPr>
            <p:blipFill>
              <a:blip r:embed="rId99"/>
              <a:stretch>
                <a:fillRect/>
              </a:stretch>
            </p:blipFill>
            <p:spPr>
              <a:xfrm>
                <a:off x="5805562" y="4441503"/>
                <a:ext cx="49113"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27" name="Ink 226">
                <a:extLst>
                  <a:ext uri="{FF2B5EF4-FFF2-40B4-BE49-F238E27FC236}">
                    <a16:creationId xmlns:a16="http://schemas.microsoft.com/office/drawing/2014/main" id="{59A873F4-A8FA-D240-85D0-D05AD0829C08}"/>
                  </a:ext>
                </a:extLst>
              </p14:cNvPr>
              <p14:cNvContentPartPr/>
              <p14:nvPr/>
            </p14:nvContentPartPr>
            <p14:xfrm>
              <a:off x="6738755" y="4485423"/>
              <a:ext cx="31680" cy="421560"/>
            </p14:xfrm>
          </p:contentPart>
        </mc:Choice>
        <mc:Fallback xmlns="">
          <p:pic>
            <p:nvPicPr>
              <p:cNvPr id="227" name="Ink 226">
                <a:extLst>
                  <a:ext uri="{FF2B5EF4-FFF2-40B4-BE49-F238E27FC236}">
                    <a16:creationId xmlns:a16="http://schemas.microsoft.com/office/drawing/2014/main" id="{59A873F4-A8FA-D240-85D0-D05AD0829C08}"/>
                  </a:ext>
                </a:extLst>
              </p:cNvPr>
              <p:cNvPicPr/>
              <p:nvPr/>
            </p:nvPicPr>
            <p:blipFill>
              <a:blip r:embed="rId101"/>
              <a:stretch>
                <a:fillRect/>
              </a:stretch>
            </p:blipFill>
            <p:spPr>
              <a:xfrm>
                <a:off x="6723275" y="4469943"/>
                <a:ext cx="6228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5" name="Ink 234">
                <a:extLst>
                  <a:ext uri="{FF2B5EF4-FFF2-40B4-BE49-F238E27FC236}">
                    <a16:creationId xmlns:a16="http://schemas.microsoft.com/office/drawing/2014/main" id="{DBCD33FB-DF65-9D4D-B609-35C53D5233BF}"/>
                  </a:ext>
                </a:extLst>
              </p14:cNvPr>
              <p14:cNvContentPartPr/>
              <p14:nvPr/>
            </p14:nvContentPartPr>
            <p14:xfrm>
              <a:off x="8637395" y="4793583"/>
              <a:ext cx="50760" cy="358560"/>
            </p14:xfrm>
          </p:contentPart>
        </mc:Choice>
        <mc:Fallback xmlns="">
          <p:pic>
            <p:nvPicPr>
              <p:cNvPr id="235" name="Ink 234">
                <a:extLst>
                  <a:ext uri="{FF2B5EF4-FFF2-40B4-BE49-F238E27FC236}">
                    <a16:creationId xmlns:a16="http://schemas.microsoft.com/office/drawing/2014/main" id="{DBCD33FB-DF65-9D4D-B609-35C53D5233BF}"/>
                  </a:ext>
                </a:extLst>
              </p:cNvPr>
              <p:cNvPicPr/>
              <p:nvPr/>
            </p:nvPicPr>
            <p:blipFill>
              <a:blip r:embed="rId103"/>
              <a:stretch>
                <a:fillRect/>
              </a:stretch>
            </p:blipFill>
            <p:spPr>
              <a:xfrm>
                <a:off x="8621915" y="4778103"/>
                <a:ext cx="8136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43" name="Ink 248">
                <a:extLst>
                  <a:ext uri="{FF2B5EF4-FFF2-40B4-BE49-F238E27FC236}">
                    <a16:creationId xmlns:a16="http://schemas.microsoft.com/office/drawing/2014/main" id="{3A135AB1-B1B3-FD46-91AF-BD47E09DEA3B}"/>
                  </a:ext>
                </a:extLst>
              </p14:cNvPr>
              <p14:cNvContentPartPr/>
              <p14:nvPr/>
            </p14:nvContentPartPr>
            <p14:xfrm>
              <a:off x="9875795" y="4604943"/>
              <a:ext cx="515880" cy="648000"/>
            </p14:xfrm>
          </p:contentPart>
        </mc:Choice>
        <mc:Fallback xmlns="">
          <p:pic>
            <p:nvPicPr>
              <p:cNvPr id="243" name="Ink 248">
                <a:extLst>
                  <a:ext uri="{FF2B5EF4-FFF2-40B4-BE49-F238E27FC236}">
                    <a16:creationId xmlns:a16="http://schemas.microsoft.com/office/drawing/2014/main" id="{3A135AB1-B1B3-FD46-91AF-BD47E09DEA3B}"/>
                  </a:ext>
                </a:extLst>
              </p:cNvPr>
              <p:cNvPicPr/>
              <p:nvPr/>
            </p:nvPicPr>
            <p:blipFill>
              <a:blip r:embed="rId105"/>
              <a:stretch>
                <a:fillRect/>
              </a:stretch>
            </p:blipFill>
            <p:spPr>
              <a:xfrm>
                <a:off x="9860315" y="4589463"/>
                <a:ext cx="546480" cy="678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44" name="Ink 249">
                <a:extLst>
                  <a:ext uri="{FF2B5EF4-FFF2-40B4-BE49-F238E27FC236}">
                    <a16:creationId xmlns:a16="http://schemas.microsoft.com/office/drawing/2014/main" id="{A5D28E45-5627-F244-8ED1-B01D7400BB24}"/>
                  </a:ext>
                </a:extLst>
              </p14:cNvPr>
              <p14:cNvContentPartPr/>
              <p14:nvPr/>
            </p14:nvContentPartPr>
            <p14:xfrm>
              <a:off x="8555675" y="5340783"/>
              <a:ext cx="195120" cy="225360"/>
            </p14:xfrm>
          </p:contentPart>
        </mc:Choice>
        <mc:Fallback xmlns="">
          <p:pic>
            <p:nvPicPr>
              <p:cNvPr id="244" name="Ink 249">
                <a:extLst>
                  <a:ext uri="{FF2B5EF4-FFF2-40B4-BE49-F238E27FC236}">
                    <a16:creationId xmlns:a16="http://schemas.microsoft.com/office/drawing/2014/main" id="{A5D28E45-5627-F244-8ED1-B01D7400BB24}"/>
                  </a:ext>
                </a:extLst>
              </p:cNvPr>
              <p:cNvPicPr/>
              <p:nvPr/>
            </p:nvPicPr>
            <p:blipFill>
              <a:blip r:embed="rId107"/>
              <a:stretch>
                <a:fillRect/>
              </a:stretch>
            </p:blipFill>
            <p:spPr>
              <a:xfrm>
                <a:off x="8540224" y="5325303"/>
                <a:ext cx="225664"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45" name="Ink 250">
                <a:extLst>
                  <a:ext uri="{FF2B5EF4-FFF2-40B4-BE49-F238E27FC236}">
                    <a16:creationId xmlns:a16="http://schemas.microsoft.com/office/drawing/2014/main" id="{056BC497-AEA3-824A-A86F-5BECC24898AF}"/>
                  </a:ext>
                </a:extLst>
              </p14:cNvPr>
              <p14:cNvContentPartPr/>
              <p14:nvPr/>
            </p14:nvContentPartPr>
            <p14:xfrm>
              <a:off x="7731995" y="5491623"/>
              <a:ext cx="151200" cy="189000"/>
            </p14:xfrm>
          </p:contentPart>
        </mc:Choice>
        <mc:Fallback xmlns="">
          <p:pic>
            <p:nvPicPr>
              <p:cNvPr id="245" name="Ink 250">
                <a:extLst>
                  <a:ext uri="{FF2B5EF4-FFF2-40B4-BE49-F238E27FC236}">
                    <a16:creationId xmlns:a16="http://schemas.microsoft.com/office/drawing/2014/main" id="{056BC497-AEA3-824A-A86F-5BECC24898AF}"/>
                  </a:ext>
                </a:extLst>
              </p:cNvPr>
              <p:cNvPicPr/>
              <p:nvPr/>
            </p:nvPicPr>
            <p:blipFill>
              <a:blip r:embed="rId109"/>
              <a:stretch>
                <a:fillRect/>
              </a:stretch>
            </p:blipFill>
            <p:spPr>
              <a:xfrm>
                <a:off x="7716552" y="5476143"/>
                <a:ext cx="181727"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46" name="Ink 251">
                <a:extLst>
                  <a:ext uri="{FF2B5EF4-FFF2-40B4-BE49-F238E27FC236}">
                    <a16:creationId xmlns:a16="http://schemas.microsoft.com/office/drawing/2014/main" id="{44E097B2-2823-E646-A090-F5A061D47E42}"/>
                  </a:ext>
                </a:extLst>
              </p14:cNvPr>
              <p14:cNvContentPartPr/>
              <p14:nvPr/>
            </p14:nvContentPartPr>
            <p14:xfrm>
              <a:off x="7719395" y="4881783"/>
              <a:ext cx="113400" cy="452880"/>
            </p14:xfrm>
          </p:contentPart>
        </mc:Choice>
        <mc:Fallback xmlns="">
          <p:pic>
            <p:nvPicPr>
              <p:cNvPr id="246" name="Ink 251">
                <a:extLst>
                  <a:ext uri="{FF2B5EF4-FFF2-40B4-BE49-F238E27FC236}">
                    <a16:creationId xmlns:a16="http://schemas.microsoft.com/office/drawing/2014/main" id="{44E097B2-2823-E646-A090-F5A061D47E42}"/>
                  </a:ext>
                </a:extLst>
              </p:cNvPr>
              <p:cNvPicPr/>
              <p:nvPr/>
            </p:nvPicPr>
            <p:blipFill>
              <a:blip r:embed="rId111"/>
              <a:stretch>
                <a:fillRect/>
              </a:stretch>
            </p:blipFill>
            <p:spPr>
              <a:xfrm>
                <a:off x="7703915" y="4866315"/>
                <a:ext cx="144000" cy="483456"/>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47" name="Ink 252">
                <a:extLst>
                  <a:ext uri="{FF2B5EF4-FFF2-40B4-BE49-F238E27FC236}">
                    <a16:creationId xmlns:a16="http://schemas.microsoft.com/office/drawing/2014/main" id="{0FFA3F9E-5B70-2A41-9955-A0835D49489A}"/>
                  </a:ext>
                </a:extLst>
              </p14:cNvPr>
              <p14:cNvContentPartPr/>
              <p14:nvPr/>
            </p14:nvContentPartPr>
            <p14:xfrm>
              <a:off x="6700955" y="5083383"/>
              <a:ext cx="163800" cy="131760"/>
            </p14:xfrm>
          </p:contentPart>
        </mc:Choice>
        <mc:Fallback xmlns="">
          <p:pic>
            <p:nvPicPr>
              <p:cNvPr id="247" name="Ink 252">
                <a:extLst>
                  <a:ext uri="{FF2B5EF4-FFF2-40B4-BE49-F238E27FC236}">
                    <a16:creationId xmlns:a16="http://schemas.microsoft.com/office/drawing/2014/main" id="{0FFA3F9E-5B70-2A41-9955-A0835D49489A}"/>
                  </a:ext>
                </a:extLst>
              </p:cNvPr>
              <p:cNvPicPr/>
              <p:nvPr/>
            </p:nvPicPr>
            <p:blipFill>
              <a:blip r:embed="rId113"/>
              <a:stretch>
                <a:fillRect/>
              </a:stretch>
            </p:blipFill>
            <p:spPr>
              <a:xfrm>
                <a:off x="6685475" y="5067903"/>
                <a:ext cx="1944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48" name="Ink 253">
                <a:extLst>
                  <a:ext uri="{FF2B5EF4-FFF2-40B4-BE49-F238E27FC236}">
                    <a16:creationId xmlns:a16="http://schemas.microsoft.com/office/drawing/2014/main" id="{68B11B69-40BD-AD41-9B5B-6A0AD53C204C}"/>
                  </a:ext>
                </a:extLst>
              </p14:cNvPr>
              <p14:cNvContentPartPr/>
              <p14:nvPr/>
            </p14:nvContentPartPr>
            <p14:xfrm>
              <a:off x="5719955" y="5013543"/>
              <a:ext cx="151560" cy="200880"/>
            </p14:xfrm>
          </p:contentPart>
        </mc:Choice>
        <mc:Fallback xmlns="">
          <p:pic>
            <p:nvPicPr>
              <p:cNvPr id="248" name="Ink 253">
                <a:extLst>
                  <a:ext uri="{FF2B5EF4-FFF2-40B4-BE49-F238E27FC236}">
                    <a16:creationId xmlns:a16="http://schemas.microsoft.com/office/drawing/2014/main" id="{68B11B69-40BD-AD41-9B5B-6A0AD53C204C}"/>
                  </a:ext>
                </a:extLst>
              </p:cNvPr>
              <p:cNvPicPr/>
              <p:nvPr/>
            </p:nvPicPr>
            <p:blipFill>
              <a:blip r:embed="rId115"/>
              <a:stretch>
                <a:fillRect/>
              </a:stretch>
            </p:blipFill>
            <p:spPr>
              <a:xfrm>
                <a:off x="5704438" y="4998063"/>
                <a:ext cx="182233" cy="231480"/>
              </a:xfrm>
              <a:prstGeom prst="rect">
                <a:avLst/>
              </a:prstGeom>
            </p:spPr>
          </p:pic>
        </mc:Fallback>
      </mc:AlternateContent>
    </p:spTree>
    <p:extLst>
      <p:ext uri="{BB962C8B-B14F-4D97-AF65-F5344CB8AC3E}">
        <p14:creationId xmlns:p14="http://schemas.microsoft.com/office/powerpoint/2010/main" val="11486293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C733CA8-9582-409E-86A0-947D7CE8D044}"/>
              </a:ext>
            </a:extLst>
          </p:cNvPr>
          <p:cNvSpPr>
            <a:spLocks noGrp="1"/>
          </p:cNvSpPr>
          <p:nvPr>
            <p:ph type="dt" sz="half" idx="4294967295"/>
          </p:nvPr>
        </p:nvSpPr>
        <p:spPr>
          <a:xfrm>
            <a:off x="726030" y="5503997"/>
            <a:ext cx="2375351" cy="316164"/>
          </a:xfrm>
          <a:prstGeom prst="rect">
            <a:avLst/>
          </a:prstGeom>
        </p:spPr>
        <p:txBody>
          <a:bodyPr vert="horz" lIns="79178" tIns="39589" rIns="79178" bIns="39589" rtlCol="0" anchor="ctr">
            <a:normAutofit/>
          </a:bodyPr>
          <a:lstStyle>
            <a:defPPr>
              <a:defRPr lang="en-US"/>
            </a:defPPr>
            <a:lvl1pPr marL="0" algn="l" defTabSz="791779" rtl="0" eaLnBrk="1" latinLnBrk="0" hangingPunct="1">
              <a:defRPr sz="779" kern="1200">
                <a:solidFill>
                  <a:schemeClr val="tx1">
                    <a:tint val="75000"/>
                  </a:schemeClr>
                </a:solidFill>
                <a:latin typeface="+mn-lt"/>
                <a:ea typeface="+mn-ea"/>
                <a:cs typeface="+mn-cs"/>
              </a:defRPr>
            </a:lvl1pPr>
            <a:lvl2pPr marL="395889" algn="l" defTabSz="791779" rtl="0" eaLnBrk="1" latinLnBrk="0" hangingPunct="1">
              <a:defRPr sz="1559" kern="1200">
                <a:solidFill>
                  <a:schemeClr val="tx1"/>
                </a:solidFill>
                <a:latin typeface="+mn-lt"/>
                <a:ea typeface="+mn-ea"/>
                <a:cs typeface="+mn-cs"/>
              </a:defRPr>
            </a:lvl2pPr>
            <a:lvl3pPr marL="791779" algn="l" defTabSz="791779" rtl="0" eaLnBrk="1" latinLnBrk="0" hangingPunct="1">
              <a:defRPr sz="1559" kern="1200">
                <a:solidFill>
                  <a:schemeClr val="tx1"/>
                </a:solidFill>
                <a:latin typeface="+mn-lt"/>
                <a:ea typeface="+mn-ea"/>
                <a:cs typeface="+mn-cs"/>
              </a:defRPr>
            </a:lvl3pPr>
            <a:lvl4pPr marL="1187668" algn="l" defTabSz="791779" rtl="0" eaLnBrk="1" latinLnBrk="0" hangingPunct="1">
              <a:defRPr sz="1559" kern="1200">
                <a:solidFill>
                  <a:schemeClr val="tx1"/>
                </a:solidFill>
                <a:latin typeface="+mn-lt"/>
                <a:ea typeface="+mn-ea"/>
                <a:cs typeface="+mn-cs"/>
              </a:defRPr>
            </a:lvl4pPr>
            <a:lvl5pPr marL="1583558" algn="l" defTabSz="791779" rtl="0" eaLnBrk="1" latinLnBrk="0" hangingPunct="1">
              <a:defRPr sz="1559" kern="1200">
                <a:solidFill>
                  <a:schemeClr val="tx1"/>
                </a:solidFill>
                <a:latin typeface="+mn-lt"/>
                <a:ea typeface="+mn-ea"/>
                <a:cs typeface="+mn-cs"/>
              </a:defRPr>
            </a:lvl5pPr>
            <a:lvl6pPr marL="1979447" algn="l" defTabSz="791779" rtl="0" eaLnBrk="1" latinLnBrk="0" hangingPunct="1">
              <a:defRPr sz="1559" kern="1200">
                <a:solidFill>
                  <a:schemeClr val="tx1"/>
                </a:solidFill>
                <a:latin typeface="+mn-lt"/>
                <a:ea typeface="+mn-ea"/>
                <a:cs typeface="+mn-cs"/>
              </a:defRPr>
            </a:lvl6pPr>
            <a:lvl7pPr marL="2375337" algn="l" defTabSz="791779" rtl="0" eaLnBrk="1" latinLnBrk="0" hangingPunct="1">
              <a:defRPr sz="1559" kern="1200">
                <a:solidFill>
                  <a:schemeClr val="tx1"/>
                </a:solidFill>
                <a:latin typeface="+mn-lt"/>
                <a:ea typeface="+mn-ea"/>
                <a:cs typeface="+mn-cs"/>
              </a:defRPr>
            </a:lvl7pPr>
            <a:lvl8pPr marL="2771226" algn="l" defTabSz="791779" rtl="0" eaLnBrk="1" latinLnBrk="0" hangingPunct="1">
              <a:defRPr sz="1559" kern="1200">
                <a:solidFill>
                  <a:schemeClr val="tx1"/>
                </a:solidFill>
                <a:latin typeface="+mn-lt"/>
                <a:ea typeface="+mn-ea"/>
                <a:cs typeface="+mn-cs"/>
              </a:defRPr>
            </a:lvl8pPr>
            <a:lvl9pPr marL="3167116" algn="l" defTabSz="791779" rtl="0" eaLnBrk="1" latinLnBrk="0" hangingPunct="1">
              <a:defRPr sz="1559" kern="1200">
                <a:solidFill>
                  <a:schemeClr val="tx1"/>
                </a:solidFill>
                <a:latin typeface="+mn-lt"/>
                <a:ea typeface="+mn-ea"/>
                <a:cs typeface="+mn-cs"/>
              </a:defRPr>
            </a:lvl9pPr>
          </a:lstStyle>
          <a:p>
            <a:pPr fontAlgn="base">
              <a:spcBef>
                <a:spcPct val="0"/>
              </a:spcBef>
              <a:spcAft>
                <a:spcPts val="600"/>
              </a:spcAft>
              <a:defRPr/>
            </a:pPr>
            <a:fld id="{DADCFD75-1BA6-4E26-91C1-13C22C32EEB0}" type="datetime1">
              <a:rPr lang="en-US" smtClean="0"/>
              <a:pPr fontAlgn="base">
                <a:spcBef>
                  <a:spcPct val="0"/>
                </a:spcBef>
                <a:spcAft>
                  <a:spcPts val="600"/>
                </a:spcAft>
                <a:defRPr/>
              </a:pPr>
              <a:t>1/18/2021</a:t>
            </a:fld>
            <a:endParaRPr lang="en-US" sz="1200">
              <a:solidFill>
                <a:prstClr val="black">
                  <a:tint val="75000"/>
                </a:prstClr>
              </a:solidFill>
              <a:latin typeface="Calibri" panose="020F0502020204030204"/>
            </a:endParaRPr>
          </a:p>
        </p:txBody>
      </p:sp>
      <p:sp>
        <p:nvSpPr>
          <p:cNvPr id="5" name="Slide Number Placeholder 4">
            <a:extLst>
              <a:ext uri="{FF2B5EF4-FFF2-40B4-BE49-F238E27FC236}">
                <a16:creationId xmlns:a16="http://schemas.microsoft.com/office/drawing/2014/main" id="{E3E7A91F-8455-4662-8F8C-C4D8B00974FC}"/>
              </a:ext>
            </a:extLst>
          </p:cNvPr>
          <p:cNvSpPr>
            <a:spLocks noGrp="1"/>
          </p:cNvSpPr>
          <p:nvPr>
            <p:ph type="sldNum" sz="quarter" idx="12"/>
          </p:nvPr>
        </p:nvSpPr>
        <p:spPr>
          <a:xfrm>
            <a:off x="7456190" y="5503997"/>
            <a:ext cx="2375351" cy="316164"/>
          </a:xfrm>
          <a:prstGeom prst="rect">
            <a:avLst/>
          </a:prstGeom>
        </p:spPr>
        <p:txBody>
          <a:bodyPr vert="horz" lIns="79178" tIns="39589" rIns="79178" bIns="39589" rtlCol="0" anchor="ctr">
            <a:normAutofit/>
          </a:bodyPr>
          <a:lstStyle>
            <a:defPPr>
              <a:defRPr lang="en-US"/>
            </a:defPPr>
            <a:lvl1pPr marL="0" algn="r" defTabSz="791779" rtl="0" eaLnBrk="1" latinLnBrk="0" hangingPunct="1">
              <a:defRPr sz="779" kern="1200">
                <a:solidFill>
                  <a:schemeClr val="tx1">
                    <a:tint val="75000"/>
                  </a:schemeClr>
                </a:solidFill>
                <a:latin typeface="+mn-lt"/>
                <a:ea typeface="+mn-ea"/>
                <a:cs typeface="+mn-cs"/>
              </a:defRPr>
            </a:lvl1pPr>
            <a:lvl2pPr marL="395889" algn="l" defTabSz="791779" rtl="0" eaLnBrk="1" latinLnBrk="0" hangingPunct="1">
              <a:defRPr sz="1559" kern="1200">
                <a:solidFill>
                  <a:schemeClr val="tx1"/>
                </a:solidFill>
                <a:latin typeface="+mn-lt"/>
                <a:ea typeface="+mn-ea"/>
                <a:cs typeface="+mn-cs"/>
              </a:defRPr>
            </a:lvl2pPr>
            <a:lvl3pPr marL="791779" algn="l" defTabSz="791779" rtl="0" eaLnBrk="1" latinLnBrk="0" hangingPunct="1">
              <a:defRPr sz="1559" kern="1200">
                <a:solidFill>
                  <a:schemeClr val="tx1"/>
                </a:solidFill>
                <a:latin typeface="+mn-lt"/>
                <a:ea typeface="+mn-ea"/>
                <a:cs typeface="+mn-cs"/>
              </a:defRPr>
            </a:lvl3pPr>
            <a:lvl4pPr marL="1187668" algn="l" defTabSz="791779" rtl="0" eaLnBrk="1" latinLnBrk="0" hangingPunct="1">
              <a:defRPr sz="1559" kern="1200">
                <a:solidFill>
                  <a:schemeClr val="tx1"/>
                </a:solidFill>
                <a:latin typeface="+mn-lt"/>
                <a:ea typeface="+mn-ea"/>
                <a:cs typeface="+mn-cs"/>
              </a:defRPr>
            </a:lvl4pPr>
            <a:lvl5pPr marL="1583558" algn="l" defTabSz="791779" rtl="0" eaLnBrk="1" latinLnBrk="0" hangingPunct="1">
              <a:defRPr sz="1559" kern="1200">
                <a:solidFill>
                  <a:schemeClr val="tx1"/>
                </a:solidFill>
                <a:latin typeface="+mn-lt"/>
                <a:ea typeface="+mn-ea"/>
                <a:cs typeface="+mn-cs"/>
              </a:defRPr>
            </a:lvl5pPr>
            <a:lvl6pPr marL="1979447" algn="l" defTabSz="791779" rtl="0" eaLnBrk="1" latinLnBrk="0" hangingPunct="1">
              <a:defRPr sz="1559" kern="1200">
                <a:solidFill>
                  <a:schemeClr val="tx1"/>
                </a:solidFill>
                <a:latin typeface="+mn-lt"/>
                <a:ea typeface="+mn-ea"/>
                <a:cs typeface="+mn-cs"/>
              </a:defRPr>
            </a:lvl6pPr>
            <a:lvl7pPr marL="2375337" algn="l" defTabSz="791779" rtl="0" eaLnBrk="1" latinLnBrk="0" hangingPunct="1">
              <a:defRPr sz="1559" kern="1200">
                <a:solidFill>
                  <a:schemeClr val="tx1"/>
                </a:solidFill>
                <a:latin typeface="+mn-lt"/>
                <a:ea typeface="+mn-ea"/>
                <a:cs typeface="+mn-cs"/>
              </a:defRPr>
            </a:lvl7pPr>
            <a:lvl8pPr marL="2771226" algn="l" defTabSz="791779" rtl="0" eaLnBrk="1" latinLnBrk="0" hangingPunct="1">
              <a:defRPr sz="1559" kern="1200">
                <a:solidFill>
                  <a:schemeClr val="tx1"/>
                </a:solidFill>
                <a:latin typeface="+mn-lt"/>
                <a:ea typeface="+mn-ea"/>
                <a:cs typeface="+mn-cs"/>
              </a:defRPr>
            </a:lvl8pPr>
            <a:lvl9pPr marL="3167116" algn="l" defTabSz="791779" rtl="0" eaLnBrk="1" latinLnBrk="0" hangingPunct="1">
              <a:defRPr sz="1559" kern="1200">
                <a:solidFill>
                  <a:schemeClr val="tx1"/>
                </a:solidFill>
                <a:latin typeface="+mn-lt"/>
                <a:ea typeface="+mn-ea"/>
                <a:cs typeface="+mn-cs"/>
              </a:defRPr>
            </a:lvl9pPr>
          </a:lstStyle>
          <a:p>
            <a:pPr fontAlgn="base">
              <a:spcBef>
                <a:spcPct val="0"/>
              </a:spcBef>
              <a:spcAft>
                <a:spcPts val="600"/>
              </a:spcAft>
              <a:defRPr/>
            </a:pPr>
            <a:fld id="{60DB935C-A2BB-404C-A6C5-67E9068028EC}" type="slidenum">
              <a:rPr lang="en-US" smtClean="0"/>
              <a:pPr fontAlgn="base">
                <a:spcBef>
                  <a:spcPct val="0"/>
                </a:spcBef>
                <a:spcAft>
                  <a:spcPts val="600"/>
                </a:spcAft>
                <a:defRPr/>
              </a:pPr>
              <a:t>90</a:t>
            </a:fld>
            <a:endParaRPr lang="en-US" sz="1200">
              <a:solidFill>
                <a:prstClr val="black">
                  <a:tint val="75000"/>
                </a:prstClr>
              </a:solidFill>
              <a:latin typeface="Calibri" panose="020F0502020204030204"/>
            </a:endParaRPr>
          </a:p>
        </p:txBody>
      </p:sp>
      <p:pic>
        <p:nvPicPr>
          <p:cNvPr id="7" name="Picture 6" descr="Chart, scatter chart&#10;&#10;Description automatically generated">
            <a:extLst>
              <a:ext uri="{FF2B5EF4-FFF2-40B4-BE49-F238E27FC236}">
                <a16:creationId xmlns:a16="http://schemas.microsoft.com/office/drawing/2014/main" id="{C06A78F8-2A3A-41BD-940A-FEA5BE98C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2661" y="643574"/>
            <a:ext cx="6086676" cy="5570856"/>
          </a:xfrm>
          <a:prstGeom prst="rect">
            <a:avLst/>
          </a:prstGeom>
          <a:ln>
            <a:noFill/>
          </a:ln>
        </p:spPr>
      </p:pic>
    </p:spTree>
    <p:extLst>
      <p:ext uri="{BB962C8B-B14F-4D97-AF65-F5344CB8AC3E}">
        <p14:creationId xmlns:p14="http://schemas.microsoft.com/office/powerpoint/2010/main" val="20905873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2D950A-2315-4D69-A0A9-1B9A3DBA9942}"/>
              </a:ext>
            </a:extLst>
          </p:cNvPr>
          <p:cNvSpPr>
            <a:spLocks noGrp="1"/>
          </p:cNvSpPr>
          <p:nvPr>
            <p:ph type="sldNum" sz="quarter" idx="12"/>
          </p:nvPr>
        </p:nvSpPr>
        <p:spPr>
          <a:xfrm>
            <a:off x="7456190" y="5503997"/>
            <a:ext cx="2375351" cy="316164"/>
          </a:xfrm>
          <a:prstGeom prst="rect">
            <a:avLst/>
          </a:prstGeom>
        </p:spPr>
        <p:txBody>
          <a:bodyPr vert="horz" lIns="79178" tIns="39589" rIns="79178" bIns="39589" rtlCol="0" anchor="ctr"/>
          <a:lstStyle>
            <a:defPPr>
              <a:defRPr lang="en-US"/>
            </a:defPPr>
            <a:lvl1pPr marL="0" algn="r" defTabSz="791779" rtl="0" eaLnBrk="1" latinLnBrk="0" hangingPunct="1">
              <a:defRPr sz="779" kern="1200">
                <a:solidFill>
                  <a:schemeClr val="tx1">
                    <a:tint val="75000"/>
                  </a:schemeClr>
                </a:solidFill>
                <a:latin typeface="+mn-lt"/>
                <a:ea typeface="+mn-ea"/>
                <a:cs typeface="+mn-cs"/>
              </a:defRPr>
            </a:lvl1pPr>
            <a:lvl2pPr marL="395889" algn="l" defTabSz="791779" rtl="0" eaLnBrk="1" latinLnBrk="0" hangingPunct="1">
              <a:defRPr sz="1559" kern="1200">
                <a:solidFill>
                  <a:schemeClr val="tx1"/>
                </a:solidFill>
                <a:latin typeface="+mn-lt"/>
                <a:ea typeface="+mn-ea"/>
                <a:cs typeface="+mn-cs"/>
              </a:defRPr>
            </a:lvl2pPr>
            <a:lvl3pPr marL="791779" algn="l" defTabSz="791779" rtl="0" eaLnBrk="1" latinLnBrk="0" hangingPunct="1">
              <a:defRPr sz="1559" kern="1200">
                <a:solidFill>
                  <a:schemeClr val="tx1"/>
                </a:solidFill>
                <a:latin typeface="+mn-lt"/>
                <a:ea typeface="+mn-ea"/>
                <a:cs typeface="+mn-cs"/>
              </a:defRPr>
            </a:lvl3pPr>
            <a:lvl4pPr marL="1187668" algn="l" defTabSz="791779" rtl="0" eaLnBrk="1" latinLnBrk="0" hangingPunct="1">
              <a:defRPr sz="1559" kern="1200">
                <a:solidFill>
                  <a:schemeClr val="tx1"/>
                </a:solidFill>
                <a:latin typeface="+mn-lt"/>
                <a:ea typeface="+mn-ea"/>
                <a:cs typeface="+mn-cs"/>
              </a:defRPr>
            </a:lvl4pPr>
            <a:lvl5pPr marL="1583558" algn="l" defTabSz="791779" rtl="0" eaLnBrk="1" latinLnBrk="0" hangingPunct="1">
              <a:defRPr sz="1559" kern="1200">
                <a:solidFill>
                  <a:schemeClr val="tx1"/>
                </a:solidFill>
                <a:latin typeface="+mn-lt"/>
                <a:ea typeface="+mn-ea"/>
                <a:cs typeface="+mn-cs"/>
              </a:defRPr>
            </a:lvl5pPr>
            <a:lvl6pPr marL="1979447" algn="l" defTabSz="791779" rtl="0" eaLnBrk="1" latinLnBrk="0" hangingPunct="1">
              <a:defRPr sz="1559" kern="1200">
                <a:solidFill>
                  <a:schemeClr val="tx1"/>
                </a:solidFill>
                <a:latin typeface="+mn-lt"/>
                <a:ea typeface="+mn-ea"/>
                <a:cs typeface="+mn-cs"/>
              </a:defRPr>
            </a:lvl6pPr>
            <a:lvl7pPr marL="2375337" algn="l" defTabSz="791779" rtl="0" eaLnBrk="1" latinLnBrk="0" hangingPunct="1">
              <a:defRPr sz="1559" kern="1200">
                <a:solidFill>
                  <a:schemeClr val="tx1"/>
                </a:solidFill>
                <a:latin typeface="+mn-lt"/>
                <a:ea typeface="+mn-ea"/>
                <a:cs typeface="+mn-cs"/>
              </a:defRPr>
            </a:lvl7pPr>
            <a:lvl8pPr marL="2771226" algn="l" defTabSz="791779" rtl="0" eaLnBrk="1" latinLnBrk="0" hangingPunct="1">
              <a:defRPr sz="1559" kern="1200">
                <a:solidFill>
                  <a:schemeClr val="tx1"/>
                </a:solidFill>
                <a:latin typeface="+mn-lt"/>
                <a:ea typeface="+mn-ea"/>
                <a:cs typeface="+mn-cs"/>
              </a:defRPr>
            </a:lvl8pPr>
            <a:lvl9pPr marL="3167116" algn="l" defTabSz="791779" rtl="0" eaLnBrk="1" latinLnBrk="0" hangingPunct="1">
              <a:defRPr sz="1559" kern="1200">
                <a:solidFill>
                  <a:schemeClr val="tx1"/>
                </a:solidFill>
                <a:latin typeface="+mn-lt"/>
                <a:ea typeface="+mn-ea"/>
                <a:cs typeface="+mn-cs"/>
              </a:defRPr>
            </a:lvl9pPr>
          </a:lstStyle>
          <a:p>
            <a:pPr fontAlgn="base">
              <a:spcBef>
                <a:spcPct val="0"/>
              </a:spcBef>
              <a:spcAft>
                <a:spcPct val="0"/>
              </a:spcAft>
              <a:defRPr/>
            </a:pPr>
            <a:fld id="{60DB935C-A2BB-404C-A6C5-67E9068028EC}" type="slidenum">
              <a:rPr lang="en-US" smtClean="0"/>
              <a:pPr fontAlgn="base">
                <a:spcBef>
                  <a:spcPct val="0"/>
                </a:spcBef>
                <a:spcAft>
                  <a:spcPct val="0"/>
                </a:spcAft>
                <a:defRPr/>
              </a:pPr>
              <a:t>91</a:t>
            </a:fld>
            <a:endParaRPr lang="en-US">
              <a:solidFill>
                <a:prstClr val="black">
                  <a:tint val="75000"/>
                </a:prstClr>
              </a:solidFill>
              <a:latin typeface="Tahoma" charset="0"/>
            </a:endParaRPr>
          </a:p>
        </p:txBody>
      </p:sp>
      <p:pic>
        <p:nvPicPr>
          <p:cNvPr id="6" name="Picture 5">
            <a:extLst>
              <a:ext uri="{FF2B5EF4-FFF2-40B4-BE49-F238E27FC236}">
                <a16:creationId xmlns:a16="http://schemas.microsoft.com/office/drawing/2014/main" id="{BF27166C-FDD1-4DD8-96DC-705133C12C1F}"/>
              </a:ext>
            </a:extLst>
          </p:cNvPr>
          <p:cNvPicPr>
            <a:picLocks noChangeAspect="1"/>
          </p:cNvPicPr>
          <p:nvPr/>
        </p:nvPicPr>
        <p:blipFill>
          <a:blip r:embed="rId2"/>
          <a:stretch>
            <a:fillRect/>
          </a:stretch>
        </p:blipFill>
        <p:spPr>
          <a:xfrm>
            <a:off x="1294409" y="520615"/>
            <a:ext cx="10059194" cy="5499088"/>
          </a:xfrm>
          <a:prstGeom prst="rect">
            <a:avLst/>
          </a:prstGeom>
        </p:spPr>
      </p:pic>
    </p:spTree>
    <p:extLst>
      <p:ext uri="{BB962C8B-B14F-4D97-AF65-F5344CB8AC3E}">
        <p14:creationId xmlns:p14="http://schemas.microsoft.com/office/powerpoint/2010/main" val="18899217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2D2AB7DF-09CD-4F95-B49D-9287A3A77E58}"/>
              </a:ext>
            </a:extLst>
          </p:cNvPr>
          <p:cNvPicPr>
            <a:picLocks noChangeAspect="1"/>
          </p:cNvPicPr>
          <p:nvPr/>
        </p:nvPicPr>
        <p:blipFill>
          <a:blip r:embed="rId2"/>
          <a:stretch>
            <a:fillRect/>
          </a:stretch>
        </p:blipFill>
        <p:spPr>
          <a:xfrm>
            <a:off x="2428789" y="643573"/>
            <a:ext cx="7319986" cy="5570856"/>
          </a:xfrm>
          <a:prstGeom prst="rect">
            <a:avLst/>
          </a:prstGeom>
          <a:ln>
            <a:noFill/>
          </a:ln>
        </p:spPr>
      </p:pic>
    </p:spTree>
    <p:extLst>
      <p:ext uri="{BB962C8B-B14F-4D97-AF65-F5344CB8AC3E}">
        <p14:creationId xmlns:p14="http://schemas.microsoft.com/office/powerpoint/2010/main" val="5775905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46EE66-35D2-4705-AC75-A0FB1B92C40E}"/>
              </a:ext>
            </a:extLst>
          </p:cNvPr>
          <p:cNvSpPr>
            <a:spLocks noGrp="1"/>
          </p:cNvSpPr>
          <p:nvPr>
            <p:ph type="body" idx="4294967295"/>
          </p:nvPr>
        </p:nvSpPr>
        <p:spPr>
          <a:xfrm>
            <a:off x="1524171" y="1493911"/>
            <a:ext cx="8229291" cy="4525792"/>
          </a:xfrm>
        </p:spPr>
        <p:txBody>
          <a:bodyPr/>
          <a:lstStyle/>
          <a:p>
            <a:endParaRPr lang="en-US" dirty="0"/>
          </a:p>
          <a:p>
            <a:endParaRPr lang="en-US" dirty="0"/>
          </a:p>
          <a:p>
            <a:pPr marL="0" indent="0" algn="ctr">
              <a:buNone/>
            </a:pPr>
            <a:r>
              <a:rPr lang="en-US" sz="5400" dirty="0"/>
              <a:t>y = f(x)</a:t>
            </a:r>
            <a:endParaRPr lang="en-VI" sz="5400" dirty="0"/>
          </a:p>
        </p:txBody>
      </p:sp>
      <p:sp>
        <p:nvSpPr>
          <p:cNvPr id="3" name="Text Placeholder 2">
            <a:extLst>
              <a:ext uri="{FF2B5EF4-FFF2-40B4-BE49-F238E27FC236}">
                <a16:creationId xmlns:a16="http://schemas.microsoft.com/office/drawing/2014/main" id="{A0D9BEAA-E146-44EA-A6DE-2686733720E4}"/>
              </a:ext>
            </a:extLst>
          </p:cNvPr>
          <p:cNvSpPr>
            <a:spLocks noGrp="1"/>
          </p:cNvSpPr>
          <p:nvPr>
            <p:ph type="body" idx="4294967295"/>
          </p:nvPr>
        </p:nvSpPr>
        <p:spPr>
          <a:xfrm>
            <a:off x="1524173" y="671618"/>
            <a:ext cx="9068631" cy="623864"/>
          </a:xfrm>
        </p:spPr>
        <p:txBody>
          <a:bodyPr>
            <a:normAutofit lnSpcReduction="10000"/>
          </a:bodyPr>
          <a:lstStyle/>
          <a:p>
            <a:pPr marL="0" indent="0" algn="ctr">
              <a:buNone/>
            </a:pPr>
            <a:r>
              <a:rPr lang="en-US" sz="3600" b="1" dirty="0"/>
              <a:t>What is regression analysis?</a:t>
            </a:r>
            <a:endParaRPr lang="en-VI" sz="3600" b="1" dirty="0"/>
          </a:p>
        </p:txBody>
      </p:sp>
      <p:grpSp>
        <p:nvGrpSpPr>
          <p:cNvPr id="25" name="Group 24">
            <a:extLst>
              <a:ext uri="{FF2B5EF4-FFF2-40B4-BE49-F238E27FC236}">
                <a16:creationId xmlns:a16="http://schemas.microsoft.com/office/drawing/2014/main" id="{7AABB4F4-D67B-2042-9EEE-52B35ED84913}"/>
              </a:ext>
            </a:extLst>
          </p:cNvPr>
          <p:cNvGrpSpPr/>
          <p:nvPr/>
        </p:nvGrpSpPr>
        <p:grpSpPr>
          <a:xfrm>
            <a:off x="6618495" y="3272229"/>
            <a:ext cx="2250276" cy="1257072"/>
            <a:chOff x="5094515" y="3272223"/>
            <a:chExt cx="2250360" cy="12571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AABBD82-D550-134D-9996-D3CFED4B9721}"/>
                    </a:ext>
                  </a:extLst>
                </p14:cNvPr>
                <p14:cNvContentPartPr/>
                <p14:nvPr/>
              </p14:nvContentPartPr>
              <p14:xfrm>
                <a:off x="5125115" y="3272223"/>
                <a:ext cx="69480" cy="490680"/>
              </p14:xfrm>
            </p:contentPart>
          </mc:Choice>
          <mc:Fallback xmlns="">
            <p:pic>
              <p:nvPicPr>
                <p:cNvPr id="4" name="Ink 3">
                  <a:extLst>
                    <a:ext uri="{FF2B5EF4-FFF2-40B4-BE49-F238E27FC236}">
                      <a16:creationId xmlns:a16="http://schemas.microsoft.com/office/drawing/2014/main" id="{5AABBD82-D550-134D-9996-D3CFED4B9721}"/>
                    </a:ext>
                  </a:extLst>
                </p:cNvPr>
                <p:cNvPicPr/>
                <p:nvPr/>
              </p:nvPicPr>
              <p:blipFill>
                <a:blip r:embed="rId3"/>
                <a:stretch>
                  <a:fillRect/>
                </a:stretch>
              </p:blipFill>
              <p:spPr>
                <a:xfrm>
                  <a:off x="5109995" y="3256743"/>
                  <a:ext cx="1000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1E790C2-E42C-374B-8EEB-AB9453EDD390}"/>
                    </a:ext>
                  </a:extLst>
                </p14:cNvPr>
                <p14:cNvContentPartPr/>
                <p14:nvPr/>
              </p14:nvContentPartPr>
              <p14:xfrm>
                <a:off x="5125115" y="3781263"/>
                <a:ext cx="82080" cy="25560"/>
              </p14:xfrm>
            </p:contentPart>
          </mc:Choice>
          <mc:Fallback xmlns="">
            <p:pic>
              <p:nvPicPr>
                <p:cNvPr id="5" name="Ink 4">
                  <a:extLst>
                    <a:ext uri="{FF2B5EF4-FFF2-40B4-BE49-F238E27FC236}">
                      <a16:creationId xmlns:a16="http://schemas.microsoft.com/office/drawing/2014/main" id="{C1E790C2-E42C-374B-8EEB-AB9453EDD390}"/>
                    </a:ext>
                  </a:extLst>
                </p:cNvPr>
                <p:cNvPicPr/>
                <p:nvPr/>
              </p:nvPicPr>
              <p:blipFill>
                <a:blip r:embed="rId5"/>
                <a:stretch>
                  <a:fillRect/>
                </a:stretch>
              </p:blipFill>
              <p:spPr>
                <a:xfrm>
                  <a:off x="5109995" y="3766143"/>
                  <a:ext cx="112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0D802606-36F4-7342-BED6-0F684D0EDF37}"/>
                    </a:ext>
                  </a:extLst>
                </p14:cNvPr>
                <p14:cNvContentPartPr/>
                <p14:nvPr/>
              </p14:nvContentPartPr>
              <p14:xfrm>
                <a:off x="5219435" y="3743823"/>
                <a:ext cx="69480" cy="69480"/>
              </p14:xfrm>
            </p:contentPart>
          </mc:Choice>
          <mc:Fallback xmlns="">
            <p:pic>
              <p:nvPicPr>
                <p:cNvPr id="6" name="Ink 5">
                  <a:extLst>
                    <a:ext uri="{FF2B5EF4-FFF2-40B4-BE49-F238E27FC236}">
                      <a16:creationId xmlns:a16="http://schemas.microsoft.com/office/drawing/2014/main" id="{0D802606-36F4-7342-BED6-0F684D0EDF37}"/>
                    </a:ext>
                  </a:extLst>
                </p:cNvPr>
                <p:cNvPicPr/>
                <p:nvPr/>
              </p:nvPicPr>
              <p:blipFill>
                <a:blip r:embed="rId7"/>
                <a:stretch>
                  <a:fillRect/>
                </a:stretch>
              </p:blipFill>
              <p:spPr>
                <a:xfrm>
                  <a:off x="5204315" y="3728343"/>
                  <a:ext cx="1000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CCC43E0A-196F-7A49-B0A1-2A2218A1E4B6}"/>
                    </a:ext>
                  </a:extLst>
                </p14:cNvPr>
                <p14:cNvContentPartPr/>
                <p14:nvPr/>
              </p14:nvContentPartPr>
              <p14:xfrm>
                <a:off x="5181635" y="4158543"/>
                <a:ext cx="31680" cy="113400"/>
              </p14:xfrm>
            </p:contentPart>
          </mc:Choice>
          <mc:Fallback xmlns="">
            <p:pic>
              <p:nvPicPr>
                <p:cNvPr id="8" name="Ink 7">
                  <a:extLst>
                    <a:ext uri="{FF2B5EF4-FFF2-40B4-BE49-F238E27FC236}">
                      <a16:creationId xmlns:a16="http://schemas.microsoft.com/office/drawing/2014/main" id="{CCC43E0A-196F-7A49-B0A1-2A2218A1E4B6}"/>
                    </a:ext>
                  </a:extLst>
                </p:cNvPr>
                <p:cNvPicPr/>
                <p:nvPr/>
              </p:nvPicPr>
              <p:blipFill>
                <a:blip r:embed="rId9"/>
                <a:stretch>
                  <a:fillRect/>
                </a:stretch>
              </p:blipFill>
              <p:spPr>
                <a:xfrm>
                  <a:off x="5166515" y="4143423"/>
                  <a:ext cx="62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9BE61753-C89B-E441-9D25-2CA63C7F5DF9}"/>
                    </a:ext>
                  </a:extLst>
                </p14:cNvPr>
                <p14:cNvContentPartPr/>
                <p14:nvPr/>
              </p14:nvContentPartPr>
              <p14:xfrm>
                <a:off x="5150315" y="4309383"/>
                <a:ext cx="145080" cy="6480"/>
              </p14:xfrm>
            </p:contentPart>
          </mc:Choice>
          <mc:Fallback xmlns="">
            <p:pic>
              <p:nvPicPr>
                <p:cNvPr id="9" name="Ink 8">
                  <a:extLst>
                    <a:ext uri="{FF2B5EF4-FFF2-40B4-BE49-F238E27FC236}">
                      <a16:creationId xmlns:a16="http://schemas.microsoft.com/office/drawing/2014/main" id="{9BE61753-C89B-E441-9D25-2CA63C7F5DF9}"/>
                    </a:ext>
                  </a:extLst>
                </p:cNvPr>
                <p:cNvPicPr/>
                <p:nvPr/>
              </p:nvPicPr>
              <p:blipFill>
                <a:blip r:embed="rId11"/>
                <a:stretch>
                  <a:fillRect/>
                </a:stretch>
              </p:blipFill>
              <p:spPr>
                <a:xfrm>
                  <a:off x="5134835" y="4294263"/>
                  <a:ext cx="1753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05615817-DB81-5640-BD2B-AF24C39ADEFE}"/>
                    </a:ext>
                  </a:extLst>
                </p14:cNvPr>
                <p14:cNvContentPartPr/>
                <p14:nvPr/>
              </p14:nvContentPartPr>
              <p14:xfrm>
                <a:off x="5094515" y="4152423"/>
                <a:ext cx="137880" cy="19080"/>
              </p14:xfrm>
            </p:contentPart>
          </mc:Choice>
          <mc:Fallback xmlns="">
            <p:pic>
              <p:nvPicPr>
                <p:cNvPr id="10" name="Ink 9">
                  <a:extLst>
                    <a:ext uri="{FF2B5EF4-FFF2-40B4-BE49-F238E27FC236}">
                      <a16:creationId xmlns:a16="http://schemas.microsoft.com/office/drawing/2014/main" id="{05615817-DB81-5640-BD2B-AF24C39ADEFE}"/>
                    </a:ext>
                  </a:extLst>
                </p:cNvPr>
                <p:cNvPicPr/>
                <p:nvPr/>
              </p:nvPicPr>
              <p:blipFill>
                <a:blip r:embed="rId13"/>
                <a:stretch>
                  <a:fillRect/>
                </a:stretch>
              </p:blipFill>
              <p:spPr>
                <a:xfrm>
                  <a:off x="5079035" y="4136943"/>
                  <a:ext cx="1684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AD37177-7399-B248-AA10-341A858E796B}"/>
                    </a:ext>
                  </a:extLst>
                </p14:cNvPr>
                <p14:cNvContentPartPr/>
                <p14:nvPr/>
              </p14:nvContentPartPr>
              <p14:xfrm>
                <a:off x="5307275" y="4208943"/>
                <a:ext cx="232920" cy="100800"/>
              </p14:xfrm>
            </p:contentPart>
          </mc:Choice>
          <mc:Fallback xmlns="">
            <p:pic>
              <p:nvPicPr>
                <p:cNvPr id="11" name="Ink 10">
                  <a:extLst>
                    <a:ext uri="{FF2B5EF4-FFF2-40B4-BE49-F238E27FC236}">
                      <a16:creationId xmlns:a16="http://schemas.microsoft.com/office/drawing/2014/main" id="{9AD37177-7399-B248-AA10-341A858E796B}"/>
                    </a:ext>
                  </a:extLst>
                </p:cNvPr>
                <p:cNvPicPr/>
                <p:nvPr/>
              </p:nvPicPr>
              <p:blipFill>
                <a:blip r:embed="rId15"/>
                <a:stretch>
                  <a:fillRect/>
                </a:stretch>
              </p:blipFill>
              <p:spPr>
                <a:xfrm>
                  <a:off x="5292155" y="4193823"/>
                  <a:ext cx="2635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83905BDB-C558-8948-93CC-4B8A8E8324D6}"/>
                    </a:ext>
                  </a:extLst>
                </p14:cNvPr>
                <p14:cNvContentPartPr/>
                <p14:nvPr/>
              </p14:nvContentPartPr>
              <p14:xfrm>
                <a:off x="5646755" y="4202463"/>
                <a:ext cx="119880" cy="100800"/>
              </p14:xfrm>
            </p:contentPart>
          </mc:Choice>
          <mc:Fallback xmlns="">
            <p:pic>
              <p:nvPicPr>
                <p:cNvPr id="12" name="Ink 11">
                  <a:extLst>
                    <a:ext uri="{FF2B5EF4-FFF2-40B4-BE49-F238E27FC236}">
                      <a16:creationId xmlns:a16="http://schemas.microsoft.com/office/drawing/2014/main" id="{83905BDB-C558-8948-93CC-4B8A8E8324D6}"/>
                    </a:ext>
                  </a:extLst>
                </p:cNvPr>
                <p:cNvPicPr/>
                <p:nvPr/>
              </p:nvPicPr>
              <p:blipFill>
                <a:blip r:embed="rId17"/>
                <a:stretch>
                  <a:fillRect/>
                </a:stretch>
              </p:blipFill>
              <p:spPr>
                <a:xfrm>
                  <a:off x="5631635" y="4187343"/>
                  <a:ext cx="1504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4AACB397-DA5F-5E45-855B-9A0A8C0423D9}"/>
                    </a:ext>
                  </a:extLst>
                </p14:cNvPr>
                <p14:cNvContentPartPr/>
                <p14:nvPr/>
              </p14:nvContentPartPr>
              <p14:xfrm>
                <a:off x="5722355" y="3944703"/>
                <a:ext cx="63360" cy="339840"/>
              </p14:xfrm>
            </p:contentPart>
          </mc:Choice>
          <mc:Fallback xmlns="">
            <p:pic>
              <p:nvPicPr>
                <p:cNvPr id="13" name="Ink 12">
                  <a:extLst>
                    <a:ext uri="{FF2B5EF4-FFF2-40B4-BE49-F238E27FC236}">
                      <a16:creationId xmlns:a16="http://schemas.microsoft.com/office/drawing/2014/main" id="{4AACB397-DA5F-5E45-855B-9A0A8C0423D9}"/>
                    </a:ext>
                  </a:extLst>
                </p:cNvPr>
                <p:cNvPicPr/>
                <p:nvPr/>
              </p:nvPicPr>
              <p:blipFill>
                <a:blip r:embed="rId19"/>
                <a:stretch>
                  <a:fillRect/>
                </a:stretch>
              </p:blipFill>
              <p:spPr>
                <a:xfrm>
                  <a:off x="5707235" y="3929583"/>
                  <a:ext cx="936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C8FBFE12-3C17-2445-9C05-B51F144DF077}"/>
                    </a:ext>
                  </a:extLst>
                </p14:cNvPr>
                <p14:cNvContentPartPr/>
                <p14:nvPr/>
              </p14:nvContentPartPr>
              <p14:xfrm>
                <a:off x="5860595" y="4196343"/>
                <a:ext cx="126000" cy="107280"/>
              </p14:xfrm>
            </p:contentPart>
          </mc:Choice>
          <mc:Fallback xmlns="">
            <p:pic>
              <p:nvPicPr>
                <p:cNvPr id="14" name="Ink 13">
                  <a:extLst>
                    <a:ext uri="{FF2B5EF4-FFF2-40B4-BE49-F238E27FC236}">
                      <a16:creationId xmlns:a16="http://schemas.microsoft.com/office/drawing/2014/main" id="{C8FBFE12-3C17-2445-9C05-B51F144DF077}"/>
                    </a:ext>
                  </a:extLst>
                </p:cNvPr>
                <p:cNvPicPr/>
                <p:nvPr/>
              </p:nvPicPr>
              <p:blipFill>
                <a:blip r:embed="rId21"/>
                <a:stretch>
                  <a:fillRect/>
                </a:stretch>
              </p:blipFill>
              <p:spPr>
                <a:xfrm>
                  <a:off x="5845475" y="4181223"/>
                  <a:ext cx="1566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D7772B12-437C-854A-A6F9-2C8DD0AE6471}"/>
                    </a:ext>
                  </a:extLst>
                </p14:cNvPr>
                <p14:cNvContentPartPr/>
                <p14:nvPr/>
              </p14:nvContentPartPr>
              <p14:xfrm>
                <a:off x="6036635" y="4190223"/>
                <a:ext cx="63360" cy="339120"/>
              </p14:xfrm>
            </p:contentPart>
          </mc:Choice>
          <mc:Fallback xmlns="">
            <p:pic>
              <p:nvPicPr>
                <p:cNvPr id="15" name="Ink 14">
                  <a:extLst>
                    <a:ext uri="{FF2B5EF4-FFF2-40B4-BE49-F238E27FC236}">
                      <a16:creationId xmlns:a16="http://schemas.microsoft.com/office/drawing/2014/main" id="{D7772B12-437C-854A-A6F9-2C8DD0AE6471}"/>
                    </a:ext>
                  </a:extLst>
                </p:cNvPr>
                <p:cNvPicPr/>
                <p:nvPr/>
              </p:nvPicPr>
              <p:blipFill>
                <a:blip r:embed="rId23"/>
                <a:stretch>
                  <a:fillRect/>
                </a:stretch>
              </p:blipFill>
              <p:spPr>
                <a:xfrm>
                  <a:off x="6021515" y="4174743"/>
                  <a:ext cx="936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C4950CCF-BC76-1C40-854A-8D3B3DF89EB5}"/>
                    </a:ext>
                  </a:extLst>
                </p14:cNvPr>
                <p14:cNvContentPartPr/>
                <p14:nvPr/>
              </p14:nvContentPartPr>
              <p14:xfrm>
                <a:off x="6061835" y="4171143"/>
                <a:ext cx="132480" cy="113400"/>
              </p14:xfrm>
            </p:contentPart>
          </mc:Choice>
          <mc:Fallback xmlns="">
            <p:pic>
              <p:nvPicPr>
                <p:cNvPr id="16" name="Ink 15">
                  <a:extLst>
                    <a:ext uri="{FF2B5EF4-FFF2-40B4-BE49-F238E27FC236}">
                      <a16:creationId xmlns:a16="http://schemas.microsoft.com/office/drawing/2014/main" id="{C4950CCF-BC76-1C40-854A-8D3B3DF89EB5}"/>
                    </a:ext>
                  </a:extLst>
                </p:cNvPr>
                <p:cNvPicPr/>
                <p:nvPr/>
              </p:nvPicPr>
              <p:blipFill>
                <a:blip r:embed="rId25"/>
                <a:stretch>
                  <a:fillRect/>
                </a:stretch>
              </p:blipFill>
              <p:spPr>
                <a:xfrm>
                  <a:off x="6046715" y="4156023"/>
                  <a:ext cx="162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D1A94432-09B2-4842-A989-5554D983D390}"/>
                    </a:ext>
                  </a:extLst>
                </p14:cNvPr>
                <p14:cNvContentPartPr/>
                <p14:nvPr/>
              </p14:nvContentPartPr>
              <p14:xfrm>
                <a:off x="6256595" y="4177623"/>
                <a:ext cx="113400" cy="94680"/>
              </p14:xfrm>
            </p:contentPart>
          </mc:Choice>
          <mc:Fallback xmlns="">
            <p:pic>
              <p:nvPicPr>
                <p:cNvPr id="17" name="Ink 16">
                  <a:extLst>
                    <a:ext uri="{FF2B5EF4-FFF2-40B4-BE49-F238E27FC236}">
                      <a16:creationId xmlns:a16="http://schemas.microsoft.com/office/drawing/2014/main" id="{D1A94432-09B2-4842-A989-5554D983D390}"/>
                    </a:ext>
                  </a:extLst>
                </p:cNvPr>
                <p:cNvPicPr/>
                <p:nvPr/>
              </p:nvPicPr>
              <p:blipFill>
                <a:blip r:embed="rId27"/>
                <a:stretch>
                  <a:fillRect/>
                </a:stretch>
              </p:blipFill>
              <p:spPr>
                <a:xfrm>
                  <a:off x="6241475" y="4162143"/>
                  <a:ext cx="144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5FE599D1-7F57-EA4B-8D1E-211DAC624BDA}"/>
                    </a:ext>
                  </a:extLst>
                </p14:cNvPr>
                <p14:cNvContentPartPr/>
                <p14:nvPr/>
              </p14:nvContentPartPr>
              <p14:xfrm>
                <a:off x="6413915" y="4190223"/>
                <a:ext cx="170280" cy="94680"/>
              </p14:xfrm>
            </p:contentPart>
          </mc:Choice>
          <mc:Fallback xmlns="">
            <p:pic>
              <p:nvPicPr>
                <p:cNvPr id="18" name="Ink 17">
                  <a:extLst>
                    <a:ext uri="{FF2B5EF4-FFF2-40B4-BE49-F238E27FC236}">
                      <a16:creationId xmlns:a16="http://schemas.microsoft.com/office/drawing/2014/main" id="{5FE599D1-7F57-EA4B-8D1E-211DAC624BDA}"/>
                    </a:ext>
                  </a:extLst>
                </p:cNvPr>
                <p:cNvPicPr/>
                <p:nvPr/>
              </p:nvPicPr>
              <p:blipFill>
                <a:blip r:embed="rId29"/>
                <a:stretch>
                  <a:fillRect/>
                </a:stretch>
              </p:blipFill>
              <p:spPr>
                <a:xfrm>
                  <a:off x="6398795" y="4174743"/>
                  <a:ext cx="2005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DB43FAFF-1F94-D144-A279-031410749F68}"/>
                    </a:ext>
                  </a:extLst>
                </p14:cNvPr>
                <p14:cNvContentPartPr/>
                <p14:nvPr/>
              </p14:nvContentPartPr>
              <p14:xfrm>
                <a:off x="6659075" y="4190223"/>
                <a:ext cx="132480" cy="100800"/>
              </p14:xfrm>
            </p:contentPart>
          </mc:Choice>
          <mc:Fallback xmlns="">
            <p:pic>
              <p:nvPicPr>
                <p:cNvPr id="19" name="Ink 18">
                  <a:extLst>
                    <a:ext uri="{FF2B5EF4-FFF2-40B4-BE49-F238E27FC236}">
                      <a16:creationId xmlns:a16="http://schemas.microsoft.com/office/drawing/2014/main" id="{DB43FAFF-1F94-D144-A279-031410749F68}"/>
                    </a:ext>
                  </a:extLst>
                </p:cNvPr>
                <p:cNvPicPr/>
                <p:nvPr/>
              </p:nvPicPr>
              <p:blipFill>
                <a:blip r:embed="rId31"/>
                <a:stretch>
                  <a:fillRect/>
                </a:stretch>
              </p:blipFill>
              <p:spPr>
                <a:xfrm>
                  <a:off x="6643955" y="4174743"/>
                  <a:ext cx="1627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A5B2C271-80AC-CA48-9CE5-AE4D3BA177A6}"/>
                    </a:ext>
                  </a:extLst>
                </p14:cNvPr>
                <p14:cNvContentPartPr/>
                <p14:nvPr/>
              </p14:nvContentPartPr>
              <p14:xfrm>
                <a:off x="6753395" y="3875583"/>
                <a:ext cx="50760" cy="383760"/>
              </p14:xfrm>
            </p:contentPart>
          </mc:Choice>
          <mc:Fallback xmlns="">
            <p:pic>
              <p:nvPicPr>
                <p:cNvPr id="20" name="Ink 19">
                  <a:extLst>
                    <a:ext uri="{FF2B5EF4-FFF2-40B4-BE49-F238E27FC236}">
                      <a16:creationId xmlns:a16="http://schemas.microsoft.com/office/drawing/2014/main" id="{A5B2C271-80AC-CA48-9CE5-AE4D3BA177A6}"/>
                    </a:ext>
                  </a:extLst>
                </p:cNvPr>
                <p:cNvPicPr/>
                <p:nvPr/>
              </p:nvPicPr>
              <p:blipFill>
                <a:blip r:embed="rId33"/>
                <a:stretch>
                  <a:fillRect/>
                </a:stretch>
              </p:blipFill>
              <p:spPr>
                <a:xfrm>
                  <a:off x="6738275" y="3860463"/>
                  <a:ext cx="8100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3C355A8E-A81F-5840-B5D1-2C4C198B3E3D}"/>
                    </a:ext>
                  </a:extLst>
                </p14:cNvPr>
                <p14:cNvContentPartPr/>
                <p14:nvPr/>
              </p14:nvContentPartPr>
              <p14:xfrm>
                <a:off x="6847715" y="4177623"/>
                <a:ext cx="107280" cy="100800"/>
              </p14:xfrm>
            </p:contentPart>
          </mc:Choice>
          <mc:Fallback xmlns="">
            <p:pic>
              <p:nvPicPr>
                <p:cNvPr id="21" name="Ink 20">
                  <a:extLst>
                    <a:ext uri="{FF2B5EF4-FFF2-40B4-BE49-F238E27FC236}">
                      <a16:creationId xmlns:a16="http://schemas.microsoft.com/office/drawing/2014/main" id="{3C355A8E-A81F-5840-B5D1-2C4C198B3E3D}"/>
                    </a:ext>
                  </a:extLst>
                </p:cNvPr>
                <p:cNvPicPr/>
                <p:nvPr/>
              </p:nvPicPr>
              <p:blipFill>
                <a:blip r:embed="rId35"/>
                <a:stretch>
                  <a:fillRect/>
                </a:stretch>
              </p:blipFill>
              <p:spPr>
                <a:xfrm>
                  <a:off x="6832595" y="4162143"/>
                  <a:ext cx="137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612E0B1-0CAF-4748-9DB3-A9B5605E30E1}"/>
                    </a:ext>
                  </a:extLst>
                </p14:cNvPr>
                <p14:cNvContentPartPr/>
                <p14:nvPr/>
              </p14:nvContentPartPr>
              <p14:xfrm>
                <a:off x="7005035" y="4177623"/>
                <a:ext cx="163800" cy="113400"/>
              </p14:xfrm>
            </p:contentPart>
          </mc:Choice>
          <mc:Fallback xmlns="">
            <p:pic>
              <p:nvPicPr>
                <p:cNvPr id="22" name="Ink 21">
                  <a:extLst>
                    <a:ext uri="{FF2B5EF4-FFF2-40B4-BE49-F238E27FC236}">
                      <a16:creationId xmlns:a16="http://schemas.microsoft.com/office/drawing/2014/main" id="{F612E0B1-0CAF-4748-9DB3-A9B5605E30E1}"/>
                    </a:ext>
                  </a:extLst>
                </p:cNvPr>
                <p:cNvPicPr/>
                <p:nvPr/>
              </p:nvPicPr>
              <p:blipFill>
                <a:blip r:embed="rId37"/>
                <a:stretch>
                  <a:fillRect/>
                </a:stretch>
              </p:blipFill>
              <p:spPr>
                <a:xfrm>
                  <a:off x="6989555" y="4162143"/>
                  <a:ext cx="194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E6375885-A747-DF4C-B9A3-E0F59A9C8A88}"/>
                    </a:ext>
                  </a:extLst>
                </p14:cNvPr>
                <p14:cNvContentPartPr/>
                <p14:nvPr/>
              </p14:nvContentPartPr>
              <p14:xfrm>
                <a:off x="7250195" y="3995103"/>
                <a:ext cx="94680" cy="270720"/>
              </p14:xfrm>
            </p:contentPart>
          </mc:Choice>
          <mc:Fallback xmlns="">
            <p:pic>
              <p:nvPicPr>
                <p:cNvPr id="23" name="Ink 22">
                  <a:extLst>
                    <a:ext uri="{FF2B5EF4-FFF2-40B4-BE49-F238E27FC236}">
                      <a16:creationId xmlns:a16="http://schemas.microsoft.com/office/drawing/2014/main" id="{E6375885-A747-DF4C-B9A3-E0F59A9C8A88}"/>
                    </a:ext>
                  </a:extLst>
                </p:cNvPr>
                <p:cNvPicPr/>
                <p:nvPr/>
              </p:nvPicPr>
              <p:blipFill>
                <a:blip r:embed="rId39"/>
                <a:stretch>
                  <a:fillRect/>
                </a:stretch>
              </p:blipFill>
              <p:spPr>
                <a:xfrm>
                  <a:off x="7234715" y="3979983"/>
                  <a:ext cx="12528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86BA28CD-5453-2B4B-AD27-7B336EECB5DB}"/>
                    </a:ext>
                  </a:extLst>
                </p14:cNvPr>
                <p14:cNvContentPartPr/>
                <p14:nvPr/>
              </p14:nvContentPartPr>
              <p14:xfrm>
                <a:off x="7262795" y="4095903"/>
                <a:ext cx="75960" cy="12960"/>
              </p14:xfrm>
            </p:contentPart>
          </mc:Choice>
          <mc:Fallback xmlns="">
            <p:pic>
              <p:nvPicPr>
                <p:cNvPr id="24" name="Ink 23">
                  <a:extLst>
                    <a:ext uri="{FF2B5EF4-FFF2-40B4-BE49-F238E27FC236}">
                      <a16:creationId xmlns:a16="http://schemas.microsoft.com/office/drawing/2014/main" id="{86BA28CD-5453-2B4B-AD27-7B336EECB5DB}"/>
                    </a:ext>
                  </a:extLst>
                </p:cNvPr>
                <p:cNvPicPr/>
                <p:nvPr/>
              </p:nvPicPr>
              <p:blipFill>
                <a:blip r:embed="rId41"/>
                <a:stretch>
                  <a:fillRect/>
                </a:stretch>
              </p:blipFill>
              <p:spPr>
                <a:xfrm>
                  <a:off x="7247315" y="4080423"/>
                  <a:ext cx="106200" cy="43560"/>
                </a:xfrm>
                <a:prstGeom prst="rect">
                  <a:avLst/>
                </a:prstGeom>
              </p:spPr>
            </p:pic>
          </mc:Fallback>
        </mc:AlternateContent>
      </p:grpSp>
      <p:grpSp>
        <p:nvGrpSpPr>
          <p:cNvPr id="36" name="Group 35">
            <a:extLst>
              <a:ext uri="{FF2B5EF4-FFF2-40B4-BE49-F238E27FC236}">
                <a16:creationId xmlns:a16="http://schemas.microsoft.com/office/drawing/2014/main" id="{4BF58EE8-6B96-374A-A0A6-6EBF31790905}"/>
              </a:ext>
            </a:extLst>
          </p:cNvPr>
          <p:cNvGrpSpPr/>
          <p:nvPr/>
        </p:nvGrpSpPr>
        <p:grpSpPr>
          <a:xfrm>
            <a:off x="7522781" y="4623978"/>
            <a:ext cx="1490704" cy="289429"/>
            <a:chOff x="5998835" y="4624023"/>
            <a:chExt cx="1490760" cy="289440"/>
          </a:xfrm>
        </p:grpSpPr>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C8E67E4B-6250-7743-BEAB-6B29B642760C}"/>
                    </a:ext>
                  </a:extLst>
                </p14:cNvPr>
                <p14:cNvContentPartPr/>
                <p14:nvPr/>
              </p14:nvContentPartPr>
              <p14:xfrm>
                <a:off x="5998835" y="4768383"/>
                <a:ext cx="113400" cy="113400"/>
              </p14:xfrm>
            </p:contentPart>
          </mc:Choice>
          <mc:Fallback xmlns="">
            <p:pic>
              <p:nvPicPr>
                <p:cNvPr id="26" name="Ink 25">
                  <a:extLst>
                    <a:ext uri="{FF2B5EF4-FFF2-40B4-BE49-F238E27FC236}">
                      <a16:creationId xmlns:a16="http://schemas.microsoft.com/office/drawing/2014/main" id="{C8E67E4B-6250-7743-BEAB-6B29B642760C}"/>
                    </a:ext>
                  </a:extLst>
                </p:cNvPr>
                <p:cNvPicPr/>
                <p:nvPr/>
              </p:nvPicPr>
              <p:blipFill>
                <a:blip r:embed="rId43"/>
                <a:stretch>
                  <a:fillRect/>
                </a:stretch>
              </p:blipFill>
              <p:spPr>
                <a:xfrm>
                  <a:off x="5983715" y="4753263"/>
                  <a:ext cx="144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85BBFFB4-22F6-1A4A-A21F-AF7B3FA64430}"/>
                    </a:ext>
                  </a:extLst>
                </p14:cNvPr>
                <p14:cNvContentPartPr/>
                <p14:nvPr/>
              </p14:nvContentPartPr>
              <p14:xfrm>
                <a:off x="6112235" y="4755783"/>
                <a:ext cx="75960" cy="126000"/>
              </p14:xfrm>
            </p:contentPart>
          </mc:Choice>
          <mc:Fallback xmlns="">
            <p:pic>
              <p:nvPicPr>
                <p:cNvPr id="27" name="Ink 26">
                  <a:extLst>
                    <a:ext uri="{FF2B5EF4-FFF2-40B4-BE49-F238E27FC236}">
                      <a16:creationId xmlns:a16="http://schemas.microsoft.com/office/drawing/2014/main" id="{85BBFFB4-22F6-1A4A-A21F-AF7B3FA64430}"/>
                    </a:ext>
                  </a:extLst>
                </p:cNvPr>
                <p:cNvPicPr/>
                <p:nvPr/>
              </p:nvPicPr>
              <p:blipFill>
                <a:blip r:embed="rId45"/>
                <a:stretch>
                  <a:fillRect/>
                </a:stretch>
              </p:blipFill>
              <p:spPr>
                <a:xfrm>
                  <a:off x="6096755" y="4740663"/>
                  <a:ext cx="1062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93819AB5-D73D-0D47-870C-6C196A081579}"/>
                    </a:ext>
                  </a:extLst>
                </p14:cNvPr>
                <p14:cNvContentPartPr/>
                <p14:nvPr/>
              </p14:nvContentPartPr>
              <p14:xfrm>
                <a:off x="6237875" y="4837503"/>
                <a:ext cx="163800" cy="69480"/>
              </p14:xfrm>
            </p:contentPart>
          </mc:Choice>
          <mc:Fallback xmlns="">
            <p:pic>
              <p:nvPicPr>
                <p:cNvPr id="28" name="Ink 27">
                  <a:extLst>
                    <a:ext uri="{FF2B5EF4-FFF2-40B4-BE49-F238E27FC236}">
                      <a16:creationId xmlns:a16="http://schemas.microsoft.com/office/drawing/2014/main" id="{93819AB5-D73D-0D47-870C-6C196A081579}"/>
                    </a:ext>
                  </a:extLst>
                </p:cNvPr>
                <p:cNvPicPr/>
                <p:nvPr/>
              </p:nvPicPr>
              <p:blipFill>
                <a:blip r:embed="rId47"/>
                <a:stretch>
                  <a:fillRect/>
                </a:stretch>
              </p:blipFill>
              <p:spPr>
                <a:xfrm>
                  <a:off x="6222755" y="4822383"/>
                  <a:ext cx="1944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DD8AC522-E789-F647-A4A4-021ADF569E09}"/>
                    </a:ext>
                  </a:extLst>
                </p14:cNvPr>
                <p14:cNvContentPartPr/>
                <p14:nvPr/>
              </p14:nvContentPartPr>
              <p14:xfrm>
                <a:off x="6464315" y="4831383"/>
                <a:ext cx="232920" cy="82080"/>
              </p14:xfrm>
            </p:contentPart>
          </mc:Choice>
          <mc:Fallback xmlns="">
            <p:pic>
              <p:nvPicPr>
                <p:cNvPr id="29" name="Ink 28">
                  <a:extLst>
                    <a:ext uri="{FF2B5EF4-FFF2-40B4-BE49-F238E27FC236}">
                      <a16:creationId xmlns:a16="http://schemas.microsoft.com/office/drawing/2014/main" id="{DD8AC522-E789-F647-A4A4-021ADF569E09}"/>
                    </a:ext>
                  </a:extLst>
                </p:cNvPr>
                <p:cNvPicPr/>
                <p:nvPr/>
              </p:nvPicPr>
              <p:blipFill>
                <a:blip r:embed="rId49"/>
                <a:stretch>
                  <a:fillRect/>
                </a:stretch>
              </p:blipFill>
              <p:spPr>
                <a:xfrm>
                  <a:off x="6448835" y="4816263"/>
                  <a:ext cx="2635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F40DB3F3-94A2-AB46-AD06-DF16464EB5CC}"/>
                    </a:ext>
                  </a:extLst>
                </p14:cNvPr>
                <p14:cNvContentPartPr/>
                <p14:nvPr/>
              </p14:nvContentPartPr>
              <p14:xfrm>
                <a:off x="6740795" y="4824903"/>
                <a:ext cx="12960" cy="63360"/>
              </p14:xfrm>
            </p:contentPart>
          </mc:Choice>
          <mc:Fallback xmlns="">
            <p:pic>
              <p:nvPicPr>
                <p:cNvPr id="30" name="Ink 29">
                  <a:extLst>
                    <a:ext uri="{FF2B5EF4-FFF2-40B4-BE49-F238E27FC236}">
                      <a16:creationId xmlns:a16="http://schemas.microsoft.com/office/drawing/2014/main" id="{F40DB3F3-94A2-AB46-AD06-DF16464EB5CC}"/>
                    </a:ext>
                  </a:extLst>
                </p:cNvPr>
                <p:cNvPicPr/>
                <p:nvPr/>
              </p:nvPicPr>
              <p:blipFill>
                <a:blip r:embed="rId51"/>
                <a:stretch>
                  <a:fillRect/>
                </a:stretch>
              </p:blipFill>
              <p:spPr>
                <a:xfrm>
                  <a:off x="6725675" y="4809783"/>
                  <a:ext cx="435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5DB7E4DA-E712-E74D-AF08-C22159F57241}"/>
                    </a:ext>
                  </a:extLst>
                </p14:cNvPr>
                <p14:cNvContentPartPr/>
                <p14:nvPr/>
              </p14:nvContentPartPr>
              <p14:xfrm>
                <a:off x="6734675" y="4743183"/>
                <a:ext cx="360" cy="25560"/>
              </p14:xfrm>
            </p:contentPart>
          </mc:Choice>
          <mc:Fallback xmlns="">
            <p:pic>
              <p:nvPicPr>
                <p:cNvPr id="31" name="Ink 30">
                  <a:extLst>
                    <a:ext uri="{FF2B5EF4-FFF2-40B4-BE49-F238E27FC236}">
                      <a16:creationId xmlns:a16="http://schemas.microsoft.com/office/drawing/2014/main" id="{5DB7E4DA-E712-E74D-AF08-C22159F57241}"/>
                    </a:ext>
                  </a:extLst>
                </p:cNvPr>
                <p:cNvPicPr/>
                <p:nvPr/>
              </p:nvPicPr>
              <p:blipFill>
                <a:blip r:embed="rId53"/>
                <a:stretch>
                  <a:fillRect/>
                </a:stretch>
              </p:blipFill>
              <p:spPr>
                <a:xfrm>
                  <a:off x="6719195" y="4728063"/>
                  <a:ext cx="309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A52B3869-A6A3-CA42-897F-4E11F73D71F8}"/>
                    </a:ext>
                  </a:extLst>
                </p14:cNvPr>
                <p14:cNvContentPartPr/>
                <p14:nvPr/>
              </p14:nvContentPartPr>
              <p14:xfrm>
                <a:off x="6866795" y="4806183"/>
                <a:ext cx="151200" cy="75960"/>
              </p14:xfrm>
            </p:contentPart>
          </mc:Choice>
          <mc:Fallback xmlns="">
            <p:pic>
              <p:nvPicPr>
                <p:cNvPr id="32" name="Ink 31">
                  <a:extLst>
                    <a:ext uri="{FF2B5EF4-FFF2-40B4-BE49-F238E27FC236}">
                      <a16:creationId xmlns:a16="http://schemas.microsoft.com/office/drawing/2014/main" id="{A52B3869-A6A3-CA42-897F-4E11F73D71F8}"/>
                    </a:ext>
                  </a:extLst>
                </p:cNvPr>
                <p:cNvPicPr/>
                <p:nvPr/>
              </p:nvPicPr>
              <p:blipFill>
                <a:blip r:embed="rId55"/>
                <a:stretch>
                  <a:fillRect/>
                </a:stretch>
              </p:blipFill>
              <p:spPr>
                <a:xfrm>
                  <a:off x="6851315" y="4791063"/>
                  <a:ext cx="1818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F048E3EB-B426-D148-9D46-414BB199C87C}"/>
                    </a:ext>
                  </a:extLst>
                </p14:cNvPr>
                <p14:cNvContentPartPr/>
                <p14:nvPr/>
              </p14:nvContentPartPr>
              <p14:xfrm>
                <a:off x="7100075" y="4636623"/>
                <a:ext cx="131760" cy="220320"/>
              </p14:xfrm>
            </p:contentPart>
          </mc:Choice>
          <mc:Fallback xmlns="">
            <p:pic>
              <p:nvPicPr>
                <p:cNvPr id="33" name="Ink 32">
                  <a:extLst>
                    <a:ext uri="{FF2B5EF4-FFF2-40B4-BE49-F238E27FC236}">
                      <a16:creationId xmlns:a16="http://schemas.microsoft.com/office/drawing/2014/main" id="{F048E3EB-B426-D148-9D46-414BB199C87C}"/>
                    </a:ext>
                  </a:extLst>
                </p:cNvPr>
                <p:cNvPicPr/>
                <p:nvPr/>
              </p:nvPicPr>
              <p:blipFill>
                <a:blip r:embed="rId57"/>
                <a:stretch>
                  <a:fillRect/>
                </a:stretch>
              </p:blipFill>
              <p:spPr>
                <a:xfrm>
                  <a:off x="7084595" y="4621143"/>
                  <a:ext cx="1623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DA9E16AE-7884-F749-9B5E-A3AE9C45C310}"/>
                    </a:ext>
                  </a:extLst>
                </p14:cNvPr>
                <p14:cNvContentPartPr/>
                <p14:nvPr/>
              </p14:nvContentPartPr>
              <p14:xfrm>
                <a:off x="7300595" y="4624023"/>
                <a:ext cx="6480" cy="220320"/>
              </p14:xfrm>
            </p:contentPart>
          </mc:Choice>
          <mc:Fallback xmlns="">
            <p:pic>
              <p:nvPicPr>
                <p:cNvPr id="34" name="Ink 33">
                  <a:extLst>
                    <a:ext uri="{FF2B5EF4-FFF2-40B4-BE49-F238E27FC236}">
                      <a16:creationId xmlns:a16="http://schemas.microsoft.com/office/drawing/2014/main" id="{DA9E16AE-7884-F749-9B5E-A3AE9C45C310}"/>
                    </a:ext>
                  </a:extLst>
                </p:cNvPr>
                <p:cNvPicPr/>
                <p:nvPr/>
              </p:nvPicPr>
              <p:blipFill>
                <a:blip r:embed="rId59"/>
                <a:stretch>
                  <a:fillRect/>
                </a:stretch>
              </p:blipFill>
              <p:spPr>
                <a:xfrm>
                  <a:off x="7285115" y="4608543"/>
                  <a:ext cx="370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67E32F92-60BE-3F4D-BBE6-23C8C0089F07}"/>
                    </a:ext>
                  </a:extLst>
                </p14:cNvPr>
                <p14:cNvContentPartPr/>
                <p14:nvPr/>
              </p14:nvContentPartPr>
              <p14:xfrm>
                <a:off x="7382315" y="4737063"/>
                <a:ext cx="107280" cy="113400"/>
              </p14:xfrm>
            </p:contentPart>
          </mc:Choice>
          <mc:Fallback xmlns="">
            <p:pic>
              <p:nvPicPr>
                <p:cNvPr id="35" name="Ink 34">
                  <a:extLst>
                    <a:ext uri="{FF2B5EF4-FFF2-40B4-BE49-F238E27FC236}">
                      <a16:creationId xmlns:a16="http://schemas.microsoft.com/office/drawing/2014/main" id="{67E32F92-60BE-3F4D-BBE6-23C8C0089F07}"/>
                    </a:ext>
                  </a:extLst>
                </p:cNvPr>
                <p:cNvPicPr/>
                <p:nvPr/>
              </p:nvPicPr>
              <p:blipFill>
                <a:blip r:embed="rId61"/>
                <a:stretch>
                  <a:fillRect/>
                </a:stretch>
              </p:blipFill>
              <p:spPr>
                <a:xfrm>
                  <a:off x="7366835" y="4721943"/>
                  <a:ext cx="137880" cy="144000"/>
                </a:xfrm>
                <a:prstGeom prst="rect">
                  <a:avLst/>
                </a:prstGeom>
              </p:spPr>
            </p:pic>
          </mc:Fallback>
        </mc:AlternateContent>
      </p:grpSp>
      <p:grpSp>
        <p:nvGrpSpPr>
          <p:cNvPr id="40" name="Group 39">
            <a:extLst>
              <a:ext uri="{FF2B5EF4-FFF2-40B4-BE49-F238E27FC236}">
                <a16:creationId xmlns:a16="http://schemas.microsoft.com/office/drawing/2014/main" id="{69D680D7-9D9F-D04A-B120-AACCDAA1EFB3}"/>
              </a:ext>
            </a:extLst>
          </p:cNvPr>
          <p:cNvGrpSpPr/>
          <p:nvPr/>
        </p:nvGrpSpPr>
        <p:grpSpPr>
          <a:xfrm>
            <a:off x="4932679" y="3360066"/>
            <a:ext cx="220672" cy="578858"/>
            <a:chOff x="3408635" y="3360063"/>
            <a:chExt cx="220680" cy="578880"/>
          </a:xfrm>
        </p:grpSpPr>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34D4F1FC-3A19-3A4B-8FC9-4806AA7C8897}"/>
                    </a:ext>
                  </a:extLst>
                </p14:cNvPr>
                <p14:cNvContentPartPr/>
                <p14:nvPr/>
              </p14:nvContentPartPr>
              <p14:xfrm>
                <a:off x="3459035" y="3360063"/>
                <a:ext cx="170280" cy="544680"/>
              </p14:xfrm>
            </p:contentPart>
          </mc:Choice>
          <mc:Fallback xmlns="">
            <p:pic>
              <p:nvPicPr>
                <p:cNvPr id="37" name="Ink 36">
                  <a:extLst>
                    <a:ext uri="{FF2B5EF4-FFF2-40B4-BE49-F238E27FC236}">
                      <a16:creationId xmlns:a16="http://schemas.microsoft.com/office/drawing/2014/main" id="{34D4F1FC-3A19-3A4B-8FC9-4806AA7C8897}"/>
                    </a:ext>
                  </a:extLst>
                </p:cNvPr>
                <p:cNvPicPr/>
                <p:nvPr/>
              </p:nvPicPr>
              <p:blipFill>
                <a:blip r:embed="rId63"/>
                <a:stretch>
                  <a:fillRect/>
                </a:stretch>
              </p:blipFill>
              <p:spPr>
                <a:xfrm>
                  <a:off x="3443915" y="3344943"/>
                  <a:ext cx="20052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Ink 37">
                  <a:extLst>
                    <a:ext uri="{FF2B5EF4-FFF2-40B4-BE49-F238E27FC236}">
                      <a16:creationId xmlns:a16="http://schemas.microsoft.com/office/drawing/2014/main" id="{79B789CF-2A34-1642-9F96-9530E1771FFE}"/>
                    </a:ext>
                  </a:extLst>
                </p14:cNvPr>
                <p14:cNvContentPartPr/>
                <p14:nvPr/>
              </p14:nvContentPartPr>
              <p14:xfrm>
                <a:off x="3408635" y="3894663"/>
                <a:ext cx="69480" cy="38160"/>
              </p14:xfrm>
            </p:contentPart>
          </mc:Choice>
          <mc:Fallback xmlns="">
            <p:pic>
              <p:nvPicPr>
                <p:cNvPr id="38" name="Ink 37">
                  <a:extLst>
                    <a:ext uri="{FF2B5EF4-FFF2-40B4-BE49-F238E27FC236}">
                      <a16:creationId xmlns:a16="http://schemas.microsoft.com/office/drawing/2014/main" id="{79B789CF-2A34-1642-9F96-9530E1771FFE}"/>
                    </a:ext>
                  </a:extLst>
                </p:cNvPr>
                <p:cNvPicPr/>
                <p:nvPr/>
              </p:nvPicPr>
              <p:blipFill>
                <a:blip r:embed="rId65"/>
                <a:stretch>
                  <a:fillRect/>
                </a:stretch>
              </p:blipFill>
              <p:spPr>
                <a:xfrm>
                  <a:off x="3393515" y="3879183"/>
                  <a:ext cx="1000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Ink 38">
                  <a:extLst>
                    <a:ext uri="{FF2B5EF4-FFF2-40B4-BE49-F238E27FC236}">
                      <a16:creationId xmlns:a16="http://schemas.microsoft.com/office/drawing/2014/main" id="{91FD39CB-E041-444B-9FBE-0038AC3B922E}"/>
                    </a:ext>
                  </a:extLst>
                </p14:cNvPr>
                <p14:cNvContentPartPr/>
                <p14:nvPr/>
              </p14:nvContentPartPr>
              <p14:xfrm>
                <a:off x="3471635" y="3856863"/>
                <a:ext cx="50760" cy="82080"/>
              </p14:xfrm>
            </p:contentPart>
          </mc:Choice>
          <mc:Fallback xmlns="">
            <p:pic>
              <p:nvPicPr>
                <p:cNvPr id="39" name="Ink 38">
                  <a:extLst>
                    <a:ext uri="{FF2B5EF4-FFF2-40B4-BE49-F238E27FC236}">
                      <a16:creationId xmlns:a16="http://schemas.microsoft.com/office/drawing/2014/main" id="{91FD39CB-E041-444B-9FBE-0038AC3B922E}"/>
                    </a:ext>
                  </a:extLst>
                </p:cNvPr>
                <p:cNvPicPr/>
                <p:nvPr/>
              </p:nvPicPr>
              <p:blipFill>
                <a:blip r:embed="rId67"/>
                <a:stretch>
                  <a:fillRect/>
                </a:stretch>
              </p:blipFill>
              <p:spPr>
                <a:xfrm>
                  <a:off x="3456155" y="3841743"/>
                  <a:ext cx="81000" cy="112680"/>
                </a:xfrm>
                <a:prstGeom prst="rect">
                  <a:avLst/>
                </a:prstGeom>
              </p:spPr>
            </p:pic>
          </mc:Fallback>
        </mc:AlternateContent>
      </p:grpSp>
      <p:grpSp>
        <p:nvGrpSpPr>
          <p:cNvPr id="65" name="Group 64">
            <a:extLst>
              <a:ext uri="{FF2B5EF4-FFF2-40B4-BE49-F238E27FC236}">
                <a16:creationId xmlns:a16="http://schemas.microsoft.com/office/drawing/2014/main" id="{AF1BA66D-01B3-CC41-841D-C81954B63F99}"/>
              </a:ext>
            </a:extLst>
          </p:cNvPr>
          <p:cNvGrpSpPr/>
          <p:nvPr/>
        </p:nvGrpSpPr>
        <p:grpSpPr>
          <a:xfrm>
            <a:off x="3530892" y="4227633"/>
            <a:ext cx="1697696" cy="384106"/>
            <a:chOff x="2006795" y="4227663"/>
            <a:chExt cx="1697760" cy="384120"/>
          </a:xfrm>
        </p:grpSpPr>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2AF067EF-2DBC-6644-A77D-BC158CB09C77}"/>
                    </a:ext>
                  </a:extLst>
                </p14:cNvPr>
                <p14:cNvContentPartPr/>
                <p14:nvPr/>
              </p14:nvContentPartPr>
              <p14:xfrm>
                <a:off x="2063315" y="4334583"/>
                <a:ext cx="25560" cy="113400"/>
              </p14:xfrm>
            </p:contentPart>
          </mc:Choice>
          <mc:Fallback xmlns="">
            <p:pic>
              <p:nvPicPr>
                <p:cNvPr id="41" name="Ink 40">
                  <a:extLst>
                    <a:ext uri="{FF2B5EF4-FFF2-40B4-BE49-F238E27FC236}">
                      <a16:creationId xmlns:a16="http://schemas.microsoft.com/office/drawing/2014/main" id="{2AF067EF-2DBC-6644-A77D-BC158CB09C77}"/>
                    </a:ext>
                  </a:extLst>
                </p:cNvPr>
                <p:cNvPicPr/>
                <p:nvPr/>
              </p:nvPicPr>
              <p:blipFill>
                <a:blip r:embed="rId69"/>
                <a:stretch>
                  <a:fillRect/>
                </a:stretch>
              </p:blipFill>
              <p:spPr>
                <a:xfrm>
                  <a:off x="2047835" y="4319463"/>
                  <a:ext cx="56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6CE0CBE9-A744-8244-95F5-28AC47DE0300}"/>
                    </a:ext>
                  </a:extLst>
                </p14:cNvPr>
                <p14:cNvContentPartPr/>
                <p14:nvPr/>
              </p14:nvContentPartPr>
              <p14:xfrm>
                <a:off x="2006795" y="4328463"/>
                <a:ext cx="201600" cy="163800"/>
              </p14:xfrm>
            </p:contentPart>
          </mc:Choice>
          <mc:Fallback xmlns="">
            <p:pic>
              <p:nvPicPr>
                <p:cNvPr id="42" name="Ink 41">
                  <a:extLst>
                    <a:ext uri="{FF2B5EF4-FFF2-40B4-BE49-F238E27FC236}">
                      <a16:creationId xmlns:a16="http://schemas.microsoft.com/office/drawing/2014/main" id="{6CE0CBE9-A744-8244-95F5-28AC47DE0300}"/>
                    </a:ext>
                  </a:extLst>
                </p:cNvPr>
                <p:cNvPicPr/>
                <p:nvPr/>
              </p:nvPicPr>
              <p:blipFill>
                <a:blip r:embed="rId71"/>
                <a:stretch>
                  <a:fillRect/>
                </a:stretch>
              </p:blipFill>
              <p:spPr>
                <a:xfrm>
                  <a:off x="1991315" y="4312983"/>
                  <a:ext cx="2322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E6590E40-E418-B347-A4BA-0591EDD1854D}"/>
                    </a:ext>
                  </a:extLst>
                </p14:cNvPr>
                <p14:cNvContentPartPr/>
                <p14:nvPr/>
              </p14:nvContentPartPr>
              <p14:xfrm>
                <a:off x="2270675" y="4372383"/>
                <a:ext cx="170280" cy="100800"/>
              </p14:xfrm>
            </p:contentPart>
          </mc:Choice>
          <mc:Fallback xmlns="">
            <p:pic>
              <p:nvPicPr>
                <p:cNvPr id="43" name="Ink 42">
                  <a:extLst>
                    <a:ext uri="{FF2B5EF4-FFF2-40B4-BE49-F238E27FC236}">
                      <a16:creationId xmlns:a16="http://schemas.microsoft.com/office/drawing/2014/main" id="{E6590E40-E418-B347-A4BA-0591EDD1854D}"/>
                    </a:ext>
                  </a:extLst>
                </p:cNvPr>
                <p:cNvPicPr/>
                <p:nvPr/>
              </p:nvPicPr>
              <p:blipFill>
                <a:blip r:embed="rId73"/>
                <a:stretch>
                  <a:fillRect/>
                </a:stretch>
              </p:blipFill>
              <p:spPr>
                <a:xfrm>
                  <a:off x="2255555" y="4357263"/>
                  <a:ext cx="2005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8DD2E061-B42E-0041-81D0-E45EE14BA3A2}"/>
                    </a:ext>
                  </a:extLst>
                </p14:cNvPr>
                <p14:cNvContentPartPr/>
                <p14:nvPr/>
              </p14:nvContentPartPr>
              <p14:xfrm>
                <a:off x="2453195" y="4366263"/>
                <a:ext cx="44280" cy="245520"/>
              </p14:xfrm>
            </p:contentPart>
          </mc:Choice>
          <mc:Fallback xmlns="">
            <p:pic>
              <p:nvPicPr>
                <p:cNvPr id="44" name="Ink 43">
                  <a:extLst>
                    <a:ext uri="{FF2B5EF4-FFF2-40B4-BE49-F238E27FC236}">
                      <a16:creationId xmlns:a16="http://schemas.microsoft.com/office/drawing/2014/main" id="{8DD2E061-B42E-0041-81D0-E45EE14BA3A2}"/>
                    </a:ext>
                  </a:extLst>
                </p:cNvPr>
                <p:cNvPicPr/>
                <p:nvPr/>
              </p:nvPicPr>
              <p:blipFill>
                <a:blip r:embed="rId75"/>
                <a:stretch>
                  <a:fillRect/>
                </a:stretch>
              </p:blipFill>
              <p:spPr>
                <a:xfrm>
                  <a:off x="2437715" y="4350783"/>
                  <a:ext cx="7488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id="{A4112DDE-D782-184A-BACC-0CB6B3944EE4}"/>
                    </a:ext>
                  </a:extLst>
                </p14:cNvPr>
                <p14:cNvContentPartPr/>
                <p14:nvPr/>
              </p14:nvContentPartPr>
              <p14:xfrm>
                <a:off x="2478035" y="4372383"/>
                <a:ext cx="113400" cy="94680"/>
              </p14:xfrm>
            </p:contentPart>
          </mc:Choice>
          <mc:Fallback xmlns="">
            <p:pic>
              <p:nvPicPr>
                <p:cNvPr id="45" name="Ink 44">
                  <a:extLst>
                    <a:ext uri="{FF2B5EF4-FFF2-40B4-BE49-F238E27FC236}">
                      <a16:creationId xmlns:a16="http://schemas.microsoft.com/office/drawing/2014/main" id="{A4112DDE-D782-184A-BACC-0CB6B3944EE4}"/>
                    </a:ext>
                  </a:extLst>
                </p:cNvPr>
                <p:cNvPicPr/>
                <p:nvPr/>
              </p:nvPicPr>
              <p:blipFill>
                <a:blip r:embed="rId77"/>
                <a:stretch>
                  <a:fillRect/>
                </a:stretch>
              </p:blipFill>
              <p:spPr>
                <a:xfrm>
                  <a:off x="2462915" y="4357263"/>
                  <a:ext cx="144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6166E927-2FDB-AF45-893F-B9481A68D1AA}"/>
                    </a:ext>
                  </a:extLst>
                </p14:cNvPr>
                <p14:cNvContentPartPr/>
                <p14:nvPr/>
              </p14:nvContentPartPr>
              <p14:xfrm>
                <a:off x="2641835" y="4384983"/>
                <a:ext cx="88200" cy="107280"/>
              </p14:xfrm>
            </p:contentPart>
          </mc:Choice>
          <mc:Fallback xmlns="">
            <p:pic>
              <p:nvPicPr>
                <p:cNvPr id="46" name="Ink 45">
                  <a:extLst>
                    <a:ext uri="{FF2B5EF4-FFF2-40B4-BE49-F238E27FC236}">
                      <a16:creationId xmlns:a16="http://schemas.microsoft.com/office/drawing/2014/main" id="{6166E927-2FDB-AF45-893F-B9481A68D1AA}"/>
                    </a:ext>
                  </a:extLst>
                </p:cNvPr>
                <p:cNvPicPr/>
                <p:nvPr/>
              </p:nvPicPr>
              <p:blipFill>
                <a:blip r:embed="rId79"/>
                <a:stretch>
                  <a:fillRect/>
                </a:stretch>
              </p:blipFill>
              <p:spPr>
                <a:xfrm>
                  <a:off x="2626355" y="4369863"/>
                  <a:ext cx="1188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FA8FD296-55D0-FB41-9041-CEDE0315E495}"/>
                    </a:ext>
                  </a:extLst>
                </p14:cNvPr>
                <p14:cNvContentPartPr/>
                <p14:nvPr/>
              </p14:nvContentPartPr>
              <p14:xfrm>
                <a:off x="2786195" y="4397583"/>
                <a:ext cx="195120" cy="88200"/>
              </p14:xfrm>
            </p:contentPart>
          </mc:Choice>
          <mc:Fallback xmlns="">
            <p:pic>
              <p:nvPicPr>
                <p:cNvPr id="47" name="Ink 46">
                  <a:extLst>
                    <a:ext uri="{FF2B5EF4-FFF2-40B4-BE49-F238E27FC236}">
                      <a16:creationId xmlns:a16="http://schemas.microsoft.com/office/drawing/2014/main" id="{FA8FD296-55D0-FB41-9041-CEDE0315E495}"/>
                    </a:ext>
                  </a:extLst>
                </p:cNvPr>
                <p:cNvPicPr/>
                <p:nvPr/>
              </p:nvPicPr>
              <p:blipFill>
                <a:blip r:embed="rId81"/>
                <a:stretch>
                  <a:fillRect/>
                </a:stretch>
              </p:blipFill>
              <p:spPr>
                <a:xfrm>
                  <a:off x="2771075" y="4382463"/>
                  <a:ext cx="2257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18A05B4D-EA6E-B743-93B7-FBCB9393CEC3}"/>
                    </a:ext>
                  </a:extLst>
                </p14:cNvPr>
                <p14:cNvContentPartPr/>
                <p14:nvPr/>
              </p14:nvContentPartPr>
              <p14:xfrm>
                <a:off x="3050435" y="4397583"/>
                <a:ext cx="150480" cy="94680"/>
              </p14:xfrm>
            </p:contentPart>
          </mc:Choice>
          <mc:Fallback xmlns="">
            <p:pic>
              <p:nvPicPr>
                <p:cNvPr id="48" name="Ink 47">
                  <a:extLst>
                    <a:ext uri="{FF2B5EF4-FFF2-40B4-BE49-F238E27FC236}">
                      <a16:creationId xmlns:a16="http://schemas.microsoft.com/office/drawing/2014/main" id="{18A05B4D-EA6E-B743-93B7-FBCB9393CEC3}"/>
                    </a:ext>
                  </a:extLst>
                </p:cNvPr>
                <p:cNvPicPr/>
                <p:nvPr/>
              </p:nvPicPr>
              <p:blipFill>
                <a:blip r:embed="rId83"/>
                <a:stretch>
                  <a:fillRect/>
                </a:stretch>
              </p:blipFill>
              <p:spPr>
                <a:xfrm>
                  <a:off x="3034955" y="4382463"/>
                  <a:ext cx="1810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32A395EF-CB88-5447-A425-B6939CEFD589}"/>
                    </a:ext>
                  </a:extLst>
                </p14:cNvPr>
                <p14:cNvContentPartPr/>
                <p14:nvPr/>
              </p14:nvContentPartPr>
              <p14:xfrm>
                <a:off x="3176075" y="4227663"/>
                <a:ext cx="31680" cy="220320"/>
              </p14:xfrm>
            </p:contentPart>
          </mc:Choice>
          <mc:Fallback xmlns="">
            <p:pic>
              <p:nvPicPr>
                <p:cNvPr id="49" name="Ink 48">
                  <a:extLst>
                    <a:ext uri="{FF2B5EF4-FFF2-40B4-BE49-F238E27FC236}">
                      <a16:creationId xmlns:a16="http://schemas.microsoft.com/office/drawing/2014/main" id="{32A395EF-CB88-5447-A425-B6939CEFD589}"/>
                    </a:ext>
                  </a:extLst>
                </p:cNvPr>
                <p:cNvPicPr/>
                <p:nvPr/>
              </p:nvPicPr>
              <p:blipFill>
                <a:blip r:embed="rId85"/>
                <a:stretch>
                  <a:fillRect/>
                </a:stretch>
              </p:blipFill>
              <p:spPr>
                <a:xfrm>
                  <a:off x="3160955" y="4212543"/>
                  <a:ext cx="622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D042BDCD-8075-3C42-9F1C-8A7AE1ADE96D}"/>
                    </a:ext>
                  </a:extLst>
                </p14:cNvPr>
                <p14:cNvContentPartPr/>
                <p14:nvPr/>
              </p14:nvContentPartPr>
              <p14:xfrm>
                <a:off x="3270395" y="4378503"/>
                <a:ext cx="82080" cy="107280"/>
              </p14:xfrm>
            </p:contentPart>
          </mc:Choice>
          <mc:Fallback xmlns="">
            <p:pic>
              <p:nvPicPr>
                <p:cNvPr id="50" name="Ink 49">
                  <a:extLst>
                    <a:ext uri="{FF2B5EF4-FFF2-40B4-BE49-F238E27FC236}">
                      <a16:creationId xmlns:a16="http://schemas.microsoft.com/office/drawing/2014/main" id="{D042BDCD-8075-3C42-9F1C-8A7AE1ADE96D}"/>
                    </a:ext>
                  </a:extLst>
                </p:cNvPr>
                <p:cNvPicPr/>
                <p:nvPr/>
              </p:nvPicPr>
              <p:blipFill>
                <a:blip r:embed="rId87"/>
                <a:stretch>
                  <a:fillRect/>
                </a:stretch>
              </p:blipFill>
              <p:spPr>
                <a:xfrm>
                  <a:off x="3255275" y="4363383"/>
                  <a:ext cx="1126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65E2FD2D-EDAA-3540-A433-F35739FE9370}"/>
                    </a:ext>
                  </a:extLst>
                </p14:cNvPr>
                <p14:cNvContentPartPr/>
                <p14:nvPr/>
              </p14:nvContentPartPr>
              <p14:xfrm>
                <a:off x="3433835" y="4391103"/>
                <a:ext cx="126000" cy="107280"/>
              </p14:xfrm>
            </p:contentPart>
          </mc:Choice>
          <mc:Fallback xmlns="">
            <p:pic>
              <p:nvPicPr>
                <p:cNvPr id="51" name="Ink 50">
                  <a:extLst>
                    <a:ext uri="{FF2B5EF4-FFF2-40B4-BE49-F238E27FC236}">
                      <a16:creationId xmlns:a16="http://schemas.microsoft.com/office/drawing/2014/main" id="{65E2FD2D-EDAA-3540-A433-F35739FE9370}"/>
                    </a:ext>
                  </a:extLst>
                </p:cNvPr>
                <p:cNvPicPr/>
                <p:nvPr/>
              </p:nvPicPr>
              <p:blipFill>
                <a:blip r:embed="rId89"/>
                <a:stretch>
                  <a:fillRect/>
                </a:stretch>
              </p:blipFill>
              <p:spPr>
                <a:xfrm>
                  <a:off x="3418715" y="4375983"/>
                  <a:ext cx="1566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5239F860-1542-324C-A714-B8980B6D4FDA}"/>
                    </a:ext>
                  </a:extLst>
                </p14:cNvPr>
                <p14:cNvContentPartPr/>
                <p14:nvPr/>
              </p14:nvContentPartPr>
              <p14:xfrm>
                <a:off x="3616355" y="4290663"/>
                <a:ext cx="25560" cy="170280"/>
              </p14:xfrm>
            </p:contentPart>
          </mc:Choice>
          <mc:Fallback xmlns="">
            <p:pic>
              <p:nvPicPr>
                <p:cNvPr id="52" name="Ink 51">
                  <a:extLst>
                    <a:ext uri="{FF2B5EF4-FFF2-40B4-BE49-F238E27FC236}">
                      <a16:creationId xmlns:a16="http://schemas.microsoft.com/office/drawing/2014/main" id="{5239F860-1542-324C-A714-B8980B6D4FDA}"/>
                    </a:ext>
                  </a:extLst>
                </p:cNvPr>
                <p:cNvPicPr/>
                <p:nvPr/>
              </p:nvPicPr>
              <p:blipFill>
                <a:blip r:embed="rId91"/>
                <a:stretch>
                  <a:fillRect/>
                </a:stretch>
              </p:blipFill>
              <p:spPr>
                <a:xfrm>
                  <a:off x="3600875" y="4275543"/>
                  <a:ext cx="561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7D5D8FC2-1707-C140-B870-D5448DCF0433}"/>
                    </a:ext>
                  </a:extLst>
                </p14:cNvPr>
                <p14:cNvContentPartPr/>
                <p14:nvPr/>
              </p14:nvContentPartPr>
              <p14:xfrm>
                <a:off x="3616355" y="4391103"/>
                <a:ext cx="88200" cy="38160"/>
              </p14:xfrm>
            </p:contentPart>
          </mc:Choice>
          <mc:Fallback xmlns="">
            <p:pic>
              <p:nvPicPr>
                <p:cNvPr id="53" name="Ink 52">
                  <a:extLst>
                    <a:ext uri="{FF2B5EF4-FFF2-40B4-BE49-F238E27FC236}">
                      <a16:creationId xmlns:a16="http://schemas.microsoft.com/office/drawing/2014/main" id="{7D5D8FC2-1707-C140-B870-D5448DCF0433}"/>
                    </a:ext>
                  </a:extLst>
                </p:cNvPr>
                <p:cNvPicPr/>
                <p:nvPr/>
              </p:nvPicPr>
              <p:blipFill>
                <a:blip r:embed="rId93"/>
                <a:stretch>
                  <a:fillRect/>
                </a:stretch>
              </p:blipFill>
              <p:spPr>
                <a:xfrm>
                  <a:off x="3600875" y="4375983"/>
                  <a:ext cx="118800" cy="68400"/>
                </a:xfrm>
                <a:prstGeom prst="rect">
                  <a:avLst/>
                </a:prstGeom>
              </p:spPr>
            </p:pic>
          </mc:Fallback>
        </mc:AlternateContent>
      </p:grpSp>
      <p:grpSp>
        <p:nvGrpSpPr>
          <p:cNvPr id="64" name="Group 63">
            <a:extLst>
              <a:ext uri="{FF2B5EF4-FFF2-40B4-BE49-F238E27FC236}">
                <a16:creationId xmlns:a16="http://schemas.microsoft.com/office/drawing/2014/main" id="{D197DF43-5A8B-A84B-A6A1-75408BE61C17}"/>
              </a:ext>
            </a:extLst>
          </p:cNvPr>
          <p:cNvGrpSpPr/>
          <p:nvPr/>
        </p:nvGrpSpPr>
        <p:grpSpPr>
          <a:xfrm>
            <a:off x="3952076" y="4686617"/>
            <a:ext cx="1402147" cy="321108"/>
            <a:chOff x="2427995" y="4686663"/>
            <a:chExt cx="1402200" cy="321120"/>
          </a:xfrm>
        </p:grpSpPr>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8BFF2A39-54BD-A340-90DE-6BA9F7CD3368}"/>
                    </a:ext>
                  </a:extLst>
                </p14:cNvPr>
                <p14:cNvContentPartPr/>
                <p14:nvPr/>
              </p14:nvContentPartPr>
              <p14:xfrm>
                <a:off x="2427995" y="4843983"/>
                <a:ext cx="157680" cy="163800"/>
              </p14:xfrm>
            </p:contentPart>
          </mc:Choice>
          <mc:Fallback xmlns="">
            <p:pic>
              <p:nvPicPr>
                <p:cNvPr id="54" name="Ink 53">
                  <a:extLst>
                    <a:ext uri="{FF2B5EF4-FFF2-40B4-BE49-F238E27FC236}">
                      <a16:creationId xmlns:a16="http://schemas.microsoft.com/office/drawing/2014/main" id="{8BFF2A39-54BD-A340-90DE-6BA9F7CD3368}"/>
                    </a:ext>
                  </a:extLst>
                </p:cNvPr>
                <p:cNvPicPr/>
                <p:nvPr/>
              </p:nvPicPr>
              <p:blipFill>
                <a:blip r:embed="rId95"/>
                <a:stretch>
                  <a:fillRect/>
                </a:stretch>
              </p:blipFill>
              <p:spPr>
                <a:xfrm>
                  <a:off x="2412515" y="4828503"/>
                  <a:ext cx="1879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Ink 54">
                  <a:extLst>
                    <a:ext uri="{FF2B5EF4-FFF2-40B4-BE49-F238E27FC236}">
                      <a16:creationId xmlns:a16="http://schemas.microsoft.com/office/drawing/2014/main" id="{F0850EF0-6645-3E4B-A49A-E632F4C95FBB}"/>
                    </a:ext>
                  </a:extLst>
                </p14:cNvPr>
                <p14:cNvContentPartPr/>
                <p14:nvPr/>
              </p14:nvContentPartPr>
              <p14:xfrm>
                <a:off x="2591435" y="4837503"/>
                <a:ext cx="50760" cy="126000"/>
              </p14:xfrm>
            </p:contentPart>
          </mc:Choice>
          <mc:Fallback xmlns="">
            <p:pic>
              <p:nvPicPr>
                <p:cNvPr id="55" name="Ink 54">
                  <a:extLst>
                    <a:ext uri="{FF2B5EF4-FFF2-40B4-BE49-F238E27FC236}">
                      <a16:creationId xmlns:a16="http://schemas.microsoft.com/office/drawing/2014/main" id="{F0850EF0-6645-3E4B-A49A-E632F4C95FBB}"/>
                    </a:ext>
                  </a:extLst>
                </p:cNvPr>
                <p:cNvPicPr/>
                <p:nvPr/>
              </p:nvPicPr>
              <p:blipFill>
                <a:blip r:embed="rId97"/>
                <a:stretch>
                  <a:fillRect/>
                </a:stretch>
              </p:blipFill>
              <p:spPr>
                <a:xfrm>
                  <a:off x="2575955" y="4822383"/>
                  <a:ext cx="810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Ink 55">
                  <a:extLst>
                    <a:ext uri="{FF2B5EF4-FFF2-40B4-BE49-F238E27FC236}">
                      <a16:creationId xmlns:a16="http://schemas.microsoft.com/office/drawing/2014/main" id="{907261A4-7F25-314B-9116-304BC1A82C17}"/>
                    </a:ext>
                  </a:extLst>
                </p14:cNvPr>
                <p14:cNvContentPartPr/>
                <p14:nvPr/>
              </p14:nvContentPartPr>
              <p14:xfrm>
                <a:off x="2704475" y="4906623"/>
                <a:ext cx="132480" cy="82080"/>
              </p14:xfrm>
            </p:contentPart>
          </mc:Choice>
          <mc:Fallback xmlns="">
            <p:pic>
              <p:nvPicPr>
                <p:cNvPr id="56" name="Ink 55">
                  <a:extLst>
                    <a:ext uri="{FF2B5EF4-FFF2-40B4-BE49-F238E27FC236}">
                      <a16:creationId xmlns:a16="http://schemas.microsoft.com/office/drawing/2014/main" id="{907261A4-7F25-314B-9116-304BC1A82C17}"/>
                    </a:ext>
                  </a:extLst>
                </p:cNvPr>
                <p:cNvPicPr/>
                <p:nvPr/>
              </p:nvPicPr>
              <p:blipFill>
                <a:blip r:embed="rId99"/>
                <a:stretch>
                  <a:fillRect/>
                </a:stretch>
              </p:blipFill>
              <p:spPr>
                <a:xfrm>
                  <a:off x="2689355" y="4891503"/>
                  <a:ext cx="162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Ink 56">
                  <a:extLst>
                    <a:ext uri="{FF2B5EF4-FFF2-40B4-BE49-F238E27FC236}">
                      <a16:creationId xmlns:a16="http://schemas.microsoft.com/office/drawing/2014/main" id="{F59F6825-83EF-A44C-B0D4-7559D5C5CF52}"/>
                    </a:ext>
                  </a:extLst>
                </p14:cNvPr>
                <p14:cNvContentPartPr/>
                <p14:nvPr/>
              </p14:nvContentPartPr>
              <p14:xfrm>
                <a:off x="2893115" y="4875303"/>
                <a:ext cx="170280" cy="119880"/>
              </p14:xfrm>
            </p:contentPart>
          </mc:Choice>
          <mc:Fallback xmlns="">
            <p:pic>
              <p:nvPicPr>
                <p:cNvPr id="57" name="Ink 56">
                  <a:extLst>
                    <a:ext uri="{FF2B5EF4-FFF2-40B4-BE49-F238E27FC236}">
                      <a16:creationId xmlns:a16="http://schemas.microsoft.com/office/drawing/2014/main" id="{F59F6825-83EF-A44C-B0D4-7559D5C5CF52}"/>
                    </a:ext>
                  </a:extLst>
                </p:cNvPr>
                <p:cNvPicPr/>
                <p:nvPr/>
              </p:nvPicPr>
              <p:blipFill>
                <a:blip r:embed="rId101"/>
                <a:stretch>
                  <a:fillRect/>
                </a:stretch>
              </p:blipFill>
              <p:spPr>
                <a:xfrm>
                  <a:off x="2877995" y="4860183"/>
                  <a:ext cx="2005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 name="Ink 57">
                  <a:extLst>
                    <a:ext uri="{FF2B5EF4-FFF2-40B4-BE49-F238E27FC236}">
                      <a16:creationId xmlns:a16="http://schemas.microsoft.com/office/drawing/2014/main" id="{4CEFEF39-1ED2-E94C-9570-20545DDB9814}"/>
                    </a:ext>
                  </a:extLst>
                </p14:cNvPr>
                <p14:cNvContentPartPr/>
                <p14:nvPr/>
              </p14:nvContentPartPr>
              <p14:xfrm>
                <a:off x="3125675" y="4925703"/>
                <a:ext cx="360" cy="69480"/>
              </p14:xfrm>
            </p:contentPart>
          </mc:Choice>
          <mc:Fallback xmlns="">
            <p:pic>
              <p:nvPicPr>
                <p:cNvPr id="58" name="Ink 57">
                  <a:extLst>
                    <a:ext uri="{FF2B5EF4-FFF2-40B4-BE49-F238E27FC236}">
                      <a16:creationId xmlns:a16="http://schemas.microsoft.com/office/drawing/2014/main" id="{4CEFEF39-1ED2-E94C-9570-20545DDB9814}"/>
                    </a:ext>
                  </a:extLst>
                </p:cNvPr>
                <p:cNvPicPr/>
                <p:nvPr/>
              </p:nvPicPr>
              <p:blipFill>
                <a:blip r:embed="rId103"/>
                <a:stretch>
                  <a:fillRect/>
                </a:stretch>
              </p:blipFill>
              <p:spPr>
                <a:xfrm>
                  <a:off x="3110555" y="4910583"/>
                  <a:ext cx="309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 name="Ink 58">
                  <a:extLst>
                    <a:ext uri="{FF2B5EF4-FFF2-40B4-BE49-F238E27FC236}">
                      <a16:creationId xmlns:a16="http://schemas.microsoft.com/office/drawing/2014/main" id="{2F2C1AAC-D32B-2541-89ED-1840F997C10B}"/>
                    </a:ext>
                  </a:extLst>
                </p14:cNvPr>
                <p14:cNvContentPartPr/>
                <p14:nvPr/>
              </p14:nvContentPartPr>
              <p14:xfrm>
                <a:off x="3119555" y="4831383"/>
                <a:ext cx="360" cy="12960"/>
              </p14:xfrm>
            </p:contentPart>
          </mc:Choice>
          <mc:Fallback xmlns="">
            <p:pic>
              <p:nvPicPr>
                <p:cNvPr id="59" name="Ink 58">
                  <a:extLst>
                    <a:ext uri="{FF2B5EF4-FFF2-40B4-BE49-F238E27FC236}">
                      <a16:creationId xmlns:a16="http://schemas.microsoft.com/office/drawing/2014/main" id="{2F2C1AAC-D32B-2541-89ED-1840F997C10B}"/>
                    </a:ext>
                  </a:extLst>
                </p:cNvPr>
                <p:cNvPicPr/>
                <p:nvPr/>
              </p:nvPicPr>
              <p:blipFill>
                <a:blip r:embed="rId105"/>
                <a:stretch>
                  <a:fillRect/>
                </a:stretch>
              </p:blipFill>
              <p:spPr>
                <a:xfrm>
                  <a:off x="3104075" y="4816263"/>
                  <a:ext cx="30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0" name="Ink 59">
                  <a:extLst>
                    <a:ext uri="{FF2B5EF4-FFF2-40B4-BE49-F238E27FC236}">
                      <a16:creationId xmlns:a16="http://schemas.microsoft.com/office/drawing/2014/main" id="{FB21A263-0A02-9F49-8150-F53A3D076D54}"/>
                    </a:ext>
                  </a:extLst>
                </p14:cNvPr>
                <p14:cNvContentPartPr/>
                <p14:nvPr/>
              </p14:nvContentPartPr>
              <p14:xfrm>
                <a:off x="3232595" y="4925703"/>
                <a:ext cx="138600" cy="82080"/>
              </p14:xfrm>
            </p:contentPart>
          </mc:Choice>
          <mc:Fallback xmlns="">
            <p:pic>
              <p:nvPicPr>
                <p:cNvPr id="60" name="Ink 59">
                  <a:extLst>
                    <a:ext uri="{FF2B5EF4-FFF2-40B4-BE49-F238E27FC236}">
                      <a16:creationId xmlns:a16="http://schemas.microsoft.com/office/drawing/2014/main" id="{FB21A263-0A02-9F49-8150-F53A3D076D54}"/>
                    </a:ext>
                  </a:extLst>
                </p:cNvPr>
                <p:cNvPicPr/>
                <p:nvPr/>
              </p:nvPicPr>
              <p:blipFill>
                <a:blip r:embed="rId107"/>
                <a:stretch>
                  <a:fillRect/>
                </a:stretch>
              </p:blipFill>
              <p:spPr>
                <a:xfrm>
                  <a:off x="3217475" y="4910583"/>
                  <a:ext cx="1692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1" name="Ink 60">
                  <a:extLst>
                    <a:ext uri="{FF2B5EF4-FFF2-40B4-BE49-F238E27FC236}">
                      <a16:creationId xmlns:a16="http://schemas.microsoft.com/office/drawing/2014/main" id="{AD9175FC-4A9C-1849-8973-F1B0E2E3D719}"/>
                    </a:ext>
                  </a:extLst>
                </p14:cNvPr>
                <p14:cNvContentPartPr/>
                <p14:nvPr/>
              </p14:nvContentPartPr>
              <p14:xfrm>
                <a:off x="3408635" y="4755783"/>
                <a:ext cx="126000" cy="245520"/>
              </p14:xfrm>
            </p:contentPart>
          </mc:Choice>
          <mc:Fallback xmlns="">
            <p:pic>
              <p:nvPicPr>
                <p:cNvPr id="61" name="Ink 60">
                  <a:extLst>
                    <a:ext uri="{FF2B5EF4-FFF2-40B4-BE49-F238E27FC236}">
                      <a16:creationId xmlns:a16="http://schemas.microsoft.com/office/drawing/2014/main" id="{AD9175FC-4A9C-1849-8973-F1B0E2E3D719}"/>
                    </a:ext>
                  </a:extLst>
                </p:cNvPr>
                <p:cNvPicPr/>
                <p:nvPr/>
              </p:nvPicPr>
              <p:blipFill>
                <a:blip r:embed="rId109"/>
                <a:stretch>
                  <a:fillRect/>
                </a:stretch>
              </p:blipFill>
              <p:spPr>
                <a:xfrm>
                  <a:off x="3393515" y="4740663"/>
                  <a:ext cx="1566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2" name="Ink 61">
                  <a:extLst>
                    <a:ext uri="{FF2B5EF4-FFF2-40B4-BE49-F238E27FC236}">
                      <a16:creationId xmlns:a16="http://schemas.microsoft.com/office/drawing/2014/main" id="{16BA6CDB-618B-7649-8C09-288A17EBA01C}"/>
                    </a:ext>
                  </a:extLst>
                </p14:cNvPr>
                <p14:cNvContentPartPr/>
                <p14:nvPr/>
              </p14:nvContentPartPr>
              <p14:xfrm>
                <a:off x="3584675" y="4686663"/>
                <a:ext cx="38160" cy="270720"/>
              </p14:xfrm>
            </p:contentPart>
          </mc:Choice>
          <mc:Fallback xmlns="">
            <p:pic>
              <p:nvPicPr>
                <p:cNvPr id="62" name="Ink 61">
                  <a:extLst>
                    <a:ext uri="{FF2B5EF4-FFF2-40B4-BE49-F238E27FC236}">
                      <a16:creationId xmlns:a16="http://schemas.microsoft.com/office/drawing/2014/main" id="{16BA6CDB-618B-7649-8C09-288A17EBA01C}"/>
                    </a:ext>
                  </a:extLst>
                </p:cNvPr>
                <p:cNvPicPr/>
                <p:nvPr/>
              </p:nvPicPr>
              <p:blipFill>
                <a:blip r:embed="rId111"/>
                <a:stretch>
                  <a:fillRect/>
                </a:stretch>
              </p:blipFill>
              <p:spPr>
                <a:xfrm>
                  <a:off x="3569555" y="4671543"/>
                  <a:ext cx="684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3" name="Ink 62">
                  <a:extLst>
                    <a:ext uri="{FF2B5EF4-FFF2-40B4-BE49-F238E27FC236}">
                      <a16:creationId xmlns:a16="http://schemas.microsoft.com/office/drawing/2014/main" id="{97033315-E7F1-DA43-9FCD-6CBE96762A23}"/>
                    </a:ext>
                  </a:extLst>
                </p14:cNvPr>
                <p14:cNvContentPartPr/>
                <p14:nvPr/>
              </p14:nvContentPartPr>
              <p14:xfrm>
                <a:off x="3710315" y="4843983"/>
                <a:ext cx="119880" cy="107280"/>
              </p14:xfrm>
            </p:contentPart>
          </mc:Choice>
          <mc:Fallback xmlns="">
            <p:pic>
              <p:nvPicPr>
                <p:cNvPr id="63" name="Ink 62">
                  <a:extLst>
                    <a:ext uri="{FF2B5EF4-FFF2-40B4-BE49-F238E27FC236}">
                      <a16:creationId xmlns:a16="http://schemas.microsoft.com/office/drawing/2014/main" id="{97033315-E7F1-DA43-9FCD-6CBE96762A23}"/>
                    </a:ext>
                  </a:extLst>
                </p:cNvPr>
                <p:cNvPicPr/>
                <p:nvPr/>
              </p:nvPicPr>
              <p:blipFill>
                <a:blip r:embed="rId113"/>
                <a:stretch>
                  <a:fillRect/>
                </a:stretch>
              </p:blipFill>
              <p:spPr>
                <a:xfrm>
                  <a:off x="3695195" y="4828503"/>
                  <a:ext cx="150480" cy="137880"/>
                </a:xfrm>
                <a:prstGeom prst="rect">
                  <a:avLst/>
                </a:prstGeom>
              </p:spPr>
            </p:pic>
          </mc:Fallback>
        </mc:AlternateContent>
      </p:grpSp>
    </p:spTree>
    <p:extLst>
      <p:ext uri="{BB962C8B-B14F-4D97-AF65-F5344CB8AC3E}">
        <p14:creationId xmlns:p14="http://schemas.microsoft.com/office/powerpoint/2010/main" val="19006077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6867C08-6ABD-4664-B927-5E08B647CC7E}"/>
              </a:ext>
            </a:extLst>
          </p:cNvPr>
          <p:cNvGraphicFramePr>
            <a:graphicFrameLocks noGrp="1"/>
          </p:cNvGraphicFramePr>
          <p:nvPr/>
        </p:nvGraphicFramePr>
        <p:xfrm>
          <a:off x="190723" y="165222"/>
          <a:ext cx="5854479" cy="6502160"/>
        </p:xfrm>
        <a:graphic>
          <a:graphicData uri="http://schemas.openxmlformats.org/drawingml/2006/table">
            <a:tbl>
              <a:tblPr firstRow="1">
                <a:tableStyleId>{5C22544A-7EE6-4342-B048-85BDC9FD1C3A}</a:tableStyleId>
              </a:tblPr>
              <a:tblGrid>
                <a:gridCol w="2490907">
                  <a:extLst>
                    <a:ext uri="{9D8B030D-6E8A-4147-A177-3AD203B41FA5}">
                      <a16:colId xmlns:a16="http://schemas.microsoft.com/office/drawing/2014/main" val="726155298"/>
                    </a:ext>
                  </a:extLst>
                </a:gridCol>
                <a:gridCol w="3363572">
                  <a:extLst>
                    <a:ext uri="{9D8B030D-6E8A-4147-A177-3AD203B41FA5}">
                      <a16:colId xmlns:a16="http://schemas.microsoft.com/office/drawing/2014/main" val="3713841617"/>
                    </a:ext>
                  </a:extLst>
                </a:gridCol>
              </a:tblGrid>
              <a:tr h="812770">
                <a:tc>
                  <a:txBody>
                    <a:bodyPr/>
                    <a:lstStyle/>
                    <a:p>
                      <a:pPr algn="ctr" fontAlgn="b"/>
                      <a:r>
                        <a:rPr lang="en-US" sz="3300" u="none" strike="noStrike">
                          <a:effectLst/>
                        </a:rPr>
                        <a:t>x</a:t>
                      </a:r>
                      <a:endParaRPr lang="en-US"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US" sz="3300" u="none" strike="noStrike">
                          <a:effectLst/>
                        </a:rPr>
                        <a:t>y</a:t>
                      </a:r>
                      <a:endParaRPr lang="en-US"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3216108503"/>
                  </a:ext>
                </a:extLst>
              </a:tr>
              <a:tr h="812770">
                <a:tc>
                  <a:txBody>
                    <a:bodyPr/>
                    <a:lstStyle/>
                    <a:p>
                      <a:pPr algn="ctr" fontAlgn="b"/>
                      <a:r>
                        <a:rPr lang="en-VI" sz="3300" u="none" strike="noStrike">
                          <a:effectLst/>
                        </a:rPr>
                        <a:t>1</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1</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2156586229"/>
                  </a:ext>
                </a:extLst>
              </a:tr>
              <a:tr h="812770">
                <a:tc>
                  <a:txBody>
                    <a:bodyPr/>
                    <a:lstStyle/>
                    <a:p>
                      <a:pPr algn="ctr" fontAlgn="b"/>
                      <a:r>
                        <a:rPr lang="en-VI" sz="3300" u="none" strike="noStrike">
                          <a:effectLst/>
                        </a:rPr>
                        <a:t>2</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5</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2979728390"/>
                  </a:ext>
                </a:extLst>
              </a:tr>
              <a:tr h="812770">
                <a:tc>
                  <a:txBody>
                    <a:bodyPr/>
                    <a:lstStyle/>
                    <a:p>
                      <a:pPr algn="ctr" fontAlgn="b"/>
                      <a:r>
                        <a:rPr lang="en-VI" sz="3300" u="none" strike="noStrike">
                          <a:effectLst/>
                        </a:rPr>
                        <a:t>3</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2</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4023046688"/>
                  </a:ext>
                </a:extLst>
              </a:tr>
              <a:tr h="812770">
                <a:tc>
                  <a:txBody>
                    <a:bodyPr/>
                    <a:lstStyle/>
                    <a:p>
                      <a:pPr algn="ctr" fontAlgn="b"/>
                      <a:r>
                        <a:rPr lang="en-VI" sz="3300" u="none" strike="noStrike">
                          <a:effectLst/>
                        </a:rPr>
                        <a:t>4</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8</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944820492"/>
                  </a:ext>
                </a:extLst>
              </a:tr>
              <a:tr h="812770">
                <a:tc>
                  <a:txBody>
                    <a:bodyPr/>
                    <a:lstStyle/>
                    <a:p>
                      <a:pPr algn="ctr" fontAlgn="b"/>
                      <a:r>
                        <a:rPr lang="en-VI" sz="3300" u="none" strike="noStrike">
                          <a:effectLst/>
                        </a:rPr>
                        <a:t>5</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15</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994537663"/>
                  </a:ext>
                </a:extLst>
              </a:tr>
              <a:tr h="812770">
                <a:tc>
                  <a:txBody>
                    <a:bodyPr/>
                    <a:lstStyle/>
                    <a:p>
                      <a:pPr algn="ctr" fontAlgn="b"/>
                      <a:r>
                        <a:rPr lang="en-VI" sz="3300" u="none" strike="noStrike">
                          <a:effectLst/>
                        </a:rPr>
                        <a:t>6</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10</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2627730024"/>
                  </a:ext>
                </a:extLst>
              </a:tr>
              <a:tr h="812770">
                <a:tc>
                  <a:txBody>
                    <a:bodyPr/>
                    <a:lstStyle/>
                    <a:p>
                      <a:pPr algn="ctr" fontAlgn="b"/>
                      <a:r>
                        <a:rPr lang="en-VI" sz="3300" u="none" strike="noStrike">
                          <a:effectLst/>
                        </a:rPr>
                        <a:t>7</a:t>
                      </a:r>
                      <a:endParaRPr lang="en-VI" sz="3300" b="0" i="0" u="none" strike="noStrike">
                        <a:solidFill>
                          <a:srgbClr val="000000"/>
                        </a:solidFill>
                        <a:effectLst/>
                        <a:latin typeface="Calibri" panose="020F0502020204030204" pitchFamily="34" charset="0"/>
                      </a:endParaRPr>
                    </a:p>
                  </a:txBody>
                  <a:tcPr marL="28574" marR="28574" marT="28574" marB="0" anchor="b"/>
                </a:tc>
                <a:tc>
                  <a:txBody>
                    <a:bodyPr/>
                    <a:lstStyle/>
                    <a:p>
                      <a:pPr algn="ctr" fontAlgn="b"/>
                      <a:r>
                        <a:rPr lang="en-VI" sz="3300" u="none" strike="noStrike">
                          <a:effectLst/>
                        </a:rPr>
                        <a:t>15</a:t>
                      </a:r>
                      <a:endParaRPr lang="en-VI" sz="3300" b="0" i="0" u="none" strike="noStrike">
                        <a:solidFill>
                          <a:srgbClr val="000000"/>
                        </a:solidFill>
                        <a:effectLst/>
                        <a:latin typeface="Calibri" panose="020F0502020204030204" pitchFamily="34" charset="0"/>
                      </a:endParaRPr>
                    </a:p>
                  </a:txBody>
                  <a:tcPr marL="28574" marR="28574" marT="28574" marB="0" anchor="b"/>
                </a:tc>
                <a:extLst>
                  <a:ext uri="{0D108BD9-81ED-4DB2-BD59-A6C34878D82A}">
                    <a16:rowId xmlns:a16="http://schemas.microsoft.com/office/drawing/2014/main" val="1199901645"/>
                  </a:ext>
                </a:extLst>
              </a:tr>
            </a:tbl>
          </a:graphicData>
        </a:graphic>
      </p:graphicFrame>
      <p:graphicFrame>
        <p:nvGraphicFramePr>
          <p:cNvPr id="10" name="Chart 9">
            <a:extLst>
              <a:ext uri="{FF2B5EF4-FFF2-40B4-BE49-F238E27FC236}">
                <a16:creationId xmlns:a16="http://schemas.microsoft.com/office/drawing/2014/main" id="{729B4362-5D00-4E86-B9A4-F16F9AC9C438}"/>
              </a:ext>
            </a:extLst>
          </p:cNvPr>
          <p:cNvGraphicFramePr>
            <a:graphicFrameLocks/>
          </p:cNvGraphicFramePr>
          <p:nvPr/>
        </p:nvGraphicFramePr>
        <p:xfrm>
          <a:off x="6121399" y="165223"/>
          <a:ext cx="5854480" cy="65021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49941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00" name="Ink 299">
                <a:extLst>
                  <a:ext uri="{FF2B5EF4-FFF2-40B4-BE49-F238E27FC236}">
                    <a16:creationId xmlns:a16="http://schemas.microsoft.com/office/drawing/2014/main" id="{6F9A74F8-6198-7540-80CA-4FDEA1BCBAC8}"/>
                  </a:ext>
                </a:extLst>
              </p14:cNvPr>
              <p14:cNvContentPartPr/>
              <p14:nvPr/>
            </p14:nvContentPartPr>
            <p14:xfrm>
              <a:off x="2983713" y="1458618"/>
              <a:ext cx="163794" cy="239391"/>
            </p14:xfrm>
          </p:contentPart>
        </mc:Choice>
        <mc:Fallback xmlns="">
          <p:pic>
            <p:nvPicPr>
              <p:cNvPr id="300" name="Ink 299">
                <a:extLst>
                  <a:ext uri="{FF2B5EF4-FFF2-40B4-BE49-F238E27FC236}">
                    <a16:creationId xmlns:a16="http://schemas.microsoft.com/office/drawing/2014/main" id="{6F9A74F8-6198-7540-80CA-4FDEA1BCBAC8}"/>
                  </a:ext>
                </a:extLst>
              </p:cNvPr>
              <p:cNvPicPr/>
              <p:nvPr/>
            </p:nvPicPr>
            <p:blipFill>
              <a:blip r:embed="rId3"/>
              <a:stretch>
                <a:fillRect/>
              </a:stretch>
            </p:blipFill>
            <p:spPr>
              <a:xfrm>
                <a:off x="2974353" y="1448178"/>
                <a:ext cx="183953" cy="260990"/>
              </a:xfrm>
              <a:prstGeom prst="rect">
                <a:avLst/>
              </a:prstGeom>
            </p:spPr>
          </p:pic>
        </mc:Fallback>
      </mc:AlternateContent>
      <p:grpSp>
        <p:nvGrpSpPr>
          <p:cNvPr id="307" name="Group 306">
            <a:extLst>
              <a:ext uri="{FF2B5EF4-FFF2-40B4-BE49-F238E27FC236}">
                <a16:creationId xmlns:a16="http://schemas.microsoft.com/office/drawing/2014/main" id="{A5DBD01C-CA83-8949-873F-196D532F9243}"/>
              </a:ext>
            </a:extLst>
          </p:cNvPr>
          <p:cNvGrpSpPr/>
          <p:nvPr/>
        </p:nvGrpSpPr>
        <p:grpSpPr>
          <a:xfrm>
            <a:off x="3348378" y="1559053"/>
            <a:ext cx="88557" cy="62998"/>
            <a:chOff x="1824275" y="1558983"/>
            <a:chExt cx="88560" cy="63000"/>
          </a:xfrm>
        </p:grpSpPr>
        <mc:AlternateContent xmlns:mc="http://schemas.openxmlformats.org/markup-compatibility/2006" xmlns:p14="http://schemas.microsoft.com/office/powerpoint/2010/main">
          <mc:Choice Requires="p14">
            <p:contentPart p14:bwMode="auto" r:id="rId4">
              <p14:nvContentPartPr>
                <p14:cNvPr id="301" name="Ink 300">
                  <a:extLst>
                    <a:ext uri="{FF2B5EF4-FFF2-40B4-BE49-F238E27FC236}">
                      <a16:creationId xmlns:a16="http://schemas.microsoft.com/office/drawing/2014/main" id="{C9A769CF-3641-EB4C-9779-603DD43C60A6}"/>
                    </a:ext>
                  </a:extLst>
                </p14:cNvPr>
                <p14:cNvContentPartPr/>
                <p14:nvPr/>
              </p14:nvContentPartPr>
              <p14:xfrm>
                <a:off x="1824275" y="1558983"/>
                <a:ext cx="82080" cy="6480"/>
              </p14:xfrm>
            </p:contentPart>
          </mc:Choice>
          <mc:Fallback xmlns="">
            <p:pic>
              <p:nvPicPr>
                <p:cNvPr id="301" name="Ink 300">
                  <a:extLst>
                    <a:ext uri="{FF2B5EF4-FFF2-40B4-BE49-F238E27FC236}">
                      <a16:creationId xmlns:a16="http://schemas.microsoft.com/office/drawing/2014/main" id="{C9A769CF-3641-EB4C-9779-603DD43C60A6}"/>
                    </a:ext>
                  </a:extLst>
                </p:cNvPr>
                <p:cNvPicPr/>
                <p:nvPr/>
              </p:nvPicPr>
              <p:blipFill>
                <a:blip r:embed="rId7"/>
                <a:stretch>
                  <a:fillRect/>
                </a:stretch>
              </p:blipFill>
              <p:spPr>
                <a:xfrm>
                  <a:off x="1809155" y="1543863"/>
                  <a:ext cx="112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2" name="Ink 301">
                  <a:extLst>
                    <a:ext uri="{FF2B5EF4-FFF2-40B4-BE49-F238E27FC236}">
                      <a16:creationId xmlns:a16="http://schemas.microsoft.com/office/drawing/2014/main" id="{800FC3C6-CA5D-9141-BDF9-FB18321C6DC2}"/>
                    </a:ext>
                  </a:extLst>
                </p14:cNvPr>
                <p14:cNvContentPartPr/>
                <p14:nvPr/>
              </p14:nvContentPartPr>
              <p14:xfrm>
                <a:off x="1849475" y="1615503"/>
                <a:ext cx="63360" cy="6480"/>
              </p14:xfrm>
            </p:contentPart>
          </mc:Choice>
          <mc:Fallback xmlns="">
            <p:pic>
              <p:nvPicPr>
                <p:cNvPr id="302" name="Ink 301">
                  <a:extLst>
                    <a:ext uri="{FF2B5EF4-FFF2-40B4-BE49-F238E27FC236}">
                      <a16:creationId xmlns:a16="http://schemas.microsoft.com/office/drawing/2014/main" id="{800FC3C6-CA5D-9141-BDF9-FB18321C6DC2}"/>
                    </a:ext>
                  </a:extLst>
                </p:cNvPr>
                <p:cNvPicPr/>
                <p:nvPr/>
              </p:nvPicPr>
              <p:blipFill>
                <a:blip r:embed="rId9"/>
                <a:stretch>
                  <a:fillRect/>
                </a:stretch>
              </p:blipFill>
              <p:spPr>
                <a:xfrm>
                  <a:off x="1834355" y="1600383"/>
                  <a:ext cx="93600" cy="37080"/>
                </a:xfrm>
                <a:prstGeom prst="rect">
                  <a:avLst/>
                </a:prstGeom>
              </p:spPr>
            </p:pic>
          </mc:Fallback>
        </mc:AlternateContent>
      </p:grpSp>
      <p:grpSp>
        <p:nvGrpSpPr>
          <p:cNvPr id="316" name="Group 315">
            <a:extLst>
              <a:ext uri="{FF2B5EF4-FFF2-40B4-BE49-F238E27FC236}">
                <a16:creationId xmlns:a16="http://schemas.microsoft.com/office/drawing/2014/main" id="{2F63FB8D-5ABF-E445-A276-B4F637BC6B96}"/>
              </a:ext>
            </a:extLst>
          </p:cNvPr>
          <p:cNvGrpSpPr/>
          <p:nvPr/>
        </p:nvGrpSpPr>
        <p:grpSpPr>
          <a:xfrm>
            <a:off x="4140709" y="1464738"/>
            <a:ext cx="163794" cy="125995"/>
            <a:chOff x="2616635" y="1464663"/>
            <a:chExt cx="163800" cy="126000"/>
          </a:xfrm>
        </p:grpSpPr>
        <mc:AlternateContent xmlns:mc="http://schemas.openxmlformats.org/markup-compatibility/2006" xmlns:p14="http://schemas.microsoft.com/office/powerpoint/2010/main">
          <mc:Choice Requires="p14">
            <p:contentPart p14:bwMode="auto" r:id="rId10">
              <p14:nvContentPartPr>
                <p14:cNvPr id="308" name="Ink 307">
                  <a:extLst>
                    <a:ext uri="{FF2B5EF4-FFF2-40B4-BE49-F238E27FC236}">
                      <a16:creationId xmlns:a16="http://schemas.microsoft.com/office/drawing/2014/main" id="{FD48C195-8440-2449-BE5A-270B8E03E8D2}"/>
                    </a:ext>
                  </a:extLst>
                </p14:cNvPr>
                <p14:cNvContentPartPr/>
                <p14:nvPr/>
              </p14:nvContentPartPr>
              <p14:xfrm>
                <a:off x="2616635" y="1533783"/>
                <a:ext cx="163800" cy="6480"/>
              </p14:xfrm>
            </p:contentPart>
          </mc:Choice>
          <mc:Fallback xmlns="">
            <p:pic>
              <p:nvPicPr>
                <p:cNvPr id="308" name="Ink 307">
                  <a:extLst>
                    <a:ext uri="{FF2B5EF4-FFF2-40B4-BE49-F238E27FC236}">
                      <a16:creationId xmlns:a16="http://schemas.microsoft.com/office/drawing/2014/main" id="{FD48C195-8440-2449-BE5A-270B8E03E8D2}"/>
                    </a:ext>
                  </a:extLst>
                </p:cNvPr>
                <p:cNvPicPr/>
                <p:nvPr/>
              </p:nvPicPr>
              <p:blipFill>
                <a:blip r:embed="rId17"/>
                <a:stretch>
                  <a:fillRect/>
                </a:stretch>
              </p:blipFill>
              <p:spPr>
                <a:xfrm>
                  <a:off x="2601155" y="1518663"/>
                  <a:ext cx="194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9" name="Ink 308">
                  <a:extLst>
                    <a:ext uri="{FF2B5EF4-FFF2-40B4-BE49-F238E27FC236}">
                      <a16:creationId xmlns:a16="http://schemas.microsoft.com/office/drawing/2014/main" id="{B746ACA1-4910-164F-BA5B-5E0707F90B84}"/>
                    </a:ext>
                  </a:extLst>
                </p14:cNvPr>
                <p14:cNvContentPartPr/>
                <p14:nvPr/>
              </p14:nvContentPartPr>
              <p14:xfrm>
                <a:off x="2685755" y="1464663"/>
                <a:ext cx="19080" cy="126000"/>
              </p14:xfrm>
            </p:contentPart>
          </mc:Choice>
          <mc:Fallback xmlns="">
            <p:pic>
              <p:nvPicPr>
                <p:cNvPr id="309" name="Ink 308">
                  <a:extLst>
                    <a:ext uri="{FF2B5EF4-FFF2-40B4-BE49-F238E27FC236}">
                      <a16:creationId xmlns:a16="http://schemas.microsoft.com/office/drawing/2014/main" id="{B746ACA1-4910-164F-BA5B-5E0707F90B84}"/>
                    </a:ext>
                  </a:extLst>
                </p:cNvPr>
                <p:cNvPicPr/>
                <p:nvPr/>
              </p:nvPicPr>
              <p:blipFill>
                <a:blip r:embed="rId19"/>
                <a:stretch>
                  <a:fillRect/>
                </a:stretch>
              </p:blipFill>
              <p:spPr>
                <a:xfrm>
                  <a:off x="2670275" y="1449543"/>
                  <a:ext cx="49680" cy="156600"/>
                </a:xfrm>
                <a:prstGeom prst="rect">
                  <a:avLst/>
                </a:prstGeom>
              </p:spPr>
            </p:pic>
          </mc:Fallback>
        </mc:AlternateContent>
      </p:grpSp>
      <p:grpSp>
        <p:nvGrpSpPr>
          <p:cNvPr id="315" name="Group 314">
            <a:extLst>
              <a:ext uri="{FF2B5EF4-FFF2-40B4-BE49-F238E27FC236}">
                <a16:creationId xmlns:a16="http://schemas.microsoft.com/office/drawing/2014/main" id="{9D5849AD-D9BE-8445-BFCE-3BE083178F9A}"/>
              </a:ext>
            </a:extLst>
          </p:cNvPr>
          <p:cNvGrpSpPr/>
          <p:nvPr/>
        </p:nvGrpSpPr>
        <p:grpSpPr>
          <a:xfrm>
            <a:off x="4832243" y="1452137"/>
            <a:ext cx="188993" cy="138595"/>
            <a:chOff x="3308195" y="1452063"/>
            <a:chExt cx="189000" cy="138600"/>
          </a:xfrm>
        </p:grpSpPr>
        <mc:AlternateContent xmlns:mc="http://schemas.openxmlformats.org/markup-compatibility/2006" xmlns:p14="http://schemas.microsoft.com/office/powerpoint/2010/main">
          <mc:Choice Requires="p14">
            <p:contentPart p14:bwMode="auto" r:id="rId20">
              <p14:nvContentPartPr>
                <p14:cNvPr id="313" name="Ink 312">
                  <a:extLst>
                    <a:ext uri="{FF2B5EF4-FFF2-40B4-BE49-F238E27FC236}">
                      <a16:creationId xmlns:a16="http://schemas.microsoft.com/office/drawing/2014/main" id="{36A15161-3D4C-B140-8E9B-CB9A3C1CB538}"/>
                    </a:ext>
                  </a:extLst>
                </p14:cNvPr>
                <p14:cNvContentPartPr/>
                <p14:nvPr/>
              </p14:nvContentPartPr>
              <p14:xfrm>
                <a:off x="3308195" y="1483743"/>
                <a:ext cx="88200" cy="100080"/>
              </p14:xfrm>
            </p:contentPart>
          </mc:Choice>
          <mc:Fallback xmlns="">
            <p:pic>
              <p:nvPicPr>
                <p:cNvPr id="313" name="Ink 312">
                  <a:extLst>
                    <a:ext uri="{FF2B5EF4-FFF2-40B4-BE49-F238E27FC236}">
                      <a16:creationId xmlns:a16="http://schemas.microsoft.com/office/drawing/2014/main" id="{36A15161-3D4C-B140-8E9B-CB9A3C1CB538}"/>
                    </a:ext>
                  </a:extLst>
                </p:cNvPr>
                <p:cNvPicPr/>
                <p:nvPr/>
              </p:nvPicPr>
              <p:blipFill>
                <a:blip r:embed="rId27"/>
                <a:stretch>
                  <a:fillRect/>
                </a:stretch>
              </p:blipFill>
              <p:spPr>
                <a:xfrm>
                  <a:off x="3292715" y="1468263"/>
                  <a:ext cx="1188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4" name="Ink 313">
                  <a:extLst>
                    <a:ext uri="{FF2B5EF4-FFF2-40B4-BE49-F238E27FC236}">
                      <a16:creationId xmlns:a16="http://schemas.microsoft.com/office/drawing/2014/main" id="{EF31F63D-02EA-D549-A7A0-89E5A059724C}"/>
                    </a:ext>
                  </a:extLst>
                </p14:cNvPr>
                <p14:cNvContentPartPr/>
                <p14:nvPr/>
              </p14:nvContentPartPr>
              <p14:xfrm>
                <a:off x="3402515" y="1452063"/>
                <a:ext cx="94680" cy="138600"/>
              </p14:xfrm>
            </p:contentPart>
          </mc:Choice>
          <mc:Fallback xmlns="">
            <p:pic>
              <p:nvPicPr>
                <p:cNvPr id="314" name="Ink 313">
                  <a:extLst>
                    <a:ext uri="{FF2B5EF4-FFF2-40B4-BE49-F238E27FC236}">
                      <a16:creationId xmlns:a16="http://schemas.microsoft.com/office/drawing/2014/main" id="{EF31F63D-02EA-D549-A7A0-89E5A059724C}"/>
                    </a:ext>
                  </a:extLst>
                </p:cNvPr>
                <p:cNvPicPr/>
                <p:nvPr/>
              </p:nvPicPr>
              <p:blipFill>
                <a:blip r:embed="rId29"/>
                <a:stretch>
                  <a:fillRect/>
                </a:stretch>
              </p:blipFill>
              <p:spPr>
                <a:xfrm>
                  <a:off x="3387035" y="1436943"/>
                  <a:ext cx="125280" cy="169200"/>
                </a:xfrm>
                <a:prstGeom prst="rect">
                  <a:avLst/>
                </a:prstGeom>
              </p:spPr>
            </p:pic>
          </mc:Fallback>
        </mc:AlternateContent>
      </p:grpSp>
      <p:grpSp>
        <p:nvGrpSpPr>
          <p:cNvPr id="323" name="Group 322">
            <a:extLst>
              <a:ext uri="{FF2B5EF4-FFF2-40B4-BE49-F238E27FC236}">
                <a16:creationId xmlns:a16="http://schemas.microsoft.com/office/drawing/2014/main" id="{7BA2006B-5C94-0B4D-B83E-BB327E0830E6}"/>
              </a:ext>
            </a:extLst>
          </p:cNvPr>
          <p:cNvGrpSpPr/>
          <p:nvPr/>
        </p:nvGrpSpPr>
        <p:grpSpPr>
          <a:xfrm>
            <a:off x="2160063" y="2081034"/>
            <a:ext cx="836609" cy="188993"/>
            <a:chOff x="635915" y="2080983"/>
            <a:chExt cx="836640" cy="189000"/>
          </a:xfrm>
        </p:grpSpPr>
        <mc:AlternateContent xmlns:mc="http://schemas.openxmlformats.org/markup-compatibility/2006" xmlns:p14="http://schemas.microsoft.com/office/powerpoint/2010/main">
          <mc:Choice Requires="p14">
            <p:contentPart p14:bwMode="auto" r:id="rId30">
              <p14:nvContentPartPr>
                <p14:cNvPr id="317" name="Ink 316">
                  <a:extLst>
                    <a:ext uri="{FF2B5EF4-FFF2-40B4-BE49-F238E27FC236}">
                      <a16:creationId xmlns:a16="http://schemas.microsoft.com/office/drawing/2014/main" id="{BCCD5F32-4A29-624B-98B7-D7FD6DB6FDC2}"/>
                    </a:ext>
                  </a:extLst>
                </p14:cNvPr>
                <p14:cNvContentPartPr/>
                <p14:nvPr/>
              </p14:nvContentPartPr>
              <p14:xfrm>
                <a:off x="635915" y="2093583"/>
                <a:ext cx="157680" cy="163800"/>
              </p14:xfrm>
            </p:contentPart>
          </mc:Choice>
          <mc:Fallback xmlns="">
            <p:pic>
              <p:nvPicPr>
                <p:cNvPr id="317" name="Ink 316">
                  <a:extLst>
                    <a:ext uri="{FF2B5EF4-FFF2-40B4-BE49-F238E27FC236}">
                      <a16:creationId xmlns:a16="http://schemas.microsoft.com/office/drawing/2014/main" id="{BCCD5F32-4A29-624B-98B7-D7FD6DB6FDC2}"/>
                    </a:ext>
                  </a:extLst>
                </p:cNvPr>
                <p:cNvPicPr/>
                <p:nvPr/>
              </p:nvPicPr>
              <p:blipFill>
                <a:blip r:embed="rId31"/>
                <a:stretch>
                  <a:fillRect/>
                </a:stretch>
              </p:blipFill>
              <p:spPr>
                <a:xfrm>
                  <a:off x="620795" y="2078103"/>
                  <a:ext cx="1879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8" name="Ink 317">
                  <a:extLst>
                    <a:ext uri="{FF2B5EF4-FFF2-40B4-BE49-F238E27FC236}">
                      <a16:creationId xmlns:a16="http://schemas.microsoft.com/office/drawing/2014/main" id="{137EF325-6C59-2143-863B-602A4FA3FDBE}"/>
                    </a:ext>
                  </a:extLst>
                </p14:cNvPr>
                <p14:cNvContentPartPr/>
                <p14:nvPr/>
              </p14:nvContentPartPr>
              <p14:xfrm>
                <a:off x="686315" y="2150103"/>
                <a:ext cx="100800" cy="25560"/>
              </p14:xfrm>
            </p:contentPart>
          </mc:Choice>
          <mc:Fallback xmlns="">
            <p:pic>
              <p:nvPicPr>
                <p:cNvPr id="318" name="Ink 317">
                  <a:extLst>
                    <a:ext uri="{FF2B5EF4-FFF2-40B4-BE49-F238E27FC236}">
                      <a16:creationId xmlns:a16="http://schemas.microsoft.com/office/drawing/2014/main" id="{137EF325-6C59-2143-863B-602A4FA3FDBE}"/>
                    </a:ext>
                  </a:extLst>
                </p:cNvPr>
                <p:cNvPicPr/>
                <p:nvPr/>
              </p:nvPicPr>
              <p:blipFill>
                <a:blip r:embed="rId33"/>
                <a:stretch>
                  <a:fillRect/>
                </a:stretch>
              </p:blipFill>
              <p:spPr>
                <a:xfrm>
                  <a:off x="671195" y="2134623"/>
                  <a:ext cx="1314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9" name="Ink 318">
                  <a:extLst>
                    <a:ext uri="{FF2B5EF4-FFF2-40B4-BE49-F238E27FC236}">
                      <a16:creationId xmlns:a16="http://schemas.microsoft.com/office/drawing/2014/main" id="{9A6150CE-BA9B-1441-8C9F-6049BE7515DC}"/>
                    </a:ext>
                  </a:extLst>
                </p14:cNvPr>
                <p14:cNvContentPartPr/>
                <p14:nvPr/>
              </p14:nvContentPartPr>
              <p14:xfrm>
                <a:off x="655715" y="2080983"/>
                <a:ext cx="150480" cy="12960"/>
              </p14:xfrm>
            </p:contentPart>
          </mc:Choice>
          <mc:Fallback xmlns="">
            <p:pic>
              <p:nvPicPr>
                <p:cNvPr id="319" name="Ink 318">
                  <a:extLst>
                    <a:ext uri="{FF2B5EF4-FFF2-40B4-BE49-F238E27FC236}">
                      <a16:creationId xmlns:a16="http://schemas.microsoft.com/office/drawing/2014/main" id="{9A6150CE-BA9B-1441-8C9F-6049BE7515DC}"/>
                    </a:ext>
                  </a:extLst>
                </p:cNvPr>
                <p:cNvPicPr/>
                <p:nvPr/>
              </p:nvPicPr>
              <p:blipFill>
                <a:blip r:embed="rId35"/>
                <a:stretch>
                  <a:fillRect/>
                </a:stretch>
              </p:blipFill>
              <p:spPr>
                <a:xfrm>
                  <a:off x="640235" y="2065503"/>
                  <a:ext cx="181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0" name="Ink 319">
                  <a:extLst>
                    <a:ext uri="{FF2B5EF4-FFF2-40B4-BE49-F238E27FC236}">
                      <a16:creationId xmlns:a16="http://schemas.microsoft.com/office/drawing/2014/main" id="{D11412F1-A4D9-6242-BCAA-36A9F30CB2D8}"/>
                    </a:ext>
                  </a:extLst>
                </p14:cNvPr>
                <p14:cNvContentPartPr/>
                <p14:nvPr/>
              </p14:nvContentPartPr>
              <p14:xfrm>
                <a:off x="856235" y="2156223"/>
                <a:ext cx="138600" cy="82080"/>
              </p14:xfrm>
            </p:contentPart>
          </mc:Choice>
          <mc:Fallback xmlns="">
            <p:pic>
              <p:nvPicPr>
                <p:cNvPr id="320" name="Ink 319">
                  <a:extLst>
                    <a:ext uri="{FF2B5EF4-FFF2-40B4-BE49-F238E27FC236}">
                      <a16:creationId xmlns:a16="http://schemas.microsoft.com/office/drawing/2014/main" id="{D11412F1-A4D9-6242-BCAA-36A9F30CB2D8}"/>
                    </a:ext>
                  </a:extLst>
                </p:cNvPr>
                <p:cNvPicPr/>
                <p:nvPr/>
              </p:nvPicPr>
              <p:blipFill>
                <a:blip r:embed="rId37"/>
                <a:stretch>
                  <a:fillRect/>
                </a:stretch>
              </p:blipFill>
              <p:spPr>
                <a:xfrm>
                  <a:off x="840755" y="2141103"/>
                  <a:ext cx="1692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1" name="Ink 320">
                  <a:extLst>
                    <a:ext uri="{FF2B5EF4-FFF2-40B4-BE49-F238E27FC236}">
                      <a16:creationId xmlns:a16="http://schemas.microsoft.com/office/drawing/2014/main" id="{EE771471-6D4C-474F-B518-3EE51EA20DC0}"/>
                    </a:ext>
                  </a:extLst>
                </p14:cNvPr>
                <p14:cNvContentPartPr/>
                <p14:nvPr/>
              </p14:nvContentPartPr>
              <p14:xfrm>
                <a:off x="1025795" y="2175303"/>
                <a:ext cx="132480" cy="94680"/>
              </p14:xfrm>
            </p:contentPart>
          </mc:Choice>
          <mc:Fallback xmlns="">
            <p:pic>
              <p:nvPicPr>
                <p:cNvPr id="321" name="Ink 320">
                  <a:extLst>
                    <a:ext uri="{FF2B5EF4-FFF2-40B4-BE49-F238E27FC236}">
                      <a16:creationId xmlns:a16="http://schemas.microsoft.com/office/drawing/2014/main" id="{EE771471-6D4C-474F-B518-3EE51EA20DC0}"/>
                    </a:ext>
                  </a:extLst>
                </p:cNvPr>
                <p:cNvPicPr/>
                <p:nvPr/>
              </p:nvPicPr>
              <p:blipFill>
                <a:blip r:embed="rId39"/>
                <a:stretch>
                  <a:fillRect/>
                </a:stretch>
              </p:blipFill>
              <p:spPr>
                <a:xfrm>
                  <a:off x="1010675" y="2159823"/>
                  <a:ext cx="1627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2" name="Ink 321">
                  <a:extLst>
                    <a:ext uri="{FF2B5EF4-FFF2-40B4-BE49-F238E27FC236}">
                      <a16:creationId xmlns:a16="http://schemas.microsoft.com/office/drawing/2014/main" id="{4DA39732-17C9-ED4E-942B-AF9D2FF337B0}"/>
                    </a:ext>
                  </a:extLst>
                </p14:cNvPr>
                <p14:cNvContentPartPr/>
                <p14:nvPr/>
              </p14:nvContentPartPr>
              <p14:xfrm>
                <a:off x="1227035" y="2099703"/>
                <a:ext cx="245520" cy="170280"/>
              </p14:xfrm>
            </p:contentPart>
          </mc:Choice>
          <mc:Fallback xmlns="">
            <p:pic>
              <p:nvPicPr>
                <p:cNvPr id="322" name="Ink 321">
                  <a:extLst>
                    <a:ext uri="{FF2B5EF4-FFF2-40B4-BE49-F238E27FC236}">
                      <a16:creationId xmlns:a16="http://schemas.microsoft.com/office/drawing/2014/main" id="{4DA39732-17C9-ED4E-942B-AF9D2FF337B0}"/>
                    </a:ext>
                  </a:extLst>
                </p:cNvPr>
                <p:cNvPicPr/>
                <p:nvPr/>
              </p:nvPicPr>
              <p:blipFill>
                <a:blip r:embed="rId41"/>
                <a:stretch>
                  <a:fillRect/>
                </a:stretch>
              </p:blipFill>
              <p:spPr>
                <a:xfrm>
                  <a:off x="1211915" y="2084583"/>
                  <a:ext cx="276120" cy="200520"/>
                </a:xfrm>
                <a:prstGeom prst="rect">
                  <a:avLst/>
                </a:prstGeom>
              </p:spPr>
            </p:pic>
          </mc:Fallback>
        </mc:AlternateContent>
      </p:grpSp>
      <p:grpSp>
        <p:nvGrpSpPr>
          <p:cNvPr id="326" name="Group 325">
            <a:extLst>
              <a:ext uri="{FF2B5EF4-FFF2-40B4-BE49-F238E27FC236}">
                <a16:creationId xmlns:a16="http://schemas.microsoft.com/office/drawing/2014/main" id="{0533E987-6A79-EE47-86BB-F6954D7601F5}"/>
              </a:ext>
            </a:extLst>
          </p:cNvPr>
          <p:cNvGrpSpPr/>
          <p:nvPr/>
        </p:nvGrpSpPr>
        <p:grpSpPr>
          <a:xfrm>
            <a:off x="3285741" y="2162751"/>
            <a:ext cx="132115" cy="82077"/>
            <a:chOff x="1761635" y="2162703"/>
            <a:chExt cx="132120" cy="82080"/>
          </a:xfrm>
        </p:grpSpPr>
        <mc:AlternateContent xmlns:mc="http://schemas.openxmlformats.org/markup-compatibility/2006" xmlns:p14="http://schemas.microsoft.com/office/powerpoint/2010/main">
          <mc:Choice Requires="p14">
            <p:contentPart p14:bwMode="auto" r:id="rId42">
              <p14:nvContentPartPr>
                <p14:cNvPr id="324" name="Ink 323">
                  <a:extLst>
                    <a:ext uri="{FF2B5EF4-FFF2-40B4-BE49-F238E27FC236}">
                      <a16:creationId xmlns:a16="http://schemas.microsoft.com/office/drawing/2014/main" id="{CE22D27C-A9BE-5848-9D6E-A4D80CE98118}"/>
                    </a:ext>
                  </a:extLst>
                </p14:cNvPr>
                <p14:cNvContentPartPr/>
                <p14:nvPr/>
              </p14:nvContentPartPr>
              <p14:xfrm>
                <a:off x="1761635" y="2162703"/>
                <a:ext cx="94680" cy="6480"/>
              </p14:xfrm>
            </p:contentPart>
          </mc:Choice>
          <mc:Fallback xmlns="">
            <p:pic>
              <p:nvPicPr>
                <p:cNvPr id="324" name="Ink 323">
                  <a:extLst>
                    <a:ext uri="{FF2B5EF4-FFF2-40B4-BE49-F238E27FC236}">
                      <a16:creationId xmlns:a16="http://schemas.microsoft.com/office/drawing/2014/main" id="{CE22D27C-A9BE-5848-9D6E-A4D80CE98118}"/>
                    </a:ext>
                  </a:extLst>
                </p:cNvPr>
                <p:cNvPicPr/>
                <p:nvPr/>
              </p:nvPicPr>
              <p:blipFill>
                <a:blip r:embed="rId43"/>
                <a:stretch>
                  <a:fillRect/>
                </a:stretch>
              </p:blipFill>
              <p:spPr>
                <a:xfrm>
                  <a:off x="1746155" y="2147223"/>
                  <a:ext cx="1252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5" name="Ink 324">
                  <a:extLst>
                    <a:ext uri="{FF2B5EF4-FFF2-40B4-BE49-F238E27FC236}">
                      <a16:creationId xmlns:a16="http://schemas.microsoft.com/office/drawing/2014/main" id="{056F539D-48D4-D243-9C32-EBCFBD1716EE}"/>
                    </a:ext>
                  </a:extLst>
                </p14:cNvPr>
                <p14:cNvContentPartPr/>
                <p14:nvPr/>
              </p14:nvContentPartPr>
              <p14:xfrm>
                <a:off x="1780355" y="2219223"/>
                <a:ext cx="113400" cy="25560"/>
              </p14:xfrm>
            </p:contentPart>
          </mc:Choice>
          <mc:Fallback xmlns="">
            <p:pic>
              <p:nvPicPr>
                <p:cNvPr id="325" name="Ink 324">
                  <a:extLst>
                    <a:ext uri="{FF2B5EF4-FFF2-40B4-BE49-F238E27FC236}">
                      <a16:creationId xmlns:a16="http://schemas.microsoft.com/office/drawing/2014/main" id="{056F539D-48D4-D243-9C32-EBCFBD1716EE}"/>
                    </a:ext>
                  </a:extLst>
                </p:cNvPr>
                <p:cNvPicPr/>
                <p:nvPr/>
              </p:nvPicPr>
              <p:blipFill>
                <a:blip r:embed="rId45"/>
                <a:stretch>
                  <a:fillRect/>
                </a:stretch>
              </p:blipFill>
              <p:spPr>
                <a:xfrm>
                  <a:off x="1765235" y="2204103"/>
                  <a:ext cx="144000" cy="56160"/>
                </a:xfrm>
                <a:prstGeom prst="rect">
                  <a:avLst/>
                </a:prstGeom>
              </p:spPr>
            </p:pic>
          </mc:Fallback>
        </mc:AlternateContent>
      </p:grpSp>
      <p:grpSp>
        <p:nvGrpSpPr>
          <p:cNvPr id="338" name="Group 337">
            <a:extLst>
              <a:ext uri="{FF2B5EF4-FFF2-40B4-BE49-F238E27FC236}">
                <a16:creationId xmlns:a16="http://schemas.microsoft.com/office/drawing/2014/main" id="{7D0CA9B4-699B-234B-A1F0-AAF6D700492B}"/>
              </a:ext>
            </a:extLst>
          </p:cNvPr>
          <p:cNvGrpSpPr/>
          <p:nvPr/>
        </p:nvGrpSpPr>
        <p:grpSpPr>
          <a:xfrm>
            <a:off x="3725644" y="1860722"/>
            <a:ext cx="1270393" cy="534940"/>
            <a:chOff x="2201555" y="1860663"/>
            <a:chExt cx="1270440" cy="534960"/>
          </a:xfrm>
        </p:grpSpPr>
        <mc:AlternateContent xmlns:mc="http://schemas.openxmlformats.org/markup-compatibility/2006" xmlns:p14="http://schemas.microsoft.com/office/powerpoint/2010/main">
          <mc:Choice Requires="p14">
            <p:contentPart p14:bwMode="auto" r:id="rId46">
              <p14:nvContentPartPr>
                <p14:cNvPr id="327" name="Ink 326">
                  <a:extLst>
                    <a:ext uri="{FF2B5EF4-FFF2-40B4-BE49-F238E27FC236}">
                      <a16:creationId xmlns:a16="http://schemas.microsoft.com/office/drawing/2014/main" id="{E9841B77-2DDE-D74B-80A7-530C8948547B}"/>
                    </a:ext>
                  </a:extLst>
                </p14:cNvPr>
                <p14:cNvContentPartPr/>
                <p14:nvPr/>
              </p14:nvContentPartPr>
              <p14:xfrm>
                <a:off x="2201555" y="2017983"/>
                <a:ext cx="132480" cy="321120"/>
              </p14:xfrm>
            </p:contentPart>
          </mc:Choice>
          <mc:Fallback xmlns="">
            <p:pic>
              <p:nvPicPr>
                <p:cNvPr id="327" name="Ink 326">
                  <a:extLst>
                    <a:ext uri="{FF2B5EF4-FFF2-40B4-BE49-F238E27FC236}">
                      <a16:creationId xmlns:a16="http://schemas.microsoft.com/office/drawing/2014/main" id="{E9841B77-2DDE-D74B-80A7-530C8948547B}"/>
                    </a:ext>
                  </a:extLst>
                </p:cNvPr>
                <p:cNvPicPr/>
                <p:nvPr/>
              </p:nvPicPr>
              <p:blipFill>
                <a:blip r:embed="rId47"/>
                <a:stretch>
                  <a:fillRect/>
                </a:stretch>
              </p:blipFill>
              <p:spPr>
                <a:xfrm>
                  <a:off x="2186435" y="2002863"/>
                  <a:ext cx="16272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8" name="Ink 327">
                  <a:extLst>
                    <a:ext uri="{FF2B5EF4-FFF2-40B4-BE49-F238E27FC236}">
                      <a16:creationId xmlns:a16="http://schemas.microsoft.com/office/drawing/2014/main" id="{B9AE7A82-AE24-1E42-8AC6-E7A3D5FE6255}"/>
                    </a:ext>
                  </a:extLst>
                </p14:cNvPr>
                <p14:cNvContentPartPr/>
                <p14:nvPr/>
              </p14:nvContentPartPr>
              <p14:xfrm>
                <a:off x="2465795" y="2099703"/>
                <a:ext cx="157680" cy="151200"/>
              </p14:xfrm>
            </p:contentPart>
          </mc:Choice>
          <mc:Fallback xmlns="">
            <p:pic>
              <p:nvPicPr>
                <p:cNvPr id="328" name="Ink 327">
                  <a:extLst>
                    <a:ext uri="{FF2B5EF4-FFF2-40B4-BE49-F238E27FC236}">
                      <a16:creationId xmlns:a16="http://schemas.microsoft.com/office/drawing/2014/main" id="{B9AE7A82-AE24-1E42-8AC6-E7A3D5FE6255}"/>
                    </a:ext>
                  </a:extLst>
                </p:cNvPr>
                <p:cNvPicPr/>
                <p:nvPr/>
              </p:nvPicPr>
              <p:blipFill>
                <a:blip r:embed="rId49"/>
                <a:stretch>
                  <a:fillRect/>
                </a:stretch>
              </p:blipFill>
              <p:spPr>
                <a:xfrm>
                  <a:off x="2450315" y="2084583"/>
                  <a:ext cx="1879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0" name="Ink 329">
                  <a:extLst>
                    <a:ext uri="{FF2B5EF4-FFF2-40B4-BE49-F238E27FC236}">
                      <a16:creationId xmlns:a16="http://schemas.microsoft.com/office/drawing/2014/main" id="{D8EDB7EA-3C16-9B4A-A3A9-38AF850934D3}"/>
                    </a:ext>
                  </a:extLst>
                </p14:cNvPr>
                <p14:cNvContentPartPr/>
                <p14:nvPr/>
              </p14:nvContentPartPr>
              <p14:xfrm>
                <a:off x="2666675" y="2307063"/>
                <a:ext cx="25560" cy="69480"/>
              </p14:xfrm>
            </p:contentPart>
          </mc:Choice>
          <mc:Fallback xmlns="">
            <p:pic>
              <p:nvPicPr>
                <p:cNvPr id="330" name="Ink 329">
                  <a:extLst>
                    <a:ext uri="{FF2B5EF4-FFF2-40B4-BE49-F238E27FC236}">
                      <a16:creationId xmlns:a16="http://schemas.microsoft.com/office/drawing/2014/main" id="{D8EDB7EA-3C16-9B4A-A3A9-38AF850934D3}"/>
                    </a:ext>
                  </a:extLst>
                </p:cNvPr>
                <p:cNvPicPr/>
                <p:nvPr/>
              </p:nvPicPr>
              <p:blipFill>
                <a:blip r:embed="rId51"/>
                <a:stretch>
                  <a:fillRect/>
                </a:stretch>
              </p:blipFill>
              <p:spPr>
                <a:xfrm>
                  <a:off x="2651555" y="2291943"/>
                  <a:ext cx="561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1" name="Ink 330">
                  <a:extLst>
                    <a:ext uri="{FF2B5EF4-FFF2-40B4-BE49-F238E27FC236}">
                      <a16:creationId xmlns:a16="http://schemas.microsoft.com/office/drawing/2014/main" id="{B8D5BF49-9B84-5242-ABD4-97289FDA2721}"/>
                    </a:ext>
                  </a:extLst>
                </p14:cNvPr>
                <p14:cNvContentPartPr/>
                <p14:nvPr/>
              </p14:nvContentPartPr>
              <p14:xfrm>
                <a:off x="2509715" y="1936263"/>
                <a:ext cx="100800" cy="100800"/>
              </p14:xfrm>
            </p:contentPart>
          </mc:Choice>
          <mc:Fallback xmlns="">
            <p:pic>
              <p:nvPicPr>
                <p:cNvPr id="331" name="Ink 330">
                  <a:extLst>
                    <a:ext uri="{FF2B5EF4-FFF2-40B4-BE49-F238E27FC236}">
                      <a16:creationId xmlns:a16="http://schemas.microsoft.com/office/drawing/2014/main" id="{B8D5BF49-9B84-5242-ABD4-97289FDA2721}"/>
                    </a:ext>
                  </a:extLst>
                </p:cNvPr>
                <p:cNvPicPr/>
                <p:nvPr/>
              </p:nvPicPr>
              <p:blipFill>
                <a:blip r:embed="rId53"/>
                <a:stretch>
                  <a:fillRect/>
                </a:stretch>
              </p:blipFill>
              <p:spPr>
                <a:xfrm>
                  <a:off x="2494235" y="1921143"/>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2" name="Ink 331">
                  <a:extLst>
                    <a:ext uri="{FF2B5EF4-FFF2-40B4-BE49-F238E27FC236}">
                      <a16:creationId xmlns:a16="http://schemas.microsoft.com/office/drawing/2014/main" id="{A34FD548-E145-CB4A-8E27-A9EE0A2015DB}"/>
                    </a:ext>
                  </a:extLst>
                </p14:cNvPr>
                <p14:cNvContentPartPr/>
                <p14:nvPr/>
              </p14:nvContentPartPr>
              <p14:xfrm>
                <a:off x="2767475" y="2156223"/>
                <a:ext cx="119880" cy="6480"/>
              </p14:xfrm>
            </p:contentPart>
          </mc:Choice>
          <mc:Fallback xmlns="">
            <p:pic>
              <p:nvPicPr>
                <p:cNvPr id="332" name="Ink 331">
                  <a:extLst>
                    <a:ext uri="{FF2B5EF4-FFF2-40B4-BE49-F238E27FC236}">
                      <a16:creationId xmlns:a16="http://schemas.microsoft.com/office/drawing/2014/main" id="{A34FD548-E145-CB4A-8E27-A9EE0A2015DB}"/>
                    </a:ext>
                  </a:extLst>
                </p:cNvPr>
                <p:cNvPicPr/>
                <p:nvPr/>
              </p:nvPicPr>
              <p:blipFill>
                <a:blip r:embed="rId55"/>
                <a:stretch>
                  <a:fillRect/>
                </a:stretch>
              </p:blipFill>
              <p:spPr>
                <a:xfrm>
                  <a:off x="2751995" y="2141103"/>
                  <a:ext cx="150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3" name="Ink 332">
                  <a:extLst>
                    <a:ext uri="{FF2B5EF4-FFF2-40B4-BE49-F238E27FC236}">
                      <a16:creationId xmlns:a16="http://schemas.microsoft.com/office/drawing/2014/main" id="{C1B9A93A-DCB4-FA47-AD68-E6A8AE7A9F73}"/>
                    </a:ext>
                  </a:extLst>
                </p14:cNvPr>
                <p14:cNvContentPartPr/>
                <p14:nvPr/>
              </p14:nvContentPartPr>
              <p14:xfrm>
                <a:off x="2981315" y="2068383"/>
                <a:ext cx="157680" cy="170280"/>
              </p14:xfrm>
            </p:contentPart>
          </mc:Choice>
          <mc:Fallback xmlns="">
            <p:pic>
              <p:nvPicPr>
                <p:cNvPr id="333" name="Ink 332">
                  <a:extLst>
                    <a:ext uri="{FF2B5EF4-FFF2-40B4-BE49-F238E27FC236}">
                      <a16:creationId xmlns:a16="http://schemas.microsoft.com/office/drawing/2014/main" id="{C1B9A93A-DCB4-FA47-AD68-E6A8AE7A9F73}"/>
                    </a:ext>
                  </a:extLst>
                </p:cNvPr>
                <p:cNvPicPr/>
                <p:nvPr/>
              </p:nvPicPr>
              <p:blipFill>
                <a:blip r:embed="rId57"/>
                <a:stretch>
                  <a:fillRect/>
                </a:stretch>
              </p:blipFill>
              <p:spPr>
                <a:xfrm>
                  <a:off x="2965835" y="2052903"/>
                  <a:ext cx="1879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4" name="Ink 333">
                  <a:extLst>
                    <a:ext uri="{FF2B5EF4-FFF2-40B4-BE49-F238E27FC236}">
                      <a16:creationId xmlns:a16="http://schemas.microsoft.com/office/drawing/2014/main" id="{A5DE27A9-A126-3A47-B547-92CE09F8B93A}"/>
                    </a:ext>
                  </a:extLst>
                </p14:cNvPr>
                <p14:cNvContentPartPr/>
                <p14:nvPr/>
              </p14:nvContentPartPr>
              <p14:xfrm>
                <a:off x="3201275" y="2231823"/>
                <a:ext cx="360" cy="88200"/>
              </p14:xfrm>
            </p:contentPart>
          </mc:Choice>
          <mc:Fallback xmlns="">
            <p:pic>
              <p:nvPicPr>
                <p:cNvPr id="334" name="Ink 333">
                  <a:extLst>
                    <a:ext uri="{FF2B5EF4-FFF2-40B4-BE49-F238E27FC236}">
                      <a16:creationId xmlns:a16="http://schemas.microsoft.com/office/drawing/2014/main" id="{A5DE27A9-A126-3A47-B547-92CE09F8B93A}"/>
                    </a:ext>
                  </a:extLst>
                </p:cNvPr>
                <p:cNvPicPr/>
                <p:nvPr/>
              </p:nvPicPr>
              <p:blipFill>
                <a:blip r:embed="rId59"/>
                <a:stretch>
                  <a:fillRect/>
                </a:stretch>
              </p:blipFill>
              <p:spPr>
                <a:xfrm>
                  <a:off x="3186155" y="2216343"/>
                  <a:ext cx="3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5" name="Ink 334">
                  <a:extLst>
                    <a:ext uri="{FF2B5EF4-FFF2-40B4-BE49-F238E27FC236}">
                      <a16:creationId xmlns:a16="http://schemas.microsoft.com/office/drawing/2014/main" id="{335B760E-F75E-B24D-9E4F-BD20547F38F5}"/>
                    </a:ext>
                  </a:extLst>
                </p14:cNvPr>
                <p14:cNvContentPartPr/>
                <p14:nvPr/>
              </p14:nvContentPartPr>
              <p14:xfrm>
                <a:off x="3194795" y="2005383"/>
                <a:ext cx="157680" cy="390240"/>
              </p14:xfrm>
            </p:contentPart>
          </mc:Choice>
          <mc:Fallback xmlns="">
            <p:pic>
              <p:nvPicPr>
                <p:cNvPr id="335" name="Ink 334">
                  <a:extLst>
                    <a:ext uri="{FF2B5EF4-FFF2-40B4-BE49-F238E27FC236}">
                      <a16:creationId xmlns:a16="http://schemas.microsoft.com/office/drawing/2014/main" id="{335B760E-F75E-B24D-9E4F-BD20547F38F5}"/>
                    </a:ext>
                  </a:extLst>
                </p:cNvPr>
                <p:cNvPicPr/>
                <p:nvPr/>
              </p:nvPicPr>
              <p:blipFill>
                <a:blip r:embed="rId61"/>
                <a:stretch>
                  <a:fillRect/>
                </a:stretch>
              </p:blipFill>
              <p:spPr>
                <a:xfrm>
                  <a:off x="3179675" y="1990263"/>
                  <a:ext cx="18792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37" name="Ink 336">
                  <a:extLst>
                    <a:ext uri="{FF2B5EF4-FFF2-40B4-BE49-F238E27FC236}">
                      <a16:creationId xmlns:a16="http://schemas.microsoft.com/office/drawing/2014/main" id="{2C4A4AF5-495C-1747-B64B-A63C0BF0D58F}"/>
                    </a:ext>
                  </a:extLst>
                </p14:cNvPr>
                <p14:cNvContentPartPr/>
                <p14:nvPr/>
              </p14:nvContentPartPr>
              <p14:xfrm>
                <a:off x="3345995" y="1860663"/>
                <a:ext cx="126000" cy="69480"/>
              </p14:xfrm>
            </p:contentPart>
          </mc:Choice>
          <mc:Fallback xmlns="">
            <p:pic>
              <p:nvPicPr>
                <p:cNvPr id="337" name="Ink 336">
                  <a:extLst>
                    <a:ext uri="{FF2B5EF4-FFF2-40B4-BE49-F238E27FC236}">
                      <a16:creationId xmlns:a16="http://schemas.microsoft.com/office/drawing/2014/main" id="{2C4A4AF5-495C-1747-B64B-A63C0BF0D58F}"/>
                    </a:ext>
                  </a:extLst>
                </p:cNvPr>
                <p:cNvPicPr/>
                <p:nvPr/>
              </p:nvPicPr>
              <p:blipFill>
                <a:blip r:embed="rId63"/>
                <a:stretch>
                  <a:fillRect/>
                </a:stretch>
              </p:blipFill>
              <p:spPr>
                <a:xfrm>
                  <a:off x="3330515" y="1845543"/>
                  <a:ext cx="156600" cy="100080"/>
                </a:xfrm>
                <a:prstGeom prst="rect">
                  <a:avLst/>
                </a:prstGeom>
              </p:spPr>
            </p:pic>
          </mc:Fallback>
        </mc:AlternateContent>
      </p:grpSp>
      <p:grpSp>
        <p:nvGrpSpPr>
          <p:cNvPr id="349" name="Group 348">
            <a:extLst>
              <a:ext uri="{FF2B5EF4-FFF2-40B4-BE49-F238E27FC236}">
                <a16:creationId xmlns:a16="http://schemas.microsoft.com/office/drawing/2014/main" id="{65C7C2BD-7BC9-7B43-8F56-E60FA1BA0E0D}"/>
              </a:ext>
            </a:extLst>
          </p:cNvPr>
          <p:cNvGrpSpPr/>
          <p:nvPr/>
        </p:nvGrpSpPr>
        <p:grpSpPr>
          <a:xfrm>
            <a:off x="5052194" y="2081034"/>
            <a:ext cx="132475" cy="145075"/>
            <a:chOff x="3528155" y="2080983"/>
            <a:chExt cx="132480" cy="145080"/>
          </a:xfrm>
        </p:grpSpPr>
        <mc:AlternateContent xmlns:mc="http://schemas.openxmlformats.org/markup-compatibility/2006" xmlns:p14="http://schemas.microsoft.com/office/powerpoint/2010/main">
          <mc:Choice Requires="p14">
            <p:contentPart p14:bwMode="auto" r:id="rId64">
              <p14:nvContentPartPr>
                <p14:cNvPr id="339" name="Ink 338">
                  <a:extLst>
                    <a:ext uri="{FF2B5EF4-FFF2-40B4-BE49-F238E27FC236}">
                      <a16:creationId xmlns:a16="http://schemas.microsoft.com/office/drawing/2014/main" id="{B646D23B-FBD6-9341-823B-A7675D73641C}"/>
                    </a:ext>
                  </a:extLst>
                </p14:cNvPr>
                <p14:cNvContentPartPr/>
                <p14:nvPr/>
              </p14:nvContentPartPr>
              <p14:xfrm>
                <a:off x="3528155" y="2143623"/>
                <a:ext cx="132480" cy="12960"/>
              </p14:xfrm>
            </p:contentPart>
          </mc:Choice>
          <mc:Fallback xmlns="">
            <p:pic>
              <p:nvPicPr>
                <p:cNvPr id="339" name="Ink 338">
                  <a:extLst>
                    <a:ext uri="{FF2B5EF4-FFF2-40B4-BE49-F238E27FC236}">
                      <a16:creationId xmlns:a16="http://schemas.microsoft.com/office/drawing/2014/main" id="{B646D23B-FBD6-9341-823B-A7675D73641C}"/>
                    </a:ext>
                  </a:extLst>
                </p:cNvPr>
                <p:cNvPicPr/>
                <p:nvPr/>
              </p:nvPicPr>
              <p:blipFill>
                <a:blip r:embed="rId65"/>
                <a:stretch>
                  <a:fillRect/>
                </a:stretch>
              </p:blipFill>
              <p:spPr>
                <a:xfrm>
                  <a:off x="3513035" y="2128503"/>
                  <a:ext cx="162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40" name="Ink 339">
                  <a:extLst>
                    <a:ext uri="{FF2B5EF4-FFF2-40B4-BE49-F238E27FC236}">
                      <a16:creationId xmlns:a16="http://schemas.microsoft.com/office/drawing/2014/main" id="{1B89FF0D-6E12-6E4F-A40B-3069A3E27459}"/>
                    </a:ext>
                  </a:extLst>
                </p14:cNvPr>
                <p14:cNvContentPartPr/>
                <p14:nvPr/>
              </p14:nvContentPartPr>
              <p14:xfrm>
                <a:off x="3572075" y="2080983"/>
                <a:ext cx="31680" cy="145080"/>
              </p14:xfrm>
            </p:contentPart>
          </mc:Choice>
          <mc:Fallback xmlns="">
            <p:pic>
              <p:nvPicPr>
                <p:cNvPr id="340" name="Ink 339">
                  <a:extLst>
                    <a:ext uri="{FF2B5EF4-FFF2-40B4-BE49-F238E27FC236}">
                      <a16:creationId xmlns:a16="http://schemas.microsoft.com/office/drawing/2014/main" id="{1B89FF0D-6E12-6E4F-A40B-3069A3E27459}"/>
                    </a:ext>
                  </a:extLst>
                </p:cNvPr>
                <p:cNvPicPr/>
                <p:nvPr/>
              </p:nvPicPr>
              <p:blipFill>
                <a:blip r:embed="rId67"/>
                <a:stretch>
                  <a:fillRect/>
                </a:stretch>
              </p:blipFill>
              <p:spPr>
                <a:xfrm>
                  <a:off x="3556955" y="2065503"/>
                  <a:ext cx="62280" cy="175320"/>
                </a:xfrm>
                <a:prstGeom prst="rect">
                  <a:avLst/>
                </a:prstGeom>
              </p:spPr>
            </p:pic>
          </mc:Fallback>
        </mc:AlternateContent>
      </p:grpSp>
      <p:grpSp>
        <p:nvGrpSpPr>
          <p:cNvPr id="354" name="Group 353">
            <a:extLst>
              <a:ext uri="{FF2B5EF4-FFF2-40B4-BE49-F238E27FC236}">
                <a16:creationId xmlns:a16="http://schemas.microsoft.com/office/drawing/2014/main" id="{531DFF8C-EC67-3945-A671-43A51976F641}"/>
              </a:ext>
            </a:extLst>
          </p:cNvPr>
          <p:cNvGrpSpPr/>
          <p:nvPr/>
        </p:nvGrpSpPr>
        <p:grpSpPr>
          <a:xfrm>
            <a:off x="5385542" y="1804204"/>
            <a:ext cx="1364709" cy="572379"/>
            <a:chOff x="3861515" y="1804143"/>
            <a:chExt cx="1364760" cy="572400"/>
          </a:xfrm>
        </p:grpSpPr>
        <mc:AlternateContent xmlns:mc="http://schemas.openxmlformats.org/markup-compatibility/2006" xmlns:p14="http://schemas.microsoft.com/office/powerpoint/2010/main">
          <mc:Choice Requires="p14">
            <p:contentPart p14:bwMode="auto" r:id="rId68">
              <p14:nvContentPartPr>
                <p14:cNvPr id="341" name="Ink 340">
                  <a:extLst>
                    <a:ext uri="{FF2B5EF4-FFF2-40B4-BE49-F238E27FC236}">
                      <a16:creationId xmlns:a16="http://schemas.microsoft.com/office/drawing/2014/main" id="{0582B3A1-4C0E-0248-BB21-6237378AD133}"/>
                    </a:ext>
                  </a:extLst>
                </p14:cNvPr>
                <p14:cNvContentPartPr/>
                <p14:nvPr/>
              </p14:nvContentPartPr>
              <p14:xfrm>
                <a:off x="3861515" y="1942383"/>
                <a:ext cx="132480" cy="358560"/>
              </p14:xfrm>
            </p:contentPart>
          </mc:Choice>
          <mc:Fallback xmlns="">
            <p:pic>
              <p:nvPicPr>
                <p:cNvPr id="341" name="Ink 340">
                  <a:extLst>
                    <a:ext uri="{FF2B5EF4-FFF2-40B4-BE49-F238E27FC236}">
                      <a16:creationId xmlns:a16="http://schemas.microsoft.com/office/drawing/2014/main" id="{0582B3A1-4C0E-0248-BB21-6237378AD133}"/>
                    </a:ext>
                  </a:extLst>
                </p:cNvPr>
                <p:cNvPicPr/>
                <p:nvPr/>
              </p:nvPicPr>
              <p:blipFill>
                <a:blip r:embed="rId69"/>
                <a:stretch>
                  <a:fillRect/>
                </a:stretch>
              </p:blipFill>
              <p:spPr>
                <a:xfrm>
                  <a:off x="3846035" y="1927263"/>
                  <a:ext cx="16272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42" name="Ink 341">
                  <a:extLst>
                    <a:ext uri="{FF2B5EF4-FFF2-40B4-BE49-F238E27FC236}">
                      <a16:creationId xmlns:a16="http://schemas.microsoft.com/office/drawing/2014/main" id="{36498651-0750-CB4B-A79B-D99F90B1DA6B}"/>
                    </a:ext>
                  </a:extLst>
                </p14:cNvPr>
                <p14:cNvContentPartPr/>
                <p14:nvPr/>
              </p14:nvContentPartPr>
              <p14:xfrm>
                <a:off x="4062395" y="2055783"/>
                <a:ext cx="132480" cy="151200"/>
              </p14:xfrm>
            </p:contentPart>
          </mc:Choice>
          <mc:Fallback xmlns="">
            <p:pic>
              <p:nvPicPr>
                <p:cNvPr id="342" name="Ink 341">
                  <a:extLst>
                    <a:ext uri="{FF2B5EF4-FFF2-40B4-BE49-F238E27FC236}">
                      <a16:creationId xmlns:a16="http://schemas.microsoft.com/office/drawing/2014/main" id="{36498651-0750-CB4B-A79B-D99F90B1DA6B}"/>
                    </a:ext>
                  </a:extLst>
                </p:cNvPr>
                <p:cNvPicPr/>
                <p:nvPr/>
              </p:nvPicPr>
              <p:blipFill>
                <a:blip r:embed="rId71"/>
                <a:stretch>
                  <a:fillRect/>
                </a:stretch>
              </p:blipFill>
              <p:spPr>
                <a:xfrm>
                  <a:off x="4047275" y="2040303"/>
                  <a:ext cx="1627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43" name="Ink 342">
                  <a:extLst>
                    <a:ext uri="{FF2B5EF4-FFF2-40B4-BE49-F238E27FC236}">
                      <a16:creationId xmlns:a16="http://schemas.microsoft.com/office/drawing/2014/main" id="{39D52F77-E262-7C4A-B43E-2FD69A1A76BA}"/>
                    </a:ext>
                  </a:extLst>
                </p14:cNvPr>
                <p14:cNvContentPartPr/>
                <p14:nvPr/>
              </p14:nvContentPartPr>
              <p14:xfrm>
                <a:off x="4232315" y="2225343"/>
                <a:ext cx="117000" cy="94680"/>
              </p14:xfrm>
            </p:contentPart>
          </mc:Choice>
          <mc:Fallback xmlns="">
            <p:pic>
              <p:nvPicPr>
                <p:cNvPr id="343" name="Ink 342">
                  <a:extLst>
                    <a:ext uri="{FF2B5EF4-FFF2-40B4-BE49-F238E27FC236}">
                      <a16:creationId xmlns:a16="http://schemas.microsoft.com/office/drawing/2014/main" id="{39D52F77-E262-7C4A-B43E-2FD69A1A76BA}"/>
                    </a:ext>
                  </a:extLst>
                </p:cNvPr>
                <p:cNvPicPr/>
                <p:nvPr/>
              </p:nvPicPr>
              <p:blipFill>
                <a:blip r:embed="rId73"/>
                <a:stretch>
                  <a:fillRect/>
                </a:stretch>
              </p:blipFill>
              <p:spPr>
                <a:xfrm>
                  <a:off x="4217195" y="2210223"/>
                  <a:ext cx="1476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44" name="Ink 343">
                  <a:extLst>
                    <a:ext uri="{FF2B5EF4-FFF2-40B4-BE49-F238E27FC236}">
                      <a16:creationId xmlns:a16="http://schemas.microsoft.com/office/drawing/2014/main" id="{9773F60A-3924-A149-B8DE-5D8A1951C9AD}"/>
                    </a:ext>
                  </a:extLst>
                </p14:cNvPr>
                <p14:cNvContentPartPr/>
                <p14:nvPr/>
              </p14:nvContentPartPr>
              <p14:xfrm>
                <a:off x="4074995" y="1823223"/>
                <a:ext cx="100800" cy="107280"/>
              </p14:xfrm>
            </p:contentPart>
          </mc:Choice>
          <mc:Fallback xmlns="">
            <p:pic>
              <p:nvPicPr>
                <p:cNvPr id="344" name="Ink 343">
                  <a:extLst>
                    <a:ext uri="{FF2B5EF4-FFF2-40B4-BE49-F238E27FC236}">
                      <a16:creationId xmlns:a16="http://schemas.microsoft.com/office/drawing/2014/main" id="{9773F60A-3924-A149-B8DE-5D8A1951C9AD}"/>
                    </a:ext>
                  </a:extLst>
                </p:cNvPr>
                <p:cNvPicPr/>
                <p:nvPr/>
              </p:nvPicPr>
              <p:blipFill>
                <a:blip r:embed="rId75"/>
                <a:stretch>
                  <a:fillRect/>
                </a:stretch>
              </p:blipFill>
              <p:spPr>
                <a:xfrm>
                  <a:off x="4059875" y="1807743"/>
                  <a:ext cx="1314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45" name="Ink 344">
                  <a:extLst>
                    <a:ext uri="{FF2B5EF4-FFF2-40B4-BE49-F238E27FC236}">
                      <a16:creationId xmlns:a16="http://schemas.microsoft.com/office/drawing/2014/main" id="{92002598-84E9-804C-8B61-76D4B2570C9A}"/>
                    </a:ext>
                  </a:extLst>
                </p14:cNvPr>
                <p14:cNvContentPartPr/>
                <p14:nvPr/>
              </p14:nvContentPartPr>
              <p14:xfrm>
                <a:off x="4395755" y="2093583"/>
                <a:ext cx="132480" cy="6480"/>
              </p14:xfrm>
            </p:contentPart>
          </mc:Choice>
          <mc:Fallback xmlns="">
            <p:pic>
              <p:nvPicPr>
                <p:cNvPr id="345" name="Ink 344">
                  <a:extLst>
                    <a:ext uri="{FF2B5EF4-FFF2-40B4-BE49-F238E27FC236}">
                      <a16:creationId xmlns:a16="http://schemas.microsoft.com/office/drawing/2014/main" id="{92002598-84E9-804C-8B61-76D4B2570C9A}"/>
                    </a:ext>
                  </a:extLst>
                </p:cNvPr>
                <p:cNvPicPr/>
                <p:nvPr/>
              </p:nvPicPr>
              <p:blipFill>
                <a:blip r:embed="rId77"/>
                <a:stretch>
                  <a:fillRect/>
                </a:stretch>
              </p:blipFill>
              <p:spPr>
                <a:xfrm>
                  <a:off x="4380635" y="2078103"/>
                  <a:ext cx="1627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46" name="Ink 345">
                  <a:extLst>
                    <a:ext uri="{FF2B5EF4-FFF2-40B4-BE49-F238E27FC236}">
                      <a16:creationId xmlns:a16="http://schemas.microsoft.com/office/drawing/2014/main" id="{909974A9-1193-DD4D-941B-CD296A998FCF}"/>
                    </a:ext>
                  </a:extLst>
                </p14:cNvPr>
                <p14:cNvContentPartPr/>
                <p14:nvPr/>
              </p14:nvContentPartPr>
              <p14:xfrm>
                <a:off x="4647395" y="2017983"/>
                <a:ext cx="132480" cy="151200"/>
              </p14:xfrm>
            </p:contentPart>
          </mc:Choice>
          <mc:Fallback xmlns="">
            <p:pic>
              <p:nvPicPr>
                <p:cNvPr id="346" name="Ink 345">
                  <a:extLst>
                    <a:ext uri="{FF2B5EF4-FFF2-40B4-BE49-F238E27FC236}">
                      <a16:creationId xmlns:a16="http://schemas.microsoft.com/office/drawing/2014/main" id="{909974A9-1193-DD4D-941B-CD296A998FCF}"/>
                    </a:ext>
                  </a:extLst>
                </p:cNvPr>
                <p:cNvPicPr/>
                <p:nvPr/>
              </p:nvPicPr>
              <p:blipFill>
                <a:blip r:embed="rId79"/>
                <a:stretch>
                  <a:fillRect/>
                </a:stretch>
              </p:blipFill>
              <p:spPr>
                <a:xfrm>
                  <a:off x="4631915" y="2002863"/>
                  <a:ext cx="1627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47" name="Ink 346">
                  <a:extLst>
                    <a:ext uri="{FF2B5EF4-FFF2-40B4-BE49-F238E27FC236}">
                      <a16:creationId xmlns:a16="http://schemas.microsoft.com/office/drawing/2014/main" id="{72EB0EA3-74A1-DE48-9B89-EB746F762BFF}"/>
                    </a:ext>
                  </a:extLst>
                </p14:cNvPr>
                <p14:cNvContentPartPr/>
                <p14:nvPr/>
              </p14:nvContentPartPr>
              <p14:xfrm>
                <a:off x="4810835" y="2187903"/>
                <a:ext cx="87840" cy="82080"/>
              </p14:xfrm>
            </p:contentPart>
          </mc:Choice>
          <mc:Fallback xmlns="">
            <p:pic>
              <p:nvPicPr>
                <p:cNvPr id="347" name="Ink 346">
                  <a:extLst>
                    <a:ext uri="{FF2B5EF4-FFF2-40B4-BE49-F238E27FC236}">
                      <a16:creationId xmlns:a16="http://schemas.microsoft.com/office/drawing/2014/main" id="{72EB0EA3-74A1-DE48-9B89-EB746F762BFF}"/>
                    </a:ext>
                  </a:extLst>
                </p:cNvPr>
                <p:cNvPicPr/>
                <p:nvPr/>
              </p:nvPicPr>
              <p:blipFill>
                <a:blip r:embed="rId81"/>
                <a:stretch>
                  <a:fillRect/>
                </a:stretch>
              </p:blipFill>
              <p:spPr>
                <a:xfrm>
                  <a:off x="4795355" y="2172423"/>
                  <a:ext cx="1180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50" name="Ink 349">
                  <a:extLst>
                    <a:ext uri="{FF2B5EF4-FFF2-40B4-BE49-F238E27FC236}">
                      <a16:creationId xmlns:a16="http://schemas.microsoft.com/office/drawing/2014/main" id="{37EA7DE0-6650-B543-856C-7E9CB0674EAC}"/>
                    </a:ext>
                  </a:extLst>
                </p14:cNvPr>
                <p14:cNvContentPartPr/>
                <p14:nvPr/>
              </p14:nvContentPartPr>
              <p14:xfrm>
                <a:off x="4836035" y="1885863"/>
                <a:ext cx="189000" cy="490680"/>
              </p14:xfrm>
            </p:contentPart>
          </mc:Choice>
          <mc:Fallback xmlns="">
            <p:pic>
              <p:nvPicPr>
                <p:cNvPr id="350" name="Ink 349">
                  <a:extLst>
                    <a:ext uri="{FF2B5EF4-FFF2-40B4-BE49-F238E27FC236}">
                      <a16:creationId xmlns:a16="http://schemas.microsoft.com/office/drawing/2014/main" id="{37EA7DE0-6650-B543-856C-7E9CB0674EAC}"/>
                    </a:ext>
                  </a:extLst>
                </p:cNvPr>
                <p:cNvPicPr/>
                <p:nvPr/>
              </p:nvPicPr>
              <p:blipFill>
                <a:blip r:embed="rId83"/>
                <a:stretch>
                  <a:fillRect/>
                </a:stretch>
              </p:blipFill>
              <p:spPr>
                <a:xfrm>
                  <a:off x="4820555" y="1870743"/>
                  <a:ext cx="21960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51" name="Ink 350">
                  <a:extLst>
                    <a:ext uri="{FF2B5EF4-FFF2-40B4-BE49-F238E27FC236}">
                      <a16:creationId xmlns:a16="http://schemas.microsoft.com/office/drawing/2014/main" id="{F15A1C49-7B41-F849-A59E-32C1EDC78ECB}"/>
                    </a:ext>
                  </a:extLst>
                </p14:cNvPr>
                <p14:cNvContentPartPr/>
                <p14:nvPr/>
              </p14:nvContentPartPr>
              <p14:xfrm>
                <a:off x="5030795" y="1804143"/>
                <a:ext cx="82080" cy="94680"/>
              </p14:xfrm>
            </p:contentPart>
          </mc:Choice>
          <mc:Fallback xmlns="">
            <p:pic>
              <p:nvPicPr>
                <p:cNvPr id="351" name="Ink 350">
                  <a:extLst>
                    <a:ext uri="{FF2B5EF4-FFF2-40B4-BE49-F238E27FC236}">
                      <a16:creationId xmlns:a16="http://schemas.microsoft.com/office/drawing/2014/main" id="{F15A1C49-7B41-F849-A59E-32C1EDC78ECB}"/>
                    </a:ext>
                  </a:extLst>
                </p:cNvPr>
                <p:cNvPicPr/>
                <p:nvPr/>
              </p:nvPicPr>
              <p:blipFill>
                <a:blip r:embed="rId85"/>
                <a:stretch>
                  <a:fillRect/>
                </a:stretch>
              </p:blipFill>
              <p:spPr>
                <a:xfrm>
                  <a:off x="5015675" y="1789023"/>
                  <a:ext cx="1126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52" name="Ink 351">
                  <a:extLst>
                    <a:ext uri="{FF2B5EF4-FFF2-40B4-BE49-F238E27FC236}">
                      <a16:creationId xmlns:a16="http://schemas.microsoft.com/office/drawing/2014/main" id="{82FD1A47-2B99-B944-87C0-5E324282EACC}"/>
                    </a:ext>
                  </a:extLst>
                </p14:cNvPr>
                <p14:cNvContentPartPr/>
                <p14:nvPr/>
              </p14:nvContentPartPr>
              <p14:xfrm>
                <a:off x="5140595" y="2118423"/>
                <a:ext cx="85680" cy="6480"/>
              </p14:xfrm>
            </p:contentPart>
          </mc:Choice>
          <mc:Fallback xmlns="">
            <p:pic>
              <p:nvPicPr>
                <p:cNvPr id="352" name="Ink 351">
                  <a:extLst>
                    <a:ext uri="{FF2B5EF4-FFF2-40B4-BE49-F238E27FC236}">
                      <a16:creationId xmlns:a16="http://schemas.microsoft.com/office/drawing/2014/main" id="{82FD1A47-2B99-B944-87C0-5E324282EACC}"/>
                    </a:ext>
                  </a:extLst>
                </p:cNvPr>
                <p:cNvPicPr/>
                <p:nvPr/>
              </p:nvPicPr>
              <p:blipFill>
                <a:blip r:embed="rId87"/>
                <a:stretch>
                  <a:fillRect/>
                </a:stretch>
              </p:blipFill>
              <p:spPr>
                <a:xfrm>
                  <a:off x="5125115" y="2103303"/>
                  <a:ext cx="1159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53" name="Ink 352">
                  <a:extLst>
                    <a:ext uri="{FF2B5EF4-FFF2-40B4-BE49-F238E27FC236}">
                      <a16:creationId xmlns:a16="http://schemas.microsoft.com/office/drawing/2014/main" id="{924C0F40-FCFA-F34D-87C5-EA0DDA44818A}"/>
                    </a:ext>
                  </a:extLst>
                </p14:cNvPr>
                <p14:cNvContentPartPr/>
                <p14:nvPr/>
              </p14:nvContentPartPr>
              <p14:xfrm>
                <a:off x="5175515" y="2080983"/>
                <a:ext cx="6480" cy="107280"/>
              </p14:xfrm>
            </p:contentPart>
          </mc:Choice>
          <mc:Fallback xmlns="">
            <p:pic>
              <p:nvPicPr>
                <p:cNvPr id="353" name="Ink 352">
                  <a:extLst>
                    <a:ext uri="{FF2B5EF4-FFF2-40B4-BE49-F238E27FC236}">
                      <a16:creationId xmlns:a16="http://schemas.microsoft.com/office/drawing/2014/main" id="{924C0F40-FCFA-F34D-87C5-EA0DDA44818A}"/>
                    </a:ext>
                  </a:extLst>
                </p:cNvPr>
                <p:cNvPicPr/>
                <p:nvPr/>
              </p:nvPicPr>
              <p:blipFill>
                <a:blip r:embed="rId89"/>
                <a:stretch>
                  <a:fillRect/>
                </a:stretch>
              </p:blipFill>
              <p:spPr>
                <a:xfrm>
                  <a:off x="5160035" y="2065503"/>
                  <a:ext cx="37080" cy="137880"/>
                </a:xfrm>
                <a:prstGeom prst="rect">
                  <a:avLst/>
                </a:prstGeom>
              </p:spPr>
            </p:pic>
          </mc:Fallback>
        </mc:AlternateContent>
      </p:grpSp>
      <p:grpSp>
        <p:nvGrpSpPr>
          <p:cNvPr id="363" name="Group 362">
            <a:extLst>
              <a:ext uri="{FF2B5EF4-FFF2-40B4-BE49-F238E27FC236}">
                <a16:creationId xmlns:a16="http://schemas.microsoft.com/office/drawing/2014/main" id="{951819A9-FF68-114C-8C74-6D8204EDDD2D}"/>
              </a:ext>
            </a:extLst>
          </p:cNvPr>
          <p:cNvGrpSpPr/>
          <p:nvPr/>
        </p:nvGrpSpPr>
        <p:grpSpPr>
          <a:xfrm>
            <a:off x="6912964" y="2156272"/>
            <a:ext cx="176394" cy="6840"/>
            <a:chOff x="5388995" y="2156223"/>
            <a:chExt cx="176400" cy="6840"/>
          </a:xfrm>
        </p:grpSpPr>
        <mc:AlternateContent xmlns:mc="http://schemas.openxmlformats.org/markup-compatibility/2006" xmlns:p14="http://schemas.microsoft.com/office/powerpoint/2010/main">
          <mc:Choice Requires="p14">
            <p:contentPart p14:bwMode="auto" r:id="rId90">
              <p14:nvContentPartPr>
                <p14:cNvPr id="355" name="Ink 354">
                  <a:extLst>
                    <a:ext uri="{FF2B5EF4-FFF2-40B4-BE49-F238E27FC236}">
                      <a16:creationId xmlns:a16="http://schemas.microsoft.com/office/drawing/2014/main" id="{5970DA86-4BE8-0E4E-913C-4C16CB4255AB}"/>
                    </a:ext>
                  </a:extLst>
                </p14:cNvPr>
                <p14:cNvContentPartPr/>
                <p14:nvPr/>
              </p14:nvContentPartPr>
              <p14:xfrm>
                <a:off x="5388995" y="2162703"/>
                <a:ext cx="19080" cy="360"/>
              </p14:xfrm>
            </p:contentPart>
          </mc:Choice>
          <mc:Fallback xmlns="">
            <p:pic>
              <p:nvPicPr>
                <p:cNvPr id="355" name="Ink 354">
                  <a:extLst>
                    <a:ext uri="{FF2B5EF4-FFF2-40B4-BE49-F238E27FC236}">
                      <a16:creationId xmlns:a16="http://schemas.microsoft.com/office/drawing/2014/main" id="{5970DA86-4BE8-0E4E-913C-4C16CB4255AB}"/>
                    </a:ext>
                  </a:extLst>
                </p:cNvPr>
                <p:cNvPicPr/>
                <p:nvPr/>
              </p:nvPicPr>
              <p:blipFill>
                <a:blip r:embed="rId91"/>
                <a:stretch>
                  <a:fillRect/>
                </a:stretch>
              </p:blipFill>
              <p:spPr>
                <a:xfrm>
                  <a:off x="5373875" y="2147223"/>
                  <a:ext cx="496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56" name="Ink 355">
                  <a:extLst>
                    <a:ext uri="{FF2B5EF4-FFF2-40B4-BE49-F238E27FC236}">
                      <a16:creationId xmlns:a16="http://schemas.microsoft.com/office/drawing/2014/main" id="{7E395308-3662-794D-AFEA-505B8980A225}"/>
                    </a:ext>
                  </a:extLst>
                </p14:cNvPr>
                <p14:cNvContentPartPr/>
                <p14:nvPr/>
              </p14:nvContentPartPr>
              <p14:xfrm>
                <a:off x="5546315" y="2156223"/>
                <a:ext cx="19080" cy="6480"/>
              </p14:xfrm>
            </p:contentPart>
          </mc:Choice>
          <mc:Fallback xmlns="">
            <p:pic>
              <p:nvPicPr>
                <p:cNvPr id="356" name="Ink 355">
                  <a:extLst>
                    <a:ext uri="{FF2B5EF4-FFF2-40B4-BE49-F238E27FC236}">
                      <a16:creationId xmlns:a16="http://schemas.microsoft.com/office/drawing/2014/main" id="{7E395308-3662-794D-AFEA-505B8980A225}"/>
                    </a:ext>
                  </a:extLst>
                </p:cNvPr>
                <p:cNvPicPr/>
                <p:nvPr/>
              </p:nvPicPr>
              <p:blipFill>
                <a:blip r:embed="rId93"/>
                <a:stretch>
                  <a:fillRect/>
                </a:stretch>
              </p:blipFill>
              <p:spPr>
                <a:xfrm>
                  <a:off x="5531195" y="2141103"/>
                  <a:ext cx="4968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4">
            <p14:nvContentPartPr>
              <p14:cNvPr id="357" name="Ink 356">
                <a:extLst>
                  <a:ext uri="{FF2B5EF4-FFF2-40B4-BE49-F238E27FC236}">
                    <a16:creationId xmlns:a16="http://schemas.microsoft.com/office/drawing/2014/main" id="{3D6493FE-C284-FC46-B9D2-4C6A6EEABA64}"/>
                  </a:ext>
                </a:extLst>
              </p14:cNvPr>
              <p14:cNvContentPartPr/>
              <p14:nvPr/>
            </p14:nvContentPartPr>
            <p14:xfrm>
              <a:off x="7328029" y="2150151"/>
              <a:ext cx="12959" cy="6480"/>
            </p14:xfrm>
          </p:contentPart>
        </mc:Choice>
        <mc:Fallback xmlns="">
          <p:pic>
            <p:nvPicPr>
              <p:cNvPr id="357" name="Ink 356">
                <a:extLst>
                  <a:ext uri="{FF2B5EF4-FFF2-40B4-BE49-F238E27FC236}">
                    <a16:creationId xmlns:a16="http://schemas.microsoft.com/office/drawing/2014/main" id="{3D6493FE-C284-FC46-B9D2-4C6A6EEABA64}"/>
                  </a:ext>
                </a:extLst>
              </p:cNvPr>
              <p:cNvPicPr/>
              <p:nvPr/>
            </p:nvPicPr>
            <p:blipFill>
              <a:blip r:embed="rId95"/>
              <a:stretch>
                <a:fillRect/>
              </a:stretch>
            </p:blipFill>
            <p:spPr>
              <a:xfrm>
                <a:off x="7318119" y="2142699"/>
                <a:ext cx="32016" cy="22356"/>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58" name="Ink 357">
                <a:extLst>
                  <a:ext uri="{FF2B5EF4-FFF2-40B4-BE49-F238E27FC236}">
                    <a16:creationId xmlns:a16="http://schemas.microsoft.com/office/drawing/2014/main" id="{17578DE8-5E3B-E742-9074-1E03408C6195}"/>
                  </a:ext>
                </a:extLst>
              </p14:cNvPr>
              <p14:cNvContentPartPr/>
              <p14:nvPr/>
            </p14:nvContentPartPr>
            <p14:xfrm>
              <a:off x="7522781" y="2137551"/>
              <a:ext cx="19079" cy="19079"/>
            </p14:xfrm>
          </p:contentPart>
        </mc:Choice>
        <mc:Fallback xmlns="">
          <p:pic>
            <p:nvPicPr>
              <p:cNvPr id="358" name="Ink 357">
                <a:extLst>
                  <a:ext uri="{FF2B5EF4-FFF2-40B4-BE49-F238E27FC236}">
                    <a16:creationId xmlns:a16="http://schemas.microsoft.com/office/drawing/2014/main" id="{17578DE8-5E3B-E742-9074-1E03408C6195}"/>
                  </a:ext>
                </a:extLst>
              </p:cNvPr>
              <p:cNvPicPr/>
              <p:nvPr/>
            </p:nvPicPr>
            <p:blipFill>
              <a:blip r:embed="rId97"/>
              <a:stretch>
                <a:fillRect/>
              </a:stretch>
            </p:blipFill>
            <p:spPr>
              <a:xfrm>
                <a:off x="7513421" y="2128365"/>
                <a:ext cx="37438" cy="37098"/>
              </a:xfrm>
              <a:prstGeom prst="rect">
                <a:avLst/>
              </a:prstGeom>
            </p:spPr>
          </p:pic>
        </mc:Fallback>
      </mc:AlternateContent>
      <p:grpSp>
        <p:nvGrpSpPr>
          <p:cNvPr id="362" name="Group 361">
            <a:extLst>
              <a:ext uri="{FF2B5EF4-FFF2-40B4-BE49-F238E27FC236}">
                <a16:creationId xmlns:a16="http://schemas.microsoft.com/office/drawing/2014/main" id="{9E4A9DCC-5AC3-0649-8013-41FF1D22D673}"/>
              </a:ext>
            </a:extLst>
          </p:cNvPr>
          <p:cNvGrpSpPr/>
          <p:nvPr/>
        </p:nvGrpSpPr>
        <p:grpSpPr>
          <a:xfrm>
            <a:off x="7806451" y="2068434"/>
            <a:ext cx="144354" cy="119876"/>
            <a:chOff x="6282515" y="2068383"/>
            <a:chExt cx="144360" cy="119880"/>
          </a:xfrm>
        </p:grpSpPr>
        <mc:AlternateContent xmlns:mc="http://schemas.openxmlformats.org/markup-compatibility/2006" xmlns:p14="http://schemas.microsoft.com/office/powerpoint/2010/main">
          <mc:Choice Requires="p14">
            <p:contentPart p14:bwMode="auto" r:id="rId98">
              <p14:nvContentPartPr>
                <p14:cNvPr id="359" name="Ink 358">
                  <a:extLst>
                    <a:ext uri="{FF2B5EF4-FFF2-40B4-BE49-F238E27FC236}">
                      <a16:creationId xmlns:a16="http://schemas.microsoft.com/office/drawing/2014/main" id="{F2943117-3F4A-6541-8FF5-82B0D41E2E61}"/>
                    </a:ext>
                  </a:extLst>
                </p14:cNvPr>
                <p14:cNvContentPartPr/>
                <p14:nvPr/>
              </p14:nvContentPartPr>
              <p14:xfrm>
                <a:off x="6282515" y="2118423"/>
                <a:ext cx="144360" cy="6480"/>
              </p14:xfrm>
            </p:contentPart>
          </mc:Choice>
          <mc:Fallback xmlns="">
            <p:pic>
              <p:nvPicPr>
                <p:cNvPr id="359" name="Ink 358">
                  <a:extLst>
                    <a:ext uri="{FF2B5EF4-FFF2-40B4-BE49-F238E27FC236}">
                      <a16:creationId xmlns:a16="http://schemas.microsoft.com/office/drawing/2014/main" id="{F2943117-3F4A-6541-8FF5-82B0D41E2E61}"/>
                    </a:ext>
                  </a:extLst>
                </p:cNvPr>
                <p:cNvPicPr/>
                <p:nvPr/>
              </p:nvPicPr>
              <p:blipFill>
                <a:blip r:embed="rId99"/>
                <a:stretch>
                  <a:fillRect/>
                </a:stretch>
              </p:blipFill>
              <p:spPr>
                <a:xfrm>
                  <a:off x="6267395" y="2103303"/>
                  <a:ext cx="174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60" name="Ink 359">
                  <a:extLst>
                    <a:ext uri="{FF2B5EF4-FFF2-40B4-BE49-F238E27FC236}">
                      <a16:creationId xmlns:a16="http://schemas.microsoft.com/office/drawing/2014/main" id="{7A3E2B5E-B5A5-314C-BB60-9AB492E587D8}"/>
                    </a:ext>
                  </a:extLst>
                </p14:cNvPr>
                <p14:cNvContentPartPr/>
                <p14:nvPr/>
              </p14:nvContentPartPr>
              <p14:xfrm>
                <a:off x="6332195" y="2068383"/>
                <a:ext cx="19080" cy="119880"/>
              </p14:xfrm>
            </p:contentPart>
          </mc:Choice>
          <mc:Fallback xmlns="">
            <p:pic>
              <p:nvPicPr>
                <p:cNvPr id="360" name="Ink 359">
                  <a:extLst>
                    <a:ext uri="{FF2B5EF4-FFF2-40B4-BE49-F238E27FC236}">
                      <a16:creationId xmlns:a16="http://schemas.microsoft.com/office/drawing/2014/main" id="{7A3E2B5E-B5A5-314C-BB60-9AB492E587D8}"/>
                    </a:ext>
                  </a:extLst>
                </p:cNvPr>
                <p:cNvPicPr/>
                <p:nvPr/>
              </p:nvPicPr>
              <p:blipFill>
                <a:blip r:embed="rId101"/>
                <a:stretch>
                  <a:fillRect/>
                </a:stretch>
              </p:blipFill>
              <p:spPr>
                <a:xfrm>
                  <a:off x="6317075" y="2052903"/>
                  <a:ext cx="49680" cy="150480"/>
                </a:xfrm>
                <a:prstGeom prst="rect">
                  <a:avLst/>
                </a:prstGeom>
              </p:spPr>
            </p:pic>
          </mc:Fallback>
        </mc:AlternateContent>
      </p:grpSp>
      <p:grpSp>
        <p:nvGrpSpPr>
          <p:cNvPr id="377" name="Group 376">
            <a:extLst>
              <a:ext uri="{FF2B5EF4-FFF2-40B4-BE49-F238E27FC236}">
                <a16:creationId xmlns:a16="http://schemas.microsoft.com/office/drawing/2014/main" id="{6F692543-6EBC-C840-87E1-A3BFB088C24F}"/>
              </a:ext>
            </a:extLst>
          </p:cNvPr>
          <p:cNvGrpSpPr/>
          <p:nvPr/>
        </p:nvGrpSpPr>
        <p:grpSpPr>
          <a:xfrm>
            <a:off x="8113879" y="1735086"/>
            <a:ext cx="1339510" cy="610177"/>
            <a:chOff x="6589955" y="1735023"/>
            <a:chExt cx="1339560" cy="610200"/>
          </a:xfrm>
        </p:grpSpPr>
        <mc:AlternateContent xmlns:mc="http://schemas.openxmlformats.org/markup-compatibility/2006" xmlns:p14="http://schemas.microsoft.com/office/powerpoint/2010/main">
          <mc:Choice Requires="p14">
            <p:contentPart p14:bwMode="auto" r:id="rId102">
              <p14:nvContentPartPr>
                <p14:cNvPr id="361" name="Ink 360">
                  <a:extLst>
                    <a:ext uri="{FF2B5EF4-FFF2-40B4-BE49-F238E27FC236}">
                      <a16:creationId xmlns:a16="http://schemas.microsoft.com/office/drawing/2014/main" id="{5A8B57D7-BC1E-184D-8005-CB08A0FFBEA1}"/>
                    </a:ext>
                  </a:extLst>
                </p14:cNvPr>
                <p14:cNvContentPartPr/>
                <p14:nvPr/>
              </p14:nvContentPartPr>
              <p14:xfrm>
                <a:off x="6589955" y="1816743"/>
                <a:ext cx="145080" cy="515880"/>
              </p14:xfrm>
            </p:contentPart>
          </mc:Choice>
          <mc:Fallback xmlns="">
            <p:pic>
              <p:nvPicPr>
                <p:cNvPr id="361" name="Ink 360">
                  <a:extLst>
                    <a:ext uri="{FF2B5EF4-FFF2-40B4-BE49-F238E27FC236}">
                      <a16:creationId xmlns:a16="http://schemas.microsoft.com/office/drawing/2014/main" id="{5A8B57D7-BC1E-184D-8005-CB08A0FFBEA1}"/>
                    </a:ext>
                  </a:extLst>
                </p:cNvPr>
                <p:cNvPicPr/>
                <p:nvPr/>
              </p:nvPicPr>
              <p:blipFill>
                <a:blip r:embed="rId103"/>
                <a:stretch>
                  <a:fillRect/>
                </a:stretch>
              </p:blipFill>
              <p:spPr>
                <a:xfrm>
                  <a:off x="6574835" y="1801623"/>
                  <a:ext cx="17532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64" name="Ink 363">
                  <a:extLst>
                    <a:ext uri="{FF2B5EF4-FFF2-40B4-BE49-F238E27FC236}">
                      <a16:creationId xmlns:a16="http://schemas.microsoft.com/office/drawing/2014/main" id="{837D3ECF-B4A0-174E-B304-1251B54FE7F4}"/>
                    </a:ext>
                  </a:extLst>
                </p14:cNvPr>
                <p14:cNvContentPartPr/>
                <p14:nvPr/>
              </p14:nvContentPartPr>
              <p14:xfrm>
                <a:off x="6778595" y="1980183"/>
                <a:ext cx="19080" cy="6480"/>
              </p14:xfrm>
            </p:contentPart>
          </mc:Choice>
          <mc:Fallback xmlns="">
            <p:pic>
              <p:nvPicPr>
                <p:cNvPr id="364" name="Ink 363">
                  <a:extLst>
                    <a:ext uri="{FF2B5EF4-FFF2-40B4-BE49-F238E27FC236}">
                      <a16:creationId xmlns:a16="http://schemas.microsoft.com/office/drawing/2014/main" id="{837D3ECF-B4A0-174E-B304-1251B54FE7F4}"/>
                    </a:ext>
                  </a:extLst>
                </p:cNvPr>
                <p:cNvPicPr/>
                <p:nvPr/>
              </p:nvPicPr>
              <p:blipFill>
                <a:blip r:embed="rId105"/>
                <a:stretch>
                  <a:fillRect/>
                </a:stretch>
              </p:blipFill>
              <p:spPr>
                <a:xfrm>
                  <a:off x="6763475" y="1965063"/>
                  <a:ext cx="49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65" name="Ink 364">
                  <a:extLst>
                    <a:ext uri="{FF2B5EF4-FFF2-40B4-BE49-F238E27FC236}">
                      <a16:creationId xmlns:a16="http://schemas.microsoft.com/office/drawing/2014/main" id="{F79520DE-FC1A-CB4D-933A-CEB0D3D21E0B}"/>
                    </a:ext>
                  </a:extLst>
                </p14:cNvPr>
                <p14:cNvContentPartPr/>
                <p14:nvPr/>
              </p14:nvContentPartPr>
              <p14:xfrm>
                <a:off x="6765995" y="1999263"/>
                <a:ext cx="6480" cy="6480"/>
              </p14:xfrm>
            </p:contentPart>
          </mc:Choice>
          <mc:Fallback xmlns="">
            <p:pic>
              <p:nvPicPr>
                <p:cNvPr id="365" name="Ink 364">
                  <a:extLst>
                    <a:ext uri="{FF2B5EF4-FFF2-40B4-BE49-F238E27FC236}">
                      <a16:creationId xmlns:a16="http://schemas.microsoft.com/office/drawing/2014/main" id="{F79520DE-FC1A-CB4D-933A-CEB0D3D21E0B}"/>
                    </a:ext>
                  </a:extLst>
                </p:cNvPr>
                <p:cNvPicPr/>
                <p:nvPr/>
              </p:nvPicPr>
              <p:blipFill>
                <a:blip r:embed="rId107"/>
                <a:stretch>
                  <a:fillRect/>
                </a:stretch>
              </p:blipFill>
              <p:spPr>
                <a:xfrm>
                  <a:off x="6750875" y="1983783"/>
                  <a:ext cx="3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66" name="Ink 365">
                  <a:extLst>
                    <a:ext uri="{FF2B5EF4-FFF2-40B4-BE49-F238E27FC236}">
                      <a16:creationId xmlns:a16="http://schemas.microsoft.com/office/drawing/2014/main" id="{E7B1A614-1D4D-E64D-B924-07ECD2617445}"/>
                    </a:ext>
                  </a:extLst>
                </p14:cNvPr>
                <p14:cNvContentPartPr/>
                <p14:nvPr/>
              </p14:nvContentPartPr>
              <p14:xfrm>
                <a:off x="6772475" y="1980183"/>
                <a:ext cx="138600" cy="182520"/>
              </p14:xfrm>
            </p:contentPart>
          </mc:Choice>
          <mc:Fallback xmlns="">
            <p:pic>
              <p:nvPicPr>
                <p:cNvPr id="366" name="Ink 365">
                  <a:extLst>
                    <a:ext uri="{FF2B5EF4-FFF2-40B4-BE49-F238E27FC236}">
                      <a16:creationId xmlns:a16="http://schemas.microsoft.com/office/drawing/2014/main" id="{E7B1A614-1D4D-E64D-B924-07ECD2617445}"/>
                    </a:ext>
                  </a:extLst>
                </p:cNvPr>
                <p:cNvPicPr/>
                <p:nvPr/>
              </p:nvPicPr>
              <p:blipFill>
                <a:blip r:embed="rId109"/>
                <a:stretch>
                  <a:fillRect/>
                </a:stretch>
              </p:blipFill>
              <p:spPr>
                <a:xfrm>
                  <a:off x="6756995" y="1965063"/>
                  <a:ext cx="1692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67" name="Ink 366">
                  <a:extLst>
                    <a:ext uri="{FF2B5EF4-FFF2-40B4-BE49-F238E27FC236}">
                      <a16:creationId xmlns:a16="http://schemas.microsoft.com/office/drawing/2014/main" id="{03E08553-E248-3F4B-93E3-08BE0B193EC0}"/>
                    </a:ext>
                  </a:extLst>
                </p14:cNvPr>
                <p14:cNvContentPartPr/>
                <p14:nvPr/>
              </p14:nvContentPartPr>
              <p14:xfrm>
                <a:off x="6935915" y="2244423"/>
                <a:ext cx="6480" cy="56880"/>
              </p14:xfrm>
            </p:contentPart>
          </mc:Choice>
          <mc:Fallback xmlns="">
            <p:pic>
              <p:nvPicPr>
                <p:cNvPr id="367" name="Ink 366">
                  <a:extLst>
                    <a:ext uri="{FF2B5EF4-FFF2-40B4-BE49-F238E27FC236}">
                      <a16:creationId xmlns:a16="http://schemas.microsoft.com/office/drawing/2014/main" id="{03E08553-E248-3F4B-93E3-08BE0B193EC0}"/>
                    </a:ext>
                  </a:extLst>
                </p:cNvPr>
                <p:cNvPicPr/>
                <p:nvPr/>
              </p:nvPicPr>
              <p:blipFill>
                <a:blip r:embed="rId111"/>
                <a:stretch>
                  <a:fillRect/>
                </a:stretch>
              </p:blipFill>
              <p:spPr>
                <a:xfrm>
                  <a:off x="6920435" y="2228943"/>
                  <a:ext cx="370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68" name="Ink 367">
                  <a:extLst>
                    <a:ext uri="{FF2B5EF4-FFF2-40B4-BE49-F238E27FC236}">
                      <a16:creationId xmlns:a16="http://schemas.microsoft.com/office/drawing/2014/main" id="{03E1DE7A-DD52-9C4C-85F4-2850735B0CAA}"/>
                    </a:ext>
                  </a:extLst>
                </p14:cNvPr>
                <p14:cNvContentPartPr/>
                <p14:nvPr/>
              </p14:nvContentPartPr>
              <p14:xfrm>
                <a:off x="6942035" y="2225343"/>
                <a:ext cx="94680" cy="63360"/>
              </p14:xfrm>
            </p:contentPart>
          </mc:Choice>
          <mc:Fallback xmlns="">
            <p:pic>
              <p:nvPicPr>
                <p:cNvPr id="368" name="Ink 367">
                  <a:extLst>
                    <a:ext uri="{FF2B5EF4-FFF2-40B4-BE49-F238E27FC236}">
                      <a16:creationId xmlns:a16="http://schemas.microsoft.com/office/drawing/2014/main" id="{03E1DE7A-DD52-9C4C-85F4-2850735B0CAA}"/>
                    </a:ext>
                  </a:extLst>
                </p:cNvPr>
                <p:cNvPicPr/>
                <p:nvPr/>
              </p:nvPicPr>
              <p:blipFill>
                <a:blip r:embed="rId113"/>
                <a:stretch>
                  <a:fillRect/>
                </a:stretch>
              </p:blipFill>
              <p:spPr>
                <a:xfrm>
                  <a:off x="6926915" y="2210223"/>
                  <a:ext cx="1252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70" name="Ink 369">
                  <a:extLst>
                    <a:ext uri="{FF2B5EF4-FFF2-40B4-BE49-F238E27FC236}">
                      <a16:creationId xmlns:a16="http://schemas.microsoft.com/office/drawing/2014/main" id="{4B8717BB-DA1C-1E45-8FB2-17D2EDC38339}"/>
                    </a:ext>
                  </a:extLst>
                </p14:cNvPr>
                <p14:cNvContentPartPr/>
                <p14:nvPr/>
              </p14:nvContentPartPr>
              <p14:xfrm>
                <a:off x="6803795" y="1798743"/>
                <a:ext cx="107280" cy="87840"/>
              </p14:xfrm>
            </p:contentPart>
          </mc:Choice>
          <mc:Fallback xmlns="">
            <p:pic>
              <p:nvPicPr>
                <p:cNvPr id="370" name="Ink 369">
                  <a:extLst>
                    <a:ext uri="{FF2B5EF4-FFF2-40B4-BE49-F238E27FC236}">
                      <a16:creationId xmlns:a16="http://schemas.microsoft.com/office/drawing/2014/main" id="{4B8717BB-DA1C-1E45-8FB2-17D2EDC38339}"/>
                    </a:ext>
                  </a:extLst>
                </p:cNvPr>
                <p:cNvPicPr/>
                <p:nvPr/>
              </p:nvPicPr>
              <p:blipFill>
                <a:blip r:embed="rId115"/>
                <a:stretch>
                  <a:fillRect/>
                </a:stretch>
              </p:blipFill>
              <p:spPr>
                <a:xfrm>
                  <a:off x="6788675" y="1783263"/>
                  <a:ext cx="1378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71" name="Ink 370">
                  <a:extLst>
                    <a:ext uri="{FF2B5EF4-FFF2-40B4-BE49-F238E27FC236}">
                      <a16:creationId xmlns:a16="http://schemas.microsoft.com/office/drawing/2014/main" id="{F12BD671-80CB-6546-903E-DB70E0DD49D6}"/>
                    </a:ext>
                  </a:extLst>
                </p14:cNvPr>
                <p14:cNvContentPartPr/>
                <p14:nvPr/>
              </p14:nvContentPartPr>
              <p14:xfrm>
                <a:off x="7111955" y="2043183"/>
                <a:ext cx="107280" cy="12960"/>
              </p14:xfrm>
            </p:contentPart>
          </mc:Choice>
          <mc:Fallback xmlns="">
            <p:pic>
              <p:nvPicPr>
                <p:cNvPr id="371" name="Ink 370">
                  <a:extLst>
                    <a:ext uri="{FF2B5EF4-FFF2-40B4-BE49-F238E27FC236}">
                      <a16:creationId xmlns:a16="http://schemas.microsoft.com/office/drawing/2014/main" id="{F12BD671-80CB-6546-903E-DB70E0DD49D6}"/>
                    </a:ext>
                  </a:extLst>
                </p:cNvPr>
                <p:cNvPicPr/>
                <p:nvPr/>
              </p:nvPicPr>
              <p:blipFill>
                <a:blip r:embed="rId117"/>
                <a:stretch>
                  <a:fillRect/>
                </a:stretch>
              </p:blipFill>
              <p:spPr>
                <a:xfrm>
                  <a:off x="7096475" y="2028063"/>
                  <a:ext cx="1378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72" name="Ink 371">
                  <a:extLst>
                    <a:ext uri="{FF2B5EF4-FFF2-40B4-BE49-F238E27FC236}">
                      <a16:creationId xmlns:a16="http://schemas.microsoft.com/office/drawing/2014/main" id="{6D5832A0-CB33-BE40-A3A5-F525527DF43E}"/>
                    </a:ext>
                  </a:extLst>
                </p14:cNvPr>
                <p14:cNvContentPartPr/>
                <p14:nvPr/>
              </p14:nvContentPartPr>
              <p14:xfrm>
                <a:off x="7350635" y="1967583"/>
                <a:ext cx="151200" cy="170280"/>
              </p14:xfrm>
            </p:contentPart>
          </mc:Choice>
          <mc:Fallback xmlns="">
            <p:pic>
              <p:nvPicPr>
                <p:cNvPr id="372" name="Ink 371">
                  <a:extLst>
                    <a:ext uri="{FF2B5EF4-FFF2-40B4-BE49-F238E27FC236}">
                      <a16:creationId xmlns:a16="http://schemas.microsoft.com/office/drawing/2014/main" id="{6D5832A0-CB33-BE40-A3A5-F525527DF43E}"/>
                    </a:ext>
                  </a:extLst>
                </p:cNvPr>
                <p:cNvPicPr/>
                <p:nvPr/>
              </p:nvPicPr>
              <p:blipFill>
                <a:blip r:embed="rId119"/>
                <a:stretch>
                  <a:fillRect/>
                </a:stretch>
              </p:blipFill>
              <p:spPr>
                <a:xfrm>
                  <a:off x="7335515" y="1952463"/>
                  <a:ext cx="1818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73" name="Ink 372">
                  <a:extLst>
                    <a:ext uri="{FF2B5EF4-FFF2-40B4-BE49-F238E27FC236}">
                      <a16:creationId xmlns:a16="http://schemas.microsoft.com/office/drawing/2014/main" id="{3AD1DE1C-49BD-9B46-9962-2C0AC1906E5C}"/>
                    </a:ext>
                  </a:extLst>
                </p14:cNvPr>
                <p14:cNvContentPartPr/>
                <p14:nvPr/>
              </p14:nvContentPartPr>
              <p14:xfrm>
                <a:off x="7545755" y="2200143"/>
                <a:ext cx="6480" cy="63360"/>
              </p14:xfrm>
            </p:contentPart>
          </mc:Choice>
          <mc:Fallback xmlns="">
            <p:pic>
              <p:nvPicPr>
                <p:cNvPr id="373" name="Ink 372">
                  <a:extLst>
                    <a:ext uri="{FF2B5EF4-FFF2-40B4-BE49-F238E27FC236}">
                      <a16:creationId xmlns:a16="http://schemas.microsoft.com/office/drawing/2014/main" id="{3AD1DE1C-49BD-9B46-9962-2C0AC1906E5C}"/>
                    </a:ext>
                  </a:extLst>
                </p:cNvPr>
                <p:cNvPicPr/>
                <p:nvPr/>
              </p:nvPicPr>
              <p:blipFill>
                <a:blip r:embed="rId121"/>
                <a:stretch>
                  <a:fillRect/>
                </a:stretch>
              </p:blipFill>
              <p:spPr>
                <a:xfrm>
                  <a:off x="7530275" y="2185023"/>
                  <a:ext cx="370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74" name="Ink 373">
                  <a:extLst>
                    <a:ext uri="{FF2B5EF4-FFF2-40B4-BE49-F238E27FC236}">
                      <a16:creationId xmlns:a16="http://schemas.microsoft.com/office/drawing/2014/main" id="{055CB42B-AFD1-D449-A21E-DB2CF64591C0}"/>
                    </a:ext>
                  </a:extLst>
                </p14:cNvPr>
                <p14:cNvContentPartPr/>
                <p14:nvPr/>
              </p14:nvContentPartPr>
              <p14:xfrm>
                <a:off x="7539275" y="2168823"/>
                <a:ext cx="131760" cy="69480"/>
              </p14:xfrm>
            </p:contentPart>
          </mc:Choice>
          <mc:Fallback xmlns="">
            <p:pic>
              <p:nvPicPr>
                <p:cNvPr id="374" name="Ink 373">
                  <a:extLst>
                    <a:ext uri="{FF2B5EF4-FFF2-40B4-BE49-F238E27FC236}">
                      <a16:creationId xmlns:a16="http://schemas.microsoft.com/office/drawing/2014/main" id="{055CB42B-AFD1-D449-A21E-DB2CF64591C0}"/>
                    </a:ext>
                  </a:extLst>
                </p:cNvPr>
                <p:cNvPicPr/>
                <p:nvPr/>
              </p:nvPicPr>
              <p:blipFill>
                <a:blip r:embed="rId123"/>
                <a:stretch>
                  <a:fillRect/>
                </a:stretch>
              </p:blipFill>
              <p:spPr>
                <a:xfrm>
                  <a:off x="7524155" y="2153703"/>
                  <a:ext cx="1623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75" name="Ink 374">
                  <a:extLst>
                    <a:ext uri="{FF2B5EF4-FFF2-40B4-BE49-F238E27FC236}">
                      <a16:creationId xmlns:a16="http://schemas.microsoft.com/office/drawing/2014/main" id="{C96DBA51-972E-3D4C-958F-34F72F30A894}"/>
                    </a:ext>
                  </a:extLst>
                </p14:cNvPr>
                <p14:cNvContentPartPr/>
                <p14:nvPr/>
              </p14:nvContentPartPr>
              <p14:xfrm>
                <a:off x="7627475" y="1841943"/>
                <a:ext cx="195120" cy="503280"/>
              </p14:xfrm>
            </p:contentPart>
          </mc:Choice>
          <mc:Fallback xmlns="">
            <p:pic>
              <p:nvPicPr>
                <p:cNvPr id="375" name="Ink 374">
                  <a:extLst>
                    <a:ext uri="{FF2B5EF4-FFF2-40B4-BE49-F238E27FC236}">
                      <a16:creationId xmlns:a16="http://schemas.microsoft.com/office/drawing/2014/main" id="{C96DBA51-972E-3D4C-958F-34F72F30A894}"/>
                    </a:ext>
                  </a:extLst>
                </p:cNvPr>
                <p:cNvPicPr/>
                <p:nvPr/>
              </p:nvPicPr>
              <p:blipFill>
                <a:blip r:embed="rId125"/>
                <a:stretch>
                  <a:fillRect/>
                </a:stretch>
              </p:blipFill>
              <p:spPr>
                <a:xfrm>
                  <a:off x="7611995" y="1826823"/>
                  <a:ext cx="22572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76" name="Ink 375">
                  <a:extLst>
                    <a:ext uri="{FF2B5EF4-FFF2-40B4-BE49-F238E27FC236}">
                      <a16:creationId xmlns:a16="http://schemas.microsoft.com/office/drawing/2014/main" id="{08C58464-4AB1-6447-A6D0-2E8F3FAAA960}"/>
                    </a:ext>
                  </a:extLst>
                </p14:cNvPr>
                <p14:cNvContentPartPr/>
                <p14:nvPr/>
              </p14:nvContentPartPr>
              <p14:xfrm>
                <a:off x="7778315" y="1735023"/>
                <a:ext cx="151200" cy="145080"/>
              </p14:xfrm>
            </p:contentPart>
          </mc:Choice>
          <mc:Fallback xmlns="">
            <p:pic>
              <p:nvPicPr>
                <p:cNvPr id="376" name="Ink 375">
                  <a:extLst>
                    <a:ext uri="{FF2B5EF4-FFF2-40B4-BE49-F238E27FC236}">
                      <a16:creationId xmlns:a16="http://schemas.microsoft.com/office/drawing/2014/main" id="{08C58464-4AB1-6447-A6D0-2E8F3FAAA960}"/>
                    </a:ext>
                  </a:extLst>
                </p:cNvPr>
                <p:cNvPicPr/>
                <p:nvPr/>
              </p:nvPicPr>
              <p:blipFill>
                <a:blip r:embed="rId127"/>
                <a:stretch>
                  <a:fillRect/>
                </a:stretch>
              </p:blipFill>
              <p:spPr>
                <a:xfrm>
                  <a:off x="7762835" y="1719903"/>
                  <a:ext cx="181800" cy="175320"/>
                </a:xfrm>
                <a:prstGeom prst="rect">
                  <a:avLst/>
                </a:prstGeom>
              </p:spPr>
            </p:pic>
          </mc:Fallback>
        </mc:AlternateContent>
      </p:grpSp>
      <p:grpSp>
        <p:nvGrpSpPr>
          <p:cNvPr id="390" name="Group 389">
            <a:extLst>
              <a:ext uri="{FF2B5EF4-FFF2-40B4-BE49-F238E27FC236}">
                <a16:creationId xmlns:a16="http://schemas.microsoft.com/office/drawing/2014/main" id="{CAB14003-7305-0C47-93DA-28073BE62D06}"/>
              </a:ext>
            </a:extLst>
          </p:cNvPr>
          <p:cNvGrpSpPr/>
          <p:nvPr/>
        </p:nvGrpSpPr>
        <p:grpSpPr>
          <a:xfrm>
            <a:off x="2292178" y="2766089"/>
            <a:ext cx="987443" cy="421544"/>
            <a:chOff x="768035" y="2766063"/>
            <a:chExt cx="987480" cy="421560"/>
          </a:xfrm>
        </p:grpSpPr>
        <mc:AlternateContent xmlns:mc="http://schemas.openxmlformats.org/markup-compatibility/2006" xmlns:p14="http://schemas.microsoft.com/office/powerpoint/2010/main">
          <mc:Choice Requires="p14">
            <p:contentPart p14:bwMode="auto" r:id="rId128">
              <p14:nvContentPartPr>
                <p14:cNvPr id="378" name="Ink 377">
                  <a:extLst>
                    <a:ext uri="{FF2B5EF4-FFF2-40B4-BE49-F238E27FC236}">
                      <a16:creationId xmlns:a16="http://schemas.microsoft.com/office/drawing/2014/main" id="{B148F0D9-F276-F24C-8C81-AADB8ADE6AE4}"/>
                    </a:ext>
                  </a:extLst>
                </p14:cNvPr>
                <p14:cNvContentPartPr/>
                <p14:nvPr/>
              </p14:nvContentPartPr>
              <p14:xfrm>
                <a:off x="774515" y="2835183"/>
                <a:ext cx="137880" cy="176400"/>
              </p14:xfrm>
            </p:contentPart>
          </mc:Choice>
          <mc:Fallback xmlns="">
            <p:pic>
              <p:nvPicPr>
                <p:cNvPr id="378" name="Ink 377">
                  <a:extLst>
                    <a:ext uri="{FF2B5EF4-FFF2-40B4-BE49-F238E27FC236}">
                      <a16:creationId xmlns:a16="http://schemas.microsoft.com/office/drawing/2014/main" id="{B148F0D9-F276-F24C-8C81-AADB8ADE6AE4}"/>
                    </a:ext>
                  </a:extLst>
                </p:cNvPr>
                <p:cNvPicPr/>
                <p:nvPr/>
              </p:nvPicPr>
              <p:blipFill>
                <a:blip r:embed="rId129"/>
                <a:stretch>
                  <a:fillRect/>
                </a:stretch>
              </p:blipFill>
              <p:spPr>
                <a:xfrm>
                  <a:off x="759035" y="2820063"/>
                  <a:ext cx="1684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79" name="Ink 378">
                  <a:extLst>
                    <a:ext uri="{FF2B5EF4-FFF2-40B4-BE49-F238E27FC236}">
                      <a16:creationId xmlns:a16="http://schemas.microsoft.com/office/drawing/2014/main" id="{3A51A4C0-BBD0-C042-9CE4-1EC88B0AC797}"/>
                    </a:ext>
                  </a:extLst>
                </p14:cNvPr>
                <p14:cNvContentPartPr/>
                <p14:nvPr/>
              </p14:nvContentPartPr>
              <p14:xfrm>
                <a:off x="805835" y="2898183"/>
                <a:ext cx="94680" cy="25560"/>
              </p14:xfrm>
            </p:contentPart>
          </mc:Choice>
          <mc:Fallback xmlns="">
            <p:pic>
              <p:nvPicPr>
                <p:cNvPr id="379" name="Ink 378">
                  <a:extLst>
                    <a:ext uri="{FF2B5EF4-FFF2-40B4-BE49-F238E27FC236}">
                      <a16:creationId xmlns:a16="http://schemas.microsoft.com/office/drawing/2014/main" id="{3A51A4C0-BBD0-C042-9CE4-1EC88B0AC797}"/>
                    </a:ext>
                  </a:extLst>
                </p:cNvPr>
                <p:cNvPicPr/>
                <p:nvPr/>
              </p:nvPicPr>
              <p:blipFill>
                <a:blip r:embed="rId131"/>
                <a:stretch>
                  <a:fillRect/>
                </a:stretch>
              </p:blipFill>
              <p:spPr>
                <a:xfrm>
                  <a:off x="790715" y="2883063"/>
                  <a:ext cx="1252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80" name="Ink 379">
                  <a:extLst>
                    <a:ext uri="{FF2B5EF4-FFF2-40B4-BE49-F238E27FC236}">
                      <a16:creationId xmlns:a16="http://schemas.microsoft.com/office/drawing/2014/main" id="{E2662FAE-FDD5-D241-AC80-315B05B86B93}"/>
                    </a:ext>
                  </a:extLst>
                </p14:cNvPr>
                <p14:cNvContentPartPr/>
                <p14:nvPr/>
              </p14:nvContentPartPr>
              <p14:xfrm>
                <a:off x="768035" y="2829063"/>
                <a:ext cx="151200" cy="12960"/>
              </p14:xfrm>
            </p:contentPart>
          </mc:Choice>
          <mc:Fallback xmlns="">
            <p:pic>
              <p:nvPicPr>
                <p:cNvPr id="380" name="Ink 379">
                  <a:extLst>
                    <a:ext uri="{FF2B5EF4-FFF2-40B4-BE49-F238E27FC236}">
                      <a16:creationId xmlns:a16="http://schemas.microsoft.com/office/drawing/2014/main" id="{E2662FAE-FDD5-D241-AC80-315B05B86B93}"/>
                    </a:ext>
                  </a:extLst>
                </p:cNvPr>
                <p:cNvPicPr/>
                <p:nvPr/>
              </p:nvPicPr>
              <p:blipFill>
                <a:blip r:embed="rId133"/>
                <a:stretch>
                  <a:fillRect/>
                </a:stretch>
              </p:blipFill>
              <p:spPr>
                <a:xfrm>
                  <a:off x="752915" y="2813943"/>
                  <a:ext cx="1818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82" name="Ink 381">
                  <a:extLst>
                    <a:ext uri="{FF2B5EF4-FFF2-40B4-BE49-F238E27FC236}">
                      <a16:creationId xmlns:a16="http://schemas.microsoft.com/office/drawing/2014/main" id="{96DE8FFD-BD59-8E4C-A4EA-EBC1249EA00A}"/>
                    </a:ext>
                  </a:extLst>
                </p14:cNvPr>
                <p14:cNvContentPartPr/>
                <p14:nvPr/>
              </p14:nvContentPartPr>
              <p14:xfrm>
                <a:off x="981875" y="3068103"/>
                <a:ext cx="6480" cy="88560"/>
              </p14:xfrm>
            </p:contentPart>
          </mc:Choice>
          <mc:Fallback xmlns="">
            <p:pic>
              <p:nvPicPr>
                <p:cNvPr id="382" name="Ink 381">
                  <a:extLst>
                    <a:ext uri="{FF2B5EF4-FFF2-40B4-BE49-F238E27FC236}">
                      <a16:creationId xmlns:a16="http://schemas.microsoft.com/office/drawing/2014/main" id="{96DE8FFD-BD59-8E4C-A4EA-EBC1249EA00A}"/>
                    </a:ext>
                  </a:extLst>
                </p:cNvPr>
                <p:cNvPicPr/>
                <p:nvPr/>
              </p:nvPicPr>
              <p:blipFill>
                <a:blip r:embed="rId135"/>
                <a:stretch>
                  <a:fillRect/>
                </a:stretch>
              </p:blipFill>
              <p:spPr>
                <a:xfrm>
                  <a:off x="966755" y="3052623"/>
                  <a:ext cx="370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83" name="Ink 382">
                  <a:extLst>
                    <a:ext uri="{FF2B5EF4-FFF2-40B4-BE49-F238E27FC236}">
                      <a16:creationId xmlns:a16="http://schemas.microsoft.com/office/drawing/2014/main" id="{CB35367B-0E36-AE4A-96ED-F4C1340A1375}"/>
                    </a:ext>
                  </a:extLst>
                </p14:cNvPr>
                <p14:cNvContentPartPr/>
                <p14:nvPr/>
              </p14:nvContentPartPr>
              <p14:xfrm>
                <a:off x="956675" y="3074223"/>
                <a:ext cx="132480" cy="113400"/>
              </p14:xfrm>
            </p:contentPart>
          </mc:Choice>
          <mc:Fallback xmlns="">
            <p:pic>
              <p:nvPicPr>
                <p:cNvPr id="383" name="Ink 382">
                  <a:extLst>
                    <a:ext uri="{FF2B5EF4-FFF2-40B4-BE49-F238E27FC236}">
                      <a16:creationId xmlns:a16="http://schemas.microsoft.com/office/drawing/2014/main" id="{CB35367B-0E36-AE4A-96ED-F4C1340A1375}"/>
                    </a:ext>
                  </a:extLst>
                </p:cNvPr>
                <p:cNvPicPr/>
                <p:nvPr/>
              </p:nvPicPr>
              <p:blipFill>
                <a:blip r:embed="rId137"/>
                <a:stretch>
                  <a:fillRect/>
                </a:stretch>
              </p:blipFill>
              <p:spPr>
                <a:xfrm>
                  <a:off x="941555" y="3059103"/>
                  <a:ext cx="162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84" name="Ink 383">
                  <a:extLst>
                    <a:ext uri="{FF2B5EF4-FFF2-40B4-BE49-F238E27FC236}">
                      <a16:creationId xmlns:a16="http://schemas.microsoft.com/office/drawing/2014/main" id="{41528D45-D1B0-2641-8F0C-9133ABE7D6F7}"/>
                    </a:ext>
                  </a:extLst>
                </p14:cNvPr>
                <p14:cNvContentPartPr/>
                <p14:nvPr/>
              </p14:nvContentPartPr>
              <p14:xfrm>
                <a:off x="1164035" y="2797743"/>
                <a:ext cx="88200" cy="270720"/>
              </p14:xfrm>
            </p:contentPart>
          </mc:Choice>
          <mc:Fallback xmlns="">
            <p:pic>
              <p:nvPicPr>
                <p:cNvPr id="384" name="Ink 383">
                  <a:extLst>
                    <a:ext uri="{FF2B5EF4-FFF2-40B4-BE49-F238E27FC236}">
                      <a16:creationId xmlns:a16="http://schemas.microsoft.com/office/drawing/2014/main" id="{41528D45-D1B0-2641-8F0C-9133ABE7D6F7}"/>
                    </a:ext>
                  </a:extLst>
                </p:cNvPr>
                <p:cNvPicPr/>
                <p:nvPr/>
              </p:nvPicPr>
              <p:blipFill>
                <a:blip r:embed="rId139"/>
                <a:stretch>
                  <a:fillRect/>
                </a:stretch>
              </p:blipFill>
              <p:spPr>
                <a:xfrm>
                  <a:off x="1148915" y="2782263"/>
                  <a:ext cx="1188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86" name="Ink 385">
                  <a:extLst>
                    <a:ext uri="{FF2B5EF4-FFF2-40B4-BE49-F238E27FC236}">
                      <a16:creationId xmlns:a16="http://schemas.microsoft.com/office/drawing/2014/main" id="{4590DA01-4F08-5343-AFDB-3A5528C027C4}"/>
                    </a:ext>
                  </a:extLst>
                </p14:cNvPr>
                <p14:cNvContentPartPr/>
                <p14:nvPr/>
              </p14:nvContentPartPr>
              <p14:xfrm>
                <a:off x="1597835" y="2766063"/>
                <a:ext cx="157680" cy="321120"/>
              </p14:xfrm>
            </p:contentPart>
          </mc:Choice>
          <mc:Fallback xmlns="">
            <p:pic>
              <p:nvPicPr>
                <p:cNvPr id="386" name="Ink 385">
                  <a:extLst>
                    <a:ext uri="{FF2B5EF4-FFF2-40B4-BE49-F238E27FC236}">
                      <a16:creationId xmlns:a16="http://schemas.microsoft.com/office/drawing/2014/main" id="{4590DA01-4F08-5343-AFDB-3A5528C027C4}"/>
                    </a:ext>
                  </a:extLst>
                </p:cNvPr>
                <p:cNvPicPr/>
                <p:nvPr/>
              </p:nvPicPr>
              <p:blipFill>
                <a:blip r:embed="rId143"/>
                <a:stretch>
                  <a:fillRect/>
                </a:stretch>
              </p:blipFill>
              <p:spPr>
                <a:xfrm>
                  <a:off x="1582715" y="2750943"/>
                  <a:ext cx="187920" cy="351360"/>
                </a:xfrm>
                <a:prstGeom prst="rect">
                  <a:avLst/>
                </a:prstGeom>
              </p:spPr>
            </p:pic>
          </mc:Fallback>
        </mc:AlternateContent>
      </p:grpSp>
      <p:grpSp>
        <p:nvGrpSpPr>
          <p:cNvPr id="389" name="Group 388">
            <a:extLst>
              <a:ext uri="{FF2B5EF4-FFF2-40B4-BE49-F238E27FC236}">
                <a16:creationId xmlns:a16="http://schemas.microsoft.com/office/drawing/2014/main" id="{022D5D21-FBF7-CF4D-AD3F-A7DA5E03889D}"/>
              </a:ext>
            </a:extLst>
          </p:cNvPr>
          <p:cNvGrpSpPr/>
          <p:nvPr/>
        </p:nvGrpSpPr>
        <p:grpSpPr>
          <a:xfrm>
            <a:off x="3530892" y="2904323"/>
            <a:ext cx="82077" cy="82437"/>
            <a:chOff x="2006795" y="2904303"/>
            <a:chExt cx="82080" cy="82440"/>
          </a:xfrm>
        </p:grpSpPr>
        <mc:AlternateContent xmlns:mc="http://schemas.openxmlformats.org/markup-compatibility/2006" xmlns:p14="http://schemas.microsoft.com/office/powerpoint/2010/main">
          <mc:Choice Requires="p14">
            <p:contentPart p14:bwMode="auto" r:id="rId144">
              <p14:nvContentPartPr>
                <p14:cNvPr id="387" name="Ink 386">
                  <a:extLst>
                    <a:ext uri="{FF2B5EF4-FFF2-40B4-BE49-F238E27FC236}">
                      <a16:creationId xmlns:a16="http://schemas.microsoft.com/office/drawing/2014/main" id="{8FE51323-7601-2645-86A4-4608C5EA957E}"/>
                    </a:ext>
                  </a:extLst>
                </p14:cNvPr>
                <p14:cNvContentPartPr/>
                <p14:nvPr/>
              </p14:nvContentPartPr>
              <p14:xfrm>
                <a:off x="2006795" y="2904303"/>
                <a:ext cx="82080" cy="12960"/>
              </p14:xfrm>
            </p:contentPart>
          </mc:Choice>
          <mc:Fallback xmlns="">
            <p:pic>
              <p:nvPicPr>
                <p:cNvPr id="387" name="Ink 386">
                  <a:extLst>
                    <a:ext uri="{FF2B5EF4-FFF2-40B4-BE49-F238E27FC236}">
                      <a16:creationId xmlns:a16="http://schemas.microsoft.com/office/drawing/2014/main" id="{8FE51323-7601-2645-86A4-4608C5EA957E}"/>
                    </a:ext>
                  </a:extLst>
                </p:cNvPr>
                <p:cNvPicPr/>
                <p:nvPr/>
              </p:nvPicPr>
              <p:blipFill>
                <a:blip r:embed="rId145"/>
                <a:stretch>
                  <a:fillRect/>
                </a:stretch>
              </p:blipFill>
              <p:spPr>
                <a:xfrm>
                  <a:off x="1991315" y="2889183"/>
                  <a:ext cx="112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88" name="Ink 387">
                  <a:extLst>
                    <a:ext uri="{FF2B5EF4-FFF2-40B4-BE49-F238E27FC236}">
                      <a16:creationId xmlns:a16="http://schemas.microsoft.com/office/drawing/2014/main" id="{423C6225-3EEB-6A41-8244-501ECE12CA26}"/>
                    </a:ext>
                  </a:extLst>
                </p14:cNvPr>
                <p14:cNvContentPartPr/>
                <p14:nvPr/>
              </p14:nvContentPartPr>
              <p14:xfrm>
                <a:off x="2019395" y="2973783"/>
                <a:ext cx="69480" cy="12960"/>
              </p14:xfrm>
            </p:contentPart>
          </mc:Choice>
          <mc:Fallback xmlns="">
            <p:pic>
              <p:nvPicPr>
                <p:cNvPr id="388" name="Ink 387">
                  <a:extLst>
                    <a:ext uri="{FF2B5EF4-FFF2-40B4-BE49-F238E27FC236}">
                      <a16:creationId xmlns:a16="http://schemas.microsoft.com/office/drawing/2014/main" id="{423C6225-3EEB-6A41-8244-501ECE12CA26}"/>
                    </a:ext>
                  </a:extLst>
                </p:cNvPr>
                <p:cNvPicPr/>
                <p:nvPr/>
              </p:nvPicPr>
              <p:blipFill>
                <a:blip r:embed="rId147"/>
                <a:stretch>
                  <a:fillRect/>
                </a:stretch>
              </p:blipFill>
              <p:spPr>
                <a:xfrm>
                  <a:off x="2003915" y="2958303"/>
                  <a:ext cx="100080" cy="4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8">
            <p14:nvContentPartPr>
              <p14:cNvPr id="401" name="Ink 400">
                <a:extLst>
                  <a:ext uri="{FF2B5EF4-FFF2-40B4-BE49-F238E27FC236}">
                    <a16:creationId xmlns:a16="http://schemas.microsoft.com/office/drawing/2014/main" id="{66793783-5157-0343-AF9F-C7C945D2C905}"/>
                  </a:ext>
                </a:extLst>
              </p14:cNvPr>
              <p14:cNvContentPartPr/>
              <p14:nvPr/>
            </p14:nvContentPartPr>
            <p14:xfrm>
              <a:off x="5046075" y="2762128"/>
              <a:ext cx="132475" cy="350267"/>
            </p14:xfrm>
          </p:contentPart>
        </mc:Choice>
        <mc:Fallback xmlns="">
          <p:pic>
            <p:nvPicPr>
              <p:cNvPr id="401" name="Ink 400">
                <a:extLst>
                  <a:ext uri="{FF2B5EF4-FFF2-40B4-BE49-F238E27FC236}">
                    <a16:creationId xmlns:a16="http://schemas.microsoft.com/office/drawing/2014/main" id="{66793783-5157-0343-AF9F-C7C945D2C905}"/>
                  </a:ext>
                </a:extLst>
              </p:cNvPr>
              <p:cNvPicPr/>
              <p:nvPr/>
            </p:nvPicPr>
            <p:blipFill>
              <a:blip r:embed="rId149"/>
              <a:stretch>
                <a:fillRect/>
              </a:stretch>
            </p:blipFill>
            <p:spPr>
              <a:xfrm>
                <a:off x="5036715" y="2753848"/>
                <a:ext cx="150114" cy="367186"/>
              </a:xfrm>
              <a:prstGeom prst="rect">
                <a:avLst/>
              </a:prstGeom>
            </p:spPr>
          </p:pic>
        </mc:Fallback>
      </mc:AlternateContent>
      <p:grpSp>
        <p:nvGrpSpPr>
          <p:cNvPr id="412" name="Group 411">
            <a:extLst>
              <a:ext uri="{FF2B5EF4-FFF2-40B4-BE49-F238E27FC236}">
                <a16:creationId xmlns:a16="http://schemas.microsoft.com/office/drawing/2014/main" id="{3281B2B2-C005-F548-8313-410074653C22}"/>
              </a:ext>
            </a:extLst>
          </p:cNvPr>
          <p:cNvGrpSpPr/>
          <p:nvPr/>
        </p:nvGrpSpPr>
        <p:grpSpPr>
          <a:xfrm>
            <a:off x="5787646" y="2803887"/>
            <a:ext cx="1301712" cy="308508"/>
            <a:chOff x="4263635" y="2803863"/>
            <a:chExt cx="1301760" cy="308520"/>
          </a:xfrm>
        </p:grpSpPr>
        <p:grpSp>
          <p:nvGrpSpPr>
            <p:cNvPr id="413" name="Group 412">
              <a:extLst>
                <a:ext uri="{FF2B5EF4-FFF2-40B4-BE49-F238E27FC236}">
                  <a16:creationId xmlns:a16="http://schemas.microsoft.com/office/drawing/2014/main" id="{31850D88-C230-D343-A62C-20C3E1CBF40E}"/>
                </a:ext>
              </a:extLst>
            </p:cNvPr>
            <p:cNvGrpSpPr/>
            <p:nvPr/>
          </p:nvGrpSpPr>
          <p:grpSpPr>
            <a:xfrm>
              <a:off x="4263635" y="2803863"/>
              <a:ext cx="1301760" cy="308520"/>
              <a:chOff x="4263635" y="2803863"/>
              <a:chExt cx="1301760" cy="308520"/>
            </a:xfrm>
          </p:grpSpPr>
          <mc:AlternateContent xmlns:mc="http://schemas.openxmlformats.org/markup-compatibility/2006" xmlns:p14="http://schemas.microsoft.com/office/powerpoint/2010/main">
            <mc:Choice Requires="p14">
              <p:contentPart p14:bwMode="auto" r:id="rId150">
                <p14:nvContentPartPr>
                  <p14:cNvPr id="404" name="Ink 403">
                    <a:extLst>
                      <a:ext uri="{FF2B5EF4-FFF2-40B4-BE49-F238E27FC236}">
                        <a16:creationId xmlns:a16="http://schemas.microsoft.com/office/drawing/2014/main" id="{7A25CC7B-CB70-5E4D-B5DF-4674C5FC9D8F}"/>
                      </a:ext>
                    </a:extLst>
                  </p14:cNvPr>
                  <p14:cNvContentPartPr/>
                  <p14:nvPr/>
                </p14:nvContentPartPr>
                <p14:xfrm>
                  <a:off x="4263635" y="2954703"/>
                  <a:ext cx="180000" cy="12960"/>
                </p14:xfrm>
              </p:contentPart>
            </mc:Choice>
            <mc:Fallback xmlns="">
              <p:pic>
                <p:nvPicPr>
                  <p:cNvPr id="404" name="Ink 403">
                    <a:extLst>
                      <a:ext uri="{FF2B5EF4-FFF2-40B4-BE49-F238E27FC236}">
                        <a16:creationId xmlns:a16="http://schemas.microsoft.com/office/drawing/2014/main" id="{7A25CC7B-CB70-5E4D-B5DF-4674C5FC9D8F}"/>
                      </a:ext>
                    </a:extLst>
                  </p:cNvPr>
                  <p:cNvPicPr/>
                  <p:nvPr/>
                </p:nvPicPr>
                <p:blipFill>
                  <a:blip r:embed="rId155"/>
                  <a:stretch>
                    <a:fillRect/>
                  </a:stretch>
                </p:blipFill>
                <p:spPr>
                  <a:xfrm>
                    <a:off x="4248515" y="2939583"/>
                    <a:ext cx="2102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05" name="Ink 404">
                    <a:extLst>
                      <a:ext uri="{FF2B5EF4-FFF2-40B4-BE49-F238E27FC236}">
                        <a16:creationId xmlns:a16="http://schemas.microsoft.com/office/drawing/2014/main" id="{75113EFA-5BAF-1F44-8F1D-F7EC0E036577}"/>
                      </a:ext>
                    </a:extLst>
                  </p14:cNvPr>
                  <p14:cNvContentPartPr/>
                  <p14:nvPr/>
                </p14:nvContentPartPr>
                <p14:xfrm>
                  <a:off x="4332755" y="2879463"/>
                  <a:ext cx="25560" cy="151200"/>
                </p14:xfrm>
              </p:contentPart>
            </mc:Choice>
            <mc:Fallback xmlns="">
              <p:pic>
                <p:nvPicPr>
                  <p:cNvPr id="405" name="Ink 404">
                    <a:extLst>
                      <a:ext uri="{FF2B5EF4-FFF2-40B4-BE49-F238E27FC236}">
                        <a16:creationId xmlns:a16="http://schemas.microsoft.com/office/drawing/2014/main" id="{75113EFA-5BAF-1F44-8F1D-F7EC0E036577}"/>
                      </a:ext>
                    </a:extLst>
                  </p:cNvPr>
                  <p:cNvPicPr/>
                  <p:nvPr/>
                </p:nvPicPr>
                <p:blipFill>
                  <a:blip r:embed="rId157"/>
                  <a:stretch>
                    <a:fillRect/>
                  </a:stretch>
                </p:blipFill>
                <p:spPr>
                  <a:xfrm>
                    <a:off x="4317635" y="2863983"/>
                    <a:ext cx="561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08" name="Ink 407">
                    <a:extLst>
                      <a:ext uri="{FF2B5EF4-FFF2-40B4-BE49-F238E27FC236}">
                        <a16:creationId xmlns:a16="http://schemas.microsoft.com/office/drawing/2014/main" id="{2E34A01F-7BE1-394B-B2BE-47B2F2440AF2}"/>
                      </a:ext>
                    </a:extLst>
                  </p14:cNvPr>
                  <p14:cNvContentPartPr/>
                  <p14:nvPr/>
                </p14:nvContentPartPr>
                <p14:xfrm>
                  <a:off x="4974275" y="2872983"/>
                  <a:ext cx="94680" cy="100800"/>
                </p14:xfrm>
              </p:contentPart>
            </mc:Choice>
            <mc:Fallback xmlns="">
              <p:pic>
                <p:nvPicPr>
                  <p:cNvPr id="408" name="Ink 407">
                    <a:extLst>
                      <a:ext uri="{FF2B5EF4-FFF2-40B4-BE49-F238E27FC236}">
                        <a16:creationId xmlns:a16="http://schemas.microsoft.com/office/drawing/2014/main" id="{2E34A01F-7BE1-394B-B2BE-47B2F2440AF2}"/>
                      </a:ext>
                    </a:extLst>
                  </p:cNvPr>
                  <p:cNvPicPr/>
                  <p:nvPr/>
                </p:nvPicPr>
                <p:blipFill>
                  <a:blip r:embed="rId163"/>
                  <a:stretch>
                    <a:fillRect/>
                  </a:stretch>
                </p:blipFill>
                <p:spPr>
                  <a:xfrm>
                    <a:off x="4958795" y="2857863"/>
                    <a:ext cx="1252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409" name="Ink 408">
                    <a:extLst>
                      <a:ext uri="{FF2B5EF4-FFF2-40B4-BE49-F238E27FC236}">
                        <a16:creationId xmlns:a16="http://schemas.microsoft.com/office/drawing/2014/main" id="{26C8D0C5-41AC-BE44-9DCA-3D64AFF60ED3}"/>
                      </a:ext>
                    </a:extLst>
                  </p14:cNvPr>
                  <p14:cNvContentPartPr/>
                  <p14:nvPr/>
                </p14:nvContentPartPr>
                <p14:xfrm>
                  <a:off x="5068595" y="2835183"/>
                  <a:ext cx="63360" cy="145080"/>
                </p14:xfrm>
              </p:contentPart>
            </mc:Choice>
            <mc:Fallback xmlns="">
              <p:pic>
                <p:nvPicPr>
                  <p:cNvPr id="409" name="Ink 408">
                    <a:extLst>
                      <a:ext uri="{FF2B5EF4-FFF2-40B4-BE49-F238E27FC236}">
                        <a16:creationId xmlns:a16="http://schemas.microsoft.com/office/drawing/2014/main" id="{26C8D0C5-41AC-BE44-9DCA-3D64AFF60ED3}"/>
                      </a:ext>
                    </a:extLst>
                  </p:cNvPr>
                  <p:cNvPicPr/>
                  <p:nvPr/>
                </p:nvPicPr>
                <p:blipFill>
                  <a:blip r:embed="rId165"/>
                  <a:stretch>
                    <a:fillRect/>
                  </a:stretch>
                </p:blipFill>
                <p:spPr>
                  <a:xfrm>
                    <a:off x="5053115" y="2820063"/>
                    <a:ext cx="936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410" name="Ink 409">
                    <a:extLst>
                      <a:ext uri="{FF2B5EF4-FFF2-40B4-BE49-F238E27FC236}">
                        <a16:creationId xmlns:a16="http://schemas.microsoft.com/office/drawing/2014/main" id="{8055D772-7493-0848-96DE-CA43F3CF5EA4}"/>
                      </a:ext>
                    </a:extLst>
                  </p14:cNvPr>
                  <p14:cNvContentPartPr/>
                  <p14:nvPr/>
                </p14:nvContentPartPr>
                <p14:xfrm>
                  <a:off x="5181635" y="2967303"/>
                  <a:ext cx="182520" cy="88560"/>
                </p14:xfrm>
              </p:contentPart>
            </mc:Choice>
            <mc:Fallback xmlns="">
              <p:pic>
                <p:nvPicPr>
                  <p:cNvPr id="410" name="Ink 409">
                    <a:extLst>
                      <a:ext uri="{FF2B5EF4-FFF2-40B4-BE49-F238E27FC236}">
                        <a16:creationId xmlns:a16="http://schemas.microsoft.com/office/drawing/2014/main" id="{8055D772-7493-0848-96DE-CA43F3CF5EA4}"/>
                      </a:ext>
                    </a:extLst>
                  </p:cNvPr>
                  <p:cNvPicPr/>
                  <p:nvPr/>
                </p:nvPicPr>
                <p:blipFill>
                  <a:blip r:embed="rId167"/>
                  <a:stretch>
                    <a:fillRect/>
                  </a:stretch>
                </p:blipFill>
                <p:spPr>
                  <a:xfrm>
                    <a:off x="5166515" y="2952183"/>
                    <a:ext cx="2131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11" name="Ink 410">
                    <a:extLst>
                      <a:ext uri="{FF2B5EF4-FFF2-40B4-BE49-F238E27FC236}">
                        <a16:creationId xmlns:a16="http://schemas.microsoft.com/office/drawing/2014/main" id="{0F4D1D65-4B44-2F43-91A7-D31ACA3D49A7}"/>
                      </a:ext>
                    </a:extLst>
                  </p14:cNvPr>
                  <p14:cNvContentPartPr/>
                  <p14:nvPr/>
                </p14:nvContentPartPr>
                <p14:xfrm>
                  <a:off x="5376395" y="2803863"/>
                  <a:ext cx="189000" cy="308520"/>
                </p14:xfrm>
              </p:contentPart>
            </mc:Choice>
            <mc:Fallback xmlns="">
              <p:pic>
                <p:nvPicPr>
                  <p:cNvPr id="411" name="Ink 410">
                    <a:extLst>
                      <a:ext uri="{FF2B5EF4-FFF2-40B4-BE49-F238E27FC236}">
                        <a16:creationId xmlns:a16="http://schemas.microsoft.com/office/drawing/2014/main" id="{0F4D1D65-4B44-2F43-91A7-D31ACA3D49A7}"/>
                      </a:ext>
                    </a:extLst>
                  </p:cNvPr>
                  <p:cNvPicPr/>
                  <p:nvPr/>
                </p:nvPicPr>
                <p:blipFill>
                  <a:blip r:embed="rId169"/>
                  <a:stretch>
                    <a:fillRect/>
                  </a:stretch>
                </p:blipFill>
                <p:spPr>
                  <a:xfrm>
                    <a:off x="5361275" y="2788743"/>
                    <a:ext cx="219600" cy="338760"/>
                  </a:xfrm>
                  <a:prstGeom prst="rect">
                    <a:avLst/>
                  </a:prstGeom>
                </p:spPr>
              </p:pic>
            </mc:Fallback>
          </mc:AlternateContent>
        </p:grpSp>
      </p:grpSp>
      <p:grpSp>
        <p:nvGrpSpPr>
          <p:cNvPr id="420" name="Group 419">
            <a:extLst>
              <a:ext uri="{FF2B5EF4-FFF2-40B4-BE49-F238E27FC236}">
                <a16:creationId xmlns:a16="http://schemas.microsoft.com/office/drawing/2014/main" id="{3053DC53-2A2E-8E47-A8E9-A09BE69C3DFD}"/>
              </a:ext>
            </a:extLst>
          </p:cNvPr>
          <p:cNvGrpSpPr/>
          <p:nvPr/>
        </p:nvGrpSpPr>
        <p:grpSpPr>
          <a:xfrm>
            <a:off x="4222426" y="2583935"/>
            <a:ext cx="780090" cy="830128"/>
            <a:chOff x="2698355" y="2583903"/>
            <a:chExt cx="780120" cy="830160"/>
          </a:xfrm>
        </p:grpSpPr>
        <mc:AlternateContent xmlns:mc="http://schemas.openxmlformats.org/markup-compatibility/2006" xmlns:p14="http://schemas.microsoft.com/office/powerpoint/2010/main">
          <mc:Choice Requires="p14">
            <p:contentPart p14:bwMode="auto" r:id="rId170">
              <p14:nvContentPartPr>
                <p14:cNvPr id="391" name="Ink 390">
                  <a:extLst>
                    <a:ext uri="{FF2B5EF4-FFF2-40B4-BE49-F238E27FC236}">
                      <a16:creationId xmlns:a16="http://schemas.microsoft.com/office/drawing/2014/main" id="{DE5F963B-E1A4-D847-9AD3-B8C2E3DE809D}"/>
                    </a:ext>
                  </a:extLst>
                </p14:cNvPr>
                <p14:cNvContentPartPr/>
                <p14:nvPr/>
              </p14:nvContentPartPr>
              <p14:xfrm>
                <a:off x="2849195" y="2778663"/>
                <a:ext cx="314640" cy="339840"/>
              </p14:xfrm>
            </p:contentPart>
          </mc:Choice>
          <mc:Fallback xmlns="">
            <p:pic>
              <p:nvPicPr>
                <p:cNvPr id="391" name="Ink 390">
                  <a:extLst>
                    <a:ext uri="{FF2B5EF4-FFF2-40B4-BE49-F238E27FC236}">
                      <a16:creationId xmlns:a16="http://schemas.microsoft.com/office/drawing/2014/main" id="{DE5F963B-E1A4-D847-9AD3-B8C2E3DE809D}"/>
                    </a:ext>
                  </a:extLst>
                </p:cNvPr>
                <p:cNvPicPr/>
                <p:nvPr/>
              </p:nvPicPr>
              <p:blipFill>
                <a:blip r:embed="rId171"/>
                <a:stretch>
                  <a:fillRect/>
                </a:stretch>
              </p:blipFill>
              <p:spPr>
                <a:xfrm>
                  <a:off x="2834075" y="2763543"/>
                  <a:ext cx="34524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2" name="Ink 391">
                  <a:extLst>
                    <a:ext uri="{FF2B5EF4-FFF2-40B4-BE49-F238E27FC236}">
                      <a16:creationId xmlns:a16="http://schemas.microsoft.com/office/drawing/2014/main" id="{CCEE83E2-893A-5D4F-A70D-C86EF476E3CC}"/>
                    </a:ext>
                  </a:extLst>
                </p14:cNvPr>
                <p14:cNvContentPartPr/>
                <p14:nvPr/>
              </p14:nvContentPartPr>
              <p14:xfrm>
                <a:off x="2698355" y="3319383"/>
                <a:ext cx="207720" cy="88560"/>
              </p14:xfrm>
            </p:contentPart>
          </mc:Choice>
          <mc:Fallback xmlns="">
            <p:pic>
              <p:nvPicPr>
                <p:cNvPr id="392" name="Ink 391">
                  <a:extLst>
                    <a:ext uri="{FF2B5EF4-FFF2-40B4-BE49-F238E27FC236}">
                      <a16:creationId xmlns:a16="http://schemas.microsoft.com/office/drawing/2014/main" id="{CCEE83E2-893A-5D4F-A70D-C86EF476E3CC}"/>
                    </a:ext>
                  </a:extLst>
                </p:cNvPr>
                <p:cNvPicPr/>
                <p:nvPr/>
              </p:nvPicPr>
              <p:blipFill>
                <a:blip r:embed="rId173"/>
                <a:stretch>
                  <a:fillRect/>
                </a:stretch>
              </p:blipFill>
              <p:spPr>
                <a:xfrm>
                  <a:off x="2682875" y="3304263"/>
                  <a:ext cx="2383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3" name="Ink 392">
                  <a:extLst>
                    <a:ext uri="{FF2B5EF4-FFF2-40B4-BE49-F238E27FC236}">
                      <a16:creationId xmlns:a16="http://schemas.microsoft.com/office/drawing/2014/main" id="{96D4F77F-185B-BA40-95D4-CA4BAB79DB58}"/>
                    </a:ext>
                  </a:extLst>
                </p14:cNvPr>
                <p14:cNvContentPartPr/>
                <p14:nvPr/>
              </p14:nvContentPartPr>
              <p14:xfrm>
                <a:off x="2981315" y="3344583"/>
                <a:ext cx="63360" cy="6480"/>
              </p14:xfrm>
            </p:contentPart>
          </mc:Choice>
          <mc:Fallback xmlns="">
            <p:pic>
              <p:nvPicPr>
                <p:cNvPr id="393" name="Ink 392">
                  <a:extLst>
                    <a:ext uri="{FF2B5EF4-FFF2-40B4-BE49-F238E27FC236}">
                      <a16:creationId xmlns:a16="http://schemas.microsoft.com/office/drawing/2014/main" id="{96D4F77F-185B-BA40-95D4-CA4BAB79DB58}"/>
                    </a:ext>
                  </a:extLst>
                </p:cNvPr>
                <p:cNvPicPr/>
                <p:nvPr/>
              </p:nvPicPr>
              <p:blipFill>
                <a:blip r:embed="rId175"/>
                <a:stretch>
                  <a:fillRect/>
                </a:stretch>
              </p:blipFill>
              <p:spPr>
                <a:xfrm>
                  <a:off x="2965835" y="3329463"/>
                  <a:ext cx="93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94" name="Ink 393">
                  <a:extLst>
                    <a:ext uri="{FF2B5EF4-FFF2-40B4-BE49-F238E27FC236}">
                      <a16:creationId xmlns:a16="http://schemas.microsoft.com/office/drawing/2014/main" id="{86065AC4-96E8-3F41-9BB6-9CFE1CA8CD29}"/>
                    </a:ext>
                  </a:extLst>
                </p14:cNvPr>
                <p14:cNvContentPartPr/>
                <p14:nvPr/>
              </p14:nvContentPartPr>
              <p14:xfrm>
                <a:off x="2987435" y="3401103"/>
                <a:ext cx="75960" cy="6480"/>
              </p14:xfrm>
            </p:contentPart>
          </mc:Choice>
          <mc:Fallback xmlns="">
            <p:pic>
              <p:nvPicPr>
                <p:cNvPr id="394" name="Ink 393">
                  <a:extLst>
                    <a:ext uri="{FF2B5EF4-FFF2-40B4-BE49-F238E27FC236}">
                      <a16:creationId xmlns:a16="http://schemas.microsoft.com/office/drawing/2014/main" id="{86065AC4-96E8-3F41-9BB6-9CFE1CA8CD29}"/>
                    </a:ext>
                  </a:extLst>
                </p:cNvPr>
                <p:cNvPicPr/>
                <p:nvPr/>
              </p:nvPicPr>
              <p:blipFill>
                <a:blip r:embed="rId177"/>
                <a:stretch>
                  <a:fillRect/>
                </a:stretch>
              </p:blipFill>
              <p:spPr>
                <a:xfrm>
                  <a:off x="2972315" y="3385983"/>
                  <a:ext cx="106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95" name="Ink 394">
                  <a:extLst>
                    <a:ext uri="{FF2B5EF4-FFF2-40B4-BE49-F238E27FC236}">
                      <a16:creationId xmlns:a16="http://schemas.microsoft.com/office/drawing/2014/main" id="{C00D58F2-9611-D540-BA1D-E9899BC78A05}"/>
                    </a:ext>
                  </a:extLst>
                </p14:cNvPr>
                <p14:cNvContentPartPr/>
                <p14:nvPr/>
              </p14:nvContentPartPr>
              <p14:xfrm>
                <a:off x="3182195" y="3288063"/>
                <a:ext cx="12960" cy="126000"/>
              </p14:xfrm>
            </p:contentPart>
          </mc:Choice>
          <mc:Fallback xmlns="">
            <p:pic>
              <p:nvPicPr>
                <p:cNvPr id="395" name="Ink 394">
                  <a:extLst>
                    <a:ext uri="{FF2B5EF4-FFF2-40B4-BE49-F238E27FC236}">
                      <a16:creationId xmlns:a16="http://schemas.microsoft.com/office/drawing/2014/main" id="{C00D58F2-9611-D540-BA1D-E9899BC78A05}"/>
                    </a:ext>
                  </a:extLst>
                </p:cNvPr>
                <p:cNvPicPr/>
                <p:nvPr/>
              </p:nvPicPr>
              <p:blipFill>
                <a:blip r:embed="rId179"/>
                <a:stretch>
                  <a:fillRect/>
                </a:stretch>
              </p:blipFill>
              <p:spPr>
                <a:xfrm>
                  <a:off x="3167075" y="3272583"/>
                  <a:ext cx="43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97" name="Ink 396">
                  <a:extLst>
                    <a:ext uri="{FF2B5EF4-FFF2-40B4-BE49-F238E27FC236}">
                      <a16:creationId xmlns:a16="http://schemas.microsoft.com/office/drawing/2014/main" id="{D31815F9-ADA9-4841-8896-6DF723F45E84}"/>
                    </a:ext>
                  </a:extLst>
                </p14:cNvPr>
                <p14:cNvContentPartPr/>
                <p14:nvPr/>
              </p14:nvContentPartPr>
              <p14:xfrm>
                <a:off x="2823995" y="2627823"/>
                <a:ext cx="19080" cy="100800"/>
              </p14:xfrm>
            </p:contentPart>
          </mc:Choice>
          <mc:Fallback xmlns="">
            <p:pic>
              <p:nvPicPr>
                <p:cNvPr id="397" name="Ink 396">
                  <a:extLst>
                    <a:ext uri="{FF2B5EF4-FFF2-40B4-BE49-F238E27FC236}">
                      <a16:creationId xmlns:a16="http://schemas.microsoft.com/office/drawing/2014/main" id="{D31815F9-ADA9-4841-8896-6DF723F45E84}"/>
                    </a:ext>
                  </a:extLst>
                </p:cNvPr>
                <p:cNvPicPr/>
                <p:nvPr/>
              </p:nvPicPr>
              <p:blipFill>
                <a:blip r:embed="rId181"/>
                <a:stretch>
                  <a:fillRect/>
                </a:stretch>
              </p:blipFill>
              <p:spPr>
                <a:xfrm>
                  <a:off x="2808875" y="2612703"/>
                  <a:ext cx="496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98" name="Ink 397">
                  <a:extLst>
                    <a:ext uri="{FF2B5EF4-FFF2-40B4-BE49-F238E27FC236}">
                      <a16:creationId xmlns:a16="http://schemas.microsoft.com/office/drawing/2014/main" id="{2BC5F2AC-55F2-AB4F-8B3F-E872895A70E0}"/>
                    </a:ext>
                  </a:extLst>
                </p14:cNvPr>
                <p14:cNvContentPartPr/>
                <p14:nvPr/>
              </p14:nvContentPartPr>
              <p14:xfrm>
                <a:off x="2830115" y="2583903"/>
                <a:ext cx="163800" cy="126000"/>
              </p14:xfrm>
            </p:contentPart>
          </mc:Choice>
          <mc:Fallback xmlns="">
            <p:pic>
              <p:nvPicPr>
                <p:cNvPr id="398" name="Ink 397">
                  <a:extLst>
                    <a:ext uri="{FF2B5EF4-FFF2-40B4-BE49-F238E27FC236}">
                      <a16:creationId xmlns:a16="http://schemas.microsoft.com/office/drawing/2014/main" id="{2BC5F2AC-55F2-AB4F-8B3F-E872895A70E0}"/>
                    </a:ext>
                  </a:extLst>
                </p:cNvPr>
                <p:cNvPicPr/>
                <p:nvPr/>
              </p:nvPicPr>
              <p:blipFill>
                <a:blip r:embed="rId183"/>
                <a:stretch>
                  <a:fillRect/>
                </a:stretch>
              </p:blipFill>
              <p:spPr>
                <a:xfrm>
                  <a:off x="2814995" y="2568423"/>
                  <a:ext cx="1944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419" name="Ink 418">
                  <a:extLst>
                    <a:ext uri="{FF2B5EF4-FFF2-40B4-BE49-F238E27FC236}">
                      <a16:creationId xmlns:a16="http://schemas.microsoft.com/office/drawing/2014/main" id="{9C34C5EE-882D-3B4D-B4E4-1BDA9988618D}"/>
                    </a:ext>
                  </a:extLst>
                </p14:cNvPr>
                <p14:cNvContentPartPr/>
                <p14:nvPr/>
              </p14:nvContentPartPr>
              <p14:xfrm>
                <a:off x="3264275" y="2665623"/>
                <a:ext cx="214200" cy="604080"/>
              </p14:xfrm>
            </p:contentPart>
          </mc:Choice>
          <mc:Fallback xmlns="">
            <p:pic>
              <p:nvPicPr>
                <p:cNvPr id="419" name="Ink 418">
                  <a:extLst>
                    <a:ext uri="{FF2B5EF4-FFF2-40B4-BE49-F238E27FC236}">
                      <a16:creationId xmlns:a16="http://schemas.microsoft.com/office/drawing/2014/main" id="{9C34C5EE-882D-3B4D-B4E4-1BDA9988618D}"/>
                    </a:ext>
                  </a:extLst>
                </p:cNvPr>
                <p:cNvPicPr/>
                <p:nvPr/>
              </p:nvPicPr>
              <p:blipFill>
                <a:blip r:embed="rId185"/>
                <a:stretch>
                  <a:fillRect/>
                </a:stretch>
              </p:blipFill>
              <p:spPr>
                <a:xfrm>
                  <a:off x="3248795" y="2650143"/>
                  <a:ext cx="244440" cy="634320"/>
                </a:xfrm>
                <a:prstGeom prst="rect">
                  <a:avLst/>
                </a:prstGeom>
              </p:spPr>
            </p:pic>
          </mc:Fallback>
        </mc:AlternateContent>
      </p:grpSp>
      <p:grpSp>
        <p:nvGrpSpPr>
          <p:cNvPr id="424" name="Group 423">
            <a:extLst>
              <a:ext uri="{FF2B5EF4-FFF2-40B4-BE49-F238E27FC236}">
                <a16:creationId xmlns:a16="http://schemas.microsoft.com/office/drawing/2014/main" id="{46E71263-8CE9-2E42-A096-FDE90B3D89CD}"/>
              </a:ext>
            </a:extLst>
          </p:cNvPr>
          <p:cNvGrpSpPr/>
          <p:nvPr/>
        </p:nvGrpSpPr>
        <p:grpSpPr>
          <a:xfrm>
            <a:off x="7253151" y="2514817"/>
            <a:ext cx="892407" cy="786211"/>
            <a:chOff x="5729195" y="2514783"/>
            <a:chExt cx="892440" cy="786240"/>
          </a:xfrm>
        </p:grpSpPr>
        <mc:AlternateContent xmlns:mc="http://schemas.openxmlformats.org/markup-compatibility/2006" xmlns:p14="http://schemas.microsoft.com/office/powerpoint/2010/main">
          <mc:Choice Requires="p14">
            <p:contentPart p14:bwMode="auto" r:id="rId186">
              <p14:nvContentPartPr>
                <p14:cNvPr id="414" name="Ink 413">
                  <a:extLst>
                    <a:ext uri="{FF2B5EF4-FFF2-40B4-BE49-F238E27FC236}">
                      <a16:creationId xmlns:a16="http://schemas.microsoft.com/office/drawing/2014/main" id="{553C81BB-AE27-7444-ADDF-63FE75AEA24F}"/>
                    </a:ext>
                  </a:extLst>
                </p14:cNvPr>
                <p14:cNvContentPartPr/>
                <p14:nvPr/>
              </p14:nvContentPartPr>
              <p14:xfrm>
                <a:off x="5810555" y="2916903"/>
                <a:ext cx="19080" cy="360"/>
              </p14:xfrm>
            </p:contentPart>
          </mc:Choice>
          <mc:Fallback xmlns="">
            <p:pic>
              <p:nvPicPr>
                <p:cNvPr id="414" name="Ink 413">
                  <a:extLst>
                    <a:ext uri="{FF2B5EF4-FFF2-40B4-BE49-F238E27FC236}">
                      <a16:creationId xmlns:a16="http://schemas.microsoft.com/office/drawing/2014/main" id="{553C81BB-AE27-7444-ADDF-63FE75AEA24F}"/>
                    </a:ext>
                  </a:extLst>
                </p:cNvPr>
                <p:cNvPicPr/>
                <p:nvPr/>
              </p:nvPicPr>
              <p:blipFill>
                <a:blip r:embed="rId187"/>
                <a:stretch>
                  <a:fillRect/>
                </a:stretch>
              </p:blipFill>
              <p:spPr>
                <a:xfrm>
                  <a:off x="5795075" y="2901783"/>
                  <a:ext cx="496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15" name="Ink 414">
                  <a:extLst>
                    <a:ext uri="{FF2B5EF4-FFF2-40B4-BE49-F238E27FC236}">
                      <a16:creationId xmlns:a16="http://schemas.microsoft.com/office/drawing/2014/main" id="{DEE857E4-C935-974E-A00C-A906AD0E3642}"/>
                    </a:ext>
                  </a:extLst>
                </p14:cNvPr>
                <p14:cNvContentPartPr/>
                <p14:nvPr/>
              </p14:nvContentPartPr>
              <p14:xfrm>
                <a:off x="5729195" y="2885583"/>
                <a:ext cx="156960" cy="19080"/>
              </p14:xfrm>
            </p:contentPart>
          </mc:Choice>
          <mc:Fallback xmlns="">
            <p:pic>
              <p:nvPicPr>
                <p:cNvPr id="415" name="Ink 414">
                  <a:extLst>
                    <a:ext uri="{FF2B5EF4-FFF2-40B4-BE49-F238E27FC236}">
                      <a16:creationId xmlns:a16="http://schemas.microsoft.com/office/drawing/2014/main" id="{DEE857E4-C935-974E-A00C-A906AD0E3642}"/>
                    </a:ext>
                  </a:extLst>
                </p:cNvPr>
                <p:cNvPicPr/>
                <p:nvPr/>
              </p:nvPicPr>
              <p:blipFill>
                <a:blip r:embed="rId189"/>
                <a:stretch>
                  <a:fillRect/>
                </a:stretch>
              </p:blipFill>
              <p:spPr>
                <a:xfrm>
                  <a:off x="5714075" y="2870463"/>
                  <a:ext cx="1872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16" name="Ink 415">
                  <a:extLst>
                    <a:ext uri="{FF2B5EF4-FFF2-40B4-BE49-F238E27FC236}">
                      <a16:creationId xmlns:a16="http://schemas.microsoft.com/office/drawing/2014/main" id="{85F9E1B1-2F5B-494B-8FAD-318DFD680B8D}"/>
                    </a:ext>
                  </a:extLst>
                </p14:cNvPr>
                <p14:cNvContentPartPr/>
                <p14:nvPr/>
              </p14:nvContentPartPr>
              <p14:xfrm>
                <a:off x="6030515" y="2829063"/>
                <a:ext cx="138600" cy="170280"/>
              </p14:xfrm>
            </p:contentPart>
          </mc:Choice>
          <mc:Fallback xmlns="">
            <p:pic>
              <p:nvPicPr>
                <p:cNvPr id="416" name="Ink 415">
                  <a:extLst>
                    <a:ext uri="{FF2B5EF4-FFF2-40B4-BE49-F238E27FC236}">
                      <a16:creationId xmlns:a16="http://schemas.microsoft.com/office/drawing/2014/main" id="{85F9E1B1-2F5B-494B-8FAD-318DFD680B8D}"/>
                    </a:ext>
                  </a:extLst>
                </p:cNvPr>
                <p:cNvPicPr/>
                <p:nvPr/>
              </p:nvPicPr>
              <p:blipFill>
                <a:blip r:embed="rId191"/>
                <a:stretch>
                  <a:fillRect/>
                </a:stretch>
              </p:blipFill>
              <p:spPr>
                <a:xfrm>
                  <a:off x="6015035" y="2813943"/>
                  <a:ext cx="1692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17" name="Ink 416">
                  <a:extLst>
                    <a:ext uri="{FF2B5EF4-FFF2-40B4-BE49-F238E27FC236}">
                      <a16:creationId xmlns:a16="http://schemas.microsoft.com/office/drawing/2014/main" id="{8E385B0E-DBD9-544A-A53D-A24F87DADAA6}"/>
                    </a:ext>
                  </a:extLst>
                </p14:cNvPr>
                <p14:cNvContentPartPr/>
                <p14:nvPr/>
              </p14:nvContentPartPr>
              <p14:xfrm>
                <a:off x="6200075" y="2979903"/>
                <a:ext cx="176400" cy="119880"/>
              </p14:xfrm>
            </p:contentPart>
          </mc:Choice>
          <mc:Fallback xmlns="">
            <p:pic>
              <p:nvPicPr>
                <p:cNvPr id="417" name="Ink 416">
                  <a:extLst>
                    <a:ext uri="{FF2B5EF4-FFF2-40B4-BE49-F238E27FC236}">
                      <a16:creationId xmlns:a16="http://schemas.microsoft.com/office/drawing/2014/main" id="{8E385B0E-DBD9-544A-A53D-A24F87DADAA6}"/>
                    </a:ext>
                  </a:extLst>
                </p:cNvPr>
                <p:cNvPicPr/>
                <p:nvPr/>
              </p:nvPicPr>
              <p:blipFill>
                <a:blip r:embed="rId193"/>
                <a:stretch>
                  <a:fillRect/>
                </a:stretch>
              </p:blipFill>
              <p:spPr>
                <a:xfrm>
                  <a:off x="6184955" y="2964783"/>
                  <a:ext cx="2070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21" name="Ink 420">
                  <a:extLst>
                    <a:ext uri="{FF2B5EF4-FFF2-40B4-BE49-F238E27FC236}">
                      <a16:creationId xmlns:a16="http://schemas.microsoft.com/office/drawing/2014/main" id="{B3263386-45CF-744B-8C3C-039B6D198CE1}"/>
                    </a:ext>
                  </a:extLst>
                </p14:cNvPr>
                <p14:cNvContentPartPr/>
                <p14:nvPr/>
              </p14:nvContentPartPr>
              <p14:xfrm>
                <a:off x="6256595" y="2634303"/>
                <a:ext cx="201600" cy="666720"/>
              </p14:xfrm>
            </p:contentPart>
          </mc:Choice>
          <mc:Fallback xmlns="">
            <p:pic>
              <p:nvPicPr>
                <p:cNvPr id="421" name="Ink 420">
                  <a:extLst>
                    <a:ext uri="{FF2B5EF4-FFF2-40B4-BE49-F238E27FC236}">
                      <a16:creationId xmlns:a16="http://schemas.microsoft.com/office/drawing/2014/main" id="{B3263386-45CF-744B-8C3C-039B6D198CE1}"/>
                    </a:ext>
                  </a:extLst>
                </p:cNvPr>
                <p:cNvPicPr/>
                <p:nvPr/>
              </p:nvPicPr>
              <p:blipFill>
                <a:blip r:embed="rId195"/>
                <a:stretch>
                  <a:fillRect/>
                </a:stretch>
              </p:blipFill>
              <p:spPr>
                <a:xfrm>
                  <a:off x="6241475" y="2618823"/>
                  <a:ext cx="23220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23" name="Ink 422">
                  <a:extLst>
                    <a:ext uri="{FF2B5EF4-FFF2-40B4-BE49-F238E27FC236}">
                      <a16:creationId xmlns:a16="http://schemas.microsoft.com/office/drawing/2014/main" id="{E4144E95-8CA5-F44B-8C07-843BC8C12510}"/>
                    </a:ext>
                  </a:extLst>
                </p14:cNvPr>
                <p14:cNvContentPartPr/>
                <p14:nvPr/>
              </p14:nvContentPartPr>
              <p14:xfrm>
                <a:off x="6483035" y="2514783"/>
                <a:ext cx="138600" cy="170280"/>
              </p14:xfrm>
            </p:contentPart>
          </mc:Choice>
          <mc:Fallback xmlns="">
            <p:pic>
              <p:nvPicPr>
                <p:cNvPr id="423" name="Ink 422">
                  <a:extLst>
                    <a:ext uri="{FF2B5EF4-FFF2-40B4-BE49-F238E27FC236}">
                      <a16:creationId xmlns:a16="http://schemas.microsoft.com/office/drawing/2014/main" id="{E4144E95-8CA5-F44B-8C07-843BC8C12510}"/>
                    </a:ext>
                  </a:extLst>
                </p:cNvPr>
                <p:cNvPicPr/>
                <p:nvPr/>
              </p:nvPicPr>
              <p:blipFill>
                <a:blip r:embed="rId197"/>
                <a:stretch>
                  <a:fillRect/>
                </a:stretch>
              </p:blipFill>
              <p:spPr>
                <a:xfrm>
                  <a:off x="6467915" y="2499303"/>
                  <a:ext cx="169200" cy="200520"/>
                </a:xfrm>
                <a:prstGeom prst="rect">
                  <a:avLst/>
                </a:prstGeom>
              </p:spPr>
            </p:pic>
          </mc:Fallback>
        </mc:AlternateContent>
      </p:grpSp>
      <p:grpSp>
        <p:nvGrpSpPr>
          <p:cNvPr id="444" name="Group 443">
            <a:extLst>
              <a:ext uri="{FF2B5EF4-FFF2-40B4-BE49-F238E27FC236}">
                <a16:creationId xmlns:a16="http://schemas.microsoft.com/office/drawing/2014/main" id="{46EDE514-FAFF-2545-A271-132CB3315E8E}"/>
              </a:ext>
            </a:extLst>
          </p:cNvPr>
          <p:cNvGrpSpPr/>
          <p:nvPr/>
        </p:nvGrpSpPr>
        <p:grpSpPr>
          <a:xfrm>
            <a:off x="2876796" y="3489301"/>
            <a:ext cx="119876" cy="584978"/>
            <a:chOff x="1352675" y="3489303"/>
            <a:chExt cx="119880" cy="585000"/>
          </a:xfrm>
        </p:grpSpPr>
        <mc:AlternateContent xmlns:mc="http://schemas.openxmlformats.org/markup-compatibility/2006" xmlns:p14="http://schemas.microsoft.com/office/powerpoint/2010/main">
          <mc:Choice Requires="p14">
            <p:contentPart p14:bwMode="auto" r:id="rId198">
              <p14:nvContentPartPr>
                <p14:cNvPr id="425" name="Ink 424">
                  <a:extLst>
                    <a:ext uri="{FF2B5EF4-FFF2-40B4-BE49-F238E27FC236}">
                      <a16:creationId xmlns:a16="http://schemas.microsoft.com/office/drawing/2014/main" id="{D88E564D-599E-7F44-A3E6-39C64EB83A57}"/>
                    </a:ext>
                  </a:extLst>
                </p14:cNvPr>
                <p14:cNvContentPartPr/>
                <p14:nvPr/>
              </p14:nvContentPartPr>
              <p14:xfrm>
                <a:off x="1403075" y="3489303"/>
                <a:ext cx="38160" cy="547200"/>
              </p14:xfrm>
            </p:contentPart>
          </mc:Choice>
          <mc:Fallback xmlns="">
            <p:pic>
              <p:nvPicPr>
                <p:cNvPr id="425" name="Ink 424">
                  <a:extLst>
                    <a:ext uri="{FF2B5EF4-FFF2-40B4-BE49-F238E27FC236}">
                      <a16:creationId xmlns:a16="http://schemas.microsoft.com/office/drawing/2014/main" id="{D88E564D-599E-7F44-A3E6-39C64EB83A57}"/>
                    </a:ext>
                  </a:extLst>
                </p:cNvPr>
                <p:cNvPicPr/>
                <p:nvPr/>
              </p:nvPicPr>
              <p:blipFill>
                <a:blip r:embed="rId199"/>
                <a:stretch>
                  <a:fillRect/>
                </a:stretch>
              </p:blipFill>
              <p:spPr>
                <a:xfrm>
                  <a:off x="1387955" y="3473823"/>
                  <a:ext cx="6840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26" name="Ink 425">
                  <a:extLst>
                    <a:ext uri="{FF2B5EF4-FFF2-40B4-BE49-F238E27FC236}">
                      <a16:creationId xmlns:a16="http://schemas.microsoft.com/office/drawing/2014/main" id="{35CA0D27-7BB5-5646-89E5-DD41CB9EE718}"/>
                    </a:ext>
                  </a:extLst>
                </p14:cNvPr>
                <p14:cNvContentPartPr/>
                <p14:nvPr/>
              </p14:nvContentPartPr>
              <p14:xfrm>
                <a:off x="1352675" y="4048743"/>
                <a:ext cx="94680" cy="25560"/>
              </p14:xfrm>
            </p:contentPart>
          </mc:Choice>
          <mc:Fallback xmlns="">
            <p:pic>
              <p:nvPicPr>
                <p:cNvPr id="426" name="Ink 425">
                  <a:extLst>
                    <a:ext uri="{FF2B5EF4-FFF2-40B4-BE49-F238E27FC236}">
                      <a16:creationId xmlns:a16="http://schemas.microsoft.com/office/drawing/2014/main" id="{35CA0D27-7BB5-5646-89E5-DD41CB9EE718}"/>
                    </a:ext>
                  </a:extLst>
                </p:cNvPr>
                <p:cNvPicPr/>
                <p:nvPr/>
              </p:nvPicPr>
              <p:blipFill>
                <a:blip r:embed="rId201"/>
                <a:stretch>
                  <a:fillRect/>
                </a:stretch>
              </p:blipFill>
              <p:spPr>
                <a:xfrm>
                  <a:off x="1337555" y="4033623"/>
                  <a:ext cx="1252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427" name="Ink 426">
                  <a:extLst>
                    <a:ext uri="{FF2B5EF4-FFF2-40B4-BE49-F238E27FC236}">
                      <a16:creationId xmlns:a16="http://schemas.microsoft.com/office/drawing/2014/main" id="{1EFE316A-26FE-014A-A02E-F4D0E1042FDD}"/>
                    </a:ext>
                  </a:extLst>
                </p14:cNvPr>
                <p14:cNvContentPartPr/>
                <p14:nvPr/>
              </p14:nvContentPartPr>
              <p14:xfrm>
                <a:off x="1440875" y="4030023"/>
                <a:ext cx="31680" cy="44280"/>
              </p14:xfrm>
            </p:contentPart>
          </mc:Choice>
          <mc:Fallback xmlns="">
            <p:pic>
              <p:nvPicPr>
                <p:cNvPr id="427" name="Ink 426">
                  <a:extLst>
                    <a:ext uri="{FF2B5EF4-FFF2-40B4-BE49-F238E27FC236}">
                      <a16:creationId xmlns:a16="http://schemas.microsoft.com/office/drawing/2014/main" id="{1EFE316A-26FE-014A-A02E-F4D0E1042FDD}"/>
                    </a:ext>
                  </a:extLst>
                </p:cNvPr>
                <p:cNvPicPr/>
                <p:nvPr/>
              </p:nvPicPr>
              <p:blipFill>
                <a:blip r:embed="rId203"/>
                <a:stretch>
                  <a:fillRect/>
                </a:stretch>
              </p:blipFill>
              <p:spPr>
                <a:xfrm>
                  <a:off x="1425755" y="4014543"/>
                  <a:ext cx="62280" cy="74880"/>
                </a:xfrm>
                <a:prstGeom prst="rect">
                  <a:avLst/>
                </a:prstGeom>
              </p:spPr>
            </p:pic>
          </mc:Fallback>
        </mc:AlternateContent>
      </p:grpSp>
      <p:grpSp>
        <p:nvGrpSpPr>
          <p:cNvPr id="443" name="Group 442">
            <a:extLst>
              <a:ext uri="{FF2B5EF4-FFF2-40B4-BE49-F238E27FC236}">
                <a16:creationId xmlns:a16="http://schemas.microsoft.com/office/drawing/2014/main" id="{073DB606-A27E-5841-86C4-2977BD26F192}"/>
              </a:ext>
            </a:extLst>
          </p:cNvPr>
          <p:cNvGrpSpPr/>
          <p:nvPr/>
        </p:nvGrpSpPr>
        <p:grpSpPr>
          <a:xfrm>
            <a:off x="3329659" y="4193434"/>
            <a:ext cx="622417" cy="176394"/>
            <a:chOff x="1805555" y="4193463"/>
            <a:chExt cx="622440" cy="176400"/>
          </a:xfrm>
        </p:grpSpPr>
        <mc:AlternateContent xmlns:mc="http://schemas.openxmlformats.org/markup-compatibility/2006" xmlns:p14="http://schemas.microsoft.com/office/powerpoint/2010/main">
          <mc:Choice Requires="p14">
            <p:contentPart p14:bwMode="auto" r:id="rId204">
              <p14:nvContentPartPr>
                <p14:cNvPr id="428" name="Ink 427">
                  <a:extLst>
                    <a:ext uri="{FF2B5EF4-FFF2-40B4-BE49-F238E27FC236}">
                      <a16:creationId xmlns:a16="http://schemas.microsoft.com/office/drawing/2014/main" id="{5C26CD2F-5E8F-A748-AE5B-9E3AF3706409}"/>
                    </a:ext>
                  </a:extLst>
                </p14:cNvPr>
                <p14:cNvContentPartPr/>
                <p14:nvPr/>
              </p14:nvContentPartPr>
              <p14:xfrm>
                <a:off x="1805555" y="4193463"/>
                <a:ext cx="150480" cy="157680"/>
              </p14:xfrm>
            </p:contentPart>
          </mc:Choice>
          <mc:Fallback xmlns="">
            <p:pic>
              <p:nvPicPr>
                <p:cNvPr id="428" name="Ink 427">
                  <a:extLst>
                    <a:ext uri="{FF2B5EF4-FFF2-40B4-BE49-F238E27FC236}">
                      <a16:creationId xmlns:a16="http://schemas.microsoft.com/office/drawing/2014/main" id="{5C26CD2F-5E8F-A748-AE5B-9E3AF3706409}"/>
                    </a:ext>
                  </a:extLst>
                </p:cNvPr>
                <p:cNvPicPr/>
                <p:nvPr/>
              </p:nvPicPr>
              <p:blipFill>
                <a:blip r:embed="rId205"/>
                <a:stretch>
                  <a:fillRect/>
                </a:stretch>
              </p:blipFill>
              <p:spPr>
                <a:xfrm>
                  <a:off x="1790075" y="4177983"/>
                  <a:ext cx="1810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29" name="Ink 428">
                  <a:extLst>
                    <a:ext uri="{FF2B5EF4-FFF2-40B4-BE49-F238E27FC236}">
                      <a16:creationId xmlns:a16="http://schemas.microsoft.com/office/drawing/2014/main" id="{60960B01-B89B-F040-B194-18401B020973}"/>
                    </a:ext>
                  </a:extLst>
                </p14:cNvPr>
                <p14:cNvContentPartPr/>
                <p14:nvPr/>
              </p14:nvContentPartPr>
              <p14:xfrm>
                <a:off x="2025515" y="4281303"/>
                <a:ext cx="94680" cy="75960"/>
              </p14:xfrm>
            </p:contentPart>
          </mc:Choice>
          <mc:Fallback xmlns="">
            <p:pic>
              <p:nvPicPr>
                <p:cNvPr id="429" name="Ink 428">
                  <a:extLst>
                    <a:ext uri="{FF2B5EF4-FFF2-40B4-BE49-F238E27FC236}">
                      <a16:creationId xmlns:a16="http://schemas.microsoft.com/office/drawing/2014/main" id="{60960B01-B89B-F040-B194-18401B020973}"/>
                    </a:ext>
                  </a:extLst>
                </p:cNvPr>
                <p:cNvPicPr/>
                <p:nvPr/>
              </p:nvPicPr>
              <p:blipFill>
                <a:blip r:embed="rId207"/>
                <a:stretch>
                  <a:fillRect/>
                </a:stretch>
              </p:blipFill>
              <p:spPr>
                <a:xfrm>
                  <a:off x="2010395" y="4266183"/>
                  <a:ext cx="1252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30" name="Ink 429">
                  <a:extLst>
                    <a:ext uri="{FF2B5EF4-FFF2-40B4-BE49-F238E27FC236}">
                      <a16:creationId xmlns:a16="http://schemas.microsoft.com/office/drawing/2014/main" id="{3E8DFFBF-A854-4649-A72A-2570F01AB30B}"/>
                    </a:ext>
                  </a:extLst>
                </p14:cNvPr>
                <p14:cNvContentPartPr/>
                <p14:nvPr/>
              </p14:nvContentPartPr>
              <p14:xfrm>
                <a:off x="2182835" y="4249983"/>
                <a:ext cx="107280" cy="119880"/>
              </p14:xfrm>
            </p:contentPart>
          </mc:Choice>
          <mc:Fallback xmlns="">
            <p:pic>
              <p:nvPicPr>
                <p:cNvPr id="430" name="Ink 429">
                  <a:extLst>
                    <a:ext uri="{FF2B5EF4-FFF2-40B4-BE49-F238E27FC236}">
                      <a16:creationId xmlns:a16="http://schemas.microsoft.com/office/drawing/2014/main" id="{3E8DFFBF-A854-4649-A72A-2570F01AB30B}"/>
                    </a:ext>
                  </a:extLst>
                </p:cNvPr>
                <p:cNvPicPr/>
                <p:nvPr/>
              </p:nvPicPr>
              <p:blipFill>
                <a:blip r:embed="rId209"/>
                <a:stretch>
                  <a:fillRect/>
                </a:stretch>
              </p:blipFill>
              <p:spPr>
                <a:xfrm>
                  <a:off x="2167355" y="4234503"/>
                  <a:ext cx="1378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431" name="Ink 430">
                  <a:extLst>
                    <a:ext uri="{FF2B5EF4-FFF2-40B4-BE49-F238E27FC236}">
                      <a16:creationId xmlns:a16="http://schemas.microsoft.com/office/drawing/2014/main" id="{5F1514A0-91B8-6D4A-A163-E6531A1155F7}"/>
                    </a:ext>
                  </a:extLst>
                </p14:cNvPr>
                <p14:cNvContentPartPr/>
                <p14:nvPr/>
              </p14:nvContentPartPr>
              <p14:xfrm>
                <a:off x="2314595" y="4237383"/>
                <a:ext cx="113400" cy="126000"/>
              </p14:xfrm>
            </p:contentPart>
          </mc:Choice>
          <mc:Fallback xmlns="">
            <p:pic>
              <p:nvPicPr>
                <p:cNvPr id="431" name="Ink 430">
                  <a:extLst>
                    <a:ext uri="{FF2B5EF4-FFF2-40B4-BE49-F238E27FC236}">
                      <a16:creationId xmlns:a16="http://schemas.microsoft.com/office/drawing/2014/main" id="{5F1514A0-91B8-6D4A-A163-E6531A1155F7}"/>
                    </a:ext>
                  </a:extLst>
                </p:cNvPr>
                <p:cNvPicPr/>
                <p:nvPr/>
              </p:nvPicPr>
              <p:blipFill>
                <a:blip r:embed="rId211"/>
                <a:stretch>
                  <a:fillRect/>
                </a:stretch>
              </p:blipFill>
              <p:spPr>
                <a:xfrm>
                  <a:off x="2299475" y="4222263"/>
                  <a:ext cx="144000" cy="156600"/>
                </a:xfrm>
                <a:prstGeom prst="rect">
                  <a:avLst/>
                </a:prstGeom>
              </p:spPr>
            </p:pic>
          </mc:Fallback>
        </mc:AlternateContent>
      </p:grpSp>
      <p:grpSp>
        <p:nvGrpSpPr>
          <p:cNvPr id="442" name="Group 441">
            <a:extLst>
              <a:ext uri="{FF2B5EF4-FFF2-40B4-BE49-F238E27FC236}">
                <a16:creationId xmlns:a16="http://schemas.microsoft.com/office/drawing/2014/main" id="{0419098E-19DD-BC44-AF61-FEA179FBD712}"/>
              </a:ext>
            </a:extLst>
          </p:cNvPr>
          <p:cNvGrpSpPr/>
          <p:nvPr/>
        </p:nvGrpSpPr>
        <p:grpSpPr>
          <a:xfrm>
            <a:off x="4366780" y="4023521"/>
            <a:ext cx="1553342" cy="339827"/>
            <a:chOff x="2842715" y="4023543"/>
            <a:chExt cx="1553400" cy="339840"/>
          </a:xfrm>
        </p:grpSpPr>
        <mc:AlternateContent xmlns:mc="http://schemas.openxmlformats.org/markup-compatibility/2006" xmlns:p14="http://schemas.microsoft.com/office/powerpoint/2010/main">
          <mc:Choice Requires="p14">
            <p:contentPart p14:bwMode="auto" r:id="rId212">
              <p14:nvContentPartPr>
                <p14:cNvPr id="432" name="Ink 431">
                  <a:extLst>
                    <a:ext uri="{FF2B5EF4-FFF2-40B4-BE49-F238E27FC236}">
                      <a16:creationId xmlns:a16="http://schemas.microsoft.com/office/drawing/2014/main" id="{E331CE2F-7214-8B4A-B62A-8CE4C84FBC0D}"/>
                    </a:ext>
                  </a:extLst>
                </p14:cNvPr>
                <p14:cNvContentPartPr/>
                <p14:nvPr/>
              </p14:nvContentPartPr>
              <p14:xfrm>
                <a:off x="3012635" y="4023543"/>
                <a:ext cx="107280" cy="339840"/>
              </p14:xfrm>
            </p:contentPart>
          </mc:Choice>
          <mc:Fallback xmlns="">
            <p:pic>
              <p:nvPicPr>
                <p:cNvPr id="432" name="Ink 431">
                  <a:extLst>
                    <a:ext uri="{FF2B5EF4-FFF2-40B4-BE49-F238E27FC236}">
                      <a16:creationId xmlns:a16="http://schemas.microsoft.com/office/drawing/2014/main" id="{E331CE2F-7214-8B4A-B62A-8CE4C84FBC0D}"/>
                    </a:ext>
                  </a:extLst>
                </p:cNvPr>
                <p:cNvPicPr/>
                <p:nvPr/>
              </p:nvPicPr>
              <p:blipFill>
                <a:blip r:embed="rId213"/>
                <a:stretch>
                  <a:fillRect/>
                </a:stretch>
              </p:blipFill>
              <p:spPr>
                <a:xfrm>
                  <a:off x="2997515" y="4008423"/>
                  <a:ext cx="13788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33" name="Ink 432">
                  <a:extLst>
                    <a:ext uri="{FF2B5EF4-FFF2-40B4-BE49-F238E27FC236}">
                      <a16:creationId xmlns:a16="http://schemas.microsoft.com/office/drawing/2014/main" id="{39BBEF75-E71F-374D-906C-19A33232CEC9}"/>
                    </a:ext>
                  </a:extLst>
                </p14:cNvPr>
                <p14:cNvContentPartPr/>
                <p14:nvPr/>
              </p14:nvContentPartPr>
              <p14:xfrm>
                <a:off x="2842715" y="4237383"/>
                <a:ext cx="232920" cy="25560"/>
              </p14:xfrm>
            </p:contentPart>
          </mc:Choice>
          <mc:Fallback xmlns="">
            <p:pic>
              <p:nvPicPr>
                <p:cNvPr id="433" name="Ink 432">
                  <a:extLst>
                    <a:ext uri="{FF2B5EF4-FFF2-40B4-BE49-F238E27FC236}">
                      <a16:creationId xmlns:a16="http://schemas.microsoft.com/office/drawing/2014/main" id="{39BBEF75-E71F-374D-906C-19A33232CEC9}"/>
                    </a:ext>
                  </a:extLst>
                </p:cNvPr>
                <p:cNvPicPr/>
                <p:nvPr/>
              </p:nvPicPr>
              <p:blipFill>
                <a:blip r:embed="rId215"/>
                <a:stretch>
                  <a:fillRect/>
                </a:stretch>
              </p:blipFill>
              <p:spPr>
                <a:xfrm>
                  <a:off x="2827595" y="4222263"/>
                  <a:ext cx="2635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34" name="Ink 433">
                  <a:extLst>
                    <a:ext uri="{FF2B5EF4-FFF2-40B4-BE49-F238E27FC236}">
                      <a16:creationId xmlns:a16="http://schemas.microsoft.com/office/drawing/2014/main" id="{487A34B9-0FE6-924E-9921-EAF883E24D00}"/>
                    </a:ext>
                  </a:extLst>
                </p14:cNvPr>
                <p14:cNvContentPartPr/>
                <p14:nvPr/>
              </p14:nvContentPartPr>
              <p14:xfrm>
                <a:off x="3157355" y="4212183"/>
                <a:ext cx="151200" cy="75960"/>
              </p14:xfrm>
            </p:contentPart>
          </mc:Choice>
          <mc:Fallback xmlns="">
            <p:pic>
              <p:nvPicPr>
                <p:cNvPr id="434" name="Ink 433">
                  <a:extLst>
                    <a:ext uri="{FF2B5EF4-FFF2-40B4-BE49-F238E27FC236}">
                      <a16:creationId xmlns:a16="http://schemas.microsoft.com/office/drawing/2014/main" id="{487A34B9-0FE6-924E-9921-EAF883E24D00}"/>
                    </a:ext>
                  </a:extLst>
                </p:cNvPr>
                <p:cNvPicPr/>
                <p:nvPr/>
              </p:nvPicPr>
              <p:blipFill>
                <a:blip r:embed="rId217"/>
                <a:stretch>
                  <a:fillRect/>
                </a:stretch>
              </p:blipFill>
              <p:spPr>
                <a:xfrm>
                  <a:off x="3141875" y="4197063"/>
                  <a:ext cx="1818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35" name="Ink 434">
                  <a:extLst>
                    <a:ext uri="{FF2B5EF4-FFF2-40B4-BE49-F238E27FC236}">
                      <a16:creationId xmlns:a16="http://schemas.microsoft.com/office/drawing/2014/main" id="{43E04314-1ACA-194C-B8CD-870D1F190931}"/>
                    </a:ext>
                  </a:extLst>
                </p14:cNvPr>
                <p14:cNvContentPartPr/>
                <p14:nvPr/>
              </p14:nvContentPartPr>
              <p14:xfrm>
                <a:off x="3389915" y="4212183"/>
                <a:ext cx="170280" cy="94680"/>
              </p14:xfrm>
            </p:contentPart>
          </mc:Choice>
          <mc:Fallback xmlns="">
            <p:pic>
              <p:nvPicPr>
                <p:cNvPr id="435" name="Ink 434">
                  <a:extLst>
                    <a:ext uri="{FF2B5EF4-FFF2-40B4-BE49-F238E27FC236}">
                      <a16:creationId xmlns:a16="http://schemas.microsoft.com/office/drawing/2014/main" id="{43E04314-1ACA-194C-B8CD-870D1F190931}"/>
                    </a:ext>
                  </a:extLst>
                </p:cNvPr>
                <p:cNvPicPr/>
                <p:nvPr/>
              </p:nvPicPr>
              <p:blipFill>
                <a:blip r:embed="rId219"/>
                <a:stretch>
                  <a:fillRect/>
                </a:stretch>
              </p:blipFill>
              <p:spPr>
                <a:xfrm>
                  <a:off x="3374435" y="4197063"/>
                  <a:ext cx="2005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436" name="Ink 435">
                  <a:extLst>
                    <a:ext uri="{FF2B5EF4-FFF2-40B4-BE49-F238E27FC236}">
                      <a16:creationId xmlns:a16="http://schemas.microsoft.com/office/drawing/2014/main" id="{8E80760A-6874-8443-83FC-74CD83B5F8A0}"/>
                    </a:ext>
                  </a:extLst>
                </p14:cNvPr>
                <p14:cNvContentPartPr/>
                <p14:nvPr/>
              </p14:nvContentPartPr>
              <p14:xfrm>
                <a:off x="3616355" y="4186983"/>
                <a:ext cx="119880" cy="113400"/>
              </p14:xfrm>
            </p:contentPart>
          </mc:Choice>
          <mc:Fallback xmlns="">
            <p:pic>
              <p:nvPicPr>
                <p:cNvPr id="436" name="Ink 435">
                  <a:extLst>
                    <a:ext uri="{FF2B5EF4-FFF2-40B4-BE49-F238E27FC236}">
                      <a16:creationId xmlns:a16="http://schemas.microsoft.com/office/drawing/2014/main" id="{8E80760A-6874-8443-83FC-74CD83B5F8A0}"/>
                    </a:ext>
                  </a:extLst>
                </p:cNvPr>
                <p:cNvPicPr/>
                <p:nvPr/>
              </p:nvPicPr>
              <p:blipFill>
                <a:blip r:embed="rId221"/>
                <a:stretch>
                  <a:fillRect/>
                </a:stretch>
              </p:blipFill>
              <p:spPr>
                <a:xfrm>
                  <a:off x="3600875" y="4171863"/>
                  <a:ext cx="150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437" name="Ink 436">
                  <a:extLst>
                    <a:ext uri="{FF2B5EF4-FFF2-40B4-BE49-F238E27FC236}">
                      <a16:creationId xmlns:a16="http://schemas.microsoft.com/office/drawing/2014/main" id="{AF7CA785-C0BB-9A4B-A260-60B424E6B5CE}"/>
                    </a:ext>
                  </a:extLst>
                </p14:cNvPr>
                <p14:cNvContentPartPr/>
                <p14:nvPr/>
              </p14:nvContentPartPr>
              <p14:xfrm>
                <a:off x="3798515" y="4099143"/>
                <a:ext cx="31680" cy="207720"/>
              </p14:xfrm>
            </p:contentPart>
          </mc:Choice>
          <mc:Fallback xmlns="">
            <p:pic>
              <p:nvPicPr>
                <p:cNvPr id="437" name="Ink 436">
                  <a:extLst>
                    <a:ext uri="{FF2B5EF4-FFF2-40B4-BE49-F238E27FC236}">
                      <a16:creationId xmlns:a16="http://schemas.microsoft.com/office/drawing/2014/main" id="{AF7CA785-C0BB-9A4B-A260-60B424E6B5CE}"/>
                    </a:ext>
                  </a:extLst>
                </p:cNvPr>
                <p:cNvPicPr/>
                <p:nvPr/>
              </p:nvPicPr>
              <p:blipFill>
                <a:blip r:embed="rId223"/>
                <a:stretch>
                  <a:fillRect/>
                </a:stretch>
              </p:blipFill>
              <p:spPr>
                <a:xfrm>
                  <a:off x="3783395" y="4083663"/>
                  <a:ext cx="622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438" name="Ink 437">
                  <a:extLst>
                    <a:ext uri="{FF2B5EF4-FFF2-40B4-BE49-F238E27FC236}">
                      <a16:creationId xmlns:a16="http://schemas.microsoft.com/office/drawing/2014/main" id="{3DA2360D-E1C2-A643-85F8-81014D4402E3}"/>
                    </a:ext>
                  </a:extLst>
                </p14:cNvPr>
                <p14:cNvContentPartPr/>
                <p14:nvPr/>
              </p14:nvContentPartPr>
              <p14:xfrm>
                <a:off x="3767195" y="4237383"/>
                <a:ext cx="226800" cy="88200"/>
              </p14:xfrm>
            </p:contentPart>
          </mc:Choice>
          <mc:Fallback xmlns="">
            <p:pic>
              <p:nvPicPr>
                <p:cNvPr id="438" name="Ink 437">
                  <a:extLst>
                    <a:ext uri="{FF2B5EF4-FFF2-40B4-BE49-F238E27FC236}">
                      <a16:creationId xmlns:a16="http://schemas.microsoft.com/office/drawing/2014/main" id="{3DA2360D-E1C2-A643-85F8-81014D4402E3}"/>
                    </a:ext>
                  </a:extLst>
                </p:cNvPr>
                <p:cNvPicPr/>
                <p:nvPr/>
              </p:nvPicPr>
              <p:blipFill>
                <a:blip r:embed="rId225"/>
                <a:stretch>
                  <a:fillRect/>
                </a:stretch>
              </p:blipFill>
              <p:spPr>
                <a:xfrm>
                  <a:off x="3751715" y="4222263"/>
                  <a:ext cx="2570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439" name="Ink 438">
                  <a:extLst>
                    <a:ext uri="{FF2B5EF4-FFF2-40B4-BE49-F238E27FC236}">
                      <a16:creationId xmlns:a16="http://schemas.microsoft.com/office/drawing/2014/main" id="{C94DB4CE-E4DA-6140-80B5-5E49B42EE493}"/>
                    </a:ext>
                  </a:extLst>
                </p14:cNvPr>
                <p14:cNvContentPartPr/>
                <p14:nvPr/>
              </p14:nvContentPartPr>
              <p14:xfrm>
                <a:off x="3924155" y="4149183"/>
                <a:ext cx="12960" cy="19080"/>
              </p14:xfrm>
            </p:contentPart>
          </mc:Choice>
          <mc:Fallback xmlns="">
            <p:pic>
              <p:nvPicPr>
                <p:cNvPr id="439" name="Ink 438">
                  <a:extLst>
                    <a:ext uri="{FF2B5EF4-FFF2-40B4-BE49-F238E27FC236}">
                      <a16:creationId xmlns:a16="http://schemas.microsoft.com/office/drawing/2014/main" id="{C94DB4CE-E4DA-6140-80B5-5E49B42EE493}"/>
                    </a:ext>
                  </a:extLst>
                </p:cNvPr>
                <p:cNvPicPr/>
                <p:nvPr/>
              </p:nvPicPr>
              <p:blipFill>
                <a:blip r:embed="rId227"/>
                <a:stretch>
                  <a:fillRect/>
                </a:stretch>
              </p:blipFill>
              <p:spPr>
                <a:xfrm>
                  <a:off x="3909035" y="4134063"/>
                  <a:ext cx="43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440" name="Ink 439">
                  <a:extLst>
                    <a:ext uri="{FF2B5EF4-FFF2-40B4-BE49-F238E27FC236}">
                      <a16:creationId xmlns:a16="http://schemas.microsoft.com/office/drawing/2014/main" id="{1EEBAC33-809B-2141-AC8B-A512B6E07C76}"/>
                    </a:ext>
                  </a:extLst>
                </p14:cNvPr>
                <p14:cNvContentPartPr/>
                <p14:nvPr/>
              </p14:nvContentPartPr>
              <p14:xfrm>
                <a:off x="4050155" y="4230903"/>
                <a:ext cx="125280" cy="75960"/>
              </p14:xfrm>
            </p:contentPart>
          </mc:Choice>
          <mc:Fallback xmlns="">
            <p:pic>
              <p:nvPicPr>
                <p:cNvPr id="440" name="Ink 439">
                  <a:extLst>
                    <a:ext uri="{FF2B5EF4-FFF2-40B4-BE49-F238E27FC236}">
                      <a16:creationId xmlns:a16="http://schemas.microsoft.com/office/drawing/2014/main" id="{1EEBAC33-809B-2141-AC8B-A512B6E07C76}"/>
                    </a:ext>
                  </a:extLst>
                </p:cNvPr>
                <p:cNvPicPr/>
                <p:nvPr/>
              </p:nvPicPr>
              <p:blipFill>
                <a:blip r:embed="rId229"/>
                <a:stretch>
                  <a:fillRect/>
                </a:stretch>
              </p:blipFill>
              <p:spPr>
                <a:xfrm>
                  <a:off x="4034675" y="4215783"/>
                  <a:ext cx="15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441" name="Ink 440">
                  <a:extLst>
                    <a:ext uri="{FF2B5EF4-FFF2-40B4-BE49-F238E27FC236}">
                      <a16:creationId xmlns:a16="http://schemas.microsoft.com/office/drawing/2014/main" id="{E1167C50-CB5A-0149-9C9B-CD713232A0C3}"/>
                    </a:ext>
                  </a:extLst>
                </p14:cNvPr>
                <p14:cNvContentPartPr/>
                <p14:nvPr/>
              </p14:nvContentPartPr>
              <p14:xfrm>
                <a:off x="4207115" y="4212183"/>
                <a:ext cx="189000" cy="94680"/>
              </p14:xfrm>
            </p:contentPart>
          </mc:Choice>
          <mc:Fallback xmlns="">
            <p:pic>
              <p:nvPicPr>
                <p:cNvPr id="441" name="Ink 440">
                  <a:extLst>
                    <a:ext uri="{FF2B5EF4-FFF2-40B4-BE49-F238E27FC236}">
                      <a16:creationId xmlns:a16="http://schemas.microsoft.com/office/drawing/2014/main" id="{E1167C50-CB5A-0149-9C9B-CD713232A0C3}"/>
                    </a:ext>
                  </a:extLst>
                </p:cNvPr>
                <p:cNvPicPr/>
                <p:nvPr/>
              </p:nvPicPr>
              <p:blipFill>
                <a:blip r:embed="rId231"/>
                <a:stretch>
                  <a:fillRect/>
                </a:stretch>
              </p:blipFill>
              <p:spPr>
                <a:xfrm>
                  <a:off x="4191995" y="4197063"/>
                  <a:ext cx="219600" cy="125280"/>
                </a:xfrm>
                <a:prstGeom prst="rect">
                  <a:avLst/>
                </a:prstGeom>
              </p:spPr>
            </p:pic>
          </mc:Fallback>
        </mc:AlternateContent>
      </p:grpSp>
      <p:grpSp>
        <p:nvGrpSpPr>
          <p:cNvPr id="463" name="Group 462">
            <a:extLst>
              <a:ext uri="{FF2B5EF4-FFF2-40B4-BE49-F238E27FC236}">
                <a16:creationId xmlns:a16="http://schemas.microsoft.com/office/drawing/2014/main" id="{CC7D1D88-5949-994D-9680-80AE907514E7}"/>
              </a:ext>
            </a:extLst>
          </p:cNvPr>
          <p:cNvGrpSpPr/>
          <p:nvPr/>
        </p:nvGrpSpPr>
        <p:grpSpPr>
          <a:xfrm>
            <a:off x="6120994" y="3809689"/>
            <a:ext cx="1295231" cy="691174"/>
            <a:chOff x="4596995" y="3809703"/>
            <a:chExt cx="1295280" cy="691200"/>
          </a:xfrm>
        </p:grpSpPr>
        <mc:AlternateContent xmlns:mc="http://schemas.openxmlformats.org/markup-compatibility/2006" xmlns:p14="http://schemas.microsoft.com/office/powerpoint/2010/main">
          <mc:Choice Requires="p14">
            <p:contentPart p14:bwMode="auto" r:id="rId232">
              <p14:nvContentPartPr>
                <p14:cNvPr id="445" name="Ink 444">
                  <a:extLst>
                    <a:ext uri="{FF2B5EF4-FFF2-40B4-BE49-F238E27FC236}">
                      <a16:creationId xmlns:a16="http://schemas.microsoft.com/office/drawing/2014/main" id="{AAB6C5FD-0A52-A842-98C6-3B4D8977D2A6}"/>
                    </a:ext>
                  </a:extLst>
                </p14:cNvPr>
                <p14:cNvContentPartPr/>
                <p14:nvPr/>
              </p14:nvContentPartPr>
              <p14:xfrm>
                <a:off x="4596995" y="3809703"/>
                <a:ext cx="214200" cy="691200"/>
              </p14:xfrm>
            </p:contentPart>
          </mc:Choice>
          <mc:Fallback xmlns="">
            <p:pic>
              <p:nvPicPr>
                <p:cNvPr id="445" name="Ink 444">
                  <a:extLst>
                    <a:ext uri="{FF2B5EF4-FFF2-40B4-BE49-F238E27FC236}">
                      <a16:creationId xmlns:a16="http://schemas.microsoft.com/office/drawing/2014/main" id="{AAB6C5FD-0A52-A842-98C6-3B4D8977D2A6}"/>
                    </a:ext>
                  </a:extLst>
                </p:cNvPr>
                <p:cNvPicPr/>
                <p:nvPr/>
              </p:nvPicPr>
              <p:blipFill>
                <a:blip r:embed="rId233"/>
                <a:stretch>
                  <a:fillRect/>
                </a:stretch>
              </p:blipFill>
              <p:spPr>
                <a:xfrm>
                  <a:off x="4581875" y="3794583"/>
                  <a:ext cx="244440" cy="7218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446" name="Ink 445">
                  <a:extLst>
                    <a:ext uri="{FF2B5EF4-FFF2-40B4-BE49-F238E27FC236}">
                      <a16:creationId xmlns:a16="http://schemas.microsoft.com/office/drawing/2014/main" id="{806AA99B-0265-0344-8845-9DA8AD8436D4}"/>
                    </a:ext>
                  </a:extLst>
                </p14:cNvPr>
                <p14:cNvContentPartPr/>
                <p14:nvPr/>
              </p14:nvContentPartPr>
              <p14:xfrm>
                <a:off x="4967795" y="4130463"/>
                <a:ext cx="100800" cy="138600"/>
              </p14:xfrm>
            </p:contentPart>
          </mc:Choice>
          <mc:Fallback xmlns="">
            <p:pic>
              <p:nvPicPr>
                <p:cNvPr id="446" name="Ink 445">
                  <a:extLst>
                    <a:ext uri="{FF2B5EF4-FFF2-40B4-BE49-F238E27FC236}">
                      <a16:creationId xmlns:a16="http://schemas.microsoft.com/office/drawing/2014/main" id="{806AA99B-0265-0344-8845-9DA8AD8436D4}"/>
                    </a:ext>
                  </a:extLst>
                </p:cNvPr>
                <p:cNvPicPr/>
                <p:nvPr/>
              </p:nvPicPr>
              <p:blipFill>
                <a:blip r:embed="rId235"/>
                <a:stretch>
                  <a:fillRect/>
                </a:stretch>
              </p:blipFill>
              <p:spPr>
                <a:xfrm>
                  <a:off x="4952675" y="4115343"/>
                  <a:ext cx="1314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447" name="Ink 446">
                  <a:extLst>
                    <a:ext uri="{FF2B5EF4-FFF2-40B4-BE49-F238E27FC236}">
                      <a16:creationId xmlns:a16="http://schemas.microsoft.com/office/drawing/2014/main" id="{319F742C-A8FB-954C-8690-624A8B457461}"/>
                    </a:ext>
                  </a:extLst>
                </p14:cNvPr>
                <p14:cNvContentPartPr/>
                <p14:nvPr/>
              </p14:nvContentPartPr>
              <p14:xfrm>
                <a:off x="4986875" y="4186983"/>
                <a:ext cx="100800" cy="19080"/>
              </p14:xfrm>
            </p:contentPart>
          </mc:Choice>
          <mc:Fallback xmlns="">
            <p:pic>
              <p:nvPicPr>
                <p:cNvPr id="447" name="Ink 446">
                  <a:extLst>
                    <a:ext uri="{FF2B5EF4-FFF2-40B4-BE49-F238E27FC236}">
                      <a16:creationId xmlns:a16="http://schemas.microsoft.com/office/drawing/2014/main" id="{319F742C-A8FB-954C-8690-624A8B457461}"/>
                    </a:ext>
                  </a:extLst>
                </p:cNvPr>
                <p:cNvPicPr/>
                <p:nvPr/>
              </p:nvPicPr>
              <p:blipFill>
                <a:blip r:embed="rId237"/>
                <a:stretch>
                  <a:fillRect/>
                </a:stretch>
              </p:blipFill>
              <p:spPr>
                <a:xfrm>
                  <a:off x="4971395" y="4171863"/>
                  <a:ext cx="1314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448" name="Ink 447">
                  <a:extLst>
                    <a:ext uri="{FF2B5EF4-FFF2-40B4-BE49-F238E27FC236}">
                      <a16:creationId xmlns:a16="http://schemas.microsoft.com/office/drawing/2014/main" id="{665A4BCD-7EDD-3C41-9CA8-12B3BD198432}"/>
                    </a:ext>
                  </a:extLst>
                </p14:cNvPr>
                <p14:cNvContentPartPr/>
                <p14:nvPr/>
              </p14:nvContentPartPr>
              <p14:xfrm>
                <a:off x="4967795" y="4117863"/>
                <a:ext cx="107280" cy="6480"/>
              </p14:xfrm>
            </p:contentPart>
          </mc:Choice>
          <mc:Fallback xmlns="">
            <p:pic>
              <p:nvPicPr>
                <p:cNvPr id="448" name="Ink 447">
                  <a:extLst>
                    <a:ext uri="{FF2B5EF4-FFF2-40B4-BE49-F238E27FC236}">
                      <a16:creationId xmlns:a16="http://schemas.microsoft.com/office/drawing/2014/main" id="{665A4BCD-7EDD-3C41-9CA8-12B3BD198432}"/>
                    </a:ext>
                  </a:extLst>
                </p:cNvPr>
                <p:cNvPicPr/>
                <p:nvPr/>
              </p:nvPicPr>
              <p:blipFill>
                <a:blip r:embed="rId239"/>
                <a:stretch>
                  <a:fillRect/>
                </a:stretch>
              </p:blipFill>
              <p:spPr>
                <a:xfrm>
                  <a:off x="4952675" y="4102743"/>
                  <a:ext cx="137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449" name="Ink 448">
                  <a:extLst>
                    <a:ext uri="{FF2B5EF4-FFF2-40B4-BE49-F238E27FC236}">
                      <a16:creationId xmlns:a16="http://schemas.microsoft.com/office/drawing/2014/main" id="{04A4681F-E445-9D48-BAB9-5AF64489A8F4}"/>
                    </a:ext>
                  </a:extLst>
                </p14:cNvPr>
                <p14:cNvContentPartPr/>
                <p14:nvPr/>
              </p14:nvContentPartPr>
              <p14:xfrm>
                <a:off x="5150315" y="4161783"/>
                <a:ext cx="138600" cy="100800"/>
              </p14:xfrm>
            </p:contentPart>
          </mc:Choice>
          <mc:Fallback xmlns="">
            <p:pic>
              <p:nvPicPr>
                <p:cNvPr id="449" name="Ink 448">
                  <a:extLst>
                    <a:ext uri="{FF2B5EF4-FFF2-40B4-BE49-F238E27FC236}">
                      <a16:creationId xmlns:a16="http://schemas.microsoft.com/office/drawing/2014/main" id="{04A4681F-E445-9D48-BAB9-5AF64489A8F4}"/>
                    </a:ext>
                  </a:extLst>
                </p:cNvPr>
                <p:cNvPicPr/>
                <p:nvPr/>
              </p:nvPicPr>
              <p:blipFill>
                <a:blip r:embed="rId241"/>
                <a:stretch>
                  <a:fillRect/>
                </a:stretch>
              </p:blipFill>
              <p:spPr>
                <a:xfrm>
                  <a:off x="5134835" y="4146663"/>
                  <a:ext cx="169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450" name="Ink 449">
                  <a:extLst>
                    <a:ext uri="{FF2B5EF4-FFF2-40B4-BE49-F238E27FC236}">
                      <a16:creationId xmlns:a16="http://schemas.microsoft.com/office/drawing/2014/main" id="{68ADB2A9-FC6D-814C-8299-889835155D5F}"/>
                    </a:ext>
                  </a:extLst>
                </p14:cNvPr>
                <p14:cNvContentPartPr/>
                <p14:nvPr/>
              </p14:nvContentPartPr>
              <p14:xfrm>
                <a:off x="5351555" y="4149183"/>
                <a:ext cx="157680" cy="94680"/>
              </p14:xfrm>
            </p:contentPart>
          </mc:Choice>
          <mc:Fallback xmlns="">
            <p:pic>
              <p:nvPicPr>
                <p:cNvPr id="450" name="Ink 449">
                  <a:extLst>
                    <a:ext uri="{FF2B5EF4-FFF2-40B4-BE49-F238E27FC236}">
                      <a16:creationId xmlns:a16="http://schemas.microsoft.com/office/drawing/2014/main" id="{68ADB2A9-FC6D-814C-8299-889835155D5F}"/>
                    </a:ext>
                  </a:extLst>
                </p:cNvPr>
                <p:cNvPicPr/>
                <p:nvPr/>
              </p:nvPicPr>
              <p:blipFill>
                <a:blip r:embed="rId243"/>
                <a:stretch>
                  <a:fillRect/>
                </a:stretch>
              </p:blipFill>
              <p:spPr>
                <a:xfrm>
                  <a:off x="5336075" y="4134063"/>
                  <a:ext cx="1879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451" name="Ink 450">
                  <a:extLst>
                    <a:ext uri="{FF2B5EF4-FFF2-40B4-BE49-F238E27FC236}">
                      <a16:creationId xmlns:a16="http://schemas.microsoft.com/office/drawing/2014/main" id="{47AA9246-3064-0E4E-9CED-7EBDC2C6080B}"/>
                    </a:ext>
                  </a:extLst>
                </p14:cNvPr>
                <p14:cNvContentPartPr/>
                <p14:nvPr/>
              </p14:nvContentPartPr>
              <p14:xfrm>
                <a:off x="5565035" y="4092663"/>
                <a:ext cx="327240" cy="157680"/>
              </p14:xfrm>
            </p:contentPart>
          </mc:Choice>
          <mc:Fallback xmlns="">
            <p:pic>
              <p:nvPicPr>
                <p:cNvPr id="451" name="Ink 450">
                  <a:extLst>
                    <a:ext uri="{FF2B5EF4-FFF2-40B4-BE49-F238E27FC236}">
                      <a16:creationId xmlns:a16="http://schemas.microsoft.com/office/drawing/2014/main" id="{47AA9246-3064-0E4E-9CED-7EBDC2C6080B}"/>
                    </a:ext>
                  </a:extLst>
                </p:cNvPr>
                <p:cNvPicPr/>
                <p:nvPr/>
              </p:nvPicPr>
              <p:blipFill>
                <a:blip r:embed="rId245"/>
                <a:stretch>
                  <a:fillRect/>
                </a:stretch>
              </p:blipFill>
              <p:spPr>
                <a:xfrm>
                  <a:off x="5549915" y="4077543"/>
                  <a:ext cx="357840" cy="187920"/>
                </a:xfrm>
                <a:prstGeom prst="rect">
                  <a:avLst/>
                </a:prstGeom>
              </p:spPr>
            </p:pic>
          </mc:Fallback>
        </mc:AlternateContent>
      </p:grpSp>
      <p:grpSp>
        <p:nvGrpSpPr>
          <p:cNvPr id="462" name="Group 461">
            <a:extLst>
              <a:ext uri="{FF2B5EF4-FFF2-40B4-BE49-F238E27FC236}">
                <a16:creationId xmlns:a16="http://schemas.microsoft.com/office/drawing/2014/main" id="{971C7774-284D-7045-947E-EAE1FF4F1643}"/>
              </a:ext>
            </a:extLst>
          </p:cNvPr>
          <p:cNvGrpSpPr/>
          <p:nvPr/>
        </p:nvGrpSpPr>
        <p:grpSpPr>
          <a:xfrm>
            <a:off x="7830930" y="3841368"/>
            <a:ext cx="1515543" cy="465463"/>
            <a:chOff x="6306995" y="3841383"/>
            <a:chExt cx="1515600" cy="465480"/>
          </a:xfrm>
        </p:grpSpPr>
        <mc:AlternateContent xmlns:mc="http://schemas.openxmlformats.org/markup-compatibility/2006" xmlns:p14="http://schemas.microsoft.com/office/powerpoint/2010/main">
          <mc:Choice Requires="p14">
            <p:contentPart p14:bwMode="auto" r:id="rId246">
              <p14:nvContentPartPr>
                <p14:cNvPr id="452" name="Ink 451">
                  <a:extLst>
                    <a:ext uri="{FF2B5EF4-FFF2-40B4-BE49-F238E27FC236}">
                      <a16:creationId xmlns:a16="http://schemas.microsoft.com/office/drawing/2014/main" id="{8A2A4B47-E4F1-9C43-9CB8-AE18B2D1A01C}"/>
                    </a:ext>
                  </a:extLst>
                </p14:cNvPr>
                <p14:cNvContentPartPr/>
                <p14:nvPr/>
              </p14:nvContentPartPr>
              <p14:xfrm>
                <a:off x="6464315" y="3841383"/>
                <a:ext cx="132480" cy="465480"/>
              </p14:xfrm>
            </p:contentPart>
          </mc:Choice>
          <mc:Fallback xmlns="">
            <p:pic>
              <p:nvPicPr>
                <p:cNvPr id="452" name="Ink 451">
                  <a:extLst>
                    <a:ext uri="{FF2B5EF4-FFF2-40B4-BE49-F238E27FC236}">
                      <a16:creationId xmlns:a16="http://schemas.microsoft.com/office/drawing/2014/main" id="{8A2A4B47-E4F1-9C43-9CB8-AE18B2D1A01C}"/>
                    </a:ext>
                  </a:extLst>
                </p:cNvPr>
                <p:cNvPicPr/>
                <p:nvPr/>
              </p:nvPicPr>
              <p:blipFill>
                <a:blip r:embed="rId247"/>
                <a:stretch>
                  <a:fillRect/>
                </a:stretch>
              </p:blipFill>
              <p:spPr>
                <a:xfrm>
                  <a:off x="6448835" y="3825903"/>
                  <a:ext cx="162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453" name="Ink 452">
                  <a:extLst>
                    <a:ext uri="{FF2B5EF4-FFF2-40B4-BE49-F238E27FC236}">
                      <a16:creationId xmlns:a16="http://schemas.microsoft.com/office/drawing/2014/main" id="{91B4AF03-32F0-EF43-97E9-8E63D5BCC42A}"/>
                    </a:ext>
                  </a:extLst>
                </p14:cNvPr>
                <p14:cNvContentPartPr/>
                <p14:nvPr/>
              </p14:nvContentPartPr>
              <p14:xfrm>
                <a:off x="6306995" y="4168263"/>
                <a:ext cx="182520" cy="38160"/>
              </p14:xfrm>
            </p:contentPart>
          </mc:Choice>
          <mc:Fallback xmlns="">
            <p:pic>
              <p:nvPicPr>
                <p:cNvPr id="453" name="Ink 452">
                  <a:extLst>
                    <a:ext uri="{FF2B5EF4-FFF2-40B4-BE49-F238E27FC236}">
                      <a16:creationId xmlns:a16="http://schemas.microsoft.com/office/drawing/2014/main" id="{91B4AF03-32F0-EF43-97E9-8E63D5BCC42A}"/>
                    </a:ext>
                  </a:extLst>
                </p:cNvPr>
                <p:cNvPicPr/>
                <p:nvPr/>
              </p:nvPicPr>
              <p:blipFill>
                <a:blip r:embed="rId249"/>
                <a:stretch>
                  <a:fillRect/>
                </a:stretch>
              </p:blipFill>
              <p:spPr>
                <a:xfrm>
                  <a:off x="6291875" y="4152783"/>
                  <a:ext cx="2131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454" name="Ink 453">
                  <a:extLst>
                    <a:ext uri="{FF2B5EF4-FFF2-40B4-BE49-F238E27FC236}">
                      <a16:creationId xmlns:a16="http://schemas.microsoft.com/office/drawing/2014/main" id="{1A95FF40-36AD-3D42-978A-E92D0F5C493C}"/>
                    </a:ext>
                  </a:extLst>
                </p14:cNvPr>
                <p14:cNvContentPartPr/>
                <p14:nvPr/>
              </p14:nvContentPartPr>
              <p14:xfrm>
                <a:off x="6602555" y="4130463"/>
                <a:ext cx="138600" cy="81360"/>
              </p14:xfrm>
            </p:contentPart>
          </mc:Choice>
          <mc:Fallback xmlns="">
            <p:pic>
              <p:nvPicPr>
                <p:cNvPr id="454" name="Ink 453">
                  <a:extLst>
                    <a:ext uri="{FF2B5EF4-FFF2-40B4-BE49-F238E27FC236}">
                      <a16:creationId xmlns:a16="http://schemas.microsoft.com/office/drawing/2014/main" id="{1A95FF40-36AD-3D42-978A-E92D0F5C493C}"/>
                    </a:ext>
                  </a:extLst>
                </p:cNvPr>
                <p:cNvPicPr/>
                <p:nvPr/>
              </p:nvPicPr>
              <p:blipFill>
                <a:blip r:embed="rId251"/>
                <a:stretch>
                  <a:fillRect/>
                </a:stretch>
              </p:blipFill>
              <p:spPr>
                <a:xfrm>
                  <a:off x="6587435" y="4115343"/>
                  <a:ext cx="1692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455" name="Ink 454">
                  <a:extLst>
                    <a:ext uri="{FF2B5EF4-FFF2-40B4-BE49-F238E27FC236}">
                      <a16:creationId xmlns:a16="http://schemas.microsoft.com/office/drawing/2014/main" id="{603B4C8E-D144-814F-ADF2-610A6D5DEED7}"/>
                    </a:ext>
                  </a:extLst>
                </p14:cNvPr>
                <p14:cNvContentPartPr/>
                <p14:nvPr/>
              </p14:nvContentPartPr>
              <p14:xfrm>
                <a:off x="6791195" y="4124343"/>
                <a:ext cx="195120" cy="88200"/>
              </p14:xfrm>
            </p:contentPart>
          </mc:Choice>
          <mc:Fallback xmlns="">
            <p:pic>
              <p:nvPicPr>
                <p:cNvPr id="455" name="Ink 454">
                  <a:extLst>
                    <a:ext uri="{FF2B5EF4-FFF2-40B4-BE49-F238E27FC236}">
                      <a16:creationId xmlns:a16="http://schemas.microsoft.com/office/drawing/2014/main" id="{603B4C8E-D144-814F-ADF2-610A6D5DEED7}"/>
                    </a:ext>
                  </a:extLst>
                </p:cNvPr>
                <p:cNvPicPr/>
                <p:nvPr/>
              </p:nvPicPr>
              <p:blipFill>
                <a:blip r:embed="rId253"/>
                <a:stretch>
                  <a:fillRect/>
                </a:stretch>
              </p:blipFill>
              <p:spPr>
                <a:xfrm>
                  <a:off x="6776075" y="4108863"/>
                  <a:ext cx="2257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456" name="Ink 455">
                  <a:extLst>
                    <a:ext uri="{FF2B5EF4-FFF2-40B4-BE49-F238E27FC236}">
                      <a16:creationId xmlns:a16="http://schemas.microsoft.com/office/drawing/2014/main" id="{7BEA04A2-F6EF-2A41-B85D-1A6CB2905016}"/>
                    </a:ext>
                  </a:extLst>
                </p14:cNvPr>
                <p14:cNvContentPartPr/>
                <p14:nvPr/>
              </p14:nvContentPartPr>
              <p14:xfrm>
                <a:off x="7061555" y="4111743"/>
                <a:ext cx="138600" cy="88200"/>
              </p14:xfrm>
            </p:contentPart>
          </mc:Choice>
          <mc:Fallback xmlns="">
            <p:pic>
              <p:nvPicPr>
                <p:cNvPr id="456" name="Ink 455">
                  <a:extLst>
                    <a:ext uri="{FF2B5EF4-FFF2-40B4-BE49-F238E27FC236}">
                      <a16:creationId xmlns:a16="http://schemas.microsoft.com/office/drawing/2014/main" id="{7BEA04A2-F6EF-2A41-B85D-1A6CB2905016}"/>
                    </a:ext>
                  </a:extLst>
                </p:cNvPr>
                <p:cNvPicPr/>
                <p:nvPr/>
              </p:nvPicPr>
              <p:blipFill>
                <a:blip r:embed="rId255"/>
                <a:stretch>
                  <a:fillRect/>
                </a:stretch>
              </p:blipFill>
              <p:spPr>
                <a:xfrm>
                  <a:off x="7046435" y="4096263"/>
                  <a:ext cx="1692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457" name="Ink 456">
                  <a:extLst>
                    <a:ext uri="{FF2B5EF4-FFF2-40B4-BE49-F238E27FC236}">
                      <a16:creationId xmlns:a16="http://schemas.microsoft.com/office/drawing/2014/main" id="{EF02D716-7584-7340-A671-9FBCA0906007}"/>
                    </a:ext>
                  </a:extLst>
                </p14:cNvPr>
                <p14:cNvContentPartPr/>
                <p14:nvPr/>
              </p14:nvContentPartPr>
              <p14:xfrm>
                <a:off x="7256315" y="4010943"/>
                <a:ext cx="6480" cy="201600"/>
              </p14:xfrm>
            </p:contentPart>
          </mc:Choice>
          <mc:Fallback xmlns="">
            <p:pic>
              <p:nvPicPr>
                <p:cNvPr id="457" name="Ink 456">
                  <a:extLst>
                    <a:ext uri="{FF2B5EF4-FFF2-40B4-BE49-F238E27FC236}">
                      <a16:creationId xmlns:a16="http://schemas.microsoft.com/office/drawing/2014/main" id="{EF02D716-7584-7340-A671-9FBCA0906007}"/>
                    </a:ext>
                  </a:extLst>
                </p:cNvPr>
                <p:cNvPicPr/>
                <p:nvPr/>
              </p:nvPicPr>
              <p:blipFill>
                <a:blip r:embed="rId257"/>
                <a:stretch>
                  <a:fillRect/>
                </a:stretch>
              </p:blipFill>
              <p:spPr>
                <a:xfrm>
                  <a:off x="7241195" y="3995823"/>
                  <a:ext cx="370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458" name="Ink 457">
                  <a:extLst>
                    <a:ext uri="{FF2B5EF4-FFF2-40B4-BE49-F238E27FC236}">
                      <a16:creationId xmlns:a16="http://schemas.microsoft.com/office/drawing/2014/main" id="{77FF287D-599E-F346-89F0-AC2E94A820DD}"/>
                    </a:ext>
                  </a:extLst>
                </p14:cNvPr>
                <p14:cNvContentPartPr/>
                <p14:nvPr/>
              </p14:nvContentPartPr>
              <p14:xfrm>
                <a:off x="7206275" y="4136583"/>
                <a:ext cx="201600" cy="75960"/>
              </p14:xfrm>
            </p:contentPart>
          </mc:Choice>
          <mc:Fallback xmlns="">
            <p:pic>
              <p:nvPicPr>
                <p:cNvPr id="458" name="Ink 457">
                  <a:extLst>
                    <a:ext uri="{FF2B5EF4-FFF2-40B4-BE49-F238E27FC236}">
                      <a16:creationId xmlns:a16="http://schemas.microsoft.com/office/drawing/2014/main" id="{77FF287D-599E-F346-89F0-AC2E94A820DD}"/>
                    </a:ext>
                  </a:extLst>
                </p:cNvPr>
                <p:cNvPicPr/>
                <p:nvPr/>
              </p:nvPicPr>
              <p:blipFill>
                <a:blip r:embed="rId259"/>
                <a:stretch>
                  <a:fillRect/>
                </a:stretch>
              </p:blipFill>
              <p:spPr>
                <a:xfrm>
                  <a:off x="7190795" y="4121463"/>
                  <a:ext cx="2322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59" name="Ink 458">
                  <a:extLst>
                    <a:ext uri="{FF2B5EF4-FFF2-40B4-BE49-F238E27FC236}">
                      <a16:creationId xmlns:a16="http://schemas.microsoft.com/office/drawing/2014/main" id="{C395D281-F96F-714D-A3B2-EACEE92FBC87}"/>
                    </a:ext>
                  </a:extLst>
                </p14:cNvPr>
                <p14:cNvContentPartPr/>
                <p14:nvPr/>
              </p14:nvContentPartPr>
              <p14:xfrm>
                <a:off x="7375835" y="4042623"/>
                <a:ext cx="360" cy="12960"/>
              </p14:xfrm>
            </p:contentPart>
          </mc:Choice>
          <mc:Fallback xmlns="">
            <p:pic>
              <p:nvPicPr>
                <p:cNvPr id="459" name="Ink 458">
                  <a:extLst>
                    <a:ext uri="{FF2B5EF4-FFF2-40B4-BE49-F238E27FC236}">
                      <a16:creationId xmlns:a16="http://schemas.microsoft.com/office/drawing/2014/main" id="{C395D281-F96F-714D-A3B2-EACEE92FBC87}"/>
                    </a:ext>
                  </a:extLst>
                </p:cNvPr>
                <p:cNvPicPr/>
                <p:nvPr/>
              </p:nvPicPr>
              <p:blipFill>
                <a:blip r:embed="rId261"/>
                <a:stretch>
                  <a:fillRect/>
                </a:stretch>
              </p:blipFill>
              <p:spPr>
                <a:xfrm>
                  <a:off x="7360715" y="4027143"/>
                  <a:ext cx="30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460" name="Ink 459">
                  <a:extLst>
                    <a:ext uri="{FF2B5EF4-FFF2-40B4-BE49-F238E27FC236}">
                      <a16:creationId xmlns:a16="http://schemas.microsoft.com/office/drawing/2014/main" id="{3C77AB32-0072-8642-AB6F-47F2FCB15DDF}"/>
                    </a:ext>
                  </a:extLst>
                </p14:cNvPr>
                <p14:cNvContentPartPr/>
                <p14:nvPr/>
              </p14:nvContentPartPr>
              <p14:xfrm>
                <a:off x="7444955" y="4130463"/>
                <a:ext cx="107280" cy="69480"/>
              </p14:xfrm>
            </p:contentPart>
          </mc:Choice>
          <mc:Fallback xmlns="">
            <p:pic>
              <p:nvPicPr>
                <p:cNvPr id="460" name="Ink 459">
                  <a:extLst>
                    <a:ext uri="{FF2B5EF4-FFF2-40B4-BE49-F238E27FC236}">
                      <a16:creationId xmlns:a16="http://schemas.microsoft.com/office/drawing/2014/main" id="{3C77AB32-0072-8642-AB6F-47F2FCB15DDF}"/>
                    </a:ext>
                  </a:extLst>
                </p:cNvPr>
                <p:cNvPicPr/>
                <p:nvPr/>
              </p:nvPicPr>
              <p:blipFill>
                <a:blip r:embed="rId263"/>
                <a:stretch>
                  <a:fillRect/>
                </a:stretch>
              </p:blipFill>
              <p:spPr>
                <a:xfrm>
                  <a:off x="7429835" y="4115343"/>
                  <a:ext cx="1378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461" name="Ink 460">
                  <a:extLst>
                    <a:ext uri="{FF2B5EF4-FFF2-40B4-BE49-F238E27FC236}">
                      <a16:creationId xmlns:a16="http://schemas.microsoft.com/office/drawing/2014/main" id="{958DD62E-DDAE-5F44-B549-4142AC865164}"/>
                    </a:ext>
                  </a:extLst>
                </p14:cNvPr>
                <p14:cNvContentPartPr/>
                <p14:nvPr/>
              </p14:nvContentPartPr>
              <p14:xfrm>
                <a:off x="7602275" y="4111743"/>
                <a:ext cx="220320" cy="107280"/>
              </p14:xfrm>
            </p:contentPart>
          </mc:Choice>
          <mc:Fallback xmlns="">
            <p:pic>
              <p:nvPicPr>
                <p:cNvPr id="461" name="Ink 460">
                  <a:extLst>
                    <a:ext uri="{FF2B5EF4-FFF2-40B4-BE49-F238E27FC236}">
                      <a16:creationId xmlns:a16="http://schemas.microsoft.com/office/drawing/2014/main" id="{958DD62E-DDAE-5F44-B549-4142AC865164}"/>
                    </a:ext>
                  </a:extLst>
                </p:cNvPr>
                <p:cNvPicPr/>
                <p:nvPr/>
              </p:nvPicPr>
              <p:blipFill>
                <a:blip r:embed="rId265"/>
                <a:stretch>
                  <a:fillRect/>
                </a:stretch>
              </p:blipFill>
              <p:spPr>
                <a:xfrm>
                  <a:off x="7586795" y="4096263"/>
                  <a:ext cx="250920" cy="137880"/>
                </a:xfrm>
                <a:prstGeom prst="rect">
                  <a:avLst/>
                </a:prstGeom>
              </p:spPr>
            </p:pic>
          </mc:Fallback>
        </mc:AlternateContent>
      </p:grpSp>
      <p:grpSp>
        <p:nvGrpSpPr>
          <p:cNvPr id="7" name="Group 6">
            <a:extLst>
              <a:ext uri="{FF2B5EF4-FFF2-40B4-BE49-F238E27FC236}">
                <a16:creationId xmlns:a16="http://schemas.microsoft.com/office/drawing/2014/main" id="{8CFFF3E5-60AC-AE40-AFFE-5DCEFFB24876}"/>
              </a:ext>
            </a:extLst>
          </p:cNvPr>
          <p:cNvGrpSpPr/>
          <p:nvPr/>
        </p:nvGrpSpPr>
        <p:grpSpPr>
          <a:xfrm>
            <a:off x="3694512" y="1373764"/>
            <a:ext cx="306349" cy="266030"/>
            <a:chOff x="2170422" y="1373687"/>
            <a:chExt cx="306360" cy="266040"/>
          </a:xfrm>
        </p:grpSpPr>
        <mc:AlternateContent xmlns:mc="http://schemas.openxmlformats.org/markup-compatibility/2006" xmlns:p14="http://schemas.microsoft.com/office/powerpoint/2010/main">
          <mc:Choice Requires="p14">
            <p:contentPart p14:bwMode="auto" r:id="rId266">
              <p14:nvContentPartPr>
                <p14:cNvPr id="2" name="Ink 1">
                  <a:extLst>
                    <a:ext uri="{FF2B5EF4-FFF2-40B4-BE49-F238E27FC236}">
                      <a16:creationId xmlns:a16="http://schemas.microsoft.com/office/drawing/2014/main" id="{A7D32CBA-1F26-C441-BF3F-EC9FFCE78EA3}"/>
                    </a:ext>
                  </a:extLst>
                </p14:cNvPr>
                <p14:cNvContentPartPr/>
                <p14:nvPr/>
              </p14:nvContentPartPr>
              <p14:xfrm>
                <a:off x="2170422" y="1373687"/>
                <a:ext cx="150480" cy="202320"/>
              </p14:xfrm>
            </p:contentPart>
          </mc:Choice>
          <mc:Fallback xmlns="">
            <p:pic>
              <p:nvPicPr>
                <p:cNvPr id="2" name="Ink 1">
                  <a:extLst>
                    <a:ext uri="{FF2B5EF4-FFF2-40B4-BE49-F238E27FC236}">
                      <a16:creationId xmlns:a16="http://schemas.microsoft.com/office/drawing/2014/main" id="{A7D32CBA-1F26-C441-BF3F-EC9FFCE78EA3}"/>
                    </a:ext>
                  </a:extLst>
                </p:cNvPr>
                <p:cNvPicPr/>
                <p:nvPr/>
              </p:nvPicPr>
              <p:blipFill>
                <a:blip r:embed="rId267"/>
                <a:stretch>
                  <a:fillRect/>
                </a:stretch>
              </p:blipFill>
              <p:spPr>
                <a:xfrm>
                  <a:off x="2154942" y="1358567"/>
                  <a:ext cx="1810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3" name="Ink 2">
                  <a:extLst>
                    <a:ext uri="{FF2B5EF4-FFF2-40B4-BE49-F238E27FC236}">
                      <a16:creationId xmlns:a16="http://schemas.microsoft.com/office/drawing/2014/main" id="{EFB02EBF-4709-954C-B32A-30FA51C68515}"/>
                    </a:ext>
                  </a:extLst>
                </p14:cNvPr>
                <p14:cNvContentPartPr/>
                <p14:nvPr/>
              </p14:nvContentPartPr>
              <p14:xfrm>
                <a:off x="2389662" y="1535327"/>
                <a:ext cx="87120" cy="104400"/>
              </p14:xfrm>
            </p:contentPart>
          </mc:Choice>
          <mc:Fallback xmlns="">
            <p:pic>
              <p:nvPicPr>
                <p:cNvPr id="3" name="Ink 2">
                  <a:extLst>
                    <a:ext uri="{FF2B5EF4-FFF2-40B4-BE49-F238E27FC236}">
                      <a16:creationId xmlns:a16="http://schemas.microsoft.com/office/drawing/2014/main" id="{EFB02EBF-4709-954C-B32A-30FA51C68515}"/>
                    </a:ext>
                  </a:extLst>
                </p:cNvPr>
                <p:cNvPicPr/>
                <p:nvPr/>
              </p:nvPicPr>
              <p:blipFill>
                <a:blip r:embed="rId269"/>
                <a:stretch>
                  <a:fillRect/>
                </a:stretch>
              </p:blipFill>
              <p:spPr>
                <a:xfrm>
                  <a:off x="2374542" y="1520207"/>
                  <a:ext cx="117360" cy="134640"/>
                </a:xfrm>
                <a:prstGeom prst="rect">
                  <a:avLst/>
                </a:prstGeom>
              </p:spPr>
            </p:pic>
          </mc:Fallback>
        </mc:AlternateContent>
      </p:grpSp>
      <p:grpSp>
        <p:nvGrpSpPr>
          <p:cNvPr id="6" name="Group 5">
            <a:extLst>
              <a:ext uri="{FF2B5EF4-FFF2-40B4-BE49-F238E27FC236}">
                <a16:creationId xmlns:a16="http://schemas.microsoft.com/office/drawing/2014/main" id="{1A23D267-5D0C-3646-A3E3-AADD5DEF976B}"/>
              </a:ext>
            </a:extLst>
          </p:cNvPr>
          <p:cNvGrpSpPr/>
          <p:nvPr/>
        </p:nvGrpSpPr>
        <p:grpSpPr>
          <a:xfrm>
            <a:off x="4444725" y="1344965"/>
            <a:ext cx="225711" cy="312109"/>
            <a:chOff x="2920662" y="1344887"/>
            <a:chExt cx="225720" cy="312120"/>
          </a:xfrm>
        </p:grpSpPr>
        <mc:AlternateContent xmlns:mc="http://schemas.openxmlformats.org/markup-compatibility/2006" xmlns:p14="http://schemas.microsoft.com/office/powerpoint/2010/main">
          <mc:Choice Requires="p14">
            <p:contentPart p14:bwMode="auto" r:id="rId270">
              <p14:nvContentPartPr>
                <p14:cNvPr id="4" name="Ink 3">
                  <a:extLst>
                    <a:ext uri="{FF2B5EF4-FFF2-40B4-BE49-F238E27FC236}">
                      <a16:creationId xmlns:a16="http://schemas.microsoft.com/office/drawing/2014/main" id="{4C035D7C-85CA-F948-B4C7-6B2EDFDA2EBD}"/>
                    </a:ext>
                  </a:extLst>
                </p14:cNvPr>
                <p14:cNvContentPartPr/>
                <p14:nvPr/>
              </p14:nvContentPartPr>
              <p14:xfrm>
                <a:off x="2920662" y="1344887"/>
                <a:ext cx="162000" cy="208080"/>
              </p14:xfrm>
            </p:contentPart>
          </mc:Choice>
          <mc:Fallback xmlns="">
            <p:pic>
              <p:nvPicPr>
                <p:cNvPr id="4" name="Ink 3">
                  <a:extLst>
                    <a:ext uri="{FF2B5EF4-FFF2-40B4-BE49-F238E27FC236}">
                      <a16:creationId xmlns:a16="http://schemas.microsoft.com/office/drawing/2014/main" id="{4C035D7C-85CA-F948-B4C7-6B2EDFDA2EBD}"/>
                    </a:ext>
                  </a:extLst>
                </p:cNvPr>
                <p:cNvPicPr/>
                <p:nvPr/>
              </p:nvPicPr>
              <p:blipFill>
                <a:blip r:embed="rId271"/>
                <a:stretch>
                  <a:fillRect/>
                </a:stretch>
              </p:blipFill>
              <p:spPr>
                <a:xfrm>
                  <a:off x="2905542" y="1329767"/>
                  <a:ext cx="1926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5" name="Ink 4">
                  <a:extLst>
                    <a:ext uri="{FF2B5EF4-FFF2-40B4-BE49-F238E27FC236}">
                      <a16:creationId xmlns:a16="http://schemas.microsoft.com/office/drawing/2014/main" id="{921F146B-1C36-1C42-9C6E-0B8D2F562014}"/>
                    </a:ext>
                  </a:extLst>
                </p14:cNvPr>
                <p14:cNvContentPartPr/>
                <p14:nvPr/>
              </p14:nvContentPartPr>
              <p14:xfrm>
                <a:off x="3140262" y="1518047"/>
                <a:ext cx="6120" cy="138960"/>
              </p14:xfrm>
            </p:contentPart>
          </mc:Choice>
          <mc:Fallback xmlns="">
            <p:pic>
              <p:nvPicPr>
                <p:cNvPr id="5" name="Ink 4">
                  <a:extLst>
                    <a:ext uri="{FF2B5EF4-FFF2-40B4-BE49-F238E27FC236}">
                      <a16:creationId xmlns:a16="http://schemas.microsoft.com/office/drawing/2014/main" id="{921F146B-1C36-1C42-9C6E-0B8D2F562014}"/>
                    </a:ext>
                  </a:extLst>
                </p:cNvPr>
                <p:cNvPicPr/>
                <p:nvPr/>
              </p:nvPicPr>
              <p:blipFill>
                <a:blip r:embed="rId273"/>
                <a:stretch>
                  <a:fillRect/>
                </a:stretch>
              </p:blipFill>
              <p:spPr>
                <a:xfrm>
                  <a:off x="3124782" y="1502927"/>
                  <a:ext cx="36720" cy="16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4">
            <p14:nvContentPartPr>
              <p14:cNvPr id="8" name="Ink 7">
                <a:extLst>
                  <a:ext uri="{FF2B5EF4-FFF2-40B4-BE49-F238E27FC236}">
                    <a16:creationId xmlns:a16="http://schemas.microsoft.com/office/drawing/2014/main" id="{83FB8E79-17A5-DC49-A572-0BD811290FEF}"/>
                  </a:ext>
                </a:extLst>
              </p14:cNvPr>
              <p14:cNvContentPartPr/>
              <p14:nvPr/>
            </p14:nvContentPartPr>
            <p14:xfrm>
              <a:off x="2880584" y="2834230"/>
              <a:ext cx="138954" cy="190793"/>
            </p14:xfrm>
          </p:contentPart>
        </mc:Choice>
        <mc:Fallback xmlns="">
          <p:pic>
            <p:nvPicPr>
              <p:cNvPr id="8" name="Ink 7">
                <a:extLst>
                  <a:ext uri="{FF2B5EF4-FFF2-40B4-BE49-F238E27FC236}">
                    <a16:creationId xmlns:a16="http://schemas.microsoft.com/office/drawing/2014/main" id="{83FB8E79-17A5-DC49-A572-0BD811290FEF}"/>
                  </a:ext>
                </a:extLst>
              </p:cNvPr>
              <p:cNvPicPr/>
              <p:nvPr/>
            </p:nvPicPr>
            <p:blipFill>
              <a:blip r:embed="rId275"/>
              <a:stretch>
                <a:fillRect/>
              </a:stretch>
            </p:blipFill>
            <p:spPr>
              <a:xfrm>
                <a:off x="2870864" y="2823790"/>
                <a:ext cx="159833" cy="211672"/>
              </a:xfrm>
              <a:prstGeom prst="rect">
                <a:avLst/>
              </a:prstGeom>
            </p:spPr>
          </p:pic>
        </mc:Fallback>
      </mc:AlternateContent>
      <p:grpSp>
        <p:nvGrpSpPr>
          <p:cNvPr id="14" name="Group 13">
            <a:extLst>
              <a:ext uri="{FF2B5EF4-FFF2-40B4-BE49-F238E27FC236}">
                <a16:creationId xmlns:a16="http://schemas.microsoft.com/office/drawing/2014/main" id="{F31BE630-8EFE-AE40-9EEF-E686B0B54339}"/>
              </a:ext>
            </a:extLst>
          </p:cNvPr>
          <p:cNvGrpSpPr/>
          <p:nvPr/>
        </p:nvGrpSpPr>
        <p:grpSpPr>
          <a:xfrm>
            <a:off x="5316611" y="2793910"/>
            <a:ext cx="329388" cy="300589"/>
            <a:chOff x="3792582" y="2793887"/>
            <a:chExt cx="329400" cy="300600"/>
          </a:xfrm>
        </p:grpSpPr>
        <mc:AlternateContent xmlns:mc="http://schemas.openxmlformats.org/markup-compatibility/2006" xmlns:p14="http://schemas.microsoft.com/office/powerpoint/2010/main">
          <mc:Choice Requires="p14">
            <p:contentPart p14:bwMode="auto" r:id="rId276">
              <p14:nvContentPartPr>
                <p14:cNvPr id="9" name="Ink 8">
                  <a:extLst>
                    <a:ext uri="{FF2B5EF4-FFF2-40B4-BE49-F238E27FC236}">
                      <a16:creationId xmlns:a16="http://schemas.microsoft.com/office/drawing/2014/main" id="{0E2DF763-7C33-2747-B829-7ADCF8CEBDB4}"/>
                    </a:ext>
                  </a:extLst>
                </p14:cNvPr>
                <p14:cNvContentPartPr/>
                <p14:nvPr/>
              </p14:nvContentPartPr>
              <p14:xfrm>
                <a:off x="3792582" y="2793887"/>
                <a:ext cx="196560" cy="208080"/>
              </p14:xfrm>
            </p:contentPart>
          </mc:Choice>
          <mc:Fallback xmlns="">
            <p:pic>
              <p:nvPicPr>
                <p:cNvPr id="9" name="Ink 8">
                  <a:extLst>
                    <a:ext uri="{FF2B5EF4-FFF2-40B4-BE49-F238E27FC236}">
                      <a16:creationId xmlns:a16="http://schemas.microsoft.com/office/drawing/2014/main" id="{0E2DF763-7C33-2747-B829-7ADCF8CEBDB4}"/>
                    </a:ext>
                  </a:extLst>
                </p:cNvPr>
                <p:cNvPicPr/>
                <p:nvPr/>
              </p:nvPicPr>
              <p:blipFill>
                <a:blip r:embed="rId277"/>
                <a:stretch>
                  <a:fillRect/>
                </a:stretch>
              </p:blipFill>
              <p:spPr>
                <a:xfrm>
                  <a:off x="3777102" y="2778407"/>
                  <a:ext cx="2271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0" name="Ink 9">
                  <a:extLst>
                    <a:ext uri="{FF2B5EF4-FFF2-40B4-BE49-F238E27FC236}">
                      <a16:creationId xmlns:a16="http://schemas.microsoft.com/office/drawing/2014/main" id="{B2DADC0E-A32D-064B-B46D-E2AA4861F105}"/>
                    </a:ext>
                  </a:extLst>
                </p14:cNvPr>
                <p14:cNvContentPartPr/>
                <p14:nvPr/>
              </p14:nvContentPartPr>
              <p14:xfrm>
                <a:off x="4029102" y="2978567"/>
                <a:ext cx="92880" cy="115920"/>
              </p14:xfrm>
            </p:contentPart>
          </mc:Choice>
          <mc:Fallback xmlns="">
            <p:pic>
              <p:nvPicPr>
                <p:cNvPr id="10" name="Ink 9">
                  <a:extLst>
                    <a:ext uri="{FF2B5EF4-FFF2-40B4-BE49-F238E27FC236}">
                      <a16:creationId xmlns:a16="http://schemas.microsoft.com/office/drawing/2014/main" id="{B2DADC0E-A32D-064B-B46D-E2AA4861F105}"/>
                    </a:ext>
                  </a:extLst>
                </p:cNvPr>
                <p:cNvPicPr/>
                <p:nvPr/>
              </p:nvPicPr>
              <p:blipFill>
                <a:blip r:embed="rId279"/>
                <a:stretch>
                  <a:fillRect/>
                </a:stretch>
              </p:blipFill>
              <p:spPr>
                <a:xfrm>
                  <a:off x="4013982" y="2963447"/>
                  <a:ext cx="123120" cy="146160"/>
                </a:xfrm>
                <a:prstGeom prst="rect">
                  <a:avLst/>
                </a:prstGeom>
              </p:spPr>
            </p:pic>
          </mc:Fallback>
        </mc:AlternateContent>
      </p:grpSp>
      <p:grpSp>
        <p:nvGrpSpPr>
          <p:cNvPr id="13" name="Group 12">
            <a:extLst>
              <a:ext uri="{FF2B5EF4-FFF2-40B4-BE49-F238E27FC236}">
                <a16:creationId xmlns:a16="http://schemas.microsoft.com/office/drawing/2014/main" id="{A0956283-C0B6-C546-96C7-83212200CFA6}"/>
              </a:ext>
            </a:extLst>
          </p:cNvPr>
          <p:cNvGrpSpPr/>
          <p:nvPr/>
        </p:nvGrpSpPr>
        <p:grpSpPr>
          <a:xfrm>
            <a:off x="6130541" y="2776631"/>
            <a:ext cx="242631" cy="294829"/>
            <a:chOff x="4606542" y="2776607"/>
            <a:chExt cx="242640" cy="294840"/>
          </a:xfrm>
        </p:grpSpPr>
        <mc:AlternateContent xmlns:mc="http://schemas.openxmlformats.org/markup-compatibility/2006" xmlns:p14="http://schemas.microsoft.com/office/powerpoint/2010/main">
          <mc:Choice Requires="p14">
            <p:contentPart p14:bwMode="auto" r:id="rId280">
              <p14:nvContentPartPr>
                <p14:cNvPr id="11" name="Ink 10">
                  <a:extLst>
                    <a:ext uri="{FF2B5EF4-FFF2-40B4-BE49-F238E27FC236}">
                      <a16:creationId xmlns:a16="http://schemas.microsoft.com/office/drawing/2014/main" id="{880A8E9A-9ACC-5F40-9510-3774FD705272}"/>
                    </a:ext>
                  </a:extLst>
                </p14:cNvPr>
                <p14:cNvContentPartPr/>
                <p14:nvPr/>
              </p14:nvContentPartPr>
              <p14:xfrm>
                <a:off x="4606542" y="2776607"/>
                <a:ext cx="156240" cy="219600"/>
              </p14:xfrm>
            </p:contentPart>
          </mc:Choice>
          <mc:Fallback xmlns="">
            <p:pic>
              <p:nvPicPr>
                <p:cNvPr id="11" name="Ink 10">
                  <a:extLst>
                    <a:ext uri="{FF2B5EF4-FFF2-40B4-BE49-F238E27FC236}">
                      <a16:creationId xmlns:a16="http://schemas.microsoft.com/office/drawing/2014/main" id="{880A8E9A-9ACC-5F40-9510-3774FD705272}"/>
                    </a:ext>
                  </a:extLst>
                </p:cNvPr>
                <p:cNvPicPr/>
                <p:nvPr/>
              </p:nvPicPr>
              <p:blipFill>
                <a:blip r:embed="rId281"/>
                <a:stretch>
                  <a:fillRect/>
                </a:stretch>
              </p:blipFill>
              <p:spPr>
                <a:xfrm>
                  <a:off x="4591062" y="2761127"/>
                  <a:ext cx="1868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2" name="Ink 11">
                  <a:extLst>
                    <a:ext uri="{FF2B5EF4-FFF2-40B4-BE49-F238E27FC236}">
                      <a16:creationId xmlns:a16="http://schemas.microsoft.com/office/drawing/2014/main" id="{1802AAF9-B54C-F645-8A50-F827F8BF4EDA}"/>
                    </a:ext>
                  </a:extLst>
                </p14:cNvPr>
                <p14:cNvContentPartPr/>
                <p14:nvPr/>
              </p14:nvContentPartPr>
              <p14:xfrm>
                <a:off x="4837302" y="2944007"/>
                <a:ext cx="11880" cy="127440"/>
              </p14:xfrm>
            </p:contentPart>
          </mc:Choice>
          <mc:Fallback xmlns="">
            <p:pic>
              <p:nvPicPr>
                <p:cNvPr id="12" name="Ink 11">
                  <a:extLst>
                    <a:ext uri="{FF2B5EF4-FFF2-40B4-BE49-F238E27FC236}">
                      <a16:creationId xmlns:a16="http://schemas.microsoft.com/office/drawing/2014/main" id="{1802AAF9-B54C-F645-8A50-F827F8BF4EDA}"/>
                    </a:ext>
                  </a:extLst>
                </p:cNvPr>
                <p:cNvPicPr/>
                <p:nvPr/>
              </p:nvPicPr>
              <p:blipFill>
                <a:blip r:embed="rId283"/>
                <a:stretch>
                  <a:fillRect/>
                </a:stretch>
              </p:blipFill>
              <p:spPr>
                <a:xfrm>
                  <a:off x="4822182" y="2928527"/>
                  <a:ext cx="42480" cy="157680"/>
                </a:xfrm>
                <a:prstGeom prst="rect">
                  <a:avLst/>
                </a:prstGeom>
              </p:spPr>
            </p:pic>
          </mc:Fallback>
        </mc:AlternateContent>
      </p:grpSp>
    </p:spTree>
    <p:extLst>
      <p:ext uri="{BB962C8B-B14F-4D97-AF65-F5344CB8AC3E}">
        <p14:creationId xmlns:p14="http://schemas.microsoft.com/office/powerpoint/2010/main" val="28332291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F49AA56-7B8D-8546-960C-E3512FC68FE2}"/>
              </a:ext>
            </a:extLst>
          </p:cNvPr>
          <p:cNvGrpSpPr/>
          <p:nvPr/>
        </p:nvGrpSpPr>
        <p:grpSpPr>
          <a:xfrm>
            <a:off x="2373895" y="1414339"/>
            <a:ext cx="974844" cy="302029"/>
            <a:chOff x="849755" y="1414263"/>
            <a:chExt cx="974880" cy="30204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4EDC1C0B-6324-8944-8BA4-AE87178D7F9F}"/>
                    </a:ext>
                  </a:extLst>
                </p14:cNvPr>
                <p14:cNvContentPartPr/>
                <p14:nvPr/>
              </p14:nvContentPartPr>
              <p14:xfrm>
                <a:off x="849755" y="1483743"/>
                <a:ext cx="194400" cy="170280"/>
              </p14:xfrm>
            </p:contentPart>
          </mc:Choice>
          <mc:Fallback xmlns="">
            <p:pic>
              <p:nvPicPr>
                <p:cNvPr id="5" name="Ink 4">
                  <a:extLst>
                    <a:ext uri="{FF2B5EF4-FFF2-40B4-BE49-F238E27FC236}">
                      <a16:creationId xmlns:a16="http://schemas.microsoft.com/office/drawing/2014/main" id="{4EDC1C0B-6324-8944-8BA4-AE87178D7F9F}"/>
                    </a:ext>
                  </a:extLst>
                </p:cNvPr>
                <p:cNvPicPr/>
                <p:nvPr/>
              </p:nvPicPr>
              <p:blipFill>
                <a:blip r:embed="rId5"/>
                <a:stretch>
                  <a:fillRect/>
                </a:stretch>
              </p:blipFill>
              <p:spPr>
                <a:xfrm>
                  <a:off x="834635" y="1468263"/>
                  <a:ext cx="2250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8A1D5F0-C630-134A-8E88-83B006B8A630}"/>
                    </a:ext>
                  </a:extLst>
                </p14:cNvPr>
                <p14:cNvContentPartPr/>
                <p14:nvPr/>
              </p14:nvContentPartPr>
              <p14:xfrm>
                <a:off x="906275" y="1546383"/>
                <a:ext cx="132480" cy="19080"/>
              </p14:xfrm>
            </p:contentPart>
          </mc:Choice>
          <mc:Fallback xmlns="">
            <p:pic>
              <p:nvPicPr>
                <p:cNvPr id="6" name="Ink 5">
                  <a:extLst>
                    <a:ext uri="{FF2B5EF4-FFF2-40B4-BE49-F238E27FC236}">
                      <a16:creationId xmlns:a16="http://schemas.microsoft.com/office/drawing/2014/main" id="{F8A1D5F0-C630-134A-8E88-83B006B8A630}"/>
                    </a:ext>
                  </a:extLst>
                </p:cNvPr>
                <p:cNvPicPr/>
                <p:nvPr/>
              </p:nvPicPr>
              <p:blipFill>
                <a:blip r:embed="rId7"/>
                <a:stretch>
                  <a:fillRect/>
                </a:stretch>
              </p:blipFill>
              <p:spPr>
                <a:xfrm>
                  <a:off x="891155" y="1531263"/>
                  <a:ext cx="1627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834F7B8-2EAC-A24B-ABC9-4BB05803B2F5}"/>
                    </a:ext>
                  </a:extLst>
                </p14:cNvPr>
                <p14:cNvContentPartPr/>
                <p14:nvPr/>
              </p14:nvContentPartPr>
              <p14:xfrm>
                <a:off x="893675" y="1464663"/>
                <a:ext cx="145080" cy="19080"/>
              </p14:xfrm>
            </p:contentPart>
          </mc:Choice>
          <mc:Fallback xmlns="">
            <p:pic>
              <p:nvPicPr>
                <p:cNvPr id="7" name="Ink 6">
                  <a:extLst>
                    <a:ext uri="{FF2B5EF4-FFF2-40B4-BE49-F238E27FC236}">
                      <a16:creationId xmlns:a16="http://schemas.microsoft.com/office/drawing/2014/main" id="{E834F7B8-2EAC-A24B-ABC9-4BB05803B2F5}"/>
                    </a:ext>
                  </a:extLst>
                </p:cNvPr>
                <p:cNvPicPr/>
                <p:nvPr/>
              </p:nvPicPr>
              <p:blipFill>
                <a:blip r:embed="rId9"/>
                <a:stretch>
                  <a:fillRect/>
                </a:stretch>
              </p:blipFill>
              <p:spPr>
                <a:xfrm>
                  <a:off x="878555" y="1449543"/>
                  <a:ext cx="1753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E6D94682-EFA6-4D40-9DBE-DF5FA5A607C6}"/>
                    </a:ext>
                  </a:extLst>
                </p14:cNvPr>
                <p14:cNvContentPartPr/>
                <p14:nvPr/>
              </p14:nvContentPartPr>
              <p14:xfrm>
                <a:off x="1201835" y="1414263"/>
                <a:ext cx="119880" cy="302040"/>
              </p14:xfrm>
            </p:contentPart>
          </mc:Choice>
          <mc:Fallback xmlns="">
            <p:pic>
              <p:nvPicPr>
                <p:cNvPr id="8" name="Ink 7">
                  <a:extLst>
                    <a:ext uri="{FF2B5EF4-FFF2-40B4-BE49-F238E27FC236}">
                      <a16:creationId xmlns:a16="http://schemas.microsoft.com/office/drawing/2014/main" id="{E6D94682-EFA6-4D40-9DBE-DF5FA5A607C6}"/>
                    </a:ext>
                  </a:extLst>
                </p:cNvPr>
                <p:cNvPicPr/>
                <p:nvPr/>
              </p:nvPicPr>
              <p:blipFill>
                <a:blip r:embed="rId11"/>
                <a:stretch>
                  <a:fillRect/>
                </a:stretch>
              </p:blipFill>
              <p:spPr>
                <a:xfrm>
                  <a:off x="1186715" y="1399143"/>
                  <a:ext cx="15048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F3D9D167-1CDD-6F4E-A506-634B80B9CDC5}"/>
                    </a:ext>
                  </a:extLst>
                </p14:cNvPr>
                <p14:cNvContentPartPr/>
                <p14:nvPr/>
              </p14:nvContentPartPr>
              <p14:xfrm>
                <a:off x="1616915" y="1420743"/>
                <a:ext cx="207720" cy="276840"/>
              </p14:xfrm>
            </p:contentPart>
          </mc:Choice>
          <mc:Fallback xmlns="">
            <p:pic>
              <p:nvPicPr>
                <p:cNvPr id="10" name="Ink 9">
                  <a:extLst>
                    <a:ext uri="{FF2B5EF4-FFF2-40B4-BE49-F238E27FC236}">
                      <a16:creationId xmlns:a16="http://schemas.microsoft.com/office/drawing/2014/main" id="{F3D9D167-1CDD-6F4E-A506-634B80B9CDC5}"/>
                    </a:ext>
                  </a:extLst>
                </p:cNvPr>
                <p:cNvPicPr/>
                <p:nvPr/>
              </p:nvPicPr>
              <p:blipFill>
                <a:blip r:embed="rId15"/>
                <a:stretch>
                  <a:fillRect/>
                </a:stretch>
              </p:blipFill>
              <p:spPr>
                <a:xfrm>
                  <a:off x="1601795" y="1405623"/>
                  <a:ext cx="238320" cy="307440"/>
                </a:xfrm>
                <a:prstGeom prst="rect">
                  <a:avLst/>
                </a:prstGeom>
              </p:spPr>
            </p:pic>
          </mc:Fallback>
        </mc:AlternateContent>
      </p:grpSp>
      <p:grpSp>
        <p:nvGrpSpPr>
          <p:cNvPr id="17" name="Group 16">
            <a:extLst>
              <a:ext uri="{FF2B5EF4-FFF2-40B4-BE49-F238E27FC236}">
                <a16:creationId xmlns:a16="http://schemas.microsoft.com/office/drawing/2014/main" id="{21B74906-B144-D143-BAAF-09AC2CC9791C}"/>
              </a:ext>
            </a:extLst>
          </p:cNvPr>
          <p:cNvGrpSpPr/>
          <p:nvPr/>
        </p:nvGrpSpPr>
        <p:grpSpPr>
          <a:xfrm>
            <a:off x="3587409" y="1515135"/>
            <a:ext cx="88197" cy="69478"/>
            <a:chOff x="2063315" y="1515063"/>
            <a:chExt cx="88200" cy="69480"/>
          </a:xfrm>
        </p:grpSpPr>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1A4B417-1FEC-A843-93E4-B88287B85B48}"/>
                    </a:ext>
                  </a:extLst>
                </p14:cNvPr>
                <p14:cNvContentPartPr/>
                <p14:nvPr/>
              </p14:nvContentPartPr>
              <p14:xfrm>
                <a:off x="2063315" y="1515063"/>
                <a:ext cx="82080" cy="12960"/>
              </p14:xfrm>
            </p:contentPart>
          </mc:Choice>
          <mc:Fallback xmlns="">
            <p:pic>
              <p:nvPicPr>
                <p:cNvPr id="11" name="Ink 10">
                  <a:extLst>
                    <a:ext uri="{FF2B5EF4-FFF2-40B4-BE49-F238E27FC236}">
                      <a16:creationId xmlns:a16="http://schemas.microsoft.com/office/drawing/2014/main" id="{31A4B417-1FEC-A843-93E4-B88287B85B48}"/>
                    </a:ext>
                  </a:extLst>
                </p:cNvPr>
                <p:cNvPicPr/>
                <p:nvPr/>
              </p:nvPicPr>
              <p:blipFill>
                <a:blip r:embed="rId17"/>
                <a:stretch>
                  <a:fillRect/>
                </a:stretch>
              </p:blipFill>
              <p:spPr>
                <a:xfrm>
                  <a:off x="2047835" y="1499943"/>
                  <a:ext cx="112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A227D313-9D92-CD44-9F97-EC8B7A7F870C}"/>
                    </a:ext>
                  </a:extLst>
                </p14:cNvPr>
                <p14:cNvContentPartPr/>
                <p14:nvPr/>
              </p14:nvContentPartPr>
              <p14:xfrm>
                <a:off x="2082035" y="1584183"/>
                <a:ext cx="69480" cy="360"/>
              </p14:xfrm>
            </p:contentPart>
          </mc:Choice>
          <mc:Fallback xmlns="">
            <p:pic>
              <p:nvPicPr>
                <p:cNvPr id="12" name="Ink 11">
                  <a:extLst>
                    <a:ext uri="{FF2B5EF4-FFF2-40B4-BE49-F238E27FC236}">
                      <a16:creationId xmlns:a16="http://schemas.microsoft.com/office/drawing/2014/main" id="{A227D313-9D92-CD44-9F97-EC8B7A7F870C}"/>
                    </a:ext>
                  </a:extLst>
                </p:cNvPr>
                <p:cNvPicPr/>
                <p:nvPr/>
              </p:nvPicPr>
              <p:blipFill>
                <a:blip r:embed="rId19"/>
                <a:stretch>
                  <a:fillRect/>
                </a:stretch>
              </p:blipFill>
              <p:spPr>
                <a:xfrm>
                  <a:off x="2066915" y="1569063"/>
                  <a:ext cx="100080" cy="30960"/>
                </a:xfrm>
                <a:prstGeom prst="rect">
                  <a:avLst/>
                </a:prstGeom>
              </p:spPr>
            </p:pic>
          </mc:Fallback>
        </mc:AlternateContent>
      </p:grpSp>
      <p:grpSp>
        <p:nvGrpSpPr>
          <p:cNvPr id="27" name="Group 26">
            <a:extLst>
              <a:ext uri="{FF2B5EF4-FFF2-40B4-BE49-F238E27FC236}">
                <a16:creationId xmlns:a16="http://schemas.microsoft.com/office/drawing/2014/main" id="{0AAC36C2-AC8F-F24D-84AC-0AEB008E73DE}"/>
              </a:ext>
            </a:extLst>
          </p:cNvPr>
          <p:cNvGrpSpPr/>
          <p:nvPr/>
        </p:nvGrpSpPr>
        <p:grpSpPr>
          <a:xfrm>
            <a:off x="3902398" y="1377620"/>
            <a:ext cx="923725" cy="527741"/>
            <a:chOff x="2378315" y="1377543"/>
            <a:chExt cx="923760" cy="527760"/>
          </a:xfrm>
        </p:grpSpPr>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7879CF70-F974-5D4F-92FF-65AE66697D7C}"/>
                    </a:ext>
                  </a:extLst>
                </p14:cNvPr>
                <p14:cNvContentPartPr/>
                <p14:nvPr/>
              </p14:nvContentPartPr>
              <p14:xfrm>
                <a:off x="2453195" y="1377543"/>
                <a:ext cx="44280" cy="131760"/>
              </p14:xfrm>
            </p:contentPart>
          </mc:Choice>
          <mc:Fallback xmlns="">
            <p:pic>
              <p:nvPicPr>
                <p:cNvPr id="13" name="Ink 12">
                  <a:extLst>
                    <a:ext uri="{FF2B5EF4-FFF2-40B4-BE49-F238E27FC236}">
                      <a16:creationId xmlns:a16="http://schemas.microsoft.com/office/drawing/2014/main" id="{7879CF70-F974-5D4F-92FF-65AE66697D7C}"/>
                    </a:ext>
                  </a:extLst>
                </p:cNvPr>
                <p:cNvPicPr/>
                <p:nvPr/>
              </p:nvPicPr>
              <p:blipFill>
                <a:blip r:embed="rId21"/>
                <a:stretch>
                  <a:fillRect/>
                </a:stretch>
              </p:blipFill>
              <p:spPr>
                <a:xfrm>
                  <a:off x="2437715" y="1362063"/>
                  <a:ext cx="748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9294D86F-D943-6247-ACE6-570801205D85}"/>
                    </a:ext>
                  </a:extLst>
                </p14:cNvPr>
                <p14:cNvContentPartPr/>
                <p14:nvPr/>
              </p14:nvContentPartPr>
              <p14:xfrm>
                <a:off x="2378315" y="1571583"/>
                <a:ext cx="288720" cy="6480"/>
              </p14:xfrm>
            </p:contentPart>
          </mc:Choice>
          <mc:Fallback xmlns="">
            <p:pic>
              <p:nvPicPr>
                <p:cNvPr id="14" name="Ink 13">
                  <a:extLst>
                    <a:ext uri="{FF2B5EF4-FFF2-40B4-BE49-F238E27FC236}">
                      <a16:creationId xmlns:a16="http://schemas.microsoft.com/office/drawing/2014/main" id="{9294D86F-D943-6247-ACE6-570801205D85}"/>
                    </a:ext>
                  </a:extLst>
                </p:cNvPr>
                <p:cNvPicPr/>
                <p:nvPr/>
              </p:nvPicPr>
              <p:blipFill>
                <a:blip r:embed="rId23"/>
                <a:stretch>
                  <a:fillRect/>
                </a:stretch>
              </p:blipFill>
              <p:spPr>
                <a:xfrm>
                  <a:off x="2363195" y="1556463"/>
                  <a:ext cx="3193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11636546-D385-0840-A80F-38D998E22BE4}"/>
                    </a:ext>
                  </a:extLst>
                </p14:cNvPr>
                <p14:cNvContentPartPr/>
                <p14:nvPr/>
              </p14:nvContentPartPr>
              <p14:xfrm>
                <a:off x="2459315" y="1659783"/>
                <a:ext cx="170280" cy="138600"/>
              </p14:xfrm>
            </p:contentPart>
          </mc:Choice>
          <mc:Fallback xmlns="">
            <p:pic>
              <p:nvPicPr>
                <p:cNvPr id="15" name="Ink 14">
                  <a:extLst>
                    <a:ext uri="{FF2B5EF4-FFF2-40B4-BE49-F238E27FC236}">
                      <a16:creationId xmlns:a16="http://schemas.microsoft.com/office/drawing/2014/main" id="{11636546-D385-0840-A80F-38D998E22BE4}"/>
                    </a:ext>
                  </a:extLst>
                </p:cNvPr>
                <p:cNvPicPr/>
                <p:nvPr/>
              </p:nvPicPr>
              <p:blipFill>
                <a:blip r:embed="rId25"/>
                <a:stretch>
                  <a:fillRect/>
                </a:stretch>
              </p:blipFill>
              <p:spPr>
                <a:xfrm>
                  <a:off x="2444195" y="1644303"/>
                  <a:ext cx="2005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FD4F3F6C-DE20-E542-8B83-FAEAFD79A5CD}"/>
                    </a:ext>
                  </a:extLst>
                </p14:cNvPr>
                <p14:cNvContentPartPr/>
                <p14:nvPr/>
              </p14:nvContentPartPr>
              <p14:xfrm>
                <a:off x="2823995" y="1798023"/>
                <a:ext cx="214200" cy="91800"/>
              </p14:xfrm>
            </p:contentPart>
          </mc:Choice>
          <mc:Fallback xmlns="">
            <p:pic>
              <p:nvPicPr>
                <p:cNvPr id="20" name="Ink 19">
                  <a:extLst>
                    <a:ext uri="{FF2B5EF4-FFF2-40B4-BE49-F238E27FC236}">
                      <a16:creationId xmlns:a16="http://schemas.microsoft.com/office/drawing/2014/main" id="{FD4F3F6C-DE20-E542-8B83-FAEAFD79A5CD}"/>
                    </a:ext>
                  </a:extLst>
                </p:cNvPr>
                <p:cNvPicPr/>
                <p:nvPr/>
              </p:nvPicPr>
              <p:blipFill>
                <a:blip r:embed="rId27"/>
                <a:stretch>
                  <a:fillRect/>
                </a:stretch>
              </p:blipFill>
              <p:spPr>
                <a:xfrm>
                  <a:off x="2808875" y="1782543"/>
                  <a:ext cx="2444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F110A24C-63B4-7449-8EFC-14DB36641006}"/>
                    </a:ext>
                  </a:extLst>
                </p14:cNvPr>
                <p14:cNvContentPartPr/>
                <p14:nvPr/>
              </p14:nvContentPartPr>
              <p14:xfrm>
                <a:off x="3119555" y="1810623"/>
                <a:ext cx="44280" cy="6480"/>
              </p14:xfrm>
            </p:contentPart>
          </mc:Choice>
          <mc:Fallback xmlns="">
            <p:pic>
              <p:nvPicPr>
                <p:cNvPr id="21" name="Ink 20">
                  <a:extLst>
                    <a:ext uri="{FF2B5EF4-FFF2-40B4-BE49-F238E27FC236}">
                      <a16:creationId xmlns:a16="http://schemas.microsoft.com/office/drawing/2014/main" id="{F110A24C-63B4-7449-8EFC-14DB36641006}"/>
                    </a:ext>
                  </a:extLst>
                </p:cNvPr>
                <p:cNvPicPr/>
                <p:nvPr/>
              </p:nvPicPr>
              <p:blipFill>
                <a:blip r:embed="rId29"/>
                <a:stretch>
                  <a:fillRect/>
                </a:stretch>
              </p:blipFill>
              <p:spPr>
                <a:xfrm>
                  <a:off x="3104075" y="1795143"/>
                  <a:ext cx="74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EA0BA6E1-45BD-3F46-8C52-7C28C4B2B2A3}"/>
                    </a:ext>
                  </a:extLst>
                </p14:cNvPr>
                <p14:cNvContentPartPr/>
                <p14:nvPr/>
              </p14:nvContentPartPr>
              <p14:xfrm>
                <a:off x="3119555" y="1860663"/>
                <a:ext cx="82080" cy="6480"/>
              </p14:xfrm>
            </p:contentPart>
          </mc:Choice>
          <mc:Fallback xmlns="">
            <p:pic>
              <p:nvPicPr>
                <p:cNvPr id="22" name="Ink 21">
                  <a:extLst>
                    <a:ext uri="{FF2B5EF4-FFF2-40B4-BE49-F238E27FC236}">
                      <a16:creationId xmlns:a16="http://schemas.microsoft.com/office/drawing/2014/main" id="{EA0BA6E1-45BD-3F46-8C52-7C28C4B2B2A3}"/>
                    </a:ext>
                  </a:extLst>
                </p:cNvPr>
                <p:cNvPicPr/>
                <p:nvPr/>
              </p:nvPicPr>
              <p:blipFill>
                <a:blip r:embed="rId31"/>
                <a:stretch>
                  <a:fillRect/>
                </a:stretch>
              </p:blipFill>
              <p:spPr>
                <a:xfrm>
                  <a:off x="3104075" y="1845543"/>
                  <a:ext cx="112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6D53AB40-6FAD-394F-A3E5-F18D6BEE8E65}"/>
                    </a:ext>
                  </a:extLst>
                </p14:cNvPr>
                <p14:cNvContentPartPr/>
                <p14:nvPr/>
              </p14:nvContentPartPr>
              <p14:xfrm>
                <a:off x="3270395" y="1810623"/>
                <a:ext cx="31680" cy="94680"/>
              </p14:xfrm>
            </p:contentPart>
          </mc:Choice>
          <mc:Fallback xmlns="">
            <p:pic>
              <p:nvPicPr>
                <p:cNvPr id="23" name="Ink 22">
                  <a:extLst>
                    <a:ext uri="{FF2B5EF4-FFF2-40B4-BE49-F238E27FC236}">
                      <a16:creationId xmlns:a16="http://schemas.microsoft.com/office/drawing/2014/main" id="{6D53AB40-6FAD-394F-A3E5-F18D6BEE8E65}"/>
                    </a:ext>
                  </a:extLst>
                </p:cNvPr>
                <p:cNvPicPr/>
                <p:nvPr/>
              </p:nvPicPr>
              <p:blipFill>
                <a:blip r:embed="rId33"/>
                <a:stretch>
                  <a:fillRect/>
                </a:stretch>
              </p:blipFill>
              <p:spPr>
                <a:xfrm>
                  <a:off x="3255275" y="1795143"/>
                  <a:ext cx="62280" cy="125280"/>
                </a:xfrm>
                <a:prstGeom prst="rect">
                  <a:avLst/>
                </a:prstGeom>
              </p:spPr>
            </p:pic>
          </mc:Fallback>
        </mc:AlternateContent>
      </p:grpSp>
      <p:grpSp>
        <p:nvGrpSpPr>
          <p:cNvPr id="26" name="Group 25">
            <a:extLst>
              <a:ext uri="{FF2B5EF4-FFF2-40B4-BE49-F238E27FC236}">
                <a16:creationId xmlns:a16="http://schemas.microsoft.com/office/drawing/2014/main" id="{E6E08085-AA5A-534A-B7AB-E518508E6BD7}"/>
              </a:ext>
            </a:extLst>
          </p:cNvPr>
          <p:cNvGrpSpPr/>
          <p:nvPr/>
        </p:nvGrpSpPr>
        <p:grpSpPr>
          <a:xfrm>
            <a:off x="4511495" y="1175667"/>
            <a:ext cx="302029" cy="490662"/>
            <a:chOff x="2987435" y="1175583"/>
            <a:chExt cx="302040" cy="490680"/>
          </a:xfrm>
        </p:grpSpPr>
        <mc:AlternateContent xmlns:mc="http://schemas.openxmlformats.org/markup-compatibility/2006" xmlns:p14="http://schemas.microsoft.com/office/powerpoint/2010/main">
          <mc:Choice Requires="p14">
            <p:contentPart p14:bwMode="auto" r:id="rId34">
              <p14:nvContentPartPr>
                <p14:cNvPr id="19" name="Ink 18">
                  <a:extLst>
                    <a:ext uri="{FF2B5EF4-FFF2-40B4-BE49-F238E27FC236}">
                      <a16:creationId xmlns:a16="http://schemas.microsoft.com/office/drawing/2014/main" id="{EFB29E5A-9B1F-B944-A73F-BEC75A46CF06}"/>
                    </a:ext>
                  </a:extLst>
                </p14:cNvPr>
                <p14:cNvContentPartPr/>
                <p14:nvPr/>
              </p14:nvContentPartPr>
              <p14:xfrm>
                <a:off x="2987435" y="1395543"/>
                <a:ext cx="302040" cy="270720"/>
              </p14:xfrm>
            </p:contentPart>
          </mc:Choice>
          <mc:Fallback xmlns="">
            <p:pic>
              <p:nvPicPr>
                <p:cNvPr id="19" name="Ink 18">
                  <a:extLst>
                    <a:ext uri="{FF2B5EF4-FFF2-40B4-BE49-F238E27FC236}">
                      <a16:creationId xmlns:a16="http://schemas.microsoft.com/office/drawing/2014/main" id="{EFB29E5A-9B1F-B944-A73F-BEC75A46CF06}"/>
                    </a:ext>
                  </a:extLst>
                </p:cNvPr>
                <p:cNvPicPr/>
                <p:nvPr/>
              </p:nvPicPr>
              <p:blipFill>
                <a:blip r:embed="rId35"/>
                <a:stretch>
                  <a:fillRect/>
                </a:stretch>
              </p:blipFill>
              <p:spPr>
                <a:xfrm>
                  <a:off x="2972315" y="1380423"/>
                  <a:ext cx="3326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5F9E0D34-48D4-3E49-BB7A-4405C8AA9ACE}"/>
                    </a:ext>
                  </a:extLst>
                </p14:cNvPr>
                <p14:cNvContentPartPr/>
                <p14:nvPr/>
              </p14:nvContentPartPr>
              <p14:xfrm>
                <a:off x="3012635" y="1219503"/>
                <a:ext cx="12960" cy="94680"/>
              </p14:xfrm>
            </p:contentPart>
          </mc:Choice>
          <mc:Fallback xmlns="">
            <p:pic>
              <p:nvPicPr>
                <p:cNvPr id="24" name="Ink 23">
                  <a:extLst>
                    <a:ext uri="{FF2B5EF4-FFF2-40B4-BE49-F238E27FC236}">
                      <a16:creationId xmlns:a16="http://schemas.microsoft.com/office/drawing/2014/main" id="{5F9E0D34-48D4-3E49-BB7A-4405C8AA9ACE}"/>
                    </a:ext>
                  </a:extLst>
                </p:cNvPr>
                <p:cNvPicPr/>
                <p:nvPr/>
              </p:nvPicPr>
              <p:blipFill>
                <a:blip r:embed="rId37"/>
                <a:stretch>
                  <a:fillRect/>
                </a:stretch>
              </p:blipFill>
              <p:spPr>
                <a:xfrm>
                  <a:off x="2997515" y="1204383"/>
                  <a:ext cx="435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81CF8CAA-B32E-1C4C-80CC-5643D44EC981}"/>
                    </a:ext>
                  </a:extLst>
                </p14:cNvPr>
                <p14:cNvContentPartPr/>
                <p14:nvPr/>
              </p14:nvContentPartPr>
              <p14:xfrm>
                <a:off x="3012635" y="1175583"/>
                <a:ext cx="207720" cy="119880"/>
              </p14:xfrm>
            </p:contentPart>
          </mc:Choice>
          <mc:Fallback xmlns="">
            <p:pic>
              <p:nvPicPr>
                <p:cNvPr id="25" name="Ink 24">
                  <a:extLst>
                    <a:ext uri="{FF2B5EF4-FFF2-40B4-BE49-F238E27FC236}">
                      <a16:creationId xmlns:a16="http://schemas.microsoft.com/office/drawing/2014/main" id="{81CF8CAA-B32E-1C4C-80CC-5643D44EC981}"/>
                    </a:ext>
                  </a:extLst>
                </p:cNvPr>
                <p:cNvPicPr/>
                <p:nvPr/>
              </p:nvPicPr>
              <p:blipFill>
                <a:blip r:embed="rId39"/>
                <a:stretch>
                  <a:fillRect/>
                </a:stretch>
              </p:blipFill>
              <p:spPr>
                <a:xfrm>
                  <a:off x="2997515" y="1160103"/>
                  <a:ext cx="238320" cy="150480"/>
                </a:xfrm>
                <a:prstGeom prst="rect">
                  <a:avLst/>
                </a:prstGeom>
              </p:spPr>
            </p:pic>
          </mc:Fallback>
        </mc:AlternateContent>
      </p:grpSp>
      <p:grpSp>
        <p:nvGrpSpPr>
          <p:cNvPr id="47" name="Group 46">
            <a:extLst>
              <a:ext uri="{FF2B5EF4-FFF2-40B4-BE49-F238E27FC236}">
                <a16:creationId xmlns:a16="http://schemas.microsoft.com/office/drawing/2014/main" id="{878B1AD5-0ABD-7B47-896F-602A67C0C9F8}"/>
              </a:ext>
            </a:extLst>
          </p:cNvPr>
          <p:cNvGrpSpPr/>
          <p:nvPr/>
        </p:nvGrpSpPr>
        <p:grpSpPr>
          <a:xfrm>
            <a:off x="5014396" y="1119150"/>
            <a:ext cx="3432831" cy="710614"/>
            <a:chOff x="3490355" y="1119063"/>
            <a:chExt cx="3432960" cy="710640"/>
          </a:xfrm>
        </p:grpSpPr>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E8640D23-0830-A240-B593-D0F38E1D1695}"/>
                    </a:ext>
                  </a:extLst>
                </p14:cNvPr>
                <p14:cNvContentPartPr/>
                <p14:nvPr/>
              </p14:nvContentPartPr>
              <p14:xfrm>
                <a:off x="3490355" y="1351623"/>
                <a:ext cx="163800" cy="415440"/>
              </p14:xfrm>
            </p:contentPart>
          </mc:Choice>
          <mc:Fallback xmlns="">
            <p:pic>
              <p:nvPicPr>
                <p:cNvPr id="28" name="Ink 27">
                  <a:extLst>
                    <a:ext uri="{FF2B5EF4-FFF2-40B4-BE49-F238E27FC236}">
                      <a16:creationId xmlns:a16="http://schemas.microsoft.com/office/drawing/2014/main" id="{E8640D23-0830-A240-B593-D0F38E1D1695}"/>
                    </a:ext>
                  </a:extLst>
                </p:cNvPr>
                <p:cNvPicPr/>
                <p:nvPr/>
              </p:nvPicPr>
              <p:blipFill>
                <a:blip r:embed="rId41"/>
                <a:stretch>
                  <a:fillRect/>
                </a:stretch>
              </p:blipFill>
              <p:spPr>
                <a:xfrm>
                  <a:off x="3475235" y="1336143"/>
                  <a:ext cx="19440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0E00B306-4DC7-5043-B5A3-978EAEE5E18D}"/>
                    </a:ext>
                  </a:extLst>
                </p14:cNvPr>
                <p14:cNvContentPartPr/>
                <p14:nvPr/>
              </p14:nvContentPartPr>
              <p14:xfrm>
                <a:off x="3735515" y="1439463"/>
                <a:ext cx="100800" cy="220320"/>
              </p14:xfrm>
            </p:contentPart>
          </mc:Choice>
          <mc:Fallback xmlns="">
            <p:pic>
              <p:nvPicPr>
                <p:cNvPr id="29" name="Ink 28">
                  <a:extLst>
                    <a:ext uri="{FF2B5EF4-FFF2-40B4-BE49-F238E27FC236}">
                      <a16:creationId xmlns:a16="http://schemas.microsoft.com/office/drawing/2014/main" id="{0E00B306-4DC7-5043-B5A3-978EAEE5E18D}"/>
                    </a:ext>
                  </a:extLst>
                </p:cNvPr>
                <p:cNvPicPr/>
                <p:nvPr/>
              </p:nvPicPr>
              <p:blipFill>
                <a:blip r:embed="rId43"/>
                <a:stretch>
                  <a:fillRect/>
                </a:stretch>
              </p:blipFill>
              <p:spPr>
                <a:xfrm>
                  <a:off x="3720395" y="1424343"/>
                  <a:ext cx="1314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82AD8745-EC83-0D44-9339-CB2537C0068A}"/>
                    </a:ext>
                  </a:extLst>
                </p14:cNvPr>
                <p14:cNvContentPartPr/>
                <p14:nvPr/>
              </p14:nvContentPartPr>
              <p14:xfrm>
                <a:off x="4326635" y="1584183"/>
                <a:ext cx="182520" cy="6480"/>
              </p14:xfrm>
            </p:contentPart>
          </mc:Choice>
          <mc:Fallback xmlns="">
            <p:pic>
              <p:nvPicPr>
                <p:cNvPr id="33" name="Ink 32">
                  <a:extLst>
                    <a:ext uri="{FF2B5EF4-FFF2-40B4-BE49-F238E27FC236}">
                      <a16:creationId xmlns:a16="http://schemas.microsoft.com/office/drawing/2014/main" id="{82AD8745-EC83-0D44-9339-CB2537C0068A}"/>
                    </a:ext>
                  </a:extLst>
                </p:cNvPr>
                <p:cNvPicPr/>
                <p:nvPr/>
              </p:nvPicPr>
              <p:blipFill>
                <a:blip r:embed="rId49"/>
                <a:stretch>
                  <a:fillRect/>
                </a:stretch>
              </p:blipFill>
              <p:spPr>
                <a:xfrm>
                  <a:off x="4311515" y="1569063"/>
                  <a:ext cx="213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EEBB91B0-46D0-5F4B-AE97-DA37282A3C2D}"/>
                    </a:ext>
                  </a:extLst>
                </p14:cNvPr>
                <p14:cNvContentPartPr/>
                <p14:nvPr/>
              </p14:nvContentPartPr>
              <p14:xfrm>
                <a:off x="4427075" y="1533783"/>
                <a:ext cx="31680" cy="132480"/>
              </p14:xfrm>
            </p:contentPart>
          </mc:Choice>
          <mc:Fallback xmlns="">
            <p:pic>
              <p:nvPicPr>
                <p:cNvPr id="34" name="Ink 33">
                  <a:extLst>
                    <a:ext uri="{FF2B5EF4-FFF2-40B4-BE49-F238E27FC236}">
                      <a16:creationId xmlns:a16="http://schemas.microsoft.com/office/drawing/2014/main" id="{EEBB91B0-46D0-5F4B-AE97-DA37282A3C2D}"/>
                    </a:ext>
                  </a:extLst>
                </p:cNvPr>
                <p:cNvPicPr/>
                <p:nvPr/>
              </p:nvPicPr>
              <p:blipFill>
                <a:blip r:embed="rId51"/>
                <a:stretch>
                  <a:fillRect/>
                </a:stretch>
              </p:blipFill>
              <p:spPr>
                <a:xfrm>
                  <a:off x="4411955" y="1518663"/>
                  <a:ext cx="622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2E3E63B1-B522-1348-BCB2-5FF1AB40964B}"/>
                    </a:ext>
                  </a:extLst>
                </p14:cNvPr>
                <p14:cNvContentPartPr/>
                <p14:nvPr/>
              </p14:nvContentPartPr>
              <p14:xfrm>
                <a:off x="5074715" y="1508583"/>
                <a:ext cx="82080" cy="88200"/>
              </p14:xfrm>
            </p:contentPart>
          </mc:Choice>
          <mc:Fallback xmlns="">
            <p:pic>
              <p:nvPicPr>
                <p:cNvPr id="37" name="Ink 36">
                  <a:extLst>
                    <a:ext uri="{FF2B5EF4-FFF2-40B4-BE49-F238E27FC236}">
                      <a16:creationId xmlns:a16="http://schemas.microsoft.com/office/drawing/2014/main" id="{2E3E63B1-B522-1348-BCB2-5FF1AB40964B}"/>
                    </a:ext>
                  </a:extLst>
                </p:cNvPr>
                <p:cNvPicPr/>
                <p:nvPr/>
              </p:nvPicPr>
              <p:blipFill>
                <a:blip r:embed="rId57"/>
                <a:stretch>
                  <a:fillRect/>
                </a:stretch>
              </p:blipFill>
              <p:spPr>
                <a:xfrm>
                  <a:off x="5059595" y="1493463"/>
                  <a:ext cx="1126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Ink 37">
                  <a:extLst>
                    <a:ext uri="{FF2B5EF4-FFF2-40B4-BE49-F238E27FC236}">
                      <a16:creationId xmlns:a16="http://schemas.microsoft.com/office/drawing/2014/main" id="{6726EE32-DD60-2748-815D-4E9124DC852D}"/>
                    </a:ext>
                  </a:extLst>
                </p14:cNvPr>
                <p14:cNvContentPartPr/>
                <p14:nvPr/>
              </p14:nvContentPartPr>
              <p14:xfrm>
                <a:off x="5169035" y="1471143"/>
                <a:ext cx="82080" cy="126000"/>
              </p14:xfrm>
            </p:contentPart>
          </mc:Choice>
          <mc:Fallback xmlns="">
            <p:pic>
              <p:nvPicPr>
                <p:cNvPr id="38" name="Ink 37">
                  <a:extLst>
                    <a:ext uri="{FF2B5EF4-FFF2-40B4-BE49-F238E27FC236}">
                      <a16:creationId xmlns:a16="http://schemas.microsoft.com/office/drawing/2014/main" id="{6726EE32-DD60-2748-815D-4E9124DC852D}"/>
                    </a:ext>
                  </a:extLst>
                </p:cNvPr>
                <p:cNvPicPr/>
                <p:nvPr/>
              </p:nvPicPr>
              <p:blipFill>
                <a:blip r:embed="rId59"/>
                <a:stretch>
                  <a:fillRect/>
                </a:stretch>
              </p:blipFill>
              <p:spPr>
                <a:xfrm>
                  <a:off x="5153915" y="1455663"/>
                  <a:ext cx="112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a16="http://schemas.microsoft.com/office/drawing/2014/main" id="{508E7817-D6C2-DA46-A88D-6C3ADC37FF80}"/>
                    </a:ext>
                  </a:extLst>
                </p14:cNvPr>
                <p14:cNvContentPartPr/>
                <p14:nvPr/>
              </p14:nvContentPartPr>
              <p14:xfrm>
                <a:off x="5313755" y="1578063"/>
                <a:ext cx="182520" cy="82080"/>
              </p14:xfrm>
            </p:contentPart>
          </mc:Choice>
          <mc:Fallback xmlns="">
            <p:pic>
              <p:nvPicPr>
                <p:cNvPr id="39" name="Ink 38">
                  <a:extLst>
                    <a:ext uri="{FF2B5EF4-FFF2-40B4-BE49-F238E27FC236}">
                      <a16:creationId xmlns:a16="http://schemas.microsoft.com/office/drawing/2014/main" id="{508E7817-D6C2-DA46-A88D-6C3ADC37FF80}"/>
                    </a:ext>
                  </a:extLst>
                </p:cNvPr>
                <p:cNvPicPr/>
                <p:nvPr/>
              </p:nvPicPr>
              <p:blipFill>
                <a:blip r:embed="rId61"/>
                <a:stretch>
                  <a:fillRect/>
                </a:stretch>
              </p:blipFill>
              <p:spPr>
                <a:xfrm>
                  <a:off x="5298275" y="1562583"/>
                  <a:ext cx="2131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Ink 39">
                  <a:extLst>
                    <a:ext uri="{FF2B5EF4-FFF2-40B4-BE49-F238E27FC236}">
                      <a16:creationId xmlns:a16="http://schemas.microsoft.com/office/drawing/2014/main" id="{C092F964-F030-6B4F-8836-154C6CFE78CD}"/>
                    </a:ext>
                  </a:extLst>
                </p14:cNvPr>
                <p14:cNvContentPartPr/>
                <p14:nvPr/>
              </p14:nvContentPartPr>
              <p14:xfrm>
                <a:off x="5527595" y="1426863"/>
                <a:ext cx="170280" cy="327240"/>
              </p14:xfrm>
            </p:contentPart>
          </mc:Choice>
          <mc:Fallback xmlns="">
            <p:pic>
              <p:nvPicPr>
                <p:cNvPr id="40" name="Ink 39">
                  <a:extLst>
                    <a:ext uri="{FF2B5EF4-FFF2-40B4-BE49-F238E27FC236}">
                      <a16:creationId xmlns:a16="http://schemas.microsoft.com/office/drawing/2014/main" id="{C092F964-F030-6B4F-8836-154C6CFE78CD}"/>
                    </a:ext>
                  </a:extLst>
                </p:cNvPr>
                <p:cNvPicPr/>
                <p:nvPr/>
              </p:nvPicPr>
              <p:blipFill>
                <a:blip r:embed="rId63"/>
                <a:stretch>
                  <a:fillRect/>
                </a:stretch>
              </p:blipFill>
              <p:spPr>
                <a:xfrm>
                  <a:off x="5512115" y="1411743"/>
                  <a:ext cx="20052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03E8405C-5A11-B34C-B646-1A2D6852701F}"/>
                    </a:ext>
                  </a:extLst>
                </p14:cNvPr>
                <p14:cNvContentPartPr/>
                <p14:nvPr/>
              </p14:nvContentPartPr>
              <p14:xfrm>
                <a:off x="5810555" y="1565463"/>
                <a:ext cx="145080" cy="6480"/>
              </p14:xfrm>
            </p:contentPart>
          </mc:Choice>
          <mc:Fallback xmlns="">
            <p:pic>
              <p:nvPicPr>
                <p:cNvPr id="42" name="Ink 41">
                  <a:extLst>
                    <a:ext uri="{FF2B5EF4-FFF2-40B4-BE49-F238E27FC236}">
                      <a16:creationId xmlns:a16="http://schemas.microsoft.com/office/drawing/2014/main" id="{03E8405C-5A11-B34C-B646-1A2D6852701F}"/>
                    </a:ext>
                  </a:extLst>
                </p:cNvPr>
                <p:cNvPicPr/>
                <p:nvPr/>
              </p:nvPicPr>
              <p:blipFill>
                <a:blip r:embed="rId65"/>
                <a:stretch>
                  <a:fillRect/>
                </a:stretch>
              </p:blipFill>
              <p:spPr>
                <a:xfrm>
                  <a:off x="5795075" y="1549983"/>
                  <a:ext cx="1753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9A8EBABA-0511-8747-816D-1ACBA9DB8289}"/>
                    </a:ext>
                  </a:extLst>
                </p14:cNvPr>
                <p14:cNvContentPartPr/>
                <p14:nvPr/>
              </p14:nvContentPartPr>
              <p14:xfrm>
                <a:off x="6087035" y="1464663"/>
                <a:ext cx="151200" cy="157680"/>
              </p14:xfrm>
            </p:contentPart>
          </mc:Choice>
          <mc:Fallback xmlns="">
            <p:pic>
              <p:nvPicPr>
                <p:cNvPr id="43" name="Ink 42">
                  <a:extLst>
                    <a:ext uri="{FF2B5EF4-FFF2-40B4-BE49-F238E27FC236}">
                      <a16:creationId xmlns:a16="http://schemas.microsoft.com/office/drawing/2014/main" id="{9A8EBABA-0511-8747-816D-1ACBA9DB8289}"/>
                    </a:ext>
                  </a:extLst>
                </p:cNvPr>
                <p:cNvPicPr/>
                <p:nvPr/>
              </p:nvPicPr>
              <p:blipFill>
                <a:blip r:embed="rId67"/>
                <a:stretch>
                  <a:fillRect/>
                </a:stretch>
              </p:blipFill>
              <p:spPr>
                <a:xfrm>
                  <a:off x="6071915" y="1449543"/>
                  <a:ext cx="1818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CDAC6550-B198-8B40-ACDF-9993C5EF5F83}"/>
                    </a:ext>
                  </a:extLst>
                </p14:cNvPr>
                <p14:cNvContentPartPr/>
                <p14:nvPr/>
              </p14:nvContentPartPr>
              <p14:xfrm>
                <a:off x="6281795" y="1596783"/>
                <a:ext cx="195120" cy="82080"/>
              </p14:xfrm>
            </p:contentPart>
          </mc:Choice>
          <mc:Fallback xmlns="">
            <p:pic>
              <p:nvPicPr>
                <p:cNvPr id="44" name="Ink 43">
                  <a:extLst>
                    <a:ext uri="{FF2B5EF4-FFF2-40B4-BE49-F238E27FC236}">
                      <a16:creationId xmlns:a16="http://schemas.microsoft.com/office/drawing/2014/main" id="{CDAC6550-B198-8B40-ACDF-9993C5EF5F83}"/>
                    </a:ext>
                  </a:extLst>
                </p:cNvPr>
                <p:cNvPicPr/>
                <p:nvPr/>
              </p:nvPicPr>
              <p:blipFill>
                <a:blip r:embed="rId69"/>
                <a:stretch>
                  <a:fillRect/>
                </a:stretch>
              </p:blipFill>
              <p:spPr>
                <a:xfrm>
                  <a:off x="6266675" y="1581663"/>
                  <a:ext cx="225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96C6AE1C-2AAC-D54D-8748-AE1F2E32A4EA}"/>
                    </a:ext>
                  </a:extLst>
                </p14:cNvPr>
                <p14:cNvContentPartPr/>
                <p14:nvPr/>
              </p14:nvContentPartPr>
              <p14:xfrm>
                <a:off x="6439115" y="1326423"/>
                <a:ext cx="232920" cy="503280"/>
              </p14:xfrm>
            </p:contentPart>
          </mc:Choice>
          <mc:Fallback xmlns="">
            <p:pic>
              <p:nvPicPr>
                <p:cNvPr id="45" name="Ink 44">
                  <a:extLst>
                    <a:ext uri="{FF2B5EF4-FFF2-40B4-BE49-F238E27FC236}">
                      <a16:creationId xmlns:a16="http://schemas.microsoft.com/office/drawing/2014/main" id="{96C6AE1C-2AAC-D54D-8748-AE1F2E32A4EA}"/>
                    </a:ext>
                  </a:extLst>
                </p:cNvPr>
                <p:cNvPicPr/>
                <p:nvPr/>
              </p:nvPicPr>
              <p:blipFill>
                <a:blip r:embed="rId71"/>
                <a:stretch>
                  <a:fillRect/>
                </a:stretch>
              </p:blipFill>
              <p:spPr>
                <a:xfrm>
                  <a:off x="6423995" y="1311303"/>
                  <a:ext cx="26352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219AED7C-DE4F-3A4A-B164-1A9DAAD41B2C}"/>
                    </a:ext>
                  </a:extLst>
                </p14:cNvPr>
                <p14:cNvContentPartPr/>
                <p14:nvPr/>
              </p14:nvContentPartPr>
              <p14:xfrm>
                <a:off x="6702995" y="1119063"/>
                <a:ext cx="220320" cy="176400"/>
              </p14:xfrm>
            </p:contentPart>
          </mc:Choice>
          <mc:Fallback xmlns="">
            <p:pic>
              <p:nvPicPr>
                <p:cNvPr id="46" name="Ink 45">
                  <a:extLst>
                    <a:ext uri="{FF2B5EF4-FFF2-40B4-BE49-F238E27FC236}">
                      <a16:creationId xmlns:a16="http://schemas.microsoft.com/office/drawing/2014/main" id="{219AED7C-DE4F-3A4A-B164-1A9DAAD41B2C}"/>
                    </a:ext>
                  </a:extLst>
                </p:cNvPr>
                <p:cNvPicPr/>
                <p:nvPr/>
              </p:nvPicPr>
              <p:blipFill>
                <a:blip r:embed="rId73"/>
                <a:stretch>
                  <a:fillRect/>
                </a:stretch>
              </p:blipFill>
              <p:spPr>
                <a:xfrm>
                  <a:off x="6687875" y="1103583"/>
                  <a:ext cx="250920" cy="207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53" name="Ink 52">
                <a:extLst>
                  <a:ext uri="{FF2B5EF4-FFF2-40B4-BE49-F238E27FC236}">
                    <a16:creationId xmlns:a16="http://schemas.microsoft.com/office/drawing/2014/main" id="{1894B2A5-0037-F54F-B544-9D2920DDD7F9}"/>
                  </a:ext>
                </a:extLst>
              </p14:cNvPr>
              <p14:cNvContentPartPr/>
              <p14:nvPr/>
            </p14:nvContentPartPr>
            <p14:xfrm>
              <a:off x="2958513" y="2879483"/>
              <a:ext cx="125995" cy="176394"/>
            </p14:xfrm>
          </p:contentPart>
        </mc:Choice>
        <mc:Fallback xmlns="">
          <p:pic>
            <p:nvPicPr>
              <p:cNvPr id="53" name="Ink 52">
                <a:extLst>
                  <a:ext uri="{FF2B5EF4-FFF2-40B4-BE49-F238E27FC236}">
                    <a16:creationId xmlns:a16="http://schemas.microsoft.com/office/drawing/2014/main" id="{1894B2A5-0037-F54F-B544-9D2920DDD7F9}"/>
                  </a:ext>
                </a:extLst>
              </p:cNvPr>
              <p:cNvPicPr/>
              <p:nvPr/>
            </p:nvPicPr>
            <p:blipFill>
              <a:blip r:embed="rId75"/>
              <a:stretch>
                <a:fillRect/>
              </a:stretch>
            </p:blipFill>
            <p:spPr>
              <a:xfrm>
                <a:off x="2950233" y="2870483"/>
                <a:ext cx="143994" cy="194753"/>
              </a:xfrm>
              <a:prstGeom prst="rect">
                <a:avLst/>
              </a:prstGeom>
            </p:spPr>
          </p:pic>
        </mc:Fallback>
      </mc:AlternateContent>
      <p:grpSp>
        <p:nvGrpSpPr>
          <p:cNvPr id="474" name="Group 473">
            <a:extLst>
              <a:ext uri="{FF2B5EF4-FFF2-40B4-BE49-F238E27FC236}">
                <a16:creationId xmlns:a16="http://schemas.microsoft.com/office/drawing/2014/main" id="{D125FB9B-78D7-ED49-AC4B-59E71A7D2021}"/>
              </a:ext>
            </a:extLst>
          </p:cNvPr>
          <p:cNvGrpSpPr/>
          <p:nvPr/>
        </p:nvGrpSpPr>
        <p:grpSpPr>
          <a:xfrm>
            <a:off x="4649729" y="2470540"/>
            <a:ext cx="804930" cy="277189"/>
            <a:chOff x="3125675" y="2470503"/>
            <a:chExt cx="804960" cy="277200"/>
          </a:xfrm>
        </p:grpSpPr>
        <mc:AlternateContent xmlns:mc="http://schemas.openxmlformats.org/markup-compatibility/2006" xmlns:p14="http://schemas.microsoft.com/office/powerpoint/2010/main">
          <mc:Choice Requires="p14">
            <p:contentPart p14:bwMode="auto" r:id="rId76">
              <p14:nvContentPartPr>
                <p14:cNvPr id="62" name="Ink 61">
                  <a:extLst>
                    <a:ext uri="{FF2B5EF4-FFF2-40B4-BE49-F238E27FC236}">
                      <a16:creationId xmlns:a16="http://schemas.microsoft.com/office/drawing/2014/main" id="{A3F9EE09-9527-9A4A-8C82-8D19DC0B6D39}"/>
                    </a:ext>
                  </a:extLst>
                </p14:cNvPr>
                <p14:cNvContentPartPr/>
                <p14:nvPr/>
              </p14:nvContentPartPr>
              <p14:xfrm>
                <a:off x="3125675" y="2470503"/>
                <a:ext cx="245520" cy="201600"/>
              </p14:xfrm>
            </p:contentPart>
          </mc:Choice>
          <mc:Fallback xmlns="">
            <p:pic>
              <p:nvPicPr>
                <p:cNvPr id="62" name="Ink 61">
                  <a:extLst>
                    <a:ext uri="{FF2B5EF4-FFF2-40B4-BE49-F238E27FC236}">
                      <a16:creationId xmlns:a16="http://schemas.microsoft.com/office/drawing/2014/main" id="{A3F9EE09-9527-9A4A-8C82-8D19DC0B6D39}"/>
                    </a:ext>
                  </a:extLst>
                </p:cNvPr>
                <p:cNvPicPr/>
                <p:nvPr/>
              </p:nvPicPr>
              <p:blipFill>
                <a:blip r:embed="rId81"/>
                <a:stretch>
                  <a:fillRect/>
                </a:stretch>
              </p:blipFill>
              <p:spPr>
                <a:xfrm>
                  <a:off x="3110555" y="2455383"/>
                  <a:ext cx="2761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3" name="Ink 62">
                  <a:extLst>
                    <a:ext uri="{FF2B5EF4-FFF2-40B4-BE49-F238E27FC236}">
                      <a16:creationId xmlns:a16="http://schemas.microsoft.com/office/drawing/2014/main" id="{51E348EB-0A1F-BE48-A8D9-2F3B96B84E79}"/>
                    </a:ext>
                  </a:extLst>
                </p14:cNvPr>
                <p14:cNvContentPartPr/>
                <p14:nvPr/>
              </p14:nvContentPartPr>
              <p14:xfrm>
                <a:off x="3534275" y="2495703"/>
                <a:ext cx="145080" cy="182520"/>
              </p14:xfrm>
            </p:contentPart>
          </mc:Choice>
          <mc:Fallback xmlns="">
            <p:pic>
              <p:nvPicPr>
                <p:cNvPr id="63" name="Ink 62">
                  <a:extLst>
                    <a:ext uri="{FF2B5EF4-FFF2-40B4-BE49-F238E27FC236}">
                      <a16:creationId xmlns:a16="http://schemas.microsoft.com/office/drawing/2014/main" id="{51E348EB-0A1F-BE48-A8D9-2F3B96B84E79}"/>
                    </a:ext>
                  </a:extLst>
                </p:cNvPr>
                <p:cNvPicPr/>
                <p:nvPr/>
              </p:nvPicPr>
              <p:blipFill>
                <a:blip r:embed="rId83"/>
                <a:stretch>
                  <a:fillRect/>
                </a:stretch>
              </p:blipFill>
              <p:spPr>
                <a:xfrm>
                  <a:off x="3519155" y="2480583"/>
                  <a:ext cx="1753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64" name="Ink 463">
                  <a:extLst>
                    <a:ext uri="{FF2B5EF4-FFF2-40B4-BE49-F238E27FC236}">
                      <a16:creationId xmlns:a16="http://schemas.microsoft.com/office/drawing/2014/main" id="{19928E7F-4E1A-6F47-A9C2-89A2EC49A6F1}"/>
                    </a:ext>
                  </a:extLst>
                </p14:cNvPr>
                <p14:cNvContentPartPr/>
                <p14:nvPr/>
              </p14:nvContentPartPr>
              <p14:xfrm>
                <a:off x="3722915" y="2653023"/>
                <a:ext cx="207720" cy="94680"/>
              </p14:xfrm>
            </p:contentPart>
          </mc:Choice>
          <mc:Fallback xmlns="">
            <p:pic>
              <p:nvPicPr>
                <p:cNvPr id="464" name="Ink 463">
                  <a:extLst>
                    <a:ext uri="{FF2B5EF4-FFF2-40B4-BE49-F238E27FC236}">
                      <a16:creationId xmlns:a16="http://schemas.microsoft.com/office/drawing/2014/main" id="{19928E7F-4E1A-6F47-A9C2-89A2EC49A6F1}"/>
                    </a:ext>
                  </a:extLst>
                </p:cNvPr>
                <p:cNvPicPr/>
                <p:nvPr/>
              </p:nvPicPr>
              <p:blipFill>
                <a:blip r:embed="rId85"/>
                <a:stretch>
                  <a:fillRect/>
                </a:stretch>
              </p:blipFill>
              <p:spPr>
                <a:xfrm>
                  <a:off x="3707795" y="2637903"/>
                  <a:ext cx="238320" cy="125280"/>
                </a:xfrm>
                <a:prstGeom prst="rect">
                  <a:avLst/>
                </a:prstGeom>
              </p:spPr>
            </p:pic>
          </mc:Fallback>
        </mc:AlternateContent>
      </p:grpSp>
      <p:grpSp>
        <p:nvGrpSpPr>
          <p:cNvPr id="473" name="Group 472">
            <a:extLst>
              <a:ext uri="{FF2B5EF4-FFF2-40B4-BE49-F238E27FC236}">
                <a16:creationId xmlns:a16="http://schemas.microsoft.com/office/drawing/2014/main" id="{B428FFCB-32FE-6A49-91EB-4410657FC423}"/>
              </a:ext>
            </a:extLst>
          </p:cNvPr>
          <p:cNvGrpSpPr/>
          <p:nvPr/>
        </p:nvGrpSpPr>
        <p:grpSpPr>
          <a:xfrm>
            <a:off x="5699809" y="2514817"/>
            <a:ext cx="100797" cy="94316"/>
            <a:chOff x="4175795" y="2514783"/>
            <a:chExt cx="100800" cy="94320"/>
          </a:xfrm>
        </p:grpSpPr>
        <mc:AlternateContent xmlns:mc="http://schemas.openxmlformats.org/markup-compatibility/2006" xmlns:p14="http://schemas.microsoft.com/office/powerpoint/2010/main">
          <mc:Choice Requires="p14">
            <p:contentPart p14:bwMode="auto" r:id="rId86">
              <p14:nvContentPartPr>
                <p14:cNvPr id="465" name="Ink 464">
                  <a:extLst>
                    <a:ext uri="{FF2B5EF4-FFF2-40B4-BE49-F238E27FC236}">
                      <a16:creationId xmlns:a16="http://schemas.microsoft.com/office/drawing/2014/main" id="{16CC9A85-3806-B647-9BF8-14755F53C1CD}"/>
                    </a:ext>
                  </a:extLst>
                </p14:cNvPr>
                <p14:cNvContentPartPr/>
                <p14:nvPr/>
              </p14:nvContentPartPr>
              <p14:xfrm>
                <a:off x="4188395" y="2514783"/>
                <a:ext cx="82080" cy="19080"/>
              </p14:xfrm>
            </p:contentPart>
          </mc:Choice>
          <mc:Fallback xmlns="">
            <p:pic>
              <p:nvPicPr>
                <p:cNvPr id="465" name="Ink 464">
                  <a:extLst>
                    <a:ext uri="{FF2B5EF4-FFF2-40B4-BE49-F238E27FC236}">
                      <a16:creationId xmlns:a16="http://schemas.microsoft.com/office/drawing/2014/main" id="{16CC9A85-3806-B647-9BF8-14755F53C1CD}"/>
                    </a:ext>
                  </a:extLst>
                </p:cNvPr>
                <p:cNvPicPr/>
                <p:nvPr/>
              </p:nvPicPr>
              <p:blipFill>
                <a:blip r:embed="rId87"/>
                <a:stretch>
                  <a:fillRect/>
                </a:stretch>
              </p:blipFill>
              <p:spPr>
                <a:xfrm>
                  <a:off x="4172915" y="2499303"/>
                  <a:ext cx="1126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66" name="Ink 465">
                  <a:extLst>
                    <a:ext uri="{FF2B5EF4-FFF2-40B4-BE49-F238E27FC236}">
                      <a16:creationId xmlns:a16="http://schemas.microsoft.com/office/drawing/2014/main" id="{06541497-1436-9247-97FE-BC6E8B872A03}"/>
                    </a:ext>
                  </a:extLst>
                </p14:cNvPr>
                <p14:cNvContentPartPr/>
                <p14:nvPr/>
              </p14:nvContentPartPr>
              <p14:xfrm>
                <a:off x="4175795" y="2602623"/>
                <a:ext cx="100800" cy="6480"/>
              </p14:xfrm>
            </p:contentPart>
          </mc:Choice>
          <mc:Fallback xmlns="">
            <p:pic>
              <p:nvPicPr>
                <p:cNvPr id="466" name="Ink 465">
                  <a:extLst>
                    <a:ext uri="{FF2B5EF4-FFF2-40B4-BE49-F238E27FC236}">
                      <a16:creationId xmlns:a16="http://schemas.microsoft.com/office/drawing/2014/main" id="{06541497-1436-9247-97FE-BC6E8B872A03}"/>
                    </a:ext>
                  </a:extLst>
                </p:cNvPr>
                <p:cNvPicPr/>
                <p:nvPr/>
              </p:nvPicPr>
              <p:blipFill>
                <a:blip r:embed="rId89"/>
                <a:stretch>
                  <a:fillRect/>
                </a:stretch>
              </p:blipFill>
              <p:spPr>
                <a:xfrm>
                  <a:off x="4160315" y="2587503"/>
                  <a:ext cx="131400" cy="37080"/>
                </a:xfrm>
                <a:prstGeom prst="rect">
                  <a:avLst/>
                </a:prstGeom>
              </p:spPr>
            </p:pic>
          </mc:Fallback>
        </mc:AlternateContent>
      </p:grpSp>
      <p:grpSp>
        <p:nvGrpSpPr>
          <p:cNvPr id="484" name="Group 483">
            <a:extLst>
              <a:ext uri="{FF2B5EF4-FFF2-40B4-BE49-F238E27FC236}">
                <a16:creationId xmlns:a16="http://schemas.microsoft.com/office/drawing/2014/main" id="{75E0907F-165D-4347-89A5-61B793F83195}"/>
              </a:ext>
            </a:extLst>
          </p:cNvPr>
          <p:cNvGrpSpPr/>
          <p:nvPr/>
        </p:nvGrpSpPr>
        <p:grpSpPr>
          <a:xfrm>
            <a:off x="6680414" y="2445700"/>
            <a:ext cx="635376" cy="138595"/>
            <a:chOff x="5156435" y="2445663"/>
            <a:chExt cx="635400" cy="138600"/>
          </a:xfrm>
        </p:grpSpPr>
        <mc:AlternateContent xmlns:mc="http://schemas.openxmlformats.org/markup-compatibility/2006" xmlns:p14="http://schemas.microsoft.com/office/powerpoint/2010/main">
          <mc:Choice Requires="p14">
            <p:contentPart p14:bwMode="auto" r:id="rId90">
              <p14:nvContentPartPr>
                <p14:cNvPr id="470" name="Ink 469">
                  <a:extLst>
                    <a:ext uri="{FF2B5EF4-FFF2-40B4-BE49-F238E27FC236}">
                      <a16:creationId xmlns:a16="http://schemas.microsoft.com/office/drawing/2014/main" id="{3DDB8754-515B-D345-BBCB-CD7659319A5E}"/>
                    </a:ext>
                  </a:extLst>
                </p14:cNvPr>
                <p14:cNvContentPartPr/>
                <p14:nvPr/>
              </p14:nvContentPartPr>
              <p14:xfrm>
                <a:off x="5181635" y="2476983"/>
                <a:ext cx="6480" cy="100800"/>
              </p14:xfrm>
            </p:contentPart>
          </mc:Choice>
          <mc:Fallback xmlns="">
            <p:pic>
              <p:nvPicPr>
                <p:cNvPr id="470" name="Ink 469">
                  <a:extLst>
                    <a:ext uri="{FF2B5EF4-FFF2-40B4-BE49-F238E27FC236}">
                      <a16:creationId xmlns:a16="http://schemas.microsoft.com/office/drawing/2014/main" id="{3DDB8754-515B-D345-BBCB-CD7659319A5E}"/>
                    </a:ext>
                  </a:extLst>
                </p:cNvPr>
                <p:cNvPicPr/>
                <p:nvPr/>
              </p:nvPicPr>
              <p:blipFill>
                <a:blip r:embed="rId97"/>
                <a:stretch>
                  <a:fillRect/>
                </a:stretch>
              </p:blipFill>
              <p:spPr>
                <a:xfrm>
                  <a:off x="5166515" y="2461863"/>
                  <a:ext cx="370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1" name="Ink 470">
                  <a:extLst>
                    <a:ext uri="{FF2B5EF4-FFF2-40B4-BE49-F238E27FC236}">
                      <a16:creationId xmlns:a16="http://schemas.microsoft.com/office/drawing/2014/main" id="{5CD1EF53-C687-6145-91CD-0746A61E3A4E}"/>
                    </a:ext>
                  </a:extLst>
                </p14:cNvPr>
                <p14:cNvContentPartPr/>
                <p14:nvPr/>
              </p14:nvContentPartPr>
              <p14:xfrm>
                <a:off x="5156435" y="2445663"/>
                <a:ext cx="239400" cy="113400"/>
              </p14:xfrm>
            </p:contentPart>
          </mc:Choice>
          <mc:Fallback xmlns="">
            <p:pic>
              <p:nvPicPr>
                <p:cNvPr id="471" name="Ink 470">
                  <a:extLst>
                    <a:ext uri="{FF2B5EF4-FFF2-40B4-BE49-F238E27FC236}">
                      <a16:creationId xmlns:a16="http://schemas.microsoft.com/office/drawing/2014/main" id="{5CD1EF53-C687-6145-91CD-0746A61E3A4E}"/>
                    </a:ext>
                  </a:extLst>
                </p:cNvPr>
                <p:cNvPicPr/>
                <p:nvPr/>
              </p:nvPicPr>
              <p:blipFill>
                <a:blip r:embed="rId99"/>
                <a:stretch>
                  <a:fillRect/>
                </a:stretch>
              </p:blipFill>
              <p:spPr>
                <a:xfrm>
                  <a:off x="5141315" y="2430183"/>
                  <a:ext cx="2696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75" name="Ink 474">
                  <a:extLst>
                    <a:ext uri="{FF2B5EF4-FFF2-40B4-BE49-F238E27FC236}">
                      <a16:creationId xmlns:a16="http://schemas.microsoft.com/office/drawing/2014/main" id="{7773249C-42AE-5C40-AC76-FC53996BDDA8}"/>
                    </a:ext>
                  </a:extLst>
                </p14:cNvPr>
                <p14:cNvContentPartPr/>
                <p14:nvPr/>
              </p14:nvContentPartPr>
              <p14:xfrm>
                <a:off x="5546315" y="2508303"/>
                <a:ext cx="245520" cy="19080"/>
              </p14:xfrm>
            </p:contentPart>
          </mc:Choice>
          <mc:Fallback xmlns="">
            <p:pic>
              <p:nvPicPr>
                <p:cNvPr id="475" name="Ink 474">
                  <a:extLst>
                    <a:ext uri="{FF2B5EF4-FFF2-40B4-BE49-F238E27FC236}">
                      <a16:creationId xmlns:a16="http://schemas.microsoft.com/office/drawing/2014/main" id="{7773249C-42AE-5C40-AC76-FC53996BDDA8}"/>
                    </a:ext>
                  </a:extLst>
                </p:cNvPr>
                <p:cNvPicPr/>
                <p:nvPr/>
              </p:nvPicPr>
              <p:blipFill>
                <a:blip r:embed="rId101"/>
                <a:stretch>
                  <a:fillRect/>
                </a:stretch>
              </p:blipFill>
              <p:spPr>
                <a:xfrm>
                  <a:off x="5531195" y="2493183"/>
                  <a:ext cx="2761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76" name="Ink 475">
                  <a:extLst>
                    <a:ext uri="{FF2B5EF4-FFF2-40B4-BE49-F238E27FC236}">
                      <a16:creationId xmlns:a16="http://schemas.microsoft.com/office/drawing/2014/main" id="{342CC799-2D57-654D-99F9-5653A3899B8D}"/>
                    </a:ext>
                  </a:extLst>
                </p14:cNvPr>
                <p14:cNvContentPartPr/>
                <p14:nvPr/>
              </p14:nvContentPartPr>
              <p14:xfrm>
                <a:off x="5659355" y="2458263"/>
                <a:ext cx="25560" cy="126000"/>
              </p14:xfrm>
            </p:contentPart>
          </mc:Choice>
          <mc:Fallback xmlns="">
            <p:pic>
              <p:nvPicPr>
                <p:cNvPr id="476" name="Ink 475">
                  <a:extLst>
                    <a:ext uri="{FF2B5EF4-FFF2-40B4-BE49-F238E27FC236}">
                      <a16:creationId xmlns:a16="http://schemas.microsoft.com/office/drawing/2014/main" id="{342CC799-2D57-654D-99F9-5653A3899B8D}"/>
                    </a:ext>
                  </a:extLst>
                </p:cNvPr>
                <p:cNvPicPr/>
                <p:nvPr/>
              </p:nvPicPr>
              <p:blipFill>
                <a:blip r:embed="rId103"/>
                <a:stretch>
                  <a:fillRect/>
                </a:stretch>
              </p:blipFill>
              <p:spPr>
                <a:xfrm>
                  <a:off x="5644235" y="2442783"/>
                  <a:ext cx="56160" cy="156600"/>
                </a:xfrm>
                <a:prstGeom prst="rect">
                  <a:avLst/>
                </a:prstGeom>
              </p:spPr>
            </p:pic>
          </mc:Fallback>
        </mc:AlternateContent>
      </p:grpSp>
      <p:grpSp>
        <p:nvGrpSpPr>
          <p:cNvPr id="483" name="Group 482">
            <a:extLst>
              <a:ext uri="{FF2B5EF4-FFF2-40B4-BE49-F238E27FC236}">
                <a16:creationId xmlns:a16="http://schemas.microsoft.com/office/drawing/2014/main" id="{172C5C0E-081D-8748-938E-5FD6E84A7FEA}"/>
              </a:ext>
            </a:extLst>
          </p:cNvPr>
          <p:cNvGrpSpPr/>
          <p:nvPr/>
        </p:nvGrpSpPr>
        <p:grpSpPr>
          <a:xfrm>
            <a:off x="8032163" y="2401422"/>
            <a:ext cx="811409" cy="239391"/>
            <a:chOff x="6508235" y="2401383"/>
            <a:chExt cx="811440" cy="239400"/>
          </a:xfrm>
        </p:grpSpPr>
        <mc:AlternateContent xmlns:mc="http://schemas.openxmlformats.org/markup-compatibility/2006" xmlns:p14="http://schemas.microsoft.com/office/powerpoint/2010/main">
          <mc:Choice Requires="p14">
            <p:contentPart p14:bwMode="auto" r:id="rId104">
              <p14:nvContentPartPr>
                <p14:cNvPr id="479" name="Ink 478">
                  <a:extLst>
                    <a:ext uri="{FF2B5EF4-FFF2-40B4-BE49-F238E27FC236}">
                      <a16:creationId xmlns:a16="http://schemas.microsoft.com/office/drawing/2014/main" id="{B5D09DD2-835C-B348-911C-B3D7D865F54C}"/>
                    </a:ext>
                  </a:extLst>
                </p14:cNvPr>
                <p14:cNvContentPartPr/>
                <p14:nvPr/>
              </p14:nvContentPartPr>
              <p14:xfrm>
                <a:off x="6508235" y="2401383"/>
                <a:ext cx="207720" cy="182520"/>
              </p14:xfrm>
            </p:contentPart>
          </mc:Choice>
          <mc:Fallback xmlns="">
            <p:pic>
              <p:nvPicPr>
                <p:cNvPr id="479" name="Ink 478">
                  <a:extLst>
                    <a:ext uri="{FF2B5EF4-FFF2-40B4-BE49-F238E27FC236}">
                      <a16:creationId xmlns:a16="http://schemas.microsoft.com/office/drawing/2014/main" id="{B5D09DD2-835C-B348-911C-B3D7D865F54C}"/>
                    </a:ext>
                  </a:extLst>
                </p:cNvPr>
                <p:cNvPicPr/>
                <p:nvPr/>
              </p:nvPicPr>
              <p:blipFill>
                <a:blip r:embed="rId109"/>
                <a:stretch>
                  <a:fillRect/>
                </a:stretch>
              </p:blipFill>
              <p:spPr>
                <a:xfrm>
                  <a:off x="6493115" y="2386263"/>
                  <a:ext cx="2383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80" name="Ink 479">
                  <a:extLst>
                    <a:ext uri="{FF2B5EF4-FFF2-40B4-BE49-F238E27FC236}">
                      <a16:creationId xmlns:a16="http://schemas.microsoft.com/office/drawing/2014/main" id="{289D8AC4-0750-1642-9DEF-4A984786E984}"/>
                    </a:ext>
                  </a:extLst>
                </p14:cNvPr>
                <p14:cNvContentPartPr/>
                <p14:nvPr/>
              </p14:nvContentPartPr>
              <p14:xfrm>
                <a:off x="6835115" y="2451783"/>
                <a:ext cx="126000" cy="75960"/>
              </p14:xfrm>
            </p:contentPart>
          </mc:Choice>
          <mc:Fallback xmlns="">
            <p:pic>
              <p:nvPicPr>
                <p:cNvPr id="480" name="Ink 479">
                  <a:extLst>
                    <a:ext uri="{FF2B5EF4-FFF2-40B4-BE49-F238E27FC236}">
                      <a16:creationId xmlns:a16="http://schemas.microsoft.com/office/drawing/2014/main" id="{289D8AC4-0750-1642-9DEF-4A984786E984}"/>
                    </a:ext>
                  </a:extLst>
                </p:cNvPr>
                <p:cNvPicPr/>
                <p:nvPr/>
              </p:nvPicPr>
              <p:blipFill>
                <a:blip r:embed="rId111"/>
                <a:stretch>
                  <a:fillRect/>
                </a:stretch>
              </p:blipFill>
              <p:spPr>
                <a:xfrm>
                  <a:off x="6819995" y="2436663"/>
                  <a:ext cx="1566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81" name="Ink 480">
                  <a:extLst>
                    <a:ext uri="{FF2B5EF4-FFF2-40B4-BE49-F238E27FC236}">
                      <a16:creationId xmlns:a16="http://schemas.microsoft.com/office/drawing/2014/main" id="{7205839F-5D0D-7C4B-8515-E14A67F1DF99}"/>
                    </a:ext>
                  </a:extLst>
                </p14:cNvPr>
                <p14:cNvContentPartPr/>
                <p14:nvPr/>
              </p14:nvContentPartPr>
              <p14:xfrm>
                <a:off x="6935915" y="2420463"/>
                <a:ext cx="94680" cy="107280"/>
              </p14:xfrm>
            </p:contentPart>
          </mc:Choice>
          <mc:Fallback xmlns="">
            <p:pic>
              <p:nvPicPr>
                <p:cNvPr id="481" name="Ink 480">
                  <a:extLst>
                    <a:ext uri="{FF2B5EF4-FFF2-40B4-BE49-F238E27FC236}">
                      <a16:creationId xmlns:a16="http://schemas.microsoft.com/office/drawing/2014/main" id="{7205839F-5D0D-7C4B-8515-E14A67F1DF99}"/>
                    </a:ext>
                  </a:extLst>
                </p:cNvPr>
                <p:cNvPicPr/>
                <p:nvPr/>
              </p:nvPicPr>
              <p:blipFill>
                <a:blip r:embed="rId113"/>
                <a:stretch>
                  <a:fillRect/>
                </a:stretch>
              </p:blipFill>
              <p:spPr>
                <a:xfrm>
                  <a:off x="6920435" y="2404983"/>
                  <a:ext cx="1252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82" name="Ink 481">
                  <a:extLst>
                    <a:ext uri="{FF2B5EF4-FFF2-40B4-BE49-F238E27FC236}">
                      <a16:creationId xmlns:a16="http://schemas.microsoft.com/office/drawing/2014/main" id="{56BA6B3B-2902-614E-A264-AC29707E50E8}"/>
                    </a:ext>
                  </a:extLst>
                </p14:cNvPr>
                <p14:cNvContentPartPr/>
                <p14:nvPr/>
              </p14:nvContentPartPr>
              <p14:xfrm>
                <a:off x="7067675" y="2520903"/>
                <a:ext cx="252000" cy="119880"/>
              </p14:xfrm>
            </p:contentPart>
          </mc:Choice>
          <mc:Fallback xmlns="">
            <p:pic>
              <p:nvPicPr>
                <p:cNvPr id="482" name="Ink 481">
                  <a:extLst>
                    <a:ext uri="{FF2B5EF4-FFF2-40B4-BE49-F238E27FC236}">
                      <a16:creationId xmlns:a16="http://schemas.microsoft.com/office/drawing/2014/main" id="{56BA6B3B-2902-614E-A264-AC29707E50E8}"/>
                    </a:ext>
                  </a:extLst>
                </p:cNvPr>
                <p:cNvPicPr/>
                <p:nvPr/>
              </p:nvPicPr>
              <p:blipFill>
                <a:blip r:embed="rId115"/>
                <a:stretch>
                  <a:fillRect/>
                </a:stretch>
              </p:blipFill>
              <p:spPr>
                <a:xfrm>
                  <a:off x="7052555" y="2505783"/>
                  <a:ext cx="282240" cy="150480"/>
                </a:xfrm>
                <a:prstGeom prst="rect">
                  <a:avLst/>
                </a:prstGeom>
              </p:spPr>
            </p:pic>
          </mc:Fallback>
        </mc:AlternateContent>
      </p:grpSp>
      <p:grpSp>
        <p:nvGrpSpPr>
          <p:cNvPr id="494" name="Group 493">
            <a:extLst>
              <a:ext uri="{FF2B5EF4-FFF2-40B4-BE49-F238E27FC236}">
                <a16:creationId xmlns:a16="http://schemas.microsoft.com/office/drawing/2014/main" id="{C760B615-6767-A245-88B6-B587E5B29A12}"/>
              </a:ext>
            </a:extLst>
          </p:cNvPr>
          <p:cNvGrpSpPr/>
          <p:nvPr/>
        </p:nvGrpSpPr>
        <p:grpSpPr>
          <a:xfrm>
            <a:off x="2952393" y="3533220"/>
            <a:ext cx="371146" cy="170273"/>
            <a:chOff x="1428275" y="3533223"/>
            <a:chExt cx="371160" cy="170280"/>
          </a:xfrm>
        </p:grpSpPr>
        <mc:AlternateContent xmlns:mc="http://schemas.openxmlformats.org/markup-compatibility/2006" xmlns:p14="http://schemas.microsoft.com/office/powerpoint/2010/main">
          <mc:Choice Requires="p14">
            <p:contentPart p14:bwMode="auto" r:id="rId116">
              <p14:nvContentPartPr>
                <p14:cNvPr id="485" name="Ink 484">
                  <a:extLst>
                    <a:ext uri="{FF2B5EF4-FFF2-40B4-BE49-F238E27FC236}">
                      <a16:creationId xmlns:a16="http://schemas.microsoft.com/office/drawing/2014/main" id="{2C173C4C-1F1E-7646-99E3-98902CA42188}"/>
                    </a:ext>
                  </a:extLst>
                </p14:cNvPr>
                <p14:cNvContentPartPr/>
                <p14:nvPr/>
              </p14:nvContentPartPr>
              <p14:xfrm>
                <a:off x="1428275" y="3533223"/>
                <a:ext cx="126000" cy="170280"/>
              </p14:xfrm>
            </p:contentPart>
          </mc:Choice>
          <mc:Fallback xmlns="">
            <p:pic>
              <p:nvPicPr>
                <p:cNvPr id="485" name="Ink 484">
                  <a:extLst>
                    <a:ext uri="{FF2B5EF4-FFF2-40B4-BE49-F238E27FC236}">
                      <a16:creationId xmlns:a16="http://schemas.microsoft.com/office/drawing/2014/main" id="{2C173C4C-1F1E-7646-99E3-98902CA42188}"/>
                    </a:ext>
                  </a:extLst>
                </p:cNvPr>
                <p:cNvPicPr/>
                <p:nvPr/>
              </p:nvPicPr>
              <p:blipFill>
                <a:blip r:embed="rId117"/>
                <a:stretch>
                  <a:fillRect/>
                </a:stretch>
              </p:blipFill>
              <p:spPr>
                <a:xfrm>
                  <a:off x="1413155" y="3518103"/>
                  <a:ext cx="1566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86" name="Ink 485">
                  <a:extLst>
                    <a:ext uri="{FF2B5EF4-FFF2-40B4-BE49-F238E27FC236}">
                      <a16:creationId xmlns:a16="http://schemas.microsoft.com/office/drawing/2014/main" id="{F43198B7-733B-0F43-9721-FD40A7F47D4C}"/>
                    </a:ext>
                  </a:extLst>
                </p14:cNvPr>
                <p14:cNvContentPartPr/>
                <p14:nvPr/>
              </p14:nvContentPartPr>
              <p14:xfrm>
                <a:off x="1635635" y="3545823"/>
                <a:ext cx="147600" cy="145080"/>
              </p14:xfrm>
            </p:contentPart>
          </mc:Choice>
          <mc:Fallback xmlns="">
            <p:pic>
              <p:nvPicPr>
                <p:cNvPr id="486" name="Ink 485">
                  <a:extLst>
                    <a:ext uri="{FF2B5EF4-FFF2-40B4-BE49-F238E27FC236}">
                      <a16:creationId xmlns:a16="http://schemas.microsoft.com/office/drawing/2014/main" id="{F43198B7-733B-0F43-9721-FD40A7F47D4C}"/>
                    </a:ext>
                  </a:extLst>
                </p:cNvPr>
                <p:cNvPicPr/>
                <p:nvPr/>
              </p:nvPicPr>
              <p:blipFill>
                <a:blip r:embed="rId119"/>
                <a:stretch>
                  <a:fillRect/>
                </a:stretch>
              </p:blipFill>
              <p:spPr>
                <a:xfrm>
                  <a:off x="1620515" y="3530343"/>
                  <a:ext cx="1782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87" name="Ink 486">
                  <a:extLst>
                    <a:ext uri="{FF2B5EF4-FFF2-40B4-BE49-F238E27FC236}">
                      <a16:creationId xmlns:a16="http://schemas.microsoft.com/office/drawing/2014/main" id="{8853ED6E-E3C0-3444-AF64-ABDF7A9523B3}"/>
                    </a:ext>
                  </a:extLst>
                </p14:cNvPr>
                <p14:cNvContentPartPr/>
                <p14:nvPr/>
              </p14:nvContentPartPr>
              <p14:xfrm>
                <a:off x="1648235" y="3608463"/>
                <a:ext cx="94680" cy="19080"/>
              </p14:xfrm>
            </p:contentPart>
          </mc:Choice>
          <mc:Fallback xmlns="">
            <p:pic>
              <p:nvPicPr>
                <p:cNvPr id="487" name="Ink 486">
                  <a:extLst>
                    <a:ext uri="{FF2B5EF4-FFF2-40B4-BE49-F238E27FC236}">
                      <a16:creationId xmlns:a16="http://schemas.microsoft.com/office/drawing/2014/main" id="{8853ED6E-E3C0-3444-AF64-ABDF7A9523B3}"/>
                    </a:ext>
                  </a:extLst>
                </p:cNvPr>
                <p:cNvPicPr/>
                <p:nvPr/>
              </p:nvPicPr>
              <p:blipFill>
                <a:blip r:embed="rId121"/>
                <a:stretch>
                  <a:fillRect/>
                </a:stretch>
              </p:blipFill>
              <p:spPr>
                <a:xfrm>
                  <a:off x="1633115" y="3593343"/>
                  <a:ext cx="1252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88" name="Ink 487">
                  <a:extLst>
                    <a:ext uri="{FF2B5EF4-FFF2-40B4-BE49-F238E27FC236}">
                      <a16:creationId xmlns:a16="http://schemas.microsoft.com/office/drawing/2014/main" id="{A70CEBAF-0133-7C43-A5EC-E8E3D27CBC1E}"/>
                    </a:ext>
                  </a:extLst>
                </p14:cNvPr>
                <p14:cNvContentPartPr/>
                <p14:nvPr/>
              </p14:nvContentPartPr>
              <p14:xfrm>
                <a:off x="1661555" y="3533223"/>
                <a:ext cx="137880" cy="6480"/>
              </p14:xfrm>
            </p:contentPart>
          </mc:Choice>
          <mc:Fallback xmlns="">
            <p:pic>
              <p:nvPicPr>
                <p:cNvPr id="488" name="Ink 487">
                  <a:extLst>
                    <a:ext uri="{FF2B5EF4-FFF2-40B4-BE49-F238E27FC236}">
                      <a16:creationId xmlns:a16="http://schemas.microsoft.com/office/drawing/2014/main" id="{A70CEBAF-0133-7C43-A5EC-E8E3D27CBC1E}"/>
                    </a:ext>
                  </a:extLst>
                </p:cNvPr>
                <p:cNvPicPr/>
                <p:nvPr/>
              </p:nvPicPr>
              <p:blipFill>
                <a:blip r:embed="rId123"/>
                <a:stretch>
                  <a:fillRect/>
                </a:stretch>
              </p:blipFill>
              <p:spPr>
                <a:xfrm>
                  <a:off x="1646435" y="3518103"/>
                  <a:ext cx="16848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489" name="Ink 488">
                <a:extLst>
                  <a:ext uri="{FF2B5EF4-FFF2-40B4-BE49-F238E27FC236}">
                    <a16:creationId xmlns:a16="http://schemas.microsoft.com/office/drawing/2014/main" id="{B932C1BF-6990-3F45-878E-C0FCDA42D8AC}"/>
                  </a:ext>
                </a:extLst>
              </p14:cNvPr>
              <p14:cNvContentPartPr/>
              <p14:nvPr/>
            </p14:nvContentPartPr>
            <p14:xfrm>
              <a:off x="2908475" y="3847488"/>
              <a:ext cx="547179" cy="12959"/>
            </p14:xfrm>
          </p:contentPart>
        </mc:Choice>
        <mc:Fallback xmlns="">
          <p:pic>
            <p:nvPicPr>
              <p:cNvPr id="489" name="Ink 488">
                <a:extLst>
                  <a:ext uri="{FF2B5EF4-FFF2-40B4-BE49-F238E27FC236}">
                    <a16:creationId xmlns:a16="http://schemas.microsoft.com/office/drawing/2014/main" id="{B932C1BF-6990-3F45-878E-C0FCDA42D8AC}"/>
                  </a:ext>
                </a:extLst>
              </p:cNvPr>
              <p:cNvPicPr/>
              <p:nvPr/>
            </p:nvPicPr>
            <p:blipFill>
              <a:blip r:embed="rId125"/>
              <a:stretch>
                <a:fillRect/>
              </a:stretch>
            </p:blipFill>
            <p:spPr>
              <a:xfrm>
                <a:off x="2899841" y="3837769"/>
                <a:ext cx="564087" cy="31678"/>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90" name="Ink 489">
                <a:extLst>
                  <a:ext uri="{FF2B5EF4-FFF2-40B4-BE49-F238E27FC236}">
                    <a16:creationId xmlns:a16="http://schemas.microsoft.com/office/drawing/2014/main" id="{16E6BB5F-4B8B-FC40-9D07-6F31EB7DBD12}"/>
                  </a:ext>
                </a:extLst>
              </p14:cNvPr>
              <p14:cNvContentPartPr/>
              <p14:nvPr/>
            </p14:nvContentPartPr>
            <p14:xfrm>
              <a:off x="2977592" y="3998321"/>
              <a:ext cx="157674" cy="195113"/>
            </p14:xfrm>
          </p:contentPart>
        </mc:Choice>
        <mc:Fallback xmlns="">
          <p:pic>
            <p:nvPicPr>
              <p:cNvPr id="490" name="Ink 489">
                <a:extLst>
                  <a:ext uri="{FF2B5EF4-FFF2-40B4-BE49-F238E27FC236}">
                    <a16:creationId xmlns:a16="http://schemas.microsoft.com/office/drawing/2014/main" id="{16E6BB5F-4B8B-FC40-9D07-6F31EB7DBD12}"/>
                  </a:ext>
                </a:extLst>
              </p:cNvPr>
              <p:cNvPicPr/>
              <p:nvPr/>
            </p:nvPicPr>
            <p:blipFill>
              <a:blip r:embed="rId127"/>
              <a:stretch>
                <a:fillRect/>
              </a:stretch>
            </p:blipFill>
            <p:spPr>
              <a:xfrm>
                <a:off x="2969672" y="3990041"/>
                <a:ext cx="174593" cy="212032"/>
              </a:xfrm>
              <a:prstGeom prst="rect">
                <a:avLst/>
              </a:prstGeom>
            </p:spPr>
          </p:pic>
        </mc:Fallback>
      </mc:AlternateContent>
      <p:grpSp>
        <p:nvGrpSpPr>
          <p:cNvPr id="505" name="Group 504">
            <a:extLst>
              <a:ext uri="{FF2B5EF4-FFF2-40B4-BE49-F238E27FC236}">
                <a16:creationId xmlns:a16="http://schemas.microsoft.com/office/drawing/2014/main" id="{A35C60EB-4534-A74C-8954-5357E1E9ACA8}"/>
              </a:ext>
            </a:extLst>
          </p:cNvPr>
          <p:cNvGrpSpPr/>
          <p:nvPr/>
        </p:nvGrpSpPr>
        <p:grpSpPr>
          <a:xfrm>
            <a:off x="2908475" y="2332305"/>
            <a:ext cx="1226114" cy="402825"/>
            <a:chOff x="1384355" y="2332263"/>
            <a:chExt cx="1226160" cy="402840"/>
          </a:xfrm>
        </p:grpSpPr>
        <mc:AlternateContent xmlns:mc="http://schemas.openxmlformats.org/markup-compatibility/2006" xmlns:p14="http://schemas.microsoft.com/office/powerpoint/2010/main">
          <mc:Choice Requires="p14">
            <p:contentPart p14:bwMode="auto" r:id="rId128">
              <p14:nvContentPartPr>
                <p14:cNvPr id="48" name="Ink 47">
                  <a:extLst>
                    <a:ext uri="{FF2B5EF4-FFF2-40B4-BE49-F238E27FC236}">
                      <a16:creationId xmlns:a16="http://schemas.microsoft.com/office/drawing/2014/main" id="{EAE4252D-AC90-2243-833D-F5F810B401E2}"/>
                    </a:ext>
                  </a:extLst>
                </p14:cNvPr>
                <p14:cNvContentPartPr/>
                <p14:nvPr/>
              </p14:nvContentPartPr>
              <p14:xfrm>
                <a:off x="1403075" y="2338743"/>
                <a:ext cx="176400" cy="163800"/>
              </p14:xfrm>
            </p:contentPart>
          </mc:Choice>
          <mc:Fallback xmlns="">
            <p:pic>
              <p:nvPicPr>
                <p:cNvPr id="48" name="Ink 47">
                  <a:extLst>
                    <a:ext uri="{FF2B5EF4-FFF2-40B4-BE49-F238E27FC236}">
                      <a16:creationId xmlns:a16="http://schemas.microsoft.com/office/drawing/2014/main" id="{EAE4252D-AC90-2243-833D-F5F810B401E2}"/>
                    </a:ext>
                  </a:extLst>
                </p:cNvPr>
                <p:cNvPicPr/>
                <p:nvPr/>
              </p:nvPicPr>
              <p:blipFill>
                <a:blip r:embed="rId133"/>
                <a:stretch>
                  <a:fillRect/>
                </a:stretch>
              </p:blipFill>
              <p:spPr>
                <a:xfrm>
                  <a:off x="1387955" y="2323263"/>
                  <a:ext cx="207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9" name="Ink 48">
                  <a:extLst>
                    <a:ext uri="{FF2B5EF4-FFF2-40B4-BE49-F238E27FC236}">
                      <a16:creationId xmlns:a16="http://schemas.microsoft.com/office/drawing/2014/main" id="{5CFD043A-58E1-DD4E-9F9B-2C195293AFC6}"/>
                    </a:ext>
                  </a:extLst>
                </p14:cNvPr>
                <p14:cNvContentPartPr/>
                <p14:nvPr/>
              </p14:nvContentPartPr>
              <p14:xfrm>
                <a:off x="1642115" y="2344863"/>
                <a:ext cx="138600" cy="157680"/>
              </p14:xfrm>
            </p:contentPart>
          </mc:Choice>
          <mc:Fallback xmlns="">
            <p:pic>
              <p:nvPicPr>
                <p:cNvPr id="49" name="Ink 48">
                  <a:extLst>
                    <a:ext uri="{FF2B5EF4-FFF2-40B4-BE49-F238E27FC236}">
                      <a16:creationId xmlns:a16="http://schemas.microsoft.com/office/drawing/2014/main" id="{5CFD043A-58E1-DD4E-9F9B-2C195293AFC6}"/>
                    </a:ext>
                  </a:extLst>
                </p:cNvPr>
                <p:cNvPicPr/>
                <p:nvPr/>
              </p:nvPicPr>
              <p:blipFill>
                <a:blip r:embed="rId135"/>
                <a:stretch>
                  <a:fillRect/>
                </a:stretch>
              </p:blipFill>
              <p:spPr>
                <a:xfrm>
                  <a:off x="1626635" y="2329743"/>
                  <a:ext cx="1692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0" name="Ink 49">
                  <a:extLst>
                    <a:ext uri="{FF2B5EF4-FFF2-40B4-BE49-F238E27FC236}">
                      <a16:creationId xmlns:a16="http://schemas.microsoft.com/office/drawing/2014/main" id="{69785903-6154-3C4B-8B14-E4C4636A13D8}"/>
                    </a:ext>
                  </a:extLst>
                </p14:cNvPr>
                <p14:cNvContentPartPr/>
                <p14:nvPr/>
              </p14:nvContentPartPr>
              <p14:xfrm>
                <a:off x="1660835" y="2445663"/>
                <a:ext cx="107280" cy="6480"/>
              </p14:xfrm>
            </p:contentPart>
          </mc:Choice>
          <mc:Fallback xmlns="">
            <p:pic>
              <p:nvPicPr>
                <p:cNvPr id="50" name="Ink 49">
                  <a:extLst>
                    <a:ext uri="{FF2B5EF4-FFF2-40B4-BE49-F238E27FC236}">
                      <a16:creationId xmlns:a16="http://schemas.microsoft.com/office/drawing/2014/main" id="{69785903-6154-3C4B-8B14-E4C4636A13D8}"/>
                    </a:ext>
                  </a:extLst>
                </p:cNvPr>
                <p:cNvPicPr/>
                <p:nvPr/>
              </p:nvPicPr>
              <p:blipFill>
                <a:blip r:embed="rId137"/>
                <a:stretch>
                  <a:fillRect/>
                </a:stretch>
              </p:blipFill>
              <p:spPr>
                <a:xfrm>
                  <a:off x="1645715" y="2430183"/>
                  <a:ext cx="137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1" name="Ink 50">
                  <a:extLst>
                    <a:ext uri="{FF2B5EF4-FFF2-40B4-BE49-F238E27FC236}">
                      <a16:creationId xmlns:a16="http://schemas.microsoft.com/office/drawing/2014/main" id="{B2FF304D-4DE0-924E-95F7-A7A8B1AE54D5}"/>
                    </a:ext>
                  </a:extLst>
                </p14:cNvPr>
                <p14:cNvContentPartPr/>
                <p14:nvPr/>
              </p14:nvContentPartPr>
              <p14:xfrm>
                <a:off x="1654715" y="2332263"/>
                <a:ext cx="126000" cy="12960"/>
              </p14:xfrm>
            </p:contentPart>
          </mc:Choice>
          <mc:Fallback xmlns="">
            <p:pic>
              <p:nvPicPr>
                <p:cNvPr id="51" name="Ink 50">
                  <a:extLst>
                    <a:ext uri="{FF2B5EF4-FFF2-40B4-BE49-F238E27FC236}">
                      <a16:creationId xmlns:a16="http://schemas.microsoft.com/office/drawing/2014/main" id="{B2FF304D-4DE0-924E-95F7-A7A8B1AE54D5}"/>
                    </a:ext>
                  </a:extLst>
                </p:cNvPr>
                <p:cNvPicPr/>
                <p:nvPr/>
              </p:nvPicPr>
              <p:blipFill>
                <a:blip r:embed="rId139"/>
                <a:stretch>
                  <a:fillRect/>
                </a:stretch>
              </p:blipFill>
              <p:spPr>
                <a:xfrm>
                  <a:off x="1639235" y="2317143"/>
                  <a:ext cx="156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2" name="Ink 51">
                  <a:extLst>
                    <a:ext uri="{FF2B5EF4-FFF2-40B4-BE49-F238E27FC236}">
                      <a16:creationId xmlns:a16="http://schemas.microsoft.com/office/drawing/2014/main" id="{4B7C5F38-0F10-E149-8F9E-5A4EA4F8B804}"/>
                    </a:ext>
                  </a:extLst>
                </p14:cNvPr>
                <p14:cNvContentPartPr/>
                <p14:nvPr/>
              </p14:nvContentPartPr>
              <p14:xfrm>
                <a:off x="1384355" y="2646543"/>
                <a:ext cx="515880" cy="6480"/>
              </p14:xfrm>
            </p:contentPart>
          </mc:Choice>
          <mc:Fallback xmlns="">
            <p:pic>
              <p:nvPicPr>
                <p:cNvPr id="52" name="Ink 51">
                  <a:extLst>
                    <a:ext uri="{FF2B5EF4-FFF2-40B4-BE49-F238E27FC236}">
                      <a16:creationId xmlns:a16="http://schemas.microsoft.com/office/drawing/2014/main" id="{4B7C5F38-0F10-E149-8F9E-5A4EA4F8B804}"/>
                    </a:ext>
                  </a:extLst>
                </p:cNvPr>
                <p:cNvPicPr/>
                <p:nvPr/>
              </p:nvPicPr>
              <p:blipFill>
                <a:blip r:embed="rId141"/>
                <a:stretch>
                  <a:fillRect/>
                </a:stretch>
              </p:blipFill>
              <p:spPr>
                <a:xfrm>
                  <a:off x="1368875" y="2631423"/>
                  <a:ext cx="546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8" name="Ink 57">
                  <a:extLst>
                    <a:ext uri="{FF2B5EF4-FFF2-40B4-BE49-F238E27FC236}">
                      <a16:creationId xmlns:a16="http://schemas.microsoft.com/office/drawing/2014/main" id="{EB7C2DEA-702B-FC4A-8319-3841C6F37285}"/>
                    </a:ext>
                  </a:extLst>
                </p14:cNvPr>
                <p14:cNvContentPartPr/>
                <p14:nvPr/>
              </p14:nvContentPartPr>
              <p14:xfrm>
                <a:off x="2321075" y="2558703"/>
                <a:ext cx="167400" cy="19080"/>
              </p14:xfrm>
            </p:contentPart>
          </mc:Choice>
          <mc:Fallback xmlns="">
            <p:pic>
              <p:nvPicPr>
                <p:cNvPr id="58" name="Ink 57">
                  <a:extLst>
                    <a:ext uri="{FF2B5EF4-FFF2-40B4-BE49-F238E27FC236}">
                      <a16:creationId xmlns:a16="http://schemas.microsoft.com/office/drawing/2014/main" id="{EB7C2DEA-702B-FC4A-8319-3841C6F37285}"/>
                    </a:ext>
                  </a:extLst>
                </p:cNvPr>
                <p:cNvPicPr/>
                <p:nvPr/>
              </p:nvPicPr>
              <p:blipFill>
                <a:blip r:embed="rId143"/>
                <a:stretch>
                  <a:fillRect/>
                </a:stretch>
              </p:blipFill>
              <p:spPr>
                <a:xfrm>
                  <a:off x="2305955" y="2543583"/>
                  <a:ext cx="197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9" name="Ink 58">
                  <a:extLst>
                    <a:ext uri="{FF2B5EF4-FFF2-40B4-BE49-F238E27FC236}">
                      <a16:creationId xmlns:a16="http://schemas.microsoft.com/office/drawing/2014/main" id="{757A101D-F865-9343-A7FF-950088DB736F}"/>
                    </a:ext>
                  </a:extLst>
                </p14:cNvPr>
                <p14:cNvContentPartPr/>
                <p14:nvPr/>
              </p14:nvContentPartPr>
              <p14:xfrm>
                <a:off x="2352395" y="2627823"/>
                <a:ext cx="176400" cy="12960"/>
              </p14:xfrm>
            </p:contentPart>
          </mc:Choice>
          <mc:Fallback xmlns="">
            <p:pic>
              <p:nvPicPr>
                <p:cNvPr id="59" name="Ink 58">
                  <a:extLst>
                    <a:ext uri="{FF2B5EF4-FFF2-40B4-BE49-F238E27FC236}">
                      <a16:creationId xmlns:a16="http://schemas.microsoft.com/office/drawing/2014/main" id="{757A101D-F865-9343-A7FF-950088DB736F}"/>
                    </a:ext>
                  </a:extLst>
                </p:cNvPr>
                <p:cNvPicPr/>
                <p:nvPr/>
              </p:nvPicPr>
              <p:blipFill>
                <a:blip r:embed="rId145"/>
                <a:stretch>
                  <a:fillRect/>
                </a:stretch>
              </p:blipFill>
              <p:spPr>
                <a:xfrm>
                  <a:off x="2337275" y="2612703"/>
                  <a:ext cx="2070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60" name="Ink 59">
                  <a:extLst>
                    <a:ext uri="{FF2B5EF4-FFF2-40B4-BE49-F238E27FC236}">
                      <a16:creationId xmlns:a16="http://schemas.microsoft.com/office/drawing/2014/main" id="{6A6C4D69-0905-6741-A5B9-FEA4325EC108}"/>
                    </a:ext>
                  </a:extLst>
                </p14:cNvPr>
                <p14:cNvContentPartPr/>
                <p14:nvPr/>
              </p14:nvContentPartPr>
              <p14:xfrm>
                <a:off x="2484515" y="2458263"/>
                <a:ext cx="126000" cy="276840"/>
              </p14:xfrm>
            </p:contentPart>
          </mc:Choice>
          <mc:Fallback xmlns="">
            <p:pic>
              <p:nvPicPr>
                <p:cNvPr id="60" name="Ink 59">
                  <a:extLst>
                    <a:ext uri="{FF2B5EF4-FFF2-40B4-BE49-F238E27FC236}">
                      <a16:creationId xmlns:a16="http://schemas.microsoft.com/office/drawing/2014/main" id="{6A6C4D69-0905-6741-A5B9-FEA4325EC108}"/>
                    </a:ext>
                  </a:extLst>
                </p:cNvPr>
                <p:cNvPicPr/>
                <p:nvPr/>
              </p:nvPicPr>
              <p:blipFill>
                <a:blip r:embed="rId147"/>
                <a:stretch>
                  <a:fillRect/>
                </a:stretch>
              </p:blipFill>
              <p:spPr>
                <a:xfrm>
                  <a:off x="2469395" y="2442783"/>
                  <a:ext cx="1566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95" name="Ink 494">
                  <a:extLst>
                    <a:ext uri="{FF2B5EF4-FFF2-40B4-BE49-F238E27FC236}">
                      <a16:creationId xmlns:a16="http://schemas.microsoft.com/office/drawing/2014/main" id="{DC47E437-A20D-BE4E-A080-A2231F98A1D8}"/>
                    </a:ext>
                  </a:extLst>
                </p14:cNvPr>
                <p14:cNvContentPartPr/>
                <p14:nvPr/>
              </p14:nvContentPartPr>
              <p14:xfrm>
                <a:off x="1968995" y="2596503"/>
                <a:ext cx="44280" cy="12960"/>
              </p14:xfrm>
            </p:contentPart>
          </mc:Choice>
          <mc:Fallback xmlns="">
            <p:pic>
              <p:nvPicPr>
                <p:cNvPr id="495" name="Ink 494">
                  <a:extLst>
                    <a:ext uri="{FF2B5EF4-FFF2-40B4-BE49-F238E27FC236}">
                      <a16:creationId xmlns:a16="http://schemas.microsoft.com/office/drawing/2014/main" id="{DC47E437-A20D-BE4E-A080-A2231F98A1D8}"/>
                    </a:ext>
                  </a:extLst>
                </p:cNvPr>
                <p:cNvPicPr/>
                <p:nvPr/>
              </p:nvPicPr>
              <p:blipFill>
                <a:blip r:embed="rId149"/>
                <a:stretch>
                  <a:fillRect/>
                </a:stretch>
              </p:blipFill>
              <p:spPr>
                <a:xfrm>
                  <a:off x="1953875" y="2581023"/>
                  <a:ext cx="748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96" name="Ink 495">
                  <a:extLst>
                    <a:ext uri="{FF2B5EF4-FFF2-40B4-BE49-F238E27FC236}">
                      <a16:creationId xmlns:a16="http://schemas.microsoft.com/office/drawing/2014/main" id="{B3184B26-3842-3F4E-821A-09D0150FF078}"/>
                    </a:ext>
                  </a:extLst>
                </p14:cNvPr>
                <p14:cNvContentPartPr/>
                <p14:nvPr/>
              </p14:nvContentPartPr>
              <p14:xfrm>
                <a:off x="1994195" y="2634303"/>
                <a:ext cx="50760" cy="31680"/>
              </p14:xfrm>
            </p:contentPart>
          </mc:Choice>
          <mc:Fallback xmlns="">
            <p:pic>
              <p:nvPicPr>
                <p:cNvPr id="496" name="Ink 495">
                  <a:extLst>
                    <a:ext uri="{FF2B5EF4-FFF2-40B4-BE49-F238E27FC236}">
                      <a16:creationId xmlns:a16="http://schemas.microsoft.com/office/drawing/2014/main" id="{B3184B26-3842-3F4E-821A-09D0150FF078}"/>
                    </a:ext>
                  </a:extLst>
                </p:cNvPr>
                <p:cNvPicPr/>
                <p:nvPr/>
              </p:nvPicPr>
              <p:blipFill>
                <a:blip r:embed="rId151"/>
                <a:stretch>
                  <a:fillRect/>
                </a:stretch>
              </p:blipFill>
              <p:spPr>
                <a:xfrm>
                  <a:off x="1978715" y="2618823"/>
                  <a:ext cx="810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497" name="Ink 496">
                  <a:extLst>
                    <a:ext uri="{FF2B5EF4-FFF2-40B4-BE49-F238E27FC236}">
                      <a16:creationId xmlns:a16="http://schemas.microsoft.com/office/drawing/2014/main" id="{9009CE65-28AD-714A-8DD6-E85828468A44}"/>
                    </a:ext>
                  </a:extLst>
                </p14:cNvPr>
                <p14:cNvContentPartPr/>
                <p14:nvPr/>
              </p14:nvContentPartPr>
              <p14:xfrm>
                <a:off x="2101115" y="2577423"/>
                <a:ext cx="94680" cy="88560"/>
              </p14:xfrm>
            </p:contentPart>
          </mc:Choice>
          <mc:Fallback xmlns="">
            <p:pic>
              <p:nvPicPr>
                <p:cNvPr id="497" name="Ink 496">
                  <a:extLst>
                    <a:ext uri="{FF2B5EF4-FFF2-40B4-BE49-F238E27FC236}">
                      <a16:creationId xmlns:a16="http://schemas.microsoft.com/office/drawing/2014/main" id="{9009CE65-28AD-714A-8DD6-E85828468A44}"/>
                    </a:ext>
                  </a:extLst>
                </p:cNvPr>
                <p:cNvPicPr/>
                <p:nvPr/>
              </p:nvPicPr>
              <p:blipFill>
                <a:blip r:embed="rId153"/>
                <a:stretch>
                  <a:fillRect/>
                </a:stretch>
              </p:blipFill>
              <p:spPr>
                <a:xfrm>
                  <a:off x="2085635" y="2562303"/>
                  <a:ext cx="125280" cy="118800"/>
                </a:xfrm>
                <a:prstGeom prst="rect">
                  <a:avLst/>
                </a:prstGeom>
              </p:spPr>
            </p:pic>
          </mc:Fallback>
        </mc:AlternateContent>
      </p:grpSp>
      <p:grpSp>
        <p:nvGrpSpPr>
          <p:cNvPr id="504" name="Group 503">
            <a:extLst>
              <a:ext uri="{FF2B5EF4-FFF2-40B4-BE49-F238E27FC236}">
                <a16:creationId xmlns:a16="http://schemas.microsoft.com/office/drawing/2014/main" id="{04F4926F-3251-2045-911C-587D2616B709}"/>
              </a:ext>
            </a:extLst>
          </p:cNvPr>
          <p:cNvGrpSpPr/>
          <p:nvPr/>
        </p:nvGrpSpPr>
        <p:grpSpPr>
          <a:xfrm>
            <a:off x="3568330" y="3633655"/>
            <a:ext cx="685774" cy="314628"/>
            <a:chOff x="2044235" y="3633663"/>
            <a:chExt cx="685800" cy="314640"/>
          </a:xfrm>
        </p:grpSpPr>
        <mc:AlternateContent xmlns:mc="http://schemas.openxmlformats.org/markup-compatibility/2006" xmlns:p14="http://schemas.microsoft.com/office/powerpoint/2010/main">
          <mc:Choice Requires="p14">
            <p:contentPart p14:bwMode="auto" r:id="rId154">
              <p14:nvContentPartPr>
                <p14:cNvPr id="498" name="Ink 497">
                  <a:extLst>
                    <a:ext uri="{FF2B5EF4-FFF2-40B4-BE49-F238E27FC236}">
                      <a16:creationId xmlns:a16="http://schemas.microsoft.com/office/drawing/2014/main" id="{87C6B56F-1080-4F41-97CA-9CA22A9D3DA5}"/>
                    </a:ext>
                  </a:extLst>
                </p14:cNvPr>
                <p14:cNvContentPartPr/>
                <p14:nvPr/>
              </p14:nvContentPartPr>
              <p14:xfrm>
                <a:off x="2044235" y="3759663"/>
                <a:ext cx="50760" cy="360"/>
              </p14:xfrm>
            </p:contentPart>
          </mc:Choice>
          <mc:Fallback xmlns="">
            <p:pic>
              <p:nvPicPr>
                <p:cNvPr id="498" name="Ink 497">
                  <a:extLst>
                    <a:ext uri="{FF2B5EF4-FFF2-40B4-BE49-F238E27FC236}">
                      <a16:creationId xmlns:a16="http://schemas.microsoft.com/office/drawing/2014/main" id="{87C6B56F-1080-4F41-97CA-9CA22A9D3DA5}"/>
                    </a:ext>
                  </a:extLst>
                </p:cNvPr>
                <p:cNvPicPr/>
                <p:nvPr/>
              </p:nvPicPr>
              <p:blipFill>
                <a:blip r:embed="rId155"/>
                <a:stretch>
                  <a:fillRect/>
                </a:stretch>
              </p:blipFill>
              <p:spPr>
                <a:xfrm>
                  <a:off x="2029115" y="3744183"/>
                  <a:ext cx="81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99" name="Ink 498">
                  <a:extLst>
                    <a:ext uri="{FF2B5EF4-FFF2-40B4-BE49-F238E27FC236}">
                      <a16:creationId xmlns:a16="http://schemas.microsoft.com/office/drawing/2014/main" id="{FCE39D76-3899-E740-A3B7-F4517F7EBF34}"/>
                    </a:ext>
                  </a:extLst>
                </p14:cNvPr>
                <p14:cNvContentPartPr/>
                <p14:nvPr/>
              </p14:nvContentPartPr>
              <p14:xfrm>
                <a:off x="2075915" y="3816183"/>
                <a:ext cx="31680" cy="25560"/>
              </p14:xfrm>
            </p:contentPart>
          </mc:Choice>
          <mc:Fallback xmlns="">
            <p:pic>
              <p:nvPicPr>
                <p:cNvPr id="499" name="Ink 498">
                  <a:extLst>
                    <a:ext uri="{FF2B5EF4-FFF2-40B4-BE49-F238E27FC236}">
                      <a16:creationId xmlns:a16="http://schemas.microsoft.com/office/drawing/2014/main" id="{FCE39D76-3899-E740-A3B7-F4517F7EBF34}"/>
                    </a:ext>
                  </a:extLst>
                </p:cNvPr>
                <p:cNvPicPr/>
                <p:nvPr/>
              </p:nvPicPr>
              <p:blipFill>
                <a:blip r:embed="rId157"/>
                <a:stretch>
                  <a:fillRect/>
                </a:stretch>
              </p:blipFill>
              <p:spPr>
                <a:xfrm>
                  <a:off x="2060435" y="3800703"/>
                  <a:ext cx="622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00" name="Ink 499">
                  <a:extLst>
                    <a:ext uri="{FF2B5EF4-FFF2-40B4-BE49-F238E27FC236}">
                      <a16:creationId xmlns:a16="http://schemas.microsoft.com/office/drawing/2014/main" id="{ED68130F-8DFD-4847-9C07-632E59FF0E64}"/>
                    </a:ext>
                  </a:extLst>
                </p14:cNvPr>
                <p14:cNvContentPartPr/>
                <p14:nvPr/>
              </p14:nvContentPartPr>
              <p14:xfrm>
                <a:off x="2214155" y="3709263"/>
                <a:ext cx="113400" cy="132480"/>
              </p14:xfrm>
            </p:contentPart>
          </mc:Choice>
          <mc:Fallback xmlns="">
            <p:pic>
              <p:nvPicPr>
                <p:cNvPr id="500" name="Ink 499">
                  <a:extLst>
                    <a:ext uri="{FF2B5EF4-FFF2-40B4-BE49-F238E27FC236}">
                      <a16:creationId xmlns:a16="http://schemas.microsoft.com/office/drawing/2014/main" id="{ED68130F-8DFD-4847-9C07-632E59FF0E64}"/>
                    </a:ext>
                  </a:extLst>
                </p:cNvPr>
                <p:cNvPicPr/>
                <p:nvPr/>
              </p:nvPicPr>
              <p:blipFill>
                <a:blip r:embed="rId159"/>
                <a:stretch>
                  <a:fillRect/>
                </a:stretch>
              </p:blipFill>
              <p:spPr>
                <a:xfrm>
                  <a:off x="2199035" y="3694143"/>
                  <a:ext cx="1440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01" name="Ink 500">
                  <a:extLst>
                    <a:ext uri="{FF2B5EF4-FFF2-40B4-BE49-F238E27FC236}">
                      <a16:creationId xmlns:a16="http://schemas.microsoft.com/office/drawing/2014/main" id="{524FC167-ECCC-D644-9B6C-9B6EA76C12FF}"/>
                    </a:ext>
                  </a:extLst>
                </p14:cNvPr>
                <p14:cNvContentPartPr/>
                <p14:nvPr/>
              </p14:nvContentPartPr>
              <p14:xfrm>
                <a:off x="2478035" y="3740583"/>
                <a:ext cx="163800" cy="6480"/>
              </p14:xfrm>
            </p:contentPart>
          </mc:Choice>
          <mc:Fallback xmlns="">
            <p:pic>
              <p:nvPicPr>
                <p:cNvPr id="501" name="Ink 500">
                  <a:extLst>
                    <a:ext uri="{FF2B5EF4-FFF2-40B4-BE49-F238E27FC236}">
                      <a16:creationId xmlns:a16="http://schemas.microsoft.com/office/drawing/2014/main" id="{524FC167-ECCC-D644-9B6C-9B6EA76C12FF}"/>
                    </a:ext>
                  </a:extLst>
                </p:cNvPr>
                <p:cNvPicPr/>
                <p:nvPr/>
              </p:nvPicPr>
              <p:blipFill>
                <a:blip r:embed="rId161"/>
                <a:stretch>
                  <a:fillRect/>
                </a:stretch>
              </p:blipFill>
              <p:spPr>
                <a:xfrm>
                  <a:off x="2462915" y="3725463"/>
                  <a:ext cx="194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02" name="Ink 501">
                  <a:extLst>
                    <a:ext uri="{FF2B5EF4-FFF2-40B4-BE49-F238E27FC236}">
                      <a16:creationId xmlns:a16="http://schemas.microsoft.com/office/drawing/2014/main" id="{98A230EB-4946-BF4B-954D-9AD3ACDAE4CB}"/>
                    </a:ext>
                  </a:extLst>
                </p14:cNvPr>
                <p14:cNvContentPartPr/>
                <p14:nvPr/>
              </p14:nvContentPartPr>
              <p14:xfrm>
                <a:off x="2509715" y="3809703"/>
                <a:ext cx="176400" cy="6480"/>
              </p14:xfrm>
            </p:contentPart>
          </mc:Choice>
          <mc:Fallback xmlns="">
            <p:pic>
              <p:nvPicPr>
                <p:cNvPr id="502" name="Ink 501">
                  <a:extLst>
                    <a:ext uri="{FF2B5EF4-FFF2-40B4-BE49-F238E27FC236}">
                      <a16:creationId xmlns:a16="http://schemas.microsoft.com/office/drawing/2014/main" id="{98A230EB-4946-BF4B-954D-9AD3ACDAE4CB}"/>
                    </a:ext>
                  </a:extLst>
                </p:cNvPr>
                <p:cNvPicPr/>
                <p:nvPr/>
              </p:nvPicPr>
              <p:blipFill>
                <a:blip r:embed="rId163"/>
                <a:stretch>
                  <a:fillRect/>
                </a:stretch>
              </p:blipFill>
              <p:spPr>
                <a:xfrm>
                  <a:off x="2494235" y="3794583"/>
                  <a:ext cx="207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03" name="Ink 502">
                  <a:extLst>
                    <a:ext uri="{FF2B5EF4-FFF2-40B4-BE49-F238E27FC236}">
                      <a16:creationId xmlns:a16="http://schemas.microsoft.com/office/drawing/2014/main" id="{D4FAB19D-9544-FE40-80F5-307AB21B945B}"/>
                    </a:ext>
                  </a:extLst>
                </p14:cNvPr>
                <p14:cNvContentPartPr/>
                <p14:nvPr/>
              </p14:nvContentPartPr>
              <p14:xfrm>
                <a:off x="2604035" y="3633663"/>
                <a:ext cx="126000" cy="314640"/>
              </p14:xfrm>
            </p:contentPart>
          </mc:Choice>
          <mc:Fallback xmlns="">
            <p:pic>
              <p:nvPicPr>
                <p:cNvPr id="503" name="Ink 502">
                  <a:extLst>
                    <a:ext uri="{FF2B5EF4-FFF2-40B4-BE49-F238E27FC236}">
                      <a16:creationId xmlns:a16="http://schemas.microsoft.com/office/drawing/2014/main" id="{D4FAB19D-9544-FE40-80F5-307AB21B945B}"/>
                    </a:ext>
                  </a:extLst>
                </p:cNvPr>
                <p:cNvPicPr/>
                <p:nvPr/>
              </p:nvPicPr>
              <p:blipFill>
                <a:blip r:embed="rId165"/>
                <a:stretch>
                  <a:fillRect/>
                </a:stretch>
              </p:blipFill>
              <p:spPr>
                <a:xfrm>
                  <a:off x="2588555" y="3618543"/>
                  <a:ext cx="156600" cy="345240"/>
                </a:xfrm>
                <a:prstGeom prst="rect">
                  <a:avLst/>
                </a:prstGeom>
              </p:spPr>
            </p:pic>
          </mc:Fallback>
        </mc:AlternateContent>
      </p:grpSp>
      <p:grpSp>
        <p:nvGrpSpPr>
          <p:cNvPr id="139" name="Group 138">
            <a:extLst>
              <a:ext uri="{FF2B5EF4-FFF2-40B4-BE49-F238E27FC236}">
                <a16:creationId xmlns:a16="http://schemas.microsoft.com/office/drawing/2014/main" id="{8C876836-26E5-844D-BE38-60A7904D1E8F}"/>
              </a:ext>
            </a:extLst>
          </p:cNvPr>
          <p:cNvGrpSpPr/>
          <p:nvPr/>
        </p:nvGrpSpPr>
        <p:grpSpPr>
          <a:xfrm>
            <a:off x="4649729" y="3608457"/>
            <a:ext cx="1201275" cy="264590"/>
            <a:chOff x="3125675" y="3608463"/>
            <a:chExt cx="1201320" cy="264600"/>
          </a:xfrm>
        </p:grpSpPr>
        <mc:AlternateContent xmlns:mc="http://schemas.openxmlformats.org/markup-compatibility/2006" xmlns:p14="http://schemas.microsoft.com/office/powerpoint/2010/main">
          <mc:Choice Requires="p14">
            <p:contentPart p14:bwMode="auto" r:id="rId166">
              <p14:nvContentPartPr>
                <p14:cNvPr id="506" name="Ink 505">
                  <a:extLst>
                    <a:ext uri="{FF2B5EF4-FFF2-40B4-BE49-F238E27FC236}">
                      <a16:creationId xmlns:a16="http://schemas.microsoft.com/office/drawing/2014/main" id="{E661B2B1-8B7A-E344-A5B6-866997E93DF2}"/>
                    </a:ext>
                  </a:extLst>
                </p14:cNvPr>
                <p14:cNvContentPartPr/>
                <p14:nvPr/>
              </p14:nvContentPartPr>
              <p14:xfrm>
                <a:off x="3125675" y="3608463"/>
                <a:ext cx="163800" cy="226080"/>
              </p14:xfrm>
            </p:contentPart>
          </mc:Choice>
          <mc:Fallback xmlns="">
            <p:pic>
              <p:nvPicPr>
                <p:cNvPr id="506" name="Ink 505">
                  <a:extLst>
                    <a:ext uri="{FF2B5EF4-FFF2-40B4-BE49-F238E27FC236}">
                      <a16:creationId xmlns:a16="http://schemas.microsoft.com/office/drawing/2014/main" id="{E661B2B1-8B7A-E344-A5B6-866997E93DF2}"/>
                    </a:ext>
                  </a:extLst>
                </p:cNvPr>
                <p:cNvPicPr/>
                <p:nvPr/>
              </p:nvPicPr>
              <p:blipFill>
                <a:blip r:embed="rId167"/>
                <a:stretch>
                  <a:fillRect/>
                </a:stretch>
              </p:blipFill>
              <p:spPr>
                <a:xfrm>
                  <a:off x="3110555" y="3593343"/>
                  <a:ext cx="1944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07" name="Ink 506">
                  <a:extLst>
                    <a:ext uri="{FF2B5EF4-FFF2-40B4-BE49-F238E27FC236}">
                      <a16:creationId xmlns:a16="http://schemas.microsoft.com/office/drawing/2014/main" id="{501C987A-B5A4-6641-83BD-5F8FFEFD27CA}"/>
                    </a:ext>
                  </a:extLst>
                </p14:cNvPr>
                <p14:cNvContentPartPr/>
                <p14:nvPr/>
              </p14:nvContentPartPr>
              <p14:xfrm>
                <a:off x="3433835" y="3709263"/>
                <a:ext cx="82080" cy="88560"/>
              </p14:xfrm>
            </p:contentPart>
          </mc:Choice>
          <mc:Fallback xmlns="">
            <p:pic>
              <p:nvPicPr>
                <p:cNvPr id="507" name="Ink 506">
                  <a:extLst>
                    <a:ext uri="{FF2B5EF4-FFF2-40B4-BE49-F238E27FC236}">
                      <a16:creationId xmlns:a16="http://schemas.microsoft.com/office/drawing/2014/main" id="{501C987A-B5A4-6641-83BD-5F8FFEFD27CA}"/>
                    </a:ext>
                  </a:extLst>
                </p:cNvPr>
                <p:cNvPicPr/>
                <p:nvPr/>
              </p:nvPicPr>
              <p:blipFill>
                <a:blip r:embed="rId169"/>
                <a:stretch>
                  <a:fillRect/>
                </a:stretch>
              </p:blipFill>
              <p:spPr>
                <a:xfrm>
                  <a:off x="3418715" y="3694143"/>
                  <a:ext cx="1126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08" name="Ink 507">
                  <a:extLst>
                    <a:ext uri="{FF2B5EF4-FFF2-40B4-BE49-F238E27FC236}">
                      <a16:creationId xmlns:a16="http://schemas.microsoft.com/office/drawing/2014/main" id="{204EA4D6-FA6E-AE41-9DC2-BFB7305B080B}"/>
                    </a:ext>
                  </a:extLst>
                </p14:cNvPr>
                <p14:cNvContentPartPr/>
                <p14:nvPr/>
              </p14:nvContentPartPr>
              <p14:xfrm>
                <a:off x="3502955" y="3671463"/>
                <a:ext cx="113400" cy="132480"/>
              </p14:xfrm>
            </p:contentPart>
          </mc:Choice>
          <mc:Fallback xmlns="">
            <p:pic>
              <p:nvPicPr>
                <p:cNvPr id="508" name="Ink 507">
                  <a:extLst>
                    <a:ext uri="{FF2B5EF4-FFF2-40B4-BE49-F238E27FC236}">
                      <a16:creationId xmlns:a16="http://schemas.microsoft.com/office/drawing/2014/main" id="{204EA4D6-FA6E-AE41-9DC2-BFB7305B080B}"/>
                    </a:ext>
                  </a:extLst>
                </p:cNvPr>
                <p:cNvPicPr/>
                <p:nvPr/>
              </p:nvPicPr>
              <p:blipFill>
                <a:blip r:embed="rId171"/>
                <a:stretch>
                  <a:fillRect/>
                </a:stretch>
              </p:blipFill>
              <p:spPr>
                <a:xfrm>
                  <a:off x="3487835" y="3656343"/>
                  <a:ext cx="1440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09" name="Ink 508">
                  <a:extLst>
                    <a:ext uri="{FF2B5EF4-FFF2-40B4-BE49-F238E27FC236}">
                      <a16:creationId xmlns:a16="http://schemas.microsoft.com/office/drawing/2014/main" id="{7F8E495A-E1EE-A144-87B2-18850BE6CAB6}"/>
                    </a:ext>
                  </a:extLst>
                </p14:cNvPr>
                <p14:cNvContentPartPr/>
                <p14:nvPr/>
              </p14:nvContentPartPr>
              <p14:xfrm>
                <a:off x="3628595" y="3809703"/>
                <a:ext cx="163800" cy="63360"/>
              </p14:xfrm>
            </p:contentPart>
          </mc:Choice>
          <mc:Fallback xmlns="">
            <p:pic>
              <p:nvPicPr>
                <p:cNvPr id="509" name="Ink 508">
                  <a:extLst>
                    <a:ext uri="{FF2B5EF4-FFF2-40B4-BE49-F238E27FC236}">
                      <a16:creationId xmlns:a16="http://schemas.microsoft.com/office/drawing/2014/main" id="{7F8E495A-E1EE-A144-87B2-18850BE6CAB6}"/>
                    </a:ext>
                  </a:extLst>
                </p:cNvPr>
                <p:cNvPicPr/>
                <p:nvPr/>
              </p:nvPicPr>
              <p:blipFill>
                <a:blip r:embed="rId173"/>
                <a:stretch>
                  <a:fillRect/>
                </a:stretch>
              </p:blipFill>
              <p:spPr>
                <a:xfrm>
                  <a:off x="3613475" y="3794583"/>
                  <a:ext cx="1944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10" name="Ink 509">
                  <a:extLst>
                    <a:ext uri="{FF2B5EF4-FFF2-40B4-BE49-F238E27FC236}">
                      <a16:creationId xmlns:a16="http://schemas.microsoft.com/office/drawing/2014/main" id="{EF72DA67-EA78-0340-AFA0-792138A250D4}"/>
                    </a:ext>
                  </a:extLst>
                </p14:cNvPr>
                <p14:cNvContentPartPr/>
                <p14:nvPr/>
              </p14:nvContentPartPr>
              <p14:xfrm>
                <a:off x="3911555" y="3614943"/>
                <a:ext cx="132480" cy="201600"/>
              </p14:xfrm>
            </p:contentPart>
          </mc:Choice>
          <mc:Fallback xmlns="">
            <p:pic>
              <p:nvPicPr>
                <p:cNvPr id="510" name="Ink 509">
                  <a:extLst>
                    <a:ext uri="{FF2B5EF4-FFF2-40B4-BE49-F238E27FC236}">
                      <a16:creationId xmlns:a16="http://schemas.microsoft.com/office/drawing/2014/main" id="{EF72DA67-EA78-0340-AFA0-792138A250D4}"/>
                    </a:ext>
                  </a:extLst>
                </p:cNvPr>
                <p:cNvPicPr/>
                <p:nvPr/>
              </p:nvPicPr>
              <p:blipFill>
                <a:blip r:embed="rId175"/>
                <a:stretch>
                  <a:fillRect/>
                </a:stretch>
              </p:blipFill>
              <p:spPr>
                <a:xfrm>
                  <a:off x="3896435" y="3599823"/>
                  <a:ext cx="162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11" name="Ink 510">
                  <a:extLst>
                    <a:ext uri="{FF2B5EF4-FFF2-40B4-BE49-F238E27FC236}">
                      <a16:creationId xmlns:a16="http://schemas.microsoft.com/office/drawing/2014/main" id="{864BE053-3595-BE40-AD8B-A67563CCABFC}"/>
                    </a:ext>
                  </a:extLst>
                </p14:cNvPr>
                <p14:cNvContentPartPr/>
                <p14:nvPr/>
              </p14:nvContentPartPr>
              <p14:xfrm>
                <a:off x="4094075" y="3759663"/>
                <a:ext cx="232920" cy="113400"/>
              </p14:xfrm>
            </p:contentPart>
          </mc:Choice>
          <mc:Fallback xmlns="">
            <p:pic>
              <p:nvPicPr>
                <p:cNvPr id="511" name="Ink 510">
                  <a:extLst>
                    <a:ext uri="{FF2B5EF4-FFF2-40B4-BE49-F238E27FC236}">
                      <a16:creationId xmlns:a16="http://schemas.microsoft.com/office/drawing/2014/main" id="{864BE053-3595-BE40-AD8B-A67563CCABFC}"/>
                    </a:ext>
                  </a:extLst>
                </p:cNvPr>
                <p:cNvPicPr/>
                <p:nvPr/>
              </p:nvPicPr>
              <p:blipFill>
                <a:blip r:embed="rId177"/>
                <a:stretch>
                  <a:fillRect/>
                </a:stretch>
              </p:blipFill>
              <p:spPr>
                <a:xfrm>
                  <a:off x="4078595" y="3744183"/>
                  <a:ext cx="263520" cy="144000"/>
                </a:xfrm>
                <a:prstGeom prst="rect">
                  <a:avLst/>
                </a:prstGeom>
              </p:spPr>
            </p:pic>
          </mc:Fallback>
        </mc:AlternateContent>
      </p:grpSp>
      <p:grpSp>
        <p:nvGrpSpPr>
          <p:cNvPr id="138" name="Group 137">
            <a:extLst>
              <a:ext uri="{FF2B5EF4-FFF2-40B4-BE49-F238E27FC236}">
                <a16:creationId xmlns:a16="http://schemas.microsoft.com/office/drawing/2014/main" id="{DB9AAA84-7195-E247-AB17-759641DD7878}"/>
              </a:ext>
            </a:extLst>
          </p:cNvPr>
          <p:cNvGrpSpPr/>
          <p:nvPr/>
        </p:nvGrpSpPr>
        <p:grpSpPr>
          <a:xfrm>
            <a:off x="6057996" y="3633655"/>
            <a:ext cx="69837" cy="56878"/>
            <a:chOff x="4533995" y="3633663"/>
            <a:chExt cx="69840" cy="56880"/>
          </a:xfrm>
        </p:grpSpPr>
        <mc:AlternateContent xmlns:mc="http://schemas.openxmlformats.org/markup-compatibility/2006" xmlns:p14="http://schemas.microsoft.com/office/powerpoint/2010/main">
          <mc:Choice Requires="p14">
            <p:contentPart p14:bwMode="auto" r:id="rId178">
              <p14:nvContentPartPr>
                <p14:cNvPr id="128" name="Ink 127">
                  <a:extLst>
                    <a:ext uri="{FF2B5EF4-FFF2-40B4-BE49-F238E27FC236}">
                      <a16:creationId xmlns:a16="http://schemas.microsoft.com/office/drawing/2014/main" id="{58FFA29F-F097-DD4A-9D71-978806271255}"/>
                    </a:ext>
                  </a:extLst>
                </p14:cNvPr>
                <p14:cNvContentPartPr/>
                <p14:nvPr/>
              </p14:nvContentPartPr>
              <p14:xfrm>
                <a:off x="4533995" y="3633663"/>
                <a:ext cx="63360" cy="360"/>
              </p14:xfrm>
            </p:contentPart>
          </mc:Choice>
          <mc:Fallback xmlns="">
            <p:pic>
              <p:nvPicPr>
                <p:cNvPr id="128" name="Ink 127">
                  <a:extLst>
                    <a:ext uri="{FF2B5EF4-FFF2-40B4-BE49-F238E27FC236}">
                      <a16:creationId xmlns:a16="http://schemas.microsoft.com/office/drawing/2014/main" id="{58FFA29F-F097-DD4A-9D71-978806271255}"/>
                    </a:ext>
                  </a:extLst>
                </p:cNvPr>
                <p:cNvPicPr/>
                <p:nvPr/>
              </p:nvPicPr>
              <p:blipFill>
                <a:blip r:embed="rId179"/>
                <a:stretch>
                  <a:fillRect/>
                </a:stretch>
              </p:blipFill>
              <p:spPr>
                <a:xfrm>
                  <a:off x="4518875" y="3618543"/>
                  <a:ext cx="93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9" name="Ink 128">
                  <a:extLst>
                    <a:ext uri="{FF2B5EF4-FFF2-40B4-BE49-F238E27FC236}">
                      <a16:creationId xmlns:a16="http://schemas.microsoft.com/office/drawing/2014/main" id="{D7C9C431-A098-134E-8C49-586DBC645D81}"/>
                    </a:ext>
                  </a:extLst>
                </p14:cNvPr>
                <p14:cNvContentPartPr/>
                <p14:nvPr/>
              </p14:nvContentPartPr>
              <p14:xfrm>
                <a:off x="4553075" y="3684063"/>
                <a:ext cx="50760" cy="6480"/>
              </p14:xfrm>
            </p:contentPart>
          </mc:Choice>
          <mc:Fallback xmlns="">
            <p:pic>
              <p:nvPicPr>
                <p:cNvPr id="129" name="Ink 128">
                  <a:extLst>
                    <a:ext uri="{FF2B5EF4-FFF2-40B4-BE49-F238E27FC236}">
                      <a16:creationId xmlns:a16="http://schemas.microsoft.com/office/drawing/2014/main" id="{D7C9C431-A098-134E-8C49-586DBC645D81}"/>
                    </a:ext>
                  </a:extLst>
                </p:cNvPr>
                <p:cNvPicPr/>
                <p:nvPr/>
              </p:nvPicPr>
              <p:blipFill>
                <a:blip r:embed="rId181"/>
                <a:stretch>
                  <a:fillRect/>
                </a:stretch>
              </p:blipFill>
              <p:spPr>
                <a:xfrm>
                  <a:off x="4537595" y="3668943"/>
                  <a:ext cx="81000" cy="37080"/>
                </a:xfrm>
                <a:prstGeom prst="rect">
                  <a:avLst/>
                </a:prstGeom>
              </p:spPr>
            </p:pic>
          </mc:Fallback>
        </mc:AlternateContent>
      </p:grpSp>
      <p:grpSp>
        <p:nvGrpSpPr>
          <p:cNvPr id="137" name="Group 136">
            <a:extLst>
              <a:ext uri="{FF2B5EF4-FFF2-40B4-BE49-F238E27FC236}">
                <a16:creationId xmlns:a16="http://schemas.microsoft.com/office/drawing/2014/main" id="{7D3997F2-D427-5D41-9FBB-69C4204FDED3}"/>
              </a:ext>
            </a:extLst>
          </p:cNvPr>
          <p:cNvGrpSpPr/>
          <p:nvPr/>
        </p:nvGrpSpPr>
        <p:grpSpPr>
          <a:xfrm>
            <a:off x="6938164" y="3533220"/>
            <a:ext cx="767491" cy="251990"/>
            <a:chOff x="5414195" y="3533223"/>
            <a:chExt cx="767520" cy="252000"/>
          </a:xfrm>
        </p:grpSpPr>
        <mc:AlternateContent xmlns:mc="http://schemas.openxmlformats.org/markup-compatibility/2006" xmlns:p14="http://schemas.microsoft.com/office/powerpoint/2010/main">
          <mc:Choice Requires="p14">
            <p:contentPart p14:bwMode="auto" r:id="rId182">
              <p14:nvContentPartPr>
                <p14:cNvPr id="133" name="Ink 132">
                  <a:extLst>
                    <a:ext uri="{FF2B5EF4-FFF2-40B4-BE49-F238E27FC236}">
                      <a16:creationId xmlns:a16="http://schemas.microsoft.com/office/drawing/2014/main" id="{DC1F5AE1-B756-5E49-9085-6CEF53CE5D3B}"/>
                    </a:ext>
                  </a:extLst>
                </p14:cNvPr>
                <p14:cNvContentPartPr/>
                <p14:nvPr/>
              </p14:nvContentPartPr>
              <p14:xfrm>
                <a:off x="5414195" y="3533223"/>
                <a:ext cx="182520" cy="201600"/>
              </p14:xfrm>
            </p:contentPart>
          </mc:Choice>
          <mc:Fallback xmlns="">
            <p:pic>
              <p:nvPicPr>
                <p:cNvPr id="133" name="Ink 132">
                  <a:extLst>
                    <a:ext uri="{FF2B5EF4-FFF2-40B4-BE49-F238E27FC236}">
                      <a16:creationId xmlns:a16="http://schemas.microsoft.com/office/drawing/2014/main" id="{DC1F5AE1-B756-5E49-9085-6CEF53CE5D3B}"/>
                    </a:ext>
                  </a:extLst>
                </p:cNvPr>
                <p:cNvPicPr/>
                <p:nvPr/>
              </p:nvPicPr>
              <p:blipFill>
                <a:blip r:embed="rId189"/>
                <a:stretch>
                  <a:fillRect/>
                </a:stretch>
              </p:blipFill>
              <p:spPr>
                <a:xfrm>
                  <a:off x="5399075" y="3518103"/>
                  <a:ext cx="2131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4" name="Ink 133">
                  <a:extLst>
                    <a:ext uri="{FF2B5EF4-FFF2-40B4-BE49-F238E27FC236}">
                      <a16:creationId xmlns:a16="http://schemas.microsoft.com/office/drawing/2014/main" id="{AF01E981-CF37-E84F-9F29-5CA2C284B856}"/>
                    </a:ext>
                  </a:extLst>
                </p14:cNvPr>
                <p14:cNvContentPartPr/>
                <p14:nvPr/>
              </p14:nvContentPartPr>
              <p14:xfrm>
                <a:off x="5684555" y="3589743"/>
                <a:ext cx="138600" cy="94680"/>
              </p14:xfrm>
            </p:contentPart>
          </mc:Choice>
          <mc:Fallback xmlns="">
            <p:pic>
              <p:nvPicPr>
                <p:cNvPr id="134" name="Ink 133">
                  <a:extLst>
                    <a:ext uri="{FF2B5EF4-FFF2-40B4-BE49-F238E27FC236}">
                      <a16:creationId xmlns:a16="http://schemas.microsoft.com/office/drawing/2014/main" id="{AF01E981-CF37-E84F-9F29-5CA2C284B856}"/>
                    </a:ext>
                  </a:extLst>
                </p:cNvPr>
                <p:cNvPicPr/>
                <p:nvPr/>
              </p:nvPicPr>
              <p:blipFill>
                <a:blip r:embed="rId191"/>
                <a:stretch>
                  <a:fillRect/>
                </a:stretch>
              </p:blipFill>
              <p:spPr>
                <a:xfrm>
                  <a:off x="5669435" y="3574623"/>
                  <a:ext cx="1692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5" name="Ink 134">
                  <a:extLst>
                    <a:ext uri="{FF2B5EF4-FFF2-40B4-BE49-F238E27FC236}">
                      <a16:creationId xmlns:a16="http://schemas.microsoft.com/office/drawing/2014/main" id="{FC006B5E-8D6C-1246-BB6B-51EBDBCE6C58}"/>
                    </a:ext>
                  </a:extLst>
                </p14:cNvPr>
                <p14:cNvContentPartPr/>
                <p14:nvPr/>
              </p14:nvContentPartPr>
              <p14:xfrm>
                <a:off x="5829275" y="3564543"/>
                <a:ext cx="75960" cy="126000"/>
              </p14:xfrm>
            </p:contentPart>
          </mc:Choice>
          <mc:Fallback xmlns="">
            <p:pic>
              <p:nvPicPr>
                <p:cNvPr id="135" name="Ink 134">
                  <a:extLst>
                    <a:ext uri="{FF2B5EF4-FFF2-40B4-BE49-F238E27FC236}">
                      <a16:creationId xmlns:a16="http://schemas.microsoft.com/office/drawing/2014/main" id="{FC006B5E-8D6C-1246-BB6B-51EBDBCE6C58}"/>
                    </a:ext>
                  </a:extLst>
                </p:cNvPr>
                <p:cNvPicPr/>
                <p:nvPr/>
              </p:nvPicPr>
              <p:blipFill>
                <a:blip r:embed="rId193"/>
                <a:stretch>
                  <a:fillRect/>
                </a:stretch>
              </p:blipFill>
              <p:spPr>
                <a:xfrm>
                  <a:off x="5814155" y="3549423"/>
                  <a:ext cx="1062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6" name="Ink 135">
                  <a:extLst>
                    <a:ext uri="{FF2B5EF4-FFF2-40B4-BE49-F238E27FC236}">
                      <a16:creationId xmlns:a16="http://schemas.microsoft.com/office/drawing/2014/main" id="{F407818E-0DA4-B647-9D4B-7E063DE944E0}"/>
                    </a:ext>
                  </a:extLst>
                </p14:cNvPr>
                <p14:cNvContentPartPr/>
                <p14:nvPr/>
              </p14:nvContentPartPr>
              <p14:xfrm>
                <a:off x="5954915" y="3709263"/>
                <a:ext cx="226800" cy="75960"/>
              </p14:xfrm>
            </p:contentPart>
          </mc:Choice>
          <mc:Fallback xmlns="">
            <p:pic>
              <p:nvPicPr>
                <p:cNvPr id="136" name="Ink 135">
                  <a:extLst>
                    <a:ext uri="{FF2B5EF4-FFF2-40B4-BE49-F238E27FC236}">
                      <a16:creationId xmlns:a16="http://schemas.microsoft.com/office/drawing/2014/main" id="{F407818E-0DA4-B647-9D4B-7E063DE944E0}"/>
                    </a:ext>
                  </a:extLst>
                </p:cNvPr>
                <p:cNvPicPr/>
                <p:nvPr/>
              </p:nvPicPr>
              <p:blipFill>
                <a:blip r:embed="rId195"/>
                <a:stretch>
                  <a:fillRect/>
                </a:stretch>
              </p:blipFill>
              <p:spPr>
                <a:xfrm>
                  <a:off x="5939795" y="3694143"/>
                  <a:ext cx="257040" cy="106200"/>
                </a:xfrm>
                <a:prstGeom prst="rect">
                  <a:avLst/>
                </a:prstGeom>
              </p:spPr>
            </p:pic>
          </mc:Fallback>
        </mc:AlternateContent>
      </p:grpSp>
      <p:grpSp>
        <p:nvGrpSpPr>
          <p:cNvPr id="150" name="Group 149">
            <a:extLst>
              <a:ext uri="{FF2B5EF4-FFF2-40B4-BE49-F238E27FC236}">
                <a16:creationId xmlns:a16="http://schemas.microsoft.com/office/drawing/2014/main" id="{FE0ACEA9-E46C-D147-A89D-22AFEFEB6C1A}"/>
              </a:ext>
            </a:extLst>
          </p:cNvPr>
          <p:cNvGrpSpPr/>
          <p:nvPr/>
        </p:nvGrpSpPr>
        <p:grpSpPr>
          <a:xfrm>
            <a:off x="7856129" y="3526739"/>
            <a:ext cx="145075" cy="163794"/>
            <a:chOff x="6332195" y="3526743"/>
            <a:chExt cx="145080" cy="163800"/>
          </a:xfrm>
        </p:grpSpPr>
        <mc:AlternateContent xmlns:mc="http://schemas.openxmlformats.org/markup-compatibility/2006" xmlns:p14="http://schemas.microsoft.com/office/powerpoint/2010/main">
          <mc:Choice Requires="p14">
            <p:contentPart p14:bwMode="auto" r:id="rId196">
              <p14:nvContentPartPr>
                <p14:cNvPr id="140" name="Ink 139">
                  <a:extLst>
                    <a:ext uri="{FF2B5EF4-FFF2-40B4-BE49-F238E27FC236}">
                      <a16:creationId xmlns:a16="http://schemas.microsoft.com/office/drawing/2014/main" id="{6F30DA31-0DF9-C246-A748-B2332A7751DE}"/>
                    </a:ext>
                  </a:extLst>
                </p14:cNvPr>
                <p14:cNvContentPartPr/>
                <p14:nvPr/>
              </p14:nvContentPartPr>
              <p14:xfrm>
                <a:off x="6332195" y="3577143"/>
                <a:ext cx="145080" cy="12960"/>
              </p14:xfrm>
            </p:contentPart>
          </mc:Choice>
          <mc:Fallback xmlns="">
            <p:pic>
              <p:nvPicPr>
                <p:cNvPr id="140" name="Ink 139">
                  <a:extLst>
                    <a:ext uri="{FF2B5EF4-FFF2-40B4-BE49-F238E27FC236}">
                      <a16:creationId xmlns:a16="http://schemas.microsoft.com/office/drawing/2014/main" id="{6F30DA31-0DF9-C246-A748-B2332A7751DE}"/>
                    </a:ext>
                  </a:extLst>
                </p:cNvPr>
                <p:cNvPicPr/>
                <p:nvPr/>
              </p:nvPicPr>
              <p:blipFill>
                <a:blip r:embed="rId197"/>
                <a:stretch>
                  <a:fillRect/>
                </a:stretch>
              </p:blipFill>
              <p:spPr>
                <a:xfrm>
                  <a:off x="6317075" y="3562023"/>
                  <a:ext cx="1753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1" name="Ink 140">
                  <a:extLst>
                    <a:ext uri="{FF2B5EF4-FFF2-40B4-BE49-F238E27FC236}">
                      <a16:creationId xmlns:a16="http://schemas.microsoft.com/office/drawing/2014/main" id="{EEB65D25-86A4-4148-B1DD-BFCB822B1257}"/>
                    </a:ext>
                  </a:extLst>
                </p14:cNvPr>
                <p14:cNvContentPartPr/>
                <p14:nvPr/>
              </p14:nvContentPartPr>
              <p14:xfrm>
                <a:off x="6369995" y="3526743"/>
                <a:ext cx="56880" cy="163800"/>
              </p14:xfrm>
            </p:contentPart>
          </mc:Choice>
          <mc:Fallback xmlns="">
            <p:pic>
              <p:nvPicPr>
                <p:cNvPr id="141" name="Ink 140">
                  <a:extLst>
                    <a:ext uri="{FF2B5EF4-FFF2-40B4-BE49-F238E27FC236}">
                      <a16:creationId xmlns:a16="http://schemas.microsoft.com/office/drawing/2014/main" id="{EEB65D25-86A4-4148-B1DD-BFCB822B1257}"/>
                    </a:ext>
                  </a:extLst>
                </p:cNvPr>
                <p:cNvPicPr/>
                <p:nvPr/>
              </p:nvPicPr>
              <p:blipFill>
                <a:blip r:embed="rId199"/>
                <a:stretch>
                  <a:fillRect/>
                </a:stretch>
              </p:blipFill>
              <p:spPr>
                <a:xfrm>
                  <a:off x="6354515" y="3511623"/>
                  <a:ext cx="87480" cy="194400"/>
                </a:xfrm>
                <a:prstGeom prst="rect">
                  <a:avLst/>
                </a:prstGeom>
              </p:spPr>
            </p:pic>
          </mc:Fallback>
        </mc:AlternateContent>
      </p:grpSp>
      <p:grpSp>
        <p:nvGrpSpPr>
          <p:cNvPr id="153" name="Group 152">
            <a:extLst>
              <a:ext uri="{FF2B5EF4-FFF2-40B4-BE49-F238E27FC236}">
                <a16:creationId xmlns:a16="http://schemas.microsoft.com/office/drawing/2014/main" id="{D7CA28BF-CED1-7149-88BE-C09632CB0C43}"/>
              </a:ext>
            </a:extLst>
          </p:cNvPr>
          <p:cNvGrpSpPr/>
          <p:nvPr/>
        </p:nvGrpSpPr>
        <p:grpSpPr>
          <a:xfrm>
            <a:off x="8718297" y="3294188"/>
            <a:ext cx="842009" cy="534580"/>
            <a:chOff x="7194395" y="3294183"/>
            <a:chExt cx="842040" cy="534600"/>
          </a:xfrm>
        </p:grpSpPr>
        <mc:AlternateContent xmlns:mc="http://schemas.openxmlformats.org/markup-compatibility/2006" xmlns:p14="http://schemas.microsoft.com/office/powerpoint/2010/main">
          <mc:Choice Requires="p14">
            <p:contentPart p14:bwMode="auto" r:id="rId200">
              <p14:nvContentPartPr>
                <p14:cNvPr id="144" name="Ink 143">
                  <a:extLst>
                    <a:ext uri="{FF2B5EF4-FFF2-40B4-BE49-F238E27FC236}">
                      <a16:creationId xmlns:a16="http://schemas.microsoft.com/office/drawing/2014/main" id="{A7C3F998-5ACC-F745-A5DD-E3CFC0C9F6DE}"/>
                    </a:ext>
                  </a:extLst>
                </p14:cNvPr>
                <p14:cNvContentPartPr/>
                <p14:nvPr/>
              </p14:nvContentPartPr>
              <p14:xfrm>
                <a:off x="7194395" y="3470223"/>
                <a:ext cx="244800" cy="245520"/>
              </p14:xfrm>
            </p:contentPart>
          </mc:Choice>
          <mc:Fallback xmlns="">
            <p:pic>
              <p:nvPicPr>
                <p:cNvPr id="144" name="Ink 143">
                  <a:extLst>
                    <a:ext uri="{FF2B5EF4-FFF2-40B4-BE49-F238E27FC236}">
                      <a16:creationId xmlns:a16="http://schemas.microsoft.com/office/drawing/2014/main" id="{A7C3F998-5ACC-F745-A5DD-E3CFC0C9F6DE}"/>
                    </a:ext>
                  </a:extLst>
                </p:cNvPr>
                <p:cNvPicPr/>
                <p:nvPr/>
              </p:nvPicPr>
              <p:blipFill>
                <a:blip r:embed="rId205"/>
                <a:stretch>
                  <a:fillRect/>
                </a:stretch>
              </p:blipFill>
              <p:spPr>
                <a:xfrm>
                  <a:off x="7178915" y="3455103"/>
                  <a:ext cx="2754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5" name="Ink 144">
                  <a:extLst>
                    <a:ext uri="{FF2B5EF4-FFF2-40B4-BE49-F238E27FC236}">
                      <a16:creationId xmlns:a16="http://schemas.microsoft.com/office/drawing/2014/main" id="{E137E0ED-D688-E64A-A72A-B80597D1DBAA}"/>
                    </a:ext>
                  </a:extLst>
                </p14:cNvPr>
                <p14:cNvContentPartPr/>
                <p14:nvPr/>
              </p14:nvContentPartPr>
              <p14:xfrm>
                <a:off x="7589675" y="3564543"/>
                <a:ext cx="107280" cy="88560"/>
              </p14:xfrm>
            </p:contentPart>
          </mc:Choice>
          <mc:Fallback xmlns="">
            <p:pic>
              <p:nvPicPr>
                <p:cNvPr id="145" name="Ink 144">
                  <a:extLst>
                    <a:ext uri="{FF2B5EF4-FFF2-40B4-BE49-F238E27FC236}">
                      <a16:creationId xmlns:a16="http://schemas.microsoft.com/office/drawing/2014/main" id="{E137E0ED-D688-E64A-A72A-B80597D1DBAA}"/>
                    </a:ext>
                  </a:extLst>
                </p:cNvPr>
                <p:cNvPicPr/>
                <p:nvPr/>
              </p:nvPicPr>
              <p:blipFill>
                <a:blip r:embed="rId207"/>
                <a:stretch>
                  <a:fillRect/>
                </a:stretch>
              </p:blipFill>
              <p:spPr>
                <a:xfrm>
                  <a:off x="7574555" y="3549423"/>
                  <a:ext cx="1378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7" name="Ink 146">
                  <a:extLst>
                    <a:ext uri="{FF2B5EF4-FFF2-40B4-BE49-F238E27FC236}">
                      <a16:creationId xmlns:a16="http://schemas.microsoft.com/office/drawing/2014/main" id="{1A3EBB4F-EC6D-1242-BC70-8926446AEB45}"/>
                    </a:ext>
                  </a:extLst>
                </p14:cNvPr>
                <p14:cNvContentPartPr/>
                <p14:nvPr/>
              </p14:nvContentPartPr>
              <p14:xfrm>
                <a:off x="7658795" y="3520623"/>
                <a:ext cx="126000" cy="157680"/>
              </p14:xfrm>
            </p:contentPart>
          </mc:Choice>
          <mc:Fallback xmlns="">
            <p:pic>
              <p:nvPicPr>
                <p:cNvPr id="147" name="Ink 146">
                  <a:extLst>
                    <a:ext uri="{FF2B5EF4-FFF2-40B4-BE49-F238E27FC236}">
                      <a16:creationId xmlns:a16="http://schemas.microsoft.com/office/drawing/2014/main" id="{1A3EBB4F-EC6D-1242-BC70-8926446AEB45}"/>
                    </a:ext>
                  </a:extLst>
                </p:cNvPr>
                <p:cNvPicPr/>
                <p:nvPr/>
              </p:nvPicPr>
              <p:blipFill>
                <a:blip r:embed="rId209"/>
                <a:stretch>
                  <a:fillRect/>
                </a:stretch>
              </p:blipFill>
              <p:spPr>
                <a:xfrm>
                  <a:off x="7643675" y="3505503"/>
                  <a:ext cx="1566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1" name="Ink 150">
                  <a:extLst>
                    <a:ext uri="{FF2B5EF4-FFF2-40B4-BE49-F238E27FC236}">
                      <a16:creationId xmlns:a16="http://schemas.microsoft.com/office/drawing/2014/main" id="{8FC3783F-015F-704B-9473-1B6C847A1B67}"/>
                    </a:ext>
                  </a:extLst>
                </p14:cNvPr>
                <p14:cNvContentPartPr/>
                <p14:nvPr/>
              </p14:nvContentPartPr>
              <p14:xfrm>
                <a:off x="7778315" y="3727983"/>
                <a:ext cx="232920" cy="100800"/>
              </p14:xfrm>
            </p:contentPart>
          </mc:Choice>
          <mc:Fallback xmlns="">
            <p:pic>
              <p:nvPicPr>
                <p:cNvPr id="151" name="Ink 150">
                  <a:extLst>
                    <a:ext uri="{FF2B5EF4-FFF2-40B4-BE49-F238E27FC236}">
                      <a16:creationId xmlns:a16="http://schemas.microsoft.com/office/drawing/2014/main" id="{8FC3783F-015F-704B-9473-1B6C847A1B67}"/>
                    </a:ext>
                  </a:extLst>
                </p:cNvPr>
                <p:cNvPicPr/>
                <p:nvPr/>
              </p:nvPicPr>
              <p:blipFill>
                <a:blip r:embed="rId211"/>
                <a:stretch>
                  <a:fillRect/>
                </a:stretch>
              </p:blipFill>
              <p:spPr>
                <a:xfrm>
                  <a:off x="7762835" y="3712863"/>
                  <a:ext cx="2635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2" name="Ink 151">
                  <a:extLst>
                    <a:ext uri="{FF2B5EF4-FFF2-40B4-BE49-F238E27FC236}">
                      <a16:creationId xmlns:a16="http://schemas.microsoft.com/office/drawing/2014/main" id="{ED7CC320-12BC-134F-8630-C229E21E6EBF}"/>
                    </a:ext>
                  </a:extLst>
                </p14:cNvPr>
                <p14:cNvContentPartPr/>
                <p14:nvPr/>
              </p14:nvContentPartPr>
              <p14:xfrm>
                <a:off x="7834835" y="3294183"/>
                <a:ext cx="201600" cy="214200"/>
              </p14:xfrm>
            </p:contentPart>
          </mc:Choice>
          <mc:Fallback xmlns="">
            <p:pic>
              <p:nvPicPr>
                <p:cNvPr id="152" name="Ink 151">
                  <a:extLst>
                    <a:ext uri="{FF2B5EF4-FFF2-40B4-BE49-F238E27FC236}">
                      <a16:creationId xmlns:a16="http://schemas.microsoft.com/office/drawing/2014/main" id="{ED7CC320-12BC-134F-8630-C229E21E6EBF}"/>
                    </a:ext>
                  </a:extLst>
                </p:cNvPr>
                <p:cNvPicPr/>
                <p:nvPr/>
              </p:nvPicPr>
              <p:blipFill>
                <a:blip r:embed="rId213"/>
                <a:stretch>
                  <a:fillRect/>
                </a:stretch>
              </p:blipFill>
              <p:spPr>
                <a:xfrm>
                  <a:off x="7819715" y="3279063"/>
                  <a:ext cx="232200" cy="244440"/>
                </a:xfrm>
                <a:prstGeom prst="rect">
                  <a:avLst/>
                </a:prstGeom>
              </p:spPr>
            </p:pic>
          </mc:Fallback>
        </mc:AlternateContent>
      </p:grpSp>
      <p:grpSp>
        <p:nvGrpSpPr>
          <p:cNvPr id="171" name="Group 170">
            <a:extLst>
              <a:ext uri="{FF2B5EF4-FFF2-40B4-BE49-F238E27FC236}">
                <a16:creationId xmlns:a16="http://schemas.microsoft.com/office/drawing/2014/main" id="{74B08A2B-A579-4E45-BED8-5D1388E692EC}"/>
              </a:ext>
            </a:extLst>
          </p:cNvPr>
          <p:cNvGrpSpPr/>
          <p:nvPr/>
        </p:nvGrpSpPr>
        <p:grpSpPr>
          <a:xfrm>
            <a:off x="4071591" y="4526423"/>
            <a:ext cx="302029" cy="138954"/>
            <a:chOff x="2547515" y="4526463"/>
            <a:chExt cx="302040" cy="138960"/>
          </a:xfrm>
        </p:grpSpPr>
        <mc:AlternateContent xmlns:mc="http://schemas.openxmlformats.org/markup-compatibility/2006" xmlns:p14="http://schemas.microsoft.com/office/powerpoint/2010/main">
          <mc:Choice Requires="p14">
            <p:contentPart p14:bwMode="auto" r:id="rId214">
              <p14:nvContentPartPr>
                <p14:cNvPr id="154" name="Ink 153">
                  <a:extLst>
                    <a:ext uri="{FF2B5EF4-FFF2-40B4-BE49-F238E27FC236}">
                      <a16:creationId xmlns:a16="http://schemas.microsoft.com/office/drawing/2014/main" id="{5010CE07-C29A-A646-81F5-2C165C9359C3}"/>
                    </a:ext>
                  </a:extLst>
                </p14:cNvPr>
                <p14:cNvContentPartPr/>
                <p14:nvPr/>
              </p14:nvContentPartPr>
              <p14:xfrm>
                <a:off x="2547515" y="4526463"/>
                <a:ext cx="151200" cy="126000"/>
              </p14:xfrm>
            </p:contentPart>
          </mc:Choice>
          <mc:Fallback xmlns="">
            <p:pic>
              <p:nvPicPr>
                <p:cNvPr id="154" name="Ink 153">
                  <a:extLst>
                    <a:ext uri="{FF2B5EF4-FFF2-40B4-BE49-F238E27FC236}">
                      <a16:creationId xmlns:a16="http://schemas.microsoft.com/office/drawing/2014/main" id="{5010CE07-C29A-A646-81F5-2C165C9359C3}"/>
                    </a:ext>
                  </a:extLst>
                </p:cNvPr>
                <p:cNvPicPr/>
                <p:nvPr/>
              </p:nvPicPr>
              <p:blipFill>
                <a:blip r:embed="rId215"/>
                <a:stretch>
                  <a:fillRect/>
                </a:stretch>
              </p:blipFill>
              <p:spPr>
                <a:xfrm>
                  <a:off x="2532035" y="4511343"/>
                  <a:ext cx="1818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5" name="Ink 154">
                  <a:extLst>
                    <a:ext uri="{FF2B5EF4-FFF2-40B4-BE49-F238E27FC236}">
                      <a16:creationId xmlns:a16="http://schemas.microsoft.com/office/drawing/2014/main" id="{C31AB588-5F99-0140-AA28-62AE43ADDD7C}"/>
                    </a:ext>
                  </a:extLst>
                </p14:cNvPr>
                <p14:cNvContentPartPr/>
                <p14:nvPr/>
              </p14:nvContentPartPr>
              <p14:xfrm>
                <a:off x="2710955" y="4570743"/>
                <a:ext cx="138600" cy="94680"/>
              </p14:xfrm>
            </p:contentPart>
          </mc:Choice>
          <mc:Fallback xmlns="">
            <p:pic>
              <p:nvPicPr>
                <p:cNvPr id="155" name="Ink 154">
                  <a:extLst>
                    <a:ext uri="{FF2B5EF4-FFF2-40B4-BE49-F238E27FC236}">
                      <a16:creationId xmlns:a16="http://schemas.microsoft.com/office/drawing/2014/main" id="{C31AB588-5F99-0140-AA28-62AE43ADDD7C}"/>
                    </a:ext>
                  </a:extLst>
                </p:cNvPr>
                <p:cNvPicPr/>
                <p:nvPr/>
              </p:nvPicPr>
              <p:blipFill>
                <a:blip r:embed="rId217"/>
                <a:stretch>
                  <a:fillRect/>
                </a:stretch>
              </p:blipFill>
              <p:spPr>
                <a:xfrm>
                  <a:off x="2695475" y="4555263"/>
                  <a:ext cx="169200" cy="125280"/>
                </a:xfrm>
                <a:prstGeom prst="rect">
                  <a:avLst/>
                </a:prstGeom>
              </p:spPr>
            </p:pic>
          </mc:Fallback>
        </mc:AlternateContent>
      </p:grpSp>
      <p:grpSp>
        <p:nvGrpSpPr>
          <p:cNvPr id="170" name="Group 169">
            <a:extLst>
              <a:ext uri="{FF2B5EF4-FFF2-40B4-BE49-F238E27FC236}">
                <a16:creationId xmlns:a16="http://schemas.microsoft.com/office/drawing/2014/main" id="{012E8FB4-0262-5540-A5A7-C895DB95D972}"/>
              </a:ext>
            </a:extLst>
          </p:cNvPr>
          <p:cNvGrpSpPr/>
          <p:nvPr/>
        </p:nvGrpSpPr>
        <p:grpSpPr>
          <a:xfrm>
            <a:off x="4756645" y="4382067"/>
            <a:ext cx="1069520" cy="471582"/>
            <a:chOff x="3232595" y="4382103"/>
            <a:chExt cx="1069560" cy="471600"/>
          </a:xfrm>
        </p:grpSpPr>
        <mc:AlternateContent xmlns:mc="http://schemas.openxmlformats.org/markup-compatibility/2006" xmlns:p14="http://schemas.microsoft.com/office/powerpoint/2010/main">
          <mc:Choice Requires="p14">
            <p:contentPart p14:bwMode="auto" r:id="rId218">
              <p14:nvContentPartPr>
                <p14:cNvPr id="156" name="Ink 155">
                  <a:extLst>
                    <a:ext uri="{FF2B5EF4-FFF2-40B4-BE49-F238E27FC236}">
                      <a16:creationId xmlns:a16="http://schemas.microsoft.com/office/drawing/2014/main" id="{9CAD2C0B-433D-E649-960F-36EB83ECA632}"/>
                    </a:ext>
                  </a:extLst>
                </p14:cNvPr>
                <p14:cNvContentPartPr/>
                <p14:nvPr/>
              </p14:nvContentPartPr>
              <p14:xfrm>
                <a:off x="3232595" y="4513863"/>
                <a:ext cx="88200" cy="132480"/>
              </p14:xfrm>
            </p:contentPart>
          </mc:Choice>
          <mc:Fallback xmlns="">
            <p:pic>
              <p:nvPicPr>
                <p:cNvPr id="156" name="Ink 155">
                  <a:extLst>
                    <a:ext uri="{FF2B5EF4-FFF2-40B4-BE49-F238E27FC236}">
                      <a16:creationId xmlns:a16="http://schemas.microsoft.com/office/drawing/2014/main" id="{9CAD2C0B-433D-E649-960F-36EB83ECA632}"/>
                    </a:ext>
                  </a:extLst>
                </p:cNvPr>
                <p:cNvPicPr/>
                <p:nvPr/>
              </p:nvPicPr>
              <p:blipFill>
                <a:blip r:embed="rId219"/>
                <a:stretch>
                  <a:fillRect/>
                </a:stretch>
              </p:blipFill>
              <p:spPr>
                <a:xfrm>
                  <a:off x="3217475" y="4498743"/>
                  <a:ext cx="1188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7" name="Ink 156">
                  <a:extLst>
                    <a:ext uri="{FF2B5EF4-FFF2-40B4-BE49-F238E27FC236}">
                      <a16:creationId xmlns:a16="http://schemas.microsoft.com/office/drawing/2014/main" id="{2760632E-39EE-084E-BE5B-563E12FCFB95}"/>
                    </a:ext>
                  </a:extLst>
                </p14:cNvPr>
                <p14:cNvContentPartPr/>
                <p14:nvPr/>
              </p14:nvContentPartPr>
              <p14:xfrm>
                <a:off x="3383435" y="4545543"/>
                <a:ext cx="126000" cy="100800"/>
              </p14:xfrm>
            </p:contentPart>
          </mc:Choice>
          <mc:Fallback xmlns="">
            <p:pic>
              <p:nvPicPr>
                <p:cNvPr id="157" name="Ink 156">
                  <a:extLst>
                    <a:ext uri="{FF2B5EF4-FFF2-40B4-BE49-F238E27FC236}">
                      <a16:creationId xmlns:a16="http://schemas.microsoft.com/office/drawing/2014/main" id="{2760632E-39EE-084E-BE5B-563E12FCFB95}"/>
                    </a:ext>
                  </a:extLst>
                </p:cNvPr>
                <p:cNvPicPr/>
                <p:nvPr/>
              </p:nvPicPr>
              <p:blipFill>
                <a:blip r:embed="rId221"/>
                <a:stretch>
                  <a:fillRect/>
                </a:stretch>
              </p:blipFill>
              <p:spPr>
                <a:xfrm>
                  <a:off x="3368315" y="4530063"/>
                  <a:ext cx="1566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8" name="Ink 157">
                  <a:extLst>
                    <a:ext uri="{FF2B5EF4-FFF2-40B4-BE49-F238E27FC236}">
                      <a16:creationId xmlns:a16="http://schemas.microsoft.com/office/drawing/2014/main" id="{94F0131E-36CD-AB4B-B09C-21B6235BDD56}"/>
                    </a:ext>
                  </a:extLst>
                </p14:cNvPr>
                <p14:cNvContentPartPr/>
                <p14:nvPr/>
              </p14:nvContentPartPr>
              <p14:xfrm>
                <a:off x="3546875" y="4382103"/>
                <a:ext cx="63360" cy="255240"/>
              </p14:xfrm>
            </p:contentPart>
          </mc:Choice>
          <mc:Fallback xmlns="">
            <p:pic>
              <p:nvPicPr>
                <p:cNvPr id="158" name="Ink 157">
                  <a:extLst>
                    <a:ext uri="{FF2B5EF4-FFF2-40B4-BE49-F238E27FC236}">
                      <a16:creationId xmlns:a16="http://schemas.microsoft.com/office/drawing/2014/main" id="{94F0131E-36CD-AB4B-B09C-21B6235BDD56}"/>
                    </a:ext>
                  </a:extLst>
                </p:cNvPr>
                <p:cNvPicPr/>
                <p:nvPr/>
              </p:nvPicPr>
              <p:blipFill>
                <a:blip r:embed="rId223"/>
                <a:stretch>
                  <a:fillRect/>
                </a:stretch>
              </p:blipFill>
              <p:spPr>
                <a:xfrm>
                  <a:off x="3531755" y="4366623"/>
                  <a:ext cx="936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9" name="Ink 158">
                  <a:extLst>
                    <a:ext uri="{FF2B5EF4-FFF2-40B4-BE49-F238E27FC236}">
                      <a16:creationId xmlns:a16="http://schemas.microsoft.com/office/drawing/2014/main" id="{27B8A387-162D-9042-95A0-FAE70C872C8C}"/>
                    </a:ext>
                  </a:extLst>
                </p14:cNvPr>
                <p14:cNvContentPartPr/>
                <p14:nvPr/>
              </p14:nvContentPartPr>
              <p14:xfrm>
                <a:off x="3647675" y="4545543"/>
                <a:ext cx="132480" cy="94680"/>
              </p14:xfrm>
            </p:contentPart>
          </mc:Choice>
          <mc:Fallback xmlns="">
            <p:pic>
              <p:nvPicPr>
                <p:cNvPr id="159" name="Ink 158">
                  <a:extLst>
                    <a:ext uri="{FF2B5EF4-FFF2-40B4-BE49-F238E27FC236}">
                      <a16:creationId xmlns:a16="http://schemas.microsoft.com/office/drawing/2014/main" id="{27B8A387-162D-9042-95A0-FAE70C872C8C}"/>
                    </a:ext>
                  </a:extLst>
                </p:cNvPr>
                <p:cNvPicPr/>
                <p:nvPr/>
              </p:nvPicPr>
              <p:blipFill>
                <a:blip r:embed="rId225"/>
                <a:stretch>
                  <a:fillRect/>
                </a:stretch>
              </p:blipFill>
              <p:spPr>
                <a:xfrm>
                  <a:off x="3632195" y="4530063"/>
                  <a:ext cx="1627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0" name="Ink 159">
                  <a:extLst>
                    <a:ext uri="{FF2B5EF4-FFF2-40B4-BE49-F238E27FC236}">
                      <a16:creationId xmlns:a16="http://schemas.microsoft.com/office/drawing/2014/main" id="{120CC125-1BB9-BC4B-A381-9C4B7B01E122}"/>
                    </a:ext>
                  </a:extLst>
                </p14:cNvPr>
                <p14:cNvContentPartPr/>
                <p14:nvPr/>
              </p14:nvContentPartPr>
              <p14:xfrm>
                <a:off x="3842435" y="4558143"/>
                <a:ext cx="12960" cy="69480"/>
              </p14:xfrm>
            </p:contentPart>
          </mc:Choice>
          <mc:Fallback xmlns="">
            <p:pic>
              <p:nvPicPr>
                <p:cNvPr id="160" name="Ink 159">
                  <a:extLst>
                    <a:ext uri="{FF2B5EF4-FFF2-40B4-BE49-F238E27FC236}">
                      <a16:creationId xmlns:a16="http://schemas.microsoft.com/office/drawing/2014/main" id="{120CC125-1BB9-BC4B-A381-9C4B7B01E122}"/>
                    </a:ext>
                  </a:extLst>
                </p:cNvPr>
                <p:cNvPicPr/>
                <p:nvPr/>
              </p:nvPicPr>
              <p:blipFill>
                <a:blip r:embed="rId227"/>
                <a:stretch>
                  <a:fillRect/>
                </a:stretch>
              </p:blipFill>
              <p:spPr>
                <a:xfrm>
                  <a:off x="3827315" y="4542663"/>
                  <a:ext cx="435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1" name="Ink 160">
                  <a:extLst>
                    <a:ext uri="{FF2B5EF4-FFF2-40B4-BE49-F238E27FC236}">
                      <a16:creationId xmlns:a16="http://schemas.microsoft.com/office/drawing/2014/main" id="{C8B1DB76-FB7D-1648-BC9F-24D974506794}"/>
                    </a:ext>
                  </a:extLst>
                </p14:cNvPr>
                <p14:cNvContentPartPr/>
                <p14:nvPr/>
              </p14:nvContentPartPr>
              <p14:xfrm>
                <a:off x="3848915" y="4488663"/>
                <a:ext cx="360" cy="19080"/>
              </p14:xfrm>
            </p:contentPart>
          </mc:Choice>
          <mc:Fallback xmlns="">
            <p:pic>
              <p:nvPicPr>
                <p:cNvPr id="161" name="Ink 160">
                  <a:extLst>
                    <a:ext uri="{FF2B5EF4-FFF2-40B4-BE49-F238E27FC236}">
                      <a16:creationId xmlns:a16="http://schemas.microsoft.com/office/drawing/2014/main" id="{C8B1DB76-FB7D-1648-BC9F-24D974506794}"/>
                    </a:ext>
                  </a:extLst>
                </p:cNvPr>
                <p:cNvPicPr/>
                <p:nvPr/>
              </p:nvPicPr>
              <p:blipFill>
                <a:blip r:embed="rId229"/>
                <a:stretch>
                  <a:fillRect/>
                </a:stretch>
              </p:blipFill>
              <p:spPr>
                <a:xfrm>
                  <a:off x="3833435" y="4473543"/>
                  <a:ext cx="309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2" name="Ink 161">
                  <a:extLst>
                    <a:ext uri="{FF2B5EF4-FFF2-40B4-BE49-F238E27FC236}">
                      <a16:creationId xmlns:a16="http://schemas.microsoft.com/office/drawing/2014/main" id="{BA6507C9-0A80-A648-AC58-57CD3BAD8F38}"/>
                    </a:ext>
                  </a:extLst>
                </p14:cNvPr>
                <p14:cNvContentPartPr/>
                <p14:nvPr/>
              </p14:nvContentPartPr>
              <p14:xfrm>
                <a:off x="3924155" y="4558143"/>
                <a:ext cx="157680" cy="69480"/>
              </p14:xfrm>
            </p:contentPart>
          </mc:Choice>
          <mc:Fallback xmlns="">
            <p:pic>
              <p:nvPicPr>
                <p:cNvPr id="162" name="Ink 161">
                  <a:extLst>
                    <a:ext uri="{FF2B5EF4-FFF2-40B4-BE49-F238E27FC236}">
                      <a16:creationId xmlns:a16="http://schemas.microsoft.com/office/drawing/2014/main" id="{BA6507C9-0A80-A648-AC58-57CD3BAD8F38}"/>
                    </a:ext>
                  </a:extLst>
                </p:cNvPr>
                <p:cNvPicPr/>
                <p:nvPr/>
              </p:nvPicPr>
              <p:blipFill>
                <a:blip r:embed="rId231"/>
                <a:stretch>
                  <a:fillRect/>
                </a:stretch>
              </p:blipFill>
              <p:spPr>
                <a:xfrm>
                  <a:off x="3909035" y="4542663"/>
                  <a:ext cx="1879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3" name="Ink 162">
                  <a:extLst>
                    <a:ext uri="{FF2B5EF4-FFF2-40B4-BE49-F238E27FC236}">
                      <a16:creationId xmlns:a16="http://schemas.microsoft.com/office/drawing/2014/main" id="{D116D87F-28E0-B04D-89A2-A0BCD660D278}"/>
                    </a:ext>
                  </a:extLst>
                </p14:cNvPr>
                <p14:cNvContentPartPr/>
                <p14:nvPr/>
              </p14:nvContentPartPr>
              <p14:xfrm>
                <a:off x="4144475" y="4526463"/>
                <a:ext cx="157680" cy="327240"/>
              </p14:xfrm>
            </p:contentPart>
          </mc:Choice>
          <mc:Fallback xmlns="">
            <p:pic>
              <p:nvPicPr>
                <p:cNvPr id="163" name="Ink 162">
                  <a:extLst>
                    <a:ext uri="{FF2B5EF4-FFF2-40B4-BE49-F238E27FC236}">
                      <a16:creationId xmlns:a16="http://schemas.microsoft.com/office/drawing/2014/main" id="{D116D87F-28E0-B04D-89A2-A0BCD660D278}"/>
                    </a:ext>
                  </a:extLst>
                </p:cNvPr>
                <p:cNvPicPr/>
                <p:nvPr/>
              </p:nvPicPr>
              <p:blipFill>
                <a:blip r:embed="rId233"/>
                <a:stretch>
                  <a:fillRect/>
                </a:stretch>
              </p:blipFill>
              <p:spPr>
                <a:xfrm>
                  <a:off x="4128995" y="4511343"/>
                  <a:ext cx="187920" cy="357840"/>
                </a:xfrm>
                <a:prstGeom prst="rect">
                  <a:avLst/>
                </a:prstGeom>
              </p:spPr>
            </p:pic>
          </mc:Fallback>
        </mc:AlternateContent>
      </p:grpSp>
      <p:grpSp>
        <p:nvGrpSpPr>
          <p:cNvPr id="169" name="Group 168">
            <a:extLst>
              <a:ext uri="{FF2B5EF4-FFF2-40B4-BE49-F238E27FC236}">
                <a16:creationId xmlns:a16="http://schemas.microsoft.com/office/drawing/2014/main" id="{E859DFEF-9CF6-544B-9153-99D33117A591}"/>
              </a:ext>
            </a:extLst>
          </p:cNvPr>
          <p:cNvGrpSpPr/>
          <p:nvPr/>
        </p:nvGrpSpPr>
        <p:grpSpPr>
          <a:xfrm>
            <a:off x="6202712" y="4451185"/>
            <a:ext cx="830128" cy="131395"/>
            <a:chOff x="4678715" y="4451223"/>
            <a:chExt cx="830160" cy="131400"/>
          </a:xfrm>
        </p:grpSpPr>
        <mc:AlternateContent xmlns:mc="http://schemas.openxmlformats.org/markup-compatibility/2006" xmlns:p14="http://schemas.microsoft.com/office/powerpoint/2010/main">
          <mc:Choice Requires="p14">
            <p:contentPart p14:bwMode="auto" r:id="rId234">
              <p14:nvContentPartPr>
                <p14:cNvPr id="164" name="Ink 163">
                  <a:extLst>
                    <a:ext uri="{FF2B5EF4-FFF2-40B4-BE49-F238E27FC236}">
                      <a16:creationId xmlns:a16="http://schemas.microsoft.com/office/drawing/2014/main" id="{E7B82CB9-E0AF-5F4F-ABE6-3163AD534A83}"/>
                    </a:ext>
                  </a:extLst>
                </p14:cNvPr>
                <p14:cNvContentPartPr/>
                <p14:nvPr/>
              </p14:nvContentPartPr>
              <p14:xfrm>
                <a:off x="4741715" y="4457343"/>
                <a:ext cx="19080" cy="107280"/>
              </p14:xfrm>
            </p:contentPart>
          </mc:Choice>
          <mc:Fallback xmlns="">
            <p:pic>
              <p:nvPicPr>
                <p:cNvPr id="164" name="Ink 163">
                  <a:extLst>
                    <a:ext uri="{FF2B5EF4-FFF2-40B4-BE49-F238E27FC236}">
                      <a16:creationId xmlns:a16="http://schemas.microsoft.com/office/drawing/2014/main" id="{E7B82CB9-E0AF-5F4F-ABE6-3163AD534A83}"/>
                    </a:ext>
                  </a:extLst>
                </p:cNvPr>
                <p:cNvPicPr/>
                <p:nvPr/>
              </p:nvPicPr>
              <p:blipFill>
                <a:blip r:embed="rId235"/>
                <a:stretch>
                  <a:fillRect/>
                </a:stretch>
              </p:blipFill>
              <p:spPr>
                <a:xfrm>
                  <a:off x="4726235" y="4442223"/>
                  <a:ext cx="496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65" name="Ink 164">
                  <a:extLst>
                    <a:ext uri="{FF2B5EF4-FFF2-40B4-BE49-F238E27FC236}">
                      <a16:creationId xmlns:a16="http://schemas.microsoft.com/office/drawing/2014/main" id="{52D677E9-626C-3944-8243-2F1DE1127AE5}"/>
                    </a:ext>
                  </a:extLst>
                </p14:cNvPr>
                <p14:cNvContentPartPr/>
                <p14:nvPr/>
              </p14:nvContentPartPr>
              <p14:xfrm>
                <a:off x="4678715" y="4469943"/>
                <a:ext cx="352440" cy="112680"/>
              </p14:xfrm>
            </p:contentPart>
          </mc:Choice>
          <mc:Fallback xmlns="">
            <p:pic>
              <p:nvPicPr>
                <p:cNvPr id="165" name="Ink 164">
                  <a:extLst>
                    <a:ext uri="{FF2B5EF4-FFF2-40B4-BE49-F238E27FC236}">
                      <a16:creationId xmlns:a16="http://schemas.microsoft.com/office/drawing/2014/main" id="{52D677E9-626C-3944-8243-2F1DE1127AE5}"/>
                    </a:ext>
                  </a:extLst>
                </p:cNvPr>
                <p:cNvPicPr/>
                <p:nvPr/>
              </p:nvPicPr>
              <p:blipFill>
                <a:blip r:embed="rId237"/>
                <a:stretch>
                  <a:fillRect/>
                </a:stretch>
              </p:blipFill>
              <p:spPr>
                <a:xfrm>
                  <a:off x="4663595" y="4454823"/>
                  <a:ext cx="3830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6" name="Ink 165">
                  <a:extLst>
                    <a:ext uri="{FF2B5EF4-FFF2-40B4-BE49-F238E27FC236}">
                      <a16:creationId xmlns:a16="http://schemas.microsoft.com/office/drawing/2014/main" id="{DC7CCB3B-6434-CC4A-A804-0C65B1B1FC3D}"/>
                    </a:ext>
                  </a:extLst>
                </p14:cNvPr>
                <p14:cNvContentPartPr/>
                <p14:nvPr/>
              </p14:nvContentPartPr>
              <p14:xfrm>
                <a:off x="5074715" y="4495143"/>
                <a:ext cx="82080" cy="63360"/>
              </p14:xfrm>
            </p:contentPart>
          </mc:Choice>
          <mc:Fallback xmlns="">
            <p:pic>
              <p:nvPicPr>
                <p:cNvPr id="166" name="Ink 165">
                  <a:extLst>
                    <a:ext uri="{FF2B5EF4-FFF2-40B4-BE49-F238E27FC236}">
                      <a16:creationId xmlns:a16="http://schemas.microsoft.com/office/drawing/2014/main" id="{DC7CCB3B-6434-CC4A-A804-0C65B1B1FC3D}"/>
                    </a:ext>
                  </a:extLst>
                </p:cNvPr>
                <p:cNvPicPr/>
                <p:nvPr/>
              </p:nvPicPr>
              <p:blipFill>
                <a:blip r:embed="rId239"/>
                <a:stretch>
                  <a:fillRect/>
                </a:stretch>
              </p:blipFill>
              <p:spPr>
                <a:xfrm>
                  <a:off x="5059595" y="4480023"/>
                  <a:ext cx="1126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7" name="Ink 166">
                  <a:extLst>
                    <a:ext uri="{FF2B5EF4-FFF2-40B4-BE49-F238E27FC236}">
                      <a16:creationId xmlns:a16="http://schemas.microsoft.com/office/drawing/2014/main" id="{BDE45BDF-7CC7-2046-908B-A6E1C43D872C}"/>
                    </a:ext>
                  </a:extLst>
                </p14:cNvPr>
                <p14:cNvContentPartPr/>
                <p14:nvPr/>
              </p14:nvContentPartPr>
              <p14:xfrm>
                <a:off x="5257235" y="4451223"/>
                <a:ext cx="93960" cy="107280"/>
              </p14:xfrm>
            </p:contentPart>
          </mc:Choice>
          <mc:Fallback xmlns="">
            <p:pic>
              <p:nvPicPr>
                <p:cNvPr id="167" name="Ink 166">
                  <a:extLst>
                    <a:ext uri="{FF2B5EF4-FFF2-40B4-BE49-F238E27FC236}">
                      <a16:creationId xmlns:a16="http://schemas.microsoft.com/office/drawing/2014/main" id="{BDE45BDF-7CC7-2046-908B-A6E1C43D872C}"/>
                    </a:ext>
                  </a:extLst>
                </p:cNvPr>
                <p:cNvPicPr/>
                <p:nvPr/>
              </p:nvPicPr>
              <p:blipFill>
                <a:blip r:embed="rId241"/>
                <a:stretch>
                  <a:fillRect/>
                </a:stretch>
              </p:blipFill>
              <p:spPr>
                <a:xfrm>
                  <a:off x="5241755" y="4435743"/>
                  <a:ext cx="1245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8" name="Ink 167">
                  <a:extLst>
                    <a:ext uri="{FF2B5EF4-FFF2-40B4-BE49-F238E27FC236}">
                      <a16:creationId xmlns:a16="http://schemas.microsoft.com/office/drawing/2014/main" id="{BB700B88-57E7-4C49-9E5F-0835659D7F97}"/>
                    </a:ext>
                  </a:extLst>
                </p14:cNvPr>
                <p14:cNvContentPartPr/>
                <p14:nvPr/>
              </p14:nvContentPartPr>
              <p14:xfrm>
                <a:off x="5401595" y="4476423"/>
                <a:ext cx="107280" cy="94680"/>
              </p14:xfrm>
            </p:contentPart>
          </mc:Choice>
          <mc:Fallback xmlns="">
            <p:pic>
              <p:nvPicPr>
                <p:cNvPr id="168" name="Ink 167">
                  <a:extLst>
                    <a:ext uri="{FF2B5EF4-FFF2-40B4-BE49-F238E27FC236}">
                      <a16:creationId xmlns:a16="http://schemas.microsoft.com/office/drawing/2014/main" id="{BB700B88-57E7-4C49-9E5F-0835659D7F97}"/>
                    </a:ext>
                  </a:extLst>
                </p:cNvPr>
                <p:cNvPicPr/>
                <p:nvPr/>
              </p:nvPicPr>
              <p:blipFill>
                <a:blip r:embed="rId243"/>
                <a:stretch>
                  <a:fillRect/>
                </a:stretch>
              </p:blipFill>
              <p:spPr>
                <a:xfrm>
                  <a:off x="5386475" y="4460943"/>
                  <a:ext cx="137880" cy="125280"/>
                </a:xfrm>
                <a:prstGeom prst="rect">
                  <a:avLst/>
                </a:prstGeom>
              </p:spPr>
            </p:pic>
          </mc:Fallback>
        </mc:AlternateContent>
      </p:grpSp>
      <p:grpSp>
        <p:nvGrpSpPr>
          <p:cNvPr id="179" name="Group 178">
            <a:extLst>
              <a:ext uri="{FF2B5EF4-FFF2-40B4-BE49-F238E27FC236}">
                <a16:creationId xmlns:a16="http://schemas.microsoft.com/office/drawing/2014/main" id="{44DAE1BE-DCC5-8849-BBBB-D86ABDBE90F4}"/>
              </a:ext>
            </a:extLst>
          </p:cNvPr>
          <p:cNvGrpSpPr/>
          <p:nvPr/>
        </p:nvGrpSpPr>
        <p:grpSpPr>
          <a:xfrm>
            <a:off x="7422346" y="4451185"/>
            <a:ext cx="377625" cy="88197"/>
            <a:chOff x="5898395" y="4451223"/>
            <a:chExt cx="377640" cy="88200"/>
          </a:xfrm>
        </p:grpSpPr>
        <mc:AlternateContent xmlns:mc="http://schemas.openxmlformats.org/markup-compatibility/2006" xmlns:p14="http://schemas.microsoft.com/office/powerpoint/2010/main">
          <mc:Choice Requires="p14">
            <p:contentPart p14:bwMode="auto" r:id="rId244">
              <p14:nvContentPartPr>
                <p14:cNvPr id="172" name="Ink 171">
                  <a:extLst>
                    <a:ext uri="{FF2B5EF4-FFF2-40B4-BE49-F238E27FC236}">
                      <a16:creationId xmlns:a16="http://schemas.microsoft.com/office/drawing/2014/main" id="{17BC71E1-1E42-1A45-A73F-6A068659CBAF}"/>
                    </a:ext>
                  </a:extLst>
                </p14:cNvPr>
                <p14:cNvContentPartPr/>
                <p14:nvPr/>
              </p14:nvContentPartPr>
              <p14:xfrm>
                <a:off x="5898395" y="4451223"/>
                <a:ext cx="214200" cy="88200"/>
              </p14:xfrm>
            </p:contentPart>
          </mc:Choice>
          <mc:Fallback xmlns="">
            <p:pic>
              <p:nvPicPr>
                <p:cNvPr id="172" name="Ink 171">
                  <a:extLst>
                    <a:ext uri="{FF2B5EF4-FFF2-40B4-BE49-F238E27FC236}">
                      <a16:creationId xmlns:a16="http://schemas.microsoft.com/office/drawing/2014/main" id="{17BC71E1-1E42-1A45-A73F-6A068659CBAF}"/>
                    </a:ext>
                  </a:extLst>
                </p:cNvPr>
                <p:cNvPicPr/>
                <p:nvPr/>
              </p:nvPicPr>
              <p:blipFill>
                <a:blip r:embed="rId245"/>
                <a:stretch>
                  <a:fillRect/>
                </a:stretch>
              </p:blipFill>
              <p:spPr>
                <a:xfrm>
                  <a:off x="5883275" y="4435743"/>
                  <a:ext cx="2444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3" name="Ink 172">
                  <a:extLst>
                    <a:ext uri="{FF2B5EF4-FFF2-40B4-BE49-F238E27FC236}">
                      <a16:creationId xmlns:a16="http://schemas.microsoft.com/office/drawing/2014/main" id="{4B814AD5-137B-1A41-98DD-8B40A48FB0AF}"/>
                    </a:ext>
                  </a:extLst>
                </p14:cNvPr>
                <p14:cNvContentPartPr/>
                <p14:nvPr/>
              </p14:nvContentPartPr>
              <p14:xfrm>
                <a:off x="6162635" y="4457343"/>
                <a:ext cx="113400" cy="82080"/>
              </p14:xfrm>
            </p:contentPart>
          </mc:Choice>
          <mc:Fallback xmlns="">
            <p:pic>
              <p:nvPicPr>
                <p:cNvPr id="173" name="Ink 172">
                  <a:extLst>
                    <a:ext uri="{FF2B5EF4-FFF2-40B4-BE49-F238E27FC236}">
                      <a16:creationId xmlns:a16="http://schemas.microsoft.com/office/drawing/2014/main" id="{4B814AD5-137B-1A41-98DD-8B40A48FB0AF}"/>
                    </a:ext>
                  </a:extLst>
                </p:cNvPr>
                <p:cNvPicPr/>
                <p:nvPr/>
              </p:nvPicPr>
              <p:blipFill>
                <a:blip r:embed="rId247"/>
                <a:stretch>
                  <a:fillRect/>
                </a:stretch>
              </p:blipFill>
              <p:spPr>
                <a:xfrm>
                  <a:off x="6147155" y="4442223"/>
                  <a:ext cx="144000" cy="112680"/>
                </a:xfrm>
                <a:prstGeom prst="rect">
                  <a:avLst/>
                </a:prstGeom>
              </p:spPr>
            </p:pic>
          </mc:Fallback>
        </mc:AlternateContent>
      </p:grpSp>
      <p:grpSp>
        <p:nvGrpSpPr>
          <p:cNvPr id="178" name="Group 177">
            <a:extLst>
              <a:ext uri="{FF2B5EF4-FFF2-40B4-BE49-F238E27FC236}">
                <a16:creationId xmlns:a16="http://schemas.microsoft.com/office/drawing/2014/main" id="{6ACBA56B-D150-9746-B2B2-69074D11D563}"/>
              </a:ext>
            </a:extLst>
          </p:cNvPr>
          <p:cNvGrpSpPr/>
          <p:nvPr/>
        </p:nvGrpSpPr>
        <p:grpSpPr>
          <a:xfrm>
            <a:off x="8032162" y="4385307"/>
            <a:ext cx="452863" cy="223552"/>
            <a:chOff x="6508235" y="4385343"/>
            <a:chExt cx="452880" cy="223560"/>
          </a:xfrm>
        </p:grpSpPr>
        <mc:AlternateContent xmlns:mc="http://schemas.openxmlformats.org/markup-compatibility/2006" xmlns:p14="http://schemas.microsoft.com/office/powerpoint/2010/main">
          <mc:Choice Requires="p14">
            <p:contentPart p14:bwMode="auto" r:id="rId248">
              <p14:nvContentPartPr>
                <p14:cNvPr id="174" name="Ink 173">
                  <a:extLst>
                    <a:ext uri="{FF2B5EF4-FFF2-40B4-BE49-F238E27FC236}">
                      <a16:creationId xmlns:a16="http://schemas.microsoft.com/office/drawing/2014/main" id="{56C59351-C182-3C42-9B4C-4CD9BABDF6D8}"/>
                    </a:ext>
                  </a:extLst>
                </p14:cNvPr>
                <p14:cNvContentPartPr/>
                <p14:nvPr/>
              </p14:nvContentPartPr>
              <p14:xfrm>
                <a:off x="6508235" y="4438623"/>
                <a:ext cx="126000" cy="170280"/>
              </p14:xfrm>
            </p:contentPart>
          </mc:Choice>
          <mc:Fallback xmlns="">
            <p:pic>
              <p:nvPicPr>
                <p:cNvPr id="174" name="Ink 173">
                  <a:extLst>
                    <a:ext uri="{FF2B5EF4-FFF2-40B4-BE49-F238E27FC236}">
                      <a16:creationId xmlns:a16="http://schemas.microsoft.com/office/drawing/2014/main" id="{56C59351-C182-3C42-9B4C-4CD9BABDF6D8}"/>
                    </a:ext>
                  </a:extLst>
                </p:cNvPr>
                <p:cNvPicPr/>
                <p:nvPr/>
              </p:nvPicPr>
              <p:blipFill>
                <a:blip r:embed="rId249"/>
                <a:stretch>
                  <a:fillRect/>
                </a:stretch>
              </p:blipFill>
              <p:spPr>
                <a:xfrm>
                  <a:off x="6493115" y="4423143"/>
                  <a:ext cx="1566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5" name="Ink 174">
                  <a:extLst>
                    <a:ext uri="{FF2B5EF4-FFF2-40B4-BE49-F238E27FC236}">
                      <a16:creationId xmlns:a16="http://schemas.microsoft.com/office/drawing/2014/main" id="{3537F801-5043-A446-9655-C91047134890}"/>
                    </a:ext>
                  </a:extLst>
                </p14:cNvPr>
                <p14:cNvContentPartPr/>
                <p14:nvPr/>
              </p14:nvContentPartPr>
              <p14:xfrm>
                <a:off x="6696875" y="4476423"/>
                <a:ext cx="138600" cy="88560"/>
              </p14:xfrm>
            </p:contentPart>
          </mc:Choice>
          <mc:Fallback xmlns="">
            <p:pic>
              <p:nvPicPr>
                <p:cNvPr id="175" name="Ink 174">
                  <a:extLst>
                    <a:ext uri="{FF2B5EF4-FFF2-40B4-BE49-F238E27FC236}">
                      <a16:creationId xmlns:a16="http://schemas.microsoft.com/office/drawing/2014/main" id="{3537F801-5043-A446-9655-C91047134890}"/>
                    </a:ext>
                  </a:extLst>
                </p:cNvPr>
                <p:cNvPicPr/>
                <p:nvPr/>
              </p:nvPicPr>
              <p:blipFill>
                <a:blip r:embed="rId251"/>
                <a:stretch>
                  <a:fillRect/>
                </a:stretch>
              </p:blipFill>
              <p:spPr>
                <a:xfrm>
                  <a:off x="6681755" y="4460943"/>
                  <a:ext cx="1692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76" name="Ink 175">
                  <a:extLst>
                    <a:ext uri="{FF2B5EF4-FFF2-40B4-BE49-F238E27FC236}">
                      <a16:creationId xmlns:a16="http://schemas.microsoft.com/office/drawing/2014/main" id="{870A0098-7C96-BF41-9A42-83D59AB45536}"/>
                    </a:ext>
                  </a:extLst>
                </p14:cNvPr>
                <p14:cNvContentPartPr/>
                <p14:nvPr/>
              </p14:nvContentPartPr>
              <p14:xfrm>
                <a:off x="6866795" y="4385343"/>
                <a:ext cx="19080" cy="179280"/>
              </p14:xfrm>
            </p:contentPart>
          </mc:Choice>
          <mc:Fallback xmlns="">
            <p:pic>
              <p:nvPicPr>
                <p:cNvPr id="176" name="Ink 175">
                  <a:extLst>
                    <a:ext uri="{FF2B5EF4-FFF2-40B4-BE49-F238E27FC236}">
                      <a16:creationId xmlns:a16="http://schemas.microsoft.com/office/drawing/2014/main" id="{870A0098-7C96-BF41-9A42-83D59AB45536}"/>
                    </a:ext>
                  </a:extLst>
                </p:cNvPr>
                <p:cNvPicPr/>
                <p:nvPr/>
              </p:nvPicPr>
              <p:blipFill>
                <a:blip r:embed="rId253"/>
                <a:stretch>
                  <a:fillRect/>
                </a:stretch>
              </p:blipFill>
              <p:spPr>
                <a:xfrm>
                  <a:off x="6851315" y="4370223"/>
                  <a:ext cx="49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77" name="Ink 176">
                  <a:extLst>
                    <a:ext uri="{FF2B5EF4-FFF2-40B4-BE49-F238E27FC236}">
                      <a16:creationId xmlns:a16="http://schemas.microsoft.com/office/drawing/2014/main" id="{BB2E63D5-A448-9143-9A78-1C4C83061098}"/>
                    </a:ext>
                  </a:extLst>
                </p14:cNvPr>
                <p14:cNvContentPartPr/>
                <p14:nvPr/>
              </p14:nvContentPartPr>
              <p14:xfrm>
                <a:off x="6847715" y="4482543"/>
                <a:ext cx="113400" cy="25560"/>
              </p14:xfrm>
            </p:contentPart>
          </mc:Choice>
          <mc:Fallback xmlns="">
            <p:pic>
              <p:nvPicPr>
                <p:cNvPr id="177" name="Ink 176">
                  <a:extLst>
                    <a:ext uri="{FF2B5EF4-FFF2-40B4-BE49-F238E27FC236}">
                      <a16:creationId xmlns:a16="http://schemas.microsoft.com/office/drawing/2014/main" id="{BB2E63D5-A448-9143-9A78-1C4C83061098}"/>
                    </a:ext>
                  </a:extLst>
                </p:cNvPr>
                <p:cNvPicPr/>
                <p:nvPr/>
              </p:nvPicPr>
              <p:blipFill>
                <a:blip r:embed="rId255"/>
                <a:stretch>
                  <a:fillRect/>
                </a:stretch>
              </p:blipFill>
              <p:spPr>
                <a:xfrm>
                  <a:off x="6832595" y="4467423"/>
                  <a:ext cx="144000" cy="5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6">
            <p14:nvContentPartPr>
              <p14:cNvPr id="182" name="Ink 181">
                <a:extLst>
                  <a:ext uri="{FF2B5EF4-FFF2-40B4-BE49-F238E27FC236}">
                    <a16:creationId xmlns:a16="http://schemas.microsoft.com/office/drawing/2014/main" id="{4FAA4091-7EC7-4A47-936F-48BC2FEFA47C}"/>
                  </a:ext>
                </a:extLst>
              </p14:cNvPr>
              <p14:cNvContentPartPr/>
              <p14:nvPr/>
            </p14:nvContentPartPr>
            <p14:xfrm>
              <a:off x="9333513" y="4551621"/>
              <a:ext cx="12959" cy="38159"/>
            </p14:xfrm>
          </p:contentPart>
        </mc:Choice>
        <mc:Fallback xmlns="">
          <p:pic>
            <p:nvPicPr>
              <p:cNvPr id="182" name="Ink 181">
                <a:extLst>
                  <a:ext uri="{FF2B5EF4-FFF2-40B4-BE49-F238E27FC236}">
                    <a16:creationId xmlns:a16="http://schemas.microsoft.com/office/drawing/2014/main" id="{4FAA4091-7EC7-4A47-936F-48BC2FEFA47C}"/>
                  </a:ext>
                </a:extLst>
              </p:cNvPr>
              <p:cNvPicPr/>
              <p:nvPr/>
            </p:nvPicPr>
            <p:blipFill>
              <a:blip r:embed="rId257"/>
              <a:stretch>
                <a:fillRect/>
              </a:stretch>
            </p:blipFill>
            <p:spPr>
              <a:xfrm>
                <a:off x="9325234" y="4541714"/>
                <a:ext cx="30598" cy="56505"/>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6" name="Ink 185">
                <a:extLst>
                  <a:ext uri="{FF2B5EF4-FFF2-40B4-BE49-F238E27FC236}">
                    <a16:creationId xmlns:a16="http://schemas.microsoft.com/office/drawing/2014/main" id="{0B16A805-D553-5F40-AC81-2693B643458A}"/>
                  </a:ext>
                </a:extLst>
              </p14:cNvPr>
              <p14:cNvContentPartPr/>
              <p14:nvPr/>
            </p14:nvContentPartPr>
            <p14:xfrm>
              <a:off x="3109707" y="5029323"/>
              <a:ext cx="207712" cy="163794"/>
            </p14:xfrm>
          </p:contentPart>
        </mc:Choice>
        <mc:Fallback xmlns="">
          <p:pic>
            <p:nvPicPr>
              <p:cNvPr id="186" name="Ink 185">
                <a:extLst>
                  <a:ext uri="{FF2B5EF4-FFF2-40B4-BE49-F238E27FC236}">
                    <a16:creationId xmlns:a16="http://schemas.microsoft.com/office/drawing/2014/main" id="{0B16A805-D553-5F40-AC81-2693B643458A}"/>
                  </a:ext>
                </a:extLst>
              </p:cNvPr>
              <p:cNvPicPr/>
              <p:nvPr/>
            </p:nvPicPr>
            <p:blipFill>
              <a:blip r:embed="rId259"/>
              <a:stretch>
                <a:fillRect/>
              </a:stretch>
            </p:blipFill>
            <p:spPr>
              <a:xfrm>
                <a:off x="3100347" y="5019963"/>
                <a:ext cx="224991" cy="182153"/>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87" name="Ink 186">
                <a:extLst>
                  <a:ext uri="{FF2B5EF4-FFF2-40B4-BE49-F238E27FC236}">
                    <a16:creationId xmlns:a16="http://schemas.microsoft.com/office/drawing/2014/main" id="{4D2E42AA-C1B6-4649-BE2A-C4055D16B490}"/>
                  </a:ext>
                </a:extLst>
              </p14:cNvPr>
              <p14:cNvContentPartPr/>
              <p14:nvPr/>
            </p14:nvContentPartPr>
            <p14:xfrm>
              <a:off x="3247943" y="5092321"/>
              <a:ext cx="94676" cy="25559"/>
            </p14:xfrm>
          </p:contentPart>
        </mc:Choice>
        <mc:Fallback xmlns="">
          <p:pic>
            <p:nvPicPr>
              <p:cNvPr id="187" name="Ink 186">
                <a:extLst>
                  <a:ext uri="{FF2B5EF4-FFF2-40B4-BE49-F238E27FC236}">
                    <a16:creationId xmlns:a16="http://schemas.microsoft.com/office/drawing/2014/main" id="{4D2E42AA-C1B6-4649-BE2A-C4055D16B490}"/>
                  </a:ext>
                </a:extLst>
              </p:cNvPr>
              <p:cNvPicPr/>
              <p:nvPr/>
            </p:nvPicPr>
            <p:blipFill>
              <a:blip r:embed="rId261"/>
              <a:stretch>
                <a:fillRect/>
              </a:stretch>
            </p:blipFill>
            <p:spPr>
              <a:xfrm>
                <a:off x="3238583" y="5082828"/>
                <a:ext cx="112675" cy="44546"/>
              </a:xfrm>
              <a:prstGeom prst="rect">
                <a:avLst/>
              </a:prstGeom>
            </p:spPr>
          </p:pic>
        </mc:Fallback>
      </mc:AlternateContent>
      <p:grpSp>
        <p:nvGrpSpPr>
          <p:cNvPr id="293" name="Group 292">
            <a:extLst>
              <a:ext uri="{FF2B5EF4-FFF2-40B4-BE49-F238E27FC236}">
                <a16:creationId xmlns:a16="http://schemas.microsoft.com/office/drawing/2014/main" id="{27863F2C-1B5F-BC46-9A47-AE2682C6CDD5}"/>
              </a:ext>
            </a:extLst>
          </p:cNvPr>
          <p:cNvGrpSpPr/>
          <p:nvPr/>
        </p:nvGrpSpPr>
        <p:grpSpPr>
          <a:xfrm>
            <a:off x="3687845" y="5004484"/>
            <a:ext cx="880527" cy="176394"/>
            <a:chOff x="2163755" y="5004543"/>
            <a:chExt cx="880560" cy="176400"/>
          </a:xfrm>
        </p:grpSpPr>
        <mc:AlternateContent xmlns:mc="http://schemas.openxmlformats.org/markup-compatibility/2006" xmlns:p14="http://schemas.microsoft.com/office/powerpoint/2010/main">
          <mc:Choice Requires="p14">
            <p:contentPart p14:bwMode="auto" r:id="rId262">
              <p14:nvContentPartPr>
                <p14:cNvPr id="260" name="Ink 259">
                  <a:extLst>
                    <a:ext uri="{FF2B5EF4-FFF2-40B4-BE49-F238E27FC236}">
                      <a16:creationId xmlns:a16="http://schemas.microsoft.com/office/drawing/2014/main" id="{E9831FE0-D7BA-4643-833F-67437B6D0164}"/>
                    </a:ext>
                  </a:extLst>
                </p14:cNvPr>
                <p14:cNvContentPartPr/>
                <p14:nvPr/>
              </p14:nvContentPartPr>
              <p14:xfrm>
                <a:off x="2163755" y="5092383"/>
                <a:ext cx="214200" cy="88560"/>
              </p14:xfrm>
            </p:contentPart>
          </mc:Choice>
          <mc:Fallback xmlns="">
            <p:pic>
              <p:nvPicPr>
                <p:cNvPr id="260" name="Ink 259">
                  <a:extLst>
                    <a:ext uri="{FF2B5EF4-FFF2-40B4-BE49-F238E27FC236}">
                      <a16:creationId xmlns:a16="http://schemas.microsoft.com/office/drawing/2014/main" id="{E9831FE0-D7BA-4643-833F-67437B6D0164}"/>
                    </a:ext>
                  </a:extLst>
                </p:cNvPr>
                <p:cNvPicPr/>
                <p:nvPr/>
              </p:nvPicPr>
              <p:blipFill>
                <a:blip r:embed="rId271"/>
                <a:stretch>
                  <a:fillRect/>
                </a:stretch>
              </p:blipFill>
              <p:spPr>
                <a:xfrm>
                  <a:off x="2148635" y="5077263"/>
                  <a:ext cx="2444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61" name="Ink 260">
                  <a:extLst>
                    <a:ext uri="{FF2B5EF4-FFF2-40B4-BE49-F238E27FC236}">
                      <a16:creationId xmlns:a16="http://schemas.microsoft.com/office/drawing/2014/main" id="{3BDAD2E2-5E4E-2B40-958D-E4FAC107549E}"/>
                    </a:ext>
                  </a:extLst>
                </p14:cNvPr>
                <p14:cNvContentPartPr/>
                <p14:nvPr/>
              </p14:nvContentPartPr>
              <p14:xfrm>
                <a:off x="2421515" y="5004543"/>
                <a:ext cx="170280" cy="176400"/>
              </p14:xfrm>
            </p:contentPart>
          </mc:Choice>
          <mc:Fallback xmlns="">
            <p:pic>
              <p:nvPicPr>
                <p:cNvPr id="261" name="Ink 260">
                  <a:extLst>
                    <a:ext uri="{FF2B5EF4-FFF2-40B4-BE49-F238E27FC236}">
                      <a16:creationId xmlns:a16="http://schemas.microsoft.com/office/drawing/2014/main" id="{3BDAD2E2-5E4E-2B40-958D-E4FAC107549E}"/>
                    </a:ext>
                  </a:extLst>
                </p:cNvPr>
                <p:cNvPicPr/>
                <p:nvPr/>
              </p:nvPicPr>
              <p:blipFill>
                <a:blip r:embed="rId273"/>
                <a:stretch>
                  <a:fillRect/>
                </a:stretch>
              </p:blipFill>
              <p:spPr>
                <a:xfrm>
                  <a:off x="2406395" y="4989063"/>
                  <a:ext cx="2005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62" name="Ink 261">
                  <a:extLst>
                    <a:ext uri="{FF2B5EF4-FFF2-40B4-BE49-F238E27FC236}">
                      <a16:creationId xmlns:a16="http://schemas.microsoft.com/office/drawing/2014/main" id="{6FAFF864-7193-504A-944C-049B3F4FEC11}"/>
                    </a:ext>
                  </a:extLst>
                </p14:cNvPr>
                <p14:cNvContentPartPr/>
                <p14:nvPr/>
              </p14:nvContentPartPr>
              <p14:xfrm>
                <a:off x="2654075" y="5117583"/>
                <a:ext cx="6480" cy="44280"/>
              </p14:xfrm>
            </p:contentPart>
          </mc:Choice>
          <mc:Fallback xmlns="">
            <p:pic>
              <p:nvPicPr>
                <p:cNvPr id="262" name="Ink 261">
                  <a:extLst>
                    <a:ext uri="{FF2B5EF4-FFF2-40B4-BE49-F238E27FC236}">
                      <a16:creationId xmlns:a16="http://schemas.microsoft.com/office/drawing/2014/main" id="{6FAFF864-7193-504A-944C-049B3F4FEC11}"/>
                    </a:ext>
                  </a:extLst>
                </p:cNvPr>
                <p:cNvPicPr/>
                <p:nvPr/>
              </p:nvPicPr>
              <p:blipFill>
                <a:blip r:embed="rId275"/>
                <a:stretch>
                  <a:fillRect/>
                </a:stretch>
              </p:blipFill>
              <p:spPr>
                <a:xfrm>
                  <a:off x="2638955" y="5102463"/>
                  <a:ext cx="370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3" name="Ink 262">
                  <a:extLst>
                    <a:ext uri="{FF2B5EF4-FFF2-40B4-BE49-F238E27FC236}">
                      <a16:creationId xmlns:a16="http://schemas.microsoft.com/office/drawing/2014/main" id="{DE7AE5DF-4E75-9D4C-BADE-4D4F461B398E}"/>
                    </a:ext>
                  </a:extLst>
                </p14:cNvPr>
                <p14:cNvContentPartPr/>
                <p14:nvPr/>
              </p14:nvContentPartPr>
              <p14:xfrm>
                <a:off x="2666675" y="5048463"/>
                <a:ext cx="12960" cy="25560"/>
              </p14:xfrm>
            </p:contentPart>
          </mc:Choice>
          <mc:Fallback xmlns="">
            <p:pic>
              <p:nvPicPr>
                <p:cNvPr id="263" name="Ink 262">
                  <a:extLst>
                    <a:ext uri="{FF2B5EF4-FFF2-40B4-BE49-F238E27FC236}">
                      <a16:creationId xmlns:a16="http://schemas.microsoft.com/office/drawing/2014/main" id="{DE7AE5DF-4E75-9D4C-BADE-4D4F461B398E}"/>
                    </a:ext>
                  </a:extLst>
                </p:cNvPr>
                <p:cNvPicPr/>
                <p:nvPr/>
              </p:nvPicPr>
              <p:blipFill>
                <a:blip r:embed="rId277"/>
                <a:stretch>
                  <a:fillRect/>
                </a:stretch>
              </p:blipFill>
              <p:spPr>
                <a:xfrm>
                  <a:off x="2651555" y="5032983"/>
                  <a:ext cx="43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64" name="Ink 263">
                  <a:extLst>
                    <a:ext uri="{FF2B5EF4-FFF2-40B4-BE49-F238E27FC236}">
                      <a16:creationId xmlns:a16="http://schemas.microsoft.com/office/drawing/2014/main" id="{43BA6026-DA94-7D49-8316-0F06FE9755FF}"/>
                    </a:ext>
                  </a:extLst>
                </p14:cNvPr>
                <p14:cNvContentPartPr/>
                <p14:nvPr/>
              </p14:nvContentPartPr>
              <p14:xfrm>
                <a:off x="2760995" y="5092383"/>
                <a:ext cx="94680" cy="69480"/>
              </p14:xfrm>
            </p:contentPart>
          </mc:Choice>
          <mc:Fallback xmlns="">
            <p:pic>
              <p:nvPicPr>
                <p:cNvPr id="264" name="Ink 263">
                  <a:extLst>
                    <a:ext uri="{FF2B5EF4-FFF2-40B4-BE49-F238E27FC236}">
                      <a16:creationId xmlns:a16="http://schemas.microsoft.com/office/drawing/2014/main" id="{43BA6026-DA94-7D49-8316-0F06FE9755FF}"/>
                    </a:ext>
                  </a:extLst>
                </p:cNvPr>
                <p:cNvPicPr/>
                <p:nvPr/>
              </p:nvPicPr>
              <p:blipFill>
                <a:blip r:embed="rId279"/>
                <a:stretch>
                  <a:fillRect/>
                </a:stretch>
              </p:blipFill>
              <p:spPr>
                <a:xfrm>
                  <a:off x="2745875" y="5077263"/>
                  <a:ext cx="1252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65" name="Ink 264">
                  <a:extLst>
                    <a:ext uri="{FF2B5EF4-FFF2-40B4-BE49-F238E27FC236}">
                      <a16:creationId xmlns:a16="http://schemas.microsoft.com/office/drawing/2014/main" id="{D2A1E24B-8840-164C-835A-AD1D90ED66FE}"/>
                    </a:ext>
                  </a:extLst>
                </p14:cNvPr>
                <p14:cNvContentPartPr/>
                <p14:nvPr/>
              </p14:nvContentPartPr>
              <p14:xfrm>
                <a:off x="2880515" y="5017503"/>
                <a:ext cx="163800" cy="156240"/>
              </p14:xfrm>
            </p:contentPart>
          </mc:Choice>
          <mc:Fallback xmlns="">
            <p:pic>
              <p:nvPicPr>
                <p:cNvPr id="265" name="Ink 264">
                  <a:extLst>
                    <a:ext uri="{FF2B5EF4-FFF2-40B4-BE49-F238E27FC236}">
                      <a16:creationId xmlns:a16="http://schemas.microsoft.com/office/drawing/2014/main" id="{D2A1E24B-8840-164C-835A-AD1D90ED66FE}"/>
                    </a:ext>
                  </a:extLst>
                </p:cNvPr>
                <p:cNvPicPr/>
                <p:nvPr/>
              </p:nvPicPr>
              <p:blipFill>
                <a:blip r:embed="rId281"/>
                <a:stretch>
                  <a:fillRect/>
                </a:stretch>
              </p:blipFill>
              <p:spPr>
                <a:xfrm>
                  <a:off x="2865395" y="5002383"/>
                  <a:ext cx="194400" cy="186480"/>
                </a:xfrm>
                <a:prstGeom prst="rect">
                  <a:avLst/>
                </a:prstGeom>
              </p:spPr>
            </p:pic>
          </mc:Fallback>
        </mc:AlternateContent>
      </p:grpSp>
      <p:grpSp>
        <p:nvGrpSpPr>
          <p:cNvPr id="292" name="Group 291">
            <a:extLst>
              <a:ext uri="{FF2B5EF4-FFF2-40B4-BE49-F238E27FC236}">
                <a16:creationId xmlns:a16="http://schemas.microsoft.com/office/drawing/2014/main" id="{6604788D-6D53-194C-9CC0-7D8C6EF75E2D}"/>
              </a:ext>
            </a:extLst>
          </p:cNvPr>
          <p:cNvGrpSpPr/>
          <p:nvPr/>
        </p:nvGrpSpPr>
        <p:grpSpPr>
          <a:xfrm>
            <a:off x="4970478" y="4979286"/>
            <a:ext cx="295549" cy="182873"/>
            <a:chOff x="3446435" y="4979343"/>
            <a:chExt cx="295560" cy="182880"/>
          </a:xfrm>
        </p:grpSpPr>
        <mc:AlternateContent xmlns:mc="http://schemas.openxmlformats.org/markup-compatibility/2006" xmlns:p14="http://schemas.microsoft.com/office/powerpoint/2010/main">
          <mc:Choice Requires="p14">
            <p:contentPart p14:bwMode="auto" r:id="rId282">
              <p14:nvContentPartPr>
                <p14:cNvPr id="266" name="Ink 265">
                  <a:extLst>
                    <a:ext uri="{FF2B5EF4-FFF2-40B4-BE49-F238E27FC236}">
                      <a16:creationId xmlns:a16="http://schemas.microsoft.com/office/drawing/2014/main" id="{BB2C9511-D88C-EE41-95A9-0B6DE6FB2FB1}"/>
                    </a:ext>
                  </a:extLst>
                </p14:cNvPr>
                <p14:cNvContentPartPr/>
                <p14:nvPr/>
              </p14:nvContentPartPr>
              <p14:xfrm>
                <a:off x="3446435" y="5074383"/>
                <a:ext cx="138600" cy="87840"/>
              </p14:xfrm>
            </p:contentPart>
          </mc:Choice>
          <mc:Fallback xmlns="">
            <p:pic>
              <p:nvPicPr>
                <p:cNvPr id="266" name="Ink 265">
                  <a:extLst>
                    <a:ext uri="{FF2B5EF4-FFF2-40B4-BE49-F238E27FC236}">
                      <a16:creationId xmlns:a16="http://schemas.microsoft.com/office/drawing/2014/main" id="{BB2C9511-D88C-EE41-95A9-0B6DE6FB2FB1}"/>
                    </a:ext>
                  </a:extLst>
                </p:cNvPr>
                <p:cNvPicPr/>
                <p:nvPr/>
              </p:nvPicPr>
              <p:blipFill>
                <a:blip r:embed="rId283"/>
                <a:stretch>
                  <a:fillRect/>
                </a:stretch>
              </p:blipFill>
              <p:spPr>
                <a:xfrm>
                  <a:off x="3431315" y="5058903"/>
                  <a:ext cx="1692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67" name="Ink 266">
                  <a:extLst>
                    <a:ext uri="{FF2B5EF4-FFF2-40B4-BE49-F238E27FC236}">
                      <a16:creationId xmlns:a16="http://schemas.microsoft.com/office/drawing/2014/main" id="{A6E6C651-1402-1043-B743-BF1E41551B11}"/>
                    </a:ext>
                  </a:extLst>
                </p14:cNvPr>
                <p14:cNvContentPartPr/>
                <p14:nvPr/>
              </p14:nvContentPartPr>
              <p14:xfrm>
                <a:off x="3515555" y="4979343"/>
                <a:ext cx="31680" cy="25560"/>
              </p14:xfrm>
            </p:contentPart>
          </mc:Choice>
          <mc:Fallback xmlns="">
            <p:pic>
              <p:nvPicPr>
                <p:cNvPr id="267" name="Ink 266">
                  <a:extLst>
                    <a:ext uri="{FF2B5EF4-FFF2-40B4-BE49-F238E27FC236}">
                      <a16:creationId xmlns:a16="http://schemas.microsoft.com/office/drawing/2014/main" id="{A6E6C651-1402-1043-B743-BF1E41551B11}"/>
                    </a:ext>
                  </a:extLst>
                </p:cNvPr>
                <p:cNvPicPr/>
                <p:nvPr/>
              </p:nvPicPr>
              <p:blipFill>
                <a:blip r:embed="rId285"/>
                <a:stretch>
                  <a:fillRect/>
                </a:stretch>
              </p:blipFill>
              <p:spPr>
                <a:xfrm>
                  <a:off x="3500435" y="4963863"/>
                  <a:ext cx="622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68" name="Ink 267">
                  <a:extLst>
                    <a:ext uri="{FF2B5EF4-FFF2-40B4-BE49-F238E27FC236}">
                      <a16:creationId xmlns:a16="http://schemas.microsoft.com/office/drawing/2014/main" id="{0ACE1E97-D88F-9A43-AA84-7DDB701F9736}"/>
                    </a:ext>
                  </a:extLst>
                </p14:cNvPr>
                <p14:cNvContentPartPr/>
                <p14:nvPr/>
              </p14:nvContentPartPr>
              <p14:xfrm>
                <a:off x="3653795" y="5017503"/>
                <a:ext cx="25560" cy="131760"/>
              </p14:xfrm>
            </p:contentPart>
          </mc:Choice>
          <mc:Fallback xmlns="">
            <p:pic>
              <p:nvPicPr>
                <p:cNvPr id="268" name="Ink 267">
                  <a:extLst>
                    <a:ext uri="{FF2B5EF4-FFF2-40B4-BE49-F238E27FC236}">
                      <a16:creationId xmlns:a16="http://schemas.microsoft.com/office/drawing/2014/main" id="{0ACE1E97-D88F-9A43-AA84-7DDB701F9736}"/>
                    </a:ext>
                  </a:extLst>
                </p:cNvPr>
                <p:cNvPicPr/>
                <p:nvPr/>
              </p:nvPicPr>
              <p:blipFill>
                <a:blip r:embed="rId287"/>
                <a:stretch>
                  <a:fillRect/>
                </a:stretch>
              </p:blipFill>
              <p:spPr>
                <a:xfrm>
                  <a:off x="3638675" y="5002383"/>
                  <a:ext cx="561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69" name="Ink 268">
                  <a:extLst>
                    <a:ext uri="{FF2B5EF4-FFF2-40B4-BE49-F238E27FC236}">
                      <a16:creationId xmlns:a16="http://schemas.microsoft.com/office/drawing/2014/main" id="{C754F76B-6C4A-104F-A5D8-08330B32BB71}"/>
                    </a:ext>
                  </a:extLst>
                </p14:cNvPr>
                <p14:cNvContentPartPr/>
                <p14:nvPr/>
              </p14:nvContentPartPr>
              <p14:xfrm>
                <a:off x="3628595" y="5067183"/>
                <a:ext cx="113400" cy="19080"/>
              </p14:xfrm>
            </p:contentPart>
          </mc:Choice>
          <mc:Fallback xmlns="">
            <p:pic>
              <p:nvPicPr>
                <p:cNvPr id="269" name="Ink 268">
                  <a:extLst>
                    <a:ext uri="{FF2B5EF4-FFF2-40B4-BE49-F238E27FC236}">
                      <a16:creationId xmlns:a16="http://schemas.microsoft.com/office/drawing/2014/main" id="{C754F76B-6C4A-104F-A5D8-08330B32BB71}"/>
                    </a:ext>
                  </a:extLst>
                </p:cNvPr>
                <p:cNvPicPr/>
                <p:nvPr/>
              </p:nvPicPr>
              <p:blipFill>
                <a:blip r:embed="rId289"/>
                <a:stretch>
                  <a:fillRect/>
                </a:stretch>
              </p:blipFill>
              <p:spPr>
                <a:xfrm>
                  <a:off x="3613475" y="5052063"/>
                  <a:ext cx="144000" cy="49680"/>
                </a:xfrm>
                <a:prstGeom prst="rect">
                  <a:avLst/>
                </a:prstGeom>
              </p:spPr>
            </p:pic>
          </mc:Fallback>
        </mc:AlternateContent>
      </p:grpSp>
      <p:grpSp>
        <p:nvGrpSpPr>
          <p:cNvPr id="291" name="Group 290">
            <a:extLst>
              <a:ext uri="{FF2B5EF4-FFF2-40B4-BE49-F238E27FC236}">
                <a16:creationId xmlns:a16="http://schemas.microsoft.com/office/drawing/2014/main" id="{29B01779-52A0-A44B-857B-1A7233281A11}"/>
              </a:ext>
            </a:extLst>
          </p:cNvPr>
          <p:cNvGrpSpPr/>
          <p:nvPr/>
        </p:nvGrpSpPr>
        <p:grpSpPr>
          <a:xfrm>
            <a:off x="5655891" y="4967405"/>
            <a:ext cx="1006163" cy="207352"/>
            <a:chOff x="4131875" y="4967463"/>
            <a:chExt cx="1006200" cy="207360"/>
          </a:xfrm>
        </p:grpSpPr>
        <mc:AlternateContent xmlns:mc="http://schemas.openxmlformats.org/markup-compatibility/2006" xmlns:p14="http://schemas.microsoft.com/office/powerpoint/2010/main">
          <mc:Choice Requires="p14">
            <p:contentPart p14:bwMode="auto" r:id="rId290">
              <p14:nvContentPartPr>
                <p14:cNvPr id="270" name="Ink 269">
                  <a:extLst>
                    <a:ext uri="{FF2B5EF4-FFF2-40B4-BE49-F238E27FC236}">
                      <a16:creationId xmlns:a16="http://schemas.microsoft.com/office/drawing/2014/main" id="{4041D635-6706-1147-9EAC-9861C7D8CC84}"/>
                    </a:ext>
                  </a:extLst>
                </p14:cNvPr>
                <p14:cNvContentPartPr/>
                <p14:nvPr/>
              </p14:nvContentPartPr>
              <p14:xfrm>
                <a:off x="4131875" y="5098503"/>
                <a:ext cx="157680" cy="63360"/>
              </p14:xfrm>
            </p:contentPart>
          </mc:Choice>
          <mc:Fallback xmlns="">
            <p:pic>
              <p:nvPicPr>
                <p:cNvPr id="270" name="Ink 269">
                  <a:extLst>
                    <a:ext uri="{FF2B5EF4-FFF2-40B4-BE49-F238E27FC236}">
                      <a16:creationId xmlns:a16="http://schemas.microsoft.com/office/drawing/2014/main" id="{4041D635-6706-1147-9EAC-9861C7D8CC84}"/>
                    </a:ext>
                  </a:extLst>
                </p:cNvPr>
                <p:cNvPicPr/>
                <p:nvPr/>
              </p:nvPicPr>
              <p:blipFill>
                <a:blip r:embed="rId291"/>
                <a:stretch>
                  <a:fillRect/>
                </a:stretch>
              </p:blipFill>
              <p:spPr>
                <a:xfrm>
                  <a:off x="4116395" y="5083383"/>
                  <a:ext cx="1879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1" name="Ink 270">
                  <a:extLst>
                    <a:ext uri="{FF2B5EF4-FFF2-40B4-BE49-F238E27FC236}">
                      <a16:creationId xmlns:a16="http://schemas.microsoft.com/office/drawing/2014/main" id="{91A57AE7-6049-FE49-95C5-DCDD297832F8}"/>
                    </a:ext>
                  </a:extLst>
                </p14:cNvPr>
                <p14:cNvContentPartPr/>
                <p14:nvPr/>
              </p14:nvContentPartPr>
              <p14:xfrm>
                <a:off x="4320515" y="4967463"/>
                <a:ext cx="38160" cy="200880"/>
              </p14:xfrm>
            </p:contentPart>
          </mc:Choice>
          <mc:Fallback xmlns="">
            <p:pic>
              <p:nvPicPr>
                <p:cNvPr id="271" name="Ink 270">
                  <a:extLst>
                    <a:ext uri="{FF2B5EF4-FFF2-40B4-BE49-F238E27FC236}">
                      <a16:creationId xmlns:a16="http://schemas.microsoft.com/office/drawing/2014/main" id="{91A57AE7-6049-FE49-95C5-DCDD297832F8}"/>
                    </a:ext>
                  </a:extLst>
                </p:cNvPr>
                <p:cNvPicPr/>
                <p:nvPr/>
              </p:nvPicPr>
              <p:blipFill>
                <a:blip r:embed="rId293"/>
                <a:stretch>
                  <a:fillRect/>
                </a:stretch>
              </p:blipFill>
              <p:spPr>
                <a:xfrm>
                  <a:off x="4305035" y="4951983"/>
                  <a:ext cx="687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72" name="Ink 271">
                  <a:extLst>
                    <a:ext uri="{FF2B5EF4-FFF2-40B4-BE49-F238E27FC236}">
                      <a16:creationId xmlns:a16="http://schemas.microsoft.com/office/drawing/2014/main" id="{D6EB6160-E593-FE4B-8802-D205CB658EFA}"/>
                    </a:ext>
                  </a:extLst>
                </p14:cNvPr>
                <p14:cNvContentPartPr/>
                <p14:nvPr/>
              </p14:nvContentPartPr>
              <p14:xfrm>
                <a:off x="4414475" y="4980063"/>
                <a:ext cx="25560" cy="194400"/>
              </p14:xfrm>
            </p:contentPart>
          </mc:Choice>
          <mc:Fallback xmlns="">
            <p:pic>
              <p:nvPicPr>
                <p:cNvPr id="272" name="Ink 271">
                  <a:extLst>
                    <a:ext uri="{FF2B5EF4-FFF2-40B4-BE49-F238E27FC236}">
                      <a16:creationId xmlns:a16="http://schemas.microsoft.com/office/drawing/2014/main" id="{D6EB6160-E593-FE4B-8802-D205CB658EFA}"/>
                    </a:ext>
                  </a:extLst>
                </p:cNvPr>
                <p:cNvPicPr/>
                <p:nvPr/>
              </p:nvPicPr>
              <p:blipFill>
                <a:blip r:embed="rId295"/>
                <a:stretch>
                  <a:fillRect/>
                </a:stretch>
              </p:blipFill>
              <p:spPr>
                <a:xfrm>
                  <a:off x="4399355" y="4964583"/>
                  <a:ext cx="561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73" name="Ink 272">
                  <a:extLst>
                    <a:ext uri="{FF2B5EF4-FFF2-40B4-BE49-F238E27FC236}">
                      <a16:creationId xmlns:a16="http://schemas.microsoft.com/office/drawing/2014/main" id="{FC32D456-A94F-374F-8402-0BB355743FCC}"/>
                    </a:ext>
                  </a:extLst>
                </p14:cNvPr>
                <p14:cNvContentPartPr/>
                <p14:nvPr/>
              </p14:nvContentPartPr>
              <p14:xfrm>
                <a:off x="4301435" y="5073663"/>
                <a:ext cx="195120" cy="12960"/>
              </p14:xfrm>
            </p:contentPart>
          </mc:Choice>
          <mc:Fallback xmlns="">
            <p:pic>
              <p:nvPicPr>
                <p:cNvPr id="273" name="Ink 272">
                  <a:extLst>
                    <a:ext uri="{FF2B5EF4-FFF2-40B4-BE49-F238E27FC236}">
                      <a16:creationId xmlns:a16="http://schemas.microsoft.com/office/drawing/2014/main" id="{FC32D456-A94F-374F-8402-0BB355743FCC}"/>
                    </a:ext>
                  </a:extLst>
                </p:cNvPr>
                <p:cNvPicPr/>
                <p:nvPr/>
              </p:nvPicPr>
              <p:blipFill>
                <a:blip r:embed="rId297"/>
                <a:stretch>
                  <a:fillRect/>
                </a:stretch>
              </p:blipFill>
              <p:spPr>
                <a:xfrm>
                  <a:off x="4286315" y="5058183"/>
                  <a:ext cx="225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74" name="Ink 273">
                  <a:extLst>
                    <a:ext uri="{FF2B5EF4-FFF2-40B4-BE49-F238E27FC236}">
                      <a16:creationId xmlns:a16="http://schemas.microsoft.com/office/drawing/2014/main" id="{DB4432EE-3D0B-F94E-91C4-AE60E9D04ADF}"/>
                    </a:ext>
                  </a:extLst>
                </p14:cNvPr>
                <p14:cNvContentPartPr/>
                <p14:nvPr/>
              </p14:nvContentPartPr>
              <p14:xfrm>
                <a:off x="4533995" y="5086263"/>
                <a:ext cx="283320" cy="88560"/>
              </p14:xfrm>
            </p:contentPart>
          </mc:Choice>
          <mc:Fallback xmlns="">
            <p:pic>
              <p:nvPicPr>
                <p:cNvPr id="274" name="Ink 273">
                  <a:extLst>
                    <a:ext uri="{FF2B5EF4-FFF2-40B4-BE49-F238E27FC236}">
                      <a16:creationId xmlns:a16="http://schemas.microsoft.com/office/drawing/2014/main" id="{DB4432EE-3D0B-F94E-91C4-AE60E9D04ADF}"/>
                    </a:ext>
                  </a:extLst>
                </p:cNvPr>
                <p:cNvPicPr/>
                <p:nvPr/>
              </p:nvPicPr>
              <p:blipFill>
                <a:blip r:embed="rId299"/>
                <a:stretch>
                  <a:fillRect/>
                </a:stretch>
              </p:blipFill>
              <p:spPr>
                <a:xfrm>
                  <a:off x="4518875" y="5070783"/>
                  <a:ext cx="313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75" name="Ink 274">
                  <a:extLst>
                    <a:ext uri="{FF2B5EF4-FFF2-40B4-BE49-F238E27FC236}">
                      <a16:creationId xmlns:a16="http://schemas.microsoft.com/office/drawing/2014/main" id="{06637B42-96FE-404F-9290-C85DEAF592FA}"/>
                    </a:ext>
                  </a:extLst>
                </p14:cNvPr>
                <p14:cNvContentPartPr/>
                <p14:nvPr/>
              </p14:nvContentPartPr>
              <p14:xfrm>
                <a:off x="4791755" y="5016783"/>
                <a:ext cx="25560" cy="31680"/>
              </p14:xfrm>
            </p:contentPart>
          </mc:Choice>
          <mc:Fallback xmlns="">
            <p:pic>
              <p:nvPicPr>
                <p:cNvPr id="275" name="Ink 274">
                  <a:extLst>
                    <a:ext uri="{FF2B5EF4-FFF2-40B4-BE49-F238E27FC236}">
                      <a16:creationId xmlns:a16="http://schemas.microsoft.com/office/drawing/2014/main" id="{06637B42-96FE-404F-9290-C85DEAF592FA}"/>
                    </a:ext>
                  </a:extLst>
                </p:cNvPr>
                <p:cNvPicPr/>
                <p:nvPr/>
              </p:nvPicPr>
              <p:blipFill>
                <a:blip r:embed="rId301"/>
                <a:stretch>
                  <a:fillRect/>
                </a:stretch>
              </p:blipFill>
              <p:spPr>
                <a:xfrm>
                  <a:off x="4776635" y="5001663"/>
                  <a:ext cx="561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76" name="Ink 275">
                  <a:extLst>
                    <a:ext uri="{FF2B5EF4-FFF2-40B4-BE49-F238E27FC236}">
                      <a16:creationId xmlns:a16="http://schemas.microsoft.com/office/drawing/2014/main" id="{2D120EE2-D420-074A-AA04-88BA6C75696C}"/>
                    </a:ext>
                  </a:extLst>
                </p14:cNvPr>
                <p14:cNvContentPartPr/>
                <p14:nvPr/>
              </p14:nvContentPartPr>
              <p14:xfrm>
                <a:off x="4879955" y="5086263"/>
                <a:ext cx="151200" cy="69480"/>
              </p14:xfrm>
            </p:contentPart>
          </mc:Choice>
          <mc:Fallback xmlns="">
            <p:pic>
              <p:nvPicPr>
                <p:cNvPr id="276" name="Ink 275">
                  <a:extLst>
                    <a:ext uri="{FF2B5EF4-FFF2-40B4-BE49-F238E27FC236}">
                      <a16:creationId xmlns:a16="http://schemas.microsoft.com/office/drawing/2014/main" id="{2D120EE2-D420-074A-AA04-88BA6C75696C}"/>
                    </a:ext>
                  </a:extLst>
                </p:cNvPr>
                <p:cNvPicPr/>
                <p:nvPr/>
              </p:nvPicPr>
              <p:blipFill>
                <a:blip r:embed="rId303"/>
                <a:stretch>
                  <a:fillRect/>
                </a:stretch>
              </p:blipFill>
              <p:spPr>
                <a:xfrm>
                  <a:off x="4864475" y="5070783"/>
                  <a:ext cx="1818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77" name="Ink 276">
                  <a:extLst>
                    <a:ext uri="{FF2B5EF4-FFF2-40B4-BE49-F238E27FC236}">
                      <a16:creationId xmlns:a16="http://schemas.microsoft.com/office/drawing/2014/main" id="{843DB665-3929-B84A-9A23-12C5612623AE}"/>
                    </a:ext>
                  </a:extLst>
                </p14:cNvPr>
                <p14:cNvContentPartPr/>
                <p14:nvPr/>
              </p14:nvContentPartPr>
              <p14:xfrm>
                <a:off x="5043395" y="5048463"/>
                <a:ext cx="94680" cy="126000"/>
              </p14:xfrm>
            </p:contentPart>
          </mc:Choice>
          <mc:Fallback xmlns="">
            <p:pic>
              <p:nvPicPr>
                <p:cNvPr id="277" name="Ink 276">
                  <a:extLst>
                    <a:ext uri="{FF2B5EF4-FFF2-40B4-BE49-F238E27FC236}">
                      <a16:creationId xmlns:a16="http://schemas.microsoft.com/office/drawing/2014/main" id="{843DB665-3929-B84A-9A23-12C5612623AE}"/>
                    </a:ext>
                  </a:extLst>
                </p:cNvPr>
                <p:cNvPicPr/>
                <p:nvPr/>
              </p:nvPicPr>
              <p:blipFill>
                <a:blip r:embed="rId305"/>
                <a:stretch>
                  <a:fillRect/>
                </a:stretch>
              </p:blipFill>
              <p:spPr>
                <a:xfrm>
                  <a:off x="5028275" y="5032983"/>
                  <a:ext cx="125280" cy="156600"/>
                </a:xfrm>
                <a:prstGeom prst="rect">
                  <a:avLst/>
                </a:prstGeom>
              </p:spPr>
            </p:pic>
          </mc:Fallback>
        </mc:AlternateContent>
      </p:grpSp>
      <p:grpSp>
        <p:nvGrpSpPr>
          <p:cNvPr id="290" name="Group 289">
            <a:extLst>
              <a:ext uri="{FF2B5EF4-FFF2-40B4-BE49-F238E27FC236}">
                <a16:creationId xmlns:a16="http://schemas.microsoft.com/office/drawing/2014/main" id="{DDB3B235-896E-D04E-B945-E95C8E9E456F}"/>
              </a:ext>
            </a:extLst>
          </p:cNvPr>
          <p:cNvGrpSpPr/>
          <p:nvPr/>
        </p:nvGrpSpPr>
        <p:grpSpPr>
          <a:xfrm>
            <a:off x="7101598" y="4853289"/>
            <a:ext cx="1855010" cy="440624"/>
            <a:chOff x="5577635" y="4853343"/>
            <a:chExt cx="1855080" cy="440640"/>
          </a:xfrm>
        </p:grpSpPr>
        <mc:AlternateContent xmlns:mc="http://schemas.openxmlformats.org/markup-compatibility/2006" xmlns:p14="http://schemas.microsoft.com/office/powerpoint/2010/main">
          <mc:Choice Requires="p14">
            <p:contentPart p14:bwMode="auto" r:id="rId306">
              <p14:nvContentPartPr>
                <p14:cNvPr id="278" name="Ink 277">
                  <a:extLst>
                    <a:ext uri="{FF2B5EF4-FFF2-40B4-BE49-F238E27FC236}">
                      <a16:creationId xmlns:a16="http://schemas.microsoft.com/office/drawing/2014/main" id="{ABAAA10C-9491-4741-980F-F695D4BF8E28}"/>
                    </a:ext>
                  </a:extLst>
                </p14:cNvPr>
                <p14:cNvContentPartPr/>
                <p14:nvPr/>
              </p14:nvContentPartPr>
              <p14:xfrm>
                <a:off x="5577635" y="5073663"/>
                <a:ext cx="113400" cy="69480"/>
              </p14:xfrm>
            </p:contentPart>
          </mc:Choice>
          <mc:Fallback xmlns="">
            <p:pic>
              <p:nvPicPr>
                <p:cNvPr id="278" name="Ink 277">
                  <a:extLst>
                    <a:ext uri="{FF2B5EF4-FFF2-40B4-BE49-F238E27FC236}">
                      <a16:creationId xmlns:a16="http://schemas.microsoft.com/office/drawing/2014/main" id="{ABAAA10C-9491-4741-980F-F695D4BF8E28}"/>
                    </a:ext>
                  </a:extLst>
                </p:cNvPr>
                <p:cNvPicPr/>
                <p:nvPr/>
              </p:nvPicPr>
              <p:blipFill>
                <a:blip r:embed="rId307"/>
                <a:stretch>
                  <a:fillRect/>
                </a:stretch>
              </p:blipFill>
              <p:spPr>
                <a:xfrm>
                  <a:off x="5562515" y="5058183"/>
                  <a:ext cx="1440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79" name="Ink 278">
                  <a:extLst>
                    <a:ext uri="{FF2B5EF4-FFF2-40B4-BE49-F238E27FC236}">
                      <a16:creationId xmlns:a16="http://schemas.microsoft.com/office/drawing/2014/main" id="{AE443124-96A1-ED45-9F2D-5D7AC33A6C83}"/>
                    </a:ext>
                  </a:extLst>
                </p14:cNvPr>
                <p14:cNvContentPartPr/>
                <p14:nvPr/>
              </p14:nvContentPartPr>
              <p14:xfrm>
                <a:off x="5766275" y="5051703"/>
                <a:ext cx="12960" cy="229320"/>
              </p14:xfrm>
            </p:contentPart>
          </mc:Choice>
          <mc:Fallback xmlns="">
            <p:pic>
              <p:nvPicPr>
                <p:cNvPr id="279" name="Ink 278">
                  <a:extLst>
                    <a:ext uri="{FF2B5EF4-FFF2-40B4-BE49-F238E27FC236}">
                      <a16:creationId xmlns:a16="http://schemas.microsoft.com/office/drawing/2014/main" id="{AE443124-96A1-ED45-9F2D-5D7AC33A6C83}"/>
                    </a:ext>
                  </a:extLst>
                </p:cNvPr>
                <p:cNvPicPr/>
                <p:nvPr/>
              </p:nvPicPr>
              <p:blipFill>
                <a:blip r:embed="rId309"/>
                <a:stretch>
                  <a:fillRect/>
                </a:stretch>
              </p:blipFill>
              <p:spPr>
                <a:xfrm>
                  <a:off x="5751155" y="5036583"/>
                  <a:ext cx="435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80" name="Ink 279">
                  <a:extLst>
                    <a:ext uri="{FF2B5EF4-FFF2-40B4-BE49-F238E27FC236}">
                      <a16:creationId xmlns:a16="http://schemas.microsoft.com/office/drawing/2014/main" id="{3DAA7E1E-15B9-BD41-9CED-3B72B4AEE3B4}"/>
                    </a:ext>
                  </a:extLst>
                </p14:cNvPr>
                <p14:cNvContentPartPr/>
                <p14:nvPr/>
              </p14:nvContentPartPr>
              <p14:xfrm>
                <a:off x="5766275" y="5054583"/>
                <a:ext cx="132480" cy="88200"/>
              </p14:xfrm>
            </p:contentPart>
          </mc:Choice>
          <mc:Fallback xmlns="">
            <p:pic>
              <p:nvPicPr>
                <p:cNvPr id="280" name="Ink 279">
                  <a:extLst>
                    <a:ext uri="{FF2B5EF4-FFF2-40B4-BE49-F238E27FC236}">
                      <a16:creationId xmlns:a16="http://schemas.microsoft.com/office/drawing/2014/main" id="{3DAA7E1E-15B9-BD41-9CED-3B72B4AEE3B4}"/>
                    </a:ext>
                  </a:extLst>
                </p:cNvPr>
                <p:cNvPicPr/>
                <p:nvPr/>
              </p:nvPicPr>
              <p:blipFill>
                <a:blip r:embed="rId311"/>
                <a:stretch>
                  <a:fillRect/>
                </a:stretch>
              </p:blipFill>
              <p:spPr>
                <a:xfrm>
                  <a:off x="5751155" y="5039463"/>
                  <a:ext cx="1627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81" name="Ink 280">
                  <a:extLst>
                    <a:ext uri="{FF2B5EF4-FFF2-40B4-BE49-F238E27FC236}">
                      <a16:creationId xmlns:a16="http://schemas.microsoft.com/office/drawing/2014/main" id="{1D2316D1-F8C7-B14B-9658-953479B1E64B}"/>
                    </a:ext>
                  </a:extLst>
                </p14:cNvPr>
                <p14:cNvContentPartPr/>
                <p14:nvPr/>
              </p14:nvContentPartPr>
              <p14:xfrm>
                <a:off x="5980115" y="4998063"/>
                <a:ext cx="19080" cy="151200"/>
              </p14:xfrm>
            </p:contentPart>
          </mc:Choice>
          <mc:Fallback xmlns="">
            <p:pic>
              <p:nvPicPr>
                <p:cNvPr id="281" name="Ink 280">
                  <a:extLst>
                    <a:ext uri="{FF2B5EF4-FFF2-40B4-BE49-F238E27FC236}">
                      <a16:creationId xmlns:a16="http://schemas.microsoft.com/office/drawing/2014/main" id="{1D2316D1-F8C7-B14B-9658-953479B1E64B}"/>
                    </a:ext>
                  </a:extLst>
                </p:cNvPr>
                <p:cNvPicPr/>
                <p:nvPr/>
              </p:nvPicPr>
              <p:blipFill>
                <a:blip r:embed="rId313"/>
                <a:stretch>
                  <a:fillRect/>
                </a:stretch>
              </p:blipFill>
              <p:spPr>
                <a:xfrm>
                  <a:off x="5964995" y="4982943"/>
                  <a:ext cx="496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82" name="Ink 281">
                  <a:extLst>
                    <a:ext uri="{FF2B5EF4-FFF2-40B4-BE49-F238E27FC236}">
                      <a16:creationId xmlns:a16="http://schemas.microsoft.com/office/drawing/2014/main" id="{6234429B-0F83-5E49-9BDE-7785CDD01AF4}"/>
                    </a:ext>
                  </a:extLst>
                </p14:cNvPr>
                <p14:cNvContentPartPr/>
                <p14:nvPr/>
              </p14:nvContentPartPr>
              <p14:xfrm>
                <a:off x="5948795" y="5073663"/>
                <a:ext cx="239400" cy="94680"/>
              </p14:xfrm>
            </p:contentPart>
          </mc:Choice>
          <mc:Fallback xmlns="">
            <p:pic>
              <p:nvPicPr>
                <p:cNvPr id="282" name="Ink 281">
                  <a:extLst>
                    <a:ext uri="{FF2B5EF4-FFF2-40B4-BE49-F238E27FC236}">
                      <a16:creationId xmlns:a16="http://schemas.microsoft.com/office/drawing/2014/main" id="{6234429B-0F83-5E49-9BDE-7785CDD01AF4}"/>
                    </a:ext>
                  </a:extLst>
                </p:cNvPr>
                <p:cNvPicPr/>
                <p:nvPr/>
              </p:nvPicPr>
              <p:blipFill>
                <a:blip r:embed="rId315"/>
                <a:stretch>
                  <a:fillRect/>
                </a:stretch>
              </p:blipFill>
              <p:spPr>
                <a:xfrm>
                  <a:off x="5933315" y="5058183"/>
                  <a:ext cx="269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83" name="Ink 282">
                  <a:extLst>
                    <a:ext uri="{FF2B5EF4-FFF2-40B4-BE49-F238E27FC236}">
                      <a16:creationId xmlns:a16="http://schemas.microsoft.com/office/drawing/2014/main" id="{93FDDB9A-D707-5E4F-95D3-6856792A3029}"/>
                    </a:ext>
                  </a:extLst>
                </p14:cNvPr>
                <p14:cNvContentPartPr/>
                <p14:nvPr/>
              </p14:nvContentPartPr>
              <p14:xfrm>
                <a:off x="6130955" y="4998783"/>
                <a:ext cx="12960" cy="37440"/>
              </p14:xfrm>
            </p:contentPart>
          </mc:Choice>
          <mc:Fallback xmlns="">
            <p:pic>
              <p:nvPicPr>
                <p:cNvPr id="283" name="Ink 282">
                  <a:extLst>
                    <a:ext uri="{FF2B5EF4-FFF2-40B4-BE49-F238E27FC236}">
                      <a16:creationId xmlns:a16="http://schemas.microsoft.com/office/drawing/2014/main" id="{93FDDB9A-D707-5E4F-95D3-6856792A3029}"/>
                    </a:ext>
                  </a:extLst>
                </p:cNvPr>
                <p:cNvPicPr/>
                <p:nvPr/>
              </p:nvPicPr>
              <p:blipFill>
                <a:blip r:embed="rId317"/>
                <a:stretch>
                  <a:fillRect/>
                </a:stretch>
              </p:blipFill>
              <p:spPr>
                <a:xfrm>
                  <a:off x="6115835" y="4983663"/>
                  <a:ext cx="435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84" name="Ink 283">
                  <a:extLst>
                    <a:ext uri="{FF2B5EF4-FFF2-40B4-BE49-F238E27FC236}">
                      <a16:creationId xmlns:a16="http://schemas.microsoft.com/office/drawing/2014/main" id="{5AE55B0A-D11E-1440-8BCA-EDBD622196FE}"/>
                    </a:ext>
                  </a:extLst>
                </p14:cNvPr>
                <p14:cNvContentPartPr/>
                <p14:nvPr/>
              </p14:nvContentPartPr>
              <p14:xfrm>
                <a:off x="6237875" y="5079783"/>
                <a:ext cx="321120" cy="100800"/>
              </p14:xfrm>
            </p:contentPart>
          </mc:Choice>
          <mc:Fallback xmlns="">
            <p:pic>
              <p:nvPicPr>
                <p:cNvPr id="284" name="Ink 283">
                  <a:extLst>
                    <a:ext uri="{FF2B5EF4-FFF2-40B4-BE49-F238E27FC236}">
                      <a16:creationId xmlns:a16="http://schemas.microsoft.com/office/drawing/2014/main" id="{5AE55B0A-D11E-1440-8BCA-EDBD622196FE}"/>
                    </a:ext>
                  </a:extLst>
                </p:cNvPr>
                <p:cNvPicPr/>
                <p:nvPr/>
              </p:nvPicPr>
              <p:blipFill>
                <a:blip r:embed="rId319"/>
                <a:stretch>
                  <a:fillRect/>
                </a:stretch>
              </p:blipFill>
              <p:spPr>
                <a:xfrm>
                  <a:off x="6222755" y="5064663"/>
                  <a:ext cx="3513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85" name="Ink 284">
                  <a:extLst>
                    <a:ext uri="{FF2B5EF4-FFF2-40B4-BE49-F238E27FC236}">
                      <a16:creationId xmlns:a16="http://schemas.microsoft.com/office/drawing/2014/main" id="{E63C1270-CFD3-8E42-9BA2-387954F5F4F0}"/>
                    </a:ext>
                  </a:extLst>
                </p14:cNvPr>
                <p14:cNvContentPartPr/>
                <p14:nvPr/>
              </p14:nvContentPartPr>
              <p14:xfrm>
                <a:off x="6640355" y="4903743"/>
                <a:ext cx="515880" cy="264240"/>
              </p14:xfrm>
            </p:contentPart>
          </mc:Choice>
          <mc:Fallback xmlns="">
            <p:pic>
              <p:nvPicPr>
                <p:cNvPr id="285" name="Ink 284">
                  <a:extLst>
                    <a:ext uri="{FF2B5EF4-FFF2-40B4-BE49-F238E27FC236}">
                      <a16:creationId xmlns:a16="http://schemas.microsoft.com/office/drawing/2014/main" id="{E63C1270-CFD3-8E42-9BA2-387954F5F4F0}"/>
                    </a:ext>
                  </a:extLst>
                </p:cNvPr>
                <p:cNvPicPr/>
                <p:nvPr/>
              </p:nvPicPr>
              <p:blipFill>
                <a:blip r:embed="rId321"/>
                <a:stretch>
                  <a:fillRect/>
                </a:stretch>
              </p:blipFill>
              <p:spPr>
                <a:xfrm>
                  <a:off x="6624875" y="4888623"/>
                  <a:ext cx="5464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86" name="Ink 285">
                  <a:extLst>
                    <a:ext uri="{FF2B5EF4-FFF2-40B4-BE49-F238E27FC236}">
                      <a16:creationId xmlns:a16="http://schemas.microsoft.com/office/drawing/2014/main" id="{4511783E-BA08-E24E-A74F-6764AE0224A7}"/>
                    </a:ext>
                  </a:extLst>
                </p14:cNvPr>
                <p14:cNvContentPartPr/>
                <p14:nvPr/>
              </p14:nvContentPartPr>
              <p14:xfrm>
                <a:off x="7092875" y="4985463"/>
                <a:ext cx="25560" cy="38160"/>
              </p14:xfrm>
            </p:contentPart>
          </mc:Choice>
          <mc:Fallback xmlns="">
            <p:pic>
              <p:nvPicPr>
                <p:cNvPr id="286" name="Ink 285">
                  <a:extLst>
                    <a:ext uri="{FF2B5EF4-FFF2-40B4-BE49-F238E27FC236}">
                      <a16:creationId xmlns:a16="http://schemas.microsoft.com/office/drawing/2014/main" id="{4511783E-BA08-E24E-A74F-6764AE0224A7}"/>
                    </a:ext>
                  </a:extLst>
                </p:cNvPr>
                <p:cNvPicPr/>
                <p:nvPr/>
              </p:nvPicPr>
              <p:blipFill>
                <a:blip r:embed="rId323"/>
                <a:stretch>
                  <a:fillRect/>
                </a:stretch>
              </p:blipFill>
              <p:spPr>
                <a:xfrm>
                  <a:off x="7077755" y="4970343"/>
                  <a:ext cx="561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87" name="Ink 286">
                  <a:extLst>
                    <a:ext uri="{FF2B5EF4-FFF2-40B4-BE49-F238E27FC236}">
                      <a16:creationId xmlns:a16="http://schemas.microsoft.com/office/drawing/2014/main" id="{1FDD7F72-7860-A740-8A4A-9DBBB7703EBA}"/>
                    </a:ext>
                  </a:extLst>
                </p14:cNvPr>
                <p14:cNvContentPartPr/>
                <p14:nvPr/>
              </p14:nvContentPartPr>
              <p14:xfrm>
                <a:off x="7199795" y="4853343"/>
                <a:ext cx="38160" cy="264600"/>
              </p14:xfrm>
            </p:contentPart>
          </mc:Choice>
          <mc:Fallback xmlns="">
            <p:pic>
              <p:nvPicPr>
                <p:cNvPr id="287" name="Ink 286">
                  <a:extLst>
                    <a:ext uri="{FF2B5EF4-FFF2-40B4-BE49-F238E27FC236}">
                      <a16:creationId xmlns:a16="http://schemas.microsoft.com/office/drawing/2014/main" id="{1FDD7F72-7860-A740-8A4A-9DBBB7703EBA}"/>
                    </a:ext>
                  </a:extLst>
                </p:cNvPr>
                <p:cNvPicPr/>
                <p:nvPr/>
              </p:nvPicPr>
              <p:blipFill>
                <a:blip r:embed="rId325"/>
                <a:stretch>
                  <a:fillRect/>
                </a:stretch>
              </p:blipFill>
              <p:spPr>
                <a:xfrm>
                  <a:off x="7184675" y="4838223"/>
                  <a:ext cx="6840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88" name="Ink 287">
                  <a:extLst>
                    <a:ext uri="{FF2B5EF4-FFF2-40B4-BE49-F238E27FC236}">
                      <a16:creationId xmlns:a16="http://schemas.microsoft.com/office/drawing/2014/main" id="{2378CF65-4CB3-064D-B3ED-7131F1446F8D}"/>
                    </a:ext>
                  </a:extLst>
                </p14:cNvPr>
                <p14:cNvContentPartPr/>
                <p14:nvPr/>
              </p14:nvContentPartPr>
              <p14:xfrm>
                <a:off x="7306715" y="5048463"/>
                <a:ext cx="126000" cy="245520"/>
              </p14:xfrm>
            </p:contentPart>
          </mc:Choice>
          <mc:Fallback xmlns="">
            <p:pic>
              <p:nvPicPr>
                <p:cNvPr id="288" name="Ink 287">
                  <a:extLst>
                    <a:ext uri="{FF2B5EF4-FFF2-40B4-BE49-F238E27FC236}">
                      <a16:creationId xmlns:a16="http://schemas.microsoft.com/office/drawing/2014/main" id="{2378CF65-4CB3-064D-B3ED-7131F1446F8D}"/>
                    </a:ext>
                  </a:extLst>
                </p:cNvPr>
                <p:cNvPicPr/>
                <p:nvPr/>
              </p:nvPicPr>
              <p:blipFill>
                <a:blip r:embed="rId327"/>
                <a:stretch>
                  <a:fillRect/>
                </a:stretch>
              </p:blipFill>
              <p:spPr>
                <a:xfrm>
                  <a:off x="7291595" y="5032983"/>
                  <a:ext cx="1566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89" name="Ink 288">
                  <a:extLst>
                    <a:ext uri="{FF2B5EF4-FFF2-40B4-BE49-F238E27FC236}">
                      <a16:creationId xmlns:a16="http://schemas.microsoft.com/office/drawing/2014/main" id="{336EB243-0650-0E4A-9BF6-CE853A77A19C}"/>
                    </a:ext>
                  </a:extLst>
                </p14:cNvPr>
                <p14:cNvContentPartPr/>
                <p14:nvPr/>
              </p14:nvContentPartPr>
              <p14:xfrm>
                <a:off x="7256315" y="4954143"/>
                <a:ext cx="157680" cy="12960"/>
              </p14:xfrm>
            </p:contentPart>
          </mc:Choice>
          <mc:Fallback xmlns="">
            <p:pic>
              <p:nvPicPr>
                <p:cNvPr id="289" name="Ink 288">
                  <a:extLst>
                    <a:ext uri="{FF2B5EF4-FFF2-40B4-BE49-F238E27FC236}">
                      <a16:creationId xmlns:a16="http://schemas.microsoft.com/office/drawing/2014/main" id="{336EB243-0650-0E4A-9BF6-CE853A77A19C}"/>
                    </a:ext>
                  </a:extLst>
                </p:cNvPr>
                <p:cNvPicPr/>
                <p:nvPr/>
              </p:nvPicPr>
              <p:blipFill>
                <a:blip r:embed="rId329"/>
                <a:stretch>
                  <a:fillRect/>
                </a:stretch>
              </p:blipFill>
              <p:spPr>
                <a:xfrm>
                  <a:off x="7241195" y="4938663"/>
                  <a:ext cx="187920" cy="4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0">
            <p14:nvContentPartPr>
              <p14:cNvPr id="2" name="Ink 1">
                <a:extLst>
                  <a:ext uri="{FF2B5EF4-FFF2-40B4-BE49-F238E27FC236}">
                    <a16:creationId xmlns:a16="http://schemas.microsoft.com/office/drawing/2014/main" id="{6F89AE4D-0D1C-1049-A537-B7F863D26A12}"/>
                  </a:ext>
                </a:extLst>
              </p14:cNvPr>
              <p14:cNvContentPartPr/>
              <p14:nvPr/>
            </p14:nvContentPartPr>
            <p14:xfrm>
              <a:off x="2915141" y="1460521"/>
              <a:ext cx="173514" cy="196553"/>
            </p14:xfrm>
          </p:contentPart>
        </mc:Choice>
        <mc:Fallback xmlns="">
          <p:pic>
            <p:nvPicPr>
              <p:cNvPr id="2" name="Ink 1">
                <a:extLst>
                  <a:ext uri="{FF2B5EF4-FFF2-40B4-BE49-F238E27FC236}">
                    <a16:creationId xmlns:a16="http://schemas.microsoft.com/office/drawing/2014/main" id="{6F89AE4D-0D1C-1049-A537-B7F863D26A12}"/>
                  </a:ext>
                </a:extLst>
              </p:cNvPr>
              <p:cNvPicPr/>
              <p:nvPr/>
            </p:nvPicPr>
            <p:blipFill>
              <a:blip r:embed="rId331"/>
              <a:stretch>
                <a:fillRect/>
              </a:stretch>
            </p:blipFill>
            <p:spPr>
              <a:xfrm>
                <a:off x="2905762" y="1450062"/>
                <a:ext cx="193715" cy="217110"/>
              </a:xfrm>
              <a:prstGeom prst="rect">
                <a:avLst/>
              </a:prstGeom>
            </p:spPr>
          </p:pic>
        </mc:Fallback>
      </mc:AlternateContent>
      <p:grpSp>
        <p:nvGrpSpPr>
          <p:cNvPr id="16" name="Group 15">
            <a:extLst>
              <a:ext uri="{FF2B5EF4-FFF2-40B4-BE49-F238E27FC236}">
                <a16:creationId xmlns:a16="http://schemas.microsoft.com/office/drawing/2014/main" id="{8694E210-879B-2E46-BCA4-9F559ACD53EB}"/>
              </a:ext>
            </a:extLst>
          </p:cNvPr>
          <p:cNvGrpSpPr/>
          <p:nvPr/>
        </p:nvGrpSpPr>
        <p:grpSpPr>
          <a:xfrm>
            <a:off x="3157773" y="2834230"/>
            <a:ext cx="282949" cy="248750"/>
            <a:chOff x="1633662" y="2834207"/>
            <a:chExt cx="282960" cy="248760"/>
          </a:xfrm>
        </p:grpSpPr>
        <mc:AlternateContent xmlns:mc="http://schemas.openxmlformats.org/markup-compatibility/2006" xmlns:p14="http://schemas.microsoft.com/office/powerpoint/2010/main">
          <mc:Choice Requires="p14">
            <p:contentPart p14:bwMode="auto" r:id="rId332">
              <p14:nvContentPartPr>
                <p14:cNvPr id="3" name="Ink 2">
                  <a:extLst>
                    <a:ext uri="{FF2B5EF4-FFF2-40B4-BE49-F238E27FC236}">
                      <a16:creationId xmlns:a16="http://schemas.microsoft.com/office/drawing/2014/main" id="{276BCFC4-F288-304B-97E7-8F93400FB5BE}"/>
                    </a:ext>
                  </a:extLst>
                </p14:cNvPr>
                <p14:cNvContentPartPr/>
                <p14:nvPr/>
              </p14:nvContentPartPr>
              <p14:xfrm>
                <a:off x="1633662" y="2834207"/>
                <a:ext cx="156240" cy="202320"/>
              </p14:xfrm>
            </p:contentPart>
          </mc:Choice>
          <mc:Fallback xmlns="">
            <p:pic>
              <p:nvPicPr>
                <p:cNvPr id="3" name="Ink 2">
                  <a:extLst>
                    <a:ext uri="{FF2B5EF4-FFF2-40B4-BE49-F238E27FC236}">
                      <a16:creationId xmlns:a16="http://schemas.microsoft.com/office/drawing/2014/main" id="{276BCFC4-F288-304B-97E7-8F93400FB5BE}"/>
                    </a:ext>
                  </a:extLst>
                </p:cNvPr>
                <p:cNvPicPr/>
                <p:nvPr/>
              </p:nvPicPr>
              <p:blipFill>
                <a:blip r:embed="rId333"/>
                <a:stretch>
                  <a:fillRect/>
                </a:stretch>
              </p:blipFill>
              <p:spPr>
                <a:xfrm>
                  <a:off x="1618182" y="2819087"/>
                  <a:ext cx="1868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4" name="Ink 3">
                  <a:extLst>
                    <a:ext uri="{FF2B5EF4-FFF2-40B4-BE49-F238E27FC236}">
                      <a16:creationId xmlns:a16="http://schemas.microsoft.com/office/drawing/2014/main" id="{43D1440D-EE42-A742-812C-563AB4D87365}"/>
                    </a:ext>
                  </a:extLst>
                </p14:cNvPr>
                <p14:cNvContentPartPr/>
                <p14:nvPr/>
              </p14:nvContentPartPr>
              <p14:xfrm>
                <a:off x="1841382" y="2961287"/>
                <a:ext cx="75240" cy="121680"/>
              </p14:xfrm>
            </p:contentPart>
          </mc:Choice>
          <mc:Fallback xmlns="">
            <p:pic>
              <p:nvPicPr>
                <p:cNvPr id="4" name="Ink 3">
                  <a:extLst>
                    <a:ext uri="{FF2B5EF4-FFF2-40B4-BE49-F238E27FC236}">
                      <a16:creationId xmlns:a16="http://schemas.microsoft.com/office/drawing/2014/main" id="{43D1440D-EE42-A742-812C-563AB4D87365}"/>
                    </a:ext>
                  </a:extLst>
                </p:cNvPr>
                <p:cNvPicPr/>
                <p:nvPr/>
              </p:nvPicPr>
              <p:blipFill>
                <a:blip r:embed="rId335"/>
                <a:stretch>
                  <a:fillRect/>
                </a:stretch>
              </p:blipFill>
              <p:spPr>
                <a:xfrm>
                  <a:off x="1825902" y="2945807"/>
                  <a:ext cx="105840" cy="151920"/>
                </a:xfrm>
                <a:prstGeom prst="rect">
                  <a:avLst/>
                </a:prstGeom>
              </p:spPr>
            </p:pic>
          </mc:Fallback>
        </mc:AlternateContent>
      </p:grpSp>
      <p:grpSp>
        <p:nvGrpSpPr>
          <p:cNvPr id="57" name="Group 56">
            <a:extLst>
              <a:ext uri="{FF2B5EF4-FFF2-40B4-BE49-F238E27FC236}">
                <a16:creationId xmlns:a16="http://schemas.microsoft.com/office/drawing/2014/main" id="{1FACA91D-4614-F241-BFE3-DC319BD6DE09}"/>
              </a:ext>
            </a:extLst>
          </p:cNvPr>
          <p:cNvGrpSpPr/>
          <p:nvPr/>
        </p:nvGrpSpPr>
        <p:grpSpPr>
          <a:xfrm>
            <a:off x="3232650" y="3982947"/>
            <a:ext cx="248391" cy="277549"/>
            <a:chOff x="1708542" y="3982967"/>
            <a:chExt cx="248400" cy="277560"/>
          </a:xfrm>
        </p:grpSpPr>
        <mc:AlternateContent xmlns:mc="http://schemas.openxmlformats.org/markup-compatibility/2006" xmlns:p14="http://schemas.microsoft.com/office/powerpoint/2010/main">
          <mc:Choice Requires="p14">
            <p:contentPart p14:bwMode="auto" r:id="rId336">
              <p14:nvContentPartPr>
                <p14:cNvPr id="32" name="Ink 31">
                  <a:extLst>
                    <a:ext uri="{FF2B5EF4-FFF2-40B4-BE49-F238E27FC236}">
                      <a16:creationId xmlns:a16="http://schemas.microsoft.com/office/drawing/2014/main" id="{F4E82B03-40D7-A546-9725-061E89F0B27D}"/>
                    </a:ext>
                  </a:extLst>
                </p14:cNvPr>
                <p14:cNvContentPartPr/>
                <p14:nvPr/>
              </p14:nvContentPartPr>
              <p14:xfrm>
                <a:off x="1708542" y="3982967"/>
                <a:ext cx="150480" cy="173520"/>
              </p14:xfrm>
            </p:contentPart>
          </mc:Choice>
          <mc:Fallback xmlns="">
            <p:pic>
              <p:nvPicPr>
                <p:cNvPr id="32" name="Ink 31">
                  <a:extLst>
                    <a:ext uri="{FF2B5EF4-FFF2-40B4-BE49-F238E27FC236}">
                      <a16:creationId xmlns:a16="http://schemas.microsoft.com/office/drawing/2014/main" id="{F4E82B03-40D7-A546-9725-061E89F0B27D}"/>
                    </a:ext>
                  </a:extLst>
                </p:cNvPr>
                <p:cNvPicPr/>
                <p:nvPr/>
              </p:nvPicPr>
              <p:blipFill>
                <a:blip r:embed="rId337"/>
                <a:stretch>
                  <a:fillRect/>
                </a:stretch>
              </p:blipFill>
              <p:spPr>
                <a:xfrm>
                  <a:off x="1693422" y="3967847"/>
                  <a:ext cx="1810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41" name="Ink 40">
                  <a:extLst>
                    <a:ext uri="{FF2B5EF4-FFF2-40B4-BE49-F238E27FC236}">
                      <a16:creationId xmlns:a16="http://schemas.microsoft.com/office/drawing/2014/main" id="{26B94E20-706E-F447-A6F9-BE9603A464D6}"/>
                    </a:ext>
                  </a:extLst>
                </p14:cNvPr>
                <p14:cNvContentPartPr/>
                <p14:nvPr/>
              </p14:nvContentPartPr>
              <p14:xfrm>
                <a:off x="1927782" y="4110047"/>
                <a:ext cx="29160" cy="150480"/>
              </p14:xfrm>
            </p:contentPart>
          </mc:Choice>
          <mc:Fallback xmlns="">
            <p:pic>
              <p:nvPicPr>
                <p:cNvPr id="41" name="Ink 40">
                  <a:extLst>
                    <a:ext uri="{FF2B5EF4-FFF2-40B4-BE49-F238E27FC236}">
                      <a16:creationId xmlns:a16="http://schemas.microsoft.com/office/drawing/2014/main" id="{26B94E20-706E-F447-A6F9-BE9603A464D6}"/>
                    </a:ext>
                  </a:extLst>
                </p:cNvPr>
                <p:cNvPicPr/>
                <p:nvPr/>
              </p:nvPicPr>
              <p:blipFill>
                <a:blip r:embed="rId339"/>
                <a:stretch>
                  <a:fillRect/>
                </a:stretch>
              </p:blipFill>
              <p:spPr>
                <a:xfrm>
                  <a:off x="1912662" y="4094927"/>
                  <a:ext cx="59760" cy="181080"/>
                </a:xfrm>
                <a:prstGeom prst="rect">
                  <a:avLst/>
                </a:prstGeom>
              </p:spPr>
            </p:pic>
          </mc:Fallback>
        </mc:AlternateContent>
      </p:grpSp>
      <p:grpSp>
        <p:nvGrpSpPr>
          <p:cNvPr id="452" name="Group 451">
            <a:extLst>
              <a:ext uri="{FF2B5EF4-FFF2-40B4-BE49-F238E27FC236}">
                <a16:creationId xmlns:a16="http://schemas.microsoft.com/office/drawing/2014/main" id="{F62B97EB-B8FC-4145-ADF3-477BE1461F49}"/>
              </a:ext>
            </a:extLst>
          </p:cNvPr>
          <p:cNvGrpSpPr/>
          <p:nvPr/>
        </p:nvGrpSpPr>
        <p:grpSpPr>
          <a:xfrm>
            <a:off x="5443686" y="1477800"/>
            <a:ext cx="271430" cy="259910"/>
            <a:chOff x="3919662" y="1477727"/>
            <a:chExt cx="271440" cy="259920"/>
          </a:xfrm>
        </p:grpSpPr>
        <mc:AlternateContent xmlns:mc="http://schemas.openxmlformats.org/markup-compatibility/2006" xmlns:p14="http://schemas.microsoft.com/office/powerpoint/2010/main">
          <mc:Choice Requires="p14">
            <p:contentPart p14:bwMode="auto" r:id="rId340">
              <p14:nvContentPartPr>
                <p14:cNvPr id="61" name="Ink 60">
                  <a:extLst>
                    <a:ext uri="{FF2B5EF4-FFF2-40B4-BE49-F238E27FC236}">
                      <a16:creationId xmlns:a16="http://schemas.microsoft.com/office/drawing/2014/main" id="{1FD60248-FB92-6543-B49C-5A99A19A79BC}"/>
                    </a:ext>
                  </a:extLst>
                </p14:cNvPr>
                <p14:cNvContentPartPr/>
                <p14:nvPr/>
              </p14:nvContentPartPr>
              <p14:xfrm>
                <a:off x="3919662" y="1477727"/>
                <a:ext cx="167760" cy="196560"/>
              </p14:xfrm>
            </p:contentPart>
          </mc:Choice>
          <mc:Fallback xmlns="">
            <p:pic>
              <p:nvPicPr>
                <p:cNvPr id="61" name="Ink 60">
                  <a:extLst>
                    <a:ext uri="{FF2B5EF4-FFF2-40B4-BE49-F238E27FC236}">
                      <a16:creationId xmlns:a16="http://schemas.microsoft.com/office/drawing/2014/main" id="{1FD60248-FB92-6543-B49C-5A99A19A79BC}"/>
                    </a:ext>
                  </a:extLst>
                </p:cNvPr>
                <p:cNvPicPr/>
                <p:nvPr/>
              </p:nvPicPr>
              <p:blipFill>
                <a:blip r:embed="rId341"/>
                <a:stretch>
                  <a:fillRect/>
                </a:stretch>
              </p:blipFill>
              <p:spPr>
                <a:xfrm>
                  <a:off x="3904182" y="1462247"/>
                  <a:ext cx="1983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448" name="Ink 447">
                  <a:extLst>
                    <a:ext uri="{FF2B5EF4-FFF2-40B4-BE49-F238E27FC236}">
                      <a16:creationId xmlns:a16="http://schemas.microsoft.com/office/drawing/2014/main" id="{33751652-9177-BB48-92FA-200AA88D53EE}"/>
                    </a:ext>
                  </a:extLst>
                </p14:cNvPr>
                <p14:cNvContentPartPr/>
                <p14:nvPr/>
              </p14:nvContentPartPr>
              <p14:xfrm>
                <a:off x="4110102" y="1656647"/>
                <a:ext cx="81000" cy="81000"/>
              </p14:xfrm>
            </p:contentPart>
          </mc:Choice>
          <mc:Fallback xmlns="">
            <p:pic>
              <p:nvPicPr>
                <p:cNvPr id="448" name="Ink 447">
                  <a:extLst>
                    <a:ext uri="{FF2B5EF4-FFF2-40B4-BE49-F238E27FC236}">
                      <a16:creationId xmlns:a16="http://schemas.microsoft.com/office/drawing/2014/main" id="{33751652-9177-BB48-92FA-200AA88D53EE}"/>
                    </a:ext>
                  </a:extLst>
                </p:cNvPr>
                <p:cNvPicPr/>
                <p:nvPr/>
              </p:nvPicPr>
              <p:blipFill>
                <a:blip r:embed="rId343"/>
                <a:stretch>
                  <a:fillRect/>
                </a:stretch>
              </p:blipFill>
              <p:spPr>
                <a:xfrm>
                  <a:off x="4094622" y="1641167"/>
                  <a:ext cx="111600" cy="111600"/>
                </a:xfrm>
                <a:prstGeom prst="rect">
                  <a:avLst/>
                </a:prstGeom>
              </p:spPr>
            </p:pic>
          </mc:Fallback>
        </mc:AlternateContent>
      </p:grpSp>
      <p:grpSp>
        <p:nvGrpSpPr>
          <p:cNvPr id="451" name="Group 450">
            <a:extLst>
              <a:ext uri="{FF2B5EF4-FFF2-40B4-BE49-F238E27FC236}">
                <a16:creationId xmlns:a16="http://schemas.microsoft.com/office/drawing/2014/main" id="{5207FD74-9645-E547-B828-43C63672D598}"/>
              </a:ext>
            </a:extLst>
          </p:cNvPr>
          <p:cNvGrpSpPr/>
          <p:nvPr/>
        </p:nvGrpSpPr>
        <p:grpSpPr>
          <a:xfrm>
            <a:off x="6188139" y="1477800"/>
            <a:ext cx="196553" cy="260270"/>
            <a:chOff x="4664142" y="1477727"/>
            <a:chExt cx="196560" cy="260280"/>
          </a:xfrm>
        </p:grpSpPr>
        <mc:AlternateContent xmlns:mc="http://schemas.openxmlformats.org/markup-compatibility/2006" xmlns:p14="http://schemas.microsoft.com/office/powerpoint/2010/main">
          <mc:Choice Requires="p14">
            <p:contentPart p14:bwMode="auto" r:id="rId344">
              <p14:nvContentPartPr>
                <p14:cNvPr id="449" name="Ink 448">
                  <a:extLst>
                    <a:ext uri="{FF2B5EF4-FFF2-40B4-BE49-F238E27FC236}">
                      <a16:creationId xmlns:a16="http://schemas.microsoft.com/office/drawing/2014/main" id="{873E5A08-C3FA-8E46-8D88-31435EB522F0}"/>
                    </a:ext>
                  </a:extLst>
                </p14:cNvPr>
                <p14:cNvContentPartPr/>
                <p14:nvPr/>
              </p14:nvContentPartPr>
              <p14:xfrm>
                <a:off x="4664142" y="1477727"/>
                <a:ext cx="150480" cy="173520"/>
              </p14:xfrm>
            </p:contentPart>
          </mc:Choice>
          <mc:Fallback xmlns="">
            <p:pic>
              <p:nvPicPr>
                <p:cNvPr id="449" name="Ink 448">
                  <a:extLst>
                    <a:ext uri="{FF2B5EF4-FFF2-40B4-BE49-F238E27FC236}">
                      <a16:creationId xmlns:a16="http://schemas.microsoft.com/office/drawing/2014/main" id="{873E5A08-C3FA-8E46-8D88-31435EB522F0}"/>
                    </a:ext>
                  </a:extLst>
                </p:cNvPr>
                <p:cNvPicPr/>
                <p:nvPr/>
              </p:nvPicPr>
              <p:blipFill>
                <a:blip r:embed="rId345"/>
                <a:stretch>
                  <a:fillRect/>
                </a:stretch>
              </p:blipFill>
              <p:spPr>
                <a:xfrm>
                  <a:off x="4649022" y="1462247"/>
                  <a:ext cx="1810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450" name="Ink 449">
                  <a:extLst>
                    <a:ext uri="{FF2B5EF4-FFF2-40B4-BE49-F238E27FC236}">
                      <a16:creationId xmlns:a16="http://schemas.microsoft.com/office/drawing/2014/main" id="{8C0EF9CC-6061-B14D-A43F-2451CC470AD0}"/>
                    </a:ext>
                  </a:extLst>
                </p14:cNvPr>
                <p14:cNvContentPartPr/>
                <p14:nvPr/>
              </p14:nvContentPartPr>
              <p14:xfrm>
                <a:off x="4854582" y="1645127"/>
                <a:ext cx="6120" cy="92880"/>
              </p14:xfrm>
            </p:contentPart>
          </mc:Choice>
          <mc:Fallback xmlns="">
            <p:pic>
              <p:nvPicPr>
                <p:cNvPr id="450" name="Ink 449">
                  <a:extLst>
                    <a:ext uri="{FF2B5EF4-FFF2-40B4-BE49-F238E27FC236}">
                      <a16:creationId xmlns:a16="http://schemas.microsoft.com/office/drawing/2014/main" id="{8C0EF9CC-6061-B14D-A43F-2451CC470AD0}"/>
                    </a:ext>
                  </a:extLst>
                </p:cNvPr>
                <p:cNvPicPr/>
                <p:nvPr/>
              </p:nvPicPr>
              <p:blipFill>
                <a:blip r:embed="rId347"/>
                <a:stretch>
                  <a:fillRect/>
                </a:stretch>
              </p:blipFill>
              <p:spPr>
                <a:xfrm>
                  <a:off x="4839462" y="1629647"/>
                  <a:ext cx="36720" cy="123120"/>
                </a:xfrm>
                <a:prstGeom prst="rect">
                  <a:avLst/>
                </a:prstGeom>
              </p:spPr>
            </p:pic>
          </mc:Fallback>
        </mc:AlternateContent>
      </p:grpSp>
      <p:grpSp>
        <p:nvGrpSpPr>
          <p:cNvPr id="455" name="Group 454">
            <a:extLst>
              <a:ext uri="{FF2B5EF4-FFF2-40B4-BE49-F238E27FC236}">
                <a16:creationId xmlns:a16="http://schemas.microsoft.com/office/drawing/2014/main" id="{3C5DDE26-322F-B848-A786-A28D79C07A25}"/>
              </a:ext>
            </a:extLst>
          </p:cNvPr>
          <p:cNvGrpSpPr/>
          <p:nvPr/>
        </p:nvGrpSpPr>
        <p:grpSpPr>
          <a:xfrm>
            <a:off x="6142060" y="2366607"/>
            <a:ext cx="375466" cy="260270"/>
            <a:chOff x="4618062" y="2366567"/>
            <a:chExt cx="375480" cy="260280"/>
          </a:xfrm>
        </p:grpSpPr>
        <mc:AlternateContent xmlns:mc="http://schemas.openxmlformats.org/markup-compatibility/2006" xmlns:p14="http://schemas.microsoft.com/office/powerpoint/2010/main">
          <mc:Choice Requires="p14">
            <p:contentPart p14:bwMode="auto" r:id="rId348">
              <p14:nvContentPartPr>
                <p14:cNvPr id="453" name="Ink 452">
                  <a:extLst>
                    <a:ext uri="{FF2B5EF4-FFF2-40B4-BE49-F238E27FC236}">
                      <a16:creationId xmlns:a16="http://schemas.microsoft.com/office/drawing/2014/main" id="{20501129-F14C-DB42-B72F-08426D3B1180}"/>
                    </a:ext>
                  </a:extLst>
                </p14:cNvPr>
                <p14:cNvContentPartPr/>
                <p14:nvPr/>
              </p14:nvContentPartPr>
              <p14:xfrm>
                <a:off x="4618062" y="2366567"/>
                <a:ext cx="219600" cy="202320"/>
              </p14:xfrm>
            </p:contentPart>
          </mc:Choice>
          <mc:Fallback xmlns="">
            <p:pic>
              <p:nvPicPr>
                <p:cNvPr id="453" name="Ink 452">
                  <a:extLst>
                    <a:ext uri="{FF2B5EF4-FFF2-40B4-BE49-F238E27FC236}">
                      <a16:creationId xmlns:a16="http://schemas.microsoft.com/office/drawing/2014/main" id="{20501129-F14C-DB42-B72F-08426D3B1180}"/>
                    </a:ext>
                  </a:extLst>
                </p:cNvPr>
                <p:cNvPicPr/>
                <p:nvPr/>
              </p:nvPicPr>
              <p:blipFill>
                <a:blip r:embed="rId349"/>
                <a:stretch>
                  <a:fillRect/>
                </a:stretch>
              </p:blipFill>
              <p:spPr>
                <a:xfrm>
                  <a:off x="4602582" y="2351447"/>
                  <a:ext cx="2502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454" name="Ink 453">
                  <a:extLst>
                    <a:ext uri="{FF2B5EF4-FFF2-40B4-BE49-F238E27FC236}">
                      <a16:creationId xmlns:a16="http://schemas.microsoft.com/office/drawing/2014/main" id="{9807929B-4BA0-9F4E-8572-1A10155B9A76}"/>
                    </a:ext>
                  </a:extLst>
                </p14:cNvPr>
                <p14:cNvContentPartPr/>
                <p14:nvPr/>
              </p14:nvContentPartPr>
              <p14:xfrm>
                <a:off x="4889142" y="2528207"/>
                <a:ext cx="104400" cy="98640"/>
              </p14:xfrm>
            </p:contentPart>
          </mc:Choice>
          <mc:Fallback xmlns="">
            <p:pic>
              <p:nvPicPr>
                <p:cNvPr id="454" name="Ink 453">
                  <a:extLst>
                    <a:ext uri="{FF2B5EF4-FFF2-40B4-BE49-F238E27FC236}">
                      <a16:creationId xmlns:a16="http://schemas.microsoft.com/office/drawing/2014/main" id="{9807929B-4BA0-9F4E-8572-1A10155B9A76}"/>
                    </a:ext>
                  </a:extLst>
                </p:cNvPr>
                <p:cNvPicPr/>
                <p:nvPr/>
              </p:nvPicPr>
              <p:blipFill>
                <a:blip r:embed="rId351"/>
                <a:stretch>
                  <a:fillRect/>
                </a:stretch>
              </p:blipFill>
              <p:spPr>
                <a:xfrm>
                  <a:off x="4874022" y="2513087"/>
                  <a:ext cx="134640" cy="128880"/>
                </a:xfrm>
                <a:prstGeom prst="rect">
                  <a:avLst/>
                </a:prstGeom>
              </p:spPr>
            </p:pic>
          </mc:Fallback>
        </mc:AlternateContent>
      </p:grpSp>
      <p:grpSp>
        <p:nvGrpSpPr>
          <p:cNvPr id="458" name="Group 457">
            <a:extLst>
              <a:ext uri="{FF2B5EF4-FFF2-40B4-BE49-F238E27FC236}">
                <a16:creationId xmlns:a16="http://schemas.microsoft.com/office/drawing/2014/main" id="{FE060CCE-4DA7-584B-89E3-1AE23907E7FD}"/>
              </a:ext>
            </a:extLst>
          </p:cNvPr>
          <p:cNvGrpSpPr/>
          <p:nvPr/>
        </p:nvGrpSpPr>
        <p:grpSpPr>
          <a:xfrm>
            <a:off x="7515769" y="2343569"/>
            <a:ext cx="254510" cy="271789"/>
            <a:chOff x="5991822" y="2343527"/>
            <a:chExt cx="254520" cy="271800"/>
          </a:xfrm>
        </p:grpSpPr>
        <mc:AlternateContent xmlns:mc="http://schemas.openxmlformats.org/markup-compatibility/2006" xmlns:p14="http://schemas.microsoft.com/office/powerpoint/2010/main">
          <mc:Choice Requires="p14">
            <p:contentPart p14:bwMode="auto" r:id="rId352">
              <p14:nvContentPartPr>
                <p14:cNvPr id="456" name="Ink 455">
                  <a:extLst>
                    <a:ext uri="{FF2B5EF4-FFF2-40B4-BE49-F238E27FC236}">
                      <a16:creationId xmlns:a16="http://schemas.microsoft.com/office/drawing/2014/main" id="{C3EBA380-202C-8F40-AF1E-D1873CFBE9F2}"/>
                    </a:ext>
                  </a:extLst>
                </p14:cNvPr>
                <p14:cNvContentPartPr/>
                <p14:nvPr/>
              </p14:nvContentPartPr>
              <p14:xfrm>
                <a:off x="5991822" y="2343527"/>
                <a:ext cx="185040" cy="190800"/>
              </p14:xfrm>
            </p:contentPart>
          </mc:Choice>
          <mc:Fallback xmlns="">
            <p:pic>
              <p:nvPicPr>
                <p:cNvPr id="456" name="Ink 455">
                  <a:extLst>
                    <a:ext uri="{FF2B5EF4-FFF2-40B4-BE49-F238E27FC236}">
                      <a16:creationId xmlns:a16="http://schemas.microsoft.com/office/drawing/2014/main" id="{C3EBA380-202C-8F40-AF1E-D1873CFBE9F2}"/>
                    </a:ext>
                  </a:extLst>
                </p:cNvPr>
                <p:cNvPicPr/>
                <p:nvPr/>
              </p:nvPicPr>
              <p:blipFill>
                <a:blip r:embed="rId353"/>
                <a:stretch>
                  <a:fillRect/>
                </a:stretch>
              </p:blipFill>
              <p:spPr>
                <a:xfrm>
                  <a:off x="5976702" y="2328407"/>
                  <a:ext cx="2156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457" name="Ink 456">
                  <a:extLst>
                    <a:ext uri="{FF2B5EF4-FFF2-40B4-BE49-F238E27FC236}">
                      <a16:creationId xmlns:a16="http://schemas.microsoft.com/office/drawing/2014/main" id="{DFD04034-B57A-B24A-A229-8B4CC4BDE07B}"/>
                    </a:ext>
                  </a:extLst>
                </p14:cNvPr>
                <p14:cNvContentPartPr/>
                <p14:nvPr/>
              </p14:nvContentPartPr>
              <p14:xfrm>
                <a:off x="6240222" y="2476367"/>
                <a:ext cx="6120" cy="138960"/>
              </p14:xfrm>
            </p:contentPart>
          </mc:Choice>
          <mc:Fallback xmlns="">
            <p:pic>
              <p:nvPicPr>
                <p:cNvPr id="457" name="Ink 456">
                  <a:extLst>
                    <a:ext uri="{FF2B5EF4-FFF2-40B4-BE49-F238E27FC236}">
                      <a16:creationId xmlns:a16="http://schemas.microsoft.com/office/drawing/2014/main" id="{DFD04034-B57A-B24A-A229-8B4CC4BDE07B}"/>
                    </a:ext>
                  </a:extLst>
                </p:cNvPr>
                <p:cNvPicPr/>
                <p:nvPr/>
              </p:nvPicPr>
              <p:blipFill>
                <a:blip r:embed="rId355"/>
                <a:stretch>
                  <a:fillRect/>
                </a:stretch>
              </p:blipFill>
              <p:spPr>
                <a:xfrm>
                  <a:off x="6224742" y="2461247"/>
                  <a:ext cx="36720" cy="169560"/>
                </a:xfrm>
                <a:prstGeom prst="rect">
                  <a:avLst/>
                </a:prstGeom>
              </p:spPr>
            </p:pic>
          </mc:Fallback>
        </mc:AlternateContent>
      </p:grpSp>
      <p:grpSp>
        <p:nvGrpSpPr>
          <p:cNvPr id="461" name="Group 460">
            <a:extLst>
              <a:ext uri="{FF2B5EF4-FFF2-40B4-BE49-F238E27FC236}">
                <a16:creationId xmlns:a16="http://schemas.microsoft.com/office/drawing/2014/main" id="{4AEAC86F-243B-0446-8D49-568080974B59}"/>
              </a:ext>
            </a:extLst>
          </p:cNvPr>
          <p:cNvGrpSpPr/>
          <p:nvPr/>
        </p:nvGrpSpPr>
        <p:grpSpPr>
          <a:xfrm>
            <a:off x="6488368" y="3509564"/>
            <a:ext cx="370066" cy="248750"/>
            <a:chOff x="4964382" y="3509567"/>
            <a:chExt cx="370080" cy="248760"/>
          </a:xfrm>
        </p:grpSpPr>
        <mc:AlternateContent xmlns:mc="http://schemas.openxmlformats.org/markup-compatibility/2006" xmlns:p14="http://schemas.microsoft.com/office/powerpoint/2010/main">
          <mc:Choice Requires="p14">
            <p:contentPart p14:bwMode="auto" r:id="rId356">
              <p14:nvContentPartPr>
                <p14:cNvPr id="459" name="Ink 458">
                  <a:extLst>
                    <a:ext uri="{FF2B5EF4-FFF2-40B4-BE49-F238E27FC236}">
                      <a16:creationId xmlns:a16="http://schemas.microsoft.com/office/drawing/2014/main" id="{884FAA8D-EF15-D34B-8F7D-DA1C882B8E3A}"/>
                    </a:ext>
                  </a:extLst>
                </p14:cNvPr>
                <p14:cNvContentPartPr/>
                <p14:nvPr/>
              </p14:nvContentPartPr>
              <p14:xfrm>
                <a:off x="4964382" y="3509567"/>
                <a:ext cx="213840" cy="190800"/>
              </p14:xfrm>
            </p:contentPart>
          </mc:Choice>
          <mc:Fallback xmlns="">
            <p:pic>
              <p:nvPicPr>
                <p:cNvPr id="459" name="Ink 458">
                  <a:extLst>
                    <a:ext uri="{FF2B5EF4-FFF2-40B4-BE49-F238E27FC236}">
                      <a16:creationId xmlns:a16="http://schemas.microsoft.com/office/drawing/2014/main" id="{884FAA8D-EF15-D34B-8F7D-DA1C882B8E3A}"/>
                    </a:ext>
                  </a:extLst>
                </p:cNvPr>
                <p:cNvPicPr/>
                <p:nvPr/>
              </p:nvPicPr>
              <p:blipFill>
                <a:blip r:embed="rId357"/>
                <a:stretch>
                  <a:fillRect/>
                </a:stretch>
              </p:blipFill>
              <p:spPr>
                <a:xfrm>
                  <a:off x="4949262" y="3494447"/>
                  <a:ext cx="2444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460" name="Ink 459">
                  <a:extLst>
                    <a:ext uri="{FF2B5EF4-FFF2-40B4-BE49-F238E27FC236}">
                      <a16:creationId xmlns:a16="http://schemas.microsoft.com/office/drawing/2014/main" id="{4FE3ED14-4C1A-4640-81F1-03700583C52B}"/>
                    </a:ext>
                  </a:extLst>
                </p14:cNvPr>
                <p14:cNvContentPartPr/>
                <p14:nvPr/>
              </p14:nvContentPartPr>
              <p14:xfrm>
                <a:off x="5230062" y="3659687"/>
                <a:ext cx="104400" cy="98640"/>
              </p14:xfrm>
            </p:contentPart>
          </mc:Choice>
          <mc:Fallback xmlns="">
            <p:pic>
              <p:nvPicPr>
                <p:cNvPr id="460" name="Ink 459">
                  <a:extLst>
                    <a:ext uri="{FF2B5EF4-FFF2-40B4-BE49-F238E27FC236}">
                      <a16:creationId xmlns:a16="http://schemas.microsoft.com/office/drawing/2014/main" id="{4FE3ED14-4C1A-4640-81F1-03700583C52B}"/>
                    </a:ext>
                  </a:extLst>
                </p:cNvPr>
                <p:cNvPicPr/>
                <p:nvPr/>
              </p:nvPicPr>
              <p:blipFill>
                <a:blip r:embed="rId359"/>
                <a:stretch>
                  <a:fillRect/>
                </a:stretch>
              </p:blipFill>
              <p:spPr>
                <a:xfrm>
                  <a:off x="5214582" y="3644567"/>
                  <a:ext cx="134640" cy="128880"/>
                </a:xfrm>
                <a:prstGeom prst="rect">
                  <a:avLst/>
                </a:prstGeom>
              </p:spPr>
            </p:pic>
          </mc:Fallback>
        </mc:AlternateContent>
      </p:grpSp>
      <p:grpSp>
        <p:nvGrpSpPr>
          <p:cNvPr id="472" name="Group 471">
            <a:extLst>
              <a:ext uri="{FF2B5EF4-FFF2-40B4-BE49-F238E27FC236}">
                <a16:creationId xmlns:a16="http://schemas.microsoft.com/office/drawing/2014/main" id="{5D24E4C1-56A1-7942-8049-8CA74E4D653C}"/>
              </a:ext>
            </a:extLst>
          </p:cNvPr>
          <p:cNvGrpSpPr/>
          <p:nvPr/>
        </p:nvGrpSpPr>
        <p:grpSpPr>
          <a:xfrm>
            <a:off x="8249061" y="3486524"/>
            <a:ext cx="300589" cy="300589"/>
            <a:chOff x="6725142" y="3486527"/>
            <a:chExt cx="300600" cy="300600"/>
          </a:xfrm>
        </p:grpSpPr>
        <mc:AlternateContent xmlns:mc="http://schemas.openxmlformats.org/markup-compatibility/2006" xmlns:p14="http://schemas.microsoft.com/office/powerpoint/2010/main">
          <mc:Choice Requires="p14">
            <p:contentPart p14:bwMode="auto" r:id="rId360">
              <p14:nvContentPartPr>
                <p14:cNvPr id="462" name="Ink 461">
                  <a:extLst>
                    <a:ext uri="{FF2B5EF4-FFF2-40B4-BE49-F238E27FC236}">
                      <a16:creationId xmlns:a16="http://schemas.microsoft.com/office/drawing/2014/main" id="{3D90986F-AD14-C14E-8FFE-04E4D197E4D3}"/>
                    </a:ext>
                  </a:extLst>
                </p14:cNvPr>
                <p14:cNvContentPartPr/>
                <p14:nvPr/>
              </p14:nvContentPartPr>
              <p14:xfrm>
                <a:off x="6725142" y="3486527"/>
                <a:ext cx="231120" cy="196560"/>
              </p14:xfrm>
            </p:contentPart>
          </mc:Choice>
          <mc:Fallback xmlns="">
            <p:pic>
              <p:nvPicPr>
                <p:cNvPr id="462" name="Ink 461">
                  <a:extLst>
                    <a:ext uri="{FF2B5EF4-FFF2-40B4-BE49-F238E27FC236}">
                      <a16:creationId xmlns:a16="http://schemas.microsoft.com/office/drawing/2014/main" id="{3D90986F-AD14-C14E-8FFE-04E4D197E4D3}"/>
                    </a:ext>
                  </a:extLst>
                </p:cNvPr>
                <p:cNvPicPr/>
                <p:nvPr/>
              </p:nvPicPr>
              <p:blipFill>
                <a:blip r:embed="rId361"/>
                <a:stretch>
                  <a:fillRect/>
                </a:stretch>
              </p:blipFill>
              <p:spPr>
                <a:xfrm>
                  <a:off x="6709662" y="3471407"/>
                  <a:ext cx="2617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463" name="Ink 462">
                  <a:extLst>
                    <a:ext uri="{FF2B5EF4-FFF2-40B4-BE49-F238E27FC236}">
                      <a16:creationId xmlns:a16="http://schemas.microsoft.com/office/drawing/2014/main" id="{3CB4ECEB-C1A9-4344-9165-8A02B697F2A4}"/>
                    </a:ext>
                  </a:extLst>
                </p14:cNvPr>
                <p14:cNvContentPartPr/>
                <p14:nvPr/>
              </p14:nvContentPartPr>
              <p14:xfrm>
                <a:off x="7013862" y="3665447"/>
                <a:ext cx="11880" cy="121680"/>
              </p14:xfrm>
            </p:contentPart>
          </mc:Choice>
          <mc:Fallback xmlns="">
            <p:pic>
              <p:nvPicPr>
                <p:cNvPr id="463" name="Ink 462">
                  <a:extLst>
                    <a:ext uri="{FF2B5EF4-FFF2-40B4-BE49-F238E27FC236}">
                      <a16:creationId xmlns:a16="http://schemas.microsoft.com/office/drawing/2014/main" id="{3CB4ECEB-C1A9-4344-9165-8A02B697F2A4}"/>
                    </a:ext>
                  </a:extLst>
                </p:cNvPr>
                <p:cNvPicPr/>
                <p:nvPr/>
              </p:nvPicPr>
              <p:blipFill>
                <a:blip r:embed="rId363"/>
                <a:stretch>
                  <a:fillRect/>
                </a:stretch>
              </p:blipFill>
              <p:spPr>
                <a:xfrm>
                  <a:off x="6998382" y="3650327"/>
                  <a:ext cx="42480" cy="151920"/>
                </a:xfrm>
                <a:prstGeom prst="rect">
                  <a:avLst/>
                </a:prstGeom>
              </p:spPr>
            </p:pic>
          </mc:Fallback>
        </mc:AlternateContent>
      </p:grpSp>
      <p:grpSp>
        <p:nvGrpSpPr>
          <p:cNvPr id="256" name="Group 255">
            <a:extLst>
              <a:ext uri="{FF2B5EF4-FFF2-40B4-BE49-F238E27FC236}">
                <a16:creationId xmlns:a16="http://schemas.microsoft.com/office/drawing/2014/main" id="{AE046F23-1AA3-214D-A308-2CFDC06C3760}"/>
              </a:ext>
            </a:extLst>
          </p:cNvPr>
          <p:cNvGrpSpPr/>
          <p:nvPr/>
        </p:nvGrpSpPr>
        <p:grpSpPr>
          <a:xfrm>
            <a:off x="8889837" y="4358053"/>
            <a:ext cx="312109" cy="271789"/>
            <a:chOff x="7365942" y="4358087"/>
            <a:chExt cx="312120" cy="271800"/>
          </a:xfrm>
        </p:grpSpPr>
        <mc:AlternateContent xmlns:mc="http://schemas.openxmlformats.org/markup-compatibility/2006" xmlns:p14="http://schemas.microsoft.com/office/powerpoint/2010/main">
          <mc:Choice Requires="p14">
            <p:contentPart p14:bwMode="auto" r:id="rId364">
              <p14:nvContentPartPr>
                <p14:cNvPr id="148" name="Ink 147">
                  <a:extLst>
                    <a:ext uri="{FF2B5EF4-FFF2-40B4-BE49-F238E27FC236}">
                      <a16:creationId xmlns:a16="http://schemas.microsoft.com/office/drawing/2014/main" id="{B7A08F3B-9CD0-7D49-8B89-951AA2BD4E9D}"/>
                    </a:ext>
                  </a:extLst>
                </p14:cNvPr>
                <p14:cNvContentPartPr/>
                <p14:nvPr/>
              </p14:nvContentPartPr>
              <p14:xfrm>
                <a:off x="7365942" y="4358087"/>
                <a:ext cx="219600" cy="219600"/>
              </p14:xfrm>
            </p:contentPart>
          </mc:Choice>
          <mc:Fallback xmlns="">
            <p:pic>
              <p:nvPicPr>
                <p:cNvPr id="148" name="Ink 147">
                  <a:extLst>
                    <a:ext uri="{FF2B5EF4-FFF2-40B4-BE49-F238E27FC236}">
                      <a16:creationId xmlns:a16="http://schemas.microsoft.com/office/drawing/2014/main" id="{B7A08F3B-9CD0-7D49-8B89-951AA2BD4E9D}"/>
                    </a:ext>
                  </a:extLst>
                </p:cNvPr>
                <p:cNvPicPr/>
                <p:nvPr/>
              </p:nvPicPr>
              <p:blipFill>
                <a:blip r:embed="rId365"/>
                <a:stretch>
                  <a:fillRect/>
                </a:stretch>
              </p:blipFill>
              <p:spPr>
                <a:xfrm>
                  <a:off x="7350462" y="4342967"/>
                  <a:ext cx="2502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88" name="Ink 187">
                  <a:extLst>
                    <a:ext uri="{FF2B5EF4-FFF2-40B4-BE49-F238E27FC236}">
                      <a16:creationId xmlns:a16="http://schemas.microsoft.com/office/drawing/2014/main" id="{87A74521-3B8E-8C4D-A47E-40171BB27155}"/>
                    </a:ext>
                  </a:extLst>
                </p14:cNvPr>
                <p14:cNvContentPartPr/>
                <p14:nvPr/>
              </p14:nvContentPartPr>
              <p14:xfrm>
                <a:off x="7579422" y="4537007"/>
                <a:ext cx="98640" cy="92880"/>
              </p14:xfrm>
            </p:contentPart>
          </mc:Choice>
          <mc:Fallback xmlns="">
            <p:pic>
              <p:nvPicPr>
                <p:cNvPr id="188" name="Ink 187">
                  <a:extLst>
                    <a:ext uri="{FF2B5EF4-FFF2-40B4-BE49-F238E27FC236}">
                      <a16:creationId xmlns:a16="http://schemas.microsoft.com/office/drawing/2014/main" id="{87A74521-3B8E-8C4D-A47E-40171BB27155}"/>
                    </a:ext>
                  </a:extLst>
                </p:cNvPr>
                <p:cNvPicPr/>
                <p:nvPr/>
              </p:nvPicPr>
              <p:blipFill>
                <a:blip r:embed="rId367"/>
                <a:stretch>
                  <a:fillRect/>
                </a:stretch>
              </p:blipFill>
              <p:spPr>
                <a:xfrm>
                  <a:off x="7564302" y="4521887"/>
                  <a:ext cx="128880" cy="123120"/>
                </a:xfrm>
                <a:prstGeom prst="rect">
                  <a:avLst/>
                </a:prstGeom>
              </p:spPr>
            </p:pic>
          </mc:Fallback>
        </mc:AlternateContent>
      </p:grpSp>
      <p:grpSp>
        <p:nvGrpSpPr>
          <p:cNvPr id="191" name="Group 190">
            <a:extLst>
              <a:ext uri="{FF2B5EF4-FFF2-40B4-BE49-F238E27FC236}">
                <a16:creationId xmlns:a16="http://schemas.microsoft.com/office/drawing/2014/main" id="{B69F1B23-3CC8-0C4F-9760-C70E938DF4C2}"/>
              </a:ext>
            </a:extLst>
          </p:cNvPr>
          <p:cNvGrpSpPr/>
          <p:nvPr/>
        </p:nvGrpSpPr>
        <p:grpSpPr>
          <a:xfrm>
            <a:off x="9536733" y="4363813"/>
            <a:ext cx="242271" cy="283309"/>
            <a:chOff x="8012862" y="4363847"/>
            <a:chExt cx="242280" cy="283320"/>
          </a:xfrm>
        </p:grpSpPr>
        <mc:AlternateContent xmlns:mc="http://schemas.openxmlformats.org/markup-compatibility/2006" xmlns:p14="http://schemas.microsoft.com/office/powerpoint/2010/main">
          <mc:Choice Requires="p14">
            <p:contentPart p14:bwMode="auto" r:id="rId368">
              <p14:nvContentPartPr>
                <p14:cNvPr id="189" name="Ink 188">
                  <a:extLst>
                    <a:ext uri="{FF2B5EF4-FFF2-40B4-BE49-F238E27FC236}">
                      <a16:creationId xmlns:a16="http://schemas.microsoft.com/office/drawing/2014/main" id="{66CA74F1-0835-404F-9D01-BDF5DB75F795}"/>
                    </a:ext>
                  </a:extLst>
                </p14:cNvPr>
                <p14:cNvContentPartPr/>
                <p14:nvPr/>
              </p14:nvContentPartPr>
              <p14:xfrm>
                <a:off x="8012862" y="4363847"/>
                <a:ext cx="172800" cy="185040"/>
              </p14:xfrm>
            </p:contentPart>
          </mc:Choice>
          <mc:Fallback xmlns="">
            <p:pic>
              <p:nvPicPr>
                <p:cNvPr id="189" name="Ink 188">
                  <a:extLst>
                    <a:ext uri="{FF2B5EF4-FFF2-40B4-BE49-F238E27FC236}">
                      <a16:creationId xmlns:a16="http://schemas.microsoft.com/office/drawing/2014/main" id="{66CA74F1-0835-404F-9D01-BDF5DB75F795}"/>
                    </a:ext>
                  </a:extLst>
                </p:cNvPr>
                <p:cNvPicPr/>
                <p:nvPr/>
              </p:nvPicPr>
              <p:blipFill>
                <a:blip r:embed="rId369"/>
                <a:stretch>
                  <a:fillRect/>
                </a:stretch>
              </p:blipFill>
              <p:spPr>
                <a:xfrm>
                  <a:off x="7997742" y="4348727"/>
                  <a:ext cx="2034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190" name="Ink 189">
                  <a:extLst>
                    <a:ext uri="{FF2B5EF4-FFF2-40B4-BE49-F238E27FC236}">
                      <a16:creationId xmlns:a16="http://schemas.microsoft.com/office/drawing/2014/main" id="{9A4D432B-621D-514E-9172-70FC3764FC61}"/>
                    </a:ext>
                  </a:extLst>
                </p14:cNvPr>
                <p14:cNvContentPartPr/>
                <p14:nvPr/>
              </p14:nvContentPartPr>
              <p14:xfrm>
                <a:off x="8231742" y="4525487"/>
                <a:ext cx="23400" cy="121680"/>
              </p14:xfrm>
            </p:contentPart>
          </mc:Choice>
          <mc:Fallback xmlns="">
            <p:pic>
              <p:nvPicPr>
                <p:cNvPr id="190" name="Ink 189">
                  <a:extLst>
                    <a:ext uri="{FF2B5EF4-FFF2-40B4-BE49-F238E27FC236}">
                      <a16:creationId xmlns:a16="http://schemas.microsoft.com/office/drawing/2014/main" id="{9A4D432B-621D-514E-9172-70FC3764FC61}"/>
                    </a:ext>
                  </a:extLst>
                </p:cNvPr>
                <p:cNvPicPr/>
                <p:nvPr/>
              </p:nvPicPr>
              <p:blipFill>
                <a:blip r:embed="rId371"/>
                <a:stretch>
                  <a:fillRect/>
                </a:stretch>
              </p:blipFill>
              <p:spPr>
                <a:xfrm>
                  <a:off x="8216622" y="4510367"/>
                  <a:ext cx="54000" cy="151920"/>
                </a:xfrm>
                <a:prstGeom prst="rect">
                  <a:avLst/>
                </a:prstGeom>
              </p:spPr>
            </p:pic>
          </mc:Fallback>
        </mc:AlternateContent>
      </p:grpSp>
    </p:spTree>
    <p:extLst>
      <p:ext uri="{BB962C8B-B14F-4D97-AF65-F5344CB8AC3E}">
        <p14:creationId xmlns:p14="http://schemas.microsoft.com/office/powerpoint/2010/main" val="31459579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3">
            <a:extLst>
              <a:ext uri="{FF2B5EF4-FFF2-40B4-BE49-F238E27FC236}">
                <a16:creationId xmlns:a16="http://schemas.microsoft.com/office/drawing/2014/main" id="{AA597DD9-31A0-C340-AC32-9562AC6592B1}"/>
              </a:ext>
            </a:extLst>
          </p:cNvPr>
          <p:cNvGrpSpPr/>
          <p:nvPr/>
        </p:nvGrpSpPr>
        <p:grpSpPr>
          <a:xfrm>
            <a:off x="2694643" y="1483816"/>
            <a:ext cx="446384" cy="176033"/>
            <a:chOff x="1170515" y="1483743"/>
            <a:chExt cx="446400" cy="17604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2F7176C-9EB4-214C-8A90-1F5F3728648B}"/>
                    </a:ext>
                  </a:extLst>
                </p14:cNvPr>
                <p14:cNvContentPartPr/>
                <p14:nvPr/>
              </p14:nvContentPartPr>
              <p14:xfrm>
                <a:off x="1170515" y="1508583"/>
                <a:ext cx="138600" cy="151200"/>
              </p14:xfrm>
            </p:contentPart>
          </mc:Choice>
          <mc:Fallback xmlns="">
            <p:pic>
              <p:nvPicPr>
                <p:cNvPr id="2" name="Ink 1">
                  <a:extLst>
                    <a:ext uri="{FF2B5EF4-FFF2-40B4-BE49-F238E27FC236}">
                      <a16:creationId xmlns:a16="http://schemas.microsoft.com/office/drawing/2014/main" id="{52F7176C-9EB4-214C-8A90-1F5F3728648B}"/>
                    </a:ext>
                  </a:extLst>
                </p:cNvPr>
                <p:cNvPicPr/>
                <p:nvPr/>
              </p:nvPicPr>
              <p:blipFill>
                <a:blip r:embed="rId5"/>
                <a:stretch>
                  <a:fillRect/>
                </a:stretch>
              </p:blipFill>
              <p:spPr>
                <a:xfrm>
                  <a:off x="1155395" y="1493463"/>
                  <a:ext cx="1692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20EE6C47-5B07-2947-A863-640E65652658}"/>
                    </a:ext>
                  </a:extLst>
                </p14:cNvPr>
                <p14:cNvContentPartPr/>
                <p14:nvPr/>
              </p14:nvContentPartPr>
              <p14:xfrm>
                <a:off x="1333955" y="1508583"/>
                <a:ext cx="100800" cy="107280"/>
              </p14:xfrm>
            </p:contentPart>
          </mc:Choice>
          <mc:Fallback xmlns="">
            <p:pic>
              <p:nvPicPr>
                <p:cNvPr id="3" name="Ink 2">
                  <a:extLst>
                    <a:ext uri="{FF2B5EF4-FFF2-40B4-BE49-F238E27FC236}">
                      <a16:creationId xmlns:a16="http://schemas.microsoft.com/office/drawing/2014/main" id="{20EE6C47-5B07-2947-A863-640E65652658}"/>
                    </a:ext>
                  </a:extLst>
                </p:cNvPr>
                <p:cNvPicPr/>
                <p:nvPr/>
              </p:nvPicPr>
              <p:blipFill>
                <a:blip r:embed="rId7"/>
                <a:stretch>
                  <a:fillRect/>
                </a:stretch>
              </p:blipFill>
              <p:spPr>
                <a:xfrm>
                  <a:off x="1318835" y="1493463"/>
                  <a:ext cx="1314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2E10D1E-DEAA-BE41-9626-BDA6D67E2EA2}"/>
                    </a:ext>
                  </a:extLst>
                </p14:cNvPr>
                <p14:cNvContentPartPr/>
                <p14:nvPr/>
              </p14:nvContentPartPr>
              <p14:xfrm>
                <a:off x="1491275" y="1515063"/>
                <a:ext cx="119880" cy="119880"/>
              </p14:xfrm>
            </p:contentPart>
          </mc:Choice>
          <mc:Fallback xmlns="">
            <p:pic>
              <p:nvPicPr>
                <p:cNvPr id="4" name="Ink 3">
                  <a:extLst>
                    <a:ext uri="{FF2B5EF4-FFF2-40B4-BE49-F238E27FC236}">
                      <a16:creationId xmlns:a16="http://schemas.microsoft.com/office/drawing/2014/main" id="{C2E10D1E-DEAA-BE41-9626-BDA6D67E2EA2}"/>
                    </a:ext>
                  </a:extLst>
                </p:cNvPr>
                <p:cNvPicPr/>
                <p:nvPr/>
              </p:nvPicPr>
              <p:blipFill>
                <a:blip r:embed="rId9"/>
                <a:stretch>
                  <a:fillRect/>
                </a:stretch>
              </p:blipFill>
              <p:spPr>
                <a:xfrm>
                  <a:off x="1475795" y="1499943"/>
                  <a:ext cx="150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94A8FEF9-8935-084A-81DE-9567DFAED1E7}"/>
                    </a:ext>
                  </a:extLst>
                </p14:cNvPr>
                <p14:cNvContentPartPr/>
                <p14:nvPr/>
              </p14:nvContentPartPr>
              <p14:xfrm>
                <a:off x="1522595" y="1558983"/>
                <a:ext cx="69480" cy="19080"/>
              </p14:xfrm>
            </p:contentPart>
          </mc:Choice>
          <mc:Fallback xmlns="">
            <p:pic>
              <p:nvPicPr>
                <p:cNvPr id="16" name="Ink 15">
                  <a:extLst>
                    <a:ext uri="{FF2B5EF4-FFF2-40B4-BE49-F238E27FC236}">
                      <a16:creationId xmlns:a16="http://schemas.microsoft.com/office/drawing/2014/main" id="{94A8FEF9-8935-084A-81DE-9567DFAED1E7}"/>
                    </a:ext>
                  </a:extLst>
                </p:cNvPr>
                <p:cNvPicPr/>
                <p:nvPr/>
              </p:nvPicPr>
              <p:blipFill>
                <a:blip r:embed="rId11"/>
                <a:stretch>
                  <a:fillRect/>
                </a:stretch>
              </p:blipFill>
              <p:spPr>
                <a:xfrm>
                  <a:off x="1507475" y="1543863"/>
                  <a:ext cx="1000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D744BF44-F76C-EA43-A35E-6DE09C0E3F70}"/>
                    </a:ext>
                  </a:extLst>
                </p14:cNvPr>
                <p14:cNvContentPartPr/>
                <p14:nvPr/>
              </p14:nvContentPartPr>
              <p14:xfrm>
                <a:off x="1528715" y="1483743"/>
                <a:ext cx="88200" cy="19080"/>
              </p14:xfrm>
            </p:contentPart>
          </mc:Choice>
          <mc:Fallback xmlns="">
            <p:pic>
              <p:nvPicPr>
                <p:cNvPr id="32" name="Ink 31">
                  <a:extLst>
                    <a:ext uri="{FF2B5EF4-FFF2-40B4-BE49-F238E27FC236}">
                      <a16:creationId xmlns:a16="http://schemas.microsoft.com/office/drawing/2014/main" id="{D744BF44-F76C-EA43-A35E-6DE09C0E3F70}"/>
                    </a:ext>
                  </a:extLst>
                </p:cNvPr>
                <p:cNvPicPr/>
                <p:nvPr/>
              </p:nvPicPr>
              <p:blipFill>
                <a:blip r:embed="rId13"/>
                <a:stretch>
                  <a:fillRect/>
                </a:stretch>
              </p:blipFill>
              <p:spPr>
                <a:xfrm>
                  <a:off x="1513595" y="1468263"/>
                  <a:ext cx="118800" cy="49680"/>
                </a:xfrm>
                <a:prstGeom prst="rect">
                  <a:avLst/>
                </a:prstGeom>
              </p:spPr>
            </p:pic>
          </mc:Fallback>
        </mc:AlternateContent>
      </p:grpSp>
      <p:grpSp>
        <p:nvGrpSpPr>
          <p:cNvPr id="453" name="Group 452">
            <a:extLst>
              <a:ext uri="{FF2B5EF4-FFF2-40B4-BE49-F238E27FC236}">
                <a16:creationId xmlns:a16="http://schemas.microsoft.com/office/drawing/2014/main" id="{EBA61AAB-823E-5E4B-A03F-392334C7CFB6}"/>
              </a:ext>
            </a:extLst>
          </p:cNvPr>
          <p:cNvGrpSpPr/>
          <p:nvPr/>
        </p:nvGrpSpPr>
        <p:grpSpPr>
          <a:xfrm>
            <a:off x="2682044" y="1785485"/>
            <a:ext cx="559779" cy="396345"/>
            <a:chOff x="1157915" y="1785423"/>
            <a:chExt cx="559800" cy="396360"/>
          </a:xfrm>
        </p:grpSpPr>
        <mc:AlternateContent xmlns:mc="http://schemas.openxmlformats.org/markup-compatibility/2006" xmlns:p14="http://schemas.microsoft.com/office/powerpoint/2010/main">
          <mc:Choice Requires="p14">
            <p:contentPart p14:bwMode="auto" r:id="rId14">
              <p14:nvContentPartPr>
                <p14:cNvPr id="41" name="Ink 40">
                  <a:extLst>
                    <a:ext uri="{FF2B5EF4-FFF2-40B4-BE49-F238E27FC236}">
                      <a16:creationId xmlns:a16="http://schemas.microsoft.com/office/drawing/2014/main" id="{79BE83EB-851D-2841-8784-346534E47572}"/>
                    </a:ext>
                  </a:extLst>
                </p14:cNvPr>
                <p14:cNvContentPartPr/>
                <p14:nvPr/>
              </p14:nvContentPartPr>
              <p14:xfrm>
                <a:off x="1157915" y="1785423"/>
                <a:ext cx="503280" cy="25560"/>
              </p14:xfrm>
            </p:contentPart>
          </mc:Choice>
          <mc:Fallback xmlns="">
            <p:pic>
              <p:nvPicPr>
                <p:cNvPr id="41" name="Ink 40">
                  <a:extLst>
                    <a:ext uri="{FF2B5EF4-FFF2-40B4-BE49-F238E27FC236}">
                      <a16:creationId xmlns:a16="http://schemas.microsoft.com/office/drawing/2014/main" id="{79BE83EB-851D-2841-8784-346534E47572}"/>
                    </a:ext>
                  </a:extLst>
                </p:cNvPr>
                <p:cNvPicPr/>
                <p:nvPr/>
              </p:nvPicPr>
              <p:blipFill>
                <a:blip r:embed="rId15"/>
                <a:stretch>
                  <a:fillRect/>
                </a:stretch>
              </p:blipFill>
              <p:spPr>
                <a:xfrm>
                  <a:off x="1142795" y="1769943"/>
                  <a:ext cx="5338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7" name="Ink 56">
                  <a:extLst>
                    <a:ext uri="{FF2B5EF4-FFF2-40B4-BE49-F238E27FC236}">
                      <a16:creationId xmlns:a16="http://schemas.microsoft.com/office/drawing/2014/main" id="{5AF7F681-9500-964B-87F9-805FEE5BF27D}"/>
                    </a:ext>
                  </a:extLst>
                </p14:cNvPr>
                <p14:cNvContentPartPr/>
                <p14:nvPr/>
              </p14:nvContentPartPr>
              <p14:xfrm>
                <a:off x="1176635" y="2024103"/>
                <a:ext cx="132480" cy="157680"/>
              </p14:xfrm>
            </p:contentPart>
          </mc:Choice>
          <mc:Fallback xmlns="">
            <p:pic>
              <p:nvPicPr>
                <p:cNvPr id="57" name="Ink 56">
                  <a:extLst>
                    <a:ext uri="{FF2B5EF4-FFF2-40B4-BE49-F238E27FC236}">
                      <a16:creationId xmlns:a16="http://schemas.microsoft.com/office/drawing/2014/main" id="{5AF7F681-9500-964B-87F9-805FEE5BF27D}"/>
                    </a:ext>
                  </a:extLst>
                </p:cNvPr>
                <p:cNvPicPr/>
                <p:nvPr/>
              </p:nvPicPr>
              <p:blipFill>
                <a:blip r:embed="rId17"/>
                <a:stretch>
                  <a:fillRect/>
                </a:stretch>
              </p:blipFill>
              <p:spPr>
                <a:xfrm>
                  <a:off x="1161515" y="2008983"/>
                  <a:ext cx="1627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9" name="Ink 448">
                  <a:extLst>
                    <a:ext uri="{FF2B5EF4-FFF2-40B4-BE49-F238E27FC236}">
                      <a16:creationId xmlns:a16="http://schemas.microsoft.com/office/drawing/2014/main" id="{92CB5556-1E78-2247-B4DF-8B408364218F}"/>
                    </a:ext>
                  </a:extLst>
                </p14:cNvPr>
                <p14:cNvContentPartPr/>
                <p14:nvPr/>
              </p14:nvContentPartPr>
              <p14:xfrm>
                <a:off x="1629515" y="1879743"/>
                <a:ext cx="88200" cy="94680"/>
              </p14:xfrm>
            </p:contentPart>
          </mc:Choice>
          <mc:Fallback xmlns="">
            <p:pic>
              <p:nvPicPr>
                <p:cNvPr id="449" name="Ink 448">
                  <a:extLst>
                    <a:ext uri="{FF2B5EF4-FFF2-40B4-BE49-F238E27FC236}">
                      <a16:creationId xmlns:a16="http://schemas.microsoft.com/office/drawing/2014/main" id="{92CB5556-1E78-2247-B4DF-8B408364218F}"/>
                    </a:ext>
                  </a:extLst>
                </p:cNvPr>
                <p:cNvPicPr/>
                <p:nvPr/>
              </p:nvPicPr>
              <p:blipFill>
                <a:blip r:embed="rId23"/>
                <a:stretch>
                  <a:fillRect/>
                </a:stretch>
              </p:blipFill>
              <p:spPr>
                <a:xfrm>
                  <a:off x="1614035" y="1864263"/>
                  <a:ext cx="118800" cy="125280"/>
                </a:xfrm>
                <a:prstGeom prst="rect">
                  <a:avLst/>
                </a:prstGeom>
              </p:spPr>
            </p:pic>
          </mc:Fallback>
        </mc:AlternateContent>
      </p:grpSp>
      <p:grpSp>
        <p:nvGrpSpPr>
          <p:cNvPr id="452" name="Group 451">
            <a:extLst>
              <a:ext uri="{FF2B5EF4-FFF2-40B4-BE49-F238E27FC236}">
                <a16:creationId xmlns:a16="http://schemas.microsoft.com/office/drawing/2014/main" id="{218621AC-2234-064A-BCE5-99E0C3DC0E3E}"/>
              </a:ext>
            </a:extLst>
          </p:cNvPr>
          <p:cNvGrpSpPr/>
          <p:nvPr/>
        </p:nvGrpSpPr>
        <p:grpSpPr>
          <a:xfrm>
            <a:off x="3493094" y="1709888"/>
            <a:ext cx="107276" cy="82077"/>
            <a:chOff x="1968995" y="1709823"/>
            <a:chExt cx="107280" cy="82080"/>
          </a:xfrm>
        </p:grpSpPr>
        <mc:AlternateContent xmlns:mc="http://schemas.openxmlformats.org/markup-compatibility/2006" xmlns:p14="http://schemas.microsoft.com/office/powerpoint/2010/main">
          <mc:Choice Requires="p14">
            <p:contentPart p14:bwMode="auto" r:id="rId24">
              <p14:nvContentPartPr>
                <p14:cNvPr id="450" name="Ink 449">
                  <a:extLst>
                    <a:ext uri="{FF2B5EF4-FFF2-40B4-BE49-F238E27FC236}">
                      <a16:creationId xmlns:a16="http://schemas.microsoft.com/office/drawing/2014/main" id="{CF2E14C1-3AA2-1F48-86BD-0229342D1998}"/>
                    </a:ext>
                  </a:extLst>
                </p14:cNvPr>
                <p14:cNvContentPartPr/>
                <p14:nvPr/>
              </p14:nvContentPartPr>
              <p14:xfrm>
                <a:off x="1968995" y="1709823"/>
                <a:ext cx="82080" cy="360"/>
              </p14:xfrm>
            </p:contentPart>
          </mc:Choice>
          <mc:Fallback xmlns="">
            <p:pic>
              <p:nvPicPr>
                <p:cNvPr id="450" name="Ink 449">
                  <a:extLst>
                    <a:ext uri="{FF2B5EF4-FFF2-40B4-BE49-F238E27FC236}">
                      <a16:creationId xmlns:a16="http://schemas.microsoft.com/office/drawing/2014/main" id="{CF2E14C1-3AA2-1F48-86BD-0229342D1998}"/>
                    </a:ext>
                  </a:extLst>
                </p:cNvPr>
                <p:cNvPicPr/>
                <p:nvPr/>
              </p:nvPicPr>
              <p:blipFill>
                <a:blip r:embed="rId25"/>
                <a:stretch>
                  <a:fillRect/>
                </a:stretch>
              </p:blipFill>
              <p:spPr>
                <a:xfrm>
                  <a:off x="1953875" y="1694703"/>
                  <a:ext cx="1126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1" name="Ink 450">
                  <a:extLst>
                    <a:ext uri="{FF2B5EF4-FFF2-40B4-BE49-F238E27FC236}">
                      <a16:creationId xmlns:a16="http://schemas.microsoft.com/office/drawing/2014/main" id="{6DB28F67-D8FF-484E-A686-3CAA419BB5B6}"/>
                    </a:ext>
                  </a:extLst>
                </p14:cNvPr>
                <p14:cNvContentPartPr/>
                <p14:nvPr/>
              </p14:nvContentPartPr>
              <p14:xfrm>
                <a:off x="1994195" y="1778943"/>
                <a:ext cx="82080" cy="12960"/>
              </p14:xfrm>
            </p:contentPart>
          </mc:Choice>
          <mc:Fallback xmlns="">
            <p:pic>
              <p:nvPicPr>
                <p:cNvPr id="451" name="Ink 450">
                  <a:extLst>
                    <a:ext uri="{FF2B5EF4-FFF2-40B4-BE49-F238E27FC236}">
                      <a16:creationId xmlns:a16="http://schemas.microsoft.com/office/drawing/2014/main" id="{6DB28F67-D8FF-484E-A686-3CAA419BB5B6}"/>
                    </a:ext>
                  </a:extLst>
                </p:cNvPr>
                <p:cNvPicPr/>
                <p:nvPr/>
              </p:nvPicPr>
              <p:blipFill>
                <a:blip r:embed="rId27"/>
                <a:stretch>
                  <a:fillRect/>
                </a:stretch>
              </p:blipFill>
              <p:spPr>
                <a:xfrm>
                  <a:off x="1978715" y="1763823"/>
                  <a:ext cx="112680" cy="4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455" name="Ink 454">
                <a:extLst>
                  <a:ext uri="{FF2B5EF4-FFF2-40B4-BE49-F238E27FC236}">
                    <a16:creationId xmlns:a16="http://schemas.microsoft.com/office/drawing/2014/main" id="{34774D64-9382-A54D-A268-7471F5E425CB}"/>
                  </a:ext>
                </a:extLst>
              </p14:cNvPr>
              <p14:cNvContentPartPr/>
              <p14:nvPr/>
            </p14:nvContentPartPr>
            <p14:xfrm>
              <a:off x="4054672" y="1559053"/>
              <a:ext cx="275030" cy="239391"/>
            </p14:xfrm>
          </p:contentPart>
        </mc:Choice>
        <mc:Fallback xmlns="">
          <p:pic>
            <p:nvPicPr>
              <p:cNvPr id="455" name="Ink 454">
                <a:extLst>
                  <a:ext uri="{FF2B5EF4-FFF2-40B4-BE49-F238E27FC236}">
                    <a16:creationId xmlns:a16="http://schemas.microsoft.com/office/drawing/2014/main" id="{34774D64-9382-A54D-A268-7471F5E425CB}"/>
                  </a:ext>
                </a:extLst>
              </p:cNvPr>
              <p:cNvPicPr/>
              <p:nvPr/>
            </p:nvPicPr>
            <p:blipFill>
              <a:blip r:embed="rId29"/>
              <a:stretch>
                <a:fillRect/>
              </a:stretch>
            </p:blipFill>
            <p:spPr>
              <a:xfrm>
                <a:off x="4045649" y="1549319"/>
                <a:ext cx="292355" cy="258860"/>
              </a:xfrm>
              <a:prstGeom prst="rect">
                <a:avLst/>
              </a:prstGeom>
            </p:spPr>
          </p:pic>
        </mc:Fallback>
      </mc:AlternateContent>
      <p:grpSp>
        <p:nvGrpSpPr>
          <p:cNvPr id="191" name="Group 190">
            <a:extLst>
              <a:ext uri="{FF2B5EF4-FFF2-40B4-BE49-F238E27FC236}">
                <a16:creationId xmlns:a16="http://schemas.microsoft.com/office/drawing/2014/main" id="{538D1F80-A978-054D-A241-C4A95FE4CF03}"/>
              </a:ext>
            </a:extLst>
          </p:cNvPr>
          <p:cNvGrpSpPr/>
          <p:nvPr/>
        </p:nvGrpSpPr>
        <p:grpSpPr>
          <a:xfrm>
            <a:off x="3819960" y="1955039"/>
            <a:ext cx="465463" cy="107276"/>
            <a:chOff x="2295875" y="1954983"/>
            <a:chExt cx="465480" cy="107280"/>
          </a:xfrm>
        </p:grpSpPr>
        <mc:AlternateContent xmlns:mc="http://schemas.openxmlformats.org/markup-compatibility/2006" xmlns:p14="http://schemas.microsoft.com/office/powerpoint/2010/main">
          <mc:Choice Requires="p14">
            <p:contentPart p14:bwMode="auto" r:id="rId30">
              <p14:nvContentPartPr>
                <p14:cNvPr id="456" name="Ink 455">
                  <a:extLst>
                    <a:ext uri="{FF2B5EF4-FFF2-40B4-BE49-F238E27FC236}">
                      <a16:creationId xmlns:a16="http://schemas.microsoft.com/office/drawing/2014/main" id="{1A31D025-A2D5-8F40-8D51-2C47D150256D}"/>
                    </a:ext>
                  </a:extLst>
                </p14:cNvPr>
                <p14:cNvContentPartPr/>
                <p14:nvPr/>
              </p14:nvContentPartPr>
              <p14:xfrm>
                <a:off x="2295875" y="1954983"/>
                <a:ext cx="189000" cy="88200"/>
              </p14:xfrm>
            </p:contentPart>
          </mc:Choice>
          <mc:Fallback xmlns="">
            <p:pic>
              <p:nvPicPr>
                <p:cNvPr id="456" name="Ink 455">
                  <a:extLst>
                    <a:ext uri="{FF2B5EF4-FFF2-40B4-BE49-F238E27FC236}">
                      <a16:creationId xmlns:a16="http://schemas.microsoft.com/office/drawing/2014/main" id="{1A31D025-A2D5-8F40-8D51-2C47D150256D}"/>
                    </a:ext>
                  </a:extLst>
                </p:cNvPr>
                <p:cNvPicPr/>
                <p:nvPr/>
              </p:nvPicPr>
              <p:blipFill>
                <a:blip r:embed="rId31"/>
                <a:stretch>
                  <a:fillRect/>
                </a:stretch>
              </p:blipFill>
              <p:spPr>
                <a:xfrm>
                  <a:off x="2280755" y="1939863"/>
                  <a:ext cx="2196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57" name="Ink 456">
                  <a:extLst>
                    <a:ext uri="{FF2B5EF4-FFF2-40B4-BE49-F238E27FC236}">
                      <a16:creationId xmlns:a16="http://schemas.microsoft.com/office/drawing/2014/main" id="{8C9FD007-4101-EB44-AA05-04B480A0F8AF}"/>
                    </a:ext>
                  </a:extLst>
                </p14:cNvPr>
                <p14:cNvContentPartPr/>
                <p14:nvPr/>
              </p14:nvContentPartPr>
              <p14:xfrm>
                <a:off x="2578835" y="1980183"/>
                <a:ext cx="38160" cy="12960"/>
              </p14:xfrm>
            </p:contentPart>
          </mc:Choice>
          <mc:Fallback xmlns="">
            <p:pic>
              <p:nvPicPr>
                <p:cNvPr id="457" name="Ink 456">
                  <a:extLst>
                    <a:ext uri="{FF2B5EF4-FFF2-40B4-BE49-F238E27FC236}">
                      <a16:creationId xmlns:a16="http://schemas.microsoft.com/office/drawing/2014/main" id="{8C9FD007-4101-EB44-AA05-04B480A0F8AF}"/>
                    </a:ext>
                  </a:extLst>
                </p:cNvPr>
                <p:cNvPicPr/>
                <p:nvPr/>
              </p:nvPicPr>
              <p:blipFill>
                <a:blip r:embed="rId33"/>
                <a:stretch>
                  <a:fillRect/>
                </a:stretch>
              </p:blipFill>
              <p:spPr>
                <a:xfrm>
                  <a:off x="2563715" y="1965063"/>
                  <a:ext cx="684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58" name="Ink 457">
                  <a:extLst>
                    <a:ext uri="{FF2B5EF4-FFF2-40B4-BE49-F238E27FC236}">
                      <a16:creationId xmlns:a16="http://schemas.microsoft.com/office/drawing/2014/main" id="{A0E28678-2C92-6A46-B21D-40FAE4FD856A}"/>
                    </a:ext>
                  </a:extLst>
                </p14:cNvPr>
                <p14:cNvContentPartPr/>
                <p14:nvPr/>
              </p14:nvContentPartPr>
              <p14:xfrm>
                <a:off x="2584955" y="2061903"/>
                <a:ext cx="44280" cy="360"/>
              </p14:xfrm>
            </p:contentPart>
          </mc:Choice>
          <mc:Fallback xmlns="">
            <p:pic>
              <p:nvPicPr>
                <p:cNvPr id="458" name="Ink 457">
                  <a:extLst>
                    <a:ext uri="{FF2B5EF4-FFF2-40B4-BE49-F238E27FC236}">
                      <a16:creationId xmlns:a16="http://schemas.microsoft.com/office/drawing/2014/main" id="{A0E28678-2C92-6A46-B21D-40FAE4FD856A}"/>
                    </a:ext>
                  </a:extLst>
                </p:cNvPr>
                <p:cNvPicPr/>
                <p:nvPr/>
              </p:nvPicPr>
              <p:blipFill>
                <a:blip r:embed="rId35"/>
                <a:stretch>
                  <a:fillRect/>
                </a:stretch>
              </p:blipFill>
              <p:spPr>
                <a:xfrm>
                  <a:off x="2569835" y="2046783"/>
                  <a:ext cx="748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9" name="Ink 458">
                  <a:extLst>
                    <a:ext uri="{FF2B5EF4-FFF2-40B4-BE49-F238E27FC236}">
                      <a16:creationId xmlns:a16="http://schemas.microsoft.com/office/drawing/2014/main" id="{8FA8D322-BBB3-8240-8D85-A6CD8ED13F43}"/>
                    </a:ext>
                  </a:extLst>
                </p14:cNvPr>
                <p14:cNvContentPartPr/>
                <p14:nvPr/>
              </p14:nvContentPartPr>
              <p14:xfrm>
                <a:off x="2754875" y="1961463"/>
                <a:ext cx="6480" cy="82080"/>
              </p14:xfrm>
            </p:contentPart>
          </mc:Choice>
          <mc:Fallback xmlns="">
            <p:pic>
              <p:nvPicPr>
                <p:cNvPr id="459" name="Ink 458">
                  <a:extLst>
                    <a:ext uri="{FF2B5EF4-FFF2-40B4-BE49-F238E27FC236}">
                      <a16:creationId xmlns:a16="http://schemas.microsoft.com/office/drawing/2014/main" id="{8FA8D322-BBB3-8240-8D85-A6CD8ED13F43}"/>
                    </a:ext>
                  </a:extLst>
                </p:cNvPr>
                <p:cNvPicPr/>
                <p:nvPr/>
              </p:nvPicPr>
              <p:blipFill>
                <a:blip r:embed="rId37"/>
                <a:stretch>
                  <a:fillRect/>
                </a:stretch>
              </p:blipFill>
              <p:spPr>
                <a:xfrm>
                  <a:off x="2739755" y="1945983"/>
                  <a:ext cx="37080" cy="112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460" name="Ink 459">
                <a:extLst>
                  <a:ext uri="{FF2B5EF4-FFF2-40B4-BE49-F238E27FC236}">
                    <a16:creationId xmlns:a16="http://schemas.microsoft.com/office/drawing/2014/main" id="{17EAC5F0-623E-874D-9D7A-9E4181BC9DBC}"/>
                  </a:ext>
                </a:extLst>
              </p14:cNvPr>
              <p14:cNvContentPartPr/>
              <p14:nvPr/>
            </p14:nvContentPartPr>
            <p14:xfrm>
              <a:off x="4096431" y="1427658"/>
              <a:ext cx="19079" cy="68038"/>
            </p14:xfrm>
          </p:contentPart>
        </mc:Choice>
        <mc:Fallback xmlns="">
          <p:pic>
            <p:nvPicPr>
              <p:cNvPr id="460" name="Ink 459">
                <a:extLst>
                  <a:ext uri="{FF2B5EF4-FFF2-40B4-BE49-F238E27FC236}">
                    <a16:creationId xmlns:a16="http://schemas.microsoft.com/office/drawing/2014/main" id="{17EAC5F0-623E-874D-9D7A-9E4181BC9DBC}"/>
                  </a:ext>
                </a:extLst>
              </p:cNvPr>
              <p:cNvPicPr/>
              <p:nvPr/>
            </p:nvPicPr>
            <p:blipFill>
              <a:blip r:embed="rId39"/>
              <a:stretch>
                <a:fillRect/>
              </a:stretch>
            </p:blipFill>
            <p:spPr>
              <a:xfrm>
                <a:off x="4088359" y="1418298"/>
                <a:ext cx="37057" cy="8531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61" name="Ink 460">
                <a:extLst>
                  <a:ext uri="{FF2B5EF4-FFF2-40B4-BE49-F238E27FC236}">
                    <a16:creationId xmlns:a16="http://schemas.microsoft.com/office/drawing/2014/main" id="{05F02D48-822E-E94B-A57E-80E15BADE80F}"/>
                  </a:ext>
                </a:extLst>
              </p14:cNvPr>
              <p14:cNvContentPartPr/>
              <p14:nvPr/>
            </p14:nvContentPartPr>
            <p14:xfrm>
              <a:off x="4102910" y="1414339"/>
              <a:ext cx="182513" cy="113395"/>
            </p14:xfrm>
          </p:contentPart>
        </mc:Choice>
        <mc:Fallback xmlns="">
          <p:pic>
            <p:nvPicPr>
              <p:cNvPr id="461" name="Ink 460">
                <a:extLst>
                  <a:ext uri="{FF2B5EF4-FFF2-40B4-BE49-F238E27FC236}">
                    <a16:creationId xmlns:a16="http://schemas.microsoft.com/office/drawing/2014/main" id="{05F02D48-822E-E94B-A57E-80E15BADE80F}"/>
                  </a:ext>
                </a:extLst>
              </p:cNvPr>
              <p:cNvPicPr/>
              <p:nvPr/>
            </p:nvPicPr>
            <p:blipFill>
              <a:blip r:embed="rId41"/>
              <a:stretch>
                <a:fillRect/>
              </a:stretch>
            </p:blipFill>
            <p:spPr>
              <a:xfrm>
                <a:off x="4094270" y="1405699"/>
                <a:ext cx="200872" cy="131034"/>
              </a:xfrm>
              <a:prstGeom prst="rect">
                <a:avLst/>
              </a:prstGeom>
            </p:spPr>
          </p:pic>
        </mc:Fallback>
      </mc:AlternateContent>
      <p:grpSp>
        <p:nvGrpSpPr>
          <p:cNvPr id="189" name="Group 188">
            <a:extLst>
              <a:ext uri="{FF2B5EF4-FFF2-40B4-BE49-F238E27FC236}">
                <a16:creationId xmlns:a16="http://schemas.microsoft.com/office/drawing/2014/main" id="{DF09F3D1-E869-044D-9153-478591F0B27C}"/>
              </a:ext>
            </a:extLst>
          </p:cNvPr>
          <p:cNvGrpSpPr/>
          <p:nvPr/>
        </p:nvGrpSpPr>
        <p:grpSpPr>
          <a:xfrm>
            <a:off x="4486296" y="1596851"/>
            <a:ext cx="503261" cy="132475"/>
            <a:chOff x="2962235" y="1596783"/>
            <a:chExt cx="503280" cy="132480"/>
          </a:xfrm>
        </p:grpSpPr>
        <p:grpSp>
          <p:nvGrpSpPr>
            <p:cNvPr id="190" name="Group 189">
              <a:extLst>
                <a:ext uri="{FF2B5EF4-FFF2-40B4-BE49-F238E27FC236}">
                  <a16:creationId xmlns:a16="http://schemas.microsoft.com/office/drawing/2014/main" id="{F7815C31-4F7F-5349-B303-C7A95B699895}"/>
                </a:ext>
              </a:extLst>
            </p:cNvPr>
            <p:cNvGrpSpPr/>
            <p:nvPr/>
          </p:nvGrpSpPr>
          <p:grpSpPr>
            <a:xfrm>
              <a:off x="2962235" y="1596783"/>
              <a:ext cx="503280" cy="132480"/>
              <a:chOff x="2962235" y="1596783"/>
              <a:chExt cx="503280" cy="132480"/>
            </a:xfrm>
          </p:grpSpPr>
          <mc:AlternateContent xmlns:mc="http://schemas.openxmlformats.org/markup-compatibility/2006" xmlns:p14="http://schemas.microsoft.com/office/powerpoint/2010/main">
            <mc:Choice Requires="p14">
              <p:contentPart p14:bwMode="auto" r:id="rId42">
                <p14:nvContentPartPr>
                  <p14:cNvPr id="462" name="Ink 461">
                    <a:extLst>
                      <a:ext uri="{FF2B5EF4-FFF2-40B4-BE49-F238E27FC236}">
                        <a16:creationId xmlns:a16="http://schemas.microsoft.com/office/drawing/2014/main" id="{ABA300F6-2902-DC45-AAE8-850F33D986A8}"/>
                      </a:ext>
                    </a:extLst>
                  </p14:cNvPr>
                  <p14:cNvContentPartPr/>
                  <p14:nvPr/>
                </p14:nvContentPartPr>
                <p14:xfrm>
                  <a:off x="2962235" y="1647183"/>
                  <a:ext cx="88560" cy="12960"/>
                </p14:xfrm>
              </p:contentPart>
            </mc:Choice>
            <mc:Fallback xmlns="">
              <p:pic>
                <p:nvPicPr>
                  <p:cNvPr id="462" name="Ink 461">
                    <a:extLst>
                      <a:ext uri="{FF2B5EF4-FFF2-40B4-BE49-F238E27FC236}">
                        <a16:creationId xmlns:a16="http://schemas.microsoft.com/office/drawing/2014/main" id="{ABA300F6-2902-DC45-AAE8-850F33D986A8}"/>
                      </a:ext>
                    </a:extLst>
                  </p:cNvPr>
                  <p:cNvPicPr/>
                  <p:nvPr/>
                </p:nvPicPr>
                <p:blipFill>
                  <a:blip r:embed="rId43"/>
                  <a:stretch>
                    <a:fillRect/>
                  </a:stretch>
                </p:blipFill>
                <p:spPr>
                  <a:xfrm>
                    <a:off x="2947115" y="1631703"/>
                    <a:ext cx="1188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63" name="Ink 462">
                    <a:extLst>
                      <a:ext uri="{FF2B5EF4-FFF2-40B4-BE49-F238E27FC236}">
                        <a16:creationId xmlns:a16="http://schemas.microsoft.com/office/drawing/2014/main" id="{BE889D2C-EBA7-BE4E-B6A4-01B8EA116BCE}"/>
                      </a:ext>
                    </a:extLst>
                  </p14:cNvPr>
                  <p14:cNvContentPartPr/>
                  <p14:nvPr/>
                </p14:nvContentPartPr>
                <p14:xfrm>
                  <a:off x="2974835" y="1722423"/>
                  <a:ext cx="100800" cy="6480"/>
                </p14:xfrm>
              </p:contentPart>
            </mc:Choice>
            <mc:Fallback xmlns="">
              <p:pic>
                <p:nvPicPr>
                  <p:cNvPr id="463" name="Ink 462">
                    <a:extLst>
                      <a:ext uri="{FF2B5EF4-FFF2-40B4-BE49-F238E27FC236}">
                        <a16:creationId xmlns:a16="http://schemas.microsoft.com/office/drawing/2014/main" id="{BE889D2C-EBA7-BE4E-B6A4-01B8EA116BCE}"/>
                      </a:ext>
                    </a:extLst>
                  </p:cNvPr>
                  <p:cNvPicPr/>
                  <p:nvPr/>
                </p:nvPicPr>
                <p:blipFill>
                  <a:blip r:embed="rId45"/>
                  <a:stretch>
                    <a:fillRect/>
                  </a:stretch>
                </p:blipFill>
                <p:spPr>
                  <a:xfrm>
                    <a:off x="2959715" y="1707303"/>
                    <a:ext cx="131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72" name="Ink 471">
                    <a:extLst>
                      <a:ext uri="{FF2B5EF4-FFF2-40B4-BE49-F238E27FC236}">
                        <a16:creationId xmlns:a16="http://schemas.microsoft.com/office/drawing/2014/main" id="{48153101-A146-D14F-8360-353EF1828C43}"/>
                      </a:ext>
                    </a:extLst>
                  </p14:cNvPr>
                  <p14:cNvContentPartPr/>
                  <p14:nvPr/>
                </p14:nvContentPartPr>
                <p14:xfrm>
                  <a:off x="3257795" y="1596783"/>
                  <a:ext cx="207720" cy="132480"/>
                </p14:xfrm>
              </p:contentPart>
            </mc:Choice>
            <mc:Fallback xmlns="">
              <p:pic>
                <p:nvPicPr>
                  <p:cNvPr id="472" name="Ink 471">
                    <a:extLst>
                      <a:ext uri="{FF2B5EF4-FFF2-40B4-BE49-F238E27FC236}">
                        <a16:creationId xmlns:a16="http://schemas.microsoft.com/office/drawing/2014/main" id="{48153101-A146-D14F-8360-353EF1828C43}"/>
                      </a:ext>
                    </a:extLst>
                  </p:cNvPr>
                  <p:cNvPicPr/>
                  <p:nvPr/>
                </p:nvPicPr>
                <p:blipFill>
                  <a:blip r:embed="rId47"/>
                  <a:stretch>
                    <a:fillRect/>
                  </a:stretch>
                </p:blipFill>
                <p:spPr>
                  <a:xfrm>
                    <a:off x="3242675" y="1581663"/>
                    <a:ext cx="238320" cy="16272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8">
            <p14:nvContentPartPr>
              <p14:cNvPr id="148" name="Ink 147">
                <a:extLst>
                  <a:ext uri="{FF2B5EF4-FFF2-40B4-BE49-F238E27FC236}">
                    <a16:creationId xmlns:a16="http://schemas.microsoft.com/office/drawing/2014/main" id="{3A57E073-3B42-6541-82F6-59B06B49D4F0}"/>
                  </a:ext>
                </a:extLst>
              </p14:cNvPr>
              <p14:cNvContentPartPr/>
              <p14:nvPr/>
            </p14:nvContentPartPr>
            <p14:xfrm>
              <a:off x="5580295" y="1835883"/>
              <a:ext cx="25559" cy="69478"/>
            </p14:xfrm>
          </p:contentPart>
        </mc:Choice>
        <mc:Fallback xmlns="">
          <p:pic>
            <p:nvPicPr>
              <p:cNvPr id="148" name="Ink 147">
                <a:extLst>
                  <a:ext uri="{FF2B5EF4-FFF2-40B4-BE49-F238E27FC236}">
                    <a16:creationId xmlns:a16="http://schemas.microsoft.com/office/drawing/2014/main" id="{3A57E073-3B42-6541-82F6-59B06B49D4F0}"/>
                  </a:ext>
                </a:extLst>
              </p:cNvPr>
              <p:cNvPicPr/>
              <p:nvPr/>
            </p:nvPicPr>
            <p:blipFill>
              <a:blip r:embed="rId49"/>
              <a:stretch>
                <a:fillRect/>
              </a:stretch>
            </p:blipFill>
            <p:spPr>
              <a:xfrm>
                <a:off x="5571167" y="1826523"/>
                <a:ext cx="44181" cy="8711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88" name="Ink 187">
                <a:extLst>
                  <a:ext uri="{FF2B5EF4-FFF2-40B4-BE49-F238E27FC236}">
                    <a16:creationId xmlns:a16="http://schemas.microsoft.com/office/drawing/2014/main" id="{D87C6CF7-E76E-7249-BA42-86643F427F17}"/>
                  </a:ext>
                </a:extLst>
              </p14:cNvPr>
              <p14:cNvContentPartPr/>
              <p14:nvPr/>
            </p14:nvContentPartPr>
            <p14:xfrm>
              <a:off x="5567695" y="1672089"/>
              <a:ext cx="19079" cy="12959"/>
            </p14:xfrm>
          </p:contentPart>
        </mc:Choice>
        <mc:Fallback xmlns="">
          <p:pic>
            <p:nvPicPr>
              <p:cNvPr id="188" name="Ink 187">
                <a:extLst>
                  <a:ext uri="{FF2B5EF4-FFF2-40B4-BE49-F238E27FC236}">
                    <a16:creationId xmlns:a16="http://schemas.microsoft.com/office/drawing/2014/main" id="{D87C6CF7-E76E-7249-BA42-86643F427F17}"/>
                  </a:ext>
                </a:extLst>
              </p:cNvPr>
              <p:cNvPicPr/>
              <p:nvPr/>
            </p:nvPicPr>
            <p:blipFill>
              <a:blip r:embed="rId51"/>
              <a:stretch>
                <a:fillRect/>
              </a:stretch>
            </p:blipFill>
            <p:spPr>
              <a:xfrm>
                <a:off x="5559055" y="1663573"/>
                <a:ext cx="35998" cy="30361"/>
              </a:xfrm>
              <a:prstGeom prst="rect">
                <a:avLst/>
              </a:prstGeom>
            </p:spPr>
          </p:pic>
        </mc:Fallback>
      </mc:AlternateContent>
      <p:grpSp>
        <p:nvGrpSpPr>
          <p:cNvPr id="304" name="Group 303">
            <a:extLst>
              <a:ext uri="{FF2B5EF4-FFF2-40B4-BE49-F238E27FC236}">
                <a16:creationId xmlns:a16="http://schemas.microsoft.com/office/drawing/2014/main" id="{F9F43DDF-193C-5745-9AA1-2C3B9A4801ED}"/>
              </a:ext>
            </a:extLst>
          </p:cNvPr>
          <p:cNvGrpSpPr/>
          <p:nvPr/>
        </p:nvGrpSpPr>
        <p:grpSpPr>
          <a:xfrm>
            <a:off x="6190111" y="1452138"/>
            <a:ext cx="522341" cy="164154"/>
            <a:chOff x="4666115" y="1452063"/>
            <a:chExt cx="522360" cy="164160"/>
          </a:xfrm>
        </p:grpSpPr>
        <mc:AlternateContent xmlns:mc="http://schemas.openxmlformats.org/markup-compatibility/2006" xmlns:p14="http://schemas.microsoft.com/office/powerpoint/2010/main">
          <mc:Choice Requires="p14">
            <p:contentPart p14:bwMode="auto" r:id="rId52">
              <p14:nvContentPartPr>
                <p14:cNvPr id="256" name="Ink 255">
                  <a:extLst>
                    <a:ext uri="{FF2B5EF4-FFF2-40B4-BE49-F238E27FC236}">
                      <a16:creationId xmlns:a16="http://schemas.microsoft.com/office/drawing/2014/main" id="{6572B7B6-419F-5E48-9781-103F1D8A6861}"/>
                    </a:ext>
                  </a:extLst>
                </p14:cNvPr>
                <p14:cNvContentPartPr/>
                <p14:nvPr/>
              </p14:nvContentPartPr>
              <p14:xfrm>
                <a:off x="4666115" y="1458543"/>
                <a:ext cx="170280" cy="157680"/>
              </p14:xfrm>
            </p:contentPart>
          </mc:Choice>
          <mc:Fallback xmlns="">
            <p:pic>
              <p:nvPicPr>
                <p:cNvPr id="256" name="Ink 255">
                  <a:extLst>
                    <a:ext uri="{FF2B5EF4-FFF2-40B4-BE49-F238E27FC236}">
                      <a16:creationId xmlns:a16="http://schemas.microsoft.com/office/drawing/2014/main" id="{6572B7B6-419F-5E48-9781-103F1D8A6861}"/>
                    </a:ext>
                  </a:extLst>
                </p:cNvPr>
                <p:cNvPicPr/>
                <p:nvPr/>
              </p:nvPicPr>
              <p:blipFill>
                <a:blip r:embed="rId53"/>
                <a:stretch>
                  <a:fillRect/>
                </a:stretch>
              </p:blipFill>
              <p:spPr>
                <a:xfrm>
                  <a:off x="4650995" y="1443063"/>
                  <a:ext cx="2005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57" name="Ink 256">
                  <a:extLst>
                    <a:ext uri="{FF2B5EF4-FFF2-40B4-BE49-F238E27FC236}">
                      <a16:creationId xmlns:a16="http://schemas.microsoft.com/office/drawing/2014/main" id="{2D0DEF0B-7A1E-874F-86EF-610C4C7EA750}"/>
                    </a:ext>
                  </a:extLst>
                </p14:cNvPr>
                <p14:cNvContentPartPr/>
                <p14:nvPr/>
              </p14:nvContentPartPr>
              <p14:xfrm>
                <a:off x="4829555" y="1452063"/>
                <a:ext cx="151200" cy="75960"/>
              </p14:xfrm>
            </p:contentPart>
          </mc:Choice>
          <mc:Fallback xmlns="">
            <p:pic>
              <p:nvPicPr>
                <p:cNvPr id="257" name="Ink 256">
                  <a:extLst>
                    <a:ext uri="{FF2B5EF4-FFF2-40B4-BE49-F238E27FC236}">
                      <a16:creationId xmlns:a16="http://schemas.microsoft.com/office/drawing/2014/main" id="{2D0DEF0B-7A1E-874F-86EF-610C4C7EA750}"/>
                    </a:ext>
                  </a:extLst>
                </p:cNvPr>
                <p:cNvPicPr/>
                <p:nvPr/>
              </p:nvPicPr>
              <p:blipFill>
                <a:blip r:embed="rId55"/>
                <a:stretch>
                  <a:fillRect/>
                </a:stretch>
              </p:blipFill>
              <p:spPr>
                <a:xfrm>
                  <a:off x="4814435" y="1436943"/>
                  <a:ext cx="1818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58" name="Ink 257">
                  <a:extLst>
                    <a:ext uri="{FF2B5EF4-FFF2-40B4-BE49-F238E27FC236}">
                      <a16:creationId xmlns:a16="http://schemas.microsoft.com/office/drawing/2014/main" id="{99D8CD08-1192-C64A-B871-52F7DFFCBD94}"/>
                    </a:ext>
                  </a:extLst>
                </p14:cNvPr>
                <p14:cNvContentPartPr/>
                <p14:nvPr/>
              </p14:nvContentPartPr>
              <p14:xfrm>
                <a:off x="5055995" y="1477263"/>
                <a:ext cx="132480" cy="126000"/>
              </p14:xfrm>
            </p:contentPart>
          </mc:Choice>
          <mc:Fallback xmlns="">
            <p:pic>
              <p:nvPicPr>
                <p:cNvPr id="258" name="Ink 257">
                  <a:extLst>
                    <a:ext uri="{FF2B5EF4-FFF2-40B4-BE49-F238E27FC236}">
                      <a16:creationId xmlns:a16="http://schemas.microsoft.com/office/drawing/2014/main" id="{99D8CD08-1192-C64A-B871-52F7DFFCBD94}"/>
                    </a:ext>
                  </a:extLst>
                </p:cNvPr>
                <p:cNvPicPr/>
                <p:nvPr/>
              </p:nvPicPr>
              <p:blipFill>
                <a:blip r:embed="rId57"/>
                <a:stretch>
                  <a:fillRect/>
                </a:stretch>
              </p:blipFill>
              <p:spPr>
                <a:xfrm>
                  <a:off x="5040515" y="1462143"/>
                  <a:ext cx="1627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59" name="Ink 258">
                  <a:extLst>
                    <a:ext uri="{FF2B5EF4-FFF2-40B4-BE49-F238E27FC236}">
                      <a16:creationId xmlns:a16="http://schemas.microsoft.com/office/drawing/2014/main" id="{2289AA85-08E5-F948-AF78-998BC9819F6A}"/>
                    </a:ext>
                  </a:extLst>
                </p14:cNvPr>
                <p14:cNvContentPartPr/>
                <p14:nvPr/>
              </p14:nvContentPartPr>
              <p14:xfrm>
                <a:off x="5062115" y="1527663"/>
                <a:ext cx="88560" cy="25560"/>
              </p14:xfrm>
            </p:contentPart>
          </mc:Choice>
          <mc:Fallback xmlns="">
            <p:pic>
              <p:nvPicPr>
                <p:cNvPr id="259" name="Ink 258">
                  <a:extLst>
                    <a:ext uri="{FF2B5EF4-FFF2-40B4-BE49-F238E27FC236}">
                      <a16:creationId xmlns:a16="http://schemas.microsoft.com/office/drawing/2014/main" id="{2289AA85-08E5-F948-AF78-998BC9819F6A}"/>
                    </a:ext>
                  </a:extLst>
                </p:cNvPr>
                <p:cNvPicPr/>
                <p:nvPr/>
              </p:nvPicPr>
              <p:blipFill>
                <a:blip r:embed="rId59"/>
                <a:stretch>
                  <a:fillRect/>
                </a:stretch>
              </p:blipFill>
              <p:spPr>
                <a:xfrm>
                  <a:off x="5046995" y="1512183"/>
                  <a:ext cx="1188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94" name="Ink 293">
                  <a:extLst>
                    <a:ext uri="{FF2B5EF4-FFF2-40B4-BE49-F238E27FC236}">
                      <a16:creationId xmlns:a16="http://schemas.microsoft.com/office/drawing/2014/main" id="{72E0ECF5-3F52-5346-9DB4-85734F229819}"/>
                    </a:ext>
                  </a:extLst>
                </p14:cNvPr>
                <p14:cNvContentPartPr/>
                <p14:nvPr/>
              </p14:nvContentPartPr>
              <p14:xfrm>
                <a:off x="5062115" y="1452063"/>
                <a:ext cx="113400" cy="31680"/>
              </p14:xfrm>
            </p:contentPart>
          </mc:Choice>
          <mc:Fallback xmlns="">
            <p:pic>
              <p:nvPicPr>
                <p:cNvPr id="294" name="Ink 293">
                  <a:extLst>
                    <a:ext uri="{FF2B5EF4-FFF2-40B4-BE49-F238E27FC236}">
                      <a16:creationId xmlns:a16="http://schemas.microsoft.com/office/drawing/2014/main" id="{72E0ECF5-3F52-5346-9DB4-85734F229819}"/>
                    </a:ext>
                  </a:extLst>
                </p:cNvPr>
                <p:cNvPicPr/>
                <p:nvPr/>
              </p:nvPicPr>
              <p:blipFill>
                <a:blip r:embed="rId61"/>
                <a:stretch>
                  <a:fillRect/>
                </a:stretch>
              </p:blipFill>
              <p:spPr>
                <a:xfrm>
                  <a:off x="5046995" y="1436943"/>
                  <a:ext cx="144000" cy="6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295" name="Ink 294">
                <a:extLst>
                  <a:ext uri="{FF2B5EF4-FFF2-40B4-BE49-F238E27FC236}">
                    <a16:creationId xmlns:a16="http://schemas.microsoft.com/office/drawing/2014/main" id="{2619DDF1-7594-2F40-A127-6F484CF22F35}"/>
                  </a:ext>
                </a:extLst>
              </p14:cNvPr>
              <p14:cNvContentPartPr/>
              <p14:nvPr/>
            </p14:nvContentPartPr>
            <p14:xfrm>
              <a:off x="6234029" y="1703769"/>
              <a:ext cx="566259" cy="25559"/>
            </p14:xfrm>
          </p:contentPart>
        </mc:Choice>
        <mc:Fallback xmlns="">
          <p:pic>
            <p:nvPicPr>
              <p:cNvPr id="295" name="Ink 294">
                <a:extLst>
                  <a:ext uri="{FF2B5EF4-FFF2-40B4-BE49-F238E27FC236}">
                    <a16:creationId xmlns:a16="http://schemas.microsoft.com/office/drawing/2014/main" id="{2619DDF1-7594-2F40-A127-6F484CF22F35}"/>
                  </a:ext>
                </a:extLst>
              </p:cNvPr>
              <p:cNvPicPr/>
              <p:nvPr/>
            </p:nvPicPr>
            <p:blipFill>
              <a:blip r:embed="rId63"/>
              <a:stretch>
                <a:fillRect/>
              </a:stretch>
            </p:blipFill>
            <p:spPr>
              <a:xfrm>
                <a:off x="6225029" y="1694049"/>
                <a:ext cx="584258" cy="4463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96" name="Ink 295">
                <a:extLst>
                  <a:ext uri="{FF2B5EF4-FFF2-40B4-BE49-F238E27FC236}">
                    <a16:creationId xmlns:a16="http://schemas.microsoft.com/office/drawing/2014/main" id="{FC3AD129-DD6F-3440-ABB1-E71E789E8243}"/>
                  </a:ext>
                </a:extLst>
              </p14:cNvPr>
              <p14:cNvContentPartPr/>
              <p14:nvPr/>
            </p14:nvContentPartPr>
            <p14:xfrm>
              <a:off x="6265709" y="1898521"/>
              <a:ext cx="125995" cy="157674"/>
            </p14:xfrm>
          </p:contentPart>
        </mc:Choice>
        <mc:Fallback xmlns="">
          <p:pic>
            <p:nvPicPr>
              <p:cNvPr id="296" name="Ink 295">
                <a:extLst>
                  <a:ext uri="{FF2B5EF4-FFF2-40B4-BE49-F238E27FC236}">
                    <a16:creationId xmlns:a16="http://schemas.microsoft.com/office/drawing/2014/main" id="{FC3AD129-DD6F-3440-ABB1-E71E789E8243}"/>
                  </a:ext>
                </a:extLst>
              </p:cNvPr>
              <p:cNvPicPr/>
              <p:nvPr/>
            </p:nvPicPr>
            <p:blipFill>
              <a:blip r:embed="rId65"/>
              <a:stretch>
                <a:fillRect/>
              </a:stretch>
            </p:blipFill>
            <p:spPr>
              <a:xfrm>
                <a:off x="6255962" y="1889501"/>
                <a:ext cx="144407" cy="176075"/>
              </a:xfrm>
              <a:prstGeom prst="rect">
                <a:avLst/>
              </a:prstGeom>
            </p:spPr>
          </p:pic>
        </mc:Fallback>
      </mc:AlternateContent>
      <p:grpSp>
        <p:nvGrpSpPr>
          <p:cNvPr id="302" name="Group 301">
            <a:extLst>
              <a:ext uri="{FF2B5EF4-FFF2-40B4-BE49-F238E27FC236}">
                <a16:creationId xmlns:a16="http://schemas.microsoft.com/office/drawing/2014/main" id="{7221B366-E47A-F24E-8D27-E36F3B2360B2}"/>
              </a:ext>
            </a:extLst>
          </p:cNvPr>
          <p:cNvGrpSpPr/>
          <p:nvPr/>
        </p:nvGrpSpPr>
        <p:grpSpPr>
          <a:xfrm>
            <a:off x="7070278" y="1665969"/>
            <a:ext cx="69478" cy="56878"/>
            <a:chOff x="5546315" y="1665903"/>
            <a:chExt cx="69480" cy="56880"/>
          </a:xfrm>
        </p:grpSpPr>
        <mc:AlternateContent xmlns:mc="http://schemas.openxmlformats.org/markup-compatibility/2006" xmlns:p14="http://schemas.microsoft.com/office/powerpoint/2010/main">
          <mc:Choice Requires="p14">
            <p:contentPart p14:bwMode="auto" r:id="rId66">
              <p14:nvContentPartPr>
                <p14:cNvPr id="300" name="Ink 299">
                  <a:extLst>
                    <a:ext uri="{FF2B5EF4-FFF2-40B4-BE49-F238E27FC236}">
                      <a16:creationId xmlns:a16="http://schemas.microsoft.com/office/drawing/2014/main" id="{6252C27E-906D-684E-B759-BCB50226E285}"/>
                    </a:ext>
                  </a:extLst>
                </p14:cNvPr>
                <p14:cNvContentPartPr/>
                <p14:nvPr/>
              </p14:nvContentPartPr>
              <p14:xfrm>
                <a:off x="5546315" y="1665903"/>
                <a:ext cx="69480" cy="360"/>
              </p14:xfrm>
            </p:contentPart>
          </mc:Choice>
          <mc:Fallback xmlns="">
            <p:pic>
              <p:nvPicPr>
                <p:cNvPr id="300" name="Ink 299">
                  <a:extLst>
                    <a:ext uri="{FF2B5EF4-FFF2-40B4-BE49-F238E27FC236}">
                      <a16:creationId xmlns:a16="http://schemas.microsoft.com/office/drawing/2014/main" id="{6252C27E-906D-684E-B759-BCB50226E285}"/>
                    </a:ext>
                  </a:extLst>
                </p:cNvPr>
                <p:cNvPicPr/>
                <p:nvPr/>
              </p:nvPicPr>
              <p:blipFill>
                <a:blip r:embed="rId73"/>
                <a:stretch>
                  <a:fillRect/>
                </a:stretch>
              </p:blipFill>
              <p:spPr>
                <a:xfrm>
                  <a:off x="5531195" y="1650783"/>
                  <a:ext cx="100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01" name="Ink 300">
                  <a:extLst>
                    <a:ext uri="{FF2B5EF4-FFF2-40B4-BE49-F238E27FC236}">
                      <a16:creationId xmlns:a16="http://schemas.microsoft.com/office/drawing/2014/main" id="{43C55334-A806-B948-9838-B54F21FA3080}"/>
                    </a:ext>
                  </a:extLst>
                </p14:cNvPr>
                <p14:cNvContentPartPr/>
                <p14:nvPr/>
              </p14:nvContentPartPr>
              <p14:xfrm>
                <a:off x="5558915" y="1716303"/>
                <a:ext cx="56880" cy="6480"/>
              </p14:xfrm>
            </p:contentPart>
          </mc:Choice>
          <mc:Fallback xmlns="">
            <p:pic>
              <p:nvPicPr>
                <p:cNvPr id="301" name="Ink 300">
                  <a:extLst>
                    <a:ext uri="{FF2B5EF4-FFF2-40B4-BE49-F238E27FC236}">
                      <a16:creationId xmlns:a16="http://schemas.microsoft.com/office/drawing/2014/main" id="{43C55334-A806-B948-9838-B54F21FA3080}"/>
                    </a:ext>
                  </a:extLst>
                </p:cNvPr>
                <p:cNvPicPr/>
                <p:nvPr/>
              </p:nvPicPr>
              <p:blipFill>
                <a:blip r:embed="rId75"/>
                <a:stretch>
                  <a:fillRect/>
                </a:stretch>
              </p:blipFill>
              <p:spPr>
                <a:xfrm>
                  <a:off x="5543795" y="1700823"/>
                  <a:ext cx="8748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05" name="Ink 304">
                <a:extLst>
                  <a:ext uri="{FF2B5EF4-FFF2-40B4-BE49-F238E27FC236}">
                    <a16:creationId xmlns:a16="http://schemas.microsoft.com/office/drawing/2014/main" id="{AAFE54C3-C19E-7648-99B5-5D6D2CCF86F4}"/>
                  </a:ext>
                </a:extLst>
              </p14:cNvPr>
              <p14:cNvContentPartPr/>
              <p14:nvPr/>
            </p14:nvContentPartPr>
            <p14:xfrm>
              <a:off x="7466264" y="1508655"/>
              <a:ext cx="226792" cy="245511"/>
            </p14:xfrm>
          </p:contentPart>
        </mc:Choice>
        <mc:Fallback xmlns="">
          <p:pic>
            <p:nvPicPr>
              <p:cNvPr id="305" name="Ink 304">
                <a:extLst>
                  <a:ext uri="{FF2B5EF4-FFF2-40B4-BE49-F238E27FC236}">
                    <a16:creationId xmlns:a16="http://schemas.microsoft.com/office/drawing/2014/main" id="{AAFE54C3-C19E-7648-99B5-5D6D2CCF86F4}"/>
                  </a:ext>
                </a:extLst>
              </p:cNvPr>
              <p:cNvPicPr/>
              <p:nvPr/>
            </p:nvPicPr>
            <p:blipFill>
              <a:blip r:embed="rId77"/>
              <a:stretch>
                <a:fillRect/>
              </a:stretch>
            </p:blipFill>
            <p:spPr>
              <a:xfrm>
                <a:off x="7456529" y="1499295"/>
                <a:ext cx="244459" cy="262790"/>
              </a:xfrm>
              <a:prstGeom prst="rect">
                <a:avLst/>
              </a:prstGeom>
            </p:spPr>
          </p:pic>
        </mc:Fallback>
      </mc:AlternateContent>
      <p:grpSp>
        <p:nvGrpSpPr>
          <p:cNvPr id="310" name="Group 309">
            <a:extLst>
              <a:ext uri="{FF2B5EF4-FFF2-40B4-BE49-F238E27FC236}">
                <a16:creationId xmlns:a16="http://schemas.microsoft.com/office/drawing/2014/main" id="{3329E32B-55E7-6344-92EE-32779FBAC7DE}"/>
              </a:ext>
            </a:extLst>
          </p:cNvPr>
          <p:cNvGrpSpPr/>
          <p:nvPr/>
        </p:nvGrpSpPr>
        <p:grpSpPr>
          <a:xfrm>
            <a:off x="7265031" y="1885921"/>
            <a:ext cx="434144" cy="82437"/>
            <a:chOff x="5741075" y="1885863"/>
            <a:chExt cx="434160" cy="82440"/>
          </a:xfrm>
        </p:grpSpPr>
        <mc:AlternateContent xmlns:mc="http://schemas.openxmlformats.org/markup-compatibility/2006" xmlns:p14="http://schemas.microsoft.com/office/powerpoint/2010/main">
          <mc:Choice Requires="p14">
            <p:contentPart p14:bwMode="auto" r:id="rId78">
              <p14:nvContentPartPr>
                <p14:cNvPr id="306" name="Ink 305">
                  <a:extLst>
                    <a:ext uri="{FF2B5EF4-FFF2-40B4-BE49-F238E27FC236}">
                      <a16:creationId xmlns:a16="http://schemas.microsoft.com/office/drawing/2014/main" id="{AF50C0ED-5F80-B748-BCC3-C14AD68C2DF4}"/>
                    </a:ext>
                  </a:extLst>
                </p14:cNvPr>
                <p14:cNvContentPartPr/>
                <p14:nvPr/>
              </p14:nvContentPartPr>
              <p14:xfrm>
                <a:off x="5741075" y="1885863"/>
                <a:ext cx="195120" cy="63360"/>
              </p14:xfrm>
            </p:contentPart>
          </mc:Choice>
          <mc:Fallback xmlns="">
            <p:pic>
              <p:nvPicPr>
                <p:cNvPr id="306" name="Ink 305">
                  <a:extLst>
                    <a:ext uri="{FF2B5EF4-FFF2-40B4-BE49-F238E27FC236}">
                      <a16:creationId xmlns:a16="http://schemas.microsoft.com/office/drawing/2014/main" id="{AF50C0ED-5F80-B748-BCC3-C14AD68C2DF4}"/>
                    </a:ext>
                  </a:extLst>
                </p:cNvPr>
                <p:cNvPicPr/>
                <p:nvPr/>
              </p:nvPicPr>
              <p:blipFill>
                <a:blip r:embed="rId79"/>
                <a:stretch>
                  <a:fillRect/>
                </a:stretch>
              </p:blipFill>
              <p:spPr>
                <a:xfrm>
                  <a:off x="5725955" y="1870743"/>
                  <a:ext cx="2257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07" name="Ink 306">
                  <a:extLst>
                    <a:ext uri="{FF2B5EF4-FFF2-40B4-BE49-F238E27FC236}">
                      <a16:creationId xmlns:a16="http://schemas.microsoft.com/office/drawing/2014/main" id="{9608A820-8DE7-674C-816F-7C700F055DB0}"/>
                    </a:ext>
                  </a:extLst>
                </p14:cNvPr>
                <p14:cNvContentPartPr/>
                <p14:nvPr/>
              </p14:nvContentPartPr>
              <p14:xfrm>
                <a:off x="6017915" y="1885863"/>
                <a:ext cx="50760" cy="12960"/>
              </p14:xfrm>
            </p:contentPart>
          </mc:Choice>
          <mc:Fallback xmlns="">
            <p:pic>
              <p:nvPicPr>
                <p:cNvPr id="307" name="Ink 306">
                  <a:extLst>
                    <a:ext uri="{FF2B5EF4-FFF2-40B4-BE49-F238E27FC236}">
                      <a16:creationId xmlns:a16="http://schemas.microsoft.com/office/drawing/2014/main" id="{9608A820-8DE7-674C-816F-7C700F055DB0}"/>
                    </a:ext>
                  </a:extLst>
                </p:cNvPr>
                <p:cNvPicPr/>
                <p:nvPr/>
              </p:nvPicPr>
              <p:blipFill>
                <a:blip r:embed="rId81"/>
                <a:stretch>
                  <a:fillRect/>
                </a:stretch>
              </p:blipFill>
              <p:spPr>
                <a:xfrm>
                  <a:off x="6002435" y="1870743"/>
                  <a:ext cx="810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08" name="Ink 307">
                  <a:extLst>
                    <a:ext uri="{FF2B5EF4-FFF2-40B4-BE49-F238E27FC236}">
                      <a16:creationId xmlns:a16="http://schemas.microsoft.com/office/drawing/2014/main" id="{400C905C-4194-7645-BF2F-ACF8EBF7012E}"/>
                    </a:ext>
                  </a:extLst>
                </p14:cNvPr>
                <p14:cNvContentPartPr/>
                <p14:nvPr/>
              </p14:nvContentPartPr>
              <p14:xfrm>
                <a:off x="6024035" y="1948863"/>
                <a:ext cx="38160" cy="6480"/>
              </p14:xfrm>
            </p:contentPart>
          </mc:Choice>
          <mc:Fallback xmlns="">
            <p:pic>
              <p:nvPicPr>
                <p:cNvPr id="308" name="Ink 307">
                  <a:extLst>
                    <a:ext uri="{FF2B5EF4-FFF2-40B4-BE49-F238E27FC236}">
                      <a16:creationId xmlns:a16="http://schemas.microsoft.com/office/drawing/2014/main" id="{400C905C-4194-7645-BF2F-ACF8EBF7012E}"/>
                    </a:ext>
                  </a:extLst>
                </p:cNvPr>
                <p:cNvPicPr/>
                <p:nvPr/>
              </p:nvPicPr>
              <p:blipFill>
                <a:blip r:embed="rId83"/>
                <a:stretch>
                  <a:fillRect/>
                </a:stretch>
              </p:blipFill>
              <p:spPr>
                <a:xfrm>
                  <a:off x="6008915" y="1933743"/>
                  <a:ext cx="687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09" name="Ink 308">
                  <a:extLst>
                    <a:ext uri="{FF2B5EF4-FFF2-40B4-BE49-F238E27FC236}">
                      <a16:creationId xmlns:a16="http://schemas.microsoft.com/office/drawing/2014/main" id="{C2E5C2F6-9B7B-3148-B618-896C044F2443}"/>
                    </a:ext>
                  </a:extLst>
                </p14:cNvPr>
                <p14:cNvContentPartPr/>
                <p14:nvPr/>
              </p14:nvContentPartPr>
              <p14:xfrm>
                <a:off x="6168755" y="1904943"/>
                <a:ext cx="6480" cy="63360"/>
              </p14:xfrm>
            </p:contentPart>
          </mc:Choice>
          <mc:Fallback xmlns="">
            <p:pic>
              <p:nvPicPr>
                <p:cNvPr id="309" name="Ink 308">
                  <a:extLst>
                    <a:ext uri="{FF2B5EF4-FFF2-40B4-BE49-F238E27FC236}">
                      <a16:creationId xmlns:a16="http://schemas.microsoft.com/office/drawing/2014/main" id="{C2E5C2F6-9B7B-3148-B618-896C044F2443}"/>
                    </a:ext>
                  </a:extLst>
                </p:cNvPr>
                <p:cNvPicPr/>
                <p:nvPr/>
              </p:nvPicPr>
              <p:blipFill>
                <a:blip r:embed="rId85"/>
                <a:stretch>
                  <a:fillRect/>
                </a:stretch>
              </p:blipFill>
              <p:spPr>
                <a:xfrm>
                  <a:off x="6153635" y="1889463"/>
                  <a:ext cx="37080" cy="93600"/>
                </a:xfrm>
                <a:prstGeom prst="rect">
                  <a:avLst/>
                </a:prstGeom>
              </p:spPr>
            </p:pic>
          </mc:Fallback>
        </mc:AlternateContent>
      </p:grpSp>
      <p:grpSp>
        <p:nvGrpSpPr>
          <p:cNvPr id="313" name="Group 312">
            <a:extLst>
              <a:ext uri="{FF2B5EF4-FFF2-40B4-BE49-F238E27FC236}">
                <a16:creationId xmlns:a16="http://schemas.microsoft.com/office/drawing/2014/main" id="{4BF3713D-58C1-734F-B7EA-E55E1F54E34D}"/>
              </a:ext>
            </a:extLst>
          </p:cNvPr>
          <p:cNvGrpSpPr/>
          <p:nvPr/>
        </p:nvGrpSpPr>
        <p:grpSpPr>
          <a:xfrm>
            <a:off x="7397146" y="1383741"/>
            <a:ext cx="145075" cy="112676"/>
            <a:chOff x="5873195" y="1383663"/>
            <a:chExt cx="145080" cy="112680"/>
          </a:xfrm>
        </p:grpSpPr>
        <mc:AlternateContent xmlns:mc="http://schemas.openxmlformats.org/markup-compatibility/2006" xmlns:p14="http://schemas.microsoft.com/office/powerpoint/2010/main">
          <mc:Choice Requires="p14">
            <p:contentPart p14:bwMode="auto" r:id="rId86">
              <p14:nvContentPartPr>
                <p14:cNvPr id="311" name="Ink 310">
                  <a:extLst>
                    <a:ext uri="{FF2B5EF4-FFF2-40B4-BE49-F238E27FC236}">
                      <a16:creationId xmlns:a16="http://schemas.microsoft.com/office/drawing/2014/main" id="{5C88957B-02A5-B943-9536-8D461E595C9D}"/>
                    </a:ext>
                  </a:extLst>
                </p14:cNvPr>
                <p14:cNvContentPartPr/>
                <p14:nvPr/>
              </p14:nvContentPartPr>
              <p14:xfrm>
                <a:off x="5873195" y="1420743"/>
                <a:ext cx="19080" cy="73080"/>
              </p14:xfrm>
            </p:contentPart>
          </mc:Choice>
          <mc:Fallback xmlns="">
            <p:pic>
              <p:nvPicPr>
                <p:cNvPr id="311" name="Ink 310">
                  <a:extLst>
                    <a:ext uri="{FF2B5EF4-FFF2-40B4-BE49-F238E27FC236}">
                      <a16:creationId xmlns:a16="http://schemas.microsoft.com/office/drawing/2014/main" id="{5C88957B-02A5-B943-9536-8D461E595C9D}"/>
                    </a:ext>
                  </a:extLst>
                </p:cNvPr>
                <p:cNvPicPr/>
                <p:nvPr/>
              </p:nvPicPr>
              <p:blipFill>
                <a:blip r:embed="rId87"/>
                <a:stretch>
                  <a:fillRect/>
                </a:stretch>
              </p:blipFill>
              <p:spPr>
                <a:xfrm>
                  <a:off x="5858075" y="1405623"/>
                  <a:ext cx="496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12" name="Ink 311">
                  <a:extLst>
                    <a:ext uri="{FF2B5EF4-FFF2-40B4-BE49-F238E27FC236}">
                      <a16:creationId xmlns:a16="http://schemas.microsoft.com/office/drawing/2014/main" id="{D02A4D33-34AC-7C4B-A52C-E13098C1FAA7}"/>
                    </a:ext>
                  </a:extLst>
                </p14:cNvPr>
                <p14:cNvContentPartPr/>
                <p14:nvPr/>
              </p14:nvContentPartPr>
              <p14:xfrm>
                <a:off x="5885795" y="1383663"/>
                <a:ext cx="132480" cy="112680"/>
              </p14:xfrm>
            </p:contentPart>
          </mc:Choice>
          <mc:Fallback xmlns="">
            <p:pic>
              <p:nvPicPr>
                <p:cNvPr id="312" name="Ink 311">
                  <a:extLst>
                    <a:ext uri="{FF2B5EF4-FFF2-40B4-BE49-F238E27FC236}">
                      <a16:creationId xmlns:a16="http://schemas.microsoft.com/office/drawing/2014/main" id="{D02A4D33-34AC-7C4B-A52C-E13098C1FAA7}"/>
                    </a:ext>
                  </a:extLst>
                </p:cNvPr>
                <p:cNvPicPr/>
                <p:nvPr/>
              </p:nvPicPr>
              <p:blipFill>
                <a:blip r:embed="rId89"/>
                <a:stretch>
                  <a:fillRect/>
                </a:stretch>
              </p:blipFill>
              <p:spPr>
                <a:xfrm>
                  <a:off x="5870675" y="1368543"/>
                  <a:ext cx="162720" cy="143280"/>
                </a:xfrm>
                <a:prstGeom prst="rect">
                  <a:avLst/>
                </a:prstGeom>
              </p:spPr>
            </p:pic>
          </mc:Fallback>
        </mc:AlternateContent>
      </p:grpSp>
      <p:grpSp>
        <p:nvGrpSpPr>
          <p:cNvPr id="318" name="Group 317">
            <a:extLst>
              <a:ext uri="{FF2B5EF4-FFF2-40B4-BE49-F238E27FC236}">
                <a16:creationId xmlns:a16="http://schemas.microsoft.com/office/drawing/2014/main" id="{9F134F56-83C9-0A48-B537-F02C33598B5D}"/>
              </a:ext>
            </a:extLst>
          </p:cNvPr>
          <p:cNvGrpSpPr/>
          <p:nvPr/>
        </p:nvGrpSpPr>
        <p:grpSpPr>
          <a:xfrm>
            <a:off x="7818330" y="1464737"/>
            <a:ext cx="409305" cy="333708"/>
            <a:chOff x="6294395" y="1464663"/>
            <a:chExt cx="409320" cy="333720"/>
          </a:xfrm>
        </p:grpSpPr>
        <mc:AlternateContent xmlns:mc="http://schemas.openxmlformats.org/markup-compatibility/2006" xmlns:p14="http://schemas.microsoft.com/office/powerpoint/2010/main">
          <mc:Choice Requires="p14">
            <p:contentPart p14:bwMode="auto" r:id="rId90">
              <p14:nvContentPartPr>
                <p14:cNvPr id="314" name="Ink 313">
                  <a:extLst>
                    <a:ext uri="{FF2B5EF4-FFF2-40B4-BE49-F238E27FC236}">
                      <a16:creationId xmlns:a16="http://schemas.microsoft.com/office/drawing/2014/main" id="{9FA91D01-A62A-5745-A807-1FCF014E2473}"/>
                    </a:ext>
                  </a:extLst>
                </p14:cNvPr>
                <p14:cNvContentPartPr/>
                <p14:nvPr/>
              </p14:nvContentPartPr>
              <p14:xfrm>
                <a:off x="6294395" y="1640703"/>
                <a:ext cx="145080" cy="69480"/>
              </p14:xfrm>
            </p:contentPart>
          </mc:Choice>
          <mc:Fallback xmlns="">
            <p:pic>
              <p:nvPicPr>
                <p:cNvPr id="314" name="Ink 313">
                  <a:extLst>
                    <a:ext uri="{FF2B5EF4-FFF2-40B4-BE49-F238E27FC236}">
                      <a16:creationId xmlns:a16="http://schemas.microsoft.com/office/drawing/2014/main" id="{9FA91D01-A62A-5745-A807-1FCF014E2473}"/>
                    </a:ext>
                  </a:extLst>
                </p:cNvPr>
                <p:cNvPicPr/>
                <p:nvPr/>
              </p:nvPicPr>
              <p:blipFill>
                <a:blip r:embed="rId91"/>
                <a:stretch>
                  <a:fillRect/>
                </a:stretch>
              </p:blipFill>
              <p:spPr>
                <a:xfrm>
                  <a:off x="6279275" y="1625583"/>
                  <a:ext cx="1753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15" name="Ink 314">
                  <a:extLst>
                    <a:ext uri="{FF2B5EF4-FFF2-40B4-BE49-F238E27FC236}">
                      <a16:creationId xmlns:a16="http://schemas.microsoft.com/office/drawing/2014/main" id="{ECA78B9D-349F-2E4D-BC49-9EC3D71155ED}"/>
                    </a:ext>
                  </a:extLst>
                </p14:cNvPr>
                <p14:cNvContentPartPr/>
                <p14:nvPr/>
              </p14:nvContentPartPr>
              <p14:xfrm>
                <a:off x="6426515" y="1621983"/>
                <a:ext cx="88200" cy="107280"/>
              </p14:xfrm>
            </p:contentPart>
          </mc:Choice>
          <mc:Fallback xmlns="">
            <p:pic>
              <p:nvPicPr>
                <p:cNvPr id="315" name="Ink 314">
                  <a:extLst>
                    <a:ext uri="{FF2B5EF4-FFF2-40B4-BE49-F238E27FC236}">
                      <a16:creationId xmlns:a16="http://schemas.microsoft.com/office/drawing/2014/main" id="{ECA78B9D-349F-2E4D-BC49-9EC3D71155ED}"/>
                    </a:ext>
                  </a:extLst>
                </p:cNvPr>
                <p:cNvPicPr/>
                <p:nvPr/>
              </p:nvPicPr>
              <p:blipFill>
                <a:blip r:embed="rId93"/>
                <a:stretch>
                  <a:fillRect/>
                </a:stretch>
              </p:blipFill>
              <p:spPr>
                <a:xfrm>
                  <a:off x="6411395" y="1606503"/>
                  <a:ext cx="1188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16" name="Ink 315">
                  <a:extLst>
                    <a:ext uri="{FF2B5EF4-FFF2-40B4-BE49-F238E27FC236}">
                      <a16:creationId xmlns:a16="http://schemas.microsoft.com/office/drawing/2014/main" id="{B7A69103-8E81-BE40-BE33-49D7DBABA4F0}"/>
                    </a:ext>
                  </a:extLst>
                </p14:cNvPr>
                <p14:cNvContentPartPr/>
                <p14:nvPr/>
              </p14:nvContentPartPr>
              <p14:xfrm>
                <a:off x="6546035" y="1722423"/>
                <a:ext cx="157680" cy="75960"/>
              </p14:xfrm>
            </p:contentPart>
          </mc:Choice>
          <mc:Fallback xmlns="">
            <p:pic>
              <p:nvPicPr>
                <p:cNvPr id="316" name="Ink 315">
                  <a:extLst>
                    <a:ext uri="{FF2B5EF4-FFF2-40B4-BE49-F238E27FC236}">
                      <a16:creationId xmlns:a16="http://schemas.microsoft.com/office/drawing/2014/main" id="{B7A69103-8E81-BE40-BE33-49D7DBABA4F0}"/>
                    </a:ext>
                  </a:extLst>
                </p:cNvPr>
                <p:cNvPicPr/>
                <p:nvPr/>
              </p:nvPicPr>
              <p:blipFill>
                <a:blip r:embed="rId95"/>
                <a:stretch>
                  <a:fillRect/>
                </a:stretch>
              </p:blipFill>
              <p:spPr>
                <a:xfrm>
                  <a:off x="6530555" y="1707303"/>
                  <a:ext cx="1879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17" name="Ink 316">
                  <a:extLst>
                    <a:ext uri="{FF2B5EF4-FFF2-40B4-BE49-F238E27FC236}">
                      <a16:creationId xmlns:a16="http://schemas.microsoft.com/office/drawing/2014/main" id="{4441FFDA-D82C-7648-873A-F430E4081D32}"/>
                    </a:ext>
                  </a:extLst>
                </p14:cNvPr>
                <p14:cNvContentPartPr/>
                <p14:nvPr/>
              </p14:nvContentPartPr>
              <p14:xfrm>
                <a:off x="6520835" y="1464663"/>
                <a:ext cx="163800" cy="157680"/>
              </p14:xfrm>
            </p:contentPart>
          </mc:Choice>
          <mc:Fallback xmlns="">
            <p:pic>
              <p:nvPicPr>
                <p:cNvPr id="317" name="Ink 316">
                  <a:extLst>
                    <a:ext uri="{FF2B5EF4-FFF2-40B4-BE49-F238E27FC236}">
                      <a16:creationId xmlns:a16="http://schemas.microsoft.com/office/drawing/2014/main" id="{4441FFDA-D82C-7648-873A-F430E4081D32}"/>
                    </a:ext>
                  </a:extLst>
                </p:cNvPr>
                <p:cNvPicPr/>
                <p:nvPr/>
              </p:nvPicPr>
              <p:blipFill>
                <a:blip r:embed="rId97"/>
                <a:stretch>
                  <a:fillRect/>
                </a:stretch>
              </p:blipFill>
              <p:spPr>
                <a:xfrm>
                  <a:off x="6505715" y="1449543"/>
                  <a:ext cx="194400" cy="187920"/>
                </a:xfrm>
                <a:prstGeom prst="rect">
                  <a:avLst/>
                </a:prstGeom>
              </p:spPr>
            </p:pic>
          </mc:Fallback>
        </mc:AlternateContent>
      </p:grpSp>
      <p:grpSp>
        <p:nvGrpSpPr>
          <p:cNvPr id="527" name="Group 526">
            <a:extLst>
              <a:ext uri="{FF2B5EF4-FFF2-40B4-BE49-F238E27FC236}">
                <a16:creationId xmlns:a16="http://schemas.microsoft.com/office/drawing/2014/main" id="{5DBE690F-DABD-C34D-81B7-7171E59866CF}"/>
              </a:ext>
            </a:extLst>
          </p:cNvPr>
          <p:cNvGrpSpPr/>
          <p:nvPr/>
        </p:nvGrpSpPr>
        <p:grpSpPr>
          <a:xfrm>
            <a:off x="2829277" y="2477019"/>
            <a:ext cx="409665" cy="170273"/>
            <a:chOff x="1305155" y="2476983"/>
            <a:chExt cx="409680" cy="170280"/>
          </a:xfrm>
        </p:grpSpPr>
        <mc:AlternateContent xmlns:mc="http://schemas.openxmlformats.org/markup-compatibility/2006" xmlns:p14="http://schemas.microsoft.com/office/powerpoint/2010/main">
          <mc:Choice Requires="p14">
            <p:contentPart p14:bwMode="auto" r:id="rId98">
              <p14:nvContentPartPr>
                <p14:cNvPr id="319" name="Ink 318">
                  <a:extLst>
                    <a:ext uri="{FF2B5EF4-FFF2-40B4-BE49-F238E27FC236}">
                      <a16:creationId xmlns:a16="http://schemas.microsoft.com/office/drawing/2014/main" id="{B49B92B3-9C2F-E248-9D01-2168C01381D3}"/>
                    </a:ext>
                  </a:extLst>
                </p14:cNvPr>
                <p14:cNvContentPartPr/>
                <p14:nvPr/>
              </p14:nvContentPartPr>
              <p14:xfrm>
                <a:off x="1305155" y="2502183"/>
                <a:ext cx="110880" cy="145080"/>
              </p14:xfrm>
            </p:contentPart>
          </mc:Choice>
          <mc:Fallback xmlns="">
            <p:pic>
              <p:nvPicPr>
                <p:cNvPr id="319" name="Ink 318">
                  <a:extLst>
                    <a:ext uri="{FF2B5EF4-FFF2-40B4-BE49-F238E27FC236}">
                      <a16:creationId xmlns:a16="http://schemas.microsoft.com/office/drawing/2014/main" id="{B49B92B3-9C2F-E248-9D01-2168C01381D3}"/>
                    </a:ext>
                  </a:extLst>
                </p:cNvPr>
                <p:cNvPicPr/>
                <p:nvPr/>
              </p:nvPicPr>
              <p:blipFill>
                <a:blip r:embed="rId99"/>
                <a:stretch>
                  <a:fillRect/>
                </a:stretch>
              </p:blipFill>
              <p:spPr>
                <a:xfrm>
                  <a:off x="1290035" y="2486703"/>
                  <a:ext cx="1411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12" name="Ink 511">
                  <a:extLst>
                    <a:ext uri="{FF2B5EF4-FFF2-40B4-BE49-F238E27FC236}">
                      <a16:creationId xmlns:a16="http://schemas.microsoft.com/office/drawing/2014/main" id="{F8A88B72-7D82-594E-AF27-CE778234AA89}"/>
                    </a:ext>
                  </a:extLst>
                </p14:cNvPr>
                <p14:cNvContentPartPr/>
                <p14:nvPr/>
              </p14:nvContentPartPr>
              <p14:xfrm>
                <a:off x="1434395" y="2489583"/>
                <a:ext cx="113400" cy="88200"/>
              </p14:xfrm>
            </p:contentPart>
          </mc:Choice>
          <mc:Fallback xmlns="">
            <p:pic>
              <p:nvPicPr>
                <p:cNvPr id="512" name="Ink 511">
                  <a:extLst>
                    <a:ext uri="{FF2B5EF4-FFF2-40B4-BE49-F238E27FC236}">
                      <a16:creationId xmlns:a16="http://schemas.microsoft.com/office/drawing/2014/main" id="{F8A88B72-7D82-594E-AF27-CE778234AA89}"/>
                    </a:ext>
                  </a:extLst>
                </p:cNvPr>
                <p:cNvPicPr/>
                <p:nvPr/>
              </p:nvPicPr>
              <p:blipFill>
                <a:blip r:embed="rId101"/>
                <a:stretch>
                  <a:fillRect/>
                </a:stretch>
              </p:blipFill>
              <p:spPr>
                <a:xfrm>
                  <a:off x="1419275" y="2474103"/>
                  <a:ext cx="1440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13" name="Ink 512">
                  <a:extLst>
                    <a:ext uri="{FF2B5EF4-FFF2-40B4-BE49-F238E27FC236}">
                      <a16:creationId xmlns:a16="http://schemas.microsoft.com/office/drawing/2014/main" id="{F60153A5-A9BF-154B-8C49-83C3BADBD2BA}"/>
                    </a:ext>
                  </a:extLst>
                </p14:cNvPr>
                <p14:cNvContentPartPr/>
                <p14:nvPr/>
              </p14:nvContentPartPr>
              <p14:xfrm>
                <a:off x="1610435" y="2490303"/>
                <a:ext cx="104400" cy="131760"/>
              </p14:xfrm>
            </p:contentPart>
          </mc:Choice>
          <mc:Fallback xmlns="">
            <p:pic>
              <p:nvPicPr>
                <p:cNvPr id="513" name="Ink 512">
                  <a:extLst>
                    <a:ext uri="{FF2B5EF4-FFF2-40B4-BE49-F238E27FC236}">
                      <a16:creationId xmlns:a16="http://schemas.microsoft.com/office/drawing/2014/main" id="{F60153A5-A9BF-154B-8C49-83C3BADBD2BA}"/>
                    </a:ext>
                  </a:extLst>
                </p:cNvPr>
                <p:cNvPicPr/>
                <p:nvPr/>
              </p:nvPicPr>
              <p:blipFill>
                <a:blip r:embed="rId103"/>
                <a:stretch>
                  <a:fillRect/>
                </a:stretch>
              </p:blipFill>
              <p:spPr>
                <a:xfrm>
                  <a:off x="1595315" y="2474823"/>
                  <a:ext cx="1350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14" name="Ink 513">
                  <a:extLst>
                    <a:ext uri="{FF2B5EF4-FFF2-40B4-BE49-F238E27FC236}">
                      <a16:creationId xmlns:a16="http://schemas.microsoft.com/office/drawing/2014/main" id="{61E82A48-736F-2849-8142-7C8511DAFF3A}"/>
                    </a:ext>
                  </a:extLst>
                </p14:cNvPr>
                <p14:cNvContentPartPr/>
                <p14:nvPr/>
              </p14:nvContentPartPr>
              <p14:xfrm>
                <a:off x="1623035" y="2546103"/>
                <a:ext cx="44280" cy="19080"/>
              </p14:xfrm>
            </p:contentPart>
          </mc:Choice>
          <mc:Fallback xmlns="">
            <p:pic>
              <p:nvPicPr>
                <p:cNvPr id="514" name="Ink 513">
                  <a:extLst>
                    <a:ext uri="{FF2B5EF4-FFF2-40B4-BE49-F238E27FC236}">
                      <a16:creationId xmlns:a16="http://schemas.microsoft.com/office/drawing/2014/main" id="{61E82A48-736F-2849-8142-7C8511DAFF3A}"/>
                    </a:ext>
                  </a:extLst>
                </p:cNvPr>
                <p:cNvPicPr/>
                <p:nvPr/>
              </p:nvPicPr>
              <p:blipFill>
                <a:blip r:embed="rId105"/>
                <a:stretch>
                  <a:fillRect/>
                </a:stretch>
              </p:blipFill>
              <p:spPr>
                <a:xfrm>
                  <a:off x="1607915" y="2530983"/>
                  <a:ext cx="74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15" name="Ink 514">
                  <a:extLst>
                    <a:ext uri="{FF2B5EF4-FFF2-40B4-BE49-F238E27FC236}">
                      <a16:creationId xmlns:a16="http://schemas.microsoft.com/office/drawing/2014/main" id="{3CA1CF7A-EDC7-2D4F-95A4-9A302A3F6315}"/>
                    </a:ext>
                  </a:extLst>
                </p14:cNvPr>
                <p14:cNvContentPartPr/>
                <p14:nvPr/>
              </p14:nvContentPartPr>
              <p14:xfrm>
                <a:off x="1604315" y="2476983"/>
                <a:ext cx="100800" cy="25560"/>
              </p14:xfrm>
            </p:contentPart>
          </mc:Choice>
          <mc:Fallback xmlns="">
            <p:pic>
              <p:nvPicPr>
                <p:cNvPr id="515" name="Ink 514">
                  <a:extLst>
                    <a:ext uri="{FF2B5EF4-FFF2-40B4-BE49-F238E27FC236}">
                      <a16:creationId xmlns:a16="http://schemas.microsoft.com/office/drawing/2014/main" id="{3CA1CF7A-EDC7-2D4F-95A4-9A302A3F6315}"/>
                    </a:ext>
                  </a:extLst>
                </p:cNvPr>
                <p:cNvPicPr/>
                <p:nvPr/>
              </p:nvPicPr>
              <p:blipFill>
                <a:blip r:embed="rId107"/>
                <a:stretch>
                  <a:fillRect/>
                </a:stretch>
              </p:blipFill>
              <p:spPr>
                <a:xfrm>
                  <a:off x="1589195" y="2461863"/>
                  <a:ext cx="131400" cy="5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524" name="Ink 523">
                <a:extLst>
                  <a:ext uri="{FF2B5EF4-FFF2-40B4-BE49-F238E27FC236}">
                    <a16:creationId xmlns:a16="http://schemas.microsoft.com/office/drawing/2014/main" id="{5759B84E-AC42-E24F-B813-A238E8DFCE5F}"/>
                  </a:ext>
                </a:extLst>
              </p14:cNvPr>
              <p14:cNvContentPartPr/>
              <p14:nvPr/>
            </p14:nvContentPartPr>
            <p14:xfrm>
              <a:off x="3983395" y="2671771"/>
              <a:ext cx="63357" cy="6480"/>
            </p14:xfrm>
          </p:contentPart>
        </mc:Choice>
        <mc:Fallback xmlns="">
          <p:pic>
            <p:nvPicPr>
              <p:cNvPr id="524" name="Ink 523">
                <a:extLst>
                  <a:ext uri="{FF2B5EF4-FFF2-40B4-BE49-F238E27FC236}">
                    <a16:creationId xmlns:a16="http://schemas.microsoft.com/office/drawing/2014/main" id="{5759B84E-AC42-E24F-B813-A238E8DFCE5F}"/>
                  </a:ext>
                </a:extLst>
              </p:cNvPr>
              <p:cNvPicPr/>
              <p:nvPr/>
            </p:nvPicPr>
            <p:blipFill>
              <a:blip r:embed="rId109"/>
              <a:stretch>
                <a:fillRect/>
              </a:stretch>
            </p:blipFill>
            <p:spPr>
              <a:xfrm>
                <a:off x="3974706" y="2662771"/>
                <a:ext cx="80735"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25" name="Ink 524">
                <a:extLst>
                  <a:ext uri="{FF2B5EF4-FFF2-40B4-BE49-F238E27FC236}">
                    <a16:creationId xmlns:a16="http://schemas.microsoft.com/office/drawing/2014/main" id="{78524449-399C-3348-B858-4DBC664A0568}"/>
                  </a:ext>
                </a:extLst>
              </p14:cNvPr>
              <p14:cNvContentPartPr/>
              <p14:nvPr/>
            </p14:nvContentPartPr>
            <p14:xfrm>
              <a:off x="3983394" y="2753489"/>
              <a:ext cx="56878" cy="6480"/>
            </p14:xfrm>
          </p:contentPart>
        </mc:Choice>
        <mc:Fallback xmlns="">
          <p:pic>
            <p:nvPicPr>
              <p:cNvPr id="525" name="Ink 524">
                <a:extLst>
                  <a:ext uri="{FF2B5EF4-FFF2-40B4-BE49-F238E27FC236}">
                    <a16:creationId xmlns:a16="http://schemas.microsoft.com/office/drawing/2014/main" id="{78524449-399C-3348-B858-4DBC664A0568}"/>
                  </a:ext>
                </a:extLst>
              </p:cNvPr>
              <p:cNvPicPr/>
              <p:nvPr/>
            </p:nvPicPr>
            <p:blipFill>
              <a:blip r:embed="rId111"/>
              <a:stretch>
                <a:fillRect/>
              </a:stretch>
            </p:blipFill>
            <p:spPr>
              <a:xfrm>
                <a:off x="3974034" y="2744129"/>
                <a:ext cx="74517" cy="24840"/>
              </a:xfrm>
              <a:prstGeom prst="rect">
                <a:avLst/>
              </a:prstGeom>
            </p:spPr>
          </p:pic>
        </mc:Fallback>
      </mc:AlternateContent>
      <p:grpSp>
        <p:nvGrpSpPr>
          <p:cNvPr id="532" name="Group 531">
            <a:extLst>
              <a:ext uri="{FF2B5EF4-FFF2-40B4-BE49-F238E27FC236}">
                <a16:creationId xmlns:a16="http://schemas.microsoft.com/office/drawing/2014/main" id="{3BCDFC0A-35EB-E843-ABDB-1623EC10BEDF}"/>
              </a:ext>
            </a:extLst>
          </p:cNvPr>
          <p:cNvGrpSpPr/>
          <p:nvPr/>
        </p:nvGrpSpPr>
        <p:grpSpPr>
          <a:xfrm>
            <a:off x="4366780" y="2502218"/>
            <a:ext cx="849208" cy="289429"/>
            <a:chOff x="2842715" y="2502183"/>
            <a:chExt cx="849240" cy="289440"/>
          </a:xfrm>
        </p:grpSpPr>
        <mc:AlternateContent xmlns:mc="http://schemas.openxmlformats.org/markup-compatibility/2006" xmlns:p14="http://schemas.microsoft.com/office/powerpoint/2010/main">
          <mc:Choice Requires="p14">
            <p:contentPart p14:bwMode="auto" r:id="rId112">
              <p14:nvContentPartPr>
                <p14:cNvPr id="528" name="Ink 527">
                  <a:extLst>
                    <a:ext uri="{FF2B5EF4-FFF2-40B4-BE49-F238E27FC236}">
                      <a16:creationId xmlns:a16="http://schemas.microsoft.com/office/drawing/2014/main" id="{B4A0C1BA-319D-FE4E-BD82-8A47B5060EA6}"/>
                    </a:ext>
                  </a:extLst>
                </p14:cNvPr>
                <p14:cNvContentPartPr/>
                <p14:nvPr/>
              </p14:nvContentPartPr>
              <p14:xfrm>
                <a:off x="2842715" y="2502183"/>
                <a:ext cx="252000" cy="276840"/>
              </p14:xfrm>
            </p:contentPart>
          </mc:Choice>
          <mc:Fallback xmlns="">
            <p:pic>
              <p:nvPicPr>
                <p:cNvPr id="528" name="Ink 527">
                  <a:extLst>
                    <a:ext uri="{FF2B5EF4-FFF2-40B4-BE49-F238E27FC236}">
                      <a16:creationId xmlns:a16="http://schemas.microsoft.com/office/drawing/2014/main" id="{B4A0C1BA-319D-FE4E-BD82-8A47B5060EA6}"/>
                    </a:ext>
                  </a:extLst>
                </p:cNvPr>
                <p:cNvPicPr/>
                <p:nvPr/>
              </p:nvPicPr>
              <p:blipFill>
                <a:blip r:embed="rId129"/>
                <a:stretch>
                  <a:fillRect/>
                </a:stretch>
              </p:blipFill>
              <p:spPr>
                <a:xfrm>
                  <a:off x="2827595" y="2486703"/>
                  <a:ext cx="28224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29" name="Ink 528">
                  <a:extLst>
                    <a:ext uri="{FF2B5EF4-FFF2-40B4-BE49-F238E27FC236}">
                      <a16:creationId xmlns:a16="http://schemas.microsoft.com/office/drawing/2014/main" id="{370AF8EB-5B46-474F-81C9-D47398A6F964}"/>
                    </a:ext>
                  </a:extLst>
                </p14:cNvPr>
                <p14:cNvContentPartPr/>
                <p14:nvPr/>
              </p14:nvContentPartPr>
              <p14:xfrm>
                <a:off x="3276515" y="2590023"/>
                <a:ext cx="107280" cy="107280"/>
              </p14:xfrm>
            </p:contentPart>
          </mc:Choice>
          <mc:Fallback xmlns="">
            <p:pic>
              <p:nvPicPr>
                <p:cNvPr id="529" name="Ink 528">
                  <a:extLst>
                    <a:ext uri="{FF2B5EF4-FFF2-40B4-BE49-F238E27FC236}">
                      <a16:creationId xmlns:a16="http://schemas.microsoft.com/office/drawing/2014/main" id="{370AF8EB-5B46-474F-81C9-D47398A6F964}"/>
                    </a:ext>
                  </a:extLst>
                </p:cNvPr>
                <p:cNvPicPr/>
                <p:nvPr/>
              </p:nvPicPr>
              <p:blipFill>
                <a:blip r:embed="rId131"/>
                <a:stretch>
                  <a:fillRect/>
                </a:stretch>
              </p:blipFill>
              <p:spPr>
                <a:xfrm>
                  <a:off x="3261395" y="2574903"/>
                  <a:ext cx="137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30" name="Ink 529">
                  <a:extLst>
                    <a:ext uri="{FF2B5EF4-FFF2-40B4-BE49-F238E27FC236}">
                      <a16:creationId xmlns:a16="http://schemas.microsoft.com/office/drawing/2014/main" id="{8FE244A1-E5D2-8748-BC7A-046EA3BD0525}"/>
                    </a:ext>
                  </a:extLst>
                </p14:cNvPr>
                <p14:cNvContentPartPr/>
                <p14:nvPr/>
              </p14:nvContentPartPr>
              <p14:xfrm>
                <a:off x="3370835" y="2558703"/>
                <a:ext cx="94680" cy="151200"/>
              </p14:xfrm>
            </p:contentPart>
          </mc:Choice>
          <mc:Fallback xmlns="">
            <p:pic>
              <p:nvPicPr>
                <p:cNvPr id="530" name="Ink 529">
                  <a:extLst>
                    <a:ext uri="{FF2B5EF4-FFF2-40B4-BE49-F238E27FC236}">
                      <a16:creationId xmlns:a16="http://schemas.microsoft.com/office/drawing/2014/main" id="{8FE244A1-E5D2-8748-BC7A-046EA3BD0525}"/>
                    </a:ext>
                  </a:extLst>
                </p:cNvPr>
                <p:cNvPicPr/>
                <p:nvPr/>
              </p:nvPicPr>
              <p:blipFill>
                <a:blip r:embed="rId133"/>
                <a:stretch>
                  <a:fillRect/>
                </a:stretch>
              </p:blipFill>
              <p:spPr>
                <a:xfrm>
                  <a:off x="3355715" y="2543583"/>
                  <a:ext cx="1252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31" name="Ink 530">
                  <a:extLst>
                    <a:ext uri="{FF2B5EF4-FFF2-40B4-BE49-F238E27FC236}">
                      <a16:creationId xmlns:a16="http://schemas.microsoft.com/office/drawing/2014/main" id="{3AB0BDEF-7205-3E4B-AA64-7BB0C5A83B6A}"/>
                    </a:ext>
                  </a:extLst>
                </p14:cNvPr>
                <p14:cNvContentPartPr/>
                <p14:nvPr/>
              </p14:nvContentPartPr>
              <p14:xfrm>
                <a:off x="3496835" y="2690823"/>
                <a:ext cx="195120" cy="100800"/>
              </p14:xfrm>
            </p:contentPart>
          </mc:Choice>
          <mc:Fallback xmlns="">
            <p:pic>
              <p:nvPicPr>
                <p:cNvPr id="531" name="Ink 530">
                  <a:extLst>
                    <a:ext uri="{FF2B5EF4-FFF2-40B4-BE49-F238E27FC236}">
                      <a16:creationId xmlns:a16="http://schemas.microsoft.com/office/drawing/2014/main" id="{3AB0BDEF-7205-3E4B-AA64-7BB0C5A83B6A}"/>
                    </a:ext>
                  </a:extLst>
                </p:cNvPr>
                <p:cNvPicPr/>
                <p:nvPr/>
              </p:nvPicPr>
              <p:blipFill>
                <a:blip r:embed="rId135"/>
                <a:stretch>
                  <a:fillRect/>
                </a:stretch>
              </p:blipFill>
              <p:spPr>
                <a:xfrm>
                  <a:off x="3481355" y="2675343"/>
                  <a:ext cx="225720" cy="131400"/>
                </a:xfrm>
                <a:prstGeom prst="rect">
                  <a:avLst/>
                </a:prstGeom>
              </p:spPr>
            </p:pic>
          </mc:Fallback>
        </mc:AlternateContent>
      </p:grpSp>
      <p:grpSp>
        <p:nvGrpSpPr>
          <p:cNvPr id="538" name="Group 537">
            <a:extLst>
              <a:ext uri="{FF2B5EF4-FFF2-40B4-BE49-F238E27FC236}">
                <a16:creationId xmlns:a16="http://schemas.microsoft.com/office/drawing/2014/main" id="{7CEF1389-8B43-C74E-96CC-3C868AF668A9}"/>
              </a:ext>
            </a:extLst>
          </p:cNvPr>
          <p:cNvGrpSpPr/>
          <p:nvPr/>
        </p:nvGrpSpPr>
        <p:grpSpPr>
          <a:xfrm>
            <a:off x="2361296" y="3778370"/>
            <a:ext cx="447103" cy="132115"/>
            <a:chOff x="837155" y="3778383"/>
            <a:chExt cx="447120" cy="132120"/>
          </a:xfrm>
        </p:grpSpPr>
        <mc:AlternateContent xmlns:mc="http://schemas.openxmlformats.org/markup-compatibility/2006" xmlns:p14="http://schemas.microsoft.com/office/powerpoint/2010/main">
          <mc:Choice Requires="p14">
            <p:contentPart p14:bwMode="auto" r:id="rId136">
              <p14:nvContentPartPr>
                <p14:cNvPr id="533" name="Ink 532">
                  <a:extLst>
                    <a:ext uri="{FF2B5EF4-FFF2-40B4-BE49-F238E27FC236}">
                      <a16:creationId xmlns:a16="http://schemas.microsoft.com/office/drawing/2014/main" id="{143C33F6-FD1C-864F-AFDC-8DE52B06CE9B}"/>
                    </a:ext>
                  </a:extLst>
                </p14:cNvPr>
                <p14:cNvContentPartPr/>
                <p14:nvPr/>
              </p14:nvContentPartPr>
              <p14:xfrm>
                <a:off x="837155" y="3778383"/>
                <a:ext cx="12960" cy="126000"/>
              </p14:xfrm>
            </p:contentPart>
          </mc:Choice>
          <mc:Fallback xmlns="">
            <p:pic>
              <p:nvPicPr>
                <p:cNvPr id="533" name="Ink 532">
                  <a:extLst>
                    <a:ext uri="{FF2B5EF4-FFF2-40B4-BE49-F238E27FC236}">
                      <a16:creationId xmlns:a16="http://schemas.microsoft.com/office/drawing/2014/main" id="{143C33F6-FD1C-864F-AFDC-8DE52B06CE9B}"/>
                    </a:ext>
                  </a:extLst>
                </p:cNvPr>
                <p:cNvPicPr/>
                <p:nvPr/>
              </p:nvPicPr>
              <p:blipFill>
                <a:blip r:embed="rId137"/>
                <a:stretch>
                  <a:fillRect/>
                </a:stretch>
              </p:blipFill>
              <p:spPr>
                <a:xfrm>
                  <a:off x="822035" y="3763263"/>
                  <a:ext cx="43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34" name="Ink 533">
                  <a:extLst>
                    <a:ext uri="{FF2B5EF4-FFF2-40B4-BE49-F238E27FC236}">
                      <a16:creationId xmlns:a16="http://schemas.microsoft.com/office/drawing/2014/main" id="{BFA8356C-1E49-9049-9918-ABBD8B1308FA}"/>
                    </a:ext>
                  </a:extLst>
                </p14:cNvPr>
                <p14:cNvContentPartPr/>
                <p14:nvPr/>
              </p14:nvContentPartPr>
              <p14:xfrm>
                <a:off x="981875" y="3784503"/>
                <a:ext cx="25560" cy="126000"/>
              </p14:xfrm>
            </p:contentPart>
          </mc:Choice>
          <mc:Fallback xmlns="">
            <p:pic>
              <p:nvPicPr>
                <p:cNvPr id="534" name="Ink 533">
                  <a:extLst>
                    <a:ext uri="{FF2B5EF4-FFF2-40B4-BE49-F238E27FC236}">
                      <a16:creationId xmlns:a16="http://schemas.microsoft.com/office/drawing/2014/main" id="{BFA8356C-1E49-9049-9918-ABBD8B1308FA}"/>
                    </a:ext>
                  </a:extLst>
                </p:cNvPr>
                <p:cNvPicPr/>
                <p:nvPr/>
              </p:nvPicPr>
              <p:blipFill>
                <a:blip r:embed="rId139"/>
                <a:stretch>
                  <a:fillRect/>
                </a:stretch>
              </p:blipFill>
              <p:spPr>
                <a:xfrm>
                  <a:off x="966755" y="3769383"/>
                  <a:ext cx="56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35" name="Ink 534">
                  <a:extLst>
                    <a:ext uri="{FF2B5EF4-FFF2-40B4-BE49-F238E27FC236}">
                      <a16:creationId xmlns:a16="http://schemas.microsoft.com/office/drawing/2014/main" id="{5FADE6C5-2C6F-D948-A454-83CF5752AADC}"/>
                    </a:ext>
                  </a:extLst>
                </p14:cNvPr>
                <p14:cNvContentPartPr/>
                <p14:nvPr/>
              </p14:nvContentPartPr>
              <p14:xfrm>
                <a:off x="856235" y="3847503"/>
                <a:ext cx="119880" cy="12960"/>
              </p14:xfrm>
            </p:contentPart>
          </mc:Choice>
          <mc:Fallback xmlns="">
            <p:pic>
              <p:nvPicPr>
                <p:cNvPr id="535" name="Ink 534">
                  <a:extLst>
                    <a:ext uri="{FF2B5EF4-FFF2-40B4-BE49-F238E27FC236}">
                      <a16:creationId xmlns:a16="http://schemas.microsoft.com/office/drawing/2014/main" id="{5FADE6C5-2C6F-D948-A454-83CF5752AADC}"/>
                    </a:ext>
                  </a:extLst>
                </p:cNvPr>
                <p:cNvPicPr/>
                <p:nvPr/>
              </p:nvPicPr>
              <p:blipFill>
                <a:blip r:embed="rId141"/>
                <a:stretch>
                  <a:fillRect/>
                </a:stretch>
              </p:blipFill>
              <p:spPr>
                <a:xfrm>
                  <a:off x="840755" y="3832383"/>
                  <a:ext cx="150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36" name="Ink 535">
                  <a:extLst>
                    <a:ext uri="{FF2B5EF4-FFF2-40B4-BE49-F238E27FC236}">
                      <a16:creationId xmlns:a16="http://schemas.microsoft.com/office/drawing/2014/main" id="{5DAE75CA-9090-D241-99AB-91FB4CFB4C81}"/>
                    </a:ext>
                  </a:extLst>
                </p14:cNvPr>
                <p14:cNvContentPartPr/>
                <p14:nvPr/>
              </p14:nvContentPartPr>
              <p14:xfrm>
                <a:off x="1195715" y="3822303"/>
                <a:ext cx="56880" cy="6480"/>
              </p14:xfrm>
            </p:contentPart>
          </mc:Choice>
          <mc:Fallback xmlns="">
            <p:pic>
              <p:nvPicPr>
                <p:cNvPr id="536" name="Ink 535">
                  <a:extLst>
                    <a:ext uri="{FF2B5EF4-FFF2-40B4-BE49-F238E27FC236}">
                      <a16:creationId xmlns:a16="http://schemas.microsoft.com/office/drawing/2014/main" id="{5DAE75CA-9090-D241-99AB-91FB4CFB4C81}"/>
                    </a:ext>
                  </a:extLst>
                </p:cNvPr>
                <p:cNvPicPr/>
                <p:nvPr/>
              </p:nvPicPr>
              <p:blipFill>
                <a:blip r:embed="rId143"/>
                <a:stretch>
                  <a:fillRect/>
                </a:stretch>
              </p:blipFill>
              <p:spPr>
                <a:xfrm>
                  <a:off x="1180235" y="3807183"/>
                  <a:ext cx="87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37" name="Ink 536">
                  <a:extLst>
                    <a:ext uri="{FF2B5EF4-FFF2-40B4-BE49-F238E27FC236}">
                      <a16:creationId xmlns:a16="http://schemas.microsoft.com/office/drawing/2014/main" id="{1E4245DB-8D79-A443-99FC-5DDBFD52A5D9}"/>
                    </a:ext>
                  </a:extLst>
                </p14:cNvPr>
                <p14:cNvContentPartPr/>
                <p14:nvPr/>
              </p14:nvContentPartPr>
              <p14:xfrm>
                <a:off x="1220915" y="3872703"/>
                <a:ext cx="63360" cy="12960"/>
              </p14:xfrm>
            </p:contentPart>
          </mc:Choice>
          <mc:Fallback xmlns="">
            <p:pic>
              <p:nvPicPr>
                <p:cNvPr id="537" name="Ink 536">
                  <a:extLst>
                    <a:ext uri="{FF2B5EF4-FFF2-40B4-BE49-F238E27FC236}">
                      <a16:creationId xmlns:a16="http://schemas.microsoft.com/office/drawing/2014/main" id="{1E4245DB-8D79-A443-99FC-5DDBFD52A5D9}"/>
                    </a:ext>
                  </a:extLst>
                </p:cNvPr>
                <p:cNvPicPr/>
                <p:nvPr/>
              </p:nvPicPr>
              <p:blipFill>
                <a:blip r:embed="rId145"/>
                <a:stretch>
                  <a:fillRect/>
                </a:stretch>
              </p:blipFill>
              <p:spPr>
                <a:xfrm>
                  <a:off x="1205435" y="3857583"/>
                  <a:ext cx="93600" cy="4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539" name="Ink 538">
                <a:extLst>
                  <a:ext uri="{FF2B5EF4-FFF2-40B4-BE49-F238E27FC236}">
                    <a16:creationId xmlns:a16="http://schemas.microsoft.com/office/drawing/2014/main" id="{D85C4432-6EF0-2A49-BF15-F0D0566A3ACE}"/>
                  </a:ext>
                </a:extLst>
              </p14:cNvPr>
              <p14:cNvContentPartPr/>
              <p14:nvPr/>
            </p14:nvContentPartPr>
            <p14:xfrm>
              <a:off x="3134546" y="3331987"/>
              <a:ext cx="295909" cy="1867610"/>
            </p14:xfrm>
          </p:contentPart>
        </mc:Choice>
        <mc:Fallback xmlns="">
          <p:pic>
            <p:nvPicPr>
              <p:cNvPr id="539" name="Ink 538">
                <a:extLst>
                  <a:ext uri="{FF2B5EF4-FFF2-40B4-BE49-F238E27FC236}">
                    <a16:creationId xmlns:a16="http://schemas.microsoft.com/office/drawing/2014/main" id="{D85C4432-6EF0-2A49-BF15-F0D0566A3ACE}"/>
                  </a:ext>
                </a:extLst>
              </p:cNvPr>
              <p:cNvPicPr/>
              <p:nvPr/>
            </p:nvPicPr>
            <p:blipFill>
              <a:blip r:embed="rId147"/>
              <a:stretch>
                <a:fillRect/>
              </a:stretch>
            </p:blipFill>
            <p:spPr>
              <a:xfrm>
                <a:off x="3125186" y="3322984"/>
                <a:ext cx="313908" cy="1887417"/>
              </a:xfrm>
              <a:prstGeom prst="rect">
                <a:avLst/>
              </a:prstGeom>
            </p:spPr>
          </p:pic>
        </mc:Fallback>
      </mc:AlternateContent>
      <p:grpSp>
        <p:nvGrpSpPr>
          <p:cNvPr id="551" name="Group 550">
            <a:extLst>
              <a:ext uri="{FF2B5EF4-FFF2-40B4-BE49-F238E27FC236}">
                <a16:creationId xmlns:a16="http://schemas.microsoft.com/office/drawing/2014/main" id="{12D7AF51-4F76-8F4B-AFB6-70903E59440C}"/>
              </a:ext>
            </a:extLst>
          </p:cNvPr>
          <p:cNvGrpSpPr/>
          <p:nvPr/>
        </p:nvGrpSpPr>
        <p:grpSpPr>
          <a:xfrm>
            <a:off x="3568330" y="3350706"/>
            <a:ext cx="402825" cy="176754"/>
            <a:chOff x="2044235" y="3350703"/>
            <a:chExt cx="402840" cy="176760"/>
          </a:xfrm>
        </p:grpSpPr>
        <mc:AlternateContent xmlns:mc="http://schemas.openxmlformats.org/markup-compatibility/2006" xmlns:p14="http://schemas.microsoft.com/office/powerpoint/2010/main">
          <mc:Choice Requires="p14">
            <p:contentPart p14:bwMode="auto" r:id="rId148">
              <p14:nvContentPartPr>
                <p14:cNvPr id="540" name="Ink 539">
                  <a:extLst>
                    <a:ext uri="{FF2B5EF4-FFF2-40B4-BE49-F238E27FC236}">
                      <a16:creationId xmlns:a16="http://schemas.microsoft.com/office/drawing/2014/main" id="{AE6056E5-6030-AC49-8674-49CAEC2880CD}"/>
                    </a:ext>
                  </a:extLst>
                </p14:cNvPr>
                <p14:cNvContentPartPr/>
                <p14:nvPr/>
              </p14:nvContentPartPr>
              <p14:xfrm>
                <a:off x="2044235" y="3369783"/>
                <a:ext cx="94680" cy="157680"/>
              </p14:xfrm>
            </p:contentPart>
          </mc:Choice>
          <mc:Fallback xmlns="">
            <p:pic>
              <p:nvPicPr>
                <p:cNvPr id="540" name="Ink 539">
                  <a:extLst>
                    <a:ext uri="{FF2B5EF4-FFF2-40B4-BE49-F238E27FC236}">
                      <a16:creationId xmlns:a16="http://schemas.microsoft.com/office/drawing/2014/main" id="{AE6056E5-6030-AC49-8674-49CAEC2880CD}"/>
                    </a:ext>
                  </a:extLst>
                </p:cNvPr>
                <p:cNvPicPr/>
                <p:nvPr/>
              </p:nvPicPr>
              <p:blipFill>
                <a:blip r:embed="rId149"/>
                <a:stretch>
                  <a:fillRect/>
                </a:stretch>
              </p:blipFill>
              <p:spPr>
                <a:xfrm>
                  <a:off x="2029115" y="3354303"/>
                  <a:ext cx="1252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41" name="Ink 540">
                  <a:extLst>
                    <a:ext uri="{FF2B5EF4-FFF2-40B4-BE49-F238E27FC236}">
                      <a16:creationId xmlns:a16="http://schemas.microsoft.com/office/drawing/2014/main" id="{77B77F52-F3F9-C540-9436-542A9F193D40}"/>
                    </a:ext>
                  </a:extLst>
                </p14:cNvPr>
                <p14:cNvContentPartPr/>
                <p14:nvPr/>
              </p14:nvContentPartPr>
              <p14:xfrm>
                <a:off x="2163755" y="3350703"/>
                <a:ext cx="107280" cy="82080"/>
              </p14:xfrm>
            </p:contentPart>
          </mc:Choice>
          <mc:Fallback xmlns="">
            <p:pic>
              <p:nvPicPr>
                <p:cNvPr id="541" name="Ink 540">
                  <a:extLst>
                    <a:ext uri="{FF2B5EF4-FFF2-40B4-BE49-F238E27FC236}">
                      <a16:creationId xmlns:a16="http://schemas.microsoft.com/office/drawing/2014/main" id="{77B77F52-F3F9-C540-9436-542A9F193D40}"/>
                    </a:ext>
                  </a:extLst>
                </p:cNvPr>
                <p:cNvPicPr/>
                <p:nvPr/>
              </p:nvPicPr>
              <p:blipFill>
                <a:blip r:embed="rId151"/>
                <a:stretch>
                  <a:fillRect/>
                </a:stretch>
              </p:blipFill>
              <p:spPr>
                <a:xfrm>
                  <a:off x="2148635" y="3335583"/>
                  <a:ext cx="1378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42" name="Ink 541">
                  <a:extLst>
                    <a:ext uri="{FF2B5EF4-FFF2-40B4-BE49-F238E27FC236}">
                      <a16:creationId xmlns:a16="http://schemas.microsoft.com/office/drawing/2014/main" id="{C61241EC-EA35-1544-8AB1-3F966598F282}"/>
                    </a:ext>
                  </a:extLst>
                </p14:cNvPr>
                <p14:cNvContentPartPr/>
                <p14:nvPr/>
              </p14:nvContentPartPr>
              <p14:xfrm>
                <a:off x="2339795" y="3369783"/>
                <a:ext cx="98280" cy="126000"/>
              </p14:xfrm>
            </p:contentPart>
          </mc:Choice>
          <mc:Fallback xmlns="">
            <p:pic>
              <p:nvPicPr>
                <p:cNvPr id="542" name="Ink 541">
                  <a:extLst>
                    <a:ext uri="{FF2B5EF4-FFF2-40B4-BE49-F238E27FC236}">
                      <a16:creationId xmlns:a16="http://schemas.microsoft.com/office/drawing/2014/main" id="{C61241EC-EA35-1544-8AB1-3F966598F282}"/>
                    </a:ext>
                  </a:extLst>
                </p:cNvPr>
                <p:cNvPicPr/>
                <p:nvPr/>
              </p:nvPicPr>
              <p:blipFill>
                <a:blip r:embed="rId153"/>
                <a:stretch>
                  <a:fillRect/>
                </a:stretch>
              </p:blipFill>
              <p:spPr>
                <a:xfrm>
                  <a:off x="2324675" y="3354303"/>
                  <a:ext cx="1285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43" name="Ink 542">
                  <a:extLst>
                    <a:ext uri="{FF2B5EF4-FFF2-40B4-BE49-F238E27FC236}">
                      <a16:creationId xmlns:a16="http://schemas.microsoft.com/office/drawing/2014/main" id="{9E18F334-E90C-0B4F-923C-9E2EC7EFDE20}"/>
                    </a:ext>
                  </a:extLst>
                </p14:cNvPr>
                <p14:cNvContentPartPr/>
                <p14:nvPr/>
              </p14:nvContentPartPr>
              <p14:xfrm>
                <a:off x="2372195" y="3407583"/>
                <a:ext cx="56160" cy="31680"/>
              </p14:xfrm>
            </p:contentPart>
          </mc:Choice>
          <mc:Fallback xmlns="">
            <p:pic>
              <p:nvPicPr>
                <p:cNvPr id="543" name="Ink 542">
                  <a:extLst>
                    <a:ext uri="{FF2B5EF4-FFF2-40B4-BE49-F238E27FC236}">
                      <a16:creationId xmlns:a16="http://schemas.microsoft.com/office/drawing/2014/main" id="{9E18F334-E90C-0B4F-923C-9E2EC7EFDE20}"/>
                    </a:ext>
                  </a:extLst>
                </p:cNvPr>
                <p:cNvPicPr/>
                <p:nvPr/>
              </p:nvPicPr>
              <p:blipFill>
                <a:blip r:embed="rId155"/>
                <a:stretch>
                  <a:fillRect/>
                </a:stretch>
              </p:blipFill>
              <p:spPr>
                <a:xfrm>
                  <a:off x="2356715" y="3392103"/>
                  <a:ext cx="867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44" name="Ink 543">
                  <a:extLst>
                    <a:ext uri="{FF2B5EF4-FFF2-40B4-BE49-F238E27FC236}">
                      <a16:creationId xmlns:a16="http://schemas.microsoft.com/office/drawing/2014/main" id="{3C43B817-C524-DF49-BF99-9FE70327F7CF}"/>
                    </a:ext>
                  </a:extLst>
                </p14:cNvPr>
                <p14:cNvContentPartPr/>
                <p14:nvPr/>
              </p14:nvContentPartPr>
              <p14:xfrm>
                <a:off x="2364995" y="3357183"/>
                <a:ext cx="82080" cy="6480"/>
              </p14:xfrm>
            </p:contentPart>
          </mc:Choice>
          <mc:Fallback xmlns="">
            <p:pic>
              <p:nvPicPr>
                <p:cNvPr id="544" name="Ink 543">
                  <a:extLst>
                    <a:ext uri="{FF2B5EF4-FFF2-40B4-BE49-F238E27FC236}">
                      <a16:creationId xmlns:a16="http://schemas.microsoft.com/office/drawing/2014/main" id="{3C43B817-C524-DF49-BF99-9FE70327F7CF}"/>
                    </a:ext>
                  </a:extLst>
                </p:cNvPr>
                <p:cNvPicPr/>
                <p:nvPr/>
              </p:nvPicPr>
              <p:blipFill>
                <a:blip r:embed="rId157"/>
                <a:stretch>
                  <a:fillRect/>
                </a:stretch>
              </p:blipFill>
              <p:spPr>
                <a:xfrm>
                  <a:off x="2349875" y="3342063"/>
                  <a:ext cx="112680" cy="37080"/>
                </a:xfrm>
                <a:prstGeom prst="rect">
                  <a:avLst/>
                </a:prstGeom>
              </p:spPr>
            </p:pic>
          </mc:Fallback>
        </mc:AlternateContent>
      </p:grpSp>
      <p:grpSp>
        <p:nvGrpSpPr>
          <p:cNvPr id="550" name="Group 549">
            <a:extLst>
              <a:ext uri="{FF2B5EF4-FFF2-40B4-BE49-F238E27FC236}">
                <a16:creationId xmlns:a16="http://schemas.microsoft.com/office/drawing/2014/main" id="{1E49E14B-11BF-F446-9F00-CD785EAD6814}"/>
              </a:ext>
            </a:extLst>
          </p:cNvPr>
          <p:cNvGrpSpPr/>
          <p:nvPr/>
        </p:nvGrpSpPr>
        <p:grpSpPr>
          <a:xfrm>
            <a:off x="3493094" y="3646255"/>
            <a:ext cx="673174" cy="276830"/>
            <a:chOff x="1968995" y="3646263"/>
            <a:chExt cx="673200" cy="276840"/>
          </a:xfrm>
        </p:grpSpPr>
        <mc:AlternateContent xmlns:mc="http://schemas.openxmlformats.org/markup-compatibility/2006" xmlns:p14="http://schemas.microsoft.com/office/powerpoint/2010/main">
          <mc:Choice Requires="p14">
            <p:contentPart p14:bwMode="auto" r:id="rId158">
              <p14:nvContentPartPr>
                <p14:cNvPr id="545" name="Ink 544">
                  <a:extLst>
                    <a:ext uri="{FF2B5EF4-FFF2-40B4-BE49-F238E27FC236}">
                      <a16:creationId xmlns:a16="http://schemas.microsoft.com/office/drawing/2014/main" id="{2BCB372E-219F-D64C-ACB2-052E4412BB8B}"/>
                    </a:ext>
                  </a:extLst>
                </p14:cNvPr>
                <p14:cNvContentPartPr/>
                <p14:nvPr/>
              </p14:nvContentPartPr>
              <p14:xfrm>
                <a:off x="1968995" y="3646263"/>
                <a:ext cx="541080" cy="25560"/>
              </p14:xfrm>
            </p:contentPart>
          </mc:Choice>
          <mc:Fallback xmlns="">
            <p:pic>
              <p:nvPicPr>
                <p:cNvPr id="545" name="Ink 544">
                  <a:extLst>
                    <a:ext uri="{FF2B5EF4-FFF2-40B4-BE49-F238E27FC236}">
                      <a16:creationId xmlns:a16="http://schemas.microsoft.com/office/drawing/2014/main" id="{2BCB372E-219F-D64C-ACB2-052E4412BB8B}"/>
                    </a:ext>
                  </a:extLst>
                </p:cNvPr>
                <p:cNvPicPr/>
                <p:nvPr/>
              </p:nvPicPr>
              <p:blipFill>
                <a:blip r:embed="rId159"/>
                <a:stretch>
                  <a:fillRect/>
                </a:stretch>
              </p:blipFill>
              <p:spPr>
                <a:xfrm>
                  <a:off x="1953875" y="3631143"/>
                  <a:ext cx="571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46" name="Ink 545">
                  <a:extLst>
                    <a:ext uri="{FF2B5EF4-FFF2-40B4-BE49-F238E27FC236}">
                      <a16:creationId xmlns:a16="http://schemas.microsoft.com/office/drawing/2014/main" id="{91CD2EE6-5B57-074C-858C-3B1DECDBEF18}"/>
                    </a:ext>
                  </a:extLst>
                </p14:cNvPr>
                <p14:cNvContentPartPr/>
                <p14:nvPr/>
              </p14:nvContentPartPr>
              <p14:xfrm>
                <a:off x="2038115" y="3784503"/>
                <a:ext cx="126000" cy="138600"/>
              </p14:xfrm>
            </p:contentPart>
          </mc:Choice>
          <mc:Fallback xmlns="">
            <p:pic>
              <p:nvPicPr>
                <p:cNvPr id="546" name="Ink 545">
                  <a:extLst>
                    <a:ext uri="{FF2B5EF4-FFF2-40B4-BE49-F238E27FC236}">
                      <a16:creationId xmlns:a16="http://schemas.microsoft.com/office/drawing/2014/main" id="{91CD2EE6-5B57-074C-858C-3B1DECDBEF18}"/>
                    </a:ext>
                  </a:extLst>
                </p:cNvPr>
                <p:cNvPicPr/>
                <p:nvPr/>
              </p:nvPicPr>
              <p:blipFill>
                <a:blip r:embed="rId161"/>
                <a:stretch>
                  <a:fillRect/>
                </a:stretch>
              </p:blipFill>
              <p:spPr>
                <a:xfrm>
                  <a:off x="2022995" y="3769383"/>
                  <a:ext cx="1566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49" name="Ink 548">
                  <a:extLst>
                    <a:ext uri="{FF2B5EF4-FFF2-40B4-BE49-F238E27FC236}">
                      <a16:creationId xmlns:a16="http://schemas.microsoft.com/office/drawing/2014/main" id="{7DA153B4-080C-8541-90D9-E8AC5B781314}"/>
                    </a:ext>
                  </a:extLst>
                </p14:cNvPr>
                <p14:cNvContentPartPr/>
                <p14:nvPr/>
              </p14:nvContentPartPr>
              <p14:xfrm>
                <a:off x="2509715" y="3734463"/>
                <a:ext cx="132480" cy="82080"/>
              </p14:xfrm>
            </p:contentPart>
          </mc:Choice>
          <mc:Fallback xmlns="">
            <p:pic>
              <p:nvPicPr>
                <p:cNvPr id="549" name="Ink 548">
                  <a:extLst>
                    <a:ext uri="{FF2B5EF4-FFF2-40B4-BE49-F238E27FC236}">
                      <a16:creationId xmlns:a16="http://schemas.microsoft.com/office/drawing/2014/main" id="{7DA153B4-080C-8541-90D9-E8AC5B781314}"/>
                    </a:ext>
                  </a:extLst>
                </p:cNvPr>
                <p:cNvPicPr/>
                <p:nvPr/>
              </p:nvPicPr>
              <p:blipFill>
                <a:blip r:embed="rId167"/>
                <a:stretch>
                  <a:fillRect/>
                </a:stretch>
              </p:blipFill>
              <p:spPr>
                <a:xfrm>
                  <a:off x="2494235" y="3718983"/>
                  <a:ext cx="162720" cy="112680"/>
                </a:xfrm>
                <a:prstGeom prst="rect">
                  <a:avLst/>
                </a:prstGeom>
              </p:spPr>
            </p:pic>
          </mc:Fallback>
        </mc:AlternateContent>
      </p:grpSp>
      <p:grpSp>
        <p:nvGrpSpPr>
          <p:cNvPr id="592" name="Group 591">
            <a:extLst>
              <a:ext uri="{FF2B5EF4-FFF2-40B4-BE49-F238E27FC236}">
                <a16:creationId xmlns:a16="http://schemas.microsoft.com/office/drawing/2014/main" id="{53CD7737-D806-D24F-8F82-D63D41DE8179}"/>
              </a:ext>
            </a:extLst>
          </p:cNvPr>
          <p:cNvGrpSpPr/>
          <p:nvPr/>
        </p:nvGrpSpPr>
        <p:grpSpPr>
          <a:xfrm>
            <a:off x="3618728" y="4300350"/>
            <a:ext cx="427664" cy="169914"/>
            <a:chOff x="2094635" y="4300383"/>
            <a:chExt cx="427680" cy="169920"/>
          </a:xfrm>
        </p:grpSpPr>
        <mc:AlternateContent xmlns:mc="http://schemas.openxmlformats.org/markup-compatibility/2006" xmlns:p14="http://schemas.microsoft.com/office/powerpoint/2010/main">
          <mc:Choice Requires="p14">
            <p:contentPart p14:bwMode="auto" r:id="rId168">
              <p14:nvContentPartPr>
                <p14:cNvPr id="567" name="Ink 566">
                  <a:extLst>
                    <a:ext uri="{FF2B5EF4-FFF2-40B4-BE49-F238E27FC236}">
                      <a16:creationId xmlns:a16="http://schemas.microsoft.com/office/drawing/2014/main" id="{8A81F5A7-CE3B-CD4D-8AAD-DFECE161413C}"/>
                    </a:ext>
                  </a:extLst>
                </p14:cNvPr>
                <p14:cNvContentPartPr/>
                <p14:nvPr/>
              </p14:nvContentPartPr>
              <p14:xfrm>
                <a:off x="2094635" y="4325223"/>
                <a:ext cx="100800" cy="145080"/>
              </p14:xfrm>
            </p:contentPart>
          </mc:Choice>
          <mc:Fallback xmlns="">
            <p:pic>
              <p:nvPicPr>
                <p:cNvPr id="567" name="Ink 566">
                  <a:extLst>
                    <a:ext uri="{FF2B5EF4-FFF2-40B4-BE49-F238E27FC236}">
                      <a16:creationId xmlns:a16="http://schemas.microsoft.com/office/drawing/2014/main" id="{8A81F5A7-CE3B-CD4D-8AAD-DFECE161413C}"/>
                    </a:ext>
                  </a:extLst>
                </p:cNvPr>
                <p:cNvPicPr/>
                <p:nvPr/>
              </p:nvPicPr>
              <p:blipFill>
                <a:blip r:embed="rId169"/>
                <a:stretch>
                  <a:fillRect/>
                </a:stretch>
              </p:blipFill>
              <p:spPr>
                <a:xfrm>
                  <a:off x="2079515" y="4310103"/>
                  <a:ext cx="1314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68" name="Ink 567">
                  <a:extLst>
                    <a:ext uri="{FF2B5EF4-FFF2-40B4-BE49-F238E27FC236}">
                      <a16:creationId xmlns:a16="http://schemas.microsoft.com/office/drawing/2014/main" id="{019E4E84-84E3-1B4F-88AC-AA8DC6324FCD}"/>
                    </a:ext>
                  </a:extLst>
                </p14:cNvPr>
                <p14:cNvContentPartPr/>
                <p14:nvPr/>
              </p14:nvContentPartPr>
              <p14:xfrm>
                <a:off x="2214155" y="4325223"/>
                <a:ext cx="119880" cy="75960"/>
              </p14:xfrm>
            </p:contentPart>
          </mc:Choice>
          <mc:Fallback xmlns="">
            <p:pic>
              <p:nvPicPr>
                <p:cNvPr id="568" name="Ink 567">
                  <a:extLst>
                    <a:ext uri="{FF2B5EF4-FFF2-40B4-BE49-F238E27FC236}">
                      <a16:creationId xmlns:a16="http://schemas.microsoft.com/office/drawing/2014/main" id="{019E4E84-84E3-1B4F-88AC-AA8DC6324FCD}"/>
                    </a:ext>
                  </a:extLst>
                </p:cNvPr>
                <p:cNvPicPr/>
                <p:nvPr/>
              </p:nvPicPr>
              <p:blipFill>
                <a:blip r:embed="rId171"/>
                <a:stretch>
                  <a:fillRect/>
                </a:stretch>
              </p:blipFill>
              <p:spPr>
                <a:xfrm>
                  <a:off x="2199035" y="4310103"/>
                  <a:ext cx="1504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69" name="Ink 568">
                  <a:extLst>
                    <a:ext uri="{FF2B5EF4-FFF2-40B4-BE49-F238E27FC236}">
                      <a16:creationId xmlns:a16="http://schemas.microsoft.com/office/drawing/2014/main" id="{FBBF21E1-420B-7640-AB41-8F11D8DE8B90}"/>
                    </a:ext>
                  </a:extLst>
                </p14:cNvPr>
                <p14:cNvContentPartPr/>
                <p14:nvPr/>
              </p14:nvContentPartPr>
              <p14:xfrm>
                <a:off x="2421515" y="4331703"/>
                <a:ext cx="100800" cy="119880"/>
              </p14:xfrm>
            </p:contentPart>
          </mc:Choice>
          <mc:Fallback xmlns="">
            <p:pic>
              <p:nvPicPr>
                <p:cNvPr id="569" name="Ink 568">
                  <a:extLst>
                    <a:ext uri="{FF2B5EF4-FFF2-40B4-BE49-F238E27FC236}">
                      <a16:creationId xmlns:a16="http://schemas.microsoft.com/office/drawing/2014/main" id="{FBBF21E1-420B-7640-AB41-8F11D8DE8B90}"/>
                    </a:ext>
                  </a:extLst>
                </p:cNvPr>
                <p:cNvPicPr/>
                <p:nvPr/>
              </p:nvPicPr>
              <p:blipFill>
                <a:blip r:embed="rId173"/>
                <a:stretch>
                  <a:fillRect/>
                </a:stretch>
              </p:blipFill>
              <p:spPr>
                <a:xfrm>
                  <a:off x="2406395" y="4316583"/>
                  <a:ext cx="1314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70" name="Ink 569">
                  <a:extLst>
                    <a:ext uri="{FF2B5EF4-FFF2-40B4-BE49-F238E27FC236}">
                      <a16:creationId xmlns:a16="http://schemas.microsoft.com/office/drawing/2014/main" id="{B3E3C44B-2614-954D-BF83-F020C619591C}"/>
                    </a:ext>
                  </a:extLst>
                </p14:cNvPr>
                <p14:cNvContentPartPr/>
                <p14:nvPr/>
              </p14:nvContentPartPr>
              <p14:xfrm>
                <a:off x="2427995" y="4363023"/>
                <a:ext cx="75960" cy="31680"/>
              </p14:xfrm>
            </p:contentPart>
          </mc:Choice>
          <mc:Fallback xmlns="">
            <p:pic>
              <p:nvPicPr>
                <p:cNvPr id="570" name="Ink 569">
                  <a:extLst>
                    <a:ext uri="{FF2B5EF4-FFF2-40B4-BE49-F238E27FC236}">
                      <a16:creationId xmlns:a16="http://schemas.microsoft.com/office/drawing/2014/main" id="{B3E3C44B-2614-954D-BF83-F020C619591C}"/>
                    </a:ext>
                  </a:extLst>
                </p:cNvPr>
                <p:cNvPicPr/>
                <p:nvPr/>
              </p:nvPicPr>
              <p:blipFill>
                <a:blip r:embed="rId175"/>
                <a:stretch>
                  <a:fillRect/>
                </a:stretch>
              </p:blipFill>
              <p:spPr>
                <a:xfrm>
                  <a:off x="2412515" y="4347903"/>
                  <a:ext cx="1062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71" name="Ink 570">
                  <a:extLst>
                    <a:ext uri="{FF2B5EF4-FFF2-40B4-BE49-F238E27FC236}">
                      <a16:creationId xmlns:a16="http://schemas.microsoft.com/office/drawing/2014/main" id="{5D27F3A2-675D-8E47-9ADD-6B317B46F63A}"/>
                    </a:ext>
                  </a:extLst>
                </p14:cNvPr>
                <p14:cNvContentPartPr/>
                <p14:nvPr/>
              </p14:nvContentPartPr>
              <p14:xfrm>
                <a:off x="2440595" y="4300383"/>
                <a:ext cx="75960" cy="31680"/>
              </p14:xfrm>
            </p:contentPart>
          </mc:Choice>
          <mc:Fallback xmlns="">
            <p:pic>
              <p:nvPicPr>
                <p:cNvPr id="571" name="Ink 570">
                  <a:extLst>
                    <a:ext uri="{FF2B5EF4-FFF2-40B4-BE49-F238E27FC236}">
                      <a16:creationId xmlns:a16="http://schemas.microsoft.com/office/drawing/2014/main" id="{5D27F3A2-675D-8E47-9ADD-6B317B46F63A}"/>
                    </a:ext>
                  </a:extLst>
                </p:cNvPr>
                <p:cNvPicPr/>
                <p:nvPr/>
              </p:nvPicPr>
              <p:blipFill>
                <a:blip r:embed="rId177"/>
                <a:stretch>
                  <a:fillRect/>
                </a:stretch>
              </p:blipFill>
              <p:spPr>
                <a:xfrm>
                  <a:off x="2425115" y="4284903"/>
                  <a:ext cx="106200" cy="6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8">
            <p14:nvContentPartPr>
              <p14:cNvPr id="572" name="Ink 571">
                <a:extLst>
                  <a:ext uri="{FF2B5EF4-FFF2-40B4-BE49-F238E27FC236}">
                    <a16:creationId xmlns:a16="http://schemas.microsoft.com/office/drawing/2014/main" id="{EB12E3B4-3A2B-7B43-B78C-A503A18ECF8B}"/>
                  </a:ext>
                </a:extLst>
              </p14:cNvPr>
              <p14:cNvContentPartPr/>
              <p14:nvPr/>
            </p14:nvContentPartPr>
            <p14:xfrm>
              <a:off x="3411376" y="4576820"/>
              <a:ext cx="795930" cy="19079"/>
            </p14:xfrm>
          </p:contentPart>
        </mc:Choice>
        <mc:Fallback xmlns="">
          <p:pic>
            <p:nvPicPr>
              <p:cNvPr id="572" name="Ink 571">
                <a:extLst>
                  <a:ext uri="{FF2B5EF4-FFF2-40B4-BE49-F238E27FC236}">
                    <a16:creationId xmlns:a16="http://schemas.microsoft.com/office/drawing/2014/main" id="{EB12E3B4-3A2B-7B43-B78C-A503A18ECF8B}"/>
                  </a:ext>
                </a:extLst>
              </p:cNvPr>
              <p:cNvPicPr/>
              <p:nvPr/>
            </p:nvPicPr>
            <p:blipFill>
              <a:blip r:embed="rId179"/>
              <a:stretch>
                <a:fillRect/>
              </a:stretch>
            </p:blipFill>
            <p:spPr>
              <a:xfrm>
                <a:off x="3402380" y="4567280"/>
                <a:ext cx="813561" cy="37451"/>
              </a:xfrm>
              <a:prstGeom prst="rect">
                <a:avLst/>
              </a:prstGeom>
            </p:spPr>
          </p:pic>
        </mc:Fallback>
      </mc:AlternateContent>
      <p:grpSp>
        <p:nvGrpSpPr>
          <p:cNvPr id="594" name="Group 593">
            <a:extLst>
              <a:ext uri="{FF2B5EF4-FFF2-40B4-BE49-F238E27FC236}">
                <a16:creationId xmlns:a16="http://schemas.microsoft.com/office/drawing/2014/main" id="{6DFC0DD3-F2CD-534E-800A-E309FD7A9931}"/>
              </a:ext>
            </a:extLst>
          </p:cNvPr>
          <p:cNvGrpSpPr/>
          <p:nvPr/>
        </p:nvGrpSpPr>
        <p:grpSpPr>
          <a:xfrm>
            <a:off x="4769245" y="3149833"/>
            <a:ext cx="1213515" cy="1867610"/>
            <a:chOff x="3245195" y="3149823"/>
            <a:chExt cx="1213560" cy="1867680"/>
          </a:xfrm>
        </p:grpSpPr>
        <mc:AlternateContent xmlns:mc="http://schemas.openxmlformats.org/markup-compatibility/2006" xmlns:p14="http://schemas.microsoft.com/office/powerpoint/2010/main">
          <mc:Choice Requires="p14">
            <p:contentPart p14:bwMode="auto" r:id="rId180">
              <p14:nvContentPartPr>
                <p14:cNvPr id="552" name="Ink 551">
                  <a:extLst>
                    <a:ext uri="{FF2B5EF4-FFF2-40B4-BE49-F238E27FC236}">
                      <a16:creationId xmlns:a16="http://schemas.microsoft.com/office/drawing/2014/main" id="{8E4DF2DE-A37D-A241-8904-09DA1ADA2BA9}"/>
                    </a:ext>
                  </a:extLst>
                </p14:cNvPr>
                <p14:cNvContentPartPr/>
                <p14:nvPr/>
              </p14:nvContentPartPr>
              <p14:xfrm>
                <a:off x="3314315" y="3281583"/>
                <a:ext cx="119880" cy="132480"/>
              </p14:xfrm>
            </p:contentPart>
          </mc:Choice>
          <mc:Fallback xmlns="">
            <p:pic>
              <p:nvPicPr>
                <p:cNvPr id="552" name="Ink 551">
                  <a:extLst>
                    <a:ext uri="{FF2B5EF4-FFF2-40B4-BE49-F238E27FC236}">
                      <a16:creationId xmlns:a16="http://schemas.microsoft.com/office/drawing/2014/main" id="{8E4DF2DE-A37D-A241-8904-09DA1ADA2BA9}"/>
                    </a:ext>
                  </a:extLst>
                </p:cNvPr>
                <p:cNvPicPr/>
                <p:nvPr/>
              </p:nvPicPr>
              <p:blipFill>
                <a:blip r:embed="rId193"/>
                <a:stretch>
                  <a:fillRect/>
                </a:stretch>
              </p:blipFill>
              <p:spPr>
                <a:xfrm>
                  <a:off x="3299195" y="3266463"/>
                  <a:ext cx="1504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553" name="Ink 552">
                  <a:extLst>
                    <a:ext uri="{FF2B5EF4-FFF2-40B4-BE49-F238E27FC236}">
                      <a16:creationId xmlns:a16="http://schemas.microsoft.com/office/drawing/2014/main" id="{BF689568-7C4E-4D4A-91EC-47D20AA67086}"/>
                    </a:ext>
                  </a:extLst>
                </p14:cNvPr>
                <p14:cNvContentPartPr/>
                <p14:nvPr/>
              </p14:nvContentPartPr>
              <p14:xfrm>
                <a:off x="3446435" y="3250263"/>
                <a:ext cx="107280" cy="63360"/>
              </p14:xfrm>
            </p:contentPart>
          </mc:Choice>
          <mc:Fallback xmlns="">
            <p:pic>
              <p:nvPicPr>
                <p:cNvPr id="553" name="Ink 552">
                  <a:extLst>
                    <a:ext uri="{FF2B5EF4-FFF2-40B4-BE49-F238E27FC236}">
                      <a16:creationId xmlns:a16="http://schemas.microsoft.com/office/drawing/2014/main" id="{BF689568-7C4E-4D4A-91EC-47D20AA67086}"/>
                    </a:ext>
                  </a:extLst>
                </p:cNvPr>
                <p:cNvPicPr/>
                <p:nvPr/>
              </p:nvPicPr>
              <p:blipFill>
                <a:blip r:embed="rId195"/>
                <a:stretch>
                  <a:fillRect/>
                </a:stretch>
              </p:blipFill>
              <p:spPr>
                <a:xfrm>
                  <a:off x="3431315" y="3235143"/>
                  <a:ext cx="1378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54" name="Ink 553">
                  <a:extLst>
                    <a:ext uri="{FF2B5EF4-FFF2-40B4-BE49-F238E27FC236}">
                      <a16:creationId xmlns:a16="http://schemas.microsoft.com/office/drawing/2014/main" id="{DBFECE73-BD26-FE4C-B7E3-839BD323ED9B}"/>
                    </a:ext>
                  </a:extLst>
                </p14:cNvPr>
                <p14:cNvContentPartPr/>
                <p14:nvPr/>
              </p14:nvContentPartPr>
              <p14:xfrm>
                <a:off x="3653795" y="3262863"/>
                <a:ext cx="94680" cy="138600"/>
              </p14:xfrm>
            </p:contentPart>
          </mc:Choice>
          <mc:Fallback xmlns="">
            <p:pic>
              <p:nvPicPr>
                <p:cNvPr id="554" name="Ink 553">
                  <a:extLst>
                    <a:ext uri="{FF2B5EF4-FFF2-40B4-BE49-F238E27FC236}">
                      <a16:creationId xmlns:a16="http://schemas.microsoft.com/office/drawing/2014/main" id="{DBFECE73-BD26-FE4C-B7E3-839BD323ED9B}"/>
                    </a:ext>
                  </a:extLst>
                </p:cNvPr>
                <p:cNvPicPr/>
                <p:nvPr/>
              </p:nvPicPr>
              <p:blipFill>
                <a:blip r:embed="rId197"/>
                <a:stretch>
                  <a:fillRect/>
                </a:stretch>
              </p:blipFill>
              <p:spPr>
                <a:xfrm>
                  <a:off x="3638675" y="3247743"/>
                  <a:ext cx="1252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555" name="Ink 554">
                  <a:extLst>
                    <a:ext uri="{FF2B5EF4-FFF2-40B4-BE49-F238E27FC236}">
                      <a16:creationId xmlns:a16="http://schemas.microsoft.com/office/drawing/2014/main" id="{35F9BF90-1946-314E-BE8D-66AF421C0F44}"/>
                    </a:ext>
                  </a:extLst>
                </p14:cNvPr>
                <p14:cNvContentPartPr/>
                <p14:nvPr/>
              </p14:nvContentPartPr>
              <p14:xfrm>
                <a:off x="3653795" y="3338463"/>
                <a:ext cx="88560" cy="19080"/>
              </p14:xfrm>
            </p:contentPart>
          </mc:Choice>
          <mc:Fallback xmlns="">
            <p:pic>
              <p:nvPicPr>
                <p:cNvPr id="555" name="Ink 554">
                  <a:extLst>
                    <a:ext uri="{FF2B5EF4-FFF2-40B4-BE49-F238E27FC236}">
                      <a16:creationId xmlns:a16="http://schemas.microsoft.com/office/drawing/2014/main" id="{35F9BF90-1946-314E-BE8D-66AF421C0F44}"/>
                    </a:ext>
                  </a:extLst>
                </p:cNvPr>
                <p:cNvPicPr/>
                <p:nvPr/>
              </p:nvPicPr>
              <p:blipFill>
                <a:blip r:embed="rId199"/>
                <a:stretch>
                  <a:fillRect/>
                </a:stretch>
              </p:blipFill>
              <p:spPr>
                <a:xfrm>
                  <a:off x="3638675" y="3322983"/>
                  <a:ext cx="1188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556" name="Ink 555">
                  <a:extLst>
                    <a:ext uri="{FF2B5EF4-FFF2-40B4-BE49-F238E27FC236}">
                      <a16:creationId xmlns:a16="http://schemas.microsoft.com/office/drawing/2014/main" id="{610CBA20-8442-924A-B42F-F7D0D0588C30}"/>
                    </a:ext>
                  </a:extLst>
                </p14:cNvPr>
                <p14:cNvContentPartPr/>
                <p14:nvPr/>
              </p14:nvContentPartPr>
              <p14:xfrm>
                <a:off x="3660275" y="3256383"/>
                <a:ext cx="100800" cy="12960"/>
              </p14:xfrm>
            </p:contentPart>
          </mc:Choice>
          <mc:Fallback xmlns="">
            <p:pic>
              <p:nvPicPr>
                <p:cNvPr id="556" name="Ink 555">
                  <a:extLst>
                    <a:ext uri="{FF2B5EF4-FFF2-40B4-BE49-F238E27FC236}">
                      <a16:creationId xmlns:a16="http://schemas.microsoft.com/office/drawing/2014/main" id="{610CBA20-8442-924A-B42F-F7D0D0588C30}"/>
                    </a:ext>
                  </a:extLst>
                </p:cNvPr>
                <p:cNvPicPr/>
                <p:nvPr/>
              </p:nvPicPr>
              <p:blipFill>
                <a:blip r:embed="rId201"/>
                <a:stretch>
                  <a:fillRect/>
                </a:stretch>
              </p:blipFill>
              <p:spPr>
                <a:xfrm>
                  <a:off x="3644795" y="3241263"/>
                  <a:ext cx="1314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557" name="Ink 556">
                  <a:extLst>
                    <a:ext uri="{FF2B5EF4-FFF2-40B4-BE49-F238E27FC236}">
                      <a16:creationId xmlns:a16="http://schemas.microsoft.com/office/drawing/2014/main" id="{E093E288-97F2-344B-830A-407E758890D1}"/>
                    </a:ext>
                  </a:extLst>
                </p14:cNvPr>
                <p14:cNvContentPartPr/>
                <p14:nvPr/>
              </p14:nvContentPartPr>
              <p14:xfrm>
                <a:off x="3289115" y="3526743"/>
                <a:ext cx="654120" cy="19080"/>
              </p14:xfrm>
            </p:contentPart>
          </mc:Choice>
          <mc:Fallback xmlns="">
            <p:pic>
              <p:nvPicPr>
                <p:cNvPr id="557" name="Ink 556">
                  <a:extLst>
                    <a:ext uri="{FF2B5EF4-FFF2-40B4-BE49-F238E27FC236}">
                      <a16:creationId xmlns:a16="http://schemas.microsoft.com/office/drawing/2014/main" id="{E093E288-97F2-344B-830A-407E758890D1}"/>
                    </a:ext>
                  </a:extLst>
                </p:cNvPr>
                <p:cNvPicPr/>
                <p:nvPr/>
              </p:nvPicPr>
              <p:blipFill>
                <a:blip r:embed="rId203"/>
                <a:stretch>
                  <a:fillRect/>
                </a:stretch>
              </p:blipFill>
              <p:spPr>
                <a:xfrm>
                  <a:off x="3273995" y="3511623"/>
                  <a:ext cx="6847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558" name="Ink 557">
                  <a:extLst>
                    <a:ext uri="{FF2B5EF4-FFF2-40B4-BE49-F238E27FC236}">
                      <a16:creationId xmlns:a16="http://schemas.microsoft.com/office/drawing/2014/main" id="{BBABDEC0-0826-B041-90EC-C277A66B66E9}"/>
                    </a:ext>
                  </a:extLst>
                </p14:cNvPr>
                <p14:cNvContentPartPr/>
                <p14:nvPr/>
              </p14:nvContentPartPr>
              <p14:xfrm>
                <a:off x="3245195" y="3727983"/>
                <a:ext cx="119880" cy="132480"/>
              </p14:xfrm>
            </p:contentPart>
          </mc:Choice>
          <mc:Fallback xmlns="">
            <p:pic>
              <p:nvPicPr>
                <p:cNvPr id="558" name="Ink 557">
                  <a:extLst>
                    <a:ext uri="{FF2B5EF4-FFF2-40B4-BE49-F238E27FC236}">
                      <a16:creationId xmlns:a16="http://schemas.microsoft.com/office/drawing/2014/main" id="{BBABDEC0-0826-B041-90EC-C277A66B66E9}"/>
                    </a:ext>
                  </a:extLst>
                </p:cNvPr>
                <p:cNvPicPr/>
                <p:nvPr/>
              </p:nvPicPr>
              <p:blipFill>
                <a:blip r:embed="rId205"/>
                <a:stretch>
                  <a:fillRect/>
                </a:stretch>
              </p:blipFill>
              <p:spPr>
                <a:xfrm>
                  <a:off x="3230075" y="3712863"/>
                  <a:ext cx="1504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61" name="Ink 560">
                  <a:extLst>
                    <a:ext uri="{FF2B5EF4-FFF2-40B4-BE49-F238E27FC236}">
                      <a16:creationId xmlns:a16="http://schemas.microsoft.com/office/drawing/2014/main" id="{E0FF2D60-743B-EA4A-8997-D94833B90450}"/>
                    </a:ext>
                  </a:extLst>
                </p14:cNvPr>
                <p14:cNvContentPartPr/>
                <p14:nvPr/>
              </p14:nvContentPartPr>
              <p14:xfrm>
                <a:off x="3785915" y="3677943"/>
                <a:ext cx="107280" cy="132480"/>
              </p14:xfrm>
            </p:contentPart>
          </mc:Choice>
          <mc:Fallback xmlns="">
            <p:pic>
              <p:nvPicPr>
                <p:cNvPr id="561" name="Ink 560">
                  <a:extLst>
                    <a:ext uri="{FF2B5EF4-FFF2-40B4-BE49-F238E27FC236}">
                      <a16:creationId xmlns:a16="http://schemas.microsoft.com/office/drawing/2014/main" id="{E0FF2D60-743B-EA4A-8997-D94833B90450}"/>
                    </a:ext>
                  </a:extLst>
                </p:cNvPr>
                <p:cNvPicPr/>
                <p:nvPr/>
              </p:nvPicPr>
              <p:blipFill>
                <a:blip r:embed="rId211"/>
                <a:stretch>
                  <a:fillRect/>
                </a:stretch>
              </p:blipFill>
              <p:spPr>
                <a:xfrm>
                  <a:off x="3770795" y="3662463"/>
                  <a:ext cx="1378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64" name="Ink 563">
                  <a:extLst>
                    <a:ext uri="{FF2B5EF4-FFF2-40B4-BE49-F238E27FC236}">
                      <a16:creationId xmlns:a16="http://schemas.microsoft.com/office/drawing/2014/main" id="{75F9EB3A-15C0-0140-A824-11330AD96F3B}"/>
                    </a:ext>
                  </a:extLst>
                </p14:cNvPr>
                <p14:cNvContentPartPr/>
                <p14:nvPr/>
              </p14:nvContentPartPr>
              <p14:xfrm>
                <a:off x="3936755" y="3526743"/>
                <a:ext cx="182160" cy="19080"/>
              </p14:xfrm>
            </p:contentPart>
          </mc:Choice>
          <mc:Fallback xmlns="">
            <p:pic>
              <p:nvPicPr>
                <p:cNvPr id="564" name="Ink 563">
                  <a:extLst>
                    <a:ext uri="{FF2B5EF4-FFF2-40B4-BE49-F238E27FC236}">
                      <a16:creationId xmlns:a16="http://schemas.microsoft.com/office/drawing/2014/main" id="{75F9EB3A-15C0-0140-A824-11330AD96F3B}"/>
                    </a:ext>
                  </a:extLst>
                </p:cNvPr>
                <p:cNvPicPr/>
                <p:nvPr/>
              </p:nvPicPr>
              <p:blipFill>
                <a:blip r:embed="rId217"/>
                <a:stretch>
                  <a:fillRect/>
                </a:stretch>
              </p:blipFill>
              <p:spPr>
                <a:xfrm>
                  <a:off x="3921635" y="3511623"/>
                  <a:ext cx="2124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79" name="Ink 578">
                  <a:extLst>
                    <a:ext uri="{FF2B5EF4-FFF2-40B4-BE49-F238E27FC236}">
                      <a16:creationId xmlns:a16="http://schemas.microsoft.com/office/drawing/2014/main" id="{EDDF4660-12F5-ED42-BCC6-DA141C58EFBF}"/>
                    </a:ext>
                  </a:extLst>
                </p14:cNvPr>
                <p14:cNvContentPartPr/>
                <p14:nvPr/>
              </p14:nvContentPartPr>
              <p14:xfrm>
                <a:off x="3509435" y="4293903"/>
                <a:ext cx="145080" cy="151200"/>
              </p14:xfrm>
            </p:contentPart>
          </mc:Choice>
          <mc:Fallback xmlns="">
            <p:pic>
              <p:nvPicPr>
                <p:cNvPr id="579" name="Ink 578">
                  <a:extLst>
                    <a:ext uri="{FF2B5EF4-FFF2-40B4-BE49-F238E27FC236}">
                      <a16:creationId xmlns:a16="http://schemas.microsoft.com/office/drawing/2014/main" id="{EDDF4660-12F5-ED42-BCC6-DA141C58EFBF}"/>
                    </a:ext>
                  </a:extLst>
                </p:cNvPr>
                <p:cNvPicPr/>
                <p:nvPr/>
              </p:nvPicPr>
              <p:blipFill>
                <a:blip r:embed="rId219"/>
                <a:stretch>
                  <a:fillRect/>
                </a:stretch>
              </p:blipFill>
              <p:spPr>
                <a:xfrm>
                  <a:off x="3493955" y="4278783"/>
                  <a:ext cx="1753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80" name="Ink 579">
                  <a:extLst>
                    <a:ext uri="{FF2B5EF4-FFF2-40B4-BE49-F238E27FC236}">
                      <a16:creationId xmlns:a16="http://schemas.microsoft.com/office/drawing/2014/main" id="{A85936C6-FBBE-E244-8BDF-D33D51E19E7D}"/>
                    </a:ext>
                  </a:extLst>
                </p14:cNvPr>
                <p14:cNvContentPartPr/>
                <p14:nvPr/>
              </p14:nvContentPartPr>
              <p14:xfrm>
                <a:off x="3672875" y="4281303"/>
                <a:ext cx="157680" cy="82080"/>
              </p14:xfrm>
            </p:contentPart>
          </mc:Choice>
          <mc:Fallback xmlns="">
            <p:pic>
              <p:nvPicPr>
                <p:cNvPr id="580" name="Ink 579">
                  <a:extLst>
                    <a:ext uri="{FF2B5EF4-FFF2-40B4-BE49-F238E27FC236}">
                      <a16:creationId xmlns:a16="http://schemas.microsoft.com/office/drawing/2014/main" id="{A85936C6-FBBE-E244-8BDF-D33D51E19E7D}"/>
                    </a:ext>
                  </a:extLst>
                </p:cNvPr>
                <p:cNvPicPr/>
                <p:nvPr/>
              </p:nvPicPr>
              <p:blipFill>
                <a:blip r:embed="rId221"/>
                <a:stretch>
                  <a:fillRect/>
                </a:stretch>
              </p:blipFill>
              <p:spPr>
                <a:xfrm>
                  <a:off x="3657395" y="4266183"/>
                  <a:ext cx="1879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81" name="Ink 580">
                  <a:extLst>
                    <a:ext uri="{FF2B5EF4-FFF2-40B4-BE49-F238E27FC236}">
                      <a16:creationId xmlns:a16="http://schemas.microsoft.com/office/drawing/2014/main" id="{1FA34032-2F8F-324D-8747-CFB4766E9C72}"/>
                    </a:ext>
                  </a:extLst>
                </p14:cNvPr>
                <p14:cNvContentPartPr/>
                <p14:nvPr/>
              </p14:nvContentPartPr>
              <p14:xfrm>
                <a:off x="3924155" y="4281303"/>
                <a:ext cx="107280" cy="119880"/>
              </p14:xfrm>
            </p:contentPart>
          </mc:Choice>
          <mc:Fallback xmlns="">
            <p:pic>
              <p:nvPicPr>
                <p:cNvPr id="581" name="Ink 580">
                  <a:extLst>
                    <a:ext uri="{FF2B5EF4-FFF2-40B4-BE49-F238E27FC236}">
                      <a16:creationId xmlns:a16="http://schemas.microsoft.com/office/drawing/2014/main" id="{1FA34032-2F8F-324D-8747-CFB4766E9C72}"/>
                    </a:ext>
                  </a:extLst>
                </p:cNvPr>
                <p:cNvPicPr/>
                <p:nvPr/>
              </p:nvPicPr>
              <p:blipFill>
                <a:blip r:embed="rId223"/>
                <a:stretch>
                  <a:fillRect/>
                </a:stretch>
              </p:blipFill>
              <p:spPr>
                <a:xfrm>
                  <a:off x="3909035" y="4266183"/>
                  <a:ext cx="1378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82" name="Ink 581">
                  <a:extLst>
                    <a:ext uri="{FF2B5EF4-FFF2-40B4-BE49-F238E27FC236}">
                      <a16:creationId xmlns:a16="http://schemas.microsoft.com/office/drawing/2014/main" id="{21FCFE13-C0F8-4C42-AA24-8BF03638D88D}"/>
                    </a:ext>
                  </a:extLst>
                </p14:cNvPr>
                <p14:cNvContentPartPr/>
                <p14:nvPr/>
              </p14:nvContentPartPr>
              <p14:xfrm>
                <a:off x="3911555" y="4325223"/>
                <a:ext cx="82080" cy="12960"/>
              </p14:xfrm>
            </p:contentPart>
          </mc:Choice>
          <mc:Fallback xmlns="">
            <p:pic>
              <p:nvPicPr>
                <p:cNvPr id="582" name="Ink 581">
                  <a:extLst>
                    <a:ext uri="{FF2B5EF4-FFF2-40B4-BE49-F238E27FC236}">
                      <a16:creationId xmlns:a16="http://schemas.microsoft.com/office/drawing/2014/main" id="{21FCFE13-C0F8-4C42-AA24-8BF03638D88D}"/>
                    </a:ext>
                  </a:extLst>
                </p:cNvPr>
                <p:cNvPicPr/>
                <p:nvPr/>
              </p:nvPicPr>
              <p:blipFill>
                <a:blip r:embed="rId225"/>
                <a:stretch>
                  <a:fillRect/>
                </a:stretch>
              </p:blipFill>
              <p:spPr>
                <a:xfrm>
                  <a:off x="3896435" y="4310103"/>
                  <a:ext cx="112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83" name="Ink 582">
                  <a:extLst>
                    <a:ext uri="{FF2B5EF4-FFF2-40B4-BE49-F238E27FC236}">
                      <a16:creationId xmlns:a16="http://schemas.microsoft.com/office/drawing/2014/main" id="{E0E3EBB0-E3D5-014C-9C28-E243DEAE268C}"/>
                    </a:ext>
                  </a:extLst>
                </p14:cNvPr>
                <p14:cNvContentPartPr/>
                <p14:nvPr/>
              </p14:nvContentPartPr>
              <p14:xfrm>
                <a:off x="3936755" y="4256103"/>
                <a:ext cx="88200" cy="25560"/>
              </p14:xfrm>
            </p:contentPart>
          </mc:Choice>
          <mc:Fallback xmlns="">
            <p:pic>
              <p:nvPicPr>
                <p:cNvPr id="583" name="Ink 582">
                  <a:extLst>
                    <a:ext uri="{FF2B5EF4-FFF2-40B4-BE49-F238E27FC236}">
                      <a16:creationId xmlns:a16="http://schemas.microsoft.com/office/drawing/2014/main" id="{E0E3EBB0-E3D5-014C-9C28-E243DEAE268C}"/>
                    </a:ext>
                  </a:extLst>
                </p:cNvPr>
                <p:cNvPicPr/>
                <p:nvPr/>
              </p:nvPicPr>
              <p:blipFill>
                <a:blip r:embed="rId227"/>
                <a:stretch>
                  <a:fillRect/>
                </a:stretch>
              </p:blipFill>
              <p:spPr>
                <a:xfrm>
                  <a:off x="3921635" y="4240983"/>
                  <a:ext cx="1188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84" name="Ink 583">
                  <a:extLst>
                    <a:ext uri="{FF2B5EF4-FFF2-40B4-BE49-F238E27FC236}">
                      <a16:creationId xmlns:a16="http://schemas.microsoft.com/office/drawing/2014/main" id="{5C37B341-5266-4748-992F-3D2307BE8B92}"/>
                    </a:ext>
                  </a:extLst>
                </p14:cNvPr>
                <p14:cNvContentPartPr/>
                <p14:nvPr/>
              </p14:nvContentPartPr>
              <p14:xfrm>
                <a:off x="3522035" y="4545543"/>
                <a:ext cx="547200" cy="25560"/>
              </p14:xfrm>
            </p:contentPart>
          </mc:Choice>
          <mc:Fallback xmlns="">
            <p:pic>
              <p:nvPicPr>
                <p:cNvPr id="584" name="Ink 583">
                  <a:extLst>
                    <a:ext uri="{FF2B5EF4-FFF2-40B4-BE49-F238E27FC236}">
                      <a16:creationId xmlns:a16="http://schemas.microsoft.com/office/drawing/2014/main" id="{5C37B341-5266-4748-992F-3D2307BE8B92}"/>
                    </a:ext>
                  </a:extLst>
                </p:cNvPr>
                <p:cNvPicPr/>
                <p:nvPr/>
              </p:nvPicPr>
              <p:blipFill>
                <a:blip r:embed="rId229"/>
                <a:stretch>
                  <a:fillRect/>
                </a:stretch>
              </p:blipFill>
              <p:spPr>
                <a:xfrm>
                  <a:off x="3506555" y="4530063"/>
                  <a:ext cx="5778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593" name="Ink 592">
                  <a:extLst>
                    <a:ext uri="{FF2B5EF4-FFF2-40B4-BE49-F238E27FC236}">
                      <a16:creationId xmlns:a16="http://schemas.microsoft.com/office/drawing/2014/main" id="{4B18DAFD-1838-184E-99F6-2B3AC39D4D0D}"/>
                    </a:ext>
                  </a:extLst>
                </p14:cNvPr>
                <p14:cNvContentPartPr/>
                <p14:nvPr/>
              </p14:nvContentPartPr>
              <p14:xfrm>
                <a:off x="4194515" y="3149823"/>
                <a:ext cx="264240" cy="1867680"/>
              </p14:xfrm>
            </p:contentPart>
          </mc:Choice>
          <mc:Fallback xmlns="">
            <p:pic>
              <p:nvPicPr>
                <p:cNvPr id="593" name="Ink 592">
                  <a:extLst>
                    <a:ext uri="{FF2B5EF4-FFF2-40B4-BE49-F238E27FC236}">
                      <a16:creationId xmlns:a16="http://schemas.microsoft.com/office/drawing/2014/main" id="{4B18DAFD-1838-184E-99F6-2B3AC39D4D0D}"/>
                    </a:ext>
                  </a:extLst>
                </p:cNvPr>
                <p:cNvPicPr/>
                <p:nvPr/>
              </p:nvPicPr>
              <p:blipFill>
                <a:blip r:embed="rId239"/>
                <a:stretch>
                  <a:fillRect/>
                </a:stretch>
              </p:blipFill>
              <p:spPr>
                <a:xfrm>
                  <a:off x="4179395" y="3134343"/>
                  <a:ext cx="294840" cy="1898280"/>
                </a:xfrm>
                <a:prstGeom prst="rect">
                  <a:avLst/>
                </a:prstGeom>
              </p:spPr>
            </p:pic>
          </mc:Fallback>
        </mc:AlternateContent>
      </p:grpSp>
      <p:grpSp>
        <p:nvGrpSpPr>
          <p:cNvPr id="597" name="Group 596">
            <a:extLst>
              <a:ext uri="{FF2B5EF4-FFF2-40B4-BE49-F238E27FC236}">
                <a16:creationId xmlns:a16="http://schemas.microsoft.com/office/drawing/2014/main" id="{DE3FC94D-1A83-BB47-B5F0-2F781CAD74E7}"/>
              </a:ext>
            </a:extLst>
          </p:cNvPr>
          <p:cNvGrpSpPr/>
          <p:nvPr/>
        </p:nvGrpSpPr>
        <p:grpSpPr>
          <a:xfrm>
            <a:off x="6322226" y="3772250"/>
            <a:ext cx="94676" cy="75597"/>
            <a:chOff x="4798235" y="3772263"/>
            <a:chExt cx="94680" cy="75600"/>
          </a:xfrm>
        </p:grpSpPr>
        <mc:AlternateContent xmlns:mc="http://schemas.openxmlformats.org/markup-compatibility/2006" xmlns:p14="http://schemas.microsoft.com/office/powerpoint/2010/main">
          <mc:Choice Requires="p14">
            <p:contentPart p14:bwMode="auto" r:id="rId240">
              <p14:nvContentPartPr>
                <p14:cNvPr id="595" name="Ink 594">
                  <a:extLst>
                    <a:ext uri="{FF2B5EF4-FFF2-40B4-BE49-F238E27FC236}">
                      <a16:creationId xmlns:a16="http://schemas.microsoft.com/office/drawing/2014/main" id="{E435B119-2A26-5049-9F5D-DA8806AAA986}"/>
                    </a:ext>
                  </a:extLst>
                </p14:cNvPr>
                <p14:cNvContentPartPr/>
                <p14:nvPr/>
              </p14:nvContentPartPr>
              <p14:xfrm>
                <a:off x="4798235" y="3772263"/>
                <a:ext cx="63360" cy="6480"/>
              </p14:xfrm>
            </p:contentPart>
          </mc:Choice>
          <mc:Fallback xmlns="">
            <p:pic>
              <p:nvPicPr>
                <p:cNvPr id="595" name="Ink 594">
                  <a:extLst>
                    <a:ext uri="{FF2B5EF4-FFF2-40B4-BE49-F238E27FC236}">
                      <a16:creationId xmlns:a16="http://schemas.microsoft.com/office/drawing/2014/main" id="{E435B119-2A26-5049-9F5D-DA8806AAA986}"/>
                    </a:ext>
                  </a:extLst>
                </p:cNvPr>
                <p:cNvPicPr/>
                <p:nvPr/>
              </p:nvPicPr>
              <p:blipFill>
                <a:blip r:embed="rId241"/>
                <a:stretch>
                  <a:fillRect/>
                </a:stretch>
              </p:blipFill>
              <p:spPr>
                <a:xfrm>
                  <a:off x="4782755" y="3756783"/>
                  <a:ext cx="93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596" name="Ink 595">
                  <a:extLst>
                    <a:ext uri="{FF2B5EF4-FFF2-40B4-BE49-F238E27FC236}">
                      <a16:creationId xmlns:a16="http://schemas.microsoft.com/office/drawing/2014/main" id="{17330DCB-ECD1-E44B-999D-9FAD0BC704DC}"/>
                    </a:ext>
                  </a:extLst>
                </p14:cNvPr>
                <p14:cNvContentPartPr/>
                <p14:nvPr/>
              </p14:nvContentPartPr>
              <p14:xfrm>
                <a:off x="4823435" y="3834903"/>
                <a:ext cx="69480" cy="12960"/>
              </p14:xfrm>
            </p:contentPart>
          </mc:Choice>
          <mc:Fallback xmlns="">
            <p:pic>
              <p:nvPicPr>
                <p:cNvPr id="596" name="Ink 595">
                  <a:extLst>
                    <a:ext uri="{FF2B5EF4-FFF2-40B4-BE49-F238E27FC236}">
                      <a16:creationId xmlns:a16="http://schemas.microsoft.com/office/drawing/2014/main" id="{17330DCB-ECD1-E44B-999D-9FAD0BC704DC}"/>
                    </a:ext>
                  </a:extLst>
                </p:cNvPr>
                <p:cNvPicPr/>
                <p:nvPr/>
              </p:nvPicPr>
              <p:blipFill>
                <a:blip r:embed="rId243"/>
                <a:stretch>
                  <a:fillRect/>
                </a:stretch>
              </p:blipFill>
              <p:spPr>
                <a:xfrm>
                  <a:off x="4807955" y="3819783"/>
                  <a:ext cx="100080" cy="4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4">
            <p14:nvContentPartPr>
              <p14:cNvPr id="598" name="Ink 597">
                <a:extLst>
                  <a:ext uri="{FF2B5EF4-FFF2-40B4-BE49-F238E27FC236}">
                    <a16:creationId xmlns:a16="http://schemas.microsoft.com/office/drawing/2014/main" id="{18DE7064-CB7D-2B44-9BF5-A3EB30512E72}"/>
                  </a:ext>
                </a:extLst>
              </p14:cNvPr>
              <p14:cNvContentPartPr/>
              <p14:nvPr/>
            </p14:nvContentPartPr>
            <p14:xfrm>
              <a:off x="6680414" y="3080356"/>
              <a:ext cx="339827" cy="1842411"/>
            </p14:xfrm>
          </p:contentPart>
        </mc:Choice>
        <mc:Fallback xmlns="">
          <p:pic>
            <p:nvPicPr>
              <p:cNvPr id="598" name="Ink 597">
                <a:extLst>
                  <a:ext uri="{FF2B5EF4-FFF2-40B4-BE49-F238E27FC236}">
                    <a16:creationId xmlns:a16="http://schemas.microsoft.com/office/drawing/2014/main" id="{18DE7064-CB7D-2B44-9BF5-A3EB30512E72}"/>
                  </a:ext>
                </a:extLst>
              </p:cNvPr>
              <p:cNvPicPr/>
              <p:nvPr/>
            </p:nvPicPr>
            <p:blipFill>
              <a:blip r:embed="rId245"/>
              <a:stretch>
                <a:fillRect/>
              </a:stretch>
            </p:blipFill>
            <p:spPr>
              <a:xfrm>
                <a:off x="6671414" y="3071715"/>
                <a:ext cx="358186" cy="1861134"/>
              </a:xfrm>
              <a:prstGeom prst="rect">
                <a:avLst/>
              </a:prstGeom>
            </p:spPr>
          </p:pic>
        </mc:Fallback>
      </mc:AlternateContent>
      <p:grpSp>
        <p:nvGrpSpPr>
          <p:cNvPr id="606" name="Group 605">
            <a:extLst>
              <a:ext uri="{FF2B5EF4-FFF2-40B4-BE49-F238E27FC236}">
                <a16:creationId xmlns:a16="http://schemas.microsoft.com/office/drawing/2014/main" id="{77DF0D4B-45B9-A446-A095-0DF660B4D711}"/>
              </a:ext>
            </a:extLst>
          </p:cNvPr>
          <p:cNvGrpSpPr/>
          <p:nvPr/>
        </p:nvGrpSpPr>
        <p:grpSpPr>
          <a:xfrm>
            <a:off x="7126796" y="3232271"/>
            <a:ext cx="245511" cy="106556"/>
            <a:chOff x="5602835" y="3232263"/>
            <a:chExt cx="245520" cy="106560"/>
          </a:xfrm>
        </p:grpSpPr>
        <mc:AlternateContent xmlns:mc="http://schemas.openxmlformats.org/markup-compatibility/2006" xmlns:p14="http://schemas.microsoft.com/office/powerpoint/2010/main">
          <mc:Choice Requires="p14">
            <p:contentPart p14:bwMode="auto" r:id="rId246">
              <p14:nvContentPartPr>
                <p14:cNvPr id="599" name="Ink 598">
                  <a:extLst>
                    <a:ext uri="{FF2B5EF4-FFF2-40B4-BE49-F238E27FC236}">
                      <a16:creationId xmlns:a16="http://schemas.microsoft.com/office/drawing/2014/main" id="{24DCA668-11D0-CF47-89D9-1AFDE8E373B1}"/>
                    </a:ext>
                  </a:extLst>
                </p14:cNvPr>
                <p14:cNvContentPartPr/>
                <p14:nvPr/>
              </p14:nvContentPartPr>
              <p14:xfrm>
                <a:off x="5621915" y="3256383"/>
                <a:ext cx="6480" cy="69480"/>
              </p14:xfrm>
            </p:contentPart>
          </mc:Choice>
          <mc:Fallback xmlns="">
            <p:pic>
              <p:nvPicPr>
                <p:cNvPr id="599" name="Ink 598">
                  <a:extLst>
                    <a:ext uri="{FF2B5EF4-FFF2-40B4-BE49-F238E27FC236}">
                      <a16:creationId xmlns:a16="http://schemas.microsoft.com/office/drawing/2014/main" id="{24DCA668-11D0-CF47-89D9-1AFDE8E373B1}"/>
                    </a:ext>
                  </a:extLst>
                </p:cNvPr>
                <p:cNvPicPr/>
                <p:nvPr/>
              </p:nvPicPr>
              <p:blipFill>
                <a:blip r:embed="rId247"/>
                <a:stretch>
                  <a:fillRect/>
                </a:stretch>
              </p:blipFill>
              <p:spPr>
                <a:xfrm>
                  <a:off x="5606435" y="3241263"/>
                  <a:ext cx="370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600" name="Ink 599">
                  <a:extLst>
                    <a:ext uri="{FF2B5EF4-FFF2-40B4-BE49-F238E27FC236}">
                      <a16:creationId xmlns:a16="http://schemas.microsoft.com/office/drawing/2014/main" id="{A1EAEB61-8F54-0B40-89DA-F1F33002F01A}"/>
                    </a:ext>
                  </a:extLst>
                </p14:cNvPr>
                <p14:cNvContentPartPr/>
                <p14:nvPr/>
              </p14:nvContentPartPr>
              <p14:xfrm>
                <a:off x="5602835" y="3232263"/>
                <a:ext cx="245520" cy="106560"/>
              </p14:xfrm>
            </p:contentPart>
          </mc:Choice>
          <mc:Fallback xmlns="">
            <p:pic>
              <p:nvPicPr>
                <p:cNvPr id="600" name="Ink 599">
                  <a:extLst>
                    <a:ext uri="{FF2B5EF4-FFF2-40B4-BE49-F238E27FC236}">
                      <a16:creationId xmlns:a16="http://schemas.microsoft.com/office/drawing/2014/main" id="{A1EAEB61-8F54-0B40-89DA-F1F33002F01A}"/>
                    </a:ext>
                  </a:extLst>
                </p:cNvPr>
                <p:cNvPicPr/>
                <p:nvPr/>
              </p:nvPicPr>
              <p:blipFill>
                <a:blip r:embed="rId249"/>
                <a:stretch>
                  <a:fillRect/>
                </a:stretch>
              </p:blipFill>
              <p:spPr>
                <a:xfrm>
                  <a:off x="5587715" y="3216783"/>
                  <a:ext cx="276120" cy="137160"/>
                </a:xfrm>
                <a:prstGeom prst="rect">
                  <a:avLst/>
                </a:prstGeom>
              </p:spPr>
            </p:pic>
          </mc:Fallback>
        </mc:AlternateContent>
      </p:grpSp>
      <p:grpSp>
        <p:nvGrpSpPr>
          <p:cNvPr id="617" name="Group 616">
            <a:extLst>
              <a:ext uri="{FF2B5EF4-FFF2-40B4-BE49-F238E27FC236}">
                <a16:creationId xmlns:a16="http://schemas.microsoft.com/office/drawing/2014/main" id="{B24CE5D7-6731-B140-914E-2D32C262870A}"/>
              </a:ext>
            </a:extLst>
          </p:cNvPr>
          <p:cNvGrpSpPr/>
          <p:nvPr/>
        </p:nvGrpSpPr>
        <p:grpSpPr>
          <a:xfrm>
            <a:off x="6995401" y="4237353"/>
            <a:ext cx="722493" cy="245511"/>
            <a:chOff x="5471435" y="4237383"/>
            <a:chExt cx="722520" cy="245520"/>
          </a:xfrm>
        </p:grpSpPr>
        <mc:AlternateContent xmlns:mc="http://schemas.openxmlformats.org/markup-compatibility/2006" xmlns:p14="http://schemas.microsoft.com/office/powerpoint/2010/main">
          <mc:Choice Requires="p14">
            <p:contentPart p14:bwMode="auto" r:id="rId250">
              <p14:nvContentPartPr>
                <p14:cNvPr id="607" name="Ink 606">
                  <a:extLst>
                    <a:ext uri="{FF2B5EF4-FFF2-40B4-BE49-F238E27FC236}">
                      <a16:creationId xmlns:a16="http://schemas.microsoft.com/office/drawing/2014/main" id="{2078DB4B-5328-2744-B800-686E6E0C0CAE}"/>
                    </a:ext>
                  </a:extLst>
                </p14:cNvPr>
                <p14:cNvContentPartPr/>
                <p14:nvPr/>
              </p14:nvContentPartPr>
              <p14:xfrm>
                <a:off x="5471435" y="4237383"/>
                <a:ext cx="207000" cy="170280"/>
              </p14:xfrm>
            </p:contentPart>
          </mc:Choice>
          <mc:Fallback xmlns="">
            <p:pic>
              <p:nvPicPr>
                <p:cNvPr id="607" name="Ink 606">
                  <a:extLst>
                    <a:ext uri="{FF2B5EF4-FFF2-40B4-BE49-F238E27FC236}">
                      <a16:creationId xmlns:a16="http://schemas.microsoft.com/office/drawing/2014/main" id="{2078DB4B-5328-2744-B800-686E6E0C0CAE}"/>
                    </a:ext>
                  </a:extLst>
                </p:cNvPr>
                <p:cNvPicPr/>
                <p:nvPr/>
              </p:nvPicPr>
              <p:blipFill>
                <a:blip r:embed="rId251"/>
                <a:stretch>
                  <a:fillRect/>
                </a:stretch>
              </p:blipFill>
              <p:spPr>
                <a:xfrm>
                  <a:off x="5456315" y="4222263"/>
                  <a:ext cx="2376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608" name="Ink 607">
                  <a:extLst>
                    <a:ext uri="{FF2B5EF4-FFF2-40B4-BE49-F238E27FC236}">
                      <a16:creationId xmlns:a16="http://schemas.microsoft.com/office/drawing/2014/main" id="{6F531450-114E-6C4F-9E25-313B2A998FB0}"/>
                    </a:ext>
                  </a:extLst>
                </p14:cNvPr>
                <p14:cNvContentPartPr/>
                <p14:nvPr/>
              </p14:nvContentPartPr>
              <p14:xfrm>
                <a:off x="5791475" y="4312623"/>
                <a:ext cx="100080" cy="69480"/>
              </p14:xfrm>
            </p:contentPart>
          </mc:Choice>
          <mc:Fallback xmlns="">
            <p:pic>
              <p:nvPicPr>
                <p:cNvPr id="608" name="Ink 607">
                  <a:extLst>
                    <a:ext uri="{FF2B5EF4-FFF2-40B4-BE49-F238E27FC236}">
                      <a16:creationId xmlns:a16="http://schemas.microsoft.com/office/drawing/2014/main" id="{6F531450-114E-6C4F-9E25-313B2A998FB0}"/>
                    </a:ext>
                  </a:extLst>
                </p:cNvPr>
                <p:cNvPicPr/>
                <p:nvPr/>
              </p:nvPicPr>
              <p:blipFill>
                <a:blip r:embed="rId253"/>
                <a:stretch>
                  <a:fillRect/>
                </a:stretch>
              </p:blipFill>
              <p:spPr>
                <a:xfrm>
                  <a:off x="5776355" y="4297503"/>
                  <a:ext cx="1306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609" name="Ink 608">
                  <a:extLst>
                    <a:ext uri="{FF2B5EF4-FFF2-40B4-BE49-F238E27FC236}">
                      <a16:creationId xmlns:a16="http://schemas.microsoft.com/office/drawing/2014/main" id="{66D24255-BE46-B443-BD6B-FD8E57E34EE8}"/>
                    </a:ext>
                  </a:extLst>
                </p14:cNvPr>
                <p14:cNvContentPartPr/>
                <p14:nvPr/>
              </p14:nvContentPartPr>
              <p14:xfrm>
                <a:off x="5885795" y="4300383"/>
                <a:ext cx="63360" cy="107280"/>
              </p14:xfrm>
            </p:contentPart>
          </mc:Choice>
          <mc:Fallback xmlns="">
            <p:pic>
              <p:nvPicPr>
                <p:cNvPr id="609" name="Ink 608">
                  <a:extLst>
                    <a:ext uri="{FF2B5EF4-FFF2-40B4-BE49-F238E27FC236}">
                      <a16:creationId xmlns:a16="http://schemas.microsoft.com/office/drawing/2014/main" id="{66D24255-BE46-B443-BD6B-FD8E57E34EE8}"/>
                    </a:ext>
                  </a:extLst>
                </p:cNvPr>
                <p:cNvPicPr/>
                <p:nvPr/>
              </p:nvPicPr>
              <p:blipFill>
                <a:blip r:embed="rId255"/>
                <a:stretch>
                  <a:fillRect/>
                </a:stretch>
              </p:blipFill>
              <p:spPr>
                <a:xfrm>
                  <a:off x="5870675" y="4284903"/>
                  <a:ext cx="936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610" name="Ink 609">
                  <a:extLst>
                    <a:ext uri="{FF2B5EF4-FFF2-40B4-BE49-F238E27FC236}">
                      <a16:creationId xmlns:a16="http://schemas.microsoft.com/office/drawing/2014/main" id="{B540897E-D118-F746-92B5-13AE01526D20}"/>
                    </a:ext>
                  </a:extLst>
                </p14:cNvPr>
                <p14:cNvContentPartPr/>
                <p14:nvPr/>
              </p14:nvContentPartPr>
              <p14:xfrm>
                <a:off x="5999555" y="4375623"/>
                <a:ext cx="194400" cy="107280"/>
              </p14:xfrm>
            </p:contentPart>
          </mc:Choice>
          <mc:Fallback xmlns="">
            <p:pic>
              <p:nvPicPr>
                <p:cNvPr id="610" name="Ink 609">
                  <a:extLst>
                    <a:ext uri="{FF2B5EF4-FFF2-40B4-BE49-F238E27FC236}">
                      <a16:creationId xmlns:a16="http://schemas.microsoft.com/office/drawing/2014/main" id="{B540897E-D118-F746-92B5-13AE01526D20}"/>
                    </a:ext>
                  </a:extLst>
                </p:cNvPr>
                <p:cNvPicPr/>
                <p:nvPr/>
              </p:nvPicPr>
              <p:blipFill>
                <a:blip r:embed="rId257"/>
                <a:stretch>
                  <a:fillRect/>
                </a:stretch>
              </p:blipFill>
              <p:spPr>
                <a:xfrm>
                  <a:off x="5984435" y="4360503"/>
                  <a:ext cx="225000" cy="137880"/>
                </a:xfrm>
                <a:prstGeom prst="rect">
                  <a:avLst/>
                </a:prstGeom>
              </p:spPr>
            </p:pic>
          </mc:Fallback>
        </mc:AlternateContent>
      </p:grpSp>
      <p:grpSp>
        <p:nvGrpSpPr>
          <p:cNvPr id="619" name="Group 618">
            <a:extLst>
              <a:ext uri="{FF2B5EF4-FFF2-40B4-BE49-F238E27FC236}">
                <a16:creationId xmlns:a16="http://schemas.microsoft.com/office/drawing/2014/main" id="{EEB03693-620E-3A49-9B45-77B5E17794A3}"/>
              </a:ext>
            </a:extLst>
          </p:cNvPr>
          <p:cNvGrpSpPr/>
          <p:nvPr/>
        </p:nvGrpSpPr>
        <p:grpSpPr>
          <a:xfrm>
            <a:off x="8346431" y="2873004"/>
            <a:ext cx="1157356" cy="1785893"/>
            <a:chOff x="6822515" y="2872983"/>
            <a:chExt cx="1157400" cy="1785960"/>
          </a:xfrm>
        </p:grpSpPr>
        <mc:AlternateContent xmlns:mc="http://schemas.openxmlformats.org/markup-compatibility/2006" xmlns:p14="http://schemas.microsoft.com/office/powerpoint/2010/main">
          <mc:Choice Requires="p14">
            <p:contentPart p14:bwMode="auto" r:id="rId258">
              <p14:nvContentPartPr>
                <p14:cNvPr id="601" name="Ink 600">
                  <a:extLst>
                    <a:ext uri="{FF2B5EF4-FFF2-40B4-BE49-F238E27FC236}">
                      <a16:creationId xmlns:a16="http://schemas.microsoft.com/office/drawing/2014/main" id="{66A90755-8803-224F-98C5-E2C5D30A1125}"/>
                    </a:ext>
                  </a:extLst>
                </p14:cNvPr>
                <p14:cNvContentPartPr/>
                <p14:nvPr/>
              </p14:nvContentPartPr>
              <p14:xfrm>
                <a:off x="6822515" y="3199863"/>
                <a:ext cx="170280" cy="157680"/>
              </p14:xfrm>
            </p:contentPart>
          </mc:Choice>
          <mc:Fallback xmlns="">
            <p:pic>
              <p:nvPicPr>
                <p:cNvPr id="601" name="Ink 600">
                  <a:extLst>
                    <a:ext uri="{FF2B5EF4-FFF2-40B4-BE49-F238E27FC236}">
                      <a16:creationId xmlns:a16="http://schemas.microsoft.com/office/drawing/2014/main" id="{66A90755-8803-224F-98C5-E2C5D30A1125}"/>
                    </a:ext>
                  </a:extLst>
                </p:cNvPr>
                <p:cNvPicPr/>
                <p:nvPr/>
              </p:nvPicPr>
              <p:blipFill>
                <a:blip r:embed="rId259"/>
                <a:stretch>
                  <a:fillRect/>
                </a:stretch>
              </p:blipFill>
              <p:spPr>
                <a:xfrm>
                  <a:off x="6807395" y="3184743"/>
                  <a:ext cx="2005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602" name="Ink 601">
                  <a:extLst>
                    <a:ext uri="{FF2B5EF4-FFF2-40B4-BE49-F238E27FC236}">
                      <a16:creationId xmlns:a16="http://schemas.microsoft.com/office/drawing/2014/main" id="{26594494-B4EB-A449-A463-A31A8E557E7B}"/>
                    </a:ext>
                  </a:extLst>
                </p14:cNvPr>
                <p14:cNvContentPartPr/>
                <p14:nvPr/>
              </p14:nvContentPartPr>
              <p14:xfrm>
                <a:off x="7105475" y="3231543"/>
                <a:ext cx="93960" cy="69480"/>
              </p14:xfrm>
            </p:contentPart>
          </mc:Choice>
          <mc:Fallback xmlns="">
            <p:pic>
              <p:nvPicPr>
                <p:cNvPr id="602" name="Ink 601">
                  <a:extLst>
                    <a:ext uri="{FF2B5EF4-FFF2-40B4-BE49-F238E27FC236}">
                      <a16:creationId xmlns:a16="http://schemas.microsoft.com/office/drawing/2014/main" id="{26594494-B4EB-A449-A463-A31A8E557E7B}"/>
                    </a:ext>
                  </a:extLst>
                </p:cNvPr>
                <p:cNvPicPr/>
                <p:nvPr/>
              </p:nvPicPr>
              <p:blipFill>
                <a:blip r:embed="rId261"/>
                <a:stretch>
                  <a:fillRect/>
                </a:stretch>
              </p:blipFill>
              <p:spPr>
                <a:xfrm>
                  <a:off x="7090355" y="3216063"/>
                  <a:ext cx="1245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603" name="Ink 602">
                  <a:extLst>
                    <a:ext uri="{FF2B5EF4-FFF2-40B4-BE49-F238E27FC236}">
                      <a16:creationId xmlns:a16="http://schemas.microsoft.com/office/drawing/2014/main" id="{9FE8F35D-C53B-C74C-8FC0-240615372970}"/>
                    </a:ext>
                  </a:extLst>
                </p14:cNvPr>
                <p14:cNvContentPartPr/>
                <p14:nvPr/>
              </p14:nvContentPartPr>
              <p14:xfrm>
                <a:off x="7181075" y="3225063"/>
                <a:ext cx="100800" cy="100800"/>
              </p14:xfrm>
            </p:contentPart>
          </mc:Choice>
          <mc:Fallback xmlns="">
            <p:pic>
              <p:nvPicPr>
                <p:cNvPr id="603" name="Ink 602">
                  <a:extLst>
                    <a:ext uri="{FF2B5EF4-FFF2-40B4-BE49-F238E27FC236}">
                      <a16:creationId xmlns:a16="http://schemas.microsoft.com/office/drawing/2014/main" id="{9FE8F35D-C53B-C74C-8FC0-240615372970}"/>
                    </a:ext>
                  </a:extLst>
                </p:cNvPr>
                <p:cNvPicPr/>
                <p:nvPr/>
              </p:nvPicPr>
              <p:blipFill>
                <a:blip r:embed="rId263"/>
                <a:stretch>
                  <a:fillRect/>
                </a:stretch>
              </p:blipFill>
              <p:spPr>
                <a:xfrm>
                  <a:off x="7165595" y="3209943"/>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604" name="Ink 603">
                  <a:extLst>
                    <a:ext uri="{FF2B5EF4-FFF2-40B4-BE49-F238E27FC236}">
                      <a16:creationId xmlns:a16="http://schemas.microsoft.com/office/drawing/2014/main" id="{C4A113AD-84C2-504B-8BEA-F5C18D5D5DE3}"/>
                    </a:ext>
                  </a:extLst>
                </p14:cNvPr>
                <p14:cNvContentPartPr/>
                <p14:nvPr/>
              </p14:nvContentPartPr>
              <p14:xfrm>
                <a:off x="7300595" y="3306783"/>
                <a:ext cx="195120" cy="119880"/>
              </p14:xfrm>
            </p:contentPart>
          </mc:Choice>
          <mc:Fallback xmlns="">
            <p:pic>
              <p:nvPicPr>
                <p:cNvPr id="604" name="Ink 603">
                  <a:extLst>
                    <a:ext uri="{FF2B5EF4-FFF2-40B4-BE49-F238E27FC236}">
                      <a16:creationId xmlns:a16="http://schemas.microsoft.com/office/drawing/2014/main" id="{C4A113AD-84C2-504B-8BEA-F5C18D5D5DE3}"/>
                    </a:ext>
                  </a:extLst>
                </p:cNvPr>
                <p:cNvPicPr/>
                <p:nvPr/>
              </p:nvPicPr>
              <p:blipFill>
                <a:blip r:embed="rId265"/>
                <a:stretch>
                  <a:fillRect/>
                </a:stretch>
              </p:blipFill>
              <p:spPr>
                <a:xfrm>
                  <a:off x="7285115" y="3291663"/>
                  <a:ext cx="2257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611" name="Ink 610">
                  <a:extLst>
                    <a:ext uri="{FF2B5EF4-FFF2-40B4-BE49-F238E27FC236}">
                      <a16:creationId xmlns:a16="http://schemas.microsoft.com/office/drawing/2014/main" id="{2EF5F582-4BC8-FF4A-B0E2-B7EDAD82094E}"/>
                    </a:ext>
                  </a:extLst>
                </p14:cNvPr>
                <p14:cNvContentPartPr/>
                <p14:nvPr/>
              </p14:nvContentPartPr>
              <p14:xfrm>
                <a:off x="7087475" y="4199583"/>
                <a:ext cx="150480" cy="176400"/>
              </p14:xfrm>
            </p:contentPart>
          </mc:Choice>
          <mc:Fallback xmlns="">
            <p:pic>
              <p:nvPicPr>
                <p:cNvPr id="611" name="Ink 610">
                  <a:extLst>
                    <a:ext uri="{FF2B5EF4-FFF2-40B4-BE49-F238E27FC236}">
                      <a16:creationId xmlns:a16="http://schemas.microsoft.com/office/drawing/2014/main" id="{2EF5F582-4BC8-FF4A-B0E2-B7EDAD82094E}"/>
                    </a:ext>
                  </a:extLst>
                </p:cNvPr>
                <p:cNvPicPr/>
                <p:nvPr/>
              </p:nvPicPr>
              <p:blipFill>
                <a:blip r:embed="rId267"/>
                <a:stretch>
                  <a:fillRect/>
                </a:stretch>
              </p:blipFill>
              <p:spPr>
                <a:xfrm>
                  <a:off x="7071995" y="4184463"/>
                  <a:ext cx="1810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612" name="Ink 611">
                  <a:extLst>
                    <a:ext uri="{FF2B5EF4-FFF2-40B4-BE49-F238E27FC236}">
                      <a16:creationId xmlns:a16="http://schemas.microsoft.com/office/drawing/2014/main" id="{7A0CB0F0-3D84-A747-B7CD-C38C46B3EDE9}"/>
                    </a:ext>
                  </a:extLst>
                </p14:cNvPr>
                <p14:cNvContentPartPr/>
                <p14:nvPr/>
              </p14:nvContentPartPr>
              <p14:xfrm>
                <a:off x="7338035" y="4287783"/>
                <a:ext cx="113400" cy="75960"/>
              </p14:xfrm>
            </p:contentPart>
          </mc:Choice>
          <mc:Fallback xmlns="">
            <p:pic>
              <p:nvPicPr>
                <p:cNvPr id="612" name="Ink 611">
                  <a:extLst>
                    <a:ext uri="{FF2B5EF4-FFF2-40B4-BE49-F238E27FC236}">
                      <a16:creationId xmlns:a16="http://schemas.microsoft.com/office/drawing/2014/main" id="{7A0CB0F0-3D84-A747-B7CD-C38C46B3EDE9}"/>
                    </a:ext>
                  </a:extLst>
                </p:cNvPr>
                <p:cNvPicPr/>
                <p:nvPr/>
              </p:nvPicPr>
              <p:blipFill>
                <a:blip r:embed="rId269"/>
                <a:stretch>
                  <a:fillRect/>
                </a:stretch>
              </p:blipFill>
              <p:spPr>
                <a:xfrm>
                  <a:off x="7322915" y="4272303"/>
                  <a:ext cx="1440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613" name="Ink 612">
                  <a:extLst>
                    <a:ext uri="{FF2B5EF4-FFF2-40B4-BE49-F238E27FC236}">
                      <a16:creationId xmlns:a16="http://schemas.microsoft.com/office/drawing/2014/main" id="{135D83FF-592B-F444-8533-48A564D4551F}"/>
                    </a:ext>
                  </a:extLst>
                </p14:cNvPr>
                <p14:cNvContentPartPr/>
                <p14:nvPr/>
              </p14:nvContentPartPr>
              <p14:xfrm>
                <a:off x="7464035" y="4262583"/>
                <a:ext cx="91800" cy="119880"/>
              </p14:xfrm>
            </p:contentPart>
          </mc:Choice>
          <mc:Fallback xmlns="">
            <p:pic>
              <p:nvPicPr>
                <p:cNvPr id="613" name="Ink 612">
                  <a:extLst>
                    <a:ext uri="{FF2B5EF4-FFF2-40B4-BE49-F238E27FC236}">
                      <a16:creationId xmlns:a16="http://schemas.microsoft.com/office/drawing/2014/main" id="{135D83FF-592B-F444-8533-48A564D4551F}"/>
                    </a:ext>
                  </a:extLst>
                </p:cNvPr>
                <p:cNvPicPr/>
                <p:nvPr/>
              </p:nvPicPr>
              <p:blipFill>
                <a:blip r:embed="rId271"/>
                <a:stretch>
                  <a:fillRect/>
                </a:stretch>
              </p:blipFill>
              <p:spPr>
                <a:xfrm>
                  <a:off x="7448555" y="4247103"/>
                  <a:ext cx="1224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614" name="Ink 613">
                  <a:extLst>
                    <a:ext uri="{FF2B5EF4-FFF2-40B4-BE49-F238E27FC236}">
                      <a16:creationId xmlns:a16="http://schemas.microsoft.com/office/drawing/2014/main" id="{9EC5E523-94F1-4B47-BAA6-0DAD57E1E699}"/>
                    </a:ext>
                  </a:extLst>
                </p14:cNvPr>
                <p14:cNvContentPartPr/>
                <p14:nvPr/>
              </p14:nvContentPartPr>
              <p14:xfrm>
                <a:off x="7577075" y="4406943"/>
                <a:ext cx="145080" cy="69480"/>
              </p14:xfrm>
            </p:contentPart>
          </mc:Choice>
          <mc:Fallback xmlns="">
            <p:pic>
              <p:nvPicPr>
                <p:cNvPr id="614" name="Ink 613">
                  <a:extLst>
                    <a:ext uri="{FF2B5EF4-FFF2-40B4-BE49-F238E27FC236}">
                      <a16:creationId xmlns:a16="http://schemas.microsoft.com/office/drawing/2014/main" id="{9EC5E523-94F1-4B47-BAA6-0DAD57E1E699}"/>
                    </a:ext>
                  </a:extLst>
                </p:cNvPr>
                <p:cNvPicPr/>
                <p:nvPr/>
              </p:nvPicPr>
              <p:blipFill>
                <a:blip r:embed="rId273"/>
                <a:stretch>
                  <a:fillRect/>
                </a:stretch>
              </p:blipFill>
              <p:spPr>
                <a:xfrm>
                  <a:off x="7561955" y="4391823"/>
                  <a:ext cx="1753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615" name="Ink 614">
                  <a:extLst>
                    <a:ext uri="{FF2B5EF4-FFF2-40B4-BE49-F238E27FC236}">
                      <a16:creationId xmlns:a16="http://schemas.microsoft.com/office/drawing/2014/main" id="{05C0551C-7652-124C-9FBC-FECD5D939499}"/>
                    </a:ext>
                  </a:extLst>
                </p14:cNvPr>
                <p14:cNvContentPartPr/>
                <p14:nvPr/>
              </p14:nvContentPartPr>
              <p14:xfrm>
                <a:off x="7580675" y="4161783"/>
                <a:ext cx="103680" cy="75960"/>
              </p14:xfrm>
            </p:contentPart>
          </mc:Choice>
          <mc:Fallback xmlns="">
            <p:pic>
              <p:nvPicPr>
                <p:cNvPr id="615" name="Ink 614">
                  <a:extLst>
                    <a:ext uri="{FF2B5EF4-FFF2-40B4-BE49-F238E27FC236}">
                      <a16:creationId xmlns:a16="http://schemas.microsoft.com/office/drawing/2014/main" id="{05C0551C-7652-124C-9FBC-FECD5D939499}"/>
                    </a:ext>
                  </a:extLst>
                </p:cNvPr>
                <p:cNvPicPr/>
                <p:nvPr/>
              </p:nvPicPr>
              <p:blipFill>
                <a:blip r:embed="rId275"/>
                <a:stretch>
                  <a:fillRect/>
                </a:stretch>
              </p:blipFill>
              <p:spPr>
                <a:xfrm>
                  <a:off x="7565195" y="4146663"/>
                  <a:ext cx="1342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618" name="Ink 617">
                  <a:extLst>
                    <a:ext uri="{FF2B5EF4-FFF2-40B4-BE49-F238E27FC236}">
                      <a16:creationId xmlns:a16="http://schemas.microsoft.com/office/drawing/2014/main" id="{FB9DD0C2-29D2-6143-A114-91D94525D30F}"/>
                    </a:ext>
                  </a:extLst>
                </p14:cNvPr>
                <p14:cNvContentPartPr/>
                <p14:nvPr/>
              </p14:nvContentPartPr>
              <p14:xfrm>
                <a:off x="7470155" y="2872983"/>
                <a:ext cx="509760" cy="1785960"/>
              </p14:xfrm>
            </p:contentPart>
          </mc:Choice>
          <mc:Fallback xmlns="">
            <p:pic>
              <p:nvPicPr>
                <p:cNvPr id="618" name="Ink 617">
                  <a:extLst>
                    <a:ext uri="{FF2B5EF4-FFF2-40B4-BE49-F238E27FC236}">
                      <a16:creationId xmlns:a16="http://schemas.microsoft.com/office/drawing/2014/main" id="{FB9DD0C2-29D2-6143-A114-91D94525D30F}"/>
                    </a:ext>
                  </a:extLst>
                </p:cNvPr>
                <p:cNvPicPr/>
                <p:nvPr/>
              </p:nvPicPr>
              <p:blipFill>
                <a:blip r:embed="rId277"/>
                <a:stretch>
                  <a:fillRect/>
                </a:stretch>
              </p:blipFill>
              <p:spPr>
                <a:xfrm>
                  <a:off x="7455035" y="2857863"/>
                  <a:ext cx="540000" cy="1816560"/>
                </a:xfrm>
                <a:prstGeom prst="rect">
                  <a:avLst/>
                </a:prstGeom>
              </p:spPr>
            </p:pic>
          </mc:Fallback>
        </mc:AlternateContent>
      </p:grpSp>
      <p:grpSp>
        <p:nvGrpSpPr>
          <p:cNvPr id="622" name="Group 621">
            <a:extLst>
              <a:ext uri="{FF2B5EF4-FFF2-40B4-BE49-F238E27FC236}">
                <a16:creationId xmlns:a16="http://schemas.microsoft.com/office/drawing/2014/main" id="{A48ED5D6-0103-6749-8AC7-4420BFCC322F}"/>
              </a:ext>
            </a:extLst>
          </p:cNvPr>
          <p:cNvGrpSpPr/>
          <p:nvPr/>
        </p:nvGrpSpPr>
        <p:grpSpPr>
          <a:xfrm>
            <a:off x="2958513" y="5438268"/>
            <a:ext cx="81357" cy="107276"/>
            <a:chOff x="1434395" y="5438343"/>
            <a:chExt cx="81360" cy="107280"/>
          </a:xfrm>
        </p:grpSpPr>
        <mc:AlternateContent xmlns:mc="http://schemas.openxmlformats.org/markup-compatibility/2006" xmlns:p14="http://schemas.microsoft.com/office/powerpoint/2010/main">
          <mc:Choice Requires="p14">
            <p:contentPart p14:bwMode="auto" r:id="rId278">
              <p14:nvContentPartPr>
                <p14:cNvPr id="620" name="Ink 619">
                  <a:extLst>
                    <a:ext uri="{FF2B5EF4-FFF2-40B4-BE49-F238E27FC236}">
                      <a16:creationId xmlns:a16="http://schemas.microsoft.com/office/drawing/2014/main" id="{A7816178-285A-F441-B7B5-D00CD5D5EED7}"/>
                    </a:ext>
                  </a:extLst>
                </p14:cNvPr>
                <p14:cNvContentPartPr/>
                <p14:nvPr/>
              </p14:nvContentPartPr>
              <p14:xfrm>
                <a:off x="1440875" y="5438343"/>
                <a:ext cx="69480" cy="19080"/>
              </p14:xfrm>
            </p:contentPart>
          </mc:Choice>
          <mc:Fallback xmlns="">
            <p:pic>
              <p:nvPicPr>
                <p:cNvPr id="620" name="Ink 619">
                  <a:extLst>
                    <a:ext uri="{FF2B5EF4-FFF2-40B4-BE49-F238E27FC236}">
                      <a16:creationId xmlns:a16="http://schemas.microsoft.com/office/drawing/2014/main" id="{A7816178-285A-F441-B7B5-D00CD5D5EED7}"/>
                    </a:ext>
                  </a:extLst>
                </p:cNvPr>
                <p:cNvPicPr/>
                <p:nvPr/>
              </p:nvPicPr>
              <p:blipFill>
                <a:blip r:embed="rId279"/>
                <a:stretch>
                  <a:fillRect/>
                </a:stretch>
              </p:blipFill>
              <p:spPr>
                <a:xfrm>
                  <a:off x="1425755" y="5422863"/>
                  <a:ext cx="1000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621" name="Ink 620">
                  <a:extLst>
                    <a:ext uri="{FF2B5EF4-FFF2-40B4-BE49-F238E27FC236}">
                      <a16:creationId xmlns:a16="http://schemas.microsoft.com/office/drawing/2014/main" id="{153E12A1-B5B5-2A44-A8C3-9DF65B127937}"/>
                    </a:ext>
                  </a:extLst>
                </p14:cNvPr>
                <p14:cNvContentPartPr/>
                <p14:nvPr/>
              </p14:nvContentPartPr>
              <p14:xfrm>
                <a:off x="1434395" y="5520063"/>
                <a:ext cx="81360" cy="25560"/>
              </p14:xfrm>
            </p:contentPart>
          </mc:Choice>
          <mc:Fallback xmlns="">
            <p:pic>
              <p:nvPicPr>
                <p:cNvPr id="621" name="Ink 620">
                  <a:extLst>
                    <a:ext uri="{FF2B5EF4-FFF2-40B4-BE49-F238E27FC236}">
                      <a16:creationId xmlns:a16="http://schemas.microsoft.com/office/drawing/2014/main" id="{153E12A1-B5B5-2A44-A8C3-9DF65B127937}"/>
                    </a:ext>
                  </a:extLst>
                </p:cNvPr>
                <p:cNvPicPr/>
                <p:nvPr/>
              </p:nvPicPr>
              <p:blipFill>
                <a:blip r:embed="rId281"/>
                <a:stretch>
                  <a:fillRect/>
                </a:stretch>
              </p:blipFill>
              <p:spPr>
                <a:xfrm>
                  <a:off x="1419275" y="5504583"/>
                  <a:ext cx="111960" cy="56160"/>
                </a:xfrm>
                <a:prstGeom prst="rect">
                  <a:avLst/>
                </a:prstGeom>
              </p:spPr>
            </p:pic>
          </mc:Fallback>
        </mc:AlternateContent>
      </p:grpSp>
      <p:grpSp>
        <p:nvGrpSpPr>
          <p:cNvPr id="626" name="Group 625">
            <a:extLst>
              <a:ext uri="{FF2B5EF4-FFF2-40B4-BE49-F238E27FC236}">
                <a16:creationId xmlns:a16="http://schemas.microsoft.com/office/drawing/2014/main" id="{58EB58DD-A579-6D48-A4A1-8F24F43D2A17}"/>
              </a:ext>
            </a:extLst>
          </p:cNvPr>
          <p:cNvGrpSpPr/>
          <p:nvPr/>
        </p:nvGrpSpPr>
        <p:grpSpPr>
          <a:xfrm>
            <a:off x="3335779" y="5400469"/>
            <a:ext cx="195473" cy="132475"/>
            <a:chOff x="1811675" y="5400543"/>
            <a:chExt cx="195480" cy="132480"/>
          </a:xfrm>
        </p:grpSpPr>
        <mc:AlternateContent xmlns:mc="http://schemas.openxmlformats.org/markup-compatibility/2006" xmlns:p14="http://schemas.microsoft.com/office/powerpoint/2010/main">
          <mc:Choice Requires="p14">
            <p:contentPart p14:bwMode="auto" r:id="rId282">
              <p14:nvContentPartPr>
                <p14:cNvPr id="623" name="Ink 622">
                  <a:extLst>
                    <a:ext uri="{FF2B5EF4-FFF2-40B4-BE49-F238E27FC236}">
                      <a16:creationId xmlns:a16="http://schemas.microsoft.com/office/drawing/2014/main" id="{A451697C-6384-D941-B468-9B6A51D4181B}"/>
                    </a:ext>
                  </a:extLst>
                </p14:cNvPr>
                <p14:cNvContentPartPr/>
                <p14:nvPr/>
              </p14:nvContentPartPr>
              <p14:xfrm>
                <a:off x="1811675" y="5425743"/>
                <a:ext cx="44280" cy="107280"/>
              </p14:xfrm>
            </p:contentPart>
          </mc:Choice>
          <mc:Fallback xmlns="">
            <p:pic>
              <p:nvPicPr>
                <p:cNvPr id="623" name="Ink 622">
                  <a:extLst>
                    <a:ext uri="{FF2B5EF4-FFF2-40B4-BE49-F238E27FC236}">
                      <a16:creationId xmlns:a16="http://schemas.microsoft.com/office/drawing/2014/main" id="{A451697C-6384-D941-B468-9B6A51D4181B}"/>
                    </a:ext>
                  </a:extLst>
                </p:cNvPr>
                <p:cNvPicPr/>
                <p:nvPr/>
              </p:nvPicPr>
              <p:blipFill>
                <a:blip r:embed="rId283"/>
                <a:stretch>
                  <a:fillRect/>
                </a:stretch>
              </p:blipFill>
              <p:spPr>
                <a:xfrm>
                  <a:off x="1796555" y="5410263"/>
                  <a:ext cx="74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624" name="Ink 623">
                  <a:extLst>
                    <a:ext uri="{FF2B5EF4-FFF2-40B4-BE49-F238E27FC236}">
                      <a16:creationId xmlns:a16="http://schemas.microsoft.com/office/drawing/2014/main" id="{BC7D3CC7-B78F-724A-9EF9-3F929110B5C5}"/>
                    </a:ext>
                  </a:extLst>
                </p14:cNvPr>
                <p14:cNvContentPartPr/>
                <p14:nvPr/>
              </p14:nvContentPartPr>
              <p14:xfrm>
                <a:off x="1836875" y="5400543"/>
                <a:ext cx="170280" cy="119880"/>
              </p14:xfrm>
            </p:contentPart>
          </mc:Choice>
          <mc:Fallback xmlns="">
            <p:pic>
              <p:nvPicPr>
                <p:cNvPr id="624" name="Ink 623">
                  <a:extLst>
                    <a:ext uri="{FF2B5EF4-FFF2-40B4-BE49-F238E27FC236}">
                      <a16:creationId xmlns:a16="http://schemas.microsoft.com/office/drawing/2014/main" id="{BC7D3CC7-B78F-724A-9EF9-3F929110B5C5}"/>
                    </a:ext>
                  </a:extLst>
                </p:cNvPr>
                <p:cNvPicPr/>
                <p:nvPr/>
              </p:nvPicPr>
              <p:blipFill>
                <a:blip r:embed="rId285"/>
                <a:stretch>
                  <a:fillRect/>
                </a:stretch>
              </p:blipFill>
              <p:spPr>
                <a:xfrm>
                  <a:off x="1821755" y="5385063"/>
                  <a:ext cx="200520" cy="15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6">
            <p14:nvContentPartPr>
              <p14:cNvPr id="625" name="Ink 624">
                <a:extLst>
                  <a:ext uri="{FF2B5EF4-FFF2-40B4-BE49-F238E27FC236}">
                    <a16:creationId xmlns:a16="http://schemas.microsoft.com/office/drawing/2014/main" id="{6E94E78C-FB20-EF46-81F9-D8246770E6AD}"/>
                  </a:ext>
                </a:extLst>
              </p14:cNvPr>
              <p14:cNvContentPartPr/>
              <p14:nvPr/>
            </p14:nvContentPartPr>
            <p14:xfrm>
              <a:off x="3744364" y="5280954"/>
              <a:ext cx="207712" cy="365027"/>
            </p14:xfrm>
          </p:contentPart>
        </mc:Choice>
        <mc:Fallback xmlns="">
          <p:pic>
            <p:nvPicPr>
              <p:cNvPr id="625" name="Ink 624">
                <a:extLst>
                  <a:ext uri="{FF2B5EF4-FFF2-40B4-BE49-F238E27FC236}">
                    <a16:creationId xmlns:a16="http://schemas.microsoft.com/office/drawing/2014/main" id="{6E94E78C-FB20-EF46-81F9-D8246770E6AD}"/>
                  </a:ext>
                </a:extLst>
              </p:cNvPr>
              <p:cNvPicPr/>
              <p:nvPr/>
            </p:nvPicPr>
            <p:blipFill>
              <a:blip r:embed="rId287"/>
              <a:stretch>
                <a:fillRect/>
              </a:stretch>
            </p:blipFill>
            <p:spPr>
              <a:xfrm>
                <a:off x="3735004" y="5271594"/>
                <a:ext cx="225351" cy="383746"/>
              </a:xfrm>
              <a:prstGeom prst="rect">
                <a:avLst/>
              </a:prstGeom>
            </p:spPr>
          </p:pic>
        </mc:Fallback>
      </mc:AlternateContent>
      <p:grpSp>
        <p:nvGrpSpPr>
          <p:cNvPr id="632" name="Group 631">
            <a:extLst>
              <a:ext uri="{FF2B5EF4-FFF2-40B4-BE49-F238E27FC236}">
                <a16:creationId xmlns:a16="http://schemas.microsoft.com/office/drawing/2014/main" id="{F2065A49-9C27-5045-AE1D-BBC54C0EEB42}"/>
              </a:ext>
            </a:extLst>
          </p:cNvPr>
          <p:cNvGrpSpPr/>
          <p:nvPr/>
        </p:nvGrpSpPr>
        <p:grpSpPr>
          <a:xfrm>
            <a:off x="2153943" y="5318752"/>
            <a:ext cx="440624" cy="239391"/>
            <a:chOff x="629795" y="5318823"/>
            <a:chExt cx="440640" cy="239400"/>
          </a:xfrm>
        </p:grpSpPr>
        <mc:AlternateContent xmlns:mc="http://schemas.openxmlformats.org/markup-compatibility/2006" xmlns:p14="http://schemas.microsoft.com/office/powerpoint/2010/main">
          <mc:Choice Requires="p14">
            <p:contentPart p14:bwMode="auto" r:id="rId288">
              <p14:nvContentPartPr>
                <p14:cNvPr id="627" name="Ink 626">
                  <a:extLst>
                    <a:ext uri="{FF2B5EF4-FFF2-40B4-BE49-F238E27FC236}">
                      <a16:creationId xmlns:a16="http://schemas.microsoft.com/office/drawing/2014/main" id="{B1F396A3-3C69-3C40-AC9D-EC7878AE5514}"/>
                    </a:ext>
                  </a:extLst>
                </p14:cNvPr>
                <p14:cNvContentPartPr/>
                <p14:nvPr/>
              </p14:nvContentPartPr>
              <p14:xfrm>
                <a:off x="629795" y="5332143"/>
                <a:ext cx="38160" cy="219600"/>
              </p14:xfrm>
            </p:contentPart>
          </mc:Choice>
          <mc:Fallback xmlns="">
            <p:pic>
              <p:nvPicPr>
                <p:cNvPr id="627" name="Ink 626">
                  <a:extLst>
                    <a:ext uri="{FF2B5EF4-FFF2-40B4-BE49-F238E27FC236}">
                      <a16:creationId xmlns:a16="http://schemas.microsoft.com/office/drawing/2014/main" id="{B1F396A3-3C69-3C40-AC9D-EC7878AE5514}"/>
                    </a:ext>
                  </a:extLst>
                </p:cNvPr>
                <p:cNvPicPr/>
                <p:nvPr/>
              </p:nvPicPr>
              <p:blipFill>
                <a:blip r:embed="rId289"/>
                <a:stretch>
                  <a:fillRect/>
                </a:stretch>
              </p:blipFill>
              <p:spPr>
                <a:xfrm>
                  <a:off x="614675" y="5316663"/>
                  <a:ext cx="684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628" name="Ink 627">
                  <a:extLst>
                    <a:ext uri="{FF2B5EF4-FFF2-40B4-BE49-F238E27FC236}">
                      <a16:creationId xmlns:a16="http://schemas.microsoft.com/office/drawing/2014/main" id="{695F052E-069F-8B48-8C07-37FAA32DD84A}"/>
                    </a:ext>
                  </a:extLst>
                </p14:cNvPr>
                <p14:cNvContentPartPr/>
                <p14:nvPr/>
              </p14:nvContentPartPr>
              <p14:xfrm>
                <a:off x="768035" y="5356623"/>
                <a:ext cx="50760" cy="107280"/>
              </p14:xfrm>
            </p:contentPart>
          </mc:Choice>
          <mc:Fallback xmlns="">
            <p:pic>
              <p:nvPicPr>
                <p:cNvPr id="628" name="Ink 627">
                  <a:extLst>
                    <a:ext uri="{FF2B5EF4-FFF2-40B4-BE49-F238E27FC236}">
                      <a16:creationId xmlns:a16="http://schemas.microsoft.com/office/drawing/2014/main" id="{695F052E-069F-8B48-8C07-37FAA32DD84A}"/>
                    </a:ext>
                  </a:extLst>
                </p:cNvPr>
                <p:cNvPicPr/>
                <p:nvPr/>
              </p:nvPicPr>
              <p:blipFill>
                <a:blip r:embed="rId291"/>
                <a:stretch>
                  <a:fillRect/>
                </a:stretch>
              </p:blipFill>
              <p:spPr>
                <a:xfrm>
                  <a:off x="752915" y="5341143"/>
                  <a:ext cx="81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629" name="Ink 628">
                  <a:extLst>
                    <a:ext uri="{FF2B5EF4-FFF2-40B4-BE49-F238E27FC236}">
                      <a16:creationId xmlns:a16="http://schemas.microsoft.com/office/drawing/2014/main" id="{74F23842-1BE0-144D-86AC-BBAD3F098435}"/>
                    </a:ext>
                  </a:extLst>
                </p14:cNvPr>
                <p14:cNvContentPartPr/>
                <p14:nvPr/>
              </p14:nvContentPartPr>
              <p14:xfrm>
                <a:off x="874955" y="5350143"/>
                <a:ext cx="38160" cy="113400"/>
              </p14:xfrm>
            </p:contentPart>
          </mc:Choice>
          <mc:Fallback xmlns="">
            <p:pic>
              <p:nvPicPr>
                <p:cNvPr id="629" name="Ink 628">
                  <a:extLst>
                    <a:ext uri="{FF2B5EF4-FFF2-40B4-BE49-F238E27FC236}">
                      <a16:creationId xmlns:a16="http://schemas.microsoft.com/office/drawing/2014/main" id="{74F23842-1BE0-144D-86AC-BBAD3F098435}"/>
                    </a:ext>
                  </a:extLst>
                </p:cNvPr>
                <p:cNvPicPr/>
                <p:nvPr/>
              </p:nvPicPr>
              <p:blipFill>
                <a:blip r:embed="rId293"/>
                <a:stretch>
                  <a:fillRect/>
                </a:stretch>
              </p:blipFill>
              <p:spPr>
                <a:xfrm>
                  <a:off x="859835" y="5335023"/>
                  <a:ext cx="68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630" name="Ink 629">
                  <a:extLst>
                    <a:ext uri="{FF2B5EF4-FFF2-40B4-BE49-F238E27FC236}">
                      <a16:creationId xmlns:a16="http://schemas.microsoft.com/office/drawing/2014/main" id="{D9D46DEA-BB04-D44C-81CD-EFD3F4CF3352}"/>
                    </a:ext>
                  </a:extLst>
                </p14:cNvPr>
                <p14:cNvContentPartPr/>
                <p14:nvPr/>
              </p14:nvContentPartPr>
              <p14:xfrm>
                <a:off x="837155" y="5425743"/>
                <a:ext cx="56880" cy="12960"/>
              </p14:xfrm>
            </p:contentPart>
          </mc:Choice>
          <mc:Fallback xmlns="">
            <p:pic>
              <p:nvPicPr>
                <p:cNvPr id="630" name="Ink 629">
                  <a:extLst>
                    <a:ext uri="{FF2B5EF4-FFF2-40B4-BE49-F238E27FC236}">
                      <a16:creationId xmlns:a16="http://schemas.microsoft.com/office/drawing/2014/main" id="{D9D46DEA-BB04-D44C-81CD-EFD3F4CF3352}"/>
                    </a:ext>
                  </a:extLst>
                </p:cNvPr>
                <p:cNvPicPr/>
                <p:nvPr/>
              </p:nvPicPr>
              <p:blipFill>
                <a:blip r:embed="rId295"/>
                <a:stretch>
                  <a:fillRect/>
                </a:stretch>
              </p:blipFill>
              <p:spPr>
                <a:xfrm>
                  <a:off x="822035" y="5410263"/>
                  <a:ext cx="87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631" name="Ink 630">
                  <a:extLst>
                    <a:ext uri="{FF2B5EF4-FFF2-40B4-BE49-F238E27FC236}">
                      <a16:creationId xmlns:a16="http://schemas.microsoft.com/office/drawing/2014/main" id="{CF53548A-27B0-FF40-B591-778BC93BB088}"/>
                    </a:ext>
                  </a:extLst>
                </p14:cNvPr>
                <p14:cNvContentPartPr/>
                <p14:nvPr/>
              </p14:nvContentPartPr>
              <p14:xfrm>
                <a:off x="1019675" y="5318823"/>
                <a:ext cx="50760" cy="239400"/>
              </p14:xfrm>
            </p:contentPart>
          </mc:Choice>
          <mc:Fallback xmlns="">
            <p:pic>
              <p:nvPicPr>
                <p:cNvPr id="631" name="Ink 630">
                  <a:extLst>
                    <a:ext uri="{FF2B5EF4-FFF2-40B4-BE49-F238E27FC236}">
                      <a16:creationId xmlns:a16="http://schemas.microsoft.com/office/drawing/2014/main" id="{CF53548A-27B0-FF40-B591-778BC93BB088}"/>
                    </a:ext>
                  </a:extLst>
                </p:cNvPr>
                <p:cNvPicPr/>
                <p:nvPr/>
              </p:nvPicPr>
              <p:blipFill>
                <a:blip r:embed="rId297"/>
                <a:stretch>
                  <a:fillRect/>
                </a:stretch>
              </p:blipFill>
              <p:spPr>
                <a:xfrm>
                  <a:off x="1004195" y="5303343"/>
                  <a:ext cx="81000" cy="269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8">
            <p14:nvContentPartPr>
              <p14:cNvPr id="633" name="Ink 632">
                <a:extLst>
                  <a:ext uri="{FF2B5EF4-FFF2-40B4-BE49-F238E27FC236}">
                    <a16:creationId xmlns:a16="http://schemas.microsoft.com/office/drawing/2014/main" id="{208B7FD5-A1C8-1841-BD5D-C9C1C3005FB2}"/>
                  </a:ext>
                </a:extLst>
              </p14:cNvPr>
              <p14:cNvContentPartPr/>
              <p14:nvPr/>
            </p14:nvContentPartPr>
            <p14:xfrm>
              <a:off x="4555413" y="5287073"/>
              <a:ext cx="163794" cy="251990"/>
            </p14:xfrm>
          </p:contentPart>
        </mc:Choice>
        <mc:Fallback xmlns="">
          <p:pic>
            <p:nvPicPr>
              <p:cNvPr id="633" name="Ink 632">
                <a:extLst>
                  <a:ext uri="{FF2B5EF4-FFF2-40B4-BE49-F238E27FC236}">
                    <a16:creationId xmlns:a16="http://schemas.microsoft.com/office/drawing/2014/main" id="{208B7FD5-A1C8-1841-BD5D-C9C1C3005FB2}"/>
                  </a:ext>
                </a:extLst>
              </p:cNvPr>
              <p:cNvPicPr/>
              <p:nvPr/>
            </p:nvPicPr>
            <p:blipFill>
              <a:blip r:embed="rId299"/>
              <a:stretch>
                <a:fillRect/>
              </a:stretch>
            </p:blipFill>
            <p:spPr>
              <a:xfrm>
                <a:off x="4545693" y="5278060"/>
                <a:ext cx="182513" cy="269294"/>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634" name="Ink 633">
                <a:extLst>
                  <a:ext uri="{FF2B5EF4-FFF2-40B4-BE49-F238E27FC236}">
                    <a16:creationId xmlns:a16="http://schemas.microsoft.com/office/drawing/2014/main" id="{E0DB73AD-F4D6-5B40-B225-C4435005B8D9}"/>
                  </a:ext>
                </a:extLst>
              </p14:cNvPr>
              <p14:cNvContentPartPr/>
              <p14:nvPr/>
            </p14:nvContentPartPr>
            <p14:xfrm>
              <a:off x="4920080" y="5413069"/>
              <a:ext cx="157674" cy="6480"/>
            </p14:xfrm>
          </p:contentPart>
        </mc:Choice>
        <mc:Fallback xmlns="">
          <p:pic>
            <p:nvPicPr>
              <p:cNvPr id="634" name="Ink 633">
                <a:extLst>
                  <a:ext uri="{FF2B5EF4-FFF2-40B4-BE49-F238E27FC236}">
                    <a16:creationId xmlns:a16="http://schemas.microsoft.com/office/drawing/2014/main" id="{E0DB73AD-F4D6-5B40-B225-C4435005B8D9}"/>
                  </a:ext>
                </a:extLst>
              </p:cNvPr>
              <p:cNvPicPr/>
              <p:nvPr/>
            </p:nvPicPr>
            <p:blipFill>
              <a:blip r:embed="rId301"/>
              <a:stretch>
                <a:fillRect/>
              </a:stretch>
            </p:blipFill>
            <p:spPr>
              <a:xfrm>
                <a:off x="4911440" y="5404202"/>
                <a:ext cx="174233" cy="23533"/>
              </a:xfrm>
              <a:prstGeom prst="rect">
                <a:avLst/>
              </a:prstGeom>
            </p:spPr>
          </p:pic>
        </mc:Fallback>
      </mc:AlternateContent>
      <p:grpSp>
        <p:nvGrpSpPr>
          <p:cNvPr id="644" name="Group 643">
            <a:extLst>
              <a:ext uri="{FF2B5EF4-FFF2-40B4-BE49-F238E27FC236}">
                <a16:creationId xmlns:a16="http://schemas.microsoft.com/office/drawing/2014/main" id="{01E41E63-09A4-874D-A128-ABBD3B95A9C7}"/>
              </a:ext>
            </a:extLst>
          </p:cNvPr>
          <p:cNvGrpSpPr/>
          <p:nvPr/>
        </p:nvGrpSpPr>
        <p:grpSpPr>
          <a:xfrm>
            <a:off x="5360343" y="5293553"/>
            <a:ext cx="660576" cy="176394"/>
            <a:chOff x="3836315" y="5293623"/>
            <a:chExt cx="660600" cy="176400"/>
          </a:xfrm>
        </p:grpSpPr>
        <mc:AlternateContent xmlns:mc="http://schemas.openxmlformats.org/markup-compatibility/2006" xmlns:p14="http://schemas.microsoft.com/office/powerpoint/2010/main">
          <mc:Choice Requires="p14">
            <p:contentPart p14:bwMode="auto" r:id="rId302">
              <p14:nvContentPartPr>
                <p14:cNvPr id="635" name="Ink 634">
                  <a:extLst>
                    <a:ext uri="{FF2B5EF4-FFF2-40B4-BE49-F238E27FC236}">
                      <a16:creationId xmlns:a16="http://schemas.microsoft.com/office/drawing/2014/main" id="{40FB428F-8492-354E-9B09-85CCDA9468BE}"/>
                    </a:ext>
                  </a:extLst>
                </p14:cNvPr>
                <p14:cNvContentPartPr/>
                <p14:nvPr/>
              </p14:nvContentPartPr>
              <p14:xfrm>
                <a:off x="3836315" y="5324943"/>
                <a:ext cx="189000" cy="119880"/>
              </p14:xfrm>
            </p:contentPart>
          </mc:Choice>
          <mc:Fallback xmlns="">
            <p:pic>
              <p:nvPicPr>
                <p:cNvPr id="635" name="Ink 634">
                  <a:extLst>
                    <a:ext uri="{FF2B5EF4-FFF2-40B4-BE49-F238E27FC236}">
                      <a16:creationId xmlns:a16="http://schemas.microsoft.com/office/drawing/2014/main" id="{40FB428F-8492-354E-9B09-85CCDA9468BE}"/>
                    </a:ext>
                  </a:extLst>
                </p:cNvPr>
                <p:cNvPicPr/>
                <p:nvPr/>
              </p:nvPicPr>
              <p:blipFill>
                <a:blip r:embed="rId303"/>
                <a:stretch>
                  <a:fillRect/>
                </a:stretch>
              </p:blipFill>
              <p:spPr>
                <a:xfrm>
                  <a:off x="3820835" y="5309823"/>
                  <a:ext cx="2196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636" name="Ink 635">
                  <a:extLst>
                    <a:ext uri="{FF2B5EF4-FFF2-40B4-BE49-F238E27FC236}">
                      <a16:creationId xmlns:a16="http://schemas.microsoft.com/office/drawing/2014/main" id="{DD488577-3F4D-7240-B497-D2396B4AA310}"/>
                    </a:ext>
                  </a:extLst>
                </p14:cNvPr>
                <p14:cNvContentPartPr/>
                <p14:nvPr/>
              </p14:nvContentPartPr>
              <p14:xfrm>
                <a:off x="4087595" y="5324943"/>
                <a:ext cx="119880" cy="69480"/>
              </p14:xfrm>
            </p:contentPart>
          </mc:Choice>
          <mc:Fallback xmlns="">
            <p:pic>
              <p:nvPicPr>
                <p:cNvPr id="636" name="Ink 635">
                  <a:extLst>
                    <a:ext uri="{FF2B5EF4-FFF2-40B4-BE49-F238E27FC236}">
                      <a16:creationId xmlns:a16="http://schemas.microsoft.com/office/drawing/2014/main" id="{DD488577-3F4D-7240-B497-D2396B4AA310}"/>
                    </a:ext>
                  </a:extLst>
                </p:cNvPr>
                <p:cNvPicPr/>
                <p:nvPr/>
              </p:nvPicPr>
              <p:blipFill>
                <a:blip r:embed="rId305"/>
                <a:stretch>
                  <a:fillRect/>
                </a:stretch>
              </p:blipFill>
              <p:spPr>
                <a:xfrm>
                  <a:off x="4072475" y="5309823"/>
                  <a:ext cx="150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637" name="Ink 636">
                  <a:extLst>
                    <a:ext uri="{FF2B5EF4-FFF2-40B4-BE49-F238E27FC236}">
                      <a16:creationId xmlns:a16="http://schemas.microsoft.com/office/drawing/2014/main" id="{0FF59235-E0A1-0C45-847B-227CB8F50E85}"/>
                    </a:ext>
                  </a:extLst>
                </p14:cNvPr>
                <p14:cNvContentPartPr/>
                <p14:nvPr/>
              </p14:nvContentPartPr>
              <p14:xfrm>
                <a:off x="4219715" y="5293623"/>
                <a:ext cx="50760" cy="100800"/>
              </p14:xfrm>
            </p:contentPart>
          </mc:Choice>
          <mc:Fallback xmlns="">
            <p:pic>
              <p:nvPicPr>
                <p:cNvPr id="637" name="Ink 636">
                  <a:extLst>
                    <a:ext uri="{FF2B5EF4-FFF2-40B4-BE49-F238E27FC236}">
                      <a16:creationId xmlns:a16="http://schemas.microsoft.com/office/drawing/2014/main" id="{0FF59235-E0A1-0C45-847B-227CB8F50E85}"/>
                    </a:ext>
                  </a:extLst>
                </p:cNvPr>
                <p:cNvPicPr/>
                <p:nvPr/>
              </p:nvPicPr>
              <p:blipFill>
                <a:blip r:embed="rId307"/>
                <a:stretch>
                  <a:fillRect/>
                </a:stretch>
              </p:blipFill>
              <p:spPr>
                <a:xfrm>
                  <a:off x="4204595" y="5278503"/>
                  <a:ext cx="810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638" name="Ink 637">
                  <a:extLst>
                    <a:ext uri="{FF2B5EF4-FFF2-40B4-BE49-F238E27FC236}">
                      <a16:creationId xmlns:a16="http://schemas.microsoft.com/office/drawing/2014/main" id="{437B7087-42A8-C042-918A-9DD045EC97C3}"/>
                    </a:ext>
                  </a:extLst>
                </p14:cNvPr>
                <p14:cNvContentPartPr/>
                <p14:nvPr/>
              </p14:nvContentPartPr>
              <p14:xfrm>
                <a:off x="4320515" y="5400543"/>
                <a:ext cx="176400" cy="69480"/>
              </p14:xfrm>
            </p:contentPart>
          </mc:Choice>
          <mc:Fallback xmlns="">
            <p:pic>
              <p:nvPicPr>
                <p:cNvPr id="638" name="Ink 637">
                  <a:extLst>
                    <a:ext uri="{FF2B5EF4-FFF2-40B4-BE49-F238E27FC236}">
                      <a16:creationId xmlns:a16="http://schemas.microsoft.com/office/drawing/2014/main" id="{437B7087-42A8-C042-918A-9DD045EC97C3}"/>
                    </a:ext>
                  </a:extLst>
                </p:cNvPr>
                <p:cNvPicPr/>
                <p:nvPr/>
              </p:nvPicPr>
              <p:blipFill>
                <a:blip r:embed="rId309"/>
                <a:stretch>
                  <a:fillRect/>
                </a:stretch>
              </p:blipFill>
              <p:spPr>
                <a:xfrm>
                  <a:off x="4305035" y="5385063"/>
                  <a:ext cx="207000" cy="100080"/>
                </a:xfrm>
                <a:prstGeom prst="rect">
                  <a:avLst/>
                </a:prstGeom>
              </p:spPr>
            </p:pic>
          </mc:Fallback>
        </mc:AlternateContent>
      </p:grpSp>
      <p:grpSp>
        <p:nvGrpSpPr>
          <p:cNvPr id="643" name="Group 642">
            <a:extLst>
              <a:ext uri="{FF2B5EF4-FFF2-40B4-BE49-F238E27FC236}">
                <a16:creationId xmlns:a16="http://schemas.microsoft.com/office/drawing/2014/main" id="{08566D5E-6CFF-0846-9AA1-BCA956031111}"/>
              </a:ext>
            </a:extLst>
          </p:cNvPr>
          <p:cNvGrpSpPr/>
          <p:nvPr/>
        </p:nvGrpSpPr>
        <p:grpSpPr>
          <a:xfrm>
            <a:off x="6266789" y="5255755"/>
            <a:ext cx="665255" cy="220311"/>
            <a:chOff x="4742795" y="5255823"/>
            <a:chExt cx="665280" cy="220320"/>
          </a:xfrm>
        </p:grpSpPr>
        <mc:AlternateContent xmlns:mc="http://schemas.openxmlformats.org/markup-compatibility/2006" xmlns:p14="http://schemas.microsoft.com/office/powerpoint/2010/main">
          <mc:Choice Requires="p14">
            <p:contentPart p14:bwMode="auto" r:id="rId310">
              <p14:nvContentPartPr>
                <p14:cNvPr id="639" name="Ink 638">
                  <a:extLst>
                    <a:ext uri="{FF2B5EF4-FFF2-40B4-BE49-F238E27FC236}">
                      <a16:creationId xmlns:a16="http://schemas.microsoft.com/office/drawing/2014/main" id="{8C37316E-3314-604E-BB13-314DBDAA2B1D}"/>
                    </a:ext>
                  </a:extLst>
                </p14:cNvPr>
                <p14:cNvContentPartPr/>
                <p14:nvPr/>
              </p14:nvContentPartPr>
              <p14:xfrm>
                <a:off x="4742795" y="5269143"/>
                <a:ext cx="111960" cy="156960"/>
              </p14:xfrm>
            </p:contentPart>
          </mc:Choice>
          <mc:Fallback xmlns="">
            <p:pic>
              <p:nvPicPr>
                <p:cNvPr id="639" name="Ink 638">
                  <a:extLst>
                    <a:ext uri="{FF2B5EF4-FFF2-40B4-BE49-F238E27FC236}">
                      <a16:creationId xmlns:a16="http://schemas.microsoft.com/office/drawing/2014/main" id="{8C37316E-3314-604E-BB13-314DBDAA2B1D}"/>
                    </a:ext>
                  </a:extLst>
                </p:cNvPr>
                <p:cNvPicPr/>
                <p:nvPr/>
              </p:nvPicPr>
              <p:blipFill>
                <a:blip r:embed="rId311"/>
                <a:stretch>
                  <a:fillRect/>
                </a:stretch>
              </p:blipFill>
              <p:spPr>
                <a:xfrm>
                  <a:off x="4727675" y="5254023"/>
                  <a:ext cx="1425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640" name="Ink 639">
                  <a:extLst>
                    <a:ext uri="{FF2B5EF4-FFF2-40B4-BE49-F238E27FC236}">
                      <a16:creationId xmlns:a16="http://schemas.microsoft.com/office/drawing/2014/main" id="{5C83D594-F649-8C42-9438-DA886563C882}"/>
                    </a:ext>
                  </a:extLst>
                </p14:cNvPr>
                <p14:cNvContentPartPr/>
                <p14:nvPr/>
              </p14:nvContentPartPr>
              <p14:xfrm>
                <a:off x="5005595" y="5287143"/>
                <a:ext cx="88200" cy="88560"/>
              </p14:xfrm>
            </p:contentPart>
          </mc:Choice>
          <mc:Fallback xmlns="">
            <p:pic>
              <p:nvPicPr>
                <p:cNvPr id="640" name="Ink 639">
                  <a:extLst>
                    <a:ext uri="{FF2B5EF4-FFF2-40B4-BE49-F238E27FC236}">
                      <a16:creationId xmlns:a16="http://schemas.microsoft.com/office/drawing/2014/main" id="{5C83D594-F649-8C42-9438-DA886563C882}"/>
                    </a:ext>
                  </a:extLst>
                </p:cNvPr>
                <p:cNvPicPr/>
                <p:nvPr/>
              </p:nvPicPr>
              <p:blipFill>
                <a:blip r:embed="rId313"/>
                <a:stretch>
                  <a:fillRect/>
                </a:stretch>
              </p:blipFill>
              <p:spPr>
                <a:xfrm>
                  <a:off x="4990475" y="5272023"/>
                  <a:ext cx="118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641" name="Ink 640">
                  <a:extLst>
                    <a:ext uri="{FF2B5EF4-FFF2-40B4-BE49-F238E27FC236}">
                      <a16:creationId xmlns:a16="http://schemas.microsoft.com/office/drawing/2014/main" id="{4D6CB940-57C6-F04A-9987-AB5402B2B0BD}"/>
                    </a:ext>
                  </a:extLst>
                </p14:cNvPr>
                <p14:cNvContentPartPr/>
                <p14:nvPr/>
              </p14:nvContentPartPr>
              <p14:xfrm>
                <a:off x="5093795" y="5255823"/>
                <a:ext cx="75960" cy="126000"/>
              </p14:xfrm>
            </p:contentPart>
          </mc:Choice>
          <mc:Fallback xmlns="">
            <p:pic>
              <p:nvPicPr>
                <p:cNvPr id="641" name="Ink 640">
                  <a:extLst>
                    <a:ext uri="{FF2B5EF4-FFF2-40B4-BE49-F238E27FC236}">
                      <a16:creationId xmlns:a16="http://schemas.microsoft.com/office/drawing/2014/main" id="{4D6CB940-57C6-F04A-9987-AB5402B2B0BD}"/>
                    </a:ext>
                  </a:extLst>
                </p:cNvPr>
                <p:cNvPicPr/>
                <p:nvPr/>
              </p:nvPicPr>
              <p:blipFill>
                <a:blip r:embed="rId315"/>
                <a:stretch>
                  <a:fillRect/>
                </a:stretch>
              </p:blipFill>
              <p:spPr>
                <a:xfrm>
                  <a:off x="5078315" y="5240703"/>
                  <a:ext cx="1062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642" name="Ink 641">
                  <a:extLst>
                    <a:ext uri="{FF2B5EF4-FFF2-40B4-BE49-F238E27FC236}">
                      <a16:creationId xmlns:a16="http://schemas.microsoft.com/office/drawing/2014/main" id="{CAAB165C-A861-954A-B76C-3821D3C281FF}"/>
                    </a:ext>
                  </a:extLst>
                </p14:cNvPr>
                <p14:cNvContentPartPr/>
                <p14:nvPr/>
              </p14:nvContentPartPr>
              <p14:xfrm>
                <a:off x="5212955" y="5381463"/>
                <a:ext cx="195120" cy="94680"/>
              </p14:xfrm>
            </p:contentPart>
          </mc:Choice>
          <mc:Fallback xmlns="">
            <p:pic>
              <p:nvPicPr>
                <p:cNvPr id="642" name="Ink 641">
                  <a:extLst>
                    <a:ext uri="{FF2B5EF4-FFF2-40B4-BE49-F238E27FC236}">
                      <a16:creationId xmlns:a16="http://schemas.microsoft.com/office/drawing/2014/main" id="{CAAB165C-A861-954A-B76C-3821D3C281FF}"/>
                    </a:ext>
                  </a:extLst>
                </p:cNvPr>
                <p:cNvPicPr/>
                <p:nvPr/>
              </p:nvPicPr>
              <p:blipFill>
                <a:blip r:embed="rId317"/>
                <a:stretch>
                  <a:fillRect/>
                </a:stretch>
              </p:blipFill>
              <p:spPr>
                <a:xfrm>
                  <a:off x="5197835" y="5366343"/>
                  <a:ext cx="225720" cy="125280"/>
                </a:xfrm>
                <a:prstGeom prst="rect">
                  <a:avLst/>
                </a:prstGeom>
              </p:spPr>
            </p:pic>
          </mc:Fallback>
        </mc:AlternateContent>
      </p:grpSp>
      <p:grpSp>
        <p:nvGrpSpPr>
          <p:cNvPr id="650" name="Group 649">
            <a:extLst>
              <a:ext uri="{FF2B5EF4-FFF2-40B4-BE49-F238E27FC236}">
                <a16:creationId xmlns:a16="http://schemas.microsoft.com/office/drawing/2014/main" id="{1005A0C3-7B68-A645-8A38-ED866B45E8BE}"/>
              </a:ext>
            </a:extLst>
          </p:cNvPr>
          <p:cNvGrpSpPr/>
          <p:nvPr/>
        </p:nvGrpSpPr>
        <p:grpSpPr>
          <a:xfrm>
            <a:off x="3921837" y="5299673"/>
            <a:ext cx="583898" cy="251990"/>
            <a:chOff x="2397755" y="5299743"/>
            <a:chExt cx="583920" cy="252000"/>
          </a:xfrm>
        </p:grpSpPr>
        <mc:AlternateContent xmlns:mc="http://schemas.openxmlformats.org/markup-compatibility/2006" xmlns:p14="http://schemas.microsoft.com/office/powerpoint/2010/main">
          <mc:Choice Requires="p14">
            <p:contentPart p14:bwMode="auto" r:id="rId318">
              <p14:nvContentPartPr>
                <p14:cNvPr id="645" name="Ink 644">
                  <a:extLst>
                    <a:ext uri="{FF2B5EF4-FFF2-40B4-BE49-F238E27FC236}">
                      <a16:creationId xmlns:a16="http://schemas.microsoft.com/office/drawing/2014/main" id="{27EA9E91-54B4-7445-9B2C-47F8B6F68C2E}"/>
                    </a:ext>
                  </a:extLst>
                </p14:cNvPr>
                <p14:cNvContentPartPr/>
                <p14:nvPr/>
              </p14:nvContentPartPr>
              <p14:xfrm>
                <a:off x="2397755" y="5344023"/>
                <a:ext cx="149760" cy="163800"/>
              </p14:xfrm>
            </p:contentPart>
          </mc:Choice>
          <mc:Fallback xmlns="">
            <p:pic>
              <p:nvPicPr>
                <p:cNvPr id="645" name="Ink 644">
                  <a:extLst>
                    <a:ext uri="{FF2B5EF4-FFF2-40B4-BE49-F238E27FC236}">
                      <a16:creationId xmlns:a16="http://schemas.microsoft.com/office/drawing/2014/main" id="{27EA9E91-54B4-7445-9B2C-47F8B6F68C2E}"/>
                    </a:ext>
                  </a:extLst>
                </p:cNvPr>
                <p:cNvPicPr/>
                <p:nvPr/>
              </p:nvPicPr>
              <p:blipFill>
                <a:blip r:embed="rId319"/>
                <a:stretch>
                  <a:fillRect/>
                </a:stretch>
              </p:blipFill>
              <p:spPr>
                <a:xfrm>
                  <a:off x="2382635" y="5328543"/>
                  <a:ext cx="1803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646" name="Ink 645">
                  <a:extLst>
                    <a:ext uri="{FF2B5EF4-FFF2-40B4-BE49-F238E27FC236}">
                      <a16:creationId xmlns:a16="http://schemas.microsoft.com/office/drawing/2014/main" id="{D8AA1DCE-BE7C-BA4D-BC24-AE70FA70F0F7}"/>
                    </a:ext>
                  </a:extLst>
                </p14:cNvPr>
                <p14:cNvContentPartPr/>
                <p14:nvPr/>
              </p14:nvContentPartPr>
              <p14:xfrm>
                <a:off x="2654075" y="5413143"/>
                <a:ext cx="75960" cy="69480"/>
              </p14:xfrm>
            </p:contentPart>
          </mc:Choice>
          <mc:Fallback xmlns="">
            <p:pic>
              <p:nvPicPr>
                <p:cNvPr id="646" name="Ink 645">
                  <a:extLst>
                    <a:ext uri="{FF2B5EF4-FFF2-40B4-BE49-F238E27FC236}">
                      <a16:creationId xmlns:a16="http://schemas.microsoft.com/office/drawing/2014/main" id="{D8AA1DCE-BE7C-BA4D-BC24-AE70FA70F0F7}"/>
                    </a:ext>
                  </a:extLst>
                </p:cNvPr>
                <p:cNvPicPr/>
                <p:nvPr/>
              </p:nvPicPr>
              <p:blipFill>
                <a:blip r:embed="rId321"/>
                <a:stretch>
                  <a:fillRect/>
                </a:stretch>
              </p:blipFill>
              <p:spPr>
                <a:xfrm>
                  <a:off x="2638955" y="5397663"/>
                  <a:ext cx="1062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647" name="Ink 646">
                  <a:extLst>
                    <a:ext uri="{FF2B5EF4-FFF2-40B4-BE49-F238E27FC236}">
                      <a16:creationId xmlns:a16="http://schemas.microsoft.com/office/drawing/2014/main" id="{8BB45ACC-FE18-214D-A22C-F2D893136F04}"/>
                    </a:ext>
                  </a:extLst>
                </p14:cNvPr>
                <p14:cNvContentPartPr/>
                <p14:nvPr/>
              </p14:nvContentPartPr>
              <p14:xfrm>
                <a:off x="2723555" y="5425743"/>
                <a:ext cx="75960" cy="88200"/>
              </p14:xfrm>
            </p:contentPart>
          </mc:Choice>
          <mc:Fallback xmlns="">
            <p:pic>
              <p:nvPicPr>
                <p:cNvPr id="647" name="Ink 646">
                  <a:extLst>
                    <a:ext uri="{FF2B5EF4-FFF2-40B4-BE49-F238E27FC236}">
                      <a16:creationId xmlns:a16="http://schemas.microsoft.com/office/drawing/2014/main" id="{8BB45ACC-FE18-214D-A22C-F2D893136F04}"/>
                    </a:ext>
                  </a:extLst>
                </p:cNvPr>
                <p:cNvPicPr/>
                <p:nvPr/>
              </p:nvPicPr>
              <p:blipFill>
                <a:blip r:embed="rId323"/>
                <a:stretch>
                  <a:fillRect/>
                </a:stretch>
              </p:blipFill>
              <p:spPr>
                <a:xfrm>
                  <a:off x="2708075" y="5410263"/>
                  <a:ext cx="1062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648" name="Ink 647">
                  <a:extLst>
                    <a:ext uri="{FF2B5EF4-FFF2-40B4-BE49-F238E27FC236}">
                      <a16:creationId xmlns:a16="http://schemas.microsoft.com/office/drawing/2014/main" id="{13569C3E-EFA2-E04E-ADF6-24995956C18E}"/>
                    </a:ext>
                  </a:extLst>
                </p14:cNvPr>
                <p14:cNvContentPartPr/>
                <p14:nvPr/>
              </p14:nvContentPartPr>
              <p14:xfrm>
                <a:off x="2823995" y="5488383"/>
                <a:ext cx="113400" cy="63360"/>
              </p14:xfrm>
            </p:contentPart>
          </mc:Choice>
          <mc:Fallback xmlns="">
            <p:pic>
              <p:nvPicPr>
                <p:cNvPr id="648" name="Ink 647">
                  <a:extLst>
                    <a:ext uri="{FF2B5EF4-FFF2-40B4-BE49-F238E27FC236}">
                      <a16:creationId xmlns:a16="http://schemas.microsoft.com/office/drawing/2014/main" id="{13569C3E-EFA2-E04E-ADF6-24995956C18E}"/>
                    </a:ext>
                  </a:extLst>
                </p:cNvPr>
                <p:cNvPicPr/>
                <p:nvPr/>
              </p:nvPicPr>
              <p:blipFill>
                <a:blip r:embed="rId325"/>
                <a:stretch>
                  <a:fillRect/>
                </a:stretch>
              </p:blipFill>
              <p:spPr>
                <a:xfrm>
                  <a:off x="2808875" y="5473263"/>
                  <a:ext cx="1440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649" name="Ink 648">
                  <a:extLst>
                    <a:ext uri="{FF2B5EF4-FFF2-40B4-BE49-F238E27FC236}">
                      <a16:creationId xmlns:a16="http://schemas.microsoft.com/office/drawing/2014/main" id="{F659979A-94D9-4044-B93D-CB712AC89478}"/>
                    </a:ext>
                  </a:extLst>
                </p14:cNvPr>
                <p14:cNvContentPartPr/>
                <p14:nvPr/>
              </p14:nvContentPartPr>
              <p14:xfrm>
                <a:off x="2805275" y="5299743"/>
                <a:ext cx="176400" cy="82080"/>
              </p14:xfrm>
            </p:contentPart>
          </mc:Choice>
          <mc:Fallback xmlns="">
            <p:pic>
              <p:nvPicPr>
                <p:cNvPr id="649" name="Ink 648">
                  <a:extLst>
                    <a:ext uri="{FF2B5EF4-FFF2-40B4-BE49-F238E27FC236}">
                      <a16:creationId xmlns:a16="http://schemas.microsoft.com/office/drawing/2014/main" id="{F659979A-94D9-4044-B93D-CB712AC89478}"/>
                    </a:ext>
                  </a:extLst>
                </p:cNvPr>
                <p:cNvPicPr/>
                <p:nvPr/>
              </p:nvPicPr>
              <p:blipFill>
                <a:blip r:embed="rId327"/>
                <a:stretch>
                  <a:fillRect/>
                </a:stretch>
              </p:blipFill>
              <p:spPr>
                <a:xfrm>
                  <a:off x="2789795" y="5284623"/>
                  <a:ext cx="207000" cy="112680"/>
                </a:xfrm>
                <a:prstGeom prst="rect">
                  <a:avLst/>
                </a:prstGeom>
              </p:spPr>
            </p:pic>
          </mc:Fallback>
        </mc:AlternateContent>
      </p:grpSp>
      <p:grpSp>
        <p:nvGrpSpPr>
          <p:cNvPr id="654" name="Group 653">
            <a:extLst>
              <a:ext uri="{FF2B5EF4-FFF2-40B4-BE49-F238E27FC236}">
                <a16:creationId xmlns:a16="http://schemas.microsoft.com/office/drawing/2014/main" id="{85F4B9E6-05C3-6347-B51C-C654736AB77D}"/>
              </a:ext>
            </a:extLst>
          </p:cNvPr>
          <p:cNvGrpSpPr/>
          <p:nvPr/>
        </p:nvGrpSpPr>
        <p:grpSpPr>
          <a:xfrm>
            <a:off x="2964992" y="5840372"/>
            <a:ext cx="509381" cy="239391"/>
            <a:chOff x="1440875" y="5840463"/>
            <a:chExt cx="509400" cy="239400"/>
          </a:xfrm>
        </p:grpSpPr>
        <mc:AlternateContent xmlns:mc="http://schemas.openxmlformats.org/markup-compatibility/2006" xmlns:p14="http://schemas.microsoft.com/office/powerpoint/2010/main">
          <mc:Choice Requires="p14">
            <p:contentPart p14:bwMode="auto" r:id="rId328">
              <p14:nvContentPartPr>
                <p14:cNvPr id="651" name="Ink 650">
                  <a:extLst>
                    <a:ext uri="{FF2B5EF4-FFF2-40B4-BE49-F238E27FC236}">
                      <a16:creationId xmlns:a16="http://schemas.microsoft.com/office/drawing/2014/main" id="{BE57BE80-8BE5-5A48-BC29-9586A82C5013}"/>
                    </a:ext>
                  </a:extLst>
                </p14:cNvPr>
                <p14:cNvContentPartPr/>
                <p14:nvPr/>
              </p14:nvContentPartPr>
              <p14:xfrm>
                <a:off x="1440875" y="5878263"/>
                <a:ext cx="151200" cy="119880"/>
              </p14:xfrm>
            </p:contentPart>
          </mc:Choice>
          <mc:Fallback xmlns="">
            <p:pic>
              <p:nvPicPr>
                <p:cNvPr id="651" name="Ink 650">
                  <a:extLst>
                    <a:ext uri="{FF2B5EF4-FFF2-40B4-BE49-F238E27FC236}">
                      <a16:creationId xmlns:a16="http://schemas.microsoft.com/office/drawing/2014/main" id="{BE57BE80-8BE5-5A48-BC29-9586A82C5013}"/>
                    </a:ext>
                  </a:extLst>
                </p:cNvPr>
                <p:cNvPicPr/>
                <p:nvPr/>
              </p:nvPicPr>
              <p:blipFill>
                <a:blip r:embed="rId329"/>
                <a:stretch>
                  <a:fillRect/>
                </a:stretch>
              </p:blipFill>
              <p:spPr>
                <a:xfrm>
                  <a:off x="1425755" y="5863143"/>
                  <a:ext cx="1818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652" name="Ink 651">
                  <a:extLst>
                    <a:ext uri="{FF2B5EF4-FFF2-40B4-BE49-F238E27FC236}">
                      <a16:creationId xmlns:a16="http://schemas.microsoft.com/office/drawing/2014/main" id="{5C6472B0-ABE1-4B4E-B5DE-7DDE9D936339}"/>
                    </a:ext>
                  </a:extLst>
                </p14:cNvPr>
                <p14:cNvContentPartPr/>
                <p14:nvPr/>
              </p14:nvContentPartPr>
              <p14:xfrm>
                <a:off x="1516115" y="5991303"/>
                <a:ext cx="126000" cy="88560"/>
              </p14:xfrm>
            </p:contentPart>
          </mc:Choice>
          <mc:Fallback xmlns="">
            <p:pic>
              <p:nvPicPr>
                <p:cNvPr id="652" name="Ink 651">
                  <a:extLst>
                    <a:ext uri="{FF2B5EF4-FFF2-40B4-BE49-F238E27FC236}">
                      <a16:creationId xmlns:a16="http://schemas.microsoft.com/office/drawing/2014/main" id="{5C6472B0-ABE1-4B4E-B5DE-7DDE9D936339}"/>
                    </a:ext>
                  </a:extLst>
                </p:cNvPr>
                <p:cNvPicPr/>
                <p:nvPr/>
              </p:nvPicPr>
              <p:blipFill>
                <a:blip r:embed="rId331"/>
                <a:stretch>
                  <a:fillRect/>
                </a:stretch>
              </p:blipFill>
              <p:spPr>
                <a:xfrm>
                  <a:off x="1500995" y="5976183"/>
                  <a:ext cx="1566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653" name="Ink 652">
                  <a:extLst>
                    <a:ext uri="{FF2B5EF4-FFF2-40B4-BE49-F238E27FC236}">
                      <a16:creationId xmlns:a16="http://schemas.microsoft.com/office/drawing/2014/main" id="{2130B7C4-D2AC-764F-9B32-935E1E7A4B08}"/>
                    </a:ext>
                  </a:extLst>
                </p14:cNvPr>
                <p14:cNvContentPartPr/>
                <p14:nvPr/>
              </p14:nvContentPartPr>
              <p14:xfrm>
                <a:off x="1767755" y="5840463"/>
                <a:ext cx="182520" cy="151200"/>
              </p14:xfrm>
            </p:contentPart>
          </mc:Choice>
          <mc:Fallback xmlns="">
            <p:pic>
              <p:nvPicPr>
                <p:cNvPr id="653" name="Ink 652">
                  <a:extLst>
                    <a:ext uri="{FF2B5EF4-FFF2-40B4-BE49-F238E27FC236}">
                      <a16:creationId xmlns:a16="http://schemas.microsoft.com/office/drawing/2014/main" id="{2130B7C4-D2AC-764F-9B32-935E1E7A4B08}"/>
                    </a:ext>
                  </a:extLst>
                </p:cNvPr>
                <p:cNvPicPr/>
                <p:nvPr/>
              </p:nvPicPr>
              <p:blipFill>
                <a:blip r:embed="rId333"/>
                <a:stretch>
                  <a:fillRect/>
                </a:stretch>
              </p:blipFill>
              <p:spPr>
                <a:xfrm>
                  <a:off x="1752635" y="5825343"/>
                  <a:ext cx="213120" cy="181800"/>
                </a:xfrm>
                <a:prstGeom prst="rect">
                  <a:avLst/>
                </a:prstGeom>
              </p:spPr>
            </p:pic>
          </mc:Fallback>
        </mc:AlternateContent>
      </p:grpSp>
      <p:grpSp>
        <p:nvGrpSpPr>
          <p:cNvPr id="9" name="Group 8">
            <a:extLst>
              <a:ext uri="{FF2B5EF4-FFF2-40B4-BE49-F238E27FC236}">
                <a16:creationId xmlns:a16="http://schemas.microsoft.com/office/drawing/2014/main" id="{D91D56E5-CF55-BF45-87C2-C29BEE968F15}"/>
              </a:ext>
            </a:extLst>
          </p:cNvPr>
          <p:cNvGrpSpPr/>
          <p:nvPr/>
        </p:nvGrpSpPr>
        <p:grpSpPr>
          <a:xfrm>
            <a:off x="2943941" y="1979982"/>
            <a:ext cx="283309" cy="237231"/>
            <a:chOff x="1419822" y="1979927"/>
            <a:chExt cx="283320" cy="237240"/>
          </a:xfrm>
        </p:grpSpPr>
        <mc:AlternateContent xmlns:mc="http://schemas.openxmlformats.org/markup-compatibility/2006" xmlns:p14="http://schemas.microsoft.com/office/powerpoint/2010/main">
          <mc:Choice Requires="p14">
            <p:contentPart p14:bwMode="auto" r:id="rId334">
              <p14:nvContentPartPr>
                <p14:cNvPr id="7" name="Ink 6">
                  <a:extLst>
                    <a:ext uri="{FF2B5EF4-FFF2-40B4-BE49-F238E27FC236}">
                      <a16:creationId xmlns:a16="http://schemas.microsoft.com/office/drawing/2014/main" id="{6CB2D52C-C443-1940-8B7F-6A63594BFC36}"/>
                    </a:ext>
                  </a:extLst>
                </p14:cNvPr>
                <p14:cNvContentPartPr/>
                <p14:nvPr/>
              </p14:nvContentPartPr>
              <p14:xfrm>
                <a:off x="1419822" y="1979927"/>
                <a:ext cx="133200" cy="185040"/>
              </p14:xfrm>
            </p:contentPart>
          </mc:Choice>
          <mc:Fallback xmlns="">
            <p:pic>
              <p:nvPicPr>
                <p:cNvPr id="7" name="Ink 6">
                  <a:extLst>
                    <a:ext uri="{FF2B5EF4-FFF2-40B4-BE49-F238E27FC236}">
                      <a16:creationId xmlns:a16="http://schemas.microsoft.com/office/drawing/2014/main" id="{6CB2D52C-C443-1940-8B7F-6A63594BFC36}"/>
                    </a:ext>
                  </a:extLst>
                </p:cNvPr>
                <p:cNvPicPr/>
                <p:nvPr/>
              </p:nvPicPr>
              <p:blipFill>
                <a:blip r:embed="rId335"/>
                <a:stretch>
                  <a:fillRect/>
                </a:stretch>
              </p:blipFill>
              <p:spPr>
                <a:xfrm>
                  <a:off x="1404702" y="1964447"/>
                  <a:ext cx="163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8" name="Ink 7">
                  <a:extLst>
                    <a:ext uri="{FF2B5EF4-FFF2-40B4-BE49-F238E27FC236}">
                      <a16:creationId xmlns:a16="http://schemas.microsoft.com/office/drawing/2014/main" id="{B9FDFB50-B82D-E847-9560-BD0974304731}"/>
                    </a:ext>
                  </a:extLst>
                </p14:cNvPr>
                <p14:cNvContentPartPr/>
                <p14:nvPr/>
              </p14:nvContentPartPr>
              <p14:xfrm>
                <a:off x="1610262" y="2112767"/>
                <a:ext cx="92880" cy="104400"/>
              </p14:xfrm>
            </p:contentPart>
          </mc:Choice>
          <mc:Fallback xmlns="">
            <p:pic>
              <p:nvPicPr>
                <p:cNvPr id="8" name="Ink 7">
                  <a:extLst>
                    <a:ext uri="{FF2B5EF4-FFF2-40B4-BE49-F238E27FC236}">
                      <a16:creationId xmlns:a16="http://schemas.microsoft.com/office/drawing/2014/main" id="{B9FDFB50-B82D-E847-9560-BD0974304731}"/>
                    </a:ext>
                  </a:extLst>
                </p:cNvPr>
                <p:cNvPicPr/>
                <p:nvPr/>
              </p:nvPicPr>
              <p:blipFill>
                <a:blip r:embed="rId337"/>
                <a:stretch>
                  <a:fillRect/>
                </a:stretch>
              </p:blipFill>
              <p:spPr>
                <a:xfrm>
                  <a:off x="1595142" y="2097287"/>
                  <a:ext cx="123120" cy="134640"/>
                </a:xfrm>
                <a:prstGeom prst="rect">
                  <a:avLst/>
                </a:prstGeom>
              </p:spPr>
            </p:pic>
          </mc:Fallback>
        </mc:AlternateContent>
      </p:grpSp>
      <p:grpSp>
        <p:nvGrpSpPr>
          <p:cNvPr id="13" name="Group 12">
            <a:extLst>
              <a:ext uri="{FF2B5EF4-FFF2-40B4-BE49-F238E27FC236}">
                <a16:creationId xmlns:a16="http://schemas.microsoft.com/office/drawing/2014/main" id="{34B03375-8053-F541-9E03-6C2E10C72156}"/>
              </a:ext>
            </a:extLst>
          </p:cNvPr>
          <p:cNvGrpSpPr/>
          <p:nvPr/>
        </p:nvGrpSpPr>
        <p:grpSpPr>
          <a:xfrm>
            <a:off x="6488368" y="1789549"/>
            <a:ext cx="323628" cy="340187"/>
            <a:chOff x="4964382" y="1789487"/>
            <a:chExt cx="323640" cy="340200"/>
          </a:xfrm>
        </p:grpSpPr>
        <mc:AlternateContent xmlns:mc="http://schemas.openxmlformats.org/markup-compatibility/2006" xmlns:p14="http://schemas.microsoft.com/office/powerpoint/2010/main">
          <mc:Choice Requires="p14">
            <p:contentPart p14:bwMode="auto" r:id="rId338">
              <p14:nvContentPartPr>
                <p14:cNvPr id="10" name="Ink 9">
                  <a:extLst>
                    <a:ext uri="{FF2B5EF4-FFF2-40B4-BE49-F238E27FC236}">
                      <a16:creationId xmlns:a16="http://schemas.microsoft.com/office/drawing/2014/main" id="{A0600E4F-5940-6148-88AF-A3D6D375D1CF}"/>
                    </a:ext>
                  </a:extLst>
                </p14:cNvPr>
                <p14:cNvContentPartPr/>
                <p14:nvPr/>
              </p14:nvContentPartPr>
              <p14:xfrm>
                <a:off x="4964382" y="1887407"/>
                <a:ext cx="150480" cy="144720"/>
              </p14:xfrm>
            </p:contentPart>
          </mc:Choice>
          <mc:Fallback xmlns="">
            <p:pic>
              <p:nvPicPr>
                <p:cNvPr id="10" name="Ink 9">
                  <a:extLst>
                    <a:ext uri="{FF2B5EF4-FFF2-40B4-BE49-F238E27FC236}">
                      <a16:creationId xmlns:a16="http://schemas.microsoft.com/office/drawing/2014/main" id="{A0600E4F-5940-6148-88AF-A3D6D375D1CF}"/>
                    </a:ext>
                  </a:extLst>
                </p:cNvPr>
                <p:cNvPicPr/>
                <p:nvPr/>
              </p:nvPicPr>
              <p:blipFill>
                <a:blip r:embed="rId339"/>
                <a:stretch>
                  <a:fillRect/>
                </a:stretch>
              </p:blipFill>
              <p:spPr>
                <a:xfrm>
                  <a:off x="4949262" y="1872287"/>
                  <a:ext cx="1810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1" name="Ink 10">
                  <a:extLst>
                    <a:ext uri="{FF2B5EF4-FFF2-40B4-BE49-F238E27FC236}">
                      <a16:creationId xmlns:a16="http://schemas.microsoft.com/office/drawing/2014/main" id="{775ED275-B56C-3D4E-9946-C3BFCEA53D40}"/>
                    </a:ext>
                  </a:extLst>
                </p14:cNvPr>
                <p14:cNvContentPartPr/>
                <p14:nvPr/>
              </p14:nvContentPartPr>
              <p14:xfrm>
                <a:off x="5160582" y="2031767"/>
                <a:ext cx="6120" cy="97920"/>
              </p14:xfrm>
            </p:contentPart>
          </mc:Choice>
          <mc:Fallback xmlns="">
            <p:pic>
              <p:nvPicPr>
                <p:cNvPr id="11" name="Ink 10">
                  <a:extLst>
                    <a:ext uri="{FF2B5EF4-FFF2-40B4-BE49-F238E27FC236}">
                      <a16:creationId xmlns:a16="http://schemas.microsoft.com/office/drawing/2014/main" id="{775ED275-B56C-3D4E-9946-C3BFCEA53D40}"/>
                    </a:ext>
                  </a:extLst>
                </p:cNvPr>
                <p:cNvPicPr/>
                <p:nvPr/>
              </p:nvPicPr>
              <p:blipFill>
                <a:blip r:embed="rId341"/>
                <a:stretch>
                  <a:fillRect/>
                </a:stretch>
              </p:blipFill>
              <p:spPr>
                <a:xfrm>
                  <a:off x="5145462" y="2016647"/>
                  <a:ext cx="367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2" name="Ink 11">
                  <a:extLst>
                    <a:ext uri="{FF2B5EF4-FFF2-40B4-BE49-F238E27FC236}">
                      <a16:creationId xmlns:a16="http://schemas.microsoft.com/office/drawing/2014/main" id="{446F93A0-5F64-B64E-A1D6-500CCFE3B2A3}"/>
                    </a:ext>
                  </a:extLst>
                </p14:cNvPr>
                <p14:cNvContentPartPr/>
                <p14:nvPr/>
              </p14:nvContentPartPr>
              <p14:xfrm>
                <a:off x="5183622" y="1789487"/>
                <a:ext cx="104400" cy="115920"/>
              </p14:xfrm>
            </p:contentPart>
          </mc:Choice>
          <mc:Fallback xmlns="">
            <p:pic>
              <p:nvPicPr>
                <p:cNvPr id="12" name="Ink 11">
                  <a:extLst>
                    <a:ext uri="{FF2B5EF4-FFF2-40B4-BE49-F238E27FC236}">
                      <a16:creationId xmlns:a16="http://schemas.microsoft.com/office/drawing/2014/main" id="{446F93A0-5F64-B64E-A1D6-500CCFE3B2A3}"/>
                    </a:ext>
                  </a:extLst>
                </p:cNvPr>
                <p:cNvPicPr/>
                <p:nvPr/>
              </p:nvPicPr>
              <p:blipFill>
                <a:blip r:embed="rId343"/>
                <a:stretch>
                  <a:fillRect/>
                </a:stretch>
              </p:blipFill>
              <p:spPr>
                <a:xfrm>
                  <a:off x="5168502" y="1774007"/>
                  <a:ext cx="134640" cy="146160"/>
                </a:xfrm>
                <a:prstGeom prst="rect">
                  <a:avLst/>
                </a:prstGeom>
              </p:spPr>
            </p:pic>
          </mc:Fallback>
        </mc:AlternateContent>
      </p:grpSp>
      <p:grpSp>
        <p:nvGrpSpPr>
          <p:cNvPr id="22" name="Group 21">
            <a:extLst>
              <a:ext uri="{FF2B5EF4-FFF2-40B4-BE49-F238E27FC236}">
                <a16:creationId xmlns:a16="http://schemas.microsoft.com/office/drawing/2014/main" id="{F32D9833-A006-6546-A417-1A0DB449AC52}"/>
              </a:ext>
            </a:extLst>
          </p:cNvPr>
          <p:cNvGrpSpPr/>
          <p:nvPr/>
        </p:nvGrpSpPr>
        <p:grpSpPr>
          <a:xfrm>
            <a:off x="2678631" y="2718674"/>
            <a:ext cx="1108398" cy="375826"/>
            <a:chOff x="1154502" y="2718647"/>
            <a:chExt cx="1108440" cy="375840"/>
          </a:xfrm>
        </p:grpSpPr>
        <mc:AlternateContent xmlns:mc="http://schemas.openxmlformats.org/markup-compatibility/2006" xmlns:p14="http://schemas.microsoft.com/office/powerpoint/2010/main">
          <mc:Choice Requires="p14">
            <p:contentPart p14:bwMode="auto" r:id="rId344">
              <p14:nvContentPartPr>
                <p14:cNvPr id="14" name="Ink 13">
                  <a:extLst>
                    <a:ext uri="{FF2B5EF4-FFF2-40B4-BE49-F238E27FC236}">
                      <a16:creationId xmlns:a16="http://schemas.microsoft.com/office/drawing/2014/main" id="{67B1200B-1223-4240-8648-F0CD546D88D3}"/>
                    </a:ext>
                  </a:extLst>
                </p14:cNvPr>
                <p14:cNvContentPartPr/>
                <p14:nvPr/>
              </p14:nvContentPartPr>
              <p14:xfrm>
                <a:off x="1154502" y="2718647"/>
                <a:ext cx="1004760" cy="46440"/>
              </p14:xfrm>
            </p:contentPart>
          </mc:Choice>
          <mc:Fallback xmlns="">
            <p:pic>
              <p:nvPicPr>
                <p:cNvPr id="14" name="Ink 13">
                  <a:extLst>
                    <a:ext uri="{FF2B5EF4-FFF2-40B4-BE49-F238E27FC236}">
                      <a16:creationId xmlns:a16="http://schemas.microsoft.com/office/drawing/2014/main" id="{67B1200B-1223-4240-8648-F0CD546D88D3}"/>
                    </a:ext>
                  </a:extLst>
                </p:cNvPr>
                <p:cNvPicPr/>
                <p:nvPr/>
              </p:nvPicPr>
              <p:blipFill>
                <a:blip r:embed="rId345"/>
                <a:stretch>
                  <a:fillRect/>
                </a:stretch>
              </p:blipFill>
              <p:spPr>
                <a:xfrm>
                  <a:off x="1139022" y="2703527"/>
                  <a:ext cx="1035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5" name="Ink 14">
                  <a:extLst>
                    <a:ext uri="{FF2B5EF4-FFF2-40B4-BE49-F238E27FC236}">
                      <a16:creationId xmlns:a16="http://schemas.microsoft.com/office/drawing/2014/main" id="{9D8D70A5-284B-2944-9431-3C6B5ECE84A6}"/>
                    </a:ext>
                  </a:extLst>
                </p14:cNvPr>
                <p14:cNvContentPartPr/>
                <p14:nvPr/>
              </p14:nvContentPartPr>
              <p14:xfrm>
                <a:off x="1281222" y="2886047"/>
                <a:ext cx="110160" cy="144720"/>
              </p14:xfrm>
            </p:contentPart>
          </mc:Choice>
          <mc:Fallback xmlns="">
            <p:pic>
              <p:nvPicPr>
                <p:cNvPr id="15" name="Ink 14">
                  <a:extLst>
                    <a:ext uri="{FF2B5EF4-FFF2-40B4-BE49-F238E27FC236}">
                      <a16:creationId xmlns:a16="http://schemas.microsoft.com/office/drawing/2014/main" id="{9D8D70A5-284B-2944-9431-3C6B5ECE84A6}"/>
                    </a:ext>
                  </a:extLst>
                </p:cNvPr>
                <p:cNvPicPr/>
                <p:nvPr/>
              </p:nvPicPr>
              <p:blipFill>
                <a:blip r:embed="rId347"/>
                <a:stretch>
                  <a:fillRect/>
                </a:stretch>
              </p:blipFill>
              <p:spPr>
                <a:xfrm>
                  <a:off x="1266102" y="2870927"/>
                  <a:ext cx="1404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7" name="Ink 16">
                  <a:extLst>
                    <a:ext uri="{FF2B5EF4-FFF2-40B4-BE49-F238E27FC236}">
                      <a16:creationId xmlns:a16="http://schemas.microsoft.com/office/drawing/2014/main" id="{4D0A450A-69DD-7740-88CE-BB582F0F1B75}"/>
                    </a:ext>
                  </a:extLst>
                </p14:cNvPr>
                <p14:cNvContentPartPr/>
                <p14:nvPr/>
              </p14:nvContentPartPr>
              <p14:xfrm>
                <a:off x="1460142" y="2863007"/>
                <a:ext cx="150480" cy="138960"/>
              </p14:xfrm>
            </p:contentPart>
          </mc:Choice>
          <mc:Fallback xmlns="">
            <p:pic>
              <p:nvPicPr>
                <p:cNvPr id="17" name="Ink 16">
                  <a:extLst>
                    <a:ext uri="{FF2B5EF4-FFF2-40B4-BE49-F238E27FC236}">
                      <a16:creationId xmlns:a16="http://schemas.microsoft.com/office/drawing/2014/main" id="{4D0A450A-69DD-7740-88CE-BB582F0F1B75}"/>
                    </a:ext>
                  </a:extLst>
                </p:cNvPr>
                <p:cNvPicPr/>
                <p:nvPr/>
              </p:nvPicPr>
              <p:blipFill>
                <a:blip r:embed="rId349"/>
                <a:stretch>
                  <a:fillRect/>
                </a:stretch>
              </p:blipFill>
              <p:spPr>
                <a:xfrm>
                  <a:off x="1445022" y="2847887"/>
                  <a:ext cx="1810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8" name="Ink 17">
                  <a:extLst>
                    <a:ext uri="{FF2B5EF4-FFF2-40B4-BE49-F238E27FC236}">
                      <a16:creationId xmlns:a16="http://schemas.microsoft.com/office/drawing/2014/main" id="{5697A62C-698E-4E40-A97D-8711F18067C4}"/>
                    </a:ext>
                  </a:extLst>
                </p14:cNvPr>
                <p14:cNvContentPartPr/>
                <p14:nvPr/>
              </p14:nvContentPartPr>
              <p14:xfrm>
                <a:off x="1650942" y="2972807"/>
                <a:ext cx="81000" cy="92880"/>
              </p14:xfrm>
            </p:contentPart>
          </mc:Choice>
          <mc:Fallback xmlns="">
            <p:pic>
              <p:nvPicPr>
                <p:cNvPr id="18" name="Ink 17">
                  <a:extLst>
                    <a:ext uri="{FF2B5EF4-FFF2-40B4-BE49-F238E27FC236}">
                      <a16:creationId xmlns:a16="http://schemas.microsoft.com/office/drawing/2014/main" id="{5697A62C-698E-4E40-A97D-8711F18067C4}"/>
                    </a:ext>
                  </a:extLst>
                </p:cNvPr>
                <p:cNvPicPr/>
                <p:nvPr/>
              </p:nvPicPr>
              <p:blipFill>
                <a:blip r:embed="rId351"/>
                <a:stretch>
                  <a:fillRect/>
                </a:stretch>
              </p:blipFill>
              <p:spPr>
                <a:xfrm>
                  <a:off x="1635462" y="2957687"/>
                  <a:ext cx="1116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9" name="Ink 18">
                  <a:extLst>
                    <a:ext uri="{FF2B5EF4-FFF2-40B4-BE49-F238E27FC236}">
                      <a16:creationId xmlns:a16="http://schemas.microsoft.com/office/drawing/2014/main" id="{2C7235A9-0119-424C-9BCC-38691A569689}"/>
                    </a:ext>
                  </a:extLst>
                </p14:cNvPr>
                <p14:cNvContentPartPr/>
                <p14:nvPr/>
              </p14:nvContentPartPr>
              <p14:xfrm>
                <a:off x="1904742" y="2874527"/>
                <a:ext cx="127440" cy="144720"/>
              </p14:xfrm>
            </p:contentPart>
          </mc:Choice>
          <mc:Fallback xmlns="">
            <p:pic>
              <p:nvPicPr>
                <p:cNvPr id="19" name="Ink 18">
                  <a:extLst>
                    <a:ext uri="{FF2B5EF4-FFF2-40B4-BE49-F238E27FC236}">
                      <a16:creationId xmlns:a16="http://schemas.microsoft.com/office/drawing/2014/main" id="{2C7235A9-0119-424C-9BCC-38691A569689}"/>
                    </a:ext>
                  </a:extLst>
                </p:cNvPr>
                <p:cNvPicPr/>
                <p:nvPr/>
              </p:nvPicPr>
              <p:blipFill>
                <a:blip r:embed="rId353"/>
                <a:stretch>
                  <a:fillRect/>
                </a:stretch>
              </p:blipFill>
              <p:spPr>
                <a:xfrm>
                  <a:off x="1889622" y="2859407"/>
                  <a:ext cx="1576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 name="Ink 19">
                  <a:extLst>
                    <a:ext uri="{FF2B5EF4-FFF2-40B4-BE49-F238E27FC236}">
                      <a16:creationId xmlns:a16="http://schemas.microsoft.com/office/drawing/2014/main" id="{847BDB4E-A39C-2546-8A40-876E5039F4C0}"/>
                    </a:ext>
                  </a:extLst>
                </p14:cNvPr>
                <p14:cNvContentPartPr/>
                <p14:nvPr/>
              </p14:nvContentPartPr>
              <p14:xfrm>
                <a:off x="2100942" y="2851487"/>
                <a:ext cx="98640" cy="144720"/>
              </p14:xfrm>
            </p:contentPart>
          </mc:Choice>
          <mc:Fallback xmlns="">
            <p:pic>
              <p:nvPicPr>
                <p:cNvPr id="20" name="Ink 19">
                  <a:extLst>
                    <a:ext uri="{FF2B5EF4-FFF2-40B4-BE49-F238E27FC236}">
                      <a16:creationId xmlns:a16="http://schemas.microsoft.com/office/drawing/2014/main" id="{847BDB4E-A39C-2546-8A40-876E5039F4C0}"/>
                    </a:ext>
                  </a:extLst>
                </p:cNvPr>
                <p:cNvPicPr/>
                <p:nvPr/>
              </p:nvPicPr>
              <p:blipFill>
                <a:blip r:embed="rId355"/>
                <a:stretch>
                  <a:fillRect/>
                </a:stretch>
              </p:blipFill>
              <p:spPr>
                <a:xfrm>
                  <a:off x="2085822" y="2836367"/>
                  <a:ext cx="1288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 name="Ink 20">
                  <a:extLst>
                    <a:ext uri="{FF2B5EF4-FFF2-40B4-BE49-F238E27FC236}">
                      <a16:creationId xmlns:a16="http://schemas.microsoft.com/office/drawing/2014/main" id="{2F818F13-9889-304B-9BE4-DCC3A390CB6D}"/>
                    </a:ext>
                  </a:extLst>
                </p14:cNvPr>
                <p14:cNvContentPartPr/>
                <p14:nvPr/>
              </p14:nvContentPartPr>
              <p14:xfrm>
                <a:off x="2256822" y="2961287"/>
                <a:ext cx="6120" cy="133200"/>
              </p14:xfrm>
            </p:contentPart>
          </mc:Choice>
          <mc:Fallback xmlns="">
            <p:pic>
              <p:nvPicPr>
                <p:cNvPr id="21" name="Ink 20">
                  <a:extLst>
                    <a:ext uri="{FF2B5EF4-FFF2-40B4-BE49-F238E27FC236}">
                      <a16:creationId xmlns:a16="http://schemas.microsoft.com/office/drawing/2014/main" id="{2F818F13-9889-304B-9BE4-DCC3A390CB6D}"/>
                    </a:ext>
                  </a:extLst>
                </p:cNvPr>
                <p:cNvPicPr/>
                <p:nvPr/>
              </p:nvPicPr>
              <p:blipFill>
                <a:blip r:embed="rId357"/>
                <a:stretch>
                  <a:fillRect/>
                </a:stretch>
              </p:blipFill>
              <p:spPr>
                <a:xfrm>
                  <a:off x="2241702" y="2945807"/>
                  <a:ext cx="36720" cy="163800"/>
                </a:xfrm>
                <a:prstGeom prst="rect">
                  <a:avLst/>
                </a:prstGeom>
              </p:spPr>
            </p:pic>
          </mc:Fallback>
        </mc:AlternateContent>
      </p:grpSp>
      <p:grpSp>
        <p:nvGrpSpPr>
          <p:cNvPr id="26" name="Group 25">
            <a:extLst>
              <a:ext uri="{FF2B5EF4-FFF2-40B4-BE49-F238E27FC236}">
                <a16:creationId xmlns:a16="http://schemas.microsoft.com/office/drawing/2014/main" id="{FBF7E49A-AC5F-C84B-AA0C-D71C4E4BD820}"/>
              </a:ext>
            </a:extLst>
          </p:cNvPr>
          <p:cNvGrpSpPr/>
          <p:nvPr/>
        </p:nvGrpSpPr>
        <p:grpSpPr>
          <a:xfrm>
            <a:off x="3757870" y="3752039"/>
            <a:ext cx="242631" cy="225352"/>
            <a:chOff x="2233782" y="3752051"/>
            <a:chExt cx="242640" cy="225360"/>
          </a:xfrm>
        </p:grpSpPr>
        <mc:AlternateContent xmlns:mc="http://schemas.openxmlformats.org/markup-compatibility/2006" xmlns:p14="http://schemas.microsoft.com/office/powerpoint/2010/main">
          <mc:Choice Requires="p14">
            <p:contentPart p14:bwMode="auto" r:id="rId358">
              <p14:nvContentPartPr>
                <p14:cNvPr id="24" name="Ink 23">
                  <a:extLst>
                    <a:ext uri="{FF2B5EF4-FFF2-40B4-BE49-F238E27FC236}">
                      <a16:creationId xmlns:a16="http://schemas.microsoft.com/office/drawing/2014/main" id="{94403081-3C17-A743-898C-48526259B569}"/>
                    </a:ext>
                  </a:extLst>
                </p14:cNvPr>
                <p14:cNvContentPartPr/>
                <p14:nvPr/>
              </p14:nvContentPartPr>
              <p14:xfrm>
                <a:off x="2233782" y="3752051"/>
                <a:ext cx="150480" cy="150480"/>
              </p14:xfrm>
            </p:contentPart>
          </mc:Choice>
          <mc:Fallback xmlns="">
            <p:pic>
              <p:nvPicPr>
                <p:cNvPr id="24" name="Ink 23">
                  <a:extLst>
                    <a:ext uri="{FF2B5EF4-FFF2-40B4-BE49-F238E27FC236}">
                      <a16:creationId xmlns:a16="http://schemas.microsoft.com/office/drawing/2014/main" id="{94403081-3C17-A743-898C-48526259B569}"/>
                    </a:ext>
                  </a:extLst>
                </p:cNvPr>
                <p:cNvPicPr/>
                <p:nvPr/>
              </p:nvPicPr>
              <p:blipFill>
                <a:blip r:embed="rId359"/>
                <a:stretch>
                  <a:fillRect/>
                </a:stretch>
              </p:blipFill>
              <p:spPr>
                <a:xfrm>
                  <a:off x="2218662" y="3736931"/>
                  <a:ext cx="1810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5" name="Ink 24">
                  <a:extLst>
                    <a:ext uri="{FF2B5EF4-FFF2-40B4-BE49-F238E27FC236}">
                      <a16:creationId xmlns:a16="http://schemas.microsoft.com/office/drawing/2014/main" id="{E1B87D64-81FE-0744-BEDE-81871242D57E}"/>
                    </a:ext>
                  </a:extLst>
                </p14:cNvPr>
                <p14:cNvContentPartPr/>
                <p14:nvPr/>
              </p14:nvContentPartPr>
              <p14:xfrm>
                <a:off x="2401182" y="3902171"/>
                <a:ext cx="75240" cy="75240"/>
              </p14:xfrm>
            </p:contentPart>
          </mc:Choice>
          <mc:Fallback xmlns="">
            <p:pic>
              <p:nvPicPr>
                <p:cNvPr id="25" name="Ink 24">
                  <a:extLst>
                    <a:ext uri="{FF2B5EF4-FFF2-40B4-BE49-F238E27FC236}">
                      <a16:creationId xmlns:a16="http://schemas.microsoft.com/office/drawing/2014/main" id="{E1B87D64-81FE-0744-BEDE-81871242D57E}"/>
                    </a:ext>
                  </a:extLst>
                </p:cNvPr>
                <p:cNvPicPr/>
                <p:nvPr/>
              </p:nvPicPr>
              <p:blipFill>
                <a:blip r:embed="rId361"/>
                <a:stretch>
                  <a:fillRect/>
                </a:stretch>
              </p:blipFill>
              <p:spPr>
                <a:xfrm>
                  <a:off x="2386062" y="3887051"/>
                  <a:ext cx="105840" cy="105840"/>
                </a:xfrm>
                <a:prstGeom prst="rect">
                  <a:avLst/>
                </a:prstGeom>
              </p:spPr>
            </p:pic>
          </mc:Fallback>
        </mc:AlternateContent>
      </p:grpSp>
      <p:grpSp>
        <p:nvGrpSpPr>
          <p:cNvPr id="29" name="Group 28">
            <a:extLst>
              <a:ext uri="{FF2B5EF4-FFF2-40B4-BE49-F238E27FC236}">
                <a16:creationId xmlns:a16="http://schemas.microsoft.com/office/drawing/2014/main" id="{BFE9D84B-1265-2E46-A0DA-D2EFF086281E}"/>
              </a:ext>
            </a:extLst>
          </p:cNvPr>
          <p:cNvGrpSpPr/>
          <p:nvPr/>
        </p:nvGrpSpPr>
        <p:grpSpPr>
          <a:xfrm>
            <a:off x="4947265" y="3682922"/>
            <a:ext cx="225352" cy="248750"/>
            <a:chOff x="3423222" y="3682931"/>
            <a:chExt cx="225360" cy="248760"/>
          </a:xfrm>
        </p:grpSpPr>
        <mc:AlternateContent xmlns:mc="http://schemas.openxmlformats.org/markup-compatibility/2006" xmlns:p14="http://schemas.microsoft.com/office/powerpoint/2010/main">
          <mc:Choice Requires="p14">
            <p:contentPart p14:bwMode="auto" r:id="rId362">
              <p14:nvContentPartPr>
                <p14:cNvPr id="27" name="Ink 26">
                  <a:extLst>
                    <a:ext uri="{FF2B5EF4-FFF2-40B4-BE49-F238E27FC236}">
                      <a16:creationId xmlns:a16="http://schemas.microsoft.com/office/drawing/2014/main" id="{134BD308-E492-1D4B-9C49-6AD1E8C0B526}"/>
                    </a:ext>
                  </a:extLst>
                </p14:cNvPr>
                <p14:cNvContentPartPr/>
                <p14:nvPr/>
              </p14:nvContentPartPr>
              <p14:xfrm>
                <a:off x="3423222" y="3682931"/>
                <a:ext cx="144720" cy="156240"/>
              </p14:xfrm>
            </p:contentPart>
          </mc:Choice>
          <mc:Fallback xmlns="">
            <p:pic>
              <p:nvPicPr>
                <p:cNvPr id="27" name="Ink 26">
                  <a:extLst>
                    <a:ext uri="{FF2B5EF4-FFF2-40B4-BE49-F238E27FC236}">
                      <a16:creationId xmlns:a16="http://schemas.microsoft.com/office/drawing/2014/main" id="{134BD308-E492-1D4B-9C49-6AD1E8C0B526}"/>
                    </a:ext>
                  </a:extLst>
                </p:cNvPr>
                <p:cNvPicPr/>
                <p:nvPr/>
              </p:nvPicPr>
              <p:blipFill>
                <a:blip r:embed="rId363"/>
                <a:stretch>
                  <a:fillRect/>
                </a:stretch>
              </p:blipFill>
              <p:spPr>
                <a:xfrm>
                  <a:off x="3407742" y="3667451"/>
                  <a:ext cx="1753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 name="Ink 27">
                  <a:extLst>
                    <a:ext uri="{FF2B5EF4-FFF2-40B4-BE49-F238E27FC236}">
                      <a16:creationId xmlns:a16="http://schemas.microsoft.com/office/drawing/2014/main" id="{1C768FCB-5482-AF42-B4C1-2513F359F460}"/>
                    </a:ext>
                  </a:extLst>
                </p14:cNvPr>
                <p14:cNvContentPartPr/>
                <p14:nvPr/>
              </p14:nvContentPartPr>
              <p14:xfrm>
                <a:off x="3642462" y="3827291"/>
                <a:ext cx="6120" cy="104400"/>
              </p14:xfrm>
            </p:contentPart>
          </mc:Choice>
          <mc:Fallback xmlns="">
            <p:pic>
              <p:nvPicPr>
                <p:cNvPr id="28" name="Ink 27">
                  <a:extLst>
                    <a:ext uri="{FF2B5EF4-FFF2-40B4-BE49-F238E27FC236}">
                      <a16:creationId xmlns:a16="http://schemas.microsoft.com/office/drawing/2014/main" id="{1C768FCB-5482-AF42-B4C1-2513F359F460}"/>
                    </a:ext>
                  </a:extLst>
                </p:cNvPr>
                <p:cNvPicPr/>
                <p:nvPr/>
              </p:nvPicPr>
              <p:blipFill>
                <a:blip r:embed="rId365"/>
                <a:stretch>
                  <a:fillRect/>
                </a:stretch>
              </p:blipFill>
              <p:spPr>
                <a:xfrm>
                  <a:off x="3627342" y="3811811"/>
                  <a:ext cx="36720" cy="134640"/>
                </a:xfrm>
                <a:prstGeom prst="rect">
                  <a:avLst/>
                </a:prstGeom>
              </p:spPr>
            </p:pic>
          </mc:Fallback>
        </mc:AlternateContent>
      </p:grpSp>
      <p:grpSp>
        <p:nvGrpSpPr>
          <p:cNvPr id="33" name="Group 32">
            <a:extLst>
              <a:ext uri="{FF2B5EF4-FFF2-40B4-BE49-F238E27FC236}">
                <a16:creationId xmlns:a16="http://schemas.microsoft.com/office/drawing/2014/main" id="{C618F0EB-7786-0446-B469-BC8512EA719E}"/>
              </a:ext>
            </a:extLst>
          </p:cNvPr>
          <p:cNvGrpSpPr/>
          <p:nvPr/>
        </p:nvGrpSpPr>
        <p:grpSpPr>
          <a:xfrm>
            <a:off x="5484005" y="3659883"/>
            <a:ext cx="219952" cy="242631"/>
            <a:chOff x="3959982" y="3659891"/>
            <a:chExt cx="219960" cy="242640"/>
          </a:xfrm>
        </p:grpSpPr>
        <mc:AlternateContent xmlns:mc="http://schemas.openxmlformats.org/markup-compatibility/2006" xmlns:p14="http://schemas.microsoft.com/office/powerpoint/2010/main">
          <mc:Choice Requires="p14">
            <p:contentPart p14:bwMode="auto" r:id="rId366">
              <p14:nvContentPartPr>
                <p14:cNvPr id="30" name="Ink 29">
                  <a:extLst>
                    <a:ext uri="{FF2B5EF4-FFF2-40B4-BE49-F238E27FC236}">
                      <a16:creationId xmlns:a16="http://schemas.microsoft.com/office/drawing/2014/main" id="{7E206E6B-783D-B34A-A627-B689910A6A1C}"/>
                    </a:ext>
                  </a:extLst>
                </p14:cNvPr>
                <p14:cNvContentPartPr/>
                <p14:nvPr/>
              </p14:nvContentPartPr>
              <p14:xfrm>
                <a:off x="3959982" y="3659891"/>
                <a:ext cx="150480" cy="156240"/>
              </p14:xfrm>
            </p:contentPart>
          </mc:Choice>
          <mc:Fallback xmlns="">
            <p:pic>
              <p:nvPicPr>
                <p:cNvPr id="30" name="Ink 29">
                  <a:extLst>
                    <a:ext uri="{FF2B5EF4-FFF2-40B4-BE49-F238E27FC236}">
                      <a16:creationId xmlns:a16="http://schemas.microsoft.com/office/drawing/2014/main" id="{7E206E6B-783D-B34A-A627-B689910A6A1C}"/>
                    </a:ext>
                  </a:extLst>
                </p:cNvPr>
                <p:cNvPicPr/>
                <p:nvPr/>
              </p:nvPicPr>
              <p:blipFill>
                <a:blip r:embed="rId367"/>
                <a:stretch>
                  <a:fillRect/>
                </a:stretch>
              </p:blipFill>
              <p:spPr>
                <a:xfrm>
                  <a:off x="3944502" y="3644411"/>
                  <a:ext cx="1810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1" name="Ink 30">
                  <a:extLst>
                    <a:ext uri="{FF2B5EF4-FFF2-40B4-BE49-F238E27FC236}">
                      <a16:creationId xmlns:a16="http://schemas.microsoft.com/office/drawing/2014/main" id="{7E002F62-D018-EF4E-A4BB-E11591540208}"/>
                    </a:ext>
                  </a:extLst>
                </p14:cNvPr>
                <p14:cNvContentPartPr/>
                <p14:nvPr/>
              </p14:nvContentPartPr>
              <p14:xfrm>
                <a:off x="4092822" y="3833051"/>
                <a:ext cx="87120" cy="69480"/>
              </p14:xfrm>
            </p:contentPart>
          </mc:Choice>
          <mc:Fallback xmlns="">
            <p:pic>
              <p:nvPicPr>
                <p:cNvPr id="31" name="Ink 30">
                  <a:extLst>
                    <a:ext uri="{FF2B5EF4-FFF2-40B4-BE49-F238E27FC236}">
                      <a16:creationId xmlns:a16="http://schemas.microsoft.com/office/drawing/2014/main" id="{7E002F62-D018-EF4E-A4BB-E11591540208}"/>
                    </a:ext>
                  </a:extLst>
                </p:cNvPr>
                <p:cNvPicPr/>
                <p:nvPr/>
              </p:nvPicPr>
              <p:blipFill>
                <a:blip r:embed="rId369"/>
                <a:stretch>
                  <a:fillRect/>
                </a:stretch>
              </p:blipFill>
              <p:spPr>
                <a:xfrm>
                  <a:off x="4077342" y="3817571"/>
                  <a:ext cx="117360" cy="100080"/>
                </a:xfrm>
                <a:prstGeom prst="rect">
                  <a:avLst/>
                </a:prstGeom>
              </p:spPr>
            </p:pic>
          </mc:Fallback>
        </mc:AlternateContent>
      </p:grpSp>
      <p:grpSp>
        <p:nvGrpSpPr>
          <p:cNvPr id="40" name="Group 39">
            <a:extLst>
              <a:ext uri="{FF2B5EF4-FFF2-40B4-BE49-F238E27FC236}">
                <a16:creationId xmlns:a16="http://schemas.microsoft.com/office/drawing/2014/main" id="{CE2AAE2B-5B12-314E-A232-BE03397320AF}"/>
              </a:ext>
            </a:extLst>
          </p:cNvPr>
          <p:cNvGrpSpPr/>
          <p:nvPr/>
        </p:nvGrpSpPr>
        <p:grpSpPr>
          <a:xfrm>
            <a:off x="3428842" y="4687284"/>
            <a:ext cx="895286" cy="225352"/>
            <a:chOff x="1904742" y="4687331"/>
            <a:chExt cx="895320" cy="225360"/>
          </a:xfrm>
        </p:grpSpPr>
        <mc:AlternateContent xmlns:mc="http://schemas.openxmlformats.org/markup-compatibility/2006" xmlns:p14="http://schemas.microsoft.com/office/powerpoint/2010/main">
          <mc:Choice Requires="p14">
            <p:contentPart p14:bwMode="auto" r:id="rId370">
              <p14:nvContentPartPr>
                <p14:cNvPr id="34" name="Ink 33">
                  <a:extLst>
                    <a:ext uri="{FF2B5EF4-FFF2-40B4-BE49-F238E27FC236}">
                      <a16:creationId xmlns:a16="http://schemas.microsoft.com/office/drawing/2014/main" id="{54C0DBEC-966F-794A-98B4-C698B0C079A5}"/>
                    </a:ext>
                  </a:extLst>
                </p14:cNvPr>
                <p14:cNvContentPartPr/>
                <p14:nvPr/>
              </p14:nvContentPartPr>
              <p14:xfrm>
                <a:off x="1904742" y="4716131"/>
                <a:ext cx="121680" cy="138960"/>
              </p14:xfrm>
            </p:contentPart>
          </mc:Choice>
          <mc:Fallback xmlns="">
            <p:pic>
              <p:nvPicPr>
                <p:cNvPr id="34" name="Ink 33">
                  <a:extLst>
                    <a:ext uri="{FF2B5EF4-FFF2-40B4-BE49-F238E27FC236}">
                      <a16:creationId xmlns:a16="http://schemas.microsoft.com/office/drawing/2014/main" id="{54C0DBEC-966F-794A-98B4-C698B0C079A5}"/>
                    </a:ext>
                  </a:extLst>
                </p:cNvPr>
                <p:cNvPicPr/>
                <p:nvPr/>
              </p:nvPicPr>
              <p:blipFill>
                <a:blip r:embed="rId371"/>
                <a:stretch>
                  <a:fillRect/>
                </a:stretch>
              </p:blipFill>
              <p:spPr>
                <a:xfrm>
                  <a:off x="1889622" y="4701011"/>
                  <a:ext cx="1519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5" name="Ink 34">
                  <a:extLst>
                    <a:ext uri="{FF2B5EF4-FFF2-40B4-BE49-F238E27FC236}">
                      <a16:creationId xmlns:a16="http://schemas.microsoft.com/office/drawing/2014/main" id="{EB37FE0B-A9E8-CF42-BB7C-A972FE0DECE9}"/>
                    </a:ext>
                  </a:extLst>
                </p14:cNvPr>
                <p14:cNvContentPartPr/>
                <p14:nvPr/>
              </p14:nvContentPartPr>
              <p14:xfrm>
                <a:off x="2095182" y="4704611"/>
                <a:ext cx="115920" cy="138960"/>
              </p14:xfrm>
            </p:contentPart>
          </mc:Choice>
          <mc:Fallback xmlns="">
            <p:pic>
              <p:nvPicPr>
                <p:cNvPr id="35" name="Ink 34">
                  <a:extLst>
                    <a:ext uri="{FF2B5EF4-FFF2-40B4-BE49-F238E27FC236}">
                      <a16:creationId xmlns:a16="http://schemas.microsoft.com/office/drawing/2014/main" id="{EB37FE0B-A9E8-CF42-BB7C-A972FE0DECE9}"/>
                    </a:ext>
                  </a:extLst>
                </p:cNvPr>
                <p:cNvPicPr/>
                <p:nvPr/>
              </p:nvPicPr>
              <p:blipFill>
                <a:blip r:embed="rId373"/>
                <a:stretch>
                  <a:fillRect/>
                </a:stretch>
              </p:blipFill>
              <p:spPr>
                <a:xfrm>
                  <a:off x="2080062" y="4689491"/>
                  <a:ext cx="1461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6" name="Ink 35">
                  <a:extLst>
                    <a:ext uri="{FF2B5EF4-FFF2-40B4-BE49-F238E27FC236}">
                      <a16:creationId xmlns:a16="http://schemas.microsoft.com/office/drawing/2014/main" id="{3D105477-C0E8-9045-91CA-CA2578E4A374}"/>
                    </a:ext>
                  </a:extLst>
                </p14:cNvPr>
                <p14:cNvContentPartPr/>
                <p14:nvPr/>
              </p14:nvContentPartPr>
              <p14:xfrm>
                <a:off x="2222262" y="4843211"/>
                <a:ext cx="75240" cy="69480"/>
              </p14:xfrm>
            </p:contentPart>
          </mc:Choice>
          <mc:Fallback xmlns="">
            <p:pic>
              <p:nvPicPr>
                <p:cNvPr id="36" name="Ink 35">
                  <a:extLst>
                    <a:ext uri="{FF2B5EF4-FFF2-40B4-BE49-F238E27FC236}">
                      <a16:creationId xmlns:a16="http://schemas.microsoft.com/office/drawing/2014/main" id="{3D105477-C0E8-9045-91CA-CA2578E4A374}"/>
                    </a:ext>
                  </a:extLst>
                </p:cNvPr>
                <p:cNvPicPr/>
                <p:nvPr/>
              </p:nvPicPr>
              <p:blipFill>
                <a:blip r:embed="rId375"/>
                <a:stretch>
                  <a:fillRect/>
                </a:stretch>
              </p:blipFill>
              <p:spPr>
                <a:xfrm>
                  <a:off x="2207142" y="4827731"/>
                  <a:ext cx="1058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7" name="Ink 36">
                  <a:extLst>
                    <a:ext uri="{FF2B5EF4-FFF2-40B4-BE49-F238E27FC236}">
                      <a16:creationId xmlns:a16="http://schemas.microsoft.com/office/drawing/2014/main" id="{02F7CC2A-47E7-6346-9E23-64E3E6FA2B74}"/>
                    </a:ext>
                  </a:extLst>
                </p14:cNvPr>
                <p14:cNvContentPartPr/>
                <p14:nvPr/>
              </p14:nvContentPartPr>
              <p14:xfrm>
                <a:off x="2435742" y="4716131"/>
                <a:ext cx="115920" cy="144720"/>
              </p14:xfrm>
            </p:contentPart>
          </mc:Choice>
          <mc:Fallback xmlns="">
            <p:pic>
              <p:nvPicPr>
                <p:cNvPr id="37" name="Ink 36">
                  <a:extLst>
                    <a:ext uri="{FF2B5EF4-FFF2-40B4-BE49-F238E27FC236}">
                      <a16:creationId xmlns:a16="http://schemas.microsoft.com/office/drawing/2014/main" id="{02F7CC2A-47E7-6346-9E23-64E3E6FA2B74}"/>
                    </a:ext>
                  </a:extLst>
                </p:cNvPr>
                <p:cNvPicPr/>
                <p:nvPr/>
              </p:nvPicPr>
              <p:blipFill>
                <a:blip r:embed="rId377"/>
                <a:stretch>
                  <a:fillRect/>
                </a:stretch>
              </p:blipFill>
              <p:spPr>
                <a:xfrm>
                  <a:off x="2420622" y="4701011"/>
                  <a:ext cx="1461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8" name="Ink 37">
                  <a:extLst>
                    <a:ext uri="{FF2B5EF4-FFF2-40B4-BE49-F238E27FC236}">
                      <a16:creationId xmlns:a16="http://schemas.microsoft.com/office/drawing/2014/main" id="{7BF8A849-5566-2D47-8A7F-4C089528006B}"/>
                    </a:ext>
                  </a:extLst>
                </p14:cNvPr>
                <p14:cNvContentPartPr/>
                <p14:nvPr/>
              </p14:nvContentPartPr>
              <p14:xfrm>
                <a:off x="2626542" y="4687331"/>
                <a:ext cx="115920" cy="144720"/>
              </p14:xfrm>
            </p:contentPart>
          </mc:Choice>
          <mc:Fallback xmlns="">
            <p:pic>
              <p:nvPicPr>
                <p:cNvPr id="38" name="Ink 37">
                  <a:extLst>
                    <a:ext uri="{FF2B5EF4-FFF2-40B4-BE49-F238E27FC236}">
                      <a16:creationId xmlns:a16="http://schemas.microsoft.com/office/drawing/2014/main" id="{7BF8A849-5566-2D47-8A7F-4C089528006B}"/>
                    </a:ext>
                  </a:extLst>
                </p:cNvPr>
                <p:cNvPicPr/>
                <p:nvPr/>
              </p:nvPicPr>
              <p:blipFill>
                <a:blip r:embed="rId379"/>
                <a:stretch>
                  <a:fillRect/>
                </a:stretch>
              </p:blipFill>
              <p:spPr>
                <a:xfrm>
                  <a:off x="2611062" y="4671851"/>
                  <a:ext cx="1461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9" name="Ink 38">
                  <a:extLst>
                    <a:ext uri="{FF2B5EF4-FFF2-40B4-BE49-F238E27FC236}">
                      <a16:creationId xmlns:a16="http://schemas.microsoft.com/office/drawing/2014/main" id="{B4A1DEAB-22E2-8D4A-98A4-52B867C01C4E}"/>
                    </a:ext>
                  </a:extLst>
                </p14:cNvPr>
                <p14:cNvContentPartPr/>
                <p14:nvPr/>
              </p14:nvContentPartPr>
              <p14:xfrm>
                <a:off x="2799702" y="4820171"/>
                <a:ext cx="360" cy="75240"/>
              </p14:xfrm>
            </p:contentPart>
          </mc:Choice>
          <mc:Fallback xmlns="">
            <p:pic>
              <p:nvPicPr>
                <p:cNvPr id="39" name="Ink 38">
                  <a:extLst>
                    <a:ext uri="{FF2B5EF4-FFF2-40B4-BE49-F238E27FC236}">
                      <a16:creationId xmlns:a16="http://schemas.microsoft.com/office/drawing/2014/main" id="{B4A1DEAB-22E2-8D4A-98A4-52B867C01C4E}"/>
                    </a:ext>
                  </a:extLst>
                </p:cNvPr>
                <p:cNvPicPr/>
                <p:nvPr/>
              </p:nvPicPr>
              <p:blipFill>
                <a:blip r:embed="rId381"/>
                <a:stretch>
                  <a:fillRect/>
                </a:stretch>
              </p:blipFill>
              <p:spPr>
                <a:xfrm>
                  <a:off x="2784222" y="4804691"/>
                  <a:ext cx="30960" cy="105840"/>
                </a:xfrm>
                <a:prstGeom prst="rect">
                  <a:avLst/>
                </a:prstGeom>
              </p:spPr>
            </p:pic>
          </mc:Fallback>
        </mc:AlternateContent>
      </p:grpSp>
      <p:grpSp>
        <p:nvGrpSpPr>
          <p:cNvPr id="46" name="Group 45">
            <a:extLst>
              <a:ext uri="{FF2B5EF4-FFF2-40B4-BE49-F238E27FC236}">
                <a16:creationId xmlns:a16="http://schemas.microsoft.com/office/drawing/2014/main" id="{5E046CCF-F34F-A34C-AE92-DC13FA200A8E}"/>
              </a:ext>
            </a:extLst>
          </p:cNvPr>
          <p:cNvGrpSpPr/>
          <p:nvPr/>
        </p:nvGrpSpPr>
        <p:grpSpPr>
          <a:xfrm>
            <a:off x="5149218" y="4623566"/>
            <a:ext cx="548619" cy="306709"/>
            <a:chOff x="3625182" y="4623611"/>
            <a:chExt cx="548640" cy="306720"/>
          </a:xfrm>
        </p:grpSpPr>
        <mc:AlternateContent xmlns:mc="http://schemas.openxmlformats.org/markup-compatibility/2006" xmlns:p14="http://schemas.microsoft.com/office/powerpoint/2010/main">
          <mc:Choice Requires="p14">
            <p:contentPart p14:bwMode="auto" r:id="rId382">
              <p14:nvContentPartPr>
                <p14:cNvPr id="42" name="Ink 41">
                  <a:extLst>
                    <a:ext uri="{FF2B5EF4-FFF2-40B4-BE49-F238E27FC236}">
                      <a16:creationId xmlns:a16="http://schemas.microsoft.com/office/drawing/2014/main" id="{05D41719-167C-B746-8D13-5DA01DAA6E85}"/>
                    </a:ext>
                  </a:extLst>
                </p14:cNvPr>
                <p14:cNvContentPartPr/>
                <p14:nvPr/>
              </p14:nvContentPartPr>
              <p14:xfrm>
                <a:off x="3625182" y="4704611"/>
                <a:ext cx="138960" cy="167760"/>
              </p14:xfrm>
            </p:contentPart>
          </mc:Choice>
          <mc:Fallback xmlns="">
            <p:pic>
              <p:nvPicPr>
                <p:cNvPr id="42" name="Ink 41">
                  <a:extLst>
                    <a:ext uri="{FF2B5EF4-FFF2-40B4-BE49-F238E27FC236}">
                      <a16:creationId xmlns:a16="http://schemas.microsoft.com/office/drawing/2014/main" id="{05D41719-167C-B746-8D13-5DA01DAA6E85}"/>
                    </a:ext>
                  </a:extLst>
                </p:cNvPr>
                <p:cNvPicPr/>
                <p:nvPr/>
              </p:nvPicPr>
              <p:blipFill>
                <a:blip r:embed="rId383"/>
                <a:stretch>
                  <a:fillRect/>
                </a:stretch>
              </p:blipFill>
              <p:spPr>
                <a:xfrm>
                  <a:off x="3609702" y="4689491"/>
                  <a:ext cx="1695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43" name="Ink 42">
                  <a:extLst>
                    <a:ext uri="{FF2B5EF4-FFF2-40B4-BE49-F238E27FC236}">
                      <a16:creationId xmlns:a16="http://schemas.microsoft.com/office/drawing/2014/main" id="{8B4789CE-3EFD-FB4D-B2D7-44E022DDBDCF}"/>
                    </a:ext>
                  </a:extLst>
                </p14:cNvPr>
                <p14:cNvContentPartPr/>
                <p14:nvPr/>
              </p14:nvContentPartPr>
              <p14:xfrm>
                <a:off x="3827142" y="4704611"/>
                <a:ext cx="138960" cy="156240"/>
              </p14:xfrm>
            </p:contentPart>
          </mc:Choice>
          <mc:Fallback xmlns="">
            <p:pic>
              <p:nvPicPr>
                <p:cNvPr id="43" name="Ink 42">
                  <a:extLst>
                    <a:ext uri="{FF2B5EF4-FFF2-40B4-BE49-F238E27FC236}">
                      <a16:creationId xmlns:a16="http://schemas.microsoft.com/office/drawing/2014/main" id="{8B4789CE-3EFD-FB4D-B2D7-44E022DDBDCF}"/>
                    </a:ext>
                  </a:extLst>
                </p:cNvPr>
                <p:cNvPicPr/>
                <p:nvPr/>
              </p:nvPicPr>
              <p:blipFill>
                <a:blip r:embed="rId385"/>
                <a:stretch>
                  <a:fillRect/>
                </a:stretch>
              </p:blipFill>
              <p:spPr>
                <a:xfrm>
                  <a:off x="3812022" y="4689491"/>
                  <a:ext cx="1695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44" name="Ink 43">
                  <a:extLst>
                    <a:ext uri="{FF2B5EF4-FFF2-40B4-BE49-F238E27FC236}">
                      <a16:creationId xmlns:a16="http://schemas.microsoft.com/office/drawing/2014/main" id="{699D3D6C-50D5-2940-9A49-F60F86575321}"/>
                    </a:ext>
                  </a:extLst>
                </p14:cNvPr>
                <p14:cNvContentPartPr/>
                <p14:nvPr/>
              </p14:nvContentPartPr>
              <p14:xfrm>
                <a:off x="4029102" y="4837451"/>
                <a:ext cx="360" cy="92880"/>
              </p14:xfrm>
            </p:contentPart>
          </mc:Choice>
          <mc:Fallback xmlns="">
            <p:pic>
              <p:nvPicPr>
                <p:cNvPr id="44" name="Ink 43">
                  <a:extLst>
                    <a:ext uri="{FF2B5EF4-FFF2-40B4-BE49-F238E27FC236}">
                      <a16:creationId xmlns:a16="http://schemas.microsoft.com/office/drawing/2014/main" id="{699D3D6C-50D5-2940-9A49-F60F86575321}"/>
                    </a:ext>
                  </a:extLst>
                </p:cNvPr>
                <p:cNvPicPr/>
                <p:nvPr/>
              </p:nvPicPr>
              <p:blipFill>
                <a:blip r:embed="rId387"/>
                <a:stretch>
                  <a:fillRect/>
                </a:stretch>
              </p:blipFill>
              <p:spPr>
                <a:xfrm>
                  <a:off x="4013982" y="4821971"/>
                  <a:ext cx="309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45" name="Ink 44">
                  <a:extLst>
                    <a:ext uri="{FF2B5EF4-FFF2-40B4-BE49-F238E27FC236}">
                      <a16:creationId xmlns:a16="http://schemas.microsoft.com/office/drawing/2014/main" id="{5B70FEEC-7087-E34F-B064-E9A164D43A24}"/>
                    </a:ext>
                  </a:extLst>
                </p14:cNvPr>
                <p14:cNvContentPartPr/>
                <p14:nvPr/>
              </p14:nvContentPartPr>
              <p14:xfrm>
                <a:off x="4024062" y="4623611"/>
                <a:ext cx="149760" cy="115920"/>
              </p14:xfrm>
            </p:contentPart>
          </mc:Choice>
          <mc:Fallback xmlns="">
            <p:pic>
              <p:nvPicPr>
                <p:cNvPr id="45" name="Ink 44">
                  <a:extLst>
                    <a:ext uri="{FF2B5EF4-FFF2-40B4-BE49-F238E27FC236}">
                      <a16:creationId xmlns:a16="http://schemas.microsoft.com/office/drawing/2014/main" id="{5B70FEEC-7087-E34F-B064-E9A164D43A24}"/>
                    </a:ext>
                  </a:extLst>
                </p:cNvPr>
                <p:cNvPicPr/>
                <p:nvPr/>
              </p:nvPicPr>
              <p:blipFill>
                <a:blip r:embed="rId389"/>
                <a:stretch>
                  <a:fillRect/>
                </a:stretch>
              </p:blipFill>
              <p:spPr>
                <a:xfrm>
                  <a:off x="4008942" y="4608491"/>
                  <a:ext cx="180360" cy="146160"/>
                </a:xfrm>
                <a:prstGeom prst="rect">
                  <a:avLst/>
                </a:prstGeom>
              </p:spPr>
            </p:pic>
          </mc:Fallback>
        </mc:AlternateContent>
      </p:grpSp>
    </p:spTree>
    <p:extLst>
      <p:ext uri="{BB962C8B-B14F-4D97-AF65-F5344CB8AC3E}">
        <p14:creationId xmlns:p14="http://schemas.microsoft.com/office/powerpoint/2010/main" val="34901070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2A11412-8255-594C-9DB7-A400119BADB1}"/>
              </a:ext>
            </a:extLst>
          </p:cNvPr>
          <p:cNvGrpSpPr/>
          <p:nvPr/>
        </p:nvGrpSpPr>
        <p:grpSpPr>
          <a:xfrm>
            <a:off x="3090628" y="1471217"/>
            <a:ext cx="786211" cy="270350"/>
            <a:chOff x="1566515" y="1471143"/>
            <a:chExt cx="786240" cy="27036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743F560-BE1A-3E4A-AAD9-3B11420B82A8}"/>
                    </a:ext>
                  </a:extLst>
                </p14:cNvPr>
                <p14:cNvContentPartPr/>
                <p14:nvPr/>
              </p14:nvContentPartPr>
              <p14:xfrm>
                <a:off x="1566515" y="1471143"/>
                <a:ext cx="226800" cy="176400"/>
              </p14:xfrm>
            </p:contentPart>
          </mc:Choice>
          <mc:Fallback xmlns="">
            <p:pic>
              <p:nvPicPr>
                <p:cNvPr id="5" name="Ink 4">
                  <a:extLst>
                    <a:ext uri="{FF2B5EF4-FFF2-40B4-BE49-F238E27FC236}">
                      <a16:creationId xmlns:a16="http://schemas.microsoft.com/office/drawing/2014/main" id="{9743F560-BE1A-3E4A-AAD9-3B11420B82A8}"/>
                    </a:ext>
                  </a:extLst>
                </p:cNvPr>
                <p:cNvPicPr/>
                <p:nvPr/>
              </p:nvPicPr>
              <p:blipFill>
                <a:blip r:embed="rId5"/>
                <a:stretch>
                  <a:fillRect/>
                </a:stretch>
              </p:blipFill>
              <p:spPr>
                <a:xfrm>
                  <a:off x="1551395" y="1455663"/>
                  <a:ext cx="2570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384E0BE-1502-B34B-BA96-448ECB04C11F}"/>
                    </a:ext>
                  </a:extLst>
                </p14:cNvPr>
                <p14:cNvContentPartPr/>
                <p14:nvPr/>
              </p14:nvContentPartPr>
              <p14:xfrm>
                <a:off x="1943795" y="1502463"/>
                <a:ext cx="151200" cy="157680"/>
              </p14:xfrm>
            </p:contentPart>
          </mc:Choice>
          <mc:Fallback xmlns="">
            <p:pic>
              <p:nvPicPr>
                <p:cNvPr id="6" name="Ink 5">
                  <a:extLst>
                    <a:ext uri="{FF2B5EF4-FFF2-40B4-BE49-F238E27FC236}">
                      <a16:creationId xmlns:a16="http://schemas.microsoft.com/office/drawing/2014/main" id="{6384E0BE-1502-B34B-BA96-448ECB04C11F}"/>
                    </a:ext>
                  </a:extLst>
                </p:cNvPr>
                <p:cNvPicPr/>
                <p:nvPr/>
              </p:nvPicPr>
              <p:blipFill>
                <a:blip r:embed="rId7"/>
                <a:stretch>
                  <a:fillRect/>
                </a:stretch>
              </p:blipFill>
              <p:spPr>
                <a:xfrm>
                  <a:off x="1928675" y="1487343"/>
                  <a:ext cx="1818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54EDD784-A091-F04D-9A75-02F82D893BC3}"/>
                    </a:ext>
                  </a:extLst>
                </p14:cNvPr>
                <p14:cNvContentPartPr/>
                <p14:nvPr/>
              </p14:nvContentPartPr>
              <p14:xfrm>
                <a:off x="2163755" y="1628103"/>
                <a:ext cx="189000" cy="113400"/>
              </p14:xfrm>
            </p:contentPart>
          </mc:Choice>
          <mc:Fallback xmlns="">
            <p:pic>
              <p:nvPicPr>
                <p:cNvPr id="7" name="Ink 6">
                  <a:extLst>
                    <a:ext uri="{FF2B5EF4-FFF2-40B4-BE49-F238E27FC236}">
                      <a16:creationId xmlns:a16="http://schemas.microsoft.com/office/drawing/2014/main" id="{54EDD784-A091-F04D-9A75-02F82D893BC3}"/>
                    </a:ext>
                  </a:extLst>
                </p:cNvPr>
                <p:cNvPicPr/>
                <p:nvPr/>
              </p:nvPicPr>
              <p:blipFill>
                <a:blip r:embed="rId9"/>
                <a:stretch>
                  <a:fillRect/>
                </a:stretch>
              </p:blipFill>
              <p:spPr>
                <a:xfrm>
                  <a:off x="2148635" y="1612983"/>
                  <a:ext cx="219600" cy="14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0A4B69BE-BD46-0645-BB53-526CFD6294EF}"/>
                  </a:ext>
                </a:extLst>
              </p14:cNvPr>
              <p14:cNvContentPartPr/>
              <p14:nvPr/>
            </p14:nvContentPartPr>
            <p14:xfrm>
              <a:off x="4190747" y="1546454"/>
              <a:ext cx="107276" cy="6480"/>
            </p14:xfrm>
          </p:contentPart>
        </mc:Choice>
        <mc:Fallback xmlns="">
          <p:pic>
            <p:nvPicPr>
              <p:cNvPr id="9" name="Ink 8">
                <a:extLst>
                  <a:ext uri="{FF2B5EF4-FFF2-40B4-BE49-F238E27FC236}">
                    <a16:creationId xmlns:a16="http://schemas.microsoft.com/office/drawing/2014/main" id="{0A4B69BE-BD46-0645-BB53-526CFD6294EF}"/>
                  </a:ext>
                </a:extLst>
              </p:cNvPr>
              <p:cNvPicPr/>
              <p:nvPr/>
            </p:nvPicPr>
            <p:blipFill>
              <a:blip r:embed="rId11"/>
              <a:stretch>
                <a:fillRect/>
              </a:stretch>
            </p:blipFill>
            <p:spPr>
              <a:xfrm>
                <a:off x="4182107" y="1538174"/>
                <a:ext cx="124195"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E564EFC4-B0A1-DA47-AA33-0926CC0E2403}"/>
                  </a:ext>
                </a:extLst>
              </p14:cNvPr>
              <p14:cNvContentPartPr/>
              <p14:nvPr/>
            </p14:nvContentPartPr>
            <p14:xfrm>
              <a:off x="4190747" y="1628171"/>
              <a:ext cx="107276" cy="360"/>
            </p14:xfrm>
          </p:contentPart>
        </mc:Choice>
        <mc:Fallback xmlns="">
          <p:pic>
            <p:nvPicPr>
              <p:cNvPr id="10" name="Ink 9">
                <a:extLst>
                  <a:ext uri="{FF2B5EF4-FFF2-40B4-BE49-F238E27FC236}">
                    <a16:creationId xmlns:a16="http://schemas.microsoft.com/office/drawing/2014/main" id="{E564EFC4-B0A1-DA47-AA33-0926CC0E2403}"/>
                  </a:ext>
                </a:extLst>
              </p:cNvPr>
              <p:cNvPicPr/>
              <p:nvPr/>
            </p:nvPicPr>
            <p:blipFill>
              <a:blip r:embed="rId13"/>
              <a:stretch>
                <a:fillRect/>
              </a:stretch>
            </p:blipFill>
            <p:spPr>
              <a:xfrm>
                <a:off x="4182107" y="1618811"/>
                <a:ext cx="124195" cy="19080"/>
              </a:xfrm>
              <a:prstGeom prst="rect">
                <a:avLst/>
              </a:prstGeom>
            </p:spPr>
          </p:pic>
        </mc:Fallback>
      </mc:AlternateContent>
      <p:grpSp>
        <p:nvGrpSpPr>
          <p:cNvPr id="19" name="Group 18">
            <a:extLst>
              <a:ext uri="{FF2B5EF4-FFF2-40B4-BE49-F238E27FC236}">
                <a16:creationId xmlns:a16="http://schemas.microsoft.com/office/drawing/2014/main" id="{867B4078-C95D-7C46-B620-822866F59BA3}"/>
              </a:ext>
            </a:extLst>
          </p:cNvPr>
          <p:cNvGrpSpPr/>
          <p:nvPr/>
        </p:nvGrpSpPr>
        <p:grpSpPr>
          <a:xfrm>
            <a:off x="5246948" y="1452137"/>
            <a:ext cx="245511" cy="132475"/>
            <a:chOff x="3722915" y="1452063"/>
            <a:chExt cx="245520" cy="132480"/>
          </a:xfrm>
        </p:grpSpPr>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88449844-9163-8D4C-A304-5DE69A44759D}"/>
                    </a:ext>
                  </a:extLst>
                </p14:cNvPr>
                <p14:cNvContentPartPr/>
                <p14:nvPr/>
              </p14:nvContentPartPr>
              <p14:xfrm>
                <a:off x="3760715" y="1483743"/>
                <a:ext cx="12960" cy="100800"/>
              </p14:xfrm>
            </p:contentPart>
          </mc:Choice>
          <mc:Fallback xmlns="">
            <p:pic>
              <p:nvPicPr>
                <p:cNvPr id="13" name="Ink 12">
                  <a:extLst>
                    <a:ext uri="{FF2B5EF4-FFF2-40B4-BE49-F238E27FC236}">
                      <a16:creationId xmlns:a16="http://schemas.microsoft.com/office/drawing/2014/main" id="{88449844-9163-8D4C-A304-5DE69A44759D}"/>
                    </a:ext>
                  </a:extLst>
                </p:cNvPr>
                <p:cNvPicPr/>
                <p:nvPr/>
              </p:nvPicPr>
              <p:blipFill>
                <a:blip r:embed="rId19"/>
                <a:stretch>
                  <a:fillRect/>
                </a:stretch>
              </p:blipFill>
              <p:spPr>
                <a:xfrm>
                  <a:off x="3745595" y="1468263"/>
                  <a:ext cx="435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A3E593E0-3E29-8F45-A9A7-A1BFA7C694E0}"/>
                    </a:ext>
                  </a:extLst>
                </p14:cNvPr>
                <p14:cNvContentPartPr/>
                <p14:nvPr/>
              </p14:nvContentPartPr>
              <p14:xfrm>
                <a:off x="3722915" y="1452063"/>
                <a:ext cx="245520" cy="132480"/>
              </p14:xfrm>
            </p:contentPart>
          </mc:Choice>
          <mc:Fallback xmlns="">
            <p:pic>
              <p:nvPicPr>
                <p:cNvPr id="14" name="Ink 13">
                  <a:extLst>
                    <a:ext uri="{FF2B5EF4-FFF2-40B4-BE49-F238E27FC236}">
                      <a16:creationId xmlns:a16="http://schemas.microsoft.com/office/drawing/2014/main" id="{A3E593E0-3E29-8F45-A9A7-A1BFA7C694E0}"/>
                    </a:ext>
                  </a:extLst>
                </p:cNvPr>
                <p:cNvPicPr/>
                <p:nvPr/>
              </p:nvPicPr>
              <p:blipFill>
                <a:blip r:embed="rId21"/>
                <a:stretch>
                  <a:fillRect/>
                </a:stretch>
              </p:blipFill>
              <p:spPr>
                <a:xfrm>
                  <a:off x="3707795" y="1436943"/>
                  <a:ext cx="276120" cy="162720"/>
                </a:xfrm>
                <a:prstGeom prst="rect">
                  <a:avLst/>
                </a:prstGeom>
              </p:spPr>
            </p:pic>
          </mc:Fallback>
        </mc:AlternateContent>
      </p:grpSp>
      <p:grpSp>
        <p:nvGrpSpPr>
          <p:cNvPr id="18" name="Group 17">
            <a:extLst>
              <a:ext uri="{FF2B5EF4-FFF2-40B4-BE49-F238E27FC236}">
                <a16:creationId xmlns:a16="http://schemas.microsoft.com/office/drawing/2014/main" id="{5BFC0332-7554-4F43-9C16-B8847720E056}"/>
              </a:ext>
            </a:extLst>
          </p:cNvPr>
          <p:cNvGrpSpPr/>
          <p:nvPr/>
        </p:nvGrpSpPr>
        <p:grpSpPr>
          <a:xfrm>
            <a:off x="5737608" y="1452137"/>
            <a:ext cx="226792" cy="151194"/>
            <a:chOff x="4213595" y="1452063"/>
            <a:chExt cx="226800" cy="151200"/>
          </a:xfrm>
        </p:grpSpPr>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9563E000-A86C-7B4D-A48C-8A93401285BF}"/>
                    </a:ext>
                  </a:extLst>
                </p14:cNvPr>
                <p14:cNvContentPartPr/>
                <p14:nvPr/>
              </p14:nvContentPartPr>
              <p14:xfrm>
                <a:off x="4213595" y="1521183"/>
                <a:ext cx="226800" cy="12960"/>
              </p14:xfrm>
            </p:contentPart>
          </mc:Choice>
          <mc:Fallback xmlns="">
            <p:pic>
              <p:nvPicPr>
                <p:cNvPr id="15" name="Ink 14">
                  <a:extLst>
                    <a:ext uri="{FF2B5EF4-FFF2-40B4-BE49-F238E27FC236}">
                      <a16:creationId xmlns:a16="http://schemas.microsoft.com/office/drawing/2014/main" id="{9563E000-A86C-7B4D-A48C-8A93401285BF}"/>
                    </a:ext>
                  </a:extLst>
                </p:cNvPr>
                <p:cNvPicPr/>
                <p:nvPr/>
              </p:nvPicPr>
              <p:blipFill>
                <a:blip r:embed="rId23"/>
                <a:stretch>
                  <a:fillRect/>
                </a:stretch>
              </p:blipFill>
              <p:spPr>
                <a:xfrm>
                  <a:off x="4198115" y="1506063"/>
                  <a:ext cx="2570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54D2031A-7331-4847-83B0-A42F7617BE47}"/>
                    </a:ext>
                  </a:extLst>
                </p14:cNvPr>
                <p14:cNvContentPartPr/>
                <p14:nvPr/>
              </p14:nvContentPartPr>
              <p14:xfrm>
                <a:off x="4320515" y="1452063"/>
                <a:ext cx="19080" cy="151200"/>
              </p14:xfrm>
            </p:contentPart>
          </mc:Choice>
          <mc:Fallback xmlns="">
            <p:pic>
              <p:nvPicPr>
                <p:cNvPr id="17" name="Ink 16">
                  <a:extLst>
                    <a:ext uri="{FF2B5EF4-FFF2-40B4-BE49-F238E27FC236}">
                      <a16:creationId xmlns:a16="http://schemas.microsoft.com/office/drawing/2014/main" id="{54D2031A-7331-4847-83B0-A42F7617BE47}"/>
                    </a:ext>
                  </a:extLst>
                </p:cNvPr>
                <p:cNvPicPr/>
                <p:nvPr/>
              </p:nvPicPr>
              <p:blipFill>
                <a:blip r:embed="rId25"/>
                <a:stretch>
                  <a:fillRect/>
                </a:stretch>
              </p:blipFill>
              <p:spPr>
                <a:xfrm>
                  <a:off x="4305035" y="1436943"/>
                  <a:ext cx="49680" cy="181800"/>
                </a:xfrm>
                <a:prstGeom prst="rect">
                  <a:avLst/>
                </a:prstGeom>
              </p:spPr>
            </p:pic>
          </mc:Fallback>
        </mc:AlternateContent>
      </p:grpSp>
      <p:grpSp>
        <p:nvGrpSpPr>
          <p:cNvPr id="26" name="Group 25">
            <a:extLst>
              <a:ext uri="{FF2B5EF4-FFF2-40B4-BE49-F238E27FC236}">
                <a16:creationId xmlns:a16="http://schemas.microsoft.com/office/drawing/2014/main" id="{F74E7D6D-E4E3-5A41-A10C-4A7790B1E746}"/>
              </a:ext>
            </a:extLst>
          </p:cNvPr>
          <p:cNvGrpSpPr/>
          <p:nvPr/>
        </p:nvGrpSpPr>
        <p:grpSpPr>
          <a:xfrm>
            <a:off x="6598697" y="1402099"/>
            <a:ext cx="811409" cy="226432"/>
            <a:chOff x="5074715" y="1402023"/>
            <a:chExt cx="811440" cy="226440"/>
          </a:xfrm>
        </p:grpSpPr>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64E0B24E-29D8-1643-BCF2-DE3953001753}"/>
                    </a:ext>
                  </a:extLst>
                </p14:cNvPr>
                <p14:cNvContentPartPr/>
                <p14:nvPr/>
              </p14:nvContentPartPr>
              <p14:xfrm>
                <a:off x="5074715" y="1402023"/>
                <a:ext cx="245520" cy="163800"/>
              </p14:xfrm>
            </p:contentPart>
          </mc:Choice>
          <mc:Fallback xmlns="">
            <p:pic>
              <p:nvPicPr>
                <p:cNvPr id="22" name="Ink 21">
                  <a:extLst>
                    <a:ext uri="{FF2B5EF4-FFF2-40B4-BE49-F238E27FC236}">
                      <a16:creationId xmlns:a16="http://schemas.microsoft.com/office/drawing/2014/main" id="{64E0B24E-29D8-1643-BCF2-DE3953001753}"/>
                    </a:ext>
                  </a:extLst>
                </p:cNvPr>
                <p:cNvPicPr/>
                <p:nvPr/>
              </p:nvPicPr>
              <p:blipFill>
                <a:blip r:embed="rId31"/>
                <a:stretch>
                  <a:fillRect/>
                </a:stretch>
              </p:blipFill>
              <p:spPr>
                <a:xfrm>
                  <a:off x="5059595" y="1386543"/>
                  <a:ext cx="2761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047B175B-1BBB-5749-89B6-05287264050A}"/>
                    </a:ext>
                  </a:extLst>
                </p14:cNvPr>
                <p14:cNvContentPartPr/>
                <p14:nvPr/>
              </p14:nvContentPartPr>
              <p14:xfrm>
                <a:off x="5426795" y="1433343"/>
                <a:ext cx="112680" cy="82080"/>
              </p14:xfrm>
            </p:contentPart>
          </mc:Choice>
          <mc:Fallback xmlns="">
            <p:pic>
              <p:nvPicPr>
                <p:cNvPr id="23" name="Ink 22">
                  <a:extLst>
                    <a:ext uri="{FF2B5EF4-FFF2-40B4-BE49-F238E27FC236}">
                      <a16:creationId xmlns:a16="http://schemas.microsoft.com/office/drawing/2014/main" id="{047B175B-1BBB-5749-89B6-05287264050A}"/>
                    </a:ext>
                  </a:extLst>
                </p:cNvPr>
                <p:cNvPicPr/>
                <p:nvPr/>
              </p:nvPicPr>
              <p:blipFill>
                <a:blip r:embed="rId33"/>
                <a:stretch>
                  <a:fillRect/>
                </a:stretch>
              </p:blipFill>
              <p:spPr>
                <a:xfrm>
                  <a:off x="5411675" y="1417863"/>
                  <a:ext cx="1432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3417832D-9E2B-2D44-9672-402C96BBAE05}"/>
                    </a:ext>
                  </a:extLst>
                </p14:cNvPr>
                <p14:cNvContentPartPr/>
                <p14:nvPr/>
              </p14:nvContentPartPr>
              <p14:xfrm>
                <a:off x="5540195" y="1402023"/>
                <a:ext cx="94680" cy="126000"/>
              </p14:xfrm>
            </p:contentPart>
          </mc:Choice>
          <mc:Fallback xmlns="">
            <p:pic>
              <p:nvPicPr>
                <p:cNvPr id="24" name="Ink 23">
                  <a:extLst>
                    <a:ext uri="{FF2B5EF4-FFF2-40B4-BE49-F238E27FC236}">
                      <a16:creationId xmlns:a16="http://schemas.microsoft.com/office/drawing/2014/main" id="{3417832D-9E2B-2D44-9672-402C96BBAE05}"/>
                    </a:ext>
                  </a:extLst>
                </p:cNvPr>
                <p:cNvPicPr/>
                <p:nvPr/>
              </p:nvPicPr>
              <p:blipFill>
                <a:blip r:embed="rId35"/>
                <a:stretch>
                  <a:fillRect/>
                </a:stretch>
              </p:blipFill>
              <p:spPr>
                <a:xfrm>
                  <a:off x="5524715" y="1386543"/>
                  <a:ext cx="125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5C4DB296-51FB-5748-A541-9E7F8895FB14}"/>
                    </a:ext>
                  </a:extLst>
                </p14:cNvPr>
                <p14:cNvContentPartPr/>
                <p14:nvPr/>
              </p14:nvContentPartPr>
              <p14:xfrm>
                <a:off x="5697155" y="1489863"/>
                <a:ext cx="189000" cy="138600"/>
              </p14:xfrm>
            </p:contentPart>
          </mc:Choice>
          <mc:Fallback xmlns="">
            <p:pic>
              <p:nvPicPr>
                <p:cNvPr id="25" name="Ink 24">
                  <a:extLst>
                    <a:ext uri="{FF2B5EF4-FFF2-40B4-BE49-F238E27FC236}">
                      <a16:creationId xmlns:a16="http://schemas.microsoft.com/office/drawing/2014/main" id="{5C4DB296-51FB-5748-A541-9E7F8895FB14}"/>
                    </a:ext>
                  </a:extLst>
                </p:cNvPr>
                <p:cNvPicPr/>
                <p:nvPr/>
              </p:nvPicPr>
              <p:blipFill>
                <a:blip r:embed="rId37"/>
                <a:stretch>
                  <a:fillRect/>
                </a:stretch>
              </p:blipFill>
              <p:spPr>
                <a:xfrm>
                  <a:off x="5682035" y="1474743"/>
                  <a:ext cx="219600" cy="169200"/>
                </a:xfrm>
                <a:prstGeom prst="rect">
                  <a:avLst/>
                </a:prstGeom>
              </p:spPr>
            </p:pic>
          </mc:Fallback>
        </mc:AlternateContent>
      </p:grpSp>
      <p:grpSp>
        <p:nvGrpSpPr>
          <p:cNvPr id="59" name="Group 58">
            <a:extLst>
              <a:ext uri="{FF2B5EF4-FFF2-40B4-BE49-F238E27FC236}">
                <a16:creationId xmlns:a16="http://schemas.microsoft.com/office/drawing/2014/main" id="{6CB19EE7-8099-9342-A1B1-F803F1099975}"/>
              </a:ext>
            </a:extLst>
          </p:cNvPr>
          <p:cNvGrpSpPr/>
          <p:nvPr/>
        </p:nvGrpSpPr>
        <p:grpSpPr>
          <a:xfrm>
            <a:off x="2720562" y="2024156"/>
            <a:ext cx="709893" cy="283309"/>
            <a:chOff x="1196435" y="2024103"/>
            <a:chExt cx="709920" cy="283320"/>
          </a:xfrm>
        </p:grpSpPr>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01096160-28BD-4E48-A2D1-E869F0A36DBD}"/>
                    </a:ext>
                  </a:extLst>
                </p14:cNvPr>
                <p14:cNvContentPartPr/>
                <p14:nvPr/>
              </p14:nvContentPartPr>
              <p14:xfrm>
                <a:off x="1196435" y="2024103"/>
                <a:ext cx="188280" cy="226800"/>
              </p14:xfrm>
            </p:contentPart>
          </mc:Choice>
          <mc:Fallback xmlns="">
            <p:pic>
              <p:nvPicPr>
                <p:cNvPr id="27" name="Ink 26">
                  <a:extLst>
                    <a:ext uri="{FF2B5EF4-FFF2-40B4-BE49-F238E27FC236}">
                      <a16:creationId xmlns:a16="http://schemas.microsoft.com/office/drawing/2014/main" id="{01096160-28BD-4E48-A2D1-E869F0A36DBD}"/>
                    </a:ext>
                  </a:extLst>
                </p:cNvPr>
                <p:cNvPicPr/>
                <p:nvPr/>
              </p:nvPicPr>
              <p:blipFill>
                <a:blip r:embed="rId39"/>
                <a:stretch>
                  <a:fillRect/>
                </a:stretch>
              </p:blipFill>
              <p:spPr>
                <a:xfrm>
                  <a:off x="1180955" y="2008983"/>
                  <a:ext cx="2188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F904E2E7-BF22-3342-BA2C-D617410BBEE2}"/>
                    </a:ext>
                  </a:extLst>
                </p14:cNvPr>
                <p14:cNvContentPartPr/>
                <p14:nvPr/>
              </p14:nvContentPartPr>
              <p14:xfrm>
                <a:off x="1497395" y="2143623"/>
                <a:ext cx="100800" cy="110880"/>
              </p14:xfrm>
            </p:contentPart>
          </mc:Choice>
          <mc:Fallback xmlns="">
            <p:pic>
              <p:nvPicPr>
                <p:cNvPr id="28" name="Ink 27">
                  <a:extLst>
                    <a:ext uri="{FF2B5EF4-FFF2-40B4-BE49-F238E27FC236}">
                      <a16:creationId xmlns:a16="http://schemas.microsoft.com/office/drawing/2014/main" id="{F904E2E7-BF22-3342-BA2C-D617410BBEE2}"/>
                    </a:ext>
                  </a:extLst>
                </p:cNvPr>
                <p:cNvPicPr/>
                <p:nvPr/>
              </p:nvPicPr>
              <p:blipFill>
                <a:blip r:embed="rId41"/>
                <a:stretch>
                  <a:fillRect/>
                </a:stretch>
              </p:blipFill>
              <p:spPr>
                <a:xfrm>
                  <a:off x="1482275" y="2128503"/>
                  <a:ext cx="1314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BBE8F7D6-23CB-BB45-8736-D321956D8EF0}"/>
                    </a:ext>
                  </a:extLst>
                </p14:cNvPr>
                <p14:cNvContentPartPr/>
                <p14:nvPr/>
              </p14:nvContentPartPr>
              <p14:xfrm>
                <a:off x="1597835" y="2150103"/>
                <a:ext cx="69480" cy="107280"/>
              </p14:xfrm>
            </p:contentPart>
          </mc:Choice>
          <mc:Fallback xmlns="">
            <p:pic>
              <p:nvPicPr>
                <p:cNvPr id="29" name="Ink 28">
                  <a:extLst>
                    <a:ext uri="{FF2B5EF4-FFF2-40B4-BE49-F238E27FC236}">
                      <a16:creationId xmlns:a16="http://schemas.microsoft.com/office/drawing/2014/main" id="{BBE8F7D6-23CB-BB45-8736-D321956D8EF0}"/>
                    </a:ext>
                  </a:extLst>
                </p:cNvPr>
                <p:cNvPicPr/>
                <p:nvPr/>
              </p:nvPicPr>
              <p:blipFill>
                <a:blip r:embed="rId43"/>
                <a:stretch>
                  <a:fillRect/>
                </a:stretch>
              </p:blipFill>
              <p:spPr>
                <a:xfrm>
                  <a:off x="1582715" y="2134623"/>
                  <a:ext cx="1000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571F1D60-BCA2-344B-BFB0-9C381431EB76}"/>
                    </a:ext>
                  </a:extLst>
                </p14:cNvPr>
                <p14:cNvContentPartPr/>
                <p14:nvPr/>
              </p14:nvContentPartPr>
              <p14:xfrm>
                <a:off x="1711235" y="2212743"/>
                <a:ext cx="195120" cy="94680"/>
              </p14:xfrm>
            </p:contentPart>
          </mc:Choice>
          <mc:Fallback xmlns="">
            <p:pic>
              <p:nvPicPr>
                <p:cNvPr id="30" name="Ink 29">
                  <a:extLst>
                    <a:ext uri="{FF2B5EF4-FFF2-40B4-BE49-F238E27FC236}">
                      <a16:creationId xmlns:a16="http://schemas.microsoft.com/office/drawing/2014/main" id="{571F1D60-BCA2-344B-BFB0-9C381431EB76}"/>
                    </a:ext>
                  </a:extLst>
                </p:cNvPr>
                <p:cNvPicPr/>
                <p:nvPr/>
              </p:nvPicPr>
              <p:blipFill>
                <a:blip r:embed="rId45"/>
                <a:stretch>
                  <a:fillRect/>
                </a:stretch>
              </p:blipFill>
              <p:spPr>
                <a:xfrm>
                  <a:off x="1695755" y="2197623"/>
                  <a:ext cx="225720" cy="125280"/>
                </a:xfrm>
                <a:prstGeom prst="rect">
                  <a:avLst/>
                </a:prstGeom>
              </p:spPr>
            </p:pic>
          </mc:Fallback>
        </mc:AlternateContent>
      </p:grpSp>
      <p:grpSp>
        <p:nvGrpSpPr>
          <p:cNvPr id="58" name="Group 57">
            <a:extLst>
              <a:ext uri="{FF2B5EF4-FFF2-40B4-BE49-F238E27FC236}">
                <a16:creationId xmlns:a16="http://schemas.microsoft.com/office/drawing/2014/main" id="{35C6C4FE-13A6-4644-9E22-90E247A8E023}"/>
              </a:ext>
            </a:extLst>
          </p:cNvPr>
          <p:cNvGrpSpPr/>
          <p:nvPr/>
        </p:nvGrpSpPr>
        <p:grpSpPr>
          <a:xfrm>
            <a:off x="3637808" y="2087154"/>
            <a:ext cx="440263" cy="232911"/>
            <a:chOff x="2113715" y="2087103"/>
            <a:chExt cx="440280" cy="232920"/>
          </a:xfrm>
        </p:grpSpPr>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CFE48F0A-5FD5-ED48-AD5D-86C187CE0012}"/>
                    </a:ext>
                  </a:extLst>
                </p14:cNvPr>
                <p14:cNvContentPartPr/>
                <p14:nvPr/>
              </p14:nvContentPartPr>
              <p14:xfrm>
                <a:off x="2113715" y="2087103"/>
                <a:ext cx="145080" cy="182520"/>
              </p14:xfrm>
            </p:contentPart>
          </mc:Choice>
          <mc:Fallback xmlns="">
            <p:pic>
              <p:nvPicPr>
                <p:cNvPr id="31" name="Ink 30">
                  <a:extLst>
                    <a:ext uri="{FF2B5EF4-FFF2-40B4-BE49-F238E27FC236}">
                      <a16:creationId xmlns:a16="http://schemas.microsoft.com/office/drawing/2014/main" id="{CFE48F0A-5FD5-ED48-AD5D-86C187CE0012}"/>
                    </a:ext>
                  </a:extLst>
                </p:cNvPr>
                <p:cNvPicPr/>
                <p:nvPr/>
              </p:nvPicPr>
              <p:blipFill>
                <a:blip r:embed="rId47"/>
                <a:stretch>
                  <a:fillRect/>
                </a:stretch>
              </p:blipFill>
              <p:spPr>
                <a:xfrm>
                  <a:off x="2098235" y="2071983"/>
                  <a:ext cx="1753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C5A16938-20AE-6F40-A392-1EAE56652152}"/>
                    </a:ext>
                  </a:extLst>
                </p14:cNvPr>
                <p14:cNvContentPartPr/>
                <p14:nvPr/>
              </p14:nvContentPartPr>
              <p14:xfrm>
                <a:off x="2314595" y="2225343"/>
                <a:ext cx="239400" cy="94680"/>
              </p14:xfrm>
            </p:contentPart>
          </mc:Choice>
          <mc:Fallback xmlns="">
            <p:pic>
              <p:nvPicPr>
                <p:cNvPr id="33" name="Ink 32">
                  <a:extLst>
                    <a:ext uri="{FF2B5EF4-FFF2-40B4-BE49-F238E27FC236}">
                      <a16:creationId xmlns:a16="http://schemas.microsoft.com/office/drawing/2014/main" id="{C5A16938-20AE-6F40-A392-1EAE56652152}"/>
                    </a:ext>
                  </a:extLst>
                </p:cNvPr>
                <p:cNvPicPr/>
                <p:nvPr/>
              </p:nvPicPr>
              <p:blipFill>
                <a:blip r:embed="rId49"/>
                <a:stretch>
                  <a:fillRect/>
                </a:stretch>
              </p:blipFill>
              <p:spPr>
                <a:xfrm>
                  <a:off x="2299475" y="2210223"/>
                  <a:ext cx="269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A97F065A-E6A0-3448-B647-8007B0513EE9}"/>
                  </a:ext>
                </a:extLst>
              </p14:cNvPr>
              <p14:cNvContentPartPr/>
              <p14:nvPr/>
            </p14:nvContentPartPr>
            <p14:xfrm>
              <a:off x="4304142" y="2137552"/>
              <a:ext cx="69478" cy="6480"/>
            </p14:xfrm>
          </p:contentPart>
        </mc:Choice>
        <mc:Fallback xmlns="">
          <p:pic>
            <p:nvPicPr>
              <p:cNvPr id="34" name="Ink 33">
                <a:extLst>
                  <a:ext uri="{FF2B5EF4-FFF2-40B4-BE49-F238E27FC236}">
                    <a16:creationId xmlns:a16="http://schemas.microsoft.com/office/drawing/2014/main" id="{A97F065A-E6A0-3448-B647-8007B0513EE9}"/>
                  </a:ext>
                </a:extLst>
              </p:cNvPr>
              <p:cNvPicPr/>
              <p:nvPr/>
            </p:nvPicPr>
            <p:blipFill>
              <a:blip r:embed="rId51"/>
              <a:stretch>
                <a:fillRect/>
              </a:stretch>
            </p:blipFill>
            <p:spPr>
              <a:xfrm>
                <a:off x="4295142" y="2129026"/>
                <a:ext cx="86758"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a16="http://schemas.microsoft.com/office/drawing/2014/main" id="{FDA32E8C-417F-BC4E-9684-317991B918EB}"/>
                  </a:ext>
                </a:extLst>
              </p14:cNvPr>
              <p14:cNvContentPartPr/>
              <p14:nvPr/>
            </p14:nvContentPartPr>
            <p14:xfrm>
              <a:off x="4278944" y="2237988"/>
              <a:ext cx="88197" cy="6480"/>
            </p14:xfrm>
          </p:contentPart>
        </mc:Choice>
        <mc:Fallback xmlns="">
          <p:pic>
            <p:nvPicPr>
              <p:cNvPr id="35" name="Ink 34">
                <a:extLst>
                  <a:ext uri="{FF2B5EF4-FFF2-40B4-BE49-F238E27FC236}">
                    <a16:creationId xmlns:a16="http://schemas.microsoft.com/office/drawing/2014/main" id="{FDA32E8C-417F-BC4E-9684-317991B918EB}"/>
                  </a:ext>
                </a:extLst>
              </p:cNvPr>
              <p:cNvPicPr/>
              <p:nvPr/>
            </p:nvPicPr>
            <p:blipFill>
              <a:blip r:embed="rId53"/>
              <a:stretch>
                <a:fillRect/>
              </a:stretch>
            </p:blipFill>
            <p:spPr>
              <a:xfrm>
                <a:off x="4269622" y="2228628"/>
                <a:ext cx="106482" cy="25200"/>
              </a:xfrm>
              <a:prstGeom prst="rect">
                <a:avLst/>
              </a:prstGeom>
            </p:spPr>
          </p:pic>
        </mc:Fallback>
      </mc:AlternateContent>
      <p:grpSp>
        <p:nvGrpSpPr>
          <p:cNvPr id="469" name="Group 468">
            <a:extLst>
              <a:ext uri="{FF2B5EF4-FFF2-40B4-BE49-F238E27FC236}">
                <a16:creationId xmlns:a16="http://schemas.microsoft.com/office/drawing/2014/main" id="{BAD65D73-2C9A-274C-97BB-E9475597832A}"/>
              </a:ext>
            </a:extLst>
          </p:cNvPr>
          <p:cNvGrpSpPr/>
          <p:nvPr/>
        </p:nvGrpSpPr>
        <p:grpSpPr>
          <a:xfrm>
            <a:off x="3228864" y="2577455"/>
            <a:ext cx="497141" cy="1534262"/>
            <a:chOff x="1704755" y="2577423"/>
            <a:chExt cx="497160" cy="1534320"/>
          </a:xfrm>
        </p:grpSpPr>
        <mc:AlternateContent xmlns:mc="http://schemas.openxmlformats.org/markup-compatibility/2006" xmlns:p14="http://schemas.microsoft.com/office/powerpoint/2010/main">
          <mc:Choice Requires="p14">
            <p:contentPart p14:bwMode="auto" r:id="rId54">
              <p14:nvContentPartPr>
                <p14:cNvPr id="60" name="Ink 59">
                  <a:extLst>
                    <a:ext uri="{FF2B5EF4-FFF2-40B4-BE49-F238E27FC236}">
                      <a16:creationId xmlns:a16="http://schemas.microsoft.com/office/drawing/2014/main" id="{69B384E0-8C67-F343-994B-688C1F2D0810}"/>
                    </a:ext>
                  </a:extLst>
                </p14:cNvPr>
                <p14:cNvContentPartPr/>
                <p14:nvPr/>
              </p14:nvContentPartPr>
              <p14:xfrm>
                <a:off x="1704755" y="2577423"/>
                <a:ext cx="245520" cy="1534320"/>
              </p14:xfrm>
            </p:contentPart>
          </mc:Choice>
          <mc:Fallback xmlns="">
            <p:pic>
              <p:nvPicPr>
                <p:cNvPr id="60" name="Ink 59">
                  <a:extLst>
                    <a:ext uri="{FF2B5EF4-FFF2-40B4-BE49-F238E27FC236}">
                      <a16:creationId xmlns:a16="http://schemas.microsoft.com/office/drawing/2014/main" id="{69B384E0-8C67-F343-994B-688C1F2D0810}"/>
                    </a:ext>
                  </a:extLst>
                </p:cNvPr>
                <p:cNvPicPr/>
                <p:nvPr/>
              </p:nvPicPr>
              <p:blipFill>
                <a:blip r:embed="rId55"/>
                <a:stretch>
                  <a:fillRect/>
                </a:stretch>
              </p:blipFill>
              <p:spPr>
                <a:xfrm>
                  <a:off x="1689635" y="2562303"/>
                  <a:ext cx="276120" cy="156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Ink 61">
                  <a:extLst>
                    <a:ext uri="{FF2B5EF4-FFF2-40B4-BE49-F238E27FC236}">
                      <a16:creationId xmlns:a16="http://schemas.microsoft.com/office/drawing/2014/main" id="{569E619C-B363-4348-8F7E-925DECDEAD0A}"/>
                    </a:ext>
                  </a:extLst>
                </p14:cNvPr>
                <p14:cNvContentPartPr/>
                <p14:nvPr/>
              </p14:nvContentPartPr>
              <p14:xfrm>
                <a:off x="1975115" y="2759943"/>
                <a:ext cx="12960" cy="126000"/>
              </p14:xfrm>
            </p:contentPart>
          </mc:Choice>
          <mc:Fallback xmlns="">
            <p:pic>
              <p:nvPicPr>
                <p:cNvPr id="62" name="Ink 61">
                  <a:extLst>
                    <a:ext uri="{FF2B5EF4-FFF2-40B4-BE49-F238E27FC236}">
                      <a16:creationId xmlns:a16="http://schemas.microsoft.com/office/drawing/2014/main" id="{569E619C-B363-4348-8F7E-925DECDEAD0A}"/>
                    </a:ext>
                  </a:extLst>
                </p:cNvPr>
                <p:cNvPicPr/>
                <p:nvPr/>
              </p:nvPicPr>
              <p:blipFill>
                <a:blip r:embed="rId57"/>
                <a:stretch>
                  <a:fillRect/>
                </a:stretch>
              </p:blipFill>
              <p:spPr>
                <a:xfrm>
                  <a:off x="1959995" y="2744463"/>
                  <a:ext cx="43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Ink 62">
                  <a:extLst>
                    <a:ext uri="{FF2B5EF4-FFF2-40B4-BE49-F238E27FC236}">
                      <a16:creationId xmlns:a16="http://schemas.microsoft.com/office/drawing/2014/main" id="{7D73519A-D8D6-7E47-8BEE-271EFEDAC86C}"/>
                    </a:ext>
                  </a:extLst>
                </p14:cNvPr>
                <p14:cNvContentPartPr/>
                <p14:nvPr/>
              </p14:nvContentPartPr>
              <p14:xfrm>
                <a:off x="1975115" y="2709543"/>
                <a:ext cx="226800" cy="145080"/>
              </p14:xfrm>
            </p:contentPart>
          </mc:Choice>
          <mc:Fallback xmlns="">
            <p:pic>
              <p:nvPicPr>
                <p:cNvPr id="63" name="Ink 62">
                  <a:extLst>
                    <a:ext uri="{FF2B5EF4-FFF2-40B4-BE49-F238E27FC236}">
                      <a16:creationId xmlns:a16="http://schemas.microsoft.com/office/drawing/2014/main" id="{7D73519A-D8D6-7E47-8BEE-271EFEDAC86C}"/>
                    </a:ext>
                  </a:extLst>
                </p:cNvPr>
                <p:cNvPicPr/>
                <p:nvPr/>
              </p:nvPicPr>
              <p:blipFill>
                <a:blip r:embed="rId59"/>
                <a:stretch>
                  <a:fillRect/>
                </a:stretch>
              </p:blipFill>
              <p:spPr>
                <a:xfrm>
                  <a:off x="1959995" y="2694423"/>
                  <a:ext cx="257040" cy="175320"/>
                </a:xfrm>
                <a:prstGeom prst="rect">
                  <a:avLst/>
                </a:prstGeom>
              </p:spPr>
            </p:pic>
          </mc:Fallback>
        </mc:AlternateContent>
      </p:grpSp>
      <p:grpSp>
        <p:nvGrpSpPr>
          <p:cNvPr id="475" name="Group 474">
            <a:extLst>
              <a:ext uri="{FF2B5EF4-FFF2-40B4-BE49-F238E27FC236}">
                <a16:creationId xmlns:a16="http://schemas.microsoft.com/office/drawing/2014/main" id="{C24D0A24-79C2-9C40-8CB8-44E3DEBFE4A7}"/>
              </a:ext>
            </a:extLst>
          </p:cNvPr>
          <p:cNvGrpSpPr/>
          <p:nvPr/>
        </p:nvGrpSpPr>
        <p:grpSpPr>
          <a:xfrm>
            <a:off x="3468614" y="3464822"/>
            <a:ext cx="766771" cy="213112"/>
            <a:chOff x="1944515" y="3464823"/>
            <a:chExt cx="766800" cy="213120"/>
          </a:xfrm>
        </p:grpSpPr>
        <mc:AlternateContent xmlns:mc="http://schemas.openxmlformats.org/markup-compatibility/2006" xmlns:p14="http://schemas.microsoft.com/office/powerpoint/2010/main">
          <mc:Choice Requires="p14">
            <p:contentPart p14:bwMode="auto" r:id="rId60">
              <p14:nvContentPartPr>
                <p14:cNvPr id="470" name="Ink 469">
                  <a:extLst>
                    <a:ext uri="{FF2B5EF4-FFF2-40B4-BE49-F238E27FC236}">
                      <a16:creationId xmlns:a16="http://schemas.microsoft.com/office/drawing/2014/main" id="{56F82D46-8FDE-AE42-B112-1148DF1E70BD}"/>
                    </a:ext>
                  </a:extLst>
                </p14:cNvPr>
                <p14:cNvContentPartPr/>
                <p14:nvPr/>
              </p14:nvContentPartPr>
              <p14:xfrm>
                <a:off x="1944515" y="3464823"/>
                <a:ext cx="194400" cy="169560"/>
              </p14:xfrm>
            </p:contentPart>
          </mc:Choice>
          <mc:Fallback xmlns="">
            <p:pic>
              <p:nvPicPr>
                <p:cNvPr id="470" name="Ink 469">
                  <a:extLst>
                    <a:ext uri="{FF2B5EF4-FFF2-40B4-BE49-F238E27FC236}">
                      <a16:creationId xmlns:a16="http://schemas.microsoft.com/office/drawing/2014/main" id="{56F82D46-8FDE-AE42-B112-1148DF1E70BD}"/>
                    </a:ext>
                  </a:extLst>
                </p:cNvPr>
                <p:cNvPicPr/>
                <p:nvPr/>
              </p:nvPicPr>
              <p:blipFill>
                <a:blip r:embed="rId61"/>
                <a:stretch>
                  <a:fillRect/>
                </a:stretch>
              </p:blipFill>
              <p:spPr>
                <a:xfrm>
                  <a:off x="1929395" y="3449343"/>
                  <a:ext cx="2250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71" name="Ink 470">
                  <a:extLst>
                    <a:ext uri="{FF2B5EF4-FFF2-40B4-BE49-F238E27FC236}">
                      <a16:creationId xmlns:a16="http://schemas.microsoft.com/office/drawing/2014/main" id="{59292E65-0C07-EB4C-B462-31F9D6A52E05}"/>
                    </a:ext>
                  </a:extLst>
                </p14:cNvPr>
                <p14:cNvContentPartPr/>
                <p14:nvPr/>
              </p14:nvContentPartPr>
              <p14:xfrm>
                <a:off x="2245475" y="3520623"/>
                <a:ext cx="88200" cy="75960"/>
              </p14:xfrm>
            </p:contentPart>
          </mc:Choice>
          <mc:Fallback xmlns="">
            <p:pic>
              <p:nvPicPr>
                <p:cNvPr id="471" name="Ink 470">
                  <a:extLst>
                    <a:ext uri="{FF2B5EF4-FFF2-40B4-BE49-F238E27FC236}">
                      <a16:creationId xmlns:a16="http://schemas.microsoft.com/office/drawing/2014/main" id="{59292E65-0C07-EB4C-B462-31F9D6A52E05}"/>
                    </a:ext>
                  </a:extLst>
                </p:cNvPr>
                <p:cNvPicPr/>
                <p:nvPr/>
              </p:nvPicPr>
              <p:blipFill>
                <a:blip r:embed="rId63"/>
                <a:stretch>
                  <a:fillRect/>
                </a:stretch>
              </p:blipFill>
              <p:spPr>
                <a:xfrm>
                  <a:off x="2230355" y="3505503"/>
                  <a:ext cx="1188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3" name="Ink 472">
                  <a:extLst>
                    <a:ext uri="{FF2B5EF4-FFF2-40B4-BE49-F238E27FC236}">
                      <a16:creationId xmlns:a16="http://schemas.microsoft.com/office/drawing/2014/main" id="{2BD82458-CFAE-D44C-8CF8-3A4438D283EC}"/>
                    </a:ext>
                  </a:extLst>
                </p14:cNvPr>
                <p14:cNvContentPartPr/>
                <p14:nvPr/>
              </p14:nvContentPartPr>
              <p14:xfrm>
                <a:off x="2339795" y="3482823"/>
                <a:ext cx="88200" cy="113400"/>
              </p14:xfrm>
            </p:contentPart>
          </mc:Choice>
          <mc:Fallback xmlns="">
            <p:pic>
              <p:nvPicPr>
                <p:cNvPr id="473" name="Ink 472">
                  <a:extLst>
                    <a:ext uri="{FF2B5EF4-FFF2-40B4-BE49-F238E27FC236}">
                      <a16:creationId xmlns:a16="http://schemas.microsoft.com/office/drawing/2014/main" id="{2BD82458-CFAE-D44C-8CF8-3A4438D283EC}"/>
                    </a:ext>
                  </a:extLst>
                </p:cNvPr>
                <p:cNvPicPr/>
                <p:nvPr/>
              </p:nvPicPr>
              <p:blipFill>
                <a:blip r:embed="rId65"/>
                <a:stretch>
                  <a:fillRect/>
                </a:stretch>
              </p:blipFill>
              <p:spPr>
                <a:xfrm>
                  <a:off x="2324675" y="3467703"/>
                  <a:ext cx="118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4" name="Ink 473">
                  <a:extLst>
                    <a:ext uri="{FF2B5EF4-FFF2-40B4-BE49-F238E27FC236}">
                      <a16:creationId xmlns:a16="http://schemas.microsoft.com/office/drawing/2014/main" id="{F94D302F-EE14-8245-8060-F49BA707F974}"/>
                    </a:ext>
                  </a:extLst>
                </p14:cNvPr>
                <p14:cNvContentPartPr/>
                <p14:nvPr/>
              </p14:nvContentPartPr>
              <p14:xfrm>
                <a:off x="2453195" y="3589743"/>
                <a:ext cx="258120" cy="88200"/>
              </p14:xfrm>
            </p:contentPart>
          </mc:Choice>
          <mc:Fallback xmlns="">
            <p:pic>
              <p:nvPicPr>
                <p:cNvPr id="474" name="Ink 473">
                  <a:extLst>
                    <a:ext uri="{FF2B5EF4-FFF2-40B4-BE49-F238E27FC236}">
                      <a16:creationId xmlns:a16="http://schemas.microsoft.com/office/drawing/2014/main" id="{F94D302F-EE14-8245-8060-F49BA707F974}"/>
                    </a:ext>
                  </a:extLst>
                </p:cNvPr>
                <p:cNvPicPr/>
                <p:nvPr/>
              </p:nvPicPr>
              <p:blipFill>
                <a:blip r:embed="rId67"/>
                <a:stretch>
                  <a:fillRect/>
                </a:stretch>
              </p:blipFill>
              <p:spPr>
                <a:xfrm>
                  <a:off x="2437715" y="3574623"/>
                  <a:ext cx="288720" cy="118800"/>
                </a:xfrm>
                <a:prstGeom prst="rect">
                  <a:avLst/>
                </a:prstGeom>
              </p:spPr>
            </p:pic>
          </mc:Fallback>
        </mc:AlternateContent>
      </p:grpSp>
      <p:grpSp>
        <p:nvGrpSpPr>
          <p:cNvPr id="506" name="Group 505">
            <a:extLst>
              <a:ext uri="{FF2B5EF4-FFF2-40B4-BE49-F238E27FC236}">
                <a16:creationId xmlns:a16="http://schemas.microsoft.com/office/drawing/2014/main" id="{87B7A8FC-46F9-6445-BB80-7C368F598B00}"/>
              </a:ext>
            </a:extLst>
          </p:cNvPr>
          <p:cNvGrpSpPr/>
          <p:nvPr/>
        </p:nvGrpSpPr>
        <p:grpSpPr>
          <a:xfrm>
            <a:off x="4737926" y="1854602"/>
            <a:ext cx="4432873" cy="2150559"/>
            <a:chOff x="3213875" y="1854543"/>
            <a:chExt cx="4433040" cy="2150640"/>
          </a:xfrm>
        </p:grpSpPr>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EB23A199-577E-D349-BAF7-4FE83D605817}"/>
                    </a:ext>
                  </a:extLst>
                </p14:cNvPr>
                <p14:cNvContentPartPr/>
                <p14:nvPr/>
              </p14:nvContentPartPr>
              <p14:xfrm>
                <a:off x="3774035" y="2055783"/>
                <a:ext cx="156960" cy="189000"/>
              </p14:xfrm>
            </p:contentPart>
          </mc:Choice>
          <mc:Fallback xmlns="">
            <p:pic>
              <p:nvPicPr>
                <p:cNvPr id="38" name="Ink 37">
                  <a:extLst>
                    <a:ext uri="{FF2B5EF4-FFF2-40B4-BE49-F238E27FC236}">
                      <a16:creationId xmlns:a16="http://schemas.microsoft.com/office/drawing/2014/main" id="{EB23A199-577E-D349-BAF7-4FE83D605817}"/>
                    </a:ext>
                  </a:extLst>
                </p:cNvPr>
                <p:cNvPicPr/>
                <p:nvPr/>
              </p:nvPicPr>
              <p:blipFill>
                <a:blip r:embed="rId73"/>
                <a:stretch>
                  <a:fillRect/>
                </a:stretch>
              </p:blipFill>
              <p:spPr>
                <a:xfrm>
                  <a:off x="3758915" y="2040303"/>
                  <a:ext cx="1872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9" name="Ink 38">
                  <a:extLst>
                    <a:ext uri="{FF2B5EF4-FFF2-40B4-BE49-F238E27FC236}">
                      <a16:creationId xmlns:a16="http://schemas.microsoft.com/office/drawing/2014/main" id="{2E52DD75-E781-254D-B940-59F59FDBD263}"/>
                    </a:ext>
                  </a:extLst>
                </p14:cNvPr>
                <p14:cNvContentPartPr/>
                <p14:nvPr/>
              </p14:nvContentPartPr>
              <p14:xfrm>
                <a:off x="4056275" y="2124903"/>
                <a:ext cx="119880" cy="94680"/>
              </p14:xfrm>
            </p:contentPart>
          </mc:Choice>
          <mc:Fallback xmlns="">
            <p:pic>
              <p:nvPicPr>
                <p:cNvPr id="39" name="Ink 38">
                  <a:extLst>
                    <a:ext uri="{FF2B5EF4-FFF2-40B4-BE49-F238E27FC236}">
                      <a16:creationId xmlns:a16="http://schemas.microsoft.com/office/drawing/2014/main" id="{2E52DD75-E781-254D-B940-59F59FDBD263}"/>
                    </a:ext>
                  </a:extLst>
                </p:cNvPr>
                <p:cNvPicPr/>
                <p:nvPr/>
              </p:nvPicPr>
              <p:blipFill>
                <a:blip r:embed="rId75"/>
                <a:stretch>
                  <a:fillRect/>
                </a:stretch>
              </p:blipFill>
              <p:spPr>
                <a:xfrm>
                  <a:off x="4041155" y="2109783"/>
                  <a:ext cx="1504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0" name="Ink 39">
                  <a:extLst>
                    <a:ext uri="{FF2B5EF4-FFF2-40B4-BE49-F238E27FC236}">
                      <a16:creationId xmlns:a16="http://schemas.microsoft.com/office/drawing/2014/main" id="{E12D3E13-A0F0-144C-AE67-49934996BFB1}"/>
                    </a:ext>
                  </a:extLst>
                </p14:cNvPr>
                <p14:cNvContentPartPr/>
                <p14:nvPr/>
              </p14:nvContentPartPr>
              <p14:xfrm>
                <a:off x="4157435" y="2099703"/>
                <a:ext cx="68760" cy="126000"/>
              </p14:xfrm>
            </p:contentPart>
          </mc:Choice>
          <mc:Fallback xmlns="">
            <p:pic>
              <p:nvPicPr>
                <p:cNvPr id="40" name="Ink 39">
                  <a:extLst>
                    <a:ext uri="{FF2B5EF4-FFF2-40B4-BE49-F238E27FC236}">
                      <a16:creationId xmlns:a16="http://schemas.microsoft.com/office/drawing/2014/main" id="{E12D3E13-A0F0-144C-AE67-49934996BFB1}"/>
                    </a:ext>
                  </a:extLst>
                </p:cNvPr>
                <p:cNvPicPr/>
                <p:nvPr/>
              </p:nvPicPr>
              <p:blipFill>
                <a:blip r:embed="rId77"/>
                <a:stretch>
                  <a:fillRect/>
                </a:stretch>
              </p:blipFill>
              <p:spPr>
                <a:xfrm>
                  <a:off x="4142315" y="2084583"/>
                  <a:ext cx="993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 name="Ink 41">
                  <a:extLst>
                    <a:ext uri="{FF2B5EF4-FFF2-40B4-BE49-F238E27FC236}">
                      <a16:creationId xmlns:a16="http://schemas.microsoft.com/office/drawing/2014/main" id="{2A2A68D3-41A2-8B47-A7A6-4545B75AB083}"/>
                    </a:ext>
                  </a:extLst>
                </p14:cNvPr>
                <p14:cNvContentPartPr/>
                <p14:nvPr/>
              </p14:nvContentPartPr>
              <p14:xfrm>
                <a:off x="4301435" y="2181423"/>
                <a:ext cx="239400" cy="94680"/>
              </p14:xfrm>
            </p:contentPart>
          </mc:Choice>
          <mc:Fallback xmlns="">
            <p:pic>
              <p:nvPicPr>
                <p:cNvPr id="42" name="Ink 41">
                  <a:extLst>
                    <a:ext uri="{FF2B5EF4-FFF2-40B4-BE49-F238E27FC236}">
                      <a16:creationId xmlns:a16="http://schemas.microsoft.com/office/drawing/2014/main" id="{2A2A68D3-41A2-8B47-A7A6-4545B75AB083}"/>
                    </a:ext>
                  </a:extLst>
                </p:cNvPr>
                <p:cNvPicPr/>
                <p:nvPr/>
              </p:nvPicPr>
              <p:blipFill>
                <a:blip r:embed="rId79"/>
                <a:stretch>
                  <a:fillRect/>
                </a:stretch>
              </p:blipFill>
              <p:spPr>
                <a:xfrm>
                  <a:off x="4286315" y="2166303"/>
                  <a:ext cx="269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3" name="Ink 42">
                  <a:extLst>
                    <a:ext uri="{FF2B5EF4-FFF2-40B4-BE49-F238E27FC236}">
                      <a16:creationId xmlns:a16="http://schemas.microsoft.com/office/drawing/2014/main" id="{A3AF63B3-F537-0445-9863-C2B52EC8AEF5}"/>
                    </a:ext>
                  </a:extLst>
                </p14:cNvPr>
                <p14:cNvContentPartPr/>
                <p14:nvPr/>
              </p14:nvContentPartPr>
              <p14:xfrm>
                <a:off x="4760435" y="2118423"/>
                <a:ext cx="176400" cy="360"/>
              </p14:xfrm>
            </p:contentPart>
          </mc:Choice>
          <mc:Fallback xmlns="">
            <p:pic>
              <p:nvPicPr>
                <p:cNvPr id="43" name="Ink 42">
                  <a:extLst>
                    <a:ext uri="{FF2B5EF4-FFF2-40B4-BE49-F238E27FC236}">
                      <a16:creationId xmlns:a16="http://schemas.microsoft.com/office/drawing/2014/main" id="{A3AF63B3-F537-0445-9863-C2B52EC8AEF5}"/>
                    </a:ext>
                  </a:extLst>
                </p:cNvPr>
                <p:cNvPicPr/>
                <p:nvPr/>
              </p:nvPicPr>
              <p:blipFill>
                <a:blip r:embed="rId81"/>
                <a:stretch>
                  <a:fillRect/>
                </a:stretch>
              </p:blipFill>
              <p:spPr>
                <a:xfrm>
                  <a:off x="4745315" y="2103303"/>
                  <a:ext cx="207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4" name="Ink 43">
                  <a:extLst>
                    <a:ext uri="{FF2B5EF4-FFF2-40B4-BE49-F238E27FC236}">
                      <a16:creationId xmlns:a16="http://schemas.microsoft.com/office/drawing/2014/main" id="{9B3E37EF-5E01-B847-8EFE-2F156D4EFF1F}"/>
                    </a:ext>
                  </a:extLst>
                </p14:cNvPr>
                <p14:cNvContentPartPr/>
                <p14:nvPr/>
              </p14:nvContentPartPr>
              <p14:xfrm>
                <a:off x="4831715" y="2061903"/>
                <a:ext cx="23400" cy="113400"/>
              </p14:xfrm>
            </p:contentPart>
          </mc:Choice>
          <mc:Fallback xmlns="">
            <p:pic>
              <p:nvPicPr>
                <p:cNvPr id="44" name="Ink 43">
                  <a:extLst>
                    <a:ext uri="{FF2B5EF4-FFF2-40B4-BE49-F238E27FC236}">
                      <a16:creationId xmlns:a16="http://schemas.microsoft.com/office/drawing/2014/main" id="{9B3E37EF-5E01-B847-8EFE-2F156D4EFF1F}"/>
                    </a:ext>
                  </a:extLst>
                </p:cNvPr>
                <p:cNvPicPr/>
                <p:nvPr/>
              </p:nvPicPr>
              <p:blipFill>
                <a:blip r:embed="rId83"/>
                <a:stretch>
                  <a:fillRect/>
                </a:stretch>
              </p:blipFill>
              <p:spPr>
                <a:xfrm>
                  <a:off x="4816595" y="2046783"/>
                  <a:ext cx="54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Ink 46">
                  <a:extLst>
                    <a:ext uri="{FF2B5EF4-FFF2-40B4-BE49-F238E27FC236}">
                      <a16:creationId xmlns:a16="http://schemas.microsoft.com/office/drawing/2014/main" id="{947068B9-B050-5044-B9B4-3AFF234740DD}"/>
                    </a:ext>
                  </a:extLst>
                </p14:cNvPr>
                <p14:cNvContentPartPr/>
                <p14:nvPr/>
              </p14:nvContentPartPr>
              <p14:xfrm>
                <a:off x="5704355" y="1948863"/>
                <a:ext cx="182160" cy="220320"/>
              </p14:xfrm>
            </p:contentPart>
          </mc:Choice>
          <mc:Fallback xmlns="">
            <p:pic>
              <p:nvPicPr>
                <p:cNvPr id="47" name="Ink 46">
                  <a:extLst>
                    <a:ext uri="{FF2B5EF4-FFF2-40B4-BE49-F238E27FC236}">
                      <a16:creationId xmlns:a16="http://schemas.microsoft.com/office/drawing/2014/main" id="{947068B9-B050-5044-B9B4-3AFF234740DD}"/>
                    </a:ext>
                  </a:extLst>
                </p:cNvPr>
                <p:cNvPicPr/>
                <p:nvPr/>
              </p:nvPicPr>
              <p:blipFill>
                <a:blip r:embed="rId89"/>
                <a:stretch>
                  <a:fillRect/>
                </a:stretch>
              </p:blipFill>
              <p:spPr>
                <a:xfrm>
                  <a:off x="5688875" y="1933743"/>
                  <a:ext cx="2124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8" name="Ink 47">
                  <a:extLst>
                    <a:ext uri="{FF2B5EF4-FFF2-40B4-BE49-F238E27FC236}">
                      <a16:creationId xmlns:a16="http://schemas.microsoft.com/office/drawing/2014/main" id="{0CFC4C64-DFA2-E44D-8852-D8558EDFFF2E}"/>
                    </a:ext>
                  </a:extLst>
                </p14:cNvPr>
                <p14:cNvContentPartPr/>
                <p14:nvPr/>
              </p14:nvContentPartPr>
              <p14:xfrm>
                <a:off x="6017915" y="2024103"/>
                <a:ext cx="113400" cy="94680"/>
              </p14:xfrm>
            </p:contentPart>
          </mc:Choice>
          <mc:Fallback xmlns="">
            <p:pic>
              <p:nvPicPr>
                <p:cNvPr id="48" name="Ink 47">
                  <a:extLst>
                    <a:ext uri="{FF2B5EF4-FFF2-40B4-BE49-F238E27FC236}">
                      <a16:creationId xmlns:a16="http://schemas.microsoft.com/office/drawing/2014/main" id="{0CFC4C64-DFA2-E44D-8852-D8558EDFFF2E}"/>
                    </a:ext>
                  </a:extLst>
                </p:cNvPr>
                <p:cNvPicPr/>
                <p:nvPr/>
              </p:nvPicPr>
              <p:blipFill>
                <a:blip r:embed="rId91"/>
                <a:stretch>
                  <a:fillRect/>
                </a:stretch>
              </p:blipFill>
              <p:spPr>
                <a:xfrm>
                  <a:off x="6002435" y="2008983"/>
                  <a:ext cx="144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9" name="Ink 48">
                  <a:extLst>
                    <a:ext uri="{FF2B5EF4-FFF2-40B4-BE49-F238E27FC236}">
                      <a16:creationId xmlns:a16="http://schemas.microsoft.com/office/drawing/2014/main" id="{76539617-6B32-8240-94A4-463EC0FDA4BF}"/>
                    </a:ext>
                  </a:extLst>
                </p14:cNvPr>
                <p14:cNvContentPartPr/>
                <p14:nvPr/>
              </p14:nvContentPartPr>
              <p14:xfrm>
                <a:off x="6124835" y="2011863"/>
                <a:ext cx="100800" cy="126000"/>
              </p14:xfrm>
            </p:contentPart>
          </mc:Choice>
          <mc:Fallback xmlns="">
            <p:pic>
              <p:nvPicPr>
                <p:cNvPr id="49" name="Ink 48">
                  <a:extLst>
                    <a:ext uri="{FF2B5EF4-FFF2-40B4-BE49-F238E27FC236}">
                      <a16:creationId xmlns:a16="http://schemas.microsoft.com/office/drawing/2014/main" id="{76539617-6B32-8240-94A4-463EC0FDA4BF}"/>
                    </a:ext>
                  </a:extLst>
                </p:cNvPr>
                <p:cNvPicPr/>
                <p:nvPr/>
              </p:nvPicPr>
              <p:blipFill>
                <a:blip r:embed="rId93"/>
                <a:stretch>
                  <a:fillRect/>
                </a:stretch>
              </p:blipFill>
              <p:spPr>
                <a:xfrm>
                  <a:off x="6109355" y="1996383"/>
                  <a:ext cx="1314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0" name="Ink 49">
                  <a:extLst>
                    <a:ext uri="{FF2B5EF4-FFF2-40B4-BE49-F238E27FC236}">
                      <a16:creationId xmlns:a16="http://schemas.microsoft.com/office/drawing/2014/main" id="{E17823A1-E85C-E941-BB7E-6C075E28562F}"/>
                    </a:ext>
                  </a:extLst>
                </p14:cNvPr>
                <p14:cNvContentPartPr/>
                <p14:nvPr/>
              </p14:nvContentPartPr>
              <p14:xfrm>
                <a:off x="6281795" y="2137503"/>
                <a:ext cx="207000" cy="82080"/>
              </p14:xfrm>
            </p:contentPart>
          </mc:Choice>
          <mc:Fallback xmlns="">
            <p:pic>
              <p:nvPicPr>
                <p:cNvPr id="50" name="Ink 49">
                  <a:extLst>
                    <a:ext uri="{FF2B5EF4-FFF2-40B4-BE49-F238E27FC236}">
                      <a16:creationId xmlns:a16="http://schemas.microsoft.com/office/drawing/2014/main" id="{E17823A1-E85C-E941-BB7E-6C075E28562F}"/>
                    </a:ext>
                  </a:extLst>
                </p:cNvPr>
                <p:cNvPicPr/>
                <p:nvPr/>
              </p:nvPicPr>
              <p:blipFill>
                <a:blip r:embed="rId95"/>
                <a:stretch>
                  <a:fillRect/>
                </a:stretch>
              </p:blipFill>
              <p:spPr>
                <a:xfrm>
                  <a:off x="6266675" y="2122023"/>
                  <a:ext cx="2376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Ink 50">
                  <a:extLst>
                    <a:ext uri="{FF2B5EF4-FFF2-40B4-BE49-F238E27FC236}">
                      <a16:creationId xmlns:a16="http://schemas.microsoft.com/office/drawing/2014/main" id="{EF7BEA22-DF7D-9746-843C-926831589699}"/>
                    </a:ext>
                  </a:extLst>
                </p14:cNvPr>
                <p14:cNvContentPartPr/>
                <p14:nvPr/>
              </p14:nvContentPartPr>
              <p14:xfrm>
                <a:off x="6395195" y="1854543"/>
                <a:ext cx="163800" cy="132480"/>
              </p14:xfrm>
            </p:contentPart>
          </mc:Choice>
          <mc:Fallback xmlns="">
            <p:pic>
              <p:nvPicPr>
                <p:cNvPr id="51" name="Ink 50">
                  <a:extLst>
                    <a:ext uri="{FF2B5EF4-FFF2-40B4-BE49-F238E27FC236}">
                      <a16:creationId xmlns:a16="http://schemas.microsoft.com/office/drawing/2014/main" id="{EF7BEA22-DF7D-9746-843C-926831589699}"/>
                    </a:ext>
                  </a:extLst>
                </p:cNvPr>
                <p:cNvPicPr/>
                <p:nvPr/>
              </p:nvPicPr>
              <p:blipFill>
                <a:blip r:embed="rId97"/>
                <a:stretch>
                  <a:fillRect/>
                </a:stretch>
              </p:blipFill>
              <p:spPr>
                <a:xfrm>
                  <a:off x="6379715" y="1839423"/>
                  <a:ext cx="1944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64" name="Ink 463">
                  <a:extLst>
                    <a:ext uri="{FF2B5EF4-FFF2-40B4-BE49-F238E27FC236}">
                      <a16:creationId xmlns:a16="http://schemas.microsoft.com/office/drawing/2014/main" id="{4F4BCA40-FD3B-AF46-BB1D-291C8B6D246E}"/>
                    </a:ext>
                  </a:extLst>
                </p14:cNvPr>
                <p14:cNvContentPartPr/>
                <p14:nvPr/>
              </p14:nvContentPartPr>
              <p14:xfrm>
                <a:off x="3213875" y="2728263"/>
                <a:ext cx="201600" cy="138600"/>
              </p14:xfrm>
            </p:contentPart>
          </mc:Choice>
          <mc:Fallback xmlns="">
            <p:pic>
              <p:nvPicPr>
                <p:cNvPr id="464" name="Ink 463">
                  <a:extLst>
                    <a:ext uri="{FF2B5EF4-FFF2-40B4-BE49-F238E27FC236}">
                      <a16:creationId xmlns:a16="http://schemas.microsoft.com/office/drawing/2014/main" id="{4F4BCA40-FD3B-AF46-BB1D-291C8B6D246E}"/>
                    </a:ext>
                  </a:extLst>
                </p:cNvPr>
                <p:cNvPicPr/>
                <p:nvPr/>
              </p:nvPicPr>
              <p:blipFill>
                <a:blip r:embed="rId99"/>
                <a:stretch>
                  <a:fillRect/>
                </a:stretch>
              </p:blipFill>
              <p:spPr>
                <a:xfrm>
                  <a:off x="3198395" y="2713143"/>
                  <a:ext cx="2322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65" name="Ink 464">
                  <a:extLst>
                    <a:ext uri="{FF2B5EF4-FFF2-40B4-BE49-F238E27FC236}">
                      <a16:creationId xmlns:a16="http://schemas.microsoft.com/office/drawing/2014/main" id="{79D14188-A8E5-DD48-8F78-D1BA782E899A}"/>
                    </a:ext>
                  </a:extLst>
                </p14:cNvPr>
                <p14:cNvContentPartPr/>
                <p14:nvPr/>
              </p14:nvContentPartPr>
              <p14:xfrm>
                <a:off x="3509435" y="2728263"/>
                <a:ext cx="113400" cy="100800"/>
              </p14:xfrm>
            </p:contentPart>
          </mc:Choice>
          <mc:Fallback xmlns="">
            <p:pic>
              <p:nvPicPr>
                <p:cNvPr id="465" name="Ink 464">
                  <a:extLst>
                    <a:ext uri="{FF2B5EF4-FFF2-40B4-BE49-F238E27FC236}">
                      <a16:creationId xmlns:a16="http://schemas.microsoft.com/office/drawing/2014/main" id="{79D14188-A8E5-DD48-8F78-D1BA782E899A}"/>
                    </a:ext>
                  </a:extLst>
                </p:cNvPr>
                <p:cNvPicPr/>
                <p:nvPr/>
              </p:nvPicPr>
              <p:blipFill>
                <a:blip r:embed="rId101"/>
                <a:stretch>
                  <a:fillRect/>
                </a:stretch>
              </p:blipFill>
              <p:spPr>
                <a:xfrm>
                  <a:off x="3493955" y="2713143"/>
                  <a:ext cx="1440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66" name="Ink 465">
                  <a:extLst>
                    <a:ext uri="{FF2B5EF4-FFF2-40B4-BE49-F238E27FC236}">
                      <a16:creationId xmlns:a16="http://schemas.microsoft.com/office/drawing/2014/main" id="{EEE2933A-324F-4C47-A610-03A5877C0515}"/>
                    </a:ext>
                  </a:extLst>
                </p14:cNvPr>
                <p14:cNvContentPartPr/>
                <p14:nvPr/>
              </p14:nvContentPartPr>
              <p14:xfrm>
                <a:off x="3616355" y="2684343"/>
                <a:ext cx="94680" cy="145080"/>
              </p14:xfrm>
            </p:contentPart>
          </mc:Choice>
          <mc:Fallback xmlns="">
            <p:pic>
              <p:nvPicPr>
                <p:cNvPr id="466" name="Ink 465">
                  <a:extLst>
                    <a:ext uri="{FF2B5EF4-FFF2-40B4-BE49-F238E27FC236}">
                      <a16:creationId xmlns:a16="http://schemas.microsoft.com/office/drawing/2014/main" id="{EEE2933A-324F-4C47-A610-03A5877C0515}"/>
                    </a:ext>
                  </a:extLst>
                </p:cNvPr>
                <p:cNvPicPr/>
                <p:nvPr/>
              </p:nvPicPr>
              <p:blipFill>
                <a:blip r:embed="rId103"/>
                <a:stretch>
                  <a:fillRect/>
                </a:stretch>
              </p:blipFill>
              <p:spPr>
                <a:xfrm>
                  <a:off x="3600875" y="2669223"/>
                  <a:ext cx="1252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67" name="Ink 466">
                  <a:extLst>
                    <a:ext uri="{FF2B5EF4-FFF2-40B4-BE49-F238E27FC236}">
                      <a16:creationId xmlns:a16="http://schemas.microsoft.com/office/drawing/2014/main" id="{084B39AA-7E71-1144-AE01-36FE6EFBB2AA}"/>
                    </a:ext>
                  </a:extLst>
                </p14:cNvPr>
                <p14:cNvContentPartPr/>
                <p14:nvPr/>
              </p14:nvContentPartPr>
              <p14:xfrm>
                <a:off x="3760715" y="2835183"/>
                <a:ext cx="201600" cy="138600"/>
              </p14:xfrm>
            </p:contentPart>
          </mc:Choice>
          <mc:Fallback xmlns="">
            <p:pic>
              <p:nvPicPr>
                <p:cNvPr id="467" name="Ink 466">
                  <a:extLst>
                    <a:ext uri="{FF2B5EF4-FFF2-40B4-BE49-F238E27FC236}">
                      <a16:creationId xmlns:a16="http://schemas.microsoft.com/office/drawing/2014/main" id="{084B39AA-7E71-1144-AE01-36FE6EFBB2AA}"/>
                    </a:ext>
                  </a:extLst>
                </p:cNvPr>
                <p:cNvPicPr/>
                <p:nvPr/>
              </p:nvPicPr>
              <p:blipFill>
                <a:blip r:embed="rId105"/>
                <a:stretch>
                  <a:fillRect/>
                </a:stretch>
              </p:blipFill>
              <p:spPr>
                <a:xfrm>
                  <a:off x="3745595" y="2820063"/>
                  <a:ext cx="2322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76" name="Ink 475">
                  <a:extLst>
                    <a:ext uri="{FF2B5EF4-FFF2-40B4-BE49-F238E27FC236}">
                      <a16:creationId xmlns:a16="http://schemas.microsoft.com/office/drawing/2014/main" id="{C7768E76-B57C-154D-B665-D06B0CA6B2B2}"/>
                    </a:ext>
                  </a:extLst>
                </p14:cNvPr>
                <p14:cNvContentPartPr/>
                <p14:nvPr/>
              </p14:nvContentPartPr>
              <p14:xfrm>
                <a:off x="3320795" y="3432423"/>
                <a:ext cx="207720" cy="163800"/>
              </p14:xfrm>
            </p:contentPart>
          </mc:Choice>
          <mc:Fallback xmlns="">
            <p:pic>
              <p:nvPicPr>
                <p:cNvPr id="476" name="Ink 475">
                  <a:extLst>
                    <a:ext uri="{FF2B5EF4-FFF2-40B4-BE49-F238E27FC236}">
                      <a16:creationId xmlns:a16="http://schemas.microsoft.com/office/drawing/2014/main" id="{C7768E76-B57C-154D-B665-D06B0CA6B2B2}"/>
                    </a:ext>
                  </a:extLst>
                </p:cNvPr>
                <p:cNvPicPr/>
                <p:nvPr/>
              </p:nvPicPr>
              <p:blipFill>
                <a:blip r:embed="rId107"/>
                <a:stretch>
                  <a:fillRect/>
                </a:stretch>
              </p:blipFill>
              <p:spPr>
                <a:xfrm>
                  <a:off x="3305315" y="3417303"/>
                  <a:ext cx="2383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77" name="Ink 476">
                  <a:extLst>
                    <a:ext uri="{FF2B5EF4-FFF2-40B4-BE49-F238E27FC236}">
                      <a16:creationId xmlns:a16="http://schemas.microsoft.com/office/drawing/2014/main" id="{A50937E5-503A-BD40-A1F6-D1F636BD1642}"/>
                    </a:ext>
                  </a:extLst>
                </p14:cNvPr>
                <p14:cNvContentPartPr/>
                <p14:nvPr/>
              </p14:nvContentPartPr>
              <p14:xfrm>
                <a:off x="3647675" y="3464103"/>
                <a:ext cx="107280" cy="88200"/>
              </p14:xfrm>
            </p:contentPart>
          </mc:Choice>
          <mc:Fallback xmlns="">
            <p:pic>
              <p:nvPicPr>
                <p:cNvPr id="477" name="Ink 476">
                  <a:extLst>
                    <a:ext uri="{FF2B5EF4-FFF2-40B4-BE49-F238E27FC236}">
                      <a16:creationId xmlns:a16="http://schemas.microsoft.com/office/drawing/2014/main" id="{A50937E5-503A-BD40-A1F6-D1F636BD1642}"/>
                    </a:ext>
                  </a:extLst>
                </p:cNvPr>
                <p:cNvPicPr/>
                <p:nvPr/>
              </p:nvPicPr>
              <p:blipFill>
                <a:blip r:embed="rId109"/>
                <a:stretch>
                  <a:fillRect/>
                </a:stretch>
              </p:blipFill>
              <p:spPr>
                <a:xfrm>
                  <a:off x="3632195" y="3448623"/>
                  <a:ext cx="1378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78" name="Ink 477">
                  <a:extLst>
                    <a:ext uri="{FF2B5EF4-FFF2-40B4-BE49-F238E27FC236}">
                      <a16:creationId xmlns:a16="http://schemas.microsoft.com/office/drawing/2014/main" id="{A8F35A89-36F4-5F43-BC96-9978A043880A}"/>
                    </a:ext>
                  </a:extLst>
                </p14:cNvPr>
                <p14:cNvContentPartPr/>
                <p14:nvPr/>
              </p14:nvContentPartPr>
              <p14:xfrm>
                <a:off x="3754595" y="3457623"/>
                <a:ext cx="63360" cy="107280"/>
              </p14:xfrm>
            </p:contentPart>
          </mc:Choice>
          <mc:Fallback xmlns="">
            <p:pic>
              <p:nvPicPr>
                <p:cNvPr id="478" name="Ink 477">
                  <a:extLst>
                    <a:ext uri="{FF2B5EF4-FFF2-40B4-BE49-F238E27FC236}">
                      <a16:creationId xmlns:a16="http://schemas.microsoft.com/office/drawing/2014/main" id="{A8F35A89-36F4-5F43-BC96-9978A043880A}"/>
                    </a:ext>
                  </a:extLst>
                </p:cNvPr>
                <p:cNvPicPr/>
                <p:nvPr/>
              </p:nvPicPr>
              <p:blipFill>
                <a:blip r:embed="rId111"/>
                <a:stretch>
                  <a:fillRect/>
                </a:stretch>
              </p:blipFill>
              <p:spPr>
                <a:xfrm>
                  <a:off x="3739115" y="3442503"/>
                  <a:ext cx="936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79" name="Ink 478">
                  <a:extLst>
                    <a:ext uri="{FF2B5EF4-FFF2-40B4-BE49-F238E27FC236}">
                      <a16:creationId xmlns:a16="http://schemas.microsoft.com/office/drawing/2014/main" id="{AA678467-144F-234B-A1FA-DD7EAEBC2EC7}"/>
                    </a:ext>
                  </a:extLst>
                </p14:cNvPr>
                <p14:cNvContentPartPr/>
                <p14:nvPr/>
              </p14:nvContentPartPr>
              <p14:xfrm>
                <a:off x="3867635" y="3577143"/>
                <a:ext cx="200880" cy="88200"/>
              </p14:xfrm>
            </p:contentPart>
          </mc:Choice>
          <mc:Fallback xmlns="">
            <p:pic>
              <p:nvPicPr>
                <p:cNvPr id="479" name="Ink 478">
                  <a:extLst>
                    <a:ext uri="{FF2B5EF4-FFF2-40B4-BE49-F238E27FC236}">
                      <a16:creationId xmlns:a16="http://schemas.microsoft.com/office/drawing/2014/main" id="{AA678467-144F-234B-A1FA-DD7EAEBC2EC7}"/>
                    </a:ext>
                  </a:extLst>
                </p:cNvPr>
                <p:cNvPicPr/>
                <p:nvPr/>
              </p:nvPicPr>
              <p:blipFill>
                <a:blip r:embed="rId113"/>
                <a:stretch>
                  <a:fillRect/>
                </a:stretch>
              </p:blipFill>
              <p:spPr>
                <a:xfrm>
                  <a:off x="3852515" y="3562023"/>
                  <a:ext cx="2314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80" name="Ink 479">
                  <a:extLst>
                    <a:ext uri="{FF2B5EF4-FFF2-40B4-BE49-F238E27FC236}">
                      <a16:creationId xmlns:a16="http://schemas.microsoft.com/office/drawing/2014/main" id="{350B6D27-2413-6941-93E5-B7E3CA999A35}"/>
                    </a:ext>
                  </a:extLst>
                </p14:cNvPr>
                <p14:cNvContentPartPr/>
                <p14:nvPr/>
              </p14:nvContentPartPr>
              <p14:xfrm>
                <a:off x="3930635" y="3338463"/>
                <a:ext cx="113400" cy="94680"/>
              </p14:xfrm>
            </p:contentPart>
          </mc:Choice>
          <mc:Fallback xmlns="">
            <p:pic>
              <p:nvPicPr>
                <p:cNvPr id="480" name="Ink 479">
                  <a:extLst>
                    <a:ext uri="{FF2B5EF4-FFF2-40B4-BE49-F238E27FC236}">
                      <a16:creationId xmlns:a16="http://schemas.microsoft.com/office/drawing/2014/main" id="{350B6D27-2413-6941-93E5-B7E3CA999A35}"/>
                    </a:ext>
                  </a:extLst>
                </p:cNvPr>
                <p:cNvPicPr/>
                <p:nvPr/>
              </p:nvPicPr>
              <p:blipFill>
                <a:blip r:embed="rId115"/>
                <a:stretch>
                  <a:fillRect/>
                </a:stretch>
              </p:blipFill>
              <p:spPr>
                <a:xfrm>
                  <a:off x="3915155" y="3322983"/>
                  <a:ext cx="144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81" name="Ink 480">
                  <a:extLst>
                    <a:ext uri="{FF2B5EF4-FFF2-40B4-BE49-F238E27FC236}">
                      <a16:creationId xmlns:a16="http://schemas.microsoft.com/office/drawing/2014/main" id="{0BF1278A-2A7D-C348-BEEB-AED2B8C4C3A5}"/>
                    </a:ext>
                  </a:extLst>
                </p14:cNvPr>
                <p14:cNvContentPartPr/>
                <p14:nvPr/>
              </p14:nvContentPartPr>
              <p14:xfrm>
                <a:off x="4005875" y="2476983"/>
                <a:ext cx="308520" cy="1528200"/>
              </p14:xfrm>
            </p:contentPart>
          </mc:Choice>
          <mc:Fallback xmlns="">
            <p:pic>
              <p:nvPicPr>
                <p:cNvPr id="481" name="Ink 480">
                  <a:extLst>
                    <a:ext uri="{FF2B5EF4-FFF2-40B4-BE49-F238E27FC236}">
                      <a16:creationId xmlns:a16="http://schemas.microsoft.com/office/drawing/2014/main" id="{0BF1278A-2A7D-C348-BEEB-AED2B8C4C3A5}"/>
                    </a:ext>
                  </a:extLst>
                </p:cNvPr>
                <p:cNvPicPr/>
                <p:nvPr/>
              </p:nvPicPr>
              <p:blipFill>
                <a:blip r:embed="rId117"/>
                <a:stretch>
                  <a:fillRect/>
                </a:stretch>
              </p:blipFill>
              <p:spPr>
                <a:xfrm>
                  <a:off x="3990755" y="2461863"/>
                  <a:ext cx="338760" cy="1558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83" name="Ink 482">
                  <a:extLst>
                    <a:ext uri="{FF2B5EF4-FFF2-40B4-BE49-F238E27FC236}">
                      <a16:creationId xmlns:a16="http://schemas.microsoft.com/office/drawing/2014/main" id="{A86D95C8-3FAA-BA42-B9C2-F146F62BBC8E}"/>
                    </a:ext>
                  </a:extLst>
                </p14:cNvPr>
                <p14:cNvContentPartPr/>
                <p14:nvPr/>
              </p14:nvContentPartPr>
              <p14:xfrm>
                <a:off x="4464875" y="2439183"/>
                <a:ext cx="295920" cy="1471680"/>
              </p14:xfrm>
            </p:contentPart>
          </mc:Choice>
          <mc:Fallback xmlns="">
            <p:pic>
              <p:nvPicPr>
                <p:cNvPr id="483" name="Ink 482">
                  <a:extLst>
                    <a:ext uri="{FF2B5EF4-FFF2-40B4-BE49-F238E27FC236}">
                      <a16:creationId xmlns:a16="http://schemas.microsoft.com/office/drawing/2014/main" id="{A86D95C8-3FAA-BA42-B9C2-F146F62BBC8E}"/>
                    </a:ext>
                  </a:extLst>
                </p:cNvPr>
                <p:cNvPicPr/>
                <p:nvPr/>
              </p:nvPicPr>
              <p:blipFill>
                <a:blip r:embed="rId119"/>
                <a:stretch>
                  <a:fillRect/>
                </a:stretch>
              </p:blipFill>
              <p:spPr>
                <a:xfrm>
                  <a:off x="4449755" y="2424063"/>
                  <a:ext cx="326520" cy="15019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88" name="Ink 487">
                  <a:extLst>
                    <a:ext uri="{FF2B5EF4-FFF2-40B4-BE49-F238E27FC236}">
                      <a16:creationId xmlns:a16="http://schemas.microsoft.com/office/drawing/2014/main" id="{218599E8-2E96-F54B-ABCF-AA911930F8B9}"/>
                    </a:ext>
                  </a:extLst>
                </p14:cNvPr>
                <p14:cNvContentPartPr/>
                <p14:nvPr/>
              </p14:nvContentPartPr>
              <p14:xfrm>
                <a:off x="5219435" y="2401383"/>
                <a:ext cx="295920" cy="1427400"/>
              </p14:xfrm>
            </p:contentPart>
          </mc:Choice>
          <mc:Fallback xmlns="">
            <p:pic>
              <p:nvPicPr>
                <p:cNvPr id="488" name="Ink 487">
                  <a:extLst>
                    <a:ext uri="{FF2B5EF4-FFF2-40B4-BE49-F238E27FC236}">
                      <a16:creationId xmlns:a16="http://schemas.microsoft.com/office/drawing/2014/main" id="{218599E8-2E96-F54B-ABCF-AA911930F8B9}"/>
                    </a:ext>
                  </a:extLst>
                </p:cNvPr>
                <p:cNvPicPr/>
                <p:nvPr/>
              </p:nvPicPr>
              <p:blipFill>
                <a:blip r:embed="rId129"/>
                <a:stretch>
                  <a:fillRect/>
                </a:stretch>
              </p:blipFill>
              <p:spPr>
                <a:xfrm>
                  <a:off x="5204315" y="2386263"/>
                  <a:ext cx="326520" cy="1458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89" name="Ink 488">
                  <a:extLst>
                    <a:ext uri="{FF2B5EF4-FFF2-40B4-BE49-F238E27FC236}">
                      <a16:creationId xmlns:a16="http://schemas.microsoft.com/office/drawing/2014/main" id="{9A6E5A1A-2A7A-C249-8F10-CFEDFFA0CDDE}"/>
                    </a:ext>
                  </a:extLst>
                </p14:cNvPr>
                <p14:cNvContentPartPr/>
                <p14:nvPr/>
              </p14:nvContentPartPr>
              <p14:xfrm>
                <a:off x="5747555" y="2866863"/>
                <a:ext cx="94680" cy="25560"/>
              </p14:xfrm>
            </p:contentPart>
          </mc:Choice>
          <mc:Fallback xmlns="">
            <p:pic>
              <p:nvPicPr>
                <p:cNvPr id="489" name="Ink 488">
                  <a:extLst>
                    <a:ext uri="{FF2B5EF4-FFF2-40B4-BE49-F238E27FC236}">
                      <a16:creationId xmlns:a16="http://schemas.microsoft.com/office/drawing/2014/main" id="{9A6E5A1A-2A7A-C249-8F10-CFEDFFA0CDDE}"/>
                    </a:ext>
                  </a:extLst>
                </p:cNvPr>
                <p:cNvPicPr/>
                <p:nvPr/>
              </p:nvPicPr>
              <p:blipFill>
                <a:blip r:embed="rId131"/>
                <a:stretch>
                  <a:fillRect/>
                </a:stretch>
              </p:blipFill>
              <p:spPr>
                <a:xfrm>
                  <a:off x="5732435" y="2851383"/>
                  <a:ext cx="1252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90" name="Ink 489">
                  <a:extLst>
                    <a:ext uri="{FF2B5EF4-FFF2-40B4-BE49-F238E27FC236}">
                      <a16:creationId xmlns:a16="http://schemas.microsoft.com/office/drawing/2014/main" id="{92E6152D-7D13-EF46-B63B-BEBB326BA9C3}"/>
                    </a:ext>
                  </a:extLst>
                </p14:cNvPr>
                <p14:cNvContentPartPr/>
                <p14:nvPr/>
              </p14:nvContentPartPr>
              <p14:xfrm>
                <a:off x="5772755" y="2948583"/>
                <a:ext cx="82080" cy="6480"/>
              </p14:xfrm>
            </p:contentPart>
          </mc:Choice>
          <mc:Fallback xmlns="">
            <p:pic>
              <p:nvPicPr>
                <p:cNvPr id="490" name="Ink 489">
                  <a:extLst>
                    <a:ext uri="{FF2B5EF4-FFF2-40B4-BE49-F238E27FC236}">
                      <a16:creationId xmlns:a16="http://schemas.microsoft.com/office/drawing/2014/main" id="{92E6152D-7D13-EF46-B63B-BEBB326BA9C3}"/>
                    </a:ext>
                  </a:extLst>
                </p:cNvPr>
                <p:cNvPicPr/>
                <p:nvPr/>
              </p:nvPicPr>
              <p:blipFill>
                <a:blip r:embed="rId133"/>
                <a:stretch>
                  <a:fillRect/>
                </a:stretch>
              </p:blipFill>
              <p:spPr>
                <a:xfrm>
                  <a:off x="5757275" y="2933103"/>
                  <a:ext cx="112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91" name="Ink 490">
                  <a:extLst>
                    <a:ext uri="{FF2B5EF4-FFF2-40B4-BE49-F238E27FC236}">
                      <a16:creationId xmlns:a16="http://schemas.microsoft.com/office/drawing/2014/main" id="{C9E9F8CB-7800-F247-8BD7-D6AC5CF2459F}"/>
                    </a:ext>
                  </a:extLst>
                </p14:cNvPr>
                <p14:cNvContentPartPr/>
                <p14:nvPr/>
              </p14:nvContentPartPr>
              <p14:xfrm>
                <a:off x="6105755" y="2370063"/>
                <a:ext cx="358560" cy="1446480"/>
              </p14:xfrm>
            </p:contentPart>
          </mc:Choice>
          <mc:Fallback xmlns="">
            <p:pic>
              <p:nvPicPr>
                <p:cNvPr id="491" name="Ink 490">
                  <a:extLst>
                    <a:ext uri="{FF2B5EF4-FFF2-40B4-BE49-F238E27FC236}">
                      <a16:creationId xmlns:a16="http://schemas.microsoft.com/office/drawing/2014/main" id="{C9E9F8CB-7800-F247-8BD7-D6AC5CF2459F}"/>
                    </a:ext>
                  </a:extLst>
                </p:cNvPr>
                <p:cNvPicPr/>
                <p:nvPr/>
              </p:nvPicPr>
              <p:blipFill>
                <a:blip r:embed="rId135"/>
                <a:stretch>
                  <a:fillRect/>
                </a:stretch>
              </p:blipFill>
              <p:spPr>
                <a:xfrm>
                  <a:off x="6090635" y="2354943"/>
                  <a:ext cx="389160" cy="1476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94" name="Ink 493">
                  <a:extLst>
                    <a:ext uri="{FF2B5EF4-FFF2-40B4-BE49-F238E27FC236}">
                      <a16:creationId xmlns:a16="http://schemas.microsoft.com/office/drawing/2014/main" id="{5AE04072-B0E4-C346-A4B8-AA6E870F0551}"/>
                    </a:ext>
                  </a:extLst>
                </p14:cNvPr>
                <p14:cNvContentPartPr/>
                <p14:nvPr/>
              </p14:nvContentPartPr>
              <p14:xfrm>
                <a:off x="6414635" y="2451783"/>
                <a:ext cx="194400" cy="163800"/>
              </p14:xfrm>
            </p:contentPart>
          </mc:Choice>
          <mc:Fallback xmlns="">
            <p:pic>
              <p:nvPicPr>
                <p:cNvPr id="494" name="Ink 493">
                  <a:extLst>
                    <a:ext uri="{FF2B5EF4-FFF2-40B4-BE49-F238E27FC236}">
                      <a16:creationId xmlns:a16="http://schemas.microsoft.com/office/drawing/2014/main" id="{5AE04072-B0E4-C346-A4B8-AA6E870F0551}"/>
                    </a:ext>
                  </a:extLst>
                </p:cNvPr>
                <p:cNvPicPr/>
                <p:nvPr/>
              </p:nvPicPr>
              <p:blipFill>
                <a:blip r:embed="rId137"/>
                <a:stretch>
                  <a:fillRect/>
                </a:stretch>
              </p:blipFill>
              <p:spPr>
                <a:xfrm>
                  <a:off x="6399515" y="2436663"/>
                  <a:ext cx="225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95" name="Ink 494">
                  <a:extLst>
                    <a:ext uri="{FF2B5EF4-FFF2-40B4-BE49-F238E27FC236}">
                      <a16:creationId xmlns:a16="http://schemas.microsoft.com/office/drawing/2014/main" id="{C4E7B3BB-DA07-D24A-8EE2-26CD205EF7EF}"/>
                    </a:ext>
                  </a:extLst>
                </p14:cNvPr>
                <p14:cNvContentPartPr/>
                <p14:nvPr/>
              </p14:nvContentPartPr>
              <p14:xfrm>
                <a:off x="6772475" y="2426583"/>
                <a:ext cx="119880" cy="138600"/>
              </p14:xfrm>
            </p:contentPart>
          </mc:Choice>
          <mc:Fallback xmlns="">
            <p:pic>
              <p:nvPicPr>
                <p:cNvPr id="495" name="Ink 494">
                  <a:extLst>
                    <a:ext uri="{FF2B5EF4-FFF2-40B4-BE49-F238E27FC236}">
                      <a16:creationId xmlns:a16="http://schemas.microsoft.com/office/drawing/2014/main" id="{C4E7B3BB-DA07-D24A-8EE2-26CD205EF7EF}"/>
                    </a:ext>
                  </a:extLst>
                </p:cNvPr>
                <p:cNvPicPr/>
                <p:nvPr/>
              </p:nvPicPr>
              <p:blipFill>
                <a:blip r:embed="rId139"/>
                <a:stretch>
                  <a:fillRect/>
                </a:stretch>
              </p:blipFill>
              <p:spPr>
                <a:xfrm>
                  <a:off x="6756995" y="2411463"/>
                  <a:ext cx="1504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496" name="Ink 495">
                  <a:extLst>
                    <a:ext uri="{FF2B5EF4-FFF2-40B4-BE49-F238E27FC236}">
                      <a16:creationId xmlns:a16="http://schemas.microsoft.com/office/drawing/2014/main" id="{26565528-571A-3B4D-9EC0-91893E36C39E}"/>
                    </a:ext>
                  </a:extLst>
                </p14:cNvPr>
                <p14:cNvContentPartPr/>
                <p14:nvPr/>
              </p14:nvContentPartPr>
              <p14:xfrm>
                <a:off x="6998555" y="2533503"/>
                <a:ext cx="182520" cy="163800"/>
              </p14:xfrm>
            </p:contentPart>
          </mc:Choice>
          <mc:Fallback xmlns="">
            <p:pic>
              <p:nvPicPr>
                <p:cNvPr id="496" name="Ink 495">
                  <a:extLst>
                    <a:ext uri="{FF2B5EF4-FFF2-40B4-BE49-F238E27FC236}">
                      <a16:creationId xmlns:a16="http://schemas.microsoft.com/office/drawing/2014/main" id="{26565528-571A-3B4D-9EC0-91893E36C39E}"/>
                    </a:ext>
                  </a:extLst>
                </p:cNvPr>
                <p:cNvPicPr/>
                <p:nvPr/>
              </p:nvPicPr>
              <p:blipFill>
                <a:blip r:embed="rId141"/>
                <a:stretch>
                  <a:fillRect/>
                </a:stretch>
              </p:blipFill>
              <p:spPr>
                <a:xfrm>
                  <a:off x="6983435" y="2518383"/>
                  <a:ext cx="2131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497" name="Ink 496">
                  <a:extLst>
                    <a:ext uri="{FF2B5EF4-FFF2-40B4-BE49-F238E27FC236}">
                      <a16:creationId xmlns:a16="http://schemas.microsoft.com/office/drawing/2014/main" id="{DEECE850-51D9-3C49-9847-F6A934A0AC91}"/>
                    </a:ext>
                  </a:extLst>
                </p14:cNvPr>
                <p14:cNvContentPartPr/>
                <p14:nvPr/>
              </p14:nvContentPartPr>
              <p14:xfrm>
                <a:off x="6495635" y="3199863"/>
                <a:ext cx="201600" cy="182520"/>
              </p14:xfrm>
            </p:contentPart>
          </mc:Choice>
          <mc:Fallback xmlns="">
            <p:pic>
              <p:nvPicPr>
                <p:cNvPr id="497" name="Ink 496">
                  <a:extLst>
                    <a:ext uri="{FF2B5EF4-FFF2-40B4-BE49-F238E27FC236}">
                      <a16:creationId xmlns:a16="http://schemas.microsoft.com/office/drawing/2014/main" id="{DEECE850-51D9-3C49-9847-F6A934A0AC91}"/>
                    </a:ext>
                  </a:extLst>
                </p:cNvPr>
                <p:cNvPicPr/>
                <p:nvPr/>
              </p:nvPicPr>
              <p:blipFill>
                <a:blip r:embed="rId143"/>
                <a:stretch>
                  <a:fillRect/>
                </a:stretch>
              </p:blipFill>
              <p:spPr>
                <a:xfrm>
                  <a:off x="6480515" y="3184743"/>
                  <a:ext cx="2322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498" name="Ink 497">
                  <a:extLst>
                    <a:ext uri="{FF2B5EF4-FFF2-40B4-BE49-F238E27FC236}">
                      <a16:creationId xmlns:a16="http://schemas.microsoft.com/office/drawing/2014/main" id="{5027396E-B40A-0E47-877D-756A161CCB24}"/>
                    </a:ext>
                  </a:extLst>
                </p14:cNvPr>
                <p14:cNvContentPartPr/>
                <p14:nvPr/>
              </p14:nvContentPartPr>
              <p14:xfrm>
                <a:off x="6772475" y="3281583"/>
                <a:ext cx="75960" cy="63360"/>
              </p14:xfrm>
            </p:contentPart>
          </mc:Choice>
          <mc:Fallback xmlns="">
            <p:pic>
              <p:nvPicPr>
                <p:cNvPr id="498" name="Ink 497">
                  <a:extLst>
                    <a:ext uri="{FF2B5EF4-FFF2-40B4-BE49-F238E27FC236}">
                      <a16:creationId xmlns:a16="http://schemas.microsoft.com/office/drawing/2014/main" id="{5027396E-B40A-0E47-877D-756A161CCB24}"/>
                    </a:ext>
                  </a:extLst>
                </p:cNvPr>
                <p:cNvPicPr/>
                <p:nvPr/>
              </p:nvPicPr>
              <p:blipFill>
                <a:blip r:embed="rId145"/>
                <a:stretch>
                  <a:fillRect/>
                </a:stretch>
              </p:blipFill>
              <p:spPr>
                <a:xfrm>
                  <a:off x="6756995" y="3266463"/>
                  <a:ext cx="1062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499" name="Ink 498">
                  <a:extLst>
                    <a:ext uri="{FF2B5EF4-FFF2-40B4-BE49-F238E27FC236}">
                      <a16:creationId xmlns:a16="http://schemas.microsoft.com/office/drawing/2014/main" id="{C0AEF425-55CC-7744-B1DD-FA2BA018CB96}"/>
                    </a:ext>
                  </a:extLst>
                </p14:cNvPr>
                <p14:cNvContentPartPr/>
                <p14:nvPr/>
              </p14:nvContentPartPr>
              <p14:xfrm>
                <a:off x="6866795" y="3262863"/>
                <a:ext cx="56880" cy="88200"/>
              </p14:xfrm>
            </p:contentPart>
          </mc:Choice>
          <mc:Fallback xmlns="">
            <p:pic>
              <p:nvPicPr>
                <p:cNvPr id="499" name="Ink 498">
                  <a:extLst>
                    <a:ext uri="{FF2B5EF4-FFF2-40B4-BE49-F238E27FC236}">
                      <a16:creationId xmlns:a16="http://schemas.microsoft.com/office/drawing/2014/main" id="{C0AEF425-55CC-7744-B1DD-FA2BA018CB96}"/>
                    </a:ext>
                  </a:extLst>
                </p:cNvPr>
                <p:cNvPicPr/>
                <p:nvPr/>
              </p:nvPicPr>
              <p:blipFill>
                <a:blip r:embed="rId147"/>
                <a:stretch>
                  <a:fillRect/>
                </a:stretch>
              </p:blipFill>
              <p:spPr>
                <a:xfrm>
                  <a:off x="6851315" y="3247743"/>
                  <a:ext cx="874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00" name="Ink 499">
                  <a:extLst>
                    <a:ext uri="{FF2B5EF4-FFF2-40B4-BE49-F238E27FC236}">
                      <a16:creationId xmlns:a16="http://schemas.microsoft.com/office/drawing/2014/main" id="{38003B0E-E186-0C4F-8018-BC6560B6CC91}"/>
                    </a:ext>
                  </a:extLst>
                </p14:cNvPr>
                <p14:cNvContentPartPr/>
                <p14:nvPr/>
              </p14:nvContentPartPr>
              <p14:xfrm>
                <a:off x="6960755" y="3357183"/>
                <a:ext cx="156960" cy="69480"/>
              </p14:xfrm>
            </p:contentPart>
          </mc:Choice>
          <mc:Fallback xmlns="">
            <p:pic>
              <p:nvPicPr>
                <p:cNvPr id="500" name="Ink 499">
                  <a:extLst>
                    <a:ext uri="{FF2B5EF4-FFF2-40B4-BE49-F238E27FC236}">
                      <a16:creationId xmlns:a16="http://schemas.microsoft.com/office/drawing/2014/main" id="{38003B0E-E186-0C4F-8018-BC6560B6CC91}"/>
                    </a:ext>
                  </a:extLst>
                </p:cNvPr>
                <p:cNvPicPr/>
                <p:nvPr/>
              </p:nvPicPr>
              <p:blipFill>
                <a:blip r:embed="rId149"/>
                <a:stretch>
                  <a:fillRect/>
                </a:stretch>
              </p:blipFill>
              <p:spPr>
                <a:xfrm>
                  <a:off x="6945635" y="3342063"/>
                  <a:ext cx="1872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01" name="Ink 500">
                  <a:extLst>
                    <a:ext uri="{FF2B5EF4-FFF2-40B4-BE49-F238E27FC236}">
                      <a16:creationId xmlns:a16="http://schemas.microsoft.com/office/drawing/2014/main" id="{0FEA3C7D-6E38-A34B-8EA6-42B80124BC6F}"/>
                    </a:ext>
                  </a:extLst>
                </p14:cNvPr>
                <p14:cNvContentPartPr/>
                <p14:nvPr/>
              </p14:nvContentPartPr>
              <p14:xfrm>
                <a:off x="7181075" y="3237663"/>
                <a:ext cx="107280" cy="107280"/>
              </p14:xfrm>
            </p:contentPart>
          </mc:Choice>
          <mc:Fallback xmlns="">
            <p:pic>
              <p:nvPicPr>
                <p:cNvPr id="501" name="Ink 500">
                  <a:extLst>
                    <a:ext uri="{FF2B5EF4-FFF2-40B4-BE49-F238E27FC236}">
                      <a16:creationId xmlns:a16="http://schemas.microsoft.com/office/drawing/2014/main" id="{0FEA3C7D-6E38-A34B-8EA6-42B80124BC6F}"/>
                    </a:ext>
                  </a:extLst>
                </p:cNvPr>
                <p:cNvPicPr/>
                <p:nvPr/>
              </p:nvPicPr>
              <p:blipFill>
                <a:blip r:embed="rId151"/>
                <a:stretch>
                  <a:fillRect/>
                </a:stretch>
              </p:blipFill>
              <p:spPr>
                <a:xfrm>
                  <a:off x="7165595" y="3222543"/>
                  <a:ext cx="137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02" name="Ink 501">
                  <a:extLst>
                    <a:ext uri="{FF2B5EF4-FFF2-40B4-BE49-F238E27FC236}">
                      <a16:creationId xmlns:a16="http://schemas.microsoft.com/office/drawing/2014/main" id="{CB44E313-AF1D-CD4A-81AD-89EAF7C01914}"/>
                    </a:ext>
                  </a:extLst>
                </p14:cNvPr>
                <p14:cNvContentPartPr/>
                <p14:nvPr/>
              </p14:nvContentPartPr>
              <p14:xfrm>
                <a:off x="7357115" y="3350703"/>
                <a:ext cx="170280" cy="94680"/>
              </p14:xfrm>
            </p:contentPart>
          </mc:Choice>
          <mc:Fallback xmlns="">
            <p:pic>
              <p:nvPicPr>
                <p:cNvPr id="502" name="Ink 501">
                  <a:extLst>
                    <a:ext uri="{FF2B5EF4-FFF2-40B4-BE49-F238E27FC236}">
                      <a16:creationId xmlns:a16="http://schemas.microsoft.com/office/drawing/2014/main" id="{CB44E313-AF1D-CD4A-81AD-89EAF7C01914}"/>
                    </a:ext>
                  </a:extLst>
                </p:cNvPr>
                <p:cNvPicPr/>
                <p:nvPr/>
              </p:nvPicPr>
              <p:blipFill>
                <a:blip r:embed="rId153"/>
                <a:stretch>
                  <a:fillRect/>
                </a:stretch>
              </p:blipFill>
              <p:spPr>
                <a:xfrm>
                  <a:off x="7341635" y="3335583"/>
                  <a:ext cx="2005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05" name="Ink 504">
                  <a:extLst>
                    <a:ext uri="{FF2B5EF4-FFF2-40B4-BE49-F238E27FC236}">
                      <a16:creationId xmlns:a16="http://schemas.microsoft.com/office/drawing/2014/main" id="{13DA5AD8-D040-D64E-B6A7-DB3250F5F76C}"/>
                    </a:ext>
                  </a:extLst>
                </p14:cNvPr>
                <p14:cNvContentPartPr/>
                <p14:nvPr/>
              </p14:nvContentPartPr>
              <p14:xfrm>
                <a:off x="7218875" y="2269623"/>
                <a:ext cx="428040" cy="1578600"/>
              </p14:xfrm>
            </p:contentPart>
          </mc:Choice>
          <mc:Fallback xmlns="">
            <p:pic>
              <p:nvPicPr>
                <p:cNvPr id="505" name="Ink 504">
                  <a:extLst>
                    <a:ext uri="{FF2B5EF4-FFF2-40B4-BE49-F238E27FC236}">
                      <a16:creationId xmlns:a16="http://schemas.microsoft.com/office/drawing/2014/main" id="{13DA5AD8-D040-D64E-B6A7-DB3250F5F76C}"/>
                    </a:ext>
                  </a:extLst>
                </p:cNvPr>
                <p:cNvPicPr/>
                <p:nvPr/>
              </p:nvPicPr>
              <p:blipFill>
                <a:blip r:embed="rId155"/>
                <a:stretch>
                  <a:fillRect/>
                </a:stretch>
              </p:blipFill>
              <p:spPr>
                <a:xfrm>
                  <a:off x="7203395" y="2254143"/>
                  <a:ext cx="458280" cy="1608840"/>
                </a:xfrm>
                <a:prstGeom prst="rect">
                  <a:avLst/>
                </a:prstGeom>
              </p:spPr>
            </p:pic>
          </mc:Fallback>
        </mc:AlternateContent>
      </p:grpSp>
      <p:grpSp>
        <p:nvGrpSpPr>
          <p:cNvPr id="565" name="Group 564">
            <a:extLst>
              <a:ext uri="{FF2B5EF4-FFF2-40B4-BE49-F238E27FC236}">
                <a16:creationId xmlns:a16="http://schemas.microsoft.com/office/drawing/2014/main" id="{3B03AAC0-03B4-F249-ABD7-275D9938EF4D}"/>
              </a:ext>
            </a:extLst>
          </p:cNvPr>
          <p:cNvGrpSpPr/>
          <p:nvPr/>
        </p:nvGrpSpPr>
        <p:grpSpPr>
          <a:xfrm>
            <a:off x="1996629" y="4746374"/>
            <a:ext cx="226792" cy="182513"/>
            <a:chOff x="472475" y="4746423"/>
            <a:chExt cx="226800" cy="182520"/>
          </a:xfrm>
        </p:grpSpPr>
        <mc:AlternateContent xmlns:mc="http://schemas.openxmlformats.org/markup-compatibility/2006" xmlns:p14="http://schemas.microsoft.com/office/powerpoint/2010/main">
          <mc:Choice Requires="p14">
            <p:contentPart p14:bwMode="auto" r:id="rId156">
              <p14:nvContentPartPr>
                <p14:cNvPr id="507" name="Ink 506">
                  <a:extLst>
                    <a:ext uri="{FF2B5EF4-FFF2-40B4-BE49-F238E27FC236}">
                      <a16:creationId xmlns:a16="http://schemas.microsoft.com/office/drawing/2014/main" id="{224FA026-DB85-8D4B-AEE0-44F1276B7D6A}"/>
                    </a:ext>
                  </a:extLst>
                </p14:cNvPr>
                <p14:cNvContentPartPr/>
                <p14:nvPr/>
              </p14:nvContentPartPr>
              <p14:xfrm>
                <a:off x="472475" y="4771623"/>
                <a:ext cx="182520" cy="360"/>
              </p14:xfrm>
            </p:contentPart>
          </mc:Choice>
          <mc:Fallback xmlns="">
            <p:pic>
              <p:nvPicPr>
                <p:cNvPr id="507" name="Ink 506">
                  <a:extLst>
                    <a:ext uri="{FF2B5EF4-FFF2-40B4-BE49-F238E27FC236}">
                      <a16:creationId xmlns:a16="http://schemas.microsoft.com/office/drawing/2014/main" id="{224FA026-DB85-8D4B-AEE0-44F1276B7D6A}"/>
                    </a:ext>
                  </a:extLst>
                </p:cNvPr>
                <p:cNvPicPr/>
                <p:nvPr/>
              </p:nvPicPr>
              <p:blipFill>
                <a:blip r:embed="rId157"/>
                <a:stretch>
                  <a:fillRect/>
                </a:stretch>
              </p:blipFill>
              <p:spPr>
                <a:xfrm>
                  <a:off x="457355" y="4756503"/>
                  <a:ext cx="2131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08" name="Ink 507">
                  <a:extLst>
                    <a:ext uri="{FF2B5EF4-FFF2-40B4-BE49-F238E27FC236}">
                      <a16:creationId xmlns:a16="http://schemas.microsoft.com/office/drawing/2014/main" id="{03CFE1C3-3B69-B44C-9174-171CE672E236}"/>
                    </a:ext>
                  </a:extLst>
                </p14:cNvPr>
                <p14:cNvContentPartPr/>
                <p14:nvPr/>
              </p14:nvContentPartPr>
              <p14:xfrm>
                <a:off x="497675" y="4859823"/>
                <a:ext cx="138600" cy="12960"/>
              </p14:xfrm>
            </p:contentPart>
          </mc:Choice>
          <mc:Fallback xmlns="">
            <p:pic>
              <p:nvPicPr>
                <p:cNvPr id="508" name="Ink 507">
                  <a:extLst>
                    <a:ext uri="{FF2B5EF4-FFF2-40B4-BE49-F238E27FC236}">
                      <a16:creationId xmlns:a16="http://schemas.microsoft.com/office/drawing/2014/main" id="{03CFE1C3-3B69-B44C-9174-171CE672E236}"/>
                    </a:ext>
                  </a:extLst>
                </p:cNvPr>
                <p:cNvPicPr/>
                <p:nvPr/>
              </p:nvPicPr>
              <p:blipFill>
                <a:blip r:embed="rId159"/>
                <a:stretch>
                  <a:fillRect/>
                </a:stretch>
              </p:blipFill>
              <p:spPr>
                <a:xfrm>
                  <a:off x="482555" y="4844343"/>
                  <a:ext cx="1692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10" name="Ink 509">
                  <a:extLst>
                    <a:ext uri="{FF2B5EF4-FFF2-40B4-BE49-F238E27FC236}">
                      <a16:creationId xmlns:a16="http://schemas.microsoft.com/office/drawing/2014/main" id="{6A784136-5060-2D44-8066-D6C8CCD92377}"/>
                    </a:ext>
                  </a:extLst>
                </p14:cNvPr>
                <p14:cNvContentPartPr/>
                <p14:nvPr/>
              </p14:nvContentPartPr>
              <p14:xfrm>
                <a:off x="579395" y="4746423"/>
                <a:ext cx="119880" cy="182520"/>
              </p14:xfrm>
            </p:contentPart>
          </mc:Choice>
          <mc:Fallback xmlns="">
            <p:pic>
              <p:nvPicPr>
                <p:cNvPr id="510" name="Ink 509">
                  <a:extLst>
                    <a:ext uri="{FF2B5EF4-FFF2-40B4-BE49-F238E27FC236}">
                      <a16:creationId xmlns:a16="http://schemas.microsoft.com/office/drawing/2014/main" id="{6A784136-5060-2D44-8066-D6C8CCD92377}"/>
                    </a:ext>
                  </a:extLst>
                </p:cNvPr>
                <p:cNvPicPr/>
                <p:nvPr/>
              </p:nvPicPr>
              <p:blipFill>
                <a:blip r:embed="rId161"/>
                <a:stretch>
                  <a:fillRect/>
                </a:stretch>
              </p:blipFill>
              <p:spPr>
                <a:xfrm>
                  <a:off x="564275" y="4731303"/>
                  <a:ext cx="150480" cy="213120"/>
                </a:xfrm>
                <a:prstGeom prst="rect">
                  <a:avLst/>
                </a:prstGeom>
              </p:spPr>
            </p:pic>
          </mc:Fallback>
        </mc:AlternateContent>
      </p:grpSp>
      <p:grpSp>
        <p:nvGrpSpPr>
          <p:cNvPr id="132" name="Group 131">
            <a:extLst>
              <a:ext uri="{FF2B5EF4-FFF2-40B4-BE49-F238E27FC236}">
                <a16:creationId xmlns:a16="http://schemas.microsoft.com/office/drawing/2014/main" id="{58064B1C-7129-8E4C-9AD2-22024705773D}"/>
              </a:ext>
            </a:extLst>
          </p:cNvPr>
          <p:cNvGrpSpPr/>
          <p:nvPr/>
        </p:nvGrpSpPr>
        <p:grpSpPr>
          <a:xfrm>
            <a:off x="2556409" y="4400787"/>
            <a:ext cx="1169596" cy="1760694"/>
            <a:chOff x="1032275" y="4400823"/>
            <a:chExt cx="1169640" cy="1760760"/>
          </a:xfrm>
        </p:grpSpPr>
        <mc:AlternateContent xmlns:mc="http://schemas.openxmlformats.org/markup-compatibility/2006" xmlns:p14="http://schemas.microsoft.com/office/powerpoint/2010/main">
          <mc:Choice Requires="p14">
            <p:contentPart p14:bwMode="auto" r:id="rId162">
              <p14:nvContentPartPr>
                <p14:cNvPr id="511" name="Ink 510">
                  <a:extLst>
                    <a:ext uri="{FF2B5EF4-FFF2-40B4-BE49-F238E27FC236}">
                      <a16:creationId xmlns:a16="http://schemas.microsoft.com/office/drawing/2014/main" id="{1AEC107E-63FB-0943-B4CC-960F3A52206F}"/>
                    </a:ext>
                  </a:extLst>
                </p14:cNvPr>
                <p14:cNvContentPartPr/>
                <p14:nvPr/>
              </p14:nvContentPartPr>
              <p14:xfrm>
                <a:off x="1032275" y="4400823"/>
                <a:ext cx="295920" cy="1760760"/>
              </p14:xfrm>
            </p:contentPart>
          </mc:Choice>
          <mc:Fallback xmlns="">
            <p:pic>
              <p:nvPicPr>
                <p:cNvPr id="511" name="Ink 510">
                  <a:extLst>
                    <a:ext uri="{FF2B5EF4-FFF2-40B4-BE49-F238E27FC236}">
                      <a16:creationId xmlns:a16="http://schemas.microsoft.com/office/drawing/2014/main" id="{1AEC107E-63FB-0943-B4CC-960F3A52206F}"/>
                    </a:ext>
                  </a:extLst>
                </p:cNvPr>
                <p:cNvPicPr/>
                <p:nvPr/>
              </p:nvPicPr>
              <p:blipFill>
                <a:blip r:embed="rId163"/>
                <a:stretch>
                  <a:fillRect/>
                </a:stretch>
              </p:blipFill>
              <p:spPr>
                <a:xfrm>
                  <a:off x="1016795" y="4385703"/>
                  <a:ext cx="326520" cy="1791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1" name="Ink 130">
                  <a:extLst>
                    <a:ext uri="{FF2B5EF4-FFF2-40B4-BE49-F238E27FC236}">
                      <a16:creationId xmlns:a16="http://schemas.microsoft.com/office/drawing/2014/main" id="{1E296C80-F9D4-DF48-924E-3AF3E59817DD}"/>
                    </a:ext>
                  </a:extLst>
                </p14:cNvPr>
                <p14:cNvContentPartPr/>
                <p14:nvPr/>
              </p14:nvContentPartPr>
              <p14:xfrm>
                <a:off x="1918595" y="4400823"/>
                <a:ext cx="283320" cy="1760760"/>
              </p14:xfrm>
            </p:contentPart>
          </mc:Choice>
          <mc:Fallback xmlns="">
            <p:pic>
              <p:nvPicPr>
                <p:cNvPr id="131" name="Ink 130">
                  <a:extLst>
                    <a:ext uri="{FF2B5EF4-FFF2-40B4-BE49-F238E27FC236}">
                      <a16:creationId xmlns:a16="http://schemas.microsoft.com/office/drawing/2014/main" id="{1E296C80-F9D4-DF48-924E-3AF3E59817DD}"/>
                    </a:ext>
                  </a:extLst>
                </p:cNvPr>
                <p:cNvPicPr/>
                <p:nvPr/>
              </p:nvPicPr>
              <p:blipFill>
                <a:blip r:embed="rId173"/>
                <a:stretch>
                  <a:fillRect/>
                </a:stretch>
              </p:blipFill>
              <p:spPr>
                <a:xfrm>
                  <a:off x="1903475" y="4385703"/>
                  <a:ext cx="313920" cy="1791360"/>
                </a:xfrm>
                <a:prstGeom prst="rect">
                  <a:avLst/>
                </a:prstGeom>
              </p:spPr>
            </p:pic>
          </mc:Fallback>
        </mc:AlternateContent>
      </p:grpSp>
      <p:grpSp>
        <p:nvGrpSpPr>
          <p:cNvPr id="135" name="Group 134">
            <a:extLst>
              <a:ext uri="{FF2B5EF4-FFF2-40B4-BE49-F238E27FC236}">
                <a16:creationId xmlns:a16="http://schemas.microsoft.com/office/drawing/2014/main" id="{75883A7C-610A-7743-86D2-6FF0E9370806}"/>
              </a:ext>
            </a:extLst>
          </p:cNvPr>
          <p:cNvGrpSpPr/>
          <p:nvPr/>
        </p:nvGrpSpPr>
        <p:grpSpPr>
          <a:xfrm>
            <a:off x="4058992" y="5061002"/>
            <a:ext cx="106916" cy="69117"/>
            <a:chOff x="2534915" y="5061063"/>
            <a:chExt cx="106920" cy="69120"/>
          </a:xfrm>
        </p:grpSpPr>
        <mc:AlternateContent xmlns:mc="http://schemas.openxmlformats.org/markup-compatibility/2006" xmlns:p14="http://schemas.microsoft.com/office/powerpoint/2010/main">
          <mc:Choice Requires="p14">
            <p:contentPart p14:bwMode="auto" r:id="rId174">
              <p14:nvContentPartPr>
                <p14:cNvPr id="133" name="Ink 132">
                  <a:extLst>
                    <a:ext uri="{FF2B5EF4-FFF2-40B4-BE49-F238E27FC236}">
                      <a16:creationId xmlns:a16="http://schemas.microsoft.com/office/drawing/2014/main" id="{84A98A04-E975-BC47-AD90-27BD044ABCA8}"/>
                    </a:ext>
                  </a:extLst>
                </p14:cNvPr>
                <p14:cNvContentPartPr/>
                <p14:nvPr/>
              </p14:nvContentPartPr>
              <p14:xfrm>
                <a:off x="2534915" y="5061063"/>
                <a:ext cx="88200" cy="6480"/>
              </p14:xfrm>
            </p:contentPart>
          </mc:Choice>
          <mc:Fallback xmlns="">
            <p:pic>
              <p:nvPicPr>
                <p:cNvPr id="133" name="Ink 132">
                  <a:extLst>
                    <a:ext uri="{FF2B5EF4-FFF2-40B4-BE49-F238E27FC236}">
                      <a16:creationId xmlns:a16="http://schemas.microsoft.com/office/drawing/2014/main" id="{84A98A04-E975-BC47-AD90-27BD044ABCA8}"/>
                    </a:ext>
                  </a:extLst>
                </p:cNvPr>
                <p:cNvPicPr/>
                <p:nvPr/>
              </p:nvPicPr>
              <p:blipFill>
                <a:blip r:embed="rId175"/>
                <a:stretch>
                  <a:fillRect/>
                </a:stretch>
              </p:blipFill>
              <p:spPr>
                <a:xfrm>
                  <a:off x="2519435" y="5045583"/>
                  <a:ext cx="118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4" name="Ink 133">
                  <a:extLst>
                    <a:ext uri="{FF2B5EF4-FFF2-40B4-BE49-F238E27FC236}">
                      <a16:creationId xmlns:a16="http://schemas.microsoft.com/office/drawing/2014/main" id="{95A0BD9A-85D2-5046-A241-3ED373A9F9EB}"/>
                    </a:ext>
                  </a:extLst>
                </p14:cNvPr>
                <p14:cNvContentPartPr/>
                <p14:nvPr/>
              </p14:nvContentPartPr>
              <p14:xfrm>
                <a:off x="2553635" y="5123703"/>
                <a:ext cx="88200" cy="6480"/>
              </p14:xfrm>
            </p:contentPart>
          </mc:Choice>
          <mc:Fallback xmlns="">
            <p:pic>
              <p:nvPicPr>
                <p:cNvPr id="134" name="Ink 133">
                  <a:extLst>
                    <a:ext uri="{FF2B5EF4-FFF2-40B4-BE49-F238E27FC236}">
                      <a16:creationId xmlns:a16="http://schemas.microsoft.com/office/drawing/2014/main" id="{95A0BD9A-85D2-5046-A241-3ED373A9F9EB}"/>
                    </a:ext>
                  </a:extLst>
                </p:cNvPr>
                <p:cNvPicPr/>
                <p:nvPr/>
              </p:nvPicPr>
              <p:blipFill>
                <a:blip r:embed="rId177"/>
                <a:stretch>
                  <a:fillRect/>
                </a:stretch>
              </p:blipFill>
              <p:spPr>
                <a:xfrm>
                  <a:off x="2538515" y="5108583"/>
                  <a:ext cx="11880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8">
            <p14:nvContentPartPr>
              <p14:cNvPr id="136" name="Ink 135">
                <a:extLst>
                  <a:ext uri="{FF2B5EF4-FFF2-40B4-BE49-F238E27FC236}">
                    <a16:creationId xmlns:a16="http://schemas.microsoft.com/office/drawing/2014/main" id="{67097AD3-61F3-6441-A26B-97E41506C851}"/>
                  </a:ext>
                </a:extLst>
              </p14:cNvPr>
              <p14:cNvContentPartPr/>
              <p14:nvPr/>
            </p14:nvContentPartPr>
            <p14:xfrm>
              <a:off x="4549293" y="4325189"/>
              <a:ext cx="383746" cy="1892809"/>
            </p14:xfrm>
          </p:contentPart>
        </mc:Choice>
        <mc:Fallback xmlns="">
          <p:pic>
            <p:nvPicPr>
              <p:cNvPr id="136" name="Ink 135">
                <a:extLst>
                  <a:ext uri="{FF2B5EF4-FFF2-40B4-BE49-F238E27FC236}">
                    <a16:creationId xmlns:a16="http://schemas.microsoft.com/office/drawing/2014/main" id="{67097AD3-61F3-6441-A26B-97E41506C851}"/>
                  </a:ext>
                </a:extLst>
              </p:cNvPr>
              <p:cNvPicPr/>
              <p:nvPr/>
            </p:nvPicPr>
            <p:blipFill>
              <a:blip r:embed="rId179"/>
              <a:stretch>
                <a:fillRect/>
              </a:stretch>
            </p:blipFill>
            <p:spPr>
              <a:xfrm>
                <a:off x="4535626" y="4310430"/>
                <a:ext cx="408921" cy="1919088"/>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7" name="Ink 136">
                <a:extLst>
                  <a:ext uri="{FF2B5EF4-FFF2-40B4-BE49-F238E27FC236}">
                    <a16:creationId xmlns:a16="http://schemas.microsoft.com/office/drawing/2014/main" id="{4E375BA0-9B05-3647-8BA3-6413ECAE4866}"/>
                  </a:ext>
                </a:extLst>
              </p14:cNvPr>
              <p14:cNvContentPartPr/>
              <p14:nvPr/>
            </p14:nvContentPartPr>
            <p14:xfrm>
              <a:off x="6667813" y="4325190"/>
              <a:ext cx="346307" cy="1955446"/>
            </p14:xfrm>
          </p:contentPart>
        </mc:Choice>
        <mc:Fallback xmlns="">
          <p:pic>
            <p:nvPicPr>
              <p:cNvPr id="137" name="Ink 136">
                <a:extLst>
                  <a:ext uri="{FF2B5EF4-FFF2-40B4-BE49-F238E27FC236}">
                    <a16:creationId xmlns:a16="http://schemas.microsoft.com/office/drawing/2014/main" id="{4E375BA0-9B05-3647-8BA3-6413ECAE4866}"/>
                  </a:ext>
                </a:extLst>
              </p:cNvPr>
              <p:cNvPicPr/>
              <p:nvPr/>
            </p:nvPicPr>
            <p:blipFill>
              <a:blip r:embed="rId181"/>
              <a:stretch>
                <a:fillRect/>
              </a:stretch>
            </p:blipFill>
            <p:spPr>
              <a:xfrm>
                <a:off x="6654840" y="4311511"/>
                <a:ext cx="372253" cy="1982085"/>
              </a:xfrm>
              <a:prstGeom prst="rect">
                <a:avLst/>
              </a:prstGeom>
            </p:spPr>
          </p:pic>
        </mc:Fallback>
      </mc:AlternateContent>
      <p:grpSp>
        <p:nvGrpSpPr>
          <p:cNvPr id="140" name="Group 139">
            <a:extLst>
              <a:ext uri="{FF2B5EF4-FFF2-40B4-BE49-F238E27FC236}">
                <a16:creationId xmlns:a16="http://schemas.microsoft.com/office/drawing/2014/main" id="{38F11EBC-F133-174A-9A42-E3D2AB1DE99E}"/>
              </a:ext>
            </a:extLst>
          </p:cNvPr>
          <p:cNvGrpSpPr/>
          <p:nvPr/>
        </p:nvGrpSpPr>
        <p:grpSpPr>
          <a:xfrm>
            <a:off x="6736931" y="3992202"/>
            <a:ext cx="308508" cy="157674"/>
            <a:chOff x="5212955" y="3992223"/>
            <a:chExt cx="308520" cy="157680"/>
          </a:xfrm>
        </p:grpSpPr>
        <mc:AlternateContent xmlns:mc="http://schemas.openxmlformats.org/markup-compatibility/2006" xmlns:p14="http://schemas.microsoft.com/office/powerpoint/2010/main">
          <mc:Choice Requires="p14">
            <p:contentPart p14:bwMode="auto" r:id="rId182">
              <p14:nvContentPartPr>
                <p14:cNvPr id="138" name="Ink 137">
                  <a:extLst>
                    <a:ext uri="{FF2B5EF4-FFF2-40B4-BE49-F238E27FC236}">
                      <a16:creationId xmlns:a16="http://schemas.microsoft.com/office/drawing/2014/main" id="{E9669E6D-695D-5743-834B-1AA7229B0ED3}"/>
                    </a:ext>
                  </a:extLst>
                </p14:cNvPr>
                <p14:cNvContentPartPr/>
                <p14:nvPr/>
              </p14:nvContentPartPr>
              <p14:xfrm>
                <a:off x="5212955" y="4099143"/>
                <a:ext cx="119880" cy="360"/>
              </p14:xfrm>
            </p:contentPart>
          </mc:Choice>
          <mc:Fallback xmlns="">
            <p:pic>
              <p:nvPicPr>
                <p:cNvPr id="138" name="Ink 137">
                  <a:extLst>
                    <a:ext uri="{FF2B5EF4-FFF2-40B4-BE49-F238E27FC236}">
                      <a16:creationId xmlns:a16="http://schemas.microsoft.com/office/drawing/2014/main" id="{E9669E6D-695D-5743-834B-1AA7229B0ED3}"/>
                    </a:ext>
                  </a:extLst>
                </p:cNvPr>
                <p:cNvPicPr/>
                <p:nvPr/>
              </p:nvPicPr>
              <p:blipFill>
                <a:blip r:embed="rId183"/>
                <a:stretch>
                  <a:fillRect/>
                </a:stretch>
              </p:blipFill>
              <p:spPr>
                <a:xfrm>
                  <a:off x="5192795" y="4078623"/>
                  <a:ext cx="1605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9" name="Ink 138">
                  <a:extLst>
                    <a:ext uri="{FF2B5EF4-FFF2-40B4-BE49-F238E27FC236}">
                      <a16:creationId xmlns:a16="http://schemas.microsoft.com/office/drawing/2014/main" id="{6A46E5C0-EB67-3841-805E-8B80B4B3C8DA}"/>
                    </a:ext>
                  </a:extLst>
                </p14:cNvPr>
                <p14:cNvContentPartPr/>
                <p14:nvPr/>
              </p14:nvContentPartPr>
              <p14:xfrm>
                <a:off x="5495915" y="3992223"/>
                <a:ext cx="25560" cy="157680"/>
              </p14:xfrm>
            </p:contentPart>
          </mc:Choice>
          <mc:Fallback xmlns="">
            <p:pic>
              <p:nvPicPr>
                <p:cNvPr id="139" name="Ink 138">
                  <a:extLst>
                    <a:ext uri="{FF2B5EF4-FFF2-40B4-BE49-F238E27FC236}">
                      <a16:creationId xmlns:a16="http://schemas.microsoft.com/office/drawing/2014/main" id="{6A46E5C0-EB67-3841-805E-8B80B4B3C8DA}"/>
                    </a:ext>
                  </a:extLst>
                </p:cNvPr>
                <p:cNvPicPr/>
                <p:nvPr/>
              </p:nvPicPr>
              <p:blipFill>
                <a:blip r:embed="rId185"/>
                <a:stretch>
                  <a:fillRect/>
                </a:stretch>
              </p:blipFill>
              <p:spPr>
                <a:xfrm>
                  <a:off x="5475755" y="3971703"/>
                  <a:ext cx="66240" cy="198360"/>
                </a:xfrm>
                <a:prstGeom prst="rect">
                  <a:avLst/>
                </a:prstGeom>
              </p:spPr>
            </p:pic>
          </mc:Fallback>
        </mc:AlternateContent>
      </p:grpSp>
      <p:grpSp>
        <p:nvGrpSpPr>
          <p:cNvPr id="156" name="Group 155">
            <a:extLst>
              <a:ext uri="{FF2B5EF4-FFF2-40B4-BE49-F238E27FC236}">
                <a16:creationId xmlns:a16="http://schemas.microsoft.com/office/drawing/2014/main" id="{372E2445-67F5-EE41-BE64-FAFCD3ED4B81}"/>
              </a:ext>
            </a:extLst>
          </p:cNvPr>
          <p:cNvGrpSpPr/>
          <p:nvPr/>
        </p:nvGrpSpPr>
        <p:grpSpPr>
          <a:xfrm>
            <a:off x="7315429" y="4155636"/>
            <a:ext cx="1565581" cy="2062362"/>
            <a:chOff x="5791475" y="4155663"/>
            <a:chExt cx="1565640" cy="2062440"/>
          </a:xfrm>
        </p:grpSpPr>
        <mc:AlternateContent xmlns:mc="http://schemas.openxmlformats.org/markup-compatibility/2006" xmlns:p14="http://schemas.microsoft.com/office/powerpoint/2010/main">
          <mc:Choice Requires="p14">
            <p:contentPart p14:bwMode="auto" r:id="rId186">
              <p14:nvContentPartPr>
                <p14:cNvPr id="141" name="Ink 140">
                  <a:extLst>
                    <a:ext uri="{FF2B5EF4-FFF2-40B4-BE49-F238E27FC236}">
                      <a16:creationId xmlns:a16="http://schemas.microsoft.com/office/drawing/2014/main" id="{EB330CB9-6D3D-904D-A130-5963852827E6}"/>
                    </a:ext>
                  </a:extLst>
                </p14:cNvPr>
                <p14:cNvContentPartPr/>
                <p14:nvPr/>
              </p14:nvContentPartPr>
              <p14:xfrm>
                <a:off x="5791475" y="4224783"/>
                <a:ext cx="371160" cy="1993320"/>
              </p14:xfrm>
            </p:contentPart>
          </mc:Choice>
          <mc:Fallback xmlns="">
            <p:pic>
              <p:nvPicPr>
                <p:cNvPr id="141" name="Ink 140">
                  <a:extLst>
                    <a:ext uri="{FF2B5EF4-FFF2-40B4-BE49-F238E27FC236}">
                      <a16:creationId xmlns:a16="http://schemas.microsoft.com/office/drawing/2014/main" id="{EB330CB9-6D3D-904D-A130-5963852827E6}"/>
                    </a:ext>
                  </a:extLst>
                </p:cNvPr>
                <p:cNvPicPr/>
                <p:nvPr/>
              </p:nvPicPr>
              <p:blipFill>
                <a:blip r:embed="rId187"/>
                <a:stretch>
                  <a:fillRect/>
                </a:stretch>
              </p:blipFill>
              <p:spPr>
                <a:xfrm>
                  <a:off x="5776355" y="4209663"/>
                  <a:ext cx="401760" cy="20239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2" name="Ink 141">
                  <a:extLst>
                    <a:ext uri="{FF2B5EF4-FFF2-40B4-BE49-F238E27FC236}">
                      <a16:creationId xmlns:a16="http://schemas.microsoft.com/office/drawing/2014/main" id="{7B88649C-57E0-6D4F-8FAD-B3D6FA887D14}"/>
                    </a:ext>
                  </a:extLst>
                </p14:cNvPr>
                <p14:cNvContentPartPr/>
                <p14:nvPr/>
              </p14:nvContentPartPr>
              <p14:xfrm>
                <a:off x="6093155" y="4319103"/>
                <a:ext cx="207720" cy="214200"/>
              </p14:xfrm>
            </p:contentPart>
          </mc:Choice>
          <mc:Fallback xmlns="">
            <p:pic>
              <p:nvPicPr>
                <p:cNvPr id="142" name="Ink 141">
                  <a:extLst>
                    <a:ext uri="{FF2B5EF4-FFF2-40B4-BE49-F238E27FC236}">
                      <a16:creationId xmlns:a16="http://schemas.microsoft.com/office/drawing/2014/main" id="{7B88649C-57E0-6D4F-8FAD-B3D6FA887D14}"/>
                    </a:ext>
                  </a:extLst>
                </p:cNvPr>
                <p:cNvPicPr/>
                <p:nvPr/>
              </p:nvPicPr>
              <p:blipFill>
                <a:blip r:embed="rId189"/>
                <a:stretch>
                  <a:fillRect/>
                </a:stretch>
              </p:blipFill>
              <p:spPr>
                <a:xfrm>
                  <a:off x="6078035" y="4303983"/>
                  <a:ext cx="2383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3" name="Ink 142">
                  <a:extLst>
                    <a:ext uri="{FF2B5EF4-FFF2-40B4-BE49-F238E27FC236}">
                      <a16:creationId xmlns:a16="http://schemas.microsoft.com/office/drawing/2014/main" id="{F2557660-1C3F-B84C-BBD7-8D6222944E98}"/>
                    </a:ext>
                  </a:extLst>
                </p14:cNvPr>
                <p14:cNvContentPartPr/>
                <p14:nvPr/>
              </p14:nvContentPartPr>
              <p14:xfrm>
                <a:off x="6420395" y="4344303"/>
                <a:ext cx="176400" cy="145080"/>
              </p14:xfrm>
            </p:contentPart>
          </mc:Choice>
          <mc:Fallback xmlns="">
            <p:pic>
              <p:nvPicPr>
                <p:cNvPr id="143" name="Ink 142">
                  <a:extLst>
                    <a:ext uri="{FF2B5EF4-FFF2-40B4-BE49-F238E27FC236}">
                      <a16:creationId xmlns:a16="http://schemas.microsoft.com/office/drawing/2014/main" id="{F2557660-1C3F-B84C-BBD7-8D6222944E98}"/>
                    </a:ext>
                  </a:extLst>
                </p:cNvPr>
                <p:cNvPicPr/>
                <p:nvPr/>
              </p:nvPicPr>
              <p:blipFill>
                <a:blip r:embed="rId191"/>
                <a:stretch>
                  <a:fillRect/>
                </a:stretch>
              </p:blipFill>
              <p:spPr>
                <a:xfrm>
                  <a:off x="6404915" y="4328823"/>
                  <a:ext cx="2070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4" name="Ink 143">
                  <a:extLst>
                    <a:ext uri="{FF2B5EF4-FFF2-40B4-BE49-F238E27FC236}">
                      <a16:creationId xmlns:a16="http://schemas.microsoft.com/office/drawing/2014/main" id="{38427BF8-F190-AA49-A66F-FA7D2520DA6F}"/>
                    </a:ext>
                  </a:extLst>
                </p14:cNvPr>
                <p14:cNvContentPartPr/>
                <p14:nvPr/>
              </p14:nvContentPartPr>
              <p14:xfrm>
                <a:off x="6690755" y="4476423"/>
                <a:ext cx="239400" cy="157680"/>
              </p14:xfrm>
            </p:contentPart>
          </mc:Choice>
          <mc:Fallback xmlns="">
            <p:pic>
              <p:nvPicPr>
                <p:cNvPr id="144" name="Ink 143">
                  <a:extLst>
                    <a:ext uri="{FF2B5EF4-FFF2-40B4-BE49-F238E27FC236}">
                      <a16:creationId xmlns:a16="http://schemas.microsoft.com/office/drawing/2014/main" id="{38427BF8-F190-AA49-A66F-FA7D2520DA6F}"/>
                    </a:ext>
                  </a:extLst>
                </p:cNvPr>
                <p:cNvPicPr/>
                <p:nvPr/>
              </p:nvPicPr>
              <p:blipFill>
                <a:blip r:embed="rId193"/>
                <a:stretch>
                  <a:fillRect/>
                </a:stretch>
              </p:blipFill>
              <p:spPr>
                <a:xfrm>
                  <a:off x="6675275" y="4460943"/>
                  <a:ext cx="2696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7" name="Ink 146">
                  <a:extLst>
                    <a:ext uri="{FF2B5EF4-FFF2-40B4-BE49-F238E27FC236}">
                      <a16:creationId xmlns:a16="http://schemas.microsoft.com/office/drawing/2014/main" id="{1997F1FB-7CFA-694D-982F-E33D0DAD3998}"/>
                    </a:ext>
                  </a:extLst>
                </p14:cNvPr>
                <p14:cNvContentPartPr/>
                <p14:nvPr/>
              </p14:nvContentPartPr>
              <p14:xfrm>
                <a:off x="6118355" y="5457063"/>
                <a:ext cx="145080" cy="195120"/>
              </p14:xfrm>
            </p:contentPart>
          </mc:Choice>
          <mc:Fallback xmlns="">
            <p:pic>
              <p:nvPicPr>
                <p:cNvPr id="147" name="Ink 146">
                  <a:extLst>
                    <a:ext uri="{FF2B5EF4-FFF2-40B4-BE49-F238E27FC236}">
                      <a16:creationId xmlns:a16="http://schemas.microsoft.com/office/drawing/2014/main" id="{1997F1FB-7CFA-694D-982F-E33D0DAD3998}"/>
                    </a:ext>
                  </a:extLst>
                </p:cNvPr>
                <p:cNvPicPr/>
                <p:nvPr/>
              </p:nvPicPr>
              <p:blipFill>
                <a:blip r:embed="rId195"/>
                <a:stretch>
                  <a:fillRect/>
                </a:stretch>
              </p:blipFill>
              <p:spPr>
                <a:xfrm>
                  <a:off x="6103235" y="5441943"/>
                  <a:ext cx="175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9" name="Ink 148">
                  <a:extLst>
                    <a:ext uri="{FF2B5EF4-FFF2-40B4-BE49-F238E27FC236}">
                      <a16:creationId xmlns:a16="http://schemas.microsoft.com/office/drawing/2014/main" id="{CC5FB34A-3337-0B41-8F3D-D3F9D09BFEF6}"/>
                    </a:ext>
                  </a:extLst>
                </p14:cNvPr>
                <p14:cNvContentPartPr/>
                <p14:nvPr/>
              </p14:nvContentPartPr>
              <p14:xfrm>
                <a:off x="6357395" y="5526183"/>
                <a:ext cx="107280" cy="88200"/>
              </p14:xfrm>
            </p:contentPart>
          </mc:Choice>
          <mc:Fallback xmlns="">
            <p:pic>
              <p:nvPicPr>
                <p:cNvPr id="149" name="Ink 148">
                  <a:extLst>
                    <a:ext uri="{FF2B5EF4-FFF2-40B4-BE49-F238E27FC236}">
                      <a16:creationId xmlns:a16="http://schemas.microsoft.com/office/drawing/2014/main" id="{CC5FB34A-3337-0B41-8F3D-D3F9D09BFEF6}"/>
                    </a:ext>
                  </a:extLst>
                </p:cNvPr>
                <p:cNvPicPr/>
                <p:nvPr/>
              </p:nvPicPr>
              <p:blipFill>
                <a:blip r:embed="rId197"/>
                <a:stretch>
                  <a:fillRect/>
                </a:stretch>
              </p:blipFill>
              <p:spPr>
                <a:xfrm>
                  <a:off x="6342275" y="5511063"/>
                  <a:ext cx="1378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0" name="Ink 149">
                  <a:extLst>
                    <a:ext uri="{FF2B5EF4-FFF2-40B4-BE49-F238E27FC236}">
                      <a16:creationId xmlns:a16="http://schemas.microsoft.com/office/drawing/2014/main" id="{67675A08-FA15-C44A-8DE1-7132D7B273A6}"/>
                    </a:ext>
                  </a:extLst>
                </p14:cNvPr>
                <p14:cNvContentPartPr/>
                <p14:nvPr/>
              </p14:nvContentPartPr>
              <p14:xfrm>
                <a:off x="6451715" y="5513583"/>
                <a:ext cx="44280" cy="100800"/>
              </p14:xfrm>
            </p:contentPart>
          </mc:Choice>
          <mc:Fallback xmlns="">
            <p:pic>
              <p:nvPicPr>
                <p:cNvPr id="150" name="Ink 149">
                  <a:extLst>
                    <a:ext uri="{FF2B5EF4-FFF2-40B4-BE49-F238E27FC236}">
                      <a16:creationId xmlns:a16="http://schemas.microsoft.com/office/drawing/2014/main" id="{67675A08-FA15-C44A-8DE1-7132D7B273A6}"/>
                    </a:ext>
                  </a:extLst>
                </p:cNvPr>
                <p:cNvPicPr/>
                <p:nvPr/>
              </p:nvPicPr>
              <p:blipFill>
                <a:blip r:embed="rId199"/>
                <a:stretch>
                  <a:fillRect/>
                </a:stretch>
              </p:blipFill>
              <p:spPr>
                <a:xfrm>
                  <a:off x="6436595" y="5498463"/>
                  <a:ext cx="74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1" name="Ink 150">
                  <a:extLst>
                    <a:ext uri="{FF2B5EF4-FFF2-40B4-BE49-F238E27FC236}">
                      <a16:creationId xmlns:a16="http://schemas.microsoft.com/office/drawing/2014/main" id="{24E5FD17-7E14-FC4B-AD3C-84797B5B050B}"/>
                    </a:ext>
                  </a:extLst>
                </p14:cNvPr>
                <p14:cNvContentPartPr/>
                <p14:nvPr/>
              </p14:nvContentPartPr>
              <p14:xfrm>
                <a:off x="6539555" y="5601783"/>
                <a:ext cx="195120" cy="75960"/>
              </p14:xfrm>
            </p:contentPart>
          </mc:Choice>
          <mc:Fallback xmlns="">
            <p:pic>
              <p:nvPicPr>
                <p:cNvPr id="151" name="Ink 150">
                  <a:extLst>
                    <a:ext uri="{FF2B5EF4-FFF2-40B4-BE49-F238E27FC236}">
                      <a16:creationId xmlns:a16="http://schemas.microsoft.com/office/drawing/2014/main" id="{24E5FD17-7E14-FC4B-AD3C-84797B5B050B}"/>
                    </a:ext>
                  </a:extLst>
                </p:cNvPr>
                <p:cNvPicPr/>
                <p:nvPr/>
              </p:nvPicPr>
              <p:blipFill>
                <a:blip r:embed="rId201"/>
                <a:stretch>
                  <a:fillRect/>
                </a:stretch>
              </p:blipFill>
              <p:spPr>
                <a:xfrm>
                  <a:off x="6524435" y="5586303"/>
                  <a:ext cx="2257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2" name="Ink 151">
                  <a:extLst>
                    <a:ext uri="{FF2B5EF4-FFF2-40B4-BE49-F238E27FC236}">
                      <a16:creationId xmlns:a16="http://schemas.microsoft.com/office/drawing/2014/main" id="{20E7059E-3687-A54C-8C8E-539FC328EDF2}"/>
                    </a:ext>
                  </a:extLst>
                </p14:cNvPr>
                <p14:cNvContentPartPr/>
                <p14:nvPr/>
              </p14:nvContentPartPr>
              <p14:xfrm>
                <a:off x="6784715" y="5475783"/>
                <a:ext cx="195120" cy="182520"/>
              </p14:xfrm>
            </p:contentPart>
          </mc:Choice>
          <mc:Fallback xmlns="">
            <p:pic>
              <p:nvPicPr>
                <p:cNvPr id="152" name="Ink 151">
                  <a:extLst>
                    <a:ext uri="{FF2B5EF4-FFF2-40B4-BE49-F238E27FC236}">
                      <a16:creationId xmlns:a16="http://schemas.microsoft.com/office/drawing/2014/main" id="{20E7059E-3687-A54C-8C8E-539FC328EDF2}"/>
                    </a:ext>
                  </a:extLst>
                </p:cNvPr>
                <p:cNvPicPr/>
                <p:nvPr/>
              </p:nvPicPr>
              <p:blipFill>
                <a:blip r:embed="rId203"/>
                <a:stretch>
                  <a:fillRect/>
                </a:stretch>
              </p:blipFill>
              <p:spPr>
                <a:xfrm>
                  <a:off x="6769595" y="5460663"/>
                  <a:ext cx="22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3" name="Ink 152">
                  <a:extLst>
                    <a:ext uri="{FF2B5EF4-FFF2-40B4-BE49-F238E27FC236}">
                      <a16:creationId xmlns:a16="http://schemas.microsoft.com/office/drawing/2014/main" id="{C5BC1B33-36CC-2F42-BF35-663D968B587F}"/>
                    </a:ext>
                  </a:extLst>
                </p14:cNvPr>
                <p14:cNvContentPartPr/>
                <p14:nvPr/>
              </p14:nvContentPartPr>
              <p14:xfrm>
                <a:off x="7055075" y="5633103"/>
                <a:ext cx="201600" cy="138600"/>
              </p14:xfrm>
            </p:contentPart>
          </mc:Choice>
          <mc:Fallback xmlns="">
            <p:pic>
              <p:nvPicPr>
                <p:cNvPr id="153" name="Ink 152">
                  <a:extLst>
                    <a:ext uri="{FF2B5EF4-FFF2-40B4-BE49-F238E27FC236}">
                      <a16:creationId xmlns:a16="http://schemas.microsoft.com/office/drawing/2014/main" id="{C5BC1B33-36CC-2F42-BF35-663D968B587F}"/>
                    </a:ext>
                  </a:extLst>
                </p:cNvPr>
                <p:cNvPicPr/>
                <p:nvPr/>
              </p:nvPicPr>
              <p:blipFill>
                <a:blip r:embed="rId205"/>
                <a:stretch>
                  <a:fillRect/>
                </a:stretch>
              </p:blipFill>
              <p:spPr>
                <a:xfrm>
                  <a:off x="7039955" y="5617983"/>
                  <a:ext cx="2322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5" name="Ink 154">
                  <a:extLst>
                    <a:ext uri="{FF2B5EF4-FFF2-40B4-BE49-F238E27FC236}">
                      <a16:creationId xmlns:a16="http://schemas.microsoft.com/office/drawing/2014/main" id="{32680403-B4DC-514E-8115-E8ED43293472}"/>
                    </a:ext>
                  </a:extLst>
                </p14:cNvPr>
                <p14:cNvContentPartPr/>
                <p14:nvPr/>
              </p14:nvContentPartPr>
              <p14:xfrm>
                <a:off x="6891635" y="4155663"/>
                <a:ext cx="465480" cy="2043720"/>
              </p14:xfrm>
            </p:contentPart>
          </mc:Choice>
          <mc:Fallback xmlns="">
            <p:pic>
              <p:nvPicPr>
                <p:cNvPr id="155" name="Ink 154">
                  <a:extLst>
                    <a:ext uri="{FF2B5EF4-FFF2-40B4-BE49-F238E27FC236}">
                      <a16:creationId xmlns:a16="http://schemas.microsoft.com/office/drawing/2014/main" id="{32680403-B4DC-514E-8115-E8ED43293472}"/>
                    </a:ext>
                  </a:extLst>
                </p:cNvPr>
                <p:cNvPicPr/>
                <p:nvPr/>
              </p:nvPicPr>
              <p:blipFill>
                <a:blip r:embed="rId207"/>
                <a:stretch>
                  <a:fillRect/>
                </a:stretch>
              </p:blipFill>
              <p:spPr>
                <a:xfrm>
                  <a:off x="6876515" y="4140543"/>
                  <a:ext cx="496080" cy="2074320"/>
                </a:xfrm>
                <a:prstGeom prst="rect">
                  <a:avLst/>
                </a:prstGeom>
              </p:spPr>
            </p:pic>
          </mc:Fallback>
        </mc:AlternateContent>
      </p:grpSp>
      <p:grpSp>
        <p:nvGrpSpPr>
          <p:cNvPr id="4" name="Group 3">
            <a:extLst>
              <a:ext uri="{FF2B5EF4-FFF2-40B4-BE49-F238E27FC236}">
                <a16:creationId xmlns:a16="http://schemas.microsoft.com/office/drawing/2014/main" id="{FED0AF00-EBC4-BE4D-A502-BF90F325D034}"/>
              </a:ext>
            </a:extLst>
          </p:cNvPr>
          <p:cNvGrpSpPr/>
          <p:nvPr/>
        </p:nvGrpSpPr>
        <p:grpSpPr>
          <a:xfrm>
            <a:off x="4727674" y="1419842"/>
            <a:ext cx="329748" cy="213832"/>
            <a:chOff x="3203622" y="1419767"/>
            <a:chExt cx="329760" cy="213840"/>
          </a:xfrm>
        </p:grpSpPr>
        <mc:AlternateContent xmlns:mc="http://schemas.openxmlformats.org/markup-compatibility/2006" xmlns:p14="http://schemas.microsoft.com/office/powerpoint/2010/main">
          <mc:Choice Requires="p14">
            <p:contentPart p14:bwMode="auto" r:id="rId208">
              <p14:nvContentPartPr>
                <p14:cNvPr id="2" name="Ink 1">
                  <a:extLst>
                    <a:ext uri="{FF2B5EF4-FFF2-40B4-BE49-F238E27FC236}">
                      <a16:creationId xmlns:a16="http://schemas.microsoft.com/office/drawing/2014/main" id="{9A8820A3-6993-2F4F-B3DF-68CAAE8EB1B7}"/>
                    </a:ext>
                  </a:extLst>
                </p14:cNvPr>
                <p14:cNvContentPartPr/>
                <p14:nvPr/>
              </p14:nvContentPartPr>
              <p14:xfrm>
                <a:off x="3203622" y="1419767"/>
                <a:ext cx="185040" cy="185040"/>
              </p14:xfrm>
            </p:contentPart>
          </mc:Choice>
          <mc:Fallback xmlns="">
            <p:pic>
              <p:nvPicPr>
                <p:cNvPr id="2" name="Ink 1">
                  <a:extLst>
                    <a:ext uri="{FF2B5EF4-FFF2-40B4-BE49-F238E27FC236}">
                      <a16:creationId xmlns:a16="http://schemas.microsoft.com/office/drawing/2014/main" id="{9A8820A3-6993-2F4F-B3DF-68CAAE8EB1B7}"/>
                    </a:ext>
                  </a:extLst>
                </p:cNvPr>
                <p:cNvPicPr/>
                <p:nvPr/>
              </p:nvPicPr>
              <p:blipFill>
                <a:blip r:embed="rId209"/>
                <a:stretch>
                  <a:fillRect/>
                </a:stretch>
              </p:blipFill>
              <p:spPr>
                <a:xfrm>
                  <a:off x="3188502" y="1404647"/>
                  <a:ext cx="2156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 name="Ink 2">
                  <a:extLst>
                    <a:ext uri="{FF2B5EF4-FFF2-40B4-BE49-F238E27FC236}">
                      <a16:creationId xmlns:a16="http://schemas.microsoft.com/office/drawing/2014/main" id="{770C1E59-990B-644D-B352-0411C35E985D}"/>
                    </a:ext>
                  </a:extLst>
                </p14:cNvPr>
                <p14:cNvContentPartPr/>
                <p14:nvPr/>
              </p14:nvContentPartPr>
              <p14:xfrm>
                <a:off x="3434742" y="1552607"/>
                <a:ext cx="98640" cy="81000"/>
              </p14:xfrm>
            </p:contentPart>
          </mc:Choice>
          <mc:Fallback xmlns="">
            <p:pic>
              <p:nvPicPr>
                <p:cNvPr id="3" name="Ink 2">
                  <a:extLst>
                    <a:ext uri="{FF2B5EF4-FFF2-40B4-BE49-F238E27FC236}">
                      <a16:creationId xmlns:a16="http://schemas.microsoft.com/office/drawing/2014/main" id="{770C1E59-990B-644D-B352-0411C35E985D}"/>
                    </a:ext>
                  </a:extLst>
                </p:cNvPr>
                <p:cNvPicPr/>
                <p:nvPr/>
              </p:nvPicPr>
              <p:blipFill>
                <a:blip r:embed="rId211"/>
                <a:stretch>
                  <a:fillRect/>
                </a:stretch>
              </p:blipFill>
              <p:spPr>
                <a:xfrm>
                  <a:off x="3419262" y="1537487"/>
                  <a:ext cx="128880" cy="111600"/>
                </a:xfrm>
                <a:prstGeom prst="rect">
                  <a:avLst/>
                </a:prstGeom>
              </p:spPr>
            </p:pic>
          </mc:Fallback>
        </mc:AlternateContent>
      </p:grpSp>
      <p:grpSp>
        <p:nvGrpSpPr>
          <p:cNvPr id="41" name="Group 40">
            <a:extLst>
              <a:ext uri="{FF2B5EF4-FFF2-40B4-BE49-F238E27FC236}">
                <a16:creationId xmlns:a16="http://schemas.microsoft.com/office/drawing/2014/main" id="{14ACD7E6-14EB-D74B-A6CF-AC548EBB937A}"/>
              </a:ext>
            </a:extLst>
          </p:cNvPr>
          <p:cNvGrpSpPr/>
          <p:nvPr/>
        </p:nvGrpSpPr>
        <p:grpSpPr>
          <a:xfrm>
            <a:off x="6159340" y="1373765"/>
            <a:ext cx="231111" cy="231471"/>
            <a:chOff x="4635342" y="1373687"/>
            <a:chExt cx="231120" cy="231480"/>
          </a:xfrm>
        </p:grpSpPr>
        <mc:AlternateContent xmlns:mc="http://schemas.openxmlformats.org/markup-compatibility/2006" xmlns:p14="http://schemas.microsoft.com/office/powerpoint/2010/main">
          <mc:Choice Requires="p14">
            <p:contentPart p14:bwMode="auto" r:id="rId212">
              <p14:nvContentPartPr>
                <p14:cNvPr id="16" name="Ink 15">
                  <a:extLst>
                    <a:ext uri="{FF2B5EF4-FFF2-40B4-BE49-F238E27FC236}">
                      <a16:creationId xmlns:a16="http://schemas.microsoft.com/office/drawing/2014/main" id="{D431B0C8-EFF6-C84F-98A6-A9845291F3F3}"/>
                    </a:ext>
                  </a:extLst>
                </p14:cNvPr>
                <p14:cNvContentPartPr/>
                <p14:nvPr/>
              </p14:nvContentPartPr>
              <p14:xfrm>
                <a:off x="4635342" y="1373687"/>
                <a:ext cx="167760" cy="173520"/>
              </p14:xfrm>
            </p:contentPart>
          </mc:Choice>
          <mc:Fallback xmlns="">
            <p:pic>
              <p:nvPicPr>
                <p:cNvPr id="16" name="Ink 15">
                  <a:extLst>
                    <a:ext uri="{FF2B5EF4-FFF2-40B4-BE49-F238E27FC236}">
                      <a16:creationId xmlns:a16="http://schemas.microsoft.com/office/drawing/2014/main" id="{D431B0C8-EFF6-C84F-98A6-A9845291F3F3}"/>
                    </a:ext>
                  </a:extLst>
                </p:cNvPr>
                <p:cNvPicPr/>
                <p:nvPr/>
              </p:nvPicPr>
              <p:blipFill>
                <a:blip r:embed="rId213"/>
                <a:stretch>
                  <a:fillRect/>
                </a:stretch>
              </p:blipFill>
              <p:spPr>
                <a:xfrm>
                  <a:off x="4620222" y="1358567"/>
                  <a:ext cx="1983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32" name="Ink 31">
                  <a:extLst>
                    <a:ext uri="{FF2B5EF4-FFF2-40B4-BE49-F238E27FC236}">
                      <a16:creationId xmlns:a16="http://schemas.microsoft.com/office/drawing/2014/main" id="{ED860F0A-7A05-DC4D-AF34-251A8B63E1A4}"/>
                    </a:ext>
                  </a:extLst>
                </p14:cNvPr>
                <p14:cNvContentPartPr/>
                <p14:nvPr/>
              </p14:nvContentPartPr>
              <p14:xfrm>
                <a:off x="4854582" y="1483487"/>
                <a:ext cx="11880" cy="121680"/>
              </p14:xfrm>
            </p:contentPart>
          </mc:Choice>
          <mc:Fallback xmlns="">
            <p:pic>
              <p:nvPicPr>
                <p:cNvPr id="32" name="Ink 31">
                  <a:extLst>
                    <a:ext uri="{FF2B5EF4-FFF2-40B4-BE49-F238E27FC236}">
                      <a16:creationId xmlns:a16="http://schemas.microsoft.com/office/drawing/2014/main" id="{ED860F0A-7A05-DC4D-AF34-251A8B63E1A4}"/>
                    </a:ext>
                  </a:extLst>
                </p:cNvPr>
                <p:cNvPicPr/>
                <p:nvPr/>
              </p:nvPicPr>
              <p:blipFill>
                <a:blip r:embed="rId215"/>
                <a:stretch>
                  <a:fillRect/>
                </a:stretch>
              </p:blipFill>
              <p:spPr>
                <a:xfrm>
                  <a:off x="4839462" y="1468007"/>
                  <a:ext cx="42480" cy="151920"/>
                </a:xfrm>
                <a:prstGeom prst="rect">
                  <a:avLst/>
                </a:prstGeom>
              </p:spPr>
            </p:pic>
          </mc:Fallback>
        </mc:AlternateContent>
      </p:grpSp>
      <p:grpSp>
        <p:nvGrpSpPr>
          <p:cNvPr id="55" name="Group 54">
            <a:extLst>
              <a:ext uri="{FF2B5EF4-FFF2-40B4-BE49-F238E27FC236}">
                <a16:creationId xmlns:a16="http://schemas.microsoft.com/office/drawing/2014/main" id="{3AEEA8BA-7950-EE46-984B-AF2672BFD0E3}"/>
              </a:ext>
            </a:extLst>
          </p:cNvPr>
          <p:cNvGrpSpPr/>
          <p:nvPr/>
        </p:nvGrpSpPr>
        <p:grpSpPr>
          <a:xfrm>
            <a:off x="4906587" y="2026060"/>
            <a:ext cx="306349" cy="191153"/>
            <a:chOff x="3382542" y="2026007"/>
            <a:chExt cx="306360" cy="191160"/>
          </a:xfrm>
        </p:grpSpPr>
        <mc:AlternateContent xmlns:mc="http://schemas.openxmlformats.org/markup-compatibility/2006" xmlns:p14="http://schemas.microsoft.com/office/powerpoint/2010/main">
          <mc:Choice Requires="p14">
            <p:contentPart p14:bwMode="auto" r:id="rId216">
              <p14:nvContentPartPr>
                <p14:cNvPr id="52" name="Ink 51">
                  <a:extLst>
                    <a:ext uri="{FF2B5EF4-FFF2-40B4-BE49-F238E27FC236}">
                      <a16:creationId xmlns:a16="http://schemas.microsoft.com/office/drawing/2014/main" id="{5214367C-58EA-034F-B9C3-EA5438B98151}"/>
                    </a:ext>
                  </a:extLst>
                </p14:cNvPr>
                <p14:cNvContentPartPr/>
                <p14:nvPr/>
              </p14:nvContentPartPr>
              <p14:xfrm>
                <a:off x="3440502" y="2066327"/>
                <a:ext cx="360" cy="360"/>
              </p14:xfrm>
            </p:contentPart>
          </mc:Choice>
          <mc:Fallback xmlns="">
            <p:pic>
              <p:nvPicPr>
                <p:cNvPr id="52" name="Ink 51">
                  <a:extLst>
                    <a:ext uri="{FF2B5EF4-FFF2-40B4-BE49-F238E27FC236}">
                      <a16:creationId xmlns:a16="http://schemas.microsoft.com/office/drawing/2014/main" id="{5214367C-58EA-034F-B9C3-EA5438B98151}"/>
                    </a:ext>
                  </a:extLst>
                </p:cNvPr>
                <p:cNvPicPr/>
                <p:nvPr/>
              </p:nvPicPr>
              <p:blipFill>
                <a:blip r:embed="rId217"/>
                <a:stretch>
                  <a:fillRect/>
                </a:stretch>
              </p:blipFill>
              <p:spPr>
                <a:xfrm>
                  <a:off x="3425022" y="2051207"/>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3" name="Ink 52">
                  <a:extLst>
                    <a:ext uri="{FF2B5EF4-FFF2-40B4-BE49-F238E27FC236}">
                      <a16:creationId xmlns:a16="http://schemas.microsoft.com/office/drawing/2014/main" id="{FA24168B-C71E-564E-A162-6852732B1FE0}"/>
                    </a:ext>
                  </a:extLst>
                </p14:cNvPr>
                <p14:cNvContentPartPr/>
                <p14:nvPr/>
              </p14:nvContentPartPr>
              <p14:xfrm>
                <a:off x="3382542" y="2026007"/>
                <a:ext cx="167760" cy="162000"/>
              </p14:xfrm>
            </p:contentPart>
          </mc:Choice>
          <mc:Fallback xmlns="">
            <p:pic>
              <p:nvPicPr>
                <p:cNvPr id="53" name="Ink 52">
                  <a:extLst>
                    <a:ext uri="{FF2B5EF4-FFF2-40B4-BE49-F238E27FC236}">
                      <a16:creationId xmlns:a16="http://schemas.microsoft.com/office/drawing/2014/main" id="{FA24168B-C71E-564E-A162-6852732B1FE0}"/>
                    </a:ext>
                  </a:extLst>
                </p:cNvPr>
                <p:cNvPicPr/>
                <p:nvPr/>
              </p:nvPicPr>
              <p:blipFill>
                <a:blip r:embed="rId219"/>
                <a:stretch>
                  <a:fillRect/>
                </a:stretch>
              </p:blipFill>
              <p:spPr>
                <a:xfrm>
                  <a:off x="3367422" y="2010887"/>
                  <a:ext cx="1983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4" name="Ink 53">
                  <a:extLst>
                    <a:ext uri="{FF2B5EF4-FFF2-40B4-BE49-F238E27FC236}">
                      <a16:creationId xmlns:a16="http://schemas.microsoft.com/office/drawing/2014/main" id="{528EA9DF-B280-7849-B9A9-82BAE8D5B539}"/>
                    </a:ext>
                  </a:extLst>
                </p14:cNvPr>
                <p14:cNvContentPartPr/>
                <p14:nvPr/>
              </p14:nvContentPartPr>
              <p14:xfrm>
                <a:off x="3572982" y="2130047"/>
                <a:ext cx="115920" cy="87120"/>
              </p14:xfrm>
            </p:contentPart>
          </mc:Choice>
          <mc:Fallback xmlns="">
            <p:pic>
              <p:nvPicPr>
                <p:cNvPr id="54" name="Ink 53">
                  <a:extLst>
                    <a:ext uri="{FF2B5EF4-FFF2-40B4-BE49-F238E27FC236}">
                      <a16:creationId xmlns:a16="http://schemas.microsoft.com/office/drawing/2014/main" id="{528EA9DF-B280-7849-B9A9-82BAE8D5B539}"/>
                    </a:ext>
                  </a:extLst>
                </p:cNvPr>
                <p:cNvPicPr/>
                <p:nvPr/>
              </p:nvPicPr>
              <p:blipFill>
                <a:blip r:embed="rId221"/>
                <a:stretch>
                  <a:fillRect/>
                </a:stretch>
              </p:blipFill>
              <p:spPr>
                <a:xfrm>
                  <a:off x="3557862" y="2114567"/>
                  <a:ext cx="146160" cy="117360"/>
                </a:xfrm>
                <a:prstGeom prst="rect">
                  <a:avLst/>
                </a:prstGeom>
              </p:spPr>
            </p:pic>
          </mc:Fallback>
        </mc:AlternateContent>
      </p:grpSp>
      <p:grpSp>
        <p:nvGrpSpPr>
          <p:cNvPr id="61" name="Group 60">
            <a:extLst>
              <a:ext uri="{FF2B5EF4-FFF2-40B4-BE49-F238E27FC236}">
                <a16:creationId xmlns:a16="http://schemas.microsoft.com/office/drawing/2014/main" id="{9DEAB74F-95F9-4A4A-9252-CC5C9AEC0269}"/>
              </a:ext>
            </a:extLst>
          </p:cNvPr>
          <p:cNvGrpSpPr/>
          <p:nvPr/>
        </p:nvGrpSpPr>
        <p:grpSpPr>
          <a:xfrm>
            <a:off x="6684560" y="1985741"/>
            <a:ext cx="237231" cy="219952"/>
            <a:chOff x="5160582" y="1985687"/>
            <a:chExt cx="237240" cy="219960"/>
          </a:xfrm>
        </p:grpSpPr>
        <mc:AlternateContent xmlns:mc="http://schemas.openxmlformats.org/markup-compatibility/2006" xmlns:p14="http://schemas.microsoft.com/office/powerpoint/2010/main">
          <mc:Choice Requires="p14">
            <p:contentPart p14:bwMode="auto" r:id="rId222">
              <p14:nvContentPartPr>
                <p14:cNvPr id="56" name="Ink 55">
                  <a:extLst>
                    <a:ext uri="{FF2B5EF4-FFF2-40B4-BE49-F238E27FC236}">
                      <a16:creationId xmlns:a16="http://schemas.microsoft.com/office/drawing/2014/main" id="{16E59208-3FBF-4D42-8CF3-33454420B9C8}"/>
                    </a:ext>
                  </a:extLst>
                </p14:cNvPr>
                <p14:cNvContentPartPr/>
                <p14:nvPr/>
              </p14:nvContentPartPr>
              <p14:xfrm>
                <a:off x="5160582" y="1985687"/>
                <a:ext cx="150480" cy="156240"/>
              </p14:xfrm>
            </p:contentPart>
          </mc:Choice>
          <mc:Fallback xmlns="">
            <p:pic>
              <p:nvPicPr>
                <p:cNvPr id="56" name="Ink 55">
                  <a:extLst>
                    <a:ext uri="{FF2B5EF4-FFF2-40B4-BE49-F238E27FC236}">
                      <a16:creationId xmlns:a16="http://schemas.microsoft.com/office/drawing/2014/main" id="{16E59208-3FBF-4D42-8CF3-33454420B9C8}"/>
                    </a:ext>
                  </a:extLst>
                </p:cNvPr>
                <p:cNvPicPr/>
                <p:nvPr/>
              </p:nvPicPr>
              <p:blipFill>
                <a:blip r:embed="rId223"/>
                <a:stretch>
                  <a:fillRect/>
                </a:stretch>
              </p:blipFill>
              <p:spPr>
                <a:xfrm>
                  <a:off x="5145462" y="1970567"/>
                  <a:ext cx="1810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7" name="Ink 56">
                  <a:extLst>
                    <a:ext uri="{FF2B5EF4-FFF2-40B4-BE49-F238E27FC236}">
                      <a16:creationId xmlns:a16="http://schemas.microsoft.com/office/drawing/2014/main" id="{7A536BA7-E5D5-F142-B38F-0058B3520FDF}"/>
                    </a:ext>
                  </a:extLst>
                </p14:cNvPr>
                <p14:cNvContentPartPr/>
                <p14:nvPr/>
              </p14:nvContentPartPr>
              <p14:xfrm>
                <a:off x="5391702" y="2095487"/>
                <a:ext cx="6120" cy="110160"/>
              </p14:xfrm>
            </p:contentPart>
          </mc:Choice>
          <mc:Fallback xmlns="">
            <p:pic>
              <p:nvPicPr>
                <p:cNvPr id="57" name="Ink 56">
                  <a:extLst>
                    <a:ext uri="{FF2B5EF4-FFF2-40B4-BE49-F238E27FC236}">
                      <a16:creationId xmlns:a16="http://schemas.microsoft.com/office/drawing/2014/main" id="{7A536BA7-E5D5-F142-B38F-0058B3520FDF}"/>
                    </a:ext>
                  </a:extLst>
                </p:cNvPr>
                <p:cNvPicPr/>
                <p:nvPr/>
              </p:nvPicPr>
              <p:blipFill>
                <a:blip r:embed="rId225"/>
                <a:stretch>
                  <a:fillRect/>
                </a:stretch>
              </p:blipFill>
              <p:spPr>
                <a:xfrm>
                  <a:off x="5376222" y="2080007"/>
                  <a:ext cx="36720" cy="140400"/>
                </a:xfrm>
                <a:prstGeom prst="rect">
                  <a:avLst/>
                </a:prstGeom>
              </p:spPr>
            </p:pic>
          </mc:Fallback>
        </mc:AlternateContent>
      </p:grpSp>
      <p:grpSp>
        <p:nvGrpSpPr>
          <p:cNvPr id="453" name="Group 452">
            <a:extLst>
              <a:ext uri="{FF2B5EF4-FFF2-40B4-BE49-F238E27FC236}">
                <a16:creationId xmlns:a16="http://schemas.microsoft.com/office/drawing/2014/main" id="{FE36FD88-73F5-6549-9497-FD64E0604711}"/>
              </a:ext>
            </a:extLst>
          </p:cNvPr>
          <p:cNvGrpSpPr/>
          <p:nvPr/>
        </p:nvGrpSpPr>
        <p:grpSpPr>
          <a:xfrm>
            <a:off x="6326734" y="2499442"/>
            <a:ext cx="277549" cy="213832"/>
            <a:chOff x="4802742" y="2499407"/>
            <a:chExt cx="277560" cy="213840"/>
          </a:xfrm>
        </p:grpSpPr>
        <mc:AlternateContent xmlns:mc="http://schemas.openxmlformats.org/markup-compatibility/2006" xmlns:p14="http://schemas.microsoft.com/office/powerpoint/2010/main">
          <mc:Choice Requires="p14">
            <p:contentPart p14:bwMode="auto" r:id="rId226">
              <p14:nvContentPartPr>
                <p14:cNvPr id="448" name="Ink 447">
                  <a:extLst>
                    <a:ext uri="{FF2B5EF4-FFF2-40B4-BE49-F238E27FC236}">
                      <a16:creationId xmlns:a16="http://schemas.microsoft.com/office/drawing/2014/main" id="{B4AF799D-4D18-3747-9D8D-3AF48409D9EF}"/>
                    </a:ext>
                  </a:extLst>
                </p14:cNvPr>
                <p14:cNvContentPartPr/>
                <p14:nvPr/>
              </p14:nvContentPartPr>
              <p14:xfrm>
                <a:off x="4802742" y="2499407"/>
                <a:ext cx="173520" cy="150480"/>
              </p14:xfrm>
            </p:contentPart>
          </mc:Choice>
          <mc:Fallback xmlns="">
            <p:pic>
              <p:nvPicPr>
                <p:cNvPr id="448" name="Ink 447">
                  <a:extLst>
                    <a:ext uri="{FF2B5EF4-FFF2-40B4-BE49-F238E27FC236}">
                      <a16:creationId xmlns:a16="http://schemas.microsoft.com/office/drawing/2014/main" id="{B4AF799D-4D18-3747-9D8D-3AF48409D9EF}"/>
                    </a:ext>
                  </a:extLst>
                </p:cNvPr>
                <p:cNvPicPr/>
                <p:nvPr/>
              </p:nvPicPr>
              <p:blipFill>
                <a:blip r:embed="rId227"/>
                <a:stretch>
                  <a:fillRect/>
                </a:stretch>
              </p:blipFill>
              <p:spPr>
                <a:xfrm>
                  <a:off x="4787622" y="2484287"/>
                  <a:ext cx="2041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449" name="Ink 448">
                  <a:extLst>
                    <a:ext uri="{FF2B5EF4-FFF2-40B4-BE49-F238E27FC236}">
                      <a16:creationId xmlns:a16="http://schemas.microsoft.com/office/drawing/2014/main" id="{DBE2237F-2A6A-E14F-B3C1-8D2E0EB236FB}"/>
                    </a:ext>
                  </a:extLst>
                </p14:cNvPr>
                <p14:cNvContentPartPr/>
                <p14:nvPr/>
              </p14:nvContentPartPr>
              <p14:xfrm>
                <a:off x="4993182" y="2632247"/>
                <a:ext cx="87120" cy="81000"/>
              </p14:xfrm>
            </p:contentPart>
          </mc:Choice>
          <mc:Fallback xmlns="">
            <p:pic>
              <p:nvPicPr>
                <p:cNvPr id="449" name="Ink 448">
                  <a:extLst>
                    <a:ext uri="{FF2B5EF4-FFF2-40B4-BE49-F238E27FC236}">
                      <a16:creationId xmlns:a16="http://schemas.microsoft.com/office/drawing/2014/main" id="{DBE2237F-2A6A-E14F-B3C1-8D2E0EB236FB}"/>
                    </a:ext>
                  </a:extLst>
                </p:cNvPr>
                <p:cNvPicPr/>
                <p:nvPr/>
              </p:nvPicPr>
              <p:blipFill>
                <a:blip r:embed="rId229"/>
                <a:stretch>
                  <a:fillRect/>
                </a:stretch>
              </p:blipFill>
              <p:spPr>
                <a:xfrm>
                  <a:off x="4978062" y="2616767"/>
                  <a:ext cx="117360" cy="111600"/>
                </a:xfrm>
                <a:prstGeom prst="rect">
                  <a:avLst/>
                </a:prstGeom>
              </p:spPr>
            </p:pic>
          </mc:Fallback>
        </mc:AlternateContent>
      </p:grpSp>
      <p:grpSp>
        <p:nvGrpSpPr>
          <p:cNvPr id="452" name="Group 451">
            <a:extLst>
              <a:ext uri="{FF2B5EF4-FFF2-40B4-BE49-F238E27FC236}">
                <a16:creationId xmlns:a16="http://schemas.microsoft.com/office/drawing/2014/main" id="{69E683B1-6A6F-8D4E-846E-DB2C77911A25}"/>
              </a:ext>
            </a:extLst>
          </p:cNvPr>
          <p:cNvGrpSpPr/>
          <p:nvPr/>
        </p:nvGrpSpPr>
        <p:grpSpPr>
          <a:xfrm>
            <a:off x="6384332" y="3261533"/>
            <a:ext cx="254510" cy="248391"/>
            <a:chOff x="4860342" y="3261527"/>
            <a:chExt cx="254520" cy="248400"/>
          </a:xfrm>
        </p:grpSpPr>
        <mc:AlternateContent xmlns:mc="http://schemas.openxmlformats.org/markup-compatibility/2006" xmlns:p14="http://schemas.microsoft.com/office/powerpoint/2010/main">
          <mc:Choice Requires="p14">
            <p:contentPart p14:bwMode="auto" r:id="rId230">
              <p14:nvContentPartPr>
                <p14:cNvPr id="450" name="Ink 449">
                  <a:extLst>
                    <a:ext uri="{FF2B5EF4-FFF2-40B4-BE49-F238E27FC236}">
                      <a16:creationId xmlns:a16="http://schemas.microsoft.com/office/drawing/2014/main" id="{8CDB40C5-5321-5746-BE9D-F3DBC34EF67D}"/>
                    </a:ext>
                  </a:extLst>
                </p14:cNvPr>
                <p14:cNvContentPartPr/>
                <p14:nvPr/>
              </p14:nvContentPartPr>
              <p14:xfrm>
                <a:off x="4860342" y="3261527"/>
                <a:ext cx="179280" cy="162000"/>
              </p14:xfrm>
            </p:contentPart>
          </mc:Choice>
          <mc:Fallback xmlns="">
            <p:pic>
              <p:nvPicPr>
                <p:cNvPr id="450" name="Ink 449">
                  <a:extLst>
                    <a:ext uri="{FF2B5EF4-FFF2-40B4-BE49-F238E27FC236}">
                      <a16:creationId xmlns:a16="http://schemas.microsoft.com/office/drawing/2014/main" id="{8CDB40C5-5321-5746-BE9D-F3DBC34EF67D}"/>
                    </a:ext>
                  </a:extLst>
                </p:cNvPr>
                <p:cNvPicPr/>
                <p:nvPr/>
              </p:nvPicPr>
              <p:blipFill>
                <a:blip r:embed="rId231"/>
                <a:stretch>
                  <a:fillRect/>
                </a:stretch>
              </p:blipFill>
              <p:spPr>
                <a:xfrm>
                  <a:off x="4845222" y="3246047"/>
                  <a:ext cx="209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451" name="Ink 450">
                  <a:extLst>
                    <a:ext uri="{FF2B5EF4-FFF2-40B4-BE49-F238E27FC236}">
                      <a16:creationId xmlns:a16="http://schemas.microsoft.com/office/drawing/2014/main" id="{292683E0-5C90-F74E-BF26-4CEC6D763936}"/>
                    </a:ext>
                  </a:extLst>
                </p14:cNvPr>
                <p14:cNvContentPartPr/>
                <p14:nvPr/>
              </p14:nvContentPartPr>
              <p14:xfrm>
                <a:off x="5097222" y="3382487"/>
                <a:ext cx="17640" cy="127440"/>
              </p14:xfrm>
            </p:contentPart>
          </mc:Choice>
          <mc:Fallback xmlns="">
            <p:pic>
              <p:nvPicPr>
                <p:cNvPr id="451" name="Ink 450">
                  <a:extLst>
                    <a:ext uri="{FF2B5EF4-FFF2-40B4-BE49-F238E27FC236}">
                      <a16:creationId xmlns:a16="http://schemas.microsoft.com/office/drawing/2014/main" id="{292683E0-5C90-F74E-BF26-4CEC6D763936}"/>
                    </a:ext>
                  </a:extLst>
                </p:cNvPr>
                <p:cNvPicPr/>
                <p:nvPr/>
              </p:nvPicPr>
              <p:blipFill>
                <a:blip r:embed="rId233"/>
                <a:stretch>
                  <a:fillRect/>
                </a:stretch>
              </p:blipFill>
              <p:spPr>
                <a:xfrm>
                  <a:off x="5081742" y="3367367"/>
                  <a:ext cx="48240" cy="157680"/>
                </a:xfrm>
                <a:prstGeom prst="rect">
                  <a:avLst/>
                </a:prstGeom>
              </p:spPr>
            </p:pic>
          </mc:Fallback>
        </mc:AlternateContent>
      </p:grpSp>
      <p:grpSp>
        <p:nvGrpSpPr>
          <p:cNvPr id="456" name="Group 455">
            <a:extLst>
              <a:ext uri="{FF2B5EF4-FFF2-40B4-BE49-F238E27FC236}">
                <a16:creationId xmlns:a16="http://schemas.microsoft.com/office/drawing/2014/main" id="{58FFAFBB-90BE-4A4C-8FCE-26A70523EF66}"/>
              </a:ext>
            </a:extLst>
          </p:cNvPr>
          <p:cNvGrpSpPr/>
          <p:nvPr/>
        </p:nvGrpSpPr>
        <p:grpSpPr>
          <a:xfrm>
            <a:off x="2978499" y="4536965"/>
            <a:ext cx="323988" cy="254510"/>
            <a:chOff x="1454382" y="4537007"/>
            <a:chExt cx="324000" cy="254520"/>
          </a:xfrm>
        </p:grpSpPr>
        <mc:AlternateContent xmlns:mc="http://schemas.openxmlformats.org/markup-compatibility/2006" xmlns:p14="http://schemas.microsoft.com/office/powerpoint/2010/main">
          <mc:Choice Requires="p14">
            <p:contentPart p14:bwMode="auto" r:id="rId234">
              <p14:nvContentPartPr>
                <p14:cNvPr id="454" name="Ink 453">
                  <a:extLst>
                    <a:ext uri="{FF2B5EF4-FFF2-40B4-BE49-F238E27FC236}">
                      <a16:creationId xmlns:a16="http://schemas.microsoft.com/office/drawing/2014/main" id="{B93BEBAA-84D5-6A45-BE17-6F4913F921A3}"/>
                    </a:ext>
                  </a:extLst>
                </p14:cNvPr>
                <p14:cNvContentPartPr/>
                <p14:nvPr/>
              </p14:nvContentPartPr>
              <p14:xfrm>
                <a:off x="1454382" y="4537007"/>
                <a:ext cx="167760" cy="173520"/>
              </p14:xfrm>
            </p:contentPart>
          </mc:Choice>
          <mc:Fallback xmlns="">
            <p:pic>
              <p:nvPicPr>
                <p:cNvPr id="454" name="Ink 453">
                  <a:extLst>
                    <a:ext uri="{FF2B5EF4-FFF2-40B4-BE49-F238E27FC236}">
                      <a16:creationId xmlns:a16="http://schemas.microsoft.com/office/drawing/2014/main" id="{B93BEBAA-84D5-6A45-BE17-6F4913F921A3}"/>
                    </a:ext>
                  </a:extLst>
                </p:cNvPr>
                <p:cNvPicPr/>
                <p:nvPr/>
              </p:nvPicPr>
              <p:blipFill>
                <a:blip r:embed="rId235"/>
                <a:stretch>
                  <a:fillRect/>
                </a:stretch>
              </p:blipFill>
              <p:spPr>
                <a:xfrm>
                  <a:off x="1439262" y="4521887"/>
                  <a:ext cx="1983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455" name="Ink 454">
                  <a:extLst>
                    <a:ext uri="{FF2B5EF4-FFF2-40B4-BE49-F238E27FC236}">
                      <a16:creationId xmlns:a16="http://schemas.microsoft.com/office/drawing/2014/main" id="{898FFF05-63B0-A548-B044-99865FB7E320}"/>
                    </a:ext>
                  </a:extLst>
                </p14:cNvPr>
                <p14:cNvContentPartPr/>
                <p14:nvPr/>
              </p14:nvContentPartPr>
              <p14:xfrm>
                <a:off x="1662462" y="4687127"/>
                <a:ext cx="115920" cy="104400"/>
              </p14:xfrm>
            </p:contentPart>
          </mc:Choice>
          <mc:Fallback xmlns="">
            <p:pic>
              <p:nvPicPr>
                <p:cNvPr id="455" name="Ink 454">
                  <a:extLst>
                    <a:ext uri="{FF2B5EF4-FFF2-40B4-BE49-F238E27FC236}">
                      <a16:creationId xmlns:a16="http://schemas.microsoft.com/office/drawing/2014/main" id="{898FFF05-63B0-A548-B044-99865FB7E320}"/>
                    </a:ext>
                  </a:extLst>
                </p:cNvPr>
                <p:cNvPicPr/>
                <p:nvPr/>
              </p:nvPicPr>
              <p:blipFill>
                <a:blip r:embed="rId237"/>
                <a:stretch>
                  <a:fillRect/>
                </a:stretch>
              </p:blipFill>
              <p:spPr>
                <a:xfrm>
                  <a:off x="1646982" y="4672007"/>
                  <a:ext cx="146160" cy="134640"/>
                </a:xfrm>
                <a:prstGeom prst="rect">
                  <a:avLst/>
                </a:prstGeom>
              </p:spPr>
            </p:pic>
          </mc:Fallback>
        </mc:AlternateContent>
      </p:grpSp>
      <p:grpSp>
        <p:nvGrpSpPr>
          <p:cNvPr id="459" name="Group 458">
            <a:extLst>
              <a:ext uri="{FF2B5EF4-FFF2-40B4-BE49-F238E27FC236}">
                <a16:creationId xmlns:a16="http://schemas.microsoft.com/office/drawing/2014/main" id="{800DD8AA-21DB-D040-B963-A76B93B4BCAB}"/>
              </a:ext>
            </a:extLst>
          </p:cNvPr>
          <p:cNvGrpSpPr/>
          <p:nvPr/>
        </p:nvGrpSpPr>
        <p:grpSpPr>
          <a:xfrm>
            <a:off x="3053736" y="5437652"/>
            <a:ext cx="259910" cy="287269"/>
            <a:chOff x="1529622" y="5437727"/>
            <a:chExt cx="259920" cy="287280"/>
          </a:xfrm>
        </p:grpSpPr>
        <mc:AlternateContent xmlns:mc="http://schemas.openxmlformats.org/markup-compatibility/2006" xmlns:p14="http://schemas.microsoft.com/office/powerpoint/2010/main">
          <mc:Choice Requires="p14">
            <p:contentPart p14:bwMode="auto" r:id="rId238">
              <p14:nvContentPartPr>
                <p14:cNvPr id="457" name="Ink 456">
                  <a:extLst>
                    <a:ext uri="{FF2B5EF4-FFF2-40B4-BE49-F238E27FC236}">
                      <a16:creationId xmlns:a16="http://schemas.microsoft.com/office/drawing/2014/main" id="{2FC5E7FD-D25F-B044-8901-405F748F751E}"/>
                    </a:ext>
                  </a:extLst>
                </p14:cNvPr>
                <p14:cNvContentPartPr/>
                <p14:nvPr/>
              </p14:nvContentPartPr>
              <p14:xfrm>
                <a:off x="1529622" y="5437727"/>
                <a:ext cx="144720" cy="167760"/>
              </p14:xfrm>
            </p:contentPart>
          </mc:Choice>
          <mc:Fallback xmlns="">
            <p:pic>
              <p:nvPicPr>
                <p:cNvPr id="457" name="Ink 456">
                  <a:extLst>
                    <a:ext uri="{FF2B5EF4-FFF2-40B4-BE49-F238E27FC236}">
                      <a16:creationId xmlns:a16="http://schemas.microsoft.com/office/drawing/2014/main" id="{2FC5E7FD-D25F-B044-8901-405F748F751E}"/>
                    </a:ext>
                  </a:extLst>
                </p:cNvPr>
                <p:cNvPicPr/>
                <p:nvPr/>
              </p:nvPicPr>
              <p:blipFill>
                <a:blip r:embed="rId239"/>
                <a:stretch>
                  <a:fillRect/>
                </a:stretch>
              </p:blipFill>
              <p:spPr>
                <a:xfrm>
                  <a:off x="1514502" y="5422607"/>
                  <a:ext cx="1753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458" name="Ink 457">
                  <a:extLst>
                    <a:ext uri="{FF2B5EF4-FFF2-40B4-BE49-F238E27FC236}">
                      <a16:creationId xmlns:a16="http://schemas.microsoft.com/office/drawing/2014/main" id="{E124F3DE-C9F3-E44E-892F-3165B70BFBFE}"/>
                    </a:ext>
                  </a:extLst>
                </p14:cNvPr>
                <p14:cNvContentPartPr/>
                <p14:nvPr/>
              </p14:nvContentPartPr>
              <p14:xfrm>
                <a:off x="1771902" y="5570567"/>
                <a:ext cx="17640" cy="154440"/>
              </p14:xfrm>
            </p:contentPart>
          </mc:Choice>
          <mc:Fallback xmlns="">
            <p:pic>
              <p:nvPicPr>
                <p:cNvPr id="458" name="Ink 457">
                  <a:extLst>
                    <a:ext uri="{FF2B5EF4-FFF2-40B4-BE49-F238E27FC236}">
                      <a16:creationId xmlns:a16="http://schemas.microsoft.com/office/drawing/2014/main" id="{E124F3DE-C9F3-E44E-892F-3165B70BFBFE}"/>
                    </a:ext>
                  </a:extLst>
                </p:cNvPr>
                <p:cNvPicPr/>
                <p:nvPr/>
              </p:nvPicPr>
              <p:blipFill>
                <a:blip r:embed="rId241"/>
                <a:stretch>
                  <a:fillRect/>
                </a:stretch>
              </p:blipFill>
              <p:spPr>
                <a:xfrm>
                  <a:off x="1756782" y="5555087"/>
                  <a:ext cx="48240" cy="184680"/>
                </a:xfrm>
                <a:prstGeom prst="rect">
                  <a:avLst/>
                </a:prstGeom>
              </p:spPr>
            </p:pic>
          </mc:Fallback>
        </mc:AlternateContent>
      </p:grpSp>
    </p:spTree>
    <p:extLst>
      <p:ext uri="{BB962C8B-B14F-4D97-AF65-F5344CB8AC3E}">
        <p14:creationId xmlns:p14="http://schemas.microsoft.com/office/powerpoint/2010/main" val="1210028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054BFAF-CAA3-0A4B-90A7-01C3E053F48F}"/>
                  </a:ext>
                </a:extLst>
              </p14:cNvPr>
              <p14:cNvContentPartPr/>
              <p14:nvPr/>
            </p14:nvContentPartPr>
            <p14:xfrm>
              <a:off x="4165908" y="1615572"/>
              <a:ext cx="88197" cy="6480"/>
            </p14:xfrm>
          </p:contentPart>
        </mc:Choice>
        <mc:Fallback xmlns="">
          <p:pic>
            <p:nvPicPr>
              <p:cNvPr id="4" name="Ink 3">
                <a:extLst>
                  <a:ext uri="{FF2B5EF4-FFF2-40B4-BE49-F238E27FC236}">
                    <a16:creationId xmlns:a16="http://schemas.microsoft.com/office/drawing/2014/main" id="{A054BFAF-CAA3-0A4B-90A7-01C3E053F48F}"/>
                  </a:ext>
                </a:extLst>
              </p:cNvPr>
              <p:cNvPicPr/>
              <p:nvPr/>
            </p:nvPicPr>
            <p:blipFill>
              <a:blip r:embed="rId3"/>
              <a:stretch>
                <a:fillRect/>
              </a:stretch>
            </p:blipFill>
            <p:spPr>
              <a:xfrm>
                <a:off x="4156586" y="1607728"/>
                <a:ext cx="105406"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148909A6-B122-4244-9BF6-B67C01A6A3C2}"/>
                  </a:ext>
                </a:extLst>
              </p14:cNvPr>
              <p14:cNvContentPartPr/>
              <p14:nvPr/>
            </p14:nvContentPartPr>
            <p14:xfrm>
              <a:off x="4184628" y="1691169"/>
              <a:ext cx="82077" cy="360"/>
            </p14:xfrm>
          </p:contentPart>
        </mc:Choice>
        <mc:Fallback xmlns="">
          <p:pic>
            <p:nvPicPr>
              <p:cNvPr id="16" name="Ink 15">
                <a:extLst>
                  <a:ext uri="{FF2B5EF4-FFF2-40B4-BE49-F238E27FC236}">
                    <a16:creationId xmlns:a16="http://schemas.microsoft.com/office/drawing/2014/main" id="{148909A6-B122-4244-9BF6-B67C01A6A3C2}"/>
                  </a:ext>
                </a:extLst>
              </p:cNvPr>
              <p:cNvPicPr/>
              <p:nvPr/>
            </p:nvPicPr>
            <p:blipFill>
              <a:blip r:embed="rId5"/>
              <a:stretch>
                <a:fillRect/>
              </a:stretch>
            </p:blipFill>
            <p:spPr>
              <a:xfrm>
                <a:off x="4175227" y="1681809"/>
                <a:ext cx="99794" cy="19080"/>
              </a:xfrm>
              <a:prstGeom prst="rect">
                <a:avLst/>
              </a:prstGeom>
            </p:spPr>
          </p:pic>
        </mc:Fallback>
      </mc:AlternateContent>
      <p:grpSp>
        <p:nvGrpSpPr>
          <p:cNvPr id="462" name="Group 461">
            <a:extLst>
              <a:ext uri="{FF2B5EF4-FFF2-40B4-BE49-F238E27FC236}">
                <a16:creationId xmlns:a16="http://schemas.microsoft.com/office/drawing/2014/main" id="{2AD8007E-EF97-D447-AE8A-ADB389D75FA0}"/>
              </a:ext>
            </a:extLst>
          </p:cNvPr>
          <p:cNvGrpSpPr/>
          <p:nvPr/>
        </p:nvGrpSpPr>
        <p:grpSpPr>
          <a:xfrm>
            <a:off x="4690407" y="1313902"/>
            <a:ext cx="2059843" cy="352427"/>
            <a:chOff x="3166355" y="1313823"/>
            <a:chExt cx="2059920" cy="352440"/>
          </a:xfrm>
        </p:grpSpPr>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A5728F05-AC75-D740-93C5-18DB59689FC0}"/>
                    </a:ext>
                  </a:extLst>
                </p14:cNvPr>
                <p14:cNvContentPartPr/>
                <p14:nvPr/>
              </p14:nvContentPartPr>
              <p14:xfrm>
                <a:off x="3166355" y="1389423"/>
                <a:ext cx="324360" cy="214200"/>
              </p14:xfrm>
            </p:contentPart>
          </mc:Choice>
          <mc:Fallback xmlns="">
            <p:pic>
              <p:nvPicPr>
                <p:cNvPr id="41" name="Ink 40">
                  <a:extLst>
                    <a:ext uri="{FF2B5EF4-FFF2-40B4-BE49-F238E27FC236}">
                      <a16:creationId xmlns:a16="http://schemas.microsoft.com/office/drawing/2014/main" id="{A5728F05-AC75-D740-93C5-18DB59689FC0}"/>
                    </a:ext>
                  </a:extLst>
                </p:cNvPr>
                <p:cNvPicPr/>
                <p:nvPr/>
              </p:nvPicPr>
              <p:blipFill>
                <a:blip r:embed="rId13"/>
                <a:stretch>
                  <a:fillRect/>
                </a:stretch>
              </p:blipFill>
              <p:spPr>
                <a:xfrm>
                  <a:off x="3150875" y="1373943"/>
                  <a:ext cx="3549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Ink 51">
                  <a:extLst>
                    <a:ext uri="{FF2B5EF4-FFF2-40B4-BE49-F238E27FC236}">
                      <a16:creationId xmlns:a16="http://schemas.microsoft.com/office/drawing/2014/main" id="{03E0F9E8-CA05-FD42-A8DF-6D011158C158}"/>
                    </a:ext>
                  </a:extLst>
                </p14:cNvPr>
                <p14:cNvContentPartPr/>
                <p14:nvPr/>
              </p14:nvContentPartPr>
              <p14:xfrm>
                <a:off x="3641195" y="1364223"/>
                <a:ext cx="138600" cy="239400"/>
              </p14:xfrm>
            </p:contentPart>
          </mc:Choice>
          <mc:Fallback xmlns="">
            <p:pic>
              <p:nvPicPr>
                <p:cNvPr id="52" name="Ink 51">
                  <a:extLst>
                    <a:ext uri="{FF2B5EF4-FFF2-40B4-BE49-F238E27FC236}">
                      <a16:creationId xmlns:a16="http://schemas.microsoft.com/office/drawing/2014/main" id="{03E0F9E8-CA05-FD42-A8DF-6D011158C158}"/>
                    </a:ext>
                  </a:extLst>
                </p:cNvPr>
                <p:cNvPicPr/>
                <p:nvPr/>
              </p:nvPicPr>
              <p:blipFill>
                <a:blip r:embed="rId15"/>
                <a:stretch>
                  <a:fillRect/>
                </a:stretch>
              </p:blipFill>
              <p:spPr>
                <a:xfrm>
                  <a:off x="3626075" y="1348743"/>
                  <a:ext cx="1692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3" name="Ink 52">
                  <a:extLst>
                    <a:ext uri="{FF2B5EF4-FFF2-40B4-BE49-F238E27FC236}">
                      <a16:creationId xmlns:a16="http://schemas.microsoft.com/office/drawing/2014/main" id="{1AEDF6EF-BAA3-E644-A554-131D5A61F074}"/>
                    </a:ext>
                  </a:extLst>
                </p14:cNvPr>
                <p14:cNvContentPartPr/>
                <p14:nvPr/>
              </p14:nvContentPartPr>
              <p14:xfrm>
                <a:off x="3861515" y="1464663"/>
                <a:ext cx="106560" cy="94680"/>
              </p14:xfrm>
            </p:contentPart>
          </mc:Choice>
          <mc:Fallback xmlns="">
            <p:pic>
              <p:nvPicPr>
                <p:cNvPr id="53" name="Ink 52">
                  <a:extLst>
                    <a:ext uri="{FF2B5EF4-FFF2-40B4-BE49-F238E27FC236}">
                      <a16:creationId xmlns:a16="http://schemas.microsoft.com/office/drawing/2014/main" id="{1AEDF6EF-BAA3-E644-A554-131D5A61F074}"/>
                    </a:ext>
                  </a:extLst>
                </p:cNvPr>
                <p:cNvPicPr/>
                <p:nvPr/>
              </p:nvPicPr>
              <p:blipFill>
                <a:blip r:embed="rId17"/>
                <a:stretch>
                  <a:fillRect/>
                </a:stretch>
              </p:blipFill>
              <p:spPr>
                <a:xfrm>
                  <a:off x="3846035" y="1449543"/>
                  <a:ext cx="1371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4" name="Ink 53">
                  <a:extLst>
                    <a:ext uri="{FF2B5EF4-FFF2-40B4-BE49-F238E27FC236}">
                      <a16:creationId xmlns:a16="http://schemas.microsoft.com/office/drawing/2014/main" id="{7DF77825-FEE7-BE4F-8FDC-B4CA0DA8AC68}"/>
                    </a:ext>
                  </a:extLst>
                </p14:cNvPr>
                <p14:cNvContentPartPr/>
                <p14:nvPr/>
              </p14:nvContentPartPr>
              <p14:xfrm>
                <a:off x="3961955" y="1445943"/>
                <a:ext cx="69480" cy="119880"/>
              </p14:xfrm>
            </p:contentPart>
          </mc:Choice>
          <mc:Fallback xmlns="">
            <p:pic>
              <p:nvPicPr>
                <p:cNvPr id="54" name="Ink 53">
                  <a:extLst>
                    <a:ext uri="{FF2B5EF4-FFF2-40B4-BE49-F238E27FC236}">
                      <a16:creationId xmlns:a16="http://schemas.microsoft.com/office/drawing/2014/main" id="{7DF77825-FEE7-BE4F-8FDC-B4CA0DA8AC68}"/>
                    </a:ext>
                  </a:extLst>
                </p:cNvPr>
                <p:cNvPicPr/>
                <p:nvPr/>
              </p:nvPicPr>
              <p:blipFill>
                <a:blip r:embed="rId19"/>
                <a:stretch>
                  <a:fillRect/>
                </a:stretch>
              </p:blipFill>
              <p:spPr>
                <a:xfrm>
                  <a:off x="3946835" y="1430463"/>
                  <a:ext cx="1000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5" name="Ink 54">
                  <a:extLst>
                    <a:ext uri="{FF2B5EF4-FFF2-40B4-BE49-F238E27FC236}">
                      <a16:creationId xmlns:a16="http://schemas.microsoft.com/office/drawing/2014/main" id="{DBBF3AE7-270A-1148-8C01-7528E9B3A6C0}"/>
                    </a:ext>
                  </a:extLst>
                </p14:cNvPr>
                <p14:cNvContentPartPr/>
                <p14:nvPr/>
              </p14:nvContentPartPr>
              <p14:xfrm>
                <a:off x="4062395" y="1495983"/>
                <a:ext cx="220320" cy="132480"/>
              </p14:xfrm>
            </p:contentPart>
          </mc:Choice>
          <mc:Fallback xmlns="">
            <p:pic>
              <p:nvPicPr>
                <p:cNvPr id="55" name="Ink 54">
                  <a:extLst>
                    <a:ext uri="{FF2B5EF4-FFF2-40B4-BE49-F238E27FC236}">
                      <a16:creationId xmlns:a16="http://schemas.microsoft.com/office/drawing/2014/main" id="{DBBF3AE7-270A-1148-8C01-7528E9B3A6C0}"/>
                    </a:ext>
                  </a:extLst>
                </p:cNvPr>
                <p:cNvPicPr/>
                <p:nvPr/>
              </p:nvPicPr>
              <p:blipFill>
                <a:blip r:embed="rId21"/>
                <a:stretch>
                  <a:fillRect/>
                </a:stretch>
              </p:blipFill>
              <p:spPr>
                <a:xfrm>
                  <a:off x="4047275" y="1480863"/>
                  <a:ext cx="2509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7" name="Ink 56">
                  <a:extLst>
                    <a:ext uri="{FF2B5EF4-FFF2-40B4-BE49-F238E27FC236}">
                      <a16:creationId xmlns:a16="http://schemas.microsoft.com/office/drawing/2014/main" id="{9D4834BC-859A-0C40-A23E-D92D50761046}"/>
                    </a:ext>
                  </a:extLst>
                </p14:cNvPr>
                <p14:cNvContentPartPr/>
                <p14:nvPr/>
              </p14:nvContentPartPr>
              <p14:xfrm>
                <a:off x="4395755" y="1508583"/>
                <a:ext cx="195120" cy="12960"/>
              </p14:xfrm>
            </p:contentPart>
          </mc:Choice>
          <mc:Fallback xmlns="">
            <p:pic>
              <p:nvPicPr>
                <p:cNvPr id="57" name="Ink 56">
                  <a:extLst>
                    <a:ext uri="{FF2B5EF4-FFF2-40B4-BE49-F238E27FC236}">
                      <a16:creationId xmlns:a16="http://schemas.microsoft.com/office/drawing/2014/main" id="{9D4834BC-859A-0C40-A23E-D92D50761046}"/>
                    </a:ext>
                  </a:extLst>
                </p:cNvPr>
                <p:cNvPicPr/>
                <p:nvPr/>
              </p:nvPicPr>
              <p:blipFill>
                <a:blip r:embed="rId23"/>
                <a:stretch>
                  <a:fillRect/>
                </a:stretch>
              </p:blipFill>
              <p:spPr>
                <a:xfrm>
                  <a:off x="4380635" y="1493463"/>
                  <a:ext cx="225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1" name="Ink 60">
                  <a:extLst>
                    <a:ext uri="{FF2B5EF4-FFF2-40B4-BE49-F238E27FC236}">
                      <a16:creationId xmlns:a16="http://schemas.microsoft.com/office/drawing/2014/main" id="{C40034CF-1011-2A46-85E0-754EB00C61B7}"/>
                    </a:ext>
                  </a:extLst>
                </p14:cNvPr>
                <p14:cNvContentPartPr/>
                <p14:nvPr/>
              </p14:nvContentPartPr>
              <p14:xfrm>
                <a:off x="4716515" y="1464663"/>
                <a:ext cx="119880" cy="116280"/>
              </p14:xfrm>
            </p:contentPart>
          </mc:Choice>
          <mc:Fallback xmlns="">
            <p:pic>
              <p:nvPicPr>
                <p:cNvPr id="61" name="Ink 60">
                  <a:extLst>
                    <a:ext uri="{FF2B5EF4-FFF2-40B4-BE49-F238E27FC236}">
                      <a16:creationId xmlns:a16="http://schemas.microsoft.com/office/drawing/2014/main" id="{C40034CF-1011-2A46-85E0-754EB00C61B7}"/>
                    </a:ext>
                  </a:extLst>
                </p:cNvPr>
                <p:cNvPicPr/>
                <p:nvPr/>
              </p:nvPicPr>
              <p:blipFill>
                <a:blip r:embed="rId25"/>
                <a:stretch>
                  <a:fillRect/>
                </a:stretch>
              </p:blipFill>
              <p:spPr>
                <a:xfrm>
                  <a:off x="4701035" y="1449543"/>
                  <a:ext cx="1504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8" name="Ink 447">
                  <a:extLst>
                    <a:ext uri="{FF2B5EF4-FFF2-40B4-BE49-F238E27FC236}">
                      <a16:creationId xmlns:a16="http://schemas.microsoft.com/office/drawing/2014/main" id="{22743ED6-083E-5947-84A7-10B9B826933F}"/>
                    </a:ext>
                  </a:extLst>
                </p14:cNvPr>
                <p14:cNvContentPartPr/>
                <p14:nvPr/>
              </p14:nvContentPartPr>
              <p14:xfrm>
                <a:off x="4810835" y="1445943"/>
                <a:ext cx="107280" cy="119880"/>
              </p14:xfrm>
            </p:contentPart>
          </mc:Choice>
          <mc:Fallback xmlns="">
            <p:pic>
              <p:nvPicPr>
                <p:cNvPr id="448" name="Ink 447">
                  <a:extLst>
                    <a:ext uri="{FF2B5EF4-FFF2-40B4-BE49-F238E27FC236}">
                      <a16:creationId xmlns:a16="http://schemas.microsoft.com/office/drawing/2014/main" id="{22743ED6-083E-5947-84A7-10B9B826933F}"/>
                    </a:ext>
                  </a:extLst>
                </p:cNvPr>
                <p:cNvPicPr/>
                <p:nvPr/>
              </p:nvPicPr>
              <p:blipFill>
                <a:blip r:embed="rId27"/>
                <a:stretch>
                  <a:fillRect/>
                </a:stretch>
              </p:blipFill>
              <p:spPr>
                <a:xfrm>
                  <a:off x="4795355" y="1430463"/>
                  <a:ext cx="1378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9" name="Ink 448">
                  <a:extLst>
                    <a:ext uri="{FF2B5EF4-FFF2-40B4-BE49-F238E27FC236}">
                      <a16:creationId xmlns:a16="http://schemas.microsoft.com/office/drawing/2014/main" id="{1D7762C7-A353-0547-A2AA-134A33C117DA}"/>
                    </a:ext>
                  </a:extLst>
                </p14:cNvPr>
                <p14:cNvContentPartPr/>
                <p14:nvPr/>
              </p14:nvContentPartPr>
              <p14:xfrm>
                <a:off x="4785635" y="1376823"/>
                <a:ext cx="163800" cy="12960"/>
              </p14:xfrm>
            </p:contentPart>
          </mc:Choice>
          <mc:Fallback xmlns="">
            <p:pic>
              <p:nvPicPr>
                <p:cNvPr id="449" name="Ink 448">
                  <a:extLst>
                    <a:ext uri="{FF2B5EF4-FFF2-40B4-BE49-F238E27FC236}">
                      <a16:creationId xmlns:a16="http://schemas.microsoft.com/office/drawing/2014/main" id="{1D7762C7-A353-0547-A2AA-134A33C117DA}"/>
                    </a:ext>
                  </a:extLst>
                </p:cNvPr>
                <p:cNvPicPr/>
                <p:nvPr/>
              </p:nvPicPr>
              <p:blipFill>
                <a:blip r:embed="rId29"/>
                <a:stretch>
                  <a:fillRect/>
                </a:stretch>
              </p:blipFill>
              <p:spPr>
                <a:xfrm>
                  <a:off x="4770155" y="1361343"/>
                  <a:ext cx="1944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0" name="Ink 449">
                  <a:extLst>
                    <a:ext uri="{FF2B5EF4-FFF2-40B4-BE49-F238E27FC236}">
                      <a16:creationId xmlns:a16="http://schemas.microsoft.com/office/drawing/2014/main" id="{F9DEDF4F-1394-2445-8C22-54211EF0F484}"/>
                    </a:ext>
                  </a:extLst>
                </p14:cNvPr>
                <p14:cNvContentPartPr/>
                <p14:nvPr/>
              </p14:nvContentPartPr>
              <p14:xfrm>
                <a:off x="5093795" y="1313823"/>
                <a:ext cx="132480" cy="352440"/>
              </p14:xfrm>
            </p:contentPart>
          </mc:Choice>
          <mc:Fallback xmlns="">
            <p:pic>
              <p:nvPicPr>
                <p:cNvPr id="450" name="Ink 449">
                  <a:extLst>
                    <a:ext uri="{FF2B5EF4-FFF2-40B4-BE49-F238E27FC236}">
                      <a16:creationId xmlns:a16="http://schemas.microsoft.com/office/drawing/2014/main" id="{F9DEDF4F-1394-2445-8C22-54211EF0F484}"/>
                    </a:ext>
                  </a:extLst>
                </p:cNvPr>
                <p:cNvPicPr/>
                <p:nvPr/>
              </p:nvPicPr>
              <p:blipFill>
                <a:blip r:embed="rId31"/>
                <a:stretch>
                  <a:fillRect/>
                </a:stretch>
              </p:blipFill>
              <p:spPr>
                <a:xfrm>
                  <a:off x="5078315" y="1298703"/>
                  <a:ext cx="162720" cy="383040"/>
                </a:xfrm>
                <a:prstGeom prst="rect">
                  <a:avLst/>
                </a:prstGeom>
              </p:spPr>
            </p:pic>
          </mc:Fallback>
        </mc:AlternateContent>
      </p:grpSp>
      <p:grpSp>
        <p:nvGrpSpPr>
          <p:cNvPr id="461" name="Group 460">
            <a:extLst>
              <a:ext uri="{FF2B5EF4-FFF2-40B4-BE49-F238E27FC236}">
                <a16:creationId xmlns:a16="http://schemas.microsoft.com/office/drawing/2014/main" id="{1A3504A5-5558-3045-86A3-980C13869971}"/>
              </a:ext>
            </a:extLst>
          </p:cNvPr>
          <p:cNvGrpSpPr/>
          <p:nvPr/>
        </p:nvGrpSpPr>
        <p:grpSpPr>
          <a:xfrm>
            <a:off x="4737926" y="1697288"/>
            <a:ext cx="4067847" cy="75957"/>
            <a:chOff x="3213875" y="1697223"/>
            <a:chExt cx="4068000" cy="75960"/>
          </a:xfrm>
        </p:grpSpPr>
        <mc:AlternateContent xmlns:mc="http://schemas.openxmlformats.org/markup-compatibility/2006" xmlns:p14="http://schemas.microsoft.com/office/powerpoint/2010/main">
          <mc:Choice Requires="p14">
            <p:contentPart p14:bwMode="auto" r:id="rId32">
              <p14:nvContentPartPr>
                <p14:cNvPr id="459" name="Ink 458">
                  <a:extLst>
                    <a:ext uri="{FF2B5EF4-FFF2-40B4-BE49-F238E27FC236}">
                      <a16:creationId xmlns:a16="http://schemas.microsoft.com/office/drawing/2014/main" id="{5D1E53BA-45CA-1E4B-A9F2-6B610AD77FD1}"/>
                    </a:ext>
                  </a:extLst>
                </p14:cNvPr>
                <p14:cNvContentPartPr/>
                <p14:nvPr/>
              </p14:nvContentPartPr>
              <p14:xfrm>
                <a:off x="3213875" y="1728903"/>
                <a:ext cx="2018520" cy="44280"/>
              </p14:xfrm>
            </p:contentPart>
          </mc:Choice>
          <mc:Fallback xmlns="">
            <p:pic>
              <p:nvPicPr>
                <p:cNvPr id="459" name="Ink 458">
                  <a:extLst>
                    <a:ext uri="{FF2B5EF4-FFF2-40B4-BE49-F238E27FC236}">
                      <a16:creationId xmlns:a16="http://schemas.microsoft.com/office/drawing/2014/main" id="{5D1E53BA-45CA-1E4B-A9F2-6B610AD77FD1}"/>
                    </a:ext>
                  </a:extLst>
                </p:cNvPr>
                <p:cNvPicPr/>
                <p:nvPr/>
              </p:nvPicPr>
              <p:blipFill>
                <a:blip r:embed="rId49"/>
                <a:stretch>
                  <a:fillRect/>
                </a:stretch>
              </p:blipFill>
              <p:spPr>
                <a:xfrm>
                  <a:off x="3198395" y="1713423"/>
                  <a:ext cx="20491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0" name="Ink 459">
                  <a:extLst>
                    <a:ext uri="{FF2B5EF4-FFF2-40B4-BE49-F238E27FC236}">
                      <a16:creationId xmlns:a16="http://schemas.microsoft.com/office/drawing/2014/main" id="{57B400DE-C5E4-FF4D-A7F3-0F0BC119CEF0}"/>
                    </a:ext>
                  </a:extLst>
                </p14:cNvPr>
                <p14:cNvContentPartPr/>
                <p14:nvPr/>
              </p14:nvContentPartPr>
              <p14:xfrm>
                <a:off x="5169035" y="1697223"/>
                <a:ext cx="2112840" cy="69480"/>
              </p14:xfrm>
            </p:contentPart>
          </mc:Choice>
          <mc:Fallback xmlns="">
            <p:pic>
              <p:nvPicPr>
                <p:cNvPr id="460" name="Ink 459">
                  <a:extLst>
                    <a:ext uri="{FF2B5EF4-FFF2-40B4-BE49-F238E27FC236}">
                      <a16:creationId xmlns:a16="http://schemas.microsoft.com/office/drawing/2014/main" id="{57B400DE-C5E4-FF4D-A7F3-0F0BC119CEF0}"/>
                    </a:ext>
                  </a:extLst>
                </p:cNvPr>
                <p:cNvPicPr/>
                <p:nvPr/>
              </p:nvPicPr>
              <p:blipFill>
                <a:blip r:embed="rId51"/>
                <a:stretch>
                  <a:fillRect/>
                </a:stretch>
              </p:blipFill>
              <p:spPr>
                <a:xfrm>
                  <a:off x="5153915" y="1682103"/>
                  <a:ext cx="2143440" cy="100080"/>
                </a:xfrm>
                <a:prstGeom prst="rect">
                  <a:avLst/>
                </a:prstGeom>
              </p:spPr>
            </p:pic>
          </mc:Fallback>
        </mc:AlternateContent>
      </p:grpSp>
      <p:grpSp>
        <p:nvGrpSpPr>
          <p:cNvPr id="513" name="Group 512">
            <a:extLst>
              <a:ext uri="{FF2B5EF4-FFF2-40B4-BE49-F238E27FC236}">
                <a16:creationId xmlns:a16="http://schemas.microsoft.com/office/drawing/2014/main" id="{A8A0AE45-3ADE-1048-A98A-F90FE2DFD14B}"/>
              </a:ext>
            </a:extLst>
          </p:cNvPr>
          <p:cNvGrpSpPr/>
          <p:nvPr/>
        </p:nvGrpSpPr>
        <p:grpSpPr>
          <a:xfrm>
            <a:off x="5945681" y="1867202"/>
            <a:ext cx="1822972" cy="497141"/>
            <a:chOff x="4421675" y="1867143"/>
            <a:chExt cx="1823040" cy="497160"/>
          </a:xfrm>
        </p:grpSpPr>
        <mc:AlternateContent xmlns:mc="http://schemas.openxmlformats.org/markup-compatibility/2006" xmlns:p14="http://schemas.microsoft.com/office/powerpoint/2010/main">
          <mc:Choice Requires="p14">
            <p:contentPart p14:bwMode="auto" r:id="rId52">
              <p14:nvContentPartPr>
                <p14:cNvPr id="463" name="Ink 462">
                  <a:extLst>
                    <a:ext uri="{FF2B5EF4-FFF2-40B4-BE49-F238E27FC236}">
                      <a16:creationId xmlns:a16="http://schemas.microsoft.com/office/drawing/2014/main" id="{1634CC95-26C7-A64C-99AA-D60A73E3B144}"/>
                    </a:ext>
                  </a:extLst>
                </p14:cNvPr>
                <p14:cNvContentPartPr/>
                <p14:nvPr/>
              </p14:nvContentPartPr>
              <p14:xfrm>
                <a:off x="4640915" y="2061903"/>
                <a:ext cx="119880" cy="113400"/>
              </p14:xfrm>
            </p:contentPart>
          </mc:Choice>
          <mc:Fallback xmlns="">
            <p:pic>
              <p:nvPicPr>
                <p:cNvPr id="463" name="Ink 462">
                  <a:extLst>
                    <a:ext uri="{FF2B5EF4-FFF2-40B4-BE49-F238E27FC236}">
                      <a16:creationId xmlns:a16="http://schemas.microsoft.com/office/drawing/2014/main" id="{1634CC95-26C7-A64C-99AA-D60A73E3B144}"/>
                    </a:ext>
                  </a:extLst>
                </p:cNvPr>
                <p:cNvPicPr/>
                <p:nvPr/>
              </p:nvPicPr>
              <p:blipFill>
                <a:blip r:embed="rId53"/>
                <a:stretch>
                  <a:fillRect/>
                </a:stretch>
              </p:blipFill>
              <p:spPr>
                <a:xfrm>
                  <a:off x="4625795" y="2046783"/>
                  <a:ext cx="150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8" name="Ink 467">
                  <a:extLst>
                    <a:ext uri="{FF2B5EF4-FFF2-40B4-BE49-F238E27FC236}">
                      <a16:creationId xmlns:a16="http://schemas.microsoft.com/office/drawing/2014/main" id="{D6F4FBFF-ED10-5140-8F6D-CFF9B29DEDA2}"/>
                    </a:ext>
                  </a:extLst>
                </p14:cNvPr>
                <p14:cNvContentPartPr/>
                <p14:nvPr/>
              </p14:nvContentPartPr>
              <p14:xfrm>
                <a:off x="4766555" y="2043183"/>
                <a:ext cx="69480" cy="126000"/>
              </p14:xfrm>
            </p:contentPart>
          </mc:Choice>
          <mc:Fallback xmlns="">
            <p:pic>
              <p:nvPicPr>
                <p:cNvPr id="468" name="Ink 467">
                  <a:extLst>
                    <a:ext uri="{FF2B5EF4-FFF2-40B4-BE49-F238E27FC236}">
                      <a16:creationId xmlns:a16="http://schemas.microsoft.com/office/drawing/2014/main" id="{D6F4FBFF-ED10-5140-8F6D-CFF9B29DEDA2}"/>
                    </a:ext>
                  </a:extLst>
                </p:cNvPr>
                <p:cNvPicPr/>
                <p:nvPr/>
              </p:nvPicPr>
              <p:blipFill>
                <a:blip r:embed="rId55"/>
                <a:stretch>
                  <a:fillRect/>
                </a:stretch>
              </p:blipFill>
              <p:spPr>
                <a:xfrm>
                  <a:off x="4751435" y="2028063"/>
                  <a:ext cx="1000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2" name="Ink 471">
                  <a:extLst>
                    <a:ext uri="{FF2B5EF4-FFF2-40B4-BE49-F238E27FC236}">
                      <a16:creationId xmlns:a16="http://schemas.microsoft.com/office/drawing/2014/main" id="{8CDD4378-4D19-DE48-89AB-E479CC3E9D3A}"/>
                    </a:ext>
                  </a:extLst>
                </p14:cNvPr>
                <p14:cNvContentPartPr/>
                <p14:nvPr/>
              </p14:nvContentPartPr>
              <p14:xfrm>
                <a:off x="4898675" y="2137503"/>
                <a:ext cx="207720" cy="94680"/>
              </p14:xfrm>
            </p:contentPart>
          </mc:Choice>
          <mc:Fallback xmlns="">
            <p:pic>
              <p:nvPicPr>
                <p:cNvPr id="472" name="Ink 471">
                  <a:extLst>
                    <a:ext uri="{FF2B5EF4-FFF2-40B4-BE49-F238E27FC236}">
                      <a16:creationId xmlns:a16="http://schemas.microsoft.com/office/drawing/2014/main" id="{8CDD4378-4D19-DE48-89AB-E479CC3E9D3A}"/>
                    </a:ext>
                  </a:extLst>
                </p:cNvPr>
                <p:cNvPicPr/>
                <p:nvPr/>
              </p:nvPicPr>
              <p:blipFill>
                <a:blip r:embed="rId57"/>
                <a:stretch>
                  <a:fillRect/>
                </a:stretch>
              </p:blipFill>
              <p:spPr>
                <a:xfrm>
                  <a:off x="4883555" y="2122023"/>
                  <a:ext cx="238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82" name="Ink 481">
                  <a:extLst>
                    <a:ext uri="{FF2B5EF4-FFF2-40B4-BE49-F238E27FC236}">
                      <a16:creationId xmlns:a16="http://schemas.microsoft.com/office/drawing/2014/main" id="{001E2159-92D3-9047-B3A1-2521BCB0EBC5}"/>
                    </a:ext>
                  </a:extLst>
                </p14:cNvPr>
                <p14:cNvContentPartPr/>
                <p14:nvPr/>
              </p14:nvContentPartPr>
              <p14:xfrm>
                <a:off x="5232035" y="2106183"/>
                <a:ext cx="100800" cy="360"/>
              </p14:xfrm>
            </p:contentPart>
          </mc:Choice>
          <mc:Fallback xmlns="">
            <p:pic>
              <p:nvPicPr>
                <p:cNvPr id="482" name="Ink 481">
                  <a:extLst>
                    <a:ext uri="{FF2B5EF4-FFF2-40B4-BE49-F238E27FC236}">
                      <a16:creationId xmlns:a16="http://schemas.microsoft.com/office/drawing/2014/main" id="{001E2159-92D3-9047-B3A1-2521BCB0EBC5}"/>
                    </a:ext>
                  </a:extLst>
                </p:cNvPr>
                <p:cNvPicPr/>
                <p:nvPr/>
              </p:nvPicPr>
              <p:blipFill>
                <a:blip r:embed="rId59"/>
                <a:stretch>
                  <a:fillRect/>
                </a:stretch>
              </p:blipFill>
              <p:spPr>
                <a:xfrm>
                  <a:off x="5216555" y="2090703"/>
                  <a:ext cx="1314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92" name="Ink 491">
                  <a:extLst>
                    <a:ext uri="{FF2B5EF4-FFF2-40B4-BE49-F238E27FC236}">
                      <a16:creationId xmlns:a16="http://schemas.microsoft.com/office/drawing/2014/main" id="{8F85D780-F9FD-A848-81D2-E7EBE65E6CB4}"/>
                    </a:ext>
                  </a:extLst>
                </p14:cNvPr>
                <p14:cNvContentPartPr/>
                <p14:nvPr/>
              </p14:nvContentPartPr>
              <p14:xfrm>
                <a:off x="5502395" y="2061903"/>
                <a:ext cx="113400" cy="82080"/>
              </p14:xfrm>
            </p:contentPart>
          </mc:Choice>
          <mc:Fallback xmlns="">
            <p:pic>
              <p:nvPicPr>
                <p:cNvPr id="492" name="Ink 491">
                  <a:extLst>
                    <a:ext uri="{FF2B5EF4-FFF2-40B4-BE49-F238E27FC236}">
                      <a16:creationId xmlns:a16="http://schemas.microsoft.com/office/drawing/2014/main" id="{8F85D780-F9FD-A848-81D2-E7EBE65E6CB4}"/>
                    </a:ext>
                  </a:extLst>
                </p:cNvPr>
                <p:cNvPicPr/>
                <p:nvPr/>
              </p:nvPicPr>
              <p:blipFill>
                <a:blip r:embed="rId61"/>
                <a:stretch>
                  <a:fillRect/>
                </a:stretch>
              </p:blipFill>
              <p:spPr>
                <a:xfrm>
                  <a:off x="5486915" y="2046783"/>
                  <a:ext cx="1440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3" name="Ink 492">
                  <a:extLst>
                    <a:ext uri="{FF2B5EF4-FFF2-40B4-BE49-F238E27FC236}">
                      <a16:creationId xmlns:a16="http://schemas.microsoft.com/office/drawing/2014/main" id="{FD4948AD-B328-DA43-85F8-A701C4364C2B}"/>
                    </a:ext>
                  </a:extLst>
                </p14:cNvPr>
                <p14:cNvContentPartPr/>
                <p14:nvPr/>
              </p14:nvContentPartPr>
              <p14:xfrm>
                <a:off x="5621915" y="2024103"/>
                <a:ext cx="100800" cy="145080"/>
              </p14:xfrm>
            </p:contentPart>
          </mc:Choice>
          <mc:Fallback xmlns="">
            <p:pic>
              <p:nvPicPr>
                <p:cNvPr id="493" name="Ink 492">
                  <a:extLst>
                    <a:ext uri="{FF2B5EF4-FFF2-40B4-BE49-F238E27FC236}">
                      <a16:creationId xmlns:a16="http://schemas.microsoft.com/office/drawing/2014/main" id="{FD4948AD-B328-DA43-85F8-A701C4364C2B}"/>
                    </a:ext>
                  </a:extLst>
                </p:cNvPr>
                <p:cNvPicPr/>
                <p:nvPr/>
              </p:nvPicPr>
              <p:blipFill>
                <a:blip r:embed="rId63"/>
                <a:stretch>
                  <a:fillRect/>
                </a:stretch>
              </p:blipFill>
              <p:spPr>
                <a:xfrm>
                  <a:off x="5606435" y="2008983"/>
                  <a:ext cx="1314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3" name="Ink 502">
                  <a:extLst>
                    <a:ext uri="{FF2B5EF4-FFF2-40B4-BE49-F238E27FC236}">
                      <a16:creationId xmlns:a16="http://schemas.microsoft.com/office/drawing/2014/main" id="{C0B2618F-F309-C844-A33A-B08138DDFCE5}"/>
                    </a:ext>
                  </a:extLst>
                </p14:cNvPr>
                <p14:cNvContentPartPr/>
                <p14:nvPr/>
              </p14:nvContentPartPr>
              <p14:xfrm>
                <a:off x="5480075" y="1974063"/>
                <a:ext cx="186120" cy="12960"/>
              </p14:xfrm>
            </p:contentPart>
          </mc:Choice>
          <mc:Fallback xmlns="">
            <p:pic>
              <p:nvPicPr>
                <p:cNvPr id="503" name="Ink 502">
                  <a:extLst>
                    <a:ext uri="{FF2B5EF4-FFF2-40B4-BE49-F238E27FC236}">
                      <a16:creationId xmlns:a16="http://schemas.microsoft.com/office/drawing/2014/main" id="{C0B2618F-F309-C844-A33A-B08138DDFCE5}"/>
                    </a:ext>
                  </a:extLst>
                </p:cNvPr>
                <p:cNvPicPr/>
                <p:nvPr/>
              </p:nvPicPr>
              <p:blipFill>
                <a:blip r:embed="rId65"/>
                <a:stretch>
                  <a:fillRect/>
                </a:stretch>
              </p:blipFill>
              <p:spPr>
                <a:xfrm>
                  <a:off x="5464595" y="1958583"/>
                  <a:ext cx="216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04" name="Ink 503">
                  <a:extLst>
                    <a:ext uri="{FF2B5EF4-FFF2-40B4-BE49-F238E27FC236}">
                      <a16:creationId xmlns:a16="http://schemas.microsoft.com/office/drawing/2014/main" id="{6DC9F821-8BD6-5C40-B510-ABC7CB5FBDE7}"/>
                    </a:ext>
                  </a:extLst>
                </p14:cNvPr>
                <p14:cNvContentPartPr/>
                <p14:nvPr/>
              </p14:nvContentPartPr>
              <p14:xfrm>
                <a:off x="5898395" y="1917543"/>
                <a:ext cx="163800" cy="339840"/>
              </p14:xfrm>
            </p:contentPart>
          </mc:Choice>
          <mc:Fallback xmlns="">
            <p:pic>
              <p:nvPicPr>
                <p:cNvPr id="504" name="Ink 503">
                  <a:extLst>
                    <a:ext uri="{FF2B5EF4-FFF2-40B4-BE49-F238E27FC236}">
                      <a16:creationId xmlns:a16="http://schemas.microsoft.com/office/drawing/2014/main" id="{6DC9F821-8BD6-5C40-B510-ABC7CB5FBDE7}"/>
                    </a:ext>
                  </a:extLst>
                </p:cNvPr>
                <p:cNvPicPr/>
                <p:nvPr/>
              </p:nvPicPr>
              <p:blipFill>
                <a:blip r:embed="rId67"/>
                <a:stretch>
                  <a:fillRect/>
                </a:stretch>
              </p:blipFill>
              <p:spPr>
                <a:xfrm>
                  <a:off x="5883275" y="1902063"/>
                  <a:ext cx="1944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09" name="Ink 508">
                  <a:extLst>
                    <a:ext uri="{FF2B5EF4-FFF2-40B4-BE49-F238E27FC236}">
                      <a16:creationId xmlns:a16="http://schemas.microsoft.com/office/drawing/2014/main" id="{83F1E533-C618-A34F-91D5-5D5A816C50CB}"/>
                    </a:ext>
                  </a:extLst>
                </p14:cNvPr>
                <p14:cNvContentPartPr/>
                <p14:nvPr/>
              </p14:nvContentPartPr>
              <p14:xfrm>
                <a:off x="4421675" y="1930143"/>
                <a:ext cx="276120" cy="434160"/>
              </p14:xfrm>
            </p:contentPart>
          </mc:Choice>
          <mc:Fallback xmlns="">
            <p:pic>
              <p:nvPicPr>
                <p:cNvPr id="509" name="Ink 508">
                  <a:extLst>
                    <a:ext uri="{FF2B5EF4-FFF2-40B4-BE49-F238E27FC236}">
                      <a16:creationId xmlns:a16="http://schemas.microsoft.com/office/drawing/2014/main" id="{83F1E533-C618-A34F-91D5-5D5A816C50CB}"/>
                    </a:ext>
                  </a:extLst>
                </p:cNvPr>
                <p:cNvPicPr/>
                <p:nvPr/>
              </p:nvPicPr>
              <p:blipFill>
                <a:blip r:embed="rId69"/>
                <a:stretch>
                  <a:fillRect/>
                </a:stretch>
              </p:blipFill>
              <p:spPr>
                <a:xfrm>
                  <a:off x="4406555" y="1914663"/>
                  <a:ext cx="30672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2" name="Ink 511">
                  <a:extLst>
                    <a:ext uri="{FF2B5EF4-FFF2-40B4-BE49-F238E27FC236}">
                      <a16:creationId xmlns:a16="http://schemas.microsoft.com/office/drawing/2014/main" id="{5EF209D1-0BC5-D545-8920-1C9ECFFD4E77}"/>
                    </a:ext>
                  </a:extLst>
                </p14:cNvPr>
                <p14:cNvContentPartPr/>
                <p14:nvPr/>
              </p14:nvContentPartPr>
              <p14:xfrm>
                <a:off x="6099635" y="1867143"/>
                <a:ext cx="145080" cy="113400"/>
              </p14:xfrm>
            </p:contentPart>
          </mc:Choice>
          <mc:Fallback xmlns="">
            <p:pic>
              <p:nvPicPr>
                <p:cNvPr id="512" name="Ink 511">
                  <a:extLst>
                    <a:ext uri="{FF2B5EF4-FFF2-40B4-BE49-F238E27FC236}">
                      <a16:creationId xmlns:a16="http://schemas.microsoft.com/office/drawing/2014/main" id="{5EF209D1-0BC5-D545-8920-1C9ECFFD4E77}"/>
                    </a:ext>
                  </a:extLst>
                </p:cNvPr>
                <p:cNvPicPr/>
                <p:nvPr/>
              </p:nvPicPr>
              <p:blipFill>
                <a:blip r:embed="rId71"/>
                <a:stretch>
                  <a:fillRect/>
                </a:stretch>
              </p:blipFill>
              <p:spPr>
                <a:xfrm>
                  <a:off x="6084515" y="1852023"/>
                  <a:ext cx="175320" cy="14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2">
            <p14:nvContentPartPr>
              <p14:cNvPr id="514" name="Ink 513">
                <a:extLst>
                  <a:ext uri="{FF2B5EF4-FFF2-40B4-BE49-F238E27FC236}">
                    <a16:creationId xmlns:a16="http://schemas.microsoft.com/office/drawing/2014/main" id="{3E265810-3D18-0A4D-A481-33DBC4FB937D}"/>
                  </a:ext>
                </a:extLst>
              </p14:cNvPr>
              <p14:cNvContentPartPr/>
              <p14:nvPr/>
            </p14:nvContentPartPr>
            <p14:xfrm>
              <a:off x="5567695" y="2005436"/>
              <a:ext cx="170273" cy="195113"/>
            </p14:xfrm>
          </p:contentPart>
        </mc:Choice>
        <mc:Fallback xmlns="">
          <p:pic>
            <p:nvPicPr>
              <p:cNvPr id="514" name="Ink 513">
                <a:extLst>
                  <a:ext uri="{FF2B5EF4-FFF2-40B4-BE49-F238E27FC236}">
                    <a16:creationId xmlns:a16="http://schemas.microsoft.com/office/drawing/2014/main" id="{3E265810-3D18-0A4D-A481-33DBC4FB937D}"/>
                  </a:ext>
                </a:extLst>
              </p:cNvPr>
              <p:cNvPicPr/>
              <p:nvPr/>
            </p:nvPicPr>
            <p:blipFill>
              <a:blip r:embed="rId73"/>
              <a:stretch>
                <a:fillRect/>
              </a:stretch>
            </p:blipFill>
            <p:spPr>
              <a:xfrm>
                <a:off x="5558316" y="1996076"/>
                <a:ext cx="189753" cy="214192"/>
              </a:xfrm>
              <a:prstGeom prst="rect">
                <a:avLst/>
              </a:prstGeom>
            </p:spPr>
          </p:pic>
        </mc:Fallback>
      </mc:AlternateContent>
      <p:grpSp>
        <p:nvGrpSpPr>
          <p:cNvPr id="519" name="Group 518">
            <a:extLst>
              <a:ext uri="{FF2B5EF4-FFF2-40B4-BE49-F238E27FC236}">
                <a16:creationId xmlns:a16="http://schemas.microsoft.com/office/drawing/2014/main" id="{151ACE39-D329-3B4B-A62E-66C9F2CF5270}"/>
              </a:ext>
            </a:extLst>
          </p:cNvPr>
          <p:cNvGrpSpPr/>
          <p:nvPr/>
        </p:nvGrpSpPr>
        <p:grpSpPr>
          <a:xfrm>
            <a:off x="4631010" y="2904323"/>
            <a:ext cx="232911" cy="88557"/>
            <a:chOff x="3106955" y="2904303"/>
            <a:chExt cx="232920" cy="88560"/>
          </a:xfrm>
        </p:grpSpPr>
        <mc:AlternateContent xmlns:mc="http://schemas.openxmlformats.org/markup-compatibility/2006" xmlns:p14="http://schemas.microsoft.com/office/powerpoint/2010/main">
          <mc:Choice Requires="p14">
            <p:contentPart p14:bwMode="auto" r:id="rId74">
              <p14:nvContentPartPr>
                <p14:cNvPr id="517" name="Ink 516">
                  <a:extLst>
                    <a:ext uri="{FF2B5EF4-FFF2-40B4-BE49-F238E27FC236}">
                      <a16:creationId xmlns:a16="http://schemas.microsoft.com/office/drawing/2014/main" id="{128539EC-5FAE-8D46-A9DA-15C7BE00DBC1}"/>
                    </a:ext>
                  </a:extLst>
                </p14:cNvPr>
                <p14:cNvContentPartPr/>
                <p14:nvPr/>
              </p14:nvContentPartPr>
              <p14:xfrm>
                <a:off x="3106955" y="2904303"/>
                <a:ext cx="157680" cy="6480"/>
              </p14:xfrm>
            </p:contentPart>
          </mc:Choice>
          <mc:Fallback xmlns="">
            <p:pic>
              <p:nvPicPr>
                <p:cNvPr id="517" name="Ink 516">
                  <a:extLst>
                    <a:ext uri="{FF2B5EF4-FFF2-40B4-BE49-F238E27FC236}">
                      <a16:creationId xmlns:a16="http://schemas.microsoft.com/office/drawing/2014/main" id="{128539EC-5FAE-8D46-A9DA-15C7BE00DBC1}"/>
                    </a:ext>
                  </a:extLst>
                </p:cNvPr>
                <p:cNvPicPr/>
                <p:nvPr/>
              </p:nvPicPr>
              <p:blipFill>
                <a:blip r:embed="rId79"/>
                <a:stretch>
                  <a:fillRect/>
                </a:stretch>
              </p:blipFill>
              <p:spPr>
                <a:xfrm>
                  <a:off x="3091835" y="2889183"/>
                  <a:ext cx="1879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8" name="Ink 517">
                  <a:extLst>
                    <a:ext uri="{FF2B5EF4-FFF2-40B4-BE49-F238E27FC236}">
                      <a16:creationId xmlns:a16="http://schemas.microsoft.com/office/drawing/2014/main" id="{F6C147E6-EA40-124B-B1C0-2CB57D21D8D7}"/>
                    </a:ext>
                  </a:extLst>
                </p14:cNvPr>
                <p14:cNvContentPartPr/>
                <p14:nvPr/>
              </p14:nvContentPartPr>
              <p14:xfrm>
                <a:off x="3132155" y="2961183"/>
                <a:ext cx="207720" cy="31680"/>
              </p14:xfrm>
            </p:contentPart>
          </mc:Choice>
          <mc:Fallback xmlns="">
            <p:pic>
              <p:nvPicPr>
                <p:cNvPr id="518" name="Ink 517">
                  <a:extLst>
                    <a:ext uri="{FF2B5EF4-FFF2-40B4-BE49-F238E27FC236}">
                      <a16:creationId xmlns:a16="http://schemas.microsoft.com/office/drawing/2014/main" id="{F6C147E6-EA40-124B-B1C0-2CB57D21D8D7}"/>
                    </a:ext>
                  </a:extLst>
                </p:cNvPr>
                <p:cNvPicPr/>
                <p:nvPr/>
              </p:nvPicPr>
              <p:blipFill>
                <a:blip r:embed="rId81"/>
                <a:stretch>
                  <a:fillRect/>
                </a:stretch>
              </p:blipFill>
              <p:spPr>
                <a:xfrm>
                  <a:off x="3116675" y="2945703"/>
                  <a:ext cx="238320" cy="62280"/>
                </a:xfrm>
                <a:prstGeom prst="rect">
                  <a:avLst/>
                </a:prstGeom>
              </p:spPr>
            </p:pic>
          </mc:Fallback>
        </mc:AlternateContent>
      </p:grpSp>
      <p:grpSp>
        <p:nvGrpSpPr>
          <p:cNvPr id="530" name="Group 529">
            <a:extLst>
              <a:ext uri="{FF2B5EF4-FFF2-40B4-BE49-F238E27FC236}">
                <a16:creationId xmlns:a16="http://schemas.microsoft.com/office/drawing/2014/main" id="{125C090D-C3A3-7A47-89BE-91A0AC87EC8E}"/>
              </a:ext>
            </a:extLst>
          </p:cNvPr>
          <p:cNvGrpSpPr/>
          <p:nvPr/>
        </p:nvGrpSpPr>
        <p:grpSpPr>
          <a:xfrm>
            <a:off x="5190429" y="2653053"/>
            <a:ext cx="1603380" cy="377625"/>
            <a:chOff x="3666395" y="2653023"/>
            <a:chExt cx="1603440" cy="377640"/>
          </a:xfrm>
        </p:grpSpPr>
        <mc:AlternateContent xmlns:mc="http://schemas.openxmlformats.org/markup-compatibility/2006" xmlns:p14="http://schemas.microsoft.com/office/powerpoint/2010/main">
          <mc:Choice Requires="p14">
            <p:contentPart p14:bwMode="auto" r:id="rId82">
              <p14:nvContentPartPr>
                <p14:cNvPr id="521" name="Ink 520">
                  <a:extLst>
                    <a:ext uri="{FF2B5EF4-FFF2-40B4-BE49-F238E27FC236}">
                      <a16:creationId xmlns:a16="http://schemas.microsoft.com/office/drawing/2014/main" id="{2E9730CB-2DF2-614D-80A7-7A082B5BD560}"/>
                    </a:ext>
                  </a:extLst>
                </p14:cNvPr>
                <p14:cNvContentPartPr/>
                <p14:nvPr/>
              </p14:nvContentPartPr>
              <p14:xfrm>
                <a:off x="3729395" y="2841663"/>
                <a:ext cx="226800" cy="189000"/>
              </p14:xfrm>
            </p:contentPart>
          </mc:Choice>
          <mc:Fallback xmlns="">
            <p:pic>
              <p:nvPicPr>
                <p:cNvPr id="521" name="Ink 520">
                  <a:extLst>
                    <a:ext uri="{FF2B5EF4-FFF2-40B4-BE49-F238E27FC236}">
                      <a16:creationId xmlns:a16="http://schemas.microsoft.com/office/drawing/2014/main" id="{2E9730CB-2DF2-614D-80A7-7A082B5BD560}"/>
                    </a:ext>
                  </a:extLst>
                </p:cNvPr>
                <p:cNvPicPr/>
                <p:nvPr/>
              </p:nvPicPr>
              <p:blipFill>
                <a:blip r:embed="rId83"/>
                <a:stretch>
                  <a:fillRect/>
                </a:stretch>
              </p:blipFill>
              <p:spPr>
                <a:xfrm>
                  <a:off x="3714275" y="2826183"/>
                  <a:ext cx="2570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2" name="Ink 521">
                  <a:extLst>
                    <a:ext uri="{FF2B5EF4-FFF2-40B4-BE49-F238E27FC236}">
                      <a16:creationId xmlns:a16="http://schemas.microsoft.com/office/drawing/2014/main" id="{0C6B0D3A-615B-0D42-B94B-B57DE17A48A1}"/>
                    </a:ext>
                  </a:extLst>
                </p14:cNvPr>
                <p14:cNvContentPartPr/>
                <p14:nvPr/>
              </p14:nvContentPartPr>
              <p14:xfrm>
                <a:off x="3666395" y="2753463"/>
                <a:ext cx="214200" cy="19080"/>
              </p14:xfrm>
            </p:contentPart>
          </mc:Choice>
          <mc:Fallback xmlns="">
            <p:pic>
              <p:nvPicPr>
                <p:cNvPr id="522" name="Ink 521">
                  <a:extLst>
                    <a:ext uri="{FF2B5EF4-FFF2-40B4-BE49-F238E27FC236}">
                      <a16:creationId xmlns:a16="http://schemas.microsoft.com/office/drawing/2014/main" id="{0C6B0D3A-615B-0D42-B94B-B57DE17A48A1}"/>
                    </a:ext>
                  </a:extLst>
                </p:cNvPr>
                <p:cNvPicPr/>
                <p:nvPr/>
              </p:nvPicPr>
              <p:blipFill>
                <a:blip r:embed="rId85"/>
                <a:stretch>
                  <a:fillRect/>
                </a:stretch>
              </p:blipFill>
              <p:spPr>
                <a:xfrm>
                  <a:off x="3651275" y="2738343"/>
                  <a:ext cx="2444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3" name="Ink 522">
                  <a:extLst>
                    <a:ext uri="{FF2B5EF4-FFF2-40B4-BE49-F238E27FC236}">
                      <a16:creationId xmlns:a16="http://schemas.microsoft.com/office/drawing/2014/main" id="{BD28E7E1-7F34-984B-A2C1-A0408E05D38B}"/>
                    </a:ext>
                  </a:extLst>
                </p14:cNvPr>
                <p14:cNvContentPartPr/>
                <p14:nvPr/>
              </p14:nvContentPartPr>
              <p14:xfrm>
                <a:off x="4156715" y="2910783"/>
                <a:ext cx="138600" cy="12960"/>
              </p14:xfrm>
            </p:contentPart>
          </mc:Choice>
          <mc:Fallback xmlns="">
            <p:pic>
              <p:nvPicPr>
                <p:cNvPr id="523" name="Ink 522">
                  <a:extLst>
                    <a:ext uri="{FF2B5EF4-FFF2-40B4-BE49-F238E27FC236}">
                      <a16:creationId xmlns:a16="http://schemas.microsoft.com/office/drawing/2014/main" id="{BD28E7E1-7F34-984B-A2C1-A0408E05D38B}"/>
                    </a:ext>
                  </a:extLst>
                </p:cNvPr>
                <p:cNvPicPr/>
                <p:nvPr/>
              </p:nvPicPr>
              <p:blipFill>
                <a:blip r:embed="rId87"/>
                <a:stretch>
                  <a:fillRect/>
                </a:stretch>
              </p:blipFill>
              <p:spPr>
                <a:xfrm>
                  <a:off x="4141595" y="2895663"/>
                  <a:ext cx="1692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7" name="Ink 526">
                  <a:extLst>
                    <a:ext uri="{FF2B5EF4-FFF2-40B4-BE49-F238E27FC236}">
                      <a16:creationId xmlns:a16="http://schemas.microsoft.com/office/drawing/2014/main" id="{95D138A2-0474-9E4B-B5DD-217656BCDFC6}"/>
                    </a:ext>
                  </a:extLst>
                </p14:cNvPr>
                <p14:cNvContentPartPr/>
                <p14:nvPr/>
              </p14:nvContentPartPr>
              <p14:xfrm>
                <a:off x="5024315" y="2772543"/>
                <a:ext cx="126000" cy="82080"/>
              </p14:xfrm>
            </p:contentPart>
          </mc:Choice>
          <mc:Fallback xmlns="">
            <p:pic>
              <p:nvPicPr>
                <p:cNvPr id="527" name="Ink 526">
                  <a:extLst>
                    <a:ext uri="{FF2B5EF4-FFF2-40B4-BE49-F238E27FC236}">
                      <a16:creationId xmlns:a16="http://schemas.microsoft.com/office/drawing/2014/main" id="{95D138A2-0474-9E4B-B5DD-217656BCDFC6}"/>
                    </a:ext>
                  </a:extLst>
                </p:cNvPr>
                <p:cNvPicPr/>
                <p:nvPr/>
              </p:nvPicPr>
              <p:blipFill>
                <a:blip r:embed="rId93"/>
                <a:stretch>
                  <a:fillRect/>
                </a:stretch>
              </p:blipFill>
              <p:spPr>
                <a:xfrm>
                  <a:off x="5009195" y="2757063"/>
                  <a:ext cx="1566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28" name="Ink 527">
                  <a:extLst>
                    <a:ext uri="{FF2B5EF4-FFF2-40B4-BE49-F238E27FC236}">
                      <a16:creationId xmlns:a16="http://schemas.microsoft.com/office/drawing/2014/main" id="{C483D245-1624-9E43-B285-300A1E534584}"/>
                    </a:ext>
                  </a:extLst>
                </p14:cNvPr>
                <p14:cNvContentPartPr/>
                <p14:nvPr/>
              </p14:nvContentPartPr>
              <p14:xfrm>
                <a:off x="5143835" y="2740863"/>
                <a:ext cx="126000" cy="126000"/>
              </p14:xfrm>
            </p:contentPart>
          </mc:Choice>
          <mc:Fallback xmlns="">
            <p:pic>
              <p:nvPicPr>
                <p:cNvPr id="528" name="Ink 527">
                  <a:extLst>
                    <a:ext uri="{FF2B5EF4-FFF2-40B4-BE49-F238E27FC236}">
                      <a16:creationId xmlns:a16="http://schemas.microsoft.com/office/drawing/2014/main" id="{C483D245-1624-9E43-B285-300A1E534584}"/>
                    </a:ext>
                  </a:extLst>
                </p:cNvPr>
                <p:cNvPicPr/>
                <p:nvPr/>
              </p:nvPicPr>
              <p:blipFill>
                <a:blip r:embed="rId95"/>
                <a:stretch>
                  <a:fillRect/>
                </a:stretch>
              </p:blipFill>
              <p:spPr>
                <a:xfrm>
                  <a:off x="5128715" y="2725743"/>
                  <a:ext cx="156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9" name="Ink 528">
                  <a:extLst>
                    <a:ext uri="{FF2B5EF4-FFF2-40B4-BE49-F238E27FC236}">
                      <a16:creationId xmlns:a16="http://schemas.microsoft.com/office/drawing/2014/main" id="{337161F0-3AAC-D241-8694-4585303A4044}"/>
                    </a:ext>
                  </a:extLst>
                </p14:cNvPr>
                <p14:cNvContentPartPr/>
                <p14:nvPr/>
              </p14:nvContentPartPr>
              <p14:xfrm>
                <a:off x="4955195" y="2653023"/>
                <a:ext cx="314640" cy="31680"/>
              </p14:xfrm>
            </p:contentPart>
          </mc:Choice>
          <mc:Fallback xmlns="">
            <p:pic>
              <p:nvPicPr>
                <p:cNvPr id="529" name="Ink 528">
                  <a:extLst>
                    <a:ext uri="{FF2B5EF4-FFF2-40B4-BE49-F238E27FC236}">
                      <a16:creationId xmlns:a16="http://schemas.microsoft.com/office/drawing/2014/main" id="{337161F0-3AAC-D241-8694-4585303A4044}"/>
                    </a:ext>
                  </a:extLst>
                </p:cNvPr>
                <p:cNvPicPr/>
                <p:nvPr/>
              </p:nvPicPr>
              <p:blipFill>
                <a:blip r:embed="rId97"/>
                <a:stretch>
                  <a:fillRect/>
                </a:stretch>
              </p:blipFill>
              <p:spPr>
                <a:xfrm>
                  <a:off x="4940075" y="2637903"/>
                  <a:ext cx="345240" cy="62280"/>
                </a:xfrm>
                <a:prstGeom prst="rect">
                  <a:avLst/>
                </a:prstGeom>
              </p:spPr>
            </p:pic>
          </mc:Fallback>
        </mc:AlternateContent>
      </p:grpSp>
      <p:grpSp>
        <p:nvGrpSpPr>
          <p:cNvPr id="7" name="Group 6">
            <a:extLst>
              <a:ext uri="{FF2B5EF4-FFF2-40B4-BE49-F238E27FC236}">
                <a16:creationId xmlns:a16="http://schemas.microsoft.com/office/drawing/2014/main" id="{11A05E7A-2512-404F-8253-0467FC185030}"/>
              </a:ext>
            </a:extLst>
          </p:cNvPr>
          <p:cNvGrpSpPr/>
          <p:nvPr/>
        </p:nvGrpSpPr>
        <p:grpSpPr>
          <a:xfrm>
            <a:off x="3619275" y="1518118"/>
            <a:ext cx="248750" cy="312109"/>
            <a:chOff x="2095182" y="1518047"/>
            <a:chExt cx="248760" cy="312120"/>
          </a:xfrm>
        </p:grpSpPr>
        <mc:AlternateContent xmlns:mc="http://schemas.openxmlformats.org/markup-compatibility/2006" xmlns:p14="http://schemas.microsoft.com/office/powerpoint/2010/main">
          <mc:Choice Requires="p14">
            <p:contentPart p14:bwMode="auto" r:id="rId98">
              <p14:nvContentPartPr>
                <p14:cNvPr id="5" name="Ink 4">
                  <a:extLst>
                    <a:ext uri="{FF2B5EF4-FFF2-40B4-BE49-F238E27FC236}">
                      <a16:creationId xmlns:a16="http://schemas.microsoft.com/office/drawing/2014/main" id="{5D1C27E2-E9AA-0042-9B0F-981E01400833}"/>
                    </a:ext>
                  </a:extLst>
                </p14:cNvPr>
                <p14:cNvContentPartPr/>
                <p14:nvPr/>
              </p14:nvContentPartPr>
              <p14:xfrm>
                <a:off x="2095182" y="1518047"/>
                <a:ext cx="202320" cy="219600"/>
              </p14:xfrm>
            </p:contentPart>
          </mc:Choice>
          <mc:Fallback xmlns="">
            <p:pic>
              <p:nvPicPr>
                <p:cNvPr id="5" name="Ink 4">
                  <a:extLst>
                    <a:ext uri="{FF2B5EF4-FFF2-40B4-BE49-F238E27FC236}">
                      <a16:creationId xmlns:a16="http://schemas.microsoft.com/office/drawing/2014/main" id="{5D1C27E2-E9AA-0042-9B0F-981E01400833}"/>
                    </a:ext>
                  </a:extLst>
                </p:cNvPr>
                <p:cNvPicPr/>
                <p:nvPr/>
              </p:nvPicPr>
              <p:blipFill>
                <a:blip r:embed="rId99"/>
                <a:stretch>
                  <a:fillRect/>
                </a:stretch>
              </p:blipFill>
              <p:spPr>
                <a:xfrm>
                  <a:off x="2080062" y="1502927"/>
                  <a:ext cx="2329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 name="Ink 5">
                  <a:extLst>
                    <a:ext uri="{FF2B5EF4-FFF2-40B4-BE49-F238E27FC236}">
                      <a16:creationId xmlns:a16="http://schemas.microsoft.com/office/drawing/2014/main" id="{AC61D2F6-410B-C140-AEBE-1325E9C193F8}"/>
                    </a:ext>
                  </a:extLst>
                </p14:cNvPr>
                <p14:cNvContentPartPr/>
                <p14:nvPr/>
              </p14:nvContentPartPr>
              <p14:xfrm>
                <a:off x="2332062" y="1679687"/>
                <a:ext cx="11880" cy="150480"/>
              </p14:xfrm>
            </p:contentPart>
          </mc:Choice>
          <mc:Fallback xmlns="">
            <p:pic>
              <p:nvPicPr>
                <p:cNvPr id="6" name="Ink 5">
                  <a:extLst>
                    <a:ext uri="{FF2B5EF4-FFF2-40B4-BE49-F238E27FC236}">
                      <a16:creationId xmlns:a16="http://schemas.microsoft.com/office/drawing/2014/main" id="{AC61D2F6-410B-C140-AEBE-1325E9C193F8}"/>
                    </a:ext>
                  </a:extLst>
                </p:cNvPr>
                <p:cNvPicPr/>
                <p:nvPr/>
              </p:nvPicPr>
              <p:blipFill>
                <a:blip r:embed="rId101"/>
                <a:stretch>
                  <a:fillRect/>
                </a:stretch>
              </p:blipFill>
              <p:spPr>
                <a:xfrm>
                  <a:off x="2316582" y="1664567"/>
                  <a:ext cx="42480" cy="181080"/>
                </a:xfrm>
                <a:prstGeom prst="rect">
                  <a:avLst/>
                </a:prstGeom>
              </p:spPr>
            </p:pic>
          </mc:Fallback>
        </mc:AlternateContent>
      </p:grpSp>
      <p:grpSp>
        <p:nvGrpSpPr>
          <p:cNvPr id="15" name="Group 14">
            <a:extLst>
              <a:ext uri="{FF2B5EF4-FFF2-40B4-BE49-F238E27FC236}">
                <a16:creationId xmlns:a16="http://schemas.microsoft.com/office/drawing/2014/main" id="{8E23A902-FE2A-BB4A-A0D8-6E9F05293BC3}"/>
              </a:ext>
            </a:extLst>
          </p:cNvPr>
          <p:cNvGrpSpPr/>
          <p:nvPr/>
        </p:nvGrpSpPr>
        <p:grpSpPr>
          <a:xfrm>
            <a:off x="6840435" y="1200611"/>
            <a:ext cx="1478104" cy="485262"/>
            <a:chOff x="5316462" y="1200527"/>
            <a:chExt cx="1478160" cy="485280"/>
          </a:xfrm>
        </p:grpSpPr>
        <mc:AlternateContent xmlns:mc="http://schemas.openxmlformats.org/markup-compatibility/2006" xmlns:p14="http://schemas.microsoft.com/office/powerpoint/2010/main">
          <mc:Choice Requires="p14">
            <p:contentPart p14:bwMode="auto" r:id="rId102">
              <p14:nvContentPartPr>
                <p14:cNvPr id="8" name="Ink 7">
                  <a:extLst>
                    <a:ext uri="{FF2B5EF4-FFF2-40B4-BE49-F238E27FC236}">
                      <a16:creationId xmlns:a16="http://schemas.microsoft.com/office/drawing/2014/main" id="{ED402755-2717-D946-98E7-D52DFA132A90}"/>
                    </a:ext>
                  </a:extLst>
                </p14:cNvPr>
                <p14:cNvContentPartPr/>
                <p14:nvPr/>
              </p14:nvContentPartPr>
              <p14:xfrm>
                <a:off x="5316462" y="1281527"/>
                <a:ext cx="150480" cy="323640"/>
              </p14:xfrm>
            </p:contentPart>
          </mc:Choice>
          <mc:Fallback xmlns="">
            <p:pic>
              <p:nvPicPr>
                <p:cNvPr id="8" name="Ink 7">
                  <a:extLst>
                    <a:ext uri="{FF2B5EF4-FFF2-40B4-BE49-F238E27FC236}">
                      <a16:creationId xmlns:a16="http://schemas.microsoft.com/office/drawing/2014/main" id="{ED402755-2717-D946-98E7-D52DFA132A90}"/>
                    </a:ext>
                  </a:extLst>
                </p:cNvPr>
                <p:cNvPicPr/>
                <p:nvPr/>
              </p:nvPicPr>
              <p:blipFill>
                <a:blip r:embed="rId103"/>
                <a:stretch>
                  <a:fillRect/>
                </a:stretch>
              </p:blipFill>
              <p:spPr>
                <a:xfrm>
                  <a:off x="5301342" y="1266047"/>
                  <a:ext cx="18108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 name="Ink 8">
                  <a:extLst>
                    <a:ext uri="{FF2B5EF4-FFF2-40B4-BE49-F238E27FC236}">
                      <a16:creationId xmlns:a16="http://schemas.microsoft.com/office/drawing/2014/main" id="{5B0A1D55-E133-9A45-9822-5C7F12F0360F}"/>
                    </a:ext>
                  </a:extLst>
                </p14:cNvPr>
                <p14:cNvContentPartPr/>
                <p14:nvPr/>
              </p14:nvContentPartPr>
              <p14:xfrm>
                <a:off x="5553342" y="1367927"/>
                <a:ext cx="156240" cy="167760"/>
              </p14:xfrm>
            </p:contentPart>
          </mc:Choice>
          <mc:Fallback xmlns="">
            <p:pic>
              <p:nvPicPr>
                <p:cNvPr id="9" name="Ink 8">
                  <a:extLst>
                    <a:ext uri="{FF2B5EF4-FFF2-40B4-BE49-F238E27FC236}">
                      <a16:creationId xmlns:a16="http://schemas.microsoft.com/office/drawing/2014/main" id="{5B0A1D55-E133-9A45-9822-5C7F12F0360F}"/>
                    </a:ext>
                  </a:extLst>
                </p:cNvPr>
                <p:cNvPicPr/>
                <p:nvPr/>
              </p:nvPicPr>
              <p:blipFill>
                <a:blip r:embed="rId105"/>
                <a:stretch>
                  <a:fillRect/>
                </a:stretch>
              </p:blipFill>
              <p:spPr>
                <a:xfrm>
                  <a:off x="5537862" y="1352807"/>
                  <a:ext cx="1868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 name="Ink 9">
                  <a:extLst>
                    <a:ext uri="{FF2B5EF4-FFF2-40B4-BE49-F238E27FC236}">
                      <a16:creationId xmlns:a16="http://schemas.microsoft.com/office/drawing/2014/main" id="{0F6C4528-F92E-854C-8378-3F5E652A2D21}"/>
                    </a:ext>
                  </a:extLst>
                </p14:cNvPr>
                <p14:cNvContentPartPr/>
                <p14:nvPr/>
              </p14:nvContentPartPr>
              <p14:xfrm>
                <a:off x="5772582" y="1500767"/>
                <a:ext cx="196560" cy="92880"/>
              </p14:xfrm>
            </p:contentPart>
          </mc:Choice>
          <mc:Fallback xmlns="">
            <p:pic>
              <p:nvPicPr>
                <p:cNvPr id="10" name="Ink 9">
                  <a:extLst>
                    <a:ext uri="{FF2B5EF4-FFF2-40B4-BE49-F238E27FC236}">
                      <a16:creationId xmlns:a16="http://schemas.microsoft.com/office/drawing/2014/main" id="{0F6C4528-F92E-854C-8378-3F5E652A2D21}"/>
                    </a:ext>
                  </a:extLst>
                </p:cNvPr>
                <p:cNvPicPr/>
                <p:nvPr/>
              </p:nvPicPr>
              <p:blipFill>
                <a:blip r:embed="rId107"/>
                <a:stretch>
                  <a:fillRect/>
                </a:stretch>
              </p:blipFill>
              <p:spPr>
                <a:xfrm>
                  <a:off x="5757462" y="1485647"/>
                  <a:ext cx="2271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 name="Ink 10">
                  <a:extLst>
                    <a:ext uri="{FF2B5EF4-FFF2-40B4-BE49-F238E27FC236}">
                      <a16:creationId xmlns:a16="http://schemas.microsoft.com/office/drawing/2014/main" id="{27A5C261-0C25-1545-849D-B9224B5D7B78}"/>
                    </a:ext>
                  </a:extLst>
                </p14:cNvPr>
                <p14:cNvContentPartPr/>
                <p14:nvPr/>
              </p14:nvContentPartPr>
              <p14:xfrm>
                <a:off x="6084342" y="1448927"/>
                <a:ext cx="127440" cy="11880"/>
              </p14:xfrm>
            </p:contentPart>
          </mc:Choice>
          <mc:Fallback xmlns="">
            <p:pic>
              <p:nvPicPr>
                <p:cNvPr id="11" name="Ink 10">
                  <a:extLst>
                    <a:ext uri="{FF2B5EF4-FFF2-40B4-BE49-F238E27FC236}">
                      <a16:creationId xmlns:a16="http://schemas.microsoft.com/office/drawing/2014/main" id="{27A5C261-0C25-1545-849D-B9224B5D7B78}"/>
                    </a:ext>
                  </a:extLst>
                </p:cNvPr>
                <p:cNvPicPr/>
                <p:nvPr/>
              </p:nvPicPr>
              <p:blipFill>
                <a:blip r:embed="rId109"/>
                <a:stretch>
                  <a:fillRect/>
                </a:stretch>
              </p:blipFill>
              <p:spPr>
                <a:xfrm>
                  <a:off x="6068862" y="1433447"/>
                  <a:ext cx="1576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 name="Ink 11">
                  <a:extLst>
                    <a:ext uri="{FF2B5EF4-FFF2-40B4-BE49-F238E27FC236}">
                      <a16:creationId xmlns:a16="http://schemas.microsoft.com/office/drawing/2014/main" id="{2B16C2F9-248E-BD4C-A6A4-90FC51205FCB}"/>
                    </a:ext>
                  </a:extLst>
                </p14:cNvPr>
                <p14:cNvContentPartPr/>
                <p14:nvPr/>
              </p14:nvContentPartPr>
              <p14:xfrm>
                <a:off x="6361542" y="1373687"/>
                <a:ext cx="167760" cy="219600"/>
              </p14:xfrm>
            </p:contentPart>
          </mc:Choice>
          <mc:Fallback xmlns="">
            <p:pic>
              <p:nvPicPr>
                <p:cNvPr id="12" name="Ink 11">
                  <a:extLst>
                    <a:ext uri="{FF2B5EF4-FFF2-40B4-BE49-F238E27FC236}">
                      <a16:creationId xmlns:a16="http://schemas.microsoft.com/office/drawing/2014/main" id="{2B16C2F9-248E-BD4C-A6A4-90FC51205FCB}"/>
                    </a:ext>
                  </a:extLst>
                </p:cNvPr>
                <p:cNvPicPr/>
                <p:nvPr/>
              </p:nvPicPr>
              <p:blipFill>
                <a:blip r:embed="rId111"/>
                <a:stretch>
                  <a:fillRect/>
                </a:stretch>
              </p:blipFill>
              <p:spPr>
                <a:xfrm>
                  <a:off x="6346062" y="1358567"/>
                  <a:ext cx="1983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 name="Ink 12">
                  <a:extLst>
                    <a:ext uri="{FF2B5EF4-FFF2-40B4-BE49-F238E27FC236}">
                      <a16:creationId xmlns:a16="http://schemas.microsoft.com/office/drawing/2014/main" id="{0AA97B85-1E32-304A-B7CC-DFCB274B8C5B}"/>
                    </a:ext>
                  </a:extLst>
                </p14:cNvPr>
                <p14:cNvContentPartPr/>
                <p14:nvPr/>
              </p14:nvContentPartPr>
              <p14:xfrm>
                <a:off x="6320862" y="1275767"/>
                <a:ext cx="179280" cy="17640"/>
              </p14:xfrm>
            </p:contentPart>
          </mc:Choice>
          <mc:Fallback xmlns="">
            <p:pic>
              <p:nvPicPr>
                <p:cNvPr id="13" name="Ink 12">
                  <a:extLst>
                    <a:ext uri="{FF2B5EF4-FFF2-40B4-BE49-F238E27FC236}">
                      <a16:creationId xmlns:a16="http://schemas.microsoft.com/office/drawing/2014/main" id="{0AA97B85-1E32-304A-B7CC-DFCB274B8C5B}"/>
                    </a:ext>
                  </a:extLst>
                </p:cNvPr>
                <p:cNvPicPr/>
                <p:nvPr/>
              </p:nvPicPr>
              <p:blipFill>
                <a:blip r:embed="rId113"/>
                <a:stretch>
                  <a:fillRect/>
                </a:stretch>
              </p:blipFill>
              <p:spPr>
                <a:xfrm>
                  <a:off x="6305742" y="1260287"/>
                  <a:ext cx="2098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 name="Ink 13">
                  <a:extLst>
                    <a:ext uri="{FF2B5EF4-FFF2-40B4-BE49-F238E27FC236}">
                      <a16:creationId xmlns:a16="http://schemas.microsoft.com/office/drawing/2014/main" id="{969C51E3-9D2B-6946-B666-DB03A56AA2C3}"/>
                    </a:ext>
                  </a:extLst>
                </p14:cNvPr>
                <p14:cNvContentPartPr/>
                <p14:nvPr/>
              </p14:nvContentPartPr>
              <p14:xfrm>
                <a:off x="6603822" y="1200527"/>
                <a:ext cx="190800" cy="485280"/>
              </p14:xfrm>
            </p:contentPart>
          </mc:Choice>
          <mc:Fallback xmlns="">
            <p:pic>
              <p:nvPicPr>
                <p:cNvPr id="14" name="Ink 13">
                  <a:extLst>
                    <a:ext uri="{FF2B5EF4-FFF2-40B4-BE49-F238E27FC236}">
                      <a16:creationId xmlns:a16="http://schemas.microsoft.com/office/drawing/2014/main" id="{969C51E3-9D2B-6946-B666-DB03A56AA2C3}"/>
                    </a:ext>
                  </a:extLst>
                </p:cNvPr>
                <p:cNvPicPr/>
                <p:nvPr/>
              </p:nvPicPr>
              <p:blipFill>
                <a:blip r:embed="rId115"/>
                <a:stretch>
                  <a:fillRect/>
                </a:stretch>
              </p:blipFill>
              <p:spPr>
                <a:xfrm>
                  <a:off x="6588702" y="1185407"/>
                  <a:ext cx="221400" cy="515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17" name="Ink 16">
                <a:extLst>
                  <a:ext uri="{FF2B5EF4-FFF2-40B4-BE49-F238E27FC236}">
                    <a16:creationId xmlns:a16="http://schemas.microsoft.com/office/drawing/2014/main" id="{F313B154-7A87-C041-ABC7-DF6EA8C1D604}"/>
                  </a:ext>
                </a:extLst>
              </p14:cNvPr>
              <p14:cNvContentPartPr/>
              <p14:nvPr/>
            </p14:nvContentPartPr>
            <p14:xfrm>
              <a:off x="4092657" y="2759352"/>
              <a:ext cx="360" cy="360"/>
            </p14:xfrm>
          </p:contentPart>
        </mc:Choice>
        <mc:Fallback xmlns="">
          <p:pic>
            <p:nvPicPr>
              <p:cNvPr id="17" name="Ink 16">
                <a:extLst>
                  <a:ext uri="{FF2B5EF4-FFF2-40B4-BE49-F238E27FC236}">
                    <a16:creationId xmlns:a16="http://schemas.microsoft.com/office/drawing/2014/main" id="{F313B154-7A87-C041-ABC7-DF6EA8C1D604}"/>
                  </a:ext>
                </a:extLst>
              </p:cNvPr>
              <p:cNvPicPr/>
              <p:nvPr/>
            </p:nvPicPr>
            <p:blipFill>
              <a:blip r:embed="rId117"/>
              <a:stretch>
                <a:fillRect/>
              </a:stretch>
            </p:blipFill>
            <p:spPr>
              <a:xfrm>
                <a:off x="4084377" y="2751072"/>
                <a:ext cx="169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8" name="Ink 17">
                <a:extLst>
                  <a:ext uri="{FF2B5EF4-FFF2-40B4-BE49-F238E27FC236}">
                    <a16:creationId xmlns:a16="http://schemas.microsoft.com/office/drawing/2014/main" id="{57558A1C-08D9-E74D-AE9D-2DBC24F52C48}"/>
                  </a:ext>
                </a:extLst>
              </p14:cNvPr>
              <p14:cNvContentPartPr/>
              <p14:nvPr/>
            </p14:nvContentPartPr>
            <p14:xfrm>
              <a:off x="3994742" y="2718674"/>
              <a:ext cx="185033" cy="185033"/>
            </p14:xfrm>
          </p:contentPart>
        </mc:Choice>
        <mc:Fallback xmlns="">
          <p:pic>
            <p:nvPicPr>
              <p:cNvPr id="18" name="Ink 17">
                <a:extLst>
                  <a:ext uri="{FF2B5EF4-FFF2-40B4-BE49-F238E27FC236}">
                    <a16:creationId xmlns:a16="http://schemas.microsoft.com/office/drawing/2014/main" id="{57558A1C-08D9-E74D-AE9D-2DBC24F52C48}"/>
                  </a:ext>
                </a:extLst>
              </p:cNvPr>
              <p:cNvPicPr/>
              <p:nvPr/>
            </p:nvPicPr>
            <p:blipFill>
              <a:blip r:embed="rId119"/>
              <a:stretch>
                <a:fillRect/>
              </a:stretch>
            </p:blipFill>
            <p:spPr>
              <a:xfrm>
                <a:off x="3984984" y="2708214"/>
                <a:ext cx="205271" cy="205953"/>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9" name="Ink 18">
                <a:extLst>
                  <a:ext uri="{FF2B5EF4-FFF2-40B4-BE49-F238E27FC236}">
                    <a16:creationId xmlns:a16="http://schemas.microsoft.com/office/drawing/2014/main" id="{50A990E0-7477-5F45-A6C0-9D6470245A38}"/>
                  </a:ext>
                </a:extLst>
              </p14:cNvPr>
              <p14:cNvContentPartPr/>
              <p14:nvPr/>
            </p14:nvContentPartPr>
            <p14:xfrm>
              <a:off x="4225492" y="2839989"/>
              <a:ext cx="133195" cy="133195"/>
            </p14:xfrm>
          </p:contentPart>
        </mc:Choice>
        <mc:Fallback xmlns="">
          <p:pic>
            <p:nvPicPr>
              <p:cNvPr id="19" name="Ink 18">
                <a:extLst>
                  <a:ext uri="{FF2B5EF4-FFF2-40B4-BE49-F238E27FC236}">
                    <a16:creationId xmlns:a16="http://schemas.microsoft.com/office/drawing/2014/main" id="{50A990E0-7477-5F45-A6C0-9D6470245A38}"/>
                  </a:ext>
                </a:extLst>
              </p:cNvPr>
              <p:cNvPicPr/>
              <p:nvPr/>
            </p:nvPicPr>
            <p:blipFill>
              <a:blip r:embed="rId121"/>
              <a:stretch>
                <a:fillRect/>
              </a:stretch>
            </p:blipFill>
            <p:spPr>
              <a:xfrm>
                <a:off x="4215358" y="2830965"/>
                <a:ext cx="153826" cy="152326"/>
              </a:xfrm>
              <a:prstGeom prst="rect">
                <a:avLst/>
              </a:prstGeom>
            </p:spPr>
          </p:pic>
        </mc:Fallback>
      </mc:AlternateContent>
      <p:grpSp>
        <p:nvGrpSpPr>
          <p:cNvPr id="24" name="Group 23">
            <a:extLst>
              <a:ext uri="{FF2B5EF4-FFF2-40B4-BE49-F238E27FC236}">
                <a16:creationId xmlns:a16="http://schemas.microsoft.com/office/drawing/2014/main" id="{00B4AE39-51DD-7F46-8FCC-DE1118FF70E0}"/>
              </a:ext>
            </a:extLst>
          </p:cNvPr>
          <p:cNvGrpSpPr/>
          <p:nvPr/>
        </p:nvGrpSpPr>
        <p:grpSpPr>
          <a:xfrm>
            <a:off x="6136300" y="2730193"/>
            <a:ext cx="242631" cy="300589"/>
            <a:chOff x="4612302" y="2730167"/>
            <a:chExt cx="242640" cy="300600"/>
          </a:xfrm>
        </p:grpSpPr>
        <mc:AlternateContent xmlns:mc="http://schemas.openxmlformats.org/markup-compatibility/2006" xmlns:p14="http://schemas.microsoft.com/office/powerpoint/2010/main">
          <mc:Choice Requires="p14">
            <p:contentPart p14:bwMode="auto" r:id="rId122">
              <p14:nvContentPartPr>
                <p14:cNvPr id="22" name="Ink 21">
                  <a:extLst>
                    <a:ext uri="{FF2B5EF4-FFF2-40B4-BE49-F238E27FC236}">
                      <a16:creationId xmlns:a16="http://schemas.microsoft.com/office/drawing/2014/main" id="{F73B2AF1-57F0-7249-AA19-E781660D9632}"/>
                    </a:ext>
                  </a:extLst>
                </p14:cNvPr>
                <p14:cNvContentPartPr/>
                <p14:nvPr/>
              </p14:nvContentPartPr>
              <p14:xfrm>
                <a:off x="4612302" y="2730167"/>
                <a:ext cx="185040" cy="202320"/>
              </p14:xfrm>
            </p:contentPart>
          </mc:Choice>
          <mc:Fallback xmlns="">
            <p:pic>
              <p:nvPicPr>
                <p:cNvPr id="22" name="Ink 21">
                  <a:extLst>
                    <a:ext uri="{FF2B5EF4-FFF2-40B4-BE49-F238E27FC236}">
                      <a16:creationId xmlns:a16="http://schemas.microsoft.com/office/drawing/2014/main" id="{F73B2AF1-57F0-7249-AA19-E781660D9632}"/>
                    </a:ext>
                  </a:extLst>
                </p:cNvPr>
                <p:cNvPicPr/>
                <p:nvPr/>
              </p:nvPicPr>
              <p:blipFill>
                <a:blip r:embed="rId123"/>
                <a:stretch>
                  <a:fillRect/>
                </a:stretch>
              </p:blipFill>
              <p:spPr>
                <a:xfrm>
                  <a:off x="4596822" y="2715047"/>
                  <a:ext cx="2156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3" name="Ink 22">
                  <a:extLst>
                    <a:ext uri="{FF2B5EF4-FFF2-40B4-BE49-F238E27FC236}">
                      <a16:creationId xmlns:a16="http://schemas.microsoft.com/office/drawing/2014/main" id="{005DCE1E-5C07-A54E-A0FA-1FD81B07C272}"/>
                    </a:ext>
                  </a:extLst>
                </p14:cNvPr>
                <p14:cNvContentPartPr/>
                <p14:nvPr/>
              </p14:nvContentPartPr>
              <p14:xfrm>
                <a:off x="4837302" y="2880287"/>
                <a:ext cx="17640" cy="150480"/>
              </p14:xfrm>
            </p:contentPart>
          </mc:Choice>
          <mc:Fallback xmlns="">
            <p:pic>
              <p:nvPicPr>
                <p:cNvPr id="23" name="Ink 22">
                  <a:extLst>
                    <a:ext uri="{FF2B5EF4-FFF2-40B4-BE49-F238E27FC236}">
                      <a16:creationId xmlns:a16="http://schemas.microsoft.com/office/drawing/2014/main" id="{005DCE1E-5C07-A54E-A0FA-1FD81B07C272}"/>
                    </a:ext>
                  </a:extLst>
                </p:cNvPr>
                <p:cNvPicPr/>
                <p:nvPr/>
              </p:nvPicPr>
              <p:blipFill>
                <a:blip r:embed="rId125"/>
                <a:stretch>
                  <a:fillRect/>
                </a:stretch>
              </p:blipFill>
              <p:spPr>
                <a:xfrm>
                  <a:off x="4822182" y="2865167"/>
                  <a:ext cx="48240" cy="181080"/>
                </a:xfrm>
                <a:prstGeom prst="rect">
                  <a:avLst/>
                </a:prstGeom>
              </p:spPr>
            </p:pic>
          </mc:Fallback>
        </mc:AlternateContent>
      </p:grpSp>
    </p:spTree>
    <p:extLst>
      <p:ext uri="{BB962C8B-B14F-4D97-AF65-F5344CB8AC3E}">
        <p14:creationId xmlns:p14="http://schemas.microsoft.com/office/powerpoint/2010/main" val="12755537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1246</TotalTime>
  <Words>6470</Words>
  <Application>Microsoft Office PowerPoint</Application>
  <PresentationFormat>Widescreen</PresentationFormat>
  <Paragraphs>1424</Paragraphs>
  <Slides>221</Slides>
  <Notes>22</Notes>
  <HiddenSlides>0</HiddenSlides>
  <MMClips>0</MMClips>
  <ScaleCrop>false</ScaleCrop>
  <HeadingPairs>
    <vt:vector size="8" baseType="variant">
      <vt:variant>
        <vt:lpstr>Fonts Used</vt:lpstr>
      </vt:variant>
      <vt:variant>
        <vt:i4>20</vt:i4>
      </vt:variant>
      <vt:variant>
        <vt:lpstr>Theme</vt:lpstr>
      </vt:variant>
      <vt:variant>
        <vt:i4>2</vt:i4>
      </vt:variant>
      <vt:variant>
        <vt:lpstr>Embedded OLE Servers</vt:lpstr>
      </vt:variant>
      <vt:variant>
        <vt:i4>1</vt:i4>
      </vt:variant>
      <vt:variant>
        <vt:lpstr>Slide Titles</vt:lpstr>
      </vt:variant>
      <vt:variant>
        <vt:i4>221</vt:i4>
      </vt:variant>
    </vt:vector>
  </HeadingPairs>
  <TitlesOfParts>
    <vt:vector size="244" baseType="lpstr">
      <vt:lpstr>ＭＳ Ｐゴシック</vt:lpstr>
      <vt:lpstr>SimSun</vt:lpstr>
      <vt:lpstr>Arial</vt:lpstr>
      <vt:lpstr>Arial Narrow</vt:lpstr>
      <vt:lpstr>Book Antiqua</vt:lpstr>
      <vt:lpstr>Calibri</vt:lpstr>
      <vt:lpstr>Calibri Light</vt:lpstr>
      <vt:lpstr>Cambria Math</vt:lpstr>
      <vt:lpstr>Comic Sans MS</vt:lpstr>
      <vt:lpstr>DejaVu Sans</vt:lpstr>
      <vt:lpstr>Helvetic Neue</vt:lpstr>
      <vt:lpstr>Helvetica</vt:lpstr>
      <vt:lpstr>Helvetica Neue</vt:lpstr>
      <vt:lpstr>Monotype Sorts</vt:lpstr>
      <vt:lpstr>新細明體</vt:lpstr>
      <vt:lpstr>Symbol</vt:lpstr>
      <vt:lpstr>Tahoma</vt:lpstr>
      <vt:lpstr>Times New Roman</vt:lpstr>
      <vt:lpstr>Verdana</vt:lpstr>
      <vt:lpstr>Wingdings</vt:lpstr>
      <vt:lpstr>Office Theme</vt:lpstr>
      <vt:lpstr>1_Office Theme</vt:lpstr>
      <vt:lpstr>Equation</vt:lpstr>
      <vt:lpstr>PowerPoint Presentation</vt:lpstr>
      <vt:lpstr>The Hypotheses</vt:lpstr>
      <vt:lpstr>The Hypotheses</vt:lpstr>
      <vt:lpstr>The Hypotheses</vt:lpstr>
      <vt:lpstr>The Hypotheses</vt:lpstr>
      <vt:lpstr>Hypothesis Testing Procedures </vt:lpstr>
      <vt:lpstr>PowerPoint Presentation</vt:lpstr>
      <vt:lpstr>Probabilities of Making Errors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EXAMPLE 1</vt:lpstr>
      <vt:lpstr> EXAMPLE 2</vt:lpstr>
      <vt:lpstr> EXAMPLE 3</vt:lpstr>
      <vt:lpstr>EXAMPLE 4</vt:lpstr>
      <vt:lpstr> EXAMPLE 5</vt:lpstr>
      <vt:lpstr>EXAMPLE 6</vt:lpstr>
      <vt:lpstr>     Example 7</vt:lpstr>
      <vt:lpstr>Example 8</vt:lpstr>
      <vt:lpstr>Example 9</vt:lpstr>
      <vt:lpstr>PowerPoint Presentation</vt:lpstr>
      <vt:lpstr>   Example 10</vt:lpstr>
      <vt:lpstr>PowerPoint Presentation</vt:lpstr>
      <vt:lpstr>  Example 11 </vt:lpstr>
      <vt:lpstr>PowerPoint Presentation</vt:lpstr>
      <vt:lpstr>PowerPoint Presentation</vt:lpstr>
      <vt:lpstr>PowerPoint Presentation</vt:lpstr>
      <vt:lpstr>PowerPoint Presentation</vt:lpstr>
      <vt:lpstr>PowerPoint Presentation</vt:lpstr>
      <vt:lpstr>Learning objectives</vt:lpstr>
      <vt:lpstr>PowerPoint Presentation</vt:lpstr>
      <vt:lpstr>Large Samples (Two proportion)</vt:lpstr>
      <vt:lpstr>Problem </vt:lpstr>
      <vt:lpstr>Solution </vt:lpstr>
      <vt:lpstr> </vt:lpstr>
      <vt:lpstr>PowerPoint Presentation</vt:lpstr>
      <vt:lpstr>Problem </vt:lpstr>
      <vt:lpstr>Solution </vt:lpstr>
      <vt:lpstr>PowerPoint Presentation</vt:lpstr>
      <vt:lpstr>PowerPoint Presentation</vt:lpstr>
      <vt:lpstr>Problem</vt:lpstr>
      <vt:lpstr>Solution</vt:lpstr>
      <vt:lpstr> </vt:lpstr>
      <vt:lpstr> </vt:lpstr>
      <vt:lpstr>  Example </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Coefficient of Determination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Multiple Linear Regression </vt:lpstr>
      <vt:lpstr>PowerPoint Presentation</vt:lpstr>
      <vt:lpstr>PowerPoint Presentation</vt:lpstr>
      <vt:lpstr>    How to model </vt:lpstr>
      <vt:lpstr>  an idea</vt:lpstr>
      <vt:lpstr>PowerPoint Presentation</vt:lpstr>
      <vt:lpstr>PowerPoint Presentation</vt:lpstr>
      <vt:lpstr>PowerPoint Presentation</vt:lpstr>
      <vt:lpstr>PowerPoint Presentation</vt:lpstr>
      <vt:lpstr>PowerPoint Presentation</vt:lpstr>
      <vt:lpstr>PowerPoint Presentation</vt:lpstr>
      <vt:lpstr>Accuracy of a model</vt:lpstr>
      <vt:lpstr>PowerPoint Presentation</vt:lpstr>
      <vt:lpstr>PowerPoint Presentation</vt:lpstr>
      <vt:lpstr>PowerPoint Presentation</vt:lpstr>
      <vt:lpstr>R – Squared vs Adjusted R - Squared</vt:lpstr>
      <vt:lpstr>Regularization</vt:lpstr>
      <vt:lpstr>Lasso &amp; Ridge </vt:lpstr>
      <vt:lpstr>PowerPoint Presentation</vt:lpstr>
      <vt:lpstr>PowerPoint Presentation</vt:lpstr>
      <vt:lpstr>PowerPoint Presentation</vt:lpstr>
      <vt:lpstr>PowerPoint Presentation</vt:lpstr>
      <vt:lpstr>Relationship between Odds &amp; Probability</vt:lpstr>
      <vt:lpstr>PowerPoint Presentation</vt:lpstr>
      <vt:lpstr>PowerPoint Presentation</vt:lpstr>
      <vt:lpstr>PowerPoint Presentation</vt:lpstr>
      <vt:lpstr>PowerPoint Presentation</vt:lpstr>
      <vt:lpstr>PowerPoint Presentation</vt:lpstr>
      <vt:lpstr>PowerPoint Presentation</vt:lpstr>
      <vt:lpstr>Binary Logistic Regression Model</vt:lpstr>
      <vt:lpstr>PowerPoint Presentation</vt:lpstr>
      <vt:lpstr>Thanks</vt:lpstr>
      <vt:lpstr>Introduction to Statistical Methods</vt:lpstr>
      <vt:lpstr>PowerPoint Presentation</vt:lpstr>
      <vt:lpstr>Assumptions of the Linear Regression </vt:lpstr>
      <vt:lpstr>PowerPoint Presentation</vt:lpstr>
      <vt:lpstr>PowerPoint Presentation</vt:lpstr>
      <vt:lpstr>Forecasting</vt:lpstr>
      <vt:lpstr>Forecasting</vt:lpstr>
      <vt:lpstr>PowerPoint Presentation</vt:lpstr>
      <vt:lpstr>  Time Series</vt:lpstr>
      <vt:lpstr>PowerPoint Presentation</vt:lpstr>
      <vt:lpstr>      Time Series Analysis</vt:lpstr>
      <vt:lpstr>What is a Time Series?</vt:lpstr>
      <vt:lpstr>Why  Time Series?</vt:lpstr>
      <vt:lpstr>                Applications</vt:lpstr>
      <vt:lpstr>  Time series _ components</vt:lpstr>
      <vt:lpstr>    Time Series Models</vt:lpstr>
      <vt:lpstr>PowerPoint Presentation</vt:lpstr>
      <vt:lpstr>PowerPoint Presentation</vt:lpstr>
      <vt:lpstr>PowerPoint Presentation</vt:lpstr>
      <vt:lpstr>Quantitative Forecasting Methods</vt:lpstr>
      <vt:lpstr>Time Series Patterns</vt:lpstr>
      <vt:lpstr>Box – Jenkins Methodology</vt:lpstr>
      <vt:lpstr>Time Series Components</vt:lpstr>
      <vt:lpstr> Smoothing Methods</vt:lpstr>
      <vt:lpstr>Moving Average Models</vt:lpstr>
      <vt:lpstr> Example(Moving averages)</vt:lpstr>
      <vt:lpstr>PowerPoint Presentation</vt:lpstr>
      <vt:lpstr>Time Series Models </vt:lpstr>
      <vt:lpstr>Example(Weighted moving Averages)</vt:lpstr>
      <vt:lpstr>PowerPoint Presentation</vt:lpstr>
      <vt:lpstr>PowerPoint Presentation</vt:lpstr>
      <vt:lpstr>Time Series Models </vt:lpstr>
      <vt:lpstr>         Example</vt:lpstr>
      <vt:lpstr>PowerPoint Presentation</vt:lpstr>
      <vt:lpstr>PowerPoint Presentation</vt:lpstr>
      <vt:lpstr>Measuring Forecasting Accuracy</vt:lpstr>
      <vt:lpstr>PowerPoint Presentation</vt:lpstr>
      <vt:lpstr>PowerPoint Presentation</vt:lpstr>
      <vt:lpstr>PowerPoint Presentation</vt:lpstr>
      <vt:lpstr>Selecting the Right Forecasting Model</vt:lpstr>
      <vt:lpstr>PowerPoint Presentation</vt:lpstr>
      <vt:lpstr>PowerPoint Presentation</vt:lpstr>
      <vt:lpstr>PowerPoint Presentation</vt:lpstr>
      <vt:lpstr>                   AR Model           (auto regressive Model)</vt:lpstr>
      <vt:lpstr>      AR model</vt:lpstr>
      <vt:lpstr>              MA model       (Moving averages model)</vt:lpstr>
      <vt:lpstr>            MA model</vt:lpstr>
      <vt:lpstr>                ARMA model</vt:lpstr>
      <vt:lpstr>ARMA model –ARMA(p,q)</vt:lpstr>
      <vt:lpstr>                ARIMA model (Autoregressive Integrated Moving               Average Model)</vt:lpstr>
      <vt:lpstr>PowerPoint Presentation</vt:lpstr>
      <vt:lpstr>PowerPoint Presentation</vt:lpstr>
      <vt:lpstr>In implementation</vt:lpstr>
      <vt:lpstr>Thanks</vt:lpstr>
      <vt:lpstr>Introduction to Statistical Methods</vt:lpstr>
      <vt:lpstr>PowerPoint Presentation</vt:lpstr>
      <vt:lpstr>Case </vt:lpstr>
      <vt:lpstr>ANOVA</vt:lpstr>
      <vt:lpstr>ANOVA-analysis of variance</vt:lpstr>
      <vt:lpstr>Assumptions</vt:lpstr>
      <vt:lpstr>PowerPoint Presentation</vt:lpstr>
      <vt:lpstr>ANOVA summary </vt:lpstr>
      <vt:lpstr>Short cut method</vt:lpstr>
      <vt:lpstr>Example</vt:lpstr>
      <vt:lpstr>Example</vt:lpstr>
      <vt:lpstr>PowerPoint Presentation</vt:lpstr>
      <vt:lpstr>PowerPoint Presentation</vt:lpstr>
      <vt:lpstr>PowerPoint Presentation</vt:lpstr>
      <vt:lpstr>PowerPoint Presentation</vt:lpstr>
      <vt:lpstr>Two way ANOVA</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Statistical Methods</dc:title>
  <dc:creator>Sireesha</dc:creator>
  <cp:lastModifiedBy>Sudhakar</cp:lastModifiedBy>
  <cp:revision>53</cp:revision>
  <dcterms:created xsi:type="dcterms:W3CDTF">2020-10-09T14:56:16Z</dcterms:created>
  <dcterms:modified xsi:type="dcterms:W3CDTF">2021-01-18T13:22:19Z</dcterms:modified>
</cp:coreProperties>
</file>